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sldIdLst>
    <p:sldId id="260" r:id="rId3"/>
    <p:sldId id="261" r:id="rId4"/>
    <p:sldId id="258" r:id="rId5"/>
    <p:sldId id="256" r:id="rId6"/>
    <p:sldId id="257" r:id="rId7"/>
    <p:sldId id="259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</p:sldIdLst>
  <p:sldSz cx="9144000" cy="6858000" type="screen4x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7923F"/>
    <a:srgbClr val="F6924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howGuides="1">
      <p:cViewPr varScale="1">
        <p:scale>
          <a:sx n="66" d="100"/>
          <a:sy n="66" d="100"/>
        </p:scale>
        <p:origin x="1422" y="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5729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980728"/>
            <a:ext cx="8229600" cy="1143000"/>
          </a:xfrm>
        </p:spPr>
        <p:txBody>
          <a:bodyPr/>
          <a:lstStyle/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矩形 5"/>
          <p:cNvSpPr/>
          <p:nvPr userDrawn="1"/>
        </p:nvSpPr>
        <p:spPr>
          <a:xfrm>
            <a:off x="0" y="0"/>
            <a:ext cx="9144000" cy="62068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64737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63240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77523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380738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3065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66573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矩形 4"/>
          <p:cNvSpPr/>
          <p:nvPr userDrawn="1"/>
        </p:nvSpPr>
        <p:spPr>
          <a:xfrm>
            <a:off x="3946" y="-51325"/>
            <a:ext cx="9140054" cy="706827"/>
          </a:xfrm>
          <a:prstGeom prst="rect">
            <a:avLst/>
          </a:prstGeom>
          <a:solidFill>
            <a:srgbClr val="9B743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" name="椭圆 5"/>
          <p:cNvSpPr/>
          <p:nvPr userDrawn="1"/>
        </p:nvSpPr>
        <p:spPr>
          <a:xfrm>
            <a:off x="894850" y="585521"/>
            <a:ext cx="468052" cy="468000"/>
          </a:xfrm>
          <a:prstGeom prst="ellipse">
            <a:avLst/>
          </a:prstGeom>
          <a:solidFill>
            <a:srgbClr val="D1B48C"/>
          </a:solidFill>
          <a:ln>
            <a:solidFill>
              <a:schemeClr val="bg1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7" name="椭圆 6"/>
          <p:cNvSpPr/>
          <p:nvPr userDrawn="1"/>
        </p:nvSpPr>
        <p:spPr>
          <a:xfrm>
            <a:off x="3946" y="26340"/>
            <a:ext cx="1080000" cy="1080000"/>
          </a:xfrm>
          <a:prstGeom prst="ellipse">
            <a:avLst/>
          </a:prstGeom>
          <a:blipFill dpi="0" rotWithShape="1">
            <a:blip r:embed="rId2"/>
            <a:srcRect/>
            <a:tile tx="-177800" ty="-158750" sx="100000" sy="100000" flip="none" algn="tl"/>
          </a:blipFill>
          <a:ln>
            <a:solidFill>
              <a:schemeClr val="bg1"/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5411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62178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53034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08044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5582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6517C2-080F-4F7A-AD59-A9F95ADBA0A4}" type="datetimeFigureOut">
              <a:rPr lang="zh-CN" altLang="en-US" smtClean="0"/>
              <a:pPr/>
              <a:t>2014/12/22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09D054-42B3-4251-A71A-F73D700E5415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dotGrid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F66714-2674-4B81-913D-D82F31896798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2014/12/22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83D111-EA0E-4985-9B7C-7CB22BE0773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5219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2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5" Type="http://schemas.openxmlformats.org/officeDocument/2006/relationships/image" Target="../media/image28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5" Type="http://schemas.openxmlformats.org/officeDocument/2006/relationships/image" Target="../media/image31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30.w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4.png"/><Relationship Id="rId3" Type="http://schemas.microsoft.com/office/2007/relationships/hdphoto" Target="../media/hdphoto1.wdp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image" Target="../media/image32.jpeg"/><Relationship Id="rId16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6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5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3.wmf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6" Type="http://schemas.openxmlformats.org/officeDocument/2006/relationships/image" Target="../media/image21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5" Type="http://schemas.openxmlformats.org/officeDocument/2006/relationships/image" Target="../media/image20.wmf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Documents and Settings\Administrator\桌面\pic\MP900431741.jpg"/>
          <p:cNvPicPr>
            <a:picLocks noChangeAspect="1" noChangeArrowheads="1"/>
          </p:cNvPicPr>
          <p:nvPr/>
        </p:nvPicPr>
        <p:blipFill>
          <a:blip r:embed="rId2" cstate="print"/>
          <a:srcRect b="25856"/>
          <a:stretch>
            <a:fillRect/>
          </a:stretch>
        </p:blipFill>
        <p:spPr bwMode="auto">
          <a:xfrm>
            <a:off x="0" y="0"/>
            <a:ext cx="9249544" cy="6858000"/>
          </a:xfrm>
          <a:prstGeom prst="rect">
            <a:avLst/>
          </a:prstGeom>
          <a:noFill/>
        </p:spPr>
      </p:pic>
      <p:sp>
        <p:nvSpPr>
          <p:cNvPr id="3" name="圆角矩形 2"/>
          <p:cNvSpPr/>
          <p:nvPr/>
        </p:nvSpPr>
        <p:spPr>
          <a:xfrm rot="16200000">
            <a:off x="5616118" y="2960946"/>
            <a:ext cx="5544614" cy="720082"/>
          </a:xfrm>
          <a:prstGeom prst="roundRect">
            <a:avLst/>
          </a:prstGeom>
          <a:solidFill>
            <a:schemeClr val="bg1">
              <a:alpha val="57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eaVert" rtlCol="0" anchor="ctr"/>
          <a:lstStyle/>
          <a:p>
            <a:pPr algn="ctr"/>
            <a:r>
              <a:rPr lang="zh-CN" altLang="en-US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itchFamily="34" charset="-122"/>
                <a:ea typeface="微软雅黑" pitchFamily="34" charset="-122"/>
              </a:rPr>
              <a:t>热烈欢迎蝙蝠君年度总结</a:t>
            </a:r>
            <a:r>
              <a:rPr lang="en-US" altLang="zh-CN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itchFamily="34" charset="-122"/>
                <a:ea typeface="微软雅黑" pitchFamily="34" charset="-122"/>
              </a:rPr>
              <a:t> </a:t>
            </a:r>
            <a:endParaRPr lang="zh-CN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pic>
        <p:nvPicPr>
          <p:cNvPr id="4099" name="Picture 3" descr="C:\Users\刘慧玲\Desktop\pic1\MC900437054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3851960" y="795768"/>
            <a:ext cx="360000" cy="360000"/>
          </a:xfrm>
          <a:prstGeom prst="rect">
            <a:avLst/>
          </a:prstGeom>
          <a:noFill/>
        </p:spPr>
      </p:pic>
      <p:sp>
        <p:nvSpPr>
          <p:cNvPr id="20" name="TextBox 19"/>
          <p:cNvSpPr txBox="1"/>
          <p:nvPr/>
        </p:nvSpPr>
        <p:spPr>
          <a:xfrm>
            <a:off x="683568" y="5580529"/>
            <a:ext cx="230383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下一站，</a:t>
            </a:r>
            <a:r>
              <a:rPr lang="zh-CN" altLang="en-US" sz="32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厦门</a:t>
            </a:r>
            <a:r>
              <a:rPr lang="en-US" altLang="zh-CN" dirty="0" smtClean="0">
                <a:latin typeface="微软雅黑" pitchFamily="34" charset="-122"/>
                <a:ea typeface="微软雅黑" pitchFamily="34" charset="-122"/>
              </a:rPr>
              <a:t>……</a:t>
            </a:r>
            <a:endParaRPr lang="zh-CN" altLang="en-US" dirty="0">
              <a:latin typeface="微软雅黑" pitchFamily="34" charset="-122"/>
              <a:ea typeface="微软雅黑" pitchFamily="34" charset="-122"/>
            </a:endParaRPr>
          </a:p>
        </p:txBody>
      </p:sp>
      <p:cxnSp>
        <p:nvCxnSpPr>
          <p:cNvPr id="21" name="直接连接符 20"/>
          <p:cNvCxnSpPr/>
          <p:nvPr/>
        </p:nvCxnSpPr>
        <p:spPr>
          <a:xfrm>
            <a:off x="3059832" y="2619496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/>
        </p:nvCxnSpPr>
        <p:spPr>
          <a:xfrm>
            <a:off x="3059832" y="3298632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3059832" y="4005064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3202588" y="2132856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海浪轻吻沙滩夜，</a:t>
            </a:r>
          </a:p>
        </p:txBody>
      </p:sp>
      <p:cxnSp>
        <p:nvCxnSpPr>
          <p:cNvPr id="25" name="直接连接符 24"/>
          <p:cNvCxnSpPr/>
          <p:nvPr/>
        </p:nvCxnSpPr>
        <p:spPr>
          <a:xfrm>
            <a:off x="3063600" y="1916832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3203848" y="2833191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满城相思不停歇，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203848" y="3514656"/>
            <a:ext cx="23391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不停歇，</a:t>
            </a:r>
            <a:r>
              <a:rPr lang="zh-CN" altLang="en-US" sz="1200" dirty="0" smtClean="0">
                <a:latin typeface="微软雅黑" pitchFamily="34" charset="-122"/>
                <a:ea typeface="微软雅黑" pitchFamily="34" charset="-122"/>
              </a:rPr>
              <a:t>不停歇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，</a:t>
            </a:r>
            <a:r>
              <a:rPr lang="zh-CN" altLang="en-US" sz="1000" dirty="0" smtClean="0">
                <a:latin typeface="微软雅黑" pitchFamily="34" charset="-122"/>
                <a:ea typeface="微软雅黑" pitchFamily="34" charset="-122"/>
              </a:rPr>
              <a:t>不停歇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，</a:t>
            </a:r>
            <a:r>
              <a:rPr lang="zh-CN" altLang="en-US" sz="600" dirty="0" smtClean="0">
                <a:latin typeface="微软雅黑" pitchFamily="34" charset="-122"/>
                <a:ea typeface="微软雅黑" pitchFamily="34" charset="-122"/>
              </a:rPr>
              <a:t>不停歇</a:t>
            </a:r>
          </a:p>
        </p:txBody>
      </p:sp>
      <p:sp>
        <p:nvSpPr>
          <p:cNvPr id="1027" name="AutoShape 3"/>
          <p:cNvSpPr>
            <a:spLocks noChangeAspect="1" noChangeArrowheads="1" noTextEdit="1"/>
          </p:cNvSpPr>
          <p:nvPr/>
        </p:nvSpPr>
        <p:spPr bwMode="auto">
          <a:xfrm>
            <a:off x="611188" y="1484313"/>
            <a:ext cx="1957387" cy="798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" name="Freeform 6"/>
          <p:cNvSpPr>
            <a:spLocks/>
          </p:cNvSpPr>
          <p:nvPr/>
        </p:nvSpPr>
        <p:spPr bwMode="auto">
          <a:xfrm>
            <a:off x="765175" y="1546225"/>
            <a:ext cx="1512887" cy="660400"/>
          </a:xfrm>
          <a:custGeom>
            <a:avLst/>
            <a:gdLst/>
            <a:ahLst/>
            <a:cxnLst>
              <a:cxn ang="0">
                <a:pos x="234" y="607"/>
              </a:cxn>
              <a:cxn ang="0">
                <a:pos x="219" y="595"/>
              </a:cxn>
              <a:cxn ang="0">
                <a:pos x="193" y="578"/>
              </a:cxn>
              <a:cxn ang="0">
                <a:pos x="158" y="556"/>
              </a:cxn>
              <a:cxn ang="0">
                <a:pos x="120" y="534"/>
              </a:cxn>
              <a:cxn ang="0">
                <a:pos x="84" y="517"/>
              </a:cxn>
              <a:cxn ang="0">
                <a:pos x="52" y="507"/>
              </a:cxn>
              <a:cxn ang="0">
                <a:pos x="28" y="508"/>
              </a:cxn>
              <a:cxn ang="0">
                <a:pos x="18" y="522"/>
              </a:cxn>
              <a:cxn ang="0">
                <a:pos x="19" y="546"/>
              </a:cxn>
              <a:cxn ang="0">
                <a:pos x="34" y="585"/>
              </a:cxn>
              <a:cxn ang="0">
                <a:pos x="64" y="639"/>
              </a:cxn>
              <a:cxn ang="0">
                <a:pos x="81" y="676"/>
              </a:cxn>
              <a:cxn ang="0">
                <a:pos x="54" y="699"/>
              </a:cxn>
              <a:cxn ang="0">
                <a:pos x="19" y="738"/>
              </a:cxn>
              <a:cxn ang="0">
                <a:pos x="0" y="782"/>
              </a:cxn>
              <a:cxn ang="0">
                <a:pos x="5" y="808"/>
              </a:cxn>
              <a:cxn ang="0">
                <a:pos x="16" y="817"/>
              </a:cxn>
              <a:cxn ang="0">
                <a:pos x="33" y="824"/>
              </a:cxn>
              <a:cxn ang="0">
                <a:pos x="56" y="829"/>
              </a:cxn>
              <a:cxn ang="0">
                <a:pos x="86" y="832"/>
              </a:cxn>
              <a:cxn ang="0">
                <a:pos x="123" y="833"/>
              </a:cxn>
              <a:cxn ang="0">
                <a:pos x="167" y="833"/>
              </a:cxn>
              <a:cxn ang="0">
                <a:pos x="216" y="832"/>
              </a:cxn>
              <a:cxn ang="0">
                <a:pos x="1766" y="190"/>
              </a:cxn>
              <a:cxn ang="0">
                <a:pos x="1782" y="179"/>
              </a:cxn>
              <a:cxn ang="0">
                <a:pos x="1820" y="151"/>
              </a:cxn>
              <a:cxn ang="0">
                <a:pos x="1863" y="113"/>
              </a:cxn>
              <a:cxn ang="0">
                <a:pos x="1898" y="73"/>
              </a:cxn>
              <a:cxn ang="0">
                <a:pos x="1906" y="37"/>
              </a:cxn>
              <a:cxn ang="0">
                <a:pos x="1873" y="13"/>
              </a:cxn>
              <a:cxn ang="0">
                <a:pos x="1784" y="9"/>
              </a:cxn>
              <a:cxn ang="0">
                <a:pos x="1622" y="31"/>
              </a:cxn>
              <a:cxn ang="0">
                <a:pos x="1621" y="27"/>
              </a:cxn>
              <a:cxn ang="0">
                <a:pos x="1613" y="17"/>
              </a:cxn>
              <a:cxn ang="0">
                <a:pos x="1597" y="7"/>
              </a:cxn>
              <a:cxn ang="0">
                <a:pos x="1568" y="0"/>
              </a:cxn>
              <a:cxn ang="0">
                <a:pos x="1523" y="4"/>
              </a:cxn>
              <a:cxn ang="0">
                <a:pos x="1458" y="19"/>
              </a:cxn>
              <a:cxn ang="0">
                <a:pos x="1369" y="53"/>
              </a:cxn>
              <a:cxn ang="0">
                <a:pos x="1254" y="111"/>
              </a:cxn>
            </a:cxnLst>
            <a:rect l="0" t="0" r="r" b="b"/>
            <a:pathLst>
              <a:path w="1906" h="833">
                <a:moveTo>
                  <a:pt x="237" y="608"/>
                </a:moveTo>
                <a:lnTo>
                  <a:pt x="234" y="607"/>
                </a:lnTo>
                <a:lnTo>
                  <a:pt x="229" y="602"/>
                </a:lnTo>
                <a:lnTo>
                  <a:pt x="219" y="595"/>
                </a:lnTo>
                <a:lnTo>
                  <a:pt x="207" y="587"/>
                </a:lnTo>
                <a:lnTo>
                  <a:pt x="193" y="578"/>
                </a:lnTo>
                <a:lnTo>
                  <a:pt x="176" y="568"/>
                </a:lnTo>
                <a:lnTo>
                  <a:pt x="158" y="556"/>
                </a:lnTo>
                <a:lnTo>
                  <a:pt x="140" y="545"/>
                </a:lnTo>
                <a:lnTo>
                  <a:pt x="120" y="534"/>
                </a:lnTo>
                <a:lnTo>
                  <a:pt x="102" y="525"/>
                </a:lnTo>
                <a:lnTo>
                  <a:pt x="84" y="517"/>
                </a:lnTo>
                <a:lnTo>
                  <a:pt x="67" y="511"/>
                </a:lnTo>
                <a:lnTo>
                  <a:pt x="52" y="507"/>
                </a:lnTo>
                <a:lnTo>
                  <a:pt x="39" y="505"/>
                </a:lnTo>
                <a:lnTo>
                  <a:pt x="28" y="508"/>
                </a:lnTo>
                <a:lnTo>
                  <a:pt x="21" y="513"/>
                </a:lnTo>
                <a:lnTo>
                  <a:pt x="18" y="522"/>
                </a:lnTo>
                <a:lnTo>
                  <a:pt x="17" y="532"/>
                </a:lnTo>
                <a:lnTo>
                  <a:pt x="19" y="546"/>
                </a:lnTo>
                <a:lnTo>
                  <a:pt x="25" y="563"/>
                </a:lnTo>
                <a:lnTo>
                  <a:pt x="34" y="585"/>
                </a:lnTo>
                <a:lnTo>
                  <a:pt x="48" y="610"/>
                </a:lnTo>
                <a:lnTo>
                  <a:pt x="64" y="639"/>
                </a:lnTo>
                <a:lnTo>
                  <a:pt x="86" y="672"/>
                </a:lnTo>
                <a:lnTo>
                  <a:pt x="81" y="676"/>
                </a:lnTo>
                <a:lnTo>
                  <a:pt x="70" y="685"/>
                </a:lnTo>
                <a:lnTo>
                  <a:pt x="54" y="699"/>
                </a:lnTo>
                <a:lnTo>
                  <a:pt x="36" y="717"/>
                </a:lnTo>
                <a:lnTo>
                  <a:pt x="19" y="738"/>
                </a:lnTo>
                <a:lnTo>
                  <a:pt x="6" y="760"/>
                </a:lnTo>
                <a:lnTo>
                  <a:pt x="0" y="782"/>
                </a:lnTo>
                <a:lnTo>
                  <a:pt x="2" y="802"/>
                </a:lnTo>
                <a:lnTo>
                  <a:pt x="5" y="808"/>
                </a:lnTo>
                <a:lnTo>
                  <a:pt x="10" y="813"/>
                </a:lnTo>
                <a:lnTo>
                  <a:pt x="16" y="817"/>
                </a:lnTo>
                <a:lnTo>
                  <a:pt x="24" y="821"/>
                </a:lnTo>
                <a:lnTo>
                  <a:pt x="33" y="824"/>
                </a:lnTo>
                <a:lnTo>
                  <a:pt x="43" y="828"/>
                </a:lnTo>
                <a:lnTo>
                  <a:pt x="56" y="829"/>
                </a:lnTo>
                <a:lnTo>
                  <a:pt x="71" y="831"/>
                </a:lnTo>
                <a:lnTo>
                  <a:pt x="86" y="832"/>
                </a:lnTo>
                <a:lnTo>
                  <a:pt x="104" y="833"/>
                </a:lnTo>
                <a:lnTo>
                  <a:pt x="123" y="833"/>
                </a:lnTo>
                <a:lnTo>
                  <a:pt x="143" y="833"/>
                </a:lnTo>
                <a:lnTo>
                  <a:pt x="167" y="833"/>
                </a:lnTo>
                <a:lnTo>
                  <a:pt x="191" y="833"/>
                </a:lnTo>
                <a:lnTo>
                  <a:pt x="216" y="832"/>
                </a:lnTo>
                <a:lnTo>
                  <a:pt x="244" y="831"/>
                </a:lnTo>
                <a:lnTo>
                  <a:pt x="1766" y="190"/>
                </a:lnTo>
                <a:lnTo>
                  <a:pt x="1771" y="187"/>
                </a:lnTo>
                <a:lnTo>
                  <a:pt x="1782" y="179"/>
                </a:lnTo>
                <a:lnTo>
                  <a:pt x="1800" y="167"/>
                </a:lnTo>
                <a:lnTo>
                  <a:pt x="1820" y="151"/>
                </a:lnTo>
                <a:lnTo>
                  <a:pt x="1842" y="132"/>
                </a:lnTo>
                <a:lnTo>
                  <a:pt x="1863" y="113"/>
                </a:lnTo>
                <a:lnTo>
                  <a:pt x="1883" y="92"/>
                </a:lnTo>
                <a:lnTo>
                  <a:pt x="1898" y="73"/>
                </a:lnTo>
                <a:lnTo>
                  <a:pt x="1906" y="54"/>
                </a:lnTo>
                <a:lnTo>
                  <a:pt x="1906" y="37"/>
                </a:lnTo>
                <a:lnTo>
                  <a:pt x="1895" y="23"/>
                </a:lnTo>
                <a:lnTo>
                  <a:pt x="1873" y="13"/>
                </a:lnTo>
                <a:lnTo>
                  <a:pt x="1837" y="8"/>
                </a:lnTo>
                <a:lnTo>
                  <a:pt x="1784" y="9"/>
                </a:lnTo>
                <a:lnTo>
                  <a:pt x="1713" y="16"/>
                </a:lnTo>
                <a:lnTo>
                  <a:pt x="1622" y="31"/>
                </a:lnTo>
                <a:lnTo>
                  <a:pt x="1622" y="30"/>
                </a:lnTo>
                <a:lnTo>
                  <a:pt x="1621" y="27"/>
                </a:lnTo>
                <a:lnTo>
                  <a:pt x="1618" y="22"/>
                </a:lnTo>
                <a:lnTo>
                  <a:pt x="1613" y="17"/>
                </a:lnTo>
                <a:lnTo>
                  <a:pt x="1606" y="12"/>
                </a:lnTo>
                <a:lnTo>
                  <a:pt x="1597" y="7"/>
                </a:lnTo>
                <a:lnTo>
                  <a:pt x="1584" y="2"/>
                </a:lnTo>
                <a:lnTo>
                  <a:pt x="1568" y="0"/>
                </a:lnTo>
                <a:lnTo>
                  <a:pt x="1548" y="0"/>
                </a:lnTo>
                <a:lnTo>
                  <a:pt x="1523" y="4"/>
                </a:lnTo>
                <a:lnTo>
                  <a:pt x="1493" y="9"/>
                </a:lnTo>
                <a:lnTo>
                  <a:pt x="1458" y="19"/>
                </a:lnTo>
                <a:lnTo>
                  <a:pt x="1416" y="33"/>
                </a:lnTo>
                <a:lnTo>
                  <a:pt x="1369" y="53"/>
                </a:lnTo>
                <a:lnTo>
                  <a:pt x="1315" y="78"/>
                </a:lnTo>
                <a:lnTo>
                  <a:pt x="1254" y="111"/>
                </a:lnTo>
                <a:lnTo>
                  <a:pt x="237" y="60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1" name="Freeform 7"/>
          <p:cNvSpPr>
            <a:spLocks/>
          </p:cNvSpPr>
          <p:nvPr/>
        </p:nvSpPr>
        <p:spPr bwMode="auto">
          <a:xfrm>
            <a:off x="822325" y="1674813"/>
            <a:ext cx="887412" cy="284162"/>
          </a:xfrm>
          <a:custGeom>
            <a:avLst/>
            <a:gdLst/>
            <a:ahLst/>
            <a:cxnLst>
              <a:cxn ang="0">
                <a:pos x="1117" y="99"/>
              </a:cxn>
              <a:cxn ang="0">
                <a:pos x="1115" y="99"/>
              </a:cxn>
              <a:cxn ang="0">
                <a:pos x="1109" y="97"/>
              </a:cxn>
              <a:cxn ang="0">
                <a:pos x="1099" y="95"/>
              </a:cxn>
              <a:cxn ang="0">
                <a:pos x="1085" y="94"/>
              </a:cxn>
              <a:cxn ang="0">
                <a:pos x="1069" y="90"/>
              </a:cxn>
              <a:cxn ang="0">
                <a:pos x="1048" y="88"/>
              </a:cxn>
              <a:cxn ang="0">
                <a:pos x="1025" y="84"/>
              </a:cxn>
              <a:cxn ang="0">
                <a:pos x="999" y="80"/>
              </a:cxn>
              <a:cxn ang="0">
                <a:pos x="971" y="76"/>
              </a:cxn>
              <a:cxn ang="0">
                <a:pos x="940" y="72"/>
              </a:cxn>
              <a:cxn ang="0">
                <a:pos x="907" y="66"/>
              </a:cxn>
              <a:cxn ang="0">
                <a:pos x="872" y="62"/>
              </a:cxn>
              <a:cxn ang="0">
                <a:pos x="835" y="57"/>
              </a:cxn>
              <a:cxn ang="0">
                <a:pos x="797" y="51"/>
              </a:cxn>
              <a:cxn ang="0">
                <a:pos x="758" y="47"/>
              </a:cxn>
              <a:cxn ang="0">
                <a:pos x="718" y="42"/>
              </a:cxn>
              <a:cxn ang="0">
                <a:pos x="676" y="36"/>
              </a:cxn>
              <a:cxn ang="0">
                <a:pos x="635" y="32"/>
              </a:cxn>
              <a:cxn ang="0">
                <a:pos x="593" y="27"/>
              </a:cxn>
              <a:cxn ang="0">
                <a:pos x="551" y="23"/>
              </a:cxn>
              <a:cxn ang="0">
                <a:pos x="508" y="18"/>
              </a:cxn>
              <a:cxn ang="0">
                <a:pos x="467" y="15"/>
              </a:cxn>
              <a:cxn ang="0">
                <a:pos x="425" y="11"/>
              </a:cxn>
              <a:cxn ang="0">
                <a:pos x="384" y="8"/>
              </a:cxn>
              <a:cxn ang="0">
                <a:pos x="344" y="5"/>
              </a:cxn>
              <a:cxn ang="0">
                <a:pos x="305" y="3"/>
              </a:cxn>
              <a:cxn ang="0">
                <a:pos x="268" y="1"/>
              </a:cxn>
              <a:cxn ang="0">
                <a:pos x="232" y="1"/>
              </a:cxn>
              <a:cxn ang="0">
                <a:pos x="198" y="0"/>
              </a:cxn>
              <a:cxn ang="0">
                <a:pos x="166" y="0"/>
              </a:cxn>
              <a:cxn ang="0">
                <a:pos x="136" y="1"/>
              </a:cxn>
              <a:cxn ang="0">
                <a:pos x="108" y="3"/>
              </a:cxn>
              <a:cxn ang="0">
                <a:pos x="74" y="6"/>
              </a:cxn>
              <a:cxn ang="0">
                <a:pos x="45" y="12"/>
              </a:cxn>
              <a:cxn ang="0">
                <a:pos x="23" y="20"/>
              </a:cxn>
              <a:cxn ang="0">
                <a:pos x="8" y="29"/>
              </a:cxn>
              <a:cxn ang="0">
                <a:pos x="0" y="42"/>
              </a:cxn>
              <a:cxn ang="0">
                <a:pos x="1" y="56"/>
              </a:cxn>
              <a:cxn ang="0">
                <a:pos x="10" y="73"/>
              </a:cxn>
              <a:cxn ang="0">
                <a:pos x="30" y="93"/>
              </a:cxn>
              <a:cxn ang="0">
                <a:pos x="59" y="115"/>
              </a:cxn>
              <a:cxn ang="0">
                <a:pos x="99" y="140"/>
              </a:cxn>
              <a:cxn ang="0">
                <a:pos x="151" y="168"/>
              </a:cxn>
              <a:cxn ang="0">
                <a:pos x="214" y="199"/>
              </a:cxn>
              <a:cxn ang="0">
                <a:pos x="289" y="233"/>
              </a:cxn>
              <a:cxn ang="0">
                <a:pos x="379" y="270"/>
              </a:cxn>
              <a:cxn ang="0">
                <a:pos x="482" y="311"/>
              </a:cxn>
              <a:cxn ang="0">
                <a:pos x="598" y="356"/>
              </a:cxn>
              <a:cxn ang="0">
                <a:pos x="1117" y="99"/>
              </a:cxn>
            </a:cxnLst>
            <a:rect l="0" t="0" r="r" b="b"/>
            <a:pathLst>
              <a:path w="1117" h="356">
                <a:moveTo>
                  <a:pt x="1117" y="99"/>
                </a:moveTo>
                <a:lnTo>
                  <a:pt x="1115" y="99"/>
                </a:lnTo>
                <a:lnTo>
                  <a:pt x="1109" y="97"/>
                </a:lnTo>
                <a:lnTo>
                  <a:pt x="1099" y="95"/>
                </a:lnTo>
                <a:lnTo>
                  <a:pt x="1085" y="94"/>
                </a:lnTo>
                <a:lnTo>
                  <a:pt x="1069" y="90"/>
                </a:lnTo>
                <a:lnTo>
                  <a:pt x="1048" y="88"/>
                </a:lnTo>
                <a:lnTo>
                  <a:pt x="1025" y="84"/>
                </a:lnTo>
                <a:lnTo>
                  <a:pt x="999" y="80"/>
                </a:lnTo>
                <a:lnTo>
                  <a:pt x="971" y="76"/>
                </a:lnTo>
                <a:lnTo>
                  <a:pt x="940" y="72"/>
                </a:lnTo>
                <a:lnTo>
                  <a:pt x="907" y="66"/>
                </a:lnTo>
                <a:lnTo>
                  <a:pt x="872" y="62"/>
                </a:lnTo>
                <a:lnTo>
                  <a:pt x="835" y="57"/>
                </a:lnTo>
                <a:lnTo>
                  <a:pt x="797" y="51"/>
                </a:lnTo>
                <a:lnTo>
                  <a:pt x="758" y="47"/>
                </a:lnTo>
                <a:lnTo>
                  <a:pt x="718" y="42"/>
                </a:lnTo>
                <a:lnTo>
                  <a:pt x="676" y="36"/>
                </a:lnTo>
                <a:lnTo>
                  <a:pt x="635" y="32"/>
                </a:lnTo>
                <a:lnTo>
                  <a:pt x="593" y="27"/>
                </a:lnTo>
                <a:lnTo>
                  <a:pt x="551" y="23"/>
                </a:lnTo>
                <a:lnTo>
                  <a:pt x="508" y="18"/>
                </a:lnTo>
                <a:lnTo>
                  <a:pt x="467" y="15"/>
                </a:lnTo>
                <a:lnTo>
                  <a:pt x="425" y="11"/>
                </a:lnTo>
                <a:lnTo>
                  <a:pt x="384" y="8"/>
                </a:lnTo>
                <a:lnTo>
                  <a:pt x="344" y="5"/>
                </a:lnTo>
                <a:lnTo>
                  <a:pt x="305" y="3"/>
                </a:lnTo>
                <a:lnTo>
                  <a:pt x="268" y="1"/>
                </a:lnTo>
                <a:lnTo>
                  <a:pt x="232" y="1"/>
                </a:lnTo>
                <a:lnTo>
                  <a:pt x="198" y="0"/>
                </a:lnTo>
                <a:lnTo>
                  <a:pt x="166" y="0"/>
                </a:lnTo>
                <a:lnTo>
                  <a:pt x="136" y="1"/>
                </a:lnTo>
                <a:lnTo>
                  <a:pt x="108" y="3"/>
                </a:lnTo>
                <a:lnTo>
                  <a:pt x="74" y="6"/>
                </a:lnTo>
                <a:lnTo>
                  <a:pt x="45" y="12"/>
                </a:lnTo>
                <a:lnTo>
                  <a:pt x="23" y="20"/>
                </a:lnTo>
                <a:lnTo>
                  <a:pt x="8" y="29"/>
                </a:lnTo>
                <a:lnTo>
                  <a:pt x="0" y="42"/>
                </a:lnTo>
                <a:lnTo>
                  <a:pt x="1" y="56"/>
                </a:lnTo>
                <a:lnTo>
                  <a:pt x="10" y="73"/>
                </a:lnTo>
                <a:lnTo>
                  <a:pt x="30" y="93"/>
                </a:lnTo>
                <a:lnTo>
                  <a:pt x="59" y="115"/>
                </a:lnTo>
                <a:lnTo>
                  <a:pt x="99" y="140"/>
                </a:lnTo>
                <a:lnTo>
                  <a:pt x="151" y="168"/>
                </a:lnTo>
                <a:lnTo>
                  <a:pt x="214" y="199"/>
                </a:lnTo>
                <a:lnTo>
                  <a:pt x="289" y="233"/>
                </a:lnTo>
                <a:lnTo>
                  <a:pt x="379" y="270"/>
                </a:lnTo>
                <a:lnTo>
                  <a:pt x="482" y="311"/>
                </a:lnTo>
                <a:lnTo>
                  <a:pt x="598" y="356"/>
                </a:lnTo>
                <a:lnTo>
                  <a:pt x="1117" y="9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" name="Freeform 8"/>
          <p:cNvSpPr>
            <a:spLocks/>
          </p:cNvSpPr>
          <p:nvPr/>
        </p:nvSpPr>
        <p:spPr bwMode="auto">
          <a:xfrm>
            <a:off x="1481138" y="1787525"/>
            <a:ext cx="658812" cy="204787"/>
          </a:xfrm>
          <a:custGeom>
            <a:avLst/>
            <a:gdLst/>
            <a:ahLst/>
            <a:cxnLst>
              <a:cxn ang="0">
                <a:pos x="0" y="244"/>
              </a:cxn>
              <a:cxn ang="0">
                <a:pos x="4" y="244"/>
              </a:cxn>
              <a:cxn ang="0">
                <a:pos x="15" y="245"/>
              </a:cxn>
              <a:cxn ang="0">
                <a:pos x="34" y="246"/>
              </a:cxn>
              <a:cxn ang="0">
                <a:pos x="58" y="248"/>
              </a:cxn>
              <a:cxn ang="0">
                <a:pos x="87" y="250"/>
              </a:cxn>
              <a:cxn ang="0">
                <a:pos x="121" y="251"/>
              </a:cxn>
              <a:cxn ang="0">
                <a:pos x="160" y="253"/>
              </a:cxn>
              <a:cxn ang="0">
                <a:pos x="202" y="255"/>
              </a:cxn>
              <a:cxn ang="0">
                <a:pos x="247" y="256"/>
              </a:cxn>
              <a:cxn ang="0">
                <a:pos x="294" y="257"/>
              </a:cxn>
              <a:cxn ang="0">
                <a:pos x="344" y="258"/>
              </a:cxn>
              <a:cxn ang="0">
                <a:pos x="393" y="258"/>
              </a:cxn>
              <a:cxn ang="0">
                <a:pos x="443" y="258"/>
              </a:cxn>
              <a:cxn ang="0">
                <a:pos x="492" y="257"/>
              </a:cxn>
              <a:cxn ang="0">
                <a:pos x="542" y="255"/>
              </a:cxn>
              <a:cxn ang="0">
                <a:pos x="588" y="251"/>
              </a:cxn>
              <a:cxn ang="0">
                <a:pos x="633" y="248"/>
              </a:cxn>
              <a:cxn ang="0">
                <a:pos x="674" y="243"/>
              </a:cxn>
              <a:cxn ang="0">
                <a:pos x="713" y="236"/>
              </a:cxn>
              <a:cxn ang="0">
                <a:pos x="747" y="229"/>
              </a:cxn>
              <a:cxn ang="0">
                <a:pos x="776" y="220"/>
              </a:cxn>
              <a:cxn ang="0">
                <a:pos x="800" y="210"/>
              </a:cxn>
              <a:cxn ang="0">
                <a:pos x="817" y="198"/>
              </a:cxn>
              <a:cxn ang="0">
                <a:pos x="827" y="184"/>
              </a:cxn>
              <a:cxn ang="0">
                <a:pos x="831" y="168"/>
              </a:cxn>
              <a:cxn ang="0">
                <a:pos x="826" y="151"/>
              </a:cxn>
              <a:cxn ang="0">
                <a:pos x="812" y="131"/>
              </a:cxn>
              <a:cxn ang="0">
                <a:pos x="789" y="109"/>
              </a:cxn>
              <a:cxn ang="0">
                <a:pos x="757" y="86"/>
              </a:cxn>
              <a:cxn ang="0">
                <a:pos x="713" y="60"/>
              </a:cxn>
              <a:cxn ang="0">
                <a:pos x="658" y="31"/>
              </a:cxn>
              <a:cxn ang="0">
                <a:pos x="591" y="0"/>
              </a:cxn>
              <a:cxn ang="0">
                <a:pos x="0" y="244"/>
              </a:cxn>
            </a:cxnLst>
            <a:rect l="0" t="0" r="r" b="b"/>
            <a:pathLst>
              <a:path w="831" h="258">
                <a:moveTo>
                  <a:pt x="0" y="244"/>
                </a:moveTo>
                <a:lnTo>
                  <a:pt x="4" y="244"/>
                </a:lnTo>
                <a:lnTo>
                  <a:pt x="15" y="245"/>
                </a:lnTo>
                <a:lnTo>
                  <a:pt x="34" y="246"/>
                </a:lnTo>
                <a:lnTo>
                  <a:pt x="58" y="248"/>
                </a:lnTo>
                <a:lnTo>
                  <a:pt x="87" y="250"/>
                </a:lnTo>
                <a:lnTo>
                  <a:pt x="121" y="251"/>
                </a:lnTo>
                <a:lnTo>
                  <a:pt x="160" y="253"/>
                </a:lnTo>
                <a:lnTo>
                  <a:pt x="202" y="255"/>
                </a:lnTo>
                <a:lnTo>
                  <a:pt x="247" y="256"/>
                </a:lnTo>
                <a:lnTo>
                  <a:pt x="294" y="257"/>
                </a:lnTo>
                <a:lnTo>
                  <a:pt x="344" y="258"/>
                </a:lnTo>
                <a:lnTo>
                  <a:pt x="393" y="258"/>
                </a:lnTo>
                <a:lnTo>
                  <a:pt x="443" y="258"/>
                </a:lnTo>
                <a:lnTo>
                  <a:pt x="492" y="257"/>
                </a:lnTo>
                <a:lnTo>
                  <a:pt x="542" y="255"/>
                </a:lnTo>
                <a:lnTo>
                  <a:pt x="588" y="251"/>
                </a:lnTo>
                <a:lnTo>
                  <a:pt x="633" y="248"/>
                </a:lnTo>
                <a:lnTo>
                  <a:pt x="674" y="243"/>
                </a:lnTo>
                <a:lnTo>
                  <a:pt x="713" y="236"/>
                </a:lnTo>
                <a:lnTo>
                  <a:pt x="747" y="229"/>
                </a:lnTo>
                <a:lnTo>
                  <a:pt x="776" y="220"/>
                </a:lnTo>
                <a:lnTo>
                  <a:pt x="800" y="210"/>
                </a:lnTo>
                <a:lnTo>
                  <a:pt x="817" y="198"/>
                </a:lnTo>
                <a:lnTo>
                  <a:pt x="827" y="184"/>
                </a:lnTo>
                <a:lnTo>
                  <a:pt x="831" y="168"/>
                </a:lnTo>
                <a:lnTo>
                  <a:pt x="826" y="151"/>
                </a:lnTo>
                <a:lnTo>
                  <a:pt x="812" y="131"/>
                </a:lnTo>
                <a:lnTo>
                  <a:pt x="789" y="109"/>
                </a:lnTo>
                <a:lnTo>
                  <a:pt x="757" y="86"/>
                </a:lnTo>
                <a:lnTo>
                  <a:pt x="713" y="60"/>
                </a:lnTo>
                <a:lnTo>
                  <a:pt x="658" y="31"/>
                </a:lnTo>
                <a:lnTo>
                  <a:pt x="591" y="0"/>
                </a:lnTo>
                <a:lnTo>
                  <a:pt x="0" y="24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" name="Freeform 9"/>
          <p:cNvSpPr>
            <a:spLocks/>
          </p:cNvSpPr>
          <p:nvPr/>
        </p:nvSpPr>
        <p:spPr bwMode="auto">
          <a:xfrm>
            <a:off x="960438" y="1701800"/>
            <a:ext cx="690562" cy="1190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71" y="101"/>
              </a:cxn>
              <a:cxn ang="0">
                <a:pos x="699" y="151"/>
              </a:cxn>
              <a:cxn ang="0">
                <a:pos x="0" y="0"/>
              </a:cxn>
            </a:cxnLst>
            <a:rect l="0" t="0" r="r" b="b"/>
            <a:pathLst>
              <a:path w="871" h="151">
                <a:moveTo>
                  <a:pt x="0" y="0"/>
                </a:moveTo>
                <a:lnTo>
                  <a:pt x="871" y="101"/>
                </a:lnTo>
                <a:lnTo>
                  <a:pt x="699" y="15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" name="Freeform 10"/>
          <p:cNvSpPr>
            <a:spLocks/>
          </p:cNvSpPr>
          <p:nvPr/>
        </p:nvSpPr>
        <p:spPr bwMode="auto">
          <a:xfrm>
            <a:off x="801688" y="1960563"/>
            <a:ext cx="127000" cy="1063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3" y="132"/>
              </a:cxn>
              <a:cxn ang="0">
                <a:pos x="159" y="107"/>
              </a:cxn>
              <a:cxn ang="0">
                <a:pos x="153" y="102"/>
              </a:cxn>
              <a:cxn ang="0">
                <a:pos x="138" y="88"/>
              </a:cxn>
              <a:cxn ang="0">
                <a:pos x="116" y="70"/>
              </a:cxn>
              <a:cxn ang="0">
                <a:pos x="90" y="49"/>
              </a:cxn>
              <a:cxn ang="0">
                <a:pos x="63" y="29"/>
              </a:cxn>
              <a:cxn ang="0">
                <a:pos x="37" y="11"/>
              </a:cxn>
              <a:cxn ang="0">
                <a:pos x="15" y="1"/>
              </a:cxn>
              <a:cxn ang="0">
                <a:pos x="0" y="0"/>
              </a:cxn>
            </a:cxnLst>
            <a:rect l="0" t="0" r="r" b="b"/>
            <a:pathLst>
              <a:path w="159" h="132">
                <a:moveTo>
                  <a:pt x="0" y="0"/>
                </a:moveTo>
                <a:lnTo>
                  <a:pt x="113" y="132"/>
                </a:lnTo>
                <a:lnTo>
                  <a:pt x="159" y="107"/>
                </a:lnTo>
                <a:lnTo>
                  <a:pt x="153" y="102"/>
                </a:lnTo>
                <a:lnTo>
                  <a:pt x="138" y="88"/>
                </a:lnTo>
                <a:lnTo>
                  <a:pt x="116" y="70"/>
                </a:lnTo>
                <a:lnTo>
                  <a:pt x="90" y="49"/>
                </a:lnTo>
                <a:lnTo>
                  <a:pt x="63" y="29"/>
                </a:lnTo>
                <a:lnTo>
                  <a:pt x="37" y="11"/>
                </a:lnTo>
                <a:lnTo>
                  <a:pt x="15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" name="Freeform 11"/>
          <p:cNvSpPr>
            <a:spLocks/>
          </p:cNvSpPr>
          <p:nvPr/>
        </p:nvSpPr>
        <p:spPr bwMode="auto">
          <a:xfrm>
            <a:off x="785813" y="2111375"/>
            <a:ext cx="111125" cy="52387"/>
          </a:xfrm>
          <a:custGeom>
            <a:avLst/>
            <a:gdLst/>
            <a:ahLst/>
            <a:cxnLst>
              <a:cxn ang="0">
                <a:pos x="139" y="12"/>
              </a:cxn>
              <a:cxn ang="0">
                <a:pos x="135" y="13"/>
              </a:cxn>
              <a:cxn ang="0">
                <a:pos x="122" y="15"/>
              </a:cxn>
              <a:cxn ang="0">
                <a:pos x="104" y="18"/>
              </a:cxn>
              <a:cxn ang="0">
                <a:pos x="82" y="24"/>
              </a:cxn>
              <a:cxn ang="0">
                <a:pos x="59" y="31"/>
              </a:cxn>
              <a:cxn ang="0">
                <a:pos x="36" y="40"/>
              </a:cxn>
              <a:cxn ang="0">
                <a:pos x="16" y="51"/>
              </a:cxn>
              <a:cxn ang="0">
                <a:pos x="1" y="66"/>
              </a:cxn>
              <a:cxn ang="0">
                <a:pos x="0" y="62"/>
              </a:cxn>
              <a:cxn ang="0">
                <a:pos x="0" y="51"/>
              </a:cxn>
              <a:cxn ang="0">
                <a:pos x="1" y="36"/>
              </a:cxn>
              <a:cxn ang="0">
                <a:pos x="8" y="20"/>
              </a:cxn>
              <a:cxn ang="0">
                <a:pos x="23" y="8"/>
              </a:cxn>
              <a:cxn ang="0">
                <a:pos x="48" y="0"/>
              </a:cxn>
              <a:cxn ang="0">
                <a:pos x="86" y="1"/>
              </a:cxn>
              <a:cxn ang="0">
                <a:pos x="139" y="12"/>
              </a:cxn>
            </a:cxnLst>
            <a:rect l="0" t="0" r="r" b="b"/>
            <a:pathLst>
              <a:path w="139" h="66">
                <a:moveTo>
                  <a:pt x="139" y="12"/>
                </a:moveTo>
                <a:lnTo>
                  <a:pt x="135" y="13"/>
                </a:lnTo>
                <a:lnTo>
                  <a:pt x="122" y="15"/>
                </a:lnTo>
                <a:lnTo>
                  <a:pt x="104" y="18"/>
                </a:lnTo>
                <a:lnTo>
                  <a:pt x="82" y="24"/>
                </a:lnTo>
                <a:lnTo>
                  <a:pt x="59" y="31"/>
                </a:lnTo>
                <a:lnTo>
                  <a:pt x="36" y="40"/>
                </a:lnTo>
                <a:lnTo>
                  <a:pt x="16" y="51"/>
                </a:lnTo>
                <a:lnTo>
                  <a:pt x="1" y="66"/>
                </a:lnTo>
                <a:lnTo>
                  <a:pt x="0" y="62"/>
                </a:lnTo>
                <a:lnTo>
                  <a:pt x="0" y="51"/>
                </a:lnTo>
                <a:lnTo>
                  <a:pt x="1" y="36"/>
                </a:lnTo>
                <a:lnTo>
                  <a:pt x="8" y="20"/>
                </a:lnTo>
                <a:lnTo>
                  <a:pt x="23" y="8"/>
                </a:lnTo>
                <a:lnTo>
                  <a:pt x="48" y="0"/>
                </a:lnTo>
                <a:lnTo>
                  <a:pt x="86" y="1"/>
                </a:lnTo>
                <a:lnTo>
                  <a:pt x="139" y="1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" name="Freeform 12"/>
          <p:cNvSpPr>
            <a:spLocks/>
          </p:cNvSpPr>
          <p:nvPr/>
        </p:nvSpPr>
        <p:spPr bwMode="auto">
          <a:xfrm>
            <a:off x="911225" y="1927225"/>
            <a:ext cx="441325" cy="195262"/>
          </a:xfrm>
          <a:custGeom>
            <a:avLst/>
            <a:gdLst/>
            <a:ahLst/>
            <a:cxnLst>
              <a:cxn ang="0">
                <a:pos x="0" y="204"/>
              </a:cxn>
              <a:cxn ang="0">
                <a:pos x="6" y="202"/>
              </a:cxn>
              <a:cxn ang="0">
                <a:pos x="20" y="195"/>
              </a:cxn>
              <a:cxn ang="0">
                <a:pos x="39" y="184"/>
              </a:cxn>
              <a:cxn ang="0">
                <a:pos x="63" y="171"/>
              </a:cxn>
              <a:cxn ang="0">
                <a:pos x="93" y="156"/>
              </a:cxn>
              <a:cxn ang="0">
                <a:pos x="125" y="138"/>
              </a:cxn>
              <a:cxn ang="0">
                <a:pos x="159" y="120"/>
              </a:cxn>
              <a:cxn ang="0">
                <a:pos x="195" y="100"/>
              </a:cxn>
              <a:cxn ang="0">
                <a:pos x="230" y="82"/>
              </a:cxn>
              <a:cxn ang="0">
                <a:pos x="264" y="64"/>
              </a:cxn>
              <a:cxn ang="0">
                <a:pos x="296" y="46"/>
              </a:cxn>
              <a:cxn ang="0">
                <a:pos x="324" y="31"/>
              </a:cxn>
              <a:cxn ang="0">
                <a:pos x="348" y="19"/>
              </a:cxn>
              <a:cxn ang="0">
                <a:pos x="366" y="8"/>
              </a:cxn>
              <a:cxn ang="0">
                <a:pos x="378" y="3"/>
              </a:cxn>
              <a:cxn ang="0">
                <a:pos x="382" y="0"/>
              </a:cxn>
              <a:cxn ang="0">
                <a:pos x="555" y="23"/>
              </a:cxn>
              <a:cxn ang="0">
                <a:pos x="34" y="247"/>
              </a:cxn>
              <a:cxn ang="0">
                <a:pos x="0" y="204"/>
              </a:cxn>
            </a:cxnLst>
            <a:rect l="0" t="0" r="r" b="b"/>
            <a:pathLst>
              <a:path w="555" h="247">
                <a:moveTo>
                  <a:pt x="0" y="204"/>
                </a:moveTo>
                <a:lnTo>
                  <a:pt x="6" y="202"/>
                </a:lnTo>
                <a:lnTo>
                  <a:pt x="20" y="195"/>
                </a:lnTo>
                <a:lnTo>
                  <a:pt x="39" y="184"/>
                </a:lnTo>
                <a:lnTo>
                  <a:pt x="63" y="171"/>
                </a:lnTo>
                <a:lnTo>
                  <a:pt x="93" y="156"/>
                </a:lnTo>
                <a:lnTo>
                  <a:pt x="125" y="138"/>
                </a:lnTo>
                <a:lnTo>
                  <a:pt x="159" y="120"/>
                </a:lnTo>
                <a:lnTo>
                  <a:pt x="195" y="100"/>
                </a:lnTo>
                <a:lnTo>
                  <a:pt x="230" y="82"/>
                </a:lnTo>
                <a:lnTo>
                  <a:pt x="264" y="64"/>
                </a:lnTo>
                <a:lnTo>
                  <a:pt x="296" y="46"/>
                </a:lnTo>
                <a:lnTo>
                  <a:pt x="324" y="31"/>
                </a:lnTo>
                <a:lnTo>
                  <a:pt x="348" y="19"/>
                </a:lnTo>
                <a:lnTo>
                  <a:pt x="366" y="8"/>
                </a:lnTo>
                <a:lnTo>
                  <a:pt x="378" y="3"/>
                </a:lnTo>
                <a:lnTo>
                  <a:pt x="382" y="0"/>
                </a:lnTo>
                <a:lnTo>
                  <a:pt x="555" y="23"/>
                </a:lnTo>
                <a:lnTo>
                  <a:pt x="34" y="247"/>
                </a:lnTo>
                <a:lnTo>
                  <a:pt x="0" y="20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7" name="Freeform 13"/>
          <p:cNvSpPr>
            <a:spLocks/>
          </p:cNvSpPr>
          <p:nvPr/>
        </p:nvSpPr>
        <p:spPr bwMode="auto">
          <a:xfrm>
            <a:off x="1612900" y="1565275"/>
            <a:ext cx="627062" cy="209550"/>
          </a:xfrm>
          <a:custGeom>
            <a:avLst/>
            <a:gdLst/>
            <a:ahLst/>
            <a:cxnLst>
              <a:cxn ang="0">
                <a:pos x="0" y="218"/>
              </a:cxn>
              <a:cxn ang="0">
                <a:pos x="6" y="215"/>
              </a:cxn>
              <a:cxn ang="0">
                <a:pos x="21" y="206"/>
              </a:cxn>
              <a:cxn ang="0">
                <a:pos x="44" y="194"/>
              </a:cxn>
              <a:cxn ang="0">
                <a:pos x="74" y="178"/>
              </a:cxn>
              <a:cxn ang="0">
                <a:pos x="111" y="159"/>
              </a:cxn>
              <a:cxn ang="0">
                <a:pos x="152" y="139"/>
              </a:cxn>
              <a:cxn ang="0">
                <a:pos x="196" y="117"/>
              </a:cxn>
              <a:cxn ang="0">
                <a:pos x="243" y="96"/>
              </a:cxn>
              <a:cxn ang="0">
                <a:pos x="290" y="75"/>
              </a:cxn>
              <a:cxn ang="0">
                <a:pos x="337" y="56"/>
              </a:cxn>
              <a:cxn ang="0">
                <a:pos x="381" y="40"/>
              </a:cxn>
              <a:cxn ang="0">
                <a:pos x="423" y="26"/>
              </a:cxn>
              <a:cxn ang="0">
                <a:pos x="461" y="18"/>
              </a:cxn>
              <a:cxn ang="0">
                <a:pos x="493" y="14"/>
              </a:cxn>
              <a:cxn ang="0">
                <a:pos x="517" y="17"/>
              </a:cxn>
              <a:cxn ang="0">
                <a:pos x="535" y="26"/>
              </a:cxn>
              <a:cxn ang="0">
                <a:pos x="537" y="26"/>
              </a:cxn>
              <a:cxn ang="0">
                <a:pos x="543" y="23"/>
              </a:cxn>
              <a:cxn ang="0">
                <a:pos x="553" y="21"/>
              </a:cxn>
              <a:cxn ang="0">
                <a:pos x="566" y="19"/>
              </a:cxn>
              <a:cxn ang="0">
                <a:pos x="582" y="15"/>
              </a:cxn>
              <a:cxn ang="0">
                <a:pos x="600" y="12"/>
              </a:cxn>
              <a:cxn ang="0">
                <a:pos x="620" y="10"/>
              </a:cxn>
              <a:cxn ang="0">
                <a:pos x="641" y="6"/>
              </a:cxn>
              <a:cxn ang="0">
                <a:pos x="661" y="4"/>
              </a:cxn>
              <a:cxn ang="0">
                <a:pos x="683" y="2"/>
              </a:cxn>
              <a:cxn ang="0">
                <a:pos x="705" y="0"/>
              </a:cxn>
              <a:cxn ang="0">
                <a:pos x="726" y="0"/>
              </a:cxn>
              <a:cxn ang="0">
                <a:pos x="745" y="2"/>
              </a:cxn>
              <a:cxn ang="0">
                <a:pos x="763" y="4"/>
              </a:cxn>
              <a:cxn ang="0">
                <a:pos x="779" y="8"/>
              </a:cxn>
              <a:cxn ang="0">
                <a:pos x="792" y="14"/>
              </a:cxn>
              <a:cxn ang="0">
                <a:pos x="115" y="264"/>
              </a:cxn>
              <a:cxn ang="0">
                <a:pos x="0" y="218"/>
              </a:cxn>
            </a:cxnLst>
            <a:rect l="0" t="0" r="r" b="b"/>
            <a:pathLst>
              <a:path w="792" h="264">
                <a:moveTo>
                  <a:pt x="0" y="218"/>
                </a:moveTo>
                <a:lnTo>
                  <a:pt x="6" y="215"/>
                </a:lnTo>
                <a:lnTo>
                  <a:pt x="21" y="206"/>
                </a:lnTo>
                <a:lnTo>
                  <a:pt x="44" y="194"/>
                </a:lnTo>
                <a:lnTo>
                  <a:pt x="74" y="178"/>
                </a:lnTo>
                <a:lnTo>
                  <a:pt x="111" y="159"/>
                </a:lnTo>
                <a:lnTo>
                  <a:pt x="152" y="139"/>
                </a:lnTo>
                <a:lnTo>
                  <a:pt x="196" y="117"/>
                </a:lnTo>
                <a:lnTo>
                  <a:pt x="243" y="96"/>
                </a:lnTo>
                <a:lnTo>
                  <a:pt x="290" y="75"/>
                </a:lnTo>
                <a:lnTo>
                  <a:pt x="337" y="56"/>
                </a:lnTo>
                <a:lnTo>
                  <a:pt x="381" y="40"/>
                </a:lnTo>
                <a:lnTo>
                  <a:pt x="423" y="26"/>
                </a:lnTo>
                <a:lnTo>
                  <a:pt x="461" y="18"/>
                </a:lnTo>
                <a:lnTo>
                  <a:pt x="493" y="14"/>
                </a:lnTo>
                <a:lnTo>
                  <a:pt x="517" y="17"/>
                </a:lnTo>
                <a:lnTo>
                  <a:pt x="535" y="26"/>
                </a:lnTo>
                <a:lnTo>
                  <a:pt x="537" y="26"/>
                </a:lnTo>
                <a:lnTo>
                  <a:pt x="543" y="23"/>
                </a:lnTo>
                <a:lnTo>
                  <a:pt x="553" y="21"/>
                </a:lnTo>
                <a:lnTo>
                  <a:pt x="566" y="19"/>
                </a:lnTo>
                <a:lnTo>
                  <a:pt x="582" y="15"/>
                </a:lnTo>
                <a:lnTo>
                  <a:pt x="600" y="12"/>
                </a:lnTo>
                <a:lnTo>
                  <a:pt x="620" y="10"/>
                </a:lnTo>
                <a:lnTo>
                  <a:pt x="641" y="6"/>
                </a:lnTo>
                <a:lnTo>
                  <a:pt x="661" y="4"/>
                </a:lnTo>
                <a:lnTo>
                  <a:pt x="683" y="2"/>
                </a:lnTo>
                <a:lnTo>
                  <a:pt x="705" y="0"/>
                </a:lnTo>
                <a:lnTo>
                  <a:pt x="726" y="0"/>
                </a:lnTo>
                <a:lnTo>
                  <a:pt x="745" y="2"/>
                </a:lnTo>
                <a:lnTo>
                  <a:pt x="763" y="4"/>
                </a:lnTo>
                <a:lnTo>
                  <a:pt x="779" y="8"/>
                </a:lnTo>
                <a:lnTo>
                  <a:pt x="792" y="14"/>
                </a:lnTo>
                <a:lnTo>
                  <a:pt x="115" y="264"/>
                </a:lnTo>
                <a:lnTo>
                  <a:pt x="0" y="21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8" name="Freeform 14"/>
          <p:cNvSpPr>
            <a:spLocks/>
          </p:cNvSpPr>
          <p:nvPr/>
        </p:nvSpPr>
        <p:spPr bwMode="auto">
          <a:xfrm>
            <a:off x="1692275" y="1711325"/>
            <a:ext cx="46037" cy="25400"/>
          </a:xfrm>
          <a:custGeom>
            <a:avLst/>
            <a:gdLst/>
            <a:ahLst/>
            <a:cxnLst>
              <a:cxn ang="0">
                <a:pos x="58" y="17"/>
              </a:cxn>
              <a:cxn ang="0">
                <a:pos x="57" y="23"/>
              </a:cxn>
              <a:cxn ang="0">
                <a:pos x="53" y="28"/>
              </a:cxn>
              <a:cxn ang="0">
                <a:pos x="49" y="32"/>
              </a:cxn>
              <a:cxn ang="0">
                <a:pos x="43" y="33"/>
              </a:cxn>
              <a:cxn ang="0">
                <a:pos x="17" y="33"/>
              </a:cxn>
              <a:cxn ang="0">
                <a:pos x="10" y="32"/>
              </a:cxn>
              <a:cxn ang="0">
                <a:pos x="5" y="28"/>
              </a:cxn>
              <a:cxn ang="0">
                <a:pos x="2" y="23"/>
              </a:cxn>
              <a:cxn ang="0">
                <a:pos x="0" y="17"/>
              </a:cxn>
              <a:cxn ang="0">
                <a:pos x="0" y="17"/>
              </a:cxn>
              <a:cxn ang="0">
                <a:pos x="2" y="11"/>
              </a:cxn>
              <a:cxn ang="0">
                <a:pos x="5" y="5"/>
              </a:cxn>
              <a:cxn ang="0">
                <a:pos x="10" y="2"/>
              </a:cxn>
              <a:cxn ang="0">
                <a:pos x="17" y="0"/>
              </a:cxn>
              <a:cxn ang="0">
                <a:pos x="43" y="0"/>
              </a:cxn>
              <a:cxn ang="0">
                <a:pos x="49" y="2"/>
              </a:cxn>
              <a:cxn ang="0">
                <a:pos x="53" y="5"/>
              </a:cxn>
              <a:cxn ang="0">
                <a:pos x="57" y="11"/>
              </a:cxn>
              <a:cxn ang="0">
                <a:pos x="58" y="17"/>
              </a:cxn>
              <a:cxn ang="0">
                <a:pos x="58" y="17"/>
              </a:cxn>
            </a:cxnLst>
            <a:rect l="0" t="0" r="r" b="b"/>
            <a:pathLst>
              <a:path w="58" h="33">
                <a:moveTo>
                  <a:pt x="58" y="17"/>
                </a:moveTo>
                <a:lnTo>
                  <a:pt x="57" y="23"/>
                </a:lnTo>
                <a:lnTo>
                  <a:pt x="53" y="28"/>
                </a:lnTo>
                <a:lnTo>
                  <a:pt x="49" y="32"/>
                </a:lnTo>
                <a:lnTo>
                  <a:pt x="43" y="33"/>
                </a:lnTo>
                <a:lnTo>
                  <a:pt x="17" y="33"/>
                </a:lnTo>
                <a:lnTo>
                  <a:pt x="10" y="32"/>
                </a:lnTo>
                <a:lnTo>
                  <a:pt x="5" y="28"/>
                </a:lnTo>
                <a:lnTo>
                  <a:pt x="2" y="23"/>
                </a:lnTo>
                <a:lnTo>
                  <a:pt x="0" y="17"/>
                </a:lnTo>
                <a:lnTo>
                  <a:pt x="0" y="17"/>
                </a:lnTo>
                <a:lnTo>
                  <a:pt x="2" y="11"/>
                </a:lnTo>
                <a:lnTo>
                  <a:pt x="5" y="5"/>
                </a:lnTo>
                <a:lnTo>
                  <a:pt x="10" y="2"/>
                </a:lnTo>
                <a:lnTo>
                  <a:pt x="17" y="0"/>
                </a:lnTo>
                <a:lnTo>
                  <a:pt x="43" y="0"/>
                </a:lnTo>
                <a:lnTo>
                  <a:pt x="49" y="2"/>
                </a:lnTo>
                <a:lnTo>
                  <a:pt x="53" y="5"/>
                </a:lnTo>
                <a:lnTo>
                  <a:pt x="57" y="11"/>
                </a:lnTo>
                <a:lnTo>
                  <a:pt x="58" y="17"/>
                </a:lnTo>
                <a:lnTo>
                  <a:pt x="58" y="1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9" name="Freeform 15"/>
          <p:cNvSpPr>
            <a:spLocks/>
          </p:cNvSpPr>
          <p:nvPr/>
        </p:nvSpPr>
        <p:spPr bwMode="auto">
          <a:xfrm>
            <a:off x="1884363" y="1636713"/>
            <a:ext cx="44450" cy="25400"/>
          </a:xfrm>
          <a:custGeom>
            <a:avLst/>
            <a:gdLst/>
            <a:ahLst/>
            <a:cxnLst>
              <a:cxn ang="0">
                <a:pos x="58" y="16"/>
              </a:cxn>
              <a:cxn ang="0">
                <a:pos x="57" y="23"/>
              </a:cxn>
              <a:cxn ang="0">
                <a:pos x="53" y="28"/>
              </a:cxn>
              <a:cxn ang="0">
                <a:pos x="49" y="31"/>
              </a:cxn>
              <a:cxn ang="0">
                <a:pos x="42" y="32"/>
              </a:cxn>
              <a:cxn ang="0">
                <a:pos x="16" y="32"/>
              </a:cxn>
              <a:cxn ang="0">
                <a:pos x="10" y="31"/>
              </a:cxn>
              <a:cxn ang="0">
                <a:pos x="5" y="28"/>
              </a:cxn>
              <a:cxn ang="0">
                <a:pos x="1" y="23"/>
              </a:cxn>
              <a:cxn ang="0">
                <a:pos x="0" y="16"/>
              </a:cxn>
              <a:cxn ang="0">
                <a:pos x="0" y="16"/>
              </a:cxn>
              <a:cxn ang="0">
                <a:pos x="1" y="9"/>
              </a:cxn>
              <a:cxn ang="0">
                <a:pos x="5" y="5"/>
              </a:cxn>
              <a:cxn ang="0">
                <a:pos x="10" y="1"/>
              </a:cxn>
              <a:cxn ang="0">
                <a:pos x="16" y="0"/>
              </a:cxn>
              <a:cxn ang="0">
                <a:pos x="42" y="0"/>
              </a:cxn>
              <a:cxn ang="0">
                <a:pos x="49" y="1"/>
              </a:cxn>
              <a:cxn ang="0">
                <a:pos x="53" y="5"/>
              </a:cxn>
              <a:cxn ang="0">
                <a:pos x="57" y="9"/>
              </a:cxn>
              <a:cxn ang="0">
                <a:pos x="58" y="16"/>
              </a:cxn>
              <a:cxn ang="0">
                <a:pos x="58" y="16"/>
              </a:cxn>
            </a:cxnLst>
            <a:rect l="0" t="0" r="r" b="b"/>
            <a:pathLst>
              <a:path w="58" h="32">
                <a:moveTo>
                  <a:pt x="58" y="16"/>
                </a:moveTo>
                <a:lnTo>
                  <a:pt x="57" y="23"/>
                </a:lnTo>
                <a:lnTo>
                  <a:pt x="53" y="28"/>
                </a:lnTo>
                <a:lnTo>
                  <a:pt x="49" y="31"/>
                </a:lnTo>
                <a:lnTo>
                  <a:pt x="42" y="32"/>
                </a:lnTo>
                <a:lnTo>
                  <a:pt x="16" y="32"/>
                </a:lnTo>
                <a:lnTo>
                  <a:pt x="10" y="31"/>
                </a:lnTo>
                <a:lnTo>
                  <a:pt x="5" y="28"/>
                </a:lnTo>
                <a:lnTo>
                  <a:pt x="1" y="23"/>
                </a:lnTo>
                <a:lnTo>
                  <a:pt x="0" y="16"/>
                </a:lnTo>
                <a:lnTo>
                  <a:pt x="0" y="16"/>
                </a:lnTo>
                <a:lnTo>
                  <a:pt x="1" y="9"/>
                </a:lnTo>
                <a:lnTo>
                  <a:pt x="5" y="5"/>
                </a:lnTo>
                <a:lnTo>
                  <a:pt x="10" y="1"/>
                </a:lnTo>
                <a:lnTo>
                  <a:pt x="16" y="0"/>
                </a:lnTo>
                <a:lnTo>
                  <a:pt x="42" y="0"/>
                </a:lnTo>
                <a:lnTo>
                  <a:pt x="49" y="1"/>
                </a:lnTo>
                <a:lnTo>
                  <a:pt x="53" y="5"/>
                </a:lnTo>
                <a:lnTo>
                  <a:pt x="57" y="9"/>
                </a:lnTo>
                <a:lnTo>
                  <a:pt x="58" y="16"/>
                </a:lnTo>
                <a:lnTo>
                  <a:pt x="58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0" name="Freeform 16"/>
          <p:cNvSpPr>
            <a:spLocks/>
          </p:cNvSpPr>
          <p:nvPr/>
        </p:nvSpPr>
        <p:spPr bwMode="auto">
          <a:xfrm>
            <a:off x="1827213" y="1657350"/>
            <a:ext cx="46037" cy="25400"/>
          </a:xfrm>
          <a:custGeom>
            <a:avLst/>
            <a:gdLst/>
            <a:ahLst/>
            <a:cxnLst>
              <a:cxn ang="0">
                <a:pos x="57" y="15"/>
              </a:cxn>
              <a:cxn ang="0">
                <a:pos x="56" y="22"/>
              </a:cxn>
              <a:cxn ang="0">
                <a:pos x="53" y="26"/>
              </a:cxn>
              <a:cxn ang="0">
                <a:pos x="47" y="30"/>
              </a:cxn>
              <a:cxn ang="0">
                <a:pos x="41" y="31"/>
              </a:cxn>
              <a:cxn ang="0">
                <a:pos x="15" y="31"/>
              </a:cxn>
              <a:cxn ang="0">
                <a:pos x="9" y="30"/>
              </a:cxn>
              <a:cxn ang="0">
                <a:pos x="4" y="26"/>
              </a:cxn>
              <a:cxn ang="0">
                <a:pos x="1" y="22"/>
              </a:cxn>
              <a:cxn ang="0">
                <a:pos x="0" y="15"/>
              </a:cxn>
              <a:cxn ang="0">
                <a:pos x="0" y="15"/>
              </a:cxn>
              <a:cxn ang="0">
                <a:pos x="1" y="9"/>
              </a:cxn>
              <a:cxn ang="0">
                <a:pos x="4" y="4"/>
              </a:cxn>
              <a:cxn ang="0">
                <a:pos x="9" y="1"/>
              </a:cxn>
              <a:cxn ang="0">
                <a:pos x="15" y="0"/>
              </a:cxn>
              <a:cxn ang="0">
                <a:pos x="41" y="0"/>
              </a:cxn>
              <a:cxn ang="0">
                <a:pos x="47" y="1"/>
              </a:cxn>
              <a:cxn ang="0">
                <a:pos x="53" y="4"/>
              </a:cxn>
              <a:cxn ang="0">
                <a:pos x="56" y="9"/>
              </a:cxn>
              <a:cxn ang="0">
                <a:pos x="57" y="15"/>
              </a:cxn>
              <a:cxn ang="0">
                <a:pos x="57" y="15"/>
              </a:cxn>
            </a:cxnLst>
            <a:rect l="0" t="0" r="r" b="b"/>
            <a:pathLst>
              <a:path w="57" h="31">
                <a:moveTo>
                  <a:pt x="57" y="15"/>
                </a:moveTo>
                <a:lnTo>
                  <a:pt x="56" y="22"/>
                </a:lnTo>
                <a:lnTo>
                  <a:pt x="53" y="26"/>
                </a:lnTo>
                <a:lnTo>
                  <a:pt x="47" y="30"/>
                </a:lnTo>
                <a:lnTo>
                  <a:pt x="41" y="31"/>
                </a:lnTo>
                <a:lnTo>
                  <a:pt x="15" y="31"/>
                </a:lnTo>
                <a:lnTo>
                  <a:pt x="9" y="30"/>
                </a:lnTo>
                <a:lnTo>
                  <a:pt x="4" y="26"/>
                </a:lnTo>
                <a:lnTo>
                  <a:pt x="1" y="22"/>
                </a:lnTo>
                <a:lnTo>
                  <a:pt x="0" y="15"/>
                </a:lnTo>
                <a:lnTo>
                  <a:pt x="0" y="15"/>
                </a:lnTo>
                <a:lnTo>
                  <a:pt x="1" y="9"/>
                </a:lnTo>
                <a:lnTo>
                  <a:pt x="4" y="4"/>
                </a:lnTo>
                <a:lnTo>
                  <a:pt x="9" y="1"/>
                </a:lnTo>
                <a:lnTo>
                  <a:pt x="15" y="0"/>
                </a:lnTo>
                <a:lnTo>
                  <a:pt x="41" y="0"/>
                </a:lnTo>
                <a:lnTo>
                  <a:pt x="47" y="1"/>
                </a:lnTo>
                <a:lnTo>
                  <a:pt x="53" y="4"/>
                </a:lnTo>
                <a:lnTo>
                  <a:pt x="56" y="9"/>
                </a:lnTo>
                <a:lnTo>
                  <a:pt x="57" y="15"/>
                </a:lnTo>
                <a:lnTo>
                  <a:pt x="57" y="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1" name="Freeform 17"/>
          <p:cNvSpPr>
            <a:spLocks/>
          </p:cNvSpPr>
          <p:nvPr/>
        </p:nvSpPr>
        <p:spPr bwMode="auto">
          <a:xfrm>
            <a:off x="1765300" y="1682750"/>
            <a:ext cx="46037" cy="25400"/>
          </a:xfrm>
          <a:custGeom>
            <a:avLst/>
            <a:gdLst/>
            <a:ahLst/>
            <a:cxnLst>
              <a:cxn ang="0">
                <a:pos x="57" y="16"/>
              </a:cxn>
              <a:cxn ang="0">
                <a:pos x="56" y="22"/>
              </a:cxn>
              <a:cxn ang="0">
                <a:pos x="53" y="27"/>
              </a:cxn>
              <a:cxn ang="0">
                <a:pos x="48" y="31"/>
              </a:cxn>
              <a:cxn ang="0">
                <a:pos x="41" y="32"/>
              </a:cxn>
              <a:cxn ang="0">
                <a:pos x="16" y="32"/>
              </a:cxn>
              <a:cxn ang="0">
                <a:pos x="9" y="31"/>
              </a:cxn>
              <a:cxn ang="0">
                <a:pos x="4" y="27"/>
              </a:cxn>
              <a:cxn ang="0">
                <a:pos x="1" y="22"/>
              </a:cxn>
              <a:cxn ang="0">
                <a:pos x="0" y="16"/>
              </a:cxn>
              <a:cxn ang="0">
                <a:pos x="0" y="16"/>
              </a:cxn>
              <a:cxn ang="0">
                <a:pos x="1" y="9"/>
              </a:cxn>
              <a:cxn ang="0">
                <a:pos x="4" y="4"/>
              </a:cxn>
              <a:cxn ang="0">
                <a:pos x="9" y="1"/>
              </a:cxn>
              <a:cxn ang="0">
                <a:pos x="16" y="0"/>
              </a:cxn>
              <a:cxn ang="0">
                <a:pos x="41" y="0"/>
              </a:cxn>
              <a:cxn ang="0">
                <a:pos x="48" y="1"/>
              </a:cxn>
              <a:cxn ang="0">
                <a:pos x="53" y="4"/>
              </a:cxn>
              <a:cxn ang="0">
                <a:pos x="56" y="9"/>
              </a:cxn>
              <a:cxn ang="0">
                <a:pos x="57" y="16"/>
              </a:cxn>
              <a:cxn ang="0">
                <a:pos x="57" y="16"/>
              </a:cxn>
            </a:cxnLst>
            <a:rect l="0" t="0" r="r" b="b"/>
            <a:pathLst>
              <a:path w="57" h="32">
                <a:moveTo>
                  <a:pt x="57" y="16"/>
                </a:moveTo>
                <a:lnTo>
                  <a:pt x="56" y="22"/>
                </a:lnTo>
                <a:lnTo>
                  <a:pt x="53" y="27"/>
                </a:lnTo>
                <a:lnTo>
                  <a:pt x="48" y="31"/>
                </a:lnTo>
                <a:lnTo>
                  <a:pt x="41" y="32"/>
                </a:lnTo>
                <a:lnTo>
                  <a:pt x="16" y="32"/>
                </a:lnTo>
                <a:lnTo>
                  <a:pt x="9" y="31"/>
                </a:lnTo>
                <a:lnTo>
                  <a:pt x="4" y="27"/>
                </a:lnTo>
                <a:lnTo>
                  <a:pt x="1" y="22"/>
                </a:lnTo>
                <a:lnTo>
                  <a:pt x="0" y="16"/>
                </a:lnTo>
                <a:lnTo>
                  <a:pt x="0" y="16"/>
                </a:lnTo>
                <a:lnTo>
                  <a:pt x="1" y="9"/>
                </a:lnTo>
                <a:lnTo>
                  <a:pt x="4" y="4"/>
                </a:lnTo>
                <a:lnTo>
                  <a:pt x="9" y="1"/>
                </a:lnTo>
                <a:lnTo>
                  <a:pt x="16" y="0"/>
                </a:lnTo>
                <a:lnTo>
                  <a:pt x="41" y="0"/>
                </a:lnTo>
                <a:lnTo>
                  <a:pt x="48" y="1"/>
                </a:lnTo>
                <a:lnTo>
                  <a:pt x="53" y="4"/>
                </a:lnTo>
                <a:lnTo>
                  <a:pt x="56" y="9"/>
                </a:lnTo>
                <a:lnTo>
                  <a:pt x="57" y="16"/>
                </a:lnTo>
                <a:lnTo>
                  <a:pt x="57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2" name="Freeform 18"/>
          <p:cNvSpPr>
            <a:spLocks/>
          </p:cNvSpPr>
          <p:nvPr/>
        </p:nvSpPr>
        <p:spPr bwMode="auto">
          <a:xfrm>
            <a:off x="1958975" y="1566863"/>
            <a:ext cx="136525" cy="61912"/>
          </a:xfrm>
          <a:custGeom>
            <a:avLst/>
            <a:gdLst/>
            <a:ahLst/>
            <a:cxnLst>
              <a:cxn ang="0">
                <a:pos x="85" y="0"/>
              </a:cxn>
              <a:cxn ang="0">
                <a:pos x="83" y="1"/>
              </a:cxn>
              <a:cxn ang="0">
                <a:pos x="78" y="5"/>
              </a:cxn>
              <a:cxn ang="0">
                <a:pos x="70" y="12"/>
              </a:cxn>
              <a:cxn ang="0">
                <a:pos x="60" y="20"/>
              </a:cxn>
              <a:cxn ang="0">
                <a:pos x="47" y="29"/>
              </a:cxn>
              <a:cxn ang="0">
                <a:pos x="32" y="38"/>
              </a:cxn>
              <a:cxn ang="0">
                <a:pos x="16" y="46"/>
              </a:cxn>
              <a:cxn ang="0">
                <a:pos x="0" y="52"/>
              </a:cxn>
              <a:cxn ang="0">
                <a:pos x="23" y="77"/>
              </a:cxn>
              <a:cxn ang="0">
                <a:pos x="172" y="9"/>
              </a:cxn>
              <a:cxn ang="0">
                <a:pos x="85" y="0"/>
              </a:cxn>
            </a:cxnLst>
            <a:rect l="0" t="0" r="r" b="b"/>
            <a:pathLst>
              <a:path w="172" h="77">
                <a:moveTo>
                  <a:pt x="85" y="0"/>
                </a:moveTo>
                <a:lnTo>
                  <a:pt x="83" y="1"/>
                </a:lnTo>
                <a:lnTo>
                  <a:pt x="78" y="5"/>
                </a:lnTo>
                <a:lnTo>
                  <a:pt x="70" y="12"/>
                </a:lnTo>
                <a:lnTo>
                  <a:pt x="60" y="20"/>
                </a:lnTo>
                <a:lnTo>
                  <a:pt x="47" y="29"/>
                </a:lnTo>
                <a:lnTo>
                  <a:pt x="32" y="38"/>
                </a:lnTo>
                <a:lnTo>
                  <a:pt x="16" y="46"/>
                </a:lnTo>
                <a:lnTo>
                  <a:pt x="0" y="52"/>
                </a:lnTo>
                <a:lnTo>
                  <a:pt x="23" y="77"/>
                </a:lnTo>
                <a:lnTo>
                  <a:pt x="172" y="9"/>
                </a:lnTo>
                <a:lnTo>
                  <a:pt x="85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3" name="Freeform 19"/>
          <p:cNvSpPr>
            <a:spLocks/>
          </p:cNvSpPr>
          <p:nvPr/>
        </p:nvSpPr>
        <p:spPr bwMode="auto">
          <a:xfrm>
            <a:off x="1703388" y="1590675"/>
            <a:ext cx="541337" cy="209550"/>
          </a:xfrm>
          <a:custGeom>
            <a:avLst/>
            <a:gdLst/>
            <a:ahLst/>
            <a:cxnLst>
              <a:cxn ang="0">
                <a:pos x="682" y="0"/>
              </a:cxn>
              <a:cxn ang="0">
                <a:pos x="26" y="264"/>
              </a:cxn>
              <a:cxn ang="0">
                <a:pos x="0" y="232"/>
              </a:cxn>
              <a:cxn ang="0">
                <a:pos x="682" y="0"/>
              </a:cxn>
            </a:cxnLst>
            <a:rect l="0" t="0" r="r" b="b"/>
            <a:pathLst>
              <a:path w="682" h="264">
                <a:moveTo>
                  <a:pt x="682" y="0"/>
                </a:moveTo>
                <a:lnTo>
                  <a:pt x="26" y="264"/>
                </a:lnTo>
                <a:lnTo>
                  <a:pt x="0" y="232"/>
                </a:lnTo>
                <a:lnTo>
                  <a:pt x="682" y="0"/>
                </a:lnTo>
                <a:close/>
              </a:path>
            </a:pathLst>
          </a:custGeom>
          <a:solidFill>
            <a:srgbClr val="F272B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4" name="Freeform 20"/>
          <p:cNvSpPr>
            <a:spLocks/>
          </p:cNvSpPr>
          <p:nvPr/>
        </p:nvSpPr>
        <p:spPr bwMode="auto">
          <a:xfrm>
            <a:off x="925513" y="1941513"/>
            <a:ext cx="427037" cy="206375"/>
          </a:xfrm>
          <a:custGeom>
            <a:avLst/>
            <a:gdLst/>
            <a:ahLst/>
            <a:cxnLst>
              <a:cxn ang="0">
                <a:pos x="539" y="4"/>
              </a:cxn>
              <a:cxn ang="0">
                <a:pos x="491" y="0"/>
              </a:cxn>
              <a:cxn ang="0">
                <a:pos x="0" y="237"/>
              </a:cxn>
              <a:cxn ang="0">
                <a:pos x="36" y="259"/>
              </a:cxn>
              <a:cxn ang="0">
                <a:pos x="539" y="4"/>
              </a:cxn>
            </a:cxnLst>
            <a:rect l="0" t="0" r="r" b="b"/>
            <a:pathLst>
              <a:path w="539" h="259">
                <a:moveTo>
                  <a:pt x="539" y="4"/>
                </a:moveTo>
                <a:lnTo>
                  <a:pt x="491" y="0"/>
                </a:lnTo>
                <a:lnTo>
                  <a:pt x="0" y="237"/>
                </a:lnTo>
                <a:lnTo>
                  <a:pt x="36" y="259"/>
                </a:lnTo>
                <a:lnTo>
                  <a:pt x="539" y="4"/>
                </a:lnTo>
                <a:close/>
              </a:path>
            </a:pathLst>
          </a:custGeom>
          <a:solidFill>
            <a:srgbClr val="F272B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5" name="Freeform 21"/>
          <p:cNvSpPr>
            <a:spLocks/>
          </p:cNvSpPr>
          <p:nvPr/>
        </p:nvSpPr>
        <p:spPr bwMode="auto">
          <a:xfrm>
            <a:off x="1846263" y="1820863"/>
            <a:ext cx="241300" cy="85725"/>
          </a:xfrm>
          <a:custGeom>
            <a:avLst/>
            <a:gdLst/>
            <a:ahLst/>
            <a:cxnLst>
              <a:cxn ang="0">
                <a:pos x="123" y="0"/>
              </a:cxn>
              <a:cxn ang="0">
                <a:pos x="0" y="35"/>
              </a:cxn>
              <a:cxn ang="0">
                <a:pos x="304" y="108"/>
              </a:cxn>
              <a:cxn ang="0">
                <a:pos x="123" y="0"/>
              </a:cxn>
            </a:cxnLst>
            <a:rect l="0" t="0" r="r" b="b"/>
            <a:pathLst>
              <a:path w="304" h="108">
                <a:moveTo>
                  <a:pt x="123" y="0"/>
                </a:moveTo>
                <a:lnTo>
                  <a:pt x="0" y="35"/>
                </a:lnTo>
                <a:lnTo>
                  <a:pt x="304" y="108"/>
                </a:lnTo>
                <a:lnTo>
                  <a:pt x="123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6" name="Freeform 22"/>
          <p:cNvSpPr>
            <a:spLocks/>
          </p:cNvSpPr>
          <p:nvPr/>
        </p:nvSpPr>
        <p:spPr bwMode="auto">
          <a:xfrm>
            <a:off x="1123950" y="1990725"/>
            <a:ext cx="46037" cy="25400"/>
          </a:xfrm>
          <a:custGeom>
            <a:avLst/>
            <a:gdLst/>
            <a:ahLst/>
            <a:cxnLst>
              <a:cxn ang="0">
                <a:pos x="58" y="15"/>
              </a:cxn>
              <a:cxn ang="0">
                <a:pos x="57" y="22"/>
              </a:cxn>
              <a:cxn ang="0">
                <a:pos x="53" y="26"/>
              </a:cxn>
              <a:cxn ang="0">
                <a:pos x="49" y="30"/>
              </a:cxn>
              <a:cxn ang="0">
                <a:pos x="42" y="31"/>
              </a:cxn>
              <a:cxn ang="0">
                <a:pos x="16" y="31"/>
              </a:cxn>
              <a:cxn ang="0">
                <a:pos x="9" y="30"/>
              </a:cxn>
              <a:cxn ang="0">
                <a:pos x="5" y="26"/>
              </a:cxn>
              <a:cxn ang="0">
                <a:pos x="1" y="22"/>
              </a:cxn>
              <a:cxn ang="0">
                <a:pos x="0" y="15"/>
              </a:cxn>
              <a:cxn ang="0">
                <a:pos x="0" y="15"/>
              </a:cxn>
              <a:cxn ang="0">
                <a:pos x="1" y="9"/>
              </a:cxn>
              <a:cxn ang="0">
                <a:pos x="5" y="4"/>
              </a:cxn>
              <a:cxn ang="0">
                <a:pos x="9" y="1"/>
              </a:cxn>
              <a:cxn ang="0">
                <a:pos x="16" y="0"/>
              </a:cxn>
              <a:cxn ang="0">
                <a:pos x="42" y="0"/>
              </a:cxn>
              <a:cxn ang="0">
                <a:pos x="49" y="1"/>
              </a:cxn>
              <a:cxn ang="0">
                <a:pos x="53" y="4"/>
              </a:cxn>
              <a:cxn ang="0">
                <a:pos x="57" y="9"/>
              </a:cxn>
              <a:cxn ang="0">
                <a:pos x="58" y="15"/>
              </a:cxn>
              <a:cxn ang="0">
                <a:pos x="58" y="15"/>
              </a:cxn>
            </a:cxnLst>
            <a:rect l="0" t="0" r="r" b="b"/>
            <a:pathLst>
              <a:path w="58" h="31">
                <a:moveTo>
                  <a:pt x="58" y="15"/>
                </a:moveTo>
                <a:lnTo>
                  <a:pt x="57" y="22"/>
                </a:lnTo>
                <a:lnTo>
                  <a:pt x="53" y="26"/>
                </a:lnTo>
                <a:lnTo>
                  <a:pt x="49" y="30"/>
                </a:lnTo>
                <a:lnTo>
                  <a:pt x="42" y="31"/>
                </a:lnTo>
                <a:lnTo>
                  <a:pt x="16" y="31"/>
                </a:lnTo>
                <a:lnTo>
                  <a:pt x="9" y="30"/>
                </a:lnTo>
                <a:lnTo>
                  <a:pt x="5" y="26"/>
                </a:lnTo>
                <a:lnTo>
                  <a:pt x="1" y="22"/>
                </a:lnTo>
                <a:lnTo>
                  <a:pt x="0" y="15"/>
                </a:lnTo>
                <a:lnTo>
                  <a:pt x="0" y="15"/>
                </a:lnTo>
                <a:lnTo>
                  <a:pt x="1" y="9"/>
                </a:lnTo>
                <a:lnTo>
                  <a:pt x="5" y="4"/>
                </a:lnTo>
                <a:lnTo>
                  <a:pt x="9" y="1"/>
                </a:lnTo>
                <a:lnTo>
                  <a:pt x="16" y="0"/>
                </a:lnTo>
                <a:lnTo>
                  <a:pt x="42" y="0"/>
                </a:lnTo>
                <a:lnTo>
                  <a:pt x="49" y="1"/>
                </a:lnTo>
                <a:lnTo>
                  <a:pt x="53" y="4"/>
                </a:lnTo>
                <a:lnTo>
                  <a:pt x="57" y="9"/>
                </a:lnTo>
                <a:lnTo>
                  <a:pt x="58" y="15"/>
                </a:lnTo>
                <a:lnTo>
                  <a:pt x="58" y="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7" name="Freeform 23"/>
          <p:cNvSpPr>
            <a:spLocks/>
          </p:cNvSpPr>
          <p:nvPr/>
        </p:nvSpPr>
        <p:spPr bwMode="auto">
          <a:xfrm>
            <a:off x="1192213" y="1957388"/>
            <a:ext cx="46037" cy="23812"/>
          </a:xfrm>
          <a:custGeom>
            <a:avLst/>
            <a:gdLst/>
            <a:ahLst/>
            <a:cxnLst>
              <a:cxn ang="0">
                <a:pos x="57" y="16"/>
              </a:cxn>
              <a:cxn ang="0">
                <a:pos x="56" y="22"/>
              </a:cxn>
              <a:cxn ang="0">
                <a:pos x="53" y="27"/>
              </a:cxn>
              <a:cxn ang="0">
                <a:pos x="48" y="30"/>
              </a:cxn>
              <a:cxn ang="0">
                <a:pos x="42" y="31"/>
              </a:cxn>
              <a:cxn ang="0">
                <a:pos x="16" y="31"/>
              </a:cxn>
              <a:cxn ang="0">
                <a:pos x="9" y="30"/>
              </a:cxn>
              <a:cxn ang="0">
                <a:pos x="4" y="27"/>
              </a:cxn>
              <a:cxn ang="0">
                <a:pos x="1" y="22"/>
              </a:cxn>
              <a:cxn ang="0">
                <a:pos x="0" y="16"/>
              </a:cxn>
              <a:cxn ang="0">
                <a:pos x="0" y="16"/>
              </a:cxn>
              <a:cxn ang="0">
                <a:pos x="1" y="9"/>
              </a:cxn>
              <a:cxn ang="0">
                <a:pos x="4" y="5"/>
              </a:cxn>
              <a:cxn ang="0">
                <a:pos x="9" y="1"/>
              </a:cxn>
              <a:cxn ang="0">
                <a:pos x="16" y="0"/>
              </a:cxn>
              <a:cxn ang="0">
                <a:pos x="42" y="0"/>
              </a:cxn>
              <a:cxn ang="0">
                <a:pos x="48" y="1"/>
              </a:cxn>
              <a:cxn ang="0">
                <a:pos x="53" y="5"/>
              </a:cxn>
              <a:cxn ang="0">
                <a:pos x="56" y="9"/>
              </a:cxn>
              <a:cxn ang="0">
                <a:pos x="57" y="16"/>
              </a:cxn>
              <a:cxn ang="0">
                <a:pos x="57" y="16"/>
              </a:cxn>
            </a:cxnLst>
            <a:rect l="0" t="0" r="r" b="b"/>
            <a:pathLst>
              <a:path w="57" h="31">
                <a:moveTo>
                  <a:pt x="57" y="16"/>
                </a:moveTo>
                <a:lnTo>
                  <a:pt x="56" y="22"/>
                </a:lnTo>
                <a:lnTo>
                  <a:pt x="53" y="27"/>
                </a:lnTo>
                <a:lnTo>
                  <a:pt x="48" y="30"/>
                </a:lnTo>
                <a:lnTo>
                  <a:pt x="42" y="31"/>
                </a:lnTo>
                <a:lnTo>
                  <a:pt x="16" y="31"/>
                </a:lnTo>
                <a:lnTo>
                  <a:pt x="9" y="30"/>
                </a:lnTo>
                <a:lnTo>
                  <a:pt x="4" y="27"/>
                </a:lnTo>
                <a:lnTo>
                  <a:pt x="1" y="22"/>
                </a:lnTo>
                <a:lnTo>
                  <a:pt x="0" y="16"/>
                </a:lnTo>
                <a:lnTo>
                  <a:pt x="0" y="16"/>
                </a:lnTo>
                <a:lnTo>
                  <a:pt x="1" y="9"/>
                </a:lnTo>
                <a:lnTo>
                  <a:pt x="4" y="5"/>
                </a:lnTo>
                <a:lnTo>
                  <a:pt x="9" y="1"/>
                </a:lnTo>
                <a:lnTo>
                  <a:pt x="16" y="0"/>
                </a:lnTo>
                <a:lnTo>
                  <a:pt x="42" y="0"/>
                </a:lnTo>
                <a:lnTo>
                  <a:pt x="48" y="1"/>
                </a:lnTo>
                <a:lnTo>
                  <a:pt x="53" y="5"/>
                </a:lnTo>
                <a:lnTo>
                  <a:pt x="56" y="9"/>
                </a:lnTo>
                <a:lnTo>
                  <a:pt x="57" y="16"/>
                </a:lnTo>
                <a:lnTo>
                  <a:pt x="57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8" name="Freeform 24"/>
          <p:cNvSpPr>
            <a:spLocks/>
          </p:cNvSpPr>
          <p:nvPr/>
        </p:nvSpPr>
        <p:spPr bwMode="auto">
          <a:xfrm>
            <a:off x="1052513" y="2032000"/>
            <a:ext cx="44450" cy="23812"/>
          </a:xfrm>
          <a:custGeom>
            <a:avLst/>
            <a:gdLst/>
            <a:ahLst/>
            <a:cxnLst>
              <a:cxn ang="0">
                <a:pos x="58" y="15"/>
              </a:cxn>
              <a:cxn ang="0">
                <a:pos x="57" y="22"/>
              </a:cxn>
              <a:cxn ang="0">
                <a:pos x="53" y="27"/>
              </a:cxn>
              <a:cxn ang="0">
                <a:pos x="49" y="30"/>
              </a:cxn>
              <a:cxn ang="0">
                <a:pos x="42" y="32"/>
              </a:cxn>
              <a:cxn ang="0">
                <a:pos x="16" y="32"/>
              </a:cxn>
              <a:cxn ang="0">
                <a:pos x="9" y="30"/>
              </a:cxn>
              <a:cxn ang="0">
                <a:pos x="5" y="27"/>
              </a:cxn>
              <a:cxn ang="0">
                <a:pos x="1" y="22"/>
              </a:cxn>
              <a:cxn ang="0">
                <a:pos x="0" y="15"/>
              </a:cxn>
              <a:cxn ang="0">
                <a:pos x="0" y="15"/>
              </a:cxn>
              <a:cxn ang="0">
                <a:pos x="1" y="10"/>
              </a:cxn>
              <a:cxn ang="0">
                <a:pos x="5" y="5"/>
              </a:cxn>
              <a:cxn ang="0">
                <a:pos x="9" y="2"/>
              </a:cxn>
              <a:cxn ang="0">
                <a:pos x="16" y="0"/>
              </a:cxn>
              <a:cxn ang="0">
                <a:pos x="42" y="0"/>
              </a:cxn>
              <a:cxn ang="0">
                <a:pos x="49" y="2"/>
              </a:cxn>
              <a:cxn ang="0">
                <a:pos x="53" y="5"/>
              </a:cxn>
              <a:cxn ang="0">
                <a:pos x="57" y="10"/>
              </a:cxn>
              <a:cxn ang="0">
                <a:pos x="58" y="15"/>
              </a:cxn>
              <a:cxn ang="0">
                <a:pos x="58" y="15"/>
              </a:cxn>
            </a:cxnLst>
            <a:rect l="0" t="0" r="r" b="b"/>
            <a:pathLst>
              <a:path w="58" h="32">
                <a:moveTo>
                  <a:pt x="58" y="15"/>
                </a:moveTo>
                <a:lnTo>
                  <a:pt x="57" y="22"/>
                </a:lnTo>
                <a:lnTo>
                  <a:pt x="53" y="27"/>
                </a:lnTo>
                <a:lnTo>
                  <a:pt x="49" y="30"/>
                </a:lnTo>
                <a:lnTo>
                  <a:pt x="42" y="32"/>
                </a:lnTo>
                <a:lnTo>
                  <a:pt x="16" y="32"/>
                </a:lnTo>
                <a:lnTo>
                  <a:pt x="9" y="30"/>
                </a:lnTo>
                <a:lnTo>
                  <a:pt x="5" y="27"/>
                </a:lnTo>
                <a:lnTo>
                  <a:pt x="1" y="22"/>
                </a:lnTo>
                <a:lnTo>
                  <a:pt x="0" y="15"/>
                </a:lnTo>
                <a:lnTo>
                  <a:pt x="0" y="15"/>
                </a:lnTo>
                <a:lnTo>
                  <a:pt x="1" y="10"/>
                </a:lnTo>
                <a:lnTo>
                  <a:pt x="5" y="5"/>
                </a:lnTo>
                <a:lnTo>
                  <a:pt x="9" y="2"/>
                </a:lnTo>
                <a:lnTo>
                  <a:pt x="16" y="0"/>
                </a:lnTo>
                <a:lnTo>
                  <a:pt x="42" y="0"/>
                </a:lnTo>
                <a:lnTo>
                  <a:pt x="49" y="2"/>
                </a:lnTo>
                <a:lnTo>
                  <a:pt x="53" y="5"/>
                </a:lnTo>
                <a:lnTo>
                  <a:pt x="57" y="10"/>
                </a:lnTo>
                <a:lnTo>
                  <a:pt x="58" y="15"/>
                </a:lnTo>
                <a:lnTo>
                  <a:pt x="58" y="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9" name="Freeform 25"/>
          <p:cNvSpPr>
            <a:spLocks/>
          </p:cNvSpPr>
          <p:nvPr/>
        </p:nvSpPr>
        <p:spPr bwMode="auto">
          <a:xfrm>
            <a:off x="971550" y="2065338"/>
            <a:ext cx="46037" cy="25400"/>
          </a:xfrm>
          <a:custGeom>
            <a:avLst/>
            <a:gdLst/>
            <a:ahLst/>
            <a:cxnLst>
              <a:cxn ang="0">
                <a:pos x="57" y="16"/>
              </a:cxn>
              <a:cxn ang="0">
                <a:pos x="56" y="22"/>
              </a:cxn>
              <a:cxn ang="0">
                <a:pos x="53" y="28"/>
              </a:cxn>
              <a:cxn ang="0">
                <a:pos x="48" y="31"/>
              </a:cxn>
              <a:cxn ang="0">
                <a:pos x="42" y="32"/>
              </a:cxn>
              <a:cxn ang="0">
                <a:pos x="16" y="32"/>
              </a:cxn>
              <a:cxn ang="0">
                <a:pos x="10" y="31"/>
              </a:cxn>
              <a:cxn ang="0">
                <a:pos x="4" y="28"/>
              </a:cxn>
              <a:cxn ang="0">
                <a:pos x="1" y="22"/>
              </a:cxn>
              <a:cxn ang="0">
                <a:pos x="0" y="16"/>
              </a:cxn>
              <a:cxn ang="0">
                <a:pos x="0" y="16"/>
              </a:cxn>
              <a:cxn ang="0">
                <a:pos x="1" y="9"/>
              </a:cxn>
              <a:cxn ang="0">
                <a:pos x="4" y="5"/>
              </a:cxn>
              <a:cxn ang="0">
                <a:pos x="10" y="1"/>
              </a:cxn>
              <a:cxn ang="0">
                <a:pos x="16" y="0"/>
              </a:cxn>
              <a:cxn ang="0">
                <a:pos x="42" y="0"/>
              </a:cxn>
              <a:cxn ang="0">
                <a:pos x="48" y="1"/>
              </a:cxn>
              <a:cxn ang="0">
                <a:pos x="53" y="5"/>
              </a:cxn>
              <a:cxn ang="0">
                <a:pos x="56" y="9"/>
              </a:cxn>
              <a:cxn ang="0">
                <a:pos x="57" y="16"/>
              </a:cxn>
              <a:cxn ang="0">
                <a:pos x="57" y="16"/>
              </a:cxn>
            </a:cxnLst>
            <a:rect l="0" t="0" r="r" b="b"/>
            <a:pathLst>
              <a:path w="57" h="32">
                <a:moveTo>
                  <a:pt x="57" y="16"/>
                </a:moveTo>
                <a:lnTo>
                  <a:pt x="56" y="22"/>
                </a:lnTo>
                <a:lnTo>
                  <a:pt x="53" y="28"/>
                </a:lnTo>
                <a:lnTo>
                  <a:pt x="48" y="31"/>
                </a:lnTo>
                <a:lnTo>
                  <a:pt x="42" y="32"/>
                </a:lnTo>
                <a:lnTo>
                  <a:pt x="16" y="32"/>
                </a:lnTo>
                <a:lnTo>
                  <a:pt x="10" y="31"/>
                </a:lnTo>
                <a:lnTo>
                  <a:pt x="4" y="28"/>
                </a:lnTo>
                <a:lnTo>
                  <a:pt x="1" y="22"/>
                </a:lnTo>
                <a:lnTo>
                  <a:pt x="0" y="16"/>
                </a:lnTo>
                <a:lnTo>
                  <a:pt x="0" y="16"/>
                </a:lnTo>
                <a:lnTo>
                  <a:pt x="1" y="9"/>
                </a:lnTo>
                <a:lnTo>
                  <a:pt x="4" y="5"/>
                </a:lnTo>
                <a:lnTo>
                  <a:pt x="10" y="1"/>
                </a:lnTo>
                <a:lnTo>
                  <a:pt x="16" y="0"/>
                </a:lnTo>
                <a:lnTo>
                  <a:pt x="42" y="0"/>
                </a:lnTo>
                <a:lnTo>
                  <a:pt x="48" y="1"/>
                </a:lnTo>
                <a:lnTo>
                  <a:pt x="53" y="5"/>
                </a:lnTo>
                <a:lnTo>
                  <a:pt x="56" y="9"/>
                </a:lnTo>
                <a:lnTo>
                  <a:pt x="57" y="16"/>
                </a:lnTo>
                <a:lnTo>
                  <a:pt x="57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0" name="Freeform 26"/>
          <p:cNvSpPr>
            <a:spLocks/>
          </p:cNvSpPr>
          <p:nvPr/>
        </p:nvSpPr>
        <p:spPr bwMode="auto">
          <a:xfrm>
            <a:off x="890588" y="2159000"/>
            <a:ext cx="188912" cy="60325"/>
          </a:xfrm>
          <a:custGeom>
            <a:avLst/>
            <a:gdLst/>
            <a:ahLst/>
            <a:cxnLst>
              <a:cxn ang="0">
                <a:pos x="0" y="28"/>
              </a:cxn>
              <a:cxn ang="0">
                <a:pos x="4" y="30"/>
              </a:cxn>
              <a:cxn ang="0">
                <a:pos x="13" y="33"/>
              </a:cxn>
              <a:cxn ang="0">
                <a:pos x="28" y="39"/>
              </a:cxn>
              <a:cxn ang="0">
                <a:pos x="48" y="46"/>
              </a:cxn>
              <a:cxn ang="0">
                <a:pos x="69" y="53"/>
              </a:cxn>
              <a:cxn ang="0">
                <a:pos x="94" y="59"/>
              </a:cxn>
              <a:cxn ang="0">
                <a:pos x="120" y="65"/>
              </a:cxn>
              <a:cxn ang="0">
                <a:pos x="145" y="71"/>
              </a:cxn>
              <a:cxn ang="0">
                <a:pos x="170" y="74"/>
              </a:cxn>
              <a:cxn ang="0">
                <a:pos x="191" y="76"/>
              </a:cxn>
              <a:cxn ang="0">
                <a:pos x="211" y="73"/>
              </a:cxn>
              <a:cxn ang="0">
                <a:pos x="226" y="69"/>
              </a:cxn>
              <a:cxn ang="0">
                <a:pos x="236" y="58"/>
              </a:cxn>
              <a:cxn ang="0">
                <a:pos x="240" y="45"/>
              </a:cxn>
              <a:cxn ang="0">
                <a:pos x="236" y="25"/>
              </a:cxn>
              <a:cxn ang="0">
                <a:pos x="225" y="0"/>
              </a:cxn>
              <a:cxn ang="0">
                <a:pos x="0" y="28"/>
              </a:cxn>
            </a:cxnLst>
            <a:rect l="0" t="0" r="r" b="b"/>
            <a:pathLst>
              <a:path w="240" h="76">
                <a:moveTo>
                  <a:pt x="0" y="28"/>
                </a:moveTo>
                <a:lnTo>
                  <a:pt x="4" y="30"/>
                </a:lnTo>
                <a:lnTo>
                  <a:pt x="13" y="33"/>
                </a:lnTo>
                <a:lnTo>
                  <a:pt x="28" y="39"/>
                </a:lnTo>
                <a:lnTo>
                  <a:pt x="48" y="46"/>
                </a:lnTo>
                <a:lnTo>
                  <a:pt x="69" y="53"/>
                </a:lnTo>
                <a:lnTo>
                  <a:pt x="94" y="59"/>
                </a:lnTo>
                <a:lnTo>
                  <a:pt x="120" y="65"/>
                </a:lnTo>
                <a:lnTo>
                  <a:pt x="145" y="71"/>
                </a:lnTo>
                <a:lnTo>
                  <a:pt x="170" y="74"/>
                </a:lnTo>
                <a:lnTo>
                  <a:pt x="191" y="76"/>
                </a:lnTo>
                <a:lnTo>
                  <a:pt x="211" y="73"/>
                </a:lnTo>
                <a:lnTo>
                  <a:pt x="226" y="69"/>
                </a:lnTo>
                <a:lnTo>
                  <a:pt x="236" y="58"/>
                </a:lnTo>
                <a:lnTo>
                  <a:pt x="240" y="45"/>
                </a:lnTo>
                <a:lnTo>
                  <a:pt x="236" y="25"/>
                </a:lnTo>
                <a:lnTo>
                  <a:pt x="225" y="0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1" name="Freeform 27"/>
          <p:cNvSpPr>
            <a:spLocks/>
          </p:cNvSpPr>
          <p:nvPr/>
        </p:nvSpPr>
        <p:spPr bwMode="auto">
          <a:xfrm>
            <a:off x="611188" y="1792288"/>
            <a:ext cx="187325" cy="95250"/>
          </a:xfrm>
          <a:custGeom>
            <a:avLst/>
            <a:gdLst/>
            <a:ahLst/>
            <a:cxnLst>
              <a:cxn ang="0">
                <a:pos x="227" y="98"/>
              </a:cxn>
              <a:cxn ang="0">
                <a:pos x="222" y="95"/>
              </a:cxn>
              <a:cxn ang="0">
                <a:pos x="217" y="94"/>
              </a:cxn>
              <a:cxn ang="0">
                <a:pos x="218" y="93"/>
              </a:cxn>
              <a:cxn ang="0">
                <a:pos x="218" y="92"/>
              </a:cxn>
              <a:cxn ang="0">
                <a:pos x="218" y="91"/>
              </a:cxn>
              <a:cxn ang="0">
                <a:pos x="217" y="90"/>
              </a:cxn>
              <a:cxn ang="0">
                <a:pos x="213" y="86"/>
              </a:cxn>
              <a:cxn ang="0">
                <a:pos x="205" y="84"/>
              </a:cxn>
              <a:cxn ang="0">
                <a:pos x="194" y="83"/>
              </a:cxn>
              <a:cxn ang="0">
                <a:pos x="180" y="82"/>
              </a:cxn>
              <a:cxn ang="0">
                <a:pos x="187" y="72"/>
              </a:cxn>
              <a:cxn ang="0">
                <a:pos x="190" y="62"/>
              </a:cxn>
              <a:cxn ang="0">
                <a:pos x="190" y="60"/>
              </a:cxn>
              <a:cxn ang="0">
                <a:pos x="189" y="59"/>
              </a:cxn>
              <a:cxn ang="0">
                <a:pos x="184" y="57"/>
              </a:cxn>
              <a:cxn ang="0">
                <a:pos x="182" y="57"/>
              </a:cxn>
              <a:cxn ang="0">
                <a:pos x="179" y="57"/>
              </a:cxn>
              <a:cxn ang="0">
                <a:pos x="182" y="49"/>
              </a:cxn>
              <a:cxn ang="0">
                <a:pos x="183" y="41"/>
              </a:cxn>
              <a:cxn ang="0">
                <a:pos x="182" y="31"/>
              </a:cxn>
              <a:cxn ang="0">
                <a:pos x="177" y="22"/>
              </a:cxn>
              <a:cxn ang="0">
                <a:pos x="165" y="7"/>
              </a:cxn>
              <a:cxn ang="0">
                <a:pos x="147" y="0"/>
              </a:cxn>
              <a:cxn ang="0">
                <a:pos x="131" y="1"/>
              </a:cxn>
              <a:cxn ang="0">
                <a:pos x="112" y="8"/>
              </a:cxn>
              <a:cxn ang="0">
                <a:pos x="96" y="19"/>
              </a:cxn>
              <a:cxn ang="0">
                <a:pos x="88" y="34"/>
              </a:cxn>
              <a:cxn ang="0">
                <a:pos x="88" y="34"/>
              </a:cxn>
              <a:cxn ang="0">
                <a:pos x="88" y="36"/>
              </a:cxn>
              <a:cxn ang="0">
                <a:pos x="90" y="45"/>
              </a:cxn>
              <a:cxn ang="0">
                <a:pos x="96" y="54"/>
              </a:cxn>
              <a:cxn ang="0">
                <a:pos x="91" y="55"/>
              </a:cxn>
              <a:cxn ang="0">
                <a:pos x="86" y="57"/>
              </a:cxn>
              <a:cxn ang="0">
                <a:pos x="82" y="62"/>
              </a:cxn>
              <a:cxn ang="0">
                <a:pos x="79" y="67"/>
              </a:cxn>
              <a:cxn ang="0">
                <a:pos x="65" y="61"/>
              </a:cxn>
              <a:cxn ang="0">
                <a:pos x="50" y="59"/>
              </a:cxn>
              <a:cxn ang="0">
                <a:pos x="33" y="62"/>
              </a:cxn>
              <a:cxn ang="0">
                <a:pos x="17" y="69"/>
              </a:cxn>
              <a:cxn ang="0">
                <a:pos x="5" y="79"/>
              </a:cxn>
              <a:cxn ang="0">
                <a:pos x="0" y="87"/>
              </a:cxn>
              <a:cxn ang="0">
                <a:pos x="0" y="89"/>
              </a:cxn>
              <a:cxn ang="0">
                <a:pos x="0" y="90"/>
              </a:cxn>
              <a:cxn ang="0">
                <a:pos x="9" y="98"/>
              </a:cxn>
              <a:cxn ang="0">
                <a:pos x="31" y="102"/>
              </a:cxn>
              <a:cxn ang="0">
                <a:pos x="31" y="103"/>
              </a:cxn>
              <a:cxn ang="0">
                <a:pos x="30" y="105"/>
              </a:cxn>
              <a:cxn ang="0">
                <a:pos x="30" y="109"/>
              </a:cxn>
              <a:cxn ang="0">
                <a:pos x="45" y="114"/>
              </a:cxn>
              <a:cxn ang="0">
                <a:pos x="68" y="118"/>
              </a:cxn>
              <a:cxn ang="0">
                <a:pos x="91" y="120"/>
              </a:cxn>
              <a:cxn ang="0">
                <a:pos x="107" y="113"/>
              </a:cxn>
              <a:cxn ang="0">
                <a:pos x="129" y="115"/>
              </a:cxn>
              <a:cxn ang="0">
                <a:pos x="150" y="116"/>
              </a:cxn>
              <a:cxn ang="0">
                <a:pos x="169" y="116"/>
              </a:cxn>
              <a:cxn ang="0">
                <a:pos x="188" y="114"/>
              </a:cxn>
              <a:cxn ang="0">
                <a:pos x="188" y="114"/>
              </a:cxn>
              <a:cxn ang="0">
                <a:pos x="188" y="115"/>
              </a:cxn>
              <a:cxn ang="0">
                <a:pos x="197" y="116"/>
              </a:cxn>
              <a:cxn ang="0">
                <a:pos x="211" y="115"/>
              </a:cxn>
              <a:cxn ang="0">
                <a:pos x="225" y="112"/>
              </a:cxn>
              <a:cxn ang="0">
                <a:pos x="236" y="105"/>
              </a:cxn>
            </a:cxnLst>
            <a:rect l="0" t="0" r="r" b="b"/>
            <a:pathLst>
              <a:path w="236" h="120">
                <a:moveTo>
                  <a:pt x="235" y="101"/>
                </a:moveTo>
                <a:lnTo>
                  <a:pt x="227" y="98"/>
                </a:lnTo>
                <a:lnTo>
                  <a:pt x="225" y="97"/>
                </a:lnTo>
                <a:lnTo>
                  <a:pt x="222" y="95"/>
                </a:lnTo>
                <a:lnTo>
                  <a:pt x="219" y="95"/>
                </a:lnTo>
                <a:lnTo>
                  <a:pt x="217" y="94"/>
                </a:lnTo>
                <a:lnTo>
                  <a:pt x="217" y="93"/>
                </a:lnTo>
                <a:lnTo>
                  <a:pt x="218" y="93"/>
                </a:lnTo>
                <a:lnTo>
                  <a:pt x="218" y="93"/>
                </a:lnTo>
                <a:lnTo>
                  <a:pt x="218" y="92"/>
                </a:lnTo>
                <a:lnTo>
                  <a:pt x="218" y="91"/>
                </a:lnTo>
                <a:lnTo>
                  <a:pt x="218" y="91"/>
                </a:lnTo>
                <a:lnTo>
                  <a:pt x="217" y="91"/>
                </a:lnTo>
                <a:lnTo>
                  <a:pt x="217" y="90"/>
                </a:lnTo>
                <a:lnTo>
                  <a:pt x="215" y="87"/>
                </a:lnTo>
                <a:lnTo>
                  <a:pt x="213" y="86"/>
                </a:lnTo>
                <a:lnTo>
                  <a:pt x="208" y="85"/>
                </a:lnTo>
                <a:lnTo>
                  <a:pt x="205" y="84"/>
                </a:lnTo>
                <a:lnTo>
                  <a:pt x="199" y="83"/>
                </a:lnTo>
                <a:lnTo>
                  <a:pt x="194" y="83"/>
                </a:lnTo>
                <a:lnTo>
                  <a:pt x="187" y="82"/>
                </a:lnTo>
                <a:lnTo>
                  <a:pt x="180" y="82"/>
                </a:lnTo>
                <a:lnTo>
                  <a:pt x="183" y="77"/>
                </a:lnTo>
                <a:lnTo>
                  <a:pt x="187" y="72"/>
                </a:lnTo>
                <a:lnTo>
                  <a:pt x="189" y="68"/>
                </a:lnTo>
                <a:lnTo>
                  <a:pt x="190" y="62"/>
                </a:lnTo>
                <a:lnTo>
                  <a:pt x="190" y="61"/>
                </a:lnTo>
                <a:lnTo>
                  <a:pt x="190" y="60"/>
                </a:lnTo>
                <a:lnTo>
                  <a:pt x="190" y="60"/>
                </a:lnTo>
                <a:lnTo>
                  <a:pt x="189" y="59"/>
                </a:lnTo>
                <a:lnTo>
                  <a:pt x="189" y="56"/>
                </a:lnTo>
                <a:lnTo>
                  <a:pt x="184" y="57"/>
                </a:lnTo>
                <a:lnTo>
                  <a:pt x="183" y="57"/>
                </a:lnTo>
                <a:lnTo>
                  <a:pt x="182" y="57"/>
                </a:lnTo>
                <a:lnTo>
                  <a:pt x="180" y="57"/>
                </a:lnTo>
                <a:lnTo>
                  <a:pt x="179" y="57"/>
                </a:lnTo>
                <a:lnTo>
                  <a:pt x="180" y="54"/>
                </a:lnTo>
                <a:lnTo>
                  <a:pt x="182" y="49"/>
                </a:lnTo>
                <a:lnTo>
                  <a:pt x="183" y="46"/>
                </a:lnTo>
                <a:lnTo>
                  <a:pt x="183" y="41"/>
                </a:lnTo>
                <a:lnTo>
                  <a:pt x="183" y="37"/>
                </a:lnTo>
                <a:lnTo>
                  <a:pt x="182" y="31"/>
                </a:lnTo>
                <a:lnTo>
                  <a:pt x="180" y="26"/>
                </a:lnTo>
                <a:lnTo>
                  <a:pt x="177" y="22"/>
                </a:lnTo>
                <a:lnTo>
                  <a:pt x="172" y="14"/>
                </a:lnTo>
                <a:lnTo>
                  <a:pt x="165" y="7"/>
                </a:lnTo>
                <a:lnTo>
                  <a:pt x="157" y="2"/>
                </a:lnTo>
                <a:lnTo>
                  <a:pt x="147" y="0"/>
                </a:lnTo>
                <a:lnTo>
                  <a:pt x="139" y="0"/>
                </a:lnTo>
                <a:lnTo>
                  <a:pt x="131" y="1"/>
                </a:lnTo>
                <a:lnTo>
                  <a:pt x="121" y="5"/>
                </a:lnTo>
                <a:lnTo>
                  <a:pt x="112" y="8"/>
                </a:lnTo>
                <a:lnTo>
                  <a:pt x="104" y="13"/>
                </a:lnTo>
                <a:lnTo>
                  <a:pt x="96" y="19"/>
                </a:lnTo>
                <a:lnTo>
                  <a:pt x="90" y="26"/>
                </a:lnTo>
                <a:lnTo>
                  <a:pt x="88" y="34"/>
                </a:lnTo>
                <a:lnTo>
                  <a:pt x="88" y="34"/>
                </a:lnTo>
                <a:lnTo>
                  <a:pt x="88" y="34"/>
                </a:lnTo>
                <a:lnTo>
                  <a:pt x="88" y="36"/>
                </a:lnTo>
                <a:lnTo>
                  <a:pt x="88" y="36"/>
                </a:lnTo>
                <a:lnTo>
                  <a:pt x="89" y="40"/>
                </a:lnTo>
                <a:lnTo>
                  <a:pt x="90" y="45"/>
                </a:lnTo>
                <a:lnTo>
                  <a:pt x="92" y="49"/>
                </a:lnTo>
                <a:lnTo>
                  <a:pt x="96" y="54"/>
                </a:lnTo>
                <a:lnTo>
                  <a:pt x="93" y="54"/>
                </a:lnTo>
                <a:lnTo>
                  <a:pt x="91" y="55"/>
                </a:lnTo>
                <a:lnTo>
                  <a:pt x="89" y="56"/>
                </a:lnTo>
                <a:lnTo>
                  <a:pt x="86" y="57"/>
                </a:lnTo>
                <a:lnTo>
                  <a:pt x="84" y="60"/>
                </a:lnTo>
                <a:lnTo>
                  <a:pt x="82" y="62"/>
                </a:lnTo>
                <a:lnTo>
                  <a:pt x="81" y="64"/>
                </a:lnTo>
                <a:lnTo>
                  <a:pt x="79" y="67"/>
                </a:lnTo>
                <a:lnTo>
                  <a:pt x="73" y="63"/>
                </a:lnTo>
                <a:lnTo>
                  <a:pt x="65" y="61"/>
                </a:lnTo>
                <a:lnTo>
                  <a:pt x="58" y="60"/>
                </a:lnTo>
                <a:lnTo>
                  <a:pt x="50" y="59"/>
                </a:lnTo>
                <a:lnTo>
                  <a:pt x="41" y="60"/>
                </a:lnTo>
                <a:lnTo>
                  <a:pt x="33" y="62"/>
                </a:lnTo>
                <a:lnTo>
                  <a:pt x="25" y="64"/>
                </a:lnTo>
                <a:lnTo>
                  <a:pt x="17" y="69"/>
                </a:lnTo>
                <a:lnTo>
                  <a:pt x="9" y="75"/>
                </a:lnTo>
                <a:lnTo>
                  <a:pt x="5" y="79"/>
                </a:lnTo>
                <a:lnTo>
                  <a:pt x="1" y="84"/>
                </a:lnTo>
                <a:lnTo>
                  <a:pt x="0" y="87"/>
                </a:lnTo>
                <a:lnTo>
                  <a:pt x="0" y="89"/>
                </a:lnTo>
                <a:lnTo>
                  <a:pt x="0" y="89"/>
                </a:lnTo>
                <a:lnTo>
                  <a:pt x="0" y="90"/>
                </a:lnTo>
                <a:lnTo>
                  <a:pt x="0" y="90"/>
                </a:lnTo>
                <a:lnTo>
                  <a:pt x="3" y="94"/>
                </a:lnTo>
                <a:lnTo>
                  <a:pt x="9" y="98"/>
                </a:lnTo>
                <a:lnTo>
                  <a:pt x="18" y="100"/>
                </a:lnTo>
                <a:lnTo>
                  <a:pt x="31" y="102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30" y="105"/>
                </a:lnTo>
                <a:lnTo>
                  <a:pt x="29" y="106"/>
                </a:lnTo>
                <a:lnTo>
                  <a:pt x="30" y="109"/>
                </a:lnTo>
                <a:lnTo>
                  <a:pt x="37" y="112"/>
                </a:lnTo>
                <a:lnTo>
                  <a:pt x="45" y="114"/>
                </a:lnTo>
                <a:lnTo>
                  <a:pt x="56" y="117"/>
                </a:lnTo>
                <a:lnTo>
                  <a:pt x="68" y="118"/>
                </a:lnTo>
                <a:lnTo>
                  <a:pt x="79" y="120"/>
                </a:lnTo>
                <a:lnTo>
                  <a:pt x="91" y="120"/>
                </a:lnTo>
                <a:lnTo>
                  <a:pt x="100" y="117"/>
                </a:lnTo>
                <a:lnTo>
                  <a:pt x="107" y="113"/>
                </a:lnTo>
                <a:lnTo>
                  <a:pt x="117" y="114"/>
                </a:lnTo>
                <a:lnTo>
                  <a:pt x="129" y="115"/>
                </a:lnTo>
                <a:lnTo>
                  <a:pt x="139" y="116"/>
                </a:lnTo>
                <a:lnTo>
                  <a:pt x="150" y="116"/>
                </a:lnTo>
                <a:lnTo>
                  <a:pt x="159" y="116"/>
                </a:lnTo>
                <a:lnTo>
                  <a:pt x="169" y="116"/>
                </a:lnTo>
                <a:lnTo>
                  <a:pt x="179" y="115"/>
                </a:lnTo>
                <a:lnTo>
                  <a:pt x="188" y="114"/>
                </a:lnTo>
                <a:lnTo>
                  <a:pt x="188" y="114"/>
                </a:lnTo>
                <a:lnTo>
                  <a:pt x="188" y="114"/>
                </a:lnTo>
                <a:lnTo>
                  <a:pt x="188" y="115"/>
                </a:lnTo>
                <a:lnTo>
                  <a:pt x="188" y="115"/>
                </a:lnTo>
                <a:lnTo>
                  <a:pt x="191" y="115"/>
                </a:lnTo>
                <a:lnTo>
                  <a:pt x="197" y="116"/>
                </a:lnTo>
                <a:lnTo>
                  <a:pt x="204" y="115"/>
                </a:lnTo>
                <a:lnTo>
                  <a:pt x="211" y="115"/>
                </a:lnTo>
                <a:lnTo>
                  <a:pt x="218" y="114"/>
                </a:lnTo>
                <a:lnTo>
                  <a:pt x="225" y="112"/>
                </a:lnTo>
                <a:lnTo>
                  <a:pt x="232" y="109"/>
                </a:lnTo>
                <a:lnTo>
                  <a:pt x="236" y="105"/>
                </a:lnTo>
                <a:lnTo>
                  <a:pt x="235" y="101"/>
                </a:lnTo>
                <a:close/>
              </a:path>
            </a:pathLst>
          </a:custGeom>
          <a:solidFill>
            <a:srgbClr val="75B5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2" name="Freeform 28"/>
          <p:cNvSpPr>
            <a:spLocks/>
          </p:cNvSpPr>
          <p:nvPr/>
        </p:nvSpPr>
        <p:spPr bwMode="auto">
          <a:xfrm>
            <a:off x="619125" y="1795463"/>
            <a:ext cx="188912" cy="95250"/>
          </a:xfrm>
          <a:custGeom>
            <a:avLst/>
            <a:gdLst/>
            <a:ahLst/>
            <a:cxnLst>
              <a:cxn ang="0">
                <a:pos x="89" y="34"/>
              </a:cxn>
              <a:cxn ang="0">
                <a:pos x="89" y="35"/>
              </a:cxn>
              <a:cxn ang="0">
                <a:pos x="90" y="40"/>
              </a:cxn>
              <a:cxn ang="0">
                <a:pos x="94" y="50"/>
              </a:cxn>
              <a:cxn ang="0">
                <a:pos x="95" y="54"/>
              </a:cxn>
              <a:cxn ang="0">
                <a:pos x="90" y="56"/>
              </a:cxn>
              <a:cxn ang="0">
                <a:pos x="85" y="59"/>
              </a:cxn>
              <a:cxn ang="0">
                <a:pos x="82" y="64"/>
              </a:cxn>
              <a:cxn ang="0">
                <a:pos x="74" y="63"/>
              </a:cxn>
              <a:cxn ang="0">
                <a:pos x="59" y="59"/>
              </a:cxn>
              <a:cxn ang="0">
                <a:pos x="43" y="61"/>
              </a:cxn>
              <a:cxn ang="0">
                <a:pos x="27" y="65"/>
              </a:cxn>
              <a:cxn ang="0">
                <a:pos x="11" y="74"/>
              </a:cxn>
              <a:cxn ang="0">
                <a:pos x="1" y="84"/>
              </a:cxn>
              <a:cxn ang="0">
                <a:pos x="0" y="88"/>
              </a:cxn>
              <a:cxn ang="0">
                <a:pos x="0" y="89"/>
              </a:cxn>
              <a:cxn ang="0">
                <a:pos x="4" y="94"/>
              </a:cxn>
              <a:cxn ang="0">
                <a:pos x="20" y="101"/>
              </a:cxn>
              <a:cxn ang="0">
                <a:pos x="31" y="103"/>
              </a:cxn>
              <a:cxn ang="0">
                <a:pos x="31" y="104"/>
              </a:cxn>
              <a:cxn ang="0">
                <a:pos x="30" y="107"/>
              </a:cxn>
              <a:cxn ang="0">
                <a:pos x="37" y="112"/>
              </a:cxn>
              <a:cxn ang="0">
                <a:pos x="57" y="117"/>
              </a:cxn>
              <a:cxn ang="0">
                <a:pos x="81" y="119"/>
              </a:cxn>
              <a:cxn ang="0">
                <a:pos x="102" y="117"/>
              </a:cxn>
              <a:cxn ang="0">
                <a:pos x="119" y="113"/>
              </a:cxn>
              <a:cxn ang="0">
                <a:pos x="141" y="116"/>
              </a:cxn>
              <a:cxn ang="0">
                <a:pos x="160" y="116"/>
              </a:cxn>
              <a:cxn ang="0">
                <a:pos x="181" y="115"/>
              </a:cxn>
              <a:cxn ang="0">
                <a:pos x="190" y="115"/>
              </a:cxn>
              <a:cxn ang="0">
                <a:pos x="190" y="116"/>
              </a:cxn>
              <a:cxn ang="0">
                <a:pos x="194" y="116"/>
              </a:cxn>
              <a:cxn ang="0">
                <a:pos x="205" y="116"/>
              </a:cxn>
              <a:cxn ang="0">
                <a:pos x="220" y="115"/>
              </a:cxn>
              <a:cxn ang="0">
                <a:pos x="234" y="110"/>
              </a:cxn>
              <a:cxn ang="0">
                <a:pos x="237" y="102"/>
              </a:cxn>
              <a:cxn ang="0">
                <a:pos x="227" y="97"/>
              </a:cxn>
              <a:cxn ang="0">
                <a:pos x="221" y="95"/>
              </a:cxn>
              <a:cxn ang="0">
                <a:pos x="219" y="94"/>
              </a:cxn>
              <a:cxn ang="0">
                <a:pos x="220" y="93"/>
              </a:cxn>
              <a:cxn ang="0">
                <a:pos x="220" y="92"/>
              </a:cxn>
              <a:cxn ang="0">
                <a:pos x="219" y="90"/>
              </a:cxn>
              <a:cxn ang="0">
                <a:pos x="217" y="88"/>
              </a:cxn>
              <a:cxn ang="0">
                <a:pos x="211" y="85"/>
              </a:cxn>
              <a:cxn ang="0">
                <a:pos x="202" y="84"/>
              </a:cxn>
              <a:cxn ang="0">
                <a:pos x="188" y="82"/>
              </a:cxn>
              <a:cxn ang="0">
                <a:pos x="186" y="78"/>
              </a:cxn>
              <a:cxn ang="0">
                <a:pos x="191" y="67"/>
              </a:cxn>
              <a:cxn ang="0">
                <a:pos x="193" y="61"/>
              </a:cxn>
              <a:cxn ang="0">
                <a:pos x="191" y="59"/>
              </a:cxn>
              <a:cxn ang="0">
                <a:pos x="191" y="57"/>
              </a:cxn>
              <a:cxn ang="0">
                <a:pos x="186" y="57"/>
              </a:cxn>
              <a:cxn ang="0">
                <a:pos x="182" y="58"/>
              </a:cxn>
              <a:cxn ang="0">
                <a:pos x="182" y="54"/>
              </a:cxn>
              <a:cxn ang="0">
                <a:pos x="185" y="46"/>
              </a:cxn>
              <a:cxn ang="0">
                <a:pos x="185" y="36"/>
              </a:cxn>
              <a:cxn ang="0">
                <a:pos x="182" y="27"/>
              </a:cxn>
              <a:cxn ang="0">
                <a:pos x="174" y="13"/>
              </a:cxn>
              <a:cxn ang="0">
                <a:pos x="159" y="2"/>
              </a:cxn>
              <a:cxn ang="0">
                <a:pos x="142" y="1"/>
              </a:cxn>
              <a:cxn ang="0">
                <a:pos x="123" y="4"/>
              </a:cxn>
              <a:cxn ang="0">
                <a:pos x="105" y="13"/>
              </a:cxn>
              <a:cxn ang="0">
                <a:pos x="91" y="26"/>
              </a:cxn>
            </a:cxnLst>
            <a:rect l="0" t="0" r="r" b="b"/>
            <a:pathLst>
              <a:path w="239" h="119">
                <a:moveTo>
                  <a:pt x="89" y="34"/>
                </a:moveTo>
                <a:lnTo>
                  <a:pt x="89" y="34"/>
                </a:lnTo>
                <a:lnTo>
                  <a:pt x="89" y="34"/>
                </a:lnTo>
                <a:lnTo>
                  <a:pt x="89" y="35"/>
                </a:lnTo>
                <a:lnTo>
                  <a:pt x="89" y="35"/>
                </a:lnTo>
                <a:lnTo>
                  <a:pt x="90" y="40"/>
                </a:lnTo>
                <a:lnTo>
                  <a:pt x="91" y="46"/>
                </a:lnTo>
                <a:lnTo>
                  <a:pt x="94" y="50"/>
                </a:lnTo>
                <a:lnTo>
                  <a:pt x="97" y="54"/>
                </a:lnTo>
                <a:lnTo>
                  <a:pt x="95" y="54"/>
                </a:lnTo>
                <a:lnTo>
                  <a:pt x="92" y="55"/>
                </a:lnTo>
                <a:lnTo>
                  <a:pt x="90" y="56"/>
                </a:lnTo>
                <a:lnTo>
                  <a:pt x="88" y="57"/>
                </a:lnTo>
                <a:lnTo>
                  <a:pt x="85" y="59"/>
                </a:lnTo>
                <a:lnTo>
                  <a:pt x="83" y="62"/>
                </a:lnTo>
                <a:lnTo>
                  <a:pt x="82" y="64"/>
                </a:lnTo>
                <a:lnTo>
                  <a:pt x="81" y="66"/>
                </a:lnTo>
                <a:lnTo>
                  <a:pt x="74" y="63"/>
                </a:lnTo>
                <a:lnTo>
                  <a:pt x="66" y="61"/>
                </a:lnTo>
                <a:lnTo>
                  <a:pt x="59" y="59"/>
                </a:lnTo>
                <a:lnTo>
                  <a:pt x="51" y="59"/>
                </a:lnTo>
                <a:lnTo>
                  <a:pt x="43" y="61"/>
                </a:lnTo>
                <a:lnTo>
                  <a:pt x="35" y="63"/>
                </a:lnTo>
                <a:lnTo>
                  <a:pt x="27" y="65"/>
                </a:lnTo>
                <a:lnTo>
                  <a:pt x="19" y="70"/>
                </a:lnTo>
                <a:lnTo>
                  <a:pt x="11" y="74"/>
                </a:lnTo>
                <a:lnTo>
                  <a:pt x="5" y="79"/>
                </a:lnTo>
                <a:lnTo>
                  <a:pt x="1" y="84"/>
                </a:lnTo>
                <a:lnTo>
                  <a:pt x="0" y="88"/>
                </a:lnTo>
                <a:lnTo>
                  <a:pt x="0" y="88"/>
                </a:lnTo>
                <a:lnTo>
                  <a:pt x="0" y="88"/>
                </a:lnTo>
                <a:lnTo>
                  <a:pt x="0" y="89"/>
                </a:lnTo>
                <a:lnTo>
                  <a:pt x="1" y="89"/>
                </a:lnTo>
                <a:lnTo>
                  <a:pt x="4" y="94"/>
                </a:lnTo>
                <a:lnTo>
                  <a:pt x="11" y="97"/>
                </a:lnTo>
                <a:lnTo>
                  <a:pt x="20" y="101"/>
                </a:lnTo>
                <a:lnTo>
                  <a:pt x="32" y="103"/>
                </a:lnTo>
                <a:lnTo>
                  <a:pt x="31" y="103"/>
                </a:lnTo>
                <a:lnTo>
                  <a:pt x="31" y="103"/>
                </a:lnTo>
                <a:lnTo>
                  <a:pt x="31" y="104"/>
                </a:lnTo>
                <a:lnTo>
                  <a:pt x="31" y="104"/>
                </a:lnTo>
                <a:lnTo>
                  <a:pt x="30" y="107"/>
                </a:lnTo>
                <a:lnTo>
                  <a:pt x="31" y="110"/>
                </a:lnTo>
                <a:lnTo>
                  <a:pt x="37" y="112"/>
                </a:lnTo>
                <a:lnTo>
                  <a:pt x="46" y="115"/>
                </a:lnTo>
                <a:lnTo>
                  <a:pt x="57" y="117"/>
                </a:lnTo>
                <a:lnTo>
                  <a:pt x="69" y="118"/>
                </a:lnTo>
                <a:lnTo>
                  <a:pt x="81" y="119"/>
                </a:lnTo>
                <a:lnTo>
                  <a:pt x="92" y="119"/>
                </a:lnTo>
                <a:lnTo>
                  <a:pt x="102" y="117"/>
                </a:lnTo>
                <a:lnTo>
                  <a:pt x="108" y="112"/>
                </a:lnTo>
                <a:lnTo>
                  <a:pt x="119" y="113"/>
                </a:lnTo>
                <a:lnTo>
                  <a:pt x="130" y="115"/>
                </a:lnTo>
                <a:lnTo>
                  <a:pt x="141" y="116"/>
                </a:lnTo>
                <a:lnTo>
                  <a:pt x="151" y="116"/>
                </a:lnTo>
                <a:lnTo>
                  <a:pt x="160" y="116"/>
                </a:lnTo>
                <a:lnTo>
                  <a:pt x="171" y="116"/>
                </a:lnTo>
                <a:lnTo>
                  <a:pt x="181" y="115"/>
                </a:lnTo>
                <a:lnTo>
                  <a:pt x="190" y="113"/>
                </a:lnTo>
                <a:lnTo>
                  <a:pt x="190" y="115"/>
                </a:lnTo>
                <a:lnTo>
                  <a:pt x="190" y="115"/>
                </a:lnTo>
                <a:lnTo>
                  <a:pt x="190" y="116"/>
                </a:lnTo>
                <a:lnTo>
                  <a:pt x="190" y="116"/>
                </a:lnTo>
                <a:lnTo>
                  <a:pt x="194" y="116"/>
                </a:lnTo>
                <a:lnTo>
                  <a:pt x="198" y="116"/>
                </a:lnTo>
                <a:lnTo>
                  <a:pt x="205" y="116"/>
                </a:lnTo>
                <a:lnTo>
                  <a:pt x="213" y="116"/>
                </a:lnTo>
                <a:lnTo>
                  <a:pt x="220" y="115"/>
                </a:lnTo>
                <a:lnTo>
                  <a:pt x="227" y="112"/>
                </a:lnTo>
                <a:lnTo>
                  <a:pt x="234" y="110"/>
                </a:lnTo>
                <a:lnTo>
                  <a:pt x="239" y="105"/>
                </a:lnTo>
                <a:lnTo>
                  <a:pt x="237" y="102"/>
                </a:lnTo>
                <a:lnTo>
                  <a:pt x="229" y="98"/>
                </a:lnTo>
                <a:lnTo>
                  <a:pt x="227" y="97"/>
                </a:lnTo>
                <a:lnTo>
                  <a:pt x="225" y="96"/>
                </a:lnTo>
                <a:lnTo>
                  <a:pt x="221" y="95"/>
                </a:lnTo>
                <a:lnTo>
                  <a:pt x="219" y="94"/>
                </a:lnTo>
                <a:lnTo>
                  <a:pt x="219" y="94"/>
                </a:lnTo>
                <a:lnTo>
                  <a:pt x="220" y="93"/>
                </a:lnTo>
                <a:lnTo>
                  <a:pt x="220" y="93"/>
                </a:lnTo>
                <a:lnTo>
                  <a:pt x="220" y="93"/>
                </a:lnTo>
                <a:lnTo>
                  <a:pt x="220" y="92"/>
                </a:lnTo>
                <a:lnTo>
                  <a:pt x="220" y="92"/>
                </a:lnTo>
                <a:lnTo>
                  <a:pt x="219" y="90"/>
                </a:lnTo>
                <a:lnTo>
                  <a:pt x="219" y="90"/>
                </a:lnTo>
                <a:lnTo>
                  <a:pt x="217" y="88"/>
                </a:lnTo>
                <a:lnTo>
                  <a:pt x="214" y="86"/>
                </a:lnTo>
                <a:lnTo>
                  <a:pt x="211" y="85"/>
                </a:lnTo>
                <a:lnTo>
                  <a:pt x="206" y="84"/>
                </a:lnTo>
                <a:lnTo>
                  <a:pt x="202" y="84"/>
                </a:lnTo>
                <a:lnTo>
                  <a:pt x="195" y="82"/>
                </a:lnTo>
                <a:lnTo>
                  <a:pt x="188" y="82"/>
                </a:lnTo>
                <a:lnTo>
                  <a:pt x="181" y="82"/>
                </a:lnTo>
                <a:lnTo>
                  <a:pt x="186" y="78"/>
                </a:lnTo>
                <a:lnTo>
                  <a:pt x="189" y="72"/>
                </a:lnTo>
                <a:lnTo>
                  <a:pt x="191" y="67"/>
                </a:lnTo>
                <a:lnTo>
                  <a:pt x="193" y="62"/>
                </a:lnTo>
                <a:lnTo>
                  <a:pt x="193" y="61"/>
                </a:lnTo>
                <a:lnTo>
                  <a:pt x="193" y="59"/>
                </a:lnTo>
                <a:lnTo>
                  <a:pt x="191" y="59"/>
                </a:lnTo>
                <a:lnTo>
                  <a:pt x="191" y="58"/>
                </a:lnTo>
                <a:lnTo>
                  <a:pt x="191" y="57"/>
                </a:lnTo>
                <a:lnTo>
                  <a:pt x="187" y="57"/>
                </a:lnTo>
                <a:lnTo>
                  <a:pt x="186" y="57"/>
                </a:lnTo>
                <a:lnTo>
                  <a:pt x="185" y="57"/>
                </a:lnTo>
                <a:lnTo>
                  <a:pt x="182" y="58"/>
                </a:lnTo>
                <a:lnTo>
                  <a:pt x="181" y="58"/>
                </a:lnTo>
                <a:lnTo>
                  <a:pt x="182" y="54"/>
                </a:lnTo>
                <a:lnTo>
                  <a:pt x="183" y="49"/>
                </a:lnTo>
                <a:lnTo>
                  <a:pt x="185" y="46"/>
                </a:lnTo>
                <a:lnTo>
                  <a:pt x="185" y="41"/>
                </a:lnTo>
                <a:lnTo>
                  <a:pt x="185" y="36"/>
                </a:lnTo>
                <a:lnTo>
                  <a:pt x="183" y="32"/>
                </a:lnTo>
                <a:lnTo>
                  <a:pt x="182" y="27"/>
                </a:lnTo>
                <a:lnTo>
                  <a:pt x="180" y="23"/>
                </a:lnTo>
                <a:lnTo>
                  <a:pt x="174" y="13"/>
                </a:lnTo>
                <a:lnTo>
                  <a:pt x="167" y="6"/>
                </a:lnTo>
                <a:lnTo>
                  <a:pt x="159" y="2"/>
                </a:lnTo>
                <a:lnTo>
                  <a:pt x="150" y="0"/>
                </a:lnTo>
                <a:lnTo>
                  <a:pt x="142" y="1"/>
                </a:lnTo>
                <a:lnTo>
                  <a:pt x="133" y="2"/>
                </a:lnTo>
                <a:lnTo>
                  <a:pt x="123" y="4"/>
                </a:lnTo>
                <a:lnTo>
                  <a:pt x="113" y="9"/>
                </a:lnTo>
                <a:lnTo>
                  <a:pt x="105" y="13"/>
                </a:lnTo>
                <a:lnTo>
                  <a:pt x="97" y="19"/>
                </a:lnTo>
                <a:lnTo>
                  <a:pt x="91" y="26"/>
                </a:lnTo>
                <a:lnTo>
                  <a:pt x="89" y="3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3" name="Freeform 29"/>
          <p:cNvSpPr>
            <a:spLocks/>
          </p:cNvSpPr>
          <p:nvPr/>
        </p:nvSpPr>
        <p:spPr bwMode="auto">
          <a:xfrm>
            <a:off x="622300" y="1800225"/>
            <a:ext cx="180975" cy="87312"/>
          </a:xfrm>
          <a:custGeom>
            <a:avLst/>
            <a:gdLst/>
            <a:ahLst/>
            <a:cxnLst>
              <a:cxn ang="0">
                <a:pos x="89" y="31"/>
              </a:cxn>
              <a:cxn ang="0">
                <a:pos x="91" y="23"/>
              </a:cxn>
              <a:cxn ang="0">
                <a:pos x="112" y="8"/>
              </a:cxn>
              <a:cxn ang="0">
                <a:pos x="137" y="0"/>
              </a:cxn>
              <a:cxn ang="0">
                <a:pos x="160" y="6"/>
              </a:cxn>
              <a:cxn ang="0">
                <a:pos x="175" y="29"/>
              </a:cxn>
              <a:cxn ang="0">
                <a:pos x="170" y="55"/>
              </a:cxn>
              <a:cxn ang="0">
                <a:pos x="177" y="58"/>
              </a:cxn>
              <a:cxn ang="0">
                <a:pos x="183" y="58"/>
              </a:cxn>
              <a:cxn ang="0">
                <a:pos x="183" y="58"/>
              </a:cxn>
              <a:cxn ang="0">
                <a:pos x="174" y="74"/>
              </a:cxn>
              <a:cxn ang="0">
                <a:pos x="176" y="83"/>
              </a:cxn>
              <a:cxn ang="0">
                <a:pos x="196" y="84"/>
              </a:cxn>
              <a:cxn ang="0">
                <a:pos x="207" y="86"/>
              </a:cxn>
              <a:cxn ang="0">
                <a:pos x="211" y="88"/>
              </a:cxn>
              <a:cxn ang="0">
                <a:pos x="211" y="89"/>
              </a:cxn>
              <a:cxn ang="0">
                <a:pos x="209" y="90"/>
              </a:cxn>
              <a:cxn ang="0">
                <a:pos x="213" y="94"/>
              </a:cxn>
              <a:cxn ang="0">
                <a:pos x="223" y="99"/>
              </a:cxn>
              <a:cxn ang="0">
                <a:pos x="227" y="99"/>
              </a:cxn>
              <a:cxn ang="0">
                <a:pos x="219" y="104"/>
              </a:cxn>
              <a:cxn ang="0">
                <a:pos x="201" y="107"/>
              </a:cxn>
              <a:cxn ang="0">
                <a:pos x="185" y="107"/>
              </a:cxn>
              <a:cxn ang="0">
                <a:pos x="185" y="107"/>
              </a:cxn>
              <a:cxn ang="0">
                <a:pos x="185" y="107"/>
              </a:cxn>
              <a:cxn ang="0">
                <a:pos x="176" y="107"/>
              </a:cxn>
              <a:cxn ang="0">
                <a:pos x="146" y="108"/>
              </a:cxn>
              <a:cxn ang="0">
                <a:pos x="115" y="105"/>
              </a:cxn>
              <a:cxn ang="0">
                <a:pos x="105" y="103"/>
              </a:cxn>
              <a:cxn ang="0">
                <a:pos x="102" y="103"/>
              </a:cxn>
              <a:cxn ang="0">
                <a:pos x="98" y="103"/>
              </a:cxn>
              <a:cxn ang="0">
                <a:pos x="98" y="106"/>
              </a:cxn>
              <a:cxn ang="0">
                <a:pos x="84" y="111"/>
              </a:cxn>
              <a:cxn ang="0">
                <a:pos x="55" y="108"/>
              </a:cxn>
              <a:cxn ang="0">
                <a:pos x="30" y="103"/>
              </a:cxn>
              <a:cxn ang="0">
                <a:pos x="30" y="103"/>
              </a:cxn>
              <a:cxn ang="0">
                <a:pos x="31" y="100"/>
              </a:cxn>
              <a:cxn ang="0">
                <a:pos x="33" y="94"/>
              </a:cxn>
              <a:cxn ang="0">
                <a:pos x="1" y="86"/>
              </a:cxn>
              <a:cxn ang="0">
                <a:pos x="0" y="84"/>
              </a:cxn>
              <a:cxn ang="0">
                <a:pos x="1" y="82"/>
              </a:cxn>
              <a:cxn ang="0">
                <a:pos x="16" y="69"/>
              </a:cxn>
              <a:cxn ang="0">
                <a:pos x="40" y="60"/>
              </a:cxn>
              <a:cxn ang="0">
                <a:pos x="64" y="62"/>
              </a:cxn>
              <a:cxn ang="0">
                <a:pos x="79" y="70"/>
              </a:cxn>
              <a:cxn ang="0">
                <a:pos x="83" y="73"/>
              </a:cxn>
              <a:cxn ang="0">
                <a:pos x="84" y="68"/>
              </a:cxn>
              <a:cxn ang="0">
                <a:pos x="80" y="66"/>
              </a:cxn>
              <a:cxn ang="0">
                <a:pos x="80" y="65"/>
              </a:cxn>
              <a:cxn ang="0">
                <a:pos x="80" y="65"/>
              </a:cxn>
              <a:cxn ang="0">
                <a:pos x="82" y="60"/>
              </a:cxn>
              <a:cxn ang="0">
                <a:pos x="89" y="54"/>
              </a:cxn>
              <a:cxn ang="0">
                <a:pos x="99" y="57"/>
              </a:cxn>
              <a:cxn ang="0">
                <a:pos x="102" y="58"/>
              </a:cxn>
              <a:cxn ang="0">
                <a:pos x="103" y="59"/>
              </a:cxn>
              <a:cxn ang="0">
                <a:pos x="103" y="59"/>
              </a:cxn>
              <a:cxn ang="0">
                <a:pos x="103" y="59"/>
              </a:cxn>
              <a:cxn ang="0">
                <a:pos x="105" y="54"/>
              </a:cxn>
              <a:cxn ang="0">
                <a:pos x="101" y="53"/>
              </a:cxn>
              <a:cxn ang="0">
                <a:pos x="90" y="38"/>
              </a:cxn>
            </a:cxnLst>
            <a:rect l="0" t="0" r="r" b="b"/>
            <a:pathLst>
              <a:path w="228" h="111">
                <a:moveTo>
                  <a:pt x="89" y="32"/>
                </a:moveTo>
                <a:lnTo>
                  <a:pt x="89" y="31"/>
                </a:lnTo>
                <a:lnTo>
                  <a:pt x="89" y="31"/>
                </a:lnTo>
                <a:lnTo>
                  <a:pt x="89" y="31"/>
                </a:lnTo>
                <a:lnTo>
                  <a:pt x="89" y="30"/>
                </a:lnTo>
                <a:lnTo>
                  <a:pt x="91" y="23"/>
                </a:lnTo>
                <a:lnTo>
                  <a:pt x="97" y="17"/>
                </a:lnTo>
                <a:lnTo>
                  <a:pt x="103" y="13"/>
                </a:lnTo>
                <a:lnTo>
                  <a:pt x="112" y="8"/>
                </a:lnTo>
                <a:lnTo>
                  <a:pt x="120" y="5"/>
                </a:lnTo>
                <a:lnTo>
                  <a:pt x="129" y="2"/>
                </a:lnTo>
                <a:lnTo>
                  <a:pt x="137" y="0"/>
                </a:lnTo>
                <a:lnTo>
                  <a:pt x="145" y="0"/>
                </a:lnTo>
                <a:lnTo>
                  <a:pt x="153" y="2"/>
                </a:lnTo>
                <a:lnTo>
                  <a:pt x="160" y="6"/>
                </a:lnTo>
                <a:lnTo>
                  <a:pt x="167" y="12"/>
                </a:lnTo>
                <a:lnTo>
                  <a:pt x="171" y="20"/>
                </a:lnTo>
                <a:lnTo>
                  <a:pt x="175" y="29"/>
                </a:lnTo>
                <a:lnTo>
                  <a:pt x="176" y="38"/>
                </a:lnTo>
                <a:lnTo>
                  <a:pt x="174" y="47"/>
                </a:lnTo>
                <a:lnTo>
                  <a:pt x="170" y="55"/>
                </a:lnTo>
                <a:lnTo>
                  <a:pt x="171" y="59"/>
                </a:lnTo>
                <a:lnTo>
                  <a:pt x="174" y="59"/>
                </a:lnTo>
                <a:lnTo>
                  <a:pt x="177" y="58"/>
                </a:lnTo>
                <a:lnTo>
                  <a:pt x="180" y="58"/>
                </a:lnTo>
                <a:lnTo>
                  <a:pt x="183" y="58"/>
                </a:lnTo>
                <a:lnTo>
                  <a:pt x="183" y="58"/>
                </a:lnTo>
                <a:lnTo>
                  <a:pt x="183" y="58"/>
                </a:lnTo>
                <a:lnTo>
                  <a:pt x="183" y="58"/>
                </a:lnTo>
                <a:lnTo>
                  <a:pt x="183" y="58"/>
                </a:lnTo>
                <a:lnTo>
                  <a:pt x="182" y="63"/>
                </a:lnTo>
                <a:lnTo>
                  <a:pt x="178" y="69"/>
                </a:lnTo>
                <a:lnTo>
                  <a:pt x="174" y="74"/>
                </a:lnTo>
                <a:lnTo>
                  <a:pt x="169" y="78"/>
                </a:lnTo>
                <a:lnTo>
                  <a:pt x="170" y="83"/>
                </a:lnTo>
                <a:lnTo>
                  <a:pt x="176" y="83"/>
                </a:lnTo>
                <a:lnTo>
                  <a:pt x="183" y="83"/>
                </a:lnTo>
                <a:lnTo>
                  <a:pt x="190" y="83"/>
                </a:lnTo>
                <a:lnTo>
                  <a:pt x="196" y="84"/>
                </a:lnTo>
                <a:lnTo>
                  <a:pt x="200" y="84"/>
                </a:lnTo>
                <a:lnTo>
                  <a:pt x="204" y="85"/>
                </a:lnTo>
                <a:lnTo>
                  <a:pt x="207" y="86"/>
                </a:lnTo>
                <a:lnTo>
                  <a:pt x="209" y="86"/>
                </a:lnTo>
                <a:lnTo>
                  <a:pt x="211" y="88"/>
                </a:lnTo>
                <a:lnTo>
                  <a:pt x="211" y="88"/>
                </a:lnTo>
                <a:lnTo>
                  <a:pt x="211" y="88"/>
                </a:lnTo>
                <a:lnTo>
                  <a:pt x="211" y="89"/>
                </a:lnTo>
                <a:lnTo>
                  <a:pt x="211" y="89"/>
                </a:lnTo>
                <a:lnTo>
                  <a:pt x="211" y="89"/>
                </a:lnTo>
                <a:lnTo>
                  <a:pt x="211" y="89"/>
                </a:lnTo>
                <a:lnTo>
                  <a:pt x="209" y="90"/>
                </a:lnTo>
                <a:lnTo>
                  <a:pt x="209" y="90"/>
                </a:lnTo>
                <a:lnTo>
                  <a:pt x="211" y="93"/>
                </a:lnTo>
                <a:lnTo>
                  <a:pt x="213" y="94"/>
                </a:lnTo>
                <a:lnTo>
                  <a:pt x="216" y="96"/>
                </a:lnTo>
                <a:lnTo>
                  <a:pt x="220" y="98"/>
                </a:lnTo>
                <a:lnTo>
                  <a:pt x="223" y="99"/>
                </a:lnTo>
                <a:lnTo>
                  <a:pt x="223" y="99"/>
                </a:lnTo>
                <a:lnTo>
                  <a:pt x="224" y="99"/>
                </a:lnTo>
                <a:lnTo>
                  <a:pt x="227" y="99"/>
                </a:lnTo>
                <a:lnTo>
                  <a:pt x="228" y="100"/>
                </a:lnTo>
                <a:lnTo>
                  <a:pt x="224" y="103"/>
                </a:lnTo>
                <a:lnTo>
                  <a:pt x="219" y="104"/>
                </a:lnTo>
                <a:lnTo>
                  <a:pt x="214" y="106"/>
                </a:lnTo>
                <a:lnTo>
                  <a:pt x="208" y="106"/>
                </a:lnTo>
                <a:lnTo>
                  <a:pt x="201" y="107"/>
                </a:lnTo>
                <a:lnTo>
                  <a:pt x="196" y="107"/>
                </a:lnTo>
                <a:lnTo>
                  <a:pt x="190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7"/>
                </a:lnTo>
                <a:lnTo>
                  <a:pt x="185" y="108"/>
                </a:lnTo>
                <a:lnTo>
                  <a:pt x="185" y="107"/>
                </a:lnTo>
                <a:lnTo>
                  <a:pt x="185" y="107"/>
                </a:lnTo>
                <a:lnTo>
                  <a:pt x="185" y="106"/>
                </a:lnTo>
                <a:lnTo>
                  <a:pt x="185" y="106"/>
                </a:lnTo>
                <a:lnTo>
                  <a:pt x="176" y="107"/>
                </a:lnTo>
                <a:lnTo>
                  <a:pt x="166" y="108"/>
                </a:lnTo>
                <a:lnTo>
                  <a:pt x="156" y="108"/>
                </a:lnTo>
                <a:lnTo>
                  <a:pt x="146" y="108"/>
                </a:lnTo>
                <a:lnTo>
                  <a:pt x="136" y="107"/>
                </a:lnTo>
                <a:lnTo>
                  <a:pt x="125" y="106"/>
                </a:lnTo>
                <a:lnTo>
                  <a:pt x="115" y="105"/>
                </a:lnTo>
                <a:lnTo>
                  <a:pt x="105" y="104"/>
                </a:lnTo>
                <a:lnTo>
                  <a:pt x="105" y="103"/>
                </a:lnTo>
                <a:lnTo>
                  <a:pt x="105" y="103"/>
                </a:lnTo>
                <a:lnTo>
                  <a:pt x="103" y="101"/>
                </a:lnTo>
                <a:lnTo>
                  <a:pt x="103" y="101"/>
                </a:lnTo>
                <a:lnTo>
                  <a:pt x="102" y="103"/>
                </a:lnTo>
                <a:lnTo>
                  <a:pt x="101" y="103"/>
                </a:lnTo>
                <a:lnTo>
                  <a:pt x="99" y="103"/>
                </a:lnTo>
                <a:lnTo>
                  <a:pt x="98" y="103"/>
                </a:lnTo>
                <a:lnTo>
                  <a:pt x="98" y="104"/>
                </a:lnTo>
                <a:lnTo>
                  <a:pt x="98" y="105"/>
                </a:lnTo>
                <a:lnTo>
                  <a:pt x="98" y="106"/>
                </a:lnTo>
                <a:lnTo>
                  <a:pt x="98" y="107"/>
                </a:lnTo>
                <a:lnTo>
                  <a:pt x="92" y="109"/>
                </a:lnTo>
                <a:lnTo>
                  <a:pt x="84" y="111"/>
                </a:lnTo>
                <a:lnTo>
                  <a:pt x="75" y="111"/>
                </a:lnTo>
                <a:lnTo>
                  <a:pt x="64" y="109"/>
                </a:lnTo>
                <a:lnTo>
                  <a:pt x="55" y="108"/>
                </a:lnTo>
                <a:lnTo>
                  <a:pt x="45" y="107"/>
                </a:lnTo>
                <a:lnTo>
                  <a:pt x="37" y="105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0" y="103"/>
                </a:lnTo>
                <a:lnTo>
                  <a:pt x="31" y="101"/>
                </a:lnTo>
                <a:lnTo>
                  <a:pt x="31" y="100"/>
                </a:lnTo>
                <a:lnTo>
                  <a:pt x="32" y="100"/>
                </a:lnTo>
                <a:lnTo>
                  <a:pt x="33" y="99"/>
                </a:lnTo>
                <a:lnTo>
                  <a:pt x="33" y="94"/>
                </a:lnTo>
                <a:lnTo>
                  <a:pt x="16" y="92"/>
                </a:lnTo>
                <a:lnTo>
                  <a:pt x="7" y="90"/>
                </a:lnTo>
                <a:lnTo>
                  <a:pt x="1" y="86"/>
                </a:lnTo>
                <a:lnTo>
                  <a:pt x="0" y="85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1" y="82"/>
                </a:lnTo>
                <a:lnTo>
                  <a:pt x="3" y="78"/>
                </a:lnTo>
                <a:lnTo>
                  <a:pt x="8" y="75"/>
                </a:lnTo>
                <a:lnTo>
                  <a:pt x="16" y="69"/>
                </a:lnTo>
                <a:lnTo>
                  <a:pt x="24" y="65"/>
                </a:lnTo>
                <a:lnTo>
                  <a:pt x="32" y="62"/>
                </a:lnTo>
                <a:lnTo>
                  <a:pt x="40" y="60"/>
                </a:lnTo>
                <a:lnTo>
                  <a:pt x="48" y="60"/>
                </a:lnTo>
                <a:lnTo>
                  <a:pt x="56" y="61"/>
                </a:lnTo>
                <a:lnTo>
                  <a:pt x="64" y="62"/>
                </a:lnTo>
                <a:lnTo>
                  <a:pt x="71" y="66"/>
                </a:lnTo>
                <a:lnTo>
                  <a:pt x="78" y="70"/>
                </a:lnTo>
                <a:lnTo>
                  <a:pt x="79" y="70"/>
                </a:lnTo>
                <a:lnTo>
                  <a:pt x="80" y="71"/>
                </a:lnTo>
                <a:lnTo>
                  <a:pt x="82" y="71"/>
                </a:lnTo>
                <a:lnTo>
                  <a:pt x="83" y="73"/>
                </a:lnTo>
                <a:lnTo>
                  <a:pt x="85" y="69"/>
                </a:lnTo>
                <a:lnTo>
                  <a:pt x="84" y="68"/>
                </a:lnTo>
                <a:lnTo>
                  <a:pt x="84" y="68"/>
                </a:lnTo>
                <a:lnTo>
                  <a:pt x="83" y="67"/>
                </a:lnTo>
                <a:lnTo>
                  <a:pt x="82" y="67"/>
                </a:lnTo>
                <a:lnTo>
                  <a:pt x="80" y="66"/>
                </a:lnTo>
                <a:lnTo>
                  <a:pt x="80" y="66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5"/>
                </a:lnTo>
                <a:lnTo>
                  <a:pt x="80" y="62"/>
                </a:lnTo>
                <a:lnTo>
                  <a:pt x="82" y="60"/>
                </a:lnTo>
                <a:lnTo>
                  <a:pt x="84" y="59"/>
                </a:lnTo>
                <a:lnTo>
                  <a:pt x="85" y="57"/>
                </a:lnTo>
                <a:lnTo>
                  <a:pt x="89" y="54"/>
                </a:lnTo>
                <a:lnTo>
                  <a:pt x="92" y="54"/>
                </a:lnTo>
                <a:lnTo>
                  <a:pt x="95" y="55"/>
                </a:lnTo>
                <a:lnTo>
                  <a:pt x="99" y="57"/>
                </a:lnTo>
                <a:lnTo>
                  <a:pt x="100" y="58"/>
                </a:lnTo>
                <a:lnTo>
                  <a:pt x="101" y="58"/>
                </a:lnTo>
                <a:lnTo>
                  <a:pt x="102" y="58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3" y="59"/>
                </a:lnTo>
                <a:lnTo>
                  <a:pt x="106" y="54"/>
                </a:lnTo>
                <a:lnTo>
                  <a:pt x="105" y="54"/>
                </a:lnTo>
                <a:lnTo>
                  <a:pt x="103" y="53"/>
                </a:lnTo>
                <a:lnTo>
                  <a:pt x="102" y="53"/>
                </a:lnTo>
                <a:lnTo>
                  <a:pt x="101" y="53"/>
                </a:lnTo>
                <a:lnTo>
                  <a:pt x="97" y="48"/>
                </a:lnTo>
                <a:lnTo>
                  <a:pt x="93" y="44"/>
                </a:lnTo>
                <a:lnTo>
                  <a:pt x="90" y="38"/>
                </a:lnTo>
                <a:lnTo>
                  <a:pt x="89" y="3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4" name="Freeform 30"/>
          <p:cNvSpPr>
            <a:spLocks/>
          </p:cNvSpPr>
          <p:nvPr/>
        </p:nvSpPr>
        <p:spPr bwMode="auto">
          <a:xfrm>
            <a:off x="1470025" y="2127250"/>
            <a:ext cx="239712" cy="82550"/>
          </a:xfrm>
          <a:custGeom>
            <a:avLst/>
            <a:gdLst/>
            <a:ahLst/>
            <a:cxnLst>
              <a:cxn ang="0">
                <a:pos x="276" y="53"/>
              </a:cxn>
              <a:cxn ang="0">
                <a:pos x="266" y="44"/>
              </a:cxn>
              <a:cxn ang="0">
                <a:pos x="281" y="29"/>
              </a:cxn>
              <a:cxn ang="0">
                <a:pos x="282" y="23"/>
              </a:cxn>
              <a:cxn ang="0">
                <a:pos x="281" y="18"/>
              </a:cxn>
              <a:cxn ang="0">
                <a:pos x="277" y="10"/>
              </a:cxn>
              <a:cxn ang="0">
                <a:pos x="267" y="5"/>
              </a:cxn>
              <a:cxn ang="0">
                <a:pos x="244" y="13"/>
              </a:cxn>
              <a:cxn ang="0">
                <a:pos x="221" y="31"/>
              </a:cxn>
              <a:cxn ang="0">
                <a:pos x="207" y="44"/>
              </a:cxn>
              <a:cxn ang="0">
                <a:pos x="201" y="39"/>
              </a:cxn>
              <a:cxn ang="0">
                <a:pos x="184" y="7"/>
              </a:cxn>
              <a:cxn ang="0">
                <a:pos x="162" y="1"/>
              </a:cxn>
              <a:cxn ang="0">
                <a:pos x="151" y="13"/>
              </a:cxn>
              <a:cxn ang="0">
                <a:pos x="151" y="22"/>
              </a:cxn>
              <a:cxn ang="0">
                <a:pos x="151" y="27"/>
              </a:cxn>
              <a:cxn ang="0">
                <a:pos x="151" y="28"/>
              </a:cxn>
              <a:cxn ang="0">
                <a:pos x="145" y="28"/>
              </a:cxn>
              <a:cxn ang="0">
                <a:pos x="132" y="35"/>
              </a:cxn>
              <a:cxn ang="0">
                <a:pos x="130" y="35"/>
              </a:cxn>
              <a:cxn ang="0">
                <a:pos x="121" y="36"/>
              </a:cxn>
              <a:cxn ang="0">
                <a:pos x="100" y="36"/>
              </a:cxn>
              <a:cxn ang="0">
                <a:pos x="86" y="37"/>
              </a:cxn>
              <a:cxn ang="0">
                <a:pos x="73" y="41"/>
              </a:cxn>
              <a:cxn ang="0">
                <a:pos x="62" y="52"/>
              </a:cxn>
              <a:cxn ang="0">
                <a:pos x="62" y="57"/>
              </a:cxn>
              <a:cxn ang="0">
                <a:pos x="62" y="58"/>
              </a:cxn>
              <a:cxn ang="0">
                <a:pos x="62" y="58"/>
              </a:cxn>
              <a:cxn ang="0">
                <a:pos x="47" y="62"/>
              </a:cxn>
              <a:cxn ang="0">
                <a:pos x="34" y="69"/>
              </a:cxn>
              <a:cxn ang="0">
                <a:pos x="27" y="76"/>
              </a:cxn>
              <a:cxn ang="0">
                <a:pos x="27" y="79"/>
              </a:cxn>
              <a:cxn ang="0">
                <a:pos x="23" y="80"/>
              </a:cxn>
              <a:cxn ang="0">
                <a:pos x="10" y="83"/>
              </a:cxn>
              <a:cxn ang="0">
                <a:pos x="0" y="94"/>
              </a:cxn>
              <a:cxn ang="0">
                <a:pos x="26" y="99"/>
              </a:cxn>
              <a:cxn ang="0">
                <a:pos x="56" y="97"/>
              </a:cxn>
              <a:cxn ang="0">
                <a:pos x="81" y="92"/>
              </a:cxn>
              <a:cxn ang="0">
                <a:pos x="111" y="86"/>
              </a:cxn>
              <a:cxn ang="0">
                <a:pos x="138" y="79"/>
              </a:cxn>
              <a:cxn ang="0">
                <a:pos x="146" y="79"/>
              </a:cxn>
              <a:cxn ang="0">
                <a:pos x="146" y="83"/>
              </a:cxn>
              <a:cxn ang="0">
                <a:pos x="148" y="89"/>
              </a:cxn>
              <a:cxn ang="0">
                <a:pos x="160" y="98"/>
              </a:cxn>
              <a:cxn ang="0">
                <a:pos x="178" y="99"/>
              </a:cxn>
              <a:cxn ang="0">
                <a:pos x="193" y="98"/>
              </a:cxn>
              <a:cxn ang="0">
                <a:pos x="199" y="98"/>
              </a:cxn>
              <a:cxn ang="0">
                <a:pos x="228" y="103"/>
              </a:cxn>
              <a:cxn ang="0">
                <a:pos x="254" y="103"/>
              </a:cxn>
              <a:cxn ang="0">
                <a:pos x="269" y="96"/>
              </a:cxn>
              <a:cxn ang="0">
                <a:pos x="270" y="91"/>
              </a:cxn>
              <a:cxn ang="0">
                <a:pos x="270" y="88"/>
              </a:cxn>
              <a:cxn ang="0">
                <a:pos x="281" y="88"/>
              </a:cxn>
              <a:cxn ang="0">
                <a:pos x="300" y="81"/>
              </a:cxn>
              <a:cxn ang="0">
                <a:pos x="300" y="80"/>
              </a:cxn>
              <a:cxn ang="0">
                <a:pos x="298" y="73"/>
              </a:cxn>
            </a:cxnLst>
            <a:rect l="0" t="0" r="r" b="b"/>
            <a:pathLst>
              <a:path w="300" h="104">
                <a:moveTo>
                  <a:pt x="292" y="65"/>
                </a:moveTo>
                <a:lnTo>
                  <a:pt x="285" y="59"/>
                </a:lnTo>
                <a:lnTo>
                  <a:pt x="276" y="53"/>
                </a:lnTo>
                <a:lnTo>
                  <a:pt x="268" y="50"/>
                </a:lnTo>
                <a:lnTo>
                  <a:pt x="259" y="48"/>
                </a:lnTo>
                <a:lnTo>
                  <a:pt x="266" y="44"/>
                </a:lnTo>
                <a:lnTo>
                  <a:pt x="272" y="39"/>
                </a:lnTo>
                <a:lnTo>
                  <a:pt x="277" y="35"/>
                </a:lnTo>
                <a:lnTo>
                  <a:pt x="281" y="29"/>
                </a:lnTo>
                <a:lnTo>
                  <a:pt x="281" y="27"/>
                </a:lnTo>
                <a:lnTo>
                  <a:pt x="282" y="26"/>
                </a:lnTo>
                <a:lnTo>
                  <a:pt x="282" y="23"/>
                </a:lnTo>
                <a:lnTo>
                  <a:pt x="282" y="22"/>
                </a:lnTo>
                <a:lnTo>
                  <a:pt x="282" y="20"/>
                </a:lnTo>
                <a:lnTo>
                  <a:pt x="281" y="18"/>
                </a:lnTo>
                <a:lnTo>
                  <a:pt x="281" y="15"/>
                </a:lnTo>
                <a:lnTo>
                  <a:pt x="280" y="13"/>
                </a:lnTo>
                <a:lnTo>
                  <a:pt x="277" y="10"/>
                </a:lnTo>
                <a:lnTo>
                  <a:pt x="274" y="7"/>
                </a:lnTo>
                <a:lnTo>
                  <a:pt x="270" y="6"/>
                </a:lnTo>
                <a:lnTo>
                  <a:pt x="267" y="5"/>
                </a:lnTo>
                <a:lnTo>
                  <a:pt x="260" y="6"/>
                </a:lnTo>
                <a:lnTo>
                  <a:pt x="252" y="8"/>
                </a:lnTo>
                <a:lnTo>
                  <a:pt x="244" y="13"/>
                </a:lnTo>
                <a:lnTo>
                  <a:pt x="236" y="19"/>
                </a:lnTo>
                <a:lnTo>
                  <a:pt x="228" y="24"/>
                </a:lnTo>
                <a:lnTo>
                  <a:pt x="221" y="31"/>
                </a:lnTo>
                <a:lnTo>
                  <a:pt x="214" y="39"/>
                </a:lnTo>
                <a:lnTo>
                  <a:pt x="209" y="46"/>
                </a:lnTo>
                <a:lnTo>
                  <a:pt x="207" y="44"/>
                </a:lnTo>
                <a:lnTo>
                  <a:pt x="206" y="43"/>
                </a:lnTo>
                <a:lnTo>
                  <a:pt x="204" y="41"/>
                </a:lnTo>
                <a:lnTo>
                  <a:pt x="201" y="39"/>
                </a:lnTo>
                <a:lnTo>
                  <a:pt x="198" y="27"/>
                </a:lnTo>
                <a:lnTo>
                  <a:pt x="192" y="16"/>
                </a:lnTo>
                <a:lnTo>
                  <a:pt x="184" y="7"/>
                </a:lnTo>
                <a:lnTo>
                  <a:pt x="175" y="1"/>
                </a:lnTo>
                <a:lnTo>
                  <a:pt x="168" y="0"/>
                </a:lnTo>
                <a:lnTo>
                  <a:pt x="162" y="1"/>
                </a:lnTo>
                <a:lnTo>
                  <a:pt x="156" y="5"/>
                </a:lnTo>
                <a:lnTo>
                  <a:pt x="152" y="11"/>
                </a:lnTo>
                <a:lnTo>
                  <a:pt x="151" y="13"/>
                </a:lnTo>
                <a:lnTo>
                  <a:pt x="151" y="16"/>
                </a:lnTo>
                <a:lnTo>
                  <a:pt x="151" y="20"/>
                </a:lnTo>
                <a:lnTo>
                  <a:pt x="151" y="22"/>
                </a:lnTo>
                <a:lnTo>
                  <a:pt x="151" y="23"/>
                </a:lnTo>
                <a:lnTo>
                  <a:pt x="151" y="24"/>
                </a:lnTo>
                <a:lnTo>
                  <a:pt x="151" y="27"/>
                </a:lnTo>
                <a:lnTo>
                  <a:pt x="151" y="28"/>
                </a:lnTo>
                <a:lnTo>
                  <a:pt x="151" y="28"/>
                </a:lnTo>
                <a:lnTo>
                  <a:pt x="151" y="28"/>
                </a:lnTo>
                <a:lnTo>
                  <a:pt x="149" y="28"/>
                </a:lnTo>
                <a:lnTo>
                  <a:pt x="149" y="28"/>
                </a:lnTo>
                <a:lnTo>
                  <a:pt x="145" y="28"/>
                </a:lnTo>
                <a:lnTo>
                  <a:pt x="140" y="29"/>
                </a:lnTo>
                <a:lnTo>
                  <a:pt x="136" y="31"/>
                </a:lnTo>
                <a:lnTo>
                  <a:pt x="132" y="35"/>
                </a:lnTo>
                <a:lnTo>
                  <a:pt x="132" y="35"/>
                </a:lnTo>
                <a:lnTo>
                  <a:pt x="131" y="35"/>
                </a:lnTo>
                <a:lnTo>
                  <a:pt x="130" y="35"/>
                </a:lnTo>
                <a:lnTo>
                  <a:pt x="128" y="36"/>
                </a:lnTo>
                <a:lnTo>
                  <a:pt x="126" y="36"/>
                </a:lnTo>
                <a:lnTo>
                  <a:pt x="121" y="36"/>
                </a:lnTo>
                <a:lnTo>
                  <a:pt x="109" y="36"/>
                </a:lnTo>
                <a:lnTo>
                  <a:pt x="105" y="36"/>
                </a:lnTo>
                <a:lnTo>
                  <a:pt x="100" y="36"/>
                </a:lnTo>
                <a:lnTo>
                  <a:pt x="95" y="36"/>
                </a:lnTo>
                <a:lnTo>
                  <a:pt x="91" y="36"/>
                </a:lnTo>
                <a:lnTo>
                  <a:pt x="86" y="37"/>
                </a:lnTo>
                <a:lnTo>
                  <a:pt x="81" y="38"/>
                </a:lnTo>
                <a:lnTo>
                  <a:pt x="78" y="39"/>
                </a:lnTo>
                <a:lnTo>
                  <a:pt x="73" y="41"/>
                </a:lnTo>
                <a:lnTo>
                  <a:pt x="68" y="45"/>
                </a:lnTo>
                <a:lnTo>
                  <a:pt x="64" y="49"/>
                </a:lnTo>
                <a:lnTo>
                  <a:pt x="62" y="52"/>
                </a:lnTo>
                <a:lnTo>
                  <a:pt x="62" y="56"/>
                </a:lnTo>
                <a:lnTo>
                  <a:pt x="62" y="56"/>
                </a:lnTo>
                <a:lnTo>
                  <a:pt x="62" y="57"/>
                </a:lnTo>
                <a:lnTo>
                  <a:pt x="62" y="57"/>
                </a:lnTo>
                <a:lnTo>
                  <a:pt x="62" y="58"/>
                </a:lnTo>
                <a:lnTo>
                  <a:pt x="62" y="58"/>
                </a:lnTo>
                <a:lnTo>
                  <a:pt x="62" y="58"/>
                </a:lnTo>
                <a:lnTo>
                  <a:pt x="62" y="58"/>
                </a:lnTo>
                <a:lnTo>
                  <a:pt x="62" y="58"/>
                </a:lnTo>
                <a:lnTo>
                  <a:pt x="57" y="59"/>
                </a:lnTo>
                <a:lnTo>
                  <a:pt x="53" y="60"/>
                </a:lnTo>
                <a:lnTo>
                  <a:pt x="47" y="62"/>
                </a:lnTo>
                <a:lnTo>
                  <a:pt x="42" y="65"/>
                </a:lnTo>
                <a:lnTo>
                  <a:pt x="38" y="67"/>
                </a:lnTo>
                <a:lnTo>
                  <a:pt x="34" y="69"/>
                </a:lnTo>
                <a:lnTo>
                  <a:pt x="31" y="73"/>
                </a:lnTo>
                <a:lnTo>
                  <a:pt x="27" y="76"/>
                </a:lnTo>
                <a:lnTo>
                  <a:pt x="27" y="76"/>
                </a:lnTo>
                <a:lnTo>
                  <a:pt x="27" y="77"/>
                </a:lnTo>
                <a:lnTo>
                  <a:pt x="27" y="77"/>
                </a:lnTo>
                <a:lnTo>
                  <a:pt x="27" y="79"/>
                </a:lnTo>
                <a:lnTo>
                  <a:pt x="26" y="80"/>
                </a:lnTo>
                <a:lnTo>
                  <a:pt x="24" y="80"/>
                </a:lnTo>
                <a:lnTo>
                  <a:pt x="23" y="80"/>
                </a:lnTo>
                <a:lnTo>
                  <a:pt x="23" y="80"/>
                </a:lnTo>
                <a:lnTo>
                  <a:pt x="17" y="82"/>
                </a:lnTo>
                <a:lnTo>
                  <a:pt x="10" y="83"/>
                </a:lnTo>
                <a:lnTo>
                  <a:pt x="4" y="87"/>
                </a:lnTo>
                <a:lnTo>
                  <a:pt x="0" y="90"/>
                </a:lnTo>
                <a:lnTo>
                  <a:pt x="0" y="94"/>
                </a:lnTo>
                <a:lnTo>
                  <a:pt x="7" y="97"/>
                </a:lnTo>
                <a:lnTo>
                  <a:pt x="16" y="99"/>
                </a:lnTo>
                <a:lnTo>
                  <a:pt x="26" y="99"/>
                </a:lnTo>
                <a:lnTo>
                  <a:pt x="37" y="99"/>
                </a:lnTo>
                <a:lnTo>
                  <a:pt x="47" y="98"/>
                </a:lnTo>
                <a:lnTo>
                  <a:pt x="56" y="97"/>
                </a:lnTo>
                <a:lnTo>
                  <a:pt x="64" y="96"/>
                </a:lnTo>
                <a:lnTo>
                  <a:pt x="71" y="95"/>
                </a:lnTo>
                <a:lnTo>
                  <a:pt x="81" y="92"/>
                </a:lnTo>
                <a:lnTo>
                  <a:pt x="92" y="90"/>
                </a:lnTo>
                <a:lnTo>
                  <a:pt x="101" y="88"/>
                </a:lnTo>
                <a:lnTo>
                  <a:pt x="111" y="86"/>
                </a:lnTo>
                <a:lnTo>
                  <a:pt x="121" y="83"/>
                </a:lnTo>
                <a:lnTo>
                  <a:pt x="130" y="81"/>
                </a:lnTo>
                <a:lnTo>
                  <a:pt x="138" y="79"/>
                </a:lnTo>
                <a:lnTo>
                  <a:pt x="147" y="76"/>
                </a:lnTo>
                <a:lnTo>
                  <a:pt x="146" y="77"/>
                </a:lnTo>
                <a:lnTo>
                  <a:pt x="146" y="79"/>
                </a:lnTo>
                <a:lnTo>
                  <a:pt x="146" y="80"/>
                </a:lnTo>
                <a:lnTo>
                  <a:pt x="146" y="81"/>
                </a:lnTo>
                <a:lnTo>
                  <a:pt x="146" y="83"/>
                </a:lnTo>
                <a:lnTo>
                  <a:pt x="147" y="86"/>
                </a:lnTo>
                <a:lnTo>
                  <a:pt x="147" y="87"/>
                </a:lnTo>
                <a:lnTo>
                  <a:pt x="148" y="89"/>
                </a:lnTo>
                <a:lnTo>
                  <a:pt x="151" y="94"/>
                </a:lnTo>
                <a:lnTo>
                  <a:pt x="155" y="96"/>
                </a:lnTo>
                <a:lnTo>
                  <a:pt x="160" y="98"/>
                </a:lnTo>
                <a:lnTo>
                  <a:pt x="167" y="98"/>
                </a:lnTo>
                <a:lnTo>
                  <a:pt x="172" y="99"/>
                </a:lnTo>
                <a:lnTo>
                  <a:pt x="178" y="99"/>
                </a:lnTo>
                <a:lnTo>
                  <a:pt x="185" y="98"/>
                </a:lnTo>
                <a:lnTo>
                  <a:pt x="191" y="98"/>
                </a:lnTo>
                <a:lnTo>
                  <a:pt x="193" y="98"/>
                </a:lnTo>
                <a:lnTo>
                  <a:pt x="195" y="98"/>
                </a:lnTo>
                <a:lnTo>
                  <a:pt x="198" y="98"/>
                </a:lnTo>
                <a:lnTo>
                  <a:pt x="199" y="98"/>
                </a:lnTo>
                <a:lnTo>
                  <a:pt x="207" y="99"/>
                </a:lnTo>
                <a:lnTo>
                  <a:pt x="217" y="100"/>
                </a:lnTo>
                <a:lnTo>
                  <a:pt x="228" y="103"/>
                </a:lnTo>
                <a:lnTo>
                  <a:pt x="237" y="103"/>
                </a:lnTo>
                <a:lnTo>
                  <a:pt x="246" y="104"/>
                </a:lnTo>
                <a:lnTo>
                  <a:pt x="254" y="103"/>
                </a:lnTo>
                <a:lnTo>
                  <a:pt x="261" y="102"/>
                </a:lnTo>
                <a:lnTo>
                  <a:pt x="266" y="99"/>
                </a:lnTo>
                <a:lnTo>
                  <a:pt x="269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1"/>
                </a:lnTo>
                <a:lnTo>
                  <a:pt x="270" y="90"/>
                </a:lnTo>
                <a:lnTo>
                  <a:pt x="270" y="89"/>
                </a:lnTo>
                <a:lnTo>
                  <a:pt x="270" y="88"/>
                </a:lnTo>
                <a:lnTo>
                  <a:pt x="270" y="88"/>
                </a:lnTo>
                <a:lnTo>
                  <a:pt x="270" y="87"/>
                </a:lnTo>
                <a:lnTo>
                  <a:pt x="281" y="88"/>
                </a:lnTo>
                <a:lnTo>
                  <a:pt x="289" y="87"/>
                </a:lnTo>
                <a:lnTo>
                  <a:pt x="296" y="86"/>
                </a:lnTo>
                <a:lnTo>
                  <a:pt x="300" y="81"/>
                </a:lnTo>
                <a:lnTo>
                  <a:pt x="300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79"/>
                </a:lnTo>
                <a:lnTo>
                  <a:pt x="300" y="76"/>
                </a:lnTo>
                <a:lnTo>
                  <a:pt x="298" y="73"/>
                </a:lnTo>
                <a:lnTo>
                  <a:pt x="296" y="69"/>
                </a:lnTo>
                <a:lnTo>
                  <a:pt x="292" y="65"/>
                </a:lnTo>
                <a:close/>
              </a:path>
            </a:pathLst>
          </a:custGeom>
          <a:solidFill>
            <a:srgbClr val="75B5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5" name="Freeform 31"/>
          <p:cNvSpPr>
            <a:spLocks/>
          </p:cNvSpPr>
          <p:nvPr/>
        </p:nvSpPr>
        <p:spPr bwMode="auto">
          <a:xfrm>
            <a:off x="1481138" y="2130425"/>
            <a:ext cx="241300" cy="84137"/>
          </a:xfrm>
          <a:custGeom>
            <a:avLst/>
            <a:gdLst/>
            <a:ahLst/>
            <a:cxnLst>
              <a:cxn ang="0">
                <a:pos x="152" y="17"/>
              </a:cxn>
              <a:cxn ang="0">
                <a:pos x="152" y="24"/>
              </a:cxn>
              <a:cxn ang="0">
                <a:pos x="152" y="29"/>
              </a:cxn>
              <a:cxn ang="0">
                <a:pos x="151" y="29"/>
              </a:cxn>
              <a:cxn ang="0">
                <a:pos x="142" y="30"/>
              </a:cxn>
              <a:cxn ang="0">
                <a:pos x="135" y="36"/>
              </a:cxn>
              <a:cxn ang="0">
                <a:pos x="135" y="36"/>
              </a:cxn>
              <a:cxn ang="0">
                <a:pos x="131" y="36"/>
              </a:cxn>
              <a:cxn ang="0">
                <a:pos x="112" y="37"/>
              </a:cxn>
              <a:cxn ang="0">
                <a:pos x="97" y="37"/>
              </a:cxn>
              <a:cxn ang="0">
                <a:pos x="83" y="38"/>
              </a:cxn>
              <a:cxn ang="0">
                <a:pos x="69" y="45"/>
              </a:cxn>
              <a:cxn ang="0">
                <a:pos x="64" y="55"/>
              </a:cxn>
              <a:cxn ang="0">
                <a:pos x="64" y="57"/>
              </a:cxn>
              <a:cxn ang="0">
                <a:pos x="65" y="57"/>
              </a:cxn>
              <a:cxn ang="0">
                <a:pos x="59" y="59"/>
              </a:cxn>
              <a:cxn ang="0">
                <a:pos x="44" y="64"/>
              </a:cxn>
              <a:cxn ang="0">
                <a:pos x="33" y="72"/>
              </a:cxn>
              <a:cxn ang="0">
                <a:pos x="29" y="77"/>
              </a:cxn>
              <a:cxn ang="0">
                <a:pos x="28" y="79"/>
              </a:cxn>
              <a:cxn ang="0">
                <a:pos x="25" y="81"/>
              </a:cxn>
              <a:cxn ang="0">
                <a:pos x="6" y="86"/>
              </a:cxn>
              <a:cxn ang="0">
                <a:pos x="8" y="98"/>
              </a:cxn>
              <a:cxn ang="0">
                <a:pos x="38" y="100"/>
              </a:cxn>
              <a:cxn ang="0">
                <a:pos x="67" y="95"/>
              </a:cxn>
              <a:cxn ang="0">
                <a:pos x="95" y="91"/>
              </a:cxn>
              <a:cxn ang="0">
                <a:pos x="122" y="84"/>
              </a:cxn>
              <a:cxn ang="0">
                <a:pos x="149" y="76"/>
              </a:cxn>
              <a:cxn ang="0">
                <a:pos x="148" y="81"/>
              </a:cxn>
              <a:cxn ang="0">
                <a:pos x="149" y="86"/>
              </a:cxn>
              <a:cxn ang="0">
                <a:pos x="154" y="93"/>
              </a:cxn>
              <a:cxn ang="0">
                <a:pos x="169" y="99"/>
              </a:cxn>
              <a:cxn ang="0">
                <a:pos x="188" y="99"/>
              </a:cxn>
              <a:cxn ang="0">
                <a:pos x="198" y="99"/>
              </a:cxn>
              <a:cxn ang="0">
                <a:pos x="211" y="100"/>
              </a:cxn>
              <a:cxn ang="0">
                <a:pos x="241" y="104"/>
              </a:cxn>
              <a:cxn ang="0">
                <a:pos x="265" y="102"/>
              </a:cxn>
              <a:cxn ang="0">
                <a:pos x="274" y="95"/>
              </a:cxn>
              <a:cxn ang="0">
                <a:pos x="274" y="91"/>
              </a:cxn>
              <a:cxn ang="0">
                <a:pos x="274" y="87"/>
              </a:cxn>
              <a:cxn ang="0">
                <a:pos x="294" y="87"/>
              </a:cxn>
              <a:cxn ang="0">
                <a:pos x="304" y="81"/>
              </a:cxn>
              <a:cxn ang="0">
                <a:pos x="304" y="79"/>
              </a:cxn>
              <a:cxn ang="0">
                <a:pos x="300" y="69"/>
              </a:cxn>
              <a:cxn ang="0">
                <a:pos x="288" y="59"/>
              </a:cxn>
              <a:cxn ang="0">
                <a:pos x="276" y="52"/>
              </a:cxn>
              <a:cxn ang="0">
                <a:pos x="262" y="48"/>
              </a:cxn>
              <a:cxn ang="0">
                <a:pos x="281" y="34"/>
              </a:cxn>
              <a:cxn ang="0">
                <a:pos x="286" y="25"/>
              </a:cxn>
              <a:cxn ang="0">
                <a:pos x="286" y="19"/>
              </a:cxn>
              <a:cxn ang="0">
                <a:pos x="284" y="14"/>
              </a:cxn>
              <a:cxn ang="0">
                <a:pos x="276" y="7"/>
              </a:cxn>
              <a:cxn ang="0">
                <a:pos x="256" y="8"/>
              </a:cxn>
              <a:cxn ang="0">
                <a:pos x="232" y="25"/>
              </a:cxn>
              <a:cxn ang="0">
                <a:pos x="213" y="47"/>
              </a:cxn>
              <a:cxn ang="0">
                <a:pos x="208" y="41"/>
              </a:cxn>
              <a:cxn ang="0">
                <a:pos x="196" y="16"/>
              </a:cxn>
              <a:cxn ang="0">
                <a:pos x="171" y="0"/>
              </a:cxn>
              <a:cxn ang="0">
                <a:pos x="155" y="11"/>
              </a:cxn>
            </a:cxnLst>
            <a:rect l="0" t="0" r="r" b="b"/>
            <a:pathLst>
              <a:path w="304" h="105">
                <a:moveTo>
                  <a:pt x="155" y="11"/>
                </a:moveTo>
                <a:lnTo>
                  <a:pt x="154" y="14"/>
                </a:lnTo>
                <a:lnTo>
                  <a:pt x="152" y="17"/>
                </a:lnTo>
                <a:lnTo>
                  <a:pt x="152" y="19"/>
                </a:lnTo>
                <a:lnTo>
                  <a:pt x="152" y="23"/>
                </a:lnTo>
                <a:lnTo>
                  <a:pt x="152" y="24"/>
                </a:lnTo>
                <a:lnTo>
                  <a:pt x="152" y="25"/>
                </a:lnTo>
                <a:lnTo>
                  <a:pt x="152" y="28"/>
                </a:lnTo>
                <a:lnTo>
                  <a:pt x="152" y="29"/>
                </a:lnTo>
                <a:lnTo>
                  <a:pt x="152" y="29"/>
                </a:lnTo>
                <a:lnTo>
                  <a:pt x="152" y="29"/>
                </a:lnTo>
                <a:lnTo>
                  <a:pt x="151" y="29"/>
                </a:lnTo>
                <a:lnTo>
                  <a:pt x="151" y="28"/>
                </a:lnTo>
                <a:lnTo>
                  <a:pt x="147" y="29"/>
                </a:lnTo>
                <a:lnTo>
                  <a:pt x="142" y="30"/>
                </a:lnTo>
                <a:lnTo>
                  <a:pt x="139" y="32"/>
                </a:ln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lnTo>
                  <a:pt x="135" y="36"/>
                </a:lnTo>
                <a:lnTo>
                  <a:pt x="134" y="36"/>
                </a:lnTo>
                <a:lnTo>
                  <a:pt x="132" y="36"/>
                </a:lnTo>
                <a:lnTo>
                  <a:pt x="131" y="36"/>
                </a:lnTo>
                <a:lnTo>
                  <a:pt x="129" y="36"/>
                </a:lnTo>
                <a:lnTo>
                  <a:pt x="124" y="37"/>
                </a:lnTo>
                <a:lnTo>
                  <a:pt x="112" y="37"/>
                </a:lnTo>
                <a:lnTo>
                  <a:pt x="107" y="37"/>
                </a:lnTo>
                <a:lnTo>
                  <a:pt x="103" y="37"/>
                </a:lnTo>
                <a:lnTo>
                  <a:pt x="97" y="37"/>
                </a:lnTo>
                <a:lnTo>
                  <a:pt x="93" y="37"/>
                </a:lnTo>
                <a:lnTo>
                  <a:pt x="88" y="38"/>
                </a:lnTo>
                <a:lnTo>
                  <a:pt x="83" y="38"/>
                </a:lnTo>
                <a:lnTo>
                  <a:pt x="80" y="39"/>
                </a:lnTo>
                <a:lnTo>
                  <a:pt x="75" y="41"/>
                </a:lnTo>
                <a:lnTo>
                  <a:pt x="69" y="45"/>
                </a:lnTo>
                <a:lnTo>
                  <a:pt x="66" y="48"/>
                </a:lnTo>
                <a:lnTo>
                  <a:pt x="64" y="52"/>
                </a:lnTo>
                <a:lnTo>
                  <a:pt x="64" y="55"/>
                </a:lnTo>
                <a:lnTo>
                  <a:pt x="64" y="56"/>
                </a:lnTo>
                <a:lnTo>
                  <a:pt x="64" y="56"/>
                </a:lnTo>
                <a:lnTo>
                  <a:pt x="64" y="57"/>
                </a:lnTo>
                <a:lnTo>
                  <a:pt x="65" y="57"/>
                </a:lnTo>
                <a:lnTo>
                  <a:pt x="65" y="57"/>
                </a:lnTo>
                <a:lnTo>
                  <a:pt x="65" y="57"/>
                </a:lnTo>
                <a:lnTo>
                  <a:pt x="65" y="57"/>
                </a:lnTo>
                <a:lnTo>
                  <a:pt x="65" y="57"/>
                </a:lnTo>
                <a:lnTo>
                  <a:pt x="59" y="59"/>
                </a:lnTo>
                <a:lnTo>
                  <a:pt x="54" y="61"/>
                </a:lnTo>
                <a:lnTo>
                  <a:pt x="50" y="63"/>
                </a:lnTo>
                <a:lnTo>
                  <a:pt x="44" y="64"/>
                </a:lnTo>
                <a:lnTo>
                  <a:pt x="40" y="68"/>
                </a:lnTo>
                <a:lnTo>
                  <a:pt x="36" y="70"/>
                </a:lnTo>
                <a:lnTo>
                  <a:pt x="33" y="72"/>
                </a:lnTo>
                <a:lnTo>
                  <a:pt x="29" y="76"/>
                </a:lnTo>
                <a:lnTo>
                  <a:pt x="29" y="76"/>
                </a:lnTo>
                <a:lnTo>
                  <a:pt x="29" y="77"/>
                </a:lnTo>
                <a:lnTo>
                  <a:pt x="29" y="78"/>
                </a:lnTo>
                <a:lnTo>
                  <a:pt x="29" y="79"/>
                </a:lnTo>
                <a:lnTo>
                  <a:pt x="28" y="79"/>
                </a:lnTo>
                <a:lnTo>
                  <a:pt x="26" y="79"/>
                </a:lnTo>
                <a:lnTo>
                  <a:pt x="25" y="81"/>
                </a:lnTo>
                <a:lnTo>
                  <a:pt x="25" y="81"/>
                </a:lnTo>
                <a:lnTo>
                  <a:pt x="19" y="82"/>
                </a:lnTo>
                <a:lnTo>
                  <a:pt x="12" y="84"/>
                </a:lnTo>
                <a:lnTo>
                  <a:pt x="6" y="86"/>
                </a:lnTo>
                <a:lnTo>
                  <a:pt x="0" y="90"/>
                </a:lnTo>
                <a:lnTo>
                  <a:pt x="2" y="94"/>
                </a:lnTo>
                <a:lnTo>
                  <a:pt x="8" y="98"/>
                </a:lnTo>
                <a:lnTo>
                  <a:pt x="18" y="100"/>
                </a:lnTo>
                <a:lnTo>
                  <a:pt x="28" y="100"/>
                </a:lnTo>
                <a:lnTo>
                  <a:pt x="38" y="100"/>
                </a:lnTo>
                <a:lnTo>
                  <a:pt x="49" y="99"/>
                </a:lnTo>
                <a:lnTo>
                  <a:pt x="59" y="98"/>
                </a:lnTo>
                <a:lnTo>
                  <a:pt x="67" y="95"/>
                </a:lnTo>
                <a:lnTo>
                  <a:pt x="74" y="94"/>
                </a:lnTo>
                <a:lnTo>
                  <a:pt x="84" y="92"/>
                </a:lnTo>
                <a:lnTo>
                  <a:pt x="95" y="91"/>
                </a:lnTo>
                <a:lnTo>
                  <a:pt x="104" y="89"/>
                </a:lnTo>
                <a:lnTo>
                  <a:pt x="113" y="86"/>
                </a:lnTo>
                <a:lnTo>
                  <a:pt x="122" y="84"/>
                </a:lnTo>
                <a:lnTo>
                  <a:pt x="132" y="81"/>
                </a:lnTo>
                <a:lnTo>
                  <a:pt x="141" y="78"/>
                </a:lnTo>
                <a:lnTo>
                  <a:pt x="149" y="76"/>
                </a:lnTo>
                <a:lnTo>
                  <a:pt x="148" y="77"/>
                </a:lnTo>
                <a:lnTo>
                  <a:pt x="148" y="79"/>
                </a:lnTo>
                <a:lnTo>
                  <a:pt x="148" y="81"/>
                </a:lnTo>
                <a:lnTo>
                  <a:pt x="148" y="82"/>
                </a:lnTo>
                <a:lnTo>
                  <a:pt x="148" y="84"/>
                </a:lnTo>
                <a:lnTo>
                  <a:pt x="149" y="86"/>
                </a:lnTo>
                <a:lnTo>
                  <a:pt x="149" y="87"/>
                </a:lnTo>
                <a:lnTo>
                  <a:pt x="150" y="90"/>
                </a:lnTo>
                <a:lnTo>
                  <a:pt x="154" y="93"/>
                </a:lnTo>
                <a:lnTo>
                  <a:pt x="158" y="97"/>
                </a:lnTo>
                <a:lnTo>
                  <a:pt x="163" y="98"/>
                </a:lnTo>
                <a:lnTo>
                  <a:pt x="169" y="99"/>
                </a:lnTo>
                <a:lnTo>
                  <a:pt x="175" y="100"/>
                </a:lnTo>
                <a:lnTo>
                  <a:pt x="181" y="100"/>
                </a:lnTo>
                <a:lnTo>
                  <a:pt x="188" y="99"/>
                </a:lnTo>
                <a:lnTo>
                  <a:pt x="194" y="99"/>
                </a:lnTo>
                <a:lnTo>
                  <a:pt x="196" y="99"/>
                </a:lnTo>
                <a:lnTo>
                  <a:pt x="198" y="99"/>
                </a:lnTo>
                <a:lnTo>
                  <a:pt x="201" y="99"/>
                </a:lnTo>
                <a:lnTo>
                  <a:pt x="203" y="99"/>
                </a:lnTo>
                <a:lnTo>
                  <a:pt x="211" y="100"/>
                </a:lnTo>
                <a:lnTo>
                  <a:pt x="222" y="101"/>
                </a:lnTo>
                <a:lnTo>
                  <a:pt x="232" y="104"/>
                </a:lnTo>
                <a:lnTo>
                  <a:pt x="241" y="104"/>
                </a:lnTo>
                <a:lnTo>
                  <a:pt x="250" y="105"/>
                </a:lnTo>
                <a:lnTo>
                  <a:pt x="258" y="104"/>
                </a:lnTo>
                <a:lnTo>
                  <a:pt x="265" y="102"/>
                </a:lnTo>
                <a:lnTo>
                  <a:pt x="270" y="100"/>
                </a:lnTo>
                <a:lnTo>
                  <a:pt x="273" y="97"/>
                </a:lnTo>
                <a:lnTo>
                  <a:pt x="274" y="95"/>
                </a:lnTo>
                <a:lnTo>
                  <a:pt x="274" y="93"/>
                </a:lnTo>
                <a:lnTo>
                  <a:pt x="274" y="92"/>
                </a:lnTo>
                <a:lnTo>
                  <a:pt x="274" y="91"/>
                </a:lnTo>
                <a:lnTo>
                  <a:pt x="274" y="90"/>
                </a:lnTo>
                <a:lnTo>
                  <a:pt x="274" y="89"/>
                </a:lnTo>
                <a:lnTo>
                  <a:pt x="274" y="87"/>
                </a:lnTo>
                <a:lnTo>
                  <a:pt x="274" y="86"/>
                </a:lnTo>
                <a:lnTo>
                  <a:pt x="285" y="87"/>
                </a:lnTo>
                <a:lnTo>
                  <a:pt x="294" y="87"/>
                </a:lnTo>
                <a:lnTo>
                  <a:pt x="301" y="85"/>
                </a:lnTo>
                <a:lnTo>
                  <a:pt x="304" y="82"/>
                </a:lnTo>
                <a:lnTo>
                  <a:pt x="304" y="81"/>
                </a:lnTo>
                <a:lnTo>
                  <a:pt x="304" y="81"/>
                </a:lnTo>
                <a:lnTo>
                  <a:pt x="304" y="81"/>
                </a:lnTo>
                <a:lnTo>
                  <a:pt x="304" y="79"/>
                </a:lnTo>
                <a:lnTo>
                  <a:pt x="304" y="76"/>
                </a:lnTo>
                <a:lnTo>
                  <a:pt x="302" y="72"/>
                </a:lnTo>
                <a:lnTo>
                  <a:pt x="300" y="69"/>
                </a:lnTo>
                <a:lnTo>
                  <a:pt x="296" y="64"/>
                </a:lnTo>
                <a:lnTo>
                  <a:pt x="293" y="61"/>
                </a:lnTo>
                <a:lnTo>
                  <a:pt x="288" y="59"/>
                </a:lnTo>
                <a:lnTo>
                  <a:pt x="285" y="56"/>
                </a:lnTo>
                <a:lnTo>
                  <a:pt x="280" y="54"/>
                </a:lnTo>
                <a:lnTo>
                  <a:pt x="276" y="52"/>
                </a:lnTo>
                <a:lnTo>
                  <a:pt x="271" y="51"/>
                </a:lnTo>
                <a:lnTo>
                  <a:pt x="266" y="49"/>
                </a:lnTo>
                <a:lnTo>
                  <a:pt x="262" y="48"/>
                </a:lnTo>
                <a:lnTo>
                  <a:pt x="270" y="45"/>
                </a:lnTo>
                <a:lnTo>
                  <a:pt x="276" y="40"/>
                </a:lnTo>
                <a:lnTo>
                  <a:pt x="281" y="34"/>
                </a:lnTo>
                <a:lnTo>
                  <a:pt x="285" y="29"/>
                </a:lnTo>
                <a:lnTo>
                  <a:pt x="285" y="26"/>
                </a:lnTo>
                <a:lnTo>
                  <a:pt x="286" y="25"/>
                </a:lnTo>
                <a:lnTo>
                  <a:pt x="286" y="23"/>
                </a:lnTo>
                <a:lnTo>
                  <a:pt x="286" y="22"/>
                </a:lnTo>
                <a:lnTo>
                  <a:pt x="286" y="19"/>
                </a:lnTo>
                <a:lnTo>
                  <a:pt x="285" y="17"/>
                </a:lnTo>
                <a:lnTo>
                  <a:pt x="285" y="16"/>
                </a:lnTo>
                <a:lnTo>
                  <a:pt x="284" y="14"/>
                </a:lnTo>
                <a:lnTo>
                  <a:pt x="281" y="10"/>
                </a:lnTo>
                <a:lnTo>
                  <a:pt x="279" y="8"/>
                </a:lnTo>
                <a:lnTo>
                  <a:pt x="276" y="7"/>
                </a:lnTo>
                <a:lnTo>
                  <a:pt x="271" y="6"/>
                </a:lnTo>
                <a:lnTo>
                  <a:pt x="264" y="6"/>
                </a:lnTo>
                <a:lnTo>
                  <a:pt x="256" y="8"/>
                </a:lnTo>
                <a:lnTo>
                  <a:pt x="248" y="13"/>
                </a:lnTo>
                <a:lnTo>
                  <a:pt x="240" y="18"/>
                </a:lnTo>
                <a:lnTo>
                  <a:pt x="232" y="25"/>
                </a:lnTo>
                <a:lnTo>
                  <a:pt x="225" y="32"/>
                </a:lnTo>
                <a:lnTo>
                  <a:pt x="218" y="39"/>
                </a:lnTo>
                <a:lnTo>
                  <a:pt x="213" y="47"/>
                </a:lnTo>
                <a:lnTo>
                  <a:pt x="211" y="45"/>
                </a:lnTo>
                <a:lnTo>
                  <a:pt x="210" y="43"/>
                </a:lnTo>
                <a:lnTo>
                  <a:pt x="208" y="41"/>
                </a:lnTo>
                <a:lnTo>
                  <a:pt x="205" y="39"/>
                </a:lnTo>
                <a:lnTo>
                  <a:pt x="202" y="28"/>
                </a:lnTo>
                <a:lnTo>
                  <a:pt x="196" y="16"/>
                </a:lnTo>
                <a:lnTo>
                  <a:pt x="188" y="7"/>
                </a:lnTo>
                <a:lnTo>
                  <a:pt x="179" y="1"/>
                </a:lnTo>
                <a:lnTo>
                  <a:pt x="171" y="0"/>
                </a:lnTo>
                <a:lnTo>
                  <a:pt x="165" y="1"/>
                </a:lnTo>
                <a:lnTo>
                  <a:pt x="159" y="6"/>
                </a:lnTo>
                <a:lnTo>
                  <a:pt x="155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6" name="Freeform 32"/>
          <p:cNvSpPr>
            <a:spLocks/>
          </p:cNvSpPr>
          <p:nvPr/>
        </p:nvSpPr>
        <p:spPr bwMode="auto">
          <a:xfrm>
            <a:off x="1485900" y="2135188"/>
            <a:ext cx="233362" cy="74612"/>
          </a:xfrm>
          <a:custGeom>
            <a:avLst/>
            <a:gdLst/>
            <a:ahLst/>
            <a:cxnLst>
              <a:cxn ang="0">
                <a:pos x="150" y="20"/>
              </a:cxn>
              <a:cxn ang="0">
                <a:pos x="151" y="11"/>
              </a:cxn>
              <a:cxn ang="0">
                <a:pos x="165" y="0"/>
              </a:cxn>
              <a:cxn ang="0">
                <a:pos x="190" y="21"/>
              </a:cxn>
              <a:cxn ang="0">
                <a:pos x="190" y="32"/>
              </a:cxn>
              <a:cxn ang="0">
                <a:pos x="192" y="36"/>
              </a:cxn>
              <a:cxn ang="0">
                <a:pos x="196" y="39"/>
              </a:cxn>
              <a:cxn ang="0">
                <a:pos x="197" y="40"/>
              </a:cxn>
              <a:cxn ang="0">
                <a:pos x="203" y="43"/>
              </a:cxn>
              <a:cxn ang="0">
                <a:pos x="210" y="47"/>
              </a:cxn>
              <a:cxn ang="0">
                <a:pos x="234" y="19"/>
              </a:cxn>
              <a:cxn ang="0">
                <a:pos x="265" y="5"/>
              </a:cxn>
              <a:cxn ang="0">
                <a:pos x="274" y="11"/>
              </a:cxn>
              <a:cxn ang="0">
                <a:pos x="275" y="17"/>
              </a:cxn>
              <a:cxn ang="0">
                <a:pos x="274" y="23"/>
              </a:cxn>
              <a:cxn ang="0">
                <a:pos x="243" y="43"/>
              </a:cxn>
              <a:cxn ang="0">
                <a:pos x="228" y="47"/>
              </a:cxn>
              <a:cxn ang="0">
                <a:pos x="236" y="49"/>
              </a:cxn>
              <a:cxn ang="0">
                <a:pos x="256" y="48"/>
              </a:cxn>
              <a:cxn ang="0">
                <a:pos x="278" y="56"/>
              </a:cxn>
              <a:cxn ang="0">
                <a:pos x="294" y="72"/>
              </a:cxn>
              <a:cxn ang="0">
                <a:pos x="287" y="78"/>
              </a:cxn>
              <a:cxn ang="0">
                <a:pos x="263" y="80"/>
              </a:cxn>
              <a:cxn ang="0">
                <a:pos x="264" y="89"/>
              </a:cxn>
              <a:cxn ang="0">
                <a:pos x="239" y="94"/>
              </a:cxn>
              <a:cxn ang="0">
                <a:pos x="205" y="90"/>
              </a:cxn>
              <a:cxn ang="0">
                <a:pos x="190" y="89"/>
              </a:cxn>
              <a:cxn ang="0">
                <a:pos x="171" y="90"/>
              </a:cxn>
              <a:cxn ang="0">
                <a:pos x="150" y="86"/>
              </a:cxn>
              <a:cxn ang="0">
                <a:pos x="146" y="73"/>
              </a:cxn>
              <a:cxn ang="0">
                <a:pos x="128" y="71"/>
              </a:cxn>
              <a:cxn ang="0">
                <a:pos x="89" y="80"/>
              </a:cxn>
              <a:cxn ang="0">
                <a:pos x="53" y="87"/>
              </a:cxn>
              <a:cxn ang="0">
                <a:pos x="16" y="90"/>
              </a:cxn>
              <a:cxn ang="0">
                <a:pos x="9" y="82"/>
              </a:cxn>
              <a:cxn ang="0">
                <a:pos x="29" y="74"/>
              </a:cxn>
              <a:cxn ang="0">
                <a:pos x="28" y="73"/>
              </a:cxn>
              <a:cxn ang="0">
                <a:pos x="61" y="57"/>
              </a:cxn>
              <a:cxn ang="0">
                <a:pos x="67" y="61"/>
              </a:cxn>
              <a:cxn ang="0">
                <a:pos x="73" y="54"/>
              </a:cxn>
              <a:cxn ang="0">
                <a:pos x="65" y="51"/>
              </a:cxn>
              <a:cxn ang="0">
                <a:pos x="62" y="51"/>
              </a:cxn>
              <a:cxn ang="0">
                <a:pos x="62" y="51"/>
              </a:cxn>
              <a:cxn ang="0">
                <a:pos x="68" y="43"/>
              </a:cxn>
              <a:cxn ang="0">
                <a:pos x="83" y="38"/>
              </a:cxn>
              <a:cxn ang="0">
                <a:pos x="101" y="36"/>
              </a:cxn>
              <a:cxn ang="0">
                <a:pos x="126" y="35"/>
              </a:cxn>
              <a:cxn ang="0">
                <a:pos x="133" y="38"/>
              </a:cxn>
              <a:cxn ang="0">
                <a:pos x="142" y="33"/>
              </a:cxn>
              <a:cxn ang="0">
                <a:pos x="135" y="31"/>
              </a:cxn>
              <a:cxn ang="0">
                <a:pos x="145" y="28"/>
              </a:cxn>
              <a:cxn ang="0">
                <a:pos x="151" y="31"/>
              </a:cxn>
              <a:cxn ang="0">
                <a:pos x="151" y="32"/>
              </a:cxn>
              <a:cxn ang="0">
                <a:pos x="154" y="28"/>
              </a:cxn>
            </a:cxnLst>
            <a:rect l="0" t="0" r="r" b="b"/>
            <a:pathLst>
              <a:path w="295" h="94">
                <a:moveTo>
                  <a:pt x="154" y="28"/>
                </a:moveTo>
                <a:lnTo>
                  <a:pt x="152" y="26"/>
                </a:lnTo>
                <a:lnTo>
                  <a:pt x="151" y="23"/>
                </a:lnTo>
                <a:lnTo>
                  <a:pt x="150" y="20"/>
                </a:lnTo>
                <a:lnTo>
                  <a:pt x="150" y="18"/>
                </a:lnTo>
                <a:lnTo>
                  <a:pt x="150" y="16"/>
                </a:lnTo>
                <a:lnTo>
                  <a:pt x="151" y="13"/>
                </a:lnTo>
                <a:lnTo>
                  <a:pt x="151" y="11"/>
                </a:lnTo>
                <a:lnTo>
                  <a:pt x="152" y="9"/>
                </a:lnTo>
                <a:lnTo>
                  <a:pt x="156" y="4"/>
                </a:lnTo>
                <a:lnTo>
                  <a:pt x="160" y="1"/>
                </a:lnTo>
                <a:lnTo>
                  <a:pt x="165" y="0"/>
                </a:lnTo>
                <a:lnTo>
                  <a:pt x="171" y="1"/>
                </a:lnTo>
                <a:lnTo>
                  <a:pt x="179" y="5"/>
                </a:lnTo>
                <a:lnTo>
                  <a:pt x="186" y="12"/>
                </a:lnTo>
                <a:lnTo>
                  <a:pt x="190" y="21"/>
                </a:lnTo>
                <a:lnTo>
                  <a:pt x="195" y="32"/>
                </a:lnTo>
                <a:lnTo>
                  <a:pt x="194" y="32"/>
                </a:lnTo>
                <a:lnTo>
                  <a:pt x="191" y="32"/>
                </a:lnTo>
                <a:lnTo>
                  <a:pt x="190" y="32"/>
                </a:lnTo>
                <a:lnTo>
                  <a:pt x="188" y="33"/>
                </a:lnTo>
                <a:lnTo>
                  <a:pt x="190" y="38"/>
                </a:lnTo>
                <a:lnTo>
                  <a:pt x="191" y="36"/>
                </a:lnTo>
                <a:lnTo>
                  <a:pt x="192" y="36"/>
                </a:lnTo>
                <a:lnTo>
                  <a:pt x="195" y="36"/>
                </a:lnTo>
                <a:lnTo>
                  <a:pt x="196" y="38"/>
                </a:lnTo>
                <a:lnTo>
                  <a:pt x="196" y="39"/>
                </a:lnTo>
                <a:lnTo>
                  <a:pt x="196" y="39"/>
                </a:lnTo>
                <a:lnTo>
                  <a:pt x="196" y="40"/>
                </a:lnTo>
                <a:lnTo>
                  <a:pt x="196" y="40"/>
                </a:lnTo>
                <a:lnTo>
                  <a:pt x="196" y="40"/>
                </a:lnTo>
                <a:lnTo>
                  <a:pt x="197" y="40"/>
                </a:lnTo>
                <a:lnTo>
                  <a:pt x="198" y="40"/>
                </a:lnTo>
                <a:lnTo>
                  <a:pt x="199" y="40"/>
                </a:lnTo>
                <a:lnTo>
                  <a:pt x="202" y="41"/>
                </a:lnTo>
                <a:lnTo>
                  <a:pt x="203" y="43"/>
                </a:lnTo>
                <a:lnTo>
                  <a:pt x="205" y="44"/>
                </a:lnTo>
                <a:lnTo>
                  <a:pt x="206" y="47"/>
                </a:lnTo>
                <a:lnTo>
                  <a:pt x="206" y="47"/>
                </a:lnTo>
                <a:lnTo>
                  <a:pt x="210" y="47"/>
                </a:lnTo>
                <a:lnTo>
                  <a:pt x="214" y="40"/>
                </a:lnTo>
                <a:lnTo>
                  <a:pt x="220" y="33"/>
                </a:lnTo>
                <a:lnTo>
                  <a:pt x="226" y="26"/>
                </a:lnTo>
                <a:lnTo>
                  <a:pt x="234" y="19"/>
                </a:lnTo>
                <a:lnTo>
                  <a:pt x="242" y="13"/>
                </a:lnTo>
                <a:lnTo>
                  <a:pt x="250" y="9"/>
                </a:lnTo>
                <a:lnTo>
                  <a:pt x="258" y="6"/>
                </a:lnTo>
                <a:lnTo>
                  <a:pt x="265" y="5"/>
                </a:lnTo>
                <a:lnTo>
                  <a:pt x="267" y="6"/>
                </a:lnTo>
                <a:lnTo>
                  <a:pt x="270" y="8"/>
                </a:lnTo>
                <a:lnTo>
                  <a:pt x="272" y="9"/>
                </a:lnTo>
                <a:lnTo>
                  <a:pt x="274" y="11"/>
                </a:lnTo>
                <a:lnTo>
                  <a:pt x="275" y="12"/>
                </a:lnTo>
                <a:lnTo>
                  <a:pt x="275" y="13"/>
                </a:lnTo>
                <a:lnTo>
                  <a:pt x="275" y="16"/>
                </a:lnTo>
                <a:lnTo>
                  <a:pt x="275" y="17"/>
                </a:lnTo>
                <a:lnTo>
                  <a:pt x="275" y="18"/>
                </a:lnTo>
                <a:lnTo>
                  <a:pt x="275" y="19"/>
                </a:lnTo>
                <a:lnTo>
                  <a:pt x="275" y="21"/>
                </a:lnTo>
                <a:lnTo>
                  <a:pt x="274" y="23"/>
                </a:lnTo>
                <a:lnTo>
                  <a:pt x="271" y="29"/>
                </a:lnTo>
                <a:lnTo>
                  <a:pt x="263" y="35"/>
                </a:lnTo>
                <a:lnTo>
                  <a:pt x="254" y="40"/>
                </a:lnTo>
                <a:lnTo>
                  <a:pt x="243" y="43"/>
                </a:lnTo>
                <a:lnTo>
                  <a:pt x="239" y="43"/>
                </a:lnTo>
                <a:lnTo>
                  <a:pt x="235" y="44"/>
                </a:lnTo>
                <a:lnTo>
                  <a:pt x="232" y="46"/>
                </a:lnTo>
                <a:lnTo>
                  <a:pt x="228" y="47"/>
                </a:lnTo>
                <a:lnTo>
                  <a:pt x="229" y="51"/>
                </a:lnTo>
                <a:lnTo>
                  <a:pt x="229" y="51"/>
                </a:lnTo>
                <a:lnTo>
                  <a:pt x="233" y="50"/>
                </a:lnTo>
                <a:lnTo>
                  <a:pt x="236" y="49"/>
                </a:lnTo>
                <a:lnTo>
                  <a:pt x="240" y="49"/>
                </a:lnTo>
                <a:lnTo>
                  <a:pt x="244" y="48"/>
                </a:lnTo>
                <a:lnTo>
                  <a:pt x="250" y="48"/>
                </a:lnTo>
                <a:lnTo>
                  <a:pt x="256" y="48"/>
                </a:lnTo>
                <a:lnTo>
                  <a:pt x="262" y="49"/>
                </a:lnTo>
                <a:lnTo>
                  <a:pt x="267" y="51"/>
                </a:lnTo>
                <a:lnTo>
                  <a:pt x="273" y="54"/>
                </a:lnTo>
                <a:lnTo>
                  <a:pt x="278" y="56"/>
                </a:lnTo>
                <a:lnTo>
                  <a:pt x="282" y="59"/>
                </a:lnTo>
                <a:lnTo>
                  <a:pt x="287" y="63"/>
                </a:lnTo>
                <a:lnTo>
                  <a:pt x="292" y="69"/>
                </a:lnTo>
                <a:lnTo>
                  <a:pt x="294" y="72"/>
                </a:lnTo>
                <a:lnTo>
                  <a:pt x="295" y="73"/>
                </a:lnTo>
                <a:lnTo>
                  <a:pt x="295" y="74"/>
                </a:lnTo>
                <a:lnTo>
                  <a:pt x="293" y="77"/>
                </a:lnTo>
                <a:lnTo>
                  <a:pt x="287" y="78"/>
                </a:lnTo>
                <a:lnTo>
                  <a:pt x="278" y="78"/>
                </a:lnTo>
                <a:lnTo>
                  <a:pt x="266" y="77"/>
                </a:lnTo>
                <a:lnTo>
                  <a:pt x="265" y="77"/>
                </a:lnTo>
                <a:lnTo>
                  <a:pt x="263" y="80"/>
                </a:lnTo>
                <a:lnTo>
                  <a:pt x="265" y="84"/>
                </a:lnTo>
                <a:lnTo>
                  <a:pt x="265" y="86"/>
                </a:lnTo>
                <a:lnTo>
                  <a:pt x="265" y="88"/>
                </a:lnTo>
                <a:lnTo>
                  <a:pt x="264" y="89"/>
                </a:lnTo>
                <a:lnTo>
                  <a:pt x="260" y="92"/>
                </a:lnTo>
                <a:lnTo>
                  <a:pt x="255" y="94"/>
                </a:lnTo>
                <a:lnTo>
                  <a:pt x="247" y="94"/>
                </a:lnTo>
                <a:lnTo>
                  <a:pt x="239" y="94"/>
                </a:lnTo>
                <a:lnTo>
                  <a:pt x="229" y="94"/>
                </a:lnTo>
                <a:lnTo>
                  <a:pt x="220" y="93"/>
                </a:lnTo>
                <a:lnTo>
                  <a:pt x="212" y="92"/>
                </a:lnTo>
                <a:lnTo>
                  <a:pt x="205" y="90"/>
                </a:lnTo>
                <a:lnTo>
                  <a:pt x="197" y="89"/>
                </a:lnTo>
                <a:lnTo>
                  <a:pt x="195" y="89"/>
                </a:lnTo>
                <a:lnTo>
                  <a:pt x="192" y="89"/>
                </a:lnTo>
                <a:lnTo>
                  <a:pt x="190" y="89"/>
                </a:lnTo>
                <a:lnTo>
                  <a:pt x="188" y="89"/>
                </a:lnTo>
                <a:lnTo>
                  <a:pt x="183" y="89"/>
                </a:lnTo>
                <a:lnTo>
                  <a:pt x="177" y="90"/>
                </a:lnTo>
                <a:lnTo>
                  <a:pt x="171" y="90"/>
                </a:lnTo>
                <a:lnTo>
                  <a:pt x="165" y="89"/>
                </a:lnTo>
                <a:lnTo>
                  <a:pt x="159" y="89"/>
                </a:lnTo>
                <a:lnTo>
                  <a:pt x="154" y="87"/>
                </a:lnTo>
                <a:lnTo>
                  <a:pt x="150" y="86"/>
                </a:lnTo>
                <a:lnTo>
                  <a:pt x="148" y="82"/>
                </a:lnTo>
                <a:lnTo>
                  <a:pt x="146" y="80"/>
                </a:lnTo>
                <a:lnTo>
                  <a:pt x="146" y="77"/>
                </a:lnTo>
                <a:lnTo>
                  <a:pt x="146" y="73"/>
                </a:lnTo>
                <a:lnTo>
                  <a:pt x="148" y="69"/>
                </a:lnTo>
                <a:lnTo>
                  <a:pt x="145" y="65"/>
                </a:lnTo>
                <a:lnTo>
                  <a:pt x="137" y="69"/>
                </a:lnTo>
                <a:lnTo>
                  <a:pt x="128" y="71"/>
                </a:lnTo>
                <a:lnTo>
                  <a:pt x="119" y="73"/>
                </a:lnTo>
                <a:lnTo>
                  <a:pt x="108" y="76"/>
                </a:lnTo>
                <a:lnTo>
                  <a:pt x="98" y="78"/>
                </a:lnTo>
                <a:lnTo>
                  <a:pt x="89" y="80"/>
                </a:lnTo>
                <a:lnTo>
                  <a:pt x="77" y="82"/>
                </a:lnTo>
                <a:lnTo>
                  <a:pt x="67" y="85"/>
                </a:lnTo>
                <a:lnTo>
                  <a:pt x="61" y="86"/>
                </a:lnTo>
                <a:lnTo>
                  <a:pt x="53" y="87"/>
                </a:lnTo>
                <a:lnTo>
                  <a:pt x="45" y="88"/>
                </a:lnTo>
                <a:lnTo>
                  <a:pt x="36" y="89"/>
                </a:lnTo>
                <a:lnTo>
                  <a:pt x="25" y="90"/>
                </a:lnTo>
                <a:lnTo>
                  <a:pt x="16" y="90"/>
                </a:lnTo>
                <a:lnTo>
                  <a:pt x="7" y="89"/>
                </a:lnTo>
                <a:lnTo>
                  <a:pt x="0" y="87"/>
                </a:lnTo>
                <a:lnTo>
                  <a:pt x="5" y="85"/>
                </a:lnTo>
                <a:lnTo>
                  <a:pt x="9" y="82"/>
                </a:lnTo>
                <a:lnTo>
                  <a:pt x="14" y="81"/>
                </a:lnTo>
                <a:lnTo>
                  <a:pt x="19" y="80"/>
                </a:lnTo>
                <a:lnTo>
                  <a:pt x="28" y="78"/>
                </a:lnTo>
                <a:lnTo>
                  <a:pt x="29" y="74"/>
                </a:lnTo>
                <a:lnTo>
                  <a:pt x="29" y="74"/>
                </a:lnTo>
                <a:lnTo>
                  <a:pt x="29" y="73"/>
                </a:lnTo>
                <a:lnTo>
                  <a:pt x="29" y="73"/>
                </a:lnTo>
                <a:lnTo>
                  <a:pt x="28" y="73"/>
                </a:lnTo>
                <a:lnTo>
                  <a:pt x="35" y="67"/>
                </a:lnTo>
                <a:lnTo>
                  <a:pt x="43" y="63"/>
                </a:lnTo>
                <a:lnTo>
                  <a:pt x="52" y="59"/>
                </a:lnTo>
                <a:lnTo>
                  <a:pt x="61" y="57"/>
                </a:lnTo>
                <a:lnTo>
                  <a:pt x="62" y="58"/>
                </a:lnTo>
                <a:lnTo>
                  <a:pt x="63" y="59"/>
                </a:lnTo>
                <a:lnTo>
                  <a:pt x="66" y="61"/>
                </a:lnTo>
                <a:lnTo>
                  <a:pt x="67" y="61"/>
                </a:lnTo>
                <a:lnTo>
                  <a:pt x="69" y="59"/>
                </a:lnTo>
                <a:lnTo>
                  <a:pt x="72" y="58"/>
                </a:lnTo>
                <a:lnTo>
                  <a:pt x="73" y="56"/>
                </a:lnTo>
                <a:lnTo>
                  <a:pt x="73" y="54"/>
                </a:lnTo>
                <a:lnTo>
                  <a:pt x="70" y="51"/>
                </a:lnTo>
                <a:lnTo>
                  <a:pt x="68" y="51"/>
                </a:lnTo>
                <a:lnTo>
                  <a:pt x="67" y="51"/>
                </a:lnTo>
                <a:lnTo>
                  <a:pt x="65" y="51"/>
                </a:lnTo>
                <a:lnTo>
                  <a:pt x="62" y="52"/>
                </a:lnTo>
                <a:lnTo>
                  <a:pt x="62" y="51"/>
                </a:lnTo>
                <a:lnTo>
                  <a:pt x="62" y="51"/>
                </a:lnTo>
                <a:lnTo>
                  <a:pt x="62" y="51"/>
                </a:lnTo>
                <a:lnTo>
                  <a:pt x="62" y="51"/>
                </a:lnTo>
                <a:lnTo>
                  <a:pt x="62" y="51"/>
                </a:lnTo>
                <a:lnTo>
                  <a:pt x="62" y="51"/>
                </a:lnTo>
                <a:lnTo>
                  <a:pt x="62" y="51"/>
                </a:lnTo>
                <a:lnTo>
                  <a:pt x="62" y="50"/>
                </a:lnTo>
                <a:lnTo>
                  <a:pt x="63" y="48"/>
                </a:lnTo>
                <a:lnTo>
                  <a:pt x="65" y="46"/>
                </a:lnTo>
                <a:lnTo>
                  <a:pt x="68" y="43"/>
                </a:lnTo>
                <a:lnTo>
                  <a:pt x="72" y="41"/>
                </a:lnTo>
                <a:lnTo>
                  <a:pt x="75" y="40"/>
                </a:lnTo>
                <a:lnTo>
                  <a:pt x="80" y="39"/>
                </a:lnTo>
                <a:lnTo>
                  <a:pt x="83" y="38"/>
                </a:lnTo>
                <a:lnTo>
                  <a:pt x="88" y="36"/>
                </a:lnTo>
                <a:lnTo>
                  <a:pt x="92" y="36"/>
                </a:lnTo>
                <a:lnTo>
                  <a:pt x="97" y="36"/>
                </a:lnTo>
                <a:lnTo>
                  <a:pt x="101" y="36"/>
                </a:lnTo>
                <a:lnTo>
                  <a:pt x="106" y="36"/>
                </a:lnTo>
                <a:lnTo>
                  <a:pt x="118" y="36"/>
                </a:lnTo>
                <a:lnTo>
                  <a:pt x="123" y="36"/>
                </a:lnTo>
                <a:lnTo>
                  <a:pt x="126" y="35"/>
                </a:lnTo>
                <a:lnTo>
                  <a:pt x="127" y="35"/>
                </a:lnTo>
                <a:lnTo>
                  <a:pt x="129" y="35"/>
                </a:lnTo>
                <a:lnTo>
                  <a:pt x="130" y="35"/>
                </a:lnTo>
                <a:lnTo>
                  <a:pt x="133" y="38"/>
                </a:lnTo>
                <a:lnTo>
                  <a:pt x="135" y="39"/>
                </a:lnTo>
                <a:lnTo>
                  <a:pt x="138" y="39"/>
                </a:lnTo>
                <a:lnTo>
                  <a:pt x="142" y="38"/>
                </a:lnTo>
                <a:lnTo>
                  <a:pt x="142" y="33"/>
                </a:lnTo>
                <a:lnTo>
                  <a:pt x="141" y="32"/>
                </a:lnTo>
                <a:lnTo>
                  <a:pt x="138" y="32"/>
                </a:lnTo>
                <a:lnTo>
                  <a:pt x="137" y="31"/>
                </a:lnTo>
                <a:lnTo>
                  <a:pt x="135" y="31"/>
                </a:lnTo>
                <a:lnTo>
                  <a:pt x="137" y="29"/>
                </a:lnTo>
                <a:lnTo>
                  <a:pt x="141" y="29"/>
                </a:lnTo>
                <a:lnTo>
                  <a:pt x="143" y="28"/>
                </a:lnTo>
                <a:lnTo>
                  <a:pt x="145" y="28"/>
                </a:lnTo>
                <a:lnTo>
                  <a:pt x="146" y="28"/>
                </a:lnTo>
                <a:lnTo>
                  <a:pt x="149" y="28"/>
                </a:lnTo>
                <a:lnTo>
                  <a:pt x="150" y="29"/>
                </a:lnTo>
                <a:lnTo>
                  <a:pt x="151" y="31"/>
                </a:lnTo>
                <a:lnTo>
                  <a:pt x="151" y="31"/>
                </a:lnTo>
                <a:lnTo>
                  <a:pt x="151" y="31"/>
                </a:lnTo>
                <a:lnTo>
                  <a:pt x="151" y="31"/>
                </a:lnTo>
                <a:lnTo>
                  <a:pt x="151" y="32"/>
                </a:lnTo>
                <a:lnTo>
                  <a:pt x="151" y="32"/>
                </a:lnTo>
                <a:lnTo>
                  <a:pt x="154" y="28"/>
                </a:lnTo>
                <a:lnTo>
                  <a:pt x="154" y="28"/>
                </a:lnTo>
                <a:lnTo>
                  <a:pt x="154" y="28"/>
                </a:lnTo>
                <a:lnTo>
                  <a:pt x="154" y="28"/>
                </a:lnTo>
                <a:lnTo>
                  <a:pt x="154" y="28"/>
                </a:lnTo>
                <a:lnTo>
                  <a:pt x="154" y="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7" name="Freeform 33"/>
          <p:cNvSpPr>
            <a:spLocks/>
          </p:cNvSpPr>
          <p:nvPr/>
        </p:nvSpPr>
        <p:spPr bwMode="auto">
          <a:xfrm>
            <a:off x="2141538" y="1979613"/>
            <a:ext cx="284162" cy="144462"/>
          </a:xfrm>
          <a:custGeom>
            <a:avLst/>
            <a:gdLst/>
            <a:ahLst/>
            <a:cxnLst>
              <a:cxn ang="0">
                <a:pos x="340" y="148"/>
              </a:cxn>
              <a:cxn ang="0">
                <a:pos x="328" y="144"/>
              </a:cxn>
              <a:cxn ang="0">
                <a:pos x="330" y="141"/>
              </a:cxn>
              <a:cxn ang="0">
                <a:pos x="330" y="139"/>
              </a:cxn>
              <a:cxn ang="0">
                <a:pos x="326" y="135"/>
              </a:cxn>
              <a:cxn ang="0">
                <a:pos x="310" y="129"/>
              </a:cxn>
              <a:cxn ang="0">
                <a:pos x="283" y="125"/>
              </a:cxn>
              <a:cxn ang="0">
                <a:pos x="282" y="112"/>
              </a:cxn>
              <a:cxn ang="0">
                <a:pos x="288" y="94"/>
              </a:cxn>
              <a:cxn ang="0">
                <a:pos x="287" y="90"/>
              </a:cxn>
              <a:cxn ang="0">
                <a:pos x="278" y="88"/>
              </a:cxn>
              <a:cxn ang="0">
                <a:pos x="271" y="88"/>
              </a:cxn>
              <a:cxn ang="0">
                <a:pos x="277" y="70"/>
              </a:cxn>
              <a:cxn ang="0">
                <a:pos x="275" y="48"/>
              </a:cxn>
              <a:cxn ang="0">
                <a:pos x="265" y="26"/>
              </a:cxn>
              <a:cxn ang="0">
                <a:pos x="250" y="9"/>
              </a:cxn>
              <a:cxn ang="0">
                <a:pos x="230" y="1"/>
              </a:cxn>
              <a:cxn ang="0">
                <a:pos x="198" y="2"/>
              </a:cxn>
              <a:cxn ang="0">
                <a:pos x="157" y="19"/>
              </a:cxn>
              <a:cxn ang="0">
                <a:pos x="134" y="53"/>
              </a:cxn>
              <a:cxn ang="0">
                <a:pos x="134" y="54"/>
              </a:cxn>
              <a:cxn ang="0">
                <a:pos x="137" y="69"/>
              </a:cxn>
              <a:cxn ang="0">
                <a:pos x="142" y="83"/>
              </a:cxn>
              <a:cxn ang="0">
                <a:pos x="131" y="87"/>
              </a:cxn>
              <a:cxn ang="0">
                <a:pos x="122" y="99"/>
              </a:cxn>
              <a:cxn ang="0">
                <a:pos x="98" y="93"/>
              </a:cxn>
              <a:cxn ang="0">
                <a:pos x="62" y="92"/>
              </a:cxn>
              <a:cxn ang="0">
                <a:pos x="27" y="106"/>
              </a:cxn>
              <a:cxn ang="0">
                <a:pos x="1" y="129"/>
              </a:cxn>
              <a:cxn ang="0">
                <a:pos x="0" y="136"/>
              </a:cxn>
              <a:cxn ang="0">
                <a:pos x="1" y="140"/>
              </a:cxn>
              <a:cxn ang="0">
                <a:pos x="14" y="149"/>
              </a:cxn>
              <a:cxn ang="0">
                <a:pos x="37" y="155"/>
              </a:cxn>
              <a:cxn ang="0">
                <a:pos x="47" y="158"/>
              </a:cxn>
              <a:cxn ang="0">
                <a:pos x="45" y="162"/>
              </a:cxn>
              <a:cxn ang="0">
                <a:pos x="69" y="175"/>
              </a:cxn>
              <a:cxn ang="0">
                <a:pos x="121" y="183"/>
              </a:cxn>
              <a:cxn ang="0">
                <a:pos x="163" y="171"/>
              </a:cxn>
              <a:cxn ang="0">
                <a:pos x="211" y="177"/>
              </a:cxn>
              <a:cxn ang="0">
                <a:pos x="256" y="177"/>
              </a:cxn>
              <a:cxn ang="0">
                <a:pos x="285" y="175"/>
              </a:cxn>
              <a:cxn ang="0">
                <a:pos x="285" y="176"/>
              </a:cxn>
              <a:cxn ang="0">
                <a:pos x="308" y="176"/>
              </a:cxn>
              <a:cxn ang="0">
                <a:pos x="342" y="170"/>
              </a:cxn>
              <a:cxn ang="0">
                <a:pos x="356" y="155"/>
              </a:cxn>
            </a:cxnLst>
            <a:rect l="0" t="0" r="r" b="b"/>
            <a:pathLst>
              <a:path w="358" h="183">
                <a:moveTo>
                  <a:pt x="356" y="155"/>
                </a:moveTo>
                <a:lnTo>
                  <a:pt x="343" y="151"/>
                </a:lnTo>
                <a:lnTo>
                  <a:pt x="340" y="148"/>
                </a:lnTo>
                <a:lnTo>
                  <a:pt x="336" y="147"/>
                </a:lnTo>
                <a:lnTo>
                  <a:pt x="332" y="145"/>
                </a:lnTo>
                <a:lnTo>
                  <a:pt x="328" y="144"/>
                </a:lnTo>
                <a:lnTo>
                  <a:pt x="330" y="143"/>
                </a:lnTo>
                <a:lnTo>
                  <a:pt x="330" y="143"/>
                </a:lnTo>
                <a:lnTo>
                  <a:pt x="330" y="141"/>
                </a:lnTo>
                <a:lnTo>
                  <a:pt x="330" y="141"/>
                </a:lnTo>
                <a:lnTo>
                  <a:pt x="330" y="140"/>
                </a:lnTo>
                <a:lnTo>
                  <a:pt x="330" y="139"/>
                </a:lnTo>
                <a:lnTo>
                  <a:pt x="328" y="138"/>
                </a:lnTo>
                <a:lnTo>
                  <a:pt x="328" y="138"/>
                </a:lnTo>
                <a:lnTo>
                  <a:pt x="326" y="135"/>
                </a:lnTo>
                <a:lnTo>
                  <a:pt x="321" y="132"/>
                </a:lnTo>
                <a:lnTo>
                  <a:pt x="317" y="130"/>
                </a:lnTo>
                <a:lnTo>
                  <a:pt x="310" y="129"/>
                </a:lnTo>
                <a:lnTo>
                  <a:pt x="302" y="128"/>
                </a:lnTo>
                <a:lnTo>
                  <a:pt x="293" y="126"/>
                </a:lnTo>
                <a:lnTo>
                  <a:pt x="283" y="125"/>
                </a:lnTo>
                <a:lnTo>
                  <a:pt x="272" y="125"/>
                </a:lnTo>
                <a:lnTo>
                  <a:pt x="278" y="118"/>
                </a:lnTo>
                <a:lnTo>
                  <a:pt x="282" y="112"/>
                </a:lnTo>
                <a:lnTo>
                  <a:pt x="287" y="103"/>
                </a:lnTo>
                <a:lnTo>
                  <a:pt x="288" y="95"/>
                </a:lnTo>
                <a:lnTo>
                  <a:pt x="288" y="94"/>
                </a:lnTo>
                <a:lnTo>
                  <a:pt x="288" y="92"/>
                </a:lnTo>
                <a:lnTo>
                  <a:pt x="288" y="91"/>
                </a:lnTo>
                <a:lnTo>
                  <a:pt x="287" y="90"/>
                </a:lnTo>
                <a:lnTo>
                  <a:pt x="286" y="86"/>
                </a:lnTo>
                <a:lnTo>
                  <a:pt x="280" y="87"/>
                </a:lnTo>
                <a:lnTo>
                  <a:pt x="278" y="88"/>
                </a:lnTo>
                <a:lnTo>
                  <a:pt x="275" y="88"/>
                </a:lnTo>
                <a:lnTo>
                  <a:pt x="273" y="88"/>
                </a:lnTo>
                <a:lnTo>
                  <a:pt x="271" y="88"/>
                </a:lnTo>
                <a:lnTo>
                  <a:pt x="273" y="83"/>
                </a:lnTo>
                <a:lnTo>
                  <a:pt x="275" y="77"/>
                </a:lnTo>
                <a:lnTo>
                  <a:pt x="277" y="70"/>
                </a:lnTo>
                <a:lnTo>
                  <a:pt x="277" y="63"/>
                </a:lnTo>
                <a:lnTo>
                  <a:pt x="277" y="55"/>
                </a:lnTo>
                <a:lnTo>
                  <a:pt x="275" y="48"/>
                </a:lnTo>
                <a:lnTo>
                  <a:pt x="273" y="40"/>
                </a:lnTo>
                <a:lnTo>
                  <a:pt x="270" y="33"/>
                </a:lnTo>
                <a:lnTo>
                  <a:pt x="265" y="26"/>
                </a:lnTo>
                <a:lnTo>
                  <a:pt x="260" y="19"/>
                </a:lnTo>
                <a:lnTo>
                  <a:pt x="256" y="14"/>
                </a:lnTo>
                <a:lnTo>
                  <a:pt x="250" y="9"/>
                </a:lnTo>
                <a:lnTo>
                  <a:pt x="244" y="4"/>
                </a:lnTo>
                <a:lnTo>
                  <a:pt x="237" y="2"/>
                </a:lnTo>
                <a:lnTo>
                  <a:pt x="230" y="1"/>
                </a:lnTo>
                <a:lnTo>
                  <a:pt x="224" y="0"/>
                </a:lnTo>
                <a:lnTo>
                  <a:pt x="212" y="0"/>
                </a:lnTo>
                <a:lnTo>
                  <a:pt x="198" y="2"/>
                </a:lnTo>
                <a:lnTo>
                  <a:pt x="183" y="7"/>
                </a:lnTo>
                <a:lnTo>
                  <a:pt x="169" y="13"/>
                </a:lnTo>
                <a:lnTo>
                  <a:pt x="157" y="19"/>
                </a:lnTo>
                <a:lnTo>
                  <a:pt x="145" y="29"/>
                </a:lnTo>
                <a:lnTo>
                  <a:pt x="137" y="40"/>
                </a:lnTo>
                <a:lnTo>
                  <a:pt x="134" y="53"/>
                </a:lnTo>
                <a:lnTo>
                  <a:pt x="134" y="53"/>
                </a:lnTo>
                <a:lnTo>
                  <a:pt x="134" y="54"/>
                </a:lnTo>
                <a:lnTo>
                  <a:pt x="134" y="54"/>
                </a:lnTo>
                <a:lnTo>
                  <a:pt x="134" y="55"/>
                </a:lnTo>
                <a:lnTo>
                  <a:pt x="135" y="62"/>
                </a:lnTo>
                <a:lnTo>
                  <a:pt x="137" y="69"/>
                </a:lnTo>
                <a:lnTo>
                  <a:pt x="141" y="76"/>
                </a:lnTo>
                <a:lnTo>
                  <a:pt x="145" y="83"/>
                </a:lnTo>
                <a:lnTo>
                  <a:pt x="142" y="83"/>
                </a:lnTo>
                <a:lnTo>
                  <a:pt x="138" y="84"/>
                </a:lnTo>
                <a:lnTo>
                  <a:pt x="135" y="85"/>
                </a:lnTo>
                <a:lnTo>
                  <a:pt x="131" y="87"/>
                </a:lnTo>
                <a:lnTo>
                  <a:pt x="128" y="91"/>
                </a:lnTo>
                <a:lnTo>
                  <a:pt x="125" y="94"/>
                </a:lnTo>
                <a:lnTo>
                  <a:pt x="122" y="99"/>
                </a:lnTo>
                <a:lnTo>
                  <a:pt x="121" y="102"/>
                </a:lnTo>
                <a:lnTo>
                  <a:pt x="110" y="97"/>
                </a:lnTo>
                <a:lnTo>
                  <a:pt x="98" y="93"/>
                </a:lnTo>
                <a:lnTo>
                  <a:pt x="86" y="92"/>
                </a:lnTo>
                <a:lnTo>
                  <a:pt x="75" y="91"/>
                </a:lnTo>
                <a:lnTo>
                  <a:pt x="62" y="92"/>
                </a:lnTo>
                <a:lnTo>
                  <a:pt x="51" y="95"/>
                </a:lnTo>
                <a:lnTo>
                  <a:pt x="38" y="100"/>
                </a:lnTo>
                <a:lnTo>
                  <a:pt x="27" y="106"/>
                </a:lnTo>
                <a:lnTo>
                  <a:pt x="15" y="114"/>
                </a:lnTo>
                <a:lnTo>
                  <a:pt x="7" y="122"/>
                </a:lnTo>
                <a:lnTo>
                  <a:pt x="1" y="129"/>
                </a:lnTo>
                <a:lnTo>
                  <a:pt x="0" y="135"/>
                </a:lnTo>
                <a:lnTo>
                  <a:pt x="0" y="136"/>
                </a:lnTo>
                <a:lnTo>
                  <a:pt x="0" y="136"/>
                </a:lnTo>
                <a:lnTo>
                  <a:pt x="0" y="136"/>
                </a:lnTo>
                <a:lnTo>
                  <a:pt x="0" y="137"/>
                </a:lnTo>
                <a:lnTo>
                  <a:pt x="1" y="140"/>
                </a:lnTo>
                <a:lnTo>
                  <a:pt x="5" y="144"/>
                </a:lnTo>
                <a:lnTo>
                  <a:pt x="8" y="147"/>
                </a:lnTo>
                <a:lnTo>
                  <a:pt x="14" y="149"/>
                </a:lnTo>
                <a:lnTo>
                  <a:pt x="20" y="152"/>
                </a:lnTo>
                <a:lnTo>
                  <a:pt x="28" y="153"/>
                </a:lnTo>
                <a:lnTo>
                  <a:pt x="37" y="155"/>
                </a:lnTo>
                <a:lnTo>
                  <a:pt x="47" y="156"/>
                </a:lnTo>
                <a:lnTo>
                  <a:pt x="47" y="158"/>
                </a:lnTo>
                <a:lnTo>
                  <a:pt x="47" y="158"/>
                </a:lnTo>
                <a:lnTo>
                  <a:pt x="46" y="159"/>
                </a:lnTo>
                <a:lnTo>
                  <a:pt x="46" y="160"/>
                </a:lnTo>
                <a:lnTo>
                  <a:pt x="45" y="162"/>
                </a:lnTo>
                <a:lnTo>
                  <a:pt x="46" y="168"/>
                </a:lnTo>
                <a:lnTo>
                  <a:pt x="55" y="171"/>
                </a:lnTo>
                <a:lnTo>
                  <a:pt x="69" y="175"/>
                </a:lnTo>
                <a:lnTo>
                  <a:pt x="85" y="178"/>
                </a:lnTo>
                <a:lnTo>
                  <a:pt x="104" y="182"/>
                </a:lnTo>
                <a:lnTo>
                  <a:pt x="121" y="183"/>
                </a:lnTo>
                <a:lnTo>
                  <a:pt x="138" y="182"/>
                </a:lnTo>
                <a:lnTo>
                  <a:pt x="152" y="178"/>
                </a:lnTo>
                <a:lnTo>
                  <a:pt x="163" y="171"/>
                </a:lnTo>
                <a:lnTo>
                  <a:pt x="179" y="174"/>
                </a:lnTo>
                <a:lnTo>
                  <a:pt x="195" y="176"/>
                </a:lnTo>
                <a:lnTo>
                  <a:pt x="211" y="177"/>
                </a:lnTo>
                <a:lnTo>
                  <a:pt x="226" y="177"/>
                </a:lnTo>
                <a:lnTo>
                  <a:pt x="241" y="177"/>
                </a:lnTo>
                <a:lnTo>
                  <a:pt x="256" y="177"/>
                </a:lnTo>
                <a:lnTo>
                  <a:pt x="271" y="176"/>
                </a:lnTo>
                <a:lnTo>
                  <a:pt x="285" y="174"/>
                </a:lnTo>
                <a:lnTo>
                  <a:pt x="285" y="175"/>
                </a:lnTo>
                <a:lnTo>
                  <a:pt x="285" y="175"/>
                </a:lnTo>
                <a:lnTo>
                  <a:pt x="285" y="176"/>
                </a:lnTo>
                <a:lnTo>
                  <a:pt x="285" y="176"/>
                </a:lnTo>
                <a:lnTo>
                  <a:pt x="290" y="176"/>
                </a:lnTo>
                <a:lnTo>
                  <a:pt x="298" y="176"/>
                </a:lnTo>
                <a:lnTo>
                  <a:pt x="308" y="176"/>
                </a:lnTo>
                <a:lnTo>
                  <a:pt x="319" y="175"/>
                </a:lnTo>
                <a:lnTo>
                  <a:pt x="331" y="174"/>
                </a:lnTo>
                <a:lnTo>
                  <a:pt x="342" y="170"/>
                </a:lnTo>
                <a:lnTo>
                  <a:pt x="351" y="166"/>
                </a:lnTo>
                <a:lnTo>
                  <a:pt x="358" y="160"/>
                </a:lnTo>
                <a:lnTo>
                  <a:pt x="356" y="155"/>
                </a:lnTo>
                <a:close/>
              </a:path>
            </a:pathLst>
          </a:custGeom>
          <a:solidFill>
            <a:srgbClr val="75B5F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8" name="Freeform 34"/>
          <p:cNvSpPr>
            <a:spLocks/>
          </p:cNvSpPr>
          <p:nvPr/>
        </p:nvSpPr>
        <p:spPr bwMode="auto">
          <a:xfrm>
            <a:off x="2154238" y="1984375"/>
            <a:ext cx="285750" cy="146050"/>
          </a:xfrm>
          <a:custGeom>
            <a:avLst/>
            <a:gdLst/>
            <a:ahLst/>
            <a:cxnLst>
              <a:cxn ang="0">
                <a:pos x="134" y="54"/>
              </a:cxn>
              <a:cxn ang="0">
                <a:pos x="135" y="63"/>
              </a:cxn>
              <a:cxn ang="0">
                <a:pos x="146" y="84"/>
              </a:cxn>
              <a:cxn ang="0">
                <a:pos x="136" y="86"/>
              </a:cxn>
              <a:cxn ang="0">
                <a:pos x="124" y="95"/>
              </a:cxn>
              <a:cxn ang="0">
                <a:pos x="111" y="96"/>
              </a:cxn>
              <a:cxn ang="0">
                <a:pos x="75" y="92"/>
              </a:cxn>
              <a:cxn ang="0">
                <a:pos x="38" y="101"/>
              </a:cxn>
              <a:cxn ang="0">
                <a:pos x="7" y="122"/>
              </a:cxn>
              <a:cxn ang="0">
                <a:pos x="0" y="136"/>
              </a:cxn>
              <a:cxn ang="0">
                <a:pos x="0" y="138"/>
              </a:cxn>
              <a:cxn ang="0">
                <a:pos x="8" y="148"/>
              </a:cxn>
              <a:cxn ang="0">
                <a:pos x="28" y="154"/>
              </a:cxn>
              <a:cxn ang="0">
                <a:pos x="47" y="159"/>
              </a:cxn>
              <a:cxn ang="0">
                <a:pos x="46" y="160"/>
              </a:cxn>
              <a:cxn ang="0">
                <a:pos x="55" y="171"/>
              </a:cxn>
              <a:cxn ang="0">
                <a:pos x="104" y="182"/>
              </a:cxn>
              <a:cxn ang="0">
                <a:pos x="153" y="178"/>
              </a:cxn>
              <a:cxn ang="0">
                <a:pos x="196" y="176"/>
              </a:cxn>
              <a:cxn ang="0">
                <a:pos x="243" y="178"/>
              </a:cxn>
              <a:cxn ang="0">
                <a:pos x="287" y="175"/>
              </a:cxn>
              <a:cxn ang="0">
                <a:pos x="287" y="176"/>
              </a:cxn>
              <a:cxn ang="0">
                <a:pos x="301" y="177"/>
              </a:cxn>
              <a:cxn ang="0">
                <a:pos x="333" y="174"/>
              </a:cxn>
              <a:cxn ang="0">
                <a:pos x="361" y="161"/>
              </a:cxn>
              <a:cxn ang="0">
                <a:pos x="342" y="149"/>
              </a:cxn>
              <a:cxn ang="0">
                <a:pos x="331" y="145"/>
              </a:cxn>
              <a:cxn ang="0">
                <a:pos x="332" y="142"/>
              </a:cxn>
              <a:cxn ang="0">
                <a:pos x="332" y="139"/>
              </a:cxn>
              <a:cxn ang="0">
                <a:pos x="328" y="134"/>
              </a:cxn>
              <a:cxn ang="0">
                <a:pos x="312" y="129"/>
              </a:cxn>
              <a:cxn ang="0">
                <a:pos x="285" y="126"/>
              </a:cxn>
              <a:cxn ang="0">
                <a:pos x="285" y="113"/>
              </a:cxn>
              <a:cxn ang="0">
                <a:pos x="290" y="94"/>
              </a:cxn>
              <a:cxn ang="0">
                <a:pos x="289" y="90"/>
              </a:cxn>
              <a:cxn ang="0">
                <a:pos x="280" y="88"/>
              </a:cxn>
              <a:cxn ang="0">
                <a:pos x="273" y="90"/>
              </a:cxn>
              <a:cxn ang="0">
                <a:pos x="279" y="71"/>
              </a:cxn>
              <a:cxn ang="0">
                <a:pos x="278" y="48"/>
              </a:cxn>
              <a:cxn ang="0">
                <a:pos x="267" y="26"/>
              </a:cxn>
              <a:cxn ang="0">
                <a:pos x="252" y="9"/>
              </a:cxn>
              <a:cxn ang="0">
                <a:pos x="233" y="1"/>
              </a:cxn>
              <a:cxn ang="0">
                <a:pos x="199" y="3"/>
              </a:cxn>
              <a:cxn ang="0">
                <a:pos x="158" y="20"/>
              </a:cxn>
              <a:cxn ang="0">
                <a:pos x="134" y="53"/>
              </a:cxn>
            </a:cxnLst>
            <a:rect l="0" t="0" r="r" b="b"/>
            <a:pathLst>
              <a:path w="361" h="183">
                <a:moveTo>
                  <a:pt x="134" y="53"/>
                </a:moveTo>
                <a:lnTo>
                  <a:pt x="134" y="54"/>
                </a:lnTo>
                <a:lnTo>
                  <a:pt x="134" y="54"/>
                </a:lnTo>
                <a:lnTo>
                  <a:pt x="134" y="55"/>
                </a:lnTo>
                <a:lnTo>
                  <a:pt x="134" y="56"/>
                </a:lnTo>
                <a:lnTo>
                  <a:pt x="135" y="63"/>
                </a:lnTo>
                <a:lnTo>
                  <a:pt x="137" y="70"/>
                </a:lnTo>
                <a:lnTo>
                  <a:pt x="142" y="77"/>
                </a:lnTo>
                <a:lnTo>
                  <a:pt x="146" y="84"/>
                </a:lnTo>
                <a:lnTo>
                  <a:pt x="143" y="84"/>
                </a:lnTo>
                <a:lnTo>
                  <a:pt x="139" y="85"/>
                </a:lnTo>
                <a:lnTo>
                  <a:pt x="136" y="86"/>
                </a:lnTo>
                <a:lnTo>
                  <a:pt x="133" y="88"/>
                </a:lnTo>
                <a:lnTo>
                  <a:pt x="128" y="92"/>
                </a:lnTo>
                <a:lnTo>
                  <a:pt x="124" y="95"/>
                </a:lnTo>
                <a:lnTo>
                  <a:pt x="122" y="99"/>
                </a:lnTo>
                <a:lnTo>
                  <a:pt x="121" y="102"/>
                </a:lnTo>
                <a:lnTo>
                  <a:pt x="111" y="96"/>
                </a:lnTo>
                <a:lnTo>
                  <a:pt x="99" y="93"/>
                </a:lnTo>
                <a:lnTo>
                  <a:pt x="88" y="92"/>
                </a:lnTo>
                <a:lnTo>
                  <a:pt x="75" y="92"/>
                </a:lnTo>
                <a:lnTo>
                  <a:pt x="62" y="93"/>
                </a:lnTo>
                <a:lnTo>
                  <a:pt x="51" y="96"/>
                </a:lnTo>
                <a:lnTo>
                  <a:pt x="38" y="101"/>
                </a:lnTo>
                <a:lnTo>
                  <a:pt x="27" y="107"/>
                </a:lnTo>
                <a:lnTo>
                  <a:pt x="15" y="115"/>
                </a:lnTo>
                <a:lnTo>
                  <a:pt x="7" y="122"/>
                </a:lnTo>
                <a:lnTo>
                  <a:pt x="1" y="129"/>
                </a:lnTo>
                <a:lnTo>
                  <a:pt x="0" y="136"/>
                </a:lnTo>
                <a:lnTo>
                  <a:pt x="0" y="136"/>
                </a:lnTo>
                <a:lnTo>
                  <a:pt x="0" y="137"/>
                </a:lnTo>
                <a:lnTo>
                  <a:pt x="0" y="137"/>
                </a:lnTo>
                <a:lnTo>
                  <a:pt x="0" y="138"/>
                </a:lnTo>
                <a:lnTo>
                  <a:pt x="1" y="141"/>
                </a:lnTo>
                <a:lnTo>
                  <a:pt x="5" y="145"/>
                </a:lnTo>
                <a:lnTo>
                  <a:pt x="8" y="148"/>
                </a:lnTo>
                <a:lnTo>
                  <a:pt x="14" y="151"/>
                </a:lnTo>
                <a:lnTo>
                  <a:pt x="20" y="153"/>
                </a:lnTo>
                <a:lnTo>
                  <a:pt x="28" y="154"/>
                </a:lnTo>
                <a:lnTo>
                  <a:pt x="37" y="156"/>
                </a:lnTo>
                <a:lnTo>
                  <a:pt x="47" y="157"/>
                </a:lnTo>
                <a:lnTo>
                  <a:pt x="47" y="159"/>
                </a:lnTo>
                <a:lnTo>
                  <a:pt x="47" y="159"/>
                </a:lnTo>
                <a:lnTo>
                  <a:pt x="46" y="160"/>
                </a:lnTo>
                <a:lnTo>
                  <a:pt x="46" y="160"/>
                </a:lnTo>
                <a:lnTo>
                  <a:pt x="44" y="163"/>
                </a:lnTo>
                <a:lnTo>
                  <a:pt x="46" y="168"/>
                </a:lnTo>
                <a:lnTo>
                  <a:pt x="55" y="171"/>
                </a:lnTo>
                <a:lnTo>
                  <a:pt x="69" y="175"/>
                </a:lnTo>
                <a:lnTo>
                  <a:pt x="85" y="178"/>
                </a:lnTo>
                <a:lnTo>
                  <a:pt x="104" y="182"/>
                </a:lnTo>
                <a:lnTo>
                  <a:pt x="122" y="183"/>
                </a:lnTo>
                <a:lnTo>
                  <a:pt x="138" y="182"/>
                </a:lnTo>
                <a:lnTo>
                  <a:pt x="153" y="178"/>
                </a:lnTo>
                <a:lnTo>
                  <a:pt x="164" y="171"/>
                </a:lnTo>
                <a:lnTo>
                  <a:pt x="180" y="174"/>
                </a:lnTo>
                <a:lnTo>
                  <a:pt x="196" y="176"/>
                </a:lnTo>
                <a:lnTo>
                  <a:pt x="212" y="177"/>
                </a:lnTo>
                <a:lnTo>
                  <a:pt x="227" y="178"/>
                </a:lnTo>
                <a:lnTo>
                  <a:pt x="243" y="178"/>
                </a:lnTo>
                <a:lnTo>
                  <a:pt x="258" y="178"/>
                </a:lnTo>
                <a:lnTo>
                  <a:pt x="272" y="177"/>
                </a:lnTo>
                <a:lnTo>
                  <a:pt x="287" y="175"/>
                </a:lnTo>
                <a:lnTo>
                  <a:pt x="287" y="175"/>
                </a:lnTo>
                <a:lnTo>
                  <a:pt x="287" y="175"/>
                </a:lnTo>
                <a:lnTo>
                  <a:pt x="287" y="176"/>
                </a:lnTo>
                <a:lnTo>
                  <a:pt x="287" y="176"/>
                </a:lnTo>
                <a:lnTo>
                  <a:pt x="293" y="176"/>
                </a:lnTo>
                <a:lnTo>
                  <a:pt x="301" y="177"/>
                </a:lnTo>
                <a:lnTo>
                  <a:pt x="310" y="177"/>
                </a:lnTo>
                <a:lnTo>
                  <a:pt x="321" y="176"/>
                </a:lnTo>
                <a:lnTo>
                  <a:pt x="333" y="174"/>
                </a:lnTo>
                <a:lnTo>
                  <a:pt x="344" y="171"/>
                </a:lnTo>
                <a:lnTo>
                  <a:pt x="354" y="167"/>
                </a:lnTo>
                <a:lnTo>
                  <a:pt x="361" y="161"/>
                </a:lnTo>
                <a:lnTo>
                  <a:pt x="359" y="155"/>
                </a:lnTo>
                <a:lnTo>
                  <a:pt x="347" y="151"/>
                </a:lnTo>
                <a:lnTo>
                  <a:pt x="342" y="149"/>
                </a:lnTo>
                <a:lnTo>
                  <a:pt x="339" y="148"/>
                </a:lnTo>
                <a:lnTo>
                  <a:pt x="335" y="146"/>
                </a:lnTo>
                <a:lnTo>
                  <a:pt x="331" y="145"/>
                </a:lnTo>
                <a:lnTo>
                  <a:pt x="332" y="144"/>
                </a:lnTo>
                <a:lnTo>
                  <a:pt x="332" y="142"/>
                </a:lnTo>
                <a:lnTo>
                  <a:pt x="332" y="142"/>
                </a:lnTo>
                <a:lnTo>
                  <a:pt x="332" y="141"/>
                </a:lnTo>
                <a:lnTo>
                  <a:pt x="332" y="140"/>
                </a:lnTo>
                <a:lnTo>
                  <a:pt x="332" y="139"/>
                </a:lnTo>
                <a:lnTo>
                  <a:pt x="331" y="139"/>
                </a:lnTo>
                <a:lnTo>
                  <a:pt x="331" y="138"/>
                </a:lnTo>
                <a:lnTo>
                  <a:pt x="328" y="134"/>
                </a:lnTo>
                <a:lnTo>
                  <a:pt x="324" y="132"/>
                </a:lnTo>
                <a:lnTo>
                  <a:pt x="319" y="130"/>
                </a:lnTo>
                <a:lnTo>
                  <a:pt x="312" y="129"/>
                </a:lnTo>
                <a:lnTo>
                  <a:pt x="304" y="128"/>
                </a:lnTo>
                <a:lnTo>
                  <a:pt x="295" y="126"/>
                </a:lnTo>
                <a:lnTo>
                  <a:pt x="285" y="126"/>
                </a:lnTo>
                <a:lnTo>
                  <a:pt x="274" y="126"/>
                </a:lnTo>
                <a:lnTo>
                  <a:pt x="280" y="119"/>
                </a:lnTo>
                <a:lnTo>
                  <a:pt x="285" y="113"/>
                </a:lnTo>
                <a:lnTo>
                  <a:pt x="289" y="103"/>
                </a:lnTo>
                <a:lnTo>
                  <a:pt x="290" y="95"/>
                </a:lnTo>
                <a:lnTo>
                  <a:pt x="290" y="94"/>
                </a:lnTo>
                <a:lnTo>
                  <a:pt x="290" y="93"/>
                </a:lnTo>
                <a:lnTo>
                  <a:pt x="289" y="91"/>
                </a:lnTo>
                <a:lnTo>
                  <a:pt x="289" y="90"/>
                </a:lnTo>
                <a:lnTo>
                  <a:pt x="288" y="87"/>
                </a:lnTo>
                <a:lnTo>
                  <a:pt x="282" y="88"/>
                </a:lnTo>
                <a:lnTo>
                  <a:pt x="280" y="88"/>
                </a:lnTo>
                <a:lnTo>
                  <a:pt x="278" y="88"/>
                </a:lnTo>
                <a:lnTo>
                  <a:pt x="275" y="90"/>
                </a:lnTo>
                <a:lnTo>
                  <a:pt x="273" y="90"/>
                </a:lnTo>
                <a:lnTo>
                  <a:pt x="275" y="84"/>
                </a:lnTo>
                <a:lnTo>
                  <a:pt x="278" y="77"/>
                </a:lnTo>
                <a:lnTo>
                  <a:pt x="279" y="71"/>
                </a:lnTo>
                <a:lnTo>
                  <a:pt x="279" y="64"/>
                </a:lnTo>
                <a:lnTo>
                  <a:pt x="279" y="56"/>
                </a:lnTo>
                <a:lnTo>
                  <a:pt x="278" y="48"/>
                </a:lnTo>
                <a:lnTo>
                  <a:pt x="275" y="41"/>
                </a:lnTo>
                <a:lnTo>
                  <a:pt x="272" y="33"/>
                </a:lnTo>
                <a:lnTo>
                  <a:pt x="267" y="26"/>
                </a:lnTo>
                <a:lnTo>
                  <a:pt x="263" y="19"/>
                </a:lnTo>
                <a:lnTo>
                  <a:pt x="258" y="15"/>
                </a:lnTo>
                <a:lnTo>
                  <a:pt x="252" y="9"/>
                </a:lnTo>
                <a:lnTo>
                  <a:pt x="245" y="6"/>
                </a:lnTo>
                <a:lnTo>
                  <a:pt x="240" y="3"/>
                </a:lnTo>
                <a:lnTo>
                  <a:pt x="233" y="1"/>
                </a:lnTo>
                <a:lnTo>
                  <a:pt x="226" y="0"/>
                </a:lnTo>
                <a:lnTo>
                  <a:pt x="213" y="0"/>
                </a:lnTo>
                <a:lnTo>
                  <a:pt x="199" y="3"/>
                </a:lnTo>
                <a:lnTo>
                  <a:pt x="186" y="7"/>
                </a:lnTo>
                <a:lnTo>
                  <a:pt x="171" y="12"/>
                </a:lnTo>
                <a:lnTo>
                  <a:pt x="158" y="20"/>
                </a:lnTo>
                <a:lnTo>
                  <a:pt x="146" y="30"/>
                </a:lnTo>
                <a:lnTo>
                  <a:pt x="138" y="40"/>
                </a:lnTo>
                <a:lnTo>
                  <a:pt x="134" y="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9" name="Freeform 35"/>
          <p:cNvSpPr>
            <a:spLocks/>
          </p:cNvSpPr>
          <p:nvPr/>
        </p:nvSpPr>
        <p:spPr bwMode="auto">
          <a:xfrm>
            <a:off x="2159000" y="1990725"/>
            <a:ext cx="273050" cy="133350"/>
          </a:xfrm>
          <a:custGeom>
            <a:avLst/>
            <a:gdLst/>
            <a:ahLst/>
            <a:cxnLst>
              <a:cxn ang="0">
                <a:pos x="134" y="48"/>
              </a:cxn>
              <a:cxn ang="0">
                <a:pos x="137" y="35"/>
              </a:cxn>
              <a:cxn ang="0">
                <a:pos x="167" y="11"/>
              </a:cxn>
              <a:cxn ang="0">
                <a:pos x="206" y="0"/>
              </a:cxn>
              <a:cxn ang="0">
                <a:pos x="230" y="2"/>
              </a:cxn>
              <a:cxn ang="0">
                <a:pos x="246" y="12"/>
              </a:cxn>
              <a:cxn ang="0">
                <a:pos x="258" y="30"/>
              </a:cxn>
              <a:cxn ang="0">
                <a:pos x="263" y="72"/>
              </a:cxn>
              <a:cxn ang="0">
                <a:pos x="264" y="89"/>
              </a:cxn>
              <a:cxn ang="0">
                <a:pos x="276" y="88"/>
              </a:cxn>
              <a:cxn ang="0">
                <a:pos x="276" y="88"/>
              </a:cxn>
              <a:cxn ang="0">
                <a:pos x="270" y="106"/>
              </a:cxn>
              <a:cxn ang="0">
                <a:pos x="258" y="126"/>
              </a:cxn>
              <a:cxn ang="0">
                <a:pos x="288" y="127"/>
              </a:cxn>
              <a:cxn ang="0">
                <a:pos x="309" y="130"/>
              </a:cxn>
              <a:cxn ang="0">
                <a:pos x="318" y="134"/>
              </a:cxn>
              <a:cxn ang="0">
                <a:pos x="318" y="134"/>
              </a:cxn>
              <a:cxn ang="0">
                <a:pos x="318" y="135"/>
              </a:cxn>
              <a:cxn ang="0">
                <a:pos x="318" y="142"/>
              </a:cxn>
              <a:cxn ang="0">
                <a:pos x="333" y="148"/>
              </a:cxn>
              <a:cxn ang="0">
                <a:pos x="340" y="152"/>
              </a:cxn>
              <a:cxn ang="0">
                <a:pos x="339" y="156"/>
              </a:cxn>
              <a:cxn ang="0">
                <a:pos x="314" y="162"/>
              </a:cxn>
              <a:cxn ang="0">
                <a:pos x="288" y="163"/>
              </a:cxn>
              <a:cxn ang="0">
                <a:pos x="280" y="163"/>
              </a:cxn>
              <a:cxn ang="0">
                <a:pos x="280" y="163"/>
              </a:cxn>
              <a:cxn ang="0">
                <a:pos x="280" y="161"/>
              </a:cxn>
              <a:cxn ang="0">
                <a:pos x="236" y="164"/>
              </a:cxn>
              <a:cxn ang="0">
                <a:pos x="190" y="163"/>
              </a:cxn>
              <a:cxn ang="0">
                <a:pos x="158" y="157"/>
              </a:cxn>
              <a:cxn ang="0">
                <a:pos x="157" y="155"/>
              </a:cxn>
              <a:cxn ang="0">
                <a:pos x="150" y="156"/>
              </a:cxn>
              <a:cxn ang="0">
                <a:pos x="147" y="160"/>
              </a:cxn>
              <a:cxn ang="0">
                <a:pos x="138" y="167"/>
              </a:cxn>
              <a:cxn ang="0">
                <a:pos x="97" y="168"/>
              </a:cxn>
              <a:cxn ang="0">
                <a:pos x="55" y="160"/>
              </a:cxn>
              <a:cxn ang="0">
                <a:pos x="45" y="156"/>
              </a:cxn>
              <a:cxn ang="0">
                <a:pos x="46" y="155"/>
              </a:cxn>
              <a:cxn ang="0">
                <a:pos x="50" y="150"/>
              </a:cxn>
              <a:cxn ang="0">
                <a:pos x="23" y="141"/>
              </a:cxn>
              <a:cxn ang="0">
                <a:pos x="5" y="134"/>
              </a:cxn>
              <a:cxn ang="0">
                <a:pos x="0" y="130"/>
              </a:cxn>
              <a:cxn ang="0">
                <a:pos x="0" y="129"/>
              </a:cxn>
              <a:cxn ang="0">
                <a:pos x="3" y="121"/>
              </a:cxn>
              <a:cxn ang="0">
                <a:pos x="36" y="99"/>
              </a:cxn>
              <a:cxn ang="0">
                <a:pos x="73" y="92"/>
              </a:cxn>
              <a:cxn ang="0">
                <a:pos x="108" y="100"/>
              </a:cxn>
              <a:cxn ang="0">
                <a:pos x="121" y="109"/>
              </a:cxn>
              <a:cxn ang="0">
                <a:pos x="128" y="106"/>
              </a:cxn>
              <a:cxn ang="0">
                <a:pos x="123" y="102"/>
              </a:cxn>
              <a:cxn ang="0">
                <a:pos x="122" y="100"/>
              </a:cxn>
              <a:cxn ang="0">
                <a:pos x="121" y="98"/>
              </a:cxn>
              <a:cxn ang="0">
                <a:pos x="121" y="98"/>
              </a:cxn>
              <a:cxn ang="0">
                <a:pos x="126" y="89"/>
              </a:cxn>
              <a:cxn ang="0">
                <a:pos x="139" y="84"/>
              </a:cxn>
              <a:cxn ang="0">
                <a:pos x="151" y="87"/>
              </a:cxn>
              <a:cxn ang="0">
                <a:pos x="155" y="89"/>
              </a:cxn>
              <a:cxn ang="0">
                <a:pos x="155" y="89"/>
              </a:cxn>
              <a:cxn ang="0">
                <a:pos x="155" y="89"/>
              </a:cxn>
              <a:cxn ang="0">
                <a:pos x="157" y="89"/>
              </a:cxn>
              <a:cxn ang="0">
                <a:pos x="157" y="81"/>
              </a:cxn>
              <a:cxn ang="0">
                <a:pos x="146" y="74"/>
              </a:cxn>
              <a:cxn ang="0">
                <a:pos x="134" y="49"/>
              </a:cxn>
            </a:cxnLst>
            <a:rect l="0" t="0" r="r" b="b"/>
            <a:pathLst>
              <a:path w="344" h="169">
                <a:moveTo>
                  <a:pt x="134" y="49"/>
                </a:moveTo>
                <a:lnTo>
                  <a:pt x="134" y="48"/>
                </a:lnTo>
                <a:lnTo>
                  <a:pt x="134" y="48"/>
                </a:lnTo>
                <a:lnTo>
                  <a:pt x="134" y="48"/>
                </a:lnTo>
                <a:lnTo>
                  <a:pt x="134" y="47"/>
                </a:lnTo>
                <a:lnTo>
                  <a:pt x="137" y="35"/>
                </a:lnTo>
                <a:lnTo>
                  <a:pt x="145" y="26"/>
                </a:lnTo>
                <a:lnTo>
                  <a:pt x="155" y="18"/>
                </a:lnTo>
                <a:lnTo>
                  <a:pt x="167" y="11"/>
                </a:lnTo>
                <a:lnTo>
                  <a:pt x="181" y="5"/>
                </a:lnTo>
                <a:lnTo>
                  <a:pt x="193" y="2"/>
                </a:lnTo>
                <a:lnTo>
                  <a:pt x="206" y="0"/>
                </a:lnTo>
                <a:lnTo>
                  <a:pt x="218" y="0"/>
                </a:lnTo>
                <a:lnTo>
                  <a:pt x="225" y="1"/>
                </a:lnTo>
                <a:lnTo>
                  <a:pt x="230" y="2"/>
                </a:lnTo>
                <a:lnTo>
                  <a:pt x="236" y="4"/>
                </a:lnTo>
                <a:lnTo>
                  <a:pt x="242" y="8"/>
                </a:lnTo>
                <a:lnTo>
                  <a:pt x="246" y="12"/>
                </a:lnTo>
                <a:lnTo>
                  <a:pt x="251" y="17"/>
                </a:lnTo>
                <a:lnTo>
                  <a:pt x="255" y="23"/>
                </a:lnTo>
                <a:lnTo>
                  <a:pt x="258" y="30"/>
                </a:lnTo>
                <a:lnTo>
                  <a:pt x="263" y="45"/>
                </a:lnTo>
                <a:lnTo>
                  <a:pt x="265" y="58"/>
                </a:lnTo>
                <a:lnTo>
                  <a:pt x="263" y="72"/>
                </a:lnTo>
                <a:lnTo>
                  <a:pt x="257" y="85"/>
                </a:lnTo>
                <a:lnTo>
                  <a:pt x="259" y="89"/>
                </a:lnTo>
                <a:lnTo>
                  <a:pt x="264" y="89"/>
                </a:lnTo>
                <a:lnTo>
                  <a:pt x="268" y="89"/>
                </a:lnTo>
                <a:lnTo>
                  <a:pt x="272" y="89"/>
                </a:lnTo>
                <a:lnTo>
                  <a:pt x="276" y="88"/>
                </a:lnTo>
                <a:lnTo>
                  <a:pt x="276" y="88"/>
                </a:lnTo>
                <a:lnTo>
                  <a:pt x="276" y="88"/>
                </a:lnTo>
                <a:lnTo>
                  <a:pt x="276" y="88"/>
                </a:lnTo>
                <a:lnTo>
                  <a:pt x="276" y="88"/>
                </a:lnTo>
                <a:lnTo>
                  <a:pt x="274" y="96"/>
                </a:lnTo>
                <a:lnTo>
                  <a:pt x="270" y="106"/>
                </a:lnTo>
                <a:lnTo>
                  <a:pt x="263" y="114"/>
                </a:lnTo>
                <a:lnTo>
                  <a:pt x="256" y="119"/>
                </a:lnTo>
                <a:lnTo>
                  <a:pt x="258" y="126"/>
                </a:lnTo>
                <a:lnTo>
                  <a:pt x="266" y="126"/>
                </a:lnTo>
                <a:lnTo>
                  <a:pt x="278" y="126"/>
                </a:lnTo>
                <a:lnTo>
                  <a:pt x="288" y="127"/>
                </a:lnTo>
                <a:lnTo>
                  <a:pt x="296" y="127"/>
                </a:lnTo>
                <a:lnTo>
                  <a:pt x="303" y="129"/>
                </a:lnTo>
                <a:lnTo>
                  <a:pt x="309" y="130"/>
                </a:lnTo>
                <a:lnTo>
                  <a:pt x="313" y="131"/>
                </a:lnTo>
                <a:lnTo>
                  <a:pt x="317" y="133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4"/>
                </a:lnTo>
                <a:lnTo>
                  <a:pt x="318" y="135"/>
                </a:lnTo>
                <a:lnTo>
                  <a:pt x="318" y="135"/>
                </a:lnTo>
                <a:lnTo>
                  <a:pt x="317" y="137"/>
                </a:lnTo>
                <a:lnTo>
                  <a:pt x="317" y="138"/>
                </a:lnTo>
                <a:lnTo>
                  <a:pt x="318" y="142"/>
                </a:lnTo>
                <a:lnTo>
                  <a:pt x="322" y="145"/>
                </a:lnTo>
                <a:lnTo>
                  <a:pt x="327" y="147"/>
                </a:lnTo>
                <a:lnTo>
                  <a:pt x="333" y="148"/>
                </a:lnTo>
                <a:lnTo>
                  <a:pt x="337" y="150"/>
                </a:lnTo>
                <a:lnTo>
                  <a:pt x="339" y="150"/>
                </a:lnTo>
                <a:lnTo>
                  <a:pt x="340" y="152"/>
                </a:lnTo>
                <a:lnTo>
                  <a:pt x="342" y="152"/>
                </a:lnTo>
                <a:lnTo>
                  <a:pt x="344" y="153"/>
                </a:lnTo>
                <a:lnTo>
                  <a:pt x="339" y="156"/>
                </a:lnTo>
                <a:lnTo>
                  <a:pt x="331" y="159"/>
                </a:lnTo>
                <a:lnTo>
                  <a:pt x="322" y="161"/>
                </a:lnTo>
                <a:lnTo>
                  <a:pt x="314" y="162"/>
                </a:lnTo>
                <a:lnTo>
                  <a:pt x="305" y="163"/>
                </a:lnTo>
                <a:lnTo>
                  <a:pt x="296" y="163"/>
                </a:lnTo>
                <a:lnTo>
                  <a:pt x="288" y="163"/>
                </a:lnTo>
                <a:lnTo>
                  <a:pt x="280" y="162"/>
                </a:lnTo>
                <a:lnTo>
                  <a:pt x="280" y="162"/>
                </a:lnTo>
                <a:lnTo>
                  <a:pt x="280" y="163"/>
                </a:lnTo>
                <a:lnTo>
                  <a:pt x="280" y="164"/>
                </a:lnTo>
                <a:lnTo>
                  <a:pt x="280" y="164"/>
                </a:lnTo>
                <a:lnTo>
                  <a:pt x="280" y="163"/>
                </a:lnTo>
                <a:lnTo>
                  <a:pt x="280" y="162"/>
                </a:lnTo>
                <a:lnTo>
                  <a:pt x="280" y="161"/>
                </a:lnTo>
                <a:lnTo>
                  <a:pt x="280" y="161"/>
                </a:lnTo>
                <a:lnTo>
                  <a:pt x="266" y="163"/>
                </a:lnTo>
                <a:lnTo>
                  <a:pt x="251" y="164"/>
                </a:lnTo>
                <a:lnTo>
                  <a:pt x="236" y="164"/>
                </a:lnTo>
                <a:lnTo>
                  <a:pt x="221" y="164"/>
                </a:lnTo>
                <a:lnTo>
                  <a:pt x="206" y="164"/>
                </a:lnTo>
                <a:lnTo>
                  <a:pt x="190" y="163"/>
                </a:lnTo>
                <a:lnTo>
                  <a:pt x="174" y="161"/>
                </a:lnTo>
                <a:lnTo>
                  <a:pt x="158" y="159"/>
                </a:lnTo>
                <a:lnTo>
                  <a:pt x="158" y="157"/>
                </a:lnTo>
                <a:lnTo>
                  <a:pt x="158" y="156"/>
                </a:lnTo>
                <a:lnTo>
                  <a:pt x="157" y="155"/>
                </a:lnTo>
                <a:lnTo>
                  <a:pt x="157" y="155"/>
                </a:lnTo>
                <a:lnTo>
                  <a:pt x="154" y="155"/>
                </a:lnTo>
                <a:lnTo>
                  <a:pt x="152" y="155"/>
                </a:lnTo>
                <a:lnTo>
                  <a:pt x="150" y="156"/>
                </a:lnTo>
                <a:lnTo>
                  <a:pt x="147" y="156"/>
                </a:lnTo>
                <a:lnTo>
                  <a:pt x="147" y="157"/>
                </a:lnTo>
                <a:lnTo>
                  <a:pt x="147" y="160"/>
                </a:lnTo>
                <a:lnTo>
                  <a:pt x="147" y="162"/>
                </a:lnTo>
                <a:lnTo>
                  <a:pt x="147" y="163"/>
                </a:lnTo>
                <a:lnTo>
                  <a:pt x="138" y="167"/>
                </a:lnTo>
                <a:lnTo>
                  <a:pt x="126" y="169"/>
                </a:lnTo>
                <a:lnTo>
                  <a:pt x="112" y="169"/>
                </a:lnTo>
                <a:lnTo>
                  <a:pt x="97" y="168"/>
                </a:lnTo>
                <a:lnTo>
                  <a:pt x="82" y="165"/>
                </a:lnTo>
                <a:lnTo>
                  <a:pt x="68" y="163"/>
                </a:lnTo>
                <a:lnTo>
                  <a:pt x="55" y="160"/>
                </a:lnTo>
                <a:lnTo>
                  <a:pt x="45" y="156"/>
                </a:lnTo>
                <a:lnTo>
                  <a:pt x="45" y="156"/>
                </a:lnTo>
                <a:lnTo>
                  <a:pt x="45" y="156"/>
                </a:lnTo>
                <a:lnTo>
                  <a:pt x="45" y="156"/>
                </a:lnTo>
                <a:lnTo>
                  <a:pt x="45" y="156"/>
                </a:lnTo>
                <a:lnTo>
                  <a:pt x="46" y="155"/>
                </a:lnTo>
                <a:lnTo>
                  <a:pt x="47" y="153"/>
                </a:lnTo>
                <a:lnTo>
                  <a:pt x="48" y="152"/>
                </a:lnTo>
                <a:lnTo>
                  <a:pt x="50" y="150"/>
                </a:lnTo>
                <a:lnTo>
                  <a:pt x="48" y="145"/>
                </a:lnTo>
                <a:lnTo>
                  <a:pt x="35" y="144"/>
                </a:lnTo>
                <a:lnTo>
                  <a:pt x="23" y="141"/>
                </a:lnTo>
                <a:lnTo>
                  <a:pt x="15" y="139"/>
                </a:lnTo>
                <a:lnTo>
                  <a:pt x="9" y="137"/>
                </a:lnTo>
                <a:lnTo>
                  <a:pt x="5" y="134"/>
                </a:lnTo>
                <a:lnTo>
                  <a:pt x="2" y="132"/>
                </a:lnTo>
                <a:lnTo>
                  <a:pt x="0" y="131"/>
                </a:lnTo>
                <a:lnTo>
                  <a:pt x="0" y="130"/>
                </a:lnTo>
                <a:lnTo>
                  <a:pt x="0" y="129"/>
                </a:lnTo>
                <a:lnTo>
                  <a:pt x="0" y="129"/>
                </a:lnTo>
                <a:lnTo>
                  <a:pt x="0" y="129"/>
                </a:lnTo>
                <a:lnTo>
                  <a:pt x="0" y="129"/>
                </a:lnTo>
                <a:lnTo>
                  <a:pt x="1" y="125"/>
                </a:lnTo>
                <a:lnTo>
                  <a:pt x="3" y="121"/>
                </a:lnTo>
                <a:lnTo>
                  <a:pt x="10" y="114"/>
                </a:lnTo>
                <a:lnTo>
                  <a:pt x="23" y="106"/>
                </a:lnTo>
                <a:lnTo>
                  <a:pt x="36" y="99"/>
                </a:lnTo>
                <a:lnTo>
                  <a:pt x="47" y="95"/>
                </a:lnTo>
                <a:lnTo>
                  <a:pt x="60" y="92"/>
                </a:lnTo>
                <a:lnTo>
                  <a:pt x="73" y="92"/>
                </a:lnTo>
                <a:lnTo>
                  <a:pt x="85" y="93"/>
                </a:lnTo>
                <a:lnTo>
                  <a:pt x="97" y="95"/>
                </a:lnTo>
                <a:lnTo>
                  <a:pt x="108" y="100"/>
                </a:lnTo>
                <a:lnTo>
                  <a:pt x="119" y="107"/>
                </a:lnTo>
                <a:lnTo>
                  <a:pt x="120" y="108"/>
                </a:lnTo>
                <a:lnTo>
                  <a:pt x="121" y="109"/>
                </a:lnTo>
                <a:lnTo>
                  <a:pt x="122" y="110"/>
                </a:lnTo>
                <a:lnTo>
                  <a:pt x="124" y="111"/>
                </a:lnTo>
                <a:lnTo>
                  <a:pt x="128" y="106"/>
                </a:lnTo>
                <a:lnTo>
                  <a:pt x="127" y="104"/>
                </a:lnTo>
                <a:lnTo>
                  <a:pt x="126" y="103"/>
                </a:lnTo>
                <a:lnTo>
                  <a:pt x="123" y="102"/>
                </a:lnTo>
                <a:lnTo>
                  <a:pt x="122" y="101"/>
                </a:lnTo>
                <a:lnTo>
                  <a:pt x="122" y="100"/>
                </a:lnTo>
                <a:lnTo>
                  <a:pt x="122" y="100"/>
                </a:lnTo>
                <a:lnTo>
                  <a:pt x="121" y="100"/>
                </a:lnTo>
                <a:lnTo>
                  <a:pt x="121" y="99"/>
                </a:lnTo>
                <a:lnTo>
                  <a:pt x="121" y="98"/>
                </a:lnTo>
                <a:lnTo>
                  <a:pt x="121" y="98"/>
                </a:lnTo>
                <a:lnTo>
                  <a:pt x="121" y="98"/>
                </a:lnTo>
                <a:lnTo>
                  <a:pt x="121" y="98"/>
                </a:lnTo>
                <a:lnTo>
                  <a:pt x="122" y="95"/>
                </a:lnTo>
                <a:lnTo>
                  <a:pt x="123" y="93"/>
                </a:lnTo>
                <a:lnTo>
                  <a:pt x="126" y="89"/>
                </a:lnTo>
                <a:lnTo>
                  <a:pt x="129" y="87"/>
                </a:lnTo>
                <a:lnTo>
                  <a:pt x="134" y="85"/>
                </a:lnTo>
                <a:lnTo>
                  <a:pt x="139" y="84"/>
                </a:lnTo>
                <a:lnTo>
                  <a:pt x="144" y="84"/>
                </a:lnTo>
                <a:lnTo>
                  <a:pt x="150" y="86"/>
                </a:lnTo>
                <a:lnTo>
                  <a:pt x="151" y="87"/>
                </a:lnTo>
                <a:lnTo>
                  <a:pt x="153" y="88"/>
                </a:lnTo>
                <a:lnTo>
                  <a:pt x="154" y="88"/>
                </a:lnTo>
                <a:lnTo>
                  <a:pt x="155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89"/>
                </a:lnTo>
                <a:lnTo>
                  <a:pt x="155" y="89"/>
                </a:lnTo>
                <a:lnTo>
                  <a:pt x="157" y="89"/>
                </a:lnTo>
                <a:lnTo>
                  <a:pt x="157" y="89"/>
                </a:lnTo>
                <a:lnTo>
                  <a:pt x="157" y="89"/>
                </a:lnTo>
                <a:lnTo>
                  <a:pt x="159" y="84"/>
                </a:lnTo>
                <a:lnTo>
                  <a:pt x="158" y="83"/>
                </a:lnTo>
                <a:lnTo>
                  <a:pt x="157" y="81"/>
                </a:lnTo>
                <a:lnTo>
                  <a:pt x="154" y="81"/>
                </a:lnTo>
                <a:lnTo>
                  <a:pt x="153" y="80"/>
                </a:lnTo>
                <a:lnTo>
                  <a:pt x="146" y="74"/>
                </a:lnTo>
                <a:lnTo>
                  <a:pt x="141" y="66"/>
                </a:lnTo>
                <a:lnTo>
                  <a:pt x="136" y="57"/>
                </a:lnTo>
                <a:lnTo>
                  <a:pt x="134" y="4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62" name="Group 38"/>
          <p:cNvGrpSpPr>
            <a:grpSpLocks noChangeAspect="1"/>
          </p:cNvGrpSpPr>
          <p:nvPr/>
        </p:nvGrpSpPr>
        <p:grpSpPr bwMode="auto">
          <a:xfrm>
            <a:off x="6227763" y="4508500"/>
            <a:ext cx="2017712" cy="1800225"/>
            <a:chOff x="3923" y="2840"/>
            <a:chExt cx="1271" cy="1134"/>
          </a:xfrm>
        </p:grpSpPr>
        <p:sp>
          <p:nvSpPr>
            <p:cNvPr id="1061" name="AutoShape 37"/>
            <p:cNvSpPr>
              <a:spLocks noChangeAspect="1" noChangeArrowheads="1" noTextEdit="1"/>
            </p:cNvSpPr>
            <p:nvPr/>
          </p:nvSpPr>
          <p:spPr bwMode="auto">
            <a:xfrm>
              <a:off x="3923" y="2840"/>
              <a:ext cx="1271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4030" y="3032"/>
              <a:ext cx="1138" cy="865"/>
            </a:xfrm>
            <a:custGeom>
              <a:avLst/>
              <a:gdLst/>
              <a:ahLst/>
              <a:cxnLst>
                <a:cxn ang="0">
                  <a:pos x="321" y="0"/>
                </a:cxn>
                <a:cxn ang="0">
                  <a:pos x="283" y="17"/>
                </a:cxn>
                <a:cxn ang="0">
                  <a:pos x="272" y="66"/>
                </a:cxn>
                <a:cxn ang="0">
                  <a:pos x="255" y="172"/>
                </a:cxn>
                <a:cxn ang="0">
                  <a:pos x="69" y="195"/>
                </a:cxn>
                <a:cxn ang="0">
                  <a:pos x="66" y="240"/>
                </a:cxn>
                <a:cxn ang="0">
                  <a:pos x="12" y="297"/>
                </a:cxn>
                <a:cxn ang="0">
                  <a:pos x="66" y="297"/>
                </a:cxn>
                <a:cxn ang="0">
                  <a:pos x="78" y="398"/>
                </a:cxn>
                <a:cxn ang="0">
                  <a:pos x="5" y="420"/>
                </a:cxn>
                <a:cxn ang="0">
                  <a:pos x="0" y="435"/>
                </a:cxn>
                <a:cxn ang="0">
                  <a:pos x="83" y="487"/>
                </a:cxn>
                <a:cxn ang="0">
                  <a:pos x="83" y="547"/>
                </a:cxn>
                <a:cxn ang="0">
                  <a:pos x="23" y="573"/>
                </a:cxn>
                <a:cxn ang="0">
                  <a:pos x="20" y="599"/>
                </a:cxn>
                <a:cxn ang="0">
                  <a:pos x="92" y="653"/>
                </a:cxn>
                <a:cxn ang="0">
                  <a:pos x="100" y="865"/>
                </a:cxn>
                <a:cxn ang="0">
                  <a:pos x="1138" y="859"/>
                </a:cxn>
                <a:cxn ang="0">
                  <a:pos x="1126" y="383"/>
                </a:cxn>
                <a:cxn ang="0">
                  <a:pos x="831" y="378"/>
                </a:cxn>
                <a:cxn ang="0">
                  <a:pos x="791" y="420"/>
                </a:cxn>
                <a:cxn ang="0">
                  <a:pos x="753" y="395"/>
                </a:cxn>
                <a:cxn ang="0">
                  <a:pos x="751" y="349"/>
                </a:cxn>
                <a:cxn ang="0">
                  <a:pos x="816" y="329"/>
                </a:cxn>
                <a:cxn ang="0">
                  <a:pos x="748" y="274"/>
                </a:cxn>
                <a:cxn ang="0">
                  <a:pos x="739" y="220"/>
                </a:cxn>
                <a:cxn ang="0">
                  <a:pos x="653" y="157"/>
                </a:cxn>
                <a:cxn ang="0">
                  <a:pos x="465" y="160"/>
                </a:cxn>
                <a:cxn ang="0">
                  <a:pos x="465" y="127"/>
                </a:cxn>
                <a:cxn ang="0">
                  <a:pos x="395" y="56"/>
                </a:cxn>
                <a:cxn ang="0">
                  <a:pos x="370" y="56"/>
                </a:cxn>
                <a:cxn ang="0">
                  <a:pos x="367" y="25"/>
                </a:cxn>
                <a:cxn ang="0">
                  <a:pos x="321" y="0"/>
                </a:cxn>
                <a:cxn ang="0">
                  <a:pos x="321" y="0"/>
                </a:cxn>
              </a:cxnLst>
              <a:rect l="0" t="0" r="r" b="b"/>
              <a:pathLst>
                <a:path w="1138" h="865">
                  <a:moveTo>
                    <a:pt x="321" y="0"/>
                  </a:moveTo>
                  <a:lnTo>
                    <a:pt x="283" y="17"/>
                  </a:lnTo>
                  <a:lnTo>
                    <a:pt x="272" y="66"/>
                  </a:lnTo>
                  <a:lnTo>
                    <a:pt x="255" y="172"/>
                  </a:lnTo>
                  <a:lnTo>
                    <a:pt x="69" y="195"/>
                  </a:lnTo>
                  <a:lnTo>
                    <a:pt x="66" y="240"/>
                  </a:lnTo>
                  <a:lnTo>
                    <a:pt x="12" y="297"/>
                  </a:lnTo>
                  <a:lnTo>
                    <a:pt x="66" y="297"/>
                  </a:lnTo>
                  <a:lnTo>
                    <a:pt x="78" y="398"/>
                  </a:lnTo>
                  <a:lnTo>
                    <a:pt x="5" y="420"/>
                  </a:lnTo>
                  <a:lnTo>
                    <a:pt x="0" y="435"/>
                  </a:lnTo>
                  <a:lnTo>
                    <a:pt x="83" y="487"/>
                  </a:lnTo>
                  <a:lnTo>
                    <a:pt x="83" y="547"/>
                  </a:lnTo>
                  <a:lnTo>
                    <a:pt x="23" y="573"/>
                  </a:lnTo>
                  <a:lnTo>
                    <a:pt x="20" y="599"/>
                  </a:lnTo>
                  <a:lnTo>
                    <a:pt x="92" y="653"/>
                  </a:lnTo>
                  <a:lnTo>
                    <a:pt x="100" y="865"/>
                  </a:lnTo>
                  <a:lnTo>
                    <a:pt x="1138" y="859"/>
                  </a:lnTo>
                  <a:lnTo>
                    <a:pt x="1126" y="383"/>
                  </a:lnTo>
                  <a:lnTo>
                    <a:pt x="831" y="378"/>
                  </a:lnTo>
                  <a:lnTo>
                    <a:pt x="791" y="420"/>
                  </a:lnTo>
                  <a:lnTo>
                    <a:pt x="753" y="395"/>
                  </a:lnTo>
                  <a:lnTo>
                    <a:pt x="751" y="349"/>
                  </a:lnTo>
                  <a:lnTo>
                    <a:pt x="816" y="329"/>
                  </a:lnTo>
                  <a:lnTo>
                    <a:pt x="748" y="274"/>
                  </a:lnTo>
                  <a:lnTo>
                    <a:pt x="739" y="220"/>
                  </a:lnTo>
                  <a:lnTo>
                    <a:pt x="653" y="157"/>
                  </a:lnTo>
                  <a:lnTo>
                    <a:pt x="465" y="160"/>
                  </a:lnTo>
                  <a:lnTo>
                    <a:pt x="465" y="127"/>
                  </a:lnTo>
                  <a:lnTo>
                    <a:pt x="395" y="56"/>
                  </a:lnTo>
                  <a:lnTo>
                    <a:pt x="370" y="56"/>
                  </a:lnTo>
                  <a:lnTo>
                    <a:pt x="367" y="25"/>
                  </a:lnTo>
                  <a:lnTo>
                    <a:pt x="321" y="0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40"/>
            <p:cNvSpPr>
              <a:spLocks/>
            </p:cNvSpPr>
            <p:nvPr/>
          </p:nvSpPr>
          <p:spPr bwMode="auto">
            <a:xfrm>
              <a:off x="4276" y="3078"/>
              <a:ext cx="77" cy="61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36"/>
                </a:cxn>
                <a:cxn ang="0">
                  <a:pos x="43" y="596"/>
                </a:cxn>
                <a:cxn ang="0">
                  <a:pos x="77" y="616"/>
                </a:cxn>
                <a:cxn ang="0">
                  <a:pos x="34" y="28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77" h="616">
                  <a:moveTo>
                    <a:pt x="34" y="0"/>
                  </a:moveTo>
                  <a:lnTo>
                    <a:pt x="0" y="36"/>
                  </a:lnTo>
                  <a:lnTo>
                    <a:pt x="43" y="596"/>
                  </a:lnTo>
                  <a:lnTo>
                    <a:pt x="77" y="616"/>
                  </a:lnTo>
                  <a:lnTo>
                    <a:pt x="34" y="28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4321" y="3030"/>
              <a:ext cx="191" cy="708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" y="13"/>
                </a:cxn>
                <a:cxn ang="0">
                  <a:pos x="4" y="12"/>
                </a:cxn>
                <a:cxn ang="0">
                  <a:pos x="6" y="11"/>
                </a:cxn>
                <a:cxn ang="0">
                  <a:pos x="8" y="10"/>
                </a:cxn>
                <a:cxn ang="0">
                  <a:pos x="10" y="8"/>
                </a:cxn>
                <a:cxn ang="0">
                  <a:pos x="13" y="7"/>
                </a:cxn>
                <a:cxn ang="0">
                  <a:pos x="15" y="5"/>
                </a:cxn>
                <a:cxn ang="0">
                  <a:pos x="19" y="4"/>
                </a:cxn>
                <a:cxn ang="0">
                  <a:pos x="23" y="3"/>
                </a:cxn>
                <a:cxn ang="0">
                  <a:pos x="27" y="2"/>
                </a:cxn>
                <a:cxn ang="0">
                  <a:pos x="30" y="1"/>
                </a:cxn>
                <a:cxn ang="0">
                  <a:pos x="33" y="1"/>
                </a:cxn>
                <a:cxn ang="0">
                  <a:pos x="37" y="0"/>
                </a:cxn>
                <a:cxn ang="0">
                  <a:pos x="42" y="1"/>
                </a:cxn>
                <a:cxn ang="0">
                  <a:pos x="46" y="1"/>
                </a:cxn>
                <a:cxn ang="0">
                  <a:pos x="49" y="2"/>
                </a:cxn>
                <a:cxn ang="0">
                  <a:pos x="53" y="3"/>
                </a:cxn>
                <a:cxn ang="0">
                  <a:pos x="57" y="4"/>
                </a:cxn>
                <a:cxn ang="0">
                  <a:pos x="61" y="5"/>
                </a:cxn>
                <a:cxn ang="0">
                  <a:pos x="66" y="7"/>
                </a:cxn>
                <a:cxn ang="0">
                  <a:pos x="69" y="8"/>
                </a:cxn>
                <a:cxn ang="0">
                  <a:pos x="73" y="10"/>
                </a:cxn>
                <a:cxn ang="0">
                  <a:pos x="76" y="12"/>
                </a:cxn>
                <a:cxn ang="0">
                  <a:pos x="79" y="13"/>
                </a:cxn>
                <a:cxn ang="0">
                  <a:pos x="81" y="15"/>
                </a:cxn>
                <a:cxn ang="0">
                  <a:pos x="83" y="16"/>
                </a:cxn>
                <a:cxn ang="0">
                  <a:pos x="86" y="19"/>
                </a:cxn>
                <a:cxn ang="0">
                  <a:pos x="88" y="20"/>
                </a:cxn>
                <a:cxn ang="0">
                  <a:pos x="88" y="41"/>
                </a:cxn>
                <a:cxn ang="0">
                  <a:pos x="134" y="57"/>
                </a:cxn>
                <a:cxn ang="0">
                  <a:pos x="191" y="118"/>
                </a:cxn>
                <a:cxn ang="0">
                  <a:pos x="178" y="256"/>
                </a:cxn>
                <a:cxn ang="0">
                  <a:pos x="154" y="256"/>
                </a:cxn>
                <a:cxn ang="0">
                  <a:pos x="138" y="110"/>
                </a:cxn>
                <a:cxn ang="0">
                  <a:pos x="138" y="109"/>
                </a:cxn>
                <a:cxn ang="0">
                  <a:pos x="137" y="107"/>
                </a:cxn>
                <a:cxn ang="0">
                  <a:pos x="136" y="103"/>
                </a:cxn>
                <a:cxn ang="0">
                  <a:pos x="134" y="101"/>
                </a:cxn>
                <a:cxn ang="0">
                  <a:pos x="132" y="97"/>
                </a:cxn>
                <a:cxn ang="0">
                  <a:pos x="128" y="93"/>
                </a:cxn>
                <a:cxn ang="0">
                  <a:pos x="125" y="90"/>
                </a:cxn>
                <a:cxn ang="0">
                  <a:pos x="122" y="88"/>
                </a:cxn>
                <a:cxn ang="0">
                  <a:pos x="118" y="86"/>
                </a:cxn>
                <a:cxn ang="0">
                  <a:pos x="113" y="85"/>
                </a:cxn>
                <a:cxn ang="0">
                  <a:pos x="111" y="84"/>
                </a:cxn>
                <a:cxn ang="0">
                  <a:pos x="109" y="84"/>
                </a:cxn>
                <a:cxn ang="0">
                  <a:pos x="105" y="84"/>
                </a:cxn>
                <a:cxn ang="0">
                  <a:pos x="104" y="84"/>
                </a:cxn>
                <a:cxn ang="0">
                  <a:pos x="100" y="84"/>
                </a:cxn>
                <a:cxn ang="0">
                  <a:pos x="97" y="85"/>
                </a:cxn>
                <a:cxn ang="0">
                  <a:pos x="95" y="85"/>
                </a:cxn>
                <a:cxn ang="0">
                  <a:pos x="95" y="86"/>
                </a:cxn>
                <a:cxn ang="0">
                  <a:pos x="115" y="708"/>
                </a:cxn>
                <a:cxn ang="0">
                  <a:pos x="68" y="668"/>
                </a:cxn>
                <a:cxn ang="0">
                  <a:pos x="47" y="27"/>
                </a:cxn>
                <a:cxn ang="0">
                  <a:pos x="24" y="22"/>
                </a:cxn>
                <a:cxn ang="0">
                  <a:pos x="0" y="15"/>
                </a:cxn>
                <a:cxn ang="0">
                  <a:pos x="0" y="15"/>
                </a:cxn>
              </a:cxnLst>
              <a:rect l="0" t="0" r="r" b="b"/>
              <a:pathLst>
                <a:path w="191" h="708">
                  <a:moveTo>
                    <a:pt x="0" y="15"/>
                  </a:moveTo>
                  <a:lnTo>
                    <a:pt x="2" y="13"/>
                  </a:lnTo>
                  <a:lnTo>
                    <a:pt x="4" y="12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42" y="1"/>
                  </a:lnTo>
                  <a:lnTo>
                    <a:pt x="46" y="1"/>
                  </a:lnTo>
                  <a:lnTo>
                    <a:pt x="49" y="2"/>
                  </a:lnTo>
                  <a:lnTo>
                    <a:pt x="53" y="3"/>
                  </a:lnTo>
                  <a:lnTo>
                    <a:pt x="57" y="4"/>
                  </a:lnTo>
                  <a:lnTo>
                    <a:pt x="61" y="5"/>
                  </a:lnTo>
                  <a:lnTo>
                    <a:pt x="66" y="7"/>
                  </a:lnTo>
                  <a:lnTo>
                    <a:pt x="69" y="8"/>
                  </a:lnTo>
                  <a:lnTo>
                    <a:pt x="73" y="10"/>
                  </a:lnTo>
                  <a:lnTo>
                    <a:pt x="76" y="12"/>
                  </a:lnTo>
                  <a:lnTo>
                    <a:pt x="79" y="13"/>
                  </a:lnTo>
                  <a:lnTo>
                    <a:pt x="81" y="15"/>
                  </a:lnTo>
                  <a:lnTo>
                    <a:pt x="83" y="16"/>
                  </a:lnTo>
                  <a:lnTo>
                    <a:pt x="86" y="19"/>
                  </a:lnTo>
                  <a:lnTo>
                    <a:pt x="88" y="20"/>
                  </a:lnTo>
                  <a:lnTo>
                    <a:pt x="88" y="41"/>
                  </a:lnTo>
                  <a:lnTo>
                    <a:pt x="134" y="57"/>
                  </a:lnTo>
                  <a:lnTo>
                    <a:pt x="191" y="118"/>
                  </a:lnTo>
                  <a:lnTo>
                    <a:pt x="178" y="256"/>
                  </a:lnTo>
                  <a:lnTo>
                    <a:pt x="154" y="256"/>
                  </a:lnTo>
                  <a:lnTo>
                    <a:pt x="138" y="110"/>
                  </a:lnTo>
                  <a:lnTo>
                    <a:pt x="138" y="109"/>
                  </a:lnTo>
                  <a:lnTo>
                    <a:pt x="137" y="107"/>
                  </a:lnTo>
                  <a:lnTo>
                    <a:pt x="136" y="103"/>
                  </a:lnTo>
                  <a:lnTo>
                    <a:pt x="134" y="101"/>
                  </a:lnTo>
                  <a:lnTo>
                    <a:pt x="132" y="97"/>
                  </a:lnTo>
                  <a:lnTo>
                    <a:pt x="128" y="93"/>
                  </a:lnTo>
                  <a:lnTo>
                    <a:pt x="125" y="90"/>
                  </a:lnTo>
                  <a:lnTo>
                    <a:pt x="122" y="88"/>
                  </a:lnTo>
                  <a:lnTo>
                    <a:pt x="118" y="86"/>
                  </a:lnTo>
                  <a:lnTo>
                    <a:pt x="113" y="85"/>
                  </a:lnTo>
                  <a:lnTo>
                    <a:pt x="111" y="84"/>
                  </a:lnTo>
                  <a:lnTo>
                    <a:pt x="109" y="84"/>
                  </a:lnTo>
                  <a:lnTo>
                    <a:pt x="105" y="84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6"/>
                  </a:lnTo>
                  <a:lnTo>
                    <a:pt x="115" y="708"/>
                  </a:lnTo>
                  <a:lnTo>
                    <a:pt x="68" y="668"/>
                  </a:lnTo>
                  <a:lnTo>
                    <a:pt x="47" y="27"/>
                  </a:lnTo>
                  <a:lnTo>
                    <a:pt x="24" y="22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4048" y="3192"/>
              <a:ext cx="240" cy="131"/>
            </a:xfrm>
            <a:custGeom>
              <a:avLst/>
              <a:gdLst/>
              <a:ahLst/>
              <a:cxnLst>
                <a:cxn ang="0">
                  <a:pos x="233" y="0"/>
                </a:cxn>
                <a:cxn ang="0">
                  <a:pos x="36" y="17"/>
                </a:cxn>
                <a:cxn ang="0">
                  <a:pos x="40" y="63"/>
                </a:cxn>
                <a:cxn ang="0">
                  <a:pos x="0" y="131"/>
                </a:cxn>
                <a:cxn ang="0">
                  <a:pos x="59" y="94"/>
                </a:cxn>
                <a:cxn ang="0">
                  <a:pos x="66" y="32"/>
                </a:cxn>
                <a:cxn ang="0">
                  <a:pos x="240" y="26"/>
                </a:cxn>
                <a:cxn ang="0">
                  <a:pos x="233" y="0"/>
                </a:cxn>
                <a:cxn ang="0">
                  <a:pos x="233" y="0"/>
                </a:cxn>
              </a:cxnLst>
              <a:rect l="0" t="0" r="r" b="b"/>
              <a:pathLst>
                <a:path w="240" h="131">
                  <a:moveTo>
                    <a:pt x="233" y="0"/>
                  </a:moveTo>
                  <a:lnTo>
                    <a:pt x="36" y="17"/>
                  </a:lnTo>
                  <a:lnTo>
                    <a:pt x="40" y="63"/>
                  </a:lnTo>
                  <a:lnTo>
                    <a:pt x="0" y="131"/>
                  </a:lnTo>
                  <a:lnTo>
                    <a:pt x="59" y="94"/>
                  </a:lnTo>
                  <a:lnTo>
                    <a:pt x="66" y="32"/>
                  </a:lnTo>
                  <a:lnTo>
                    <a:pt x="240" y="26"/>
                  </a:lnTo>
                  <a:lnTo>
                    <a:pt x="233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038" y="3316"/>
              <a:ext cx="272" cy="56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113" y="0"/>
                </a:cxn>
                <a:cxn ang="0">
                  <a:pos x="272" y="0"/>
                </a:cxn>
                <a:cxn ang="0">
                  <a:pos x="272" y="35"/>
                </a:cxn>
                <a:cxn ang="0">
                  <a:pos x="175" y="41"/>
                </a:cxn>
                <a:cxn ang="0">
                  <a:pos x="175" y="19"/>
                </a:cxn>
                <a:cxn ang="0">
                  <a:pos x="126" y="19"/>
                </a:cxn>
                <a:cxn ang="0">
                  <a:pos x="126" y="53"/>
                </a:cxn>
                <a:cxn ang="0">
                  <a:pos x="69" y="56"/>
                </a:cxn>
                <a:cxn ang="0">
                  <a:pos x="61" y="22"/>
                </a:cxn>
                <a:cxn ang="0">
                  <a:pos x="0" y="14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272" h="56">
                  <a:moveTo>
                    <a:pt x="22" y="3"/>
                  </a:moveTo>
                  <a:lnTo>
                    <a:pt x="113" y="0"/>
                  </a:lnTo>
                  <a:lnTo>
                    <a:pt x="272" y="0"/>
                  </a:lnTo>
                  <a:lnTo>
                    <a:pt x="272" y="35"/>
                  </a:lnTo>
                  <a:lnTo>
                    <a:pt x="175" y="41"/>
                  </a:lnTo>
                  <a:lnTo>
                    <a:pt x="175" y="19"/>
                  </a:lnTo>
                  <a:lnTo>
                    <a:pt x="126" y="19"/>
                  </a:lnTo>
                  <a:lnTo>
                    <a:pt x="126" y="53"/>
                  </a:lnTo>
                  <a:lnTo>
                    <a:pt x="69" y="56"/>
                  </a:lnTo>
                  <a:lnTo>
                    <a:pt x="61" y="22"/>
                  </a:lnTo>
                  <a:lnTo>
                    <a:pt x="0" y="14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024" y="3434"/>
              <a:ext cx="283" cy="83"/>
            </a:xfrm>
            <a:custGeom>
              <a:avLst/>
              <a:gdLst/>
              <a:ahLst/>
              <a:cxnLst>
                <a:cxn ang="0">
                  <a:pos x="84" y="82"/>
                </a:cxn>
                <a:cxn ang="0">
                  <a:pos x="77" y="80"/>
                </a:cxn>
                <a:cxn ang="0">
                  <a:pos x="72" y="79"/>
                </a:cxn>
                <a:cxn ang="0">
                  <a:pos x="65" y="77"/>
                </a:cxn>
                <a:cxn ang="0">
                  <a:pos x="56" y="74"/>
                </a:cxn>
                <a:cxn ang="0">
                  <a:pos x="48" y="69"/>
                </a:cxn>
                <a:cxn ang="0">
                  <a:pos x="38" y="66"/>
                </a:cxn>
                <a:cxn ang="0">
                  <a:pos x="29" y="63"/>
                </a:cxn>
                <a:cxn ang="0">
                  <a:pos x="21" y="59"/>
                </a:cxn>
                <a:cxn ang="0">
                  <a:pos x="13" y="54"/>
                </a:cxn>
                <a:cxn ang="0">
                  <a:pos x="7" y="50"/>
                </a:cxn>
                <a:cxn ang="0">
                  <a:pos x="1" y="43"/>
                </a:cxn>
                <a:cxn ang="0">
                  <a:pos x="0" y="37"/>
                </a:cxn>
                <a:cxn ang="0">
                  <a:pos x="2" y="33"/>
                </a:cxn>
                <a:cxn ang="0">
                  <a:pos x="7" y="30"/>
                </a:cxn>
                <a:cxn ang="0">
                  <a:pos x="13" y="27"/>
                </a:cxn>
                <a:cxn ang="0">
                  <a:pos x="19" y="25"/>
                </a:cxn>
                <a:cxn ang="0">
                  <a:pos x="24" y="23"/>
                </a:cxn>
                <a:cxn ang="0">
                  <a:pos x="30" y="21"/>
                </a:cxn>
                <a:cxn ang="0">
                  <a:pos x="36" y="20"/>
                </a:cxn>
                <a:cxn ang="0">
                  <a:pos x="45" y="18"/>
                </a:cxn>
                <a:cxn ang="0">
                  <a:pos x="51" y="17"/>
                </a:cxn>
                <a:cxn ang="0">
                  <a:pos x="58" y="15"/>
                </a:cxn>
                <a:cxn ang="0">
                  <a:pos x="67" y="14"/>
                </a:cxn>
                <a:cxn ang="0">
                  <a:pos x="75" y="13"/>
                </a:cxn>
                <a:cxn ang="0">
                  <a:pos x="83" y="12"/>
                </a:cxn>
                <a:cxn ang="0">
                  <a:pos x="91" y="10"/>
                </a:cxn>
                <a:cxn ang="0">
                  <a:pos x="99" y="9"/>
                </a:cxn>
                <a:cxn ang="0">
                  <a:pos x="110" y="9"/>
                </a:cxn>
                <a:cxn ang="0">
                  <a:pos x="118" y="8"/>
                </a:cxn>
                <a:cxn ang="0">
                  <a:pos x="126" y="7"/>
                </a:cxn>
                <a:cxn ang="0">
                  <a:pos x="134" y="5"/>
                </a:cxn>
                <a:cxn ang="0">
                  <a:pos x="142" y="4"/>
                </a:cxn>
                <a:cxn ang="0">
                  <a:pos x="150" y="3"/>
                </a:cxn>
                <a:cxn ang="0">
                  <a:pos x="157" y="3"/>
                </a:cxn>
                <a:cxn ang="0">
                  <a:pos x="163" y="2"/>
                </a:cxn>
                <a:cxn ang="0">
                  <a:pos x="171" y="1"/>
                </a:cxn>
                <a:cxn ang="0">
                  <a:pos x="177" y="1"/>
                </a:cxn>
                <a:cxn ang="0">
                  <a:pos x="182" y="0"/>
                </a:cxn>
                <a:cxn ang="0">
                  <a:pos x="186" y="0"/>
                </a:cxn>
                <a:cxn ang="0">
                  <a:pos x="192" y="0"/>
                </a:cxn>
                <a:cxn ang="0">
                  <a:pos x="197" y="0"/>
                </a:cxn>
                <a:cxn ang="0">
                  <a:pos x="200" y="0"/>
                </a:cxn>
                <a:cxn ang="0">
                  <a:pos x="281" y="0"/>
                </a:cxn>
                <a:cxn ang="0">
                  <a:pos x="205" y="72"/>
                </a:cxn>
                <a:cxn ang="0">
                  <a:pos x="151" y="39"/>
                </a:cxn>
                <a:cxn ang="0">
                  <a:pos x="99" y="74"/>
                </a:cxn>
                <a:cxn ang="0">
                  <a:pos x="49" y="52"/>
                </a:cxn>
                <a:cxn ang="0">
                  <a:pos x="86" y="83"/>
                </a:cxn>
              </a:cxnLst>
              <a:rect l="0" t="0" r="r" b="b"/>
              <a:pathLst>
                <a:path w="283" h="83">
                  <a:moveTo>
                    <a:pt x="86" y="83"/>
                  </a:moveTo>
                  <a:lnTo>
                    <a:pt x="84" y="82"/>
                  </a:lnTo>
                  <a:lnTo>
                    <a:pt x="80" y="81"/>
                  </a:lnTo>
                  <a:lnTo>
                    <a:pt x="77" y="80"/>
                  </a:lnTo>
                  <a:lnTo>
                    <a:pt x="75" y="80"/>
                  </a:lnTo>
                  <a:lnTo>
                    <a:pt x="72" y="79"/>
                  </a:lnTo>
                  <a:lnTo>
                    <a:pt x="69" y="78"/>
                  </a:lnTo>
                  <a:lnTo>
                    <a:pt x="65" y="77"/>
                  </a:lnTo>
                  <a:lnTo>
                    <a:pt x="60" y="75"/>
                  </a:lnTo>
                  <a:lnTo>
                    <a:pt x="56" y="74"/>
                  </a:lnTo>
                  <a:lnTo>
                    <a:pt x="52" y="72"/>
                  </a:lnTo>
                  <a:lnTo>
                    <a:pt x="48" y="69"/>
                  </a:lnTo>
                  <a:lnTo>
                    <a:pt x="43" y="68"/>
                  </a:lnTo>
                  <a:lnTo>
                    <a:pt x="38" y="66"/>
                  </a:lnTo>
                  <a:lnTo>
                    <a:pt x="34" y="65"/>
                  </a:lnTo>
                  <a:lnTo>
                    <a:pt x="29" y="63"/>
                  </a:lnTo>
                  <a:lnTo>
                    <a:pt x="25" y="61"/>
                  </a:lnTo>
                  <a:lnTo>
                    <a:pt x="21" y="59"/>
                  </a:lnTo>
                  <a:lnTo>
                    <a:pt x="18" y="57"/>
                  </a:lnTo>
                  <a:lnTo>
                    <a:pt x="13" y="54"/>
                  </a:lnTo>
                  <a:lnTo>
                    <a:pt x="10" y="52"/>
                  </a:lnTo>
                  <a:lnTo>
                    <a:pt x="7" y="50"/>
                  </a:lnTo>
                  <a:lnTo>
                    <a:pt x="5" y="47"/>
                  </a:lnTo>
                  <a:lnTo>
                    <a:pt x="1" y="43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1" y="36"/>
                  </a:lnTo>
                  <a:lnTo>
                    <a:pt x="2" y="33"/>
                  </a:lnTo>
                  <a:lnTo>
                    <a:pt x="5" y="33"/>
                  </a:lnTo>
                  <a:lnTo>
                    <a:pt x="7" y="30"/>
                  </a:lnTo>
                  <a:lnTo>
                    <a:pt x="12" y="29"/>
                  </a:lnTo>
                  <a:lnTo>
                    <a:pt x="13" y="27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2" y="24"/>
                  </a:lnTo>
                  <a:lnTo>
                    <a:pt x="24" y="23"/>
                  </a:lnTo>
                  <a:lnTo>
                    <a:pt x="27" y="22"/>
                  </a:lnTo>
                  <a:lnTo>
                    <a:pt x="30" y="21"/>
                  </a:lnTo>
                  <a:lnTo>
                    <a:pt x="34" y="21"/>
                  </a:lnTo>
                  <a:lnTo>
                    <a:pt x="36" y="20"/>
                  </a:lnTo>
                  <a:lnTo>
                    <a:pt x="41" y="19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51" y="17"/>
                  </a:lnTo>
                  <a:lnTo>
                    <a:pt x="55" y="16"/>
                  </a:lnTo>
                  <a:lnTo>
                    <a:pt x="58" y="15"/>
                  </a:lnTo>
                  <a:lnTo>
                    <a:pt x="63" y="15"/>
                  </a:lnTo>
                  <a:lnTo>
                    <a:pt x="67" y="14"/>
                  </a:lnTo>
                  <a:lnTo>
                    <a:pt x="70" y="14"/>
                  </a:lnTo>
                  <a:lnTo>
                    <a:pt x="75" y="13"/>
                  </a:lnTo>
                  <a:lnTo>
                    <a:pt x="79" y="13"/>
                  </a:lnTo>
                  <a:lnTo>
                    <a:pt x="83" y="12"/>
                  </a:lnTo>
                  <a:lnTo>
                    <a:pt x="88" y="12"/>
                  </a:lnTo>
                  <a:lnTo>
                    <a:pt x="91" y="10"/>
                  </a:lnTo>
                  <a:lnTo>
                    <a:pt x="96" y="10"/>
                  </a:lnTo>
                  <a:lnTo>
                    <a:pt x="99" y="9"/>
                  </a:lnTo>
                  <a:lnTo>
                    <a:pt x="105" y="9"/>
                  </a:lnTo>
                  <a:lnTo>
                    <a:pt x="110" y="9"/>
                  </a:lnTo>
                  <a:lnTo>
                    <a:pt x="114" y="9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6" y="7"/>
                  </a:lnTo>
                  <a:lnTo>
                    <a:pt x="130" y="5"/>
                  </a:lnTo>
                  <a:lnTo>
                    <a:pt x="134" y="5"/>
                  </a:lnTo>
                  <a:lnTo>
                    <a:pt x="138" y="4"/>
                  </a:lnTo>
                  <a:lnTo>
                    <a:pt x="142" y="4"/>
                  </a:lnTo>
                  <a:lnTo>
                    <a:pt x="146" y="4"/>
                  </a:lnTo>
                  <a:lnTo>
                    <a:pt x="150" y="3"/>
                  </a:lnTo>
                  <a:lnTo>
                    <a:pt x="154" y="3"/>
                  </a:lnTo>
                  <a:lnTo>
                    <a:pt x="157" y="3"/>
                  </a:lnTo>
                  <a:lnTo>
                    <a:pt x="161" y="3"/>
                  </a:lnTo>
                  <a:lnTo>
                    <a:pt x="163" y="2"/>
                  </a:lnTo>
                  <a:lnTo>
                    <a:pt x="166" y="1"/>
                  </a:lnTo>
                  <a:lnTo>
                    <a:pt x="171" y="1"/>
                  </a:lnTo>
                  <a:lnTo>
                    <a:pt x="175" y="1"/>
                  </a:lnTo>
                  <a:lnTo>
                    <a:pt x="177" y="1"/>
                  </a:lnTo>
                  <a:lnTo>
                    <a:pt x="180" y="1"/>
                  </a:lnTo>
                  <a:lnTo>
                    <a:pt x="182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9" y="0"/>
                  </a:lnTo>
                  <a:lnTo>
                    <a:pt x="192" y="0"/>
                  </a:lnTo>
                  <a:lnTo>
                    <a:pt x="194" y="0"/>
                  </a:lnTo>
                  <a:lnTo>
                    <a:pt x="197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81" y="0"/>
                  </a:lnTo>
                  <a:lnTo>
                    <a:pt x="283" y="72"/>
                  </a:lnTo>
                  <a:lnTo>
                    <a:pt x="205" y="72"/>
                  </a:lnTo>
                  <a:lnTo>
                    <a:pt x="201" y="39"/>
                  </a:lnTo>
                  <a:lnTo>
                    <a:pt x="151" y="39"/>
                  </a:lnTo>
                  <a:lnTo>
                    <a:pt x="151" y="76"/>
                  </a:lnTo>
                  <a:lnTo>
                    <a:pt x="99" y="74"/>
                  </a:lnTo>
                  <a:lnTo>
                    <a:pt x="90" y="39"/>
                  </a:lnTo>
                  <a:lnTo>
                    <a:pt x="49" y="52"/>
                  </a:lnTo>
                  <a:lnTo>
                    <a:pt x="86" y="83"/>
                  </a:lnTo>
                  <a:lnTo>
                    <a:pt x="86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049" y="3584"/>
              <a:ext cx="285" cy="105"/>
            </a:xfrm>
            <a:custGeom>
              <a:avLst/>
              <a:gdLst/>
              <a:ahLst/>
              <a:cxnLst>
                <a:cxn ang="0">
                  <a:pos x="281" y="0"/>
                </a:cxn>
                <a:cxn ang="0">
                  <a:pos x="274" y="0"/>
                </a:cxn>
                <a:cxn ang="0">
                  <a:pos x="261" y="0"/>
                </a:cxn>
                <a:cxn ang="0">
                  <a:pos x="253" y="0"/>
                </a:cxn>
                <a:cxn ang="0">
                  <a:pos x="243" y="2"/>
                </a:cxn>
                <a:cxn ang="0">
                  <a:pos x="234" y="2"/>
                </a:cxn>
                <a:cxn ang="0">
                  <a:pos x="223" y="2"/>
                </a:cxn>
                <a:cxn ang="0">
                  <a:pos x="212" y="3"/>
                </a:cxn>
                <a:cxn ang="0">
                  <a:pos x="199" y="3"/>
                </a:cxn>
                <a:cxn ang="0">
                  <a:pos x="188" y="4"/>
                </a:cxn>
                <a:cxn ang="0">
                  <a:pos x="175" y="5"/>
                </a:cxn>
                <a:cxn ang="0">
                  <a:pos x="162" y="6"/>
                </a:cxn>
                <a:cxn ang="0">
                  <a:pos x="150" y="7"/>
                </a:cxn>
                <a:cxn ang="0">
                  <a:pos x="137" y="9"/>
                </a:cxn>
                <a:cxn ang="0">
                  <a:pos x="125" y="10"/>
                </a:cxn>
                <a:cxn ang="0">
                  <a:pos x="112" y="11"/>
                </a:cxn>
                <a:cxn ang="0">
                  <a:pos x="101" y="12"/>
                </a:cxn>
                <a:cxn ang="0">
                  <a:pos x="90" y="13"/>
                </a:cxn>
                <a:cxn ang="0">
                  <a:pos x="80" y="14"/>
                </a:cxn>
                <a:cxn ang="0">
                  <a:pos x="69" y="16"/>
                </a:cxn>
                <a:cxn ang="0">
                  <a:pos x="60" y="17"/>
                </a:cxn>
                <a:cxn ang="0">
                  <a:pos x="51" y="18"/>
                </a:cxn>
                <a:cxn ang="0">
                  <a:pos x="44" y="19"/>
                </a:cxn>
                <a:cxn ang="0">
                  <a:pos x="37" y="21"/>
                </a:cxn>
                <a:cxn ang="0">
                  <a:pos x="26" y="24"/>
                </a:cxn>
                <a:cxn ang="0">
                  <a:pos x="16" y="28"/>
                </a:cxn>
                <a:cxn ang="0">
                  <a:pos x="9" y="33"/>
                </a:cxn>
                <a:cxn ang="0">
                  <a:pos x="1" y="41"/>
                </a:cxn>
                <a:cxn ang="0">
                  <a:pos x="1" y="51"/>
                </a:cxn>
                <a:cxn ang="0">
                  <a:pos x="10" y="62"/>
                </a:cxn>
                <a:cxn ang="0">
                  <a:pos x="20" y="70"/>
                </a:cxn>
                <a:cxn ang="0">
                  <a:pos x="27" y="76"/>
                </a:cxn>
                <a:cxn ang="0">
                  <a:pos x="35" y="81"/>
                </a:cxn>
                <a:cxn ang="0">
                  <a:pos x="44" y="87"/>
                </a:cxn>
                <a:cxn ang="0">
                  <a:pos x="52" y="92"/>
                </a:cxn>
                <a:cxn ang="0">
                  <a:pos x="59" y="97"/>
                </a:cxn>
                <a:cxn ang="0">
                  <a:pos x="66" y="100"/>
                </a:cxn>
                <a:cxn ang="0">
                  <a:pos x="73" y="104"/>
                </a:cxn>
                <a:cxn ang="0">
                  <a:pos x="69" y="100"/>
                </a:cxn>
                <a:cxn ang="0">
                  <a:pos x="62" y="90"/>
                </a:cxn>
                <a:cxn ang="0">
                  <a:pos x="53" y="79"/>
                </a:cxn>
                <a:cxn ang="0">
                  <a:pos x="45" y="68"/>
                </a:cxn>
                <a:cxn ang="0">
                  <a:pos x="44" y="59"/>
                </a:cxn>
                <a:cxn ang="0">
                  <a:pos x="45" y="51"/>
                </a:cxn>
                <a:cxn ang="0">
                  <a:pos x="53" y="47"/>
                </a:cxn>
                <a:cxn ang="0">
                  <a:pos x="62" y="45"/>
                </a:cxn>
                <a:cxn ang="0">
                  <a:pos x="69" y="45"/>
                </a:cxn>
                <a:cxn ang="0">
                  <a:pos x="80" y="73"/>
                </a:cxn>
                <a:cxn ang="0">
                  <a:pos x="191" y="49"/>
                </a:cxn>
                <a:cxn ang="0">
                  <a:pos x="283" y="0"/>
                </a:cxn>
              </a:cxnLst>
              <a:rect l="0" t="0" r="r" b="b"/>
              <a:pathLst>
                <a:path w="285" h="105">
                  <a:moveTo>
                    <a:pt x="283" y="0"/>
                  </a:moveTo>
                  <a:lnTo>
                    <a:pt x="282" y="0"/>
                  </a:lnTo>
                  <a:lnTo>
                    <a:pt x="281" y="0"/>
                  </a:lnTo>
                  <a:lnTo>
                    <a:pt x="279" y="0"/>
                  </a:lnTo>
                  <a:lnTo>
                    <a:pt x="277" y="0"/>
                  </a:lnTo>
                  <a:lnTo>
                    <a:pt x="274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3" y="0"/>
                  </a:lnTo>
                  <a:lnTo>
                    <a:pt x="249" y="1"/>
                  </a:lnTo>
                  <a:lnTo>
                    <a:pt x="245" y="1"/>
                  </a:lnTo>
                  <a:lnTo>
                    <a:pt x="243" y="2"/>
                  </a:lnTo>
                  <a:lnTo>
                    <a:pt x="240" y="2"/>
                  </a:lnTo>
                  <a:lnTo>
                    <a:pt x="237" y="2"/>
                  </a:lnTo>
                  <a:lnTo>
                    <a:pt x="234" y="2"/>
                  </a:lnTo>
                  <a:lnTo>
                    <a:pt x="231" y="2"/>
                  </a:lnTo>
                  <a:lnTo>
                    <a:pt x="226" y="2"/>
                  </a:lnTo>
                  <a:lnTo>
                    <a:pt x="223" y="2"/>
                  </a:lnTo>
                  <a:lnTo>
                    <a:pt x="220" y="2"/>
                  </a:lnTo>
                  <a:lnTo>
                    <a:pt x="216" y="3"/>
                  </a:lnTo>
                  <a:lnTo>
                    <a:pt x="212" y="3"/>
                  </a:lnTo>
                  <a:lnTo>
                    <a:pt x="209" y="3"/>
                  </a:lnTo>
                  <a:lnTo>
                    <a:pt x="204" y="3"/>
                  </a:lnTo>
                  <a:lnTo>
                    <a:pt x="199" y="3"/>
                  </a:lnTo>
                  <a:lnTo>
                    <a:pt x="196" y="3"/>
                  </a:lnTo>
                  <a:lnTo>
                    <a:pt x="192" y="4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79" y="5"/>
                  </a:lnTo>
                  <a:lnTo>
                    <a:pt x="175" y="5"/>
                  </a:lnTo>
                  <a:lnTo>
                    <a:pt x="171" y="5"/>
                  </a:lnTo>
                  <a:lnTo>
                    <a:pt x="167" y="5"/>
                  </a:lnTo>
                  <a:lnTo>
                    <a:pt x="162" y="6"/>
                  </a:lnTo>
                  <a:lnTo>
                    <a:pt x="158" y="7"/>
                  </a:lnTo>
                  <a:lnTo>
                    <a:pt x="155" y="7"/>
                  </a:lnTo>
                  <a:lnTo>
                    <a:pt x="150" y="7"/>
                  </a:lnTo>
                  <a:lnTo>
                    <a:pt x="146" y="7"/>
                  </a:lnTo>
                  <a:lnTo>
                    <a:pt x="141" y="9"/>
                  </a:lnTo>
                  <a:lnTo>
                    <a:pt x="137" y="9"/>
                  </a:lnTo>
                  <a:lnTo>
                    <a:pt x="133" y="9"/>
                  </a:lnTo>
                  <a:lnTo>
                    <a:pt x="129" y="9"/>
                  </a:lnTo>
                  <a:lnTo>
                    <a:pt x="125" y="10"/>
                  </a:lnTo>
                  <a:lnTo>
                    <a:pt x="120" y="10"/>
                  </a:lnTo>
                  <a:lnTo>
                    <a:pt x="116" y="10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5" y="11"/>
                  </a:lnTo>
                  <a:lnTo>
                    <a:pt x="101" y="12"/>
                  </a:lnTo>
                  <a:lnTo>
                    <a:pt x="97" y="12"/>
                  </a:lnTo>
                  <a:lnTo>
                    <a:pt x="93" y="13"/>
                  </a:lnTo>
                  <a:lnTo>
                    <a:pt x="90" y="13"/>
                  </a:lnTo>
                  <a:lnTo>
                    <a:pt x="86" y="13"/>
                  </a:lnTo>
                  <a:lnTo>
                    <a:pt x="83" y="14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5"/>
                  </a:lnTo>
                  <a:lnTo>
                    <a:pt x="69" y="16"/>
                  </a:lnTo>
                  <a:lnTo>
                    <a:pt x="66" y="16"/>
                  </a:lnTo>
                  <a:lnTo>
                    <a:pt x="63" y="16"/>
                  </a:lnTo>
                  <a:lnTo>
                    <a:pt x="60" y="17"/>
                  </a:lnTo>
                  <a:lnTo>
                    <a:pt x="56" y="17"/>
                  </a:lnTo>
                  <a:lnTo>
                    <a:pt x="54" y="18"/>
                  </a:lnTo>
                  <a:lnTo>
                    <a:pt x="51" y="18"/>
                  </a:lnTo>
                  <a:lnTo>
                    <a:pt x="49" y="19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1" y="20"/>
                  </a:lnTo>
                  <a:lnTo>
                    <a:pt x="39" y="21"/>
                  </a:lnTo>
                  <a:lnTo>
                    <a:pt x="37" y="21"/>
                  </a:lnTo>
                  <a:lnTo>
                    <a:pt x="34" y="22"/>
                  </a:lnTo>
                  <a:lnTo>
                    <a:pt x="30" y="23"/>
                  </a:lnTo>
                  <a:lnTo>
                    <a:pt x="26" y="24"/>
                  </a:lnTo>
                  <a:lnTo>
                    <a:pt x="23" y="26"/>
                  </a:lnTo>
                  <a:lnTo>
                    <a:pt x="20" y="27"/>
                  </a:lnTo>
                  <a:lnTo>
                    <a:pt x="16" y="28"/>
                  </a:lnTo>
                  <a:lnTo>
                    <a:pt x="13" y="29"/>
                  </a:lnTo>
                  <a:lnTo>
                    <a:pt x="10" y="32"/>
                  </a:lnTo>
                  <a:lnTo>
                    <a:pt x="9" y="33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1" y="51"/>
                  </a:lnTo>
                  <a:lnTo>
                    <a:pt x="3" y="55"/>
                  </a:lnTo>
                  <a:lnTo>
                    <a:pt x="6" y="59"/>
                  </a:lnTo>
                  <a:lnTo>
                    <a:pt x="10" y="62"/>
                  </a:lnTo>
                  <a:lnTo>
                    <a:pt x="15" y="66"/>
                  </a:lnTo>
                  <a:lnTo>
                    <a:pt x="17" y="68"/>
                  </a:lnTo>
                  <a:lnTo>
                    <a:pt x="20" y="70"/>
                  </a:lnTo>
                  <a:lnTo>
                    <a:pt x="21" y="72"/>
                  </a:lnTo>
                  <a:lnTo>
                    <a:pt x="25" y="73"/>
                  </a:lnTo>
                  <a:lnTo>
                    <a:pt x="27" y="76"/>
                  </a:lnTo>
                  <a:lnTo>
                    <a:pt x="30" y="78"/>
                  </a:lnTo>
                  <a:lnTo>
                    <a:pt x="32" y="79"/>
                  </a:lnTo>
                  <a:lnTo>
                    <a:pt x="35" y="81"/>
                  </a:lnTo>
                  <a:lnTo>
                    <a:pt x="39" y="83"/>
                  </a:lnTo>
                  <a:lnTo>
                    <a:pt x="41" y="85"/>
                  </a:lnTo>
                  <a:lnTo>
                    <a:pt x="44" y="87"/>
                  </a:lnTo>
                  <a:lnTo>
                    <a:pt x="47" y="89"/>
                  </a:lnTo>
                  <a:lnTo>
                    <a:pt x="49" y="90"/>
                  </a:lnTo>
                  <a:lnTo>
                    <a:pt x="52" y="92"/>
                  </a:lnTo>
                  <a:lnTo>
                    <a:pt x="54" y="93"/>
                  </a:lnTo>
                  <a:lnTo>
                    <a:pt x="58" y="94"/>
                  </a:lnTo>
                  <a:lnTo>
                    <a:pt x="59" y="97"/>
                  </a:lnTo>
                  <a:lnTo>
                    <a:pt x="62" y="98"/>
                  </a:lnTo>
                  <a:lnTo>
                    <a:pt x="64" y="99"/>
                  </a:lnTo>
                  <a:lnTo>
                    <a:pt x="66" y="100"/>
                  </a:lnTo>
                  <a:lnTo>
                    <a:pt x="69" y="102"/>
                  </a:lnTo>
                  <a:lnTo>
                    <a:pt x="72" y="103"/>
                  </a:lnTo>
                  <a:lnTo>
                    <a:pt x="73" y="104"/>
                  </a:lnTo>
                  <a:lnTo>
                    <a:pt x="74" y="105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7" y="97"/>
                  </a:lnTo>
                  <a:lnTo>
                    <a:pt x="64" y="93"/>
                  </a:lnTo>
                  <a:lnTo>
                    <a:pt x="62" y="90"/>
                  </a:lnTo>
                  <a:lnTo>
                    <a:pt x="59" y="87"/>
                  </a:lnTo>
                  <a:lnTo>
                    <a:pt x="55" y="83"/>
                  </a:lnTo>
                  <a:lnTo>
                    <a:pt x="53" y="79"/>
                  </a:lnTo>
                  <a:lnTo>
                    <a:pt x="50" y="76"/>
                  </a:lnTo>
                  <a:lnTo>
                    <a:pt x="48" y="72"/>
                  </a:lnTo>
                  <a:lnTo>
                    <a:pt x="45" y="68"/>
                  </a:lnTo>
                  <a:lnTo>
                    <a:pt x="44" y="65"/>
                  </a:lnTo>
                  <a:lnTo>
                    <a:pt x="44" y="62"/>
                  </a:lnTo>
                  <a:lnTo>
                    <a:pt x="44" y="59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5" y="51"/>
                  </a:lnTo>
                  <a:lnTo>
                    <a:pt x="48" y="49"/>
                  </a:lnTo>
                  <a:lnTo>
                    <a:pt x="50" y="48"/>
                  </a:lnTo>
                  <a:lnTo>
                    <a:pt x="53" y="47"/>
                  </a:lnTo>
                  <a:lnTo>
                    <a:pt x="55" y="46"/>
                  </a:lnTo>
                  <a:lnTo>
                    <a:pt x="59" y="46"/>
                  </a:lnTo>
                  <a:lnTo>
                    <a:pt x="62" y="45"/>
                  </a:lnTo>
                  <a:lnTo>
                    <a:pt x="64" y="45"/>
                  </a:lnTo>
                  <a:lnTo>
                    <a:pt x="67" y="45"/>
                  </a:lnTo>
                  <a:lnTo>
                    <a:pt x="69" y="45"/>
                  </a:lnTo>
                  <a:lnTo>
                    <a:pt x="73" y="44"/>
                  </a:lnTo>
                  <a:lnTo>
                    <a:pt x="74" y="45"/>
                  </a:lnTo>
                  <a:lnTo>
                    <a:pt x="80" y="73"/>
                  </a:lnTo>
                  <a:lnTo>
                    <a:pt x="137" y="73"/>
                  </a:lnTo>
                  <a:lnTo>
                    <a:pt x="137" y="49"/>
                  </a:lnTo>
                  <a:lnTo>
                    <a:pt x="191" y="49"/>
                  </a:lnTo>
                  <a:lnTo>
                    <a:pt x="191" y="70"/>
                  </a:lnTo>
                  <a:lnTo>
                    <a:pt x="285" y="68"/>
                  </a:lnTo>
                  <a:lnTo>
                    <a:pt x="283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167" y="3677"/>
              <a:ext cx="302" cy="130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" y="108"/>
                </a:cxn>
                <a:cxn ang="0">
                  <a:pos x="3" y="102"/>
                </a:cxn>
                <a:cxn ang="0">
                  <a:pos x="5" y="98"/>
                </a:cxn>
                <a:cxn ang="0">
                  <a:pos x="7" y="93"/>
                </a:cxn>
                <a:cxn ang="0">
                  <a:pos x="10" y="87"/>
                </a:cxn>
                <a:cxn ang="0">
                  <a:pos x="13" y="81"/>
                </a:cxn>
                <a:cxn ang="0">
                  <a:pos x="15" y="75"/>
                </a:cxn>
                <a:cxn ang="0">
                  <a:pos x="18" y="69"/>
                </a:cxn>
                <a:cxn ang="0">
                  <a:pos x="21" y="61"/>
                </a:cxn>
                <a:cxn ang="0">
                  <a:pos x="27" y="55"/>
                </a:cxn>
                <a:cxn ang="0">
                  <a:pos x="30" y="49"/>
                </a:cxn>
                <a:cxn ang="0">
                  <a:pos x="34" y="42"/>
                </a:cxn>
                <a:cxn ang="0">
                  <a:pos x="38" y="36"/>
                </a:cxn>
                <a:cxn ang="0">
                  <a:pos x="43" y="31"/>
                </a:cxn>
                <a:cxn ang="0">
                  <a:pos x="48" y="26"/>
                </a:cxn>
                <a:cxn ang="0">
                  <a:pos x="53" y="20"/>
                </a:cxn>
                <a:cxn ang="0">
                  <a:pos x="58" y="15"/>
                </a:cxn>
                <a:cxn ang="0">
                  <a:pos x="63" y="12"/>
                </a:cxn>
                <a:cxn ang="0">
                  <a:pos x="67" y="8"/>
                </a:cxn>
                <a:cxn ang="0">
                  <a:pos x="73" y="6"/>
                </a:cxn>
                <a:cxn ang="0">
                  <a:pos x="78" y="4"/>
                </a:cxn>
                <a:cxn ang="0">
                  <a:pos x="83" y="1"/>
                </a:cxn>
                <a:cxn ang="0">
                  <a:pos x="88" y="0"/>
                </a:cxn>
                <a:cxn ang="0">
                  <a:pos x="95" y="0"/>
                </a:cxn>
                <a:cxn ang="0">
                  <a:pos x="100" y="1"/>
                </a:cxn>
                <a:cxn ang="0">
                  <a:pos x="104" y="2"/>
                </a:cxn>
                <a:cxn ang="0">
                  <a:pos x="108" y="5"/>
                </a:cxn>
                <a:cxn ang="0">
                  <a:pos x="114" y="7"/>
                </a:cxn>
                <a:cxn ang="0">
                  <a:pos x="119" y="11"/>
                </a:cxn>
                <a:cxn ang="0">
                  <a:pos x="123" y="15"/>
                </a:cxn>
                <a:cxn ang="0">
                  <a:pos x="127" y="21"/>
                </a:cxn>
                <a:cxn ang="0">
                  <a:pos x="131" y="27"/>
                </a:cxn>
                <a:cxn ang="0">
                  <a:pos x="135" y="33"/>
                </a:cxn>
                <a:cxn ang="0">
                  <a:pos x="138" y="40"/>
                </a:cxn>
                <a:cxn ang="0">
                  <a:pos x="141" y="48"/>
                </a:cxn>
                <a:cxn ang="0">
                  <a:pos x="145" y="55"/>
                </a:cxn>
                <a:cxn ang="0">
                  <a:pos x="147" y="61"/>
                </a:cxn>
                <a:cxn ang="0">
                  <a:pos x="150" y="69"/>
                </a:cxn>
                <a:cxn ang="0">
                  <a:pos x="151" y="74"/>
                </a:cxn>
                <a:cxn ang="0">
                  <a:pos x="154" y="80"/>
                </a:cxn>
                <a:cxn ang="0">
                  <a:pos x="156" y="85"/>
                </a:cxn>
                <a:cxn ang="0">
                  <a:pos x="158" y="92"/>
                </a:cxn>
                <a:cxn ang="0">
                  <a:pos x="160" y="97"/>
                </a:cxn>
                <a:cxn ang="0">
                  <a:pos x="302" y="114"/>
                </a:cxn>
                <a:cxn ang="0">
                  <a:pos x="0" y="114"/>
                </a:cxn>
              </a:cxnLst>
              <a:rect l="0" t="0" r="r" b="b"/>
              <a:pathLst>
                <a:path w="302" h="130">
                  <a:moveTo>
                    <a:pt x="0" y="114"/>
                  </a:moveTo>
                  <a:lnTo>
                    <a:pt x="0" y="113"/>
                  </a:lnTo>
                  <a:lnTo>
                    <a:pt x="1" y="111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5" y="101"/>
                  </a:lnTo>
                  <a:lnTo>
                    <a:pt x="5" y="98"/>
                  </a:lnTo>
                  <a:lnTo>
                    <a:pt x="6" y="96"/>
                  </a:lnTo>
                  <a:lnTo>
                    <a:pt x="7" y="93"/>
                  </a:lnTo>
                  <a:lnTo>
                    <a:pt x="8" y="91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3" y="81"/>
                  </a:lnTo>
                  <a:lnTo>
                    <a:pt x="14" y="78"/>
                  </a:lnTo>
                  <a:lnTo>
                    <a:pt x="15" y="75"/>
                  </a:lnTo>
                  <a:lnTo>
                    <a:pt x="16" y="72"/>
                  </a:lnTo>
                  <a:lnTo>
                    <a:pt x="18" y="69"/>
                  </a:lnTo>
                  <a:lnTo>
                    <a:pt x="20" y="65"/>
                  </a:lnTo>
                  <a:lnTo>
                    <a:pt x="21" y="61"/>
                  </a:lnTo>
                  <a:lnTo>
                    <a:pt x="23" y="58"/>
                  </a:lnTo>
                  <a:lnTo>
                    <a:pt x="27" y="55"/>
                  </a:lnTo>
                  <a:lnTo>
                    <a:pt x="28" y="52"/>
                  </a:lnTo>
                  <a:lnTo>
                    <a:pt x="30" y="49"/>
                  </a:lnTo>
                  <a:lnTo>
                    <a:pt x="32" y="45"/>
                  </a:lnTo>
                  <a:lnTo>
                    <a:pt x="34" y="42"/>
                  </a:lnTo>
                  <a:lnTo>
                    <a:pt x="37" y="39"/>
                  </a:lnTo>
                  <a:lnTo>
                    <a:pt x="38" y="36"/>
                  </a:lnTo>
                  <a:lnTo>
                    <a:pt x="41" y="34"/>
                  </a:lnTo>
                  <a:lnTo>
                    <a:pt x="43" y="31"/>
                  </a:lnTo>
                  <a:lnTo>
                    <a:pt x="45" y="28"/>
                  </a:lnTo>
                  <a:lnTo>
                    <a:pt x="48" y="26"/>
                  </a:lnTo>
                  <a:lnTo>
                    <a:pt x="51" y="22"/>
                  </a:lnTo>
                  <a:lnTo>
                    <a:pt x="53" y="20"/>
                  </a:lnTo>
                  <a:lnTo>
                    <a:pt x="56" y="18"/>
                  </a:lnTo>
                  <a:lnTo>
                    <a:pt x="58" y="15"/>
                  </a:lnTo>
                  <a:lnTo>
                    <a:pt x="61" y="14"/>
                  </a:lnTo>
                  <a:lnTo>
                    <a:pt x="63" y="12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71" y="7"/>
                  </a:lnTo>
                  <a:lnTo>
                    <a:pt x="73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81" y="4"/>
                  </a:lnTo>
                  <a:lnTo>
                    <a:pt x="83" y="1"/>
                  </a:lnTo>
                  <a:lnTo>
                    <a:pt x="86" y="1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100" y="1"/>
                  </a:lnTo>
                  <a:lnTo>
                    <a:pt x="102" y="1"/>
                  </a:lnTo>
                  <a:lnTo>
                    <a:pt x="104" y="2"/>
                  </a:lnTo>
                  <a:lnTo>
                    <a:pt x="107" y="4"/>
                  </a:lnTo>
                  <a:lnTo>
                    <a:pt x="108" y="5"/>
                  </a:lnTo>
                  <a:lnTo>
                    <a:pt x="112" y="6"/>
                  </a:lnTo>
                  <a:lnTo>
                    <a:pt x="114" y="7"/>
                  </a:lnTo>
                  <a:lnTo>
                    <a:pt x="116" y="9"/>
                  </a:lnTo>
                  <a:lnTo>
                    <a:pt x="119" y="11"/>
                  </a:lnTo>
                  <a:lnTo>
                    <a:pt x="121" y="14"/>
                  </a:lnTo>
                  <a:lnTo>
                    <a:pt x="123" y="15"/>
                  </a:lnTo>
                  <a:lnTo>
                    <a:pt x="125" y="18"/>
                  </a:lnTo>
                  <a:lnTo>
                    <a:pt x="127" y="21"/>
                  </a:lnTo>
                  <a:lnTo>
                    <a:pt x="129" y="25"/>
                  </a:lnTo>
                  <a:lnTo>
                    <a:pt x="131" y="27"/>
                  </a:lnTo>
                  <a:lnTo>
                    <a:pt x="132" y="31"/>
                  </a:lnTo>
                  <a:lnTo>
                    <a:pt x="135" y="33"/>
                  </a:lnTo>
                  <a:lnTo>
                    <a:pt x="137" y="37"/>
                  </a:lnTo>
                  <a:lnTo>
                    <a:pt x="138" y="40"/>
                  </a:lnTo>
                  <a:lnTo>
                    <a:pt x="140" y="44"/>
                  </a:lnTo>
                  <a:lnTo>
                    <a:pt x="141" y="48"/>
                  </a:lnTo>
                  <a:lnTo>
                    <a:pt x="143" y="51"/>
                  </a:lnTo>
                  <a:lnTo>
                    <a:pt x="145" y="55"/>
                  </a:lnTo>
                  <a:lnTo>
                    <a:pt x="146" y="58"/>
                  </a:lnTo>
                  <a:lnTo>
                    <a:pt x="147" y="61"/>
                  </a:lnTo>
                  <a:lnTo>
                    <a:pt x="149" y="65"/>
                  </a:lnTo>
                  <a:lnTo>
                    <a:pt x="150" y="69"/>
                  </a:lnTo>
                  <a:lnTo>
                    <a:pt x="151" y="71"/>
                  </a:lnTo>
                  <a:lnTo>
                    <a:pt x="151" y="74"/>
                  </a:lnTo>
                  <a:lnTo>
                    <a:pt x="153" y="77"/>
                  </a:lnTo>
                  <a:lnTo>
                    <a:pt x="154" y="80"/>
                  </a:lnTo>
                  <a:lnTo>
                    <a:pt x="156" y="82"/>
                  </a:lnTo>
                  <a:lnTo>
                    <a:pt x="156" y="85"/>
                  </a:lnTo>
                  <a:lnTo>
                    <a:pt x="157" y="88"/>
                  </a:lnTo>
                  <a:lnTo>
                    <a:pt x="158" y="92"/>
                  </a:lnTo>
                  <a:lnTo>
                    <a:pt x="160" y="96"/>
                  </a:lnTo>
                  <a:lnTo>
                    <a:pt x="160" y="97"/>
                  </a:lnTo>
                  <a:lnTo>
                    <a:pt x="160" y="99"/>
                  </a:lnTo>
                  <a:lnTo>
                    <a:pt x="302" y="114"/>
                  </a:lnTo>
                  <a:lnTo>
                    <a:pt x="162" y="130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095" y="3326"/>
              <a:ext cx="56" cy="59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1" y="27"/>
                </a:cxn>
                <a:cxn ang="0">
                  <a:pos x="1" y="31"/>
                </a:cxn>
                <a:cxn ang="0">
                  <a:pos x="1" y="36"/>
                </a:cxn>
                <a:cxn ang="0">
                  <a:pos x="2" y="42"/>
                </a:cxn>
                <a:cxn ang="0">
                  <a:pos x="3" y="50"/>
                </a:cxn>
                <a:cxn ang="0">
                  <a:pos x="3" y="57"/>
                </a:cxn>
                <a:cxn ang="0">
                  <a:pos x="3" y="64"/>
                </a:cxn>
                <a:cxn ang="0">
                  <a:pos x="4" y="74"/>
                </a:cxn>
                <a:cxn ang="0">
                  <a:pos x="5" y="83"/>
                </a:cxn>
                <a:cxn ang="0">
                  <a:pos x="6" y="93"/>
                </a:cxn>
                <a:cxn ang="0">
                  <a:pos x="7" y="104"/>
                </a:cxn>
                <a:cxn ang="0">
                  <a:pos x="8" y="115"/>
                </a:cxn>
                <a:cxn ang="0">
                  <a:pos x="9" y="126"/>
                </a:cxn>
                <a:cxn ang="0">
                  <a:pos x="9" y="139"/>
                </a:cxn>
                <a:cxn ang="0">
                  <a:pos x="10" y="150"/>
                </a:cxn>
                <a:cxn ang="0">
                  <a:pos x="12" y="163"/>
                </a:cxn>
                <a:cxn ang="0">
                  <a:pos x="13" y="177"/>
                </a:cxn>
                <a:cxn ang="0">
                  <a:pos x="14" y="190"/>
                </a:cxn>
                <a:cxn ang="0">
                  <a:pos x="15" y="204"/>
                </a:cxn>
                <a:cxn ang="0">
                  <a:pos x="16" y="217"/>
                </a:cxn>
                <a:cxn ang="0">
                  <a:pos x="17" y="231"/>
                </a:cxn>
                <a:cxn ang="0">
                  <a:pos x="18" y="246"/>
                </a:cxn>
                <a:cxn ang="0">
                  <a:pos x="18" y="259"/>
                </a:cxn>
                <a:cxn ang="0">
                  <a:pos x="19" y="274"/>
                </a:cxn>
                <a:cxn ang="0">
                  <a:pos x="20" y="287"/>
                </a:cxn>
                <a:cxn ang="0">
                  <a:pos x="21" y="301"/>
                </a:cxn>
                <a:cxn ang="0">
                  <a:pos x="22" y="315"/>
                </a:cxn>
                <a:cxn ang="0">
                  <a:pos x="23" y="329"/>
                </a:cxn>
                <a:cxn ang="0">
                  <a:pos x="23" y="343"/>
                </a:cxn>
                <a:cxn ang="0">
                  <a:pos x="24" y="356"/>
                </a:cxn>
                <a:cxn ang="0">
                  <a:pos x="25" y="369"/>
                </a:cxn>
                <a:cxn ang="0">
                  <a:pos x="25" y="383"/>
                </a:cxn>
                <a:cxn ang="0">
                  <a:pos x="25" y="395"/>
                </a:cxn>
                <a:cxn ang="0">
                  <a:pos x="26" y="407"/>
                </a:cxn>
                <a:cxn ang="0">
                  <a:pos x="26" y="420"/>
                </a:cxn>
                <a:cxn ang="0">
                  <a:pos x="27" y="431"/>
                </a:cxn>
                <a:cxn ang="0">
                  <a:pos x="27" y="443"/>
                </a:cxn>
                <a:cxn ang="0">
                  <a:pos x="27" y="453"/>
                </a:cxn>
                <a:cxn ang="0">
                  <a:pos x="27" y="465"/>
                </a:cxn>
                <a:cxn ang="0">
                  <a:pos x="27" y="475"/>
                </a:cxn>
                <a:cxn ang="0">
                  <a:pos x="28" y="486"/>
                </a:cxn>
                <a:cxn ang="0">
                  <a:pos x="28" y="495"/>
                </a:cxn>
                <a:cxn ang="0">
                  <a:pos x="28" y="504"/>
                </a:cxn>
                <a:cxn ang="0">
                  <a:pos x="28" y="514"/>
                </a:cxn>
                <a:cxn ang="0">
                  <a:pos x="28" y="523"/>
                </a:cxn>
                <a:cxn ang="0">
                  <a:pos x="28" y="531"/>
                </a:cxn>
                <a:cxn ang="0">
                  <a:pos x="28" y="538"/>
                </a:cxn>
                <a:cxn ang="0">
                  <a:pos x="28" y="545"/>
                </a:cxn>
                <a:cxn ang="0">
                  <a:pos x="28" y="553"/>
                </a:cxn>
                <a:cxn ang="0">
                  <a:pos x="28" y="558"/>
                </a:cxn>
                <a:cxn ang="0">
                  <a:pos x="28" y="565"/>
                </a:cxn>
                <a:cxn ang="0">
                  <a:pos x="28" y="569"/>
                </a:cxn>
                <a:cxn ang="0">
                  <a:pos x="28" y="576"/>
                </a:cxn>
                <a:cxn ang="0">
                  <a:pos x="28" y="583"/>
                </a:cxn>
                <a:cxn ang="0">
                  <a:pos x="28" y="589"/>
                </a:cxn>
                <a:cxn ang="0">
                  <a:pos x="28" y="594"/>
                </a:cxn>
                <a:cxn ang="0">
                  <a:pos x="28" y="595"/>
                </a:cxn>
                <a:cxn ang="0">
                  <a:pos x="19" y="14"/>
                </a:cxn>
                <a:cxn ang="0">
                  <a:pos x="0" y="19"/>
                </a:cxn>
              </a:cxnLst>
              <a:rect l="0" t="0" r="r" b="b"/>
              <a:pathLst>
                <a:path w="56" h="597">
                  <a:moveTo>
                    <a:pt x="0" y="19"/>
                  </a:moveTo>
                  <a:lnTo>
                    <a:pt x="0" y="20"/>
                  </a:lnTo>
                  <a:lnTo>
                    <a:pt x="0" y="22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4"/>
                  </a:lnTo>
                  <a:lnTo>
                    <a:pt x="3" y="68"/>
                  </a:lnTo>
                  <a:lnTo>
                    <a:pt x="4" y="74"/>
                  </a:lnTo>
                  <a:lnTo>
                    <a:pt x="4" y="78"/>
                  </a:lnTo>
                  <a:lnTo>
                    <a:pt x="5" y="83"/>
                  </a:lnTo>
                  <a:lnTo>
                    <a:pt x="5" y="87"/>
                  </a:lnTo>
                  <a:lnTo>
                    <a:pt x="6" y="93"/>
                  </a:lnTo>
                  <a:lnTo>
                    <a:pt x="6" y="98"/>
                  </a:lnTo>
                  <a:lnTo>
                    <a:pt x="7" y="104"/>
                  </a:lnTo>
                  <a:lnTo>
                    <a:pt x="7" y="109"/>
                  </a:lnTo>
                  <a:lnTo>
                    <a:pt x="8" y="115"/>
                  </a:lnTo>
                  <a:lnTo>
                    <a:pt x="8" y="121"/>
                  </a:lnTo>
                  <a:lnTo>
                    <a:pt x="9" y="126"/>
                  </a:lnTo>
                  <a:lnTo>
                    <a:pt x="9" y="132"/>
                  </a:lnTo>
                  <a:lnTo>
                    <a:pt x="9" y="139"/>
                  </a:lnTo>
                  <a:lnTo>
                    <a:pt x="9" y="145"/>
                  </a:lnTo>
                  <a:lnTo>
                    <a:pt x="10" y="150"/>
                  </a:lnTo>
                  <a:lnTo>
                    <a:pt x="12" y="158"/>
                  </a:lnTo>
                  <a:lnTo>
                    <a:pt x="12" y="163"/>
                  </a:lnTo>
                  <a:lnTo>
                    <a:pt x="12" y="170"/>
                  </a:lnTo>
                  <a:lnTo>
                    <a:pt x="13" y="177"/>
                  </a:lnTo>
                  <a:lnTo>
                    <a:pt x="13" y="183"/>
                  </a:lnTo>
                  <a:lnTo>
                    <a:pt x="14" y="190"/>
                  </a:lnTo>
                  <a:lnTo>
                    <a:pt x="14" y="196"/>
                  </a:lnTo>
                  <a:lnTo>
                    <a:pt x="15" y="204"/>
                  </a:lnTo>
                  <a:lnTo>
                    <a:pt x="15" y="210"/>
                  </a:lnTo>
                  <a:lnTo>
                    <a:pt x="16" y="217"/>
                  </a:lnTo>
                  <a:lnTo>
                    <a:pt x="16" y="225"/>
                  </a:lnTo>
                  <a:lnTo>
                    <a:pt x="17" y="231"/>
                  </a:lnTo>
                  <a:lnTo>
                    <a:pt x="17" y="238"/>
                  </a:lnTo>
                  <a:lnTo>
                    <a:pt x="18" y="246"/>
                  </a:lnTo>
                  <a:lnTo>
                    <a:pt x="18" y="252"/>
                  </a:lnTo>
                  <a:lnTo>
                    <a:pt x="18" y="259"/>
                  </a:lnTo>
                  <a:lnTo>
                    <a:pt x="18" y="267"/>
                  </a:lnTo>
                  <a:lnTo>
                    <a:pt x="19" y="274"/>
                  </a:lnTo>
                  <a:lnTo>
                    <a:pt x="19" y="280"/>
                  </a:lnTo>
                  <a:lnTo>
                    <a:pt x="20" y="287"/>
                  </a:lnTo>
                  <a:lnTo>
                    <a:pt x="20" y="295"/>
                  </a:lnTo>
                  <a:lnTo>
                    <a:pt x="21" y="301"/>
                  </a:lnTo>
                  <a:lnTo>
                    <a:pt x="21" y="307"/>
                  </a:lnTo>
                  <a:lnTo>
                    <a:pt x="22" y="315"/>
                  </a:lnTo>
                  <a:lnTo>
                    <a:pt x="22" y="322"/>
                  </a:lnTo>
                  <a:lnTo>
                    <a:pt x="23" y="329"/>
                  </a:lnTo>
                  <a:lnTo>
                    <a:pt x="23" y="336"/>
                  </a:lnTo>
                  <a:lnTo>
                    <a:pt x="23" y="343"/>
                  </a:lnTo>
                  <a:lnTo>
                    <a:pt x="23" y="349"/>
                  </a:lnTo>
                  <a:lnTo>
                    <a:pt x="24" y="356"/>
                  </a:lnTo>
                  <a:lnTo>
                    <a:pt x="24" y="363"/>
                  </a:lnTo>
                  <a:lnTo>
                    <a:pt x="25" y="369"/>
                  </a:lnTo>
                  <a:lnTo>
                    <a:pt x="25" y="377"/>
                  </a:lnTo>
                  <a:lnTo>
                    <a:pt x="25" y="383"/>
                  </a:lnTo>
                  <a:lnTo>
                    <a:pt x="25" y="388"/>
                  </a:lnTo>
                  <a:lnTo>
                    <a:pt x="25" y="395"/>
                  </a:lnTo>
                  <a:lnTo>
                    <a:pt x="25" y="401"/>
                  </a:lnTo>
                  <a:lnTo>
                    <a:pt x="26" y="407"/>
                  </a:lnTo>
                  <a:lnTo>
                    <a:pt x="26" y="412"/>
                  </a:lnTo>
                  <a:lnTo>
                    <a:pt x="26" y="420"/>
                  </a:lnTo>
                  <a:lnTo>
                    <a:pt x="26" y="425"/>
                  </a:lnTo>
                  <a:lnTo>
                    <a:pt x="27" y="431"/>
                  </a:lnTo>
                  <a:lnTo>
                    <a:pt x="27" y="437"/>
                  </a:lnTo>
                  <a:lnTo>
                    <a:pt x="27" y="443"/>
                  </a:lnTo>
                  <a:lnTo>
                    <a:pt x="27" y="448"/>
                  </a:lnTo>
                  <a:lnTo>
                    <a:pt x="27" y="453"/>
                  </a:lnTo>
                  <a:lnTo>
                    <a:pt x="27" y="459"/>
                  </a:lnTo>
                  <a:lnTo>
                    <a:pt x="27" y="465"/>
                  </a:lnTo>
                  <a:lnTo>
                    <a:pt x="27" y="470"/>
                  </a:lnTo>
                  <a:lnTo>
                    <a:pt x="27" y="475"/>
                  </a:lnTo>
                  <a:lnTo>
                    <a:pt x="27" y="480"/>
                  </a:lnTo>
                  <a:lnTo>
                    <a:pt x="28" y="486"/>
                  </a:lnTo>
                  <a:lnTo>
                    <a:pt x="28" y="490"/>
                  </a:lnTo>
                  <a:lnTo>
                    <a:pt x="28" y="495"/>
                  </a:lnTo>
                  <a:lnTo>
                    <a:pt x="28" y="500"/>
                  </a:lnTo>
                  <a:lnTo>
                    <a:pt x="28" y="504"/>
                  </a:lnTo>
                  <a:lnTo>
                    <a:pt x="28" y="510"/>
                  </a:lnTo>
                  <a:lnTo>
                    <a:pt x="28" y="514"/>
                  </a:lnTo>
                  <a:lnTo>
                    <a:pt x="28" y="518"/>
                  </a:lnTo>
                  <a:lnTo>
                    <a:pt x="28" y="523"/>
                  </a:lnTo>
                  <a:lnTo>
                    <a:pt x="28" y="527"/>
                  </a:lnTo>
                  <a:lnTo>
                    <a:pt x="28" y="531"/>
                  </a:lnTo>
                  <a:lnTo>
                    <a:pt x="28" y="534"/>
                  </a:lnTo>
                  <a:lnTo>
                    <a:pt x="28" y="538"/>
                  </a:lnTo>
                  <a:lnTo>
                    <a:pt x="28" y="541"/>
                  </a:lnTo>
                  <a:lnTo>
                    <a:pt x="28" y="545"/>
                  </a:lnTo>
                  <a:lnTo>
                    <a:pt x="28" y="549"/>
                  </a:lnTo>
                  <a:lnTo>
                    <a:pt x="28" y="553"/>
                  </a:lnTo>
                  <a:lnTo>
                    <a:pt x="28" y="556"/>
                  </a:lnTo>
                  <a:lnTo>
                    <a:pt x="28" y="558"/>
                  </a:lnTo>
                  <a:lnTo>
                    <a:pt x="28" y="561"/>
                  </a:lnTo>
                  <a:lnTo>
                    <a:pt x="28" y="565"/>
                  </a:lnTo>
                  <a:lnTo>
                    <a:pt x="28" y="567"/>
                  </a:lnTo>
                  <a:lnTo>
                    <a:pt x="28" y="569"/>
                  </a:lnTo>
                  <a:lnTo>
                    <a:pt x="28" y="573"/>
                  </a:lnTo>
                  <a:lnTo>
                    <a:pt x="28" y="576"/>
                  </a:lnTo>
                  <a:lnTo>
                    <a:pt x="28" y="580"/>
                  </a:lnTo>
                  <a:lnTo>
                    <a:pt x="28" y="583"/>
                  </a:lnTo>
                  <a:lnTo>
                    <a:pt x="28" y="587"/>
                  </a:lnTo>
                  <a:lnTo>
                    <a:pt x="28" y="589"/>
                  </a:lnTo>
                  <a:lnTo>
                    <a:pt x="28" y="592"/>
                  </a:lnTo>
                  <a:lnTo>
                    <a:pt x="28" y="594"/>
                  </a:lnTo>
                  <a:lnTo>
                    <a:pt x="28" y="595"/>
                  </a:lnTo>
                  <a:lnTo>
                    <a:pt x="28" y="595"/>
                  </a:lnTo>
                  <a:lnTo>
                    <a:pt x="56" y="597"/>
                  </a:lnTo>
                  <a:lnTo>
                    <a:pt x="19" y="14"/>
                  </a:lnTo>
                  <a:lnTo>
                    <a:pt x="2" y="0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414" y="3280"/>
              <a:ext cx="432" cy="112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287" y="2"/>
                </a:cxn>
                <a:cxn ang="0">
                  <a:pos x="432" y="85"/>
                </a:cxn>
                <a:cxn ang="0">
                  <a:pos x="379" y="112"/>
                </a:cxn>
                <a:cxn ang="0">
                  <a:pos x="287" y="71"/>
                </a:cxn>
                <a:cxn ang="0">
                  <a:pos x="198" y="71"/>
                </a:cxn>
                <a:cxn ang="0">
                  <a:pos x="196" y="46"/>
                </a:cxn>
                <a:cxn ang="0">
                  <a:pos x="137" y="43"/>
                </a:cxn>
                <a:cxn ang="0">
                  <a:pos x="137" y="85"/>
                </a:cxn>
                <a:cxn ang="0">
                  <a:pos x="59" y="82"/>
                </a:cxn>
                <a:cxn ang="0">
                  <a:pos x="59" y="34"/>
                </a:cxn>
                <a:cxn ang="0">
                  <a:pos x="0" y="39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432" h="112">
                  <a:moveTo>
                    <a:pt x="53" y="0"/>
                  </a:moveTo>
                  <a:lnTo>
                    <a:pt x="287" y="2"/>
                  </a:lnTo>
                  <a:lnTo>
                    <a:pt x="432" y="85"/>
                  </a:lnTo>
                  <a:lnTo>
                    <a:pt x="379" y="112"/>
                  </a:lnTo>
                  <a:lnTo>
                    <a:pt x="287" y="71"/>
                  </a:lnTo>
                  <a:lnTo>
                    <a:pt x="198" y="71"/>
                  </a:lnTo>
                  <a:lnTo>
                    <a:pt x="196" y="46"/>
                  </a:lnTo>
                  <a:lnTo>
                    <a:pt x="137" y="43"/>
                  </a:lnTo>
                  <a:lnTo>
                    <a:pt x="137" y="85"/>
                  </a:lnTo>
                  <a:lnTo>
                    <a:pt x="59" y="82"/>
                  </a:lnTo>
                  <a:lnTo>
                    <a:pt x="59" y="34"/>
                  </a:lnTo>
                  <a:lnTo>
                    <a:pt x="0" y="39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409" y="3424"/>
              <a:ext cx="433" cy="8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8" y="0"/>
                </a:cxn>
                <a:cxn ang="0">
                  <a:pos x="296" y="3"/>
                </a:cxn>
                <a:cxn ang="0">
                  <a:pos x="433" y="51"/>
                </a:cxn>
                <a:cxn ang="0">
                  <a:pos x="397" y="71"/>
                </a:cxn>
                <a:cxn ang="0">
                  <a:pos x="302" y="28"/>
                </a:cxn>
                <a:cxn ang="0">
                  <a:pos x="302" y="88"/>
                </a:cxn>
                <a:cxn ang="0">
                  <a:pos x="212" y="84"/>
                </a:cxn>
                <a:cxn ang="0">
                  <a:pos x="211" y="49"/>
                </a:cxn>
                <a:cxn ang="0">
                  <a:pos x="144" y="47"/>
                </a:cxn>
                <a:cxn ang="0">
                  <a:pos x="144" y="86"/>
                </a:cxn>
                <a:cxn ang="0">
                  <a:pos x="68" y="84"/>
                </a:cxn>
                <a:cxn ang="0">
                  <a:pos x="58" y="40"/>
                </a:cxn>
                <a:cxn ang="0">
                  <a:pos x="5" y="37"/>
                </a:cxn>
                <a:cxn ang="0">
                  <a:pos x="0" y="21"/>
                </a:cxn>
                <a:cxn ang="0">
                  <a:pos x="0" y="21"/>
                </a:cxn>
              </a:cxnLst>
              <a:rect l="0" t="0" r="r" b="b"/>
              <a:pathLst>
                <a:path w="433" h="88">
                  <a:moveTo>
                    <a:pt x="0" y="21"/>
                  </a:moveTo>
                  <a:lnTo>
                    <a:pt x="68" y="0"/>
                  </a:lnTo>
                  <a:lnTo>
                    <a:pt x="296" y="3"/>
                  </a:lnTo>
                  <a:lnTo>
                    <a:pt x="433" y="51"/>
                  </a:lnTo>
                  <a:lnTo>
                    <a:pt x="397" y="71"/>
                  </a:lnTo>
                  <a:lnTo>
                    <a:pt x="302" y="28"/>
                  </a:lnTo>
                  <a:lnTo>
                    <a:pt x="302" y="88"/>
                  </a:lnTo>
                  <a:lnTo>
                    <a:pt x="212" y="84"/>
                  </a:lnTo>
                  <a:lnTo>
                    <a:pt x="211" y="49"/>
                  </a:lnTo>
                  <a:lnTo>
                    <a:pt x="144" y="47"/>
                  </a:lnTo>
                  <a:lnTo>
                    <a:pt x="144" y="86"/>
                  </a:lnTo>
                  <a:lnTo>
                    <a:pt x="68" y="84"/>
                  </a:lnTo>
                  <a:lnTo>
                    <a:pt x="58" y="40"/>
                  </a:lnTo>
                  <a:lnTo>
                    <a:pt x="5" y="37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4421" y="3582"/>
              <a:ext cx="424" cy="6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07" y="7"/>
                </a:cxn>
                <a:cxn ang="0">
                  <a:pos x="424" y="26"/>
                </a:cxn>
                <a:cxn ang="0">
                  <a:pos x="394" y="56"/>
                </a:cxn>
                <a:cxn ang="0">
                  <a:pos x="300" y="37"/>
                </a:cxn>
                <a:cxn ang="0">
                  <a:pos x="300" y="68"/>
                </a:cxn>
                <a:cxn ang="0">
                  <a:pos x="209" y="68"/>
                </a:cxn>
                <a:cxn ang="0">
                  <a:pos x="209" y="42"/>
                </a:cxn>
                <a:cxn ang="0">
                  <a:pos x="138" y="37"/>
                </a:cxn>
                <a:cxn ang="0">
                  <a:pos x="138" y="66"/>
                </a:cxn>
                <a:cxn ang="0">
                  <a:pos x="54" y="61"/>
                </a:cxn>
                <a:cxn ang="0">
                  <a:pos x="48" y="35"/>
                </a:cxn>
                <a:cxn ang="0">
                  <a:pos x="0" y="31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24" h="68">
                  <a:moveTo>
                    <a:pt x="4" y="0"/>
                  </a:moveTo>
                  <a:lnTo>
                    <a:pt x="307" y="7"/>
                  </a:lnTo>
                  <a:lnTo>
                    <a:pt x="424" y="26"/>
                  </a:lnTo>
                  <a:lnTo>
                    <a:pt x="394" y="56"/>
                  </a:lnTo>
                  <a:lnTo>
                    <a:pt x="300" y="37"/>
                  </a:lnTo>
                  <a:lnTo>
                    <a:pt x="300" y="68"/>
                  </a:lnTo>
                  <a:lnTo>
                    <a:pt x="209" y="68"/>
                  </a:lnTo>
                  <a:lnTo>
                    <a:pt x="209" y="42"/>
                  </a:lnTo>
                  <a:lnTo>
                    <a:pt x="138" y="37"/>
                  </a:lnTo>
                  <a:lnTo>
                    <a:pt x="138" y="66"/>
                  </a:lnTo>
                  <a:lnTo>
                    <a:pt x="54" y="61"/>
                  </a:lnTo>
                  <a:lnTo>
                    <a:pt x="48" y="35"/>
                  </a:lnTo>
                  <a:lnTo>
                    <a:pt x="0" y="3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4353" y="3791"/>
              <a:ext cx="104" cy="10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" y="44"/>
                </a:cxn>
                <a:cxn ang="0">
                  <a:pos x="32" y="77"/>
                </a:cxn>
                <a:cxn ang="0">
                  <a:pos x="39" y="50"/>
                </a:cxn>
                <a:cxn ang="0">
                  <a:pos x="56" y="47"/>
                </a:cxn>
                <a:cxn ang="0">
                  <a:pos x="56" y="100"/>
                </a:cxn>
                <a:cxn ang="0">
                  <a:pos x="104" y="103"/>
                </a:cxn>
                <a:cxn ang="0">
                  <a:pos x="94" y="0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04" h="103">
                  <a:moveTo>
                    <a:pt x="0" y="7"/>
                  </a:moveTo>
                  <a:lnTo>
                    <a:pt x="3" y="44"/>
                  </a:lnTo>
                  <a:lnTo>
                    <a:pt x="32" y="77"/>
                  </a:lnTo>
                  <a:lnTo>
                    <a:pt x="39" y="50"/>
                  </a:lnTo>
                  <a:lnTo>
                    <a:pt x="56" y="47"/>
                  </a:lnTo>
                  <a:lnTo>
                    <a:pt x="56" y="100"/>
                  </a:lnTo>
                  <a:lnTo>
                    <a:pt x="104" y="103"/>
                  </a:lnTo>
                  <a:lnTo>
                    <a:pt x="94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4058" y="3794"/>
              <a:ext cx="39" cy="133"/>
            </a:xfrm>
            <a:custGeom>
              <a:avLst/>
              <a:gdLst/>
              <a:ahLst/>
              <a:cxnLst>
                <a:cxn ang="0">
                  <a:pos x="21" y="133"/>
                </a:cxn>
                <a:cxn ang="0">
                  <a:pos x="39" y="29"/>
                </a:cxn>
                <a:cxn ang="0">
                  <a:pos x="19" y="0"/>
                </a:cxn>
                <a:cxn ang="0">
                  <a:pos x="0" y="44"/>
                </a:cxn>
                <a:cxn ang="0">
                  <a:pos x="12" y="89"/>
                </a:cxn>
                <a:cxn ang="0">
                  <a:pos x="0" y="101"/>
                </a:cxn>
                <a:cxn ang="0">
                  <a:pos x="0" y="133"/>
                </a:cxn>
                <a:cxn ang="0">
                  <a:pos x="21" y="133"/>
                </a:cxn>
                <a:cxn ang="0">
                  <a:pos x="21" y="133"/>
                </a:cxn>
              </a:cxnLst>
              <a:rect l="0" t="0" r="r" b="b"/>
              <a:pathLst>
                <a:path w="39" h="133">
                  <a:moveTo>
                    <a:pt x="21" y="133"/>
                  </a:moveTo>
                  <a:lnTo>
                    <a:pt x="39" y="29"/>
                  </a:lnTo>
                  <a:lnTo>
                    <a:pt x="19" y="0"/>
                  </a:lnTo>
                  <a:lnTo>
                    <a:pt x="0" y="44"/>
                  </a:lnTo>
                  <a:lnTo>
                    <a:pt x="12" y="89"/>
                  </a:lnTo>
                  <a:lnTo>
                    <a:pt x="0" y="101"/>
                  </a:lnTo>
                  <a:lnTo>
                    <a:pt x="0" y="133"/>
                  </a:lnTo>
                  <a:lnTo>
                    <a:pt x="21" y="133"/>
                  </a:lnTo>
                  <a:lnTo>
                    <a:pt x="21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4302" y="3784"/>
              <a:ext cx="22" cy="1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0"/>
                </a:cxn>
                <a:cxn ang="0">
                  <a:pos x="22" y="150"/>
                </a:cxn>
                <a:cxn ang="0">
                  <a:pos x="16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150">
                  <a:moveTo>
                    <a:pt x="0" y="0"/>
                  </a:moveTo>
                  <a:lnTo>
                    <a:pt x="0" y="150"/>
                  </a:lnTo>
                  <a:lnTo>
                    <a:pt x="22" y="150"/>
                  </a:lnTo>
                  <a:lnTo>
                    <a:pt x="1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4501" y="3175"/>
              <a:ext cx="269" cy="146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179" y="0"/>
                </a:cxn>
                <a:cxn ang="0">
                  <a:pos x="268" y="73"/>
                </a:cxn>
                <a:cxn ang="0">
                  <a:pos x="269" y="146"/>
                </a:cxn>
                <a:cxn ang="0">
                  <a:pos x="179" y="80"/>
                </a:cxn>
                <a:cxn ang="0">
                  <a:pos x="174" y="19"/>
                </a:cxn>
                <a:cxn ang="0">
                  <a:pos x="0" y="38"/>
                </a:cxn>
                <a:cxn ang="0">
                  <a:pos x="8" y="11"/>
                </a:cxn>
                <a:cxn ang="0">
                  <a:pos x="8" y="11"/>
                </a:cxn>
              </a:cxnLst>
              <a:rect l="0" t="0" r="r" b="b"/>
              <a:pathLst>
                <a:path w="269" h="146">
                  <a:moveTo>
                    <a:pt x="8" y="11"/>
                  </a:moveTo>
                  <a:lnTo>
                    <a:pt x="179" y="0"/>
                  </a:lnTo>
                  <a:lnTo>
                    <a:pt x="268" y="73"/>
                  </a:lnTo>
                  <a:lnTo>
                    <a:pt x="269" y="146"/>
                  </a:lnTo>
                  <a:lnTo>
                    <a:pt x="179" y="80"/>
                  </a:lnTo>
                  <a:lnTo>
                    <a:pt x="174" y="19"/>
                  </a:lnTo>
                  <a:lnTo>
                    <a:pt x="0" y="38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4486" y="2840"/>
              <a:ext cx="283" cy="311"/>
            </a:xfrm>
            <a:custGeom>
              <a:avLst/>
              <a:gdLst/>
              <a:ahLst/>
              <a:cxnLst>
                <a:cxn ang="0">
                  <a:pos x="222" y="135"/>
                </a:cxn>
                <a:cxn ang="0">
                  <a:pos x="252" y="117"/>
                </a:cxn>
                <a:cxn ang="0">
                  <a:pos x="217" y="71"/>
                </a:cxn>
                <a:cxn ang="0">
                  <a:pos x="153" y="36"/>
                </a:cxn>
                <a:cxn ang="0">
                  <a:pos x="109" y="54"/>
                </a:cxn>
                <a:cxn ang="0">
                  <a:pos x="52" y="95"/>
                </a:cxn>
                <a:cxn ang="0">
                  <a:pos x="0" y="175"/>
                </a:cxn>
                <a:cxn ang="0">
                  <a:pos x="124" y="168"/>
                </a:cxn>
                <a:cxn ang="0">
                  <a:pos x="121" y="170"/>
                </a:cxn>
                <a:cxn ang="0">
                  <a:pos x="117" y="171"/>
                </a:cxn>
                <a:cxn ang="0">
                  <a:pos x="113" y="173"/>
                </a:cxn>
                <a:cxn ang="0">
                  <a:pos x="107" y="175"/>
                </a:cxn>
                <a:cxn ang="0">
                  <a:pos x="100" y="177"/>
                </a:cxn>
                <a:cxn ang="0">
                  <a:pos x="93" y="180"/>
                </a:cxn>
                <a:cxn ang="0">
                  <a:pos x="87" y="184"/>
                </a:cxn>
                <a:cxn ang="0">
                  <a:pos x="80" y="187"/>
                </a:cxn>
                <a:cxn ang="0">
                  <a:pos x="74" y="191"/>
                </a:cxn>
                <a:cxn ang="0">
                  <a:pos x="67" y="193"/>
                </a:cxn>
                <a:cxn ang="0">
                  <a:pos x="62" y="197"/>
                </a:cxn>
                <a:cxn ang="0">
                  <a:pos x="58" y="200"/>
                </a:cxn>
                <a:cxn ang="0">
                  <a:pos x="55" y="202"/>
                </a:cxn>
                <a:cxn ang="0">
                  <a:pos x="52" y="208"/>
                </a:cxn>
                <a:cxn ang="0">
                  <a:pos x="50" y="213"/>
                </a:cxn>
                <a:cxn ang="0">
                  <a:pos x="49" y="217"/>
                </a:cxn>
                <a:cxn ang="0">
                  <a:pos x="49" y="223"/>
                </a:cxn>
                <a:cxn ang="0">
                  <a:pos x="48" y="230"/>
                </a:cxn>
                <a:cxn ang="0">
                  <a:pos x="47" y="236"/>
                </a:cxn>
                <a:cxn ang="0">
                  <a:pos x="46" y="242"/>
                </a:cxn>
                <a:cxn ang="0">
                  <a:pos x="45" y="249"/>
                </a:cxn>
                <a:cxn ang="0">
                  <a:pos x="44" y="257"/>
                </a:cxn>
                <a:cxn ang="0">
                  <a:pos x="43" y="262"/>
                </a:cxn>
                <a:cxn ang="0">
                  <a:pos x="42" y="268"/>
                </a:cxn>
                <a:cxn ang="0">
                  <a:pos x="40" y="274"/>
                </a:cxn>
                <a:cxn ang="0">
                  <a:pos x="39" y="279"/>
                </a:cxn>
                <a:cxn ang="0">
                  <a:pos x="39" y="282"/>
                </a:cxn>
                <a:cxn ang="0">
                  <a:pos x="39" y="285"/>
                </a:cxn>
                <a:cxn ang="0">
                  <a:pos x="146" y="200"/>
                </a:cxn>
                <a:cxn ang="0">
                  <a:pos x="182" y="278"/>
                </a:cxn>
                <a:cxn ang="0">
                  <a:pos x="265" y="301"/>
                </a:cxn>
                <a:cxn ang="0">
                  <a:pos x="185" y="161"/>
                </a:cxn>
              </a:cxnLst>
              <a:rect l="0" t="0" r="r" b="b"/>
              <a:pathLst>
                <a:path w="283" h="311">
                  <a:moveTo>
                    <a:pt x="185" y="161"/>
                  </a:moveTo>
                  <a:lnTo>
                    <a:pt x="222" y="135"/>
                  </a:lnTo>
                  <a:lnTo>
                    <a:pt x="226" y="105"/>
                  </a:lnTo>
                  <a:lnTo>
                    <a:pt x="252" y="117"/>
                  </a:lnTo>
                  <a:lnTo>
                    <a:pt x="283" y="71"/>
                  </a:lnTo>
                  <a:lnTo>
                    <a:pt x="217" y="71"/>
                  </a:lnTo>
                  <a:lnTo>
                    <a:pt x="158" y="123"/>
                  </a:lnTo>
                  <a:lnTo>
                    <a:pt x="153" y="36"/>
                  </a:lnTo>
                  <a:lnTo>
                    <a:pt x="95" y="0"/>
                  </a:lnTo>
                  <a:lnTo>
                    <a:pt x="109" y="54"/>
                  </a:lnTo>
                  <a:lnTo>
                    <a:pt x="139" y="145"/>
                  </a:lnTo>
                  <a:lnTo>
                    <a:pt x="52" y="95"/>
                  </a:lnTo>
                  <a:lnTo>
                    <a:pt x="15" y="133"/>
                  </a:lnTo>
                  <a:lnTo>
                    <a:pt x="0" y="175"/>
                  </a:lnTo>
                  <a:lnTo>
                    <a:pt x="63" y="154"/>
                  </a:lnTo>
                  <a:lnTo>
                    <a:pt x="124" y="168"/>
                  </a:lnTo>
                  <a:lnTo>
                    <a:pt x="123" y="168"/>
                  </a:lnTo>
                  <a:lnTo>
                    <a:pt x="121" y="170"/>
                  </a:lnTo>
                  <a:lnTo>
                    <a:pt x="119" y="170"/>
                  </a:lnTo>
                  <a:lnTo>
                    <a:pt x="117" y="171"/>
                  </a:lnTo>
                  <a:lnTo>
                    <a:pt x="114" y="171"/>
                  </a:lnTo>
                  <a:lnTo>
                    <a:pt x="113" y="173"/>
                  </a:lnTo>
                  <a:lnTo>
                    <a:pt x="110" y="173"/>
                  </a:lnTo>
                  <a:lnTo>
                    <a:pt x="107" y="175"/>
                  </a:lnTo>
                  <a:lnTo>
                    <a:pt x="103" y="176"/>
                  </a:lnTo>
                  <a:lnTo>
                    <a:pt x="100" y="177"/>
                  </a:lnTo>
                  <a:lnTo>
                    <a:pt x="97" y="178"/>
                  </a:lnTo>
                  <a:lnTo>
                    <a:pt x="93" y="180"/>
                  </a:lnTo>
                  <a:lnTo>
                    <a:pt x="90" y="181"/>
                  </a:lnTo>
                  <a:lnTo>
                    <a:pt x="87" y="184"/>
                  </a:lnTo>
                  <a:lnTo>
                    <a:pt x="83" y="186"/>
                  </a:lnTo>
                  <a:lnTo>
                    <a:pt x="80" y="187"/>
                  </a:lnTo>
                  <a:lnTo>
                    <a:pt x="77" y="189"/>
                  </a:lnTo>
                  <a:lnTo>
                    <a:pt x="74" y="191"/>
                  </a:lnTo>
                  <a:lnTo>
                    <a:pt x="70" y="192"/>
                  </a:lnTo>
                  <a:lnTo>
                    <a:pt x="67" y="193"/>
                  </a:lnTo>
                  <a:lnTo>
                    <a:pt x="65" y="195"/>
                  </a:lnTo>
                  <a:lnTo>
                    <a:pt x="62" y="197"/>
                  </a:lnTo>
                  <a:lnTo>
                    <a:pt x="60" y="198"/>
                  </a:lnTo>
                  <a:lnTo>
                    <a:pt x="58" y="200"/>
                  </a:lnTo>
                  <a:lnTo>
                    <a:pt x="56" y="201"/>
                  </a:lnTo>
                  <a:lnTo>
                    <a:pt x="55" y="202"/>
                  </a:lnTo>
                  <a:lnTo>
                    <a:pt x="52" y="205"/>
                  </a:lnTo>
                  <a:lnTo>
                    <a:pt x="52" y="208"/>
                  </a:lnTo>
                  <a:lnTo>
                    <a:pt x="50" y="210"/>
                  </a:lnTo>
                  <a:lnTo>
                    <a:pt x="50" y="213"/>
                  </a:lnTo>
                  <a:lnTo>
                    <a:pt x="49" y="215"/>
                  </a:lnTo>
                  <a:lnTo>
                    <a:pt x="49" y="217"/>
                  </a:lnTo>
                  <a:lnTo>
                    <a:pt x="49" y="220"/>
                  </a:lnTo>
                  <a:lnTo>
                    <a:pt x="49" y="223"/>
                  </a:lnTo>
                  <a:lnTo>
                    <a:pt x="48" y="226"/>
                  </a:lnTo>
                  <a:lnTo>
                    <a:pt x="48" y="230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6" y="239"/>
                  </a:lnTo>
                  <a:lnTo>
                    <a:pt x="46" y="242"/>
                  </a:lnTo>
                  <a:lnTo>
                    <a:pt x="45" y="245"/>
                  </a:lnTo>
                  <a:lnTo>
                    <a:pt x="45" y="249"/>
                  </a:lnTo>
                  <a:lnTo>
                    <a:pt x="45" y="253"/>
                  </a:lnTo>
                  <a:lnTo>
                    <a:pt x="44" y="257"/>
                  </a:lnTo>
                  <a:lnTo>
                    <a:pt x="43" y="259"/>
                  </a:lnTo>
                  <a:lnTo>
                    <a:pt x="43" y="262"/>
                  </a:lnTo>
                  <a:lnTo>
                    <a:pt x="42" y="265"/>
                  </a:lnTo>
                  <a:lnTo>
                    <a:pt x="42" y="268"/>
                  </a:lnTo>
                  <a:lnTo>
                    <a:pt x="40" y="271"/>
                  </a:lnTo>
                  <a:lnTo>
                    <a:pt x="40" y="274"/>
                  </a:lnTo>
                  <a:lnTo>
                    <a:pt x="40" y="276"/>
                  </a:lnTo>
                  <a:lnTo>
                    <a:pt x="39" y="279"/>
                  </a:lnTo>
                  <a:lnTo>
                    <a:pt x="39" y="280"/>
                  </a:lnTo>
                  <a:lnTo>
                    <a:pt x="39" y="282"/>
                  </a:lnTo>
                  <a:lnTo>
                    <a:pt x="39" y="284"/>
                  </a:lnTo>
                  <a:lnTo>
                    <a:pt x="39" y="285"/>
                  </a:lnTo>
                  <a:lnTo>
                    <a:pt x="104" y="224"/>
                  </a:lnTo>
                  <a:lnTo>
                    <a:pt x="146" y="200"/>
                  </a:lnTo>
                  <a:lnTo>
                    <a:pt x="155" y="311"/>
                  </a:lnTo>
                  <a:lnTo>
                    <a:pt x="182" y="278"/>
                  </a:lnTo>
                  <a:lnTo>
                    <a:pt x="182" y="208"/>
                  </a:lnTo>
                  <a:lnTo>
                    <a:pt x="265" y="301"/>
                  </a:lnTo>
                  <a:lnTo>
                    <a:pt x="242" y="214"/>
                  </a:lnTo>
                  <a:lnTo>
                    <a:pt x="185" y="161"/>
                  </a:lnTo>
                  <a:lnTo>
                    <a:pt x="185" y="1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591" y="3020"/>
              <a:ext cx="129" cy="766"/>
            </a:xfrm>
            <a:custGeom>
              <a:avLst/>
              <a:gdLst/>
              <a:ahLst/>
              <a:cxnLst>
                <a:cxn ang="0">
                  <a:pos x="57" y="10"/>
                </a:cxn>
                <a:cxn ang="0">
                  <a:pos x="50" y="25"/>
                </a:cxn>
                <a:cxn ang="0">
                  <a:pos x="46" y="38"/>
                </a:cxn>
                <a:cxn ang="0">
                  <a:pos x="43" y="55"/>
                </a:cxn>
                <a:cxn ang="0">
                  <a:pos x="39" y="73"/>
                </a:cxn>
                <a:cxn ang="0">
                  <a:pos x="35" y="92"/>
                </a:cxn>
                <a:cxn ang="0">
                  <a:pos x="31" y="115"/>
                </a:cxn>
                <a:cxn ang="0">
                  <a:pos x="29" y="139"/>
                </a:cxn>
                <a:cxn ang="0">
                  <a:pos x="27" y="165"/>
                </a:cxn>
                <a:cxn ang="0">
                  <a:pos x="26" y="192"/>
                </a:cxn>
                <a:cxn ang="0">
                  <a:pos x="26" y="222"/>
                </a:cxn>
                <a:cxn ang="0">
                  <a:pos x="27" y="254"/>
                </a:cxn>
                <a:cxn ang="0">
                  <a:pos x="30" y="285"/>
                </a:cxn>
                <a:cxn ang="0">
                  <a:pos x="34" y="319"/>
                </a:cxn>
                <a:cxn ang="0">
                  <a:pos x="39" y="353"/>
                </a:cxn>
                <a:cxn ang="0">
                  <a:pos x="45" y="387"/>
                </a:cxn>
                <a:cxn ang="0">
                  <a:pos x="52" y="424"/>
                </a:cxn>
                <a:cxn ang="0">
                  <a:pos x="60" y="458"/>
                </a:cxn>
                <a:cxn ang="0">
                  <a:pos x="68" y="494"/>
                </a:cxn>
                <a:cxn ang="0">
                  <a:pos x="78" y="528"/>
                </a:cxn>
                <a:cxn ang="0">
                  <a:pos x="87" y="564"/>
                </a:cxn>
                <a:cxn ang="0">
                  <a:pos x="98" y="599"/>
                </a:cxn>
                <a:cxn ang="0">
                  <a:pos x="108" y="633"/>
                </a:cxn>
                <a:cxn ang="0">
                  <a:pos x="119" y="664"/>
                </a:cxn>
                <a:cxn ang="0">
                  <a:pos x="127" y="689"/>
                </a:cxn>
                <a:cxn ang="0">
                  <a:pos x="123" y="766"/>
                </a:cxn>
                <a:cxn ang="0">
                  <a:pos x="117" y="754"/>
                </a:cxn>
                <a:cxn ang="0">
                  <a:pos x="111" y="737"/>
                </a:cxn>
                <a:cxn ang="0">
                  <a:pos x="107" y="722"/>
                </a:cxn>
                <a:cxn ang="0">
                  <a:pos x="101" y="705"/>
                </a:cxn>
                <a:cxn ang="0">
                  <a:pos x="93" y="680"/>
                </a:cxn>
                <a:cxn ang="0">
                  <a:pos x="85" y="652"/>
                </a:cxn>
                <a:cxn ang="0">
                  <a:pos x="76" y="619"/>
                </a:cxn>
                <a:cxn ang="0">
                  <a:pos x="65" y="584"/>
                </a:cxn>
                <a:cxn ang="0">
                  <a:pos x="56" y="548"/>
                </a:cxn>
                <a:cxn ang="0">
                  <a:pos x="46" y="513"/>
                </a:cxn>
                <a:cxn ang="0">
                  <a:pos x="39" y="477"/>
                </a:cxn>
                <a:cxn ang="0">
                  <a:pos x="30" y="441"/>
                </a:cxn>
                <a:cxn ang="0">
                  <a:pos x="24" y="407"/>
                </a:cxn>
                <a:cxn ang="0">
                  <a:pos x="18" y="371"/>
                </a:cxn>
                <a:cxn ang="0">
                  <a:pos x="14" y="337"/>
                </a:cxn>
                <a:cxn ang="0">
                  <a:pos x="8" y="304"/>
                </a:cxn>
                <a:cxn ang="0">
                  <a:pos x="5" y="273"/>
                </a:cxn>
                <a:cxn ang="0">
                  <a:pos x="2" y="242"/>
                </a:cxn>
                <a:cxn ang="0">
                  <a:pos x="1" y="213"/>
                </a:cxn>
                <a:cxn ang="0">
                  <a:pos x="0" y="186"/>
                </a:cxn>
                <a:cxn ang="0">
                  <a:pos x="2" y="162"/>
                </a:cxn>
                <a:cxn ang="0">
                  <a:pos x="4" y="139"/>
                </a:cxn>
                <a:cxn ang="0">
                  <a:pos x="6" y="118"/>
                </a:cxn>
                <a:cxn ang="0">
                  <a:pos x="9" y="100"/>
                </a:cxn>
                <a:cxn ang="0">
                  <a:pos x="14" y="83"/>
                </a:cxn>
                <a:cxn ang="0">
                  <a:pos x="17" y="68"/>
                </a:cxn>
                <a:cxn ang="0">
                  <a:pos x="20" y="56"/>
                </a:cxn>
                <a:cxn ang="0">
                  <a:pos x="26" y="41"/>
                </a:cxn>
                <a:cxn ang="0">
                  <a:pos x="30" y="30"/>
                </a:cxn>
              </a:cxnLst>
              <a:rect l="0" t="0" r="r" b="b"/>
              <a:pathLst>
                <a:path w="129" h="766">
                  <a:moveTo>
                    <a:pt x="60" y="0"/>
                  </a:moveTo>
                  <a:lnTo>
                    <a:pt x="59" y="1"/>
                  </a:lnTo>
                  <a:lnTo>
                    <a:pt x="58" y="4"/>
                  </a:lnTo>
                  <a:lnTo>
                    <a:pt x="57" y="7"/>
                  </a:lnTo>
                  <a:lnTo>
                    <a:pt x="57" y="10"/>
                  </a:lnTo>
                  <a:lnTo>
                    <a:pt x="56" y="12"/>
                  </a:lnTo>
                  <a:lnTo>
                    <a:pt x="55" y="15"/>
                  </a:lnTo>
                  <a:lnTo>
                    <a:pt x="53" y="18"/>
                  </a:lnTo>
                  <a:lnTo>
                    <a:pt x="51" y="23"/>
                  </a:lnTo>
                  <a:lnTo>
                    <a:pt x="50" y="25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8" y="34"/>
                  </a:lnTo>
                  <a:lnTo>
                    <a:pt x="48" y="36"/>
                  </a:lnTo>
                  <a:lnTo>
                    <a:pt x="46" y="38"/>
                  </a:lnTo>
                  <a:lnTo>
                    <a:pt x="46" y="41"/>
                  </a:lnTo>
                  <a:lnTo>
                    <a:pt x="46" y="44"/>
                  </a:lnTo>
                  <a:lnTo>
                    <a:pt x="44" y="47"/>
                  </a:lnTo>
                  <a:lnTo>
                    <a:pt x="44" y="51"/>
                  </a:lnTo>
                  <a:lnTo>
                    <a:pt x="43" y="55"/>
                  </a:lnTo>
                  <a:lnTo>
                    <a:pt x="43" y="58"/>
                  </a:lnTo>
                  <a:lnTo>
                    <a:pt x="41" y="61"/>
                  </a:lnTo>
                  <a:lnTo>
                    <a:pt x="41" y="64"/>
                  </a:lnTo>
                  <a:lnTo>
                    <a:pt x="39" y="68"/>
                  </a:lnTo>
                  <a:lnTo>
                    <a:pt x="39" y="73"/>
                  </a:lnTo>
                  <a:lnTo>
                    <a:pt x="38" y="77"/>
                  </a:lnTo>
                  <a:lnTo>
                    <a:pt x="38" y="80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5" y="92"/>
                  </a:lnTo>
                  <a:lnTo>
                    <a:pt x="34" y="97"/>
                  </a:lnTo>
                  <a:lnTo>
                    <a:pt x="34" y="101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1" y="115"/>
                  </a:lnTo>
                  <a:lnTo>
                    <a:pt x="30" y="120"/>
                  </a:lnTo>
                  <a:lnTo>
                    <a:pt x="30" y="124"/>
                  </a:lnTo>
                  <a:lnTo>
                    <a:pt x="29" y="128"/>
                  </a:lnTo>
                  <a:lnTo>
                    <a:pt x="29" y="133"/>
                  </a:lnTo>
                  <a:lnTo>
                    <a:pt x="29" y="139"/>
                  </a:lnTo>
                  <a:lnTo>
                    <a:pt x="28" y="144"/>
                  </a:lnTo>
                  <a:lnTo>
                    <a:pt x="27" y="149"/>
                  </a:lnTo>
                  <a:lnTo>
                    <a:pt x="27" y="154"/>
                  </a:lnTo>
                  <a:lnTo>
                    <a:pt x="27" y="160"/>
                  </a:lnTo>
                  <a:lnTo>
                    <a:pt x="27" y="165"/>
                  </a:lnTo>
                  <a:lnTo>
                    <a:pt x="27" y="170"/>
                  </a:lnTo>
                  <a:lnTo>
                    <a:pt x="26" y="175"/>
                  </a:lnTo>
                  <a:lnTo>
                    <a:pt x="26" y="182"/>
                  </a:lnTo>
                  <a:lnTo>
                    <a:pt x="26" y="187"/>
                  </a:lnTo>
                  <a:lnTo>
                    <a:pt x="26" y="192"/>
                  </a:lnTo>
                  <a:lnTo>
                    <a:pt x="26" y="198"/>
                  </a:lnTo>
                  <a:lnTo>
                    <a:pt x="26" y="205"/>
                  </a:lnTo>
                  <a:lnTo>
                    <a:pt x="26" y="211"/>
                  </a:lnTo>
                  <a:lnTo>
                    <a:pt x="26" y="217"/>
                  </a:lnTo>
                  <a:lnTo>
                    <a:pt x="26" y="222"/>
                  </a:lnTo>
                  <a:lnTo>
                    <a:pt x="26" y="229"/>
                  </a:lnTo>
                  <a:lnTo>
                    <a:pt x="26" y="235"/>
                  </a:lnTo>
                  <a:lnTo>
                    <a:pt x="26" y="241"/>
                  </a:lnTo>
                  <a:lnTo>
                    <a:pt x="27" y="248"/>
                  </a:lnTo>
                  <a:lnTo>
                    <a:pt x="27" y="254"/>
                  </a:lnTo>
                  <a:lnTo>
                    <a:pt x="28" y="260"/>
                  </a:lnTo>
                  <a:lnTo>
                    <a:pt x="28" y="265"/>
                  </a:lnTo>
                  <a:lnTo>
                    <a:pt x="29" y="273"/>
                  </a:lnTo>
                  <a:lnTo>
                    <a:pt x="29" y="279"/>
                  </a:lnTo>
                  <a:lnTo>
                    <a:pt x="30" y="285"/>
                  </a:lnTo>
                  <a:lnTo>
                    <a:pt x="30" y="293"/>
                  </a:lnTo>
                  <a:lnTo>
                    <a:pt x="31" y="299"/>
                  </a:lnTo>
                  <a:lnTo>
                    <a:pt x="33" y="305"/>
                  </a:lnTo>
                  <a:lnTo>
                    <a:pt x="34" y="313"/>
                  </a:lnTo>
                  <a:lnTo>
                    <a:pt x="34" y="319"/>
                  </a:lnTo>
                  <a:lnTo>
                    <a:pt x="35" y="325"/>
                  </a:lnTo>
                  <a:lnTo>
                    <a:pt x="36" y="331"/>
                  </a:lnTo>
                  <a:lnTo>
                    <a:pt x="38" y="340"/>
                  </a:lnTo>
                  <a:lnTo>
                    <a:pt x="38" y="345"/>
                  </a:lnTo>
                  <a:lnTo>
                    <a:pt x="39" y="353"/>
                  </a:lnTo>
                  <a:lnTo>
                    <a:pt x="41" y="360"/>
                  </a:lnTo>
                  <a:lnTo>
                    <a:pt x="42" y="367"/>
                  </a:lnTo>
                  <a:lnTo>
                    <a:pt x="43" y="373"/>
                  </a:lnTo>
                  <a:lnTo>
                    <a:pt x="44" y="381"/>
                  </a:lnTo>
                  <a:lnTo>
                    <a:pt x="45" y="387"/>
                  </a:lnTo>
                  <a:lnTo>
                    <a:pt x="46" y="394"/>
                  </a:lnTo>
                  <a:lnTo>
                    <a:pt x="48" y="402"/>
                  </a:lnTo>
                  <a:lnTo>
                    <a:pt x="49" y="409"/>
                  </a:lnTo>
                  <a:lnTo>
                    <a:pt x="50" y="415"/>
                  </a:lnTo>
                  <a:lnTo>
                    <a:pt x="52" y="424"/>
                  </a:lnTo>
                  <a:lnTo>
                    <a:pt x="53" y="430"/>
                  </a:lnTo>
                  <a:lnTo>
                    <a:pt x="55" y="437"/>
                  </a:lnTo>
                  <a:lnTo>
                    <a:pt x="57" y="445"/>
                  </a:lnTo>
                  <a:lnTo>
                    <a:pt x="58" y="452"/>
                  </a:lnTo>
                  <a:lnTo>
                    <a:pt x="60" y="458"/>
                  </a:lnTo>
                  <a:lnTo>
                    <a:pt x="62" y="466"/>
                  </a:lnTo>
                  <a:lnTo>
                    <a:pt x="63" y="473"/>
                  </a:lnTo>
                  <a:lnTo>
                    <a:pt x="65" y="480"/>
                  </a:lnTo>
                  <a:lnTo>
                    <a:pt x="66" y="487"/>
                  </a:lnTo>
                  <a:lnTo>
                    <a:pt x="68" y="494"/>
                  </a:lnTo>
                  <a:lnTo>
                    <a:pt x="70" y="501"/>
                  </a:lnTo>
                  <a:lnTo>
                    <a:pt x="72" y="508"/>
                  </a:lnTo>
                  <a:lnTo>
                    <a:pt x="73" y="515"/>
                  </a:lnTo>
                  <a:lnTo>
                    <a:pt x="77" y="522"/>
                  </a:lnTo>
                  <a:lnTo>
                    <a:pt x="78" y="528"/>
                  </a:lnTo>
                  <a:lnTo>
                    <a:pt x="80" y="536"/>
                  </a:lnTo>
                  <a:lnTo>
                    <a:pt x="82" y="544"/>
                  </a:lnTo>
                  <a:lnTo>
                    <a:pt x="84" y="550"/>
                  </a:lnTo>
                  <a:lnTo>
                    <a:pt x="85" y="558"/>
                  </a:lnTo>
                  <a:lnTo>
                    <a:pt x="87" y="564"/>
                  </a:lnTo>
                  <a:lnTo>
                    <a:pt x="89" y="571"/>
                  </a:lnTo>
                  <a:lnTo>
                    <a:pt x="91" y="578"/>
                  </a:lnTo>
                  <a:lnTo>
                    <a:pt x="93" y="585"/>
                  </a:lnTo>
                  <a:lnTo>
                    <a:pt x="95" y="591"/>
                  </a:lnTo>
                  <a:lnTo>
                    <a:pt x="98" y="599"/>
                  </a:lnTo>
                  <a:lnTo>
                    <a:pt x="100" y="606"/>
                  </a:lnTo>
                  <a:lnTo>
                    <a:pt x="102" y="612"/>
                  </a:lnTo>
                  <a:lnTo>
                    <a:pt x="104" y="620"/>
                  </a:lnTo>
                  <a:lnTo>
                    <a:pt x="106" y="626"/>
                  </a:lnTo>
                  <a:lnTo>
                    <a:pt x="108" y="633"/>
                  </a:lnTo>
                  <a:lnTo>
                    <a:pt x="110" y="640"/>
                  </a:lnTo>
                  <a:lnTo>
                    <a:pt x="113" y="647"/>
                  </a:lnTo>
                  <a:lnTo>
                    <a:pt x="114" y="653"/>
                  </a:lnTo>
                  <a:lnTo>
                    <a:pt x="116" y="658"/>
                  </a:lnTo>
                  <a:lnTo>
                    <a:pt x="119" y="664"/>
                  </a:lnTo>
                  <a:lnTo>
                    <a:pt x="121" y="670"/>
                  </a:lnTo>
                  <a:lnTo>
                    <a:pt x="122" y="675"/>
                  </a:lnTo>
                  <a:lnTo>
                    <a:pt x="124" y="680"/>
                  </a:lnTo>
                  <a:lnTo>
                    <a:pt x="125" y="685"/>
                  </a:lnTo>
                  <a:lnTo>
                    <a:pt x="127" y="689"/>
                  </a:lnTo>
                  <a:lnTo>
                    <a:pt x="128" y="693"/>
                  </a:lnTo>
                  <a:lnTo>
                    <a:pt x="129" y="696"/>
                  </a:lnTo>
                  <a:lnTo>
                    <a:pt x="124" y="765"/>
                  </a:lnTo>
                  <a:lnTo>
                    <a:pt x="124" y="765"/>
                  </a:lnTo>
                  <a:lnTo>
                    <a:pt x="123" y="766"/>
                  </a:lnTo>
                  <a:lnTo>
                    <a:pt x="123" y="764"/>
                  </a:lnTo>
                  <a:lnTo>
                    <a:pt x="122" y="763"/>
                  </a:lnTo>
                  <a:lnTo>
                    <a:pt x="120" y="761"/>
                  </a:lnTo>
                  <a:lnTo>
                    <a:pt x="119" y="757"/>
                  </a:lnTo>
                  <a:lnTo>
                    <a:pt x="117" y="754"/>
                  </a:lnTo>
                  <a:lnTo>
                    <a:pt x="116" y="751"/>
                  </a:lnTo>
                  <a:lnTo>
                    <a:pt x="114" y="746"/>
                  </a:lnTo>
                  <a:lnTo>
                    <a:pt x="114" y="742"/>
                  </a:lnTo>
                  <a:lnTo>
                    <a:pt x="113" y="739"/>
                  </a:lnTo>
                  <a:lnTo>
                    <a:pt x="111" y="737"/>
                  </a:lnTo>
                  <a:lnTo>
                    <a:pt x="111" y="735"/>
                  </a:lnTo>
                  <a:lnTo>
                    <a:pt x="110" y="732"/>
                  </a:lnTo>
                  <a:lnTo>
                    <a:pt x="109" y="729"/>
                  </a:lnTo>
                  <a:lnTo>
                    <a:pt x="108" y="726"/>
                  </a:lnTo>
                  <a:lnTo>
                    <a:pt x="107" y="722"/>
                  </a:lnTo>
                  <a:lnTo>
                    <a:pt x="106" y="720"/>
                  </a:lnTo>
                  <a:lnTo>
                    <a:pt x="105" y="716"/>
                  </a:lnTo>
                  <a:lnTo>
                    <a:pt x="104" y="712"/>
                  </a:lnTo>
                  <a:lnTo>
                    <a:pt x="103" y="708"/>
                  </a:lnTo>
                  <a:lnTo>
                    <a:pt x="101" y="705"/>
                  </a:lnTo>
                  <a:lnTo>
                    <a:pt x="100" y="699"/>
                  </a:lnTo>
                  <a:lnTo>
                    <a:pt x="99" y="695"/>
                  </a:lnTo>
                  <a:lnTo>
                    <a:pt x="98" y="691"/>
                  </a:lnTo>
                  <a:lnTo>
                    <a:pt x="95" y="686"/>
                  </a:lnTo>
                  <a:lnTo>
                    <a:pt x="93" y="680"/>
                  </a:lnTo>
                  <a:lnTo>
                    <a:pt x="92" y="675"/>
                  </a:lnTo>
                  <a:lnTo>
                    <a:pt x="90" y="670"/>
                  </a:lnTo>
                  <a:lnTo>
                    <a:pt x="89" y="664"/>
                  </a:lnTo>
                  <a:lnTo>
                    <a:pt x="87" y="658"/>
                  </a:lnTo>
                  <a:lnTo>
                    <a:pt x="85" y="652"/>
                  </a:lnTo>
                  <a:lnTo>
                    <a:pt x="84" y="646"/>
                  </a:lnTo>
                  <a:lnTo>
                    <a:pt x="82" y="640"/>
                  </a:lnTo>
                  <a:lnTo>
                    <a:pt x="79" y="632"/>
                  </a:lnTo>
                  <a:lnTo>
                    <a:pt x="78" y="626"/>
                  </a:lnTo>
                  <a:lnTo>
                    <a:pt x="76" y="619"/>
                  </a:lnTo>
                  <a:lnTo>
                    <a:pt x="73" y="612"/>
                  </a:lnTo>
                  <a:lnTo>
                    <a:pt x="71" y="604"/>
                  </a:lnTo>
                  <a:lnTo>
                    <a:pt x="68" y="598"/>
                  </a:lnTo>
                  <a:lnTo>
                    <a:pt x="67" y="590"/>
                  </a:lnTo>
                  <a:lnTo>
                    <a:pt x="65" y="584"/>
                  </a:lnTo>
                  <a:lnTo>
                    <a:pt x="63" y="577"/>
                  </a:lnTo>
                  <a:lnTo>
                    <a:pt x="62" y="569"/>
                  </a:lnTo>
                  <a:lnTo>
                    <a:pt x="59" y="563"/>
                  </a:lnTo>
                  <a:lnTo>
                    <a:pt x="58" y="556"/>
                  </a:lnTo>
                  <a:lnTo>
                    <a:pt x="56" y="548"/>
                  </a:lnTo>
                  <a:lnTo>
                    <a:pt x="55" y="542"/>
                  </a:lnTo>
                  <a:lnTo>
                    <a:pt x="51" y="534"/>
                  </a:lnTo>
                  <a:lnTo>
                    <a:pt x="50" y="527"/>
                  </a:lnTo>
                  <a:lnTo>
                    <a:pt x="48" y="520"/>
                  </a:lnTo>
                  <a:lnTo>
                    <a:pt x="46" y="513"/>
                  </a:lnTo>
                  <a:lnTo>
                    <a:pt x="45" y="505"/>
                  </a:lnTo>
                  <a:lnTo>
                    <a:pt x="43" y="499"/>
                  </a:lnTo>
                  <a:lnTo>
                    <a:pt x="42" y="492"/>
                  </a:lnTo>
                  <a:lnTo>
                    <a:pt x="40" y="484"/>
                  </a:lnTo>
                  <a:lnTo>
                    <a:pt x="39" y="477"/>
                  </a:lnTo>
                  <a:lnTo>
                    <a:pt x="38" y="471"/>
                  </a:lnTo>
                  <a:lnTo>
                    <a:pt x="36" y="462"/>
                  </a:lnTo>
                  <a:lnTo>
                    <a:pt x="34" y="455"/>
                  </a:lnTo>
                  <a:lnTo>
                    <a:pt x="33" y="448"/>
                  </a:lnTo>
                  <a:lnTo>
                    <a:pt x="30" y="441"/>
                  </a:lnTo>
                  <a:lnTo>
                    <a:pt x="29" y="434"/>
                  </a:lnTo>
                  <a:lnTo>
                    <a:pt x="29" y="428"/>
                  </a:lnTo>
                  <a:lnTo>
                    <a:pt x="27" y="421"/>
                  </a:lnTo>
                  <a:lnTo>
                    <a:pt x="26" y="413"/>
                  </a:lnTo>
                  <a:lnTo>
                    <a:pt x="24" y="407"/>
                  </a:lnTo>
                  <a:lnTo>
                    <a:pt x="23" y="400"/>
                  </a:lnTo>
                  <a:lnTo>
                    <a:pt x="22" y="392"/>
                  </a:lnTo>
                  <a:lnTo>
                    <a:pt x="20" y="385"/>
                  </a:lnTo>
                  <a:lnTo>
                    <a:pt x="19" y="378"/>
                  </a:lnTo>
                  <a:lnTo>
                    <a:pt x="18" y="371"/>
                  </a:lnTo>
                  <a:lnTo>
                    <a:pt x="17" y="364"/>
                  </a:lnTo>
                  <a:lnTo>
                    <a:pt x="16" y="358"/>
                  </a:lnTo>
                  <a:lnTo>
                    <a:pt x="15" y="350"/>
                  </a:lnTo>
                  <a:lnTo>
                    <a:pt x="14" y="344"/>
                  </a:lnTo>
                  <a:lnTo>
                    <a:pt x="14" y="337"/>
                  </a:lnTo>
                  <a:lnTo>
                    <a:pt x="12" y="330"/>
                  </a:lnTo>
                  <a:lnTo>
                    <a:pt x="10" y="323"/>
                  </a:lnTo>
                  <a:lnTo>
                    <a:pt x="9" y="318"/>
                  </a:lnTo>
                  <a:lnTo>
                    <a:pt x="9" y="312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6" y="292"/>
                  </a:lnTo>
                  <a:lnTo>
                    <a:pt x="6" y="285"/>
                  </a:lnTo>
                  <a:lnTo>
                    <a:pt x="5" y="278"/>
                  </a:lnTo>
                  <a:lnTo>
                    <a:pt x="5" y="273"/>
                  </a:lnTo>
                  <a:lnTo>
                    <a:pt x="4" y="265"/>
                  </a:lnTo>
                  <a:lnTo>
                    <a:pt x="3" y="260"/>
                  </a:lnTo>
                  <a:lnTo>
                    <a:pt x="3" y="254"/>
                  </a:lnTo>
                  <a:lnTo>
                    <a:pt x="2" y="248"/>
                  </a:lnTo>
                  <a:lnTo>
                    <a:pt x="2" y="242"/>
                  </a:lnTo>
                  <a:lnTo>
                    <a:pt x="2" y="236"/>
                  </a:lnTo>
                  <a:lnTo>
                    <a:pt x="2" y="231"/>
                  </a:lnTo>
                  <a:lnTo>
                    <a:pt x="1" y="225"/>
                  </a:lnTo>
                  <a:lnTo>
                    <a:pt x="1" y="219"/>
                  </a:lnTo>
                  <a:lnTo>
                    <a:pt x="1" y="213"/>
                  </a:lnTo>
                  <a:lnTo>
                    <a:pt x="1" y="209"/>
                  </a:lnTo>
                  <a:lnTo>
                    <a:pt x="0" y="201"/>
                  </a:lnTo>
                  <a:lnTo>
                    <a:pt x="0" y="196"/>
                  </a:lnTo>
                  <a:lnTo>
                    <a:pt x="0" y="191"/>
                  </a:lnTo>
                  <a:lnTo>
                    <a:pt x="0" y="186"/>
                  </a:lnTo>
                  <a:lnTo>
                    <a:pt x="0" y="182"/>
                  </a:lnTo>
                  <a:lnTo>
                    <a:pt x="1" y="176"/>
                  </a:lnTo>
                  <a:lnTo>
                    <a:pt x="1" y="172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2" y="157"/>
                  </a:lnTo>
                  <a:lnTo>
                    <a:pt x="2" y="152"/>
                  </a:lnTo>
                  <a:lnTo>
                    <a:pt x="3" y="148"/>
                  </a:lnTo>
                  <a:lnTo>
                    <a:pt x="3" y="143"/>
                  </a:lnTo>
                  <a:lnTo>
                    <a:pt x="4" y="139"/>
                  </a:lnTo>
                  <a:lnTo>
                    <a:pt x="4" y="134"/>
                  </a:lnTo>
                  <a:lnTo>
                    <a:pt x="5" y="130"/>
                  </a:lnTo>
                  <a:lnTo>
                    <a:pt x="5" y="126"/>
                  </a:lnTo>
                  <a:lnTo>
                    <a:pt x="6" y="122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7" y="111"/>
                  </a:lnTo>
                  <a:lnTo>
                    <a:pt x="8" y="107"/>
                  </a:lnTo>
                  <a:lnTo>
                    <a:pt x="8" y="103"/>
                  </a:lnTo>
                  <a:lnTo>
                    <a:pt x="9" y="100"/>
                  </a:lnTo>
                  <a:lnTo>
                    <a:pt x="9" y="96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3" y="86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5" y="75"/>
                  </a:lnTo>
                  <a:lnTo>
                    <a:pt x="16" y="72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8" y="64"/>
                  </a:lnTo>
                  <a:lnTo>
                    <a:pt x="19" y="61"/>
                  </a:lnTo>
                  <a:lnTo>
                    <a:pt x="19" y="59"/>
                  </a:lnTo>
                  <a:lnTo>
                    <a:pt x="20" y="56"/>
                  </a:lnTo>
                  <a:lnTo>
                    <a:pt x="21" y="55"/>
                  </a:lnTo>
                  <a:lnTo>
                    <a:pt x="22" y="51"/>
                  </a:lnTo>
                  <a:lnTo>
                    <a:pt x="24" y="47"/>
                  </a:lnTo>
                  <a:lnTo>
                    <a:pt x="25" y="43"/>
                  </a:lnTo>
                  <a:lnTo>
                    <a:pt x="26" y="41"/>
                  </a:lnTo>
                  <a:lnTo>
                    <a:pt x="27" y="37"/>
                  </a:lnTo>
                  <a:lnTo>
                    <a:pt x="27" y="36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853" y="3420"/>
              <a:ext cx="286" cy="471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20" y="0"/>
                </a:cxn>
                <a:cxn ang="0">
                  <a:pos x="170" y="90"/>
                </a:cxn>
                <a:cxn ang="0">
                  <a:pos x="76" y="92"/>
                </a:cxn>
                <a:cxn ang="0">
                  <a:pos x="85" y="112"/>
                </a:cxn>
                <a:cxn ang="0">
                  <a:pos x="180" y="112"/>
                </a:cxn>
                <a:cxn ang="0">
                  <a:pos x="286" y="112"/>
                </a:cxn>
                <a:cxn ang="0">
                  <a:pos x="241" y="164"/>
                </a:cxn>
                <a:cxn ang="0">
                  <a:pos x="202" y="174"/>
                </a:cxn>
                <a:cxn ang="0">
                  <a:pos x="263" y="276"/>
                </a:cxn>
                <a:cxn ang="0">
                  <a:pos x="263" y="310"/>
                </a:cxn>
                <a:cxn ang="0">
                  <a:pos x="52" y="314"/>
                </a:cxn>
                <a:cxn ang="0">
                  <a:pos x="54" y="334"/>
                </a:cxn>
                <a:cxn ang="0">
                  <a:pos x="267" y="341"/>
                </a:cxn>
                <a:cxn ang="0">
                  <a:pos x="267" y="447"/>
                </a:cxn>
                <a:cxn ang="0">
                  <a:pos x="122" y="447"/>
                </a:cxn>
                <a:cxn ang="0">
                  <a:pos x="166" y="385"/>
                </a:cxn>
                <a:cxn ang="0">
                  <a:pos x="112" y="415"/>
                </a:cxn>
                <a:cxn ang="0">
                  <a:pos x="112" y="368"/>
                </a:cxn>
                <a:cxn ang="0">
                  <a:pos x="83" y="395"/>
                </a:cxn>
                <a:cxn ang="0">
                  <a:pos x="58" y="368"/>
                </a:cxn>
                <a:cxn ang="0">
                  <a:pos x="8" y="356"/>
                </a:cxn>
                <a:cxn ang="0">
                  <a:pos x="39" y="391"/>
                </a:cxn>
                <a:cxn ang="0">
                  <a:pos x="63" y="419"/>
                </a:cxn>
                <a:cxn ang="0">
                  <a:pos x="14" y="411"/>
                </a:cxn>
                <a:cxn ang="0">
                  <a:pos x="58" y="471"/>
                </a:cxn>
                <a:cxn ang="0">
                  <a:pos x="0" y="469"/>
                </a:cxn>
                <a:cxn ang="0">
                  <a:pos x="5" y="12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286" h="471">
                  <a:moveTo>
                    <a:pt x="31" y="0"/>
                  </a:moveTo>
                  <a:lnTo>
                    <a:pt x="120" y="0"/>
                  </a:lnTo>
                  <a:lnTo>
                    <a:pt x="170" y="90"/>
                  </a:lnTo>
                  <a:lnTo>
                    <a:pt x="76" y="92"/>
                  </a:lnTo>
                  <a:lnTo>
                    <a:pt x="85" y="112"/>
                  </a:lnTo>
                  <a:lnTo>
                    <a:pt x="180" y="112"/>
                  </a:lnTo>
                  <a:lnTo>
                    <a:pt x="286" y="112"/>
                  </a:lnTo>
                  <a:lnTo>
                    <a:pt x="241" y="164"/>
                  </a:lnTo>
                  <a:lnTo>
                    <a:pt x="202" y="174"/>
                  </a:lnTo>
                  <a:lnTo>
                    <a:pt x="263" y="276"/>
                  </a:lnTo>
                  <a:lnTo>
                    <a:pt x="263" y="310"/>
                  </a:lnTo>
                  <a:lnTo>
                    <a:pt x="52" y="314"/>
                  </a:lnTo>
                  <a:lnTo>
                    <a:pt x="54" y="334"/>
                  </a:lnTo>
                  <a:lnTo>
                    <a:pt x="267" y="341"/>
                  </a:lnTo>
                  <a:lnTo>
                    <a:pt x="267" y="447"/>
                  </a:lnTo>
                  <a:lnTo>
                    <a:pt x="122" y="447"/>
                  </a:lnTo>
                  <a:lnTo>
                    <a:pt x="166" y="385"/>
                  </a:lnTo>
                  <a:lnTo>
                    <a:pt x="112" y="415"/>
                  </a:lnTo>
                  <a:lnTo>
                    <a:pt x="112" y="368"/>
                  </a:lnTo>
                  <a:lnTo>
                    <a:pt x="83" y="395"/>
                  </a:lnTo>
                  <a:lnTo>
                    <a:pt x="58" y="368"/>
                  </a:lnTo>
                  <a:lnTo>
                    <a:pt x="8" y="356"/>
                  </a:lnTo>
                  <a:lnTo>
                    <a:pt x="39" y="391"/>
                  </a:lnTo>
                  <a:lnTo>
                    <a:pt x="63" y="419"/>
                  </a:lnTo>
                  <a:lnTo>
                    <a:pt x="14" y="411"/>
                  </a:lnTo>
                  <a:lnTo>
                    <a:pt x="58" y="471"/>
                  </a:lnTo>
                  <a:lnTo>
                    <a:pt x="0" y="469"/>
                  </a:lnTo>
                  <a:lnTo>
                    <a:pt x="5" y="12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697" y="3335"/>
              <a:ext cx="92" cy="11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81"/>
                </a:cxn>
                <a:cxn ang="0">
                  <a:pos x="92" y="110"/>
                </a:cxn>
                <a:cxn ang="0">
                  <a:pos x="92" y="51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92" h="110">
                  <a:moveTo>
                    <a:pt x="4" y="0"/>
                  </a:moveTo>
                  <a:lnTo>
                    <a:pt x="0" y="81"/>
                  </a:lnTo>
                  <a:lnTo>
                    <a:pt x="92" y="110"/>
                  </a:lnTo>
                  <a:lnTo>
                    <a:pt x="92" y="5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701" y="3445"/>
              <a:ext cx="101" cy="13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" y="118"/>
                </a:cxn>
                <a:cxn ang="0">
                  <a:pos x="96" y="133"/>
                </a:cxn>
                <a:cxn ang="0">
                  <a:pos x="101" y="43"/>
                </a:cxn>
                <a:cxn ang="0">
                  <a:pos x="22" y="0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101" h="133">
                  <a:moveTo>
                    <a:pt x="0" y="9"/>
                  </a:moveTo>
                  <a:lnTo>
                    <a:pt x="7" y="118"/>
                  </a:lnTo>
                  <a:lnTo>
                    <a:pt x="96" y="133"/>
                  </a:lnTo>
                  <a:lnTo>
                    <a:pt x="101" y="43"/>
                  </a:lnTo>
                  <a:lnTo>
                    <a:pt x="22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721" y="3617"/>
              <a:ext cx="103" cy="2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4"/>
                </a:cxn>
                <a:cxn ang="0">
                  <a:pos x="68" y="289"/>
                </a:cxn>
                <a:cxn ang="0">
                  <a:pos x="103" y="289"/>
                </a:cxn>
                <a:cxn ang="0">
                  <a:pos x="83" y="9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3" h="289">
                  <a:moveTo>
                    <a:pt x="0" y="0"/>
                  </a:moveTo>
                  <a:lnTo>
                    <a:pt x="0" y="94"/>
                  </a:lnTo>
                  <a:lnTo>
                    <a:pt x="68" y="289"/>
                  </a:lnTo>
                  <a:lnTo>
                    <a:pt x="103" y="289"/>
                  </a:lnTo>
                  <a:lnTo>
                    <a:pt x="83" y="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997" y="3181"/>
              <a:ext cx="121" cy="728"/>
            </a:xfrm>
            <a:custGeom>
              <a:avLst/>
              <a:gdLst/>
              <a:ahLst/>
              <a:cxnLst>
                <a:cxn ang="0">
                  <a:pos x="31" y="711"/>
                </a:cxn>
                <a:cxn ang="0">
                  <a:pos x="38" y="694"/>
                </a:cxn>
                <a:cxn ang="0">
                  <a:pos x="45" y="670"/>
                </a:cxn>
                <a:cxn ang="0">
                  <a:pos x="54" y="640"/>
                </a:cxn>
                <a:cxn ang="0">
                  <a:pos x="65" y="605"/>
                </a:cxn>
                <a:cxn ang="0">
                  <a:pos x="76" y="568"/>
                </a:cxn>
                <a:cxn ang="0">
                  <a:pos x="88" y="529"/>
                </a:cxn>
                <a:cxn ang="0">
                  <a:pos x="97" y="489"/>
                </a:cxn>
                <a:cxn ang="0">
                  <a:pos x="107" y="449"/>
                </a:cxn>
                <a:cxn ang="0">
                  <a:pos x="114" y="412"/>
                </a:cxn>
                <a:cxn ang="0">
                  <a:pos x="118" y="376"/>
                </a:cxn>
                <a:cxn ang="0">
                  <a:pos x="120" y="343"/>
                </a:cxn>
                <a:cxn ang="0">
                  <a:pos x="121" y="314"/>
                </a:cxn>
                <a:cxn ang="0">
                  <a:pos x="120" y="287"/>
                </a:cxn>
                <a:cxn ang="0">
                  <a:pos x="118" y="263"/>
                </a:cxn>
                <a:cxn ang="0">
                  <a:pos x="114" y="239"/>
                </a:cxn>
                <a:cxn ang="0">
                  <a:pos x="109" y="217"/>
                </a:cxn>
                <a:cxn ang="0">
                  <a:pos x="104" y="196"/>
                </a:cxn>
                <a:cxn ang="0">
                  <a:pos x="98" y="175"/>
                </a:cxn>
                <a:cxn ang="0">
                  <a:pos x="93" y="156"/>
                </a:cxn>
                <a:cxn ang="0">
                  <a:pos x="88" y="136"/>
                </a:cxn>
                <a:cxn ang="0">
                  <a:pos x="83" y="116"/>
                </a:cxn>
                <a:cxn ang="0">
                  <a:pos x="78" y="97"/>
                </a:cxn>
                <a:cxn ang="0">
                  <a:pos x="74" y="78"/>
                </a:cxn>
                <a:cxn ang="0">
                  <a:pos x="70" y="61"/>
                </a:cxn>
                <a:cxn ang="0">
                  <a:pos x="67" y="46"/>
                </a:cxn>
                <a:cxn ang="0">
                  <a:pos x="64" y="29"/>
                </a:cxn>
                <a:cxn ang="0">
                  <a:pos x="61" y="8"/>
                </a:cxn>
                <a:cxn ang="0">
                  <a:pos x="31" y="0"/>
                </a:cxn>
                <a:cxn ang="0">
                  <a:pos x="33" y="15"/>
                </a:cxn>
                <a:cxn ang="0">
                  <a:pos x="37" y="32"/>
                </a:cxn>
                <a:cxn ang="0">
                  <a:pos x="39" y="49"/>
                </a:cxn>
                <a:cxn ang="0">
                  <a:pos x="43" y="68"/>
                </a:cxn>
                <a:cxn ang="0">
                  <a:pos x="46" y="88"/>
                </a:cxn>
                <a:cxn ang="0">
                  <a:pos x="51" y="109"/>
                </a:cxn>
                <a:cxn ang="0">
                  <a:pos x="56" y="130"/>
                </a:cxn>
                <a:cxn ang="0">
                  <a:pos x="63" y="151"/>
                </a:cxn>
                <a:cxn ang="0">
                  <a:pos x="69" y="169"/>
                </a:cxn>
                <a:cxn ang="0">
                  <a:pos x="75" y="187"/>
                </a:cxn>
                <a:cxn ang="0">
                  <a:pos x="82" y="202"/>
                </a:cxn>
                <a:cxn ang="0">
                  <a:pos x="87" y="217"/>
                </a:cxn>
                <a:cxn ang="0">
                  <a:pos x="92" y="231"/>
                </a:cxn>
                <a:cxn ang="0">
                  <a:pos x="97" y="247"/>
                </a:cxn>
                <a:cxn ang="0">
                  <a:pos x="99" y="263"/>
                </a:cxn>
                <a:cxn ang="0">
                  <a:pos x="101" y="282"/>
                </a:cxn>
                <a:cxn ang="0">
                  <a:pos x="101" y="304"/>
                </a:cxn>
                <a:cxn ang="0">
                  <a:pos x="99" y="330"/>
                </a:cxn>
                <a:cxn ang="0">
                  <a:pos x="95" y="359"/>
                </a:cxn>
                <a:cxn ang="0">
                  <a:pos x="89" y="396"/>
                </a:cxn>
                <a:cxn ang="0">
                  <a:pos x="80" y="436"/>
                </a:cxn>
                <a:cxn ang="0">
                  <a:pos x="70" y="480"/>
                </a:cxn>
                <a:cxn ang="0">
                  <a:pos x="56" y="524"/>
                </a:cxn>
                <a:cxn ang="0">
                  <a:pos x="46" y="568"/>
                </a:cxn>
                <a:cxn ang="0">
                  <a:pos x="33" y="610"/>
                </a:cxn>
                <a:cxn ang="0">
                  <a:pos x="23" y="648"/>
                </a:cxn>
                <a:cxn ang="0">
                  <a:pos x="13" y="679"/>
                </a:cxn>
                <a:cxn ang="0">
                  <a:pos x="6" y="705"/>
                </a:cxn>
                <a:cxn ang="0">
                  <a:pos x="0" y="725"/>
                </a:cxn>
              </a:cxnLst>
              <a:rect l="0" t="0" r="r" b="b"/>
              <a:pathLst>
                <a:path w="121" h="728">
                  <a:moveTo>
                    <a:pt x="29" y="723"/>
                  </a:moveTo>
                  <a:lnTo>
                    <a:pt x="29" y="722"/>
                  </a:lnTo>
                  <a:lnTo>
                    <a:pt x="29" y="720"/>
                  </a:lnTo>
                  <a:lnTo>
                    <a:pt x="30" y="718"/>
                  </a:lnTo>
                  <a:lnTo>
                    <a:pt x="31" y="714"/>
                  </a:lnTo>
                  <a:lnTo>
                    <a:pt x="31" y="711"/>
                  </a:lnTo>
                  <a:lnTo>
                    <a:pt x="32" y="708"/>
                  </a:lnTo>
                  <a:lnTo>
                    <a:pt x="33" y="706"/>
                  </a:lnTo>
                  <a:lnTo>
                    <a:pt x="34" y="703"/>
                  </a:lnTo>
                  <a:lnTo>
                    <a:pt x="36" y="700"/>
                  </a:lnTo>
                  <a:lnTo>
                    <a:pt x="37" y="698"/>
                  </a:lnTo>
                  <a:lnTo>
                    <a:pt x="38" y="694"/>
                  </a:lnTo>
                  <a:lnTo>
                    <a:pt x="39" y="691"/>
                  </a:lnTo>
                  <a:lnTo>
                    <a:pt x="40" y="686"/>
                  </a:lnTo>
                  <a:lnTo>
                    <a:pt x="41" y="683"/>
                  </a:lnTo>
                  <a:lnTo>
                    <a:pt x="43" y="679"/>
                  </a:lnTo>
                  <a:lnTo>
                    <a:pt x="44" y="675"/>
                  </a:lnTo>
                  <a:lnTo>
                    <a:pt x="45" y="670"/>
                  </a:lnTo>
                  <a:lnTo>
                    <a:pt x="47" y="665"/>
                  </a:lnTo>
                  <a:lnTo>
                    <a:pt x="48" y="661"/>
                  </a:lnTo>
                  <a:lnTo>
                    <a:pt x="50" y="657"/>
                  </a:lnTo>
                  <a:lnTo>
                    <a:pt x="51" y="650"/>
                  </a:lnTo>
                  <a:lnTo>
                    <a:pt x="53" y="645"/>
                  </a:lnTo>
                  <a:lnTo>
                    <a:pt x="54" y="640"/>
                  </a:lnTo>
                  <a:lnTo>
                    <a:pt x="56" y="635"/>
                  </a:lnTo>
                  <a:lnTo>
                    <a:pt x="58" y="630"/>
                  </a:lnTo>
                  <a:lnTo>
                    <a:pt x="61" y="623"/>
                  </a:lnTo>
                  <a:lnTo>
                    <a:pt x="62" y="618"/>
                  </a:lnTo>
                  <a:lnTo>
                    <a:pt x="65" y="612"/>
                  </a:lnTo>
                  <a:lnTo>
                    <a:pt x="65" y="605"/>
                  </a:lnTo>
                  <a:lnTo>
                    <a:pt x="68" y="600"/>
                  </a:lnTo>
                  <a:lnTo>
                    <a:pt x="70" y="593"/>
                  </a:lnTo>
                  <a:lnTo>
                    <a:pt x="71" y="588"/>
                  </a:lnTo>
                  <a:lnTo>
                    <a:pt x="73" y="581"/>
                  </a:lnTo>
                  <a:lnTo>
                    <a:pt x="75" y="575"/>
                  </a:lnTo>
                  <a:lnTo>
                    <a:pt x="76" y="568"/>
                  </a:lnTo>
                  <a:lnTo>
                    <a:pt x="78" y="562"/>
                  </a:lnTo>
                  <a:lnTo>
                    <a:pt x="80" y="556"/>
                  </a:lnTo>
                  <a:lnTo>
                    <a:pt x="82" y="549"/>
                  </a:lnTo>
                  <a:lnTo>
                    <a:pt x="84" y="541"/>
                  </a:lnTo>
                  <a:lnTo>
                    <a:pt x="86" y="536"/>
                  </a:lnTo>
                  <a:lnTo>
                    <a:pt x="88" y="529"/>
                  </a:lnTo>
                  <a:lnTo>
                    <a:pt x="89" y="523"/>
                  </a:lnTo>
                  <a:lnTo>
                    <a:pt x="91" y="516"/>
                  </a:lnTo>
                  <a:lnTo>
                    <a:pt x="93" y="509"/>
                  </a:lnTo>
                  <a:lnTo>
                    <a:pt x="94" y="503"/>
                  </a:lnTo>
                  <a:lnTo>
                    <a:pt x="96" y="495"/>
                  </a:lnTo>
                  <a:lnTo>
                    <a:pt x="97" y="489"/>
                  </a:lnTo>
                  <a:lnTo>
                    <a:pt x="99" y="482"/>
                  </a:lnTo>
                  <a:lnTo>
                    <a:pt x="101" y="475"/>
                  </a:lnTo>
                  <a:lnTo>
                    <a:pt x="103" y="468"/>
                  </a:lnTo>
                  <a:lnTo>
                    <a:pt x="104" y="463"/>
                  </a:lnTo>
                  <a:lnTo>
                    <a:pt x="106" y="457"/>
                  </a:lnTo>
                  <a:lnTo>
                    <a:pt x="107" y="449"/>
                  </a:lnTo>
                  <a:lnTo>
                    <a:pt x="108" y="443"/>
                  </a:lnTo>
                  <a:lnTo>
                    <a:pt x="109" y="436"/>
                  </a:lnTo>
                  <a:lnTo>
                    <a:pt x="111" y="429"/>
                  </a:lnTo>
                  <a:lnTo>
                    <a:pt x="111" y="423"/>
                  </a:lnTo>
                  <a:lnTo>
                    <a:pt x="113" y="417"/>
                  </a:lnTo>
                  <a:lnTo>
                    <a:pt x="114" y="412"/>
                  </a:lnTo>
                  <a:lnTo>
                    <a:pt x="115" y="405"/>
                  </a:lnTo>
                  <a:lnTo>
                    <a:pt x="115" y="399"/>
                  </a:lnTo>
                  <a:lnTo>
                    <a:pt x="116" y="393"/>
                  </a:lnTo>
                  <a:lnTo>
                    <a:pt x="116" y="387"/>
                  </a:lnTo>
                  <a:lnTo>
                    <a:pt x="118" y="382"/>
                  </a:lnTo>
                  <a:lnTo>
                    <a:pt x="118" y="376"/>
                  </a:lnTo>
                  <a:lnTo>
                    <a:pt x="119" y="371"/>
                  </a:lnTo>
                  <a:lnTo>
                    <a:pt x="119" y="364"/>
                  </a:lnTo>
                  <a:lnTo>
                    <a:pt x="120" y="359"/>
                  </a:lnTo>
                  <a:lnTo>
                    <a:pt x="120" y="354"/>
                  </a:lnTo>
                  <a:lnTo>
                    <a:pt x="120" y="349"/>
                  </a:lnTo>
                  <a:lnTo>
                    <a:pt x="120" y="343"/>
                  </a:lnTo>
                  <a:lnTo>
                    <a:pt x="121" y="338"/>
                  </a:lnTo>
                  <a:lnTo>
                    <a:pt x="121" y="334"/>
                  </a:lnTo>
                  <a:lnTo>
                    <a:pt x="121" y="329"/>
                  </a:lnTo>
                  <a:lnTo>
                    <a:pt x="121" y="325"/>
                  </a:lnTo>
                  <a:lnTo>
                    <a:pt x="121" y="319"/>
                  </a:lnTo>
                  <a:lnTo>
                    <a:pt x="121" y="314"/>
                  </a:lnTo>
                  <a:lnTo>
                    <a:pt x="121" y="310"/>
                  </a:lnTo>
                  <a:lnTo>
                    <a:pt x="121" y="305"/>
                  </a:lnTo>
                  <a:lnTo>
                    <a:pt x="121" y="300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4"/>
                  </a:lnTo>
                  <a:lnTo>
                    <a:pt x="119" y="278"/>
                  </a:lnTo>
                  <a:lnTo>
                    <a:pt x="119" y="274"/>
                  </a:lnTo>
                  <a:lnTo>
                    <a:pt x="118" y="270"/>
                  </a:lnTo>
                  <a:lnTo>
                    <a:pt x="118" y="267"/>
                  </a:lnTo>
                  <a:lnTo>
                    <a:pt x="118" y="263"/>
                  </a:lnTo>
                  <a:lnTo>
                    <a:pt x="117" y="258"/>
                  </a:lnTo>
                  <a:lnTo>
                    <a:pt x="116" y="254"/>
                  </a:lnTo>
                  <a:lnTo>
                    <a:pt x="116" y="251"/>
                  </a:lnTo>
                  <a:lnTo>
                    <a:pt x="115" y="247"/>
                  </a:lnTo>
                  <a:lnTo>
                    <a:pt x="114" y="243"/>
                  </a:lnTo>
                  <a:lnTo>
                    <a:pt x="114" y="239"/>
                  </a:lnTo>
                  <a:lnTo>
                    <a:pt x="113" y="234"/>
                  </a:lnTo>
                  <a:lnTo>
                    <a:pt x="113" y="231"/>
                  </a:lnTo>
                  <a:lnTo>
                    <a:pt x="112" y="227"/>
                  </a:lnTo>
                  <a:lnTo>
                    <a:pt x="111" y="224"/>
                  </a:lnTo>
                  <a:lnTo>
                    <a:pt x="111" y="221"/>
                  </a:lnTo>
                  <a:lnTo>
                    <a:pt x="109" y="217"/>
                  </a:lnTo>
                  <a:lnTo>
                    <a:pt x="108" y="213"/>
                  </a:lnTo>
                  <a:lnTo>
                    <a:pt x="108" y="209"/>
                  </a:lnTo>
                  <a:lnTo>
                    <a:pt x="107" y="206"/>
                  </a:lnTo>
                  <a:lnTo>
                    <a:pt x="106" y="203"/>
                  </a:lnTo>
                  <a:lnTo>
                    <a:pt x="105" y="200"/>
                  </a:lnTo>
                  <a:lnTo>
                    <a:pt x="104" y="196"/>
                  </a:lnTo>
                  <a:lnTo>
                    <a:pt x="104" y="192"/>
                  </a:lnTo>
                  <a:lnTo>
                    <a:pt x="103" y="189"/>
                  </a:lnTo>
                  <a:lnTo>
                    <a:pt x="101" y="186"/>
                  </a:lnTo>
                  <a:lnTo>
                    <a:pt x="101" y="182"/>
                  </a:lnTo>
                  <a:lnTo>
                    <a:pt x="99" y="179"/>
                  </a:lnTo>
                  <a:lnTo>
                    <a:pt x="98" y="175"/>
                  </a:lnTo>
                  <a:lnTo>
                    <a:pt x="97" y="173"/>
                  </a:lnTo>
                  <a:lnTo>
                    <a:pt x="96" y="168"/>
                  </a:lnTo>
                  <a:lnTo>
                    <a:pt x="96" y="165"/>
                  </a:lnTo>
                  <a:lnTo>
                    <a:pt x="95" y="162"/>
                  </a:lnTo>
                  <a:lnTo>
                    <a:pt x="94" y="159"/>
                  </a:lnTo>
                  <a:lnTo>
                    <a:pt x="93" y="156"/>
                  </a:lnTo>
                  <a:lnTo>
                    <a:pt x="92" y="153"/>
                  </a:lnTo>
                  <a:lnTo>
                    <a:pt x="91" y="149"/>
                  </a:lnTo>
                  <a:lnTo>
                    <a:pt x="90" y="146"/>
                  </a:lnTo>
                  <a:lnTo>
                    <a:pt x="89" y="143"/>
                  </a:lnTo>
                  <a:lnTo>
                    <a:pt x="89" y="140"/>
                  </a:lnTo>
                  <a:lnTo>
                    <a:pt x="88" y="136"/>
                  </a:lnTo>
                  <a:lnTo>
                    <a:pt x="87" y="133"/>
                  </a:lnTo>
                  <a:lnTo>
                    <a:pt x="86" y="130"/>
                  </a:lnTo>
                  <a:lnTo>
                    <a:pt x="85" y="126"/>
                  </a:lnTo>
                  <a:lnTo>
                    <a:pt x="84" y="122"/>
                  </a:lnTo>
                  <a:lnTo>
                    <a:pt x="84" y="120"/>
                  </a:lnTo>
                  <a:lnTo>
                    <a:pt x="83" y="116"/>
                  </a:lnTo>
                  <a:lnTo>
                    <a:pt x="82" y="114"/>
                  </a:lnTo>
                  <a:lnTo>
                    <a:pt x="81" y="111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8" y="100"/>
                  </a:lnTo>
                  <a:lnTo>
                    <a:pt x="78" y="97"/>
                  </a:lnTo>
                  <a:lnTo>
                    <a:pt x="77" y="94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5" y="85"/>
                  </a:lnTo>
                  <a:lnTo>
                    <a:pt x="75" y="81"/>
                  </a:lnTo>
                  <a:lnTo>
                    <a:pt x="74" y="78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2" y="70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0" y="61"/>
                  </a:lnTo>
                  <a:lnTo>
                    <a:pt x="70" y="59"/>
                  </a:lnTo>
                  <a:lnTo>
                    <a:pt x="70" y="56"/>
                  </a:lnTo>
                  <a:lnTo>
                    <a:pt x="69" y="53"/>
                  </a:lnTo>
                  <a:lnTo>
                    <a:pt x="68" y="51"/>
                  </a:lnTo>
                  <a:lnTo>
                    <a:pt x="68" y="48"/>
                  </a:lnTo>
                  <a:lnTo>
                    <a:pt x="67" y="46"/>
                  </a:lnTo>
                  <a:lnTo>
                    <a:pt x="67" y="44"/>
                  </a:lnTo>
                  <a:lnTo>
                    <a:pt x="66" y="40"/>
                  </a:lnTo>
                  <a:lnTo>
                    <a:pt x="65" y="37"/>
                  </a:lnTo>
                  <a:lnTo>
                    <a:pt x="65" y="35"/>
                  </a:lnTo>
                  <a:lnTo>
                    <a:pt x="65" y="33"/>
                  </a:lnTo>
                  <a:lnTo>
                    <a:pt x="64" y="29"/>
                  </a:lnTo>
                  <a:lnTo>
                    <a:pt x="63" y="25"/>
                  </a:lnTo>
                  <a:lnTo>
                    <a:pt x="63" y="21"/>
                  </a:lnTo>
                  <a:lnTo>
                    <a:pt x="62" y="16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1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3" y="15"/>
                  </a:lnTo>
                  <a:lnTo>
                    <a:pt x="33" y="18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7" y="32"/>
                  </a:lnTo>
                  <a:lnTo>
                    <a:pt x="37" y="35"/>
                  </a:lnTo>
                  <a:lnTo>
                    <a:pt x="38" y="37"/>
                  </a:lnTo>
                  <a:lnTo>
                    <a:pt x="38" y="40"/>
                  </a:lnTo>
                  <a:lnTo>
                    <a:pt x="38" y="44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0" y="52"/>
                  </a:lnTo>
                  <a:lnTo>
                    <a:pt x="41" y="56"/>
                  </a:lnTo>
                  <a:lnTo>
                    <a:pt x="41" y="58"/>
                  </a:lnTo>
                  <a:lnTo>
                    <a:pt x="41" y="61"/>
                  </a:lnTo>
                  <a:lnTo>
                    <a:pt x="42" y="65"/>
                  </a:lnTo>
                  <a:lnTo>
                    <a:pt x="43" y="68"/>
                  </a:lnTo>
                  <a:lnTo>
                    <a:pt x="43" y="71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5" y="81"/>
                  </a:lnTo>
                  <a:lnTo>
                    <a:pt x="46" y="85"/>
                  </a:lnTo>
                  <a:lnTo>
                    <a:pt x="46" y="88"/>
                  </a:lnTo>
                  <a:lnTo>
                    <a:pt x="47" y="91"/>
                  </a:lnTo>
                  <a:lnTo>
                    <a:pt x="48" y="95"/>
                  </a:lnTo>
                  <a:lnTo>
                    <a:pt x="48" y="98"/>
                  </a:lnTo>
                  <a:lnTo>
                    <a:pt x="49" y="101"/>
                  </a:lnTo>
                  <a:lnTo>
                    <a:pt x="50" y="104"/>
                  </a:lnTo>
                  <a:lnTo>
                    <a:pt x="51" y="109"/>
                  </a:lnTo>
                  <a:lnTo>
                    <a:pt x="52" y="113"/>
                  </a:lnTo>
                  <a:lnTo>
                    <a:pt x="53" y="116"/>
                  </a:lnTo>
                  <a:lnTo>
                    <a:pt x="53" y="119"/>
                  </a:lnTo>
                  <a:lnTo>
                    <a:pt x="54" y="122"/>
                  </a:lnTo>
                  <a:lnTo>
                    <a:pt x="55" y="126"/>
                  </a:lnTo>
                  <a:lnTo>
                    <a:pt x="56" y="130"/>
                  </a:lnTo>
                  <a:lnTo>
                    <a:pt x="58" y="133"/>
                  </a:lnTo>
                  <a:lnTo>
                    <a:pt x="59" y="137"/>
                  </a:lnTo>
                  <a:lnTo>
                    <a:pt x="60" y="140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3" y="151"/>
                  </a:lnTo>
                  <a:lnTo>
                    <a:pt x="63" y="154"/>
                  </a:lnTo>
                  <a:lnTo>
                    <a:pt x="65" y="157"/>
                  </a:lnTo>
                  <a:lnTo>
                    <a:pt x="65" y="160"/>
                  </a:lnTo>
                  <a:lnTo>
                    <a:pt x="67" y="164"/>
                  </a:lnTo>
                  <a:lnTo>
                    <a:pt x="68" y="166"/>
                  </a:lnTo>
                  <a:lnTo>
                    <a:pt x="69" y="169"/>
                  </a:lnTo>
                  <a:lnTo>
                    <a:pt x="70" y="173"/>
                  </a:lnTo>
                  <a:lnTo>
                    <a:pt x="71" y="176"/>
                  </a:lnTo>
                  <a:lnTo>
                    <a:pt x="72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5" y="187"/>
                  </a:lnTo>
                  <a:lnTo>
                    <a:pt x="76" y="189"/>
                  </a:lnTo>
                  <a:lnTo>
                    <a:pt x="76" y="192"/>
                  </a:lnTo>
                  <a:lnTo>
                    <a:pt x="78" y="195"/>
                  </a:lnTo>
                  <a:lnTo>
                    <a:pt x="80" y="197"/>
                  </a:lnTo>
                  <a:lnTo>
                    <a:pt x="80" y="200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4" y="207"/>
                  </a:lnTo>
                  <a:lnTo>
                    <a:pt x="84" y="209"/>
                  </a:lnTo>
                  <a:lnTo>
                    <a:pt x="85" y="211"/>
                  </a:lnTo>
                  <a:lnTo>
                    <a:pt x="86" y="213"/>
                  </a:lnTo>
                  <a:lnTo>
                    <a:pt x="87" y="217"/>
                  </a:lnTo>
                  <a:lnTo>
                    <a:pt x="88" y="219"/>
                  </a:lnTo>
                  <a:lnTo>
                    <a:pt x="89" y="222"/>
                  </a:lnTo>
                  <a:lnTo>
                    <a:pt x="90" y="224"/>
                  </a:lnTo>
                  <a:lnTo>
                    <a:pt x="91" y="226"/>
                  </a:lnTo>
                  <a:lnTo>
                    <a:pt x="91" y="229"/>
                  </a:lnTo>
                  <a:lnTo>
                    <a:pt x="92" y="231"/>
                  </a:lnTo>
                  <a:lnTo>
                    <a:pt x="93" y="233"/>
                  </a:lnTo>
                  <a:lnTo>
                    <a:pt x="94" y="235"/>
                  </a:lnTo>
                  <a:lnTo>
                    <a:pt x="94" y="239"/>
                  </a:lnTo>
                  <a:lnTo>
                    <a:pt x="95" y="241"/>
                  </a:lnTo>
                  <a:lnTo>
                    <a:pt x="96" y="243"/>
                  </a:lnTo>
                  <a:lnTo>
                    <a:pt x="97" y="247"/>
                  </a:lnTo>
                  <a:lnTo>
                    <a:pt x="97" y="249"/>
                  </a:lnTo>
                  <a:lnTo>
                    <a:pt x="97" y="252"/>
                  </a:lnTo>
                  <a:lnTo>
                    <a:pt x="98" y="254"/>
                  </a:lnTo>
                  <a:lnTo>
                    <a:pt x="98" y="257"/>
                  </a:lnTo>
                  <a:lnTo>
                    <a:pt x="98" y="260"/>
                  </a:lnTo>
                  <a:lnTo>
                    <a:pt x="99" y="263"/>
                  </a:lnTo>
                  <a:lnTo>
                    <a:pt x="99" y="266"/>
                  </a:lnTo>
                  <a:lnTo>
                    <a:pt x="101" y="269"/>
                  </a:lnTo>
                  <a:lnTo>
                    <a:pt x="101" y="271"/>
                  </a:lnTo>
                  <a:lnTo>
                    <a:pt x="101" y="275"/>
                  </a:lnTo>
                  <a:lnTo>
                    <a:pt x="101" y="277"/>
                  </a:lnTo>
                  <a:lnTo>
                    <a:pt x="101" y="282"/>
                  </a:lnTo>
                  <a:lnTo>
                    <a:pt x="101" y="285"/>
                  </a:lnTo>
                  <a:lnTo>
                    <a:pt x="101" y="289"/>
                  </a:lnTo>
                  <a:lnTo>
                    <a:pt x="101" y="292"/>
                  </a:lnTo>
                  <a:lnTo>
                    <a:pt x="102" y="295"/>
                  </a:lnTo>
                  <a:lnTo>
                    <a:pt x="101" y="299"/>
                  </a:lnTo>
                  <a:lnTo>
                    <a:pt x="101" y="304"/>
                  </a:lnTo>
                  <a:lnTo>
                    <a:pt x="101" y="307"/>
                  </a:lnTo>
                  <a:lnTo>
                    <a:pt x="101" y="312"/>
                  </a:lnTo>
                  <a:lnTo>
                    <a:pt x="101" y="316"/>
                  </a:lnTo>
                  <a:lnTo>
                    <a:pt x="99" y="320"/>
                  </a:lnTo>
                  <a:lnTo>
                    <a:pt x="99" y="325"/>
                  </a:lnTo>
                  <a:lnTo>
                    <a:pt x="99" y="330"/>
                  </a:lnTo>
                  <a:lnTo>
                    <a:pt x="98" y="334"/>
                  </a:lnTo>
                  <a:lnTo>
                    <a:pt x="98" y="338"/>
                  </a:lnTo>
                  <a:lnTo>
                    <a:pt x="97" y="343"/>
                  </a:lnTo>
                  <a:lnTo>
                    <a:pt x="97" y="349"/>
                  </a:lnTo>
                  <a:lnTo>
                    <a:pt x="95" y="354"/>
                  </a:lnTo>
                  <a:lnTo>
                    <a:pt x="95" y="359"/>
                  </a:lnTo>
                  <a:lnTo>
                    <a:pt x="94" y="365"/>
                  </a:lnTo>
                  <a:lnTo>
                    <a:pt x="94" y="372"/>
                  </a:lnTo>
                  <a:lnTo>
                    <a:pt x="92" y="377"/>
                  </a:lnTo>
                  <a:lnTo>
                    <a:pt x="91" y="383"/>
                  </a:lnTo>
                  <a:lnTo>
                    <a:pt x="90" y="389"/>
                  </a:lnTo>
                  <a:lnTo>
                    <a:pt x="89" y="396"/>
                  </a:lnTo>
                  <a:lnTo>
                    <a:pt x="87" y="402"/>
                  </a:lnTo>
                  <a:lnTo>
                    <a:pt x="85" y="408"/>
                  </a:lnTo>
                  <a:lnTo>
                    <a:pt x="84" y="416"/>
                  </a:lnTo>
                  <a:lnTo>
                    <a:pt x="83" y="422"/>
                  </a:lnTo>
                  <a:lnTo>
                    <a:pt x="81" y="429"/>
                  </a:lnTo>
                  <a:lnTo>
                    <a:pt x="80" y="436"/>
                  </a:lnTo>
                  <a:lnTo>
                    <a:pt x="77" y="443"/>
                  </a:lnTo>
                  <a:lnTo>
                    <a:pt x="76" y="450"/>
                  </a:lnTo>
                  <a:lnTo>
                    <a:pt x="74" y="458"/>
                  </a:lnTo>
                  <a:lnTo>
                    <a:pt x="73" y="465"/>
                  </a:lnTo>
                  <a:lnTo>
                    <a:pt x="71" y="472"/>
                  </a:lnTo>
                  <a:lnTo>
                    <a:pt x="70" y="480"/>
                  </a:lnTo>
                  <a:lnTo>
                    <a:pt x="67" y="487"/>
                  </a:lnTo>
                  <a:lnTo>
                    <a:pt x="65" y="494"/>
                  </a:lnTo>
                  <a:lnTo>
                    <a:pt x="63" y="502"/>
                  </a:lnTo>
                  <a:lnTo>
                    <a:pt x="61" y="509"/>
                  </a:lnTo>
                  <a:lnTo>
                    <a:pt x="59" y="516"/>
                  </a:lnTo>
                  <a:lnTo>
                    <a:pt x="56" y="524"/>
                  </a:lnTo>
                  <a:lnTo>
                    <a:pt x="54" y="531"/>
                  </a:lnTo>
                  <a:lnTo>
                    <a:pt x="53" y="538"/>
                  </a:lnTo>
                  <a:lnTo>
                    <a:pt x="51" y="546"/>
                  </a:lnTo>
                  <a:lnTo>
                    <a:pt x="49" y="553"/>
                  </a:lnTo>
                  <a:lnTo>
                    <a:pt x="47" y="560"/>
                  </a:lnTo>
                  <a:lnTo>
                    <a:pt x="46" y="568"/>
                  </a:lnTo>
                  <a:lnTo>
                    <a:pt x="44" y="575"/>
                  </a:lnTo>
                  <a:lnTo>
                    <a:pt x="42" y="582"/>
                  </a:lnTo>
                  <a:lnTo>
                    <a:pt x="40" y="590"/>
                  </a:lnTo>
                  <a:lnTo>
                    <a:pt x="38" y="597"/>
                  </a:lnTo>
                  <a:lnTo>
                    <a:pt x="36" y="603"/>
                  </a:lnTo>
                  <a:lnTo>
                    <a:pt x="33" y="610"/>
                  </a:lnTo>
                  <a:lnTo>
                    <a:pt x="32" y="616"/>
                  </a:lnTo>
                  <a:lnTo>
                    <a:pt x="30" y="622"/>
                  </a:lnTo>
                  <a:lnTo>
                    <a:pt x="28" y="628"/>
                  </a:lnTo>
                  <a:lnTo>
                    <a:pt x="27" y="635"/>
                  </a:lnTo>
                  <a:lnTo>
                    <a:pt x="24" y="641"/>
                  </a:lnTo>
                  <a:lnTo>
                    <a:pt x="23" y="648"/>
                  </a:lnTo>
                  <a:lnTo>
                    <a:pt x="21" y="654"/>
                  </a:lnTo>
                  <a:lnTo>
                    <a:pt x="20" y="658"/>
                  </a:lnTo>
                  <a:lnTo>
                    <a:pt x="18" y="664"/>
                  </a:lnTo>
                  <a:lnTo>
                    <a:pt x="17" y="669"/>
                  </a:lnTo>
                  <a:lnTo>
                    <a:pt x="15" y="675"/>
                  </a:lnTo>
                  <a:lnTo>
                    <a:pt x="13" y="679"/>
                  </a:lnTo>
                  <a:lnTo>
                    <a:pt x="12" y="684"/>
                  </a:lnTo>
                  <a:lnTo>
                    <a:pt x="11" y="689"/>
                  </a:lnTo>
                  <a:lnTo>
                    <a:pt x="9" y="692"/>
                  </a:lnTo>
                  <a:lnTo>
                    <a:pt x="8" y="698"/>
                  </a:lnTo>
                  <a:lnTo>
                    <a:pt x="7" y="701"/>
                  </a:lnTo>
                  <a:lnTo>
                    <a:pt x="6" y="705"/>
                  </a:lnTo>
                  <a:lnTo>
                    <a:pt x="5" y="708"/>
                  </a:lnTo>
                  <a:lnTo>
                    <a:pt x="4" y="711"/>
                  </a:lnTo>
                  <a:lnTo>
                    <a:pt x="3" y="714"/>
                  </a:lnTo>
                  <a:lnTo>
                    <a:pt x="3" y="718"/>
                  </a:lnTo>
                  <a:lnTo>
                    <a:pt x="1" y="722"/>
                  </a:lnTo>
                  <a:lnTo>
                    <a:pt x="0" y="725"/>
                  </a:lnTo>
                  <a:lnTo>
                    <a:pt x="0" y="727"/>
                  </a:lnTo>
                  <a:lnTo>
                    <a:pt x="0" y="728"/>
                  </a:lnTo>
                  <a:lnTo>
                    <a:pt x="29" y="723"/>
                  </a:lnTo>
                  <a:lnTo>
                    <a:pt x="29" y="7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878" y="3002"/>
              <a:ext cx="314" cy="324"/>
            </a:xfrm>
            <a:custGeom>
              <a:avLst/>
              <a:gdLst/>
              <a:ahLst/>
              <a:cxnLst>
                <a:cxn ang="0">
                  <a:pos x="138" y="162"/>
                </a:cxn>
                <a:cxn ang="0">
                  <a:pos x="89" y="109"/>
                </a:cxn>
                <a:cxn ang="0">
                  <a:pos x="92" y="0"/>
                </a:cxn>
                <a:cxn ang="0">
                  <a:pos x="122" y="60"/>
                </a:cxn>
                <a:cxn ang="0">
                  <a:pos x="143" y="120"/>
                </a:cxn>
                <a:cxn ang="0">
                  <a:pos x="143" y="120"/>
                </a:cxn>
                <a:cxn ang="0">
                  <a:pos x="143" y="119"/>
                </a:cxn>
                <a:cxn ang="0">
                  <a:pos x="143" y="116"/>
                </a:cxn>
                <a:cxn ang="0">
                  <a:pos x="144" y="114"/>
                </a:cxn>
                <a:cxn ang="0">
                  <a:pos x="144" y="110"/>
                </a:cxn>
                <a:cxn ang="0">
                  <a:pos x="146" y="106"/>
                </a:cxn>
                <a:cxn ang="0">
                  <a:pos x="146" y="102"/>
                </a:cxn>
                <a:cxn ang="0">
                  <a:pos x="147" y="98"/>
                </a:cxn>
                <a:cxn ang="0">
                  <a:pos x="148" y="94"/>
                </a:cxn>
                <a:cxn ang="0">
                  <a:pos x="149" y="90"/>
                </a:cxn>
                <a:cxn ang="0">
                  <a:pos x="149" y="84"/>
                </a:cxn>
                <a:cxn ang="0">
                  <a:pos x="151" y="81"/>
                </a:cxn>
                <a:cxn ang="0">
                  <a:pos x="151" y="77"/>
                </a:cxn>
                <a:cxn ang="0">
                  <a:pos x="152" y="74"/>
                </a:cxn>
                <a:cxn ang="0">
                  <a:pos x="152" y="71"/>
                </a:cxn>
                <a:cxn ang="0">
                  <a:pos x="155" y="69"/>
                </a:cxn>
                <a:cxn ang="0">
                  <a:pos x="155" y="66"/>
                </a:cxn>
                <a:cxn ang="0">
                  <a:pos x="156" y="64"/>
                </a:cxn>
                <a:cxn ang="0">
                  <a:pos x="158" y="60"/>
                </a:cxn>
                <a:cxn ang="0">
                  <a:pos x="160" y="56"/>
                </a:cxn>
                <a:cxn ang="0">
                  <a:pos x="162" y="54"/>
                </a:cxn>
                <a:cxn ang="0">
                  <a:pos x="163" y="52"/>
                </a:cxn>
                <a:cxn ang="0">
                  <a:pos x="164" y="49"/>
                </a:cxn>
                <a:cxn ang="0">
                  <a:pos x="166" y="47"/>
                </a:cxn>
                <a:cxn ang="0">
                  <a:pos x="167" y="44"/>
                </a:cxn>
                <a:cxn ang="0">
                  <a:pos x="168" y="41"/>
                </a:cxn>
                <a:cxn ang="0">
                  <a:pos x="170" y="39"/>
                </a:cxn>
                <a:cxn ang="0">
                  <a:pos x="172" y="37"/>
                </a:cxn>
                <a:cxn ang="0">
                  <a:pos x="173" y="35"/>
                </a:cxn>
                <a:cxn ang="0">
                  <a:pos x="175" y="32"/>
                </a:cxn>
                <a:cxn ang="0">
                  <a:pos x="177" y="30"/>
                </a:cxn>
                <a:cxn ang="0">
                  <a:pos x="179" y="28"/>
                </a:cxn>
                <a:cxn ang="0">
                  <a:pos x="181" y="24"/>
                </a:cxn>
                <a:cxn ang="0">
                  <a:pos x="184" y="19"/>
                </a:cxn>
                <a:cxn ang="0">
                  <a:pos x="186" y="16"/>
                </a:cxn>
                <a:cxn ang="0">
                  <a:pos x="188" y="14"/>
                </a:cxn>
                <a:cxn ang="0">
                  <a:pos x="189" y="13"/>
                </a:cxn>
                <a:cxn ang="0">
                  <a:pos x="190" y="13"/>
                </a:cxn>
                <a:cxn ang="0">
                  <a:pos x="197" y="59"/>
                </a:cxn>
                <a:cxn ang="0">
                  <a:pos x="192" y="129"/>
                </a:cxn>
                <a:cxn ang="0">
                  <a:pos x="264" y="88"/>
                </a:cxn>
                <a:cxn ang="0">
                  <a:pos x="314" y="121"/>
                </a:cxn>
                <a:cxn ang="0">
                  <a:pos x="269" y="133"/>
                </a:cxn>
                <a:cxn ang="0">
                  <a:pos x="216" y="160"/>
                </a:cxn>
                <a:cxn ang="0">
                  <a:pos x="244" y="185"/>
                </a:cxn>
                <a:cxn ang="0">
                  <a:pos x="283" y="255"/>
                </a:cxn>
                <a:cxn ang="0">
                  <a:pos x="228" y="225"/>
                </a:cxn>
                <a:cxn ang="0">
                  <a:pos x="162" y="195"/>
                </a:cxn>
                <a:cxn ang="0">
                  <a:pos x="139" y="266"/>
                </a:cxn>
                <a:cxn ang="0">
                  <a:pos x="136" y="324"/>
                </a:cxn>
                <a:cxn ang="0">
                  <a:pos x="112" y="260"/>
                </a:cxn>
                <a:cxn ang="0">
                  <a:pos x="110" y="186"/>
                </a:cxn>
                <a:cxn ang="0">
                  <a:pos x="58" y="200"/>
                </a:cxn>
                <a:cxn ang="0">
                  <a:pos x="0" y="223"/>
                </a:cxn>
                <a:cxn ang="0">
                  <a:pos x="69" y="151"/>
                </a:cxn>
                <a:cxn ang="0">
                  <a:pos x="138" y="162"/>
                </a:cxn>
                <a:cxn ang="0">
                  <a:pos x="138" y="162"/>
                </a:cxn>
              </a:cxnLst>
              <a:rect l="0" t="0" r="r" b="b"/>
              <a:pathLst>
                <a:path w="314" h="324">
                  <a:moveTo>
                    <a:pt x="138" y="162"/>
                  </a:moveTo>
                  <a:lnTo>
                    <a:pt x="89" y="109"/>
                  </a:lnTo>
                  <a:lnTo>
                    <a:pt x="92" y="0"/>
                  </a:lnTo>
                  <a:lnTo>
                    <a:pt x="122" y="60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43" y="119"/>
                  </a:lnTo>
                  <a:lnTo>
                    <a:pt x="143" y="116"/>
                  </a:lnTo>
                  <a:lnTo>
                    <a:pt x="144" y="114"/>
                  </a:lnTo>
                  <a:lnTo>
                    <a:pt x="144" y="110"/>
                  </a:lnTo>
                  <a:lnTo>
                    <a:pt x="146" y="106"/>
                  </a:lnTo>
                  <a:lnTo>
                    <a:pt x="146" y="102"/>
                  </a:lnTo>
                  <a:lnTo>
                    <a:pt x="147" y="98"/>
                  </a:lnTo>
                  <a:lnTo>
                    <a:pt x="148" y="94"/>
                  </a:lnTo>
                  <a:lnTo>
                    <a:pt x="149" y="90"/>
                  </a:lnTo>
                  <a:lnTo>
                    <a:pt x="149" y="84"/>
                  </a:lnTo>
                  <a:lnTo>
                    <a:pt x="151" y="81"/>
                  </a:lnTo>
                  <a:lnTo>
                    <a:pt x="151" y="77"/>
                  </a:lnTo>
                  <a:lnTo>
                    <a:pt x="152" y="74"/>
                  </a:lnTo>
                  <a:lnTo>
                    <a:pt x="152" y="71"/>
                  </a:lnTo>
                  <a:lnTo>
                    <a:pt x="155" y="69"/>
                  </a:lnTo>
                  <a:lnTo>
                    <a:pt x="155" y="66"/>
                  </a:lnTo>
                  <a:lnTo>
                    <a:pt x="156" y="64"/>
                  </a:lnTo>
                  <a:lnTo>
                    <a:pt x="158" y="60"/>
                  </a:lnTo>
                  <a:lnTo>
                    <a:pt x="160" y="56"/>
                  </a:lnTo>
                  <a:lnTo>
                    <a:pt x="162" y="54"/>
                  </a:lnTo>
                  <a:lnTo>
                    <a:pt x="163" y="52"/>
                  </a:lnTo>
                  <a:lnTo>
                    <a:pt x="164" y="49"/>
                  </a:lnTo>
                  <a:lnTo>
                    <a:pt x="166" y="47"/>
                  </a:lnTo>
                  <a:lnTo>
                    <a:pt x="167" y="44"/>
                  </a:lnTo>
                  <a:lnTo>
                    <a:pt x="168" y="41"/>
                  </a:lnTo>
                  <a:lnTo>
                    <a:pt x="170" y="39"/>
                  </a:lnTo>
                  <a:lnTo>
                    <a:pt x="172" y="37"/>
                  </a:lnTo>
                  <a:lnTo>
                    <a:pt x="173" y="35"/>
                  </a:lnTo>
                  <a:lnTo>
                    <a:pt x="175" y="32"/>
                  </a:lnTo>
                  <a:lnTo>
                    <a:pt x="177" y="30"/>
                  </a:lnTo>
                  <a:lnTo>
                    <a:pt x="179" y="28"/>
                  </a:lnTo>
                  <a:lnTo>
                    <a:pt x="181" y="24"/>
                  </a:lnTo>
                  <a:lnTo>
                    <a:pt x="184" y="19"/>
                  </a:lnTo>
                  <a:lnTo>
                    <a:pt x="186" y="16"/>
                  </a:lnTo>
                  <a:lnTo>
                    <a:pt x="188" y="14"/>
                  </a:lnTo>
                  <a:lnTo>
                    <a:pt x="189" y="13"/>
                  </a:lnTo>
                  <a:lnTo>
                    <a:pt x="190" y="13"/>
                  </a:lnTo>
                  <a:lnTo>
                    <a:pt x="197" y="59"/>
                  </a:lnTo>
                  <a:lnTo>
                    <a:pt x="192" y="129"/>
                  </a:lnTo>
                  <a:lnTo>
                    <a:pt x="264" y="88"/>
                  </a:lnTo>
                  <a:lnTo>
                    <a:pt x="314" y="121"/>
                  </a:lnTo>
                  <a:lnTo>
                    <a:pt x="269" y="133"/>
                  </a:lnTo>
                  <a:lnTo>
                    <a:pt x="216" y="160"/>
                  </a:lnTo>
                  <a:lnTo>
                    <a:pt x="244" y="185"/>
                  </a:lnTo>
                  <a:lnTo>
                    <a:pt x="283" y="255"/>
                  </a:lnTo>
                  <a:lnTo>
                    <a:pt x="228" y="225"/>
                  </a:lnTo>
                  <a:lnTo>
                    <a:pt x="162" y="195"/>
                  </a:lnTo>
                  <a:lnTo>
                    <a:pt x="139" y="266"/>
                  </a:lnTo>
                  <a:lnTo>
                    <a:pt x="136" y="324"/>
                  </a:lnTo>
                  <a:lnTo>
                    <a:pt x="112" y="260"/>
                  </a:lnTo>
                  <a:lnTo>
                    <a:pt x="110" y="186"/>
                  </a:lnTo>
                  <a:lnTo>
                    <a:pt x="58" y="200"/>
                  </a:lnTo>
                  <a:lnTo>
                    <a:pt x="0" y="223"/>
                  </a:lnTo>
                  <a:lnTo>
                    <a:pt x="69" y="151"/>
                  </a:lnTo>
                  <a:lnTo>
                    <a:pt x="138" y="162"/>
                  </a:lnTo>
                  <a:lnTo>
                    <a:pt x="138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4569" y="3715"/>
              <a:ext cx="330" cy="257"/>
            </a:xfrm>
            <a:custGeom>
              <a:avLst/>
              <a:gdLst/>
              <a:ahLst/>
              <a:cxnLst>
                <a:cxn ang="0">
                  <a:pos x="130" y="230"/>
                </a:cxn>
                <a:cxn ang="0">
                  <a:pos x="145" y="187"/>
                </a:cxn>
                <a:cxn ang="0">
                  <a:pos x="191" y="126"/>
                </a:cxn>
                <a:cxn ang="0">
                  <a:pos x="139" y="148"/>
                </a:cxn>
                <a:cxn ang="0">
                  <a:pos x="145" y="104"/>
                </a:cxn>
                <a:cxn ang="0">
                  <a:pos x="145" y="54"/>
                </a:cxn>
                <a:cxn ang="0">
                  <a:pos x="125" y="93"/>
                </a:cxn>
                <a:cxn ang="0">
                  <a:pos x="104" y="41"/>
                </a:cxn>
                <a:cxn ang="0">
                  <a:pos x="70" y="0"/>
                </a:cxn>
                <a:cxn ang="0">
                  <a:pos x="77" y="41"/>
                </a:cxn>
                <a:cxn ang="0">
                  <a:pos x="96" y="135"/>
                </a:cxn>
                <a:cxn ang="0">
                  <a:pos x="46" y="72"/>
                </a:cxn>
                <a:cxn ang="0">
                  <a:pos x="0" y="65"/>
                </a:cxn>
                <a:cxn ang="0">
                  <a:pos x="34" y="108"/>
                </a:cxn>
                <a:cxn ang="0">
                  <a:pos x="70" y="155"/>
                </a:cxn>
                <a:cxn ang="0">
                  <a:pos x="6" y="152"/>
                </a:cxn>
                <a:cxn ang="0">
                  <a:pos x="51" y="172"/>
                </a:cxn>
                <a:cxn ang="0">
                  <a:pos x="77" y="206"/>
                </a:cxn>
                <a:cxn ang="0">
                  <a:pos x="29" y="196"/>
                </a:cxn>
                <a:cxn ang="0">
                  <a:pos x="63" y="255"/>
                </a:cxn>
                <a:cxn ang="0">
                  <a:pos x="200" y="257"/>
                </a:cxn>
                <a:cxn ang="0">
                  <a:pos x="330" y="252"/>
                </a:cxn>
                <a:cxn ang="0">
                  <a:pos x="130" y="230"/>
                </a:cxn>
                <a:cxn ang="0">
                  <a:pos x="130" y="230"/>
                </a:cxn>
              </a:cxnLst>
              <a:rect l="0" t="0" r="r" b="b"/>
              <a:pathLst>
                <a:path w="330" h="257">
                  <a:moveTo>
                    <a:pt x="130" y="230"/>
                  </a:moveTo>
                  <a:lnTo>
                    <a:pt x="145" y="187"/>
                  </a:lnTo>
                  <a:lnTo>
                    <a:pt x="191" y="126"/>
                  </a:lnTo>
                  <a:lnTo>
                    <a:pt x="139" y="148"/>
                  </a:lnTo>
                  <a:lnTo>
                    <a:pt x="145" y="104"/>
                  </a:lnTo>
                  <a:lnTo>
                    <a:pt x="145" y="54"/>
                  </a:lnTo>
                  <a:lnTo>
                    <a:pt x="125" y="93"/>
                  </a:lnTo>
                  <a:lnTo>
                    <a:pt x="104" y="41"/>
                  </a:lnTo>
                  <a:lnTo>
                    <a:pt x="70" y="0"/>
                  </a:lnTo>
                  <a:lnTo>
                    <a:pt x="77" y="41"/>
                  </a:lnTo>
                  <a:lnTo>
                    <a:pt x="96" y="135"/>
                  </a:lnTo>
                  <a:lnTo>
                    <a:pt x="46" y="72"/>
                  </a:lnTo>
                  <a:lnTo>
                    <a:pt x="0" y="65"/>
                  </a:lnTo>
                  <a:lnTo>
                    <a:pt x="34" y="108"/>
                  </a:lnTo>
                  <a:lnTo>
                    <a:pt x="70" y="155"/>
                  </a:lnTo>
                  <a:lnTo>
                    <a:pt x="6" y="152"/>
                  </a:lnTo>
                  <a:lnTo>
                    <a:pt x="51" y="172"/>
                  </a:lnTo>
                  <a:lnTo>
                    <a:pt x="77" y="206"/>
                  </a:lnTo>
                  <a:lnTo>
                    <a:pt x="29" y="196"/>
                  </a:lnTo>
                  <a:lnTo>
                    <a:pt x="63" y="255"/>
                  </a:lnTo>
                  <a:lnTo>
                    <a:pt x="200" y="257"/>
                  </a:lnTo>
                  <a:lnTo>
                    <a:pt x="330" y="252"/>
                  </a:lnTo>
                  <a:lnTo>
                    <a:pt x="130" y="230"/>
                  </a:lnTo>
                  <a:lnTo>
                    <a:pt x="130" y="2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4907" y="3863"/>
              <a:ext cx="215" cy="8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3" y="84"/>
                </a:cxn>
                <a:cxn ang="0">
                  <a:pos x="70" y="84"/>
                </a:cxn>
                <a:cxn ang="0">
                  <a:pos x="215" y="74"/>
                </a:cxn>
                <a:cxn ang="0">
                  <a:pos x="47" y="64"/>
                </a:cxn>
                <a:cxn ang="0">
                  <a:pos x="66" y="0"/>
                </a:cxn>
                <a:cxn ang="0">
                  <a:pos x="0" y="24"/>
                </a:cxn>
                <a:cxn ang="0">
                  <a:pos x="0" y="24"/>
                </a:cxn>
              </a:cxnLst>
              <a:rect l="0" t="0" r="r" b="b"/>
              <a:pathLst>
                <a:path w="215" h="84">
                  <a:moveTo>
                    <a:pt x="0" y="24"/>
                  </a:moveTo>
                  <a:lnTo>
                    <a:pt x="3" y="84"/>
                  </a:lnTo>
                  <a:lnTo>
                    <a:pt x="70" y="84"/>
                  </a:lnTo>
                  <a:lnTo>
                    <a:pt x="215" y="74"/>
                  </a:lnTo>
                  <a:lnTo>
                    <a:pt x="47" y="64"/>
                  </a:lnTo>
                  <a:lnTo>
                    <a:pt x="66" y="0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4097" y="3110"/>
              <a:ext cx="167" cy="801"/>
            </a:xfrm>
            <a:custGeom>
              <a:avLst/>
              <a:gdLst/>
              <a:ahLst/>
              <a:cxnLst>
                <a:cxn ang="0">
                  <a:pos x="140" y="781"/>
                </a:cxn>
                <a:cxn ang="0">
                  <a:pos x="143" y="764"/>
                </a:cxn>
                <a:cxn ang="0">
                  <a:pos x="147" y="741"/>
                </a:cxn>
                <a:cxn ang="0">
                  <a:pos x="151" y="712"/>
                </a:cxn>
                <a:cxn ang="0">
                  <a:pos x="156" y="681"/>
                </a:cxn>
                <a:cxn ang="0">
                  <a:pos x="161" y="643"/>
                </a:cxn>
                <a:cxn ang="0">
                  <a:pos x="164" y="604"/>
                </a:cxn>
                <a:cxn ang="0">
                  <a:pos x="166" y="563"/>
                </a:cxn>
                <a:cxn ang="0">
                  <a:pos x="166" y="523"/>
                </a:cxn>
                <a:cxn ang="0">
                  <a:pos x="164" y="484"/>
                </a:cxn>
                <a:cxn ang="0">
                  <a:pos x="156" y="445"/>
                </a:cxn>
                <a:cxn ang="0">
                  <a:pos x="148" y="408"/>
                </a:cxn>
                <a:cxn ang="0">
                  <a:pos x="137" y="374"/>
                </a:cxn>
                <a:cxn ang="0">
                  <a:pos x="126" y="341"/>
                </a:cxn>
                <a:cxn ang="0">
                  <a:pos x="113" y="310"/>
                </a:cxn>
                <a:cxn ang="0">
                  <a:pos x="100" y="279"/>
                </a:cxn>
                <a:cxn ang="0">
                  <a:pos x="85" y="251"/>
                </a:cxn>
                <a:cxn ang="0">
                  <a:pos x="72" y="224"/>
                </a:cxn>
                <a:cxn ang="0">
                  <a:pos x="61" y="197"/>
                </a:cxn>
                <a:cxn ang="0">
                  <a:pos x="50" y="171"/>
                </a:cxn>
                <a:cxn ang="0">
                  <a:pos x="43" y="147"/>
                </a:cxn>
                <a:cxn ang="0">
                  <a:pos x="37" y="125"/>
                </a:cxn>
                <a:cxn ang="0">
                  <a:pos x="32" y="101"/>
                </a:cxn>
                <a:cxn ang="0">
                  <a:pos x="28" y="82"/>
                </a:cxn>
                <a:cxn ang="0">
                  <a:pos x="26" y="63"/>
                </a:cxn>
                <a:cxn ang="0">
                  <a:pos x="26" y="48"/>
                </a:cxn>
                <a:cxn ang="0">
                  <a:pos x="26" y="33"/>
                </a:cxn>
                <a:cxn ang="0">
                  <a:pos x="28" y="16"/>
                </a:cxn>
                <a:cxn ang="0">
                  <a:pos x="29" y="2"/>
                </a:cxn>
                <a:cxn ang="0">
                  <a:pos x="6" y="7"/>
                </a:cxn>
                <a:cxn ang="0">
                  <a:pos x="2" y="27"/>
                </a:cxn>
                <a:cxn ang="0">
                  <a:pos x="1" y="40"/>
                </a:cxn>
                <a:cxn ang="0">
                  <a:pos x="0" y="57"/>
                </a:cxn>
                <a:cxn ang="0">
                  <a:pos x="0" y="76"/>
                </a:cxn>
                <a:cxn ang="0">
                  <a:pos x="2" y="97"/>
                </a:cxn>
                <a:cxn ang="0">
                  <a:pos x="5" y="119"/>
                </a:cxn>
                <a:cxn ang="0">
                  <a:pos x="11" y="143"/>
                </a:cxn>
                <a:cxn ang="0">
                  <a:pos x="18" y="167"/>
                </a:cxn>
                <a:cxn ang="0">
                  <a:pos x="28" y="193"/>
                </a:cxn>
                <a:cxn ang="0">
                  <a:pos x="40" y="219"/>
                </a:cxn>
                <a:cxn ang="0">
                  <a:pos x="53" y="247"/>
                </a:cxn>
                <a:cxn ang="0">
                  <a:pos x="66" y="276"/>
                </a:cxn>
                <a:cxn ang="0">
                  <a:pos x="80" y="306"/>
                </a:cxn>
                <a:cxn ang="0">
                  <a:pos x="92" y="338"/>
                </a:cxn>
                <a:cxn ang="0">
                  <a:pos x="106" y="369"/>
                </a:cxn>
                <a:cxn ang="0">
                  <a:pos x="116" y="404"/>
                </a:cxn>
                <a:cxn ang="0">
                  <a:pos x="126" y="441"/>
                </a:cxn>
                <a:cxn ang="0">
                  <a:pos x="132" y="477"/>
                </a:cxn>
                <a:cxn ang="0">
                  <a:pos x="134" y="517"/>
                </a:cxn>
                <a:cxn ang="0">
                  <a:pos x="134" y="557"/>
                </a:cxn>
                <a:cxn ang="0">
                  <a:pos x="132" y="598"/>
                </a:cxn>
                <a:cxn ang="0">
                  <a:pos x="128" y="637"/>
                </a:cxn>
                <a:cxn ang="0">
                  <a:pos x="123" y="674"/>
                </a:cxn>
                <a:cxn ang="0">
                  <a:pos x="116" y="709"/>
                </a:cxn>
                <a:cxn ang="0">
                  <a:pos x="110" y="739"/>
                </a:cxn>
                <a:cxn ang="0">
                  <a:pos x="104" y="763"/>
                </a:cxn>
                <a:cxn ang="0">
                  <a:pos x="100" y="783"/>
                </a:cxn>
                <a:cxn ang="0">
                  <a:pos x="96" y="799"/>
                </a:cxn>
              </a:cxnLst>
              <a:rect l="0" t="0" r="r" b="b"/>
              <a:pathLst>
                <a:path w="167" h="801">
                  <a:moveTo>
                    <a:pt x="137" y="792"/>
                  </a:moveTo>
                  <a:lnTo>
                    <a:pt x="137" y="791"/>
                  </a:lnTo>
                  <a:lnTo>
                    <a:pt x="137" y="790"/>
                  </a:lnTo>
                  <a:lnTo>
                    <a:pt x="139" y="786"/>
                  </a:lnTo>
                  <a:lnTo>
                    <a:pt x="140" y="783"/>
                  </a:lnTo>
                  <a:lnTo>
                    <a:pt x="140" y="781"/>
                  </a:lnTo>
                  <a:lnTo>
                    <a:pt x="141" y="778"/>
                  </a:lnTo>
                  <a:lnTo>
                    <a:pt x="141" y="776"/>
                  </a:lnTo>
                  <a:lnTo>
                    <a:pt x="142" y="774"/>
                  </a:lnTo>
                  <a:lnTo>
                    <a:pt x="142" y="771"/>
                  </a:lnTo>
                  <a:lnTo>
                    <a:pt x="143" y="768"/>
                  </a:lnTo>
                  <a:lnTo>
                    <a:pt x="143" y="764"/>
                  </a:lnTo>
                  <a:lnTo>
                    <a:pt x="144" y="761"/>
                  </a:lnTo>
                  <a:lnTo>
                    <a:pt x="145" y="757"/>
                  </a:lnTo>
                  <a:lnTo>
                    <a:pt x="145" y="754"/>
                  </a:lnTo>
                  <a:lnTo>
                    <a:pt x="146" y="750"/>
                  </a:lnTo>
                  <a:lnTo>
                    <a:pt x="146" y="747"/>
                  </a:lnTo>
                  <a:lnTo>
                    <a:pt x="147" y="741"/>
                  </a:lnTo>
                  <a:lnTo>
                    <a:pt x="148" y="737"/>
                  </a:lnTo>
                  <a:lnTo>
                    <a:pt x="148" y="733"/>
                  </a:lnTo>
                  <a:lnTo>
                    <a:pt x="150" y="728"/>
                  </a:lnTo>
                  <a:lnTo>
                    <a:pt x="150" y="724"/>
                  </a:lnTo>
                  <a:lnTo>
                    <a:pt x="151" y="718"/>
                  </a:lnTo>
                  <a:lnTo>
                    <a:pt x="151" y="712"/>
                  </a:lnTo>
                  <a:lnTo>
                    <a:pt x="153" y="707"/>
                  </a:lnTo>
                  <a:lnTo>
                    <a:pt x="153" y="703"/>
                  </a:lnTo>
                  <a:lnTo>
                    <a:pt x="154" y="697"/>
                  </a:lnTo>
                  <a:lnTo>
                    <a:pt x="155" y="691"/>
                  </a:lnTo>
                  <a:lnTo>
                    <a:pt x="156" y="687"/>
                  </a:lnTo>
                  <a:lnTo>
                    <a:pt x="156" y="681"/>
                  </a:lnTo>
                  <a:lnTo>
                    <a:pt x="157" y="674"/>
                  </a:lnTo>
                  <a:lnTo>
                    <a:pt x="158" y="668"/>
                  </a:lnTo>
                  <a:lnTo>
                    <a:pt x="158" y="663"/>
                  </a:lnTo>
                  <a:lnTo>
                    <a:pt x="159" y="656"/>
                  </a:lnTo>
                  <a:lnTo>
                    <a:pt x="161" y="649"/>
                  </a:lnTo>
                  <a:lnTo>
                    <a:pt x="161" y="643"/>
                  </a:lnTo>
                  <a:lnTo>
                    <a:pt x="162" y="637"/>
                  </a:lnTo>
                  <a:lnTo>
                    <a:pt x="163" y="630"/>
                  </a:lnTo>
                  <a:lnTo>
                    <a:pt x="163" y="624"/>
                  </a:lnTo>
                  <a:lnTo>
                    <a:pt x="164" y="618"/>
                  </a:lnTo>
                  <a:lnTo>
                    <a:pt x="164" y="611"/>
                  </a:lnTo>
                  <a:lnTo>
                    <a:pt x="164" y="604"/>
                  </a:lnTo>
                  <a:lnTo>
                    <a:pt x="165" y="598"/>
                  </a:lnTo>
                  <a:lnTo>
                    <a:pt x="165" y="592"/>
                  </a:lnTo>
                  <a:lnTo>
                    <a:pt x="166" y="585"/>
                  </a:lnTo>
                  <a:lnTo>
                    <a:pt x="166" y="577"/>
                  </a:lnTo>
                  <a:lnTo>
                    <a:pt x="166" y="571"/>
                  </a:lnTo>
                  <a:lnTo>
                    <a:pt x="166" y="563"/>
                  </a:lnTo>
                  <a:lnTo>
                    <a:pt x="167" y="557"/>
                  </a:lnTo>
                  <a:lnTo>
                    <a:pt x="167" y="551"/>
                  </a:lnTo>
                  <a:lnTo>
                    <a:pt x="167" y="543"/>
                  </a:lnTo>
                  <a:lnTo>
                    <a:pt x="167" y="537"/>
                  </a:lnTo>
                  <a:lnTo>
                    <a:pt x="167" y="531"/>
                  </a:lnTo>
                  <a:lnTo>
                    <a:pt x="166" y="523"/>
                  </a:lnTo>
                  <a:lnTo>
                    <a:pt x="165" y="517"/>
                  </a:lnTo>
                  <a:lnTo>
                    <a:pt x="165" y="510"/>
                  </a:lnTo>
                  <a:lnTo>
                    <a:pt x="165" y="503"/>
                  </a:lnTo>
                  <a:lnTo>
                    <a:pt x="164" y="497"/>
                  </a:lnTo>
                  <a:lnTo>
                    <a:pt x="164" y="490"/>
                  </a:lnTo>
                  <a:lnTo>
                    <a:pt x="164" y="484"/>
                  </a:lnTo>
                  <a:lnTo>
                    <a:pt x="163" y="477"/>
                  </a:lnTo>
                  <a:lnTo>
                    <a:pt x="162" y="471"/>
                  </a:lnTo>
                  <a:lnTo>
                    <a:pt x="161" y="464"/>
                  </a:lnTo>
                  <a:lnTo>
                    <a:pt x="158" y="457"/>
                  </a:lnTo>
                  <a:lnTo>
                    <a:pt x="158" y="452"/>
                  </a:lnTo>
                  <a:lnTo>
                    <a:pt x="156" y="445"/>
                  </a:lnTo>
                  <a:lnTo>
                    <a:pt x="155" y="438"/>
                  </a:lnTo>
                  <a:lnTo>
                    <a:pt x="154" y="432"/>
                  </a:lnTo>
                  <a:lnTo>
                    <a:pt x="153" y="427"/>
                  </a:lnTo>
                  <a:lnTo>
                    <a:pt x="151" y="420"/>
                  </a:lnTo>
                  <a:lnTo>
                    <a:pt x="150" y="414"/>
                  </a:lnTo>
                  <a:lnTo>
                    <a:pt x="148" y="408"/>
                  </a:lnTo>
                  <a:lnTo>
                    <a:pt x="147" y="403"/>
                  </a:lnTo>
                  <a:lnTo>
                    <a:pt x="145" y="397"/>
                  </a:lnTo>
                  <a:lnTo>
                    <a:pt x="144" y="390"/>
                  </a:lnTo>
                  <a:lnTo>
                    <a:pt x="142" y="385"/>
                  </a:lnTo>
                  <a:lnTo>
                    <a:pt x="141" y="379"/>
                  </a:lnTo>
                  <a:lnTo>
                    <a:pt x="137" y="374"/>
                  </a:lnTo>
                  <a:lnTo>
                    <a:pt x="136" y="368"/>
                  </a:lnTo>
                  <a:lnTo>
                    <a:pt x="134" y="362"/>
                  </a:lnTo>
                  <a:lnTo>
                    <a:pt x="132" y="357"/>
                  </a:lnTo>
                  <a:lnTo>
                    <a:pt x="130" y="351"/>
                  </a:lnTo>
                  <a:lnTo>
                    <a:pt x="128" y="346"/>
                  </a:lnTo>
                  <a:lnTo>
                    <a:pt x="126" y="341"/>
                  </a:lnTo>
                  <a:lnTo>
                    <a:pt x="124" y="336"/>
                  </a:lnTo>
                  <a:lnTo>
                    <a:pt x="122" y="331"/>
                  </a:lnTo>
                  <a:lnTo>
                    <a:pt x="120" y="325"/>
                  </a:lnTo>
                  <a:lnTo>
                    <a:pt x="118" y="320"/>
                  </a:lnTo>
                  <a:lnTo>
                    <a:pt x="115" y="315"/>
                  </a:lnTo>
                  <a:lnTo>
                    <a:pt x="113" y="310"/>
                  </a:lnTo>
                  <a:lnTo>
                    <a:pt x="111" y="304"/>
                  </a:lnTo>
                  <a:lnTo>
                    <a:pt x="108" y="300"/>
                  </a:lnTo>
                  <a:lnTo>
                    <a:pt x="107" y="295"/>
                  </a:lnTo>
                  <a:lnTo>
                    <a:pt x="104" y="290"/>
                  </a:lnTo>
                  <a:lnTo>
                    <a:pt x="102" y="284"/>
                  </a:lnTo>
                  <a:lnTo>
                    <a:pt x="100" y="279"/>
                  </a:lnTo>
                  <a:lnTo>
                    <a:pt x="98" y="275"/>
                  </a:lnTo>
                  <a:lnTo>
                    <a:pt x="94" y="270"/>
                  </a:lnTo>
                  <a:lnTo>
                    <a:pt x="92" y="266"/>
                  </a:lnTo>
                  <a:lnTo>
                    <a:pt x="90" y="260"/>
                  </a:lnTo>
                  <a:lnTo>
                    <a:pt x="88" y="255"/>
                  </a:lnTo>
                  <a:lnTo>
                    <a:pt x="85" y="251"/>
                  </a:lnTo>
                  <a:lnTo>
                    <a:pt x="83" y="246"/>
                  </a:lnTo>
                  <a:lnTo>
                    <a:pt x="81" y="241"/>
                  </a:lnTo>
                  <a:lnTo>
                    <a:pt x="80" y="237"/>
                  </a:lnTo>
                  <a:lnTo>
                    <a:pt x="77" y="232"/>
                  </a:lnTo>
                  <a:lnTo>
                    <a:pt x="75" y="228"/>
                  </a:lnTo>
                  <a:lnTo>
                    <a:pt x="72" y="224"/>
                  </a:lnTo>
                  <a:lnTo>
                    <a:pt x="71" y="219"/>
                  </a:lnTo>
                  <a:lnTo>
                    <a:pt x="68" y="214"/>
                  </a:lnTo>
                  <a:lnTo>
                    <a:pt x="67" y="210"/>
                  </a:lnTo>
                  <a:lnTo>
                    <a:pt x="65" y="206"/>
                  </a:lnTo>
                  <a:lnTo>
                    <a:pt x="63" y="202"/>
                  </a:lnTo>
                  <a:lnTo>
                    <a:pt x="61" y="197"/>
                  </a:lnTo>
                  <a:lnTo>
                    <a:pt x="59" y="193"/>
                  </a:lnTo>
                  <a:lnTo>
                    <a:pt x="57" y="188"/>
                  </a:lnTo>
                  <a:lnTo>
                    <a:pt x="56" y="185"/>
                  </a:lnTo>
                  <a:lnTo>
                    <a:pt x="54" y="181"/>
                  </a:lnTo>
                  <a:lnTo>
                    <a:pt x="53" y="175"/>
                  </a:lnTo>
                  <a:lnTo>
                    <a:pt x="50" y="171"/>
                  </a:lnTo>
                  <a:lnTo>
                    <a:pt x="49" y="168"/>
                  </a:lnTo>
                  <a:lnTo>
                    <a:pt x="48" y="164"/>
                  </a:lnTo>
                  <a:lnTo>
                    <a:pt x="47" y="160"/>
                  </a:lnTo>
                  <a:lnTo>
                    <a:pt x="45" y="157"/>
                  </a:lnTo>
                  <a:lnTo>
                    <a:pt x="44" y="152"/>
                  </a:lnTo>
                  <a:lnTo>
                    <a:pt x="43" y="147"/>
                  </a:lnTo>
                  <a:lnTo>
                    <a:pt x="42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38" y="132"/>
                  </a:lnTo>
                  <a:lnTo>
                    <a:pt x="37" y="128"/>
                  </a:lnTo>
                  <a:lnTo>
                    <a:pt x="37" y="125"/>
                  </a:lnTo>
                  <a:lnTo>
                    <a:pt x="36" y="121"/>
                  </a:lnTo>
                  <a:lnTo>
                    <a:pt x="35" y="117"/>
                  </a:lnTo>
                  <a:lnTo>
                    <a:pt x="34" y="113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2" y="101"/>
                  </a:lnTo>
                  <a:lnTo>
                    <a:pt x="32" y="98"/>
                  </a:lnTo>
                  <a:lnTo>
                    <a:pt x="30" y="95"/>
                  </a:lnTo>
                  <a:lnTo>
                    <a:pt x="30" y="92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8" y="82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6" y="69"/>
                  </a:lnTo>
                  <a:lnTo>
                    <a:pt x="26" y="66"/>
                  </a:lnTo>
                  <a:lnTo>
                    <a:pt x="26" y="63"/>
                  </a:lnTo>
                  <a:lnTo>
                    <a:pt x="26" y="60"/>
                  </a:lnTo>
                  <a:lnTo>
                    <a:pt x="26" y="57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6" y="30"/>
                  </a:lnTo>
                  <a:lnTo>
                    <a:pt x="26" y="28"/>
                  </a:lnTo>
                  <a:lnTo>
                    <a:pt x="26" y="27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6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7"/>
                  </a:lnTo>
                  <a:lnTo>
                    <a:pt x="5" y="9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4" y="18"/>
                  </a:lnTo>
                  <a:lnTo>
                    <a:pt x="3" y="21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1" y="93"/>
                  </a:lnTo>
                  <a:lnTo>
                    <a:pt x="2" y="97"/>
                  </a:lnTo>
                  <a:lnTo>
                    <a:pt x="2" y="100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4" y="111"/>
                  </a:lnTo>
                  <a:lnTo>
                    <a:pt x="4" y="115"/>
                  </a:lnTo>
                  <a:lnTo>
                    <a:pt x="5" y="119"/>
                  </a:lnTo>
                  <a:lnTo>
                    <a:pt x="5" y="123"/>
                  </a:lnTo>
                  <a:lnTo>
                    <a:pt x="6" y="127"/>
                  </a:lnTo>
                  <a:lnTo>
                    <a:pt x="7" y="130"/>
                  </a:lnTo>
                  <a:lnTo>
                    <a:pt x="7" y="135"/>
                  </a:lnTo>
                  <a:lnTo>
                    <a:pt x="10" y="139"/>
                  </a:lnTo>
                  <a:lnTo>
                    <a:pt x="11" y="143"/>
                  </a:lnTo>
                  <a:lnTo>
                    <a:pt x="11" y="146"/>
                  </a:lnTo>
                  <a:lnTo>
                    <a:pt x="13" y="151"/>
                  </a:lnTo>
                  <a:lnTo>
                    <a:pt x="14" y="156"/>
                  </a:lnTo>
                  <a:lnTo>
                    <a:pt x="16" y="160"/>
                  </a:lnTo>
                  <a:lnTo>
                    <a:pt x="17" y="163"/>
                  </a:lnTo>
                  <a:lnTo>
                    <a:pt x="18" y="167"/>
                  </a:lnTo>
                  <a:lnTo>
                    <a:pt x="20" y="171"/>
                  </a:lnTo>
                  <a:lnTo>
                    <a:pt x="21" y="175"/>
                  </a:lnTo>
                  <a:lnTo>
                    <a:pt x="22" y="180"/>
                  </a:lnTo>
                  <a:lnTo>
                    <a:pt x="24" y="185"/>
                  </a:lnTo>
                  <a:lnTo>
                    <a:pt x="25" y="188"/>
                  </a:lnTo>
                  <a:lnTo>
                    <a:pt x="28" y="193"/>
                  </a:lnTo>
                  <a:lnTo>
                    <a:pt x="29" y="197"/>
                  </a:lnTo>
                  <a:lnTo>
                    <a:pt x="32" y="203"/>
                  </a:lnTo>
                  <a:lnTo>
                    <a:pt x="33" y="206"/>
                  </a:lnTo>
                  <a:lnTo>
                    <a:pt x="36" y="211"/>
                  </a:lnTo>
                  <a:lnTo>
                    <a:pt x="37" y="215"/>
                  </a:lnTo>
                  <a:lnTo>
                    <a:pt x="40" y="219"/>
                  </a:lnTo>
                  <a:lnTo>
                    <a:pt x="42" y="224"/>
                  </a:lnTo>
                  <a:lnTo>
                    <a:pt x="44" y="229"/>
                  </a:lnTo>
                  <a:lnTo>
                    <a:pt x="45" y="233"/>
                  </a:lnTo>
                  <a:lnTo>
                    <a:pt x="48" y="238"/>
                  </a:lnTo>
                  <a:lnTo>
                    <a:pt x="50" y="241"/>
                  </a:lnTo>
                  <a:lnTo>
                    <a:pt x="53" y="247"/>
                  </a:lnTo>
                  <a:lnTo>
                    <a:pt x="55" y="252"/>
                  </a:lnTo>
                  <a:lnTo>
                    <a:pt x="57" y="257"/>
                  </a:lnTo>
                  <a:lnTo>
                    <a:pt x="59" y="261"/>
                  </a:lnTo>
                  <a:lnTo>
                    <a:pt x="61" y="267"/>
                  </a:lnTo>
                  <a:lnTo>
                    <a:pt x="64" y="271"/>
                  </a:lnTo>
                  <a:lnTo>
                    <a:pt x="66" y="276"/>
                  </a:lnTo>
                  <a:lnTo>
                    <a:pt x="68" y="281"/>
                  </a:lnTo>
                  <a:lnTo>
                    <a:pt x="71" y="287"/>
                  </a:lnTo>
                  <a:lnTo>
                    <a:pt x="72" y="292"/>
                  </a:lnTo>
                  <a:lnTo>
                    <a:pt x="75" y="296"/>
                  </a:lnTo>
                  <a:lnTo>
                    <a:pt x="78" y="301"/>
                  </a:lnTo>
                  <a:lnTo>
                    <a:pt x="80" y="306"/>
                  </a:lnTo>
                  <a:lnTo>
                    <a:pt x="82" y="311"/>
                  </a:lnTo>
                  <a:lnTo>
                    <a:pt x="84" y="317"/>
                  </a:lnTo>
                  <a:lnTo>
                    <a:pt x="86" y="322"/>
                  </a:lnTo>
                  <a:lnTo>
                    <a:pt x="88" y="327"/>
                  </a:lnTo>
                  <a:lnTo>
                    <a:pt x="90" y="332"/>
                  </a:lnTo>
                  <a:lnTo>
                    <a:pt x="92" y="338"/>
                  </a:lnTo>
                  <a:lnTo>
                    <a:pt x="96" y="342"/>
                  </a:lnTo>
                  <a:lnTo>
                    <a:pt x="98" y="347"/>
                  </a:lnTo>
                  <a:lnTo>
                    <a:pt x="100" y="353"/>
                  </a:lnTo>
                  <a:lnTo>
                    <a:pt x="102" y="358"/>
                  </a:lnTo>
                  <a:lnTo>
                    <a:pt x="104" y="364"/>
                  </a:lnTo>
                  <a:lnTo>
                    <a:pt x="106" y="369"/>
                  </a:lnTo>
                  <a:lnTo>
                    <a:pt x="108" y="376"/>
                  </a:lnTo>
                  <a:lnTo>
                    <a:pt x="110" y="381"/>
                  </a:lnTo>
                  <a:lnTo>
                    <a:pt x="111" y="387"/>
                  </a:lnTo>
                  <a:lnTo>
                    <a:pt x="113" y="393"/>
                  </a:lnTo>
                  <a:lnTo>
                    <a:pt x="115" y="399"/>
                  </a:lnTo>
                  <a:lnTo>
                    <a:pt x="116" y="404"/>
                  </a:lnTo>
                  <a:lnTo>
                    <a:pt x="119" y="409"/>
                  </a:lnTo>
                  <a:lnTo>
                    <a:pt x="120" y="416"/>
                  </a:lnTo>
                  <a:lnTo>
                    <a:pt x="121" y="422"/>
                  </a:lnTo>
                  <a:lnTo>
                    <a:pt x="122" y="428"/>
                  </a:lnTo>
                  <a:lnTo>
                    <a:pt x="124" y="433"/>
                  </a:lnTo>
                  <a:lnTo>
                    <a:pt x="126" y="441"/>
                  </a:lnTo>
                  <a:lnTo>
                    <a:pt x="126" y="446"/>
                  </a:lnTo>
                  <a:lnTo>
                    <a:pt x="127" y="452"/>
                  </a:lnTo>
                  <a:lnTo>
                    <a:pt x="129" y="458"/>
                  </a:lnTo>
                  <a:lnTo>
                    <a:pt x="130" y="466"/>
                  </a:lnTo>
                  <a:lnTo>
                    <a:pt x="131" y="471"/>
                  </a:lnTo>
                  <a:lnTo>
                    <a:pt x="132" y="477"/>
                  </a:lnTo>
                  <a:lnTo>
                    <a:pt x="132" y="485"/>
                  </a:lnTo>
                  <a:lnTo>
                    <a:pt x="133" y="491"/>
                  </a:lnTo>
                  <a:lnTo>
                    <a:pt x="133" y="497"/>
                  </a:lnTo>
                  <a:lnTo>
                    <a:pt x="134" y="503"/>
                  </a:lnTo>
                  <a:lnTo>
                    <a:pt x="134" y="511"/>
                  </a:lnTo>
                  <a:lnTo>
                    <a:pt x="134" y="517"/>
                  </a:lnTo>
                  <a:lnTo>
                    <a:pt x="134" y="523"/>
                  </a:lnTo>
                  <a:lnTo>
                    <a:pt x="134" y="530"/>
                  </a:lnTo>
                  <a:lnTo>
                    <a:pt x="134" y="537"/>
                  </a:lnTo>
                  <a:lnTo>
                    <a:pt x="135" y="543"/>
                  </a:lnTo>
                  <a:lnTo>
                    <a:pt x="134" y="550"/>
                  </a:lnTo>
                  <a:lnTo>
                    <a:pt x="134" y="557"/>
                  </a:lnTo>
                  <a:lnTo>
                    <a:pt x="134" y="563"/>
                  </a:lnTo>
                  <a:lnTo>
                    <a:pt x="134" y="571"/>
                  </a:lnTo>
                  <a:lnTo>
                    <a:pt x="133" y="577"/>
                  </a:lnTo>
                  <a:lnTo>
                    <a:pt x="133" y="584"/>
                  </a:lnTo>
                  <a:lnTo>
                    <a:pt x="132" y="590"/>
                  </a:lnTo>
                  <a:lnTo>
                    <a:pt x="132" y="598"/>
                  </a:lnTo>
                  <a:lnTo>
                    <a:pt x="132" y="604"/>
                  </a:lnTo>
                  <a:lnTo>
                    <a:pt x="131" y="611"/>
                  </a:lnTo>
                  <a:lnTo>
                    <a:pt x="130" y="617"/>
                  </a:lnTo>
                  <a:lnTo>
                    <a:pt x="129" y="624"/>
                  </a:lnTo>
                  <a:lnTo>
                    <a:pt x="129" y="630"/>
                  </a:lnTo>
                  <a:lnTo>
                    <a:pt x="128" y="637"/>
                  </a:lnTo>
                  <a:lnTo>
                    <a:pt x="127" y="643"/>
                  </a:lnTo>
                  <a:lnTo>
                    <a:pt x="127" y="649"/>
                  </a:lnTo>
                  <a:lnTo>
                    <a:pt x="126" y="655"/>
                  </a:lnTo>
                  <a:lnTo>
                    <a:pt x="125" y="662"/>
                  </a:lnTo>
                  <a:lnTo>
                    <a:pt x="124" y="668"/>
                  </a:lnTo>
                  <a:lnTo>
                    <a:pt x="123" y="674"/>
                  </a:lnTo>
                  <a:lnTo>
                    <a:pt x="122" y="680"/>
                  </a:lnTo>
                  <a:lnTo>
                    <a:pt x="121" y="686"/>
                  </a:lnTo>
                  <a:lnTo>
                    <a:pt x="120" y="692"/>
                  </a:lnTo>
                  <a:lnTo>
                    <a:pt x="119" y="697"/>
                  </a:lnTo>
                  <a:lnTo>
                    <a:pt x="118" y="703"/>
                  </a:lnTo>
                  <a:lnTo>
                    <a:pt x="116" y="709"/>
                  </a:lnTo>
                  <a:lnTo>
                    <a:pt x="115" y="713"/>
                  </a:lnTo>
                  <a:lnTo>
                    <a:pt x="114" y="719"/>
                  </a:lnTo>
                  <a:lnTo>
                    <a:pt x="113" y="725"/>
                  </a:lnTo>
                  <a:lnTo>
                    <a:pt x="112" y="729"/>
                  </a:lnTo>
                  <a:lnTo>
                    <a:pt x="111" y="734"/>
                  </a:lnTo>
                  <a:lnTo>
                    <a:pt x="110" y="739"/>
                  </a:lnTo>
                  <a:lnTo>
                    <a:pt x="109" y="743"/>
                  </a:lnTo>
                  <a:lnTo>
                    <a:pt x="108" y="748"/>
                  </a:lnTo>
                  <a:lnTo>
                    <a:pt x="107" y="752"/>
                  </a:lnTo>
                  <a:lnTo>
                    <a:pt x="107" y="756"/>
                  </a:lnTo>
                  <a:lnTo>
                    <a:pt x="105" y="760"/>
                  </a:lnTo>
                  <a:lnTo>
                    <a:pt x="104" y="763"/>
                  </a:lnTo>
                  <a:lnTo>
                    <a:pt x="103" y="768"/>
                  </a:lnTo>
                  <a:lnTo>
                    <a:pt x="103" y="772"/>
                  </a:lnTo>
                  <a:lnTo>
                    <a:pt x="102" y="774"/>
                  </a:lnTo>
                  <a:lnTo>
                    <a:pt x="101" y="777"/>
                  </a:lnTo>
                  <a:lnTo>
                    <a:pt x="100" y="781"/>
                  </a:lnTo>
                  <a:lnTo>
                    <a:pt x="100" y="783"/>
                  </a:lnTo>
                  <a:lnTo>
                    <a:pt x="99" y="785"/>
                  </a:lnTo>
                  <a:lnTo>
                    <a:pt x="98" y="789"/>
                  </a:lnTo>
                  <a:lnTo>
                    <a:pt x="98" y="791"/>
                  </a:lnTo>
                  <a:lnTo>
                    <a:pt x="97" y="793"/>
                  </a:lnTo>
                  <a:lnTo>
                    <a:pt x="96" y="796"/>
                  </a:lnTo>
                  <a:lnTo>
                    <a:pt x="96" y="799"/>
                  </a:lnTo>
                  <a:lnTo>
                    <a:pt x="96" y="800"/>
                  </a:lnTo>
                  <a:lnTo>
                    <a:pt x="96" y="801"/>
                  </a:lnTo>
                  <a:lnTo>
                    <a:pt x="137" y="792"/>
                  </a:lnTo>
                  <a:lnTo>
                    <a:pt x="137" y="7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923" y="2917"/>
              <a:ext cx="346" cy="321"/>
            </a:xfrm>
            <a:custGeom>
              <a:avLst/>
              <a:gdLst/>
              <a:ahLst/>
              <a:cxnLst>
                <a:cxn ang="0">
                  <a:pos x="197" y="205"/>
                </a:cxn>
                <a:cxn ang="0">
                  <a:pos x="165" y="238"/>
                </a:cxn>
                <a:cxn ang="0">
                  <a:pos x="116" y="321"/>
                </a:cxn>
                <a:cxn ang="0">
                  <a:pos x="116" y="244"/>
                </a:cxn>
                <a:cxn ang="0">
                  <a:pos x="148" y="178"/>
                </a:cxn>
                <a:cxn ang="0">
                  <a:pos x="86" y="183"/>
                </a:cxn>
                <a:cxn ang="0">
                  <a:pos x="0" y="214"/>
                </a:cxn>
                <a:cxn ang="0">
                  <a:pos x="83" y="144"/>
                </a:cxn>
                <a:cxn ang="0">
                  <a:pos x="155" y="144"/>
                </a:cxn>
                <a:cxn ang="0">
                  <a:pos x="110" y="77"/>
                </a:cxn>
                <a:cxn ang="0">
                  <a:pos x="73" y="35"/>
                </a:cxn>
                <a:cxn ang="0">
                  <a:pos x="124" y="55"/>
                </a:cxn>
                <a:cxn ang="0">
                  <a:pos x="178" y="135"/>
                </a:cxn>
                <a:cxn ang="0">
                  <a:pos x="187" y="61"/>
                </a:cxn>
                <a:cxn ang="0">
                  <a:pos x="233" y="0"/>
                </a:cxn>
                <a:cxn ang="0">
                  <a:pos x="247" y="61"/>
                </a:cxn>
                <a:cxn ang="0">
                  <a:pos x="225" y="61"/>
                </a:cxn>
                <a:cxn ang="0">
                  <a:pos x="238" y="86"/>
                </a:cxn>
                <a:cxn ang="0">
                  <a:pos x="202" y="142"/>
                </a:cxn>
                <a:cxn ang="0">
                  <a:pos x="270" y="125"/>
                </a:cxn>
                <a:cxn ang="0">
                  <a:pos x="310" y="154"/>
                </a:cxn>
                <a:cxn ang="0">
                  <a:pos x="346" y="190"/>
                </a:cxn>
                <a:cxn ang="0">
                  <a:pos x="292" y="178"/>
                </a:cxn>
                <a:cxn ang="0">
                  <a:pos x="293" y="224"/>
                </a:cxn>
                <a:cxn ang="0">
                  <a:pos x="300" y="275"/>
                </a:cxn>
                <a:cxn ang="0">
                  <a:pos x="255" y="236"/>
                </a:cxn>
                <a:cxn ang="0">
                  <a:pos x="197" y="205"/>
                </a:cxn>
                <a:cxn ang="0">
                  <a:pos x="197" y="205"/>
                </a:cxn>
              </a:cxnLst>
              <a:rect l="0" t="0" r="r" b="b"/>
              <a:pathLst>
                <a:path w="346" h="321">
                  <a:moveTo>
                    <a:pt x="197" y="205"/>
                  </a:moveTo>
                  <a:lnTo>
                    <a:pt x="165" y="238"/>
                  </a:lnTo>
                  <a:lnTo>
                    <a:pt x="116" y="321"/>
                  </a:lnTo>
                  <a:lnTo>
                    <a:pt x="116" y="244"/>
                  </a:lnTo>
                  <a:lnTo>
                    <a:pt x="148" y="178"/>
                  </a:lnTo>
                  <a:lnTo>
                    <a:pt x="86" y="183"/>
                  </a:lnTo>
                  <a:lnTo>
                    <a:pt x="0" y="214"/>
                  </a:lnTo>
                  <a:lnTo>
                    <a:pt x="83" y="144"/>
                  </a:lnTo>
                  <a:lnTo>
                    <a:pt x="155" y="144"/>
                  </a:lnTo>
                  <a:lnTo>
                    <a:pt x="110" y="77"/>
                  </a:lnTo>
                  <a:lnTo>
                    <a:pt x="73" y="35"/>
                  </a:lnTo>
                  <a:lnTo>
                    <a:pt x="124" y="55"/>
                  </a:lnTo>
                  <a:lnTo>
                    <a:pt x="178" y="135"/>
                  </a:lnTo>
                  <a:lnTo>
                    <a:pt x="187" y="61"/>
                  </a:lnTo>
                  <a:lnTo>
                    <a:pt x="233" y="0"/>
                  </a:lnTo>
                  <a:lnTo>
                    <a:pt x="247" y="61"/>
                  </a:lnTo>
                  <a:lnTo>
                    <a:pt x="225" y="61"/>
                  </a:lnTo>
                  <a:lnTo>
                    <a:pt x="238" y="86"/>
                  </a:lnTo>
                  <a:lnTo>
                    <a:pt x="202" y="142"/>
                  </a:lnTo>
                  <a:lnTo>
                    <a:pt x="270" y="125"/>
                  </a:lnTo>
                  <a:lnTo>
                    <a:pt x="310" y="154"/>
                  </a:lnTo>
                  <a:lnTo>
                    <a:pt x="346" y="190"/>
                  </a:lnTo>
                  <a:lnTo>
                    <a:pt x="292" y="178"/>
                  </a:lnTo>
                  <a:lnTo>
                    <a:pt x="293" y="224"/>
                  </a:lnTo>
                  <a:lnTo>
                    <a:pt x="300" y="275"/>
                  </a:lnTo>
                  <a:lnTo>
                    <a:pt x="255" y="236"/>
                  </a:lnTo>
                  <a:lnTo>
                    <a:pt x="197" y="205"/>
                  </a:lnTo>
                  <a:lnTo>
                    <a:pt x="197" y="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4405" y="3726"/>
              <a:ext cx="149" cy="16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49" y="105"/>
                </a:cxn>
                <a:cxn ang="0">
                  <a:pos x="127" y="160"/>
                </a:cxn>
                <a:cxn ang="0">
                  <a:pos x="84" y="162"/>
                </a:cxn>
                <a:cxn ang="0">
                  <a:pos x="0" y="82"/>
                </a:cxn>
                <a:cxn ang="0">
                  <a:pos x="43" y="66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149" h="162">
                  <a:moveTo>
                    <a:pt x="21" y="0"/>
                  </a:moveTo>
                  <a:lnTo>
                    <a:pt x="149" y="105"/>
                  </a:lnTo>
                  <a:lnTo>
                    <a:pt x="127" y="160"/>
                  </a:lnTo>
                  <a:lnTo>
                    <a:pt x="84" y="162"/>
                  </a:lnTo>
                  <a:lnTo>
                    <a:pt x="0" y="82"/>
                  </a:lnTo>
                  <a:lnTo>
                    <a:pt x="43" y="66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4048" y="3883"/>
              <a:ext cx="1146" cy="26"/>
            </a:xfrm>
            <a:custGeom>
              <a:avLst/>
              <a:gdLst/>
              <a:ahLst/>
              <a:cxnLst>
                <a:cxn ang="0">
                  <a:pos x="106" y="26"/>
                </a:cxn>
                <a:cxn ang="0">
                  <a:pos x="405" y="23"/>
                </a:cxn>
                <a:cxn ang="0">
                  <a:pos x="1146" y="18"/>
                </a:cxn>
                <a:cxn ang="0">
                  <a:pos x="1088" y="0"/>
                </a:cxn>
                <a:cxn ang="0">
                  <a:pos x="380" y="3"/>
                </a:cxn>
                <a:cxn ang="0">
                  <a:pos x="89" y="12"/>
                </a:cxn>
                <a:cxn ang="0">
                  <a:pos x="0" y="26"/>
                </a:cxn>
                <a:cxn ang="0">
                  <a:pos x="106" y="26"/>
                </a:cxn>
                <a:cxn ang="0">
                  <a:pos x="106" y="26"/>
                </a:cxn>
              </a:cxnLst>
              <a:rect l="0" t="0" r="r" b="b"/>
              <a:pathLst>
                <a:path w="1146" h="26">
                  <a:moveTo>
                    <a:pt x="106" y="26"/>
                  </a:moveTo>
                  <a:lnTo>
                    <a:pt x="405" y="23"/>
                  </a:lnTo>
                  <a:lnTo>
                    <a:pt x="1146" y="18"/>
                  </a:lnTo>
                  <a:lnTo>
                    <a:pt x="1088" y="0"/>
                  </a:lnTo>
                  <a:lnTo>
                    <a:pt x="380" y="3"/>
                  </a:lnTo>
                  <a:lnTo>
                    <a:pt x="89" y="12"/>
                  </a:lnTo>
                  <a:lnTo>
                    <a:pt x="0" y="26"/>
                  </a:lnTo>
                  <a:lnTo>
                    <a:pt x="106" y="26"/>
                  </a:lnTo>
                  <a:lnTo>
                    <a:pt x="10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4319" y="3891"/>
              <a:ext cx="204" cy="83"/>
            </a:xfrm>
            <a:custGeom>
              <a:avLst/>
              <a:gdLst/>
              <a:ahLst/>
              <a:cxnLst>
                <a:cxn ang="0">
                  <a:pos x="204" y="0"/>
                </a:cxn>
                <a:cxn ang="0">
                  <a:pos x="156" y="6"/>
                </a:cxn>
                <a:cxn ang="0">
                  <a:pos x="0" y="63"/>
                </a:cxn>
                <a:cxn ang="0">
                  <a:pos x="190" y="83"/>
                </a:cxn>
                <a:cxn ang="0">
                  <a:pos x="204" y="0"/>
                </a:cxn>
                <a:cxn ang="0">
                  <a:pos x="204" y="0"/>
                </a:cxn>
              </a:cxnLst>
              <a:rect l="0" t="0" r="r" b="b"/>
              <a:pathLst>
                <a:path w="204" h="83">
                  <a:moveTo>
                    <a:pt x="204" y="0"/>
                  </a:moveTo>
                  <a:lnTo>
                    <a:pt x="156" y="6"/>
                  </a:lnTo>
                  <a:lnTo>
                    <a:pt x="0" y="63"/>
                  </a:lnTo>
                  <a:lnTo>
                    <a:pt x="190" y="83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cxnSp>
        <p:nvCxnSpPr>
          <p:cNvPr id="21" name="直接连接符 20"/>
          <p:cNvCxnSpPr/>
          <p:nvPr/>
        </p:nvCxnSpPr>
        <p:spPr>
          <a:xfrm>
            <a:off x="3056064" y="4851744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/>
        </p:nvCxnSpPr>
        <p:spPr>
          <a:xfrm>
            <a:off x="3056064" y="5530880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3056064" y="6237312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3198820" y="4365104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我宣布，</a:t>
            </a:r>
          </a:p>
        </p:txBody>
      </p:sp>
      <p:cxnSp>
        <p:nvCxnSpPr>
          <p:cNvPr id="25" name="直接连接符 24"/>
          <p:cNvCxnSpPr/>
          <p:nvPr/>
        </p:nvCxnSpPr>
        <p:spPr>
          <a:xfrm>
            <a:off x="3059832" y="4149080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3200080" y="5065439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从今天起，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200080" y="5746904"/>
            <a:ext cx="28793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地球新增一名</a:t>
            </a:r>
            <a:r>
              <a:rPr lang="zh-CN" altLang="en-US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“马路莎莎”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。</a:t>
            </a:r>
            <a:endParaRPr lang="zh-CN" altLang="en-US" sz="600" dirty="0" smtClean="0"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6146" name="Picture 2" descr="C:\Users\刘慧玲\Desktop\pic1\MC900437055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209616" y="792000"/>
            <a:ext cx="360000" cy="360000"/>
          </a:xfrm>
          <a:prstGeom prst="rect">
            <a:avLst/>
          </a:prstGeom>
          <a:noFill/>
        </p:spPr>
      </p:pic>
      <p:grpSp>
        <p:nvGrpSpPr>
          <p:cNvPr id="2052" name="Group 4"/>
          <p:cNvGrpSpPr>
            <a:grpSpLocks noChangeAspect="1"/>
          </p:cNvGrpSpPr>
          <p:nvPr/>
        </p:nvGrpSpPr>
        <p:grpSpPr bwMode="auto">
          <a:xfrm>
            <a:off x="3670300" y="1400175"/>
            <a:ext cx="1819275" cy="2586038"/>
            <a:chOff x="2312" y="882"/>
            <a:chExt cx="1146" cy="1629"/>
          </a:xfrm>
        </p:grpSpPr>
        <p:sp>
          <p:nvSpPr>
            <p:cNvPr id="2051" name="AutoShape 3"/>
            <p:cNvSpPr>
              <a:spLocks noChangeAspect="1" noChangeArrowheads="1" noTextEdit="1"/>
            </p:cNvSpPr>
            <p:nvPr/>
          </p:nvSpPr>
          <p:spPr bwMode="auto">
            <a:xfrm>
              <a:off x="2312" y="882"/>
              <a:ext cx="1146" cy="16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5"/>
            <p:cNvSpPr>
              <a:spLocks/>
            </p:cNvSpPr>
            <p:nvPr/>
          </p:nvSpPr>
          <p:spPr bwMode="auto">
            <a:xfrm>
              <a:off x="3228" y="1434"/>
              <a:ext cx="230" cy="258"/>
            </a:xfrm>
            <a:custGeom>
              <a:avLst/>
              <a:gdLst/>
              <a:ahLst/>
              <a:cxnLst>
                <a:cxn ang="0">
                  <a:pos x="323" y="855"/>
                </a:cxn>
                <a:cxn ang="0">
                  <a:pos x="212" y="1043"/>
                </a:cxn>
                <a:cxn ang="0">
                  <a:pos x="125" y="1231"/>
                </a:cxn>
                <a:cxn ang="0">
                  <a:pos x="61" y="1419"/>
                </a:cxn>
                <a:cxn ang="0">
                  <a:pos x="19" y="1603"/>
                </a:cxn>
                <a:cxn ang="0">
                  <a:pos x="1" y="1780"/>
                </a:cxn>
                <a:cxn ang="0">
                  <a:pos x="7" y="1948"/>
                </a:cxn>
                <a:cxn ang="0">
                  <a:pos x="36" y="2102"/>
                </a:cxn>
                <a:cxn ang="0">
                  <a:pos x="89" y="2241"/>
                </a:cxn>
                <a:cxn ang="0">
                  <a:pos x="168" y="2361"/>
                </a:cxn>
                <a:cxn ang="0">
                  <a:pos x="270" y="2460"/>
                </a:cxn>
                <a:cxn ang="0">
                  <a:pos x="394" y="2531"/>
                </a:cxn>
                <a:cxn ang="0">
                  <a:pos x="531" y="2574"/>
                </a:cxn>
                <a:cxn ang="0">
                  <a:pos x="679" y="2587"/>
                </a:cxn>
                <a:cxn ang="0">
                  <a:pos x="835" y="2574"/>
                </a:cxn>
                <a:cxn ang="0">
                  <a:pos x="998" y="2533"/>
                </a:cxn>
                <a:cxn ang="0">
                  <a:pos x="1163" y="2468"/>
                </a:cxn>
                <a:cxn ang="0">
                  <a:pos x="1328" y="2378"/>
                </a:cxn>
                <a:cxn ang="0">
                  <a:pos x="1491" y="2264"/>
                </a:cxn>
                <a:cxn ang="0">
                  <a:pos x="1649" y="2128"/>
                </a:cxn>
                <a:cxn ang="0">
                  <a:pos x="1798" y="1970"/>
                </a:cxn>
                <a:cxn ang="0">
                  <a:pos x="1936" y="1793"/>
                </a:cxn>
                <a:cxn ang="0">
                  <a:pos x="2054" y="1608"/>
                </a:cxn>
                <a:cxn ang="0">
                  <a:pos x="2149" y="1419"/>
                </a:cxn>
                <a:cxn ang="0">
                  <a:pos x="2222" y="1231"/>
                </a:cxn>
                <a:cxn ang="0">
                  <a:pos x="2270" y="1046"/>
                </a:cxn>
                <a:cxn ang="0">
                  <a:pos x="2297" y="866"/>
                </a:cxn>
                <a:cxn ang="0">
                  <a:pos x="2299" y="695"/>
                </a:cxn>
                <a:cxn ang="0">
                  <a:pos x="2278" y="536"/>
                </a:cxn>
                <a:cxn ang="0">
                  <a:pos x="2232" y="391"/>
                </a:cxn>
                <a:cxn ang="0">
                  <a:pos x="2162" y="265"/>
                </a:cxn>
                <a:cxn ang="0">
                  <a:pos x="2067" y="158"/>
                </a:cxn>
                <a:cxn ang="0">
                  <a:pos x="1950" y="77"/>
                </a:cxn>
                <a:cxn ang="0">
                  <a:pos x="1818" y="25"/>
                </a:cxn>
                <a:cxn ang="0">
                  <a:pos x="1672" y="1"/>
                </a:cxn>
                <a:cxn ang="0">
                  <a:pos x="1519" y="6"/>
                </a:cxn>
                <a:cxn ang="0">
                  <a:pos x="1358" y="38"/>
                </a:cxn>
                <a:cxn ang="0">
                  <a:pos x="1193" y="95"/>
                </a:cxn>
                <a:cxn ang="0">
                  <a:pos x="1027" y="177"/>
                </a:cxn>
                <a:cxn ang="0">
                  <a:pos x="864" y="283"/>
                </a:cxn>
                <a:cxn ang="0">
                  <a:pos x="704" y="412"/>
                </a:cxn>
                <a:cxn ang="0">
                  <a:pos x="552" y="562"/>
                </a:cxn>
                <a:cxn ang="0">
                  <a:pos x="410" y="733"/>
                </a:cxn>
              </a:cxnLst>
              <a:rect l="0" t="0" r="r" b="b"/>
              <a:pathLst>
                <a:path w="2301" h="2587">
                  <a:moveTo>
                    <a:pt x="410" y="733"/>
                  </a:moveTo>
                  <a:lnTo>
                    <a:pt x="365" y="794"/>
                  </a:lnTo>
                  <a:lnTo>
                    <a:pt x="323" y="855"/>
                  </a:lnTo>
                  <a:lnTo>
                    <a:pt x="284" y="918"/>
                  </a:lnTo>
                  <a:lnTo>
                    <a:pt x="247" y="980"/>
                  </a:lnTo>
                  <a:lnTo>
                    <a:pt x="212" y="1043"/>
                  </a:lnTo>
                  <a:lnTo>
                    <a:pt x="181" y="1106"/>
                  </a:lnTo>
                  <a:lnTo>
                    <a:pt x="151" y="1168"/>
                  </a:lnTo>
                  <a:lnTo>
                    <a:pt x="125" y="1231"/>
                  </a:lnTo>
                  <a:lnTo>
                    <a:pt x="101" y="1294"/>
                  </a:lnTo>
                  <a:lnTo>
                    <a:pt x="79" y="1357"/>
                  </a:lnTo>
                  <a:lnTo>
                    <a:pt x="61" y="1419"/>
                  </a:lnTo>
                  <a:lnTo>
                    <a:pt x="44" y="1482"/>
                  </a:lnTo>
                  <a:lnTo>
                    <a:pt x="30" y="1543"/>
                  </a:lnTo>
                  <a:lnTo>
                    <a:pt x="19" y="1603"/>
                  </a:lnTo>
                  <a:lnTo>
                    <a:pt x="10" y="1663"/>
                  </a:lnTo>
                  <a:lnTo>
                    <a:pt x="4" y="1722"/>
                  </a:lnTo>
                  <a:lnTo>
                    <a:pt x="1" y="1780"/>
                  </a:lnTo>
                  <a:lnTo>
                    <a:pt x="0" y="1837"/>
                  </a:lnTo>
                  <a:lnTo>
                    <a:pt x="2" y="1893"/>
                  </a:lnTo>
                  <a:lnTo>
                    <a:pt x="7" y="1948"/>
                  </a:lnTo>
                  <a:lnTo>
                    <a:pt x="14" y="2001"/>
                  </a:lnTo>
                  <a:lnTo>
                    <a:pt x="23" y="2052"/>
                  </a:lnTo>
                  <a:lnTo>
                    <a:pt x="36" y="2102"/>
                  </a:lnTo>
                  <a:lnTo>
                    <a:pt x="52" y="2150"/>
                  </a:lnTo>
                  <a:lnTo>
                    <a:pt x="69" y="2196"/>
                  </a:lnTo>
                  <a:lnTo>
                    <a:pt x="89" y="2241"/>
                  </a:lnTo>
                  <a:lnTo>
                    <a:pt x="113" y="2283"/>
                  </a:lnTo>
                  <a:lnTo>
                    <a:pt x="139" y="2324"/>
                  </a:lnTo>
                  <a:lnTo>
                    <a:pt x="168" y="2361"/>
                  </a:lnTo>
                  <a:lnTo>
                    <a:pt x="199" y="2397"/>
                  </a:lnTo>
                  <a:lnTo>
                    <a:pt x="234" y="2429"/>
                  </a:lnTo>
                  <a:lnTo>
                    <a:pt x="270" y="2460"/>
                  </a:lnTo>
                  <a:lnTo>
                    <a:pt x="310" y="2487"/>
                  </a:lnTo>
                  <a:lnTo>
                    <a:pt x="351" y="2511"/>
                  </a:lnTo>
                  <a:lnTo>
                    <a:pt x="394" y="2531"/>
                  </a:lnTo>
                  <a:lnTo>
                    <a:pt x="438" y="2549"/>
                  </a:lnTo>
                  <a:lnTo>
                    <a:pt x="484" y="2563"/>
                  </a:lnTo>
                  <a:lnTo>
                    <a:pt x="531" y="2574"/>
                  </a:lnTo>
                  <a:lnTo>
                    <a:pt x="579" y="2582"/>
                  </a:lnTo>
                  <a:lnTo>
                    <a:pt x="629" y="2586"/>
                  </a:lnTo>
                  <a:lnTo>
                    <a:pt x="679" y="2587"/>
                  </a:lnTo>
                  <a:lnTo>
                    <a:pt x="730" y="2586"/>
                  </a:lnTo>
                  <a:lnTo>
                    <a:pt x="782" y="2581"/>
                  </a:lnTo>
                  <a:lnTo>
                    <a:pt x="835" y="2574"/>
                  </a:lnTo>
                  <a:lnTo>
                    <a:pt x="889" y="2564"/>
                  </a:lnTo>
                  <a:lnTo>
                    <a:pt x="943" y="2550"/>
                  </a:lnTo>
                  <a:lnTo>
                    <a:pt x="998" y="2533"/>
                  </a:lnTo>
                  <a:lnTo>
                    <a:pt x="1053" y="2514"/>
                  </a:lnTo>
                  <a:lnTo>
                    <a:pt x="1108" y="2493"/>
                  </a:lnTo>
                  <a:lnTo>
                    <a:pt x="1163" y="2468"/>
                  </a:lnTo>
                  <a:lnTo>
                    <a:pt x="1219" y="2441"/>
                  </a:lnTo>
                  <a:lnTo>
                    <a:pt x="1274" y="2410"/>
                  </a:lnTo>
                  <a:lnTo>
                    <a:pt x="1328" y="2378"/>
                  </a:lnTo>
                  <a:lnTo>
                    <a:pt x="1383" y="2342"/>
                  </a:lnTo>
                  <a:lnTo>
                    <a:pt x="1437" y="2304"/>
                  </a:lnTo>
                  <a:lnTo>
                    <a:pt x="1491" y="2264"/>
                  </a:lnTo>
                  <a:lnTo>
                    <a:pt x="1544" y="2221"/>
                  </a:lnTo>
                  <a:lnTo>
                    <a:pt x="1597" y="2176"/>
                  </a:lnTo>
                  <a:lnTo>
                    <a:pt x="1649" y="2128"/>
                  </a:lnTo>
                  <a:lnTo>
                    <a:pt x="1700" y="2078"/>
                  </a:lnTo>
                  <a:lnTo>
                    <a:pt x="1750" y="2025"/>
                  </a:lnTo>
                  <a:lnTo>
                    <a:pt x="1798" y="1970"/>
                  </a:lnTo>
                  <a:lnTo>
                    <a:pt x="1845" y="1913"/>
                  </a:lnTo>
                  <a:lnTo>
                    <a:pt x="1892" y="1854"/>
                  </a:lnTo>
                  <a:lnTo>
                    <a:pt x="1936" y="1793"/>
                  </a:lnTo>
                  <a:lnTo>
                    <a:pt x="1979" y="1732"/>
                  </a:lnTo>
                  <a:lnTo>
                    <a:pt x="2017" y="1670"/>
                  </a:lnTo>
                  <a:lnTo>
                    <a:pt x="2054" y="1608"/>
                  </a:lnTo>
                  <a:lnTo>
                    <a:pt x="2088" y="1545"/>
                  </a:lnTo>
                  <a:lnTo>
                    <a:pt x="2120" y="1483"/>
                  </a:lnTo>
                  <a:lnTo>
                    <a:pt x="2149" y="1419"/>
                  </a:lnTo>
                  <a:lnTo>
                    <a:pt x="2176" y="1356"/>
                  </a:lnTo>
                  <a:lnTo>
                    <a:pt x="2200" y="1293"/>
                  </a:lnTo>
                  <a:lnTo>
                    <a:pt x="2222" y="1231"/>
                  </a:lnTo>
                  <a:lnTo>
                    <a:pt x="2241" y="1169"/>
                  </a:lnTo>
                  <a:lnTo>
                    <a:pt x="2257" y="1107"/>
                  </a:lnTo>
                  <a:lnTo>
                    <a:pt x="2270" y="1046"/>
                  </a:lnTo>
                  <a:lnTo>
                    <a:pt x="2282" y="985"/>
                  </a:lnTo>
                  <a:lnTo>
                    <a:pt x="2291" y="925"/>
                  </a:lnTo>
                  <a:lnTo>
                    <a:pt x="2297" y="866"/>
                  </a:lnTo>
                  <a:lnTo>
                    <a:pt x="2300" y="808"/>
                  </a:lnTo>
                  <a:lnTo>
                    <a:pt x="2301" y="751"/>
                  </a:lnTo>
                  <a:lnTo>
                    <a:pt x="2299" y="695"/>
                  </a:lnTo>
                  <a:lnTo>
                    <a:pt x="2295" y="641"/>
                  </a:lnTo>
                  <a:lnTo>
                    <a:pt x="2287" y="588"/>
                  </a:lnTo>
                  <a:lnTo>
                    <a:pt x="2278" y="536"/>
                  </a:lnTo>
                  <a:lnTo>
                    <a:pt x="2265" y="486"/>
                  </a:lnTo>
                  <a:lnTo>
                    <a:pt x="2250" y="438"/>
                  </a:lnTo>
                  <a:lnTo>
                    <a:pt x="2232" y="391"/>
                  </a:lnTo>
                  <a:lnTo>
                    <a:pt x="2211" y="347"/>
                  </a:lnTo>
                  <a:lnTo>
                    <a:pt x="2188" y="305"/>
                  </a:lnTo>
                  <a:lnTo>
                    <a:pt x="2162" y="265"/>
                  </a:lnTo>
                  <a:lnTo>
                    <a:pt x="2133" y="227"/>
                  </a:lnTo>
                  <a:lnTo>
                    <a:pt x="2102" y="192"/>
                  </a:lnTo>
                  <a:lnTo>
                    <a:pt x="2067" y="158"/>
                  </a:lnTo>
                  <a:lnTo>
                    <a:pt x="2030" y="127"/>
                  </a:lnTo>
                  <a:lnTo>
                    <a:pt x="1991" y="101"/>
                  </a:lnTo>
                  <a:lnTo>
                    <a:pt x="1950" y="77"/>
                  </a:lnTo>
                  <a:lnTo>
                    <a:pt x="1907" y="56"/>
                  </a:lnTo>
                  <a:lnTo>
                    <a:pt x="1863" y="39"/>
                  </a:lnTo>
                  <a:lnTo>
                    <a:pt x="1818" y="25"/>
                  </a:lnTo>
                  <a:lnTo>
                    <a:pt x="1770" y="13"/>
                  </a:lnTo>
                  <a:lnTo>
                    <a:pt x="1722" y="6"/>
                  </a:lnTo>
                  <a:lnTo>
                    <a:pt x="1672" y="1"/>
                  </a:lnTo>
                  <a:lnTo>
                    <a:pt x="1622" y="0"/>
                  </a:lnTo>
                  <a:lnTo>
                    <a:pt x="1571" y="1"/>
                  </a:lnTo>
                  <a:lnTo>
                    <a:pt x="1519" y="6"/>
                  </a:lnTo>
                  <a:lnTo>
                    <a:pt x="1466" y="13"/>
                  </a:lnTo>
                  <a:lnTo>
                    <a:pt x="1412" y="25"/>
                  </a:lnTo>
                  <a:lnTo>
                    <a:pt x="1358" y="38"/>
                  </a:lnTo>
                  <a:lnTo>
                    <a:pt x="1303" y="54"/>
                  </a:lnTo>
                  <a:lnTo>
                    <a:pt x="1248" y="74"/>
                  </a:lnTo>
                  <a:lnTo>
                    <a:pt x="1193" y="95"/>
                  </a:lnTo>
                  <a:lnTo>
                    <a:pt x="1138" y="119"/>
                  </a:lnTo>
                  <a:lnTo>
                    <a:pt x="1083" y="147"/>
                  </a:lnTo>
                  <a:lnTo>
                    <a:pt x="1027" y="177"/>
                  </a:lnTo>
                  <a:lnTo>
                    <a:pt x="972" y="210"/>
                  </a:lnTo>
                  <a:lnTo>
                    <a:pt x="918" y="246"/>
                  </a:lnTo>
                  <a:lnTo>
                    <a:pt x="864" y="283"/>
                  </a:lnTo>
                  <a:lnTo>
                    <a:pt x="810" y="324"/>
                  </a:lnTo>
                  <a:lnTo>
                    <a:pt x="757" y="367"/>
                  </a:lnTo>
                  <a:lnTo>
                    <a:pt x="704" y="412"/>
                  </a:lnTo>
                  <a:lnTo>
                    <a:pt x="653" y="459"/>
                  </a:lnTo>
                  <a:lnTo>
                    <a:pt x="602" y="510"/>
                  </a:lnTo>
                  <a:lnTo>
                    <a:pt x="552" y="562"/>
                  </a:lnTo>
                  <a:lnTo>
                    <a:pt x="503" y="617"/>
                  </a:lnTo>
                  <a:lnTo>
                    <a:pt x="456" y="674"/>
                  </a:lnTo>
                  <a:lnTo>
                    <a:pt x="410" y="733"/>
                  </a:lnTo>
                  <a:close/>
                </a:path>
              </a:pathLst>
            </a:custGeom>
            <a:solidFill>
              <a:srgbClr val="F4EA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3236" y="1443"/>
              <a:ext cx="162" cy="227"/>
            </a:xfrm>
            <a:custGeom>
              <a:avLst/>
              <a:gdLst/>
              <a:ahLst/>
              <a:cxnLst>
                <a:cxn ang="0">
                  <a:pos x="168" y="2263"/>
                </a:cxn>
                <a:cxn ang="0">
                  <a:pos x="145" y="2235"/>
                </a:cxn>
                <a:cxn ang="0">
                  <a:pos x="122" y="2202"/>
                </a:cxn>
                <a:cxn ang="0">
                  <a:pos x="97" y="2158"/>
                </a:cxn>
                <a:cxn ang="0">
                  <a:pos x="70" y="2103"/>
                </a:cxn>
                <a:cxn ang="0">
                  <a:pos x="45" y="2036"/>
                </a:cxn>
                <a:cxn ang="0">
                  <a:pos x="24" y="1958"/>
                </a:cxn>
                <a:cxn ang="0">
                  <a:pos x="8" y="1868"/>
                </a:cxn>
                <a:cxn ang="0">
                  <a:pos x="0" y="1767"/>
                </a:cxn>
                <a:cxn ang="0">
                  <a:pos x="3" y="1654"/>
                </a:cxn>
                <a:cxn ang="0">
                  <a:pos x="18" y="1529"/>
                </a:cxn>
                <a:cxn ang="0">
                  <a:pos x="47" y="1392"/>
                </a:cxn>
                <a:cxn ang="0">
                  <a:pos x="94" y="1243"/>
                </a:cxn>
                <a:cxn ang="0">
                  <a:pos x="160" y="1081"/>
                </a:cxn>
                <a:cxn ang="0">
                  <a:pos x="246" y="908"/>
                </a:cxn>
                <a:cxn ang="0">
                  <a:pos x="307" y="805"/>
                </a:cxn>
                <a:cxn ang="0">
                  <a:pos x="362" y="728"/>
                </a:cxn>
                <a:cxn ang="0">
                  <a:pos x="438" y="634"/>
                </a:cxn>
                <a:cxn ang="0">
                  <a:pos x="502" y="559"/>
                </a:cxn>
                <a:cxn ang="0">
                  <a:pos x="576" y="478"/>
                </a:cxn>
                <a:cxn ang="0">
                  <a:pos x="660" y="396"/>
                </a:cxn>
                <a:cxn ang="0">
                  <a:pos x="751" y="314"/>
                </a:cxn>
                <a:cxn ang="0">
                  <a:pos x="850" y="234"/>
                </a:cxn>
                <a:cxn ang="0">
                  <a:pos x="956" y="162"/>
                </a:cxn>
                <a:cxn ang="0">
                  <a:pos x="1067" y="99"/>
                </a:cxn>
                <a:cxn ang="0">
                  <a:pos x="1183" y="49"/>
                </a:cxn>
                <a:cxn ang="0">
                  <a:pos x="1303" y="15"/>
                </a:cxn>
                <a:cxn ang="0">
                  <a:pos x="1427" y="0"/>
                </a:cxn>
                <a:cxn ang="0">
                  <a:pos x="1552" y="6"/>
                </a:cxn>
                <a:cxn ang="0">
                  <a:pos x="1597" y="25"/>
                </a:cxn>
                <a:cxn ang="0">
                  <a:pos x="1518" y="60"/>
                </a:cxn>
                <a:cxn ang="0">
                  <a:pos x="1434" y="101"/>
                </a:cxn>
                <a:cxn ang="0">
                  <a:pos x="1331" y="158"/>
                </a:cxn>
                <a:cxn ang="0">
                  <a:pos x="1213" y="231"/>
                </a:cxn>
                <a:cxn ang="0">
                  <a:pos x="1084" y="323"/>
                </a:cxn>
                <a:cxn ang="0">
                  <a:pos x="949" y="433"/>
                </a:cxn>
                <a:cxn ang="0">
                  <a:pos x="813" y="563"/>
                </a:cxn>
                <a:cxn ang="0">
                  <a:pos x="679" y="714"/>
                </a:cxn>
                <a:cxn ang="0">
                  <a:pos x="552" y="887"/>
                </a:cxn>
                <a:cxn ang="0">
                  <a:pos x="437" y="1081"/>
                </a:cxn>
                <a:cxn ang="0">
                  <a:pos x="336" y="1300"/>
                </a:cxn>
                <a:cxn ang="0">
                  <a:pos x="257" y="1544"/>
                </a:cxn>
                <a:cxn ang="0">
                  <a:pos x="201" y="1814"/>
                </a:cxn>
                <a:cxn ang="0">
                  <a:pos x="174" y="2111"/>
                </a:cxn>
              </a:cxnLst>
              <a:rect l="0" t="0" r="r" b="b"/>
              <a:pathLst>
                <a:path w="1615" h="2269">
                  <a:moveTo>
                    <a:pt x="173" y="2269"/>
                  </a:moveTo>
                  <a:lnTo>
                    <a:pt x="168" y="2263"/>
                  </a:lnTo>
                  <a:lnTo>
                    <a:pt x="155" y="2247"/>
                  </a:lnTo>
                  <a:lnTo>
                    <a:pt x="145" y="2235"/>
                  </a:lnTo>
                  <a:lnTo>
                    <a:pt x="135" y="2219"/>
                  </a:lnTo>
                  <a:lnTo>
                    <a:pt x="122" y="2202"/>
                  </a:lnTo>
                  <a:lnTo>
                    <a:pt x="110" y="2182"/>
                  </a:lnTo>
                  <a:lnTo>
                    <a:pt x="97" y="2158"/>
                  </a:lnTo>
                  <a:lnTo>
                    <a:pt x="84" y="2132"/>
                  </a:lnTo>
                  <a:lnTo>
                    <a:pt x="70" y="2103"/>
                  </a:lnTo>
                  <a:lnTo>
                    <a:pt x="57" y="2071"/>
                  </a:lnTo>
                  <a:lnTo>
                    <a:pt x="45" y="2036"/>
                  </a:lnTo>
                  <a:lnTo>
                    <a:pt x="34" y="1999"/>
                  </a:lnTo>
                  <a:lnTo>
                    <a:pt x="24" y="1958"/>
                  </a:lnTo>
                  <a:lnTo>
                    <a:pt x="16" y="1915"/>
                  </a:lnTo>
                  <a:lnTo>
                    <a:pt x="8" y="1868"/>
                  </a:lnTo>
                  <a:lnTo>
                    <a:pt x="3" y="1819"/>
                  </a:lnTo>
                  <a:lnTo>
                    <a:pt x="0" y="1767"/>
                  </a:lnTo>
                  <a:lnTo>
                    <a:pt x="0" y="1712"/>
                  </a:lnTo>
                  <a:lnTo>
                    <a:pt x="3" y="1654"/>
                  </a:lnTo>
                  <a:lnTo>
                    <a:pt x="8" y="1593"/>
                  </a:lnTo>
                  <a:lnTo>
                    <a:pt x="18" y="1529"/>
                  </a:lnTo>
                  <a:lnTo>
                    <a:pt x="31" y="1462"/>
                  </a:lnTo>
                  <a:lnTo>
                    <a:pt x="47" y="1392"/>
                  </a:lnTo>
                  <a:lnTo>
                    <a:pt x="68" y="1319"/>
                  </a:lnTo>
                  <a:lnTo>
                    <a:pt x="94" y="1243"/>
                  </a:lnTo>
                  <a:lnTo>
                    <a:pt x="124" y="1164"/>
                  </a:lnTo>
                  <a:lnTo>
                    <a:pt x="160" y="1081"/>
                  </a:lnTo>
                  <a:lnTo>
                    <a:pt x="201" y="997"/>
                  </a:lnTo>
                  <a:lnTo>
                    <a:pt x="246" y="908"/>
                  </a:lnTo>
                  <a:lnTo>
                    <a:pt x="299" y="816"/>
                  </a:lnTo>
                  <a:lnTo>
                    <a:pt x="307" y="805"/>
                  </a:lnTo>
                  <a:lnTo>
                    <a:pt x="328" y="776"/>
                  </a:lnTo>
                  <a:lnTo>
                    <a:pt x="362" y="728"/>
                  </a:lnTo>
                  <a:lnTo>
                    <a:pt x="409" y="668"/>
                  </a:lnTo>
                  <a:lnTo>
                    <a:pt x="438" y="634"/>
                  </a:lnTo>
                  <a:lnTo>
                    <a:pt x="468" y="598"/>
                  </a:lnTo>
                  <a:lnTo>
                    <a:pt x="502" y="559"/>
                  </a:lnTo>
                  <a:lnTo>
                    <a:pt x="537" y="519"/>
                  </a:lnTo>
                  <a:lnTo>
                    <a:pt x="576" y="478"/>
                  </a:lnTo>
                  <a:lnTo>
                    <a:pt x="617" y="438"/>
                  </a:lnTo>
                  <a:lnTo>
                    <a:pt x="660" y="396"/>
                  </a:lnTo>
                  <a:lnTo>
                    <a:pt x="704" y="354"/>
                  </a:lnTo>
                  <a:lnTo>
                    <a:pt x="751" y="314"/>
                  </a:lnTo>
                  <a:lnTo>
                    <a:pt x="800" y="273"/>
                  </a:lnTo>
                  <a:lnTo>
                    <a:pt x="850" y="234"/>
                  </a:lnTo>
                  <a:lnTo>
                    <a:pt x="903" y="197"/>
                  </a:lnTo>
                  <a:lnTo>
                    <a:pt x="956" y="162"/>
                  </a:lnTo>
                  <a:lnTo>
                    <a:pt x="1010" y="129"/>
                  </a:lnTo>
                  <a:lnTo>
                    <a:pt x="1067" y="99"/>
                  </a:lnTo>
                  <a:lnTo>
                    <a:pt x="1124" y="72"/>
                  </a:lnTo>
                  <a:lnTo>
                    <a:pt x="1183" y="49"/>
                  </a:lnTo>
                  <a:lnTo>
                    <a:pt x="1242" y="29"/>
                  </a:lnTo>
                  <a:lnTo>
                    <a:pt x="1303" y="15"/>
                  </a:lnTo>
                  <a:lnTo>
                    <a:pt x="1365" y="5"/>
                  </a:lnTo>
                  <a:lnTo>
                    <a:pt x="1427" y="0"/>
                  </a:lnTo>
                  <a:lnTo>
                    <a:pt x="1489" y="0"/>
                  </a:lnTo>
                  <a:lnTo>
                    <a:pt x="1552" y="6"/>
                  </a:lnTo>
                  <a:lnTo>
                    <a:pt x="1615" y="18"/>
                  </a:lnTo>
                  <a:lnTo>
                    <a:pt x="1597" y="25"/>
                  </a:lnTo>
                  <a:lnTo>
                    <a:pt x="1551" y="45"/>
                  </a:lnTo>
                  <a:lnTo>
                    <a:pt x="1518" y="60"/>
                  </a:lnTo>
                  <a:lnTo>
                    <a:pt x="1478" y="78"/>
                  </a:lnTo>
                  <a:lnTo>
                    <a:pt x="1434" y="101"/>
                  </a:lnTo>
                  <a:lnTo>
                    <a:pt x="1385" y="127"/>
                  </a:lnTo>
                  <a:lnTo>
                    <a:pt x="1331" y="158"/>
                  </a:lnTo>
                  <a:lnTo>
                    <a:pt x="1273" y="192"/>
                  </a:lnTo>
                  <a:lnTo>
                    <a:pt x="1213" y="231"/>
                  </a:lnTo>
                  <a:lnTo>
                    <a:pt x="1150" y="275"/>
                  </a:lnTo>
                  <a:lnTo>
                    <a:pt x="1084" y="323"/>
                  </a:lnTo>
                  <a:lnTo>
                    <a:pt x="1018" y="376"/>
                  </a:lnTo>
                  <a:lnTo>
                    <a:pt x="949" y="433"/>
                  </a:lnTo>
                  <a:lnTo>
                    <a:pt x="881" y="496"/>
                  </a:lnTo>
                  <a:lnTo>
                    <a:pt x="813" y="563"/>
                  </a:lnTo>
                  <a:lnTo>
                    <a:pt x="745" y="635"/>
                  </a:lnTo>
                  <a:lnTo>
                    <a:pt x="679" y="714"/>
                  </a:lnTo>
                  <a:lnTo>
                    <a:pt x="615" y="797"/>
                  </a:lnTo>
                  <a:lnTo>
                    <a:pt x="552" y="887"/>
                  </a:lnTo>
                  <a:lnTo>
                    <a:pt x="493" y="981"/>
                  </a:lnTo>
                  <a:lnTo>
                    <a:pt x="437" y="1081"/>
                  </a:lnTo>
                  <a:lnTo>
                    <a:pt x="384" y="1188"/>
                  </a:lnTo>
                  <a:lnTo>
                    <a:pt x="336" y="1300"/>
                  </a:lnTo>
                  <a:lnTo>
                    <a:pt x="293" y="1419"/>
                  </a:lnTo>
                  <a:lnTo>
                    <a:pt x="257" y="1544"/>
                  </a:lnTo>
                  <a:lnTo>
                    <a:pt x="225" y="1676"/>
                  </a:lnTo>
                  <a:lnTo>
                    <a:pt x="201" y="1814"/>
                  </a:lnTo>
                  <a:lnTo>
                    <a:pt x="184" y="1959"/>
                  </a:lnTo>
                  <a:lnTo>
                    <a:pt x="174" y="2111"/>
                  </a:lnTo>
                  <a:lnTo>
                    <a:pt x="173" y="2269"/>
                  </a:lnTo>
                  <a:close/>
                </a:path>
              </a:pathLst>
            </a:custGeom>
            <a:solidFill>
              <a:srgbClr val="ECBD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7"/>
            <p:cNvSpPr>
              <a:spLocks/>
            </p:cNvSpPr>
            <p:nvPr/>
          </p:nvSpPr>
          <p:spPr bwMode="auto">
            <a:xfrm>
              <a:off x="2498" y="1995"/>
              <a:ext cx="598" cy="492"/>
            </a:xfrm>
            <a:custGeom>
              <a:avLst/>
              <a:gdLst/>
              <a:ahLst/>
              <a:cxnLst>
                <a:cxn ang="0">
                  <a:pos x="5982" y="0"/>
                </a:cxn>
                <a:cxn ang="0">
                  <a:pos x="5103" y="4752"/>
                </a:cxn>
                <a:cxn ang="0">
                  <a:pos x="4551" y="4929"/>
                </a:cxn>
                <a:cxn ang="0">
                  <a:pos x="3605" y="1416"/>
                </a:cxn>
                <a:cxn ang="0">
                  <a:pos x="586" y="4929"/>
                </a:cxn>
                <a:cxn ang="0">
                  <a:pos x="0" y="4870"/>
                </a:cxn>
                <a:cxn ang="0">
                  <a:pos x="2155" y="0"/>
                </a:cxn>
                <a:cxn ang="0">
                  <a:pos x="5982" y="0"/>
                </a:cxn>
              </a:cxnLst>
              <a:rect l="0" t="0" r="r" b="b"/>
              <a:pathLst>
                <a:path w="5982" h="4929">
                  <a:moveTo>
                    <a:pt x="5982" y="0"/>
                  </a:moveTo>
                  <a:lnTo>
                    <a:pt x="5103" y="4752"/>
                  </a:lnTo>
                  <a:lnTo>
                    <a:pt x="4551" y="4929"/>
                  </a:lnTo>
                  <a:lnTo>
                    <a:pt x="3605" y="1416"/>
                  </a:lnTo>
                  <a:lnTo>
                    <a:pt x="586" y="4929"/>
                  </a:lnTo>
                  <a:lnTo>
                    <a:pt x="0" y="4870"/>
                  </a:lnTo>
                  <a:lnTo>
                    <a:pt x="2155" y="0"/>
                  </a:lnTo>
                  <a:lnTo>
                    <a:pt x="5982" y="0"/>
                  </a:lnTo>
                  <a:close/>
                </a:path>
              </a:pathLst>
            </a:custGeom>
            <a:solidFill>
              <a:srgbClr val="E59F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8"/>
            <p:cNvSpPr>
              <a:spLocks/>
            </p:cNvSpPr>
            <p:nvPr/>
          </p:nvSpPr>
          <p:spPr bwMode="auto">
            <a:xfrm>
              <a:off x="2547" y="2087"/>
              <a:ext cx="425" cy="424"/>
            </a:xfrm>
            <a:custGeom>
              <a:avLst/>
              <a:gdLst/>
              <a:ahLst/>
              <a:cxnLst>
                <a:cxn ang="0">
                  <a:pos x="4256" y="4117"/>
                </a:cxn>
                <a:cxn ang="0">
                  <a:pos x="3688" y="0"/>
                </a:cxn>
                <a:cxn ang="0">
                  <a:pos x="2963" y="265"/>
                </a:cxn>
                <a:cxn ang="0">
                  <a:pos x="0" y="4108"/>
                </a:cxn>
                <a:cxn ang="0">
                  <a:pos x="3136" y="447"/>
                </a:cxn>
                <a:cxn ang="0">
                  <a:pos x="4067" y="4235"/>
                </a:cxn>
                <a:cxn ang="0">
                  <a:pos x="4256" y="4117"/>
                </a:cxn>
              </a:cxnLst>
              <a:rect l="0" t="0" r="r" b="b"/>
              <a:pathLst>
                <a:path w="4256" h="4235">
                  <a:moveTo>
                    <a:pt x="4256" y="4117"/>
                  </a:moveTo>
                  <a:lnTo>
                    <a:pt x="3688" y="0"/>
                  </a:lnTo>
                  <a:lnTo>
                    <a:pt x="2963" y="265"/>
                  </a:lnTo>
                  <a:lnTo>
                    <a:pt x="0" y="4108"/>
                  </a:lnTo>
                  <a:lnTo>
                    <a:pt x="3136" y="447"/>
                  </a:lnTo>
                  <a:lnTo>
                    <a:pt x="4067" y="4235"/>
                  </a:lnTo>
                  <a:lnTo>
                    <a:pt x="4256" y="4117"/>
                  </a:lnTo>
                  <a:close/>
                </a:path>
              </a:pathLst>
            </a:custGeom>
            <a:solidFill>
              <a:srgbClr val="E28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"/>
            <p:cNvSpPr>
              <a:spLocks/>
            </p:cNvSpPr>
            <p:nvPr/>
          </p:nvSpPr>
          <p:spPr bwMode="auto">
            <a:xfrm>
              <a:off x="2502" y="2026"/>
              <a:ext cx="225" cy="449"/>
            </a:xfrm>
            <a:custGeom>
              <a:avLst/>
              <a:gdLst/>
              <a:ahLst/>
              <a:cxnLst>
                <a:cxn ang="0">
                  <a:pos x="1922" y="0"/>
                </a:cxn>
                <a:cxn ang="0">
                  <a:pos x="0" y="4493"/>
                </a:cxn>
                <a:cxn ang="0">
                  <a:pos x="2248" y="146"/>
                </a:cxn>
                <a:cxn ang="0">
                  <a:pos x="1922" y="0"/>
                </a:cxn>
              </a:cxnLst>
              <a:rect l="0" t="0" r="r" b="b"/>
              <a:pathLst>
                <a:path w="2248" h="4493">
                  <a:moveTo>
                    <a:pt x="1922" y="0"/>
                  </a:moveTo>
                  <a:lnTo>
                    <a:pt x="0" y="4493"/>
                  </a:lnTo>
                  <a:lnTo>
                    <a:pt x="2248" y="146"/>
                  </a:lnTo>
                  <a:lnTo>
                    <a:pt x="1922" y="0"/>
                  </a:lnTo>
                  <a:close/>
                </a:path>
              </a:pathLst>
            </a:custGeom>
            <a:solidFill>
              <a:srgbClr val="E28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auto">
            <a:xfrm>
              <a:off x="2632" y="935"/>
              <a:ext cx="803" cy="525"/>
            </a:xfrm>
            <a:custGeom>
              <a:avLst/>
              <a:gdLst/>
              <a:ahLst/>
              <a:cxnLst>
                <a:cxn ang="0">
                  <a:pos x="7658" y="5072"/>
                </a:cxn>
                <a:cxn ang="0">
                  <a:pos x="7671" y="4913"/>
                </a:cxn>
                <a:cxn ang="0">
                  <a:pos x="7677" y="4742"/>
                </a:cxn>
                <a:cxn ang="0">
                  <a:pos x="7673" y="4527"/>
                </a:cxn>
                <a:cxn ang="0">
                  <a:pos x="7655" y="4272"/>
                </a:cxn>
                <a:cxn ang="0">
                  <a:pos x="7616" y="3985"/>
                </a:cxn>
                <a:cxn ang="0">
                  <a:pos x="7552" y="3673"/>
                </a:cxn>
                <a:cxn ang="0">
                  <a:pos x="7455" y="3340"/>
                </a:cxn>
                <a:cxn ang="0">
                  <a:pos x="7322" y="2994"/>
                </a:cxn>
                <a:cxn ang="0">
                  <a:pos x="7146" y="2639"/>
                </a:cxn>
                <a:cxn ang="0">
                  <a:pos x="6921" y="2283"/>
                </a:cxn>
                <a:cxn ang="0">
                  <a:pos x="6643" y="1931"/>
                </a:cxn>
                <a:cxn ang="0">
                  <a:pos x="6304" y="1590"/>
                </a:cxn>
                <a:cxn ang="0">
                  <a:pos x="5901" y="1266"/>
                </a:cxn>
                <a:cxn ang="0">
                  <a:pos x="5427" y="965"/>
                </a:cxn>
                <a:cxn ang="0">
                  <a:pos x="5134" y="809"/>
                </a:cxn>
                <a:cxn ang="0">
                  <a:pos x="4995" y="738"/>
                </a:cxn>
                <a:cxn ang="0">
                  <a:pos x="4842" y="669"/>
                </a:cxn>
                <a:cxn ang="0">
                  <a:pos x="4645" y="592"/>
                </a:cxn>
                <a:cxn ang="0">
                  <a:pos x="4407" y="512"/>
                </a:cxn>
                <a:cxn ang="0">
                  <a:pos x="4131" y="437"/>
                </a:cxn>
                <a:cxn ang="0">
                  <a:pos x="3822" y="375"/>
                </a:cxn>
                <a:cxn ang="0">
                  <a:pos x="3483" y="332"/>
                </a:cxn>
                <a:cxn ang="0">
                  <a:pos x="3117" y="316"/>
                </a:cxn>
                <a:cxn ang="0">
                  <a:pos x="2726" y="333"/>
                </a:cxn>
                <a:cxn ang="0">
                  <a:pos x="2316" y="391"/>
                </a:cxn>
                <a:cxn ang="0">
                  <a:pos x="1890" y="496"/>
                </a:cxn>
                <a:cxn ang="0">
                  <a:pos x="1450" y="656"/>
                </a:cxn>
                <a:cxn ang="0">
                  <a:pos x="1002" y="878"/>
                </a:cxn>
                <a:cxn ang="0">
                  <a:pos x="546" y="1168"/>
                </a:cxn>
                <a:cxn ang="0">
                  <a:pos x="0" y="1185"/>
                </a:cxn>
                <a:cxn ang="0">
                  <a:pos x="102" y="1095"/>
                </a:cxn>
                <a:cxn ang="0">
                  <a:pos x="226" y="996"/>
                </a:cxn>
                <a:cxn ang="0">
                  <a:pos x="397" y="872"/>
                </a:cxn>
                <a:cxn ang="0">
                  <a:pos x="612" y="731"/>
                </a:cxn>
                <a:cxn ang="0">
                  <a:pos x="869" y="583"/>
                </a:cxn>
                <a:cxn ang="0">
                  <a:pos x="1165" y="435"/>
                </a:cxn>
                <a:cxn ang="0">
                  <a:pos x="1499" y="297"/>
                </a:cxn>
                <a:cxn ang="0">
                  <a:pos x="1868" y="175"/>
                </a:cxn>
                <a:cxn ang="0">
                  <a:pos x="2270" y="80"/>
                </a:cxn>
                <a:cxn ang="0">
                  <a:pos x="2704" y="19"/>
                </a:cxn>
                <a:cxn ang="0">
                  <a:pos x="3166" y="0"/>
                </a:cxn>
                <a:cxn ang="0">
                  <a:pos x="3655" y="34"/>
                </a:cxn>
                <a:cxn ang="0">
                  <a:pos x="4167" y="128"/>
                </a:cxn>
                <a:cxn ang="0">
                  <a:pos x="4704" y="289"/>
                </a:cxn>
                <a:cxn ang="0">
                  <a:pos x="5259" y="527"/>
                </a:cxn>
                <a:cxn ang="0">
                  <a:pos x="5386" y="585"/>
                </a:cxn>
                <a:cxn ang="0">
                  <a:pos x="5532" y="659"/>
                </a:cxn>
                <a:cxn ang="0">
                  <a:pos x="5720" y="766"/>
                </a:cxn>
                <a:cxn ang="0">
                  <a:pos x="5942" y="908"/>
                </a:cxn>
                <a:cxn ang="0">
                  <a:pos x="6188" y="1086"/>
                </a:cxn>
                <a:cxn ang="0">
                  <a:pos x="6449" y="1302"/>
                </a:cxn>
                <a:cxn ang="0">
                  <a:pos x="6718" y="1558"/>
                </a:cxn>
                <a:cxn ang="0">
                  <a:pos x="6983" y="1855"/>
                </a:cxn>
                <a:cxn ang="0">
                  <a:pos x="7237" y="2196"/>
                </a:cxn>
                <a:cxn ang="0">
                  <a:pos x="7471" y="2581"/>
                </a:cxn>
                <a:cxn ang="0">
                  <a:pos x="7674" y="3014"/>
                </a:cxn>
                <a:cxn ang="0">
                  <a:pos x="7839" y="3496"/>
                </a:cxn>
                <a:cxn ang="0">
                  <a:pos x="7956" y="4027"/>
                </a:cxn>
                <a:cxn ang="0">
                  <a:pos x="8016" y="4611"/>
                </a:cxn>
                <a:cxn ang="0">
                  <a:pos x="8010" y="5247"/>
                </a:cxn>
              </a:cxnLst>
              <a:rect l="0" t="0" r="r" b="b"/>
              <a:pathLst>
                <a:path w="8022" h="5247">
                  <a:moveTo>
                    <a:pt x="7654" y="5103"/>
                  </a:moveTo>
                  <a:lnTo>
                    <a:pt x="7658" y="5072"/>
                  </a:lnTo>
                  <a:lnTo>
                    <a:pt x="7667" y="4979"/>
                  </a:lnTo>
                  <a:lnTo>
                    <a:pt x="7671" y="4913"/>
                  </a:lnTo>
                  <a:lnTo>
                    <a:pt x="7675" y="4833"/>
                  </a:lnTo>
                  <a:lnTo>
                    <a:pt x="7677" y="4742"/>
                  </a:lnTo>
                  <a:lnTo>
                    <a:pt x="7677" y="4639"/>
                  </a:lnTo>
                  <a:lnTo>
                    <a:pt x="7673" y="4527"/>
                  </a:lnTo>
                  <a:lnTo>
                    <a:pt x="7666" y="4404"/>
                  </a:lnTo>
                  <a:lnTo>
                    <a:pt x="7655" y="4272"/>
                  </a:lnTo>
                  <a:lnTo>
                    <a:pt x="7639" y="4133"/>
                  </a:lnTo>
                  <a:lnTo>
                    <a:pt x="7616" y="3985"/>
                  </a:lnTo>
                  <a:lnTo>
                    <a:pt x="7588" y="3833"/>
                  </a:lnTo>
                  <a:lnTo>
                    <a:pt x="7552" y="3673"/>
                  </a:lnTo>
                  <a:lnTo>
                    <a:pt x="7508" y="3509"/>
                  </a:lnTo>
                  <a:lnTo>
                    <a:pt x="7455" y="3340"/>
                  </a:lnTo>
                  <a:lnTo>
                    <a:pt x="7393" y="3168"/>
                  </a:lnTo>
                  <a:lnTo>
                    <a:pt x="7322" y="2994"/>
                  </a:lnTo>
                  <a:lnTo>
                    <a:pt x="7240" y="2817"/>
                  </a:lnTo>
                  <a:lnTo>
                    <a:pt x="7146" y="2639"/>
                  </a:lnTo>
                  <a:lnTo>
                    <a:pt x="7039" y="2460"/>
                  </a:lnTo>
                  <a:lnTo>
                    <a:pt x="6921" y="2283"/>
                  </a:lnTo>
                  <a:lnTo>
                    <a:pt x="6789" y="2106"/>
                  </a:lnTo>
                  <a:lnTo>
                    <a:pt x="6643" y="1931"/>
                  </a:lnTo>
                  <a:lnTo>
                    <a:pt x="6481" y="1759"/>
                  </a:lnTo>
                  <a:lnTo>
                    <a:pt x="6304" y="1590"/>
                  </a:lnTo>
                  <a:lnTo>
                    <a:pt x="6112" y="1426"/>
                  </a:lnTo>
                  <a:lnTo>
                    <a:pt x="5901" y="1266"/>
                  </a:lnTo>
                  <a:lnTo>
                    <a:pt x="5673" y="1112"/>
                  </a:lnTo>
                  <a:lnTo>
                    <a:pt x="5427" y="965"/>
                  </a:lnTo>
                  <a:lnTo>
                    <a:pt x="5161" y="825"/>
                  </a:lnTo>
                  <a:lnTo>
                    <a:pt x="5134" y="809"/>
                  </a:lnTo>
                  <a:lnTo>
                    <a:pt x="5054" y="767"/>
                  </a:lnTo>
                  <a:lnTo>
                    <a:pt x="4995" y="738"/>
                  </a:lnTo>
                  <a:lnTo>
                    <a:pt x="4924" y="705"/>
                  </a:lnTo>
                  <a:lnTo>
                    <a:pt x="4842" y="669"/>
                  </a:lnTo>
                  <a:lnTo>
                    <a:pt x="4748" y="631"/>
                  </a:lnTo>
                  <a:lnTo>
                    <a:pt x="4645" y="592"/>
                  </a:lnTo>
                  <a:lnTo>
                    <a:pt x="4531" y="551"/>
                  </a:lnTo>
                  <a:lnTo>
                    <a:pt x="4407" y="512"/>
                  </a:lnTo>
                  <a:lnTo>
                    <a:pt x="4273" y="474"/>
                  </a:lnTo>
                  <a:lnTo>
                    <a:pt x="4131" y="437"/>
                  </a:lnTo>
                  <a:lnTo>
                    <a:pt x="3980" y="405"/>
                  </a:lnTo>
                  <a:lnTo>
                    <a:pt x="3822" y="375"/>
                  </a:lnTo>
                  <a:lnTo>
                    <a:pt x="3656" y="351"/>
                  </a:lnTo>
                  <a:lnTo>
                    <a:pt x="3483" y="332"/>
                  </a:lnTo>
                  <a:lnTo>
                    <a:pt x="3303" y="321"/>
                  </a:lnTo>
                  <a:lnTo>
                    <a:pt x="3117" y="316"/>
                  </a:lnTo>
                  <a:lnTo>
                    <a:pt x="2924" y="320"/>
                  </a:lnTo>
                  <a:lnTo>
                    <a:pt x="2726" y="333"/>
                  </a:lnTo>
                  <a:lnTo>
                    <a:pt x="2523" y="357"/>
                  </a:lnTo>
                  <a:lnTo>
                    <a:pt x="2316" y="391"/>
                  </a:lnTo>
                  <a:lnTo>
                    <a:pt x="2105" y="437"/>
                  </a:lnTo>
                  <a:lnTo>
                    <a:pt x="1890" y="496"/>
                  </a:lnTo>
                  <a:lnTo>
                    <a:pt x="1672" y="569"/>
                  </a:lnTo>
                  <a:lnTo>
                    <a:pt x="1450" y="656"/>
                  </a:lnTo>
                  <a:lnTo>
                    <a:pt x="1226" y="759"/>
                  </a:lnTo>
                  <a:lnTo>
                    <a:pt x="1002" y="878"/>
                  </a:lnTo>
                  <a:lnTo>
                    <a:pt x="774" y="1013"/>
                  </a:lnTo>
                  <a:lnTo>
                    <a:pt x="546" y="1168"/>
                  </a:lnTo>
                  <a:lnTo>
                    <a:pt x="317" y="1341"/>
                  </a:lnTo>
                  <a:lnTo>
                    <a:pt x="0" y="1185"/>
                  </a:lnTo>
                  <a:lnTo>
                    <a:pt x="25" y="1160"/>
                  </a:lnTo>
                  <a:lnTo>
                    <a:pt x="102" y="1095"/>
                  </a:lnTo>
                  <a:lnTo>
                    <a:pt x="158" y="1049"/>
                  </a:lnTo>
                  <a:lnTo>
                    <a:pt x="226" y="996"/>
                  </a:lnTo>
                  <a:lnTo>
                    <a:pt x="307" y="936"/>
                  </a:lnTo>
                  <a:lnTo>
                    <a:pt x="397" y="872"/>
                  </a:lnTo>
                  <a:lnTo>
                    <a:pt x="500" y="803"/>
                  </a:lnTo>
                  <a:lnTo>
                    <a:pt x="612" y="731"/>
                  </a:lnTo>
                  <a:lnTo>
                    <a:pt x="735" y="658"/>
                  </a:lnTo>
                  <a:lnTo>
                    <a:pt x="869" y="583"/>
                  </a:lnTo>
                  <a:lnTo>
                    <a:pt x="1013" y="508"/>
                  </a:lnTo>
                  <a:lnTo>
                    <a:pt x="1165" y="435"/>
                  </a:lnTo>
                  <a:lnTo>
                    <a:pt x="1328" y="364"/>
                  </a:lnTo>
                  <a:lnTo>
                    <a:pt x="1499" y="297"/>
                  </a:lnTo>
                  <a:lnTo>
                    <a:pt x="1679" y="233"/>
                  </a:lnTo>
                  <a:lnTo>
                    <a:pt x="1868" y="175"/>
                  </a:lnTo>
                  <a:lnTo>
                    <a:pt x="2066" y="124"/>
                  </a:lnTo>
                  <a:lnTo>
                    <a:pt x="2270" y="80"/>
                  </a:lnTo>
                  <a:lnTo>
                    <a:pt x="2484" y="44"/>
                  </a:lnTo>
                  <a:lnTo>
                    <a:pt x="2704" y="19"/>
                  </a:lnTo>
                  <a:lnTo>
                    <a:pt x="2931" y="3"/>
                  </a:lnTo>
                  <a:lnTo>
                    <a:pt x="3166" y="0"/>
                  </a:lnTo>
                  <a:lnTo>
                    <a:pt x="3408" y="11"/>
                  </a:lnTo>
                  <a:lnTo>
                    <a:pt x="3655" y="34"/>
                  </a:lnTo>
                  <a:lnTo>
                    <a:pt x="3908" y="73"/>
                  </a:lnTo>
                  <a:lnTo>
                    <a:pt x="4167" y="128"/>
                  </a:lnTo>
                  <a:lnTo>
                    <a:pt x="4433" y="199"/>
                  </a:lnTo>
                  <a:lnTo>
                    <a:pt x="4704" y="289"/>
                  </a:lnTo>
                  <a:lnTo>
                    <a:pt x="4979" y="398"/>
                  </a:lnTo>
                  <a:lnTo>
                    <a:pt x="5259" y="527"/>
                  </a:lnTo>
                  <a:lnTo>
                    <a:pt x="5293" y="541"/>
                  </a:lnTo>
                  <a:lnTo>
                    <a:pt x="5386" y="585"/>
                  </a:lnTo>
                  <a:lnTo>
                    <a:pt x="5453" y="618"/>
                  </a:lnTo>
                  <a:lnTo>
                    <a:pt x="5532" y="659"/>
                  </a:lnTo>
                  <a:lnTo>
                    <a:pt x="5621" y="709"/>
                  </a:lnTo>
                  <a:lnTo>
                    <a:pt x="5720" y="766"/>
                  </a:lnTo>
                  <a:lnTo>
                    <a:pt x="5828" y="833"/>
                  </a:lnTo>
                  <a:lnTo>
                    <a:pt x="5942" y="908"/>
                  </a:lnTo>
                  <a:lnTo>
                    <a:pt x="6063" y="992"/>
                  </a:lnTo>
                  <a:lnTo>
                    <a:pt x="6188" y="1086"/>
                  </a:lnTo>
                  <a:lnTo>
                    <a:pt x="6317" y="1190"/>
                  </a:lnTo>
                  <a:lnTo>
                    <a:pt x="6449" y="1302"/>
                  </a:lnTo>
                  <a:lnTo>
                    <a:pt x="6584" y="1425"/>
                  </a:lnTo>
                  <a:lnTo>
                    <a:pt x="6718" y="1558"/>
                  </a:lnTo>
                  <a:lnTo>
                    <a:pt x="6851" y="1702"/>
                  </a:lnTo>
                  <a:lnTo>
                    <a:pt x="6983" y="1855"/>
                  </a:lnTo>
                  <a:lnTo>
                    <a:pt x="7113" y="2020"/>
                  </a:lnTo>
                  <a:lnTo>
                    <a:pt x="7237" y="2196"/>
                  </a:lnTo>
                  <a:lnTo>
                    <a:pt x="7357" y="2383"/>
                  </a:lnTo>
                  <a:lnTo>
                    <a:pt x="7471" y="2581"/>
                  </a:lnTo>
                  <a:lnTo>
                    <a:pt x="7576" y="2792"/>
                  </a:lnTo>
                  <a:lnTo>
                    <a:pt x="7674" y="3014"/>
                  </a:lnTo>
                  <a:lnTo>
                    <a:pt x="7762" y="3248"/>
                  </a:lnTo>
                  <a:lnTo>
                    <a:pt x="7839" y="3496"/>
                  </a:lnTo>
                  <a:lnTo>
                    <a:pt x="7904" y="3754"/>
                  </a:lnTo>
                  <a:lnTo>
                    <a:pt x="7956" y="4027"/>
                  </a:lnTo>
                  <a:lnTo>
                    <a:pt x="7994" y="4312"/>
                  </a:lnTo>
                  <a:lnTo>
                    <a:pt x="8016" y="4611"/>
                  </a:lnTo>
                  <a:lnTo>
                    <a:pt x="8022" y="4922"/>
                  </a:lnTo>
                  <a:lnTo>
                    <a:pt x="8010" y="5247"/>
                  </a:lnTo>
                  <a:lnTo>
                    <a:pt x="7654" y="5103"/>
                  </a:lnTo>
                  <a:close/>
                </a:path>
              </a:pathLst>
            </a:custGeom>
            <a:solidFill>
              <a:srgbClr val="D83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"/>
            <p:cNvSpPr>
              <a:spLocks/>
            </p:cNvSpPr>
            <p:nvPr/>
          </p:nvSpPr>
          <p:spPr bwMode="auto">
            <a:xfrm>
              <a:off x="2626" y="954"/>
              <a:ext cx="792" cy="520"/>
            </a:xfrm>
            <a:custGeom>
              <a:avLst/>
              <a:gdLst/>
              <a:ahLst/>
              <a:cxnLst>
                <a:cxn ang="0">
                  <a:pos x="7558" y="5033"/>
                </a:cxn>
                <a:cxn ang="0">
                  <a:pos x="7572" y="4876"/>
                </a:cxn>
                <a:cxn ang="0">
                  <a:pos x="7578" y="4704"/>
                </a:cxn>
                <a:cxn ang="0">
                  <a:pos x="7576" y="4490"/>
                </a:cxn>
                <a:cxn ang="0">
                  <a:pos x="7559" y="4236"/>
                </a:cxn>
                <a:cxn ang="0">
                  <a:pos x="7522" y="3951"/>
                </a:cxn>
                <a:cxn ang="0">
                  <a:pos x="7460" y="3640"/>
                </a:cxn>
                <a:cxn ang="0">
                  <a:pos x="7367" y="3308"/>
                </a:cxn>
                <a:cxn ang="0">
                  <a:pos x="7237" y="2962"/>
                </a:cxn>
                <a:cxn ang="0">
                  <a:pos x="7064" y="2610"/>
                </a:cxn>
                <a:cxn ang="0">
                  <a:pos x="6843" y="2256"/>
                </a:cxn>
                <a:cxn ang="0">
                  <a:pos x="6569" y="1907"/>
                </a:cxn>
                <a:cxn ang="0">
                  <a:pos x="6237" y="1569"/>
                </a:cxn>
                <a:cxn ang="0">
                  <a:pos x="5839" y="1247"/>
                </a:cxn>
                <a:cxn ang="0">
                  <a:pos x="5372" y="950"/>
                </a:cxn>
                <a:cxn ang="0">
                  <a:pos x="5083" y="796"/>
                </a:cxn>
                <a:cxn ang="0">
                  <a:pos x="4946" y="726"/>
                </a:cxn>
                <a:cxn ang="0">
                  <a:pos x="4794" y="657"/>
                </a:cxn>
                <a:cxn ang="0">
                  <a:pos x="4600" y="581"/>
                </a:cxn>
                <a:cxn ang="0">
                  <a:pos x="4365" y="503"/>
                </a:cxn>
                <a:cxn ang="0">
                  <a:pos x="4092" y="430"/>
                </a:cxn>
                <a:cxn ang="0">
                  <a:pos x="3787" y="369"/>
                </a:cxn>
                <a:cxn ang="0">
                  <a:pos x="3451" y="329"/>
                </a:cxn>
                <a:cxn ang="0">
                  <a:pos x="3089" y="314"/>
                </a:cxn>
                <a:cxn ang="0">
                  <a:pos x="2703" y="334"/>
                </a:cxn>
                <a:cxn ang="0">
                  <a:pos x="2298" y="393"/>
                </a:cxn>
                <a:cxn ang="0">
                  <a:pos x="1874" y="501"/>
                </a:cxn>
                <a:cxn ang="0">
                  <a:pos x="1439" y="663"/>
                </a:cxn>
                <a:cxn ang="0">
                  <a:pos x="993" y="886"/>
                </a:cxn>
                <a:cxn ang="0">
                  <a:pos x="541" y="1178"/>
                </a:cxn>
                <a:cxn ang="0">
                  <a:pos x="0" y="1196"/>
                </a:cxn>
                <a:cxn ang="0">
                  <a:pos x="102" y="1106"/>
                </a:cxn>
                <a:cxn ang="0">
                  <a:pos x="226" y="1007"/>
                </a:cxn>
                <a:cxn ang="0">
                  <a:pos x="396" y="882"/>
                </a:cxn>
                <a:cxn ang="0">
                  <a:pos x="610" y="742"/>
                </a:cxn>
                <a:cxn ang="0">
                  <a:pos x="864" y="592"/>
                </a:cxn>
                <a:cxn ang="0">
                  <a:pos x="1158" y="444"/>
                </a:cxn>
                <a:cxn ang="0">
                  <a:pos x="1489" y="303"/>
                </a:cxn>
                <a:cxn ang="0">
                  <a:pos x="1855" y="180"/>
                </a:cxn>
                <a:cxn ang="0">
                  <a:pos x="2254" y="83"/>
                </a:cxn>
                <a:cxn ang="0">
                  <a:pos x="2682" y="20"/>
                </a:cxn>
                <a:cxn ang="0">
                  <a:pos x="3140" y="0"/>
                </a:cxn>
                <a:cxn ang="0">
                  <a:pos x="3623" y="30"/>
                </a:cxn>
                <a:cxn ang="0">
                  <a:pos x="4131" y="121"/>
                </a:cxn>
                <a:cxn ang="0">
                  <a:pos x="4660" y="279"/>
                </a:cxn>
                <a:cxn ang="0">
                  <a:pos x="5208" y="514"/>
                </a:cxn>
                <a:cxn ang="0">
                  <a:pos x="5334" y="571"/>
                </a:cxn>
                <a:cxn ang="0">
                  <a:pos x="5478" y="644"/>
                </a:cxn>
                <a:cxn ang="0">
                  <a:pos x="5663" y="750"/>
                </a:cxn>
                <a:cxn ang="0">
                  <a:pos x="5881" y="890"/>
                </a:cxn>
                <a:cxn ang="0">
                  <a:pos x="6125" y="1067"/>
                </a:cxn>
                <a:cxn ang="0">
                  <a:pos x="6382" y="1281"/>
                </a:cxn>
                <a:cxn ang="0">
                  <a:pos x="6645" y="1534"/>
                </a:cxn>
                <a:cxn ang="0">
                  <a:pos x="6907" y="1829"/>
                </a:cxn>
                <a:cxn ang="0">
                  <a:pos x="7156" y="2167"/>
                </a:cxn>
                <a:cxn ang="0">
                  <a:pos x="7385" y="2551"/>
                </a:cxn>
                <a:cxn ang="0">
                  <a:pos x="7584" y="2982"/>
                </a:cxn>
                <a:cxn ang="0">
                  <a:pos x="7745" y="3460"/>
                </a:cxn>
                <a:cxn ang="0">
                  <a:pos x="7858" y="3990"/>
                </a:cxn>
                <a:cxn ang="0">
                  <a:pos x="7914" y="4571"/>
                </a:cxn>
                <a:cxn ang="0">
                  <a:pos x="7905" y="5207"/>
                </a:cxn>
              </a:cxnLst>
              <a:rect l="0" t="0" r="r" b="b"/>
              <a:pathLst>
                <a:path w="7918" h="5207">
                  <a:moveTo>
                    <a:pt x="7553" y="5066"/>
                  </a:moveTo>
                  <a:lnTo>
                    <a:pt x="7558" y="5033"/>
                  </a:lnTo>
                  <a:lnTo>
                    <a:pt x="7567" y="4942"/>
                  </a:lnTo>
                  <a:lnTo>
                    <a:pt x="7572" y="4876"/>
                  </a:lnTo>
                  <a:lnTo>
                    <a:pt x="7575" y="4796"/>
                  </a:lnTo>
                  <a:lnTo>
                    <a:pt x="7578" y="4704"/>
                  </a:lnTo>
                  <a:lnTo>
                    <a:pt x="7578" y="4603"/>
                  </a:lnTo>
                  <a:lnTo>
                    <a:pt x="7576" y="4490"/>
                  </a:lnTo>
                  <a:lnTo>
                    <a:pt x="7569" y="4367"/>
                  </a:lnTo>
                  <a:lnTo>
                    <a:pt x="7559" y="4236"/>
                  </a:lnTo>
                  <a:lnTo>
                    <a:pt x="7544" y="4098"/>
                  </a:lnTo>
                  <a:lnTo>
                    <a:pt x="7522" y="3951"/>
                  </a:lnTo>
                  <a:lnTo>
                    <a:pt x="7495" y="3798"/>
                  </a:lnTo>
                  <a:lnTo>
                    <a:pt x="7460" y="3640"/>
                  </a:lnTo>
                  <a:lnTo>
                    <a:pt x="7418" y="3476"/>
                  </a:lnTo>
                  <a:lnTo>
                    <a:pt x="7367" y="3308"/>
                  </a:lnTo>
                  <a:lnTo>
                    <a:pt x="7307" y="3137"/>
                  </a:lnTo>
                  <a:lnTo>
                    <a:pt x="7237" y="2962"/>
                  </a:lnTo>
                  <a:lnTo>
                    <a:pt x="7155" y="2787"/>
                  </a:lnTo>
                  <a:lnTo>
                    <a:pt x="7064" y="2610"/>
                  </a:lnTo>
                  <a:lnTo>
                    <a:pt x="6960" y="2433"/>
                  </a:lnTo>
                  <a:lnTo>
                    <a:pt x="6843" y="2256"/>
                  </a:lnTo>
                  <a:lnTo>
                    <a:pt x="6714" y="2081"/>
                  </a:lnTo>
                  <a:lnTo>
                    <a:pt x="6569" y="1907"/>
                  </a:lnTo>
                  <a:lnTo>
                    <a:pt x="6410" y="1736"/>
                  </a:lnTo>
                  <a:lnTo>
                    <a:pt x="6237" y="1569"/>
                  </a:lnTo>
                  <a:lnTo>
                    <a:pt x="6046" y="1405"/>
                  </a:lnTo>
                  <a:lnTo>
                    <a:pt x="5839" y="1247"/>
                  </a:lnTo>
                  <a:lnTo>
                    <a:pt x="5615" y="1095"/>
                  </a:lnTo>
                  <a:lnTo>
                    <a:pt x="5372" y="950"/>
                  </a:lnTo>
                  <a:lnTo>
                    <a:pt x="5110" y="811"/>
                  </a:lnTo>
                  <a:lnTo>
                    <a:pt x="5083" y="796"/>
                  </a:lnTo>
                  <a:lnTo>
                    <a:pt x="5004" y="754"/>
                  </a:lnTo>
                  <a:lnTo>
                    <a:pt x="4946" y="726"/>
                  </a:lnTo>
                  <a:lnTo>
                    <a:pt x="4875" y="693"/>
                  </a:lnTo>
                  <a:lnTo>
                    <a:pt x="4794" y="657"/>
                  </a:lnTo>
                  <a:lnTo>
                    <a:pt x="4702" y="620"/>
                  </a:lnTo>
                  <a:lnTo>
                    <a:pt x="4600" y="581"/>
                  </a:lnTo>
                  <a:lnTo>
                    <a:pt x="4487" y="541"/>
                  </a:lnTo>
                  <a:lnTo>
                    <a:pt x="4365" y="503"/>
                  </a:lnTo>
                  <a:lnTo>
                    <a:pt x="4232" y="465"/>
                  </a:lnTo>
                  <a:lnTo>
                    <a:pt x="4092" y="430"/>
                  </a:lnTo>
                  <a:lnTo>
                    <a:pt x="3944" y="398"/>
                  </a:lnTo>
                  <a:lnTo>
                    <a:pt x="3787" y="369"/>
                  </a:lnTo>
                  <a:lnTo>
                    <a:pt x="3623" y="346"/>
                  </a:lnTo>
                  <a:lnTo>
                    <a:pt x="3451" y="329"/>
                  </a:lnTo>
                  <a:lnTo>
                    <a:pt x="3273" y="318"/>
                  </a:lnTo>
                  <a:lnTo>
                    <a:pt x="3089" y="314"/>
                  </a:lnTo>
                  <a:lnTo>
                    <a:pt x="2899" y="319"/>
                  </a:lnTo>
                  <a:lnTo>
                    <a:pt x="2703" y="334"/>
                  </a:lnTo>
                  <a:lnTo>
                    <a:pt x="2502" y="358"/>
                  </a:lnTo>
                  <a:lnTo>
                    <a:pt x="2298" y="393"/>
                  </a:lnTo>
                  <a:lnTo>
                    <a:pt x="2088" y="441"/>
                  </a:lnTo>
                  <a:lnTo>
                    <a:pt x="1874" y="501"/>
                  </a:lnTo>
                  <a:lnTo>
                    <a:pt x="1659" y="574"/>
                  </a:lnTo>
                  <a:lnTo>
                    <a:pt x="1439" y="663"/>
                  </a:lnTo>
                  <a:lnTo>
                    <a:pt x="1217" y="765"/>
                  </a:lnTo>
                  <a:lnTo>
                    <a:pt x="993" y="886"/>
                  </a:lnTo>
                  <a:lnTo>
                    <a:pt x="767" y="1022"/>
                  </a:lnTo>
                  <a:lnTo>
                    <a:pt x="541" y="1178"/>
                  </a:lnTo>
                  <a:lnTo>
                    <a:pt x="314" y="1351"/>
                  </a:lnTo>
                  <a:lnTo>
                    <a:pt x="0" y="1196"/>
                  </a:lnTo>
                  <a:lnTo>
                    <a:pt x="27" y="1173"/>
                  </a:lnTo>
                  <a:lnTo>
                    <a:pt x="102" y="1106"/>
                  </a:lnTo>
                  <a:lnTo>
                    <a:pt x="158" y="1061"/>
                  </a:lnTo>
                  <a:lnTo>
                    <a:pt x="226" y="1007"/>
                  </a:lnTo>
                  <a:lnTo>
                    <a:pt x="306" y="948"/>
                  </a:lnTo>
                  <a:lnTo>
                    <a:pt x="396" y="882"/>
                  </a:lnTo>
                  <a:lnTo>
                    <a:pt x="497" y="813"/>
                  </a:lnTo>
                  <a:lnTo>
                    <a:pt x="610" y="742"/>
                  </a:lnTo>
                  <a:lnTo>
                    <a:pt x="732" y="668"/>
                  </a:lnTo>
                  <a:lnTo>
                    <a:pt x="864" y="592"/>
                  </a:lnTo>
                  <a:lnTo>
                    <a:pt x="1007" y="517"/>
                  </a:lnTo>
                  <a:lnTo>
                    <a:pt x="1158" y="444"/>
                  </a:lnTo>
                  <a:lnTo>
                    <a:pt x="1319" y="371"/>
                  </a:lnTo>
                  <a:lnTo>
                    <a:pt x="1489" y="303"/>
                  </a:lnTo>
                  <a:lnTo>
                    <a:pt x="1668" y="239"/>
                  </a:lnTo>
                  <a:lnTo>
                    <a:pt x="1855" y="180"/>
                  </a:lnTo>
                  <a:lnTo>
                    <a:pt x="2050" y="128"/>
                  </a:lnTo>
                  <a:lnTo>
                    <a:pt x="2254" y="83"/>
                  </a:lnTo>
                  <a:lnTo>
                    <a:pt x="2464" y="47"/>
                  </a:lnTo>
                  <a:lnTo>
                    <a:pt x="2682" y="20"/>
                  </a:lnTo>
                  <a:lnTo>
                    <a:pt x="2908" y="4"/>
                  </a:lnTo>
                  <a:lnTo>
                    <a:pt x="3140" y="0"/>
                  </a:lnTo>
                  <a:lnTo>
                    <a:pt x="3378" y="8"/>
                  </a:lnTo>
                  <a:lnTo>
                    <a:pt x="3623" y="30"/>
                  </a:lnTo>
                  <a:lnTo>
                    <a:pt x="3874" y="67"/>
                  </a:lnTo>
                  <a:lnTo>
                    <a:pt x="4131" y="121"/>
                  </a:lnTo>
                  <a:lnTo>
                    <a:pt x="4392" y="191"/>
                  </a:lnTo>
                  <a:lnTo>
                    <a:pt x="4660" y="279"/>
                  </a:lnTo>
                  <a:lnTo>
                    <a:pt x="4931" y="387"/>
                  </a:lnTo>
                  <a:lnTo>
                    <a:pt x="5208" y="514"/>
                  </a:lnTo>
                  <a:lnTo>
                    <a:pt x="5241" y="528"/>
                  </a:lnTo>
                  <a:lnTo>
                    <a:pt x="5334" y="571"/>
                  </a:lnTo>
                  <a:lnTo>
                    <a:pt x="5400" y="603"/>
                  </a:lnTo>
                  <a:lnTo>
                    <a:pt x="5478" y="644"/>
                  </a:lnTo>
                  <a:lnTo>
                    <a:pt x="5565" y="693"/>
                  </a:lnTo>
                  <a:lnTo>
                    <a:pt x="5663" y="750"/>
                  </a:lnTo>
                  <a:lnTo>
                    <a:pt x="5769" y="815"/>
                  </a:lnTo>
                  <a:lnTo>
                    <a:pt x="5881" y="890"/>
                  </a:lnTo>
                  <a:lnTo>
                    <a:pt x="6001" y="973"/>
                  </a:lnTo>
                  <a:lnTo>
                    <a:pt x="6125" y="1067"/>
                  </a:lnTo>
                  <a:lnTo>
                    <a:pt x="6252" y="1169"/>
                  </a:lnTo>
                  <a:lnTo>
                    <a:pt x="6382" y="1281"/>
                  </a:lnTo>
                  <a:lnTo>
                    <a:pt x="6513" y="1402"/>
                  </a:lnTo>
                  <a:lnTo>
                    <a:pt x="6645" y="1534"/>
                  </a:lnTo>
                  <a:lnTo>
                    <a:pt x="6778" y="1677"/>
                  </a:lnTo>
                  <a:lnTo>
                    <a:pt x="6907" y="1829"/>
                  </a:lnTo>
                  <a:lnTo>
                    <a:pt x="7034" y="1993"/>
                  </a:lnTo>
                  <a:lnTo>
                    <a:pt x="7156" y="2167"/>
                  </a:lnTo>
                  <a:lnTo>
                    <a:pt x="7274" y="2354"/>
                  </a:lnTo>
                  <a:lnTo>
                    <a:pt x="7385" y="2551"/>
                  </a:lnTo>
                  <a:lnTo>
                    <a:pt x="7489" y="2761"/>
                  </a:lnTo>
                  <a:lnTo>
                    <a:pt x="7584" y="2982"/>
                  </a:lnTo>
                  <a:lnTo>
                    <a:pt x="7670" y="3215"/>
                  </a:lnTo>
                  <a:lnTo>
                    <a:pt x="7745" y="3460"/>
                  </a:lnTo>
                  <a:lnTo>
                    <a:pt x="7807" y="3719"/>
                  </a:lnTo>
                  <a:lnTo>
                    <a:pt x="7858" y="3990"/>
                  </a:lnTo>
                  <a:lnTo>
                    <a:pt x="7894" y="4274"/>
                  </a:lnTo>
                  <a:lnTo>
                    <a:pt x="7914" y="4571"/>
                  </a:lnTo>
                  <a:lnTo>
                    <a:pt x="7918" y="4883"/>
                  </a:lnTo>
                  <a:lnTo>
                    <a:pt x="7905" y="5207"/>
                  </a:lnTo>
                  <a:lnTo>
                    <a:pt x="7553" y="5066"/>
                  </a:lnTo>
                  <a:close/>
                </a:path>
              </a:pathLst>
            </a:custGeom>
            <a:solidFill>
              <a:srgbClr val="8B3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2714" y="1685"/>
              <a:ext cx="388" cy="408"/>
            </a:xfrm>
            <a:custGeom>
              <a:avLst/>
              <a:gdLst/>
              <a:ahLst/>
              <a:cxnLst>
                <a:cxn ang="0">
                  <a:pos x="3114" y="17"/>
                </a:cxn>
                <a:cxn ang="0">
                  <a:pos x="3170" y="109"/>
                </a:cxn>
                <a:cxn ang="0">
                  <a:pos x="3226" y="211"/>
                </a:cxn>
                <a:cxn ang="0">
                  <a:pos x="3295" y="344"/>
                </a:cxn>
                <a:cxn ang="0">
                  <a:pos x="3373" y="506"/>
                </a:cxn>
                <a:cxn ang="0">
                  <a:pos x="3456" y="695"/>
                </a:cxn>
                <a:cxn ang="0">
                  <a:pos x="3540" y="910"/>
                </a:cxn>
                <a:cxn ang="0">
                  <a:pos x="3622" y="1150"/>
                </a:cxn>
                <a:cxn ang="0">
                  <a:pos x="3699" y="1413"/>
                </a:cxn>
                <a:cxn ang="0">
                  <a:pos x="3767" y="1697"/>
                </a:cxn>
                <a:cxn ang="0">
                  <a:pos x="3823" y="2000"/>
                </a:cxn>
                <a:cxn ang="0">
                  <a:pos x="3863" y="2321"/>
                </a:cxn>
                <a:cxn ang="0">
                  <a:pos x="3883" y="2659"/>
                </a:cxn>
                <a:cxn ang="0">
                  <a:pos x="3881" y="3013"/>
                </a:cxn>
                <a:cxn ang="0">
                  <a:pos x="3852" y="3378"/>
                </a:cxn>
                <a:cxn ang="0">
                  <a:pos x="3806" y="3579"/>
                </a:cxn>
                <a:cxn ang="0">
                  <a:pos x="3700" y="3638"/>
                </a:cxn>
                <a:cxn ang="0">
                  <a:pos x="3584" y="3697"/>
                </a:cxn>
                <a:cxn ang="0">
                  <a:pos x="3433" y="3765"/>
                </a:cxn>
                <a:cxn ang="0">
                  <a:pos x="3251" y="3838"/>
                </a:cxn>
                <a:cxn ang="0">
                  <a:pos x="3038" y="3909"/>
                </a:cxn>
                <a:cxn ang="0">
                  <a:pos x="2799" y="3976"/>
                </a:cxn>
                <a:cxn ang="0">
                  <a:pos x="2534" y="4031"/>
                </a:cxn>
                <a:cxn ang="0">
                  <a:pos x="2249" y="4069"/>
                </a:cxn>
                <a:cxn ang="0">
                  <a:pos x="1941" y="4086"/>
                </a:cxn>
                <a:cxn ang="0">
                  <a:pos x="1617" y="4076"/>
                </a:cxn>
                <a:cxn ang="0">
                  <a:pos x="1277" y="4035"/>
                </a:cxn>
                <a:cxn ang="0">
                  <a:pos x="924" y="3956"/>
                </a:cxn>
                <a:cxn ang="0">
                  <a:pos x="560" y="3836"/>
                </a:cxn>
                <a:cxn ang="0">
                  <a:pos x="189" y="3668"/>
                </a:cxn>
                <a:cxn ang="0">
                  <a:pos x="0" y="3539"/>
                </a:cxn>
                <a:cxn ang="0">
                  <a:pos x="7" y="3411"/>
                </a:cxn>
                <a:cxn ang="0">
                  <a:pos x="19" y="3271"/>
                </a:cxn>
                <a:cxn ang="0">
                  <a:pos x="36" y="3096"/>
                </a:cxn>
                <a:cxn ang="0">
                  <a:pos x="62" y="2889"/>
                </a:cxn>
                <a:cxn ang="0">
                  <a:pos x="98" y="2656"/>
                </a:cxn>
                <a:cxn ang="0">
                  <a:pos x="146" y="2401"/>
                </a:cxn>
                <a:cxn ang="0">
                  <a:pos x="207" y="2129"/>
                </a:cxn>
                <a:cxn ang="0">
                  <a:pos x="282" y="1845"/>
                </a:cxn>
                <a:cxn ang="0">
                  <a:pos x="374" y="1555"/>
                </a:cxn>
                <a:cxn ang="0">
                  <a:pos x="484" y="1261"/>
                </a:cxn>
                <a:cxn ang="0">
                  <a:pos x="613" y="971"/>
                </a:cxn>
                <a:cxn ang="0">
                  <a:pos x="762" y="689"/>
                </a:cxn>
                <a:cxn ang="0">
                  <a:pos x="935" y="420"/>
                </a:cxn>
                <a:cxn ang="0">
                  <a:pos x="1133" y="169"/>
                </a:cxn>
                <a:cxn ang="0">
                  <a:pos x="3103" y="0"/>
                </a:cxn>
              </a:cxnLst>
              <a:rect l="0" t="0" r="r" b="b"/>
              <a:pathLst>
                <a:path w="3885" h="4086">
                  <a:moveTo>
                    <a:pt x="3103" y="0"/>
                  </a:moveTo>
                  <a:lnTo>
                    <a:pt x="3114" y="17"/>
                  </a:lnTo>
                  <a:lnTo>
                    <a:pt x="3147" y="70"/>
                  </a:lnTo>
                  <a:lnTo>
                    <a:pt x="3170" y="109"/>
                  </a:lnTo>
                  <a:lnTo>
                    <a:pt x="3197" y="157"/>
                  </a:lnTo>
                  <a:lnTo>
                    <a:pt x="3226" y="211"/>
                  </a:lnTo>
                  <a:lnTo>
                    <a:pt x="3260" y="274"/>
                  </a:lnTo>
                  <a:lnTo>
                    <a:pt x="3295" y="344"/>
                  </a:lnTo>
                  <a:lnTo>
                    <a:pt x="3334" y="421"/>
                  </a:lnTo>
                  <a:lnTo>
                    <a:pt x="3373" y="506"/>
                  </a:lnTo>
                  <a:lnTo>
                    <a:pt x="3414" y="597"/>
                  </a:lnTo>
                  <a:lnTo>
                    <a:pt x="3456" y="695"/>
                  </a:lnTo>
                  <a:lnTo>
                    <a:pt x="3498" y="799"/>
                  </a:lnTo>
                  <a:lnTo>
                    <a:pt x="3540" y="910"/>
                  </a:lnTo>
                  <a:lnTo>
                    <a:pt x="3581" y="1027"/>
                  </a:lnTo>
                  <a:lnTo>
                    <a:pt x="3622" y="1150"/>
                  </a:lnTo>
                  <a:lnTo>
                    <a:pt x="3662" y="1279"/>
                  </a:lnTo>
                  <a:lnTo>
                    <a:pt x="3699" y="1413"/>
                  </a:lnTo>
                  <a:lnTo>
                    <a:pt x="3735" y="1553"/>
                  </a:lnTo>
                  <a:lnTo>
                    <a:pt x="3767" y="1697"/>
                  </a:lnTo>
                  <a:lnTo>
                    <a:pt x="3797" y="1846"/>
                  </a:lnTo>
                  <a:lnTo>
                    <a:pt x="3823" y="2000"/>
                  </a:lnTo>
                  <a:lnTo>
                    <a:pt x="3845" y="2158"/>
                  </a:lnTo>
                  <a:lnTo>
                    <a:pt x="3863" y="2321"/>
                  </a:lnTo>
                  <a:lnTo>
                    <a:pt x="3875" y="2488"/>
                  </a:lnTo>
                  <a:lnTo>
                    <a:pt x="3883" y="2659"/>
                  </a:lnTo>
                  <a:lnTo>
                    <a:pt x="3885" y="2834"/>
                  </a:lnTo>
                  <a:lnTo>
                    <a:pt x="3881" y="3013"/>
                  </a:lnTo>
                  <a:lnTo>
                    <a:pt x="3870" y="3194"/>
                  </a:lnTo>
                  <a:lnTo>
                    <a:pt x="3852" y="3378"/>
                  </a:lnTo>
                  <a:lnTo>
                    <a:pt x="3827" y="3565"/>
                  </a:lnTo>
                  <a:lnTo>
                    <a:pt x="3806" y="3579"/>
                  </a:lnTo>
                  <a:lnTo>
                    <a:pt x="3745" y="3613"/>
                  </a:lnTo>
                  <a:lnTo>
                    <a:pt x="3700" y="3638"/>
                  </a:lnTo>
                  <a:lnTo>
                    <a:pt x="3646" y="3666"/>
                  </a:lnTo>
                  <a:lnTo>
                    <a:pt x="3584" y="3697"/>
                  </a:lnTo>
                  <a:lnTo>
                    <a:pt x="3513" y="3730"/>
                  </a:lnTo>
                  <a:lnTo>
                    <a:pt x="3433" y="3765"/>
                  </a:lnTo>
                  <a:lnTo>
                    <a:pt x="3345" y="3802"/>
                  </a:lnTo>
                  <a:lnTo>
                    <a:pt x="3251" y="3838"/>
                  </a:lnTo>
                  <a:lnTo>
                    <a:pt x="3148" y="3874"/>
                  </a:lnTo>
                  <a:lnTo>
                    <a:pt x="3038" y="3909"/>
                  </a:lnTo>
                  <a:lnTo>
                    <a:pt x="2922" y="3944"/>
                  </a:lnTo>
                  <a:lnTo>
                    <a:pt x="2799" y="3976"/>
                  </a:lnTo>
                  <a:lnTo>
                    <a:pt x="2670" y="4005"/>
                  </a:lnTo>
                  <a:lnTo>
                    <a:pt x="2534" y="4031"/>
                  </a:lnTo>
                  <a:lnTo>
                    <a:pt x="2394" y="4052"/>
                  </a:lnTo>
                  <a:lnTo>
                    <a:pt x="2249" y="4069"/>
                  </a:lnTo>
                  <a:lnTo>
                    <a:pt x="2097" y="4081"/>
                  </a:lnTo>
                  <a:lnTo>
                    <a:pt x="1941" y="4086"/>
                  </a:lnTo>
                  <a:lnTo>
                    <a:pt x="1782" y="4085"/>
                  </a:lnTo>
                  <a:lnTo>
                    <a:pt x="1617" y="4076"/>
                  </a:lnTo>
                  <a:lnTo>
                    <a:pt x="1449" y="4060"/>
                  </a:lnTo>
                  <a:lnTo>
                    <a:pt x="1277" y="4035"/>
                  </a:lnTo>
                  <a:lnTo>
                    <a:pt x="1102" y="4000"/>
                  </a:lnTo>
                  <a:lnTo>
                    <a:pt x="924" y="3956"/>
                  </a:lnTo>
                  <a:lnTo>
                    <a:pt x="743" y="3901"/>
                  </a:lnTo>
                  <a:lnTo>
                    <a:pt x="560" y="3836"/>
                  </a:lnTo>
                  <a:lnTo>
                    <a:pt x="375" y="3759"/>
                  </a:lnTo>
                  <a:lnTo>
                    <a:pt x="189" y="3668"/>
                  </a:lnTo>
                  <a:lnTo>
                    <a:pt x="0" y="3565"/>
                  </a:lnTo>
                  <a:lnTo>
                    <a:pt x="0" y="3539"/>
                  </a:lnTo>
                  <a:lnTo>
                    <a:pt x="4" y="3465"/>
                  </a:lnTo>
                  <a:lnTo>
                    <a:pt x="7" y="3411"/>
                  </a:lnTo>
                  <a:lnTo>
                    <a:pt x="13" y="3345"/>
                  </a:lnTo>
                  <a:lnTo>
                    <a:pt x="19" y="3271"/>
                  </a:lnTo>
                  <a:lnTo>
                    <a:pt x="27" y="3188"/>
                  </a:lnTo>
                  <a:lnTo>
                    <a:pt x="36" y="3096"/>
                  </a:lnTo>
                  <a:lnTo>
                    <a:pt x="48" y="2996"/>
                  </a:lnTo>
                  <a:lnTo>
                    <a:pt x="62" y="2889"/>
                  </a:lnTo>
                  <a:lnTo>
                    <a:pt x="79" y="2775"/>
                  </a:lnTo>
                  <a:lnTo>
                    <a:pt x="98" y="2656"/>
                  </a:lnTo>
                  <a:lnTo>
                    <a:pt x="120" y="2531"/>
                  </a:lnTo>
                  <a:lnTo>
                    <a:pt x="146" y="2401"/>
                  </a:lnTo>
                  <a:lnTo>
                    <a:pt x="174" y="2266"/>
                  </a:lnTo>
                  <a:lnTo>
                    <a:pt x="207" y="2129"/>
                  </a:lnTo>
                  <a:lnTo>
                    <a:pt x="242" y="1988"/>
                  </a:lnTo>
                  <a:lnTo>
                    <a:pt x="282" y="1845"/>
                  </a:lnTo>
                  <a:lnTo>
                    <a:pt x="326" y="1700"/>
                  </a:lnTo>
                  <a:lnTo>
                    <a:pt x="374" y="1555"/>
                  </a:lnTo>
                  <a:lnTo>
                    <a:pt x="426" y="1408"/>
                  </a:lnTo>
                  <a:lnTo>
                    <a:pt x="484" y="1261"/>
                  </a:lnTo>
                  <a:lnTo>
                    <a:pt x="546" y="1116"/>
                  </a:lnTo>
                  <a:lnTo>
                    <a:pt x="613" y="971"/>
                  </a:lnTo>
                  <a:lnTo>
                    <a:pt x="685" y="829"/>
                  </a:lnTo>
                  <a:lnTo>
                    <a:pt x="762" y="689"/>
                  </a:lnTo>
                  <a:lnTo>
                    <a:pt x="846" y="553"/>
                  </a:lnTo>
                  <a:lnTo>
                    <a:pt x="935" y="420"/>
                  </a:lnTo>
                  <a:lnTo>
                    <a:pt x="1031" y="292"/>
                  </a:lnTo>
                  <a:lnTo>
                    <a:pt x="1133" y="169"/>
                  </a:lnTo>
                  <a:lnTo>
                    <a:pt x="1241" y="51"/>
                  </a:lnTo>
                  <a:lnTo>
                    <a:pt x="3103" y="0"/>
                  </a:lnTo>
                  <a:close/>
                </a:path>
              </a:pathLst>
            </a:custGeom>
            <a:solidFill>
              <a:srgbClr val="8F9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611" y="1671"/>
              <a:ext cx="230" cy="328"/>
            </a:xfrm>
            <a:custGeom>
              <a:avLst/>
              <a:gdLst/>
              <a:ahLst/>
              <a:cxnLst>
                <a:cxn ang="0">
                  <a:pos x="2270" y="8"/>
                </a:cxn>
                <a:cxn ang="0">
                  <a:pos x="2151" y="49"/>
                </a:cxn>
                <a:cxn ang="0">
                  <a:pos x="2024" y="95"/>
                </a:cxn>
                <a:cxn ang="0">
                  <a:pos x="1870" y="155"/>
                </a:cxn>
                <a:cxn ang="0">
                  <a:pos x="1692" y="229"/>
                </a:cxn>
                <a:cxn ang="0">
                  <a:pos x="1498" y="314"/>
                </a:cxn>
                <a:cxn ang="0">
                  <a:pos x="1295" y="412"/>
                </a:cxn>
                <a:cxn ang="0">
                  <a:pos x="1088" y="520"/>
                </a:cxn>
                <a:cxn ang="0">
                  <a:pos x="885" y="638"/>
                </a:cxn>
                <a:cxn ang="0">
                  <a:pos x="692" y="765"/>
                </a:cxn>
                <a:cxn ang="0">
                  <a:pos x="515" y="901"/>
                </a:cxn>
                <a:cxn ang="0">
                  <a:pos x="359" y="1043"/>
                </a:cxn>
                <a:cxn ang="0">
                  <a:pos x="234" y="1194"/>
                </a:cxn>
                <a:cxn ang="0">
                  <a:pos x="143" y="1350"/>
                </a:cxn>
                <a:cxn ang="0">
                  <a:pos x="96" y="1511"/>
                </a:cxn>
                <a:cxn ang="0">
                  <a:pos x="84" y="1607"/>
                </a:cxn>
                <a:cxn ang="0">
                  <a:pos x="65" y="1673"/>
                </a:cxn>
                <a:cxn ang="0">
                  <a:pos x="47" y="1746"/>
                </a:cxn>
                <a:cxn ang="0">
                  <a:pos x="28" y="1835"/>
                </a:cxn>
                <a:cxn ang="0">
                  <a:pos x="13" y="1940"/>
                </a:cxn>
                <a:cxn ang="0">
                  <a:pos x="2" y="2057"/>
                </a:cxn>
                <a:cxn ang="0">
                  <a:pos x="0" y="2185"/>
                </a:cxn>
                <a:cxn ang="0">
                  <a:pos x="8" y="2320"/>
                </a:cxn>
                <a:cxn ang="0">
                  <a:pos x="29" y="2459"/>
                </a:cxn>
                <a:cxn ang="0">
                  <a:pos x="67" y="2600"/>
                </a:cxn>
                <a:cxn ang="0">
                  <a:pos x="124" y="2739"/>
                </a:cxn>
                <a:cxn ang="0">
                  <a:pos x="203" y="2874"/>
                </a:cxn>
                <a:cxn ang="0">
                  <a:pos x="307" y="3003"/>
                </a:cxn>
                <a:cxn ang="0">
                  <a:pos x="437" y="3121"/>
                </a:cxn>
                <a:cxn ang="0">
                  <a:pos x="599" y="3228"/>
                </a:cxn>
                <a:cxn ang="0">
                  <a:pos x="1364" y="2656"/>
                </a:cxn>
                <a:cxn ang="0">
                  <a:pos x="1322" y="2601"/>
                </a:cxn>
                <a:cxn ang="0">
                  <a:pos x="1278" y="2538"/>
                </a:cxn>
                <a:cxn ang="0">
                  <a:pos x="1225" y="2453"/>
                </a:cxn>
                <a:cxn ang="0">
                  <a:pos x="1168" y="2352"/>
                </a:cxn>
                <a:cxn ang="0">
                  <a:pos x="1113" y="2235"/>
                </a:cxn>
                <a:cxn ang="0">
                  <a:pos x="1064" y="2107"/>
                </a:cxn>
                <a:cxn ang="0">
                  <a:pos x="1027" y="1970"/>
                </a:cxn>
                <a:cxn ang="0">
                  <a:pos x="1008" y="1826"/>
                </a:cxn>
                <a:cxn ang="0">
                  <a:pos x="1010" y="1678"/>
                </a:cxn>
                <a:cxn ang="0">
                  <a:pos x="1040" y="1531"/>
                </a:cxn>
                <a:cxn ang="0">
                  <a:pos x="1102" y="1385"/>
                </a:cxn>
                <a:cxn ang="0">
                  <a:pos x="1201" y="1246"/>
                </a:cxn>
                <a:cxn ang="0">
                  <a:pos x="1344" y="1113"/>
                </a:cxn>
                <a:cxn ang="0">
                  <a:pos x="1534" y="992"/>
                </a:cxn>
                <a:cxn ang="0">
                  <a:pos x="1777" y="884"/>
                </a:cxn>
              </a:cxnLst>
              <a:rect l="0" t="0" r="r" b="b"/>
              <a:pathLst>
                <a:path w="2295" h="3276">
                  <a:moveTo>
                    <a:pt x="2295" y="0"/>
                  </a:moveTo>
                  <a:lnTo>
                    <a:pt x="2270" y="8"/>
                  </a:lnTo>
                  <a:lnTo>
                    <a:pt x="2200" y="31"/>
                  </a:lnTo>
                  <a:lnTo>
                    <a:pt x="2151" y="49"/>
                  </a:lnTo>
                  <a:lnTo>
                    <a:pt x="2091" y="71"/>
                  </a:lnTo>
                  <a:lnTo>
                    <a:pt x="2024" y="95"/>
                  </a:lnTo>
                  <a:lnTo>
                    <a:pt x="1950" y="124"/>
                  </a:lnTo>
                  <a:lnTo>
                    <a:pt x="1870" y="155"/>
                  </a:lnTo>
                  <a:lnTo>
                    <a:pt x="1783" y="191"/>
                  </a:lnTo>
                  <a:lnTo>
                    <a:pt x="1692" y="229"/>
                  </a:lnTo>
                  <a:lnTo>
                    <a:pt x="1597" y="270"/>
                  </a:lnTo>
                  <a:lnTo>
                    <a:pt x="1498" y="314"/>
                  </a:lnTo>
                  <a:lnTo>
                    <a:pt x="1398" y="362"/>
                  </a:lnTo>
                  <a:lnTo>
                    <a:pt x="1295" y="412"/>
                  </a:lnTo>
                  <a:lnTo>
                    <a:pt x="1192" y="465"/>
                  </a:lnTo>
                  <a:lnTo>
                    <a:pt x="1088" y="520"/>
                  </a:lnTo>
                  <a:lnTo>
                    <a:pt x="986" y="578"/>
                  </a:lnTo>
                  <a:lnTo>
                    <a:pt x="885" y="638"/>
                  </a:lnTo>
                  <a:lnTo>
                    <a:pt x="787" y="700"/>
                  </a:lnTo>
                  <a:lnTo>
                    <a:pt x="692" y="765"/>
                  </a:lnTo>
                  <a:lnTo>
                    <a:pt x="600" y="831"/>
                  </a:lnTo>
                  <a:lnTo>
                    <a:pt x="515" y="901"/>
                  </a:lnTo>
                  <a:lnTo>
                    <a:pt x="433" y="971"/>
                  </a:lnTo>
                  <a:lnTo>
                    <a:pt x="359" y="1043"/>
                  </a:lnTo>
                  <a:lnTo>
                    <a:pt x="293" y="1117"/>
                  </a:lnTo>
                  <a:lnTo>
                    <a:pt x="234" y="1194"/>
                  </a:lnTo>
                  <a:lnTo>
                    <a:pt x="184" y="1271"/>
                  </a:lnTo>
                  <a:lnTo>
                    <a:pt x="143" y="1350"/>
                  </a:lnTo>
                  <a:lnTo>
                    <a:pt x="114" y="1430"/>
                  </a:lnTo>
                  <a:lnTo>
                    <a:pt x="96" y="1511"/>
                  </a:lnTo>
                  <a:lnTo>
                    <a:pt x="89" y="1594"/>
                  </a:lnTo>
                  <a:lnTo>
                    <a:pt x="84" y="1607"/>
                  </a:lnTo>
                  <a:lnTo>
                    <a:pt x="72" y="1646"/>
                  </a:lnTo>
                  <a:lnTo>
                    <a:pt x="65" y="1673"/>
                  </a:lnTo>
                  <a:lnTo>
                    <a:pt x="56" y="1707"/>
                  </a:lnTo>
                  <a:lnTo>
                    <a:pt x="47" y="1746"/>
                  </a:lnTo>
                  <a:lnTo>
                    <a:pt x="38" y="1787"/>
                  </a:lnTo>
                  <a:lnTo>
                    <a:pt x="28" y="1835"/>
                  </a:lnTo>
                  <a:lnTo>
                    <a:pt x="20" y="1885"/>
                  </a:lnTo>
                  <a:lnTo>
                    <a:pt x="13" y="1940"/>
                  </a:lnTo>
                  <a:lnTo>
                    <a:pt x="7" y="1997"/>
                  </a:lnTo>
                  <a:lnTo>
                    <a:pt x="2" y="2057"/>
                  </a:lnTo>
                  <a:lnTo>
                    <a:pt x="0" y="2120"/>
                  </a:lnTo>
                  <a:lnTo>
                    <a:pt x="0" y="2185"/>
                  </a:lnTo>
                  <a:lnTo>
                    <a:pt x="2" y="2252"/>
                  </a:lnTo>
                  <a:lnTo>
                    <a:pt x="8" y="2320"/>
                  </a:lnTo>
                  <a:lnTo>
                    <a:pt x="17" y="2389"/>
                  </a:lnTo>
                  <a:lnTo>
                    <a:pt x="29" y="2459"/>
                  </a:lnTo>
                  <a:lnTo>
                    <a:pt x="47" y="2530"/>
                  </a:lnTo>
                  <a:lnTo>
                    <a:pt x="67" y="2600"/>
                  </a:lnTo>
                  <a:lnTo>
                    <a:pt x="94" y="2670"/>
                  </a:lnTo>
                  <a:lnTo>
                    <a:pt x="124" y="2739"/>
                  </a:lnTo>
                  <a:lnTo>
                    <a:pt x="161" y="2808"/>
                  </a:lnTo>
                  <a:lnTo>
                    <a:pt x="203" y="2874"/>
                  </a:lnTo>
                  <a:lnTo>
                    <a:pt x="252" y="2940"/>
                  </a:lnTo>
                  <a:lnTo>
                    <a:pt x="307" y="3003"/>
                  </a:lnTo>
                  <a:lnTo>
                    <a:pt x="368" y="3063"/>
                  </a:lnTo>
                  <a:lnTo>
                    <a:pt x="437" y="3121"/>
                  </a:lnTo>
                  <a:lnTo>
                    <a:pt x="515" y="3176"/>
                  </a:lnTo>
                  <a:lnTo>
                    <a:pt x="599" y="3228"/>
                  </a:lnTo>
                  <a:lnTo>
                    <a:pt x="692" y="3276"/>
                  </a:lnTo>
                  <a:lnTo>
                    <a:pt x="1364" y="2656"/>
                  </a:lnTo>
                  <a:lnTo>
                    <a:pt x="1353" y="2642"/>
                  </a:lnTo>
                  <a:lnTo>
                    <a:pt x="1322" y="2601"/>
                  </a:lnTo>
                  <a:lnTo>
                    <a:pt x="1301" y="2572"/>
                  </a:lnTo>
                  <a:lnTo>
                    <a:pt x="1278" y="2538"/>
                  </a:lnTo>
                  <a:lnTo>
                    <a:pt x="1252" y="2498"/>
                  </a:lnTo>
                  <a:lnTo>
                    <a:pt x="1225" y="2453"/>
                  </a:lnTo>
                  <a:lnTo>
                    <a:pt x="1196" y="2404"/>
                  </a:lnTo>
                  <a:lnTo>
                    <a:pt x="1168" y="2352"/>
                  </a:lnTo>
                  <a:lnTo>
                    <a:pt x="1139" y="2295"/>
                  </a:lnTo>
                  <a:lnTo>
                    <a:pt x="1113" y="2235"/>
                  </a:lnTo>
                  <a:lnTo>
                    <a:pt x="1087" y="2172"/>
                  </a:lnTo>
                  <a:lnTo>
                    <a:pt x="1064" y="2107"/>
                  </a:lnTo>
                  <a:lnTo>
                    <a:pt x="1044" y="2039"/>
                  </a:lnTo>
                  <a:lnTo>
                    <a:pt x="1027" y="1970"/>
                  </a:lnTo>
                  <a:lnTo>
                    <a:pt x="1015" y="1898"/>
                  </a:lnTo>
                  <a:lnTo>
                    <a:pt x="1008" y="1826"/>
                  </a:lnTo>
                  <a:lnTo>
                    <a:pt x="1006" y="1753"/>
                  </a:lnTo>
                  <a:lnTo>
                    <a:pt x="1010" y="1678"/>
                  </a:lnTo>
                  <a:lnTo>
                    <a:pt x="1021" y="1605"/>
                  </a:lnTo>
                  <a:lnTo>
                    <a:pt x="1040" y="1531"/>
                  </a:lnTo>
                  <a:lnTo>
                    <a:pt x="1066" y="1457"/>
                  </a:lnTo>
                  <a:lnTo>
                    <a:pt x="1102" y="1385"/>
                  </a:lnTo>
                  <a:lnTo>
                    <a:pt x="1146" y="1315"/>
                  </a:lnTo>
                  <a:lnTo>
                    <a:pt x="1201" y="1246"/>
                  </a:lnTo>
                  <a:lnTo>
                    <a:pt x="1267" y="1179"/>
                  </a:lnTo>
                  <a:lnTo>
                    <a:pt x="1344" y="1113"/>
                  </a:lnTo>
                  <a:lnTo>
                    <a:pt x="1432" y="1051"/>
                  </a:lnTo>
                  <a:lnTo>
                    <a:pt x="1534" y="992"/>
                  </a:lnTo>
                  <a:lnTo>
                    <a:pt x="1649" y="936"/>
                  </a:lnTo>
                  <a:lnTo>
                    <a:pt x="1777" y="884"/>
                  </a:lnTo>
                  <a:lnTo>
                    <a:pt x="2295" y="0"/>
                  </a:lnTo>
                  <a:close/>
                </a:path>
              </a:pathLst>
            </a:custGeom>
            <a:solidFill>
              <a:srgbClr val="8F9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3047" y="1670"/>
              <a:ext cx="187" cy="363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36" y="22"/>
                </a:cxn>
                <a:cxn ang="0">
                  <a:pos x="164" y="104"/>
                </a:cxn>
                <a:cxn ang="0">
                  <a:pos x="291" y="190"/>
                </a:cxn>
                <a:cxn ang="0">
                  <a:pos x="442" y="298"/>
                </a:cxn>
                <a:cxn ang="0">
                  <a:pos x="611" y="425"/>
                </a:cxn>
                <a:cxn ang="0">
                  <a:pos x="794" y="571"/>
                </a:cxn>
                <a:cxn ang="0">
                  <a:pos x="981" y="735"/>
                </a:cxn>
                <a:cxn ang="0">
                  <a:pos x="1166" y="914"/>
                </a:cxn>
                <a:cxn ang="0">
                  <a:pos x="1344" y="1105"/>
                </a:cxn>
                <a:cxn ang="0">
                  <a:pos x="1507" y="1307"/>
                </a:cxn>
                <a:cxn ang="0">
                  <a:pos x="1649" y="1519"/>
                </a:cxn>
                <a:cxn ang="0">
                  <a:pos x="1764" y="1738"/>
                </a:cxn>
                <a:cxn ang="0">
                  <a:pos x="1844" y="1964"/>
                </a:cxn>
                <a:cxn ang="0">
                  <a:pos x="1871" y="2094"/>
                </a:cxn>
                <a:cxn ang="0">
                  <a:pos x="1874" y="2169"/>
                </a:cxn>
                <a:cxn ang="0">
                  <a:pos x="1873" y="2247"/>
                </a:cxn>
                <a:cxn ang="0">
                  <a:pos x="1868" y="2345"/>
                </a:cxn>
                <a:cxn ang="0">
                  <a:pos x="1857" y="2458"/>
                </a:cxn>
                <a:cxn ang="0">
                  <a:pos x="1837" y="2583"/>
                </a:cxn>
                <a:cxn ang="0">
                  <a:pos x="1808" y="2716"/>
                </a:cxn>
                <a:cxn ang="0">
                  <a:pos x="1765" y="2852"/>
                </a:cxn>
                <a:cxn ang="0">
                  <a:pos x="1707" y="2989"/>
                </a:cxn>
                <a:cxn ang="0">
                  <a:pos x="1634" y="3123"/>
                </a:cxn>
                <a:cxn ang="0">
                  <a:pos x="1541" y="3250"/>
                </a:cxn>
                <a:cxn ang="0">
                  <a:pos x="1427" y="3366"/>
                </a:cxn>
                <a:cxn ang="0">
                  <a:pos x="1292" y="3468"/>
                </a:cxn>
                <a:cxn ang="0">
                  <a:pos x="1130" y="3552"/>
                </a:cxn>
                <a:cxn ang="0">
                  <a:pos x="942" y="3615"/>
                </a:cxn>
                <a:cxn ang="0">
                  <a:pos x="327" y="2858"/>
                </a:cxn>
                <a:cxn ang="0">
                  <a:pos x="373" y="2816"/>
                </a:cxn>
                <a:cxn ang="0">
                  <a:pos x="423" y="2768"/>
                </a:cxn>
                <a:cxn ang="0">
                  <a:pos x="485" y="2700"/>
                </a:cxn>
                <a:cxn ang="0">
                  <a:pos x="552" y="2618"/>
                </a:cxn>
                <a:cxn ang="0">
                  <a:pos x="620" y="2521"/>
                </a:cxn>
                <a:cxn ang="0">
                  <a:pos x="683" y="2410"/>
                </a:cxn>
                <a:cxn ang="0">
                  <a:pos x="736" y="2288"/>
                </a:cxn>
                <a:cxn ang="0">
                  <a:pos x="773" y="2155"/>
                </a:cxn>
                <a:cxn ang="0">
                  <a:pos x="791" y="2012"/>
                </a:cxn>
                <a:cxn ang="0">
                  <a:pos x="781" y="1862"/>
                </a:cxn>
                <a:cxn ang="0">
                  <a:pos x="741" y="1707"/>
                </a:cxn>
                <a:cxn ang="0">
                  <a:pos x="664" y="1545"/>
                </a:cxn>
                <a:cxn ang="0">
                  <a:pos x="546" y="1380"/>
                </a:cxn>
                <a:cxn ang="0">
                  <a:pos x="382" y="1212"/>
                </a:cxn>
                <a:cxn ang="0">
                  <a:pos x="164" y="1044"/>
                </a:cxn>
              </a:cxnLst>
              <a:rect l="0" t="0" r="r" b="b"/>
              <a:pathLst>
                <a:path w="1874" h="3636">
                  <a:moveTo>
                    <a:pt x="79" y="44"/>
                  </a:moveTo>
                  <a:lnTo>
                    <a:pt x="12" y="6"/>
                  </a:lnTo>
                  <a:lnTo>
                    <a:pt x="0" y="0"/>
                  </a:lnTo>
                  <a:lnTo>
                    <a:pt x="36" y="22"/>
                  </a:lnTo>
                  <a:lnTo>
                    <a:pt x="112" y="71"/>
                  </a:lnTo>
                  <a:lnTo>
                    <a:pt x="164" y="104"/>
                  </a:lnTo>
                  <a:lnTo>
                    <a:pt x="224" y="144"/>
                  </a:lnTo>
                  <a:lnTo>
                    <a:pt x="291" y="190"/>
                  </a:lnTo>
                  <a:lnTo>
                    <a:pt x="363" y="241"/>
                  </a:lnTo>
                  <a:lnTo>
                    <a:pt x="442" y="298"/>
                  </a:lnTo>
                  <a:lnTo>
                    <a:pt x="525" y="359"/>
                  </a:lnTo>
                  <a:lnTo>
                    <a:pt x="611" y="425"/>
                  </a:lnTo>
                  <a:lnTo>
                    <a:pt x="702" y="496"/>
                  </a:lnTo>
                  <a:lnTo>
                    <a:pt x="794" y="571"/>
                  </a:lnTo>
                  <a:lnTo>
                    <a:pt x="887" y="652"/>
                  </a:lnTo>
                  <a:lnTo>
                    <a:pt x="981" y="735"/>
                  </a:lnTo>
                  <a:lnTo>
                    <a:pt x="1073" y="822"/>
                  </a:lnTo>
                  <a:lnTo>
                    <a:pt x="1166" y="914"/>
                  </a:lnTo>
                  <a:lnTo>
                    <a:pt x="1256" y="1007"/>
                  </a:lnTo>
                  <a:lnTo>
                    <a:pt x="1344" y="1105"/>
                  </a:lnTo>
                  <a:lnTo>
                    <a:pt x="1427" y="1205"/>
                  </a:lnTo>
                  <a:lnTo>
                    <a:pt x="1507" y="1307"/>
                  </a:lnTo>
                  <a:lnTo>
                    <a:pt x="1581" y="1412"/>
                  </a:lnTo>
                  <a:lnTo>
                    <a:pt x="1649" y="1519"/>
                  </a:lnTo>
                  <a:lnTo>
                    <a:pt x="1710" y="1628"/>
                  </a:lnTo>
                  <a:lnTo>
                    <a:pt x="1764" y="1738"/>
                  </a:lnTo>
                  <a:lnTo>
                    <a:pt x="1809" y="1851"/>
                  </a:lnTo>
                  <a:lnTo>
                    <a:pt x="1844" y="1964"/>
                  </a:lnTo>
                  <a:lnTo>
                    <a:pt x="1870" y="2078"/>
                  </a:lnTo>
                  <a:lnTo>
                    <a:pt x="1871" y="2094"/>
                  </a:lnTo>
                  <a:lnTo>
                    <a:pt x="1873" y="2137"/>
                  </a:lnTo>
                  <a:lnTo>
                    <a:pt x="1874" y="2169"/>
                  </a:lnTo>
                  <a:lnTo>
                    <a:pt x="1874" y="2206"/>
                  </a:lnTo>
                  <a:lnTo>
                    <a:pt x="1873" y="2247"/>
                  </a:lnTo>
                  <a:lnTo>
                    <a:pt x="1871" y="2294"/>
                  </a:lnTo>
                  <a:lnTo>
                    <a:pt x="1868" y="2345"/>
                  </a:lnTo>
                  <a:lnTo>
                    <a:pt x="1864" y="2400"/>
                  </a:lnTo>
                  <a:lnTo>
                    <a:pt x="1857" y="2458"/>
                  </a:lnTo>
                  <a:lnTo>
                    <a:pt x="1849" y="2519"/>
                  </a:lnTo>
                  <a:lnTo>
                    <a:pt x="1837" y="2583"/>
                  </a:lnTo>
                  <a:lnTo>
                    <a:pt x="1824" y="2648"/>
                  </a:lnTo>
                  <a:lnTo>
                    <a:pt x="1808" y="2716"/>
                  </a:lnTo>
                  <a:lnTo>
                    <a:pt x="1787" y="2784"/>
                  </a:lnTo>
                  <a:lnTo>
                    <a:pt x="1765" y="2852"/>
                  </a:lnTo>
                  <a:lnTo>
                    <a:pt x="1738" y="2921"/>
                  </a:lnTo>
                  <a:lnTo>
                    <a:pt x="1707" y="2989"/>
                  </a:lnTo>
                  <a:lnTo>
                    <a:pt x="1673" y="3057"/>
                  </a:lnTo>
                  <a:lnTo>
                    <a:pt x="1634" y="3123"/>
                  </a:lnTo>
                  <a:lnTo>
                    <a:pt x="1590" y="3188"/>
                  </a:lnTo>
                  <a:lnTo>
                    <a:pt x="1541" y="3250"/>
                  </a:lnTo>
                  <a:lnTo>
                    <a:pt x="1487" y="3310"/>
                  </a:lnTo>
                  <a:lnTo>
                    <a:pt x="1427" y="3366"/>
                  </a:lnTo>
                  <a:lnTo>
                    <a:pt x="1362" y="3419"/>
                  </a:lnTo>
                  <a:lnTo>
                    <a:pt x="1292" y="3468"/>
                  </a:lnTo>
                  <a:lnTo>
                    <a:pt x="1215" y="3513"/>
                  </a:lnTo>
                  <a:lnTo>
                    <a:pt x="1130" y="3552"/>
                  </a:lnTo>
                  <a:lnTo>
                    <a:pt x="1040" y="3586"/>
                  </a:lnTo>
                  <a:lnTo>
                    <a:pt x="942" y="3615"/>
                  </a:lnTo>
                  <a:lnTo>
                    <a:pt x="838" y="3636"/>
                  </a:lnTo>
                  <a:lnTo>
                    <a:pt x="327" y="2858"/>
                  </a:lnTo>
                  <a:lnTo>
                    <a:pt x="339" y="2848"/>
                  </a:lnTo>
                  <a:lnTo>
                    <a:pt x="373" y="2816"/>
                  </a:lnTo>
                  <a:lnTo>
                    <a:pt x="397" y="2794"/>
                  </a:lnTo>
                  <a:lnTo>
                    <a:pt x="423" y="2768"/>
                  </a:lnTo>
                  <a:lnTo>
                    <a:pt x="453" y="2736"/>
                  </a:lnTo>
                  <a:lnTo>
                    <a:pt x="485" y="2700"/>
                  </a:lnTo>
                  <a:lnTo>
                    <a:pt x="518" y="2662"/>
                  </a:lnTo>
                  <a:lnTo>
                    <a:pt x="552" y="2618"/>
                  </a:lnTo>
                  <a:lnTo>
                    <a:pt x="586" y="2571"/>
                  </a:lnTo>
                  <a:lnTo>
                    <a:pt x="620" y="2521"/>
                  </a:lnTo>
                  <a:lnTo>
                    <a:pt x="652" y="2467"/>
                  </a:lnTo>
                  <a:lnTo>
                    <a:pt x="683" y="2410"/>
                  </a:lnTo>
                  <a:lnTo>
                    <a:pt x="711" y="2350"/>
                  </a:lnTo>
                  <a:lnTo>
                    <a:pt x="736" y="2288"/>
                  </a:lnTo>
                  <a:lnTo>
                    <a:pt x="757" y="2223"/>
                  </a:lnTo>
                  <a:lnTo>
                    <a:pt x="773" y="2155"/>
                  </a:lnTo>
                  <a:lnTo>
                    <a:pt x="784" y="2084"/>
                  </a:lnTo>
                  <a:lnTo>
                    <a:pt x="791" y="2012"/>
                  </a:lnTo>
                  <a:lnTo>
                    <a:pt x="790" y="1939"/>
                  </a:lnTo>
                  <a:lnTo>
                    <a:pt x="781" y="1862"/>
                  </a:lnTo>
                  <a:lnTo>
                    <a:pt x="765" y="1785"/>
                  </a:lnTo>
                  <a:lnTo>
                    <a:pt x="741" y="1707"/>
                  </a:lnTo>
                  <a:lnTo>
                    <a:pt x="708" y="1626"/>
                  </a:lnTo>
                  <a:lnTo>
                    <a:pt x="664" y="1545"/>
                  </a:lnTo>
                  <a:lnTo>
                    <a:pt x="611" y="1462"/>
                  </a:lnTo>
                  <a:lnTo>
                    <a:pt x="546" y="1380"/>
                  </a:lnTo>
                  <a:lnTo>
                    <a:pt x="470" y="1296"/>
                  </a:lnTo>
                  <a:lnTo>
                    <a:pt x="382" y="1212"/>
                  </a:lnTo>
                  <a:lnTo>
                    <a:pt x="279" y="1128"/>
                  </a:lnTo>
                  <a:lnTo>
                    <a:pt x="164" y="1044"/>
                  </a:lnTo>
                  <a:lnTo>
                    <a:pt x="79" y="44"/>
                  </a:lnTo>
                  <a:close/>
                </a:path>
              </a:pathLst>
            </a:custGeom>
            <a:solidFill>
              <a:srgbClr val="8F9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2943" y="2430"/>
              <a:ext cx="255" cy="81"/>
            </a:xfrm>
            <a:custGeom>
              <a:avLst/>
              <a:gdLst/>
              <a:ahLst/>
              <a:cxnLst>
                <a:cxn ang="0">
                  <a:pos x="553" y="395"/>
                </a:cxn>
                <a:cxn ang="0">
                  <a:pos x="567" y="382"/>
                </a:cxn>
                <a:cxn ang="0">
                  <a:pos x="610" y="350"/>
                </a:cxn>
                <a:cxn ang="0">
                  <a:pos x="641" y="327"/>
                </a:cxn>
                <a:cxn ang="0">
                  <a:pos x="678" y="302"/>
                </a:cxn>
                <a:cxn ang="0">
                  <a:pos x="721" y="273"/>
                </a:cxn>
                <a:cxn ang="0">
                  <a:pos x="768" y="244"/>
                </a:cxn>
                <a:cxn ang="0">
                  <a:pos x="820" y="212"/>
                </a:cxn>
                <a:cxn ang="0">
                  <a:pos x="877" y="182"/>
                </a:cxn>
                <a:cxn ang="0">
                  <a:pos x="938" y="151"/>
                </a:cxn>
                <a:cxn ang="0">
                  <a:pos x="1003" y="121"/>
                </a:cxn>
                <a:cxn ang="0">
                  <a:pos x="1072" y="93"/>
                </a:cxn>
                <a:cxn ang="0">
                  <a:pos x="1143" y="67"/>
                </a:cxn>
                <a:cxn ang="0">
                  <a:pos x="1217" y="44"/>
                </a:cxn>
                <a:cxn ang="0">
                  <a:pos x="1293" y="26"/>
                </a:cxn>
                <a:cxn ang="0">
                  <a:pos x="1373" y="12"/>
                </a:cxn>
                <a:cxn ang="0">
                  <a:pos x="1452" y="3"/>
                </a:cxn>
                <a:cxn ang="0">
                  <a:pos x="1534" y="0"/>
                </a:cxn>
                <a:cxn ang="0">
                  <a:pos x="1617" y="3"/>
                </a:cxn>
                <a:cxn ang="0">
                  <a:pos x="1699" y="14"/>
                </a:cxn>
                <a:cxn ang="0">
                  <a:pos x="1783" y="32"/>
                </a:cxn>
                <a:cxn ang="0">
                  <a:pos x="1866" y="60"/>
                </a:cxn>
                <a:cxn ang="0">
                  <a:pos x="1949" y="96"/>
                </a:cxn>
                <a:cxn ang="0">
                  <a:pos x="2031" y="143"/>
                </a:cxn>
                <a:cxn ang="0">
                  <a:pos x="2111" y="200"/>
                </a:cxn>
                <a:cxn ang="0">
                  <a:pos x="2191" y="268"/>
                </a:cxn>
                <a:cxn ang="0">
                  <a:pos x="2268" y="350"/>
                </a:cxn>
                <a:cxn ang="0">
                  <a:pos x="2343" y="444"/>
                </a:cxn>
                <a:cxn ang="0">
                  <a:pos x="2416" y="550"/>
                </a:cxn>
                <a:cxn ang="0">
                  <a:pos x="2486" y="672"/>
                </a:cxn>
                <a:cxn ang="0">
                  <a:pos x="2552" y="808"/>
                </a:cxn>
                <a:cxn ang="0">
                  <a:pos x="0" y="808"/>
                </a:cxn>
                <a:cxn ang="0">
                  <a:pos x="0" y="572"/>
                </a:cxn>
                <a:cxn ang="0">
                  <a:pos x="553" y="395"/>
                </a:cxn>
              </a:cxnLst>
              <a:rect l="0" t="0" r="r" b="b"/>
              <a:pathLst>
                <a:path w="2552" h="808">
                  <a:moveTo>
                    <a:pt x="553" y="395"/>
                  </a:moveTo>
                  <a:lnTo>
                    <a:pt x="567" y="382"/>
                  </a:lnTo>
                  <a:lnTo>
                    <a:pt x="610" y="350"/>
                  </a:lnTo>
                  <a:lnTo>
                    <a:pt x="641" y="327"/>
                  </a:lnTo>
                  <a:lnTo>
                    <a:pt x="678" y="302"/>
                  </a:lnTo>
                  <a:lnTo>
                    <a:pt x="721" y="273"/>
                  </a:lnTo>
                  <a:lnTo>
                    <a:pt x="768" y="244"/>
                  </a:lnTo>
                  <a:lnTo>
                    <a:pt x="820" y="212"/>
                  </a:lnTo>
                  <a:lnTo>
                    <a:pt x="877" y="182"/>
                  </a:lnTo>
                  <a:lnTo>
                    <a:pt x="938" y="151"/>
                  </a:lnTo>
                  <a:lnTo>
                    <a:pt x="1003" y="121"/>
                  </a:lnTo>
                  <a:lnTo>
                    <a:pt x="1072" y="93"/>
                  </a:lnTo>
                  <a:lnTo>
                    <a:pt x="1143" y="67"/>
                  </a:lnTo>
                  <a:lnTo>
                    <a:pt x="1217" y="44"/>
                  </a:lnTo>
                  <a:lnTo>
                    <a:pt x="1293" y="26"/>
                  </a:lnTo>
                  <a:lnTo>
                    <a:pt x="1373" y="12"/>
                  </a:lnTo>
                  <a:lnTo>
                    <a:pt x="1452" y="3"/>
                  </a:lnTo>
                  <a:lnTo>
                    <a:pt x="1534" y="0"/>
                  </a:lnTo>
                  <a:lnTo>
                    <a:pt x="1617" y="3"/>
                  </a:lnTo>
                  <a:lnTo>
                    <a:pt x="1699" y="14"/>
                  </a:lnTo>
                  <a:lnTo>
                    <a:pt x="1783" y="32"/>
                  </a:lnTo>
                  <a:lnTo>
                    <a:pt x="1866" y="60"/>
                  </a:lnTo>
                  <a:lnTo>
                    <a:pt x="1949" y="96"/>
                  </a:lnTo>
                  <a:lnTo>
                    <a:pt x="2031" y="143"/>
                  </a:lnTo>
                  <a:lnTo>
                    <a:pt x="2111" y="200"/>
                  </a:lnTo>
                  <a:lnTo>
                    <a:pt x="2191" y="268"/>
                  </a:lnTo>
                  <a:lnTo>
                    <a:pt x="2268" y="350"/>
                  </a:lnTo>
                  <a:lnTo>
                    <a:pt x="2343" y="444"/>
                  </a:lnTo>
                  <a:lnTo>
                    <a:pt x="2416" y="550"/>
                  </a:lnTo>
                  <a:lnTo>
                    <a:pt x="2486" y="672"/>
                  </a:lnTo>
                  <a:lnTo>
                    <a:pt x="2552" y="808"/>
                  </a:lnTo>
                  <a:lnTo>
                    <a:pt x="0" y="808"/>
                  </a:lnTo>
                  <a:lnTo>
                    <a:pt x="0" y="572"/>
                  </a:lnTo>
                  <a:lnTo>
                    <a:pt x="553" y="39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2576" y="961"/>
              <a:ext cx="828" cy="734"/>
            </a:xfrm>
            <a:custGeom>
              <a:avLst/>
              <a:gdLst/>
              <a:ahLst/>
              <a:cxnLst>
                <a:cxn ang="0">
                  <a:pos x="164" y="2100"/>
                </a:cxn>
                <a:cxn ang="0">
                  <a:pos x="36" y="2614"/>
                </a:cxn>
                <a:cxn ang="0">
                  <a:pos x="0" y="3141"/>
                </a:cxn>
                <a:cxn ang="0">
                  <a:pos x="54" y="3672"/>
                </a:cxn>
                <a:cxn ang="0">
                  <a:pos x="192" y="4200"/>
                </a:cxn>
                <a:cxn ang="0">
                  <a:pos x="412" y="4715"/>
                </a:cxn>
                <a:cxn ang="0">
                  <a:pos x="708" y="5210"/>
                </a:cxn>
                <a:cxn ang="0">
                  <a:pos x="1078" y="5674"/>
                </a:cxn>
                <a:cxn ang="0">
                  <a:pos x="1517" y="6102"/>
                </a:cxn>
                <a:cxn ang="0">
                  <a:pos x="2022" y="6481"/>
                </a:cxn>
                <a:cxn ang="0">
                  <a:pos x="2589" y="6807"/>
                </a:cxn>
                <a:cxn ang="0">
                  <a:pos x="3191" y="7060"/>
                </a:cxn>
                <a:cxn ang="0">
                  <a:pos x="3800" y="7231"/>
                </a:cxn>
                <a:cxn ang="0">
                  <a:pos x="4405" y="7321"/>
                </a:cxn>
                <a:cxn ang="0">
                  <a:pos x="4999" y="7333"/>
                </a:cxn>
                <a:cxn ang="0">
                  <a:pos x="5572" y="7268"/>
                </a:cxn>
                <a:cxn ang="0">
                  <a:pos x="6114" y="7130"/>
                </a:cxn>
                <a:cxn ang="0">
                  <a:pos x="6617" y="6920"/>
                </a:cxn>
                <a:cxn ang="0">
                  <a:pos x="7071" y="6640"/>
                </a:cxn>
                <a:cxn ang="0">
                  <a:pos x="7468" y="6292"/>
                </a:cxn>
                <a:cxn ang="0">
                  <a:pos x="7799" y="5879"/>
                </a:cxn>
                <a:cxn ang="0">
                  <a:pos x="8052" y="5403"/>
                </a:cxn>
                <a:cxn ang="0">
                  <a:pos x="8212" y="4896"/>
                </a:cxn>
                <a:cxn ang="0">
                  <a:pos x="8277" y="4373"/>
                </a:cxn>
                <a:cxn ang="0">
                  <a:pos x="8252" y="3842"/>
                </a:cxn>
                <a:cxn ang="0">
                  <a:pos x="8143" y="3312"/>
                </a:cxn>
                <a:cxn ang="0">
                  <a:pos x="7949" y="2792"/>
                </a:cxn>
                <a:cxn ang="0">
                  <a:pos x="7678" y="2290"/>
                </a:cxn>
                <a:cxn ang="0">
                  <a:pos x="7332" y="1814"/>
                </a:cxn>
                <a:cxn ang="0">
                  <a:pos x="6916" y="1374"/>
                </a:cxn>
                <a:cxn ang="0">
                  <a:pos x="6432" y="976"/>
                </a:cxn>
                <a:cxn ang="0">
                  <a:pos x="5886" y="631"/>
                </a:cxn>
                <a:cxn ang="0">
                  <a:pos x="5290" y="352"/>
                </a:cxn>
                <a:cxn ang="0">
                  <a:pos x="4683" y="154"/>
                </a:cxn>
                <a:cxn ang="0">
                  <a:pos x="4075" y="38"/>
                </a:cxn>
                <a:cxn ang="0">
                  <a:pos x="3476" y="0"/>
                </a:cxn>
                <a:cxn ang="0">
                  <a:pos x="2895" y="39"/>
                </a:cxn>
                <a:cxn ang="0">
                  <a:pos x="2342" y="153"/>
                </a:cxn>
                <a:cxn ang="0">
                  <a:pos x="1825" y="339"/>
                </a:cxn>
                <a:cxn ang="0">
                  <a:pos x="1353" y="597"/>
                </a:cxn>
                <a:cxn ang="0">
                  <a:pos x="936" y="921"/>
                </a:cxn>
                <a:cxn ang="0">
                  <a:pos x="583" y="1313"/>
                </a:cxn>
                <a:cxn ang="0">
                  <a:pos x="302" y="1770"/>
                </a:cxn>
              </a:cxnLst>
              <a:rect l="0" t="0" r="r" b="b"/>
              <a:pathLst>
                <a:path w="8279" h="7338">
                  <a:moveTo>
                    <a:pt x="302" y="1770"/>
                  </a:moveTo>
                  <a:lnTo>
                    <a:pt x="228" y="1933"/>
                  </a:lnTo>
                  <a:lnTo>
                    <a:pt x="164" y="2100"/>
                  </a:lnTo>
                  <a:lnTo>
                    <a:pt x="110" y="2269"/>
                  </a:lnTo>
                  <a:lnTo>
                    <a:pt x="68" y="2441"/>
                  </a:lnTo>
                  <a:lnTo>
                    <a:pt x="36" y="2614"/>
                  </a:lnTo>
                  <a:lnTo>
                    <a:pt x="13" y="2789"/>
                  </a:lnTo>
                  <a:lnTo>
                    <a:pt x="2" y="2964"/>
                  </a:lnTo>
                  <a:lnTo>
                    <a:pt x="0" y="3141"/>
                  </a:lnTo>
                  <a:lnTo>
                    <a:pt x="8" y="3317"/>
                  </a:lnTo>
                  <a:lnTo>
                    <a:pt x="26" y="3495"/>
                  </a:lnTo>
                  <a:lnTo>
                    <a:pt x="54" y="3672"/>
                  </a:lnTo>
                  <a:lnTo>
                    <a:pt x="91" y="3849"/>
                  </a:lnTo>
                  <a:lnTo>
                    <a:pt x="136" y="4025"/>
                  </a:lnTo>
                  <a:lnTo>
                    <a:pt x="192" y="4200"/>
                  </a:lnTo>
                  <a:lnTo>
                    <a:pt x="256" y="4373"/>
                  </a:lnTo>
                  <a:lnTo>
                    <a:pt x="330" y="4545"/>
                  </a:lnTo>
                  <a:lnTo>
                    <a:pt x="412" y="4715"/>
                  </a:lnTo>
                  <a:lnTo>
                    <a:pt x="502" y="4883"/>
                  </a:lnTo>
                  <a:lnTo>
                    <a:pt x="601" y="5048"/>
                  </a:lnTo>
                  <a:lnTo>
                    <a:pt x="708" y="5210"/>
                  </a:lnTo>
                  <a:lnTo>
                    <a:pt x="823" y="5369"/>
                  </a:lnTo>
                  <a:lnTo>
                    <a:pt x="947" y="5523"/>
                  </a:lnTo>
                  <a:lnTo>
                    <a:pt x="1078" y="5674"/>
                  </a:lnTo>
                  <a:lnTo>
                    <a:pt x="1217" y="5822"/>
                  </a:lnTo>
                  <a:lnTo>
                    <a:pt x="1363" y="5964"/>
                  </a:lnTo>
                  <a:lnTo>
                    <a:pt x="1517" y="6102"/>
                  </a:lnTo>
                  <a:lnTo>
                    <a:pt x="1679" y="6234"/>
                  </a:lnTo>
                  <a:lnTo>
                    <a:pt x="1846" y="6360"/>
                  </a:lnTo>
                  <a:lnTo>
                    <a:pt x="2022" y="6481"/>
                  </a:lnTo>
                  <a:lnTo>
                    <a:pt x="2205" y="6596"/>
                  </a:lnTo>
                  <a:lnTo>
                    <a:pt x="2394" y="6705"/>
                  </a:lnTo>
                  <a:lnTo>
                    <a:pt x="2589" y="6807"/>
                  </a:lnTo>
                  <a:lnTo>
                    <a:pt x="2788" y="6901"/>
                  </a:lnTo>
                  <a:lnTo>
                    <a:pt x="2989" y="6985"/>
                  </a:lnTo>
                  <a:lnTo>
                    <a:pt x="3191" y="7060"/>
                  </a:lnTo>
                  <a:lnTo>
                    <a:pt x="3394" y="7126"/>
                  </a:lnTo>
                  <a:lnTo>
                    <a:pt x="3596" y="7183"/>
                  </a:lnTo>
                  <a:lnTo>
                    <a:pt x="3800" y="7231"/>
                  </a:lnTo>
                  <a:lnTo>
                    <a:pt x="4002" y="7269"/>
                  </a:lnTo>
                  <a:lnTo>
                    <a:pt x="4205" y="7300"/>
                  </a:lnTo>
                  <a:lnTo>
                    <a:pt x="4405" y="7321"/>
                  </a:lnTo>
                  <a:lnTo>
                    <a:pt x="4604" y="7334"/>
                  </a:lnTo>
                  <a:lnTo>
                    <a:pt x="4803" y="7338"/>
                  </a:lnTo>
                  <a:lnTo>
                    <a:pt x="4999" y="7333"/>
                  </a:lnTo>
                  <a:lnTo>
                    <a:pt x="5192" y="7319"/>
                  </a:lnTo>
                  <a:lnTo>
                    <a:pt x="5384" y="7298"/>
                  </a:lnTo>
                  <a:lnTo>
                    <a:pt x="5572" y="7268"/>
                  </a:lnTo>
                  <a:lnTo>
                    <a:pt x="5756" y="7231"/>
                  </a:lnTo>
                  <a:lnTo>
                    <a:pt x="5937" y="7185"/>
                  </a:lnTo>
                  <a:lnTo>
                    <a:pt x="6114" y="7130"/>
                  </a:lnTo>
                  <a:lnTo>
                    <a:pt x="6286" y="7068"/>
                  </a:lnTo>
                  <a:lnTo>
                    <a:pt x="6454" y="6998"/>
                  </a:lnTo>
                  <a:lnTo>
                    <a:pt x="6617" y="6920"/>
                  </a:lnTo>
                  <a:lnTo>
                    <a:pt x="6774" y="6835"/>
                  </a:lnTo>
                  <a:lnTo>
                    <a:pt x="6926" y="6741"/>
                  </a:lnTo>
                  <a:lnTo>
                    <a:pt x="7071" y="6640"/>
                  </a:lnTo>
                  <a:lnTo>
                    <a:pt x="7211" y="6531"/>
                  </a:lnTo>
                  <a:lnTo>
                    <a:pt x="7343" y="6415"/>
                  </a:lnTo>
                  <a:lnTo>
                    <a:pt x="7468" y="6292"/>
                  </a:lnTo>
                  <a:lnTo>
                    <a:pt x="7586" y="6162"/>
                  </a:lnTo>
                  <a:lnTo>
                    <a:pt x="7696" y="6023"/>
                  </a:lnTo>
                  <a:lnTo>
                    <a:pt x="7799" y="5879"/>
                  </a:lnTo>
                  <a:lnTo>
                    <a:pt x="7892" y="5727"/>
                  </a:lnTo>
                  <a:lnTo>
                    <a:pt x="7977" y="5567"/>
                  </a:lnTo>
                  <a:lnTo>
                    <a:pt x="8052" y="5403"/>
                  </a:lnTo>
                  <a:lnTo>
                    <a:pt x="8115" y="5237"/>
                  </a:lnTo>
                  <a:lnTo>
                    <a:pt x="8169" y="5067"/>
                  </a:lnTo>
                  <a:lnTo>
                    <a:pt x="8212" y="4896"/>
                  </a:lnTo>
                  <a:lnTo>
                    <a:pt x="8243" y="4723"/>
                  </a:lnTo>
                  <a:lnTo>
                    <a:pt x="8266" y="4549"/>
                  </a:lnTo>
                  <a:lnTo>
                    <a:pt x="8277" y="4373"/>
                  </a:lnTo>
                  <a:lnTo>
                    <a:pt x="8279" y="4197"/>
                  </a:lnTo>
                  <a:lnTo>
                    <a:pt x="8271" y="4020"/>
                  </a:lnTo>
                  <a:lnTo>
                    <a:pt x="8252" y="3842"/>
                  </a:lnTo>
                  <a:lnTo>
                    <a:pt x="8225" y="3665"/>
                  </a:lnTo>
                  <a:lnTo>
                    <a:pt x="8188" y="3488"/>
                  </a:lnTo>
                  <a:lnTo>
                    <a:pt x="8143" y="3312"/>
                  </a:lnTo>
                  <a:lnTo>
                    <a:pt x="8087" y="3138"/>
                  </a:lnTo>
                  <a:lnTo>
                    <a:pt x="8022" y="2964"/>
                  </a:lnTo>
                  <a:lnTo>
                    <a:pt x="7949" y="2792"/>
                  </a:lnTo>
                  <a:lnTo>
                    <a:pt x="7868" y="2622"/>
                  </a:lnTo>
                  <a:lnTo>
                    <a:pt x="7777" y="2455"/>
                  </a:lnTo>
                  <a:lnTo>
                    <a:pt x="7678" y="2290"/>
                  </a:lnTo>
                  <a:lnTo>
                    <a:pt x="7571" y="2128"/>
                  </a:lnTo>
                  <a:lnTo>
                    <a:pt x="7456" y="1969"/>
                  </a:lnTo>
                  <a:lnTo>
                    <a:pt x="7332" y="1814"/>
                  </a:lnTo>
                  <a:lnTo>
                    <a:pt x="7201" y="1663"/>
                  </a:lnTo>
                  <a:lnTo>
                    <a:pt x="7062" y="1516"/>
                  </a:lnTo>
                  <a:lnTo>
                    <a:pt x="6916" y="1374"/>
                  </a:lnTo>
                  <a:lnTo>
                    <a:pt x="6762" y="1236"/>
                  </a:lnTo>
                  <a:lnTo>
                    <a:pt x="6600" y="1104"/>
                  </a:lnTo>
                  <a:lnTo>
                    <a:pt x="6432" y="976"/>
                  </a:lnTo>
                  <a:lnTo>
                    <a:pt x="6256" y="855"/>
                  </a:lnTo>
                  <a:lnTo>
                    <a:pt x="6074" y="740"/>
                  </a:lnTo>
                  <a:lnTo>
                    <a:pt x="5886" y="631"/>
                  </a:lnTo>
                  <a:lnTo>
                    <a:pt x="5691" y="529"/>
                  </a:lnTo>
                  <a:lnTo>
                    <a:pt x="5490" y="436"/>
                  </a:lnTo>
                  <a:lnTo>
                    <a:pt x="5290" y="352"/>
                  </a:lnTo>
                  <a:lnTo>
                    <a:pt x="5089" y="277"/>
                  </a:lnTo>
                  <a:lnTo>
                    <a:pt x="4885" y="211"/>
                  </a:lnTo>
                  <a:lnTo>
                    <a:pt x="4683" y="154"/>
                  </a:lnTo>
                  <a:lnTo>
                    <a:pt x="4479" y="106"/>
                  </a:lnTo>
                  <a:lnTo>
                    <a:pt x="4277" y="67"/>
                  </a:lnTo>
                  <a:lnTo>
                    <a:pt x="4075" y="38"/>
                  </a:lnTo>
                  <a:lnTo>
                    <a:pt x="3874" y="16"/>
                  </a:lnTo>
                  <a:lnTo>
                    <a:pt x="3675" y="4"/>
                  </a:lnTo>
                  <a:lnTo>
                    <a:pt x="3476" y="0"/>
                  </a:lnTo>
                  <a:lnTo>
                    <a:pt x="3280" y="4"/>
                  </a:lnTo>
                  <a:lnTo>
                    <a:pt x="3087" y="17"/>
                  </a:lnTo>
                  <a:lnTo>
                    <a:pt x="2895" y="39"/>
                  </a:lnTo>
                  <a:lnTo>
                    <a:pt x="2707" y="68"/>
                  </a:lnTo>
                  <a:lnTo>
                    <a:pt x="2523" y="106"/>
                  </a:lnTo>
                  <a:lnTo>
                    <a:pt x="2342" y="153"/>
                  </a:lnTo>
                  <a:lnTo>
                    <a:pt x="2165" y="207"/>
                  </a:lnTo>
                  <a:lnTo>
                    <a:pt x="1993" y="269"/>
                  </a:lnTo>
                  <a:lnTo>
                    <a:pt x="1825" y="339"/>
                  </a:lnTo>
                  <a:lnTo>
                    <a:pt x="1662" y="417"/>
                  </a:lnTo>
                  <a:lnTo>
                    <a:pt x="1505" y="503"/>
                  </a:lnTo>
                  <a:lnTo>
                    <a:pt x="1353" y="597"/>
                  </a:lnTo>
                  <a:lnTo>
                    <a:pt x="1208" y="697"/>
                  </a:lnTo>
                  <a:lnTo>
                    <a:pt x="1068" y="805"/>
                  </a:lnTo>
                  <a:lnTo>
                    <a:pt x="936" y="921"/>
                  </a:lnTo>
                  <a:lnTo>
                    <a:pt x="811" y="1045"/>
                  </a:lnTo>
                  <a:lnTo>
                    <a:pt x="693" y="1176"/>
                  </a:lnTo>
                  <a:lnTo>
                    <a:pt x="583" y="1313"/>
                  </a:lnTo>
                  <a:lnTo>
                    <a:pt x="480" y="1458"/>
                  </a:lnTo>
                  <a:lnTo>
                    <a:pt x="387" y="1611"/>
                  </a:lnTo>
                  <a:lnTo>
                    <a:pt x="302" y="1770"/>
                  </a:lnTo>
                  <a:close/>
                </a:path>
              </a:pathLst>
            </a:custGeom>
            <a:solidFill>
              <a:srgbClr val="F9D9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7"/>
            <p:cNvSpPr>
              <a:spLocks/>
            </p:cNvSpPr>
            <p:nvPr/>
          </p:nvSpPr>
          <p:spPr bwMode="auto">
            <a:xfrm>
              <a:off x="3188" y="1372"/>
              <a:ext cx="74" cy="74"/>
            </a:xfrm>
            <a:custGeom>
              <a:avLst/>
              <a:gdLst/>
              <a:ahLst/>
              <a:cxnLst>
                <a:cxn ang="0">
                  <a:pos x="719" y="501"/>
                </a:cxn>
                <a:cxn ang="0">
                  <a:pos x="736" y="447"/>
                </a:cxn>
                <a:cxn ang="0">
                  <a:pos x="743" y="393"/>
                </a:cxn>
                <a:cxn ang="0">
                  <a:pos x="742" y="339"/>
                </a:cxn>
                <a:cxn ang="0">
                  <a:pos x="734" y="286"/>
                </a:cxn>
                <a:cxn ang="0">
                  <a:pos x="717" y="235"/>
                </a:cxn>
                <a:cxn ang="0">
                  <a:pos x="694" y="187"/>
                </a:cxn>
                <a:cxn ang="0">
                  <a:pos x="664" y="142"/>
                </a:cxn>
                <a:cxn ang="0">
                  <a:pos x="628" y="102"/>
                </a:cxn>
                <a:cxn ang="0">
                  <a:pos x="584" y="67"/>
                </a:cxn>
                <a:cxn ang="0">
                  <a:pos x="536" y="38"/>
                </a:cxn>
                <a:cxn ang="0">
                  <a:pos x="483" y="17"/>
                </a:cxn>
                <a:cxn ang="0">
                  <a:pos x="429" y="4"/>
                </a:cxn>
                <a:cxn ang="0">
                  <a:pos x="375" y="0"/>
                </a:cxn>
                <a:cxn ang="0">
                  <a:pos x="322" y="3"/>
                </a:cxn>
                <a:cxn ang="0">
                  <a:pos x="270" y="14"/>
                </a:cxn>
                <a:cxn ang="0">
                  <a:pos x="219" y="33"/>
                </a:cxn>
                <a:cxn ang="0">
                  <a:pos x="172" y="58"/>
                </a:cxn>
                <a:cxn ang="0">
                  <a:pos x="128" y="91"/>
                </a:cxn>
                <a:cxn ang="0">
                  <a:pos x="91" y="130"/>
                </a:cxn>
                <a:cxn ang="0">
                  <a:pos x="57" y="174"/>
                </a:cxn>
                <a:cxn ang="0">
                  <a:pos x="31" y="225"/>
                </a:cxn>
                <a:cxn ang="0">
                  <a:pos x="12" y="278"/>
                </a:cxn>
                <a:cxn ang="0">
                  <a:pos x="2" y="332"/>
                </a:cxn>
                <a:cxn ang="0">
                  <a:pos x="1" y="386"/>
                </a:cxn>
                <a:cxn ang="0">
                  <a:pos x="6" y="439"/>
                </a:cxn>
                <a:cxn ang="0">
                  <a:pos x="20" y="491"/>
                </a:cxn>
                <a:cxn ang="0">
                  <a:pos x="41" y="541"/>
                </a:cxn>
                <a:cxn ang="0">
                  <a:pos x="68" y="587"/>
                </a:cxn>
                <a:cxn ang="0">
                  <a:pos x="103" y="628"/>
                </a:cxn>
                <a:cxn ang="0">
                  <a:pos x="143" y="665"/>
                </a:cxn>
                <a:cxn ang="0">
                  <a:pos x="190" y="696"/>
                </a:cxn>
                <a:cxn ang="0">
                  <a:pos x="242" y="720"/>
                </a:cxn>
                <a:cxn ang="0">
                  <a:pos x="296" y="735"/>
                </a:cxn>
                <a:cxn ang="0">
                  <a:pos x="350" y="742"/>
                </a:cxn>
                <a:cxn ang="0">
                  <a:pos x="404" y="741"/>
                </a:cxn>
                <a:cxn ang="0">
                  <a:pos x="457" y="733"/>
                </a:cxn>
                <a:cxn ang="0">
                  <a:pos x="508" y="717"/>
                </a:cxn>
                <a:cxn ang="0">
                  <a:pos x="557" y="695"/>
                </a:cxn>
                <a:cxn ang="0">
                  <a:pos x="600" y="664"/>
                </a:cxn>
                <a:cxn ang="0">
                  <a:pos x="641" y="627"/>
                </a:cxn>
                <a:cxn ang="0">
                  <a:pos x="676" y="585"/>
                </a:cxn>
                <a:cxn ang="0">
                  <a:pos x="705" y="536"/>
                </a:cxn>
              </a:cxnLst>
              <a:rect l="0" t="0" r="r" b="b"/>
              <a:pathLst>
                <a:path w="743" h="743">
                  <a:moveTo>
                    <a:pt x="705" y="536"/>
                  </a:moveTo>
                  <a:lnTo>
                    <a:pt x="713" y="518"/>
                  </a:lnTo>
                  <a:lnTo>
                    <a:pt x="719" y="501"/>
                  </a:lnTo>
                  <a:lnTo>
                    <a:pt x="725" y="483"/>
                  </a:lnTo>
                  <a:lnTo>
                    <a:pt x="731" y="466"/>
                  </a:lnTo>
                  <a:lnTo>
                    <a:pt x="736" y="447"/>
                  </a:lnTo>
                  <a:lnTo>
                    <a:pt x="739" y="429"/>
                  </a:lnTo>
                  <a:lnTo>
                    <a:pt x="741" y="412"/>
                  </a:lnTo>
                  <a:lnTo>
                    <a:pt x="743" y="393"/>
                  </a:lnTo>
                  <a:lnTo>
                    <a:pt x="743" y="375"/>
                  </a:lnTo>
                  <a:lnTo>
                    <a:pt x="743" y="358"/>
                  </a:lnTo>
                  <a:lnTo>
                    <a:pt x="742" y="339"/>
                  </a:lnTo>
                  <a:lnTo>
                    <a:pt x="740" y="321"/>
                  </a:lnTo>
                  <a:lnTo>
                    <a:pt x="737" y="304"/>
                  </a:lnTo>
                  <a:lnTo>
                    <a:pt x="734" y="286"/>
                  </a:lnTo>
                  <a:lnTo>
                    <a:pt x="728" y="269"/>
                  </a:lnTo>
                  <a:lnTo>
                    <a:pt x="723" y="252"/>
                  </a:lnTo>
                  <a:lnTo>
                    <a:pt x="717" y="235"/>
                  </a:lnTo>
                  <a:lnTo>
                    <a:pt x="710" y="219"/>
                  </a:lnTo>
                  <a:lnTo>
                    <a:pt x="702" y="203"/>
                  </a:lnTo>
                  <a:lnTo>
                    <a:pt x="694" y="187"/>
                  </a:lnTo>
                  <a:lnTo>
                    <a:pt x="685" y="171"/>
                  </a:lnTo>
                  <a:lnTo>
                    <a:pt x="675" y="157"/>
                  </a:lnTo>
                  <a:lnTo>
                    <a:pt x="664" y="142"/>
                  </a:lnTo>
                  <a:lnTo>
                    <a:pt x="652" y="129"/>
                  </a:lnTo>
                  <a:lnTo>
                    <a:pt x="640" y="115"/>
                  </a:lnTo>
                  <a:lnTo>
                    <a:pt x="628" y="102"/>
                  </a:lnTo>
                  <a:lnTo>
                    <a:pt x="613" y="90"/>
                  </a:lnTo>
                  <a:lnTo>
                    <a:pt x="599" y="78"/>
                  </a:lnTo>
                  <a:lnTo>
                    <a:pt x="584" y="67"/>
                  </a:lnTo>
                  <a:lnTo>
                    <a:pt x="569" y="56"/>
                  </a:lnTo>
                  <a:lnTo>
                    <a:pt x="552" y="47"/>
                  </a:lnTo>
                  <a:lnTo>
                    <a:pt x="536" y="38"/>
                  </a:lnTo>
                  <a:lnTo>
                    <a:pt x="519" y="30"/>
                  </a:lnTo>
                  <a:lnTo>
                    <a:pt x="501" y="23"/>
                  </a:lnTo>
                  <a:lnTo>
                    <a:pt x="483" y="17"/>
                  </a:lnTo>
                  <a:lnTo>
                    <a:pt x="465" y="11"/>
                  </a:lnTo>
                  <a:lnTo>
                    <a:pt x="448" y="7"/>
                  </a:lnTo>
                  <a:lnTo>
                    <a:pt x="429" y="4"/>
                  </a:lnTo>
                  <a:lnTo>
                    <a:pt x="411" y="2"/>
                  </a:lnTo>
                  <a:lnTo>
                    <a:pt x="394" y="0"/>
                  </a:lnTo>
                  <a:lnTo>
                    <a:pt x="375" y="0"/>
                  </a:lnTo>
                  <a:lnTo>
                    <a:pt x="357" y="0"/>
                  </a:lnTo>
                  <a:lnTo>
                    <a:pt x="340" y="1"/>
                  </a:lnTo>
                  <a:lnTo>
                    <a:pt x="322" y="3"/>
                  </a:lnTo>
                  <a:lnTo>
                    <a:pt x="304" y="6"/>
                  </a:lnTo>
                  <a:lnTo>
                    <a:pt x="287" y="9"/>
                  </a:lnTo>
                  <a:lnTo>
                    <a:pt x="270" y="14"/>
                  </a:lnTo>
                  <a:lnTo>
                    <a:pt x="252" y="20"/>
                  </a:lnTo>
                  <a:lnTo>
                    <a:pt x="235" y="26"/>
                  </a:lnTo>
                  <a:lnTo>
                    <a:pt x="219" y="33"/>
                  </a:lnTo>
                  <a:lnTo>
                    <a:pt x="204" y="41"/>
                  </a:lnTo>
                  <a:lnTo>
                    <a:pt x="187" y="49"/>
                  </a:lnTo>
                  <a:lnTo>
                    <a:pt x="172" y="58"/>
                  </a:lnTo>
                  <a:lnTo>
                    <a:pt x="157" y="68"/>
                  </a:lnTo>
                  <a:lnTo>
                    <a:pt x="142" y="79"/>
                  </a:lnTo>
                  <a:lnTo>
                    <a:pt x="128" y="91"/>
                  </a:lnTo>
                  <a:lnTo>
                    <a:pt x="115" y="103"/>
                  </a:lnTo>
                  <a:lnTo>
                    <a:pt x="103" y="115"/>
                  </a:lnTo>
                  <a:lnTo>
                    <a:pt x="91" y="130"/>
                  </a:lnTo>
                  <a:lnTo>
                    <a:pt x="78" y="144"/>
                  </a:lnTo>
                  <a:lnTo>
                    <a:pt x="67" y="159"/>
                  </a:lnTo>
                  <a:lnTo>
                    <a:pt x="57" y="174"/>
                  </a:lnTo>
                  <a:lnTo>
                    <a:pt x="48" y="191"/>
                  </a:lnTo>
                  <a:lnTo>
                    <a:pt x="39" y="207"/>
                  </a:lnTo>
                  <a:lnTo>
                    <a:pt x="31" y="225"/>
                  </a:lnTo>
                  <a:lnTo>
                    <a:pt x="23" y="243"/>
                  </a:lnTo>
                  <a:lnTo>
                    <a:pt x="17" y="260"/>
                  </a:lnTo>
                  <a:lnTo>
                    <a:pt x="12" y="278"/>
                  </a:lnTo>
                  <a:lnTo>
                    <a:pt x="8" y="295"/>
                  </a:lnTo>
                  <a:lnTo>
                    <a:pt x="5" y="314"/>
                  </a:lnTo>
                  <a:lnTo>
                    <a:pt x="2" y="332"/>
                  </a:lnTo>
                  <a:lnTo>
                    <a:pt x="1" y="350"/>
                  </a:lnTo>
                  <a:lnTo>
                    <a:pt x="0" y="368"/>
                  </a:lnTo>
                  <a:lnTo>
                    <a:pt x="1" y="386"/>
                  </a:lnTo>
                  <a:lnTo>
                    <a:pt x="2" y="404"/>
                  </a:lnTo>
                  <a:lnTo>
                    <a:pt x="4" y="422"/>
                  </a:lnTo>
                  <a:lnTo>
                    <a:pt x="6" y="439"/>
                  </a:lnTo>
                  <a:lnTo>
                    <a:pt x="10" y="457"/>
                  </a:lnTo>
                  <a:lnTo>
                    <a:pt x="15" y="475"/>
                  </a:lnTo>
                  <a:lnTo>
                    <a:pt x="20" y="491"/>
                  </a:lnTo>
                  <a:lnTo>
                    <a:pt x="26" y="508"/>
                  </a:lnTo>
                  <a:lnTo>
                    <a:pt x="34" y="525"/>
                  </a:lnTo>
                  <a:lnTo>
                    <a:pt x="41" y="541"/>
                  </a:lnTo>
                  <a:lnTo>
                    <a:pt x="50" y="556"/>
                  </a:lnTo>
                  <a:lnTo>
                    <a:pt x="59" y="571"/>
                  </a:lnTo>
                  <a:lnTo>
                    <a:pt x="68" y="587"/>
                  </a:lnTo>
                  <a:lnTo>
                    <a:pt x="79" y="601"/>
                  </a:lnTo>
                  <a:lnTo>
                    <a:pt x="91" y="614"/>
                  </a:lnTo>
                  <a:lnTo>
                    <a:pt x="103" y="628"/>
                  </a:lnTo>
                  <a:lnTo>
                    <a:pt x="116" y="641"/>
                  </a:lnTo>
                  <a:lnTo>
                    <a:pt x="129" y="653"/>
                  </a:lnTo>
                  <a:lnTo>
                    <a:pt x="143" y="665"/>
                  </a:lnTo>
                  <a:lnTo>
                    <a:pt x="159" y="676"/>
                  </a:lnTo>
                  <a:lnTo>
                    <a:pt x="174" y="686"/>
                  </a:lnTo>
                  <a:lnTo>
                    <a:pt x="190" y="696"/>
                  </a:lnTo>
                  <a:lnTo>
                    <a:pt x="208" y="705"/>
                  </a:lnTo>
                  <a:lnTo>
                    <a:pt x="225" y="713"/>
                  </a:lnTo>
                  <a:lnTo>
                    <a:pt x="242" y="720"/>
                  </a:lnTo>
                  <a:lnTo>
                    <a:pt x="260" y="726"/>
                  </a:lnTo>
                  <a:lnTo>
                    <a:pt x="278" y="731"/>
                  </a:lnTo>
                  <a:lnTo>
                    <a:pt x="296" y="735"/>
                  </a:lnTo>
                  <a:lnTo>
                    <a:pt x="313" y="738"/>
                  </a:lnTo>
                  <a:lnTo>
                    <a:pt x="332" y="741"/>
                  </a:lnTo>
                  <a:lnTo>
                    <a:pt x="350" y="742"/>
                  </a:lnTo>
                  <a:lnTo>
                    <a:pt x="368" y="743"/>
                  </a:lnTo>
                  <a:lnTo>
                    <a:pt x="386" y="742"/>
                  </a:lnTo>
                  <a:lnTo>
                    <a:pt x="404" y="741"/>
                  </a:lnTo>
                  <a:lnTo>
                    <a:pt x="422" y="739"/>
                  </a:lnTo>
                  <a:lnTo>
                    <a:pt x="440" y="737"/>
                  </a:lnTo>
                  <a:lnTo>
                    <a:pt x="457" y="733"/>
                  </a:lnTo>
                  <a:lnTo>
                    <a:pt x="474" y="729"/>
                  </a:lnTo>
                  <a:lnTo>
                    <a:pt x="491" y="723"/>
                  </a:lnTo>
                  <a:lnTo>
                    <a:pt x="508" y="717"/>
                  </a:lnTo>
                  <a:lnTo>
                    <a:pt x="524" y="711"/>
                  </a:lnTo>
                  <a:lnTo>
                    <a:pt x="540" y="703"/>
                  </a:lnTo>
                  <a:lnTo>
                    <a:pt x="557" y="695"/>
                  </a:lnTo>
                  <a:lnTo>
                    <a:pt x="572" y="684"/>
                  </a:lnTo>
                  <a:lnTo>
                    <a:pt x="586" y="675"/>
                  </a:lnTo>
                  <a:lnTo>
                    <a:pt x="600" y="664"/>
                  </a:lnTo>
                  <a:lnTo>
                    <a:pt x="614" y="653"/>
                  </a:lnTo>
                  <a:lnTo>
                    <a:pt x="628" y="641"/>
                  </a:lnTo>
                  <a:lnTo>
                    <a:pt x="641" y="627"/>
                  </a:lnTo>
                  <a:lnTo>
                    <a:pt x="653" y="614"/>
                  </a:lnTo>
                  <a:lnTo>
                    <a:pt x="665" y="600"/>
                  </a:lnTo>
                  <a:lnTo>
                    <a:pt x="676" y="585"/>
                  </a:lnTo>
                  <a:lnTo>
                    <a:pt x="687" y="569"/>
                  </a:lnTo>
                  <a:lnTo>
                    <a:pt x="696" y="553"/>
                  </a:lnTo>
                  <a:lnTo>
                    <a:pt x="705" y="53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8"/>
            <p:cNvSpPr>
              <a:spLocks/>
            </p:cNvSpPr>
            <p:nvPr/>
          </p:nvSpPr>
          <p:spPr bwMode="auto">
            <a:xfrm>
              <a:off x="3183" y="1362"/>
              <a:ext cx="91" cy="92"/>
            </a:xfrm>
            <a:custGeom>
              <a:avLst/>
              <a:gdLst/>
              <a:ahLst/>
              <a:cxnLst>
                <a:cxn ang="0">
                  <a:pos x="882" y="614"/>
                </a:cxn>
                <a:cxn ang="0">
                  <a:pos x="901" y="548"/>
                </a:cxn>
                <a:cxn ang="0">
                  <a:pos x="911" y="482"/>
                </a:cxn>
                <a:cxn ang="0">
                  <a:pos x="909" y="416"/>
                </a:cxn>
                <a:cxn ang="0">
                  <a:pos x="898" y="351"/>
                </a:cxn>
                <a:cxn ang="0">
                  <a:pos x="879" y="289"/>
                </a:cxn>
                <a:cxn ang="0">
                  <a:pos x="851" y="230"/>
                </a:cxn>
                <a:cxn ang="0">
                  <a:pos x="814" y="175"/>
                </a:cxn>
                <a:cxn ang="0">
                  <a:pos x="769" y="125"/>
                </a:cxn>
                <a:cxn ang="0">
                  <a:pos x="716" y="82"/>
                </a:cxn>
                <a:cxn ang="0">
                  <a:pos x="656" y="46"/>
                </a:cxn>
                <a:cxn ang="0">
                  <a:pos x="592" y="21"/>
                </a:cxn>
                <a:cxn ang="0">
                  <a:pos x="526" y="6"/>
                </a:cxn>
                <a:cxn ang="0">
                  <a:pos x="460" y="0"/>
                </a:cxn>
                <a:cxn ang="0">
                  <a:pos x="394" y="5"/>
                </a:cxn>
                <a:cxn ang="0">
                  <a:pos x="330" y="18"/>
                </a:cxn>
                <a:cxn ang="0">
                  <a:pos x="268" y="40"/>
                </a:cxn>
                <a:cxn ang="0">
                  <a:pos x="211" y="72"/>
                </a:cxn>
                <a:cxn ang="0">
                  <a:pos x="158" y="111"/>
                </a:cxn>
                <a:cxn ang="0">
                  <a:pos x="110" y="158"/>
                </a:cxn>
                <a:cxn ang="0">
                  <a:pos x="69" y="213"/>
                </a:cxn>
                <a:cxn ang="0">
                  <a:pos x="37" y="275"/>
                </a:cxn>
                <a:cxn ang="0">
                  <a:pos x="14" y="341"/>
                </a:cxn>
                <a:cxn ang="0">
                  <a:pos x="2" y="407"/>
                </a:cxn>
                <a:cxn ang="0">
                  <a:pos x="0" y="473"/>
                </a:cxn>
                <a:cxn ang="0">
                  <a:pos x="7" y="539"/>
                </a:cxn>
                <a:cxn ang="0">
                  <a:pos x="25" y="602"/>
                </a:cxn>
                <a:cxn ang="0">
                  <a:pos x="50" y="662"/>
                </a:cxn>
                <a:cxn ang="0">
                  <a:pos x="84" y="719"/>
                </a:cxn>
                <a:cxn ang="0">
                  <a:pos x="126" y="770"/>
                </a:cxn>
                <a:cxn ang="0">
                  <a:pos x="176" y="815"/>
                </a:cxn>
                <a:cxn ang="0">
                  <a:pos x="233" y="854"/>
                </a:cxn>
                <a:cxn ang="0">
                  <a:pos x="297" y="882"/>
                </a:cxn>
                <a:cxn ang="0">
                  <a:pos x="362" y="902"/>
                </a:cxn>
                <a:cxn ang="0">
                  <a:pos x="429" y="911"/>
                </a:cxn>
                <a:cxn ang="0">
                  <a:pos x="495" y="910"/>
                </a:cxn>
                <a:cxn ang="0">
                  <a:pos x="560" y="899"/>
                </a:cxn>
                <a:cxn ang="0">
                  <a:pos x="623" y="879"/>
                </a:cxn>
                <a:cxn ang="0">
                  <a:pos x="682" y="851"/>
                </a:cxn>
                <a:cxn ang="0">
                  <a:pos x="737" y="814"/>
                </a:cxn>
                <a:cxn ang="0">
                  <a:pos x="786" y="769"/>
                </a:cxn>
                <a:cxn ang="0">
                  <a:pos x="828" y="717"/>
                </a:cxn>
                <a:cxn ang="0">
                  <a:pos x="864" y="657"/>
                </a:cxn>
              </a:cxnLst>
              <a:rect l="0" t="0" r="r" b="b"/>
              <a:pathLst>
                <a:path w="911" h="911">
                  <a:moveTo>
                    <a:pt x="864" y="657"/>
                  </a:moveTo>
                  <a:lnTo>
                    <a:pt x="874" y="636"/>
                  </a:lnTo>
                  <a:lnTo>
                    <a:pt x="882" y="614"/>
                  </a:lnTo>
                  <a:lnTo>
                    <a:pt x="890" y="592"/>
                  </a:lnTo>
                  <a:lnTo>
                    <a:pt x="896" y="571"/>
                  </a:lnTo>
                  <a:lnTo>
                    <a:pt x="901" y="548"/>
                  </a:lnTo>
                  <a:lnTo>
                    <a:pt x="906" y="527"/>
                  </a:lnTo>
                  <a:lnTo>
                    <a:pt x="909" y="505"/>
                  </a:lnTo>
                  <a:lnTo>
                    <a:pt x="911" y="482"/>
                  </a:lnTo>
                  <a:lnTo>
                    <a:pt x="911" y="460"/>
                  </a:lnTo>
                  <a:lnTo>
                    <a:pt x="911" y="438"/>
                  </a:lnTo>
                  <a:lnTo>
                    <a:pt x="909" y="416"/>
                  </a:lnTo>
                  <a:lnTo>
                    <a:pt x="907" y="395"/>
                  </a:lnTo>
                  <a:lnTo>
                    <a:pt x="904" y="372"/>
                  </a:lnTo>
                  <a:lnTo>
                    <a:pt x="898" y="351"/>
                  </a:lnTo>
                  <a:lnTo>
                    <a:pt x="893" y="330"/>
                  </a:lnTo>
                  <a:lnTo>
                    <a:pt x="886" y="309"/>
                  </a:lnTo>
                  <a:lnTo>
                    <a:pt x="879" y="289"/>
                  </a:lnTo>
                  <a:lnTo>
                    <a:pt x="870" y="268"/>
                  </a:lnTo>
                  <a:lnTo>
                    <a:pt x="861" y="249"/>
                  </a:lnTo>
                  <a:lnTo>
                    <a:pt x="851" y="230"/>
                  </a:lnTo>
                  <a:lnTo>
                    <a:pt x="839" y="210"/>
                  </a:lnTo>
                  <a:lnTo>
                    <a:pt x="827" y="192"/>
                  </a:lnTo>
                  <a:lnTo>
                    <a:pt x="814" y="175"/>
                  </a:lnTo>
                  <a:lnTo>
                    <a:pt x="800" y="157"/>
                  </a:lnTo>
                  <a:lnTo>
                    <a:pt x="785" y="141"/>
                  </a:lnTo>
                  <a:lnTo>
                    <a:pt x="769" y="125"/>
                  </a:lnTo>
                  <a:lnTo>
                    <a:pt x="752" y="111"/>
                  </a:lnTo>
                  <a:lnTo>
                    <a:pt x="735" y="96"/>
                  </a:lnTo>
                  <a:lnTo>
                    <a:pt x="716" y="82"/>
                  </a:lnTo>
                  <a:lnTo>
                    <a:pt x="697" y="70"/>
                  </a:lnTo>
                  <a:lnTo>
                    <a:pt x="678" y="58"/>
                  </a:lnTo>
                  <a:lnTo>
                    <a:pt x="656" y="46"/>
                  </a:lnTo>
                  <a:lnTo>
                    <a:pt x="635" y="37"/>
                  </a:lnTo>
                  <a:lnTo>
                    <a:pt x="614" y="28"/>
                  </a:lnTo>
                  <a:lnTo>
                    <a:pt x="592" y="21"/>
                  </a:lnTo>
                  <a:lnTo>
                    <a:pt x="570" y="15"/>
                  </a:lnTo>
                  <a:lnTo>
                    <a:pt x="548" y="10"/>
                  </a:lnTo>
                  <a:lnTo>
                    <a:pt x="526" y="6"/>
                  </a:lnTo>
                  <a:lnTo>
                    <a:pt x="504" y="3"/>
                  </a:lnTo>
                  <a:lnTo>
                    <a:pt x="482" y="1"/>
                  </a:lnTo>
                  <a:lnTo>
                    <a:pt x="460" y="0"/>
                  </a:lnTo>
                  <a:lnTo>
                    <a:pt x="438" y="1"/>
                  </a:lnTo>
                  <a:lnTo>
                    <a:pt x="415" y="2"/>
                  </a:lnTo>
                  <a:lnTo>
                    <a:pt x="394" y="5"/>
                  </a:lnTo>
                  <a:lnTo>
                    <a:pt x="372" y="8"/>
                  </a:lnTo>
                  <a:lnTo>
                    <a:pt x="351" y="12"/>
                  </a:lnTo>
                  <a:lnTo>
                    <a:pt x="330" y="18"/>
                  </a:lnTo>
                  <a:lnTo>
                    <a:pt x="309" y="24"/>
                  </a:lnTo>
                  <a:lnTo>
                    <a:pt x="288" y="32"/>
                  </a:lnTo>
                  <a:lnTo>
                    <a:pt x="268" y="40"/>
                  </a:lnTo>
                  <a:lnTo>
                    <a:pt x="248" y="49"/>
                  </a:lnTo>
                  <a:lnTo>
                    <a:pt x="229" y="60"/>
                  </a:lnTo>
                  <a:lnTo>
                    <a:pt x="211" y="72"/>
                  </a:lnTo>
                  <a:lnTo>
                    <a:pt x="192" y="84"/>
                  </a:lnTo>
                  <a:lnTo>
                    <a:pt x="174" y="97"/>
                  </a:lnTo>
                  <a:lnTo>
                    <a:pt x="158" y="111"/>
                  </a:lnTo>
                  <a:lnTo>
                    <a:pt x="141" y="126"/>
                  </a:lnTo>
                  <a:lnTo>
                    <a:pt x="125" y="142"/>
                  </a:lnTo>
                  <a:lnTo>
                    <a:pt x="110" y="158"/>
                  </a:lnTo>
                  <a:lnTo>
                    <a:pt x="96" y="176"/>
                  </a:lnTo>
                  <a:lnTo>
                    <a:pt x="83" y="194"/>
                  </a:lnTo>
                  <a:lnTo>
                    <a:pt x="69" y="213"/>
                  </a:lnTo>
                  <a:lnTo>
                    <a:pt x="58" y="234"/>
                  </a:lnTo>
                  <a:lnTo>
                    <a:pt x="47" y="254"/>
                  </a:lnTo>
                  <a:lnTo>
                    <a:pt x="37" y="275"/>
                  </a:lnTo>
                  <a:lnTo>
                    <a:pt x="29" y="297"/>
                  </a:lnTo>
                  <a:lnTo>
                    <a:pt x="21" y="319"/>
                  </a:lnTo>
                  <a:lnTo>
                    <a:pt x="14" y="341"/>
                  </a:lnTo>
                  <a:lnTo>
                    <a:pt x="9" y="363"/>
                  </a:lnTo>
                  <a:lnTo>
                    <a:pt x="5" y="384"/>
                  </a:lnTo>
                  <a:lnTo>
                    <a:pt x="2" y="407"/>
                  </a:lnTo>
                  <a:lnTo>
                    <a:pt x="1" y="429"/>
                  </a:lnTo>
                  <a:lnTo>
                    <a:pt x="0" y="452"/>
                  </a:lnTo>
                  <a:lnTo>
                    <a:pt x="0" y="473"/>
                  </a:lnTo>
                  <a:lnTo>
                    <a:pt x="1" y="495"/>
                  </a:lnTo>
                  <a:lnTo>
                    <a:pt x="4" y="517"/>
                  </a:lnTo>
                  <a:lnTo>
                    <a:pt x="7" y="539"/>
                  </a:lnTo>
                  <a:lnTo>
                    <a:pt x="12" y="561"/>
                  </a:lnTo>
                  <a:lnTo>
                    <a:pt x="17" y="581"/>
                  </a:lnTo>
                  <a:lnTo>
                    <a:pt x="25" y="602"/>
                  </a:lnTo>
                  <a:lnTo>
                    <a:pt x="32" y="623"/>
                  </a:lnTo>
                  <a:lnTo>
                    <a:pt x="40" y="643"/>
                  </a:lnTo>
                  <a:lnTo>
                    <a:pt x="50" y="662"/>
                  </a:lnTo>
                  <a:lnTo>
                    <a:pt x="60" y="682"/>
                  </a:lnTo>
                  <a:lnTo>
                    <a:pt x="71" y="701"/>
                  </a:lnTo>
                  <a:lnTo>
                    <a:pt x="84" y="719"/>
                  </a:lnTo>
                  <a:lnTo>
                    <a:pt x="97" y="737"/>
                  </a:lnTo>
                  <a:lnTo>
                    <a:pt x="111" y="754"/>
                  </a:lnTo>
                  <a:lnTo>
                    <a:pt x="126" y="770"/>
                  </a:lnTo>
                  <a:lnTo>
                    <a:pt x="142" y="786"/>
                  </a:lnTo>
                  <a:lnTo>
                    <a:pt x="159" y="801"/>
                  </a:lnTo>
                  <a:lnTo>
                    <a:pt x="176" y="815"/>
                  </a:lnTo>
                  <a:lnTo>
                    <a:pt x="194" y="829"/>
                  </a:lnTo>
                  <a:lnTo>
                    <a:pt x="214" y="842"/>
                  </a:lnTo>
                  <a:lnTo>
                    <a:pt x="233" y="854"/>
                  </a:lnTo>
                  <a:lnTo>
                    <a:pt x="254" y="864"/>
                  </a:lnTo>
                  <a:lnTo>
                    <a:pt x="276" y="874"/>
                  </a:lnTo>
                  <a:lnTo>
                    <a:pt x="297" y="882"/>
                  </a:lnTo>
                  <a:lnTo>
                    <a:pt x="319" y="890"/>
                  </a:lnTo>
                  <a:lnTo>
                    <a:pt x="341" y="897"/>
                  </a:lnTo>
                  <a:lnTo>
                    <a:pt x="362" y="902"/>
                  </a:lnTo>
                  <a:lnTo>
                    <a:pt x="385" y="906"/>
                  </a:lnTo>
                  <a:lnTo>
                    <a:pt x="407" y="909"/>
                  </a:lnTo>
                  <a:lnTo>
                    <a:pt x="429" y="911"/>
                  </a:lnTo>
                  <a:lnTo>
                    <a:pt x="451" y="911"/>
                  </a:lnTo>
                  <a:lnTo>
                    <a:pt x="473" y="911"/>
                  </a:lnTo>
                  <a:lnTo>
                    <a:pt x="495" y="910"/>
                  </a:lnTo>
                  <a:lnTo>
                    <a:pt x="517" y="907"/>
                  </a:lnTo>
                  <a:lnTo>
                    <a:pt x="538" y="904"/>
                  </a:lnTo>
                  <a:lnTo>
                    <a:pt x="560" y="899"/>
                  </a:lnTo>
                  <a:lnTo>
                    <a:pt x="581" y="893"/>
                  </a:lnTo>
                  <a:lnTo>
                    <a:pt x="602" y="887"/>
                  </a:lnTo>
                  <a:lnTo>
                    <a:pt x="623" y="879"/>
                  </a:lnTo>
                  <a:lnTo>
                    <a:pt x="642" y="871"/>
                  </a:lnTo>
                  <a:lnTo>
                    <a:pt x="662" y="862"/>
                  </a:lnTo>
                  <a:lnTo>
                    <a:pt x="682" y="851"/>
                  </a:lnTo>
                  <a:lnTo>
                    <a:pt x="700" y="839"/>
                  </a:lnTo>
                  <a:lnTo>
                    <a:pt x="718" y="827"/>
                  </a:lnTo>
                  <a:lnTo>
                    <a:pt x="737" y="814"/>
                  </a:lnTo>
                  <a:lnTo>
                    <a:pt x="754" y="800"/>
                  </a:lnTo>
                  <a:lnTo>
                    <a:pt x="770" y="786"/>
                  </a:lnTo>
                  <a:lnTo>
                    <a:pt x="786" y="769"/>
                  </a:lnTo>
                  <a:lnTo>
                    <a:pt x="801" y="753"/>
                  </a:lnTo>
                  <a:lnTo>
                    <a:pt x="815" y="736"/>
                  </a:lnTo>
                  <a:lnTo>
                    <a:pt x="828" y="717"/>
                  </a:lnTo>
                  <a:lnTo>
                    <a:pt x="841" y="698"/>
                  </a:lnTo>
                  <a:lnTo>
                    <a:pt x="853" y="678"/>
                  </a:lnTo>
                  <a:lnTo>
                    <a:pt x="864" y="6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9"/>
            <p:cNvSpPr>
              <a:spLocks/>
            </p:cNvSpPr>
            <p:nvPr/>
          </p:nvSpPr>
          <p:spPr bwMode="auto">
            <a:xfrm>
              <a:off x="3184" y="1368"/>
              <a:ext cx="82" cy="82"/>
            </a:xfrm>
            <a:custGeom>
              <a:avLst/>
              <a:gdLst/>
              <a:ahLst/>
              <a:cxnLst>
                <a:cxn ang="0">
                  <a:pos x="792" y="551"/>
                </a:cxn>
                <a:cxn ang="0">
                  <a:pos x="808" y="492"/>
                </a:cxn>
                <a:cxn ang="0">
                  <a:pos x="816" y="432"/>
                </a:cxn>
                <a:cxn ang="0">
                  <a:pos x="815" y="373"/>
                </a:cxn>
                <a:cxn ang="0">
                  <a:pos x="806" y="315"/>
                </a:cxn>
                <a:cxn ang="0">
                  <a:pos x="789" y="259"/>
                </a:cxn>
                <a:cxn ang="0">
                  <a:pos x="763" y="205"/>
                </a:cxn>
                <a:cxn ang="0">
                  <a:pos x="730" y="156"/>
                </a:cxn>
                <a:cxn ang="0">
                  <a:pos x="690" y="113"/>
                </a:cxn>
                <a:cxn ang="0">
                  <a:pos x="642" y="74"/>
                </a:cxn>
                <a:cxn ang="0">
                  <a:pos x="589" y="42"/>
                </a:cxn>
                <a:cxn ang="0">
                  <a:pos x="531" y="19"/>
                </a:cxn>
                <a:cxn ang="0">
                  <a:pos x="472" y="5"/>
                </a:cxn>
                <a:cxn ang="0">
                  <a:pos x="412" y="0"/>
                </a:cxn>
                <a:cxn ang="0">
                  <a:pos x="353" y="4"/>
                </a:cxn>
                <a:cxn ang="0">
                  <a:pos x="296" y="16"/>
                </a:cxn>
                <a:cxn ang="0">
                  <a:pos x="241" y="36"/>
                </a:cxn>
                <a:cxn ang="0">
                  <a:pos x="189" y="64"/>
                </a:cxn>
                <a:cxn ang="0">
                  <a:pos x="142" y="99"/>
                </a:cxn>
                <a:cxn ang="0">
                  <a:pos x="99" y="142"/>
                </a:cxn>
                <a:cxn ang="0">
                  <a:pos x="62" y="191"/>
                </a:cxn>
                <a:cxn ang="0">
                  <a:pos x="34" y="247"/>
                </a:cxn>
                <a:cxn ang="0">
                  <a:pos x="14" y="305"/>
                </a:cxn>
                <a:cxn ang="0">
                  <a:pos x="2" y="365"/>
                </a:cxn>
                <a:cxn ang="0">
                  <a:pos x="0" y="424"/>
                </a:cxn>
                <a:cxn ang="0">
                  <a:pos x="8" y="483"/>
                </a:cxn>
                <a:cxn ang="0">
                  <a:pos x="22" y="540"/>
                </a:cxn>
                <a:cxn ang="0">
                  <a:pos x="45" y="594"/>
                </a:cxn>
                <a:cxn ang="0">
                  <a:pos x="76" y="645"/>
                </a:cxn>
                <a:cxn ang="0">
                  <a:pos x="113" y="691"/>
                </a:cxn>
                <a:cxn ang="0">
                  <a:pos x="158" y="732"/>
                </a:cxn>
                <a:cxn ang="0">
                  <a:pos x="210" y="765"/>
                </a:cxn>
                <a:cxn ang="0">
                  <a:pos x="267" y="792"/>
                </a:cxn>
                <a:cxn ang="0">
                  <a:pos x="325" y="809"/>
                </a:cxn>
                <a:cxn ang="0">
                  <a:pos x="385" y="816"/>
                </a:cxn>
                <a:cxn ang="0">
                  <a:pos x="444" y="816"/>
                </a:cxn>
                <a:cxn ang="0">
                  <a:pos x="502" y="806"/>
                </a:cxn>
                <a:cxn ang="0">
                  <a:pos x="558" y="789"/>
                </a:cxn>
                <a:cxn ang="0">
                  <a:pos x="612" y="763"/>
                </a:cxn>
                <a:cxn ang="0">
                  <a:pos x="661" y="731"/>
                </a:cxn>
                <a:cxn ang="0">
                  <a:pos x="704" y="690"/>
                </a:cxn>
                <a:cxn ang="0">
                  <a:pos x="743" y="643"/>
                </a:cxn>
                <a:cxn ang="0">
                  <a:pos x="775" y="589"/>
                </a:cxn>
              </a:cxnLst>
              <a:rect l="0" t="0" r="r" b="b"/>
              <a:pathLst>
                <a:path w="817" h="817">
                  <a:moveTo>
                    <a:pt x="775" y="589"/>
                  </a:moveTo>
                  <a:lnTo>
                    <a:pt x="784" y="571"/>
                  </a:lnTo>
                  <a:lnTo>
                    <a:pt x="792" y="551"/>
                  </a:lnTo>
                  <a:lnTo>
                    <a:pt x="798" y="531"/>
                  </a:lnTo>
                  <a:lnTo>
                    <a:pt x="804" y="512"/>
                  </a:lnTo>
                  <a:lnTo>
                    <a:pt x="808" y="492"/>
                  </a:lnTo>
                  <a:lnTo>
                    <a:pt x="812" y="472"/>
                  </a:lnTo>
                  <a:lnTo>
                    <a:pt x="814" y="453"/>
                  </a:lnTo>
                  <a:lnTo>
                    <a:pt x="816" y="432"/>
                  </a:lnTo>
                  <a:lnTo>
                    <a:pt x="817" y="413"/>
                  </a:lnTo>
                  <a:lnTo>
                    <a:pt x="816" y="393"/>
                  </a:lnTo>
                  <a:lnTo>
                    <a:pt x="815" y="373"/>
                  </a:lnTo>
                  <a:lnTo>
                    <a:pt x="813" y="354"/>
                  </a:lnTo>
                  <a:lnTo>
                    <a:pt x="810" y="335"/>
                  </a:lnTo>
                  <a:lnTo>
                    <a:pt x="806" y="315"/>
                  </a:lnTo>
                  <a:lnTo>
                    <a:pt x="801" y="296"/>
                  </a:lnTo>
                  <a:lnTo>
                    <a:pt x="795" y="277"/>
                  </a:lnTo>
                  <a:lnTo>
                    <a:pt x="789" y="259"/>
                  </a:lnTo>
                  <a:lnTo>
                    <a:pt x="781" y="241"/>
                  </a:lnTo>
                  <a:lnTo>
                    <a:pt x="773" y="223"/>
                  </a:lnTo>
                  <a:lnTo>
                    <a:pt x="763" y="205"/>
                  </a:lnTo>
                  <a:lnTo>
                    <a:pt x="753" y="189"/>
                  </a:lnTo>
                  <a:lnTo>
                    <a:pt x="742" y="173"/>
                  </a:lnTo>
                  <a:lnTo>
                    <a:pt x="730" y="156"/>
                  </a:lnTo>
                  <a:lnTo>
                    <a:pt x="718" y="141"/>
                  </a:lnTo>
                  <a:lnTo>
                    <a:pt x="704" y="127"/>
                  </a:lnTo>
                  <a:lnTo>
                    <a:pt x="690" y="113"/>
                  </a:lnTo>
                  <a:lnTo>
                    <a:pt x="675" y="98"/>
                  </a:lnTo>
                  <a:lnTo>
                    <a:pt x="660" y="86"/>
                  </a:lnTo>
                  <a:lnTo>
                    <a:pt x="642" y="74"/>
                  </a:lnTo>
                  <a:lnTo>
                    <a:pt x="626" y="63"/>
                  </a:lnTo>
                  <a:lnTo>
                    <a:pt x="608" y="51"/>
                  </a:lnTo>
                  <a:lnTo>
                    <a:pt x="589" y="42"/>
                  </a:lnTo>
                  <a:lnTo>
                    <a:pt x="570" y="33"/>
                  </a:lnTo>
                  <a:lnTo>
                    <a:pt x="551" y="25"/>
                  </a:lnTo>
                  <a:lnTo>
                    <a:pt x="531" y="19"/>
                  </a:lnTo>
                  <a:lnTo>
                    <a:pt x="512" y="13"/>
                  </a:lnTo>
                  <a:lnTo>
                    <a:pt x="492" y="9"/>
                  </a:lnTo>
                  <a:lnTo>
                    <a:pt x="472" y="5"/>
                  </a:lnTo>
                  <a:lnTo>
                    <a:pt x="452" y="3"/>
                  </a:lnTo>
                  <a:lnTo>
                    <a:pt x="433" y="1"/>
                  </a:lnTo>
                  <a:lnTo>
                    <a:pt x="412" y="0"/>
                  </a:lnTo>
                  <a:lnTo>
                    <a:pt x="393" y="1"/>
                  </a:lnTo>
                  <a:lnTo>
                    <a:pt x="373" y="2"/>
                  </a:lnTo>
                  <a:lnTo>
                    <a:pt x="353" y="4"/>
                  </a:lnTo>
                  <a:lnTo>
                    <a:pt x="334" y="7"/>
                  </a:lnTo>
                  <a:lnTo>
                    <a:pt x="315" y="11"/>
                  </a:lnTo>
                  <a:lnTo>
                    <a:pt x="296" y="16"/>
                  </a:lnTo>
                  <a:lnTo>
                    <a:pt x="277" y="22"/>
                  </a:lnTo>
                  <a:lnTo>
                    <a:pt x="259" y="28"/>
                  </a:lnTo>
                  <a:lnTo>
                    <a:pt x="241" y="36"/>
                  </a:lnTo>
                  <a:lnTo>
                    <a:pt x="223" y="44"/>
                  </a:lnTo>
                  <a:lnTo>
                    <a:pt x="206" y="54"/>
                  </a:lnTo>
                  <a:lnTo>
                    <a:pt x="189" y="64"/>
                  </a:lnTo>
                  <a:lnTo>
                    <a:pt x="172" y="75"/>
                  </a:lnTo>
                  <a:lnTo>
                    <a:pt x="157" y="87"/>
                  </a:lnTo>
                  <a:lnTo>
                    <a:pt x="142" y="99"/>
                  </a:lnTo>
                  <a:lnTo>
                    <a:pt x="127" y="113"/>
                  </a:lnTo>
                  <a:lnTo>
                    <a:pt x="112" y="127"/>
                  </a:lnTo>
                  <a:lnTo>
                    <a:pt x="99" y="142"/>
                  </a:lnTo>
                  <a:lnTo>
                    <a:pt x="86" y="157"/>
                  </a:lnTo>
                  <a:lnTo>
                    <a:pt x="74" y="175"/>
                  </a:lnTo>
                  <a:lnTo>
                    <a:pt x="62" y="191"/>
                  </a:lnTo>
                  <a:lnTo>
                    <a:pt x="52" y="209"/>
                  </a:lnTo>
                  <a:lnTo>
                    <a:pt x="42" y="228"/>
                  </a:lnTo>
                  <a:lnTo>
                    <a:pt x="34" y="247"/>
                  </a:lnTo>
                  <a:lnTo>
                    <a:pt x="26" y="266"/>
                  </a:lnTo>
                  <a:lnTo>
                    <a:pt x="19" y="286"/>
                  </a:lnTo>
                  <a:lnTo>
                    <a:pt x="14" y="305"/>
                  </a:lnTo>
                  <a:lnTo>
                    <a:pt x="9" y="325"/>
                  </a:lnTo>
                  <a:lnTo>
                    <a:pt x="6" y="345"/>
                  </a:lnTo>
                  <a:lnTo>
                    <a:pt x="2" y="365"/>
                  </a:lnTo>
                  <a:lnTo>
                    <a:pt x="0" y="384"/>
                  </a:lnTo>
                  <a:lnTo>
                    <a:pt x="0" y="405"/>
                  </a:lnTo>
                  <a:lnTo>
                    <a:pt x="0" y="424"/>
                  </a:lnTo>
                  <a:lnTo>
                    <a:pt x="1" y="444"/>
                  </a:lnTo>
                  <a:lnTo>
                    <a:pt x="4" y="464"/>
                  </a:lnTo>
                  <a:lnTo>
                    <a:pt x="8" y="483"/>
                  </a:lnTo>
                  <a:lnTo>
                    <a:pt x="12" y="503"/>
                  </a:lnTo>
                  <a:lnTo>
                    <a:pt x="16" y="521"/>
                  </a:lnTo>
                  <a:lnTo>
                    <a:pt x="22" y="540"/>
                  </a:lnTo>
                  <a:lnTo>
                    <a:pt x="29" y="558"/>
                  </a:lnTo>
                  <a:lnTo>
                    <a:pt x="36" y="577"/>
                  </a:lnTo>
                  <a:lnTo>
                    <a:pt x="45" y="594"/>
                  </a:lnTo>
                  <a:lnTo>
                    <a:pt x="54" y="611"/>
                  </a:lnTo>
                  <a:lnTo>
                    <a:pt x="65" y="629"/>
                  </a:lnTo>
                  <a:lnTo>
                    <a:pt x="76" y="645"/>
                  </a:lnTo>
                  <a:lnTo>
                    <a:pt x="87" y="660"/>
                  </a:lnTo>
                  <a:lnTo>
                    <a:pt x="100" y="676"/>
                  </a:lnTo>
                  <a:lnTo>
                    <a:pt x="113" y="691"/>
                  </a:lnTo>
                  <a:lnTo>
                    <a:pt x="128" y="705"/>
                  </a:lnTo>
                  <a:lnTo>
                    <a:pt x="143" y="718"/>
                  </a:lnTo>
                  <a:lnTo>
                    <a:pt x="158" y="732"/>
                  </a:lnTo>
                  <a:lnTo>
                    <a:pt x="174" y="744"/>
                  </a:lnTo>
                  <a:lnTo>
                    <a:pt x="192" y="755"/>
                  </a:lnTo>
                  <a:lnTo>
                    <a:pt x="210" y="765"/>
                  </a:lnTo>
                  <a:lnTo>
                    <a:pt x="228" y="775"/>
                  </a:lnTo>
                  <a:lnTo>
                    <a:pt x="248" y="784"/>
                  </a:lnTo>
                  <a:lnTo>
                    <a:pt x="267" y="792"/>
                  </a:lnTo>
                  <a:lnTo>
                    <a:pt x="286" y="799"/>
                  </a:lnTo>
                  <a:lnTo>
                    <a:pt x="306" y="804"/>
                  </a:lnTo>
                  <a:lnTo>
                    <a:pt x="325" y="809"/>
                  </a:lnTo>
                  <a:lnTo>
                    <a:pt x="345" y="812"/>
                  </a:lnTo>
                  <a:lnTo>
                    <a:pt x="365" y="815"/>
                  </a:lnTo>
                  <a:lnTo>
                    <a:pt x="385" y="816"/>
                  </a:lnTo>
                  <a:lnTo>
                    <a:pt x="404" y="817"/>
                  </a:lnTo>
                  <a:lnTo>
                    <a:pt x="425" y="817"/>
                  </a:lnTo>
                  <a:lnTo>
                    <a:pt x="444" y="816"/>
                  </a:lnTo>
                  <a:lnTo>
                    <a:pt x="463" y="813"/>
                  </a:lnTo>
                  <a:lnTo>
                    <a:pt x="484" y="810"/>
                  </a:lnTo>
                  <a:lnTo>
                    <a:pt x="502" y="806"/>
                  </a:lnTo>
                  <a:lnTo>
                    <a:pt x="521" y="802"/>
                  </a:lnTo>
                  <a:lnTo>
                    <a:pt x="540" y="796"/>
                  </a:lnTo>
                  <a:lnTo>
                    <a:pt x="558" y="789"/>
                  </a:lnTo>
                  <a:lnTo>
                    <a:pt x="576" y="781"/>
                  </a:lnTo>
                  <a:lnTo>
                    <a:pt x="595" y="772"/>
                  </a:lnTo>
                  <a:lnTo>
                    <a:pt x="612" y="763"/>
                  </a:lnTo>
                  <a:lnTo>
                    <a:pt x="628" y="753"/>
                  </a:lnTo>
                  <a:lnTo>
                    <a:pt x="644" y="742"/>
                  </a:lnTo>
                  <a:lnTo>
                    <a:pt x="661" y="731"/>
                  </a:lnTo>
                  <a:lnTo>
                    <a:pt x="676" y="717"/>
                  </a:lnTo>
                  <a:lnTo>
                    <a:pt x="690" y="704"/>
                  </a:lnTo>
                  <a:lnTo>
                    <a:pt x="704" y="690"/>
                  </a:lnTo>
                  <a:lnTo>
                    <a:pt x="719" y="676"/>
                  </a:lnTo>
                  <a:lnTo>
                    <a:pt x="731" y="659"/>
                  </a:lnTo>
                  <a:lnTo>
                    <a:pt x="743" y="643"/>
                  </a:lnTo>
                  <a:lnTo>
                    <a:pt x="754" y="626"/>
                  </a:lnTo>
                  <a:lnTo>
                    <a:pt x="765" y="608"/>
                  </a:lnTo>
                  <a:lnTo>
                    <a:pt x="775" y="58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3195" y="1402"/>
              <a:ext cx="29" cy="28"/>
            </a:xfrm>
            <a:custGeom>
              <a:avLst/>
              <a:gdLst/>
              <a:ahLst/>
              <a:cxnLst>
                <a:cxn ang="0">
                  <a:pos x="286" y="190"/>
                </a:cxn>
                <a:cxn ang="0">
                  <a:pos x="292" y="164"/>
                </a:cxn>
                <a:cxn ang="0">
                  <a:pos x="292" y="137"/>
                </a:cxn>
                <a:cxn ang="0">
                  <a:pos x="287" y="112"/>
                </a:cxn>
                <a:cxn ang="0">
                  <a:pos x="277" y="86"/>
                </a:cxn>
                <a:cxn ang="0">
                  <a:pos x="262" y="63"/>
                </a:cxn>
                <a:cxn ang="0">
                  <a:pos x="242" y="41"/>
                </a:cxn>
                <a:cxn ang="0">
                  <a:pos x="219" y="24"/>
                </a:cxn>
                <a:cxn ang="0">
                  <a:pos x="191" y="10"/>
                </a:cxn>
                <a:cxn ang="0">
                  <a:pos x="163" y="2"/>
                </a:cxn>
                <a:cxn ang="0">
                  <a:pos x="134" y="0"/>
                </a:cxn>
                <a:cxn ang="0">
                  <a:pos x="106" y="2"/>
                </a:cxn>
                <a:cxn ang="0">
                  <a:pos x="81" y="9"/>
                </a:cxn>
                <a:cxn ang="0">
                  <a:pos x="56" y="21"/>
                </a:cxn>
                <a:cxn ang="0">
                  <a:pos x="36" y="37"/>
                </a:cxn>
                <a:cxn ang="0">
                  <a:pos x="18" y="58"/>
                </a:cxn>
                <a:cxn ang="0">
                  <a:pos x="6" y="82"/>
                </a:cxn>
                <a:cxn ang="0">
                  <a:pos x="0" y="109"/>
                </a:cxn>
                <a:cxn ang="0">
                  <a:pos x="0" y="135"/>
                </a:cxn>
                <a:cxn ang="0">
                  <a:pos x="5" y="160"/>
                </a:cxn>
                <a:cxn ang="0">
                  <a:pos x="15" y="186"/>
                </a:cxn>
                <a:cxn ang="0">
                  <a:pos x="31" y="209"/>
                </a:cxn>
                <a:cxn ang="0">
                  <a:pos x="50" y="231"/>
                </a:cxn>
                <a:cxn ang="0">
                  <a:pos x="74" y="248"/>
                </a:cxn>
                <a:cxn ang="0">
                  <a:pos x="102" y="261"/>
                </a:cxn>
                <a:cxn ang="0">
                  <a:pos x="130" y="269"/>
                </a:cxn>
                <a:cxn ang="0">
                  <a:pos x="159" y="272"/>
                </a:cxn>
                <a:cxn ang="0">
                  <a:pos x="186" y="270"/>
                </a:cxn>
                <a:cxn ang="0">
                  <a:pos x="213" y="263"/>
                </a:cxn>
                <a:cxn ang="0">
                  <a:pos x="236" y="251"/>
                </a:cxn>
                <a:cxn ang="0">
                  <a:pos x="258" y="235"/>
                </a:cxn>
                <a:cxn ang="0">
                  <a:pos x="274" y="214"/>
                </a:cxn>
              </a:cxnLst>
              <a:rect l="0" t="0" r="r" b="b"/>
              <a:pathLst>
                <a:path w="293" h="272">
                  <a:moveTo>
                    <a:pt x="281" y="202"/>
                  </a:moveTo>
                  <a:lnTo>
                    <a:pt x="286" y="190"/>
                  </a:lnTo>
                  <a:lnTo>
                    <a:pt x="290" y="177"/>
                  </a:lnTo>
                  <a:lnTo>
                    <a:pt x="292" y="164"/>
                  </a:lnTo>
                  <a:lnTo>
                    <a:pt x="293" y="150"/>
                  </a:lnTo>
                  <a:lnTo>
                    <a:pt x="292" y="137"/>
                  </a:lnTo>
                  <a:lnTo>
                    <a:pt x="291" y="124"/>
                  </a:lnTo>
                  <a:lnTo>
                    <a:pt x="287" y="112"/>
                  </a:lnTo>
                  <a:lnTo>
                    <a:pt x="283" y="98"/>
                  </a:lnTo>
                  <a:lnTo>
                    <a:pt x="277" y="86"/>
                  </a:lnTo>
                  <a:lnTo>
                    <a:pt x="270" y="74"/>
                  </a:lnTo>
                  <a:lnTo>
                    <a:pt x="262" y="63"/>
                  </a:lnTo>
                  <a:lnTo>
                    <a:pt x="252" y="52"/>
                  </a:lnTo>
                  <a:lnTo>
                    <a:pt x="242" y="41"/>
                  </a:lnTo>
                  <a:lnTo>
                    <a:pt x="231" y="32"/>
                  </a:lnTo>
                  <a:lnTo>
                    <a:pt x="219" y="24"/>
                  </a:lnTo>
                  <a:lnTo>
                    <a:pt x="206" y="16"/>
                  </a:lnTo>
                  <a:lnTo>
                    <a:pt x="191" y="10"/>
                  </a:lnTo>
                  <a:lnTo>
                    <a:pt x="177" y="6"/>
                  </a:lnTo>
                  <a:lnTo>
                    <a:pt x="163" y="2"/>
                  </a:lnTo>
                  <a:lnTo>
                    <a:pt x="149" y="0"/>
                  </a:lnTo>
                  <a:lnTo>
                    <a:pt x="134" y="0"/>
                  </a:lnTo>
                  <a:lnTo>
                    <a:pt x="120" y="0"/>
                  </a:lnTo>
                  <a:lnTo>
                    <a:pt x="106" y="2"/>
                  </a:lnTo>
                  <a:lnTo>
                    <a:pt x="93" y="5"/>
                  </a:lnTo>
                  <a:lnTo>
                    <a:pt x="81" y="9"/>
                  </a:lnTo>
                  <a:lnTo>
                    <a:pt x="68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6" y="37"/>
                  </a:lnTo>
                  <a:lnTo>
                    <a:pt x="27" y="46"/>
                  </a:lnTo>
                  <a:lnTo>
                    <a:pt x="18" y="58"/>
                  </a:lnTo>
                  <a:lnTo>
                    <a:pt x="12" y="70"/>
                  </a:lnTo>
                  <a:lnTo>
                    <a:pt x="6" y="82"/>
                  </a:lnTo>
                  <a:lnTo>
                    <a:pt x="3" y="95"/>
                  </a:lnTo>
                  <a:lnTo>
                    <a:pt x="0" y="109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2" y="148"/>
                  </a:lnTo>
                  <a:lnTo>
                    <a:pt x="5" y="160"/>
                  </a:lnTo>
                  <a:lnTo>
                    <a:pt x="10" y="174"/>
                  </a:lnTo>
                  <a:lnTo>
                    <a:pt x="15" y="186"/>
                  </a:lnTo>
                  <a:lnTo>
                    <a:pt x="23" y="198"/>
                  </a:lnTo>
                  <a:lnTo>
                    <a:pt x="31" y="209"/>
                  </a:lnTo>
                  <a:lnTo>
                    <a:pt x="40" y="221"/>
                  </a:lnTo>
                  <a:lnTo>
                    <a:pt x="50" y="231"/>
                  </a:lnTo>
                  <a:lnTo>
                    <a:pt x="61" y="240"/>
                  </a:lnTo>
                  <a:lnTo>
                    <a:pt x="74" y="248"/>
                  </a:lnTo>
                  <a:lnTo>
                    <a:pt x="88" y="255"/>
                  </a:lnTo>
                  <a:lnTo>
                    <a:pt x="102" y="261"/>
                  </a:lnTo>
                  <a:lnTo>
                    <a:pt x="116" y="266"/>
                  </a:lnTo>
                  <a:lnTo>
                    <a:pt x="130" y="269"/>
                  </a:lnTo>
                  <a:lnTo>
                    <a:pt x="145" y="271"/>
                  </a:lnTo>
                  <a:lnTo>
                    <a:pt x="159" y="272"/>
                  </a:lnTo>
                  <a:lnTo>
                    <a:pt x="173" y="272"/>
                  </a:lnTo>
                  <a:lnTo>
                    <a:pt x="186" y="270"/>
                  </a:lnTo>
                  <a:lnTo>
                    <a:pt x="200" y="267"/>
                  </a:lnTo>
                  <a:lnTo>
                    <a:pt x="213" y="263"/>
                  </a:lnTo>
                  <a:lnTo>
                    <a:pt x="225" y="258"/>
                  </a:lnTo>
                  <a:lnTo>
                    <a:pt x="236" y="251"/>
                  </a:lnTo>
                  <a:lnTo>
                    <a:pt x="247" y="244"/>
                  </a:lnTo>
                  <a:lnTo>
                    <a:pt x="258" y="235"/>
                  </a:lnTo>
                  <a:lnTo>
                    <a:pt x="267" y="225"/>
                  </a:lnTo>
                  <a:lnTo>
                    <a:pt x="274" y="214"/>
                  </a:lnTo>
                  <a:lnTo>
                    <a:pt x="281" y="20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3208" y="1372"/>
              <a:ext cx="54" cy="65"/>
            </a:xfrm>
            <a:custGeom>
              <a:avLst/>
              <a:gdLst/>
              <a:ahLst/>
              <a:cxnLst>
                <a:cxn ang="0">
                  <a:pos x="432" y="635"/>
                </a:cxn>
                <a:cxn ang="0">
                  <a:pos x="397" y="649"/>
                </a:cxn>
                <a:cxn ang="0">
                  <a:pos x="364" y="655"/>
                </a:cxn>
                <a:cxn ang="0">
                  <a:pos x="337" y="656"/>
                </a:cxn>
                <a:cxn ang="0">
                  <a:pos x="320" y="652"/>
                </a:cxn>
                <a:cxn ang="0">
                  <a:pos x="304" y="646"/>
                </a:cxn>
                <a:cxn ang="0">
                  <a:pos x="288" y="634"/>
                </a:cxn>
                <a:cxn ang="0">
                  <a:pos x="274" y="619"/>
                </a:cxn>
                <a:cxn ang="0">
                  <a:pos x="263" y="599"/>
                </a:cxn>
                <a:cxn ang="0">
                  <a:pos x="255" y="572"/>
                </a:cxn>
                <a:cxn ang="0">
                  <a:pos x="251" y="539"/>
                </a:cxn>
                <a:cxn ang="0">
                  <a:pos x="253" y="512"/>
                </a:cxn>
                <a:cxn ang="0">
                  <a:pos x="263" y="476"/>
                </a:cxn>
                <a:cxn ang="0">
                  <a:pos x="266" y="440"/>
                </a:cxn>
                <a:cxn ang="0">
                  <a:pos x="263" y="408"/>
                </a:cxn>
                <a:cxn ang="0">
                  <a:pos x="258" y="387"/>
                </a:cxn>
                <a:cxn ang="0">
                  <a:pos x="250" y="365"/>
                </a:cxn>
                <a:cxn ang="0">
                  <a:pos x="237" y="342"/>
                </a:cxn>
                <a:cxn ang="0">
                  <a:pos x="219" y="320"/>
                </a:cxn>
                <a:cxn ang="0">
                  <a:pos x="196" y="297"/>
                </a:cxn>
                <a:cxn ang="0">
                  <a:pos x="167" y="277"/>
                </a:cxn>
                <a:cxn ang="0">
                  <a:pos x="132" y="258"/>
                </a:cxn>
                <a:cxn ang="0">
                  <a:pos x="102" y="243"/>
                </a:cxn>
                <a:cxn ang="0">
                  <a:pos x="63" y="219"/>
                </a:cxn>
                <a:cxn ang="0">
                  <a:pos x="39" y="200"/>
                </a:cxn>
                <a:cxn ang="0">
                  <a:pos x="26" y="184"/>
                </a:cxn>
                <a:cxn ang="0">
                  <a:pos x="14" y="168"/>
                </a:cxn>
                <a:cxn ang="0">
                  <a:pos x="5" y="150"/>
                </a:cxn>
                <a:cxn ang="0">
                  <a:pos x="1" y="130"/>
                </a:cxn>
                <a:cxn ang="0">
                  <a:pos x="1" y="109"/>
                </a:cxn>
                <a:cxn ang="0">
                  <a:pos x="8" y="88"/>
                </a:cxn>
                <a:cxn ang="0">
                  <a:pos x="22" y="64"/>
                </a:cxn>
                <a:cxn ang="0">
                  <a:pos x="45" y="41"/>
                </a:cxn>
                <a:cxn ang="0">
                  <a:pos x="77" y="16"/>
                </a:cxn>
                <a:cxn ang="0">
                  <a:pos x="107" y="2"/>
                </a:cxn>
                <a:cxn ang="0">
                  <a:pos x="158" y="0"/>
                </a:cxn>
                <a:cxn ang="0">
                  <a:pos x="209" y="6"/>
                </a:cxn>
                <a:cxn ang="0">
                  <a:pos x="254" y="16"/>
                </a:cxn>
                <a:cxn ang="0">
                  <a:pos x="286" y="28"/>
                </a:cxn>
                <a:cxn ang="0">
                  <a:pos x="319" y="43"/>
                </a:cxn>
                <a:cxn ang="0">
                  <a:pos x="353" y="62"/>
                </a:cxn>
                <a:cxn ang="0">
                  <a:pos x="386" y="87"/>
                </a:cxn>
                <a:cxn ang="0">
                  <a:pos x="420" y="117"/>
                </a:cxn>
                <a:cxn ang="0">
                  <a:pos x="453" y="153"/>
                </a:cxn>
                <a:cxn ang="0">
                  <a:pos x="484" y="196"/>
                </a:cxn>
                <a:cxn ang="0">
                  <a:pos x="504" y="228"/>
                </a:cxn>
                <a:cxn ang="0">
                  <a:pos x="521" y="274"/>
                </a:cxn>
                <a:cxn ang="0">
                  <a:pos x="533" y="322"/>
                </a:cxn>
                <a:cxn ang="0">
                  <a:pos x="537" y="365"/>
                </a:cxn>
                <a:cxn ang="0">
                  <a:pos x="537" y="395"/>
                </a:cxn>
                <a:cxn ang="0">
                  <a:pos x="535" y="429"/>
                </a:cxn>
                <a:cxn ang="0">
                  <a:pos x="529" y="463"/>
                </a:cxn>
                <a:cxn ang="0">
                  <a:pos x="518" y="500"/>
                </a:cxn>
                <a:cxn ang="0">
                  <a:pos x="503" y="537"/>
                </a:cxn>
                <a:cxn ang="0">
                  <a:pos x="483" y="574"/>
                </a:cxn>
                <a:cxn ang="0">
                  <a:pos x="456" y="612"/>
                </a:cxn>
              </a:cxnLst>
              <a:rect l="0" t="0" r="r" b="b"/>
              <a:pathLst>
                <a:path w="538" h="656">
                  <a:moveTo>
                    <a:pt x="440" y="631"/>
                  </a:moveTo>
                  <a:lnTo>
                    <a:pt x="432" y="635"/>
                  </a:lnTo>
                  <a:lnTo>
                    <a:pt x="412" y="644"/>
                  </a:lnTo>
                  <a:lnTo>
                    <a:pt x="397" y="649"/>
                  </a:lnTo>
                  <a:lnTo>
                    <a:pt x="381" y="653"/>
                  </a:lnTo>
                  <a:lnTo>
                    <a:pt x="364" y="655"/>
                  </a:lnTo>
                  <a:lnTo>
                    <a:pt x="346" y="656"/>
                  </a:lnTo>
                  <a:lnTo>
                    <a:pt x="337" y="656"/>
                  </a:lnTo>
                  <a:lnTo>
                    <a:pt x="329" y="654"/>
                  </a:lnTo>
                  <a:lnTo>
                    <a:pt x="320" y="652"/>
                  </a:lnTo>
                  <a:lnTo>
                    <a:pt x="312" y="650"/>
                  </a:lnTo>
                  <a:lnTo>
                    <a:pt x="304" y="646"/>
                  </a:lnTo>
                  <a:lnTo>
                    <a:pt x="296" y="641"/>
                  </a:lnTo>
                  <a:lnTo>
                    <a:pt x="288" y="634"/>
                  </a:lnTo>
                  <a:lnTo>
                    <a:pt x="281" y="627"/>
                  </a:lnTo>
                  <a:lnTo>
                    <a:pt x="274" y="619"/>
                  </a:lnTo>
                  <a:lnTo>
                    <a:pt x="269" y="610"/>
                  </a:lnTo>
                  <a:lnTo>
                    <a:pt x="263" y="599"/>
                  </a:lnTo>
                  <a:lnTo>
                    <a:pt x="259" y="587"/>
                  </a:lnTo>
                  <a:lnTo>
                    <a:pt x="255" y="572"/>
                  </a:lnTo>
                  <a:lnTo>
                    <a:pt x="253" y="556"/>
                  </a:lnTo>
                  <a:lnTo>
                    <a:pt x="251" y="539"/>
                  </a:lnTo>
                  <a:lnTo>
                    <a:pt x="250" y="519"/>
                  </a:lnTo>
                  <a:lnTo>
                    <a:pt x="253" y="512"/>
                  </a:lnTo>
                  <a:lnTo>
                    <a:pt x="260" y="491"/>
                  </a:lnTo>
                  <a:lnTo>
                    <a:pt x="263" y="476"/>
                  </a:lnTo>
                  <a:lnTo>
                    <a:pt x="265" y="459"/>
                  </a:lnTo>
                  <a:lnTo>
                    <a:pt x="266" y="440"/>
                  </a:lnTo>
                  <a:lnTo>
                    <a:pt x="265" y="420"/>
                  </a:lnTo>
                  <a:lnTo>
                    <a:pt x="263" y="408"/>
                  </a:lnTo>
                  <a:lnTo>
                    <a:pt x="261" y="398"/>
                  </a:lnTo>
                  <a:lnTo>
                    <a:pt x="258" y="387"/>
                  </a:lnTo>
                  <a:lnTo>
                    <a:pt x="254" y="376"/>
                  </a:lnTo>
                  <a:lnTo>
                    <a:pt x="250" y="365"/>
                  </a:lnTo>
                  <a:lnTo>
                    <a:pt x="244" y="353"/>
                  </a:lnTo>
                  <a:lnTo>
                    <a:pt x="237" y="342"/>
                  </a:lnTo>
                  <a:lnTo>
                    <a:pt x="228" y="331"/>
                  </a:lnTo>
                  <a:lnTo>
                    <a:pt x="219" y="320"/>
                  </a:lnTo>
                  <a:lnTo>
                    <a:pt x="208" y="309"/>
                  </a:lnTo>
                  <a:lnTo>
                    <a:pt x="196" y="297"/>
                  </a:lnTo>
                  <a:lnTo>
                    <a:pt x="183" y="287"/>
                  </a:lnTo>
                  <a:lnTo>
                    <a:pt x="167" y="277"/>
                  </a:lnTo>
                  <a:lnTo>
                    <a:pt x="150" y="267"/>
                  </a:lnTo>
                  <a:lnTo>
                    <a:pt x="132" y="258"/>
                  </a:lnTo>
                  <a:lnTo>
                    <a:pt x="112" y="249"/>
                  </a:lnTo>
                  <a:lnTo>
                    <a:pt x="102" y="243"/>
                  </a:lnTo>
                  <a:lnTo>
                    <a:pt x="78" y="229"/>
                  </a:lnTo>
                  <a:lnTo>
                    <a:pt x="63" y="219"/>
                  </a:lnTo>
                  <a:lnTo>
                    <a:pt x="47" y="207"/>
                  </a:lnTo>
                  <a:lnTo>
                    <a:pt x="39" y="200"/>
                  </a:lnTo>
                  <a:lnTo>
                    <a:pt x="32" y="193"/>
                  </a:lnTo>
                  <a:lnTo>
                    <a:pt x="26" y="184"/>
                  </a:lnTo>
                  <a:lnTo>
                    <a:pt x="19" y="176"/>
                  </a:lnTo>
                  <a:lnTo>
                    <a:pt x="14" y="168"/>
                  </a:lnTo>
                  <a:lnTo>
                    <a:pt x="9" y="159"/>
                  </a:lnTo>
                  <a:lnTo>
                    <a:pt x="5" y="150"/>
                  </a:lnTo>
                  <a:lnTo>
                    <a:pt x="2" y="140"/>
                  </a:lnTo>
                  <a:lnTo>
                    <a:pt x="1" y="130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4" y="99"/>
                  </a:lnTo>
                  <a:lnTo>
                    <a:pt x="8" y="88"/>
                  </a:lnTo>
                  <a:lnTo>
                    <a:pt x="14" y="77"/>
                  </a:lnTo>
                  <a:lnTo>
                    <a:pt x="22" y="64"/>
                  </a:lnTo>
                  <a:lnTo>
                    <a:pt x="32" y="53"/>
                  </a:lnTo>
                  <a:lnTo>
                    <a:pt x="45" y="41"/>
                  </a:lnTo>
                  <a:lnTo>
                    <a:pt x="60" y="29"/>
                  </a:lnTo>
                  <a:lnTo>
                    <a:pt x="77" y="16"/>
                  </a:lnTo>
                  <a:lnTo>
                    <a:pt x="97" y="3"/>
                  </a:lnTo>
                  <a:lnTo>
                    <a:pt x="107" y="2"/>
                  </a:lnTo>
                  <a:lnTo>
                    <a:pt x="138" y="0"/>
                  </a:lnTo>
                  <a:lnTo>
                    <a:pt x="158" y="0"/>
                  </a:lnTo>
                  <a:lnTo>
                    <a:pt x="183" y="2"/>
                  </a:lnTo>
                  <a:lnTo>
                    <a:pt x="209" y="6"/>
                  </a:lnTo>
                  <a:lnTo>
                    <a:pt x="239" y="12"/>
                  </a:lnTo>
                  <a:lnTo>
                    <a:pt x="254" y="16"/>
                  </a:lnTo>
                  <a:lnTo>
                    <a:pt x="270" y="22"/>
                  </a:lnTo>
                  <a:lnTo>
                    <a:pt x="286" y="28"/>
                  </a:lnTo>
                  <a:lnTo>
                    <a:pt x="303" y="35"/>
                  </a:lnTo>
                  <a:lnTo>
                    <a:pt x="319" y="43"/>
                  </a:lnTo>
                  <a:lnTo>
                    <a:pt x="336" y="52"/>
                  </a:lnTo>
                  <a:lnTo>
                    <a:pt x="353" y="62"/>
                  </a:lnTo>
                  <a:lnTo>
                    <a:pt x="370" y="73"/>
                  </a:lnTo>
                  <a:lnTo>
                    <a:pt x="386" y="87"/>
                  </a:lnTo>
                  <a:lnTo>
                    <a:pt x="403" y="101"/>
                  </a:lnTo>
                  <a:lnTo>
                    <a:pt x="420" y="117"/>
                  </a:lnTo>
                  <a:lnTo>
                    <a:pt x="437" y="134"/>
                  </a:lnTo>
                  <a:lnTo>
                    <a:pt x="453" y="153"/>
                  </a:lnTo>
                  <a:lnTo>
                    <a:pt x="468" y="173"/>
                  </a:lnTo>
                  <a:lnTo>
                    <a:pt x="484" y="196"/>
                  </a:lnTo>
                  <a:lnTo>
                    <a:pt x="499" y="219"/>
                  </a:lnTo>
                  <a:lnTo>
                    <a:pt x="504" y="228"/>
                  </a:lnTo>
                  <a:lnTo>
                    <a:pt x="515" y="255"/>
                  </a:lnTo>
                  <a:lnTo>
                    <a:pt x="521" y="274"/>
                  </a:lnTo>
                  <a:lnTo>
                    <a:pt x="527" y="296"/>
                  </a:lnTo>
                  <a:lnTo>
                    <a:pt x="533" y="322"/>
                  </a:lnTo>
                  <a:lnTo>
                    <a:pt x="536" y="349"/>
                  </a:lnTo>
                  <a:lnTo>
                    <a:pt x="537" y="365"/>
                  </a:lnTo>
                  <a:lnTo>
                    <a:pt x="538" y="380"/>
                  </a:lnTo>
                  <a:lnTo>
                    <a:pt x="537" y="395"/>
                  </a:lnTo>
                  <a:lnTo>
                    <a:pt x="537" y="413"/>
                  </a:lnTo>
                  <a:lnTo>
                    <a:pt x="535" y="429"/>
                  </a:lnTo>
                  <a:lnTo>
                    <a:pt x="532" y="446"/>
                  </a:lnTo>
                  <a:lnTo>
                    <a:pt x="529" y="463"/>
                  </a:lnTo>
                  <a:lnTo>
                    <a:pt x="523" y="482"/>
                  </a:lnTo>
                  <a:lnTo>
                    <a:pt x="518" y="500"/>
                  </a:lnTo>
                  <a:lnTo>
                    <a:pt x="511" y="518"/>
                  </a:lnTo>
                  <a:lnTo>
                    <a:pt x="503" y="537"/>
                  </a:lnTo>
                  <a:lnTo>
                    <a:pt x="493" y="555"/>
                  </a:lnTo>
                  <a:lnTo>
                    <a:pt x="483" y="574"/>
                  </a:lnTo>
                  <a:lnTo>
                    <a:pt x="471" y="593"/>
                  </a:lnTo>
                  <a:lnTo>
                    <a:pt x="456" y="612"/>
                  </a:lnTo>
                  <a:lnTo>
                    <a:pt x="440" y="631"/>
                  </a:lnTo>
                  <a:close/>
                </a:path>
              </a:pathLst>
            </a:custGeom>
            <a:solidFill>
              <a:srgbClr val="5174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2749" y="1156"/>
              <a:ext cx="74" cy="74"/>
            </a:xfrm>
            <a:custGeom>
              <a:avLst/>
              <a:gdLst/>
              <a:ahLst/>
              <a:cxnLst>
                <a:cxn ang="0">
                  <a:pos x="695" y="188"/>
                </a:cxn>
                <a:cxn ang="0">
                  <a:pos x="664" y="142"/>
                </a:cxn>
                <a:cxn ang="0">
                  <a:pos x="627" y="102"/>
                </a:cxn>
                <a:cxn ang="0">
                  <a:pos x="585" y="67"/>
                </a:cxn>
                <a:cxn ang="0">
                  <a:pos x="539" y="39"/>
                </a:cxn>
                <a:cxn ang="0">
                  <a:pos x="490" y="19"/>
                </a:cxn>
                <a:cxn ang="0">
                  <a:pos x="438" y="6"/>
                </a:cxn>
                <a:cxn ang="0">
                  <a:pos x="385" y="0"/>
                </a:cxn>
                <a:cxn ang="0">
                  <a:pos x="330" y="3"/>
                </a:cxn>
                <a:cxn ang="0">
                  <a:pos x="276" y="13"/>
                </a:cxn>
                <a:cxn ang="0">
                  <a:pos x="222" y="31"/>
                </a:cxn>
                <a:cxn ang="0">
                  <a:pos x="172" y="58"/>
                </a:cxn>
                <a:cxn ang="0">
                  <a:pos x="128" y="91"/>
                </a:cxn>
                <a:cxn ang="0">
                  <a:pos x="90" y="130"/>
                </a:cxn>
                <a:cxn ang="0">
                  <a:pos x="58" y="173"/>
                </a:cxn>
                <a:cxn ang="0">
                  <a:pos x="33" y="221"/>
                </a:cxn>
                <a:cxn ang="0">
                  <a:pos x="15" y="271"/>
                </a:cxn>
                <a:cxn ang="0">
                  <a:pos x="3" y="323"/>
                </a:cxn>
                <a:cxn ang="0">
                  <a:pos x="0" y="377"/>
                </a:cxn>
                <a:cxn ang="0">
                  <a:pos x="5" y="431"/>
                </a:cxn>
                <a:cxn ang="0">
                  <a:pos x="19" y="485"/>
                </a:cxn>
                <a:cxn ang="0">
                  <a:pos x="40" y="538"/>
                </a:cxn>
                <a:cxn ang="0">
                  <a:pos x="69" y="587"/>
                </a:cxn>
                <a:cxn ang="0">
                  <a:pos x="104" y="629"/>
                </a:cxn>
                <a:cxn ang="0">
                  <a:pos x="145" y="666"/>
                </a:cxn>
                <a:cxn ang="0">
                  <a:pos x="190" y="695"/>
                </a:cxn>
                <a:cxn ang="0">
                  <a:pos x="237" y="717"/>
                </a:cxn>
                <a:cxn ang="0">
                  <a:pos x="288" y="734"/>
                </a:cxn>
                <a:cxn ang="0">
                  <a:pos x="341" y="742"/>
                </a:cxn>
                <a:cxn ang="0">
                  <a:pos x="395" y="743"/>
                </a:cxn>
                <a:cxn ang="0">
                  <a:pos x="450" y="735"/>
                </a:cxn>
                <a:cxn ang="0">
                  <a:pos x="504" y="720"/>
                </a:cxn>
                <a:cxn ang="0">
                  <a:pos x="555" y="695"/>
                </a:cxn>
                <a:cxn ang="0">
                  <a:pos x="602" y="664"/>
                </a:cxn>
                <a:cxn ang="0">
                  <a:pos x="642" y="627"/>
                </a:cxn>
                <a:cxn ang="0">
                  <a:pos x="676" y="585"/>
                </a:cxn>
                <a:cxn ang="0">
                  <a:pos x="703" y="539"/>
                </a:cxn>
                <a:cxn ang="0">
                  <a:pos x="724" y="489"/>
                </a:cxn>
                <a:cxn ang="0">
                  <a:pos x="738" y="438"/>
                </a:cxn>
                <a:cxn ang="0">
                  <a:pos x="743" y="385"/>
                </a:cxn>
                <a:cxn ang="0">
                  <a:pos x="741" y="330"/>
                </a:cxn>
                <a:cxn ang="0">
                  <a:pos x="731" y="276"/>
                </a:cxn>
                <a:cxn ang="0">
                  <a:pos x="712" y="222"/>
                </a:cxn>
              </a:cxnLst>
              <a:rect l="0" t="0" r="r" b="b"/>
              <a:pathLst>
                <a:path w="743" h="743">
                  <a:moveTo>
                    <a:pt x="712" y="222"/>
                  </a:moveTo>
                  <a:lnTo>
                    <a:pt x="704" y="204"/>
                  </a:lnTo>
                  <a:lnTo>
                    <a:pt x="695" y="188"/>
                  </a:lnTo>
                  <a:lnTo>
                    <a:pt x="685" y="172"/>
                  </a:lnTo>
                  <a:lnTo>
                    <a:pt x="675" y="157"/>
                  </a:lnTo>
                  <a:lnTo>
                    <a:pt x="664" y="142"/>
                  </a:lnTo>
                  <a:lnTo>
                    <a:pt x="652" y="128"/>
                  </a:lnTo>
                  <a:lnTo>
                    <a:pt x="640" y="114"/>
                  </a:lnTo>
                  <a:lnTo>
                    <a:pt x="627" y="102"/>
                  </a:lnTo>
                  <a:lnTo>
                    <a:pt x="614" y="89"/>
                  </a:lnTo>
                  <a:lnTo>
                    <a:pt x="600" y="78"/>
                  </a:lnTo>
                  <a:lnTo>
                    <a:pt x="585" y="67"/>
                  </a:lnTo>
                  <a:lnTo>
                    <a:pt x="570" y="58"/>
                  </a:lnTo>
                  <a:lnTo>
                    <a:pt x="555" y="49"/>
                  </a:lnTo>
                  <a:lnTo>
                    <a:pt x="539" y="39"/>
                  </a:lnTo>
                  <a:lnTo>
                    <a:pt x="523" y="32"/>
                  </a:lnTo>
                  <a:lnTo>
                    <a:pt x="507" y="25"/>
                  </a:lnTo>
                  <a:lnTo>
                    <a:pt x="490" y="19"/>
                  </a:lnTo>
                  <a:lnTo>
                    <a:pt x="472" y="14"/>
                  </a:lnTo>
                  <a:lnTo>
                    <a:pt x="455" y="10"/>
                  </a:lnTo>
                  <a:lnTo>
                    <a:pt x="438" y="6"/>
                  </a:lnTo>
                  <a:lnTo>
                    <a:pt x="420" y="3"/>
                  </a:lnTo>
                  <a:lnTo>
                    <a:pt x="402" y="2"/>
                  </a:lnTo>
                  <a:lnTo>
                    <a:pt x="385" y="0"/>
                  </a:lnTo>
                  <a:lnTo>
                    <a:pt x="367" y="0"/>
                  </a:lnTo>
                  <a:lnTo>
                    <a:pt x="348" y="1"/>
                  </a:lnTo>
                  <a:lnTo>
                    <a:pt x="330" y="3"/>
                  </a:lnTo>
                  <a:lnTo>
                    <a:pt x="312" y="5"/>
                  </a:lnTo>
                  <a:lnTo>
                    <a:pt x="294" y="8"/>
                  </a:lnTo>
                  <a:lnTo>
                    <a:pt x="276" y="13"/>
                  </a:lnTo>
                  <a:lnTo>
                    <a:pt x="258" y="18"/>
                  </a:lnTo>
                  <a:lnTo>
                    <a:pt x="240" y="24"/>
                  </a:lnTo>
                  <a:lnTo>
                    <a:pt x="222" y="31"/>
                  </a:lnTo>
                  <a:lnTo>
                    <a:pt x="205" y="39"/>
                  </a:lnTo>
                  <a:lnTo>
                    <a:pt x="189" y="49"/>
                  </a:lnTo>
                  <a:lnTo>
                    <a:pt x="172" y="58"/>
                  </a:lnTo>
                  <a:lnTo>
                    <a:pt x="157" y="69"/>
                  </a:lnTo>
                  <a:lnTo>
                    <a:pt x="143" y="79"/>
                  </a:lnTo>
                  <a:lnTo>
                    <a:pt x="128" y="91"/>
                  </a:lnTo>
                  <a:lnTo>
                    <a:pt x="114" y="104"/>
                  </a:lnTo>
                  <a:lnTo>
                    <a:pt x="102" y="117"/>
                  </a:lnTo>
                  <a:lnTo>
                    <a:pt x="90" y="130"/>
                  </a:lnTo>
                  <a:lnTo>
                    <a:pt x="79" y="144"/>
                  </a:lnTo>
                  <a:lnTo>
                    <a:pt x="67" y="159"/>
                  </a:lnTo>
                  <a:lnTo>
                    <a:pt x="58" y="173"/>
                  </a:lnTo>
                  <a:lnTo>
                    <a:pt x="49" y="188"/>
                  </a:lnTo>
                  <a:lnTo>
                    <a:pt x="41" y="204"/>
                  </a:lnTo>
                  <a:lnTo>
                    <a:pt x="33" y="221"/>
                  </a:lnTo>
                  <a:lnTo>
                    <a:pt x="26" y="237"/>
                  </a:lnTo>
                  <a:lnTo>
                    <a:pt x="20" y="253"/>
                  </a:lnTo>
                  <a:lnTo>
                    <a:pt x="15" y="271"/>
                  </a:lnTo>
                  <a:lnTo>
                    <a:pt x="10" y="288"/>
                  </a:lnTo>
                  <a:lnTo>
                    <a:pt x="6" y="305"/>
                  </a:lnTo>
                  <a:lnTo>
                    <a:pt x="3" y="323"/>
                  </a:lnTo>
                  <a:lnTo>
                    <a:pt x="2" y="341"/>
                  </a:lnTo>
                  <a:lnTo>
                    <a:pt x="1" y="359"/>
                  </a:lnTo>
                  <a:lnTo>
                    <a:pt x="0" y="377"/>
                  </a:lnTo>
                  <a:lnTo>
                    <a:pt x="1" y="395"/>
                  </a:lnTo>
                  <a:lnTo>
                    <a:pt x="3" y="413"/>
                  </a:lnTo>
                  <a:lnTo>
                    <a:pt x="5" y="431"/>
                  </a:lnTo>
                  <a:lnTo>
                    <a:pt x="9" y="450"/>
                  </a:lnTo>
                  <a:lnTo>
                    <a:pt x="14" y="468"/>
                  </a:lnTo>
                  <a:lnTo>
                    <a:pt x="19" y="485"/>
                  </a:lnTo>
                  <a:lnTo>
                    <a:pt x="25" y="504"/>
                  </a:lnTo>
                  <a:lnTo>
                    <a:pt x="32" y="521"/>
                  </a:lnTo>
                  <a:lnTo>
                    <a:pt x="40" y="538"/>
                  </a:lnTo>
                  <a:lnTo>
                    <a:pt x="49" y="556"/>
                  </a:lnTo>
                  <a:lnTo>
                    <a:pt x="59" y="571"/>
                  </a:lnTo>
                  <a:lnTo>
                    <a:pt x="69" y="587"/>
                  </a:lnTo>
                  <a:lnTo>
                    <a:pt x="81" y="601"/>
                  </a:lnTo>
                  <a:lnTo>
                    <a:pt x="92" y="616"/>
                  </a:lnTo>
                  <a:lnTo>
                    <a:pt x="104" y="629"/>
                  </a:lnTo>
                  <a:lnTo>
                    <a:pt x="117" y="642"/>
                  </a:lnTo>
                  <a:lnTo>
                    <a:pt x="131" y="654"/>
                  </a:lnTo>
                  <a:lnTo>
                    <a:pt x="145" y="666"/>
                  </a:lnTo>
                  <a:lnTo>
                    <a:pt x="159" y="676"/>
                  </a:lnTo>
                  <a:lnTo>
                    <a:pt x="173" y="686"/>
                  </a:lnTo>
                  <a:lnTo>
                    <a:pt x="190" y="695"/>
                  </a:lnTo>
                  <a:lnTo>
                    <a:pt x="205" y="703"/>
                  </a:lnTo>
                  <a:lnTo>
                    <a:pt x="221" y="711"/>
                  </a:lnTo>
                  <a:lnTo>
                    <a:pt x="237" y="717"/>
                  </a:lnTo>
                  <a:lnTo>
                    <a:pt x="254" y="724"/>
                  </a:lnTo>
                  <a:lnTo>
                    <a:pt x="271" y="730"/>
                  </a:lnTo>
                  <a:lnTo>
                    <a:pt x="288" y="734"/>
                  </a:lnTo>
                  <a:lnTo>
                    <a:pt x="306" y="738"/>
                  </a:lnTo>
                  <a:lnTo>
                    <a:pt x="324" y="740"/>
                  </a:lnTo>
                  <a:lnTo>
                    <a:pt x="341" y="742"/>
                  </a:lnTo>
                  <a:lnTo>
                    <a:pt x="359" y="743"/>
                  </a:lnTo>
                  <a:lnTo>
                    <a:pt x="378" y="743"/>
                  </a:lnTo>
                  <a:lnTo>
                    <a:pt x="395" y="743"/>
                  </a:lnTo>
                  <a:lnTo>
                    <a:pt x="413" y="741"/>
                  </a:lnTo>
                  <a:lnTo>
                    <a:pt x="432" y="739"/>
                  </a:lnTo>
                  <a:lnTo>
                    <a:pt x="450" y="735"/>
                  </a:lnTo>
                  <a:lnTo>
                    <a:pt x="468" y="731"/>
                  </a:lnTo>
                  <a:lnTo>
                    <a:pt x="486" y="726"/>
                  </a:lnTo>
                  <a:lnTo>
                    <a:pt x="504" y="720"/>
                  </a:lnTo>
                  <a:lnTo>
                    <a:pt x="521" y="711"/>
                  </a:lnTo>
                  <a:lnTo>
                    <a:pt x="538" y="703"/>
                  </a:lnTo>
                  <a:lnTo>
                    <a:pt x="555" y="695"/>
                  </a:lnTo>
                  <a:lnTo>
                    <a:pt x="571" y="685"/>
                  </a:lnTo>
                  <a:lnTo>
                    <a:pt x="586" y="675"/>
                  </a:lnTo>
                  <a:lnTo>
                    <a:pt x="602" y="664"/>
                  </a:lnTo>
                  <a:lnTo>
                    <a:pt x="616" y="652"/>
                  </a:lnTo>
                  <a:lnTo>
                    <a:pt x="629" y="640"/>
                  </a:lnTo>
                  <a:lnTo>
                    <a:pt x="642" y="627"/>
                  </a:lnTo>
                  <a:lnTo>
                    <a:pt x="653" y="614"/>
                  </a:lnTo>
                  <a:lnTo>
                    <a:pt x="666" y="599"/>
                  </a:lnTo>
                  <a:lnTo>
                    <a:pt x="676" y="585"/>
                  </a:lnTo>
                  <a:lnTo>
                    <a:pt x="686" y="570"/>
                  </a:lnTo>
                  <a:lnTo>
                    <a:pt x="695" y="555"/>
                  </a:lnTo>
                  <a:lnTo>
                    <a:pt x="703" y="539"/>
                  </a:lnTo>
                  <a:lnTo>
                    <a:pt x="711" y="523"/>
                  </a:lnTo>
                  <a:lnTo>
                    <a:pt x="719" y="507"/>
                  </a:lnTo>
                  <a:lnTo>
                    <a:pt x="724" y="489"/>
                  </a:lnTo>
                  <a:lnTo>
                    <a:pt x="730" y="473"/>
                  </a:lnTo>
                  <a:lnTo>
                    <a:pt x="734" y="456"/>
                  </a:lnTo>
                  <a:lnTo>
                    <a:pt x="738" y="438"/>
                  </a:lnTo>
                  <a:lnTo>
                    <a:pt x="740" y="420"/>
                  </a:lnTo>
                  <a:lnTo>
                    <a:pt x="742" y="402"/>
                  </a:lnTo>
                  <a:lnTo>
                    <a:pt x="743" y="385"/>
                  </a:lnTo>
                  <a:lnTo>
                    <a:pt x="743" y="366"/>
                  </a:lnTo>
                  <a:lnTo>
                    <a:pt x="743" y="348"/>
                  </a:lnTo>
                  <a:lnTo>
                    <a:pt x="741" y="330"/>
                  </a:lnTo>
                  <a:lnTo>
                    <a:pt x="739" y="312"/>
                  </a:lnTo>
                  <a:lnTo>
                    <a:pt x="735" y="294"/>
                  </a:lnTo>
                  <a:lnTo>
                    <a:pt x="731" y="276"/>
                  </a:lnTo>
                  <a:lnTo>
                    <a:pt x="726" y="257"/>
                  </a:lnTo>
                  <a:lnTo>
                    <a:pt x="720" y="240"/>
                  </a:lnTo>
                  <a:lnTo>
                    <a:pt x="712" y="2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2742" y="1144"/>
              <a:ext cx="91" cy="91"/>
            </a:xfrm>
            <a:custGeom>
              <a:avLst/>
              <a:gdLst/>
              <a:ahLst/>
              <a:cxnLst>
                <a:cxn ang="0">
                  <a:pos x="852" y="230"/>
                </a:cxn>
                <a:cxn ang="0">
                  <a:pos x="814" y="173"/>
                </a:cxn>
                <a:cxn ang="0">
                  <a:pos x="769" y="124"/>
                </a:cxn>
                <a:cxn ang="0">
                  <a:pos x="717" y="82"/>
                </a:cxn>
                <a:cxn ang="0">
                  <a:pos x="661" y="49"/>
                </a:cxn>
                <a:cxn ang="0">
                  <a:pos x="600" y="23"/>
                </a:cxn>
                <a:cxn ang="0">
                  <a:pos x="537" y="7"/>
                </a:cxn>
                <a:cxn ang="0">
                  <a:pos x="471" y="0"/>
                </a:cxn>
                <a:cxn ang="0">
                  <a:pos x="405" y="2"/>
                </a:cxn>
                <a:cxn ang="0">
                  <a:pos x="338" y="15"/>
                </a:cxn>
                <a:cxn ang="0">
                  <a:pos x="273" y="37"/>
                </a:cxn>
                <a:cxn ang="0">
                  <a:pos x="212" y="71"/>
                </a:cxn>
                <a:cxn ang="0">
                  <a:pos x="157" y="112"/>
                </a:cxn>
                <a:cxn ang="0">
                  <a:pos x="110" y="159"/>
                </a:cxn>
                <a:cxn ang="0">
                  <a:pos x="71" y="211"/>
                </a:cxn>
                <a:cxn ang="0">
                  <a:pos x="40" y="269"/>
                </a:cxn>
                <a:cxn ang="0">
                  <a:pos x="17" y="332"/>
                </a:cxn>
                <a:cxn ang="0">
                  <a:pos x="4" y="396"/>
                </a:cxn>
                <a:cxn ang="0">
                  <a:pos x="0" y="462"/>
                </a:cxn>
                <a:cxn ang="0">
                  <a:pos x="6" y="528"/>
                </a:cxn>
                <a:cxn ang="0">
                  <a:pos x="22" y="595"/>
                </a:cxn>
                <a:cxn ang="0">
                  <a:pos x="49" y="659"/>
                </a:cxn>
                <a:cxn ang="0">
                  <a:pos x="85" y="718"/>
                </a:cxn>
                <a:cxn ang="0">
                  <a:pos x="127" y="770"/>
                </a:cxn>
                <a:cxn ang="0">
                  <a:pos x="176" y="815"/>
                </a:cxn>
                <a:cxn ang="0">
                  <a:pos x="231" y="852"/>
                </a:cxn>
                <a:cxn ang="0">
                  <a:pos x="291" y="879"/>
                </a:cxn>
                <a:cxn ang="0">
                  <a:pos x="353" y="899"/>
                </a:cxn>
                <a:cxn ang="0">
                  <a:pos x="418" y="909"/>
                </a:cxn>
                <a:cxn ang="0">
                  <a:pos x="484" y="910"/>
                </a:cxn>
                <a:cxn ang="0">
                  <a:pos x="551" y="901"/>
                </a:cxn>
                <a:cxn ang="0">
                  <a:pos x="618" y="881"/>
                </a:cxn>
                <a:cxn ang="0">
                  <a:pos x="681" y="851"/>
                </a:cxn>
                <a:cxn ang="0">
                  <a:pos x="738" y="813"/>
                </a:cxn>
                <a:cxn ang="0">
                  <a:pos x="786" y="767"/>
                </a:cxn>
                <a:cxn ang="0">
                  <a:pos x="828" y="716"/>
                </a:cxn>
                <a:cxn ang="0">
                  <a:pos x="863" y="660"/>
                </a:cxn>
                <a:cxn ang="0">
                  <a:pos x="887" y="599"/>
                </a:cxn>
                <a:cxn ang="0">
                  <a:pos x="903" y="536"/>
                </a:cxn>
                <a:cxn ang="0">
                  <a:pos x="911" y="470"/>
                </a:cxn>
                <a:cxn ang="0">
                  <a:pos x="909" y="404"/>
                </a:cxn>
                <a:cxn ang="0">
                  <a:pos x="895" y="337"/>
                </a:cxn>
                <a:cxn ang="0">
                  <a:pos x="873" y="272"/>
                </a:cxn>
              </a:cxnLst>
              <a:rect l="0" t="0" r="r" b="b"/>
              <a:pathLst>
                <a:path w="912" h="911">
                  <a:moveTo>
                    <a:pt x="873" y="272"/>
                  </a:moveTo>
                  <a:lnTo>
                    <a:pt x="863" y="250"/>
                  </a:lnTo>
                  <a:lnTo>
                    <a:pt x="852" y="230"/>
                  </a:lnTo>
                  <a:lnTo>
                    <a:pt x="840" y="210"/>
                  </a:lnTo>
                  <a:lnTo>
                    <a:pt x="827" y="191"/>
                  </a:lnTo>
                  <a:lnTo>
                    <a:pt x="814" y="173"/>
                  </a:lnTo>
                  <a:lnTo>
                    <a:pt x="800" y="155"/>
                  </a:lnTo>
                  <a:lnTo>
                    <a:pt x="784" y="139"/>
                  </a:lnTo>
                  <a:lnTo>
                    <a:pt x="769" y="124"/>
                  </a:lnTo>
                  <a:lnTo>
                    <a:pt x="752" y="109"/>
                  </a:lnTo>
                  <a:lnTo>
                    <a:pt x="735" y="95"/>
                  </a:lnTo>
                  <a:lnTo>
                    <a:pt x="717" y="82"/>
                  </a:lnTo>
                  <a:lnTo>
                    <a:pt x="699" y="70"/>
                  </a:lnTo>
                  <a:lnTo>
                    <a:pt x="681" y="59"/>
                  </a:lnTo>
                  <a:lnTo>
                    <a:pt x="661" y="49"/>
                  </a:lnTo>
                  <a:lnTo>
                    <a:pt x="641" y="38"/>
                  </a:lnTo>
                  <a:lnTo>
                    <a:pt x="621" y="30"/>
                  </a:lnTo>
                  <a:lnTo>
                    <a:pt x="600" y="23"/>
                  </a:lnTo>
                  <a:lnTo>
                    <a:pt x="580" y="17"/>
                  </a:lnTo>
                  <a:lnTo>
                    <a:pt x="559" y="11"/>
                  </a:lnTo>
                  <a:lnTo>
                    <a:pt x="537" y="7"/>
                  </a:lnTo>
                  <a:lnTo>
                    <a:pt x="515" y="4"/>
                  </a:lnTo>
                  <a:lnTo>
                    <a:pt x="493" y="1"/>
                  </a:lnTo>
                  <a:lnTo>
                    <a:pt x="471" y="0"/>
                  </a:lnTo>
                  <a:lnTo>
                    <a:pt x="450" y="0"/>
                  </a:lnTo>
                  <a:lnTo>
                    <a:pt x="427" y="1"/>
                  </a:lnTo>
                  <a:lnTo>
                    <a:pt x="405" y="2"/>
                  </a:lnTo>
                  <a:lnTo>
                    <a:pt x="383" y="5"/>
                  </a:lnTo>
                  <a:lnTo>
                    <a:pt x="360" y="10"/>
                  </a:lnTo>
                  <a:lnTo>
                    <a:pt x="338" y="15"/>
                  </a:lnTo>
                  <a:lnTo>
                    <a:pt x="316" y="21"/>
                  </a:lnTo>
                  <a:lnTo>
                    <a:pt x="294" y="29"/>
                  </a:lnTo>
                  <a:lnTo>
                    <a:pt x="273" y="37"/>
                  </a:lnTo>
                  <a:lnTo>
                    <a:pt x="251" y="48"/>
                  </a:lnTo>
                  <a:lnTo>
                    <a:pt x="231" y="59"/>
                  </a:lnTo>
                  <a:lnTo>
                    <a:pt x="212" y="71"/>
                  </a:lnTo>
                  <a:lnTo>
                    <a:pt x="192" y="83"/>
                  </a:lnTo>
                  <a:lnTo>
                    <a:pt x="174" y="96"/>
                  </a:lnTo>
                  <a:lnTo>
                    <a:pt x="157" y="112"/>
                  </a:lnTo>
                  <a:lnTo>
                    <a:pt x="140" y="126"/>
                  </a:lnTo>
                  <a:lnTo>
                    <a:pt x="125" y="142"/>
                  </a:lnTo>
                  <a:lnTo>
                    <a:pt x="110" y="159"/>
                  </a:lnTo>
                  <a:lnTo>
                    <a:pt x="96" y="176"/>
                  </a:lnTo>
                  <a:lnTo>
                    <a:pt x="84" y="193"/>
                  </a:lnTo>
                  <a:lnTo>
                    <a:pt x="71" y="211"/>
                  </a:lnTo>
                  <a:lnTo>
                    <a:pt x="60" y="231"/>
                  </a:lnTo>
                  <a:lnTo>
                    <a:pt x="49" y="250"/>
                  </a:lnTo>
                  <a:lnTo>
                    <a:pt x="40" y="269"/>
                  </a:lnTo>
                  <a:lnTo>
                    <a:pt x="32" y="290"/>
                  </a:lnTo>
                  <a:lnTo>
                    <a:pt x="25" y="310"/>
                  </a:lnTo>
                  <a:lnTo>
                    <a:pt x="17" y="332"/>
                  </a:lnTo>
                  <a:lnTo>
                    <a:pt x="12" y="353"/>
                  </a:lnTo>
                  <a:lnTo>
                    <a:pt x="7" y="374"/>
                  </a:lnTo>
                  <a:lnTo>
                    <a:pt x="4" y="396"/>
                  </a:lnTo>
                  <a:lnTo>
                    <a:pt x="2" y="417"/>
                  </a:lnTo>
                  <a:lnTo>
                    <a:pt x="0" y="440"/>
                  </a:lnTo>
                  <a:lnTo>
                    <a:pt x="0" y="462"/>
                  </a:lnTo>
                  <a:lnTo>
                    <a:pt x="1" y="484"/>
                  </a:lnTo>
                  <a:lnTo>
                    <a:pt x="3" y="506"/>
                  </a:lnTo>
                  <a:lnTo>
                    <a:pt x="6" y="528"/>
                  </a:lnTo>
                  <a:lnTo>
                    <a:pt x="10" y="550"/>
                  </a:lnTo>
                  <a:lnTo>
                    <a:pt x="15" y="573"/>
                  </a:lnTo>
                  <a:lnTo>
                    <a:pt x="22" y="595"/>
                  </a:lnTo>
                  <a:lnTo>
                    <a:pt x="30" y="617"/>
                  </a:lnTo>
                  <a:lnTo>
                    <a:pt x="39" y="638"/>
                  </a:lnTo>
                  <a:lnTo>
                    <a:pt x="49" y="659"/>
                  </a:lnTo>
                  <a:lnTo>
                    <a:pt x="60" y="680"/>
                  </a:lnTo>
                  <a:lnTo>
                    <a:pt x="71" y="700"/>
                  </a:lnTo>
                  <a:lnTo>
                    <a:pt x="85" y="718"/>
                  </a:lnTo>
                  <a:lnTo>
                    <a:pt x="98" y="737"/>
                  </a:lnTo>
                  <a:lnTo>
                    <a:pt x="112" y="754"/>
                  </a:lnTo>
                  <a:lnTo>
                    <a:pt x="127" y="770"/>
                  </a:lnTo>
                  <a:lnTo>
                    <a:pt x="143" y="787"/>
                  </a:lnTo>
                  <a:lnTo>
                    <a:pt x="160" y="801"/>
                  </a:lnTo>
                  <a:lnTo>
                    <a:pt x="176" y="815"/>
                  </a:lnTo>
                  <a:lnTo>
                    <a:pt x="194" y="828"/>
                  </a:lnTo>
                  <a:lnTo>
                    <a:pt x="213" y="841"/>
                  </a:lnTo>
                  <a:lnTo>
                    <a:pt x="231" y="852"/>
                  </a:lnTo>
                  <a:lnTo>
                    <a:pt x="250" y="862"/>
                  </a:lnTo>
                  <a:lnTo>
                    <a:pt x="271" y="871"/>
                  </a:lnTo>
                  <a:lnTo>
                    <a:pt x="291" y="879"/>
                  </a:lnTo>
                  <a:lnTo>
                    <a:pt x="311" y="887"/>
                  </a:lnTo>
                  <a:lnTo>
                    <a:pt x="332" y="894"/>
                  </a:lnTo>
                  <a:lnTo>
                    <a:pt x="353" y="899"/>
                  </a:lnTo>
                  <a:lnTo>
                    <a:pt x="374" y="904"/>
                  </a:lnTo>
                  <a:lnTo>
                    <a:pt x="396" y="907"/>
                  </a:lnTo>
                  <a:lnTo>
                    <a:pt x="418" y="909"/>
                  </a:lnTo>
                  <a:lnTo>
                    <a:pt x="441" y="910"/>
                  </a:lnTo>
                  <a:lnTo>
                    <a:pt x="462" y="911"/>
                  </a:lnTo>
                  <a:lnTo>
                    <a:pt x="484" y="910"/>
                  </a:lnTo>
                  <a:lnTo>
                    <a:pt x="507" y="908"/>
                  </a:lnTo>
                  <a:lnTo>
                    <a:pt x="529" y="905"/>
                  </a:lnTo>
                  <a:lnTo>
                    <a:pt x="551" y="901"/>
                  </a:lnTo>
                  <a:lnTo>
                    <a:pt x="574" y="895"/>
                  </a:lnTo>
                  <a:lnTo>
                    <a:pt x="595" y="889"/>
                  </a:lnTo>
                  <a:lnTo>
                    <a:pt x="618" y="881"/>
                  </a:lnTo>
                  <a:lnTo>
                    <a:pt x="639" y="872"/>
                  </a:lnTo>
                  <a:lnTo>
                    <a:pt x="660" y="862"/>
                  </a:lnTo>
                  <a:lnTo>
                    <a:pt x="681" y="851"/>
                  </a:lnTo>
                  <a:lnTo>
                    <a:pt x="700" y="840"/>
                  </a:lnTo>
                  <a:lnTo>
                    <a:pt x="719" y="826"/>
                  </a:lnTo>
                  <a:lnTo>
                    <a:pt x="738" y="813"/>
                  </a:lnTo>
                  <a:lnTo>
                    <a:pt x="755" y="799"/>
                  </a:lnTo>
                  <a:lnTo>
                    <a:pt x="771" y="784"/>
                  </a:lnTo>
                  <a:lnTo>
                    <a:pt x="786" y="767"/>
                  </a:lnTo>
                  <a:lnTo>
                    <a:pt x="802" y="751"/>
                  </a:lnTo>
                  <a:lnTo>
                    <a:pt x="816" y="735"/>
                  </a:lnTo>
                  <a:lnTo>
                    <a:pt x="828" y="716"/>
                  </a:lnTo>
                  <a:lnTo>
                    <a:pt x="840" y="698"/>
                  </a:lnTo>
                  <a:lnTo>
                    <a:pt x="852" y="680"/>
                  </a:lnTo>
                  <a:lnTo>
                    <a:pt x="863" y="660"/>
                  </a:lnTo>
                  <a:lnTo>
                    <a:pt x="872" y="640"/>
                  </a:lnTo>
                  <a:lnTo>
                    <a:pt x="880" y="620"/>
                  </a:lnTo>
                  <a:lnTo>
                    <a:pt x="887" y="599"/>
                  </a:lnTo>
                  <a:lnTo>
                    <a:pt x="894" y="579"/>
                  </a:lnTo>
                  <a:lnTo>
                    <a:pt x="899" y="558"/>
                  </a:lnTo>
                  <a:lnTo>
                    <a:pt x="903" y="536"/>
                  </a:lnTo>
                  <a:lnTo>
                    <a:pt x="908" y="515"/>
                  </a:lnTo>
                  <a:lnTo>
                    <a:pt x="910" y="492"/>
                  </a:lnTo>
                  <a:lnTo>
                    <a:pt x="911" y="470"/>
                  </a:lnTo>
                  <a:lnTo>
                    <a:pt x="912" y="449"/>
                  </a:lnTo>
                  <a:lnTo>
                    <a:pt x="911" y="426"/>
                  </a:lnTo>
                  <a:lnTo>
                    <a:pt x="909" y="404"/>
                  </a:lnTo>
                  <a:lnTo>
                    <a:pt x="906" y="381"/>
                  </a:lnTo>
                  <a:lnTo>
                    <a:pt x="901" y="359"/>
                  </a:lnTo>
                  <a:lnTo>
                    <a:pt x="895" y="337"/>
                  </a:lnTo>
                  <a:lnTo>
                    <a:pt x="889" y="315"/>
                  </a:lnTo>
                  <a:lnTo>
                    <a:pt x="882" y="293"/>
                  </a:lnTo>
                  <a:lnTo>
                    <a:pt x="873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2745" y="1152"/>
              <a:ext cx="82" cy="82"/>
            </a:xfrm>
            <a:custGeom>
              <a:avLst/>
              <a:gdLst/>
              <a:ahLst/>
              <a:cxnLst>
                <a:cxn ang="0">
                  <a:pos x="763" y="207"/>
                </a:cxn>
                <a:cxn ang="0">
                  <a:pos x="729" y="156"/>
                </a:cxn>
                <a:cxn ang="0">
                  <a:pos x="688" y="112"/>
                </a:cxn>
                <a:cxn ang="0">
                  <a:pos x="643" y="74"/>
                </a:cxn>
                <a:cxn ang="0">
                  <a:pos x="592" y="44"/>
                </a:cxn>
                <a:cxn ang="0">
                  <a:pos x="538" y="21"/>
                </a:cxn>
                <a:cxn ang="0">
                  <a:pos x="481" y="6"/>
                </a:cxn>
                <a:cxn ang="0">
                  <a:pos x="422" y="0"/>
                </a:cxn>
                <a:cxn ang="0">
                  <a:pos x="362" y="2"/>
                </a:cxn>
                <a:cxn ang="0">
                  <a:pos x="303" y="14"/>
                </a:cxn>
                <a:cxn ang="0">
                  <a:pos x="244" y="35"/>
                </a:cxn>
                <a:cxn ang="0">
                  <a:pos x="189" y="64"/>
                </a:cxn>
                <a:cxn ang="0">
                  <a:pos x="140" y="100"/>
                </a:cxn>
                <a:cxn ang="0">
                  <a:pos x="97" y="143"/>
                </a:cxn>
                <a:cxn ang="0">
                  <a:pos x="63" y="190"/>
                </a:cxn>
                <a:cxn ang="0">
                  <a:pos x="35" y="242"/>
                </a:cxn>
                <a:cxn ang="0">
                  <a:pos x="15" y="297"/>
                </a:cxn>
                <a:cxn ang="0">
                  <a:pos x="3" y="355"/>
                </a:cxn>
                <a:cxn ang="0">
                  <a:pos x="0" y="414"/>
                </a:cxn>
                <a:cxn ang="0">
                  <a:pos x="5" y="475"/>
                </a:cxn>
                <a:cxn ang="0">
                  <a:pos x="19" y="534"/>
                </a:cxn>
                <a:cxn ang="0">
                  <a:pos x="43" y="593"/>
                </a:cxn>
                <a:cxn ang="0">
                  <a:pos x="75" y="646"/>
                </a:cxn>
                <a:cxn ang="0">
                  <a:pos x="114" y="692"/>
                </a:cxn>
                <a:cxn ang="0">
                  <a:pos x="157" y="732"/>
                </a:cxn>
                <a:cxn ang="0">
                  <a:pos x="206" y="765"/>
                </a:cxn>
                <a:cxn ang="0">
                  <a:pos x="260" y="789"/>
                </a:cxn>
                <a:cxn ang="0">
                  <a:pos x="316" y="806"/>
                </a:cxn>
                <a:cxn ang="0">
                  <a:pos x="374" y="816"/>
                </a:cxn>
                <a:cxn ang="0">
                  <a:pos x="434" y="817"/>
                </a:cxn>
                <a:cxn ang="0">
                  <a:pos x="493" y="808"/>
                </a:cxn>
                <a:cxn ang="0">
                  <a:pos x="553" y="791"/>
                </a:cxn>
                <a:cxn ang="0">
                  <a:pos x="610" y="764"/>
                </a:cxn>
                <a:cxn ang="0">
                  <a:pos x="661" y="730"/>
                </a:cxn>
                <a:cxn ang="0">
                  <a:pos x="705" y="689"/>
                </a:cxn>
                <a:cxn ang="0">
                  <a:pos x="742" y="644"/>
                </a:cxn>
                <a:cxn ang="0">
                  <a:pos x="773" y="593"/>
                </a:cxn>
                <a:cxn ang="0">
                  <a:pos x="795" y="539"/>
                </a:cxn>
                <a:cxn ang="0">
                  <a:pos x="809" y="482"/>
                </a:cxn>
                <a:cxn ang="0">
                  <a:pos x="816" y="423"/>
                </a:cxn>
                <a:cxn ang="0">
                  <a:pos x="814" y="363"/>
                </a:cxn>
                <a:cxn ang="0">
                  <a:pos x="802" y="303"/>
                </a:cxn>
                <a:cxn ang="0">
                  <a:pos x="782" y="244"/>
                </a:cxn>
              </a:cxnLst>
              <a:rect l="0" t="0" r="r" b="b"/>
              <a:pathLst>
                <a:path w="817" h="818">
                  <a:moveTo>
                    <a:pt x="782" y="244"/>
                  </a:moveTo>
                  <a:lnTo>
                    <a:pt x="773" y="225"/>
                  </a:lnTo>
                  <a:lnTo>
                    <a:pt x="763" y="207"/>
                  </a:lnTo>
                  <a:lnTo>
                    <a:pt x="752" y="189"/>
                  </a:lnTo>
                  <a:lnTo>
                    <a:pt x="741" y="172"/>
                  </a:lnTo>
                  <a:lnTo>
                    <a:pt x="729" y="156"/>
                  </a:lnTo>
                  <a:lnTo>
                    <a:pt x="716" y="141"/>
                  </a:lnTo>
                  <a:lnTo>
                    <a:pt x="703" y="125"/>
                  </a:lnTo>
                  <a:lnTo>
                    <a:pt x="688" y="112"/>
                  </a:lnTo>
                  <a:lnTo>
                    <a:pt x="673" y="99"/>
                  </a:lnTo>
                  <a:lnTo>
                    <a:pt x="658" y="86"/>
                  </a:lnTo>
                  <a:lnTo>
                    <a:pt x="643" y="74"/>
                  </a:lnTo>
                  <a:lnTo>
                    <a:pt x="626" y="63"/>
                  </a:lnTo>
                  <a:lnTo>
                    <a:pt x="609" y="53"/>
                  </a:lnTo>
                  <a:lnTo>
                    <a:pt x="592" y="44"/>
                  </a:lnTo>
                  <a:lnTo>
                    <a:pt x="574" y="36"/>
                  </a:lnTo>
                  <a:lnTo>
                    <a:pt x="556" y="28"/>
                  </a:lnTo>
                  <a:lnTo>
                    <a:pt x="538" y="21"/>
                  </a:lnTo>
                  <a:lnTo>
                    <a:pt x="519" y="15"/>
                  </a:lnTo>
                  <a:lnTo>
                    <a:pt x="500" y="10"/>
                  </a:lnTo>
                  <a:lnTo>
                    <a:pt x="481" y="6"/>
                  </a:lnTo>
                  <a:lnTo>
                    <a:pt x="462" y="3"/>
                  </a:lnTo>
                  <a:lnTo>
                    <a:pt x="441" y="1"/>
                  </a:lnTo>
                  <a:lnTo>
                    <a:pt x="422" y="0"/>
                  </a:lnTo>
                  <a:lnTo>
                    <a:pt x="402" y="0"/>
                  </a:lnTo>
                  <a:lnTo>
                    <a:pt x="382" y="1"/>
                  </a:lnTo>
                  <a:lnTo>
                    <a:pt x="362" y="2"/>
                  </a:lnTo>
                  <a:lnTo>
                    <a:pt x="343" y="5"/>
                  </a:lnTo>
                  <a:lnTo>
                    <a:pt x="322" y="9"/>
                  </a:lnTo>
                  <a:lnTo>
                    <a:pt x="303" y="14"/>
                  </a:lnTo>
                  <a:lnTo>
                    <a:pt x="283" y="19"/>
                  </a:lnTo>
                  <a:lnTo>
                    <a:pt x="263" y="27"/>
                  </a:lnTo>
                  <a:lnTo>
                    <a:pt x="244" y="35"/>
                  </a:lnTo>
                  <a:lnTo>
                    <a:pt x="225" y="44"/>
                  </a:lnTo>
                  <a:lnTo>
                    <a:pt x="206" y="53"/>
                  </a:lnTo>
                  <a:lnTo>
                    <a:pt x="189" y="64"/>
                  </a:lnTo>
                  <a:lnTo>
                    <a:pt x="172" y="75"/>
                  </a:lnTo>
                  <a:lnTo>
                    <a:pt x="155" y="88"/>
                  </a:lnTo>
                  <a:lnTo>
                    <a:pt x="140" y="100"/>
                  </a:lnTo>
                  <a:lnTo>
                    <a:pt x="125" y="114"/>
                  </a:lnTo>
                  <a:lnTo>
                    <a:pt x="111" y="128"/>
                  </a:lnTo>
                  <a:lnTo>
                    <a:pt x="97" y="143"/>
                  </a:lnTo>
                  <a:lnTo>
                    <a:pt x="85" y="158"/>
                  </a:lnTo>
                  <a:lnTo>
                    <a:pt x="74" y="174"/>
                  </a:lnTo>
                  <a:lnTo>
                    <a:pt x="63" y="190"/>
                  </a:lnTo>
                  <a:lnTo>
                    <a:pt x="53" y="208"/>
                  </a:lnTo>
                  <a:lnTo>
                    <a:pt x="43" y="225"/>
                  </a:lnTo>
                  <a:lnTo>
                    <a:pt x="35" y="242"/>
                  </a:lnTo>
                  <a:lnTo>
                    <a:pt x="27" y="261"/>
                  </a:lnTo>
                  <a:lnTo>
                    <a:pt x="21" y="279"/>
                  </a:lnTo>
                  <a:lnTo>
                    <a:pt x="15" y="297"/>
                  </a:lnTo>
                  <a:lnTo>
                    <a:pt x="10" y="317"/>
                  </a:lnTo>
                  <a:lnTo>
                    <a:pt x="6" y="336"/>
                  </a:lnTo>
                  <a:lnTo>
                    <a:pt x="3" y="355"/>
                  </a:lnTo>
                  <a:lnTo>
                    <a:pt x="1" y="375"/>
                  </a:lnTo>
                  <a:lnTo>
                    <a:pt x="0" y="395"/>
                  </a:lnTo>
                  <a:lnTo>
                    <a:pt x="0" y="414"/>
                  </a:lnTo>
                  <a:lnTo>
                    <a:pt x="1" y="435"/>
                  </a:lnTo>
                  <a:lnTo>
                    <a:pt x="2" y="454"/>
                  </a:lnTo>
                  <a:lnTo>
                    <a:pt x="5" y="475"/>
                  </a:lnTo>
                  <a:lnTo>
                    <a:pt x="9" y="495"/>
                  </a:lnTo>
                  <a:lnTo>
                    <a:pt x="14" y="514"/>
                  </a:lnTo>
                  <a:lnTo>
                    <a:pt x="19" y="534"/>
                  </a:lnTo>
                  <a:lnTo>
                    <a:pt x="26" y="554"/>
                  </a:lnTo>
                  <a:lnTo>
                    <a:pt x="34" y="573"/>
                  </a:lnTo>
                  <a:lnTo>
                    <a:pt x="43" y="593"/>
                  </a:lnTo>
                  <a:lnTo>
                    <a:pt x="53" y="611"/>
                  </a:lnTo>
                  <a:lnTo>
                    <a:pt x="64" y="628"/>
                  </a:lnTo>
                  <a:lnTo>
                    <a:pt x="75" y="646"/>
                  </a:lnTo>
                  <a:lnTo>
                    <a:pt x="87" y="662"/>
                  </a:lnTo>
                  <a:lnTo>
                    <a:pt x="99" y="677"/>
                  </a:lnTo>
                  <a:lnTo>
                    <a:pt x="114" y="692"/>
                  </a:lnTo>
                  <a:lnTo>
                    <a:pt x="128" y="706"/>
                  </a:lnTo>
                  <a:lnTo>
                    <a:pt x="142" y="719"/>
                  </a:lnTo>
                  <a:lnTo>
                    <a:pt x="157" y="732"/>
                  </a:lnTo>
                  <a:lnTo>
                    <a:pt x="174" y="743"/>
                  </a:lnTo>
                  <a:lnTo>
                    <a:pt x="190" y="754"/>
                  </a:lnTo>
                  <a:lnTo>
                    <a:pt x="206" y="765"/>
                  </a:lnTo>
                  <a:lnTo>
                    <a:pt x="223" y="774"/>
                  </a:lnTo>
                  <a:lnTo>
                    <a:pt x="242" y="782"/>
                  </a:lnTo>
                  <a:lnTo>
                    <a:pt x="260" y="789"/>
                  </a:lnTo>
                  <a:lnTo>
                    <a:pt x="278" y="796"/>
                  </a:lnTo>
                  <a:lnTo>
                    <a:pt x="297" y="802"/>
                  </a:lnTo>
                  <a:lnTo>
                    <a:pt x="316" y="806"/>
                  </a:lnTo>
                  <a:lnTo>
                    <a:pt x="335" y="810"/>
                  </a:lnTo>
                  <a:lnTo>
                    <a:pt x="355" y="814"/>
                  </a:lnTo>
                  <a:lnTo>
                    <a:pt x="374" y="816"/>
                  </a:lnTo>
                  <a:lnTo>
                    <a:pt x="394" y="818"/>
                  </a:lnTo>
                  <a:lnTo>
                    <a:pt x="414" y="818"/>
                  </a:lnTo>
                  <a:lnTo>
                    <a:pt x="434" y="817"/>
                  </a:lnTo>
                  <a:lnTo>
                    <a:pt x="453" y="815"/>
                  </a:lnTo>
                  <a:lnTo>
                    <a:pt x="474" y="813"/>
                  </a:lnTo>
                  <a:lnTo>
                    <a:pt x="493" y="808"/>
                  </a:lnTo>
                  <a:lnTo>
                    <a:pt x="513" y="803"/>
                  </a:lnTo>
                  <a:lnTo>
                    <a:pt x="533" y="797"/>
                  </a:lnTo>
                  <a:lnTo>
                    <a:pt x="553" y="791"/>
                  </a:lnTo>
                  <a:lnTo>
                    <a:pt x="572" y="783"/>
                  </a:lnTo>
                  <a:lnTo>
                    <a:pt x="592" y="774"/>
                  </a:lnTo>
                  <a:lnTo>
                    <a:pt x="610" y="764"/>
                  </a:lnTo>
                  <a:lnTo>
                    <a:pt x="627" y="753"/>
                  </a:lnTo>
                  <a:lnTo>
                    <a:pt x="645" y="742"/>
                  </a:lnTo>
                  <a:lnTo>
                    <a:pt x="661" y="730"/>
                  </a:lnTo>
                  <a:lnTo>
                    <a:pt x="676" y="717"/>
                  </a:lnTo>
                  <a:lnTo>
                    <a:pt x="690" y="704"/>
                  </a:lnTo>
                  <a:lnTo>
                    <a:pt x="705" y="689"/>
                  </a:lnTo>
                  <a:lnTo>
                    <a:pt x="718" y="675"/>
                  </a:lnTo>
                  <a:lnTo>
                    <a:pt x="730" y="659"/>
                  </a:lnTo>
                  <a:lnTo>
                    <a:pt x="742" y="644"/>
                  </a:lnTo>
                  <a:lnTo>
                    <a:pt x="754" y="627"/>
                  </a:lnTo>
                  <a:lnTo>
                    <a:pt x="764" y="610"/>
                  </a:lnTo>
                  <a:lnTo>
                    <a:pt x="773" y="593"/>
                  </a:lnTo>
                  <a:lnTo>
                    <a:pt x="781" y="575"/>
                  </a:lnTo>
                  <a:lnTo>
                    <a:pt x="788" y="557"/>
                  </a:lnTo>
                  <a:lnTo>
                    <a:pt x="795" y="539"/>
                  </a:lnTo>
                  <a:lnTo>
                    <a:pt x="801" y="519"/>
                  </a:lnTo>
                  <a:lnTo>
                    <a:pt x="805" y="501"/>
                  </a:lnTo>
                  <a:lnTo>
                    <a:pt x="809" y="482"/>
                  </a:lnTo>
                  <a:lnTo>
                    <a:pt x="813" y="462"/>
                  </a:lnTo>
                  <a:lnTo>
                    <a:pt x="815" y="443"/>
                  </a:lnTo>
                  <a:lnTo>
                    <a:pt x="816" y="423"/>
                  </a:lnTo>
                  <a:lnTo>
                    <a:pt x="817" y="403"/>
                  </a:lnTo>
                  <a:lnTo>
                    <a:pt x="816" y="383"/>
                  </a:lnTo>
                  <a:lnTo>
                    <a:pt x="814" y="363"/>
                  </a:lnTo>
                  <a:lnTo>
                    <a:pt x="810" y="343"/>
                  </a:lnTo>
                  <a:lnTo>
                    <a:pt x="807" y="323"/>
                  </a:lnTo>
                  <a:lnTo>
                    <a:pt x="802" y="303"/>
                  </a:lnTo>
                  <a:lnTo>
                    <a:pt x="796" y="283"/>
                  </a:lnTo>
                  <a:lnTo>
                    <a:pt x="790" y="264"/>
                  </a:lnTo>
                  <a:lnTo>
                    <a:pt x="782" y="244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2766" y="1196"/>
              <a:ext cx="30" cy="27"/>
            </a:xfrm>
            <a:custGeom>
              <a:avLst/>
              <a:gdLst/>
              <a:ahLst/>
              <a:cxnLst>
                <a:cxn ang="0">
                  <a:pos x="279" y="63"/>
                </a:cxn>
                <a:cxn ang="0">
                  <a:pos x="263" y="42"/>
                </a:cxn>
                <a:cxn ang="0">
                  <a:pos x="243" y="24"/>
                </a:cxn>
                <a:cxn ang="0">
                  <a:pos x="220" y="12"/>
                </a:cxn>
                <a:cxn ang="0">
                  <a:pos x="194" y="3"/>
                </a:cxn>
                <a:cxn ang="0">
                  <a:pos x="166" y="0"/>
                </a:cxn>
                <a:cxn ang="0">
                  <a:pos x="138" y="2"/>
                </a:cxn>
                <a:cxn ang="0">
                  <a:pos x="108" y="8"/>
                </a:cxn>
                <a:cxn ang="0">
                  <a:pos x="81" y="20"/>
                </a:cxn>
                <a:cxn ang="0">
                  <a:pos x="56" y="38"/>
                </a:cxn>
                <a:cxn ang="0">
                  <a:pos x="35" y="57"/>
                </a:cxn>
                <a:cxn ang="0">
                  <a:pos x="20" y="80"/>
                </a:cxn>
                <a:cxn ang="0">
                  <a:pos x="8" y="105"/>
                </a:cxn>
                <a:cxn ang="0">
                  <a:pos x="1" y="130"/>
                </a:cxn>
                <a:cxn ang="0">
                  <a:pos x="1" y="157"/>
                </a:cxn>
                <a:cxn ang="0">
                  <a:pos x="6" y="183"/>
                </a:cxn>
                <a:cxn ang="0">
                  <a:pos x="17" y="209"/>
                </a:cxn>
                <a:cxn ang="0">
                  <a:pos x="33" y="230"/>
                </a:cxn>
                <a:cxn ang="0">
                  <a:pos x="53" y="247"/>
                </a:cxn>
                <a:cxn ang="0">
                  <a:pos x="77" y="260"/>
                </a:cxn>
                <a:cxn ang="0">
                  <a:pos x="102" y="269"/>
                </a:cxn>
                <a:cxn ang="0">
                  <a:pos x="129" y="272"/>
                </a:cxn>
                <a:cxn ang="0">
                  <a:pos x="158" y="271"/>
                </a:cxn>
                <a:cxn ang="0">
                  <a:pos x="187" y="264"/>
                </a:cxn>
                <a:cxn ang="0">
                  <a:pos x="215" y="251"/>
                </a:cxn>
                <a:cxn ang="0">
                  <a:pos x="239" y="234"/>
                </a:cxn>
                <a:cxn ang="0">
                  <a:pos x="261" y="215"/>
                </a:cxn>
                <a:cxn ang="0">
                  <a:pos x="276" y="191"/>
                </a:cxn>
                <a:cxn ang="0">
                  <a:pos x="288" y="167"/>
                </a:cxn>
                <a:cxn ang="0">
                  <a:pos x="294" y="141"/>
                </a:cxn>
                <a:cxn ang="0">
                  <a:pos x="294" y="115"/>
                </a:cxn>
                <a:cxn ang="0">
                  <a:pos x="290" y="88"/>
                </a:cxn>
              </a:cxnLst>
              <a:rect l="0" t="0" r="r" b="b"/>
              <a:pathLst>
                <a:path w="295" h="272">
                  <a:moveTo>
                    <a:pt x="285" y="75"/>
                  </a:moveTo>
                  <a:lnTo>
                    <a:pt x="279" y="63"/>
                  </a:lnTo>
                  <a:lnTo>
                    <a:pt x="272" y="52"/>
                  </a:lnTo>
                  <a:lnTo>
                    <a:pt x="263" y="42"/>
                  </a:lnTo>
                  <a:lnTo>
                    <a:pt x="254" y="32"/>
                  </a:lnTo>
                  <a:lnTo>
                    <a:pt x="243" y="24"/>
                  </a:lnTo>
                  <a:lnTo>
                    <a:pt x="231" y="17"/>
                  </a:lnTo>
                  <a:lnTo>
                    <a:pt x="220" y="12"/>
                  </a:lnTo>
                  <a:lnTo>
                    <a:pt x="207" y="7"/>
                  </a:lnTo>
                  <a:lnTo>
                    <a:pt x="194" y="3"/>
                  </a:lnTo>
                  <a:lnTo>
                    <a:pt x="180" y="1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2"/>
                  </a:lnTo>
                  <a:lnTo>
                    <a:pt x="123" y="4"/>
                  </a:lnTo>
                  <a:lnTo>
                    <a:pt x="108" y="8"/>
                  </a:lnTo>
                  <a:lnTo>
                    <a:pt x="94" y="14"/>
                  </a:lnTo>
                  <a:lnTo>
                    <a:pt x="81" y="20"/>
                  </a:lnTo>
                  <a:lnTo>
                    <a:pt x="67" y="28"/>
                  </a:lnTo>
                  <a:lnTo>
                    <a:pt x="56" y="38"/>
                  </a:lnTo>
                  <a:lnTo>
                    <a:pt x="45" y="47"/>
                  </a:lnTo>
                  <a:lnTo>
                    <a:pt x="35" y="57"/>
                  </a:lnTo>
                  <a:lnTo>
                    <a:pt x="27" y="68"/>
                  </a:lnTo>
                  <a:lnTo>
                    <a:pt x="20" y="80"/>
                  </a:lnTo>
                  <a:lnTo>
                    <a:pt x="13" y="93"/>
                  </a:lnTo>
                  <a:lnTo>
                    <a:pt x="8" y="105"/>
                  </a:lnTo>
                  <a:lnTo>
                    <a:pt x="4" y="118"/>
                  </a:lnTo>
                  <a:lnTo>
                    <a:pt x="1" y="130"/>
                  </a:lnTo>
                  <a:lnTo>
                    <a:pt x="0" y="143"/>
                  </a:lnTo>
                  <a:lnTo>
                    <a:pt x="1" y="157"/>
                  </a:lnTo>
                  <a:lnTo>
                    <a:pt x="3" y="170"/>
                  </a:lnTo>
                  <a:lnTo>
                    <a:pt x="6" y="183"/>
                  </a:lnTo>
                  <a:lnTo>
                    <a:pt x="10" y="196"/>
                  </a:lnTo>
                  <a:lnTo>
                    <a:pt x="17" y="209"/>
                  </a:lnTo>
                  <a:lnTo>
                    <a:pt x="25" y="220"/>
                  </a:lnTo>
                  <a:lnTo>
                    <a:pt x="33" y="230"/>
                  </a:lnTo>
                  <a:lnTo>
                    <a:pt x="42" y="239"/>
                  </a:lnTo>
                  <a:lnTo>
                    <a:pt x="53" y="247"/>
                  </a:lnTo>
                  <a:lnTo>
                    <a:pt x="64" y="254"/>
                  </a:lnTo>
                  <a:lnTo>
                    <a:pt x="77" y="260"/>
                  </a:lnTo>
                  <a:lnTo>
                    <a:pt x="89" y="265"/>
                  </a:lnTo>
                  <a:lnTo>
                    <a:pt x="102" y="269"/>
                  </a:lnTo>
                  <a:lnTo>
                    <a:pt x="115" y="271"/>
                  </a:lnTo>
                  <a:lnTo>
                    <a:pt x="129" y="272"/>
                  </a:lnTo>
                  <a:lnTo>
                    <a:pt x="144" y="272"/>
                  </a:lnTo>
                  <a:lnTo>
                    <a:pt x="158" y="271"/>
                  </a:lnTo>
                  <a:lnTo>
                    <a:pt x="173" y="268"/>
                  </a:lnTo>
                  <a:lnTo>
                    <a:pt x="187" y="264"/>
                  </a:lnTo>
                  <a:lnTo>
                    <a:pt x="202" y="257"/>
                  </a:lnTo>
                  <a:lnTo>
                    <a:pt x="215" y="251"/>
                  </a:lnTo>
                  <a:lnTo>
                    <a:pt x="228" y="243"/>
                  </a:lnTo>
                  <a:lnTo>
                    <a:pt x="239" y="234"/>
                  </a:lnTo>
                  <a:lnTo>
                    <a:pt x="251" y="225"/>
                  </a:lnTo>
                  <a:lnTo>
                    <a:pt x="261" y="215"/>
                  </a:lnTo>
                  <a:lnTo>
                    <a:pt x="269" y="204"/>
                  </a:lnTo>
                  <a:lnTo>
                    <a:pt x="276" y="191"/>
                  </a:lnTo>
                  <a:lnTo>
                    <a:pt x="283" y="179"/>
                  </a:lnTo>
                  <a:lnTo>
                    <a:pt x="288" y="167"/>
                  </a:lnTo>
                  <a:lnTo>
                    <a:pt x="291" y="154"/>
                  </a:lnTo>
                  <a:lnTo>
                    <a:pt x="294" y="141"/>
                  </a:lnTo>
                  <a:lnTo>
                    <a:pt x="295" y="128"/>
                  </a:lnTo>
                  <a:lnTo>
                    <a:pt x="294" y="115"/>
                  </a:lnTo>
                  <a:lnTo>
                    <a:pt x="293" y="102"/>
                  </a:lnTo>
                  <a:lnTo>
                    <a:pt x="290" y="88"/>
                  </a:lnTo>
                  <a:lnTo>
                    <a:pt x="285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2752" y="1157"/>
              <a:ext cx="71" cy="43"/>
            </a:xfrm>
            <a:custGeom>
              <a:avLst/>
              <a:gdLst/>
              <a:ahLst/>
              <a:cxnLst>
                <a:cxn ang="0">
                  <a:pos x="704" y="326"/>
                </a:cxn>
                <a:cxn ang="0">
                  <a:pos x="691" y="361"/>
                </a:cxn>
                <a:cxn ang="0">
                  <a:pos x="675" y="391"/>
                </a:cxn>
                <a:cxn ang="0">
                  <a:pos x="658" y="411"/>
                </a:cxn>
                <a:cxn ang="0">
                  <a:pos x="644" y="422"/>
                </a:cxn>
                <a:cxn ang="0">
                  <a:pos x="629" y="431"/>
                </a:cxn>
                <a:cxn ang="0">
                  <a:pos x="610" y="436"/>
                </a:cxn>
                <a:cxn ang="0">
                  <a:pos x="590" y="437"/>
                </a:cxn>
                <a:cxn ang="0">
                  <a:pos x="568" y="432"/>
                </a:cxn>
                <a:cxn ang="0">
                  <a:pos x="541" y="420"/>
                </a:cxn>
                <a:cxn ang="0">
                  <a:pos x="513" y="403"/>
                </a:cxn>
                <a:cxn ang="0">
                  <a:pos x="494" y="384"/>
                </a:cxn>
                <a:cxn ang="0">
                  <a:pos x="473" y="353"/>
                </a:cxn>
                <a:cxn ang="0">
                  <a:pos x="448" y="327"/>
                </a:cxn>
                <a:cxn ang="0">
                  <a:pos x="422" y="309"/>
                </a:cxn>
                <a:cxn ang="0">
                  <a:pos x="402" y="299"/>
                </a:cxn>
                <a:cxn ang="0">
                  <a:pos x="378" y="292"/>
                </a:cxn>
                <a:cxn ang="0">
                  <a:pos x="353" y="287"/>
                </a:cxn>
                <a:cxn ang="0">
                  <a:pos x="324" y="286"/>
                </a:cxn>
                <a:cxn ang="0">
                  <a:pos x="293" y="289"/>
                </a:cxn>
                <a:cxn ang="0">
                  <a:pos x="259" y="298"/>
                </a:cxn>
                <a:cxn ang="0">
                  <a:pos x="222" y="312"/>
                </a:cxn>
                <a:cxn ang="0">
                  <a:pos x="191" y="327"/>
                </a:cxn>
                <a:cxn ang="0">
                  <a:pos x="147" y="341"/>
                </a:cxn>
                <a:cxn ang="0">
                  <a:pos x="118" y="346"/>
                </a:cxn>
                <a:cxn ang="0">
                  <a:pos x="98" y="347"/>
                </a:cxn>
                <a:cxn ang="0">
                  <a:pos x="77" y="346"/>
                </a:cxn>
                <a:cxn ang="0">
                  <a:pos x="57" y="341"/>
                </a:cxn>
                <a:cxn ang="0">
                  <a:pos x="40" y="332"/>
                </a:cxn>
                <a:cxn ang="0">
                  <a:pos x="23" y="318"/>
                </a:cxn>
                <a:cxn ang="0">
                  <a:pos x="11" y="298"/>
                </a:cxn>
                <a:cxn ang="0">
                  <a:pos x="3" y="273"/>
                </a:cxn>
                <a:cxn ang="0">
                  <a:pos x="0" y="240"/>
                </a:cxn>
                <a:cxn ang="0">
                  <a:pos x="1" y="199"/>
                </a:cxn>
                <a:cxn ang="0">
                  <a:pos x="10" y="167"/>
                </a:cxn>
                <a:cxn ang="0">
                  <a:pos x="42" y="127"/>
                </a:cxn>
                <a:cxn ang="0">
                  <a:pos x="68" y="101"/>
                </a:cxn>
                <a:cxn ang="0">
                  <a:pos x="90" y="82"/>
                </a:cxn>
                <a:cxn ang="0">
                  <a:pos x="116" y="64"/>
                </a:cxn>
                <a:cxn ang="0">
                  <a:pos x="144" y="47"/>
                </a:cxn>
                <a:cxn ang="0">
                  <a:pos x="177" y="31"/>
                </a:cxn>
                <a:cxn ang="0">
                  <a:pos x="215" y="18"/>
                </a:cxn>
                <a:cxn ang="0">
                  <a:pos x="254" y="8"/>
                </a:cxn>
                <a:cxn ang="0">
                  <a:pos x="299" y="2"/>
                </a:cxn>
                <a:cxn ang="0">
                  <a:pos x="348" y="0"/>
                </a:cxn>
                <a:cxn ang="0">
                  <a:pos x="401" y="3"/>
                </a:cxn>
                <a:cxn ang="0">
                  <a:pos x="438" y="9"/>
                </a:cxn>
                <a:cxn ang="0">
                  <a:pos x="484" y="25"/>
                </a:cxn>
                <a:cxn ang="0">
                  <a:pos x="528" y="48"/>
                </a:cxn>
                <a:cxn ang="0">
                  <a:pos x="564" y="71"/>
                </a:cxn>
                <a:cxn ang="0">
                  <a:pos x="588" y="92"/>
                </a:cxn>
                <a:cxn ang="0">
                  <a:pos x="611" y="115"/>
                </a:cxn>
                <a:cxn ang="0">
                  <a:pos x="634" y="141"/>
                </a:cxn>
                <a:cxn ang="0">
                  <a:pos x="655" y="173"/>
                </a:cxn>
                <a:cxn ang="0">
                  <a:pos x="673" y="208"/>
                </a:cxn>
                <a:cxn ang="0">
                  <a:pos x="690" y="248"/>
                </a:cxn>
                <a:cxn ang="0">
                  <a:pos x="701" y="292"/>
                </a:cxn>
              </a:cxnLst>
              <a:rect l="0" t="0" r="r" b="b"/>
              <a:pathLst>
                <a:path w="706" h="437">
                  <a:moveTo>
                    <a:pt x="706" y="317"/>
                  </a:moveTo>
                  <a:lnTo>
                    <a:pt x="704" y="326"/>
                  </a:lnTo>
                  <a:lnTo>
                    <a:pt x="697" y="347"/>
                  </a:lnTo>
                  <a:lnTo>
                    <a:pt x="691" y="361"/>
                  </a:lnTo>
                  <a:lnTo>
                    <a:pt x="684" y="376"/>
                  </a:lnTo>
                  <a:lnTo>
                    <a:pt x="675" y="391"/>
                  </a:lnTo>
                  <a:lnTo>
                    <a:pt x="664" y="404"/>
                  </a:lnTo>
                  <a:lnTo>
                    <a:pt x="658" y="411"/>
                  </a:lnTo>
                  <a:lnTo>
                    <a:pt x="652" y="417"/>
                  </a:lnTo>
                  <a:lnTo>
                    <a:pt x="644" y="422"/>
                  </a:lnTo>
                  <a:lnTo>
                    <a:pt x="637" y="427"/>
                  </a:lnTo>
                  <a:lnTo>
                    <a:pt x="629" y="431"/>
                  </a:lnTo>
                  <a:lnTo>
                    <a:pt x="619" y="434"/>
                  </a:lnTo>
                  <a:lnTo>
                    <a:pt x="610" y="436"/>
                  </a:lnTo>
                  <a:lnTo>
                    <a:pt x="600" y="437"/>
                  </a:lnTo>
                  <a:lnTo>
                    <a:pt x="590" y="437"/>
                  </a:lnTo>
                  <a:lnTo>
                    <a:pt x="579" y="435"/>
                  </a:lnTo>
                  <a:lnTo>
                    <a:pt x="568" y="432"/>
                  </a:lnTo>
                  <a:lnTo>
                    <a:pt x="554" y="427"/>
                  </a:lnTo>
                  <a:lnTo>
                    <a:pt x="541" y="420"/>
                  </a:lnTo>
                  <a:lnTo>
                    <a:pt x="528" y="412"/>
                  </a:lnTo>
                  <a:lnTo>
                    <a:pt x="513" y="403"/>
                  </a:lnTo>
                  <a:lnTo>
                    <a:pt x="498" y="391"/>
                  </a:lnTo>
                  <a:lnTo>
                    <a:pt x="494" y="384"/>
                  </a:lnTo>
                  <a:lnTo>
                    <a:pt x="482" y="364"/>
                  </a:lnTo>
                  <a:lnTo>
                    <a:pt x="473" y="353"/>
                  </a:lnTo>
                  <a:lnTo>
                    <a:pt x="461" y="340"/>
                  </a:lnTo>
                  <a:lnTo>
                    <a:pt x="448" y="327"/>
                  </a:lnTo>
                  <a:lnTo>
                    <a:pt x="431" y="315"/>
                  </a:lnTo>
                  <a:lnTo>
                    <a:pt x="422" y="309"/>
                  </a:lnTo>
                  <a:lnTo>
                    <a:pt x="412" y="304"/>
                  </a:lnTo>
                  <a:lnTo>
                    <a:pt x="402" y="299"/>
                  </a:lnTo>
                  <a:lnTo>
                    <a:pt x="391" y="295"/>
                  </a:lnTo>
                  <a:lnTo>
                    <a:pt x="378" y="292"/>
                  </a:lnTo>
                  <a:lnTo>
                    <a:pt x="366" y="289"/>
                  </a:lnTo>
                  <a:lnTo>
                    <a:pt x="353" y="287"/>
                  </a:lnTo>
                  <a:lnTo>
                    <a:pt x="340" y="286"/>
                  </a:lnTo>
                  <a:lnTo>
                    <a:pt x="324" y="286"/>
                  </a:lnTo>
                  <a:lnTo>
                    <a:pt x="309" y="287"/>
                  </a:lnTo>
                  <a:lnTo>
                    <a:pt x="293" y="289"/>
                  </a:lnTo>
                  <a:lnTo>
                    <a:pt x="277" y="293"/>
                  </a:lnTo>
                  <a:lnTo>
                    <a:pt x="259" y="298"/>
                  </a:lnTo>
                  <a:lnTo>
                    <a:pt x="241" y="304"/>
                  </a:lnTo>
                  <a:lnTo>
                    <a:pt x="222" y="312"/>
                  </a:lnTo>
                  <a:lnTo>
                    <a:pt x="201" y="323"/>
                  </a:lnTo>
                  <a:lnTo>
                    <a:pt x="191" y="327"/>
                  </a:lnTo>
                  <a:lnTo>
                    <a:pt x="165" y="336"/>
                  </a:lnTo>
                  <a:lnTo>
                    <a:pt x="147" y="341"/>
                  </a:lnTo>
                  <a:lnTo>
                    <a:pt x="128" y="345"/>
                  </a:lnTo>
                  <a:lnTo>
                    <a:pt x="118" y="346"/>
                  </a:lnTo>
                  <a:lnTo>
                    <a:pt x="108" y="347"/>
                  </a:lnTo>
                  <a:lnTo>
                    <a:pt x="98" y="347"/>
                  </a:lnTo>
                  <a:lnTo>
                    <a:pt x="87" y="347"/>
                  </a:lnTo>
                  <a:lnTo>
                    <a:pt x="77" y="346"/>
                  </a:lnTo>
                  <a:lnTo>
                    <a:pt x="67" y="344"/>
                  </a:lnTo>
                  <a:lnTo>
                    <a:pt x="57" y="341"/>
                  </a:lnTo>
                  <a:lnTo>
                    <a:pt x="48" y="337"/>
                  </a:lnTo>
                  <a:lnTo>
                    <a:pt x="40" y="332"/>
                  </a:lnTo>
                  <a:lnTo>
                    <a:pt x="31" y="326"/>
                  </a:lnTo>
                  <a:lnTo>
                    <a:pt x="23" y="318"/>
                  </a:lnTo>
                  <a:lnTo>
                    <a:pt x="17" y="308"/>
                  </a:lnTo>
                  <a:lnTo>
                    <a:pt x="11" y="298"/>
                  </a:lnTo>
                  <a:lnTo>
                    <a:pt x="7" y="286"/>
                  </a:lnTo>
                  <a:lnTo>
                    <a:pt x="3" y="273"/>
                  </a:lnTo>
                  <a:lnTo>
                    <a:pt x="1" y="258"/>
                  </a:lnTo>
                  <a:lnTo>
                    <a:pt x="0" y="240"/>
                  </a:lnTo>
                  <a:lnTo>
                    <a:pt x="0" y="221"/>
                  </a:lnTo>
                  <a:lnTo>
                    <a:pt x="1" y="199"/>
                  </a:lnTo>
                  <a:lnTo>
                    <a:pt x="5" y="176"/>
                  </a:lnTo>
                  <a:lnTo>
                    <a:pt x="10" y="167"/>
                  </a:lnTo>
                  <a:lnTo>
                    <a:pt x="28" y="142"/>
                  </a:lnTo>
                  <a:lnTo>
                    <a:pt x="42" y="127"/>
                  </a:lnTo>
                  <a:lnTo>
                    <a:pt x="59" y="110"/>
                  </a:lnTo>
                  <a:lnTo>
                    <a:pt x="68" y="101"/>
                  </a:lnTo>
                  <a:lnTo>
                    <a:pt x="78" y="92"/>
                  </a:lnTo>
                  <a:lnTo>
                    <a:pt x="90" y="82"/>
                  </a:lnTo>
                  <a:lnTo>
                    <a:pt x="103" y="73"/>
                  </a:lnTo>
                  <a:lnTo>
                    <a:pt x="116" y="64"/>
                  </a:lnTo>
                  <a:lnTo>
                    <a:pt x="130" y="56"/>
                  </a:lnTo>
                  <a:lnTo>
                    <a:pt x="144" y="47"/>
                  </a:lnTo>
                  <a:lnTo>
                    <a:pt x="161" y="39"/>
                  </a:lnTo>
                  <a:lnTo>
                    <a:pt x="177" y="31"/>
                  </a:lnTo>
                  <a:lnTo>
                    <a:pt x="195" y="24"/>
                  </a:lnTo>
                  <a:lnTo>
                    <a:pt x="215" y="18"/>
                  </a:lnTo>
                  <a:lnTo>
                    <a:pt x="234" y="12"/>
                  </a:lnTo>
                  <a:lnTo>
                    <a:pt x="254" y="8"/>
                  </a:lnTo>
                  <a:lnTo>
                    <a:pt x="277" y="4"/>
                  </a:lnTo>
                  <a:lnTo>
                    <a:pt x="299" y="2"/>
                  </a:lnTo>
                  <a:lnTo>
                    <a:pt x="322" y="0"/>
                  </a:lnTo>
                  <a:lnTo>
                    <a:pt x="348" y="0"/>
                  </a:lnTo>
                  <a:lnTo>
                    <a:pt x="373" y="1"/>
                  </a:lnTo>
                  <a:lnTo>
                    <a:pt x="401" y="3"/>
                  </a:lnTo>
                  <a:lnTo>
                    <a:pt x="428" y="7"/>
                  </a:lnTo>
                  <a:lnTo>
                    <a:pt x="438" y="9"/>
                  </a:lnTo>
                  <a:lnTo>
                    <a:pt x="466" y="18"/>
                  </a:lnTo>
                  <a:lnTo>
                    <a:pt x="484" y="25"/>
                  </a:lnTo>
                  <a:lnTo>
                    <a:pt x="506" y="36"/>
                  </a:lnTo>
                  <a:lnTo>
                    <a:pt x="528" y="48"/>
                  </a:lnTo>
                  <a:lnTo>
                    <a:pt x="551" y="62"/>
                  </a:lnTo>
                  <a:lnTo>
                    <a:pt x="564" y="71"/>
                  </a:lnTo>
                  <a:lnTo>
                    <a:pt x="576" y="80"/>
                  </a:lnTo>
                  <a:lnTo>
                    <a:pt x="588" y="92"/>
                  </a:lnTo>
                  <a:lnTo>
                    <a:pt x="600" y="103"/>
                  </a:lnTo>
                  <a:lnTo>
                    <a:pt x="611" y="115"/>
                  </a:lnTo>
                  <a:lnTo>
                    <a:pt x="623" y="127"/>
                  </a:lnTo>
                  <a:lnTo>
                    <a:pt x="634" y="141"/>
                  </a:lnTo>
                  <a:lnTo>
                    <a:pt x="645" y="157"/>
                  </a:lnTo>
                  <a:lnTo>
                    <a:pt x="655" y="173"/>
                  </a:lnTo>
                  <a:lnTo>
                    <a:pt x="664" y="190"/>
                  </a:lnTo>
                  <a:lnTo>
                    <a:pt x="673" y="208"/>
                  </a:lnTo>
                  <a:lnTo>
                    <a:pt x="682" y="227"/>
                  </a:lnTo>
                  <a:lnTo>
                    <a:pt x="690" y="248"/>
                  </a:lnTo>
                  <a:lnTo>
                    <a:pt x="696" y="270"/>
                  </a:lnTo>
                  <a:lnTo>
                    <a:pt x="701" y="292"/>
                  </a:lnTo>
                  <a:lnTo>
                    <a:pt x="706" y="317"/>
                  </a:lnTo>
                  <a:close/>
                </a:path>
              </a:pathLst>
            </a:custGeom>
            <a:solidFill>
              <a:srgbClr val="5174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2989" y="1337"/>
              <a:ext cx="12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7"/>
                </a:cxn>
                <a:cxn ang="0">
                  <a:pos x="37" y="60"/>
                </a:cxn>
                <a:cxn ang="0">
                  <a:pos x="53" y="88"/>
                </a:cxn>
                <a:cxn ang="0">
                  <a:pos x="70" y="118"/>
                </a:cxn>
                <a:cxn ang="0">
                  <a:pos x="86" y="150"/>
                </a:cxn>
                <a:cxn ang="0">
                  <a:pos x="100" y="181"/>
                </a:cxn>
                <a:cxn ang="0">
                  <a:pos x="105" y="196"/>
                </a:cxn>
                <a:cxn ang="0">
                  <a:pos x="110" y="212"/>
                </a:cxn>
                <a:cxn ang="0">
                  <a:pos x="114" y="225"/>
                </a:cxn>
                <a:cxn ang="0">
                  <a:pos x="117" y="238"/>
                </a:cxn>
                <a:cxn ang="0">
                  <a:pos x="118" y="250"/>
                </a:cxn>
                <a:cxn ang="0">
                  <a:pos x="118" y="261"/>
                </a:cxn>
                <a:cxn ang="0">
                  <a:pos x="116" y="271"/>
                </a:cxn>
                <a:cxn ang="0">
                  <a:pos x="112" y="278"/>
                </a:cxn>
                <a:cxn ang="0">
                  <a:pos x="107" y="284"/>
                </a:cxn>
                <a:cxn ang="0">
                  <a:pos x="99" y="289"/>
                </a:cxn>
                <a:cxn ang="0">
                  <a:pos x="89" y="291"/>
                </a:cxn>
                <a:cxn ang="0">
                  <a:pos x="77" y="290"/>
                </a:cxn>
                <a:cxn ang="0">
                  <a:pos x="62" y="288"/>
                </a:cxn>
                <a:cxn ang="0">
                  <a:pos x="45" y="283"/>
                </a:cxn>
                <a:cxn ang="0">
                  <a:pos x="25" y="275"/>
                </a:cxn>
                <a:cxn ang="0">
                  <a:pos x="1" y="265"/>
                </a:cxn>
                <a:cxn ang="0">
                  <a:pos x="0" y="0"/>
                </a:cxn>
              </a:cxnLst>
              <a:rect l="0" t="0" r="r" b="b"/>
              <a:pathLst>
                <a:path w="118" h="291">
                  <a:moveTo>
                    <a:pt x="0" y="0"/>
                  </a:moveTo>
                  <a:lnTo>
                    <a:pt x="10" y="17"/>
                  </a:lnTo>
                  <a:lnTo>
                    <a:pt x="37" y="60"/>
                  </a:lnTo>
                  <a:lnTo>
                    <a:pt x="53" y="88"/>
                  </a:lnTo>
                  <a:lnTo>
                    <a:pt x="70" y="118"/>
                  </a:lnTo>
                  <a:lnTo>
                    <a:pt x="86" y="150"/>
                  </a:lnTo>
                  <a:lnTo>
                    <a:pt x="100" y="181"/>
                  </a:lnTo>
                  <a:lnTo>
                    <a:pt x="105" y="196"/>
                  </a:lnTo>
                  <a:lnTo>
                    <a:pt x="110" y="212"/>
                  </a:lnTo>
                  <a:lnTo>
                    <a:pt x="114" y="225"/>
                  </a:lnTo>
                  <a:lnTo>
                    <a:pt x="117" y="238"/>
                  </a:lnTo>
                  <a:lnTo>
                    <a:pt x="118" y="250"/>
                  </a:lnTo>
                  <a:lnTo>
                    <a:pt x="118" y="261"/>
                  </a:lnTo>
                  <a:lnTo>
                    <a:pt x="116" y="271"/>
                  </a:lnTo>
                  <a:lnTo>
                    <a:pt x="112" y="278"/>
                  </a:lnTo>
                  <a:lnTo>
                    <a:pt x="107" y="284"/>
                  </a:lnTo>
                  <a:lnTo>
                    <a:pt x="99" y="289"/>
                  </a:lnTo>
                  <a:lnTo>
                    <a:pt x="89" y="291"/>
                  </a:lnTo>
                  <a:lnTo>
                    <a:pt x="77" y="290"/>
                  </a:lnTo>
                  <a:lnTo>
                    <a:pt x="62" y="288"/>
                  </a:lnTo>
                  <a:lnTo>
                    <a:pt x="45" y="283"/>
                  </a:lnTo>
                  <a:lnTo>
                    <a:pt x="25" y="275"/>
                  </a:lnTo>
                  <a:lnTo>
                    <a:pt x="1" y="2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A2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2949" y="1331"/>
              <a:ext cx="29" cy="16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5" y="0"/>
                </a:cxn>
                <a:cxn ang="0">
                  <a:pos x="271" y="1"/>
                </a:cxn>
                <a:cxn ang="0">
                  <a:pos x="249" y="3"/>
                </a:cxn>
                <a:cxn ang="0">
                  <a:pos x="220" y="6"/>
                </a:cxn>
                <a:cxn ang="0">
                  <a:pos x="189" y="10"/>
                </a:cxn>
                <a:cxn ang="0">
                  <a:pos x="154" y="15"/>
                </a:cxn>
                <a:cxn ang="0">
                  <a:pos x="119" y="22"/>
                </a:cxn>
                <a:cxn ang="0">
                  <a:pos x="86" y="31"/>
                </a:cxn>
                <a:cxn ang="0">
                  <a:pos x="71" y="35"/>
                </a:cxn>
                <a:cxn ang="0">
                  <a:pos x="56" y="40"/>
                </a:cxn>
                <a:cxn ang="0">
                  <a:pos x="42" y="46"/>
                </a:cxn>
                <a:cxn ang="0">
                  <a:pos x="31" y="51"/>
                </a:cxn>
                <a:cxn ang="0">
                  <a:pos x="21" y="58"/>
                </a:cxn>
                <a:cxn ang="0">
                  <a:pos x="12" y="64"/>
                </a:cxn>
                <a:cxn ang="0">
                  <a:pos x="5" y="71"/>
                </a:cxn>
                <a:cxn ang="0">
                  <a:pos x="1" y="79"/>
                </a:cxn>
                <a:cxn ang="0">
                  <a:pos x="0" y="88"/>
                </a:cxn>
                <a:cxn ang="0">
                  <a:pos x="1" y="96"/>
                </a:cxn>
                <a:cxn ang="0">
                  <a:pos x="5" y="105"/>
                </a:cxn>
                <a:cxn ang="0">
                  <a:pos x="14" y="115"/>
                </a:cxn>
                <a:cxn ang="0">
                  <a:pos x="25" y="125"/>
                </a:cxn>
                <a:cxn ang="0">
                  <a:pos x="39" y="135"/>
                </a:cxn>
                <a:cxn ang="0">
                  <a:pos x="57" y="148"/>
                </a:cxn>
                <a:cxn ang="0">
                  <a:pos x="81" y="159"/>
                </a:cxn>
                <a:cxn ang="0">
                  <a:pos x="290" y="0"/>
                </a:cxn>
              </a:cxnLst>
              <a:rect l="0" t="0" r="r" b="b"/>
              <a:pathLst>
                <a:path w="290" h="159">
                  <a:moveTo>
                    <a:pt x="290" y="0"/>
                  </a:moveTo>
                  <a:lnTo>
                    <a:pt x="285" y="0"/>
                  </a:lnTo>
                  <a:lnTo>
                    <a:pt x="271" y="1"/>
                  </a:lnTo>
                  <a:lnTo>
                    <a:pt x="249" y="3"/>
                  </a:lnTo>
                  <a:lnTo>
                    <a:pt x="220" y="6"/>
                  </a:lnTo>
                  <a:lnTo>
                    <a:pt x="189" y="10"/>
                  </a:lnTo>
                  <a:lnTo>
                    <a:pt x="154" y="15"/>
                  </a:lnTo>
                  <a:lnTo>
                    <a:pt x="119" y="22"/>
                  </a:lnTo>
                  <a:lnTo>
                    <a:pt x="86" y="31"/>
                  </a:lnTo>
                  <a:lnTo>
                    <a:pt x="71" y="35"/>
                  </a:lnTo>
                  <a:lnTo>
                    <a:pt x="56" y="40"/>
                  </a:lnTo>
                  <a:lnTo>
                    <a:pt x="42" y="46"/>
                  </a:lnTo>
                  <a:lnTo>
                    <a:pt x="31" y="51"/>
                  </a:lnTo>
                  <a:lnTo>
                    <a:pt x="21" y="58"/>
                  </a:lnTo>
                  <a:lnTo>
                    <a:pt x="12" y="64"/>
                  </a:lnTo>
                  <a:lnTo>
                    <a:pt x="5" y="71"/>
                  </a:lnTo>
                  <a:lnTo>
                    <a:pt x="1" y="79"/>
                  </a:lnTo>
                  <a:lnTo>
                    <a:pt x="0" y="88"/>
                  </a:lnTo>
                  <a:lnTo>
                    <a:pt x="1" y="96"/>
                  </a:lnTo>
                  <a:lnTo>
                    <a:pt x="5" y="105"/>
                  </a:lnTo>
                  <a:lnTo>
                    <a:pt x="14" y="115"/>
                  </a:lnTo>
                  <a:lnTo>
                    <a:pt x="25" y="125"/>
                  </a:lnTo>
                  <a:lnTo>
                    <a:pt x="39" y="135"/>
                  </a:lnTo>
                  <a:lnTo>
                    <a:pt x="57" y="148"/>
                  </a:lnTo>
                  <a:lnTo>
                    <a:pt x="81" y="159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rgbClr val="E3A2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3153" y="1254"/>
              <a:ext cx="81" cy="26"/>
            </a:xfrm>
            <a:custGeom>
              <a:avLst/>
              <a:gdLst/>
              <a:ahLst/>
              <a:cxnLst>
                <a:cxn ang="0">
                  <a:pos x="0" y="154"/>
                </a:cxn>
                <a:cxn ang="0">
                  <a:pos x="5" y="150"/>
                </a:cxn>
                <a:cxn ang="0">
                  <a:pos x="21" y="138"/>
                </a:cxn>
                <a:cxn ang="0">
                  <a:pos x="45" y="119"/>
                </a:cxn>
                <a:cxn ang="0">
                  <a:pos x="77" y="98"/>
                </a:cxn>
                <a:cxn ang="0">
                  <a:pos x="96" y="87"/>
                </a:cxn>
                <a:cxn ang="0">
                  <a:pos x="117" y="74"/>
                </a:cxn>
                <a:cxn ang="0">
                  <a:pos x="140" y="63"/>
                </a:cxn>
                <a:cxn ang="0">
                  <a:pos x="164" y="51"/>
                </a:cxn>
                <a:cxn ang="0">
                  <a:pos x="189" y="41"/>
                </a:cxn>
                <a:cxn ang="0">
                  <a:pos x="216" y="31"/>
                </a:cxn>
                <a:cxn ang="0">
                  <a:pos x="244" y="22"/>
                </a:cxn>
                <a:cxn ang="0">
                  <a:pos x="273" y="13"/>
                </a:cxn>
                <a:cxn ang="0">
                  <a:pos x="303" y="7"/>
                </a:cxn>
                <a:cxn ang="0">
                  <a:pos x="335" y="3"/>
                </a:cxn>
                <a:cxn ang="0">
                  <a:pos x="366" y="1"/>
                </a:cxn>
                <a:cxn ang="0">
                  <a:pos x="399" y="0"/>
                </a:cxn>
                <a:cxn ang="0">
                  <a:pos x="433" y="3"/>
                </a:cxn>
                <a:cxn ang="0">
                  <a:pos x="466" y="8"/>
                </a:cxn>
                <a:cxn ang="0">
                  <a:pos x="500" y="16"/>
                </a:cxn>
                <a:cxn ang="0">
                  <a:pos x="534" y="28"/>
                </a:cxn>
                <a:cxn ang="0">
                  <a:pos x="569" y="43"/>
                </a:cxn>
                <a:cxn ang="0">
                  <a:pos x="603" y="61"/>
                </a:cxn>
                <a:cxn ang="0">
                  <a:pos x="638" y="84"/>
                </a:cxn>
                <a:cxn ang="0">
                  <a:pos x="673" y="111"/>
                </a:cxn>
                <a:cxn ang="0">
                  <a:pos x="707" y="143"/>
                </a:cxn>
                <a:cxn ang="0">
                  <a:pos x="741" y="178"/>
                </a:cxn>
                <a:cxn ang="0">
                  <a:pos x="774" y="220"/>
                </a:cxn>
                <a:cxn ang="0">
                  <a:pos x="808" y="266"/>
                </a:cxn>
                <a:cxn ang="0">
                  <a:pos x="806" y="263"/>
                </a:cxn>
                <a:cxn ang="0">
                  <a:pos x="801" y="253"/>
                </a:cxn>
                <a:cxn ang="0">
                  <a:pos x="792" y="238"/>
                </a:cxn>
                <a:cxn ang="0">
                  <a:pos x="776" y="219"/>
                </a:cxn>
                <a:cxn ang="0">
                  <a:pos x="767" y="209"/>
                </a:cxn>
                <a:cxn ang="0">
                  <a:pos x="757" y="199"/>
                </a:cxn>
                <a:cxn ang="0">
                  <a:pos x="745" y="188"/>
                </a:cxn>
                <a:cxn ang="0">
                  <a:pos x="731" y="176"/>
                </a:cxn>
                <a:cxn ang="0">
                  <a:pos x="715" y="165"/>
                </a:cxn>
                <a:cxn ang="0">
                  <a:pos x="698" y="154"/>
                </a:cxn>
                <a:cxn ang="0">
                  <a:pos x="679" y="143"/>
                </a:cxn>
                <a:cxn ang="0">
                  <a:pos x="658" y="133"/>
                </a:cxn>
                <a:cxn ang="0">
                  <a:pos x="635" y="122"/>
                </a:cxn>
                <a:cxn ang="0">
                  <a:pos x="611" y="113"/>
                </a:cxn>
                <a:cxn ang="0">
                  <a:pos x="583" y="105"/>
                </a:cxn>
                <a:cxn ang="0">
                  <a:pos x="554" y="98"/>
                </a:cxn>
                <a:cxn ang="0">
                  <a:pos x="522" y="93"/>
                </a:cxn>
                <a:cxn ang="0">
                  <a:pos x="487" y="88"/>
                </a:cxn>
                <a:cxn ang="0">
                  <a:pos x="451" y="86"/>
                </a:cxn>
                <a:cxn ang="0">
                  <a:pos x="412" y="84"/>
                </a:cxn>
                <a:cxn ang="0">
                  <a:pos x="370" y="85"/>
                </a:cxn>
                <a:cxn ang="0">
                  <a:pos x="326" y="88"/>
                </a:cxn>
                <a:cxn ang="0">
                  <a:pos x="279" y="92"/>
                </a:cxn>
                <a:cxn ang="0">
                  <a:pos x="229" y="99"/>
                </a:cxn>
                <a:cxn ang="0">
                  <a:pos x="176" y="109"/>
                </a:cxn>
                <a:cxn ang="0">
                  <a:pos x="120" y="121"/>
                </a:cxn>
                <a:cxn ang="0">
                  <a:pos x="62" y="137"/>
                </a:cxn>
                <a:cxn ang="0">
                  <a:pos x="0" y="154"/>
                </a:cxn>
              </a:cxnLst>
              <a:rect l="0" t="0" r="r" b="b"/>
              <a:pathLst>
                <a:path w="808" h="266">
                  <a:moveTo>
                    <a:pt x="0" y="154"/>
                  </a:moveTo>
                  <a:lnTo>
                    <a:pt x="5" y="150"/>
                  </a:lnTo>
                  <a:lnTo>
                    <a:pt x="21" y="138"/>
                  </a:lnTo>
                  <a:lnTo>
                    <a:pt x="45" y="119"/>
                  </a:lnTo>
                  <a:lnTo>
                    <a:pt x="77" y="98"/>
                  </a:lnTo>
                  <a:lnTo>
                    <a:pt x="96" y="87"/>
                  </a:lnTo>
                  <a:lnTo>
                    <a:pt x="117" y="74"/>
                  </a:lnTo>
                  <a:lnTo>
                    <a:pt x="140" y="63"/>
                  </a:lnTo>
                  <a:lnTo>
                    <a:pt x="164" y="51"/>
                  </a:lnTo>
                  <a:lnTo>
                    <a:pt x="189" y="41"/>
                  </a:lnTo>
                  <a:lnTo>
                    <a:pt x="216" y="31"/>
                  </a:lnTo>
                  <a:lnTo>
                    <a:pt x="244" y="22"/>
                  </a:lnTo>
                  <a:lnTo>
                    <a:pt x="273" y="13"/>
                  </a:lnTo>
                  <a:lnTo>
                    <a:pt x="303" y="7"/>
                  </a:lnTo>
                  <a:lnTo>
                    <a:pt x="335" y="3"/>
                  </a:lnTo>
                  <a:lnTo>
                    <a:pt x="366" y="1"/>
                  </a:lnTo>
                  <a:lnTo>
                    <a:pt x="399" y="0"/>
                  </a:lnTo>
                  <a:lnTo>
                    <a:pt x="433" y="3"/>
                  </a:lnTo>
                  <a:lnTo>
                    <a:pt x="466" y="8"/>
                  </a:lnTo>
                  <a:lnTo>
                    <a:pt x="500" y="16"/>
                  </a:lnTo>
                  <a:lnTo>
                    <a:pt x="534" y="28"/>
                  </a:lnTo>
                  <a:lnTo>
                    <a:pt x="569" y="43"/>
                  </a:lnTo>
                  <a:lnTo>
                    <a:pt x="603" y="61"/>
                  </a:lnTo>
                  <a:lnTo>
                    <a:pt x="638" y="84"/>
                  </a:lnTo>
                  <a:lnTo>
                    <a:pt x="673" y="111"/>
                  </a:lnTo>
                  <a:lnTo>
                    <a:pt x="707" y="143"/>
                  </a:lnTo>
                  <a:lnTo>
                    <a:pt x="741" y="178"/>
                  </a:lnTo>
                  <a:lnTo>
                    <a:pt x="774" y="220"/>
                  </a:lnTo>
                  <a:lnTo>
                    <a:pt x="808" y="266"/>
                  </a:lnTo>
                  <a:lnTo>
                    <a:pt x="806" y="263"/>
                  </a:lnTo>
                  <a:lnTo>
                    <a:pt x="801" y="253"/>
                  </a:lnTo>
                  <a:lnTo>
                    <a:pt x="792" y="238"/>
                  </a:lnTo>
                  <a:lnTo>
                    <a:pt x="776" y="219"/>
                  </a:lnTo>
                  <a:lnTo>
                    <a:pt x="767" y="209"/>
                  </a:lnTo>
                  <a:lnTo>
                    <a:pt x="757" y="199"/>
                  </a:lnTo>
                  <a:lnTo>
                    <a:pt x="745" y="188"/>
                  </a:lnTo>
                  <a:lnTo>
                    <a:pt x="731" y="176"/>
                  </a:lnTo>
                  <a:lnTo>
                    <a:pt x="715" y="165"/>
                  </a:lnTo>
                  <a:lnTo>
                    <a:pt x="698" y="154"/>
                  </a:lnTo>
                  <a:lnTo>
                    <a:pt x="679" y="143"/>
                  </a:lnTo>
                  <a:lnTo>
                    <a:pt x="658" y="133"/>
                  </a:lnTo>
                  <a:lnTo>
                    <a:pt x="635" y="122"/>
                  </a:lnTo>
                  <a:lnTo>
                    <a:pt x="611" y="113"/>
                  </a:lnTo>
                  <a:lnTo>
                    <a:pt x="583" y="105"/>
                  </a:lnTo>
                  <a:lnTo>
                    <a:pt x="554" y="98"/>
                  </a:lnTo>
                  <a:lnTo>
                    <a:pt x="522" y="93"/>
                  </a:lnTo>
                  <a:lnTo>
                    <a:pt x="487" y="88"/>
                  </a:lnTo>
                  <a:lnTo>
                    <a:pt x="451" y="86"/>
                  </a:lnTo>
                  <a:lnTo>
                    <a:pt x="412" y="84"/>
                  </a:lnTo>
                  <a:lnTo>
                    <a:pt x="370" y="85"/>
                  </a:lnTo>
                  <a:lnTo>
                    <a:pt x="326" y="88"/>
                  </a:lnTo>
                  <a:lnTo>
                    <a:pt x="279" y="92"/>
                  </a:lnTo>
                  <a:lnTo>
                    <a:pt x="229" y="99"/>
                  </a:lnTo>
                  <a:lnTo>
                    <a:pt x="176" y="109"/>
                  </a:lnTo>
                  <a:lnTo>
                    <a:pt x="120" y="121"/>
                  </a:lnTo>
                  <a:lnTo>
                    <a:pt x="62" y="137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B475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30"/>
            <p:cNvSpPr>
              <a:spLocks/>
            </p:cNvSpPr>
            <p:nvPr/>
          </p:nvSpPr>
          <p:spPr bwMode="auto">
            <a:xfrm>
              <a:off x="2895" y="1112"/>
              <a:ext cx="58" cy="58"/>
            </a:xfrm>
            <a:custGeom>
              <a:avLst/>
              <a:gdLst/>
              <a:ahLst/>
              <a:cxnLst>
                <a:cxn ang="0">
                  <a:pos x="580" y="579"/>
                </a:cxn>
                <a:cxn ang="0">
                  <a:pos x="580" y="572"/>
                </a:cxn>
                <a:cxn ang="0">
                  <a:pos x="581" y="553"/>
                </a:cxn>
                <a:cxn ang="0">
                  <a:pos x="580" y="522"/>
                </a:cxn>
                <a:cxn ang="0">
                  <a:pos x="578" y="484"/>
                </a:cxn>
                <a:cxn ang="0">
                  <a:pos x="575" y="461"/>
                </a:cxn>
                <a:cxn ang="0">
                  <a:pos x="572" y="438"/>
                </a:cxn>
                <a:cxn ang="0">
                  <a:pos x="568" y="412"/>
                </a:cxn>
                <a:cxn ang="0">
                  <a:pos x="562" y="387"/>
                </a:cxn>
                <a:cxn ang="0">
                  <a:pos x="556" y="359"/>
                </a:cxn>
                <a:cxn ang="0">
                  <a:pos x="547" y="332"/>
                </a:cxn>
                <a:cxn ang="0">
                  <a:pos x="537" y="304"/>
                </a:cxn>
                <a:cxn ang="0">
                  <a:pos x="526" y="276"/>
                </a:cxn>
                <a:cxn ang="0">
                  <a:pos x="512" y="248"/>
                </a:cxn>
                <a:cxn ang="0">
                  <a:pos x="497" y="221"/>
                </a:cxn>
                <a:cxn ang="0">
                  <a:pos x="479" y="194"/>
                </a:cxn>
                <a:cxn ang="0">
                  <a:pos x="460" y="168"/>
                </a:cxn>
                <a:cxn ang="0">
                  <a:pos x="438" y="144"/>
                </a:cxn>
                <a:cxn ang="0">
                  <a:pos x="413" y="119"/>
                </a:cxn>
                <a:cxn ang="0">
                  <a:pos x="386" y="98"/>
                </a:cxn>
                <a:cxn ang="0">
                  <a:pos x="356" y="77"/>
                </a:cxn>
                <a:cxn ang="0">
                  <a:pos x="323" y="59"/>
                </a:cxn>
                <a:cxn ang="0">
                  <a:pos x="287" y="43"/>
                </a:cxn>
                <a:cxn ang="0">
                  <a:pos x="248" y="28"/>
                </a:cxn>
                <a:cxn ang="0">
                  <a:pos x="206" y="17"/>
                </a:cxn>
                <a:cxn ang="0">
                  <a:pos x="160" y="9"/>
                </a:cxn>
                <a:cxn ang="0">
                  <a:pos x="110" y="4"/>
                </a:cxn>
                <a:cxn ang="0">
                  <a:pos x="57" y="3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15" y="2"/>
                </a:cxn>
                <a:cxn ang="0">
                  <a:pos x="33" y="0"/>
                </a:cxn>
                <a:cxn ang="0">
                  <a:pos x="56" y="1"/>
                </a:cxn>
                <a:cxn ang="0">
                  <a:pos x="70" y="2"/>
                </a:cxn>
                <a:cxn ang="0">
                  <a:pos x="86" y="4"/>
                </a:cxn>
                <a:cxn ang="0">
                  <a:pos x="102" y="7"/>
                </a:cxn>
                <a:cxn ang="0">
                  <a:pos x="119" y="11"/>
                </a:cxn>
                <a:cxn ang="0">
                  <a:pos x="138" y="16"/>
                </a:cxn>
                <a:cxn ang="0">
                  <a:pos x="157" y="23"/>
                </a:cxn>
                <a:cxn ang="0">
                  <a:pos x="177" y="32"/>
                </a:cxn>
                <a:cxn ang="0">
                  <a:pos x="198" y="42"/>
                </a:cxn>
                <a:cxn ang="0">
                  <a:pos x="220" y="55"/>
                </a:cxn>
                <a:cxn ang="0">
                  <a:pos x="242" y="69"/>
                </a:cxn>
                <a:cxn ang="0">
                  <a:pos x="265" y="85"/>
                </a:cxn>
                <a:cxn ang="0">
                  <a:pos x="288" y="105"/>
                </a:cxn>
                <a:cxn ang="0">
                  <a:pos x="313" y="126"/>
                </a:cxn>
                <a:cxn ang="0">
                  <a:pos x="336" y="151"/>
                </a:cxn>
                <a:cxn ang="0">
                  <a:pos x="360" y="178"/>
                </a:cxn>
                <a:cxn ang="0">
                  <a:pos x="386" y="209"/>
                </a:cxn>
                <a:cxn ang="0">
                  <a:pos x="410" y="242"/>
                </a:cxn>
                <a:cxn ang="0">
                  <a:pos x="435" y="279"/>
                </a:cxn>
                <a:cxn ang="0">
                  <a:pos x="460" y="320"/>
                </a:cxn>
                <a:cxn ang="0">
                  <a:pos x="484" y="363"/>
                </a:cxn>
                <a:cxn ang="0">
                  <a:pos x="509" y="411"/>
                </a:cxn>
                <a:cxn ang="0">
                  <a:pos x="532" y="463"/>
                </a:cxn>
                <a:cxn ang="0">
                  <a:pos x="557" y="519"/>
                </a:cxn>
                <a:cxn ang="0">
                  <a:pos x="580" y="579"/>
                </a:cxn>
              </a:cxnLst>
              <a:rect l="0" t="0" r="r" b="b"/>
              <a:pathLst>
                <a:path w="581" h="579">
                  <a:moveTo>
                    <a:pt x="580" y="579"/>
                  </a:moveTo>
                  <a:lnTo>
                    <a:pt x="580" y="572"/>
                  </a:lnTo>
                  <a:lnTo>
                    <a:pt x="581" y="553"/>
                  </a:lnTo>
                  <a:lnTo>
                    <a:pt x="580" y="522"/>
                  </a:lnTo>
                  <a:lnTo>
                    <a:pt x="578" y="484"/>
                  </a:lnTo>
                  <a:lnTo>
                    <a:pt x="575" y="461"/>
                  </a:lnTo>
                  <a:lnTo>
                    <a:pt x="572" y="438"/>
                  </a:lnTo>
                  <a:lnTo>
                    <a:pt x="568" y="412"/>
                  </a:lnTo>
                  <a:lnTo>
                    <a:pt x="562" y="387"/>
                  </a:lnTo>
                  <a:lnTo>
                    <a:pt x="556" y="359"/>
                  </a:lnTo>
                  <a:lnTo>
                    <a:pt x="547" y="332"/>
                  </a:lnTo>
                  <a:lnTo>
                    <a:pt x="537" y="304"/>
                  </a:lnTo>
                  <a:lnTo>
                    <a:pt x="526" y="276"/>
                  </a:lnTo>
                  <a:lnTo>
                    <a:pt x="512" y="248"/>
                  </a:lnTo>
                  <a:lnTo>
                    <a:pt x="497" y="221"/>
                  </a:lnTo>
                  <a:lnTo>
                    <a:pt x="479" y="194"/>
                  </a:lnTo>
                  <a:lnTo>
                    <a:pt x="460" y="168"/>
                  </a:lnTo>
                  <a:lnTo>
                    <a:pt x="438" y="144"/>
                  </a:lnTo>
                  <a:lnTo>
                    <a:pt x="413" y="119"/>
                  </a:lnTo>
                  <a:lnTo>
                    <a:pt x="386" y="98"/>
                  </a:lnTo>
                  <a:lnTo>
                    <a:pt x="356" y="77"/>
                  </a:lnTo>
                  <a:lnTo>
                    <a:pt x="323" y="59"/>
                  </a:lnTo>
                  <a:lnTo>
                    <a:pt x="287" y="43"/>
                  </a:lnTo>
                  <a:lnTo>
                    <a:pt x="248" y="28"/>
                  </a:lnTo>
                  <a:lnTo>
                    <a:pt x="206" y="17"/>
                  </a:lnTo>
                  <a:lnTo>
                    <a:pt x="160" y="9"/>
                  </a:lnTo>
                  <a:lnTo>
                    <a:pt x="110" y="4"/>
                  </a:lnTo>
                  <a:lnTo>
                    <a:pt x="57" y="3"/>
                  </a:lnTo>
                  <a:lnTo>
                    <a:pt x="0" y="4"/>
                  </a:lnTo>
                  <a:lnTo>
                    <a:pt x="4" y="4"/>
                  </a:lnTo>
                  <a:lnTo>
                    <a:pt x="15" y="2"/>
                  </a:lnTo>
                  <a:lnTo>
                    <a:pt x="33" y="0"/>
                  </a:lnTo>
                  <a:lnTo>
                    <a:pt x="56" y="1"/>
                  </a:lnTo>
                  <a:lnTo>
                    <a:pt x="70" y="2"/>
                  </a:lnTo>
                  <a:lnTo>
                    <a:pt x="86" y="4"/>
                  </a:lnTo>
                  <a:lnTo>
                    <a:pt x="102" y="7"/>
                  </a:lnTo>
                  <a:lnTo>
                    <a:pt x="119" y="11"/>
                  </a:lnTo>
                  <a:lnTo>
                    <a:pt x="138" y="16"/>
                  </a:lnTo>
                  <a:lnTo>
                    <a:pt x="157" y="23"/>
                  </a:lnTo>
                  <a:lnTo>
                    <a:pt x="177" y="32"/>
                  </a:lnTo>
                  <a:lnTo>
                    <a:pt x="198" y="42"/>
                  </a:lnTo>
                  <a:lnTo>
                    <a:pt x="220" y="55"/>
                  </a:lnTo>
                  <a:lnTo>
                    <a:pt x="242" y="69"/>
                  </a:lnTo>
                  <a:lnTo>
                    <a:pt x="265" y="85"/>
                  </a:lnTo>
                  <a:lnTo>
                    <a:pt x="288" y="105"/>
                  </a:lnTo>
                  <a:lnTo>
                    <a:pt x="313" y="126"/>
                  </a:lnTo>
                  <a:lnTo>
                    <a:pt x="336" y="151"/>
                  </a:lnTo>
                  <a:lnTo>
                    <a:pt x="360" y="178"/>
                  </a:lnTo>
                  <a:lnTo>
                    <a:pt x="386" y="209"/>
                  </a:lnTo>
                  <a:lnTo>
                    <a:pt x="410" y="242"/>
                  </a:lnTo>
                  <a:lnTo>
                    <a:pt x="435" y="279"/>
                  </a:lnTo>
                  <a:lnTo>
                    <a:pt x="460" y="320"/>
                  </a:lnTo>
                  <a:lnTo>
                    <a:pt x="484" y="363"/>
                  </a:lnTo>
                  <a:lnTo>
                    <a:pt x="509" y="411"/>
                  </a:lnTo>
                  <a:lnTo>
                    <a:pt x="532" y="463"/>
                  </a:lnTo>
                  <a:lnTo>
                    <a:pt x="557" y="519"/>
                  </a:lnTo>
                  <a:lnTo>
                    <a:pt x="580" y="579"/>
                  </a:lnTo>
                  <a:close/>
                </a:path>
              </a:pathLst>
            </a:custGeom>
            <a:solidFill>
              <a:srgbClr val="B475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31"/>
            <p:cNvSpPr>
              <a:spLocks/>
            </p:cNvSpPr>
            <p:nvPr/>
          </p:nvSpPr>
          <p:spPr bwMode="auto">
            <a:xfrm>
              <a:off x="3056" y="1456"/>
              <a:ext cx="172" cy="134"/>
            </a:xfrm>
            <a:custGeom>
              <a:avLst/>
              <a:gdLst/>
              <a:ahLst/>
              <a:cxnLst>
                <a:cxn ang="0">
                  <a:pos x="19" y="324"/>
                </a:cxn>
                <a:cxn ang="0">
                  <a:pos x="2" y="414"/>
                </a:cxn>
                <a:cxn ang="0">
                  <a:pos x="3" y="507"/>
                </a:cxn>
                <a:cxn ang="0">
                  <a:pos x="23" y="604"/>
                </a:cxn>
                <a:cxn ang="0">
                  <a:pos x="61" y="701"/>
                </a:cxn>
                <a:cxn ang="0">
                  <a:pos x="115" y="796"/>
                </a:cxn>
                <a:cxn ang="0">
                  <a:pos x="184" y="890"/>
                </a:cxn>
                <a:cxn ang="0">
                  <a:pos x="267" y="980"/>
                </a:cxn>
                <a:cxn ang="0">
                  <a:pos x="365" y="1063"/>
                </a:cxn>
                <a:cxn ang="0">
                  <a:pos x="475" y="1140"/>
                </a:cxn>
                <a:cxn ang="0">
                  <a:pos x="597" y="1209"/>
                </a:cxn>
                <a:cxn ang="0">
                  <a:pos x="724" y="1264"/>
                </a:cxn>
                <a:cxn ang="0">
                  <a:pos x="852" y="1304"/>
                </a:cxn>
                <a:cxn ang="0">
                  <a:pos x="977" y="1331"/>
                </a:cxn>
                <a:cxn ang="0">
                  <a:pos x="1099" y="1343"/>
                </a:cxn>
                <a:cxn ang="0">
                  <a:pos x="1216" y="1342"/>
                </a:cxn>
                <a:cxn ang="0">
                  <a:pos x="1325" y="1327"/>
                </a:cxn>
                <a:cxn ang="0">
                  <a:pos x="1425" y="1297"/>
                </a:cxn>
                <a:cxn ang="0">
                  <a:pos x="1513" y="1254"/>
                </a:cxn>
                <a:cxn ang="0">
                  <a:pos x="1589" y="1200"/>
                </a:cxn>
                <a:cxn ang="0">
                  <a:pos x="1650" y="1131"/>
                </a:cxn>
                <a:cxn ang="0">
                  <a:pos x="1693" y="1050"/>
                </a:cxn>
                <a:cxn ang="0">
                  <a:pos x="1717" y="962"/>
                </a:cxn>
                <a:cxn ang="0">
                  <a:pos x="1722" y="870"/>
                </a:cxn>
                <a:cxn ang="0">
                  <a:pos x="1708" y="774"/>
                </a:cxn>
                <a:cxn ang="0">
                  <a:pos x="1676" y="677"/>
                </a:cxn>
                <a:cxn ang="0">
                  <a:pos x="1627" y="580"/>
                </a:cxn>
                <a:cxn ang="0">
                  <a:pos x="1563" y="486"/>
                </a:cxn>
                <a:cxn ang="0">
                  <a:pos x="1484" y="395"/>
                </a:cxn>
                <a:cxn ang="0">
                  <a:pos x="1391" y="309"/>
                </a:cxn>
                <a:cxn ang="0">
                  <a:pos x="1286" y="229"/>
                </a:cxn>
                <a:cxn ang="0">
                  <a:pos x="1167" y="158"/>
                </a:cxn>
                <a:cxn ang="0">
                  <a:pos x="1040" y="98"/>
                </a:cxn>
                <a:cxn ang="0">
                  <a:pos x="912" y="52"/>
                </a:cxn>
                <a:cxn ang="0">
                  <a:pos x="786" y="21"/>
                </a:cxn>
                <a:cxn ang="0">
                  <a:pos x="663" y="4"/>
                </a:cxn>
                <a:cxn ang="0">
                  <a:pos x="544" y="1"/>
                </a:cxn>
                <a:cxn ang="0">
                  <a:pos x="432" y="12"/>
                </a:cxn>
                <a:cxn ang="0">
                  <a:pos x="329" y="37"/>
                </a:cxn>
                <a:cxn ang="0">
                  <a:pos x="237" y="74"/>
                </a:cxn>
                <a:cxn ang="0">
                  <a:pos x="157" y="125"/>
                </a:cxn>
                <a:cxn ang="0">
                  <a:pos x="91" y="190"/>
                </a:cxn>
                <a:cxn ang="0">
                  <a:pos x="41" y="267"/>
                </a:cxn>
              </a:cxnLst>
              <a:rect l="0" t="0" r="r" b="b"/>
              <a:pathLst>
                <a:path w="1722" h="1344">
                  <a:moveTo>
                    <a:pt x="41" y="267"/>
                  </a:moveTo>
                  <a:lnTo>
                    <a:pt x="29" y="295"/>
                  </a:lnTo>
                  <a:lnTo>
                    <a:pt x="19" y="324"/>
                  </a:lnTo>
                  <a:lnTo>
                    <a:pt x="11" y="353"/>
                  </a:lnTo>
                  <a:lnTo>
                    <a:pt x="5" y="383"/>
                  </a:lnTo>
                  <a:lnTo>
                    <a:pt x="2" y="414"/>
                  </a:lnTo>
                  <a:lnTo>
                    <a:pt x="0" y="444"/>
                  </a:lnTo>
                  <a:lnTo>
                    <a:pt x="1" y="476"/>
                  </a:lnTo>
                  <a:lnTo>
                    <a:pt x="3" y="507"/>
                  </a:lnTo>
                  <a:lnTo>
                    <a:pt x="8" y="540"/>
                  </a:lnTo>
                  <a:lnTo>
                    <a:pt x="14" y="571"/>
                  </a:lnTo>
                  <a:lnTo>
                    <a:pt x="23" y="604"/>
                  </a:lnTo>
                  <a:lnTo>
                    <a:pt x="33" y="635"/>
                  </a:lnTo>
                  <a:lnTo>
                    <a:pt x="46" y="668"/>
                  </a:lnTo>
                  <a:lnTo>
                    <a:pt x="61" y="701"/>
                  </a:lnTo>
                  <a:lnTo>
                    <a:pt x="77" y="732"/>
                  </a:lnTo>
                  <a:lnTo>
                    <a:pt x="94" y="765"/>
                  </a:lnTo>
                  <a:lnTo>
                    <a:pt x="115" y="796"/>
                  </a:lnTo>
                  <a:lnTo>
                    <a:pt x="136" y="828"/>
                  </a:lnTo>
                  <a:lnTo>
                    <a:pt x="158" y="859"/>
                  </a:lnTo>
                  <a:lnTo>
                    <a:pt x="184" y="890"/>
                  </a:lnTo>
                  <a:lnTo>
                    <a:pt x="209" y="921"/>
                  </a:lnTo>
                  <a:lnTo>
                    <a:pt x="238" y="950"/>
                  </a:lnTo>
                  <a:lnTo>
                    <a:pt x="267" y="980"/>
                  </a:lnTo>
                  <a:lnTo>
                    <a:pt x="298" y="1008"/>
                  </a:lnTo>
                  <a:lnTo>
                    <a:pt x="330" y="1037"/>
                  </a:lnTo>
                  <a:lnTo>
                    <a:pt x="365" y="1063"/>
                  </a:lnTo>
                  <a:lnTo>
                    <a:pt x="399" y="1090"/>
                  </a:lnTo>
                  <a:lnTo>
                    <a:pt x="436" y="1116"/>
                  </a:lnTo>
                  <a:lnTo>
                    <a:pt x="475" y="1140"/>
                  </a:lnTo>
                  <a:lnTo>
                    <a:pt x="513" y="1164"/>
                  </a:lnTo>
                  <a:lnTo>
                    <a:pt x="554" y="1186"/>
                  </a:lnTo>
                  <a:lnTo>
                    <a:pt x="597" y="1209"/>
                  </a:lnTo>
                  <a:lnTo>
                    <a:pt x="638" y="1228"/>
                  </a:lnTo>
                  <a:lnTo>
                    <a:pt x="681" y="1247"/>
                  </a:lnTo>
                  <a:lnTo>
                    <a:pt x="724" y="1264"/>
                  </a:lnTo>
                  <a:lnTo>
                    <a:pt x="767" y="1279"/>
                  </a:lnTo>
                  <a:lnTo>
                    <a:pt x="809" y="1293"/>
                  </a:lnTo>
                  <a:lnTo>
                    <a:pt x="852" y="1304"/>
                  </a:lnTo>
                  <a:lnTo>
                    <a:pt x="894" y="1316"/>
                  </a:lnTo>
                  <a:lnTo>
                    <a:pt x="937" y="1324"/>
                  </a:lnTo>
                  <a:lnTo>
                    <a:pt x="977" y="1331"/>
                  </a:lnTo>
                  <a:lnTo>
                    <a:pt x="1019" y="1337"/>
                  </a:lnTo>
                  <a:lnTo>
                    <a:pt x="1060" y="1341"/>
                  </a:lnTo>
                  <a:lnTo>
                    <a:pt x="1099" y="1343"/>
                  </a:lnTo>
                  <a:lnTo>
                    <a:pt x="1139" y="1344"/>
                  </a:lnTo>
                  <a:lnTo>
                    <a:pt x="1178" y="1344"/>
                  </a:lnTo>
                  <a:lnTo>
                    <a:pt x="1216" y="1342"/>
                  </a:lnTo>
                  <a:lnTo>
                    <a:pt x="1253" y="1338"/>
                  </a:lnTo>
                  <a:lnTo>
                    <a:pt x="1290" y="1333"/>
                  </a:lnTo>
                  <a:lnTo>
                    <a:pt x="1325" y="1327"/>
                  </a:lnTo>
                  <a:lnTo>
                    <a:pt x="1359" y="1318"/>
                  </a:lnTo>
                  <a:lnTo>
                    <a:pt x="1392" y="1308"/>
                  </a:lnTo>
                  <a:lnTo>
                    <a:pt x="1425" y="1297"/>
                  </a:lnTo>
                  <a:lnTo>
                    <a:pt x="1455" y="1285"/>
                  </a:lnTo>
                  <a:lnTo>
                    <a:pt x="1485" y="1271"/>
                  </a:lnTo>
                  <a:lnTo>
                    <a:pt x="1513" y="1254"/>
                  </a:lnTo>
                  <a:lnTo>
                    <a:pt x="1540" y="1238"/>
                  </a:lnTo>
                  <a:lnTo>
                    <a:pt x="1565" y="1219"/>
                  </a:lnTo>
                  <a:lnTo>
                    <a:pt x="1589" y="1200"/>
                  </a:lnTo>
                  <a:lnTo>
                    <a:pt x="1611" y="1178"/>
                  </a:lnTo>
                  <a:lnTo>
                    <a:pt x="1630" y="1155"/>
                  </a:lnTo>
                  <a:lnTo>
                    <a:pt x="1650" y="1131"/>
                  </a:lnTo>
                  <a:lnTo>
                    <a:pt x="1666" y="1105"/>
                  </a:lnTo>
                  <a:lnTo>
                    <a:pt x="1680" y="1078"/>
                  </a:lnTo>
                  <a:lnTo>
                    <a:pt x="1693" y="1050"/>
                  </a:lnTo>
                  <a:lnTo>
                    <a:pt x="1704" y="1021"/>
                  </a:lnTo>
                  <a:lnTo>
                    <a:pt x="1712" y="992"/>
                  </a:lnTo>
                  <a:lnTo>
                    <a:pt x="1717" y="962"/>
                  </a:lnTo>
                  <a:lnTo>
                    <a:pt x="1721" y="932"/>
                  </a:lnTo>
                  <a:lnTo>
                    <a:pt x="1722" y="900"/>
                  </a:lnTo>
                  <a:lnTo>
                    <a:pt x="1722" y="870"/>
                  </a:lnTo>
                  <a:lnTo>
                    <a:pt x="1719" y="838"/>
                  </a:lnTo>
                  <a:lnTo>
                    <a:pt x="1715" y="805"/>
                  </a:lnTo>
                  <a:lnTo>
                    <a:pt x="1708" y="774"/>
                  </a:lnTo>
                  <a:lnTo>
                    <a:pt x="1700" y="741"/>
                  </a:lnTo>
                  <a:lnTo>
                    <a:pt x="1688" y="710"/>
                  </a:lnTo>
                  <a:lnTo>
                    <a:pt x="1676" y="677"/>
                  </a:lnTo>
                  <a:lnTo>
                    <a:pt x="1662" y="645"/>
                  </a:lnTo>
                  <a:lnTo>
                    <a:pt x="1646" y="612"/>
                  </a:lnTo>
                  <a:lnTo>
                    <a:pt x="1627" y="580"/>
                  </a:lnTo>
                  <a:lnTo>
                    <a:pt x="1608" y="549"/>
                  </a:lnTo>
                  <a:lnTo>
                    <a:pt x="1587" y="517"/>
                  </a:lnTo>
                  <a:lnTo>
                    <a:pt x="1563" y="486"/>
                  </a:lnTo>
                  <a:lnTo>
                    <a:pt x="1539" y="455"/>
                  </a:lnTo>
                  <a:lnTo>
                    <a:pt x="1512" y="425"/>
                  </a:lnTo>
                  <a:lnTo>
                    <a:pt x="1484" y="395"/>
                  </a:lnTo>
                  <a:lnTo>
                    <a:pt x="1454" y="366"/>
                  </a:lnTo>
                  <a:lnTo>
                    <a:pt x="1424" y="337"/>
                  </a:lnTo>
                  <a:lnTo>
                    <a:pt x="1391" y="309"/>
                  </a:lnTo>
                  <a:lnTo>
                    <a:pt x="1358" y="281"/>
                  </a:lnTo>
                  <a:lnTo>
                    <a:pt x="1322" y="255"/>
                  </a:lnTo>
                  <a:lnTo>
                    <a:pt x="1286" y="229"/>
                  </a:lnTo>
                  <a:lnTo>
                    <a:pt x="1248" y="205"/>
                  </a:lnTo>
                  <a:lnTo>
                    <a:pt x="1208" y="181"/>
                  </a:lnTo>
                  <a:lnTo>
                    <a:pt x="1167" y="158"/>
                  </a:lnTo>
                  <a:lnTo>
                    <a:pt x="1126" y="137"/>
                  </a:lnTo>
                  <a:lnTo>
                    <a:pt x="1083" y="116"/>
                  </a:lnTo>
                  <a:lnTo>
                    <a:pt x="1040" y="98"/>
                  </a:lnTo>
                  <a:lnTo>
                    <a:pt x="998" y="82"/>
                  </a:lnTo>
                  <a:lnTo>
                    <a:pt x="955" y="66"/>
                  </a:lnTo>
                  <a:lnTo>
                    <a:pt x="912" y="52"/>
                  </a:lnTo>
                  <a:lnTo>
                    <a:pt x="870" y="40"/>
                  </a:lnTo>
                  <a:lnTo>
                    <a:pt x="828" y="30"/>
                  </a:lnTo>
                  <a:lnTo>
                    <a:pt x="786" y="21"/>
                  </a:lnTo>
                  <a:lnTo>
                    <a:pt x="744" y="13"/>
                  </a:lnTo>
                  <a:lnTo>
                    <a:pt x="704" y="8"/>
                  </a:lnTo>
                  <a:lnTo>
                    <a:pt x="663" y="4"/>
                  </a:lnTo>
                  <a:lnTo>
                    <a:pt x="622" y="1"/>
                  </a:lnTo>
                  <a:lnTo>
                    <a:pt x="583" y="0"/>
                  </a:lnTo>
                  <a:lnTo>
                    <a:pt x="544" y="1"/>
                  </a:lnTo>
                  <a:lnTo>
                    <a:pt x="506" y="3"/>
                  </a:lnTo>
                  <a:lnTo>
                    <a:pt x="469" y="7"/>
                  </a:lnTo>
                  <a:lnTo>
                    <a:pt x="432" y="12"/>
                  </a:lnTo>
                  <a:lnTo>
                    <a:pt x="397" y="18"/>
                  </a:lnTo>
                  <a:lnTo>
                    <a:pt x="363" y="27"/>
                  </a:lnTo>
                  <a:lnTo>
                    <a:pt x="329" y="37"/>
                  </a:lnTo>
                  <a:lnTo>
                    <a:pt x="298" y="48"/>
                  </a:lnTo>
                  <a:lnTo>
                    <a:pt x="266" y="60"/>
                  </a:lnTo>
                  <a:lnTo>
                    <a:pt x="237" y="74"/>
                  </a:lnTo>
                  <a:lnTo>
                    <a:pt x="209" y="90"/>
                  </a:lnTo>
                  <a:lnTo>
                    <a:pt x="183" y="107"/>
                  </a:lnTo>
                  <a:lnTo>
                    <a:pt x="157" y="125"/>
                  </a:lnTo>
                  <a:lnTo>
                    <a:pt x="134" y="146"/>
                  </a:lnTo>
                  <a:lnTo>
                    <a:pt x="112" y="167"/>
                  </a:lnTo>
                  <a:lnTo>
                    <a:pt x="91" y="190"/>
                  </a:lnTo>
                  <a:lnTo>
                    <a:pt x="73" y="214"/>
                  </a:lnTo>
                  <a:lnTo>
                    <a:pt x="57" y="239"/>
                  </a:lnTo>
                  <a:lnTo>
                    <a:pt x="41" y="267"/>
                  </a:lnTo>
                  <a:close/>
                </a:path>
              </a:pathLst>
            </a:custGeom>
            <a:solidFill>
              <a:srgbClr val="F5B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32"/>
            <p:cNvSpPr>
              <a:spLocks/>
            </p:cNvSpPr>
            <p:nvPr/>
          </p:nvSpPr>
          <p:spPr bwMode="auto">
            <a:xfrm>
              <a:off x="2654" y="1257"/>
              <a:ext cx="173" cy="134"/>
            </a:xfrm>
            <a:custGeom>
              <a:avLst/>
              <a:gdLst/>
              <a:ahLst/>
              <a:cxnLst>
                <a:cxn ang="0">
                  <a:pos x="20" y="324"/>
                </a:cxn>
                <a:cxn ang="0">
                  <a:pos x="2" y="413"/>
                </a:cxn>
                <a:cxn ang="0">
                  <a:pos x="3" y="507"/>
                </a:cxn>
                <a:cxn ang="0">
                  <a:pos x="24" y="602"/>
                </a:cxn>
                <a:cxn ang="0">
                  <a:pos x="61" y="700"/>
                </a:cxn>
                <a:cxn ang="0">
                  <a:pos x="115" y="796"/>
                </a:cxn>
                <a:cxn ang="0">
                  <a:pos x="184" y="890"/>
                </a:cxn>
                <a:cxn ang="0">
                  <a:pos x="268" y="979"/>
                </a:cxn>
                <a:cxn ang="0">
                  <a:pos x="365" y="1063"/>
                </a:cxn>
                <a:cxn ang="0">
                  <a:pos x="475" y="1140"/>
                </a:cxn>
                <a:cxn ang="0">
                  <a:pos x="597" y="1207"/>
                </a:cxn>
                <a:cxn ang="0">
                  <a:pos x="725" y="1263"/>
                </a:cxn>
                <a:cxn ang="0">
                  <a:pos x="853" y="1304"/>
                </a:cxn>
                <a:cxn ang="0">
                  <a:pos x="979" y="1330"/>
                </a:cxn>
                <a:cxn ang="0">
                  <a:pos x="1101" y="1343"/>
                </a:cxn>
                <a:cxn ang="0">
                  <a:pos x="1217" y="1342"/>
                </a:cxn>
                <a:cxn ang="0">
                  <a:pos x="1326" y="1325"/>
                </a:cxn>
                <a:cxn ang="0">
                  <a:pos x="1426" y="1297"/>
                </a:cxn>
                <a:cxn ang="0">
                  <a:pos x="1514" y="1254"/>
                </a:cxn>
                <a:cxn ang="0">
                  <a:pos x="1589" y="1199"/>
                </a:cxn>
                <a:cxn ang="0">
                  <a:pos x="1650" y="1130"/>
                </a:cxn>
                <a:cxn ang="0">
                  <a:pos x="1694" y="1049"/>
                </a:cxn>
                <a:cxn ang="0">
                  <a:pos x="1718" y="961"/>
                </a:cxn>
                <a:cxn ang="0">
                  <a:pos x="1723" y="868"/>
                </a:cxn>
                <a:cxn ang="0">
                  <a:pos x="1708" y="774"/>
                </a:cxn>
                <a:cxn ang="0">
                  <a:pos x="1677" y="677"/>
                </a:cxn>
                <a:cxn ang="0">
                  <a:pos x="1629" y="580"/>
                </a:cxn>
                <a:cxn ang="0">
                  <a:pos x="1564" y="485"/>
                </a:cxn>
                <a:cxn ang="0">
                  <a:pos x="1486" y="394"/>
                </a:cxn>
                <a:cxn ang="0">
                  <a:pos x="1392" y="308"/>
                </a:cxn>
                <a:cxn ang="0">
                  <a:pos x="1286" y="229"/>
                </a:cxn>
                <a:cxn ang="0">
                  <a:pos x="1168" y="158"/>
                </a:cxn>
                <a:cxn ang="0">
                  <a:pos x="1041" y="97"/>
                </a:cxn>
                <a:cxn ang="0">
                  <a:pos x="914" y="52"/>
                </a:cxn>
                <a:cxn ang="0">
                  <a:pos x="787" y="20"/>
                </a:cxn>
                <a:cxn ang="0">
                  <a:pos x="664" y="4"/>
                </a:cxn>
                <a:cxn ang="0">
                  <a:pos x="545" y="1"/>
                </a:cxn>
                <a:cxn ang="0">
                  <a:pos x="434" y="11"/>
                </a:cxn>
                <a:cxn ang="0">
                  <a:pos x="330" y="36"/>
                </a:cxn>
                <a:cxn ang="0">
                  <a:pos x="237" y="74"/>
                </a:cxn>
                <a:cxn ang="0">
                  <a:pos x="158" y="125"/>
                </a:cxn>
                <a:cxn ang="0">
                  <a:pos x="92" y="189"/>
                </a:cxn>
                <a:cxn ang="0">
                  <a:pos x="42" y="267"/>
                </a:cxn>
              </a:cxnLst>
              <a:rect l="0" t="0" r="r" b="b"/>
              <a:pathLst>
                <a:path w="1724" h="1344">
                  <a:moveTo>
                    <a:pt x="42" y="267"/>
                  </a:moveTo>
                  <a:lnTo>
                    <a:pt x="30" y="295"/>
                  </a:lnTo>
                  <a:lnTo>
                    <a:pt x="20" y="324"/>
                  </a:lnTo>
                  <a:lnTo>
                    <a:pt x="11" y="353"/>
                  </a:lnTo>
                  <a:lnTo>
                    <a:pt x="5" y="383"/>
                  </a:lnTo>
                  <a:lnTo>
                    <a:pt x="2" y="413"/>
                  </a:lnTo>
                  <a:lnTo>
                    <a:pt x="0" y="444"/>
                  </a:lnTo>
                  <a:lnTo>
                    <a:pt x="1" y="475"/>
                  </a:lnTo>
                  <a:lnTo>
                    <a:pt x="3" y="507"/>
                  </a:lnTo>
                  <a:lnTo>
                    <a:pt x="8" y="538"/>
                  </a:lnTo>
                  <a:lnTo>
                    <a:pt x="14" y="571"/>
                  </a:lnTo>
                  <a:lnTo>
                    <a:pt x="24" y="602"/>
                  </a:lnTo>
                  <a:lnTo>
                    <a:pt x="34" y="635"/>
                  </a:lnTo>
                  <a:lnTo>
                    <a:pt x="47" y="668"/>
                  </a:lnTo>
                  <a:lnTo>
                    <a:pt x="61" y="700"/>
                  </a:lnTo>
                  <a:lnTo>
                    <a:pt x="78" y="732"/>
                  </a:lnTo>
                  <a:lnTo>
                    <a:pt x="95" y="764"/>
                  </a:lnTo>
                  <a:lnTo>
                    <a:pt x="115" y="796"/>
                  </a:lnTo>
                  <a:lnTo>
                    <a:pt x="137" y="827"/>
                  </a:lnTo>
                  <a:lnTo>
                    <a:pt x="159" y="859"/>
                  </a:lnTo>
                  <a:lnTo>
                    <a:pt x="184" y="890"/>
                  </a:lnTo>
                  <a:lnTo>
                    <a:pt x="211" y="920"/>
                  </a:lnTo>
                  <a:lnTo>
                    <a:pt x="238" y="950"/>
                  </a:lnTo>
                  <a:lnTo>
                    <a:pt x="268" y="979"/>
                  </a:lnTo>
                  <a:lnTo>
                    <a:pt x="299" y="1008"/>
                  </a:lnTo>
                  <a:lnTo>
                    <a:pt x="331" y="1036"/>
                  </a:lnTo>
                  <a:lnTo>
                    <a:pt x="365" y="1063"/>
                  </a:lnTo>
                  <a:lnTo>
                    <a:pt x="401" y="1089"/>
                  </a:lnTo>
                  <a:lnTo>
                    <a:pt x="438" y="1115"/>
                  </a:lnTo>
                  <a:lnTo>
                    <a:pt x="475" y="1140"/>
                  </a:lnTo>
                  <a:lnTo>
                    <a:pt x="515" y="1163"/>
                  </a:lnTo>
                  <a:lnTo>
                    <a:pt x="556" y="1186"/>
                  </a:lnTo>
                  <a:lnTo>
                    <a:pt x="597" y="1207"/>
                  </a:lnTo>
                  <a:lnTo>
                    <a:pt x="640" y="1228"/>
                  </a:lnTo>
                  <a:lnTo>
                    <a:pt x="682" y="1246"/>
                  </a:lnTo>
                  <a:lnTo>
                    <a:pt x="725" y="1263"/>
                  </a:lnTo>
                  <a:lnTo>
                    <a:pt x="767" y="1279"/>
                  </a:lnTo>
                  <a:lnTo>
                    <a:pt x="810" y="1293"/>
                  </a:lnTo>
                  <a:lnTo>
                    <a:pt x="853" y="1304"/>
                  </a:lnTo>
                  <a:lnTo>
                    <a:pt x="894" y="1314"/>
                  </a:lnTo>
                  <a:lnTo>
                    <a:pt x="937" y="1323"/>
                  </a:lnTo>
                  <a:lnTo>
                    <a:pt x="979" y="1330"/>
                  </a:lnTo>
                  <a:lnTo>
                    <a:pt x="1020" y="1337"/>
                  </a:lnTo>
                  <a:lnTo>
                    <a:pt x="1060" y="1341"/>
                  </a:lnTo>
                  <a:lnTo>
                    <a:pt x="1101" y="1343"/>
                  </a:lnTo>
                  <a:lnTo>
                    <a:pt x="1140" y="1344"/>
                  </a:lnTo>
                  <a:lnTo>
                    <a:pt x="1179" y="1344"/>
                  </a:lnTo>
                  <a:lnTo>
                    <a:pt x="1217" y="1342"/>
                  </a:lnTo>
                  <a:lnTo>
                    <a:pt x="1255" y="1338"/>
                  </a:lnTo>
                  <a:lnTo>
                    <a:pt x="1290" y="1332"/>
                  </a:lnTo>
                  <a:lnTo>
                    <a:pt x="1326" y="1325"/>
                  </a:lnTo>
                  <a:lnTo>
                    <a:pt x="1360" y="1317"/>
                  </a:lnTo>
                  <a:lnTo>
                    <a:pt x="1393" y="1308"/>
                  </a:lnTo>
                  <a:lnTo>
                    <a:pt x="1426" y="1297"/>
                  </a:lnTo>
                  <a:lnTo>
                    <a:pt x="1456" y="1284"/>
                  </a:lnTo>
                  <a:lnTo>
                    <a:pt x="1486" y="1269"/>
                  </a:lnTo>
                  <a:lnTo>
                    <a:pt x="1514" y="1254"/>
                  </a:lnTo>
                  <a:lnTo>
                    <a:pt x="1540" y="1237"/>
                  </a:lnTo>
                  <a:lnTo>
                    <a:pt x="1566" y="1218"/>
                  </a:lnTo>
                  <a:lnTo>
                    <a:pt x="1589" y="1199"/>
                  </a:lnTo>
                  <a:lnTo>
                    <a:pt x="1612" y="1177"/>
                  </a:lnTo>
                  <a:lnTo>
                    <a:pt x="1632" y="1154"/>
                  </a:lnTo>
                  <a:lnTo>
                    <a:pt x="1650" y="1130"/>
                  </a:lnTo>
                  <a:lnTo>
                    <a:pt x="1667" y="1104"/>
                  </a:lnTo>
                  <a:lnTo>
                    <a:pt x="1681" y="1078"/>
                  </a:lnTo>
                  <a:lnTo>
                    <a:pt x="1694" y="1049"/>
                  </a:lnTo>
                  <a:lnTo>
                    <a:pt x="1704" y="1021"/>
                  </a:lnTo>
                  <a:lnTo>
                    <a:pt x="1712" y="991"/>
                  </a:lnTo>
                  <a:lnTo>
                    <a:pt x="1718" y="961"/>
                  </a:lnTo>
                  <a:lnTo>
                    <a:pt x="1722" y="931"/>
                  </a:lnTo>
                  <a:lnTo>
                    <a:pt x="1724" y="900"/>
                  </a:lnTo>
                  <a:lnTo>
                    <a:pt x="1723" y="868"/>
                  </a:lnTo>
                  <a:lnTo>
                    <a:pt x="1720" y="837"/>
                  </a:lnTo>
                  <a:lnTo>
                    <a:pt x="1715" y="805"/>
                  </a:lnTo>
                  <a:lnTo>
                    <a:pt x="1708" y="774"/>
                  </a:lnTo>
                  <a:lnTo>
                    <a:pt x="1700" y="741"/>
                  </a:lnTo>
                  <a:lnTo>
                    <a:pt x="1689" y="708"/>
                  </a:lnTo>
                  <a:lnTo>
                    <a:pt x="1677" y="677"/>
                  </a:lnTo>
                  <a:lnTo>
                    <a:pt x="1663" y="644"/>
                  </a:lnTo>
                  <a:lnTo>
                    <a:pt x="1646" y="612"/>
                  </a:lnTo>
                  <a:lnTo>
                    <a:pt x="1629" y="580"/>
                  </a:lnTo>
                  <a:lnTo>
                    <a:pt x="1609" y="549"/>
                  </a:lnTo>
                  <a:lnTo>
                    <a:pt x="1587" y="517"/>
                  </a:lnTo>
                  <a:lnTo>
                    <a:pt x="1564" y="485"/>
                  </a:lnTo>
                  <a:lnTo>
                    <a:pt x="1539" y="455"/>
                  </a:lnTo>
                  <a:lnTo>
                    <a:pt x="1513" y="424"/>
                  </a:lnTo>
                  <a:lnTo>
                    <a:pt x="1486" y="394"/>
                  </a:lnTo>
                  <a:lnTo>
                    <a:pt x="1456" y="365"/>
                  </a:lnTo>
                  <a:lnTo>
                    <a:pt x="1424" y="336"/>
                  </a:lnTo>
                  <a:lnTo>
                    <a:pt x="1392" y="308"/>
                  </a:lnTo>
                  <a:lnTo>
                    <a:pt x="1358" y="281"/>
                  </a:lnTo>
                  <a:lnTo>
                    <a:pt x="1323" y="254"/>
                  </a:lnTo>
                  <a:lnTo>
                    <a:pt x="1286" y="229"/>
                  </a:lnTo>
                  <a:lnTo>
                    <a:pt x="1248" y="204"/>
                  </a:lnTo>
                  <a:lnTo>
                    <a:pt x="1209" y="180"/>
                  </a:lnTo>
                  <a:lnTo>
                    <a:pt x="1168" y="158"/>
                  </a:lnTo>
                  <a:lnTo>
                    <a:pt x="1126" y="136"/>
                  </a:lnTo>
                  <a:lnTo>
                    <a:pt x="1084" y="116"/>
                  </a:lnTo>
                  <a:lnTo>
                    <a:pt x="1041" y="97"/>
                  </a:lnTo>
                  <a:lnTo>
                    <a:pt x="998" y="80"/>
                  </a:lnTo>
                  <a:lnTo>
                    <a:pt x="956" y="65"/>
                  </a:lnTo>
                  <a:lnTo>
                    <a:pt x="914" y="52"/>
                  </a:lnTo>
                  <a:lnTo>
                    <a:pt x="871" y="39"/>
                  </a:lnTo>
                  <a:lnTo>
                    <a:pt x="828" y="29"/>
                  </a:lnTo>
                  <a:lnTo>
                    <a:pt x="787" y="20"/>
                  </a:lnTo>
                  <a:lnTo>
                    <a:pt x="745" y="13"/>
                  </a:lnTo>
                  <a:lnTo>
                    <a:pt x="704" y="8"/>
                  </a:lnTo>
                  <a:lnTo>
                    <a:pt x="664" y="4"/>
                  </a:lnTo>
                  <a:lnTo>
                    <a:pt x="623" y="1"/>
                  </a:lnTo>
                  <a:lnTo>
                    <a:pt x="583" y="0"/>
                  </a:lnTo>
                  <a:lnTo>
                    <a:pt x="545" y="1"/>
                  </a:lnTo>
                  <a:lnTo>
                    <a:pt x="507" y="3"/>
                  </a:lnTo>
                  <a:lnTo>
                    <a:pt x="469" y="6"/>
                  </a:lnTo>
                  <a:lnTo>
                    <a:pt x="434" y="11"/>
                  </a:lnTo>
                  <a:lnTo>
                    <a:pt x="398" y="18"/>
                  </a:lnTo>
                  <a:lnTo>
                    <a:pt x="363" y="26"/>
                  </a:lnTo>
                  <a:lnTo>
                    <a:pt x="330" y="36"/>
                  </a:lnTo>
                  <a:lnTo>
                    <a:pt x="298" y="48"/>
                  </a:lnTo>
                  <a:lnTo>
                    <a:pt x="268" y="60"/>
                  </a:lnTo>
                  <a:lnTo>
                    <a:pt x="237" y="74"/>
                  </a:lnTo>
                  <a:lnTo>
                    <a:pt x="210" y="89"/>
                  </a:lnTo>
                  <a:lnTo>
                    <a:pt x="183" y="107"/>
                  </a:lnTo>
                  <a:lnTo>
                    <a:pt x="158" y="125"/>
                  </a:lnTo>
                  <a:lnTo>
                    <a:pt x="135" y="145"/>
                  </a:lnTo>
                  <a:lnTo>
                    <a:pt x="112" y="167"/>
                  </a:lnTo>
                  <a:lnTo>
                    <a:pt x="92" y="189"/>
                  </a:lnTo>
                  <a:lnTo>
                    <a:pt x="73" y="214"/>
                  </a:lnTo>
                  <a:lnTo>
                    <a:pt x="57" y="239"/>
                  </a:lnTo>
                  <a:lnTo>
                    <a:pt x="42" y="267"/>
                  </a:lnTo>
                  <a:close/>
                </a:path>
              </a:pathLst>
            </a:custGeom>
            <a:solidFill>
              <a:srgbClr val="F5B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33"/>
            <p:cNvSpPr>
              <a:spLocks/>
            </p:cNvSpPr>
            <p:nvPr/>
          </p:nvSpPr>
          <p:spPr bwMode="auto">
            <a:xfrm>
              <a:off x="2504" y="1044"/>
              <a:ext cx="196" cy="285"/>
            </a:xfrm>
            <a:custGeom>
              <a:avLst/>
              <a:gdLst/>
              <a:ahLst/>
              <a:cxnLst>
                <a:cxn ang="0">
                  <a:pos x="55" y="1303"/>
                </a:cxn>
                <a:cxn ang="0">
                  <a:pos x="16" y="1517"/>
                </a:cxn>
                <a:cxn ang="0">
                  <a:pos x="1" y="1725"/>
                </a:cxn>
                <a:cxn ang="0">
                  <a:pos x="5" y="1923"/>
                </a:cxn>
                <a:cxn ang="0">
                  <a:pos x="30" y="2109"/>
                </a:cxn>
                <a:cxn ang="0">
                  <a:pos x="75" y="2281"/>
                </a:cxn>
                <a:cxn ang="0">
                  <a:pos x="139" y="2436"/>
                </a:cxn>
                <a:cxn ang="0">
                  <a:pos x="220" y="2571"/>
                </a:cxn>
                <a:cxn ang="0">
                  <a:pos x="319" y="2683"/>
                </a:cxn>
                <a:cxn ang="0">
                  <a:pos x="434" y="2768"/>
                </a:cxn>
                <a:cxn ang="0">
                  <a:pos x="565" y="2824"/>
                </a:cxn>
                <a:cxn ang="0">
                  <a:pos x="706" y="2849"/>
                </a:cxn>
                <a:cxn ang="0">
                  <a:pos x="849" y="2840"/>
                </a:cxn>
                <a:cxn ang="0">
                  <a:pos x="992" y="2802"/>
                </a:cxn>
                <a:cxn ang="0">
                  <a:pos x="1134" y="2735"/>
                </a:cxn>
                <a:cxn ang="0">
                  <a:pos x="1272" y="2640"/>
                </a:cxn>
                <a:cxn ang="0">
                  <a:pos x="1405" y="2521"/>
                </a:cxn>
                <a:cxn ang="0">
                  <a:pos x="1528" y="2378"/>
                </a:cxn>
                <a:cxn ang="0">
                  <a:pos x="1641" y="2214"/>
                </a:cxn>
                <a:cxn ang="0">
                  <a:pos x="1740" y="2032"/>
                </a:cxn>
                <a:cxn ang="0">
                  <a:pos x="1826" y="1832"/>
                </a:cxn>
                <a:cxn ang="0">
                  <a:pos x="1894" y="1619"/>
                </a:cxn>
                <a:cxn ang="0">
                  <a:pos x="1940" y="1403"/>
                </a:cxn>
                <a:cxn ang="0">
                  <a:pos x="1963" y="1193"/>
                </a:cxn>
                <a:cxn ang="0">
                  <a:pos x="1965" y="991"/>
                </a:cxn>
                <a:cxn ang="0">
                  <a:pos x="1947" y="800"/>
                </a:cxn>
                <a:cxn ang="0">
                  <a:pos x="1908" y="623"/>
                </a:cxn>
                <a:cxn ang="0">
                  <a:pos x="1850" y="462"/>
                </a:cxn>
                <a:cxn ang="0">
                  <a:pos x="1775" y="321"/>
                </a:cxn>
                <a:cxn ang="0">
                  <a:pos x="1681" y="201"/>
                </a:cxn>
                <a:cxn ang="0">
                  <a:pos x="1572" y="107"/>
                </a:cxn>
                <a:cxn ang="0">
                  <a:pos x="1446" y="41"/>
                </a:cxn>
                <a:cxn ang="0">
                  <a:pos x="1308" y="5"/>
                </a:cxn>
                <a:cxn ang="0">
                  <a:pos x="1165" y="2"/>
                </a:cxn>
                <a:cxn ang="0">
                  <a:pos x="1022" y="31"/>
                </a:cxn>
                <a:cxn ang="0">
                  <a:pos x="879" y="89"/>
                </a:cxn>
                <a:cxn ang="0">
                  <a:pos x="739" y="175"/>
                </a:cxn>
                <a:cxn ang="0">
                  <a:pos x="605" y="286"/>
                </a:cxn>
                <a:cxn ang="0">
                  <a:pos x="479" y="421"/>
                </a:cxn>
                <a:cxn ang="0">
                  <a:pos x="362" y="578"/>
                </a:cxn>
                <a:cxn ang="0">
                  <a:pos x="257" y="754"/>
                </a:cxn>
                <a:cxn ang="0">
                  <a:pos x="166" y="949"/>
                </a:cxn>
                <a:cxn ang="0">
                  <a:pos x="93" y="1158"/>
                </a:cxn>
              </a:cxnLst>
              <a:rect l="0" t="0" r="r" b="b"/>
              <a:pathLst>
                <a:path w="1967" h="2850">
                  <a:moveTo>
                    <a:pt x="93" y="1158"/>
                  </a:moveTo>
                  <a:lnTo>
                    <a:pt x="73" y="1231"/>
                  </a:lnTo>
                  <a:lnTo>
                    <a:pt x="55" y="1303"/>
                  </a:lnTo>
                  <a:lnTo>
                    <a:pt x="39" y="1374"/>
                  </a:lnTo>
                  <a:lnTo>
                    <a:pt x="27" y="1446"/>
                  </a:lnTo>
                  <a:lnTo>
                    <a:pt x="16" y="1517"/>
                  </a:lnTo>
                  <a:lnTo>
                    <a:pt x="9" y="1587"/>
                  </a:lnTo>
                  <a:lnTo>
                    <a:pt x="3" y="1656"/>
                  </a:lnTo>
                  <a:lnTo>
                    <a:pt x="1" y="1725"/>
                  </a:lnTo>
                  <a:lnTo>
                    <a:pt x="0" y="1792"/>
                  </a:lnTo>
                  <a:lnTo>
                    <a:pt x="1" y="1858"/>
                  </a:lnTo>
                  <a:lnTo>
                    <a:pt x="5" y="1923"/>
                  </a:lnTo>
                  <a:lnTo>
                    <a:pt x="11" y="1986"/>
                  </a:lnTo>
                  <a:lnTo>
                    <a:pt x="20" y="2049"/>
                  </a:lnTo>
                  <a:lnTo>
                    <a:pt x="30" y="2109"/>
                  </a:lnTo>
                  <a:lnTo>
                    <a:pt x="43" y="2168"/>
                  </a:lnTo>
                  <a:lnTo>
                    <a:pt x="59" y="2226"/>
                  </a:lnTo>
                  <a:lnTo>
                    <a:pt x="75" y="2281"/>
                  </a:lnTo>
                  <a:lnTo>
                    <a:pt x="94" y="2335"/>
                  </a:lnTo>
                  <a:lnTo>
                    <a:pt x="116" y="2387"/>
                  </a:lnTo>
                  <a:lnTo>
                    <a:pt x="139" y="2436"/>
                  </a:lnTo>
                  <a:lnTo>
                    <a:pt x="164" y="2484"/>
                  </a:lnTo>
                  <a:lnTo>
                    <a:pt x="191" y="2529"/>
                  </a:lnTo>
                  <a:lnTo>
                    <a:pt x="220" y="2571"/>
                  </a:lnTo>
                  <a:lnTo>
                    <a:pt x="252" y="2610"/>
                  </a:lnTo>
                  <a:lnTo>
                    <a:pt x="284" y="2648"/>
                  </a:lnTo>
                  <a:lnTo>
                    <a:pt x="319" y="2683"/>
                  </a:lnTo>
                  <a:lnTo>
                    <a:pt x="356" y="2714"/>
                  </a:lnTo>
                  <a:lnTo>
                    <a:pt x="394" y="2743"/>
                  </a:lnTo>
                  <a:lnTo>
                    <a:pt x="434" y="2768"/>
                  </a:lnTo>
                  <a:lnTo>
                    <a:pt x="477" y="2789"/>
                  </a:lnTo>
                  <a:lnTo>
                    <a:pt x="519" y="2809"/>
                  </a:lnTo>
                  <a:lnTo>
                    <a:pt x="565" y="2824"/>
                  </a:lnTo>
                  <a:lnTo>
                    <a:pt x="611" y="2836"/>
                  </a:lnTo>
                  <a:lnTo>
                    <a:pt x="659" y="2844"/>
                  </a:lnTo>
                  <a:lnTo>
                    <a:pt x="706" y="2849"/>
                  </a:lnTo>
                  <a:lnTo>
                    <a:pt x="753" y="2850"/>
                  </a:lnTo>
                  <a:lnTo>
                    <a:pt x="800" y="2847"/>
                  </a:lnTo>
                  <a:lnTo>
                    <a:pt x="849" y="2840"/>
                  </a:lnTo>
                  <a:lnTo>
                    <a:pt x="897" y="2831"/>
                  </a:lnTo>
                  <a:lnTo>
                    <a:pt x="945" y="2818"/>
                  </a:lnTo>
                  <a:lnTo>
                    <a:pt x="992" y="2802"/>
                  </a:lnTo>
                  <a:lnTo>
                    <a:pt x="1040" y="2782"/>
                  </a:lnTo>
                  <a:lnTo>
                    <a:pt x="1087" y="2760"/>
                  </a:lnTo>
                  <a:lnTo>
                    <a:pt x="1134" y="2735"/>
                  </a:lnTo>
                  <a:lnTo>
                    <a:pt x="1181" y="2706"/>
                  </a:lnTo>
                  <a:lnTo>
                    <a:pt x="1226" y="2674"/>
                  </a:lnTo>
                  <a:lnTo>
                    <a:pt x="1272" y="2640"/>
                  </a:lnTo>
                  <a:lnTo>
                    <a:pt x="1317" y="2602"/>
                  </a:lnTo>
                  <a:lnTo>
                    <a:pt x="1361" y="2562"/>
                  </a:lnTo>
                  <a:lnTo>
                    <a:pt x="1405" y="2521"/>
                  </a:lnTo>
                  <a:lnTo>
                    <a:pt x="1446" y="2476"/>
                  </a:lnTo>
                  <a:lnTo>
                    <a:pt x="1488" y="2428"/>
                  </a:lnTo>
                  <a:lnTo>
                    <a:pt x="1528" y="2378"/>
                  </a:lnTo>
                  <a:lnTo>
                    <a:pt x="1566" y="2326"/>
                  </a:lnTo>
                  <a:lnTo>
                    <a:pt x="1604" y="2271"/>
                  </a:lnTo>
                  <a:lnTo>
                    <a:pt x="1641" y="2214"/>
                  </a:lnTo>
                  <a:lnTo>
                    <a:pt x="1675" y="2156"/>
                  </a:lnTo>
                  <a:lnTo>
                    <a:pt x="1709" y="2095"/>
                  </a:lnTo>
                  <a:lnTo>
                    <a:pt x="1740" y="2032"/>
                  </a:lnTo>
                  <a:lnTo>
                    <a:pt x="1771" y="1968"/>
                  </a:lnTo>
                  <a:lnTo>
                    <a:pt x="1799" y="1901"/>
                  </a:lnTo>
                  <a:lnTo>
                    <a:pt x="1826" y="1832"/>
                  </a:lnTo>
                  <a:lnTo>
                    <a:pt x="1850" y="1762"/>
                  </a:lnTo>
                  <a:lnTo>
                    <a:pt x="1873" y="1691"/>
                  </a:lnTo>
                  <a:lnTo>
                    <a:pt x="1894" y="1619"/>
                  </a:lnTo>
                  <a:lnTo>
                    <a:pt x="1911" y="1546"/>
                  </a:lnTo>
                  <a:lnTo>
                    <a:pt x="1926" y="1474"/>
                  </a:lnTo>
                  <a:lnTo>
                    <a:pt x="1940" y="1403"/>
                  </a:lnTo>
                  <a:lnTo>
                    <a:pt x="1950" y="1333"/>
                  </a:lnTo>
                  <a:lnTo>
                    <a:pt x="1958" y="1262"/>
                  </a:lnTo>
                  <a:lnTo>
                    <a:pt x="1963" y="1193"/>
                  </a:lnTo>
                  <a:lnTo>
                    <a:pt x="1966" y="1125"/>
                  </a:lnTo>
                  <a:lnTo>
                    <a:pt x="1967" y="1058"/>
                  </a:lnTo>
                  <a:lnTo>
                    <a:pt x="1965" y="991"/>
                  </a:lnTo>
                  <a:lnTo>
                    <a:pt x="1961" y="926"/>
                  </a:lnTo>
                  <a:lnTo>
                    <a:pt x="1955" y="862"/>
                  </a:lnTo>
                  <a:lnTo>
                    <a:pt x="1947" y="800"/>
                  </a:lnTo>
                  <a:lnTo>
                    <a:pt x="1936" y="740"/>
                  </a:lnTo>
                  <a:lnTo>
                    <a:pt x="1923" y="680"/>
                  </a:lnTo>
                  <a:lnTo>
                    <a:pt x="1908" y="623"/>
                  </a:lnTo>
                  <a:lnTo>
                    <a:pt x="1891" y="567"/>
                  </a:lnTo>
                  <a:lnTo>
                    <a:pt x="1871" y="514"/>
                  </a:lnTo>
                  <a:lnTo>
                    <a:pt x="1850" y="462"/>
                  </a:lnTo>
                  <a:lnTo>
                    <a:pt x="1828" y="412"/>
                  </a:lnTo>
                  <a:lnTo>
                    <a:pt x="1802" y="365"/>
                  </a:lnTo>
                  <a:lnTo>
                    <a:pt x="1775" y="321"/>
                  </a:lnTo>
                  <a:lnTo>
                    <a:pt x="1745" y="278"/>
                  </a:lnTo>
                  <a:lnTo>
                    <a:pt x="1715" y="238"/>
                  </a:lnTo>
                  <a:lnTo>
                    <a:pt x="1681" y="201"/>
                  </a:lnTo>
                  <a:lnTo>
                    <a:pt x="1647" y="167"/>
                  </a:lnTo>
                  <a:lnTo>
                    <a:pt x="1610" y="135"/>
                  </a:lnTo>
                  <a:lnTo>
                    <a:pt x="1572" y="107"/>
                  </a:lnTo>
                  <a:lnTo>
                    <a:pt x="1532" y="81"/>
                  </a:lnTo>
                  <a:lnTo>
                    <a:pt x="1490" y="59"/>
                  </a:lnTo>
                  <a:lnTo>
                    <a:pt x="1446" y="41"/>
                  </a:lnTo>
                  <a:lnTo>
                    <a:pt x="1401" y="24"/>
                  </a:lnTo>
                  <a:lnTo>
                    <a:pt x="1355" y="13"/>
                  </a:lnTo>
                  <a:lnTo>
                    <a:pt x="1308" y="5"/>
                  </a:lnTo>
                  <a:lnTo>
                    <a:pt x="1261" y="1"/>
                  </a:lnTo>
                  <a:lnTo>
                    <a:pt x="1213" y="0"/>
                  </a:lnTo>
                  <a:lnTo>
                    <a:pt x="1165" y="2"/>
                  </a:lnTo>
                  <a:lnTo>
                    <a:pt x="1118" y="9"/>
                  </a:lnTo>
                  <a:lnTo>
                    <a:pt x="1070" y="18"/>
                  </a:lnTo>
                  <a:lnTo>
                    <a:pt x="1022" y="31"/>
                  </a:lnTo>
                  <a:lnTo>
                    <a:pt x="974" y="48"/>
                  </a:lnTo>
                  <a:lnTo>
                    <a:pt x="926" y="67"/>
                  </a:lnTo>
                  <a:lnTo>
                    <a:pt x="879" y="89"/>
                  </a:lnTo>
                  <a:lnTo>
                    <a:pt x="832" y="115"/>
                  </a:lnTo>
                  <a:lnTo>
                    <a:pt x="785" y="143"/>
                  </a:lnTo>
                  <a:lnTo>
                    <a:pt x="739" y="175"/>
                  </a:lnTo>
                  <a:lnTo>
                    <a:pt x="693" y="210"/>
                  </a:lnTo>
                  <a:lnTo>
                    <a:pt x="649" y="246"/>
                  </a:lnTo>
                  <a:lnTo>
                    <a:pt x="605" y="286"/>
                  </a:lnTo>
                  <a:lnTo>
                    <a:pt x="562" y="329"/>
                  </a:lnTo>
                  <a:lnTo>
                    <a:pt x="519" y="373"/>
                  </a:lnTo>
                  <a:lnTo>
                    <a:pt x="479" y="421"/>
                  </a:lnTo>
                  <a:lnTo>
                    <a:pt x="438" y="471"/>
                  </a:lnTo>
                  <a:lnTo>
                    <a:pt x="399" y="523"/>
                  </a:lnTo>
                  <a:lnTo>
                    <a:pt x="362" y="578"/>
                  </a:lnTo>
                  <a:lnTo>
                    <a:pt x="325" y="634"/>
                  </a:lnTo>
                  <a:lnTo>
                    <a:pt x="291" y="693"/>
                  </a:lnTo>
                  <a:lnTo>
                    <a:pt x="257" y="754"/>
                  </a:lnTo>
                  <a:lnTo>
                    <a:pt x="225" y="817"/>
                  </a:lnTo>
                  <a:lnTo>
                    <a:pt x="195" y="882"/>
                  </a:lnTo>
                  <a:lnTo>
                    <a:pt x="166" y="949"/>
                  </a:lnTo>
                  <a:lnTo>
                    <a:pt x="140" y="1017"/>
                  </a:lnTo>
                  <a:lnTo>
                    <a:pt x="116" y="1087"/>
                  </a:lnTo>
                  <a:lnTo>
                    <a:pt x="93" y="1158"/>
                  </a:lnTo>
                  <a:close/>
                </a:path>
              </a:pathLst>
            </a:custGeom>
            <a:solidFill>
              <a:srgbClr val="F4EA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34"/>
            <p:cNvSpPr>
              <a:spLocks/>
            </p:cNvSpPr>
            <p:nvPr/>
          </p:nvSpPr>
          <p:spPr bwMode="auto">
            <a:xfrm>
              <a:off x="2518" y="1055"/>
              <a:ext cx="106" cy="259"/>
            </a:xfrm>
            <a:custGeom>
              <a:avLst/>
              <a:gdLst/>
              <a:ahLst/>
              <a:cxnLst>
                <a:cxn ang="0">
                  <a:pos x="391" y="2586"/>
                </a:cxn>
                <a:cxn ang="0">
                  <a:pos x="360" y="2567"/>
                </a:cxn>
                <a:cxn ang="0">
                  <a:pos x="329" y="2542"/>
                </a:cxn>
                <a:cxn ang="0">
                  <a:pos x="290" y="2509"/>
                </a:cxn>
                <a:cxn ang="0">
                  <a:pos x="247" y="2465"/>
                </a:cxn>
                <a:cxn ang="0">
                  <a:pos x="202" y="2409"/>
                </a:cxn>
                <a:cxn ang="0">
                  <a:pos x="158" y="2342"/>
                </a:cxn>
                <a:cxn ang="0">
                  <a:pos x="115" y="2261"/>
                </a:cxn>
                <a:cxn ang="0">
                  <a:pos x="75" y="2167"/>
                </a:cxn>
                <a:cxn ang="0">
                  <a:pos x="43" y="2060"/>
                </a:cxn>
                <a:cxn ang="0">
                  <a:pos x="17" y="1936"/>
                </a:cxn>
                <a:cxn ang="0">
                  <a:pos x="2" y="1797"/>
                </a:cxn>
                <a:cxn ang="0">
                  <a:pos x="0" y="1640"/>
                </a:cxn>
                <a:cxn ang="0">
                  <a:pos x="11" y="1467"/>
                </a:cxn>
                <a:cxn ang="0">
                  <a:pos x="40" y="1275"/>
                </a:cxn>
                <a:cxn ang="0">
                  <a:pos x="64" y="1158"/>
                </a:cxn>
                <a:cxn ang="0">
                  <a:pos x="94" y="1068"/>
                </a:cxn>
                <a:cxn ang="0">
                  <a:pos x="135" y="954"/>
                </a:cxn>
                <a:cxn ang="0">
                  <a:pos x="172" y="863"/>
                </a:cxn>
                <a:cxn ang="0">
                  <a:pos x="218" y="763"/>
                </a:cxn>
                <a:cxn ang="0">
                  <a:pos x="271" y="659"/>
                </a:cxn>
                <a:cxn ang="0">
                  <a:pos x="332" y="552"/>
                </a:cxn>
                <a:cxn ang="0">
                  <a:pos x="401" y="445"/>
                </a:cxn>
                <a:cxn ang="0">
                  <a:pos x="479" y="343"/>
                </a:cxn>
                <a:cxn ang="0">
                  <a:pos x="565" y="248"/>
                </a:cxn>
                <a:cxn ang="0">
                  <a:pos x="659" y="165"/>
                </a:cxn>
                <a:cxn ang="0">
                  <a:pos x="763" y="95"/>
                </a:cxn>
                <a:cxn ang="0">
                  <a:pos x="875" y="42"/>
                </a:cxn>
                <a:cxn ang="0">
                  <a:pos x="995" y="8"/>
                </a:cxn>
                <a:cxn ang="0">
                  <a:pos x="1045" y="11"/>
                </a:cxn>
                <a:cxn ang="0">
                  <a:pos x="980" y="69"/>
                </a:cxn>
                <a:cxn ang="0">
                  <a:pos x="914" y="135"/>
                </a:cxn>
                <a:cxn ang="0">
                  <a:pos x="833" y="222"/>
                </a:cxn>
                <a:cxn ang="0">
                  <a:pos x="745" y="329"/>
                </a:cxn>
                <a:cxn ang="0">
                  <a:pos x="651" y="456"/>
                </a:cxn>
                <a:cxn ang="0">
                  <a:pos x="558" y="603"/>
                </a:cxn>
                <a:cxn ang="0">
                  <a:pos x="469" y="769"/>
                </a:cxn>
                <a:cxn ang="0">
                  <a:pos x="390" y="954"/>
                </a:cxn>
                <a:cxn ang="0">
                  <a:pos x="323" y="1157"/>
                </a:cxn>
                <a:cxn ang="0">
                  <a:pos x="275" y="1379"/>
                </a:cxn>
                <a:cxn ang="0">
                  <a:pos x="248" y="1619"/>
                </a:cxn>
                <a:cxn ang="0">
                  <a:pos x="249" y="1875"/>
                </a:cxn>
                <a:cxn ang="0">
                  <a:pos x="281" y="2149"/>
                </a:cxn>
                <a:cxn ang="0">
                  <a:pos x="349" y="2438"/>
                </a:cxn>
              </a:cxnLst>
              <a:rect l="0" t="0" r="r" b="b"/>
              <a:pathLst>
                <a:path w="1059" h="2590">
                  <a:moveTo>
                    <a:pt x="398" y="2590"/>
                  </a:moveTo>
                  <a:lnTo>
                    <a:pt x="391" y="2586"/>
                  </a:lnTo>
                  <a:lnTo>
                    <a:pt x="372" y="2575"/>
                  </a:lnTo>
                  <a:lnTo>
                    <a:pt x="360" y="2567"/>
                  </a:lnTo>
                  <a:lnTo>
                    <a:pt x="345" y="2555"/>
                  </a:lnTo>
                  <a:lnTo>
                    <a:pt x="329" y="2542"/>
                  </a:lnTo>
                  <a:lnTo>
                    <a:pt x="309" y="2527"/>
                  </a:lnTo>
                  <a:lnTo>
                    <a:pt x="290" y="2509"/>
                  </a:lnTo>
                  <a:lnTo>
                    <a:pt x="270" y="2488"/>
                  </a:lnTo>
                  <a:lnTo>
                    <a:pt x="247" y="2465"/>
                  </a:lnTo>
                  <a:lnTo>
                    <a:pt x="226" y="2438"/>
                  </a:lnTo>
                  <a:lnTo>
                    <a:pt x="202" y="2409"/>
                  </a:lnTo>
                  <a:lnTo>
                    <a:pt x="180" y="2377"/>
                  </a:lnTo>
                  <a:lnTo>
                    <a:pt x="158" y="2342"/>
                  </a:lnTo>
                  <a:lnTo>
                    <a:pt x="136" y="2303"/>
                  </a:lnTo>
                  <a:lnTo>
                    <a:pt x="115" y="2261"/>
                  </a:lnTo>
                  <a:lnTo>
                    <a:pt x="95" y="2216"/>
                  </a:lnTo>
                  <a:lnTo>
                    <a:pt x="75" y="2167"/>
                  </a:lnTo>
                  <a:lnTo>
                    <a:pt x="58" y="2116"/>
                  </a:lnTo>
                  <a:lnTo>
                    <a:pt x="43" y="2060"/>
                  </a:lnTo>
                  <a:lnTo>
                    <a:pt x="29" y="1999"/>
                  </a:lnTo>
                  <a:lnTo>
                    <a:pt x="17" y="1936"/>
                  </a:lnTo>
                  <a:lnTo>
                    <a:pt x="8" y="1868"/>
                  </a:lnTo>
                  <a:lnTo>
                    <a:pt x="2" y="1797"/>
                  </a:lnTo>
                  <a:lnTo>
                    <a:pt x="0" y="1720"/>
                  </a:lnTo>
                  <a:lnTo>
                    <a:pt x="0" y="1640"/>
                  </a:lnTo>
                  <a:lnTo>
                    <a:pt x="4" y="1556"/>
                  </a:lnTo>
                  <a:lnTo>
                    <a:pt x="11" y="1467"/>
                  </a:lnTo>
                  <a:lnTo>
                    <a:pt x="23" y="1372"/>
                  </a:lnTo>
                  <a:lnTo>
                    <a:pt x="40" y="1275"/>
                  </a:lnTo>
                  <a:lnTo>
                    <a:pt x="61" y="1171"/>
                  </a:lnTo>
                  <a:lnTo>
                    <a:pt x="64" y="1158"/>
                  </a:lnTo>
                  <a:lnTo>
                    <a:pt x="75" y="1123"/>
                  </a:lnTo>
                  <a:lnTo>
                    <a:pt x="94" y="1068"/>
                  </a:lnTo>
                  <a:lnTo>
                    <a:pt x="119" y="996"/>
                  </a:lnTo>
                  <a:lnTo>
                    <a:pt x="135" y="954"/>
                  </a:lnTo>
                  <a:lnTo>
                    <a:pt x="153" y="910"/>
                  </a:lnTo>
                  <a:lnTo>
                    <a:pt x="172" y="863"/>
                  </a:lnTo>
                  <a:lnTo>
                    <a:pt x="194" y="814"/>
                  </a:lnTo>
                  <a:lnTo>
                    <a:pt x="218" y="763"/>
                  </a:lnTo>
                  <a:lnTo>
                    <a:pt x="243" y="712"/>
                  </a:lnTo>
                  <a:lnTo>
                    <a:pt x="271" y="659"/>
                  </a:lnTo>
                  <a:lnTo>
                    <a:pt x="300" y="605"/>
                  </a:lnTo>
                  <a:lnTo>
                    <a:pt x="332" y="552"/>
                  </a:lnTo>
                  <a:lnTo>
                    <a:pt x="365" y="498"/>
                  </a:lnTo>
                  <a:lnTo>
                    <a:pt x="401" y="445"/>
                  </a:lnTo>
                  <a:lnTo>
                    <a:pt x="438" y="394"/>
                  </a:lnTo>
                  <a:lnTo>
                    <a:pt x="479" y="343"/>
                  </a:lnTo>
                  <a:lnTo>
                    <a:pt x="521" y="295"/>
                  </a:lnTo>
                  <a:lnTo>
                    <a:pt x="565" y="248"/>
                  </a:lnTo>
                  <a:lnTo>
                    <a:pt x="611" y="204"/>
                  </a:lnTo>
                  <a:lnTo>
                    <a:pt x="659" y="165"/>
                  </a:lnTo>
                  <a:lnTo>
                    <a:pt x="710" y="127"/>
                  </a:lnTo>
                  <a:lnTo>
                    <a:pt x="763" y="95"/>
                  </a:lnTo>
                  <a:lnTo>
                    <a:pt x="817" y="65"/>
                  </a:lnTo>
                  <a:lnTo>
                    <a:pt x="875" y="42"/>
                  </a:lnTo>
                  <a:lnTo>
                    <a:pt x="934" y="22"/>
                  </a:lnTo>
                  <a:lnTo>
                    <a:pt x="995" y="8"/>
                  </a:lnTo>
                  <a:lnTo>
                    <a:pt x="1059" y="0"/>
                  </a:lnTo>
                  <a:lnTo>
                    <a:pt x="1045" y="11"/>
                  </a:lnTo>
                  <a:lnTo>
                    <a:pt x="1007" y="45"/>
                  </a:lnTo>
                  <a:lnTo>
                    <a:pt x="980" y="69"/>
                  </a:lnTo>
                  <a:lnTo>
                    <a:pt x="949" y="100"/>
                  </a:lnTo>
                  <a:lnTo>
                    <a:pt x="914" y="135"/>
                  </a:lnTo>
                  <a:lnTo>
                    <a:pt x="875" y="175"/>
                  </a:lnTo>
                  <a:lnTo>
                    <a:pt x="833" y="222"/>
                  </a:lnTo>
                  <a:lnTo>
                    <a:pt x="789" y="273"/>
                  </a:lnTo>
                  <a:lnTo>
                    <a:pt x="745" y="329"/>
                  </a:lnTo>
                  <a:lnTo>
                    <a:pt x="698" y="390"/>
                  </a:lnTo>
                  <a:lnTo>
                    <a:pt x="651" y="456"/>
                  </a:lnTo>
                  <a:lnTo>
                    <a:pt x="604" y="526"/>
                  </a:lnTo>
                  <a:lnTo>
                    <a:pt x="558" y="603"/>
                  </a:lnTo>
                  <a:lnTo>
                    <a:pt x="513" y="683"/>
                  </a:lnTo>
                  <a:lnTo>
                    <a:pt x="469" y="769"/>
                  </a:lnTo>
                  <a:lnTo>
                    <a:pt x="427" y="859"/>
                  </a:lnTo>
                  <a:lnTo>
                    <a:pt x="390" y="954"/>
                  </a:lnTo>
                  <a:lnTo>
                    <a:pt x="354" y="1054"/>
                  </a:lnTo>
                  <a:lnTo>
                    <a:pt x="323" y="1157"/>
                  </a:lnTo>
                  <a:lnTo>
                    <a:pt x="296" y="1266"/>
                  </a:lnTo>
                  <a:lnTo>
                    <a:pt x="275" y="1379"/>
                  </a:lnTo>
                  <a:lnTo>
                    <a:pt x="258" y="1496"/>
                  </a:lnTo>
                  <a:lnTo>
                    <a:pt x="248" y="1619"/>
                  </a:lnTo>
                  <a:lnTo>
                    <a:pt x="245" y="1745"/>
                  </a:lnTo>
                  <a:lnTo>
                    <a:pt x="249" y="1875"/>
                  </a:lnTo>
                  <a:lnTo>
                    <a:pt x="260" y="2010"/>
                  </a:lnTo>
                  <a:lnTo>
                    <a:pt x="281" y="2149"/>
                  </a:lnTo>
                  <a:lnTo>
                    <a:pt x="310" y="2292"/>
                  </a:lnTo>
                  <a:lnTo>
                    <a:pt x="349" y="2438"/>
                  </a:lnTo>
                  <a:lnTo>
                    <a:pt x="398" y="2590"/>
                  </a:lnTo>
                  <a:close/>
                </a:path>
              </a:pathLst>
            </a:custGeom>
            <a:solidFill>
              <a:srgbClr val="ECBD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35"/>
            <p:cNvSpPr>
              <a:spLocks/>
            </p:cNvSpPr>
            <p:nvPr/>
          </p:nvSpPr>
          <p:spPr bwMode="auto">
            <a:xfrm>
              <a:off x="2771" y="882"/>
              <a:ext cx="679" cy="476"/>
            </a:xfrm>
            <a:custGeom>
              <a:avLst/>
              <a:gdLst/>
              <a:ahLst/>
              <a:cxnLst>
                <a:cxn ang="0">
                  <a:pos x="6198" y="3535"/>
                </a:cxn>
                <a:cxn ang="0">
                  <a:pos x="5992" y="3109"/>
                </a:cxn>
                <a:cxn ang="0">
                  <a:pos x="5692" y="2744"/>
                </a:cxn>
                <a:cxn ang="0">
                  <a:pos x="5586" y="2614"/>
                </a:cxn>
                <a:cxn ang="0">
                  <a:pos x="5592" y="2458"/>
                </a:cxn>
                <a:cxn ang="0">
                  <a:pos x="5110" y="2005"/>
                </a:cxn>
                <a:cxn ang="0">
                  <a:pos x="4725" y="1785"/>
                </a:cxn>
                <a:cxn ang="0">
                  <a:pos x="4462" y="1688"/>
                </a:cxn>
                <a:cxn ang="0">
                  <a:pos x="4655" y="1640"/>
                </a:cxn>
                <a:cxn ang="0">
                  <a:pos x="4804" y="1589"/>
                </a:cxn>
                <a:cxn ang="0">
                  <a:pos x="4340" y="1387"/>
                </a:cxn>
                <a:cxn ang="0">
                  <a:pos x="4212" y="1318"/>
                </a:cxn>
                <a:cxn ang="0">
                  <a:pos x="4157" y="1105"/>
                </a:cxn>
                <a:cxn ang="0">
                  <a:pos x="4144" y="945"/>
                </a:cxn>
                <a:cxn ang="0">
                  <a:pos x="4012" y="1069"/>
                </a:cxn>
                <a:cxn ang="0">
                  <a:pos x="3736" y="1190"/>
                </a:cxn>
                <a:cxn ang="0">
                  <a:pos x="3222" y="853"/>
                </a:cxn>
                <a:cxn ang="0">
                  <a:pos x="2580" y="431"/>
                </a:cxn>
                <a:cxn ang="0">
                  <a:pos x="2009" y="273"/>
                </a:cxn>
                <a:cxn ang="0">
                  <a:pos x="1899" y="557"/>
                </a:cxn>
                <a:cxn ang="0">
                  <a:pos x="1637" y="557"/>
                </a:cxn>
                <a:cxn ang="0">
                  <a:pos x="1295" y="397"/>
                </a:cxn>
                <a:cxn ang="0">
                  <a:pos x="845" y="95"/>
                </a:cxn>
                <a:cxn ang="0">
                  <a:pos x="687" y="97"/>
                </a:cxn>
                <a:cxn ang="0">
                  <a:pos x="682" y="226"/>
                </a:cxn>
                <a:cxn ang="0">
                  <a:pos x="730" y="348"/>
                </a:cxn>
                <a:cxn ang="0">
                  <a:pos x="715" y="434"/>
                </a:cxn>
                <a:cxn ang="0">
                  <a:pos x="246" y="405"/>
                </a:cxn>
                <a:cxn ang="0">
                  <a:pos x="34" y="345"/>
                </a:cxn>
                <a:cxn ang="0">
                  <a:pos x="214" y="558"/>
                </a:cxn>
                <a:cxn ang="0">
                  <a:pos x="587" y="746"/>
                </a:cxn>
                <a:cxn ang="0">
                  <a:pos x="1244" y="931"/>
                </a:cxn>
                <a:cxn ang="0">
                  <a:pos x="1275" y="1099"/>
                </a:cxn>
                <a:cxn ang="0">
                  <a:pos x="1586" y="1199"/>
                </a:cxn>
                <a:cxn ang="0">
                  <a:pos x="2184" y="1345"/>
                </a:cxn>
                <a:cxn ang="0">
                  <a:pos x="2573" y="1406"/>
                </a:cxn>
                <a:cxn ang="0">
                  <a:pos x="3032" y="1434"/>
                </a:cxn>
                <a:cxn ang="0">
                  <a:pos x="3056" y="1617"/>
                </a:cxn>
                <a:cxn ang="0">
                  <a:pos x="3144" y="1794"/>
                </a:cxn>
                <a:cxn ang="0">
                  <a:pos x="3653" y="2024"/>
                </a:cxn>
                <a:cxn ang="0">
                  <a:pos x="4287" y="2245"/>
                </a:cxn>
                <a:cxn ang="0">
                  <a:pos x="4415" y="2335"/>
                </a:cxn>
                <a:cxn ang="0">
                  <a:pos x="4423" y="2462"/>
                </a:cxn>
                <a:cxn ang="0">
                  <a:pos x="4516" y="2746"/>
                </a:cxn>
                <a:cxn ang="0">
                  <a:pos x="4919" y="2799"/>
                </a:cxn>
                <a:cxn ang="0">
                  <a:pos x="5140" y="2887"/>
                </a:cxn>
                <a:cxn ang="0">
                  <a:pos x="5266" y="3047"/>
                </a:cxn>
                <a:cxn ang="0">
                  <a:pos x="5363" y="3370"/>
                </a:cxn>
                <a:cxn ang="0">
                  <a:pos x="5466" y="3542"/>
                </a:cxn>
                <a:cxn ang="0">
                  <a:pos x="5587" y="3417"/>
                </a:cxn>
                <a:cxn ang="0">
                  <a:pos x="5736" y="3490"/>
                </a:cxn>
                <a:cxn ang="0">
                  <a:pos x="6004" y="4157"/>
                </a:cxn>
                <a:cxn ang="0">
                  <a:pos x="6249" y="4572"/>
                </a:cxn>
                <a:cxn ang="0">
                  <a:pos x="6468" y="4557"/>
                </a:cxn>
                <a:cxn ang="0">
                  <a:pos x="6459" y="4285"/>
                </a:cxn>
                <a:cxn ang="0">
                  <a:pos x="6557" y="4296"/>
                </a:cxn>
                <a:cxn ang="0">
                  <a:pos x="6740" y="4365"/>
                </a:cxn>
                <a:cxn ang="0">
                  <a:pos x="6619" y="4218"/>
                </a:cxn>
                <a:cxn ang="0">
                  <a:pos x="6430" y="4045"/>
                </a:cxn>
              </a:cxnLst>
              <a:rect l="0" t="0" r="r" b="b"/>
              <a:pathLst>
                <a:path w="6784" h="4756">
                  <a:moveTo>
                    <a:pt x="6205" y="3826"/>
                  </a:moveTo>
                  <a:lnTo>
                    <a:pt x="6216" y="3799"/>
                  </a:lnTo>
                  <a:lnTo>
                    <a:pt x="6223" y="3768"/>
                  </a:lnTo>
                  <a:lnTo>
                    <a:pt x="6227" y="3734"/>
                  </a:lnTo>
                  <a:lnTo>
                    <a:pt x="6227" y="3699"/>
                  </a:lnTo>
                  <a:lnTo>
                    <a:pt x="6224" y="3661"/>
                  </a:lnTo>
                  <a:lnTo>
                    <a:pt x="6218" y="3620"/>
                  </a:lnTo>
                  <a:lnTo>
                    <a:pt x="6209" y="3579"/>
                  </a:lnTo>
                  <a:lnTo>
                    <a:pt x="6198" y="3535"/>
                  </a:lnTo>
                  <a:lnTo>
                    <a:pt x="6183" y="3490"/>
                  </a:lnTo>
                  <a:lnTo>
                    <a:pt x="6166" y="3443"/>
                  </a:lnTo>
                  <a:lnTo>
                    <a:pt x="6147" y="3396"/>
                  </a:lnTo>
                  <a:lnTo>
                    <a:pt x="6125" y="3349"/>
                  </a:lnTo>
                  <a:lnTo>
                    <a:pt x="6102" y="3301"/>
                  </a:lnTo>
                  <a:lnTo>
                    <a:pt x="6078" y="3253"/>
                  </a:lnTo>
                  <a:lnTo>
                    <a:pt x="6050" y="3204"/>
                  </a:lnTo>
                  <a:lnTo>
                    <a:pt x="6023" y="3156"/>
                  </a:lnTo>
                  <a:lnTo>
                    <a:pt x="5992" y="3109"/>
                  </a:lnTo>
                  <a:lnTo>
                    <a:pt x="5962" y="3063"/>
                  </a:lnTo>
                  <a:lnTo>
                    <a:pt x="5930" y="3017"/>
                  </a:lnTo>
                  <a:lnTo>
                    <a:pt x="5898" y="2972"/>
                  </a:lnTo>
                  <a:lnTo>
                    <a:pt x="5864" y="2929"/>
                  </a:lnTo>
                  <a:lnTo>
                    <a:pt x="5830" y="2887"/>
                  </a:lnTo>
                  <a:lnTo>
                    <a:pt x="5796" y="2849"/>
                  </a:lnTo>
                  <a:lnTo>
                    <a:pt x="5761" y="2811"/>
                  </a:lnTo>
                  <a:lnTo>
                    <a:pt x="5727" y="2776"/>
                  </a:lnTo>
                  <a:lnTo>
                    <a:pt x="5692" y="2744"/>
                  </a:lnTo>
                  <a:lnTo>
                    <a:pt x="5657" y="2714"/>
                  </a:lnTo>
                  <a:lnTo>
                    <a:pt x="5624" y="2689"/>
                  </a:lnTo>
                  <a:lnTo>
                    <a:pt x="5590" y="2665"/>
                  </a:lnTo>
                  <a:lnTo>
                    <a:pt x="5558" y="2646"/>
                  </a:lnTo>
                  <a:lnTo>
                    <a:pt x="5526" y="2631"/>
                  </a:lnTo>
                  <a:lnTo>
                    <a:pt x="5496" y="2620"/>
                  </a:lnTo>
                  <a:lnTo>
                    <a:pt x="5525" y="2619"/>
                  </a:lnTo>
                  <a:lnTo>
                    <a:pt x="5556" y="2617"/>
                  </a:lnTo>
                  <a:lnTo>
                    <a:pt x="5586" y="2614"/>
                  </a:lnTo>
                  <a:lnTo>
                    <a:pt x="5616" y="2609"/>
                  </a:lnTo>
                  <a:lnTo>
                    <a:pt x="5646" y="2606"/>
                  </a:lnTo>
                  <a:lnTo>
                    <a:pt x="5677" y="2604"/>
                  </a:lnTo>
                  <a:lnTo>
                    <a:pt x="5692" y="2604"/>
                  </a:lnTo>
                  <a:lnTo>
                    <a:pt x="5707" y="2604"/>
                  </a:lnTo>
                  <a:lnTo>
                    <a:pt x="5723" y="2604"/>
                  </a:lnTo>
                  <a:lnTo>
                    <a:pt x="5738" y="2605"/>
                  </a:lnTo>
                  <a:lnTo>
                    <a:pt x="5665" y="2532"/>
                  </a:lnTo>
                  <a:lnTo>
                    <a:pt x="5592" y="2458"/>
                  </a:lnTo>
                  <a:lnTo>
                    <a:pt x="5519" y="2383"/>
                  </a:lnTo>
                  <a:lnTo>
                    <a:pt x="5447" y="2309"/>
                  </a:lnTo>
                  <a:lnTo>
                    <a:pt x="5375" y="2238"/>
                  </a:lnTo>
                  <a:lnTo>
                    <a:pt x="5301" y="2168"/>
                  </a:lnTo>
                  <a:lnTo>
                    <a:pt x="5264" y="2133"/>
                  </a:lnTo>
                  <a:lnTo>
                    <a:pt x="5226" y="2100"/>
                  </a:lnTo>
                  <a:lnTo>
                    <a:pt x="5188" y="2068"/>
                  </a:lnTo>
                  <a:lnTo>
                    <a:pt x="5150" y="2035"/>
                  </a:lnTo>
                  <a:lnTo>
                    <a:pt x="5110" y="2005"/>
                  </a:lnTo>
                  <a:lnTo>
                    <a:pt x="5070" y="1975"/>
                  </a:lnTo>
                  <a:lnTo>
                    <a:pt x="5031" y="1947"/>
                  </a:lnTo>
                  <a:lnTo>
                    <a:pt x="4989" y="1919"/>
                  </a:lnTo>
                  <a:lnTo>
                    <a:pt x="4947" y="1894"/>
                  </a:lnTo>
                  <a:lnTo>
                    <a:pt x="4905" y="1869"/>
                  </a:lnTo>
                  <a:lnTo>
                    <a:pt x="4861" y="1846"/>
                  </a:lnTo>
                  <a:lnTo>
                    <a:pt x="4817" y="1823"/>
                  </a:lnTo>
                  <a:lnTo>
                    <a:pt x="4771" y="1803"/>
                  </a:lnTo>
                  <a:lnTo>
                    <a:pt x="4725" y="1785"/>
                  </a:lnTo>
                  <a:lnTo>
                    <a:pt x="4678" y="1768"/>
                  </a:lnTo>
                  <a:lnTo>
                    <a:pt x="4629" y="1753"/>
                  </a:lnTo>
                  <a:lnTo>
                    <a:pt x="4579" y="1740"/>
                  </a:lnTo>
                  <a:lnTo>
                    <a:pt x="4528" y="1729"/>
                  </a:lnTo>
                  <a:lnTo>
                    <a:pt x="4475" y="1720"/>
                  </a:lnTo>
                  <a:lnTo>
                    <a:pt x="4422" y="1712"/>
                  </a:lnTo>
                  <a:lnTo>
                    <a:pt x="4435" y="1703"/>
                  </a:lnTo>
                  <a:lnTo>
                    <a:pt x="4449" y="1696"/>
                  </a:lnTo>
                  <a:lnTo>
                    <a:pt x="4462" y="1688"/>
                  </a:lnTo>
                  <a:lnTo>
                    <a:pt x="4476" y="1682"/>
                  </a:lnTo>
                  <a:lnTo>
                    <a:pt x="4490" y="1676"/>
                  </a:lnTo>
                  <a:lnTo>
                    <a:pt x="4504" y="1670"/>
                  </a:lnTo>
                  <a:lnTo>
                    <a:pt x="4519" y="1665"/>
                  </a:lnTo>
                  <a:lnTo>
                    <a:pt x="4533" y="1661"/>
                  </a:lnTo>
                  <a:lnTo>
                    <a:pt x="4563" y="1653"/>
                  </a:lnTo>
                  <a:lnTo>
                    <a:pt x="4593" y="1647"/>
                  </a:lnTo>
                  <a:lnTo>
                    <a:pt x="4624" y="1643"/>
                  </a:lnTo>
                  <a:lnTo>
                    <a:pt x="4655" y="1640"/>
                  </a:lnTo>
                  <a:lnTo>
                    <a:pt x="4687" y="1638"/>
                  </a:lnTo>
                  <a:lnTo>
                    <a:pt x="4718" y="1637"/>
                  </a:lnTo>
                  <a:lnTo>
                    <a:pt x="4751" y="1636"/>
                  </a:lnTo>
                  <a:lnTo>
                    <a:pt x="4783" y="1636"/>
                  </a:lnTo>
                  <a:lnTo>
                    <a:pt x="4847" y="1636"/>
                  </a:lnTo>
                  <a:lnTo>
                    <a:pt x="4909" y="1634"/>
                  </a:lnTo>
                  <a:lnTo>
                    <a:pt x="4875" y="1619"/>
                  </a:lnTo>
                  <a:lnTo>
                    <a:pt x="4841" y="1604"/>
                  </a:lnTo>
                  <a:lnTo>
                    <a:pt x="4804" y="1589"/>
                  </a:lnTo>
                  <a:lnTo>
                    <a:pt x="4767" y="1574"/>
                  </a:lnTo>
                  <a:lnTo>
                    <a:pt x="4693" y="1544"/>
                  </a:lnTo>
                  <a:lnTo>
                    <a:pt x="4617" y="1515"/>
                  </a:lnTo>
                  <a:lnTo>
                    <a:pt x="4542" y="1484"/>
                  </a:lnTo>
                  <a:lnTo>
                    <a:pt x="4470" y="1453"/>
                  </a:lnTo>
                  <a:lnTo>
                    <a:pt x="4436" y="1438"/>
                  </a:lnTo>
                  <a:lnTo>
                    <a:pt x="4402" y="1420"/>
                  </a:lnTo>
                  <a:lnTo>
                    <a:pt x="4371" y="1404"/>
                  </a:lnTo>
                  <a:lnTo>
                    <a:pt x="4340" y="1387"/>
                  </a:lnTo>
                  <a:lnTo>
                    <a:pt x="4313" y="1370"/>
                  </a:lnTo>
                  <a:lnTo>
                    <a:pt x="4289" y="1359"/>
                  </a:lnTo>
                  <a:lnTo>
                    <a:pt x="4271" y="1351"/>
                  </a:lnTo>
                  <a:lnTo>
                    <a:pt x="4256" y="1346"/>
                  </a:lnTo>
                  <a:lnTo>
                    <a:pt x="4235" y="1341"/>
                  </a:lnTo>
                  <a:lnTo>
                    <a:pt x="4224" y="1336"/>
                  </a:lnTo>
                  <a:lnTo>
                    <a:pt x="4219" y="1333"/>
                  </a:lnTo>
                  <a:lnTo>
                    <a:pt x="4216" y="1327"/>
                  </a:lnTo>
                  <a:lnTo>
                    <a:pt x="4212" y="1318"/>
                  </a:lnTo>
                  <a:lnTo>
                    <a:pt x="4207" y="1306"/>
                  </a:lnTo>
                  <a:lnTo>
                    <a:pt x="4194" y="1268"/>
                  </a:lnTo>
                  <a:lnTo>
                    <a:pt x="4169" y="1204"/>
                  </a:lnTo>
                  <a:lnTo>
                    <a:pt x="4164" y="1190"/>
                  </a:lnTo>
                  <a:lnTo>
                    <a:pt x="4161" y="1174"/>
                  </a:lnTo>
                  <a:lnTo>
                    <a:pt x="4158" y="1158"/>
                  </a:lnTo>
                  <a:lnTo>
                    <a:pt x="4157" y="1140"/>
                  </a:lnTo>
                  <a:lnTo>
                    <a:pt x="4157" y="1123"/>
                  </a:lnTo>
                  <a:lnTo>
                    <a:pt x="4157" y="1105"/>
                  </a:lnTo>
                  <a:lnTo>
                    <a:pt x="4158" y="1085"/>
                  </a:lnTo>
                  <a:lnTo>
                    <a:pt x="4160" y="1067"/>
                  </a:lnTo>
                  <a:lnTo>
                    <a:pt x="4164" y="1029"/>
                  </a:lnTo>
                  <a:lnTo>
                    <a:pt x="4170" y="993"/>
                  </a:lnTo>
                  <a:lnTo>
                    <a:pt x="4176" y="958"/>
                  </a:lnTo>
                  <a:lnTo>
                    <a:pt x="4182" y="926"/>
                  </a:lnTo>
                  <a:lnTo>
                    <a:pt x="4169" y="933"/>
                  </a:lnTo>
                  <a:lnTo>
                    <a:pt x="4156" y="939"/>
                  </a:lnTo>
                  <a:lnTo>
                    <a:pt x="4144" y="945"/>
                  </a:lnTo>
                  <a:lnTo>
                    <a:pt x="4131" y="952"/>
                  </a:lnTo>
                  <a:lnTo>
                    <a:pt x="4119" y="960"/>
                  </a:lnTo>
                  <a:lnTo>
                    <a:pt x="4108" y="968"/>
                  </a:lnTo>
                  <a:lnTo>
                    <a:pt x="4097" y="976"/>
                  </a:lnTo>
                  <a:lnTo>
                    <a:pt x="4087" y="986"/>
                  </a:lnTo>
                  <a:lnTo>
                    <a:pt x="4066" y="1004"/>
                  </a:lnTo>
                  <a:lnTo>
                    <a:pt x="4047" y="1024"/>
                  </a:lnTo>
                  <a:lnTo>
                    <a:pt x="4030" y="1046"/>
                  </a:lnTo>
                  <a:lnTo>
                    <a:pt x="4012" y="1069"/>
                  </a:lnTo>
                  <a:lnTo>
                    <a:pt x="3997" y="1092"/>
                  </a:lnTo>
                  <a:lnTo>
                    <a:pt x="3983" y="1117"/>
                  </a:lnTo>
                  <a:lnTo>
                    <a:pt x="3969" y="1141"/>
                  </a:lnTo>
                  <a:lnTo>
                    <a:pt x="3955" y="1167"/>
                  </a:lnTo>
                  <a:lnTo>
                    <a:pt x="3932" y="1218"/>
                  </a:lnTo>
                  <a:lnTo>
                    <a:pt x="3910" y="1270"/>
                  </a:lnTo>
                  <a:lnTo>
                    <a:pt x="3851" y="1245"/>
                  </a:lnTo>
                  <a:lnTo>
                    <a:pt x="3794" y="1219"/>
                  </a:lnTo>
                  <a:lnTo>
                    <a:pt x="3736" y="1190"/>
                  </a:lnTo>
                  <a:lnTo>
                    <a:pt x="3678" y="1159"/>
                  </a:lnTo>
                  <a:lnTo>
                    <a:pt x="3621" y="1125"/>
                  </a:lnTo>
                  <a:lnTo>
                    <a:pt x="3564" y="1089"/>
                  </a:lnTo>
                  <a:lnTo>
                    <a:pt x="3507" y="1053"/>
                  </a:lnTo>
                  <a:lnTo>
                    <a:pt x="3450" y="1015"/>
                  </a:lnTo>
                  <a:lnTo>
                    <a:pt x="3393" y="975"/>
                  </a:lnTo>
                  <a:lnTo>
                    <a:pt x="3336" y="936"/>
                  </a:lnTo>
                  <a:lnTo>
                    <a:pt x="3279" y="894"/>
                  </a:lnTo>
                  <a:lnTo>
                    <a:pt x="3222" y="853"/>
                  </a:lnTo>
                  <a:lnTo>
                    <a:pt x="3108" y="770"/>
                  </a:lnTo>
                  <a:lnTo>
                    <a:pt x="2993" y="687"/>
                  </a:lnTo>
                  <a:lnTo>
                    <a:pt x="2935" y="647"/>
                  </a:lnTo>
                  <a:lnTo>
                    <a:pt x="2877" y="607"/>
                  </a:lnTo>
                  <a:lnTo>
                    <a:pt x="2818" y="569"/>
                  </a:lnTo>
                  <a:lnTo>
                    <a:pt x="2759" y="531"/>
                  </a:lnTo>
                  <a:lnTo>
                    <a:pt x="2700" y="497"/>
                  </a:lnTo>
                  <a:lnTo>
                    <a:pt x="2640" y="462"/>
                  </a:lnTo>
                  <a:lnTo>
                    <a:pt x="2580" y="431"/>
                  </a:lnTo>
                  <a:lnTo>
                    <a:pt x="2519" y="401"/>
                  </a:lnTo>
                  <a:lnTo>
                    <a:pt x="2458" y="375"/>
                  </a:lnTo>
                  <a:lnTo>
                    <a:pt x="2396" y="350"/>
                  </a:lnTo>
                  <a:lnTo>
                    <a:pt x="2333" y="329"/>
                  </a:lnTo>
                  <a:lnTo>
                    <a:pt x="2270" y="311"/>
                  </a:lnTo>
                  <a:lnTo>
                    <a:pt x="2206" y="295"/>
                  </a:lnTo>
                  <a:lnTo>
                    <a:pt x="2141" y="284"/>
                  </a:lnTo>
                  <a:lnTo>
                    <a:pt x="2075" y="276"/>
                  </a:lnTo>
                  <a:lnTo>
                    <a:pt x="2009" y="273"/>
                  </a:lnTo>
                  <a:lnTo>
                    <a:pt x="1996" y="316"/>
                  </a:lnTo>
                  <a:lnTo>
                    <a:pt x="1982" y="360"/>
                  </a:lnTo>
                  <a:lnTo>
                    <a:pt x="1967" y="404"/>
                  </a:lnTo>
                  <a:lnTo>
                    <a:pt x="1949" y="449"/>
                  </a:lnTo>
                  <a:lnTo>
                    <a:pt x="1940" y="471"/>
                  </a:lnTo>
                  <a:lnTo>
                    <a:pt x="1931" y="493"/>
                  </a:lnTo>
                  <a:lnTo>
                    <a:pt x="1921" y="515"/>
                  </a:lnTo>
                  <a:lnTo>
                    <a:pt x="1911" y="537"/>
                  </a:lnTo>
                  <a:lnTo>
                    <a:pt x="1899" y="557"/>
                  </a:lnTo>
                  <a:lnTo>
                    <a:pt x="1888" y="578"/>
                  </a:lnTo>
                  <a:lnTo>
                    <a:pt x="1876" y="598"/>
                  </a:lnTo>
                  <a:lnTo>
                    <a:pt x="1863" y="618"/>
                  </a:lnTo>
                  <a:lnTo>
                    <a:pt x="1826" y="611"/>
                  </a:lnTo>
                  <a:lnTo>
                    <a:pt x="1789" y="603"/>
                  </a:lnTo>
                  <a:lnTo>
                    <a:pt x="1751" y="593"/>
                  </a:lnTo>
                  <a:lnTo>
                    <a:pt x="1713" y="582"/>
                  </a:lnTo>
                  <a:lnTo>
                    <a:pt x="1676" y="570"/>
                  </a:lnTo>
                  <a:lnTo>
                    <a:pt x="1637" y="557"/>
                  </a:lnTo>
                  <a:lnTo>
                    <a:pt x="1599" y="543"/>
                  </a:lnTo>
                  <a:lnTo>
                    <a:pt x="1561" y="527"/>
                  </a:lnTo>
                  <a:lnTo>
                    <a:pt x="1522" y="511"/>
                  </a:lnTo>
                  <a:lnTo>
                    <a:pt x="1484" y="495"/>
                  </a:lnTo>
                  <a:lnTo>
                    <a:pt x="1446" y="476"/>
                  </a:lnTo>
                  <a:lnTo>
                    <a:pt x="1408" y="458"/>
                  </a:lnTo>
                  <a:lnTo>
                    <a:pt x="1370" y="439"/>
                  </a:lnTo>
                  <a:lnTo>
                    <a:pt x="1333" y="418"/>
                  </a:lnTo>
                  <a:lnTo>
                    <a:pt x="1295" y="397"/>
                  </a:lnTo>
                  <a:lnTo>
                    <a:pt x="1258" y="376"/>
                  </a:lnTo>
                  <a:lnTo>
                    <a:pt x="1221" y="354"/>
                  </a:lnTo>
                  <a:lnTo>
                    <a:pt x="1184" y="332"/>
                  </a:lnTo>
                  <a:lnTo>
                    <a:pt x="1148" y="310"/>
                  </a:lnTo>
                  <a:lnTo>
                    <a:pt x="1112" y="286"/>
                  </a:lnTo>
                  <a:lnTo>
                    <a:pt x="1042" y="239"/>
                  </a:lnTo>
                  <a:lnTo>
                    <a:pt x="974" y="191"/>
                  </a:lnTo>
                  <a:lnTo>
                    <a:pt x="908" y="143"/>
                  </a:lnTo>
                  <a:lnTo>
                    <a:pt x="845" y="95"/>
                  </a:lnTo>
                  <a:lnTo>
                    <a:pt x="785" y="47"/>
                  </a:lnTo>
                  <a:lnTo>
                    <a:pt x="729" y="0"/>
                  </a:lnTo>
                  <a:lnTo>
                    <a:pt x="720" y="13"/>
                  </a:lnTo>
                  <a:lnTo>
                    <a:pt x="713" y="26"/>
                  </a:lnTo>
                  <a:lnTo>
                    <a:pt x="706" y="40"/>
                  </a:lnTo>
                  <a:lnTo>
                    <a:pt x="700" y="54"/>
                  </a:lnTo>
                  <a:lnTo>
                    <a:pt x="695" y="68"/>
                  </a:lnTo>
                  <a:lnTo>
                    <a:pt x="691" y="82"/>
                  </a:lnTo>
                  <a:lnTo>
                    <a:pt x="687" y="97"/>
                  </a:lnTo>
                  <a:lnTo>
                    <a:pt x="684" y="111"/>
                  </a:lnTo>
                  <a:lnTo>
                    <a:pt x="681" y="125"/>
                  </a:lnTo>
                  <a:lnTo>
                    <a:pt x="679" y="139"/>
                  </a:lnTo>
                  <a:lnTo>
                    <a:pt x="678" y="154"/>
                  </a:lnTo>
                  <a:lnTo>
                    <a:pt x="678" y="168"/>
                  </a:lnTo>
                  <a:lnTo>
                    <a:pt x="678" y="183"/>
                  </a:lnTo>
                  <a:lnTo>
                    <a:pt x="679" y="198"/>
                  </a:lnTo>
                  <a:lnTo>
                    <a:pt x="680" y="212"/>
                  </a:lnTo>
                  <a:lnTo>
                    <a:pt x="682" y="226"/>
                  </a:lnTo>
                  <a:lnTo>
                    <a:pt x="685" y="240"/>
                  </a:lnTo>
                  <a:lnTo>
                    <a:pt x="688" y="255"/>
                  </a:lnTo>
                  <a:lnTo>
                    <a:pt x="692" y="269"/>
                  </a:lnTo>
                  <a:lnTo>
                    <a:pt x="697" y="282"/>
                  </a:lnTo>
                  <a:lnTo>
                    <a:pt x="702" y="296"/>
                  </a:lnTo>
                  <a:lnTo>
                    <a:pt x="708" y="310"/>
                  </a:lnTo>
                  <a:lnTo>
                    <a:pt x="714" y="323"/>
                  </a:lnTo>
                  <a:lnTo>
                    <a:pt x="721" y="336"/>
                  </a:lnTo>
                  <a:lnTo>
                    <a:pt x="730" y="348"/>
                  </a:lnTo>
                  <a:lnTo>
                    <a:pt x="738" y="360"/>
                  </a:lnTo>
                  <a:lnTo>
                    <a:pt x="747" y="373"/>
                  </a:lnTo>
                  <a:lnTo>
                    <a:pt x="757" y="385"/>
                  </a:lnTo>
                  <a:lnTo>
                    <a:pt x="767" y="396"/>
                  </a:lnTo>
                  <a:lnTo>
                    <a:pt x="777" y="407"/>
                  </a:lnTo>
                  <a:lnTo>
                    <a:pt x="789" y="417"/>
                  </a:lnTo>
                  <a:lnTo>
                    <a:pt x="801" y="428"/>
                  </a:lnTo>
                  <a:lnTo>
                    <a:pt x="760" y="431"/>
                  </a:lnTo>
                  <a:lnTo>
                    <a:pt x="715" y="434"/>
                  </a:lnTo>
                  <a:lnTo>
                    <a:pt x="665" y="435"/>
                  </a:lnTo>
                  <a:lnTo>
                    <a:pt x="614" y="436"/>
                  </a:lnTo>
                  <a:lnTo>
                    <a:pt x="559" y="435"/>
                  </a:lnTo>
                  <a:lnTo>
                    <a:pt x="503" y="433"/>
                  </a:lnTo>
                  <a:lnTo>
                    <a:pt x="445" y="429"/>
                  </a:lnTo>
                  <a:lnTo>
                    <a:pt x="387" y="424"/>
                  </a:lnTo>
                  <a:lnTo>
                    <a:pt x="330" y="417"/>
                  </a:lnTo>
                  <a:lnTo>
                    <a:pt x="274" y="410"/>
                  </a:lnTo>
                  <a:lnTo>
                    <a:pt x="246" y="405"/>
                  </a:lnTo>
                  <a:lnTo>
                    <a:pt x="219" y="400"/>
                  </a:lnTo>
                  <a:lnTo>
                    <a:pt x="192" y="395"/>
                  </a:lnTo>
                  <a:lnTo>
                    <a:pt x="167" y="389"/>
                  </a:lnTo>
                  <a:lnTo>
                    <a:pt x="143" y="383"/>
                  </a:lnTo>
                  <a:lnTo>
                    <a:pt x="118" y="377"/>
                  </a:lnTo>
                  <a:lnTo>
                    <a:pt x="96" y="370"/>
                  </a:lnTo>
                  <a:lnTo>
                    <a:pt x="74" y="361"/>
                  </a:lnTo>
                  <a:lnTo>
                    <a:pt x="53" y="353"/>
                  </a:lnTo>
                  <a:lnTo>
                    <a:pt x="34" y="345"/>
                  </a:lnTo>
                  <a:lnTo>
                    <a:pt x="16" y="336"/>
                  </a:lnTo>
                  <a:lnTo>
                    <a:pt x="0" y="327"/>
                  </a:lnTo>
                  <a:lnTo>
                    <a:pt x="25" y="366"/>
                  </a:lnTo>
                  <a:lnTo>
                    <a:pt x="52" y="402"/>
                  </a:lnTo>
                  <a:lnTo>
                    <a:pt x="81" y="437"/>
                  </a:lnTo>
                  <a:lnTo>
                    <a:pt x="112" y="470"/>
                  </a:lnTo>
                  <a:lnTo>
                    <a:pt x="144" y="501"/>
                  </a:lnTo>
                  <a:lnTo>
                    <a:pt x="178" y="530"/>
                  </a:lnTo>
                  <a:lnTo>
                    <a:pt x="214" y="558"/>
                  </a:lnTo>
                  <a:lnTo>
                    <a:pt x="250" y="584"/>
                  </a:lnTo>
                  <a:lnTo>
                    <a:pt x="289" y="609"/>
                  </a:lnTo>
                  <a:lnTo>
                    <a:pt x="329" y="632"/>
                  </a:lnTo>
                  <a:lnTo>
                    <a:pt x="369" y="654"/>
                  </a:lnTo>
                  <a:lnTo>
                    <a:pt x="411" y="674"/>
                  </a:lnTo>
                  <a:lnTo>
                    <a:pt x="454" y="694"/>
                  </a:lnTo>
                  <a:lnTo>
                    <a:pt x="498" y="713"/>
                  </a:lnTo>
                  <a:lnTo>
                    <a:pt x="541" y="730"/>
                  </a:lnTo>
                  <a:lnTo>
                    <a:pt x="587" y="746"/>
                  </a:lnTo>
                  <a:lnTo>
                    <a:pt x="633" y="763"/>
                  </a:lnTo>
                  <a:lnTo>
                    <a:pt x="679" y="777"/>
                  </a:lnTo>
                  <a:lnTo>
                    <a:pt x="725" y="791"/>
                  </a:lnTo>
                  <a:lnTo>
                    <a:pt x="772" y="805"/>
                  </a:lnTo>
                  <a:lnTo>
                    <a:pt x="868" y="832"/>
                  </a:lnTo>
                  <a:lnTo>
                    <a:pt x="964" y="856"/>
                  </a:lnTo>
                  <a:lnTo>
                    <a:pt x="1058" y="881"/>
                  </a:lnTo>
                  <a:lnTo>
                    <a:pt x="1152" y="905"/>
                  </a:lnTo>
                  <a:lnTo>
                    <a:pt x="1244" y="931"/>
                  </a:lnTo>
                  <a:lnTo>
                    <a:pt x="1335" y="957"/>
                  </a:lnTo>
                  <a:lnTo>
                    <a:pt x="1328" y="966"/>
                  </a:lnTo>
                  <a:lnTo>
                    <a:pt x="1322" y="976"/>
                  </a:lnTo>
                  <a:lnTo>
                    <a:pt x="1316" y="988"/>
                  </a:lnTo>
                  <a:lnTo>
                    <a:pt x="1310" y="999"/>
                  </a:lnTo>
                  <a:lnTo>
                    <a:pt x="1301" y="1023"/>
                  </a:lnTo>
                  <a:lnTo>
                    <a:pt x="1293" y="1049"/>
                  </a:lnTo>
                  <a:lnTo>
                    <a:pt x="1284" y="1074"/>
                  </a:lnTo>
                  <a:lnTo>
                    <a:pt x="1275" y="1099"/>
                  </a:lnTo>
                  <a:lnTo>
                    <a:pt x="1270" y="1110"/>
                  </a:lnTo>
                  <a:lnTo>
                    <a:pt x="1265" y="1121"/>
                  </a:lnTo>
                  <a:lnTo>
                    <a:pt x="1259" y="1131"/>
                  </a:lnTo>
                  <a:lnTo>
                    <a:pt x="1251" y="1140"/>
                  </a:lnTo>
                  <a:lnTo>
                    <a:pt x="1319" y="1149"/>
                  </a:lnTo>
                  <a:lnTo>
                    <a:pt x="1386" y="1160"/>
                  </a:lnTo>
                  <a:lnTo>
                    <a:pt x="1452" y="1172"/>
                  </a:lnTo>
                  <a:lnTo>
                    <a:pt x="1519" y="1185"/>
                  </a:lnTo>
                  <a:lnTo>
                    <a:pt x="1586" y="1199"/>
                  </a:lnTo>
                  <a:lnTo>
                    <a:pt x="1652" y="1215"/>
                  </a:lnTo>
                  <a:lnTo>
                    <a:pt x="1718" y="1230"/>
                  </a:lnTo>
                  <a:lnTo>
                    <a:pt x="1786" y="1246"/>
                  </a:lnTo>
                  <a:lnTo>
                    <a:pt x="1852" y="1262"/>
                  </a:lnTo>
                  <a:lnTo>
                    <a:pt x="1919" y="1280"/>
                  </a:lnTo>
                  <a:lnTo>
                    <a:pt x="1985" y="1296"/>
                  </a:lnTo>
                  <a:lnTo>
                    <a:pt x="2051" y="1312"/>
                  </a:lnTo>
                  <a:lnTo>
                    <a:pt x="2117" y="1329"/>
                  </a:lnTo>
                  <a:lnTo>
                    <a:pt x="2184" y="1345"/>
                  </a:lnTo>
                  <a:lnTo>
                    <a:pt x="2250" y="1360"/>
                  </a:lnTo>
                  <a:lnTo>
                    <a:pt x="2317" y="1374"/>
                  </a:lnTo>
                  <a:lnTo>
                    <a:pt x="2341" y="1380"/>
                  </a:lnTo>
                  <a:lnTo>
                    <a:pt x="2366" y="1384"/>
                  </a:lnTo>
                  <a:lnTo>
                    <a:pt x="2393" y="1388"/>
                  </a:lnTo>
                  <a:lnTo>
                    <a:pt x="2418" y="1392"/>
                  </a:lnTo>
                  <a:lnTo>
                    <a:pt x="2469" y="1398"/>
                  </a:lnTo>
                  <a:lnTo>
                    <a:pt x="2521" y="1402"/>
                  </a:lnTo>
                  <a:lnTo>
                    <a:pt x="2573" y="1406"/>
                  </a:lnTo>
                  <a:lnTo>
                    <a:pt x="2625" y="1409"/>
                  </a:lnTo>
                  <a:lnTo>
                    <a:pt x="2677" y="1411"/>
                  </a:lnTo>
                  <a:lnTo>
                    <a:pt x="2728" y="1413"/>
                  </a:lnTo>
                  <a:lnTo>
                    <a:pt x="2779" y="1415"/>
                  </a:lnTo>
                  <a:lnTo>
                    <a:pt x="2830" y="1417"/>
                  </a:lnTo>
                  <a:lnTo>
                    <a:pt x="2881" y="1419"/>
                  </a:lnTo>
                  <a:lnTo>
                    <a:pt x="2932" y="1423"/>
                  </a:lnTo>
                  <a:lnTo>
                    <a:pt x="2982" y="1427"/>
                  </a:lnTo>
                  <a:lnTo>
                    <a:pt x="3032" y="1434"/>
                  </a:lnTo>
                  <a:lnTo>
                    <a:pt x="3081" y="1442"/>
                  </a:lnTo>
                  <a:lnTo>
                    <a:pt x="3129" y="1451"/>
                  </a:lnTo>
                  <a:lnTo>
                    <a:pt x="3120" y="1466"/>
                  </a:lnTo>
                  <a:lnTo>
                    <a:pt x="3112" y="1481"/>
                  </a:lnTo>
                  <a:lnTo>
                    <a:pt x="3104" y="1498"/>
                  </a:lnTo>
                  <a:lnTo>
                    <a:pt x="3097" y="1514"/>
                  </a:lnTo>
                  <a:lnTo>
                    <a:pt x="3083" y="1548"/>
                  </a:lnTo>
                  <a:lnTo>
                    <a:pt x="3069" y="1582"/>
                  </a:lnTo>
                  <a:lnTo>
                    <a:pt x="3056" y="1617"/>
                  </a:lnTo>
                  <a:lnTo>
                    <a:pt x="3042" y="1650"/>
                  </a:lnTo>
                  <a:lnTo>
                    <a:pt x="3034" y="1667"/>
                  </a:lnTo>
                  <a:lnTo>
                    <a:pt x="3027" y="1683"/>
                  </a:lnTo>
                  <a:lnTo>
                    <a:pt x="3019" y="1698"/>
                  </a:lnTo>
                  <a:lnTo>
                    <a:pt x="3009" y="1712"/>
                  </a:lnTo>
                  <a:lnTo>
                    <a:pt x="3042" y="1734"/>
                  </a:lnTo>
                  <a:lnTo>
                    <a:pt x="3075" y="1755"/>
                  </a:lnTo>
                  <a:lnTo>
                    <a:pt x="3110" y="1775"/>
                  </a:lnTo>
                  <a:lnTo>
                    <a:pt x="3144" y="1794"/>
                  </a:lnTo>
                  <a:lnTo>
                    <a:pt x="3178" y="1813"/>
                  </a:lnTo>
                  <a:lnTo>
                    <a:pt x="3214" y="1832"/>
                  </a:lnTo>
                  <a:lnTo>
                    <a:pt x="3248" y="1850"/>
                  </a:lnTo>
                  <a:lnTo>
                    <a:pt x="3284" y="1868"/>
                  </a:lnTo>
                  <a:lnTo>
                    <a:pt x="3356" y="1902"/>
                  </a:lnTo>
                  <a:lnTo>
                    <a:pt x="3430" y="1934"/>
                  </a:lnTo>
                  <a:lnTo>
                    <a:pt x="3504" y="1966"/>
                  </a:lnTo>
                  <a:lnTo>
                    <a:pt x="3578" y="1996"/>
                  </a:lnTo>
                  <a:lnTo>
                    <a:pt x="3653" y="2024"/>
                  </a:lnTo>
                  <a:lnTo>
                    <a:pt x="3729" y="2052"/>
                  </a:lnTo>
                  <a:lnTo>
                    <a:pt x="3804" y="2079"/>
                  </a:lnTo>
                  <a:lnTo>
                    <a:pt x="3879" y="2104"/>
                  </a:lnTo>
                  <a:lnTo>
                    <a:pt x="3954" y="2130"/>
                  </a:lnTo>
                  <a:lnTo>
                    <a:pt x="4030" y="2155"/>
                  </a:lnTo>
                  <a:lnTo>
                    <a:pt x="4103" y="2180"/>
                  </a:lnTo>
                  <a:lnTo>
                    <a:pt x="4177" y="2204"/>
                  </a:lnTo>
                  <a:lnTo>
                    <a:pt x="4236" y="2226"/>
                  </a:lnTo>
                  <a:lnTo>
                    <a:pt x="4287" y="2245"/>
                  </a:lnTo>
                  <a:lnTo>
                    <a:pt x="4308" y="2255"/>
                  </a:lnTo>
                  <a:lnTo>
                    <a:pt x="4329" y="2264"/>
                  </a:lnTo>
                  <a:lnTo>
                    <a:pt x="4346" y="2273"/>
                  </a:lnTo>
                  <a:lnTo>
                    <a:pt x="4362" y="2284"/>
                  </a:lnTo>
                  <a:lnTo>
                    <a:pt x="4377" y="2293"/>
                  </a:lnTo>
                  <a:lnTo>
                    <a:pt x="4389" y="2303"/>
                  </a:lnTo>
                  <a:lnTo>
                    <a:pt x="4399" y="2313"/>
                  </a:lnTo>
                  <a:lnTo>
                    <a:pt x="4408" y="2323"/>
                  </a:lnTo>
                  <a:lnTo>
                    <a:pt x="4415" y="2335"/>
                  </a:lnTo>
                  <a:lnTo>
                    <a:pt x="4421" y="2346"/>
                  </a:lnTo>
                  <a:lnTo>
                    <a:pt x="4425" y="2358"/>
                  </a:lnTo>
                  <a:lnTo>
                    <a:pt x="4429" y="2370"/>
                  </a:lnTo>
                  <a:lnTo>
                    <a:pt x="4431" y="2383"/>
                  </a:lnTo>
                  <a:lnTo>
                    <a:pt x="4431" y="2398"/>
                  </a:lnTo>
                  <a:lnTo>
                    <a:pt x="4431" y="2412"/>
                  </a:lnTo>
                  <a:lnTo>
                    <a:pt x="4430" y="2428"/>
                  </a:lnTo>
                  <a:lnTo>
                    <a:pt x="4426" y="2445"/>
                  </a:lnTo>
                  <a:lnTo>
                    <a:pt x="4423" y="2462"/>
                  </a:lnTo>
                  <a:lnTo>
                    <a:pt x="4419" y="2481"/>
                  </a:lnTo>
                  <a:lnTo>
                    <a:pt x="4414" y="2502"/>
                  </a:lnTo>
                  <a:lnTo>
                    <a:pt x="4389" y="2594"/>
                  </a:lnTo>
                  <a:lnTo>
                    <a:pt x="4357" y="2712"/>
                  </a:lnTo>
                  <a:lnTo>
                    <a:pt x="4382" y="2719"/>
                  </a:lnTo>
                  <a:lnTo>
                    <a:pt x="4408" y="2726"/>
                  </a:lnTo>
                  <a:lnTo>
                    <a:pt x="4434" y="2732"/>
                  </a:lnTo>
                  <a:lnTo>
                    <a:pt x="4461" y="2737"/>
                  </a:lnTo>
                  <a:lnTo>
                    <a:pt x="4516" y="2746"/>
                  </a:lnTo>
                  <a:lnTo>
                    <a:pt x="4573" y="2754"/>
                  </a:lnTo>
                  <a:lnTo>
                    <a:pt x="4631" y="2760"/>
                  </a:lnTo>
                  <a:lnTo>
                    <a:pt x="4689" y="2766"/>
                  </a:lnTo>
                  <a:lnTo>
                    <a:pt x="4748" y="2772"/>
                  </a:lnTo>
                  <a:lnTo>
                    <a:pt x="4806" y="2779"/>
                  </a:lnTo>
                  <a:lnTo>
                    <a:pt x="4834" y="2785"/>
                  </a:lnTo>
                  <a:lnTo>
                    <a:pt x="4863" y="2789"/>
                  </a:lnTo>
                  <a:lnTo>
                    <a:pt x="4891" y="2794"/>
                  </a:lnTo>
                  <a:lnTo>
                    <a:pt x="4919" y="2799"/>
                  </a:lnTo>
                  <a:lnTo>
                    <a:pt x="4946" y="2805"/>
                  </a:lnTo>
                  <a:lnTo>
                    <a:pt x="4973" y="2812"/>
                  </a:lnTo>
                  <a:lnTo>
                    <a:pt x="4999" y="2820"/>
                  </a:lnTo>
                  <a:lnTo>
                    <a:pt x="5025" y="2828"/>
                  </a:lnTo>
                  <a:lnTo>
                    <a:pt x="5049" y="2839"/>
                  </a:lnTo>
                  <a:lnTo>
                    <a:pt x="5073" y="2849"/>
                  </a:lnTo>
                  <a:lnTo>
                    <a:pt x="5096" y="2860"/>
                  </a:lnTo>
                  <a:lnTo>
                    <a:pt x="5118" y="2873"/>
                  </a:lnTo>
                  <a:lnTo>
                    <a:pt x="5140" y="2887"/>
                  </a:lnTo>
                  <a:lnTo>
                    <a:pt x="5159" y="2903"/>
                  </a:lnTo>
                  <a:lnTo>
                    <a:pt x="5178" y="2919"/>
                  </a:lnTo>
                  <a:lnTo>
                    <a:pt x="5196" y="2937"/>
                  </a:lnTo>
                  <a:lnTo>
                    <a:pt x="5210" y="2954"/>
                  </a:lnTo>
                  <a:lnTo>
                    <a:pt x="5223" y="2972"/>
                  </a:lnTo>
                  <a:lnTo>
                    <a:pt x="5235" y="2990"/>
                  </a:lnTo>
                  <a:lnTo>
                    <a:pt x="5246" y="3009"/>
                  </a:lnTo>
                  <a:lnTo>
                    <a:pt x="5257" y="3028"/>
                  </a:lnTo>
                  <a:lnTo>
                    <a:pt x="5266" y="3047"/>
                  </a:lnTo>
                  <a:lnTo>
                    <a:pt x="5274" y="3068"/>
                  </a:lnTo>
                  <a:lnTo>
                    <a:pt x="5282" y="3089"/>
                  </a:lnTo>
                  <a:lnTo>
                    <a:pt x="5296" y="3131"/>
                  </a:lnTo>
                  <a:lnTo>
                    <a:pt x="5308" y="3173"/>
                  </a:lnTo>
                  <a:lnTo>
                    <a:pt x="5320" y="3218"/>
                  </a:lnTo>
                  <a:lnTo>
                    <a:pt x="5331" y="3262"/>
                  </a:lnTo>
                  <a:lnTo>
                    <a:pt x="5343" y="3306"/>
                  </a:lnTo>
                  <a:lnTo>
                    <a:pt x="5356" y="3349"/>
                  </a:lnTo>
                  <a:lnTo>
                    <a:pt x="5363" y="3370"/>
                  </a:lnTo>
                  <a:lnTo>
                    <a:pt x="5372" y="3391"/>
                  </a:lnTo>
                  <a:lnTo>
                    <a:pt x="5380" y="3412"/>
                  </a:lnTo>
                  <a:lnTo>
                    <a:pt x="5389" y="3432"/>
                  </a:lnTo>
                  <a:lnTo>
                    <a:pt x="5399" y="3451"/>
                  </a:lnTo>
                  <a:lnTo>
                    <a:pt x="5410" y="3471"/>
                  </a:lnTo>
                  <a:lnTo>
                    <a:pt x="5422" y="3489"/>
                  </a:lnTo>
                  <a:lnTo>
                    <a:pt x="5436" y="3507"/>
                  </a:lnTo>
                  <a:lnTo>
                    <a:pt x="5451" y="3526"/>
                  </a:lnTo>
                  <a:lnTo>
                    <a:pt x="5466" y="3542"/>
                  </a:lnTo>
                  <a:lnTo>
                    <a:pt x="5483" y="3558"/>
                  </a:lnTo>
                  <a:lnTo>
                    <a:pt x="5503" y="3574"/>
                  </a:lnTo>
                  <a:lnTo>
                    <a:pt x="5509" y="3557"/>
                  </a:lnTo>
                  <a:lnTo>
                    <a:pt x="5516" y="3542"/>
                  </a:lnTo>
                  <a:lnTo>
                    <a:pt x="5524" y="3526"/>
                  </a:lnTo>
                  <a:lnTo>
                    <a:pt x="5532" y="3510"/>
                  </a:lnTo>
                  <a:lnTo>
                    <a:pt x="5551" y="3479"/>
                  </a:lnTo>
                  <a:lnTo>
                    <a:pt x="5569" y="3447"/>
                  </a:lnTo>
                  <a:lnTo>
                    <a:pt x="5587" y="3417"/>
                  </a:lnTo>
                  <a:lnTo>
                    <a:pt x="5605" y="3385"/>
                  </a:lnTo>
                  <a:lnTo>
                    <a:pt x="5613" y="3369"/>
                  </a:lnTo>
                  <a:lnTo>
                    <a:pt x="5621" y="3353"/>
                  </a:lnTo>
                  <a:lnTo>
                    <a:pt x="5627" y="3337"/>
                  </a:lnTo>
                  <a:lnTo>
                    <a:pt x="5633" y="3321"/>
                  </a:lnTo>
                  <a:lnTo>
                    <a:pt x="5660" y="3360"/>
                  </a:lnTo>
                  <a:lnTo>
                    <a:pt x="5687" y="3402"/>
                  </a:lnTo>
                  <a:lnTo>
                    <a:pt x="5711" y="3445"/>
                  </a:lnTo>
                  <a:lnTo>
                    <a:pt x="5736" y="3490"/>
                  </a:lnTo>
                  <a:lnTo>
                    <a:pt x="5758" y="3537"/>
                  </a:lnTo>
                  <a:lnTo>
                    <a:pt x="5781" y="3585"/>
                  </a:lnTo>
                  <a:lnTo>
                    <a:pt x="5801" y="3635"/>
                  </a:lnTo>
                  <a:lnTo>
                    <a:pt x="5822" y="3685"/>
                  </a:lnTo>
                  <a:lnTo>
                    <a:pt x="5862" y="3788"/>
                  </a:lnTo>
                  <a:lnTo>
                    <a:pt x="5902" y="3893"/>
                  </a:lnTo>
                  <a:lnTo>
                    <a:pt x="5941" y="3999"/>
                  </a:lnTo>
                  <a:lnTo>
                    <a:pt x="5983" y="4105"/>
                  </a:lnTo>
                  <a:lnTo>
                    <a:pt x="6004" y="4157"/>
                  </a:lnTo>
                  <a:lnTo>
                    <a:pt x="6027" y="4208"/>
                  </a:lnTo>
                  <a:lnTo>
                    <a:pt x="6050" y="4259"/>
                  </a:lnTo>
                  <a:lnTo>
                    <a:pt x="6075" y="4308"/>
                  </a:lnTo>
                  <a:lnTo>
                    <a:pt x="6100" y="4357"/>
                  </a:lnTo>
                  <a:lnTo>
                    <a:pt x="6126" y="4403"/>
                  </a:lnTo>
                  <a:lnTo>
                    <a:pt x="6155" y="4448"/>
                  </a:lnTo>
                  <a:lnTo>
                    <a:pt x="6184" y="4492"/>
                  </a:lnTo>
                  <a:lnTo>
                    <a:pt x="6216" y="4534"/>
                  </a:lnTo>
                  <a:lnTo>
                    <a:pt x="6249" y="4572"/>
                  </a:lnTo>
                  <a:lnTo>
                    <a:pt x="6284" y="4610"/>
                  </a:lnTo>
                  <a:lnTo>
                    <a:pt x="6322" y="4645"/>
                  </a:lnTo>
                  <a:lnTo>
                    <a:pt x="6361" y="4676"/>
                  </a:lnTo>
                  <a:lnTo>
                    <a:pt x="6403" y="4706"/>
                  </a:lnTo>
                  <a:lnTo>
                    <a:pt x="6448" y="4732"/>
                  </a:lnTo>
                  <a:lnTo>
                    <a:pt x="6496" y="4756"/>
                  </a:lnTo>
                  <a:lnTo>
                    <a:pt x="6489" y="4692"/>
                  </a:lnTo>
                  <a:lnTo>
                    <a:pt x="6478" y="4625"/>
                  </a:lnTo>
                  <a:lnTo>
                    <a:pt x="6468" y="4557"/>
                  </a:lnTo>
                  <a:lnTo>
                    <a:pt x="6460" y="4487"/>
                  </a:lnTo>
                  <a:lnTo>
                    <a:pt x="6456" y="4452"/>
                  </a:lnTo>
                  <a:lnTo>
                    <a:pt x="6454" y="4418"/>
                  </a:lnTo>
                  <a:lnTo>
                    <a:pt x="6453" y="4384"/>
                  </a:lnTo>
                  <a:lnTo>
                    <a:pt x="6453" y="4350"/>
                  </a:lnTo>
                  <a:lnTo>
                    <a:pt x="6454" y="4334"/>
                  </a:lnTo>
                  <a:lnTo>
                    <a:pt x="6455" y="4318"/>
                  </a:lnTo>
                  <a:lnTo>
                    <a:pt x="6456" y="4302"/>
                  </a:lnTo>
                  <a:lnTo>
                    <a:pt x="6459" y="4285"/>
                  </a:lnTo>
                  <a:lnTo>
                    <a:pt x="6461" y="4270"/>
                  </a:lnTo>
                  <a:lnTo>
                    <a:pt x="6464" y="4254"/>
                  </a:lnTo>
                  <a:lnTo>
                    <a:pt x="6468" y="4239"/>
                  </a:lnTo>
                  <a:lnTo>
                    <a:pt x="6473" y="4224"/>
                  </a:lnTo>
                  <a:lnTo>
                    <a:pt x="6489" y="4240"/>
                  </a:lnTo>
                  <a:lnTo>
                    <a:pt x="6504" y="4256"/>
                  </a:lnTo>
                  <a:lnTo>
                    <a:pt x="6521" y="4270"/>
                  </a:lnTo>
                  <a:lnTo>
                    <a:pt x="6538" y="4283"/>
                  </a:lnTo>
                  <a:lnTo>
                    <a:pt x="6557" y="4296"/>
                  </a:lnTo>
                  <a:lnTo>
                    <a:pt x="6575" y="4309"/>
                  </a:lnTo>
                  <a:lnTo>
                    <a:pt x="6594" y="4320"/>
                  </a:lnTo>
                  <a:lnTo>
                    <a:pt x="6614" y="4329"/>
                  </a:lnTo>
                  <a:lnTo>
                    <a:pt x="6634" y="4338"/>
                  </a:lnTo>
                  <a:lnTo>
                    <a:pt x="6654" y="4346"/>
                  </a:lnTo>
                  <a:lnTo>
                    <a:pt x="6676" y="4352"/>
                  </a:lnTo>
                  <a:lnTo>
                    <a:pt x="6696" y="4359"/>
                  </a:lnTo>
                  <a:lnTo>
                    <a:pt x="6718" y="4363"/>
                  </a:lnTo>
                  <a:lnTo>
                    <a:pt x="6740" y="4365"/>
                  </a:lnTo>
                  <a:lnTo>
                    <a:pt x="6761" y="4367"/>
                  </a:lnTo>
                  <a:lnTo>
                    <a:pt x="6784" y="4366"/>
                  </a:lnTo>
                  <a:lnTo>
                    <a:pt x="6771" y="4351"/>
                  </a:lnTo>
                  <a:lnTo>
                    <a:pt x="6759" y="4338"/>
                  </a:lnTo>
                  <a:lnTo>
                    <a:pt x="6746" y="4325"/>
                  </a:lnTo>
                  <a:lnTo>
                    <a:pt x="6733" y="4312"/>
                  </a:lnTo>
                  <a:lnTo>
                    <a:pt x="6705" y="4287"/>
                  </a:lnTo>
                  <a:lnTo>
                    <a:pt x="6677" y="4264"/>
                  </a:lnTo>
                  <a:lnTo>
                    <a:pt x="6619" y="4218"/>
                  </a:lnTo>
                  <a:lnTo>
                    <a:pt x="6560" y="4173"/>
                  </a:lnTo>
                  <a:lnTo>
                    <a:pt x="6530" y="4150"/>
                  </a:lnTo>
                  <a:lnTo>
                    <a:pt x="6503" y="4125"/>
                  </a:lnTo>
                  <a:lnTo>
                    <a:pt x="6490" y="4113"/>
                  </a:lnTo>
                  <a:lnTo>
                    <a:pt x="6476" y="4101"/>
                  </a:lnTo>
                  <a:lnTo>
                    <a:pt x="6464" y="4088"/>
                  </a:lnTo>
                  <a:lnTo>
                    <a:pt x="6452" y="4074"/>
                  </a:lnTo>
                  <a:lnTo>
                    <a:pt x="6441" y="4059"/>
                  </a:lnTo>
                  <a:lnTo>
                    <a:pt x="6430" y="4045"/>
                  </a:lnTo>
                  <a:lnTo>
                    <a:pt x="6418" y="4030"/>
                  </a:lnTo>
                  <a:lnTo>
                    <a:pt x="6409" y="4013"/>
                  </a:lnTo>
                  <a:lnTo>
                    <a:pt x="6400" y="3997"/>
                  </a:lnTo>
                  <a:lnTo>
                    <a:pt x="6391" y="3980"/>
                  </a:lnTo>
                  <a:lnTo>
                    <a:pt x="6384" y="3963"/>
                  </a:lnTo>
                  <a:lnTo>
                    <a:pt x="6377" y="3943"/>
                  </a:lnTo>
                  <a:lnTo>
                    <a:pt x="6205" y="382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36"/>
            <p:cNvSpPr>
              <a:spLocks/>
            </p:cNvSpPr>
            <p:nvPr/>
          </p:nvSpPr>
          <p:spPr bwMode="auto">
            <a:xfrm>
              <a:off x="3177" y="1514"/>
              <a:ext cx="23" cy="21"/>
            </a:xfrm>
            <a:custGeom>
              <a:avLst/>
              <a:gdLst/>
              <a:ahLst/>
              <a:cxnLst>
                <a:cxn ang="0">
                  <a:pos x="5" y="60"/>
                </a:cxn>
                <a:cxn ang="0">
                  <a:pos x="1" y="79"/>
                </a:cxn>
                <a:cxn ang="0">
                  <a:pos x="1" y="99"/>
                </a:cxn>
                <a:cxn ang="0">
                  <a:pos x="5" y="120"/>
                </a:cxn>
                <a:cxn ang="0">
                  <a:pos x="14" y="139"/>
                </a:cxn>
                <a:cxn ang="0">
                  <a:pos x="27" y="156"/>
                </a:cxn>
                <a:cxn ang="0">
                  <a:pos x="43" y="174"/>
                </a:cxn>
                <a:cxn ang="0">
                  <a:pos x="61" y="187"/>
                </a:cxn>
                <a:cxn ang="0">
                  <a:pos x="84" y="198"/>
                </a:cxn>
                <a:cxn ang="0">
                  <a:pos x="106" y="205"/>
                </a:cxn>
                <a:cxn ang="0">
                  <a:pos x="128" y="208"/>
                </a:cxn>
                <a:cxn ang="0">
                  <a:pos x="151" y="207"/>
                </a:cxn>
                <a:cxn ang="0">
                  <a:pos x="171" y="202"/>
                </a:cxn>
                <a:cxn ang="0">
                  <a:pos x="190" y="194"/>
                </a:cxn>
                <a:cxn ang="0">
                  <a:pos x="206" y="182"/>
                </a:cxn>
                <a:cxn ang="0">
                  <a:pos x="219" y="167"/>
                </a:cxn>
                <a:cxn ang="0">
                  <a:pos x="228" y="148"/>
                </a:cxn>
                <a:cxn ang="0">
                  <a:pos x="232" y="128"/>
                </a:cxn>
                <a:cxn ang="0">
                  <a:pos x="232" y="109"/>
                </a:cxn>
                <a:cxn ang="0">
                  <a:pos x="228" y="88"/>
                </a:cxn>
                <a:cxn ang="0">
                  <a:pos x="220" y="69"/>
                </a:cxn>
                <a:cxn ang="0">
                  <a:pos x="208" y="50"/>
                </a:cxn>
                <a:cxn ang="0">
                  <a:pos x="191" y="34"/>
                </a:cxn>
                <a:cxn ang="0">
                  <a:pos x="172" y="20"/>
                </a:cxn>
                <a:cxn ang="0">
                  <a:pos x="151" y="9"/>
                </a:cxn>
                <a:cxn ang="0">
                  <a:pos x="127" y="3"/>
                </a:cxn>
                <a:cxn ang="0">
                  <a:pos x="105" y="0"/>
                </a:cxn>
                <a:cxn ang="0">
                  <a:pos x="83" y="1"/>
                </a:cxn>
                <a:cxn ang="0">
                  <a:pos x="62" y="6"/>
                </a:cxn>
                <a:cxn ang="0">
                  <a:pos x="44" y="14"/>
                </a:cxn>
                <a:cxn ang="0">
                  <a:pos x="28" y="26"/>
                </a:cxn>
                <a:cxn ang="0">
                  <a:pos x="14" y="41"/>
                </a:cxn>
              </a:cxnLst>
              <a:rect l="0" t="0" r="r" b="b"/>
              <a:pathLst>
                <a:path w="233" h="208">
                  <a:moveTo>
                    <a:pt x="9" y="49"/>
                  </a:moveTo>
                  <a:lnTo>
                    <a:pt x="5" y="60"/>
                  </a:lnTo>
                  <a:lnTo>
                    <a:pt x="3" y="69"/>
                  </a:lnTo>
                  <a:lnTo>
                    <a:pt x="1" y="79"/>
                  </a:lnTo>
                  <a:lnTo>
                    <a:pt x="0" y="89"/>
                  </a:lnTo>
                  <a:lnTo>
                    <a:pt x="1" y="99"/>
                  </a:lnTo>
                  <a:lnTo>
                    <a:pt x="3" y="110"/>
                  </a:lnTo>
                  <a:lnTo>
                    <a:pt x="5" y="120"/>
                  </a:lnTo>
                  <a:lnTo>
                    <a:pt x="9" y="129"/>
                  </a:lnTo>
                  <a:lnTo>
                    <a:pt x="14" y="139"/>
                  </a:lnTo>
                  <a:lnTo>
                    <a:pt x="20" y="148"/>
                  </a:lnTo>
                  <a:lnTo>
                    <a:pt x="27" y="156"/>
                  </a:lnTo>
                  <a:lnTo>
                    <a:pt x="34" y="166"/>
                  </a:lnTo>
                  <a:lnTo>
                    <a:pt x="43" y="174"/>
                  </a:lnTo>
                  <a:lnTo>
                    <a:pt x="52" y="181"/>
                  </a:lnTo>
                  <a:lnTo>
                    <a:pt x="61" y="187"/>
                  </a:lnTo>
                  <a:lnTo>
                    <a:pt x="72" y="193"/>
                  </a:lnTo>
                  <a:lnTo>
                    <a:pt x="84" y="198"/>
                  </a:lnTo>
                  <a:lnTo>
                    <a:pt x="95" y="202"/>
                  </a:lnTo>
                  <a:lnTo>
                    <a:pt x="106" y="205"/>
                  </a:lnTo>
                  <a:lnTo>
                    <a:pt x="117" y="207"/>
                  </a:lnTo>
                  <a:lnTo>
                    <a:pt x="128" y="208"/>
                  </a:lnTo>
                  <a:lnTo>
                    <a:pt x="140" y="208"/>
                  </a:lnTo>
                  <a:lnTo>
                    <a:pt x="151" y="207"/>
                  </a:lnTo>
                  <a:lnTo>
                    <a:pt x="161" y="205"/>
                  </a:lnTo>
                  <a:lnTo>
                    <a:pt x="171" y="202"/>
                  </a:lnTo>
                  <a:lnTo>
                    <a:pt x="181" y="198"/>
                  </a:lnTo>
                  <a:lnTo>
                    <a:pt x="190" y="194"/>
                  </a:lnTo>
                  <a:lnTo>
                    <a:pt x="199" y="188"/>
                  </a:lnTo>
                  <a:lnTo>
                    <a:pt x="206" y="182"/>
                  </a:lnTo>
                  <a:lnTo>
                    <a:pt x="213" y="175"/>
                  </a:lnTo>
                  <a:lnTo>
                    <a:pt x="219" y="167"/>
                  </a:lnTo>
                  <a:lnTo>
                    <a:pt x="224" y="157"/>
                  </a:lnTo>
                  <a:lnTo>
                    <a:pt x="228" y="148"/>
                  </a:lnTo>
                  <a:lnTo>
                    <a:pt x="231" y="138"/>
                  </a:lnTo>
                  <a:lnTo>
                    <a:pt x="232" y="128"/>
                  </a:lnTo>
                  <a:lnTo>
                    <a:pt x="233" y="119"/>
                  </a:lnTo>
                  <a:lnTo>
                    <a:pt x="232" y="109"/>
                  </a:lnTo>
                  <a:lnTo>
                    <a:pt x="231" y="98"/>
                  </a:lnTo>
                  <a:lnTo>
                    <a:pt x="228" y="88"/>
                  </a:lnTo>
                  <a:lnTo>
                    <a:pt x="224" y="78"/>
                  </a:lnTo>
                  <a:lnTo>
                    <a:pt x="220" y="69"/>
                  </a:lnTo>
                  <a:lnTo>
                    <a:pt x="214" y="60"/>
                  </a:lnTo>
                  <a:lnTo>
                    <a:pt x="208" y="50"/>
                  </a:lnTo>
                  <a:lnTo>
                    <a:pt x="200" y="42"/>
                  </a:lnTo>
                  <a:lnTo>
                    <a:pt x="191" y="34"/>
                  </a:lnTo>
                  <a:lnTo>
                    <a:pt x="182" y="27"/>
                  </a:lnTo>
                  <a:lnTo>
                    <a:pt x="172" y="20"/>
                  </a:lnTo>
                  <a:lnTo>
                    <a:pt x="162" y="14"/>
                  </a:lnTo>
                  <a:lnTo>
                    <a:pt x="151" y="9"/>
                  </a:lnTo>
                  <a:lnTo>
                    <a:pt x="139" y="5"/>
                  </a:lnTo>
                  <a:lnTo>
                    <a:pt x="127" y="3"/>
                  </a:lnTo>
                  <a:lnTo>
                    <a:pt x="116" y="1"/>
                  </a:lnTo>
                  <a:lnTo>
                    <a:pt x="105" y="0"/>
                  </a:lnTo>
                  <a:lnTo>
                    <a:pt x="94" y="0"/>
                  </a:lnTo>
                  <a:lnTo>
                    <a:pt x="83" y="1"/>
                  </a:lnTo>
                  <a:lnTo>
                    <a:pt x="72" y="3"/>
                  </a:lnTo>
                  <a:lnTo>
                    <a:pt x="62" y="6"/>
                  </a:lnTo>
                  <a:lnTo>
                    <a:pt x="53" y="9"/>
                  </a:lnTo>
                  <a:lnTo>
                    <a:pt x="44" y="14"/>
                  </a:lnTo>
                  <a:lnTo>
                    <a:pt x="36" y="19"/>
                  </a:lnTo>
                  <a:lnTo>
                    <a:pt x="28" y="26"/>
                  </a:lnTo>
                  <a:lnTo>
                    <a:pt x="21" y="33"/>
                  </a:lnTo>
                  <a:lnTo>
                    <a:pt x="14" y="41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F9D2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37"/>
            <p:cNvSpPr>
              <a:spLocks/>
            </p:cNvSpPr>
            <p:nvPr/>
          </p:nvSpPr>
          <p:spPr bwMode="auto">
            <a:xfrm>
              <a:off x="2700" y="1276"/>
              <a:ext cx="23" cy="21"/>
            </a:xfrm>
            <a:custGeom>
              <a:avLst/>
              <a:gdLst/>
              <a:ahLst/>
              <a:cxnLst>
                <a:cxn ang="0">
                  <a:pos x="5" y="60"/>
                </a:cxn>
                <a:cxn ang="0">
                  <a:pos x="1" y="81"/>
                </a:cxn>
                <a:cxn ang="0">
                  <a:pos x="1" y="100"/>
                </a:cxn>
                <a:cxn ang="0">
                  <a:pos x="5" y="120"/>
                </a:cxn>
                <a:cxn ang="0">
                  <a:pos x="14" y="140"/>
                </a:cxn>
                <a:cxn ang="0">
                  <a:pos x="26" y="158"/>
                </a:cxn>
                <a:cxn ang="0">
                  <a:pos x="42" y="174"/>
                </a:cxn>
                <a:cxn ang="0">
                  <a:pos x="61" y="188"/>
                </a:cxn>
                <a:cxn ang="0">
                  <a:pos x="83" y="199"/>
                </a:cxn>
                <a:cxn ang="0">
                  <a:pos x="106" y="206"/>
                </a:cxn>
                <a:cxn ang="0">
                  <a:pos x="128" y="209"/>
                </a:cxn>
                <a:cxn ang="0">
                  <a:pos x="151" y="208"/>
                </a:cxn>
                <a:cxn ang="0">
                  <a:pos x="171" y="203"/>
                </a:cxn>
                <a:cxn ang="0">
                  <a:pos x="190" y="195"/>
                </a:cxn>
                <a:cxn ang="0">
                  <a:pos x="205" y="182"/>
                </a:cxn>
                <a:cxn ang="0">
                  <a:pos x="219" y="167"/>
                </a:cxn>
                <a:cxn ang="0">
                  <a:pos x="228" y="149"/>
                </a:cxn>
                <a:cxn ang="0">
                  <a:pos x="233" y="129"/>
                </a:cxn>
                <a:cxn ang="0">
                  <a:pos x="232" y="109"/>
                </a:cxn>
                <a:cxn ang="0">
                  <a:pos x="228" y="89"/>
                </a:cxn>
                <a:cxn ang="0">
                  <a:pos x="220" y="69"/>
                </a:cxn>
                <a:cxn ang="0">
                  <a:pos x="208" y="52"/>
                </a:cxn>
                <a:cxn ang="0">
                  <a:pos x="191" y="35"/>
                </a:cxn>
                <a:cxn ang="0">
                  <a:pos x="172" y="22"/>
                </a:cxn>
                <a:cxn ang="0">
                  <a:pos x="151" y="10"/>
                </a:cxn>
                <a:cxn ang="0">
                  <a:pos x="127" y="3"/>
                </a:cxn>
                <a:cxn ang="0">
                  <a:pos x="105" y="0"/>
                </a:cxn>
                <a:cxn ang="0">
                  <a:pos x="83" y="1"/>
                </a:cxn>
                <a:cxn ang="0">
                  <a:pos x="62" y="6"/>
                </a:cxn>
                <a:cxn ang="0">
                  <a:pos x="44" y="15"/>
                </a:cxn>
                <a:cxn ang="0">
                  <a:pos x="27" y="27"/>
                </a:cxn>
                <a:cxn ang="0">
                  <a:pos x="14" y="42"/>
                </a:cxn>
              </a:cxnLst>
              <a:rect l="0" t="0" r="r" b="b"/>
              <a:pathLst>
                <a:path w="233" h="209">
                  <a:moveTo>
                    <a:pt x="9" y="51"/>
                  </a:moveTo>
                  <a:lnTo>
                    <a:pt x="5" y="60"/>
                  </a:lnTo>
                  <a:lnTo>
                    <a:pt x="3" y="70"/>
                  </a:lnTo>
                  <a:lnTo>
                    <a:pt x="1" y="81"/>
                  </a:lnTo>
                  <a:lnTo>
                    <a:pt x="0" y="90"/>
                  </a:lnTo>
                  <a:lnTo>
                    <a:pt x="1" y="100"/>
                  </a:lnTo>
                  <a:lnTo>
                    <a:pt x="3" y="110"/>
                  </a:lnTo>
                  <a:lnTo>
                    <a:pt x="5" y="120"/>
                  </a:lnTo>
                  <a:lnTo>
                    <a:pt x="9" y="130"/>
                  </a:lnTo>
                  <a:lnTo>
                    <a:pt x="14" y="140"/>
                  </a:lnTo>
                  <a:lnTo>
                    <a:pt x="19" y="149"/>
                  </a:lnTo>
                  <a:lnTo>
                    <a:pt x="26" y="158"/>
                  </a:lnTo>
                  <a:lnTo>
                    <a:pt x="34" y="166"/>
                  </a:lnTo>
                  <a:lnTo>
                    <a:pt x="42" y="174"/>
                  </a:lnTo>
                  <a:lnTo>
                    <a:pt x="51" y="181"/>
                  </a:lnTo>
                  <a:lnTo>
                    <a:pt x="61" y="188"/>
                  </a:lnTo>
                  <a:lnTo>
                    <a:pt x="72" y="194"/>
                  </a:lnTo>
                  <a:lnTo>
                    <a:pt x="83" y="199"/>
                  </a:lnTo>
                  <a:lnTo>
                    <a:pt x="95" y="203"/>
                  </a:lnTo>
                  <a:lnTo>
                    <a:pt x="106" y="206"/>
                  </a:lnTo>
                  <a:lnTo>
                    <a:pt x="117" y="208"/>
                  </a:lnTo>
                  <a:lnTo>
                    <a:pt x="128" y="209"/>
                  </a:lnTo>
                  <a:lnTo>
                    <a:pt x="139" y="209"/>
                  </a:lnTo>
                  <a:lnTo>
                    <a:pt x="151" y="208"/>
                  </a:lnTo>
                  <a:lnTo>
                    <a:pt x="161" y="206"/>
                  </a:lnTo>
                  <a:lnTo>
                    <a:pt x="171" y="203"/>
                  </a:lnTo>
                  <a:lnTo>
                    <a:pt x="181" y="199"/>
                  </a:lnTo>
                  <a:lnTo>
                    <a:pt x="190" y="195"/>
                  </a:lnTo>
                  <a:lnTo>
                    <a:pt x="198" y="188"/>
                  </a:lnTo>
                  <a:lnTo>
                    <a:pt x="205" y="182"/>
                  </a:lnTo>
                  <a:lnTo>
                    <a:pt x="213" y="175"/>
                  </a:lnTo>
                  <a:lnTo>
                    <a:pt x="219" y="167"/>
                  </a:lnTo>
                  <a:lnTo>
                    <a:pt x="224" y="158"/>
                  </a:lnTo>
                  <a:lnTo>
                    <a:pt x="228" y="149"/>
                  </a:lnTo>
                  <a:lnTo>
                    <a:pt x="231" y="139"/>
                  </a:lnTo>
                  <a:lnTo>
                    <a:pt x="233" y="129"/>
                  </a:lnTo>
                  <a:lnTo>
                    <a:pt x="233" y="119"/>
                  </a:lnTo>
                  <a:lnTo>
                    <a:pt x="232" y="109"/>
                  </a:lnTo>
                  <a:lnTo>
                    <a:pt x="231" y="99"/>
                  </a:lnTo>
                  <a:lnTo>
                    <a:pt x="228" y="89"/>
                  </a:lnTo>
                  <a:lnTo>
                    <a:pt x="224" y="80"/>
                  </a:lnTo>
                  <a:lnTo>
                    <a:pt x="220" y="69"/>
                  </a:lnTo>
                  <a:lnTo>
                    <a:pt x="214" y="60"/>
                  </a:lnTo>
                  <a:lnTo>
                    <a:pt x="208" y="52"/>
                  </a:lnTo>
                  <a:lnTo>
                    <a:pt x="199" y="43"/>
                  </a:lnTo>
                  <a:lnTo>
                    <a:pt x="191" y="35"/>
                  </a:lnTo>
                  <a:lnTo>
                    <a:pt x="182" y="28"/>
                  </a:lnTo>
                  <a:lnTo>
                    <a:pt x="172" y="22"/>
                  </a:lnTo>
                  <a:lnTo>
                    <a:pt x="162" y="15"/>
                  </a:lnTo>
                  <a:lnTo>
                    <a:pt x="151" y="10"/>
                  </a:lnTo>
                  <a:lnTo>
                    <a:pt x="138" y="6"/>
                  </a:lnTo>
                  <a:lnTo>
                    <a:pt x="127" y="3"/>
                  </a:lnTo>
                  <a:lnTo>
                    <a:pt x="116" y="1"/>
                  </a:lnTo>
                  <a:lnTo>
                    <a:pt x="105" y="0"/>
                  </a:lnTo>
                  <a:lnTo>
                    <a:pt x="94" y="0"/>
                  </a:lnTo>
                  <a:lnTo>
                    <a:pt x="83" y="1"/>
                  </a:lnTo>
                  <a:lnTo>
                    <a:pt x="72" y="3"/>
                  </a:lnTo>
                  <a:lnTo>
                    <a:pt x="62" y="6"/>
                  </a:lnTo>
                  <a:lnTo>
                    <a:pt x="53" y="10"/>
                  </a:lnTo>
                  <a:lnTo>
                    <a:pt x="44" y="15"/>
                  </a:lnTo>
                  <a:lnTo>
                    <a:pt x="36" y="21"/>
                  </a:lnTo>
                  <a:lnTo>
                    <a:pt x="27" y="27"/>
                  </a:lnTo>
                  <a:lnTo>
                    <a:pt x="20" y="34"/>
                  </a:lnTo>
                  <a:lnTo>
                    <a:pt x="14" y="42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F9D2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38"/>
            <p:cNvSpPr>
              <a:spLocks/>
            </p:cNvSpPr>
            <p:nvPr/>
          </p:nvSpPr>
          <p:spPr bwMode="auto">
            <a:xfrm>
              <a:off x="2731" y="1610"/>
              <a:ext cx="389" cy="167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41" y="23"/>
                </a:cxn>
                <a:cxn ang="0">
                  <a:pos x="398" y="51"/>
                </a:cxn>
                <a:cxn ang="0">
                  <a:pos x="345" y="90"/>
                </a:cxn>
                <a:cxn ang="0">
                  <a:pos x="286" y="140"/>
                </a:cxn>
                <a:cxn ang="0">
                  <a:pos x="223" y="201"/>
                </a:cxn>
                <a:cxn ang="0">
                  <a:pos x="162" y="272"/>
                </a:cxn>
                <a:cxn ang="0">
                  <a:pos x="106" y="355"/>
                </a:cxn>
                <a:cxn ang="0">
                  <a:pos x="58" y="448"/>
                </a:cxn>
                <a:cxn ang="0">
                  <a:pos x="23" y="550"/>
                </a:cxn>
                <a:cxn ang="0">
                  <a:pos x="3" y="664"/>
                </a:cxn>
                <a:cxn ang="0">
                  <a:pos x="3" y="788"/>
                </a:cxn>
                <a:cxn ang="0">
                  <a:pos x="28" y="921"/>
                </a:cxn>
                <a:cxn ang="0">
                  <a:pos x="80" y="1065"/>
                </a:cxn>
                <a:cxn ang="0">
                  <a:pos x="163" y="1217"/>
                </a:cxn>
                <a:cxn ang="0">
                  <a:pos x="282" y="1379"/>
                </a:cxn>
                <a:cxn ang="0">
                  <a:pos x="360" y="1407"/>
                </a:cxn>
                <a:cxn ang="0">
                  <a:pos x="455" y="1435"/>
                </a:cxn>
                <a:cxn ang="0">
                  <a:pos x="583" y="1471"/>
                </a:cxn>
                <a:cxn ang="0">
                  <a:pos x="741" y="1511"/>
                </a:cxn>
                <a:cxn ang="0">
                  <a:pos x="926" y="1551"/>
                </a:cxn>
                <a:cxn ang="0">
                  <a:pos x="1135" y="1589"/>
                </a:cxn>
                <a:cxn ang="0">
                  <a:pos x="1365" y="1624"/>
                </a:cxn>
                <a:cxn ang="0">
                  <a:pos x="1615" y="1649"/>
                </a:cxn>
                <a:cxn ang="0">
                  <a:pos x="1880" y="1665"/>
                </a:cxn>
                <a:cxn ang="0">
                  <a:pos x="2158" y="1667"/>
                </a:cxn>
                <a:cxn ang="0">
                  <a:pos x="2447" y="1654"/>
                </a:cxn>
                <a:cxn ang="0">
                  <a:pos x="2742" y="1620"/>
                </a:cxn>
                <a:cxn ang="0">
                  <a:pos x="3042" y="1567"/>
                </a:cxn>
                <a:cxn ang="0">
                  <a:pos x="3343" y="1487"/>
                </a:cxn>
                <a:cxn ang="0">
                  <a:pos x="3644" y="1379"/>
                </a:cxn>
                <a:cxn ang="0">
                  <a:pos x="3668" y="1361"/>
                </a:cxn>
                <a:cxn ang="0">
                  <a:pos x="3726" y="1310"/>
                </a:cxn>
                <a:cxn ang="0">
                  <a:pos x="3760" y="1275"/>
                </a:cxn>
                <a:cxn ang="0">
                  <a:pos x="3796" y="1234"/>
                </a:cxn>
                <a:cxn ang="0">
                  <a:pos x="3829" y="1187"/>
                </a:cxn>
                <a:cxn ang="0">
                  <a:pos x="3858" y="1136"/>
                </a:cxn>
                <a:cxn ang="0">
                  <a:pos x="3878" y="1082"/>
                </a:cxn>
                <a:cxn ang="0">
                  <a:pos x="3888" y="1025"/>
                </a:cxn>
                <a:cxn ang="0">
                  <a:pos x="3886" y="967"/>
                </a:cxn>
                <a:cxn ang="0">
                  <a:pos x="3868" y="907"/>
                </a:cxn>
                <a:cxn ang="0">
                  <a:pos x="3831" y="847"/>
                </a:cxn>
                <a:cxn ang="0">
                  <a:pos x="3773" y="787"/>
                </a:cxn>
                <a:cxn ang="0">
                  <a:pos x="3692" y="728"/>
                </a:cxn>
                <a:cxn ang="0">
                  <a:pos x="3585" y="672"/>
                </a:cxn>
              </a:cxnLst>
              <a:rect l="0" t="0" r="r" b="b"/>
              <a:pathLst>
                <a:path w="3889" h="1668">
                  <a:moveTo>
                    <a:pt x="3585" y="672"/>
                  </a:moveTo>
                  <a:lnTo>
                    <a:pt x="478" y="0"/>
                  </a:lnTo>
                  <a:lnTo>
                    <a:pt x="468" y="6"/>
                  </a:lnTo>
                  <a:lnTo>
                    <a:pt x="441" y="23"/>
                  </a:lnTo>
                  <a:lnTo>
                    <a:pt x="420" y="35"/>
                  </a:lnTo>
                  <a:lnTo>
                    <a:pt x="398" y="51"/>
                  </a:lnTo>
                  <a:lnTo>
                    <a:pt x="373" y="69"/>
                  </a:lnTo>
                  <a:lnTo>
                    <a:pt x="345" y="90"/>
                  </a:lnTo>
                  <a:lnTo>
                    <a:pt x="316" y="114"/>
                  </a:lnTo>
                  <a:lnTo>
                    <a:pt x="286" y="140"/>
                  </a:lnTo>
                  <a:lnTo>
                    <a:pt x="255" y="170"/>
                  </a:lnTo>
                  <a:lnTo>
                    <a:pt x="223" y="201"/>
                  </a:lnTo>
                  <a:lnTo>
                    <a:pt x="193" y="236"/>
                  </a:lnTo>
                  <a:lnTo>
                    <a:pt x="162" y="272"/>
                  </a:lnTo>
                  <a:lnTo>
                    <a:pt x="133" y="312"/>
                  </a:lnTo>
                  <a:lnTo>
                    <a:pt x="106" y="355"/>
                  </a:lnTo>
                  <a:lnTo>
                    <a:pt x="81" y="400"/>
                  </a:lnTo>
                  <a:lnTo>
                    <a:pt x="58" y="448"/>
                  </a:lnTo>
                  <a:lnTo>
                    <a:pt x="38" y="498"/>
                  </a:lnTo>
                  <a:lnTo>
                    <a:pt x="23" y="550"/>
                  </a:lnTo>
                  <a:lnTo>
                    <a:pt x="10" y="606"/>
                  </a:lnTo>
                  <a:lnTo>
                    <a:pt x="3" y="664"/>
                  </a:lnTo>
                  <a:lnTo>
                    <a:pt x="0" y="725"/>
                  </a:lnTo>
                  <a:lnTo>
                    <a:pt x="3" y="788"/>
                  </a:lnTo>
                  <a:lnTo>
                    <a:pt x="12" y="853"/>
                  </a:lnTo>
                  <a:lnTo>
                    <a:pt x="28" y="921"/>
                  </a:lnTo>
                  <a:lnTo>
                    <a:pt x="50" y="991"/>
                  </a:lnTo>
                  <a:lnTo>
                    <a:pt x="80" y="1065"/>
                  </a:lnTo>
                  <a:lnTo>
                    <a:pt x="117" y="1139"/>
                  </a:lnTo>
                  <a:lnTo>
                    <a:pt x="163" y="1217"/>
                  </a:lnTo>
                  <a:lnTo>
                    <a:pt x="218" y="1297"/>
                  </a:lnTo>
                  <a:lnTo>
                    <a:pt x="282" y="1379"/>
                  </a:lnTo>
                  <a:lnTo>
                    <a:pt x="302" y="1386"/>
                  </a:lnTo>
                  <a:lnTo>
                    <a:pt x="360" y="1407"/>
                  </a:lnTo>
                  <a:lnTo>
                    <a:pt x="404" y="1420"/>
                  </a:lnTo>
                  <a:lnTo>
                    <a:pt x="455" y="1435"/>
                  </a:lnTo>
                  <a:lnTo>
                    <a:pt x="515" y="1452"/>
                  </a:lnTo>
                  <a:lnTo>
                    <a:pt x="583" y="1471"/>
                  </a:lnTo>
                  <a:lnTo>
                    <a:pt x="658" y="1490"/>
                  </a:lnTo>
                  <a:lnTo>
                    <a:pt x="741" y="1511"/>
                  </a:lnTo>
                  <a:lnTo>
                    <a:pt x="830" y="1531"/>
                  </a:lnTo>
                  <a:lnTo>
                    <a:pt x="926" y="1551"/>
                  </a:lnTo>
                  <a:lnTo>
                    <a:pt x="1028" y="1571"/>
                  </a:lnTo>
                  <a:lnTo>
                    <a:pt x="1135" y="1589"/>
                  </a:lnTo>
                  <a:lnTo>
                    <a:pt x="1247" y="1607"/>
                  </a:lnTo>
                  <a:lnTo>
                    <a:pt x="1365" y="1624"/>
                  </a:lnTo>
                  <a:lnTo>
                    <a:pt x="1488" y="1638"/>
                  </a:lnTo>
                  <a:lnTo>
                    <a:pt x="1615" y="1649"/>
                  </a:lnTo>
                  <a:lnTo>
                    <a:pt x="1746" y="1659"/>
                  </a:lnTo>
                  <a:lnTo>
                    <a:pt x="1880" y="1665"/>
                  </a:lnTo>
                  <a:lnTo>
                    <a:pt x="2018" y="1668"/>
                  </a:lnTo>
                  <a:lnTo>
                    <a:pt x="2158" y="1667"/>
                  </a:lnTo>
                  <a:lnTo>
                    <a:pt x="2301" y="1662"/>
                  </a:lnTo>
                  <a:lnTo>
                    <a:pt x="2447" y="1654"/>
                  </a:lnTo>
                  <a:lnTo>
                    <a:pt x="2593" y="1640"/>
                  </a:lnTo>
                  <a:lnTo>
                    <a:pt x="2742" y="1620"/>
                  </a:lnTo>
                  <a:lnTo>
                    <a:pt x="2891" y="1596"/>
                  </a:lnTo>
                  <a:lnTo>
                    <a:pt x="3042" y="1567"/>
                  </a:lnTo>
                  <a:lnTo>
                    <a:pt x="3193" y="1530"/>
                  </a:lnTo>
                  <a:lnTo>
                    <a:pt x="3343" y="1487"/>
                  </a:lnTo>
                  <a:lnTo>
                    <a:pt x="3494" y="1437"/>
                  </a:lnTo>
                  <a:lnTo>
                    <a:pt x="3644" y="1379"/>
                  </a:lnTo>
                  <a:lnTo>
                    <a:pt x="3650" y="1375"/>
                  </a:lnTo>
                  <a:lnTo>
                    <a:pt x="3668" y="1361"/>
                  </a:lnTo>
                  <a:lnTo>
                    <a:pt x="3694" y="1339"/>
                  </a:lnTo>
                  <a:lnTo>
                    <a:pt x="3726" y="1310"/>
                  </a:lnTo>
                  <a:lnTo>
                    <a:pt x="3743" y="1294"/>
                  </a:lnTo>
                  <a:lnTo>
                    <a:pt x="3760" y="1275"/>
                  </a:lnTo>
                  <a:lnTo>
                    <a:pt x="3779" y="1255"/>
                  </a:lnTo>
                  <a:lnTo>
                    <a:pt x="3796" y="1234"/>
                  </a:lnTo>
                  <a:lnTo>
                    <a:pt x="3813" y="1211"/>
                  </a:lnTo>
                  <a:lnTo>
                    <a:pt x="3829" y="1187"/>
                  </a:lnTo>
                  <a:lnTo>
                    <a:pt x="3845" y="1162"/>
                  </a:lnTo>
                  <a:lnTo>
                    <a:pt x="3858" y="1136"/>
                  </a:lnTo>
                  <a:lnTo>
                    <a:pt x="3869" y="1109"/>
                  </a:lnTo>
                  <a:lnTo>
                    <a:pt x="3878" y="1082"/>
                  </a:lnTo>
                  <a:lnTo>
                    <a:pt x="3884" y="1053"/>
                  </a:lnTo>
                  <a:lnTo>
                    <a:pt x="3888" y="1025"/>
                  </a:lnTo>
                  <a:lnTo>
                    <a:pt x="3889" y="996"/>
                  </a:lnTo>
                  <a:lnTo>
                    <a:pt x="3886" y="967"/>
                  </a:lnTo>
                  <a:lnTo>
                    <a:pt x="3879" y="936"/>
                  </a:lnTo>
                  <a:lnTo>
                    <a:pt x="3868" y="907"/>
                  </a:lnTo>
                  <a:lnTo>
                    <a:pt x="3852" y="876"/>
                  </a:lnTo>
                  <a:lnTo>
                    <a:pt x="3831" y="847"/>
                  </a:lnTo>
                  <a:lnTo>
                    <a:pt x="3805" y="816"/>
                  </a:lnTo>
                  <a:lnTo>
                    <a:pt x="3773" y="787"/>
                  </a:lnTo>
                  <a:lnTo>
                    <a:pt x="3736" y="757"/>
                  </a:lnTo>
                  <a:lnTo>
                    <a:pt x="3692" y="728"/>
                  </a:lnTo>
                  <a:lnTo>
                    <a:pt x="3642" y="699"/>
                  </a:lnTo>
                  <a:lnTo>
                    <a:pt x="3585" y="672"/>
                  </a:lnTo>
                  <a:close/>
                </a:path>
              </a:pathLst>
            </a:custGeom>
            <a:solidFill>
              <a:srgbClr val="D932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39"/>
            <p:cNvSpPr>
              <a:spLocks/>
            </p:cNvSpPr>
            <p:nvPr/>
          </p:nvSpPr>
          <p:spPr bwMode="auto">
            <a:xfrm>
              <a:off x="2529" y="1624"/>
              <a:ext cx="230" cy="195"/>
            </a:xfrm>
            <a:custGeom>
              <a:avLst/>
              <a:gdLst/>
              <a:ahLst/>
              <a:cxnLst>
                <a:cxn ang="0">
                  <a:pos x="2219" y="771"/>
                </a:cxn>
                <a:cxn ang="0">
                  <a:pos x="2205" y="778"/>
                </a:cxn>
                <a:cxn ang="0">
                  <a:pos x="2169" y="798"/>
                </a:cxn>
                <a:cxn ang="0">
                  <a:pos x="2141" y="812"/>
                </a:cxn>
                <a:cxn ang="0">
                  <a:pos x="2109" y="826"/>
                </a:cxn>
                <a:cxn ang="0">
                  <a:pos x="2070" y="841"/>
                </a:cxn>
                <a:cxn ang="0">
                  <a:pos x="2027" y="857"/>
                </a:cxn>
                <a:cxn ang="0">
                  <a:pos x="1979" y="874"/>
                </a:cxn>
                <a:cxn ang="0">
                  <a:pos x="1927" y="889"/>
                </a:cxn>
                <a:cxn ang="0">
                  <a:pos x="1869" y="903"/>
                </a:cxn>
                <a:cxn ang="0">
                  <a:pos x="1808" y="915"/>
                </a:cxn>
                <a:cxn ang="0">
                  <a:pos x="1742" y="927"/>
                </a:cxn>
                <a:cxn ang="0">
                  <a:pos x="1672" y="934"/>
                </a:cxn>
                <a:cxn ang="0">
                  <a:pos x="1599" y="938"/>
                </a:cxn>
                <a:cxn ang="0">
                  <a:pos x="1523" y="939"/>
                </a:cxn>
                <a:cxn ang="0">
                  <a:pos x="1444" y="935"/>
                </a:cxn>
                <a:cxn ang="0">
                  <a:pos x="1360" y="927"/>
                </a:cxn>
                <a:cxn ang="0">
                  <a:pos x="1275" y="912"/>
                </a:cxn>
                <a:cxn ang="0">
                  <a:pos x="1187" y="892"/>
                </a:cxn>
                <a:cxn ang="0">
                  <a:pos x="1097" y="867"/>
                </a:cxn>
                <a:cxn ang="0">
                  <a:pos x="1003" y="833"/>
                </a:cxn>
                <a:cxn ang="0">
                  <a:pos x="908" y="792"/>
                </a:cxn>
                <a:cxn ang="0">
                  <a:pos x="812" y="743"/>
                </a:cxn>
                <a:cxn ang="0">
                  <a:pos x="714" y="685"/>
                </a:cxn>
                <a:cxn ang="0">
                  <a:pos x="614" y="619"/>
                </a:cxn>
                <a:cxn ang="0">
                  <a:pos x="514" y="543"/>
                </a:cxn>
                <a:cxn ang="0">
                  <a:pos x="412" y="457"/>
                </a:cxn>
                <a:cxn ang="0">
                  <a:pos x="309" y="360"/>
                </a:cxn>
                <a:cxn ang="0">
                  <a:pos x="206" y="252"/>
                </a:cxn>
                <a:cxn ang="0">
                  <a:pos x="104" y="132"/>
                </a:cxn>
                <a:cxn ang="0">
                  <a:pos x="0" y="0"/>
                </a:cxn>
                <a:cxn ang="0">
                  <a:pos x="448" y="1948"/>
                </a:cxn>
                <a:cxn ang="0">
                  <a:pos x="457" y="1948"/>
                </a:cxn>
                <a:cxn ang="0">
                  <a:pos x="481" y="1948"/>
                </a:cxn>
                <a:cxn ang="0">
                  <a:pos x="499" y="1947"/>
                </a:cxn>
                <a:cxn ang="0">
                  <a:pos x="521" y="1946"/>
                </a:cxn>
                <a:cxn ang="0">
                  <a:pos x="547" y="1943"/>
                </a:cxn>
                <a:cxn ang="0">
                  <a:pos x="577" y="1940"/>
                </a:cxn>
                <a:cxn ang="0">
                  <a:pos x="610" y="1935"/>
                </a:cxn>
                <a:cxn ang="0">
                  <a:pos x="648" y="1928"/>
                </a:cxn>
                <a:cxn ang="0">
                  <a:pos x="689" y="1921"/>
                </a:cxn>
                <a:cxn ang="0">
                  <a:pos x="733" y="1911"/>
                </a:cxn>
                <a:cxn ang="0">
                  <a:pos x="781" y="1900"/>
                </a:cxn>
                <a:cxn ang="0">
                  <a:pos x="833" y="1887"/>
                </a:cxn>
                <a:cxn ang="0">
                  <a:pos x="888" y="1870"/>
                </a:cxn>
                <a:cxn ang="0">
                  <a:pos x="947" y="1852"/>
                </a:cxn>
                <a:cxn ang="0">
                  <a:pos x="1008" y="1831"/>
                </a:cxn>
                <a:cxn ang="0">
                  <a:pos x="1073" y="1806"/>
                </a:cxn>
                <a:cxn ang="0">
                  <a:pos x="1142" y="1779"/>
                </a:cxn>
                <a:cxn ang="0">
                  <a:pos x="1214" y="1748"/>
                </a:cxn>
                <a:cxn ang="0">
                  <a:pos x="1288" y="1715"/>
                </a:cxn>
                <a:cxn ang="0">
                  <a:pos x="1366" y="1676"/>
                </a:cxn>
                <a:cxn ang="0">
                  <a:pos x="1447" y="1635"/>
                </a:cxn>
                <a:cxn ang="0">
                  <a:pos x="1530" y="1589"/>
                </a:cxn>
                <a:cxn ang="0">
                  <a:pos x="1616" y="1540"/>
                </a:cxn>
                <a:cxn ang="0">
                  <a:pos x="1706" y="1486"/>
                </a:cxn>
                <a:cxn ang="0">
                  <a:pos x="1799" y="1427"/>
                </a:cxn>
                <a:cxn ang="0">
                  <a:pos x="1893" y="1362"/>
                </a:cxn>
                <a:cxn ang="0">
                  <a:pos x="1992" y="1294"/>
                </a:cxn>
                <a:cxn ang="0">
                  <a:pos x="2092" y="1221"/>
                </a:cxn>
                <a:cxn ang="0">
                  <a:pos x="2195" y="1141"/>
                </a:cxn>
                <a:cxn ang="0">
                  <a:pos x="2300" y="1057"/>
                </a:cxn>
                <a:cxn ang="0">
                  <a:pos x="2219" y="771"/>
                </a:cxn>
              </a:cxnLst>
              <a:rect l="0" t="0" r="r" b="b"/>
              <a:pathLst>
                <a:path w="2300" h="1948">
                  <a:moveTo>
                    <a:pt x="2219" y="771"/>
                  </a:moveTo>
                  <a:lnTo>
                    <a:pt x="2205" y="778"/>
                  </a:lnTo>
                  <a:lnTo>
                    <a:pt x="2169" y="798"/>
                  </a:lnTo>
                  <a:lnTo>
                    <a:pt x="2141" y="812"/>
                  </a:lnTo>
                  <a:lnTo>
                    <a:pt x="2109" y="826"/>
                  </a:lnTo>
                  <a:lnTo>
                    <a:pt x="2070" y="841"/>
                  </a:lnTo>
                  <a:lnTo>
                    <a:pt x="2027" y="857"/>
                  </a:lnTo>
                  <a:lnTo>
                    <a:pt x="1979" y="874"/>
                  </a:lnTo>
                  <a:lnTo>
                    <a:pt x="1927" y="889"/>
                  </a:lnTo>
                  <a:lnTo>
                    <a:pt x="1869" y="903"/>
                  </a:lnTo>
                  <a:lnTo>
                    <a:pt x="1808" y="915"/>
                  </a:lnTo>
                  <a:lnTo>
                    <a:pt x="1742" y="927"/>
                  </a:lnTo>
                  <a:lnTo>
                    <a:pt x="1672" y="934"/>
                  </a:lnTo>
                  <a:lnTo>
                    <a:pt x="1599" y="938"/>
                  </a:lnTo>
                  <a:lnTo>
                    <a:pt x="1523" y="939"/>
                  </a:lnTo>
                  <a:lnTo>
                    <a:pt x="1444" y="935"/>
                  </a:lnTo>
                  <a:lnTo>
                    <a:pt x="1360" y="927"/>
                  </a:lnTo>
                  <a:lnTo>
                    <a:pt x="1275" y="912"/>
                  </a:lnTo>
                  <a:lnTo>
                    <a:pt x="1187" y="892"/>
                  </a:lnTo>
                  <a:lnTo>
                    <a:pt x="1097" y="867"/>
                  </a:lnTo>
                  <a:lnTo>
                    <a:pt x="1003" y="833"/>
                  </a:lnTo>
                  <a:lnTo>
                    <a:pt x="908" y="792"/>
                  </a:lnTo>
                  <a:lnTo>
                    <a:pt x="812" y="743"/>
                  </a:lnTo>
                  <a:lnTo>
                    <a:pt x="714" y="685"/>
                  </a:lnTo>
                  <a:lnTo>
                    <a:pt x="614" y="619"/>
                  </a:lnTo>
                  <a:lnTo>
                    <a:pt x="514" y="543"/>
                  </a:lnTo>
                  <a:lnTo>
                    <a:pt x="412" y="457"/>
                  </a:lnTo>
                  <a:lnTo>
                    <a:pt x="309" y="360"/>
                  </a:lnTo>
                  <a:lnTo>
                    <a:pt x="206" y="252"/>
                  </a:lnTo>
                  <a:lnTo>
                    <a:pt x="104" y="132"/>
                  </a:lnTo>
                  <a:lnTo>
                    <a:pt x="0" y="0"/>
                  </a:lnTo>
                  <a:lnTo>
                    <a:pt x="448" y="1948"/>
                  </a:lnTo>
                  <a:lnTo>
                    <a:pt x="457" y="1948"/>
                  </a:lnTo>
                  <a:lnTo>
                    <a:pt x="481" y="1948"/>
                  </a:lnTo>
                  <a:lnTo>
                    <a:pt x="499" y="1947"/>
                  </a:lnTo>
                  <a:lnTo>
                    <a:pt x="521" y="1946"/>
                  </a:lnTo>
                  <a:lnTo>
                    <a:pt x="547" y="1943"/>
                  </a:lnTo>
                  <a:lnTo>
                    <a:pt x="577" y="1940"/>
                  </a:lnTo>
                  <a:lnTo>
                    <a:pt x="610" y="1935"/>
                  </a:lnTo>
                  <a:lnTo>
                    <a:pt x="648" y="1928"/>
                  </a:lnTo>
                  <a:lnTo>
                    <a:pt x="689" y="1921"/>
                  </a:lnTo>
                  <a:lnTo>
                    <a:pt x="733" y="1911"/>
                  </a:lnTo>
                  <a:lnTo>
                    <a:pt x="781" y="1900"/>
                  </a:lnTo>
                  <a:lnTo>
                    <a:pt x="833" y="1887"/>
                  </a:lnTo>
                  <a:lnTo>
                    <a:pt x="888" y="1870"/>
                  </a:lnTo>
                  <a:lnTo>
                    <a:pt x="947" y="1852"/>
                  </a:lnTo>
                  <a:lnTo>
                    <a:pt x="1008" y="1831"/>
                  </a:lnTo>
                  <a:lnTo>
                    <a:pt x="1073" y="1806"/>
                  </a:lnTo>
                  <a:lnTo>
                    <a:pt x="1142" y="1779"/>
                  </a:lnTo>
                  <a:lnTo>
                    <a:pt x="1214" y="1748"/>
                  </a:lnTo>
                  <a:lnTo>
                    <a:pt x="1288" y="1715"/>
                  </a:lnTo>
                  <a:lnTo>
                    <a:pt x="1366" y="1676"/>
                  </a:lnTo>
                  <a:lnTo>
                    <a:pt x="1447" y="1635"/>
                  </a:lnTo>
                  <a:lnTo>
                    <a:pt x="1530" y="1589"/>
                  </a:lnTo>
                  <a:lnTo>
                    <a:pt x="1616" y="1540"/>
                  </a:lnTo>
                  <a:lnTo>
                    <a:pt x="1706" y="1486"/>
                  </a:lnTo>
                  <a:lnTo>
                    <a:pt x="1799" y="1427"/>
                  </a:lnTo>
                  <a:lnTo>
                    <a:pt x="1893" y="1362"/>
                  </a:lnTo>
                  <a:lnTo>
                    <a:pt x="1992" y="1294"/>
                  </a:lnTo>
                  <a:lnTo>
                    <a:pt x="2092" y="1221"/>
                  </a:lnTo>
                  <a:lnTo>
                    <a:pt x="2195" y="1141"/>
                  </a:lnTo>
                  <a:lnTo>
                    <a:pt x="2300" y="1057"/>
                  </a:lnTo>
                  <a:lnTo>
                    <a:pt x="2219" y="771"/>
                  </a:lnTo>
                  <a:close/>
                </a:path>
              </a:pathLst>
            </a:custGeom>
            <a:solidFill>
              <a:srgbClr val="D932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40"/>
            <p:cNvSpPr>
              <a:spLocks/>
            </p:cNvSpPr>
            <p:nvPr/>
          </p:nvSpPr>
          <p:spPr bwMode="auto">
            <a:xfrm>
              <a:off x="2774" y="1632"/>
              <a:ext cx="327" cy="80"/>
            </a:xfrm>
            <a:custGeom>
              <a:avLst/>
              <a:gdLst/>
              <a:ahLst/>
              <a:cxnLst>
                <a:cxn ang="0">
                  <a:pos x="3268" y="568"/>
                </a:cxn>
                <a:cxn ang="0">
                  <a:pos x="3252" y="573"/>
                </a:cxn>
                <a:cxn ang="0">
                  <a:pos x="3203" y="586"/>
                </a:cxn>
                <a:cxn ang="0">
                  <a:pos x="3169" y="596"/>
                </a:cxn>
                <a:cxn ang="0">
                  <a:pos x="3126" y="606"/>
                </a:cxn>
                <a:cxn ang="0">
                  <a:pos x="3075" y="617"/>
                </a:cxn>
                <a:cxn ang="0">
                  <a:pos x="3018" y="628"/>
                </a:cxn>
                <a:cxn ang="0">
                  <a:pos x="2955" y="639"/>
                </a:cxn>
                <a:cxn ang="0">
                  <a:pos x="2884" y="649"/>
                </a:cxn>
                <a:cxn ang="0">
                  <a:pos x="2807" y="659"/>
                </a:cxn>
                <a:cxn ang="0">
                  <a:pos x="2724" y="667"/>
                </a:cxn>
                <a:cxn ang="0">
                  <a:pos x="2634" y="675"/>
                </a:cxn>
                <a:cxn ang="0">
                  <a:pos x="2539" y="680"/>
                </a:cxn>
                <a:cxn ang="0">
                  <a:pos x="2437" y="682"/>
                </a:cxn>
                <a:cxn ang="0">
                  <a:pos x="2330" y="682"/>
                </a:cxn>
                <a:cxn ang="0">
                  <a:pos x="2218" y="679"/>
                </a:cxn>
                <a:cxn ang="0">
                  <a:pos x="2100" y="672"/>
                </a:cxn>
                <a:cxn ang="0">
                  <a:pos x="1977" y="661"/>
                </a:cxn>
                <a:cxn ang="0">
                  <a:pos x="1850" y="646"/>
                </a:cxn>
                <a:cxn ang="0">
                  <a:pos x="1718" y="627"/>
                </a:cxn>
                <a:cxn ang="0">
                  <a:pos x="1581" y="602"/>
                </a:cxn>
                <a:cxn ang="0">
                  <a:pos x="1439" y="572"/>
                </a:cxn>
                <a:cxn ang="0">
                  <a:pos x="1294" y="536"/>
                </a:cxn>
                <a:cxn ang="0">
                  <a:pos x="1144" y="494"/>
                </a:cxn>
                <a:cxn ang="0">
                  <a:pos x="992" y="447"/>
                </a:cxn>
                <a:cxn ang="0">
                  <a:pos x="834" y="392"/>
                </a:cxn>
                <a:cxn ang="0">
                  <a:pos x="673" y="328"/>
                </a:cxn>
                <a:cxn ang="0">
                  <a:pos x="509" y="259"/>
                </a:cxn>
                <a:cxn ang="0">
                  <a:pos x="342" y="181"/>
                </a:cxn>
                <a:cxn ang="0">
                  <a:pos x="173" y="94"/>
                </a:cxn>
                <a:cxn ang="0">
                  <a:pos x="0" y="0"/>
                </a:cxn>
                <a:cxn ang="0">
                  <a:pos x="13" y="14"/>
                </a:cxn>
                <a:cxn ang="0">
                  <a:pos x="54" y="55"/>
                </a:cxn>
                <a:cxn ang="0">
                  <a:pos x="83" y="84"/>
                </a:cxn>
                <a:cxn ang="0">
                  <a:pos x="120" y="117"/>
                </a:cxn>
                <a:cxn ang="0">
                  <a:pos x="162" y="154"/>
                </a:cxn>
                <a:cxn ang="0">
                  <a:pos x="212" y="195"/>
                </a:cxn>
                <a:cxn ang="0">
                  <a:pos x="268" y="239"/>
                </a:cxn>
                <a:cxn ang="0">
                  <a:pos x="331" y="285"/>
                </a:cxn>
                <a:cxn ang="0">
                  <a:pos x="399" y="331"/>
                </a:cxn>
                <a:cxn ang="0">
                  <a:pos x="475" y="379"/>
                </a:cxn>
                <a:cxn ang="0">
                  <a:pos x="557" y="428"/>
                </a:cxn>
                <a:cxn ang="0">
                  <a:pos x="645" y="476"/>
                </a:cxn>
                <a:cxn ang="0">
                  <a:pos x="739" y="523"/>
                </a:cxn>
                <a:cxn ang="0">
                  <a:pos x="840" y="569"/>
                </a:cxn>
                <a:cxn ang="0">
                  <a:pos x="946" y="611"/>
                </a:cxn>
                <a:cxn ang="0">
                  <a:pos x="1059" y="652"/>
                </a:cxn>
                <a:cxn ang="0">
                  <a:pos x="1178" y="689"/>
                </a:cxn>
                <a:cxn ang="0">
                  <a:pos x="1303" y="721"/>
                </a:cxn>
                <a:cxn ang="0">
                  <a:pos x="1434" y="750"/>
                </a:cxn>
                <a:cxn ang="0">
                  <a:pos x="1571" y="772"/>
                </a:cxn>
                <a:cxn ang="0">
                  <a:pos x="1715" y="790"/>
                </a:cxn>
                <a:cxn ang="0">
                  <a:pos x="1863" y="799"/>
                </a:cxn>
                <a:cxn ang="0">
                  <a:pos x="2019" y="802"/>
                </a:cxn>
                <a:cxn ang="0">
                  <a:pos x="2180" y="797"/>
                </a:cxn>
                <a:cxn ang="0">
                  <a:pos x="2347" y="784"/>
                </a:cxn>
                <a:cxn ang="0">
                  <a:pos x="2520" y="761"/>
                </a:cxn>
                <a:cxn ang="0">
                  <a:pos x="2698" y="729"/>
                </a:cxn>
                <a:cxn ang="0">
                  <a:pos x="2882" y="686"/>
                </a:cxn>
                <a:cxn ang="0">
                  <a:pos x="3072" y="633"/>
                </a:cxn>
                <a:cxn ang="0">
                  <a:pos x="3268" y="568"/>
                </a:cxn>
              </a:cxnLst>
              <a:rect l="0" t="0" r="r" b="b"/>
              <a:pathLst>
                <a:path w="3268" h="802">
                  <a:moveTo>
                    <a:pt x="3268" y="568"/>
                  </a:moveTo>
                  <a:lnTo>
                    <a:pt x="3252" y="573"/>
                  </a:lnTo>
                  <a:lnTo>
                    <a:pt x="3203" y="586"/>
                  </a:lnTo>
                  <a:lnTo>
                    <a:pt x="3169" y="596"/>
                  </a:lnTo>
                  <a:lnTo>
                    <a:pt x="3126" y="606"/>
                  </a:lnTo>
                  <a:lnTo>
                    <a:pt x="3075" y="617"/>
                  </a:lnTo>
                  <a:lnTo>
                    <a:pt x="3018" y="628"/>
                  </a:lnTo>
                  <a:lnTo>
                    <a:pt x="2955" y="639"/>
                  </a:lnTo>
                  <a:lnTo>
                    <a:pt x="2884" y="649"/>
                  </a:lnTo>
                  <a:lnTo>
                    <a:pt x="2807" y="659"/>
                  </a:lnTo>
                  <a:lnTo>
                    <a:pt x="2724" y="667"/>
                  </a:lnTo>
                  <a:lnTo>
                    <a:pt x="2634" y="675"/>
                  </a:lnTo>
                  <a:lnTo>
                    <a:pt x="2539" y="680"/>
                  </a:lnTo>
                  <a:lnTo>
                    <a:pt x="2437" y="682"/>
                  </a:lnTo>
                  <a:lnTo>
                    <a:pt x="2330" y="682"/>
                  </a:lnTo>
                  <a:lnTo>
                    <a:pt x="2218" y="679"/>
                  </a:lnTo>
                  <a:lnTo>
                    <a:pt x="2100" y="672"/>
                  </a:lnTo>
                  <a:lnTo>
                    <a:pt x="1977" y="661"/>
                  </a:lnTo>
                  <a:lnTo>
                    <a:pt x="1850" y="646"/>
                  </a:lnTo>
                  <a:lnTo>
                    <a:pt x="1718" y="627"/>
                  </a:lnTo>
                  <a:lnTo>
                    <a:pt x="1581" y="602"/>
                  </a:lnTo>
                  <a:lnTo>
                    <a:pt x="1439" y="572"/>
                  </a:lnTo>
                  <a:lnTo>
                    <a:pt x="1294" y="536"/>
                  </a:lnTo>
                  <a:lnTo>
                    <a:pt x="1144" y="494"/>
                  </a:lnTo>
                  <a:lnTo>
                    <a:pt x="992" y="447"/>
                  </a:lnTo>
                  <a:lnTo>
                    <a:pt x="834" y="392"/>
                  </a:lnTo>
                  <a:lnTo>
                    <a:pt x="673" y="328"/>
                  </a:lnTo>
                  <a:lnTo>
                    <a:pt x="509" y="259"/>
                  </a:lnTo>
                  <a:lnTo>
                    <a:pt x="342" y="181"/>
                  </a:lnTo>
                  <a:lnTo>
                    <a:pt x="173" y="94"/>
                  </a:lnTo>
                  <a:lnTo>
                    <a:pt x="0" y="0"/>
                  </a:lnTo>
                  <a:lnTo>
                    <a:pt x="13" y="14"/>
                  </a:lnTo>
                  <a:lnTo>
                    <a:pt x="54" y="55"/>
                  </a:lnTo>
                  <a:lnTo>
                    <a:pt x="83" y="84"/>
                  </a:lnTo>
                  <a:lnTo>
                    <a:pt x="120" y="117"/>
                  </a:lnTo>
                  <a:lnTo>
                    <a:pt x="162" y="154"/>
                  </a:lnTo>
                  <a:lnTo>
                    <a:pt x="212" y="195"/>
                  </a:lnTo>
                  <a:lnTo>
                    <a:pt x="268" y="239"/>
                  </a:lnTo>
                  <a:lnTo>
                    <a:pt x="331" y="285"/>
                  </a:lnTo>
                  <a:lnTo>
                    <a:pt x="399" y="331"/>
                  </a:lnTo>
                  <a:lnTo>
                    <a:pt x="475" y="379"/>
                  </a:lnTo>
                  <a:lnTo>
                    <a:pt x="557" y="428"/>
                  </a:lnTo>
                  <a:lnTo>
                    <a:pt x="645" y="476"/>
                  </a:lnTo>
                  <a:lnTo>
                    <a:pt x="739" y="523"/>
                  </a:lnTo>
                  <a:lnTo>
                    <a:pt x="840" y="569"/>
                  </a:lnTo>
                  <a:lnTo>
                    <a:pt x="946" y="611"/>
                  </a:lnTo>
                  <a:lnTo>
                    <a:pt x="1059" y="652"/>
                  </a:lnTo>
                  <a:lnTo>
                    <a:pt x="1178" y="689"/>
                  </a:lnTo>
                  <a:lnTo>
                    <a:pt x="1303" y="721"/>
                  </a:lnTo>
                  <a:lnTo>
                    <a:pt x="1434" y="750"/>
                  </a:lnTo>
                  <a:lnTo>
                    <a:pt x="1571" y="772"/>
                  </a:lnTo>
                  <a:lnTo>
                    <a:pt x="1715" y="790"/>
                  </a:lnTo>
                  <a:lnTo>
                    <a:pt x="1863" y="799"/>
                  </a:lnTo>
                  <a:lnTo>
                    <a:pt x="2019" y="802"/>
                  </a:lnTo>
                  <a:lnTo>
                    <a:pt x="2180" y="797"/>
                  </a:lnTo>
                  <a:lnTo>
                    <a:pt x="2347" y="784"/>
                  </a:lnTo>
                  <a:lnTo>
                    <a:pt x="2520" y="761"/>
                  </a:lnTo>
                  <a:lnTo>
                    <a:pt x="2698" y="729"/>
                  </a:lnTo>
                  <a:lnTo>
                    <a:pt x="2882" y="686"/>
                  </a:lnTo>
                  <a:lnTo>
                    <a:pt x="3072" y="633"/>
                  </a:lnTo>
                  <a:lnTo>
                    <a:pt x="3268" y="5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41"/>
            <p:cNvSpPr>
              <a:spLocks/>
            </p:cNvSpPr>
            <p:nvPr/>
          </p:nvSpPr>
          <p:spPr bwMode="auto">
            <a:xfrm>
              <a:off x="2752" y="1681"/>
              <a:ext cx="364" cy="78"/>
            </a:xfrm>
            <a:custGeom>
              <a:avLst/>
              <a:gdLst/>
              <a:ahLst/>
              <a:cxnLst>
                <a:cxn ang="0">
                  <a:pos x="3637" y="435"/>
                </a:cxn>
                <a:cxn ang="0">
                  <a:pos x="3611" y="441"/>
                </a:cxn>
                <a:cxn ang="0">
                  <a:pos x="3538" y="456"/>
                </a:cxn>
                <a:cxn ang="0">
                  <a:pos x="3485" y="468"/>
                </a:cxn>
                <a:cxn ang="0">
                  <a:pos x="3422" y="479"/>
                </a:cxn>
                <a:cxn ang="0">
                  <a:pos x="3349" y="491"/>
                </a:cxn>
                <a:cxn ang="0">
                  <a:pos x="3267" y="504"/>
                </a:cxn>
                <a:cxn ang="0">
                  <a:pos x="3177" y="517"/>
                </a:cxn>
                <a:cxn ang="0">
                  <a:pos x="3078" y="531"/>
                </a:cxn>
                <a:cxn ang="0">
                  <a:pos x="2971" y="543"/>
                </a:cxn>
                <a:cxn ang="0">
                  <a:pos x="2859" y="555"/>
                </a:cxn>
                <a:cxn ang="0">
                  <a:pos x="2739" y="565"/>
                </a:cxn>
                <a:cxn ang="0">
                  <a:pos x="2614" y="573"/>
                </a:cxn>
                <a:cxn ang="0">
                  <a:pos x="2484" y="580"/>
                </a:cxn>
                <a:cxn ang="0">
                  <a:pos x="2349" y="584"/>
                </a:cxn>
                <a:cxn ang="0">
                  <a:pos x="2209" y="584"/>
                </a:cxn>
                <a:cxn ang="0">
                  <a:pos x="2066" y="582"/>
                </a:cxn>
                <a:cxn ang="0">
                  <a:pos x="1921" y="575"/>
                </a:cxn>
                <a:cxn ang="0">
                  <a:pos x="1772" y="566"/>
                </a:cxn>
                <a:cxn ang="0">
                  <a:pos x="1621" y="552"/>
                </a:cxn>
                <a:cxn ang="0">
                  <a:pos x="1470" y="533"/>
                </a:cxn>
                <a:cxn ang="0">
                  <a:pos x="1317" y="509"/>
                </a:cxn>
                <a:cxn ang="0">
                  <a:pos x="1165" y="479"/>
                </a:cxn>
                <a:cxn ang="0">
                  <a:pos x="1012" y="444"/>
                </a:cxn>
                <a:cxn ang="0">
                  <a:pos x="861" y="402"/>
                </a:cxn>
                <a:cxn ang="0">
                  <a:pos x="710" y="354"/>
                </a:cxn>
                <a:cxn ang="0">
                  <a:pos x="562" y="299"/>
                </a:cxn>
                <a:cxn ang="0">
                  <a:pos x="416" y="236"/>
                </a:cxn>
                <a:cxn ang="0">
                  <a:pos x="274" y="166"/>
                </a:cxn>
                <a:cxn ang="0">
                  <a:pos x="134" y="87"/>
                </a:cxn>
                <a:cxn ang="0">
                  <a:pos x="0" y="0"/>
                </a:cxn>
                <a:cxn ang="0">
                  <a:pos x="11" y="15"/>
                </a:cxn>
                <a:cxn ang="0">
                  <a:pos x="45" y="59"/>
                </a:cxn>
                <a:cxn ang="0">
                  <a:pos x="71" y="90"/>
                </a:cxn>
                <a:cxn ang="0">
                  <a:pos x="103" y="124"/>
                </a:cxn>
                <a:cxn ang="0">
                  <a:pos x="141" y="164"/>
                </a:cxn>
                <a:cxn ang="0">
                  <a:pos x="187" y="206"/>
                </a:cxn>
                <a:cxn ang="0">
                  <a:pos x="239" y="252"/>
                </a:cxn>
                <a:cxn ang="0">
                  <a:pos x="298" y="299"/>
                </a:cxn>
                <a:cxn ang="0">
                  <a:pos x="363" y="347"/>
                </a:cxn>
                <a:cxn ang="0">
                  <a:pos x="436" y="397"/>
                </a:cxn>
                <a:cxn ang="0">
                  <a:pos x="517" y="446"/>
                </a:cxn>
                <a:cxn ang="0">
                  <a:pos x="604" y="494"/>
                </a:cxn>
                <a:cxn ang="0">
                  <a:pos x="700" y="541"/>
                </a:cxn>
                <a:cxn ang="0">
                  <a:pos x="803" y="586"/>
                </a:cxn>
                <a:cxn ang="0">
                  <a:pos x="913" y="628"/>
                </a:cxn>
                <a:cxn ang="0">
                  <a:pos x="1032" y="666"/>
                </a:cxn>
                <a:cxn ang="0">
                  <a:pos x="1160" y="700"/>
                </a:cxn>
                <a:cxn ang="0">
                  <a:pos x="1296" y="729"/>
                </a:cxn>
                <a:cxn ang="0">
                  <a:pos x="1439" y="753"/>
                </a:cxn>
                <a:cxn ang="0">
                  <a:pos x="1593" y="770"/>
                </a:cxn>
                <a:cxn ang="0">
                  <a:pos x="1755" y="779"/>
                </a:cxn>
                <a:cxn ang="0">
                  <a:pos x="1926" y="781"/>
                </a:cxn>
                <a:cxn ang="0">
                  <a:pos x="2106" y="775"/>
                </a:cxn>
                <a:cxn ang="0">
                  <a:pos x="2295" y="760"/>
                </a:cxn>
                <a:cxn ang="0">
                  <a:pos x="2494" y="734"/>
                </a:cxn>
                <a:cxn ang="0">
                  <a:pos x="2703" y="699"/>
                </a:cxn>
                <a:cxn ang="0">
                  <a:pos x="2921" y="652"/>
                </a:cxn>
                <a:cxn ang="0">
                  <a:pos x="3149" y="593"/>
                </a:cxn>
                <a:cxn ang="0">
                  <a:pos x="3388" y="520"/>
                </a:cxn>
                <a:cxn ang="0">
                  <a:pos x="3637" y="435"/>
                </a:cxn>
              </a:cxnLst>
              <a:rect l="0" t="0" r="r" b="b"/>
              <a:pathLst>
                <a:path w="3637" h="781">
                  <a:moveTo>
                    <a:pt x="3637" y="435"/>
                  </a:moveTo>
                  <a:lnTo>
                    <a:pt x="3611" y="441"/>
                  </a:lnTo>
                  <a:lnTo>
                    <a:pt x="3538" y="456"/>
                  </a:lnTo>
                  <a:lnTo>
                    <a:pt x="3485" y="468"/>
                  </a:lnTo>
                  <a:lnTo>
                    <a:pt x="3422" y="479"/>
                  </a:lnTo>
                  <a:lnTo>
                    <a:pt x="3349" y="491"/>
                  </a:lnTo>
                  <a:lnTo>
                    <a:pt x="3267" y="504"/>
                  </a:lnTo>
                  <a:lnTo>
                    <a:pt x="3177" y="517"/>
                  </a:lnTo>
                  <a:lnTo>
                    <a:pt x="3078" y="531"/>
                  </a:lnTo>
                  <a:lnTo>
                    <a:pt x="2971" y="543"/>
                  </a:lnTo>
                  <a:lnTo>
                    <a:pt x="2859" y="555"/>
                  </a:lnTo>
                  <a:lnTo>
                    <a:pt x="2739" y="565"/>
                  </a:lnTo>
                  <a:lnTo>
                    <a:pt x="2614" y="573"/>
                  </a:lnTo>
                  <a:lnTo>
                    <a:pt x="2484" y="580"/>
                  </a:lnTo>
                  <a:lnTo>
                    <a:pt x="2349" y="584"/>
                  </a:lnTo>
                  <a:lnTo>
                    <a:pt x="2209" y="584"/>
                  </a:lnTo>
                  <a:lnTo>
                    <a:pt x="2066" y="582"/>
                  </a:lnTo>
                  <a:lnTo>
                    <a:pt x="1921" y="575"/>
                  </a:lnTo>
                  <a:lnTo>
                    <a:pt x="1772" y="566"/>
                  </a:lnTo>
                  <a:lnTo>
                    <a:pt x="1621" y="552"/>
                  </a:lnTo>
                  <a:lnTo>
                    <a:pt x="1470" y="533"/>
                  </a:lnTo>
                  <a:lnTo>
                    <a:pt x="1317" y="509"/>
                  </a:lnTo>
                  <a:lnTo>
                    <a:pt x="1165" y="479"/>
                  </a:lnTo>
                  <a:lnTo>
                    <a:pt x="1012" y="444"/>
                  </a:lnTo>
                  <a:lnTo>
                    <a:pt x="861" y="402"/>
                  </a:lnTo>
                  <a:lnTo>
                    <a:pt x="710" y="354"/>
                  </a:lnTo>
                  <a:lnTo>
                    <a:pt x="562" y="299"/>
                  </a:lnTo>
                  <a:lnTo>
                    <a:pt x="416" y="236"/>
                  </a:lnTo>
                  <a:lnTo>
                    <a:pt x="274" y="166"/>
                  </a:lnTo>
                  <a:lnTo>
                    <a:pt x="134" y="87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45" y="59"/>
                  </a:lnTo>
                  <a:lnTo>
                    <a:pt x="71" y="90"/>
                  </a:lnTo>
                  <a:lnTo>
                    <a:pt x="103" y="124"/>
                  </a:lnTo>
                  <a:lnTo>
                    <a:pt x="141" y="164"/>
                  </a:lnTo>
                  <a:lnTo>
                    <a:pt x="187" y="206"/>
                  </a:lnTo>
                  <a:lnTo>
                    <a:pt x="239" y="252"/>
                  </a:lnTo>
                  <a:lnTo>
                    <a:pt x="298" y="299"/>
                  </a:lnTo>
                  <a:lnTo>
                    <a:pt x="363" y="347"/>
                  </a:lnTo>
                  <a:lnTo>
                    <a:pt x="436" y="397"/>
                  </a:lnTo>
                  <a:lnTo>
                    <a:pt x="517" y="446"/>
                  </a:lnTo>
                  <a:lnTo>
                    <a:pt x="604" y="494"/>
                  </a:lnTo>
                  <a:lnTo>
                    <a:pt x="700" y="541"/>
                  </a:lnTo>
                  <a:lnTo>
                    <a:pt x="803" y="586"/>
                  </a:lnTo>
                  <a:lnTo>
                    <a:pt x="913" y="628"/>
                  </a:lnTo>
                  <a:lnTo>
                    <a:pt x="1032" y="666"/>
                  </a:lnTo>
                  <a:lnTo>
                    <a:pt x="1160" y="700"/>
                  </a:lnTo>
                  <a:lnTo>
                    <a:pt x="1296" y="729"/>
                  </a:lnTo>
                  <a:lnTo>
                    <a:pt x="1439" y="753"/>
                  </a:lnTo>
                  <a:lnTo>
                    <a:pt x="1593" y="770"/>
                  </a:lnTo>
                  <a:lnTo>
                    <a:pt x="1755" y="779"/>
                  </a:lnTo>
                  <a:lnTo>
                    <a:pt x="1926" y="781"/>
                  </a:lnTo>
                  <a:lnTo>
                    <a:pt x="2106" y="775"/>
                  </a:lnTo>
                  <a:lnTo>
                    <a:pt x="2295" y="760"/>
                  </a:lnTo>
                  <a:lnTo>
                    <a:pt x="2494" y="734"/>
                  </a:lnTo>
                  <a:lnTo>
                    <a:pt x="2703" y="699"/>
                  </a:lnTo>
                  <a:lnTo>
                    <a:pt x="2921" y="652"/>
                  </a:lnTo>
                  <a:lnTo>
                    <a:pt x="3149" y="593"/>
                  </a:lnTo>
                  <a:lnTo>
                    <a:pt x="3388" y="520"/>
                  </a:lnTo>
                  <a:lnTo>
                    <a:pt x="3637" y="4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42"/>
            <p:cNvSpPr>
              <a:spLocks/>
            </p:cNvSpPr>
            <p:nvPr/>
          </p:nvSpPr>
          <p:spPr bwMode="auto">
            <a:xfrm>
              <a:off x="2564" y="1702"/>
              <a:ext cx="145" cy="44"/>
            </a:xfrm>
            <a:custGeom>
              <a:avLst/>
              <a:gdLst/>
              <a:ahLst/>
              <a:cxnLst>
                <a:cxn ang="0">
                  <a:pos x="1445" y="266"/>
                </a:cxn>
                <a:cxn ang="0">
                  <a:pos x="1435" y="272"/>
                </a:cxn>
                <a:cxn ang="0">
                  <a:pos x="1405" y="287"/>
                </a:cxn>
                <a:cxn ang="0">
                  <a:pos x="1383" y="297"/>
                </a:cxn>
                <a:cxn ang="0">
                  <a:pos x="1358" y="310"/>
                </a:cxn>
                <a:cxn ang="0">
                  <a:pos x="1327" y="323"/>
                </a:cxn>
                <a:cxn ang="0">
                  <a:pos x="1294" y="336"/>
                </a:cxn>
                <a:cxn ang="0">
                  <a:pos x="1257" y="350"/>
                </a:cxn>
                <a:cxn ang="0">
                  <a:pos x="1217" y="365"/>
                </a:cxn>
                <a:cxn ang="0">
                  <a:pos x="1174" y="379"/>
                </a:cxn>
                <a:cxn ang="0">
                  <a:pos x="1128" y="392"/>
                </a:cxn>
                <a:cxn ang="0">
                  <a:pos x="1079" y="404"/>
                </a:cxn>
                <a:cxn ang="0">
                  <a:pos x="1029" y="415"/>
                </a:cxn>
                <a:cxn ang="0">
                  <a:pos x="977" y="425"/>
                </a:cxn>
                <a:cxn ang="0">
                  <a:pos x="922" y="432"/>
                </a:cxn>
                <a:cxn ang="0">
                  <a:pos x="866" y="437"/>
                </a:cxn>
                <a:cxn ang="0">
                  <a:pos x="809" y="439"/>
                </a:cxn>
                <a:cxn ang="0">
                  <a:pos x="750" y="439"/>
                </a:cxn>
                <a:cxn ang="0">
                  <a:pos x="691" y="435"/>
                </a:cxn>
                <a:cxn ang="0">
                  <a:pos x="631" y="427"/>
                </a:cxn>
                <a:cxn ang="0">
                  <a:pos x="571" y="415"/>
                </a:cxn>
                <a:cxn ang="0">
                  <a:pos x="511" y="399"/>
                </a:cxn>
                <a:cxn ang="0">
                  <a:pos x="450" y="378"/>
                </a:cxn>
                <a:cxn ang="0">
                  <a:pos x="390" y="352"/>
                </a:cxn>
                <a:cxn ang="0">
                  <a:pos x="331" y="321"/>
                </a:cxn>
                <a:cxn ang="0">
                  <a:pos x="273" y="284"/>
                </a:cxn>
                <a:cxn ang="0">
                  <a:pos x="215" y="240"/>
                </a:cxn>
                <a:cxn ang="0">
                  <a:pos x="159" y="190"/>
                </a:cxn>
                <a:cxn ang="0">
                  <a:pos x="104" y="134"/>
                </a:cxn>
                <a:cxn ang="0">
                  <a:pos x="51" y="71"/>
                </a:cxn>
                <a:cxn ang="0">
                  <a:pos x="0" y="0"/>
                </a:cxn>
                <a:cxn ang="0">
                  <a:pos x="5" y="6"/>
                </a:cxn>
                <a:cxn ang="0">
                  <a:pos x="20" y="23"/>
                </a:cxn>
                <a:cxn ang="0">
                  <a:pos x="31" y="36"/>
                </a:cxn>
                <a:cxn ang="0">
                  <a:pos x="45" y="50"/>
                </a:cxn>
                <a:cxn ang="0">
                  <a:pos x="62" y="66"/>
                </a:cxn>
                <a:cxn ang="0">
                  <a:pos x="81" y="84"/>
                </a:cxn>
                <a:cxn ang="0">
                  <a:pos x="103" y="102"/>
                </a:cxn>
                <a:cxn ang="0">
                  <a:pos x="127" y="121"/>
                </a:cxn>
                <a:cxn ang="0">
                  <a:pos x="155" y="142"/>
                </a:cxn>
                <a:cxn ang="0">
                  <a:pos x="185" y="162"/>
                </a:cxn>
                <a:cxn ang="0">
                  <a:pos x="219" y="183"/>
                </a:cxn>
                <a:cxn ang="0">
                  <a:pos x="254" y="204"/>
                </a:cxn>
                <a:cxn ang="0">
                  <a:pos x="294" y="224"/>
                </a:cxn>
                <a:cxn ang="0">
                  <a:pos x="336" y="243"/>
                </a:cxn>
                <a:cxn ang="0">
                  <a:pos x="380" y="263"/>
                </a:cxn>
                <a:cxn ang="0">
                  <a:pos x="429" y="280"/>
                </a:cxn>
                <a:cxn ang="0">
                  <a:pos x="480" y="297"/>
                </a:cxn>
                <a:cxn ang="0">
                  <a:pos x="535" y="312"/>
                </a:cxn>
                <a:cxn ang="0">
                  <a:pos x="592" y="325"/>
                </a:cxn>
                <a:cxn ang="0">
                  <a:pos x="653" y="335"/>
                </a:cxn>
                <a:cxn ang="0">
                  <a:pos x="717" y="343"/>
                </a:cxn>
                <a:cxn ang="0">
                  <a:pos x="784" y="349"/>
                </a:cxn>
                <a:cxn ang="0">
                  <a:pos x="854" y="351"/>
                </a:cxn>
                <a:cxn ang="0">
                  <a:pos x="929" y="351"/>
                </a:cxn>
                <a:cxn ang="0">
                  <a:pos x="1006" y="347"/>
                </a:cxn>
                <a:cxn ang="0">
                  <a:pos x="1087" y="339"/>
                </a:cxn>
                <a:cxn ang="0">
                  <a:pos x="1171" y="328"/>
                </a:cxn>
                <a:cxn ang="0">
                  <a:pos x="1259" y="312"/>
                </a:cxn>
                <a:cxn ang="0">
                  <a:pos x="1351" y="291"/>
                </a:cxn>
                <a:cxn ang="0">
                  <a:pos x="1445" y="266"/>
                </a:cxn>
              </a:cxnLst>
              <a:rect l="0" t="0" r="r" b="b"/>
              <a:pathLst>
                <a:path w="1445" h="439">
                  <a:moveTo>
                    <a:pt x="1445" y="266"/>
                  </a:moveTo>
                  <a:lnTo>
                    <a:pt x="1435" y="272"/>
                  </a:lnTo>
                  <a:lnTo>
                    <a:pt x="1405" y="287"/>
                  </a:lnTo>
                  <a:lnTo>
                    <a:pt x="1383" y="297"/>
                  </a:lnTo>
                  <a:lnTo>
                    <a:pt x="1358" y="310"/>
                  </a:lnTo>
                  <a:lnTo>
                    <a:pt x="1327" y="323"/>
                  </a:lnTo>
                  <a:lnTo>
                    <a:pt x="1294" y="336"/>
                  </a:lnTo>
                  <a:lnTo>
                    <a:pt x="1257" y="350"/>
                  </a:lnTo>
                  <a:lnTo>
                    <a:pt x="1217" y="365"/>
                  </a:lnTo>
                  <a:lnTo>
                    <a:pt x="1174" y="379"/>
                  </a:lnTo>
                  <a:lnTo>
                    <a:pt x="1128" y="392"/>
                  </a:lnTo>
                  <a:lnTo>
                    <a:pt x="1079" y="404"/>
                  </a:lnTo>
                  <a:lnTo>
                    <a:pt x="1029" y="415"/>
                  </a:lnTo>
                  <a:lnTo>
                    <a:pt x="977" y="425"/>
                  </a:lnTo>
                  <a:lnTo>
                    <a:pt x="922" y="432"/>
                  </a:lnTo>
                  <a:lnTo>
                    <a:pt x="866" y="437"/>
                  </a:lnTo>
                  <a:lnTo>
                    <a:pt x="809" y="439"/>
                  </a:lnTo>
                  <a:lnTo>
                    <a:pt x="750" y="439"/>
                  </a:lnTo>
                  <a:lnTo>
                    <a:pt x="691" y="435"/>
                  </a:lnTo>
                  <a:lnTo>
                    <a:pt x="631" y="427"/>
                  </a:lnTo>
                  <a:lnTo>
                    <a:pt x="571" y="415"/>
                  </a:lnTo>
                  <a:lnTo>
                    <a:pt x="511" y="399"/>
                  </a:lnTo>
                  <a:lnTo>
                    <a:pt x="450" y="378"/>
                  </a:lnTo>
                  <a:lnTo>
                    <a:pt x="390" y="352"/>
                  </a:lnTo>
                  <a:lnTo>
                    <a:pt x="331" y="321"/>
                  </a:lnTo>
                  <a:lnTo>
                    <a:pt x="273" y="284"/>
                  </a:lnTo>
                  <a:lnTo>
                    <a:pt x="215" y="240"/>
                  </a:lnTo>
                  <a:lnTo>
                    <a:pt x="159" y="190"/>
                  </a:lnTo>
                  <a:lnTo>
                    <a:pt x="104" y="134"/>
                  </a:lnTo>
                  <a:lnTo>
                    <a:pt x="51" y="71"/>
                  </a:lnTo>
                  <a:lnTo>
                    <a:pt x="0" y="0"/>
                  </a:lnTo>
                  <a:lnTo>
                    <a:pt x="5" y="6"/>
                  </a:lnTo>
                  <a:lnTo>
                    <a:pt x="20" y="23"/>
                  </a:lnTo>
                  <a:lnTo>
                    <a:pt x="31" y="36"/>
                  </a:lnTo>
                  <a:lnTo>
                    <a:pt x="45" y="50"/>
                  </a:lnTo>
                  <a:lnTo>
                    <a:pt x="62" y="66"/>
                  </a:lnTo>
                  <a:lnTo>
                    <a:pt x="81" y="84"/>
                  </a:lnTo>
                  <a:lnTo>
                    <a:pt x="103" y="102"/>
                  </a:lnTo>
                  <a:lnTo>
                    <a:pt x="127" y="121"/>
                  </a:lnTo>
                  <a:lnTo>
                    <a:pt x="155" y="142"/>
                  </a:lnTo>
                  <a:lnTo>
                    <a:pt x="185" y="162"/>
                  </a:lnTo>
                  <a:lnTo>
                    <a:pt x="219" y="183"/>
                  </a:lnTo>
                  <a:lnTo>
                    <a:pt x="254" y="204"/>
                  </a:lnTo>
                  <a:lnTo>
                    <a:pt x="294" y="224"/>
                  </a:lnTo>
                  <a:lnTo>
                    <a:pt x="336" y="243"/>
                  </a:lnTo>
                  <a:lnTo>
                    <a:pt x="380" y="263"/>
                  </a:lnTo>
                  <a:lnTo>
                    <a:pt x="429" y="280"/>
                  </a:lnTo>
                  <a:lnTo>
                    <a:pt x="480" y="297"/>
                  </a:lnTo>
                  <a:lnTo>
                    <a:pt x="535" y="312"/>
                  </a:lnTo>
                  <a:lnTo>
                    <a:pt x="592" y="325"/>
                  </a:lnTo>
                  <a:lnTo>
                    <a:pt x="653" y="335"/>
                  </a:lnTo>
                  <a:lnTo>
                    <a:pt x="717" y="343"/>
                  </a:lnTo>
                  <a:lnTo>
                    <a:pt x="784" y="349"/>
                  </a:lnTo>
                  <a:lnTo>
                    <a:pt x="854" y="351"/>
                  </a:lnTo>
                  <a:lnTo>
                    <a:pt x="929" y="351"/>
                  </a:lnTo>
                  <a:lnTo>
                    <a:pt x="1006" y="347"/>
                  </a:lnTo>
                  <a:lnTo>
                    <a:pt x="1087" y="339"/>
                  </a:lnTo>
                  <a:lnTo>
                    <a:pt x="1171" y="328"/>
                  </a:lnTo>
                  <a:lnTo>
                    <a:pt x="1259" y="312"/>
                  </a:lnTo>
                  <a:lnTo>
                    <a:pt x="1351" y="291"/>
                  </a:lnTo>
                  <a:lnTo>
                    <a:pt x="1445" y="2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43"/>
            <p:cNvSpPr>
              <a:spLocks/>
            </p:cNvSpPr>
            <p:nvPr/>
          </p:nvSpPr>
          <p:spPr bwMode="auto">
            <a:xfrm>
              <a:off x="2567" y="1742"/>
              <a:ext cx="152" cy="45"/>
            </a:xfrm>
            <a:custGeom>
              <a:avLst/>
              <a:gdLst/>
              <a:ahLst/>
              <a:cxnLst>
                <a:cxn ang="0">
                  <a:pos x="1517" y="0"/>
                </a:cxn>
                <a:cxn ang="0">
                  <a:pos x="1508" y="7"/>
                </a:cxn>
                <a:cxn ang="0">
                  <a:pos x="1481" y="27"/>
                </a:cxn>
                <a:cxn ang="0">
                  <a:pos x="1437" y="55"/>
                </a:cxn>
                <a:cxn ang="0">
                  <a:pos x="1377" y="90"/>
                </a:cxn>
                <a:cxn ang="0">
                  <a:pos x="1342" y="110"/>
                </a:cxn>
                <a:cxn ang="0">
                  <a:pos x="1305" y="130"/>
                </a:cxn>
                <a:cxn ang="0">
                  <a:pos x="1263" y="151"/>
                </a:cxn>
                <a:cxn ang="0">
                  <a:pos x="1219" y="172"/>
                </a:cxn>
                <a:cxn ang="0">
                  <a:pos x="1172" y="193"/>
                </a:cxn>
                <a:cxn ang="0">
                  <a:pos x="1123" y="213"/>
                </a:cxn>
                <a:cxn ang="0">
                  <a:pos x="1072" y="233"/>
                </a:cxn>
                <a:cxn ang="0">
                  <a:pos x="1018" y="252"/>
                </a:cxn>
                <a:cxn ang="0">
                  <a:pos x="962" y="269"/>
                </a:cxn>
                <a:cxn ang="0">
                  <a:pos x="904" y="284"/>
                </a:cxn>
                <a:cxn ang="0">
                  <a:pos x="844" y="297"/>
                </a:cxn>
                <a:cxn ang="0">
                  <a:pos x="783" y="309"/>
                </a:cxn>
                <a:cxn ang="0">
                  <a:pos x="721" y="318"/>
                </a:cxn>
                <a:cxn ang="0">
                  <a:pos x="658" y="323"/>
                </a:cxn>
                <a:cxn ang="0">
                  <a:pos x="594" y="326"/>
                </a:cxn>
                <a:cxn ang="0">
                  <a:pos x="528" y="324"/>
                </a:cxn>
                <a:cxn ang="0">
                  <a:pos x="462" y="319"/>
                </a:cxn>
                <a:cxn ang="0">
                  <a:pos x="396" y="310"/>
                </a:cxn>
                <a:cxn ang="0">
                  <a:pos x="330" y="296"/>
                </a:cxn>
                <a:cxn ang="0">
                  <a:pos x="263" y="277"/>
                </a:cxn>
                <a:cxn ang="0">
                  <a:pos x="197" y="254"/>
                </a:cxn>
                <a:cxn ang="0">
                  <a:pos x="131" y="224"/>
                </a:cxn>
                <a:cxn ang="0">
                  <a:pos x="66" y="189"/>
                </a:cxn>
                <a:cxn ang="0">
                  <a:pos x="0" y="148"/>
                </a:cxn>
                <a:cxn ang="0">
                  <a:pos x="7" y="157"/>
                </a:cxn>
                <a:cxn ang="0">
                  <a:pos x="24" y="179"/>
                </a:cxn>
                <a:cxn ang="0">
                  <a:pos x="38" y="195"/>
                </a:cxn>
                <a:cxn ang="0">
                  <a:pos x="54" y="213"/>
                </a:cxn>
                <a:cxn ang="0">
                  <a:pos x="74" y="232"/>
                </a:cxn>
                <a:cxn ang="0">
                  <a:pos x="97" y="254"/>
                </a:cxn>
                <a:cxn ang="0">
                  <a:pos x="122" y="276"/>
                </a:cxn>
                <a:cxn ang="0">
                  <a:pos x="151" y="298"/>
                </a:cxn>
                <a:cxn ang="0">
                  <a:pos x="183" y="321"/>
                </a:cxn>
                <a:cxn ang="0">
                  <a:pos x="216" y="343"/>
                </a:cxn>
                <a:cxn ang="0">
                  <a:pos x="254" y="364"/>
                </a:cxn>
                <a:cxn ang="0">
                  <a:pos x="294" y="384"/>
                </a:cxn>
                <a:cxn ang="0">
                  <a:pos x="337" y="401"/>
                </a:cxn>
                <a:cxn ang="0">
                  <a:pos x="384" y="418"/>
                </a:cxn>
                <a:cxn ang="0">
                  <a:pos x="433" y="431"/>
                </a:cxn>
                <a:cxn ang="0">
                  <a:pos x="485" y="441"/>
                </a:cxn>
                <a:cxn ang="0">
                  <a:pos x="540" y="447"/>
                </a:cxn>
                <a:cxn ang="0">
                  <a:pos x="598" y="449"/>
                </a:cxn>
                <a:cxn ang="0">
                  <a:pos x="659" y="447"/>
                </a:cxn>
                <a:cxn ang="0">
                  <a:pos x="723" y="440"/>
                </a:cxn>
                <a:cxn ang="0">
                  <a:pos x="789" y="428"/>
                </a:cxn>
                <a:cxn ang="0">
                  <a:pos x="858" y="409"/>
                </a:cxn>
                <a:cxn ang="0">
                  <a:pos x="930" y="385"/>
                </a:cxn>
                <a:cxn ang="0">
                  <a:pos x="1006" y="354"/>
                </a:cxn>
                <a:cxn ang="0">
                  <a:pos x="1084" y="316"/>
                </a:cxn>
                <a:cxn ang="0">
                  <a:pos x="1165" y="270"/>
                </a:cxn>
                <a:cxn ang="0">
                  <a:pos x="1249" y="216"/>
                </a:cxn>
                <a:cxn ang="0">
                  <a:pos x="1335" y="153"/>
                </a:cxn>
                <a:cxn ang="0">
                  <a:pos x="1425" y="82"/>
                </a:cxn>
                <a:cxn ang="0">
                  <a:pos x="1517" y="0"/>
                </a:cxn>
              </a:cxnLst>
              <a:rect l="0" t="0" r="r" b="b"/>
              <a:pathLst>
                <a:path w="1517" h="449">
                  <a:moveTo>
                    <a:pt x="1517" y="0"/>
                  </a:moveTo>
                  <a:lnTo>
                    <a:pt x="1508" y="7"/>
                  </a:lnTo>
                  <a:lnTo>
                    <a:pt x="1481" y="27"/>
                  </a:lnTo>
                  <a:lnTo>
                    <a:pt x="1437" y="55"/>
                  </a:lnTo>
                  <a:lnTo>
                    <a:pt x="1377" y="90"/>
                  </a:lnTo>
                  <a:lnTo>
                    <a:pt x="1342" y="110"/>
                  </a:lnTo>
                  <a:lnTo>
                    <a:pt x="1305" y="130"/>
                  </a:lnTo>
                  <a:lnTo>
                    <a:pt x="1263" y="151"/>
                  </a:lnTo>
                  <a:lnTo>
                    <a:pt x="1219" y="172"/>
                  </a:lnTo>
                  <a:lnTo>
                    <a:pt x="1172" y="193"/>
                  </a:lnTo>
                  <a:lnTo>
                    <a:pt x="1123" y="213"/>
                  </a:lnTo>
                  <a:lnTo>
                    <a:pt x="1072" y="233"/>
                  </a:lnTo>
                  <a:lnTo>
                    <a:pt x="1018" y="252"/>
                  </a:lnTo>
                  <a:lnTo>
                    <a:pt x="962" y="269"/>
                  </a:lnTo>
                  <a:lnTo>
                    <a:pt x="904" y="284"/>
                  </a:lnTo>
                  <a:lnTo>
                    <a:pt x="844" y="297"/>
                  </a:lnTo>
                  <a:lnTo>
                    <a:pt x="783" y="309"/>
                  </a:lnTo>
                  <a:lnTo>
                    <a:pt x="721" y="318"/>
                  </a:lnTo>
                  <a:lnTo>
                    <a:pt x="658" y="323"/>
                  </a:lnTo>
                  <a:lnTo>
                    <a:pt x="594" y="326"/>
                  </a:lnTo>
                  <a:lnTo>
                    <a:pt x="528" y="324"/>
                  </a:lnTo>
                  <a:lnTo>
                    <a:pt x="462" y="319"/>
                  </a:lnTo>
                  <a:lnTo>
                    <a:pt x="396" y="310"/>
                  </a:lnTo>
                  <a:lnTo>
                    <a:pt x="330" y="296"/>
                  </a:lnTo>
                  <a:lnTo>
                    <a:pt x="263" y="277"/>
                  </a:lnTo>
                  <a:lnTo>
                    <a:pt x="197" y="254"/>
                  </a:lnTo>
                  <a:lnTo>
                    <a:pt x="131" y="224"/>
                  </a:lnTo>
                  <a:lnTo>
                    <a:pt x="66" y="189"/>
                  </a:lnTo>
                  <a:lnTo>
                    <a:pt x="0" y="148"/>
                  </a:lnTo>
                  <a:lnTo>
                    <a:pt x="7" y="157"/>
                  </a:lnTo>
                  <a:lnTo>
                    <a:pt x="24" y="179"/>
                  </a:lnTo>
                  <a:lnTo>
                    <a:pt x="38" y="195"/>
                  </a:lnTo>
                  <a:lnTo>
                    <a:pt x="54" y="213"/>
                  </a:lnTo>
                  <a:lnTo>
                    <a:pt x="74" y="232"/>
                  </a:lnTo>
                  <a:lnTo>
                    <a:pt x="97" y="254"/>
                  </a:lnTo>
                  <a:lnTo>
                    <a:pt x="122" y="276"/>
                  </a:lnTo>
                  <a:lnTo>
                    <a:pt x="151" y="298"/>
                  </a:lnTo>
                  <a:lnTo>
                    <a:pt x="183" y="321"/>
                  </a:lnTo>
                  <a:lnTo>
                    <a:pt x="216" y="343"/>
                  </a:lnTo>
                  <a:lnTo>
                    <a:pt x="254" y="364"/>
                  </a:lnTo>
                  <a:lnTo>
                    <a:pt x="294" y="384"/>
                  </a:lnTo>
                  <a:lnTo>
                    <a:pt x="337" y="401"/>
                  </a:lnTo>
                  <a:lnTo>
                    <a:pt x="384" y="418"/>
                  </a:lnTo>
                  <a:lnTo>
                    <a:pt x="433" y="431"/>
                  </a:lnTo>
                  <a:lnTo>
                    <a:pt x="485" y="441"/>
                  </a:lnTo>
                  <a:lnTo>
                    <a:pt x="540" y="447"/>
                  </a:lnTo>
                  <a:lnTo>
                    <a:pt x="598" y="449"/>
                  </a:lnTo>
                  <a:lnTo>
                    <a:pt x="659" y="447"/>
                  </a:lnTo>
                  <a:lnTo>
                    <a:pt x="723" y="440"/>
                  </a:lnTo>
                  <a:lnTo>
                    <a:pt x="789" y="428"/>
                  </a:lnTo>
                  <a:lnTo>
                    <a:pt x="858" y="409"/>
                  </a:lnTo>
                  <a:lnTo>
                    <a:pt x="930" y="385"/>
                  </a:lnTo>
                  <a:lnTo>
                    <a:pt x="1006" y="354"/>
                  </a:lnTo>
                  <a:lnTo>
                    <a:pt x="1084" y="316"/>
                  </a:lnTo>
                  <a:lnTo>
                    <a:pt x="1165" y="270"/>
                  </a:lnTo>
                  <a:lnTo>
                    <a:pt x="1249" y="216"/>
                  </a:lnTo>
                  <a:lnTo>
                    <a:pt x="1335" y="153"/>
                  </a:lnTo>
                  <a:lnTo>
                    <a:pt x="1425" y="82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44"/>
            <p:cNvSpPr>
              <a:spLocks/>
            </p:cNvSpPr>
            <p:nvPr/>
          </p:nvSpPr>
          <p:spPr bwMode="auto">
            <a:xfrm>
              <a:off x="2484" y="1595"/>
              <a:ext cx="90" cy="247"/>
            </a:xfrm>
            <a:custGeom>
              <a:avLst/>
              <a:gdLst/>
              <a:ahLst/>
              <a:cxnLst>
                <a:cxn ang="0">
                  <a:pos x="518" y="384"/>
                </a:cxn>
                <a:cxn ang="0">
                  <a:pos x="208" y="0"/>
                </a:cxn>
                <a:cxn ang="0">
                  <a:pos x="173" y="384"/>
                </a:cxn>
                <a:cxn ang="0">
                  <a:pos x="0" y="708"/>
                </a:cxn>
                <a:cxn ang="0">
                  <a:pos x="277" y="886"/>
                </a:cxn>
                <a:cxn ang="0">
                  <a:pos x="35" y="1180"/>
                </a:cxn>
                <a:cxn ang="0">
                  <a:pos x="449" y="1475"/>
                </a:cxn>
                <a:cxn ang="0">
                  <a:pos x="208" y="1711"/>
                </a:cxn>
                <a:cxn ang="0">
                  <a:pos x="484" y="1770"/>
                </a:cxn>
                <a:cxn ang="0">
                  <a:pos x="345" y="2007"/>
                </a:cxn>
                <a:cxn ang="0">
                  <a:pos x="655" y="2243"/>
                </a:cxn>
                <a:cxn ang="0">
                  <a:pos x="655" y="2479"/>
                </a:cxn>
                <a:cxn ang="0">
                  <a:pos x="897" y="2243"/>
                </a:cxn>
                <a:cxn ang="0">
                  <a:pos x="518" y="384"/>
                </a:cxn>
              </a:cxnLst>
              <a:rect l="0" t="0" r="r" b="b"/>
              <a:pathLst>
                <a:path w="897" h="2479">
                  <a:moveTo>
                    <a:pt x="518" y="384"/>
                  </a:moveTo>
                  <a:lnTo>
                    <a:pt x="208" y="0"/>
                  </a:lnTo>
                  <a:lnTo>
                    <a:pt x="173" y="384"/>
                  </a:lnTo>
                  <a:lnTo>
                    <a:pt x="0" y="708"/>
                  </a:lnTo>
                  <a:lnTo>
                    <a:pt x="277" y="886"/>
                  </a:lnTo>
                  <a:lnTo>
                    <a:pt x="35" y="1180"/>
                  </a:lnTo>
                  <a:lnTo>
                    <a:pt x="449" y="1475"/>
                  </a:lnTo>
                  <a:lnTo>
                    <a:pt x="208" y="1711"/>
                  </a:lnTo>
                  <a:lnTo>
                    <a:pt x="484" y="1770"/>
                  </a:lnTo>
                  <a:lnTo>
                    <a:pt x="345" y="2007"/>
                  </a:lnTo>
                  <a:lnTo>
                    <a:pt x="655" y="2243"/>
                  </a:lnTo>
                  <a:lnTo>
                    <a:pt x="655" y="2479"/>
                  </a:lnTo>
                  <a:lnTo>
                    <a:pt x="897" y="2243"/>
                  </a:lnTo>
                  <a:lnTo>
                    <a:pt x="518" y="384"/>
                  </a:lnTo>
                  <a:close/>
                </a:path>
              </a:pathLst>
            </a:custGeom>
            <a:solidFill>
              <a:srgbClr val="D932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45"/>
            <p:cNvSpPr>
              <a:spLocks/>
            </p:cNvSpPr>
            <p:nvPr/>
          </p:nvSpPr>
          <p:spPr bwMode="auto">
            <a:xfrm>
              <a:off x="2817" y="1403"/>
              <a:ext cx="145" cy="162"/>
            </a:xfrm>
            <a:custGeom>
              <a:avLst/>
              <a:gdLst/>
              <a:ahLst/>
              <a:cxnLst>
                <a:cxn ang="0">
                  <a:pos x="1444" y="720"/>
                </a:cxn>
                <a:cxn ang="0">
                  <a:pos x="279" y="0"/>
                </a:cxn>
                <a:cxn ang="0">
                  <a:pos x="272" y="14"/>
                </a:cxn>
                <a:cxn ang="0">
                  <a:pos x="254" y="58"/>
                </a:cxn>
                <a:cxn ang="0">
                  <a:pos x="228" y="124"/>
                </a:cxn>
                <a:cxn ang="0">
                  <a:pos x="195" y="212"/>
                </a:cxn>
                <a:cxn ang="0">
                  <a:pos x="177" y="262"/>
                </a:cxn>
                <a:cxn ang="0">
                  <a:pos x="159" y="317"/>
                </a:cxn>
                <a:cxn ang="0">
                  <a:pos x="139" y="375"/>
                </a:cxn>
                <a:cxn ang="0">
                  <a:pos x="121" y="435"/>
                </a:cxn>
                <a:cxn ang="0">
                  <a:pos x="102" y="499"/>
                </a:cxn>
                <a:cxn ang="0">
                  <a:pos x="84" y="565"/>
                </a:cxn>
                <a:cxn ang="0">
                  <a:pos x="67" y="631"/>
                </a:cxn>
                <a:cxn ang="0">
                  <a:pos x="51" y="699"/>
                </a:cxn>
                <a:cxn ang="0">
                  <a:pos x="37" y="768"/>
                </a:cxn>
                <a:cxn ang="0">
                  <a:pos x="24" y="838"/>
                </a:cxn>
                <a:cxn ang="0">
                  <a:pos x="14" y="907"/>
                </a:cxn>
                <a:cxn ang="0">
                  <a:pos x="6" y="976"/>
                </a:cxn>
                <a:cxn ang="0">
                  <a:pos x="2" y="1043"/>
                </a:cxn>
                <a:cxn ang="0">
                  <a:pos x="0" y="1109"/>
                </a:cxn>
                <a:cxn ang="0">
                  <a:pos x="1" y="1175"/>
                </a:cxn>
                <a:cxn ang="0">
                  <a:pos x="7" y="1236"/>
                </a:cxn>
                <a:cxn ang="0">
                  <a:pos x="16" y="1296"/>
                </a:cxn>
                <a:cxn ang="0">
                  <a:pos x="29" y="1352"/>
                </a:cxn>
                <a:cxn ang="0">
                  <a:pos x="48" y="1404"/>
                </a:cxn>
                <a:cxn ang="0">
                  <a:pos x="71" y="1453"/>
                </a:cxn>
                <a:cxn ang="0">
                  <a:pos x="100" y="1496"/>
                </a:cxn>
                <a:cxn ang="0">
                  <a:pos x="134" y="1535"/>
                </a:cxn>
                <a:cxn ang="0">
                  <a:pos x="174" y="1569"/>
                </a:cxn>
                <a:cxn ang="0">
                  <a:pos x="221" y="1596"/>
                </a:cxn>
                <a:cxn ang="0">
                  <a:pos x="225" y="1599"/>
                </a:cxn>
                <a:cxn ang="0">
                  <a:pos x="238" y="1605"/>
                </a:cxn>
                <a:cxn ang="0">
                  <a:pos x="247" y="1609"/>
                </a:cxn>
                <a:cxn ang="0">
                  <a:pos x="259" y="1613"/>
                </a:cxn>
                <a:cxn ang="0">
                  <a:pos x="274" y="1617"/>
                </a:cxn>
                <a:cxn ang="0">
                  <a:pos x="290" y="1622"/>
                </a:cxn>
                <a:cxn ang="0">
                  <a:pos x="308" y="1624"/>
                </a:cxn>
                <a:cxn ang="0">
                  <a:pos x="330" y="1625"/>
                </a:cxn>
                <a:cxn ang="0">
                  <a:pos x="353" y="1625"/>
                </a:cxn>
                <a:cxn ang="0">
                  <a:pos x="379" y="1623"/>
                </a:cxn>
                <a:cxn ang="0">
                  <a:pos x="408" y="1619"/>
                </a:cxn>
                <a:cxn ang="0">
                  <a:pos x="438" y="1611"/>
                </a:cxn>
                <a:cxn ang="0">
                  <a:pos x="472" y="1602"/>
                </a:cxn>
                <a:cxn ang="0">
                  <a:pos x="508" y="1590"/>
                </a:cxn>
                <a:cxn ang="0">
                  <a:pos x="545" y="1574"/>
                </a:cxn>
                <a:cxn ang="0">
                  <a:pos x="587" y="1554"/>
                </a:cxn>
                <a:cxn ang="0">
                  <a:pos x="630" y="1531"/>
                </a:cxn>
                <a:cxn ang="0">
                  <a:pos x="676" y="1503"/>
                </a:cxn>
                <a:cxn ang="0">
                  <a:pos x="725" y="1471"/>
                </a:cxn>
                <a:cxn ang="0">
                  <a:pos x="776" y="1433"/>
                </a:cxn>
                <a:cxn ang="0">
                  <a:pos x="830" y="1390"/>
                </a:cxn>
                <a:cxn ang="0">
                  <a:pos x="887" y="1343"/>
                </a:cxn>
                <a:cxn ang="0">
                  <a:pos x="947" y="1289"/>
                </a:cxn>
                <a:cxn ang="0">
                  <a:pos x="1009" y="1229"/>
                </a:cxn>
                <a:cxn ang="0">
                  <a:pos x="1074" y="1161"/>
                </a:cxn>
                <a:cxn ang="0">
                  <a:pos x="1142" y="1088"/>
                </a:cxn>
                <a:cxn ang="0">
                  <a:pos x="1214" y="1008"/>
                </a:cxn>
                <a:cxn ang="0">
                  <a:pos x="1287" y="919"/>
                </a:cxn>
                <a:cxn ang="0">
                  <a:pos x="1364" y="823"/>
                </a:cxn>
                <a:cxn ang="0">
                  <a:pos x="1444" y="720"/>
                </a:cxn>
              </a:cxnLst>
              <a:rect l="0" t="0" r="r" b="b"/>
              <a:pathLst>
                <a:path w="1444" h="1625">
                  <a:moveTo>
                    <a:pt x="1444" y="720"/>
                  </a:moveTo>
                  <a:lnTo>
                    <a:pt x="279" y="0"/>
                  </a:lnTo>
                  <a:lnTo>
                    <a:pt x="272" y="14"/>
                  </a:lnTo>
                  <a:lnTo>
                    <a:pt x="254" y="58"/>
                  </a:lnTo>
                  <a:lnTo>
                    <a:pt x="228" y="124"/>
                  </a:lnTo>
                  <a:lnTo>
                    <a:pt x="195" y="212"/>
                  </a:lnTo>
                  <a:lnTo>
                    <a:pt x="177" y="262"/>
                  </a:lnTo>
                  <a:lnTo>
                    <a:pt x="159" y="317"/>
                  </a:lnTo>
                  <a:lnTo>
                    <a:pt x="139" y="375"/>
                  </a:lnTo>
                  <a:lnTo>
                    <a:pt x="121" y="435"/>
                  </a:lnTo>
                  <a:lnTo>
                    <a:pt x="102" y="499"/>
                  </a:lnTo>
                  <a:lnTo>
                    <a:pt x="84" y="565"/>
                  </a:lnTo>
                  <a:lnTo>
                    <a:pt x="67" y="631"/>
                  </a:lnTo>
                  <a:lnTo>
                    <a:pt x="51" y="699"/>
                  </a:lnTo>
                  <a:lnTo>
                    <a:pt x="37" y="768"/>
                  </a:lnTo>
                  <a:lnTo>
                    <a:pt x="24" y="838"/>
                  </a:lnTo>
                  <a:lnTo>
                    <a:pt x="14" y="907"/>
                  </a:lnTo>
                  <a:lnTo>
                    <a:pt x="6" y="976"/>
                  </a:lnTo>
                  <a:lnTo>
                    <a:pt x="2" y="1043"/>
                  </a:lnTo>
                  <a:lnTo>
                    <a:pt x="0" y="1109"/>
                  </a:lnTo>
                  <a:lnTo>
                    <a:pt x="1" y="1175"/>
                  </a:lnTo>
                  <a:lnTo>
                    <a:pt x="7" y="1236"/>
                  </a:lnTo>
                  <a:lnTo>
                    <a:pt x="16" y="1296"/>
                  </a:lnTo>
                  <a:lnTo>
                    <a:pt x="29" y="1352"/>
                  </a:lnTo>
                  <a:lnTo>
                    <a:pt x="48" y="1404"/>
                  </a:lnTo>
                  <a:lnTo>
                    <a:pt x="71" y="1453"/>
                  </a:lnTo>
                  <a:lnTo>
                    <a:pt x="100" y="1496"/>
                  </a:lnTo>
                  <a:lnTo>
                    <a:pt x="134" y="1535"/>
                  </a:lnTo>
                  <a:lnTo>
                    <a:pt x="174" y="1569"/>
                  </a:lnTo>
                  <a:lnTo>
                    <a:pt x="221" y="1596"/>
                  </a:lnTo>
                  <a:lnTo>
                    <a:pt x="225" y="1599"/>
                  </a:lnTo>
                  <a:lnTo>
                    <a:pt x="238" y="1605"/>
                  </a:lnTo>
                  <a:lnTo>
                    <a:pt x="247" y="1609"/>
                  </a:lnTo>
                  <a:lnTo>
                    <a:pt x="259" y="1613"/>
                  </a:lnTo>
                  <a:lnTo>
                    <a:pt x="274" y="1617"/>
                  </a:lnTo>
                  <a:lnTo>
                    <a:pt x="290" y="1622"/>
                  </a:lnTo>
                  <a:lnTo>
                    <a:pt x="308" y="1624"/>
                  </a:lnTo>
                  <a:lnTo>
                    <a:pt x="330" y="1625"/>
                  </a:lnTo>
                  <a:lnTo>
                    <a:pt x="353" y="1625"/>
                  </a:lnTo>
                  <a:lnTo>
                    <a:pt x="379" y="1623"/>
                  </a:lnTo>
                  <a:lnTo>
                    <a:pt x="408" y="1619"/>
                  </a:lnTo>
                  <a:lnTo>
                    <a:pt x="438" y="1611"/>
                  </a:lnTo>
                  <a:lnTo>
                    <a:pt x="472" y="1602"/>
                  </a:lnTo>
                  <a:lnTo>
                    <a:pt x="508" y="1590"/>
                  </a:lnTo>
                  <a:lnTo>
                    <a:pt x="545" y="1574"/>
                  </a:lnTo>
                  <a:lnTo>
                    <a:pt x="587" y="1554"/>
                  </a:lnTo>
                  <a:lnTo>
                    <a:pt x="630" y="1531"/>
                  </a:lnTo>
                  <a:lnTo>
                    <a:pt x="676" y="1503"/>
                  </a:lnTo>
                  <a:lnTo>
                    <a:pt x="725" y="1471"/>
                  </a:lnTo>
                  <a:lnTo>
                    <a:pt x="776" y="1433"/>
                  </a:lnTo>
                  <a:lnTo>
                    <a:pt x="830" y="1390"/>
                  </a:lnTo>
                  <a:lnTo>
                    <a:pt x="887" y="1343"/>
                  </a:lnTo>
                  <a:lnTo>
                    <a:pt x="947" y="1289"/>
                  </a:lnTo>
                  <a:lnTo>
                    <a:pt x="1009" y="1229"/>
                  </a:lnTo>
                  <a:lnTo>
                    <a:pt x="1074" y="1161"/>
                  </a:lnTo>
                  <a:lnTo>
                    <a:pt x="1142" y="1088"/>
                  </a:lnTo>
                  <a:lnTo>
                    <a:pt x="1214" y="1008"/>
                  </a:lnTo>
                  <a:lnTo>
                    <a:pt x="1287" y="919"/>
                  </a:lnTo>
                  <a:lnTo>
                    <a:pt x="1364" y="823"/>
                  </a:lnTo>
                  <a:lnTo>
                    <a:pt x="1444" y="72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46"/>
            <p:cNvSpPr>
              <a:spLocks/>
            </p:cNvSpPr>
            <p:nvPr/>
          </p:nvSpPr>
          <p:spPr bwMode="auto">
            <a:xfrm>
              <a:off x="2818" y="1489"/>
              <a:ext cx="87" cy="76"/>
            </a:xfrm>
            <a:custGeom>
              <a:avLst/>
              <a:gdLst/>
              <a:ahLst/>
              <a:cxnLst>
                <a:cxn ang="0">
                  <a:pos x="828" y="523"/>
                </a:cxn>
                <a:cxn ang="0">
                  <a:pos x="748" y="586"/>
                </a:cxn>
                <a:cxn ang="0">
                  <a:pos x="673" y="638"/>
                </a:cxn>
                <a:cxn ang="0">
                  <a:pos x="604" y="680"/>
                </a:cxn>
                <a:cxn ang="0">
                  <a:pos x="541" y="712"/>
                </a:cxn>
                <a:cxn ang="0">
                  <a:pos x="484" y="735"/>
                </a:cxn>
                <a:cxn ang="0">
                  <a:pos x="433" y="751"/>
                </a:cxn>
                <a:cxn ang="0">
                  <a:pos x="387" y="761"/>
                </a:cxn>
                <a:cxn ang="0">
                  <a:pos x="347" y="766"/>
                </a:cxn>
                <a:cxn ang="0">
                  <a:pos x="311" y="766"/>
                </a:cxn>
                <a:cxn ang="0">
                  <a:pos x="282" y="763"/>
                </a:cxn>
                <a:cxn ang="0">
                  <a:pos x="258" y="757"/>
                </a:cxn>
                <a:cxn ang="0">
                  <a:pos x="230" y="748"/>
                </a:cxn>
                <a:cxn ang="0">
                  <a:pos x="211" y="738"/>
                </a:cxn>
                <a:cxn ang="0">
                  <a:pos x="187" y="726"/>
                </a:cxn>
                <a:cxn ang="0">
                  <a:pos x="150" y="701"/>
                </a:cxn>
                <a:cxn ang="0">
                  <a:pos x="117" y="672"/>
                </a:cxn>
                <a:cxn ang="0">
                  <a:pos x="89" y="640"/>
                </a:cxn>
                <a:cxn ang="0">
                  <a:pos x="64" y="606"/>
                </a:cxn>
                <a:cxn ang="0">
                  <a:pos x="45" y="568"/>
                </a:cxn>
                <a:cxn ang="0">
                  <a:pos x="29" y="527"/>
                </a:cxn>
                <a:cxn ang="0">
                  <a:pos x="16" y="485"/>
                </a:cxn>
                <a:cxn ang="0">
                  <a:pos x="7" y="440"/>
                </a:cxn>
                <a:cxn ang="0">
                  <a:pos x="2" y="393"/>
                </a:cxn>
                <a:cxn ang="0">
                  <a:pos x="0" y="345"/>
                </a:cxn>
                <a:cxn ang="0">
                  <a:pos x="0" y="295"/>
                </a:cxn>
                <a:cxn ang="0">
                  <a:pos x="3" y="244"/>
                </a:cxn>
                <a:cxn ang="0">
                  <a:pos x="9" y="192"/>
                </a:cxn>
                <a:cxn ang="0">
                  <a:pos x="22" y="113"/>
                </a:cxn>
                <a:cxn ang="0">
                  <a:pos x="80" y="41"/>
                </a:cxn>
                <a:cxn ang="0">
                  <a:pos x="170" y="14"/>
                </a:cxn>
                <a:cxn ang="0">
                  <a:pos x="254" y="1"/>
                </a:cxn>
                <a:cxn ang="0">
                  <a:pos x="333" y="2"/>
                </a:cxn>
                <a:cxn ang="0">
                  <a:pos x="405" y="13"/>
                </a:cxn>
                <a:cxn ang="0">
                  <a:pos x="472" y="35"/>
                </a:cxn>
                <a:cxn ang="0">
                  <a:pos x="534" y="65"/>
                </a:cxn>
                <a:cxn ang="0">
                  <a:pos x="590" y="102"/>
                </a:cxn>
                <a:cxn ang="0">
                  <a:pos x="641" y="145"/>
                </a:cxn>
                <a:cxn ang="0">
                  <a:pos x="688" y="190"/>
                </a:cxn>
                <a:cxn ang="0">
                  <a:pos x="729" y="239"/>
                </a:cxn>
                <a:cxn ang="0">
                  <a:pos x="764" y="290"/>
                </a:cxn>
                <a:cxn ang="0">
                  <a:pos x="796" y="339"/>
                </a:cxn>
                <a:cxn ang="0">
                  <a:pos x="823" y="387"/>
                </a:cxn>
                <a:cxn ang="0">
                  <a:pos x="855" y="451"/>
                </a:cxn>
              </a:cxnLst>
              <a:rect l="0" t="0" r="r" b="b"/>
              <a:pathLst>
                <a:path w="871" h="766">
                  <a:moveTo>
                    <a:pt x="871" y="488"/>
                  </a:moveTo>
                  <a:lnTo>
                    <a:pt x="828" y="523"/>
                  </a:lnTo>
                  <a:lnTo>
                    <a:pt x="787" y="557"/>
                  </a:lnTo>
                  <a:lnTo>
                    <a:pt x="748" y="586"/>
                  </a:lnTo>
                  <a:lnTo>
                    <a:pt x="709" y="614"/>
                  </a:lnTo>
                  <a:lnTo>
                    <a:pt x="673" y="638"/>
                  </a:lnTo>
                  <a:lnTo>
                    <a:pt x="638" y="661"/>
                  </a:lnTo>
                  <a:lnTo>
                    <a:pt x="604" y="680"/>
                  </a:lnTo>
                  <a:lnTo>
                    <a:pt x="572" y="696"/>
                  </a:lnTo>
                  <a:lnTo>
                    <a:pt x="541" y="712"/>
                  </a:lnTo>
                  <a:lnTo>
                    <a:pt x="512" y="724"/>
                  </a:lnTo>
                  <a:lnTo>
                    <a:pt x="484" y="735"/>
                  </a:lnTo>
                  <a:lnTo>
                    <a:pt x="458" y="743"/>
                  </a:lnTo>
                  <a:lnTo>
                    <a:pt x="433" y="751"/>
                  </a:lnTo>
                  <a:lnTo>
                    <a:pt x="409" y="756"/>
                  </a:lnTo>
                  <a:lnTo>
                    <a:pt x="387" y="761"/>
                  </a:lnTo>
                  <a:lnTo>
                    <a:pt x="366" y="764"/>
                  </a:lnTo>
                  <a:lnTo>
                    <a:pt x="347" y="766"/>
                  </a:lnTo>
                  <a:lnTo>
                    <a:pt x="329" y="766"/>
                  </a:lnTo>
                  <a:lnTo>
                    <a:pt x="311" y="766"/>
                  </a:lnTo>
                  <a:lnTo>
                    <a:pt x="296" y="765"/>
                  </a:lnTo>
                  <a:lnTo>
                    <a:pt x="282" y="763"/>
                  </a:lnTo>
                  <a:lnTo>
                    <a:pt x="269" y="761"/>
                  </a:lnTo>
                  <a:lnTo>
                    <a:pt x="258" y="757"/>
                  </a:lnTo>
                  <a:lnTo>
                    <a:pt x="247" y="754"/>
                  </a:lnTo>
                  <a:lnTo>
                    <a:pt x="230" y="748"/>
                  </a:lnTo>
                  <a:lnTo>
                    <a:pt x="218" y="743"/>
                  </a:lnTo>
                  <a:lnTo>
                    <a:pt x="211" y="738"/>
                  </a:lnTo>
                  <a:lnTo>
                    <a:pt x="209" y="737"/>
                  </a:lnTo>
                  <a:lnTo>
                    <a:pt x="187" y="726"/>
                  </a:lnTo>
                  <a:lnTo>
                    <a:pt x="168" y="714"/>
                  </a:lnTo>
                  <a:lnTo>
                    <a:pt x="150" y="701"/>
                  </a:lnTo>
                  <a:lnTo>
                    <a:pt x="133" y="687"/>
                  </a:lnTo>
                  <a:lnTo>
                    <a:pt x="117" y="672"/>
                  </a:lnTo>
                  <a:lnTo>
                    <a:pt x="102" y="657"/>
                  </a:lnTo>
                  <a:lnTo>
                    <a:pt x="89" y="640"/>
                  </a:lnTo>
                  <a:lnTo>
                    <a:pt x="76" y="623"/>
                  </a:lnTo>
                  <a:lnTo>
                    <a:pt x="64" y="606"/>
                  </a:lnTo>
                  <a:lnTo>
                    <a:pt x="54" y="587"/>
                  </a:lnTo>
                  <a:lnTo>
                    <a:pt x="45" y="568"/>
                  </a:lnTo>
                  <a:lnTo>
                    <a:pt x="36" y="548"/>
                  </a:lnTo>
                  <a:lnTo>
                    <a:pt x="29" y="527"/>
                  </a:lnTo>
                  <a:lnTo>
                    <a:pt x="23" y="506"/>
                  </a:lnTo>
                  <a:lnTo>
                    <a:pt x="16" y="485"/>
                  </a:lnTo>
                  <a:lnTo>
                    <a:pt x="11" y="462"/>
                  </a:lnTo>
                  <a:lnTo>
                    <a:pt x="7" y="440"/>
                  </a:lnTo>
                  <a:lnTo>
                    <a:pt x="4" y="416"/>
                  </a:lnTo>
                  <a:lnTo>
                    <a:pt x="2" y="393"/>
                  </a:lnTo>
                  <a:lnTo>
                    <a:pt x="1" y="369"/>
                  </a:lnTo>
                  <a:lnTo>
                    <a:pt x="0" y="345"/>
                  </a:lnTo>
                  <a:lnTo>
                    <a:pt x="0" y="320"/>
                  </a:lnTo>
                  <a:lnTo>
                    <a:pt x="0" y="295"/>
                  </a:lnTo>
                  <a:lnTo>
                    <a:pt x="1" y="270"/>
                  </a:lnTo>
                  <a:lnTo>
                    <a:pt x="3" y="244"/>
                  </a:lnTo>
                  <a:lnTo>
                    <a:pt x="6" y="218"/>
                  </a:lnTo>
                  <a:lnTo>
                    <a:pt x="9" y="192"/>
                  </a:lnTo>
                  <a:lnTo>
                    <a:pt x="12" y="166"/>
                  </a:lnTo>
                  <a:lnTo>
                    <a:pt x="22" y="113"/>
                  </a:lnTo>
                  <a:lnTo>
                    <a:pt x="33" y="60"/>
                  </a:lnTo>
                  <a:lnTo>
                    <a:pt x="80" y="41"/>
                  </a:lnTo>
                  <a:lnTo>
                    <a:pt x="125" y="25"/>
                  </a:lnTo>
                  <a:lnTo>
                    <a:pt x="170" y="14"/>
                  </a:lnTo>
                  <a:lnTo>
                    <a:pt x="213" y="6"/>
                  </a:lnTo>
                  <a:lnTo>
                    <a:pt x="254" y="1"/>
                  </a:lnTo>
                  <a:lnTo>
                    <a:pt x="294" y="0"/>
                  </a:lnTo>
                  <a:lnTo>
                    <a:pt x="333" y="2"/>
                  </a:lnTo>
                  <a:lnTo>
                    <a:pt x="369" y="6"/>
                  </a:lnTo>
                  <a:lnTo>
                    <a:pt x="405" y="13"/>
                  </a:lnTo>
                  <a:lnTo>
                    <a:pt x="440" y="23"/>
                  </a:lnTo>
                  <a:lnTo>
                    <a:pt x="472" y="35"/>
                  </a:lnTo>
                  <a:lnTo>
                    <a:pt x="504" y="49"/>
                  </a:lnTo>
                  <a:lnTo>
                    <a:pt x="534" y="65"/>
                  </a:lnTo>
                  <a:lnTo>
                    <a:pt x="563" y="82"/>
                  </a:lnTo>
                  <a:lnTo>
                    <a:pt x="590" y="102"/>
                  </a:lnTo>
                  <a:lnTo>
                    <a:pt x="617" y="122"/>
                  </a:lnTo>
                  <a:lnTo>
                    <a:pt x="641" y="145"/>
                  </a:lnTo>
                  <a:lnTo>
                    <a:pt x="665" y="167"/>
                  </a:lnTo>
                  <a:lnTo>
                    <a:pt x="688" y="190"/>
                  </a:lnTo>
                  <a:lnTo>
                    <a:pt x="708" y="215"/>
                  </a:lnTo>
                  <a:lnTo>
                    <a:pt x="729" y="239"/>
                  </a:lnTo>
                  <a:lnTo>
                    <a:pt x="747" y="265"/>
                  </a:lnTo>
                  <a:lnTo>
                    <a:pt x="764" y="290"/>
                  </a:lnTo>
                  <a:lnTo>
                    <a:pt x="781" y="315"/>
                  </a:lnTo>
                  <a:lnTo>
                    <a:pt x="796" y="339"/>
                  </a:lnTo>
                  <a:lnTo>
                    <a:pt x="810" y="363"/>
                  </a:lnTo>
                  <a:lnTo>
                    <a:pt x="823" y="387"/>
                  </a:lnTo>
                  <a:lnTo>
                    <a:pt x="834" y="409"/>
                  </a:lnTo>
                  <a:lnTo>
                    <a:pt x="855" y="451"/>
                  </a:lnTo>
                  <a:lnTo>
                    <a:pt x="871" y="488"/>
                  </a:lnTo>
                  <a:close/>
                </a:path>
              </a:pathLst>
            </a:custGeom>
            <a:solidFill>
              <a:srgbClr val="D932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47"/>
            <p:cNvSpPr>
              <a:spLocks/>
            </p:cNvSpPr>
            <p:nvPr/>
          </p:nvSpPr>
          <p:spPr bwMode="auto">
            <a:xfrm>
              <a:off x="2312" y="2430"/>
              <a:ext cx="255" cy="81"/>
            </a:xfrm>
            <a:custGeom>
              <a:avLst/>
              <a:gdLst/>
              <a:ahLst/>
              <a:cxnLst>
                <a:cxn ang="0">
                  <a:pos x="2000" y="395"/>
                </a:cxn>
                <a:cxn ang="0">
                  <a:pos x="1985" y="382"/>
                </a:cxn>
                <a:cxn ang="0">
                  <a:pos x="1942" y="350"/>
                </a:cxn>
                <a:cxn ang="0">
                  <a:pos x="1912" y="327"/>
                </a:cxn>
                <a:cxn ang="0">
                  <a:pos x="1874" y="302"/>
                </a:cxn>
                <a:cxn ang="0">
                  <a:pos x="1832" y="273"/>
                </a:cxn>
                <a:cxn ang="0">
                  <a:pos x="1784" y="244"/>
                </a:cxn>
                <a:cxn ang="0">
                  <a:pos x="1731" y="212"/>
                </a:cxn>
                <a:cxn ang="0">
                  <a:pos x="1674" y="182"/>
                </a:cxn>
                <a:cxn ang="0">
                  <a:pos x="1613" y="151"/>
                </a:cxn>
                <a:cxn ang="0">
                  <a:pos x="1549" y="121"/>
                </a:cxn>
                <a:cxn ang="0">
                  <a:pos x="1480" y="93"/>
                </a:cxn>
                <a:cxn ang="0">
                  <a:pos x="1409" y="67"/>
                </a:cxn>
                <a:cxn ang="0">
                  <a:pos x="1335" y="44"/>
                </a:cxn>
                <a:cxn ang="0">
                  <a:pos x="1258" y="26"/>
                </a:cxn>
                <a:cxn ang="0">
                  <a:pos x="1180" y="12"/>
                </a:cxn>
                <a:cxn ang="0">
                  <a:pos x="1100" y="3"/>
                </a:cxn>
                <a:cxn ang="0">
                  <a:pos x="1018" y="0"/>
                </a:cxn>
                <a:cxn ang="0">
                  <a:pos x="936" y="3"/>
                </a:cxn>
                <a:cxn ang="0">
                  <a:pos x="853" y="14"/>
                </a:cxn>
                <a:cxn ang="0">
                  <a:pos x="769" y="32"/>
                </a:cxn>
                <a:cxn ang="0">
                  <a:pos x="686" y="60"/>
                </a:cxn>
                <a:cxn ang="0">
                  <a:pos x="603" y="96"/>
                </a:cxn>
                <a:cxn ang="0">
                  <a:pos x="522" y="143"/>
                </a:cxn>
                <a:cxn ang="0">
                  <a:pos x="440" y="200"/>
                </a:cxn>
                <a:cxn ang="0">
                  <a:pos x="361" y="268"/>
                </a:cxn>
                <a:cxn ang="0">
                  <a:pos x="284" y="350"/>
                </a:cxn>
                <a:cxn ang="0">
                  <a:pos x="209" y="444"/>
                </a:cxn>
                <a:cxn ang="0">
                  <a:pos x="136" y="550"/>
                </a:cxn>
                <a:cxn ang="0">
                  <a:pos x="66" y="672"/>
                </a:cxn>
                <a:cxn ang="0">
                  <a:pos x="0" y="808"/>
                </a:cxn>
                <a:cxn ang="0">
                  <a:pos x="2551" y="808"/>
                </a:cxn>
                <a:cxn ang="0">
                  <a:pos x="2551" y="572"/>
                </a:cxn>
                <a:cxn ang="0">
                  <a:pos x="2000" y="395"/>
                </a:cxn>
              </a:cxnLst>
              <a:rect l="0" t="0" r="r" b="b"/>
              <a:pathLst>
                <a:path w="2551" h="808">
                  <a:moveTo>
                    <a:pt x="2000" y="395"/>
                  </a:moveTo>
                  <a:lnTo>
                    <a:pt x="1985" y="382"/>
                  </a:lnTo>
                  <a:lnTo>
                    <a:pt x="1942" y="350"/>
                  </a:lnTo>
                  <a:lnTo>
                    <a:pt x="1912" y="327"/>
                  </a:lnTo>
                  <a:lnTo>
                    <a:pt x="1874" y="302"/>
                  </a:lnTo>
                  <a:lnTo>
                    <a:pt x="1832" y="273"/>
                  </a:lnTo>
                  <a:lnTo>
                    <a:pt x="1784" y="244"/>
                  </a:lnTo>
                  <a:lnTo>
                    <a:pt x="1731" y="212"/>
                  </a:lnTo>
                  <a:lnTo>
                    <a:pt x="1674" y="182"/>
                  </a:lnTo>
                  <a:lnTo>
                    <a:pt x="1613" y="151"/>
                  </a:lnTo>
                  <a:lnTo>
                    <a:pt x="1549" y="121"/>
                  </a:lnTo>
                  <a:lnTo>
                    <a:pt x="1480" y="93"/>
                  </a:lnTo>
                  <a:lnTo>
                    <a:pt x="1409" y="67"/>
                  </a:lnTo>
                  <a:lnTo>
                    <a:pt x="1335" y="44"/>
                  </a:lnTo>
                  <a:lnTo>
                    <a:pt x="1258" y="26"/>
                  </a:lnTo>
                  <a:lnTo>
                    <a:pt x="1180" y="12"/>
                  </a:lnTo>
                  <a:lnTo>
                    <a:pt x="1100" y="3"/>
                  </a:lnTo>
                  <a:lnTo>
                    <a:pt x="1018" y="0"/>
                  </a:lnTo>
                  <a:lnTo>
                    <a:pt x="936" y="3"/>
                  </a:lnTo>
                  <a:lnTo>
                    <a:pt x="853" y="14"/>
                  </a:lnTo>
                  <a:lnTo>
                    <a:pt x="769" y="32"/>
                  </a:lnTo>
                  <a:lnTo>
                    <a:pt x="686" y="60"/>
                  </a:lnTo>
                  <a:lnTo>
                    <a:pt x="603" y="96"/>
                  </a:lnTo>
                  <a:lnTo>
                    <a:pt x="522" y="143"/>
                  </a:lnTo>
                  <a:lnTo>
                    <a:pt x="440" y="200"/>
                  </a:lnTo>
                  <a:lnTo>
                    <a:pt x="361" y="268"/>
                  </a:lnTo>
                  <a:lnTo>
                    <a:pt x="284" y="350"/>
                  </a:lnTo>
                  <a:lnTo>
                    <a:pt x="209" y="444"/>
                  </a:lnTo>
                  <a:lnTo>
                    <a:pt x="136" y="550"/>
                  </a:lnTo>
                  <a:lnTo>
                    <a:pt x="66" y="672"/>
                  </a:lnTo>
                  <a:lnTo>
                    <a:pt x="0" y="808"/>
                  </a:lnTo>
                  <a:lnTo>
                    <a:pt x="2551" y="808"/>
                  </a:lnTo>
                  <a:lnTo>
                    <a:pt x="2551" y="572"/>
                  </a:lnTo>
                  <a:lnTo>
                    <a:pt x="2000" y="39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48"/>
            <p:cNvSpPr>
              <a:spLocks/>
            </p:cNvSpPr>
            <p:nvPr/>
          </p:nvSpPr>
          <p:spPr bwMode="auto">
            <a:xfrm>
              <a:off x="2764" y="1819"/>
              <a:ext cx="361" cy="2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8" y="1247"/>
                </a:cxn>
                <a:cxn ang="0">
                  <a:pos x="746" y="2322"/>
                </a:cxn>
                <a:cxn ang="0">
                  <a:pos x="3525" y="2039"/>
                </a:cxn>
                <a:cxn ang="0">
                  <a:pos x="3609" y="1036"/>
                </a:cxn>
                <a:cxn ang="0">
                  <a:pos x="0" y="0"/>
                </a:cxn>
              </a:cxnLst>
              <a:rect l="0" t="0" r="r" b="b"/>
              <a:pathLst>
                <a:path w="3609" h="2322">
                  <a:moveTo>
                    <a:pt x="0" y="0"/>
                  </a:moveTo>
                  <a:lnTo>
                    <a:pt x="118" y="1247"/>
                  </a:lnTo>
                  <a:lnTo>
                    <a:pt x="746" y="2322"/>
                  </a:lnTo>
                  <a:lnTo>
                    <a:pt x="3525" y="2039"/>
                  </a:lnTo>
                  <a:lnTo>
                    <a:pt x="3609" y="10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C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49"/>
            <p:cNvSpPr>
              <a:spLocks/>
            </p:cNvSpPr>
            <p:nvPr/>
          </p:nvSpPr>
          <p:spPr bwMode="auto">
            <a:xfrm>
              <a:off x="2764" y="1802"/>
              <a:ext cx="361" cy="149"/>
            </a:xfrm>
            <a:custGeom>
              <a:avLst/>
              <a:gdLst/>
              <a:ahLst/>
              <a:cxnLst>
                <a:cxn ang="0">
                  <a:pos x="0" y="174"/>
                </a:cxn>
                <a:cxn ang="0">
                  <a:pos x="2872" y="0"/>
                </a:cxn>
                <a:cxn ang="0">
                  <a:pos x="3609" y="1210"/>
                </a:cxn>
                <a:cxn ang="0">
                  <a:pos x="750" y="1492"/>
                </a:cxn>
                <a:cxn ang="0">
                  <a:pos x="0" y="174"/>
                </a:cxn>
              </a:cxnLst>
              <a:rect l="0" t="0" r="r" b="b"/>
              <a:pathLst>
                <a:path w="3609" h="1492">
                  <a:moveTo>
                    <a:pt x="0" y="174"/>
                  </a:moveTo>
                  <a:lnTo>
                    <a:pt x="2872" y="0"/>
                  </a:lnTo>
                  <a:lnTo>
                    <a:pt x="3609" y="1210"/>
                  </a:lnTo>
                  <a:lnTo>
                    <a:pt x="750" y="1492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4EA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50"/>
            <p:cNvSpPr>
              <a:spLocks/>
            </p:cNvSpPr>
            <p:nvPr/>
          </p:nvSpPr>
          <p:spPr bwMode="auto">
            <a:xfrm>
              <a:off x="2839" y="1923"/>
              <a:ext cx="286" cy="129"/>
            </a:xfrm>
            <a:custGeom>
              <a:avLst/>
              <a:gdLst/>
              <a:ahLst/>
              <a:cxnLst>
                <a:cxn ang="0">
                  <a:pos x="4" y="282"/>
                </a:cxn>
                <a:cxn ang="0">
                  <a:pos x="2863" y="0"/>
                </a:cxn>
                <a:cxn ang="0">
                  <a:pos x="2779" y="1003"/>
                </a:cxn>
                <a:cxn ang="0">
                  <a:pos x="0" y="1286"/>
                </a:cxn>
                <a:cxn ang="0">
                  <a:pos x="4" y="282"/>
                </a:cxn>
              </a:cxnLst>
              <a:rect l="0" t="0" r="r" b="b"/>
              <a:pathLst>
                <a:path w="2863" h="1286">
                  <a:moveTo>
                    <a:pt x="4" y="282"/>
                  </a:moveTo>
                  <a:lnTo>
                    <a:pt x="2863" y="0"/>
                  </a:lnTo>
                  <a:lnTo>
                    <a:pt x="2779" y="1003"/>
                  </a:lnTo>
                  <a:lnTo>
                    <a:pt x="0" y="1286"/>
                  </a:lnTo>
                  <a:lnTo>
                    <a:pt x="4" y="282"/>
                  </a:lnTo>
                  <a:close/>
                </a:path>
              </a:pathLst>
            </a:custGeom>
            <a:solidFill>
              <a:srgbClr val="EEAB0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51"/>
            <p:cNvSpPr>
              <a:spLocks/>
            </p:cNvSpPr>
            <p:nvPr/>
          </p:nvSpPr>
          <p:spPr bwMode="auto">
            <a:xfrm>
              <a:off x="2888" y="1808"/>
              <a:ext cx="117" cy="232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475" y="0"/>
                </a:cxn>
                <a:cxn ang="0">
                  <a:pos x="1157" y="1276"/>
                </a:cxn>
                <a:cxn ang="0">
                  <a:pos x="1171" y="2274"/>
                </a:cxn>
                <a:cxn ang="0">
                  <a:pos x="613" y="2322"/>
                </a:cxn>
                <a:cxn ang="0">
                  <a:pos x="615" y="1322"/>
                </a:cxn>
                <a:cxn ang="0">
                  <a:pos x="0" y="38"/>
                </a:cxn>
              </a:cxnLst>
              <a:rect l="0" t="0" r="r" b="b"/>
              <a:pathLst>
                <a:path w="1171" h="2322">
                  <a:moveTo>
                    <a:pt x="0" y="38"/>
                  </a:moveTo>
                  <a:lnTo>
                    <a:pt x="475" y="0"/>
                  </a:lnTo>
                  <a:lnTo>
                    <a:pt x="1157" y="1276"/>
                  </a:lnTo>
                  <a:lnTo>
                    <a:pt x="1171" y="2274"/>
                  </a:lnTo>
                  <a:lnTo>
                    <a:pt x="613" y="2322"/>
                  </a:lnTo>
                  <a:lnTo>
                    <a:pt x="615" y="1322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AF36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52"/>
            <p:cNvSpPr>
              <a:spLocks/>
            </p:cNvSpPr>
            <p:nvPr/>
          </p:nvSpPr>
          <p:spPr bwMode="auto">
            <a:xfrm>
              <a:off x="2792" y="1851"/>
              <a:ext cx="311" cy="151"/>
            </a:xfrm>
            <a:custGeom>
              <a:avLst/>
              <a:gdLst/>
              <a:ahLst/>
              <a:cxnLst>
                <a:cxn ang="0">
                  <a:pos x="0" y="197"/>
                </a:cxn>
                <a:cxn ang="0">
                  <a:pos x="20" y="1245"/>
                </a:cxn>
                <a:cxn ang="0">
                  <a:pos x="180" y="1508"/>
                </a:cxn>
                <a:cxn ang="0">
                  <a:pos x="219" y="575"/>
                </a:cxn>
                <a:cxn ang="0">
                  <a:pos x="3108" y="359"/>
                </a:cxn>
                <a:cxn ang="0">
                  <a:pos x="2898" y="0"/>
                </a:cxn>
                <a:cxn ang="0">
                  <a:pos x="0" y="197"/>
                </a:cxn>
              </a:cxnLst>
              <a:rect l="0" t="0" r="r" b="b"/>
              <a:pathLst>
                <a:path w="3108" h="1508">
                  <a:moveTo>
                    <a:pt x="0" y="197"/>
                  </a:moveTo>
                  <a:lnTo>
                    <a:pt x="20" y="1245"/>
                  </a:lnTo>
                  <a:lnTo>
                    <a:pt x="180" y="1508"/>
                  </a:lnTo>
                  <a:lnTo>
                    <a:pt x="219" y="575"/>
                  </a:lnTo>
                  <a:lnTo>
                    <a:pt x="3108" y="359"/>
                  </a:lnTo>
                  <a:lnTo>
                    <a:pt x="2898" y="0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AF36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53"/>
            <p:cNvSpPr>
              <a:spLocks/>
            </p:cNvSpPr>
            <p:nvPr/>
          </p:nvSpPr>
          <p:spPr bwMode="auto">
            <a:xfrm>
              <a:off x="2928" y="1856"/>
              <a:ext cx="36" cy="27"/>
            </a:xfrm>
            <a:custGeom>
              <a:avLst/>
              <a:gdLst/>
              <a:ahLst/>
              <a:cxnLst>
                <a:cxn ang="0">
                  <a:pos x="352" y="182"/>
                </a:cxn>
                <a:cxn ang="0">
                  <a:pos x="355" y="155"/>
                </a:cxn>
                <a:cxn ang="0">
                  <a:pos x="352" y="130"/>
                </a:cxn>
                <a:cxn ang="0">
                  <a:pos x="346" y="107"/>
                </a:cxn>
                <a:cxn ang="0">
                  <a:pos x="340" y="93"/>
                </a:cxn>
                <a:cxn ang="0">
                  <a:pos x="329" y="78"/>
                </a:cxn>
                <a:cxn ang="0">
                  <a:pos x="317" y="63"/>
                </a:cxn>
                <a:cxn ang="0">
                  <a:pos x="302" y="50"/>
                </a:cxn>
                <a:cxn ang="0">
                  <a:pos x="283" y="37"/>
                </a:cxn>
                <a:cxn ang="0">
                  <a:pos x="259" y="26"/>
                </a:cxn>
                <a:cxn ang="0">
                  <a:pos x="231" y="17"/>
                </a:cxn>
                <a:cxn ang="0">
                  <a:pos x="207" y="9"/>
                </a:cxn>
                <a:cxn ang="0">
                  <a:pos x="175" y="2"/>
                </a:cxn>
                <a:cxn ang="0">
                  <a:pos x="142" y="0"/>
                </a:cxn>
                <a:cxn ang="0">
                  <a:pos x="116" y="4"/>
                </a:cxn>
                <a:cxn ang="0">
                  <a:pos x="97" y="9"/>
                </a:cxn>
                <a:cxn ang="0">
                  <a:pos x="79" y="19"/>
                </a:cxn>
                <a:cxn ang="0">
                  <a:pos x="62" y="32"/>
                </a:cxn>
                <a:cxn ang="0">
                  <a:pos x="46" y="48"/>
                </a:cxn>
                <a:cxn ang="0">
                  <a:pos x="29" y="70"/>
                </a:cxn>
                <a:cxn ang="0">
                  <a:pos x="16" y="97"/>
                </a:cxn>
                <a:cxn ang="0">
                  <a:pos x="5" y="130"/>
                </a:cxn>
                <a:cxn ang="0">
                  <a:pos x="8" y="158"/>
                </a:cxn>
                <a:cxn ang="0">
                  <a:pos x="49" y="199"/>
                </a:cxn>
                <a:cxn ang="0">
                  <a:pos x="79" y="223"/>
                </a:cxn>
                <a:cxn ang="0">
                  <a:pos x="103" y="239"/>
                </a:cxn>
                <a:cxn ang="0">
                  <a:pos x="128" y="252"/>
                </a:cxn>
                <a:cxn ang="0">
                  <a:pos x="155" y="263"/>
                </a:cxn>
                <a:cxn ang="0">
                  <a:pos x="184" y="269"/>
                </a:cxn>
                <a:cxn ang="0">
                  <a:pos x="213" y="271"/>
                </a:cxn>
                <a:cxn ang="0">
                  <a:pos x="244" y="266"/>
                </a:cxn>
                <a:cxn ang="0">
                  <a:pos x="275" y="255"/>
                </a:cxn>
                <a:cxn ang="0">
                  <a:pos x="305" y="234"/>
                </a:cxn>
                <a:cxn ang="0">
                  <a:pos x="336" y="206"/>
                </a:cxn>
              </a:cxnLst>
              <a:rect l="0" t="0" r="r" b="b"/>
              <a:pathLst>
                <a:path w="355" h="271">
                  <a:moveTo>
                    <a:pt x="351" y="188"/>
                  </a:moveTo>
                  <a:lnTo>
                    <a:pt x="352" y="182"/>
                  </a:lnTo>
                  <a:lnTo>
                    <a:pt x="354" y="166"/>
                  </a:lnTo>
                  <a:lnTo>
                    <a:pt x="355" y="155"/>
                  </a:lnTo>
                  <a:lnTo>
                    <a:pt x="354" y="143"/>
                  </a:lnTo>
                  <a:lnTo>
                    <a:pt x="352" y="130"/>
                  </a:lnTo>
                  <a:lnTo>
                    <a:pt x="349" y="115"/>
                  </a:lnTo>
                  <a:lnTo>
                    <a:pt x="346" y="107"/>
                  </a:lnTo>
                  <a:lnTo>
                    <a:pt x="343" y="100"/>
                  </a:lnTo>
                  <a:lnTo>
                    <a:pt x="340" y="93"/>
                  </a:lnTo>
                  <a:lnTo>
                    <a:pt x="335" y="85"/>
                  </a:lnTo>
                  <a:lnTo>
                    <a:pt x="329" y="78"/>
                  </a:lnTo>
                  <a:lnTo>
                    <a:pt x="324" y="71"/>
                  </a:lnTo>
                  <a:lnTo>
                    <a:pt x="317" y="63"/>
                  </a:lnTo>
                  <a:lnTo>
                    <a:pt x="310" y="56"/>
                  </a:lnTo>
                  <a:lnTo>
                    <a:pt x="302" y="50"/>
                  </a:lnTo>
                  <a:lnTo>
                    <a:pt x="293" y="43"/>
                  </a:lnTo>
                  <a:lnTo>
                    <a:pt x="283" y="37"/>
                  </a:lnTo>
                  <a:lnTo>
                    <a:pt x="271" y="31"/>
                  </a:lnTo>
                  <a:lnTo>
                    <a:pt x="259" y="26"/>
                  </a:lnTo>
                  <a:lnTo>
                    <a:pt x="245" y="21"/>
                  </a:lnTo>
                  <a:lnTo>
                    <a:pt x="231" y="17"/>
                  </a:lnTo>
                  <a:lnTo>
                    <a:pt x="214" y="13"/>
                  </a:lnTo>
                  <a:lnTo>
                    <a:pt x="207" y="9"/>
                  </a:lnTo>
                  <a:lnTo>
                    <a:pt x="188" y="4"/>
                  </a:lnTo>
                  <a:lnTo>
                    <a:pt x="175" y="2"/>
                  </a:lnTo>
                  <a:lnTo>
                    <a:pt x="160" y="0"/>
                  </a:lnTo>
                  <a:lnTo>
                    <a:pt x="142" y="0"/>
                  </a:lnTo>
                  <a:lnTo>
                    <a:pt x="125" y="2"/>
                  </a:lnTo>
                  <a:lnTo>
                    <a:pt x="116" y="4"/>
                  </a:lnTo>
                  <a:lnTo>
                    <a:pt x="107" y="6"/>
                  </a:lnTo>
                  <a:lnTo>
                    <a:pt x="97" y="9"/>
                  </a:lnTo>
                  <a:lnTo>
                    <a:pt x="88" y="14"/>
                  </a:lnTo>
                  <a:lnTo>
                    <a:pt x="79" y="19"/>
                  </a:lnTo>
                  <a:lnTo>
                    <a:pt x="71" y="25"/>
                  </a:lnTo>
                  <a:lnTo>
                    <a:pt x="62" y="32"/>
                  </a:lnTo>
                  <a:lnTo>
                    <a:pt x="54" y="39"/>
                  </a:lnTo>
                  <a:lnTo>
                    <a:pt x="46" y="48"/>
                  </a:lnTo>
                  <a:lnTo>
                    <a:pt x="37" y="58"/>
                  </a:lnTo>
                  <a:lnTo>
                    <a:pt x="29" y="70"/>
                  </a:lnTo>
                  <a:lnTo>
                    <a:pt x="22" y="83"/>
                  </a:lnTo>
                  <a:lnTo>
                    <a:pt x="16" y="97"/>
                  </a:lnTo>
                  <a:lnTo>
                    <a:pt x="10" y="112"/>
                  </a:lnTo>
                  <a:lnTo>
                    <a:pt x="5" y="130"/>
                  </a:lnTo>
                  <a:lnTo>
                    <a:pt x="0" y="148"/>
                  </a:lnTo>
                  <a:lnTo>
                    <a:pt x="8" y="158"/>
                  </a:lnTo>
                  <a:lnTo>
                    <a:pt x="32" y="184"/>
                  </a:lnTo>
                  <a:lnTo>
                    <a:pt x="49" y="199"/>
                  </a:lnTo>
                  <a:lnTo>
                    <a:pt x="69" y="215"/>
                  </a:lnTo>
                  <a:lnTo>
                    <a:pt x="79" y="223"/>
                  </a:lnTo>
                  <a:lnTo>
                    <a:pt x="90" y="231"/>
                  </a:lnTo>
                  <a:lnTo>
                    <a:pt x="103" y="239"/>
                  </a:lnTo>
                  <a:lnTo>
                    <a:pt x="115" y="246"/>
                  </a:lnTo>
                  <a:lnTo>
                    <a:pt x="128" y="252"/>
                  </a:lnTo>
                  <a:lnTo>
                    <a:pt x="141" y="258"/>
                  </a:lnTo>
                  <a:lnTo>
                    <a:pt x="155" y="263"/>
                  </a:lnTo>
                  <a:lnTo>
                    <a:pt x="170" y="266"/>
                  </a:lnTo>
                  <a:lnTo>
                    <a:pt x="184" y="269"/>
                  </a:lnTo>
                  <a:lnTo>
                    <a:pt x="198" y="271"/>
                  </a:lnTo>
                  <a:lnTo>
                    <a:pt x="213" y="271"/>
                  </a:lnTo>
                  <a:lnTo>
                    <a:pt x="229" y="269"/>
                  </a:lnTo>
                  <a:lnTo>
                    <a:pt x="244" y="266"/>
                  </a:lnTo>
                  <a:lnTo>
                    <a:pt x="259" y="261"/>
                  </a:lnTo>
                  <a:lnTo>
                    <a:pt x="275" y="255"/>
                  </a:lnTo>
                  <a:lnTo>
                    <a:pt x="290" y="246"/>
                  </a:lnTo>
                  <a:lnTo>
                    <a:pt x="305" y="234"/>
                  </a:lnTo>
                  <a:lnTo>
                    <a:pt x="320" y="221"/>
                  </a:lnTo>
                  <a:lnTo>
                    <a:pt x="336" y="206"/>
                  </a:lnTo>
                  <a:lnTo>
                    <a:pt x="351" y="188"/>
                  </a:lnTo>
                  <a:close/>
                </a:path>
              </a:pathLst>
            </a:custGeom>
            <a:solidFill>
              <a:srgbClr val="D83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54"/>
            <p:cNvSpPr>
              <a:spLocks/>
            </p:cNvSpPr>
            <p:nvPr/>
          </p:nvSpPr>
          <p:spPr bwMode="auto">
            <a:xfrm>
              <a:off x="2832" y="1864"/>
              <a:ext cx="114" cy="55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1" y="101"/>
                </a:cxn>
                <a:cxn ang="0">
                  <a:pos x="6" y="163"/>
                </a:cxn>
                <a:cxn ang="0">
                  <a:pos x="14" y="215"/>
                </a:cxn>
                <a:cxn ang="0">
                  <a:pos x="22" y="251"/>
                </a:cxn>
                <a:cxn ang="0">
                  <a:pos x="33" y="288"/>
                </a:cxn>
                <a:cxn ang="0">
                  <a:pos x="46" y="325"/>
                </a:cxn>
                <a:cxn ang="0">
                  <a:pos x="63" y="360"/>
                </a:cxn>
                <a:cxn ang="0">
                  <a:pos x="83" y="394"/>
                </a:cxn>
                <a:cxn ang="0">
                  <a:pos x="107" y="424"/>
                </a:cxn>
                <a:cxn ang="0">
                  <a:pos x="136" y="453"/>
                </a:cxn>
                <a:cxn ang="0">
                  <a:pos x="155" y="468"/>
                </a:cxn>
                <a:cxn ang="0">
                  <a:pos x="184" y="488"/>
                </a:cxn>
                <a:cxn ang="0">
                  <a:pos x="223" y="510"/>
                </a:cxn>
                <a:cxn ang="0">
                  <a:pos x="259" y="524"/>
                </a:cxn>
                <a:cxn ang="0">
                  <a:pos x="302" y="537"/>
                </a:cxn>
                <a:cxn ang="0">
                  <a:pos x="352" y="545"/>
                </a:cxn>
                <a:cxn ang="0">
                  <a:pos x="409" y="550"/>
                </a:cxn>
                <a:cxn ang="0">
                  <a:pos x="474" y="548"/>
                </a:cxn>
                <a:cxn ang="0">
                  <a:pos x="545" y="536"/>
                </a:cxn>
                <a:cxn ang="0">
                  <a:pos x="623" y="516"/>
                </a:cxn>
                <a:cxn ang="0">
                  <a:pos x="709" y="484"/>
                </a:cxn>
                <a:cxn ang="0">
                  <a:pos x="802" y="440"/>
                </a:cxn>
                <a:cxn ang="0">
                  <a:pos x="902" y="381"/>
                </a:cxn>
                <a:cxn ang="0">
                  <a:pos x="1010" y="305"/>
                </a:cxn>
                <a:cxn ang="0">
                  <a:pos x="1069" y="256"/>
                </a:cxn>
                <a:cxn ang="0">
                  <a:pos x="1087" y="227"/>
                </a:cxn>
                <a:cxn ang="0">
                  <a:pos x="1111" y="178"/>
                </a:cxn>
                <a:cxn ang="0">
                  <a:pos x="1127" y="135"/>
                </a:cxn>
                <a:cxn ang="0">
                  <a:pos x="1133" y="106"/>
                </a:cxn>
                <a:cxn ang="0">
                  <a:pos x="1135" y="78"/>
                </a:cxn>
                <a:cxn ang="0">
                  <a:pos x="1130" y="53"/>
                </a:cxn>
                <a:cxn ang="0">
                  <a:pos x="1118" y="30"/>
                </a:cxn>
                <a:cxn ang="0">
                  <a:pos x="1096" y="13"/>
                </a:cxn>
                <a:cxn ang="0">
                  <a:pos x="1064" y="3"/>
                </a:cxn>
                <a:cxn ang="0">
                  <a:pos x="1020" y="0"/>
                </a:cxn>
                <a:cxn ang="0">
                  <a:pos x="962" y="7"/>
                </a:cxn>
                <a:cxn ang="0">
                  <a:pos x="889" y="23"/>
                </a:cxn>
                <a:cxn ang="0">
                  <a:pos x="1" y="24"/>
                </a:cxn>
              </a:cxnLst>
              <a:rect l="0" t="0" r="r" b="b"/>
              <a:pathLst>
                <a:path w="1135" h="550">
                  <a:moveTo>
                    <a:pt x="1" y="24"/>
                  </a:moveTo>
                  <a:lnTo>
                    <a:pt x="0" y="37"/>
                  </a:lnTo>
                  <a:lnTo>
                    <a:pt x="0" y="75"/>
                  </a:lnTo>
                  <a:lnTo>
                    <a:pt x="1" y="101"/>
                  </a:lnTo>
                  <a:lnTo>
                    <a:pt x="3" y="130"/>
                  </a:lnTo>
                  <a:lnTo>
                    <a:pt x="6" y="163"/>
                  </a:lnTo>
                  <a:lnTo>
                    <a:pt x="11" y="196"/>
                  </a:lnTo>
                  <a:lnTo>
                    <a:pt x="14" y="215"/>
                  </a:lnTo>
                  <a:lnTo>
                    <a:pt x="18" y="233"/>
                  </a:lnTo>
                  <a:lnTo>
                    <a:pt x="22" y="251"/>
                  </a:lnTo>
                  <a:lnTo>
                    <a:pt x="27" y="270"/>
                  </a:lnTo>
                  <a:lnTo>
                    <a:pt x="33" y="288"/>
                  </a:lnTo>
                  <a:lnTo>
                    <a:pt x="39" y="306"/>
                  </a:lnTo>
                  <a:lnTo>
                    <a:pt x="46" y="325"/>
                  </a:lnTo>
                  <a:lnTo>
                    <a:pt x="54" y="342"/>
                  </a:lnTo>
                  <a:lnTo>
                    <a:pt x="63" y="360"/>
                  </a:lnTo>
                  <a:lnTo>
                    <a:pt x="73" y="376"/>
                  </a:lnTo>
                  <a:lnTo>
                    <a:pt x="83" y="394"/>
                  </a:lnTo>
                  <a:lnTo>
                    <a:pt x="95" y="409"/>
                  </a:lnTo>
                  <a:lnTo>
                    <a:pt x="107" y="424"/>
                  </a:lnTo>
                  <a:lnTo>
                    <a:pt x="121" y="439"/>
                  </a:lnTo>
                  <a:lnTo>
                    <a:pt x="136" y="453"/>
                  </a:lnTo>
                  <a:lnTo>
                    <a:pt x="151" y="465"/>
                  </a:lnTo>
                  <a:lnTo>
                    <a:pt x="155" y="468"/>
                  </a:lnTo>
                  <a:lnTo>
                    <a:pt x="165" y="476"/>
                  </a:lnTo>
                  <a:lnTo>
                    <a:pt x="184" y="488"/>
                  </a:lnTo>
                  <a:lnTo>
                    <a:pt x="208" y="503"/>
                  </a:lnTo>
                  <a:lnTo>
                    <a:pt x="223" y="510"/>
                  </a:lnTo>
                  <a:lnTo>
                    <a:pt x="241" y="517"/>
                  </a:lnTo>
                  <a:lnTo>
                    <a:pt x="259" y="524"/>
                  </a:lnTo>
                  <a:lnTo>
                    <a:pt x="279" y="531"/>
                  </a:lnTo>
                  <a:lnTo>
                    <a:pt x="302" y="537"/>
                  </a:lnTo>
                  <a:lnTo>
                    <a:pt x="326" y="541"/>
                  </a:lnTo>
                  <a:lnTo>
                    <a:pt x="352" y="545"/>
                  </a:lnTo>
                  <a:lnTo>
                    <a:pt x="379" y="549"/>
                  </a:lnTo>
                  <a:lnTo>
                    <a:pt x="409" y="550"/>
                  </a:lnTo>
                  <a:lnTo>
                    <a:pt x="440" y="550"/>
                  </a:lnTo>
                  <a:lnTo>
                    <a:pt x="474" y="548"/>
                  </a:lnTo>
                  <a:lnTo>
                    <a:pt x="508" y="542"/>
                  </a:lnTo>
                  <a:lnTo>
                    <a:pt x="545" y="536"/>
                  </a:lnTo>
                  <a:lnTo>
                    <a:pt x="583" y="527"/>
                  </a:lnTo>
                  <a:lnTo>
                    <a:pt x="623" y="516"/>
                  </a:lnTo>
                  <a:lnTo>
                    <a:pt x="665" y="502"/>
                  </a:lnTo>
                  <a:lnTo>
                    <a:pt x="709" y="484"/>
                  </a:lnTo>
                  <a:lnTo>
                    <a:pt x="754" y="463"/>
                  </a:lnTo>
                  <a:lnTo>
                    <a:pt x="802" y="440"/>
                  </a:lnTo>
                  <a:lnTo>
                    <a:pt x="851" y="412"/>
                  </a:lnTo>
                  <a:lnTo>
                    <a:pt x="902" y="381"/>
                  </a:lnTo>
                  <a:lnTo>
                    <a:pt x="955" y="345"/>
                  </a:lnTo>
                  <a:lnTo>
                    <a:pt x="1010" y="305"/>
                  </a:lnTo>
                  <a:lnTo>
                    <a:pt x="1067" y="261"/>
                  </a:lnTo>
                  <a:lnTo>
                    <a:pt x="1069" y="256"/>
                  </a:lnTo>
                  <a:lnTo>
                    <a:pt x="1076" y="245"/>
                  </a:lnTo>
                  <a:lnTo>
                    <a:pt x="1087" y="227"/>
                  </a:lnTo>
                  <a:lnTo>
                    <a:pt x="1099" y="204"/>
                  </a:lnTo>
                  <a:lnTo>
                    <a:pt x="1111" y="178"/>
                  </a:lnTo>
                  <a:lnTo>
                    <a:pt x="1122" y="150"/>
                  </a:lnTo>
                  <a:lnTo>
                    <a:pt x="1127" y="135"/>
                  </a:lnTo>
                  <a:lnTo>
                    <a:pt x="1131" y="121"/>
                  </a:lnTo>
                  <a:lnTo>
                    <a:pt x="1133" y="106"/>
                  </a:lnTo>
                  <a:lnTo>
                    <a:pt x="1135" y="91"/>
                  </a:lnTo>
                  <a:lnTo>
                    <a:pt x="1135" y="78"/>
                  </a:lnTo>
                  <a:lnTo>
                    <a:pt x="1134" y="65"/>
                  </a:lnTo>
                  <a:lnTo>
                    <a:pt x="1130" y="53"/>
                  </a:lnTo>
                  <a:lnTo>
                    <a:pt x="1125" y="41"/>
                  </a:lnTo>
                  <a:lnTo>
                    <a:pt x="1118" y="30"/>
                  </a:lnTo>
                  <a:lnTo>
                    <a:pt x="1108" y="21"/>
                  </a:lnTo>
                  <a:lnTo>
                    <a:pt x="1096" y="13"/>
                  </a:lnTo>
                  <a:lnTo>
                    <a:pt x="1082" y="7"/>
                  </a:lnTo>
                  <a:lnTo>
                    <a:pt x="1064" y="3"/>
                  </a:lnTo>
                  <a:lnTo>
                    <a:pt x="1043" y="1"/>
                  </a:lnTo>
                  <a:lnTo>
                    <a:pt x="1020" y="0"/>
                  </a:lnTo>
                  <a:lnTo>
                    <a:pt x="992" y="2"/>
                  </a:lnTo>
                  <a:lnTo>
                    <a:pt x="962" y="7"/>
                  </a:lnTo>
                  <a:lnTo>
                    <a:pt x="927" y="13"/>
                  </a:lnTo>
                  <a:lnTo>
                    <a:pt x="889" y="23"/>
                  </a:lnTo>
                  <a:lnTo>
                    <a:pt x="847" y="35"/>
                  </a:lnTo>
                  <a:lnTo>
                    <a:pt x="1" y="24"/>
                  </a:lnTo>
                  <a:close/>
                </a:path>
              </a:pathLst>
            </a:custGeom>
            <a:solidFill>
              <a:srgbClr val="D33A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55"/>
            <p:cNvSpPr>
              <a:spLocks/>
            </p:cNvSpPr>
            <p:nvPr/>
          </p:nvSpPr>
          <p:spPr bwMode="auto">
            <a:xfrm>
              <a:off x="2832" y="1853"/>
              <a:ext cx="110" cy="43"/>
            </a:xfrm>
            <a:custGeom>
              <a:avLst/>
              <a:gdLst/>
              <a:ahLst/>
              <a:cxnLst>
                <a:cxn ang="0">
                  <a:pos x="1008" y="81"/>
                </a:cxn>
                <a:cxn ang="0">
                  <a:pos x="946" y="68"/>
                </a:cxn>
                <a:cxn ang="0">
                  <a:pos x="834" y="47"/>
                </a:cxn>
                <a:cxn ang="0">
                  <a:pos x="689" y="24"/>
                </a:cxn>
                <a:cxn ang="0">
                  <a:pos x="568" y="10"/>
                </a:cxn>
                <a:cxn ang="0">
                  <a:pos x="485" y="3"/>
                </a:cxn>
                <a:cxn ang="0">
                  <a:pos x="401" y="0"/>
                </a:cxn>
                <a:cxn ang="0">
                  <a:pos x="320" y="0"/>
                </a:cxn>
                <a:cxn ang="0">
                  <a:pos x="243" y="5"/>
                </a:cxn>
                <a:cxn ang="0">
                  <a:pos x="170" y="16"/>
                </a:cxn>
                <a:cxn ang="0">
                  <a:pos x="106" y="33"/>
                </a:cxn>
                <a:cxn ang="0">
                  <a:pos x="51" y="56"/>
                </a:cxn>
                <a:cxn ang="0">
                  <a:pos x="26" y="72"/>
                </a:cxn>
                <a:cxn ang="0">
                  <a:pos x="16" y="83"/>
                </a:cxn>
                <a:cxn ang="0">
                  <a:pos x="7" y="98"/>
                </a:cxn>
                <a:cxn ang="0">
                  <a:pos x="2" y="111"/>
                </a:cxn>
                <a:cxn ang="0">
                  <a:pos x="0" y="127"/>
                </a:cxn>
                <a:cxn ang="0">
                  <a:pos x="2" y="146"/>
                </a:cxn>
                <a:cxn ang="0">
                  <a:pos x="9" y="166"/>
                </a:cxn>
                <a:cxn ang="0">
                  <a:pos x="22" y="189"/>
                </a:cxn>
                <a:cxn ang="0">
                  <a:pos x="42" y="215"/>
                </a:cxn>
                <a:cxn ang="0">
                  <a:pos x="72" y="243"/>
                </a:cxn>
                <a:cxn ang="0">
                  <a:pos x="110" y="274"/>
                </a:cxn>
                <a:cxn ang="0">
                  <a:pos x="160" y="306"/>
                </a:cxn>
                <a:cxn ang="0">
                  <a:pos x="222" y="341"/>
                </a:cxn>
                <a:cxn ang="0">
                  <a:pos x="299" y="379"/>
                </a:cxn>
                <a:cxn ang="0">
                  <a:pos x="344" y="399"/>
                </a:cxn>
                <a:cxn ang="0">
                  <a:pos x="367" y="409"/>
                </a:cxn>
                <a:cxn ang="0">
                  <a:pos x="399" y="417"/>
                </a:cxn>
                <a:cxn ang="0">
                  <a:pos x="429" y="421"/>
                </a:cxn>
                <a:cxn ang="0">
                  <a:pos x="463" y="423"/>
                </a:cxn>
                <a:cxn ang="0">
                  <a:pos x="504" y="422"/>
                </a:cxn>
                <a:cxn ang="0">
                  <a:pos x="552" y="416"/>
                </a:cxn>
                <a:cxn ang="0">
                  <a:pos x="605" y="406"/>
                </a:cxn>
                <a:cxn ang="0">
                  <a:pos x="664" y="389"/>
                </a:cxn>
                <a:cxn ang="0">
                  <a:pos x="729" y="364"/>
                </a:cxn>
                <a:cxn ang="0">
                  <a:pos x="801" y="331"/>
                </a:cxn>
                <a:cxn ang="0">
                  <a:pos x="879" y="289"/>
                </a:cxn>
                <a:cxn ang="0">
                  <a:pos x="963" y="236"/>
                </a:cxn>
                <a:cxn ang="0">
                  <a:pos x="1053" y="172"/>
                </a:cxn>
                <a:cxn ang="0">
                  <a:pos x="1017" y="83"/>
                </a:cxn>
              </a:cxnLst>
              <a:rect l="0" t="0" r="r" b="b"/>
              <a:pathLst>
                <a:path w="1101" h="423">
                  <a:moveTo>
                    <a:pt x="1017" y="83"/>
                  </a:moveTo>
                  <a:lnTo>
                    <a:pt x="1008" y="81"/>
                  </a:lnTo>
                  <a:lnTo>
                    <a:pt x="983" y="76"/>
                  </a:lnTo>
                  <a:lnTo>
                    <a:pt x="946" y="68"/>
                  </a:lnTo>
                  <a:lnTo>
                    <a:pt x="895" y="58"/>
                  </a:lnTo>
                  <a:lnTo>
                    <a:pt x="834" y="47"/>
                  </a:lnTo>
                  <a:lnTo>
                    <a:pt x="766" y="36"/>
                  </a:lnTo>
                  <a:lnTo>
                    <a:pt x="689" y="24"/>
                  </a:lnTo>
                  <a:lnTo>
                    <a:pt x="610" y="14"/>
                  </a:lnTo>
                  <a:lnTo>
                    <a:pt x="568" y="10"/>
                  </a:lnTo>
                  <a:lnTo>
                    <a:pt x="526" y="6"/>
                  </a:lnTo>
                  <a:lnTo>
                    <a:pt x="485" y="3"/>
                  </a:lnTo>
                  <a:lnTo>
                    <a:pt x="443" y="1"/>
                  </a:lnTo>
                  <a:lnTo>
                    <a:pt x="401" y="0"/>
                  </a:lnTo>
                  <a:lnTo>
                    <a:pt x="361" y="0"/>
                  </a:lnTo>
                  <a:lnTo>
                    <a:pt x="320" y="0"/>
                  </a:lnTo>
                  <a:lnTo>
                    <a:pt x="280" y="2"/>
                  </a:lnTo>
                  <a:lnTo>
                    <a:pt x="243" y="5"/>
                  </a:lnTo>
                  <a:lnTo>
                    <a:pt x="205" y="10"/>
                  </a:lnTo>
                  <a:lnTo>
                    <a:pt x="170" y="16"/>
                  </a:lnTo>
                  <a:lnTo>
                    <a:pt x="137" y="23"/>
                  </a:lnTo>
                  <a:lnTo>
                    <a:pt x="106" y="33"/>
                  </a:lnTo>
                  <a:lnTo>
                    <a:pt x="77" y="44"/>
                  </a:lnTo>
                  <a:lnTo>
                    <a:pt x="51" y="56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2" y="76"/>
                  </a:lnTo>
                  <a:lnTo>
                    <a:pt x="16" y="83"/>
                  </a:lnTo>
                  <a:lnTo>
                    <a:pt x="10" y="93"/>
                  </a:lnTo>
                  <a:lnTo>
                    <a:pt x="7" y="98"/>
                  </a:lnTo>
                  <a:lnTo>
                    <a:pt x="4" y="104"/>
                  </a:lnTo>
                  <a:lnTo>
                    <a:pt x="2" y="111"/>
                  </a:lnTo>
                  <a:lnTo>
                    <a:pt x="1" y="119"/>
                  </a:lnTo>
                  <a:lnTo>
                    <a:pt x="0" y="127"/>
                  </a:lnTo>
                  <a:lnTo>
                    <a:pt x="1" y="135"/>
                  </a:lnTo>
                  <a:lnTo>
                    <a:pt x="2" y="146"/>
                  </a:lnTo>
                  <a:lnTo>
                    <a:pt x="5" y="156"/>
                  </a:lnTo>
                  <a:lnTo>
                    <a:pt x="9" y="166"/>
                  </a:lnTo>
                  <a:lnTo>
                    <a:pt x="15" y="177"/>
                  </a:lnTo>
                  <a:lnTo>
                    <a:pt x="22" y="189"/>
                  </a:lnTo>
                  <a:lnTo>
                    <a:pt x="31" y="202"/>
                  </a:lnTo>
                  <a:lnTo>
                    <a:pt x="42" y="215"/>
                  </a:lnTo>
                  <a:lnTo>
                    <a:pt x="56" y="229"/>
                  </a:lnTo>
                  <a:lnTo>
                    <a:pt x="72" y="243"/>
                  </a:lnTo>
                  <a:lnTo>
                    <a:pt x="90" y="258"/>
                  </a:lnTo>
                  <a:lnTo>
                    <a:pt x="110" y="274"/>
                  </a:lnTo>
                  <a:lnTo>
                    <a:pt x="134" y="289"/>
                  </a:lnTo>
                  <a:lnTo>
                    <a:pt x="160" y="306"/>
                  </a:lnTo>
                  <a:lnTo>
                    <a:pt x="190" y="324"/>
                  </a:lnTo>
                  <a:lnTo>
                    <a:pt x="222" y="341"/>
                  </a:lnTo>
                  <a:lnTo>
                    <a:pt x="259" y="359"/>
                  </a:lnTo>
                  <a:lnTo>
                    <a:pt x="299" y="379"/>
                  </a:lnTo>
                  <a:lnTo>
                    <a:pt x="341" y="398"/>
                  </a:lnTo>
                  <a:lnTo>
                    <a:pt x="344" y="399"/>
                  </a:lnTo>
                  <a:lnTo>
                    <a:pt x="353" y="403"/>
                  </a:lnTo>
                  <a:lnTo>
                    <a:pt x="367" y="409"/>
                  </a:lnTo>
                  <a:lnTo>
                    <a:pt x="387" y="414"/>
                  </a:lnTo>
                  <a:lnTo>
                    <a:pt x="399" y="417"/>
                  </a:lnTo>
                  <a:lnTo>
                    <a:pt x="414" y="419"/>
                  </a:lnTo>
                  <a:lnTo>
                    <a:pt x="429" y="421"/>
                  </a:lnTo>
                  <a:lnTo>
                    <a:pt x="445" y="422"/>
                  </a:lnTo>
                  <a:lnTo>
                    <a:pt x="463" y="423"/>
                  </a:lnTo>
                  <a:lnTo>
                    <a:pt x="484" y="423"/>
                  </a:lnTo>
                  <a:lnTo>
                    <a:pt x="504" y="422"/>
                  </a:lnTo>
                  <a:lnTo>
                    <a:pt x="527" y="419"/>
                  </a:lnTo>
                  <a:lnTo>
                    <a:pt x="552" y="416"/>
                  </a:lnTo>
                  <a:lnTo>
                    <a:pt x="577" y="412"/>
                  </a:lnTo>
                  <a:lnTo>
                    <a:pt x="605" y="406"/>
                  </a:lnTo>
                  <a:lnTo>
                    <a:pt x="633" y="398"/>
                  </a:lnTo>
                  <a:lnTo>
                    <a:pt x="664" y="389"/>
                  </a:lnTo>
                  <a:lnTo>
                    <a:pt x="695" y="378"/>
                  </a:lnTo>
                  <a:lnTo>
                    <a:pt x="729" y="364"/>
                  </a:lnTo>
                  <a:lnTo>
                    <a:pt x="765" y="349"/>
                  </a:lnTo>
                  <a:lnTo>
                    <a:pt x="801" y="331"/>
                  </a:lnTo>
                  <a:lnTo>
                    <a:pt x="839" y="311"/>
                  </a:lnTo>
                  <a:lnTo>
                    <a:pt x="879" y="289"/>
                  </a:lnTo>
                  <a:lnTo>
                    <a:pt x="920" y="264"/>
                  </a:lnTo>
                  <a:lnTo>
                    <a:pt x="963" y="236"/>
                  </a:lnTo>
                  <a:lnTo>
                    <a:pt x="1008" y="206"/>
                  </a:lnTo>
                  <a:lnTo>
                    <a:pt x="1053" y="172"/>
                  </a:lnTo>
                  <a:lnTo>
                    <a:pt x="1101" y="135"/>
                  </a:lnTo>
                  <a:lnTo>
                    <a:pt x="1017" y="83"/>
                  </a:lnTo>
                  <a:close/>
                </a:path>
              </a:pathLst>
            </a:custGeom>
            <a:solidFill>
              <a:srgbClr val="9A33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56"/>
            <p:cNvSpPr>
              <a:spLocks/>
            </p:cNvSpPr>
            <p:nvPr/>
          </p:nvSpPr>
          <p:spPr bwMode="auto">
            <a:xfrm>
              <a:off x="2949" y="1829"/>
              <a:ext cx="111" cy="68"/>
            </a:xfrm>
            <a:custGeom>
              <a:avLst/>
              <a:gdLst/>
              <a:ahLst/>
              <a:cxnLst>
                <a:cxn ang="0">
                  <a:pos x="1051" y="12"/>
                </a:cxn>
                <a:cxn ang="0">
                  <a:pos x="1073" y="71"/>
                </a:cxn>
                <a:cxn ang="0">
                  <a:pos x="1090" y="131"/>
                </a:cxn>
                <a:cxn ang="0">
                  <a:pos x="1101" y="182"/>
                </a:cxn>
                <a:cxn ang="0">
                  <a:pos x="1106" y="219"/>
                </a:cxn>
                <a:cxn ang="0">
                  <a:pos x="1109" y="257"/>
                </a:cxn>
                <a:cxn ang="0">
                  <a:pos x="1110" y="297"/>
                </a:cxn>
                <a:cxn ang="0">
                  <a:pos x="1107" y="336"/>
                </a:cxn>
                <a:cxn ang="0">
                  <a:pos x="1100" y="374"/>
                </a:cxn>
                <a:cxn ang="0">
                  <a:pos x="1089" y="412"/>
                </a:cxn>
                <a:cxn ang="0">
                  <a:pos x="1073" y="449"/>
                </a:cxn>
                <a:cxn ang="0">
                  <a:pos x="1060" y="470"/>
                </a:cxn>
                <a:cxn ang="0">
                  <a:pos x="1041" y="498"/>
                </a:cxn>
                <a:cxn ang="0">
                  <a:pos x="1011" y="533"/>
                </a:cxn>
                <a:cxn ang="0">
                  <a:pos x="983" y="559"/>
                </a:cxn>
                <a:cxn ang="0">
                  <a:pos x="948" y="586"/>
                </a:cxn>
                <a:cxn ang="0">
                  <a:pos x="904" y="612"/>
                </a:cxn>
                <a:cxn ang="0">
                  <a:pos x="852" y="637"/>
                </a:cxn>
                <a:cxn ang="0">
                  <a:pos x="791" y="657"/>
                </a:cxn>
                <a:cxn ang="0">
                  <a:pos x="721" y="673"/>
                </a:cxn>
                <a:cxn ang="0">
                  <a:pos x="639" y="682"/>
                </a:cxn>
                <a:cxn ang="0">
                  <a:pos x="548" y="683"/>
                </a:cxn>
                <a:cxn ang="0">
                  <a:pos x="445" y="675"/>
                </a:cxn>
                <a:cxn ang="0">
                  <a:pos x="330" y="654"/>
                </a:cxn>
                <a:cxn ang="0">
                  <a:pos x="203" y="623"/>
                </a:cxn>
                <a:cxn ang="0">
                  <a:pos x="131" y="599"/>
                </a:cxn>
                <a:cxn ang="0">
                  <a:pos x="104" y="578"/>
                </a:cxn>
                <a:cxn ang="0">
                  <a:pos x="74" y="551"/>
                </a:cxn>
                <a:cxn ang="0">
                  <a:pos x="53" y="530"/>
                </a:cxn>
                <a:cxn ang="0">
                  <a:pos x="33" y="506"/>
                </a:cxn>
                <a:cxn ang="0">
                  <a:pos x="17" y="481"/>
                </a:cxn>
                <a:cxn ang="0">
                  <a:pos x="6" y="456"/>
                </a:cxn>
                <a:cxn ang="0">
                  <a:pos x="0" y="429"/>
                </a:cxn>
                <a:cxn ang="0">
                  <a:pos x="4" y="405"/>
                </a:cxn>
                <a:cxn ang="0">
                  <a:pos x="19" y="381"/>
                </a:cxn>
                <a:cxn ang="0">
                  <a:pos x="45" y="360"/>
                </a:cxn>
                <a:cxn ang="0">
                  <a:pos x="85" y="342"/>
                </a:cxn>
                <a:cxn ang="0">
                  <a:pos x="141" y="326"/>
                </a:cxn>
                <a:cxn ang="0">
                  <a:pos x="215" y="316"/>
                </a:cxn>
                <a:cxn ang="0">
                  <a:pos x="1046" y="0"/>
                </a:cxn>
              </a:cxnLst>
              <a:rect l="0" t="0" r="r" b="b"/>
              <a:pathLst>
                <a:path w="1110" h="683">
                  <a:moveTo>
                    <a:pt x="1046" y="0"/>
                  </a:moveTo>
                  <a:lnTo>
                    <a:pt x="1051" y="12"/>
                  </a:lnTo>
                  <a:lnTo>
                    <a:pt x="1065" y="47"/>
                  </a:lnTo>
                  <a:lnTo>
                    <a:pt x="1073" y="71"/>
                  </a:lnTo>
                  <a:lnTo>
                    <a:pt x="1082" y="99"/>
                  </a:lnTo>
                  <a:lnTo>
                    <a:pt x="1090" y="131"/>
                  </a:lnTo>
                  <a:lnTo>
                    <a:pt x="1098" y="164"/>
                  </a:lnTo>
                  <a:lnTo>
                    <a:pt x="1101" y="182"/>
                  </a:lnTo>
                  <a:lnTo>
                    <a:pt x="1104" y="200"/>
                  </a:lnTo>
                  <a:lnTo>
                    <a:pt x="1106" y="219"/>
                  </a:lnTo>
                  <a:lnTo>
                    <a:pt x="1108" y="238"/>
                  </a:lnTo>
                  <a:lnTo>
                    <a:pt x="1109" y="257"/>
                  </a:lnTo>
                  <a:lnTo>
                    <a:pt x="1110" y="276"/>
                  </a:lnTo>
                  <a:lnTo>
                    <a:pt x="1110" y="297"/>
                  </a:lnTo>
                  <a:lnTo>
                    <a:pt x="1109" y="316"/>
                  </a:lnTo>
                  <a:lnTo>
                    <a:pt x="1107" y="336"/>
                  </a:lnTo>
                  <a:lnTo>
                    <a:pt x="1104" y="355"/>
                  </a:lnTo>
                  <a:lnTo>
                    <a:pt x="1100" y="374"/>
                  </a:lnTo>
                  <a:lnTo>
                    <a:pt x="1095" y="394"/>
                  </a:lnTo>
                  <a:lnTo>
                    <a:pt x="1089" y="412"/>
                  </a:lnTo>
                  <a:lnTo>
                    <a:pt x="1082" y="430"/>
                  </a:lnTo>
                  <a:lnTo>
                    <a:pt x="1073" y="449"/>
                  </a:lnTo>
                  <a:lnTo>
                    <a:pt x="1062" y="465"/>
                  </a:lnTo>
                  <a:lnTo>
                    <a:pt x="1060" y="470"/>
                  </a:lnTo>
                  <a:lnTo>
                    <a:pt x="1053" y="481"/>
                  </a:lnTo>
                  <a:lnTo>
                    <a:pt x="1041" y="498"/>
                  </a:lnTo>
                  <a:lnTo>
                    <a:pt x="1023" y="521"/>
                  </a:lnTo>
                  <a:lnTo>
                    <a:pt x="1011" y="533"/>
                  </a:lnTo>
                  <a:lnTo>
                    <a:pt x="997" y="546"/>
                  </a:lnTo>
                  <a:lnTo>
                    <a:pt x="983" y="559"/>
                  </a:lnTo>
                  <a:lnTo>
                    <a:pt x="966" y="573"/>
                  </a:lnTo>
                  <a:lnTo>
                    <a:pt x="948" y="586"/>
                  </a:lnTo>
                  <a:lnTo>
                    <a:pt x="926" y="599"/>
                  </a:lnTo>
                  <a:lnTo>
                    <a:pt x="904" y="612"/>
                  </a:lnTo>
                  <a:lnTo>
                    <a:pt x="879" y="625"/>
                  </a:lnTo>
                  <a:lnTo>
                    <a:pt x="852" y="637"/>
                  </a:lnTo>
                  <a:lnTo>
                    <a:pt x="822" y="647"/>
                  </a:lnTo>
                  <a:lnTo>
                    <a:pt x="791" y="657"/>
                  </a:lnTo>
                  <a:lnTo>
                    <a:pt x="757" y="665"/>
                  </a:lnTo>
                  <a:lnTo>
                    <a:pt x="721" y="673"/>
                  </a:lnTo>
                  <a:lnTo>
                    <a:pt x="681" y="678"/>
                  </a:lnTo>
                  <a:lnTo>
                    <a:pt x="639" y="682"/>
                  </a:lnTo>
                  <a:lnTo>
                    <a:pt x="596" y="683"/>
                  </a:lnTo>
                  <a:lnTo>
                    <a:pt x="548" y="683"/>
                  </a:lnTo>
                  <a:lnTo>
                    <a:pt x="498" y="680"/>
                  </a:lnTo>
                  <a:lnTo>
                    <a:pt x="445" y="675"/>
                  </a:lnTo>
                  <a:lnTo>
                    <a:pt x="389" y="665"/>
                  </a:lnTo>
                  <a:lnTo>
                    <a:pt x="330" y="654"/>
                  </a:lnTo>
                  <a:lnTo>
                    <a:pt x="268" y="640"/>
                  </a:lnTo>
                  <a:lnTo>
                    <a:pt x="203" y="623"/>
                  </a:lnTo>
                  <a:lnTo>
                    <a:pt x="135" y="601"/>
                  </a:lnTo>
                  <a:lnTo>
                    <a:pt x="131" y="599"/>
                  </a:lnTo>
                  <a:lnTo>
                    <a:pt x="119" y="590"/>
                  </a:lnTo>
                  <a:lnTo>
                    <a:pt x="104" y="578"/>
                  </a:lnTo>
                  <a:lnTo>
                    <a:pt x="84" y="561"/>
                  </a:lnTo>
                  <a:lnTo>
                    <a:pt x="74" y="551"/>
                  </a:lnTo>
                  <a:lnTo>
                    <a:pt x="63" y="540"/>
                  </a:lnTo>
                  <a:lnTo>
                    <a:pt x="53" y="530"/>
                  </a:lnTo>
                  <a:lnTo>
                    <a:pt x="43" y="518"/>
                  </a:lnTo>
                  <a:lnTo>
                    <a:pt x="33" y="506"/>
                  </a:lnTo>
                  <a:lnTo>
                    <a:pt x="25" y="493"/>
                  </a:lnTo>
                  <a:lnTo>
                    <a:pt x="17" y="481"/>
                  </a:lnTo>
                  <a:lnTo>
                    <a:pt x="11" y="468"/>
                  </a:lnTo>
                  <a:lnTo>
                    <a:pt x="6" y="456"/>
                  </a:lnTo>
                  <a:lnTo>
                    <a:pt x="2" y="442"/>
                  </a:lnTo>
                  <a:lnTo>
                    <a:pt x="0" y="429"/>
                  </a:lnTo>
                  <a:lnTo>
                    <a:pt x="1" y="417"/>
                  </a:lnTo>
                  <a:lnTo>
                    <a:pt x="4" y="405"/>
                  </a:lnTo>
                  <a:lnTo>
                    <a:pt x="10" y="393"/>
                  </a:lnTo>
                  <a:lnTo>
                    <a:pt x="19" y="381"/>
                  </a:lnTo>
                  <a:lnTo>
                    <a:pt x="30" y="370"/>
                  </a:lnTo>
                  <a:lnTo>
                    <a:pt x="45" y="360"/>
                  </a:lnTo>
                  <a:lnTo>
                    <a:pt x="62" y="351"/>
                  </a:lnTo>
                  <a:lnTo>
                    <a:pt x="85" y="342"/>
                  </a:lnTo>
                  <a:lnTo>
                    <a:pt x="111" y="333"/>
                  </a:lnTo>
                  <a:lnTo>
                    <a:pt x="141" y="326"/>
                  </a:lnTo>
                  <a:lnTo>
                    <a:pt x="175" y="321"/>
                  </a:lnTo>
                  <a:lnTo>
                    <a:pt x="215" y="316"/>
                  </a:lnTo>
                  <a:lnTo>
                    <a:pt x="260" y="313"/>
                  </a:lnTo>
                  <a:lnTo>
                    <a:pt x="1046" y="0"/>
                  </a:lnTo>
                  <a:close/>
                </a:path>
              </a:pathLst>
            </a:custGeom>
            <a:solidFill>
              <a:srgbClr val="D33A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57"/>
            <p:cNvSpPr>
              <a:spLocks/>
            </p:cNvSpPr>
            <p:nvPr/>
          </p:nvSpPr>
          <p:spPr bwMode="auto">
            <a:xfrm>
              <a:off x="2951" y="1823"/>
              <a:ext cx="104" cy="54"/>
            </a:xfrm>
            <a:custGeom>
              <a:avLst/>
              <a:gdLst/>
              <a:ahLst/>
              <a:cxnLst>
                <a:cxn ang="0">
                  <a:pos x="68" y="368"/>
                </a:cxn>
                <a:cxn ang="0">
                  <a:pos x="122" y="333"/>
                </a:cxn>
                <a:cxn ang="0">
                  <a:pos x="219" y="273"/>
                </a:cxn>
                <a:cxn ang="0">
                  <a:pos x="345" y="200"/>
                </a:cxn>
                <a:cxn ang="0">
                  <a:pos x="454" y="144"/>
                </a:cxn>
                <a:cxn ang="0">
                  <a:pos x="529" y="109"/>
                </a:cxn>
                <a:cxn ang="0">
                  <a:pos x="606" y="75"/>
                </a:cxn>
                <a:cxn ang="0">
                  <a:pos x="682" y="46"/>
                </a:cxn>
                <a:cxn ang="0">
                  <a:pos x="757" y="23"/>
                </a:cxn>
                <a:cxn ang="0">
                  <a:pos x="827" y="8"/>
                </a:cxn>
                <a:cxn ang="0">
                  <a:pos x="893" y="0"/>
                </a:cxn>
                <a:cxn ang="0">
                  <a:pos x="953" y="3"/>
                </a:cxn>
                <a:cxn ang="0">
                  <a:pos x="981" y="9"/>
                </a:cxn>
                <a:cxn ang="0">
                  <a:pos x="996" y="15"/>
                </a:cxn>
                <a:cxn ang="0">
                  <a:pos x="1009" y="26"/>
                </a:cxn>
                <a:cxn ang="0">
                  <a:pos x="1018" y="36"/>
                </a:cxn>
                <a:cxn ang="0">
                  <a:pos x="1026" y="51"/>
                </a:cxn>
                <a:cxn ang="0">
                  <a:pos x="1030" y="68"/>
                </a:cxn>
                <a:cxn ang="0">
                  <a:pos x="1031" y="90"/>
                </a:cxn>
                <a:cxn ang="0">
                  <a:pos x="1027" y="117"/>
                </a:cxn>
                <a:cxn ang="0">
                  <a:pos x="1017" y="148"/>
                </a:cxn>
                <a:cxn ang="0">
                  <a:pos x="1000" y="185"/>
                </a:cxn>
                <a:cxn ang="0">
                  <a:pos x="974" y="227"/>
                </a:cxn>
                <a:cxn ang="0">
                  <a:pos x="940" y="276"/>
                </a:cxn>
                <a:cxn ang="0">
                  <a:pos x="894" y="329"/>
                </a:cxn>
                <a:cxn ang="0">
                  <a:pos x="837" y="392"/>
                </a:cxn>
                <a:cxn ang="0">
                  <a:pos x="801" y="427"/>
                </a:cxn>
                <a:cxn ang="0">
                  <a:pos x="783" y="445"/>
                </a:cxn>
                <a:cxn ang="0">
                  <a:pos x="756" y="464"/>
                </a:cxn>
                <a:cxn ang="0">
                  <a:pos x="730" y="478"/>
                </a:cxn>
                <a:cxn ang="0">
                  <a:pos x="699" y="492"/>
                </a:cxn>
                <a:cxn ang="0">
                  <a:pos x="660" y="506"/>
                </a:cxn>
                <a:cxn ang="0">
                  <a:pos x="614" y="518"/>
                </a:cxn>
                <a:cxn ang="0">
                  <a:pos x="560" y="527"/>
                </a:cxn>
                <a:cxn ang="0">
                  <a:pos x="499" y="532"/>
                </a:cxn>
                <a:cxn ang="0">
                  <a:pos x="429" y="532"/>
                </a:cxn>
                <a:cxn ang="0">
                  <a:pos x="351" y="527"/>
                </a:cxn>
                <a:cxn ang="0">
                  <a:pos x="262" y="516"/>
                </a:cxn>
                <a:cxn ang="0">
                  <a:pos x="165" y="496"/>
                </a:cxn>
                <a:cxn ang="0">
                  <a:pos x="58" y="469"/>
                </a:cxn>
                <a:cxn ang="0">
                  <a:pos x="61" y="373"/>
                </a:cxn>
              </a:cxnLst>
              <a:rect l="0" t="0" r="r" b="b"/>
              <a:pathLst>
                <a:path w="1031" h="533">
                  <a:moveTo>
                    <a:pt x="61" y="373"/>
                  </a:moveTo>
                  <a:lnTo>
                    <a:pt x="68" y="368"/>
                  </a:lnTo>
                  <a:lnTo>
                    <a:pt x="88" y="354"/>
                  </a:lnTo>
                  <a:lnTo>
                    <a:pt x="122" y="333"/>
                  </a:lnTo>
                  <a:lnTo>
                    <a:pt x="166" y="305"/>
                  </a:lnTo>
                  <a:lnTo>
                    <a:pt x="219" y="273"/>
                  </a:lnTo>
                  <a:lnTo>
                    <a:pt x="279" y="238"/>
                  </a:lnTo>
                  <a:lnTo>
                    <a:pt x="345" y="200"/>
                  </a:lnTo>
                  <a:lnTo>
                    <a:pt x="417" y="163"/>
                  </a:lnTo>
                  <a:lnTo>
                    <a:pt x="454" y="144"/>
                  </a:lnTo>
                  <a:lnTo>
                    <a:pt x="491" y="126"/>
                  </a:lnTo>
                  <a:lnTo>
                    <a:pt x="529" y="109"/>
                  </a:lnTo>
                  <a:lnTo>
                    <a:pt x="567" y="91"/>
                  </a:lnTo>
                  <a:lnTo>
                    <a:pt x="606" y="75"/>
                  </a:lnTo>
                  <a:lnTo>
                    <a:pt x="644" y="60"/>
                  </a:lnTo>
                  <a:lnTo>
                    <a:pt x="682" y="46"/>
                  </a:lnTo>
                  <a:lnTo>
                    <a:pt x="719" y="34"/>
                  </a:lnTo>
                  <a:lnTo>
                    <a:pt x="757" y="23"/>
                  </a:lnTo>
                  <a:lnTo>
                    <a:pt x="792" y="15"/>
                  </a:lnTo>
                  <a:lnTo>
                    <a:pt x="827" y="8"/>
                  </a:lnTo>
                  <a:lnTo>
                    <a:pt x="860" y="3"/>
                  </a:lnTo>
                  <a:lnTo>
                    <a:pt x="893" y="0"/>
                  </a:lnTo>
                  <a:lnTo>
                    <a:pt x="924" y="0"/>
                  </a:lnTo>
                  <a:lnTo>
                    <a:pt x="953" y="3"/>
                  </a:lnTo>
                  <a:lnTo>
                    <a:pt x="979" y="8"/>
                  </a:lnTo>
                  <a:lnTo>
                    <a:pt x="981" y="9"/>
                  </a:lnTo>
                  <a:lnTo>
                    <a:pt x="988" y="11"/>
                  </a:lnTo>
                  <a:lnTo>
                    <a:pt x="996" y="15"/>
                  </a:lnTo>
                  <a:lnTo>
                    <a:pt x="1005" y="21"/>
                  </a:lnTo>
                  <a:lnTo>
                    <a:pt x="1009" y="26"/>
                  </a:lnTo>
                  <a:lnTo>
                    <a:pt x="1014" y="30"/>
                  </a:lnTo>
                  <a:lnTo>
                    <a:pt x="1018" y="36"/>
                  </a:lnTo>
                  <a:lnTo>
                    <a:pt x="1022" y="43"/>
                  </a:lnTo>
                  <a:lnTo>
                    <a:pt x="1026" y="51"/>
                  </a:lnTo>
                  <a:lnTo>
                    <a:pt x="1028" y="59"/>
                  </a:lnTo>
                  <a:lnTo>
                    <a:pt x="1030" y="68"/>
                  </a:lnTo>
                  <a:lnTo>
                    <a:pt x="1031" y="79"/>
                  </a:lnTo>
                  <a:lnTo>
                    <a:pt x="1031" y="90"/>
                  </a:lnTo>
                  <a:lnTo>
                    <a:pt x="1030" y="102"/>
                  </a:lnTo>
                  <a:lnTo>
                    <a:pt x="1027" y="117"/>
                  </a:lnTo>
                  <a:lnTo>
                    <a:pt x="1023" y="132"/>
                  </a:lnTo>
                  <a:lnTo>
                    <a:pt x="1017" y="148"/>
                  </a:lnTo>
                  <a:lnTo>
                    <a:pt x="1010" y="166"/>
                  </a:lnTo>
                  <a:lnTo>
                    <a:pt x="1000" y="185"/>
                  </a:lnTo>
                  <a:lnTo>
                    <a:pt x="989" y="204"/>
                  </a:lnTo>
                  <a:lnTo>
                    <a:pt x="974" y="227"/>
                  </a:lnTo>
                  <a:lnTo>
                    <a:pt x="958" y="250"/>
                  </a:lnTo>
                  <a:lnTo>
                    <a:pt x="940" y="276"/>
                  </a:lnTo>
                  <a:lnTo>
                    <a:pt x="918" y="302"/>
                  </a:lnTo>
                  <a:lnTo>
                    <a:pt x="894" y="329"/>
                  </a:lnTo>
                  <a:lnTo>
                    <a:pt x="868" y="360"/>
                  </a:lnTo>
                  <a:lnTo>
                    <a:pt x="837" y="392"/>
                  </a:lnTo>
                  <a:lnTo>
                    <a:pt x="803" y="425"/>
                  </a:lnTo>
                  <a:lnTo>
                    <a:pt x="801" y="427"/>
                  </a:lnTo>
                  <a:lnTo>
                    <a:pt x="795" y="434"/>
                  </a:lnTo>
                  <a:lnTo>
                    <a:pt x="783" y="445"/>
                  </a:lnTo>
                  <a:lnTo>
                    <a:pt x="767" y="457"/>
                  </a:lnTo>
                  <a:lnTo>
                    <a:pt x="756" y="464"/>
                  </a:lnTo>
                  <a:lnTo>
                    <a:pt x="744" y="471"/>
                  </a:lnTo>
                  <a:lnTo>
                    <a:pt x="730" y="478"/>
                  </a:lnTo>
                  <a:lnTo>
                    <a:pt x="715" y="485"/>
                  </a:lnTo>
                  <a:lnTo>
                    <a:pt x="699" y="492"/>
                  </a:lnTo>
                  <a:lnTo>
                    <a:pt x="680" y="500"/>
                  </a:lnTo>
                  <a:lnTo>
                    <a:pt x="660" y="506"/>
                  </a:lnTo>
                  <a:lnTo>
                    <a:pt x="638" y="512"/>
                  </a:lnTo>
                  <a:lnTo>
                    <a:pt x="614" y="518"/>
                  </a:lnTo>
                  <a:lnTo>
                    <a:pt x="588" y="523"/>
                  </a:lnTo>
                  <a:lnTo>
                    <a:pt x="560" y="527"/>
                  </a:lnTo>
                  <a:lnTo>
                    <a:pt x="531" y="530"/>
                  </a:lnTo>
                  <a:lnTo>
                    <a:pt x="499" y="532"/>
                  </a:lnTo>
                  <a:lnTo>
                    <a:pt x="465" y="533"/>
                  </a:lnTo>
                  <a:lnTo>
                    <a:pt x="429" y="532"/>
                  </a:lnTo>
                  <a:lnTo>
                    <a:pt x="391" y="531"/>
                  </a:lnTo>
                  <a:lnTo>
                    <a:pt x="351" y="527"/>
                  </a:lnTo>
                  <a:lnTo>
                    <a:pt x="308" y="523"/>
                  </a:lnTo>
                  <a:lnTo>
                    <a:pt x="262" y="516"/>
                  </a:lnTo>
                  <a:lnTo>
                    <a:pt x="215" y="508"/>
                  </a:lnTo>
                  <a:lnTo>
                    <a:pt x="165" y="496"/>
                  </a:lnTo>
                  <a:lnTo>
                    <a:pt x="113" y="484"/>
                  </a:lnTo>
                  <a:lnTo>
                    <a:pt x="58" y="469"/>
                  </a:lnTo>
                  <a:lnTo>
                    <a:pt x="0" y="452"/>
                  </a:lnTo>
                  <a:lnTo>
                    <a:pt x="61" y="373"/>
                  </a:lnTo>
                  <a:close/>
                </a:path>
              </a:pathLst>
            </a:custGeom>
            <a:solidFill>
              <a:srgbClr val="9A33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58"/>
            <p:cNvSpPr>
              <a:spLocks/>
            </p:cNvSpPr>
            <p:nvPr/>
          </p:nvSpPr>
          <p:spPr bwMode="auto">
            <a:xfrm>
              <a:off x="2925" y="1848"/>
              <a:ext cx="57" cy="52"/>
            </a:xfrm>
            <a:custGeom>
              <a:avLst/>
              <a:gdLst/>
              <a:ahLst/>
              <a:cxnLst>
                <a:cxn ang="0">
                  <a:pos x="3" y="110"/>
                </a:cxn>
                <a:cxn ang="0">
                  <a:pos x="19" y="81"/>
                </a:cxn>
                <a:cxn ang="0">
                  <a:pos x="30" y="67"/>
                </a:cxn>
                <a:cxn ang="0">
                  <a:pos x="45" y="53"/>
                </a:cxn>
                <a:cxn ang="0">
                  <a:pos x="63" y="39"/>
                </a:cxn>
                <a:cxn ang="0">
                  <a:pos x="87" y="25"/>
                </a:cxn>
                <a:cxn ang="0">
                  <a:pos x="114" y="14"/>
                </a:cxn>
                <a:cxn ang="0">
                  <a:pos x="147" y="6"/>
                </a:cxn>
                <a:cxn ang="0">
                  <a:pos x="186" y="1"/>
                </a:cxn>
                <a:cxn ang="0">
                  <a:pos x="230" y="0"/>
                </a:cxn>
                <a:cxn ang="0">
                  <a:pos x="281" y="5"/>
                </a:cxn>
                <a:cxn ang="0">
                  <a:pos x="338" y="15"/>
                </a:cxn>
                <a:cxn ang="0">
                  <a:pos x="403" y="33"/>
                </a:cxn>
                <a:cxn ang="0">
                  <a:pos x="449" y="53"/>
                </a:cxn>
                <a:cxn ang="0">
                  <a:pos x="491" y="96"/>
                </a:cxn>
                <a:cxn ang="0">
                  <a:pos x="516" y="128"/>
                </a:cxn>
                <a:cxn ang="0">
                  <a:pos x="532" y="154"/>
                </a:cxn>
                <a:cxn ang="0">
                  <a:pos x="547" y="181"/>
                </a:cxn>
                <a:cxn ang="0">
                  <a:pos x="558" y="211"/>
                </a:cxn>
                <a:cxn ang="0">
                  <a:pos x="565" y="243"/>
                </a:cxn>
                <a:cxn ang="0">
                  <a:pos x="568" y="276"/>
                </a:cxn>
                <a:cxn ang="0">
                  <a:pos x="565" y="311"/>
                </a:cxn>
                <a:cxn ang="0">
                  <a:pos x="556" y="346"/>
                </a:cxn>
                <a:cxn ang="0">
                  <a:pos x="539" y="382"/>
                </a:cxn>
                <a:cxn ang="0">
                  <a:pos x="512" y="420"/>
                </a:cxn>
                <a:cxn ang="0">
                  <a:pos x="489" y="444"/>
                </a:cxn>
                <a:cxn ang="0">
                  <a:pos x="453" y="472"/>
                </a:cxn>
                <a:cxn ang="0">
                  <a:pos x="425" y="489"/>
                </a:cxn>
                <a:cxn ang="0">
                  <a:pos x="402" y="499"/>
                </a:cxn>
                <a:cxn ang="0">
                  <a:pos x="376" y="508"/>
                </a:cxn>
                <a:cxn ang="0">
                  <a:pos x="346" y="515"/>
                </a:cxn>
                <a:cxn ang="0">
                  <a:pos x="314" y="519"/>
                </a:cxn>
                <a:cxn ang="0">
                  <a:pos x="277" y="519"/>
                </a:cxn>
                <a:cxn ang="0">
                  <a:pos x="238" y="515"/>
                </a:cxn>
                <a:cxn ang="0">
                  <a:pos x="197" y="507"/>
                </a:cxn>
                <a:cxn ang="0">
                  <a:pos x="151" y="493"/>
                </a:cxn>
                <a:cxn ang="0">
                  <a:pos x="102" y="471"/>
                </a:cxn>
                <a:cxn ang="0">
                  <a:pos x="83" y="448"/>
                </a:cxn>
                <a:cxn ang="0">
                  <a:pos x="101" y="401"/>
                </a:cxn>
                <a:cxn ang="0">
                  <a:pos x="113" y="354"/>
                </a:cxn>
                <a:cxn ang="0">
                  <a:pos x="118" y="315"/>
                </a:cxn>
                <a:cxn ang="0">
                  <a:pos x="118" y="287"/>
                </a:cxn>
                <a:cxn ang="0">
                  <a:pos x="114" y="259"/>
                </a:cxn>
                <a:cxn ang="0">
                  <a:pos x="106" y="230"/>
                </a:cxn>
                <a:cxn ang="0">
                  <a:pos x="94" y="203"/>
                </a:cxn>
                <a:cxn ang="0">
                  <a:pos x="76" y="176"/>
                </a:cxn>
                <a:cxn ang="0">
                  <a:pos x="50" y="152"/>
                </a:cxn>
                <a:cxn ang="0">
                  <a:pos x="19" y="129"/>
                </a:cxn>
              </a:cxnLst>
              <a:rect l="0" t="0" r="r" b="b"/>
              <a:pathLst>
                <a:path w="568" h="519">
                  <a:moveTo>
                    <a:pt x="0" y="118"/>
                  </a:moveTo>
                  <a:lnTo>
                    <a:pt x="3" y="110"/>
                  </a:lnTo>
                  <a:lnTo>
                    <a:pt x="15" y="89"/>
                  </a:lnTo>
                  <a:lnTo>
                    <a:pt x="19" y="81"/>
                  </a:lnTo>
                  <a:lnTo>
                    <a:pt x="24" y="74"/>
                  </a:lnTo>
                  <a:lnTo>
                    <a:pt x="30" y="67"/>
                  </a:lnTo>
                  <a:lnTo>
                    <a:pt x="37" y="60"/>
                  </a:lnTo>
                  <a:lnTo>
                    <a:pt x="45" y="53"/>
                  </a:lnTo>
                  <a:lnTo>
                    <a:pt x="53" y="46"/>
                  </a:lnTo>
                  <a:lnTo>
                    <a:pt x="63" y="39"/>
                  </a:lnTo>
                  <a:lnTo>
                    <a:pt x="75" y="32"/>
                  </a:lnTo>
                  <a:lnTo>
                    <a:pt x="87" y="25"/>
                  </a:lnTo>
                  <a:lnTo>
                    <a:pt x="100" y="19"/>
                  </a:lnTo>
                  <a:lnTo>
                    <a:pt x="114" y="14"/>
                  </a:lnTo>
                  <a:lnTo>
                    <a:pt x="130" y="9"/>
                  </a:lnTo>
                  <a:lnTo>
                    <a:pt x="147" y="6"/>
                  </a:lnTo>
                  <a:lnTo>
                    <a:pt x="165" y="3"/>
                  </a:lnTo>
                  <a:lnTo>
                    <a:pt x="186" y="1"/>
                  </a:lnTo>
                  <a:lnTo>
                    <a:pt x="207" y="0"/>
                  </a:lnTo>
                  <a:lnTo>
                    <a:pt x="230" y="0"/>
                  </a:lnTo>
                  <a:lnTo>
                    <a:pt x="255" y="2"/>
                  </a:lnTo>
                  <a:lnTo>
                    <a:pt x="281" y="5"/>
                  </a:lnTo>
                  <a:lnTo>
                    <a:pt x="309" y="9"/>
                  </a:lnTo>
                  <a:lnTo>
                    <a:pt x="338" y="15"/>
                  </a:lnTo>
                  <a:lnTo>
                    <a:pt x="370" y="23"/>
                  </a:lnTo>
                  <a:lnTo>
                    <a:pt x="403" y="33"/>
                  </a:lnTo>
                  <a:lnTo>
                    <a:pt x="439" y="45"/>
                  </a:lnTo>
                  <a:lnTo>
                    <a:pt x="449" y="53"/>
                  </a:lnTo>
                  <a:lnTo>
                    <a:pt x="474" y="78"/>
                  </a:lnTo>
                  <a:lnTo>
                    <a:pt x="491" y="96"/>
                  </a:lnTo>
                  <a:lnTo>
                    <a:pt x="508" y="117"/>
                  </a:lnTo>
                  <a:lnTo>
                    <a:pt x="516" y="128"/>
                  </a:lnTo>
                  <a:lnTo>
                    <a:pt x="524" y="141"/>
                  </a:lnTo>
                  <a:lnTo>
                    <a:pt x="532" y="154"/>
                  </a:lnTo>
                  <a:lnTo>
                    <a:pt x="540" y="167"/>
                  </a:lnTo>
                  <a:lnTo>
                    <a:pt x="547" y="181"/>
                  </a:lnTo>
                  <a:lnTo>
                    <a:pt x="553" y="197"/>
                  </a:lnTo>
                  <a:lnTo>
                    <a:pt x="558" y="211"/>
                  </a:lnTo>
                  <a:lnTo>
                    <a:pt x="562" y="227"/>
                  </a:lnTo>
                  <a:lnTo>
                    <a:pt x="565" y="243"/>
                  </a:lnTo>
                  <a:lnTo>
                    <a:pt x="568" y="260"/>
                  </a:lnTo>
                  <a:lnTo>
                    <a:pt x="568" y="276"/>
                  </a:lnTo>
                  <a:lnTo>
                    <a:pt x="568" y="293"/>
                  </a:lnTo>
                  <a:lnTo>
                    <a:pt x="565" y="311"/>
                  </a:lnTo>
                  <a:lnTo>
                    <a:pt x="562" y="328"/>
                  </a:lnTo>
                  <a:lnTo>
                    <a:pt x="556" y="346"/>
                  </a:lnTo>
                  <a:lnTo>
                    <a:pt x="548" y="365"/>
                  </a:lnTo>
                  <a:lnTo>
                    <a:pt x="539" y="382"/>
                  </a:lnTo>
                  <a:lnTo>
                    <a:pt x="526" y="400"/>
                  </a:lnTo>
                  <a:lnTo>
                    <a:pt x="512" y="420"/>
                  </a:lnTo>
                  <a:lnTo>
                    <a:pt x="495" y="438"/>
                  </a:lnTo>
                  <a:lnTo>
                    <a:pt x="489" y="444"/>
                  </a:lnTo>
                  <a:lnTo>
                    <a:pt x="468" y="461"/>
                  </a:lnTo>
                  <a:lnTo>
                    <a:pt x="453" y="472"/>
                  </a:lnTo>
                  <a:lnTo>
                    <a:pt x="435" y="484"/>
                  </a:lnTo>
                  <a:lnTo>
                    <a:pt x="425" y="489"/>
                  </a:lnTo>
                  <a:lnTo>
                    <a:pt x="413" y="494"/>
                  </a:lnTo>
                  <a:lnTo>
                    <a:pt x="402" y="499"/>
                  </a:lnTo>
                  <a:lnTo>
                    <a:pt x="389" y="504"/>
                  </a:lnTo>
                  <a:lnTo>
                    <a:pt x="376" y="508"/>
                  </a:lnTo>
                  <a:lnTo>
                    <a:pt x="362" y="512"/>
                  </a:lnTo>
                  <a:lnTo>
                    <a:pt x="346" y="515"/>
                  </a:lnTo>
                  <a:lnTo>
                    <a:pt x="330" y="517"/>
                  </a:lnTo>
                  <a:lnTo>
                    <a:pt x="314" y="519"/>
                  </a:lnTo>
                  <a:lnTo>
                    <a:pt x="295" y="519"/>
                  </a:lnTo>
                  <a:lnTo>
                    <a:pt x="277" y="519"/>
                  </a:lnTo>
                  <a:lnTo>
                    <a:pt x="259" y="518"/>
                  </a:lnTo>
                  <a:lnTo>
                    <a:pt x="238" y="515"/>
                  </a:lnTo>
                  <a:lnTo>
                    <a:pt x="218" y="512"/>
                  </a:lnTo>
                  <a:lnTo>
                    <a:pt x="197" y="507"/>
                  </a:lnTo>
                  <a:lnTo>
                    <a:pt x="174" y="500"/>
                  </a:lnTo>
                  <a:lnTo>
                    <a:pt x="151" y="493"/>
                  </a:lnTo>
                  <a:lnTo>
                    <a:pt x="128" y="483"/>
                  </a:lnTo>
                  <a:lnTo>
                    <a:pt x="102" y="471"/>
                  </a:lnTo>
                  <a:lnTo>
                    <a:pt x="77" y="458"/>
                  </a:lnTo>
                  <a:lnTo>
                    <a:pt x="83" y="448"/>
                  </a:lnTo>
                  <a:lnTo>
                    <a:pt x="95" y="421"/>
                  </a:lnTo>
                  <a:lnTo>
                    <a:pt x="101" y="401"/>
                  </a:lnTo>
                  <a:lnTo>
                    <a:pt x="108" y="379"/>
                  </a:lnTo>
                  <a:lnTo>
                    <a:pt x="113" y="354"/>
                  </a:lnTo>
                  <a:lnTo>
                    <a:pt x="117" y="328"/>
                  </a:lnTo>
                  <a:lnTo>
                    <a:pt x="118" y="315"/>
                  </a:lnTo>
                  <a:lnTo>
                    <a:pt x="118" y="301"/>
                  </a:lnTo>
                  <a:lnTo>
                    <a:pt x="118" y="287"/>
                  </a:lnTo>
                  <a:lnTo>
                    <a:pt x="116" y="273"/>
                  </a:lnTo>
                  <a:lnTo>
                    <a:pt x="114" y="259"/>
                  </a:lnTo>
                  <a:lnTo>
                    <a:pt x="111" y="244"/>
                  </a:lnTo>
                  <a:lnTo>
                    <a:pt x="106" y="230"/>
                  </a:lnTo>
                  <a:lnTo>
                    <a:pt x="101" y="217"/>
                  </a:lnTo>
                  <a:lnTo>
                    <a:pt x="94" y="203"/>
                  </a:lnTo>
                  <a:lnTo>
                    <a:pt x="85" y="189"/>
                  </a:lnTo>
                  <a:lnTo>
                    <a:pt x="76" y="176"/>
                  </a:lnTo>
                  <a:lnTo>
                    <a:pt x="63" y="164"/>
                  </a:lnTo>
                  <a:lnTo>
                    <a:pt x="50" y="152"/>
                  </a:lnTo>
                  <a:lnTo>
                    <a:pt x="36" y="140"/>
                  </a:lnTo>
                  <a:lnTo>
                    <a:pt x="19" y="129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D33A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59"/>
            <p:cNvSpPr>
              <a:spLocks/>
            </p:cNvSpPr>
            <p:nvPr/>
          </p:nvSpPr>
          <p:spPr bwMode="auto">
            <a:xfrm>
              <a:off x="2668" y="1861"/>
              <a:ext cx="192" cy="202"/>
            </a:xfrm>
            <a:custGeom>
              <a:avLst/>
              <a:gdLst/>
              <a:ahLst/>
              <a:cxnLst>
                <a:cxn ang="0">
                  <a:pos x="1367" y="133"/>
                </a:cxn>
                <a:cxn ang="0">
                  <a:pos x="1362" y="217"/>
                </a:cxn>
                <a:cxn ang="0">
                  <a:pos x="1324" y="313"/>
                </a:cxn>
                <a:cxn ang="0">
                  <a:pos x="1257" y="417"/>
                </a:cxn>
                <a:cxn ang="0">
                  <a:pos x="1180" y="575"/>
                </a:cxn>
                <a:cxn ang="0">
                  <a:pos x="1549" y="582"/>
                </a:cxn>
                <a:cxn ang="0">
                  <a:pos x="1773" y="614"/>
                </a:cxn>
                <a:cxn ang="0">
                  <a:pos x="1908" y="682"/>
                </a:cxn>
                <a:cxn ang="0">
                  <a:pos x="1899" y="795"/>
                </a:cxn>
                <a:cxn ang="0">
                  <a:pos x="1783" y="890"/>
                </a:cxn>
                <a:cxn ang="0">
                  <a:pos x="1636" y="922"/>
                </a:cxn>
                <a:cxn ang="0">
                  <a:pos x="1264" y="964"/>
                </a:cxn>
                <a:cxn ang="0">
                  <a:pos x="1213" y="980"/>
                </a:cxn>
                <a:cxn ang="0">
                  <a:pos x="1383" y="1000"/>
                </a:cxn>
                <a:cxn ang="0">
                  <a:pos x="1666" y="1040"/>
                </a:cxn>
                <a:cxn ang="0">
                  <a:pos x="1793" y="1084"/>
                </a:cxn>
                <a:cxn ang="0">
                  <a:pos x="1859" y="1143"/>
                </a:cxn>
                <a:cxn ang="0">
                  <a:pos x="1887" y="1215"/>
                </a:cxn>
                <a:cxn ang="0">
                  <a:pos x="1862" y="1295"/>
                </a:cxn>
                <a:cxn ang="0">
                  <a:pos x="1761" y="1357"/>
                </a:cxn>
                <a:cxn ang="0">
                  <a:pos x="1606" y="1366"/>
                </a:cxn>
                <a:cxn ang="0">
                  <a:pos x="1404" y="1338"/>
                </a:cxn>
                <a:cxn ang="0">
                  <a:pos x="1186" y="1291"/>
                </a:cxn>
                <a:cxn ang="0">
                  <a:pos x="1184" y="1299"/>
                </a:cxn>
                <a:cxn ang="0">
                  <a:pos x="1497" y="1383"/>
                </a:cxn>
                <a:cxn ang="0">
                  <a:pos x="1666" y="1443"/>
                </a:cxn>
                <a:cxn ang="0">
                  <a:pos x="1755" y="1503"/>
                </a:cxn>
                <a:cxn ang="0">
                  <a:pos x="1769" y="1550"/>
                </a:cxn>
                <a:cxn ang="0">
                  <a:pos x="1737" y="1637"/>
                </a:cxn>
                <a:cxn ang="0">
                  <a:pos x="1666" y="1702"/>
                </a:cxn>
                <a:cxn ang="0">
                  <a:pos x="1590" y="1720"/>
                </a:cxn>
                <a:cxn ang="0">
                  <a:pos x="1467" y="1708"/>
                </a:cxn>
                <a:cxn ang="0">
                  <a:pos x="1238" y="1633"/>
                </a:cxn>
                <a:cxn ang="0">
                  <a:pos x="1109" y="1587"/>
                </a:cxn>
                <a:cxn ang="0">
                  <a:pos x="1138" y="1616"/>
                </a:cxn>
                <a:cxn ang="0">
                  <a:pos x="1396" y="1793"/>
                </a:cxn>
                <a:cxn ang="0">
                  <a:pos x="1477" y="1867"/>
                </a:cxn>
                <a:cxn ang="0">
                  <a:pos x="1477" y="1941"/>
                </a:cxn>
                <a:cxn ang="0">
                  <a:pos x="1435" y="2001"/>
                </a:cxn>
                <a:cxn ang="0">
                  <a:pos x="1361" y="2014"/>
                </a:cxn>
                <a:cxn ang="0">
                  <a:pos x="1154" y="1985"/>
                </a:cxn>
                <a:cxn ang="0">
                  <a:pos x="973" y="1975"/>
                </a:cxn>
                <a:cxn ang="0">
                  <a:pos x="766" y="1950"/>
                </a:cxn>
                <a:cxn ang="0">
                  <a:pos x="613" y="1909"/>
                </a:cxn>
                <a:cxn ang="0">
                  <a:pos x="425" y="1818"/>
                </a:cxn>
                <a:cxn ang="0">
                  <a:pos x="220" y="1657"/>
                </a:cxn>
                <a:cxn ang="0">
                  <a:pos x="60" y="1414"/>
                </a:cxn>
                <a:cxn ang="0">
                  <a:pos x="7" y="1077"/>
                </a:cxn>
                <a:cxn ang="0">
                  <a:pos x="2" y="939"/>
                </a:cxn>
                <a:cxn ang="0">
                  <a:pos x="34" y="760"/>
                </a:cxn>
                <a:cxn ang="0">
                  <a:pos x="133" y="548"/>
                </a:cxn>
                <a:cxn ang="0">
                  <a:pos x="332" y="334"/>
                </a:cxn>
                <a:cxn ang="0">
                  <a:pos x="675" y="143"/>
                </a:cxn>
                <a:cxn ang="0">
                  <a:pos x="932" y="44"/>
                </a:cxn>
                <a:cxn ang="0">
                  <a:pos x="1098" y="6"/>
                </a:cxn>
                <a:cxn ang="0">
                  <a:pos x="1231" y="5"/>
                </a:cxn>
                <a:cxn ang="0">
                  <a:pos x="1325" y="48"/>
                </a:cxn>
              </a:cxnLst>
              <a:rect l="0" t="0" r="r" b="b"/>
              <a:pathLst>
                <a:path w="1925" h="2014">
                  <a:moveTo>
                    <a:pt x="1346" y="73"/>
                  </a:moveTo>
                  <a:lnTo>
                    <a:pt x="1353" y="84"/>
                  </a:lnTo>
                  <a:lnTo>
                    <a:pt x="1358" y="95"/>
                  </a:lnTo>
                  <a:lnTo>
                    <a:pt x="1362" y="107"/>
                  </a:lnTo>
                  <a:lnTo>
                    <a:pt x="1365" y="119"/>
                  </a:lnTo>
                  <a:lnTo>
                    <a:pt x="1367" y="133"/>
                  </a:lnTo>
                  <a:lnTo>
                    <a:pt x="1369" y="146"/>
                  </a:lnTo>
                  <a:lnTo>
                    <a:pt x="1369" y="159"/>
                  </a:lnTo>
                  <a:lnTo>
                    <a:pt x="1369" y="173"/>
                  </a:lnTo>
                  <a:lnTo>
                    <a:pt x="1367" y="188"/>
                  </a:lnTo>
                  <a:lnTo>
                    <a:pt x="1365" y="202"/>
                  </a:lnTo>
                  <a:lnTo>
                    <a:pt x="1362" y="217"/>
                  </a:lnTo>
                  <a:lnTo>
                    <a:pt x="1358" y="232"/>
                  </a:lnTo>
                  <a:lnTo>
                    <a:pt x="1353" y="248"/>
                  </a:lnTo>
                  <a:lnTo>
                    <a:pt x="1346" y="264"/>
                  </a:lnTo>
                  <a:lnTo>
                    <a:pt x="1339" y="280"/>
                  </a:lnTo>
                  <a:lnTo>
                    <a:pt x="1332" y="297"/>
                  </a:lnTo>
                  <a:lnTo>
                    <a:pt x="1324" y="313"/>
                  </a:lnTo>
                  <a:lnTo>
                    <a:pt x="1315" y="330"/>
                  </a:lnTo>
                  <a:lnTo>
                    <a:pt x="1305" y="347"/>
                  </a:lnTo>
                  <a:lnTo>
                    <a:pt x="1294" y="364"/>
                  </a:lnTo>
                  <a:lnTo>
                    <a:pt x="1282" y="381"/>
                  </a:lnTo>
                  <a:lnTo>
                    <a:pt x="1270" y="399"/>
                  </a:lnTo>
                  <a:lnTo>
                    <a:pt x="1257" y="417"/>
                  </a:lnTo>
                  <a:lnTo>
                    <a:pt x="1244" y="434"/>
                  </a:lnTo>
                  <a:lnTo>
                    <a:pt x="1214" y="470"/>
                  </a:lnTo>
                  <a:lnTo>
                    <a:pt x="1182" y="505"/>
                  </a:lnTo>
                  <a:lnTo>
                    <a:pt x="1147" y="541"/>
                  </a:lnTo>
                  <a:lnTo>
                    <a:pt x="1109" y="577"/>
                  </a:lnTo>
                  <a:lnTo>
                    <a:pt x="1180" y="575"/>
                  </a:lnTo>
                  <a:lnTo>
                    <a:pt x="1258" y="572"/>
                  </a:lnTo>
                  <a:lnTo>
                    <a:pt x="1339" y="574"/>
                  </a:lnTo>
                  <a:lnTo>
                    <a:pt x="1424" y="575"/>
                  </a:lnTo>
                  <a:lnTo>
                    <a:pt x="1465" y="577"/>
                  </a:lnTo>
                  <a:lnTo>
                    <a:pt x="1508" y="579"/>
                  </a:lnTo>
                  <a:lnTo>
                    <a:pt x="1549" y="582"/>
                  </a:lnTo>
                  <a:lnTo>
                    <a:pt x="1590" y="585"/>
                  </a:lnTo>
                  <a:lnTo>
                    <a:pt x="1629" y="589"/>
                  </a:lnTo>
                  <a:lnTo>
                    <a:pt x="1668" y="594"/>
                  </a:lnTo>
                  <a:lnTo>
                    <a:pt x="1704" y="600"/>
                  </a:lnTo>
                  <a:lnTo>
                    <a:pt x="1739" y="607"/>
                  </a:lnTo>
                  <a:lnTo>
                    <a:pt x="1773" y="614"/>
                  </a:lnTo>
                  <a:lnTo>
                    <a:pt x="1802" y="622"/>
                  </a:lnTo>
                  <a:lnTo>
                    <a:pt x="1831" y="633"/>
                  </a:lnTo>
                  <a:lnTo>
                    <a:pt x="1855" y="643"/>
                  </a:lnTo>
                  <a:lnTo>
                    <a:pt x="1876" y="655"/>
                  </a:lnTo>
                  <a:lnTo>
                    <a:pt x="1895" y="668"/>
                  </a:lnTo>
                  <a:lnTo>
                    <a:pt x="1908" y="682"/>
                  </a:lnTo>
                  <a:lnTo>
                    <a:pt x="1918" y="698"/>
                  </a:lnTo>
                  <a:lnTo>
                    <a:pt x="1924" y="714"/>
                  </a:lnTo>
                  <a:lnTo>
                    <a:pt x="1925" y="732"/>
                  </a:lnTo>
                  <a:lnTo>
                    <a:pt x="1922" y="752"/>
                  </a:lnTo>
                  <a:lnTo>
                    <a:pt x="1913" y="773"/>
                  </a:lnTo>
                  <a:lnTo>
                    <a:pt x="1899" y="795"/>
                  </a:lnTo>
                  <a:lnTo>
                    <a:pt x="1879" y="820"/>
                  </a:lnTo>
                  <a:lnTo>
                    <a:pt x="1854" y="845"/>
                  </a:lnTo>
                  <a:lnTo>
                    <a:pt x="1821" y="873"/>
                  </a:lnTo>
                  <a:lnTo>
                    <a:pt x="1810" y="879"/>
                  </a:lnTo>
                  <a:lnTo>
                    <a:pt x="1797" y="885"/>
                  </a:lnTo>
                  <a:lnTo>
                    <a:pt x="1783" y="890"/>
                  </a:lnTo>
                  <a:lnTo>
                    <a:pt x="1766" y="895"/>
                  </a:lnTo>
                  <a:lnTo>
                    <a:pt x="1747" y="900"/>
                  </a:lnTo>
                  <a:lnTo>
                    <a:pt x="1728" y="905"/>
                  </a:lnTo>
                  <a:lnTo>
                    <a:pt x="1707" y="909"/>
                  </a:lnTo>
                  <a:lnTo>
                    <a:pt x="1684" y="914"/>
                  </a:lnTo>
                  <a:lnTo>
                    <a:pt x="1636" y="922"/>
                  </a:lnTo>
                  <a:lnTo>
                    <a:pt x="1585" y="929"/>
                  </a:lnTo>
                  <a:lnTo>
                    <a:pt x="1535" y="935"/>
                  </a:lnTo>
                  <a:lnTo>
                    <a:pt x="1483" y="941"/>
                  </a:lnTo>
                  <a:lnTo>
                    <a:pt x="1383" y="951"/>
                  </a:lnTo>
                  <a:lnTo>
                    <a:pt x="1298" y="960"/>
                  </a:lnTo>
                  <a:lnTo>
                    <a:pt x="1264" y="964"/>
                  </a:lnTo>
                  <a:lnTo>
                    <a:pt x="1237" y="969"/>
                  </a:lnTo>
                  <a:lnTo>
                    <a:pt x="1226" y="971"/>
                  </a:lnTo>
                  <a:lnTo>
                    <a:pt x="1219" y="973"/>
                  </a:lnTo>
                  <a:lnTo>
                    <a:pt x="1213" y="975"/>
                  </a:lnTo>
                  <a:lnTo>
                    <a:pt x="1211" y="977"/>
                  </a:lnTo>
                  <a:lnTo>
                    <a:pt x="1213" y="980"/>
                  </a:lnTo>
                  <a:lnTo>
                    <a:pt x="1219" y="982"/>
                  </a:lnTo>
                  <a:lnTo>
                    <a:pt x="1226" y="984"/>
                  </a:lnTo>
                  <a:lnTo>
                    <a:pt x="1237" y="986"/>
                  </a:lnTo>
                  <a:lnTo>
                    <a:pt x="1264" y="989"/>
                  </a:lnTo>
                  <a:lnTo>
                    <a:pt x="1298" y="992"/>
                  </a:lnTo>
                  <a:lnTo>
                    <a:pt x="1383" y="1000"/>
                  </a:lnTo>
                  <a:lnTo>
                    <a:pt x="1484" y="1010"/>
                  </a:lnTo>
                  <a:lnTo>
                    <a:pt x="1537" y="1017"/>
                  </a:lnTo>
                  <a:lnTo>
                    <a:pt x="1590" y="1025"/>
                  </a:lnTo>
                  <a:lnTo>
                    <a:pt x="1615" y="1030"/>
                  </a:lnTo>
                  <a:lnTo>
                    <a:pt x="1640" y="1035"/>
                  </a:lnTo>
                  <a:lnTo>
                    <a:pt x="1666" y="1040"/>
                  </a:lnTo>
                  <a:lnTo>
                    <a:pt x="1689" y="1046"/>
                  </a:lnTo>
                  <a:lnTo>
                    <a:pt x="1713" y="1052"/>
                  </a:lnTo>
                  <a:lnTo>
                    <a:pt x="1735" y="1059"/>
                  </a:lnTo>
                  <a:lnTo>
                    <a:pt x="1755" y="1067"/>
                  </a:lnTo>
                  <a:lnTo>
                    <a:pt x="1775" y="1075"/>
                  </a:lnTo>
                  <a:lnTo>
                    <a:pt x="1793" y="1084"/>
                  </a:lnTo>
                  <a:lnTo>
                    <a:pt x="1809" y="1093"/>
                  </a:lnTo>
                  <a:lnTo>
                    <a:pt x="1824" y="1103"/>
                  </a:lnTo>
                  <a:lnTo>
                    <a:pt x="1836" y="1114"/>
                  </a:lnTo>
                  <a:lnTo>
                    <a:pt x="1844" y="1123"/>
                  </a:lnTo>
                  <a:lnTo>
                    <a:pt x="1852" y="1132"/>
                  </a:lnTo>
                  <a:lnTo>
                    <a:pt x="1859" y="1143"/>
                  </a:lnTo>
                  <a:lnTo>
                    <a:pt x="1866" y="1154"/>
                  </a:lnTo>
                  <a:lnTo>
                    <a:pt x="1872" y="1165"/>
                  </a:lnTo>
                  <a:lnTo>
                    <a:pt x="1877" y="1177"/>
                  </a:lnTo>
                  <a:lnTo>
                    <a:pt x="1882" y="1189"/>
                  </a:lnTo>
                  <a:lnTo>
                    <a:pt x="1885" y="1202"/>
                  </a:lnTo>
                  <a:lnTo>
                    <a:pt x="1887" y="1215"/>
                  </a:lnTo>
                  <a:lnTo>
                    <a:pt x="1887" y="1228"/>
                  </a:lnTo>
                  <a:lnTo>
                    <a:pt x="1886" y="1241"/>
                  </a:lnTo>
                  <a:lnTo>
                    <a:pt x="1883" y="1255"/>
                  </a:lnTo>
                  <a:lnTo>
                    <a:pt x="1877" y="1269"/>
                  </a:lnTo>
                  <a:lnTo>
                    <a:pt x="1871" y="1282"/>
                  </a:lnTo>
                  <a:lnTo>
                    <a:pt x="1862" y="1295"/>
                  </a:lnTo>
                  <a:lnTo>
                    <a:pt x="1852" y="1309"/>
                  </a:lnTo>
                  <a:lnTo>
                    <a:pt x="1838" y="1322"/>
                  </a:lnTo>
                  <a:lnTo>
                    <a:pt x="1821" y="1333"/>
                  </a:lnTo>
                  <a:lnTo>
                    <a:pt x="1803" y="1343"/>
                  </a:lnTo>
                  <a:lnTo>
                    <a:pt x="1783" y="1350"/>
                  </a:lnTo>
                  <a:lnTo>
                    <a:pt x="1761" y="1357"/>
                  </a:lnTo>
                  <a:lnTo>
                    <a:pt x="1738" y="1362"/>
                  </a:lnTo>
                  <a:lnTo>
                    <a:pt x="1714" y="1365"/>
                  </a:lnTo>
                  <a:lnTo>
                    <a:pt x="1688" y="1367"/>
                  </a:lnTo>
                  <a:lnTo>
                    <a:pt x="1661" y="1368"/>
                  </a:lnTo>
                  <a:lnTo>
                    <a:pt x="1633" y="1368"/>
                  </a:lnTo>
                  <a:lnTo>
                    <a:pt x="1606" y="1366"/>
                  </a:lnTo>
                  <a:lnTo>
                    <a:pt x="1577" y="1364"/>
                  </a:lnTo>
                  <a:lnTo>
                    <a:pt x="1548" y="1361"/>
                  </a:lnTo>
                  <a:lnTo>
                    <a:pt x="1519" y="1357"/>
                  </a:lnTo>
                  <a:lnTo>
                    <a:pt x="1490" y="1353"/>
                  </a:lnTo>
                  <a:lnTo>
                    <a:pt x="1461" y="1348"/>
                  </a:lnTo>
                  <a:lnTo>
                    <a:pt x="1404" y="1338"/>
                  </a:lnTo>
                  <a:lnTo>
                    <a:pt x="1351" y="1327"/>
                  </a:lnTo>
                  <a:lnTo>
                    <a:pt x="1303" y="1316"/>
                  </a:lnTo>
                  <a:lnTo>
                    <a:pt x="1260" y="1306"/>
                  </a:lnTo>
                  <a:lnTo>
                    <a:pt x="1223" y="1297"/>
                  </a:lnTo>
                  <a:lnTo>
                    <a:pt x="1196" y="1292"/>
                  </a:lnTo>
                  <a:lnTo>
                    <a:pt x="1186" y="1291"/>
                  </a:lnTo>
                  <a:lnTo>
                    <a:pt x="1178" y="1290"/>
                  </a:lnTo>
                  <a:lnTo>
                    <a:pt x="1172" y="1291"/>
                  </a:lnTo>
                  <a:lnTo>
                    <a:pt x="1171" y="1292"/>
                  </a:lnTo>
                  <a:lnTo>
                    <a:pt x="1172" y="1294"/>
                  </a:lnTo>
                  <a:lnTo>
                    <a:pt x="1177" y="1297"/>
                  </a:lnTo>
                  <a:lnTo>
                    <a:pt x="1184" y="1299"/>
                  </a:lnTo>
                  <a:lnTo>
                    <a:pt x="1193" y="1302"/>
                  </a:lnTo>
                  <a:lnTo>
                    <a:pt x="1219" y="1311"/>
                  </a:lnTo>
                  <a:lnTo>
                    <a:pt x="1254" y="1319"/>
                  </a:lnTo>
                  <a:lnTo>
                    <a:pt x="1341" y="1341"/>
                  </a:lnTo>
                  <a:lnTo>
                    <a:pt x="1444" y="1368"/>
                  </a:lnTo>
                  <a:lnTo>
                    <a:pt x="1497" y="1383"/>
                  </a:lnTo>
                  <a:lnTo>
                    <a:pt x="1549" y="1399"/>
                  </a:lnTo>
                  <a:lnTo>
                    <a:pt x="1574" y="1407"/>
                  </a:lnTo>
                  <a:lnTo>
                    <a:pt x="1599" y="1417"/>
                  </a:lnTo>
                  <a:lnTo>
                    <a:pt x="1622" y="1425"/>
                  </a:lnTo>
                  <a:lnTo>
                    <a:pt x="1644" y="1434"/>
                  </a:lnTo>
                  <a:lnTo>
                    <a:pt x="1666" y="1443"/>
                  </a:lnTo>
                  <a:lnTo>
                    <a:pt x="1685" y="1453"/>
                  </a:lnTo>
                  <a:lnTo>
                    <a:pt x="1703" y="1462"/>
                  </a:lnTo>
                  <a:lnTo>
                    <a:pt x="1720" y="1473"/>
                  </a:lnTo>
                  <a:lnTo>
                    <a:pt x="1734" y="1483"/>
                  </a:lnTo>
                  <a:lnTo>
                    <a:pt x="1746" y="1493"/>
                  </a:lnTo>
                  <a:lnTo>
                    <a:pt x="1755" y="1503"/>
                  </a:lnTo>
                  <a:lnTo>
                    <a:pt x="1762" y="1514"/>
                  </a:lnTo>
                  <a:lnTo>
                    <a:pt x="1765" y="1519"/>
                  </a:lnTo>
                  <a:lnTo>
                    <a:pt x="1767" y="1524"/>
                  </a:lnTo>
                  <a:lnTo>
                    <a:pt x="1768" y="1531"/>
                  </a:lnTo>
                  <a:lnTo>
                    <a:pt x="1769" y="1537"/>
                  </a:lnTo>
                  <a:lnTo>
                    <a:pt x="1769" y="1550"/>
                  </a:lnTo>
                  <a:lnTo>
                    <a:pt x="1768" y="1564"/>
                  </a:lnTo>
                  <a:lnTo>
                    <a:pt x="1765" y="1578"/>
                  </a:lnTo>
                  <a:lnTo>
                    <a:pt x="1760" y="1594"/>
                  </a:lnTo>
                  <a:lnTo>
                    <a:pt x="1754" y="1608"/>
                  </a:lnTo>
                  <a:lnTo>
                    <a:pt x="1746" y="1623"/>
                  </a:lnTo>
                  <a:lnTo>
                    <a:pt x="1737" y="1637"/>
                  </a:lnTo>
                  <a:lnTo>
                    <a:pt x="1727" y="1651"/>
                  </a:lnTo>
                  <a:lnTo>
                    <a:pt x="1716" y="1664"/>
                  </a:lnTo>
                  <a:lnTo>
                    <a:pt x="1702" y="1676"/>
                  </a:lnTo>
                  <a:lnTo>
                    <a:pt x="1688" y="1687"/>
                  </a:lnTo>
                  <a:lnTo>
                    <a:pt x="1674" y="1698"/>
                  </a:lnTo>
                  <a:lnTo>
                    <a:pt x="1666" y="1702"/>
                  </a:lnTo>
                  <a:lnTo>
                    <a:pt x="1658" y="1706"/>
                  </a:lnTo>
                  <a:lnTo>
                    <a:pt x="1650" y="1709"/>
                  </a:lnTo>
                  <a:lnTo>
                    <a:pt x="1641" y="1712"/>
                  </a:lnTo>
                  <a:lnTo>
                    <a:pt x="1625" y="1716"/>
                  </a:lnTo>
                  <a:lnTo>
                    <a:pt x="1608" y="1719"/>
                  </a:lnTo>
                  <a:lnTo>
                    <a:pt x="1590" y="1720"/>
                  </a:lnTo>
                  <a:lnTo>
                    <a:pt x="1570" y="1720"/>
                  </a:lnTo>
                  <a:lnTo>
                    <a:pt x="1551" y="1720"/>
                  </a:lnTo>
                  <a:lnTo>
                    <a:pt x="1531" y="1718"/>
                  </a:lnTo>
                  <a:lnTo>
                    <a:pt x="1510" y="1715"/>
                  </a:lnTo>
                  <a:lnTo>
                    <a:pt x="1489" y="1712"/>
                  </a:lnTo>
                  <a:lnTo>
                    <a:pt x="1467" y="1708"/>
                  </a:lnTo>
                  <a:lnTo>
                    <a:pt x="1445" y="1703"/>
                  </a:lnTo>
                  <a:lnTo>
                    <a:pt x="1424" y="1697"/>
                  </a:lnTo>
                  <a:lnTo>
                    <a:pt x="1401" y="1690"/>
                  </a:lnTo>
                  <a:lnTo>
                    <a:pt x="1359" y="1677"/>
                  </a:lnTo>
                  <a:lnTo>
                    <a:pt x="1316" y="1663"/>
                  </a:lnTo>
                  <a:lnTo>
                    <a:pt x="1238" y="1633"/>
                  </a:lnTo>
                  <a:lnTo>
                    <a:pt x="1172" y="1607"/>
                  </a:lnTo>
                  <a:lnTo>
                    <a:pt x="1147" y="1597"/>
                  </a:lnTo>
                  <a:lnTo>
                    <a:pt x="1128" y="1590"/>
                  </a:lnTo>
                  <a:lnTo>
                    <a:pt x="1120" y="1588"/>
                  </a:lnTo>
                  <a:lnTo>
                    <a:pt x="1113" y="1587"/>
                  </a:lnTo>
                  <a:lnTo>
                    <a:pt x="1109" y="1587"/>
                  </a:lnTo>
                  <a:lnTo>
                    <a:pt x="1107" y="1588"/>
                  </a:lnTo>
                  <a:lnTo>
                    <a:pt x="1107" y="1590"/>
                  </a:lnTo>
                  <a:lnTo>
                    <a:pt x="1109" y="1593"/>
                  </a:lnTo>
                  <a:lnTo>
                    <a:pt x="1114" y="1597"/>
                  </a:lnTo>
                  <a:lnTo>
                    <a:pt x="1121" y="1602"/>
                  </a:lnTo>
                  <a:lnTo>
                    <a:pt x="1138" y="1616"/>
                  </a:lnTo>
                  <a:lnTo>
                    <a:pt x="1161" y="1632"/>
                  </a:lnTo>
                  <a:lnTo>
                    <a:pt x="1222" y="1673"/>
                  </a:lnTo>
                  <a:lnTo>
                    <a:pt x="1292" y="1720"/>
                  </a:lnTo>
                  <a:lnTo>
                    <a:pt x="1329" y="1744"/>
                  </a:lnTo>
                  <a:lnTo>
                    <a:pt x="1364" y="1770"/>
                  </a:lnTo>
                  <a:lnTo>
                    <a:pt x="1396" y="1793"/>
                  </a:lnTo>
                  <a:lnTo>
                    <a:pt x="1426" y="1817"/>
                  </a:lnTo>
                  <a:lnTo>
                    <a:pt x="1439" y="1828"/>
                  </a:lnTo>
                  <a:lnTo>
                    <a:pt x="1450" y="1838"/>
                  </a:lnTo>
                  <a:lnTo>
                    <a:pt x="1460" y="1848"/>
                  </a:lnTo>
                  <a:lnTo>
                    <a:pt x="1469" y="1857"/>
                  </a:lnTo>
                  <a:lnTo>
                    <a:pt x="1477" y="1867"/>
                  </a:lnTo>
                  <a:lnTo>
                    <a:pt x="1482" y="1875"/>
                  </a:lnTo>
                  <a:lnTo>
                    <a:pt x="1485" y="1882"/>
                  </a:lnTo>
                  <a:lnTo>
                    <a:pt x="1485" y="1888"/>
                  </a:lnTo>
                  <a:lnTo>
                    <a:pt x="1484" y="1907"/>
                  </a:lnTo>
                  <a:lnTo>
                    <a:pt x="1481" y="1926"/>
                  </a:lnTo>
                  <a:lnTo>
                    <a:pt x="1477" y="1941"/>
                  </a:lnTo>
                  <a:lnTo>
                    <a:pt x="1473" y="1955"/>
                  </a:lnTo>
                  <a:lnTo>
                    <a:pt x="1466" y="1967"/>
                  </a:lnTo>
                  <a:lnTo>
                    <a:pt x="1460" y="1978"/>
                  </a:lnTo>
                  <a:lnTo>
                    <a:pt x="1452" y="1987"/>
                  </a:lnTo>
                  <a:lnTo>
                    <a:pt x="1444" y="1995"/>
                  </a:lnTo>
                  <a:lnTo>
                    <a:pt x="1435" y="2001"/>
                  </a:lnTo>
                  <a:lnTo>
                    <a:pt x="1425" y="2005"/>
                  </a:lnTo>
                  <a:lnTo>
                    <a:pt x="1414" y="2009"/>
                  </a:lnTo>
                  <a:lnTo>
                    <a:pt x="1401" y="2012"/>
                  </a:lnTo>
                  <a:lnTo>
                    <a:pt x="1389" y="2013"/>
                  </a:lnTo>
                  <a:lnTo>
                    <a:pt x="1375" y="2014"/>
                  </a:lnTo>
                  <a:lnTo>
                    <a:pt x="1361" y="2014"/>
                  </a:lnTo>
                  <a:lnTo>
                    <a:pt x="1345" y="2013"/>
                  </a:lnTo>
                  <a:lnTo>
                    <a:pt x="1313" y="2010"/>
                  </a:lnTo>
                  <a:lnTo>
                    <a:pt x="1277" y="2004"/>
                  </a:lnTo>
                  <a:lnTo>
                    <a:pt x="1239" y="1998"/>
                  </a:lnTo>
                  <a:lnTo>
                    <a:pt x="1198" y="1991"/>
                  </a:lnTo>
                  <a:lnTo>
                    <a:pt x="1154" y="1985"/>
                  </a:lnTo>
                  <a:lnTo>
                    <a:pt x="1108" y="1980"/>
                  </a:lnTo>
                  <a:lnTo>
                    <a:pt x="1084" y="1978"/>
                  </a:lnTo>
                  <a:lnTo>
                    <a:pt x="1060" y="1976"/>
                  </a:lnTo>
                  <a:lnTo>
                    <a:pt x="1034" y="1975"/>
                  </a:lnTo>
                  <a:lnTo>
                    <a:pt x="1009" y="1975"/>
                  </a:lnTo>
                  <a:lnTo>
                    <a:pt x="973" y="1975"/>
                  </a:lnTo>
                  <a:lnTo>
                    <a:pt x="937" y="1973"/>
                  </a:lnTo>
                  <a:lnTo>
                    <a:pt x="902" y="1971"/>
                  </a:lnTo>
                  <a:lnTo>
                    <a:pt x="867" y="1967"/>
                  </a:lnTo>
                  <a:lnTo>
                    <a:pt x="833" y="1962"/>
                  </a:lnTo>
                  <a:lnTo>
                    <a:pt x="799" y="1957"/>
                  </a:lnTo>
                  <a:lnTo>
                    <a:pt x="766" y="1950"/>
                  </a:lnTo>
                  <a:lnTo>
                    <a:pt x="733" y="1943"/>
                  </a:lnTo>
                  <a:lnTo>
                    <a:pt x="732" y="1949"/>
                  </a:lnTo>
                  <a:lnTo>
                    <a:pt x="723" y="1947"/>
                  </a:lnTo>
                  <a:lnTo>
                    <a:pt x="699" y="1940"/>
                  </a:lnTo>
                  <a:lnTo>
                    <a:pt x="662" y="1928"/>
                  </a:lnTo>
                  <a:lnTo>
                    <a:pt x="613" y="1909"/>
                  </a:lnTo>
                  <a:lnTo>
                    <a:pt x="585" y="1898"/>
                  </a:lnTo>
                  <a:lnTo>
                    <a:pt x="556" y="1886"/>
                  </a:lnTo>
                  <a:lnTo>
                    <a:pt x="524" y="1872"/>
                  </a:lnTo>
                  <a:lnTo>
                    <a:pt x="493" y="1855"/>
                  </a:lnTo>
                  <a:lnTo>
                    <a:pt x="459" y="1837"/>
                  </a:lnTo>
                  <a:lnTo>
                    <a:pt x="425" y="1818"/>
                  </a:lnTo>
                  <a:lnTo>
                    <a:pt x="390" y="1795"/>
                  </a:lnTo>
                  <a:lnTo>
                    <a:pt x="356" y="1772"/>
                  </a:lnTo>
                  <a:lnTo>
                    <a:pt x="321" y="1746"/>
                  </a:lnTo>
                  <a:lnTo>
                    <a:pt x="286" y="1719"/>
                  </a:lnTo>
                  <a:lnTo>
                    <a:pt x="253" y="1688"/>
                  </a:lnTo>
                  <a:lnTo>
                    <a:pt x="220" y="1657"/>
                  </a:lnTo>
                  <a:lnTo>
                    <a:pt x="189" y="1622"/>
                  </a:lnTo>
                  <a:lnTo>
                    <a:pt x="158" y="1586"/>
                  </a:lnTo>
                  <a:lnTo>
                    <a:pt x="131" y="1547"/>
                  </a:lnTo>
                  <a:lnTo>
                    <a:pt x="104" y="1505"/>
                  </a:lnTo>
                  <a:lnTo>
                    <a:pt x="81" y="1461"/>
                  </a:lnTo>
                  <a:lnTo>
                    <a:pt x="60" y="1414"/>
                  </a:lnTo>
                  <a:lnTo>
                    <a:pt x="42" y="1366"/>
                  </a:lnTo>
                  <a:lnTo>
                    <a:pt x="27" y="1314"/>
                  </a:lnTo>
                  <a:lnTo>
                    <a:pt x="16" y="1259"/>
                  </a:lnTo>
                  <a:lnTo>
                    <a:pt x="9" y="1202"/>
                  </a:lnTo>
                  <a:lnTo>
                    <a:pt x="6" y="1142"/>
                  </a:lnTo>
                  <a:lnTo>
                    <a:pt x="7" y="1077"/>
                  </a:lnTo>
                  <a:lnTo>
                    <a:pt x="6" y="1071"/>
                  </a:lnTo>
                  <a:lnTo>
                    <a:pt x="4" y="1053"/>
                  </a:lnTo>
                  <a:lnTo>
                    <a:pt x="2" y="1025"/>
                  </a:lnTo>
                  <a:lnTo>
                    <a:pt x="0" y="986"/>
                  </a:lnTo>
                  <a:lnTo>
                    <a:pt x="0" y="963"/>
                  </a:lnTo>
                  <a:lnTo>
                    <a:pt x="2" y="939"/>
                  </a:lnTo>
                  <a:lnTo>
                    <a:pt x="5" y="913"/>
                  </a:lnTo>
                  <a:lnTo>
                    <a:pt x="8" y="885"/>
                  </a:lnTo>
                  <a:lnTo>
                    <a:pt x="12" y="856"/>
                  </a:lnTo>
                  <a:lnTo>
                    <a:pt x="18" y="825"/>
                  </a:lnTo>
                  <a:lnTo>
                    <a:pt x="25" y="792"/>
                  </a:lnTo>
                  <a:lnTo>
                    <a:pt x="34" y="760"/>
                  </a:lnTo>
                  <a:lnTo>
                    <a:pt x="45" y="726"/>
                  </a:lnTo>
                  <a:lnTo>
                    <a:pt x="58" y="692"/>
                  </a:lnTo>
                  <a:lnTo>
                    <a:pt x="74" y="656"/>
                  </a:lnTo>
                  <a:lnTo>
                    <a:pt x="91" y="620"/>
                  </a:lnTo>
                  <a:lnTo>
                    <a:pt x="110" y="584"/>
                  </a:lnTo>
                  <a:lnTo>
                    <a:pt x="133" y="548"/>
                  </a:lnTo>
                  <a:lnTo>
                    <a:pt x="158" y="511"/>
                  </a:lnTo>
                  <a:lnTo>
                    <a:pt x="187" y="475"/>
                  </a:lnTo>
                  <a:lnTo>
                    <a:pt x="218" y="439"/>
                  </a:lnTo>
                  <a:lnTo>
                    <a:pt x="253" y="403"/>
                  </a:lnTo>
                  <a:lnTo>
                    <a:pt x="290" y="369"/>
                  </a:lnTo>
                  <a:lnTo>
                    <a:pt x="332" y="334"/>
                  </a:lnTo>
                  <a:lnTo>
                    <a:pt x="378" y="301"/>
                  </a:lnTo>
                  <a:lnTo>
                    <a:pt x="427" y="268"/>
                  </a:lnTo>
                  <a:lnTo>
                    <a:pt x="480" y="238"/>
                  </a:lnTo>
                  <a:lnTo>
                    <a:pt x="538" y="207"/>
                  </a:lnTo>
                  <a:lnTo>
                    <a:pt x="607" y="173"/>
                  </a:lnTo>
                  <a:lnTo>
                    <a:pt x="675" y="143"/>
                  </a:lnTo>
                  <a:lnTo>
                    <a:pt x="742" y="113"/>
                  </a:lnTo>
                  <a:lnTo>
                    <a:pt x="808" y="88"/>
                  </a:lnTo>
                  <a:lnTo>
                    <a:pt x="840" y="76"/>
                  </a:lnTo>
                  <a:lnTo>
                    <a:pt x="871" y="64"/>
                  </a:lnTo>
                  <a:lnTo>
                    <a:pt x="902" y="54"/>
                  </a:lnTo>
                  <a:lnTo>
                    <a:pt x="932" y="44"/>
                  </a:lnTo>
                  <a:lnTo>
                    <a:pt x="962" y="36"/>
                  </a:lnTo>
                  <a:lnTo>
                    <a:pt x="990" y="28"/>
                  </a:lnTo>
                  <a:lnTo>
                    <a:pt x="1019" y="21"/>
                  </a:lnTo>
                  <a:lnTo>
                    <a:pt x="1046" y="15"/>
                  </a:lnTo>
                  <a:lnTo>
                    <a:pt x="1073" y="10"/>
                  </a:lnTo>
                  <a:lnTo>
                    <a:pt x="1098" y="6"/>
                  </a:lnTo>
                  <a:lnTo>
                    <a:pt x="1123" y="3"/>
                  </a:lnTo>
                  <a:lnTo>
                    <a:pt x="1147" y="1"/>
                  </a:lnTo>
                  <a:lnTo>
                    <a:pt x="1169" y="0"/>
                  </a:lnTo>
                  <a:lnTo>
                    <a:pt x="1192" y="1"/>
                  </a:lnTo>
                  <a:lnTo>
                    <a:pt x="1212" y="2"/>
                  </a:lnTo>
                  <a:lnTo>
                    <a:pt x="1231" y="5"/>
                  </a:lnTo>
                  <a:lnTo>
                    <a:pt x="1251" y="9"/>
                  </a:lnTo>
                  <a:lnTo>
                    <a:pt x="1268" y="15"/>
                  </a:lnTo>
                  <a:lnTo>
                    <a:pt x="1284" y="21"/>
                  </a:lnTo>
                  <a:lnTo>
                    <a:pt x="1300" y="29"/>
                  </a:lnTo>
                  <a:lnTo>
                    <a:pt x="1313" y="38"/>
                  </a:lnTo>
                  <a:lnTo>
                    <a:pt x="1325" y="48"/>
                  </a:lnTo>
                  <a:lnTo>
                    <a:pt x="1336" y="59"/>
                  </a:lnTo>
                  <a:lnTo>
                    <a:pt x="1346" y="73"/>
                  </a:lnTo>
                  <a:close/>
                </a:path>
              </a:pathLst>
            </a:custGeom>
            <a:solidFill>
              <a:srgbClr val="EDCF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60"/>
            <p:cNvSpPr>
              <a:spLocks noEditPoints="1"/>
            </p:cNvSpPr>
            <p:nvPr/>
          </p:nvSpPr>
          <p:spPr bwMode="auto">
            <a:xfrm>
              <a:off x="2665" y="1859"/>
              <a:ext cx="198" cy="206"/>
            </a:xfrm>
            <a:custGeom>
              <a:avLst/>
              <a:gdLst/>
              <a:ahLst/>
              <a:cxnLst>
                <a:cxn ang="0">
                  <a:pos x="1975" y="777"/>
                </a:cxn>
                <a:cxn ang="0">
                  <a:pos x="1913" y="658"/>
                </a:cxn>
                <a:cxn ang="0">
                  <a:pos x="1668" y="589"/>
                </a:cxn>
                <a:cxn ang="0">
                  <a:pos x="1332" y="416"/>
                </a:cxn>
                <a:cxn ang="0">
                  <a:pos x="1416" y="224"/>
                </a:cxn>
                <a:cxn ang="0">
                  <a:pos x="1393" y="83"/>
                </a:cxn>
                <a:cxn ang="0">
                  <a:pos x="1263" y="5"/>
                </a:cxn>
                <a:cxn ang="0">
                  <a:pos x="906" y="59"/>
                </a:cxn>
                <a:cxn ang="0">
                  <a:pos x="345" y="337"/>
                </a:cxn>
                <a:cxn ang="0">
                  <a:pos x="39" y="768"/>
                </a:cxn>
                <a:cxn ang="0">
                  <a:pos x="6" y="1107"/>
                </a:cxn>
                <a:cxn ang="0">
                  <a:pos x="225" y="1696"/>
                </a:cxn>
                <a:cxn ang="0">
                  <a:pos x="626" y="1958"/>
                </a:cxn>
                <a:cxn ang="0">
                  <a:pos x="970" y="2025"/>
                </a:cxn>
                <a:cxn ang="0">
                  <a:pos x="1320" y="2059"/>
                </a:cxn>
                <a:cxn ang="0">
                  <a:pos x="1486" y="2039"/>
                </a:cxn>
                <a:cxn ang="0">
                  <a:pos x="1524" y="1878"/>
                </a:cxn>
                <a:cxn ang="0">
                  <a:pos x="1442" y="1747"/>
                </a:cxn>
                <a:cxn ang="0">
                  <a:pos x="1690" y="1756"/>
                </a:cxn>
                <a:cxn ang="0">
                  <a:pos x="1812" y="1621"/>
                </a:cxn>
                <a:cxn ang="0">
                  <a:pos x="1777" y="1489"/>
                </a:cxn>
                <a:cxn ang="0">
                  <a:pos x="1754" y="1414"/>
                </a:cxn>
                <a:cxn ang="0">
                  <a:pos x="1902" y="1344"/>
                </a:cxn>
                <a:cxn ang="0">
                  <a:pos x="1922" y="1182"/>
                </a:cxn>
                <a:cxn ang="0">
                  <a:pos x="1772" y="1061"/>
                </a:cxn>
                <a:cxn ang="0">
                  <a:pos x="1584" y="983"/>
                </a:cxn>
                <a:cxn ang="0">
                  <a:pos x="1214" y="988"/>
                </a:cxn>
                <a:cxn ang="0">
                  <a:pos x="1366" y="1048"/>
                </a:cxn>
                <a:cxn ang="0">
                  <a:pos x="1783" y="1121"/>
                </a:cxn>
                <a:cxn ang="0">
                  <a:pos x="1880" y="1218"/>
                </a:cxn>
                <a:cxn ang="0">
                  <a:pos x="1837" y="1333"/>
                </a:cxn>
                <a:cxn ang="0">
                  <a:pos x="1604" y="1363"/>
                </a:cxn>
                <a:cxn ang="0">
                  <a:pos x="1182" y="1295"/>
                </a:cxn>
                <a:cxn ang="0">
                  <a:pos x="1231" y="1359"/>
                </a:cxn>
                <a:cxn ang="0">
                  <a:pos x="1720" y="1513"/>
                </a:cxn>
                <a:cxn ang="0">
                  <a:pos x="1764" y="1597"/>
                </a:cxn>
                <a:cxn ang="0">
                  <a:pos x="1659" y="1711"/>
                </a:cxn>
                <a:cxn ang="0">
                  <a:pos x="1386" y="1676"/>
                </a:cxn>
                <a:cxn ang="0">
                  <a:pos x="1125" y="1586"/>
                </a:cxn>
                <a:cxn ang="0">
                  <a:pos x="1168" y="1677"/>
                </a:cxn>
                <a:cxn ang="0">
                  <a:pos x="1484" y="1911"/>
                </a:cxn>
                <a:cxn ang="0">
                  <a:pos x="1421" y="2011"/>
                </a:cxn>
                <a:cxn ang="0">
                  <a:pos x="1163" y="1981"/>
                </a:cxn>
                <a:cxn ang="0">
                  <a:pos x="764" y="1942"/>
                </a:cxn>
                <a:cxn ang="0">
                  <a:pos x="457" y="1818"/>
                </a:cxn>
                <a:cxn ang="0">
                  <a:pos x="132" y="1483"/>
                </a:cxn>
                <a:cxn ang="0">
                  <a:pos x="54" y="1068"/>
                </a:cxn>
                <a:cxn ang="0">
                  <a:pos x="110" y="716"/>
                </a:cxn>
                <a:cxn ang="0">
                  <a:pos x="468" y="314"/>
                </a:cxn>
                <a:cxn ang="0">
                  <a:pos x="1004" y="83"/>
                </a:cxn>
                <a:cxn ang="0">
                  <a:pos x="1293" y="67"/>
                </a:cxn>
                <a:cxn ang="0">
                  <a:pos x="1365" y="153"/>
                </a:cxn>
                <a:cxn ang="0">
                  <a:pos x="1332" y="314"/>
                </a:cxn>
                <a:cxn ang="0">
                  <a:pos x="1135" y="627"/>
                </a:cxn>
                <a:cxn ang="0">
                  <a:pos x="1817" y="672"/>
                </a:cxn>
                <a:cxn ang="0">
                  <a:pos x="1925" y="751"/>
                </a:cxn>
                <a:cxn ang="0">
                  <a:pos x="1832" y="875"/>
                </a:cxn>
                <a:cxn ang="0">
                  <a:pos x="1415" y="949"/>
                </a:cxn>
                <a:cxn ang="0">
                  <a:pos x="1214" y="988"/>
                </a:cxn>
              </a:cxnLst>
              <a:rect l="0" t="0" r="r" b="b"/>
              <a:pathLst>
                <a:path w="1977" h="2066">
                  <a:moveTo>
                    <a:pt x="1863" y="918"/>
                  </a:moveTo>
                  <a:lnTo>
                    <a:pt x="1880" y="904"/>
                  </a:lnTo>
                  <a:lnTo>
                    <a:pt x="1895" y="891"/>
                  </a:lnTo>
                  <a:lnTo>
                    <a:pt x="1910" y="876"/>
                  </a:lnTo>
                  <a:lnTo>
                    <a:pt x="1923" y="863"/>
                  </a:lnTo>
                  <a:lnTo>
                    <a:pt x="1934" y="850"/>
                  </a:lnTo>
                  <a:lnTo>
                    <a:pt x="1944" y="838"/>
                  </a:lnTo>
                  <a:lnTo>
                    <a:pt x="1953" y="825"/>
                  </a:lnTo>
                  <a:lnTo>
                    <a:pt x="1960" y="812"/>
                  </a:lnTo>
                  <a:lnTo>
                    <a:pt x="1967" y="800"/>
                  </a:lnTo>
                  <a:lnTo>
                    <a:pt x="1971" y="788"/>
                  </a:lnTo>
                  <a:lnTo>
                    <a:pt x="1975" y="777"/>
                  </a:lnTo>
                  <a:lnTo>
                    <a:pt x="1977" y="764"/>
                  </a:lnTo>
                  <a:lnTo>
                    <a:pt x="1977" y="753"/>
                  </a:lnTo>
                  <a:lnTo>
                    <a:pt x="1977" y="742"/>
                  </a:lnTo>
                  <a:lnTo>
                    <a:pt x="1975" y="731"/>
                  </a:lnTo>
                  <a:lnTo>
                    <a:pt x="1972" y="720"/>
                  </a:lnTo>
                  <a:lnTo>
                    <a:pt x="1967" y="711"/>
                  </a:lnTo>
                  <a:lnTo>
                    <a:pt x="1960" y="700"/>
                  </a:lnTo>
                  <a:lnTo>
                    <a:pt x="1954" y="691"/>
                  </a:lnTo>
                  <a:lnTo>
                    <a:pt x="1945" y="682"/>
                  </a:lnTo>
                  <a:lnTo>
                    <a:pt x="1936" y="674"/>
                  </a:lnTo>
                  <a:lnTo>
                    <a:pt x="1925" y="665"/>
                  </a:lnTo>
                  <a:lnTo>
                    <a:pt x="1913" y="658"/>
                  </a:lnTo>
                  <a:lnTo>
                    <a:pt x="1899" y="649"/>
                  </a:lnTo>
                  <a:lnTo>
                    <a:pt x="1885" y="642"/>
                  </a:lnTo>
                  <a:lnTo>
                    <a:pt x="1869" y="635"/>
                  </a:lnTo>
                  <a:lnTo>
                    <a:pt x="1852" y="629"/>
                  </a:lnTo>
                  <a:lnTo>
                    <a:pt x="1833" y="623"/>
                  </a:lnTo>
                  <a:lnTo>
                    <a:pt x="1813" y="617"/>
                  </a:lnTo>
                  <a:lnTo>
                    <a:pt x="1793" y="612"/>
                  </a:lnTo>
                  <a:lnTo>
                    <a:pt x="1770" y="607"/>
                  </a:lnTo>
                  <a:lnTo>
                    <a:pt x="1747" y="602"/>
                  </a:lnTo>
                  <a:lnTo>
                    <a:pt x="1721" y="597"/>
                  </a:lnTo>
                  <a:lnTo>
                    <a:pt x="1696" y="593"/>
                  </a:lnTo>
                  <a:lnTo>
                    <a:pt x="1668" y="589"/>
                  </a:lnTo>
                  <a:lnTo>
                    <a:pt x="1640" y="586"/>
                  </a:lnTo>
                  <a:lnTo>
                    <a:pt x="1579" y="580"/>
                  </a:lnTo>
                  <a:lnTo>
                    <a:pt x="1513" y="576"/>
                  </a:lnTo>
                  <a:lnTo>
                    <a:pt x="1442" y="574"/>
                  </a:lnTo>
                  <a:lnTo>
                    <a:pt x="1366" y="572"/>
                  </a:lnTo>
                  <a:lnTo>
                    <a:pt x="1285" y="572"/>
                  </a:lnTo>
                  <a:lnTo>
                    <a:pt x="1199" y="574"/>
                  </a:lnTo>
                  <a:lnTo>
                    <a:pt x="1234" y="538"/>
                  </a:lnTo>
                  <a:lnTo>
                    <a:pt x="1265" y="503"/>
                  </a:lnTo>
                  <a:lnTo>
                    <a:pt x="1293" y="468"/>
                  </a:lnTo>
                  <a:lnTo>
                    <a:pt x="1320" y="434"/>
                  </a:lnTo>
                  <a:lnTo>
                    <a:pt x="1332" y="416"/>
                  </a:lnTo>
                  <a:lnTo>
                    <a:pt x="1342" y="399"/>
                  </a:lnTo>
                  <a:lnTo>
                    <a:pt x="1353" y="383"/>
                  </a:lnTo>
                  <a:lnTo>
                    <a:pt x="1362" y="365"/>
                  </a:lnTo>
                  <a:lnTo>
                    <a:pt x="1371" y="349"/>
                  </a:lnTo>
                  <a:lnTo>
                    <a:pt x="1380" y="333"/>
                  </a:lnTo>
                  <a:lnTo>
                    <a:pt x="1387" y="316"/>
                  </a:lnTo>
                  <a:lnTo>
                    <a:pt x="1394" y="300"/>
                  </a:lnTo>
                  <a:lnTo>
                    <a:pt x="1400" y="285"/>
                  </a:lnTo>
                  <a:lnTo>
                    <a:pt x="1405" y="269"/>
                  </a:lnTo>
                  <a:lnTo>
                    <a:pt x="1409" y="253"/>
                  </a:lnTo>
                  <a:lnTo>
                    <a:pt x="1413" y="239"/>
                  </a:lnTo>
                  <a:lnTo>
                    <a:pt x="1416" y="224"/>
                  </a:lnTo>
                  <a:lnTo>
                    <a:pt x="1418" y="210"/>
                  </a:lnTo>
                  <a:lnTo>
                    <a:pt x="1419" y="195"/>
                  </a:lnTo>
                  <a:lnTo>
                    <a:pt x="1419" y="181"/>
                  </a:lnTo>
                  <a:lnTo>
                    <a:pt x="1419" y="168"/>
                  </a:lnTo>
                  <a:lnTo>
                    <a:pt x="1418" y="155"/>
                  </a:lnTo>
                  <a:lnTo>
                    <a:pt x="1416" y="142"/>
                  </a:lnTo>
                  <a:lnTo>
                    <a:pt x="1413" y="129"/>
                  </a:lnTo>
                  <a:lnTo>
                    <a:pt x="1409" y="118"/>
                  </a:lnTo>
                  <a:lnTo>
                    <a:pt x="1405" y="106"/>
                  </a:lnTo>
                  <a:lnTo>
                    <a:pt x="1399" y="95"/>
                  </a:lnTo>
                  <a:lnTo>
                    <a:pt x="1393" y="84"/>
                  </a:lnTo>
                  <a:lnTo>
                    <a:pt x="1393" y="83"/>
                  </a:lnTo>
                  <a:lnTo>
                    <a:pt x="1386" y="73"/>
                  </a:lnTo>
                  <a:lnTo>
                    <a:pt x="1378" y="63"/>
                  </a:lnTo>
                  <a:lnTo>
                    <a:pt x="1368" y="55"/>
                  </a:lnTo>
                  <a:lnTo>
                    <a:pt x="1359" y="46"/>
                  </a:lnTo>
                  <a:lnTo>
                    <a:pt x="1349" y="39"/>
                  </a:lnTo>
                  <a:lnTo>
                    <a:pt x="1339" y="31"/>
                  </a:lnTo>
                  <a:lnTo>
                    <a:pt x="1328" y="25"/>
                  </a:lnTo>
                  <a:lnTo>
                    <a:pt x="1315" y="20"/>
                  </a:lnTo>
                  <a:lnTo>
                    <a:pt x="1303" y="15"/>
                  </a:lnTo>
                  <a:lnTo>
                    <a:pt x="1290" y="11"/>
                  </a:lnTo>
                  <a:lnTo>
                    <a:pt x="1277" y="8"/>
                  </a:lnTo>
                  <a:lnTo>
                    <a:pt x="1263" y="5"/>
                  </a:lnTo>
                  <a:lnTo>
                    <a:pt x="1248" y="3"/>
                  </a:lnTo>
                  <a:lnTo>
                    <a:pt x="1233" y="2"/>
                  </a:lnTo>
                  <a:lnTo>
                    <a:pt x="1218" y="1"/>
                  </a:lnTo>
                  <a:lnTo>
                    <a:pt x="1203" y="0"/>
                  </a:lnTo>
                  <a:lnTo>
                    <a:pt x="1169" y="1"/>
                  </a:lnTo>
                  <a:lnTo>
                    <a:pt x="1135" y="4"/>
                  </a:lnTo>
                  <a:lnTo>
                    <a:pt x="1100" y="9"/>
                  </a:lnTo>
                  <a:lnTo>
                    <a:pt x="1063" y="15"/>
                  </a:lnTo>
                  <a:lnTo>
                    <a:pt x="1024" y="24"/>
                  </a:lnTo>
                  <a:lnTo>
                    <a:pt x="986" y="34"/>
                  </a:lnTo>
                  <a:lnTo>
                    <a:pt x="946" y="46"/>
                  </a:lnTo>
                  <a:lnTo>
                    <a:pt x="906" y="59"/>
                  </a:lnTo>
                  <a:lnTo>
                    <a:pt x="862" y="74"/>
                  </a:lnTo>
                  <a:lnTo>
                    <a:pt x="817" y="90"/>
                  </a:lnTo>
                  <a:lnTo>
                    <a:pt x="771" y="109"/>
                  </a:lnTo>
                  <a:lnTo>
                    <a:pt x="726" y="127"/>
                  </a:lnTo>
                  <a:lnTo>
                    <a:pt x="682" y="147"/>
                  </a:lnTo>
                  <a:lnTo>
                    <a:pt x="637" y="167"/>
                  </a:lnTo>
                  <a:lnTo>
                    <a:pt x="593" y="188"/>
                  </a:lnTo>
                  <a:lnTo>
                    <a:pt x="550" y="209"/>
                  </a:lnTo>
                  <a:lnTo>
                    <a:pt x="493" y="239"/>
                  </a:lnTo>
                  <a:lnTo>
                    <a:pt x="440" y="271"/>
                  </a:lnTo>
                  <a:lnTo>
                    <a:pt x="390" y="303"/>
                  </a:lnTo>
                  <a:lnTo>
                    <a:pt x="345" y="337"/>
                  </a:lnTo>
                  <a:lnTo>
                    <a:pt x="302" y="371"/>
                  </a:lnTo>
                  <a:lnTo>
                    <a:pt x="264" y="406"/>
                  </a:lnTo>
                  <a:lnTo>
                    <a:pt x="229" y="443"/>
                  </a:lnTo>
                  <a:lnTo>
                    <a:pt x="196" y="478"/>
                  </a:lnTo>
                  <a:lnTo>
                    <a:pt x="168" y="515"/>
                  </a:lnTo>
                  <a:lnTo>
                    <a:pt x="141" y="552"/>
                  </a:lnTo>
                  <a:lnTo>
                    <a:pt x="118" y="588"/>
                  </a:lnTo>
                  <a:lnTo>
                    <a:pt x="98" y="625"/>
                  </a:lnTo>
                  <a:lnTo>
                    <a:pt x="79" y="662"/>
                  </a:lnTo>
                  <a:lnTo>
                    <a:pt x="64" y="697"/>
                  </a:lnTo>
                  <a:lnTo>
                    <a:pt x="50" y="733"/>
                  </a:lnTo>
                  <a:lnTo>
                    <a:pt x="39" y="768"/>
                  </a:lnTo>
                  <a:lnTo>
                    <a:pt x="29" y="801"/>
                  </a:lnTo>
                  <a:lnTo>
                    <a:pt x="20" y="835"/>
                  </a:lnTo>
                  <a:lnTo>
                    <a:pt x="14" y="866"/>
                  </a:lnTo>
                  <a:lnTo>
                    <a:pt x="9" y="896"/>
                  </a:lnTo>
                  <a:lnTo>
                    <a:pt x="5" y="925"/>
                  </a:lnTo>
                  <a:lnTo>
                    <a:pt x="2" y="953"/>
                  </a:lnTo>
                  <a:lnTo>
                    <a:pt x="1" y="978"/>
                  </a:lnTo>
                  <a:lnTo>
                    <a:pt x="0" y="1002"/>
                  </a:lnTo>
                  <a:lnTo>
                    <a:pt x="0" y="1043"/>
                  </a:lnTo>
                  <a:lnTo>
                    <a:pt x="2" y="1075"/>
                  </a:lnTo>
                  <a:lnTo>
                    <a:pt x="4" y="1096"/>
                  </a:lnTo>
                  <a:lnTo>
                    <a:pt x="6" y="1107"/>
                  </a:lnTo>
                  <a:lnTo>
                    <a:pt x="5" y="1171"/>
                  </a:lnTo>
                  <a:lnTo>
                    <a:pt x="8" y="1232"/>
                  </a:lnTo>
                  <a:lnTo>
                    <a:pt x="16" y="1290"/>
                  </a:lnTo>
                  <a:lnTo>
                    <a:pt x="28" y="1345"/>
                  </a:lnTo>
                  <a:lnTo>
                    <a:pt x="43" y="1398"/>
                  </a:lnTo>
                  <a:lnTo>
                    <a:pt x="61" y="1449"/>
                  </a:lnTo>
                  <a:lnTo>
                    <a:pt x="82" y="1495"/>
                  </a:lnTo>
                  <a:lnTo>
                    <a:pt x="107" y="1540"/>
                  </a:lnTo>
                  <a:lnTo>
                    <a:pt x="133" y="1583"/>
                  </a:lnTo>
                  <a:lnTo>
                    <a:pt x="162" y="1623"/>
                  </a:lnTo>
                  <a:lnTo>
                    <a:pt x="192" y="1660"/>
                  </a:lnTo>
                  <a:lnTo>
                    <a:pt x="225" y="1696"/>
                  </a:lnTo>
                  <a:lnTo>
                    <a:pt x="257" y="1729"/>
                  </a:lnTo>
                  <a:lnTo>
                    <a:pt x="292" y="1759"/>
                  </a:lnTo>
                  <a:lnTo>
                    <a:pt x="327" y="1788"/>
                  </a:lnTo>
                  <a:lnTo>
                    <a:pt x="362" y="1814"/>
                  </a:lnTo>
                  <a:lnTo>
                    <a:pt x="398" y="1839"/>
                  </a:lnTo>
                  <a:lnTo>
                    <a:pt x="433" y="1861"/>
                  </a:lnTo>
                  <a:lnTo>
                    <a:pt x="468" y="1881"/>
                  </a:lnTo>
                  <a:lnTo>
                    <a:pt x="503" y="1901"/>
                  </a:lnTo>
                  <a:lnTo>
                    <a:pt x="535" y="1917"/>
                  </a:lnTo>
                  <a:lnTo>
                    <a:pt x="568" y="1932"/>
                  </a:lnTo>
                  <a:lnTo>
                    <a:pt x="597" y="1945"/>
                  </a:lnTo>
                  <a:lnTo>
                    <a:pt x="626" y="1958"/>
                  </a:lnTo>
                  <a:lnTo>
                    <a:pt x="676" y="1976"/>
                  </a:lnTo>
                  <a:lnTo>
                    <a:pt x="715" y="1989"/>
                  </a:lnTo>
                  <a:lnTo>
                    <a:pt x="741" y="1996"/>
                  </a:lnTo>
                  <a:lnTo>
                    <a:pt x="751" y="1999"/>
                  </a:lnTo>
                  <a:lnTo>
                    <a:pt x="776" y="2006"/>
                  </a:lnTo>
                  <a:lnTo>
                    <a:pt x="778" y="1997"/>
                  </a:lnTo>
                  <a:lnTo>
                    <a:pt x="810" y="2005"/>
                  </a:lnTo>
                  <a:lnTo>
                    <a:pt x="841" y="2011"/>
                  </a:lnTo>
                  <a:lnTo>
                    <a:pt x="874" y="2016"/>
                  </a:lnTo>
                  <a:lnTo>
                    <a:pt x="905" y="2020"/>
                  </a:lnTo>
                  <a:lnTo>
                    <a:pt x="938" y="2023"/>
                  </a:lnTo>
                  <a:lnTo>
                    <a:pt x="970" y="2025"/>
                  </a:lnTo>
                  <a:lnTo>
                    <a:pt x="1002" y="2026"/>
                  </a:lnTo>
                  <a:lnTo>
                    <a:pt x="1035" y="2026"/>
                  </a:lnTo>
                  <a:lnTo>
                    <a:pt x="1066" y="2027"/>
                  </a:lnTo>
                  <a:lnTo>
                    <a:pt x="1097" y="2028"/>
                  </a:lnTo>
                  <a:lnTo>
                    <a:pt x="1127" y="2030"/>
                  </a:lnTo>
                  <a:lnTo>
                    <a:pt x="1157" y="2033"/>
                  </a:lnTo>
                  <a:lnTo>
                    <a:pt x="1185" y="2037"/>
                  </a:lnTo>
                  <a:lnTo>
                    <a:pt x="1213" y="2041"/>
                  </a:lnTo>
                  <a:lnTo>
                    <a:pt x="1239" y="2045"/>
                  </a:lnTo>
                  <a:lnTo>
                    <a:pt x="1266" y="2049"/>
                  </a:lnTo>
                  <a:lnTo>
                    <a:pt x="1293" y="2054"/>
                  </a:lnTo>
                  <a:lnTo>
                    <a:pt x="1320" y="2059"/>
                  </a:lnTo>
                  <a:lnTo>
                    <a:pt x="1345" y="2062"/>
                  </a:lnTo>
                  <a:lnTo>
                    <a:pt x="1369" y="2065"/>
                  </a:lnTo>
                  <a:lnTo>
                    <a:pt x="1392" y="2066"/>
                  </a:lnTo>
                  <a:lnTo>
                    <a:pt x="1414" y="2065"/>
                  </a:lnTo>
                  <a:lnTo>
                    <a:pt x="1424" y="2064"/>
                  </a:lnTo>
                  <a:lnTo>
                    <a:pt x="1433" y="2062"/>
                  </a:lnTo>
                  <a:lnTo>
                    <a:pt x="1444" y="2060"/>
                  </a:lnTo>
                  <a:lnTo>
                    <a:pt x="1453" y="2057"/>
                  </a:lnTo>
                  <a:lnTo>
                    <a:pt x="1462" y="2053"/>
                  </a:lnTo>
                  <a:lnTo>
                    <a:pt x="1470" y="2049"/>
                  </a:lnTo>
                  <a:lnTo>
                    <a:pt x="1478" y="2044"/>
                  </a:lnTo>
                  <a:lnTo>
                    <a:pt x="1486" y="2039"/>
                  </a:lnTo>
                  <a:lnTo>
                    <a:pt x="1498" y="2029"/>
                  </a:lnTo>
                  <a:lnTo>
                    <a:pt x="1507" y="2018"/>
                  </a:lnTo>
                  <a:lnTo>
                    <a:pt x="1515" y="2005"/>
                  </a:lnTo>
                  <a:lnTo>
                    <a:pt x="1521" y="1990"/>
                  </a:lnTo>
                  <a:lnTo>
                    <a:pt x="1527" y="1974"/>
                  </a:lnTo>
                  <a:lnTo>
                    <a:pt x="1531" y="1956"/>
                  </a:lnTo>
                  <a:lnTo>
                    <a:pt x="1534" y="1936"/>
                  </a:lnTo>
                  <a:lnTo>
                    <a:pt x="1536" y="1914"/>
                  </a:lnTo>
                  <a:lnTo>
                    <a:pt x="1536" y="1906"/>
                  </a:lnTo>
                  <a:lnTo>
                    <a:pt x="1533" y="1898"/>
                  </a:lnTo>
                  <a:lnTo>
                    <a:pt x="1529" y="1888"/>
                  </a:lnTo>
                  <a:lnTo>
                    <a:pt x="1524" y="1878"/>
                  </a:lnTo>
                  <a:lnTo>
                    <a:pt x="1516" y="1868"/>
                  </a:lnTo>
                  <a:lnTo>
                    <a:pt x="1506" y="1857"/>
                  </a:lnTo>
                  <a:lnTo>
                    <a:pt x="1494" y="1845"/>
                  </a:lnTo>
                  <a:lnTo>
                    <a:pt x="1480" y="1832"/>
                  </a:lnTo>
                  <a:lnTo>
                    <a:pt x="1447" y="1805"/>
                  </a:lnTo>
                  <a:lnTo>
                    <a:pt x="1405" y="1774"/>
                  </a:lnTo>
                  <a:lnTo>
                    <a:pt x="1354" y="1739"/>
                  </a:lnTo>
                  <a:lnTo>
                    <a:pt x="1295" y="1698"/>
                  </a:lnTo>
                  <a:lnTo>
                    <a:pt x="1342" y="1716"/>
                  </a:lnTo>
                  <a:lnTo>
                    <a:pt x="1392" y="1733"/>
                  </a:lnTo>
                  <a:lnTo>
                    <a:pt x="1417" y="1740"/>
                  </a:lnTo>
                  <a:lnTo>
                    <a:pt x="1442" y="1747"/>
                  </a:lnTo>
                  <a:lnTo>
                    <a:pt x="1467" y="1754"/>
                  </a:lnTo>
                  <a:lnTo>
                    <a:pt x="1492" y="1759"/>
                  </a:lnTo>
                  <a:lnTo>
                    <a:pt x="1517" y="1764"/>
                  </a:lnTo>
                  <a:lnTo>
                    <a:pt x="1541" y="1767"/>
                  </a:lnTo>
                  <a:lnTo>
                    <a:pt x="1566" y="1770"/>
                  </a:lnTo>
                  <a:lnTo>
                    <a:pt x="1589" y="1771"/>
                  </a:lnTo>
                  <a:lnTo>
                    <a:pt x="1611" y="1771"/>
                  </a:lnTo>
                  <a:lnTo>
                    <a:pt x="1634" y="1769"/>
                  </a:lnTo>
                  <a:lnTo>
                    <a:pt x="1654" y="1766"/>
                  </a:lnTo>
                  <a:lnTo>
                    <a:pt x="1675" y="1761"/>
                  </a:lnTo>
                  <a:lnTo>
                    <a:pt x="1678" y="1760"/>
                  </a:lnTo>
                  <a:lnTo>
                    <a:pt x="1690" y="1756"/>
                  </a:lnTo>
                  <a:lnTo>
                    <a:pt x="1701" y="1751"/>
                  </a:lnTo>
                  <a:lnTo>
                    <a:pt x="1712" y="1745"/>
                  </a:lnTo>
                  <a:lnTo>
                    <a:pt x="1722" y="1738"/>
                  </a:lnTo>
                  <a:lnTo>
                    <a:pt x="1733" y="1732"/>
                  </a:lnTo>
                  <a:lnTo>
                    <a:pt x="1742" y="1724"/>
                  </a:lnTo>
                  <a:lnTo>
                    <a:pt x="1751" y="1715"/>
                  </a:lnTo>
                  <a:lnTo>
                    <a:pt x="1759" y="1707"/>
                  </a:lnTo>
                  <a:lnTo>
                    <a:pt x="1774" y="1690"/>
                  </a:lnTo>
                  <a:lnTo>
                    <a:pt x="1787" y="1673"/>
                  </a:lnTo>
                  <a:lnTo>
                    <a:pt x="1798" y="1654"/>
                  </a:lnTo>
                  <a:lnTo>
                    <a:pt x="1806" y="1636"/>
                  </a:lnTo>
                  <a:lnTo>
                    <a:pt x="1812" y="1621"/>
                  </a:lnTo>
                  <a:lnTo>
                    <a:pt x="1816" y="1606"/>
                  </a:lnTo>
                  <a:lnTo>
                    <a:pt x="1819" y="1591"/>
                  </a:lnTo>
                  <a:lnTo>
                    <a:pt x="1820" y="1577"/>
                  </a:lnTo>
                  <a:lnTo>
                    <a:pt x="1820" y="1564"/>
                  </a:lnTo>
                  <a:lnTo>
                    <a:pt x="1818" y="1550"/>
                  </a:lnTo>
                  <a:lnTo>
                    <a:pt x="1815" y="1538"/>
                  </a:lnTo>
                  <a:lnTo>
                    <a:pt x="1810" y="1527"/>
                  </a:lnTo>
                  <a:lnTo>
                    <a:pt x="1806" y="1519"/>
                  </a:lnTo>
                  <a:lnTo>
                    <a:pt x="1800" y="1512"/>
                  </a:lnTo>
                  <a:lnTo>
                    <a:pt x="1794" y="1505"/>
                  </a:lnTo>
                  <a:lnTo>
                    <a:pt x="1786" y="1496"/>
                  </a:lnTo>
                  <a:lnTo>
                    <a:pt x="1777" y="1489"/>
                  </a:lnTo>
                  <a:lnTo>
                    <a:pt x="1768" y="1482"/>
                  </a:lnTo>
                  <a:lnTo>
                    <a:pt x="1758" y="1475"/>
                  </a:lnTo>
                  <a:lnTo>
                    <a:pt x="1748" y="1469"/>
                  </a:lnTo>
                  <a:lnTo>
                    <a:pt x="1723" y="1455"/>
                  </a:lnTo>
                  <a:lnTo>
                    <a:pt x="1696" y="1442"/>
                  </a:lnTo>
                  <a:lnTo>
                    <a:pt x="1665" y="1429"/>
                  </a:lnTo>
                  <a:lnTo>
                    <a:pt x="1634" y="1417"/>
                  </a:lnTo>
                  <a:lnTo>
                    <a:pt x="1658" y="1418"/>
                  </a:lnTo>
                  <a:lnTo>
                    <a:pt x="1684" y="1418"/>
                  </a:lnTo>
                  <a:lnTo>
                    <a:pt x="1708" y="1418"/>
                  </a:lnTo>
                  <a:lnTo>
                    <a:pt x="1732" y="1416"/>
                  </a:lnTo>
                  <a:lnTo>
                    <a:pt x="1754" y="1414"/>
                  </a:lnTo>
                  <a:lnTo>
                    <a:pt x="1776" y="1410"/>
                  </a:lnTo>
                  <a:lnTo>
                    <a:pt x="1798" y="1406"/>
                  </a:lnTo>
                  <a:lnTo>
                    <a:pt x="1817" y="1400"/>
                  </a:lnTo>
                  <a:lnTo>
                    <a:pt x="1829" y="1396"/>
                  </a:lnTo>
                  <a:lnTo>
                    <a:pt x="1840" y="1391"/>
                  </a:lnTo>
                  <a:lnTo>
                    <a:pt x="1851" y="1386"/>
                  </a:lnTo>
                  <a:lnTo>
                    <a:pt x="1861" y="1380"/>
                  </a:lnTo>
                  <a:lnTo>
                    <a:pt x="1871" y="1373"/>
                  </a:lnTo>
                  <a:lnTo>
                    <a:pt x="1880" y="1367"/>
                  </a:lnTo>
                  <a:lnTo>
                    <a:pt x="1888" y="1359"/>
                  </a:lnTo>
                  <a:lnTo>
                    <a:pt x="1896" y="1352"/>
                  </a:lnTo>
                  <a:lnTo>
                    <a:pt x="1902" y="1344"/>
                  </a:lnTo>
                  <a:lnTo>
                    <a:pt x="1909" y="1336"/>
                  </a:lnTo>
                  <a:lnTo>
                    <a:pt x="1914" y="1327"/>
                  </a:lnTo>
                  <a:lnTo>
                    <a:pt x="1919" y="1320"/>
                  </a:lnTo>
                  <a:lnTo>
                    <a:pt x="1927" y="1304"/>
                  </a:lnTo>
                  <a:lnTo>
                    <a:pt x="1933" y="1288"/>
                  </a:lnTo>
                  <a:lnTo>
                    <a:pt x="1936" y="1273"/>
                  </a:lnTo>
                  <a:lnTo>
                    <a:pt x="1938" y="1256"/>
                  </a:lnTo>
                  <a:lnTo>
                    <a:pt x="1938" y="1241"/>
                  </a:lnTo>
                  <a:lnTo>
                    <a:pt x="1936" y="1226"/>
                  </a:lnTo>
                  <a:lnTo>
                    <a:pt x="1933" y="1210"/>
                  </a:lnTo>
                  <a:lnTo>
                    <a:pt x="1928" y="1196"/>
                  </a:lnTo>
                  <a:lnTo>
                    <a:pt x="1922" y="1182"/>
                  </a:lnTo>
                  <a:lnTo>
                    <a:pt x="1915" y="1168"/>
                  </a:lnTo>
                  <a:lnTo>
                    <a:pt x="1908" y="1155"/>
                  </a:lnTo>
                  <a:lnTo>
                    <a:pt x="1898" y="1143"/>
                  </a:lnTo>
                  <a:lnTo>
                    <a:pt x="1889" y="1131"/>
                  </a:lnTo>
                  <a:lnTo>
                    <a:pt x="1879" y="1121"/>
                  </a:lnTo>
                  <a:lnTo>
                    <a:pt x="1871" y="1114"/>
                  </a:lnTo>
                  <a:lnTo>
                    <a:pt x="1863" y="1107"/>
                  </a:lnTo>
                  <a:lnTo>
                    <a:pt x="1854" y="1099"/>
                  </a:lnTo>
                  <a:lnTo>
                    <a:pt x="1843" y="1093"/>
                  </a:lnTo>
                  <a:lnTo>
                    <a:pt x="1822" y="1081"/>
                  </a:lnTo>
                  <a:lnTo>
                    <a:pt x="1798" y="1071"/>
                  </a:lnTo>
                  <a:lnTo>
                    <a:pt x="1772" y="1061"/>
                  </a:lnTo>
                  <a:lnTo>
                    <a:pt x="1744" y="1052"/>
                  </a:lnTo>
                  <a:lnTo>
                    <a:pt x="1715" y="1044"/>
                  </a:lnTo>
                  <a:lnTo>
                    <a:pt x="1685" y="1036"/>
                  </a:lnTo>
                  <a:lnTo>
                    <a:pt x="1653" y="1030"/>
                  </a:lnTo>
                  <a:lnTo>
                    <a:pt x="1621" y="1024"/>
                  </a:lnTo>
                  <a:lnTo>
                    <a:pt x="1588" y="1019"/>
                  </a:lnTo>
                  <a:lnTo>
                    <a:pt x="1555" y="1015"/>
                  </a:lnTo>
                  <a:lnTo>
                    <a:pt x="1489" y="1007"/>
                  </a:lnTo>
                  <a:lnTo>
                    <a:pt x="1426" y="1001"/>
                  </a:lnTo>
                  <a:lnTo>
                    <a:pt x="1478" y="996"/>
                  </a:lnTo>
                  <a:lnTo>
                    <a:pt x="1531" y="989"/>
                  </a:lnTo>
                  <a:lnTo>
                    <a:pt x="1584" y="983"/>
                  </a:lnTo>
                  <a:lnTo>
                    <a:pt x="1636" y="976"/>
                  </a:lnTo>
                  <a:lnTo>
                    <a:pt x="1687" y="969"/>
                  </a:lnTo>
                  <a:lnTo>
                    <a:pt x="1734" y="961"/>
                  </a:lnTo>
                  <a:lnTo>
                    <a:pt x="1755" y="956"/>
                  </a:lnTo>
                  <a:lnTo>
                    <a:pt x="1776" y="951"/>
                  </a:lnTo>
                  <a:lnTo>
                    <a:pt x="1796" y="946"/>
                  </a:lnTo>
                  <a:lnTo>
                    <a:pt x="1814" y="940"/>
                  </a:lnTo>
                  <a:lnTo>
                    <a:pt x="1828" y="934"/>
                  </a:lnTo>
                  <a:lnTo>
                    <a:pt x="1841" y="929"/>
                  </a:lnTo>
                  <a:lnTo>
                    <a:pt x="1853" y="924"/>
                  </a:lnTo>
                  <a:lnTo>
                    <a:pt x="1863" y="918"/>
                  </a:lnTo>
                  <a:close/>
                  <a:moveTo>
                    <a:pt x="1214" y="988"/>
                  </a:moveTo>
                  <a:lnTo>
                    <a:pt x="1206" y="1002"/>
                  </a:lnTo>
                  <a:lnTo>
                    <a:pt x="1213" y="1015"/>
                  </a:lnTo>
                  <a:lnTo>
                    <a:pt x="1216" y="1019"/>
                  </a:lnTo>
                  <a:lnTo>
                    <a:pt x="1218" y="1022"/>
                  </a:lnTo>
                  <a:lnTo>
                    <a:pt x="1221" y="1025"/>
                  </a:lnTo>
                  <a:lnTo>
                    <a:pt x="1225" y="1027"/>
                  </a:lnTo>
                  <a:lnTo>
                    <a:pt x="1235" y="1031"/>
                  </a:lnTo>
                  <a:lnTo>
                    <a:pt x="1249" y="1034"/>
                  </a:lnTo>
                  <a:lnTo>
                    <a:pt x="1269" y="1038"/>
                  </a:lnTo>
                  <a:lnTo>
                    <a:pt x="1293" y="1040"/>
                  </a:lnTo>
                  <a:lnTo>
                    <a:pt x="1326" y="1044"/>
                  </a:lnTo>
                  <a:lnTo>
                    <a:pt x="1366" y="1048"/>
                  </a:lnTo>
                  <a:lnTo>
                    <a:pt x="1426" y="1053"/>
                  </a:lnTo>
                  <a:lnTo>
                    <a:pt x="1493" y="1060"/>
                  </a:lnTo>
                  <a:lnTo>
                    <a:pt x="1528" y="1064"/>
                  </a:lnTo>
                  <a:lnTo>
                    <a:pt x="1563" y="1069"/>
                  </a:lnTo>
                  <a:lnTo>
                    <a:pt x="1597" y="1074"/>
                  </a:lnTo>
                  <a:lnTo>
                    <a:pt x="1632" y="1080"/>
                  </a:lnTo>
                  <a:lnTo>
                    <a:pt x="1665" y="1086"/>
                  </a:lnTo>
                  <a:lnTo>
                    <a:pt x="1698" y="1093"/>
                  </a:lnTo>
                  <a:lnTo>
                    <a:pt x="1728" y="1101"/>
                  </a:lnTo>
                  <a:lnTo>
                    <a:pt x="1757" y="1111"/>
                  </a:lnTo>
                  <a:lnTo>
                    <a:pt x="1770" y="1116"/>
                  </a:lnTo>
                  <a:lnTo>
                    <a:pt x="1783" y="1121"/>
                  </a:lnTo>
                  <a:lnTo>
                    <a:pt x="1795" y="1127"/>
                  </a:lnTo>
                  <a:lnTo>
                    <a:pt x="1806" y="1132"/>
                  </a:lnTo>
                  <a:lnTo>
                    <a:pt x="1816" y="1138"/>
                  </a:lnTo>
                  <a:lnTo>
                    <a:pt x="1826" y="1144"/>
                  </a:lnTo>
                  <a:lnTo>
                    <a:pt x="1834" y="1151"/>
                  </a:lnTo>
                  <a:lnTo>
                    <a:pt x="1842" y="1157"/>
                  </a:lnTo>
                  <a:lnTo>
                    <a:pt x="1851" y="1168"/>
                  </a:lnTo>
                  <a:lnTo>
                    <a:pt x="1862" y="1181"/>
                  </a:lnTo>
                  <a:lnTo>
                    <a:pt x="1867" y="1189"/>
                  </a:lnTo>
                  <a:lnTo>
                    <a:pt x="1872" y="1198"/>
                  </a:lnTo>
                  <a:lnTo>
                    <a:pt x="1877" y="1207"/>
                  </a:lnTo>
                  <a:lnTo>
                    <a:pt x="1880" y="1218"/>
                  </a:lnTo>
                  <a:lnTo>
                    <a:pt x="1883" y="1229"/>
                  </a:lnTo>
                  <a:lnTo>
                    <a:pt x="1885" y="1241"/>
                  </a:lnTo>
                  <a:lnTo>
                    <a:pt x="1885" y="1252"/>
                  </a:lnTo>
                  <a:lnTo>
                    <a:pt x="1884" y="1264"/>
                  </a:lnTo>
                  <a:lnTo>
                    <a:pt x="1881" y="1278"/>
                  </a:lnTo>
                  <a:lnTo>
                    <a:pt x="1875" y="1290"/>
                  </a:lnTo>
                  <a:lnTo>
                    <a:pt x="1872" y="1297"/>
                  </a:lnTo>
                  <a:lnTo>
                    <a:pt x="1868" y="1303"/>
                  </a:lnTo>
                  <a:lnTo>
                    <a:pt x="1863" y="1310"/>
                  </a:lnTo>
                  <a:lnTo>
                    <a:pt x="1857" y="1316"/>
                  </a:lnTo>
                  <a:lnTo>
                    <a:pt x="1849" y="1325"/>
                  </a:lnTo>
                  <a:lnTo>
                    <a:pt x="1837" y="1333"/>
                  </a:lnTo>
                  <a:lnTo>
                    <a:pt x="1826" y="1340"/>
                  </a:lnTo>
                  <a:lnTo>
                    <a:pt x="1814" y="1346"/>
                  </a:lnTo>
                  <a:lnTo>
                    <a:pt x="1801" y="1351"/>
                  </a:lnTo>
                  <a:lnTo>
                    <a:pt x="1785" y="1355"/>
                  </a:lnTo>
                  <a:lnTo>
                    <a:pt x="1770" y="1359"/>
                  </a:lnTo>
                  <a:lnTo>
                    <a:pt x="1754" y="1362"/>
                  </a:lnTo>
                  <a:lnTo>
                    <a:pt x="1738" y="1364"/>
                  </a:lnTo>
                  <a:lnTo>
                    <a:pt x="1720" y="1365"/>
                  </a:lnTo>
                  <a:lnTo>
                    <a:pt x="1702" y="1366"/>
                  </a:lnTo>
                  <a:lnTo>
                    <a:pt x="1683" y="1366"/>
                  </a:lnTo>
                  <a:lnTo>
                    <a:pt x="1644" y="1365"/>
                  </a:lnTo>
                  <a:lnTo>
                    <a:pt x="1604" y="1363"/>
                  </a:lnTo>
                  <a:lnTo>
                    <a:pt x="1564" y="1358"/>
                  </a:lnTo>
                  <a:lnTo>
                    <a:pt x="1523" y="1353"/>
                  </a:lnTo>
                  <a:lnTo>
                    <a:pt x="1482" y="1346"/>
                  </a:lnTo>
                  <a:lnTo>
                    <a:pt x="1443" y="1339"/>
                  </a:lnTo>
                  <a:lnTo>
                    <a:pt x="1369" y="1323"/>
                  </a:lnTo>
                  <a:lnTo>
                    <a:pt x="1306" y="1309"/>
                  </a:lnTo>
                  <a:lnTo>
                    <a:pt x="1250" y="1297"/>
                  </a:lnTo>
                  <a:lnTo>
                    <a:pt x="1216" y="1290"/>
                  </a:lnTo>
                  <a:lnTo>
                    <a:pt x="1204" y="1290"/>
                  </a:lnTo>
                  <a:lnTo>
                    <a:pt x="1195" y="1290"/>
                  </a:lnTo>
                  <a:lnTo>
                    <a:pt x="1188" y="1292"/>
                  </a:lnTo>
                  <a:lnTo>
                    <a:pt x="1182" y="1295"/>
                  </a:lnTo>
                  <a:lnTo>
                    <a:pt x="1172" y="1302"/>
                  </a:lnTo>
                  <a:lnTo>
                    <a:pt x="1170" y="1314"/>
                  </a:lnTo>
                  <a:lnTo>
                    <a:pt x="1170" y="1319"/>
                  </a:lnTo>
                  <a:lnTo>
                    <a:pt x="1170" y="1323"/>
                  </a:lnTo>
                  <a:lnTo>
                    <a:pt x="1170" y="1329"/>
                  </a:lnTo>
                  <a:lnTo>
                    <a:pt x="1172" y="1332"/>
                  </a:lnTo>
                  <a:lnTo>
                    <a:pt x="1174" y="1336"/>
                  </a:lnTo>
                  <a:lnTo>
                    <a:pt x="1178" y="1339"/>
                  </a:lnTo>
                  <a:lnTo>
                    <a:pt x="1183" y="1342"/>
                  </a:lnTo>
                  <a:lnTo>
                    <a:pt x="1189" y="1345"/>
                  </a:lnTo>
                  <a:lnTo>
                    <a:pt x="1207" y="1352"/>
                  </a:lnTo>
                  <a:lnTo>
                    <a:pt x="1231" y="1359"/>
                  </a:lnTo>
                  <a:lnTo>
                    <a:pt x="1265" y="1367"/>
                  </a:lnTo>
                  <a:lnTo>
                    <a:pt x="1307" y="1378"/>
                  </a:lnTo>
                  <a:lnTo>
                    <a:pt x="1365" y="1393"/>
                  </a:lnTo>
                  <a:lnTo>
                    <a:pt x="1431" y="1410"/>
                  </a:lnTo>
                  <a:lnTo>
                    <a:pt x="1503" y="1429"/>
                  </a:lnTo>
                  <a:lnTo>
                    <a:pt x="1574" y="1452"/>
                  </a:lnTo>
                  <a:lnTo>
                    <a:pt x="1607" y="1463"/>
                  </a:lnTo>
                  <a:lnTo>
                    <a:pt x="1640" y="1475"/>
                  </a:lnTo>
                  <a:lnTo>
                    <a:pt x="1669" y="1487"/>
                  </a:lnTo>
                  <a:lnTo>
                    <a:pt x="1697" y="1500"/>
                  </a:lnTo>
                  <a:lnTo>
                    <a:pt x="1709" y="1506"/>
                  </a:lnTo>
                  <a:lnTo>
                    <a:pt x="1720" y="1513"/>
                  </a:lnTo>
                  <a:lnTo>
                    <a:pt x="1731" y="1519"/>
                  </a:lnTo>
                  <a:lnTo>
                    <a:pt x="1740" y="1525"/>
                  </a:lnTo>
                  <a:lnTo>
                    <a:pt x="1748" y="1532"/>
                  </a:lnTo>
                  <a:lnTo>
                    <a:pt x="1754" y="1538"/>
                  </a:lnTo>
                  <a:lnTo>
                    <a:pt x="1760" y="1544"/>
                  </a:lnTo>
                  <a:lnTo>
                    <a:pt x="1764" y="1550"/>
                  </a:lnTo>
                  <a:lnTo>
                    <a:pt x="1766" y="1557"/>
                  </a:lnTo>
                  <a:lnTo>
                    <a:pt x="1767" y="1564"/>
                  </a:lnTo>
                  <a:lnTo>
                    <a:pt x="1768" y="1571"/>
                  </a:lnTo>
                  <a:lnTo>
                    <a:pt x="1767" y="1579"/>
                  </a:lnTo>
                  <a:lnTo>
                    <a:pt x="1766" y="1588"/>
                  </a:lnTo>
                  <a:lnTo>
                    <a:pt x="1764" y="1597"/>
                  </a:lnTo>
                  <a:lnTo>
                    <a:pt x="1761" y="1606"/>
                  </a:lnTo>
                  <a:lnTo>
                    <a:pt x="1758" y="1616"/>
                  </a:lnTo>
                  <a:lnTo>
                    <a:pt x="1750" y="1633"/>
                  </a:lnTo>
                  <a:lnTo>
                    <a:pt x="1740" y="1648"/>
                  </a:lnTo>
                  <a:lnTo>
                    <a:pt x="1728" y="1662"/>
                  </a:lnTo>
                  <a:lnTo>
                    <a:pt x="1716" y="1676"/>
                  </a:lnTo>
                  <a:lnTo>
                    <a:pt x="1703" y="1688"/>
                  </a:lnTo>
                  <a:lnTo>
                    <a:pt x="1689" y="1697"/>
                  </a:lnTo>
                  <a:lnTo>
                    <a:pt x="1682" y="1702"/>
                  </a:lnTo>
                  <a:lnTo>
                    <a:pt x="1675" y="1705"/>
                  </a:lnTo>
                  <a:lnTo>
                    <a:pt x="1666" y="1708"/>
                  </a:lnTo>
                  <a:lnTo>
                    <a:pt x="1659" y="1711"/>
                  </a:lnTo>
                  <a:lnTo>
                    <a:pt x="1648" y="1714"/>
                  </a:lnTo>
                  <a:lnTo>
                    <a:pt x="1637" y="1716"/>
                  </a:lnTo>
                  <a:lnTo>
                    <a:pt x="1626" y="1718"/>
                  </a:lnTo>
                  <a:lnTo>
                    <a:pt x="1614" y="1719"/>
                  </a:lnTo>
                  <a:lnTo>
                    <a:pt x="1588" y="1719"/>
                  </a:lnTo>
                  <a:lnTo>
                    <a:pt x="1562" y="1717"/>
                  </a:lnTo>
                  <a:lnTo>
                    <a:pt x="1533" y="1713"/>
                  </a:lnTo>
                  <a:lnTo>
                    <a:pt x="1505" y="1708"/>
                  </a:lnTo>
                  <a:lnTo>
                    <a:pt x="1475" y="1701"/>
                  </a:lnTo>
                  <a:lnTo>
                    <a:pt x="1446" y="1694"/>
                  </a:lnTo>
                  <a:lnTo>
                    <a:pt x="1415" y="1685"/>
                  </a:lnTo>
                  <a:lnTo>
                    <a:pt x="1386" y="1676"/>
                  </a:lnTo>
                  <a:lnTo>
                    <a:pt x="1357" y="1666"/>
                  </a:lnTo>
                  <a:lnTo>
                    <a:pt x="1329" y="1655"/>
                  </a:lnTo>
                  <a:lnTo>
                    <a:pt x="1276" y="1635"/>
                  </a:lnTo>
                  <a:lnTo>
                    <a:pt x="1230" y="1617"/>
                  </a:lnTo>
                  <a:lnTo>
                    <a:pt x="1202" y="1605"/>
                  </a:lnTo>
                  <a:lnTo>
                    <a:pt x="1178" y="1596"/>
                  </a:lnTo>
                  <a:lnTo>
                    <a:pt x="1160" y="1590"/>
                  </a:lnTo>
                  <a:lnTo>
                    <a:pt x="1146" y="1586"/>
                  </a:lnTo>
                  <a:lnTo>
                    <a:pt x="1139" y="1585"/>
                  </a:lnTo>
                  <a:lnTo>
                    <a:pt x="1134" y="1585"/>
                  </a:lnTo>
                  <a:lnTo>
                    <a:pt x="1129" y="1585"/>
                  </a:lnTo>
                  <a:lnTo>
                    <a:pt x="1125" y="1586"/>
                  </a:lnTo>
                  <a:lnTo>
                    <a:pt x="1122" y="1587"/>
                  </a:lnTo>
                  <a:lnTo>
                    <a:pt x="1118" y="1589"/>
                  </a:lnTo>
                  <a:lnTo>
                    <a:pt x="1115" y="1592"/>
                  </a:lnTo>
                  <a:lnTo>
                    <a:pt x="1112" y="1596"/>
                  </a:lnTo>
                  <a:lnTo>
                    <a:pt x="1105" y="1606"/>
                  </a:lnTo>
                  <a:lnTo>
                    <a:pt x="1107" y="1618"/>
                  </a:lnTo>
                  <a:lnTo>
                    <a:pt x="1108" y="1625"/>
                  </a:lnTo>
                  <a:lnTo>
                    <a:pt x="1112" y="1631"/>
                  </a:lnTo>
                  <a:lnTo>
                    <a:pt x="1118" y="1639"/>
                  </a:lnTo>
                  <a:lnTo>
                    <a:pt x="1129" y="1648"/>
                  </a:lnTo>
                  <a:lnTo>
                    <a:pt x="1146" y="1660"/>
                  </a:lnTo>
                  <a:lnTo>
                    <a:pt x="1168" y="1677"/>
                  </a:lnTo>
                  <a:lnTo>
                    <a:pt x="1198" y="1697"/>
                  </a:lnTo>
                  <a:lnTo>
                    <a:pt x="1237" y="1723"/>
                  </a:lnTo>
                  <a:lnTo>
                    <a:pt x="1269" y="1744"/>
                  </a:lnTo>
                  <a:lnTo>
                    <a:pt x="1306" y="1769"/>
                  </a:lnTo>
                  <a:lnTo>
                    <a:pt x="1347" y="1797"/>
                  </a:lnTo>
                  <a:lnTo>
                    <a:pt x="1386" y="1824"/>
                  </a:lnTo>
                  <a:lnTo>
                    <a:pt x="1422" y="1852"/>
                  </a:lnTo>
                  <a:lnTo>
                    <a:pt x="1453" y="1876"/>
                  </a:lnTo>
                  <a:lnTo>
                    <a:pt x="1464" y="1886"/>
                  </a:lnTo>
                  <a:lnTo>
                    <a:pt x="1474" y="1897"/>
                  </a:lnTo>
                  <a:lnTo>
                    <a:pt x="1480" y="1905"/>
                  </a:lnTo>
                  <a:lnTo>
                    <a:pt x="1484" y="1911"/>
                  </a:lnTo>
                  <a:lnTo>
                    <a:pt x="1482" y="1927"/>
                  </a:lnTo>
                  <a:lnTo>
                    <a:pt x="1480" y="1941"/>
                  </a:lnTo>
                  <a:lnTo>
                    <a:pt x="1478" y="1955"/>
                  </a:lnTo>
                  <a:lnTo>
                    <a:pt x="1474" y="1966"/>
                  </a:lnTo>
                  <a:lnTo>
                    <a:pt x="1470" y="1976"/>
                  </a:lnTo>
                  <a:lnTo>
                    <a:pt x="1466" y="1985"/>
                  </a:lnTo>
                  <a:lnTo>
                    <a:pt x="1460" y="1992"/>
                  </a:lnTo>
                  <a:lnTo>
                    <a:pt x="1454" y="1998"/>
                  </a:lnTo>
                  <a:lnTo>
                    <a:pt x="1446" y="2004"/>
                  </a:lnTo>
                  <a:lnTo>
                    <a:pt x="1435" y="2008"/>
                  </a:lnTo>
                  <a:lnTo>
                    <a:pt x="1428" y="2010"/>
                  </a:lnTo>
                  <a:lnTo>
                    <a:pt x="1421" y="2011"/>
                  </a:lnTo>
                  <a:lnTo>
                    <a:pt x="1413" y="2012"/>
                  </a:lnTo>
                  <a:lnTo>
                    <a:pt x="1405" y="2013"/>
                  </a:lnTo>
                  <a:lnTo>
                    <a:pt x="1388" y="2013"/>
                  </a:lnTo>
                  <a:lnTo>
                    <a:pt x="1367" y="2012"/>
                  </a:lnTo>
                  <a:lnTo>
                    <a:pt x="1346" y="2010"/>
                  </a:lnTo>
                  <a:lnTo>
                    <a:pt x="1324" y="2006"/>
                  </a:lnTo>
                  <a:lnTo>
                    <a:pt x="1299" y="2003"/>
                  </a:lnTo>
                  <a:lnTo>
                    <a:pt x="1274" y="1998"/>
                  </a:lnTo>
                  <a:lnTo>
                    <a:pt x="1248" y="1993"/>
                  </a:lnTo>
                  <a:lnTo>
                    <a:pt x="1221" y="1989"/>
                  </a:lnTo>
                  <a:lnTo>
                    <a:pt x="1192" y="1985"/>
                  </a:lnTo>
                  <a:lnTo>
                    <a:pt x="1163" y="1981"/>
                  </a:lnTo>
                  <a:lnTo>
                    <a:pt x="1132" y="1978"/>
                  </a:lnTo>
                  <a:lnTo>
                    <a:pt x="1100" y="1976"/>
                  </a:lnTo>
                  <a:lnTo>
                    <a:pt x="1067" y="1974"/>
                  </a:lnTo>
                  <a:lnTo>
                    <a:pt x="1034" y="1974"/>
                  </a:lnTo>
                  <a:lnTo>
                    <a:pt x="1000" y="1974"/>
                  </a:lnTo>
                  <a:lnTo>
                    <a:pt x="965" y="1973"/>
                  </a:lnTo>
                  <a:lnTo>
                    <a:pt x="932" y="1970"/>
                  </a:lnTo>
                  <a:lnTo>
                    <a:pt x="898" y="1967"/>
                  </a:lnTo>
                  <a:lnTo>
                    <a:pt x="865" y="1962"/>
                  </a:lnTo>
                  <a:lnTo>
                    <a:pt x="831" y="1957"/>
                  </a:lnTo>
                  <a:lnTo>
                    <a:pt x="798" y="1950"/>
                  </a:lnTo>
                  <a:lnTo>
                    <a:pt x="764" y="1942"/>
                  </a:lnTo>
                  <a:lnTo>
                    <a:pt x="738" y="1935"/>
                  </a:lnTo>
                  <a:lnTo>
                    <a:pt x="737" y="1941"/>
                  </a:lnTo>
                  <a:lnTo>
                    <a:pt x="708" y="1932"/>
                  </a:lnTo>
                  <a:lnTo>
                    <a:pt x="669" y="1919"/>
                  </a:lnTo>
                  <a:lnTo>
                    <a:pt x="647" y="1911"/>
                  </a:lnTo>
                  <a:lnTo>
                    <a:pt x="624" y="1902"/>
                  </a:lnTo>
                  <a:lnTo>
                    <a:pt x="598" y="1892"/>
                  </a:lnTo>
                  <a:lnTo>
                    <a:pt x="572" y="1879"/>
                  </a:lnTo>
                  <a:lnTo>
                    <a:pt x="544" y="1866"/>
                  </a:lnTo>
                  <a:lnTo>
                    <a:pt x="516" y="1852"/>
                  </a:lnTo>
                  <a:lnTo>
                    <a:pt x="486" y="1836"/>
                  </a:lnTo>
                  <a:lnTo>
                    <a:pt x="457" y="1818"/>
                  </a:lnTo>
                  <a:lnTo>
                    <a:pt x="427" y="1800"/>
                  </a:lnTo>
                  <a:lnTo>
                    <a:pt x="397" y="1780"/>
                  </a:lnTo>
                  <a:lnTo>
                    <a:pt x="367" y="1757"/>
                  </a:lnTo>
                  <a:lnTo>
                    <a:pt x="337" y="1734"/>
                  </a:lnTo>
                  <a:lnTo>
                    <a:pt x="308" y="1709"/>
                  </a:lnTo>
                  <a:lnTo>
                    <a:pt x="279" y="1682"/>
                  </a:lnTo>
                  <a:lnTo>
                    <a:pt x="251" y="1653"/>
                  </a:lnTo>
                  <a:lnTo>
                    <a:pt x="225" y="1624"/>
                  </a:lnTo>
                  <a:lnTo>
                    <a:pt x="199" y="1591"/>
                  </a:lnTo>
                  <a:lnTo>
                    <a:pt x="175" y="1557"/>
                  </a:lnTo>
                  <a:lnTo>
                    <a:pt x="153" y="1521"/>
                  </a:lnTo>
                  <a:lnTo>
                    <a:pt x="132" y="1483"/>
                  </a:lnTo>
                  <a:lnTo>
                    <a:pt x="114" y="1444"/>
                  </a:lnTo>
                  <a:lnTo>
                    <a:pt x="98" y="1402"/>
                  </a:lnTo>
                  <a:lnTo>
                    <a:pt x="83" y="1357"/>
                  </a:lnTo>
                  <a:lnTo>
                    <a:pt x="72" y="1311"/>
                  </a:lnTo>
                  <a:lnTo>
                    <a:pt x="64" y="1262"/>
                  </a:lnTo>
                  <a:lnTo>
                    <a:pt x="59" y="1212"/>
                  </a:lnTo>
                  <a:lnTo>
                    <a:pt x="57" y="1159"/>
                  </a:lnTo>
                  <a:lnTo>
                    <a:pt x="58" y="1105"/>
                  </a:lnTo>
                  <a:lnTo>
                    <a:pt x="58" y="1101"/>
                  </a:lnTo>
                  <a:lnTo>
                    <a:pt x="57" y="1098"/>
                  </a:lnTo>
                  <a:lnTo>
                    <a:pt x="56" y="1088"/>
                  </a:lnTo>
                  <a:lnTo>
                    <a:pt x="54" y="1068"/>
                  </a:lnTo>
                  <a:lnTo>
                    <a:pt x="52" y="1038"/>
                  </a:lnTo>
                  <a:lnTo>
                    <a:pt x="51" y="1000"/>
                  </a:lnTo>
                  <a:lnTo>
                    <a:pt x="52" y="977"/>
                  </a:lnTo>
                  <a:lnTo>
                    <a:pt x="53" y="954"/>
                  </a:lnTo>
                  <a:lnTo>
                    <a:pt x="55" y="928"/>
                  </a:lnTo>
                  <a:lnTo>
                    <a:pt x="59" y="901"/>
                  </a:lnTo>
                  <a:lnTo>
                    <a:pt x="63" y="872"/>
                  </a:lnTo>
                  <a:lnTo>
                    <a:pt x="69" y="843"/>
                  </a:lnTo>
                  <a:lnTo>
                    <a:pt x="77" y="812"/>
                  </a:lnTo>
                  <a:lnTo>
                    <a:pt x="87" y="781"/>
                  </a:lnTo>
                  <a:lnTo>
                    <a:pt x="97" y="749"/>
                  </a:lnTo>
                  <a:lnTo>
                    <a:pt x="110" y="716"/>
                  </a:lnTo>
                  <a:lnTo>
                    <a:pt x="125" y="682"/>
                  </a:lnTo>
                  <a:lnTo>
                    <a:pt x="142" y="648"/>
                  </a:lnTo>
                  <a:lnTo>
                    <a:pt x="162" y="614"/>
                  </a:lnTo>
                  <a:lnTo>
                    <a:pt x="184" y="579"/>
                  </a:lnTo>
                  <a:lnTo>
                    <a:pt x="209" y="545"/>
                  </a:lnTo>
                  <a:lnTo>
                    <a:pt x="236" y="511"/>
                  </a:lnTo>
                  <a:lnTo>
                    <a:pt x="267" y="476"/>
                  </a:lnTo>
                  <a:lnTo>
                    <a:pt x="300" y="443"/>
                  </a:lnTo>
                  <a:lnTo>
                    <a:pt x="337" y="409"/>
                  </a:lnTo>
                  <a:lnTo>
                    <a:pt x="377" y="377"/>
                  </a:lnTo>
                  <a:lnTo>
                    <a:pt x="420" y="345"/>
                  </a:lnTo>
                  <a:lnTo>
                    <a:pt x="468" y="314"/>
                  </a:lnTo>
                  <a:lnTo>
                    <a:pt x="519" y="285"/>
                  </a:lnTo>
                  <a:lnTo>
                    <a:pt x="574" y="255"/>
                  </a:lnTo>
                  <a:lnTo>
                    <a:pt x="623" y="232"/>
                  </a:lnTo>
                  <a:lnTo>
                    <a:pt x="669" y="211"/>
                  </a:lnTo>
                  <a:lnTo>
                    <a:pt x="715" y="189"/>
                  </a:lnTo>
                  <a:lnTo>
                    <a:pt x="760" y="171"/>
                  </a:lnTo>
                  <a:lnTo>
                    <a:pt x="803" y="153"/>
                  </a:lnTo>
                  <a:lnTo>
                    <a:pt x="844" y="136"/>
                  </a:lnTo>
                  <a:lnTo>
                    <a:pt x="885" y="121"/>
                  </a:lnTo>
                  <a:lnTo>
                    <a:pt x="924" y="108"/>
                  </a:lnTo>
                  <a:lnTo>
                    <a:pt x="965" y="95"/>
                  </a:lnTo>
                  <a:lnTo>
                    <a:pt x="1004" y="83"/>
                  </a:lnTo>
                  <a:lnTo>
                    <a:pt x="1042" y="73"/>
                  </a:lnTo>
                  <a:lnTo>
                    <a:pt x="1078" y="66"/>
                  </a:lnTo>
                  <a:lnTo>
                    <a:pt x="1112" y="60"/>
                  </a:lnTo>
                  <a:lnTo>
                    <a:pt x="1144" y="56"/>
                  </a:lnTo>
                  <a:lnTo>
                    <a:pt x="1174" y="53"/>
                  </a:lnTo>
                  <a:lnTo>
                    <a:pt x="1202" y="52"/>
                  </a:lnTo>
                  <a:lnTo>
                    <a:pt x="1228" y="53"/>
                  </a:lnTo>
                  <a:lnTo>
                    <a:pt x="1251" y="56"/>
                  </a:lnTo>
                  <a:lnTo>
                    <a:pt x="1263" y="58"/>
                  </a:lnTo>
                  <a:lnTo>
                    <a:pt x="1273" y="61"/>
                  </a:lnTo>
                  <a:lnTo>
                    <a:pt x="1283" y="64"/>
                  </a:lnTo>
                  <a:lnTo>
                    <a:pt x="1293" y="67"/>
                  </a:lnTo>
                  <a:lnTo>
                    <a:pt x="1301" y="71"/>
                  </a:lnTo>
                  <a:lnTo>
                    <a:pt x="1310" y="76"/>
                  </a:lnTo>
                  <a:lnTo>
                    <a:pt x="1317" y="80"/>
                  </a:lnTo>
                  <a:lnTo>
                    <a:pt x="1326" y="86"/>
                  </a:lnTo>
                  <a:lnTo>
                    <a:pt x="1332" y="91"/>
                  </a:lnTo>
                  <a:lnTo>
                    <a:pt x="1338" y="99"/>
                  </a:lnTo>
                  <a:lnTo>
                    <a:pt x="1344" y="105"/>
                  </a:lnTo>
                  <a:lnTo>
                    <a:pt x="1349" y="112"/>
                  </a:lnTo>
                  <a:lnTo>
                    <a:pt x="1354" y="122"/>
                  </a:lnTo>
                  <a:lnTo>
                    <a:pt x="1359" y="131"/>
                  </a:lnTo>
                  <a:lnTo>
                    <a:pt x="1362" y="142"/>
                  </a:lnTo>
                  <a:lnTo>
                    <a:pt x="1365" y="153"/>
                  </a:lnTo>
                  <a:lnTo>
                    <a:pt x="1366" y="164"/>
                  </a:lnTo>
                  <a:lnTo>
                    <a:pt x="1367" y="176"/>
                  </a:lnTo>
                  <a:lnTo>
                    <a:pt x="1367" y="188"/>
                  </a:lnTo>
                  <a:lnTo>
                    <a:pt x="1367" y="201"/>
                  </a:lnTo>
                  <a:lnTo>
                    <a:pt x="1365" y="214"/>
                  </a:lnTo>
                  <a:lnTo>
                    <a:pt x="1363" y="228"/>
                  </a:lnTo>
                  <a:lnTo>
                    <a:pt x="1359" y="241"/>
                  </a:lnTo>
                  <a:lnTo>
                    <a:pt x="1355" y="255"/>
                  </a:lnTo>
                  <a:lnTo>
                    <a:pt x="1351" y="270"/>
                  </a:lnTo>
                  <a:lnTo>
                    <a:pt x="1345" y="285"/>
                  </a:lnTo>
                  <a:lnTo>
                    <a:pt x="1339" y="299"/>
                  </a:lnTo>
                  <a:lnTo>
                    <a:pt x="1332" y="314"/>
                  </a:lnTo>
                  <a:lnTo>
                    <a:pt x="1324" y="331"/>
                  </a:lnTo>
                  <a:lnTo>
                    <a:pt x="1314" y="346"/>
                  </a:lnTo>
                  <a:lnTo>
                    <a:pt x="1305" y="362"/>
                  </a:lnTo>
                  <a:lnTo>
                    <a:pt x="1295" y="379"/>
                  </a:lnTo>
                  <a:lnTo>
                    <a:pt x="1272" y="411"/>
                  </a:lnTo>
                  <a:lnTo>
                    <a:pt x="1246" y="445"/>
                  </a:lnTo>
                  <a:lnTo>
                    <a:pt x="1218" y="478"/>
                  </a:lnTo>
                  <a:lnTo>
                    <a:pt x="1187" y="513"/>
                  </a:lnTo>
                  <a:lnTo>
                    <a:pt x="1153" y="548"/>
                  </a:lnTo>
                  <a:lnTo>
                    <a:pt x="1117" y="582"/>
                  </a:lnTo>
                  <a:lnTo>
                    <a:pt x="1064" y="630"/>
                  </a:lnTo>
                  <a:lnTo>
                    <a:pt x="1135" y="627"/>
                  </a:lnTo>
                  <a:lnTo>
                    <a:pt x="1219" y="625"/>
                  </a:lnTo>
                  <a:lnTo>
                    <a:pt x="1298" y="624"/>
                  </a:lnTo>
                  <a:lnTo>
                    <a:pt x="1373" y="625"/>
                  </a:lnTo>
                  <a:lnTo>
                    <a:pt x="1446" y="626"/>
                  </a:lnTo>
                  <a:lnTo>
                    <a:pt x="1513" y="629"/>
                  </a:lnTo>
                  <a:lnTo>
                    <a:pt x="1575" y="633"/>
                  </a:lnTo>
                  <a:lnTo>
                    <a:pt x="1634" y="638"/>
                  </a:lnTo>
                  <a:lnTo>
                    <a:pt x="1687" y="645"/>
                  </a:lnTo>
                  <a:lnTo>
                    <a:pt x="1736" y="653"/>
                  </a:lnTo>
                  <a:lnTo>
                    <a:pt x="1779" y="662"/>
                  </a:lnTo>
                  <a:lnTo>
                    <a:pt x="1799" y="667"/>
                  </a:lnTo>
                  <a:lnTo>
                    <a:pt x="1817" y="672"/>
                  </a:lnTo>
                  <a:lnTo>
                    <a:pt x="1834" y="678"/>
                  </a:lnTo>
                  <a:lnTo>
                    <a:pt x="1850" y="683"/>
                  </a:lnTo>
                  <a:lnTo>
                    <a:pt x="1864" y="689"/>
                  </a:lnTo>
                  <a:lnTo>
                    <a:pt x="1877" y="695"/>
                  </a:lnTo>
                  <a:lnTo>
                    <a:pt x="1888" y="702"/>
                  </a:lnTo>
                  <a:lnTo>
                    <a:pt x="1897" y="708"/>
                  </a:lnTo>
                  <a:lnTo>
                    <a:pt x="1907" y="716"/>
                  </a:lnTo>
                  <a:lnTo>
                    <a:pt x="1913" y="723"/>
                  </a:lnTo>
                  <a:lnTo>
                    <a:pt x="1919" y="731"/>
                  </a:lnTo>
                  <a:lnTo>
                    <a:pt x="1922" y="738"/>
                  </a:lnTo>
                  <a:lnTo>
                    <a:pt x="1924" y="744"/>
                  </a:lnTo>
                  <a:lnTo>
                    <a:pt x="1925" y="751"/>
                  </a:lnTo>
                  <a:lnTo>
                    <a:pt x="1924" y="758"/>
                  </a:lnTo>
                  <a:lnTo>
                    <a:pt x="1923" y="765"/>
                  </a:lnTo>
                  <a:lnTo>
                    <a:pt x="1921" y="774"/>
                  </a:lnTo>
                  <a:lnTo>
                    <a:pt x="1917" y="782"/>
                  </a:lnTo>
                  <a:lnTo>
                    <a:pt x="1913" y="790"/>
                  </a:lnTo>
                  <a:lnTo>
                    <a:pt x="1908" y="798"/>
                  </a:lnTo>
                  <a:lnTo>
                    <a:pt x="1901" y="807"/>
                  </a:lnTo>
                  <a:lnTo>
                    <a:pt x="1894" y="816"/>
                  </a:lnTo>
                  <a:lnTo>
                    <a:pt x="1886" y="826"/>
                  </a:lnTo>
                  <a:lnTo>
                    <a:pt x="1877" y="835"/>
                  </a:lnTo>
                  <a:lnTo>
                    <a:pt x="1857" y="855"/>
                  </a:lnTo>
                  <a:lnTo>
                    <a:pt x="1832" y="875"/>
                  </a:lnTo>
                  <a:lnTo>
                    <a:pt x="1820" y="883"/>
                  </a:lnTo>
                  <a:lnTo>
                    <a:pt x="1804" y="889"/>
                  </a:lnTo>
                  <a:lnTo>
                    <a:pt x="1784" y="895"/>
                  </a:lnTo>
                  <a:lnTo>
                    <a:pt x="1762" y="901"/>
                  </a:lnTo>
                  <a:lnTo>
                    <a:pt x="1739" y="906"/>
                  </a:lnTo>
                  <a:lnTo>
                    <a:pt x="1712" y="912"/>
                  </a:lnTo>
                  <a:lnTo>
                    <a:pt x="1685" y="916"/>
                  </a:lnTo>
                  <a:lnTo>
                    <a:pt x="1655" y="921"/>
                  </a:lnTo>
                  <a:lnTo>
                    <a:pt x="1594" y="929"/>
                  </a:lnTo>
                  <a:lnTo>
                    <a:pt x="1532" y="937"/>
                  </a:lnTo>
                  <a:lnTo>
                    <a:pt x="1472" y="944"/>
                  </a:lnTo>
                  <a:lnTo>
                    <a:pt x="1415" y="949"/>
                  </a:lnTo>
                  <a:lnTo>
                    <a:pt x="1358" y="955"/>
                  </a:lnTo>
                  <a:lnTo>
                    <a:pt x="1313" y="960"/>
                  </a:lnTo>
                  <a:lnTo>
                    <a:pt x="1279" y="964"/>
                  </a:lnTo>
                  <a:lnTo>
                    <a:pt x="1254" y="968"/>
                  </a:lnTo>
                  <a:lnTo>
                    <a:pt x="1245" y="970"/>
                  </a:lnTo>
                  <a:lnTo>
                    <a:pt x="1237" y="972"/>
                  </a:lnTo>
                  <a:lnTo>
                    <a:pt x="1231" y="974"/>
                  </a:lnTo>
                  <a:lnTo>
                    <a:pt x="1226" y="976"/>
                  </a:lnTo>
                  <a:lnTo>
                    <a:pt x="1222" y="979"/>
                  </a:lnTo>
                  <a:lnTo>
                    <a:pt x="1218" y="982"/>
                  </a:lnTo>
                  <a:lnTo>
                    <a:pt x="1216" y="985"/>
                  </a:lnTo>
                  <a:lnTo>
                    <a:pt x="1214" y="988"/>
                  </a:lnTo>
                  <a:close/>
                </a:path>
              </a:pathLst>
            </a:custGeom>
            <a:solidFill>
              <a:srgbClr val="E8B7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61"/>
            <p:cNvSpPr>
              <a:spLocks/>
            </p:cNvSpPr>
            <p:nvPr/>
          </p:nvSpPr>
          <p:spPr bwMode="auto">
            <a:xfrm>
              <a:off x="3053" y="1865"/>
              <a:ext cx="97" cy="193"/>
            </a:xfrm>
            <a:custGeom>
              <a:avLst/>
              <a:gdLst/>
              <a:ahLst/>
              <a:cxnLst>
                <a:cxn ang="0">
                  <a:pos x="432" y="273"/>
                </a:cxn>
                <a:cxn ang="0">
                  <a:pos x="457" y="378"/>
                </a:cxn>
                <a:cxn ang="0">
                  <a:pos x="337" y="392"/>
                </a:cxn>
                <a:cxn ang="0">
                  <a:pos x="175" y="404"/>
                </a:cxn>
                <a:cxn ang="0">
                  <a:pos x="107" y="438"/>
                </a:cxn>
                <a:cxn ang="0">
                  <a:pos x="72" y="489"/>
                </a:cxn>
                <a:cxn ang="0">
                  <a:pos x="72" y="541"/>
                </a:cxn>
                <a:cxn ang="0">
                  <a:pos x="145" y="652"/>
                </a:cxn>
                <a:cxn ang="0">
                  <a:pos x="203" y="747"/>
                </a:cxn>
                <a:cxn ang="0">
                  <a:pos x="147" y="789"/>
                </a:cxn>
                <a:cxn ang="0">
                  <a:pos x="117" y="857"/>
                </a:cxn>
                <a:cxn ang="0">
                  <a:pos x="141" y="959"/>
                </a:cxn>
                <a:cxn ang="0">
                  <a:pos x="229" y="1062"/>
                </a:cxn>
                <a:cxn ang="0">
                  <a:pos x="137" y="1091"/>
                </a:cxn>
                <a:cxn ang="0">
                  <a:pos x="79" y="1144"/>
                </a:cxn>
                <a:cxn ang="0">
                  <a:pos x="65" y="1209"/>
                </a:cxn>
                <a:cxn ang="0">
                  <a:pos x="115" y="1322"/>
                </a:cxn>
                <a:cxn ang="0">
                  <a:pos x="198" y="1418"/>
                </a:cxn>
                <a:cxn ang="0">
                  <a:pos x="81" y="1451"/>
                </a:cxn>
                <a:cxn ang="0">
                  <a:pos x="11" y="1518"/>
                </a:cxn>
                <a:cxn ang="0">
                  <a:pos x="3" y="1601"/>
                </a:cxn>
                <a:cxn ang="0">
                  <a:pos x="43" y="1686"/>
                </a:cxn>
                <a:cxn ang="0">
                  <a:pos x="124" y="1771"/>
                </a:cxn>
                <a:cxn ang="0">
                  <a:pos x="240" y="1844"/>
                </a:cxn>
                <a:cxn ang="0">
                  <a:pos x="383" y="1900"/>
                </a:cxn>
                <a:cxn ang="0">
                  <a:pos x="524" y="1927"/>
                </a:cxn>
                <a:cxn ang="0">
                  <a:pos x="651" y="1925"/>
                </a:cxn>
                <a:cxn ang="0">
                  <a:pos x="751" y="1895"/>
                </a:cxn>
                <a:cxn ang="0">
                  <a:pos x="813" y="1837"/>
                </a:cxn>
                <a:cxn ang="0">
                  <a:pos x="826" y="1741"/>
                </a:cxn>
                <a:cxn ang="0">
                  <a:pos x="763" y="1630"/>
                </a:cxn>
                <a:cxn ang="0">
                  <a:pos x="759" y="1565"/>
                </a:cxn>
                <a:cxn ang="0">
                  <a:pos x="873" y="1526"/>
                </a:cxn>
                <a:cxn ang="0">
                  <a:pos x="929" y="1449"/>
                </a:cxn>
                <a:cxn ang="0">
                  <a:pos x="911" y="1348"/>
                </a:cxn>
                <a:cxn ang="0">
                  <a:pos x="823" y="1244"/>
                </a:cxn>
                <a:cxn ang="0">
                  <a:pos x="883" y="1203"/>
                </a:cxn>
                <a:cxn ang="0">
                  <a:pos x="944" y="1152"/>
                </a:cxn>
                <a:cxn ang="0">
                  <a:pos x="964" y="1060"/>
                </a:cxn>
                <a:cxn ang="0">
                  <a:pos x="908" y="945"/>
                </a:cxn>
                <a:cxn ang="0">
                  <a:pos x="865" y="853"/>
                </a:cxn>
                <a:cxn ang="0">
                  <a:pos x="918" y="819"/>
                </a:cxn>
                <a:cxn ang="0">
                  <a:pos x="943" y="768"/>
                </a:cxn>
                <a:cxn ang="0">
                  <a:pos x="933" y="705"/>
                </a:cxn>
                <a:cxn ang="0">
                  <a:pos x="851" y="599"/>
                </a:cxn>
                <a:cxn ang="0">
                  <a:pos x="701" y="487"/>
                </a:cxn>
                <a:cxn ang="0">
                  <a:pos x="794" y="433"/>
                </a:cxn>
                <a:cxn ang="0">
                  <a:pos x="860" y="338"/>
                </a:cxn>
                <a:cxn ang="0">
                  <a:pos x="881" y="247"/>
                </a:cxn>
                <a:cxn ang="0">
                  <a:pos x="874" y="165"/>
                </a:cxn>
                <a:cxn ang="0">
                  <a:pos x="842" y="93"/>
                </a:cxn>
                <a:cxn ang="0">
                  <a:pos x="790" y="37"/>
                </a:cxn>
                <a:cxn ang="0">
                  <a:pos x="718" y="5"/>
                </a:cxn>
                <a:cxn ang="0">
                  <a:pos x="641" y="3"/>
                </a:cxn>
                <a:cxn ang="0">
                  <a:pos x="568" y="29"/>
                </a:cxn>
                <a:cxn ang="0">
                  <a:pos x="505" y="79"/>
                </a:cxn>
                <a:cxn ang="0">
                  <a:pos x="458" y="152"/>
                </a:cxn>
              </a:cxnLst>
              <a:rect l="0" t="0" r="r" b="b"/>
              <a:pathLst>
                <a:path w="966" h="1930">
                  <a:moveTo>
                    <a:pt x="449" y="175"/>
                  </a:moveTo>
                  <a:lnTo>
                    <a:pt x="443" y="191"/>
                  </a:lnTo>
                  <a:lnTo>
                    <a:pt x="439" y="208"/>
                  </a:lnTo>
                  <a:lnTo>
                    <a:pt x="435" y="225"/>
                  </a:lnTo>
                  <a:lnTo>
                    <a:pt x="433" y="241"/>
                  </a:lnTo>
                  <a:lnTo>
                    <a:pt x="432" y="258"/>
                  </a:lnTo>
                  <a:lnTo>
                    <a:pt x="432" y="273"/>
                  </a:lnTo>
                  <a:lnTo>
                    <a:pt x="433" y="289"/>
                  </a:lnTo>
                  <a:lnTo>
                    <a:pt x="435" y="304"/>
                  </a:lnTo>
                  <a:lnTo>
                    <a:pt x="438" y="320"/>
                  </a:lnTo>
                  <a:lnTo>
                    <a:pt x="442" y="335"/>
                  </a:lnTo>
                  <a:lnTo>
                    <a:pt x="446" y="349"/>
                  </a:lnTo>
                  <a:lnTo>
                    <a:pt x="451" y="364"/>
                  </a:lnTo>
                  <a:lnTo>
                    <a:pt x="457" y="378"/>
                  </a:lnTo>
                  <a:lnTo>
                    <a:pt x="464" y="391"/>
                  </a:lnTo>
                  <a:lnTo>
                    <a:pt x="472" y="403"/>
                  </a:lnTo>
                  <a:lnTo>
                    <a:pt x="480" y="415"/>
                  </a:lnTo>
                  <a:lnTo>
                    <a:pt x="443" y="407"/>
                  </a:lnTo>
                  <a:lnTo>
                    <a:pt x="406" y="400"/>
                  </a:lnTo>
                  <a:lnTo>
                    <a:pt x="370" y="395"/>
                  </a:lnTo>
                  <a:lnTo>
                    <a:pt x="337" y="392"/>
                  </a:lnTo>
                  <a:lnTo>
                    <a:pt x="303" y="390"/>
                  </a:lnTo>
                  <a:lnTo>
                    <a:pt x="272" y="391"/>
                  </a:lnTo>
                  <a:lnTo>
                    <a:pt x="242" y="392"/>
                  </a:lnTo>
                  <a:lnTo>
                    <a:pt x="214" y="396"/>
                  </a:lnTo>
                  <a:lnTo>
                    <a:pt x="200" y="398"/>
                  </a:lnTo>
                  <a:lnTo>
                    <a:pt x="187" y="401"/>
                  </a:lnTo>
                  <a:lnTo>
                    <a:pt x="175" y="404"/>
                  </a:lnTo>
                  <a:lnTo>
                    <a:pt x="164" y="407"/>
                  </a:lnTo>
                  <a:lnTo>
                    <a:pt x="153" y="411"/>
                  </a:lnTo>
                  <a:lnTo>
                    <a:pt x="143" y="416"/>
                  </a:lnTo>
                  <a:lnTo>
                    <a:pt x="132" y="421"/>
                  </a:lnTo>
                  <a:lnTo>
                    <a:pt x="123" y="426"/>
                  </a:lnTo>
                  <a:lnTo>
                    <a:pt x="114" y="432"/>
                  </a:lnTo>
                  <a:lnTo>
                    <a:pt x="107" y="438"/>
                  </a:lnTo>
                  <a:lnTo>
                    <a:pt x="99" y="444"/>
                  </a:lnTo>
                  <a:lnTo>
                    <a:pt x="93" y="451"/>
                  </a:lnTo>
                  <a:lnTo>
                    <a:pt x="88" y="458"/>
                  </a:lnTo>
                  <a:lnTo>
                    <a:pt x="82" y="465"/>
                  </a:lnTo>
                  <a:lnTo>
                    <a:pt x="78" y="473"/>
                  </a:lnTo>
                  <a:lnTo>
                    <a:pt x="74" y="482"/>
                  </a:lnTo>
                  <a:lnTo>
                    <a:pt x="72" y="489"/>
                  </a:lnTo>
                  <a:lnTo>
                    <a:pt x="71" y="496"/>
                  </a:lnTo>
                  <a:lnTo>
                    <a:pt x="70" y="503"/>
                  </a:lnTo>
                  <a:lnTo>
                    <a:pt x="69" y="510"/>
                  </a:lnTo>
                  <a:lnTo>
                    <a:pt x="69" y="517"/>
                  </a:lnTo>
                  <a:lnTo>
                    <a:pt x="70" y="525"/>
                  </a:lnTo>
                  <a:lnTo>
                    <a:pt x="71" y="533"/>
                  </a:lnTo>
                  <a:lnTo>
                    <a:pt x="72" y="541"/>
                  </a:lnTo>
                  <a:lnTo>
                    <a:pt x="77" y="556"/>
                  </a:lnTo>
                  <a:lnTo>
                    <a:pt x="85" y="571"/>
                  </a:lnTo>
                  <a:lnTo>
                    <a:pt x="93" y="588"/>
                  </a:lnTo>
                  <a:lnTo>
                    <a:pt x="104" y="604"/>
                  </a:lnTo>
                  <a:lnTo>
                    <a:pt x="115" y="620"/>
                  </a:lnTo>
                  <a:lnTo>
                    <a:pt x="129" y="635"/>
                  </a:lnTo>
                  <a:lnTo>
                    <a:pt x="145" y="652"/>
                  </a:lnTo>
                  <a:lnTo>
                    <a:pt x="162" y="668"/>
                  </a:lnTo>
                  <a:lnTo>
                    <a:pt x="181" y="684"/>
                  </a:lnTo>
                  <a:lnTo>
                    <a:pt x="202" y="700"/>
                  </a:lnTo>
                  <a:lnTo>
                    <a:pt x="223" y="715"/>
                  </a:lnTo>
                  <a:lnTo>
                    <a:pt x="245" y="730"/>
                  </a:lnTo>
                  <a:lnTo>
                    <a:pt x="223" y="738"/>
                  </a:lnTo>
                  <a:lnTo>
                    <a:pt x="203" y="747"/>
                  </a:lnTo>
                  <a:lnTo>
                    <a:pt x="193" y="752"/>
                  </a:lnTo>
                  <a:lnTo>
                    <a:pt x="184" y="758"/>
                  </a:lnTo>
                  <a:lnTo>
                    <a:pt x="176" y="764"/>
                  </a:lnTo>
                  <a:lnTo>
                    <a:pt x="168" y="769"/>
                  </a:lnTo>
                  <a:lnTo>
                    <a:pt x="160" y="776"/>
                  </a:lnTo>
                  <a:lnTo>
                    <a:pt x="153" y="782"/>
                  </a:lnTo>
                  <a:lnTo>
                    <a:pt x="147" y="789"/>
                  </a:lnTo>
                  <a:lnTo>
                    <a:pt x="140" y="797"/>
                  </a:lnTo>
                  <a:lnTo>
                    <a:pt x="135" y="804"/>
                  </a:lnTo>
                  <a:lnTo>
                    <a:pt x="131" y="813"/>
                  </a:lnTo>
                  <a:lnTo>
                    <a:pt x="127" y="821"/>
                  </a:lnTo>
                  <a:lnTo>
                    <a:pt x="123" y="830"/>
                  </a:lnTo>
                  <a:lnTo>
                    <a:pt x="119" y="843"/>
                  </a:lnTo>
                  <a:lnTo>
                    <a:pt x="117" y="857"/>
                  </a:lnTo>
                  <a:lnTo>
                    <a:pt x="116" y="872"/>
                  </a:lnTo>
                  <a:lnTo>
                    <a:pt x="117" y="886"/>
                  </a:lnTo>
                  <a:lnTo>
                    <a:pt x="119" y="900"/>
                  </a:lnTo>
                  <a:lnTo>
                    <a:pt x="123" y="914"/>
                  </a:lnTo>
                  <a:lnTo>
                    <a:pt x="128" y="930"/>
                  </a:lnTo>
                  <a:lnTo>
                    <a:pt x="134" y="945"/>
                  </a:lnTo>
                  <a:lnTo>
                    <a:pt x="141" y="959"/>
                  </a:lnTo>
                  <a:lnTo>
                    <a:pt x="151" y="974"/>
                  </a:lnTo>
                  <a:lnTo>
                    <a:pt x="161" y="990"/>
                  </a:lnTo>
                  <a:lnTo>
                    <a:pt x="172" y="1004"/>
                  </a:lnTo>
                  <a:lnTo>
                    <a:pt x="185" y="1019"/>
                  </a:lnTo>
                  <a:lnTo>
                    <a:pt x="198" y="1033"/>
                  </a:lnTo>
                  <a:lnTo>
                    <a:pt x="213" y="1048"/>
                  </a:lnTo>
                  <a:lnTo>
                    <a:pt x="229" y="1062"/>
                  </a:lnTo>
                  <a:lnTo>
                    <a:pt x="214" y="1065"/>
                  </a:lnTo>
                  <a:lnTo>
                    <a:pt x="199" y="1068"/>
                  </a:lnTo>
                  <a:lnTo>
                    <a:pt x="186" y="1072"/>
                  </a:lnTo>
                  <a:lnTo>
                    <a:pt x="173" y="1076"/>
                  </a:lnTo>
                  <a:lnTo>
                    <a:pt x="160" y="1081"/>
                  </a:lnTo>
                  <a:lnTo>
                    <a:pt x="149" y="1086"/>
                  </a:lnTo>
                  <a:lnTo>
                    <a:pt x="137" y="1091"/>
                  </a:lnTo>
                  <a:lnTo>
                    <a:pt x="126" y="1098"/>
                  </a:lnTo>
                  <a:lnTo>
                    <a:pt x="117" y="1104"/>
                  </a:lnTo>
                  <a:lnTo>
                    <a:pt x="108" y="1111"/>
                  </a:lnTo>
                  <a:lnTo>
                    <a:pt x="100" y="1119"/>
                  </a:lnTo>
                  <a:lnTo>
                    <a:pt x="92" y="1127"/>
                  </a:lnTo>
                  <a:lnTo>
                    <a:pt x="86" y="1135"/>
                  </a:lnTo>
                  <a:lnTo>
                    <a:pt x="79" y="1144"/>
                  </a:lnTo>
                  <a:lnTo>
                    <a:pt x="74" y="1154"/>
                  </a:lnTo>
                  <a:lnTo>
                    <a:pt x="71" y="1163"/>
                  </a:lnTo>
                  <a:lnTo>
                    <a:pt x="68" y="1171"/>
                  </a:lnTo>
                  <a:lnTo>
                    <a:pt x="67" y="1178"/>
                  </a:lnTo>
                  <a:lnTo>
                    <a:pt x="65" y="1185"/>
                  </a:lnTo>
                  <a:lnTo>
                    <a:pt x="65" y="1193"/>
                  </a:lnTo>
                  <a:lnTo>
                    <a:pt x="65" y="1209"/>
                  </a:lnTo>
                  <a:lnTo>
                    <a:pt x="67" y="1224"/>
                  </a:lnTo>
                  <a:lnTo>
                    <a:pt x="70" y="1240"/>
                  </a:lnTo>
                  <a:lnTo>
                    <a:pt x="76" y="1256"/>
                  </a:lnTo>
                  <a:lnTo>
                    <a:pt x="84" y="1273"/>
                  </a:lnTo>
                  <a:lnTo>
                    <a:pt x="93" y="1289"/>
                  </a:lnTo>
                  <a:lnTo>
                    <a:pt x="103" y="1305"/>
                  </a:lnTo>
                  <a:lnTo>
                    <a:pt x="115" y="1322"/>
                  </a:lnTo>
                  <a:lnTo>
                    <a:pt x="128" y="1338"/>
                  </a:lnTo>
                  <a:lnTo>
                    <a:pt x="144" y="1354"/>
                  </a:lnTo>
                  <a:lnTo>
                    <a:pt x="161" y="1370"/>
                  </a:lnTo>
                  <a:lnTo>
                    <a:pt x="178" y="1386"/>
                  </a:lnTo>
                  <a:lnTo>
                    <a:pt x="197" y="1402"/>
                  </a:lnTo>
                  <a:lnTo>
                    <a:pt x="219" y="1417"/>
                  </a:lnTo>
                  <a:lnTo>
                    <a:pt x="198" y="1418"/>
                  </a:lnTo>
                  <a:lnTo>
                    <a:pt x="179" y="1421"/>
                  </a:lnTo>
                  <a:lnTo>
                    <a:pt x="161" y="1424"/>
                  </a:lnTo>
                  <a:lnTo>
                    <a:pt x="144" y="1427"/>
                  </a:lnTo>
                  <a:lnTo>
                    <a:pt x="126" y="1433"/>
                  </a:lnTo>
                  <a:lnTo>
                    <a:pt x="110" y="1438"/>
                  </a:lnTo>
                  <a:lnTo>
                    <a:pt x="96" y="1444"/>
                  </a:lnTo>
                  <a:lnTo>
                    <a:pt x="81" y="1451"/>
                  </a:lnTo>
                  <a:lnTo>
                    <a:pt x="68" y="1458"/>
                  </a:lnTo>
                  <a:lnTo>
                    <a:pt x="56" y="1466"/>
                  </a:lnTo>
                  <a:lnTo>
                    <a:pt x="45" y="1475"/>
                  </a:lnTo>
                  <a:lnTo>
                    <a:pt x="35" y="1484"/>
                  </a:lnTo>
                  <a:lnTo>
                    <a:pt x="26" y="1496"/>
                  </a:lnTo>
                  <a:lnTo>
                    <a:pt x="18" y="1506"/>
                  </a:lnTo>
                  <a:lnTo>
                    <a:pt x="11" y="1518"/>
                  </a:lnTo>
                  <a:lnTo>
                    <a:pt x="6" y="1530"/>
                  </a:lnTo>
                  <a:lnTo>
                    <a:pt x="3" y="1541"/>
                  </a:lnTo>
                  <a:lnTo>
                    <a:pt x="1" y="1553"/>
                  </a:lnTo>
                  <a:lnTo>
                    <a:pt x="0" y="1565"/>
                  </a:lnTo>
                  <a:lnTo>
                    <a:pt x="0" y="1576"/>
                  </a:lnTo>
                  <a:lnTo>
                    <a:pt x="1" y="1588"/>
                  </a:lnTo>
                  <a:lnTo>
                    <a:pt x="3" y="1601"/>
                  </a:lnTo>
                  <a:lnTo>
                    <a:pt x="5" y="1613"/>
                  </a:lnTo>
                  <a:lnTo>
                    <a:pt x="9" y="1625"/>
                  </a:lnTo>
                  <a:lnTo>
                    <a:pt x="14" y="1637"/>
                  </a:lnTo>
                  <a:lnTo>
                    <a:pt x="20" y="1649"/>
                  </a:lnTo>
                  <a:lnTo>
                    <a:pt x="27" y="1662"/>
                  </a:lnTo>
                  <a:lnTo>
                    <a:pt x="35" y="1674"/>
                  </a:lnTo>
                  <a:lnTo>
                    <a:pt x="43" y="1686"/>
                  </a:lnTo>
                  <a:lnTo>
                    <a:pt x="52" y="1698"/>
                  </a:lnTo>
                  <a:lnTo>
                    <a:pt x="62" y="1712"/>
                  </a:lnTo>
                  <a:lnTo>
                    <a:pt x="73" y="1723"/>
                  </a:lnTo>
                  <a:lnTo>
                    <a:pt x="85" y="1735"/>
                  </a:lnTo>
                  <a:lnTo>
                    <a:pt x="98" y="1747"/>
                  </a:lnTo>
                  <a:lnTo>
                    <a:pt x="111" y="1759"/>
                  </a:lnTo>
                  <a:lnTo>
                    <a:pt x="124" y="1771"/>
                  </a:lnTo>
                  <a:lnTo>
                    <a:pt x="139" y="1782"/>
                  </a:lnTo>
                  <a:lnTo>
                    <a:pt x="155" y="1793"/>
                  </a:lnTo>
                  <a:lnTo>
                    <a:pt x="170" y="1804"/>
                  </a:lnTo>
                  <a:lnTo>
                    <a:pt x="187" y="1814"/>
                  </a:lnTo>
                  <a:lnTo>
                    <a:pt x="205" y="1825"/>
                  </a:lnTo>
                  <a:lnTo>
                    <a:pt x="222" y="1835"/>
                  </a:lnTo>
                  <a:lnTo>
                    <a:pt x="240" y="1844"/>
                  </a:lnTo>
                  <a:lnTo>
                    <a:pt x="260" y="1854"/>
                  </a:lnTo>
                  <a:lnTo>
                    <a:pt x="279" y="1862"/>
                  </a:lnTo>
                  <a:lnTo>
                    <a:pt x="299" y="1871"/>
                  </a:lnTo>
                  <a:lnTo>
                    <a:pt x="320" y="1880"/>
                  </a:lnTo>
                  <a:lnTo>
                    <a:pt x="340" y="1887"/>
                  </a:lnTo>
                  <a:lnTo>
                    <a:pt x="361" y="1894"/>
                  </a:lnTo>
                  <a:lnTo>
                    <a:pt x="383" y="1900"/>
                  </a:lnTo>
                  <a:lnTo>
                    <a:pt x="403" y="1906"/>
                  </a:lnTo>
                  <a:lnTo>
                    <a:pt x="424" y="1911"/>
                  </a:lnTo>
                  <a:lnTo>
                    <a:pt x="445" y="1916"/>
                  </a:lnTo>
                  <a:lnTo>
                    <a:pt x="465" y="1919"/>
                  </a:lnTo>
                  <a:lnTo>
                    <a:pt x="485" y="1923"/>
                  </a:lnTo>
                  <a:lnTo>
                    <a:pt x="505" y="1925"/>
                  </a:lnTo>
                  <a:lnTo>
                    <a:pt x="524" y="1927"/>
                  </a:lnTo>
                  <a:lnTo>
                    <a:pt x="543" y="1929"/>
                  </a:lnTo>
                  <a:lnTo>
                    <a:pt x="563" y="1930"/>
                  </a:lnTo>
                  <a:lnTo>
                    <a:pt x="581" y="1930"/>
                  </a:lnTo>
                  <a:lnTo>
                    <a:pt x="599" y="1929"/>
                  </a:lnTo>
                  <a:lnTo>
                    <a:pt x="617" y="1928"/>
                  </a:lnTo>
                  <a:lnTo>
                    <a:pt x="634" y="1927"/>
                  </a:lnTo>
                  <a:lnTo>
                    <a:pt x="651" y="1925"/>
                  </a:lnTo>
                  <a:lnTo>
                    <a:pt x="666" y="1922"/>
                  </a:lnTo>
                  <a:lnTo>
                    <a:pt x="683" y="1919"/>
                  </a:lnTo>
                  <a:lnTo>
                    <a:pt x="697" y="1915"/>
                  </a:lnTo>
                  <a:lnTo>
                    <a:pt x="711" y="1911"/>
                  </a:lnTo>
                  <a:lnTo>
                    <a:pt x="725" y="1906"/>
                  </a:lnTo>
                  <a:lnTo>
                    <a:pt x="738" y="1901"/>
                  </a:lnTo>
                  <a:lnTo>
                    <a:pt x="751" y="1895"/>
                  </a:lnTo>
                  <a:lnTo>
                    <a:pt x="762" y="1888"/>
                  </a:lnTo>
                  <a:lnTo>
                    <a:pt x="772" y="1881"/>
                  </a:lnTo>
                  <a:lnTo>
                    <a:pt x="782" y="1873"/>
                  </a:lnTo>
                  <a:lnTo>
                    <a:pt x="792" y="1865"/>
                  </a:lnTo>
                  <a:lnTo>
                    <a:pt x="800" y="1856"/>
                  </a:lnTo>
                  <a:lnTo>
                    <a:pt x="807" y="1847"/>
                  </a:lnTo>
                  <a:lnTo>
                    <a:pt x="813" y="1837"/>
                  </a:lnTo>
                  <a:lnTo>
                    <a:pt x="819" y="1827"/>
                  </a:lnTo>
                  <a:lnTo>
                    <a:pt x="823" y="1816"/>
                  </a:lnTo>
                  <a:lnTo>
                    <a:pt x="827" y="1801"/>
                  </a:lnTo>
                  <a:lnTo>
                    <a:pt x="829" y="1787"/>
                  </a:lnTo>
                  <a:lnTo>
                    <a:pt x="830" y="1772"/>
                  </a:lnTo>
                  <a:lnTo>
                    <a:pt x="828" y="1756"/>
                  </a:lnTo>
                  <a:lnTo>
                    <a:pt x="826" y="1741"/>
                  </a:lnTo>
                  <a:lnTo>
                    <a:pt x="821" y="1726"/>
                  </a:lnTo>
                  <a:lnTo>
                    <a:pt x="815" y="1709"/>
                  </a:lnTo>
                  <a:lnTo>
                    <a:pt x="808" y="1693"/>
                  </a:lnTo>
                  <a:lnTo>
                    <a:pt x="799" y="1678"/>
                  </a:lnTo>
                  <a:lnTo>
                    <a:pt x="787" y="1662"/>
                  </a:lnTo>
                  <a:lnTo>
                    <a:pt x="776" y="1646"/>
                  </a:lnTo>
                  <a:lnTo>
                    <a:pt x="763" y="1630"/>
                  </a:lnTo>
                  <a:lnTo>
                    <a:pt x="748" y="1615"/>
                  </a:lnTo>
                  <a:lnTo>
                    <a:pt x="733" y="1600"/>
                  </a:lnTo>
                  <a:lnTo>
                    <a:pt x="715" y="1584"/>
                  </a:lnTo>
                  <a:lnTo>
                    <a:pt x="697" y="1570"/>
                  </a:lnTo>
                  <a:lnTo>
                    <a:pt x="718" y="1569"/>
                  </a:lnTo>
                  <a:lnTo>
                    <a:pt x="740" y="1567"/>
                  </a:lnTo>
                  <a:lnTo>
                    <a:pt x="759" y="1565"/>
                  </a:lnTo>
                  <a:lnTo>
                    <a:pt x="778" y="1562"/>
                  </a:lnTo>
                  <a:lnTo>
                    <a:pt x="797" y="1558"/>
                  </a:lnTo>
                  <a:lnTo>
                    <a:pt x="814" y="1553"/>
                  </a:lnTo>
                  <a:lnTo>
                    <a:pt x="830" y="1548"/>
                  </a:lnTo>
                  <a:lnTo>
                    <a:pt x="845" y="1540"/>
                  </a:lnTo>
                  <a:lnTo>
                    <a:pt x="860" y="1533"/>
                  </a:lnTo>
                  <a:lnTo>
                    <a:pt x="873" y="1526"/>
                  </a:lnTo>
                  <a:lnTo>
                    <a:pt x="885" y="1517"/>
                  </a:lnTo>
                  <a:lnTo>
                    <a:pt x="896" y="1508"/>
                  </a:lnTo>
                  <a:lnTo>
                    <a:pt x="905" y="1498"/>
                  </a:lnTo>
                  <a:lnTo>
                    <a:pt x="914" y="1487"/>
                  </a:lnTo>
                  <a:lnTo>
                    <a:pt x="920" y="1475"/>
                  </a:lnTo>
                  <a:lnTo>
                    <a:pt x="926" y="1462"/>
                  </a:lnTo>
                  <a:lnTo>
                    <a:pt x="929" y="1449"/>
                  </a:lnTo>
                  <a:lnTo>
                    <a:pt x="931" y="1436"/>
                  </a:lnTo>
                  <a:lnTo>
                    <a:pt x="932" y="1421"/>
                  </a:lnTo>
                  <a:lnTo>
                    <a:pt x="930" y="1407"/>
                  </a:lnTo>
                  <a:lnTo>
                    <a:pt x="928" y="1393"/>
                  </a:lnTo>
                  <a:lnTo>
                    <a:pt x="923" y="1378"/>
                  </a:lnTo>
                  <a:lnTo>
                    <a:pt x="918" y="1363"/>
                  </a:lnTo>
                  <a:lnTo>
                    <a:pt x="911" y="1348"/>
                  </a:lnTo>
                  <a:lnTo>
                    <a:pt x="901" y="1334"/>
                  </a:lnTo>
                  <a:lnTo>
                    <a:pt x="891" y="1319"/>
                  </a:lnTo>
                  <a:lnTo>
                    <a:pt x="880" y="1303"/>
                  </a:lnTo>
                  <a:lnTo>
                    <a:pt x="868" y="1288"/>
                  </a:lnTo>
                  <a:lnTo>
                    <a:pt x="854" y="1274"/>
                  </a:lnTo>
                  <a:lnTo>
                    <a:pt x="839" y="1258"/>
                  </a:lnTo>
                  <a:lnTo>
                    <a:pt x="823" y="1244"/>
                  </a:lnTo>
                  <a:lnTo>
                    <a:pt x="806" y="1230"/>
                  </a:lnTo>
                  <a:lnTo>
                    <a:pt x="820" y="1227"/>
                  </a:lnTo>
                  <a:lnTo>
                    <a:pt x="833" y="1223"/>
                  </a:lnTo>
                  <a:lnTo>
                    <a:pt x="846" y="1219"/>
                  </a:lnTo>
                  <a:lnTo>
                    <a:pt x="860" y="1214"/>
                  </a:lnTo>
                  <a:lnTo>
                    <a:pt x="872" y="1209"/>
                  </a:lnTo>
                  <a:lnTo>
                    <a:pt x="883" y="1203"/>
                  </a:lnTo>
                  <a:lnTo>
                    <a:pt x="894" y="1197"/>
                  </a:lnTo>
                  <a:lnTo>
                    <a:pt x="904" y="1190"/>
                  </a:lnTo>
                  <a:lnTo>
                    <a:pt x="914" y="1184"/>
                  </a:lnTo>
                  <a:lnTo>
                    <a:pt x="923" y="1176"/>
                  </a:lnTo>
                  <a:lnTo>
                    <a:pt x="931" y="1169"/>
                  </a:lnTo>
                  <a:lnTo>
                    <a:pt x="938" y="1160"/>
                  </a:lnTo>
                  <a:lnTo>
                    <a:pt x="944" y="1152"/>
                  </a:lnTo>
                  <a:lnTo>
                    <a:pt x="950" y="1142"/>
                  </a:lnTo>
                  <a:lnTo>
                    <a:pt x="955" y="1132"/>
                  </a:lnTo>
                  <a:lnTo>
                    <a:pt x="959" y="1122"/>
                  </a:lnTo>
                  <a:lnTo>
                    <a:pt x="963" y="1108"/>
                  </a:lnTo>
                  <a:lnTo>
                    <a:pt x="966" y="1091"/>
                  </a:lnTo>
                  <a:lnTo>
                    <a:pt x="966" y="1076"/>
                  </a:lnTo>
                  <a:lnTo>
                    <a:pt x="964" y="1060"/>
                  </a:lnTo>
                  <a:lnTo>
                    <a:pt x="961" y="1044"/>
                  </a:lnTo>
                  <a:lnTo>
                    <a:pt x="956" y="1027"/>
                  </a:lnTo>
                  <a:lnTo>
                    <a:pt x="950" y="1011"/>
                  </a:lnTo>
                  <a:lnTo>
                    <a:pt x="942" y="995"/>
                  </a:lnTo>
                  <a:lnTo>
                    <a:pt x="932" y="977"/>
                  </a:lnTo>
                  <a:lnTo>
                    <a:pt x="921" y="961"/>
                  </a:lnTo>
                  <a:lnTo>
                    <a:pt x="908" y="945"/>
                  </a:lnTo>
                  <a:lnTo>
                    <a:pt x="894" y="929"/>
                  </a:lnTo>
                  <a:lnTo>
                    <a:pt x="878" y="912"/>
                  </a:lnTo>
                  <a:lnTo>
                    <a:pt x="862" y="897"/>
                  </a:lnTo>
                  <a:lnTo>
                    <a:pt x="843" y="881"/>
                  </a:lnTo>
                  <a:lnTo>
                    <a:pt x="824" y="865"/>
                  </a:lnTo>
                  <a:lnTo>
                    <a:pt x="845" y="860"/>
                  </a:lnTo>
                  <a:lnTo>
                    <a:pt x="865" y="853"/>
                  </a:lnTo>
                  <a:lnTo>
                    <a:pt x="874" y="849"/>
                  </a:lnTo>
                  <a:lnTo>
                    <a:pt x="882" y="844"/>
                  </a:lnTo>
                  <a:lnTo>
                    <a:pt x="890" y="840"/>
                  </a:lnTo>
                  <a:lnTo>
                    <a:pt x="898" y="835"/>
                  </a:lnTo>
                  <a:lnTo>
                    <a:pt x="905" y="830"/>
                  </a:lnTo>
                  <a:lnTo>
                    <a:pt x="912" y="824"/>
                  </a:lnTo>
                  <a:lnTo>
                    <a:pt x="918" y="819"/>
                  </a:lnTo>
                  <a:lnTo>
                    <a:pt x="923" y="813"/>
                  </a:lnTo>
                  <a:lnTo>
                    <a:pt x="928" y="805"/>
                  </a:lnTo>
                  <a:lnTo>
                    <a:pt x="932" y="799"/>
                  </a:lnTo>
                  <a:lnTo>
                    <a:pt x="936" y="792"/>
                  </a:lnTo>
                  <a:lnTo>
                    <a:pt x="939" y="784"/>
                  </a:lnTo>
                  <a:lnTo>
                    <a:pt x="941" y="776"/>
                  </a:lnTo>
                  <a:lnTo>
                    <a:pt x="943" y="768"/>
                  </a:lnTo>
                  <a:lnTo>
                    <a:pt x="943" y="760"/>
                  </a:lnTo>
                  <a:lnTo>
                    <a:pt x="944" y="750"/>
                  </a:lnTo>
                  <a:lnTo>
                    <a:pt x="943" y="741"/>
                  </a:lnTo>
                  <a:lnTo>
                    <a:pt x="942" y="732"/>
                  </a:lnTo>
                  <a:lnTo>
                    <a:pt x="939" y="723"/>
                  </a:lnTo>
                  <a:lnTo>
                    <a:pt x="937" y="714"/>
                  </a:lnTo>
                  <a:lnTo>
                    <a:pt x="933" y="705"/>
                  </a:lnTo>
                  <a:lnTo>
                    <a:pt x="929" y="695"/>
                  </a:lnTo>
                  <a:lnTo>
                    <a:pt x="924" y="685"/>
                  </a:lnTo>
                  <a:lnTo>
                    <a:pt x="919" y="676"/>
                  </a:lnTo>
                  <a:lnTo>
                    <a:pt x="904" y="657"/>
                  </a:lnTo>
                  <a:lnTo>
                    <a:pt x="889" y="637"/>
                  </a:lnTo>
                  <a:lnTo>
                    <a:pt x="871" y="618"/>
                  </a:lnTo>
                  <a:lnTo>
                    <a:pt x="851" y="599"/>
                  </a:lnTo>
                  <a:lnTo>
                    <a:pt x="828" y="579"/>
                  </a:lnTo>
                  <a:lnTo>
                    <a:pt x="804" y="561"/>
                  </a:lnTo>
                  <a:lnTo>
                    <a:pt x="776" y="543"/>
                  </a:lnTo>
                  <a:lnTo>
                    <a:pt x="748" y="524"/>
                  </a:lnTo>
                  <a:lnTo>
                    <a:pt x="718" y="507"/>
                  </a:lnTo>
                  <a:lnTo>
                    <a:pt x="686" y="491"/>
                  </a:lnTo>
                  <a:lnTo>
                    <a:pt x="701" y="487"/>
                  </a:lnTo>
                  <a:lnTo>
                    <a:pt x="715" y="482"/>
                  </a:lnTo>
                  <a:lnTo>
                    <a:pt x="728" y="477"/>
                  </a:lnTo>
                  <a:lnTo>
                    <a:pt x="743" y="469"/>
                  </a:lnTo>
                  <a:lnTo>
                    <a:pt x="756" y="461"/>
                  </a:lnTo>
                  <a:lnTo>
                    <a:pt x="769" y="453"/>
                  </a:lnTo>
                  <a:lnTo>
                    <a:pt x="781" y="443"/>
                  </a:lnTo>
                  <a:lnTo>
                    <a:pt x="794" y="433"/>
                  </a:lnTo>
                  <a:lnTo>
                    <a:pt x="805" y="422"/>
                  </a:lnTo>
                  <a:lnTo>
                    <a:pt x="816" y="409"/>
                  </a:lnTo>
                  <a:lnTo>
                    <a:pt x="826" y="397"/>
                  </a:lnTo>
                  <a:lnTo>
                    <a:pt x="835" y="383"/>
                  </a:lnTo>
                  <a:lnTo>
                    <a:pt x="844" y="369"/>
                  </a:lnTo>
                  <a:lnTo>
                    <a:pt x="853" y="354"/>
                  </a:lnTo>
                  <a:lnTo>
                    <a:pt x="860" y="338"/>
                  </a:lnTo>
                  <a:lnTo>
                    <a:pt x="866" y="322"/>
                  </a:lnTo>
                  <a:lnTo>
                    <a:pt x="870" y="310"/>
                  </a:lnTo>
                  <a:lnTo>
                    <a:pt x="873" y="297"/>
                  </a:lnTo>
                  <a:lnTo>
                    <a:pt x="876" y="285"/>
                  </a:lnTo>
                  <a:lnTo>
                    <a:pt x="878" y="273"/>
                  </a:lnTo>
                  <a:lnTo>
                    <a:pt x="880" y="260"/>
                  </a:lnTo>
                  <a:lnTo>
                    <a:pt x="881" y="247"/>
                  </a:lnTo>
                  <a:lnTo>
                    <a:pt x="882" y="235"/>
                  </a:lnTo>
                  <a:lnTo>
                    <a:pt x="882" y="223"/>
                  </a:lnTo>
                  <a:lnTo>
                    <a:pt x="881" y="212"/>
                  </a:lnTo>
                  <a:lnTo>
                    <a:pt x="880" y="200"/>
                  </a:lnTo>
                  <a:lnTo>
                    <a:pt x="879" y="188"/>
                  </a:lnTo>
                  <a:lnTo>
                    <a:pt x="877" y="176"/>
                  </a:lnTo>
                  <a:lnTo>
                    <a:pt x="874" y="165"/>
                  </a:lnTo>
                  <a:lnTo>
                    <a:pt x="871" y="154"/>
                  </a:lnTo>
                  <a:lnTo>
                    <a:pt x="868" y="143"/>
                  </a:lnTo>
                  <a:lnTo>
                    <a:pt x="864" y="132"/>
                  </a:lnTo>
                  <a:lnTo>
                    <a:pt x="859" y="122"/>
                  </a:lnTo>
                  <a:lnTo>
                    <a:pt x="854" y="112"/>
                  </a:lnTo>
                  <a:lnTo>
                    <a:pt x="849" y="102"/>
                  </a:lnTo>
                  <a:lnTo>
                    <a:pt x="842" y="93"/>
                  </a:lnTo>
                  <a:lnTo>
                    <a:pt x="836" y="84"/>
                  </a:lnTo>
                  <a:lnTo>
                    <a:pt x="829" y="74"/>
                  </a:lnTo>
                  <a:lnTo>
                    <a:pt x="822" y="66"/>
                  </a:lnTo>
                  <a:lnTo>
                    <a:pt x="815" y="58"/>
                  </a:lnTo>
                  <a:lnTo>
                    <a:pt x="807" y="51"/>
                  </a:lnTo>
                  <a:lnTo>
                    <a:pt x="799" y="44"/>
                  </a:lnTo>
                  <a:lnTo>
                    <a:pt x="790" y="37"/>
                  </a:lnTo>
                  <a:lnTo>
                    <a:pt x="780" y="31"/>
                  </a:lnTo>
                  <a:lnTo>
                    <a:pt x="771" y="24"/>
                  </a:lnTo>
                  <a:lnTo>
                    <a:pt x="761" y="19"/>
                  </a:lnTo>
                  <a:lnTo>
                    <a:pt x="751" y="15"/>
                  </a:lnTo>
                  <a:lnTo>
                    <a:pt x="740" y="11"/>
                  </a:lnTo>
                  <a:lnTo>
                    <a:pt x="729" y="7"/>
                  </a:lnTo>
                  <a:lnTo>
                    <a:pt x="718" y="5"/>
                  </a:lnTo>
                  <a:lnTo>
                    <a:pt x="707" y="3"/>
                  </a:lnTo>
                  <a:lnTo>
                    <a:pt x="696" y="1"/>
                  </a:lnTo>
                  <a:lnTo>
                    <a:pt x="685" y="0"/>
                  </a:lnTo>
                  <a:lnTo>
                    <a:pt x="675" y="0"/>
                  </a:lnTo>
                  <a:lnTo>
                    <a:pt x="663" y="0"/>
                  </a:lnTo>
                  <a:lnTo>
                    <a:pt x="652" y="1"/>
                  </a:lnTo>
                  <a:lnTo>
                    <a:pt x="641" y="3"/>
                  </a:lnTo>
                  <a:lnTo>
                    <a:pt x="631" y="5"/>
                  </a:lnTo>
                  <a:lnTo>
                    <a:pt x="620" y="7"/>
                  </a:lnTo>
                  <a:lnTo>
                    <a:pt x="609" y="11"/>
                  </a:lnTo>
                  <a:lnTo>
                    <a:pt x="598" y="14"/>
                  </a:lnTo>
                  <a:lnTo>
                    <a:pt x="588" y="18"/>
                  </a:lnTo>
                  <a:lnTo>
                    <a:pt x="578" y="23"/>
                  </a:lnTo>
                  <a:lnTo>
                    <a:pt x="568" y="29"/>
                  </a:lnTo>
                  <a:lnTo>
                    <a:pt x="559" y="35"/>
                  </a:lnTo>
                  <a:lnTo>
                    <a:pt x="548" y="41"/>
                  </a:lnTo>
                  <a:lnTo>
                    <a:pt x="539" y="48"/>
                  </a:lnTo>
                  <a:lnTo>
                    <a:pt x="530" y="55"/>
                  </a:lnTo>
                  <a:lnTo>
                    <a:pt x="521" y="63"/>
                  </a:lnTo>
                  <a:lnTo>
                    <a:pt x="513" y="71"/>
                  </a:lnTo>
                  <a:lnTo>
                    <a:pt x="505" y="79"/>
                  </a:lnTo>
                  <a:lnTo>
                    <a:pt x="497" y="89"/>
                  </a:lnTo>
                  <a:lnTo>
                    <a:pt x="489" y="98"/>
                  </a:lnTo>
                  <a:lnTo>
                    <a:pt x="482" y="108"/>
                  </a:lnTo>
                  <a:lnTo>
                    <a:pt x="475" y="118"/>
                  </a:lnTo>
                  <a:lnTo>
                    <a:pt x="469" y="129"/>
                  </a:lnTo>
                  <a:lnTo>
                    <a:pt x="463" y="141"/>
                  </a:lnTo>
                  <a:lnTo>
                    <a:pt x="458" y="152"/>
                  </a:lnTo>
                  <a:lnTo>
                    <a:pt x="453" y="163"/>
                  </a:lnTo>
                  <a:lnTo>
                    <a:pt x="449" y="175"/>
                  </a:lnTo>
                  <a:close/>
                </a:path>
              </a:pathLst>
            </a:custGeom>
            <a:solidFill>
              <a:srgbClr val="EDCF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62"/>
            <p:cNvSpPr>
              <a:spLocks noEditPoints="1"/>
            </p:cNvSpPr>
            <p:nvPr/>
          </p:nvSpPr>
          <p:spPr bwMode="auto">
            <a:xfrm>
              <a:off x="3050" y="1862"/>
              <a:ext cx="103" cy="200"/>
            </a:xfrm>
            <a:custGeom>
              <a:avLst/>
              <a:gdLst/>
              <a:ahLst/>
              <a:cxnLst>
                <a:cxn ang="0">
                  <a:pos x="122" y="866"/>
                </a:cxn>
                <a:cxn ang="0">
                  <a:pos x="164" y="1035"/>
                </a:cxn>
                <a:cxn ang="0">
                  <a:pos x="110" y="1129"/>
                </a:cxn>
                <a:cxn ang="0">
                  <a:pos x="67" y="1259"/>
                </a:cxn>
                <a:cxn ang="0">
                  <a:pos x="159" y="1433"/>
                </a:cxn>
                <a:cxn ang="0">
                  <a:pos x="24" y="1521"/>
                </a:cxn>
                <a:cxn ang="0">
                  <a:pos x="14" y="1675"/>
                </a:cxn>
                <a:cxn ang="0">
                  <a:pos x="145" y="1837"/>
                </a:cxn>
                <a:cxn ang="0">
                  <a:pos x="385" y="1960"/>
                </a:cxn>
                <a:cxn ang="0">
                  <a:pos x="643" y="1997"/>
                </a:cxn>
                <a:cxn ang="0">
                  <a:pos x="832" y="1937"/>
                </a:cxn>
                <a:cxn ang="0">
                  <a:pos x="895" y="1791"/>
                </a:cxn>
                <a:cxn ang="0">
                  <a:pos x="824" y="1625"/>
                </a:cxn>
                <a:cxn ang="0">
                  <a:pos x="973" y="1541"/>
                </a:cxn>
                <a:cxn ang="0">
                  <a:pos x="978" y="1381"/>
                </a:cxn>
                <a:cxn ang="0">
                  <a:pos x="971" y="1240"/>
                </a:cxn>
                <a:cxn ang="0">
                  <a:pos x="1032" y="1121"/>
                </a:cxn>
                <a:cxn ang="0">
                  <a:pos x="936" y="929"/>
                </a:cxn>
                <a:cxn ang="0">
                  <a:pos x="1009" y="803"/>
                </a:cxn>
                <a:cxn ang="0">
                  <a:pos x="954" y="661"/>
                </a:cxn>
                <a:cxn ang="0">
                  <a:pos x="848" y="492"/>
                </a:cxn>
                <a:cxn ang="0">
                  <a:pos x="934" y="353"/>
                </a:cxn>
                <a:cxn ang="0">
                  <a:pos x="938" y="189"/>
                </a:cxn>
                <a:cxn ang="0">
                  <a:pos x="861" y="58"/>
                </a:cxn>
                <a:cxn ang="0">
                  <a:pos x="721" y="1"/>
                </a:cxn>
                <a:cxn ang="0">
                  <a:pos x="575" y="40"/>
                </a:cxn>
                <a:cxn ang="0">
                  <a:pos x="466" y="158"/>
                </a:cxn>
                <a:cxn ang="0">
                  <a:pos x="433" y="318"/>
                </a:cxn>
                <a:cxn ang="0">
                  <a:pos x="286" y="395"/>
                </a:cxn>
                <a:cxn ang="0">
                  <a:pos x="100" y="464"/>
                </a:cxn>
                <a:cxn ang="0">
                  <a:pos x="86" y="613"/>
                </a:cxn>
                <a:cxn ang="0">
                  <a:pos x="257" y="709"/>
                </a:cxn>
                <a:cxn ang="0">
                  <a:pos x="136" y="548"/>
                </a:cxn>
                <a:cxn ang="0">
                  <a:pos x="211" y="473"/>
                </a:cxn>
                <a:cxn ang="0">
                  <a:pos x="540" y="429"/>
                </a:cxn>
                <a:cxn ang="0">
                  <a:pos x="500" y="276"/>
                </a:cxn>
                <a:cxn ang="0">
                  <a:pos x="615" y="93"/>
                </a:cxn>
                <a:cxn ang="0">
                  <a:pos x="762" y="77"/>
                </a:cxn>
                <a:cxn ang="0">
                  <a:pos x="866" y="181"/>
                </a:cxn>
                <a:cxn ang="0">
                  <a:pos x="842" y="398"/>
                </a:cxn>
                <a:cxn ang="0">
                  <a:pos x="712" y="492"/>
                </a:cxn>
                <a:cxn ang="0">
                  <a:pos x="917" y="719"/>
                </a:cxn>
                <a:cxn ang="0">
                  <a:pos x="933" y="820"/>
                </a:cxn>
                <a:cxn ang="0">
                  <a:pos x="837" y="926"/>
                </a:cxn>
                <a:cxn ang="0">
                  <a:pos x="964" y="1096"/>
                </a:cxn>
                <a:cxn ang="0">
                  <a:pos x="917" y="1199"/>
                </a:cxn>
                <a:cxn ang="0">
                  <a:pos x="848" y="1316"/>
                </a:cxn>
                <a:cxn ang="0">
                  <a:pos x="931" y="1465"/>
                </a:cxn>
                <a:cxn ang="0">
                  <a:pos x="834" y="1556"/>
                </a:cxn>
                <a:cxn ang="0">
                  <a:pos x="769" y="1684"/>
                </a:cxn>
                <a:cxn ang="0">
                  <a:pos x="825" y="1839"/>
                </a:cxn>
                <a:cxn ang="0">
                  <a:pos x="724" y="1918"/>
                </a:cxn>
                <a:cxn ang="0">
                  <a:pos x="535" y="1926"/>
                </a:cxn>
                <a:cxn ang="0">
                  <a:pos x="311" y="1860"/>
                </a:cxn>
                <a:cxn ang="0">
                  <a:pos x="118" y="1721"/>
                </a:cxn>
                <a:cxn ang="0">
                  <a:pos x="67" y="1594"/>
                </a:cxn>
                <a:cxn ang="0">
                  <a:pos x="158" y="1502"/>
                </a:cxn>
                <a:cxn ang="0">
                  <a:pos x="203" y="1368"/>
                </a:cxn>
                <a:cxn ang="0">
                  <a:pos x="135" y="1208"/>
                </a:cxn>
                <a:cxn ang="0">
                  <a:pos x="218" y="1141"/>
                </a:cxn>
                <a:cxn ang="0">
                  <a:pos x="199" y="968"/>
                </a:cxn>
                <a:cxn ang="0">
                  <a:pos x="205" y="845"/>
                </a:cxn>
              </a:cxnLst>
              <a:rect l="0" t="0" r="r" b="b"/>
              <a:pathLst>
                <a:path w="1032" h="1998">
                  <a:moveTo>
                    <a:pt x="217" y="759"/>
                  </a:moveTo>
                  <a:lnTo>
                    <a:pt x="201" y="768"/>
                  </a:lnTo>
                  <a:lnTo>
                    <a:pt x="187" y="778"/>
                  </a:lnTo>
                  <a:lnTo>
                    <a:pt x="172" y="788"/>
                  </a:lnTo>
                  <a:lnTo>
                    <a:pt x="160" y="800"/>
                  </a:lnTo>
                  <a:lnTo>
                    <a:pt x="149" y="812"/>
                  </a:lnTo>
                  <a:lnTo>
                    <a:pt x="139" y="824"/>
                  </a:lnTo>
                  <a:lnTo>
                    <a:pt x="135" y="831"/>
                  </a:lnTo>
                  <a:lnTo>
                    <a:pt x="132" y="838"/>
                  </a:lnTo>
                  <a:lnTo>
                    <a:pt x="128" y="845"/>
                  </a:lnTo>
                  <a:lnTo>
                    <a:pt x="126" y="853"/>
                  </a:lnTo>
                  <a:lnTo>
                    <a:pt x="122" y="866"/>
                  </a:lnTo>
                  <a:lnTo>
                    <a:pt x="119" y="879"/>
                  </a:lnTo>
                  <a:lnTo>
                    <a:pt x="117" y="892"/>
                  </a:lnTo>
                  <a:lnTo>
                    <a:pt x="117" y="907"/>
                  </a:lnTo>
                  <a:lnTo>
                    <a:pt x="118" y="921"/>
                  </a:lnTo>
                  <a:lnTo>
                    <a:pt x="120" y="934"/>
                  </a:lnTo>
                  <a:lnTo>
                    <a:pt x="123" y="948"/>
                  </a:lnTo>
                  <a:lnTo>
                    <a:pt x="127" y="963"/>
                  </a:lnTo>
                  <a:lnTo>
                    <a:pt x="132" y="977"/>
                  </a:lnTo>
                  <a:lnTo>
                    <a:pt x="139" y="992"/>
                  </a:lnTo>
                  <a:lnTo>
                    <a:pt x="146" y="1006"/>
                  </a:lnTo>
                  <a:lnTo>
                    <a:pt x="154" y="1021"/>
                  </a:lnTo>
                  <a:lnTo>
                    <a:pt x="164" y="1035"/>
                  </a:lnTo>
                  <a:lnTo>
                    <a:pt x="174" y="1049"/>
                  </a:lnTo>
                  <a:lnTo>
                    <a:pt x="186" y="1064"/>
                  </a:lnTo>
                  <a:lnTo>
                    <a:pt x="199" y="1079"/>
                  </a:lnTo>
                  <a:lnTo>
                    <a:pt x="187" y="1083"/>
                  </a:lnTo>
                  <a:lnTo>
                    <a:pt x="176" y="1087"/>
                  </a:lnTo>
                  <a:lnTo>
                    <a:pt x="164" y="1092"/>
                  </a:lnTo>
                  <a:lnTo>
                    <a:pt x="154" y="1097"/>
                  </a:lnTo>
                  <a:lnTo>
                    <a:pt x="144" y="1103"/>
                  </a:lnTo>
                  <a:lnTo>
                    <a:pt x="135" y="1109"/>
                  </a:lnTo>
                  <a:lnTo>
                    <a:pt x="127" y="1115"/>
                  </a:lnTo>
                  <a:lnTo>
                    <a:pt x="118" y="1121"/>
                  </a:lnTo>
                  <a:lnTo>
                    <a:pt x="110" y="1129"/>
                  </a:lnTo>
                  <a:lnTo>
                    <a:pt x="103" y="1136"/>
                  </a:lnTo>
                  <a:lnTo>
                    <a:pt x="96" y="1144"/>
                  </a:lnTo>
                  <a:lnTo>
                    <a:pt x="90" y="1152"/>
                  </a:lnTo>
                  <a:lnTo>
                    <a:pt x="85" y="1160"/>
                  </a:lnTo>
                  <a:lnTo>
                    <a:pt x="80" y="1168"/>
                  </a:lnTo>
                  <a:lnTo>
                    <a:pt x="76" y="1177"/>
                  </a:lnTo>
                  <a:lnTo>
                    <a:pt x="73" y="1187"/>
                  </a:lnTo>
                  <a:lnTo>
                    <a:pt x="69" y="1201"/>
                  </a:lnTo>
                  <a:lnTo>
                    <a:pt x="66" y="1215"/>
                  </a:lnTo>
                  <a:lnTo>
                    <a:pt x="65" y="1229"/>
                  </a:lnTo>
                  <a:lnTo>
                    <a:pt x="66" y="1245"/>
                  </a:lnTo>
                  <a:lnTo>
                    <a:pt x="67" y="1259"/>
                  </a:lnTo>
                  <a:lnTo>
                    <a:pt x="70" y="1274"/>
                  </a:lnTo>
                  <a:lnTo>
                    <a:pt x="75" y="1289"/>
                  </a:lnTo>
                  <a:lnTo>
                    <a:pt x="81" y="1305"/>
                  </a:lnTo>
                  <a:lnTo>
                    <a:pt x="88" y="1321"/>
                  </a:lnTo>
                  <a:lnTo>
                    <a:pt x="97" y="1336"/>
                  </a:lnTo>
                  <a:lnTo>
                    <a:pt x="106" y="1352"/>
                  </a:lnTo>
                  <a:lnTo>
                    <a:pt x="118" y="1368"/>
                  </a:lnTo>
                  <a:lnTo>
                    <a:pt x="131" y="1383"/>
                  </a:lnTo>
                  <a:lnTo>
                    <a:pt x="144" y="1398"/>
                  </a:lnTo>
                  <a:lnTo>
                    <a:pt x="159" y="1414"/>
                  </a:lnTo>
                  <a:lnTo>
                    <a:pt x="176" y="1429"/>
                  </a:lnTo>
                  <a:lnTo>
                    <a:pt x="159" y="1433"/>
                  </a:lnTo>
                  <a:lnTo>
                    <a:pt x="144" y="1438"/>
                  </a:lnTo>
                  <a:lnTo>
                    <a:pt x="130" y="1443"/>
                  </a:lnTo>
                  <a:lnTo>
                    <a:pt x="117" y="1448"/>
                  </a:lnTo>
                  <a:lnTo>
                    <a:pt x="103" y="1454"/>
                  </a:lnTo>
                  <a:lnTo>
                    <a:pt x="90" y="1460"/>
                  </a:lnTo>
                  <a:lnTo>
                    <a:pt x="79" y="1468"/>
                  </a:lnTo>
                  <a:lnTo>
                    <a:pt x="68" y="1476"/>
                  </a:lnTo>
                  <a:lnTo>
                    <a:pt x="58" y="1484"/>
                  </a:lnTo>
                  <a:lnTo>
                    <a:pt x="48" y="1492"/>
                  </a:lnTo>
                  <a:lnTo>
                    <a:pt x="39" y="1501"/>
                  </a:lnTo>
                  <a:lnTo>
                    <a:pt x="31" y="1510"/>
                  </a:lnTo>
                  <a:lnTo>
                    <a:pt x="24" y="1521"/>
                  </a:lnTo>
                  <a:lnTo>
                    <a:pt x="18" y="1531"/>
                  </a:lnTo>
                  <a:lnTo>
                    <a:pt x="13" y="1542"/>
                  </a:lnTo>
                  <a:lnTo>
                    <a:pt x="9" y="1553"/>
                  </a:lnTo>
                  <a:lnTo>
                    <a:pt x="5" y="1566"/>
                  </a:lnTo>
                  <a:lnTo>
                    <a:pt x="2" y="1580"/>
                  </a:lnTo>
                  <a:lnTo>
                    <a:pt x="0" y="1593"/>
                  </a:lnTo>
                  <a:lnTo>
                    <a:pt x="0" y="1606"/>
                  </a:lnTo>
                  <a:lnTo>
                    <a:pt x="1" y="1620"/>
                  </a:lnTo>
                  <a:lnTo>
                    <a:pt x="2" y="1634"/>
                  </a:lnTo>
                  <a:lnTo>
                    <a:pt x="5" y="1648"/>
                  </a:lnTo>
                  <a:lnTo>
                    <a:pt x="9" y="1661"/>
                  </a:lnTo>
                  <a:lnTo>
                    <a:pt x="14" y="1675"/>
                  </a:lnTo>
                  <a:lnTo>
                    <a:pt x="19" y="1690"/>
                  </a:lnTo>
                  <a:lnTo>
                    <a:pt x="26" y="1703"/>
                  </a:lnTo>
                  <a:lnTo>
                    <a:pt x="34" y="1717"/>
                  </a:lnTo>
                  <a:lnTo>
                    <a:pt x="43" y="1731"/>
                  </a:lnTo>
                  <a:lnTo>
                    <a:pt x="52" y="1745"/>
                  </a:lnTo>
                  <a:lnTo>
                    <a:pt x="64" y="1759"/>
                  </a:lnTo>
                  <a:lnTo>
                    <a:pt x="75" y="1772"/>
                  </a:lnTo>
                  <a:lnTo>
                    <a:pt x="87" y="1785"/>
                  </a:lnTo>
                  <a:lnTo>
                    <a:pt x="100" y="1798"/>
                  </a:lnTo>
                  <a:lnTo>
                    <a:pt x="114" y="1812"/>
                  </a:lnTo>
                  <a:lnTo>
                    <a:pt x="129" y="1824"/>
                  </a:lnTo>
                  <a:lnTo>
                    <a:pt x="145" y="1837"/>
                  </a:lnTo>
                  <a:lnTo>
                    <a:pt x="161" y="1849"/>
                  </a:lnTo>
                  <a:lnTo>
                    <a:pt x="179" y="1862"/>
                  </a:lnTo>
                  <a:lnTo>
                    <a:pt x="196" y="1873"/>
                  </a:lnTo>
                  <a:lnTo>
                    <a:pt x="214" y="1884"/>
                  </a:lnTo>
                  <a:lnTo>
                    <a:pt x="233" y="1895"/>
                  </a:lnTo>
                  <a:lnTo>
                    <a:pt x="254" y="1905"/>
                  </a:lnTo>
                  <a:lnTo>
                    <a:pt x="274" y="1916"/>
                  </a:lnTo>
                  <a:lnTo>
                    <a:pt x="296" y="1926"/>
                  </a:lnTo>
                  <a:lnTo>
                    <a:pt x="317" y="1935"/>
                  </a:lnTo>
                  <a:lnTo>
                    <a:pt x="339" y="1944"/>
                  </a:lnTo>
                  <a:lnTo>
                    <a:pt x="362" y="1952"/>
                  </a:lnTo>
                  <a:lnTo>
                    <a:pt x="385" y="1960"/>
                  </a:lnTo>
                  <a:lnTo>
                    <a:pt x="408" y="1966"/>
                  </a:lnTo>
                  <a:lnTo>
                    <a:pt x="431" y="1974"/>
                  </a:lnTo>
                  <a:lnTo>
                    <a:pt x="453" y="1979"/>
                  </a:lnTo>
                  <a:lnTo>
                    <a:pt x="476" y="1984"/>
                  </a:lnTo>
                  <a:lnTo>
                    <a:pt x="498" y="1988"/>
                  </a:lnTo>
                  <a:lnTo>
                    <a:pt x="519" y="1991"/>
                  </a:lnTo>
                  <a:lnTo>
                    <a:pt x="542" y="1994"/>
                  </a:lnTo>
                  <a:lnTo>
                    <a:pt x="562" y="1996"/>
                  </a:lnTo>
                  <a:lnTo>
                    <a:pt x="583" y="1997"/>
                  </a:lnTo>
                  <a:lnTo>
                    <a:pt x="604" y="1998"/>
                  </a:lnTo>
                  <a:lnTo>
                    <a:pt x="624" y="1998"/>
                  </a:lnTo>
                  <a:lnTo>
                    <a:pt x="643" y="1997"/>
                  </a:lnTo>
                  <a:lnTo>
                    <a:pt x="663" y="1995"/>
                  </a:lnTo>
                  <a:lnTo>
                    <a:pt x="681" y="1993"/>
                  </a:lnTo>
                  <a:lnTo>
                    <a:pt x="699" y="1991"/>
                  </a:lnTo>
                  <a:lnTo>
                    <a:pt x="717" y="1987"/>
                  </a:lnTo>
                  <a:lnTo>
                    <a:pt x="733" y="1983"/>
                  </a:lnTo>
                  <a:lnTo>
                    <a:pt x="749" y="1979"/>
                  </a:lnTo>
                  <a:lnTo>
                    <a:pt x="766" y="1973"/>
                  </a:lnTo>
                  <a:lnTo>
                    <a:pt x="780" y="1967"/>
                  </a:lnTo>
                  <a:lnTo>
                    <a:pt x="794" y="1960"/>
                  </a:lnTo>
                  <a:lnTo>
                    <a:pt x="807" y="1953"/>
                  </a:lnTo>
                  <a:lnTo>
                    <a:pt x="819" y="1945"/>
                  </a:lnTo>
                  <a:lnTo>
                    <a:pt x="832" y="1937"/>
                  </a:lnTo>
                  <a:lnTo>
                    <a:pt x="842" y="1928"/>
                  </a:lnTo>
                  <a:lnTo>
                    <a:pt x="852" y="1919"/>
                  </a:lnTo>
                  <a:lnTo>
                    <a:pt x="861" y="1907"/>
                  </a:lnTo>
                  <a:lnTo>
                    <a:pt x="869" y="1897"/>
                  </a:lnTo>
                  <a:lnTo>
                    <a:pt x="876" y="1886"/>
                  </a:lnTo>
                  <a:lnTo>
                    <a:pt x="883" y="1874"/>
                  </a:lnTo>
                  <a:lnTo>
                    <a:pt x="888" y="1861"/>
                  </a:lnTo>
                  <a:lnTo>
                    <a:pt x="892" y="1847"/>
                  </a:lnTo>
                  <a:lnTo>
                    <a:pt x="894" y="1834"/>
                  </a:lnTo>
                  <a:lnTo>
                    <a:pt x="896" y="1820"/>
                  </a:lnTo>
                  <a:lnTo>
                    <a:pt x="896" y="1806"/>
                  </a:lnTo>
                  <a:lnTo>
                    <a:pt x="895" y="1791"/>
                  </a:lnTo>
                  <a:lnTo>
                    <a:pt x="893" y="1777"/>
                  </a:lnTo>
                  <a:lnTo>
                    <a:pt x="889" y="1762"/>
                  </a:lnTo>
                  <a:lnTo>
                    <a:pt x="884" y="1748"/>
                  </a:lnTo>
                  <a:lnTo>
                    <a:pt x="878" y="1732"/>
                  </a:lnTo>
                  <a:lnTo>
                    <a:pt x="871" y="1718"/>
                  </a:lnTo>
                  <a:lnTo>
                    <a:pt x="862" y="1703"/>
                  </a:lnTo>
                  <a:lnTo>
                    <a:pt x="853" y="1687"/>
                  </a:lnTo>
                  <a:lnTo>
                    <a:pt x="843" y="1673"/>
                  </a:lnTo>
                  <a:lnTo>
                    <a:pt x="832" y="1658"/>
                  </a:lnTo>
                  <a:lnTo>
                    <a:pt x="819" y="1644"/>
                  </a:lnTo>
                  <a:lnTo>
                    <a:pt x="805" y="1628"/>
                  </a:lnTo>
                  <a:lnTo>
                    <a:pt x="824" y="1625"/>
                  </a:lnTo>
                  <a:lnTo>
                    <a:pt x="840" y="1622"/>
                  </a:lnTo>
                  <a:lnTo>
                    <a:pt x="856" y="1617"/>
                  </a:lnTo>
                  <a:lnTo>
                    <a:pt x="871" y="1612"/>
                  </a:lnTo>
                  <a:lnTo>
                    <a:pt x="886" y="1607"/>
                  </a:lnTo>
                  <a:lnTo>
                    <a:pt x="900" y="1600"/>
                  </a:lnTo>
                  <a:lnTo>
                    <a:pt x="913" y="1594"/>
                  </a:lnTo>
                  <a:lnTo>
                    <a:pt x="925" y="1587"/>
                  </a:lnTo>
                  <a:lnTo>
                    <a:pt x="936" y="1579"/>
                  </a:lnTo>
                  <a:lnTo>
                    <a:pt x="947" y="1569"/>
                  </a:lnTo>
                  <a:lnTo>
                    <a:pt x="957" y="1561"/>
                  </a:lnTo>
                  <a:lnTo>
                    <a:pt x="965" y="1551"/>
                  </a:lnTo>
                  <a:lnTo>
                    <a:pt x="973" y="1541"/>
                  </a:lnTo>
                  <a:lnTo>
                    <a:pt x="979" y="1531"/>
                  </a:lnTo>
                  <a:lnTo>
                    <a:pt x="985" y="1519"/>
                  </a:lnTo>
                  <a:lnTo>
                    <a:pt x="989" y="1507"/>
                  </a:lnTo>
                  <a:lnTo>
                    <a:pt x="993" y="1494"/>
                  </a:lnTo>
                  <a:lnTo>
                    <a:pt x="996" y="1481"/>
                  </a:lnTo>
                  <a:lnTo>
                    <a:pt x="997" y="1468"/>
                  </a:lnTo>
                  <a:lnTo>
                    <a:pt x="997" y="1453"/>
                  </a:lnTo>
                  <a:lnTo>
                    <a:pt x="996" y="1439"/>
                  </a:lnTo>
                  <a:lnTo>
                    <a:pt x="993" y="1425"/>
                  </a:lnTo>
                  <a:lnTo>
                    <a:pt x="989" y="1411"/>
                  </a:lnTo>
                  <a:lnTo>
                    <a:pt x="984" y="1396"/>
                  </a:lnTo>
                  <a:lnTo>
                    <a:pt x="978" y="1381"/>
                  </a:lnTo>
                  <a:lnTo>
                    <a:pt x="971" y="1367"/>
                  </a:lnTo>
                  <a:lnTo>
                    <a:pt x="962" y="1353"/>
                  </a:lnTo>
                  <a:lnTo>
                    <a:pt x="953" y="1337"/>
                  </a:lnTo>
                  <a:lnTo>
                    <a:pt x="942" y="1323"/>
                  </a:lnTo>
                  <a:lnTo>
                    <a:pt x="929" y="1308"/>
                  </a:lnTo>
                  <a:lnTo>
                    <a:pt x="917" y="1293"/>
                  </a:lnTo>
                  <a:lnTo>
                    <a:pt x="903" y="1279"/>
                  </a:lnTo>
                  <a:lnTo>
                    <a:pt x="924" y="1269"/>
                  </a:lnTo>
                  <a:lnTo>
                    <a:pt x="945" y="1259"/>
                  </a:lnTo>
                  <a:lnTo>
                    <a:pt x="954" y="1253"/>
                  </a:lnTo>
                  <a:lnTo>
                    <a:pt x="963" y="1247"/>
                  </a:lnTo>
                  <a:lnTo>
                    <a:pt x="971" y="1240"/>
                  </a:lnTo>
                  <a:lnTo>
                    <a:pt x="979" y="1232"/>
                  </a:lnTo>
                  <a:lnTo>
                    <a:pt x="986" y="1225"/>
                  </a:lnTo>
                  <a:lnTo>
                    <a:pt x="993" y="1218"/>
                  </a:lnTo>
                  <a:lnTo>
                    <a:pt x="1000" y="1210"/>
                  </a:lnTo>
                  <a:lnTo>
                    <a:pt x="1006" y="1203"/>
                  </a:lnTo>
                  <a:lnTo>
                    <a:pt x="1011" y="1194"/>
                  </a:lnTo>
                  <a:lnTo>
                    <a:pt x="1016" y="1186"/>
                  </a:lnTo>
                  <a:lnTo>
                    <a:pt x="1020" y="1176"/>
                  </a:lnTo>
                  <a:lnTo>
                    <a:pt x="1024" y="1167"/>
                  </a:lnTo>
                  <a:lnTo>
                    <a:pt x="1028" y="1152"/>
                  </a:lnTo>
                  <a:lnTo>
                    <a:pt x="1030" y="1138"/>
                  </a:lnTo>
                  <a:lnTo>
                    <a:pt x="1032" y="1121"/>
                  </a:lnTo>
                  <a:lnTo>
                    <a:pt x="1032" y="1106"/>
                  </a:lnTo>
                  <a:lnTo>
                    <a:pt x="1030" y="1091"/>
                  </a:lnTo>
                  <a:lnTo>
                    <a:pt x="1027" y="1075"/>
                  </a:lnTo>
                  <a:lnTo>
                    <a:pt x="1022" y="1058"/>
                  </a:lnTo>
                  <a:lnTo>
                    <a:pt x="1016" y="1042"/>
                  </a:lnTo>
                  <a:lnTo>
                    <a:pt x="1009" y="1026"/>
                  </a:lnTo>
                  <a:lnTo>
                    <a:pt x="1000" y="1009"/>
                  </a:lnTo>
                  <a:lnTo>
                    <a:pt x="989" y="993"/>
                  </a:lnTo>
                  <a:lnTo>
                    <a:pt x="978" y="977"/>
                  </a:lnTo>
                  <a:lnTo>
                    <a:pt x="966" y="961"/>
                  </a:lnTo>
                  <a:lnTo>
                    <a:pt x="952" y="944"/>
                  </a:lnTo>
                  <a:lnTo>
                    <a:pt x="936" y="929"/>
                  </a:lnTo>
                  <a:lnTo>
                    <a:pt x="920" y="913"/>
                  </a:lnTo>
                  <a:lnTo>
                    <a:pt x="938" y="904"/>
                  </a:lnTo>
                  <a:lnTo>
                    <a:pt x="954" y="893"/>
                  </a:lnTo>
                  <a:lnTo>
                    <a:pt x="966" y="883"/>
                  </a:lnTo>
                  <a:lnTo>
                    <a:pt x="977" y="872"/>
                  </a:lnTo>
                  <a:lnTo>
                    <a:pt x="986" y="862"/>
                  </a:lnTo>
                  <a:lnTo>
                    <a:pt x="993" y="851"/>
                  </a:lnTo>
                  <a:lnTo>
                    <a:pt x="999" y="839"/>
                  </a:lnTo>
                  <a:lnTo>
                    <a:pt x="1003" y="829"/>
                  </a:lnTo>
                  <a:lnTo>
                    <a:pt x="1006" y="821"/>
                  </a:lnTo>
                  <a:lnTo>
                    <a:pt x="1008" y="812"/>
                  </a:lnTo>
                  <a:lnTo>
                    <a:pt x="1009" y="803"/>
                  </a:lnTo>
                  <a:lnTo>
                    <a:pt x="1010" y="795"/>
                  </a:lnTo>
                  <a:lnTo>
                    <a:pt x="1010" y="785"/>
                  </a:lnTo>
                  <a:lnTo>
                    <a:pt x="1009" y="776"/>
                  </a:lnTo>
                  <a:lnTo>
                    <a:pt x="1008" y="767"/>
                  </a:lnTo>
                  <a:lnTo>
                    <a:pt x="1006" y="757"/>
                  </a:lnTo>
                  <a:lnTo>
                    <a:pt x="1003" y="748"/>
                  </a:lnTo>
                  <a:lnTo>
                    <a:pt x="1000" y="739"/>
                  </a:lnTo>
                  <a:lnTo>
                    <a:pt x="996" y="729"/>
                  </a:lnTo>
                  <a:lnTo>
                    <a:pt x="991" y="719"/>
                  </a:lnTo>
                  <a:lnTo>
                    <a:pt x="981" y="700"/>
                  </a:lnTo>
                  <a:lnTo>
                    <a:pt x="969" y="681"/>
                  </a:lnTo>
                  <a:lnTo>
                    <a:pt x="954" y="661"/>
                  </a:lnTo>
                  <a:lnTo>
                    <a:pt x="936" y="642"/>
                  </a:lnTo>
                  <a:lnTo>
                    <a:pt x="917" y="624"/>
                  </a:lnTo>
                  <a:lnTo>
                    <a:pt x="897" y="604"/>
                  </a:lnTo>
                  <a:lnTo>
                    <a:pt x="873" y="585"/>
                  </a:lnTo>
                  <a:lnTo>
                    <a:pt x="848" y="567"/>
                  </a:lnTo>
                  <a:lnTo>
                    <a:pt x="822" y="548"/>
                  </a:lnTo>
                  <a:lnTo>
                    <a:pt x="793" y="531"/>
                  </a:lnTo>
                  <a:lnTo>
                    <a:pt x="805" y="525"/>
                  </a:lnTo>
                  <a:lnTo>
                    <a:pt x="816" y="517"/>
                  </a:lnTo>
                  <a:lnTo>
                    <a:pt x="827" y="510"/>
                  </a:lnTo>
                  <a:lnTo>
                    <a:pt x="838" y="501"/>
                  </a:lnTo>
                  <a:lnTo>
                    <a:pt x="848" y="492"/>
                  </a:lnTo>
                  <a:lnTo>
                    <a:pt x="857" y="483"/>
                  </a:lnTo>
                  <a:lnTo>
                    <a:pt x="867" y="473"/>
                  </a:lnTo>
                  <a:lnTo>
                    <a:pt x="875" y="463"/>
                  </a:lnTo>
                  <a:lnTo>
                    <a:pt x="885" y="453"/>
                  </a:lnTo>
                  <a:lnTo>
                    <a:pt x="893" y="441"/>
                  </a:lnTo>
                  <a:lnTo>
                    <a:pt x="900" y="430"/>
                  </a:lnTo>
                  <a:lnTo>
                    <a:pt x="907" y="418"/>
                  </a:lnTo>
                  <a:lnTo>
                    <a:pt x="914" y="406"/>
                  </a:lnTo>
                  <a:lnTo>
                    <a:pt x="920" y="392"/>
                  </a:lnTo>
                  <a:lnTo>
                    <a:pt x="925" y="380"/>
                  </a:lnTo>
                  <a:lnTo>
                    <a:pt x="930" y="367"/>
                  </a:lnTo>
                  <a:lnTo>
                    <a:pt x="934" y="353"/>
                  </a:lnTo>
                  <a:lnTo>
                    <a:pt x="938" y="338"/>
                  </a:lnTo>
                  <a:lnTo>
                    <a:pt x="942" y="325"/>
                  </a:lnTo>
                  <a:lnTo>
                    <a:pt x="945" y="311"/>
                  </a:lnTo>
                  <a:lnTo>
                    <a:pt x="947" y="297"/>
                  </a:lnTo>
                  <a:lnTo>
                    <a:pt x="948" y="283"/>
                  </a:lnTo>
                  <a:lnTo>
                    <a:pt x="948" y="269"/>
                  </a:lnTo>
                  <a:lnTo>
                    <a:pt x="948" y="255"/>
                  </a:lnTo>
                  <a:lnTo>
                    <a:pt x="948" y="242"/>
                  </a:lnTo>
                  <a:lnTo>
                    <a:pt x="946" y="229"/>
                  </a:lnTo>
                  <a:lnTo>
                    <a:pt x="945" y="215"/>
                  </a:lnTo>
                  <a:lnTo>
                    <a:pt x="942" y="202"/>
                  </a:lnTo>
                  <a:lnTo>
                    <a:pt x="938" y="189"/>
                  </a:lnTo>
                  <a:lnTo>
                    <a:pt x="935" y="177"/>
                  </a:lnTo>
                  <a:lnTo>
                    <a:pt x="931" y="164"/>
                  </a:lnTo>
                  <a:lnTo>
                    <a:pt x="926" y="152"/>
                  </a:lnTo>
                  <a:lnTo>
                    <a:pt x="921" y="140"/>
                  </a:lnTo>
                  <a:lnTo>
                    <a:pt x="915" y="129"/>
                  </a:lnTo>
                  <a:lnTo>
                    <a:pt x="909" y="118"/>
                  </a:lnTo>
                  <a:lnTo>
                    <a:pt x="902" y="106"/>
                  </a:lnTo>
                  <a:lnTo>
                    <a:pt x="895" y="96"/>
                  </a:lnTo>
                  <a:lnTo>
                    <a:pt x="887" y="86"/>
                  </a:lnTo>
                  <a:lnTo>
                    <a:pt x="878" y="77"/>
                  </a:lnTo>
                  <a:lnTo>
                    <a:pt x="870" y="68"/>
                  </a:lnTo>
                  <a:lnTo>
                    <a:pt x="861" y="58"/>
                  </a:lnTo>
                  <a:lnTo>
                    <a:pt x="851" y="50"/>
                  </a:lnTo>
                  <a:lnTo>
                    <a:pt x="841" y="43"/>
                  </a:lnTo>
                  <a:lnTo>
                    <a:pt x="831" y="36"/>
                  </a:lnTo>
                  <a:lnTo>
                    <a:pt x="819" y="30"/>
                  </a:lnTo>
                  <a:lnTo>
                    <a:pt x="808" y="24"/>
                  </a:lnTo>
                  <a:lnTo>
                    <a:pt x="796" y="19"/>
                  </a:lnTo>
                  <a:lnTo>
                    <a:pt x="784" y="14"/>
                  </a:lnTo>
                  <a:lnTo>
                    <a:pt x="772" y="10"/>
                  </a:lnTo>
                  <a:lnTo>
                    <a:pt x="758" y="7"/>
                  </a:lnTo>
                  <a:lnTo>
                    <a:pt x="746" y="5"/>
                  </a:lnTo>
                  <a:lnTo>
                    <a:pt x="734" y="2"/>
                  </a:lnTo>
                  <a:lnTo>
                    <a:pt x="721" y="1"/>
                  </a:lnTo>
                  <a:lnTo>
                    <a:pt x="709" y="0"/>
                  </a:lnTo>
                  <a:lnTo>
                    <a:pt x="695" y="1"/>
                  </a:lnTo>
                  <a:lnTo>
                    <a:pt x="683" y="2"/>
                  </a:lnTo>
                  <a:lnTo>
                    <a:pt x="671" y="4"/>
                  </a:lnTo>
                  <a:lnTo>
                    <a:pt x="658" y="7"/>
                  </a:lnTo>
                  <a:lnTo>
                    <a:pt x="646" y="10"/>
                  </a:lnTo>
                  <a:lnTo>
                    <a:pt x="633" y="13"/>
                  </a:lnTo>
                  <a:lnTo>
                    <a:pt x="621" y="17"/>
                  </a:lnTo>
                  <a:lnTo>
                    <a:pt x="610" y="22"/>
                  </a:lnTo>
                  <a:lnTo>
                    <a:pt x="598" y="27"/>
                  </a:lnTo>
                  <a:lnTo>
                    <a:pt x="587" y="33"/>
                  </a:lnTo>
                  <a:lnTo>
                    <a:pt x="575" y="40"/>
                  </a:lnTo>
                  <a:lnTo>
                    <a:pt x="564" y="47"/>
                  </a:lnTo>
                  <a:lnTo>
                    <a:pt x="554" y="54"/>
                  </a:lnTo>
                  <a:lnTo>
                    <a:pt x="544" y="63"/>
                  </a:lnTo>
                  <a:lnTo>
                    <a:pt x="534" y="72"/>
                  </a:lnTo>
                  <a:lnTo>
                    <a:pt x="523" y="81"/>
                  </a:lnTo>
                  <a:lnTo>
                    <a:pt x="514" y="90"/>
                  </a:lnTo>
                  <a:lnTo>
                    <a:pt x="505" y="100"/>
                  </a:lnTo>
                  <a:lnTo>
                    <a:pt x="497" y="111"/>
                  </a:lnTo>
                  <a:lnTo>
                    <a:pt x="489" y="123"/>
                  </a:lnTo>
                  <a:lnTo>
                    <a:pt x="481" y="134"/>
                  </a:lnTo>
                  <a:lnTo>
                    <a:pt x="474" y="146"/>
                  </a:lnTo>
                  <a:lnTo>
                    <a:pt x="466" y="158"/>
                  </a:lnTo>
                  <a:lnTo>
                    <a:pt x="460" y="171"/>
                  </a:lnTo>
                  <a:lnTo>
                    <a:pt x="455" y="185"/>
                  </a:lnTo>
                  <a:lnTo>
                    <a:pt x="450" y="198"/>
                  </a:lnTo>
                  <a:lnTo>
                    <a:pt x="445" y="211"/>
                  </a:lnTo>
                  <a:lnTo>
                    <a:pt x="442" y="224"/>
                  </a:lnTo>
                  <a:lnTo>
                    <a:pt x="439" y="239"/>
                  </a:lnTo>
                  <a:lnTo>
                    <a:pt x="436" y="252"/>
                  </a:lnTo>
                  <a:lnTo>
                    <a:pt x="434" y="265"/>
                  </a:lnTo>
                  <a:lnTo>
                    <a:pt x="433" y="278"/>
                  </a:lnTo>
                  <a:lnTo>
                    <a:pt x="432" y="292"/>
                  </a:lnTo>
                  <a:lnTo>
                    <a:pt x="432" y="305"/>
                  </a:lnTo>
                  <a:lnTo>
                    <a:pt x="433" y="318"/>
                  </a:lnTo>
                  <a:lnTo>
                    <a:pt x="434" y="331"/>
                  </a:lnTo>
                  <a:lnTo>
                    <a:pt x="435" y="344"/>
                  </a:lnTo>
                  <a:lnTo>
                    <a:pt x="438" y="357"/>
                  </a:lnTo>
                  <a:lnTo>
                    <a:pt x="440" y="369"/>
                  </a:lnTo>
                  <a:lnTo>
                    <a:pt x="443" y="382"/>
                  </a:lnTo>
                  <a:lnTo>
                    <a:pt x="447" y="394"/>
                  </a:lnTo>
                  <a:lnTo>
                    <a:pt x="452" y="407"/>
                  </a:lnTo>
                  <a:lnTo>
                    <a:pt x="417" y="401"/>
                  </a:lnTo>
                  <a:lnTo>
                    <a:pt x="382" y="398"/>
                  </a:lnTo>
                  <a:lnTo>
                    <a:pt x="348" y="395"/>
                  </a:lnTo>
                  <a:lnTo>
                    <a:pt x="317" y="394"/>
                  </a:lnTo>
                  <a:lnTo>
                    <a:pt x="286" y="395"/>
                  </a:lnTo>
                  <a:lnTo>
                    <a:pt x="257" y="398"/>
                  </a:lnTo>
                  <a:lnTo>
                    <a:pt x="229" y="402"/>
                  </a:lnTo>
                  <a:lnTo>
                    <a:pt x="204" y="407"/>
                  </a:lnTo>
                  <a:lnTo>
                    <a:pt x="181" y="414"/>
                  </a:lnTo>
                  <a:lnTo>
                    <a:pt x="159" y="422"/>
                  </a:lnTo>
                  <a:lnTo>
                    <a:pt x="149" y="427"/>
                  </a:lnTo>
                  <a:lnTo>
                    <a:pt x="139" y="432"/>
                  </a:lnTo>
                  <a:lnTo>
                    <a:pt x="131" y="438"/>
                  </a:lnTo>
                  <a:lnTo>
                    <a:pt x="122" y="444"/>
                  </a:lnTo>
                  <a:lnTo>
                    <a:pt x="114" y="450"/>
                  </a:lnTo>
                  <a:lnTo>
                    <a:pt x="106" y="457"/>
                  </a:lnTo>
                  <a:lnTo>
                    <a:pt x="100" y="464"/>
                  </a:lnTo>
                  <a:lnTo>
                    <a:pt x="94" y="472"/>
                  </a:lnTo>
                  <a:lnTo>
                    <a:pt x="89" y="479"/>
                  </a:lnTo>
                  <a:lnTo>
                    <a:pt x="84" y="487"/>
                  </a:lnTo>
                  <a:lnTo>
                    <a:pt x="80" y="496"/>
                  </a:lnTo>
                  <a:lnTo>
                    <a:pt x="76" y="504"/>
                  </a:lnTo>
                  <a:lnTo>
                    <a:pt x="72" y="520"/>
                  </a:lnTo>
                  <a:lnTo>
                    <a:pt x="70" y="535"/>
                  </a:lnTo>
                  <a:lnTo>
                    <a:pt x="70" y="550"/>
                  </a:lnTo>
                  <a:lnTo>
                    <a:pt x="71" y="566"/>
                  </a:lnTo>
                  <a:lnTo>
                    <a:pt x="74" y="581"/>
                  </a:lnTo>
                  <a:lnTo>
                    <a:pt x="79" y="597"/>
                  </a:lnTo>
                  <a:lnTo>
                    <a:pt x="86" y="613"/>
                  </a:lnTo>
                  <a:lnTo>
                    <a:pt x="94" y="630"/>
                  </a:lnTo>
                  <a:lnTo>
                    <a:pt x="104" y="646"/>
                  </a:lnTo>
                  <a:lnTo>
                    <a:pt x="115" y="662"/>
                  </a:lnTo>
                  <a:lnTo>
                    <a:pt x="129" y="679"/>
                  </a:lnTo>
                  <a:lnTo>
                    <a:pt x="143" y="695"/>
                  </a:lnTo>
                  <a:lnTo>
                    <a:pt x="159" y="711"/>
                  </a:lnTo>
                  <a:lnTo>
                    <a:pt x="178" y="727"/>
                  </a:lnTo>
                  <a:lnTo>
                    <a:pt x="197" y="744"/>
                  </a:lnTo>
                  <a:lnTo>
                    <a:pt x="217" y="759"/>
                  </a:lnTo>
                  <a:close/>
                  <a:moveTo>
                    <a:pt x="297" y="737"/>
                  </a:moveTo>
                  <a:lnTo>
                    <a:pt x="276" y="722"/>
                  </a:lnTo>
                  <a:lnTo>
                    <a:pt x="257" y="709"/>
                  </a:lnTo>
                  <a:lnTo>
                    <a:pt x="239" y="695"/>
                  </a:lnTo>
                  <a:lnTo>
                    <a:pt x="221" y="681"/>
                  </a:lnTo>
                  <a:lnTo>
                    <a:pt x="206" y="666"/>
                  </a:lnTo>
                  <a:lnTo>
                    <a:pt x="192" y="653"/>
                  </a:lnTo>
                  <a:lnTo>
                    <a:pt x="180" y="639"/>
                  </a:lnTo>
                  <a:lnTo>
                    <a:pt x="168" y="625"/>
                  </a:lnTo>
                  <a:lnTo>
                    <a:pt x="158" y="611"/>
                  </a:lnTo>
                  <a:lnTo>
                    <a:pt x="151" y="598"/>
                  </a:lnTo>
                  <a:lnTo>
                    <a:pt x="144" y="585"/>
                  </a:lnTo>
                  <a:lnTo>
                    <a:pt x="140" y="572"/>
                  </a:lnTo>
                  <a:lnTo>
                    <a:pt x="137" y="560"/>
                  </a:lnTo>
                  <a:lnTo>
                    <a:pt x="136" y="548"/>
                  </a:lnTo>
                  <a:lnTo>
                    <a:pt x="136" y="537"/>
                  </a:lnTo>
                  <a:lnTo>
                    <a:pt x="139" y="527"/>
                  </a:lnTo>
                  <a:lnTo>
                    <a:pt x="141" y="522"/>
                  </a:lnTo>
                  <a:lnTo>
                    <a:pt x="144" y="516"/>
                  </a:lnTo>
                  <a:lnTo>
                    <a:pt x="148" y="511"/>
                  </a:lnTo>
                  <a:lnTo>
                    <a:pt x="152" y="505"/>
                  </a:lnTo>
                  <a:lnTo>
                    <a:pt x="157" y="500"/>
                  </a:lnTo>
                  <a:lnTo>
                    <a:pt x="163" y="495"/>
                  </a:lnTo>
                  <a:lnTo>
                    <a:pt x="169" y="491"/>
                  </a:lnTo>
                  <a:lnTo>
                    <a:pt x="177" y="487"/>
                  </a:lnTo>
                  <a:lnTo>
                    <a:pt x="193" y="479"/>
                  </a:lnTo>
                  <a:lnTo>
                    <a:pt x="211" y="473"/>
                  </a:lnTo>
                  <a:lnTo>
                    <a:pt x="231" y="467"/>
                  </a:lnTo>
                  <a:lnTo>
                    <a:pt x="254" y="463"/>
                  </a:lnTo>
                  <a:lnTo>
                    <a:pt x="279" y="460"/>
                  </a:lnTo>
                  <a:lnTo>
                    <a:pt x="306" y="458"/>
                  </a:lnTo>
                  <a:lnTo>
                    <a:pt x="335" y="458"/>
                  </a:lnTo>
                  <a:lnTo>
                    <a:pt x="366" y="460"/>
                  </a:lnTo>
                  <a:lnTo>
                    <a:pt x="398" y="463"/>
                  </a:lnTo>
                  <a:lnTo>
                    <a:pt x="432" y="467"/>
                  </a:lnTo>
                  <a:lnTo>
                    <a:pt x="467" y="474"/>
                  </a:lnTo>
                  <a:lnTo>
                    <a:pt x="505" y="482"/>
                  </a:lnTo>
                  <a:lnTo>
                    <a:pt x="596" y="504"/>
                  </a:lnTo>
                  <a:lnTo>
                    <a:pt x="540" y="429"/>
                  </a:lnTo>
                  <a:lnTo>
                    <a:pt x="532" y="419"/>
                  </a:lnTo>
                  <a:lnTo>
                    <a:pt x="525" y="408"/>
                  </a:lnTo>
                  <a:lnTo>
                    <a:pt x="519" y="395"/>
                  </a:lnTo>
                  <a:lnTo>
                    <a:pt x="513" y="383"/>
                  </a:lnTo>
                  <a:lnTo>
                    <a:pt x="509" y="371"/>
                  </a:lnTo>
                  <a:lnTo>
                    <a:pt x="505" y="358"/>
                  </a:lnTo>
                  <a:lnTo>
                    <a:pt x="502" y="345"/>
                  </a:lnTo>
                  <a:lnTo>
                    <a:pt x="500" y="331"/>
                  </a:lnTo>
                  <a:lnTo>
                    <a:pt x="499" y="318"/>
                  </a:lnTo>
                  <a:lnTo>
                    <a:pt x="498" y="304"/>
                  </a:lnTo>
                  <a:lnTo>
                    <a:pt x="499" y="291"/>
                  </a:lnTo>
                  <a:lnTo>
                    <a:pt x="500" y="276"/>
                  </a:lnTo>
                  <a:lnTo>
                    <a:pt x="502" y="262"/>
                  </a:lnTo>
                  <a:lnTo>
                    <a:pt x="504" y="248"/>
                  </a:lnTo>
                  <a:lnTo>
                    <a:pt x="508" y="235"/>
                  </a:lnTo>
                  <a:lnTo>
                    <a:pt x="512" y="220"/>
                  </a:lnTo>
                  <a:lnTo>
                    <a:pt x="520" y="200"/>
                  </a:lnTo>
                  <a:lnTo>
                    <a:pt x="531" y="180"/>
                  </a:lnTo>
                  <a:lnTo>
                    <a:pt x="542" y="162"/>
                  </a:lnTo>
                  <a:lnTo>
                    <a:pt x="554" y="145"/>
                  </a:lnTo>
                  <a:lnTo>
                    <a:pt x="568" y="130"/>
                  </a:lnTo>
                  <a:lnTo>
                    <a:pt x="583" y="116"/>
                  </a:lnTo>
                  <a:lnTo>
                    <a:pt x="599" y="103"/>
                  </a:lnTo>
                  <a:lnTo>
                    <a:pt x="615" y="93"/>
                  </a:lnTo>
                  <a:lnTo>
                    <a:pt x="632" y="84"/>
                  </a:lnTo>
                  <a:lnTo>
                    <a:pt x="651" y="77"/>
                  </a:lnTo>
                  <a:lnTo>
                    <a:pt x="669" y="72"/>
                  </a:lnTo>
                  <a:lnTo>
                    <a:pt x="687" y="69"/>
                  </a:lnTo>
                  <a:lnTo>
                    <a:pt x="696" y="68"/>
                  </a:lnTo>
                  <a:lnTo>
                    <a:pt x="706" y="68"/>
                  </a:lnTo>
                  <a:lnTo>
                    <a:pt x="716" y="68"/>
                  </a:lnTo>
                  <a:lnTo>
                    <a:pt x="725" y="68"/>
                  </a:lnTo>
                  <a:lnTo>
                    <a:pt x="734" y="70"/>
                  </a:lnTo>
                  <a:lnTo>
                    <a:pt x="743" y="71"/>
                  </a:lnTo>
                  <a:lnTo>
                    <a:pt x="752" y="74"/>
                  </a:lnTo>
                  <a:lnTo>
                    <a:pt x="762" y="77"/>
                  </a:lnTo>
                  <a:lnTo>
                    <a:pt x="771" y="80"/>
                  </a:lnTo>
                  <a:lnTo>
                    <a:pt x="780" y="84"/>
                  </a:lnTo>
                  <a:lnTo>
                    <a:pt x="788" y="88"/>
                  </a:lnTo>
                  <a:lnTo>
                    <a:pt x="796" y="93"/>
                  </a:lnTo>
                  <a:lnTo>
                    <a:pt x="804" y="98"/>
                  </a:lnTo>
                  <a:lnTo>
                    <a:pt x="811" y="104"/>
                  </a:lnTo>
                  <a:lnTo>
                    <a:pt x="818" y="110"/>
                  </a:lnTo>
                  <a:lnTo>
                    <a:pt x="826" y="117"/>
                  </a:lnTo>
                  <a:lnTo>
                    <a:pt x="838" y="131"/>
                  </a:lnTo>
                  <a:lnTo>
                    <a:pt x="849" y="146"/>
                  </a:lnTo>
                  <a:lnTo>
                    <a:pt x="858" y="163"/>
                  </a:lnTo>
                  <a:lnTo>
                    <a:pt x="866" y="181"/>
                  </a:lnTo>
                  <a:lnTo>
                    <a:pt x="872" y="200"/>
                  </a:lnTo>
                  <a:lnTo>
                    <a:pt x="877" y="219"/>
                  </a:lnTo>
                  <a:lnTo>
                    <a:pt x="881" y="239"/>
                  </a:lnTo>
                  <a:lnTo>
                    <a:pt x="882" y="260"/>
                  </a:lnTo>
                  <a:lnTo>
                    <a:pt x="882" y="280"/>
                  </a:lnTo>
                  <a:lnTo>
                    <a:pt x="878" y="302"/>
                  </a:lnTo>
                  <a:lnTo>
                    <a:pt x="874" y="323"/>
                  </a:lnTo>
                  <a:lnTo>
                    <a:pt x="867" y="345"/>
                  </a:lnTo>
                  <a:lnTo>
                    <a:pt x="862" y="359"/>
                  </a:lnTo>
                  <a:lnTo>
                    <a:pt x="856" y="372"/>
                  </a:lnTo>
                  <a:lnTo>
                    <a:pt x="849" y="384"/>
                  </a:lnTo>
                  <a:lnTo>
                    <a:pt x="842" y="398"/>
                  </a:lnTo>
                  <a:lnTo>
                    <a:pt x="834" y="409"/>
                  </a:lnTo>
                  <a:lnTo>
                    <a:pt x="826" y="420"/>
                  </a:lnTo>
                  <a:lnTo>
                    <a:pt x="815" y="430"/>
                  </a:lnTo>
                  <a:lnTo>
                    <a:pt x="806" y="440"/>
                  </a:lnTo>
                  <a:lnTo>
                    <a:pt x="796" y="449"/>
                  </a:lnTo>
                  <a:lnTo>
                    <a:pt x="785" y="459"/>
                  </a:lnTo>
                  <a:lnTo>
                    <a:pt x="774" y="466"/>
                  </a:lnTo>
                  <a:lnTo>
                    <a:pt x="761" y="473"/>
                  </a:lnTo>
                  <a:lnTo>
                    <a:pt x="749" y="479"/>
                  </a:lnTo>
                  <a:lnTo>
                    <a:pt x="737" y="484"/>
                  </a:lnTo>
                  <a:lnTo>
                    <a:pt x="725" y="489"/>
                  </a:lnTo>
                  <a:lnTo>
                    <a:pt x="712" y="492"/>
                  </a:lnTo>
                  <a:lnTo>
                    <a:pt x="621" y="514"/>
                  </a:lnTo>
                  <a:lnTo>
                    <a:pt x="705" y="554"/>
                  </a:lnTo>
                  <a:lnTo>
                    <a:pt x="733" y="570"/>
                  </a:lnTo>
                  <a:lnTo>
                    <a:pt x="760" y="585"/>
                  </a:lnTo>
                  <a:lnTo>
                    <a:pt x="787" y="601"/>
                  </a:lnTo>
                  <a:lnTo>
                    <a:pt x="811" y="617"/>
                  </a:lnTo>
                  <a:lnTo>
                    <a:pt x="834" y="635"/>
                  </a:lnTo>
                  <a:lnTo>
                    <a:pt x="854" y="651"/>
                  </a:lnTo>
                  <a:lnTo>
                    <a:pt x="873" y="668"/>
                  </a:lnTo>
                  <a:lnTo>
                    <a:pt x="891" y="686"/>
                  </a:lnTo>
                  <a:lnTo>
                    <a:pt x="905" y="702"/>
                  </a:lnTo>
                  <a:lnTo>
                    <a:pt x="917" y="719"/>
                  </a:lnTo>
                  <a:lnTo>
                    <a:pt x="927" y="736"/>
                  </a:lnTo>
                  <a:lnTo>
                    <a:pt x="935" y="751"/>
                  </a:lnTo>
                  <a:lnTo>
                    <a:pt x="938" y="759"/>
                  </a:lnTo>
                  <a:lnTo>
                    <a:pt x="941" y="766"/>
                  </a:lnTo>
                  <a:lnTo>
                    <a:pt x="943" y="773"/>
                  </a:lnTo>
                  <a:lnTo>
                    <a:pt x="944" y="780"/>
                  </a:lnTo>
                  <a:lnTo>
                    <a:pt x="944" y="787"/>
                  </a:lnTo>
                  <a:lnTo>
                    <a:pt x="944" y="795"/>
                  </a:lnTo>
                  <a:lnTo>
                    <a:pt x="942" y="801"/>
                  </a:lnTo>
                  <a:lnTo>
                    <a:pt x="941" y="808"/>
                  </a:lnTo>
                  <a:lnTo>
                    <a:pt x="937" y="814"/>
                  </a:lnTo>
                  <a:lnTo>
                    <a:pt x="933" y="820"/>
                  </a:lnTo>
                  <a:lnTo>
                    <a:pt x="929" y="826"/>
                  </a:lnTo>
                  <a:lnTo>
                    <a:pt x="924" y="831"/>
                  </a:lnTo>
                  <a:lnTo>
                    <a:pt x="919" y="836"/>
                  </a:lnTo>
                  <a:lnTo>
                    <a:pt x="913" y="840"/>
                  </a:lnTo>
                  <a:lnTo>
                    <a:pt x="907" y="844"/>
                  </a:lnTo>
                  <a:lnTo>
                    <a:pt x="901" y="849"/>
                  </a:lnTo>
                  <a:lnTo>
                    <a:pt x="888" y="856"/>
                  </a:lnTo>
                  <a:lnTo>
                    <a:pt x="873" y="861"/>
                  </a:lnTo>
                  <a:lnTo>
                    <a:pt x="861" y="865"/>
                  </a:lnTo>
                  <a:lnTo>
                    <a:pt x="849" y="867"/>
                  </a:lnTo>
                  <a:lnTo>
                    <a:pt x="780" y="883"/>
                  </a:lnTo>
                  <a:lnTo>
                    <a:pt x="837" y="926"/>
                  </a:lnTo>
                  <a:lnTo>
                    <a:pt x="854" y="940"/>
                  </a:lnTo>
                  <a:lnTo>
                    <a:pt x="871" y="954"/>
                  </a:lnTo>
                  <a:lnTo>
                    <a:pt x="887" y="969"/>
                  </a:lnTo>
                  <a:lnTo>
                    <a:pt x="901" y="983"/>
                  </a:lnTo>
                  <a:lnTo>
                    <a:pt x="913" y="997"/>
                  </a:lnTo>
                  <a:lnTo>
                    <a:pt x="924" y="1011"/>
                  </a:lnTo>
                  <a:lnTo>
                    <a:pt x="934" y="1026"/>
                  </a:lnTo>
                  <a:lnTo>
                    <a:pt x="944" y="1040"/>
                  </a:lnTo>
                  <a:lnTo>
                    <a:pt x="951" y="1054"/>
                  </a:lnTo>
                  <a:lnTo>
                    <a:pt x="957" y="1068"/>
                  </a:lnTo>
                  <a:lnTo>
                    <a:pt x="961" y="1082"/>
                  </a:lnTo>
                  <a:lnTo>
                    <a:pt x="964" y="1096"/>
                  </a:lnTo>
                  <a:lnTo>
                    <a:pt x="966" y="1108"/>
                  </a:lnTo>
                  <a:lnTo>
                    <a:pt x="966" y="1121"/>
                  </a:lnTo>
                  <a:lnTo>
                    <a:pt x="964" y="1134"/>
                  </a:lnTo>
                  <a:lnTo>
                    <a:pt x="961" y="1145"/>
                  </a:lnTo>
                  <a:lnTo>
                    <a:pt x="958" y="1153"/>
                  </a:lnTo>
                  <a:lnTo>
                    <a:pt x="954" y="1160"/>
                  </a:lnTo>
                  <a:lnTo>
                    <a:pt x="950" y="1167"/>
                  </a:lnTo>
                  <a:lnTo>
                    <a:pt x="945" y="1174"/>
                  </a:lnTo>
                  <a:lnTo>
                    <a:pt x="938" y="1180"/>
                  </a:lnTo>
                  <a:lnTo>
                    <a:pt x="931" y="1187"/>
                  </a:lnTo>
                  <a:lnTo>
                    <a:pt x="924" y="1193"/>
                  </a:lnTo>
                  <a:lnTo>
                    <a:pt x="917" y="1199"/>
                  </a:lnTo>
                  <a:lnTo>
                    <a:pt x="908" y="1204"/>
                  </a:lnTo>
                  <a:lnTo>
                    <a:pt x="899" y="1209"/>
                  </a:lnTo>
                  <a:lnTo>
                    <a:pt x="890" y="1213"/>
                  </a:lnTo>
                  <a:lnTo>
                    <a:pt x="878" y="1218"/>
                  </a:lnTo>
                  <a:lnTo>
                    <a:pt x="868" y="1221"/>
                  </a:lnTo>
                  <a:lnTo>
                    <a:pt x="856" y="1225"/>
                  </a:lnTo>
                  <a:lnTo>
                    <a:pt x="845" y="1228"/>
                  </a:lnTo>
                  <a:lnTo>
                    <a:pt x="832" y="1231"/>
                  </a:lnTo>
                  <a:lnTo>
                    <a:pt x="762" y="1246"/>
                  </a:lnTo>
                  <a:lnTo>
                    <a:pt x="818" y="1289"/>
                  </a:lnTo>
                  <a:lnTo>
                    <a:pt x="834" y="1303"/>
                  </a:lnTo>
                  <a:lnTo>
                    <a:pt x="848" y="1316"/>
                  </a:lnTo>
                  <a:lnTo>
                    <a:pt x="861" y="1329"/>
                  </a:lnTo>
                  <a:lnTo>
                    <a:pt x="873" y="1341"/>
                  </a:lnTo>
                  <a:lnTo>
                    <a:pt x="885" y="1355"/>
                  </a:lnTo>
                  <a:lnTo>
                    <a:pt x="895" y="1368"/>
                  </a:lnTo>
                  <a:lnTo>
                    <a:pt x="904" y="1381"/>
                  </a:lnTo>
                  <a:lnTo>
                    <a:pt x="911" y="1393"/>
                  </a:lnTo>
                  <a:lnTo>
                    <a:pt x="918" y="1406"/>
                  </a:lnTo>
                  <a:lnTo>
                    <a:pt x="923" y="1419"/>
                  </a:lnTo>
                  <a:lnTo>
                    <a:pt x="927" y="1431"/>
                  </a:lnTo>
                  <a:lnTo>
                    <a:pt x="929" y="1442"/>
                  </a:lnTo>
                  <a:lnTo>
                    <a:pt x="931" y="1454"/>
                  </a:lnTo>
                  <a:lnTo>
                    <a:pt x="931" y="1465"/>
                  </a:lnTo>
                  <a:lnTo>
                    <a:pt x="929" y="1476"/>
                  </a:lnTo>
                  <a:lnTo>
                    <a:pt x="927" y="1485"/>
                  </a:lnTo>
                  <a:lnTo>
                    <a:pt x="923" y="1495"/>
                  </a:lnTo>
                  <a:lnTo>
                    <a:pt x="918" y="1503"/>
                  </a:lnTo>
                  <a:lnTo>
                    <a:pt x="911" y="1512"/>
                  </a:lnTo>
                  <a:lnTo>
                    <a:pt x="904" y="1521"/>
                  </a:lnTo>
                  <a:lnTo>
                    <a:pt x="895" y="1528"/>
                  </a:lnTo>
                  <a:lnTo>
                    <a:pt x="885" y="1535"/>
                  </a:lnTo>
                  <a:lnTo>
                    <a:pt x="873" y="1541"/>
                  </a:lnTo>
                  <a:lnTo>
                    <a:pt x="861" y="1546"/>
                  </a:lnTo>
                  <a:lnTo>
                    <a:pt x="848" y="1552"/>
                  </a:lnTo>
                  <a:lnTo>
                    <a:pt x="834" y="1556"/>
                  </a:lnTo>
                  <a:lnTo>
                    <a:pt x="818" y="1560"/>
                  </a:lnTo>
                  <a:lnTo>
                    <a:pt x="802" y="1563"/>
                  </a:lnTo>
                  <a:lnTo>
                    <a:pt x="786" y="1566"/>
                  </a:lnTo>
                  <a:lnTo>
                    <a:pt x="768" y="1568"/>
                  </a:lnTo>
                  <a:lnTo>
                    <a:pt x="749" y="1569"/>
                  </a:lnTo>
                  <a:lnTo>
                    <a:pt x="730" y="1570"/>
                  </a:lnTo>
                  <a:lnTo>
                    <a:pt x="635" y="1572"/>
                  </a:lnTo>
                  <a:lnTo>
                    <a:pt x="710" y="1630"/>
                  </a:lnTo>
                  <a:lnTo>
                    <a:pt x="726" y="1644"/>
                  </a:lnTo>
                  <a:lnTo>
                    <a:pt x="742" y="1657"/>
                  </a:lnTo>
                  <a:lnTo>
                    <a:pt x="756" y="1670"/>
                  </a:lnTo>
                  <a:lnTo>
                    <a:pt x="769" y="1684"/>
                  </a:lnTo>
                  <a:lnTo>
                    <a:pt x="781" y="1698"/>
                  </a:lnTo>
                  <a:lnTo>
                    <a:pt x="792" y="1712"/>
                  </a:lnTo>
                  <a:lnTo>
                    <a:pt x="801" y="1725"/>
                  </a:lnTo>
                  <a:lnTo>
                    <a:pt x="809" y="1739"/>
                  </a:lnTo>
                  <a:lnTo>
                    <a:pt x="815" y="1753"/>
                  </a:lnTo>
                  <a:lnTo>
                    <a:pt x="822" y="1766"/>
                  </a:lnTo>
                  <a:lnTo>
                    <a:pt x="826" y="1779"/>
                  </a:lnTo>
                  <a:lnTo>
                    <a:pt x="829" y="1791"/>
                  </a:lnTo>
                  <a:lnTo>
                    <a:pt x="830" y="1805"/>
                  </a:lnTo>
                  <a:lnTo>
                    <a:pt x="830" y="1816"/>
                  </a:lnTo>
                  <a:lnTo>
                    <a:pt x="828" y="1828"/>
                  </a:lnTo>
                  <a:lnTo>
                    <a:pt x="825" y="1839"/>
                  </a:lnTo>
                  <a:lnTo>
                    <a:pt x="822" y="1848"/>
                  </a:lnTo>
                  <a:lnTo>
                    <a:pt x="816" y="1856"/>
                  </a:lnTo>
                  <a:lnTo>
                    <a:pt x="810" y="1865"/>
                  </a:lnTo>
                  <a:lnTo>
                    <a:pt x="804" y="1873"/>
                  </a:lnTo>
                  <a:lnTo>
                    <a:pt x="797" y="1880"/>
                  </a:lnTo>
                  <a:lnTo>
                    <a:pt x="789" y="1886"/>
                  </a:lnTo>
                  <a:lnTo>
                    <a:pt x="780" y="1893"/>
                  </a:lnTo>
                  <a:lnTo>
                    <a:pt x="770" y="1898"/>
                  </a:lnTo>
                  <a:lnTo>
                    <a:pt x="759" y="1904"/>
                  </a:lnTo>
                  <a:lnTo>
                    <a:pt x="748" y="1909"/>
                  </a:lnTo>
                  <a:lnTo>
                    <a:pt x="736" y="1914"/>
                  </a:lnTo>
                  <a:lnTo>
                    <a:pt x="724" y="1918"/>
                  </a:lnTo>
                  <a:lnTo>
                    <a:pt x="711" y="1921"/>
                  </a:lnTo>
                  <a:lnTo>
                    <a:pt x="697" y="1924"/>
                  </a:lnTo>
                  <a:lnTo>
                    <a:pt x="683" y="1926"/>
                  </a:lnTo>
                  <a:lnTo>
                    <a:pt x="668" y="1928"/>
                  </a:lnTo>
                  <a:lnTo>
                    <a:pt x="653" y="1930"/>
                  </a:lnTo>
                  <a:lnTo>
                    <a:pt x="637" y="1931"/>
                  </a:lnTo>
                  <a:lnTo>
                    <a:pt x="621" y="1931"/>
                  </a:lnTo>
                  <a:lnTo>
                    <a:pt x="604" y="1931"/>
                  </a:lnTo>
                  <a:lnTo>
                    <a:pt x="588" y="1931"/>
                  </a:lnTo>
                  <a:lnTo>
                    <a:pt x="570" y="1930"/>
                  </a:lnTo>
                  <a:lnTo>
                    <a:pt x="552" y="1928"/>
                  </a:lnTo>
                  <a:lnTo>
                    <a:pt x="535" y="1926"/>
                  </a:lnTo>
                  <a:lnTo>
                    <a:pt x="516" y="1923"/>
                  </a:lnTo>
                  <a:lnTo>
                    <a:pt x="498" y="1920"/>
                  </a:lnTo>
                  <a:lnTo>
                    <a:pt x="479" y="1917"/>
                  </a:lnTo>
                  <a:lnTo>
                    <a:pt x="460" y="1911"/>
                  </a:lnTo>
                  <a:lnTo>
                    <a:pt x="441" y="1907"/>
                  </a:lnTo>
                  <a:lnTo>
                    <a:pt x="422" y="1901"/>
                  </a:lnTo>
                  <a:lnTo>
                    <a:pt x="403" y="1896"/>
                  </a:lnTo>
                  <a:lnTo>
                    <a:pt x="384" y="1889"/>
                  </a:lnTo>
                  <a:lnTo>
                    <a:pt x="365" y="1883"/>
                  </a:lnTo>
                  <a:lnTo>
                    <a:pt x="346" y="1875"/>
                  </a:lnTo>
                  <a:lnTo>
                    <a:pt x="328" y="1868"/>
                  </a:lnTo>
                  <a:lnTo>
                    <a:pt x="311" y="1860"/>
                  </a:lnTo>
                  <a:lnTo>
                    <a:pt x="294" y="1851"/>
                  </a:lnTo>
                  <a:lnTo>
                    <a:pt x="276" y="1842"/>
                  </a:lnTo>
                  <a:lnTo>
                    <a:pt x="260" y="1833"/>
                  </a:lnTo>
                  <a:lnTo>
                    <a:pt x="244" y="1824"/>
                  </a:lnTo>
                  <a:lnTo>
                    <a:pt x="214" y="1805"/>
                  </a:lnTo>
                  <a:lnTo>
                    <a:pt x="186" y="1784"/>
                  </a:lnTo>
                  <a:lnTo>
                    <a:pt x="173" y="1774"/>
                  </a:lnTo>
                  <a:lnTo>
                    <a:pt x="160" y="1764"/>
                  </a:lnTo>
                  <a:lnTo>
                    <a:pt x="149" y="1754"/>
                  </a:lnTo>
                  <a:lnTo>
                    <a:pt x="138" y="1742"/>
                  </a:lnTo>
                  <a:lnTo>
                    <a:pt x="128" y="1731"/>
                  </a:lnTo>
                  <a:lnTo>
                    <a:pt x="118" y="1721"/>
                  </a:lnTo>
                  <a:lnTo>
                    <a:pt x="109" y="1710"/>
                  </a:lnTo>
                  <a:lnTo>
                    <a:pt x="101" y="1699"/>
                  </a:lnTo>
                  <a:lnTo>
                    <a:pt x="93" y="1689"/>
                  </a:lnTo>
                  <a:lnTo>
                    <a:pt x="87" y="1677"/>
                  </a:lnTo>
                  <a:lnTo>
                    <a:pt x="81" y="1666"/>
                  </a:lnTo>
                  <a:lnTo>
                    <a:pt x="77" y="1656"/>
                  </a:lnTo>
                  <a:lnTo>
                    <a:pt x="73" y="1645"/>
                  </a:lnTo>
                  <a:lnTo>
                    <a:pt x="70" y="1635"/>
                  </a:lnTo>
                  <a:lnTo>
                    <a:pt x="68" y="1624"/>
                  </a:lnTo>
                  <a:lnTo>
                    <a:pt x="66" y="1614"/>
                  </a:lnTo>
                  <a:lnTo>
                    <a:pt x="66" y="1604"/>
                  </a:lnTo>
                  <a:lnTo>
                    <a:pt x="67" y="1594"/>
                  </a:lnTo>
                  <a:lnTo>
                    <a:pt x="68" y="1585"/>
                  </a:lnTo>
                  <a:lnTo>
                    <a:pt x="71" y="1575"/>
                  </a:lnTo>
                  <a:lnTo>
                    <a:pt x="75" y="1565"/>
                  </a:lnTo>
                  <a:lnTo>
                    <a:pt x="80" y="1557"/>
                  </a:lnTo>
                  <a:lnTo>
                    <a:pt x="86" y="1548"/>
                  </a:lnTo>
                  <a:lnTo>
                    <a:pt x="93" y="1540"/>
                  </a:lnTo>
                  <a:lnTo>
                    <a:pt x="102" y="1533"/>
                  </a:lnTo>
                  <a:lnTo>
                    <a:pt x="111" y="1526"/>
                  </a:lnTo>
                  <a:lnTo>
                    <a:pt x="122" y="1518"/>
                  </a:lnTo>
                  <a:lnTo>
                    <a:pt x="133" y="1512"/>
                  </a:lnTo>
                  <a:lnTo>
                    <a:pt x="145" y="1507"/>
                  </a:lnTo>
                  <a:lnTo>
                    <a:pt x="158" y="1502"/>
                  </a:lnTo>
                  <a:lnTo>
                    <a:pt x="172" y="1497"/>
                  </a:lnTo>
                  <a:lnTo>
                    <a:pt x="187" y="1494"/>
                  </a:lnTo>
                  <a:lnTo>
                    <a:pt x="202" y="1490"/>
                  </a:lnTo>
                  <a:lnTo>
                    <a:pt x="218" y="1488"/>
                  </a:lnTo>
                  <a:lnTo>
                    <a:pt x="236" y="1486"/>
                  </a:lnTo>
                  <a:lnTo>
                    <a:pt x="254" y="1484"/>
                  </a:lnTo>
                  <a:lnTo>
                    <a:pt x="347" y="1479"/>
                  </a:lnTo>
                  <a:lnTo>
                    <a:pt x="271" y="1424"/>
                  </a:lnTo>
                  <a:lnTo>
                    <a:pt x="252" y="1411"/>
                  </a:lnTo>
                  <a:lnTo>
                    <a:pt x="235" y="1396"/>
                  </a:lnTo>
                  <a:lnTo>
                    <a:pt x="218" y="1382"/>
                  </a:lnTo>
                  <a:lnTo>
                    <a:pt x="203" y="1368"/>
                  </a:lnTo>
                  <a:lnTo>
                    <a:pt x="190" y="1354"/>
                  </a:lnTo>
                  <a:lnTo>
                    <a:pt x="178" y="1339"/>
                  </a:lnTo>
                  <a:lnTo>
                    <a:pt x="166" y="1325"/>
                  </a:lnTo>
                  <a:lnTo>
                    <a:pt x="157" y="1311"/>
                  </a:lnTo>
                  <a:lnTo>
                    <a:pt x="149" y="1297"/>
                  </a:lnTo>
                  <a:lnTo>
                    <a:pt x="142" y="1282"/>
                  </a:lnTo>
                  <a:lnTo>
                    <a:pt x="137" y="1269"/>
                  </a:lnTo>
                  <a:lnTo>
                    <a:pt x="134" y="1256"/>
                  </a:lnTo>
                  <a:lnTo>
                    <a:pt x="132" y="1244"/>
                  </a:lnTo>
                  <a:lnTo>
                    <a:pt x="131" y="1231"/>
                  </a:lnTo>
                  <a:lnTo>
                    <a:pt x="132" y="1219"/>
                  </a:lnTo>
                  <a:lnTo>
                    <a:pt x="135" y="1208"/>
                  </a:lnTo>
                  <a:lnTo>
                    <a:pt x="138" y="1201"/>
                  </a:lnTo>
                  <a:lnTo>
                    <a:pt x="142" y="1194"/>
                  </a:lnTo>
                  <a:lnTo>
                    <a:pt x="146" y="1188"/>
                  </a:lnTo>
                  <a:lnTo>
                    <a:pt x="152" y="1180"/>
                  </a:lnTo>
                  <a:lnTo>
                    <a:pt x="157" y="1175"/>
                  </a:lnTo>
                  <a:lnTo>
                    <a:pt x="164" y="1169"/>
                  </a:lnTo>
                  <a:lnTo>
                    <a:pt x="171" y="1163"/>
                  </a:lnTo>
                  <a:lnTo>
                    <a:pt x="180" y="1158"/>
                  </a:lnTo>
                  <a:lnTo>
                    <a:pt x="189" y="1154"/>
                  </a:lnTo>
                  <a:lnTo>
                    <a:pt x="198" y="1149"/>
                  </a:lnTo>
                  <a:lnTo>
                    <a:pt x="208" y="1145"/>
                  </a:lnTo>
                  <a:lnTo>
                    <a:pt x="218" y="1141"/>
                  </a:lnTo>
                  <a:lnTo>
                    <a:pt x="242" y="1135"/>
                  </a:lnTo>
                  <a:lnTo>
                    <a:pt x="267" y="1130"/>
                  </a:lnTo>
                  <a:lnTo>
                    <a:pt x="337" y="1117"/>
                  </a:lnTo>
                  <a:lnTo>
                    <a:pt x="283" y="1072"/>
                  </a:lnTo>
                  <a:lnTo>
                    <a:pt x="269" y="1058"/>
                  </a:lnTo>
                  <a:lnTo>
                    <a:pt x="256" y="1045"/>
                  </a:lnTo>
                  <a:lnTo>
                    <a:pt x="244" y="1032"/>
                  </a:lnTo>
                  <a:lnTo>
                    <a:pt x="232" y="1020"/>
                  </a:lnTo>
                  <a:lnTo>
                    <a:pt x="222" y="1006"/>
                  </a:lnTo>
                  <a:lnTo>
                    <a:pt x="213" y="993"/>
                  </a:lnTo>
                  <a:lnTo>
                    <a:pt x="206" y="981"/>
                  </a:lnTo>
                  <a:lnTo>
                    <a:pt x="199" y="968"/>
                  </a:lnTo>
                  <a:lnTo>
                    <a:pt x="193" y="955"/>
                  </a:lnTo>
                  <a:lnTo>
                    <a:pt x="189" y="943"/>
                  </a:lnTo>
                  <a:lnTo>
                    <a:pt x="186" y="931"/>
                  </a:lnTo>
                  <a:lnTo>
                    <a:pt x="184" y="919"/>
                  </a:lnTo>
                  <a:lnTo>
                    <a:pt x="183" y="908"/>
                  </a:lnTo>
                  <a:lnTo>
                    <a:pt x="184" y="896"/>
                  </a:lnTo>
                  <a:lnTo>
                    <a:pt x="185" y="885"/>
                  </a:lnTo>
                  <a:lnTo>
                    <a:pt x="188" y="875"/>
                  </a:lnTo>
                  <a:lnTo>
                    <a:pt x="191" y="867"/>
                  </a:lnTo>
                  <a:lnTo>
                    <a:pt x="195" y="859"/>
                  </a:lnTo>
                  <a:lnTo>
                    <a:pt x="200" y="852"/>
                  </a:lnTo>
                  <a:lnTo>
                    <a:pt x="205" y="845"/>
                  </a:lnTo>
                  <a:lnTo>
                    <a:pt x="210" y="839"/>
                  </a:lnTo>
                  <a:lnTo>
                    <a:pt x="216" y="833"/>
                  </a:lnTo>
                  <a:lnTo>
                    <a:pt x="223" y="828"/>
                  </a:lnTo>
                  <a:lnTo>
                    <a:pt x="229" y="823"/>
                  </a:lnTo>
                  <a:lnTo>
                    <a:pt x="244" y="814"/>
                  </a:lnTo>
                  <a:lnTo>
                    <a:pt x="259" y="807"/>
                  </a:lnTo>
                  <a:lnTo>
                    <a:pt x="274" y="801"/>
                  </a:lnTo>
                  <a:lnTo>
                    <a:pt x="288" y="796"/>
                  </a:lnTo>
                  <a:lnTo>
                    <a:pt x="358" y="775"/>
                  </a:lnTo>
                  <a:lnTo>
                    <a:pt x="297" y="737"/>
                  </a:lnTo>
                  <a:close/>
                </a:path>
              </a:pathLst>
            </a:custGeom>
            <a:solidFill>
              <a:srgbClr val="E8B7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13" name="Group 65"/>
          <p:cNvGrpSpPr>
            <a:grpSpLocks noChangeAspect="1"/>
          </p:cNvGrpSpPr>
          <p:nvPr/>
        </p:nvGrpSpPr>
        <p:grpSpPr bwMode="auto">
          <a:xfrm>
            <a:off x="827088" y="4759325"/>
            <a:ext cx="1368425" cy="1003300"/>
            <a:chOff x="521" y="2998"/>
            <a:chExt cx="862" cy="632"/>
          </a:xfrm>
        </p:grpSpPr>
        <p:sp>
          <p:nvSpPr>
            <p:cNvPr id="2112" name="AutoShape 64"/>
            <p:cNvSpPr>
              <a:spLocks noChangeAspect="1" noChangeArrowheads="1" noTextEdit="1"/>
            </p:cNvSpPr>
            <p:nvPr/>
          </p:nvSpPr>
          <p:spPr bwMode="auto">
            <a:xfrm>
              <a:off x="521" y="2998"/>
              <a:ext cx="862" cy="6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66"/>
            <p:cNvSpPr>
              <a:spLocks/>
            </p:cNvSpPr>
            <p:nvPr/>
          </p:nvSpPr>
          <p:spPr bwMode="auto">
            <a:xfrm>
              <a:off x="977" y="3422"/>
              <a:ext cx="133" cy="208"/>
            </a:xfrm>
            <a:custGeom>
              <a:avLst/>
              <a:gdLst/>
              <a:ahLst/>
              <a:cxnLst>
                <a:cxn ang="0">
                  <a:pos x="1855" y="26"/>
                </a:cxn>
                <a:cxn ang="0">
                  <a:pos x="1724" y="82"/>
                </a:cxn>
                <a:cxn ang="0">
                  <a:pos x="1594" y="145"/>
                </a:cxn>
                <a:cxn ang="0">
                  <a:pos x="1466" y="212"/>
                </a:cxn>
                <a:cxn ang="0">
                  <a:pos x="1340" y="286"/>
                </a:cxn>
                <a:cxn ang="0">
                  <a:pos x="1217" y="363"/>
                </a:cxn>
                <a:cxn ang="0">
                  <a:pos x="1097" y="445"/>
                </a:cxn>
                <a:cxn ang="0">
                  <a:pos x="981" y="531"/>
                </a:cxn>
                <a:cxn ang="0">
                  <a:pos x="869" y="621"/>
                </a:cxn>
                <a:cxn ang="0">
                  <a:pos x="762" y="715"/>
                </a:cxn>
                <a:cxn ang="0">
                  <a:pos x="659" y="812"/>
                </a:cxn>
                <a:cxn ang="0">
                  <a:pos x="563" y="913"/>
                </a:cxn>
                <a:cxn ang="0">
                  <a:pos x="473" y="1015"/>
                </a:cxn>
                <a:cxn ang="0">
                  <a:pos x="389" y="1120"/>
                </a:cxn>
                <a:cxn ang="0">
                  <a:pos x="312" y="1227"/>
                </a:cxn>
                <a:cxn ang="0">
                  <a:pos x="244" y="1337"/>
                </a:cxn>
                <a:cxn ang="0">
                  <a:pos x="162" y="1491"/>
                </a:cxn>
                <a:cxn ang="0">
                  <a:pos x="81" y="1692"/>
                </a:cxn>
                <a:cxn ang="0">
                  <a:pos x="29" y="1891"/>
                </a:cxn>
                <a:cxn ang="0">
                  <a:pos x="4" y="2089"/>
                </a:cxn>
                <a:cxn ang="0">
                  <a:pos x="3" y="2284"/>
                </a:cxn>
                <a:cxn ang="0">
                  <a:pos x="27" y="2473"/>
                </a:cxn>
                <a:cxn ang="0">
                  <a:pos x="73" y="2657"/>
                </a:cxn>
                <a:cxn ang="0">
                  <a:pos x="140" y="2832"/>
                </a:cxn>
                <a:cxn ang="0">
                  <a:pos x="227" y="2998"/>
                </a:cxn>
                <a:cxn ang="0">
                  <a:pos x="333" y="3155"/>
                </a:cxn>
                <a:cxn ang="0">
                  <a:pos x="454" y="3299"/>
                </a:cxn>
                <a:cxn ang="0">
                  <a:pos x="593" y="3430"/>
                </a:cxn>
                <a:cxn ang="0">
                  <a:pos x="745" y="3545"/>
                </a:cxn>
                <a:cxn ang="0">
                  <a:pos x="910" y="3645"/>
                </a:cxn>
                <a:cxn ang="0">
                  <a:pos x="1086" y="3728"/>
                </a:cxn>
                <a:cxn ang="0">
                  <a:pos x="1272" y="3792"/>
                </a:cxn>
                <a:cxn ang="0">
                  <a:pos x="1454" y="3834"/>
                </a:cxn>
                <a:cxn ang="0">
                  <a:pos x="1617" y="3866"/>
                </a:cxn>
                <a:cxn ang="0">
                  <a:pos x="1775" y="3893"/>
                </a:cxn>
                <a:cxn ang="0">
                  <a:pos x="1925" y="3914"/>
                </a:cxn>
                <a:cxn ang="0">
                  <a:pos x="2071" y="3931"/>
                </a:cxn>
                <a:cxn ang="0">
                  <a:pos x="2209" y="3941"/>
                </a:cxn>
                <a:cxn ang="0">
                  <a:pos x="2342" y="3946"/>
                </a:cxn>
                <a:cxn ang="0">
                  <a:pos x="2470" y="3945"/>
                </a:cxn>
                <a:cxn ang="0">
                  <a:pos x="2376" y="3867"/>
                </a:cxn>
                <a:cxn ang="0">
                  <a:pos x="2102" y="3699"/>
                </a:cxn>
                <a:cxn ang="0">
                  <a:pos x="1876" y="3508"/>
                </a:cxn>
                <a:cxn ang="0">
                  <a:pos x="1696" y="3297"/>
                </a:cxn>
                <a:cxn ang="0">
                  <a:pos x="1556" y="3068"/>
                </a:cxn>
                <a:cxn ang="0">
                  <a:pos x="1456" y="2824"/>
                </a:cxn>
                <a:cxn ang="0">
                  <a:pos x="1390" y="2568"/>
                </a:cxn>
                <a:cxn ang="0">
                  <a:pos x="1356" y="2301"/>
                </a:cxn>
                <a:cxn ang="0">
                  <a:pos x="1351" y="2028"/>
                </a:cxn>
                <a:cxn ang="0">
                  <a:pos x="1373" y="1749"/>
                </a:cxn>
                <a:cxn ang="0">
                  <a:pos x="1417" y="1469"/>
                </a:cxn>
                <a:cxn ang="0">
                  <a:pos x="1480" y="1189"/>
                </a:cxn>
                <a:cxn ang="0">
                  <a:pos x="1559" y="911"/>
                </a:cxn>
                <a:cxn ang="0">
                  <a:pos x="1652" y="639"/>
                </a:cxn>
                <a:cxn ang="0">
                  <a:pos x="1754" y="375"/>
                </a:cxn>
                <a:cxn ang="0">
                  <a:pos x="1864" y="121"/>
                </a:cxn>
              </a:cxnLst>
              <a:rect l="0" t="0" r="r" b="b"/>
              <a:pathLst>
                <a:path w="2531" h="3946">
                  <a:moveTo>
                    <a:pt x="1921" y="0"/>
                  </a:moveTo>
                  <a:lnTo>
                    <a:pt x="1855" y="26"/>
                  </a:lnTo>
                  <a:lnTo>
                    <a:pt x="1789" y="54"/>
                  </a:lnTo>
                  <a:lnTo>
                    <a:pt x="1724" y="82"/>
                  </a:lnTo>
                  <a:lnTo>
                    <a:pt x="1659" y="113"/>
                  </a:lnTo>
                  <a:lnTo>
                    <a:pt x="1594" y="145"/>
                  </a:lnTo>
                  <a:lnTo>
                    <a:pt x="1530" y="178"/>
                  </a:lnTo>
                  <a:lnTo>
                    <a:pt x="1466" y="212"/>
                  </a:lnTo>
                  <a:lnTo>
                    <a:pt x="1402" y="248"/>
                  </a:lnTo>
                  <a:lnTo>
                    <a:pt x="1340" y="286"/>
                  </a:lnTo>
                  <a:lnTo>
                    <a:pt x="1278" y="324"/>
                  </a:lnTo>
                  <a:lnTo>
                    <a:pt x="1217" y="363"/>
                  </a:lnTo>
                  <a:lnTo>
                    <a:pt x="1157" y="403"/>
                  </a:lnTo>
                  <a:lnTo>
                    <a:pt x="1097" y="445"/>
                  </a:lnTo>
                  <a:lnTo>
                    <a:pt x="1039" y="487"/>
                  </a:lnTo>
                  <a:lnTo>
                    <a:pt x="981" y="531"/>
                  </a:lnTo>
                  <a:lnTo>
                    <a:pt x="924" y="576"/>
                  </a:lnTo>
                  <a:lnTo>
                    <a:pt x="869" y="621"/>
                  </a:lnTo>
                  <a:lnTo>
                    <a:pt x="815" y="668"/>
                  </a:lnTo>
                  <a:lnTo>
                    <a:pt x="762" y="715"/>
                  </a:lnTo>
                  <a:lnTo>
                    <a:pt x="709" y="763"/>
                  </a:lnTo>
                  <a:lnTo>
                    <a:pt x="659" y="812"/>
                  </a:lnTo>
                  <a:lnTo>
                    <a:pt x="610" y="862"/>
                  </a:lnTo>
                  <a:lnTo>
                    <a:pt x="563" y="913"/>
                  </a:lnTo>
                  <a:lnTo>
                    <a:pt x="517" y="964"/>
                  </a:lnTo>
                  <a:lnTo>
                    <a:pt x="473" y="1015"/>
                  </a:lnTo>
                  <a:lnTo>
                    <a:pt x="430" y="1067"/>
                  </a:lnTo>
                  <a:lnTo>
                    <a:pt x="389" y="1120"/>
                  </a:lnTo>
                  <a:lnTo>
                    <a:pt x="350" y="1173"/>
                  </a:lnTo>
                  <a:lnTo>
                    <a:pt x="312" y="1227"/>
                  </a:lnTo>
                  <a:lnTo>
                    <a:pt x="277" y="1282"/>
                  </a:lnTo>
                  <a:lnTo>
                    <a:pt x="244" y="1337"/>
                  </a:lnTo>
                  <a:lnTo>
                    <a:pt x="213" y="1391"/>
                  </a:lnTo>
                  <a:lnTo>
                    <a:pt x="162" y="1491"/>
                  </a:lnTo>
                  <a:lnTo>
                    <a:pt x="118" y="1591"/>
                  </a:lnTo>
                  <a:lnTo>
                    <a:pt x="81" y="1692"/>
                  </a:lnTo>
                  <a:lnTo>
                    <a:pt x="52" y="1792"/>
                  </a:lnTo>
                  <a:lnTo>
                    <a:pt x="29" y="1891"/>
                  </a:lnTo>
                  <a:lnTo>
                    <a:pt x="13" y="1991"/>
                  </a:lnTo>
                  <a:lnTo>
                    <a:pt x="4" y="2089"/>
                  </a:lnTo>
                  <a:lnTo>
                    <a:pt x="0" y="2186"/>
                  </a:lnTo>
                  <a:lnTo>
                    <a:pt x="3" y="2284"/>
                  </a:lnTo>
                  <a:lnTo>
                    <a:pt x="12" y="2379"/>
                  </a:lnTo>
                  <a:lnTo>
                    <a:pt x="27" y="2473"/>
                  </a:lnTo>
                  <a:lnTo>
                    <a:pt x="47" y="2566"/>
                  </a:lnTo>
                  <a:lnTo>
                    <a:pt x="73" y="2657"/>
                  </a:lnTo>
                  <a:lnTo>
                    <a:pt x="104" y="2745"/>
                  </a:lnTo>
                  <a:lnTo>
                    <a:pt x="140" y="2832"/>
                  </a:lnTo>
                  <a:lnTo>
                    <a:pt x="181" y="2916"/>
                  </a:lnTo>
                  <a:lnTo>
                    <a:pt x="227" y="2998"/>
                  </a:lnTo>
                  <a:lnTo>
                    <a:pt x="277" y="3078"/>
                  </a:lnTo>
                  <a:lnTo>
                    <a:pt x="333" y="3155"/>
                  </a:lnTo>
                  <a:lnTo>
                    <a:pt x="392" y="3228"/>
                  </a:lnTo>
                  <a:lnTo>
                    <a:pt x="454" y="3299"/>
                  </a:lnTo>
                  <a:lnTo>
                    <a:pt x="522" y="3366"/>
                  </a:lnTo>
                  <a:lnTo>
                    <a:pt x="593" y="3430"/>
                  </a:lnTo>
                  <a:lnTo>
                    <a:pt x="667" y="3489"/>
                  </a:lnTo>
                  <a:lnTo>
                    <a:pt x="745" y="3545"/>
                  </a:lnTo>
                  <a:lnTo>
                    <a:pt x="826" y="3597"/>
                  </a:lnTo>
                  <a:lnTo>
                    <a:pt x="910" y="3645"/>
                  </a:lnTo>
                  <a:lnTo>
                    <a:pt x="997" y="3689"/>
                  </a:lnTo>
                  <a:lnTo>
                    <a:pt x="1086" y="3728"/>
                  </a:lnTo>
                  <a:lnTo>
                    <a:pt x="1178" y="3762"/>
                  </a:lnTo>
                  <a:lnTo>
                    <a:pt x="1272" y="3792"/>
                  </a:lnTo>
                  <a:lnTo>
                    <a:pt x="1370" y="3815"/>
                  </a:lnTo>
                  <a:lnTo>
                    <a:pt x="1454" y="3834"/>
                  </a:lnTo>
                  <a:lnTo>
                    <a:pt x="1536" y="3850"/>
                  </a:lnTo>
                  <a:lnTo>
                    <a:pt x="1617" y="3866"/>
                  </a:lnTo>
                  <a:lnTo>
                    <a:pt x="1697" y="3881"/>
                  </a:lnTo>
                  <a:lnTo>
                    <a:pt x="1775" y="3893"/>
                  </a:lnTo>
                  <a:lnTo>
                    <a:pt x="1851" y="3904"/>
                  </a:lnTo>
                  <a:lnTo>
                    <a:pt x="1925" y="3914"/>
                  </a:lnTo>
                  <a:lnTo>
                    <a:pt x="1999" y="3924"/>
                  </a:lnTo>
                  <a:lnTo>
                    <a:pt x="2071" y="3931"/>
                  </a:lnTo>
                  <a:lnTo>
                    <a:pt x="2140" y="3937"/>
                  </a:lnTo>
                  <a:lnTo>
                    <a:pt x="2209" y="3941"/>
                  </a:lnTo>
                  <a:lnTo>
                    <a:pt x="2277" y="3944"/>
                  </a:lnTo>
                  <a:lnTo>
                    <a:pt x="2342" y="3946"/>
                  </a:lnTo>
                  <a:lnTo>
                    <a:pt x="2407" y="3946"/>
                  </a:lnTo>
                  <a:lnTo>
                    <a:pt x="2470" y="3945"/>
                  </a:lnTo>
                  <a:lnTo>
                    <a:pt x="2531" y="3942"/>
                  </a:lnTo>
                  <a:lnTo>
                    <a:pt x="2376" y="3867"/>
                  </a:lnTo>
                  <a:lnTo>
                    <a:pt x="2232" y="3787"/>
                  </a:lnTo>
                  <a:lnTo>
                    <a:pt x="2102" y="3699"/>
                  </a:lnTo>
                  <a:lnTo>
                    <a:pt x="1984" y="3607"/>
                  </a:lnTo>
                  <a:lnTo>
                    <a:pt x="1876" y="3508"/>
                  </a:lnTo>
                  <a:lnTo>
                    <a:pt x="1781" y="3405"/>
                  </a:lnTo>
                  <a:lnTo>
                    <a:pt x="1696" y="3297"/>
                  </a:lnTo>
                  <a:lnTo>
                    <a:pt x="1621" y="3184"/>
                  </a:lnTo>
                  <a:lnTo>
                    <a:pt x="1556" y="3068"/>
                  </a:lnTo>
                  <a:lnTo>
                    <a:pt x="1502" y="2948"/>
                  </a:lnTo>
                  <a:lnTo>
                    <a:pt x="1456" y="2824"/>
                  </a:lnTo>
                  <a:lnTo>
                    <a:pt x="1419" y="2698"/>
                  </a:lnTo>
                  <a:lnTo>
                    <a:pt x="1390" y="2568"/>
                  </a:lnTo>
                  <a:lnTo>
                    <a:pt x="1369" y="2436"/>
                  </a:lnTo>
                  <a:lnTo>
                    <a:pt x="1356" y="2301"/>
                  </a:lnTo>
                  <a:lnTo>
                    <a:pt x="1350" y="2165"/>
                  </a:lnTo>
                  <a:lnTo>
                    <a:pt x="1351" y="2028"/>
                  </a:lnTo>
                  <a:lnTo>
                    <a:pt x="1359" y="1889"/>
                  </a:lnTo>
                  <a:lnTo>
                    <a:pt x="1373" y="1749"/>
                  </a:lnTo>
                  <a:lnTo>
                    <a:pt x="1392" y="1609"/>
                  </a:lnTo>
                  <a:lnTo>
                    <a:pt x="1417" y="1469"/>
                  </a:lnTo>
                  <a:lnTo>
                    <a:pt x="1445" y="1329"/>
                  </a:lnTo>
                  <a:lnTo>
                    <a:pt x="1480" y="1189"/>
                  </a:lnTo>
                  <a:lnTo>
                    <a:pt x="1518" y="1050"/>
                  </a:lnTo>
                  <a:lnTo>
                    <a:pt x="1559" y="911"/>
                  </a:lnTo>
                  <a:lnTo>
                    <a:pt x="1604" y="775"/>
                  </a:lnTo>
                  <a:lnTo>
                    <a:pt x="1652" y="639"/>
                  </a:lnTo>
                  <a:lnTo>
                    <a:pt x="1702" y="506"/>
                  </a:lnTo>
                  <a:lnTo>
                    <a:pt x="1754" y="375"/>
                  </a:lnTo>
                  <a:lnTo>
                    <a:pt x="1809" y="247"/>
                  </a:lnTo>
                  <a:lnTo>
                    <a:pt x="1864" y="121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4440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67"/>
            <p:cNvSpPr>
              <a:spLocks/>
            </p:cNvSpPr>
            <p:nvPr/>
          </p:nvSpPr>
          <p:spPr bwMode="auto">
            <a:xfrm>
              <a:off x="1048" y="3412"/>
              <a:ext cx="162" cy="218"/>
            </a:xfrm>
            <a:custGeom>
              <a:avLst/>
              <a:gdLst/>
              <a:ahLst/>
              <a:cxnLst>
                <a:cxn ang="0">
                  <a:pos x="2869" y="2802"/>
                </a:cxn>
                <a:cxn ang="0">
                  <a:pos x="2981" y="2493"/>
                </a:cxn>
                <a:cxn ang="0">
                  <a:pos x="3048" y="2181"/>
                </a:cxn>
                <a:cxn ang="0">
                  <a:pos x="3073" y="1870"/>
                </a:cxn>
                <a:cxn ang="0">
                  <a:pos x="3056" y="1567"/>
                </a:cxn>
                <a:cxn ang="0">
                  <a:pos x="2998" y="1273"/>
                </a:cxn>
                <a:cxn ang="0">
                  <a:pos x="2900" y="997"/>
                </a:cxn>
                <a:cxn ang="0">
                  <a:pos x="2764" y="742"/>
                </a:cxn>
                <a:cxn ang="0">
                  <a:pos x="2590" y="512"/>
                </a:cxn>
                <a:cxn ang="0">
                  <a:pos x="2379" y="313"/>
                </a:cxn>
                <a:cxn ang="0">
                  <a:pos x="2133" y="150"/>
                </a:cxn>
                <a:cxn ang="0">
                  <a:pos x="2012" y="92"/>
                </a:cxn>
                <a:cxn ang="0">
                  <a:pos x="1883" y="50"/>
                </a:cxn>
                <a:cxn ang="0">
                  <a:pos x="1746" y="21"/>
                </a:cxn>
                <a:cxn ang="0">
                  <a:pos x="1605" y="4"/>
                </a:cxn>
                <a:cxn ang="0">
                  <a:pos x="1458" y="0"/>
                </a:cxn>
                <a:cxn ang="0">
                  <a:pos x="1306" y="8"/>
                </a:cxn>
                <a:cxn ang="0">
                  <a:pos x="1152" y="27"/>
                </a:cxn>
                <a:cxn ang="0">
                  <a:pos x="995" y="58"/>
                </a:cxn>
                <a:cxn ang="0">
                  <a:pos x="836" y="99"/>
                </a:cxn>
                <a:cxn ang="0">
                  <a:pos x="677" y="149"/>
                </a:cxn>
                <a:cxn ang="0">
                  <a:pos x="514" y="309"/>
                </a:cxn>
                <a:cxn ang="0">
                  <a:pos x="352" y="694"/>
                </a:cxn>
                <a:cxn ang="0">
                  <a:pos x="209" y="1099"/>
                </a:cxn>
                <a:cxn ang="0">
                  <a:pos x="95" y="1517"/>
                </a:cxn>
                <a:cxn ang="0">
                  <a:pos x="23" y="1937"/>
                </a:cxn>
                <a:cxn ang="0">
                  <a:pos x="0" y="2353"/>
                </a:cxn>
                <a:cxn ang="0">
                  <a:pos x="40" y="2756"/>
                </a:cxn>
                <a:cxn ang="0">
                  <a:pos x="152" y="3136"/>
                </a:cxn>
                <a:cxn ang="0">
                  <a:pos x="346" y="3485"/>
                </a:cxn>
                <a:cxn ang="0">
                  <a:pos x="634" y="3795"/>
                </a:cxn>
                <a:cxn ang="0">
                  <a:pos x="1026" y="4055"/>
                </a:cxn>
                <a:cxn ang="0">
                  <a:pos x="1315" y="4119"/>
                </a:cxn>
                <a:cxn ang="0">
                  <a:pos x="1504" y="4088"/>
                </a:cxn>
                <a:cxn ang="0">
                  <a:pos x="1681" y="4041"/>
                </a:cxn>
                <a:cxn ang="0">
                  <a:pos x="1846" y="3976"/>
                </a:cxn>
                <a:cxn ang="0">
                  <a:pos x="2000" y="3893"/>
                </a:cxn>
                <a:cxn ang="0">
                  <a:pos x="2146" y="3791"/>
                </a:cxn>
                <a:cxn ang="0">
                  <a:pos x="2283" y="3673"/>
                </a:cxn>
                <a:cxn ang="0">
                  <a:pos x="2413" y="3535"/>
                </a:cxn>
                <a:cxn ang="0">
                  <a:pos x="2537" y="3377"/>
                </a:cxn>
                <a:cxn ang="0">
                  <a:pos x="2655" y="3201"/>
                </a:cxn>
                <a:cxn ang="0">
                  <a:pos x="2770" y="3003"/>
                </a:cxn>
              </a:cxnLst>
              <a:rect l="0" t="0" r="r" b="b"/>
              <a:pathLst>
                <a:path w="3073" h="4130">
                  <a:moveTo>
                    <a:pt x="2770" y="3003"/>
                  </a:moveTo>
                  <a:lnTo>
                    <a:pt x="2822" y="2903"/>
                  </a:lnTo>
                  <a:lnTo>
                    <a:pt x="2869" y="2802"/>
                  </a:lnTo>
                  <a:lnTo>
                    <a:pt x="2912" y="2700"/>
                  </a:lnTo>
                  <a:lnTo>
                    <a:pt x="2949" y="2596"/>
                  </a:lnTo>
                  <a:lnTo>
                    <a:pt x="2981" y="2493"/>
                  </a:lnTo>
                  <a:lnTo>
                    <a:pt x="3009" y="2389"/>
                  </a:lnTo>
                  <a:lnTo>
                    <a:pt x="3031" y="2284"/>
                  </a:lnTo>
                  <a:lnTo>
                    <a:pt x="3048" y="2181"/>
                  </a:lnTo>
                  <a:lnTo>
                    <a:pt x="3062" y="2077"/>
                  </a:lnTo>
                  <a:lnTo>
                    <a:pt x="3070" y="1974"/>
                  </a:lnTo>
                  <a:lnTo>
                    <a:pt x="3073" y="1870"/>
                  </a:lnTo>
                  <a:lnTo>
                    <a:pt x="3072" y="1768"/>
                  </a:lnTo>
                  <a:lnTo>
                    <a:pt x="3066" y="1667"/>
                  </a:lnTo>
                  <a:lnTo>
                    <a:pt x="3056" y="1567"/>
                  </a:lnTo>
                  <a:lnTo>
                    <a:pt x="3041" y="1468"/>
                  </a:lnTo>
                  <a:lnTo>
                    <a:pt x="3022" y="1369"/>
                  </a:lnTo>
                  <a:lnTo>
                    <a:pt x="2998" y="1273"/>
                  </a:lnTo>
                  <a:lnTo>
                    <a:pt x="2970" y="1179"/>
                  </a:lnTo>
                  <a:lnTo>
                    <a:pt x="2937" y="1087"/>
                  </a:lnTo>
                  <a:lnTo>
                    <a:pt x="2900" y="997"/>
                  </a:lnTo>
                  <a:lnTo>
                    <a:pt x="2859" y="909"/>
                  </a:lnTo>
                  <a:lnTo>
                    <a:pt x="2813" y="825"/>
                  </a:lnTo>
                  <a:lnTo>
                    <a:pt x="2764" y="742"/>
                  </a:lnTo>
                  <a:lnTo>
                    <a:pt x="2710" y="662"/>
                  </a:lnTo>
                  <a:lnTo>
                    <a:pt x="2651" y="585"/>
                  </a:lnTo>
                  <a:lnTo>
                    <a:pt x="2590" y="512"/>
                  </a:lnTo>
                  <a:lnTo>
                    <a:pt x="2523" y="442"/>
                  </a:lnTo>
                  <a:lnTo>
                    <a:pt x="2454" y="376"/>
                  </a:lnTo>
                  <a:lnTo>
                    <a:pt x="2379" y="313"/>
                  </a:lnTo>
                  <a:lnTo>
                    <a:pt x="2301" y="255"/>
                  </a:lnTo>
                  <a:lnTo>
                    <a:pt x="2219" y="200"/>
                  </a:lnTo>
                  <a:lnTo>
                    <a:pt x="2133" y="150"/>
                  </a:lnTo>
                  <a:lnTo>
                    <a:pt x="2093" y="129"/>
                  </a:lnTo>
                  <a:lnTo>
                    <a:pt x="2054" y="110"/>
                  </a:lnTo>
                  <a:lnTo>
                    <a:pt x="2012" y="92"/>
                  </a:lnTo>
                  <a:lnTo>
                    <a:pt x="1970" y="77"/>
                  </a:lnTo>
                  <a:lnTo>
                    <a:pt x="1927" y="63"/>
                  </a:lnTo>
                  <a:lnTo>
                    <a:pt x="1883" y="50"/>
                  </a:lnTo>
                  <a:lnTo>
                    <a:pt x="1839" y="38"/>
                  </a:lnTo>
                  <a:lnTo>
                    <a:pt x="1792" y="29"/>
                  </a:lnTo>
                  <a:lnTo>
                    <a:pt x="1746" y="21"/>
                  </a:lnTo>
                  <a:lnTo>
                    <a:pt x="1700" y="14"/>
                  </a:lnTo>
                  <a:lnTo>
                    <a:pt x="1653" y="8"/>
                  </a:lnTo>
                  <a:lnTo>
                    <a:pt x="1605" y="4"/>
                  </a:lnTo>
                  <a:lnTo>
                    <a:pt x="1556" y="1"/>
                  </a:lnTo>
                  <a:lnTo>
                    <a:pt x="1507" y="0"/>
                  </a:lnTo>
                  <a:lnTo>
                    <a:pt x="1458" y="0"/>
                  </a:lnTo>
                  <a:lnTo>
                    <a:pt x="1408" y="1"/>
                  </a:lnTo>
                  <a:lnTo>
                    <a:pt x="1357" y="5"/>
                  </a:lnTo>
                  <a:lnTo>
                    <a:pt x="1306" y="8"/>
                  </a:lnTo>
                  <a:lnTo>
                    <a:pt x="1255" y="14"/>
                  </a:lnTo>
                  <a:lnTo>
                    <a:pt x="1204" y="20"/>
                  </a:lnTo>
                  <a:lnTo>
                    <a:pt x="1152" y="27"/>
                  </a:lnTo>
                  <a:lnTo>
                    <a:pt x="1099" y="36"/>
                  </a:lnTo>
                  <a:lnTo>
                    <a:pt x="1047" y="46"/>
                  </a:lnTo>
                  <a:lnTo>
                    <a:pt x="995" y="58"/>
                  </a:lnTo>
                  <a:lnTo>
                    <a:pt x="942" y="70"/>
                  </a:lnTo>
                  <a:lnTo>
                    <a:pt x="890" y="83"/>
                  </a:lnTo>
                  <a:lnTo>
                    <a:pt x="836" y="99"/>
                  </a:lnTo>
                  <a:lnTo>
                    <a:pt x="783" y="114"/>
                  </a:lnTo>
                  <a:lnTo>
                    <a:pt x="730" y="131"/>
                  </a:lnTo>
                  <a:lnTo>
                    <a:pt x="677" y="149"/>
                  </a:lnTo>
                  <a:lnTo>
                    <a:pt x="624" y="168"/>
                  </a:lnTo>
                  <a:lnTo>
                    <a:pt x="571" y="188"/>
                  </a:lnTo>
                  <a:lnTo>
                    <a:pt x="514" y="309"/>
                  </a:lnTo>
                  <a:lnTo>
                    <a:pt x="459" y="435"/>
                  </a:lnTo>
                  <a:lnTo>
                    <a:pt x="404" y="563"/>
                  </a:lnTo>
                  <a:lnTo>
                    <a:pt x="352" y="694"/>
                  </a:lnTo>
                  <a:lnTo>
                    <a:pt x="302" y="827"/>
                  </a:lnTo>
                  <a:lnTo>
                    <a:pt x="254" y="963"/>
                  </a:lnTo>
                  <a:lnTo>
                    <a:pt x="209" y="1099"/>
                  </a:lnTo>
                  <a:lnTo>
                    <a:pt x="168" y="1238"/>
                  </a:lnTo>
                  <a:lnTo>
                    <a:pt x="130" y="1377"/>
                  </a:lnTo>
                  <a:lnTo>
                    <a:pt x="95" y="1517"/>
                  </a:lnTo>
                  <a:lnTo>
                    <a:pt x="67" y="1657"/>
                  </a:lnTo>
                  <a:lnTo>
                    <a:pt x="42" y="1797"/>
                  </a:lnTo>
                  <a:lnTo>
                    <a:pt x="23" y="1937"/>
                  </a:lnTo>
                  <a:lnTo>
                    <a:pt x="9" y="2077"/>
                  </a:lnTo>
                  <a:lnTo>
                    <a:pt x="1" y="2216"/>
                  </a:lnTo>
                  <a:lnTo>
                    <a:pt x="0" y="2353"/>
                  </a:lnTo>
                  <a:lnTo>
                    <a:pt x="6" y="2489"/>
                  </a:lnTo>
                  <a:lnTo>
                    <a:pt x="19" y="2624"/>
                  </a:lnTo>
                  <a:lnTo>
                    <a:pt x="40" y="2756"/>
                  </a:lnTo>
                  <a:lnTo>
                    <a:pt x="69" y="2886"/>
                  </a:lnTo>
                  <a:lnTo>
                    <a:pt x="106" y="3012"/>
                  </a:lnTo>
                  <a:lnTo>
                    <a:pt x="152" y="3136"/>
                  </a:lnTo>
                  <a:lnTo>
                    <a:pt x="206" y="3256"/>
                  </a:lnTo>
                  <a:lnTo>
                    <a:pt x="271" y="3372"/>
                  </a:lnTo>
                  <a:lnTo>
                    <a:pt x="346" y="3485"/>
                  </a:lnTo>
                  <a:lnTo>
                    <a:pt x="431" y="3593"/>
                  </a:lnTo>
                  <a:lnTo>
                    <a:pt x="526" y="3696"/>
                  </a:lnTo>
                  <a:lnTo>
                    <a:pt x="634" y="3795"/>
                  </a:lnTo>
                  <a:lnTo>
                    <a:pt x="752" y="3887"/>
                  </a:lnTo>
                  <a:lnTo>
                    <a:pt x="882" y="3975"/>
                  </a:lnTo>
                  <a:lnTo>
                    <a:pt x="1026" y="4055"/>
                  </a:lnTo>
                  <a:lnTo>
                    <a:pt x="1181" y="4130"/>
                  </a:lnTo>
                  <a:lnTo>
                    <a:pt x="1249" y="4126"/>
                  </a:lnTo>
                  <a:lnTo>
                    <a:pt x="1315" y="4119"/>
                  </a:lnTo>
                  <a:lnTo>
                    <a:pt x="1380" y="4110"/>
                  </a:lnTo>
                  <a:lnTo>
                    <a:pt x="1442" y="4100"/>
                  </a:lnTo>
                  <a:lnTo>
                    <a:pt x="1504" y="4088"/>
                  </a:lnTo>
                  <a:lnTo>
                    <a:pt x="1564" y="4075"/>
                  </a:lnTo>
                  <a:lnTo>
                    <a:pt x="1623" y="4058"/>
                  </a:lnTo>
                  <a:lnTo>
                    <a:pt x="1681" y="4041"/>
                  </a:lnTo>
                  <a:lnTo>
                    <a:pt x="1737" y="4021"/>
                  </a:lnTo>
                  <a:lnTo>
                    <a:pt x="1791" y="3999"/>
                  </a:lnTo>
                  <a:lnTo>
                    <a:pt x="1846" y="3976"/>
                  </a:lnTo>
                  <a:lnTo>
                    <a:pt x="1898" y="3950"/>
                  </a:lnTo>
                  <a:lnTo>
                    <a:pt x="1950" y="3922"/>
                  </a:lnTo>
                  <a:lnTo>
                    <a:pt x="2000" y="3893"/>
                  </a:lnTo>
                  <a:lnTo>
                    <a:pt x="2049" y="3861"/>
                  </a:lnTo>
                  <a:lnTo>
                    <a:pt x="2099" y="3827"/>
                  </a:lnTo>
                  <a:lnTo>
                    <a:pt x="2146" y="3791"/>
                  </a:lnTo>
                  <a:lnTo>
                    <a:pt x="2192" y="3755"/>
                  </a:lnTo>
                  <a:lnTo>
                    <a:pt x="2238" y="3715"/>
                  </a:lnTo>
                  <a:lnTo>
                    <a:pt x="2283" y="3673"/>
                  </a:lnTo>
                  <a:lnTo>
                    <a:pt x="2327" y="3629"/>
                  </a:lnTo>
                  <a:lnTo>
                    <a:pt x="2370" y="3583"/>
                  </a:lnTo>
                  <a:lnTo>
                    <a:pt x="2413" y="3535"/>
                  </a:lnTo>
                  <a:lnTo>
                    <a:pt x="2455" y="3484"/>
                  </a:lnTo>
                  <a:lnTo>
                    <a:pt x="2496" y="3432"/>
                  </a:lnTo>
                  <a:lnTo>
                    <a:pt x="2537" y="3377"/>
                  </a:lnTo>
                  <a:lnTo>
                    <a:pt x="2577" y="3320"/>
                  </a:lnTo>
                  <a:lnTo>
                    <a:pt x="2617" y="3262"/>
                  </a:lnTo>
                  <a:lnTo>
                    <a:pt x="2655" y="3201"/>
                  </a:lnTo>
                  <a:lnTo>
                    <a:pt x="2694" y="3137"/>
                  </a:lnTo>
                  <a:lnTo>
                    <a:pt x="2732" y="3072"/>
                  </a:lnTo>
                  <a:lnTo>
                    <a:pt x="2770" y="3003"/>
                  </a:lnTo>
                  <a:close/>
                </a:path>
              </a:pathLst>
            </a:custGeom>
            <a:solidFill>
              <a:srgbClr val="716D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68"/>
            <p:cNvSpPr>
              <a:spLocks/>
            </p:cNvSpPr>
            <p:nvPr/>
          </p:nvSpPr>
          <p:spPr bwMode="auto">
            <a:xfrm>
              <a:off x="1089" y="3467"/>
              <a:ext cx="85" cy="96"/>
            </a:xfrm>
            <a:custGeom>
              <a:avLst/>
              <a:gdLst/>
              <a:ahLst/>
              <a:cxnLst>
                <a:cxn ang="0">
                  <a:pos x="1586" y="1085"/>
                </a:cxn>
                <a:cxn ang="0">
                  <a:pos x="1551" y="1217"/>
                </a:cxn>
                <a:cxn ang="0">
                  <a:pos x="1501" y="1338"/>
                </a:cxn>
                <a:cxn ang="0">
                  <a:pos x="1435" y="1451"/>
                </a:cxn>
                <a:cxn ang="0">
                  <a:pos x="1358" y="1550"/>
                </a:cxn>
                <a:cxn ang="0">
                  <a:pos x="1269" y="1636"/>
                </a:cxn>
                <a:cxn ang="0">
                  <a:pos x="1170" y="1708"/>
                </a:cxn>
                <a:cxn ang="0">
                  <a:pos x="1064" y="1763"/>
                </a:cxn>
                <a:cxn ang="0">
                  <a:pos x="950" y="1801"/>
                </a:cxn>
                <a:cxn ang="0">
                  <a:pos x="831" y="1819"/>
                </a:cxn>
                <a:cxn ang="0">
                  <a:pos x="710" y="1817"/>
                </a:cxn>
                <a:cxn ang="0">
                  <a:pos x="589" y="1793"/>
                </a:cxn>
                <a:cxn ang="0">
                  <a:pos x="476" y="1751"/>
                </a:cxn>
                <a:cxn ang="0">
                  <a:pos x="373" y="1692"/>
                </a:cxn>
                <a:cxn ang="0">
                  <a:pos x="280" y="1617"/>
                </a:cxn>
                <a:cxn ang="0">
                  <a:pos x="198" y="1527"/>
                </a:cxn>
                <a:cxn ang="0">
                  <a:pos x="128" y="1423"/>
                </a:cxn>
                <a:cxn ang="0">
                  <a:pos x="73" y="1310"/>
                </a:cxn>
                <a:cxn ang="0">
                  <a:pos x="32" y="1187"/>
                </a:cxn>
                <a:cxn ang="0">
                  <a:pos x="7" y="1057"/>
                </a:cxn>
                <a:cxn ang="0">
                  <a:pos x="0" y="921"/>
                </a:cxn>
                <a:cxn ang="0">
                  <a:pos x="11" y="782"/>
                </a:cxn>
                <a:cxn ang="0">
                  <a:pos x="41" y="647"/>
                </a:cxn>
                <a:cxn ang="0">
                  <a:pos x="86" y="522"/>
                </a:cxn>
                <a:cxn ang="0">
                  <a:pos x="147" y="406"/>
                </a:cxn>
                <a:cxn ang="0">
                  <a:pos x="220" y="303"/>
                </a:cxn>
                <a:cxn ang="0">
                  <a:pos x="305" y="212"/>
                </a:cxn>
                <a:cxn ang="0">
                  <a:pos x="400" y="135"/>
                </a:cxn>
                <a:cxn ang="0">
                  <a:pos x="505" y="75"/>
                </a:cxn>
                <a:cxn ang="0">
                  <a:pos x="616" y="31"/>
                </a:cxn>
                <a:cxn ang="0">
                  <a:pos x="733" y="6"/>
                </a:cxn>
                <a:cxn ang="0">
                  <a:pos x="855" y="1"/>
                </a:cxn>
                <a:cxn ang="0">
                  <a:pos x="977" y="17"/>
                </a:cxn>
                <a:cxn ang="0">
                  <a:pos x="1092" y="53"/>
                </a:cxn>
                <a:cxn ang="0">
                  <a:pos x="1199" y="107"/>
                </a:cxn>
                <a:cxn ang="0">
                  <a:pos x="1296" y="178"/>
                </a:cxn>
                <a:cxn ang="0">
                  <a:pos x="1381" y="263"/>
                </a:cxn>
                <a:cxn ang="0">
                  <a:pos x="1455" y="362"/>
                </a:cxn>
                <a:cxn ang="0">
                  <a:pos x="1515" y="471"/>
                </a:cxn>
                <a:cxn ang="0">
                  <a:pos x="1561" y="591"/>
                </a:cxn>
                <a:cxn ang="0">
                  <a:pos x="1591" y="719"/>
                </a:cxn>
                <a:cxn ang="0">
                  <a:pos x="1604" y="854"/>
                </a:cxn>
                <a:cxn ang="0">
                  <a:pos x="1599" y="992"/>
                </a:cxn>
              </a:cxnLst>
              <a:rect l="0" t="0" r="r" b="b"/>
              <a:pathLst>
                <a:path w="1605" h="1820">
                  <a:moveTo>
                    <a:pt x="1599" y="992"/>
                  </a:moveTo>
                  <a:lnTo>
                    <a:pt x="1594" y="1039"/>
                  </a:lnTo>
                  <a:lnTo>
                    <a:pt x="1586" y="1085"/>
                  </a:lnTo>
                  <a:lnTo>
                    <a:pt x="1576" y="1130"/>
                  </a:lnTo>
                  <a:lnTo>
                    <a:pt x="1564" y="1173"/>
                  </a:lnTo>
                  <a:lnTo>
                    <a:pt x="1551" y="1217"/>
                  </a:lnTo>
                  <a:lnTo>
                    <a:pt x="1536" y="1258"/>
                  </a:lnTo>
                  <a:lnTo>
                    <a:pt x="1519" y="1299"/>
                  </a:lnTo>
                  <a:lnTo>
                    <a:pt x="1501" y="1338"/>
                  </a:lnTo>
                  <a:lnTo>
                    <a:pt x="1480" y="1377"/>
                  </a:lnTo>
                  <a:lnTo>
                    <a:pt x="1459" y="1414"/>
                  </a:lnTo>
                  <a:lnTo>
                    <a:pt x="1435" y="1451"/>
                  </a:lnTo>
                  <a:lnTo>
                    <a:pt x="1411" y="1485"/>
                  </a:lnTo>
                  <a:lnTo>
                    <a:pt x="1385" y="1518"/>
                  </a:lnTo>
                  <a:lnTo>
                    <a:pt x="1358" y="1550"/>
                  </a:lnTo>
                  <a:lnTo>
                    <a:pt x="1330" y="1581"/>
                  </a:lnTo>
                  <a:lnTo>
                    <a:pt x="1300" y="1609"/>
                  </a:lnTo>
                  <a:lnTo>
                    <a:pt x="1269" y="1636"/>
                  </a:lnTo>
                  <a:lnTo>
                    <a:pt x="1238" y="1661"/>
                  </a:lnTo>
                  <a:lnTo>
                    <a:pt x="1204" y="1686"/>
                  </a:lnTo>
                  <a:lnTo>
                    <a:pt x="1170" y="1708"/>
                  </a:lnTo>
                  <a:lnTo>
                    <a:pt x="1135" y="1728"/>
                  </a:lnTo>
                  <a:lnTo>
                    <a:pt x="1101" y="1746"/>
                  </a:lnTo>
                  <a:lnTo>
                    <a:pt x="1064" y="1763"/>
                  </a:lnTo>
                  <a:lnTo>
                    <a:pt x="1027" y="1777"/>
                  </a:lnTo>
                  <a:lnTo>
                    <a:pt x="989" y="1790"/>
                  </a:lnTo>
                  <a:lnTo>
                    <a:pt x="950" y="1801"/>
                  </a:lnTo>
                  <a:lnTo>
                    <a:pt x="911" y="1809"/>
                  </a:lnTo>
                  <a:lnTo>
                    <a:pt x="871" y="1815"/>
                  </a:lnTo>
                  <a:lnTo>
                    <a:pt x="831" y="1819"/>
                  </a:lnTo>
                  <a:lnTo>
                    <a:pt x="791" y="1820"/>
                  </a:lnTo>
                  <a:lnTo>
                    <a:pt x="751" y="1820"/>
                  </a:lnTo>
                  <a:lnTo>
                    <a:pt x="710" y="1817"/>
                  </a:lnTo>
                  <a:lnTo>
                    <a:pt x="669" y="1811"/>
                  </a:lnTo>
                  <a:lnTo>
                    <a:pt x="629" y="1804"/>
                  </a:lnTo>
                  <a:lnTo>
                    <a:pt x="589" y="1793"/>
                  </a:lnTo>
                  <a:lnTo>
                    <a:pt x="551" y="1782"/>
                  </a:lnTo>
                  <a:lnTo>
                    <a:pt x="513" y="1768"/>
                  </a:lnTo>
                  <a:lnTo>
                    <a:pt x="476" y="1751"/>
                  </a:lnTo>
                  <a:lnTo>
                    <a:pt x="441" y="1733"/>
                  </a:lnTo>
                  <a:lnTo>
                    <a:pt x="407" y="1714"/>
                  </a:lnTo>
                  <a:lnTo>
                    <a:pt x="373" y="1692"/>
                  </a:lnTo>
                  <a:lnTo>
                    <a:pt x="341" y="1669"/>
                  </a:lnTo>
                  <a:lnTo>
                    <a:pt x="309" y="1643"/>
                  </a:lnTo>
                  <a:lnTo>
                    <a:pt x="280" y="1617"/>
                  </a:lnTo>
                  <a:lnTo>
                    <a:pt x="251" y="1588"/>
                  </a:lnTo>
                  <a:lnTo>
                    <a:pt x="223" y="1557"/>
                  </a:lnTo>
                  <a:lnTo>
                    <a:pt x="198" y="1527"/>
                  </a:lnTo>
                  <a:lnTo>
                    <a:pt x="173" y="1493"/>
                  </a:lnTo>
                  <a:lnTo>
                    <a:pt x="150" y="1459"/>
                  </a:lnTo>
                  <a:lnTo>
                    <a:pt x="128" y="1423"/>
                  </a:lnTo>
                  <a:lnTo>
                    <a:pt x="109" y="1386"/>
                  </a:lnTo>
                  <a:lnTo>
                    <a:pt x="90" y="1349"/>
                  </a:lnTo>
                  <a:lnTo>
                    <a:pt x="73" y="1310"/>
                  </a:lnTo>
                  <a:lnTo>
                    <a:pt x="58" y="1270"/>
                  </a:lnTo>
                  <a:lnTo>
                    <a:pt x="44" y="1229"/>
                  </a:lnTo>
                  <a:lnTo>
                    <a:pt x="32" y="1187"/>
                  </a:lnTo>
                  <a:lnTo>
                    <a:pt x="22" y="1145"/>
                  </a:lnTo>
                  <a:lnTo>
                    <a:pt x="14" y="1101"/>
                  </a:lnTo>
                  <a:lnTo>
                    <a:pt x="7" y="1057"/>
                  </a:lnTo>
                  <a:lnTo>
                    <a:pt x="3" y="1012"/>
                  </a:lnTo>
                  <a:lnTo>
                    <a:pt x="1" y="967"/>
                  </a:lnTo>
                  <a:lnTo>
                    <a:pt x="0" y="921"/>
                  </a:lnTo>
                  <a:lnTo>
                    <a:pt x="2" y="875"/>
                  </a:lnTo>
                  <a:lnTo>
                    <a:pt x="6" y="828"/>
                  </a:lnTo>
                  <a:lnTo>
                    <a:pt x="11" y="782"/>
                  </a:lnTo>
                  <a:lnTo>
                    <a:pt x="20" y="736"/>
                  </a:lnTo>
                  <a:lnTo>
                    <a:pt x="29" y="691"/>
                  </a:lnTo>
                  <a:lnTo>
                    <a:pt x="41" y="647"/>
                  </a:lnTo>
                  <a:lnTo>
                    <a:pt x="54" y="604"/>
                  </a:lnTo>
                  <a:lnTo>
                    <a:pt x="70" y="562"/>
                  </a:lnTo>
                  <a:lnTo>
                    <a:pt x="86" y="522"/>
                  </a:lnTo>
                  <a:lnTo>
                    <a:pt x="105" y="482"/>
                  </a:lnTo>
                  <a:lnTo>
                    <a:pt x="125" y="444"/>
                  </a:lnTo>
                  <a:lnTo>
                    <a:pt x="147" y="406"/>
                  </a:lnTo>
                  <a:lnTo>
                    <a:pt x="170" y="370"/>
                  </a:lnTo>
                  <a:lnTo>
                    <a:pt x="195" y="335"/>
                  </a:lnTo>
                  <a:lnTo>
                    <a:pt x="220" y="303"/>
                  </a:lnTo>
                  <a:lnTo>
                    <a:pt x="247" y="271"/>
                  </a:lnTo>
                  <a:lnTo>
                    <a:pt x="276" y="240"/>
                  </a:lnTo>
                  <a:lnTo>
                    <a:pt x="305" y="212"/>
                  </a:lnTo>
                  <a:lnTo>
                    <a:pt x="336" y="184"/>
                  </a:lnTo>
                  <a:lnTo>
                    <a:pt x="368" y="159"/>
                  </a:lnTo>
                  <a:lnTo>
                    <a:pt x="400" y="135"/>
                  </a:lnTo>
                  <a:lnTo>
                    <a:pt x="434" y="114"/>
                  </a:lnTo>
                  <a:lnTo>
                    <a:pt x="469" y="93"/>
                  </a:lnTo>
                  <a:lnTo>
                    <a:pt x="505" y="75"/>
                  </a:lnTo>
                  <a:lnTo>
                    <a:pt x="542" y="58"/>
                  </a:lnTo>
                  <a:lnTo>
                    <a:pt x="579" y="43"/>
                  </a:lnTo>
                  <a:lnTo>
                    <a:pt x="616" y="31"/>
                  </a:lnTo>
                  <a:lnTo>
                    <a:pt x="655" y="21"/>
                  </a:lnTo>
                  <a:lnTo>
                    <a:pt x="694" y="12"/>
                  </a:lnTo>
                  <a:lnTo>
                    <a:pt x="733" y="6"/>
                  </a:lnTo>
                  <a:lnTo>
                    <a:pt x="774" y="2"/>
                  </a:lnTo>
                  <a:lnTo>
                    <a:pt x="814" y="0"/>
                  </a:lnTo>
                  <a:lnTo>
                    <a:pt x="855" y="1"/>
                  </a:lnTo>
                  <a:lnTo>
                    <a:pt x="896" y="4"/>
                  </a:lnTo>
                  <a:lnTo>
                    <a:pt x="937" y="9"/>
                  </a:lnTo>
                  <a:lnTo>
                    <a:pt x="977" y="17"/>
                  </a:lnTo>
                  <a:lnTo>
                    <a:pt x="1017" y="27"/>
                  </a:lnTo>
                  <a:lnTo>
                    <a:pt x="1055" y="39"/>
                  </a:lnTo>
                  <a:lnTo>
                    <a:pt x="1092" y="53"/>
                  </a:lnTo>
                  <a:lnTo>
                    <a:pt x="1129" y="70"/>
                  </a:lnTo>
                  <a:lnTo>
                    <a:pt x="1164" y="87"/>
                  </a:lnTo>
                  <a:lnTo>
                    <a:pt x="1199" y="107"/>
                  </a:lnTo>
                  <a:lnTo>
                    <a:pt x="1233" y="129"/>
                  </a:lnTo>
                  <a:lnTo>
                    <a:pt x="1264" y="152"/>
                  </a:lnTo>
                  <a:lnTo>
                    <a:pt x="1296" y="178"/>
                  </a:lnTo>
                  <a:lnTo>
                    <a:pt x="1326" y="205"/>
                  </a:lnTo>
                  <a:lnTo>
                    <a:pt x="1354" y="233"/>
                  </a:lnTo>
                  <a:lnTo>
                    <a:pt x="1381" y="263"/>
                  </a:lnTo>
                  <a:lnTo>
                    <a:pt x="1408" y="295"/>
                  </a:lnTo>
                  <a:lnTo>
                    <a:pt x="1432" y="327"/>
                  </a:lnTo>
                  <a:lnTo>
                    <a:pt x="1455" y="362"/>
                  </a:lnTo>
                  <a:lnTo>
                    <a:pt x="1477" y="397"/>
                  </a:lnTo>
                  <a:lnTo>
                    <a:pt x="1497" y="434"/>
                  </a:lnTo>
                  <a:lnTo>
                    <a:pt x="1515" y="471"/>
                  </a:lnTo>
                  <a:lnTo>
                    <a:pt x="1533" y="510"/>
                  </a:lnTo>
                  <a:lnTo>
                    <a:pt x="1548" y="550"/>
                  </a:lnTo>
                  <a:lnTo>
                    <a:pt x="1561" y="591"/>
                  </a:lnTo>
                  <a:lnTo>
                    <a:pt x="1574" y="633"/>
                  </a:lnTo>
                  <a:lnTo>
                    <a:pt x="1583" y="676"/>
                  </a:lnTo>
                  <a:lnTo>
                    <a:pt x="1591" y="719"/>
                  </a:lnTo>
                  <a:lnTo>
                    <a:pt x="1597" y="763"/>
                  </a:lnTo>
                  <a:lnTo>
                    <a:pt x="1602" y="808"/>
                  </a:lnTo>
                  <a:lnTo>
                    <a:pt x="1604" y="854"/>
                  </a:lnTo>
                  <a:lnTo>
                    <a:pt x="1605" y="899"/>
                  </a:lnTo>
                  <a:lnTo>
                    <a:pt x="1603" y="946"/>
                  </a:lnTo>
                  <a:lnTo>
                    <a:pt x="1599" y="992"/>
                  </a:lnTo>
                  <a:close/>
                </a:path>
              </a:pathLst>
            </a:custGeom>
            <a:solidFill>
              <a:srgbClr val="E377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69"/>
            <p:cNvSpPr>
              <a:spLocks noEditPoints="1"/>
            </p:cNvSpPr>
            <p:nvPr/>
          </p:nvSpPr>
          <p:spPr bwMode="auto">
            <a:xfrm>
              <a:off x="523" y="3013"/>
              <a:ext cx="860" cy="453"/>
            </a:xfrm>
            <a:custGeom>
              <a:avLst/>
              <a:gdLst/>
              <a:ahLst/>
              <a:cxnLst>
                <a:cxn ang="0">
                  <a:pos x="12155" y="7995"/>
                </a:cxn>
                <a:cxn ang="0">
                  <a:pos x="11649" y="8122"/>
                </a:cxn>
                <a:cxn ang="0">
                  <a:pos x="11461" y="8186"/>
                </a:cxn>
                <a:cxn ang="0">
                  <a:pos x="11877" y="7990"/>
                </a:cxn>
                <a:cxn ang="0">
                  <a:pos x="12417" y="8016"/>
                </a:cxn>
                <a:cxn ang="0">
                  <a:pos x="14202" y="6303"/>
                </a:cxn>
                <a:cxn ang="0">
                  <a:pos x="14429" y="5564"/>
                </a:cxn>
                <a:cxn ang="0">
                  <a:pos x="14448" y="5709"/>
                </a:cxn>
                <a:cxn ang="0">
                  <a:pos x="14355" y="6354"/>
                </a:cxn>
                <a:cxn ang="0">
                  <a:pos x="14197" y="7007"/>
                </a:cxn>
                <a:cxn ang="0">
                  <a:pos x="13331" y="8081"/>
                </a:cxn>
                <a:cxn ang="0">
                  <a:pos x="13920" y="7347"/>
                </a:cxn>
                <a:cxn ang="0">
                  <a:pos x="911" y="6306"/>
                </a:cxn>
                <a:cxn ang="0">
                  <a:pos x="1967" y="5418"/>
                </a:cxn>
                <a:cxn ang="0">
                  <a:pos x="3834" y="1735"/>
                </a:cxn>
                <a:cxn ang="0">
                  <a:pos x="3634" y="2193"/>
                </a:cxn>
                <a:cxn ang="0">
                  <a:pos x="3136" y="3340"/>
                </a:cxn>
                <a:cxn ang="0">
                  <a:pos x="7743" y="2720"/>
                </a:cxn>
                <a:cxn ang="0">
                  <a:pos x="7685" y="1728"/>
                </a:cxn>
                <a:cxn ang="0">
                  <a:pos x="6819" y="680"/>
                </a:cxn>
                <a:cxn ang="0">
                  <a:pos x="6269" y="476"/>
                </a:cxn>
                <a:cxn ang="0">
                  <a:pos x="7242" y="150"/>
                </a:cxn>
                <a:cxn ang="0">
                  <a:pos x="8173" y="2"/>
                </a:cxn>
                <a:cxn ang="0">
                  <a:pos x="10744" y="150"/>
                </a:cxn>
                <a:cxn ang="0">
                  <a:pos x="13062" y="758"/>
                </a:cxn>
                <a:cxn ang="0">
                  <a:pos x="14076" y="1862"/>
                </a:cxn>
                <a:cxn ang="0">
                  <a:pos x="14220" y="2064"/>
                </a:cxn>
                <a:cxn ang="0">
                  <a:pos x="14511" y="2745"/>
                </a:cxn>
                <a:cxn ang="0">
                  <a:pos x="14648" y="3455"/>
                </a:cxn>
                <a:cxn ang="0">
                  <a:pos x="14472" y="4103"/>
                </a:cxn>
                <a:cxn ang="0">
                  <a:pos x="12924" y="5483"/>
                </a:cxn>
                <a:cxn ang="0">
                  <a:pos x="11059" y="6733"/>
                </a:cxn>
                <a:cxn ang="0">
                  <a:pos x="9920" y="6834"/>
                </a:cxn>
                <a:cxn ang="0">
                  <a:pos x="7999" y="6628"/>
                </a:cxn>
                <a:cxn ang="0">
                  <a:pos x="5700" y="6212"/>
                </a:cxn>
                <a:cxn ang="0">
                  <a:pos x="4421" y="5825"/>
                </a:cxn>
                <a:cxn ang="0">
                  <a:pos x="3047" y="5262"/>
                </a:cxn>
                <a:cxn ang="0">
                  <a:pos x="2554" y="5019"/>
                </a:cxn>
                <a:cxn ang="0">
                  <a:pos x="1684" y="5642"/>
                </a:cxn>
                <a:cxn ang="0">
                  <a:pos x="770" y="6442"/>
                </a:cxn>
                <a:cxn ang="0">
                  <a:pos x="337" y="6992"/>
                </a:cxn>
                <a:cxn ang="0">
                  <a:pos x="125" y="7543"/>
                </a:cxn>
                <a:cxn ang="0">
                  <a:pos x="0" y="8153"/>
                </a:cxn>
                <a:cxn ang="0">
                  <a:pos x="81" y="7601"/>
                </a:cxn>
                <a:cxn ang="0">
                  <a:pos x="300" y="7038"/>
                </a:cxn>
                <a:cxn ang="0">
                  <a:pos x="14761" y="5390"/>
                </a:cxn>
                <a:cxn ang="0">
                  <a:pos x="15022" y="5489"/>
                </a:cxn>
                <a:cxn ang="0">
                  <a:pos x="15142" y="5655"/>
                </a:cxn>
                <a:cxn ang="0">
                  <a:pos x="14898" y="5467"/>
                </a:cxn>
                <a:cxn ang="0">
                  <a:pos x="15891" y="2540"/>
                </a:cxn>
                <a:cxn ang="0">
                  <a:pos x="16229" y="3210"/>
                </a:cxn>
                <a:cxn ang="0">
                  <a:pos x="16337" y="3695"/>
                </a:cxn>
                <a:cxn ang="0">
                  <a:pos x="16281" y="3369"/>
                </a:cxn>
                <a:cxn ang="0">
                  <a:pos x="16055" y="2827"/>
                </a:cxn>
                <a:cxn ang="0">
                  <a:pos x="15865" y="2504"/>
                </a:cxn>
                <a:cxn ang="0">
                  <a:pos x="15710" y="2388"/>
                </a:cxn>
                <a:cxn ang="0">
                  <a:pos x="15750" y="2409"/>
                </a:cxn>
                <a:cxn ang="0">
                  <a:pos x="15470" y="2322"/>
                </a:cxn>
              </a:cxnLst>
              <a:rect l="0" t="0" r="r" b="b"/>
              <a:pathLst>
                <a:path w="16339" h="8611">
                  <a:moveTo>
                    <a:pt x="12854" y="8611"/>
                  </a:moveTo>
                  <a:lnTo>
                    <a:pt x="12854" y="8611"/>
                  </a:lnTo>
                  <a:lnTo>
                    <a:pt x="12854" y="8611"/>
                  </a:lnTo>
                  <a:lnTo>
                    <a:pt x="12854" y="8611"/>
                  </a:lnTo>
                  <a:lnTo>
                    <a:pt x="12854" y="8611"/>
                  </a:lnTo>
                  <a:close/>
                  <a:moveTo>
                    <a:pt x="12417" y="8016"/>
                  </a:moveTo>
                  <a:lnTo>
                    <a:pt x="12376" y="8006"/>
                  </a:lnTo>
                  <a:lnTo>
                    <a:pt x="12333" y="7999"/>
                  </a:lnTo>
                  <a:lnTo>
                    <a:pt x="12290" y="7995"/>
                  </a:lnTo>
                  <a:lnTo>
                    <a:pt x="12246" y="7993"/>
                  </a:lnTo>
                  <a:lnTo>
                    <a:pt x="12200" y="7993"/>
                  </a:lnTo>
                  <a:lnTo>
                    <a:pt x="12155" y="7995"/>
                  </a:lnTo>
                  <a:lnTo>
                    <a:pt x="12111" y="7999"/>
                  </a:lnTo>
                  <a:lnTo>
                    <a:pt x="12066" y="8004"/>
                  </a:lnTo>
                  <a:lnTo>
                    <a:pt x="12021" y="8013"/>
                  </a:lnTo>
                  <a:lnTo>
                    <a:pt x="11977" y="8021"/>
                  </a:lnTo>
                  <a:lnTo>
                    <a:pt x="11932" y="8031"/>
                  </a:lnTo>
                  <a:lnTo>
                    <a:pt x="11889" y="8041"/>
                  </a:lnTo>
                  <a:lnTo>
                    <a:pt x="11846" y="8053"/>
                  </a:lnTo>
                  <a:lnTo>
                    <a:pt x="11804" y="8066"/>
                  </a:lnTo>
                  <a:lnTo>
                    <a:pt x="11764" y="8079"/>
                  </a:lnTo>
                  <a:lnTo>
                    <a:pt x="11724" y="8093"/>
                  </a:lnTo>
                  <a:lnTo>
                    <a:pt x="11686" y="8108"/>
                  </a:lnTo>
                  <a:lnTo>
                    <a:pt x="11649" y="8122"/>
                  </a:lnTo>
                  <a:lnTo>
                    <a:pt x="11614" y="8136"/>
                  </a:lnTo>
                  <a:lnTo>
                    <a:pt x="11580" y="8151"/>
                  </a:lnTo>
                  <a:lnTo>
                    <a:pt x="11519" y="8178"/>
                  </a:lnTo>
                  <a:lnTo>
                    <a:pt x="11466" y="8204"/>
                  </a:lnTo>
                  <a:lnTo>
                    <a:pt x="11423" y="8225"/>
                  </a:lnTo>
                  <a:lnTo>
                    <a:pt x="11390" y="8243"/>
                  </a:lnTo>
                  <a:lnTo>
                    <a:pt x="11370" y="8253"/>
                  </a:lnTo>
                  <a:lnTo>
                    <a:pt x="11363" y="8257"/>
                  </a:lnTo>
                  <a:lnTo>
                    <a:pt x="11369" y="8252"/>
                  </a:lnTo>
                  <a:lnTo>
                    <a:pt x="11389" y="8238"/>
                  </a:lnTo>
                  <a:lnTo>
                    <a:pt x="11419" y="8215"/>
                  </a:lnTo>
                  <a:lnTo>
                    <a:pt x="11461" y="8186"/>
                  </a:lnTo>
                  <a:lnTo>
                    <a:pt x="11486" y="8171"/>
                  </a:lnTo>
                  <a:lnTo>
                    <a:pt x="11513" y="8155"/>
                  </a:lnTo>
                  <a:lnTo>
                    <a:pt x="11541" y="8137"/>
                  </a:lnTo>
                  <a:lnTo>
                    <a:pt x="11573" y="8119"/>
                  </a:lnTo>
                  <a:lnTo>
                    <a:pt x="11606" y="8102"/>
                  </a:lnTo>
                  <a:lnTo>
                    <a:pt x="11640" y="8084"/>
                  </a:lnTo>
                  <a:lnTo>
                    <a:pt x="11676" y="8066"/>
                  </a:lnTo>
                  <a:lnTo>
                    <a:pt x="11714" y="8049"/>
                  </a:lnTo>
                  <a:lnTo>
                    <a:pt x="11753" y="8033"/>
                  </a:lnTo>
                  <a:lnTo>
                    <a:pt x="11793" y="8017"/>
                  </a:lnTo>
                  <a:lnTo>
                    <a:pt x="11835" y="8002"/>
                  </a:lnTo>
                  <a:lnTo>
                    <a:pt x="11877" y="7990"/>
                  </a:lnTo>
                  <a:lnTo>
                    <a:pt x="11920" y="7978"/>
                  </a:lnTo>
                  <a:lnTo>
                    <a:pt x="11964" y="7969"/>
                  </a:lnTo>
                  <a:lnTo>
                    <a:pt x="12009" y="7960"/>
                  </a:lnTo>
                  <a:lnTo>
                    <a:pt x="12054" y="7955"/>
                  </a:lnTo>
                  <a:lnTo>
                    <a:pt x="12100" y="7952"/>
                  </a:lnTo>
                  <a:lnTo>
                    <a:pt x="12145" y="7951"/>
                  </a:lnTo>
                  <a:lnTo>
                    <a:pt x="12191" y="7953"/>
                  </a:lnTo>
                  <a:lnTo>
                    <a:pt x="12237" y="7959"/>
                  </a:lnTo>
                  <a:lnTo>
                    <a:pt x="12283" y="7968"/>
                  </a:lnTo>
                  <a:lnTo>
                    <a:pt x="12328" y="7980"/>
                  </a:lnTo>
                  <a:lnTo>
                    <a:pt x="12373" y="7995"/>
                  </a:lnTo>
                  <a:lnTo>
                    <a:pt x="12417" y="8016"/>
                  </a:lnTo>
                  <a:close/>
                  <a:moveTo>
                    <a:pt x="14219" y="6922"/>
                  </a:moveTo>
                  <a:lnTo>
                    <a:pt x="14217" y="6907"/>
                  </a:lnTo>
                  <a:lnTo>
                    <a:pt x="14213" y="6864"/>
                  </a:lnTo>
                  <a:lnTo>
                    <a:pt x="14207" y="6799"/>
                  </a:lnTo>
                  <a:lnTo>
                    <a:pt x="14201" y="6713"/>
                  </a:lnTo>
                  <a:lnTo>
                    <a:pt x="14198" y="6663"/>
                  </a:lnTo>
                  <a:lnTo>
                    <a:pt x="14196" y="6610"/>
                  </a:lnTo>
                  <a:lnTo>
                    <a:pt x="14195" y="6554"/>
                  </a:lnTo>
                  <a:lnTo>
                    <a:pt x="14195" y="6494"/>
                  </a:lnTo>
                  <a:lnTo>
                    <a:pt x="14196" y="6433"/>
                  </a:lnTo>
                  <a:lnTo>
                    <a:pt x="14198" y="6369"/>
                  </a:lnTo>
                  <a:lnTo>
                    <a:pt x="14202" y="6303"/>
                  </a:lnTo>
                  <a:lnTo>
                    <a:pt x="14207" y="6238"/>
                  </a:lnTo>
                  <a:lnTo>
                    <a:pt x="14214" y="6170"/>
                  </a:lnTo>
                  <a:lnTo>
                    <a:pt x="14223" y="6104"/>
                  </a:lnTo>
                  <a:lnTo>
                    <a:pt x="14234" y="6036"/>
                  </a:lnTo>
                  <a:lnTo>
                    <a:pt x="14249" y="5970"/>
                  </a:lnTo>
                  <a:lnTo>
                    <a:pt x="14265" y="5905"/>
                  </a:lnTo>
                  <a:lnTo>
                    <a:pt x="14285" y="5842"/>
                  </a:lnTo>
                  <a:lnTo>
                    <a:pt x="14307" y="5781"/>
                  </a:lnTo>
                  <a:lnTo>
                    <a:pt x="14333" y="5721"/>
                  </a:lnTo>
                  <a:lnTo>
                    <a:pt x="14361" y="5666"/>
                  </a:lnTo>
                  <a:lnTo>
                    <a:pt x="14393" y="5613"/>
                  </a:lnTo>
                  <a:lnTo>
                    <a:pt x="14429" y="5564"/>
                  </a:lnTo>
                  <a:lnTo>
                    <a:pt x="14470" y="5520"/>
                  </a:lnTo>
                  <a:lnTo>
                    <a:pt x="14514" y="5480"/>
                  </a:lnTo>
                  <a:lnTo>
                    <a:pt x="14562" y="5445"/>
                  </a:lnTo>
                  <a:lnTo>
                    <a:pt x="14614" y="5416"/>
                  </a:lnTo>
                  <a:lnTo>
                    <a:pt x="14672" y="5392"/>
                  </a:lnTo>
                  <a:lnTo>
                    <a:pt x="14630" y="5430"/>
                  </a:lnTo>
                  <a:lnTo>
                    <a:pt x="14591" y="5471"/>
                  </a:lnTo>
                  <a:lnTo>
                    <a:pt x="14556" y="5514"/>
                  </a:lnTo>
                  <a:lnTo>
                    <a:pt x="14524" y="5560"/>
                  </a:lnTo>
                  <a:lnTo>
                    <a:pt x="14495" y="5608"/>
                  </a:lnTo>
                  <a:lnTo>
                    <a:pt x="14471" y="5657"/>
                  </a:lnTo>
                  <a:lnTo>
                    <a:pt x="14448" y="5709"/>
                  </a:lnTo>
                  <a:lnTo>
                    <a:pt x="14429" y="5761"/>
                  </a:lnTo>
                  <a:lnTo>
                    <a:pt x="14413" y="5815"/>
                  </a:lnTo>
                  <a:lnTo>
                    <a:pt x="14398" y="5871"/>
                  </a:lnTo>
                  <a:lnTo>
                    <a:pt x="14386" y="5926"/>
                  </a:lnTo>
                  <a:lnTo>
                    <a:pt x="14376" y="5981"/>
                  </a:lnTo>
                  <a:lnTo>
                    <a:pt x="14369" y="6037"/>
                  </a:lnTo>
                  <a:lnTo>
                    <a:pt x="14362" y="6093"/>
                  </a:lnTo>
                  <a:lnTo>
                    <a:pt x="14358" y="6147"/>
                  </a:lnTo>
                  <a:lnTo>
                    <a:pt x="14355" y="6201"/>
                  </a:lnTo>
                  <a:lnTo>
                    <a:pt x="14354" y="6254"/>
                  </a:lnTo>
                  <a:lnTo>
                    <a:pt x="14354" y="6305"/>
                  </a:lnTo>
                  <a:lnTo>
                    <a:pt x="14355" y="6354"/>
                  </a:lnTo>
                  <a:lnTo>
                    <a:pt x="14357" y="6402"/>
                  </a:lnTo>
                  <a:lnTo>
                    <a:pt x="14360" y="6448"/>
                  </a:lnTo>
                  <a:lnTo>
                    <a:pt x="14363" y="6491"/>
                  </a:lnTo>
                  <a:lnTo>
                    <a:pt x="14366" y="6531"/>
                  </a:lnTo>
                  <a:lnTo>
                    <a:pt x="14371" y="6568"/>
                  </a:lnTo>
                  <a:lnTo>
                    <a:pt x="14379" y="6632"/>
                  </a:lnTo>
                  <a:lnTo>
                    <a:pt x="14387" y="6680"/>
                  </a:lnTo>
                  <a:lnTo>
                    <a:pt x="14392" y="6712"/>
                  </a:lnTo>
                  <a:lnTo>
                    <a:pt x="14394" y="6722"/>
                  </a:lnTo>
                  <a:lnTo>
                    <a:pt x="14331" y="6816"/>
                  </a:lnTo>
                  <a:lnTo>
                    <a:pt x="14265" y="6911"/>
                  </a:lnTo>
                  <a:lnTo>
                    <a:pt x="14197" y="7007"/>
                  </a:lnTo>
                  <a:lnTo>
                    <a:pt x="14127" y="7103"/>
                  </a:lnTo>
                  <a:lnTo>
                    <a:pt x="14054" y="7199"/>
                  </a:lnTo>
                  <a:lnTo>
                    <a:pt x="13982" y="7294"/>
                  </a:lnTo>
                  <a:lnTo>
                    <a:pt x="13907" y="7389"/>
                  </a:lnTo>
                  <a:lnTo>
                    <a:pt x="13832" y="7483"/>
                  </a:lnTo>
                  <a:lnTo>
                    <a:pt x="13757" y="7575"/>
                  </a:lnTo>
                  <a:lnTo>
                    <a:pt x="13684" y="7666"/>
                  </a:lnTo>
                  <a:lnTo>
                    <a:pt x="13610" y="7754"/>
                  </a:lnTo>
                  <a:lnTo>
                    <a:pt x="13537" y="7841"/>
                  </a:lnTo>
                  <a:lnTo>
                    <a:pt x="13467" y="7924"/>
                  </a:lnTo>
                  <a:lnTo>
                    <a:pt x="13398" y="8004"/>
                  </a:lnTo>
                  <a:lnTo>
                    <a:pt x="13331" y="8081"/>
                  </a:lnTo>
                  <a:lnTo>
                    <a:pt x="13267" y="8155"/>
                  </a:lnTo>
                  <a:lnTo>
                    <a:pt x="13320" y="8092"/>
                  </a:lnTo>
                  <a:lnTo>
                    <a:pt x="13376" y="8028"/>
                  </a:lnTo>
                  <a:lnTo>
                    <a:pt x="13432" y="7960"/>
                  </a:lnTo>
                  <a:lnTo>
                    <a:pt x="13491" y="7891"/>
                  </a:lnTo>
                  <a:lnTo>
                    <a:pt x="13551" y="7819"/>
                  </a:lnTo>
                  <a:lnTo>
                    <a:pt x="13611" y="7745"/>
                  </a:lnTo>
                  <a:lnTo>
                    <a:pt x="13672" y="7668"/>
                  </a:lnTo>
                  <a:lnTo>
                    <a:pt x="13734" y="7590"/>
                  </a:lnTo>
                  <a:lnTo>
                    <a:pt x="13796" y="7511"/>
                  </a:lnTo>
                  <a:lnTo>
                    <a:pt x="13859" y="7429"/>
                  </a:lnTo>
                  <a:lnTo>
                    <a:pt x="13920" y="7347"/>
                  </a:lnTo>
                  <a:lnTo>
                    <a:pt x="13982" y="7263"/>
                  </a:lnTo>
                  <a:lnTo>
                    <a:pt x="14043" y="7178"/>
                  </a:lnTo>
                  <a:lnTo>
                    <a:pt x="14102" y="7093"/>
                  </a:lnTo>
                  <a:lnTo>
                    <a:pt x="14162" y="7008"/>
                  </a:lnTo>
                  <a:lnTo>
                    <a:pt x="14219" y="6922"/>
                  </a:lnTo>
                  <a:close/>
                  <a:moveTo>
                    <a:pt x="526" y="6704"/>
                  </a:moveTo>
                  <a:lnTo>
                    <a:pt x="581" y="6641"/>
                  </a:lnTo>
                  <a:lnTo>
                    <a:pt x="641" y="6576"/>
                  </a:lnTo>
                  <a:lnTo>
                    <a:pt x="703" y="6510"/>
                  </a:lnTo>
                  <a:lnTo>
                    <a:pt x="770" y="6442"/>
                  </a:lnTo>
                  <a:lnTo>
                    <a:pt x="839" y="6375"/>
                  </a:lnTo>
                  <a:lnTo>
                    <a:pt x="911" y="6306"/>
                  </a:lnTo>
                  <a:lnTo>
                    <a:pt x="985" y="6238"/>
                  </a:lnTo>
                  <a:lnTo>
                    <a:pt x="1060" y="6168"/>
                  </a:lnTo>
                  <a:lnTo>
                    <a:pt x="1137" y="6100"/>
                  </a:lnTo>
                  <a:lnTo>
                    <a:pt x="1215" y="6031"/>
                  </a:lnTo>
                  <a:lnTo>
                    <a:pt x="1294" y="5964"/>
                  </a:lnTo>
                  <a:lnTo>
                    <a:pt x="1373" y="5897"/>
                  </a:lnTo>
                  <a:lnTo>
                    <a:pt x="1451" y="5831"/>
                  </a:lnTo>
                  <a:lnTo>
                    <a:pt x="1530" y="5766"/>
                  </a:lnTo>
                  <a:lnTo>
                    <a:pt x="1607" y="5703"/>
                  </a:lnTo>
                  <a:lnTo>
                    <a:pt x="1684" y="5642"/>
                  </a:lnTo>
                  <a:lnTo>
                    <a:pt x="1830" y="5525"/>
                  </a:lnTo>
                  <a:lnTo>
                    <a:pt x="1967" y="5418"/>
                  </a:lnTo>
                  <a:lnTo>
                    <a:pt x="2092" y="5323"/>
                  </a:lnTo>
                  <a:lnTo>
                    <a:pt x="2201" y="5241"/>
                  </a:lnTo>
                  <a:lnTo>
                    <a:pt x="2291" y="5173"/>
                  </a:lnTo>
                  <a:lnTo>
                    <a:pt x="2358" y="5123"/>
                  </a:lnTo>
                  <a:lnTo>
                    <a:pt x="2401" y="5092"/>
                  </a:lnTo>
                  <a:lnTo>
                    <a:pt x="2417" y="5080"/>
                  </a:lnTo>
                  <a:lnTo>
                    <a:pt x="3736" y="1799"/>
                  </a:lnTo>
                  <a:lnTo>
                    <a:pt x="3740" y="1795"/>
                  </a:lnTo>
                  <a:lnTo>
                    <a:pt x="3753" y="1788"/>
                  </a:lnTo>
                  <a:lnTo>
                    <a:pt x="3773" y="1775"/>
                  </a:lnTo>
                  <a:lnTo>
                    <a:pt x="3800" y="1758"/>
                  </a:lnTo>
                  <a:lnTo>
                    <a:pt x="3834" y="1735"/>
                  </a:lnTo>
                  <a:lnTo>
                    <a:pt x="3876" y="1709"/>
                  </a:lnTo>
                  <a:lnTo>
                    <a:pt x="3924" y="1679"/>
                  </a:lnTo>
                  <a:lnTo>
                    <a:pt x="3980" y="1645"/>
                  </a:lnTo>
                  <a:lnTo>
                    <a:pt x="3943" y="1694"/>
                  </a:lnTo>
                  <a:lnTo>
                    <a:pt x="3906" y="1746"/>
                  </a:lnTo>
                  <a:lnTo>
                    <a:pt x="3868" y="1802"/>
                  </a:lnTo>
                  <a:lnTo>
                    <a:pt x="3830" y="1859"/>
                  </a:lnTo>
                  <a:lnTo>
                    <a:pt x="3791" y="1920"/>
                  </a:lnTo>
                  <a:lnTo>
                    <a:pt x="3753" y="1984"/>
                  </a:lnTo>
                  <a:lnTo>
                    <a:pt x="3714" y="2050"/>
                  </a:lnTo>
                  <a:lnTo>
                    <a:pt x="3674" y="2120"/>
                  </a:lnTo>
                  <a:lnTo>
                    <a:pt x="3634" y="2193"/>
                  </a:lnTo>
                  <a:lnTo>
                    <a:pt x="3593" y="2269"/>
                  </a:lnTo>
                  <a:lnTo>
                    <a:pt x="3552" y="2349"/>
                  </a:lnTo>
                  <a:lnTo>
                    <a:pt x="3511" y="2431"/>
                  </a:lnTo>
                  <a:lnTo>
                    <a:pt x="3470" y="2517"/>
                  </a:lnTo>
                  <a:lnTo>
                    <a:pt x="3429" y="2607"/>
                  </a:lnTo>
                  <a:lnTo>
                    <a:pt x="3387" y="2700"/>
                  </a:lnTo>
                  <a:lnTo>
                    <a:pt x="3346" y="2797"/>
                  </a:lnTo>
                  <a:lnTo>
                    <a:pt x="3304" y="2899"/>
                  </a:lnTo>
                  <a:lnTo>
                    <a:pt x="3262" y="3003"/>
                  </a:lnTo>
                  <a:lnTo>
                    <a:pt x="3220" y="3112"/>
                  </a:lnTo>
                  <a:lnTo>
                    <a:pt x="3178" y="3224"/>
                  </a:lnTo>
                  <a:lnTo>
                    <a:pt x="3136" y="3340"/>
                  </a:lnTo>
                  <a:lnTo>
                    <a:pt x="3094" y="3461"/>
                  </a:lnTo>
                  <a:lnTo>
                    <a:pt x="3052" y="3586"/>
                  </a:lnTo>
                  <a:lnTo>
                    <a:pt x="3010" y="3714"/>
                  </a:lnTo>
                  <a:lnTo>
                    <a:pt x="2968" y="3848"/>
                  </a:lnTo>
                  <a:lnTo>
                    <a:pt x="2926" y="3985"/>
                  </a:lnTo>
                  <a:lnTo>
                    <a:pt x="2885" y="4128"/>
                  </a:lnTo>
                  <a:lnTo>
                    <a:pt x="2844" y="4275"/>
                  </a:lnTo>
                  <a:lnTo>
                    <a:pt x="2803" y="4426"/>
                  </a:lnTo>
                  <a:lnTo>
                    <a:pt x="2762" y="4581"/>
                  </a:lnTo>
                  <a:lnTo>
                    <a:pt x="2721" y="4742"/>
                  </a:lnTo>
                  <a:lnTo>
                    <a:pt x="2681" y="4908"/>
                  </a:lnTo>
                  <a:lnTo>
                    <a:pt x="7743" y="2720"/>
                  </a:lnTo>
                  <a:lnTo>
                    <a:pt x="7746" y="2691"/>
                  </a:lnTo>
                  <a:lnTo>
                    <a:pt x="7752" y="2611"/>
                  </a:lnTo>
                  <a:lnTo>
                    <a:pt x="7755" y="2555"/>
                  </a:lnTo>
                  <a:lnTo>
                    <a:pt x="7758" y="2489"/>
                  </a:lnTo>
                  <a:lnTo>
                    <a:pt x="7759" y="2413"/>
                  </a:lnTo>
                  <a:lnTo>
                    <a:pt x="7758" y="2330"/>
                  </a:lnTo>
                  <a:lnTo>
                    <a:pt x="7755" y="2241"/>
                  </a:lnTo>
                  <a:lnTo>
                    <a:pt x="7749" y="2145"/>
                  </a:lnTo>
                  <a:lnTo>
                    <a:pt x="7740" y="2045"/>
                  </a:lnTo>
                  <a:lnTo>
                    <a:pt x="7726" y="1942"/>
                  </a:lnTo>
                  <a:lnTo>
                    <a:pt x="7709" y="1835"/>
                  </a:lnTo>
                  <a:lnTo>
                    <a:pt x="7685" y="1728"/>
                  </a:lnTo>
                  <a:lnTo>
                    <a:pt x="7657" y="1620"/>
                  </a:lnTo>
                  <a:lnTo>
                    <a:pt x="7622" y="1511"/>
                  </a:lnTo>
                  <a:lnTo>
                    <a:pt x="7581" y="1405"/>
                  </a:lnTo>
                  <a:lnTo>
                    <a:pt x="7532" y="1301"/>
                  </a:lnTo>
                  <a:lnTo>
                    <a:pt x="7475" y="1199"/>
                  </a:lnTo>
                  <a:lnTo>
                    <a:pt x="7411" y="1103"/>
                  </a:lnTo>
                  <a:lnTo>
                    <a:pt x="7338" y="1013"/>
                  </a:lnTo>
                  <a:lnTo>
                    <a:pt x="7255" y="929"/>
                  </a:lnTo>
                  <a:lnTo>
                    <a:pt x="7162" y="853"/>
                  </a:lnTo>
                  <a:lnTo>
                    <a:pt x="7059" y="785"/>
                  </a:lnTo>
                  <a:lnTo>
                    <a:pt x="6945" y="727"/>
                  </a:lnTo>
                  <a:lnTo>
                    <a:pt x="6819" y="680"/>
                  </a:lnTo>
                  <a:lnTo>
                    <a:pt x="6682" y="644"/>
                  </a:lnTo>
                  <a:lnTo>
                    <a:pt x="6532" y="621"/>
                  </a:lnTo>
                  <a:lnTo>
                    <a:pt x="6369" y="612"/>
                  </a:lnTo>
                  <a:lnTo>
                    <a:pt x="6192" y="618"/>
                  </a:lnTo>
                  <a:lnTo>
                    <a:pt x="6000" y="638"/>
                  </a:lnTo>
                  <a:lnTo>
                    <a:pt x="5795" y="677"/>
                  </a:lnTo>
                  <a:lnTo>
                    <a:pt x="5872" y="642"/>
                  </a:lnTo>
                  <a:lnTo>
                    <a:pt x="5950" y="607"/>
                  </a:lnTo>
                  <a:lnTo>
                    <a:pt x="6029" y="574"/>
                  </a:lnTo>
                  <a:lnTo>
                    <a:pt x="6109" y="540"/>
                  </a:lnTo>
                  <a:lnTo>
                    <a:pt x="6189" y="507"/>
                  </a:lnTo>
                  <a:lnTo>
                    <a:pt x="6269" y="476"/>
                  </a:lnTo>
                  <a:lnTo>
                    <a:pt x="6349" y="443"/>
                  </a:lnTo>
                  <a:lnTo>
                    <a:pt x="6430" y="412"/>
                  </a:lnTo>
                  <a:lnTo>
                    <a:pt x="6511" y="382"/>
                  </a:lnTo>
                  <a:lnTo>
                    <a:pt x="6592" y="353"/>
                  </a:lnTo>
                  <a:lnTo>
                    <a:pt x="6673" y="323"/>
                  </a:lnTo>
                  <a:lnTo>
                    <a:pt x="6755" y="296"/>
                  </a:lnTo>
                  <a:lnTo>
                    <a:pt x="6836" y="269"/>
                  </a:lnTo>
                  <a:lnTo>
                    <a:pt x="6918" y="243"/>
                  </a:lnTo>
                  <a:lnTo>
                    <a:pt x="6998" y="218"/>
                  </a:lnTo>
                  <a:lnTo>
                    <a:pt x="7080" y="194"/>
                  </a:lnTo>
                  <a:lnTo>
                    <a:pt x="7161" y="172"/>
                  </a:lnTo>
                  <a:lnTo>
                    <a:pt x="7242" y="150"/>
                  </a:lnTo>
                  <a:lnTo>
                    <a:pt x="7322" y="130"/>
                  </a:lnTo>
                  <a:lnTo>
                    <a:pt x="7402" y="111"/>
                  </a:lnTo>
                  <a:lnTo>
                    <a:pt x="7482" y="93"/>
                  </a:lnTo>
                  <a:lnTo>
                    <a:pt x="7561" y="77"/>
                  </a:lnTo>
                  <a:lnTo>
                    <a:pt x="7640" y="61"/>
                  </a:lnTo>
                  <a:lnTo>
                    <a:pt x="7718" y="48"/>
                  </a:lnTo>
                  <a:lnTo>
                    <a:pt x="7796" y="37"/>
                  </a:lnTo>
                  <a:lnTo>
                    <a:pt x="7873" y="27"/>
                  </a:lnTo>
                  <a:lnTo>
                    <a:pt x="7949" y="17"/>
                  </a:lnTo>
                  <a:lnTo>
                    <a:pt x="8024" y="10"/>
                  </a:lnTo>
                  <a:lnTo>
                    <a:pt x="8099" y="5"/>
                  </a:lnTo>
                  <a:lnTo>
                    <a:pt x="8173" y="2"/>
                  </a:lnTo>
                  <a:lnTo>
                    <a:pt x="8246" y="0"/>
                  </a:lnTo>
                  <a:lnTo>
                    <a:pt x="8318" y="1"/>
                  </a:lnTo>
                  <a:lnTo>
                    <a:pt x="8569" y="6"/>
                  </a:lnTo>
                  <a:lnTo>
                    <a:pt x="8819" y="13"/>
                  </a:lnTo>
                  <a:lnTo>
                    <a:pt x="9068" y="23"/>
                  </a:lnTo>
                  <a:lnTo>
                    <a:pt x="9316" y="34"/>
                  </a:lnTo>
                  <a:lnTo>
                    <a:pt x="9561" y="47"/>
                  </a:lnTo>
                  <a:lnTo>
                    <a:pt x="9804" y="62"/>
                  </a:lnTo>
                  <a:lnTo>
                    <a:pt x="10044" y="81"/>
                  </a:lnTo>
                  <a:lnTo>
                    <a:pt x="10281" y="101"/>
                  </a:lnTo>
                  <a:lnTo>
                    <a:pt x="10515" y="125"/>
                  </a:lnTo>
                  <a:lnTo>
                    <a:pt x="10744" y="150"/>
                  </a:lnTo>
                  <a:lnTo>
                    <a:pt x="10970" y="180"/>
                  </a:lnTo>
                  <a:lnTo>
                    <a:pt x="11190" y="213"/>
                  </a:lnTo>
                  <a:lnTo>
                    <a:pt x="11406" y="249"/>
                  </a:lnTo>
                  <a:lnTo>
                    <a:pt x="11617" y="288"/>
                  </a:lnTo>
                  <a:lnTo>
                    <a:pt x="11822" y="332"/>
                  </a:lnTo>
                  <a:lnTo>
                    <a:pt x="12020" y="379"/>
                  </a:lnTo>
                  <a:lnTo>
                    <a:pt x="12212" y="432"/>
                  </a:lnTo>
                  <a:lnTo>
                    <a:pt x="12397" y="488"/>
                  </a:lnTo>
                  <a:lnTo>
                    <a:pt x="12575" y="548"/>
                  </a:lnTo>
                  <a:lnTo>
                    <a:pt x="12746" y="614"/>
                  </a:lnTo>
                  <a:lnTo>
                    <a:pt x="12908" y="683"/>
                  </a:lnTo>
                  <a:lnTo>
                    <a:pt x="13062" y="758"/>
                  </a:lnTo>
                  <a:lnTo>
                    <a:pt x="13208" y="838"/>
                  </a:lnTo>
                  <a:lnTo>
                    <a:pt x="13344" y="923"/>
                  </a:lnTo>
                  <a:lnTo>
                    <a:pt x="13470" y="1014"/>
                  </a:lnTo>
                  <a:lnTo>
                    <a:pt x="13586" y="1110"/>
                  </a:lnTo>
                  <a:lnTo>
                    <a:pt x="13694" y="1214"/>
                  </a:lnTo>
                  <a:lnTo>
                    <a:pt x="13789" y="1321"/>
                  </a:lnTo>
                  <a:lnTo>
                    <a:pt x="13874" y="1436"/>
                  </a:lnTo>
                  <a:lnTo>
                    <a:pt x="13948" y="1557"/>
                  </a:lnTo>
                  <a:lnTo>
                    <a:pt x="14010" y="1684"/>
                  </a:lnTo>
                  <a:lnTo>
                    <a:pt x="14059" y="1818"/>
                  </a:lnTo>
                  <a:lnTo>
                    <a:pt x="14068" y="1840"/>
                  </a:lnTo>
                  <a:lnTo>
                    <a:pt x="14076" y="1862"/>
                  </a:lnTo>
                  <a:lnTo>
                    <a:pt x="14084" y="1882"/>
                  </a:lnTo>
                  <a:lnTo>
                    <a:pt x="14093" y="1902"/>
                  </a:lnTo>
                  <a:lnTo>
                    <a:pt x="14103" y="1921"/>
                  </a:lnTo>
                  <a:lnTo>
                    <a:pt x="14115" y="1940"/>
                  </a:lnTo>
                  <a:lnTo>
                    <a:pt x="14125" y="1957"/>
                  </a:lnTo>
                  <a:lnTo>
                    <a:pt x="14137" y="1974"/>
                  </a:lnTo>
                  <a:lnTo>
                    <a:pt x="14149" y="1991"/>
                  </a:lnTo>
                  <a:lnTo>
                    <a:pt x="14163" y="2007"/>
                  </a:lnTo>
                  <a:lnTo>
                    <a:pt x="14176" y="2022"/>
                  </a:lnTo>
                  <a:lnTo>
                    <a:pt x="14190" y="2037"/>
                  </a:lnTo>
                  <a:lnTo>
                    <a:pt x="14205" y="2051"/>
                  </a:lnTo>
                  <a:lnTo>
                    <a:pt x="14220" y="2064"/>
                  </a:lnTo>
                  <a:lnTo>
                    <a:pt x="14235" y="2077"/>
                  </a:lnTo>
                  <a:lnTo>
                    <a:pt x="14252" y="2089"/>
                  </a:lnTo>
                  <a:lnTo>
                    <a:pt x="14283" y="2155"/>
                  </a:lnTo>
                  <a:lnTo>
                    <a:pt x="14312" y="2222"/>
                  </a:lnTo>
                  <a:lnTo>
                    <a:pt x="14341" y="2288"/>
                  </a:lnTo>
                  <a:lnTo>
                    <a:pt x="14369" y="2355"/>
                  </a:lnTo>
                  <a:lnTo>
                    <a:pt x="14395" y="2420"/>
                  </a:lnTo>
                  <a:lnTo>
                    <a:pt x="14421" y="2487"/>
                  </a:lnTo>
                  <a:lnTo>
                    <a:pt x="14445" y="2552"/>
                  </a:lnTo>
                  <a:lnTo>
                    <a:pt x="14468" y="2616"/>
                  </a:lnTo>
                  <a:lnTo>
                    <a:pt x="14490" y="2681"/>
                  </a:lnTo>
                  <a:lnTo>
                    <a:pt x="14511" y="2745"/>
                  </a:lnTo>
                  <a:lnTo>
                    <a:pt x="14530" y="2809"/>
                  </a:lnTo>
                  <a:lnTo>
                    <a:pt x="14548" y="2872"/>
                  </a:lnTo>
                  <a:lnTo>
                    <a:pt x="14564" y="2933"/>
                  </a:lnTo>
                  <a:lnTo>
                    <a:pt x="14579" y="2996"/>
                  </a:lnTo>
                  <a:lnTo>
                    <a:pt x="14594" y="3056"/>
                  </a:lnTo>
                  <a:lnTo>
                    <a:pt x="14606" y="3116"/>
                  </a:lnTo>
                  <a:lnTo>
                    <a:pt x="14617" y="3175"/>
                  </a:lnTo>
                  <a:lnTo>
                    <a:pt x="14626" y="3233"/>
                  </a:lnTo>
                  <a:lnTo>
                    <a:pt x="14634" y="3290"/>
                  </a:lnTo>
                  <a:lnTo>
                    <a:pt x="14641" y="3346"/>
                  </a:lnTo>
                  <a:lnTo>
                    <a:pt x="14645" y="3402"/>
                  </a:lnTo>
                  <a:lnTo>
                    <a:pt x="14648" y="3455"/>
                  </a:lnTo>
                  <a:lnTo>
                    <a:pt x="14649" y="3508"/>
                  </a:lnTo>
                  <a:lnTo>
                    <a:pt x="14649" y="3559"/>
                  </a:lnTo>
                  <a:lnTo>
                    <a:pt x="14646" y="3609"/>
                  </a:lnTo>
                  <a:lnTo>
                    <a:pt x="14643" y="3658"/>
                  </a:lnTo>
                  <a:lnTo>
                    <a:pt x="14637" y="3705"/>
                  </a:lnTo>
                  <a:lnTo>
                    <a:pt x="14629" y="3750"/>
                  </a:lnTo>
                  <a:lnTo>
                    <a:pt x="14619" y="3795"/>
                  </a:lnTo>
                  <a:lnTo>
                    <a:pt x="14608" y="3837"/>
                  </a:lnTo>
                  <a:lnTo>
                    <a:pt x="14595" y="3878"/>
                  </a:lnTo>
                  <a:lnTo>
                    <a:pt x="14578" y="3917"/>
                  </a:lnTo>
                  <a:lnTo>
                    <a:pt x="14533" y="4008"/>
                  </a:lnTo>
                  <a:lnTo>
                    <a:pt x="14472" y="4103"/>
                  </a:lnTo>
                  <a:lnTo>
                    <a:pt x="14396" y="4204"/>
                  </a:lnTo>
                  <a:lnTo>
                    <a:pt x="14307" y="4308"/>
                  </a:lnTo>
                  <a:lnTo>
                    <a:pt x="14206" y="4418"/>
                  </a:lnTo>
                  <a:lnTo>
                    <a:pt x="14093" y="4530"/>
                  </a:lnTo>
                  <a:lnTo>
                    <a:pt x="13970" y="4646"/>
                  </a:lnTo>
                  <a:lnTo>
                    <a:pt x="13838" y="4762"/>
                  </a:lnTo>
                  <a:lnTo>
                    <a:pt x="13699" y="4882"/>
                  </a:lnTo>
                  <a:lnTo>
                    <a:pt x="13554" y="5002"/>
                  </a:lnTo>
                  <a:lnTo>
                    <a:pt x="13401" y="5123"/>
                  </a:lnTo>
                  <a:lnTo>
                    <a:pt x="13246" y="5244"/>
                  </a:lnTo>
                  <a:lnTo>
                    <a:pt x="13086" y="5365"/>
                  </a:lnTo>
                  <a:lnTo>
                    <a:pt x="12924" y="5483"/>
                  </a:lnTo>
                  <a:lnTo>
                    <a:pt x="12761" y="5601"/>
                  </a:lnTo>
                  <a:lnTo>
                    <a:pt x="12599" y="5716"/>
                  </a:lnTo>
                  <a:lnTo>
                    <a:pt x="12438" y="5830"/>
                  </a:lnTo>
                  <a:lnTo>
                    <a:pt x="12278" y="5939"/>
                  </a:lnTo>
                  <a:lnTo>
                    <a:pt x="12123" y="6044"/>
                  </a:lnTo>
                  <a:lnTo>
                    <a:pt x="11971" y="6146"/>
                  </a:lnTo>
                  <a:lnTo>
                    <a:pt x="11826" y="6242"/>
                  </a:lnTo>
                  <a:lnTo>
                    <a:pt x="11687" y="6333"/>
                  </a:lnTo>
                  <a:lnTo>
                    <a:pt x="11557" y="6418"/>
                  </a:lnTo>
                  <a:lnTo>
                    <a:pt x="11434" y="6496"/>
                  </a:lnTo>
                  <a:lnTo>
                    <a:pt x="11222" y="6630"/>
                  </a:lnTo>
                  <a:lnTo>
                    <a:pt x="11059" y="6733"/>
                  </a:lnTo>
                  <a:lnTo>
                    <a:pt x="10955" y="6796"/>
                  </a:lnTo>
                  <a:lnTo>
                    <a:pt x="10919" y="6818"/>
                  </a:lnTo>
                  <a:lnTo>
                    <a:pt x="10817" y="6824"/>
                  </a:lnTo>
                  <a:lnTo>
                    <a:pt x="10715" y="6827"/>
                  </a:lnTo>
                  <a:lnTo>
                    <a:pt x="10615" y="6830"/>
                  </a:lnTo>
                  <a:lnTo>
                    <a:pt x="10515" y="6832"/>
                  </a:lnTo>
                  <a:lnTo>
                    <a:pt x="10414" y="6834"/>
                  </a:lnTo>
                  <a:lnTo>
                    <a:pt x="10315" y="6835"/>
                  </a:lnTo>
                  <a:lnTo>
                    <a:pt x="10216" y="6836"/>
                  </a:lnTo>
                  <a:lnTo>
                    <a:pt x="10116" y="6836"/>
                  </a:lnTo>
                  <a:lnTo>
                    <a:pt x="10018" y="6835"/>
                  </a:lnTo>
                  <a:lnTo>
                    <a:pt x="9920" y="6834"/>
                  </a:lnTo>
                  <a:lnTo>
                    <a:pt x="9823" y="6832"/>
                  </a:lnTo>
                  <a:lnTo>
                    <a:pt x="9725" y="6830"/>
                  </a:lnTo>
                  <a:lnTo>
                    <a:pt x="9628" y="6827"/>
                  </a:lnTo>
                  <a:lnTo>
                    <a:pt x="9532" y="6823"/>
                  </a:lnTo>
                  <a:lnTo>
                    <a:pt x="9436" y="6818"/>
                  </a:lnTo>
                  <a:lnTo>
                    <a:pt x="9340" y="6814"/>
                  </a:lnTo>
                  <a:lnTo>
                    <a:pt x="9139" y="6788"/>
                  </a:lnTo>
                  <a:lnTo>
                    <a:pt x="8927" y="6760"/>
                  </a:lnTo>
                  <a:lnTo>
                    <a:pt x="8706" y="6731"/>
                  </a:lnTo>
                  <a:lnTo>
                    <a:pt x="8477" y="6698"/>
                  </a:lnTo>
                  <a:lnTo>
                    <a:pt x="8241" y="6664"/>
                  </a:lnTo>
                  <a:lnTo>
                    <a:pt x="7999" y="6628"/>
                  </a:lnTo>
                  <a:lnTo>
                    <a:pt x="7751" y="6589"/>
                  </a:lnTo>
                  <a:lnTo>
                    <a:pt x="7499" y="6550"/>
                  </a:lnTo>
                  <a:lnTo>
                    <a:pt x="7244" y="6508"/>
                  </a:lnTo>
                  <a:lnTo>
                    <a:pt x="6987" y="6463"/>
                  </a:lnTo>
                  <a:lnTo>
                    <a:pt x="6729" y="6417"/>
                  </a:lnTo>
                  <a:lnTo>
                    <a:pt x="6470" y="6369"/>
                  </a:lnTo>
                  <a:lnTo>
                    <a:pt x="6340" y="6344"/>
                  </a:lnTo>
                  <a:lnTo>
                    <a:pt x="6211" y="6318"/>
                  </a:lnTo>
                  <a:lnTo>
                    <a:pt x="6083" y="6293"/>
                  </a:lnTo>
                  <a:lnTo>
                    <a:pt x="5954" y="6266"/>
                  </a:lnTo>
                  <a:lnTo>
                    <a:pt x="5827" y="6240"/>
                  </a:lnTo>
                  <a:lnTo>
                    <a:pt x="5700" y="6212"/>
                  </a:lnTo>
                  <a:lnTo>
                    <a:pt x="5575" y="6185"/>
                  </a:lnTo>
                  <a:lnTo>
                    <a:pt x="5450" y="6156"/>
                  </a:lnTo>
                  <a:lnTo>
                    <a:pt x="5339" y="6123"/>
                  </a:lnTo>
                  <a:lnTo>
                    <a:pt x="5230" y="6091"/>
                  </a:lnTo>
                  <a:lnTo>
                    <a:pt x="5123" y="6058"/>
                  </a:lnTo>
                  <a:lnTo>
                    <a:pt x="5018" y="6025"/>
                  </a:lnTo>
                  <a:lnTo>
                    <a:pt x="4913" y="5991"/>
                  </a:lnTo>
                  <a:lnTo>
                    <a:pt x="4811" y="5959"/>
                  </a:lnTo>
                  <a:lnTo>
                    <a:pt x="4711" y="5925"/>
                  </a:lnTo>
                  <a:lnTo>
                    <a:pt x="4612" y="5891"/>
                  </a:lnTo>
                  <a:lnTo>
                    <a:pt x="4516" y="5857"/>
                  </a:lnTo>
                  <a:lnTo>
                    <a:pt x="4421" y="5825"/>
                  </a:lnTo>
                  <a:lnTo>
                    <a:pt x="4328" y="5791"/>
                  </a:lnTo>
                  <a:lnTo>
                    <a:pt x="4237" y="5757"/>
                  </a:lnTo>
                  <a:lnTo>
                    <a:pt x="4148" y="5724"/>
                  </a:lnTo>
                  <a:lnTo>
                    <a:pt x="4061" y="5691"/>
                  </a:lnTo>
                  <a:lnTo>
                    <a:pt x="3975" y="5658"/>
                  </a:lnTo>
                  <a:lnTo>
                    <a:pt x="3892" y="5625"/>
                  </a:lnTo>
                  <a:lnTo>
                    <a:pt x="3730" y="5560"/>
                  </a:lnTo>
                  <a:lnTo>
                    <a:pt x="3577" y="5496"/>
                  </a:lnTo>
                  <a:lnTo>
                    <a:pt x="3432" y="5435"/>
                  </a:lnTo>
                  <a:lnTo>
                    <a:pt x="3295" y="5375"/>
                  </a:lnTo>
                  <a:lnTo>
                    <a:pt x="3167" y="5318"/>
                  </a:lnTo>
                  <a:lnTo>
                    <a:pt x="3047" y="5262"/>
                  </a:lnTo>
                  <a:lnTo>
                    <a:pt x="2936" y="5210"/>
                  </a:lnTo>
                  <a:lnTo>
                    <a:pt x="2833" y="5160"/>
                  </a:lnTo>
                  <a:lnTo>
                    <a:pt x="2819" y="5147"/>
                  </a:lnTo>
                  <a:lnTo>
                    <a:pt x="2806" y="5134"/>
                  </a:lnTo>
                  <a:lnTo>
                    <a:pt x="2792" y="5120"/>
                  </a:lnTo>
                  <a:lnTo>
                    <a:pt x="2780" y="5107"/>
                  </a:lnTo>
                  <a:lnTo>
                    <a:pt x="2759" y="5123"/>
                  </a:lnTo>
                  <a:lnTo>
                    <a:pt x="2713" y="5100"/>
                  </a:lnTo>
                  <a:lnTo>
                    <a:pt x="2668" y="5078"/>
                  </a:lnTo>
                  <a:lnTo>
                    <a:pt x="2628" y="5057"/>
                  </a:lnTo>
                  <a:lnTo>
                    <a:pt x="2590" y="5037"/>
                  </a:lnTo>
                  <a:lnTo>
                    <a:pt x="2554" y="5019"/>
                  </a:lnTo>
                  <a:lnTo>
                    <a:pt x="2520" y="5001"/>
                  </a:lnTo>
                  <a:lnTo>
                    <a:pt x="2489" y="4984"/>
                  </a:lnTo>
                  <a:lnTo>
                    <a:pt x="2462" y="4969"/>
                  </a:lnTo>
                  <a:lnTo>
                    <a:pt x="2417" y="5080"/>
                  </a:lnTo>
                  <a:lnTo>
                    <a:pt x="2401" y="5092"/>
                  </a:lnTo>
                  <a:lnTo>
                    <a:pt x="2358" y="5123"/>
                  </a:lnTo>
                  <a:lnTo>
                    <a:pt x="2291" y="5173"/>
                  </a:lnTo>
                  <a:lnTo>
                    <a:pt x="2201" y="5241"/>
                  </a:lnTo>
                  <a:lnTo>
                    <a:pt x="2092" y="5323"/>
                  </a:lnTo>
                  <a:lnTo>
                    <a:pt x="1967" y="5418"/>
                  </a:lnTo>
                  <a:lnTo>
                    <a:pt x="1830" y="5525"/>
                  </a:lnTo>
                  <a:lnTo>
                    <a:pt x="1684" y="5642"/>
                  </a:lnTo>
                  <a:lnTo>
                    <a:pt x="1607" y="5703"/>
                  </a:lnTo>
                  <a:lnTo>
                    <a:pt x="1530" y="5766"/>
                  </a:lnTo>
                  <a:lnTo>
                    <a:pt x="1451" y="5831"/>
                  </a:lnTo>
                  <a:lnTo>
                    <a:pt x="1373" y="5897"/>
                  </a:lnTo>
                  <a:lnTo>
                    <a:pt x="1294" y="5964"/>
                  </a:lnTo>
                  <a:lnTo>
                    <a:pt x="1215" y="6031"/>
                  </a:lnTo>
                  <a:lnTo>
                    <a:pt x="1137" y="6100"/>
                  </a:lnTo>
                  <a:lnTo>
                    <a:pt x="1060" y="6168"/>
                  </a:lnTo>
                  <a:lnTo>
                    <a:pt x="985" y="6238"/>
                  </a:lnTo>
                  <a:lnTo>
                    <a:pt x="911" y="6306"/>
                  </a:lnTo>
                  <a:lnTo>
                    <a:pt x="839" y="6375"/>
                  </a:lnTo>
                  <a:lnTo>
                    <a:pt x="770" y="6442"/>
                  </a:lnTo>
                  <a:lnTo>
                    <a:pt x="703" y="6510"/>
                  </a:lnTo>
                  <a:lnTo>
                    <a:pt x="641" y="6576"/>
                  </a:lnTo>
                  <a:lnTo>
                    <a:pt x="581" y="6641"/>
                  </a:lnTo>
                  <a:lnTo>
                    <a:pt x="526" y="6704"/>
                  </a:lnTo>
                  <a:lnTo>
                    <a:pt x="500" y="6736"/>
                  </a:lnTo>
                  <a:lnTo>
                    <a:pt x="475" y="6768"/>
                  </a:lnTo>
                  <a:lnTo>
                    <a:pt x="450" y="6802"/>
                  </a:lnTo>
                  <a:lnTo>
                    <a:pt x="427" y="6838"/>
                  </a:lnTo>
                  <a:lnTo>
                    <a:pt x="403" y="6875"/>
                  </a:lnTo>
                  <a:lnTo>
                    <a:pt x="381" y="6913"/>
                  </a:lnTo>
                  <a:lnTo>
                    <a:pt x="358" y="6952"/>
                  </a:lnTo>
                  <a:lnTo>
                    <a:pt x="337" y="6992"/>
                  </a:lnTo>
                  <a:lnTo>
                    <a:pt x="316" y="7034"/>
                  </a:lnTo>
                  <a:lnTo>
                    <a:pt x="296" y="7076"/>
                  </a:lnTo>
                  <a:lnTo>
                    <a:pt x="275" y="7119"/>
                  </a:lnTo>
                  <a:lnTo>
                    <a:pt x="257" y="7164"/>
                  </a:lnTo>
                  <a:lnTo>
                    <a:pt x="238" y="7209"/>
                  </a:lnTo>
                  <a:lnTo>
                    <a:pt x="220" y="7254"/>
                  </a:lnTo>
                  <a:lnTo>
                    <a:pt x="203" y="7301"/>
                  </a:lnTo>
                  <a:lnTo>
                    <a:pt x="186" y="7348"/>
                  </a:lnTo>
                  <a:lnTo>
                    <a:pt x="170" y="7396"/>
                  </a:lnTo>
                  <a:lnTo>
                    <a:pt x="154" y="7444"/>
                  </a:lnTo>
                  <a:lnTo>
                    <a:pt x="139" y="7493"/>
                  </a:lnTo>
                  <a:lnTo>
                    <a:pt x="125" y="7543"/>
                  </a:lnTo>
                  <a:lnTo>
                    <a:pt x="111" y="7592"/>
                  </a:lnTo>
                  <a:lnTo>
                    <a:pt x="98" y="7642"/>
                  </a:lnTo>
                  <a:lnTo>
                    <a:pt x="86" y="7694"/>
                  </a:lnTo>
                  <a:lnTo>
                    <a:pt x="74" y="7744"/>
                  </a:lnTo>
                  <a:lnTo>
                    <a:pt x="62" y="7795"/>
                  </a:lnTo>
                  <a:lnTo>
                    <a:pt x="51" y="7846"/>
                  </a:lnTo>
                  <a:lnTo>
                    <a:pt x="41" y="7897"/>
                  </a:lnTo>
                  <a:lnTo>
                    <a:pt x="32" y="7948"/>
                  </a:lnTo>
                  <a:lnTo>
                    <a:pt x="22" y="7999"/>
                  </a:lnTo>
                  <a:lnTo>
                    <a:pt x="14" y="8050"/>
                  </a:lnTo>
                  <a:lnTo>
                    <a:pt x="7" y="8102"/>
                  </a:lnTo>
                  <a:lnTo>
                    <a:pt x="0" y="8153"/>
                  </a:lnTo>
                  <a:lnTo>
                    <a:pt x="1" y="8109"/>
                  </a:lnTo>
                  <a:lnTo>
                    <a:pt x="4" y="8065"/>
                  </a:lnTo>
                  <a:lnTo>
                    <a:pt x="7" y="8021"/>
                  </a:lnTo>
                  <a:lnTo>
                    <a:pt x="12" y="7976"/>
                  </a:lnTo>
                  <a:lnTo>
                    <a:pt x="17" y="7930"/>
                  </a:lnTo>
                  <a:lnTo>
                    <a:pt x="23" y="7884"/>
                  </a:lnTo>
                  <a:lnTo>
                    <a:pt x="31" y="7838"/>
                  </a:lnTo>
                  <a:lnTo>
                    <a:pt x="39" y="7791"/>
                  </a:lnTo>
                  <a:lnTo>
                    <a:pt x="48" y="7744"/>
                  </a:lnTo>
                  <a:lnTo>
                    <a:pt x="57" y="7696"/>
                  </a:lnTo>
                  <a:lnTo>
                    <a:pt x="68" y="7649"/>
                  </a:lnTo>
                  <a:lnTo>
                    <a:pt x="81" y="7601"/>
                  </a:lnTo>
                  <a:lnTo>
                    <a:pt x="93" y="7553"/>
                  </a:lnTo>
                  <a:lnTo>
                    <a:pt x="107" y="7504"/>
                  </a:lnTo>
                  <a:lnTo>
                    <a:pt x="122" y="7457"/>
                  </a:lnTo>
                  <a:lnTo>
                    <a:pt x="138" y="7409"/>
                  </a:lnTo>
                  <a:lnTo>
                    <a:pt x="154" y="7362"/>
                  </a:lnTo>
                  <a:lnTo>
                    <a:pt x="172" y="7314"/>
                  </a:lnTo>
                  <a:lnTo>
                    <a:pt x="191" y="7267"/>
                  </a:lnTo>
                  <a:lnTo>
                    <a:pt x="211" y="7220"/>
                  </a:lnTo>
                  <a:lnTo>
                    <a:pt x="231" y="7174"/>
                  </a:lnTo>
                  <a:lnTo>
                    <a:pt x="253" y="7128"/>
                  </a:lnTo>
                  <a:lnTo>
                    <a:pt x="276" y="7083"/>
                  </a:lnTo>
                  <a:lnTo>
                    <a:pt x="300" y="7038"/>
                  </a:lnTo>
                  <a:lnTo>
                    <a:pt x="324" y="6993"/>
                  </a:lnTo>
                  <a:lnTo>
                    <a:pt x="350" y="6949"/>
                  </a:lnTo>
                  <a:lnTo>
                    <a:pt x="377" y="6906"/>
                  </a:lnTo>
                  <a:lnTo>
                    <a:pt x="404" y="6864"/>
                  </a:lnTo>
                  <a:lnTo>
                    <a:pt x="433" y="6823"/>
                  </a:lnTo>
                  <a:lnTo>
                    <a:pt x="464" y="6783"/>
                  </a:lnTo>
                  <a:lnTo>
                    <a:pt x="494" y="6743"/>
                  </a:lnTo>
                  <a:lnTo>
                    <a:pt x="526" y="6704"/>
                  </a:lnTo>
                  <a:close/>
                  <a:moveTo>
                    <a:pt x="14672" y="5392"/>
                  </a:moveTo>
                  <a:lnTo>
                    <a:pt x="14688" y="5391"/>
                  </a:lnTo>
                  <a:lnTo>
                    <a:pt x="14731" y="5389"/>
                  </a:lnTo>
                  <a:lnTo>
                    <a:pt x="14761" y="5390"/>
                  </a:lnTo>
                  <a:lnTo>
                    <a:pt x="14794" y="5394"/>
                  </a:lnTo>
                  <a:lnTo>
                    <a:pt x="14813" y="5396"/>
                  </a:lnTo>
                  <a:lnTo>
                    <a:pt x="14832" y="5400"/>
                  </a:lnTo>
                  <a:lnTo>
                    <a:pt x="14853" y="5406"/>
                  </a:lnTo>
                  <a:lnTo>
                    <a:pt x="14872" y="5411"/>
                  </a:lnTo>
                  <a:lnTo>
                    <a:pt x="14894" y="5418"/>
                  </a:lnTo>
                  <a:lnTo>
                    <a:pt x="14914" y="5426"/>
                  </a:lnTo>
                  <a:lnTo>
                    <a:pt x="14936" y="5436"/>
                  </a:lnTo>
                  <a:lnTo>
                    <a:pt x="14957" y="5446"/>
                  </a:lnTo>
                  <a:lnTo>
                    <a:pt x="14980" y="5460"/>
                  </a:lnTo>
                  <a:lnTo>
                    <a:pt x="15001" y="5473"/>
                  </a:lnTo>
                  <a:lnTo>
                    <a:pt x="15022" y="5489"/>
                  </a:lnTo>
                  <a:lnTo>
                    <a:pt x="15043" y="5507"/>
                  </a:lnTo>
                  <a:lnTo>
                    <a:pt x="15064" y="5527"/>
                  </a:lnTo>
                  <a:lnTo>
                    <a:pt x="15084" y="5549"/>
                  </a:lnTo>
                  <a:lnTo>
                    <a:pt x="15103" y="5572"/>
                  </a:lnTo>
                  <a:lnTo>
                    <a:pt x="15122" y="5599"/>
                  </a:lnTo>
                  <a:lnTo>
                    <a:pt x="15140" y="5626"/>
                  </a:lnTo>
                  <a:lnTo>
                    <a:pt x="15158" y="5657"/>
                  </a:lnTo>
                  <a:lnTo>
                    <a:pt x="15174" y="5691"/>
                  </a:lnTo>
                  <a:lnTo>
                    <a:pt x="15188" y="5727"/>
                  </a:lnTo>
                  <a:lnTo>
                    <a:pt x="15175" y="5702"/>
                  </a:lnTo>
                  <a:lnTo>
                    <a:pt x="15159" y="5677"/>
                  </a:lnTo>
                  <a:lnTo>
                    <a:pt x="15142" y="5655"/>
                  </a:lnTo>
                  <a:lnTo>
                    <a:pt x="15125" y="5633"/>
                  </a:lnTo>
                  <a:lnTo>
                    <a:pt x="15107" y="5613"/>
                  </a:lnTo>
                  <a:lnTo>
                    <a:pt x="15087" y="5594"/>
                  </a:lnTo>
                  <a:lnTo>
                    <a:pt x="15068" y="5576"/>
                  </a:lnTo>
                  <a:lnTo>
                    <a:pt x="15047" y="5559"/>
                  </a:lnTo>
                  <a:lnTo>
                    <a:pt x="15027" y="5543"/>
                  </a:lnTo>
                  <a:lnTo>
                    <a:pt x="15005" y="5528"/>
                  </a:lnTo>
                  <a:lnTo>
                    <a:pt x="14984" y="5514"/>
                  </a:lnTo>
                  <a:lnTo>
                    <a:pt x="14962" y="5501"/>
                  </a:lnTo>
                  <a:lnTo>
                    <a:pt x="14940" y="5488"/>
                  </a:lnTo>
                  <a:lnTo>
                    <a:pt x="14918" y="5477"/>
                  </a:lnTo>
                  <a:lnTo>
                    <a:pt x="14898" y="5467"/>
                  </a:lnTo>
                  <a:lnTo>
                    <a:pt x="14876" y="5457"/>
                  </a:lnTo>
                  <a:lnTo>
                    <a:pt x="14835" y="5440"/>
                  </a:lnTo>
                  <a:lnTo>
                    <a:pt x="14797" y="5426"/>
                  </a:lnTo>
                  <a:lnTo>
                    <a:pt x="14763" y="5415"/>
                  </a:lnTo>
                  <a:lnTo>
                    <a:pt x="14733" y="5407"/>
                  </a:lnTo>
                  <a:lnTo>
                    <a:pt x="14688" y="5396"/>
                  </a:lnTo>
                  <a:lnTo>
                    <a:pt x="14672" y="5392"/>
                  </a:lnTo>
                  <a:close/>
                  <a:moveTo>
                    <a:pt x="15891" y="2540"/>
                  </a:moveTo>
                  <a:lnTo>
                    <a:pt x="15886" y="2532"/>
                  </a:lnTo>
                  <a:lnTo>
                    <a:pt x="15879" y="2523"/>
                  </a:lnTo>
                  <a:lnTo>
                    <a:pt x="15886" y="2532"/>
                  </a:lnTo>
                  <a:lnTo>
                    <a:pt x="15891" y="2540"/>
                  </a:lnTo>
                  <a:lnTo>
                    <a:pt x="15933" y="2609"/>
                  </a:lnTo>
                  <a:lnTo>
                    <a:pt x="15975" y="2681"/>
                  </a:lnTo>
                  <a:lnTo>
                    <a:pt x="16016" y="2753"/>
                  </a:lnTo>
                  <a:lnTo>
                    <a:pt x="16055" y="2827"/>
                  </a:lnTo>
                  <a:lnTo>
                    <a:pt x="16094" y="2902"/>
                  </a:lnTo>
                  <a:lnTo>
                    <a:pt x="16131" y="2977"/>
                  </a:lnTo>
                  <a:lnTo>
                    <a:pt x="16149" y="3015"/>
                  </a:lnTo>
                  <a:lnTo>
                    <a:pt x="16166" y="3054"/>
                  </a:lnTo>
                  <a:lnTo>
                    <a:pt x="16183" y="3093"/>
                  </a:lnTo>
                  <a:lnTo>
                    <a:pt x="16199" y="3132"/>
                  </a:lnTo>
                  <a:lnTo>
                    <a:pt x="16214" y="3171"/>
                  </a:lnTo>
                  <a:lnTo>
                    <a:pt x="16229" y="3210"/>
                  </a:lnTo>
                  <a:lnTo>
                    <a:pt x="16244" y="3249"/>
                  </a:lnTo>
                  <a:lnTo>
                    <a:pt x="16256" y="3289"/>
                  </a:lnTo>
                  <a:lnTo>
                    <a:pt x="16269" y="3329"/>
                  </a:lnTo>
                  <a:lnTo>
                    <a:pt x="16281" y="3369"/>
                  </a:lnTo>
                  <a:lnTo>
                    <a:pt x="16291" y="3410"/>
                  </a:lnTo>
                  <a:lnTo>
                    <a:pt x="16301" y="3450"/>
                  </a:lnTo>
                  <a:lnTo>
                    <a:pt x="16309" y="3491"/>
                  </a:lnTo>
                  <a:lnTo>
                    <a:pt x="16318" y="3531"/>
                  </a:lnTo>
                  <a:lnTo>
                    <a:pt x="16324" y="3572"/>
                  </a:lnTo>
                  <a:lnTo>
                    <a:pt x="16329" y="3612"/>
                  </a:lnTo>
                  <a:lnTo>
                    <a:pt x="16334" y="3654"/>
                  </a:lnTo>
                  <a:lnTo>
                    <a:pt x="16337" y="3695"/>
                  </a:lnTo>
                  <a:lnTo>
                    <a:pt x="16338" y="3736"/>
                  </a:lnTo>
                  <a:lnTo>
                    <a:pt x="16339" y="3778"/>
                  </a:lnTo>
                  <a:lnTo>
                    <a:pt x="16338" y="3736"/>
                  </a:lnTo>
                  <a:lnTo>
                    <a:pt x="16337" y="3695"/>
                  </a:lnTo>
                  <a:lnTo>
                    <a:pt x="16334" y="3654"/>
                  </a:lnTo>
                  <a:lnTo>
                    <a:pt x="16329" y="3612"/>
                  </a:lnTo>
                  <a:lnTo>
                    <a:pt x="16324" y="3572"/>
                  </a:lnTo>
                  <a:lnTo>
                    <a:pt x="16318" y="3531"/>
                  </a:lnTo>
                  <a:lnTo>
                    <a:pt x="16309" y="3491"/>
                  </a:lnTo>
                  <a:lnTo>
                    <a:pt x="16301" y="3450"/>
                  </a:lnTo>
                  <a:lnTo>
                    <a:pt x="16291" y="3410"/>
                  </a:lnTo>
                  <a:lnTo>
                    <a:pt x="16281" y="3369"/>
                  </a:lnTo>
                  <a:lnTo>
                    <a:pt x="16269" y="3329"/>
                  </a:lnTo>
                  <a:lnTo>
                    <a:pt x="16256" y="3289"/>
                  </a:lnTo>
                  <a:lnTo>
                    <a:pt x="16244" y="3249"/>
                  </a:lnTo>
                  <a:lnTo>
                    <a:pt x="16229" y="3210"/>
                  </a:lnTo>
                  <a:lnTo>
                    <a:pt x="16214" y="3171"/>
                  </a:lnTo>
                  <a:lnTo>
                    <a:pt x="16199" y="3132"/>
                  </a:lnTo>
                  <a:lnTo>
                    <a:pt x="16183" y="3093"/>
                  </a:lnTo>
                  <a:lnTo>
                    <a:pt x="16166" y="3054"/>
                  </a:lnTo>
                  <a:lnTo>
                    <a:pt x="16149" y="3015"/>
                  </a:lnTo>
                  <a:lnTo>
                    <a:pt x="16131" y="2977"/>
                  </a:lnTo>
                  <a:lnTo>
                    <a:pt x="16094" y="2902"/>
                  </a:lnTo>
                  <a:lnTo>
                    <a:pt x="16055" y="2827"/>
                  </a:lnTo>
                  <a:lnTo>
                    <a:pt x="16016" y="2753"/>
                  </a:lnTo>
                  <a:lnTo>
                    <a:pt x="15975" y="2681"/>
                  </a:lnTo>
                  <a:lnTo>
                    <a:pt x="15933" y="2609"/>
                  </a:lnTo>
                  <a:lnTo>
                    <a:pt x="15891" y="2540"/>
                  </a:lnTo>
                  <a:close/>
                  <a:moveTo>
                    <a:pt x="15866" y="2505"/>
                  </a:moveTo>
                  <a:lnTo>
                    <a:pt x="15872" y="2513"/>
                  </a:lnTo>
                  <a:lnTo>
                    <a:pt x="15878" y="2520"/>
                  </a:lnTo>
                  <a:lnTo>
                    <a:pt x="15872" y="2513"/>
                  </a:lnTo>
                  <a:lnTo>
                    <a:pt x="15866" y="2505"/>
                  </a:lnTo>
                  <a:close/>
                  <a:moveTo>
                    <a:pt x="15837" y="2473"/>
                  </a:moveTo>
                  <a:lnTo>
                    <a:pt x="15852" y="2488"/>
                  </a:lnTo>
                  <a:lnTo>
                    <a:pt x="15865" y="2504"/>
                  </a:lnTo>
                  <a:lnTo>
                    <a:pt x="15852" y="2488"/>
                  </a:lnTo>
                  <a:lnTo>
                    <a:pt x="15837" y="2473"/>
                  </a:lnTo>
                  <a:close/>
                  <a:moveTo>
                    <a:pt x="15496" y="2326"/>
                  </a:moveTo>
                  <a:lnTo>
                    <a:pt x="15522" y="2331"/>
                  </a:lnTo>
                  <a:lnTo>
                    <a:pt x="15548" y="2336"/>
                  </a:lnTo>
                  <a:lnTo>
                    <a:pt x="15572" y="2342"/>
                  </a:lnTo>
                  <a:lnTo>
                    <a:pt x="15597" y="2349"/>
                  </a:lnTo>
                  <a:lnTo>
                    <a:pt x="15621" y="2356"/>
                  </a:lnTo>
                  <a:lnTo>
                    <a:pt x="15644" y="2363"/>
                  </a:lnTo>
                  <a:lnTo>
                    <a:pt x="15666" y="2371"/>
                  </a:lnTo>
                  <a:lnTo>
                    <a:pt x="15689" y="2379"/>
                  </a:lnTo>
                  <a:lnTo>
                    <a:pt x="15710" y="2388"/>
                  </a:lnTo>
                  <a:lnTo>
                    <a:pt x="15731" y="2399"/>
                  </a:lnTo>
                  <a:lnTo>
                    <a:pt x="15750" y="2409"/>
                  </a:lnTo>
                  <a:lnTo>
                    <a:pt x="15770" y="2420"/>
                  </a:lnTo>
                  <a:lnTo>
                    <a:pt x="15787" y="2432"/>
                  </a:lnTo>
                  <a:lnTo>
                    <a:pt x="15805" y="2445"/>
                  </a:lnTo>
                  <a:lnTo>
                    <a:pt x="15822" y="2459"/>
                  </a:lnTo>
                  <a:lnTo>
                    <a:pt x="15837" y="2473"/>
                  </a:lnTo>
                  <a:lnTo>
                    <a:pt x="15822" y="2459"/>
                  </a:lnTo>
                  <a:lnTo>
                    <a:pt x="15805" y="2445"/>
                  </a:lnTo>
                  <a:lnTo>
                    <a:pt x="15787" y="2432"/>
                  </a:lnTo>
                  <a:lnTo>
                    <a:pt x="15770" y="2420"/>
                  </a:lnTo>
                  <a:lnTo>
                    <a:pt x="15750" y="2409"/>
                  </a:lnTo>
                  <a:lnTo>
                    <a:pt x="15731" y="2399"/>
                  </a:lnTo>
                  <a:lnTo>
                    <a:pt x="15710" y="2389"/>
                  </a:lnTo>
                  <a:lnTo>
                    <a:pt x="15689" y="2380"/>
                  </a:lnTo>
                  <a:lnTo>
                    <a:pt x="15666" y="2371"/>
                  </a:lnTo>
                  <a:lnTo>
                    <a:pt x="15644" y="2363"/>
                  </a:lnTo>
                  <a:lnTo>
                    <a:pt x="15620" y="2356"/>
                  </a:lnTo>
                  <a:lnTo>
                    <a:pt x="15597" y="2349"/>
                  </a:lnTo>
                  <a:lnTo>
                    <a:pt x="15572" y="2342"/>
                  </a:lnTo>
                  <a:lnTo>
                    <a:pt x="15548" y="2336"/>
                  </a:lnTo>
                  <a:lnTo>
                    <a:pt x="15522" y="2331"/>
                  </a:lnTo>
                  <a:lnTo>
                    <a:pt x="15496" y="2326"/>
                  </a:lnTo>
                  <a:close/>
                  <a:moveTo>
                    <a:pt x="15470" y="2322"/>
                  </a:moveTo>
                  <a:lnTo>
                    <a:pt x="15479" y="2323"/>
                  </a:lnTo>
                  <a:lnTo>
                    <a:pt x="15489" y="2325"/>
                  </a:lnTo>
                  <a:lnTo>
                    <a:pt x="15479" y="2323"/>
                  </a:lnTo>
                  <a:lnTo>
                    <a:pt x="15470" y="2322"/>
                  </a:lnTo>
                  <a:close/>
                  <a:moveTo>
                    <a:pt x="15447" y="2318"/>
                  </a:moveTo>
                  <a:lnTo>
                    <a:pt x="15454" y="2319"/>
                  </a:lnTo>
                  <a:lnTo>
                    <a:pt x="15459" y="2320"/>
                  </a:lnTo>
                  <a:lnTo>
                    <a:pt x="15454" y="2319"/>
                  </a:lnTo>
                  <a:lnTo>
                    <a:pt x="15447" y="2318"/>
                  </a:lnTo>
                  <a:close/>
                </a:path>
              </a:pathLst>
            </a:custGeom>
            <a:solidFill>
              <a:srgbClr val="F5EE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70"/>
            <p:cNvSpPr>
              <a:spLocks/>
            </p:cNvSpPr>
            <p:nvPr/>
          </p:nvSpPr>
          <p:spPr bwMode="auto">
            <a:xfrm>
              <a:off x="565" y="3536"/>
              <a:ext cx="103" cy="67"/>
            </a:xfrm>
            <a:custGeom>
              <a:avLst/>
              <a:gdLst/>
              <a:ahLst/>
              <a:cxnLst>
                <a:cxn ang="0">
                  <a:pos x="912" y="1009"/>
                </a:cxn>
                <a:cxn ang="0">
                  <a:pos x="826" y="971"/>
                </a:cxn>
                <a:cxn ang="0">
                  <a:pos x="743" y="928"/>
                </a:cxn>
                <a:cxn ang="0">
                  <a:pos x="665" y="881"/>
                </a:cxn>
                <a:cxn ang="0">
                  <a:pos x="588" y="829"/>
                </a:cxn>
                <a:cxn ang="0">
                  <a:pos x="515" y="774"/>
                </a:cxn>
                <a:cxn ang="0">
                  <a:pos x="446" y="714"/>
                </a:cxn>
                <a:cxn ang="0">
                  <a:pos x="380" y="651"/>
                </a:cxn>
                <a:cxn ang="0">
                  <a:pos x="319" y="585"/>
                </a:cxn>
                <a:cxn ang="0">
                  <a:pos x="261" y="515"/>
                </a:cxn>
                <a:cxn ang="0">
                  <a:pos x="208" y="442"/>
                </a:cxn>
                <a:cxn ang="0">
                  <a:pos x="160" y="367"/>
                </a:cxn>
                <a:cxn ang="0">
                  <a:pos x="116" y="289"/>
                </a:cxn>
                <a:cxn ang="0">
                  <a:pos x="77" y="208"/>
                </a:cxn>
                <a:cxn ang="0">
                  <a:pos x="42" y="127"/>
                </a:cxn>
                <a:cxn ang="0">
                  <a:pos x="14" y="42"/>
                </a:cxn>
                <a:cxn ang="0">
                  <a:pos x="66" y="45"/>
                </a:cxn>
                <a:cxn ang="0">
                  <a:pos x="206" y="138"/>
                </a:cxn>
                <a:cxn ang="0">
                  <a:pos x="359" y="233"/>
                </a:cxn>
                <a:cxn ang="0">
                  <a:pos x="522" y="331"/>
                </a:cxn>
                <a:cxn ang="0">
                  <a:pos x="698" y="430"/>
                </a:cxn>
                <a:cxn ang="0">
                  <a:pos x="886" y="530"/>
                </a:cxn>
                <a:cxn ang="0">
                  <a:pos x="1086" y="630"/>
                </a:cxn>
                <a:cxn ang="0">
                  <a:pos x="1298" y="729"/>
                </a:cxn>
                <a:cxn ang="0">
                  <a:pos x="1433" y="813"/>
                </a:cxn>
                <a:cxn ang="0">
                  <a:pos x="1487" y="880"/>
                </a:cxn>
                <a:cxn ang="0">
                  <a:pos x="1545" y="946"/>
                </a:cxn>
                <a:cxn ang="0">
                  <a:pos x="1608" y="1012"/>
                </a:cxn>
                <a:cxn ang="0">
                  <a:pos x="1677" y="1075"/>
                </a:cxn>
                <a:cxn ang="0">
                  <a:pos x="1751" y="1137"/>
                </a:cxn>
                <a:cxn ang="0">
                  <a:pos x="1830" y="1197"/>
                </a:cxn>
                <a:cxn ang="0">
                  <a:pos x="1914" y="1255"/>
                </a:cxn>
                <a:cxn ang="0">
                  <a:pos x="1905" y="1278"/>
                </a:cxn>
                <a:cxn ang="0">
                  <a:pos x="1793" y="1262"/>
                </a:cxn>
                <a:cxn ang="0">
                  <a:pos x="1677" y="1242"/>
                </a:cxn>
                <a:cxn ang="0">
                  <a:pos x="1556" y="1215"/>
                </a:cxn>
                <a:cxn ang="0">
                  <a:pos x="1431" y="1184"/>
                </a:cxn>
                <a:cxn ang="0">
                  <a:pos x="1302" y="1146"/>
                </a:cxn>
                <a:cxn ang="0">
                  <a:pos x="1167" y="1102"/>
                </a:cxn>
                <a:cxn ang="0">
                  <a:pos x="1028" y="1053"/>
                </a:cxn>
              </a:cxnLst>
              <a:rect l="0" t="0" r="r" b="b"/>
              <a:pathLst>
                <a:path w="1959" h="1283">
                  <a:moveTo>
                    <a:pt x="956" y="1026"/>
                  </a:moveTo>
                  <a:lnTo>
                    <a:pt x="912" y="1009"/>
                  </a:lnTo>
                  <a:lnTo>
                    <a:pt x="869" y="990"/>
                  </a:lnTo>
                  <a:lnTo>
                    <a:pt x="826" y="971"/>
                  </a:lnTo>
                  <a:lnTo>
                    <a:pt x="785" y="950"/>
                  </a:lnTo>
                  <a:lnTo>
                    <a:pt x="743" y="928"/>
                  </a:lnTo>
                  <a:lnTo>
                    <a:pt x="703" y="905"/>
                  </a:lnTo>
                  <a:lnTo>
                    <a:pt x="665" y="881"/>
                  </a:lnTo>
                  <a:lnTo>
                    <a:pt x="626" y="855"/>
                  </a:lnTo>
                  <a:lnTo>
                    <a:pt x="588" y="829"/>
                  </a:lnTo>
                  <a:lnTo>
                    <a:pt x="551" y="801"/>
                  </a:lnTo>
                  <a:lnTo>
                    <a:pt x="515" y="774"/>
                  </a:lnTo>
                  <a:lnTo>
                    <a:pt x="480" y="744"/>
                  </a:lnTo>
                  <a:lnTo>
                    <a:pt x="446" y="714"/>
                  </a:lnTo>
                  <a:lnTo>
                    <a:pt x="413" y="683"/>
                  </a:lnTo>
                  <a:lnTo>
                    <a:pt x="380" y="651"/>
                  </a:lnTo>
                  <a:lnTo>
                    <a:pt x="349" y="618"/>
                  </a:lnTo>
                  <a:lnTo>
                    <a:pt x="319" y="585"/>
                  </a:lnTo>
                  <a:lnTo>
                    <a:pt x="290" y="550"/>
                  </a:lnTo>
                  <a:lnTo>
                    <a:pt x="261" y="515"/>
                  </a:lnTo>
                  <a:lnTo>
                    <a:pt x="235" y="478"/>
                  </a:lnTo>
                  <a:lnTo>
                    <a:pt x="208" y="442"/>
                  </a:lnTo>
                  <a:lnTo>
                    <a:pt x="183" y="405"/>
                  </a:lnTo>
                  <a:lnTo>
                    <a:pt x="160" y="367"/>
                  </a:lnTo>
                  <a:lnTo>
                    <a:pt x="137" y="328"/>
                  </a:lnTo>
                  <a:lnTo>
                    <a:pt x="116" y="289"/>
                  </a:lnTo>
                  <a:lnTo>
                    <a:pt x="95" y="249"/>
                  </a:lnTo>
                  <a:lnTo>
                    <a:pt x="77" y="208"/>
                  </a:lnTo>
                  <a:lnTo>
                    <a:pt x="59" y="167"/>
                  </a:lnTo>
                  <a:lnTo>
                    <a:pt x="42" y="127"/>
                  </a:lnTo>
                  <a:lnTo>
                    <a:pt x="27" y="85"/>
                  </a:lnTo>
                  <a:lnTo>
                    <a:pt x="14" y="42"/>
                  </a:lnTo>
                  <a:lnTo>
                    <a:pt x="0" y="0"/>
                  </a:lnTo>
                  <a:lnTo>
                    <a:pt x="66" y="45"/>
                  </a:lnTo>
                  <a:lnTo>
                    <a:pt x="134" y="91"/>
                  </a:lnTo>
                  <a:lnTo>
                    <a:pt x="206" y="138"/>
                  </a:lnTo>
                  <a:lnTo>
                    <a:pt x="281" y="185"/>
                  </a:lnTo>
                  <a:lnTo>
                    <a:pt x="359" y="233"/>
                  </a:lnTo>
                  <a:lnTo>
                    <a:pt x="438" y="282"/>
                  </a:lnTo>
                  <a:lnTo>
                    <a:pt x="522" y="331"/>
                  </a:lnTo>
                  <a:lnTo>
                    <a:pt x="608" y="380"/>
                  </a:lnTo>
                  <a:lnTo>
                    <a:pt x="698" y="430"/>
                  </a:lnTo>
                  <a:lnTo>
                    <a:pt x="790" y="480"/>
                  </a:lnTo>
                  <a:lnTo>
                    <a:pt x="886" y="530"/>
                  </a:lnTo>
                  <a:lnTo>
                    <a:pt x="984" y="580"/>
                  </a:lnTo>
                  <a:lnTo>
                    <a:pt x="1086" y="630"/>
                  </a:lnTo>
                  <a:lnTo>
                    <a:pt x="1191" y="680"/>
                  </a:lnTo>
                  <a:lnTo>
                    <a:pt x="1298" y="729"/>
                  </a:lnTo>
                  <a:lnTo>
                    <a:pt x="1409" y="778"/>
                  </a:lnTo>
                  <a:lnTo>
                    <a:pt x="1433" y="813"/>
                  </a:lnTo>
                  <a:lnTo>
                    <a:pt x="1460" y="846"/>
                  </a:lnTo>
                  <a:lnTo>
                    <a:pt x="1487" y="880"/>
                  </a:lnTo>
                  <a:lnTo>
                    <a:pt x="1515" y="914"/>
                  </a:lnTo>
                  <a:lnTo>
                    <a:pt x="1545" y="946"/>
                  </a:lnTo>
                  <a:lnTo>
                    <a:pt x="1577" y="979"/>
                  </a:lnTo>
                  <a:lnTo>
                    <a:pt x="1608" y="1012"/>
                  </a:lnTo>
                  <a:lnTo>
                    <a:pt x="1642" y="1044"/>
                  </a:lnTo>
                  <a:lnTo>
                    <a:pt x="1677" y="1075"/>
                  </a:lnTo>
                  <a:lnTo>
                    <a:pt x="1714" y="1106"/>
                  </a:lnTo>
                  <a:lnTo>
                    <a:pt x="1751" y="1137"/>
                  </a:lnTo>
                  <a:lnTo>
                    <a:pt x="1790" y="1167"/>
                  </a:lnTo>
                  <a:lnTo>
                    <a:pt x="1830" y="1197"/>
                  </a:lnTo>
                  <a:lnTo>
                    <a:pt x="1871" y="1226"/>
                  </a:lnTo>
                  <a:lnTo>
                    <a:pt x="1914" y="1255"/>
                  </a:lnTo>
                  <a:lnTo>
                    <a:pt x="1959" y="1283"/>
                  </a:lnTo>
                  <a:lnTo>
                    <a:pt x="1905" y="1278"/>
                  </a:lnTo>
                  <a:lnTo>
                    <a:pt x="1849" y="1271"/>
                  </a:lnTo>
                  <a:lnTo>
                    <a:pt x="1793" y="1262"/>
                  </a:lnTo>
                  <a:lnTo>
                    <a:pt x="1735" y="1253"/>
                  </a:lnTo>
                  <a:lnTo>
                    <a:pt x="1677" y="1242"/>
                  </a:lnTo>
                  <a:lnTo>
                    <a:pt x="1618" y="1230"/>
                  </a:lnTo>
                  <a:lnTo>
                    <a:pt x="1556" y="1215"/>
                  </a:lnTo>
                  <a:lnTo>
                    <a:pt x="1495" y="1200"/>
                  </a:lnTo>
                  <a:lnTo>
                    <a:pt x="1431" y="1184"/>
                  </a:lnTo>
                  <a:lnTo>
                    <a:pt x="1368" y="1165"/>
                  </a:lnTo>
                  <a:lnTo>
                    <a:pt x="1302" y="1146"/>
                  </a:lnTo>
                  <a:lnTo>
                    <a:pt x="1236" y="1124"/>
                  </a:lnTo>
                  <a:lnTo>
                    <a:pt x="1167" y="1102"/>
                  </a:lnTo>
                  <a:lnTo>
                    <a:pt x="1099" y="1078"/>
                  </a:lnTo>
                  <a:lnTo>
                    <a:pt x="1028" y="1053"/>
                  </a:lnTo>
                  <a:lnTo>
                    <a:pt x="956" y="1026"/>
                  </a:lnTo>
                  <a:close/>
                </a:path>
              </a:pathLst>
            </a:custGeom>
            <a:solidFill>
              <a:srgbClr val="716D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71"/>
            <p:cNvSpPr>
              <a:spLocks/>
            </p:cNvSpPr>
            <p:nvPr/>
          </p:nvSpPr>
          <p:spPr bwMode="auto">
            <a:xfrm>
              <a:off x="639" y="3577"/>
              <a:ext cx="64" cy="27"/>
            </a:xfrm>
            <a:custGeom>
              <a:avLst/>
              <a:gdLst/>
              <a:ahLst/>
              <a:cxnLst>
                <a:cxn ang="0">
                  <a:pos x="550" y="505"/>
                </a:cxn>
                <a:cxn ang="0">
                  <a:pos x="505" y="477"/>
                </a:cxn>
                <a:cxn ang="0">
                  <a:pos x="462" y="448"/>
                </a:cxn>
                <a:cxn ang="0">
                  <a:pos x="421" y="419"/>
                </a:cxn>
                <a:cxn ang="0">
                  <a:pos x="381" y="389"/>
                </a:cxn>
                <a:cxn ang="0">
                  <a:pos x="342" y="359"/>
                </a:cxn>
                <a:cxn ang="0">
                  <a:pos x="305" y="328"/>
                </a:cxn>
                <a:cxn ang="0">
                  <a:pos x="268" y="297"/>
                </a:cxn>
                <a:cxn ang="0">
                  <a:pos x="233" y="266"/>
                </a:cxn>
                <a:cxn ang="0">
                  <a:pos x="199" y="234"/>
                </a:cxn>
                <a:cxn ang="0">
                  <a:pos x="168" y="201"/>
                </a:cxn>
                <a:cxn ang="0">
                  <a:pos x="136" y="168"/>
                </a:cxn>
                <a:cxn ang="0">
                  <a:pos x="106" y="136"/>
                </a:cxn>
                <a:cxn ang="0">
                  <a:pos x="78" y="102"/>
                </a:cxn>
                <a:cxn ang="0">
                  <a:pos x="51" y="68"/>
                </a:cxn>
                <a:cxn ang="0">
                  <a:pos x="24" y="35"/>
                </a:cxn>
                <a:cxn ang="0">
                  <a:pos x="0" y="0"/>
                </a:cxn>
                <a:cxn ang="0">
                  <a:pos x="67" y="28"/>
                </a:cxn>
                <a:cxn ang="0">
                  <a:pos x="136" y="58"/>
                </a:cxn>
                <a:cxn ang="0">
                  <a:pos x="207" y="87"/>
                </a:cxn>
                <a:cxn ang="0">
                  <a:pos x="277" y="115"/>
                </a:cxn>
                <a:cxn ang="0">
                  <a:pos x="350" y="143"/>
                </a:cxn>
                <a:cxn ang="0">
                  <a:pos x="423" y="172"/>
                </a:cxn>
                <a:cxn ang="0">
                  <a:pos x="497" y="199"/>
                </a:cxn>
                <a:cxn ang="0">
                  <a:pos x="573" y="226"/>
                </a:cxn>
                <a:cxn ang="0">
                  <a:pos x="650" y="253"/>
                </a:cxn>
                <a:cxn ang="0">
                  <a:pos x="728" y="280"/>
                </a:cxn>
                <a:cxn ang="0">
                  <a:pos x="806" y="306"/>
                </a:cxn>
                <a:cxn ang="0">
                  <a:pos x="886" y="332"/>
                </a:cxn>
                <a:cxn ang="0">
                  <a:pos x="968" y="358"/>
                </a:cxn>
                <a:cxn ang="0">
                  <a:pos x="1050" y="382"/>
                </a:cxn>
                <a:cxn ang="0">
                  <a:pos x="1133" y="408"/>
                </a:cxn>
                <a:cxn ang="0">
                  <a:pos x="1218" y="431"/>
                </a:cxn>
                <a:cxn ang="0">
                  <a:pos x="1189" y="441"/>
                </a:cxn>
                <a:cxn ang="0">
                  <a:pos x="1160" y="451"/>
                </a:cxn>
                <a:cxn ang="0">
                  <a:pos x="1131" y="459"/>
                </a:cxn>
                <a:cxn ang="0">
                  <a:pos x="1101" y="467"/>
                </a:cxn>
                <a:cxn ang="0">
                  <a:pos x="1070" y="474"/>
                </a:cxn>
                <a:cxn ang="0">
                  <a:pos x="1041" y="481"/>
                </a:cxn>
                <a:cxn ang="0">
                  <a:pos x="1010" y="487"/>
                </a:cxn>
                <a:cxn ang="0">
                  <a:pos x="979" y="493"/>
                </a:cxn>
                <a:cxn ang="0">
                  <a:pos x="949" y="498"/>
                </a:cxn>
                <a:cxn ang="0">
                  <a:pos x="917" y="502"/>
                </a:cxn>
                <a:cxn ang="0">
                  <a:pos x="885" y="505"/>
                </a:cxn>
                <a:cxn ang="0">
                  <a:pos x="853" y="508"/>
                </a:cxn>
                <a:cxn ang="0">
                  <a:pos x="821" y="510"/>
                </a:cxn>
                <a:cxn ang="0">
                  <a:pos x="788" y="512"/>
                </a:cxn>
                <a:cxn ang="0">
                  <a:pos x="755" y="513"/>
                </a:cxn>
                <a:cxn ang="0">
                  <a:pos x="721" y="513"/>
                </a:cxn>
                <a:cxn ang="0">
                  <a:pos x="701" y="513"/>
                </a:cxn>
                <a:cxn ang="0">
                  <a:pos x="679" y="513"/>
                </a:cxn>
                <a:cxn ang="0">
                  <a:pos x="658" y="512"/>
                </a:cxn>
                <a:cxn ang="0">
                  <a:pos x="637" y="511"/>
                </a:cxn>
                <a:cxn ang="0">
                  <a:pos x="616" y="510"/>
                </a:cxn>
                <a:cxn ang="0">
                  <a:pos x="594" y="509"/>
                </a:cxn>
                <a:cxn ang="0">
                  <a:pos x="572" y="507"/>
                </a:cxn>
                <a:cxn ang="0">
                  <a:pos x="550" y="505"/>
                </a:cxn>
              </a:cxnLst>
              <a:rect l="0" t="0" r="r" b="b"/>
              <a:pathLst>
                <a:path w="1218" h="513">
                  <a:moveTo>
                    <a:pt x="550" y="505"/>
                  </a:moveTo>
                  <a:lnTo>
                    <a:pt x="505" y="477"/>
                  </a:lnTo>
                  <a:lnTo>
                    <a:pt x="462" y="448"/>
                  </a:lnTo>
                  <a:lnTo>
                    <a:pt x="421" y="419"/>
                  </a:lnTo>
                  <a:lnTo>
                    <a:pt x="381" y="389"/>
                  </a:lnTo>
                  <a:lnTo>
                    <a:pt x="342" y="359"/>
                  </a:lnTo>
                  <a:lnTo>
                    <a:pt x="305" y="328"/>
                  </a:lnTo>
                  <a:lnTo>
                    <a:pt x="268" y="297"/>
                  </a:lnTo>
                  <a:lnTo>
                    <a:pt x="233" y="266"/>
                  </a:lnTo>
                  <a:lnTo>
                    <a:pt x="199" y="234"/>
                  </a:lnTo>
                  <a:lnTo>
                    <a:pt x="168" y="201"/>
                  </a:lnTo>
                  <a:lnTo>
                    <a:pt x="136" y="168"/>
                  </a:lnTo>
                  <a:lnTo>
                    <a:pt x="106" y="136"/>
                  </a:lnTo>
                  <a:lnTo>
                    <a:pt x="78" y="102"/>
                  </a:lnTo>
                  <a:lnTo>
                    <a:pt x="51" y="68"/>
                  </a:lnTo>
                  <a:lnTo>
                    <a:pt x="24" y="35"/>
                  </a:lnTo>
                  <a:lnTo>
                    <a:pt x="0" y="0"/>
                  </a:lnTo>
                  <a:lnTo>
                    <a:pt x="67" y="28"/>
                  </a:lnTo>
                  <a:lnTo>
                    <a:pt x="136" y="58"/>
                  </a:lnTo>
                  <a:lnTo>
                    <a:pt x="207" y="87"/>
                  </a:lnTo>
                  <a:lnTo>
                    <a:pt x="277" y="115"/>
                  </a:lnTo>
                  <a:lnTo>
                    <a:pt x="350" y="143"/>
                  </a:lnTo>
                  <a:lnTo>
                    <a:pt x="423" y="172"/>
                  </a:lnTo>
                  <a:lnTo>
                    <a:pt x="497" y="199"/>
                  </a:lnTo>
                  <a:lnTo>
                    <a:pt x="573" y="226"/>
                  </a:lnTo>
                  <a:lnTo>
                    <a:pt x="650" y="253"/>
                  </a:lnTo>
                  <a:lnTo>
                    <a:pt x="728" y="280"/>
                  </a:lnTo>
                  <a:lnTo>
                    <a:pt x="806" y="306"/>
                  </a:lnTo>
                  <a:lnTo>
                    <a:pt x="886" y="332"/>
                  </a:lnTo>
                  <a:lnTo>
                    <a:pt x="968" y="358"/>
                  </a:lnTo>
                  <a:lnTo>
                    <a:pt x="1050" y="382"/>
                  </a:lnTo>
                  <a:lnTo>
                    <a:pt x="1133" y="408"/>
                  </a:lnTo>
                  <a:lnTo>
                    <a:pt x="1218" y="431"/>
                  </a:lnTo>
                  <a:lnTo>
                    <a:pt x="1189" y="441"/>
                  </a:lnTo>
                  <a:lnTo>
                    <a:pt x="1160" y="451"/>
                  </a:lnTo>
                  <a:lnTo>
                    <a:pt x="1131" y="459"/>
                  </a:lnTo>
                  <a:lnTo>
                    <a:pt x="1101" y="467"/>
                  </a:lnTo>
                  <a:lnTo>
                    <a:pt x="1070" y="474"/>
                  </a:lnTo>
                  <a:lnTo>
                    <a:pt x="1041" y="481"/>
                  </a:lnTo>
                  <a:lnTo>
                    <a:pt x="1010" y="487"/>
                  </a:lnTo>
                  <a:lnTo>
                    <a:pt x="979" y="493"/>
                  </a:lnTo>
                  <a:lnTo>
                    <a:pt x="949" y="498"/>
                  </a:lnTo>
                  <a:lnTo>
                    <a:pt x="917" y="502"/>
                  </a:lnTo>
                  <a:lnTo>
                    <a:pt x="885" y="505"/>
                  </a:lnTo>
                  <a:lnTo>
                    <a:pt x="853" y="508"/>
                  </a:lnTo>
                  <a:lnTo>
                    <a:pt x="821" y="510"/>
                  </a:lnTo>
                  <a:lnTo>
                    <a:pt x="788" y="512"/>
                  </a:lnTo>
                  <a:lnTo>
                    <a:pt x="755" y="513"/>
                  </a:lnTo>
                  <a:lnTo>
                    <a:pt x="721" y="513"/>
                  </a:lnTo>
                  <a:lnTo>
                    <a:pt x="701" y="513"/>
                  </a:lnTo>
                  <a:lnTo>
                    <a:pt x="679" y="513"/>
                  </a:lnTo>
                  <a:lnTo>
                    <a:pt x="658" y="512"/>
                  </a:lnTo>
                  <a:lnTo>
                    <a:pt x="637" y="511"/>
                  </a:lnTo>
                  <a:lnTo>
                    <a:pt x="616" y="510"/>
                  </a:lnTo>
                  <a:lnTo>
                    <a:pt x="594" y="509"/>
                  </a:lnTo>
                  <a:lnTo>
                    <a:pt x="572" y="507"/>
                  </a:lnTo>
                  <a:lnTo>
                    <a:pt x="550" y="505"/>
                  </a:lnTo>
                  <a:close/>
                </a:path>
              </a:pathLst>
            </a:custGeom>
            <a:solidFill>
              <a:srgbClr val="4440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72"/>
            <p:cNvSpPr>
              <a:spLocks/>
            </p:cNvSpPr>
            <p:nvPr/>
          </p:nvSpPr>
          <p:spPr bwMode="auto">
            <a:xfrm>
              <a:off x="1229" y="3287"/>
              <a:ext cx="63" cy="131"/>
            </a:xfrm>
            <a:custGeom>
              <a:avLst/>
              <a:gdLst/>
              <a:ahLst/>
              <a:cxnLst>
                <a:cxn ang="0">
                  <a:pos x="946" y="18"/>
                </a:cxn>
                <a:cxn ang="0">
                  <a:pos x="881" y="56"/>
                </a:cxn>
                <a:cxn ang="0">
                  <a:pos x="816" y="97"/>
                </a:cxn>
                <a:cxn ang="0">
                  <a:pos x="753" y="141"/>
                </a:cxn>
                <a:cxn ang="0">
                  <a:pos x="690" y="189"/>
                </a:cxn>
                <a:cxn ang="0">
                  <a:pos x="629" y="239"/>
                </a:cxn>
                <a:cxn ang="0">
                  <a:pos x="569" y="292"/>
                </a:cxn>
                <a:cxn ang="0">
                  <a:pos x="510" y="348"/>
                </a:cxn>
                <a:cxn ang="0">
                  <a:pos x="454" y="406"/>
                </a:cxn>
                <a:cxn ang="0">
                  <a:pos x="400" y="467"/>
                </a:cxn>
                <a:cxn ang="0">
                  <a:pos x="349" y="529"/>
                </a:cxn>
                <a:cxn ang="0">
                  <a:pos x="299" y="593"/>
                </a:cxn>
                <a:cxn ang="0">
                  <a:pos x="253" y="660"/>
                </a:cxn>
                <a:cxn ang="0">
                  <a:pos x="210" y="726"/>
                </a:cxn>
                <a:cxn ang="0">
                  <a:pos x="171" y="796"/>
                </a:cxn>
                <a:cxn ang="0">
                  <a:pos x="136" y="865"/>
                </a:cxn>
                <a:cxn ang="0">
                  <a:pos x="93" y="964"/>
                </a:cxn>
                <a:cxn ang="0">
                  <a:pos x="50" y="1091"/>
                </a:cxn>
                <a:cxn ang="0">
                  <a:pos x="21" y="1218"/>
                </a:cxn>
                <a:cxn ang="0">
                  <a:pos x="5" y="1343"/>
                </a:cxn>
                <a:cxn ang="0">
                  <a:pos x="0" y="1466"/>
                </a:cxn>
                <a:cxn ang="0">
                  <a:pos x="9" y="1585"/>
                </a:cxn>
                <a:cxn ang="0">
                  <a:pos x="28" y="1701"/>
                </a:cxn>
                <a:cxn ang="0">
                  <a:pos x="58" y="1810"/>
                </a:cxn>
                <a:cxn ang="0">
                  <a:pos x="97" y="1914"/>
                </a:cxn>
                <a:cxn ang="0">
                  <a:pos x="146" y="2012"/>
                </a:cxn>
                <a:cxn ang="0">
                  <a:pos x="202" y="2101"/>
                </a:cxn>
                <a:cxn ang="0">
                  <a:pos x="268" y="2182"/>
                </a:cxn>
                <a:cxn ang="0">
                  <a:pos x="339" y="2254"/>
                </a:cxn>
                <a:cxn ang="0">
                  <a:pos x="418" y="2314"/>
                </a:cxn>
                <a:cxn ang="0">
                  <a:pos x="502" y="2364"/>
                </a:cxn>
                <a:cxn ang="0">
                  <a:pos x="592" y="2402"/>
                </a:cxn>
                <a:cxn ang="0">
                  <a:pos x="680" y="2427"/>
                </a:cxn>
                <a:cxn ang="0">
                  <a:pos x="759" y="2445"/>
                </a:cxn>
                <a:cxn ang="0">
                  <a:pos x="835" y="2460"/>
                </a:cxn>
                <a:cxn ang="0">
                  <a:pos x="908" y="2472"/>
                </a:cxn>
                <a:cxn ang="0">
                  <a:pos x="979" y="2480"/>
                </a:cxn>
                <a:cxn ang="0">
                  <a:pos x="1046" y="2485"/>
                </a:cxn>
                <a:cxn ang="0">
                  <a:pos x="1111" y="2487"/>
                </a:cxn>
                <a:cxn ang="0">
                  <a:pos x="1174" y="2485"/>
                </a:cxn>
                <a:cxn ang="0">
                  <a:pos x="1129" y="2437"/>
                </a:cxn>
                <a:cxn ang="0">
                  <a:pos x="999" y="2334"/>
                </a:cxn>
                <a:cxn ang="0">
                  <a:pos x="892" y="2216"/>
                </a:cxn>
                <a:cxn ang="0">
                  <a:pos x="807" y="2085"/>
                </a:cxn>
                <a:cxn ang="0">
                  <a:pos x="744" y="1942"/>
                </a:cxn>
                <a:cxn ang="0">
                  <a:pos x="700" y="1790"/>
                </a:cxn>
                <a:cxn ang="0">
                  <a:pos x="672" y="1628"/>
                </a:cxn>
                <a:cxn ang="0">
                  <a:pos x="661" y="1460"/>
                </a:cxn>
                <a:cxn ang="0">
                  <a:pos x="663" y="1288"/>
                </a:cxn>
                <a:cxn ang="0">
                  <a:pos x="679" y="1112"/>
                </a:cxn>
                <a:cxn ang="0">
                  <a:pos x="706" y="934"/>
                </a:cxn>
                <a:cxn ang="0">
                  <a:pos x="742" y="757"/>
                </a:cxn>
                <a:cxn ang="0">
                  <a:pos x="786" y="580"/>
                </a:cxn>
                <a:cxn ang="0">
                  <a:pos x="836" y="407"/>
                </a:cxn>
                <a:cxn ang="0">
                  <a:pos x="891" y="240"/>
                </a:cxn>
                <a:cxn ang="0">
                  <a:pos x="949" y="78"/>
                </a:cxn>
              </a:cxnLst>
              <a:rect l="0" t="0" r="r" b="b"/>
              <a:pathLst>
                <a:path w="1203" h="2487">
                  <a:moveTo>
                    <a:pt x="979" y="0"/>
                  </a:moveTo>
                  <a:lnTo>
                    <a:pt x="946" y="18"/>
                  </a:lnTo>
                  <a:lnTo>
                    <a:pt x="914" y="36"/>
                  </a:lnTo>
                  <a:lnTo>
                    <a:pt x="881" y="56"/>
                  </a:lnTo>
                  <a:lnTo>
                    <a:pt x="849" y="76"/>
                  </a:lnTo>
                  <a:lnTo>
                    <a:pt x="816" y="97"/>
                  </a:lnTo>
                  <a:lnTo>
                    <a:pt x="785" y="118"/>
                  </a:lnTo>
                  <a:lnTo>
                    <a:pt x="753" y="141"/>
                  </a:lnTo>
                  <a:lnTo>
                    <a:pt x="721" y="164"/>
                  </a:lnTo>
                  <a:lnTo>
                    <a:pt x="690" y="189"/>
                  </a:lnTo>
                  <a:lnTo>
                    <a:pt x="660" y="213"/>
                  </a:lnTo>
                  <a:lnTo>
                    <a:pt x="629" y="239"/>
                  </a:lnTo>
                  <a:lnTo>
                    <a:pt x="598" y="265"/>
                  </a:lnTo>
                  <a:lnTo>
                    <a:pt x="569" y="292"/>
                  </a:lnTo>
                  <a:lnTo>
                    <a:pt x="539" y="319"/>
                  </a:lnTo>
                  <a:lnTo>
                    <a:pt x="510" y="348"/>
                  </a:lnTo>
                  <a:lnTo>
                    <a:pt x="482" y="377"/>
                  </a:lnTo>
                  <a:lnTo>
                    <a:pt x="454" y="406"/>
                  </a:lnTo>
                  <a:lnTo>
                    <a:pt x="426" y="436"/>
                  </a:lnTo>
                  <a:lnTo>
                    <a:pt x="400" y="467"/>
                  </a:lnTo>
                  <a:lnTo>
                    <a:pt x="374" y="497"/>
                  </a:lnTo>
                  <a:lnTo>
                    <a:pt x="349" y="529"/>
                  </a:lnTo>
                  <a:lnTo>
                    <a:pt x="324" y="561"/>
                  </a:lnTo>
                  <a:lnTo>
                    <a:pt x="299" y="593"/>
                  </a:lnTo>
                  <a:lnTo>
                    <a:pt x="276" y="626"/>
                  </a:lnTo>
                  <a:lnTo>
                    <a:pt x="253" y="660"/>
                  </a:lnTo>
                  <a:lnTo>
                    <a:pt x="232" y="693"/>
                  </a:lnTo>
                  <a:lnTo>
                    <a:pt x="210" y="726"/>
                  </a:lnTo>
                  <a:lnTo>
                    <a:pt x="191" y="761"/>
                  </a:lnTo>
                  <a:lnTo>
                    <a:pt x="171" y="796"/>
                  </a:lnTo>
                  <a:lnTo>
                    <a:pt x="153" y="830"/>
                  </a:lnTo>
                  <a:lnTo>
                    <a:pt x="136" y="865"/>
                  </a:lnTo>
                  <a:lnTo>
                    <a:pt x="119" y="900"/>
                  </a:lnTo>
                  <a:lnTo>
                    <a:pt x="93" y="964"/>
                  </a:lnTo>
                  <a:lnTo>
                    <a:pt x="70" y="1028"/>
                  </a:lnTo>
                  <a:lnTo>
                    <a:pt x="50" y="1091"/>
                  </a:lnTo>
                  <a:lnTo>
                    <a:pt x="34" y="1155"/>
                  </a:lnTo>
                  <a:lnTo>
                    <a:pt x="21" y="1218"/>
                  </a:lnTo>
                  <a:lnTo>
                    <a:pt x="11" y="1281"/>
                  </a:lnTo>
                  <a:lnTo>
                    <a:pt x="5" y="1343"/>
                  </a:lnTo>
                  <a:lnTo>
                    <a:pt x="2" y="1405"/>
                  </a:lnTo>
                  <a:lnTo>
                    <a:pt x="0" y="1466"/>
                  </a:lnTo>
                  <a:lnTo>
                    <a:pt x="4" y="1526"/>
                  </a:lnTo>
                  <a:lnTo>
                    <a:pt x="9" y="1585"/>
                  </a:lnTo>
                  <a:lnTo>
                    <a:pt x="17" y="1643"/>
                  </a:lnTo>
                  <a:lnTo>
                    <a:pt x="28" y="1701"/>
                  </a:lnTo>
                  <a:lnTo>
                    <a:pt x="41" y="1756"/>
                  </a:lnTo>
                  <a:lnTo>
                    <a:pt x="58" y="1810"/>
                  </a:lnTo>
                  <a:lnTo>
                    <a:pt x="76" y="1863"/>
                  </a:lnTo>
                  <a:lnTo>
                    <a:pt x="97" y="1914"/>
                  </a:lnTo>
                  <a:lnTo>
                    <a:pt x="120" y="1963"/>
                  </a:lnTo>
                  <a:lnTo>
                    <a:pt x="146" y="2012"/>
                  </a:lnTo>
                  <a:lnTo>
                    <a:pt x="172" y="2058"/>
                  </a:lnTo>
                  <a:lnTo>
                    <a:pt x="202" y="2101"/>
                  </a:lnTo>
                  <a:lnTo>
                    <a:pt x="234" y="2142"/>
                  </a:lnTo>
                  <a:lnTo>
                    <a:pt x="268" y="2182"/>
                  </a:lnTo>
                  <a:lnTo>
                    <a:pt x="302" y="2219"/>
                  </a:lnTo>
                  <a:lnTo>
                    <a:pt x="339" y="2254"/>
                  </a:lnTo>
                  <a:lnTo>
                    <a:pt x="378" y="2286"/>
                  </a:lnTo>
                  <a:lnTo>
                    <a:pt x="418" y="2314"/>
                  </a:lnTo>
                  <a:lnTo>
                    <a:pt x="459" y="2341"/>
                  </a:lnTo>
                  <a:lnTo>
                    <a:pt x="502" y="2364"/>
                  </a:lnTo>
                  <a:lnTo>
                    <a:pt x="547" y="2385"/>
                  </a:lnTo>
                  <a:lnTo>
                    <a:pt x="592" y="2402"/>
                  </a:lnTo>
                  <a:lnTo>
                    <a:pt x="639" y="2416"/>
                  </a:lnTo>
                  <a:lnTo>
                    <a:pt x="680" y="2427"/>
                  </a:lnTo>
                  <a:lnTo>
                    <a:pt x="720" y="2436"/>
                  </a:lnTo>
                  <a:lnTo>
                    <a:pt x="759" y="2445"/>
                  </a:lnTo>
                  <a:lnTo>
                    <a:pt x="798" y="2453"/>
                  </a:lnTo>
                  <a:lnTo>
                    <a:pt x="835" y="2460"/>
                  </a:lnTo>
                  <a:lnTo>
                    <a:pt x="873" y="2466"/>
                  </a:lnTo>
                  <a:lnTo>
                    <a:pt x="908" y="2472"/>
                  </a:lnTo>
                  <a:lnTo>
                    <a:pt x="944" y="2477"/>
                  </a:lnTo>
                  <a:lnTo>
                    <a:pt x="979" y="2480"/>
                  </a:lnTo>
                  <a:lnTo>
                    <a:pt x="1013" y="2483"/>
                  </a:lnTo>
                  <a:lnTo>
                    <a:pt x="1046" y="2485"/>
                  </a:lnTo>
                  <a:lnTo>
                    <a:pt x="1078" y="2486"/>
                  </a:lnTo>
                  <a:lnTo>
                    <a:pt x="1111" y="2487"/>
                  </a:lnTo>
                  <a:lnTo>
                    <a:pt x="1143" y="2486"/>
                  </a:lnTo>
                  <a:lnTo>
                    <a:pt x="1174" y="2485"/>
                  </a:lnTo>
                  <a:lnTo>
                    <a:pt x="1203" y="2482"/>
                  </a:lnTo>
                  <a:lnTo>
                    <a:pt x="1129" y="2437"/>
                  </a:lnTo>
                  <a:lnTo>
                    <a:pt x="1061" y="2387"/>
                  </a:lnTo>
                  <a:lnTo>
                    <a:pt x="999" y="2334"/>
                  </a:lnTo>
                  <a:lnTo>
                    <a:pt x="942" y="2276"/>
                  </a:lnTo>
                  <a:lnTo>
                    <a:pt x="892" y="2216"/>
                  </a:lnTo>
                  <a:lnTo>
                    <a:pt x="847" y="2152"/>
                  </a:lnTo>
                  <a:lnTo>
                    <a:pt x="807" y="2085"/>
                  </a:lnTo>
                  <a:lnTo>
                    <a:pt x="773" y="2015"/>
                  </a:lnTo>
                  <a:lnTo>
                    <a:pt x="744" y="1942"/>
                  </a:lnTo>
                  <a:lnTo>
                    <a:pt x="719" y="1866"/>
                  </a:lnTo>
                  <a:lnTo>
                    <a:pt x="700" y="1790"/>
                  </a:lnTo>
                  <a:lnTo>
                    <a:pt x="683" y="1710"/>
                  </a:lnTo>
                  <a:lnTo>
                    <a:pt x="672" y="1628"/>
                  </a:lnTo>
                  <a:lnTo>
                    <a:pt x="665" y="1545"/>
                  </a:lnTo>
                  <a:lnTo>
                    <a:pt x="661" y="1460"/>
                  </a:lnTo>
                  <a:lnTo>
                    <a:pt x="661" y="1375"/>
                  </a:lnTo>
                  <a:lnTo>
                    <a:pt x="663" y="1288"/>
                  </a:lnTo>
                  <a:lnTo>
                    <a:pt x="670" y="1201"/>
                  </a:lnTo>
                  <a:lnTo>
                    <a:pt x="679" y="1112"/>
                  </a:lnTo>
                  <a:lnTo>
                    <a:pt x="690" y="1023"/>
                  </a:lnTo>
                  <a:lnTo>
                    <a:pt x="706" y="934"/>
                  </a:lnTo>
                  <a:lnTo>
                    <a:pt x="722" y="845"/>
                  </a:lnTo>
                  <a:lnTo>
                    <a:pt x="742" y="757"/>
                  </a:lnTo>
                  <a:lnTo>
                    <a:pt x="762" y="668"/>
                  </a:lnTo>
                  <a:lnTo>
                    <a:pt x="786" y="580"/>
                  </a:lnTo>
                  <a:lnTo>
                    <a:pt x="810" y="493"/>
                  </a:lnTo>
                  <a:lnTo>
                    <a:pt x="836" y="407"/>
                  </a:lnTo>
                  <a:lnTo>
                    <a:pt x="862" y="324"/>
                  </a:lnTo>
                  <a:lnTo>
                    <a:pt x="891" y="240"/>
                  </a:lnTo>
                  <a:lnTo>
                    <a:pt x="920" y="158"/>
                  </a:lnTo>
                  <a:lnTo>
                    <a:pt x="949" y="7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rgbClr val="4440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73"/>
            <p:cNvSpPr>
              <a:spLocks/>
            </p:cNvSpPr>
            <p:nvPr/>
          </p:nvSpPr>
          <p:spPr bwMode="auto">
            <a:xfrm>
              <a:off x="1264" y="3281"/>
              <a:ext cx="79" cy="137"/>
            </a:xfrm>
            <a:custGeom>
              <a:avLst/>
              <a:gdLst/>
              <a:ahLst/>
              <a:cxnLst>
                <a:cxn ang="0">
                  <a:pos x="1391" y="1751"/>
                </a:cxn>
                <a:cxn ang="0">
                  <a:pos x="1450" y="1555"/>
                </a:cxn>
                <a:cxn ang="0">
                  <a:pos x="1489" y="1356"/>
                </a:cxn>
                <a:cxn ang="0">
                  <a:pos x="1506" y="1161"/>
                </a:cxn>
                <a:cxn ang="0">
                  <a:pos x="1504" y="969"/>
                </a:cxn>
                <a:cxn ang="0">
                  <a:pos x="1481" y="785"/>
                </a:cxn>
                <a:cxn ang="0">
                  <a:pos x="1439" y="612"/>
                </a:cxn>
                <a:cxn ang="0">
                  <a:pos x="1376" y="452"/>
                </a:cxn>
                <a:cxn ang="0">
                  <a:pos x="1297" y="309"/>
                </a:cxn>
                <a:cxn ang="0">
                  <a:pos x="1197" y="187"/>
                </a:cxn>
                <a:cxn ang="0">
                  <a:pos x="1081" y="86"/>
                </a:cxn>
                <a:cxn ang="0">
                  <a:pos x="1022" y="52"/>
                </a:cxn>
                <a:cxn ang="0">
                  <a:pos x="960" y="26"/>
                </a:cxn>
                <a:cxn ang="0">
                  <a:pos x="894" y="9"/>
                </a:cxn>
                <a:cxn ang="0">
                  <a:pos x="826" y="1"/>
                </a:cxn>
                <a:cxn ang="0">
                  <a:pos x="754" y="0"/>
                </a:cxn>
                <a:cxn ang="0">
                  <a:pos x="679" y="7"/>
                </a:cxn>
                <a:cxn ang="0">
                  <a:pos x="605" y="21"/>
                </a:cxn>
                <a:cxn ang="0">
                  <a:pos x="527" y="42"/>
                </a:cxn>
                <a:cxn ang="0">
                  <a:pos x="449" y="69"/>
                </a:cxn>
                <a:cxn ang="0">
                  <a:pos x="370" y="103"/>
                </a:cxn>
                <a:cxn ang="0">
                  <a:pos x="288" y="206"/>
                </a:cxn>
                <a:cxn ang="0">
                  <a:pos x="201" y="452"/>
                </a:cxn>
                <a:cxn ang="0">
                  <a:pos x="125" y="708"/>
                </a:cxn>
                <a:cxn ang="0">
                  <a:pos x="61" y="973"/>
                </a:cxn>
                <a:cxn ang="0">
                  <a:pos x="18" y="1240"/>
                </a:cxn>
                <a:cxn ang="0">
                  <a:pos x="0" y="1503"/>
                </a:cxn>
                <a:cxn ang="0">
                  <a:pos x="11" y="1756"/>
                </a:cxn>
                <a:cxn ang="0">
                  <a:pos x="58" y="1994"/>
                </a:cxn>
                <a:cxn ang="0">
                  <a:pos x="146" y="2213"/>
                </a:cxn>
                <a:cxn ang="0">
                  <a:pos x="281" y="2404"/>
                </a:cxn>
                <a:cxn ang="0">
                  <a:pos x="468" y="2565"/>
                </a:cxn>
                <a:cxn ang="0">
                  <a:pos x="608" y="2602"/>
                </a:cxn>
                <a:cxn ang="0">
                  <a:pos x="701" y="2579"/>
                </a:cxn>
                <a:cxn ang="0">
                  <a:pos x="788" y="2547"/>
                </a:cxn>
                <a:cxn ang="0">
                  <a:pos x="869" y="2505"/>
                </a:cxn>
                <a:cxn ang="0">
                  <a:pos x="946" y="2450"/>
                </a:cxn>
                <a:cxn ang="0">
                  <a:pos x="1019" y="2385"/>
                </a:cxn>
                <a:cxn ang="0">
                  <a:pos x="1088" y="2308"/>
                </a:cxn>
                <a:cxn ang="0">
                  <a:pos x="1153" y="2219"/>
                </a:cxn>
                <a:cxn ang="0">
                  <a:pos x="1217" y="2118"/>
                </a:cxn>
                <a:cxn ang="0">
                  <a:pos x="1278" y="2006"/>
                </a:cxn>
                <a:cxn ang="0">
                  <a:pos x="1339" y="1880"/>
                </a:cxn>
              </a:cxnLst>
              <a:rect l="0" t="0" r="r" b="b"/>
              <a:pathLst>
                <a:path w="1509" h="2610">
                  <a:moveTo>
                    <a:pt x="1339" y="1880"/>
                  </a:moveTo>
                  <a:lnTo>
                    <a:pt x="1365" y="1815"/>
                  </a:lnTo>
                  <a:lnTo>
                    <a:pt x="1391" y="1751"/>
                  </a:lnTo>
                  <a:lnTo>
                    <a:pt x="1413" y="1686"/>
                  </a:lnTo>
                  <a:lnTo>
                    <a:pt x="1433" y="1620"/>
                  </a:lnTo>
                  <a:lnTo>
                    <a:pt x="1450" y="1555"/>
                  </a:lnTo>
                  <a:lnTo>
                    <a:pt x="1466" y="1489"/>
                  </a:lnTo>
                  <a:lnTo>
                    <a:pt x="1479" y="1423"/>
                  </a:lnTo>
                  <a:lnTo>
                    <a:pt x="1489" y="1356"/>
                  </a:lnTo>
                  <a:lnTo>
                    <a:pt x="1497" y="1291"/>
                  </a:lnTo>
                  <a:lnTo>
                    <a:pt x="1503" y="1225"/>
                  </a:lnTo>
                  <a:lnTo>
                    <a:pt x="1506" y="1161"/>
                  </a:lnTo>
                  <a:lnTo>
                    <a:pt x="1509" y="1096"/>
                  </a:lnTo>
                  <a:lnTo>
                    <a:pt x="1508" y="1032"/>
                  </a:lnTo>
                  <a:lnTo>
                    <a:pt x="1504" y="969"/>
                  </a:lnTo>
                  <a:lnTo>
                    <a:pt x="1498" y="907"/>
                  </a:lnTo>
                  <a:lnTo>
                    <a:pt x="1491" y="845"/>
                  </a:lnTo>
                  <a:lnTo>
                    <a:pt x="1481" y="785"/>
                  </a:lnTo>
                  <a:lnTo>
                    <a:pt x="1470" y="726"/>
                  </a:lnTo>
                  <a:lnTo>
                    <a:pt x="1455" y="668"/>
                  </a:lnTo>
                  <a:lnTo>
                    <a:pt x="1439" y="612"/>
                  </a:lnTo>
                  <a:lnTo>
                    <a:pt x="1421" y="557"/>
                  </a:lnTo>
                  <a:lnTo>
                    <a:pt x="1400" y="504"/>
                  </a:lnTo>
                  <a:lnTo>
                    <a:pt x="1376" y="452"/>
                  </a:lnTo>
                  <a:lnTo>
                    <a:pt x="1352" y="402"/>
                  </a:lnTo>
                  <a:lnTo>
                    <a:pt x="1325" y="354"/>
                  </a:lnTo>
                  <a:lnTo>
                    <a:pt x="1297" y="309"/>
                  </a:lnTo>
                  <a:lnTo>
                    <a:pt x="1265" y="265"/>
                  </a:lnTo>
                  <a:lnTo>
                    <a:pt x="1232" y="225"/>
                  </a:lnTo>
                  <a:lnTo>
                    <a:pt x="1197" y="187"/>
                  </a:lnTo>
                  <a:lnTo>
                    <a:pt x="1161" y="150"/>
                  </a:lnTo>
                  <a:lnTo>
                    <a:pt x="1122" y="116"/>
                  </a:lnTo>
                  <a:lnTo>
                    <a:pt x="1081" y="86"/>
                  </a:lnTo>
                  <a:lnTo>
                    <a:pt x="1061" y="73"/>
                  </a:lnTo>
                  <a:lnTo>
                    <a:pt x="1042" y="62"/>
                  </a:lnTo>
                  <a:lnTo>
                    <a:pt x="1022" y="52"/>
                  </a:lnTo>
                  <a:lnTo>
                    <a:pt x="1002" y="42"/>
                  </a:lnTo>
                  <a:lnTo>
                    <a:pt x="981" y="33"/>
                  </a:lnTo>
                  <a:lnTo>
                    <a:pt x="960" y="26"/>
                  </a:lnTo>
                  <a:lnTo>
                    <a:pt x="938" y="19"/>
                  </a:lnTo>
                  <a:lnTo>
                    <a:pt x="917" y="14"/>
                  </a:lnTo>
                  <a:lnTo>
                    <a:pt x="894" y="9"/>
                  </a:lnTo>
                  <a:lnTo>
                    <a:pt x="872" y="6"/>
                  </a:lnTo>
                  <a:lnTo>
                    <a:pt x="848" y="3"/>
                  </a:lnTo>
                  <a:lnTo>
                    <a:pt x="826" y="1"/>
                  </a:lnTo>
                  <a:lnTo>
                    <a:pt x="802" y="0"/>
                  </a:lnTo>
                  <a:lnTo>
                    <a:pt x="778" y="0"/>
                  </a:lnTo>
                  <a:lnTo>
                    <a:pt x="754" y="0"/>
                  </a:lnTo>
                  <a:lnTo>
                    <a:pt x="730" y="2"/>
                  </a:lnTo>
                  <a:lnTo>
                    <a:pt x="705" y="4"/>
                  </a:lnTo>
                  <a:lnTo>
                    <a:pt x="679" y="7"/>
                  </a:lnTo>
                  <a:lnTo>
                    <a:pt x="655" y="11"/>
                  </a:lnTo>
                  <a:lnTo>
                    <a:pt x="629" y="15"/>
                  </a:lnTo>
                  <a:lnTo>
                    <a:pt x="605" y="21"/>
                  </a:lnTo>
                  <a:lnTo>
                    <a:pt x="579" y="27"/>
                  </a:lnTo>
                  <a:lnTo>
                    <a:pt x="552" y="34"/>
                  </a:lnTo>
                  <a:lnTo>
                    <a:pt x="527" y="42"/>
                  </a:lnTo>
                  <a:lnTo>
                    <a:pt x="501" y="51"/>
                  </a:lnTo>
                  <a:lnTo>
                    <a:pt x="475" y="60"/>
                  </a:lnTo>
                  <a:lnTo>
                    <a:pt x="449" y="69"/>
                  </a:lnTo>
                  <a:lnTo>
                    <a:pt x="422" y="80"/>
                  </a:lnTo>
                  <a:lnTo>
                    <a:pt x="397" y="92"/>
                  </a:lnTo>
                  <a:lnTo>
                    <a:pt x="370" y="103"/>
                  </a:lnTo>
                  <a:lnTo>
                    <a:pt x="344" y="116"/>
                  </a:lnTo>
                  <a:lnTo>
                    <a:pt x="318" y="128"/>
                  </a:lnTo>
                  <a:lnTo>
                    <a:pt x="288" y="206"/>
                  </a:lnTo>
                  <a:lnTo>
                    <a:pt x="259" y="286"/>
                  </a:lnTo>
                  <a:lnTo>
                    <a:pt x="230" y="368"/>
                  </a:lnTo>
                  <a:lnTo>
                    <a:pt x="201" y="452"/>
                  </a:lnTo>
                  <a:lnTo>
                    <a:pt x="175" y="535"/>
                  </a:lnTo>
                  <a:lnTo>
                    <a:pt x="149" y="621"/>
                  </a:lnTo>
                  <a:lnTo>
                    <a:pt x="125" y="708"/>
                  </a:lnTo>
                  <a:lnTo>
                    <a:pt x="101" y="796"/>
                  </a:lnTo>
                  <a:lnTo>
                    <a:pt x="81" y="885"/>
                  </a:lnTo>
                  <a:lnTo>
                    <a:pt x="61" y="973"/>
                  </a:lnTo>
                  <a:lnTo>
                    <a:pt x="45" y="1062"/>
                  </a:lnTo>
                  <a:lnTo>
                    <a:pt x="29" y="1151"/>
                  </a:lnTo>
                  <a:lnTo>
                    <a:pt x="18" y="1240"/>
                  </a:lnTo>
                  <a:lnTo>
                    <a:pt x="9" y="1329"/>
                  </a:lnTo>
                  <a:lnTo>
                    <a:pt x="2" y="1416"/>
                  </a:lnTo>
                  <a:lnTo>
                    <a:pt x="0" y="1503"/>
                  </a:lnTo>
                  <a:lnTo>
                    <a:pt x="0" y="1588"/>
                  </a:lnTo>
                  <a:lnTo>
                    <a:pt x="4" y="1673"/>
                  </a:lnTo>
                  <a:lnTo>
                    <a:pt x="11" y="1756"/>
                  </a:lnTo>
                  <a:lnTo>
                    <a:pt x="22" y="1838"/>
                  </a:lnTo>
                  <a:lnTo>
                    <a:pt x="39" y="1918"/>
                  </a:lnTo>
                  <a:lnTo>
                    <a:pt x="58" y="1994"/>
                  </a:lnTo>
                  <a:lnTo>
                    <a:pt x="83" y="2070"/>
                  </a:lnTo>
                  <a:lnTo>
                    <a:pt x="112" y="2143"/>
                  </a:lnTo>
                  <a:lnTo>
                    <a:pt x="146" y="2213"/>
                  </a:lnTo>
                  <a:lnTo>
                    <a:pt x="186" y="2280"/>
                  </a:lnTo>
                  <a:lnTo>
                    <a:pt x="231" y="2344"/>
                  </a:lnTo>
                  <a:lnTo>
                    <a:pt x="281" y="2404"/>
                  </a:lnTo>
                  <a:lnTo>
                    <a:pt x="338" y="2462"/>
                  </a:lnTo>
                  <a:lnTo>
                    <a:pt x="400" y="2515"/>
                  </a:lnTo>
                  <a:lnTo>
                    <a:pt x="468" y="2565"/>
                  </a:lnTo>
                  <a:lnTo>
                    <a:pt x="542" y="2610"/>
                  </a:lnTo>
                  <a:lnTo>
                    <a:pt x="575" y="2606"/>
                  </a:lnTo>
                  <a:lnTo>
                    <a:pt x="608" y="2602"/>
                  </a:lnTo>
                  <a:lnTo>
                    <a:pt x="639" y="2596"/>
                  </a:lnTo>
                  <a:lnTo>
                    <a:pt x="670" y="2588"/>
                  </a:lnTo>
                  <a:lnTo>
                    <a:pt x="701" y="2579"/>
                  </a:lnTo>
                  <a:lnTo>
                    <a:pt x="730" y="2570"/>
                  </a:lnTo>
                  <a:lnTo>
                    <a:pt x="759" y="2560"/>
                  </a:lnTo>
                  <a:lnTo>
                    <a:pt x="788" y="2547"/>
                  </a:lnTo>
                  <a:lnTo>
                    <a:pt x="816" y="2534"/>
                  </a:lnTo>
                  <a:lnTo>
                    <a:pt x="842" y="2520"/>
                  </a:lnTo>
                  <a:lnTo>
                    <a:pt x="869" y="2505"/>
                  </a:lnTo>
                  <a:lnTo>
                    <a:pt x="895" y="2487"/>
                  </a:lnTo>
                  <a:lnTo>
                    <a:pt x="921" y="2470"/>
                  </a:lnTo>
                  <a:lnTo>
                    <a:pt x="946" y="2450"/>
                  </a:lnTo>
                  <a:lnTo>
                    <a:pt x="971" y="2430"/>
                  </a:lnTo>
                  <a:lnTo>
                    <a:pt x="995" y="2407"/>
                  </a:lnTo>
                  <a:lnTo>
                    <a:pt x="1019" y="2385"/>
                  </a:lnTo>
                  <a:lnTo>
                    <a:pt x="1042" y="2360"/>
                  </a:lnTo>
                  <a:lnTo>
                    <a:pt x="1065" y="2335"/>
                  </a:lnTo>
                  <a:lnTo>
                    <a:pt x="1088" y="2308"/>
                  </a:lnTo>
                  <a:lnTo>
                    <a:pt x="1110" y="2280"/>
                  </a:lnTo>
                  <a:lnTo>
                    <a:pt x="1132" y="2250"/>
                  </a:lnTo>
                  <a:lnTo>
                    <a:pt x="1153" y="2219"/>
                  </a:lnTo>
                  <a:lnTo>
                    <a:pt x="1175" y="2187"/>
                  </a:lnTo>
                  <a:lnTo>
                    <a:pt x="1196" y="2153"/>
                  </a:lnTo>
                  <a:lnTo>
                    <a:pt x="1217" y="2118"/>
                  </a:lnTo>
                  <a:lnTo>
                    <a:pt x="1238" y="2082"/>
                  </a:lnTo>
                  <a:lnTo>
                    <a:pt x="1259" y="2044"/>
                  </a:lnTo>
                  <a:lnTo>
                    <a:pt x="1278" y="2006"/>
                  </a:lnTo>
                  <a:lnTo>
                    <a:pt x="1299" y="1965"/>
                  </a:lnTo>
                  <a:lnTo>
                    <a:pt x="1318" y="1923"/>
                  </a:lnTo>
                  <a:lnTo>
                    <a:pt x="1339" y="1880"/>
                  </a:lnTo>
                  <a:close/>
                </a:path>
              </a:pathLst>
            </a:custGeom>
            <a:solidFill>
              <a:srgbClr val="716D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74"/>
            <p:cNvSpPr>
              <a:spLocks/>
            </p:cNvSpPr>
            <p:nvPr/>
          </p:nvSpPr>
          <p:spPr bwMode="auto">
            <a:xfrm>
              <a:off x="1280" y="3317"/>
              <a:ext cx="41" cy="61"/>
            </a:xfrm>
            <a:custGeom>
              <a:avLst/>
              <a:gdLst/>
              <a:ahLst/>
              <a:cxnLst>
                <a:cxn ang="0">
                  <a:pos x="770" y="675"/>
                </a:cxn>
                <a:cxn ang="0">
                  <a:pos x="751" y="758"/>
                </a:cxn>
                <a:cxn ang="0">
                  <a:pos x="724" y="836"/>
                </a:cxn>
                <a:cxn ang="0">
                  <a:pos x="691" y="908"/>
                </a:cxn>
                <a:cxn ang="0">
                  <a:pos x="651" y="972"/>
                </a:cxn>
                <a:cxn ang="0">
                  <a:pos x="607" y="1027"/>
                </a:cxn>
                <a:cxn ang="0">
                  <a:pos x="556" y="1073"/>
                </a:cxn>
                <a:cxn ang="0">
                  <a:pos x="503" y="1109"/>
                </a:cxn>
                <a:cxn ang="0">
                  <a:pos x="448" y="1135"/>
                </a:cxn>
                <a:cxn ang="0">
                  <a:pos x="390" y="1148"/>
                </a:cxn>
                <a:cxn ang="0">
                  <a:pos x="330" y="1148"/>
                </a:cxn>
                <a:cxn ang="0">
                  <a:pos x="272" y="1135"/>
                </a:cxn>
                <a:cxn ang="0">
                  <a:pos x="218" y="1109"/>
                </a:cxn>
                <a:cxn ang="0">
                  <a:pos x="169" y="1073"/>
                </a:cxn>
                <a:cxn ang="0">
                  <a:pos x="123" y="1026"/>
                </a:cxn>
                <a:cxn ang="0">
                  <a:pos x="86" y="970"/>
                </a:cxn>
                <a:cxn ang="0">
                  <a:pos x="54" y="907"/>
                </a:cxn>
                <a:cxn ang="0">
                  <a:pos x="28" y="836"/>
                </a:cxn>
                <a:cxn ang="0">
                  <a:pos x="11" y="758"/>
                </a:cxn>
                <a:cxn ang="0">
                  <a:pos x="2" y="677"/>
                </a:cxn>
                <a:cxn ang="0">
                  <a:pos x="1" y="592"/>
                </a:cxn>
                <a:cxn ang="0">
                  <a:pos x="9" y="503"/>
                </a:cxn>
                <a:cxn ang="0">
                  <a:pos x="25" y="418"/>
                </a:cxn>
                <a:cxn ang="0">
                  <a:pos x="50" y="338"/>
                </a:cxn>
                <a:cxn ang="0">
                  <a:pos x="82" y="265"/>
                </a:cxn>
                <a:cxn ang="0">
                  <a:pos x="119" y="198"/>
                </a:cxn>
                <a:cxn ang="0">
                  <a:pos x="162" y="140"/>
                </a:cxn>
                <a:cxn ang="0">
                  <a:pos x="211" y="90"/>
                </a:cxn>
                <a:cxn ang="0">
                  <a:pos x="263" y="51"/>
                </a:cxn>
                <a:cxn ang="0">
                  <a:pos x="318" y="22"/>
                </a:cxn>
                <a:cxn ang="0">
                  <a:pos x="375" y="5"/>
                </a:cxn>
                <a:cxn ang="0">
                  <a:pos x="435" y="0"/>
                </a:cxn>
                <a:cxn ang="0">
                  <a:pos x="494" y="9"/>
                </a:cxn>
                <a:cxn ang="0">
                  <a:pos x="549" y="30"/>
                </a:cxn>
                <a:cxn ang="0">
                  <a:pos x="601" y="63"/>
                </a:cxn>
                <a:cxn ang="0">
                  <a:pos x="647" y="106"/>
                </a:cxn>
                <a:cxn ang="0">
                  <a:pos x="686" y="159"/>
                </a:cxn>
                <a:cxn ang="0">
                  <a:pos x="720" y="221"/>
                </a:cxn>
                <a:cxn ang="0">
                  <a:pos x="748" y="289"/>
                </a:cxn>
                <a:cxn ang="0">
                  <a:pos x="768" y="364"/>
                </a:cxn>
                <a:cxn ang="0">
                  <a:pos x="781" y="445"/>
                </a:cxn>
                <a:cxn ang="0">
                  <a:pos x="784" y="529"/>
                </a:cxn>
                <a:cxn ang="0">
                  <a:pos x="780" y="616"/>
                </a:cxn>
              </a:cxnLst>
              <a:rect l="0" t="0" r="r" b="b"/>
              <a:pathLst>
                <a:path w="784" h="1149">
                  <a:moveTo>
                    <a:pt x="780" y="616"/>
                  </a:moveTo>
                  <a:lnTo>
                    <a:pt x="776" y="646"/>
                  </a:lnTo>
                  <a:lnTo>
                    <a:pt x="770" y="675"/>
                  </a:lnTo>
                  <a:lnTo>
                    <a:pt x="765" y="703"/>
                  </a:lnTo>
                  <a:lnTo>
                    <a:pt x="759" y="731"/>
                  </a:lnTo>
                  <a:lnTo>
                    <a:pt x="751" y="758"/>
                  </a:lnTo>
                  <a:lnTo>
                    <a:pt x="743" y="785"/>
                  </a:lnTo>
                  <a:lnTo>
                    <a:pt x="735" y="812"/>
                  </a:lnTo>
                  <a:lnTo>
                    <a:pt x="724" y="836"/>
                  </a:lnTo>
                  <a:lnTo>
                    <a:pt x="714" y="861"/>
                  </a:lnTo>
                  <a:lnTo>
                    <a:pt x="703" y="885"/>
                  </a:lnTo>
                  <a:lnTo>
                    <a:pt x="691" y="908"/>
                  </a:lnTo>
                  <a:lnTo>
                    <a:pt x="678" y="930"/>
                  </a:lnTo>
                  <a:lnTo>
                    <a:pt x="665" y="952"/>
                  </a:lnTo>
                  <a:lnTo>
                    <a:pt x="651" y="972"/>
                  </a:lnTo>
                  <a:lnTo>
                    <a:pt x="636" y="991"/>
                  </a:lnTo>
                  <a:lnTo>
                    <a:pt x="622" y="1010"/>
                  </a:lnTo>
                  <a:lnTo>
                    <a:pt x="607" y="1027"/>
                  </a:lnTo>
                  <a:lnTo>
                    <a:pt x="590" y="1044"/>
                  </a:lnTo>
                  <a:lnTo>
                    <a:pt x="574" y="1059"/>
                  </a:lnTo>
                  <a:lnTo>
                    <a:pt x="556" y="1073"/>
                  </a:lnTo>
                  <a:lnTo>
                    <a:pt x="539" y="1087"/>
                  </a:lnTo>
                  <a:lnTo>
                    <a:pt x="522" y="1099"/>
                  </a:lnTo>
                  <a:lnTo>
                    <a:pt x="503" y="1109"/>
                  </a:lnTo>
                  <a:lnTo>
                    <a:pt x="486" y="1119"/>
                  </a:lnTo>
                  <a:lnTo>
                    <a:pt x="466" y="1127"/>
                  </a:lnTo>
                  <a:lnTo>
                    <a:pt x="448" y="1135"/>
                  </a:lnTo>
                  <a:lnTo>
                    <a:pt x="429" y="1140"/>
                  </a:lnTo>
                  <a:lnTo>
                    <a:pt x="409" y="1145"/>
                  </a:lnTo>
                  <a:lnTo>
                    <a:pt x="390" y="1148"/>
                  </a:lnTo>
                  <a:lnTo>
                    <a:pt x="370" y="1149"/>
                  </a:lnTo>
                  <a:lnTo>
                    <a:pt x="350" y="1149"/>
                  </a:lnTo>
                  <a:lnTo>
                    <a:pt x="330" y="1148"/>
                  </a:lnTo>
                  <a:lnTo>
                    <a:pt x="310" y="1145"/>
                  </a:lnTo>
                  <a:lnTo>
                    <a:pt x="290" y="1141"/>
                  </a:lnTo>
                  <a:lnTo>
                    <a:pt x="272" y="1135"/>
                  </a:lnTo>
                  <a:lnTo>
                    <a:pt x="253" y="1127"/>
                  </a:lnTo>
                  <a:lnTo>
                    <a:pt x="235" y="1119"/>
                  </a:lnTo>
                  <a:lnTo>
                    <a:pt x="218" y="1109"/>
                  </a:lnTo>
                  <a:lnTo>
                    <a:pt x="200" y="1099"/>
                  </a:lnTo>
                  <a:lnTo>
                    <a:pt x="184" y="1087"/>
                  </a:lnTo>
                  <a:lnTo>
                    <a:pt x="169" y="1073"/>
                  </a:lnTo>
                  <a:lnTo>
                    <a:pt x="153" y="1059"/>
                  </a:lnTo>
                  <a:lnTo>
                    <a:pt x="138" y="1043"/>
                  </a:lnTo>
                  <a:lnTo>
                    <a:pt x="123" y="1026"/>
                  </a:lnTo>
                  <a:lnTo>
                    <a:pt x="110" y="1009"/>
                  </a:lnTo>
                  <a:lnTo>
                    <a:pt x="98" y="990"/>
                  </a:lnTo>
                  <a:lnTo>
                    <a:pt x="86" y="970"/>
                  </a:lnTo>
                  <a:lnTo>
                    <a:pt x="74" y="950"/>
                  </a:lnTo>
                  <a:lnTo>
                    <a:pt x="64" y="929"/>
                  </a:lnTo>
                  <a:lnTo>
                    <a:pt x="54" y="907"/>
                  </a:lnTo>
                  <a:lnTo>
                    <a:pt x="45" y="884"/>
                  </a:lnTo>
                  <a:lnTo>
                    <a:pt x="36" y="860"/>
                  </a:lnTo>
                  <a:lnTo>
                    <a:pt x="28" y="836"/>
                  </a:lnTo>
                  <a:lnTo>
                    <a:pt x="22" y="811"/>
                  </a:lnTo>
                  <a:lnTo>
                    <a:pt x="16" y="785"/>
                  </a:lnTo>
                  <a:lnTo>
                    <a:pt x="11" y="758"/>
                  </a:lnTo>
                  <a:lnTo>
                    <a:pt x="7" y="732"/>
                  </a:lnTo>
                  <a:lnTo>
                    <a:pt x="4" y="705"/>
                  </a:lnTo>
                  <a:lnTo>
                    <a:pt x="2" y="677"/>
                  </a:lnTo>
                  <a:lnTo>
                    <a:pt x="1" y="649"/>
                  </a:lnTo>
                  <a:lnTo>
                    <a:pt x="0" y="620"/>
                  </a:lnTo>
                  <a:lnTo>
                    <a:pt x="1" y="592"/>
                  </a:lnTo>
                  <a:lnTo>
                    <a:pt x="3" y="562"/>
                  </a:lnTo>
                  <a:lnTo>
                    <a:pt x="5" y="532"/>
                  </a:lnTo>
                  <a:lnTo>
                    <a:pt x="9" y="503"/>
                  </a:lnTo>
                  <a:lnTo>
                    <a:pt x="14" y="474"/>
                  </a:lnTo>
                  <a:lnTo>
                    <a:pt x="19" y="446"/>
                  </a:lnTo>
                  <a:lnTo>
                    <a:pt x="25" y="418"/>
                  </a:lnTo>
                  <a:lnTo>
                    <a:pt x="33" y="390"/>
                  </a:lnTo>
                  <a:lnTo>
                    <a:pt x="42" y="364"/>
                  </a:lnTo>
                  <a:lnTo>
                    <a:pt x="50" y="338"/>
                  </a:lnTo>
                  <a:lnTo>
                    <a:pt x="60" y="313"/>
                  </a:lnTo>
                  <a:lnTo>
                    <a:pt x="70" y="288"/>
                  </a:lnTo>
                  <a:lnTo>
                    <a:pt x="82" y="265"/>
                  </a:lnTo>
                  <a:lnTo>
                    <a:pt x="94" y="241"/>
                  </a:lnTo>
                  <a:lnTo>
                    <a:pt x="106" y="220"/>
                  </a:lnTo>
                  <a:lnTo>
                    <a:pt x="119" y="198"/>
                  </a:lnTo>
                  <a:lnTo>
                    <a:pt x="134" y="178"/>
                  </a:lnTo>
                  <a:lnTo>
                    <a:pt x="148" y="158"/>
                  </a:lnTo>
                  <a:lnTo>
                    <a:pt x="162" y="140"/>
                  </a:lnTo>
                  <a:lnTo>
                    <a:pt x="178" y="122"/>
                  </a:lnTo>
                  <a:lnTo>
                    <a:pt x="194" y="106"/>
                  </a:lnTo>
                  <a:lnTo>
                    <a:pt x="211" y="90"/>
                  </a:lnTo>
                  <a:lnTo>
                    <a:pt x="228" y="75"/>
                  </a:lnTo>
                  <a:lnTo>
                    <a:pt x="245" y="63"/>
                  </a:lnTo>
                  <a:lnTo>
                    <a:pt x="263" y="51"/>
                  </a:lnTo>
                  <a:lnTo>
                    <a:pt x="280" y="40"/>
                  </a:lnTo>
                  <a:lnTo>
                    <a:pt x="300" y="30"/>
                  </a:lnTo>
                  <a:lnTo>
                    <a:pt x="318" y="22"/>
                  </a:lnTo>
                  <a:lnTo>
                    <a:pt x="336" y="15"/>
                  </a:lnTo>
                  <a:lnTo>
                    <a:pt x="356" y="9"/>
                  </a:lnTo>
                  <a:lnTo>
                    <a:pt x="375" y="5"/>
                  </a:lnTo>
                  <a:lnTo>
                    <a:pt x="395" y="2"/>
                  </a:lnTo>
                  <a:lnTo>
                    <a:pt x="414" y="0"/>
                  </a:lnTo>
                  <a:lnTo>
                    <a:pt x="435" y="0"/>
                  </a:lnTo>
                  <a:lnTo>
                    <a:pt x="454" y="2"/>
                  </a:lnTo>
                  <a:lnTo>
                    <a:pt x="475" y="5"/>
                  </a:lnTo>
                  <a:lnTo>
                    <a:pt x="494" y="9"/>
                  </a:lnTo>
                  <a:lnTo>
                    <a:pt x="512" y="14"/>
                  </a:lnTo>
                  <a:lnTo>
                    <a:pt x="531" y="21"/>
                  </a:lnTo>
                  <a:lnTo>
                    <a:pt x="549" y="30"/>
                  </a:lnTo>
                  <a:lnTo>
                    <a:pt x="567" y="40"/>
                  </a:lnTo>
                  <a:lnTo>
                    <a:pt x="584" y="51"/>
                  </a:lnTo>
                  <a:lnTo>
                    <a:pt x="601" y="63"/>
                  </a:lnTo>
                  <a:lnTo>
                    <a:pt x="616" y="76"/>
                  </a:lnTo>
                  <a:lnTo>
                    <a:pt x="631" y="91"/>
                  </a:lnTo>
                  <a:lnTo>
                    <a:pt x="647" y="106"/>
                  </a:lnTo>
                  <a:lnTo>
                    <a:pt x="660" y="122"/>
                  </a:lnTo>
                  <a:lnTo>
                    <a:pt x="673" y="141"/>
                  </a:lnTo>
                  <a:lnTo>
                    <a:pt x="686" y="159"/>
                  </a:lnTo>
                  <a:lnTo>
                    <a:pt x="699" y="179"/>
                  </a:lnTo>
                  <a:lnTo>
                    <a:pt x="710" y="199"/>
                  </a:lnTo>
                  <a:lnTo>
                    <a:pt x="720" y="221"/>
                  </a:lnTo>
                  <a:lnTo>
                    <a:pt x="731" y="242"/>
                  </a:lnTo>
                  <a:lnTo>
                    <a:pt x="740" y="266"/>
                  </a:lnTo>
                  <a:lnTo>
                    <a:pt x="748" y="289"/>
                  </a:lnTo>
                  <a:lnTo>
                    <a:pt x="755" y="314"/>
                  </a:lnTo>
                  <a:lnTo>
                    <a:pt x="762" y="338"/>
                  </a:lnTo>
                  <a:lnTo>
                    <a:pt x="768" y="364"/>
                  </a:lnTo>
                  <a:lnTo>
                    <a:pt x="774" y="390"/>
                  </a:lnTo>
                  <a:lnTo>
                    <a:pt x="778" y="417"/>
                  </a:lnTo>
                  <a:lnTo>
                    <a:pt x="781" y="445"/>
                  </a:lnTo>
                  <a:lnTo>
                    <a:pt x="783" y="472"/>
                  </a:lnTo>
                  <a:lnTo>
                    <a:pt x="784" y="501"/>
                  </a:lnTo>
                  <a:lnTo>
                    <a:pt x="784" y="529"/>
                  </a:lnTo>
                  <a:lnTo>
                    <a:pt x="784" y="558"/>
                  </a:lnTo>
                  <a:lnTo>
                    <a:pt x="782" y="587"/>
                  </a:lnTo>
                  <a:lnTo>
                    <a:pt x="780" y="616"/>
                  </a:lnTo>
                  <a:close/>
                </a:path>
              </a:pathLst>
            </a:custGeom>
            <a:solidFill>
              <a:srgbClr val="E377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75"/>
            <p:cNvSpPr>
              <a:spLocks/>
            </p:cNvSpPr>
            <p:nvPr/>
          </p:nvSpPr>
          <p:spPr bwMode="auto">
            <a:xfrm>
              <a:off x="663" y="3076"/>
              <a:ext cx="626" cy="292"/>
            </a:xfrm>
            <a:custGeom>
              <a:avLst/>
              <a:gdLst/>
              <a:ahLst/>
              <a:cxnLst>
                <a:cxn ang="0">
                  <a:pos x="5527" y="543"/>
                </a:cxn>
                <a:cxn ang="0">
                  <a:pos x="5532" y="526"/>
                </a:cxn>
                <a:cxn ang="0">
                  <a:pos x="5550" y="480"/>
                </a:cxn>
                <a:cxn ang="0">
                  <a:pos x="5591" y="413"/>
                </a:cxn>
                <a:cxn ang="0">
                  <a:pos x="5662" y="333"/>
                </a:cxn>
                <a:cxn ang="0">
                  <a:pos x="5770" y="247"/>
                </a:cxn>
                <a:cxn ang="0">
                  <a:pos x="5924" y="163"/>
                </a:cxn>
                <a:cxn ang="0">
                  <a:pos x="6130" y="89"/>
                </a:cxn>
                <a:cxn ang="0">
                  <a:pos x="6397" y="33"/>
                </a:cxn>
                <a:cxn ang="0">
                  <a:pos x="6733" y="3"/>
                </a:cxn>
                <a:cxn ang="0">
                  <a:pos x="7144" y="7"/>
                </a:cxn>
                <a:cxn ang="0">
                  <a:pos x="7640" y="52"/>
                </a:cxn>
                <a:cxn ang="0">
                  <a:pos x="8227" y="147"/>
                </a:cxn>
                <a:cxn ang="0">
                  <a:pos x="8913" y="298"/>
                </a:cxn>
                <a:cxn ang="0">
                  <a:pos x="9706" y="514"/>
                </a:cxn>
                <a:cxn ang="0">
                  <a:pos x="10615" y="803"/>
                </a:cxn>
                <a:cxn ang="0">
                  <a:pos x="11646" y="1172"/>
                </a:cxn>
                <a:cxn ang="0">
                  <a:pos x="11876" y="2892"/>
                </a:cxn>
                <a:cxn ang="0">
                  <a:pos x="11760" y="3023"/>
                </a:cxn>
                <a:cxn ang="0">
                  <a:pos x="11633" y="3161"/>
                </a:cxn>
                <a:cxn ang="0">
                  <a:pos x="11471" y="3331"/>
                </a:cxn>
                <a:cxn ang="0">
                  <a:pos x="11279" y="3529"/>
                </a:cxn>
                <a:cxn ang="0">
                  <a:pos x="11060" y="3746"/>
                </a:cxn>
                <a:cxn ang="0">
                  <a:pos x="10820" y="3978"/>
                </a:cxn>
                <a:cxn ang="0">
                  <a:pos x="10561" y="4215"/>
                </a:cxn>
                <a:cxn ang="0">
                  <a:pos x="10287" y="4453"/>
                </a:cxn>
                <a:cxn ang="0">
                  <a:pos x="10003" y="4684"/>
                </a:cxn>
                <a:cxn ang="0">
                  <a:pos x="9713" y="4903"/>
                </a:cxn>
                <a:cxn ang="0">
                  <a:pos x="9421" y="5102"/>
                </a:cxn>
                <a:cxn ang="0">
                  <a:pos x="9129" y="5275"/>
                </a:cxn>
                <a:cxn ang="0">
                  <a:pos x="8844" y="5416"/>
                </a:cxn>
                <a:cxn ang="0">
                  <a:pos x="8568" y="5517"/>
                </a:cxn>
                <a:cxn ang="0">
                  <a:pos x="8360" y="5550"/>
                </a:cxn>
                <a:cxn ang="0">
                  <a:pos x="7989" y="5540"/>
                </a:cxn>
                <a:cxn ang="0">
                  <a:pos x="7594" y="5524"/>
                </a:cxn>
                <a:cxn ang="0">
                  <a:pos x="7103" y="5500"/>
                </a:cxn>
                <a:cxn ang="0">
                  <a:pos x="6532" y="5463"/>
                </a:cxn>
                <a:cxn ang="0">
                  <a:pos x="5897" y="5412"/>
                </a:cxn>
                <a:cxn ang="0">
                  <a:pos x="5217" y="5345"/>
                </a:cxn>
                <a:cxn ang="0">
                  <a:pos x="4507" y="5260"/>
                </a:cxn>
                <a:cxn ang="0">
                  <a:pos x="3787" y="5152"/>
                </a:cxn>
                <a:cxn ang="0">
                  <a:pos x="3071" y="5022"/>
                </a:cxn>
                <a:cxn ang="0">
                  <a:pos x="2378" y="4868"/>
                </a:cxn>
                <a:cxn ang="0">
                  <a:pos x="1725" y="4685"/>
                </a:cxn>
                <a:cxn ang="0">
                  <a:pos x="1129" y="4472"/>
                </a:cxn>
                <a:cxn ang="0">
                  <a:pos x="606" y="4228"/>
                </a:cxn>
                <a:cxn ang="0">
                  <a:pos x="175" y="3949"/>
                </a:cxn>
              </a:cxnLst>
              <a:rect l="0" t="0" r="r" b="b"/>
              <a:pathLst>
                <a:path w="11900" h="5551">
                  <a:moveTo>
                    <a:pt x="0" y="3796"/>
                  </a:moveTo>
                  <a:lnTo>
                    <a:pt x="5527" y="543"/>
                  </a:lnTo>
                  <a:lnTo>
                    <a:pt x="5528" y="539"/>
                  </a:lnTo>
                  <a:lnTo>
                    <a:pt x="5532" y="526"/>
                  </a:lnTo>
                  <a:lnTo>
                    <a:pt x="5539" y="507"/>
                  </a:lnTo>
                  <a:lnTo>
                    <a:pt x="5550" y="480"/>
                  </a:lnTo>
                  <a:lnTo>
                    <a:pt x="5568" y="449"/>
                  </a:lnTo>
                  <a:lnTo>
                    <a:pt x="5591" y="413"/>
                  </a:lnTo>
                  <a:lnTo>
                    <a:pt x="5623" y="374"/>
                  </a:lnTo>
                  <a:lnTo>
                    <a:pt x="5662" y="333"/>
                  </a:lnTo>
                  <a:lnTo>
                    <a:pt x="5711" y="290"/>
                  </a:lnTo>
                  <a:lnTo>
                    <a:pt x="5770" y="247"/>
                  </a:lnTo>
                  <a:lnTo>
                    <a:pt x="5841" y="204"/>
                  </a:lnTo>
                  <a:lnTo>
                    <a:pt x="5924" y="163"/>
                  </a:lnTo>
                  <a:lnTo>
                    <a:pt x="6019" y="124"/>
                  </a:lnTo>
                  <a:lnTo>
                    <a:pt x="6130" y="89"/>
                  </a:lnTo>
                  <a:lnTo>
                    <a:pt x="6256" y="59"/>
                  </a:lnTo>
                  <a:lnTo>
                    <a:pt x="6397" y="33"/>
                  </a:lnTo>
                  <a:lnTo>
                    <a:pt x="6555" y="15"/>
                  </a:lnTo>
                  <a:lnTo>
                    <a:pt x="6733" y="3"/>
                  </a:lnTo>
                  <a:lnTo>
                    <a:pt x="6928" y="0"/>
                  </a:lnTo>
                  <a:lnTo>
                    <a:pt x="7144" y="7"/>
                  </a:lnTo>
                  <a:lnTo>
                    <a:pt x="7381" y="24"/>
                  </a:lnTo>
                  <a:lnTo>
                    <a:pt x="7640" y="52"/>
                  </a:lnTo>
                  <a:lnTo>
                    <a:pt x="7921" y="92"/>
                  </a:lnTo>
                  <a:lnTo>
                    <a:pt x="8227" y="147"/>
                  </a:lnTo>
                  <a:lnTo>
                    <a:pt x="8557" y="214"/>
                  </a:lnTo>
                  <a:lnTo>
                    <a:pt x="8913" y="298"/>
                  </a:lnTo>
                  <a:lnTo>
                    <a:pt x="9296" y="397"/>
                  </a:lnTo>
                  <a:lnTo>
                    <a:pt x="9706" y="514"/>
                  </a:lnTo>
                  <a:lnTo>
                    <a:pt x="10145" y="649"/>
                  </a:lnTo>
                  <a:lnTo>
                    <a:pt x="10615" y="803"/>
                  </a:lnTo>
                  <a:lnTo>
                    <a:pt x="11115" y="977"/>
                  </a:lnTo>
                  <a:lnTo>
                    <a:pt x="11646" y="1172"/>
                  </a:lnTo>
                  <a:lnTo>
                    <a:pt x="11900" y="2864"/>
                  </a:lnTo>
                  <a:lnTo>
                    <a:pt x="11876" y="2892"/>
                  </a:lnTo>
                  <a:lnTo>
                    <a:pt x="11809" y="2967"/>
                  </a:lnTo>
                  <a:lnTo>
                    <a:pt x="11760" y="3023"/>
                  </a:lnTo>
                  <a:lnTo>
                    <a:pt x="11700" y="3087"/>
                  </a:lnTo>
                  <a:lnTo>
                    <a:pt x="11633" y="3161"/>
                  </a:lnTo>
                  <a:lnTo>
                    <a:pt x="11556" y="3242"/>
                  </a:lnTo>
                  <a:lnTo>
                    <a:pt x="11471" y="3331"/>
                  </a:lnTo>
                  <a:lnTo>
                    <a:pt x="11378" y="3427"/>
                  </a:lnTo>
                  <a:lnTo>
                    <a:pt x="11279" y="3529"/>
                  </a:lnTo>
                  <a:lnTo>
                    <a:pt x="11173" y="3636"/>
                  </a:lnTo>
                  <a:lnTo>
                    <a:pt x="11060" y="3746"/>
                  </a:lnTo>
                  <a:lnTo>
                    <a:pt x="10943" y="3861"/>
                  </a:lnTo>
                  <a:lnTo>
                    <a:pt x="10820" y="3978"/>
                  </a:lnTo>
                  <a:lnTo>
                    <a:pt x="10692" y="4095"/>
                  </a:lnTo>
                  <a:lnTo>
                    <a:pt x="10561" y="4215"/>
                  </a:lnTo>
                  <a:lnTo>
                    <a:pt x="10426" y="4334"/>
                  </a:lnTo>
                  <a:lnTo>
                    <a:pt x="10287" y="4453"/>
                  </a:lnTo>
                  <a:lnTo>
                    <a:pt x="10146" y="4569"/>
                  </a:lnTo>
                  <a:lnTo>
                    <a:pt x="10003" y="4684"/>
                  </a:lnTo>
                  <a:lnTo>
                    <a:pt x="9859" y="4795"/>
                  </a:lnTo>
                  <a:lnTo>
                    <a:pt x="9713" y="4903"/>
                  </a:lnTo>
                  <a:lnTo>
                    <a:pt x="9567" y="5005"/>
                  </a:lnTo>
                  <a:lnTo>
                    <a:pt x="9421" y="5102"/>
                  </a:lnTo>
                  <a:lnTo>
                    <a:pt x="9274" y="5192"/>
                  </a:lnTo>
                  <a:lnTo>
                    <a:pt x="9129" y="5275"/>
                  </a:lnTo>
                  <a:lnTo>
                    <a:pt x="8986" y="5350"/>
                  </a:lnTo>
                  <a:lnTo>
                    <a:pt x="8844" y="5416"/>
                  </a:lnTo>
                  <a:lnTo>
                    <a:pt x="8705" y="5472"/>
                  </a:lnTo>
                  <a:lnTo>
                    <a:pt x="8568" y="5517"/>
                  </a:lnTo>
                  <a:lnTo>
                    <a:pt x="8436" y="5551"/>
                  </a:lnTo>
                  <a:lnTo>
                    <a:pt x="8360" y="5550"/>
                  </a:lnTo>
                  <a:lnTo>
                    <a:pt x="8144" y="5545"/>
                  </a:lnTo>
                  <a:lnTo>
                    <a:pt x="7989" y="5540"/>
                  </a:lnTo>
                  <a:lnTo>
                    <a:pt x="7804" y="5534"/>
                  </a:lnTo>
                  <a:lnTo>
                    <a:pt x="7594" y="5524"/>
                  </a:lnTo>
                  <a:lnTo>
                    <a:pt x="7360" y="5513"/>
                  </a:lnTo>
                  <a:lnTo>
                    <a:pt x="7103" y="5500"/>
                  </a:lnTo>
                  <a:lnTo>
                    <a:pt x="6827" y="5484"/>
                  </a:lnTo>
                  <a:lnTo>
                    <a:pt x="6532" y="5463"/>
                  </a:lnTo>
                  <a:lnTo>
                    <a:pt x="6221" y="5440"/>
                  </a:lnTo>
                  <a:lnTo>
                    <a:pt x="5897" y="5412"/>
                  </a:lnTo>
                  <a:lnTo>
                    <a:pt x="5562" y="5381"/>
                  </a:lnTo>
                  <a:lnTo>
                    <a:pt x="5217" y="5345"/>
                  </a:lnTo>
                  <a:lnTo>
                    <a:pt x="4864" y="5305"/>
                  </a:lnTo>
                  <a:lnTo>
                    <a:pt x="4507" y="5260"/>
                  </a:lnTo>
                  <a:lnTo>
                    <a:pt x="4147" y="5208"/>
                  </a:lnTo>
                  <a:lnTo>
                    <a:pt x="3787" y="5152"/>
                  </a:lnTo>
                  <a:lnTo>
                    <a:pt x="3427" y="5091"/>
                  </a:lnTo>
                  <a:lnTo>
                    <a:pt x="3071" y="5022"/>
                  </a:lnTo>
                  <a:lnTo>
                    <a:pt x="2721" y="4949"/>
                  </a:lnTo>
                  <a:lnTo>
                    <a:pt x="2378" y="4868"/>
                  </a:lnTo>
                  <a:lnTo>
                    <a:pt x="2045" y="4780"/>
                  </a:lnTo>
                  <a:lnTo>
                    <a:pt x="1725" y="4685"/>
                  </a:lnTo>
                  <a:lnTo>
                    <a:pt x="1419" y="4583"/>
                  </a:lnTo>
                  <a:lnTo>
                    <a:pt x="1129" y="4472"/>
                  </a:lnTo>
                  <a:lnTo>
                    <a:pt x="857" y="4354"/>
                  </a:lnTo>
                  <a:lnTo>
                    <a:pt x="606" y="4228"/>
                  </a:lnTo>
                  <a:lnTo>
                    <a:pt x="379" y="4092"/>
                  </a:lnTo>
                  <a:lnTo>
                    <a:pt x="175" y="3949"/>
                  </a:lnTo>
                  <a:lnTo>
                    <a:pt x="0" y="3796"/>
                  </a:lnTo>
                  <a:close/>
                </a:path>
              </a:pathLst>
            </a:custGeom>
            <a:solidFill>
              <a:srgbClr val="BB97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76"/>
            <p:cNvSpPr>
              <a:spLocks/>
            </p:cNvSpPr>
            <p:nvPr/>
          </p:nvSpPr>
          <p:spPr bwMode="auto">
            <a:xfrm>
              <a:off x="1116" y="3231"/>
              <a:ext cx="139" cy="90"/>
            </a:xfrm>
            <a:custGeom>
              <a:avLst/>
              <a:gdLst/>
              <a:ahLst/>
              <a:cxnLst>
                <a:cxn ang="0">
                  <a:pos x="347" y="96"/>
                </a:cxn>
                <a:cxn ang="0">
                  <a:pos x="249" y="207"/>
                </a:cxn>
                <a:cxn ang="0">
                  <a:pos x="139" y="347"/>
                </a:cxn>
                <a:cxn ang="0">
                  <a:pos x="89" y="419"/>
                </a:cxn>
                <a:cxn ang="0">
                  <a:pos x="47" y="488"/>
                </a:cxn>
                <a:cxn ang="0">
                  <a:pos x="16" y="552"/>
                </a:cxn>
                <a:cxn ang="0">
                  <a:pos x="2" y="607"/>
                </a:cxn>
                <a:cxn ang="0">
                  <a:pos x="0" y="664"/>
                </a:cxn>
                <a:cxn ang="0">
                  <a:pos x="5" y="732"/>
                </a:cxn>
                <a:cxn ang="0">
                  <a:pos x="19" y="834"/>
                </a:cxn>
                <a:cxn ang="0">
                  <a:pos x="53" y="995"/>
                </a:cxn>
                <a:cxn ang="0">
                  <a:pos x="113" y="1228"/>
                </a:cxn>
                <a:cxn ang="0">
                  <a:pos x="157" y="1276"/>
                </a:cxn>
                <a:cxn ang="0">
                  <a:pos x="295" y="1367"/>
                </a:cxn>
                <a:cxn ang="0">
                  <a:pos x="413" y="1439"/>
                </a:cxn>
                <a:cxn ang="0">
                  <a:pos x="554" y="1516"/>
                </a:cxn>
                <a:cxn ang="0">
                  <a:pos x="708" y="1591"/>
                </a:cxn>
                <a:cxn ang="0">
                  <a:pos x="870" y="1655"/>
                </a:cxn>
                <a:cxn ang="0">
                  <a:pos x="1034" y="1702"/>
                </a:cxn>
                <a:cxn ang="0">
                  <a:pos x="1193" y="1725"/>
                </a:cxn>
                <a:cxn ang="0">
                  <a:pos x="1343" y="1715"/>
                </a:cxn>
                <a:cxn ang="0">
                  <a:pos x="1478" y="1667"/>
                </a:cxn>
                <a:cxn ang="0">
                  <a:pos x="1619" y="1587"/>
                </a:cxn>
                <a:cxn ang="0">
                  <a:pos x="1769" y="1482"/>
                </a:cxn>
                <a:cxn ang="0">
                  <a:pos x="1921" y="1362"/>
                </a:cxn>
                <a:cxn ang="0">
                  <a:pos x="2072" y="1232"/>
                </a:cxn>
                <a:cxn ang="0">
                  <a:pos x="2216" y="1100"/>
                </a:cxn>
                <a:cxn ang="0">
                  <a:pos x="2463" y="860"/>
                </a:cxn>
                <a:cxn ang="0">
                  <a:pos x="2618" y="697"/>
                </a:cxn>
                <a:cxn ang="0">
                  <a:pos x="2641" y="654"/>
                </a:cxn>
                <a:cxn ang="0">
                  <a:pos x="2498" y="558"/>
                </a:cxn>
                <a:cxn ang="0">
                  <a:pos x="2276" y="422"/>
                </a:cxn>
                <a:cxn ang="0">
                  <a:pos x="2111" y="330"/>
                </a:cxn>
                <a:cxn ang="0">
                  <a:pos x="1926" y="238"/>
                </a:cxn>
                <a:cxn ang="0">
                  <a:pos x="1731" y="153"/>
                </a:cxn>
                <a:cxn ang="0">
                  <a:pos x="1528" y="81"/>
                </a:cxn>
                <a:cxn ang="0">
                  <a:pos x="1324" y="28"/>
                </a:cxn>
                <a:cxn ang="0">
                  <a:pos x="1126" y="2"/>
                </a:cxn>
                <a:cxn ang="0">
                  <a:pos x="839" y="2"/>
                </a:cxn>
                <a:cxn ang="0">
                  <a:pos x="610" y="8"/>
                </a:cxn>
                <a:cxn ang="0">
                  <a:pos x="481" y="16"/>
                </a:cxn>
                <a:cxn ang="0">
                  <a:pos x="423" y="23"/>
                </a:cxn>
                <a:cxn ang="0">
                  <a:pos x="407" y="30"/>
                </a:cxn>
              </a:cxnLst>
              <a:rect l="0" t="0" r="r" b="b"/>
              <a:pathLst>
                <a:path w="2652" h="1726">
                  <a:moveTo>
                    <a:pt x="407" y="30"/>
                  </a:moveTo>
                  <a:lnTo>
                    <a:pt x="391" y="48"/>
                  </a:lnTo>
                  <a:lnTo>
                    <a:pt x="347" y="96"/>
                  </a:lnTo>
                  <a:lnTo>
                    <a:pt x="317" y="129"/>
                  </a:lnTo>
                  <a:lnTo>
                    <a:pt x="284" y="166"/>
                  </a:lnTo>
                  <a:lnTo>
                    <a:pt x="249" y="207"/>
                  </a:lnTo>
                  <a:lnTo>
                    <a:pt x="213" y="252"/>
                  </a:lnTo>
                  <a:lnTo>
                    <a:pt x="175" y="299"/>
                  </a:lnTo>
                  <a:lnTo>
                    <a:pt x="139" y="347"/>
                  </a:lnTo>
                  <a:lnTo>
                    <a:pt x="122" y="371"/>
                  </a:lnTo>
                  <a:lnTo>
                    <a:pt x="105" y="395"/>
                  </a:lnTo>
                  <a:lnTo>
                    <a:pt x="89" y="419"/>
                  </a:lnTo>
                  <a:lnTo>
                    <a:pt x="74" y="442"/>
                  </a:lnTo>
                  <a:lnTo>
                    <a:pt x="59" y="466"/>
                  </a:lnTo>
                  <a:lnTo>
                    <a:pt x="47" y="488"/>
                  </a:lnTo>
                  <a:lnTo>
                    <a:pt x="36" y="510"/>
                  </a:lnTo>
                  <a:lnTo>
                    <a:pt x="25" y="531"/>
                  </a:lnTo>
                  <a:lnTo>
                    <a:pt x="16" y="552"/>
                  </a:lnTo>
                  <a:lnTo>
                    <a:pt x="10" y="571"/>
                  </a:lnTo>
                  <a:lnTo>
                    <a:pt x="5" y="590"/>
                  </a:lnTo>
                  <a:lnTo>
                    <a:pt x="2" y="607"/>
                  </a:lnTo>
                  <a:lnTo>
                    <a:pt x="0" y="624"/>
                  </a:lnTo>
                  <a:lnTo>
                    <a:pt x="0" y="644"/>
                  </a:lnTo>
                  <a:lnTo>
                    <a:pt x="0" y="664"/>
                  </a:lnTo>
                  <a:lnTo>
                    <a:pt x="1" y="686"/>
                  </a:lnTo>
                  <a:lnTo>
                    <a:pt x="2" y="708"/>
                  </a:lnTo>
                  <a:lnTo>
                    <a:pt x="5" y="732"/>
                  </a:lnTo>
                  <a:lnTo>
                    <a:pt x="7" y="757"/>
                  </a:lnTo>
                  <a:lnTo>
                    <a:pt x="11" y="782"/>
                  </a:lnTo>
                  <a:lnTo>
                    <a:pt x="19" y="834"/>
                  </a:lnTo>
                  <a:lnTo>
                    <a:pt x="30" y="888"/>
                  </a:lnTo>
                  <a:lnTo>
                    <a:pt x="41" y="941"/>
                  </a:lnTo>
                  <a:lnTo>
                    <a:pt x="53" y="995"/>
                  </a:lnTo>
                  <a:lnTo>
                    <a:pt x="77" y="1093"/>
                  </a:lnTo>
                  <a:lnTo>
                    <a:pt x="98" y="1173"/>
                  </a:lnTo>
                  <a:lnTo>
                    <a:pt x="113" y="1228"/>
                  </a:lnTo>
                  <a:lnTo>
                    <a:pt x="120" y="1248"/>
                  </a:lnTo>
                  <a:lnTo>
                    <a:pt x="129" y="1255"/>
                  </a:lnTo>
                  <a:lnTo>
                    <a:pt x="157" y="1276"/>
                  </a:lnTo>
                  <a:lnTo>
                    <a:pt x="201" y="1305"/>
                  </a:lnTo>
                  <a:lnTo>
                    <a:pt x="260" y="1344"/>
                  </a:lnTo>
                  <a:lnTo>
                    <a:pt x="295" y="1367"/>
                  </a:lnTo>
                  <a:lnTo>
                    <a:pt x="331" y="1390"/>
                  </a:lnTo>
                  <a:lnTo>
                    <a:pt x="371" y="1415"/>
                  </a:lnTo>
                  <a:lnTo>
                    <a:pt x="413" y="1439"/>
                  </a:lnTo>
                  <a:lnTo>
                    <a:pt x="458" y="1465"/>
                  </a:lnTo>
                  <a:lnTo>
                    <a:pt x="505" y="1490"/>
                  </a:lnTo>
                  <a:lnTo>
                    <a:pt x="554" y="1516"/>
                  </a:lnTo>
                  <a:lnTo>
                    <a:pt x="604" y="1542"/>
                  </a:lnTo>
                  <a:lnTo>
                    <a:pt x="655" y="1567"/>
                  </a:lnTo>
                  <a:lnTo>
                    <a:pt x="708" y="1591"/>
                  </a:lnTo>
                  <a:lnTo>
                    <a:pt x="761" y="1614"/>
                  </a:lnTo>
                  <a:lnTo>
                    <a:pt x="816" y="1636"/>
                  </a:lnTo>
                  <a:lnTo>
                    <a:pt x="870" y="1655"/>
                  </a:lnTo>
                  <a:lnTo>
                    <a:pt x="924" y="1673"/>
                  </a:lnTo>
                  <a:lnTo>
                    <a:pt x="979" y="1689"/>
                  </a:lnTo>
                  <a:lnTo>
                    <a:pt x="1034" y="1702"/>
                  </a:lnTo>
                  <a:lnTo>
                    <a:pt x="1088" y="1712"/>
                  </a:lnTo>
                  <a:lnTo>
                    <a:pt x="1141" y="1720"/>
                  </a:lnTo>
                  <a:lnTo>
                    <a:pt x="1193" y="1725"/>
                  </a:lnTo>
                  <a:lnTo>
                    <a:pt x="1246" y="1726"/>
                  </a:lnTo>
                  <a:lnTo>
                    <a:pt x="1295" y="1722"/>
                  </a:lnTo>
                  <a:lnTo>
                    <a:pt x="1343" y="1715"/>
                  </a:lnTo>
                  <a:lnTo>
                    <a:pt x="1390" y="1703"/>
                  </a:lnTo>
                  <a:lnTo>
                    <a:pt x="1434" y="1687"/>
                  </a:lnTo>
                  <a:lnTo>
                    <a:pt x="1478" y="1667"/>
                  </a:lnTo>
                  <a:lnTo>
                    <a:pt x="1524" y="1643"/>
                  </a:lnTo>
                  <a:lnTo>
                    <a:pt x="1571" y="1616"/>
                  </a:lnTo>
                  <a:lnTo>
                    <a:pt x="1619" y="1587"/>
                  </a:lnTo>
                  <a:lnTo>
                    <a:pt x="1668" y="1554"/>
                  </a:lnTo>
                  <a:lnTo>
                    <a:pt x="1717" y="1519"/>
                  </a:lnTo>
                  <a:lnTo>
                    <a:pt x="1769" y="1482"/>
                  </a:lnTo>
                  <a:lnTo>
                    <a:pt x="1819" y="1443"/>
                  </a:lnTo>
                  <a:lnTo>
                    <a:pt x="1870" y="1404"/>
                  </a:lnTo>
                  <a:lnTo>
                    <a:pt x="1921" y="1362"/>
                  </a:lnTo>
                  <a:lnTo>
                    <a:pt x="1971" y="1320"/>
                  </a:lnTo>
                  <a:lnTo>
                    <a:pt x="2023" y="1276"/>
                  </a:lnTo>
                  <a:lnTo>
                    <a:pt x="2072" y="1232"/>
                  </a:lnTo>
                  <a:lnTo>
                    <a:pt x="2121" y="1188"/>
                  </a:lnTo>
                  <a:lnTo>
                    <a:pt x="2169" y="1144"/>
                  </a:lnTo>
                  <a:lnTo>
                    <a:pt x="2216" y="1100"/>
                  </a:lnTo>
                  <a:lnTo>
                    <a:pt x="2305" y="1015"/>
                  </a:lnTo>
                  <a:lnTo>
                    <a:pt x="2388" y="934"/>
                  </a:lnTo>
                  <a:lnTo>
                    <a:pt x="2463" y="860"/>
                  </a:lnTo>
                  <a:lnTo>
                    <a:pt x="2526" y="794"/>
                  </a:lnTo>
                  <a:lnTo>
                    <a:pt x="2579" y="739"/>
                  </a:lnTo>
                  <a:lnTo>
                    <a:pt x="2618" y="697"/>
                  </a:lnTo>
                  <a:lnTo>
                    <a:pt x="2643" y="670"/>
                  </a:lnTo>
                  <a:lnTo>
                    <a:pt x="2652" y="661"/>
                  </a:lnTo>
                  <a:lnTo>
                    <a:pt x="2641" y="654"/>
                  </a:lnTo>
                  <a:lnTo>
                    <a:pt x="2611" y="633"/>
                  </a:lnTo>
                  <a:lnTo>
                    <a:pt x="2563" y="600"/>
                  </a:lnTo>
                  <a:lnTo>
                    <a:pt x="2498" y="558"/>
                  </a:lnTo>
                  <a:lnTo>
                    <a:pt x="2420" y="508"/>
                  </a:lnTo>
                  <a:lnTo>
                    <a:pt x="2327" y="452"/>
                  </a:lnTo>
                  <a:lnTo>
                    <a:pt x="2276" y="422"/>
                  </a:lnTo>
                  <a:lnTo>
                    <a:pt x="2223" y="392"/>
                  </a:lnTo>
                  <a:lnTo>
                    <a:pt x="2168" y="361"/>
                  </a:lnTo>
                  <a:lnTo>
                    <a:pt x="2111" y="330"/>
                  </a:lnTo>
                  <a:lnTo>
                    <a:pt x="2051" y="299"/>
                  </a:lnTo>
                  <a:lnTo>
                    <a:pt x="1990" y="269"/>
                  </a:lnTo>
                  <a:lnTo>
                    <a:pt x="1926" y="238"/>
                  </a:lnTo>
                  <a:lnTo>
                    <a:pt x="1862" y="208"/>
                  </a:lnTo>
                  <a:lnTo>
                    <a:pt x="1796" y="180"/>
                  </a:lnTo>
                  <a:lnTo>
                    <a:pt x="1731" y="153"/>
                  </a:lnTo>
                  <a:lnTo>
                    <a:pt x="1663" y="127"/>
                  </a:lnTo>
                  <a:lnTo>
                    <a:pt x="1596" y="103"/>
                  </a:lnTo>
                  <a:lnTo>
                    <a:pt x="1528" y="81"/>
                  </a:lnTo>
                  <a:lnTo>
                    <a:pt x="1460" y="60"/>
                  </a:lnTo>
                  <a:lnTo>
                    <a:pt x="1392" y="43"/>
                  </a:lnTo>
                  <a:lnTo>
                    <a:pt x="1324" y="28"/>
                  </a:lnTo>
                  <a:lnTo>
                    <a:pt x="1258" y="16"/>
                  </a:lnTo>
                  <a:lnTo>
                    <a:pt x="1191" y="7"/>
                  </a:lnTo>
                  <a:lnTo>
                    <a:pt x="1126" y="2"/>
                  </a:lnTo>
                  <a:lnTo>
                    <a:pt x="1062" y="0"/>
                  </a:lnTo>
                  <a:lnTo>
                    <a:pt x="944" y="1"/>
                  </a:lnTo>
                  <a:lnTo>
                    <a:pt x="839" y="2"/>
                  </a:lnTo>
                  <a:lnTo>
                    <a:pt x="750" y="4"/>
                  </a:lnTo>
                  <a:lnTo>
                    <a:pt x="674" y="6"/>
                  </a:lnTo>
                  <a:lnTo>
                    <a:pt x="610" y="8"/>
                  </a:lnTo>
                  <a:lnTo>
                    <a:pt x="558" y="11"/>
                  </a:lnTo>
                  <a:lnTo>
                    <a:pt x="515" y="13"/>
                  </a:lnTo>
                  <a:lnTo>
                    <a:pt x="481" y="16"/>
                  </a:lnTo>
                  <a:lnTo>
                    <a:pt x="455" y="18"/>
                  </a:lnTo>
                  <a:lnTo>
                    <a:pt x="436" y="21"/>
                  </a:lnTo>
                  <a:lnTo>
                    <a:pt x="423" y="23"/>
                  </a:lnTo>
                  <a:lnTo>
                    <a:pt x="414" y="26"/>
                  </a:lnTo>
                  <a:lnTo>
                    <a:pt x="407" y="29"/>
                  </a:lnTo>
                  <a:lnTo>
                    <a:pt x="407" y="30"/>
                  </a:lnTo>
                  <a:close/>
                </a:path>
              </a:pathLst>
            </a:custGeom>
            <a:solidFill>
              <a:srgbClr val="0068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77"/>
            <p:cNvSpPr>
              <a:spLocks/>
            </p:cNvSpPr>
            <p:nvPr/>
          </p:nvSpPr>
          <p:spPr bwMode="auto">
            <a:xfrm>
              <a:off x="1215" y="3162"/>
              <a:ext cx="44" cy="68"/>
            </a:xfrm>
            <a:custGeom>
              <a:avLst/>
              <a:gdLst/>
              <a:ahLst/>
              <a:cxnLst>
                <a:cxn ang="0">
                  <a:pos x="837" y="2"/>
                </a:cxn>
                <a:cxn ang="0">
                  <a:pos x="838" y="26"/>
                </a:cxn>
                <a:cxn ang="0">
                  <a:pos x="836" y="72"/>
                </a:cxn>
                <a:cxn ang="0">
                  <a:pos x="828" y="121"/>
                </a:cxn>
                <a:cxn ang="0">
                  <a:pos x="819" y="161"/>
                </a:cxn>
                <a:cxn ang="0">
                  <a:pos x="806" y="206"/>
                </a:cxn>
                <a:cxn ang="0">
                  <a:pos x="787" y="257"/>
                </a:cxn>
                <a:cxn ang="0">
                  <a:pos x="764" y="314"/>
                </a:cxn>
                <a:cxn ang="0">
                  <a:pos x="733" y="376"/>
                </a:cxn>
                <a:cxn ang="0">
                  <a:pos x="696" y="444"/>
                </a:cxn>
                <a:cxn ang="0">
                  <a:pos x="651" y="517"/>
                </a:cxn>
                <a:cxn ang="0">
                  <a:pos x="599" y="597"/>
                </a:cxn>
                <a:cxn ang="0">
                  <a:pos x="537" y="682"/>
                </a:cxn>
                <a:cxn ang="0">
                  <a:pos x="497" y="734"/>
                </a:cxn>
                <a:cxn ang="0">
                  <a:pos x="457" y="795"/>
                </a:cxn>
                <a:cxn ang="0">
                  <a:pos x="389" y="894"/>
                </a:cxn>
                <a:cxn ang="0">
                  <a:pos x="303" y="1012"/>
                </a:cxn>
                <a:cxn ang="0">
                  <a:pos x="235" y="1102"/>
                </a:cxn>
                <a:cxn ang="0">
                  <a:pos x="190" y="1159"/>
                </a:cxn>
                <a:cxn ang="0">
                  <a:pos x="146" y="1208"/>
                </a:cxn>
                <a:cxn ang="0">
                  <a:pos x="105" y="1247"/>
                </a:cxn>
                <a:cxn ang="0">
                  <a:pos x="69" y="1275"/>
                </a:cxn>
                <a:cxn ang="0">
                  <a:pos x="39" y="1289"/>
                </a:cxn>
                <a:cxn ang="0">
                  <a:pos x="17" y="1286"/>
                </a:cxn>
                <a:cxn ang="0">
                  <a:pos x="3" y="1265"/>
                </a:cxn>
                <a:cxn ang="0">
                  <a:pos x="0" y="1222"/>
                </a:cxn>
                <a:cxn ang="0">
                  <a:pos x="4" y="1164"/>
                </a:cxn>
                <a:cxn ang="0">
                  <a:pos x="16" y="1093"/>
                </a:cxn>
                <a:cxn ang="0">
                  <a:pos x="33" y="1012"/>
                </a:cxn>
                <a:cxn ang="0">
                  <a:pos x="54" y="924"/>
                </a:cxn>
                <a:cxn ang="0">
                  <a:pos x="80" y="831"/>
                </a:cxn>
                <a:cxn ang="0">
                  <a:pos x="124" y="686"/>
                </a:cxn>
                <a:cxn ang="0">
                  <a:pos x="185" y="496"/>
                </a:cxn>
                <a:cxn ang="0">
                  <a:pos x="244" y="325"/>
                </a:cxn>
                <a:cxn ang="0">
                  <a:pos x="291" y="193"/>
                </a:cxn>
                <a:cxn ang="0">
                  <a:pos x="318" y="119"/>
                </a:cxn>
                <a:cxn ang="0">
                  <a:pos x="837" y="0"/>
                </a:cxn>
              </a:cxnLst>
              <a:rect l="0" t="0" r="r" b="b"/>
              <a:pathLst>
                <a:path w="838" h="1290">
                  <a:moveTo>
                    <a:pt x="837" y="0"/>
                  </a:moveTo>
                  <a:lnTo>
                    <a:pt x="837" y="2"/>
                  </a:lnTo>
                  <a:lnTo>
                    <a:pt x="838" y="11"/>
                  </a:lnTo>
                  <a:lnTo>
                    <a:pt x="838" y="26"/>
                  </a:lnTo>
                  <a:lnTo>
                    <a:pt x="838" y="45"/>
                  </a:lnTo>
                  <a:lnTo>
                    <a:pt x="836" y="72"/>
                  </a:lnTo>
                  <a:lnTo>
                    <a:pt x="832" y="102"/>
                  </a:lnTo>
                  <a:lnTo>
                    <a:pt x="828" y="121"/>
                  </a:lnTo>
                  <a:lnTo>
                    <a:pt x="824" y="139"/>
                  </a:lnTo>
                  <a:lnTo>
                    <a:pt x="819" y="161"/>
                  </a:lnTo>
                  <a:lnTo>
                    <a:pt x="813" y="182"/>
                  </a:lnTo>
                  <a:lnTo>
                    <a:pt x="806" y="206"/>
                  </a:lnTo>
                  <a:lnTo>
                    <a:pt x="798" y="230"/>
                  </a:lnTo>
                  <a:lnTo>
                    <a:pt x="787" y="257"/>
                  </a:lnTo>
                  <a:lnTo>
                    <a:pt x="776" y="284"/>
                  </a:lnTo>
                  <a:lnTo>
                    <a:pt x="764" y="314"/>
                  </a:lnTo>
                  <a:lnTo>
                    <a:pt x="749" y="345"/>
                  </a:lnTo>
                  <a:lnTo>
                    <a:pt x="733" y="376"/>
                  </a:lnTo>
                  <a:lnTo>
                    <a:pt x="716" y="409"/>
                  </a:lnTo>
                  <a:lnTo>
                    <a:pt x="696" y="444"/>
                  </a:lnTo>
                  <a:lnTo>
                    <a:pt x="675" y="481"/>
                  </a:lnTo>
                  <a:lnTo>
                    <a:pt x="651" y="517"/>
                  </a:lnTo>
                  <a:lnTo>
                    <a:pt x="627" y="556"/>
                  </a:lnTo>
                  <a:lnTo>
                    <a:pt x="599" y="597"/>
                  </a:lnTo>
                  <a:lnTo>
                    <a:pt x="568" y="639"/>
                  </a:lnTo>
                  <a:lnTo>
                    <a:pt x="537" y="682"/>
                  </a:lnTo>
                  <a:lnTo>
                    <a:pt x="502" y="726"/>
                  </a:lnTo>
                  <a:lnTo>
                    <a:pt x="497" y="734"/>
                  </a:lnTo>
                  <a:lnTo>
                    <a:pt x="481" y="758"/>
                  </a:lnTo>
                  <a:lnTo>
                    <a:pt x="457" y="795"/>
                  </a:lnTo>
                  <a:lnTo>
                    <a:pt x="426" y="841"/>
                  </a:lnTo>
                  <a:lnTo>
                    <a:pt x="389" y="894"/>
                  </a:lnTo>
                  <a:lnTo>
                    <a:pt x="348" y="952"/>
                  </a:lnTo>
                  <a:lnTo>
                    <a:pt x="303" y="1012"/>
                  </a:lnTo>
                  <a:lnTo>
                    <a:pt x="258" y="1074"/>
                  </a:lnTo>
                  <a:lnTo>
                    <a:pt x="235" y="1102"/>
                  </a:lnTo>
                  <a:lnTo>
                    <a:pt x="212" y="1131"/>
                  </a:lnTo>
                  <a:lnTo>
                    <a:pt x="190" y="1159"/>
                  </a:lnTo>
                  <a:lnTo>
                    <a:pt x="167" y="1184"/>
                  </a:lnTo>
                  <a:lnTo>
                    <a:pt x="146" y="1208"/>
                  </a:lnTo>
                  <a:lnTo>
                    <a:pt x="125" y="1228"/>
                  </a:lnTo>
                  <a:lnTo>
                    <a:pt x="105" y="1247"/>
                  </a:lnTo>
                  <a:lnTo>
                    <a:pt x="86" y="1263"/>
                  </a:lnTo>
                  <a:lnTo>
                    <a:pt x="69" y="1275"/>
                  </a:lnTo>
                  <a:lnTo>
                    <a:pt x="53" y="1284"/>
                  </a:lnTo>
                  <a:lnTo>
                    <a:pt x="39" y="1289"/>
                  </a:lnTo>
                  <a:lnTo>
                    <a:pt x="27" y="1290"/>
                  </a:lnTo>
                  <a:lnTo>
                    <a:pt x="17" y="1286"/>
                  </a:lnTo>
                  <a:lnTo>
                    <a:pt x="9" y="1278"/>
                  </a:lnTo>
                  <a:lnTo>
                    <a:pt x="3" y="1265"/>
                  </a:lnTo>
                  <a:lnTo>
                    <a:pt x="0" y="1245"/>
                  </a:lnTo>
                  <a:lnTo>
                    <a:pt x="0" y="1222"/>
                  </a:lnTo>
                  <a:lnTo>
                    <a:pt x="1" y="1194"/>
                  </a:lnTo>
                  <a:lnTo>
                    <a:pt x="4" y="1164"/>
                  </a:lnTo>
                  <a:lnTo>
                    <a:pt x="9" y="1130"/>
                  </a:lnTo>
                  <a:lnTo>
                    <a:pt x="16" y="1093"/>
                  </a:lnTo>
                  <a:lnTo>
                    <a:pt x="24" y="1054"/>
                  </a:lnTo>
                  <a:lnTo>
                    <a:pt x="33" y="1012"/>
                  </a:lnTo>
                  <a:lnTo>
                    <a:pt x="43" y="969"/>
                  </a:lnTo>
                  <a:lnTo>
                    <a:pt x="54" y="924"/>
                  </a:lnTo>
                  <a:lnTo>
                    <a:pt x="67" y="878"/>
                  </a:lnTo>
                  <a:lnTo>
                    <a:pt x="80" y="831"/>
                  </a:lnTo>
                  <a:lnTo>
                    <a:pt x="94" y="783"/>
                  </a:lnTo>
                  <a:lnTo>
                    <a:pt x="124" y="686"/>
                  </a:lnTo>
                  <a:lnTo>
                    <a:pt x="155" y="590"/>
                  </a:lnTo>
                  <a:lnTo>
                    <a:pt x="185" y="496"/>
                  </a:lnTo>
                  <a:lnTo>
                    <a:pt x="216" y="407"/>
                  </a:lnTo>
                  <a:lnTo>
                    <a:pt x="244" y="325"/>
                  </a:lnTo>
                  <a:lnTo>
                    <a:pt x="269" y="254"/>
                  </a:lnTo>
                  <a:lnTo>
                    <a:pt x="291" y="193"/>
                  </a:lnTo>
                  <a:lnTo>
                    <a:pt x="308" y="148"/>
                  </a:lnTo>
                  <a:lnTo>
                    <a:pt x="318" y="119"/>
                  </a:lnTo>
                  <a:lnTo>
                    <a:pt x="323" y="10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694A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78"/>
            <p:cNvSpPr>
              <a:spLocks/>
            </p:cNvSpPr>
            <p:nvPr/>
          </p:nvSpPr>
          <p:spPr bwMode="auto">
            <a:xfrm>
              <a:off x="1103" y="3098"/>
              <a:ext cx="129" cy="158"/>
            </a:xfrm>
            <a:custGeom>
              <a:avLst/>
              <a:gdLst/>
              <a:ahLst/>
              <a:cxnLst>
                <a:cxn ang="0">
                  <a:pos x="2334" y="1917"/>
                </a:cxn>
                <a:cxn ang="0">
                  <a:pos x="2276" y="2117"/>
                </a:cxn>
                <a:cxn ang="0">
                  <a:pos x="2204" y="2304"/>
                </a:cxn>
                <a:cxn ang="0">
                  <a:pos x="2118" y="2474"/>
                </a:cxn>
                <a:cxn ang="0">
                  <a:pos x="2014" y="2625"/>
                </a:cxn>
                <a:cxn ang="0">
                  <a:pos x="1891" y="2754"/>
                </a:cxn>
                <a:cxn ang="0">
                  <a:pos x="1748" y="2858"/>
                </a:cxn>
                <a:cxn ang="0">
                  <a:pos x="1582" y="2934"/>
                </a:cxn>
                <a:cxn ang="0">
                  <a:pos x="1392" y="2980"/>
                </a:cxn>
                <a:cxn ang="0">
                  <a:pos x="1176" y="2992"/>
                </a:cxn>
                <a:cxn ang="0">
                  <a:pos x="933" y="2969"/>
                </a:cxn>
                <a:cxn ang="0">
                  <a:pos x="689" y="2907"/>
                </a:cxn>
                <a:cxn ang="0">
                  <a:pos x="490" y="2826"/>
                </a:cxn>
                <a:cxn ang="0">
                  <a:pos x="328" y="2721"/>
                </a:cxn>
                <a:cxn ang="0">
                  <a:pos x="203" y="2599"/>
                </a:cxn>
                <a:cxn ang="0">
                  <a:pos x="111" y="2459"/>
                </a:cxn>
                <a:cxn ang="0">
                  <a:pos x="48" y="2303"/>
                </a:cxn>
                <a:cxn ang="0">
                  <a:pos x="13" y="2132"/>
                </a:cxn>
                <a:cxn ang="0">
                  <a:pos x="0" y="1949"/>
                </a:cxn>
                <a:cxn ang="0">
                  <a:pos x="8" y="1755"/>
                </a:cxn>
                <a:cxn ang="0">
                  <a:pos x="34" y="1552"/>
                </a:cxn>
                <a:cxn ang="0">
                  <a:pos x="74" y="1340"/>
                </a:cxn>
                <a:cxn ang="0">
                  <a:pos x="126" y="1127"/>
                </a:cxn>
                <a:cxn ang="0">
                  <a:pos x="191" y="919"/>
                </a:cxn>
                <a:cxn ang="0">
                  <a:pos x="271" y="720"/>
                </a:cxn>
                <a:cxn ang="0">
                  <a:pos x="368" y="536"/>
                </a:cxn>
                <a:cxn ang="0">
                  <a:pos x="482" y="371"/>
                </a:cxn>
                <a:cxn ang="0">
                  <a:pos x="619" y="231"/>
                </a:cxn>
                <a:cxn ang="0">
                  <a:pos x="776" y="119"/>
                </a:cxn>
                <a:cxn ang="0">
                  <a:pos x="958" y="42"/>
                </a:cxn>
                <a:cxn ang="0">
                  <a:pos x="1166" y="3"/>
                </a:cxn>
                <a:cxn ang="0">
                  <a:pos x="1402" y="9"/>
                </a:cxn>
                <a:cxn ang="0">
                  <a:pos x="1602" y="42"/>
                </a:cxn>
                <a:cxn ang="0">
                  <a:pos x="1771" y="77"/>
                </a:cxn>
                <a:cxn ang="0">
                  <a:pos x="1931" y="125"/>
                </a:cxn>
                <a:cxn ang="0">
                  <a:pos x="2076" y="192"/>
                </a:cxn>
                <a:cxn ang="0">
                  <a:pos x="2205" y="284"/>
                </a:cxn>
                <a:cxn ang="0">
                  <a:pos x="2312" y="410"/>
                </a:cxn>
                <a:cxn ang="0">
                  <a:pos x="2391" y="574"/>
                </a:cxn>
                <a:cxn ang="0">
                  <a:pos x="2442" y="787"/>
                </a:cxn>
                <a:cxn ang="0">
                  <a:pos x="2456" y="1054"/>
                </a:cxn>
                <a:cxn ang="0">
                  <a:pos x="2432" y="1381"/>
                </a:cxn>
                <a:cxn ang="0">
                  <a:pos x="2366" y="1777"/>
                </a:cxn>
              </a:cxnLst>
              <a:rect l="0" t="0" r="r" b="b"/>
              <a:pathLst>
                <a:path w="2456" h="2992">
                  <a:moveTo>
                    <a:pt x="2366" y="1777"/>
                  </a:moveTo>
                  <a:lnTo>
                    <a:pt x="2351" y="1847"/>
                  </a:lnTo>
                  <a:lnTo>
                    <a:pt x="2334" y="1917"/>
                  </a:lnTo>
                  <a:lnTo>
                    <a:pt x="2316" y="1985"/>
                  </a:lnTo>
                  <a:lnTo>
                    <a:pt x="2296" y="2052"/>
                  </a:lnTo>
                  <a:lnTo>
                    <a:pt x="2276" y="2117"/>
                  </a:lnTo>
                  <a:lnTo>
                    <a:pt x="2254" y="2181"/>
                  </a:lnTo>
                  <a:lnTo>
                    <a:pt x="2230" y="2243"/>
                  </a:lnTo>
                  <a:lnTo>
                    <a:pt x="2204" y="2304"/>
                  </a:lnTo>
                  <a:lnTo>
                    <a:pt x="2178" y="2362"/>
                  </a:lnTo>
                  <a:lnTo>
                    <a:pt x="2149" y="2420"/>
                  </a:lnTo>
                  <a:lnTo>
                    <a:pt x="2118" y="2474"/>
                  </a:lnTo>
                  <a:lnTo>
                    <a:pt x="2085" y="2527"/>
                  </a:lnTo>
                  <a:lnTo>
                    <a:pt x="2051" y="2577"/>
                  </a:lnTo>
                  <a:lnTo>
                    <a:pt x="2014" y="2625"/>
                  </a:lnTo>
                  <a:lnTo>
                    <a:pt x="1975" y="2670"/>
                  </a:lnTo>
                  <a:lnTo>
                    <a:pt x="1934" y="2713"/>
                  </a:lnTo>
                  <a:lnTo>
                    <a:pt x="1891" y="2754"/>
                  </a:lnTo>
                  <a:lnTo>
                    <a:pt x="1846" y="2792"/>
                  </a:lnTo>
                  <a:lnTo>
                    <a:pt x="1798" y="2827"/>
                  </a:lnTo>
                  <a:lnTo>
                    <a:pt x="1748" y="2858"/>
                  </a:lnTo>
                  <a:lnTo>
                    <a:pt x="1695" y="2887"/>
                  </a:lnTo>
                  <a:lnTo>
                    <a:pt x="1640" y="2912"/>
                  </a:lnTo>
                  <a:lnTo>
                    <a:pt x="1582" y="2934"/>
                  </a:lnTo>
                  <a:lnTo>
                    <a:pt x="1521" y="2953"/>
                  </a:lnTo>
                  <a:lnTo>
                    <a:pt x="1458" y="2969"/>
                  </a:lnTo>
                  <a:lnTo>
                    <a:pt x="1392" y="2980"/>
                  </a:lnTo>
                  <a:lnTo>
                    <a:pt x="1323" y="2988"/>
                  </a:lnTo>
                  <a:lnTo>
                    <a:pt x="1251" y="2992"/>
                  </a:lnTo>
                  <a:lnTo>
                    <a:pt x="1176" y="2992"/>
                  </a:lnTo>
                  <a:lnTo>
                    <a:pt x="1098" y="2988"/>
                  </a:lnTo>
                  <a:lnTo>
                    <a:pt x="1017" y="2980"/>
                  </a:lnTo>
                  <a:lnTo>
                    <a:pt x="933" y="2969"/>
                  </a:lnTo>
                  <a:lnTo>
                    <a:pt x="847" y="2950"/>
                  </a:lnTo>
                  <a:lnTo>
                    <a:pt x="766" y="2931"/>
                  </a:lnTo>
                  <a:lnTo>
                    <a:pt x="689" y="2907"/>
                  </a:lnTo>
                  <a:lnTo>
                    <a:pt x="619" y="2883"/>
                  </a:lnTo>
                  <a:lnTo>
                    <a:pt x="552" y="2855"/>
                  </a:lnTo>
                  <a:lnTo>
                    <a:pt x="490" y="2826"/>
                  </a:lnTo>
                  <a:lnTo>
                    <a:pt x="431" y="2793"/>
                  </a:lnTo>
                  <a:lnTo>
                    <a:pt x="378" y="2758"/>
                  </a:lnTo>
                  <a:lnTo>
                    <a:pt x="328" y="2721"/>
                  </a:lnTo>
                  <a:lnTo>
                    <a:pt x="283" y="2682"/>
                  </a:lnTo>
                  <a:lnTo>
                    <a:pt x="241" y="2642"/>
                  </a:lnTo>
                  <a:lnTo>
                    <a:pt x="203" y="2599"/>
                  </a:lnTo>
                  <a:lnTo>
                    <a:pt x="168" y="2555"/>
                  </a:lnTo>
                  <a:lnTo>
                    <a:pt x="137" y="2508"/>
                  </a:lnTo>
                  <a:lnTo>
                    <a:pt x="111" y="2459"/>
                  </a:lnTo>
                  <a:lnTo>
                    <a:pt x="86" y="2408"/>
                  </a:lnTo>
                  <a:lnTo>
                    <a:pt x="66" y="2356"/>
                  </a:lnTo>
                  <a:lnTo>
                    <a:pt x="48" y="2303"/>
                  </a:lnTo>
                  <a:lnTo>
                    <a:pt x="33" y="2248"/>
                  </a:lnTo>
                  <a:lnTo>
                    <a:pt x="22" y="2191"/>
                  </a:lnTo>
                  <a:lnTo>
                    <a:pt x="13" y="2132"/>
                  </a:lnTo>
                  <a:lnTo>
                    <a:pt x="5" y="2073"/>
                  </a:lnTo>
                  <a:lnTo>
                    <a:pt x="1" y="2012"/>
                  </a:lnTo>
                  <a:lnTo>
                    <a:pt x="0" y="1949"/>
                  </a:lnTo>
                  <a:lnTo>
                    <a:pt x="0" y="1886"/>
                  </a:lnTo>
                  <a:lnTo>
                    <a:pt x="3" y="1822"/>
                  </a:lnTo>
                  <a:lnTo>
                    <a:pt x="8" y="1755"/>
                  </a:lnTo>
                  <a:lnTo>
                    <a:pt x="16" y="1689"/>
                  </a:lnTo>
                  <a:lnTo>
                    <a:pt x="24" y="1620"/>
                  </a:lnTo>
                  <a:lnTo>
                    <a:pt x="34" y="1552"/>
                  </a:lnTo>
                  <a:lnTo>
                    <a:pt x="46" y="1481"/>
                  </a:lnTo>
                  <a:lnTo>
                    <a:pt x="60" y="1411"/>
                  </a:lnTo>
                  <a:lnTo>
                    <a:pt x="74" y="1340"/>
                  </a:lnTo>
                  <a:lnTo>
                    <a:pt x="90" y="1268"/>
                  </a:lnTo>
                  <a:lnTo>
                    <a:pt x="108" y="1198"/>
                  </a:lnTo>
                  <a:lnTo>
                    <a:pt x="126" y="1127"/>
                  </a:lnTo>
                  <a:lnTo>
                    <a:pt x="147" y="1057"/>
                  </a:lnTo>
                  <a:lnTo>
                    <a:pt x="168" y="987"/>
                  </a:lnTo>
                  <a:lnTo>
                    <a:pt x="191" y="919"/>
                  </a:lnTo>
                  <a:lnTo>
                    <a:pt x="216" y="851"/>
                  </a:lnTo>
                  <a:lnTo>
                    <a:pt x="243" y="785"/>
                  </a:lnTo>
                  <a:lnTo>
                    <a:pt x="271" y="720"/>
                  </a:lnTo>
                  <a:lnTo>
                    <a:pt x="301" y="657"/>
                  </a:lnTo>
                  <a:lnTo>
                    <a:pt x="333" y="596"/>
                  </a:lnTo>
                  <a:lnTo>
                    <a:pt x="368" y="536"/>
                  </a:lnTo>
                  <a:lnTo>
                    <a:pt x="404" y="479"/>
                  </a:lnTo>
                  <a:lnTo>
                    <a:pt x="442" y="424"/>
                  </a:lnTo>
                  <a:lnTo>
                    <a:pt x="482" y="371"/>
                  </a:lnTo>
                  <a:lnTo>
                    <a:pt x="525" y="322"/>
                  </a:lnTo>
                  <a:lnTo>
                    <a:pt x="570" y="275"/>
                  </a:lnTo>
                  <a:lnTo>
                    <a:pt x="619" y="231"/>
                  </a:lnTo>
                  <a:lnTo>
                    <a:pt x="669" y="190"/>
                  </a:lnTo>
                  <a:lnTo>
                    <a:pt x="721" y="153"/>
                  </a:lnTo>
                  <a:lnTo>
                    <a:pt x="776" y="119"/>
                  </a:lnTo>
                  <a:lnTo>
                    <a:pt x="834" y="90"/>
                  </a:lnTo>
                  <a:lnTo>
                    <a:pt x="895" y="63"/>
                  </a:lnTo>
                  <a:lnTo>
                    <a:pt x="958" y="42"/>
                  </a:lnTo>
                  <a:lnTo>
                    <a:pt x="1024" y="24"/>
                  </a:lnTo>
                  <a:lnTo>
                    <a:pt x="1094" y="11"/>
                  </a:lnTo>
                  <a:lnTo>
                    <a:pt x="1166" y="3"/>
                  </a:lnTo>
                  <a:lnTo>
                    <a:pt x="1241" y="0"/>
                  </a:lnTo>
                  <a:lnTo>
                    <a:pt x="1320" y="2"/>
                  </a:lnTo>
                  <a:lnTo>
                    <a:pt x="1402" y="9"/>
                  </a:lnTo>
                  <a:lnTo>
                    <a:pt x="1487" y="21"/>
                  </a:lnTo>
                  <a:lnTo>
                    <a:pt x="1544" y="31"/>
                  </a:lnTo>
                  <a:lnTo>
                    <a:pt x="1602" y="42"/>
                  </a:lnTo>
                  <a:lnTo>
                    <a:pt x="1659" y="53"/>
                  </a:lnTo>
                  <a:lnTo>
                    <a:pt x="1716" y="64"/>
                  </a:lnTo>
                  <a:lnTo>
                    <a:pt x="1771" y="77"/>
                  </a:lnTo>
                  <a:lnTo>
                    <a:pt x="1825" y="92"/>
                  </a:lnTo>
                  <a:lnTo>
                    <a:pt x="1879" y="107"/>
                  </a:lnTo>
                  <a:lnTo>
                    <a:pt x="1931" y="125"/>
                  </a:lnTo>
                  <a:lnTo>
                    <a:pt x="1981" y="145"/>
                  </a:lnTo>
                  <a:lnTo>
                    <a:pt x="2030" y="167"/>
                  </a:lnTo>
                  <a:lnTo>
                    <a:pt x="2076" y="192"/>
                  </a:lnTo>
                  <a:lnTo>
                    <a:pt x="2121" y="219"/>
                  </a:lnTo>
                  <a:lnTo>
                    <a:pt x="2164" y="250"/>
                  </a:lnTo>
                  <a:lnTo>
                    <a:pt x="2205" y="284"/>
                  </a:lnTo>
                  <a:lnTo>
                    <a:pt x="2243" y="322"/>
                  </a:lnTo>
                  <a:lnTo>
                    <a:pt x="2279" y="364"/>
                  </a:lnTo>
                  <a:lnTo>
                    <a:pt x="2312" y="410"/>
                  </a:lnTo>
                  <a:lnTo>
                    <a:pt x="2341" y="460"/>
                  </a:lnTo>
                  <a:lnTo>
                    <a:pt x="2368" y="515"/>
                  </a:lnTo>
                  <a:lnTo>
                    <a:pt x="2391" y="574"/>
                  </a:lnTo>
                  <a:lnTo>
                    <a:pt x="2412" y="640"/>
                  </a:lnTo>
                  <a:lnTo>
                    <a:pt x="2428" y="710"/>
                  </a:lnTo>
                  <a:lnTo>
                    <a:pt x="2442" y="787"/>
                  </a:lnTo>
                  <a:lnTo>
                    <a:pt x="2451" y="870"/>
                  </a:lnTo>
                  <a:lnTo>
                    <a:pt x="2456" y="959"/>
                  </a:lnTo>
                  <a:lnTo>
                    <a:pt x="2456" y="1054"/>
                  </a:lnTo>
                  <a:lnTo>
                    <a:pt x="2453" y="1156"/>
                  </a:lnTo>
                  <a:lnTo>
                    <a:pt x="2445" y="1265"/>
                  </a:lnTo>
                  <a:lnTo>
                    <a:pt x="2432" y="1381"/>
                  </a:lnTo>
                  <a:lnTo>
                    <a:pt x="2415" y="1506"/>
                  </a:lnTo>
                  <a:lnTo>
                    <a:pt x="2394" y="1638"/>
                  </a:lnTo>
                  <a:lnTo>
                    <a:pt x="2366" y="1777"/>
                  </a:lnTo>
                  <a:close/>
                </a:path>
              </a:pathLst>
            </a:custGeom>
            <a:solidFill>
              <a:srgbClr val="F5E1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79"/>
            <p:cNvSpPr>
              <a:spLocks/>
            </p:cNvSpPr>
            <p:nvPr/>
          </p:nvSpPr>
          <p:spPr bwMode="auto">
            <a:xfrm>
              <a:off x="1216" y="3187"/>
              <a:ext cx="30" cy="40"/>
            </a:xfrm>
            <a:custGeom>
              <a:avLst/>
              <a:gdLst/>
              <a:ahLst/>
              <a:cxnLst>
                <a:cxn ang="0">
                  <a:pos x="546" y="429"/>
                </a:cxn>
                <a:cxn ang="0">
                  <a:pos x="533" y="465"/>
                </a:cxn>
                <a:cxn ang="0">
                  <a:pos x="516" y="499"/>
                </a:cxn>
                <a:cxn ang="0">
                  <a:pos x="494" y="534"/>
                </a:cxn>
                <a:cxn ang="0">
                  <a:pos x="469" y="567"/>
                </a:cxn>
                <a:cxn ang="0">
                  <a:pos x="440" y="599"/>
                </a:cxn>
                <a:cxn ang="0">
                  <a:pos x="408" y="627"/>
                </a:cxn>
                <a:cxn ang="0">
                  <a:pos x="375" y="655"/>
                </a:cxn>
                <a:cxn ang="0">
                  <a:pos x="339" y="679"/>
                </a:cxn>
                <a:cxn ang="0">
                  <a:pos x="302" y="702"/>
                </a:cxn>
                <a:cxn ang="0">
                  <a:pos x="264" y="720"/>
                </a:cxn>
                <a:cxn ang="0">
                  <a:pos x="226" y="737"/>
                </a:cxn>
                <a:cxn ang="0">
                  <a:pos x="188" y="748"/>
                </a:cxn>
                <a:cxn ang="0">
                  <a:pos x="151" y="756"/>
                </a:cxn>
                <a:cxn ang="0">
                  <a:pos x="116" y="760"/>
                </a:cxn>
                <a:cxn ang="0">
                  <a:pos x="82" y="759"/>
                </a:cxn>
                <a:cxn ang="0">
                  <a:pos x="51" y="753"/>
                </a:cxn>
                <a:cxn ang="0">
                  <a:pos x="27" y="743"/>
                </a:cxn>
                <a:cxn ang="0">
                  <a:pos x="11" y="728"/>
                </a:cxn>
                <a:cxn ang="0">
                  <a:pos x="3" y="710"/>
                </a:cxn>
                <a:cxn ang="0">
                  <a:pos x="0" y="689"/>
                </a:cxn>
                <a:cxn ang="0">
                  <a:pos x="3" y="663"/>
                </a:cxn>
                <a:cxn ang="0">
                  <a:pos x="10" y="635"/>
                </a:cxn>
                <a:cxn ang="0">
                  <a:pos x="20" y="606"/>
                </a:cxn>
                <a:cxn ang="0">
                  <a:pos x="58" y="523"/>
                </a:cxn>
                <a:cxn ang="0">
                  <a:pos x="109" y="412"/>
                </a:cxn>
                <a:cxn ang="0">
                  <a:pos x="132" y="357"/>
                </a:cxn>
                <a:cxn ang="0">
                  <a:pos x="143" y="320"/>
                </a:cxn>
                <a:cxn ang="0">
                  <a:pos x="162" y="233"/>
                </a:cxn>
                <a:cxn ang="0">
                  <a:pos x="182" y="142"/>
                </a:cxn>
                <a:cxn ang="0">
                  <a:pos x="194" y="103"/>
                </a:cxn>
                <a:cxn ang="0">
                  <a:pos x="204" y="80"/>
                </a:cxn>
                <a:cxn ang="0">
                  <a:pos x="214" y="60"/>
                </a:cxn>
                <a:cxn ang="0">
                  <a:pos x="227" y="42"/>
                </a:cxn>
                <a:cxn ang="0">
                  <a:pos x="241" y="28"/>
                </a:cxn>
                <a:cxn ang="0">
                  <a:pos x="258" y="16"/>
                </a:cxn>
                <a:cxn ang="0">
                  <a:pos x="277" y="8"/>
                </a:cxn>
                <a:cxn ang="0">
                  <a:pos x="299" y="3"/>
                </a:cxn>
                <a:cxn ang="0">
                  <a:pos x="323" y="0"/>
                </a:cxn>
                <a:cxn ang="0">
                  <a:pos x="352" y="4"/>
                </a:cxn>
                <a:cxn ang="0">
                  <a:pos x="384" y="9"/>
                </a:cxn>
                <a:cxn ang="0">
                  <a:pos x="412" y="18"/>
                </a:cxn>
                <a:cxn ang="0">
                  <a:pos x="439" y="30"/>
                </a:cxn>
                <a:cxn ang="0">
                  <a:pos x="463" y="45"/>
                </a:cxn>
                <a:cxn ang="0">
                  <a:pos x="484" y="64"/>
                </a:cxn>
                <a:cxn ang="0">
                  <a:pos x="502" y="84"/>
                </a:cxn>
                <a:cxn ang="0">
                  <a:pos x="519" y="108"/>
                </a:cxn>
                <a:cxn ang="0">
                  <a:pos x="532" y="133"/>
                </a:cxn>
                <a:cxn ang="0">
                  <a:pos x="543" y="161"/>
                </a:cxn>
                <a:cxn ang="0">
                  <a:pos x="553" y="190"/>
                </a:cxn>
                <a:cxn ang="0">
                  <a:pos x="559" y="221"/>
                </a:cxn>
                <a:cxn ang="0">
                  <a:pos x="562" y="253"/>
                </a:cxn>
                <a:cxn ang="0">
                  <a:pos x="564" y="287"/>
                </a:cxn>
                <a:cxn ang="0">
                  <a:pos x="563" y="321"/>
                </a:cxn>
                <a:cxn ang="0">
                  <a:pos x="560" y="356"/>
                </a:cxn>
                <a:cxn ang="0">
                  <a:pos x="555" y="392"/>
                </a:cxn>
              </a:cxnLst>
              <a:rect l="0" t="0" r="r" b="b"/>
              <a:pathLst>
                <a:path w="564" h="760">
                  <a:moveTo>
                    <a:pt x="551" y="410"/>
                  </a:moveTo>
                  <a:lnTo>
                    <a:pt x="546" y="429"/>
                  </a:lnTo>
                  <a:lnTo>
                    <a:pt x="540" y="446"/>
                  </a:lnTo>
                  <a:lnTo>
                    <a:pt x="533" y="465"/>
                  </a:lnTo>
                  <a:lnTo>
                    <a:pt x="525" y="482"/>
                  </a:lnTo>
                  <a:lnTo>
                    <a:pt x="516" y="499"/>
                  </a:lnTo>
                  <a:lnTo>
                    <a:pt x="506" y="517"/>
                  </a:lnTo>
                  <a:lnTo>
                    <a:pt x="494" y="534"/>
                  </a:lnTo>
                  <a:lnTo>
                    <a:pt x="482" y="551"/>
                  </a:lnTo>
                  <a:lnTo>
                    <a:pt x="469" y="567"/>
                  </a:lnTo>
                  <a:lnTo>
                    <a:pt x="454" y="582"/>
                  </a:lnTo>
                  <a:lnTo>
                    <a:pt x="440" y="599"/>
                  </a:lnTo>
                  <a:lnTo>
                    <a:pt x="425" y="613"/>
                  </a:lnTo>
                  <a:lnTo>
                    <a:pt x="408" y="627"/>
                  </a:lnTo>
                  <a:lnTo>
                    <a:pt x="392" y="642"/>
                  </a:lnTo>
                  <a:lnTo>
                    <a:pt x="375" y="655"/>
                  </a:lnTo>
                  <a:lnTo>
                    <a:pt x="357" y="667"/>
                  </a:lnTo>
                  <a:lnTo>
                    <a:pt x="339" y="679"/>
                  </a:lnTo>
                  <a:lnTo>
                    <a:pt x="320" y="691"/>
                  </a:lnTo>
                  <a:lnTo>
                    <a:pt x="302" y="702"/>
                  </a:lnTo>
                  <a:lnTo>
                    <a:pt x="283" y="712"/>
                  </a:lnTo>
                  <a:lnTo>
                    <a:pt x="264" y="720"/>
                  </a:lnTo>
                  <a:lnTo>
                    <a:pt x="246" y="728"/>
                  </a:lnTo>
                  <a:lnTo>
                    <a:pt x="226" y="737"/>
                  </a:lnTo>
                  <a:lnTo>
                    <a:pt x="208" y="743"/>
                  </a:lnTo>
                  <a:lnTo>
                    <a:pt x="188" y="748"/>
                  </a:lnTo>
                  <a:lnTo>
                    <a:pt x="170" y="753"/>
                  </a:lnTo>
                  <a:lnTo>
                    <a:pt x="151" y="756"/>
                  </a:lnTo>
                  <a:lnTo>
                    <a:pt x="134" y="758"/>
                  </a:lnTo>
                  <a:lnTo>
                    <a:pt x="116" y="760"/>
                  </a:lnTo>
                  <a:lnTo>
                    <a:pt x="99" y="760"/>
                  </a:lnTo>
                  <a:lnTo>
                    <a:pt x="82" y="759"/>
                  </a:lnTo>
                  <a:lnTo>
                    <a:pt x="65" y="756"/>
                  </a:lnTo>
                  <a:lnTo>
                    <a:pt x="51" y="753"/>
                  </a:lnTo>
                  <a:lnTo>
                    <a:pt x="38" y="748"/>
                  </a:lnTo>
                  <a:lnTo>
                    <a:pt x="27" y="743"/>
                  </a:lnTo>
                  <a:lnTo>
                    <a:pt x="18" y="736"/>
                  </a:lnTo>
                  <a:lnTo>
                    <a:pt x="11" y="728"/>
                  </a:lnTo>
                  <a:lnTo>
                    <a:pt x="6" y="719"/>
                  </a:lnTo>
                  <a:lnTo>
                    <a:pt x="3" y="710"/>
                  </a:lnTo>
                  <a:lnTo>
                    <a:pt x="1" y="700"/>
                  </a:lnTo>
                  <a:lnTo>
                    <a:pt x="0" y="689"/>
                  </a:lnTo>
                  <a:lnTo>
                    <a:pt x="1" y="676"/>
                  </a:lnTo>
                  <a:lnTo>
                    <a:pt x="3" y="663"/>
                  </a:lnTo>
                  <a:lnTo>
                    <a:pt x="6" y="650"/>
                  </a:lnTo>
                  <a:lnTo>
                    <a:pt x="10" y="635"/>
                  </a:lnTo>
                  <a:lnTo>
                    <a:pt x="15" y="621"/>
                  </a:lnTo>
                  <a:lnTo>
                    <a:pt x="20" y="606"/>
                  </a:lnTo>
                  <a:lnTo>
                    <a:pt x="27" y="590"/>
                  </a:lnTo>
                  <a:lnTo>
                    <a:pt x="58" y="523"/>
                  </a:lnTo>
                  <a:lnTo>
                    <a:pt x="93" y="450"/>
                  </a:lnTo>
                  <a:lnTo>
                    <a:pt x="109" y="412"/>
                  </a:lnTo>
                  <a:lnTo>
                    <a:pt x="125" y="376"/>
                  </a:lnTo>
                  <a:lnTo>
                    <a:pt x="132" y="357"/>
                  </a:lnTo>
                  <a:lnTo>
                    <a:pt x="138" y="339"/>
                  </a:lnTo>
                  <a:lnTo>
                    <a:pt x="143" y="320"/>
                  </a:lnTo>
                  <a:lnTo>
                    <a:pt x="147" y="302"/>
                  </a:lnTo>
                  <a:lnTo>
                    <a:pt x="162" y="233"/>
                  </a:lnTo>
                  <a:lnTo>
                    <a:pt x="175" y="169"/>
                  </a:lnTo>
                  <a:lnTo>
                    <a:pt x="182" y="142"/>
                  </a:lnTo>
                  <a:lnTo>
                    <a:pt x="190" y="115"/>
                  </a:lnTo>
                  <a:lnTo>
                    <a:pt x="194" y="103"/>
                  </a:lnTo>
                  <a:lnTo>
                    <a:pt x="198" y="90"/>
                  </a:lnTo>
                  <a:lnTo>
                    <a:pt x="204" y="80"/>
                  </a:lnTo>
                  <a:lnTo>
                    <a:pt x="209" y="69"/>
                  </a:lnTo>
                  <a:lnTo>
                    <a:pt x="214" y="60"/>
                  </a:lnTo>
                  <a:lnTo>
                    <a:pt x="220" y="51"/>
                  </a:lnTo>
                  <a:lnTo>
                    <a:pt x="227" y="42"/>
                  </a:lnTo>
                  <a:lnTo>
                    <a:pt x="233" y="34"/>
                  </a:lnTo>
                  <a:lnTo>
                    <a:pt x="241" y="28"/>
                  </a:lnTo>
                  <a:lnTo>
                    <a:pt x="250" y="22"/>
                  </a:lnTo>
                  <a:lnTo>
                    <a:pt x="258" y="16"/>
                  </a:lnTo>
                  <a:lnTo>
                    <a:pt x="267" y="12"/>
                  </a:lnTo>
                  <a:lnTo>
                    <a:pt x="277" y="8"/>
                  </a:lnTo>
                  <a:lnTo>
                    <a:pt x="287" y="5"/>
                  </a:lnTo>
                  <a:lnTo>
                    <a:pt x="299" y="3"/>
                  </a:lnTo>
                  <a:lnTo>
                    <a:pt x="311" y="1"/>
                  </a:lnTo>
                  <a:lnTo>
                    <a:pt x="323" y="0"/>
                  </a:lnTo>
                  <a:lnTo>
                    <a:pt x="338" y="1"/>
                  </a:lnTo>
                  <a:lnTo>
                    <a:pt x="352" y="4"/>
                  </a:lnTo>
                  <a:lnTo>
                    <a:pt x="367" y="6"/>
                  </a:lnTo>
                  <a:lnTo>
                    <a:pt x="384" y="9"/>
                  </a:lnTo>
                  <a:lnTo>
                    <a:pt x="398" y="13"/>
                  </a:lnTo>
                  <a:lnTo>
                    <a:pt x="412" y="18"/>
                  </a:lnTo>
                  <a:lnTo>
                    <a:pt x="426" y="24"/>
                  </a:lnTo>
                  <a:lnTo>
                    <a:pt x="439" y="30"/>
                  </a:lnTo>
                  <a:lnTo>
                    <a:pt x="451" y="37"/>
                  </a:lnTo>
                  <a:lnTo>
                    <a:pt x="463" y="45"/>
                  </a:lnTo>
                  <a:lnTo>
                    <a:pt x="474" y="55"/>
                  </a:lnTo>
                  <a:lnTo>
                    <a:pt x="484" y="64"/>
                  </a:lnTo>
                  <a:lnTo>
                    <a:pt x="493" y="74"/>
                  </a:lnTo>
                  <a:lnTo>
                    <a:pt x="502" y="84"/>
                  </a:lnTo>
                  <a:lnTo>
                    <a:pt x="511" y="97"/>
                  </a:lnTo>
                  <a:lnTo>
                    <a:pt x="519" y="108"/>
                  </a:lnTo>
                  <a:lnTo>
                    <a:pt x="526" y="120"/>
                  </a:lnTo>
                  <a:lnTo>
                    <a:pt x="532" y="133"/>
                  </a:lnTo>
                  <a:lnTo>
                    <a:pt x="538" y="147"/>
                  </a:lnTo>
                  <a:lnTo>
                    <a:pt x="543" y="161"/>
                  </a:lnTo>
                  <a:lnTo>
                    <a:pt x="549" y="175"/>
                  </a:lnTo>
                  <a:lnTo>
                    <a:pt x="553" y="190"/>
                  </a:lnTo>
                  <a:lnTo>
                    <a:pt x="556" y="205"/>
                  </a:lnTo>
                  <a:lnTo>
                    <a:pt x="559" y="221"/>
                  </a:lnTo>
                  <a:lnTo>
                    <a:pt x="561" y="237"/>
                  </a:lnTo>
                  <a:lnTo>
                    <a:pt x="562" y="253"/>
                  </a:lnTo>
                  <a:lnTo>
                    <a:pt x="564" y="269"/>
                  </a:lnTo>
                  <a:lnTo>
                    <a:pt x="564" y="287"/>
                  </a:lnTo>
                  <a:lnTo>
                    <a:pt x="564" y="304"/>
                  </a:lnTo>
                  <a:lnTo>
                    <a:pt x="563" y="321"/>
                  </a:lnTo>
                  <a:lnTo>
                    <a:pt x="562" y="339"/>
                  </a:lnTo>
                  <a:lnTo>
                    <a:pt x="560" y="356"/>
                  </a:lnTo>
                  <a:lnTo>
                    <a:pt x="558" y="375"/>
                  </a:lnTo>
                  <a:lnTo>
                    <a:pt x="555" y="392"/>
                  </a:lnTo>
                  <a:lnTo>
                    <a:pt x="551" y="410"/>
                  </a:lnTo>
                  <a:close/>
                </a:path>
              </a:pathLst>
            </a:custGeom>
            <a:solidFill>
              <a:srgbClr val="F4DCB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80"/>
            <p:cNvSpPr>
              <a:spLocks/>
            </p:cNvSpPr>
            <p:nvPr/>
          </p:nvSpPr>
          <p:spPr bwMode="auto">
            <a:xfrm>
              <a:off x="1221" y="3192"/>
              <a:ext cx="20" cy="31"/>
            </a:xfrm>
            <a:custGeom>
              <a:avLst/>
              <a:gdLst/>
              <a:ahLst/>
              <a:cxnLst>
                <a:cxn ang="0">
                  <a:pos x="146" y="32"/>
                </a:cxn>
                <a:cxn ang="0">
                  <a:pos x="183" y="16"/>
                </a:cxn>
                <a:cxn ang="0">
                  <a:pos x="226" y="3"/>
                </a:cxn>
                <a:cxn ang="0">
                  <a:pos x="271" y="2"/>
                </a:cxn>
                <a:cxn ang="0">
                  <a:pos x="298" y="10"/>
                </a:cxn>
                <a:cxn ang="0">
                  <a:pos x="321" y="28"/>
                </a:cxn>
                <a:cxn ang="0">
                  <a:pos x="350" y="67"/>
                </a:cxn>
                <a:cxn ang="0">
                  <a:pos x="371" y="117"/>
                </a:cxn>
                <a:cxn ang="0">
                  <a:pos x="382" y="175"/>
                </a:cxn>
                <a:cxn ang="0">
                  <a:pos x="380" y="238"/>
                </a:cxn>
                <a:cxn ang="0">
                  <a:pos x="366" y="302"/>
                </a:cxn>
                <a:cxn ang="0">
                  <a:pos x="337" y="366"/>
                </a:cxn>
                <a:cxn ang="0">
                  <a:pos x="299" y="424"/>
                </a:cxn>
                <a:cxn ang="0">
                  <a:pos x="255" y="476"/>
                </a:cxn>
                <a:cxn ang="0">
                  <a:pos x="207" y="518"/>
                </a:cxn>
                <a:cxn ang="0">
                  <a:pos x="159" y="547"/>
                </a:cxn>
                <a:cxn ang="0">
                  <a:pos x="85" y="573"/>
                </a:cxn>
                <a:cxn ang="0">
                  <a:pos x="49" y="583"/>
                </a:cxn>
                <a:cxn ang="0">
                  <a:pos x="22" y="585"/>
                </a:cxn>
                <a:cxn ang="0">
                  <a:pos x="6" y="579"/>
                </a:cxn>
                <a:cxn ang="0">
                  <a:pos x="2" y="571"/>
                </a:cxn>
                <a:cxn ang="0">
                  <a:pos x="2" y="545"/>
                </a:cxn>
                <a:cxn ang="0">
                  <a:pos x="13" y="517"/>
                </a:cxn>
                <a:cxn ang="0">
                  <a:pos x="33" y="493"/>
                </a:cxn>
                <a:cxn ang="0">
                  <a:pos x="56" y="475"/>
                </a:cxn>
                <a:cxn ang="0">
                  <a:pos x="83" y="461"/>
                </a:cxn>
                <a:cxn ang="0">
                  <a:pos x="110" y="454"/>
                </a:cxn>
                <a:cxn ang="0">
                  <a:pos x="138" y="442"/>
                </a:cxn>
                <a:cxn ang="0">
                  <a:pos x="171" y="420"/>
                </a:cxn>
                <a:cxn ang="0">
                  <a:pos x="202" y="388"/>
                </a:cxn>
                <a:cxn ang="0">
                  <a:pos x="227" y="350"/>
                </a:cxn>
                <a:cxn ang="0">
                  <a:pos x="241" y="306"/>
                </a:cxn>
                <a:cxn ang="0">
                  <a:pos x="241" y="260"/>
                </a:cxn>
                <a:cxn ang="0">
                  <a:pos x="233" y="215"/>
                </a:cxn>
                <a:cxn ang="0">
                  <a:pos x="221" y="176"/>
                </a:cxn>
                <a:cxn ang="0">
                  <a:pos x="204" y="146"/>
                </a:cxn>
                <a:cxn ang="0">
                  <a:pos x="182" y="130"/>
                </a:cxn>
                <a:cxn ang="0">
                  <a:pos x="171" y="128"/>
                </a:cxn>
                <a:cxn ang="0">
                  <a:pos x="149" y="129"/>
                </a:cxn>
                <a:cxn ang="0">
                  <a:pos x="121" y="123"/>
                </a:cxn>
                <a:cxn ang="0">
                  <a:pos x="98" y="110"/>
                </a:cxn>
                <a:cxn ang="0">
                  <a:pos x="89" y="94"/>
                </a:cxn>
                <a:cxn ang="0">
                  <a:pos x="89" y="82"/>
                </a:cxn>
                <a:cxn ang="0">
                  <a:pos x="94" y="70"/>
                </a:cxn>
                <a:cxn ang="0">
                  <a:pos x="118" y="49"/>
                </a:cxn>
              </a:cxnLst>
              <a:rect l="0" t="0" r="r" b="b"/>
              <a:pathLst>
                <a:path w="383" h="585">
                  <a:moveTo>
                    <a:pt x="118" y="49"/>
                  </a:moveTo>
                  <a:lnTo>
                    <a:pt x="128" y="43"/>
                  </a:lnTo>
                  <a:lnTo>
                    <a:pt x="146" y="32"/>
                  </a:lnTo>
                  <a:lnTo>
                    <a:pt x="157" y="26"/>
                  </a:lnTo>
                  <a:lnTo>
                    <a:pt x="170" y="21"/>
                  </a:lnTo>
                  <a:lnTo>
                    <a:pt x="183" y="16"/>
                  </a:lnTo>
                  <a:lnTo>
                    <a:pt x="197" y="11"/>
                  </a:lnTo>
                  <a:lnTo>
                    <a:pt x="212" y="6"/>
                  </a:lnTo>
                  <a:lnTo>
                    <a:pt x="226" y="3"/>
                  </a:lnTo>
                  <a:lnTo>
                    <a:pt x="242" y="1"/>
                  </a:lnTo>
                  <a:lnTo>
                    <a:pt x="257" y="0"/>
                  </a:lnTo>
                  <a:lnTo>
                    <a:pt x="271" y="2"/>
                  </a:lnTo>
                  <a:lnTo>
                    <a:pt x="285" y="5"/>
                  </a:lnTo>
                  <a:lnTo>
                    <a:pt x="292" y="7"/>
                  </a:lnTo>
                  <a:lnTo>
                    <a:pt x="298" y="10"/>
                  </a:lnTo>
                  <a:lnTo>
                    <a:pt x="304" y="13"/>
                  </a:lnTo>
                  <a:lnTo>
                    <a:pt x="310" y="18"/>
                  </a:lnTo>
                  <a:lnTo>
                    <a:pt x="321" y="28"/>
                  </a:lnTo>
                  <a:lnTo>
                    <a:pt x="332" y="39"/>
                  </a:lnTo>
                  <a:lnTo>
                    <a:pt x="341" y="53"/>
                  </a:lnTo>
                  <a:lnTo>
                    <a:pt x="350" y="67"/>
                  </a:lnTo>
                  <a:lnTo>
                    <a:pt x="357" y="82"/>
                  </a:lnTo>
                  <a:lnTo>
                    <a:pt x="364" y="100"/>
                  </a:lnTo>
                  <a:lnTo>
                    <a:pt x="371" y="117"/>
                  </a:lnTo>
                  <a:lnTo>
                    <a:pt x="376" y="136"/>
                  </a:lnTo>
                  <a:lnTo>
                    <a:pt x="379" y="155"/>
                  </a:lnTo>
                  <a:lnTo>
                    <a:pt x="382" y="175"/>
                  </a:lnTo>
                  <a:lnTo>
                    <a:pt x="383" y="196"/>
                  </a:lnTo>
                  <a:lnTo>
                    <a:pt x="382" y="217"/>
                  </a:lnTo>
                  <a:lnTo>
                    <a:pt x="380" y="238"/>
                  </a:lnTo>
                  <a:lnTo>
                    <a:pt x="377" y="259"/>
                  </a:lnTo>
                  <a:lnTo>
                    <a:pt x="372" y="281"/>
                  </a:lnTo>
                  <a:lnTo>
                    <a:pt x="366" y="302"/>
                  </a:lnTo>
                  <a:lnTo>
                    <a:pt x="357" y="324"/>
                  </a:lnTo>
                  <a:lnTo>
                    <a:pt x="347" y="344"/>
                  </a:lnTo>
                  <a:lnTo>
                    <a:pt x="337" y="366"/>
                  </a:lnTo>
                  <a:lnTo>
                    <a:pt x="326" y="385"/>
                  </a:lnTo>
                  <a:lnTo>
                    <a:pt x="312" y="404"/>
                  </a:lnTo>
                  <a:lnTo>
                    <a:pt x="299" y="424"/>
                  </a:lnTo>
                  <a:lnTo>
                    <a:pt x="285" y="442"/>
                  </a:lnTo>
                  <a:lnTo>
                    <a:pt x="270" y="460"/>
                  </a:lnTo>
                  <a:lnTo>
                    <a:pt x="255" y="476"/>
                  </a:lnTo>
                  <a:lnTo>
                    <a:pt x="240" y="491"/>
                  </a:lnTo>
                  <a:lnTo>
                    <a:pt x="223" y="505"/>
                  </a:lnTo>
                  <a:lnTo>
                    <a:pt x="207" y="518"/>
                  </a:lnTo>
                  <a:lnTo>
                    <a:pt x="190" y="529"/>
                  </a:lnTo>
                  <a:lnTo>
                    <a:pt x="175" y="538"/>
                  </a:lnTo>
                  <a:lnTo>
                    <a:pt x="159" y="547"/>
                  </a:lnTo>
                  <a:lnTo>
                    <a:pt x="143" y="553"/>
                  </a:lnTo>
                  <a:lnTo>
                    <a:pt x="113" y="564"/>
                  </a:lnTo>
                  <a:lnTo>
                    <a:pt x="85" y="573"/>
                  </a:lnTo>
                  <a:lnTo>
                    <a:pt x="72" y="577"/>
                  </a:lnTo>
                  <a:lnTo>
                    <a:pt x="60" y="580"/>
                  </a:lnTo>
                  <a:lnTo>
                    <a:pt x="49" y="583"/>
                  </a:lnTo>
                  <a:lnTo>
                    <a:pt x="39" y="584"/>
                  </a:lnTo>
                  <a:lnTo>
                    <a:pt x="30" y="585"/>
                  </a:lnTo>
                  <a:lnTo>
                    <a:pt x="22" y="585"/>
                  </a:lnTo>
                  <a:lnTo>
                    <a:pt x="14" y="583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4" y="577"/>
                  </a:lnTo>
                  <a:lnTo>
                    <a:pt x="3" y="574"/>
                  </a:lnTo>
                  <a:lnTo>
                    <a:pt x="2" y="571"/>
                  </a:lnTo>
                  <a:lnTo>
                    <a:pt x="0" y="564"/>
                  </a:lnTo>
                  <a:lnTo>
                    <a:pt x="1" y="555"/>
                  </a:lnTo>
                  <a:lnTo>
                    <a:pt x="2" y="545"/>
                  </a:lnTo>
                  <a:lnTo>
                    <a:pt x="5" y="535"/>
                  </a:lnTo>
                  <a:lnTo>
                    <a:pt x="9" y="526"/>
                  </a:lnTo>
                  <a:lnTo>
                    <a:pt x="13" y="517"/>
                  </a:lnTo>
                  <a:lnTo>
                    <a:pt x="20" y="509"/>
                  </a:lnTo>
                  <a:lnTo>
                    <a:pt x="26" y="501"/>
                  </a:lnTo>
                  <a:lnTo>
                    <a:pt x="33" y="493"/>
                  </a:lnTo>
                  <a:lnTo>
                    <a:pt x="40" y="487"/>
                  </a:lnTo>
                  <a:lnTo>
                    <a:pt x="48" y="480"/>
                  </a:lnTo>
                  <a:lnTo>
                    <a:pt x="56" y="475"/>
                  </a:lnTo>
                  <a:lnTo>
                    <a:pt x="65" y="470"/>
                  </a:lnTo>
                  <a:lnTo>
                    <a:pt x="74" y="465"/>
                  </a:lnTo>
                  <a:lnTo>
                    <a:pt x="83" y="461"/>
                  </a:lnTo>
                  <a:lnTo>
                    <a:pt x="92" y="458"/>
                  </a:lnTo>
                  <a:lnTo>
                    <a:pt x="100" y="456"/>
                  </a:lnTo>
                  <a:lnTo>
                    <a:pt x="110" y="454"/>
                  </a:lnTo>
                  <a:lnTo>
                    <a:pt x="118" y="452"/>
                  </a:lnTo>
                  <a:lnTo>
                    <a:pt x="128" y="447"/>
                  </a:lnTo>
                  <a:lnTo>
                    <a:pt x="138" y="442"/>
                  </a:lnTo>
                  <a:lnTo>
                    <a:pt x="150" y="436"/>
                  </a:lnTo>
                  <a:lnTo>
                    <a:pt x="160" y="429"/>
                  </a:lnTo>
                  <a:lnTo>
                    <a:pt x="171" y="420"/>
                  </a:lnTo>
                  <a:lnTo>
                    <a:pt x="181" y="411"/>
                  </a:lnTo>
                  <a:lnTo>
                    <a:pt x="193" y="400"/>
                  </a:lnTo>
                  <a:lnTo>
                    <a:pt x="202" y="388"/>
                  </a:lnTo>
                  <a:lnTo>
                    <a:pt x="211" y="376"/>
                  </a:lnTo>
                  <a:lnTo>
                    <a:pt x="220" y="364"/>
                  </a:lnTo>
                  <a:lnTo>
                    <a:pt x="227" y="350"/>
                  </a:lnTo>
                  <a:lnTo>
                    <a:pt x="233" y="336"/>
                  </a:lnTo>
                  <a:lnTo>
                    <a:pt x="238" y="321"/>
                  </a:lnTo>
                  <a:lnTo>
                    <a:pt x="241" y="306"/>
                  </a:lnTo>
                  <a:lnTo>
                    <a:pt x="242" y="291"/>
                  </a:lnTo>
                  <a:lnTo>
                    <a:pt x="242" y="276"/>
                  </a:lnTo>
                  <a:lnTo>
                    <a:pt x="241" y="260"/>
                  </a:lnTo>
                  <a:lnTo>
                    <a:pt x="239" y="245"/>
                  </a:lnTo>
                  <a:lnTo>
                    <a:pt x="237" y="230"/>
                  </a:lnTo>
                  <a:lnTo>
                    <a:pt x="233" y="215"/>
                  </a:lnTo>
                  <a:lnTo>
                    <a:pt x="230" y="201"/>
                  </a:lnTo>
                  <a:lnTo>
                    <a:pt x="226" y="189"/>
                  </a:lnTo>
                  <a:lnTo>
                    <a:pt x="221" y="176"/>
                  </a:lnTo>
                  <a:lnTo>
                    <a:pt x="216" y="165"/>
                  </a:lnTo>
                  <a:lnTo>
                    <a:pt x="210" y="155"/>
                  </a:lnTo>
                  <a:lnTo>
                    <a:pt x="204" y="146"/>
                  </a:lnTo>
                  <a:lnTo>
                    <a:pt x="198" y="140"/>
                  </a:lnTo>
                  <a:lnTo>
                    <a:pt x="190" y="134"/>
                  </a:lnTo>
                  <a:lnTo>
                    <a:pt x="182" y="130"/>
                  </a:lnTo>
                  <a:lnTo>
                    <a:pt x="179" y="129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66" y="128"/>
                  </a:lnTo>
                  <a:lnTo>
                    <a:pt x="158" y="129"/>
                  </a:lnTo>
                  <a:lnTo>
                    <a:pt x="149" y="129"/>
                  </a:lnTo>
                  <a:lnTo>
                    <a:pt x="139" y="128"/>
                  </a:lnTo>
                  <a:lnTo>
                    <a:pt x="130" y="126"/>
                  </a:lnTo>
                  <a:lnTo>
                    <a:pt x="121" y="123"/>
                  </a:lnTo>
                  <a:lnTo>
                    <a:pt x="113" y="119"/>
                  </a:lnTo>
                  <a:lnTo>
                    <a:pt x="104" y="115"/>
                  </a:lnTo>
                  <a:lnTo>
                    <a:pt x="98" y="110"/>
                  </a:lnTo>
                  <a:lnTo>
                    <a:pt x="93" y="104"/>
                  </a:lnTo>
                  <a:lnTo>
                    <a:pt x="90" y="97"/>
                  </a:lnTo>
                  <a:lnTo>
                    <a:pt x="89" y="94"/>
                  </a:lnTo>
                  <a:lnTo>
                    <a:pt x="88" y="90"/>
                  </a:lnTo>
                  <a:lnTo>
                    <a:pt x="88" y="87"/>
                  </a:lnTo>
                  <a:lnTo>
                    <a:pt x="89" y="82"/>
                  </a:lnTo>
                  <a:lnTo>
                    <a:pt x="90" y="78"/>
                  </a:lnTo>
                  <a:lnTo>
                    <a:pt x="92" y="74"/>
                  </a:lnTo>
                  <a:lnTo>
                    <a:pt x="94" y="70"/>
                  </a:lnTo>
                  <a:lnTo>
                    <a:pt x="97" y="66"/>
                  </a:lnTo>
                  <a:lnTo>
                    <a:pt x="106" y="58"/>
                  </a:lnTo>
                  <a:lnTo>
                    <a:pt x="118" y="49"/>
                  </a:lnTo>
                  <a:close/>
                </a:path>
              </a:pathLst>
            </a:custGeom>
            <a:solidFill>
              <a:srgbClr val="DDB6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81"/>
            <p:cNvSpPr>
              <a:spLocks/>
            </p:cNvSpPr>
            <p:nvPr/>
          </p:nvSpPr>
          <p:spPr bwMode="auto">
            <a:xfrm>
              <a:off x="1181" y="3172"/>
              <a:ext cx="22" cy="13"/>
            </a:xfrm>
            <a:custGeom>
              <a:avLst/>
              <a:gdLst/>
              <a:ahLst/>
              <a:cxnLst>
                <a:cxn ang="0">
                  <a:pos x="418" y="225"/>
                </a:cxn>
                <a:cxn ang="0">
                  <a:pos x="415" y="231"/>
                </a:cxn>
                <a:cxn ang="0">
                  <a:pos x="411" y="233"/>
                </a:cxn>
                <a:cxn ang="0">
                  <a:pos x="406" y="232"/>
                </a:cxn>
                <a:cxn ang="0">
                  <a:pos x="398" y="226"/>
                </a:cxn>
                <a:cxn ang="0">
                  <a:pos x="381" y="211"/>
                </a:cxn>
                <a:cxn ang="0">
                  <a:pos x="361" y="190"/>
                </a:cxn>
                <a:cxn ang="0">
                  <a:pos x="334" y="165"/>
                </a:cxn>
                <a:cxn ang="0">
                  <a:pos x="299" y="139"/>
                </a:cxn>
                <a:cxn ang="0">
                  <a:pos x="255" y="112"/>
                </a:cxn>
                <a:cxn ang="0">
                  <a:pos x="217" y="95"/>
                </a:cxn>
                <a:cxn ang="0">
                  <a:pos x="190" y="85"/>
                </a:cxn>
                <a:cxn ang="0">
                  <a:pos x="165" y="80"/>
                </a:cxn>
                <a:cxn ang="0">
                  <a:pos x="142" y="77"/>
                </a:cxn>
                <a:cxn ang="0">
                  <a:pos x="109" y="76"/>
                </a:cxn>
                <a:cxn ang="0">
                  <a:pos x="71" y="80"/>
                </a:cxn>
                <a:cxn ang="0">
                  <a:pos x="28" y="90"/>
                </a:cxn>
                <a:cxn ang="0">
                  <a:pos x="7" y="95"/>
                </a:cxn>
                <a:cxn ang="0">
                  <a:pos x="2" y="94"/>
                </a:cxn>
                <a:cxn ang="0">
                  <a:pos x="0" y="90"/>
                </a:cxn>
                <a:cxn ang="0">
                  <a:pos x="1" y="85"/>
                </a:cxn>
                <a:cxn ang="0">
                  <a:pos x="6" y="73"/>
                </a:cxn>
                <a:cxn ang="0">
                  <a:pos x="21" y="55"/>
                </a:cxn>
                <a:cxn ang="0">
                  <a:pos x="45" y="37"/>
                </a:cxn>
                <a:cxn ang="0">
                  <a:pos x="75" y="21"/>
                </a:cxn>
                <a:cxn ang="0">
                  <a:pos x="110" y="9"/>
                </a:cxn>
                <a:cxn ang="0">
                  <a:pos x="150" y="2"/>
                </a:cxn>
                <a:cxn ang="0">
                  <a:pos x="192" y="0"/>
                </a:cxn>
                <a:cxn ang="0">
                  <a:pos x="225" y="3"/>
                </a:cxn>
                <a:cxn ang="0">
                  <a:pos x="246" y="8"/>
                </a:cxn>
                <a:cxn ang="0">
                  <a:pos x="268" y="15"/>
                </a:cxn>
                <a:cxn ang="0">
                  <a:pos x="288" y="24"/>
                </a:cxn>
                <a:cxn ang="0">
                  <a:pos x="316" y="41"/>
                </a:cxn>
                <a:cxn ang="0">
                  <a:pos x="350" y="68"/>
                </a:cxn>
                <a:cxn ang="0">
                  <a:pos x="376" y="98"/>
                </a:cxn>
                <a:cxn ang="0">
                  <a:pos x="398" y="129"/>
                </a:cxn>
                <a:cxn ang="0">
                  <a:pos x="412" y="160"/>
                </a:cxn>
                <a:cxn ang="0">
                  <a:pos x="421" y="189"/>
                </a:cxn>
                <a:cxn ang="0">
                  <a:pos x="422" y="212"/>
                </a:cxn>
              </a:cxnLst>
              <a:rect l="0" t="0" r="r" b="b"/>
              <a:pathLst>
                <a:path w="422" h="233">
                  <a:moveTo>
                    <a:pt x="420" y="221"/>
                  </a:moveTo>
                  <a:lnTo>
                    <a:pt x="418" y="225"/>
                  </a:lnTo>
                  <a:lnTo>
                    <a:pt x="416" y="229"/>
                  </a:lnTo>
                  <a:lnTo>
                    <a:pt x="415" y="231"/>
                  </a:lnTo>
                  <a:lnTo>
                    <a:pt x="413" y="232"/>
                  </a:lnTo>
                  <a:lnTo>
                    <a:pt x="411" y="233"/>
                  </a:lnTo>
                  <a:lnTo>
                    <a:pt x="408" y="233"/>
                  </a:lnTo>
                  <a:lnTo>
                    <a:pt x="406" y="232"/>
                  </a:lnTo>
                  <a:lnTo>
                    <a:pt x="403" y="231"/>
                  </a:lnTo>
                  <a:lnTo>
                    <a:pt x="398" y="226"/>
                  </a:lnTo>
                  <a:lnTo>
                    <a:pt x="391" y="219"/>
                  </a:lnTo>
                  <a:lnTo>
                    <a:pt x="381" y="211"/>
                  </a:lnTo>
                  <a:lnTo>
                    <a:pt x="372" y="201"/>
                  </a:lnTo>
                  <a:lnTo>
                    <a:pt x="361" y="190"/>
                  </a:lnTo>
                  <a:lnTo>
                    <a:pt x="349" y="177"/>
                  </a:lnTo>
                  <a:lnTo>
                    <a:pt x="334" y="165"/>
                  </a:lnTo>
                  <a:lnTo>
                    <a:pt x="318" y="152"/>
                  </a:lnTo>
                  <a:lnTo>
                    <a:pt x="299" y="139"/>
                  </a:lnTo>
                  <a:lnTo>
                    <a:pt x="279" y="125"/>
                  </a:lnTo>
                  <a:lnTo>
                    <a:pt x="255" y="112"/>
                  </a:lnTo>
                  <a:lnTo>
                    <a:pt x="231" y="100"/>
                  </a:lnTo>
                  <a:lnTo>
                    <a:pt x="217" y="95"/>
                  </a:lnTo>
                  <a:lnTo>
                    <a:pt x="203" y="89"/>
                  </a:lnTo>
                  <a:lnTo>
                    <a:pt x="190" y="85"/>
                  </a:lnTo>
                  <a:lnTo>
                    <a:pt x="178" y="82"/>
                  </a:lnTo>
                  <a:lnTo>
                    <a:pt x="165" y="80"/>
                  </a:lnTo>
                  <a:lnTo>
                    <a:pt x="153" y="78"/>
                  </a:lnTo>
                  <a:lnTo>
                    <a:pt x="142" y="77"/>
                  </a:lnTo>
                  <a:lnTo>
                    <a:pt x="131" y="76"/>
                  </a:lnTo>
                  <a:lnTo>
                    <a:pt x="109" y="76"/>
                  </a:lnTo>
                  <a:lnTo>
                    <a:pt x="89" y="77"/>
                  </a:lnTo>
                  <a:lnTo>
                    <a:pt x="71" y="80"/>
                  </a:lnTo>
                  <a:lnTo>
                    <a:pt x="55" y="83"/>
                  </a:lnTo>
                  <a:lnTo>
                    <a:pt x="28" y="90"/>
                  </a:lnTo>
                  <a:lnTo>
                    <a:pt x="10" y="95"/>
                  </a:lnTo>
                  <a:lnTo>
                    <a:pt x="7" y="95"/>
                  </a:lnTo>
                  <a:lnTo>
                    <a:pt x="4" y="95"/>
                  </a:lnTo>
                  <a:lnTo>
                    <a:pt x="2" y="94"/>
                  </a:lnTo>
                  <a:lnTo>
                    <a:pt x="1" y="93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1" y="85"/>
                  </a:lnTo>
                  <a:lnTo>
                    <a:pt x="2" y="81"/>
                  </a:lnTo>
                  <a:lnTo>
                    <a:pt x="6" y="73"/>
                  </a:lnTo>
                  <a:lnTo>
                    <a:pt x="13" y="64"/>
                  </a:lnTo>
                  <a:lnTo>
                    <a:pt x="21" y="55"/>
                  </a:lnTo>
                  <a:lnTo>
                    <a:pt x="32" y="46"/>
                  </a:lnTo>
                  <a:lnTo>
                    <a:pt x="45" y="37"/>
                  </a:lnTo>
                  <a:lnTo>
                    <a:pt x="59" y="29"/>
                  </a:lnTo>
                  <a:lnTo>
                    <a:pt x="75" y="21"/>
                  </a:lnTo>
                  <a:lnTo>
                    <a:pt x="92" y="15"/>
                  </a:lnTo>
                  <a:lnTo>
                    <a:pt x="110" y="9"/>
                  </a:lnTo>
                  <a:lnTo>
                    <a:pt x="130" y="5"/>
                  </a:lnTo>
                  <a:lnTo>
                    <a:pt x="150" y="2"/>
                  </a:lnTo>
                  <a:lnTo>
                    <a:pt x="170" y="0"/>
                  </a:lnTo>
                  <a:lnTo>
                    <a:pt x="192" y="0"/>
                  </a:lnTo>
                  <a:lnTo>
                    <a:pt x="213" y="2"/>
                  </a:lnTo>
                  <a:lnTo>
                    <a:pt x="225" y="3"/>
                  </a:lnTo>
                  <a:lnTo>
                    <a:pt x="235" y="5"/>
                  </a:lnTo>
                  <a:lnTo>
                    <a:pt x="246" y="8"/>
                  </a:lnTo>
                  <a:lnTo>
                    <a:pt x="257" y="11"/>
                  </a:lnTo>
                  <a:lnTo>
                    <a:pt x="268" y="15"/>
                  </a:lnTo>
                  <a:lnTo>
                    <a:pt x="278" y="19"/>
                  </a:lnTo>
                  <a:lnTo>
                    <a:pt x="288" y="24"/>
                  </a:lnTo>
                  <a:lnTo>
                    <a:pt x="297" y="29"/>
                  </a:lnTo>
                  <a:lnTo>
                    <a:pt x="316" y="41"/>
                  </a:lnTo>
                  <a:lnTo>
                    <a:pt x="333" y="54"/>
                  </a:lnTo>
                  <a:lnTo>
                    <a:pt x="350" y="68"/>
                  </a:lnTo>
                  <a:lnTo>
                    <a:pt x="364" y="82"/>
                  </a:lnTo>
                  <a:lnTo>
                    <a:pt x="376" y="98"/>
                  </a:lnTo>
                  <a:lnTo>
                    <a:pt x="387" y="114"/>
                  </a:lnTo>
                  <a:lnTo>
                    <a:pt x="398" y="129"/>
                  </a:lnTo>
                  <a:lnTo>
                    <a:pt x="406" y="145"/>
                  </a:lnTo>
                  <a:lnTo>
                    <a:pt x="412" y="160"/>
                  </a:lnTo>
                  <a:lnTo>
                    <a:pt x="417" y="174"/>
                  </a:lnTo>
                  <a:lnTo>
                    <a:pt x="421" y="189"/>
                  </a:lnTo>
                  <a:lnTo>
                    <a:pt x="422" y="201"/>
                  </a:lnTo>
                  <a:lnTo>
                    <a:pt x="422" y="212"/>
                  </a:lnTo>
                  <a:lnTo>
                    <a:pt x="420" y="221"/>
                  </a:lnTo>
                  <a:close/>
                </a:path>
              </a:pathLst>
            </a:custGeom>
            <a:solidFill>
              <a:srgbClr val="795D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82"/>
            <p:cNvSpPr>
              <a:spLocks/>
            </p:cNvSpPr>
            <p:nvPr/>
          </p:nvSpPr>
          <p:spPr bwMode="auto">
            <a:xfrm>
              <a:off x="1118" y="3162"/>
              <a:ext cx="21" cy="8"/>
            </a:xfrm>
            <a:custGeom>
              <a:avLst/>
              <a:gdLst/>
              <a:ahLst/>
              <a:cxnLst>
                <a:cxn ang="0">
                  <a:pos x="407" y="139"/>
                </a:cxn>
                <a:cxn ang="0">
                  <a:pos x="404" y="146"/>
                </a:cxn>
                <a:cxn ang="0">
                  <a:pos x="401" y="147"/>
                </a:cxn>
                <a:cxn ang="0">
                  <a:pos x="393" y="146"/>
                </a:cxn>
                <a:cxn ang="0">
                  <a:pos x="377" y="138"/>
                </a:cxn>
                <a:cxn ang="0">
                  <a:pos x="354" y="128"/>
                </a:cxn>
                <a:cxn ang="0">
                  <a:pos x="322" y="116"/>
                </a:cxn>
                <a:cxn ang="0">
                  <a:pos x="282" y="104"/>
                </a:cxn>
                <a:cxn ang="0">
                  <a:pos x="233" y="95"/>
                </a:cxn>
                <a:cxn ang="0">
                  <a:pos x="192" y="90"/>
                </a:cxn>
                <a:cxn ang="0">
                  <a:pos x="168" y="90"/>
                </a:cxn>
                <a:cxn ang="0">
                  <a:pos x="135" y="96"/>
                </a:cxn>
                <a:cxn ang="0">
                  <a:pos x="97" y="106"/>
                </a:cxn>
                <a:cxn ang="0">
                  <a:pos x="65" y="120"/>
                </a:cxn>
                <a:cxn ang="0">
                  <a:pos x="29" y="141"/>
                </a:cxn>
                <a:cxn ang="0">
                  <a:pos x="10" y="150"/>
                </a:cxn>
                <a:cxn ang="0">
                  <a:pos x="5" y="150"/>
                </a:cxn>
                <a:cxn ang="0">
                  <a:pos x="2" y="148"/>
                </a:cxn>
                <a:cxn ang="0">
                  <a:pos x="0" y="143"/>
                </a:cxn>
                <a:cxn ang="0">
                  <a:pos x="1" y="130"/>
                </a:cxn>
                <a:cxn ang="0">
                  <a:pos x="8" y="110"/>
                </a:cxn>
                <a:cxn ang="0">
                  <a:pos x="23" y="87"/>
                </a:cxn>
                <a:cxn ang="0">
                  <a:pos x="44" y="65"/>
                </a:cxn>
                <a:cxn ang="0">
                  <a:pos x="70" y="43"/>
                </a:cxn>
                <a:cxn ang="0">
                  <a:pos x="102" y="24"/>
                </a:cxn>
                <a:cxn ang="0">
                  <a:pos x="138" y="10"/>
                </a:cxn>
                <a:cxn ang="0">
                  <a:pos x="178" y="1"/>
                </a:cxn>
                <a:cxn ang="0">
                  <a:pos x="219" y="0"/>
                </a:cxn>
                <a:cxn ang="0">
                  <a:pos x="260" y="8"/>
                </a:cxn>
                <a:cxn ang="0">
                  <a:pos x="297" y="21"/>
                </a:cxn>
                <a:cxn ang="0">
                  <a:pos x="330" y="39"/>
                </a:cxn>
                <a:cxn ang="0">
                  <a:pos x="359" y="60"/>
                </a:cxn>
                <a:cxn ang="0">
                  <a:pos x="382" y="82"/>
                </a:cxn>
                <a:cxn ang="0">
                  <a:pos x="398" y="104"/>
                </a:cxn>
                <a:cxn ang="0">
                  <a:pos x="406" y="123"/>
                </a:cxn>
              </a:cxnLst>
              <a:rect l="0" t="0" r="r" b="b"/>
              <a:pathLst>
                <a:path w="407" h="150">
                  <a:moveTo>
                    <a:pt x="407" y="132"/>
                  </a:moveTo>
                  <a:lnTo>
                    <a:pt x="407" y="139"/>
                  </a:lnTo>
                  <a:lnTo>
                    <a:pt x="405" y="144"/>
                  </a:lnTo>
                  <a:lnTo>
                    <a:pt x="404" y="146"/>
                  </a:lnTo>
                  <a:lnTo>
                    <a:pt x="403" y="147"/>
                  </a:lnTo>
                  <a:lnTo>
                    <a:pt x="401" y="147"/>
                  </a:lnTo>
                  <a:lnTo>
                    <a:pt x="399" y="147"/>
                  </a:lnTo>
                  <a:lnTo>
                    <a:pt x="393" y="146"/>
                  </a:lnTo>
                  <a:lnTo>
                    <a:pt x="386" y="143"/>
                  </a:lnTo>
                  <a:lnTo>
                    <a:pt x="377" y="138"/>
                  </a:lnTo>
                  <a:lnTo>
                    <a:pt x="366" y="133"/>
                  </a:lnTo>
                  <a:lnTo>
                    <a:pt x="354" y="128"/>
                  </a:lnTo>
                  <a:lnTo>
                    <a:pt x="339" y="122"/>
                  </a:lnTo>
                  <a:lnTo>
                    <a:pt x="322" y="116"/>
                  </a:lnTo>
                  <a:lnTo>
                    <a:pt x="304" y="110"/>
                  </a:lnTo>
                  <a:lnTo>
                    <a:pt x="282" y="104"/>
                  </a:lnTo>
                  <a:lnTo>
                    <a:pt x="259" y="99"/>
                  </a:lnTo>
                  <a:lnTo>
                    <a:pt x="233" y="95"/>
                  </a:lnTo>
                  <a:lnTo>
                    <a:pt x="205" y="91"/>
                  </a:lnTo>
                  <a:lnTo>
                    <a:pt x="192" y="90"/>
                  </a:lnTo>
                  <a:lnTo>
                    <a:pt x="180" y="90"/>
                  </a:lnTo>
                  <a:lnTo>
                    <a:pt x="168" y="90"/>
                  </a:lnTo>
                  <a:lnTo>
                    <a:pt x="156" y="91"/>
                  </a:lnTo>
                  <a:lnTo>
                    <a:pt x="135" y="96"/>
                  </a:lnTo>
                  <a:lnTo>
                    <a:pt x="115" y="100"/>
                  </a:lnTo>
                  <a:lnTo>
                    <a:pt x="97" y="106"/>
                  </a:lnTo>
                  <a:lnTo>
                    <a:pt x="81" y="113"/>
                  </a:lnTo>
                  <a:lnTo>
                    <a:pt x="65" y="120"/>
                  </a:lnTo>
                  <a:lnTo>
                    <a:pt x="52" y="127"/>
                  </a:lnTo>
                  <a:lnTo>
                    <a:pt x="29" y="141"/>
                  </a:lnTo>
                  <a:lnTo>
                    <a:pt x="13" y="149"/>
                  </a:lnTo>
                  <a:lnTo>
                    <a:pt x="10" y="150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3" y="149"/>
                  </a:lnTo>
                  <a:lnTo>
                    <a:pt x="2" y="148"/>
                  </a:lnTo>
                  <a:lnTo>
                    <a:pt x="1" y="146"/>
                  </a:lnTo>
                  <a:lnTo>
                    <a:pt x="0" y="143"/>
                  </a:lnTo>
                  <a:lnTo>
                    <a:pt x="0" y="138"/>
                  </a:lnTo>
                  <a:lnTo>
                    <a:pt x="1" y="130"/>
                  </a:lnTo>
                  <a:lnTo>
                    <a:pt x="4" y="120"/>
                  </a:lnTo>
                  <a:lnTo>
                    <a:pt x="8" y="110"/>
                  </a:lnTo>
                  <a:lnTo>
                    <a:pt x="15" y="99"/>
                  </a:lnTo>
                  <a:lnTo>
                    <a:pt x="23" y="87"/>
                  </a:lnTo>
                  <a:lnTo>
                    <a:pt x="33" y="76"/>
                  </a:lnTo>
                  <a:lnTo>
                    <a:pt x="44" y="65"/>
                  </a:lnTo>
                  <a:lnTo>
                    <a:pt x="57" y="54"/>
                  </a:lnTo>
                  <a:lnTo>
                    <a:pt x="70" y="43"/>
                  </a:lnTo>
                  <a:lnTo>
                    <a:pt x="86" y="33"/>
                  </a:lnTo>
                  <a:lnTo>
                    <a:pt x="102" y="24"/>
                  </a:lnTo>
                  <a:lnTo>
                    <a:pt x="120" y="16"/>
                  </a:lnTo>
                  <a:lnTo>
                    <a:pt x="138" y="10"/>
                  </a:lnTo>
                  <a:lnTo>
                    <a:pt x="157" y="5"/>
                  </a:lnTo>
                  <a:lnTo>
                    <a:pt x="178" y="1"/>
                  </a:lnTo>
                  <a:lnTo>
                    <a:pt x="198" y="0"/>
                  </a:lnTo>
                  <a:lnTo>
                    <a:pt x="219" y="0"/>
                  </a:lnTo>
                  <a:lnTo>
                    <a:pt x="239" y="4"/>
                  </a:lnTo>
                  <a:lnTo>
                    <a:pt x="260" y="8"/>
                  </a:lnTo>
                  <a:lnTo>
                    <a:pt x="278" y="14"/>
                  </a:lnTo>
                  <a:lnTo>
                    <a:pt x="297" y="21"/>
                  </a:lnTo>
                  <a:lnTo>
                    <a:pt x="314" y="29"/>
                  </a:lnTo>
                  <a:lnTo>
                    <a:pt x="330" y="39"/>
                  </a:lnTo>
                  <a:lnTo>
                    <a:pt x="345" y="49"/>
                  </a:lnTo>
                  <a:lnTo>
                    <a:pt x="359" y="60"/>
                  </a:lnTo>
                  <a:lnTo>
                    <a:pt x="370" y="71"/>
                  </a:lnTo>
                  <a:lnTo>
                    <a:pt x="382" y="82"/>
                  </a:lnTo>
                  <a:lnTo>
                    <a:pt x="391" y="92"/>
                  </a:lnTo>
                  <a:lnTo>
                    <a:pt x="398" y="104"/>
                  </a:lnTo>
                  <a:lnTo>
                    <a:pt x="403" y="114"/>
                  </a:lnTo>
                  <a:lnTo>
                    <a:pt x="406" y="123"/>
                  </a:lnTo>
                  <a:lnTo>
                    <a:pt x="407" y="132"/>
                  </a:lnTo>
                  <a:close/>
                </a:path>
              </a:pathLst>
            </a:custGeom>
            <a:solidFill>
              <a:srgbClr val="795D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83"/>
            <p:cNvSpPr>
              <a:spLocks/>
            </p:cNvSpPr>
            <p:nvPr/>
          </p:nvSpPr>
          <p:spPr bwMode="auto">
            <a:xfrm>
              <a:off x="1170" y="3187"/>
              <a:ext cx="29" cy="27"/>
            </a:xfrm>
            <a:custGeom>
              <a:avLst/>
              <a:gdLst/>
              <a:ahLst/>
              <a:cxnLst>
                <a:cxn ang="0">
                  <a:pos x="526" y="338"/>
                </a:cxn>
                <a:cxn ang="0">
                  <a:pos x="512" y="375"/>
                </a:cxn>
                <a:cxn ang="0">
                  <a:pos x="492" y="408"/>
                </a:cxn>
                <a:cxn ang="0">
                  <a:pos x="468" y="438"/>
                </a:cxn>
                <a:cxn ang="0">
                  <a:pos x="440" y="465"/>
                </a:cxn>
                <a:cxn ang="0">
                  <a:pos x="408" y="486"/>
                </a:cxn>
                <a:cxn ang="0">
                  <a:pos x="373" y="504"/>
                </a:cxn>
                <a:cxn ang="0">
                  <a:pos x="337" y="516"/>
                </a:cxn>
                <a:cxn ang="0">
                  <a:pos x="298" y="523"/>
                </a:cxn>
                <a:cxn ang="0">
                  <a:pos x="258" y="524"/>
                </a:cxn>
                <a:cxn ang="0">
                  <a:pos x="217" y="520"/>
                </a:cxn>
                <a:cxn ang="0">
                  <a:pos x="177" y="509"/>
                </a:cxn>
                <a:cxn ang="0">
                  <a:pos x="140" y="493"/>
                </a:cxn>
                <a:cxn ang="0">
                  <a:pos x="107" y="473"/>
                </a:cxn>
                <a:cxn ang="0">
                  <a:pos x="78" y="448"/>
                </a:cxn>
                <a:cxn ang="0">
                  <a:pos x="53" y="420"/>
                </a:cxn>
                <a:cxn ang="0">
                  <a:pos x="31" y="388"/>
                </a:cxn>
                <a:cxn ang="0">
                  <a:pos x="16" y="353"/>
                </a:cxn>
                <a:cxn ang="0">
                  <a:pos x="5" y="316"/>
                </a:cxn>
                <a:cxn ang="0">
                  <a:pos x="0" y="279"/>
                </a:cxn>
                <a:cxn ang="0">
                  <a:pos x="1" y="240"/>
                </a:cxn>
                <a:cxn ang="0">
                  <a:pos x="8" y="200"/>
                </a:cxn>
                <a:cxn ang="0">
                  <a:pos x="20" y="162"/>
                </a:cxn>
                <a:cxn ang="0">
                  <a:pos x="39" y="127"/>
                </a:cxn>
                <a:cxn ang="0">
                  <a:pos x="61" y="97"/>
                </a:cxn>
                <a:cxn ang="0">
                  <a:pos x="88" y="69"/>
                </a:cxn>
                <a:cxn ang="0">
                  <a:pos x="118" y="45"/>
                </a:cxn>
                <a:cxn ang="0">
                  <a:pos x="152" y="27"/>
                </a:cxn>
                <a:cxn ang="0">
                  <a:pos x="189" y="13"/>
                </a:cxn>
                <a:cxn ang="0">
                  <a:pos x="227" y="5"/>
                </a:cxn>
                <a:cxn ang="0">
                  <a:pos x="267" y="0"/>
                </a:cxn>
                <a:cxn ang="0">
                  <a:pos x="307" y="4"/>
                </a:cxn>
                <a:cxn ang="0">
                  <a:pos x="348" y="12"/>
                </a:cxn>
                <a:cxn ang="0">
                  <a:pos x="386" y="26"/>
                </a:cxn>
                <a:cxn ang="0">
                  <a:pos x="419" y="45"/>
                </a:cxn>
                <a:cxn ang="0">
                  <a:pos x="450" y="69"/>
                </a:cxn>
                <a:cxn ang="0">
                  <a:pos x="477" y="96"/>
                </a:cxn>
                <a:cxn ang="0">
                  <a:pos x="499" y="126"/>
                </a:cxn>
                <a:cxn ang="0">
                  <a:pos x="517" y="160"/>
                </a:cxn>
                <a:cxn ang="0">
                  <a:pos x="529" y="196"/>
                </a:cxn>
                <a:cxn ang="0">
                  <a:pos x="536" y="234"/>
                </a:cxn>
                <a:cxn ang="0">
                  <a:pos x="538" y="272"/>
                </a:cxn>
                <a:cxn ang="0">
                  <a:pos x="533" y="312"/>
                </a:cxn>
              </a:cxnLst>
              <a:rect l="0" t="0" r="r" b="b"/>
              <a:pathLst>
                <a:path w="538" h="524">
                  <a:moveTo>
                    <a:pt x="533" y="312"/>
                  </a:moveTo>
                  <a:lnTo>
                    <a:pt x="530" y="326"/>
                  </a:lnTo>
                  <a:lnTo>
                    <a:pt x="526" y="338"/>
                  </a:lnTo>
                  <a:lnTo>
                    <a:pt x="522" y="351"/>
                  </a:lnTo>
                  <a:lnTo>
                    <a:pt x="517" y="363"/>
                  </a:lnTo>
                  <a:lnTo>
                    <a:pt x="512" y="375"/>
                  </a:lnTo>
                  <a:lnTo>
                    <a:pt x="505" y="387"/>
                  </a:lnTo>
                  <a:lnTo>
                    <a:pt x="499" y="398"/>
                  </a:lnTo>
                  <a:lnTo>
                    <a:pt x="492" y="408"/>
                  </a:lnTo>
                  <a:lnTo>
                    <a:pt x="484" y="419"/>
                  </a:lnTo>
                  <a:lnTo>
                    <a:pt x="476" y="429"/>
                  </a:lnTo>
                  <a:lnTo>
                    <a:pt x="468" y="438"/>
                  </a:lnTo>
                  <a:lnTo>
                    <a:pt x="458" y="447"/>
                  </a:lnTo>
                  <a:lnTo>
                    <a:pt x="449" y="456"/>
                  </a:lnTo>
                  <a:lnTo>
                    <a:pt x="440" y="465"/>
                  </a:lnTo>
                  <a:lnTo>
                    <a:pt x="430" y="472"/>
                  </a:lnTo>
                  <a:lnTo>
                    <a:pt x="418" y="480"/>
                  </a:lnTo>
                  <a:lnTo>
                    <a:pt x="408" y="486"/>
                  </a:lnTo>
                  <a:lnTo>
                    <a:pt x="397" y="492"/>
                  </a:lnTo>
                  <a:lnTo>
                    <a:pt x="385" y="498"/>
                  </a:lnTo>
                  <a:lnTo>
                    <a:pt x="373" y="504"/>
                  </a:lnTo>
                  <a:lnTo>
                    <a:pt x="361" y="509"/>
                  </a:lnTo>
                  <a:lnTo>
                    <a:pt x="349" y="513"/>
                  </a:lnTo>
                  <a:lnTo>
                    <a:pt x="337" y="516"/>
                  </a:lnTo>
                  <a:lnTo>
                    <a:pt x="323" y="519"/>
                  </a:lnTo>
                  <a:lnTo>
                    <a:pt x="311" y="521"/>
                  </a:lnTo>
                  <a:lnTo>
                    <a:pt x="298" y="523"/>
                  </a:lnTo>
                  <a:lnTo>
                    <a:pt x="284" y="524"/>
                  </a:lnTo>
                  <a:lnTo>
                    <a:pt x="271" y="524"/>
                  </a:lnTo>
                  <a:lnTo>
                    <a:pt x="258" y="524"/>
                  </a:lnTo>
                  <a:lnTo>
                    <a:pt x="244" y="523"/>
                  </a:lnTo>
                  <a:lnTo>
                    <a:pt x="230" y="522"/>
                  </a:lnTo>
                  <a:lnTo>
                    <a:pt x="217" y="520"/>
                  </a:lnTo>
                  <a:lnTo>
                    <a:pt x="203" y="517"/>
                  </a:lnTo>
                  <a:lnTo>
                    <a:pt x="190" y="513"/>
                  </a:lnTo>
                  <a:lnTo>
                    <a:pt x="177" y="509"/>
                  </a:lnTo>
                  <a:lnTo>
                    <a:pt x="165" y="505"/>
                  </a:lnTo>
                  <a:lnTo>
                    <a:pt x="152" y="499"/>
                  </a:lnTo>
                  <a:lnTo>
                    <a:pt x="140" y="493"/>
                  </a:lnTo>
                  <a:lnTo>
                    <a:pt x="129" y="487"/>
                  </a:lnTo>
                  <a:lnTo>
                    <a:pt x="118" y="480"/>
                  </a:lnTo>
                  <a:lnTo>
                    <a:pt x="107" y="473"/>
                  </a:lnTo>
                  <a:lnTo>
                    <a:pt x="97" y="465"/>
                  </a:lnTo>
                  <a:lnTo>
                    <a:pt x="87" y="456"/>
                  </a:lnTo>
                  <a:lnTo>
                    <a:pt x="78" y="448"/>
                  </a:lnTo>
                  <a:lnTo>
                    <a:pt x="69" y="439"/>
                  </a:lnTo>
                  <a:lnTo>
                    <a:pt x="60" y="429"/>
                  </a:lnTo>
                  <a:lnTo>
                    <a:pt x="53" y="420"/>
                  </a:lnTo>
                  <a:lnTo>
                    <a:pt x="45" y="409"/>
                  </a:lnTo>
                  <a:lnTo>
                    <a:pt x="39" y="398"/>
                  </a:lnTo>
                  <a:lnTo>
                    <a:pt x="31" y="388"/>
                  </a:lnTo>
                  <a:lnTo>
                    <a:pt x="26" y="377"/>
                  </a:lnTo>
                  <a:lnTo>
                    <a:pt x="20" y="365"/>
                  </a:lnTo>
                  <a:lnTo>
                    <a:pt x="16" y="353"/>
                  </a:lnTo>
                  <a:lnTo>
                    <a:pt x="12" y="341"/>
                  </a:lnTo>
                  <a:lnTo>
                    <a:pt x="8" y="329"/>
                  </a:lnTo>
                  <a:lnTo>
                    <a:pt x="5" y="316"/>
                  </a:lnTo>
                  <a:lnTo>
                    <a:pt x="3" y="304"/>
                  </a:lnTo>
                  <a:lnTo>
                    <a:pt x="1" y="292"/>
                  </a:lnTo>
                  <a:lnTo>
                    <a:pt x="0" y="279"/>
                  </a:lnTo>
                  <a:lnTo>
                    <a:pt x="0" y="265"/>
                  </a:lnTo>
                  <a:lnTo>
                    <a:pt x="0" y="253"/>
                  </a:lnTo>
                  <a:lnTo>
                    <a:pt x="1" y="240"/>
                  </a:lnTo>
                  <a:lnTo>
                    <a:pt x="2" y="226"/>
                  </a:lnTo>
                  <a:lnTo>
                    <a:pt x="5" y="213"/>
                  </a:lnTo>
                  <a:lnTo>
                    <a:pt x="8" y="200"/>
                  </a:lnTo>
                  <a:lnTo>
                    <a:pt x="11" y="187"/>
                  </a:lnTo>
                  <a:lnTo>
                    <a:pt x="15" y="174"/>
                  </a:lnTo>
                  <a:lnTo>
                    <a:pt x="20" y="162"/>
                  </a:lnTo>
                  <a:lnTo>
                    <a:pt x="26" y="150"/>
                  </a:lnTo>
                  <a:lnTo>
                    <a:pt x="31" y="139"/>
                  </a:lnTo>
                  <a:lnTo>
                    <a:pt x="39" y="127"/>
                  </a:lnTo>
                  <a:lnTo>
                    <a:pt x="46" y="117"/>
                  </a:lnTo>
                  <a:lnTo>
                    <a:pt x="53" y="107"/>
                  </a:lnTo>
                  <a:lnTo>
                    <a:pt x="61" y="97"/>
                  </a:lnTo>
                  <a:lnTo>
                    <a:pt x="69" y="86"/>
                  </a:lnTo>
                  <a:lnTo>
                    <a:pt x="79" y="77"/>
                  </a:lnTo>
                  <a:lnTo>
                    <a:pt x="88" y="69"/>
                  </a:lnTo>
                  <a:lnTo>
                    <a:pt x="98" y="61"/>
                  </a:lnTo>
                  <a:lnTo>
                    <a:pt x="108" y="53"/>
                  </a:lnTo>
                  <a:lnTo>
                    <a:pt x="118" y="45"/>
                  </a:lnTo>
                  <a:lnTo>
                    <a:pt x="130" y="39"/>
                  </a:lnTo>
                  <a:lnTo>
                    <a:pt x="141" y="32"/>
                  </a:lnTo>
                  <a:lnTo>
                    <a:pt x="152" y="27"/>
                  </a:lnTo>
                  <a:lnTo>
                    <a:pt x="165" y="22"/>
                  </a:lnTo>
                  <a:lnTo>
                    <a:pt x="176" y="17"/>
                  </a:lnTo>
                  <a:lnTo>
                    <a:pt x="189" y="13"/>
                  </a:lnTo>
                  <a:lnTo>
                    <a:pt x="201" y="10"/>
                  </a:lnTo>
                  <a:lnTo>
                    <a:pt x="214" y="7"/>
                  </a:lnTo>
                  <a:lnTo>
                    <a:pt x="227" y="5"/>
                  </a:lnTo>
                  <a:lnTo>
                    <a:pt x="240" y="3"/>
                  </a:lnTo>
                  <a:lnTo>
                    <a:pt x="254" y="2"/>
                  </a:lnTo>
                  <a:lnTo>
                    <a:pt x="267" y="0"/>
                  </a:lnTo>
                  <a:lnTo>
                    <a:pt x="280" y="0"/>
                  </a:lnTo>
                  <a:lnTo>
                    <a:pt x="294" y="2"/>
                  </a:lnTo>
                  <a:lnTo>
                    <a:pt x="307" y="4"/>
                  </a:lnTo>
                  <a:lnTo>
                    <a:pt x="321" y="6"/>
                  </a:lnTo>
                  <a:lnTo>
                    <a:pt x="334" y="9"/>
                  </a:lnTo>
                  <a:lnTo>
                    <a:pt x="348" y="12"/>
                  </a:lnTo>
                  <a:lnTo>
                    <a:pt x="360" y="16"/>
                  </a:lnTo>
                  <a:lnTo>
                    <a:pt x="373" y="21"/>
                  </a:lnTo>
                  <a:lnTo>
                    <a:pt x="386" y="26"/>
                  </a:lnTo>
                  <a:lnTo>
                    <a:pt x="397" y="32"/>
                  </a:lnTo>
                  <a:lnTo>
                    <a:pt x="408" y="38"/>
                  </a:lnTo>
                  <a:lnTo>
                    <a:pt x="419" y="45"/>
                  </a:lnTo>
                  <a:lnTo>
                    <a:pt x="431" y="53"/>
                  </a:lnTo>
                  <a:lnTo>
                    <a:pt x="441" y="61"/>
                  </a:lnTo>
                  <a:lnTo>
                    <a:pt x="450" y="69"/>
                  </a:lnTo>
                  <a:lnTo>
                    <a:pt x="459" y="77"/>
                  </a:lnTo>
                  <a:lnTo>
                    <a:pt x="469" y="86"/>
                  </a:lnTo>
                  <a:lnTo>
                    <a:pt x="477" y="96"/>
                  </a:lnTo>
                  <a:lnTo>
                    <a:pt x="485" y="106"/>
                  </a:lnTo>
                  <a:lnTo>
                    <a:pt x="492" y="116"/>
                  </a:lnTo>
                  <a:lnTo>
                    <a:pt x="499" y="126"/>
                  </a:lnTo>
                  <a:lnTo>
                    <a:pt x="505" y="137"/>
                  </a:lnTo>
                  <a:lnTo>
                    <a:pt x="512" y="149"/>
                  </a:lnTo>
                  <a:lnTo>
                    <a:pt x="517" y="160"/>
                  </a:lnTo>
                  <a:lnTo>
                    <a:pt x="522" y="172"/>
                  </a:lnTo>
                  <a:lnTo>
                    <a:pt x="526" y="183"/>
                  </a:lnTo>
                  <a:lnTo>
                    <a:pt x="529" y="196"/>
                  </a:lnTo>
                  <a:lnTo>
                    <a:pt x="532" y="208"/>
                  </a:lnTo>
                  <a:lnTo>
                    <a:pt x="535" y="221"/>
                  </a:lnTo>
                  <a:lnTo>
                    <a:pt x="536" y="234"/>
                  </a:lnTo>
                  <a:lnTo>
                    <a:pt x="537" y="247"/>
                  </a:lnTo>
                  <a:lnTo>
                    <a:pt x="538" y="259"/>
                  </a:lnTo>
                  <a:lnTo>
                    <a:pt x="538" y="272"/>
                  </a:lnTo>
                  <a:lnTo>
                    <a:pt x="537" y="286"/>
                  </a:lnTo>
                  <a:lnTo>
                    <a:pt x="535" y="299"/>
                  </a:lnTo>
                  <a:lnTo>
                    <a:pt x="533" y="3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84"/>
            <p:cNvSpPr>
              <a:spLocks/>
            </p:cNvSpPr>
            <p:nvPr/>
          </p:nvSpPr>
          <p:spPr bwMode="auto">
            <a:xfrm>
              <a:off x="1173" y="3189"/>
              <a:ext cx="13" cy="13"/>
            </a:xfrm>
            <a:custGeom>
              <a:avLst/>
              <a:gdLst/>
              <a:ahLst/>
              <a:cxnLst>
                <a:cxn ang="0">
                  <a:pos x="243" y="156"/>
                </a:cxn>
                <a:cxn ang="0">
                  <a:pos x="234" y="179"/>
                </a:cxn>
                <a:cxn ang="0">
                  <a:pos x="221" y="198"/>
                </a:cxn>
                <a:cxn ang="0">
                  <a:pos x="203" y="214"/>
                </a:cxn>
                <a:cxn ang="0">
                  <a:pos x="184" y="228"/>
                </a:cxn>
                <a:cxn ang="0">
                  <a:pos x="162" y="237"/>
                </a:cxn>
                <a:cxn ang="0">
                  <a:pos x="138" y="242"/>
                </a:cxn>
                <a:cxn ang="0">
                  <a:pos x="113" y="242"/>
                </a:cxn>
                <a:cxn ang="0">
                  <a:pos x="88" y="237"/>
                </a:cxn>
                <a:cxn ang="0">
                  <a:pos x="65" y="228"/>
                </a:cxn>
                <a:cxn ang="0">
                  <a:pos x="45" y="215"/>
                </a:cxn>
                <a:cxn ang="0">
                  <a:pos x="28" y="198"/>
                </a:cxn>
                <a:cxn ang="0">
                  <a:pos x="15" y="180"/>
                </a:cxn>
                <a:cxn ang="0">
                  <a:pos x="5" y="158"/>
                </a:cxn>
                <a:cxn ang="0">
                  <a:pos x="1" y="135"/>
                </a:cxn>
                <a:cxn ang="0">
                  <a:pos x="0" y="110"/>
                </a:cxn>
                <a:cxn ang="0">
                  <a:pos x="5" y="85"/>
                </a:cxn>
                <a:cxn ang="0">
                  <a:pos x="15" y="64"/>
                </a:cxn>
                <a:cxn ang="0">
                  <a:pos x="28" y="44"/>
                </a:cxn>
                <a:cxn ang="0">
                  <a:pos x="45" y="27"/>
                </a:cxn>
                <a:cxn ang="0">
                  <a:pos x="65" y="15"/>
                </a:cxn>
                <a:cxn ang="0">
                  <a:pos x="87" y="6"/>
                </a:cxn>
                <a:cxn ang="0">
                  <a:pos x="111" y="1"/>
                </a:cxn>
                <a:cxn ang="0">
                  <a:pos x="136" y="1"/>
                </a:cxn>
                <a:cxn ang="0">
                  <a:pos x="160" y="5"/>
                </a:cxn>
                <a:cxn ang="0">
                  <a:pos x="184" y="14"/>
                </a:cxn>
                <a:cxn ang="0">
                  <a:pos x="204" y="27"/>
                </a:cxn>
                <a:cxn ang="0">
                  <a:pos x="221" y="44"/>
                </a:cxn>
                <a:cxn ang="0">
                  <a:pos x="234" y="63"/>
                </a:cxn>
                <a:cxn ang="0">
                  <a:pos x="243" y="84"/>
                </a:cxn>
                <a:cxn ang="0">
                  <a:pos x="249" y="108"/>
                </a:cxn>
                <a:cxn ang="0">
                  <a:pos x="249" y="131"/>
                </a:cxn>
              </a:cxnLst>
              <a:rect l="0" t="0" r="r" b="b"/>
              <a:pathLst>
                <a:path w="250" h="242">
                  <a:moveTo>
                    <a:pt x="246" y="144"/>
                  </a:moveTo>
                  <a:lnTo>
                    <a:pt x="243" y="156"/>
                  </a:lnTo>
                  <a:lnTo>
                    <a:pt x="239" y="167"/>
                  </a:lnTo>
                  <a:lnTo>
                    <a:pt x="234" y="179"/>
                  </a:lnTo>
                  <a:lnTo>
                    <a:pt x="228" y="189"/>
                  </a:lnTo>
                  <a:lnTo>
                    <a:pt x="221" y="198"/>
                  </a:lnTo>
                  <a:lnTo>
                    <a:pt x="213" y="207"/>
                  </a:lnTo>
                  <a:lnTo>
                    <a:pt x="203" y="214"/>
                  </a:lnTo>
                  <a:lnTo>
                    <a:pt x="194" y="221"/>
                  </a:lnTo>
                  <a:lnTo>
                    <a:pt x="184" y="228"/>
                  </a:lnTo>
                  <a:lnTo>
                    <a:pt x="173" y="233"/>
                  </a:lnTo>
                  <a:lnTo>
                    <a:pt x="162" y="237"/>
                  </a:lnTo>
                  <a:lnTo>
                    <a:pt x="150" y="240"/>
                  </a:lnTo>
                  <a:lnTo>
                    <a:pt x="138" y="242"/>
                  </a:lnTo>
                  <a:lnTo>
                    <a:pt x="126" y="242"/>
                  </a:lnTo>
                  <a:lnTo>
                    <a:pt x="113" y="242"/>
                  </a:lnTo>
                  <a:lnTo>
                    <a:pt x="100" y="240"/>
                  </a:lnTo>
                  <a:lnTo>
                    <a:pt x="88" y="237"/>
                  </a:lnTo>
                  <a:lnTo>
                    <a:pt x="77" y="233"/>
                  </a:lnTo>
                  <a:lnTo>
                    <a:pt x="65" y="228"/>
                  </a:lnTo>
                  <a:lnTo>
                    <a:pt x="55" y="221"/>
                  </a:lnTo>
                  <a:lnTo>
                    <a:pt x="45" y="215"/>
                  </a:lnTo>
                  <a:lnTo>
                    <a:pt x="36" y="207"/>
                  </a:lnTo>
                  <a:lnTo>
                    <a:pt x="28" y="198"/>
                  </a:lnTo>
                  <a:lnTo>
                    <a:pt x="21" y="189"/>
                  </a:lnTo>
                  <a:lnTo>
                    <a:pt x="15" y="180"/>
                  </a:lnTo>
                  <a:lnTo>
                    <a:pt x="9" y="168"/>
                  </a:lnTo>
                  <a:lnTo>
                    <a:pt x="5" y="158"/>
                  </a:lnTo>
                  <a:lnTo>
                    <a:pt x="2" y="146"/>
                  </a:lnTo>
                  <a:lnTo>
                    <a:pt x="1" y="135"/>
                  </a:lnTo>
                  <a:lnTo>
                    <a:pt x="0" y="122"/>
                  </a:lnTo>
                  <a:lnTo>
                    <a:pt x="0" y="110"/>
                  </a:lnTo>
                  <a:lnTo>
                    <a:pt x="2" y="98"/>
                  </a:lnTo>
                  <a:lnTo>
                    <a:pt x="5" y="85"/>
                  </a:lnTo>
                  <a:lnTo>
                    <a:pt x="9" y="74"/>
                  </a:lnTo>
                  <a:lnTo>
                    <a:pt x="15" y="64"/>
                  </a:lnTo>
                  <a:lnTo>
                    <a:pt x="21" y="54"/>
                  </a:lnTo>
                  <a:lnTo>
                    <a:pt x="28" y="44"/>
                  </a:lnTo>
                  <a:lnTo>
                    <a:pt x="37" y="35"/>
                  </a:lnTo>
                  <a:lnTo>
                    <a:pt x="45" y="27"/>
                  </a:lnTo>
                  <a:lnTo>
                    <a:pt x="55" y="20"/>
                  </a:lnTo>
                  <a:lnTo>
                    <a:pt x="65" y="15"/>
                  </a:lnTo>
                  <a:lnTo>
                    <a:pt x="76" y="10"/>
                  </a:lnTo>
                  <a:lnTo>
                    <a:pt x="87" y="6"/>
                  </a:lnTo>
                  <a:lnTo>
                    <a:pt x="99" y="3"/>
                  </a:lnTo>
                  <a:lnTo>
                    <a:pt x="111" y="1"/>
                  </a:lnTo>
                  <a:lnTo>
                    <a:pt x="124" y="0"/>
                  </a:lnTo>
                  <a:lnTo>
                    <a:pt x="136" y="1"/>
                  </a:lnTo>
                  <a:lnTo>
                    <a:pt x="148" y="2"/>
                  </a:lnTo>
                  <a:lnTo>
                    <a:pt x="160" y="5"/>
                  </a:lnTo>
                  <a:lnTo>
                    <a:pt x="173" y="9"/>
                  </a:lnTo>
                  <a:lnTo>
                    <a:pt x="184" y="14"/>
                  </a:lnTo>
                  <a:lnTo>
                    <a:pt x="194" y="20"/>
                  </a:lnTo>
                  <a:lnTo>
                    <a:pt x="204" y="27"/>
                  </a:lnTo>
                  <a:lnTo>
                    <a:pt x="213" y="35"/>
                  </a:lnTo>
                  <a:lnTo>
                    <a:pt x="221" y="44"/>
                  </a:lnTo>
                  <a:lnTo>
                    <a:pt x="228" y="53"/>
                  </a:lnTo>
                  <a:lnTo>
                    <a:pt x="234" y="63"/>
                  </a:lnTo>
                  <a:lnTo>
                    <a:pt x="239" y="73"/>
                  </a:lnTo>
                  <a:lnTo>
                    <a:pt x="243" y="84"/>
                  </a:lnTo>
                  <a:lnTo>
                    <a:pt x="246" y="96"/>
                  </a:lnTo>
                  <a:lnTo>
                    <a:pt x="249" y="108"/>
                  </a:lnTo>
                  <a:lnTo>
                    <a:pt x="250" y="119"/>
                  </a:lnTo>
                  <a:lnTo>
                    <a:pt x="249" y="131"/>
                  </a:lnTo>
                  <a:lnTo>
                    <a:pt x="246" y="144"/>
                  </a:lnTo>
                  <a:close/>
                </a:path>
              </a:pathLst>
            </a:custGeom>
            <a:solidFill>
              <a:srgbClr val="5D46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85"/>
            <p:cNvSpPr>
              <a:spLocks/>
            </p:cNvSpPr>
            <p:nvPr/>
          </p:nvSpPr>
          <p:spPr bwMode="auto">
            <a:xfrm>
              <a:off x="1113" y="3177"/>
              <a:ext cx="28" cy="28"/>
            </a:xfrm>
            <a:custGeom>
              <a:avLst/>
              <a:gdLst/>
              <a:ahLst/>
              <a:cxnLst>
                <a:cxn ang="0">
                  <a:pos x="526" y="339"/>
                </a:cxn>
                <a:cxn ang="0">
                  <a:pos x="511" y="376"/>
                </a:cxn>
                <a:cxn ang="0">
                  <a:pos x="492" y="408"/>
                </a:cxn>
                <a:cxn ang="0">
                  <a:pos x="467" y="439"/>
                </a:cxn>
                <a:cxn ang="0">
                  <a:pos x="440" y="465"/>
                </a:cxn>
                <a:cxn ang="0">
                  <a:pos x="408" y="486"/>
                </a:cxn>
                <a:cxn ang="0">
                  <a:pos x="373" y="503"/>
                </a:cxn>
                <a:cxn ang="0">
                  <a:pos x="336" y="516"/>
                </a:cxn>
                <a:cxn ang="0">
                  <a:pos x="297" y="523"/>
                </a:cxn>
                <a:cxn ang="0">
                  <a:pos x="258" y="524"/>
                </a:cxn>
                <a:cxn ang="0">
                  <a:pos x="217" y="520"/>
                </a:cxn>
                <a:cxn ang="0">
                  <a:pos x="177" y="510"/>
                </a:cxn>
                <a:cxn ang="0">
                  <a:pos x="141" y="493"/>
                </a:cxn>
                <a:cxn ang="0">
                  <a:pos x="107" y="473"/>
                </a:cxn>
                <a:cxn ang="0">
                  <a:pos x="77" y="448"/>
                </a:cxn>
                <a:cxn ang="0">
                  <a:pos x="53" y="420"/>
                </a:cxn>
                <a:cxn ang="0">
                  <a:pos x="31" y="388"/>
                </a:cxn>
                <a:cxn ang="0">
                  <a:pos x="16" y="353"/>
                </a:cxn>
                <a:cxn ang="0">
                  <a:pos x="5" y="316"/>
                </a:cxn>
                <a:cxn ang="0">
                  <a:pos x="0" y="279"/>
                </a:cxn>
                <a:cxn ang="0">
                  <a:pos x="1" y="240"/>
                </a:cxn>
                <a:cxn ang="0">
                  <a:pos x="8" y="200"/>
                </a:cxn>
                <a:cxn ang="0">
                  <a:pos x="20" y="162"/>
                </a:cxn>
                <a:cxn ang="0">
                  <a:pos x="38" y="127"/>
                </a:cxn>
                <a:cxn ang="0">
                  <a:pos x="61" y="97"/>
                </a:cxn>
                <a:cxn ang="0">
                  <a:pos x="88" y="69"/>
                </a:cxn>
                <a:cxn ang="0">
                  <a:pos x="118" y="45"/>
                </a:cxn>
                <a:cxn ang="0">
                  <a:pos x="152" y="27"/>
                </a:cxn>
                <a:cxn ang="0">
                  <a:pos x="189" y="13"/>
                </a:cxn>
                <a:cxn ang="0">
                  <a:pos x="227" y="5"/>
                </a:cxn>
                <a:cxn ang="0">
                  <a:pos x="267" y="0"/>
                </a:cxn>
                <a:cxn ang="0">
                  <a:pos x="307" y="4"/>
                </a:cxn>
                <a:cxn ang="0">
                  <a:pos x="348" y="12"/>
                </a:cxn>
                <a:cxn ang="0">
                  <a:pos x="385" y="26"/>
                </a:cxn>
                <a:cxn ang="0">
                  <a:pos x="419" y="45"/>
                </a:cxn>
                <a:cxn ang="0">
                  <a:pos x="450" y="69"/>
                </a:cxn>
                <a:cxn ang="0">
                  <a:pos x="477" y="96"/>
                </a:cxn>
                <a:cxn ang="0">
                  <a:pos x="499" y="127"/>
                </a:cxn>
                <a:cxn ang="0">
                  <a:pos x="517" y="160"/>
                </a:cxn>
                <a:cxn ang="0">
                  <a:pos x="530" y="196"/>
                </a:cxn>
                <a:cxn ang="0">
                  <a:pos x="536" y="234"/>
                </a:cxn>
                <a:cxn ang="0">
                  <a:pos x="538" y="272"/>
                </a:cxn>
                <a:cxn ang="0">
                  <a:pos x="533" y="312"/>
                </a:cxn>
              </a:cxnLst>
              <a:rect l="0" t="0" r="r" b="b"/>
              <a:pathLst>
                <a:path w="538" h="525">
                  <a:moveTo>
                    <a:pt x="533" y="312"/>
                  </a:moveTo>
                  <a:lnTo>
                    <a:pt x="530" y="326"/>
                  </a:lnTo>
                  <a:lnTo>
                    <a:pt x="526" y="339"/>
                  </a:lnTo>
                  <a:lnTo>
                    <a:pt x="522" y="351"/>
                  </a:lnTo>
                  <a:lnTo>
                    <a:pt x="517" y="363"/>
                  </a:lnTo>
                  <a:lnTo>
                    <a:pt x="511" y="376"/>
                  </a:lnTo>
                  <a:lnTo>
                    <a:pt x="505" y="387"/>
                  </a:lnTo>
                  <a:lnTo>
                    <a:pt x="499" y="398"/>
                  </a:lnTo>
                  <a:lnTo>
                    <a:pt x="492" y="408"/>
                  </a:lnTo>
                  <a:lnTo>
                    <a:pt x="484" y="419"/>
                  </a:lnTo>
                  <a:lnTo>
                    <a:pt x="477" y="429"/>
                  </a:lnTo>
                  <a:lnTo>
                    <a:pt x="467" y="439"/>
                  </a:lnTo>
                  <a:lnTo>
                    <a:pt x="458" y="447"/>
                  </a:lnTo>
                  <a:lnTo>
                    <a:pt x="449" y="456"/>
                  </a:lnTo>
                  <a:lnTo>
                    <a:pt x="440" y="465"/>
                  </a:lnTo>
                  <a:lnTo>
                    <a:pt x="430" y="473"/>
                  </a:lnTo>
                  <a:lnTo>
                    <a:pt x="418" y="480"/>
                  </a:lnTo>
                  <a:lnTo>
                    <a:pt x="408" y="486"/>
                  </a:lnTo>
                  <a:lnTo>
                    <a:pt x="397" y="492"/>
                  </a:lnTo>
                  <a:lnTo>
                    <a:pt x="384" y="498"/>
                  </a:lnTo>
                  <a:lnTo>
                    <a:pt x="373" y="503"/>
                  </a:lnTo>
                  <a:lnTo>
                    <a:pt x="361" y="509"/>
                  </a:lnTo>
                  <a:lnTo>
                    <a:pt x="349" y="513"/>
                  </a:lnTo>
                  <a:lnTo>
                    <a:pt x="336" y="516"/>
                  </a:lnTo>
                  <a:lnTo>
                    <a:pt x="324" y="519"/>
                  </a:lnTo>
                  <a:lnTo>
                    <a:pt x="311" y="521"/>
                  </a:lnTo>
                  <a:lnTo>
                    <a:pt x="297" y="523"/>
                  </a:lnTo>
                  <a:lnTo>
                    <a:pt x="284" y="524"/>
                  </a:lnTo>
                  <a:lnTo>
                    <a:pt x="271" y="525"/>
                  </a:lnTo>
                  <a:lnTo>
                    <a:pt x="258" y="524"/>
                  </a:lnTo>
                  <a:lnTo>
                    <a:pt x="244" y="524"/>
                  </a:lnTo>
                  <a:lnTo>
                    <a:pt x="230" y="522"/>
                  </a:lnTo>
                  <a:lnTo>
                    <a:pt x="217" y="520"/>
                  </a:lnTo>
                  <a:lnTo>
                    <a:pt x="203" y="517"/>
                  </a:lnTo>
                  <a:lnTo>
                    <a:pt x="190" y="514"/>
                  </a:lnTo>
                  <a:lnTo>
                    <a:pt x="177" y="510"/>
                  </a:lnTo>
                  <a:lnTo>
                    <a:pt x="164" y="504"/>
                  </a:lnTo>
                  <a:lnTo>
                    <a:pt x="152" y="499"/>
                  </a:lnTo>
                  <a:lnTo>
                    <a:pt x="141" y="493"/>
                  </a:lnTo>
                  <a:lnTo>
                    <a:pt x="129" y="487"/>
                  </a:lnTo>
                  <a:lnTo>
                    <a:pt x="118" y="480"/>
                  </a:lnTo>
                  <a:lnTo>
                    <a:pt x="107" y="473"/>
                  </a:lnTo>
                  <a:lnTo>
                    <a:pt x="97" y="465"/>
                  </a:lnTo>
                  <a:lnTo>
                    <a:pt x="87" y="456"/>
                  </a:lnTo>
                  <a:lnTo>
                    <a:pt x="77" y="448"/>
                  </a:lnTo>
                  <a:lnTo>
                    <a:pt x="69" y="439"/>
                  </a:lnTo>
                  <a:lnTo>
                    <a:pt x="60" y="429"/>
                  </a:lnTo>
                  <a:lnTo>
                    <a:pt x="53" y="420"/>
                  </a:lnTo>
                  <a:lnTo>
                    <a:pt x="45" y="409"/>
                  </a:lnTo>
                  <a:lnTo>
                    <a:pt x="38" y="398"/>
                  </a:lnTo>
                  <a:lnTo>
                    <a:pt x="31" y="388"/>
                  </a:lnTo>
                  <a:lnTo>
                    <a:pt x="26" y="377"/>
                  </a:lnTo>
                  <a:lnTo>
                    <a:pt x="20" y="365"/>
                  </a:lnTo>
                  <a:lnTo>
                    <a:pt x="16" y="353"/>
                  </a:lnTo>
                  <a:lnTo>
                    <a:pt x="12" y="341"/>
                  </a:lnTo>
                  <a:lnTo>
                    <a:pt x="8" y="330"/>
                  </a:lnTo>
                  <a:lnTo>
                    <a:pt x="5" y="316"/>
                  </a:lnTo>
                  <a:lnTo>
                    <a:pt x="3" y="304"/>
                  </a:lnTo>
                  <a:lnTo>
                    <a:pt x="1" y="292"/>
                  </a:lnTo>
                  <a:lnTo>
                    <a:pt x="0" y="279"/>
                  </a:lnTo>
                  <a:lnTo>
                    <a:pt x="0" y="265"/>
                  </a:lnTo>
                  <a:lnTo>
                    <a:pt x="0" y="253"/>
                  </a:lnTo>
                  <a:lnTo>
                    <a:pt x="1" y="240"/>
                  </a:lnTo>
                  <a:lnTo>
                    <a:pt x="3" y="226"/>
                  </a:lnTo>
                  <a:lnTo>
                    <a:pt x="5" y="213"/>
                  </a:lnTo>
                  <a:lnTo>
                    <a:pt x="8" y="200"/>
                  </a:lnTo>
                  <a:lnTo>
                    <a:pt x="11" y="187"/>
                  </a:lnTo>
                  <a:lnTo>
                    <a:pt x="16" y="174"/>
                  </a:lnTo>
                  <a:lnTo>
                    <a:pt x="20" y="162"/>
                  </a:lnTo>
                  <a:lnTo>
                    <a:pt x="26" y="151"/>
                  </a:lnTo>
                  <a:lnTo>
                    <a:pt x="32" y="138"/>
                  </a:lnTo>
                  <a:lnTo>
                    <a:pt x="38" y="127"/>
                  </a:lnTo>
                  <a:lnTo>
                    <a:pt x="46" y="117"/>
                  </a:lnTo>
                  <a:lnTo>
                    <a:pt x="53" y="107"/>
                  </a:lnTo>
                  <a:lnTo>
                    <a:pt x="61" y="97"/>
                  </a:lnTo>
                  <a:lnTo>
                    <a:pt x="69" y="87"/>
                  </a:lnTo>
                  <a:lnTo>
                    <a:pt x="78" y="78"/>
                  </a:lnTo>
                  <a:lnTo>
                    <a:pt x="88" y="69"/>
                  </a:lnTo>
                  <a:lnTo>
                    <a:pt x="98" y="61"/>
                  </a:lnTo>
                  <a:lnTo>
                    <a:pt x="108" y="53"/>
                  </a:lnTo>
                  <a:lnTo>
                    <a:pt x="118" y="45"/>
                  </a:lnTo>
                  <a:lnTo>
                    <a:pt x="130" y="39"/>
                  </a:lnTo>
                  <a:lnTo>
                    <a:pt x="141" y="33"/>
                  </a:lnTo>
                  <a:lnTo>
                    <a:pt x="152" y="27"/>
                  </a:lnTo>
                  <a:lnTo>
                    <a:pt x="164" y="22"/>
                  </a:lnTo>
                  <a:lnTo>
                    <a:pt x="176" y="17"/>
                  </a:lnTo>
                  <a:lnTo>
                    <a:pt x="189" y="13"/>
                  </a:lnTo>
                  <a:lnTo>
                    <a:pt x="201" y="10"/>
                  </a:lnTo>
                  <a:lnTo>
                    <a:pt x="214" y="7"/>
                  </a:lnTo>
                  <a:lnTo>
                    <a:pt x="227" y="5"/>
                  </a:lnTo>
                  <a:lnTo>
                    <a:pt x="240" y="2"/>
                  </a:lnTo>
                  <a:lnTo>
                    <a:pt x="253" y="1"/>
                  </a:lnTo>
                  <a:lnTo>
                    <a:pt x="267" y="0"/>
                  </a:lnTo>
                  <a:lnTo>
                    <a:pt x="280" y="1"/>
                  </a:lnTo>
                  <a:lnTo>
                    <a:pt x="293" y="1"/>
                  </a:lnTo>
                  <a:lnTo>
                    <a:pt x="307" y="4"/>
                  </a:lnTo>
                  <a:lnTo>
                    <a:pt x="321" y="6"/>
                  </a:lnTo>
                  <a:lnTo>
                    <a:pt x="334" y="9"/>
                  </a:lnTo>
                  <a:lnTo>
                    <a:pt x="348" y="12"/>
                  </a:lnTo>
                  <a:lnTo>
                    <a:pt x="360" y="16"/>
                  </a:lnTo>
                  <a:lnTo>
                    <a:pt x="373" y="21"/>
                  </a:lnTo>
                  <a:lnTo>
                    <a:pt x="385" y="26"/>
                  </a:lnTo>
                  <a:lnTo>
                    <a:pt x="397" y="32"/>
                  </a:lnTo>
                  <a:lnTo>
                    <a:pt x="408" y="38"/>
                  </a:lnTo>
                  <a:lnTo>
                    <a:pt x="419" y="45"/>
                  </a:lnTo>
                  <a:lnTo>
                    <a:pt x="431" y="53"/>
                  </a:lnTo>
                  <a:lnTo>
                    <a:pt x="441" y="61"/>
                  </a:lnTo>
                  <a:lnTo>
                    <a:pt x="450" y="69"/>
                  </a:lnTo>
                  <a:lnTo>
                    <a:pt x="459" y="77"/>
                  </a:lnTo>
                  <a:lnTo>
                    <a:pt x="468" y="86"/>
                  </a:lnTo>
                  <a:lnTo>
                    <a:pt x="477" y="96"/>
                  </a:lnTo>
                  <a:lnTo>
                    <a:pt x="485" y="106"/>
                  </a:lnTo>
                  <a:lnTo>
                    <a:pt x="492" y="116"/>
                  </a:lnTo>
                  <a:lnTo>
                    <a:pt x="499" y="127"/>
                  </a:lnTo>
                  <a:lnTo>
                    <a:pt x="505" y="137"/>
                  </a:lnTo>
                  <a:lnTo>
                    <a:pt x="511" y="149"/>
                  </a:lnTo>
                  <a:lnTo>
                    <a:pt x="517" y="160"/>
                  </a:lnTo>
                  <a:lnTo>
                    <a:pt x="522" y="172"/>
                  </a:lnTo>
                  <a:lnTo>
                    <a:pt x="526" y="183"/>
                  </a:lnTo>
                  <a:lnTo>
                    <a:pt x="530" y="196"/>
                  </a:lnTo>
                  <a:lnTo>
                    <a:pt x="533" y="208"/>
                  </a:lnTo>
                  <a:lnTo>
                    <a:pt x="535" y="221"/>
                  </a:lnTo>
                  <a:lnTo>
                    <a:pt x="536" y="234"/>
                  </a:lnTo>
                  <a:lnTo>
                    <a:pt x="538" y="247"/>
                  </a:lnTo>
                  <a:lnTo>
                    <a:pt x="538" y="260"/>
                  </a:lnTo>
                  <a:lnTo>
                    <a:pt x="538" y="272"/>
                  </a:lnTo>
                  <a:lnTo>
                    <a:pt x="537" y="286"/>
                  </a:lnTo>
                  <a:lnTo>
                    <a:pt x="535" y="299"/>
                  </a:lnTo>
                  <a:lnTo>
                    <a:pt x="533" y="3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86"/>
            <p:cNvSpPr>
              <a:spLocks/>
            </p:cNvSpPr>
            <p:nvPr/>
          </p:nvSpPr>
          <p:spPr bwMode="auto">
            <a:xfrm>
              <a:off x="1115" y="3180"/>
              <a:ext cx="13" cy="12"/>
            </a:xfrm>
            <a:custGeom>
              <a:avLst/>
              <a:gdLst/>
              <a:ahLst/>
              <a:cxnLst>
                <a:cxn ang="0">
                  <a:pos x="244" y="156"/>
                </a:cxn>
                <a:cxn ang="0">
                  <a:pos x="234" y="178"/>
                </a:cxn>
                <a:cxn ang="0">
                  <a:pos x="221" y="198"/>
                </a:cxn>
                <a:cxn ang="0">
                  <a:pos x="203" y="214"/>
                </a:cxn>
                <a:cxn ang="0">
                  <a:pos x="184" y="228"/>
                </a:cxn>
                <a:cxn ang="0">
                  <a:pos x="161" y="237"/>
                </a:cxn>
                <a:cxn ang="0">
                  <a:pos x="138" y="242"/>
                </a:cxn>
                <a:cxn ang="0">
                  <a:pos x="113" y="242"/>
                </a:cxn>
                <a:cxn ang="0">
                  <a:pos x="88" y="237"/>
                </a:cxn>
                <a:cxn ang="0">
                  <a:pos x="65" y="228"/>
                </a:cxn>
                <a:cxn ang="0">
                  <a:pos x="45" y="215"/>
                </a:cxn>
                <a:cxn ang="0">
                  <a:pos x="28" y="199"/>
                </a:cxn>
                <a:cxn ang="0">
                  <a:pos x="15" y="179"/>
                </a:cxn>
                <a:cxn ang="0">
                  <a:pos x="5" y="158"/>
                </a:cxn>
                <a:cxn ang="0">
                  <a:pos x="1" y="135"/>
                </a:cxn>
                <a:cxn ang="0">
                  <a:pos x="1" y="110"/>
                </a:cxn>
                <a:cxn ang="0">
                  <a:pos x="5" y="86"/>
                </a:cxn>
                <a:cxn ang="0">
                  <a:pos x="15" y="64"/>
                </a:cxn>
                <a:cxn ang="0">
                  <a:pos x="28" y="45"/>
                </a:cxn>
                <a:cxn ang="0">
                  <a:pos x="46" y="27"/>
                </a:cxn>
                <a:cxn ang="0">
                  <a:pos x="65" y="15"/>
                </a:cxn>
                <a:cxn ang="0">
                  <a:pos x="88" y="6"/>
                </a:cxn>
                <a:cxn ang="0">
                  <a:pos x="111" y="1"/>
                </a:cxn>
                <a:cxn ang="0">
                  <a:pos x="136" y="1"/>
                </a:cxn>
                <a:cxn ang="0">
                  <a:pos x="161" y="5"/>
                </a:cxn>
                <a:cxn ang="0">
                  <a:pos x="184" y="14"/>
                </a:cxn>
                <a:cxn ang="0">
                  <a:pos x="204" y="27"/>
                </a:cxn>
                <a:cxn ang="0">
                  <a:pos x="221" y="44"/>
                </a:cxn>
                <a:cxn ang="0">
                  <a:pos x="234" y="63"/>
                </a:cxn>
                <a:cxn ang="0">
                  <a:pos x="243" y="84"/>
                </a:cxn>
                <a:cxn ang="0">
                  <a:pos x="248" y="108"/>
                </a:cxn>
                <a:cxn ang="0">
                  <a:pos x="248" y="132"/>
                </a:cxn>
              </a:cxnLst>
              <a:rect l="0" t="0" r="r" b="b"/>
              <a:pathLst>
                <a:path w="249" h="243">
                  <a:moveTo>
                    <a:pt x="247" y="144"/>
                  </a:moveTo>
                  <a:lnTo>
                    <a:pt x="244" y="156"/>
                  </a:lnTo>
                  <a:lnTo>
                    <a:pt x="239" y="168"/>
                  </a:lnTo>
                  <a:lnTo>
                    <a:pt x="234" y="178"/>
                  </a:lnTo>
                  <a:lnTo>
                    <a:pt x="228" y="189"/>
                  </a:lnTo>
                  <a:lnTo>
                    <a:pt x="221" y="198"/>
                  </a:lnTo>
                  <a:lnTo>
                    <a:pt x="213" y="207"/>
                  </a:lnTo>
                  <a:lnTo>
                    <a:pt x="203" y="214"/>
                  </a:lnTo>
                  <a:lnTo>
                    <a:pt x="194" y="221"/>
                  </a:lnTo>
                  <a:lnTo>
                    <a:pt x="184" y="228"/>
                  </a:lnTo>
                  <a:lnTo>
                    <a:pt x="173" y="233"/>
                  </a:lnTo>
                  <a:lnTo>
                    <a:pt x="161" y="237"/>
                  </a:lnTo>
                  <a:lnTo>
                    <a:pt x="150" y="240"/>
                  </a:lnTo>
                  <a:lnTo>
                    <a:pt x="138" y="242"/>
                  </a:lnTo>
                  <a:lnTo>
                    <a:pt x="126" y="243"/>
                  </a:lnTo>
                  <a:lnTo>
                    <a:pt x="113" y="242"/>
                  </a:lnTo>
                  <a:lnTo>
                    <a:pt x="100" y="240"/>
                  </a:lnTo>
                  <a:lnTo>
                    <a:pt x="88" y="237"/>
                  </a:lnTo>
                  <a:lnTo>
                    <a:pt x="76" y="233"/>
                  </a:lnTo>
                  <a:lnTo>
                    <a:pt x="65" y="228"/>
                  </a:lnTo>
                  <a:lnTo>
                    <a:pt x="55" y="221"/>
                  </a:lnTo>
                  <a:lnTo>
                    <a:pt x="45" y="215"/>
                  </a:lnTo>
                  <a:lnTo>
                    <a:pt x="35" y="207"/>
                  </a:lnTo>
                  <a:lnTo>
                    <a:pt x="28" y="199"/>
                  </a:lnTo>
                  <a:lnTo>
                    <a:pt x="21" y="189"/>
                  </a:lnTo>
                  <a:lnTo>
                    <a:pt x="15" y="179"/>
                  </a:lnTo>
                  <a:lnTo>
                    <a:pt x="10" y="168"/>
                  </a:lnTo>
                  <a:lnTo>
                    <a:pt x="5" y="158"/>
                  </a:lnTo>
                  <a:lnTo>
                    <a:pt x="3" y="147"/>
                  </a:lnTo>
                  <a:lnTo>
                    <a:pt x="1" y="135"/>
                  </a:lnTo>
                  <a:lnTo>
                    <a:pt x="0" y="122"/>
                  </a:lnTo>
                  <a:lnTo>
                    <a:pt x="1" y="110"/>
                  </a:lnTo>
                  <a:lnTo>
                    <a:pt x="2" y="98"/>
                  </a:lnTo>
                  <a:lnTo>
                    <a:pt x="5" y="86"/>
                  </a:lnTo>
                  <a:lnTo>
                    <a:pt x="10" y="74"/>
                  </a:lnTo>
                  <a:lnTo>
                    <a:pt x="15" y="64"/>
                  </a:lnTo>
                  <a:lnTo>
                    <a:pt x="21" y="54"/>
                  </a:lnTo>
                  <a:lnTo>
                    <a:pt x="28" y="45"/>
                  </a:lnTo>
                  <a:lnTo>
                    <a:pt x="36" y="35"/>
                  </a:lnTo>
                  <a:lnTo>
                    <a:pt x="46" y="27"/>
                  </a:lnTo>
                  <a:lnTo>
                    <a:pt x="55" y="21"/>
                  </a:lnTo>
                  <a:lnTo>
                    <a:pt x="65" y="15"/>
                  </a:lnTo>
                  <a:lnTo>
                    <a:pt x="76" y="10"/>
                  </a:lnTo>
                  <a:lnTo>
                    <a:pt x="88" y="6"/>
                  </a:lnTo>
                  <a:lnTo>
                    <a:pt x="99" y="3"/>
                  </a:lnTo>
                  <a:lnTo>
                    <a:pt x="111" y="1"/>
                  </a:lnTo>
                  <a:lnTo>
                    <a:pt x="123" y="0"/>
                  </a:lnTo>
                  <a:lnTo>
                    <a:pt x="136" y="1"/>
                  </a:lnTo>
                  <a:lnTo>
                    <a:pt x="149" y="2"/>
                  </a:lnTo>
                  <a:lnTo>
                    <a:pt x="161" y="5"/>
                  </a:lnTo>
                  <a:lnTo>
                    <a:pt x="173" y="9"/>
                  </a:lnTo>
                  <a:lnTo>
                    <a:pt x="184" y="14"/>
                  </a:lnTo>
                  <a:lnTo>
                    <a:pt x="194" y="20"/>
                  </a:lnTo>
                  <a:lnTo>
                    <a:pt x="204" y="27"/>
                  </a:lnTo>
                  <a:lnTo>
                    <a:pt x="213" y="35"/>
                  </a:lnTo>
                  <a:lnTo>
                    <a:pt x="221" y="44"/>
                  </a:lnTo>
                  <a:lnTo>
                    <a:pt x="228" y="53"/>
                  </a:lnTo>
                  <a:lnTo>
                    <a:pt x="234" y="63"/>
                  </a:lnTo>
                  <a:lnTo>
                    <a:pt x="239" y="74"/>
                  </a:lnTo>
                  <a:lnTo>
                    <a:pt x="243" y="84"/>
                  </a:lnTo>
                  <a:lnTo>
                    <a:pt x="246" y="96"/>
                  </a:lnTo>
                  <a:lnTo>
                    <a:pt x="248" y="108"/>
                  </a:lnTo>
                  <a:lnTo>
                    <a:pt x="249" y="120"/>
                  </a:lnTo>
                  <a:lnTo>
                    <a:pt x="248" y="132"/>
                  </a:lnTo>
                  <a:lnTo>
                    <a:pt x="247" y="144"/>
                  </a:lnTo>
                  <a:close/>
                </a:path>
              </a:pathLst>
            </a:custGeom>
            <a:solidFill>
              <a:srgbClr val="5D46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87"/>
            <p:cNvSpPr>
              <a:spLocks/>
            </p:cNvSpPr>
            <p:nvPr/>
          </p:nvSpPr>
          <p:spPr bwMode="auto">
            <a:xfrm>
              <a:off x="1139" y="3210"/>
              <a:ext cx="7" cy="11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29" y="0"/>
                </a:cxn>
                <a:cxn ang="0">
                  <a:pos x="114" y="0"/>
                </a:cxn>
                <a:cxn ang="0">
                  <a:pos x="103" y="1"/>
                </a:cxn>
                <a:cxn ang="0">
                  <a:pos x="92" y="2"/>
                </a:cxn>
                <a:cxn ang="0">
                  <a:pos x="80" y="5"/>
                </a:cxn>
                <a:cxn ang="0">
                  <a:pos x="68" y="8"/>
                </a:cxn>
                <a:cxn ang="0">
                  <a:pos x="55" y="13"/>
                </a:cxn>
                <a:cxn ang="0">
                  <a:pos x="43" y="21"/>
                </a:cxn>
                <a:cxn ang="0">
                  <a:pos x="37" y="25"/>
                </a:cxn>
                <a:cxn ang="0">
                  <a:pos x="32" y="29"/>
                </a:cxn>
                <a:cxn ang="0">
                  <a:pos x="27" y="34"/>
                </a:cxn>
                <a:cxn ang="0">
                  <a:pos x="21" y="40"/>
                </a:cxn>
                <a:cxn ang="0">
                  <a:pos x="16" y="46"/>
                </a:cxn>
                <a:cxn ang="0">
                  <a:pos x="12" y="52"/>
                </a:cxn>
                <a:cxn ang="0">
                  <a:pos x="9" y="61"/>
                </a:cxn>
                <a:cxn ang="0">
                  <a:pos x="6" y="69"/>
                </a:cxn>
                <a:cxn ang="0">
                  <a:pos x="3" y="77"/>
                </a:cxn>
                <a:cxn ang="0">
                  <a:pos x="2" y="86"/>
                </a:cxn>
                <a:cxn ang="0">
                  <a:pos x="0" y="96"/>
                </a:cxn>
                <a:cxn ang="0">
                  <a:pos x="0" y="108"/>
                </a:cxn>
                <a:cxn ang="0">
                  <a:pos x="0" y="111"/>
                </a:cxn>
                <a:cxn ang="0">
                  <a:pos x="1" y="118"/>
                </a:cxn>
                <a:cxn ang="0">
                  <a:pos x="3" y="124"/>
                </a:cxn>
                <a:cxn ang="0">
                  <a:pos x="5" y="129"/>
                </a:cxn>
                <a:cxn ang="0">
                  <a:pos x="9" y="136"/>
                </a:cxn>
                <a:cxn ang="0">
                  <a:pos x="14" y="143"/>
                </a:cxn>
                <a:cxn ang="0">
                  <a:pos x="20" y="152"/>
                </a:cxn>
                <a:cxn ang="0">
                  <a:pos x="30" y="160"/>
                </a:cxn>
                <a:cxn ang="0">
                  <a:pos x="40" y="168"/>
                </a:cxn>
                <a:cxn ang="0">
                  <a:pos x="53" y="176"/>
                </a:cxn>
                <a:cxn ang="0">
                  <a:pos x="70" y="184"/>
                </a:cxn>
                <a:cxn ang="0">
                  <a:pos x="88" y="192"/>
                </a:cxn>
                <a:cxn ang="0">
                  <a:pos x="109" y="200"/>
                </a:cxn>
                <a:cxn ang="0">
                  <a:pos x="134" y="207"/>
                </a:cxn>
                <a:cxn ang="0">
                  <a:pos x="131" y="204"/>
                </a:cxn>
                <a:cxn ang="0">
                  <a:pos x="124" y="194"/>
                </a:cxn>
                <a:cxn ang="0">
                  <a:pos x="120" y="187"/>
                </a:cxn>
                <a:cxn ang="0">
                  <a:pos x="116" y="178"/>
                </a:cxn>
                <a:cxn ang="0">
                  <a:pos x="112" y="168"/>
                </a:cxn>
                <a:cxn ang="0">
                  <a:pos x="108" y="156"/>
                </a:cxn>
                <a:cxn ang="0">
                  <a:pos x="105" y="142"/>
                </a:cxn>
                <a:cxn ang="0">
                  <a:pos x="103" y="127"/>
                </a:cxn>
                <a:cxn ang="0">
                  <a:pos x="103" y="110"/>
                </a:cxn>
                <a:cxn ang="0">
                  <a:pos x="105" y="91"/>
                </a:cxn>
                <a:cxn ang="0">
                  <a:pos x="108" y="71"/>
                </a:cxn>
                <a:cxn ang="0">
                  <a:pos x="115" y="49"/>
                </a:cxn>
                <a:cxn ang="0">
                  <a:pos x="119" y="38"/>
                </a:cxn>
                <a:cxn ang="0">
                  <a:pos x="123" y="26"/>
                </a:cxn>
                <a:cxn ang="0">
                  <a:pos x="128" y="13"/>
                </a:cxn>
                <a:cxn ang="0">
                  <a:pos x="134" y="1"/>
                </a:cxn>
              </a:cxnLst>
              <a:rect l="0" t="0" r="r" b="b"/>
              <a:pathLst>
                <a:path w="134" h="207">
                  <a:moveTo>
                    <a:pt x="134" y="1"/>
                  </a:moveTo>
                  <a:lnTo>
                    <a:pt x="129" y="0"/>
                  </a:lnTo>
                  <a:lnTo>
                    <a:pt x="114" y="0"/>
                  </a:lnTo>
                  <a:lnTo>
                    <a:pt x="103" y="1"/>
                  </a:lnTo>
                  <a:lnTo>
                    <a:pt x="92" y="2"/>
                  </a:lnTo>
                  <a:lnTo>
                    <a:pt x="80" y="5"/>
                  </a:lnTo>
                  <a:lnTo>
                    <a:pt x="68" y="8"/>
                  </a:lnTo>
                  <a:lnTo>
                    <a:pt x="55" y="13"/>
                  </a:lnTo>
                  <a:lnTo>
                    <a:pt x="43" y="21"/>
                  </a:lnTo>
                  <a:lnTo>
                    <a:pt x="37" y="25"/>
                  </a:lnTo>
                  <a:lnTo>
                    <a:pt x="32" y="29"/>
                  </a:lnTo>
                  <a:lnTo>
                    <a:pt x="27" y="34"/>
                  </a:lnTo>
                  <a:lnTo>
                    <a:pt x="21" y="40"/>
                  </a:lnTo>
                  <a:lnTo>
                    <a:pt x="16" y="46"/>
                  </a:lnTo>
                  <a:lnTo>
                    <a:pt x="12" y="52"/>
                  </a:lnTo>
                  <a:lnTo>
                    <a:pt x="9" y="61"/>
                  </a:lnTo>
                  <a:lnTo>
                    <a:pt x="6" y="69"/>
                  </a:lnTo>
                  <a:lnTo>
                    <a:pt x="3" y="77"/>
                  </a:lnTo>
                  <a:lnTo>
                    <a:pt x="2" y="86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1" y="118"/>
                  </a:lnTo>
                  <a:lnTo>
                    <a:pt x="3" y="124"/>
                  </a:lnTo>
                  <a:lnTo>
                    <a:pt x="5" y="129"/>
                  </a:lnTo>
                  <a:lnTo>
                    <a:pt x="9" y="136"/>
                  </a:lnTo>
                  <a:lnTo>
                    <a:pt x="14" y="143"/>
                  </a:lnTo>
                  <a:lnTo>
                    <a:pt x="20" y="152"/>
                  </a:lnTo>
                  <a:lnTo>
                    <a:pt x="30" y="160"/>
                  </a:lnTo>
                  <a:lnTo>
                    <a:pt x="40" y="168"/>
                  </a:lnTo>
                  <a:lnTo>
                    <a:pt x="53" y="176"/>
                  </a:lnTo>
                  <a:lnTo>
                    <a:pt x="70" y="184"/>
                  </a:lnTo>
                  <a:lnTo>
                    <a:pt x="88" y="192"/>
                  </a:lnTo>
                  <a:lnTo>
                    <a:pt x="109" y="200"/>
                  </a:lnTo>
                  <a:lnTo>
                    <a:pt x="134" y="207"/>
                  </a:lnTo>
                  <a:lnTo>
                    <a:pt x="131" y="204"/>
                  </a:lnTo>
                  <a:lnTo>
                    <a:pt x="124" y="194"/>
                  </a:lnTo>
                  <a:lnTo>
                    <a:pt x="120" y="187"/>
                  </a:lnTo>
                  <a:lnTo>
                    <a:pt x="116" y="178"/>
                  </a:lnTo>
                  <a:lnTo>
                    <a:pt x="112" y="168"/>
                  </a:lnTo>
                  <a:lnTo>
                    <a:pt x="108" y="156"/>
                  </a:lnTo>
                  <a:lnTo>
                    <a:pt x="105" y="142"/>
                  </a:lnTo>
                  <a:lnTo>
                    <a:pt x="103" y="127"/>
                  </a:lnTo>
                  <a:lnTo>
                    <a:pt x="103" y="110"/>
                  </a:lnTo>
                  <a:lnTo>
                    <a:pt x="105" y="91"/>
                  </a:lnTo>
                  <a:lnTo>
                    <a:pt x="108" y="71"/>
                  </a:lnTo>
                  <a:lnTo>
                    <a:pt x="115" y="49"/>
                  </a:lnTo>
                  <a:lnTo>
                    <a:pt x="119" y="38"/>
                  </a:lnTo>
                  <a:lnTo>
                    <a:pt x="123" y="26"/>
                  </a:lnTo>
                  <a:lnTo>
                    <a:pt x="128" y="13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DDB6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88"/>
            <p:cNvSpPr>
              <a:spLocks/>
            </p:cNvSpPr>
            <p:nvPr/>
          </p:nvSpPr>
          <p:spPr bwMode="auto">
            <a:xfrm>
              <a:off x="1131" y="3225"/>
              <a:ext cx="37" cy="24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9"/>
                </a:cxn>
                <a:cxn ang="0">
                  <a:pos x="1" y="16"/>
                </a:cxn>
                <a:cxn ang="0">
                  <a:pos x="5" y="26"/>
                </a:cxn>
                <a:cxn ang="0">
                  <a:pos x="14" y="36"/>
                </a:cxn>
                <a:cxn ang="0">
                  <a:pos x="28" y="49"/>
                </a:cxn>
                <a:cxn ang="0">
                  <a:pos x="49" y="62"/>
                </a:cxn>
                <a:cxn ang="0">
                  <a:pos x="79" y="74"/>
                </a:cxn>
                <a:cxn ang="0">
                  <a:pos x="119" y="87"/>
                </a:cxn>
                <a:cxn ang="0">
                  <a:pos x="169" y="101"/>
                </a:cxn>
                <a:cxn ang="0">
                  <a:pos x="232" y="113"/>
                </a:cxn>
                <a:cxn ang="0">
                  <a:pos x="308" y="124"/>
                </a:cxn>
                <a:cxn ang="0">
                  <a:pos x="401" y="134"/>
                </a:cxn>
                <a:cxn ang="0">
                  <a:pos x="508" y="143"/>
                </a:cxn>
                <a:cxn ang="0">
                  <a:pos x="634" y="148"/>
                </a:cxn>
                <a:cxn ang="0">
                  <a:pos x="697" y="167"/>
                </a:cxn>
                <a:cxn ang="0">
                  <a:pos x="660" y="239"/>
                </a:cxn>
                <a:cxn ang="0">
                  <a:pos x="628" y="286"/>
                </a:cxn>
                <a:cxn ang="0">
                  <a:pos x="601" y="319"/>
                </a:cxn>
                <a:cxn ang="0">
                  <a:pos x="571" y="350"/>
                </a:cxn>
                <a:cxn ang="0">
                  <a:pos x="538" y="381"/>
                </a:cxn>
                <a:cxn ang="0">
                  <a:pos x="500" y="407"/>
                </a:cxn>
                <a:cxn ang="0">
                  <a:pos x="458" y="430"/>
                </a:cxn>
                <a:cxn ang="0">
                  <a:pos x="412" y="446"/>
                </a:cxn>
                <a:cxn ang="0">
                  <a:pos x="362" y="457"/>
                </a:cxn>
                <a:cxn ang="0">
                  <a:pos x="306" y="458"/>
                </a:cxn>
                <a:cxn ang="0">
                  <a:pos x="247" y="448"/>
                </a:cxn>
                <a:cxn ang="0">
                  <a:pos x="208" y="437"/>
                </a:cxn>
                <a:cxn ang="0">
                  <a:pos x="174" y="422"/>
                </a:cxn>
                <a:cxn ang="0">
                  <a:pos x="152" y="405"/>
                </a:cxn>
                <a:cxn ang="0">
                  <a:pos x="135" y="390"/>
                </a:cxn>
                <a:cxn ang="0">
                  <a:pos x="119" y="373"/>
                </a:cxn>
                <a:cxn ang="0">
                  <a:pos x="103" y="350"/>
                </a:cxn>
                <a:cxn ang="0">
                  <a:pos x="88" y="325"/>
                </a:cxn>
                <a:cxn ang="0">
                  <a:pos x="74" y="294"/>
                </a:cxn>
                <a:cxn ang="0">
                  <a:pos x="63" y="259"/>
                </a:cxn>
                <a:cxn ang="0">
                  <a:pos x="54" y="219"/>
                </a:cxn>
                <a:cxn ang="0">
                  <a:pos x="48" y="173"/>
                </a:cxn>
                <a:cxn ang="0">
                  <a:pos x="46" y="121"/>
                </a:cxn>
                <a:cxn ang="0">
                  <a:pos x="48" y="61"/>
                </a:cxn>
                <a:cxn ang="0">
                  <a:pos x="21" y="43"/>
                </a:cxn>
                <a:cxn ang="0">
                  <a:pos x="12" y="34"/>
                </a:cxn>
                <a:cxn ang="0">
                  <a:pos x="4" y="24"/>
                </a:cxn>
                <a:cxn ang="0">
                  <a:pos x="0" y="12"/>
                </a:cxn>
                <a:cxn ang="0">
                  <a:pos x="1" y="0"/>
                </a:cxn>
              </a:cxnLst>
              <a:rect l="0" t="0" r="r" b="b"/>
              <a:pathLst>
                <a:path w="704" h="458">
                  <a:moveTo>
                    <a:pt x="1" y="0"/>
                  </a:moveTo>
                  <a:lnTo>
                    <a:pt x="1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10" y="31"/>
                  </a:lnTo>
                  <a:lnTo>
                    <a:pt x="14" y="36"/>
                  </a:lnTo>
                  <a:lnTo>
                    <a:pt x="21" y="42"/>
                  </a:lnTo>
                  <a:lnTo>
                    <a:pt x="28" y="49"/>
                  </a:lnTo>
                  <a:lnTo>
                    <a:pt x="38" y="55"/>
                  </a:lnTo>
                  <a:lnTo>
                    <a:pt x="49" y="62"/>
                  </a:lnTo>
                  <a:lnTo>
                    <a:pt x="64" y="68"/>
                  </a:lnTo>
                  <a:lnTo>
                    <a:pt x="79" y="74"/>
                  </a:lnTo>
                  <a:lnTo>
                    <a:pt x="98" y="81"/>
                  </a:lnTo>
                  <a:lnTo>
                    <a:pt x="119" y="87"/>
                  </a:lnTo>
                  <a:lnTo>
                    <a:pt x="143" y="95"/>
                  </a:lnTo>
                  <a:lnTo>
                    <a:pt x="169" y="101"/>
                  </a:lnTo>
                  <a:lnTo>
                    <a:pt x="199" y="107"/>
                  </a:lnTo>
                  <a:lnTo>
                    <a:pt x="232" y="113"/>
                  </a:lnTo>
                  <a:lnTo>
                    <a:pt x="268" y="119"/>
                  </a:lnTo>
                  <a:lnTo>
                    <a:pt x="308" y="124"/>
                  </a:lnTo>
                  <a:lnTo>
                    <a:pt x="352" y="129"/>
                  </a:lnTo>
                  <a:lnTo>
                    <a:pt x="401" y="134"/>
                  </a:lnTo>
                  <a:lnTo>
                    <a:pt x="452" y="139"/>
                  </a:lnTo>
                  <a:lnTo>
                    <a:pt x="508" y="143"/>
                  </a:lnTo>
                  <a:lnTo>
                    <a:pt x="568" y="146"/>
                  </a:lnTo>
                  <a:lnTo>
                    <a:pt x="634" y="148"/>
                  </a:lnTo>
                  <a:lnTo>
                    <a:pt x="704" y="151"/>
                  </a:lnTo>
                  <a:lnTo>
                    <a:pt x="697" y="167"/>
                  </a:lnTo>
                  <a:lnTo>
                    <a:pt x="676" y="210"/>
                  </a:lnTo>
                  <a:lnTo>
                    <a:pt x="660" y="239"/>
                  </a:lnTo>
                  <a:lnTo>
                    <a:pt x="639" y="269"/>
                  </a:lnTo>
                  <a:lnTo>
                    <a:pt x="628" y="286"/>
                  </a:lnTo>
                  <a:lnTo>
                    <a:pt x="615" y="302"/>
                  </a:lnTo>
                  <a:lnTo>
                    <a:pt x="601" y="319"/>
                  </a:lnTo>
                  <a:lnTo>
                    <a:pt x="587" y="335"/>
                  </a:lnTo>
                  <a:lnTo>
                    <a:pt x="571" y="350"/>
                  </a:lnTo>
                  <a:lnTo>
                    <a:pt x="555" y="366"/>
                  </a:lnTo>
                  <a:lnTo>
                    <a:pt x="538" y="381"/>
                  </a:lnTo>
                  <a:lnTo>
                    <a:pt x="519" y="394"/>
                  </a:lnTo>
                  <a:lnTo>
                    <a:pt x="500" y="407"/>
                  </a:lnTo>
                  <a:lnTo>
                    <a:pt x="479" y="420"/>
                  </a:lnTo>
                  <a:lnTo>
                    <a:pt x="458" y="430"/>
                  </a:lnTo>
                  <a:lnTo>
                    <a:pt x="435" y="439"/>
                  </a:lnTo>
                  <a:lnTo>
                    <a:pt x="412" y="446"/>
                  </a:lnTo>
                  <a:lnTo>
                    <a:pt x="387" y="452"/>
                  </a:lnTo>
                  <a:lnTo>
                    <a:pt x="362" y="457"/>
                  </a:lnTo>
                  <a:lnTo>
                    <a:pt x="334" y="458"/>
                  </a:lnTo>
                  <a:lnTo>
                    <a:pt x="306" y="458"/>
                  </a:lnTo>
                  <a:lnTo>
                    <a:pt x="278" y="454"/>
                  </a:lnTo>
                  <a:lnTo>
                    <a:pt x="247" y="448"/>
                  </a:lnTo>
                  <a:lnTo>
                    <a:pt x="216" y="440"/>
                  </a:lnTo>
                  <a:lnTo>
                    <a:pt x="208" y="437"/>
                  </a:lnTo>
                  <a:lnTo>
                    <a:pt x="188" y="429"/>
                  </a:lnTo>
                  <a:lnTo>
                    <a:pt x="174" y="422"/>
                  </a:lnTo>
                  <a:lnTo>
                    <a:pt x="159" y="412"/>
                  </a:lnTo>
                  <a:lnTo>
                    <a:pt x="152" y="405"/>
                  </a:lnTo>
                  <a:lnTo>
                    <a:pt x="144" y="398"/>
                  </a:lnTo>
                  <a:lnTo>
                    <a:pt x="135" y="390"/>
                  </a:lnTo>
                  <a:lnTo>
                    <a:pt x="127" y="382"/>
                  </a:lnTo>
                  <a:lnTo>
                    <a:pt x="119" y="373"/>
                  </a:lnTo>
                  <a:lnTo>
                    <a:pt x="111" y="362"/>
                  </a:lnTo>
                  <a:lnTo>
                    <a:pt x="103" y="350"/>
                  </a:lnTo>
                  <a:lnTo>
                    <a:pt x="95" y="338"/>
                  </a:lnTo>
                  <a:lnTo>
                    <a:pt x="88" y="325"/>
                  </a:lnTo>
                  <a:lnTo>
                    <a:pt x="81" y="310"/>
                  </a:lnTo>
                  <a:lnTo>
                    <a:pt x="74" y="294"/>
                  </a:lnTo>
                  <a:lnTo>
                    <a:pt x="68" y="278"/>
                  </a:lnTo>
                  <a:lnTo>
                    <a:pt x="63" y="259"/>
                  </a:lnTo>
                  <a:lnTo>
                    <a:pt x="58" y="240"/>
                  </a:lnTo>
                  <a:lnTo>
                    <a:pt x="54" y="219"/>
                  </a:lnTo>
                  <a:lnTo>
                    <a:pt x="50" y="197"/>
                  </a:lnTo>
                  <a:lnTo>
                    <a:pt x="48" y="173"/>
                  </a:lnTo>
                  <a:lnTo>
                    <a:pt x="46" y="148"/>
                  </a:lnTo>
                  <a:lnTo>
                    <a:pt x="46" y="121"/>
                  </a:lnTo>
                  <a:lnTo>
                    <a:pt x="46" y="94"/>
                  </a:lnTo>
                  <a:lnTo>
                    <a:pt x="48" y="61"/>
                  </a:lnTo>
                  <a:lnTo>
                    <a:pt x="39" y="56"/>
                  </a:lnTo>
                  <a:lnTo>
                    <a:pt x="21" y="43"/>
                  </a:lnTo>
                  <a:lnTo>
                    <a:pt x="16" y="38"/>
                  </a:lnTo>
                  <a:lnTo>
                    <a:pt x="12" y="34"/>
                  </a:lnTo>
                  <a:lnTo>
                    <a:pt x="7" y="29"/>
                  </a:lnTo>
                  <a:lnTo>
                    <a:pt x="4" y="24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5F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89"/>
            <p:cNvSpPr>
              <a:spLocks/>
            </p:cNvSpPr>
            <p:nvPr/>
          </p:nvSpPr>
          <p:spPr bwMode="auto">
            <a:xfrm>
              <a:off x="1186" y="3216"/>
              <a:ext cx="25" cy="14"/>
            </a:xfrm>
            <a:custGeom>
              <a:avLst/>
              <a:gdLst/>
              <a:ahLst/>
              <a:cxnLst>
                <a:cxn ang="0">
                  <a:pos x="474" y="168"/>
                </a:cxn>
                <a:cxn ang="0">
                  <a:pos x="470" y="182"/>
                </a:cxn>
                <a:cxn ang="0">
                  <a:pos x="464" y="195"/>
                </a:cxn>
                <a:cxn ang="0">
                  <a:pos x="456" y="206"/>
                </a:cxn>
                <a:cxn ang="0">
                  <a:pos x="440" y="224"/>
                </a:cxn>
                <a:cxn ang="0">
                  <a:pos x="412" y="242"/>
                </a:cxn>
                <a:cxn ang="0">
                  <a:pos x="377" y="257"/>
                </a:cxn>
                <a:cxn ang="0">
                  <a:pos x="338" y="268"/>
                </a:cxn>
                <a:cxn ang="0">
                  <a:pos x="294" y="275"/>
                </a:cxn>
                <a:cxn ang="0">
                  <a:pos x="247" y="276"/>
                </a:cxn>
                <a:cxn ang="0">
                  <a:pos x="199" y="271"/>
                </a:cxn>
                <a:cxn ang="0">
                  <a:pos x="153" y="260"/>
                </a:cxn>
                <a:cxn ang="0">
                  <a:pos x="112" y="246"/>
                </a:cxn>
                <a:cxn ang="0">
                  <a:pos x="76" y="228"/>
                </a:cxn>
                <a:cxn ang="0">
                  <a:pos x="46" y="206"/>
                </a:cxn>
                <a:cxn ang="0">
                  <a:pos x="22" y="183"/>
                </a:cxn>
                <a:cxn ang="0">
                  <a:pos x="10" y="163"/>
                </a:cxn>
                <a:cxn ang="0">
                  <a:pos x="5" y="149"/>
                </a:cxn>
                <a:cxn ang="0">
                  <a:pos x="2" y="136"/>
                </a:cxn>
                <a:cxn ang="0">
                  <a:pos x="0" y="121"/>
                </a:cxn>
                <a:cxn ang="0">
                  <a:pos x="2" y="108"/>
                </a:cxn>
                <a:cxn ang="0">
                  <a:pos x="6" y="94"/>
                </a:cxn>
                <a:cxn ang="0">
                  <a:pos x="12" y="81"/>
                </a:cxn>
                <a:cxn ang="0">
                  <a:pos x="20" y="69"/>
                </a:cxn>
                <a:cxn ang="0">
                  <a:pos x="36" y="53"/>
                </a:cxn>
                <a:cxn ang="0">
                  <a:pos x="64" y="33"/>
                </a:cxn>
                <a:cxn ang="0">
                  <a:pos x="99" y="18"/>
                </a:cxn>
                <a:cxn ang="0">
                  <a:pos x="138" y="7"/>
                </a:cxn>
                <a:cxn ang="0">
                  <a:pos x="182" y="1"/>
                </a:cxn>
                <a:cxn ang="0">
                  <a:pos x="228" y="1"/>
                </a:cxn>
                <a:cxn ang="0">
                  <a:pos x="277" y="5"/>
                </a:cxn>
                <a:cxn ang="0">
                  <a:pos x="322" y="15"/>
                </a:cxn>
                <a:cxn ang="0">
                  <a:pos x="364" y="29"/>
                </a:cxn>
                <a:cxn ang="0">
                  <a:pos x="400" y="48"/>
                </a:cxn>
                <a:cxn ang="0">
                  <a:pos x="430" y="69"/>
                </a:cxn>
                <a:cxn ang="0">
                  <a:pos x="454" y="94"/>
                </a:cxn>
                <a:cxn ang="0">
                  <a:pos x="466" y="113"/>
                </a:cxn>
                <a:cxn ang="0">
                  <a:pos x="471" y="126"/>
                </a:cxn>
                <a:cxn ang="0">
                  <a:pos x="474" y="141"/>
                </a:cxn>
                <a:cxn ang="0">
                  <a:pos x="475" y="154"/>
                </a:cxn>
              </a:cxnLst>
              <a:rect l="0" t="0" r="r" b="b"/>
              <a:pathLst>
                <a:path w="475" h="276">
                  <a:moveTo>
                    <a:pt x="475" y="161"/>
                  </a:moveTo>
                  <a:lnTo>
                    <a:pt x="474" y="168"/>
                  </a:lnTo>
                  <a:lnTo>
                    <a:pt x="472" y="175"/>
                  </a:lnTo>
                  <a:lnTo>
                    <a:pt x="470" y="182"/>
                  </a:lnTo>
                  <a:lnTo>
                    <a:pt x="467" y="188"/>
                  </a:lnTo>
                  <a:lnTo>
                    <a:pt x="464" y="195"/>
                  </a:lnTo>
                  <a:lnTo>
                    <a:pt x="460" y="201"/>
                  </a:lnTo>
                  <a:lnTo>
                    <a:pt x="456" y="206"/>
                  </a:lnTo>
                  <a:lnTo>
                    <a:pt x="451" y="212"/>
                  </a:lnTo>
                  <a:lnTo>
                    <a:pt x="440" y="224"/>
                  </a:lnTo>
                  <a:lnTo>
                    <a:pt x="426" y="233"/>
                  </a:lnTo>
                  <a:lnTo>
                    <a:pt x="412" y="242"/>
                  </a:lnTo>
                  <a:lnTo>
                    <a:pt x="396" y="250"/>
                  </a:lnTo>
                  <a:lnTo>
                    <a:pt x="377" y="257"/>
                  </a:lnTo>
                  <a:lnTo>
                    <a:pt x="359" y="263"/>
                  </a:lnTo>
                  <a:lnTo>
                    <a:pt x="338" y="268"/>
                  </a:lnTo>
                  <a:lnTo>
                    <a:pt x="317" y="273"/>
                  </a:lnTo>
                  <a:lnTo>
                    <a:pt x="294" y="275"/>
                  </a:lnTo>
                  <a:lnTo>
                    <a:pt x="272" y="276"/>
                  </a:lnTo>
                  <a:lnTo>
                    <a:pt x="247" y="276"/>
                  </a:lnTo>
                  <a:lnTo>
                    <a:pt x="224" y="274"/>
                  </a:lnTo>
                  <a:lnTo>
                    <a:pt x="199" y="271"/>
                  </a:lnTo>
                  <a:lnTo>
                    <a:pt x="176" y="266"/>
                  </a:lnTo>
                  <a:lnTo>
                    <a:pt x="153" y="260"/>
                  </a:lnTo>
                  <a:lnTo>
                    <a:pt x="133" y="254"/>
                  </a:lnTo>
                  <a:lnTo>
                    <a:pt x="112" y="246"/>
                  </a:lnTo>
                  <a:lnTo>
                    <a:pt x="94" y="238"/>
                  </a:lnTo>
                  <a:lnTo>
                    <a:pt x="76" y="228"/>
                  </a:lnTo>
                  <a:lnTo>
                    <a:pt x="60" y="217"/>
                  </a:lnTo>
                  <a:lnTo>
                    <a:pt x="46" y="206"/>
                  </a:lnTo>
                  <a:lnTo>
                    <a:pt x="33" y="195"/>
                  </a:lnTo>
                  <a:lnTo>
                    <a:pt x="22" y="183"/>
                  </a:lnTo>
                  <a:lnTo>
                    <a:pt x="14" y="169"/>
                  </a:lnTo>
                  <a:lnTo>
                    <a:pt x="10" y="163"/>
                  </a:lnTo>
                  <a:lnTo>
                    <a:pt x="7" y="156"/>
                  </a:lnTo>
                  <a:lnTo>
                    <a:pt x="5" y="149"/>
                  </a:lnTo>
                  <a:lnTo>
                    <a:pt x="3" y="143"/>
                  </a:lnTo>
                  <a:lnTo>
                    <a:pt x="2" y="136"/>
                  </a:lnTo>
                  <a:lnTo>
                    <a:pt x="0" y="128"/>
                  </a:lnTo>
                  <a:lnTo>
                    <a:pt x="0" y="121"/>
                  </a:lnTo>
                  <a:lnTo>
                    <a:pt x="0" y="114"/>
                  </a:lnTo>
                  <a:lnTo>
                    <a:pt x="2" y="108"/>
                  </a:lnTo>
                  <a:lnTo>
                    <a:pt x="4" y="101"/>
                  </a:lnTo>
                  <a:lnTo>
                    <a:pt x="6" y="94"/>
                  </a:lnTo>
                  <a:lnTo>
                    <a:pt x="9" y="88"/>
                  </a:lnTo>
                  <a:lnTo>
                    <a:pt x="12" y="81"/>
                  </a:lnTo>
                  <a:lnTo>
                    <a:pt x="16" y="75"/>
                  </a:lnTo>
                  <a:lnTo>
                    <a:pt x="20" y="69"/>
                  </a:lnTo>
                  <a:lnTo>
                    <a:pt x="25" y="63"/>
                  </a:lnTo>
                  <a:lnTo>
                    <a:pt x="36" y="53"/>
                  </a:lnTo>
                  <a:lnTo>
                    <a:pt x="50" y="43"/>
                  </a:lnTo>
                  <a:lnTo>
                    <a:pt x="64" y="33"/>
                  </a:lnTo>
                  <a:lnTo>
                    <a:pt x="80" y="25"/>
                  </a:lnTo>
                  <a:lnTo>
                    <a:pt x="99" y="18"/>
                  </a:lnTo>
                  <a:lnTo>
                    <a:pt x="117" y="12"/>
                  </a:lnTo>
                  <a:lnTo>
                    <a:pt x="138" y="7"/>
                  </a:lnTo>
                  <a:lnTo>
                    <a:pt x="159" y="4"/>
                  </a:lnTo>
                  <a:lnTo>
                    <a:pt x="182" y="1"/>
                  </a:lnTo>
                  <a:lnTo>
                    <a:pt x="204" y="0"/>
                  </a:lnTo>
                  <a:lnTo>
                    <a:pt x="228" y="1"/>
                  </a:lnTo>
                  <a:lnTo>
                    <a:pt x="252" y="2"/>
                  </a:lnTo>
                  <a:lnTo>
                    <a:pt x="277" y="5"/>
                  </a:lnTo>
                  <a:lnTo>
                    <a:pt x="300" y="9"/>
                  </a:lnTo>
                  <a:lnTo>
                    <a:pt x="322" y="15"/>
                  </a:lnTo>
                  <a:lnTo>
                    <a:pt x="343" y="22"/>
                  </a:lnTo>
                  <a:lnTo>
                    <a:pt x="364" y="29"/>
                  </a:lnTo>
                  <a:lnTo>
                    <a:pt x="382" y="38"/>
                  </a:lnTo>
                  <a:lnTo>
                    <a:pt x="400" y="48"/>
                  </a:lnTo>
                  <a:lnTo>
                    <a:pt x="416" y="58"/>
                  </a:lnTo>
                  <a:lnTo>
                    <a:pt x="430" y="69"/>
                  </a:lnTo>
                  <a:lnTo>
                    <a:pt x="443" y="81"/>
                  </a:lnTo>
                  <a:lnTo>
                    <a:pt x="454" y="94"/>
                  </a:lnTo>
                  <a:lnTo>
                    <a:pt x="462" y="106"/>
                  </a:lnTo>
                  <a:lnTo>
                    <a:pt x="466" y="113"/>
                  </a:lnTo>
                  <a:lnTo>
                    <a:pt x="469" y="119"/>
                  </a:lnTo>
                  <a:lnTo>
                    <a:pt x="471" y="126"/>
                  </a:lnTo>
                  <a:lnTo>
                    <a:pt x="473" y="134"/>
                  </a:lnTo>
                  <a:lnTo>
                    <a:pt x="474" y="141"/>
                  </a:lnTo>
                  <a:lnTo>
                    <a:pt x="475" y="147"/>
                  </a:lnTo>
                  <a:lnTo>
                    <a:pt x="475" y="154"/>
                  </a:lnTo>
                  <a:lnTo>
                    <a:pt x="475" y="161"/>
                  </a:lnTo>
                  <a:close/>
                </a:path>
              </a:pathLst>
            </a:custGeom>
            <a:solidFill>
              <a:srgbClr val="F2BE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90"/>
            <p:cNvSpPr>
              <a:spLocks/>
            </p:cNvSpPr>
            <p:nvPr/>
          </p:nvSpPr>
          <p:spPr bwMode="auto">
            <a:xfrm>
              <a:off x="1107" y="3208"/>
              <a:ext cx="20" cy="14"/>
            </a:xfrm>
            <a:custGeom>
              <a:avLst/>
              <a:gdLst/>
              <a:ahLst/>
              <a:cxnLst>
                <a:cxn ang="0">
                  <a:pos x="374" y="182"/>
                </a:cxn>
                <a:cxn ang="0">
                  <a:pos x="362" y="207"/>
                </a:cxn>
                <a:cxn ang="0">
                  <a:pos x="343" y="229"/>
                </a:cxn>
                <a:cxn ang="0">
                  <a:pos x="319" y="248"/>
                </a:cxn>
                <a:cxn ang="0">
                  <a:pos x="291" y="262"/>
                </a:cxn>
                <a:cxn ang="0">
                  <a:pos x="258" y="271"/>
                </a:cxn>
                <a:cxn ang="0">
                  <a:pos x="223" y="276"/>
                </a:cxn>
                <a:cxn ang="0">
                  <a:pos x="185" y="275"/>
                </a:cxn>
                <a:cxn ang="0">
                  <a:pos x="147" y="269"/>
                </a:cxn>
                <a:cxn ang="0">
                  <a:pos x="112" y="258"/>
                </a:cxn>
                <a:cxn ang="0">
                  <a:pos x="80" y="243"/>
                </a:cxn>
                <a:cxn ang="0">
                  <a:pos x="52" y="223"/>
                </a:cxn>
                <a:cxn ang="0">
                  <a:pos x="30" y="201"/>
                </a:cxn>
                <a:cxn ang="0">
                  <a:pos x="13" y="176"/>
                </a:cxn>
                <a:cxn ang="0">
                  <a:pos x="3" y="150"/>
                </a:cxn>
                <a:cxn ang="0">
                  <a:pos x="0" y="122"/>
                </a:cxn>
                <a:cxn ang="0">
                  <a:pos x="5" y="94"/>
                </a:cxn>
                <a:cxn ang="0">
                  <a:pos x="17" y="70"/>
                </a:cxn>
                <a:cxn ang="0">
                  <a:pos x="36" y="47"/>
                </a:cxn>
                <a:cxn ang="0">
                  <a:pos x="59" y="30"/>
                </a:cxn>
                <a:cxn ang="0">
                  <a:pos x="88" y="16"/>
                </a:cxn>
                <a:cxn ang="0">
                  <a:pos x="121" y="5"/>
                </a:cxn>
                <a:cxn ang="0">
                  <a:pos x="156" y="0"/>
                </a:cxn>
                <a:cxn ang="0">
                  <a:pos x="193" y="1"/>
                </a:cxn>
                <a:cxn ang="0">
                  <a:pos x="231" y="8"/>
                </a:cxn>
                <a:cxn ang="0">
                  <a:pos x="267" y="19"/>
                </a:cxn>
                <a:cxn ang="0">
                  <a:pos x="299" y="34"/>
                </a:cxn>
                <a:cxn ang="0">
                  <a:pos x="327" y="54"/>
                </a:cxn>
                <a:cxn ang="0">
                  <a:pos x="349" y="76"/>
                </a:cxn>
                <a:cxn ang="0">
                  <a:pos x="365" y="101"/>
                </a:cxn>
                <a:cxn ang="0">
                  <a:pos x="376" y="127"/>
                </a:cxn>
                <a:cxn ang="0">
                  <a:pos x="379" y="155"/>
                </a:cxn>
              </a:cxnLst>
              <a:rect l="0" t="0" r="r" b="b"/>
              <a:pathLst>
                <a:path w="379" h="276">
                  <a:moveTo>
                    <a:pt x="378" y="168"/>
                  </a:moveTo>
                  <a:lnTo>
                    <a:pt x="374" y="182"/>
                  </a:lnTo>
                  <a:lnTo>
                    <a:pt x="368" y="195"/>
                  </a:lnTo>
                  <a:lnTo>
                    <a:pt x="362" y="207"/>
                  </a:lnTo>
                  <a:lnTo>
                    <a:pt x="353" y="219"/>
                  </a:lnTo>
                  <a:lnTo>
                    <a:pt x="343" y="229"/>
                  </a:lnTo>
                  <a:lnTo>
                    <a:pt x="332" y="239"/>
                  </a:lnTo>
                  <a:lnTo>
                    <a:pt x="319" y="248"/>
                  </a:lnTo>
                  <a:lnTo>
                    <a:pt x="306" y="255"/>
                  </a:lnTo>
                  <a:lnTo>
                    <a:pt x="291" y="262"/>
                  </a:lnTo>
                  <a:lnTo>
                    <a:pt x="275" y="267"/>
                  </a:lnTo>
                  <a:lnTo>
                    <a:pt x="258" y="271"/>
                  </a:lnTo>
                  <a:lnTo>
                    <a:pt x="241" y="274"/>
                  </a:lnTo>
                  <a:lnTo>
                    <a:pt x="223" y="276"/>
                  </a:lnTo>
                  <a:lnTo>
                    <a:pt x="205" y="276"/>
                  </a:lnTo>
                  <a:lnTo>
                    <a:pt x="185" y="275"/>
                  </a:lnTo>
                  <a:lnTo>
                    <a:pt x="166" y="273"/>
                  </a:lnTo>
                  <a:lnTo>
                    <a:pt x="147" y="269"/>
                  </a:lnTo>
                  <a:lnTo>
                    <a:pt x="129" y="264"/>
                  </a:lnTo>
                  <a:lnTo>
                    <a:pt x="112" y="258"/>
                  </a:lnTo>
                  <a:lnTo>
                    <a:pt x="95" y="251"/>
                  </a:lnTo>
                  <a:lnTo>
                    <a:pt x="80" y="243"/>
                  </a:lnTo>
                  <a:lnTo>
                    <a:pt x="66" y="233"/>
                  </a:lnTo>
                  <a:lnTo>
                    <a:pt x="52" y="223"/>
                  </a:lnTo>
                  <a:lnTo>
                    <a:pt x="40" y="213"/>
                  </a:lnTo>
                  <a:lnTo>
                    <a:pt x="30" y="201"/>
                  </a:lnTo>
                  <a:lnTo>
                    <a:pt x="20" y="190"/>
                  </a:lnTo>
                  <a:lnTo>
                    <a:pt x="13" y="176"/>
                  </a:lnTo>
                  <a:lnTo>
                    <a:pt x="7" y="163"/>
                  </a:lnTo>
                  <a:lnTo>
                    <a:pt x="3" y="150"/>
                  </a:lnTo>
                  <a:lnTo>
                    <a:pt x="1" y="136"/>
                  </a:lnTo>
                  <a:lnTo>
                    <a:pt x="0" y="122"/>
                  </a:lnTo>
                  <a:lnTo>
                    <a:pt x="2" y="109"/>
                  </a:lnTo>
                  <a:lnTo>
                    <a:pt x="5" y="94"/>
                  </a:lnTo>
                  <a:lnTo>
                    <a:pt x="10" y="82"/>
                  </a:lnTo>
                  <a:lnTo>
                    <a:pt x="17" y="70"/>
                  </a:lnTo>
                  <a:lnTo>
                    <a:pt x="26" y="59"/>
                  </a:lnTo>
                  <a:lnTo>
                    <a:pt x="36" y="47"/>
                  </a:lnTo>
                  <a:lnTo>
                    <a:pt x="47" y="38"/>
                  </a:lnTo>
                  <a:lnTo>
                    <a:pt x="59" y="30"/>
                  </a:lnTo>
                  <a:lnTo>
                    <a:pt x="73" y="22"/>
                  </a:lnTo>
                  <a:lnTo>
                    <a:pt x="88" y="16"/>
                  </a:lnTo>
                  <a:lnTo>
                    <a:pt x="103" y="10"/>
                  </a:lnTo>
                  <a:lnTo>
                    <a:pt x="121" y="5"/>
                  </a:lnTo>
                  <a:lnTo>
                    <a:pt x="138" y="2"/>
                  </a:lnTo>
                  <a:lnTo>
                    <a:pt x="156" y="0"/>
                  </a:lnTo>
                  <a:lnTo>
                    <a:pt x="174" y="0"/>
                  </a:lnTo>
                  <a:lnTo>
                    <a:pt x="193" y="1"/>
                  </a:lnTo>
                  <a:lnTo>
                    <a:pt x="213" y="3"/>
                  </a:lnTo>
                  <a:lnTo>
                    <a:pt x="231" y="8"/>
                  </a:lnTo>
                  <a:lnTo>
                    <a:pt x="250" y="13"/>
                  </a:lnTo>
                  <a:lnTo>
                    <a:pt x="267" y="19"/>
                  </a:lnTo>
                  <a:lnTo>
                    <a:pt x="284" y="26"/>
                  </a:lnTo>
                  <a:lnTo>
                    <a:pt x="299" y="34"/>
                  </a:lnTo>
                  <a:lnTo>
                    <a:pt x="313" y="43"/>
                  </a:lnTo>
                  <a:lnTo>
                    <a:pt x="327" y="54"/>
                  </a:lnTo>
                  <a:lnTo>
                    <a:pt x="339" y="65"/>
                  </a:lnTo>
                  <a:lnTo>
                    <a:pt x="349" y="76"/>
                  </a:lnTo>
                  <a:lnTo>
                    <a:pt x="358" y="88"/>
                  </a:lnTo>
                  <a:lnTo>
                    <a:pt x="365" y="101"/>
                  </a:lnTo>
                  <a:lnTo>
                    <a:pt x="372" y="114"/>
                  </a:lnTo>
                  <a:lnTo>
                    <a:pt x="376" y="127"/>
                  </a:lnTo>
                  <a:lnTo>
                    <a:pt x="378" y="140"/>
                  </a:lnTo>
                  <a:lnTo>
                    <a:pt x="379" y="155"/>
                  </a:lnTo>
                  <a:lnTo>
                    <a:pt x="378" y="168"/>
                  </a:lnTo>
                  <a:close/>
                </a:path>
              </a:pathLst>
            </a:custGeom>
            <a:solidFill>
              <a:srgbClr val="F2BE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91"/>
            <p:cNvSpPr>
              <a:spLocks/>
            </p:cNvSpPr>
            <p:nvPr/>
          </p:nvSpPr>
          <p:spPr bwMode="auto">
            <a:xfrm>
              <a:off x="1100" y="3088"/>
              <a:ext cx="160" cy="114"/>
            </a:xfrm>
            <a:custGeom>
              <a:avLst/>
              <a:gdLst/>
              <a:ahLst/>
              <a:cxnLst>
                <a:cxn ang="0">
                  <a:pos x="1839" y="1272"/>
                </a:cxn>
                <a:cxn ang="0">
                  <a:pos x="1544" y="1426"/>
                </a:cxn>
                <a:cxn ang="0">
                  <a:pos x="1396" y="1461"/>
                </a:cxn>
                <a:cxn ang="0">
                  <a:pos x="1290" y="1455"/>
                </a:cxn>
                <a:cxn ang="0">
                  <a:pos x="1243" y="1425"/>
                </a:cxn>
                <a:cxn ang="0">
                  <a:pos x="1236" y="1335"/>
                </a:cxn>
                <a:cxn ang="0">
                  <a:pos x="1287" y="1208"/>
                </a:cxn>
                <a:cxn ang="0">
                  <a:pos x="1368" y="1128"/>
                </a:cxn>
                <a:cxn ang="0">
                  <a:pos x="1412" y="1106"/>
                </a:cxn>
                <a:cxn ang="0">
                  <a:pos x="1166" y="1265"/>
                </a:cxn>
                <a:cxn ang="0">
                  <a:pos x="1007" y="1343"/>
                </a:cxn>
                <a:cxn ang="0">
                  <a:pos x="895" y="1370"/>
                </a:cxn>
                <a:cxn ang="0">
                  <a:pos x="760" y="1338"/>
                </a:cxn>
                <a:cxn ang="0">
                  <a:pos x="689" y="1292"/>
                </a:cxn>
                <a:cxn ang="0">
                  <a:pos x="660" y="1217"/>
                </a:cxn>
                <a:cxn ang="0">
                  <a:pos x="713" y="1107"/>
                </a:cxn>
                <a:cxn ang="0">
                  <a:pos x="720" y="1085"/>
                </a:cxn>
                <a:cxn ang="0">
                  <a:pos x="538" y="1214"/>
                </a:cxn>
                <a:cxn ang="0">
                  <a:pos x="365" y="1305"/>
                </a:cxn>
                <a:cxn ang="0">
                  <a:pos x="187" y="1351"/>
                </a:cxn>
                <a:cxn ang="0">
                  <a:pos x="70" y="1333"/>
                </a:cxn>
                <a:cxn ang="0">
                  <a:pos x="29" y="1265"/>
                </a:cxn>
                <a:cxn ang="0">
                  <a:pos x="3" y="1167"/>
                </a:cxn>
                <a:cxn ang="0">
                  <a:pos x="9" y="1026"/>
                </a:cxn>
                <a:cxn ang="0">
                  <a:pos x="72" y="839"/>
                </a:cxn>
                <a:cxn ang="0">
                  <a:pos x="226" y="587"/>
                </a:cxn>
                <a:cxn ang="0">
                  <a:pos x="470" y="328"/>
                </a:cxn>
                <a:cxn ang="0">
                  <a:pos x="799" y="119"/>
                </a:cxn>
                <a:cxn ang="0">
                  <a:pos x="1219" y="8"/>
                </a:cxn>
                <a:cxn ang="0">
                  <a:pos x="1731" y="37"/>
                </a:cxn>
                <a:cxn ang="0">
                  <a:pos x="2137" y="161"/>
                </a:cxn>
                <a:cxn ang="0">
                  <a:pos x="2269" y="242"/>
                </a:cxn>
                <a:cxn ang="0">
                  <a:pos x="2412" y="366"/>
                </a:cxn>
                <a:cxn ang="0">
                  <a:pos x="2501" y="479"/>
                </a:cxn>
                <a:cxn ang="0">
                  <a:pos x="2549" y="601"/>
                </a:cxn>
                <a:cxn ang="0">
                  <a:pos x="2724" y="668"/>
                </a:cxn>
                <a:cxn ang="0">
                  <a:pos x="2849" y="747"/>
                </a:cxn>
                <a:cxn ang="0">
                  <a:pos x="2960" y="862"/>
                </a:cxn>
                <a:cxn ang="0">
                  <a:pos x="3028" y="1021"/>
                </a:cxn>
                <a:cxn ang="0">
                  <a:pos x="3042" y="1173"/>
                </a:cxn>
                <a:cxn ang="0">
                  <a:pos x="3037" y="1332"/>
                </a:cxn>
                <a:cxn ang="0">
                  <a:pos x="3000" y="1518"/>
                </a:cxn>
                <a:cxn ang="0">
                  <a:pos x="2917" y="1710"/>
                </a:cxn>
                <a:cxn ang="0">
                  <a:pos x="2811" y="1844"/>
                </a:cxn>
                <a:cxn ang="0">
                  <a:pos x="2718" y="1892"/>
                </a:cxn>
                <a:cxn ang="0">
                  <a:pos x="2636" y="1892"/>
                </a:cxn>
                <a:cxn ang="0">
                  <a:pos x="2518" y="1855"/>
                </a:cxn>
                <a:cxn ang="0">
                  <a:pos x="2477" y="1890"/>
                </a:cxn>
                <a:cxn ang="0">
                  <a:pos x="2355" y="2106"/>
                </a:cxn>
                <a:cxn ang="0">
                  <a:pos x="2301" y="2162"/>
                </a:cxn>
                <a:cxn ang="0">
                  <a:pos x="2279" y="2129"/>
                </a:cxn>
                <a:cxn ang="0">
                  <a:pos x="2273" y="1970"/>
                </a:cxn>
                <a:cxn ang="0">
                  <a:pos x="2302" y="1722"/>
                </a:cxn>
                <a:cxn ang="0">
                  <a:pos x="2305" y="1590"/>
                </a:cxn>
                <a:cxn ang="0">
                  <a:pos x="2260" y="1577"/>
                </a:cxn>
                <a:cxn ang="0">
                  <a:pos x="2215" y="1532"/>
                </a:cxn>
                <a:cxn ang="0">
                  <a:pos x="2186" y="1436"/>
                </a:cxn>
                <a:cxn ang="0">
                  <a:pos x="2192" y="1270"/>
                </a:cxn>
                <a:cxn ang="0">
                  <a:pos x="2178" y="1174"/>
                </a:cxn>
                <a:cxn ang="0">
                  <a:pos x="2144" y="1118"/>
                </a:cxn>
                <a:cxn ang="0">
                  <a:pos x="2110" y="1108"/>
                </a:cxn>
              </a:cxnLst>
              <a:rect l="0" t="0" r="r" b="b"/>
              <a:pathLst>
                <a:path w="3043" h="2162">
                  <a:moveTo>
                    <a:pt x="2110" y="1108"/>
                  </a:moveTo>
                  <a:lnTo>
                    <a:pt x="2092" y="1119"/>
                  </a:lnTo>
                  <a:lnTo>
                    <a:pt x="2045" y="1149"/>
                  </a:lnTo>
                  <a:lnTo>
                    <a:pt x="1975" y="1193"/>
                  </a:lnTo>
                  <a:lnTo>
                    <a:pt x="1887" y="1245"/>
                  </a:lnTo>
                  <a:lnTo>
                    <a:pt x="1839" y="1272"/>
                  </a:lnTo>
                  <a:lnTo>
                    <a:pt x="1789" y="1301"/>
                  </a:lnTo>
                  <a:lnTo>
                    <a:pt x="1739" y="1329"/>
                  </a:lnTo>
                  <a:lnTo>
                    <a:pt x="1688" y="1356"/>
                  </a:lnTo>
                  <a:lnTo>
                    <a:pt x="1638" y="1382"/>
                  </a:lnTo>
                  <a:lnTo>
                    <a:pt x="1590" y="1405"/>
                  </a:lnTo>
                  <a:lnTo>
                    <a:pt x="1544" y="1426"/>
                  </a:lnTo>
                  <a:lnTo>
                    <a:pt x="1502" y="1443"/>
                  </a:lnTo>
                  <a:lnTo>
                    <a:pt x="1490" y="1445"/>
                  </a:lnTo>
                  <a:lnTo>
                    <a:pt x="1461" y="1451"/>
                  </a:lnTo>
                  <a:lnTo>
                    <a:pt x="1441" y="1455"/>
                  </a:lnTo>
                  <a:lnTo>
                    <a:pt x="1420" y="1459"/>
                  </a:lnTo>
                  <a:lnTo>
                    <a:pt x="1396" y="1461"/>
                  </a:lnTo>
                  <a:lnTo>
                    <a:pt x="1372" y="1463"/>
                  </a:lnTo>
                  <a:lnTo>
                    <a:pt x="1347" y="1463"/>
                  </a:lnTo>
                  <a:lnTo>
                    <a:pt x="1324" y="1462"/>
                  </a:lnTo>
                  <a:lnTo>
                    <a:pt x="1311" y="1461"/>
                  </a:lnTo>
                  <a:lnTo>
                    <a:pt x="1300" y="1459"/>
                  </a:lnTo>
                  <a:lnTo>
                    <a:pt x="1290" y="1455"/>
                  </a:lnTo>
                  <a:lnTo>
                    <a:pt x="1281" y="1452"/>
                  </a:lnTo>
                  <a:lnTo>
                    <a:pt x="1270" y="1448"/>
                  </a:lnTo>
                  <a:lnTo>
                    <a:pt x="1262" y="1444"/>
                  </a:lnTo>
                  <a:lnTo>
                    <a:pt x="1255" y="1438"/>
                  </a:lnTo>
                  <a:lnTo>
                    <a:pt x="1248" y="1432"/>
                  </a:lnTo>
                  <a:lnTo>
                    <a:pt x="1243" y="1425"/>
                  </a:lnTo>
                  <a:lnTo>
                    <a:pt x="1239" y="1418"/>
                  </a:lnTo>
                  <a:lnTo>
                    <a:pt x="1236" y="1408"/>
                  </a:lnTo>
                  <a:lnTo>
                    <a:pt x="1233" y="1398"/>
                  </a:lnTo>
                  <a:lnTo>
                    <a:pt x="1232" y="1378"/>
                  </a:lnTo>
                  <a:lnTo>
                    <a:pt x="1232" y="1356"/>
                  </a:lnTo>
                  <a:lnTo>
                    <a:pt x="1236" y="1335"/>
                  </a:lnTo>
                  <a:lnTo>
                    <a:pt x="1240" y="1312"/>
                  </a:lnTo>
                  <a:lnTo>
                    <a:pt x="1246" y="1291"/>
                  </a:lnTo>
                  <a:lnTo>
                    <a:pt x="1253" y="1269"/>
                  </a:lnTo>
                  <a:lnTo>
                    <a:pt x="1263" y="1249"/>
                  </a:lnTo>
                  <a:lnTo>
                    <a:pt x="1274" y="1229"/>
                  </a:lnTo>
                  <a:lnTo>
                    <a:pt x="1287" y="1208"/>
                  </a:lnTo>
                  <a:lnTo>
                    <a:pt x="1302" y="1189"/>
                  </a:lnTo>
                  <a:lnTo>
                    <a:pt x="1318" y="1170"/>
                  </a:lnTo>
                  <a:lnTo>
                    <a:pt x="1337" y="1153"/>
                  </a:lnTo>
                  <a:lnTo>
                    <a:pt x="1347" y="1144"/>
                  </a:lnTo>
                  <a:lnTo>
                    <a:pt x="1357" y="1135"/>
                  </a:lnTo>
                  <a:lnTo>
                    <a:pt x="1368" y="1128"/>
                  </a:lnTo>
                  <a:lnTo>
                    <a:pt x="1379" y="1120"/>
                  </a:lnTo>
                  <a:lnTo>
                    <a:pt x="1391" y="1113"/>
                  </a:lnTo>
                  <a:lnTo>
                    <a:pt x="1403" y="1106"/>
                  </a:lnTo>
                  <a:lnTo>
                    <a:pt x="1416" y="1100"/>
                  </a:lnTo>
                  <a:lnTo>
                    <a:pt x="1429" y="1094"/>
                  </a:lnTo>
                  <a:lnTo>
                    <a:pt x="1412" y="1106"/>
                  </a:lnTo>
                  <a:lnTo>
                    <a:pt x="1364" y="1140"/>
                  </a:lnTo>
                  <a:lnTo>
                    <a:pt x="1332" y="1162"/>
                  </a:lnTo>
                  <a:lnTo>
                    <a:pt x="1295" y="1187"/>
                  </a:lnTo>
                  <a:lnTo>
                    <a:pt x="1254" y="1212"/>
                  </a:lnTo>
                  <a:lnTo>
                    <a:pt x="1211" y="1239"/>
                  </a:lnTo>
                  <a:lnTo>
                    <a:pt x="1166" y="1265"/>
                  </a:lnTo>
                  <a:lnTo>
                    <a:pt x="1120" y="1291"/>
                  </a:lnTo>
                  <a:lnTo>
                    <a:pt x="1096" y="1303"/>
                  </a:lnTo>
                  <a:lnTo>
                    <a:pt x="1074" y="1314"/>
                  </a:lnTo>
                  <a:lnTo>
                    <a:pt x="1051" y="1325"/>
                  </a:lnTo>
                  <a:lnTo>
                    <a:pt x="1029" y="1335"/>
                  </a:lnTo>
                  <a:lnTo>
                    <a:pt x="1007" y="1343"/>
                  </a:lnTo>
                  <a:lnTo>
                    <a:pt x="987" y="1351"/>
                  </a:lnTo>
                  <a:lnTo>
                    <a:pt x="966" y="1357"/>
                  </a:lnTo>
                  <a:lnTo>
                    <a:pt x="947" y="1362"/>
                  </a:lnTo>
                  <a:lnTo>
                    <a:pt x="928" y="1367"/>
                  </a:lnTo>
                  <a:lnTo>
                    <a:pt x="911" y="1369"/>
                  </a:lnTo>
                  <a:lnTo>
                    <a:pt x="895" y="1370"/>
                  </a:lnTo>
                  <a:lnTo>
                    <a:pt x="879" y="1368"/>
                  </a:lnTo>
                  <a:lnTo>
                    <a:pt x="864" y="1366"/>
                  </a:lnTo>
                  <a:lnTo>
                    <a:pt x="825" y="1358"/>
                  </a:lnTo>
                  <a:lnTo>
                    <a:pt x="800" y="1351"/>
                  </a:lnTo>
                  <a:lnTo>
                    <a:pt x="774" y="1343"/>
                  </a:lnTo>
                  <a:lnTo>
                    <a:pt x="760" y="1338"/>
                  </a:lnTo>
                  <a:lnTo>
                    <a:pt x="747" y="1332"/>
                  </a:lnTo>
                  <a:lnTo>
                    <a:pt x="734" y="1326"/>
                  </a:lnTo>
                  <a:lnTo>
                    <a:pt x="722" y="1318"/>
                  </a:lnTo>
                  <a:lnTo>
                    <a:pt x="709" y="1310"/>
                  </a:lnTo>
                  <a:lnTo>
                    <a:pt x="698" y="1302"/>
                  </a:lnTo>
                  <a:lnTo>
                    <a:pt x="689" y="1292"/>
                  </a:lnTo>
                  <a:lnTo>
                    <a:pt x="680" y="1282"/>
                  </a:lnTo>
                  <a:lnTo>
                    <a:pt x="673" y="1271"/>
                  </a:lnTo>
                  <a:lnTo>
                    <a:pt x="666" y="1259"/>
                  </a:lnTo>
                  <a:lnTo>
                    <a:pt x="662" y="1246"/>
                  </a:lnTo>
                  <a:lnTo>
                    <a:pt x="660" y="1233"/>
                  </a:lnTo>
                  <a:lnTo>
                    <a:pt x="660" y="1217"/>
                  </a:lnTo>
                  <a:lnTo>
                    <a:pt x="662" y="1202"/>
                  </a:lnTo>
                  <a:lnTo>
                    <a:pt x="667" y="1186"/>
                  </a:lnTo>
                  <a:lnTo>
                    <a:pt x="675" y="1167"/>
                  </a:lnTo>
                  <a:lnTo>
                    <a:pt x="685" y="1149"/>
                  </a:lnTo>
                  <a:lnTo>
                    <a:pt x="698" y="1128"/>
                  </a:lnTo>
                  <a:lnTo>
                    <a:pt x="713" y="1107"/>
                  </a:lnTo>
                  <a:lnTo>
                    <a:pt x="734" y="1084"/>
                  </a:lnTo>
                  <a:lnTo>
                    <a:pt x="793" y="1024"/>
                  </a:lnTo>
                  <a:lnTo>
                    <a:pt x="788" y="1029"/>
                  </a:lnTo>
                  <a:lnTo>
                    <a:pt x="774" y="1041"/>
                  </a:lnTo>
                  <a:lnTo>
                    <a:pt x="750" y="1061"/>
                  </a:lnTo>
                  <a:lnTo>
                    <a:pt x="720" y="1085"/>
                  </a:lnTo>
                  <a:lnTo>
                    <a:pt x="682" y="1115"/>
                  </a:lnTo>
                  <a:lnTo>
                    <a:pt x="639" y="1147"/>
                  </a:lnTo>
                  <a:lnTo>
                    <a:pt x="615" y="1163"/>
                  </a:lnTo>
                  <a:lnTo>
                    <a:pt x="591" y="1180"/>
                  </a:lnTo>
                  <a:lnTo>
                    <a:pt x="565" y="1197"/>
                  </a:lnTo>
                  <a:lnTo>
                    <a:pt x="538" y="1214"/>
                  </a:lnTo>
                  <a:lnTo>
                    <a:pt x="511" y="1231"/>
                  </a:lnTo>
                  <a:lnTo>
                    <a:pt x="482" y="1247"/>
                  </a:lnTo>
                  <a:lnTo>
                    <a:pt x="453" y="1262"/>
                  </a:lnTo>
                  <a:lnTo>
                    <a:pt x="425" y="1278"/>
                  </a:lnTo>
                  <a:lnTo>
                    <a:pt x="395" y="1292"/>
                  </a:lnTo>
                  <a:lnTo>
                    <a:pt x="365" y="1305"/>
                  </a:lnTo>
                  <a:lnTo>
                    <a:pt x="335" y="1316"/>
                  </a:lnTo>
                  <a:lnTo>
                    <a:pt x="305" y="1327"/>
                  </a:lnTo>
                  <a:lnTo>
                    <a:pt x="275" y="1336"/>
                  </a:lnTo>
                  <a:lnTo>
                    <a:pt x="246" y="1343"/>
                  </a:lnTo>
                  <a:lnTo>
                    <a:pt x="216" y="1348"/>
                  </a:lnTo>
                  <a:lnTo>
                    <a:pt x="187" y="1351"/>
                  </a:lnTo>
                  <a:lnTo>
                    <a:pt x="159" y="1353"/>
                  </a:lnTo>
                  <a:lnTo>
                    <a:pt x="131" y="1351"/>
                  </a:lnTo>
                  <a:lnTo>
                    <a:pt x="103" y="1348"/>
                  </a:lnTo>
                  <a:lnTo>
                    <a:pt x="78" y="1341"/>
                  </a:lnTo>
                  <a:lnTo>
                    <a:pt x="76" y="1339"/>
                  </a:lnTo>
                  <a:lnTo>
                    <a:pt x="70" y="1333"/>
                  </a:lnTo>
                  <a:lnTo>
                    <a:pt x="61" y="1323"/>
                  </a:lnTo>
                  <a:lnTo>
                    <a:pt x="51" y="1308"/>
                  </a:lnTo>
                  <a:lnTo>
                    <a:pt x="45" y="1299"/>
                  </a:lnTo>
                  <a:lnTo>
                    <a:pt x="40" y="1289"/>
                  </a:lnTo>
                  <a:lnTo>
                    <a:pt x="34" y="1278"/>
                  </a:lnTo>
                  <a:lnTo>
                    <a:pt x="29" y="1265"/>
                  </a:lnTo>
                  <a:lnTo>
                    <a:pt x="23" y="1252"/>
                  </a:lnTo>
                  <a:lnTo>
                    <a:pt x="17" y="1238"/>
                  </a:lnTo>
                  <a:lnTo>
                    <a:pt x="13" y="1221"/>
                  </a:lnTo>
                  <a:lnTo>
                    <a:pt x="9" y="1204"/>
                  </a:lnTo>
                  <a:lnTo>
                    <a:pt x="5" y="1187"/>
                  </a:lnTo>
                  <a:lnTo>
                    <a:pt x="3" y="1167"/>
                  </a:lnTo>
                  <a:lnTo>
                    <a:pt x="1" y="1147"/>
                  </a:lnTo>
                  <a:lnTo>
                    <a:pt x="0" y="1125"/>
                  </a:lnTo>
                  <a:lnTo>
                    <a:pt x="1" y="1102"/>
                  </a:lnTo>
                  <a:lnTo>
                    <a:pt x="2" y="1077"/>
                  </a:lnTo>
                  <a:lnTo>
                    <a:pt x="5" y="1053"/>
                  </a:lnTo>
                  <a:lnTo>
                    <a:pt x="9" y="1026"/>
                  </a:lnTo>
                  <a:lnTo>
                    <a:pt x="15" y="997"/>
                  </a:lnTo>
                  <a:lnTo>
                    <a:pt x="23" y="969"/>
                  </a:lnTo>
                  <a:lnTo>
                    <a:pt x="33" y="938"/>
                  </a:lnTo>
                  <a:lnTo>
                    <a:pt x="44" y="906"/>
                  </a:lnTo>
                  <a:lnTo>
                    <a:pt x="56" y="874"/>
                  </a:lnTo>
                  <a:lnTo>
                    <a:pt x="72" y="839"/>
                  </a:lnTo>
                  <a:lnTo>
                    <a:pt x="90" y="803"/>
                  </a:lnTo>
                  <a:lnTo>
                    <a:pt x="110" y="766"/>
                  </a:lnTo>
                  <a:lnTo>
                    <a:pt x="135" y="722"/>
                  </a:lnTo>
                  <a:lnTo>
                    <a:pt x="164" y="677"/>
                  </a:lnTo>
                  <a:lnTo>
                    <a:pt x="193" y="632"/>
                  </a:lnTo>
                  <a:lnTo>
                    <a:pt x="226" y="587"/>
                  </a:lnTo>
                  <a:lnTo>
                    <a:pt x="261" y="542"/>
                  </a:lnTo>
                  <a:lnTo>
                    <a:pt x="298" y="498"/>
                  </a:lnTo>
                  <a:lnTo>
                    <a:pt x="338" y="455"/>
                  </a:lnTo>
                  <a:lnTo>
                    <a:pt x="380" y="411"/>
                  </a:lnTo>
                  <a:lnTo>
                    <a:pt x="424" y="369"/>
                  </a:lnTo>
                  <a:lnTo>
                    <a:pt x="470" y="328"/>
                  </a:lnTo>
                  <a:lnTo>
                    <a:pt x="519" y="289"/>
                  </a:lnTo>
                  <a:lnTo>
                    <a:pt x="570" y="251"/>
                  </a:lnTo>
                  <a:lnTo>
                    <a:pt x="624" y="214"/>
                  </a:lnTo>
                  <a:lnTo>
                    <a:pt x="680" y="181"/>
                  </a:lnTo>
                  <a:lnTo>
                    <a:pt x="739" y="149"/>
                  </a:lnTo>
                  <a:lnTo>
                    <a:pt x="799" y="119"/>
                  </a:lnTo>
                  <a:lnTo>
                    <a:pt x="863" y="94"/>
                  </a:lnTo>
                  <a:lnTo>
                    <a:pt x="929" y="69"/>
                  </a:lnTo>
                  <a:lnTo>
                    <a:pt x="998" y="49"/>
                  </a:lnTo>
                  <a:lnTo>
                    <a:pt x="1069" y="31"/>
                  </a:lnTo>
                  <a:lnTo>
                    <a:pt x="1142" y="18"/>
                  </a:lnTo>
                  <a:lnTo>
                    <a:pt x="1219" y="8"/>
                  </a:lnTo>
                  <a:lnTo>
                    <a:pt x="1298" y="2"/>
                  </a:lnTo>
                  <a:lnTo>
                    <a:pt x="1379" y="0"/>
                  </a:lnTo>
                  <a:lnTo>
                    <a:pt x="1463" y="2"/>
                  </a:lnTo>
                  <a:lnTo>
                    <a:pt x="1550" y="9"/>
                  </a:lnTo>
                  <a:lnTo>
                    <a:pt x="1639" y="21"/>
                  </a:lnTo>
                  <a:lnTo>
                    <a:pt x="1731" y="37"/>
                  </a:lnTo>
                  <a:lnTo>
                    <a:pt x="1825" y="59"/>
                  </a:lnTo>
                  <a:lnTo>
                    <a:pt x="1922" y="87"/>
                  </a:lnTo>
                  <a:lnTo>
                    <a:pt x="2023" y="119"/>
                  </a:lnTo>
                  <a:lnTo>
                    <a:pt x="2125" y="158"/>
                  </a:lnTo>
                  <a:lnTo>
                    <a:pt x="2130" y="159"/>
                  </a:lnTo>
                  <a:lnTo>
                    <a:pt x="2137" y="161"/>
                  </a:lnTo>
                  <a:lnTo>
                    <a:pt x="2146" y="165"/>
                  </a:lnTo>
                  <a:lnTo>
                    <a:pt x="2155" y="169"/>
                  </a:lnTo>
                  <a:lnTo>
                    <a:pt x="2177" y="182"/>
                  </a:lnTo>
                  <a:lnTo>
                    <a:pt x="2205" y="198"/>
                  </a:lnTo>
                  <a:lnTo>
                    <a:pt x="2236" y="218"/>
                  </a:lnTo>
                  <a:lnTo>
                    <a:pt x="2269" y="242"/>
                  </a:lnTo>
                  <a:lnTo>
                    <a:pt x="2304" y="270"/>
                  </a:lnTo>
                  <a:lnTo>
                    <a:pt x="2341" y="298"/>
                  </a:lnTo>
                  <a:lnTo>
                    <a:pt x="2358" y="314"/>
                  </a:lnTo>
                  <a:lnTo>
                    <a:pt x="2377" y="331"/>
                  </a:lnTo>
                  <a:lnTo>
                    <a:pt x="2394" y="348"/>
                  </a:lnTo>
                  <a:lnTo>
                    <a:pt x="2412" y="366"/>
                  </a:lnTo>
                  <a:lnTo>
                    <a:pt x="2428" y="383"/>
                  </a:lnTo>
                  <a:lnTo>
                    <a:pt x="2444" y="401"/>
                  </a:lnTo>
                  <a:lnTo>
                    <a:pt x="2460" y="421"/>
                  </a:lnTo>
                  <a:lnTo>
                    <a:pt x="2474" y="439"/>
                  </a:lnTo>
                  <a:lnTo>
                    <a:pt x="2488" y="459"/>
                  </a:lnTo>
                  <a:lnTo>
                    <a:pt x="2501" y="479"/>
                  </a:lnTo>
                  <a:lnTo>
                    <a:pt x="2512" y="499"/>
                  </a:lnTo>
                  <a:lnTo>
                    <a:pt x="2522" y="519"/>
                  </a:lnTo>
                  <a:lnTo>
                    <a:pt x="2531" y="539"/>
                  </a:lnTo>
                  <a:lnTo>
                    <a:pt x="2539" y="560"/>
                  </a:lnTo>
                  <a:lnTo>
                    <a:pt x="2545" y="580"/>
                  </a:lnTo>
                  <a:lnTo>
                    <a:pt x="2549" y="601"/>
                  </a:lnTo>
                  <a:lnTo>
                    <a:pt x="2567" y="606"/>
                  </a:lnTo>
                  <a:lnTo>
                    <a:pt x="2615" y="621"/>
                  </a:lnTo>
                  <a:lnTo>
                    <a:pt x="2647" y="633"/>
                  </a:lnTo>
                  <a:lnTo>
                    <a:pt x="2684" y="649"/>
                  </a:lnTo>
                  <a:lnTo>
                    <a:pt x="2703" y="658"/>
                  </a:lnTo>
                  <a:lnTo>
                    <a:pt x="2724" y="668"/>
                  </a:lnTo>
                  <a:lnTo>
                    <a:pt x="2744" y="678"/>
                  </a:lnTo>
                  <a:lnTo>
                    <a:pt x="2765" y="690"/>
                  </a:lnTo>
                  <a:lnTo>
                    <a:pt x="2786" y="703"/>
                  </a:lnTo>
                  <a:lnTo>
                    <a:pt x="2808" y="716"/>
                  </a:lnTo>
                  <a:lnTo>
                    <a:pt x="2828" y="731"/>
                  </a:lnTo>
                  <a:lnTo>
                    <a:pt x="2849" y="747"/>
                  </a:lnTo>
                  <a:lnTo>
                    <a:pt x="2869" y="763"/>
                  </a:lnTo>
                  <a:lnTo>
                    <a:pt x="2890" y="781"/>
                  </a:lnTo>
                  <a:lnTo>
                    <a:pt x="2908" y="800"/>
                  </a:lnTo>
                  <a:lnTo>
                    <a:pt x="2927" y="820"/>
                  </a:lnTo>
                  <a:lnTo>
                    <a:pt x="2944" y="841"/>
                  </a:lnTo>
                  <a:lnTo>
                    <a:pt x="2960" y="862"/>
                  </a:lnTo>
                  <a:lnTo>
                    <a:pt x="2976" y="886"/>
                  </a:lnTo>
                  <a:lnTo>
                    <a:pt x="2989" y="911"/>
                  </a:lnTo>
                  <a:lnTo>
                    <a:pt x="3001" y="936"/>
                  </a:lnTo>
                  <a:lnTo>
                    <a:pt x="3013" y="963"/>
                  </a:lnTo>
                  <a:lnTo>
                    <a:pt x="3021" y="991"/>
                  </a:lnTo>
                  <a:lnTo>
                    <a:pt x="3028" y="1021"/>
                  </a:lnTo>
                  <a:lnTo>
                    <a:pt x="3029" y="1026"/>
                  </a:lnTo>
                  <a:lnTo>
                    <a:pt x="3031" y="1039"/>
                  </a:lnTo>
                  <a:lnTo>
                    <a:pt x="3034" y="1062"/>
                  </a:lnTo>
                  <a:lnTo>
                    <a:pt x="3037" y="1093"/>
                  </a:lnTo>
                  <a:lnTo>
                    <a:pt x="3040" y="1129"/>
                  </a:lnTo>
                  <a:lnTo>
                    <a:pt x="3042" y="1173"/>
                  </a:lnTo>
                  <a:lnTo>
                    <a:pt x="3043" y="1197"/>
                  </a:lnTo>
                  <a:lnTo>
                    <a:pt x="3043" y="1221"/>
                  </a:lnTo>
                  <a:lnTo>
                    <a:pt x="3042" y="1248"/>
                  </a:lnTo>
                  <a:lnTo>
                    <a:pt x="3041" y="1275"/>
                  </a:lnTo>
                  <a:lnTo>
                    <a:pt x="3039" y="1302"/>
                  </a:lnTo>
                  <a:lnTo>
                    <a:pt x="3037" y="1332"/>
                  </a:lnTo>
                  <a:lnTo>
                    <a:pt x="3033" y="1361"/>
                  </a:lnTo>
                  <a:lnTo>
                    <a:pt x="3029" y="1391"/>
                  </a:lnTo>
                  <a:lnTo>
                    <a:pt x="3024" y="1423"/>
                  </a:lnTo>
                  <a:lnTo>
                    <a:pt x="3018" y="1453"/>
                  </a:lnTo>
                  <a:lnTo>
                    <a:pt x="3009" y="1485"/>
                  </a:lnTo>
                  <a:lnTo>
                    <a:pt x="3000" y="1518"/>
                  </a:lnTo>
                  <a:lnTo>
                    <a:pt x="2991" y="1550"/>
                  </a:lnTo>
                  <a:lnTo>
                    <a:pt x="2979" y="1582"/>
                  </a:lnTo>
                  <a:lnTo>
                    <a:pt x="2966" y="1614"/>
                  </a:lnTo>
                  <a:lnTo>
                    <a:pt x="2952" y="1646"/>
                  </a:lnTo>
                  <a:lnTo>
                    <a:pt x="2936" y="1678"/>
                  </a:lnTo>
                  <a:lnTo>
                    <a:pt x="2917" y="1710"/>
                  </a:lnTo>
                  <a:lnTo>
                    <a:pt x="2898" y="1741"/>
                  </a:lnTo>
                  <a:lnTo>
                    <a:pt x="2877" y="1771"/>
                  </a:lnTo>
                  <a:lnTo>
                    <a:pt x="2860" y="1793"/>
                  </a:lnTo>
                  <a:lnTo>
                    <a:pt x="2844" y="1812"/>
                  </a:lnTo>
                  <a:lnTo>
                    <a:pt x="2827" y="1829"/>
                  </a:lnTo>
                  <a:lnTo>
                    <a:pt x="2811" y="1844"/>
                  </a:lnTo>
                  <a:lnTo>
                    <a:pt x="2794" y="1856"/>
                  </a:lnTo>
                  <a:lnTo>
                    <a:pt x="2779" y="1866"/>
                  </a:lnTo>
                  <a:lnTo>
                    <a:pt x="2764" y="1876"/>
                  </a:lnTo>
                  <a:lnTo>
                    <a:pt x="2748" y="1882"/>
                  </a:lnTo>
                  <a:lnTo>
                    <a:pt x="2733" y="1888"/>
                  </a:lnTo>
                  <a:lnTo>
                    <a:pt x="2718" y="1892"/>
                  </a:lnTo>
                  <a:lnTo>
                    <a:pt x="2703" y="1894"/>
                  </a:lnTo>
                  <a:lnTo>
                    <a:pt x="2689" y="1896"/>
                  </a:lnTo>
                  <a:lnTo>
                    <a:pt x="2675" y="1896"/>
                  </a:lnTo>
                  <a:lnTo>
                    <a:pt x="2661" y="1895"/>
                  </a:lnTo>
                  <a:lnTo>
                    <a:pt x="2648" y="1894"/>
                  </a:lnTo>
                  <a:lnTo>
                    <a:pt x="2636" y="1892"/>
                  </a:lnTo>
                  <a:lnTo>
                    <a:pt x="2611" y="1886"/>
                  </a:lnTo>
                  <a:lnTo>
                    <a:pt x="2588" y="1878"/>
                  </a:lnTo>
                  <a:lnTo>
                    <a:pt x="2567" y="1871"/>
                  </a:lnTo>
                  <a:lnTo>
                    <a:pt x="2549" y="1863"/>
                  </a:lnTo>
                  <a:lnTo>
                    <a:pt x="2531" y="1858"/>
                  </a:lnTo>
                  <a:lnTo>
                    <a:pt x="2518" y="1855"/>
                  </a:lnTo>
                  <a:lnTo>
                    <a:pt x="2511" y="1855"/>
                  </a:lnTo>
                  <a:lnTo>
                    <a:pt x="2506" y="1856"/>
                  </a:lnTo>
                  <a:lnTo>
                    <a:pt x="2501" y="1858"/>
                  </a:lnTo>
                  <a:lnTo>
                    <a:pt x="2497" y="1861"/>
                  </a:lnTo>
                  <a:lnTo>
                    <a:pt x="2488" y="1873"/>
                  </a:lnTo>
                  <a:lnTo>
                    <a:pt x="2477" y="1890"/>
                  </a:lnTo>
                  <a:lnTo>
                    <a:pt x="2465" y="1911"/>
                  </a:lnTo>
                  <a:lnTo>
                    <a:pt x="2452" y="1937"/>
                  </a:lnTo>
                  <a:lnTo>
                    <a:pt x="2421" y="1993"/>
                  </a:lnTo>
                  <a:lnTo>
                    <a:pt x="2388" y="2053"/>
                  </a:lnTo>
                  <a:lnTo>
                    <a:pt x="2372" y="2080"/>
                  </a:lnTo>
                  <a:lnTo>
                    <a:pt x="2355" y="2106"/>
                  </a:lnTo>
                  <a:lnTo>
                    <a:pt x="2340" y="2128"/>
                  </a:lnTo>
                  <a:lnTo>
                    <a:pt x="2326" y="2145"/>
                  </a:lnTo>
                  <a:lnTo>
                    <a:pt x="2319" y="2152"/>
                  </a:lnTo>
                  <a:lnTo>
                    <a:pt x="2312" y="2157"/>
                  </a:lnTo>
                  <a:lnTo>
                    <a:pt x="2306" y="2160"/>
                  </a:lnTo>
                  <a:lnTo>
                    <a:pt x="2301" y="2162"/>
                  </a:lnTo>
                  <a:lnTo>
                    <a:pt x="2296" y="2161"/>
                  </a:lnTo>
                  <a:lnTo>
                    <a:pt x="2292" y="2159"/>
                  </a:lnTo>
                  <a:lnTo>
                    <a:pt x="2288" y="2155"/>
                  </a:lnTo>
                  <a:lnTo>
                    <a:pt x="2284" y="2148"/>
                  </a:lnTo>
                  <a:lnTo>
                    <a:pt x="2281" y="2139"/>
                  </a:lnTo>
                  <a:lnTo>
                    <a:pt x="2279" y="2129"/>
                  </a:lnTo>
                  <a:lnTo>
                    <a:pt x="2277" y="2118"/>
                  </a:lnTo>
                  <a:lnTo>
                    <a:pt x="2274" y="2105"/>
                  </a:lnTo>
                  <a:lnTo>
                    <a:pt x="2272" y="2077"/>
                  </a:lnTo>
                  <a:lnTo>
                    <a:pt x="2271" y="2044"/>
                  </a:lnTo>
                  <a:lnTo>
                    <a:pt x="2271" y="2009"/>
                  </a:lnTo>
                  <a:lnTo>
                    <a:pt x="2273" y="1970"/>
                  </a:lnTo>
                  <a:lnTo>
                    <a:pt x="2276" y="1930"/>
                  </a:lnTo>
                  <a:lnTo>
                    <a:pt x="2280" y="1888"/>
                  </a:lnTo>
                  <a:lnTo>
                    <a:pt x="2284" y="1846"/>
                  </a:lnTo>
                  <a:lnTo>
                    <a:pt x="2290" y="1803"/>
                  </a:lnTo>
                  <a:lnTo>
                    <a:pt x="2296" y="1762"/>
                  </a:lnTo>
                  <a:lnTo>
                    <a:pt x="2302" y="1722"/>
                  </a:lnTo>
                  <a:lnTo>
                    <a:pt x="2310" y="1683"/>
                  </a:lnTo>
                  <a:lnTo>
                    <a:pt x="2317" y="1649"/>
                  </a:lnTo>
                  <a:lnTo>
                    <a:pt x="2326" y="1617"/>
                  </a:lnTo>
                  <a:lnTo>
                    <a:pt x="2335" y="1588"/>
                  </a:lnTo>
                  <a:lnTo>
                    <a:pt x="2327" y="1589"/>
                  </a:lnTo>
                  <a:lnTo>
                    <a:pt x="2305" y="1590"/>
                  </a:lnTo>
                  <a:lnTo>
                    <a:pt x="2298" y="1589"/>
                  </a:lnTo>
                  <a:lnTo>
                    <a:pt x="2292" y="1588"/>
                  </a:lnTo>
                  <a:lnTo>
                    <a:pt x="2284" y="1586"/>
                  </a:lnTo>
                  <a:lnTo>
                    <a:pt x="2277" y="1584"/>
                  </a:lnTo>
                  <a:lnTo>
                    <a:pt x="2268" y="1581"/>
                  </a:lnTo>
                  <a:lnTo>
                    <a:pt x="2260" y="1577"/>
                  </a:lnTo>
                  <a:lnTo>
                    <a:pt x="2253" y="1572"/>
                  </a:lnTo>
                  <a:lnTo>
                    <a:pt x="2245" y="1567"/>
                  </a:lnTo>
                  <a:lnTo>
                    <a:pt x="2237" y="1560"/>
                  </a:lnTo>
                  <a:lnTo>
                    <a:pt x="2229" y="1552"/>
                  </a:lnTo>
                  <a:lnTo>
                    <a:pt x="2222" y="1542"/>
                  </a:lnTo>
                  <a:lnTo>
                    <a:pt x="2215" y="1532"/>
                  </a:lnTo>
                  <a:lnTo>
                    <a:pt x="2209" y="1520"/>
                  </a:lnTo>
                  <a:lnTo>
                    <a:pt x="2203" y="1507"/>
                  </a:lnTo>
                  <a:lnTo>
                    <a:pt x="2198" y="1491"/>
                  </a:lnTo>
                  <a:lnTo>
                    <a:pt x="2194" y="1474"/>
                  </a:lnTo>
                  <a:lnTo>
                    <a:pt x="2190" y="1455"/>
                  </a:lnTo>
                  <a:lnTo>
                    <a:pt x="2186" y="1436"/>
                  </a:lnTo>
                  <a:lnTo>
                    <a:pt x="2184" y="1414"/>
                  </a:lnTo>
                  <a:lnTo>
                    <a:pt x="2183" y="1389"/>
                  </a:lnTo>
                  <a:lnTo>
                    <a:pt x="2183" y="1363"/>
                  </a:lnTo>
                  <a:lnTo>
                    <a:pt x="2184" y="1335"/>
                  </a:lnTo>
                  <a:lnTo>
                    <a:pt x="2187" y="1304"/>
                  </a:lnTo>
                  <a:lnTo>
                    <a:pt x="2192" y="1270"/>
                  </a:lnTo>
                  <a:lnTo>
                    <a:pt x="2192" y="1254"/>
                  </a:lnTo>
                  <a:lnTo>
                    <a:pt x="2190" y="1230"/>
                  </a:lnTo>
                  <a:lnTo>
                    <a:pt x="2187" y="1216"/>
                  </a:lnTo>
                  <a:lnTo>
                    <a:pt x="2185" y="1202"/>
                  </a:lnTo>
                  <a:lnTo>
                    <a:pt x="2182" y="1188"/>
                  </a:lnTo>
                  <a:lnTo>
                    <a:pt x="2178" y="1174"/>
                  </a:lnTo>
                  <a:lnTo>
                    <a:pt x="2173" y="1160"/>
                  </a:lnTo>
                  <a:lnTo>
                    <a:pt x="2168" y="1148"/>
                  </a:lnTo>
                  <a:lnTo>
                    <a:pt x="2161" y="1135"/>
                  </a:lnTo>
                  <a:lnTo>
                    <a:pt x="2153" y="1125"/>
                  </a:lnTo>
                  <a:lnTo>
                    <a:pt x="2149" y="1121"/>
                  </a:lnTo>
                  <a:lnTo>
                    <a:pt x="2144" y="1118"/>
                  </a:lnTo>
                  <a:lnTo>
                    <a:pt x="2139" y="1114"/>
                  </a:lnTo>
                  <a:lnTo>
                    <a:pt x="2134" y="1112"/>
                  </a:lnTo>
                  <a:lnTo>
                    <a:pt x="2128" y="1110"/>
                  </a:lnTo>
                  <a:lnTo>
                    <a:pt x="2122" y="1109"/>
                  </a:lnTo>
                  <a:lnTo>
                    <a:pt x="2116" y="1108"/>
                  </a:lnTo>
                  <a:lnTo>
                    <a:pt x="2110" y="1108"/>
                  </a:lnTo>
                  <a:close/>
                </a:path>
              </a:pathLst>
            </a:custGeom>
            <a:solidFill>
              <a:srgbClr val="8768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92"/>
            <p:cNvSpPr>
              <a:spLocks/>
            </p:cNvSpPr>
            <p:nvPr/>
          </p:nvSpPr>
          <p:spPr bwMode="auto">
            <a:xfrm>
              <a:off x="1100" y="3141"/>
              <a:ext cx="39" cy="19"/>
            </a:xfrm>
            <a:custGeom>
              <a:avLst/>
              <a:gdLst/>
              <a:ahLst/>
              <a:cxnLst>
                <a:cxn ang="0">
                  <a:pos x="740" y="15"/>
                </a:cxn>
                <a:cxn ang="0">
                  <a:pos x="743" y="3"/>
                </a:cxn>
                <a:cxn ang="0">
                  <a:pos x="733" y="0"/>
                </a:cxn>
                <a:cxn ang="0">
                  <a:pos x="711" y="6"/>
                </a:cxn>
                <a:cxn ang="0">
                  <a:pos x="660" y="27"/>
                </a:cxn>
                <a:cxn ang="0">
                  <a:pos x="567" y="69"/>
                </a:cxn>
                <a:cxn ang="0">
                  <a:pos x="457" y="119"/>
                </a:cxn>
                <a:cxn ang="0">
                  <a:pos x="369" y="155"/>
                </a:cxn>
                <a:cxn ang="0">
                  <a:pos x="310" y="175"/>
                </a:cxn>
                <a:cxn ang="0">
                  <a:pos x="255" y="191"/>
                </a:cxn>
                <a:cxn ang="0">
                  <a:pos x="203" y="201"/>
                </a:cxn>
                <a:cxn ang="0">
                  <a:pos x="157" y="204"/>
                </a:cxn>
                <a:cxn ang="0">
                  <a:pos x="117" y="198"/>
                </a:cxn>
                <a:cxn ang="0">
                  <a:pos x="86" y="183"/>
                </a:cxn>
                <a:cxn ang="0">
                  <a:pos x="60" y="167"/>
                </a:cxn>
                <a:cxn ang="0">
                  <a:pos x="35" y="147"/>
                </a:cxn>
                <a:cxn ang="0">
                  <a:pos x="11" y="123"/>
                </a:cxn>
                <a:cxn ang="0">
                  <a:pos x="0" y="139"/>
                </a:cxn>
                <a:cxn ang="0">
                  <a:pos x="4" y="193"/>
                </a:cxn>
                <a:cxn ang="0">
                  <a:pos x="14" y="238"/>
                </a:cxn>
                <a:cxn ang="0">
                  <a:pos x="29" y="275"/>
                </a:cxn>
                <a:cxn ang="0">
                  <a:pos x="43" y="304"/>
                </a:cxn>
                <a:cxn ang="0">
                  <a:pos x="57" y="327"/>
                </a:cxn>
                <a:cxn ang="0">
                  <a:pos x="73" y="345"/>
                </a:cxn>
                <a:cxn ang="0">
                  <a:pos x="94" y="353"/>
                </a:cxn>
                <a:cxn ang="0">
                  <a:pos x="132" y="359"/>
                </a:cxn>
                <a:cxn ang="0">
                  <a:pos x="171" y="359"/>
                </a:cxn>
                <a:cxn ang="0">
                  <a:pos x="211" y="356"/>
                </a:cxn>
                <a:cxn ang="0">
                  <a:pos x="252" y="348"/>
                </a:cxn>
                <a:cxn ang="0">
                  <a:pos x="294" y="338"/>
                </a:cxn>
                <a:cxn ang="0">
                  <a:pos x="336" y="323"/>
                </a:cxn>
                <a:cxn ang="0">
                  <a:pos x="377" y="306"/>
                </a:cxn>
                <a:cxn ang="0">
                  <a:pos x="439" y="277"/>
                </a:cxn>
                <a:cxn ang="0">
                  <a:pos x="518" y="232"/>
                </a:cxn>
                <a:cxn ang="0">
                  <a:pos x="592" y="185"/>
                </a:cxn>
                <a:cxn ang="0">
                  <a:pos x="657" y="139"/>
                </a:cxn>
                <a:cxn ang="0">
                  <a:pos x="689" y="108"/>
                </a:cxn>
                <a:cxn ang="0">
                  <a:pos x="697" y="86"/>
                </a:cxn>
                <a:cxn ang="0">
                  <a:pos x="708" y="63"/>
                </a:cxn>
                <a:cxn ang="0">
                  <a:pos x="725" y="38"/>
                </a:cxn>
              </a:cxnLst>
              <a:rect l="0" t="0" r="r" b="b"/>
              <a:pathLst>
                <a:path w="743" h="359">
                  <a:moveTo>
                    <a:pt x="734" y="25"/>
                  </a:moveTo>
                  <a:lnTo>
                    <a:pt x="740" y="15"/>
                  </a:lnTo>
                  <a:lnTo>
                    <a:pt x="743" y="8"/>
                  </a:lnTo>
                  <a:lnTo>
                    <a:pt x="743" y="3"/>
                  </a:lnTo>
                  <a:lnTo>
                    <a:pt x="739" y="0"/>
                  </a:lnTo>
                  <a:lnTo>
                    <a:pt x="733" y="0"/>
                  </a:lnTo>
                  <a:lnTo>
                    <a:pt x="724" y="2"/>
                  </a:lnTo>
                  <a:lnTo>
                    <a:pt x="711" y="6"/>
                  </a:lnTo>
                  <a:lnTo>
                    <a:pt x="697" y="12"/>
                  </a:lnTo>
                  <a:lnTo>
                    <a:pt x="660" y="27"/>
                  </a:lnTo>
                  <a:lnTo>
                    <a:pt x="617" y="46"/>
                  </a:lnTo>
                  <a:lnTo>
                    <a:pt x="567" y="69"/>
                  </a:lnTo>
                  <a:lnTo>
                    <a:pt x="514" y="94"/>
                  </a:lnTo>
                  <a:lnTo>
                    <a:pt x="457" y="119"/>
                  </a:lnTo>
                  <a:lnTo>
                    <a:pt x="397" y="143"/>
                  </a:lnTo>
                  <a:lnTo>
                    <a:pt x="369" y="155"/>
                  </a:lnTo>
                  <a:lnTo>
                    <a:pt x="339" y="165"/>
                  </a:lnTo>
                  <a:lnTo>
                    <a:pt x="310" y="175"/>
                  </a:lnTo>
                  <a:lnTo>
                    <a:pt x="283" y="183"/>
                  </a:lnTo>
                  <a:lnTo>
                    <a:pt x="255" y="191"/>
                  </a:lnTo>
                  <a:lnTo>
                    <a:pt x="228" y="197"/>
                  </a:lnTo>
                  <a:lnTo>
                    <a:pt x="203" y="201"/>
                  </a:lnTo>
                  <a:lnTo>
                    <a:pt x="179" y="203"/>
                  </a:lnTo>
                  <a:lnTo>
                    <a:pt x="157" y="204"/>
                  </a:lnTo>
                  <a:lnTo>
                    <a:pt x="135" y="202"/>
                  </a:lnTo>
                  <a:lnTo>
                    <a:pt x="117" y="198"/>
                  </a:lnTo>
                  <a:lnTo>
                    <a:pt x="100" y="191"/>
                  </a:lnTo>
                  <a:lnTo>
                    <a:pt x="86" y="183"/>
                  </a:lnTo>
                  <a:lnTo>
                    <a:pt x="73" y="175"/>
                  </a:lnTo>
                  <a:lnTo>
                    <a:pt x="60" y="167"/>
                  </a:lnTo>
                  <a:lnTo>
                    <a:pt x="47" y="157"/>
                  </a:lnTo>
                  <a:lnTo>
                    <a:pt x="35" y="147"/>
                  </a:lnTo>
                  <a:lnTo>
                    <a:pt x="23" y="134"/>
                  </a:lnTo>
                  <a:lnTo>
                    <a:pt x="11" y="123"/>
                  </a:lnTo>
                  <a:lnTo>
                    <a:pt x="0" y="110"/>
                  </a:lnTo>
                  <a:lnTo>
                    <a:pt x="0" y="139"/>
                  </a:lnTo>
                  <a:lnTo>
                    <a:pt x="1" y="167"/>
                  </a:lnTo>
                  <a:lnTo>
                    <a:pt x="4" y="193"/>
                  </a:lnTo>
                  <a:lnTo>
                    <a:pt x="9" y="216"/>
                  </a:lnTo>
                  <a:lnTo>
                    <a:pt x="14" y="238"/>
                  </a:lnTo>
                  <a:lnTo>
                    <a:pt x="22" y="258"/>
                  </a:lnTo>
                  <a:lnTo>
                    <a:pt x="29" y="275"/>
                  </a:lnTo>
                  <a:lnTo>
                    <a:pt x="36" y="291"/>
                  </a:lnTo>
                  <a:lnTo>
                    <a:pt x="43" y="304"/>
                  </a:lnTo>
                  <a:lnTo>
                    <a:pt x="50" y="316"/>
                  </a:lnTo>
                  <a:lnTo>
                    <a:pt x="57" y="327"/>
                  </a:lnTo>
                  <a:lnTo>
                    <a:pt x="63" y="335"/>
                  </a:lnTo>
                  <a:lnTo>
                    <a:pt x="73" y="345"/>
                  </a:lnTo>
                  <a:lnTo>
                    <a:pt x="77" y="348"/>
                  </a:lnTo>
                  <a:lnTo>
                    <a:pt x="94" y="353"/>
                  </a:lnTo>
                  <a:lnTo>
                    <a:pt x="114" y="356"/>
                  </a:lnTo>
                  <a:lnTo>
                    <a:pt x="132" y="359"/>
                  </a:lnTo>
                  <a:lnTo>
                    <a:pt x="152" y="359"/>
                  </a:lnTo>
                  <a:lnTo>
                    <a:pt x="171" y="359"/>
                  </a:lnTo>
                  <a:lnTo>
                    <a:pt x="191" y="358"/>
                  </a:lnTo>
                  <a:lnTo>
                    <a:pt x="211" y="356"/>
                  </a:lnTo>
                  <a:lnTo>
                    <a:pt x="231" y="352"/>
                  </a:lnTo>
                  <a:lnTo>
                    <a:pt x="252" y="348"/>
                  </a:lnTo>
                  <a:lnTo>
                    <a:pt x="273" y="343"/>
                  </a:lnTo>
                  <a:lnTo>
                    <a:pt x="294" y="338"/>
                  </a:lnTo>
                  <a:lnTo>
                    <a:pt x="314" y="331"/>
                  </a:lnTo>
                  <a:lnTo>
                    <a:pt x="336" y="323"/>
                  </a:lnTo>
                  <a:lnTo>
                    <a:pt x="356" y="315"/>
                  </a:lnTo>
                  <a:lnTo>
                    <a:pt x="377" y="306"/>
                  </a:lnTo>
                  <a:lnTo>
                    <a:pt x="398" y="297"/>
                  </a:lnTo>
                  <a:lnTo>
                    <a:pt x="439" y="277"/>
                  </a:lnTo>
                  <a:lnTo>
                    <a:pt x="479" y="255"/>
                  </a:lnTo>
                  <a:lnTo>
                    <a:pt x="518" y="232"/>
                  </a:lnTo>
                  <a:lnTo>
                    <a:pt x="556" y="209"/>
                  </a:lnTo>
                  <a:lnTo>
                    <a:pt x="592" y="185"/>
                  </a:lnTo>
                  <a:lnTo>
                    <a:pt x="625" y="162"/>
                  </a:lnTo>
                  <a:lnTo>
                    <a:pt x="657" y="139"/>
                  </a:lnTo>
                  <a:lnTo>
                    <a:pt x="687" y="118"/>
                  </a:lnTo>
                  <a:lnTo>
                    <a:pt x="689" y="108"/>
                  </a:lnTo>
                  <a:lnTo>
                    <a:pt x="693" y="96"/>
                  </a:lnTo>
                  <a:lnTo>
                    <a:pt x="697" y="86"/>
                  </a:lnTo>
                  <a:lnTo>
                    <a:pt x="702" y="74"/>
                  </a:lnTo>
                  <a:lnTo>
                    <a:pt x="708" y="63"/>
                  </a:lnTo>
                  <a:lnTo>
                    <a:pt x="717" y="50"/>
                  </a:lnTo>
                  <a:lnTo>
                    <a:pt x="725" y="38"/>
                  </a:lnTo>
                  <a:lnTo>
                    <a:pt x="734" y="25"/>
                  </a:lnTo>
                  <a:close/>
                </a:path>
              </a:pathLst>
            </a:custGeom>
            <a:solidFill>
              <a:srgbClr val="694A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93"/>
            <p:cNvSpPr>
              <a:spLocks/>
            </p:cNvSpPr>
            <p:nvPr/>
          </p:nvSpPr>
          <p:spPr bwMode="auto">
            <a:xfrm>
              <a:off x="1135" y="3144"/>
              <a:ext cx="40" cy="16"/>
            </a:xfrm>
            <a:custGeom>
              <a:avLst/>
              <a:gdLst/>
              <a:ahLst/>
              <a:cxnLst>
                <a:cxn ang="0">
                  <a:pos x="168" y="173"/>
                </a:cxn>
                <a:cxn ang="0">
                  <a:pos x="135" y="165"/>
                </a:cxn>
                <a:cxn ang="0">
                  <a:pos x="107" y="157"/>
                </a:cxn>
                <a:cxn ang="0">
                  <a:pos x="83" y="147"/>
                </a:cxn>
                <a:cxn ang="0">
                  <a:pos x="63" y="136"/>
                </a:cxn>
                <a:cxn ang="0">
                  <a:pos x="47" y="123"/>
                </a:cxn>
                <a:cxn ang="0">
                  <a:pos x="36" y="108"/>
                </a:cxn>
                <a:cxn ang="0">
                  <a:pos x="29" y="92"/>
                </a:cxn>
                <a:cxn ang="0">
                  <a:pos x="17" y="101"/>
                </a:cxn>
                <a:cxn ang="0">
                  <a:pos x="4" y="133"/>
                </a:cxn>
                <a:cxn ang="0">
                  <a:pos x="0" y="161"/>
                </a:cxn>
                <a:cxn ang="0">
                  <a:pos x="3" y="187"/>
                </a:cxn>
                <a:cxn ang="0">
                  <a:pos x="13" y="209"/>
                </a:cxn>
                <a:cxn ang="0">
                  <a:pos x="28" y="229"/>
                </a:cxn>
                <a:cxn ang="0">
                  <a:pos x="46" y="245"/>
                </a:cxn>
                <a:cxn ang="0">
                  <a:pos x="68" y="260"/>
                </a:cxn>
                <a:cxn ang="0">
                  <a:pos x="91" y="272"/>
                </a:cxn>
                <a:cxn ang="0">
                  <a:pos x="116" y="282"/>
                </a:cxn>
                <a:cxn ang="0">
                  <a:pos x="152" y="292"/>
                </a:cxn>
                <a:cxn ang="0">
                  <a:pos x="207" y="305"/>
                </a:cxn>
                <a:cxn ang="0">
                  <a:pos x="230" y="307"/>
                </a:cxn>
                <a:cxn ang="0">
                  <a:pos x="251" y="307"/>
                </a:cxn>
                <a:cxn ang="0">
                  <a:pos x="274" y="304"/>
                </a:cxn>
                <a:cxn ang="0">
                  <a:pos x="299" y="297"/>
                </a:cxn>
                <a:cxn ang="0">
                  <a:pos x="340" y="284"/>
                </a:cxn>
                <a:cxn ang="0">
                  <a:pos x="397" y="260"/>
                </a:cxn>
                <a:cxn ang="0">
                  <a:pos x="459" y="230"/>
                </a:cxn>
                <a:cxn ang="0">
                  <a:pos x="519" y="196"/>
                </a:cxn>
                <a:cxn ang="0">
                  <a:pos x="606" y="143"/>
                </a:cxn>
                <a:cxn ang="0">
                  <a:pos x="669" y="98"/>
                </a:cxn>
                <a:cxn ang="0">
                  <a:pos x="694" y="77"/>
                </a:cxn>
                <a:cxn ang="0">
                  <a:pos x="722" y="57"/>
                </a:cxn>
                <a:cxn ang="0">
                  <a:pos x="753" y="40"/>
                </a:cxn>
                <a:cxn ang="0">
                  <a:pos x="770" y="20"/>
                </a:cxn>
                <a:cxn ang="0">
                  <a:pos x="766" y="6"/>
                </a:cxn>
                <a:cxn ang="0">
                  <a:pos x="753" y="0"/>
                </a:cxn>
                <a:cxn ang="0">
                  <a:pos x="730" y="2"/>
                </a:cxn>
                <a:cxn ang="0">
                  <a:pos x="700" y="9"/>
                </a:cxn>
                <a:cxn ang="0">
                  <a:pos x="664" y="21"/>
                </a:cxn>
                <a:cxn ang="0">
                  <a:pos x="601" y="47"/>
                </a:cxn>
                <a:cxn ang="0">
                  <a:pos x="505" y="88"/>
                </a:cxn>
                <a:cxn ang="0">
                  <a:pos x="404" y="129"/>
                </a:cxn>
                <a:cxn ang="0">
                  <a:pos x="329" y="155"/>
                </a:cxn>
                <a:cxn ang="0">
                  <a:pos x="283" y="168"/>
                </a:cxn>
                <a:cxn ang="0">
                  <a:pos x="240" y="176"/>
                </a:cxn>
                <a:cxn ang="0">
                  <a:pos x="202" y="178"/>
                </a:cxn>
              </a:cxnLst>
              <a:rect l="0" t="0" r="r" b="b"/>
              <a:pathLst>
                <a:path w="770" h="308">
                  <a:moveTo>
                    <a:pt x="186" y="176"/>
                  </a:moveTo>
                  <a:lnTo>
                    <a:pt x="168" y="173"/>
                  </a:lnTo>
                  <a:lnTo>
                    <a:pt x="151" y="170"/>
                  </a:lnTo>
                  <a:lnTo>
                    <a:pt x="135" y="165"/>
                  </a:lnTo>
                  <a:lnTo>
                    <a:pt x="120" y="161"/>
                  </a:lnTo>
                  <a:lnTo>
                    <a:pt x="107" y="157"/>
                  </a:lnTo>
                  <a:lnTo>
                    <a:pt x="94" y="152"/>
                  </a:lnTo>
                  <a:lnTo>
                    <a:pt x="83" y="147"/>
                  </a:lnTo>
                  <a:lnTo>
                    <a:pt x="72" y="141"/>
                  </a:lnTo>
                  <a:lnTo>
                    <a:pt x="63" y="136"/>
                  </a:lnTo>
                  <a:lnTo>
                    <a:pt x="54" y="129"/>
                  </a:lnTo>
                  <a:lnTo>
                    <a:pt x="47" y="123"/>
                  </a:lnTo>
                  <a:lnTo>
                    <a:pt x="41" y="115"/>
                  </a:lnTo>
                  <a:lnTo>
                    <a:pt x="36" y="108"/>
                  </a:lnTo>
                  <a:lnTo>
                    <a:pt x="32" y="100"/>
                  </a:lnTo>
                  <a:lnTo>
                    <a:pt x="29" y="92"/>
                  </a:lnTo>
                  <a:lnTo>
                    <a:pt x="27" y="84"/>
                  </a:lnTo>
                  <a:lnTo>
                    <a:pt x="17" y="101"/>
                  </a:lnTo>
                  <a:lnTo>
                    <a:pt x="9" y="117"/>
                  </a:lnTo>
                  <a:lnTo>
                    <a:pt x="4" y="133"/>
                  </a:lnTo>
                  <a:lnTo>
                    <a:pt x="1" y="148"/>
                  </a:lnTo>
                  <a:lnTo>
                    <a:pt x="0" y="161"/>
                  </a:lnTo>
                  <a:lnTo>
                    <a:pt x="1" y="175"/>
                  </a:lnTo>
                  <a:lnTo>
                    <a:pt x="3" y="187"/>
                  </a:lnTo>
                  <a:lnTo>
                    <a:pt x="7" y="198"/>
                  </a:lnTo>
                  <a:lnTo>
                    <a:pt x="13" y="209"/>
                  </a:lnTo>
                  <a:lnTo>
                    <a:pt x="20" y="220"/>
                  </a:lnTo>
                  <a:lnTo>
                    <a:pt x="28" y="229"/>
                  </a:lnTo>
                  <a:lnTo>
                    <a:pt x="36" y="238"/>
                  </a:lnTo>
                  <a:lnTo>
                    <a:pt x="46" y="245"/>
                  </a:lnTo>
                  <a:lnTo>
                    <a:pt x="57" y="253"/>
                  </a:lnTo>
                  <a:lnTo>
                    <a:pt x="68" y="260"/>
                  </a:lnTo>
                  <a:lnTo>
                    <a:pt x="79" y="266"/>
                  </a:lnTo>
                  <a:lnTo>
                    <a:pt x="91" y="272"/>
                  </a:lnTo>
                  <a:lnTo>
                    <a:pt x="104" y="277"/>
                  </a:lnTo>
                  <a:lnTo>
                    <a:pt x="116" y="282"/>
                  </a:lnTo>
                  <a:lnTo>
                    <a:pt x="128" y="286"/>
                  </a:lnTo>
                  <a:lnTo>
                    <a:pt x="152" y="292"/>
                  </a:lnTo>
                  <a:lnTo>
                    <a:pt x="173" y="298"/>
                  </a:lnTo>
                  <a:lnTo>
                    <a:pt x="207" y="305"/>
                  </a:lnTo>
                  <a:lnTo>
                    <a:pt x="219" y="306"/>
                  </a:lnTo>
                  <a:lnTo>
                    <a:pt x="230" y="307"/>
                  </a:lnTo>
                  <a:lnTo>
                    <a:pt x="240" y="308"/>
                  </a:lnTo>
                  <a:lnTo>
                    <a:pt x="251" y="307"/>
                  </a:lnTo>
                  <a:lnTo>
                    <a:pt x="262" y="306"/>
                  </a:lnTo>
                  <a:lnTo>
                    <a:pt x="274" y="304"/>
                  </a:lnTo>
                  <a:lnTo>
                    <a:pt x="286" y="300"/>
                  </a:lnTo>
                  <a:lnTo>
                    <a:pt x="299" y="297"/>
                  </a:lnTo>
                  <a:lnTo>
                    <a:pt x="312" y="293"/>
                  </a:lnTo>
                  <a:lnTo>
                    <a:pt x="340" y="284"/>
                  </a:lnTo>
                  <a:lnTo>
                    <a:pt x="369" y="273"/>
                  </a:lnTo>
                  <a:lnTo>
                    <a:pt x="397" y="260"/>
                  </a:lnTo>
                  <a:lnTo>
                    <a:pt x="428" y="245"/>
                  </a:lnTo>
                  <a:lnTo>
                    <a:pt x="459" y="230"/>
                  </a:lnTo>
                  <a:lnTo>
                    <a:pt x="488" y="214"/>
                  </a:lnTo>
                  <a:lnTo>
                    <a:pt x="519" y="196"/>
                  </a:lnTo>
                  <a:lnTo>
                    <a:pt x="549" y="178"/>
                  </a:lnTo>
                  <a:lnTo>
                    <a:pt x="606" y="143"/>
                  </a:lnTo>
                  <a:lnTo>
                    <a:pt x="657" y="109"/>
                  </a:lnTo>
                  <a:lnTo>
                    <a:pt x="669" y="98"/>
                  </a:lnTo>
                  <a:lnTo>
                    <a:pt x="681" y="87"/>
                  </a:lnTo>
                  <a:lnTo>
                    <a:pt x="694" y="77"/>
                  </a:lnTo>
                  <a:lnTo>
                    <a:pt x="708" y="66"/>
                  </a:lnTo>
                  <a:lnTo>
                    <a:pt x="722" y="57"/>
                  </a:lnTo>
                  <a:lnTo>
                    <a:pt x="736" y="48"/>
                  </a:lnTo>
                  <a:lnTo>
                    <a:pt x="753" y="40"/>
                  </a:lnTo>
                  <a:lnTo>
                    <a:pt x="769" y="32"/>
                  </a:lnTo>
                  <a:lnTo>
                    <a:pt x="770" y="20"/>
                  </a:lnTo>
                  <a:lnTo>
                    <a:pt x="770" y="12"/>
                  </a:lnTo>
                  <a:lnTo>
                    <a:pt x="766" y="6"/>
                  </a:lnTo>
                  <a:lnTo>
                    <a:pt x="761" y="2"/>
                  </a:lnTo>
                  <a:lnTo>
                    <a:pt x="753" y="0"/>
                  </a:lnTo>
                  <a:lnTo>
                    <a:pt x="742" y="0"/>
                  </a:lnTo>
                  <a:lnTo>
                    <a:pt x="730" y="2"/>
                  </a:lnTo>
                  <a:lnTo>
                    <a:pt x="716" y="4"/>
                  </a:lnTo>
                  <a:lnTo>
                    <a:pt x="700" y="9"/>
                  </a:lnTo>
                  <a:lnTo>
                    <a:pt x="683" y="14"/>
                  </a:lnTo>
                  <a:lnTo>
                    <a:pt x="664" y="21"/>
                  </a:lnTo>
                  <a:lnTo>
                    <a:pt x="644" y="28"/>
                  </a:lnTo>
                  <a:lnTo>
                    <a:pt x="601" y="47"/>
                  </a:lnTo>
                  <a:lnTo>
                    <a:pt x="554" y="66"/>
                  </a:lnTo>
                  <a:lnTo>
                    <a:pt x="505" y="88"/>
                  </a:lnTo>
                  <a:lnTo>
                    <a:pt x="454" y="109"/>
                  </a:lnTo>
                  <a:lnTo>
                    <a:pt x="404" y="129"/>
                  </a:lnTo>
                  <a:lnTo>
                    <a:pt x="353" y="147"/>
                  </a:lnTo>
                  <a:lnTo>
                    <a:pt x="329" y="155"/>
                  </a:lnTo>
                  <a:lnTo>
                    <a:pt x="305" y="161"/>
                  </a:lnTo>
                  <a:lnTo>
                    <a:pt x="283" y="168"/>
                  </a:lnTo>
                  <a:lnTo>
                    <a:pt x="261" y="173"/>
                  </a:lnTo>
                  <a:lnTo>
                    <a:pt x="240" y="176"/>
                  </a:lnTo>
                  <a:lnTo>
                    <a:pt x="220" y="178"/>
                  </a:lnTo>
                  <a:lnTo>
                    <a:pt x="202" y="178"/>
                  </a:lnTo>
                  <a:lnTo>
                    <a:pt x="186" y="176"/>
                  </a:lnTo>
                  <a:close/>
                </a:path>
              </a:pathLst>
            </a:custGeom>
            <a:solidFill>
              <a:srgbClr val="694A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94"/>
            <p:cNvSpPr>
              <a:spLocks/>
            </p:cNvSpPr>
            <p:nvPr/>
          </p:nvSpPr>
          <p:spPr bwMode="auto">
            <a:xfrm>
              <a:off x="1215" y="3155"/>
              <a:ext cx="1" cy="4"/>
            </a:xfrm>
            <a:custGeom>
              <a:avLst/>
              <a:gdLst/>
              <a:ahLst/>
              <a:cxnLst>
                <a:cxn ang="0">
                  <a:pos x="0" y="76"/>
                </a:cxn>
                <a:cxn ang="0">
                  <a:pos x="3" y="45"/>
                </a:cxn>
                <a:cxn ang="0">
                  <a:pos x="6" y="21"/>
                </a:cxn>
                <a:cxn ang="0">
                  <a:pos x="7" y="7"/>
                </a:cxn>
                <a:cxn ang="0">
                  <a:pos x="8" y="0"/>
                </a:cxn>
                <a:cxn ang="0">
                  <a:pos x="5" y="21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6"/>
                </a:cxn>
              </a:cxnLst>
              <a:rect l="0" t="0" r="r" b="b"/>
              <a:pathLst>
                <a:path w="8" h="76">
                  <a:moveTo>
                    <a:pt x="0" y="76"/>
                  </a:moveTo>
                  <a:lnTo>
                    <a:pt x="3" y="45"/>
                  </a:lnTo>
                  <a:lnTo>
                    <a:pt x="6" y="21"/>
                  </a:lnTo>
                  <a:lnTo>
                    <a:pt x="7" y="7"/>
                  </a:lnTo>
                  <a:lnTo>
                    <a:pt x="8" y="0"/>
                  </a:lnTo>
                  <a:lnTo>
                    <a:pt x="5" y="21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8768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95"/>
            <p:cNvSpPr>
              <a:spLocks/>
            </p:cNvSpPr>
            <p:nvPr/>
          </p:nvSpPr>
          <p:spPr bwMode="auto">
            <a:xfrm>
              <a:off x="1165" y="3143"/>
              <a:ext cx="52" cy="22"/>
            </a:xfrm>
            <a:custGeom>
              <a:avLst/>
              <a:gdLst/>
              <a:ahLst/>
              <a:cxnLst>
                <a:cxn ang="0">
                  <a:pos x="933" y="0"/>
                </a:cxn>
                <a:cxn ang="0">
                  <a:pos x="889" y="9"/>
                </a:cxn>
                <a:cxn ang="0">
                  <a:pos x="828" y="29"/>
                </a:cxn>
                <a:cxn ang="0">
                  <a:pos x="669" y="92"/>
                </a:cxn>
                <a:cxn ang="0">
                  <a:pos x="490" y="169"/>
                </a:cxn>
                <a:cxn ang="0">
                  <a:pos x="320" y="237"/>
                </a:cxn>
                <a:cxn ang="0">
                  <a:pos x="228" y="268"/>
                </a:cxn>
                <a:cxn ang="0">
                  <a:pos x="175" y="279"/>
                </a:cxn>
                <a:cxn ang="0">
                  <a:pos x="140" y="281"/>
                </a:cxn>
                <a:cxn ang="0">
                  <a:pos x="118" y="277"/>
                </a:cxn>
                <a:cxn ang="0">
                  <a:pos x="108" y="266"/>
                </a:cxn>
                <a:cxn ang="0">
                  <a:pos x="108" y="251"/>
                </a:cxn>
                <a:cxn ang="0">
                  <a:pos x="116" y="229"/>
                </a:cxn>
                <a:cxn ang="0">
                  <a:pos x="168" y="134"/>
                </a:cxn>
                <a:cxn ang="0">
                  <a:pos x="197" y="65"/>
                </a:cxn>
                <a:cxn ang="0">
                  <a:pos x="130" y="112"/>
                </a:cxn>
                <a:cxn ang="0">
                  <a:pos x="64" y="168"/>
                </a:cxn>
                <a:cxn ang="0">
                  <a:pos x="36" y="209"/>
                </a:cxn>
                <a:cxn ang="0">
                  <a:pos x="17" y="252"/>
                </a:cxn>
                <a:cxn ang="0">
                  <a:pos x="5" y="297"/>
                </a:cxn>
                <a:cxn ang="0">
                  <a:pos x="0" y="341"/>
                </a:cxn>
                <a:cxn ang="0">
                  <a:pos x="4" y="379"/>
                </a:cxn>
                <a:cxn ang="0">
                  <a:pos x="16" y="403"/>
                </a:cxn>
                <a:cxn ang="0">
                  <a:pos x="38" y="419"/>
                </a:cxn>
                <a:cxn ang="0">
                  <a:pos x="68" y="430"/>
                </a:cxn>
                <a:cxn ang="0">
                  <a:pos x="115" y="434"/>
                </a:cxn>
                <a:cxn ang="0">
                  <a:pos x="188" y="430"/>
                </a:cxn>
                <a:cxn ang="0">
                  <a:pos x="258" y="416"/>
                </a:cxn>
                <a:cxn ang="0">
                  <a:pos x="358" y="376"/>
                </a:cxn>
                <a:cxn ang="0">
                  <a:pos x="507" y="300"/>
                </a:cxn>
                <a:cxn ang="0">
                  <a:pos x="655" y="216"/>
                </a:cxn>
                <a:cxn ang="0">
                  <a:pos x="860" y="90"/>
                </a:cxn>
                <a:cxn ang="0">
                  <a:pos x="890" y="80"/>
                </a:cxn>
                <a:cxn ang="0">
                  <a:pos x="907" y="85"/>
                </a:cxn>
                <a:cxn ang="0">
                  <a:pos x="921" y="96"/>
                </a:cxn>
                <a:cxn ang="0">
                  <a:pos x="941" y="131"/>
                </a:cxn>
                <a:cxn ang="0">
                  <a:pos x="953" y="173"/>
                </a:cxn>
                <a:cxn ang="0">
                  <a:pos x="960" y="225"/>
                </a:cxn>
                <a:cxn ang="0">
                  <a:pos x="968" y="209"/>
                </a:cxn>
                <a:cxn ang="0">
                  <a:pos x="983" y="111"/>
                </a:cxn>
                <a:cxn ang="0">
                  <a:pos x="981" y="51"/>
                </a:cxn>
                <a:cxn ang="0">
                  <a:pos x="975" y="27"/>
                </a:cxn>
                <a:cxn ang="0">
                  <a:pos x="963" y="9"/>
                </a:cxn>
              </a:cxnLst>
              <a:rect l="0" t="0" r="r" b="b"/>
              <a:pathLst>
                <a:path w="984" h="434">
                  <a:moveTo>
                    <a:pt x="950" y="2"/>
                  </a:moveTo>
                  <a:lnTo>
                    <a:pt x="943" y="0"/>
                  </a:lnTo>
                  <a:lnTo>
                    <a:pt x="933" y="0"/>
                  </a:lnTo>
                  <a:lnTo>
                    <a:pt x="920" y="2"/>
                  </a:lnTo>
                  <a:lnTo>
                    <a:pt x="905" y="5"/>
                  </a:lnTo>
                  <a:lnTo>
                    <a:pt x="889" y="9"/>
                  </a:lnTo>
                  <a:lnTo>
                    <a:pt x="869" y="14"/>
                  </a:lnTo>
                  <a:lnTo>
                    <a:pt x="849" y="22"/>
                  </a:lnTo>
                  <a:lnTo>
                    <a:pt x="828" y="29"/>
                  </a:lnTo>
                  <a:lnTo>
                    <a:pt x="778" y="47"/>
                  </a:lnTo>
                  <a:lnTo>
                    <a:pt x="726" y="69"/>
                  </a:lnTo>
                  <a:lnTo>
                    <a:pt x="669" y="92"/>
                  </a:lnTo>
                  <a:lnTo>
                    <a:pt x="611" y="118"/>
                  </a:lnTo>
                  <a:lnTo>
                    <a:pt x="550" y="143"/>
                  </a:lnTo>
                  <a:lnTo>
                    <a:pt x="490" y="169"/>
                  </a:lnTo>
                  <a:lnTo>
                    <a:pt x="430" y="193"/>
                  </a:lnTo>
                  <a:lnTo>
                    <a:pt x="374" y="217"/>
                  </a:lnTo>
                  <a:lnTo>
                    <a:pt x="320" y="237"/>
                  </a:lnTo>
                  <a:lnTo>
                    <a:pt x="271" y="255"/>
                  </a:lnTo>
                  <a:lnTo>
                    <a:pt x="248" y="262"/>
                  </a:lnTo>
                  <a:lnTo>
                    <a:pt x="228" y="268"/>
                  </a:lnTo>
                  <a:lnTo>
                    <a:pt x="208" y="273"/>
                  </a:lnTo>
                  <a:lnTo>
                    <a:pt x="191" y="276"/>
                  </a:lnTo>
                  <a:lnTo>
                    <a:pt x="175" y="279"/>
                  </a:lnTo>
                  <a:lnTo>
                    <a:pt x="162" y="280"/>
                  </a:lnTo>
                  <a:lnTo>
                    <a:pt x="150" y="281"/>
                  </a:lnTo>
                  <a:lnTo>
                    <a:pt x="140" y="281"/>
                  </a:lnTo>
                  <a:lnTo>
                    <a:pt x="131" y="280"/>
                  </a:lnTo>
                  <a:lnTo>
                    <a:pt x="124" y="279"/>
                  </a:lnTo>
                  <a:lnTo>
                    <a:pt x="118" y="277"/>
                  </a:lnTo>
                  <a:lnTo>
                    <a:pt x="114" y="274"/>
                  </a:lnTo>
                  <a:lnTo>
                    <a:pt x="111" y="270"/>
                  </a:lnTo>
                  <a:lnTo>
                    <a:pt x="108" y="266"/>
                  </a:lnTo>
                  <a:lnTo>
                    <a:pt x="107" y="262"/>
                  </a:lnTo>
                  <a:lnTo>
                    <a:pt x="108" y="256"/>
                  </a:lnTo>
                  <a:lnTo>
                    <a:pt x="108" y="251"/>
                  </a:lnTo>
                  <a:lnTo>
                    <a:pt x="110" y="243"/>
                  </a:lnTo>
                  <a:lnTo>
                    <a:pt x="113" y="236"/>
                  </a:lnTo>
                  <a:lnTo>
                    <a:pt x="116" y="229"/>
                  </a:lnTo>
                  <a:lnTo>
                    <a:pt x="135" y="195"/>
                  </a:lnTo>
                  <a:lnTo>
                    <a:pt x="157" y="156"/>
                  </a:lnTo>
                  <a:lnTo>
                    <a:pt x="168" y="134"/>
                  </a:lnTo>
                  <a:lnTo>
                    <a:pt x="180" y="111"/>
                  </a:lnTo>
                  <a:lnTo>
                    <a:pt x="189" y="88"/>
                  </a:lnTo>
                  <a:lnTo>
                    <a:pt x="197" y="65"/>
                  </a:lnTo>
                  <a:lnTo>
                    <a:pt x="189" y="71"/>
                  </a:lnTo>
                  <a:lnTo>
                    <a:pt x="166" y="87"/>
                  </a:lnTo>
                  <a:lnTo>
                    <a:pt x="130" y="112"/>
                  </a:lnTo>
                  <a:lnTo>
                    <a:pt x="85" y="142"/>
                  </a:lnTo>
                  <a:lnTo>
                    <a:pt x="74" y="155"/>
                  </a:lnTo>
                  <a:lnTo>
                    <a:pt x="64" y="168"/>
                  </a:lnTo>
                  <a:lnTo>
                    <a:pt x="54" y="181"/>
                  </a:lnTo>
                  <a:lnTo>
                    <a:pt x="44" y="194"/>
                  </a:lnTo>
                  <a:lnTo>
                    <a:pt x="36" y="209"/>
                  </a:lnTo>
                  <a:lnTo>
                    <a:pt x="29" y="223"/>
                  </a:lnTo>
                  <a:lnTo>
                    <a:pt x="23" y="237"/>
                  </a:lnTo>
                  <a:lnTo>
                    <a:pt x="17" y="252"/>
                  </a:lnTo>
                  <a:lnTo>
                    <a:pt x="12" y="267"/>
                  </a:lnTo>
                  <a:lnTo>
                    <a:pt x="8" y="281"/>
                  </a:lnTo>
                  <a:lnTo>
                    <a:pt x="5" y="297"/>
                  </a:lnTo>
                  <a:lnTo>
                    <a:pt x="2" y="311"/>
                  </a:lnTo>
                  <a:lnTo>
                    <a:pt x="0" y="326"/>
                  </a:lnTo>
                  <a:lnTo>
                    <a:pt x="0" y="341"/>
                  </a:lnTo>
                  <a:lnTo>
                    <a:pt x="0" y="355"/>
                  </a:lnTo>
                  <a:lnTo>
                    <a:pt x="1" y="369"/>
                  </a:lnTo>
                  <a:lnTo>
                    <a:pt x="4" y="379"/>
                  </a:lnTo>
                  <a:lnTo>
                    <a:pt x="7" y="389"/>
                  </a:lnTo>
                  <a:lnTo>
                    <a:pt x="11" y="396"/>
                  </a:lnTo>
                  <a:lnTo>
                    <a:pt x="16" y="403"/>
                  </a:lnTo>
                  <a:lnTo>
                    <a:pt x="23" y="409"/>
                  </a:lnTo>
                  <a:lnTo>
                    <a:pt x="30" y="415"/>
                  </a:lnTo>
                  <a:lnTo>
                    <a:pt x="38" y="419"/>
                  </a:lnTo>
                  <a:lnTo>
                    <a:pt x="49" y="423"/>
                  </a:lnTo>
                  <a:lnTo>
                    <a:pt x="58" y="426"/>
                  </a:lnTo>
                  <a:lnTo>
                    <a:pt x="68" y="430"/>
                  </a:lnTo>
                  <a:lnTo>
                    <a:pt x="79" y="432"/>
                  </a:lnTo>
                  <a:lnTo>
                    <a:pt x="92" y="433"/>
                  </a:lnTo>
                  <a:lnTo>
                    <a:pt x="115" y="434"/>
                  </a:lnTo>
                  <a:lnTo>
                    <a:pt x="140" y="434"/>
                  </a:lnTo>
                  <a:lnTo>
                    <a:pt x="164" y="432"/>
                  </a:lnTo>
                  <a:lnTo>
                    <a:pt x="188" y="430"/>
                  </a:lnTo>
                  <a:lnTo>
                    <a:pt x="209" y="426"/>
                  </a:lnTo>
                  <a:lnTo>
                    <a:pt x="229" y="422"/>
                  </a:lnTo>
                  <a:lnTo>
                    <a:pt x="258" y="416"/>
                  </a:lnTo>
                  <a:lnTo>
                    <a:pt x="270" y="414"/>
                  </a:lnTo>
                  <a:lnTo>
                    <a:pt x="312" y="397"/>
                  </a:lnTo>
                  <a:lnTo>
                    <a:pt x="358" y="376"/>
                  </a:lnTo>
                  <a:lnTo>
                    <a:pt x="406" y="353"/>
                  </a:lnTo>
                  <a:lnTo>
                    <a:pt x="456" y="327"/>
                  </a:lnTo>
                  <a:lnTo>
                    <a:pt x="507" y="300"/>
                  </a:lnTo>
                  <a:lnTo>
                    <a:pt x="557" y="272"/>
                  </a:lnTo>
                  <a:lnTo>
                    <a:pt x="607" y="243"/>
                  </a:lnTo>
                  <a:lnTo>
                    <a:pt x="655" y="216"/>
                  </a:lnTo>
                  <a:lnTo>
                    <a:pt x="743" y="164"/>
                  </a:lnTo>
                  <a:lnTo>
                    <a:pt x="813" y="120"/>
                  </a:lnTo>
                  <a:lnTo>
                    <a:pt x="860" y="90"/>
                  </a:lnTo>
                  <a:lnTo>
                    <a:pt x="878" y="79"/>
                  </a:lnTo>
                  <a:lnTo>
                    <a:pt x="884" y="79"/>
                  </a:lnTo>
                  <a:lnTo>
                    <a:pt x="890" y="80"/>
                  </a:lnTo>
                  <a:lnTo>
                    <a:pt x="896" y="81"/>
                  </a:lnTo>
                  <a:lnTo>
                    <a:pt x="902" y="83"/>
                  </a:lnTo>
                  <a:lnTo>
                    <a:pt x="907" y="85"/>
                  </a:lnTo>
                  <a:lnTo>
                    <a:pt x="912" y="89"/>
                  </a:lnTo>
                  <a:lnTo>
                    <a:pt x="917" y="92"/>
                  </a:lnTo>
                  <a:lnTo>
                    <a:pt x="921" y="96"/>
                  </a:lnTo>
                  <a:lnTo>
                    <a:pt x="929" y="106"/>
                  </a:lnTo>
                  <a:lnTo>
                    <a:pt x="936" y="119"/>
                  </a:lnTo>
                  <a:lnTo>
                    <a:pt x="941" y="131"/>
                  </a:lnTo>
                  <a:lnTo>
                    <a:pt x="946" y="145"/>
                  </a:lnTo>
                  <a:lnTo>
                    <a:pt x="950" y="159"/>
                  </a:lnTo>
                  <a:lnTo>
                    <a:pt x="953" y="173"/>
                  </a:lnTo>
                  <a:lnTo>
                    <a:pt x="955" y="187"/>
                  </a:lnTo>
                  <a:lnTo>
                    <a:pt x="958" y="201"/>
                  </a:lnTo>
                  <a:lnTo>
                    <a:pt x="960" y="225"/>
                  </a:lnTo>
                  <a:lnTo>
                    <a:pt x="960" y="241"/>
                  </a:lnTo>
                  <a:lnTo>
                    <a:pt x="962" y="232"/>
                  </a:lnTo>
                  <a:lnTo>
                    <a:pt x="968" y="209"/>
                  </a:lnTo>
                  <a:lnTo>
                    <a:pt x="975" y="173"/>
                  </a:lnTo>
                  <a:lnTo>
                    <a:pt x="981" y="132"/>
                  </a:lnTo>
                  <a:lnTo>
                    <a:pt x="983" y="111"/>
                  </a:lnTo>
                  <a:lnTo>
                    <a:pt x="984" y="90"/>
                  </a:lnTo>
                  <a:lnTo>
                    <a:pt x="983" y="70"/>
                  </a:lnTo>
                  <a:lnTo>
                    <a:pt x="981" y="51"/>
                  </a:lnTo>
                  <a:lnTo>
                    <a:pt x="980" y="42"/>
                  </a:lnTo>
                  <a:lnTo>
                    <a:pt x="977" y="34"/>
                  </a:lnTo>
                  <a:lnTo>
                    <a:pt x="975" y="27"/>
                  </a:lnTo>
                  <a:lnTo>
                    <a:pt x="971" y="21"/>
                  </a:lnTo>
                  <a:lnTo>
                    <a:pt x="967" y="14"/>
                  </a:lnTo>
                  <a:lnTo>
                    <a:pt x="963" y="9"/>
                  </a:lnTo>
                  <a:lnTo>
                    <a:pt x="957" y="5"/>
                  </a:lnTo>
                  <a:lnTo>
                    <a:pt x="950" y="2"/>
                  </a:lnTo>
                  <a:close/>
                </a:path>
              </a:pathLst>
            </a:custGeom>
            <a:solidFill>
              <a:srgbClr val="694A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96"/>
            <p:cNvSpPr>
              <a:spLocks/>
            </p:cNvSpPr>
            <p:nvPr/>
          </p:nvSpPr>
          <p:spPr bwMode="auto">
            <a:xfrm>
              <a:off x="1170" y="3146"/>
              <a:ext cx="5" cy="4"/>
            </a:xfrm>
            <a:custGeom>
              <a:avLst/>
              <a:gdLst/>
              <a:ahLst/>
              <a:cxnLst>
                <a:cxn ang="0">
                  <a:pos x="0" y="77"/>
                </a:cxn>
                <a:cxn ang="0">
                  <a:pos x="45" y="47"/>
                </a:cxn>
                <a:cxn ang="0">
                  <a:pos x="81" y="22"/>
                </a:cxn>
                <a:cxn ang="0">
                  <a:pos x="104" y="6"/>
                </a:cxn>
                <a:cxn ang="0">
                  <a:pos x="112" y="0"/>
                </a:cxn>
                <a:cxn ang="0">
                  <a:pos x="96" y="8"/>
                </a:cxn>
                <a:cxn ang="0">
                  <a:pos x="79" y="16"/>
                </a:cxn>
                <a:cxn ang="0">
                  <a:pos x="65" y="25"/>
                </a:cxn>
                <a:cxn ang="0">
                  <a:pos x="51" y="34"/>
                </a:cxn>
                <a:cxn ang="0">
                  <a:pos x="37" y="45"/>
                </a:cxn>
                <a:cxn ang="0">
                  <a:pos x="24" y="55"/>
                </a:cxn>
                <a:cxn ang="0">
                  <a:pos x="12" y="66"/>
                </a:cxn>
                <a:cxn ang="0">
                  <a:pos x="0" y="77"/>
                </a:cxn>
              </a:cxnLst>
              <a:rect l="0" t="0" r="r" b="b"/>
              <a:pathLst>
                <a:path w="112" h="77">
                  <a:moveTo>
                    <a:pt x="0" y="77"/>
                  </a:moveTo>
                  <a:lnTo>
                    <a:pt x="45" y="47"/>
                  </a:lnTo>
                  <a:lnTo>
                    <a:pt x="81" y="22"/>
                  </a:lnTo>
                  <a:lnTo>
                    <a:pt x="104" y="6"/>
                  </a:lnTo>
                  <a:lnTo>
                    <a:pt x="112" y="0"/>
                  </a:lnTo>
                  <a:lnTo>
                    <a:pt x="96" y="8"/>
                  </a:lnTo>
                  <a:lnTo>
                    <a:pt x="79" y="16"/>
                  </a:lnTo>
                  <a:lnTo>
                    <a:pt x="65" y="25"/>
                  </a:lnTo>
                  <a:lnTo>
                    <a:pt x="51" y="34"/>
                  </a:lnTo>
                  <a:lnTo>
                    <a:pt x="37" y="45"/>
                  </a:lnTo>
                  <a:lnTo>
                    <a:pt x="24" y="55"/>
                  </a:lnTo>
                  <a:lnTo>
                    <a:pt x="12" y="66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8768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97"/>
            <p:cNvSpPr>
              <a:spLocks/>
            </p:cNvSpPr>
            <p:nvPr/>
          </p:nvSpPr>
          <p:spPr bwMode="auto">
            <a:xfrm>
              <a:off x="1212" y="3097"/>
              <a:ext cx="48" cy="105"/>
            </a:xfrm>
            <a:custGeom>
              <a:avLst/>
              <a:gdLst/>
              <a:ahLst/>
              <a:cxnLst>
                <a:cxn ang="0">
                  <a:pos x="880" y="780"/>
                </a:cxn>
                <a:cxn ang="0">
                  <a:pos x="823" y="685"/>
                </a:cxn>
                <a:cxn ang="0">
                  <a:pos x="748" y="607"/>
                </a:cxn>
                <a:cxn ang="0">
                  <a:pos x="665" y="547"/>
                </a:cxn>
                <a:cxn ang="0">
                  <a:pos x="582" y="502"/>
                </a:cxn>
                <a:cxn ang="0">
                  <a:pos x="446" y="450"/>
                </a:cxn>
                <a:cxn ang="0">
                  <a:pos x="410" y="383"/>
                </a:cxn>
                <a:cxn ang="0">
                  <a:pos x="367" y="303"/>
                </a:cxn>
                <a:cxn ang="0">
                  <a:pos x="307" y="227"/>
                </a:cxn>
                <a:cxn ang="0">
                  <a:pos x="237" y="158"/>
                </a:cxn>
                <a:cxn ang="0">
                  <a:pos x="115" y="62"/>
                </a:cxn>
                <a:cxn ang="0">
                  <a:pos x="25" y="9"/>
                </a:cxn>
                <a:cxn ang="0">
                  <a:pos x="0" y="0"/>
                </a:cxn>
                <a:cxn ang="0">
                  <a:pos x="101" y="101"/>
                </a:cxn>
                <a:cxn ang="0">
                  <a:pos x="194" y="233"/>
                </a:cxn>
                <a:cxn ang="0">
                  <a:pos x="234" y="311"/>
                </a:cxn>
                <a:cxn ang="0">
                  <a:pos x="269" y="398"/>
                </a:cxn>
                <a:cxn ang="0">
                  <a:pos x="297" y="495"/>
                </a:cxn>
                <a:cxn ang="0">
                  <a:pos x="317" y="601"/>
                </a:cxn>
                <a:cxn ang="0">
                  <a:pos x="398" y="607"/>
                </a:cxn>
                <a:cxn ang="0">
                  <a:pos x="481" y="627"/>
                </a:cxn>
                <a:cxn ang="0">
                  <a:pos x="573" y="664"/>
                </a:cxn>
                <a:cxn ang="0">
                  <a:pos x="662" y="727"/>
                </a:cxn>
                <a:cxn ang="0">
                  <a:pos x="736" y="822"/>
                </a:cxn>
                <a:cxn ang="0">
                  <a:pos x="780" y="956"/>
                </a:cxn>
                <a:cxn ang="0">
                  <a:pos x="782" y="1135"/>
                </a:cxn>
                <a:cxn ang="0">
                  <a:pos x="705" y="1303"/>
                </a:cxn>
                <a:cxn ang="0">
                  <a:pos x="629" y="1441"/>
                </a:cxn>
                <a:cxn ang="0">
                  <a:pos x="568" y="1532"/>
                </a:cxn>
                <a:cxn ang="0">
                  <a:pos x="528" y="1571"/>
                </a:cxn>
                <a:cxn ang="0">
                  <a:pos x="497" y="1577"/>
                </a:cxn>
                <a:cxn ang="0">
                  <a:pos x="475" y="1551"/>
                </a:cxn>
                <a:cxn ang="0">
                  <a:pos x="460" y="1507"/>
                </a:cxn>
                <a:cxn ang="0">
                  <a:pos x="447" y="1423"/>
                </a:cxn>
                <a:cxn ang="0">
                  <a:pos x="443" y="1318"/>
                </a:cxn>
                <a:cxn ang="0">
                  <a:pos x="352" y="1592"/>
                </a:cxn>
                <a:cxn ang="0">
                  <a:pos x="261" y="1815"/>
                </a:cxn>
                <a:cxn ang="0">
                  <a:pos x="212" y="1914"/>
                </a:cxn>
                <a:cxn ang="0">
                  <a:pos x="163" y="1992"/>
                </a:cxn>
                <a:cxn ang="0">
                  <a:pos x="180" y="2006"/>
                </a:cxn>
                <a:cxn ang="0">
                  <a:pos x="205" y="1989"/>
                </a:cxn>
                <a:cxn ang="0">
                  <a:pos x="267" y="1897"/>
                </a:cxn>
                <a:cxn ang="0">
                  <a:pos x="356" y="1734"/>
                </a:cxn>
                <a:cxn ang="0">
                  <a:pos x="385" y="1700"/>
                </a:cxn>
                <a:cxn ang="0">
                  <a:pos x="428" y="1707"/>
                </a:cxn>
                <a:cxn ang="0">
                  <a:pos x="515" y="1736"/>
                </a:cxn>
                <a:cxn ang="0">
                  <a:pos x="568" y="1740"/>
                </a:cxn>
                <a:cxn ang="0">
                  <a:pos x="627" y="1726"/>
                </a:cxn>
                <a:cxn ang="0">
                  <a:pos x="690" y="1688"/>
                </a:cxn>
                <a:cxn ang="0">
                  <a:pos x="756" y="1615"/>
                </a:cxn>
                <a:cxn ang="0">
                  <a:pos x="831" y="1490"/>
                </a:cxn>
                <a:cxn ang="0">
                  <a:pos x="879" y="1362"/>
                </a:cxn>
                <a:cxn ang="0">
                  <a:pos x="908" y="1235"/>
                </a:cxn>
                <a:cxn ang="0">
                  <a:pos x="920" y="1119"/>
                </a:cxn>
                <a:cxn ang="0">
                  <a:pos x="921" y="1017"/>
                </a:cxn>
                <a:cxn ang="0">
                  <a:pos x="910" y="883"/>
                </a:cxn>
              </a:cxnLst>
              <a:rect l="0" t="0" r="r" b="b"/>
              <a:pathLst>
                <a:path w="922" h="2006">
                  <a:moveTo>
                    <a:pt x="907" y="865"/>
                  </a:moveTo>
                  <a:lnTo>
                    <a:pt x="900" y="835"/>
                  </a:lnTo>
                  <a:lnTo>
                    <a:pt x="892" y="807"/>
                  </a:lnTo>
                  <a:lnTo>
                    <a:pt x="880" y="780"/>
                  </a:lnTo>
                  <a:lnTo>
                    <a:pt x="868" y="755"/>
                  </a:lnTo>
                  <a:lnTo>
                    <a:pt x="855" y="730"/>
                  </a:lnTo>
                  <a:lnTo>
                    <a:pt x="839" y="706"/>
                  </a:lnTo>
                  <a:lnTo>
                    <a:pt x="823" y="685"/>
                  </a:lnTo>
                  <a:lnTo>
                    <a:pt x="806" y="664"/>
                  </a:lnTo>
                  <a:lnTo>
                    <a:pt x="787" y="644"/>
                  </a:lnTo>
                  <a:lnTo>
                    <a:pt x="769" y="625"/>
                  </a:lnTo>
                  <a:lnTo>
                    <a:pt x="748" y="607"/>
                  </a:lnTo>
                  <a:lnTo>
                    <a:pt x="728" y="591"/>
                  </a:lnTo>
                  <a:lnTo>
                    <a:pt x="707" y="575"/>
                  </a:lnTo>
                  <a:lnTo>
                    <a:pt x="687" y="560"/>
                  </a:lnTo>
                  <a:lnTo>
                    <a:pt x="665" y="547"/>
                  </a:lnTo>
                  <a:lnTo>
                    <a:pt x="644" y="534"/>
                  </a:lnTo>
                  <a:lnTo>
                    <a:pt x="623" y="522"/>
                  </a:lnTo>
                  <a:lnTo>
                    <a:pt x="603" y="512"/>
                  </a:lnTo>
                  <a:lnTo>
                    <a:pt x="582" y="502"/>
                  </a:lnTo>
                  <a:lnTo>
                    <a:pt x="563" y="493"/>
                  </a:lnTo>
                  <a:lnTo>
                    <a:pt x="526" y="477"/>
                  </a:lnTo>
                  <a:lnTo>
                    <a:pt x="494" y="465"/>
                  </a:lnTo>
                  <a:lnTo>
                    <a:pt x="446" y="450"/>
                  </a:lnTo>
                  <a:lnTo>
                    <a:pt x="428" y="445"/>
                  </a:lnTo>
                  <a:lnTo>
                    <a:pt x="424" y="424"/>
                  </a:lnTo>
                  <a:lnTo>
                    <a:pt x="418" y="404"/>
                  </a:lnTo>
                  <a:lnTo>
                    <a:pt x="410" y="383"/>
                  </a:lnTo>
                  <a:lnTo>
                    <a:pt x="401" y="363"/>
                  </a:lnTo>
                  <a:lnTo>
                    <a:pt x="391" y="343"/>
                  </a:lnTo>
                  <a:lnTo>
                    <a:pt x="380" y="323"/>
                  </a:lnTo>
                  <a:lnTo>
                    <a:pt x="367" y="303"/>
                  </a:lnTo>
                  <a:lnTo>
                    <a:pt x="353" y="283"/>
                  </a:lnTo>
                  <a:lnTo>
                    <a:pt x="339" y="265"/>
                  </a:lnTo>
                  <a:lnTo>
                    <a:pt x="323" y="245"/>
                  </a:lnTo>
                  <a:lnTo>
                    <a:pt x="307" y="227"/>
                  </a:lnTo>
                  <a:lnTo>
                    <a:pt x="291" y="210"/>
                  </a:lnTo>
                  <a:lnTo>
                    <a:pt x="273" y="192"/>
                  </a:lnTo>
                  <a:lnTo>
                    <a:pt x="256" y="175"/>
                  </a:lnTo>
                  <a:lnTo>
                    <a:pt x="237" y="158"/>
                  </a:lnTo>
                  <a:lnTo>
                    <a:pt x="220" y="142"/>
                  </a:lnTo>
                  <a:lnTo>
                    <a:pt x="183" y="114"/>
                  </a:lnTo>
                  <a:lnTo>
                    <a:pt x="148" y="86"/>
                  </a:lnTo>
                  <a:lnTo>
                    <a:pt x="115" y="62"/>
                  </a:lnTo>
                  <a:lnTo>
                    <a:pt x="84" y="42"/>
                  </a:lnTo>
                  <a:lnTo>
                    <a:pt x="56" y="26"/>
                  </a:lnTo>
                  <a:lnTo>
                    <a:pt x="34" y="13"/>
                  </a:lnTo>
                  <a:lnTo>
                    <a:pt x="25" y="9"/>
                  </a:lnTo>
                  <a:lnTo>
                    <a:pt x="16" y="5"/>
                  </a:lnTo>
                  <a:lnTo>
                    <a:pt x="9" y="3"/>
                  </a:lnTo>
                  <a:lnTo>
                    <a:pt x="4" y="2"/>
                  </a:lnTo>
                  <a:lnTo>
                    <a:pt x="0" y="0"/>
                  </a:lnTo>
                  <a:lnTo>
                    <a:pt x="26" y="23"/>
                  </a:lnTo>
                  <a:lnTo>
                    <a:pt x="51" y="47"/>
                  </a:lnTo>
                  <a:lnTo>
                    <a:pt x="76" y="74"/>
                  </a:lnTo>
                  <a:lnTo>
                    <a:pt x="101" y="101"/>
                  </a:lnTo>
                  <a:lnTo>
                    <a:pt x="126" y="131"/>
                  </a:lnTo>
                  <a:lnTo>
                    <a:pt x="149" y="163"/>
                  </a:lnTo>
                  <a:lnTo>
                    <a:pt x="172" y="197"/>
                  </a:lnTo>
                  <a:lnTo>
                    <a:pt x="194" y="233"/>
                  </a:lnTo>
                  <a:lnTo>
                    <a:pt x="205" y="252"/>
                  </a:lnTo>
                  <a:lnTo>
                    <a:pt x="215" y="271"/>
                  </a:lnTo>
                  <a:lnTo>
                    <a:pt x="225" y="290"/>
                  </a:lnTo>
                  <a:lnTo>
                    <a:pt x="234" y="311"/>
                  </a:lnTo>
                  <a:lnTo>
                    <a:pt x="244" y="332"/>
                  </a:lnTo>
                  <a:lnTo>
                    <a:pt x="253" y="354"/>
                  </a:lnTo>
                  <a:lnTo>
                    <a:pt x="261" y="375"/>
                  </a:lnTo>
                  <a:lnTo>
                    <a:pt x="269" y="398"/>
                  </a:lnTo>
                  <a:lnTo>
                    <a:pt x="276" y="421"/>
                  </a:lnTo>
                  <a:lnTo>
                    <a:pt x="285" y="445"/>
                  </a:lnTo>
                  <a:lnTo>
                    <a:pt x="291" y="469"/>
                  </a:lnTo>
                  <a:lnTo>
                    <a:pt x="297" y="495"/>
                  </a:lnTo>
                  <a:lnTo>
                    <a:pt x="303" y="520"/>
                  </a:lnTo>
                  <a:lnTo>
                    <a:pt x="308" y="546"/>
                  </a:lnTo>
                  <a:lnTo>
                    <a:pt x="312" y="574"/>
                  </a:lnTo>
                  <a:lnTo>
                    <a:pt x="317" y="601"/>
                  </a:lnTo>
                  <a:lnTo>
                    <a:pt x="322" y="601"/>
                  </a:lnTo>
                  <a:lnTo>
                    <a:pt x="340" y="601"/>
                  </a:lnTo>
                  <a:lnTo>
                    <a:pt x="365" y="603"/>
                  </a:lnTo>
                  <a:lnTo>
                    <a:pt x="398" y="607"/>
                  </a:lnTo>
                  <a:lnTo>
                    <a:pt x="418" y="611"/>
                  </a:lnTo>
                  <a:lnTo>
                    <a:pt x="437" y="616"/>
                  </a:lnTo>
                  <a:lnTo>
                    <a:pt x="459" y="621"/>
                  </a:lnTo>
                  <a:lnTo>
                    <a:pt x="481" y="627"/>
                  </a:lnTo>
                  <a:lnTo>
                    <a:pt x="504" y="634"/>
                  </a:lnTo>
                  <a:lnTo>
                    <a:pt x="526" y="642"/>
                  </a:lnTo>
                  <a:lnTo>
                    <a:pt x="550" y="652"/>
                  </a:lnTo>
                  <a:lnTo>
                    <a:pt x="573" y="664"/>
                  </a:lnTo>
                  <a:lnTo>
                    <a:pt x="597" y="677"/>
                  </a:lnTo>
                  <a:lnTo>
                    <a:pt x="619" y="692"/>
                  </a:lnTo>
                  <a:lnTo>
                    <a:pt x="642" y="709"/>
                  </a:lnTo>
                  <a:lnTo>
                    <a:pt x="662" y="727"/>
                  </a:lnTo>
                  <a:lnTo>
                    <a:pt x="683" y="747"/>
                  </a:lnTo>
                  <a:lnTo>
                    <a:pt x="702" y="770"/>
                  </a:lnTo>
                  <a:lnTo>
                    <a:pt x="720" y="794"/>
                  </a:lnTo>
                  <a:lnTo>
                    <a:pt x="736" y="822"/>
                  </a:lnTo>
                  <a:lnTo>
                    <a:pt x="750" y="852"/>
                  </a:lnTo>
                  <a:lnTo>
                    <a:pt x="763" y="883"/>
                  </a:lnTo>
                  <a:lnTo>
                    <a:pt x="773" y="918"/>
                  </a:lnTo>
                  <a:lnTo>
                    <a:pt x="780" y="956"/>
                  </a:lnTo>
                  <a:lnTo>
                    <a:pt x="785" y="996"/>
                  </a:lnTo>
                  <a:lnTo>
                    <a:pt x="787" y="1040"/>
                  </a:lnTo>
                  <a:lnTo>
                    <a:pt x="786" y="1086"/>
                  </a:lnTo>
                  <a:lnTo>
                    <a:pt x="782" y="1135"/>
                  </a:lnTo>
                  <a:lnTo>
                    <a:pt x="776" y="1149"/>
                  </a:lnTo>
                  <a:lnTo>
                    <a:pt x="760" y="1185"/>
                  </a:lnTo>
                  <a:lnTo>
                    <a:pt x="736" y="1238"/>
                  </a:lnTo>
                  <a:lnTo>
                    <a:pt x="705" y="1303"/>
                  </a:lnTo>
                  <a:lnTo>
                    <a:pt x="688" y="1336"/>
                  </a:lnTo>
                  <a:lnTo>
                    <a:pt x="668" y="1372"/>
                  </a:lnTo>
                  <a:lnTo>
                    <a:pt x="649" y="1407"/>
                  </a:lnTo>
                  <a:lnTo>
                    <a:pt x="629" y="1441"/>
                  </a:lnTo>
                  <a:lnTo>
                    <a:pt x="609" y="1473"/>
                  </a:lnTo>
                  <a:lnTo>
                    <a:pt x="589" y="1504"/>
                  </a:lnTo>
                  <a:lnTo>
                    <a:pt x="578" y="1518"/>
                  </a:lnTo>
                  <a:lnTo>
                    <a:pt x="568" y="1532"/>
                  </a:lnTo>
                  <a:lnTo>
                    <a:pt x="558" y="1544"/>
                  </a:lnTo>
                  <a:lnTo>
                    <a:pt x="548" y="1555"/>
                  </a:lnTo>
                  <a:lnTo>
                    <a:pt x="537" y="1564"/>
                  </a:lnTo>
                  <a:lnTo>
                    <a:pt x="528" y="1571"/>
                  </a:lnTo>
                  <a:lnTo>
                    <a:pt x="520" y="1576"/>
                  </a:lnTo>
                  <a:lnTo>
                    <a:pt x="512" y="1578"/>
                  </a:lnTo>
                  <a:lnTo>
                    <a:pt x="505" y="1578"/>
                  </a:lnTo>
                  <a:lnTo>
                    <a:pt x="497" y="1577"/>
                  </a:lnTo>
                  <a:lnTo>
                    <a:pt x="491" y="1572"/>
                  </a:lnTo>
                  <a:lnTo>
                    <a:pt x="485" y="1566"/>
                  </a:lnTo>
                  <a:lnTo>
                    <a:pt x="480" y="1560"/>
                  </a:lnTo>
                  <a:lnTo>
                    <a:pt x="475" y="1551"/>
                  </a:lnTo>
                  <a:lnTo>
                    <a:pt x="471" y="1542"/>
                  </a:lnTo>
                  <a:lnTo>
                    <a:pt x="467" y="1531"/>
                  </a:lnTo>
                  <a:lnTo>
                    <a:pt x="463" y="1519"/>
                  </a:lnTo>
                  <a:lnTo>
                    <a:pt x="460" y="1507"/>
                  </a:lnTo>
                  <a:lnTo>
                    <a:pt x="458" y="1494"/>
                  </a:lnTo>
                  <a:lnTo>
                    <a:pt x="454" y="1479"/>
                  </a:lnTo>
                  <a:lnTo>
                    <a:pt x="450" y="1452"/>
                  </a:lnTo>
                  <a:lnTo>
                    <a:pt x="447" y="1423"/>
                  </a:lnTo>
                  <a:lnTo>
                    <a:pt x="445" y="1397"/>
                  </a:lnTo>
                  <a:lnTo>
                    <a:pt x="444" y="1371"/>
                  </a:lnTo>
                  <a:lnTo>
                    <a:pt x="443" y="1333"/>
                  </a:lnTo>
                  <a:lnTo>
                    <a:pt x="443" y="1318"/>
                  </a:lnTo>
                  <a:lnTo>
                    <a:pt x="437" y="1340"/>
                  </a:lnTo>
                  <a:lnTo>
                    <a:pt x="418" y="1400"/>
                  </a:lnTo>
                  <a:lnTo>
                    <a:pt x="389" y="1487"/>
                  </a:lnTo>
                  <a:lnTo>
                    <a:pt x="352" y="1592"/>
                  </a:lnTo>
                  <a:lnTo>
                    <a:pt x="331" y="1648"/>
                  </a:lnTo>
                  <a:lnTo>
                    <a:pt x="309" y="1704"/>
                  </a:lnTo>
                  <a:lnTo>
                    <a:pt x="286" y="1761"/>
                  </a:lnTo>
                  <a:lnTo>
                    <a:pt x="261" y="1815"/>
                  </a:lnTo>
                  <a:lnTo>
                    <a:pt x="249" y="1841"/>
                  </a:lnTo>
                  <a:lnTo>
                    <a:pt x="236" y="1867"/>
                  </a:lnTo>
                  <a:lnTo>
                    <a:pt x="224" y="1891"/>
                  </a:lnTo>
                  <a:lnTo>
                    <a:pt x="212" y="1914"/>
                  </a:lnTo>
                  <a:lnTo>
                    <a:pt x="200" y="1936"/>
                  </a:lnTo>
                  <a:lnTo>
                    <a:pt x="187" y="1957"/>
                  </a:lnTo>
                  <a:lnTo>
                    <a:pt x="175" y="1975"/>
                  </a:lnTo>
                  <a:lnTo>
                    <a:pt x="163" y="1992"/>
                  </a:lnTo>
                  <a:lnTo>
                    <a:pt x="167" y="1999"/>
                  </a:lnTo>
                  <a:lnTo>
                    <a:pt x="171" y="2003"/>
                  </a:lnTo>
                  <a:lnTo>
                    <a:pt x="175" y="2005"/>
                  </a:lnTo>
                  <a:lnTo>
                    <a:pt x="180" y="2006"/>
                  </a:lnTo>
                  <a:lnTo>
                    <a:pt x="185" y="2004"/>
                  </a:lnTo>
                  <a:lnTo>
                    <a:pt x="191" y="2001"/>
                  </a:lnTo>
                  <a:lnTo>
                    <a:pt x="198" y="1996"/>
                  </a:lnTo>
                  <a:lnTo>
                    <a:pt x="205" y="1989"/>
                  </a:lnTo>
                  <a:lnTo>
                    <a:pt x="219" y="1972"/>
                  </a:lnTo>
                  <a:lnTo>
                    <a:pt x="234" y="1950"/>
                  </a:lnTo>
                  <a:lnTo>
                    <a:pt x="251" y="1924"/>
                  </a:lnTo>
                  <a:lnTo>
                    <a:pt x="267" y="1897"/>
                  </a:lnTo>
                  <a:lnTo>
                    <a:pt x="300" y="1837"/>
                  </a:lnTo>
                  <a:lnTo>
                    <a:pt x="331" y="1781"/>
                  </a:lnTo>
                  <a:lnTo>
                    <a:pt x="344" y="1755"/>
                  </a:lnTo>
                  <a:lnTo>
                    <a:pt x="356" y="1734"/>
                  </a:lnTo>
                  <a:lnTo>
                    <a:pt x="367" y="1717"/>
                  </a:lnTo>
                  <a:lnTo>
                    <a:pt x="376" y="1705"/>
                  </a:lnTo>
                  <a:lnTo>
                    <a:pt x="380" y="1702"/>
                  </a:lnTo>
                  <a:lnTo>
                    <a:pt x="385" y="1700"/>
                  </a:lnTo>
                  <a:lnTo>
                    <a:pt x="390" y="1699"/>
                  </a:lnTo>
                  <a:lnTo>
                    <a:pt x="397" y="1699"/>
                  </a:lnTo>
                  <a:lnTo>
                    <a:pt x="410" y="1702"/>
                  </a:lnTo>
                  <a:lnTo>
                    <a:pt x="428" y="1707"/>
                  </a:lnTo>
                  <a:lnTo>
                    <a:pt x="446" y="1715"/>
                  </a:lnTo>
                  <a:lnTo>
                    <a:pt x="467" y="1722"/>
                  </a:lnTo>
                  <a:lnTo>
                    <a:pt x="490" y="1730"/>
                  </a:lnTo>
                  <a:lnTo>
                    <a:pt x="515" y="1736"/>
                  </a:lnTo>
                  <a:lnTo>
                    <a:pt x="527" y="1738"/>
                  </a:lnTo>
                  <a:lnTo>
                    <a:pt x="540" y="1739"/>
                  </a:lnTo>
                  <a:lnTo>
                    <a:pt x="554" y="1740"/>
                  </a:lnTo>
                  <a:lnTo>
                    <a:pt x="568" y="1740"/>
                  </a:lnTo>
                  <a:lnTo>
                    <a:pt x="582" y="1738"/>
                  </a:lnTo>
                  <a:lnTo>
                    <a:pt x="597" y="1736"/>
                  </a:lnTo>
                  <a:lnTo>
                    <a:pt x="612" y="1732"/>
                  </a:lnTo>
                  <a:lnTo>
                    <a:pt x="627" y="1726"/>
                  </a:lnTo>
                  <a:lnTo>
                    <a:pt x="643" y="1720"/>
                  </a:lnTo>
                  <a:lnTo>
                    <a:pt x="658" y="1710"/>
                  </a:lnTo>
                  <a:lnTo>
                    <a:pt x="673" y="1700"/>
                  </a:lnTo>
                  <a:lnTo>
                    <a:pt x="690" y="1688"/>
                  </a:lnTo>
                  <a:lnTo>
                    <a:pt x="706" y="1673"/>
                  </a:lnTo>
                  <a:lnTo>
                    <a:pt x="723" y="1656"/>
                  </a:lnTo>
                  <a:lnTo>
                    <a:pt x="739" y="1637"/>
                  </a:lnTo>
                  <a:lnTo>
                    <a:pt x="756" y="1615"/>
                  </a:lnTo>
                  <a:lnTo>
                    <a:pt x="777" y="1585"/>
                  </a:lnTo>
                  <a:lnTo>
                    <a:pt x="796" y="1554"/>
                  </a:lnTo>
                  <a:lnTo>
                    <a:pt x="815" y="1522"/>
                  </a:lnTo>
                  <a:lnTo>
                    <a:pt x="831" y="1490"/>
                  </a:lnTo>
                  <a:lnTo>
                    <a:pt x="845" y="1458"/>
                  </a:lnTo>
                  <a:lnTo>
                    <a:pt x="858" y="1426"/>
                  </a:lnTo>
                  <a:lnTo>
                    <a:pt x="870" y="1394"/>
                  </a:lnTo>
                  <a:lnTo>
                    <a:pt x="879" y="1362"/>
                  </a:lnTo>
                  <a:lnTo>
                    <a:pt x="888" y="1329"/>
                  </a:lnTo>
                  <a:lnTo>
                    <a:pt x="897" y="1297"/>
                  </a:lnTo>
                  <a:lnTo>
                    <a:pt x="903" y="1267"/>
                  </a:lnTo>
                  <a:lnTo>
                    <a:pt x="908" y="1235"/>
                  </a:lnTo>
                  <a:lnTo>
                    <a:pt x="912" y="1205"/>
                  </a:lnTo>
                  <a:lnTo>
                    <a:pt x="916" y="1176"/>
                  </a:lnTo>
                  <a:lnTo>
                    <a:pt x="918" y="1146"/>
                  </a:lnTo>
                  <a:lnTo>
                    <a:pt x="920" y="1119"/>
                  </a:lnTo>
                  <a:lnTo>
                    <a:pt x="921" y="1092"/>
                  </a:lnTo>
                  <a:lnTo>
                    <a:pt x="922" y="1065"/>
                  </a:lnTo>
                  <a:lnTo>
                    <a:pt x="922" y="1041"/>
                  </a:lnTo>
                  <a:lnTo>
                    <a:pt x="921" y="1017"/>
                  </a:lnTo>
                  <a:lnTo>
                    <a:pt x="919" y="973"/>
                  </a:lnTo>
                  <a:lnTo>
                    <a:pt x="916" y="937"/>
                  </a:lnTo>
                  <a:lnTo>
                    <a:pt x="913" y="906"/>
                  </a:lnTo>
                  <a:lnTo>
                    <a:pt x="910" y="883"/>
                  </a:lnTo>
                  <a:lnTo>
                    <a:pt x="908" y="870"/>
                  </a:lnTo>
                  <a:lnTo>
                    <a:pt x="907" y="865"/>
                  </a:lnTo>
                  <a:close/>
                </a:path>
              </a:pathLst>
            </a:custGeom>
            <a:solidFill>
              <a:srgbClr val="694A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98"/>
            <p:cNvSpPr>
              <a:spLocks/>
            </p:cNvSpPr>
            <p:nvPr/>
          </p:nvSpPr>
          <p:spPr bwMode="auto">
            <a:xfrm>
              <a:off x="761" y="3182"/>
              <a:ext cx="415" cy="181"/>
            </a:xfrm>
            <a:custGeom>
              <a:avLst/>
              <a:gdLst/>
              <a:ahLst/>
              <a:cxnLst>
                <a:cxn ang="0">
                  <a:pos x="7810" y="2262"/>
                </a:cxn>
                <a:cxn ang="0">
                  <a:pos x="7626" y="2040"/>
                </a:cxn>
                <a:cxn ang="0">
                  <a:pos x="7383" y="1870"/>
                </a:cxn>
                <a:cxn ang="0">
                  <a:pos x="7133" y="1745"/>
                </a:cxn>
                <a:cxn ang="0">
                  <a:pos x="6873" y="1626"/>
                </a:cxn>
                <a:cxn ang="0">
                  <a:pos x="6825" y="1570"/>
                </a:cxn>
                <a:cxn ang="0">
                  <a:pos x="6891" y="1515"/>
                </a:cxn>
                <a:cxn ang="0">
                  <a:pos x="6962" y="1430"/>
                </a:cxn>
                <a:cxn ang="0">
                  <a:pos x="7023" y="1321"/>
                </a:cxn>
                <a:cxn ang="0">
                  <a:pos x="7062" y="1196"/>
                </a:cxn>
                <a:cxn ang="0">
                  <a:pos x="7067" y="1058"/>
                </a:cxn>
                <a:cxn ang="0">
                  <a:pos x="7027" y="914"/>
                </a:cxn>
                <a:cxn ang="0">
                  <a:pos x="6925" y="771"/>
                </a:cxn>
                <a:cxn ang="0">
                  <a:pos x="6728" y="637"/>
                </a:cxn>
                <a:cxn ang="0">
                  <a:pos x="6467" y="516"/>
                </a:cxn>
                <a:cxn ang="0">
                  <a:pos x="6134" y="394"/>
                </a:cxn>
                <a:cxn ang="0">
                  <a:pos x="5724" y="274"/>
                </a:cxn>
                <a:cxn ang="0">
                  <a:pos x="5433" y="249"/>
                </a:cxn>
                <a:cxn ang="0">
                  <a:pos x="5147" y="252"/>
                </a:cxn>
                <a:cxn ang="0">
                  <a:pos x="4889" y="276"/>
                </a:cxn>
                <a:cxn ang="0">
                  <a:pos x="4622" y="329"/>
                </a:cxn>
                <a:cxn ang="0">
                  <a:pos x="4355" y="417"/>
                </a:cxn>
                <a:cxn ang="0">
                  <a:pos x="4097" y="545"/>
                </a:cxn>
                <a:cxn ang="0">
                  <a:pos x="3842" y="351"/>
                </a:cxn>
                <a:cxn ang="0">
                  <a:pos x="3566" y="209"/>
                </a:cxn>
                <a:cxn ang="0">
                  <a:pos x="3282" y="111"/>
                </a:cxn>
                <a:cxn ang="0">
                  <a:pos x="3001" y="50"/>
                </a:cxn>
                <a:cxn ang="0">
                  <a:pos x="2737" y="16"/>
                </a:cxn>
                <a:cxn ang="0">
                  <a:pos x="2418" y="0"/>
                </a:cxn>
                <a:cxn ang="0">
                  <a:pos x="2156" y="44"/>
                </a:cxn>
                <a:cxn ang="0">
                  <a:pos x="1722" y="143"/>
                </a:cxn>
                <a:cxn ang="0">
                  <a:pos x="1439" y="230"/>
                </a:cxn>
                <a:cxn ang="0">
                  <a:pos x="1200" y="338"/>
                </a:cxn>
                <a:cxn ang="0">
                  <a:pos x="1048" y="465"/>
                </a:cxn>
                <a:cxn ang="0">
                  <a:pos x="973" y="602"/>
                </a:cxn>
                <a:cxn ang="0">
                  <a:pos x="947" y="741"/>
                </a:cxn>
                <a:cxn ang="0">
                  <a:pos x="961" y="874"/>
                </a:cxn>
                <a:cxn ang="0">
                  <a:pos x="1003" y="994"/>
                </a:cxn>
                <a:cxn ang="0">
                  <a:pos x="1063" y="1095"/>
                </a:cxn>
                <a:cxn ang="0">
                  <a:pos x="1127" y="1169"/>
                </a:cxn>
                <a:cxn ang="0">
                  <a:pos x="1134" y="1220"/>
                </a:cxn>
                <a:cxn ang="0">
                  <a:pos x="961" y="1290"/>
                </a:cxn>
                <a:cxn ang="0">
                  <a:pos x="672" y="1391"/>
                </a:cxn>
                <a:cxn ang="0">
                  <a:pos x="406" y="1517"/>
                </a:cxn>
                <a:cxn ang="0">
                  <a:pos x="173" y="1695"/>
                </a:cxn>
                <a:cxn ang="0">
                  <a:pos x="27" y="1939"/>
                </a:cxn>
                <a:cxn ang="0">
                  <a:pos x="7" y="2215"/>
                </a:cxn>
                <a:cxn ang="0">
                  <a:pos x="91" y="2435"/>
                </a:cxn>
                <a:cxn ang="0">
                  <a:pos x="239" y="2601"/>
                </a:cxn>
                <a:cxn ang="0">
                  <a:pos x="412" y="2719"/>
                </a:cxn>
                <a:cxn ang="0">
                  <a:pos x="569" y="2794"/>
                </a:cxn>
                <a:cxn ang="0">
                  <a:pos x="2509" y="3216"/>
                </a:cxn>
                <a:cxn ang="0">
                  <a:pos x="3401" y="3327"/>
                </a:cxn>
                <a:cxn ang="0">
                  <a:pos x="3478" y="3379"/>
                </a:cxn>
                <a:cxn ang="0">
                  <a:pos x="3554" y="3401"/>
                </a:cxn>
                <a:cxn ang="0">
                  <a:pos x="3623" y="3402"/>
                </a:cxn>
                <a:cxn ang="0">
                  <a:pos x="3713" y="3379"/>
                </a:cxn>
                <a:cxn ang="0">
                  <a:pos x="7194" y="3236"/>
                </a:cxn>
                <a:cxn ang="0">
                  <a:pos x="7374" y="3178"/>
                </a:cxn>
                <a:cxn ang="0">
                  <a:pos x="7558" y="3086"/>
                </a:cxn>
                <a:cxn ang="0">
                  <a:pos x="7728" y="2946"/>
                </a:cxn>
                <a:cxn ang="0">
                  <a:pos x="7847" y="2748"/>
                </a:cxn>
                <a:cxn ang="0">
                  <a:pos x="7878" y="2482"/>
                </a:cxn>
              </a:cxnLst>
              <a:rect l="0" t="0" r="r" b="b"/>
              <a:pathLst>
                <a:path w="7881" h="3454">
                  <a:moveTo>
                    <a:pt x="7878" y="2482"/>
                  </a:moveTo>
                  <a:lnTo>
                    <a:pt x="7869" y="2424"/>
                  </a:lnTo>
                  <a:lnTo>
                    <a:pt x="7854" y="2366"/>
                  </a:lnTo>
                  <a:lnTo>
                    <a:pt x="7835" y="2313"/>
                  </a:lnTo>
                  <a:lnTo>
                    <a:pt x="7810" y="2262"/>
                  </a:lnTo>
                  <a:lnTo>
                    <a:pt x="7781" y="2213"/>
                  </a:lnTo>
                  <a:lnTo>
                    <a:pt x="7747" y="2166"/>
                  </a:lnTo>
                  <a:lnTo>
                    <a:pt x="7710" y="2122"/>
                  </a:lnTo>
                  <a:lnTo>
                    <a:pt x="7670" y="2080"/>
                  </a:lnTo>
                  <a:lnTo>
                    <a:pt x="7626" y="2040"/>
                  </a:lnTo>
                  <a:lnTo>
                    <a:pt x="7581" y="2002"/>
                  </a:lnTo>
                  <a:lnTo>
                    <a:pt x="7533" y="1967"/>
                  </a:lnTo>
                  <a:lnTo>
                    <a:pt x="7484" y="1933"/>
                  </a:lnTo>
                  <a:lnTo>
                    <a:pt x="7434" y="1901"/>
                  </a:lnTo>
                  <a:lnTo>
                    <a:pt x="7383" y="1870"/>
                  </a:lnTo>
                  <a:lnTo>
                    <a:pt x="7331" y="1842"/>
                  </a:lnTo>
                  <a:lnTo>
                    <a:pt x="7280" y="1815"/>
                  </a:lnTo>
                  <a:lnTo>
                    <a:pt x="7230" y="1791"/>
                  </a:lnTo>
                  <a:lnTo>
                    <a:pt x="7181" y="1767"/>
                  </a:lnTo>
                  <a:lnTo>
                    <a:pt x="7133" y="1745"/>
                  </a:lnTo>
                  <a:lnTo>
                    <a:pt x="7087" y="1724"/>
                  </a:lnTo>
                  <a:lnTo>
                    <a:pt x="7002" y="1686"/>
                  </a:lnTo>
                  <a:lnTo>
                    <a:pt x="6929" y="1654"/>
                  </a:lnTo>
                  <a:lnTo>
                    <a:pt x="6899" y="1639"/>
                  </a:lnTo>
                  <a:lnTo>
                    <a:pt x="6873" y="1626"/>
                  </a:lnTo>
                  <a:lnTo>
                    <a:pt x="6852" y="1613"/>
                  </a:lnTo>
                  <a:lnTo>
                    <a:pt x="6836" y="1600"/>
                  </a:lnTo>
                  <a:lnTo>
                    <a:pt x="6827" y="1590"/>
                  </a:lnTo>
                  <a:lnTo>
                    <a:pt x="6823" y="1579"/>
                  </a:lnTo>
                  <a:lnTo>
                    <a:pt x="6825" y="1570"/>
                  </a:lnTo>
                  <a:lnTo>
                    <a:pt x="6835" y="1561"/>
                  </a:lnTo>
                  <a:lnTo>
                    <a:pt x="6848" y="1551"/>
                  </a:lnTo>
                  <a:lnTo>
                    <a:pt x="6863" y="1540"/>
                  </a:lnTo>
                  <a:lnTo>
                    <a:pt x="6877" y="1528"/>
                  </a:lnTo>
                  <a:lnTo>
                    <a:pt x="6891" y="1515"/>
                  </a:lnTo>
                  <a:lnTo>
                    <a:pt x="6906" y="1499"/>
                  </a:lnTo>
                  <a:lnTo>
                    <a:pt x="6920" y="1484"/>
                  </a:lnTo>
                  <a:lnTo>
                    <a:pt x="6934" y="1467"/>
                  </a:lnTo>
                  <a:lnTo>
                    <a:pt x="6949" y="1449"/>
                  </a:lnTo>
                  <a:lnTo>
                    <a:pt x="6962" y="1430"/>
                  </a:lnTo>
                  <a:lnTo>
                    <a:pt x="6975" y="1410"/>
                  </a:lnTo>
                  <a:lnTo>
                    <a:pt x="6988" y="1389"/>
                  </a:lnTo>
                  <a:lnTo>
                    <a:pt x="7001" y="1367"/>
                  </a:lnTo>
                  <a:lnTo>
                    <a:pt x="7012" y="1345"/>
                  </a:lnTo>
                  <a:lnTo>
                    <a:pt x="7023" y="1321"/>
                  </a:lnTo>
                  <a:lnTo>
                    <a:pt x="7034" y="1298"/>
                  </a:lnTo>
                  <a:lnTo>
                    <a:pt x="7042" y="1273"/>
                  </a:lnTo>
                  <a:lnTo>
                    <a:pt x="7050" y="1248"/>
                  </a:lnTo>
                  <a:lnTo>
                    <a:pt x="7057" y="1222"/>
                  </a:lnTo>
                  <a:lnTo>
                    <a:pt x="7062" y="1196"/>
                  </a:lnTo>
                  <a:lnTo>
                    <a:pt x="7066" y="1169"/>
                  </a:lnTo>
                  <a:lnTo>
                    <a:pt x="7069" y="1141"/>
                  </a:lnTo>
                  <a:lnTo>
                    <a:pt x="7070" y="1114"/>
                  </a:lnTo>
                  <a:lnTo>
                    <a:pt x="7069" y="1086"/>
                  </a:lnTo>
                  <a:lnTo>
                    <a:pt x="7067" y="1058"/>
                  </a:lnTo>
                  <a:lnTo>
                    <a:pt x="7063" y="1029"/>
                  </a:lnTo>
                  <a:lnTo>
                    <a:pt x="7057" y="1000"/>
                  </a:lnTo>
                  <a:lnTo>
                    <a:pt x="7050" y="972"/>
                  </a:lnTo>
                  <a:lnTo>
                    <a:pt x="7040" y="943"/>
                  </a:lnTo>
                  <a:lnTo>
                    <a:pt x="7027" y="914"/>
                  </a:lnTo>
                  <a:lnTo>
                    <a:pt x="7012" y="886"/>
                  </a:lnTo>
                  <a:lnTo>
                    <a:pt x="6996" y="857"/>
                  </a:lnTo>
                  <a:lnTo>
                    <a:pt x="6976" y="829"/>
                  </a:lnTo>
                  <a:lnTo>
                    <a:pt x="6953" y="800"/>
                  </a:lnTo>
                  <a:lnTo>
                    <a:pt x="6925" y="771"/>
                  </a:lnTo>
                  <a:lnTo>
                    <a:pt x="6892" y="744"/>
                  </a:lnTo>
                  <a:lnTo>
                    <a:pt x="6856" y="716"/>
                  </a:lnTo>
                  <a:lnTo>
                    <a:pt x="6816" y="690"/>
                  </a:lnTo>
                  <a:lnTo>
                    <a:pt x="6774" y="663"/>
                  </a:lnTo>
                  <a:lnTo>
                    <a:pt x="6728" y="637"/>
                  </a:lnTo>
                  <a:lnTo>
                    <a:pt x="6679" y="612"/>
                  </a:lnTo>
                  <a:lnTo>
                    <a:pt x="6629" y="586"/>
                  </a:lnTo>
                  <a:lnTo>
                    <a:pt x="6577" y="562"/>
                  </a:lnTo>
                  <a:lnTo>
                    <a:pt x="6523" y="538"/>
                  </a:lnTo>
                  <a:lnTo>
                    <a:pt x="6467" y="516"/>
                  </a:lnTo>
                  <a:lnTo>
                    <a:pt x="6412" y="493"/>
                  </a:lnTo>
                  <a:lnTo>
                    <a:pt x="6356" y="472"/>
                  </a:lnTo>
                  <a:lnTo>
                    <a:pt x="6300" y="451"/>
                  </a:lnTo>
                  <a:lnTo>
                    <a:pt x="6243" y="431"/>
                  </a:lnTo>
                  <a:lnTo>
                    <a:pt x="6134" y="394"/>
                  </a:lnTo>
                  <a:lnTo>
                    <a:pt x="6029" y="361"/>
                  </a:lnTo>
                  <a:lnTo>
                    <a:pt x="5934" y="333"/>
                  </a:lnTo>
                  <a:lnTo>
                    <a:pt x="5849" y="308"/>
                  </a:lnTo>
                  <a:lnTo>
                    <a:pt x="5779" y="289"/>
                  </a:lnTo>
                  <a:lnTo>
                    <a:pt x="5724" y="274"/>
                  </a:lnTo>
                  <a:lnTo>
                    <a:pt x="5689" y="265"/>
                  </a:lnTo>
                  <a:lnTo>
                    <a:pt x="5677" y="262"/>
                  </a:lnTo>
                  <a:lnTo>
                    <a:pt x="5601" y="257"/>
                  </a:lnTo>
                  <a:lnTo>
                    <a:pt x="5520" y="252"/>
                  </a:lnTo>
                  <a:lnTo>
                    <a:pt x="5433" y="249"/>
                  </a:lnTo>
                  <a:lnTo>
                    <a:pt x="5341" y="247"/>
                  </a:lnTo>
                  <a:lnTo>
                    <a:pt x="5294" y="247"/>
                  </a:lnTo>
                  <a:lnTo>
                    <a:pt x="5246" y="248"/>
                  </a:lnTo>
                  <a:lnTo>
                    <a:pt x="5197" y="250"/>
                  </a:lnTo>
                  <a:lnTo>
                    <a:pt x="5147" y="252"/>
                  </a:lnTo>
                  <a:lnTo>
                    <a:pt x="5097" y="255"/>
                  </a:lnTo>
                  <a:lnTo>
                    <a:pt x="5046" y="259"/>
                  </a:lnTo>
                  <a:lnTo>
                    <a:pt x="4993" y="264"/>
                  </a:lnTo>
                  <a:lnTo>
                    <a:pt x="4941" y="269"/>
                  </a:lnTo>
                  <a:lnTo>
                    <a:pt x="4889" y="276"/>
                  </a:lnTo>
                  <a:lnTo>
                    <a:pt x="4836" y="285"/>
                  </a:lnTo>
                  <a:lnTo>
                    <a:pt x="4783" y="294"/>
                  </a:lnTo>
                  <a:lnTo>
                    <a:pt x="4729" y="304"/>
                  </a:lnTo>
                  <a:lnTo>
                    <a:pt x="4676" y="316"/>
                  </a:lnTo>
                  <a:lnTo>
                    <a:pt x="4622" y="329"/>
                  </a:lnTo>
                  <a:lnTo>
                    <a:pt x="4569" y="344"/>
                  </a:lnTo>
                  <a:lnTo>
                    <a:pt x="4514" y="359"/>
                  </a:lnTo>
                  <a:lnTo>
                    <a:pt x="4461" y="377"/>
                  </a:lnTo>
                  <a:lnTo>
                    <a:pt x="4408" y="396"/>
                  </a:lnTo>
                  <a:lnTo>
                    <a:pt x="4355" y="417"/>
                  </a:lnTo>
                  <a:lnTo>
                    <a:pt x="4302" y="439"/>
                  </a:lnTo>
                  <a:lnTo>
                    <a:pt x="4250" y="463"/>
                  </a:lnTo>
                  <a:lnTo>
                    <a:pt x="4198" y="488"/>
                  </a:lnTo>
                  <a:lnTo>
                    <a:pt x="4147" y="516"/>
                  </a:lnTo>
                  <a:lnTo>
                    <a:pt x="4097" y="545"/>
                  </a:lnTo>
                  <a:lnTo>
                    <a:pt x="4049" y="502"/>
                  </a:lnTo>
                  <a:lnTo>
                    <a:pt x="3998" y="461"/>
                  </a:lnTo>
                  <a:lnTo>
                    <a:pt x="3947" y="422"/>
                  </a:lnTo>
                  <a:lnTo>
                    <a:pt x="3895" y="386"/>
                  </a:lnTo>
                  <a:lnTo>
                    <a:pt x="3842" y="351"/>
                  </a:lnTo>
                  <a:lnTo>
                    <a:pt x="3789" y="318"/>
                  </a:lnTo>
                  <a:lnTo>
                    <a:pt x="3733" y="289"/>
                  </a:lnTo>
                  <a:lnTo>
                    <a:pt x="3678" y="260"/>
                  </a:lnTo>
                  <a:lnTo>
                    <a:pt x="3623" y="234"/>
                  </a:lnTo>
                  <a:lnTo>
                    <a:pt x="3566" y="209"/>
                  </a:lnTo>
                  <a:lnTo>
                    <a:pt x="3510" y="186"/>
                  </a:lnTo>
                  <a:lnTo>
                    <a:pt x="3453" y="165"/>
                  </a:lnTo>
                  <a:lnTo>
                    <a:pt x="3397" y="146"/>
                  </a:lnTo>
                  <a:lnTo>
                    <a:pt x="3339" y="127"/>
                  </a:lnTo>
                  <a:lnTo>
                    <a:pt x="3282" y="111"/>
                  </a:lnTo>
                  <a:lnTo>
                    <a:pt x="3226" y="96"/>
                  </a:lnTo>
                  <a:lnTo>
                    <a:pt x="3169" y="82"/>
                  </a:lnTo>
                  <a:lnTo>
                    <a:pt x="3113" y="70"/>
                  </a:lnTo>
                  <a:lnTo>
                    <a:pt x="3057" y="60"/>
                  </a:lnTo>
                  <a:lnTo>
                    <a:pt x="3001" y="50"/>
                  </a:lnTo>
                  <a:lnTo>
                    <a:pt x="2947" y="40"/>
                  </a:lnTo>
                  <a:lnTo>
                    <a:pt x="2893" y="33"/>
                  </a:lnTo>
                  <a:lnTo>
                    <a:pt x="2841" y="26"/>
                  </a:lnTo>
                  <a:lnTo>
                    <a:pt x="2789" y="21"/>
                  </a:lnTo>
                  <a:lnTo>
                    <a:pt x="2737" y="16"/>
                  </a:lnTo>
                  <a:lnTo>
                    <a:pt x="2687" y="12"/>
                  </a:lnTo>
                  <a:lnTo>
                    <a:pt x="2639" y="9"/>
                  </a:lnTo>
                  <a:lnTo>
                    <a:pt x="2592" y="6"/>
                  </a:lnTo>
                  <a:lnTo>
                    <a:pt x="2502" y="1"/>
                  </a:lnTo>
                  <a:lnTo>
                    <a:pt x="2418" y="0"/>
                  </a:lnTo>
                  <a:lnTo>
                    <a:pt x="2406" y="1"/>
                  </a:lnTo>
                  <a:lnTo>
                    <a:pt x="2371" y="8"/>
                  </a:lnTo>
                  <a:lnTo>
                    <a:pt x="2316" y="16"/>
                  </a:lnTo>
                  <a:lnTo>
                    <a:pt x="2243" y="29"/>
                  </a:lnTo>
                  <a:lnTo>
                    <a:pt x="2156" y="44"/>
                  </a:lnTo>
                  <a:lnTo>
                    <a:pt x="2058" y="64"/>
                  </a:lnTo>
                  <a:lnTo>
                    <a:pt x="1950" y="87"/>
                  </a:lnTo>
                  <a:lnTo>
                    <a:pt x="1838" y="113"/>
                  </a:lnTo>
                  <a:lnTo>
                    <a:pt x="1780" y="127"/>
                  </a:lnTo>
                  <a:lnTo>
                    <a:pt x="1722" y="143"/>
                  </a:lnTo>
                  <a:lnTo>
                    <a:pt x="1665" y="159"/>
                  </a:lnTo>
                  <a:lnTo>
                    <a:pt x="1606" y="175"/>
                  </a:lnTo>
                  <a:lnTo>
                    <a:pt x="1550" y="193"/>
                  </a:lnTo>
                  <a:lnTo>
                    <a:pt x="1494" y="211"/>
                  </a:lnTo>
                  <a:lnTo>
                    <a:pt x="1439" y="230"/>
                  </a:lnTo>
                  <a:lnTo>
                    <a:pt x="1386" y="251"/>
                  </a:lnTo>
                  <a:lnTo>
                    <a:pt x="1336" y="271"/>
                  </a:lnTo>
                  <a:lnTo>
                    <a:pt x="1288" y="293"/>
                  </a:lnTo>
                  <a:lnTo>
                    <a:pt x="1242" y="315"/>
                  </a:lnTo>
                  <a:lnTo>
                    <a:pt x="1200" y="338"/>
                  </a:lnTo>
                  <a:lnTo>
                    <a:pt x="1162" y="361"/>
                  </a:lnTo>
                  <a:lnTo>
                    <a:pt x="1127" y="386"/>
                  </a:lnTo>
                  <a:lnTo>
                    <a:pt x="1096" y="411"/>
                  </a:lnTo>
                  <a:lnTo>
                    <a:pt x="1071" y="438"/>
                  </a:lnTo>
                  <a:lnTo>
                    <a:pt x="1048" y="465"/>
                  </a:lnTo>
                  <a:lnTo>
                    <a:pt x="1029" y="491"/>
                  </a:lnTo>
                  <a:lnTo>
                    <a:pt x="1012" y="519"/>
                  </a:lnTo>
                  <a:lnTo>
                    <a:pt x="996" y="545"/>
                  </a:lnTo>
                  <a:lnTo>
                    <a:pt x="983" y="574"/>
                  </a:lnTo>
                  <a:lnTo>
                    <a:pt x="973" y="602"/>
                  </a:lnTo>
                  <a:lnTo>
                    <a:pt x="963" y="629"/>
                  </a:lnTo>
                  <a:lnTo>
                    <a:pt x="957" y="657"/>
                  </a:lnTo>
                  <a:lnTo>
                    <a:pt x="952" y="685"/>
                  </a:lnTo>
                  <a:lnTo>
                    <a:pt x="949" y="713"/>
                  </a:lnTo>
                  <a:lnTo>
                    <a:pt x="947" y="741"/>
                  </a:lnTo>
                  <a:lnTo>
                    <a:pt x="947" y="767"/>
                  </a:lnTo>
                  <a:lnTo>
                    <a:pt x="949" y="795"/>
                  </a:lnTo>
                  <a:lnTo>
                    <a:pt x="952" y="821"/>
                  </a:lnTo>
                  <a:lnTo>
                    <a:pt x="956" y="848"/>
                  </a:lnTo>
                  <a:lnTo>
                    <a:pt x="961" y="874"/>
                  </a:lnTo>
                  <a:lnTo>
                    <a:pt x="969" y="899"/>
                  </a:lnTo>
                  <a:lnTo>
                    <a:pt x="976" y="924"/>
                  </a:lnTo>
                  <a:lnTo>
                    <a:pt x="984" y="948"/>
                  </a:lnTo>
                  <a:lnTo>
                    <a:pt x="994" y="972"/>
                  </a:lnTo>
                  <a:lnTo>
                    <a:pt x="1003" y="994"/>
                  </a:lnTo>
                  <a:lnTo>
                    <a:pt x="1015" y="1017"/>
                  </a:lnTo>
                  <a:lnTo>
                    <a:pt x="1026" y="1038"/>
                  </a:lnTo>
                  <a:lnTo>
                    <a:pt x="1038" y="1058"/>
                  </a:lnTo>
                  <a:lnTo>
                    <a:pt x="1050" y="1077"/>
                  </a:lnTo>
                  <a:lnTo>
                    <a:pt x="1063" y="1095"/>
                  </a:lnTo>
                  <a:lnTo>
                    <a:pt x="1075" y="1113"/>
                  </a:lnTo>
                  <a:lnTo>
                    <a:pt x="1088" y="1128"/>
                  </a:lnTo>
                  <a:lnTo>
                    <a:pt x="1102" y="1143"/>
                  </a:lnTo>
                  <a:lnTo>
                    <a:pt x="1115" y="1157"/>
                  </a:lnTo>
                  <a:lnTo>
                    <a:pt x="1127" y="1169"/>
                  </a:lnTo>
                  <a:lnTo>
                    <a:pt x="1139" y="1180"/>
                  </a:lnTo>
                  <a:lnTo>
                    <a:pt x="1149" y="1191"/>
                  </a:lnTo>
                  <a:lnTo>
                    <a:pt x="1151" y="1200"/>
                  </a:lnTo>
                  <a:lnTo>
                    <a:pt x="1146" y="1210"/>
                  </a:lnTo>
                  <a:lnTo>
                    <a:pt x="1134" y="1220"/>
                  </a:lnTo>
                  <a:lnTo>
                    <a:pt x="1118" y="1230"/>
                  </a:lnTo>
                  <a:lnTo>
                    <a:pt x="1095" y="1241"/>
                  </a:lnTo>
                  <a:lnTo>
                    <a:pt x="1069" y="1252"/>
                  </a:lnTo>
                  <a:lnTo>
                    <a:pt x="1037" y="1264"/>
                  </a:lnTo>
                  <a:lnTo>
                    <a:pt x="961" y="1290"/>
                  </a:lnTo>
                  <a:lnTo>
                    <a:pt x="873" y="1318"/>
                  </a:lnTo>
                  <a:lnTo>
                    <a:pt x="825" y="1335"/>
                  </a:lnTo>
                  <a:lnTo>
                    <a:pt x="776" y="1352"/>
                  </a:lnTo>
                  <a:lnTo>
                    <a:pt x="724" y="1370"/>
                  </a:lnTo>
                  <a:lnTo>
                    <a:pt x="672" y="1391"/>
                  </a:lnTo>
                  <a:lnTo>
                    <a:pt x="618" y="1412"/>
                  </a:lnTo>
                  <a:lnTo>
                    <a:pt x="564" y="1436"/>
                  </a:lnTo>
                  <a:lnTo>
                    <a:pt x="511" y="1460"/>
                  </a:lnTo>
                  <a:lnTo>
                    <a:pt x="458" y="1488"/>
                  </a:lnTo>
                  <a:lnTo>
                    <a:pt x="406" y="1517"/>
                  </a:lnTo>
                  <a:lnTo>
                    <a:pt x="354" y="1547"/>
                  </a:lnTo>
                  <a:lnTo>
                    <a:pt x="305" y="1581"/>
                  </a:lnTo>
                  <a:lnTo>
                    <a:pt x="258" y="1616"/>
                  </a:lnTo>
                  <a:lnTo>
                    <a:pt x="214" y="1654"/>
                  </a:lnTo>
                  <a:lnTo>
                    <a:pt x="173" y="1695"/>
                  </a:lnTo>
                  <a:lnTo>
                    <a:pt x="135" y="1737"/>
                  </a:lnTo>
                  <a:lnTo>
                    <a:pt x="102" y="1784"/>
                  </a:lnTo>
                  <a:lnTo>
                    <a:pt x="72" y="1833"/>
                  </a:lnTo>
                  <a:lnTo>
                    <a:pt x="46" y="1884"/>
                  </a:lnTo>
                  <a:lnTo>
                    <a:pt x="27" y="1939"/>
                  </a:lnTo>
                  <a:lnTo>
                    <a:pt x="12" y="1996"/>
                  </a:lnTo>
                  <a:lnTo>
                    <a:pt x="4" y="2054"/>
                  </a:lnTo>
                  <a:lnTo>
                    <a:pt x="0" y="2111"/>
                  </a:lnTo>
                  <a:lnTo>
                    <a:pt x="1" y="2164"/>
                  </a:lnTo>
                  <a:lnTo>
                    <a:pt x="7" y="2215"/>
                  </a:lnTo>
                  <a:lnTo>
                    <a:pt x="17" y="2263"/>
                  </a:lnTo>
                  <a:lnTo>
                    <a:pt x="30" y="2310"/>
                  </a:lnTo>
                  <a:lnTo>
                    <a:pt x="47" y="2354"/>
                  </a:lnTo>
                  <a:lnTo>
                    <a:pt x="68" y="2396"/>
                  </a:lnTo>
                  <a:lnTo>
                    <a:pt x="91" y="2435"/>
                  </a:lnTo>
                  <a:lnTo>
                    <a:pt x="117" y="2473"/>
                  </a:lnTo>
                  <a:lnTo>
                    <a:pt x="145" y="2507"/>
                  </a:lnTo>
                  <a:lnTo>
                    <a:pt x="174" y="2541"/>
                  </a:lnTo>
                  <a:lnTo>
                    <a:pt x="206" y="2572"/>
                  </a:lnTo>
                  <a:lnTo>
                    <a:pt x="239" y="2601"/>
                  </a:lnTo>
                  <a:lnTo>
                    <a:pt x="272" y="2629"/>
                  </a:lnTo>
                  <a:lnTo>
                    <a:pt x="307" y="2655"/>
                  </a:lnTo>
                  <a:lnTo>
                    <a:pt x="342" y="2678"/>
                  </a:lnTo>
                  <a:lnTo>
                    <a:pt x="377" y="2700"/>
                  </a:lnTo>
                  <a:lnTo>
                    <a:pt x="412" y="2719"/>
                  </a:lnTo>
                  <a:lnTo>
                    <a:pt x="445" y="2737"/>
                  </a:lnTo>
                  <a:lnTo>
                    <a:pt x="479" y="2754"/>
                  </a:lnTo>
                  <a:lnTo>
                    <a:pt x="511" y="2769"/>
                  </a:lnTo>
                  <a:lnTo>
                    <a:pt x="541" y="2782"/>
                  </a:lnTo>
                  <a:lnTo>
                    <a:pt x="569" y="2794"/>
                  </a:lnTo>
                  <a:lnTo>
                    <a:pt x="619" y="2813"/>
                  </a:lnTo>
                  <a:lnTo>
                    <a:pt x="658" y="2825"/>
                  </a:lnTo>
                  <a:lnTo>
                    <a:pt x="684" y="2833"/>
                  </a:lnTo>
                  <a:lnTo>
                    <a:pt x="693" y="2836"/>
                  </a:lnTo>
                  <a:lnTo>
                    <a:pt x="2509" y="3216"/>
                  </a:lnTo>
                  <a:lnTo>
                    <a:pt x="3342" y="3257"/>
                  </a:lnTo>
                  <a:lnTo>
                    <a:pt x="3357" y="3277"/>
                  </a:lnTo>
                  <a:lnTo>
                    <a:pt x="3371" y="3296"/>
                  </a:lnTo>
                  <a:lnTo>
                    <a:pt x="3385" y="3312"/>
                  </a:lnTo>
                  <a:lnTo>
                    <a:pt x="3401" y="3327"/>
                  </a:lnTo>
                  <a:lnTo>
                    <a:pt x="3416" y="3341"/>
                  </a:lnTo>
                  <a:lnTo>
                    <a:pt x="3431" y="3353"/>
                  </a:lnTo>
                  <a:lnTo>
                    <a:pt x="3447" y="3363"/>
                  </a:lnTo>
                  <a:lnTo>
                    <a:pt x="3463" y="3371"/>
                  </a:lnTo>
                  <a:lnTo>
                    <a:pt x="3478" y="3379"/>
                  </a:lnTo>
                  <a:lnTo>
                    <a:pt x="3494" y="3386"/>
                  </a:lnTo>
                  <a:lnTo>
                    <a:pt x="3509" y="3391"/>
                  </a:lnTo>
                  <a:lnTo>
                    <a:pt x="3525" y="3396"/>
                  </a:lnTo>
                  <a:lnTo>
                    <a:pt x="3540" y="3399"/>
                  </a:lnTo>
                  <a:lnTo>
                    <a:pt x="3554" y="3401"/>
                  </a:lnTo>
                  <a:lnTo>
                    <a:pt x="3569" y="3403"/>
                  </a:lnTo>
                  <a:lnTo>
                    <a:pt x="3583" y="3403"/>
                  </a:lnTo>
                  <a:lnTo>
                    <a:pt x="3596" y="3403"/>
                  </a:lnTo>
                  <a:lnTo>
                    <a:pt x="3609" y="3403"/>
                  </a:lnTo>
                  <a:lnTo>
                    <a:pt x="3623" y="3402"/>
                  </a:lnTo>
                  <a:lnTo>
                    <a:pt x="3634" y="3401"/>
                  </a:lnTo>
                  <a:lnTo>
                    <a:pt x="3657" y="3397"/>
                  </a:lnTo>
                  <a:lnTo>
                    <a:pt x="3676" y="3392"/>
                  </a:lnTo>
                  <a:lnTo>
                    <a:pt x="3703" y="3384"/>
                  </a:lnTo>
                  <a:lnTo>
                    <a:pt x="3713" y="3379"/>
                  </a:lnTo>
                  <a:lnTo>
                    <a:pt x="5275" y="3454"/>
                  </a:lnTo>
                  <a:lnTo>
                    <a:pt x="7119" y="3252"/>
                  </a:lnTo>
                  <a:lnTo>
                    <a:pt x="7129" y="3250"/>
                  </a:lnTo>
                  <a:lnTo>
                    <a:pt x="7154" y="3244"/>
                  </a:lnTo>
                  <a:lnTo>
                    <a:pt x="7194" y="3236"/>
                  </a:lnTo>
                  <a:lnTo>
                    <a:pt x="7245" y="3222"/>
                  </a:lnTo>
                  <a:lnTo>
                    <a:pt x="7275" y="3213"/>
                  </a:lnTo>
                  <a:lnTo>
                    <a:pt x="7307" y="3203"/>
                  </a:lnTo>
                  <a:lnTo>
                    <a:pt x="7340" y="3191"/>
                  </a:lnTo>
                  <a:lnTo>
                    <a:pt x="7374" y="3178"/>
                  </a:lnTo>
                  <a:lnTo>
                    <a:pt x="7410" y="3163"/>
                  </a:lnTo>
                  <a:lnTo>
                    <a:pt x="7447" y="3146"/>
                  </a:lnTo>
                  <a:lnTo>
                    <a:pt x="7484" y="3128"/>
                  </a:lnTo>
                  <a:lnTo>
                    <a:pt x="7521" y="3109"/>
                  </a:lnTo>
                  <a:lnTo>
                    <a:pt x="7558" y="3086"/>
                  </a:lnTo>
                  <a:lnTo>
                    <a:pt x="7593" y="3063"/>
                  </a:lnTo>
                  <a:lnTo>
                    <a:pt x="7629" y="3037"/>
                  </a:lnTo>
                  <a:lnTo>
                    <a:pt x="7664" y="3008"/>
                  </a:lnTo>
                  <a:lnTo>
                    <a:pt x="7697" y="2979"/>
                  </a:lnTo>
                  <a:lnTo>
                    <a:pt x="7728" y="2946"/>
                  </a:lnTo>
                  <a:lnTo>
                    <a:pt x="7757" y="2911"/>
                  </a:lnTo>
                  <a:lnTo>
                    <a:pt x="7784" y="2874"/>
                  </a:lnTo>
                  <a:lnTo>
                    <a:pt x="7808" y="2835"/>
                  </a:lnTo>
                  <a:lnTo>
                    <a:pt x="7830" y="2793"/>
                  </a:lnTo>
                  <a:lnTo>
                    <a:pt x="7847" y="2748"/>
                  </a:lnTo>
                  <a:lnTo>
                    <a:pt x="7862" y="2700"/>
                  </a:lnTo>
                  <a:lnTo>
                    <a:pt x="7873" y="2649"/>
                  </a:lnTo>
                  <a:lnTo>
                    <a:pt x="7879" y="2597"/>
                  </a:lnTo>
                  <a:lnTo>
                    <a:pt x="7881" y="2541"/>
                  </a:lnTo>
                  <a:lnTo>
                    <a:pt x="7878" y="2482"/>
                  </a:lnTo>
                  <a:close/>
                </a:path>
              </a:pathLst>
            </a:custGeom>
            <a:solidFill>
              <a:srgbClr val="F2F4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99"/>
            <p:cNvSpPr>
              <a:spLocks/>
            </p:cNvSpPr>
            <p:nvPr/>
          </p:nvSpPr>
          <p:spPr bwMode="auto">
            <a:xfrm>
              <a:off x="764" y="3247"/>
              <a:ext cx="54" cy="138"/>
            </a:xfrm>
            <a:custGeom>
              <a:avLst/>
              <a:gdLst/>
              <a:ahLst/>
              <a:cxnLst>
                <a:cxn ang="0">
                  <a:pos x="943" y="16"/>
                </a:cxn>
                <a:cxn ang="0">
                  <a:pos x="857" y="79"/>
                </a:cxn>
                <a:cxn ang="0">
                  <a:pos x="796" y="135"/>
                </a:cxn>
                <a:cxn ang="0">
                  <a:pos x="751" y="189"/>
                </a:cxn>
                <a:cxn ang="0">
                  <a:pos x="728" y="225"/>
                </a:cxn>
                <a:cxn ang="0">
                  <a:pos x="704" y="297"/>
                </a:cxn>
                <a:cxn ang="0">
                  <a:pos x="643" y="550"/>
                </a:cxn>
                <a:cxn ang="0">
                  <a:pos x="558" y="917"/>
                </a:cxn>
                <a:cxn ang="0">
                  <a:pos x="497" y="1165"/>
                </a:cxn>
                <a:cxn ang="0">
                  <a:pos x="426" y="1421"/>
                </a:cxn>
                <a:cxn ang="0">
                  <a:pos x="346" y="1669"/>
                </a:cxn>
                <a:cxn ang="0">
                  <a:pos x="259" y="1898"/>
                </a:cxn>
                <a:cxn ang="0">
                  <a:pos x="163" y="2093"/>
                </a:cxn>
                <a:cxn ang="0">
                  <a:pos x="59" y="2243"/>
                </a:cxn>
                <a:cxn ang="0">
                  <a:pos x="14" y="2292"/>
                </a:cxn>
                <a:cxn ang="0">
                  <a:pos x="3" y="2315"/>
                </a:cxn>
                <a:cxn ang="0">
                  <a:pos x="0" y="2352"/>
                </a:cxn>
                <a:cxn ang="0">
                  <a:pos x="12" y="2402"/>
                </a:cxn>
                <a:cxn ang="0">
                  <a:pos x="46" y="2467"/>
                </a:cxn>
                <a:cxn ang="0">
                  <a:pos x="78" y="2500"/>
                </a:cxn>
                <a:cxn ang="0">
                  <a:pos x="121" y="2530"/>
                </a:cxn>
                <a:cxn ang="0">
                  <a:pos x="175" y="2556"/>
                </a:cxn>
                <a:cxn ang="0">
                  <a:pos x="237" y="2577"/>
                </a:cxn>
                <a:cxn ang="0">
                  <a:pos x="304" y="2594"/>
                </a:cxn>
                <a:cxn ang="0">
                  <a:pos x="375" y="2608"/>
                </a:cxn>
                <a:cxn ang="0">
                  <a:pos x="447" y="2617"/>
                </a:cxn>
                <a:cxn ang="0">
                  <a:pos x="517" y="2620"/>
                </a:cxn>
                <a:cxn ang="0">
                  <a:pos x="585" y="2620"/>
                </a:cxn>
                <a:cxn ang="0">
                  <a:pos x="647" y="2614"/>
                </a:cxn>
                <a:cxn ang="0">
                  <a:pos x="703" y="2602"/>
                </a:cxn>
                <a:cxn ang="0">
                  <a:pos x="754" y="2567"/>
                </a:cxn>
                <a:cxn ang="0">
                  <a:pos x="803" y="2509"/>
                </a:cxn>
                <a:cxn ang="0">
                  <a:pos x="848" y="2429"/>
                </a:cxn>
                <a:cxn ang="0">
                  <a:pos x="890" y="2332"/>
                </a:cxn>
                <a:cxn ang="0">
                  <a:pos x="927" y="2220"/>
                </a:cxn>
                <a:cxn ang="0">
                  <a:pos x="959" y="2099"/>
                </a:cxn>
                <a:cxn ang="0">
                  <a:pos x="985" y="1969"/>
                </a:cxn>
                <a:cxn ang="0">
                  <a:pos x="1005" y="1836"/>
                </a:cxn>
                <a:cxn ang="0">
                  <a:pos x="1017" y="1703"/>
                </a:cxn>
                <a:cxn ang="0">
                  <a:pos x="1023" y="1572"/>
                </a:cxn>
                <a:cxn ang="0">
                  <a:pos x="1021" y="1351"/>
                </a:cxn>
                <a:cxn ang="0">
                  <a:pos x="1019" y="1063"/>
                </a:cxn>
                <a:cxn ang="0">
                  <a:pos x="1018" y="779"/>
                </a:cxn>
                <a:cxn ang="0">
                  <a:pos x="1018" y="537"/>
                </a:cxn>
                <a:cxn ang="0">
                  <a:pos x="1021" y="373"/>
                </a:cxn>
                <a:cxn ang="0">
                  <a:pos x="1026" y="311"/>
                </a:cxn>
                <a:cxn ang="0">
                  <a:pos x="1021" y="251"/>
                </a:cxn>
                <a:cxn ang="0">
                  <a:pos x="991" y="88"/>
                </a:cxn>
                <a:cxn ang="0">
                  <a:pos x="972" y="0"/>
                </a:cxn>
              </a:cxnLst>
              <a:rect l="0" t="0" r="r" b="b"/>
              <a:pathLst>
                <a:path w="1026" h="2621">
                  <a:moveTo>
                    <a:pt x="972" y="0"/>
                  </a:moveTo>
                  <a:lnTo>
                    <a:pt x="964" y="4"/>
                  </a:lnTo>
                  <a:lnTo>
                    <a:pt x="943" y="16"/>
                  </a:lnTo>
                  <a:lnTo>
                    <a:pt x="913" y="36"/>
                  </a:lnTo>
                  <a:lnTo>
                    <a:pt x="877" y="63"/>
                  </a:lnTo>
                  <a:lnTo>
                    <a:pt x="857" y="79"/>
                  </a:lnTo>
                  <a:lnTo>
                    <a:pt x="837" y="97"/>
                  </a:lnTo>
                  <a:lnTo>
                    <a:pt x="816" y="115"/>
                  </a:lnTo>
                  <a:lnTo>
                    <a:pt x="796" y="135"/>
                  </a:lnTo>
                  <a:lnTo>
                    <a:pt x="777" y="156"/>
                  </a:lnTo>
                  <a:lnTo>
                    <a:pt x="759" y="178"/>
                  </a:lnTo>
                  <a:lnTo>
                    <a:pt x="751" y="189"/>
                  </a:lnTo>
                  <a:lnTo>
                    <a:pt x="743" y="201"/>
                  </a:lnTo>
                  <a:lnTo>
                    <a:pt x="735" y="212"/>
                  </a:lnTo>
                  <a:lnTo>
                    <a:pt x="728" y="225"/>
                  </a:lnTo>
                  <a:lnTo>
                    <a:pt x="721" y="241"/>
                  </a:lnTo>
                  <a:lnTo>
                    <a:pt x="713" y="265"/>
                  </a:lnTo>
                  <a:lnTo>
                    <a:pt x="704" y="297"/>
                  </a:lnTo>
                  <a:lnTo>
                    <a:pt x="693" y="336"/>
                  </a:lnTo>
                  <a:lnTo>
                    <a:pt x="670" y="432"/>
                  </a:lnTo>
                  <a:lnTo>
                    <a:pt x="643" y="550"/>
                  </a:lnTo>
                  <a:lnTo>
                    <a:pt x="613" y="687"/>
                  </a:lnTo>
                  <a:lnTo>
                    <a:pt x="578" y="837"/>
                  </a:lnTo>
                  <a:lnTo>
                    <a:pt x="558" y="917"/>
                  </a:lnTo>
                  <a:lnTo>
                    <a:pt x="539" y="997"/>
                  </a:lnTo>
                  <a:lnTo>
                    <a:pt x="518" y="1081"/>
                  </a:lnTo>
                  <a:lnTo>
                    <a:pt x="497" y="1165"/>
                  </a:lnTo>
                  <a:lnTo>
                    <a:pt x="474" y="1251"/>
                  </a:lnTo>
                  <a:lnTo>
                    <a:pt x="451" y="1336"/>
                  </a:lnTo>
                  <a:lnTo>
                    <a:pt x="426" y="1421"/>
                  </a:lnTo>
                  <a:lnTo>
                    <a:pt x="401" y="1506"/>
                  </a:lnTo>
                  <a:lnTo>
                    <a:pt x="374" y="1588"/>
                  </a:lnTo>
                  <a:lnTo>
                    <a:pt x="346" y="1669"/>
                  </a:lnTo>
                  <a:lnTo>
                    <a:pt x="319" y="1748"/>
                  </a:lnTo>
                  <a:lnTo>
                    <a:pt x="289" y="1825"/>
                  </a:lnTo>
                  <a:lnTo>
                    <a:pt x="259" y="1898"/>
                  </a:lnTo>
                  <a:lnTo>
                    <a:pt x="228" y="1968"/>
                  </a:lnTo>
                  <a:lnTo>
                    <a:pt x="196" y="2032"/>
                  </a:lnTo>
                  <a:lnTo>
                    <a:pt x="163" y="2093"/>
                  </a:lnTo>
                  <a:lnTo>
                    <a:pt x="129" y="2149"/>
                  </a:lnTo>
                  <a:lnTo>
                    <a:pt x="95" y="2199"/>
                  </a:lnTo>
                  <a:lnTo>
                    <a:pt x="59" y="2243"/>
                  </a:lnTo>
                  <a:lnTo>
                    <a:pt x="22" y="2280"/>
                  </a:lnTo>
                  <a:lnTo>
                    <a:pt x="20" y="2283"/>
                  </a:lnTo>
                  <a:lnTo>
                    <a:pt x="14" y="2292"/>
                  </a:lnTo>
                  <a:lnTo>
                    <a:pt x="11" y="2298"/>
                  </a:lnTo>
                  <a:lnTo>
                    <a:pt x="7" y="2306"/>
                  </a:lnTo>
                  <a:lnTo>
                    <a:pt x="3" y="2315"/>
                  </a:lnTo>
                  <a:lnTo>
                    <a:pt x="1" y="2326"/>
                  </a:lnTo>
                  <a:lnTo>
                    <a:pt x="0" y="2338"/>
                  </a:lnTo>
                  <a:lnTo>
                    <a:pt x="0" y="2352"/>
                  </a:lnTo>
                  <a:lnTo>
                    <a:pt x="2" y="2367"/>
                  </a:lnTo>
                  <a:lnTo>
                    <a:pt x="6" y="2384"/>
                  </a:lnTo>
                  <a:lnTo>
                    <a:pt x="12" y="2402"/>
                  </a:lnTo>
                  <a:lnTo>
                    <a:pt x="21" y="2422"/>
                  </a:lnTo>
                  <a:lnTo>
                    <a:pt x="32" y="2443"/>
                  </a:lnTo>
                  <a:lnTo>
                    <a:pt x="46" y="2467"/>
                  </a:lnTo>
                  <a:lnTo>
                    <a:pt x="56" y="2478"/>
                  </a:lnTo>
                  <a:lnTo>
                    <a:pt x="66" y="2489"/>
                  </a:lnTo>
                  <a:lnTo>
                    <a:pt x="78" y="2500"/>
                  </a:lnTo>
                  <a:lnTo>
                    <a:pt x="92" y="2511"/>
                  </a:lnTo>
                  <a:lnTo>
                    <a:pt x="106" y="2520"/>
                  </a:lnTo>
                  <a:lnTo>
                    <a:pt x="121" y="2530"/>
                  </a:lnTo>
                  <a:lnTo>
                    <a:pt x="139" y="2539"/>
                  </a:lnTo>
                  <a:lnTo>
                    <a:pt x="157" y="2547"/>
                  </a:lnTo>
                  <a:lnTo>
                    <a:pt x="175" y="2556"/>
                  </a:lnTo>
                  <a:lnTo>
                    <a:pt x="195" y="2564"/>
                  </a:lnTo>
                  <a:lnTo>
                    <a:pt x="215" y="2571"/>
                  </a:lnTo>
                  <a:lnTo>
                    <a:pt x="237" y="2577"/>
                  </a:lnTo>
                  <a:lnTo>
                    <a:pt x="258" y="2583"/>
                  </a:lnTo>
                  <a:lnTo>
                    <a:pt x="281" y="2589"/>
                  </a:lnTo>
                  <a:lnTo>
                    <a:pt x="304" y="2594"/>
                  </a:lnTo>
                  <a:lnTo>
                    <a:pt x="328" y="2600"/>
                  </a:lnTo>
                  <a:lnTo>
                    <a:pt x="350" y="2604"/>
                  </a:lnTo>
                  <a:lnTo>
                    <a:pt x="375" y="2608"/>
                  </a:lnTo>
                  <a:lnTo>
                    <a:pt x="399" y="2612"/>
                  </a:lnTo>
                  <a:lnTo>
                    <a:pt x="423" y="2614"/>
                  </a:lnTo>
                  <a:lnTo>
                    <a:pt x="447" y="2617"/>
                  </a:lnTo>
                  <a:lnTo>
                    <a:pt x="470" y="2618"/>
                  </a:lnTo>
                  <a:lnTo>
                    <a:pt x="494" y="2620"/>
                  </a:lnTo>
                  <a:lnTo>
                    <a:pt x="517" y="2620"/>
                  </a:lnTo>
                  <a:lnTo>
                    <a:pt x="541" y="2621"/>
                  </a:lnTo>
                  <a:lnTo>
                    <a:pt x="563" y="2620"/>
                  </a:lnTo>
                  <a:lnTo>
                    <a:pt x="585" y="2620"/>
                  </a:lnTo>
                  <a:lnTo>
                    <a:pt x="606" y="2618"/>
                  </a:lnTo>
                  <a:lnTo>
                    <a:pt x="628" y="2616"/>
                  </a:lnTo>
                  <a:lnTo>
                    <a:pt x="647" y="2614"/>
                  </a:lnTo>
                  <a:lnTo>
                    <a:pt x="667" y="2611"/>
                  </a:lnTo>
                  <a:lnTo>
                    <a:pt x="685" y="2607"/>
                  </a:lnTo>
                  <a:lnTo>
                    <a:pt x="703" y="2602"/>
                  </a:lnTo>
                  <a:lnTo>
                    <a:pt x="720" y="2592"/>
                  </a:lnTo>
                  <a:lnTo>
                    <a:pt x="737" y="2581"/>
                  </a:lnTo>
                  <a:lnTo>
                    <a:pt x="754" y="2567"/>
                  </a:lnTo>
                  <a:lnTo>
                    <a:pt x="770" y="2549"/>
                  </a:lnTo>
                  <a:lnTo>
                    <a:pt x="787" y="2530"/>
                  </a:lnTo>
                  <a:lnTo>
                    <a:pt x="803" y="2509"/>
                  </a:lnTo>
                  <a:lnTo>
                    <a:pt x="818" y="2484"/>
                  </a:lnTo>
                  <a:lnTo>
                    <a:pt x="834" y="2457"/>
                  </a:lnTo>
                  <a:lnTo>
                    <a:pt x="848" y="2429"/>
                  </a:lnTo>
                  <a:lnTo>
                    <a:pt x="862" y="2398"/>
                  </a:lnTo>
                  <a:lnTo>
                    <a:pt x="877" y="2365"/>
                  </a:lnTo>
                  <a:lnTo>
                    <a:pt x="890" y="2332"/>
                  </a:lnTo>
                  <a:lnTo>
                    <a:pt x="902" y="2296"/>
                  </a:lnTo>
                  <a:lnTo>
                    <a:pt x="915" y="2258"/>
                  </a:lnTo>
                  <a:lnTo>
                    <a:pt x="927" y="2220"/>
                  </a:lnTo>
                  <a:lnTo>
                    <a:pt x="938" y="2180"/>
                  </a:lnTo>
                  <a:lnTo>
                    <a:pt x="948" y="2139"/>
                  </a:lnTo>
                  <a:lnTo>
                    <a:pt x="959" y="2099"/>
                  </a:lnTo>
                  <a:lnTo>
                    <a:pt x="968" y="2056"/>
                  </a:lnTo>
                  <a:lnTo>
                    <a:pt x="977" y="2013"/>
                  </a:lnTo>
                  <a:lnTo>
                    <a:pt x="985" y="1969"/>
                  </a:lnTo>
                  <a:lnTo>
                    <a:pt x="992" y="1925"/>
                  </a:lnTo>
                  <a:lnTo>
                    <a:pt x="998" y="1881"/>
                  </a:lnTo>
                  <a:lnTo>
                    <a:pt x="1005" y="1836"/>
                  </a:lnTo>
                  <a:lnTo>
                    <a:pt x="1010" y="1792"/>
                  </a:lnTo>
                  <a:lnTo>
                    <a:pt x="1014" y="1747"/>
                  </a:lnTo>
                  <a:lnTo>
                    <a:pt x="1017" y="1703"/>
                  </a:lnTo>
                  <a:lnTo>
                    <a:pt x="1020" y="1659"/>
                  </a:lnTo>
                  <a:lnTo>
                    <a:pt x="1022" y="1615"/>
                  </a:lnTo>
                  <a:lnTo>
                    <a:pt x="1023" y="1572"/>
                  </a:lnTo>
                  <a:lnTo>
                    <a:pt x="1023" y="1529"/>
                  </a:lnTo>
                  <a:lnTo>
                    <a:pt x="1022" y="1443"/>
                  </a:lnTo>
                  <a:lnTo>
                    <a:pt x="1021" y="1351"/>
                  </a:lnTo>
                  <a:lnTo>
                    <a:pt x="1020" y="1257"/>
                  </a:lnTo>
                  <a:lnTo>
                    <a:pt x="1019" y="1160"/>
                  </a:lnTo>
                  <a:lnTo>
                    <a:pt x="1019" y="1063"/>
                  </a:lnTo>
                  <a:lnTo>
                    <a:pt x="1018" y="966"/>
                  </a:lnTo>
                  <a:lnTo>
                    <a:pt x="1018" y="871"/>
                  </a:lnTo>
                  <a:lnTo>
                    <a:pt x="1018" y="779"/>
                  </a:lnTo>
                  <a:lnTo>
                    <a:pt x="1018" y="692"/>
                  </a:lnTo>
                  <a:lnTo>
                    <a:pt x="1018" y="611"/>
                  </a:lnTo>
                  <a:lnTo>
                    <a:pt x="1018" y="537"/>
                  </a:lnTo>
                  <a:lnTo>
                    <a:pt x="1019" y="472"/>
                  </a:lnTo>
                  <a:lnTo>
                    <a:pt x="1020" y="417"/>
                  </a:lnTo>
                  <a:lnTo>
                    <a:pt x="1021" y="373"/>
                  </a:lnTo>
                  <a:lnTo>
                    <a:pt x="1023" y="341"/>
                  </a:lnTo>
                  <a:lnTo>
                    <a:pt x="1024" y="324"/>
                  </a:lnTo>
                  <a:lnTo>
                    <a:pt x="1026" y="311"/>
                  </a:lnTo>
                  <a:lnTo>
                    <a:pt x="1025" y="295"/>
                  </a:lnTo>
                  <a:lnTo>
                    <a:pt x="1023" y="275"/>
                  </a:lnTo>
                  <a:lnTo>
                    <a:pt x="1021" y="251"/>
                  </a:lnTo>
                  <a:lnTo>
                    <a:pt x="1013" y="198"/>
                  </a:lnTo>
                  <a:lnTo>
                    <a:pt x="1003" y="142"/>
                  </a:lnTo>
                  <a:lnTo>
                    <a:pt x="991" y="88"/>
                  </a:lnTo>
                  <a:lnTo>
                    <a:pt x="981" y="43"/>
                  </a:lnTo>
                  <a:lnTo>
                    <a:pt x="974" y="11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E35D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100"/>
            <p:cNvSpPr>
              <a:spLocks/>
            </p:cNvSpPr>
            <p:nvPr/>
          </p:nvSpPr>
          <p:spPr bwMode="auto">
            <a:xfrm>
              <a:off x="742" y="3038"/>
              <a:ext cx="222" cy="205"/>
            </a:xfrm>
            <a:custGeom>
              <a:avLst/>
              <a:gdLst/>
              <a:ahLst/>
              <a:cxnLst>
                <a:cxn ang="0">
                  <a:pos x="3813" y="1584"/>
                </a:cxn>
                <a:cxn ang="0">
                  <a:pos x="3818" y="1362"/>
                </a:cxn>
                <a:cxn ang="0">
                  <a:pos x="3817" y="1065"/>
                </a:cxn>
                <a:cxn ang="0">
                  <a:pos x="3752" y="960"/>
                </a:cxn>
                <a:cxn ang="0">
                  <a:pos x="3479" y="850"/>
                </a:cxn>
                <a:cxn ang="0">
                  <a:pos x="3298" y="878"/>
                </a:cxn>
                <a:cxn ang="0">
                  <a:pos x="3237" y="828"/>
                </a:cxn>
                <a:cxn ang="0">
                  <a:pos x="3195" y="566"/>
                </a:cxn>
                <a:cxn ang="0">
                  <a:pos x="3049" y="286"/>
                </a:cxn>
                <a:cxn ang="0">
                  <a:pos x="2768" y="83"/>
                </a:cxn>
                <a:cxn ang="0">
                  <a:pos x="2445" y="24"/>
                </a:cxn>
                <a:cxn ang="0">
                  <a:pos x="2172" y="80"/>
                </a:cxn>
                <a:cxn ang="0">
                  <a:pos x="1923" y="59"/>
                </a:cxn>
                <a:cxn ang="0">
                  <a:pos x="1564" y="2"/>
                </a:cxn>
                <a:cxn ang="0">
                  <a:pos x="1243" y="104"/>
                </a:cxn>
                <a:cxn ang="0">
                  <a:pos x="1054" y="333"/>
                </a:cxn>
                <a:cxn ang="0">
                  <a:pos x="988" y="610"/>
                </a:cxn>
                <a:cxn ang="0">
                  <a:pos x="949" y="735"/>
                </a:cxn>
                <a:cxn ang="0">
                  <a:pos x="809" y="682"/>
                </a:cxn>
                <a:cxn ang="0">
                  <a:pos x="531" y="709"/>
                </a:cxn>
                <a:cxn ang="0">
                  <a:pos x="426" y="790"/>
                </a:cxn>
                <a:cxn ang="0">
                  <a:pos x="422" y="1142"/>
                </a:cxn>
                <a:cxn ang="0">
                  <a:pos x="413" y="1436"/>
                </a:cxn>
                <a:cxn ang="0">
                  <a:pos x="259" y="1510"/>
                </a:cxn>
                <a:cxn ang="0">
                  <a:pos x="79" y="1582"/>
                </a:cxn>
                <a:cxn ang="0">
                  <a:pos x="2" y="1729"/>
                </a:cxn>
                <a:cxn ang="0">
                  <a:pos x="48" y="1915"/>
                </a:cxn>
                <a:cxn ang="0">
                  <a:pos x="198" y="2098"/>
                </a:cxn>
                <a:cxn ang="0">
                  <a:pos x="180" y="2182"/>
                </a:cxn>
                <a:cxn ang="0">
                  <a:pos x="63" y="2381"/>
                </a:cxn>
                <a:cxn ang="0">
                  <a:pos x="95" y="2542"/>
                </a:cxn>
                <a:cxn ang="0">
                  <a:pos x="328" y="2671"/>
                </a:cxn>
                <a:cxn ang="0">
                  <a:pos x="387" y="2766"/>
                </a:cxn>
                <a:cxn ang="0">
                  <a:pos x="515" y="3243"/>
                </a:cxn>
                <a:cxn ang="0">
                  <a:pos x="658" y="3412"/>
                </a:cxn>
                <a:cxn ang="0">
                  <a:pos x="803" y="3386"/>
                </a:cxn>
                <a:cxn ang="0">
                  <a:pos x="938" y="3296"/>
                </a:cxn>
                <a:cxn ang="0">
                  <a:pos x="1124" y="3353"/>
                </a:cxn>
                <a:cxn ang="0">
                  <a:pos x="1361" y="3545"/>
                </a:cxn>
                <a:cxn ang="0">
                  <a:pos x="1371" y="3678"/>
                </a:cxn>
                <a:cxn ang="0">
                  <a:pos x="1482" y="3776"/>
                </a:cxn>
                <a:cxn ang="0">
                  <a:pos x="2330" y="3882"/>
                </a:cxn>
                <a:cxn ang="0">
                  <a:pos x="2688" y="3758"/>
                </a:cxn>
                <a:cxn ang="0">
                  <a:pos x="2922" y="3550"/>
                </a:cxn>
                <a:cxn ang="0">
                  <a:pos x="3059" y="3462"/>
                </a:cxn>
                <a:cxn ang="0">
                  <a:pos x="3181" y="3555"/>
                </a:cxn>
                <a:cxn ang="0">
                  <a:pos x="3344" y="3580"/>
                </a:cxn>
                <a:cxn ang="0">
                  <a:pos x="3508" y="3413"/>
                </a:cxn>
                <a:cxn ang="0">
                  <a:pos x="3672" y="2897"/>
                </a:cxn>
                <a:cxn ang="0">
                  <a:pos x="3768" y="2800"/>
                </a:cxn>
                <a:cxn ang="0">
                  <a:pos x="4023" y="2701"/>
                </a:cxn>
                <a:cxn ang="0">
                  <a:pos x="4091" y="2561"/>
                </a:cxn>
                <a:cxn ang="0">
                  <a:pos x="4049" y="2412"/>
                </a:cxn>
                <a:cxn ang="0">
                  <a:pos x="3988" y="2305"/>
                </a:cxn>
                <a:cxn ang="0">
                  <a:pos x="4146" y="2084"/>
                </a:cxn>
                <a:cxn ang="0">
                  <a:pos x="4206" y="1906"/>
                </a:cxn>
                <a:cxn ang="0">
                  <a:pos x="4147" y="1760"/>
                </a:cxn>
                <a:cxn ang="0">
                  <a:pos x="3981" y="1662"/>
                </a:cxn>
              </a:cxnLst>
              <a:rect l="0" t="0" r="r" b="b"/>
              <a:pathLst>
                <a:path w="4206" h="3898">
                  <a:moveTo>
                    <a:pt x="3940" y="1652"/>
                  </a:moveTo>
                  <a:lnTo>
                    <a:pt x="3919" y="1648"/>
                  </a:lnTo>
                  <a:lnTo>
                    <a:pt x="3901" y="1643"/>
                  </a:lnTo>
                  <a:lnTo>
                    <a:pt x="3885" y="1637"/>
                  </a:lnTo>
                  <a:lnTo>
                    <a:pt x="3869" y="1630"/>
                  </a:lnTo>
                  <a:lnTo>
                    <a:pt x="3856" y="1624"/>
                  </a:lnTo>
                  <a:lnTo>
                    <a:pt x="3845" y="1617"/>
                  </a:lnTo>
                  <a:lnTo>
                    <a:pt x="3835" y="1610"/>
                  </a:lnTo>
                  <a:lnTo>
                    <a:pt x="3826" y="1602"/>
                  </a:lnTo>
                  <a:lnTo>
                    <a:pt x="3819" y="1594"/>
                  </a:lnTo>
                  <a:lnTo>
                    <a:pt x="3813" y="1584"/>
                  </a:lnTo>
                  <a:lnTo>
                    <a:pt x="3808" y="1575"/>
                  </a:lnTo>
                  <a:lnTo>
                    <a:pt x="3804" y="1565"/>
                  </a:lnTo>
                  <a:lnTo>
                    <a:pt x="3802" y="1554"/>
                  </a:lnTo>
                  <a:lnTo>
                    <a:pt x="3800" y="1543"/>
                  </a:lnTo>
                  <a:lnTo>
                    <a:pt x="3799" y="1531"/>
                  </a:lnTo>
                  <a:lnTo>
                    <a:pt x="3799" y="1519"/>
                  </a:lnTo>
                  <a:lnTo>
                    <a:pt x="3800" y="1492"/>
                  </a:lnTo>
                  <a:lnTo>
                    <a:pt x="3803" y="1463"/>
                  </a:lnTo>
                  <a:lnTo>
                    <a:pt x="3808" y="1432"/>
                  </a:lnTo>
                  <a:lnTo>
                    <a:pt x="3813" y="1398"/>
                  </a:lnTo>
                  <a:lnTo>
                    <a:pt x="3818" y="1362"/>
                  </a:lnTo>
                  <a:lnTo>
                    <a:pt x="3822" y="1323"/>
                  </a:lnTo>
                  <a:lnTo>
                    <a:pt x="3824" y="1302"/>
                  </a:lnTo>
                  <a:lnTo>
                    <a:pt x="3825" y="1282"/>
                  </a:lnTo>
                  <a:lnTo>
                    <a:pt x="3826" y="1259"/>
                  </a:lnTo>
                  <a:lnTo>
                    <a:pt x="3826" y="1237"/>
                  </a:lnTo>
                  <a:lnTo>
                    <a:pt x="3825" y="1194"/>
                  </a:lnTo>
                  <a:lnTo>
                    <a:pt x="3825" y="1155"/>
                  </a:lnTo>
                  <a:lnTo>
                    <a:pt x="3823" y="1121"/>
                  </a:lnTo>
                  <a:lnTo>
                    <a:pt x="3821" y="1092"/>
                  </a:lnTo>
                  <a:lnTo>
                    <a:pt x="3819" y="1077"/>
                  </a:lnTo>
                  <a:lnTo>
                    <a:pt x="3817" y="1065"/>
                  </a:lnTo>
                  <a:lnTo>
                    <a:pt x="3814" y="1053"/>
                  </a:lnTo>
                  <a:lnTo>
                    <a:pt x="3811" y="1041"/>
                  </a:lnTo>
                  <a:lnTo>
                    <a:pt x="3808" y="1030"/>
                  </a:lnTo>
                  <a:lnTo>
                    <a:pt x="3803" y="1020"/>
                  </a:lnTo>
                  <a:lnTo>
                    <a:pt x="3799" y="1010"/>
                  </a:lnTo>
                  <a:lnTo>
                    <a:pt x="3793" y="1001"/>
                  </a:lnTo>
                  <a:lnTo>
                    <a:pt x="3786" y="992"/>
                  </a:lnTo>
                  <a:lnTo>
                    <a:pt x="3779" y="983"/>
                  </a:lnTo>
                  <a:lnTo>
                    <a:pt x="3771" y="975"/>
                  </a:lnTo>
                  <a:lnTo>
                    <a:pt x="3762" y="968"/>
                  </a:lnTo>
                  <a:lnTo>
                    <a:pt x="3752" y="960"/>
                  </a:lnTo>
                  <a:lnTo>
                    <a:pt x="3741" y="953"/>
                  </a:lnTo>
                  <a:lnTo>
                    <a:pt x="3729" y="944"/>
                  </a:lnTo>
                  <a:lnTo>
                    <a:pt x="3717" y="937"/>
                  </a:lnTo>
                  <a:lnTo>
                    <a:pt x="3687" y="922"/>
                  </a:lnTo>
                  <a:lnTo>
                    <a:pt x="3652" y="907"/>
                  </a:lnTo>
                  <a:lnTo>
                    <a:pt x="3612" y="890"/>
                  </a:lnTo>
                  <a:lnTo>
                    <a:pt x="3567" y="873"/>
                  </a:lnTo>
                  <a:lnTo>
                    <a:pt x="3544" y="865"/>
                  </a:lnTo>
                  <a:lnTo>
                    <a:pt x="3521" y="858"/>
                  </a:lnTo>
                  <a:lnTo>
                    <a:pt x="3500" y="853"/>
                  </a:lnTo>
                  <a:lnTo>
                    <a:pt x="3479" y="850"/>
                  </a:lnTo>
                  <a:lnTo>
                    <a:pt x="3460" y="848"/>
                  </a:lnTo>
                  <a:lnTo>
                    <a:pt x="3441" y="847"/>
                  </a:lnTo>
                  <a:lnTo>
                    <a:pt x="3424" y="848"/>
                  </a:lnTo>
                  <a:lnTo>
                    <a:pt x="3408" y="849"/>
                  </a:lnTo>
                  <a:lnTo>
                    <a:pt x="3391" y="851"/>
                  </a:lnTo>
                  <a:lnTo>
                    <a:pt x="3377" y="854"/>
                  </a:lnTo>
                  <a:lnTo>
                    <a:pt x="3364" y="858"/>
                  </a:lnTo>
                  <a:lnTo>
                    <a:pt x="3350" y="862"/>
                  </a:lnTo>
                  <a:lnTo>
                    <a:pt x="3327" y="869"/>
                  </a:lnTo>
                  <a:lnTo>
                    <a:pt x="3306" y="875"/>
                  </a:lnTo>
                  <a:lnTo>
                    <a:pt x="3298" y="878"/>
                  </a:lnTo>
                  <a:lnTo>
                    <a:pt x="3289" y="879"/>
                  </a:lnTo>
                  <a:lnTo>
                    <a:pt x="3282" y="880"/>
                  </a:lnTo>
                  <a:lnTo>
                    <a:pt x="3275" y="881"/>
                  </a:lnTo>
                  <a:lnTo>
                    <a:pt x="3267" y="880"/>
                  </a:lnTo>
                  <a:lnTo>
                    <a:pt x="3262" y="877"/>
                  </a:lnTo>
                  <a:lnTo>
                    <a:pt x="3256" y="874"/>
                  </a:lnTo>
                  <a:lnTo>
                    <a:pt x="3251" y="869"/>
                  </a:lnTo>
                  <a:lnTo>
                    <a:pt x="3247" y="862"/>
                  </a:lnTo>
                  <a:lnTo>
                    <a:pt x="3243" y="852"/>
                  </a:lnTo>
                  <a:lnTo>
                    <a:pt x="3240" y="841"/>
                  </a:lnTo>
                  <a:lnTo>
                    <a:pt x="3237" y="828"/>
                  </a:lnTo>
                  <a:lnTo>
                    <a:pt x="3234" y="813"/>
                  </a:lnTo>
                  <a:lnTo>
                    <a:pt x="3232" y="794"/>
                  </a:lnTo>
                  <a:lnTo>
                    <a:pt x="3229" y="773"/>
                  </a:lnTo>
                  <a:lnTo>
                    <a:pt x="3228" y="749"/>
                  </a:lnTo>
                  <a:lnTo>
                    <a:pt x="3225" y="724"/>
                  </a:lnTo>
                  <a:lnTo>
                    <a:pt x="3222" y="698"/>
                  </a:lnTo>
                  <a:lnTo>
                    <a:pt x="3218" y="671"/>
                  </a:lnTo>
                  <a:lnTo>
                    <a:pt x="3214" y="645"/>
                  </a:lnTo>
                  <a:lnTo>
                    <a:pt x="3208" y="618"/>
                  </a:lnTo>
                  <a:lnTo>
                    <a:pt x="3202" y="592"/>
                  </a:lnTo>
                  <a:lnTo>
                    <a:pt x="3195" y="566"/>
                  </a:lnTo>
                  <a:lnTo>
                    <a:pt x="3187" y="539"/>
                  </a:lnTo>
                  <a:lnTo>
                    <a:pt x="3177" y="513"/>
                  </a:lnTo>
                  <a:lnTo>
                    <a:pt x="3167" y="486"/>
                  </a:lnTo>
                  <a:lnTo>
                    <a:pt x="3156" y="460"/>
                  </a:lnTo>
                  <a:lnTo>
                    <a:pt x="3145" y="434"/>
                  </a:lnTo>
                  <a:lnTo>
                    <a:pt x="3131" y="409"/>
                  </a:lnTo>
                  <a:lnTo>
                    <a:pt x="3117" y="383"/>
                  </a:lnTo>
                  <a:lnTo>
                    <a:pt x="3102" y="359"/>
                  </a:lnTo>
                  <a:lnTo>
                    <a:pt x="3085" y="334"/>
                  </a:lnTo>
                  <a:lnTo>
                    <a:pt x="3068" y="310"/>
                  </a:lnTo>
                  <a:lnTo>
                    <a:pt x="3049" y="286"/>
                  </a:lnTo>
                  <a:lnTo>
                    <a:pt x="3030" y="264"/>
                  </a:lnTo>
                  <a:lnTo>
                    <a:pt x="3009" y="242"/>
                  </a:lnTo>
                  <a:lnTo>
                    <a:pt x="2987" y="221"/>
                  </a:lnTo>
                  <a:lnTo>
                    <a:pt x="2964" y="200"/>
                  </a:lnTo>
                  <a:lnTo>
                    <a:pt x="2940" y="181"/>
                  </a:lnTo>
                  <a:lnTo>
                    <a:pt x="2914" y="161"/>
                  </a:lnTo>
                  <a:lnTo>
                    <a:pt x="2888" y="144"/>
                  </a:lnTo>
                  <a:lnTo>
                    <a:pt x="2859" y="127"/>
                  </a:lnTo>
                  <a:lnTo>
                    <a:pt x="2830" y="111"/>
                  </a:lnTo>
                  <a:lnTo>
                    <a:pt x="2800" y="97"/>
                  </a:lnTo>
                  <a:lnTo>
                    <a:pt x="2768" y="83"/>
                  </a:lnTo>
                  <a:lnTo>
                    <a:pt x="2734" y="70"/>
                  </a:lnTo>
                  <a:lnTo>
                    <a:pt x="2700" y="60"/>
                  </a:lnTo>
                  <a:lnTo>
                    <a:pt x="2664" y="50"/>
                  </a:lnTo>
                  <a:lnTo>
                    <a:pt x="2634" y="44"/>
                  </a:lnTo>
                  <a:lnTo>
                    <a:pt x="2605" y="38"/>
                  </a:lnTo>
                  <a:lnTo>
                    <a:pt x="2576" y="33"/>
                  </a:lnTo>
                  <a:lnTo>
                    <a:pt x="2549" y="29"/>
                  </a:lnTo>
                  <a:lnTo>
                    <a:pt x="2522" y="27"/>
                  </a:lnTo>
                  <a:lnTo>
                    <a:pt x="2496" y="25"/>
                  </a:lnTo>
                  <a:lnTo>
                    <a:pt x="2470" y="24"/>
                  </a:lnTo>
                  <a:lnTo>
                    <a:pt x="2445" y="24"/>
                  </a:lnTo>
                  <a:lnTo>
                    <a:pt x="2421" y="25"/>
                  </a:lnTo>
                  <a:lnTo>
                    <a:pt x="2397" y="26"/>
                  </a:lnTo>
                  <a:lnTo>
                    <a:pt x="2375" y="28"/>
                  </a:lnTo>
                  <a:lnTo>
                    <a:pt x="2352" y="31"/>
                  </a:lnTo>
                  <a:lnTo>
                    <a:pt x="2332" y="34"/>
                  </a:lnTo>
                  <a:lnTo>
                    <a:pt x="2310" y="38"/>
                  </a:lnTo>
                  <a:lnTo>
                    <a:pt x="2291" y="43"/>
                  </a:lnTo>
                  <a:lnTo>
                    <a:pt x="2271" y="47"/>
                  </a:lnTo>
                  <a:lnTo>
                    <a:pt x="2236" y="57"/>
                  </a:lnTo>
                  <a:lnTo>
                    <a:pt x="2202" y="68"/>
                  </a:lnTo>
                  <a:lnTo>
                    <a:pt x="2172" y="80"/>
                  </a:lnTo>
                  <a:lnTo>
                    <a:pt x="2146" y="92"/>
                  </a:lnTo>
                  <a:lnTo>
                    <a:pt x="2121" y="104"/>
                  </a:lnTo>
                  <a:lnTo>
                    <a:pt x="2101" y="115"/>
                  </a:lnTo>
                  <a:lnTo>
                    <a:pt x="2083" y="127"/>
                  </a:lnTo>
                  <a:lnTo>
                    <a:pt x="2070" y="136"/>
                  </a:lnTo>
                  <a:lnTo>
                    <a:pt x="2049" y="123"/>
                  </a:lnTo>
                  <a:lnTo>
                    <a:pt x="2028" y="110"/>
                  </a:lnTo>
                  <a:lnTo>
                    <a:pt x="2004" y="97"/>
                  </a:lnTo>
                  <a:lnTo>
                    <a:pt x="1979" y="85"/>
                  </a:lnTo>
                  <a:lnTo>
                    <a:pt x="1952" y="71"/>
                  </a:lnTo>
                  <a:lnTo>
                    <a:pt x="1923" y="59"/>
                  </a:lnTo>
                  <a:lnTo>
                    <a:pt x="1893" y="48"/>
                  </a:lnTo>
                  <a:lnTo>
                    <a:pt x="1860" y="38"/>
                  </a:lnTo>
                  <a:lnTo>
                    <a:pt x="1826" y="27"/>
                  </a:lnTo>
                  <a:lnTo>
                    <a:pt x="1790" y="19"/>
                  </a:lnTo>
                  <a:lnTo>
                    <a:pt x="1752" y="12"/>
                  </a:lnTo>
                  <a:lnTo>
                    <a:pt x="1714" y="6"/>
                  </a:lnTo>
                  <a:lnTo>
                    <a:pt x="1673" y="2"/>
                  </a:lnTo>
                  <a:lnTo>
                    <a:pt x="1631" y="1"/>
                  </a:lnTo>
                  <a:lnTo>
                    <a:pt x="1609" y="0"/>
                  </a:lnTo>
                  <a:lnTo>
                    <a:pt x="1587" y="1"/>
                  </a:lnTo>
                  <a:lnTo>
                    <a:pt x="1564" y="2"/>
                  </a:lnTo>
                  <a:lnTo>
                    <a:pt x="1542" y="3"/>
                  </a:lnTo>
                  <a:lnTo>
                    <a:pt x="1506" y="7"/>
                  </a:lnTo>
                  <a:lnTo>
                    <a:pt x="1471" y="12"/>
                  </a:lnTo>
                  <a:lnTo>
                    <a:pt x="1438" y="19"/>
                  </a:lnTo>
                  <a:lnTo>
                    <a:pt x="1406" y="27"/>
                  </a:lnTo>
                  <a:lnTo>
                    <a:pt x="1376" y="37"/>
                  </a:lnTo>
                  <a:lnTo>
                    <a:pt x="1347" y="48"/>
                  </a:lnTo>
                  <a:lnTo>
                    <a:pt x="1318" y="60"/>
                  </a:lnTo>
                  <a:lnTo>
                    <a:pt x="1292" y="73"/>
                  </a:lnTo>
                  <a:lnTo>
                    <a:pt x="1267" y="88"/>
                  </a:lnTo>
                  <a:lnTo>
                    <a:pt x="1243" y="104"/>
                  </a:lnTo>
                  <a:lnTo>
                    <a:pt x="1220" y="120"/>
                  </a:lnTo>
                  <a:lnTo>
                    <a:pt x="1199" y="138"/>
                  </a:lnTo>
                  <a:lnTo>
                    <a:pt x="1178" y="157"/>
                  </a:lnTo>
                  <a:lnTo>
                    <a:pt x="1159" y="177"/>
                  </a:lnTo>
                  <a:lnTo>
                    <a:pt x="1140" y="197"/>
                  </a:lnTo>
                  <a:lnTo>
                    <a:pt x="1123" y="217"/>
                  </a:lnTo>
                  <a:lnTo>
                    <a:pt x="1108" y="240"/>
                  </a:lnTo>
                  <a:lnTo>
                    <a:pt x="1092" y="261"/>
                  </a:lnTo>
                  <a:lnTo>
                    <a:pt x="1079" y="285"/>
                  </a:lnTo>
                  <a:lnTo>
                    <a:pt x="1066" y="308"/>
                  </a:lnTo>
                  <a:lnTo>
                    <a:pt x="1054" y="333"/>
                  </a:lnTo>
                  <a:lnTo>
                    <a:pt x="1043" y="357"/>
                  </a:lnTo>
                  <a:lnTo>
                    <a:pt x="1034" y="382"/>
                  </a:lnTo>
                  <a:lnTo>
                    <a:pt x="1025" y="407"/>
                  </a:lnTo>
                  <a:lnTo>
                    <a:pt x="1018" y="432"/>
                  </a:lnTo>
                  <a:lnTo>
                    <a:pt x="1010" y="458"/>
                  </a:lnTo>
                  <a:lnTo>
                    <a:pt x="1004" y="483"/>
                  </a:lnTo>
                  <a:lnTo>
                    <a:pt x="999" y="509"/>
                  </a:lnTo>
                  <a:lnTo>
                    <a:pt x="995" y="534"/>
                  </a:lnTo>
                  <a:lnTo>
                    <a:pt x="992" y="560"/>
                  </a:lnTo>
                  <a:lnTo>
                    <a:pt x="989" y="585"/>
                  </a:lnTo>
                  <a:lnTo>
                    <a:pt x="988" y="610"/>
                  </a:lnTo>
                  <a:lnTo>
                    <a:pt x="986" y="634"/>
                  </a:lnTo>
                  <a:lnTo>
                    <a:pt x="985" y="654"/>
                  </a:lnTo>
                  <a:lnTo>
                    <a:pt x="982" y="672"/>
                  </a:lnTo>
                  <a:lnTo>
                    <a:pt x="980" y="688"/>
                  </a:lnTo>
                  <a:lnTo>
                    <a:pt x="977" y="700"/>
                  </a:lnTo>
                  <a:lnTo>
                    <a:pt x="973" y="711"/>
                  </a:lnTo>
                  <a:lnTo>
                    <a:pt x="969" y="719"/>
                  </a:lnTo>
                  <a:lnTo>
                    <a:pt x="965" y="726"/>
                  </a:lnTo>
                  <a:lnTo>
                    <a:pt x="960" y="731"/>
                  </a:lnTo>
                  <a:lnTo>
                    <a:pt x="955" y="733"/>
                  </a:lnTo>
                  <a:lnTo>
                    <a:pt x="949" y="735"/>
                  </a:lnTo>
                  <a:lnTo>
                    <a:pt x="942" y="735"/>
                  </a:lnTo>
                  <a:lnTo>
                    <a:pt x="935" y="733"/>
                  </a:lnTo>
                  <a:lnTo>
                    <a:pt x="927" y="731"/>
                  </a:lnTo>
                  <a:lnTo>
                    <a:pt x="919" y="728"/>
                  </a:lnTo>
                  <a:lnTo>
                    <a:pt x="910" y="724"/>
                  </a:lnTo>
                  <a:lnTo>
                    <a:pt x="890" y="713"/>
                  </a:lnTo>
                  <a:lnTo>
                    <a:pt x="866" y="702"/>
                  </a:lnTo>
                  <a:lnTo>
                    <a:pt x="853" y="697"/>
                  </a:lnTo>
                  <a:lnTo>
                    <a:pt x="838" y="691"/>
                  </a:lnTo>
                  <a:lnTo>
                    <a:pt x="824" y="686"/>
                  </a:lnTo>
                  <a:lnTo>
                    <a:pt x="809" y="682"/>
                  </a:lnTo>
                  <a:lnTo>
                    <a:pt x="792" y="678"/>
                  </a:lnTo>
                  <a:lnTo>
                    <a:pt x="775" y="673"/>
                  </a:lnTo>
                  <a:lnTo>
                    <a:pt x="756" y="671"/>
                  </a:lnTo>
                  <a:lnTo>
                    <a:pt x="737" y="670"/>
                  </a:lnTo>
                  <a:lnTo>
                    <a:pt x="717" y="670"/>
                  </a:lnTo>
                  <a:lnTo>
                    <a:pt x="695" y="671"/>
                  </a:lnTo>
                  <a:lnTo>
                    <a:pt x="673" y="673"/>
                  </a:lnTo>
                  <a:lnTo>
                    <a:pt x="649" y="679"/>
                  </a:lnTo>
                  <a:lnTo>
                    <a:pt x="604" y="689"/>
                  </a:lnTo>
                  <a:lnTo>
                    <a:pt x="565" y="699"/>
                  </a:lnTo>
                  <a:lnTo>
                    <a:pt x="531" y="709"/>
                  </a:lnTo>
                  <a:lnTo>
                    <a:pt x="504" y="719"/>
                  </a:lnTo>
                  <a:lnTo>
                    <a:pt x="491" y="725"/>
                  </a:lnTo>
                  <a:lnTo>
                    <a:pt x="480" y="731"/>
                  </a:lnTo>
                  <a:lnTo>
                    <a:pt x="470" y="737"/>
                  </a:lnTo>
                  <a:lnTo>
                    <a:pt x="462" y="743"/>
                  </a:lnTo>
                  <a:lnTo>
                    <a:pt x="453" y="749"/>
                  </a:lnTo>
                  <a:lnTo>
                    <a:pt x="446" y="756"/>
                  </a:lnTo>
                  <a:lnTo>
                    <a:pt x="440" y="764"/>
                  </a:lnTo>
                  <a:lnTo>
                    <a:pt x="435" y="772"/>
                  </a:lnTo>
                  <a:lnTo>
                    <a:pt x="430" y="781"/>
                  </a:lnTo>
                  <a:lnTo>
                    <a:pt x="426" y="790"/>
                  </a:lnTo>
                  <a:lnTo>
                    <a:pt x="423" y="799"/>
                  </a:lnTo>
                  <a:lnTo>
                    <a:pt x="421" y="809"/>
                  </a:lnTo>
                  <a:lnTo>
                    <a:pt x="418" y="821"/>
                  </a:lnTo>
                  <a:lnTo>
                    <a:pt x="417" y="833"/>
                  </a:lnTo>
                  <a:lnTo>
                    <a:pt x="416" y="846"/>
                  </a:lnTo>
                  <a:lnTo>
                    <a:pt x="415" y="860"/>
                  </a:lnTo>
                  <a:lnTo>
                    <a:pt x="414" y="924"/>
                  </a:lnTo>
                  <a:lnTo>
                    <a:pt x="415" y="1005"/>
                  </a:lnTo>
                  <a:lnTo>
                    <a:pt x="416" y="1051"/>
                  </a:lnTo>
                  <a:lnTo>
                    <a:pt x="418" y="1097"/>
                  </a:lnTo>
                  <a:lnTo>
                    <a:pt x="422" y="1142"/>
                  </a:lnTo>
                  <a:lnTo>
                    <a:pt x="426" y="1186"/>
                  </a:lnTo>
                  <a:lnTo>
                    <a:pt x="429" y="1228"/>
                  </a:lnTo>
                  <a:lnTo>
                    <a:pt x="432" y="1269"/>
                  </a:lnTo>
                  <a:lnTo>
                    <a:pt x="434" y="1308"/>
                  </a:lnTo>
                  <a:lnTo>
                    <a:pt x="433" y="1344"/>
                  </a:lnTo>
                  <a:lnTo>
                    <a:pt x="431" y="1362"/>
                  </a:lnTo>
                  <a:lnTo>
                    <a:pt x="429" y="1379"/>
                  </a:lnTo>
                  <a:lnTo>
                    <a:pt x="427" y="1394"/>
                  </a:lnTo>
                  <a:lnTo>
                    <a:pt x="423" y="1410"/>
                  </a:lnTo>
                  <a:lnTo>
                    <a:pt x="418" y="1423"/>
                  </a:lnTo>
                  <a:lnTo>
                    <a:pt x="413" y="1436"/>
                  </a:lnTo>
                  <a:lnTo>
                    <a:pt x="405" y="1448"/>
                  </a:lnTo>
                  <a:lnTo>
                    <a:pt x="397" y="1460"/>
                  </a:lnTo>
                  <a:lnTo>
                    <a:pt x="388" y="1470"/>
                  </a:lnTo>
                  <a:lnTo>
                    <a:pt x="377" y="1479"/>
                  </a:lnTo>
                  <a:lnTo>
                    <a:pt x="364" y="1487"/>
                  </a:lnTo>
                  <a:lnTo>
                    <a:pt x="351" y="1493"/>
                  </a:lnTo>
                  <a:lnTo>
                    <a:pt x="336" y="1500"/>
                  </a:lnTo>
                  <a:lnTo>
                    <a:pt x="318" y="1504"/>
                  </a:lnTo>
                  <a:lnTo>
                    <a:pt x="300" y="1507"/>
                  </a:lnTo>
                  <a:lnTo>
                    <a:pt x="279" y="1508"/>
                  </a:lnTo>
                  <a:lnTo>
                    <a:pt x="259" y="1510"/>
                  </a:lnTo>
                  <a:lnTo>
                    <a:pt x="239" y="1512"/>
                  </a:lnTo>
                  <a:lnTo>
                    <a:pt x="219" y="1515"/>
                  </a:lnTo>
                  <a:lnTo>
                    <a:pt x="200" y="1519"/>
                  </a:lnTo>
                  <a:lnTo>
                    <a:pt x="182" y="1524"/>
                  </a:lnTo>
                  <a:lnTo>
                    <a:pt x="165" y="1530"/>
                  </a:lnTo>
                  <a:lnTo>
                    <a:pt x="148" y="1537"/>
                  </a:lnTo>
                  <a:lnTo>
                    <a:pt x="133" y="1545"/>
                  </a:lnTo>
                  <a:lnTo>
                    <a:pt x="118" y="1553"/>
                  </a:lnTo>
                  <a:lnTo>
                    <a:pt x="103" y="1562"/>
                  </a:lnTo>
                  <a:lnTo>
                    <a:pt x="91" y="1572"/>
                  </a:lnTo>
                  <a:lnTo>
                    <a:pt x="79" y="1582"/>
                  </a:lnTo>
                  <a:lnTo>
                    <a:pt x="67" y="1594"/>
                  </a:lnTo>
                  <a:lnTo>
                    <a:pt x="56" y="1605"/>
                  </a:lnTo>
                  <a:lnTo>
                    <a:pt x="46" y="1617"/>
                  </a:lnTo>
                  <a:lnTo>
                    <a:pt x="38" y="1629"/>
                  </a:lnTo>
                  <a:lnTo>
                    <a:pt x="30" y="1643"/>
                  </a:lnTo>
                  <a:lnTo>
                    <a:pt x="23" y="1656"/>
                  </a:lnTo>
                  <a:lnTo>
                    <a:pt x="16" y="1669"/>
                  </a:lnTo>
                  <a:lnTo>
                    <a:pt x="11" y="1684"/>
                  </a:lnTo>
                  <a:lnTo>
                    <a:pt x="7" y="1699"/>
                  </a:lnTo>
                  <a:lnTo>
                    <a:pt x="4" y="1713"/>
                  </a:lnTo>
                  <a:lnTo>
                    <a:pt x="2" y="1729"/>
                  </a:lnTo>
                  <a:lnTo>
                    <a:pt x="0" y="1744"/>
                  </a:lnTo>
                  <a:lnTo>
                    <a:pt x="0" y="1759"/>
                  </a:lnTo>
                  <a:lnTo>
                    <a:pt x="0" y="1775"/>
                  </a:lnTo>
                  <a:lnTo>
                    <a:pt x="2" y="1790"/>
                  </a:lnTo>
                  <a:lnTo>
                    <a:pt x="5" y="1806"/>
                  </a:lnTo>
                  <a:lnTo>
                    <a:pt x="8" y="1822"/>
                  </a:lnTo>
                  <a:lnTo>
                    <a:pt x="13" y="1838"/>
                  </a:lnTo>
                  <a:lnTo>
                    <a:pt x="18" y="1853"/>
                  </a:lnTo>
                  <a:lnTo>
                    <a:pt x="26" y="1869"/>
                  </a:lnTo>
                  <a:lnTo>
                    <a:pt x="37" y="1893"/>
                  </a:lnTo>
                  <a:lnTo>
                    <a:pt x="48" y="1915"/>
                  </a:lnTo>
                  <a:lnTo>
                    <a:pt x="60" y="1935"/>
                  </a:lnTo>
                  <a:lnTo>
                    <a:pt x="72" y="1955"/>
                  </a:lnTo>
                  <a:lnTo>
                    <a:pt x="83" y="1972"/>
                  </a:lnTo>
                  <a:lnTo>
                    <a:pt x="94" y="1987"/>
                  </a:lnTo>
                  <a:lnTo>
                    <a:pt x="104" y="2002"/>
                  </a:lnTo>
                  <a:lnTo>
                    <a:pt x="116" y="2015"/>
                  </a:lnTo>
                  <a:lnTo>
                    <a:pt x="136" y="2038"/>
                  </a:lnTo>
                  <a:lnTo>
                    <a:pt x="155" y="2057"/>
                  </a:lnTo>
                  <a:lnTo>
                    <a:pt x="171" y="2073"/>
                  </a:lnTo>
                  <a:lnTo>
                    <a:pt x="186" y="2086"/>
                  </a:lnTo>
                  <a:lnTo>
                    <a:pt x="198" y="2098"/>
                  </a:lnTo>
                  <a:lnTo>
                    <a:pt x="207" y="2107"/>
                  </a:lnTo>
                  <a:lnTo>
                    <a:pt x="210" y="2112"/>
                  </a:lnTo>
                  <a:lnTo>
                    <a:pt x="213" y="2117"/>
                  </a:lnTo>
                  <a:lnTo>
                    <a:pt x="214" y="2122"/>
                  </a:lnTo>
                  <a:lnTo>
                    <a:pt x="215" y="2126"/>
                  </a:lnTo>
                  <a:lnTo>
                    <a:pt x="215" y="2131"/>
                  </a:lnTo>
                  <a:lnTo>
                    <a:pt x="213" y="2138"/>
                  </a:lnTo>
                  <a:lnTo>
                    <a:pt x="211" y="2143"/>
                  </a:lnTo>
                  <a:lnTo>
                    <a:pt x="207" y="2150"/>
                  </a:lnTo>
                  <a:lnTo>
                    <a:pt x="196" y="2164"/>
                  </a:lnTo>
                  <a:lnTo>
                    <a:pt x="180" y="2182"/>
                  </a:lnTo>
                  <a:lnTo>
                    <a:pt x="161" y="2202"/>
                  </a:lnTo>
                  <a:lnTo>
                    <a:pt x="142" y="2224"/>
                  </a:lnTo>
                  <a:lnTo>
                    <a:pt x="124" y="2250"/>
                  </a:lnTo>
                  <a:lnTo>
                    <a:pt x="108" y="2278"/>
                  </a:lnTo>
                  <a:lnTo>
                    <a:pt x="99" y="2291"/>
                  </a:lnTo>
                  <a:lnTo>
                    <a:pt x="91" y="2305"/>
                  </a:lnTo>
                  <a:lnTo>
                    <a:pt x="85" y="2321"/>
                  </a:lnTo>
                  <a:lnTo>
                    <a:pt x="78" y="2335"/>
                  </a:lnTo>
                  <a:lnTo>
                    <a:pt x="73" y="2350"/>
                  </a:lnTo>
                  <a:lnTo>
                    <a:pt x="68" y="2366"/>
                  </a:lnTo>
                  <a:lnTo>
                    <a:pt x="63" y="2381"/>
                  </a:lnTo>
                  <a:lnTo>
                    <a:pt x="60" y="2396"/>
                  </a:lnTo>
                  <a:lnTo>
                    <a:pt x="58" y="2412"/>
                  </a:lnTo>
                  <a:lnTo>
                    <a:pt x="57" y="2427"/>
                  </a:lnTo>
                  <a:lnTo>
                    <a:pt x="57" y="2442"/>
                  </a:lnTo>
                  <a:lnTo>
                    <a:pt x="59" y="2458"/>
                  </a:lnTo>
                  <a:lnTo>
                    <a:pt x="61" y="2472"/>
                  </a:lnTo>
                  <a:lnTo>
                    <a:pt x="66" y="2486"/>
                  </a:lnTo>
                  <a:lnTo>
                    <a:pt x="71" y="2502"/>
                  </a:lnTo>
                  <a:lnTo>
                    <a:pt x="78" y="2515"/>
                  </a:lnTo>
                  <a:lnTo>
                    <a:pt x="86" y="2529"/>
                  </a:lnTo>
                  <a:lnTo>
                    <a:pt x="95" y="2542"/>
                  </a:lnTo>
                  <a:lnTo>
                    <a:pt x="108" y="2555"/>
                  </a:lnTo>
                  <a:lnTo>
                    <a:pt x="121" y="2567"/>
                  </a:lnTo>
                  <a:lnTo>
                    <a:pt x="136" y="2579"/>
                  </a:lnTo>
                  <a:lnTo>
                    <a:pt x="153" y="2590"/>
                  </a:lnTo>
                  <a:lnTo>
                    <a:pt x="172" y="2601"/>
                  </a:lnTo>
                  <a:lnTo>
                    <a:pt x="193" y="2610"/>
                  </a:lnTo>
                  <a:lnTo>
                    <a:pt x="233" y="2627"/>
                  </a:lnTo>
                  <a:lnTo>
                    <a:pt x="267" y="2642"/>
                  </a:lnTo>
                  <a:lnTo>
                    <a:pt x="296" y="2654"/>
                  </a:lnTo>
                  <a:lnTo>
                    <a:pt x="318" y="2665"/>
                  </a:lnTo>
                  <a:lnTo>
                    <a:pt x="328" y="2671"/>
                  </a:lnTo>
                  <a:lnTo>
                    <a:pt x="337" y="2676"/>
                  </a:lnTo>
                  <a:lnTo>
                    <a:pt x="344" y="2682"/>
                  </a:lnTo>
                  <a:lnTo>
                    <a:pt x="351" y="2689"/>
                  </a:lnTo>
                  <a:lnTo>
                    <a:pt x="357" y="2696"/>
                  </a:lnTo>
                  <a:lnTo>
                    <a:pt x="362" y="2703"/>
                  </a:lnTo>
                  <a:lnTo>
                    <a:pt x="368" y="2711"/>
                  </a:lnTo>
                  <a:lnTo>
                    <a:pt x="373" y="2720"/>
                  </a:lnTo>
                  <a:lnTo>
                    <a:pt x="377" y="2730"/>
                  </a:lnTo>
                  <a:lnTo>
                    <a:pt x="380" y="2741"/>
                  </a:lnTo>
                  <a:lnTo>
                    <a:pt x="384" y="2753"/>
                  </a:lnTo>
                  <a:lnTo>
                    <a:pt x="387" y="2766"/>
                  </a:lnTo>
                  <a:lnTo>
                    <a:pt x="395" y="2798"/>
                  </a:lnTo>
                  <a:lnTo>
                    <a:pt x="403" y="2836"/>
                  </a:lnTo>
                  <a:lnTo>
                    <a:pt x="413" y="2882"/>
                  </a:lnTo>
                  <a:lnTo>
                    <a:pt x="425" y="2936"/>
                  </a:lnTo>
                  <a:lnTo>
                    <a:pt x="439" y="3000"/>
                  </a:lnTo>
                  <a:lnTo>
                    <a:pt x="459" y="3075"/>
                  </a:lnTo>
                  <a:lnTo>
                    <a:pt x="469" y="3114"/>
                  </a:lnTo>
                  <a:lnTo>
                    <a:pt x="480" y="3150"/>
                  </a:lnTo>
                  <a:lnTo>
                    <a:pt x="491" y="3183"/>
                  </a:lnTo>
                  <a:lnTo>
                    <a:pt x="503" y="3214"/>
                  </a:lnTo>
                  <a:lnTo>
                    <a:pt x="515" y="3243"/>
                  </a:lnTo>
                  <a:lnTo>
                    <a:pt x="527" y="3268"/>
                  </a:lnTo>
                  <a:lnTo>
                    <a:pt x="539" y="3292"/>
                  </a:lnTo>
                  <a:lnTo>
                    <a:pt x="553" y="3313"/>
                  </a:lnTo>
                  <a:lnTo>
                    <a:pt x="565" y="3333"/>
                  </a:lnTo>
                  <a:lnTo>
                    <a:pt x="578" y="3350"/>
                  </a:lnTo>
                  <a:lnTo>
                    <a:pt x="592" y="3365"/>
                  </a:lnTo>
                  <a:lnTo>
                    <a:pt x="605" y="3379"/>
                  </a:lnTo>
                  <a:lnTo>
                    <a:pt x="618" y="3390"/>
                  </a:lnTo>
                  <a:lnTo>
                    <a:pt x="632" y="3399"/>
                  </a:lnTo>
                  <a:lnTo>
                    <a:pt x="645" y="3406"/>
                  </a:lnTo>
                  <a:lnTo>
                    <a:pt x="658" y="3412"/>
                  </a:lnTo>
                  <a:lnTo>
                    <a:pt x="673" y="3417"/>
                  </a:lnTo>
                  <a:lnTo>
                    <a:pt x="686" y="3420"/>
                  </a:lnTo>
                  <a:lnTo>
                    <a:pt x="699" y="3421"/>
                  </a:lnTo>
                  <a:lnTo>
                    <a:pt x="712" y="3421"/>
                  </a:lnTo>
                  <a:lnTo>
                    <a:pt x="726" y="3419"/>
                  </a:lnTo>
                  <a:lnTo>
                    <a:pt x="739" y="3417"/>
                  </a:lnTo>
                  <a:lnTo>
                    <a:pt x="752" y="3412"/>
                  </a:lnTo>
                  <a:lnTo>
                    <a:pt x="765" y="3407"/>
                  </a:lnTo>
                  <a:lnTo>
                    <a:pt x="778" y="3401"/>
                  </a:lnTo>
                  <a:lnTo>
                    <a:pt x="790" y="3394"/>
                  </a:lnTo>
                  <a:lnTo>
                    <a:pt x="803" y="3386"/>
                  </a:lnTo>
                  <a:lnTo>
                    <a:pt x="815" y="3377"/>
                  </a:lnTo>
                  <a:lnTo>
                    <a:pt x="827" y="3367"/>
                  </a:lnTo>
                  <a:lnTo>
                    <a:pt x="838" y="3356"/>
                  </a:lnTo>
                  <a:lnTo>
                    <a:pt x="850" y="3346"/>
                  </a:lnTo>
                  <a:lnTo>
                    <a:pt x="860" y="3334"/>
                  </a:lnTo>
                  <a:lnTo>
                    <a:pt x="871" y="3324"/>
                  </a:lnTo>
                  <a:lnTo>
                    <a:pt x="883" y="3314"/>
                  </a:lnTo>
                  <a:lnTo>
                    <a:pt x="896" y="3307"/>
                  </a:lnTo>
                  <a:lnTo>
                    <a:pt x="909" y="3302"/>
                  </a:lnTo>
                  <a:lnTo>
                    <a:pt x="923" y="3298"/>
                  </a:lnTo>
                  <a:lnTo>
                    <a:pt x="938" y="3296"/>
                  </a:lnTo>
                  <a:lnTo>
                    <a:pt x="953" y="3295"/>
                  </a:lnTo>
                  <a:lnTo>
                    <a:pt x="969" y="3296"/>
                  </a:lnTo>
                  <a:lnTo>
                    <a:pt x="985" y="3298"/>
                  </a:lnTo>
                  <a:lnTo>
                    <a:pt x="1002" y="3301"/>
                  </a:lnTo>
                  <a:lnTo>
                    <a:pt x="1019" y="3305"/>
                  </a:lnTo>
                  <a:lnTo>
                    <a:pt x="1036" y="3311"/>
                  </a:lnTo>
                  <a:lnTo>
                    <a:pt x="1053" y="3317"/>
                  </a:lnTo>
                  <a:lnTo>
                    <a:pt x="1071" y="3326"/>
                  </a:lnTo>
                  <a:lnTo>
                    <a:pt x="1088" y="3334"/>
                  </a:lnTo>
                  <a:lnTo>
                    <a:pt x="1107" y="3343"/>
                  </a:lnTo>
                  <a:lnTo>
                    <a:pt x="1124" y="3353"/>
                  </a:lnTo>
                  <a:lnTo>
                    <a:pt x="1141" y="3363"/>
                  </a:lnTo>
                  <a:lnTo>
                    <a:pt x="1159" y="3375"/>
                  </a:lnTo>
                  <a:lnTo>
                    <a:pt x="1177" y="3386"/>
                  </a:lnTo>
                  <a:lnTo>
                    <a:pt x="1211" y="3410"/>
                  </a:lnTo>
                  <a:lnTo>
                    <a:pt x="1244" y="3436"/>
                  </a:lnTo>
                  <a:lnTo>
                    <a:pt x="1274" y="3462"/>
                  </a:lnTo>
                  <a:lnTo>
                    <a:pt x="1303" y="3487"/>
                  </a:lnTo>
                  <a:lnTo>
                    <a:pt x="1330" y="3512"/>
                  </a:lnTo>
                  <a:lnTo>
                    <a:pt x="1353" y="3534"/>
                  </a:lnTo>
                  <a:lnTo>
                    <a:pt x="1357" y="3540"/>
                  </a:lnTo>
                  <a:lnTo>
                    <a:pt x="1361" y="3545"/>
                  </a:lnTo>
                  <a:lnTo>
                    <a:pt x="1363" y="3553"/>
                  </a:lnTo>
                  <a:lnTo>
                    <a:pt x="1366" y="3560"/>
                  </a:lnTo>
                  <a:lnTo>
                    <a:pt x="1367" y="3575"/>
                  </a:lnTo>
                  <a:lnTo>
                    <a:pt x="1367" y="3592"/>
                  </a:lnTo>
                  <a:lnTo>
                    <a:pt x="1367" y="3610"/>
                  </a:lnTo>
                  <a:lnTo>
                    <a:pt x="1366" y="3629"/>
                  </a:lnTo>
                  <a:lnTo>
                    <a:pt x="1366" y="3639"/>
                  </a:lnTo>
                  <a:lnTo>
                    <a:pt x="1366" y="3649"/>
                  </a:lnTo>
                  <a:lnTo>
                    <a:pt x="1367" y="3659"/>
                  </a:lnTo>
                  <a:lnTo>
                    <a:pt x="1369" y="3669"/>
                  </a:lnTo>
                  <a:lnTo>
                    <a:pt x="1371" y="3678"/>
                  </a:lnTo>
                  <a:lnTo>
                    <a:pt x="1374" y="3689"/>
                  </a:lnTo>
                  <a:lnTo>
                    <a:pt x="1379" y="3699"/>
                  </a:lnTo>
                  <a:lnTo>
                    <a:pt x="1384" y="3708"/>
                  </a:lnTo>
                  <a:lnTo>
                    <a:pt x="1390" y="3718"/>
                  </a:lnTo>
                  <a:lnTo>
                    <a:pt x="1398" y="3727"/>
                  </a:lnTo>
                  <a:lnTo>
                    <a:pt x="1409" y="3736"/>
                  </a:lnTo>
                  <a:lnTo>
                    <a:pt x="1420" y="3745"/>
                  </a:lnTo>
                  <a:lnTo>
                    <a:pt x="1432" y="3753"/>
                  </a:lnTo>
                  <a:lnTo>
                    <a:pt x="1447" y="3761"/>
                  </a:lnTo>
                  <a:lnTo>
                    <a:pt x="1464" y="3769"/>
                  </a:lnTo>
                  <a:lnTo>
                    <a:pt x="1482" y="3776"/>
                  </a:lnTo>
                  <a:lnTo>
                    <a:pt x="1504" y="3784"/>
                  </a:lnTo>
                  <a:lnTo>
                    <a:pt x="1527" y="3790"/>
                  </a:lnTo>
                  <a:lnTo>
                    <a:pt x="1553" y="3796"/>
                  </a:lnTo>
                  <a:lnTo>
                    <a:pt x="1582" y="3801"/>
                  </a:lnTo>
                  <a:lnTo>
                    <a:pt x="2163" y="3898"/>
                  </a:lnTo>
                  <a:lnTo>
                    <a:pt x="2191" y="3897"/>
                  </a:lnTo>
                  <a:lnTo>
                    <a:pt x="2219" y="3896"/>
                  </a:lnTo>
                  <a:lnTo>
                    <a:pt x="2247" y="3893"/>
                  </a:lnTo>
                  <a:lnTo>
                    <a:pt x="2275" y="3890"/>
                  </a:lnTo>
                  <a:lnTo>
                    <a:pt x="2302" y="3887"/>
                  </a:lnTo>
                  <a:lnTo>
                    <a:pt x="2330" y="3882"/>
                  </a:lnTo>
                  <a:lnTo>
                    <a:pt x="2356" y="3877"/>
                  </a:lnTo>
                  <a:lnTo>
                    <a:pt x="2382" y="3871"/>
                  </a:lnTo>
                  <a:lnTo>
                    <a:pt x="2409" y="3864"/>
                  </a:lnTo>
                  <a:lnTo>
                    <a:pt x="2434" y="3858"/>
                  </a:lnTo>
                  <a:lnTo>
                    <a:pt x="2459" y="3851"/>
                  </a:lnTo>
                  <a:lnTo>
                    <a:pt x="2483" y="3843"/>
                  </a:lnTo>
                  <a:lnTo>
                    <a:pt x="2530" y="3827"/>
                  </a:lnTo>
                  <a:lnTo>
                    <a:pt x="2574" y="3810"/>
                  </a:lnTo>
                  <a:lnTo>
                    <a:pt x="2615" y="3793"/>
                  </a:lnTo>
                  <a:lnTo>
                    <a:pt x="2653" y="3774"/>
                  </a:lnTo>
                  <a:lnTo>
                    <a:pt x="2688" y="3758"/>
                  </a:lnTo>
                  <a:lnTo>
                    <a:pt x="2719" y="3741"/>
                  </a:lnTo>
                  <a:lnTo>
                    <a:pt x="2745" y="3725"/>
                  </a:lnTo>
                  <a:lnTo>
                    <a:pt x="2767" y="3711"/>
                  </a:lnTo>
                  <a:lnTo>
                    <a:pt x="2784" y="3700"/>
                  </a:lnTo>
                  <a:lnTo>
                    <a:pt x="2797" y="3690"/>
                  </a:lnTo>
                  <a:lnTo>
                    <a:pt x="2818" y="3670"/>
                  </a:lnTo>
                  <a:lnTo>
                    <a:pt x="2839" y="3648"/>
                  </a:lnTo>
                  <a:lnTo>
                    <a:pt x="2860" y="3624"/>
                  </a:lnTo>
                  <a:lnTo>
                    <a:pt x="2881" y="3600"/>
                  </a:lnTo>
                  <a:lnTo>
                    <a:pt x="2901" y="3575"/>
                  </a:lnTo>
                  <a:lnTo>
                    <a:pt x="2922" y="3550"/>
                  </a:lnTo>
                  <a:lnTo>
                    <a:pt x="2943" y="3528"/>
                  </a:lnTo>
                  <a:lnTo>
                    <a:pt x="2964" y="3508"/>
                  </a:lnTo>
                  <a:lnTo>
                    <a:pt x="2975" y="3498"/>
                  </a:lnTo>
                  <a:lnTo>
                    <a:pt x="2985" y="3490"/>
                  </a:lnTo>
                  <a:lnTo>
                    <a:pt x="2995" y="3483"/>
                  </a:lnTo>
                  <a:lnTo>
                    <a:pt x="3005" y="3476"/>
                  </a:lnTo>
                  <a:lnTo>
                    <a:pt x="3016" y="3471"/>
                  </a:lnTo>
                  <a:lnTo>
                    <a:pt x="3027" y="3467"/>
                  </a:lnTo>
                  <a:lnTo>
                    <a:pt x="3037" y="3464"/>
                  </a:lnTo>
                  <a:lnTo>
                    <a:pt x="3047" y="3462"/>
                  </a:lnTo>
                  <a:lnTo>
                    <a:pt x="3059" y="3462"/>
                  </a:lnTo>
                  <a:lnTo>
                    <a:pt x="3069" y="3463"/>
                  </a:lnTo>
                  <a:lnTo>
                    <a:pt x="3079" y="3466"/>
                  </a:lnTo>
                  <a:lnTo>
                    <a:pt x="3090" y="3471"/>
                  </a:lnTo>
                  <a:lnTo>
                    <a:pt x="3101" y="3477"/>
                  </a:lnTo>
                  <a:lnTo>
                    <a:pt x="3112" y="3485"/>
                  </a:lnTo>
                  <a:lnTo>
                    <a:pt x="3122" y="3495"/>
                  </a:lnTo>
                  <a:lnTo>
                    <a:pt x="3133" y="3509"/>
                  </a:lnTo>
                  <a:lnTo>
                    <a:pt x="3145" y="3522"/>
                  </a:lnTo>
                  <a:lnTo>
                    <a:pt x="3156" y="3533"/>
                  </a:lnTo>
                  <a:lnTo>
                    <a:pt x="3168" y="3544"/>
                  </a:lnTo>
                  <a:lnTo>
                    <a:pt x="3181" y="3555"/>
                  </a:lnTo>
                  <a:lnTo>
                    <a:pt x="3195" y="3563"/>
                  </a:lnTo>
                  <a:lnTo>
                    <a:pt x="3208" y="3571"/>
                  </a:lnTo>
                  <a:lnTo>
                    <a:pt x="3222" y="3577"/>
                  </a:lnTo>
                  <a:lnTo>
                    <a:pt x="3237" y="3582"/>
                  </a:lnTo>
                  <a:lnTo>
                    <a:pt x="3251" y="3586"/>
                  </a:lnTo>
                  <a:lnTo>
                    <a:pt x="3266" y="3589"/>
                  </a:lnTo>
                  <a:lnTo>
                    <a:pt x="3282" y="3590"/>
                  </a:lnTo>
                  <a:lnTo>
                    <a:pt x="3297" y="3589"/>
                  </a:lnTo>
                  <a:lnTo>
                    <a:pt x="3312" y="3588"/>
                  </a:lnTo>
                  <a:lnTo>
                    <a:pt x="3329" y="3584"/>
                  </a:lnTo>
                  <a:lnTo>
                    <a:pt x="3344" y="3580"/>
                  </a:lnTo>
                  <a:lnTo>
                    <a:pt x="3360" y="3573"/>
                  </a:lnTo>
                  <a:lnTo>
                    <a:pt x="3375" y="3566"/>
                  </a:lnTo>
                  <a:lnTo>
                    <a:pt x="3391" y="3556"/>
                  </a:lnTo>
                  <a:lnTo>
                    <a:pt x="3407" y="3544"/>
                  </a:lnTo>
                  <a:lnTo>
                    <a:pt x="3422" y="3531"/>
                  </a:lnTo>
                  <a:lnTo>
                    <a:pt x="3437" y="3517"/>
                  </a:lnTo>
                  <a:lnTo>
                    <a:pt x="3452" y="3499"/>
                  </a:lnTo>
                  <a:lnTo>
                    <a:pt x="3467" y="3481"/>
                  </a:lnTo>
                  <a:lnTo>
                    <a:pt x="3481" y="3461"/>
                  </a:lnTo>
                  <a:lnTo>
                    <a:pt x="3495" y="3438"/>
                  </a:lnTo>
                  <a:lnTo>
                    <a:pt x="3508" y="3413"/>
                  </a:lnTo>
                  <a:lnTo>
                    <a:pt x="3521" y="3387"/>
                  </a:lnTo>
                  <a:lnTo>
                    <a:pt x="3535" y="3358"/>
                  </a:lnTo>
                  <a:lnTo>
                    <a:pt x="3546" y="3328"/>
                  </a:lnTo>
                  <a:lnTo>
                    <a:pt x="3558" y="3295"/>
                  </a:lnTo>
                  <a:lnTo>
                    <a:pt x="3568" y="3259"/>
                  </a:lnTo>
                  <a:lnTo>
                    <a:pt x="3579" y="3222"/>
                  </a:lnTo>
                  <a:lnTo>
                    <a:pt x="3613" y="3087"/>
                  </a:lnTo>
                  <a:lnTo>
                    <a:pt x="3641" y="2986"/>
                  </a:lnTo>
                  <a:lnTo>
                    <a:pt x="3653" y="2946"/>
                  </a:lnTo>
                  <a:lnTo>
                    <a:pt x="3666" y="2913"/>
                  </a:lnTo>
                  <a:lnTo>
                    <a:pt x="3672" y="2897"/>
                  </a:lnTo>
                  <a:lnTo>
                    <a:pt x="3679" y="2884"/>
                  </a:lnTo>
                  <a:lnTo>
                    <a:pt x="3685" y="2872"/>
                  </a:lnTo>
                  <a:lnTo>
                    <a:pt x="3692" y="2860"/>
                  </a:lnTo>
                  <a:lnTo>
                    <a:pt x="3699" y="2850"/>
                  </a:lnTo>
                  <a:lnTo>
                    <a:pt x="3708" y="2841"/>
                  </a:lnTo>
                  <a:lnTo>
                    <a:pt x="3716" y="2833"/>
                  </a:lnTo>
                  <a:lnTo>
                    <a:pt x="3725" y="2826"/>
                  </a:lnTo>
                  <a:lnTo>
                    <a:pt x="3734" y="2818"/>
                  </a:lnTo>
                  <a:lnTo>
                    <a:pt x="3744" y="2812"/>
                  </a:lnTo>
                  <a:lnTo>
                    <a:pt x="3756" y="2806"/>
                  </a:lnTo>
                  <a:lnTo>
                    <a:pt x="3768" y="2800"/>
                  </a:lnTo>
                  <a:lnTo>
                    <a:pt x="3795" y="2791"/>
                  </a:lnTo>
                  <a:lnTo>
                    <a:pt x="3825" y="2781"/>
                  </a:lnTo>
                  <a:lnTo>
                    <a:pt x="3861" y="2770"/>
                  </a:lnTo>
                  <a:lnTo>
                    <a:pt x="3902" y="2759"/>
                  </a:lnTo>
                  <a:lnTo>
                    <a:pt x="3924" y="2753"/>
                  </a:lnTo>
                  <a:lnTo>
                    <a:pt x="3944" y="2747"/>
                  </a:lnTo>
                  <a:lnTo>
                    <a:pt x="3962" y="2739"/>
                  </a:lnTo>
                  <a:lnTo>
                    <a:pt x="3979" y="2731"/>
                  </a:lnTo>
                  <a:lnTo>
                    <a:pt x="3995" y="2721"/>
                  </a:lnTo>
                  <a:lnTo>
                    <a:pt x="4010" y="2711"/>
                  </a:lnTo>
                  <a:lnTo>
                    <a:pt x="4023" y="2701"/>
                  </a:lnTo>
                  <a:lnTo>
                    <a:pt x="4034" y="2690"/>
                  </a:lnTo>
                  <a:lnTo>
                    <a:pt x="4045" y="2678"/>
                  </a:lnTo>
                  <a:lnTo>
                    <a:pt x="4055" y="2667"/>
                  </a:lnTo>
                  <a:lnTo>
                    <a:pt x="4063" y="2655"/>
                  </a:lnTo>
                  <a:lnTo>
                    <a:pt x="4070" y="2643"/>
                  </a:lnTo>
                  <a:lnTo>
                    <a:pt x="4076" y="2629"/>
                  </a:lnTo>
                  <a:lnTo>
                    <a:pt x="4081" y="2616"/>
                  </a:lnTo>
                  <a:lnTo>
                    <a:pt x="4085" y="2603"/>
                  </a:lnTo>
                  <a:lnTo>
                    <a:pt x="4088" y="2589"/>
                  </a:lnTo>
                  <a:lnTo>
                    <a:pt x="4090" y="2575"/>
                  </a:lnTo>
                  <a:lnTo>
                    <a:pt x="4091" y="2561"/>
                  </a:lnTo>
                  <a:lnTo>
                    <a:pt x="4092" y="2548"/>
                  </a:lnTo>
                  <a:lnTo>
                    <a:pt x="4091" y="2533"/>
                  </a:lnTo>
                  <a:lnTo>
                    <a:pt x="4089" y="2519"/>
                  </a:lnTo>
                  <a:lnTo>
                    <a:pt x="4087" y="2506"/>
                  </a:lnTo>
                  <a:lnTo>
                    <a:pt x="4084" y="2491"/>
                  </a:lnTo>
                  <a:lnTo>
                    <a:pt x="4080" y="2477"/>
                  </a:lnTo>
                  <a:lnTo>
                    <a:pt x="4075" y="2464"/>
                  </a:lnTo>
                  <a:lnTo>
                    <a:pt x="4070" y="2450"/>
                  </a:lnTo>
                  <a:lnTo>
                    <a:pt x="4064" y="2437"/>
                  </a:lnTo>
                  <a:lnTo>
                    <a:pt x="4057" y="2424"/>
                  </a:lnTo>
                  <a:lnTo>
                    <a:pt x="4049" y="2412"/>
                  </a:lnTo>
                  <a:lnTo>
                    <a:pt x="4041" y="2399"/>
                  </a:lnTo>
                  <a:lnTo>
                    <a:pt x="4032" y="2388"/>
                  </a:lnTo>
                  <a:lnTo>
                    <a:pt x="4024" y="2376"/>
                  </a:lnTo>
                  <a:lnTo>
                    <a:pt x="4015" y="2366"/>
                  </a:lnTo>
                  <a:lnTo>
                    <a:pt x="4008" y="2355"/>
                  </a:lnTo>
                  <a:lnTo>
                    <a:pt x="4001" y="2346"/>
                  </a:lnTo>
                  <a:lnTo>
                    <a:pt x="3996" y="2337"/>
                  </a:lnTo>
                  <a:lnTo>
                    <a:pt x="3992" y="2329"/>
                  </a:lnTo>
                  <a:lnTo>
                    <a:pt x="3990" y="2321"/>
                  </a:lnTo>
                  <a:lnTo>
                    <a:pt x="3989" y="2313"/>
                  </a:lnTo>
                  <a:lnTo>
                    <a:pt x="3988" y="2305"/>
                  </a:lnTo>
                  <a:lnTo>
                    <a:pt x="3989" y="2298"/>
                  </a:lnTo>
                  <a:lnTo>
                    <a:pt x="3991" y="2291"/>
                  </a:lnTo>
                  <a:lnTo>
                    <a:pt x="3993" y="2284"/>
                  </a:lnTo>
                  <a:lnTo>
                    <a:pt x="3997" y="2277"/>
                  </a:lnTo>
                  <a:lnTo>
                    <a:pt x="4006" y="2262"/>
                  </a:lnTo>
                  <a:lnTo>
                    <a:pt x="4019" y="2247"/>
                  </a:lnTo>
                  <a:lnTo>
                    <a:pt x="4051" y="2210"/>
                  </a:lnTo>
                  <a:lnTo>
                    <a:pt x="4090" y="2164"/>
                  </a:lnTo>
                  <a:lnTo>
                    <a:pt x="4112" y="2136"/>
                  </a:lnTo>
                  <a:lnTo>
                    <a:pt x="4134" y="2103"/>
                  </a:lnTo>
                  <a:lnTo>
                    <a:pt x="4146" y="2084"/>
                  </a:lnTo>
                  <a:lnTo>
                    <a:pt x="4157" y="2065"/>
                  </a:lnTo>
                  <a:lnTo>
                    <a:pt x="4168" y="2045"/>
                  </a:lnTo>
                  <a:lnTo>
                    <a:pt x="4179" y="2022"/>
                  </a:lnTo>
                  <a:lnTo>
                    <a:pt x="4186" y="2008"/>
                  </a:lnTo>
                  <a:lnTo>
                    <a:pt x="4192" y="1993"/>
                  </a:lnTo>
                  <a:lnTo>
                    <a:pt x="4196" y="1979"/>
                  </a:lnTo>
                  <a:lnTo>
                    <a:pt x="4200" y="1964"/>
                  </a:lnTo>
                  <a:lnTo>
                    <a:pt x="4203" y="1949"/>
                  </a:lnTo>
                  <a:lnTo>
                    <a:pt x="4205" y="1935"/>
                  </a:lnTo>
                  <a:lnTo>
                    <a:pt x="4206" y="1921"/>
                  </a:lnTo>
                  <a:lnTo>
                    <a:pt x="4206" y="1906"/>
                  </a:lnTo>
                  <a:lnTo>
                    <a:pt x="4205" y="1892"/>
                  </a:lnTo>
                  <a:lnTo>
                    <a:pt x="4203" y="1878"/>
                  </a:lnTo>
                  <a:lnTo>
                    <a:pt x="4201" y="1864"/>
                  </a:lnTo>
                  <a:lnTo>
                    <a:pt x="4197" y="1850"/>
                  </a:lnTo>
                  <a:lnTo>
                    <a:pt x="4193" y="1836"/>
                  </a:lnTo>
                  <a:lnTo>
                    <a:pt x="4187" y="1823"/>
                  </a:lnTo>
                  <a:lnTo>
                    <a:pt x="4181" y="1809"/>
                  </a:lnTo>
                  <a:lnTo>
                    <a:pt x="4173" y="1797"/>
                  </a:lnTo>
                  <a:lnTo>
                    <a:pt x="4165" y="1785"/>
                  </a:lnTo>
                  <a:lnTo>
                    <a:pt x="4157" y="1773"/>
                  </a:lnTo>
                  <a:lnTo>
                    <a:pt x="4147" y="1760"/>
                  </a:lnTo>
                  <a:lnTo>
                    <a:pt x="4136" y="1749"/>
                  </a:lnTo>
                  <a:lnTo>
                    <a:pt x="4124" y="1738"/>
                  </a:lnTo>
                  <a:lnTo>
                    <a:pt x="4112" y="1728"/>
                  </a:lnTo>
                  <a:lnTo>
                    <a:pt x="4099" y="1717"/>
                  </a:lnTo>
                  <a:lnTo>
                    <a:pt x="4084" y="1708"/>
                  </a:lnTo>
                  <a:lnTo>
                    <a:pt x="4070" y="1699"/>
                  </a:lnTo>
                  <a:lnTo>
                    <a:pt x="4054" y="1690"/>
                  </a:lnTo>
                  <a:lnTo>
                    <a:pt x="4037" y="1683"/>
                  </a:lnTo>
                  <a:lnTo>
                    <a:pt x="4019" y="1674"/>
                  </a:lnTo>
                  <a:lnTo>
                    <a:pt x="4000" y="1668"/>
                  </a:lnTo>
                  <a:lnTo>
                    <a:pt x="3981" y="1662"/>
                  </a:lnTo>
                  <a:lnTo>
                    <a:pt x="3961" y="1657"/>
                  </a:lnTo>
                  <a:lnTo>
                    <a:pt x="3940" y="1652"/>
                  </a:lnTo>
                  <a:close/>
                </a:path>
              </a:pathLst>
            </a:custGeom>
            <a:solidFill>
              <a:srgbClr val="8555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101"/>
            <p:cNvSpPr>
              <a:spLocks/>
            </p:cNvSpPr>
            <p:nvPr/>
          </p:nvSpPr>
          <p:spPr bwMode="auto">
            <a:xfrm>
              <a:off x="745" y="3039"/>
              <a:ext cx="219" cy="204"/>
            </a:xfrm>
            <a:custGeom>
              <a:avLst/>
              <a:gdLst/>
              <a:ahLst/>
              <a:cxnLst>
                <a:cxn ang="0">
                  <a:pos x="3747" y="1541"/>
                </a:cxn>
                <a:cxn ang="0">
                  <a:pos x="3769" y="1235"/>
                </a:cxn>
                <a:cxn ang="0">
                  <a:pos x="3736" y="977"/>
                </a:cxn>
                <a:cxn ang="0">
                  <a:pos x="3487" y="841"/>
                </a:cxn>
                <a:cxn ang="0">
                  <a:pos x="3249" y="851"/>
                </a:cxn>
                <a:cxn ang="0">
                  <a:pos x="3177" y="789"/>
                </a:cxn>
                <a:cxn ang="0">
                  <a:pos x="3110" y="462"/>
                </a:cxn>
                <a:cxn ang="0">
                  <a:pos x="2883" y="157"/>
                </a:cxn>
                <a:cxn ang="0">
                  <a:pos x="2502" y="6"/>
                </a:cxn>
                <a:cxn ang="0">
                  <a:pos x="2354" y="39"/>
                </a:cxn>
                <a:cxn ang="0">
                  <a:pos x="2639" y="177"/>
                </a:cxn>
                <a:cxn ang="0">
                  <a:pos x="2857" y="444"/>
                </a:cxn>
                <a:cxn ang="0">
                  <a:pos x="2892" y="904"/>
                </a:cxn>
                <a:cxn ang="0">
                  <a:pos x="2924" y="1017"/>
                </a:cxn>
                <a:cxn ang="0">
                  <a:pos x="3253" y="1046"/>
                </a:cxn>
                <a:cxn ang="0">
                  <a:pos x="3458" y="1163"/>
                </a:cxn>
                <a:cxn ang="0">
                  <a:pos x="3518" y="1328"/>
                </a:cxn>
                <a:cxn ang="0">
                  <a:pos x="3385" y="1564"/>
                </a:cxn>
                <a:cxn ang="0">
                  <a:pos x="3413" y="1713"/>
                </a:cxn>
                <a:cxn ang="0">
                  <a:pos x="3695" y="1996"/>
                </a:cxn>
                <a:cxn ang="0">
                  <a:pos x="3645" y="2158"/>
                </a:cxn>
                <a:cxn ang="0">
                  <a:pos x="3383" y="2319"/>
                </a:cxn>
                <a:cxn ang="0">
                  <a:pos x="3361" y="2459"/>
                </a:cxn>
                <a:cxn ang="0">
                  <a:pos x="3289" y="2678"/>
                </a:cxn>
                <a:cxn ang="0">
                  <a:pos x="3148" y="2818"/>
                </a:cxn>
                <a:cxn ang="0">
                  <a:pos x="2710" y="2873"/>
                </a:cxn>
                <a:cxn ang="0">
                  <a:pos x="2124" y="3201"/>
                </a:cxn>
                <a:cxn ang="0">
                  <a:pos x="1682" y="3261"/>
                </a:cxn>
                <a:cxn ang="0">
                  <a:pos x="757" y="3217"/>
                </a:cxn>
                <a:cxn ang="0">
                  <a:pos x="515" y="2981"/>
                </a:cxn>
                <a:cxn ang="0">
                  <a:pos x="414" y="2600"/>
                </a:cxn>
                <a:cxn ang="0">
                  <a:pos x="269" y="2465"/>
                </a:cxn>
                <a:cxn ang="0">
                  <a:pos x="107" y="2289"/>
                </a:cxn>
                <a:cxn ang="0">
                  <a:pos x="145" y="2141"/>
                </a:cxn>
                <a:cxn ang="0">
                  <a:pos x="170" y="2069"/>
                </a:cxn>
                <a:cxn ang="0">
                  <a:pos x="138" y="2141"/>
                </a:cxn>
                <a:cxn ang="0">
                  <a:pos x="3" y="2372"/>
                </a:cxn>
                <a:cxn ang="0">
                  <a:pos x="79" y="2555"/>
                </a:cxn>
                <a:cxn ang="0">
                  <a:pos x="305" y="2679"/>
                </a:cxn>
                <a:cxn ang="0">
                  <a:pos x="412" y="3090"/>
                </a:cxn>
                <a:cxn ang="0">
                  <a:pos x="575" y="3375"/>
                </a:cxn>
                <a:cxn ang="0">
                  <a:pos x="746" y="3362"/>
                </a:cxn>
                <a:cxn ang="0">
                  <a:pos x="912" y="3272"/>
                </a:cxn>
                <a:cxn ang="0">
                  <a:pos x="1154" y="3386"/>
                </a:cxn>
                <a:cxn ang="0">
                  <a:pos x="1309" y="3605"/>
                </a:cxn>
                <a:cxn ang="0">
                  <a:pos x="1375" y="3729"/>
                </a:cxn>
                <a:cxn ang="0">
                  <a:pos x="2245" y="3863"/>
                </a:cxn>
                <a:cxn ang="0">
                  <a:pos x="2662" y="3717"/>
                </a:cxn>
                <a:cxn ang="0">
                  <a:pos x="2918" y="3474"/>
                </a:cxn>
                <a:cxn ang="0">
                  <a:pos x="3055" y="3461"/>
                </a:cxn>
                <a:cxn ang="0">
                  <a:pos x="3225" y="3566"/>
                </a:cxn>
                <a:cxn ang="0">
                  <a:pos x="3424" y="3437"/>
                </a:cxn>
                <a:cxn ang="0">
                  <a:pos x="3615" y="2873"/>
                </a:cxn>
                <a:cxn ang="0">
                  <a:pos x="3768" y="2757"/>
                </a:cxn>
                <a:cxn ang="0">
                  <a:pos x="4006" y="2631"/>
                </a:cxn>
                <a:cxn ang="0">
                  <a:pos x="4023" y="2453"/>
                </a:cxn>
                <a:cxn ang="0">
                  <a:pos x="3935" y="2305"/>
                </a:cxn>
                <a:cxn ang="0">
                  <a:pos x="4077" y="2079"/>
                </a:cxn>
                <a:cxn ang="0">
                  <a:pos x="4148" y="1868"/>
                </a:cxn>
                <a:cxn ang="0">
                  <a:pos x="4055" y="1704"/>
                </a:cxn>
              </a:cxnLst>
              <a:rect l="0" t="0" r="r" b="b"/>
              <a:pathLst>
                <a:path w="4149" h="3874">
                  <a:moveTo>
                    <a:pt x="3883" y="1628"/>
                  </a:moveTo>
                  <a:lnTo>
                    <a:pt x="3862" y="1624"/>
                  </a:lnTo>
                  <a:lnTo>
                    <a:pt x="3844" y="1619"/>
                  </a:lnTo>
                  <a:lnTo>
                    <a:pt x="3828" y="1613"/>
                  </a:lnTo>
                  <a:lnTo>
                    <a:pt x="3812" y="1606"/>
                  </a:lnTo>
                  <a:lnTo>
                    <a:pt x="3799" y="1600"/>
                  </a:lnTo>
                  <a:lnTo>
                    <a:pt x="3788" y="1593"/>
                  </a:lnTo>
                  <a:lnTo>
                    <a:pt x="3778" y="1586"/>
                  </a:lnTo>
                  <a:lnTo>
                    <a:pt x="3769" y="1578"/>
                  </a:lnTo>
                  <a:lnTo>
                    <a:pt x="3762" y="1570"/>
                  </a:lnTo>
                  <a:lnTo>
                    <a:pt x="3756" y="1560"/>
                  </a:lnTo>
                  <a:lnTo>
                    <a:pt x="3751" y="1551"/>
                  </a:lnTo>
                  <a:lnTo>
                    <a:pt x="3747" y="1541"/>
                  </a:lnTo>
                  <a:lnTo>
                    <a:pt x="3745" y="1530"/>
                  </a:lnTo>
                  <a:lnTo>
                    <a:pt x="3743" y="1519"/>
                  </a:lnTo>
                  <a:lnTo>
                    <a:pt x="3742" y="1507"/>
                  </a:lnTo>
                  <a:lnTo>
                    <a:pt x="3742" y="1495"/>
                  </a:lnTo>
                  <a:lnTo>
                    <a:pt x="3743" y="1468"/>
                  </a:lnTo>
                  <a:lnTo>
                    <a:pt x="3746" y="1439"/>
                  </a:lnTo>
                  <a:lnTo>
                    <a:pt x="3751" y="1408"/>
                  </a:lnTo>
                  <a:lnTo>
                    <a:pt x="3756" y="1374"/>
                  </a:lnTo>
                  <a:lnTo>
                    <a:pt x="3761" y="1338"/>
                  </a:lnTo>
                  <a:lnTo>
                    <a:pt x="3765" y="1299"/>
                  </a:lnTo>
                  <a:lnTo>
                    <a:pt x="3767" y="1278"/>
                  </a:lnTo>
                  <a:lnTo>
                    <a:pt x="3768" y="1258"/>
                  </a:lnTo>
                  <a:lnTo>
                    <a:pt x="3769" y="1235"/>
                  </a:lnTo>
                  <a:lnTo>
                    <a:pt x="3769" y="1213"/>
                  </a:lnTo>
                  <a:lnTo>
                    <a:pt x="3768" y="1170"/>
                  </a:lnTo>
                  <a:lnTo>
                    <a:pt x="3768" y="1131"/>
                  </a:lnTo>
                  <a:lnTo>
                    <a:pt x="3766" y="1097"/>
                  </a:lnTo>
                  <a:lnTo>
                    <a:pt x="3764" y="1068"/>
                  </a:lnTo>
                  <a:lnTo>
                    <a:pt x="3762" y="1053"/>
                  </a:lnTo>
                  <a:lnTo>
                    <a:pt x="3760" y="1041"/>
                  </a:lnTo>
                  <a:lnTo>
                    <a:pt x="3757" y="1029"/>
                  </a:lnTo>
                  <a:lnTo>
                    <a:pt x="3754" y="1017"/>
                  </a:lnTo>
                  <a:lnTo>
                    <a:pt x="3751" y="1006"/>
                  </a:lnTo>
                  <a:lnTo>
                    <a:pt x="3746" y="996"/>
                  </a:lnTo>
                  <a:lnTo>
                    <a:pt x="3742" y="986"/>
                  </a:lnTo>
                  <a:lnTo>
                    <a:pt x="3736" y="977"/>
                  </a:lnTo>
                  <a:lnTo>
                    <a:pt x="3729" y="968"/>
                  </a:lnTo>
                  <a:lnTo>
                    <a:pt x="3722" y="959"/>
                  </a:lnTo>
                  <a:lnTo>
                    <a:pt x="3714" y="951"/>
                  </a:lnTo>
                  <a:lnTo>
                    <a:pt x="3705" y="944"/>
                  </a:lnTo>
                  <a:lnTo>
                    <a:pt x="3695" y="936"/>
                  </a:lnTo>
                  <a:lnTo>
                    <a:pt x="3684" y="929"/>
                  </a:lnTo>
                  <a:lnTo>
                    <a:pt x="3672" y="920"/>
                  </a:lnTo>
                  <a:lnTo>
                    <a:pt x="3660" y="913"/>
                  </a:lnTo>
                  <a:lnTo>
                    <a:pt x="3630" y="898"/>
                  </a:lnTo>
                  <a:lnTo>
                    <a:pt x="3595" y="883"/>
                  </a:lnTo>
                  <a:lnTo>
                    <a:pt x="3555" y="866"/>
                  </a:lnTo>
                  <a:lnTo>
                    <a:pt x="3510" y="849"/>
                  </a:lnTo>
                  <a:lnTo>
                    <a:pt x="3487" y="841"/>
                  </a:lnTo>
                  <a:lnTo>
                    <a:pt x="3464" y="834"/>
                  </a:lnTo>
                  <a:lnTo>
                    <a:pt x="3443" y="829"/>
                  </a:lnTo>
                  <a:lnTo>
                    <a:pt x="3422" y="826"/>
                  </a:lnTo>
                  <a:lnTo>
                    <a:pt x="3403" y="824"/>
                  </a:lnTo>
                  <a:lnTo>
                    <a:pt x="3384" y="823"/>
                  </a:lnTo>
                  <a:lnTo>
                    <a:pt x="3367" y="824"/>
                  </a:lnTo>
                  <a:lnTo>
                    <a:pt x="3351" y="825"/>
                  </a:lnTo>
                  <a:lnTo>
                    <a:pt x="3334" y="827"/>
                  </a:lnTo>
                  <a:lnTo>
                    <a:pt x="3320" y="830"/>
                  </a:lnTo>
                  <a:lnTo>
                    <a:pt x="3307" y="834"/>
                  </a:lnTo>
                  <a:lnTo>
                    <a:pt x="3293" y="838"/>
                  </a:lnTo>
                  <a:lnTo>
                    <a:pt x="3270" y="845"/>
                  </a:lnTo>
                  <a:lnTo>
                    <a:pt x="3249" y="851"/>
                  </a:lnTo>
                  <a:lnTo>
                    <a:pt x="3241" y="854"/>
                  </a:lnTo>
                  <a:lnTo>
                    <a:pt x="3232" y="855"/>
                  </a:lnTo>
                  <a:lnTo>
                    <a:pt x="3225" y="856"/>
                  </a:lnTo>
                  <a:lnTo>
                    <a:pt x="3218" y="857"/>
                  </a:lnTo>
                  <a:lnTo>
                    <a:pt x="3210" y="856"/>
                  </a:lnTo>
                  <a:lnTo>
                    <a:pt x="3205" y="853"/>
                  </a:lnTo>
                  <a:lnTo>
                    <a:pt x="3199" y="850"/>
                  </a:lnTo>
                  <a:lnTo>
                    <a:pt x="3194" y="845"/>
                  </a:lnTo>
                  <a:lnTo>
                    <a:pt x="3190" y="838"/>
                  </a:lnTo>
                  <a:lnTo>
                    <a:pt x="3186" y="828"/>
                  </a:lnTo>
                  <a:lnTo>
                    <a:pt x="3183" y="817"/>
                  </a:lnTo>
                  <a:lnTo>
                    <a:pt x="3180" y="804"/>
                  </a:lnTo>
                  <a:lnTo>
                    <a:pt x="3177" y="789"/>
                  </a:lnTo>
                  <a:lnTo>
                    <a:pt x="3175" y="770"/>
                  </a:lnTo>
                  <a:lnTo>
                    <a:pt x="3172" y="749"/>
                  </a:lnTo>
                  <a:lnTo>
                    <a:pt x="3171" y="725"/>
                  </a:lnTo>
                  <a:lnTo>
                    <a:pt x="3168" y="700"/>
                  </a:lnTo>
                  <a:lnTo>
                    <a:pt x="3165" y="674"/>
                  </a:lnTo>
                  <a:lnTo>
                    <a:pt x="3161" y="647"/>
                  </a:lnTo>
                  <a:lnTo>
                    <a:pt x="3157" y="621"/>
                  </a:lnTo>
                  <a:lnTo>
                    <a:pt x="3151" y="594"/>
                  </a:lnTo>
                  <a:lnTo>
                    <a:pt x="3145" y="568"/>
                  </a:lnTo>
                  <a:lnTo>
                    <a:pt x="3138" y="542"/>
                  </a:lnTo>
                  <a:lnTo>
                    <a:pt x="3130" y="515"/>
                  </a:lnTo>
                  <a:lnTo>
                    <a:pt x="3120" y="489"/>
                  </a:lnTo>
                  <a:lnTo>
                    <a:pt x="3110" y="462"/>
                  </a:lnTo>
                  <a:lnTo>
                    <a:pt x="3099" y="436"/>
                  </a:lnTo>
                  <a:lnTo>
                    <a:pt x="3088" y="410"/>
                  </a:lnTo>
                  <a:lnTo>
                    <a:pt x="3074" y="385"/>
                  </a:lnTo>
                  <a:lnTo>
                    <a:pt x="3060" y="359"/>
                  </a:lnTo>
                  <a:lnTo>
                    <a:pt x="3045" y="335"/>
                  </a:lnTo>
                  <a:lnTo>
                    <a:pt x="3028" y="310"/>
                  </a:lnTo>
                  <a:lnTo>
                    <a:pt x="3011" y="286"/>
                  </a:lnTo>
                  <a:lnTo>
                    <a:pt x="2992" y="262"/>
                  </a:lnTo>
                  <a:lnTo>
                    <a:pt x="2973" y="240"/>
                  </a:lnTo>
                  <a:lnTo>
                    <a:pt x="2952" y="218"/>
                  </a:lnTo>
                  <a:lnTo>
                    <a:pt x="2930" y="197"/>
                  </a:lnTo>
                  <a:lnTo>
                    <a:pt x="2907" y="176"/>
                  </a:lnTo>
                  <a:lnTo>
                    <a:pt x="2883" y="157"/>
                  </a:lnTo>
                  <a:lnTo>
                    <a:pt x="2857" y="137"/>
                  </a:lnTo>
                  <a:lnTo>
                    <a:pt x="2831" y="120"/>
                  </a:lnTo>
                  <a:lnTo>
                    <a:pt x="2802" y="103"/>
                  </a:lnTo>
                  <a:lnTo>
                    <a:pt x="2773" y="87"/>
                  </a:lnTo>
                  <a:lnTo>
                    <a:pt x="2743" y="73"/>
                  </a:lnTo>
                  <a:lnTo>
                    <a:pt x="2711" y="59"/>
                  </a:lnTo>
                  <a:lnTo>
                    <a:pt x="2677" y="46"/>
                  </a:lnTo>
                  <a:lnTo>
                    <a:pt x="2643" y="36"/>
                  </a:lnTo>
                  <a:lnTo>
                    <a:pt x="2607" y="26"/>
                  </a:lnTo>
                  <a:lnTo>
                    <a:pt x="2580" y="20"/>
                  </a:lnTo>
                  <a:lnTo>
                    <a:pt x="2553" y="15"/>
                  </a:lnTo>
                  <a:lnTo>
                    <a:pt x="2528" y="10"/>
                  </a:lnTo>
                  <a:lnTo>
                    <a:pt x="2502" y="6"/>
                  </a:lnTo>
                  <a:lnTo>
                    <a:pt x="2478" y="4"/>
                  </a:lnTo>
                  <a:lnTo>
                    <a:pt x="2453" y="2"/>
                  </a:lnTo>
                  <a:lnTo>
                    <a:pt x="2429" y="1"/>
                  </a:lnTo>
                  <a:lnTo>
                    <a:pt x="2406" y="0"/>
                  </a:lnTo>
                  <a:lnTo>
                    <a:pt x="2383" y="0"/>
                  </a:lnTo>
                  <a:lnTo>
                    <a:pt x="2362" y="1"/>
                  </a:lnTo>
                  <a:lnTo>
                    <a:pt x="2340" y="2"/>
                  </a:lnTo>
                  <a:lnTo>
                    <a:pt x="2320" y="4"/>
                  </a:lnTo>
                  <a:lnTo>
                    <a:pt x="2280" y="9"/>
                  </a:lnTo>
                  <a:lnTo>
                    <a:pt x="2242" y="17"/>
                  </a:lnTo>
                  <a:lnTo>
                    <a:pt x="2278" y="22"/>
                  </a:lnTo>
                  <a:lnTo>
                    <a:pt x="2316" y="30"/>
                  </a:lnTo>
                  <a:lnTo>
                    <a:pt x="2354" y="39"/>
                  </a:lnTo>
                  <a:lnTo>
                    <a:pt x="2394" y="50"/>
                  </a:lnTo>
                  <a:lnTo>
                    <a:pt x="2414" y="58"/>
                  </a:lnTo>
                  <a:lnTo>
                    <a:pt x="2435" y="65"/>
                  </a:lnTo>
                  <a:lnTo>
                    <a:pt x="2455" y="73"/>
                  </a:lnTo>
                  <a:lnTo>
                    <a:pt x="2475" y="81"/>
                  </a:lnTo>
                  <a:lnTo>
                    <a:pt x="2496" y="90"/>
                  </a:lnTo>
                  <a:lnTo>
                    <a:pt x="2516" y="100"/>
                  </a:lnTo>
                  <a:lnTo>
                    <a:pt x="2537" y="111"/>
                  </a:lnTo>
                  <a:lnTo>
                    <a:pt x="2557" y="123"/>
                  </a:lnTo>
                  <a:lnTo>
                    <a:pt x="2578" y="135"/>
                  </a:lnTo>
                  <a:lnTo>
                    <a:pt x="2598" y="147"/>
                  </a:lnTo>
                  <a:lnTo>
                    <a:pt x="2619" y="162"/>
                  </a:lnTo>
                  <a:lnTo>
                    <a:pt x="2639" y="177"/>
                  </a:lnTo>
                  <a:lnTo>
                    <a:pt x="2659" y="192"/>
                  </a:lnTo>
                  <a:lnTo>
                    <a:pt x="2678" y="209"/>
                  </a:lnTo>
                  <a:lnTo>
                    <a:pt x="2698" y="226"/>
                  </a:lnTo>
                  <a:lnTo>
                    <a:pt x="2717" y="245"/>
                  </a:lnTo>
                  <a:lnTo>
                    <a:pt x="2735" y="264"/>
                  </a:lnTo>
                  <a:lnTo>
                    <a:pt x="2754" y="286"/>
                  </a:lnTo>
                  <a:lnTo>
                    <a:pt x="2772" y="307"/>
                  </a:lnTo>
                  <a:lnTo>
                    <a:pt x="2790" y="329"/>
                  </a:lnTo>
                  <a:lnTo>
                    <a:pt x="2806" y="353"/>
                  </a:lnTo>
                  <a:lnTo>
                    <a:pt x="2824" y="378"/>
                  </a:lnTo>
                  <a:lnTo>
                    <a:pt x="2839" y="404"/>
                  </a:lnTo>
                  <a:lnTo>
                    <a:pt x="2854" y="431"/>
                  </a:lnTo>
                  <a:lnTo>
                    <a:pt x="2857" y="444"/>
                  </a:lnTo>
                  <a:lnTo>
                    <a:pt x="2865" y="481"/>
                  </a:lnTo>
                  <a:lnTo>
                    <a:pt x="2876" y="535"/>
                  </a:lnTo>
                  <a:lnTo>
                    <a:pt x="2886" y="602"/>
                  </a:lnTo>
                  <a:lnTo>
                    <a:pt x="2891" y="639"/>
                  </a:lnTo>
                  <a:lnTo>
                    <a:pt x="2895" y="678"/>
                  </a:lnTo>
                  <a:lnTo>
                    <a:pt x="2898" y="717"/>
                  </a:lnTo>
                  <a:lnTo>
                    <a:pt x="2900" y="757"/>
                  </a:lnTo>
                  <a:lnTo>
                    <a:pt x="2901" y="796"/>
                  </a:lnTo>
                  <a:lnTo>
                    <a:pt x="2900" y="834"/>
                  </a:lnTo>
                  <a:lnTo>
                    <a:pt x="2899" y="852"/>
                  </a:lnTo>
                  <a:lnTo>
                    <a:pt x="2897" y="870"/>
                  </a:lnTo>
                  <a:lnTo>
                    <a:pt x="2895" y="887"/>
                  </a:lnTo>
                  <a:lnTo>
                    <a:pt x="2892" y="904"/>
                  </a:lnTo>
                  <a:lnTo>
                    <a:pt x="2890" y="919"/>
                  </a:lnTo>
                  <a:lnTo>
                    <a:pt x="2888" y="934"/>
                  </a:lnTo>
                  <a:lnTo>
                    <a:pt x="2887" y="946"/>
                  </a:lnTo>
                  <a:lnTo>
                    <a:pt x="2887" y="958"/>
                  </a:lnTo>
                  <a:lnTo>
                    <a:pt x="2887" y="968"/>
                  </a:lnTo>
                  <a:lnTo>
                    <a:pt x="2889" y="978"/>
                  </a:lnTo>
                  <a:lnTo>
                    <a:pt x="2891" y="986"/>
                  </a:lnTo>
                  <a:lnTo>
                    <a:pt x="2895" y="993"/>
                  </a:lnTo>
                  <a:lnTo>
                    <a:pt x="2899" y="1000"/>
                  </a:lnTo>
                  <a:lnTo>
                    <a:pt x="2904" y="1005"/>
                  </a:lnTo>
                  <a:lnTo>
                    <a:pt x="2909" y="1009"/>
                  </a:lnTo>
                  <a:lnTo>
                    <a:pt x="2917" y="1013"/>
                  </a:lnTo>
                  <a:lnTo>
                    <a:pt x="2924" y="1017"/>
                  </a:lnTo>
                  <a:lnTo>
                    <a:pt x="2932" y="1020"/>
                  </a:lnTo>
                  <a:lnTo>
                    <a:pt x="2941" y="1022"/>
                  </a:lnTo>
                  <a:lnTo>
                    <a:pt x="2951" y="1024"/>
                  </a:lnTo>
                  <a:lnTo>
                    <a:pt x="2973" y="1026"/>
                  </a:lnTo>
                  <a:lnTo>
                    <a:pt x="2999" y="1027"/>
                  </a:lnTo>
                  <a:lnTo>
                    <a:pt x="3026" y="1027"/>
                  </a:lnTo>
                  <a:lnTo>
                    <a:pt x="3058" y="1028"/>
                  </a:lnTo>
                  <a:lnTo>
                    <a:pt x="3092" y="1028"/>
                  </a:lnTo>
                  <a:lnTo>
                    <a:pt x="3129" y="1030"/>
                  </a:lnTo>
                  <a:lnTo>
                    <a:pt x="3168" y="1033"/>
                  </a:lnTo>
                  <a:lnTo>
                    <a:pt x="3211" y="1038"/>
                  </a:lnTo>
                  <a:lnTo>
                    <a:pt x="3233" y="1042"/>
                  </a:lnTo>
                  <a:lnTo>
                    <a:pt x="3253" y="1046"/>
                  </a:lnTo>
                  <a:lnTo>
                    <a:pt x="3274" y="1052"/>
                  </a:lnTo>
                  <a:lnTo>
                    <a:pt x="3293" y="1057"/>
                  </a:lnTo>
                  <a:lnTo>
                    <a:pt x="3312" y="1065"/>
                  </a:lnTo>
                  <a:lnTo>
                    <a:pt x="3330" y="1072"/>
                  </a:lnTo>
                  <a:lnTo>
                    <a:pt x="3348" y="1080"/>
                  </a:lnTo>
                  <a:lnTo>
                    <a:pt x="3364" y="1089"/>
                  </a:lnTo>
                  <a:lnTo>
                    <a:pt x="3380" y="1098"/>
                  </a:lnTo>
                  <a:lnTo>
                    <a:pt x="3395" y="1108"/>
                  </a:lnTo>
                  <a:lnTo>
                    <a:pt x="3409" y="1118"/>
                  </a:lnTo>
                  <a:lnTo>
                    <a:pt x="3422" y="1129"/>
                  </a:lnTo>
                  <a:lnTo>
                    <a:pt x="3435" y="1139"/>
                  </a:lnTo>
                  <a:lnTo>
                    <a:pt x="3447" y="1151"/>
                  </a:lnTo>
                  <a:lnTo>
                    <a:pt x="3458" y="1163"/>
                  </a:lnTo>
                  <a:lnTo>
                    <a:pt x="3467" y="1175"/>
                  </a:lnTo>
                  <a:lnTo>
                    <a:pt x="3477" y="1187"/>
                  </a:lnTo>
                  <a:lnTo>
                    <a:pt x="3486" y="1200"/>
                  </a:lnTo>
                  <a:lnTo>
                    <a:pt x="3493" y="1213"/>
                  </a:lnTo>
                  <a:lnTo>
                    <a:pt x="3499" y="1225"/>
                  </a:lnTo>
                  <a:lnTo>
                    <a:pt x="3505" y="1238"/>
                  </a:lnTo>
                  <a:lnTo>
                    <a:pt x="3509" y="1251"/>
                  </a:lnTo>
                  <a:lnTo>
                    <a:pt x="3513" y="1264"/>
                  </a:lnTo>
                  <a:lnTo>
                    <a:pt x="3517" y="1277"/>
                  </a:lnTo>
                  <a:lnTo>
                    <a:pt x="3518" y="1290"/>
                  </a:lnTo>
                  <a:lnTo>
                    <a:pt x="3519" y="1303"/>
                  </a:lnTo>
                  <a:lnTo>
                    <a:pt x="3519" y="1315"/>
                  </a:lnTo>
                  <a:lnTo>
                    <a:pt x="3518" y="1328"/>
                  </a:lnTo>
                  <a:lnTo>
                    <a:pt x="3515" y="1341"/>
                  </a:lnTo>
                  <a:lnTo>
                    <a:pt x="3512" y="1352"/>
                  </a:lnTo>
                  <a:lnTo>
                    <a:pt x="3508" y="1364"/>
                  </a:lnTo>
                  <a:lnTo>
                    <a:pt x="3502" y="1375"/>
                  </a:lnTo>
                  <a:lnTo>
                    <a:pt x="3490" y="1398"/>
                  </a:lnTo>
                  <a:lnTo>
                    <a:pt x="3476" y="1420"/>
                  </a:lnTo>
                  <a:lnTo>
                    <a:pt x="3461" y="1443"/>
                  </a:lnTo>
                  <a:lnTo>
                    <a:pt x="3445" y="1464"/>
                  </a:lnTo>
                  <a:lnTo>
                    <a:pt x="3429" y="1487"/>
                  </a:lnTo>
                  <a:lnTo>
                    <a:pt x="3415" y="1508"/>
                  </a:lnTo>
                  <a:lnTo>
                    <a:pt x="3402" y="1531"/>
                  </a:lnTo>
                  <a:lnTo>
                    <a:pt x="3391" y="1553"/>
                  </a:lnTo>
                  <a:lnTo>
                    <a:pt x="3385" y="1564"/>
                  </a:lnTo>
                  <a:lnTo>
                    <a:pt x="3381" y="1575"/>
                  </a:lnTo>
                  <a:lnTo>
                    <a:pt x="3378" y="1586"/>
                  </a:lnTo>
                  <a:lnTo>
                    <a:pt x="3376" y="1597"/>
                  </a:lnTo>
                  <a:lnTo>
                    <a:pt x="3374" y="1608"/>
                  </a:lnTo>
                  <a:lnTo>
                    <a:pt x="3374" y="1620"/>
                  </a:lnTo>
                  <a:lnTo>
                    <a:pt x="3374" y="1632"/>
                  </a:lnTo>
                  <a:lnTo>
                    <a:pt x="3376" y="1643"/>
                  </a:lnTo>
                  <a:lnTo>
                    <a:pt x="3378" y="1654"/>
                  </a:lnTo>
                  <a:lnTo>
                    <a:pt x="3382" y="1666"/>
                  </a:lnTo>
                  <a:lnTo>
                    <a:pt x="3389" y="1678"/>
                  </a:lnTo>
                  <a:lnTo>
                    <a:pt x="3396" y="1689"/>
                  </a:lnTo>
                  <a:lnTo>
                    <a:pt x="3404" y="1702"/>
                  </a:lnTo>
                  <a:lnTo>
                    <a:pt x="3413" y="1713"/>
                  </a:lnTo>
                  <a:lnTo>
                    <a:pt x="3425" y="1725"/>
                  </a:lnTo>
                  <a:lnTo>
                    <a:pt x="3439" y="1737"/>
                  </a:lnTo>
                  <a:lnTo>
                    <a:pt x="3497" y="1785"/>
                  </a:lnTo>
                  <a:lnTo>
                    <a:pt x="3555" y="1834"/>
                  </a:lnTo>
                  <a:lnTo>
                    <a:pt x="3583" y="1860"/>
                  </a:lnTo>
                  <a:lnTo>
                    <a:pt x="3610" y="1885"/>
                  </a:lnTo>
                  <a:lnTo>
                    <a:pt x="3633" y="1909"/>
                  </a:lnTo>
                  <a:lnTo>
                    <a:pt x="3656" y="1934"/>
                  </a:lnTo>
                  <a:lnTo>
                    <a:pt x="3665" y="1946"/>
                  </a:lnTo>
                  <a:lnTo>
                    <a:pt x="3674" y="1959"/>
                  </a:lnTo>
                  <a:lnTo>
                    <a:pt x="3681" y="1971"/>
                  </a:lnTo>
                  <a:lnTo>
                    <a:pt x="3688" y="1984"/>
                  </a:lnTo>
                  <a:lnTo>
                    <a:pt x="3695" y="1996"/>
                  </a:lnTo>
                  <a:lnTo>
                    <a:pt x="3699" y="2008"/>
                  </a:lnTo>
                  <a:lnTo>
                    <a:pt x="3703" y="2022"/>
                  </a:lnTo>
                  <a:lnTo>
                    <a:pt x="3705" y="2034"/>
                  </a:lnTo>
                  <a:lnTo>
                    <a:pt x="3706" y="2046"/>
                  </a:lnTo>
                  <a:lnTo>
                    <a:pt x="3705" y="2058"/>
                  </a:lnTo>
                  <a:lnTo>
                    <a:pt x="3703" y="2072"/>
                  </a:lnTo>
                  <a:lnTo>
                    <a:pt x="3700" y="2084"/>
                  </a:lnTo>
                  <a:lnTo>
                    <a:pt x="3695" y="2096"/>
                  </a:lnTo>
                  <a:lnTo>
                    <a:pt x="3687" y="2108"/>
                  </a:lnTo>
                  <a:lnTo>
                    <a:pt x="3679" y="2122"/>
                  </a:lnTo>
                  <a:lnTo>
                    <a:pt x="3669" y="2134"/>
                  </a:lnTo>
                  <a:lnTo>
                    <a:pt x="3658" y="2146"/>
                  </a:lnTo>
                  <a:lnTo>
                    <a:pt x="3645" y="2158"/>
                  </a:lnTo>
                  <a:lnTo>
                    <a:pt x="3633" y="2169"/>
                  </a:lnTo>
                  <a:lnTo>
                    <a:pt x="3620" y="2179"/>
                  </a:lnTo>
                  <a:lnTo>
                    <a:pt x="3607" y="2188"/>
                  </a:lnTo>
                  <a:lnTo>
                    <a:pt x="3593" y="2197"/>
                  </a:lnTo>
                  <a:lnTo>
                    <a:pt x="3580" y="2207"/>
                  </a:lnTo>
                  <a:lnTo>
                    <a:pt x="3566" y="2215"/>
                  </a:lnTo>
                  <a:lnTo>
                    <a:pt x="3510" y="2244"/>
                  </a:lnTo>
                  <a:lnTo>
                    <a:pt x="3457" y="2271"/>
                  </a:lnTo>
                  <a:lnTo>
                    <a:pt x="3433" y="2284"/>
                  </a:lnTo>
                  <a:lnTo>
                    <a:pt x="3411" y="2298"/>
                  </a:lnTo>
                  <a:lnTo>
                    <a:pt x="3401" y="2305"/>
                  </a:lnTo>
                  <a:lnTo>
                    <a:pt x="3392" y="2312"/>
                  </a:lnTo>
                  <a:lnTo>
                    <a:pt x="3383" y="2319"/>
                  </a:lnTo>
                  <a:lnTo>
                    <a:pt x="3376" y="2326"/>
                  </a:lnTo>
                  <a:lnTo>
                    <a:pt x="3369" y="2334"/>
                  </a:lnTo>
                  <a:lnTo>
                    <a:pt x="3364" y="2344"/>
                  </a:lnTo>
                  <a:lnTo>
                    <a:pt x="3360" y="2352"/>
                  </a:lnTo>
                  <a:lnTo>
                    <a:pt x="3357" y="2361"/>
                  </a:lnTo>
                  <a:lnTo>
                    <a:pt x="3355" y="2371"/>
                  </a:lnTo>
                  <a:lnTo>
                    <a:pt x="3354" y="2381"/>
                  </a:lnTo>
                  <a:lnTo>
                    <a:pt x="3355" y="2393"/>
                  </a:lnTo>
                  <a:lnTo>
                    <a:pt x="3357" y="2404"/>
                  </a:lnTo>
                  <a:lnTo>
                    <a:pt x="3359" y="2416"/>
                  </a:lnTo>
                  <a:lnTo>
                    <a:pt x="3361" y="2430"/>
                  </a:lnTo>
                  <a:lnTo>
                    <a:pt x="3361" y="2444"/>
                  </a:lnTo>
                  <a:lnTo>
                    <a:pt x="3361" y="2459"/>
                  </a:lnTo>
                  <a:lnTo>
                    <a:pt x="3360" y="2474"/>
                  </a:lnTo>
                  <a:lnTo>
                    <a:pt x="3357" y="2491"/>
                  </a:lnTo>
                  <a:lnTo>
                    <a:pt x="3355" y="2507"/>
                  </a:lnTo>
                  <a:lnTo>
                    <a:pt x="3351" y="2524"/>
                  </a:lnTo>
                  <a:lnTo>
                    <a:pt x="3347" y="2541"/>
                  </a:lnTo>
                  <a:lnTo>
                    <a:pt x="3341" y="2558"/>
                  </a:lnTo>
                  <a:lnTo>
                    <a:pt x="3335" y="2576"/>
                  </a:lnTo>
                  <a:lnTo>
                    <a:pt x="3329" y="2593"/>
                  </a:lnTo>
                  <a:lnTo>
                    <a:pt x="3322" y="2610"/>
                  </a:lnTo>
                  <a:lnTo>
                    <a:pt x="3315" y="2628"/>
                  </a:lnTo>
                  <a:lnTo>
                    <a:pt x="3307" y="2644"/>
                  </a:lnTo>
                  <a:lnTo>
                    <a:pt x="3297" y="2661"/>
                  </a:lnTo>
                  <a:lnTo>
                    <a:pt x="3289" y="2678"/>
                  </a:lnTo>
                  <a:lnTo>
                    <a:pt x="3279" y="2693"/>
                  </a:lnTo>
                  <a:lnTo>
                    <a:pt x="3270" y="2709"/>
                  </a:lnTo>
                  <a:lnTo>
                    <a:pt x="3260" y="2723"/>
                  </a:lnTo>
                  <a:lnTo>
                    <a:pt x="3249" y="2737"/>
                  </a:lnTo>
                  <a:lnTo>
                    <a:pt x="3238" y="2751"/>
                  </a:lnTo>
                  <a:lnTo>
                    <a:pt x="3228" y="2763"/>
                  </a:lnTo>
                  <a:lnTo>
                    <a:pt x="3217" y="2774"/>
                  </a:lnTo>
                  <a:lnTo>
                    <a:pt x="3205" y="2784"/>
                  </a:lnTo>
                  <a:lnTo>
                    <a:pt x="3194" y="2793"/>
                  </a:lnTo>
                  <a:lnTo>
                    <a:pt x="3183" y="2802"/>
                  </a:lnTo>
                  <a:lnTo>
                    <a:pt x="3171" y="2809"/>
                  </a:lnTo>
                  <a:lnTo>
                    <a:pt x="3159" y="2814"/>
                  </a:lnTo>
                  <a:lnTo>
                    <a:pt x="3148" y="2818"/>
                  </a:lnTo>
                  <a:lnTo>
                    <a:pt x="3137" y="2820"/>
                  </a:lnTo>
                  <a:lnTo>
                    <a:pt x="3125" y="2821"/>
                  </a:lnTo>
                  <a:lnTo>
                    <a:pt x="3074" y="2821"/>
                  </a:lnTo>
                  <a:lnTo>
                    <a:pt x="3016" y="2823"/>
                  </a:lnTo>
                  <a:lnTo>
                    <a:pt x="2983" y="2825"/>
                  </a:lnTo>
                  <a:lnTo>
                    <a:pt x="2950" y="2828"/>
                  </a:lnTo>
                  <a:lnTo>
                    <a:pt x="2917" y="2831"/>
                  </a:lnTo>
                  <a:lnTo>
                    <a:pt x="2882" y="2835"/>
                  </a:lnTo>
                  <a:lnTo>
                    <a:pt x="2847" y="2841"/>
                  </a:lnTo>
                  <a:lnTo>
                    <a:pt x="2811" y="2848"/>
                  </a:lnTo>
                  <a:lnTo>
                    <a:pt x="2777" y="2855"/>
                  </a:lnTo>
                  <a:lnTo>
                    <a:pt x="2743" y="2863"/>
                  </a:lnTo>
                  <a:lnTo>
                    <a:pt x="2710" y="2873"/>
                  </a:lnTo>
                  <a:lnTo>
                    <a:pt x="2678" y="2884"/>
                  </a:lnTo>
                  <a:lnTo>
                    <a:pt x="2663" y="2891"/>
                  </a:lnTo>
                  <a:lnTo>
                    <a:pt x="2647" y="2898"/>
                  </a:lnTo>
                  <a:lnTo>
                    <a:pt x="2633" y="2904"/>
                  </a:lnTo>
                  <a:lnTo>
                    <a:pt x="2619" y="2912"/>
                  </a:lnTo>
                  <a:lnTo>
                    <a:pt x="2554" y="2949"/>
                  </a:lnTo>
                  <a:lnTo>
                    <a:pt x="2475" y="2996"/>
                  </a:lnTo>
                  <a:lnTo>
                    <a:pt x="2387" y="3049"/>
                  </a:lnTo>
                  <a:lnTo>
                    <a:pt x="2295" y="3103"/>
                  </a:lnTo>
                  <a:lnTo>
                    <a:pt x="2250" y="3131"/>
                  </a:lnTo>
                  <a:lnTo>
                    <a:pt x="2206" y="3156"/>
                  </a:lnTo>
                  <a:lnTo>
                    <a:pt x="2164" y="3180"/>
                  </a:lnTo>
                  <a:lnTo>
                    <a:pt x="2124" y="3201"/>
                  </a:lnTo>
                  <a:lnTo>
                    <a:pt x="2089" y="3220"/>
                  </a:lnTo>
                  <a:lnTo>
                    <a:pt x="2056" y="3235"/>
                  </a:lnTo>
                  <a:lnTo>
                    <a:pt x="2041" y="3241"/>
                  </a:lnTo>
                  <a:lnTo>
                    <a:pt x="2029" y="3246"/>
                  </a:lnTo>
                  <a:lnTo>
                    <a:pt x="2018" y="3250"/>
                  </a:lnTo>
                  <a:lnTo>
                    <a:pt x="2008" y="3254"/>
                  </a:lnTo>
                  <a:lnTo>
                    <a:pt x="1995" y="3256"/>
                  </a:lnTo>
                  <a:lnTo>
                    <a:pt x="1977" y="3258"/>
                  </a:lnTo>
                  <a:lnTo>
                    <a:pt x="1954" y="3259"/>
                  </a:lnTo>
                  <a:lnTo>
                    <a:pt x="1927" y="3260"/>
                  </a:lnTo>
                  <a:lnTo>
                    <a:pt x="1858" y="3261"/>
                  </a:lnTo>
                  <a:lnTo>
                    <a:pt x="1776" y="3262"/>
                  </a:lnTo>
                  <a:lnTo>
                    <a:pt x="1682" y="3261"/>
                  </a:lnTo>
                  <a:lnTo>
                    <a:pt x="1581" y="3260"/>
                  </a:lnTo>
                  <a:lnTo>
                    <a:pt x="1474" y="3259"/>
                  </a:lnTo>
                  <a:lnTo>
                    <a:pt x="1366" y="3257"/>
                  </a:lnTo>
                  <a:lnTo>
                    <a:pt x="1257" y="3254"/>
                  </a:lnTo>
                  <a:lnTo>
                    <a:pt x="1155" y="3251"/>
                  </a:lnTo>
                  <a:lnTo>
                    <a:pt x="1059" y="3248"/>
                  </a:lnTo>
                  <a:lnTo>
                    <a:pt x="973" y="3246"/>
                  </a:lnTo>
                  <a:lnTo>
                    <a:pt x="901" y="3244"/>
                  </a:lnTo>
                  <a:lnTo>
                    <a:pt x="846" y="3242"/>
                  </a:lnTo>
                  <a:lnTo>
                    <a:pt x="811" y="3241"/>
                  </a:lnTo>
                  <a:lnTo>
                    <a:pt x="799" y="3241"/>
                  </a:lnTo>
                  <a:lnTo>
                    <a:pt x="788" y="3235"/>
                  </a:lnTo>
                  <a:lnTo>
                    <a:pt x="757" y="3217"/>
                  </a:lnTo>
                  <a:lnTo>
                    <a:pt x="736" y="3203"/>
                  </a:lnTo>
                  <a:lnTo>
                    <a:pt x="713" y="3187"/>
                  </a:lnTo>
                  <a:lnTo>
                    <a:pt x="687" y="3168"/>
                  </a:lnTo>
                  <a:lnTo>
                    <a:pt x="661" y="3146"/>
                  </a:lnTo>
                  <a:lnTo>
                    <a:pt x="633" y="3122"/>
                  </a:lnTo>
                  <a:lnTo>
                    <a:pt x="605" y="3094"/>
                  </a:lnTo>
                  <a:lnTo>
                    <a:pt x="591" y="3080"/>
                  </a:lnTo>
                  <a:lnTo>
                    <a:pt x="578" y="3065"/>
                  </a:lnTo>
                  <a:lnTo>
                    <a:pt x="564" y="3049"/>
                  </a:lnTo>
                  <a:lnTo>
                    <a:pt x="551" y="3033"/>
                  </a:lnTo>
                  <a:lnTo>
                    <a:pt x="539" y="3016"/>
                  </a:lnTo>
                  <a:lnTo>
                    <a:pt x="526" y="2999"/>
                  </a:lnTo>
                  <a:lnTo>
                    <a:pt x="515" y="2981"/>
                  </a:lnTo>
                  <a:lnTo>
                    <a:pt x="505" y="2962"/>
                  </a:lnTo>
                  <a:lnTo>
                    <a:pt x="495" y="2943"/>
                  </a:lnTo>
                  <a:lnTo>
                    <a:pt x="487" y="2923"/>
                  </a:lnTo>
                  <a:lnTo>
                    <a:pt x="478" y="2903"/>
                  </a:lnTo>
                  <a:lnTo>
                    <a:pt x="471" y="2882"/>
                  </a:lnTo>
                  <a:lnTo>
                    <a:pt x="460" y="2843"/>
                  </a:lnTo>
                  <a:lnTo>
                    <a:pt x="452" y="2806"/>
                  </a:lnTo>
                  <a:lnTo>
                    <a:pt x="445" y="2772"/>
                  </a:lnTo>
                  <a:lnTo>
                    <a:pt x="441" y="2741"/>
                  </a:lnTo>
                  <a:lnTo>
                    <a:pt x="433" y="2687"/>
                  </a:lnTo>
                  <a:lnTo>
                    <a:pt x="426" y="2641"/>
                  </a:lnTo>
                  <a:lnTo>
                    <a:pt x="421" y="2620"/>
                  </a:lnTo>
                  <a:lnTo>
                    <a:pt x="414" y="2600"/>
                  </a:lnTo>
                  <a:lnTo>
                    <a:pt x="410" y="2590"/>
                  </a:lnTo>
                  <a:lnTo>
                    <a:pt x="405" y="2581"/>
                  </a:lnTo>
                  <a:lnTo>
                    <a:pt x="399" y="2572"/>
                  </a:lnTo>
                  <a:lnTo>
                    <a:pt x="392" y="2562"/>
                  </a:lnTo>
                  <a:lnTo>
                    <a:pt x="385" y="2553"/>
                  </a:lnTo>
                  <a:lnTo>
                    <a:pt x="376" y="2544"/>
                  </a:lnTo>
                  <a:lnTo>
                    <a:pt x="367" y="2535"/>
                  </a:lnTo>
                  <a:lnTo>
                    <a:pt x="357" y="2526"/>
                  </a:lnTo>
                  <a:lnTo>
                    <a:pt x="344" y="2515"/>
                  </a:lnTo>
                  <a:lnTo>
                    <a:pt x="331" y="2506"/>
                  </a:lnTo>
                  <a:lnTo>
                    <a:pt x="317" y="2496"/>
                  </a:lnTo>
                  <a:lnTo>
                    <a:pt x="301" y="2487"/>
                  </a:lnTo>
                  <a:lnTo>
                    <a:pt x="269" y="2465"/>
                  </a:lnTo>
                  <a:lnTo>
                    <a:pt x="239" y="2445"/>
                  </a:lnTo>
                  <a:lnTo>
                    <a:pt x="211" y="2423"/>
                  </a:lnTo>
                  <a:lnTo>
                    <a:pt x="187" y="2402"/>
                  </a:lnTo>
                  <a:lnTo>
                    <a:pt x="175" y="2391"/>
                  </a:lnTo>
                  <a:lnTo>
                    <a:pt x="164" y="2379"/>
                  </a:lnTo>
                  <a:lnTo>
                    <a:pt x="154" y="2368"/>
                  </a:lnTo>
                  <a:lnTo>
                    <a:pt x="145" y="2357"/>
                  </a:lnTo>
                  <a:lnTo>
                    <a:pt x="136" y="2347"/>
                  </a:lnTo>
                  <a:lnTo>
                    <a:pt x="129" y="2334"/>
                  </a:lnTo>
                  <a:lnTo>
                    <a:pt x="122" y="2323"/>
                  </a:lnTo>
                  <a:lnTo>
                    <a:pt x="116" y="2312"/>
                  </a:lnTo>
                  <a:lnTo>
                    <a:pt x="111" y="2301"/>
                  </a:lnTo>
                  <a:lnTo>
                    <a:pt x="107" y="2289"/>
                  </a:lnTo>
                  <a:lnTo>
                    <a:pt x="104" y="2278"/>
                  </a:lnTo>
                  <a:lnTo>
                    <a:pt x="101" y="2267"/>
                  </a:lnTo>
                  <a:lnTo>
                    <a:pt x="100" y="2255"/>
                  </a:lnTo>
                  <a:lnTo>
                    <a:pt x="100" y="2243"/>
                  </a:lnTo>
                  <a:lnTo>
                    <a:pt x="100" y="2232"/>
                  </a:lnTo>
                  <a:lnTo>
                    <a:pt x="102" y="2221"/>
                  </a:lnTo>
                  <a:lnTo>
                    <a:pt x="105" y="2210"/>
                  </a:lnTo>
                  <a:lnTo>
                    <a:pt x="108" y="2197"/>
                  </a:lnTo>
                  <a:lnTo>
                    <a:pt x="113" y="2186"/>
                  </a:lnTo>
                  <a:lnTo>
                    <a:pt x="119" y="2175"/>
                  </a:lnTo>
                  <a:lnTo>
                    <a:pt x="126" y="2164"/>
                  </a:lnTo>
                  <a:lnTo>
                    <a:pt x="134" y="2152"/>
                  </a:lnTo>
                  <a:lnTo>
                    <a:pt x="145" y="2141"/>
                  </a:lnTo>
                  <a:lnTo>
                    <a:pt x="155" y="2130"/>
                  </a:lnTo>
                  <a:lnTo>
                    <a:pt x="165" y="2120"/>
                  </a:lnTo>
                  <a:lnTo>
                    <a:pt x="172" y="2112"/>
                  </a:lnTo>
                  <a:lnTo>
                    <a:pt x="178" y="2103"/>
                  </a:lnTo>
                  <a:lnTo>
                    <a:pt x="184" y="2096"/>
                  </a:lnTo>
                  <a:lnTo>
                    <a:pt x="187" y="2090"/>
                  </a:lnTo>
                  <a:lnTo>
                    <a:pt x="188" y="2085"/>
                  </a:lnTo>
                  <a:lnTo>
                    <a:pt x="188" y="2081"/>
                  </a:lnTo>
                  <a:lnTo>
                    <a:pt x="187" y="2077"/>
                  </a:lnTo>
                  <a:lnTo>
                    <a:pt x="185" y="2074"/>
                  </a:lnTo>
                  <a:lnTo>
                    <a:pt x="181" y="2072"/>
                  </a:lnTo>
                  <a:lnTo>
                    <a:pt x="175" y="2070"/>
                  </a:lnTo>
                  <a:lnTo>
                    <a:pt x="170" y="2069"/>
                  </a:lnTo>
                  <a:lnTo>
                    <a:pt x="155" y="2069"/>
                  </a:lnTo>
                  <a:lnTo>
                    <a:pt x="138" y="2070"/>
                  </a:lnTo>
                  <a:lnTo>
                    <a:pt x="147" y="2079"/>
                  </a:lnTo>
                  <a:lnTo>
                    <a:pt x="153" y="2088"/>
                  </a:lnTo>
                  <a:lnTo>
                    <a:pt x="156" y="2092"/>
                  </a:lnTo>
                  <a:lnTo>
                    <a:pt x="157" y="2097"/>
                  </a:lnTo>
                  <a:lnTo>
                    <a:pt x="158" y="2101"/>
                  </a:lnTo>
                  <a:lnTo>
                    <a:pt x="158" y="2106"/>
                  </a:lnTo>
                  <a:lnTo>
                    <a:pt x="157" y="2110"/>
                  </a:lnTo>
                  <a:lnTo>
                    <a:pt x="155" y="2117"/>
                  </a:lnTo>
                  <a:lnTo>
                    <a:pt x="152" y="2122"/>
                  </a:lnTo>
                  <a:lnTo>
                    <a:pt x="149" y="2128"/>
                  </a:lnTo>
                  <a:lnTo>
                    <a:pt x="138" y="2141"/>
                  </a:lnTo>
                  <a:lnTo>
                    <a:pt x="123" y="2158"/>
                  </a:lnTo>
                  <a:lnTo>
                    <a:pt x="104" y="2178"/>
                  </a:lnTo>
                  <a:lnTo>
                    <a:pt x="85" y="2200"/>
                  </a:lnTo>
                  <a:lnTo>
                    <a:pt x="67" y="2226"/>
                  </a:lnTo>
                  <a:lnTo>
                    <a:pt x="51" y="2254"/>
                  </a:lnTo>
                  <a:lnTo>
                    <a:pt x="42" y="2267"/>
                  </a:lnTo>
                  <a:lnTo>
                    <a:pt x="34" y="2281"/>
                  </a:lnTo>
                  <a:lnTo>
                    <a:pt x="28" y="2297"/>
                  </a:lnTo>
                  <a:lnTo>
                    <a:pt x="21" y="2311"/>
                  </a:lnTo>
                  <a:lnTo>
                    <a:pt x="16" y="2326"/>
                  </a:lnTo>
                  <a:lnTo>
                    <a:pt x="11" y="2342"/>
                  </a:lnTo>
                  <a:lnTo>
                    <a:pt x="6" y="2357"/>
                  </a:lnTo>
                  <a:lnTo>
                    <a:pt x="3" y="2372"/>
                  </a:lnTo>
                  <a:lnTo>
                    <a:pt x="1" y="2388"/>
                  </a:lnTo>
                  <a:lnTo>
                    <a:pt x="0" y="2403"/>
                  </a:lnTo>
                  <a:lnTo>
                    <a:pt x="0" y="2418"/>
                  </a:lnTo>
                  <a:lnTo>
                    <a:pt x="2" y="2434"/>
                  </a:lnTo>
                  <a:lnTo>
                    <a:pt x="4" y="2448"/>
                  </a:lnTo>
                  <a:lnTo>
                    <a:pt x="9" y="2462"/>
                  </a:lnTo>
                  <a:lnTo>
                    <a:pt x="14" y="2478"/>
                  </a:lnTo>
                  <a:lnTo>
                    <a:pt x="21" y="2491"/>
                  </a:lnTo>
                  <a:lnTo>
                    <a:pt x="29" y="2505"/>
                  </a:lnTo>
                  <a:lnTo>
                    <a:pt x="38" y="2518"/>
                  </a:lnTo>
                  <a:lnTo>
                    <a:pt x="51" y="2531"/>
                  </a:lnTo>
                  <a:lnTo>
                    <a:pt x="64" y="2543"/>
                  </a:lnTo>
                  <a:lnTo>
                    <a:pt x="79" y="2555"/>
                  </a:lnTo>
                  <a:lnTo>
                    <a:pt x="96" y="2566"/>
                  </a:lnTo>
                  <a:lnTo>
                    <a:pt x="115" y="2577"/>
                  </a:lnTo>
                  <a:lnTo>
                    <a:pt x="136" y="2586"/>
                  </a:lnTo>
                  <a:lnTo>
                    <a:pt x="176" y="2603"/>
                  </a:lnTo>
                  <a:lnTo>
                    <a:pt x="210" y="2618"/>
                  </a:lnTo>
                  <a:lnTo>
                    <a:pt x="239" y="2630"/>
                  </a:lnTo>
                  <a:lnTo>
                    <a:pt x="261" y="2641"/>
                  </a:lnTo>
                  <a:lnTo>
                    <a:pt x="271" y="2647"/>
                  </a:lnTo>
                  <a:lnTo>
                    <a:pt x="280" y="2652"/>
                  </a:lnTo>
                  <a:lnTo>
                    <a:pt x="287" y="2658"/>
                  </a:lnTo>
                  <a:lnTo>
                    <a:pt x="294" y="2665"/>
                  </a:lnTo>
                  <a:lnTo>
                    <a:pt x="300" y="2672"/>
                  </a:lnTo>
                  <a:lnTo>
                    <a:pt x="305" y="2679"/>
                  </a:lnTo>
                  <a:lnTo>
                    <a:pt x="311" y="2687"/>
                  </a:lnTo>
                  <a:lnTo>
                    <a:pt x="316" y="2696"/>
                  </a:lnTo>
                  <a:lnTo>
                    <a:pt x="320" y="2706"/>
                  </a:lnTo>
                  <a:lnTo>
                    <a:pt x="323" y="2717"/>
                  </a:lnTo>
                  <a:lnTo>
                    <a:pt x="327" y="2729"/>
                  </a:lnTo>
                  <a:lnTo>
                    <a:pt x="330" y="2742"/>
                  </a:lnTo>
                  <a:lnTo>
                    <a:pt x="338" y="2774"/>
                  </a:lnTo>
                  <a:lnTo>
                    <a:pt x="346" y="2812"/>
                  </a:lnTo>
                  <a:lnTo>
                    <a:pt x="356" y="2858"/>
                  </a:lnTo>
                  <a:lnTo>
                    <a:pt x="368" y="2912"/>
                  </a:lnTo>
                  <a:lnTo>
                    <a:pt x="382" y="2976"/>
                  </a:lnTo>
                  <a:lnTo>
                    <a:pt x="402" y="3051"/>
                  </a:lnTo>
                  <a:lnTo>
                    <a:pt x="412" y="3090"/>
                  </a:lnTo>
                  <a:lnTo>
                    <a:pt x="423" y="3126"/>
                  </a:lnTo>
                  <a:lnTo>
                    <a:pt x="434" y="3159"/>
                  </a:lnTo>
                  <a:lnTo>
                    <a:pt x="446" y="3190"/>
                  </a:lnTo>
                  <a:lnTo>
                    <a:pt x="458" y="3219"/>
                  </a:lnTo>
                  <a:lnTo>
                    <a:pt x="470" y="3244"/>
                  </a:lnTo>
                  <a:lnTo>
                    <a:pt x="482" y="3268"/>
                  </a:lnTo>
                  <a:lnTo>
                    <a:pt x="496" y="3289"/>
                  </a:lnTo>
                  <a:lnTo>
                    <a:pt x="508" y="3309"/>
                  </a:lnTo>
                  <a:lnTo>
                    <a:pt x="521" y="3326"/>
                  </a:lnTo>
                  <a:lnTo>
                    <a:pt x="535" y="3341"/>
                  </a:lnTo>
                  <a:lnTo>
                    <a:pt x="548" y="3355"/>
                  </a:lnTo>
                  <a:lnTo>
                    <a:pt x="561" y="3366"/>
                  </a:lnTo>
                  <a:lnTo>
                    <a:pt x="575" y="3375"/>
                  </a:lnTo>
                  <a:lnTo>
                    <a:pt x="588" y="3382"/>
                  </a:lnTo>
                  <a:lnTo>
                    <a:pt x="601" y="3388"/>
                  </a:lnTo>
                  <a:lnTo>
                    <a:pt x="616" y="3393"/>
                  </a:lnTo>
                  <a:lnTo>
                    <a:pt x="629" y="3396"/>
                  </a:lnTo>
                  <a:lnTo>
                    <a:pt x="642" y="3397"/>
                  </a:lnTo>
                  <a:lnTo>
                    <a:pt x="655" y="3397"/>
                  </a:lnTo>
                  <a:lnTo>
                    <a:pt x="669" y="3395"/>
                  </a:lnTo>
                  <a:lnTo>
                    <a:pt x="682" y="3393"/>
                  </a:lnTo>
                  <a:lnTo>
                    <a:pt x="695" y="3388"/>
                  </a:lnTo>
                  <a:lnTo>
                    <a:pt x="708" y="3383"/>
                  </a:lnTo>
                  <a:lnTo>
                    <a:pt x="721" y="3377"/>
                  </a:lnTo>
                  <a:lnTo>
                    <a:pt x="733" y="3370"/>
                  </a:lnTo>
                  <a:lnTo>
                    <a:pt x="746" y="3362"/>
                  </a:lnTo>
                  <a:lnTo>
                    <a:pt x="758" y="3353"/>
                  </a:lnTo>
                  <a:lnTo>
                    <a:pt x="770" y="3343"/>
                  </a:lnTo>
                  <a:lnTo>
                    <a:pt x="781" y="3332"/>
                  </a:lnTo>
                  <a:lnTo>
                    <a:pt x="793" y="3322"/>
                  </a:lnTo>
                  <a:lnTo>
                    <a:pt x="803" y="3310"/>
                  </a:lnTo>
                  <a:lnTo>
                    <a:pt x="814" y="3300"/>
                  </a:lnTo>
                  <a:lnTo>
                    <a:pt x="826" y="3290"/>
                  </a:lnTo>
                  <a:lnTo>
                    <a:pt x="839" y="3283"/>
                  </a:lnTo>
                  <a:lnTo>
                    <a:pt x="852" y="3278"/>
                  </a:lnTo>
                  <a:lnTo>
                    <a:pt x="866" y="3274"/>
                  </a:lnTo>
                  <a:lnTo>
                    <a:pt x="881" y="3272"/>
                  </a:lnTo>
                  <a:lnTo>
                    <a:pt x="896" y="3271"/>
                  </a:lnTo>
                  <a:lnTo>
                    <a:pt x="912" y="3272"/>
                  </a:lnTo>
                  <a:lnTo>
                    <a:pt x="928" y="3274"/>
                  </a:lnTo>
                  <a:lnTo>
                    <a:pt x="945" y="3277"/>
                  </a:lnTo>
                  <a:lnTo>
                    <a:pt x="962" y="3281"/>
                  </a:lnTo>
                  <a:lnTo>
                    <a:pt x="979" y="3287"/>
                  </a:lnTo>
                  <a:lnTo>
                    <a:pt x="996" y="3293"/>
                  </a:lnTo>
                  <a:lnTo>
                    <a:pt x="1014" y="3302"/>
                  </a:lnTo>
                  <a:lnTo>
                    <a:pt x="1031" y="3310"/>
                  </a:lnTo>
                  <a:lnTo>
                    <a:pt x="1050" y="3319"/>
                  </a:lnTo>
                  <a:lnTo>
                    <a:pt x="1067" y="3329"/>
                  </a:lnTo>
                  <a:lnTo>
                    <a:pt x="1084" y="3339"/>
                  </a:lnTo>
                  <a:lnTo>
                    <a:pt x="1102" y="3351"/>
                  </a:lnTo>
                  <a:lnTo>
                    <a:pt x="1120" y="3362"/>
                  </a:lnTo>
                  <a:lnTo>
                    <a:pt x="1154" y="3386"/>
                  </a:lnTo>
                  <a:lnTo>
                    <a:pt x="1187" y="3412"/>
                  </a:lnTo>
                  <a:lnTo>
                    <a:pt x="1217" y="3438"/>
                  </a:lnTo>
                  <a:lnTo>
                    <a:pt x="1246" y="3463"/>
                  </a:lnTo>
                  <a:lnTo>
                    <a:pt x="1273" y="3488"/>
                  </a:lnTo>
                  <a:lnTo>
                    <a:pt x="1296" y="3510"/>
                  </a:lnTo>
                  <a:lnTo>
                    <a:pt x="1300" y="3516"/>
                  </a:lnTo>
                  <a:lnTo>
                    <a:pt x="1304" y="3521"/>
                  </a:lnTo>
                  <a:lnTo>
                    <a:pt x="1306" y="3529"/>
                  </a:lnTo>
                  <a:lnTo>
                    <a:pt x="1309" y="3536"/>
                  </a:lnTo>
                  <a:lnTo>
                    <a:pt x="1310" y="3551"/>
                  </a:lnTo>
                  <a:lnTo>
                    <a:pt x="1310" y="3568"/>
                  </a:lnTo>
                  <a:lnTo>
                    <a:pt x="1310" y="3586"/>
                  </a:lnTo>
                  <a:lnTo>
                    <a:pt x="1309" y="3605"/>
                  </a:lnTo>
                  <a:lnTo>
                    <a:pt x="1309" y="3615"/>
                  </a:lnTo>
                  <a:lnTo>
                    <a:pt x="1309" y="3625"/>
                  </a:lnTo>
                  <a:lnTo>
                    <a:pt x="1310" y="3635"/>
                  </a:lnTo>
                  <a:lnTo>
                    <a:pt x="1312" y="3645"/>
                  </a:lnTo>
                  <a:lnTo>
                    <a:pt x="1314" y="3654"/>
                  </a:lnTo>
                  <a:lnTo>
                    <a:pt x="1317" y="3665"/>
                  </a:lnTo>
                  <a:lnTo>
                    <a:pt x="1322" y="3675"/>
                  </a:lnTo>
                  <a:lnTo>
                    <a:pt x="1327" y="3684"/>
                  </a:lnTo>
                  <a:lnTo>
                    <a:pt x="1333" y="3694"/>
                  </a:lnTo>
                  <a:lnTo>
                    <a:pt x="1341" y="3703"/>
                  </a:lnTo>
                  <a:lnTo>
                    <a:pt x="1352" y="3712"/>
                  </a:lnTo>
                  <a:lnTo>
                    <a:pt x="1363" y="3721"/>
                  </a:lnTo>
                  <a:lnTo>
                    <a:pt x="1375" y="3729"/>
                  </a:lnTo>
                  <a:lnTo>
                    <a:pt x="1390" y="3737"/>
                  </a:lnTo>
                  <a:lnTo>
                    <a:pt x="1407" y="3745"/>
                  </a:lnTo>
                  <a:lnTo>
                    <a:pt x="1425" y="3752"/>
                  </a:lnTo>
                  <a:lnTo>
                    <a:pt x="1447" y="3760"/>
                  </a:lnTo>
                  <a:lnTo>
                    <a:pt x="1470" y="3766"/>
                  </a:lnTo>
                  <a:lnTo>
                    <a:pt x="1496" y="3772"/>
                  </a:lnTo>
                  <a:lnTo>
                    <a:pt x="1525" y="3777"/>
                  </a:lnTo>
                  <a:lnTo>
                    <a:pt x="2106" y="3874"/>
                  </a:lnTo>
                  <a:lnTo>
                    <a:pt x="2134" y="3873"/>
                  </a:lnTo>
                  <a:lnTo>
                    <a:pt x="2162" y="3872"/>
                  </a:lnTo>
                  <a:lnTo>
                    <a:pt x="2190" y="3869"/>
                  </a:lnTo>
                  <a:lnTo>
                    <a:pt x="2218" y="3866"/>
                  </a:lnTo>
                  <a:lnTo>
                    <a:pt x="2245" y="3863"/>
                  </a:lnTo>
                  <a:lnTo>
                    <a:pt x="2273" y="3858"/>
                  </a:lnTo>
                  <a:lnTo>
                    <a:pt x="2299" y="3853"/>
                  </a:lnTo>
                  <a:lnTo>
                    <a:pt x="2325" y="3847"/>
                  </a:lnTo>
                  <a:lnTo>
                    <a:pt x="2352" y="3840"/>
                  </a:lnTo>
                  <a:lnTo>
                    <a:pt x="2377" y="3834"/>
                  </a:lnTo>
                  <a:lnTo>
                    <a:pt x="2402" y="3827"/>
                  </a:lnTo>
                  <a:lnTo>
                    <a:pt x="2426" y="3819"/>
                  </a:lnTo>
                  <a:lnTo>
                    <a:pt x="2473" y="3803"/>
                  </a:lnTo>
                  <a:lnTo>
                    <a:pt x="2517" y="3786"/>
                  </a:lnTo>
                  <a:lnTo>
                    <a:pt x="2558" y="3769"/>
                  </a:lnTo>
                  <a:lnTo>
                    <a:pt x="2596" y="3750"/>
                  </a:lnTo>
                  <a:lnTo>
                    <a:pt x="2631" y="3734"/>
                  </a:lnTo>
                  <a:lnTo>
                    <a:pt x="2662" y="3717"/>
                  </a:lnTo>
                  <a:lnTo>
                    <a:pt x="2688" y="3701"/>
                  </a:lnTo>
                  <a:lnTo>
                    <a:pt x="2710" y="3687"/>
                  </a:lnTo>
                  <a:lnTo>
                    <a:pt x="2727" y="3676"/>
                  </a:lnTo>
                  <a:lnTo>
                    <a:pt x="2740" y="3666"/>
                  </a:lnTo>
                  <a:lnTo>
                    <a:pt x="2761" y="3646"/>
                  </a:lnTo>
                  <a:lnTo>
                    <a:pt x="2782" y="3624"/>
                  </a:lnTo>
                  <a:lnTo>
                    <a:pt x="2803" y="3600"/>
                  </a:lnTo>
                  <a:lnTo>
                    <a:pt x="2824" y="3576"/>
                  </a:lnTo>
                  <a:lnTo>
                    <a:pt x="2844" y="3551"/>
                  </a:lnTo>
                  <a:lnTo>
                    <a:pt x="2865" y="3526"/>
                  </a:lnTo>
                  <a:lnTo>
                    <a:pt x="2886" y="3504"/>
                  </a:lnTo>
                  <a:lnTo>
                    <a:pt x="2907" y="3484"/>
                  </a:lnTo>
                  <a:lnTo>
                    <a:pt x="2918" y="3474"/>
                  </a:lnTo>
                  <a:lnTo>
                    <a:pt x="2928" y="3466"/>
                  </a:lnTo>
                  <a:lnTo>
                    <a:pt x="2938" y="3459"/>
                  </a:lnTo>
                  <a:lnTo>
                    <a:pt x="2948" y="3452"/>
                  </a:lnTo>
                  <a:lnTo>
                    <a:pt x="2959" y="3447"/>
                  </a:lnTo>
                  <a:lnTo>
                    <a:pt x="2970" y="3443"/>
                  </a:lnTo>
                  <a:lnTo>
                    <a:pt x="2980" y="3440"/>
                  </a:lnTo>
                  <a:lnTo>
                    <a:pt x="2990" y="3438"/>
                  </a:lnTo>
                  <a:lnTo>
                    <a:pt x="3002" y="3438"/>
                  </a:lnTo>
                  <a:lnTo>
                    <a:pt x="3012" y="3439"/>
                  </a:lnTo>
                  <a:lnTo>
                    <a:pt x="3022" y="3442"/>
                  </a:lnTo>
                  <a:lnTo>
                    <a:pt x="3033" y="3447"/>
                  </a:lnTo>
                  <a:lnTo>
                    <a:pt x="3044" y="3453"/>
                  </a:lnTo>
                  <a:lnTo>
                    <a:pt x="3055" y="3461"/>
                  </a:lnTo>
                  <a:lnTo>
                    <a:pt x="3065" y="3471"/>
                  </a:lnTo>
                  <a:lnTo>
                    <a:pt x="3076" y="3485"/>
                  </a:lnTo>
                  <a:lnTo>
                    <a:pt x="3088" y="3498"/>
                  </a:lnTo>
                  <a:lnTo>
                    <a:pt x="3099" y="3509"/>
                  </a:lnTo>
                  <a:lnTo>
                    <a:pt x="3111" y="3520"/>
                  </a:lnTo>
                  <a:lnTo>
                    <a:pt x="3124" y="3531"/>
                  </a:lnTo>
                  <a:lnTo>
                    <a:pt x="3138" y="3539"/>
                  </a:lnTo>
                  <a:lnTo>
                    <a:pt x="3151" y="3547"/>
                  </a:lnTo>
                  <a:lnTo>
                    <a:pt x="3165" y="3553"/>
                  </a:lnTo>
                  <a:lnTo>
                    <a:pt x="3180" y="3558"/>
                  </a:lnTo>
                  <a:lnTo>
                    <a:pt x="3194" y="3562"/>
                  </a:lnTo>
                  <a:lnTo>
                    <a:pt x="3209" y="3565"/>
                  </a:lnTo>
                  <a:lnTo>
                    <a:pt x="3225" y="3566"/>
                  </a:lnTo>
                  <a:lnTo>
                    <a:pt x="3240" y="3565"/>
                  </a:lnTo>
                  <a:lnTo>
                    <a:pt x="3255" y="3564"/>
                  </a:lnTo>
                  <a:lnTo>
                    <a:pt x="3272" y="3560"/>
                  </a:lnTo>
                  <a:lnTo>
                    <a:pt x="3287" y="3556"/>
                  </a:lnTo>
                  <a:lnTo>
                    <a:pt x="3303" y="3549"/>
                  </a:lnTo>
                  <a:lnTo>
                    <a:pt x="3318" y="3542"/>
                  </a:lnTo>
                  <a:lnTo>
                    <a:pt x="3334" y="3532"/>
                  </a:lnTo>
                  <a:lnTo>
                    <a:pt x="3350" y="3520"/>
                  </a:lnTo>
                  <a:lnTo>
                    <a:pt x="3365" y="3507"/>
                  </a:lnTo>
                  <a:lnTo>
                    <a:pt x="3380" y="3493"/>
                  </a:lnTo>
                  <a:lnTo>
                    <a:pt x="3395" y="3475"/>
                  </a:lnTo>
                  <a:lnTo>
                    <a:pt x="3410" y="3457"/>
                  </a:lnTo>
                  <a:lnTo>
                    <a:pt x="3424" y="3437"/>
                  </a:lnTo>
                  <a:lnTo>
                    <a:pt x="3438" y="3414"/>
                  </a:lnTo>
                  <a:lnTo>
                    <a:pt x="3451" y="3389"/>
                  </a:lnTo>
                  <a:lnTo>
                    <a:pt x="3464" y="3363"/>
                  </a:lnTo>
                  <a:lnTo>
                    <a:pt x="3478" y="3334"/>
                  </a:lnTo>
                  <a:lnTo>
                    <a:pt x="3489" y="3304"/>
                  </a:lnTo>
                  <a:lnTo>
                    <a:pt x="3501" y="3271"/>
                  </a:lnTo>
                  <a:lnTo>
                    <a:pt x="3511" y="3235"/>
                  </a:lnTo>
                  <a:lnTo>
                    <a:pt x="3522" y="3198"/>
                  </a:lnTo>
                  <a:lnTo>
                    <a:pt x="3556" y="3063"/>
                  </a:lnTo>
                  <a:lnTo>
                    <a:pt x="3584" y="2962"/>
                  </a:lnTo>
                  <a:lnTo>
                    <a:pt x="3596" y="2922"/>
                  </a:lnTo>
                  <a:lnTo>
                    <a:pt x="3609" y="2889"/>
                  </a:lnTo>
                  <a:lnTo>
                    <a:pt x="3615" y="2873"/>
                  </a:lnTo>
                  <a:lnTo>
                    <a:pt x="3622" y="2860"/>
                  </a:lnTo>
                  <a:lnTo>
                    <a:pt x="3628" y="2848"/>
                  </a:lnTo>
                  <a:lnTo>
                    <a:pt x="3635" y="2836"/>
                  </a:lnTo>
                  <a:lnTo>
                    <a:pt x="3642" y="2826"/>
                  </a:lnTo>
                  <a:lnTo>
                    <a:pt x="3651" y="2817"/>
                  </a:lnTo>
                  <a:lnTo>
                    <a:pt x="3659" y="2809"/>
                  </a:lnTo>
                  <a:lnTo>
                    <a:pt x="3668" y="2802"/>
                  </a:lnTo>
                  <a:lnTo>
                    <a:pt x="3677" y="2794"/>
                  </a:lnTo>
                  <a:lnTo>
                    <a:pt x="3687" y="2788"/>
                  </a:lnTo>
                  <a:lnTo>
                    <a:pt x="3699" y="2782"/>
                  </a:lnTo>
                  <a:lnTo>
                    <a:pt x="3711" y="2776"/>
                  </a:lnTo>
                  <a:lnTo>
                    <a:pt x="3738" y="2767"/>
                  </a:lnTo>
                  <a:lnTo>
                    <a:pt x="3768" y="2757"/>
                  </a:lnTo>
                  <a:lnTo>
                    <a:pt x="3804" y="2746"/>
                  </a:lnTo>
                  <a:lnTo>
                    <a:pt x="3845" y="2735"/>
                  </a:lnTo>
                  <a:lnTo>
                    <a:pt x="3867" y="2729"/>
                  </a:lnTo>
                  <a:lnTo>
                    <a:pt x="3887" y="2723"/>
                  </a:lnTo>
                  <a:lnTo>
                    <a:pt x="3905" y="2715"/>
                  </a:lnTo>
                  <a:lnTo>
                    <a:pt x="3922" y="2707"/>
                  </a:lnTo>
                  <a:lnTo>
                    <a:pt x="3938" y="2697"/>
                  </a:lnTo>
                  <a:lnTo>
                    <a:pt x="3953" y="2687"/>
                  </a:lnTo>
                  <a:lnTo>
                    <a:pt x="3966" y="2677"/>
                  </a:lnTo>
                  <a:lnTo>
                    <a:pt x="3977" y="2666"/>
                  </a:lnTo>
                  <a:lnTo>
                    <a:pt x="3988" y="2654"/>
                  </a:lnTo>
                  <a:lnTo>
                    <a:pt x="3998" y="2643"/>
                  </a:lnTo>
                  <a:lnTo>
                    <a:pt x="4006" y="2631"/>
                  </a:lnTo>
                  <a:lnTo>
                    <a:pt x="4013" y="2619"/>
                  </a:lnTo>
                  <a:lnTo>
                    <a:pt x="4019" y="2605"/>
                  </a:lnTo>
                  <a:lnTo>
                    <a:pt x="4024" y="2592"/>
                  </a:lnTo>
                  <a:lnTo>
                    <a:pt x="4028" y="2579"/>
                  </a:lnTo>
                  <a:lnTo>
                    <a:pt x="4031" y="2565"/>
                  </a:lnTo>
                  <a:lnTo>
                    <a:pt x="4033" y="2551"/>
                  </a:lnTo>
                  <a:lnTo>
                    <a:pt x="4034" y="2537"/>
                  </a:lnTo>
                  <a:lnTo>
                    <a:pt x="4035" y="2524"/>
                  </a:lnTo>
                  <a:lnTo>
                    <a:pt x="4034" y="2509"/>
                  </a:lnTo>
                  <a:lnTo>
                    <a:pt x="4032" y="2495"/>
                  </a:lnTo>
                  <a:lnTo>
                    <a:pt x="4030" y="2482"/>
                  </a:lnTo>
                  <a:lnTo>
                    <a:pt x="4027" y="2467"/>
                  </a:lnTo>
                  <a:lnTo>
                    <a:pt x="4023" y="2453"/>
                  </a:lnTo>
                  <a:lnTo>
                    <a:pt x="4018" y="2440"/>
                  </a:lnTo>
                  <a:lnTo>
                    <a:pt x="4013" y="2426"/>
                  </a:lnTo>
                  <a:lnTo>
                    <a:pt x="4007" y="2413"/>
                  </a:lnTo>
                  <a:lnTo>
                    <a:pt x="4000" y="2400"/>
                  </a:lnTo>
                  <a:lnTo>
                    <a:pt x="3992" y="2388"/>
                  </a:lnTo>
                  <a:lnTo>
                    <a:pt x="3984" y="2375"/>
                  </a:lnTo>
                  <a:lnTo>
                    <a:pt x="3975" y="2364"/>
                  </a:lnTo>
                  <a:lnTo>
                    <a:pt x="3967" y="2352"/>
                  </a:lnTo>
                  <a:lnTo>
                    <a:pt x="3958" y="2342"/>
                  </a:lnTo>
                  <a:lnTo>
                    <a:pt x="3951" y="2331"/>
                  </a:lnTo>
                  <a:lnTo>
                    <a:pt x="3944" y="2322"/>
                  </a:lnTo>
                  <a:lnTo>
                    <a:pt x="3939" y="2313"/>
                  </a:lnTo>
                  <a:lnTo>
                    <a:pt x="3935" y="2305"/>
                  </a:lnTo>
                  <a:lnTo>
                    <a:pt x="3933" y="2297"/>
                  </a:lnTo>
                  <a:lnTo>
                    <a:pt x="3932" y="2289"/>
                  </a:lnTo>
                  <a:lnTo>
                    <a:pt x="3931" y="2281"/>
                  </a:lnTo>
                  <a:lnTo>
                    <a:pt x="3932" y="2274"/>
                  </a:lnTo>
                  <a:lnTo>
                    <a:pt x="3934" y="2267"/>
                  </a:lnTo>
                  <a:lnTo>
                    <a:pt x="3936" y="2260"/>
                  </a:lnTo>
                  <a:lnTo>
                    <a:pt x="3940" y="2253"/>
                  </a:lnTo>
                  <a:lnTo>
                    <a:pt x="3949" y="2238"/>
                  </a:lnTo>
                  <a:lnTo>
                    <a:pt x="3962" y="2223"/>
                  </a:lnTo>
                  <a:lnTo>
                    <a:pt x="3994" y="2186"/>
                  </a:lnTo>
                  <a:lnTo>
                    <a:pt x="4033" y="2140"/>
                  </a:lnTo>
                  <a:lnTo>
                    <a:pt x="4055" y="2112"/>
                  </a:lnTo>
                  <a:lnTo>
                    <a:pt x="4077" y="2079"/>
                  </a:lnTo>
                  <a:lnTo>
                    <a:pt x="4089" y="2060"/>
                  </a:lnTo>
                  <a:lnTo>
                    <a:pt x="4100" y="2041"/>
                  </a:lnTo>
                  <a:lnTo>
                    <a:pt x="4111" y="2021"/>
                  </a:lnTo>
                  <a:lnTo>
                    <a:pt x="4122" y="1998"/>
                  </a:lnTo>
                  <a:lnTo>
                    <a:pt x="4129" y="1984"/>
                  </a:lnTo>
                  <a:lnTo>
                    <a:pt x="4135" y="1969"/>
                  </a:lnTo>
                  <a:lnTo>
                    <a:pt x="4139" y="1955"/>
                  </a:lnTo>
                  <a:lnTo>
                    <a:pt x="4143" y="1940"/>
                  </a:lnTo>
                  <a:lnTo>
                    <a:pt x="4146" y="1925"/>
                  </a:lnTo>
                  <a:lnTo>
                    <a:pt x="4148" y="1911"/>
                  </a:lnTo>
                  <a:lnTo>
                    <a:pt x="4149" y="1897"/>
                  </a:lnTo>
                  <a:lnTo>
                    <a:pt x="4149" y="1882"/>
                  </a:lnTo>
                  <a:lnTo>
                    <a:pt x="4148" y="1868"/>
                  </a:lnTo>
                  <a:lnTo>
                    <a:pt x="4146" y="1854"/>
                  </a:lnTo>
                  <a:lnTo>
                    <a:pt x="4144" y="1840"/>
                  </a:lnTo>
                  <a:lnTo>
                    <a:pt x="4140" y="1826"/>
                  </a:lnTo>
                  <a:lnTo>
                    <a:pt x="4136" y="1812"/>
                  </a:lnTo>
                  <a:lnTo>
                    <a:pt x="4130" y="1799"/>
                  </a:lnTo>
                  <a:lnTo>
                    <a:pt x="4124" y="1785"/>
                  </a:lnTo>
                  <a:lnTo>
                    <a:pt x="4116" y="1773"/>
                  </a:lnTo>
                  <a:lnTo>
                    <a:pt x="4108" y="1761"/>
                  </a:lnTo>
                  <a:lnTo>
                    <a:pt x="4100" y="1749"/>
                  </a:lnTo>
                  <a:lnTo>
                    <a:pt x="4090" y="1736"/>
                  </a:lnTo>
                  <a:lnTo>
                    <a:pt x="4079" y="1725"/>
                  </a:lnTo>
                  <a:lnTo>
                    <a:pt x="4067" y="1714"/>
                  </a:lnTo>
                  <a:lnTo>
                    <a:pt x="4055" y="1704"/>
                  </a:lnTo>
                  <a:lnTo>
                    <a:pt x="4042" y="1693"/>
                  </a:lnTo>
                  <a:lnTo>
                    <a:pt x="4027" y="1684"/>
                  </a:lnTo>
                  <a:lnTo>
                    <a:pt x="4013" y="1675"/>
                  </a:lnTo>
                  <a:lnTo>
                    <a:pt x="3997" y="1666"/>
                  </a:lnTo>
                  <a:lnTo>
                    <a:pt x="3980" y="1659"/>
                  </a:lnTo>
                  <a:lnTo>
                    <a:pt x="3962" y="1650"/>
                  </a:lnTo>
                  <a:lnTo>
                    <a:pt x="3943" y="1644"/>
                  </a:lnTo>
                  <a:lnTo>
                    <a:pt x="3924" y="1638"/>
                  </a:lnTo>
                  <a:lnTo>
                    <a:pt x="3904" y="1633"/>
                  </a:lnTo>
                  <a:lnTo>
                    <a:pt x="3883" y="1628"/>
                  </a:lnTo>
                  <a:close/>
                </a:path>
              </a:pathLst>
            </a:custGeom>
            <a:solidFill>
              <a:srgbClr val="6C46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102"/>
            <p:cNvSpPr>
              <a:spLocks/>
            </p:cNvSpPr>
            <p:nvPr/>
          </p:nvSpPr>
          <p:spPr bwMode="auto">
            <a:xfrm>
              <a:off x="815" y="3217"/>
              <a:ext cx="55" cy="74"/>
            </a:xfrm>
            <a:custGeom>
              <a:avLst/>
              <a:gdLst/>
              <a:ahLst/>
              <a:cxnLst>
                <a:cxn ang="0">
                  <a:pos x="1004" y="515"/>
                </a:cxn>
                <a:cxn ang="0">
                  <a:pos x="979" y="515"/>
                </a:cxn>
                <a:cxn ang="0">
                  <a:pos x="954" y="513"/>
                </a:cxn>
                <a:cxn ang="0">
                  <a:pos x="927" y="509"/>
                </a:cxn>
                <a:cxn ang="0">
                  <a:pos x="900" y="505"/>
                </a:cxn>
                <a:cxn ang="0">
                  <a:pos x="871" y="500"/>
                </a:cxn>
                <a:cxn ang="0">
                  <a:pos x="843" y="494"/>
                </a:cxn>
                <a:cxn ang="0">
                  <a:pos x="816" y="488"/>
                </a:cxn>
                <a:cxn ang="0">
                  <a:pos x="790" y="482"/>
                </a:cxn>
                <a:cxn ang="0">
                  <a:pos x="783" y="403"/>
                </a:cxn>
                <a:cxn ang="0">
                  <a:pos x="775" y="324"/>
                </a:cxn>
                <a:cxn ang="0">
                  <a:pos x="768" y="251"/>
                </a:cxn>
                <a:cxn ang="0">
                  <a:pos x="760" y="183"/>
                </a:cxn>
                <a:cxn ang="0">
                  <a:pos x="754" y="126"/>
                </a:cxn>
                <a:cxn ang="0">
                  <a:pos x="750" y="81"/>
                </a:cxn>
                <a:cxn ang="0">
                  <a:pos x="747" y="51"/>
                </a:cxn>
                <a:cxn ang="0">
                  <a:pos x="746" y="41"/>
                </a:cxn>
                <a:cxn ang="0">
                  <a:pos x="179" y="0"/>
                </a:cxn>
                <a:cxn ang="0">
                  <a:pos x="182" y="12"/>
                </a:cxn>
                <a:cxn ang="0">
                  <a:pos x="188" y="43"/>
                </a:cxn>
                <a:cxn ang="0">
                  <a:pos x="197" y="91"/>
                </a:cxn>
                <a:cxn ang="0">
                  <a:pos x="208" y="154"/>
                </a:cxn>
                <a:cxn ang="0">
                  <a:pos x="213" y="189"/>
                </a:cxn>
                <a:cxn ang="0">
                  <a:pos x="218" y="227"/>
                </a:cxn>
                <a:cxn ang="0">
                  <a:pos x="222" y="267"/>
                </a:cxn>
                <a:cxn ang="0">
                  <a:pos x="226" y="309"/>
                </a:cxn>
                <a:cxn ang="0">
                  <a:pos x="229" y="351"/>
                </a:cxn>
                <a:cxn ang="0">
                  <a:pos x="231" y="395"/>
                </a:cxn>
                <a:cxn ang="0">
                  <a:pos x="232" y="439"/>
                </a:cxn>
                <a:cxn ang="0">
                  <a:pos x="232" y="483"/>
                </a:cxn>
                <a:cxn ang="0">
                  <a:pos x="191" y="506"/>
                </a:cxn>
                <a:cxn ang="0">
                  <a:pos x="150" y="528"/>
                </a:cxn>
                <a:cxn ang="0">
                  <a:pos x="111" y="546"/>
                </a:cxn>
                <a:cxn ang="0">
                  <a:pos x="76" y="563"/>
                </a:cxn>
                <a:cxn ang="0">
                  <a:pos x="45" y="576"/>
                </a:cxn>
                <a:cxn ang="0">
                  <a:pos x="21" y="586"/>
                </a:cxn>
                <a:cxn ang="0">
                  <a:pos x="6" y="592"/>
                </a:cxn>
                <a:cxn ang="0">
                  <a:pos x="0" y="595"/>
                </a:cxn>
                <a:cxn ang="0">
                  <a:pos x="251" y="1388"/>
                </a:cxn>
                <a:cxn ang="0">
                  <a:pos x="904" y="914"/>
                </a:cxn>
                <a:cxn ang="0">
                  <a:pos x="913" y="897"/>
                </a:cxn>
                <a:cxn ang="0">
                  <a:pos x="936" y="851"/>
                </a:cxn>
                <a:cxn ang="0">
                  <a:pos x="952" y="821"/>
                </a:cxn>
                <a:cxn ang="0">
                  <a:pos x="967" y="788"/>
                </a:cxn>
                <a:cxn ang="0">
                  <a:pos x="984" y="752"/>
                </a:cxn>
                <a:cxn ang="0">
                  <a:pos x="999" y="714"/>
                </a:cxn>
                <a:cxn ang="0">
                  <a:pos x="1013" y="677"/>
                </a:cxn>
                <a:cxn ang="0">
                  <a:pos x="1025" y="640"/>
                </a:cxn>
                <a:cxn ang="0">
                  <a:pos x="1031" y="623"/>
                </a:cxn>
                <a:cxn ang="0">
                  <a:pos x="1034" y="607"/>
                </a:cxn>
                <a:cxn ang="0">
                  <a:pos x="1037" y="591"/>
                </a:cxn>
                <a:cxn ang="0">
                  <a:pos x="1039" y="577"/>
                </a:cxn>
                <a:cxn ang="0">
                  <a:pos x="1040" y="564"/>
                </a:cxn>
                <a:cxn ang="0">
                  <a:pos x="1040" y="551"/>
                </a:cxn>
                <a:cxn ang="0">
                  <a:pos x="1038" y="541"/>
                </a:cxn>
                <a:cxn ang="0">
                  <a:pos x="1034" y="532"/>
                </a:cxn>
                <a:cxn ang="0">
                  <a:pos x="1030" y="525"/>
                </a:cxn>
                <a:cxn ang="0">
                  <a:pos x="1022" y="520"/>
                </a:cxn>
                <a:cxn ang="0">
                  <a:pos x="1014" y="516"/>
                </a:cxn>
                <a:cxn ang="0">
                  <a:pos x="1004" y="515"/>
                </a:cxn>
              </a:cxnLst>
              <a:rect l="0" t="0" r="r" b="b"/>
              <a:pathLst>
                <a:path w="1040" h="1388">
                  <a:moveTo>
                    <a:pt x="1004" y="515"/>
                  </a:moveTo>
                  <a:lnTo>
                    <a:pt x="979" y="515"/>
                  </a:lnTo>
                  <a:lnTo>
                    <a:pt x="954" y="513"/>
                  </a:lnTo>
                  <a:lnTo>
                    <a:pt x="927" y="509"/>
                  </a:lnTo>
                  <a:lnTo>
                    <a:pt x="900" y="505"/>
                  </a:lnTo>
                  <a:lnTo>
                    <a:pt x="871" y="500"/>
                  </a:lnTo>
                  <a:lnTo>
                    <a:pt x="843" y="494"/>
                  </a:lnTo>
                  <a:lnTo>
                    <a:pt x="816" y="488"/>
                  </a:lnTo>
                  <a:lnTo>
                    <a:pt x="790" y="482"/>
                  </a:lnTo>
                  <a:lnTo>
                    <a:pt x="783" y="403"/>
                  </a:lnTo>
                  <a:lnTo>
                    <a:pt x="775" y="324"/>
                  </a:lnTo>
                  <a:lnTo>
                    <a:pt x="768" y="251"/>
                  </a:lnTo>
                  <a:lnTo>
                    <a:pt x="760" y="183"/>
                  </a:lnTo>
                  <a:lnTo>
                    <a:pt x="754" y="126"/>
                  </a:lnTo>
                  <a:lnTo>
                    <a:pt x="750" y="81"/>
                  </a:lnTo>
                  <a:lnTo>
                    <a:pt x="747" y="51"/>
                  </a:lnTo>
                  <a:lnTo>
                    <a:pt x="746" y="41"/>
                  </a:lnTo>
                  <a:lnTo>
                    <a:pt x="179" y="0"/>
                  </a:lnTo>
                  <a:lnTo>
                    <a:pt x="182" y="12"/>
                  </a:lnTo>
                  <a:lnTo>
                    <a:pt x="188" y="43"/>
                  </a:lnTo>
                  <a:lnTo>
                    <a:pt x="197" y="91"/>
                  </a:lnTo>
                  <a:lnTo>
                    <a:pt x="208" y="154"/>
                  </a:lnTo>
                  <a:lnTo>
                    <a:pt x="213" y="189"/>
                  </a:lnTo>
                  <a:lnTo>
                    <a:pt x="218" y="227"/>
                  </a:lnTo>
                  <a:lnTo>
                    <a:pt x="222" y="267"/>
                  </a:lnTo>
                  <a:lnTo>
                    <a:pt x="226" y="309"/>
                  </a:lnTo>
                  <a:lnTo>
                    <a:pt x="229" y="351"/>
                  </a:lnTo>
                  <a:lnTo>
                    <a:pt x="231" y="395"/>
                  </a:lnTo>
                  <a:lnTo>
                    <a:pt x="232" y="439"/>
                  </a:lnTo>
                  <a:lnTo>
                    <a:pt x="232" y="483"/>
                  </a:lnTo>
                  <a:lnTo>
                    <a:pt x="191" y="506"/>
                  </a:lnTo>
                  <a:lnTo>
                    <a:pt x="150" y="528"/>
                  </a:lnTo>
                  <a:lnTo>
                    <a:pt x="111" y="546"/>
                  </a:lnTo>
                  <a:lnTo>
                    <a:pt x="76" y="563"/>
                  </a:lnTo>
                  <a:lnTo>
                    <a:pt x="45" y="576"/>
                  </a:lnTo>
                  <a:lnTo>
                    <a:pt x="21" y="586"/>
                  </a:lnTo>
                  <a:lnTo>
                    <a:pt x="6" y="592"/>
                  </a:lnTo>
                  <a:lnTo>
                    <a:pt x="0" y="595"/>
                  </a:lnTo>
                  <a:lnTo>
                    <a:pt x="251" y="1388"/>
                  </a:lnTo>
                  <a:lnTo>
                    <a:pt x="904" y="914"/>
                  </a:lnTo>
                  <a:lnTo>
                    <a:pt x="913" y="897"/>
                  </a:lnTo>
                  <a:lnTo>
                    <a:pt x="936" y="851"/>
                  </a:lnTo>
                  <a:lnTo>
                    <a:pt x="952" y="821"/>
                  </a:lnTo>
                  <a:lnTo>
                    <a:pt x="967" y="788"/>
                  </a:lnTo>
                  <a:lnTo>
                    <a:pt x="984" y="752"/>
                  </a:lnTo>
                  <a:lnTo>
                    <a:pt x="999" y="714"/>
                  </a:lnTo>
                  <a:lnTo>
                    <a:pt x="1013" y="677"/>
                  </a:lnTo>
                  <a:lnTo>
                    <a:pt x="1025" y="640"/>
                  </a:lnTo>
                  <a:lnTo>
                    <a:pt x="1031" y="623"/>
                  </a:lnTo>
                  <a:lnTo>
                    <a:pt x="1034" y="607"/>
                  </a:lnTo>
                  <a:lnTo>
                    <a:pt x="1037" y="591"/>
                  </a:lnTo>
                  <a:lnTo>
                    <a:pt x="1039" y="577"/>
                  </a:lnTo>
                  <a:lnTo>
                    <a:pt x="1040" y="564"/>
                  </a:lnTo>
                  <a:lnTo>
                    <a:pt x="1040" y="551"/>
                  </a:lnTo>
                  <a:lnTo>
                    <a:pt x="1038" y="541"/>
                  </a:lnTo>
                  <a:lnTo>
                    <a:pt x="1034" y="532"/>
                  </a:lnTo>
                  <a:lnTo>
                    <a:pt x="1030" y="525"/>
                  </a:lnTo>
                  <a:lnTo>
                    <a:pt x="1022" y="520"/>
                  </a:lnTo>
                  <a:lnTo>
                    <a:pt x="1014" y="516"/>
                  </a:lnTo>
                  <a:lnTo>
                    <a:pt x="1004" y="515"/>
                  </a:lnTo>
                  <a:close/>
                </a:path>
              </a:pathLst>
            </a:custGeom>
            <a:solidFill>
              <a:srgbClr val="EEC3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103"/>
            <p:cNvSpPr>
              <a:spLocks/>
            </p:cNvSpPr>
            <p:nvPr/>
          </p:nvSpPr>
          <p:spPr bwMode="auto">
            <a:xfrm>
              <a:off x="779" y="3067"/>
              <a:ext cx="128" cy="166"/>
            </a:xfrm>
            <a:custGeom>
              <a:avLst/>
              <a:gdLst/>
              <a:ahLst/>
              <a:cxnLst>
                <a:cxn ang="0">
                  <a:pos x="2420" y="1666"/>
                </a:cxn>
                <a:cxn ang="0">
                  <a:pos x="2391" y="1899"/>
                </a:cxn>
                <a:cxn ang="0">
                  <a:pos x="2339" y="2125"/>
                </a:cxn>
                <a:cxn ang="0">
                  <a:pos x="2265" y="2339"/>
                </a:cxn>
                <a:cxn ang="0">
                  <a:pos x="2166" y="2536"/>
                </a:cxn>
                <a:cxn ang="0">
                  <a:pos x="2047" y="2714"/>
                </a:cxn>
                <a:cxn ang="0">
                  <a:pos x="1906" y="2868"/>
                </a:cxn>
                <a:cxn ang="0">
                  <a:pos x="1746" y="2992"/>
                </a:cxn>
                <a:cxn ang="0">
                  <a:pos x="1565" y="3085"/>
                </a:cxn>
                <a:cxn ang="0">
                  <a:pos x="1367" y="3143"/>
                </a:cxn>
                <a:cxn ang="0">
                  <a:pos x="1150" y="3158"/>
                </a:cxn>
                <a:cxn ang="0">
                  <a:pos x="929" y="3128"/>
                </a:cxn>
                <a:cxn ang="0">
                  <a:pos x="732" y="3063"/>
                </a:cxn>
                <a:cxn ang="0">
                  <a:pos x="560" y="2966"/>
                </a:cxn>
                <a:cxn ang="0">
                  <a:pos x="413" y="2840"/>
                </a:cxn>
                <a:cxn ang="0">
                  <a:pos x="289" y="2690"/>
                </a:cxn>
                <a:cxn ang="0">
                  <a:pos x="188" y="2516"/>
                </a:cxn>
                <a:cxn ang="0">
                  <a:pos x="109" y="2324"/>
                </a:cxn>
                <a:cxn ang="0">
                  <a:pos x="52" y="2115"/>
                </a:cxn>
                <a:cxn ang="0">
                  <a:pos x="17" y="1894"/>
                </a:cxn>
                <a:cxn ang="0">
                  <a:pos x="1" y="1665"/>
                </a:cxn>
                <a:cxn ang="0">
                  <a:pos x="5" y="1429"/>
                </a:cxn>
                <a:cxn ang="0">
                  <a:pos x="25" y="1201"/>
                </a:cxn>
                <a:cxn ang="0">
                  <a:pos x="61" y="984"/>
                </a:cxn>
                <a:cxn ang="0">
                  <a:pos x="113" y="782"/>
                </a:cxn>
                <a:cxn ang="0">
                  <a:pos x="187" y="597"/>
                </a:cxn>
                <a:cxn ang="0">
                  <a:pos x="282" y="432"/>
                </a:cxn>
                <a:cxn ang="0">
                  <a:pos x="403" y="290"/>
                </a:cxn>
                <a:cxn ang="0">
                  <a:pos x="550" y="174"/>
                </a:cxn>
                <a:cxn ang="0">
                  <a:pos x="728" y="85"/>
                </a:cxn>
                <a:cxn ang="0">
                  <a:pos x="937" y="25"/>
                </a:cxn>
                <a:cxn ang="0">
                  <a:pos x="1181" y="1"/>
                </a:cxn>
                <a:cxn ang="0">
                  <a:pos x="1390" y="3"/>
                </a:cxn>
                <a:cxn ang="0">
                  <a:pos x="1563" y="12"/>
                </a:cxn>
                <a:cxn ang="0">
                  <a:pos x="1726" y="34"/>
                </a:cxn>
                <a:cxn ang="0">
                  <a:pos x="1876" y="76"/>
                </a:cxn>
                <a:cxn ang="0">
                  <a:pos x="2011" y="145"/>
                </a:cxn>
                <a:cxn ang="0">
                  <a:pos x="2129" y="247"/>
                </a:cxn>
                <a:cxn ang="0">
                  <a:pos x="2231" y="390"/>
                </a:cxn>
                <a:cxn ang="0">
                  <a:pos x="2313" y="581"/>
                </a:cxn>
                <a:cxn ang="0">
                  <a:pos x="2373" y="827"/>
                </a:cxn>
                <a:cxn ang="0">
                  <a:pos x="2412" y="1134"/>
                </a:cxn>
                <a:cxn ang="0">
                  <a:pos x="2425" y="1509"/>
                </a:cxn>
              </a:cxnLst>
              <a:rect l="0" t="0" r="r" b="b"/>
              <a:pathLst>
                <a:path w="2425" h="3158">
                  <a:moveTo>
                    <a:pt x="2425" y="1509"/>
                  </a:moveTo>
                  <a:lnTo>
                    <a:pt x="2424" y="1588"/>
                  </a:lnTo>
                  <a:lnTo>
                    <a:pt x="2420" y="1666"/>
                  </a:lnTo>
                  <a:lnTo>
                    <a:pt x="2413" y="1745"/>
                  </a:lnTo>
                  <a:lnTo>
                    <a:pt x="2404" y="1823"/>
                  </a:lnTo>
                  <a:lnTo>
                    <a:pt x="2391" y="1899"/>
                  </a:lnTo>
                  <a:lnTo>
                    <a:pt x="2377" y="1976"/>
                  </a:lnTo>
                  <a:lnTo>
                    <a:pt x="2360" y="2051"/>
                  </a:lnTo>
                  <a:lnTo>
                    <a:pt x="2339" y="2125"/>
                  </a:lnTo>
                  <a:lnTo>
                    <a:pt x="2317" y="2198"/>
                  </a:lnTo>
                  <a:lnTo>
                    <a:pt x="2292" y="2269"/>
                  </a:lnTo>
                  <a:lnTo>
                    <a:pt x="2265" y="2339"/>
                  </a:lnTo>
                  <a:lnTo>
                    <a:pt x="2234" y="2406"/>
                  </a:lnTo>
                  <a:lnTo>
                    <a:pt x="2201" y="2473"/>
                  </a:lnTo>
                  <a:lnTo>
                    <a:pt x="2166" y="2536"/>
                  </a:lnTo>
                  <a:lnTo>
                    <a:pt x="2128" y="2598"/>
                  </a:lnTo>
                  <a:lnTo>
                    <a:pt x="2088" y="2657"/>
                  </a:lnTo>
                  <a:lnTo>
                    <a:pt x="2047" y="2714"/>
                  </a:lnTo>
                  <a:lnTo>
                    <a:pt x="2002" y="2768"/>
                  </a:lnTo>
                  <a:lnTo>
                    <a:pt x="1955" y="2819"/>
                  </a:lnTo>
                  <a:lnTo>
                    <a:pt x="1906" y="2868"/>
                  </a:lnTo>
                  <a:lnTo>
                    <a:pt x="1855" y="2913"/>
                  </a:lnTo>
                  <a:lnTo>
                    <a:pt x="1801" y="2954"/>
                  </a:lnTo>
                  <a:lnTo>
                    <a:pt x="1746" y="2992"/>
                  </a:lnTo>
                  <a:lnTo>
                    <a:pt x="1687" y="3027"/>
                  </a:lnTo>
                  <a:lnTo>
                    <a:pt x="1627" y="3059"/>
                  </a:lnTo>
                  <a:lnTo>
                    <a:pt x="1565" y="3085"/>
                  </a:lnTo>
                  <a:lnTo>
                    <a:pt x="1501" y="3109"/>
                  </a:lnTo>
                  <a:lnTo>
                    <a:pt x="1434" y="3127"/>
                  </a:lnTo>
                  <a:lnTo>
                    <a:pt x="1367" y="3143"/>
                  </a:lnTo>
                  <a:lnTo>
                    <a:pt x="1296" y="3152"/>
                  </a:lnTo>
                  <a:lnTo>
                    <a:pt x="1224" y="3158"/>
                  </a:lnTo>
                  <a:lnTo>
                    <a:pt x="1150" y="3158"/>
                  </a:lnTo>
                  <a:lnTo>
                    <a:pt x="1073" y="3152"/>
                  </a:lnTo>
                  <a:lnTo>
                    <a:pt x="999" y="3143"/>
                  </a:lnTo>
                  <a:lnTo>
                    <a:pt x="929" y="3128"/>
                  </a:lnTo>
                  <a:lnTo>
                    <a:pt x="860" y="3110"/>
                  </a:lnTo>
                  <a:lnTo>
                    <a:pt x="795" y="3088"/>
                  </a:lnTo>
                  <a:lnTo>
                    <a:pt x="732" y="3063"/>
                  </a:lnTo>
                  <a:lnTo>
                    <a:pt x="672" y="3034"/>
                  </a:lnTo>
                  <a:lnTo>
                    <a:pt x="615" y="3001"/>
                  </a:lnTo>
                  <a:lnTo>
                    <a:pt x="560" y="2966"/>
                  </a:lnTo>
                  <a:lnTo>
                    <a:pt x="509" y="2927"/>
                  </a:lnTo>
                  <a:lnTo>
                    <a:pt x="460" y="2885"/>
                  </a:lnTo>
                  <a:lnTo>
                    <a:pt x="413" y="2840"/>
                  </a:lnTo>
                  <a:lnTo>
                    <a:pt x="369" y="2793"/>
                  </a:lnTo>
                  <a:lnTo>
                    <a:pt x="328" y="2742"/>
                  </a:lnTo>
                  <a:lnTo>
                    <a:pt x="289" y="2690"/>
                  </a:lnTo>
                  <a:lnTo>
                    <a:pt x="253" y="2633"/>
                  </a:lnTo>
                  <a:lnTo>
                    <a:pt x="219" y="2576"/>
                  </a:lnTo>
                  <a:lnTo>
                    <a:pt x="188" y="2516"/>
                  </a:lnTo>
                  <a:lnTo>
                    <a:pt x="159" y="2453"/>
                  </a:lnTo>
                  <a:lnTo>
                    <a:pt x="133" y="2389"/>
                  </a:lnTo>
                  <a:lnTo>
                    <a:pt x="109" y="2324"/>
                  </a:lnTo>
                  <a:lnTo>
                    <a:pt x="88" y="2255"/>
                  </a:lnTo>
                  <a:lnTo>
                    <a:pt x="69" y="2187"/>
                  </a:lnTo>
                  <a:lnTo>
                    <a:pt x="52" y="2115"/>
                  </a:lnTo>
                  <a:lnTo>
                    <a:pt x="38" y="2042"/>
                  </a:lnTo>
                  <a:lnTo>
                    <a:pt x="26" y="1969"/>
                  </a:lnTo>
                  <a:lnTo>
                    <a:pt x="17" y="1894"/>
                  </a:lnTo>
                  <a:lnTo>
                    <a:pt x="9" y="1819"/>
                  </a:lnTo>
                  <a:lnTo>
                    <a:pt x="4" y="1742"/>
                  </a:lnTo>
                  <a:lnTo>
                    <a:pt x="1" y="1665"/>
                  </a:lnTo>
                  <a:lnTo>
                    <a:pt x="0" y="1586"/>
                  </a:lnTo>
                  <a:lnTo>
                    <a:pt x="2" y="1508"/>
                  </a:lnTo>
                  <a:lnTo>
                    <a:pt x="5" y="1429"/>
                  </a:lnTo>
                  <a:lnTo>
                    <a:pt x="11" y="1352"/>
                  </a:lnTo>
                  <a:lnTo>
                    <a:pt x="17" y="1276"/>
                  </a:lnTo>
                  <a:lnTo>
                    <a:pt x="25" y="1201"/>
                  </a:lnTo>
                  <a:lnTo>
                    <a:pt x="35" y="1127"/>
                  </a:lnTo>
                  <a:lnTo>
                    <a:pt x="46" y="1055"/>
                  </a:lnTo>
                  <a:lnTo>
                    <a:pt x="61" y="984"/>
                  </a:lnTo>
                  <a:lnTo>
                    <a:pt x="76" y="915"/>
                  </a:lnTo>
                  <a:lnTo>
                    <a:pt x="93" y="847"/>
                  </a:lnTo>
                  <a:lnTo>
                    <a:pt x="113" y="782"/>
                  </a:lnTo>
                  <a:lnTo>
                    <a:pt x="135" y="718"/>
                  </a:lnTo>
                  <a:lnTo>
                    <a:pt x="160" y="656"/>
                  </a:lnTo>
                  <a:lnTo>
                    <a:pt x="187" y="597"/>
                  </a:lnTo>
                  <a:lnTo>
                    <a:pt x="215" y="540"/>
                  </a:lnTo>
                  <a:lnTo>
                    <a:pt x="247" y="484"/>
                  </a:lnTo>
                  <a:lnTo>
                    <a:pt x="282" y="432"/>
                  </a:lnTo>
                  <a:lnTo>
                    <a:pt x="320" y="382"/>
                  </a:lnTo>
                  <a:lnTo>
                    <a:pt x="360" y="335"/>
                  </a:lnTo>
                  <a:lnTo>
                    <a:pt x="403" y="290"/>
                  </a:lnTo>
                  <a:lnTo>
                    <a:pt x="449" y="248"/>
                  </a:lnTo>
                  <a:lnTo>
                    <a:pt x="498" y="209"/>
                  </a:lnTo>
                  <a:lnTo>
                    <a:pt x="550" y="174"/>
                  </a:lnTo>
                  <a:lnTo>
                    <a:pt x="606" y="140"/>
                  </a:lnTo>
                  <a:lnTo>
                    <a:pt x="666" y="110"/>
                  </a:lnTo>
                  <a:lnTo>
                    <a:pt x="728" y="85"/>
                  </a:lnTo>
                  <a:lnTo>
                    <a:pt x="794" y="61"/>
                  </a:lnTo>
                  <a:lnTo>
                    <a:pt x="863" y="42"/>
                  </a:lnTo>
                  <a:lnTo>
                    <a:pt x="937" y="25"/>
                  </a:lnTo>
                  <a:lnTo>
                    <a:pt x="1015" y="14"/>
                  </a:lnTo>
                  <a:lnTo>
                    <a:pt x="1096" y="5"/>
                  </a:lnTo>
                  <a:lnTo>
                    <a:pt x="1181" y="1"/>
                  </a:lnTo>
                  <a:lnTo>
                    <a:pt x="1270" y="0"/>
                  </a:lnTo>
                  <a:lnTo>
                    <a:pt x="1331" y="2"/>
                  </a:lnTo>
                  <a:lnTo>
                    <a:pt x="1390" y="3"/>
                  </a:lnTo>
                  <a:lnTo>
                    <a:pt x="1450" y="5"/>
                  </a:lnTo>
                  <a:lnTo>
                    <a:pt x="1507" y="8"/>
                  </a:lnTo>
                  <a:lnTo>
                    <a:pt x="1563" y="12"/>
                  </a:lnTo>
                  <a:lnTo>
                    <a:pt x="1620" y="18"/>
                  </a:lnTo>
                  <a:lnTo>
                    <a:pt x="1673" y="25"/>
                  </a:lnTo>
                  <a:lnTo>
                    <a:pt x="1726" y="34"/>
                  </a:lnTo>
                  <a:lnTo>
                    <a:pt x="1777" y="46"/>
                  </a:lnTo>
                  <a:lnTo>
                    <a:pt x="1827" y="60"/>
                  </a:lnTo>
                  <a:lnTo>
                    <a:pt x="1876" y="76"/>
                  </a:lnTo>
                  <a:lnTo>
                    <a:pt x="1922" y="96"/>
                  </a:lnTo>
                  <a:lnTo>
                    <a:pt x="1967" y="118"/>
                  </a:lnTo>
                  <a:lnTo>
                    <a:pt x="2011" y="145"/>
                  </a:lnTo>
                  <a:lnTo>
                    <a:pt x="2052" y="176"/>
                  </a:lnTo>
                  <a:lnTo>
                    <a:pt x="2092" y="209"/>
                  </a:lnTo>
                  <a:lnTo>
                    <a:pt x="2129" y="247"/>
                  </a:lnTo>
                  <a:lnTo>
                    <a:pt x="2165" y="290"/>
                  </a:lnTo>
                  <a:lnTo>
                    <a:pt x="2199" y="338"/>
                  </a:lnTo>
                  <a:lnTo>
                    <a:pt x="2231" y="390"/>
                  </a:lnTo>
                  <a:lnTo>
                    <a:pt x="2260" y="449"/>
                  </a:lnTo>
                  <a:lnTo>
                    <a:pt x="2288" y="512"/>
                  </a:lnTo>
                  <a:lnTo>
                    <a:pt x="2313" y="581"/>
                  </a:lnTo>
                  <a:lnTo>
                    <a:pt x="2335" y="656"/>
                  </a:lnTo>
                  <a:lnTo>
                    <a:pt x="2356" y="738"/>
                  </a:lnTo>
                  <a:lnTo>
                    <a:pt x="2373" y="827"/>
                  </a:lnTo>
                  <a:lnTo>
                    <a:pt x="2388" y="922"/>
                  </a:lnTo>
                  <a:lnTo>
                    <a:pt x="2402" y="1024"/>
                  </a:lnTo>
                  <a:lnTo>
                    <a:pt x="2412" y="1134"/>
                  </a:lnTo>
                  <a:lnTo>
                    <a:pt x="2419" y="1251"/>
                  </a:lnTo>
                  <a:lnTo>
                    <a:pt x="2423" y="1376"/>
                  </a:lnTo>
                  <a:lnTo>
                    <a:pt x="2425" y="1509"/>
                  </a:lnTo>
                  <a:close/>
                </a:path>
              </a:pathLst>
            </a:custGeom>
            <a:solidFill>
              <a:srgbClr val="F5E1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104"/>
            <p:cNvSpPr>
              <a:spLocks/>
            </p:cNvSpPr>
            <p:nvPr/>
          </p:nvSpPr>
          <p:spPr bwMode="auto">
            <a:xfrm>
              <a:off x="897" y="3149"/>
              <a:ext cx="28" cy="43"/>
            </a:xfrm>
            <a:custGeom>
              <a:avLst/>
              <a:gdLst/>
              <a:ahLst/>
              <a:cxnLst>
                <a:cxn ang="0">
                  <a:pos x="531" y="417"/>
                </a:cxn>
                <a:cxn ang="0">
                  <a:pos x="524" y="457"/>
                </a:cxn>
                <a:cxn ang="0">
                  <a:pos x="512" y="497"/>
                </a:cxn>
                <a:cxn ang="0">
                  <a:pos x="495" y="535"/>
                </a:cxn>
                <a:cxn ang="0">
                  <a:pos x="474" y="574"/>
                </a:cxn>
                <a:cxn ang="0">
                  <a:pos x="449" y="612"/>
                </a:cxn>
                <a:cxn ang="0">
                  <a:pos x="422" y="648"/>
                </a:cxn>
                <a:cxn ang="0">
                  <a:pos x="391" y="682"/>
                </a:cxn>
                <a:cxn ang="0">
                  <a:pos x="358" y="713"/>
                </a:cxn>
                <a:cxn ang="0">
                  <a:pos x="323" y="742"/>
                </a:cxn>
                <a:cxn ang="0">
                  <a:pos x="286" y="767"/>
                </a:cxn>
                <a:cxn ang="0">
                  <a:pos x="250" y="790"/>
                </a:cxn>
                <a:cxn ang="0">
                  <a:pos x="212" y="808"/>
                </a:cxn>
                <a:cxn ang="0">
                  <a:pos x="175" y="822"/>
                </a:cxn>
                <a:cxn ang="0">
                  <a:pos x="137" y="831"/>
                </a:cxn>
                <a:cxn ang="0">
                  <a:pos x="101" y="835"/>
                </a:cxn>
                <a:cxn ang="0">
                  <a:pos x="67" y="834"/>
                </a:cxn>
                <a:cxn ang="0">
                  <a:pos x="41" y="827"/>
                </a:cxn>
                <a:cxn ang="0">
                  <a:pos x="21" y="814"/>
                </a:cxn>
                <a:cxn ang="0">
                  <a:pos x="9" y="796"/>
                </a:cxn>
                <a:cxn ang="0">
                  <a:pos x="2" y="774"/>
                </a:cxn>
                <a:cxn ang="0">
                  <a:pos x="0" y="747"/>
                </a:cxn>
                <a:cxn ang="0">
                  <a:pos x="3" y="717"/>
                </a:cxn>
                <a:cxn ang="0">
                  <a:pos x="9" y="685"/>
                </a:cxn>
                <a:cxn ang="0">
                  <a:pos x="34" y="591"/>
                </a:cxn>
                <a:cxn ang="0">
                  <a:pos x="67" y="468"/>
                </a:cxn>
                <a:cxn ang="0">
                  <a:pos x="80" y="406"/>
                </a:cxn>
                <a:cxn ang="0">
                  <a:pos x="85" y="365"/>
                </a:cxn>
                <a:cxn ang="0">
                  <a:pos x="88" y="270"/>
                </a:cxn>
                <a:cxn ang="0">
                  <a:pos x="93" y="170"/>
                </a:cxn>
                <a:cxn ang="0">
                  <a:pos x="99" y="128"/>
                </a:cxn>
                <a:cxn ang="0">
                  <a:pos x="105" y="103"/>
                </a:cxn>
                <a:cxn ang="0">
                  <a:pos x="112" y="80"/>
                </a:cxn>
                <a:cxn ang="0">
                  <a:pos x="123" y="60"/>
                </a:cxn>
                <a:cxn ang="0">
                  <a:pos x="135" y="43"/>
                </a:cxn>
                <a:cxn ang="0">
                  <a:pos x="150" y="28"/>
                </a:cxn>
                <a:cxn ang="0">
                  <a:pos x="169" y="16"/>
                </a:cxn>
                <a:cxn ang="0">
                  <a:pos x="191" y="8"/>
                </a:cxn>
                <a:cxn ang="0">
                  <a:pos x="217" y="2"/>
                </a:cxn>
                <a:cxn ang="0">
                  <a:pos x="248" y="0"/>
                </a:cxn>
                <a:cxn ang="0">
                  <a:pos x="281" y="1"/>
                </a:cxn>
                <a:cxn ang="0">
                  <a:pos x="314" y="6"/>
                </a:cxn>
                <a:cxn ang="0">
                  <a:pos x="344" y="15"/>
                </a:cxn>
                <a:cxn ang="0">
                  <a:pos x="372" y="27"/>
                </a:cxn>
                <a:cxn ang="0">
                  <a:pos x="398" y="44"/>
                </a:cxn>
                <a:cxn ang="0">
                  <a:pos x="422" y="62"/>
                </a:cxn>
                <a:cxn ang="0">
                  <a:pos x="443" y="84"/>
                </a:cxn>
                <a:cxn ang="0">
                  <a:pos x="461" y="109"/>
                </a:cxn>
                <a:cxn ang="0">
                  <a:pos x="479" y="136"/>
                </a:cxn>
                <a:cxn ang="0">
                  <a:pos x="493" y="165"/>
                </a:cxn>
                <a:cxn ang="0">
                  <a:pos x="506" y="197"/>
                </a:cxn>
                <a:cxn ang="0">
                  <a:pos x="516" y="231"/>
                </a:cxn>
                <a:cxn ang="0">
                  <a:pos x="523" y="265"/>
                </a:cxn>
                <a:cxn ang="0">
                  <a:pos x="529" y="301"/>
                </a:cxn>
                <a:cxn ang="0">
                  <a:pos x="532" y="339"/>
                </a:cxn>
                <a:cxn ang="0">
                  <a:pos x="533" y="378"/>
                </a:cxn>
              </a:cxnLst>
              <a:rect l="0" t="0" r="r" b="b"/>
              <a:pathLst>
                <a:path w="533" h="835">
                  <a:moveTo>
                    <a:pt x="532" y="397"/>
                  </a:moveTo>
                  <a:lnTo>
                    <a:pt x="531" y="417"/>
                  </a:lnTo>
                  <a:lnTo>
                    <a:pt x="528" y="437"/>
                  </a:lnTo>
                  <a:lnTo>
                    <a:pt x="524" y="457"/>
                  </a:lnTo>
                  <a:lnTo>
                    <a:pt x="519" y="476"/>
                  </a:lnTo>
                  <a:lnTo>
                    <a:pt x="512" y="497"/>
                  </a:lnTo>
                  <a:lnTo>
                    <a:pt x="504" y="516"/>
                  </a:lnTo>
                  <a:lnTo>
                    <a:pt x="495" y="535"/>
                  </a:lnTo>
                  <a:lnTo>
                    <a:pt x="485" y="555"/>
                  </a:lnTo>
                  <a:lnTo>
                    <a:pt x="474" y="574"/>
                  </a:lnTo>
                  <a:lnTo>
                    <a:pt x="463" y="594"/>
                  </a:lnTo>
                  <a:lnTo>
                    <a:pt x="449" y="612"/>
                  </a:lnTo>
                  <a:lnTo>
                    <a:pt x="436" y="629"/>
                  </a:lnTo>
                  <a:lnTo>
                    <a:pt x="422" y="648"/>
                  </a:lnTo>
                  <a:lnTo>
                    <a:pt x="406" y="664"/>
                  </a:lnTo>
                  <a:lnTo>
                    <a:pt x="391" y="682"/>
                  </a:lnTo>
                  <a:lnTo>
                    <a:pt x="374" y="697"/>
                  </a:lnTo>
                  <a:lnTo>
                    <a:pt x="358" y="713"/>
                  </a:lnTo>
                  <a:lnTo>
                    <a:pt x="341" y="728"/>
                  </a:lnTo>
                  <a:lnTo>
                    <a:pt x="323" y="742"/>
                  </a:lnTo>
                  <a:lnTo>
                    <a:pt x="305" y="755"/>
                  </a:lnTo>
                  <a:lnTo>
                    <a:pt x="286" y="767"/>
                  </a:lnTo>
                  <a:lnTo>
                    <a:pt x="268" y="779"/>
                  </a:lnTo>
                  <a:lnTo>
                    <a:pt x="250" y="790"/>
                  </a:lnTo>
                  <a:lnTo>
                    <a:pt x="231" y="799"/>
                  </a:lnTo>
                  <a:lnTo>
                    <a:pt x="212" y="808"/>
                  </a:lnTo>
                  <a:lnTo>
                    <a:pt x="193" y="816"/>
                  </a:lnTo>
                  <a:lnTo>
                    <a:pt x="175" y="822"/>
                  </a:lnTo>
                  <a:lnTo>
                    <a:pt x="155" y="827"/>
                  </a:lnTo>
                  <a:lnTo>
                    <a:pt x="137" y="831"/>
                  </a:lnTo>
                  <a:lnTo>
                    <a:pt x="120" y="834"/>
                  </a:lnTo>
                  <a:lnTo>
                    <a:pt x="101" y="835"/>
                  </a:lnTo>
                  <a:lnTo>
                    <a:pt x="84" y="835"/>
                  </a:lnTo>
                  <a:lnTo>
                    <a:pt x="67" y="834"/>
                  </a:lnTo>
                  <a:lnTo>
                    <a:pt x="53" y="831"/>
                  </a:lnTo>
                  <a:lnTo>
                    <a:pt x="41" y="827"/>
                  </a:lnTo>
                  <a:lnTo>
                    <a:pt x="31" y="822"/>
                  </a:lnTo>
                  <a:lnTo>
                    <a:pt x="21" y="814"/>
                  </a:lnTo>
                  <a:lnTo>
                    <a:pt x="14" y="806"/>
                  </a:lnTo>
                  <a:lnTo>
                    <a:pt x="9" y="796"/>
                  </a:lnTo>
                  <a:lnTo>
                    <a:pt x="5" y="786"/>
                  </a:lnTo>
                  <a:lnTo>
                    <a:pt x="2" y="774"/>
                  </a:lnTo>
                  <a:lnTo>
                    <a:pt x="1" y="761"/>
                  </a:lnTo>
                  <a:lnTo>
                    <a:pt x="0" y="747"/>
                  </a:lnTo>
                  <a:lnTo>
                    <a:pt x="1" y="733"/>
                  </a:lnTo>
                  <a:lnTo>
                    <a:pt x="3" y="717"/>
                  </a:lnTo>
                  <a:lnTo>
                    <a:pt x="5" y="701"/>
                  </a:lnTo>
                  <a:lnTo>
                    <a:pt x="9" y="685"/>
                  </a:lnTo>
                  <a:lnTo>
                    <a:pt x="13" y="666"/>
                  </a:lnTo>
                  <a:lnTo>
                    <a:pt x="34" y="591"/>
                  </a:lnTo>
                  <a:lnTo>
                    <a:pt x="57" y="509"/>
                  </a:lnTo>
                  <a:lnTo>
                    <a:pt x="67" y="468"/>
                  </a:lnTo>
                  <a:lnTo>
                    <a:pt x="77" y="426"/>
                  </a:lnTo>
                  <a:lnTo>
                    <a:pt x="80" y="406"/>
                  </a:lnTo>
                  <a:lnTo>
                    <a:pt x="83" y="385"/>
                  </a:lnTo>
                  <a:lnTo>
                    <a:pt x="85" y="365"/>
                  </a:lnTo>
                  <a:lnTo>
                    <a:pt x="86" y="345"/>
                  </a:lnTo>
                  <a:lnTo>
                    <a:pt x="88" y="270"/>
                  </a:lnTo>
                  <a:lnTo>
                    <a:pt x="91" y="202"/>
                  </a:lnTo>
                  <a:lnTo>
                    <a:pt x="93" y="170"/>
                  </a:lnTo>
                  <a:lnTo>
                    <a:pt x="97" y="142"/>
                  </a:lnTo>
                  <a:lnTo>
                    <a:pt x="99" y="128"/>
                  </a:lnTo>
                  <a:lnTo>
                    <a:pt x="102" y="115"/>
                  </a:lnTo>
                  <a:lnTo>
                    <a:pt x="105" y="103"/>
                  </a:lnTo>
                  <a:lnTo>
                    <a:pt x="108" y="92"/>
                  </a:lnTo>
                  <a:lnTo>
                    <a:pt x="112" y="80"/>
                  </a:lnTo>
                  <a:lnTo>
                    <a:pt x="118" y="70"/>
                  </a:lnTo>
                  <a:lnTo>
                    <a:pt x="123" y="60"/>
                  </a:lnTo>
                  <a:lnTo>
                    <a:pt x="129" y="51"/>
                  </a:lnTo>
                  <a:lnTo>
                    <a:pt x="135" y="43"/>
                  </a:lnTo>
                  <a:lnTo>
                    <a:pt x="142" y="34"/>
                  </a:lnTo>
                  <a:lnTo>
                    <a:pt x="150" y="28"/>
                  </a:lnTo>
                  <a:lnTo>
                    <a:pt x="160" y="21"/>
                  </a:lnTo>
                  <a:lnTo>
                    <a:pt x="169" y="16"/>
                  </a:lnTo>
                  <a:lnTo>
                    <a:pt x="180" y="11"/>
                  </a:lnTo>
                  <a:lnTo>
                    <a:pt x="191" y="8"/>
                  </a:lnTo>
                  <a:lnTo>
                    <a:pt x="204" y="4"/>
                  </a:lnTo>
                  <a:lnTo>
                    <a:pt x="217" y="2"/>
                  </a:lnTo>
                  <a:lnTo>
                    <a:pt x="232" y="1"/>
                  </a:lnTo>
                  <a:lnTo>
                    <a:pt x="248" y="0"/>
                  </a:lnTo>
                  <a:lnTo>
                    <a:pt x="264" y="0"/>
                  </a:lnTo>
                  <a:lnTo>
                    <a:pt x="281" y="1"/>
                  </a:lnTo>
                  <a:lnTo>
                    <a:pt x="298" y="3"/>
                  </a:lnTo>
                  <a:lnTo>
                    <a:pt x="314" y="6"/>
                  </a:lnTo>
                  <a:lnTo>
                    <a:pt x="329" y="10"/>
                  </a:lnTo>
                  <a:lnTo>
                    <a:pt x="344" y="15"/>
                  </a:lnTo>
                  <a:lnTo>
                    <a:pt x="358" y="21"/>
                  </a:lnTo>
                  <a:lnTo>
                    <a:pt x="372" y="27"/>
                  </a:lnTo>
                  <a:lnTo>
                    <a:pt x="386" y="35"/>
                  </a:lnTo>
                  <a:lnTo>
                    <a:pt x="398" y="44"/>
                  </a:lnTo>
                  <a:lnTo>
                    <a:pt x="410" y="53"/>
                  </a:lnTo>
                  <a:lnTo>
                    <a:pt x="422" y="62"/>
                  </a:lnTo>
                  <a:lnTo>
                    <a:pt x="433" y="73"/>
                  </a:lnTo>
                  <a:lnTo>
                    <a:pt x="443" y="84"/>
                  </a:lnTo>
                  <a:lnTo>
                    <a:pt x="452" y="97"/>
                  </a:lnTo>
                  <a:lnTo>
                    <a:pt x="461" y="109"/>
                  </a:lnTo>
                  <a:lnTo>
                    <a:pt x="471" y="122"/>
                  </a:lnTo>
                  <a:lnTo>
                    <a:pt x="479" y="136"/>
                  </a:lnTo>
                  <a:lnTo>
                    <a:pt x="486" y="151"/>
                  </a:lnTo>
                  <a:lnTo>
                    <a:pt x="493" y="165"/>
                  </a:lnTo>
                  <a:lnTo>
                    <a:pt x="499" y="181"/>
                  </a:lnTo>
                  <a:lnTo>
                    <a:pt x="506" y="197"/>
                  </a:lnTo>
                  <a:lnTo>
                    <a:pt x="511" y="213"/>
                  </a:lnTo>
                  <a:lnTo>
                    <a:pt x="516" y="231"/>
                  </a:lnTo>
                  <a:lnTo>
                    <a:pt x="520" y="247"/>
                  </a:lnTo>
                  <a:lnTo>
                    <a:pt x="523" y="265"/>
                  </a:lnTo>
                  <a:lnTo>
                    <a:pt x="526" y="283"/>
                  </a:lnTo>
                  <a:lnTo>
                    <a:pt x="529" y="301"/>
                  </a:lnTo>
                  <a:lnTo>
                    <a:pt x="530" y="320"/>
                  </a:lnTo>
                  <a:lnTo>
                    <a:pt x="532" y="339"/>
                  </a:lnTo>
                  <a:lnTo>
                    <a:pt x="532" y="358"/>
                  </a:lnTo>
                  <a:lnTo>
                    <a:pt x="533" y="378"/>
                  </a:lnTo>
                  <a:lnTo>
                    <a:pt x="532" y="397"/>
                  </a:lnTo>
                  <a:close/>
                </a:path>
              </a:pathLst>
            </a:custGeom>
            <a:solidFill>
              <a:srgbClr val="F4DCB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105"/>
            <p:cNvSpPr>
              <a:spLocks/>
            </p:cNvSpPr>
            <p:nvPr/>
          </p:nvSpPr>
          <p:spPr bwMode="auto">
            <a:xfrm>
              <a:off x="900" y="3153"/>
              <a:ext cx="18" cy="34"/>
            </a:xfrm>
            <a:custGeom>
              <a:avLst/>
              <a:gdLst/>
              <a:ahLst/>
              <a:cxnLst>
                <a:cxn ang="0">
                  <a:pos x="59" y="53"/>
                </a:cxn>
                <a:cxn ang="0">
                  <a:pos x="95" y="29"/>
                </a:cxn>
                <a:cxn ang="0">
                  <a:pos x="139" y="10"/>
                </a:cxn>
                <a:cxn ang="0">
                  <a:pos x="176" y="1"/>
                </a:cxn>
                <a:cxn ang="0">
                  <a:pos x="200" y="2"/>
                </a:cxn>
                <a:cxn ang="0">
                  <a:pos x="221" y="9"/>
                </a:cxn>
                <a:cxn ang="0">
                  <a:pos x="255" y="32"/>
                </a:cxn>
                <a:cxn ang="0">
                  <a:pos x="291" y="73"/>
                </a:cxn>
                <a:cxn ang="0">
                  <a:pos x="320" y="126"/>
                </a:cxn>
                <a:cxn ang="0">
                  <a:pos x="338" y="189"/>
                </a:cxn>
                <a:cxn ang="0">
                  <a:pos x="343" y="256"/>
                </a:cxn>
                <a:cxn ang="0">
                  <a:pos x="334" y="327"/>
                </a:cxn>
                <a:cxn ang="0">
                  <a:pos x="313" y="396"/>
                </a:cxn>
                <a:cxn ang="0">
                  <a:pos x="280" y="461"/>
                </a:cxn>
                <a:cxn ang="0">
                  <a:pos x="241" y="521"/>
                </a:cxn>
                <a:cxn ang="0">
                  <a:pos x="197" y="568"/>
                </a:cxn>
                <a:cxn ang="0">
                  <a:pos x="151" y="601"/>
                </a:cxn>
                <a:cxn ang="0">
                  <a:pos x="80" y="636"/>
                </a:cxn>
                <a:cxn ang="0">
                  <a:pos x="46" y="650"/>
                </a:cxn>
                <a:cxn ang="0">
                  <a:pos x="21" y="653"/>
                </a:cxn>
                <a:cxn ang="0">
                  <a:pos x="9" y="647"/>
                </a:cxn>
                <a:cxn ang="0">
                  <a:pos x="2" y="633"/>
                </a:cxn>
                <a:cxn ang="0">
                  <a:pos x="2" y="603"/>
                </a:cxn>
                <a:cxn ang="0">
                  <a:pos x="12" y="573"/>
                </a:cxn>
                <a:cxn ang="0">
                  <a:pos x="30" y="546"/>
                </a:cxn>
                <a:cxn ang="0">
                  <a:pos x="54" y="525"/>
                </a:cxn>
                <a:cxn ang="0">
                  <a:pos x="79" y="509"/>
                </a:cxn>
                <a:cxn ang="0">
                  <a:pos x="106" y="497"/>
                </a:cxn>
                <a:cxn ang="0">
                  <a:pos x="135" y="477"/>
                </a:cxn>
                <a:cxn ang="0">
                  <a:pos x="165" y="445"/>
                </a:cxn>
                <a:cxn ang="0">
                  <a:pos x="191" y="404"/>
                </a:cxn>
                <a:cxn ang="0">
                  <a:pos x="206" y="358"/>
                </a:cxn>
                <a:cxn ang="0">
                  <a:pos x="207" y="309"/>
                </a:cxn>
                <a:cxn ang="0">
                  <a:pos x="196" y="261"/>
                </a:cxn>
                <a:cxn ang="0">
                  <a:pos x="178" y="217"/>
                </a:cxn>
                <a:cxn ang="0">
                  <a:pos x="157" y="181"/>
                </a:cxn>
                <a:cxn ang="0">
                  <a:pos x="132" y="157"/>
                </a:cxn>
                <a:cxn ang="0">
                  <a:pos x="111" y="150"/>
                </a:cxn>
                <a:cxn ang="0">
                  <a:pos x="98" y="151"/>
                </a:cxn>
                <a:cxn ang="0">
                  <a:pos x="69" y="155"/>
                </a:cxn>
                <a:cxn ang="0">
                  <a:pos x="39" y="150"/>
                </a:cxn>
                <a:cxn ang="0">
                  <a:pos x="16" y="135"/>
                </a:cxn>
                <a:cxn ang="0">
                  <a:pos x="9" y="122"/>
                </a:cxn>
                <a:cxn ang="0">
                  <a:pos x="8" y="110"/>
                </a:cxn>
                <a:cxn ang="0">
                  <a:pos x="14" y="95"/>
                </a:cxn>
                <a:cxn ang="0">
                  <a:pos x="26" y="80"/>
                </a:cxn>
              </a:cxnLst>
              <a:rect l="0" t="0" r="r" b="b"/>
              <a:pathLst>
                <a:path w="343" h="653">
                  <a:moveTo>
                    <a:pt x="31" y="74"/>
                  </a:moveTo>
                  <a:lnTo>
                    <a:pt x="41" y="66"/>
                  </a:lnTo>
                  <a:lnTo>
                    <a:pt x="59" y="53"/>
                  </a:lnTo>
                  <a:lnTo>
                    <a:pt x="69" y="45"/>
                  </a:lnTo>
                  <a:lnTo>
                    <a:pt x="81" y="37"/>
                  </a:lnTo>
                  <a:lnTo>
                    <a:pt x="95" y="29"/>
                  </a:lnTo>
                  <a:lnTo>
                    <a:pt x="108" y="22"/>
                  </a:lnTo>
                  <a:lnTo>
                    <a:pt x="123" y="15"/>
                  </a:lnTo>
                  <a:lnTo>
                    <a:pt x="139" y="10"/>
                  </a:lnTo>
                  <a:lnTo>
                    <a:pt x="154" y="4"/>
                  </a:lnTo>
                  <a:lnTo>
                    <a:pt x="169" y="1"/>
                  </a:lnTo>
                  <a:lnTo>
                    <a:pt x="176" y="1"/>
                  </a:lnTo>
                  <a:lnTo>
                    <a:pt x="185" y="0"/>
                  </a:lnTo>
                  <a:lnTo>
                    <a:pt x="192" y="1"/>
                  </a:lnTo>
                  <a:lnTo>
                    <a:pt x="200" y="2"/>
                  </a:lnTo>
                  <a:lnTo>
                    <a:pt x="207" y="3"/>
                  </a:lnTo>
                  <a:lnTo>
                    <a:pt x="214" y="6"/>
                  </a:lnTo>
                  <a:lnTo>
                    <a:pt x="221" y="9"/>
                  </a:lnTo>
                  <a:lnTo>
                    <a:pt x="229" y="12"/>
                  </a:lnTo>
                  <a:lnTo>
                    <a:pt x="242" y="21"/>
                  </a:lnTo>
                  <a:lnTo>
                    <a:pt x="255" y="32"/>
                  </a:lnTo>
                  <a:lnTo>
                    <a:pt x="268" y="44"/>
                  </a:lnTo>
                  <a:lnTo>
                    <a:pt x="280" y="58"/>
                  </a:lnTo>
                  <a:lnTo>
                    <a:pt x="291" y="73"/>
                  </a:lnTo>
                  <a:lnTo>
                    <a:pt x="301" y="89"/>
                  </a:lnTo>
                  <a:lnTo>
                    <a:pt x="311" y="108"/>
                  </a:lnTo>
                  <a:lnTo>
                    <a:pt x="320" y="126"/>
                  </a:lnTo>
                  <a:lnTo>
                    <a:pt x="327" y="147"/>
                  </a:lnTo>
                  <a:lnTo>
                    <a:pt x="333" y="167"/>
                  </a:lnTo>
                  <a:lnTo>
                    <a:pt x="338" y="189"/>
                  </a:lnTo>
                  <a:lnTo>
                    <a:pt x="341" y="210"/>
                  </a:lnTo>
                  <a:lnTo>
                    <a:pt x="343" y="234"/>
                  </a:lnTo>
                  <a:lnTo>
                    <a:pt x="343" y="256"/>
                  </a:lnTo>
                  <a:lnTo>
                    <a:pt x="342" y="280"/>
                  </a:lnTo>
                  <a:lnTo>
                    <a:pt x="339" y="303"/>
                  </a:lnTo>
                  <a:lnTo>
                    <a:pt x="334" y="327"/>
                  </a:lnTo>
                  <a:lnTo>
                    <a:pt x="328" y="350"/>
                  </a:lnTo>
                  <a:lnTo>
                    <a:pt x="321" y="374"/>
                  </a:lnTo>
                  <a:lnTo>
                    <a:pt x="313" y="396"/>
                  </a:lnTo>
                  <a:lnTo>
                    <a:pt x="302" y="419"/>
                  </a:lnTo>
                  <a:lnTo>
                    <a:pt x="292" y="441"/>
                  </a:lnTo>
                  <a:lnTo>
                    <a:pt x="280" y="461"/>
                  </a:lnTo>
                  <a:lnTo>
                    <a:pt x="268" y="482"/>
                  </a:lnTo>
                  <a:lnTo>
                    <a:pt x="254" y="502"/>
                  </a:lnTo>
                  <a:lnTo>
                    <a:pt x="241" y="521"/>
                  </a:lnTo>
                  <a:lnTo>
                    <a:pt x="227" y="537"/>
                  </a:lnTo>
                  <a:lnTo>
                    <a:pt x="212" y="554"/>
                  </a:lnTo>
                  <a:lnTo>
                    <a:pt x="197" y="568"/>
                  </a:lnTo>
                  <a:lnTo>
                    <a:pt x="182" y="580"/>
                  </a:lnTo>
                  <a:lnTo>
                    <a:pt x="166" y="591"/>
                  </a:lnTo>
                  <a:lnTo>
                    <a:pt x="151" y="601"/>
                  </a:lnTo>
                  <a:lnTo>
                    <a:pt x="121" y="616"/>
                  </a:lnTo>
                  <a:lnTo>
                    <a:pt x="94" y="630"/>
                  </a:lnTo>
                  <a:lnTo>
                    <a:pt x="80" y="636"/>
                  </a:lnTo>
                  <a:lnTo>
                    <a:pt x="69" y="642"/>
                  </a:lnTo>
                  <a:lnTo>
                    <a:pt x="57" y="647"/>
                  </a:lnTo>
                  <a:lnTo>
                    <a:pt x="46" y="650"/>
                  </a:lnTo>
                  <a:lnTo>
                    <a:pt x="37" y="653"/>
                  </a:lnTo>
                  <a:lnTo>
                    <a:pt x="28" y="653"/>
                  </a:lnTo>
                  <a:lnTo>
                    <a:pt x="21" y="653"/>
                  </a:lnTo>
                  <a:lnTo>
                    <a:pt x="15" y="651"/>
                  </a:lnTo>
                  <a:lnTo>
                    <a:pt x="12" y="649"/>
                  </a:lnTo>
                  <a:lnTo>
                    <a:pt x="9" y="647"/>
                  </a:lnTo>
                  <a:lnTo>
                    <a:pt x="7" y="645"/>
                  </a:lnTo>
                  <a:lnTo>
                    <a:pt x="5" y="641"/>
                  </a:lnTo>
                  <a:lnTo>
                    <a:pt x="2" y="633"/>
                  </a:lnTo>
                  <a:lnTo>
                    <a:pt x="0" y="624"/>
                  </a:lnTo>
                  <a:lnTo>
                    <a:pt x="0" y="613"/>
                  </a:lnTo>
                  <a:lnTo>
                    <a:pt x="2" y="603"/>
                  </a:lnTo>
                  <a:lnTo>
                    <a:pt x="4" y="592"/>
                  </a:lnTo>
                  <a:lnTo>
                    <a:pt x="8" y="582"/>
                  </a:lnTo>
                  <a:lnTo>
                    <a:pt x="12" y="573"/>
                  </a:lnTo>
                  <a:lnTo>
                    <a:pt x="18" y="564"/>
                  </a:lnTo>
                  <a:lnTo>
                    <a:pt x="23" y="556"/>
                  </a:lnTo>
                  <a:lnTo>
                    <a:pt x="30" y="546"/>
                  </a:lnTo>
                  <a:lnTo>
                    <a:pt x="37" y="539"/>
                  </a:lnTo>
                  <a:lnTo>
                    <a:pt x="45" y="532"/>
                  </a:lnTo>
                  <a:lnTo>
                    <a:pt x="54" y="525"/>
                  </a:lnTo>
                  <a:lnTo>
                    <a:pt x="62" y="519"/>
                  </a:lnTo>
                  <a:lnTo>
                    <a:pt x="70" y="514"/>
                  </a:lnTo>
                  <a:lnTo>
                    <a:pt x="79" y="509"/>
                  </a:lnTo>
                  <a:lnTo>
                    <a:pt x="88" y="504"/>
                  </a:lnTo>
                  <a:lnTo>
                    <a:pt x="97" y="501"/>
                  </a:lnTo>
                  <a:lnTo>
                    <a:pt x="106" y="497"/>
                  </a:lnTo>
                  <a:lnTo>
                    <a:pt x="115" y="492"/>
                  </a:lnTo>
                  <a:lnTo>
                    <a:pt x="125" y="485"/>
                  </a:lnTo>
                  <a:lnTo>
                    <a:pt x="135" y="477"/>
                  </a:lnTo>
                  <a:lnTo>
                    <a:pt x="146" y="467"/>
                  </a:lnTo>
                  <a:lnTo>
                    <a:pt x="156" y="456"/>
                  </a:lnTo>
                  <a:lnTo>
                    <a:pt x="165" y="445"/>
                  </a:lnTo>
                  <a:lnTo>
                    <a:pt x="174" y="432"/>
                  </a:lnTo>
                  <a:lnTo>
                    <a:pt x="184" y="419"/>
                  </a:lnTo>
                  <a:lnTo>
                    <a:pt x="191" y="404"/>
                  </a:lnTo>
                  <a:lnTo>
                    <a:pt x="197" y="389"/>
                  </a:lnTo>
                  <a:lnTo>
                    <a:pt x="202" y="374"/>
                  </a:lnTo>
                  <a:lnTo>
                    <a:pt x="206" y="358"/>
                  </a:lnTo>
                  <a:lnTo>
                    <a:pt x="208" y="342"/>
                  </a:lnTo>
                  <a:lnTo>
                    <a:pt x="208" y="326"/>
                  </a:lnTo>
                  <a:lnTo>
                    <a:pt x="207" y="309"/>
                  </a:lnTo>
                  <a:lnTo>
                    <a:pt x="204" y="294"/>
                  </a:lnTo>
                  <a:lnTo>
                    <a:pt x="200" y="277"/>
                  </a:lnTo>
                  <a:lnTo>
                    <a:pt x="196" y="261"/>
                  </a:lnTo>
                  <a:lnTo>
                    <a:pt x="191" y="246"/>
                  </a:lnTo>
                  <a:lnTo>
                    <a:pt x="185" y="231"/>
                  </a:lnTo>
                  <a:lnTo>
                    <a:pt x="178" y="217"/>
                  </a:lnTo>
                  <a:lnTo>
                    <a:pt x="171" y="204"/>
                  </a:lnTo>
                  <a:lnTo>
                    <a:pt x="164" y="192"/>
                  </a:lnTo>
                  <a:lnTo>
                    <a:pt x="157" y="181"/>
                  </a:lnTo>
                  <a:lnTo>
                    <a:pt x="149" y="171"/>
                  </a:lnTo>
                  <a:lnTo>
                    <a:pt x="141" y="163"/>
                  </a:lnTo>
                  <a:lnTo>
                    <a:pt x="132" y="157"/>
                  </a:lnTo>
                  <a:lnTo>
                    <a:pt x="123" y="153"/>
                  </a:lnTo>
                  <a:lnTo>
                    <a:pt x="115" y="150"/>
                  </a:lnTo>
                  <a:lnTo>
                    <a:pt x="111" y="150"/>
                  </a:lnTo>
                  <a:lnTo>
                    <a:pt x="107" y="150"/>
                  </a:lnTo>
                  <a:lnTo>
                    <a:pt x="102" y="150"/>
                  </a:lnTo>
                  <a:lnTo>
                    <a:pt x="98" y="151"/>
                  </a:lnTo>
                  <a:lnTo>
                    <a:pt x="88" y="154"/>
                  </a:lnTo>
                  <a:lnTo>
                    <a:pt x="79" y="155"/>
                  </a:lnTo>
                  <a:lnTo>
                    <a:pt x="69" y="155"/>
                  </a:lnTo>
                  <a:lnTo>
                    <a:pt x="59" y="154"/>
                  </a:lnTo>
                  <a:lnTo>
                    <a:pt x="48" y="153"/>
                  </a:lnTo>
                  <a:lnTo>
                    <a:pt x="39" y="150"/>
                  </a:lnTo>
                  <a:lnTo>
                    <a:pt x="30" y="146"/>
                  </a:lnTo>
                  <a:lnTo>
                    <a:pt x="23" y="141"/>
                  </a:lnTo>
                  <a:lnTo>
                    <a:pt x="16" y="135"/>
                  </a:lnTo>
                  <a:lnTo>
                    <a:pt x="12" y="129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8"/>
                  </a:lnTo>
                  <a:lnTo>
                    <a:pt x="8" y="114"/>
                  </a:lnTo>
                  <a:lnTo>
                    <a:pt x="8" y="110"/>
                  </a:lnTo>
                  <a:lnTo>
                    <a:pt x="10" y="106"/>
                  </a:lnTo>
                  <a:lnTo>
                    <a:pt x="11" y="101"/>
                  </a:lnTo>
                  <a:lnTo>
                    <a:pt x="14" y="95"/>
                  </a:lnTo>
                  <a:lnTo>
                    <a:pt x="17" y="90"/>
                  </a:lnTo>
                  <a:lnTo>
                    <a:pt x="21" y="85"/>
                  </a:lnTo>
                  <a:lnTo>
                    <a:pt x="26" y="80"/>
                  </a:lnTo>
                  <a:lnTo>
                    <a:pt x="31" y="74"/>
                  </a:lnTo>
                  <a:close/>
                </a:path>
              </a:pathLst>
            </a:custGeom>
            <a:solidFill>
              <a:srgbClr val="DDB6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106"/>
            <p:cNvSpPr>
              <a:spLocks/>
            </p:cNvSpPr>
            <p:nvPr/>
          </p:nvSpPr>
          <p:spPr bwMode="auto">
            <a:xfrm>
              <a:off x="860" y="3136"/>
              <a:ext cx="24" cy="10"/>
            </a:xfrm>
            <a:custGeom>
              <a:avLst/>
              <a:gdLst/>
              <a:ahLst/>
              <a:cxnLst>
                <a:cxn ang="0">
                  <a:pos x="462" y="183"/>
                </a:cxn>
                <a:cxn ang="0">
                  <a:pos x="460" y="189"/>
                </a:cxn>
                <a:cxn ang="0">
                  <a:pos x="456" y="193"/>
                </a:cxn>
                <a:cxn ang="0">
                  <a:pos x="451" y="193"/>
                </a:cxn>
                <a:cxn ang="0">
                  <a:pos x="441" y="189"/>
                </a:cxn>
                <a:cxn ang="0">
                  <a:pos x="421" y="178"/>
                </a:cxn>
                <a:cxn ang="0">
                  <a:pos x="395" y="162"/>
                </a:cxn>
                <a:cxn ang="0">
                  <a:pos x="360" y="142"/>
                </a:cxn>
                <a:cxn ang="0">
                  <a:pos x="318" y="123"/>
                </a:cxn>
                <a:cxn ang="0">
                  <a:pos x="267" y="107"/>
                </a:cxn>
                <a:cxn ang="0">
                  <a:pos x="223" y="98"/>
                </a:cxn>
                <a:cxn ang="0">
                  <a:pos x="193" y="96"/>
                </a:cxn>
                <a:cxn ang="0">
                  <a:pos x="166" y="96"/>
                </a:cxn>
                <a:cxn ang="0">
                  <a:pos x="141" y="99"/>
                </a:cxn>
                <a:cxn ang="0">
                  <a:pos x="107" y="107"/>
                </a:cxn>
                <a:cxn ang="0">
                  <a:pos x="70" y="121"/>
                </a:cxn>
                <a:cxn ang="0">
                  <a:pos x="29" y="141"/>
                </a:cxn>
                <a:cxn ang="0">
                  <a:pos x="9" y="152"/>
                </a:cxn>
                <a:cxn ang="0">
                  <a:pos x="4" y="152"/>
                </a:cxn>
                <a:cxn ang="0">
                  <a:pos x="1" y="150"/>
                </a:cxn>
                <a:cxn ang="0">
                  <a:pos x="0" y="143"/>
                </a:cxn>
                <a:cxn ang="0">
                  <a:pos x="1" y="134"/>
                </a:cxn>
                <a:cxn ang="0">
                  <a:pos x="4" y="124"/>
                </a:cxn>
                <a:cxn ang="0">
                  <a:pos x="13" y="107"/>
                </a:cxn>
                <a:cxn ang="0">
                  <a:pos x="32" y="82"/>
                </a:cxn>
                <a:cxn ang="0">
                  <a:pos x="59" y="57"/>
                </a:cxn>
                <a:cxn ang="0">
                  <a:pos x="92" y="36"/>
                </a:cxn>
                <a:cxn ang="0">
                  <a:pos x="130" y="18"/>
                </a:cxn>
                <a:cxn ang="0">
                  <a:pos x="172" y="5"/>
                </a:cxn>
                <a:cxn ang="0">
                  <a:pos x="206" y="0"/>
                </a:cxn>
                <a:cxn ang="0">
                  <a:pos x="229" y="0"/>
                </a:cxn>
                <a:cxn ang="0">
                  <a:pos x="254" y="2"/>
                </a:cxn>
                <a:cxn ang="0">
                  <a:pos x="276" y="6"/>
                </a:cxn>
                <a:cxn ang="0">
                  <a:pos x="310" y="17"/>
                </a:cxn>
                <a:cxn ang="0">
                  <a:pos x="350" y="37"/>
                </a:cxn>
                <a:cxn ang="0">
                  <a:pos x="386" y="62"/>
                </a:cxn>
                <a:cxn ang="0">
                  <a:pos x="416" y="89"/>
                </a:cxn>
                <a:cxn ang="0">
                  <a:pos x="439" y="117"/>
                </a:cxn>
                <a:cxn ang="0">
                  <a:pos x="455" y="144"/>
                </a:cxn>
                <a:cxn ang="0">
                  <a:pos x="461" y="163"/>
                </a:cxn>
                <a:cxn ang="0">
                  <a:pos x="463" y="174"/>
                </a:cxn>
              </a:cxnLst>
              <a:rect l="0" t="0" r="r" b="b"/>
              <a:pathLst>
                <a:path w="463" h="193">
                  <a:moveTo>
                    <a:pt x="463" y="179"/>
                  </a:moveTo>
                  <a:lnTo>
                    <a:pt x="462" y="183"/>
                  </a:lnTo>
                  <a:lnTo>
                    <a:pt x="461" y="187"/>
                  </a:lnTo>
                  <a:lnTo>
                    <a:pt x="460" y="189"/>
                  </a:lnTo>
                  <a:lnTo>
                    <a:pt x="458" y="191"/>
                  </a:lnTo>
                  <a:lnTo>
                    <a:pt x="456" y="193"/>
                  </a:lnTo>
                  <a:lnTo>
                    <a:pt x="454" y="193"/>
                  </a:lnTo>
                  <a:lnTo>
                    <a:pt x="451" y="193"/>
                  </a:lnTo>
                  <a:lnTo>
                    <a:pt x="448" y="192"/>
                  </a:lnTo>
                  <a:lnTo>
                    <a:pt x="441" y="189"/>
                  </a:lnTo>
                  <a:lnTo>
                    <a:pt x="432" y="184"/>
                  </a:lnTo>
                  <a:lnTo>
                    <a:pt x="421" y="178"/>
                  </a:lnTo>
                  <a:lnTo>
                    <a:pt x="409" y="170"/>
                  </a:lnTo>
                  <a:lnTo>
                    <a:pt x="395" y="162"/>
                  </a:lnTo>
                  <a:lnTo>
                    <a:pt x="378" y="152"/>
                  </a:lnTo>
                  <a:lnTo>
                    <a:pt x="360" y="142"/>
                  </a:lnTo>
                  <a:lnTo>
                    <a:pt x="341" y="132"/>
                  </a:lnTo>
                  <a:lnTo>
                    <a:pt x="318" y="123"/>
                  </a:lnTo>
                  <a:lnTo>
                    <a:pt x="293" y="115"/>
                  </a:lnTo>
                  <a:lnTo>
                    <a:pt x="267" y="107"/>
                  </a:lnTo>
                  <a:lnTo>
                    <a:pt x="238" y="100"/>
                  </a:lnTo>
                  <a:lnTo>
                    <a:pt x="223" y="98"/>
                  </a:lnTo>
                  <a:lnTo>
                    <a:pt x="207" y="96"/>
                  </a:lnTo>
                  <a:lnTo>
                    <a:pt x="193" y="96"/>
                  </a:lnTo>
                  <a:lnTo>
                    <a:pt x="180" y="95"/>
                  </a:lnTo>
                  <a:lnTo>
                    <a:pt x="166" y="96"/>
                  </a:lnTo>
                  <a:lnTo>
                    <a:pt x="153" y="97"/>
                  </a:lnTo>
                  <a:lnTo>
                    <a:pt x="141" y="99"/>
                  </a:lnTo>
                  <a:lnTo>
                    <a:pt x="130" y="101"/>
                  </a:lnTo>
                  <a:lnTo>
                    <a:pt x="107" y="107"/>
                  </a:lnTo>
                  <a:lnTo>
                    <a:pt x="88" y="113"/>
                  </a:lnTo>
                  <a:lnTo>
                    <a:pt x="70" y="121"/>
                  </a:lnTo>
                  <a:lnTo>
                    <a:pt x="55" y="128"/>
                  </a:lnTo>
                  <a:lnTo>
                    <a:pt x="29" y="141"/>
                  </a:lnTo>
                  <a:lnTo>
                    <a:pt x="12" y="151"/>
                  </a:lnTo>
                  <a:lnTo>
                    <a:pt x="9" y="152"/>
                  </a:lnTo>
                  <a:lnTo>
                    <a:pt x="6" y="153"/>
                  </a:lnTo>
                  <a:lnTo>
                    <a:pt x="4" y="152"/>
                  </a:lnTo>
                  <a:lnTo>
                    <a:pt x="3" y="152"/>
                  </a:lnTo>
                  <a:lnTo>
                    <a:pt x="1" y="150"/>
                  </a:lnTo>
                  <a:lnTo>
                    <a:pt x="1" y="146"/>
                  </a:lnTo>
                  <a:lnTo>
                    <a:pt x="0" y="143"/>
                  </a:lnTo>
                  <a:lnTo>
                    <a:pt x="1" y="139"/>
                  </a:lnTo>
                  <a:lnTo>
                    <a:pt x="1" y="134"/>
                  </a:lnTo>
                  <a:lnTo>
                    <a:pt x="3" y="129"/>
                  </a:lnTo>
                  <a:lnTo>
                    <a:pt x="4" y="124"/>
                  </a:lnTo>
                  <a:lnTo>
                    <a:pt x="7" y="118"/>
                  </a:lnTo>
                  <a:lnTo>
                    <a:pt x="13" y="107"/>
                  </a:lnTo>
                  <a:lnTo>
                    <a:pt x="22" y="94"/>
                  </a:lnTo>
                  <a:lnTo>
                    <a:pt x="32" y="82"/>
                  </a:lnTo>
                  <a:lnTo>
                    <a:pt x="45" y="70"/>
                  </a:lnTo>
                  <a:lnTo>
                    <a:pt x="59" y="57"/>
                  </a:lnTo>
                  <a:lnTo>
                    <a:pt x="74" y="46"/>
                  </a:lnTo>
                  <a:lnTo>
                    <a:pt x="92" y="36"/>
                  </a:lnTo>
                  <a:lnTo>
                    <a:pt x="110" y="26"/>
                  </a:lnTo>
                  <a:lnTo>
                    <a:pt x="130" y="18"/>
                  </a:lnTo>
                  <a:lnTo>
                    <a:pt x="150" y="10"/>
                  </a:lnTo>
                  <a:lnTo>
                    <a:pt x="172" y="5"/>
                  </a:lnTo>
                  <a:lnTo>
                    <a:pt x="194" y="1"/>
                  </a:lnTo>
                  <a:lnTo>
                    <a:pt x="206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1" y="1"/>
                  </a:lnTo>
                  <a:lnTo>
                    <a:pt x="254" y="2"/>
                  </a:lnTo>
                  <a:lnTo>
                    <a:pt x="265" y="4"/>
                  </a:lnTo>
                  <a:lnTo>
                    <a:pt x="276" y="6"/>
                  </a:lnTo>
                  <a:lnTo>
                    <a:pt x="287" y="9"/>
                  </a:lnTo>
                  <a:lnTo>
                    <a:pt x="310" y="17"/>
                  </a:lnTo>
                  <a:lnTo>
                    <a:pt x="330" y="26"/>
                  </a:lnTo>
                  <a:lnTo>
                    <a:pt x="350" y="37"/>
                  </a:lnTo>
                  <a:lnTo>
                    <a:pt x="369" y="48"/>
                  </a:lnTo>
                  <a:lnTo>
                    <a:pt x="386" y="62"/>
                  </a:lnTo>
                  <a:lnTo>
                    <a:pt x="402" y="75"/>
                  </a:lnTo>
                  <a:lnTo>
                    <a:pt x="416" y="89"/>
                  </a:lnTo>
                  <a:lnTo>
                    <a:pt x="429" y="102"/>
                  </a:lnTo>
                  <a:lnTo>
                    <a:pt x="439" y="117"/>
                  </a:lnTo>
                  <a:lnTo>
                    <a:pt x="448" y="131"/>
                  </a:lnTo>
                  <a:lnTo>
                    <a:pt x="455" y="144"/>
                  </a:lnTo>
                  <a:lnTo>
                    <a:pt x="460" y="157"/>
                  </a:lnTo>
                  <a:lnTo>
                    <a:pt x="461" y="163"/>
                  </a:lnTo>
                  <a:lnTo>
                    <a:pt x="462" y="169"/>
                  </a:lnTo>
                  <a:lnTo>
                    <a:pt x="463" y="174"/>
                  </a:lnTo>
                  <a:lnTo>
                    <a:pt x="463" y="179"/>
                  </a:lnTo>
                  <a:close/>
                </a:path>
              </a:pathLst>
            </a:custGeom>
            <a:solidFill>
              <a:srgbClr val="795D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107"/>
            <p:cNvSpPr>
              <a:spLocks/>
            </p:cNvSpPr>
            <p:nvPr/>
          </p:nvSpPr>
          <p:spPr bwMode="auto">
            <a:xfrm>
              <a:off x="790" y="3131"/>
              <a:ext cx="23" cy="8"/>
            </a:xfrm>
            <a:custGeom>
              <a:avLst/>
              <a:gdLst/>
              <a:ahLst/>
              <a:cxnLst>
                <a:cxn ang="0">
                  <a:pos x="428" y="149"/>
                </a:cxn>
                <a:cxn ang="0">
                  <a:pos x="425" y="156"/>
                </a:cxn>
                <a:cxn ang="0">
                  <a:pos x="422" y="158"/>
                </a:cxn>
                <a:cxn ang="0">
                  <a:pos x="413" y="156"/>
                </a:cxn>
                <a:cxn ang="0">
                  <a:pos x="396" y="148"/>
                </a:cxn>
                <a:cxn ang="0">
                  <a:pos x="372" y="137"/>
                </a:cxn>
                <a:cxn ang="0">
                  <a:pos x="339" y="125"/>
                </a:cxn>
                <a:cxn ang="0">
                  <a:pos x="297" y="113"/>
                </a:cxn>
                <a:cxn ang="0">
                  <a:pos x="245" y="102"/>
                </a:cxn>
                <a:cxn ang="0">
                  <a:pos x="202" y="98"/>
                </a:cxn>
                <a:cxn ang="0">
                  <a:pos x="176" y="98"/>
                </a:cxn>
                <a:cxn ang="0">
                  <a:pos x="142" y="103"/>
                </a:cxn>
                <a:cxn ang="0">
                  <a:pos x="102" y="116"/>
                </a:cxn>
                <a:cxn ang="0">
                  <a:pos x="69" y="131"/>
                </a:cxn>
                <a:cxn ang="0">
                  <a:pos x="32" y="153"/>
                </a:cxn>
                <a:cxn ang="0">
                  <a:pos x="11" y="163"/>
                </a:cxn>
                <a:cxn ang="0">
                  <a:pos x="6" y="163"/>
                </a:cxn>
                <a:cxn ang="0">
                  <a:pos x="2" y="161"/>
                </a:cxn>
                <a:cxn ang="0">
                  <a:pos x="1" y="156"/>
                </a:cxn>
                <a:cxn ang="0">
                  <a:pos x="1" y="142"/>
                </a:cxn>
                <a:cxn ang="0">
                  <a:pos x="9" y="120"/>
                </a:cxn>
                <a:cxn ang="0">
                  <a:pos x="25" y="95"/>
                </a:cxn>
                <a:cxn ang="0">
                  <a:pos x="46" y="71"/>
                </a:cxn>
                <a:cxn ang="0">
                  <a:pos x="74" y="47"/>
                </a:cxn>
                <a:cxn ang="0">
                  <a:pos x="107" y="27"/>
                </a:cxn>
                <a:cxn ang="0">
                  <a:pos x="144" y="11"/>
                </a:cxn>
                <a:cxn ang="0">
                  <a:pos x="175" y="4"/>
                </a:cxn>
                <a:cxn ang="0">
                  <a:pos x="197" y="1"/>
                </a:cxn>
                <a:cxn ang="0">
                  <a:pos x="218" y="1"/>
                </a:cxn>
                <a:cxn ang="0">
                  <a:pos x="241" y="2"/>
                </a:cxn>
                <a:cxn ang="0">
                  <a:pos x="271" y="8"/>
                </a:cxn>
                <a:cxn ang="0">
                  <a:pos x="311" y="23"/>
                </a:cxn>
                <a:cxn ang="0">
                  <a:pos x="346" y="42"/>
                </a:cxn>
                <a:cxn ang="0">
                  <a:pos x="376" y="64"/>
                </a:cxn>
                <a:cxn ang="0">
                  <a:pos x="400" y="87"/>
                </a:cxn>
                <a:cxn ang="0">
                  <a:pos x="418" y="111"/>
                </a:cxn>
                <a:cxn ang="0">
                  <a:pos x="427" y="132"/>
                </a:cxn>
              </a:cxnLst>
              <a:rect l="0" t="0" r="r" b="b"/>
              <a:pathLst>
                <a:path w="428" h="164">
                  <a:moveTo>
                    <a:pt x="428" y="142"/>
                  </a:moveTo>
                  <a:lnTo>
                    <a:pt x="428" y="149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2" y="158"/>
                  </a:lnTo>
                  <a:lnTo>
                    <a:pt x="419" y="158"/>
                  </a:lnTo>
                  <a:lnTo>
                    <a:pt x="413" y="156"/>
                  </a:lnTo>
                  <a:lnTo>
                    <a:pt x="405" y="153"/>
                  </a:lnTo>
                  <a:lnTo>
                    <a:pt x="396" y="148"/>
                  </a:lnTo>
                  <a:lnTo>
                    <a:pt x="385" y="143"/>
                  </a:lnTo>
                  <a:lnTo>
                    <a:pt x="372" y="137"/>
                  </a:lnTo>
                  <a:lnTo>
                    <a:pt x="356" y="131"/>
                  </a:lnTo>
                  <a:lnTo>
                    <a:pt x="339" y="125"/>
                  </a:lnTo>
                  <a:lnTo>
                    <a:pt x="318" y="118"/>
                  </a:lnTo>
                  <a:lnTo>
                    <a:pt x="297" y="113"/>
                  </a:lnTo>
                  <a:lnTo>
                    <a:pt x="271" y="107"/>
                  </a:lnTo>
                  <a:lnTo>
                    <a:pt x="245" y="102"/>
                  </a:lnTo>
                  <a:lnTo>
                    <a:pt x="214" y="99"/>
                  </a:lnTo>
                  <a:lnTo>
                    <a:pt x="202" y="98"/>
                  </a:lnTo>
                  <a:lnTo>
                    <a:pt x="188" y="98"/>
                  </a:lnTo>
                  <a:lnTo>
                    <a:pt x="176" y="98"/>
                  </a:lnTo>
                  <a:lnTo>
                    <a:pt x="165" y="99"/>
                  </a:lnTo>
                  <a:lnTo>
                    <a:pt x="142" y="103"/>
                  </a:lnTo>
                  <a:lnTo>
                    <a:pt x="122" y="109"/>
                  </a:lnTo>
                  <a:lnTo>
                    <a:pt x="102" y="116"/>
                  </a:lnTo>
                  <a:lnTo>
                    <a:pt x="85" y="123"/>
                  </a:lnTo>
                  <a:lnTo>
                    <a:pt x="69" y="131"/>
                  </a:lnTo>
                  <a:lnTo>
                    <a:pt x="54" y="138"/>
                  </a:lnTo>
                  <a:lnTo>
                    <a:pt x="32" y="153"/>
                  </a:lnTo>
                  <a:lnTo>
                    <a:pt x="14" y="162"/>
                  </a:lnTo>
                  <a:lnTo>
                    <a:pt x="11" y="163"/>
                  </a:lnTo>
                  <a:lnTo>
                    <a:pt x="8" y="164"/>
                  </a:lnTo>
                  <a:lnTo>
                    <a:pt x="6" y="163"/>
                  </a:lnTo>
                  <a:lnTo>
                    <a:pt x="4" y="163"/>
                  </a:lnTo>
                  <a:lnTo>
                    <a:pt x="2" y="161"/>
                  </a:lnTo>
                  <a:lnTo>
                    <a:pt x="1" y="159"/>
                  </a:lnTo>
                  <a:lnTo>
                    <a:pt x="1" y="156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4" y="131"/>
                  </a:lnTo>
                  <a:lnTo>
                    <a:pt x="9" y="120"/>
                  </a:lnTo>
                  <a:lnTo>
                    <a:pt x="15" y="108"/>
                  </a:lnTo>
                  <a:lnTo>
                    <a:pt x="25" y="95"/>
                  </a:lnTo>
                  <a:lnTo>
                    <a:pt x="35" y="83"/>
                  </a:lnTo>
                  <a:lnTo>
                    <a:pt x="46" y="71"/>
                  </a:lnTo>
                  <a:lnTo>
                    <a:pt x="59" y="60"/>
                  </a:lnTo>
                  <a:lnTo>
                    <a:pt x="74" y="47"/>
                  </a:lnTo>
                  <a:lnTo>
                    <a:pt x="90" y="37"/>
                  </a:lnTo>
                  <a:lnTo>
                    <a:pt x="107" y="27"/>
                  </a:lnTo>
                  <a:lnTo>
                    <a:pt x="125" y="19"/>
                  </a:lnTo>
                  <a:lnTo>
                    <a:pt x="144" y="11"/>
                  </a:lnTo>
                  <a:lnTo>
                    <a:pt x="165" y="6"/>
                  </a:lnTo>
                  <a:lnTo>
                    <a:pt x="175" y="4"/>
                  </a:lnTo>
                  <a:lnTo>
                    <a:pt x="185" y="2"/>
                  </a:lnTo>
                  <a:lnTo>
                    <a:pt x="197" y="1"/>
                  </a:lnTo>
                  <a:lnTo>
                    <a:pt x="208" y="0"/>
                  </a:lnTo>
                  <a:lnTo>
                    <a:pt x="218" y="1"/>
                  </a:lnTo>
                  <a:lnTo>
                    <a:pt x="229" y="1"/>
                  </a:lnTo>
                  <a:lnTo>
                    <a:pt x="241" y="2"/>
                  </a:lnTo>
                  <a:lnTo>
                    <a:pt x="251" y="4"/>
                  </a:lnTo>
                  <a:lnTo>
                    <a:pt x="271" y="8"/>
                  </a:lnTo>
                  <a:lnTo>
                    <a:pt x="292" y="15"/>
                  </a:lnTo>
                  <a:lnTo>
                    <a:pt x="311" y="23"/>
                  </a:lnTo>
                  <a:lnTo>
                    <a:pt x="329" y="32"/>
                  </a:lnTo>
                  <a:lnTo>
                    <a:pt x="346" y="42"/>
                  </a:lnTo>
                  <a:lnTo>
                    <a:pt x="361" y="52"/>
                  </a:lnTo>
                  <a:lnTo>
                    <a:pt x="376" y="64"/>
                  </a:lnTo>
                  <a:lnTo>
                    <a:pt x="389" y="76"/>
                  </a:lnTo>
                  <a:lnTo>
                    <a:pt x="400" y="87"/>
                  </a:lnTo>
                  <a:lnTo>
                    <a:pt x="410" y="99"/>
                  </a:lnTo>
                  <a:lnTo>
                    <a:pt x="418" y="111"/>
                  </a:lnTo>
                  <a:lnTo>
                    <a:pt x="423" y="122"/>
                  </a:lnTo>
                  <a:lnTo>
                    <a:pt x="427" y="132"/>
                  </a:lnTo>
                  <a:lnTo>
                    <a:pt x="428" y="142"/>
                  </a:lnTo>
                  <a:close/>
                </a:path>
              </a:pathLst>
            </a:custGeom>
            <a:solidFill>
              <a:srgbClr val="795D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108"/>
            <p:cNvSpPr>
              <a:spLocks/>
            </p:cNvSpPr>
            <p:nvPr/>
          </p:nvSpPr>
          <p:spPr bwMode="auto">
            <a:xfrm>
              <a:off x="787" y="3148"/>
              <a:ext cx="30" cy="29"/>
            </a:xfrm>
            <a:custGeom>
              <a:avLst/>
              <a:gdLst/>
              <a:ahLst/>
              <a:cxnLst>
                <a:cxn ang="0">
                  <a:pos x="562" y="320"/>
                </a:cxn>
                <a:cxn ang="0">
                  <a:pos x="552" y="362"/>
                </a:cxn>
                <a:cxn ang="0">
                  <a:pos x="538" y="401"/>
                </a:cxn>
                <a:cxn ang="0">
                  <a:pos x="518" y="437"/>
                </a:cxn>
                <a:cxn ang="0">
                  <a:pos x="493" y="470"/>
                </a:cxn>
                <a:cxn ang="0">
                  <a:pos x="464" y="497"/>
                </a:cxn>
                <a:cxn ang="0">
                  <a:pos x="432" y="522"/>
                </a:cxn>
                <a:cxn ang="0">
                  <a:pos x="396" y="540"/>
                </a:cxn>
                <a:cxn ang="0">
                  <a:pos x="357" y="554"/>
                </a:cxn>
                <a:cxn ang="0">
                  <a:pos x="315" y="563"/>
                </a:cxn>
                <a:cxn ang="0">
                  <a:pos x="272" y="564"/>
                </a:cxn>
                <a:cxn ang="0">
                  <a:pos x="229" y="560"/>
                </a:cxn>
                <a:cxn ang="0">
                  <a:pos x="189" y="548"/>
                </a:cxn>
                <a:cxn ang="0">
                  <a:pos x="151" y="532"/>
                </a:cxn>
                <a:cxn ang="0">
                  <a:pos x="116" y="510"/>
                </a:cxn>
                <a:cxn ang="0">
                  <a:pos x="85" y="485"/>
                </a:cxn>
                <a:cxn ang="0">
                  <a:pos x="58" y="454"/>
                </a:cxn>
                <a:cxn ang="0">
                  <a:pos x="35" y="420"/>
                </a:cxn>
                <a:cxn ang="0">
                  <a:pos x="18" y="383"/>
                </a:cxn>
                <a:cxn ang="0">
                  <a:pos x="6" y="344"/>
                </a:cxn>
                <a:cxn ang="0">
                  <a:pos x="1" y="302"/>
                </a:cxn>
                <a:cxn ang="0">
                  <a:pos x="1" y="258"/>
                </a:cxn>
                <a:cxn ang="0">
                  <a:pos x="8" y="216"/>
                </a:cxn>
                <a:cxn ang="0">
                  <a:pos x="20" y="176"/>
                </a:cxn>
                <a:cxn ang="0">
                  <a:pos x="38" y="139"/>
                </a:cxn>
                <a:cxn ang="0">
                  <a:pos x="61" y="106"/>
                </a:cxn>
                <a:cxn ang="0">
                  <a:pos x="90" y="76"/>
                </a:cxn>
                <a:cxn ang="0">
                  <a:pos x="120" y="50"/>
                </a:cxn>
                <a:cxn ang="0">
                  <a:pos x="156" y="30"/>
                </a:cxn>
                <a:cxn ang="0">
                  <a:pos x="194" y="15"/>
                </a:cxn>
                <a:cxn ang="0">
                  <a:pos x="234" y="4"/>
                </a:cxn>
                <a:cxn ang="0">
                  <a:pos x="277" y="0"/>
                </a:cxn>
                <a:cxn ang="0">
                  <a:pos x="320" y="3"/>
                </a:cxn>
                <a:cxn ang="0">
                  <a:pos x="362" y="12"/>
                </a:cxn>
                <a:cxn ang="0">
                  <a:pos x="401" y="27"/>
                </a:cxn>
                <a:cxn ang="0">
                  <a:pos x="437" y="46"/>
                </a:cxn>
                <a:cxn ang="0">
                  <a:pos x="468" y="71"/>
                </a:cxn>
                <a:cxn ang="0">
                  <a:pos x="497" y="99"/>
                </a:cxn>
                <a:cxn ang="0">
                  <a:pos x="522" y="133"/>
                </a:cxn>
                <a:cxn ang="0">
                  <a:pos x="540" y="169"/>
                </a:cxn>
                <a:cxn ang="0">
                  <a:pos x="554" y="208"/>
                </a:cxn>
                <a:cxn ang="0">
                  <a:pos x="563" y="249"/>
                </a:cxn>
                <a:cxn ang="0">
                  <a:pos x="564" y="292"/>
                </a:cxn>
              </a:cxnLst>
              <a:rect l="0" t="0" r="r" b="b"/>
              <a:pathLst>
                <a:path w="564" h="565">
                  <a:moveTo>
                    <a:pt x="564" y="292"/>
                  </a:moveTo>
                  <a:lnTo>
                    <a:pt x="564" y="306"/>
                  </a:lnTo>
                  <a:lnTo>
                    <a:pt x="562" y="320"/>
                  </a:lnTo>
                  <a:lnTo>
                    <a:pt x="559" y="335"/>
                  </a:lnTo>
                  <a:lnTo>
                    <a:pt x="556" y="349"/>
                  </a:lnTo>
                  <a:lnTo>
                    <a:pt x="552" y="362"/>
                  </a:lnTo>
                  <a:lnTo>
                    <a:pt x="548" y="376"/>
                  </a:lnTo>
                  <a:lnTo>
                    <a:pt x="543" y="389"/>
                  </a:lnTo>
                  <a:lnTo>
                    <a:pt x="538" y="401"/>
                  </a:lnTo>
                  <a:lnTo>
                    <a:pt x="532" y="413"/>
                  </a:lnTo>
                  <a:lnTo>
                    <a:pt x="526" y="426"/>
                  </a:lnTo>
                  <a:lnTo>
                    <a:pt x="518" y="437"/>
                  </a:lnTo>
                  <a:lnTo>
                    <a:pt x="510" y="448"/>
                  </a:lnTo>
                  <a:lnTo>
                    <a:pt x="502" y="458"/>
                  </a:lnTo>
                  <a:lnTo>
                    <a:pt x="493" y="470"/>
                  </a:lnTo>
                  <a:lnTo>
                    <a:pt x="484" y="479"/>
                  </a:lnTo>
                  <a:lnTo>
                    <a:pt x="475" y="488"/>
                  </a:lnTo>
                  <a:lnTo>
                    <a:pt x="464" y="497"/>
                  </a:lnTo>
                  <a:lnTo>
                    <a:pt x="454" y="506"/>
                  </a:lnTo>
                  <a:lnTo>
                    <a:pt x="443" y="514"/>
                  </a:lnTo>
                  <a:lnTo>
                    <a:pt x="432" y="522"/>
                  </a:lnTo>
                  <a:lnTo>
                    <a:pt x="420" y="529"/>
                  </a:lnTo>
                  <a:lnTo>
                    <a:pt x="408" y="535"/>
                  </a:lnTo>
                  <a:lnTo>
                    <a:pt x="396" y="540"/>
                  </a:lnTo>
                  <a:lnTo>
                    <a:pt x="382" y="546"/>
                  </a:lnTo>
                  <a:lnTo>
                    <a:pt x="370" y="550"/>
                  </a:lnTo>
                  <a:lnTo>
                    <a:pt x="357" y="554"/>
                  </a:lnTo>
                  <a:lnTo>
                    <a:pt x="342" y="557"/>
                  </a:lnTo>
                  <a:lnTo>
                    <a:pt x="329" y="561"/>
                  </a:lnTo>
                  <a:lnTo>
                    <a:pt x="315" y="563"/>
                  </a:lnTo>
                  <a:lnTo>
                    <a:pt x="302" y="564"/>
                  </a:lnTo>
                  <a:lnTo>
                    <a:pt x="286" y="565"/>
                  </a:lnTo>
                  <a:lnTo>
                    <a:pt x="272" y="564"/>
                  </a:lnTo>
                  <a:lnTo>
                    <a:pt x="258" y="564"/>
                  </a:lnTo>
                  <a:lnTo>
                    <a:pt x="243" y="562"/>
                  </a:lnTo>
                  <a:lnTo>
                    <a:pt x="229" y="560"/>
                  </a:lnTo>
                  <a:lnTo>
                    <a:pt x="216" y="556"/>
                  </a:lnTo>
                  <a:lnTo>
                    <a:pt x="202" y="552"/>
                  </a:lnTo>
                  <a:lnTo>
                    <a:pt x="189" y="548"/>
                  </a:lnTo>
                  <a:lnTo>
                    <a:pt x="176" y="544"/>
                  </a:lnTo>
                  <a:lnTo>
                    <a:pt x="163" y="538"/>
                  </a:lnTo>
                  <a:lnTo>
                    <a:pt x="151" y="532"/>
                  </a:lnTo>
                  <a:lnTo>
                    <a:pt x="139" y="526"/>
                  </a:lnTo>
                  <a:lnTo>
                    <a:pt x="128" y="519"/>
                  </a:lnTo>
                  <a:lnTo>
                    <a:pt x="116" y="510"/>
                  </a:lnTo>
                  <a:lnTo>
                    <a:pt x="105" y="502"/>
                  </a:lnTo>
                  <a:lnTo>
                    <a:pt x="95" y="494"/>
                  </a:lnTo>
                  <a:lnTo>
                    <a:pt x="85" y="485"/>
                  </a:lnTo>
                  <a:lnTo>
                    <a:pt x="75" y="475"/>
                  </a:lnTo>
                  <a:lnTo>
                    <a:pt x="66" y="464"/>
                  </a:lnTo>
                  <a:lnTo>
                    <a:pt x="58" y="454"/>
                  </a:lnTo>
                  <a:lnTo>
                    <a:pt x="50" y="443"/>
                  </a:lnTo>
                  <a:lnTo>
                    <a:pt x="43" y="432"/>
                  </a:lnTo>
                  <a:lnTo>
                    <a:pt x="35" y="420"/>
                  </a:lnTo>
                  <a:lnTo>
                    <a:pt x="29" y="408"/>
                  </a:lnTo>
                  <a:lnTo>
                    <a:pt x="23" y="396"/>
                  </a:lnTo>
                  <a:lnTo>
                    <a:pt x="18" y="383"/>
                  </a:lnTo>
                  <a:lnTo>
                    <a:pt x="13" y="370"/>
                  </a:lnTo>
                  <a:lnTo>
                    <a:pt x="10" y="357"/>
                  </a:lnTo>
                  <a:lnTo>
                    <a:pt x="6" y="344"/>
                  </a:lnTo>
                  <a:lnTo>
                    <a:pt x="4" y="330"/>
                  </a:lnTo>
                  <a:lnTo>
                    <a:pt x="2" y="315"/>
                  </a:lnTo>
                  <a:lnTo>
                    <a:pt x="1" y="302"/>
                  </a:lnTo>
                  <a:lnTo>
                    <a:pt x="0" y="287"/>
                  </a:lnTo>
                  <a:lnTo>
                    <a:pt x="0" y="272"/>
                  </a:lnTo>
                  <a:lnTo>
                    <a:pt x="1" y="258"/>
                  </a:lnTo>
                  <a:lnTo>
                    <a:pt x="2" y="244"/>
                  </a:lnTo>
                  <a:lnTo>
                    <a:pt x="5" y="229"/>
                  </a:lnTo>
                  <a:lnTo>
                    <a:pt x="8" y="216"/>
                  </a:lnTo>
                  <a:lnTo>
                    <a:pt x="11" y="203"/>
                  </a:lnTo>
                  <a:lnTo>
                    <a:pt x="15" y="189"/>
                  </a:lnTo>
                  <a:lnTo>
                    <a:pt x="20" y="176"/>
                  </a:lnTo>
                  <a:lnTo>
                    <a:pt x="25" y="164"/>
                  </a:lnTo>
                  <a:lnTo>
                    <a:pt x="31" y="152"/>
                  </a:lnTo>
                  <a:lnTo>
                    <a:pt x="38" y="139"/>
                  </a:lnTo>
                  <a:lnTo>
                    <a:pt x="46" y="128"/>
                  </a:lnTo>
                  <a:lnTo>
                    <a:pt x="53" y="117"/>
                  </a:lnTo>
                  <a:lnTo>
                    <a:pt x="61" y="106"/>
                  </a:lnTo>
                  <a:lnTo>
                    <a:pt x="70" y="95"/>
                  </a:lnTo>
                  <a:lnTo>
                    <a:pt x="79" y="85"/>
                  </a:lnTo>
                  <a:lnTo>
                    <a:pt x="90" y="76"/>
                  </a:lnTo>
                  <a:lnTo>
                    <a:pt x="99" y="67"/>
                  </a:lnTo>
                  <a:lnTo>
                    <a:pt x="110" y="59"/>
                  </a:lnTo>
                  <a:lnTo>
                    <a:pt x="120" y="50"/>
                  </a:lnTo>
                  <a:lnTo>
                    <a:pt x="132" y="43"/>
                  </a:lnTo>
                  <a:lnTo>
                    <a:pt x="144" y="36"/>
                  </a:lnTo>
                  <a:lnTo>
                    <a:pt x="156" y="30"/>
                  </a:lnTo>
                  <a:lnTo>
                    <a:pt x="168" y="24"/>
                  </a:lnTo>
                  <a:lnTo>
                    <a:pt x="181" y="19"/>
                  </a:lnTo>
                  <a:lnTo>
                    <a:pt x="194" y="15"/>
                  </a:lnTo>
                  <a:lnTo>
                    <a:pt x="207" y="11"/>
                  </a:lnTo>
                  <a:lnTo>
                    <a:pt x="221" y="6"/>
                  </a:lnTo>
                  <a:lnTo>
                    <a:pt x="234" y="4"/>
                  </a:lnTo>
                  <a:lnTo>
                    <a:pt x="248" y="2"/>
                  </a:lnTo>
                  <a:lnTo>
                    <a:pt x="263" y="1"/>
                  </a:lnTo>
                  <a:lnTo>
                    <a:pt x="277" y="0"/>
                  </a:lnTo>
                  <a:lnTo>
                    <a:pt x="291" y="0"/>
                  </a:lnTo>
                  <a:lnTo>
                    <a:pt x="306" y="1"/>
                  </a:lnTo>
                  <a:lnTo>
                    <a:pt x="320" y="3"/>
                  </a:lnTo>
                  <a:lnTo>
                    <a:pt x="334" y="5"/>
                  </a:lnTo>
                  <a:lnTo>
                    <a:pt x="349" y="8"/>
                  </a:lnTo>
                  <a:lnTo>
                    <a:pt x="362" y="12"/>
                  </a:lnTo>
                  <a:lnTo>
                    <a:pt x="375" y="16"/>
                  </a:lnTo>
                  <a:lnTo>
                    <a:pt x="388" y="21"/>
                  </a:lnTo>
                  <a:lnTo>
                    <a:pt x="401" y="27"/>
                  </a:lnTo>
                  <a:lnTo>
                    <a:pt x="413" y="33"/>
                  </a:lnTo>
                  <a:lnTo>
                    <a:pt x="424" y="39"/>
                  </a:lnTo>
                  <a:lnTo>
                    <a:pt x="437" y="46"/>
                  </a:lnTo>
                  <a:lnTo>
                    <a:pt x="448" y="54"/>
                  </a:lnTo>
                  <a:lnTo>
                    <a:pt x="458" y="63"/>
                  </a:lnTo>
                  <a:lnTo>
                    <a:pt x="468" y="71"/>
                  </a:lnTo>
                  <a:lnTo>
                    <a:pt x="479" y="80"/>
                  </a:lnTo>
                  <a:lnTo>
                    <a:pt x="488" y="90"/>
                  </a:lnTo>
                  <a:lnTo>
                    <a:pt x="497" y="99"/>
                  </a:lnTo>
                  <a:lnTo>
                    <a:pt x="505" y="111"/>
                  </a:lnTo>
                  <a:lnTo>
                    <a:pt x="513" y="122"/>
                  </a:lnTo>
                  <a:lnTo>
                    <a:pt x="522" y="133"/>
                  </a:lnTo>
                  <a:lnTo>
                    <a:pt x="528" y="144"/>
                  </a:lnTo>
                  <a:lnTo>
                    <a:pt x="535" y="157"/>
                  </a:lnTo>
                  <a:lnTo>
                    <a:pt x="540" y="169"/>
                  </a:lnTo>
                  <a:lnTo>
                    <a:pt x="545" y="181"/>
                  </a:lnTo>
                  <a:lnTo>
                    <a:pt x="550" y="195"/>
                  </a:lnTo>
                  <a:lnTo>
                    <a:pt x="554" y="208"/>
                  </a:lnTo>
                  <a:lnTo>
                    <a:pt x="557" y="221"/>
                  </a:lnTo>
                  <a:lnTo>
                    <a:pt x="561" y="235"/>
                  </a:lnTo>
                  <a:lnTo>
                    <a:pt x="563" y="249"/>
                  </a:lnTo>
                  <a:lnTo>
                    <a:pt x="564" y="263"/>
                  </a:lnTo>
                  <a:lnTo>
                    <a:pt x="564" y="277"/>
                  </a:lnTo>
                  <a:lnTo>
                    <a:pt x="564" y="2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109"/>
            <p:cNvSpPr>
              <a:spLocks/>
            </p:cNvSpPr>
            <p:nvPr/>
          </p:nvSpPr>
          <p:spPr bwMode="auto">
            <a:xfrm>
              <a:off x="798" y="3164"/>
              <a:ext cx="13" cy="13"/>
            </a:xfrm>
            <a:custGeom>
              <a:avLst/>
              <a:gdLst/>
              <a:ahLst/>
              <a:cxnLst>
                <a:cxn ang="0">
                  <a:pos x="242" y="139"/>
                </a:cxn>
                <a:cxn ang="0">
                  <a:pos x="237" y="163"/>
                </a:cxn>
                <a:cxn ang="0">
                  <a:pos x="227" y="184"/>
                </a:cxn>
                <a:cxn ang="0">
                  <a:pos x="213" y="204"/>
                </a:cxn>
                <a:cxn ang="0">
                  <a:pos x="196" y="220"/>
                </a:cxn>
                <a:cxn ang="0">
                  <a:pos x="176" y="232"/>
                </a:cxn>
                <a:cxn ang="0">
                  <a:pos x="153" y="240"/>
                </a:cxn>
                <a:cxn ang="0">
                  <a:pos x="130" y="244"/>
                </a:cxn>
                <a:cxn ang="0">
                  <a:pos x="104" y="243"/>
                </a:cxn>
                <a:cxn ang="0">
                  <a:pos x="81" y="238"/>
                </a:cxn>
                <a:cxn ang="0">
                  <a:pos x="59" y="228"/>
                </a:cxn>
                <a:cxn ang="0">
                  <a:pos x="41" y="214"/>
                </a:cxn>
                <a:cxn ang="0">
                  <a:pos x="24" y="197"/>
                </a:cxn>
                <a:cxn ang="0">
                  <a:pos x="12" y="177"/>
                </a:cxn>
                <a:cxn ang="0">
                  <a:pos x="4" y="155"/>
                </a:cxn>
                <a:cxn ang="0">
                  <a:pos x="0" y="131"/>
                </a:cxn>
                <a:cxn ang="0">
                  <a:pos x="1" y="106"/>
                </a:cxn>
                <a:cxn ang="0">
                  <a:pos x="6" y="82"/>
                </a:cxn>
                <a:cxn ang="0">
                  <a:pos x="16" y="60"/>
                </a:cxn>
                <a:cxn ang="0">
                  <a:pos x="29" y="42"/>
                </a:cxn>
                <a:cxn ang="0">
                  <a:pos x="47" y="26"/>
                </a:cxn>
                <a:cxn ang="0">
                  <a:pos x="66" y="13"/>
                </a:cxn>
                <a:cxn ang="0">
                  <a:pos x="89" y="5"/>
                </a:cxn>
                <a:cxn ang="0">
                  <a:pos x="113" y="1"/>
                </a:cxn>
                <a:cxn ang="0">
                  <a:pos x="138" y="1"/>
                </a:cxn>
                <a:cxn ang="0">
                  <a:pos x="161" y="7"/>
                </a:cxn>
                <a:cxn ang="0">
                  <a:pos x="183" y="17"/>
                </a:cxn>
                <a:cxn ang="0">
                  <a:pos x="202" y="31"/>
                </a:cxn>
                <a:cxn ang="0">
                  <a:pos x="219" y="48"/>
                </a:cxn>
                <a:cxn ang="0">
                  <a:pos x="231" y="69"/>
                </a:cxn>
                <a:cxn ang="0">
                  <a:pos x="239" y="90"/>
                </a:cxn>
                <a:cxn ang="0">
                  <a:pos x="243" y="115"/>
                </a:cxn>
              </a:cxnLst>
              <a:rect l="0" t="0" r="r" b="b"/>
              <a:pathLst>
                <a:path w="243" h="244">
                  <a:moveTo>
                    <a:pt x="243" y="127"/>
                  </a:moveTo>
                  <a:lnTo>
                    <a:pt x="242" y="139"/>
                  </a:lnTo>
                  <a:lnTo>
                    <a:pt x="240" y="151"/>
                  </a:lnTo>
                  <a:lnTo>
                    <a:pt x="237" y="163"/>
                  </a:lnTo>
                  <a:lnTo>
                    <a:pt x="232" y="174"/>
                  </a:lnTo>
                  <a:lnTo>
                    <a:pt x="227" y="184"/>
                  </a:lnTo>
                  <a:lnTo>
                    <a:pt x="221" y="194"/>
                  </a:lnTo>
                  <a:lnTo>
                    <a:pt x="213" y="204"/>
                  </a:lnTo>
                  <a:lnTo>
                    <a:pt x="204" y="212"/>
                  </a:lnTo>
                  <a:lnTo>
                    <a:pt x="196" y="220"/>
                  </a:lnTo>
                  <a:lnTo>
                    <a:pt x="186" y="226"/>
                  </a:lnTo>
                  <a:lnTo>
                    <a:pt x="176" y="232"/>
                  </a:lnTo>
                  <a:lnTo>
                    <a:pt x="165" y="236"/>
                  </a:lnTo>
                  <a:lnTo>
                    <a:pt x="153" y="240"/>
                  </a:lnTo>
                  <a:lnTo>
                    <a:pt x="142" y="243"/>
                  </a:lnTo>
                  <a:lnTo>
                    <a:pt x="130" y="244"/>
                  </a:lnTo>
                  <a:lnTo>
                    <a:pt x="117" y="244"/>
                  </a:lnTo>
                  <a:lnTo>
                    <a:pt x="104" y="243"/>
                  </a:lnTo>
                  <a:lnTo>
                    <a:pt x="93" y="241"/>
                  </a:lnTo>
                  <a:lnTo>
                    <a:pt x="81" y="238"/>
                  </a:lnTo>
                  <a:lnTo>
                    <a:pt x="70" y="233"/>
                  </a:lnTo>
                  <a:lnTo>
                    <a:pt x="59" y="228"/>
                  </a:lnTo>
                  <a:lnTo>
                    <a:pt x="50" y="222"/>
                  </a:lnTo>
                  <a:lnTo>
                    <a:pt x="41" y="214"/>
                  </a:lnTo>
                  <a:lnTo>
                    <a:pt x="31" y="206"/>
                  </a:lnTo>
                  <a:lnTo>
                    <a:pt x="24" y="197"/>
                  </a:lnTo>
                  <a:lnTo>
                    <a:pt x="18" y="187"/>
                  </a:lnTo>
                  <a:lnTo>
                    <a:pt x="12" y="177"/>
                  </a:lnTo>
                  <a:lnTo>
                    <a:pt x="7" y="167"/>
                  </a:lnTo>
                  <a:lnTo>
                    <a:pt x="4" y="155"/>
                  </a:lnTo>
                  <a:lnTo>
                    <a:pt x="1" y="143"/>
                  </a:lnTo>
                  <a:lnTo>
                    <a:pt x="0" y="131"/>
                  </a:lnTo>
                  <a:lnTo>
                    <a:pt x="0" y="119"/>
                  </a:lnTo>
                  <a:lnTo>
                    <a:pt x="1" y="106"/>
                  </a:lnTo>
                  <a:lnTo>
                    <a:pt x="3" y="94"/>
                  </a:lnTo>
                  <a:lnTo>
                    <a:pt x="6" y="82"/>
                  </a:lnTo>
                  <a:lnTo>
                    <a:pt x="10" y="72"/>
                  </a:lnTo>
                  <a:lnTo>
                    <a:pt x="16" y="60"/>
                  </a:lnTo>
                  <a:lnTo>
                    <a:pt x="22" y="51"/>
                  </a:lnTo>
                  <a:lnTo>
                    <a:pt x="29" y="42"/>
                  </a:lnTo>
                  <a:lnTo>
                    <a:pt x="38" y="33"/>
                  </a:lnTo>
                  <a:lnTo>
                    <a:pt x="47" y="26"/>
                  </a:lnTo>
                  <a:lnTo>
                    <a:pt x="56" y="19"/>
                  </a:lnTo>
                  <a:lnTo>
                    <a:pt x="66" y="13"/>
                  </a:lnTo>
                  <a:lnTo>
                    <a:pt x="77" y="8"/>
                  </a:lnTo>
                  <a:lnTo>
                    <a:pt x="89" y="5"/>
                  </a:lnTo>
                  <a:lnTo>
                    <a:pt x="101" y="2"/>
                  </a:lnTo>
                  <a:lnTo>
                    <a:pt x="113" y="1"/>
                  </a:lnTo>
                  <a:lnTo>
                    <a:pt x="126" y="0"/>
                  </a:lnTo>
                  <a:lnTo>
                    <a:pt x="138" y="1"/>
                  </a:lnTo>
                  <a:lnTo>
                    <a:pt x="150" y="4"/>
                  </a:lnTo>
                  <a:lnTo>
                    <a:pt x="161" y="7"/>
                  </a:lnTo>
                  <a:lnTo>
                    <a:pt x="173" y="11"/>
                  </a:lnTo>
                  <a:lnTo>
                    <a:pt x="183" y="17"/>
                  </a:lnTo>
                  <a:lnTo>
                    <a:pt x="193" y="24"/>
                  </a:lnTo>
                  <a:lnTo>
                    <a:pt x="202" y="31"/>
                  </a:lnTo>
                  <a:lnTo>
                    <a:pt x="211" y="39"/>
                  </a:lnTo>
                  <a:lnTo>
                    <a:pt x="219" y="48"/>
                  </a:lnTo>
                  <a:lnTo>
                    <a:pt x="225" y="58"/>
                  </a:lnTo>
                  <a:lnTo>
                    <a:pt x="231" y="69"/>
                  </a:lnTo>
                  <a:lnTo>
                    <a:pt x="236" y="79"/>
                  </a:lnTo>
                  <a:lnTo>
                    <a:pt x="239" y="90"/>
                  </a:lnTo>
                  <a:lnTo>
                    <a:pt x="242" y="102"/>
                  </a:lnTo>
                  <a:lnTo>
                    <a:pt x="243" y="115"/>
                  </a:lnTo>
                  <a:lnTo>
                    <a:pt x="243" y="127"/>
                  </a:lnTo>
                  <a:close/>
                </a:path>
              </a:pathLst>
            </a:custGeom>
            <a:solidFill>
              <a:srgbClr val="5D46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110"/>
            <p:cNvSpPr>
              <a:spLocks/>
            </p:cNvSpPr>
            <p:nvPr/>
          </p:nvSpPr>
          <p:spPr bwMode="auto">
            <a:xfrm>
              <a:off x="855" y="3150"/>
              <a:ext cx="29" cy="29"/>
            </a:xfrm>
            <a:custGeom>
              <a:avLst/>
              <a:gdLst/>
              <a:ahLst/>
              <a:cxnLst>
                <a:cxn ang="0">
                  <a:pos x="562" y="320"/>
                </a:cxn>
                <a:cxn ang="0">
                  <a:pos x="553" y="362"/>
                </a:cxn>
                <a:cxn ang="0">
                  <a:pos x="539" y="401"/>
                </a:cxn>
                <a:cxn ang="0">
                  <a:pos x="518" y="437"/>
                </a:cxn>
                <a:cxn ang="0">
                  <a:pos x="494" y="468"/>
                </a:cxn>
                <a:cxn ang="0">
                  <a:pos x="465" y="497"/>
                </a:cxn>
                <a:cxn ang="0">
                  <a:pos x="432" y="521"/>
                </a:cxn>
                <a:cxn ang="0">
                  <a:pos x="395" y="540"/>
                </a:cxn>
                <a:cxn ang="0">
                  <a:pos x="357" y="554"/>
                </a:cxn>
                <a:cxn ang="0">
                  <a:pos x="316" y="561"/>
                </a:cxn>
                <a:cxn ang="0">
                  <a:pos x="273" y="563"/>
                </a:cxn>
                <a:cxn ang="0">
                  <a:pos x="230" y="559"/>
                </a:cxn>
                <a:cxn ang="0">
                  <a:pos x="189" y="548"/>
                </a:cxn>
                <a:cxn ang="0">
                  <a:pos x="151" y="532"/>
                </a:cxn>
                <a:cxn ang="0">
                  <a:pos x="117" y="510"/>
                </a:cxn>
                <a:cxn ang="0">
                  <a:pos x="85" y="484"/>
                </a:cxn>
                <a:cxn ang="0">
                  <a:pos x="59" y="454"/>
                </a:cxn>
                <a:cxn ang="0">
                  <a:pos x="36" y="419"/>
                </a:cxn>
                <a:cxn ang="0">
                  <a:pos x="19" y="382"/>
                </a:cxn>
                <a:cxn ang="0">
                  <a:pos x="6" y="343"/>
                </a:cxn>
                <a:cxn ang="0">
                  <a:pos x="0" y="301"/>
                </a:cxn>
                <a:cxn ang="0">
                  <a:pos x="1" y="258"/>
                </a:cxn>
                <a:cxn ang="0">
                  <a:pos x="7" y="216"/>
                </a:cxn>
                <a:cxn ang="0">
                  <a:pos x="21" y="176"/>
                </a:cxn>
                <a:cxn ang="0">
                  <a:pos x="39" y="139"/>
                </a:cxn>
                <a:cxn ang="0">
                  <a:pos x="62" y="105"/>
                </a:cxn>
                <a:cxn ang="0">
                  <a:pos x="89" y="76"/>
                </a:cxn>
                <a:cxn ang="0">
                  <a:pos x="121" y="50"/>
                </a:cxn>
                <a:cxn ang="0">
                  <a:pos x="156" y="30"/>
                </a:cxn>
                <a:cxn ang="0">
                  <a:pos x="195" y="13"/>
                </a:cxn>
                <a:cxn ang="0">
                  <a:pos x="235" y="3"/>
                </a:cxn>
                <a:cxn ang="0">
                  <a:pos x="278" y="0"/>
                </a:cxn>
                <a:cxn ang="0">
                  <a:pos x="321" y="2"/>
                </a:cxn>
                <a:cxn ang="0">
                  <a:pos x="363" y="11"/>
                </a:cxn>
                <a:cxn ang="0">
                  <a:pos x="402" y="26"/>
                </a:cxn>
                <a:cxn ang="0">
                  <a:pos x="437" y="46"/>
                </a:cxn>
                <a:cxn ang="0">
                  <a:pos x="469" y="71"/>
                </a:cxn>
                <a:cxn ang="0">
                  <a:pos x="498" y="99"/>
                </a:cxn>
                <a:cxn ang="0">
                  <a:pos x="521" y="132"/>
                </a:cxn>
                <a:cxn ang="0">
                  <a:pos x="541" y="169"/>
                </a:cxn>
                <a:cxn ang="0">
                  <a:pos x="555" y="208"/>
                </a:cxn>
                <a:cxn ang="0">
                  <a:pos x="562" y="249"/>
                </a:cxn>
                <a:cxn ang="0">
                  <a:pos x="564" y="292"/>
                </a:cxn>
              </a:cxnLst>
              <a:rect l="0" t="0" r="r" b="b"/>
              <a:pathLst>
                <a:path w="564" h="563">
                  <a:moveTo>
                    <a:pt x="564" y="292"/>
                  </a:moveTo>
                  <a:lnTo>
                    <a:pt x="563" y="306"/>
                  </a:lnTo>
                  <a:lnTo>
                    <a:pt x="562" y="320"/>
                  </a:lnTo>
                  <a:lnTo>
                    <a:pt x="559" y="334"/>
                  </a:lnTo>
                  <a:lnTo>
                    <a:pt x="557" y="348"/>
                  </a:lnTo>
                  <a:lnTo>
                    <a:pt x="553" y="362"/>
                  </a:lnTo>
                  <a:lnTo>
                    <a:pt x="549" y="375"/>
                  </a:lnTo>
                  <a:lnTo>
                    <a:pt x="544" y="388"/>
                  </a:lnTo>
                  <a:lnTo>
                    <a:pt x="539" y="401"/>
                  </a:lnTo>
                  <a:lnTo>
                    <a:pt x="533" y="413"/>
                  </a:lnTo>
                  <a:lnTo>
                    <a:pt x="525" y="424"/>
                  </a:lnTo>
                  <a:lnTo>
                    <a:pt x="518" y="437"/>
                  </a:lnTo>
                  <a:lnTo>
                    <a:pt x="511" y="448"/>
                  </a:lnTo>
                  <a:lnTo>
                    <a:pt x="503" y="458"/>
                  </a:lnTo>
                  <a:lnTo>
                    <a:pt x="494" y="468"/>
                  </a:lnTo>
                  <a:lnTo>
                    <a:pt x="484" y="479"/>
                  </a:lnTo>
                  <a:lnTo>
                    <a:pt x="475" y="488"/>
                  </a:lnTo>
                  <a:lnTo>
                    <a:pt x="465" y="497"/>
                  </a:lnTo>
                  <a:lnTo>
                    <a:pt x="455" y="505"/>
                  </a:lnTo>
                  <a:lnTo>
                    <a:pt x="444" y="513"/>
                  </a:lnTo>
                  <a:lnTo>
                    <a:pt x="432" y="521"/>
                  </a:lnTo>
                  <a:lnTo>
                    <a:pt x="420" y="528"/>
                  </a:lnTo>
                  <a:lnTo>
                    <a:pt x="409" y="534"/>
                  </a:lnTo>
                  <a:lnTo>
                    <a:pt x="395" y="540"/>
                  </a:lnTo>
                  <a:lnTo>
                    <a:pt x="383" y="545"/>
                  </a:lnTo>
                  <a:lnTo>
                    <a:pt x="370" y="550"/>
                  </a:lnTo>
                  <a:lnTo>
                    <a:pt x="357" y="554"/>
                  </a:lnTo>
                  <a:lnTo>
                    <a:pt x="343" y="557"/>
                  </a:lnTo>
                  <a:lnTo>
                    <a:pt x="330" y="559"/>
                  </a:lnTo>
                  <a:lnTo>
                    <a:pt x="316" y="561"/>
                  </a:lnTo>
                  <a:lnTo>
                    <a:pt x="301" y="563"/>
                  </a:lnTo>
                  <a:lnTo>
                    <a:pt x="287" y="563"/>
                  </a:lnTo>
                  <a:lnTo>
                    <a:pt x="273" y="563"/>
                  </a:lnTo>
                  <a:lnTo>
                    <a:pt x="258" y="562"/>
                  </a:lnTo>
                  <a:lnTo>
                    <a:pt x="244" y="561"/>
                  </a:lnTo>
                  <a:lnTo>
                    <a:pt x="230" y="559"/>
                  </a:lnTo>
                  <a:lnTo>
                    <a:pt x="216" y="556"/>
                  </a:lnTo>
                  <a:lnTo>
                    <a:pt x="202" y="552"/>
                  </a:lnTo>
                  <a:lnTo>
                    <a:pt x="189" y="548"/>
                  </a:lnTo>
                  <a:lnTo>
                    <a:pt x="176" y="543"/>
                  </a:lnTo>
                  <a:lnTo>
                    <a:pt x="164" y="538"/>
                  </a:lnTo>
                  <a:lnTo>
                    <a:pt x="151" y="532"/>
                  </a:lnTo>
                  <a:lnTo>
                    <a:pt x="139" y="525"/>
                  </a:lnTo>
                  <a:lnTo>
                    <a:pt x="127" y="517"/>
                  </a:lnTo>
                  <a:lnTo>
                    <a:pt x="117" y="510"/>
                  </a:lnTo>
                  <a:lnTo>
                    <a:pt x="106" y="502"/>
                  </a:lnTo>
                  <a:lnTo>
                    <a:pt x="95" y="493"/>
                  </a:lnTo>
                  <a:lnTo>
                    <a:pt x="85" y="484"/>
                  </a:lnTo>
                  <a:lnTo>
                    <a:pt x="76" y="475"/>
                  </a:lnTo>
                  <a:lnTo>
                    <a:pt x="67" y="464"/>
                  </a:lnTo>
                  <a:lnTo>
                    <a:pt x="59" y="454"/>
                  </a:lnTo>
                  <a:lnTo>
                    <a:pt x="50" y="443"/>
                  </a:lnTo>
                  <a:lnTo>
                    <a:pt x="43" y="432"/>
                  </a:lnTo>
                  <a:lnTo>
                    <a:pt x="36" y="419"/>
                  </a:lnTo>
                  <a:lnTo>
                    <a:pt x="30" y="408"/>
                  </a:lnTo>
                  <a:lnTo>
                    <a:pt x="24" y="395"/>
                  </a:lnTo>
                  <a:lnTo>
                    <a:pt x="19" y="382"/>
                  </a:lnTo>
                  <a:lnTo>
                    <a:pt x="14" y="369"/>
                  </a:lnTo>
                  <a:lnTo>
                    <a:pt x="9" y="356"/>
                  </a:lnTo>
                  <a:lnTo>
                    <a:pt x="6" y="343"/>
                  </a:lnTo>
                  <a:lnTo>
                    <a:pt x="4" y="329"/>
                  </a:lnTo>
                  <a:lnTo>
                    <a:pt x="2" y="315"/>
                  </a:lnTo>
                  <a:lnTo>
                    <a:pt x="0" y="301"/>
                  </a:lnTo>
                  <a:lnTo>
                    <a:pt x="0" y="286"/>
                  </a:lnTo>
                  <a:lnTo>
                    <a:pt x="0" y="272"/>
                  </a:lnTo>
                  <a:lnTo>
                    <a:pt x="1" y="258"/>
                  </a:lnTo>
                  <a:lnTo>
                    <a:pt x="2" y="243"/>
                  </a:lnTo>
                  <a:lnTo>
                    <a:pt x="4" y="229"/>
                  </a:lnTo>
                  <a:lnTo>
                    <a:pt x="7" y="216"/>
                  </a:lnTo>
                  <a:lnTo>
                    <a:pt x="12" y="202"/>
                  </a:lnTo>
                  <a:lnTo>
                    <a:pt x="16" y="188"/>
                  </a:lnTo>
                  <a:lnTo>
                    <a:pt x="21" y="176"/>
                  </a:lnTo>
                  <a:lnTo>
                    <a:pt x="26" y="163"/>
                  </a:lnTo>
                  <a:lnTo>
                    <a:pt x="32" y="150"/>
                  </a:lnTo>
                  <a:lnTo>
                    <a:pt x="39" y="139"/>
                  </a:lnTo>
                  <a:lnTo>
                    <a:pt x="46" y="127"/>
                  </a:lnTo>
                  <a:lnTo>
                    <a:pt x="54" y="116"/>
                  </a:lnTo>
                  <a:lnTo>
                    <a:pt x="62" y="105"/>
                  </a:lnTo>
                  <a:lnTo>
                    <a:pt x="71" y="95"/>
                  </a:lnTo>
                  <a:lnTo>
                    <a:pt x="80" y="85"/>
                  </a:lnTo>
                  <a:lnTo>
                    <a:pt x="89" y="76"/>
                  </a:lnTo>
                  <a:lnTo>
                    <a:pt x="100" y="67"/>
                  </a:lnTo>
                  <a:lnTo>
                    <a:pt x="111" y="58"/>
                  </a:lnTo>
                  <a:lnTo>
                    <a:pt x="121" y="50"/>
                  </a:lnTo>
                  <a:lnTo>
                    <a:pt x="132" y="43"/>
                  </a:lnTo>
                  <a:lnTo>
                    <a:pt x="145" y="36"/>
                  </a:lnTo>
                  <a:lnTo>
                    <a:pt x="156" y="30"/>
                  </a:lnTo>
                  <a:lnTo>
                    <a:pt x="169" y="24"/>
                  </a:lnTo>
                  <a:lnTo>
                    <a:pt x="181" y="19"/>
                  </a:lnTo>
                  <a:lnTo>
                    <a:pt x="195" y="13"/>
                  </a:lnTo>
                  <a:lnTo>
                    <a:pt x="208" y="9"/>
                  </a:lnTo>
                  <a:lnTo>
                    <a:pt x="221" y="6"/>
                  </a:lnTo>
                  <a:lnTo>
                    <a:pt x="235" y="3"/>
                  </a:lnTo>
                  <a:lnTo>
                    <a:pt x="249" y="2"/>
                  </a:lnTo>
                  <a:lnTo>
                    <a:pt x="263" y="0"/>
                  </a:lnTo>
                  <a:lnTo>
                    <a:pt x="278" y="0"/>
                  </a:lnTo>
                  <a:lnTo>
                    <a:pt x="292" y="0"/>
                  </a:lnTo>
                  <a:lnTo>
                    <a:pt x="306" y="1"/>
                  </a:lnTo>
                  <a:lnTo>
                    <a:pt x="321" y="2"/>
                  </a:lnTo>
                  <a:lnTo>
                    <a:pt x="335" y="5"/>
                  </a:lnTo>
                  <a:lnTo>
                    <a:pt x="348" y="7"/>
                  </a:lnTo>
                  <a:lnTo>
                    <a:pt x="363" y="11"/>
                  </a:lnTo>
                  <a:lnTo>
                    <a:pt x="376" y="15"/>
                  </a:lnTo>
                  <a:lnTo>
                    <a:pt x="388" y="21"/>
                  </a:lnTo>
                  <a:lnTo>
                    <a:pt x="402" y="26"/>
                  </a:lnTo>
                  <a:lnTo>
                    <a:pt x="414" y="32"/>
                  </a:lnTo>
                  <a:lnTo>
                    <a:pt x="425" y="39"/>
                  </a:lnTo>
                  <a:lnTo>
                    <a:pt x="437" y="46"/>
                  </a:lnTo>
                  <a:lnTo>
                    <a:pt x="449" y="53"/>
                  </a:lnTo>
                  <a:lnTo>
                    <a:pt x="459" y="61"/>
                  </a:lnTo>
                  <a:lnTo>
                    <a:pt x="469" y="71"/>
                  </a:lnTo>
                  <a:lnTo>
                    <a:pt x="479" y="80"/>
                  </a:lnTo>
                  <a:lnTo>
                    <a:pt x="489" y="89"/>
                  </a:lnTo>
                  <a:lnTo>
                    <a:pt x="498" y="99"/>
                  </a:lnTo>
                  <a:lnTo>
                    <a:pt x="506" y="110"/>
                  </a:lnTo>
                  <a:lnTo>
                    <a:pt x="514" y="121"/>
                  </a:lnTo>
                  <a:lnTo>
                    <a:pt x="521" y="132"/>
                  </a:lnTo>
                  <a:lnTo>
                    <a:pt x="528" y="144"/>
                  </a:lnTo>
                  <a:lnTo>
                    <a:pt x="535" y="156"/>
                  </a:lnTo>
                  <a:lnTo>
                    <a:pt x="541" y="169"/>
                  </a:lnTo>
                  <a:lnTo>
                    <a:pt x="546" y="181"/>
                  </a:lnTo>
                  <a:lnTo>
                    <a:pt x="551" y="194"/>
                  </a:lnTo>
                  <a:lnTo>
                    <a:pt x="555" y="208"/>
                  </a:lnTo>
                  <a:lnTo>
                    <a:pt x="558" y="221"/>
                  </a:lnTo>
                  <a:lnTo>
                    <a:pt x="560" y="234"/>
                  </a:lnTo>
                  <a:lnTo>
                    <a:pt x="562" y="249"/>
                  </a:lnTo>
                  <a:lnTo>
                    <a:pt x="564" y="263"/>
                  </a:lnTo>
                  <a:lnTo>
                    <a:pt x="564" y="277"/>
                  </a:lnTo>
                  <a:lnTo>
                    <a:pt x="564" y="2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111"/>
            <p:cNvSpPr>
              <a:spLocks/>
            </p:cNvSpPr>
            <p:nvPr/>
          </p:nvSpPr>
          <p:spPr bwMode="auto">
            <a:xfrm>
              <a:off x="858" y="3165"/>
              <a:ext cx="13" cy="13"/>
            </a:xfrm>
            <a:custGeom>
              <a:avLst/>
              <a:gdLst/>
              <a:ahLst/>
              <a:cxnLst>
                <a:cxn ang="0">
                  <a:pos x="244" y="139"/>
                </a:cxn>
                <a:cxn ang="0">
                  <a:pos x="238" y="162"/>
                </a:cxn>
                <a:cxn ang="0">
                  <a:pos x="228" y="184"/>
                </a:cxn>
                <a:cxn ang="0">
                  <a:pos x="214" y="203"/>
                </a:cxn>
                <a:cxn ang="0">
                  <a:pos x="197" y="218"/>
                </a:cxn>
                <a:cxn ang="0">
                  <a:pos x="177" y="231"/>
                </a:cxn>
                <a:cxn ang="0">
                  <a:pos x="155" y="240"/>
                </a:cxn>
                <a:cxn ang="0">
                  <a:pos x="131" y="244"/>
                </a:cxn>
                <a:cxn ang="0">
                  <a:pos x="105" y="243"/>
                </a:cxn>
                <a:cxn ang="0">
                  <a:pos x="82" y="237"/>
                </a:cxn>
                <a:cxn ang="0">
                  <a:pos x="60" y="227"/>
                </a:cxn>
                <a:cxn ang="0">
                  <a:pos x="41" y="213"/>
                </a:cxn>
                <a:cxn ang="0">
                  <a:pos x="26" y="196"/>
                </a:cxn>
                <a:cxn ang="0">
                  <a:pos x="13" y="176"/>
                </a:cxn>
                <a:cxn ang="0">
                  <a:pos x="4" y="154"/>
                </a:cxn>
                <a:cxn ang="0">
                  <a:pos x="0" y="130"/>
                </a:cxn>
                <a:cxn ang="0">
                  <a:pos x="1" y="105"/>
                </a:cxn>
                <a:cxn ang="0">
                  <a:pos x="7" y="81"/>
                </a:cxn>
                <a:cxn ang="0">
                  <a:pos x="17" y="60"/>
                </a:cxn>
                <a:cxn ang="0">
                  <a:pos x="31" y="40"/>
                </a:cxn>
                <a:cxn ang="0">
                  <a:pos x="48" y="25"/>
                </a:cxn>
                <a:cxn ang="0">
                  <a:pos x="68" y="12"/>
                </a:cxn>
                <a:cxn ang="0">
                  <a:pos x="90" y="4"/>
                </a:cxn>
                <a:cxn ang="0">
                  <a:pos x="115" y="0"/>
                </a:cxn>
                <a:cxn ang="0">
                  <a:pos x="139" y="1"/>
                </a:cxn>
                <a:cxn ang="0">
                  <a:pos x="163" y="7"/>
                </a:cxn>
                <a:cxn ang="0">
                  <a:pos x="184" y="16"/>
                </a:cxn>
                <a:cxn ang="0">
                  <a:pos x="204" y="30"/>
                </a:cxn>
                <a:cxn ang="0">
                  <a:pos x="219" y="48"/>
                </a:cxn>
                <a:cxn ang="0">
                  <a:pos x="232" y="67"/>
                </a:cxn>
                <a:cxn ang="0">
                  <a:pos x="241" y="89"/>
                </a:cxn>
                <a:cxn ang="0">
                  <a:pos x="245" y="113"/>
                </a:cxn>
              </a:cxnLst>
              <a:rect l="0" t="0" r="r" b="b"/>
              <a:pathLst>
                <a:path w="245" h="244">
                  <a:moveTo>
                    <a:pt x="245" y="126"/>
                  </a:moveTo>
                  <a:lnTo>
                    <a:pt x="244" y="139"/>
                  </a:lnTo>
                  <a:lnTo>
                    <a:pt x="242" y="151"/>
                  </a:lnTo>
                  <a:lnTo>
                    <a:pt x="238" y="162"/>
                  </a:lnTo>
                  <a:lnTo>
                    <a:pt x="233" y="173"/>
                  </a:lnTo>
                  <a:lnTo>
                    <a:pt x="228" y="184"/>
                  </a:lnTo>
                  <a:lnTo>
                    <a:pt x="221" y="194"/>
                  </a:lnTo>
                  <a:lnTo>
                    <a:pt x="214" y="203"/>
                  </a:lnTo>
                  <a:lnTo>
                    <a:pt x="206" y="211"/>
                  </a:lnTo>
                  <a:lnTo>
                    <a:pt x="197" y="218"/>
                  </a:lnTo>
                  <a:lnTo>
                    <a:pt x="187" y="225"/>
                  </a:lnTo>
                  <a:lnTo>
                    <a:pt x="177" y="231"/>
                  </a:lnTo>
                  <a:lnTo>
                    <a:pt x="166" y="236"/>
                  </a:lnTo>
                  <a:lnTo>
                    <a:pt x="155" y="240"/>
                  </a:lnTo>
                  <a:lnTo>
                    <a:pt x="143" y="242"/>
                  </a:lnTo>
                  <a:lnTo>
                    <a:pt x="131" y="244"/>
                  </a:lnTo>
                  <a:lnTo>
                    <a:pt x="119" y="244"/>
                  </a:lnTo>
                  <a:lnTo>
                    <a:pt x="105" y="243"/>
                  </a:lnTo>
                  <a:lnTo>
                    <a:pt x="94" y="241"/>
                  </a:lnTo>
                  <a:lnTo>
                    <a:pt x="82" y="237"/>
                  </a:lnTo>
                  <a:lnTo>
                    <a:pt x="71" y="233"/>
                  </a:lnTo>
                  <a:lnTo>
                    <a:pt x="60" y="227"/>
                  </a:lnTo>
                  <a:lnTo>
                    <a:pt x="50" y="220"/>
                  </a:lnTo>
                  <a:lnTo>
                    <a:pt x="41" y="213"/>
                  </a:lnTo>
                  <a:lnTo>
                    <a:pt x="33" y="205"/>
                  </a:lnTo>
                  <a:lnTo>
                    <a:pt x="26" y="196"/>
                  </a:lnTo>
                  <a:lnTo>
                    <a:pt x="18" y="187"/>
                  </a:lnTo>
                  <a:lnTo>
                    <a:pt x="13" y="176"/>
                  </a:lnTo>
                  <a:lnTo>
                    <a:pt x="8" y="165"/>
                  </a:lnTo>
                  <a:lnTo>
                    <a:pt x="4" y="154"/>
                  </a:lnTo>
                  <a:lnTo>
                    <a:pt x="2" y="143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1" y="105"/>
                  </a:lnTo>
                  <a:lnTo>
                    <a:pt x="4" y="93"/>
                  </a:lnTo>
                  <a:lnTo>
                    <a:pt x="7" y="81"/>
                  </a:lnTo>
                  <a:lnTo>
                    <a:pt x="11" y="70"/>
                  </a:lnTo>
                  <a:lnTo>
                    <a:pt x="17" y="60"/>
                  </a:lnTo>
                  <a:lnTo>
                    <a:pt x="24" y="50"/>
                  </a:lnTo>
                  <a:lnTo>
                    <a:pt x="31" y="40"/>
                  </a:lnTo>
                  <a:lnTo>
                    <a:pt x="39" y="32"/>
                  </a:lnTo>
                  <a:lnTo>
                    <a:pt x="48" y="25"/>
                  </a:lnTo>
                  <a:lnTo>
                    <a:pt x="57" y="18"/>
                  </a:lnTo>
                  <a:lnTo>
                    <a:pt x="68" y="12"/>
                  </a:lnTo>
                  <a:lnTo>
                    <a:pt x="79" y="8"/>
                  </a:lnTo>
                  <a:lnTo>
                    <a:pt x="90" y="4"/>
                  </a:lnTo>
                  <a:lnTo>
                    <a:pt x="102" y="2"/>
                  </a:lnTo>
                  <a:lnTo>
                    <a:pt x="115" y="0"/>
                  </a:lnTo>
                  <a:lnTo>
                    <a:pt x="127" y="0"/>
                  </a:lnTo>
                  <a:lnTo>
                    <a:pt x="139" y="1"/>
                  </a:lnTo>
                  <a:lnTo>
                    <a:pt x="151" y="3"/>
                  </a:lnTo>
                  <a:lnTo>
                    <a:pt x="163" y="7"/>
                  </a:lnTo>
                  <a:lnTo>
                    <a:pt x="174" y="11"/>
                  </a:lnTo>
                  <a:lnTo>
                    <a:pt x="184" y="16"/>
                  </a:lnTo>
                  <a:lnTo>
                    <a:pt x="194" y="23"/>
                  </a:lnTo>
                  <a:lnTo>
                    <a:pt x="204" y="30"/>
                  </a:lnTo>
                  <a:lnTo>
                    <a:pt x="212" y="38"/>
                  </a:lnTo>
                  <a:lnTo>
                    <a:pt x="219" y="48"/>
                  </a:lnTo>
                  <a:lnTo>
                    <a:pt x="226" y="57"/>
                  </a:lnTo>
                  <a:lnTo>
                    <a:pt x="232" y="67"/>
                  </a:lnTo>
                  <a:lnTo>
                    <a:pt x="236" y="78"/>
                  </a:lnTo>
                  <a:lnTo>
                    <a:pt x="241" y="89"/>
                  </a:lnTo>
                  <a:lnTo>
                    <a:pt x="244" y="101"/>
                  </a:lnTo>
                  <a:lnTo>
                    <a:pt x="245" y="113"/>
                  </a:lnTo>
                  <a:lnTo>
                    <a:pt x="245" y="126"/>
                  </a:lnTo>
                  <a:close/>
                </a:path>
              </a:pathLst>
            </a:custGeom>
            <a:solidFill>
              <a:srgbClr val="5D46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112"/>
            <p:cNvSpPr>
              <a:spLocks/>
            </p:cNvSpPr>
            <p:nvPr/>
          </p:nvSpPr>
          <p:spPr bwMode="auto">
            <a:xfrm>
              <a:off x="824" y="3180"/>
              <a:ext cx="9" cy="11"/>
            </a:xfrm>
            <a:custGeom>
              <a:avLst/>
              <a:gdLst/>
              <a:ahLst/>
              <a:cxnLst>
                <a:cxn ang="0">
                  <a:pos x="123" y="0"/>
                </a:cxn>
                <a:cxn ang="0">
                  <a:pos x="117" y="1"/>
                </a:cxn>
                <a:cxn ang="0">
                  <a:pos x="101" y="3"/>
                </a:cxn>
                <a:cxn ang="0">
                  <a:pos x="91" y="5"/>
                </a:cxn>
                <a:cxn ang="0">
                  <a:pos x="80" y="9"/>
                </a:cxn>
                <a:cxn ang="0">
                  <a:pos x="68" y="13"/>
                </a:cxn>
                <a:cxn ang="0">
                  <a:pos x="55" y="19"/>
                </a:cxn>
                <a:cxn ang="0">
                  <a:pos x="43" y="26"/>
                </a:cxn>
                <a:cxn ang="0">
                  <a:pos x="32" y="35"/>
                </a:cxn>
                <a:cxn ang="0">
                  <a:pos x="26" y="42"/>
                </a:cxn>
                <a:cxn ang="0">
                  <a:pos x="21" y="47"/>
                </a:cxn>
                <a:cxn ang="0">
                  <a:pos x="16" y="53"/>
                </a:cxn>
                <a:cxn ang="0">
                  <a:pos x="12" y="60"/>
                </a:cxn>
                <a:cxn ang="0">
                  <a:pos x="9" y="67"/>
                </a:cxn>
                <a:cxn ang="0">
                  <a:pos x="6" y="75"/>
                </a:cxn>
                <a:cxn ang="0">
                  <a:pos x="3" y="84"/>
                </a:cxn>
                <a:cxn ang="0">
                  <a:pos x="1" y="93"/>
                </a:cxn>
                <a:cxn ang="0">
                  <a:pos x="0" y="102"/>
                </a:cxn>
                <a:cxn ang="0">
                  <a:pos x="0" y="113"/>
                </a:cxn>
                <a:cxn ang="0">
                  <a:pos x="1" y="123"/>
                </a:cxn>
                <a:cxn ang="0">
                  <a:pos x="2" y="136"/>
                </a:cxn>
                <a:cxn ang="0">
                  <a:pos x="2" y="139"/>
                </a:cxn>
                <a:cxn ang="0">
                  <a:pos x="5" y="146"/>
                </a:cxn>
                <a:cxn ang="0">
                  <a:pos x="7" y="152"/>
                </a:cxn>
                <a:cxn ang="0">
                  <a:pos x="11" y="158"/>
                </a:cxn>
                <a:cxn ang="0">
                  <a:pos x="16" y="164"/>
                </a:cxn>
                <a:cxn ang="0">
                  <a:pos x="22" y="171"/>
                </a:cxn>
                <a:cxn ang="0">
                  <a:pos x="32" y="179"/>
                </a:cxn>
                <a:cxn ang="0">
                  <a:pos x="42" y="186"/>
                </a:cxn>
                <a:cxn ang="0">
                  <a:pos x="54" y="193"/>
                </a:cxn>
                <a:cxn ang="0">
                  <a:pos x="70" y="199"/>
                </a:cxn>
                <a:cxn ang="0">
                  <a:pos x="87" y="205"/>
                </a:cxn>
                <a:cxn ang="0">
                  <a:pos x="107" y="211"/>
                </a:cxn>
                <a:cxn ang="0">
                  <a:pos x="131" y="215"/>
                </a:cxn>
                <a:cxn ang="0">
                  <a:pos x="159" y="219"/>
                </a:cxn>
                <a:cxn ang="0">
                  <a:pos x="155" y="216"/>
                </a:cxn>
                <a:cxn ang="0">
                  <a:pos x="146" y="207"/>
                </a:cxn>
                <a:cxn ang="0">
                  <a:pos x="140" y="200"/>
                </a:cxn>
                <a:cxn ang="0">
                  <a:pos x="134" y="191"/>
                </a:cxn>
                <a:cxn ang="0">
                  <a:pos x="128" y="181"/>
                </a:cxn>
                <a:cxn ang="0">
                  <a:pos x="123" y="168"/>
                </a:cxn>
                <a:cxn ang="0">
                  <a:pos x="117" y="154"/>
                </a:cxn>
                <a:cxn ang="0">
                  <a:pos x="113" y="139"/>
                </a:cxn>
                <a:cxn ang="0">
                  <a:pos x="109" y="120"/>
                </a:cxn>
                <a:cxn ang="0">
                  <a:pos x="108" y="101"/>
                </a:cxn>
                <a:cxn ang="0">
                  <a:pos x="107" y="90"/>
                </a:cxn>
                <a:cxn ang="0">
                  <a:pos x="108" y="78"/>
                </a:cxn>
                <a:cxn ang="0">
                  <a:pos x="109" y="67"/>
                </a:cxn>
                <a:cxn ang="0">
                  <a:pos x="111" y="55"/>
                </a:cxn>
                <a:cxn ang="0">
                  <a:pos x="113" y="42"/>
                </a:cxn>
                <a:cxn ang="0">
                  <a:pos x="116" y="28"/>
                </a:cxn>
                <a:cxn ang="0">
                  <a:pos x="119" y="14"/>
                </a:cxn>
                <a:cxn ang="0">
                  <a:pos x="123" y="0"/>
                </a:cxn>
              </a:cxnLst>
              <a:rect l="0" t="0" r="r" b="b"/>
              <a:pathLst>
                <a:path w="159" h="219">
                  <a:moveTo>
                    <a:pt x="123" y="0"/>
                  </a:moveTo>
                  <a:lnTo>
                    <a:pt x="117" y="1"/>
                  </a:lnTo>
                  <a:lnTo>
                    <a:pt x="101" y="3"/>
                  </a:lnTo>
                  <a:lnTo>
                    <a:pt x="91" y="5"/>
                  </a:lnTo>
                  <a:lnTo>
                    <a:pt x="80" y="9"/>
                  </a:lnTo>
                  <a:lnTo>
                    <a:pt x="68" y="13"/>
                  </a:lnTo>
                  <a:lnTo>
                    <a:pt x="55" y="19"/>
                  </a:lnTo>
                  <a:lnTo>
                    <a:pt x="43" y="26"/>
                  </a:lnTo>
                  <a:lnTo>
                    <a:pt x="32" y="35"/>
                  </a:lnTo>
                  <a:lnTo>
                    <a:pt x="26" y="42"/>
                  </a:lnTo>
                  <a:lnTo>
                    <a:pt x="21" y="47"/>
                  </a:lnTo>
                  <a:lnTo>
                    <a:pt x="16" y="53"/>
                  </a:lnTo>
                  <a:lnTo>
                    <a:pt x="12" y="60"/>
                  </a:lnTo>
                  <a:lnTo>
                    <a:pt x="9" y="67"/>
                  </a:lnTo>
                  <a:lnTo>
                    <a:pt x="6" y="75"/>
                  </a:lnTo>
                  <a:lnTo>
                    <a:pt x="3" y="84"/>
                  </a:lnTo>
                  <a:lnTo>
                    <a:pt x="1" y="93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1" y="123"/>
                  </a:lnTo>
                  <a:lnTo>
                    <a:pt x="2" y="136"/>
                  </a:lnTo>
                  <a:lnTo>
                    <a:pt x="2" y="139"/>
                  </a:lnTo>
                  <a:lnTo>
                    <a:pt x="5" y="146"/>
                  </a:lnTo>
                  <a:lnTo>
                    <a:pt x="7" y="152"/>
                  </a:lnTo>
                  <a:lnTo>
                    <a:pt x="11" y="158"/>
                  </a:lnTo>
                  <a:lnTo>
                    <a:pt x="16" y="164"/>
                  </a:lnTo>
                  <a:lnTo>
                    <a:pt x="22" y="171"/>
                  </a:lnTo>
                  <a:lnTo>
                    <a:pt x="32" y="179"/>
                  </a:lnTo>
                  <a:lnTo>
                    <a:pt x="42" y="186"/>
                  </a:lnTo>
                  <a:lnTo>
                    <a:pt x="54" y="193"/>
                  </a:lnTo>
                  <a:lnTo>
                    <a:pt x="70" y="199"/>
                  </a:lnTo>
                  <a:lnTo>
                    <a:pt x="87" y="205"/>
                  </a:lnTo>
                  <a:lnTo>
                    <a:pt x="107" y="211"/>
                  </a:lnTo>
                  <a:lnTo>
                    <a:pt x="131" y="215"/>
                  </a:lnTo>
                  <a:lnTo>
                    <a:pt x="159" y="219"/>
                  </a:lnTo>
                  <a:lnTo>
                    <a:pt x="155" y="216"/>
                  </a:lnTo>
                  <a:lnTo>
                    <a:pt x="146" y="207"/>
                  </a:lnTo>
                  <a:lnTo>
                    <a:pt x="140" y="200"/>
                  </a:lnTo>
                  <a:lnTo>
                    <a:pt x="134" y="191"/>
                  </a:lnTo>
                  <a:lnTo>
                    <a:pt x="128" y="181"/>
                  </a:lnTo>
                  <a:lnTo>
                    <a:pt x="123" y="168"/>
                  </a:lnTo>
                  <a:lnTo>
                    <a:pt x="117" y="154"/>
                  </a:lnTo>
                  <a:lnTo>
                    <a:pt x="113" y="139"/>
                  </a:lnTo>
                  <a:lnTo>
                    <a:pt x="109" y="120"/>
                  </a:lnTo>
                  <a:lnTo>
                    <a:pt x="108" y="101"/>
                  </a:lnTo>
                  <a:lnTo>
                    <a:pt x="107" y="90"/>
                  </a:lnTo>
                  <a:lnTo>
                    <a:pt x="108" y="78"/>
                  </a:lnTo>
                  <a:lnTo>
                    <a:pt x="109" y="67"/>
                  </a:lnTo>
                  <a:lnTo>
                    <a:pt x="111" y="55"/>
                  </a:lnTo>
                  <a:lnTo>
                    <a:pt x="113" y="42"/>
                  </a:lnTo>
                  <a:lnTo>
                    <a:pt x="116" y="28"/>
                  </a:lnTo>
                  <a:lnTo>
                    <a:pt x="119" y="14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DDB6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113"/>
            <p:cNvSpPr>
              <a:spLocks/>
            </p:cNvSpPr>
            <p:nvPr/>
          </p:nvSpPr>
          <p:spPr bwMode="auto">
            <a:xfrm>
              <a:off x="862" y="3183"/>
              <a:ext cx="26" cy="15"/>
            </a:xfrm>
            <a:custGeom>
              <a:avLst/>
              <a:gdLst/>
              <a:ahLst/>
              <a:cxnLst>
                <a:cxn ang="0">
                  <a:pos x="499" y="141"/>
                </a:cxn>
                <a:cxn ang="0">
                  <a:pos x="497" y="156"/>
                </a:cxn>
                <a:cxn ang="0">
                  <a:pos x="493" y="171"/>
                </a:cxn>
                <a:cxn ang="0">
                  <a:pos x="487" y="185"/>
                </a:cxn>
                <a:cxn ang="0">
                  <a:pos x="473" y="205"/>
                </a:cxn>
                <a:cxn ang="0">
                  <a:pos x="447" y="230"/>
                </a:cxn>
                <a:cxn ang="0">
                  <a:pos x="414" y="252"/>
                </a:cxn>
                <a:cxn ang="0">
                  <a:pos x="375" y="270"/>
                </a:cxn>
                <a:cxn ang="0">
                  <a:pos x="331" y="284"/>
                </a:cxn>
                <a:cxn ang="0">
                  <a:pos x="283" y="292"/>
                </a:cxn>
                <a:cxn ang="0">
                  <a:pos x="232" y="295"/>
                </a:cxn>
                <a:cxn ang="0">
                  <a:pos x="183" y="292"/>
                </a:cxn>
                <a:cxn ang="0">
                  <a:pos x="138" y="284"/>
                </a:cxn>
                <a:cxn ang="0">
                  <a:pos x="97" y="270"/>
                </a:cxn>
                <a:cxn ang="0">
                  <a:pos x="62" y="252"/>
                </a:cxn>
                <a:cxn ang="0">
                  <a:pos x="40" y="236"/>
                </a:cxn>
                <a:cxn ang="0">
                  <a:pos x="27" y="224"/>
                </a:cxn>
                <a:cxn ang="0">
                  <a:pos x="17" y="212"/>
                </a:cxn>
                <a:cxn ang="0">
                  <a:pos x="10" y="198"/>
                </a:cxn>
                <a:cxn ang="0">
                  <a:pos x="4" y="184"/>
                </a:cxn>
                <a:cxn ang="0">
                  <a:pos x="1" y="170"/>
                </a:cxn>
                <a:cxn ang="0">
                  <a:pos x="0" y="154"/>
                </a:cxn>
                <a:cxn ang="0">
                  <a:pos x="1" y="139"/>
                </a:cxn>
                <a:cxn ang="0">
                  <a:pos x="6" y="125"/>
                </a:cxn>
                <a:cxn ang="0">
                  <a:pos x="12" y="110"/>
                </a:cxn>
                <a:cxn ang="0">
                  <a:pos x="25" y="90"/>
                </a:cxn>
                <a:cxn ang="0">
                  <a:pos x="51" y="65"/>
                </a:cxn>
                <a:cxn ang="0">
                  <a:pos x="84" y="43"/>
                </a:cxn>
                <a:cxn ang="0">
                  <a:pos x="122" y="25"/>
                </a:cxn>
                <a:cxn ang="0">
                  <a:pos x="167" y="11"/>
                </a:cxn>
                <a:cxn ang="0">
                  <a:pos x="216" y="3"/>
                </a:cxn>
                <a:cxn ang="0">
                  <a:pos x="267" y="0"/>
                </a:cxn>
                <a:cxn ang="0">
                  <a:pos x="316" y="3"/>
                </a:cxn>
                <a:cxn ang="0">
                  <a:pos x="361" y="12"/>
                </a:cxn>
                <a:cxn ang="0">
                  <a:pos x="402" y="25"/>
                </a:cxn>
                <a:cxn ang="0">
                  <a:pos x="437" y="44"/>
                </a:cxn>
                <a:cxn ang="0">
                  <a:pos x="464" y="65"/>
                </a:cxn>
                <a:cxn ang="0">
                  <a:pos x="481" y="84"/>
                </a:cxn>
                <a:cxn ang="0">
                  <a:pos x="489" y="97"/>
                </a:cxn>
                <a:cxn ang="0">
                  <a:pos x="495" y="111"/>
                </a:cxn>
                <a:cxn ang="0">
                  <a:pos x="498" y="126"/>
                </a:cxn>
              </a:cxnLst>
              <a:rect l="0" t="0" r="r" b="b"/>
              <a:pathLst>
                <a:path w="499" h="295">
                  <a:moveTo>
                    <a:pt x="499" y="134"/>
                  </a:moveTo>
                  <a:lnTo>
                    <a:pt x="499" y="141"/>
                  </a:lnTo>
                  <a:lnTo>
                    <a:pt x="498" y="149"/>
                  </a:lnTo>
                  <a:lnTo>
                    <a:pt x="497" y="156"/>
                  </a:lnTo>
                  <a:lnTo>
                    <a:pt x="495" y="163"/>
                  </a:lnTo>
                  <a:lnTo>
                    <a:pt x="493" y="171"/>
                  </a:lnTo>
                  <a:lnTo>
                    <a:pt x="490" y="178"/>
                  </a:lnTo>
                  <a:lnTo>
                    <a:pt x="487" y="185"/>
                  </a:lnTo>
                  <a:lnTo>
                    <a:pt x="483" y="192"/>
                  </a:lnTo>
                  <a:lnTo>
                    <a:pt x="473" y="205"/>
                  </a:lnTo>
                  <a:lnTo>
                    <a:pt x="461" y="219"/>
                  </a:lnTo>
                  <a:lnTo>
                    <a:pt x="447" y="230"/>
                  </a:lnTo>
                  <a:lnTo>
                    <a:pt x="432" y="241"/>
                  </a:lnTo>
                  <a:lnTo>
                    <a:pt x="414" y="252"/>
                  </a:lnTo>
                  <a:lnTo>
                    <a:pt x="396" y="262"/>
                  </a:lnTo>
                  <a:lnTo>
                    <a:pt x="375" y="270"/>
                  </a:lnTo>
                  <a:lnTo>
                    <a:pt x="354" y="278"/>
                  </a:lnTo>
                  <a:lnTo>
                    <a:pt x="331" y="284"/>
                  </a:lnTo>
                  <a:lnTo>
                    <a:pt x="308" y="289"/>
                  </a:lnTo>
                  <a:lnTo>
                    <a:pt x="283" y="292"/>
                  </a:lnTo>
                  <a:lnTo>
                    <a:pt x="258" y="294"/>
                  </a:lnTo>
                  <a:lnTo>
                    <a:pt x="232" y="295"/>
                  </a:lnTo>
                  <a:lnTo>
                    <a:pt x="207" y="294"/>
                  </a:lnTo>
                  <a:lnTo>
                    <a:pt x="183" y="292"/>
                  </a:lnTo>
                  <a:lnTo>
                    <a:pt x="159" y="288"/>
                  </a:lnTo>
                  <a:lnTo>
                    <a:pt x="138" y="284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62"/>
                  </a:lnTo>
                  <a:lnTo>
                    <a:pt x="62" y="252"/>
                  </a:lnTo>
                  <a:lnTo>
                    <a:pt x="47" y="241"/>
                  </a:lnTo>
                  <a:lnTo>
                    <a:pt x="40" y="236"/>
                  </a:lnTo>
                  <a:lnTo>
                    <a:pt x="33" y="230"/>
                  </a:lnTo>
                  <a:lnTo>
                    <a:pt x="27" y="224"/>
                  </a:lnTo>
                  <a:lnTo>
                    <a:pt x="22" y="218"/>
                  </a:lnTo>
                  <a:lnTo>
                    <a:pt x="17" y="212"/>
                  </a:lnTo>
                  <a:lnTo>
                    <a:pt x="13" y="204"/>
                  </a:lnTo>
                  <a:lnTo>
                    <a:pt x="10" y="198"/>
                  </a:lnTo>
                  <a:lnTo>
                    <a:pt x="6" y="191"/>
                  </a:lnTo>
                  <a:lnTo>
                    <a:pt x="4" y="184"/>
                  </a:lnTo>
                  <a:lnTo>
                    <a:pt x="2" y="177"/>
                  </a:lnTo>
                  <a:lnTo>
                    <a:pt x="1" y="170"/>
                  </a:lnTo>
                  <a:lnTo>
                    <a:pt x="0" y="161"/>
                  </a:lnTo>
                  <a:lnTo>
                    <a:pt x="0" y="154"/>
                  </a:lnTo>
                  <a:lnTo>
                    <a:pt x="0" y="147"/>
                  </a:lnTo>
                  <a:lnTo>
                    <a:pt x="1" y="139"/>
                  </a:lnTo>
                  <a:lnTo>
                    <a:pt x="3" y="132"/>
                  </a:lnTo>
                  <a:lnTo>
                    <a:pt x="6" y="125"/>
                  </a:lnTo>
                  <a:lnTo>
                    <a:pt x="8" y="117"/>
                  </a:lnTo>
                  <a:lnTo>
                    <a:pt x="12" y="110"/>
                  </a:lnTo>
                  <a:lnTo>
                    <a:pt x="16" y="103"/>
                  </a:lnTo>
                  <a:lnTo>
                    <a:pt x="25" y="90"/>
                  </a:lnTo>
                  <a:lnTo>
                    <a:pt x="37" y="77"/>
                  </a:lnTo>
                  <a:lnTo>
                    <a:pt x="51" y="65"/>
                  </a:lnTo>
                  <a:lnTo>
                    <a:pt x="67" y="53"/>
                  </a:lnTo>
                  <a:lnTo>
                    <a:pt x="84" y="43"/>
                  </a:lnTo>
                  <a:lnTo>
                    <a:pt x="103" y="34"/>
                  </a:lnTo>
                  <a:lnTo>
                    <a:pt x="122" y="25"/>
                  </a:lnTo>
                  <a:lnTo>
                    <a:pt x="144" y="17"/>
                  </a:lnTo>
                  <a:lnTo>
                    <a:pt x="167" y="11"/>
                  </a:lnTo>
                  <a:lnTo>
                    <a:pt x="191" y="6"/>
                  </a:lnTo>
                  <a:lnTo>
                    <a:pt x="216" y="3"/>
                  </a:lnTo>
                  <a:lnTo>
                    <a:pt x="241" y="1"/>
                  </a:lnTo>
                  <a:lnTo>
                    <a:pt x="267" y="0"/>
                  </a:lnTo>
                  <a:lnTo>
                    <a:pt x="291" y="1"/>
                  </a:lnTo>
                  <a:lnTo>
                    <a:pt x="316" y="3"/>
                  </a:lnTo>
                  <a:lnTo>
                    <a:pt x="338" y="7"/>
                  </a:lnTo>
                  <a:lnTo>
                    <a:pt x="361" y="12"/>
                  </a:lnTo>
                  <a:lnTo>
                    <a:pt x="381" y="18"/>
                  </a:lnTo>
                  <a:lnTo>
                    <a:pt x="402" y="25"/>
                  </a:lnTo>
                  <a:lnTo>
                    <a:pt x="420" y="34"/>
                  </a:lnTo>
                  <a:lnTo>
                    <a:pt x="437" y="44"/>
                  </a:lnTo>
                  <a:lnTo>
                    <a:pt x="452" y="54"/>
                  </a:lnTo>
                  <a:lnTo>
                    <a:pt x="464" y="65"/>
                  </a:lnTo>
                  <a:lnTo>
                    <a:pt x="476" y="78"/>
                  </a:lnTo>
                  <a:lnTo>
                    <a:pt x="481" y="84"/>
                  </a:lnTo>
                  <a:lnTo>
                    <a:pt x="485" y="91"/>
                  </a:lnTo>
                  <a:lnTo>
                    <a:pt x="489" y="97"/>
                  </a:lnTo>
                  <a:lnTo>
                    <a:pt x="492" y="104"/>
                  </a:lnTo>
                  <a:lnTo>
                    <a:pt x="495" y="111"/>
                  </a:lnTo>
                  <a:lnTo>
                    <a:pt x="497" y="118"/>
                  </a:lnTo>
                  <a:lnTo>
                    <a:pt x="498" y="126"/>
                  </a:lnTo>
                  <a:lnTo>
                    <a:pt x="499" y="134"/>
                  </a:lnTo>
                  <a:close/>
                </a:path>
              </a:pathLst>
            </a:custGeom>
            <a:solidFill>
              <a:srgbClr val="F2BE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114"/>
            <p:cNvSpPr>
              <a:spLocks/>
            </p:cNvSpPr>
            <p:nvPr/>
          </p:nvSpPr>
          <p:spPr bwMode="auto">
            <a:xfrm>
              <a:off x="789" y="3181"/>
              <a:ext cx="22" cy="14"/>
            </a:xfrm>
            <a:custGeom>
              <a:avLst/>
              <a:gdLst/>
              <a:ahLst/>
              <a:cxnLst>
                <a:cxn ang="0">
                  <a:pos x="420" y="136"/>
                </a:cxn>
                <a:cxn ang="0">
                  <a:pos x="418" y="150"/>
                </a:cxn>
                <a:cxn ang="0">
                  <a:pos x="411" y="168"/>
                </a:cxn>
                <a:cxn ang="0">
                  <a:pos x="395" y="191"/>
                </a:cxn>
                <a:cxn ang="0">
                  <a:pos x="372" y="211"/>
                </a:cxn>
                <a:cxn ang="0">
                  <a:pos x="344" y="228"/>
                </a:cxn>
                <a:cxn ang="0">
                  <a:pos x="310" y="242"/>
                </a:cxn>
                <a:cxn ang="0">
                  <a:pos x="272" y="251"/>
                </a:cxn>
                <a:cxn ang="0">
                  <a:pos x="231" y="256"/>
                </a:cxn>
                <a:cxn ang="0">
                  <a:pos x="188" y="256"/>
                </a:cxn>
                <a:cxn ang="0">
                  <a:pos x="147" y="250"/>
                </a:cxn>
                <a:cxn ang="0">
                  <a:pos x="109" y="241"/>
                </a:cxn>
                <a:cxn ang="0">
                  <a:pos x="75" y="226"/>
                </a:cxn>
                <a:cxn ang="0">
                  <a:pos x="47" y="209"/>
                </a:cxn>
                <a:cxn ang="0">
                  <a:pos x="24" y="188"/>
                </a:cxn>
                <a:cxn ang="0">
                  <a:pos x="9" y="165"/>
                </a:cxn>
                <a:cxn ang="0">
                  <a:pos x="2" y="147"/>
                </a:cxn>
                <a:cxn ang="0">
                  <a:pos x="0" y="134"/>
                </a:cxn>
                <a:cxn ang="0">
                  <a:pos x="0" y="121"/>
                </a:cxn>
                <a:cxn ang="0">
                  <a:pos x="2" y="108"/>
                </a:cxn>
                <a:cxn ang="0">
                  <a:pos x="9" y="89"/>
                </a:cxn>
                <a:cxn ang="0">
                  <a:pos x="25" y="67"/>
                </a:cxn>
                <a:cxn ang="0">
                  <a:pos x="48" y="46"/>
                </a:cxn>
                <a:cxn ang="0">
                  <a:pos x="76" y="29"/>
                </a:cxn>
                <a:cxn ang="0">
                  <a:pos x="110" y="16"/>
                </a:cxn>
                <a:cxn ang="0">
                  <a:pos x="148" y="6"/>
                </a:cxn>
                <a:cxn ang="0">
                  <a:pos x="189" y="1"/>
                </a:cxn>
                <a:cxn ang="0">
                  <a:pos x="232" y="1"/>
                </a:cxn>
                <a:cxn ang="0">
                  <a:pos x="274" y="6"/>
                </a:cxn>
                <a:cxn ang="0">
                  <a:pos x="311" y="17"/>
                </a:cxn>
                <a:cxn ang="0">
                  <a:pos x="345" y="31"/>
                </a:cxn>
                <a:cxn ang="0">
                  <a:pos x="373" y="48"/>
                </a:cxn>
                <a:cxn ang="0">
                  <a:pos x="396" y="69"/>
                </a:cxn>
                <a:cxn ang="0">
                  <a:pos x="411" y="91"/>
                </a:cxn>
                <a:cxn ang="0">
                  <a:pos x="418" y="111"/>
                </a:cxn>
                <a:cxn ang="0">
                  <a:pos x="420" y="123"/>
                </a:cxn>
              </a:cxnLst>
              <a:rect l="0" t="0" r="r" b="b"/>
              <a:pathLst>
                <a:path w="420" h="256">
                  <a:moveTo>
                    <a:pt x="420" y="130"/>
                  </a:moveTo>
                  <a:lnTo>
                    <a:pt x="420" y="136"/>
                  </a:lnTo>
                  <a:lnTo>
                    <a:pt x="419" y="143"/>
                  </a:lnTo>
                  <a:lnTo>
                    <a:pt x="418" y="150"/>
                  </a:lnTo>
                  <a:lnTo>
                    <a:pt x="416" y="156"/>
                  </a:lnTo>
                  <a:lnTo>
                    <a:pt x="411" y="168"/>
                  </a:lnTo>
                  <a:lnTo>
                    <a:pt x="404" y="179"/>
                  </a:lnTo>
                  <a:lnTo>
                    <a:pt x="395" y="191"/>
                  </a:lnTo>
                  <a:lnTo>
                    <a:pt x="384" y="201"/>
                  </a:lnTo>
                  <a:lnTo>
                    <a:pt x="372" y="211"/>
                  </a:lnTo>
                  <a:lnTo>
                    <a:pt x="359" y="220"/>
                  </a:lnTo>
                  <a:lnTo>
                    <a:pt x="344" y="228"/>
                  </a:lnTo>
                  <a:lnTo>
                    <a:pt x="327" y="236"/>
                  </a:lnTo>
                  <a:lnTo>
                    <a:pt x="310" y="242"/>
                  </a:lnTo>
                  <a:lnTo>
                    <a:pt x="291" y="247"/>
                  </a:lnTo>
                  <a:lnTo>
                    <a:pt x="272" y="251"/>
                  </a:lnTo>
                  <a:lnTo>
                    <a:pt x="251" y="254"/>
                  </a:lnTo>
                  <a:lnTo>
                    <a:pt x="231" y="256"/>
                  </a:lnTo>
                  <a:lnTo>
                    <a:pt x="209" y="256"/>
                  </a:lnTo>
                  <a:lnTo>
                    <a:pt x="188" y="256"/>
                  </a:lnTo>
                  <a:lnTo>
                    <a:pt x="166" y="254"/>
                  </a:lnTo>
                  <a:lnTo>
                    <a:pt x="147" y="250"/>
                  </a:lnTo>
                  <a:lnTo>
                    <a:pt x="128" y="246"/>
                  </a:lnTo>
                  <a:lnTo>
                    <a:pt x="109" y="241"/>
                  </a:lnTo>
                  <a:lnTo>
                    <a:pt x="92" y="233"/>
                  </a:lnTo>
                  <a:lnTo>
                    <a:pt x="75" y="226"/>
                  </a:lnTo>
                  <a:lnTo>
                    <a:pt x="61" y="218"/>
                  </a:lnTo>
                  <a:lnTo>
                    <a:pt x="47" y="209"/>
                  </a:lnTo>
                  <a:lnTo>
                    <a:pt x="34" y="199"/>
                  </a:lnTo>
                  <a:lnTo>
                    <a:pt x="24" y="188"/>
                  </a:lnTo>
                  <a:lnTo>
                    <a:pt x="16" y="177"/>
                  </a:lnTo>
                  <a:lnTo>
                    <a:pt x="9" y="165"/>
                  </a:lnTo>
                  <a:lnTo>
                    <a:pt x="4" y="153"/>
                  </a:lnTo>
                  <a:lnTo>
                    <a:pt x="2" y="147"/>
                  </a:lnTo>
                  <a:lnTo>
                    <a:pt x="1" y="140"/>
                  </a:lnTo>
                  <a:lnTo>
                    <a:pt x="0" y="134"/>
                  </a:ln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2" y="108"/>
                  </a:lnTo>
                  <a:lnTo>
                    <a:pt x="4" y="102"/>
                  </a:lnTo>
                  <a:lnTo>
                    <a:pt x="9" y="89"/>
                  </a:lnTo>
                  <a:lnTo>
                    <a:pt x="16" y="78"/>
                  </a:lnTo>
                  <a:lnTo>
                    <a:pt x="25" y="67"/>
                  </a:lnTo>
                  <a:lnTo>
                    <a:pt x="35" y="56"/>
                  </a:lnTo>
                  <a:lnTo>
                    <a:pt x="48" y="46"/>
                  </a:lnTo>
                  <a:lnTo>
                    <a:pt x="62" y="37"/>
                  </a:lnTo>
                  <a:lnTo>
                    <a:pt x="76" y="29"/>
                  </a:lnTo>
                  <a:lnTo>
                    <a:pt x="93" y="22"/>
                  </a:lnTo>
                  <a:lnTo>
                    <a:pt x="110" y="16"/>
                  </a:lnTo>
                  <a:lnTo>
                    <a:pt x="129" y="11"/>
                  </a:lnTo>
                  <a:lnTo>
                    <a:pt x="148" y="6"/>
                  </a:lnTo>
                  <a:lnTo>
                    <a:pt x="168" y="3"/>
                  </a:lnTo>
                  <a:lnTo>
                    <a:pt x="189" y="1"/>
                  </a:lnTo>
                  <a:lnTo>
                    <a:pt x="210" y="0"/>
                  </a:lnTo>
                  <a:lnTo>
                    <a:pt x="232" y="1"/>
                  </a:lnTo>
                  <a:lnTo>
                    <a:pt x="253" y="3"/>
                  </a:lnTo>
                  <a:lnTo>
                    <a:pt x="274" y="6"/>
                  </a:lnTo>
                  <a:lnTo>
                    <a:pt x="292" y="12"/>
                  </a:lnTo>
                  <a:lnTo>
                    <a:pt x="311" y="17"/>
                  </a:lnTo>
                  <a:lnTo>
                    <a:pt x="328" y="23"/>
                  </a:lnTo>
                  <a:lnTo>
                    <a:pt x="345" y="31"/>
                  </a:lnTo>
                  <a:lnTo>
                    <a:pt x="360" y="39"/>
                  </a:lnTo>
                  <a:lnTo>
                    <a:pt x="373" y="48"/>
                  </a:lnTo>
                  <a:lnTo>
                    <a:pt x="385" y="59"/>
                  </a:lnTo>
                  <a:lnTo>
                    <a:pt x="396" y="69"/>
                  </a:lnTo>
                  <a:lnTo>
                    <a:pt x="404" y="80"/>
                  </a:lnTo>
                  <a:lnTo>
                    <a:pt x="411" y="91"/>
                  </a:lnTo>
                  <a:lnTo>
                    <a:pt x="416" y="104"/>
                  </a:lnTo>
                  <a:lnTo>
                    <a:pt x="418" y="111"/>
                  </a:lnTo>
                  <a:lnTo>
                    <a:pt x="419" y="117"/>
                  </a:lnTo>
                  <a:lnTo>
                    <a:pt x="420" y="123"/>
                  </a:lnTo>
                  <a:lnTo>
                    <a:pt x="420" y="130"/>
                  </a:lnTo>
                  <a:close/>
                </a:path>
              </a:pathLst>
            </a:custGeom>
            <a:solidFill>
              <a:srgbClr val="F2BE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115"/>
            <p:cNvSpPr>
              <a:spLocks/>
            </p:cNvSpPr>
            <p:nvPr/>
          </p:nvSpPr>
          <p:spPr bwMode="auto">
            <a:xfrm>
              <a:off x="820" y="3202"/>
              <a:ext cx="31" cy="20"/>
            </a:xfrm>
            <a:custGeom>
              <a:avLst/>
              <a:gdLst/>
              <a:ahLst/>
              <a:cxnLst>
                <a:cxn ang="0">
                  <a:pos x="9" y="7"/>
                </a:cxn>
                <a:cxn ang="0">
                  <a:pos x="59" y="33"/>
                </a:cxn>
                <a:cxn ang="0">
                  <a:pos x="97" y="48"/>
                </a:cxn>
                <a:cxn ang="0">
                  <a:pos x="130" y="58"/>
                </a:cxn>
                <a:cxn ang="0">
                  <a:pos x="166" y="67"/>
                </a:cxn>
                <a:cxn ang="0">
                  <a:pos x="207" y="74"/>
                </a:cxn>
                <a:cxn ang="0">
                  <a:pos x="253" y="77"/>
                </a:cxn>
                <a:cxn ang="0">
                  <a:pos x="302" y="78"/>
                </a:cxn>
                <a:cxn ang="0">
                  <a:pos x="356" y="75"/>
                </a:cxn>
                <a:cxn ang="0">
                  <a:pos x="416" y="67"/>
                </a:cxn>
                <a:cxn ang="0">
                  <a:pos x="478" y="53"/>
                </a:cxn>
                <a:cxn ang="0">
                  <a:pos x="546" y="35"/>
                </a:cxn>
                <a:cxn ang="0">
                  <a:pos x="578" y="37"/>
                </a:cxn>
                <a:cxn ang="0">
                  <a:pos x="559" y="100"/>
                </a:cxn>
                <a:cxn ang="0">
                  <a:pos x="536" y="161"/>
                </a:cxn>
                <a:cxn ang="0">
                  <a:pos x="510" y="209"/>
                </a:cxn>
                <a:cxn ang="0">
                  <a:pos x="490" y="240"/>
                </a:cxn>
                <a:cxn ang="0">
                  <a:pos x="465" y="271"/>
                </a:cxn>
                <a:cxn ang="0">
                  <a:pos x="437" y="300"/>
                </a:cxn>
                <a:cxn ang="0">
                  <a:pos x="406" y="324"/>
                </a:cxn>
                <a:cxn ang="0">
                  <a:pos x="370" y="346"/>
                </a:cxn>
                <a:cxn ang="0">
                  <a:pos x="331" y="362"/>
                </a:cxn>
                <a:cxn ang="0">
                  <a:pos x="286" y="372"/>
                </a:cxn>
                <a:cxn ang="0">
                  <a:pos x="253" y="374"/>
                </a:cxn>
                <a:cxn ang="0">
                  <a:pos x="218" y="369"/>
                </a:cxn>
                <a:cxn ang="0">
                  <a:pos x="199" y="364"/>
                </a:cxn>
                <a:cxn ang="0">
                  <a:pos x="178" y="355"/>
                </a:cxn>
                <a:cxn ang="0">
                  <a:pos x="157" y="343"/>
                </a:cxn>
                <a:cxn ang="0">
                  <a:pos x="133" y="326"/>
                </a:cxn>
                <a:cxn ang="0">
                  <a:pos x="111" y="304"/>
                </a:cxn>
                <a:cxn ang="0">
                  <a:pos x="88" y="277"/>
                </a:cxn>
                <a:cxn ang="0">
                  <a:pos x="67" y="243"/>
                </a:cxn>
                <a:cxn ang="0">
                  <a:pos x="47" y="204"/>
                </a:cxn>
                <a:cxn ang="0">
                  <a:pos x="30" y="156"/>
                </a:cxn>
                <a:cxn ang="0">
                  <a:pos x="16" y="100"/>
                </a:cxn>
                <a:cxn ang="0">
                  <a:pos x="4" y="36"/>
                </a:cxn>
              </a:cxnLst>
              <a:rect l="0" t="0" r="r" b="b"/>
              <a:pathLst>
                <a:path w="581" h="374">
                  <a:moveTo>
                    <a:pt x="0" y="0"/>
                  </a:moveTo>
                  <a:lnTo>
                    <a:pt x="9" y="7"/>
                  </a:lnTo>
                  <a:lnTo>
                    <a:pt x="37" y="23"/>
                  </a:lnTo>
                  <a:lnTo>
                    <a:pt x="59" y="33"/>
                  </a:lnTo>
                  <a:lnTo>
                    <a:pt x="83" y="43"/>
                  </a:lnTo>
                  <a:lnTo>
                    <a:pt x="97" y="48"/>
                  </a:lnTo>
                  <a:lnTo>
                    <a:pt x="113" y="53"/>
                  </a:lnTo>
                  <a:lnTo>
                    <a:pt x="130" y="58"/>
                  </a:lnTo>
                  <a:lnTo>
                    <a:pt x="148" y="62"/>
                  </a:lnTo>
                  <a:lnTo>
                    <a:pt x="166" y="67"/>
                  </a:lnTo>
                  <a:lnTo>
                    <a:pt x="187" y="71"/>
                  </a:lnTo>
                  <a:lnTo>
                    <a:pt x="207" y="74"/>
                  </a:lnTo>
                  <a:lnTo>
                    <a:pt x="230" y="76"/>
                  </a:lnTo>
                  <a:lnTo>
                    <a:pt x="253" y="77"/>
                  </a:lnTo>
                  <a:lnTo>
                    <a:pt x="278" y="78"/>
                  </a:lnTo>
                  <a:lnTo>
                    <a:pt x="302" y="78"/>
                  </a:lnTo>
                  <a:lnTo>
                    <a:pt x="329" y="77"/>
                  </a:lnTo>
                  <a:lnTo>
                    <a:pt x="356" y="75"/>
                  </a:lnTo>
                  <a:lnTo>
                    <a:pt x="385" y="72"/>
                  </a:lnTo>
                  <a:lnTo>
                    <a:pt x="416" y="67"/>
                  </a:lnTo>
                  <a:lnTo>
                    <a:pt x="447" y="60"/>
                  </a:lnTo>
                  <a:lnTo>
                    <a:pt x="478" y="53"/>
                  </a:lnTo>
                  <a:lnTo>
                    <a:pt x="511" y="45"/>
                  </a:lnTo>
                  <a:lnTo>
                    <a:pt x="546" y="35"/>
                  </a:lnTo>
                  <a:lnTo>
                    <a:pt x="581" y="23"/>
                  </a:lnTo>
                  <a:lnTo>
                    <a:pt x="578" y="37"/>
                  </a:lnTo>
                  <a:lnTo>
                    <a:pt x="567" y="75"/>
                  </a:lnTo>
                  <a:lnTo>
                    <a:pt x="559" y="100"/>
                  </a:lnTo>
                  <a:lnTo>
                    <a:pt x="549" y="129"/>
                  </a:lnTo>
                  <a:lnTo>
                    <a:pt x="536" y="161"/>
                  </a:lnTo>
                  <a:lnTo>
                    <a:pt x="519" y="192"/>
                  </a:lnTo>
                  <a:lnTo>
                    <a:pt x="510" y="209"/>
                  </a:lnTo>
                  <a:lnTo>
                    <a:pt x="500" y="224"/>
                  </a:lnTo>
                  <a:lnTo>
                    <a:pt x="490" y="240"/>
                  </a:lnTo>
                  <a:lnTo>
                    <a:pt x="477" y="256"/>
                  </a:lnTo>
                  <a:lnTo>
                    <a:pt x="465" y="271"/>
                  </a:lnTo>
                  <a:lnTo>
                    <a:pt x="452" y="285"/>
                  </a:lnTo>
                  <a:lnTo>
                    <a:pt x="437" y="300"/>
                  </a:lnTo>
                  <a:lnTo>
                    <a:pt x="422" y="312"/>
                  </a:lnTo>
                  <a:lnTo>
                    <a:pt x="406" y="324"/>
                  </a:lnTo>
                  <a:lnTo>
                    <a:pt x="388" y="335"/>
                  </a:lnTo>
                  <a:lnTo>
                    <a:pt x="370" y="346"/>
                  </a:lnTo>
                  <a:lnTo>
                    <a:pt x="351" y="355"/>
                  </a:lnTo>
                  <a:lnTo>
                    <a:pt x="331" y="362"/>
                  </a:lnTo>
                  <a:lnTo>
                    <a:pt x="308" y="367"/>
                  </a:lnTo>
                  <a:lnTo>
                    <a:pt x="286" y="372"/>
                  </a:lnTo>
                  <a:lnTo>
                    <a:pt x="262" y="374"/>
                  </a:lnTo>
                  <a:lnTo>
                    <a:pt x="253" y="374"/>
                  </a:lnTo>
                  <a:lnTo>
                    <a:pt x="226" y="371"/>
                  </a:lnTo>
                  <a:lnTo>
                    <a:pt x="218" y="369"/>
                  </a:lnTo>
                  <a:lnTo>
                    <a:pt x="209" y="367"/>
                  </a:lnTo>
                  <a:lnTo>
                    <a:pt x="199" y="364"/>
                  </a:lnTo>
                  <a:lnTo>
                    <a:pt x="189" y="360"/>
                  </a:lnTo>
                  <a:lnTo>
                    <a:pt x="178" y="355"/>
                  </a:lnTo>
                  <a:lnTo>
                    <a:pt x="167" y="349"/>
                  </a:lnTo>
                  <a:lnTo>
                    <a:pt x="157" y="343"/>
                  </a:lnTo>
                  <a:lnTo>
                    <a:pt x="145" y="334"/>
                  </a:lnTo>
                  <a:lnTo>
                    <a:pt x="133" y="326"/>
                  </a:lnTo>
                  <a:lnTo>
                    <a:pt x="122" y="316"/>
                  </a:lnTo>
                  <a:lnTo>
                    <a:pt x="111" y="304"/>
                  </a:lnTo>
                  <a:lnTo>
                    <a:pt x="100" y="291"/>
                  </a:lnTo>
                  <a:lnTo>
                    <a:pt x="88" y="277"/>
                  </a:lnTo>
                  <a:lnTo>
                    <a:pt x="77" y="261"/>
                  </a:lnTo>
                  <a:lnTo>
                    <a:pt x="67" y="243"/>
                  </a:lnTo>
                  <a:lnTo>
                    <a:pt x="57" y="225"/>
                  </a:lnTo>
                  <a:lnTo>
                    <a:pt x="47" y="204"/>
                  </a:lnTo>
                  <a:lnTo>
                    <a:pt x="38" y="181"/>
                  </a:lnTo>
                  <a:lnTo>
                    <a:pt x="30" y="156"/>
                  </a:lnTo>
                  <a:lnTo>
                    <a:pt x="22" y="129"/>
                  </a:lnTo>
                  <a:lnTo>
                    <a:pt x="16" y="100"/>
                  </a:lnTo>
                  <a:lnTo>
                    <a:pt x="9" y="70"/>
                  </a:lnTo>
                  <a:lnTo>
                    <a:pt x="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5F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116"/>
            <p:cNvSpPr>
              <a:spLocks/>
            </p:cNvSpPr>
            <p:nvPr/>
          </p:nvSpPr>
          <p:spPr bwMode="auto">
            <a:xfrm>
              <a:off x="811" y="3061"/>
              <a:ext cx="99" cy="146"/>
            </a:xfrm>
            <a:custGeom>
              <a:avLst/>
              <a:gdLst/>
              <a:ahLst/>
              <a:cxnLst>
                <a:cxn ang="0">
                  <a:pos x="43" y="778"/>
                </a:cxn>
                <a:cxn ang="0">
                  <a:pos x="93" y="905"/>
                </a:cxn>
                <a:cxn ang="0">
                  <a:pos x="170" y="1030"/>
                </a:cxn>
                <a:cxn ang="0">
                  <a:pos x="277" y="1131"/>
                </a:cxn>
                <a:cxn ang="0">
                  <a:pos x="419" y="1185"/>
                </a:cxn>
                <a:cxn ang="0">
                  <a:pos x="483" y="1176"/>
                </a:cxn>
                <a:cxn ang="0">
                  <a:pos x="534" y="1149"/>
                </a:cxn>
                <a:cxn ang="0">
                  <a:pos x="552" y="1118"/>
                </a:cxn>
                <a:cxn ang="0">
                  <a:pos x="549" y="1072"/>
                </a:cxn>
                <a:cxn ang="0">
                  <a:pos x="608" y="1116"/>
                </a:cxn>
                <a:cxn ang="0">
                  <a:pos x="707" y="1156"/>
                </a:cxn>
                <a:cxn ang="0">
                  <a:pos x="769" y="1162"/>
                </a:cxn>
                <a:cxn ang="0">
                  <a:pos x="831" y="1154"/>
                </a:cxn>
                <a:cxn ang="0">
                  <a:pos x="865" y="1132"/>
                </a:cxn>
                <a:cxn ang="0">
                  <a:pos x="881" y="1074"/>
                </a:cxn>
                <a:cxn ang="0">
                  <a:pos x="907" y="1062"/>
                </a:cxn>
                <a:cxn ang="0">
                  <a:pos x="996" y="1110"/>
                </a:cxn>
                <a:cxn ang="0">
                  <a:pos x="1094" y="1133"/>
                </a:cxn>
                <a:cxn ang="0">
                  <a:pos x="1181" y="1135"/>
                </a:cxn>
                <a:cxn ang="0">
                  <a:pos x="1232" y="1125"/>
                </a:cxn>
                <a:cxn ang="0">
                  <a:pos x="1261" y="1107"/>
                </a:cxn>
                <a:cxn ang="0">
                  <a:pos x="1271" y="1080"/>
                </a:cxn>
                <a:cxn ang="0">
                  <a:pos x="1263" y="1039"/>
                </a:cxn>
                <a:cxn ang="0">
                  <a:pos x="1333" y="1083"/>
                </a:cxn>
                <a:cxn ang="0">
                  <a:pos x="1428" y="1181"/>
                </a:cxn>
                <a:cxn ang="0">
                  <a:pos x="1510" y="1296"/>
                </a:cxn>
                <a:cxn ang="0">
                  <a:pos x="1580" y="1439"/>
                </a:cxn>
                <a:cxn ang="0">
                  <a:pos x="1622" y="1610"/>
                </a:cxn>
                <a:cxn ang="0">
                  <a:pos x="1630" y="1787"/>
                </a:cxn>
                <a:cxn ang="0">
                  <a:pos x="1615" y="1963"/>
                </a:cxn>
                <a:cxn ang="0">
                  <a:pos x="1574" y="2200"/>
                </a:cxn>
                <a:cxn ang="0">
                  <a:pos x="1564" y="2312"/>
                </a:cxn>
                <a:cxn ang="0">
                  <a:pos x="1574" y="2429"/>
                </a:cxn>
                <a:cxn ang="0">
                  <a:pos x="1592" y="2509"/>
                </a:cxn>
                <a:cxn ang="0">
                  <a:pos x="1614" y="2637"/>
                </a:cxn>
                <a:cxn ang="0">
                  <a:pos x="1605" y="2712"/>
                </a:cxn>
                <a:cxn ang="0">
                  <a:pos x="1579" y="2762"/>
                </a:cxn>
                <a:cxn ang="0">
                  <a:pos x="1632" y="2737"/>
                </a:cxn>
                <a:cxn ang="0">
                  <a:pos x="1690" y="2673"/>
                </a:cxn>
                <a:cxn ang="0">
                  <a:pos x="1710" y="2620"/>
                </a:cxn>
                <a:cxn ang="0">
                  <a:pos x="1720" y="2525"/>
                </a:cxn>
                <a:cxn ang="0">
                  <a:pos x="1708" y="2345"/>
                </a:cxn>
                <a:cxn ang="0">
                  <a:pos x="1709" y="2220"/>
                </a:cxn>
                <a:cxn ang="0">
                  <a:pos x="1729" y="2131"/>
                </a:cxn>
                <a:cxn ang="0">
                  <a:pos x="1803" y="1999"/>
                </a:cxn>
                <a:cxn ang="0">
                  <a:pos x="1858" y="1899"/>
                </a:cxn>
                <a:cxn ang="0">
                  <a:pos x="1875" y="1826"/>
                </a:cxn>
                <a:cxn ang="0">
                  <a:pos x="1882" y="1511"/>
                </a:cxn>
                <a:cxn ang="0">
                  <a:pos x="1865" y="1335"/>
                </a:cxn>
                <a:cxn ang="0">
                  <a:pos x="1854" y="1191"/>
                </a:cxn>
                <a:cxn ang="0">
                  <a:pos x="1825" y="860"/>
                </a:cxn>
                <a:cxn ang="0">
                  <a:pos x="1777" y="627"/>
                </a:cxn>
                <a:cxn ang="0">
                  <a:pos x="1691" y="414"/>
                </a:cxn>
                <a:cxn ang="0">
                  <a:pos x="1555" y="255"/>
                </a:cxn>
                <a:cxn ang="0">
                  <a:pos x="1395" y="173"/>
                </a:cxn>
                <a:cxn ang="0">
                  <a:pos x="1221" y="96"/>
                </a:cxn>
                <a:cxn ang="0">
                  <a:pos x="961" y="22"/>
                </a:cxn>
                <a:cxn ang="0">
                  <a:pos x="660" y="3"/>
                </a:cxn>
                <a:cxn ang="0">
                  <a:pos x="362" y="96"/>
                </a:cxn>
                <a:cxn ang="0">
                  <a:pos x="111" y="354"/>
                </a:cxn>
              </a:cxnLst>
              <a:rect l="0" t="0" r="r" b="b"/>
              <a:pathLst>
                <a:path w="1884" h="2762">
                  <a:moveTo>
                    <a:pt x="0" y="610"/>
                  </a:moveTo>
                  <a:lnTo>
                    <a:pt x="4" y="632"/>
                  </a:lnTo>
                  <a:lnTo>
                    <a:pt x="17" y="692"/>
                  </a:lnTo>
                  <a:lnTo>
                    <a:pt x="29" y="733"/>
                  </a:lnTo>
                  <a:lnTo>
                    <a:pt x="43" y="778"/>
                  </a:lnTo>
                  <a:lnTo>
                    <a:pt x="51" y="803"/>
                  </a:lnTo>
                  <a:lnTo>
                    <a:pt x="60" y="827"/>
                  </a:lnTo>
                  <a:lnTo>
                    <a:pt x="71" y="853"/>
                  </a:lnTo>
                  <a:lnTo>
                    <a:pt x="81" y="879"/>
                  </a:lnTo>
                  <a:lnTo>
                    <a:pt x="93" y="905"/>
                  </a:lnTo>
                  <a:lnTo>
                    <a:pt x="106" y="931"/>
                  </a:lnTo>
                  <a:lnTo>
                    <a:pt x="121" y="956"/>
                  </a:lnTo>
                  <a:lnTo>
                    <a:pt x="136" y="982"/>
                  </a:lnTo>
                  <a:lnTo>
                    <a:pt x="153" y="1006"/>
                  </a:lnTo>
                  <a:lnTo>
                    <a:pt x="170" y="1030"/>
                  </a:lnTo>
                  <a:lnTo>
                    <a:pt x="189" y="1052"/>
                  </a:lnTo>
                  <a:lnTo>
                    <a:pt x="209" y="1075"/>
                  </a:lnTo>
                  <a:lnTo>
                    <a:pt x="230" y="1095"/>
                  </a:lnTo>
                  <a:lnTo>
                    <a:pt x="253" y="1114"/>
                  </a:lnTo>
                  <a:lnTo>
                    <a:pt x="277" y="1131"/>
                  </a:lnTo>
                  <a:lnTo>
                    <a:pt x="302" y="1146"/>
                  </a:lnTo>
                  <a:lnTo>
                    <a:pt x="330" y="1160"/>
                  </a:lnTo>
                  <a:lnTo>
                    <a:pt x="357" y="1171"/>
                  </a:lnTo>
                  <a:lnTo>
                    <a:pt x="387" y="1179"/>
                  </a:lnTo>
                  <a:lnTo>
                    <a:pt x="419" y="1185"/>
                  </a:lnTo>
                  <a:lnTo>
                    <a:pt x="426" y="1185"/>
                  </a:lnTo>
                  <a:lnTo>
                    <a:pt x="444" y="1184"/>
                  </a:lnTo>
                  <a:lnTo>
                    <a:pt x="455" y="1182"/>
                  </a:lnTo>
                  <a:lnTo>
                    <a:pt x="469" y="1180"/>
                  </a:lnTo>
                  <a:lnTo>
                    <a:pt x="483" y="1176"/>
                  </a:lnTo>
                  <a:lnTo>
                    <a:pt x="496" y="1172"/>
                  </a:lnTo>
                  <a:lnTo>
                    <a:pt x="511" y="1166"/>
                  </a:lnTo>
                  <a:lnTo>
                    <a:pt x="523" y="1159"/>
                  </a:lnTo>
                  <a:lnTo>
                    <a:pt x="528" y="1155"/>
                  </a:lnTo>
                  <a:lnTo>
                    <a:pt x="534" y="1149"/>
                  </a:lnTo>
                  <a:lnTo>
                    <a:pt x="538" y="1144"/>
                  </a:lnTo>
                  <a:lnTo>
                    <a:pt x="544" y="1138"/>
                  </a:lnTo>
                  <a:lnTo>
                    <a:pt x="547" y="1132"/>
                  </a:lnTo>
                  <a:lnTo>
                    <a:pt x="550" y="1125"/>
                  </a:lnTo>
                  <a:lnTo>
                    <a:pt x="552" y="1118"/>
                  </a:lnTo>
                  <a:lnTo>
                    <a:pt x="553" y="1110"/>
                  </a:lnTo>
                  <a:lnTo>
                    <a:pt x="553" y="1101"/>
                  </a:lnTo>
                  <a:lnTo>
                    <a:pt x="553" y="1092"/>
                  </a:lnTo>
                  <a:lnTo>
                    <a:pt x="551" y="1083"/>
                  </a:lnTo>
                  <a:lnTo>
                    <a:pt x="549" y="1072"/>
                  </a:lnTo>
                  <a:lnTo>
                    <a:pt x="554" y="1077"/>
                  </a:lnTo>
                  <a:lnTo>
                    <a:pt x="569" y="1089"/>
                  </a:lnTo>
                  <a:lnTo>
                    <a:pt x="579" y="1097"/>
                  </a:lnTo>
                  <a:lnTo>
                    <a:pt x="593" y="1107"/>
                  </a:lnTo>
                  <a:lnTo>
                    <a:pt x="608" y="1116"/>
                  </a:lnTo>
                  <a:lnTo>
                    <a:pt x="624" y="1125"/>
                  </a:lnTo>
                  <a:lnTo>
                    <a:pt x="643" y="1134"/>
                  </a:lnTo>
                  <a:lnTo>
                    <a:pt x="663" y="1142"/>
                  </a:lnTo>
                  <a:lnTo>
                    <a:pt x="685" y="1149"/>
                  </a:lnTo>
                  <a:lnTo>
                    <a:pt x="707" y="1156"/>
                  </a:lnTo>
                  <a:lnTo>
                    <a:pt x="720" y="1158"/>
                  </a:lnTo>
                  <a:lnTo>
                    <a:pt x="731" y="1160"/>
                  </a:lnTo>
                  <a:lnTo>
                    <a:pt x="743" y="1162"/>
                  </a:lnTo>
                  <a:lnTo>
                    <a:pt x="756" y="1162"/>
                  </a:lnTo>
                  <a:lnTo>
                    <a:pt x="769" y="1162"/>
                  </a:lnTo>
                  <a:lnTo>
                    <a:pt x="782" y="1162"/>
                  </a:lnTo>
                  <a:lnTo>
                    <a:pt x="794" y="1161"/>
                  </a:lnTo>
                  <a:lnTo>
                    <a:pt x="808" y="1159"/>
                  </a:lnTo>
                  <a:lnTo>
                    <a:pt x="819" y="1157"/>
                  </a:lnTo>
                  <a:lnTo>
                    <a:pt x="831" y="1154"/>
                  </a:lnTo>
                  <a:lnTo>
                    <a:pt x="838" y="1152"/>
                  </a:lnTo>
                  <a:lnTo>
                    <a:pt x="845" y="1148"/>
                  </a:lnTo>
                  <a:lnTo>
                    <a:pt x="853" y="1144"/>
                  </a:lnTo>
                  <a:lnTo>
                    <a:pt x="859" y="1139"/>
                  </a:lnTo>
                  <a:lnTo>
                    <a:pt x="865" y="1132"/>
                  </a:lnTo>
                  <a:lnTo>
                    <a:pt x="870" y="1125"/>
                  </a:lnTo>
                  <a:lnTo>
                    <a:pt x="875" y="1115"/>
                  </a:lnTo>
                  <a:lnTo>
                    <a:pt x="878" y="1103"/>
                  </a:lnTo>
                  <a:lnTo>
                    <a:pt x="880" y="1090"/>
                  </a:lnTo>
                  <a:lnTo>
                    <a:pt x="881" y="1074"/>
                  </a:lnTo>
                  <a:lnTo>
                    <a:pt x="880" y="1055"/>
                  </a:lnTo>
                  <a:lnTo>
                    <a:pt x="877" y="1035"/>
                  </a:lnTo>
                  <a:lnTo>
                    <a:pt x="882" y="1040"/>
                  </a:lnTo>
                  <a:lnTo>
                    <a:pt x="897" y="1052"/>
                  </a:lnTo>
                  <a:lnTo>
                    <a:pt x="907" y="1062"/>
                  </a:lnTo>
                  <a:lnTo>
                    <a:pt x="920" y="1071"/>
                  </a:lnTo>
                  <a:lnTo>
                    <a:pt x="936" y="1081"/>
                  </a:lnTo>
                  <a:lnTo>
                    <a:pt x="954" y="1090"/>
                  </a:lnTo>
                  <a:lnTo>
                    <a:pt x="973" y="1100"/>
                  </a:lnTo>
                  <a:lnTo>
                    <a:pt x="996" y="1110"/>
                  </a:lnTo>
                  <a:lnTo>
                    <a:pt x="1022" y="1119"/>
                  </a:lnTo>
                  <a:lnTo>
                    <a:pt x="1049" y="1126"/>
                  </a:lnTo>
                  <a:lnTo>
                    <a:pt x="1064" y="1129"/>
                  </a:lnTo>
                  <a:lnTo>
                    <a:pt x="1079" y="1131"/>
                  </a:lnTo>
                  <a:lnTo>
                    <a:pt x="1094" y="1133"/>
                  </a:lnTo>
                  <a:lnTo>
                    <a:pt x="1111" y="1135"/>
                  </a:lnTo>
                  <a:lnTo>
                    <a:pt x="1127" y="1136"/>
                  </a:lnTo>
                  <a:lnTo>
                    <a:pt x="1145" y="1136"/>
                  </a:lnTo>
                  <a:lnTo>
                    <a:pt x="1163" y="1136"/>
                  </a:lnTo>
                  <a:lnTo>
                    <a:pt x="1181" y="1135"/>
                  </a:lnTo>
                  <a:lnTo>
                    <a:pt x="1187" y="1135"/>
                  </a:lnTo>
                  <a:lnTo>
                    <a:pt x="1203" y="1133"/>
                  </a:lnTo>
                  <a:lnTo>
                    <a:pt x="1212" y="1131"/>
                  </a:lnTo>
                  <a:lnTo>
                    <a:pt x="1222" y="1129"/>
                  </a:lnTo>
                  <a:lnTo>
                    <a:pt x="1232" y="1125"/>
                  </a:lnTo>
                  <a:lnTo>
                    <a:pt x="1243" y="1120"/>
                  </a:lnTo>
                  <a:lnTo>
                    <a:pt x="1248" y="1118"/>
                  </a:lnTo>
                  <a:lnTo>
                    <a:pt x="1253" y="1114"/>
                  </a:lnTo>
                  <a:lnTo>
                    <a:pt x="1257" y="1111"/>
                  </a:lnTo>
                  <a:lnTo>
                    <a:pt x="1261" y="1107"/>
                  </a:lnTo>
                  <a:lnTo>
                    <a:pt x="1264" y="1102"/>
                  </a:lnTo>
                  <a:lnTo>
                    <a:pt x="1267" y="1097"/>
                  </a:lnTo>
                  <a:lnTo>
                    <a:pt x="1269" y="1092"/>
                  </a:lnTo>
                  <a:lnTo>
                    <a:pt x="1271" y="1086"/>
                  </a:lnTo>
                  <a:lnTo>
                    <a:pt x="1271" y="1080"/>
                  </a:lnTo>
                  <a:lnTo>
                    <a:pt x="1272" y="1073"/>
                  </a:lnTo>
                  <a:lnTo>
                    <a:pt x="1271" y="1066"/>
                  </a:lnTo>
                  <a:lnTo>
                    <a:pt x="1269" y="1057"/>
                  </a:lnTo>
                  <a:lnTo>
                    <a:pt x="1267" y="1048"/>
                  </a:lnTo>
                  <a:lnTo>
                    <a:pt x="1263" y="1039"/>
                  </a:lnTo>
                  <a:lnTo>
                    <a:pt x="1259" y="1030"/>
                  </a:lnTo>
                  <a:lnTo>
                    <a:pt x="1253" y="1019"/>
                  </a:lnTo>
                  <a:lnTo>
                    <a:pt x="1268" y="1030"/>
                  </a:lnTo>
                  <a:lnTo>
                    <a:pt x="1307" y="1061"/>
                  </a:lnTo>
                  <a:lnTo>
                    <a:pt x="1333" y="1083"/>
                  </a:lnTo>
                  <a:lnTo>
                    <a:pt x="1362" y="1111"/>
                  </a:lnTo>
                  <a:lnTo>
                    <a:pt x="1379" y="1127"/>
                  </a:lnTo>
                  <a:lnTo>
                    <a:pt x="1395" y="1143"/>
                  </a:lnTo>
                  <a:lnTo>
                    <a:pt x="1412" y="1162"/>
                  </a:lnTo>
                  <a:lnTo>
                    <a:pt x="1428" y="1181"/>
                  </a:lnTo>
                  <a:lnTo>
                    <a:pt x="1444" y="1202"/>
                  </a:lnTo>
                  <a:lnTo>
                    <a:pt x="1462" y="1223"/>
                  </a:lnTo>
                  <a:lnTo>
                    <a:pt x="1478" y="1247"/>
                  </a:lnTo>
                  <a:lnTo>
                    <a:pt x="1494" y="1270"/>
                  </a:lnTo>
                  <a:lnTo>
                    <a:pt x="1510" y="1296"/>
                  </a:lnTo>
                  <a:lnTo>
                    <a:pt x="1526" y="1322"/>
                  </a:lnTo>
                  <a:lnTo>
                    <a:pt x="1541" y="1350"/>
                  </a:lnTo>
                  <a:lnTo>
                    <a:pt x="1555" y="1378"/>
                  </a:lnTo>
                  <a:lnTo>
                    <a:pt x="1568" y="1408"/>
                  </a:lnTo>
                  <a:lnTo>
                    <a:pt x="1580" y="1439"/>
                  </a:lnTo>
                  <a:lnTo>
                    <a:pt x="1591" y="1470"/>
                  </a:lnTo>
                  <a:lnTo>
                    <a:pt x="1601" y="1503"/>
                  </a:lnTo>
                  <a:lnTo>
                    <a:pt x="1609" y="1538"/>
                  </a:lnTo>
                  <a:lnTo>
                    <a:pt x="1616" y="1573"/>
                  </a:lnTo>
                  <a:lnTo>
                    <a:pt x="1622" y="1610"/>
                  </a:lnTo>
                  <a:lnTo>
                    <a:pt x="1626" y="1646"/>
                  </a:lnTo>
                  <a:lnTo>
                    <a:pt x="1629" y="1684"/>
                  </a:lnTo>
                  <a:lnTo>
                    <a:pt x="1630" y="1720"/>
                  </a:lnTo>
                  <a:lnTo>
                    <a:pt x="1631" y="1754"/>
                  </a:lnTo>
                  <a:lnTo>
                    <a:pt x="1630" y="1787"/>
                  </a:lnTo>
                  <a:lnTo>
                    <a:pt x="1629" y="1819"/>
                  </a:lnTo>
                  <a:lnTo>
                    <a:pt x="1628" y="1850"/>
                  </a:lnTo>
                  <a:lnTo>
                    <a:pt x="1624" y="1879"/>
                  </a:lnTo>
                  <a:lnTo>
                    <a:pt x="1622" y="1908"/>
                  </a:lnTo>
                  <a:lnTo>
                    <a:pt x="1615" y="1963"/>
                  </a:lnTo>
                  <a:lnTo>
                    <a:pt x="1607" y="2014"/>
                  </a:lnTo>
                  <a:lnTo>
                    <a:pt x="1598" y="2063"/>
                  </a:lnTo>
                  <a:lnTo>
                    <a:pt x="1590" y="2111"/>
                  </a:lnTo>
                  <a:lnTo>
                    <a:pt x="1581" y="2155"/>
                  </a:lnTo>
                  <a:lnTo>
                    <a:pt x="1574" y="2200"/>
                  </a:lnTo>
                  <a:lnTo>
                    <a:pt x="1571" y="2223"/>
                  </a:lnTo>
                  <a:lnTo>
                    <a:pt x="1568" y="2244"/>
                  </a:lnTo>
                  <a:lnTo>
                    <a:pt x="1566" y="2267"/>
                  </a:lnTo>
                  <a:lnTo>
                    <a:pt x="1565" y="2289"/>
                  </a:lnTo>
                  <a:lnTo>
                    <a:pt x="1564" y="2312"/>
                  </a:lnTo>
                  <a:lnTo>
                    <a:pt x="1565" y="2334"/>
                  </a:lnTo>
                  <a:lnTo>
                    <a:pt x="1566" y="2357"/>
                  </a:lnTo>
                  <a:lnTo>
                    <a:pt x="1567" y="2380"/>
                  </a:lnTo>
                  <a:lnTo>
                    <a:pt x="1570" y="2405"/>
                  </a:lnTo>
                  <a:lnTo>
                    <a:pt x="1574" y="2429"/>
                  </a:lnTo>
                  <a:lnTo>
                    <a:pt x="1579" y="2454"/>
                  </a:lnTo>
                  <a:lnTo>
                    <a:pt x="1587" y="2480"/>
                  </a:lnTo>
                  <a:lnTo>
                    <a:pt x="1587" y="2488"/>
                  </a:lnTo>
                  <a:lnTo>
                    <a:pt x="1589" y="2497"/>
                  </a:lnTo>
                  <a:lnTo>
                    <a:pt x="1592" y="2509"/>
                  </a:lnTo>
                  <a:lnTo>
                    <a:pt x="1596" y="2524"/>
                  </a:lnTo>
                  <a:lnTo>
                    <a:pt x="1604" y="2557"/>
                  </a:lnTo>
                  <a:lnTo>
                    <a:pt x="1611" y="2595"/>
                  </a:lnTo>
                  <a:lnTo>
                    <a:pt x="1613" y="2617"/>
                  </a:lnTo>
                  <a:lnTo>
                    <a:pt x="1614" y="2637"/>
                  </a:lnTo>
                  <a:lnTo>
                    <a:pt x="1614" y="2659"/>
                  </a:lnTo>
                  <a:lnTo>
                    <a:pt x="1612" y="2680"/>
                  </a:lnTo>
                  <a:lnTo>
                    <a:pt x="1610" y="2690"/>
                  </a:lnTo>
                  <a:lnTo>
                    <a:pt x="1608" y="2701"/>
                  </a:lnTo>
                  <a:lnTo>
                    <a:pt x="1605" y="2712"/>
                  </a:lnTo>
                  <a:lnTo>
                    <a:pt x="1601" y="2722"/>
                  </a:lnTo>
                  <a:lnTo>
                    <a:pt x="1597" y="2732"/>
                  </a:lnTo>
                  <a:lnTo>
                    <a:pt x="1592" y="2742"/>
                  </a:lnTo>
                  <a:lnTo>
                    <a:pt x="1586" y="2753"/>
                  </a:lnTo>
                  <a:lnTo>
                    <a:pt x="1579" y="2762"/>
                  </a:lnTo>
                  <a:lnTo>
                    <a:pt x="1585" y="2760"/>
                  </a:lnTo>
                  <a:lnTo>
                    <a:pt x="1599" y="2755"/>
                  </a:lnTo>
                  <a:lnTo>
                    <a:pt x="1608" y="2751"/>
                  </a:lnTo>
                  <a:lnTo>
                    <a:pt x="1619" y="2744"/>
                  </a:lnTo>
                  <a:lnTo>
                    <a:pt x="1632" y="2737"/>
                  </a:lnTo>
                  <a:lnTo>
                    <a:pt x="1643" y="2728"/>
                  </a:lnTo>
                  <a:lnTo>
                    <a:pt x="1655" y="2717"/>
                  </a:lnTo>
                  <a:lnTo>
                    <a:pt x="1667" y="2705"/>
                  </a:lnTo>
                  <a:lnTo>
                    <a:pt x="1680" y="2689"/>
                  </a:lnTo>
                  <a:lnTo>
                    <a:pt x="1690" y="2673"/>
                  </a:lnTo>
                  <a:lnTo>
                    <a:pt x="1695" y="2664"/>
                  </a:lnTo>
                  <a:lnTo>
                    <a:pt x="1700" y="2653"/>
                  </a:lnTo>
                  <a:lnTo>
                    <a:pt x="1704" y="2643"/>
                  </a:lnTo>
                  <a:lnTo>
                    <a:pt x="1707" y="2632"/>
                  </a:lnTo>
                  <a:lnTo>
                    <a:pt x="1710" y="2620"/>
                  </a:lnTo>
                  <a:lnTo>
                    <a:pt x="1714" y="2607"/>
                  </a:lnTo>
                  <a:lnTo>
                    <a:pt x="1716" y="2594"/>
                  </a:lnTo>
                  <a:lnTo>
                    <a:pt x="1718" y="2581"/>
                  </a:lnTo>
                  <a:lnTo>
                    <a:pt x="1720" y="2552"/>
                  </a:lnTo>
                  <a:lnTo>
                    <a:pt x="1720" y="2525"/>
                  </a:lnTo>
                  <a:lnTo>
                    <a:pt x="1720" y="2498"/>
                  </a:lnTo>
                  <a:lnTo>
                    <a:pt x="1719" y="2471"/>
                  </a:lnTo>
                  <a:lnTo>
                    <a:pt x="1715" y="2420"/>
                  </a:lnTo>
                  <a:lnTo>
                    <a:pt x="1710" y="2370"/>
                  </a:lnTo>
                  <a:lnTo>
                    <a:pt x="1708" y="2345"/>
                  </a:lnTo>
                  <a:lnTo>
                    <a:pt x="1706" y="2320"/>
                  </a:lnTo>
                  <a:lnTo>
                    <a:pt x="1706" y="2296"/>
                  </a:lnTo>
                  <a:lnTo>
                    <a:pt x="1706" y="2270"/>
                  </a:lnTo>
                  <a:lnTo>
                    <a:pt x="1706" y="2245"/>
                  </a:lnTo>
                  <a:lnTo>
                    <a:pt x="1709" y="2220"/>
                  </a:lnTo>
                  <a:lnTo>
                    <a:pt x="1713" y="2194"/>
                  </a:lnTo>
                  <a:lnTo>
                    <a:pt x="1718" y="2169"/>
                  </a:lnTo>
                  <a:lnTo>
                    <a:pt x="1721" y="2155"/>
                  </a:lnTo>
                  <a:lnTo>
                    <a:pt x="1725" y="2143"/>
                  </a:lnTo>
                  <a:lnTo>
                    <a:pt x="1729" y="2131"/>
                  </a:lnTo>
                  <a:lnTo>
                    <a:pt x="1733" y="2120"/>
                  </a:lnTo>
                  <a:lnTo>
                    <a:pt x="1743" y="2097"/>
                  </a:lnTo>
                  <a:lnTo>
                    <a:pt x="1754" y="2077"/>
                  </a:lnTo>
                  <a:lnTo>
                    <a:pt x="1778" y="2037"/>
                  </a:lnTo>
                  <a:lnTo>
                    <a:pt x="1803" y="1999"/>
                  </a:lnTo>
                  <a:lnTo>
                    <a:pt x="1815" y="1980"/>
                  </a:lnTo>
                  <a:lnTo>
                    <a:pt x="1827" y="1961"/>
                  </a:lnTo>
                  <a:lnTo>
                    <a:pt x="1838" y="1941"/>
                  </a:lnTo>
                  <a:lnTo>
                    <a:pt x="1849" y="1920"/>
                  </a:lnTo>
                  <a:lnTo>
                    <a:pt x="1858" y="1899"/>
                  </a:lnTo>
                  <a:lnTo>
                    <a:pt x="1865" y="1876"/>
                  </a:lnTo>
                  <a:lnTo>
                    <a:pt x="1868" y="1864"/>
                  </a:lnTo>
                  <a:lnTo>
                    <a:pt x="1871" y="1852"/>
                  </a:lnTo>
                  <a:lnTo>
                    <a:pt x="1873" y="1840"/>
                  </a:lnTo>
                  <a:lnTo>
                    <a:pt x="1875" y="1826"/>
                  </a:lnTo>
                  <a:lnTo>
                    <a:pt x="1879" y="1769"/>
                  </a:lnTo>
                  <a:lnTo>
                    <a:pt x="1883" y="1708"/>
                  </a:lnTo>
                  <a:lnTo>
                    <a:pt x="1884" y="1643"/>
                  </a:lnTo>
                  <a:lnTo>
                    <a:pt x="1884" y="1577"/>
                  </a:lnTo>
                  <a:lnTo>
                    <a:pt x="1882" y="1511"/>
                  </a:lnTo>
                  <a:lnTo>
                    <a:pt x="1878" y="1448"/>
                  </a:lnTo>
                  <a:lnTo>
                    <a:pt x="1875" y="1417"/>
                  </a:lnTo>
                  <a:lnTo>
                    <a:pt x="1872" y="1388"/>
                  </a:lnTo>
                  <a:lnTo>
                    <a:pt x="1869" y="1360"/>
                  </a:lnTo>
                  <a:lnTo>
                    <a:pt x="1865" y="1335"/>
                  </a:lnTo>
                  <a:lnTo>
                    <a:pt x="1862" y="1319"/>
                  </a:lnTo>
                  <a:lnTo>
                    <a:pt x="1861" y="1301"/>
                  </a:lnTo>
                  <a:lnTo>
                    <a:pt x="1859" y="1278"/>
                  </a:lnTo>
                  <a:lnTo>
                    <a:pt x="1858" y="1253"/>
                  </a:lnTo>
                  <a:lnTo>
                    <a:pt x="1854" y="1191"/>
                  </a:lnTo>
                  <a:lnTo>
                    <a:pt x="1850" y="1119"/>
                  </a:lnTo>
                  <a:lnTo>
                    <a:pt x="1845" y="1039"/>
                  </a:lnTo>
                  <a:lnTo>
                    <a:pt x="1836" y="952"/>
                  </a:lnTo>
                  <a:lnTo>
                    <a:pt x="1831" y="906"/>
                  </a:lnTo>
                  <a:lnTo>
                    <a:pt x="1825" y="860"/>
                  </a:lnTo>
                  <a:lnTo>
                    <a:pt x="1817" y="814"/>
                  </a:lnTo>
                  <a:lnTo>
                    <a:pt x="1809" y="767"/>
                  </a:lnTo>
                  <a:lnTo>
                    <a:pt x="1800" y="720"/>
                  </a:lnTo>
                  <a:lnTo>
                    <a:pt x="1788" y="673"/>
                  </a:lnTo>
                  <a:lnTo>
                    <a:pt x="1777" y="627"/>
                  </a:lnTo>
                  <a:lnTo>
                    <a:pt x="1763" y="582"/>
                  </a:lnTo>
                  <a:lnTo>
                    <a:pt x="1747" y="538"/>
                  </a:lnTo>
                  <a:lnTo>
                    <a:pt x="1730" y="495"/>
                  </a:lnTo>
                  <a:lnTo>
                    <a:pt x="1711" y="454"/>
                  </a:lnTo>
                  <a:lnTo>
                    <a:pt x="1691" y="414"/>
                  </a:lnTo>
                  <a:lnTo>
                    <a:pt x="1667" y="378"/>
                  </a:lnTo>
                  <a:lnTo>
                    <a:pt x="1643" y="343"/>
                  </a:lnTo>
                  <a:lnTo>
                    <a:pt x="1616" y="310"/>
                  </a:lnTo>
                  <a:lnTo>
                    <a:pt x="1587" y="281"/>
                  </a:lnTo>
                  <a:lnTo>
                    <a:pt x="1555" y="255"/>
                  </a:lnTo>
                  <a:lnTo>
                    <a:pt x="1521" y="232"/>
                  </a:lnTo>
                  <a:lnTo>
                    <a:pt x="1484" y="214"/>
                  </a:lnTo>
                  <a:lnTo>
                    <a:pt x="1444" y="199"/>
                  </a:lnTo>
                  <a:lnTo>
                    <a:pt x="1432" y="191"/>
                  </a:lnTo>
                  <a:lnTo>
                    <a:pt x="1395" y="173"/>
                  </a:lnTo>
                  <a:lnTo>
                    <a:pt x="1370" y="160"/>
                  </a:lnTo>
                  <a:lnTo>
                    <a:pt x="1339" y="145"/>
                  </a:lnTo>
                  <a:lnTo>
                    <a:pt x="1303" y="130"/>
                  </a:lnTo>
                  <a:lnTo>
                    <a:pt x="1264" y="114"/>
                  </a:lnTo>
                  <a:lnTo>
                    <a:pt x="1221" y="96"/>
                  </a:lnTo>
                  <a:lnTo>
                    <a:pt x="1174" y="80"/>
                  </a:lnTo>
                  <a:lnTo>
                    <a:pt x="1125" y="64"/>
                  </a:lnTo>
                  <a:lnTo>
                    <a:pt x="1073" y="48"/>
                  </a:lnTo>
                  <a:lnTo>
                    <a:pt x="1017" y="34"/>
                  </a:lnTo>
                  <a:lnTo>
                    <a:pt x="961" y="22"/>
                  </a:lnTo>
                  <a:lnTo>
                    <a:pt x="903" y="13"/>
                  </a:lnTo>
                  <a:lnTo>
                    <a:pt x="843" y="5"/>
                  </a:lnTo>
                  <a:lnTo>
                    <a:pt x="783" y="1"/>
                  </a:lnTo>
                  <a:lnTo>
                    <a:pt x="722" y="0"/>
                  </a:lnTo>
                  <a:lnTo>
                    <a:pt x="660" y="3"/>
                  </a:lnTo>
                  <a:lnTo>
                    <a:pt x="599" y="12"/>
                  </a:lnTo>
                  <a:lnTo>
                    <a:pt x="538" y="25"/>
                  </a:lnTo>
                  <a:lnTo>
                    <a:pt x="478" y="42"/>
                  </a:lnTo>
                  <a:lnTo>
                    <a:pt x="420" y="67"/>
                  </a:lnTo>
                  <a:lnTo>
                    <a:pt x="362" y="96"/>
                  </a:lnTo>
                  <a:lnTo>
                    <a:pt x="306" y="133"/>
                  </a:lnTo>
                  <a:lnTo>
                    <a:pt x="253" y="176"/>
                  </a:lnTo>
                  <a:lnTo>
                    <a:pt x="203" y="227"/>
                  </a:lnTo>
                  <a:lnTo>
                    <a:pt x="155" y="287"/>
                  </a:lnTo>
                  <a:lnTo>
                    <a:pt x="111" y="354"/>
                  </a:lnTo>
                  <a:lnTo>
                    <a:pt x="70" y="430"/>
                  </a:lnTo>
                  <a:lnTo>
                    <a:pt x="33" y="515"/>
                  </a:lnTo>
                  <a:lnTo>
                    <a:pt x="0" y="610"/>
                  </a:lnTo>
                  <a:close/>
                </a:path>
              </a:pathLst>
            </a:custGeom>
            <a:solidFill>
              <a:srgbClr val="8555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117"/>
            <p:cNvSpPr>
              <a:spLocks/>
            </p:cNvSpPr>
            <p:nvPr/>
          </p:nvSpPr>
          <p:spPr bwMode="auto">
            <a:xfrm>
              <a:off x="772" y="3066"/>
              <a:ext cx="69" cy="64"/>
            </a:xfrm>
            <a:custGeom>
              <a:avLst/>
              <a:gdLst/>
              <a:ahLst/>
              <a:cxnLst>
                <a:cxn ang="0">
                  <a:pos x="754" y="587"/>
                </a:cxn>
                <a:cxn ang="0">
                  <a:pos x="703" y="598"/>
                </a:cxn>
                <a:cxn ang="0">
                  <a:pos x="661" y="615"/>
                </a:cxn>
                <a:cxn ang="0">
                  <a:pos x="614" y="641"/>
                </a:cxn>
                <a:cxn ang="0">
                  <a:pos x="566" y="681"/>
                </a:cxn>
                <a:cxn ang="0">
                  <a:pos x="520" y="735"/>
                </a:cxn>
                <a:cxn ang="0">
                  <a:pos x="478" y="808"/>
                </a:cxn>
                <a:cxn ang="0">
                  <a:pos x="444" y="901"/>
                </a:cxn>
                <a:cxn ang="0">
                  <a:pos x="422" y="1015"/>
                </a:cxn>
                <a:cxn ang="0">
                  <a:pos x="407" y="1112"/>
                </a:cxn>
                <a:cxn ang="0">
                  <a:pos x="356" y="1145"/>
                </a:cxn>
                <a:cxn ang="0">
                  <a:pos x="313" y="1159"/>
                </a:cxn>
                <a:cxn ang="0">
                  <a:pos x="288" y="1159"/>
                </a:cxn>
                <a:cxn ang="0">
                  <a:pos x="264" y="1150"/>
                </a:cxn>
                <a:cxn ang="0">
                  <a:pos x="245" y="1128"/>
                </a:cxn>
                <a:cxn ang="0">
                  <a:pos x="231" y="1091"/>
                </a:cxn>
                <a:cxn ang="0">
                  <a:pos x="225" y="1037"/>
                </a:cxn>
                <a:cxn ang="0">
                  <a:pos x="213" y="1095"/>
                </a:cxn>
                <a:cxn ang="0">
                  <a:pos x="194" y="1157"/>
                </a:cxn>
                <a:cxn ang="0">
                  <a:pos x="173" y="1202"/>
                </a:cxn>
                <a:cxn ang="0">
                  <a:pos x="158" y="1220"/>
                </a:cxn>
                <a:cxn ang="0">
                  <a:pos x="141" y="1226"/>
                </a:cxn>
                <a:cxn ang="0">
                  <a:pos x="122" y="1219"/>
                </a:cxn>
                <a:cxn ang="0">
                  <a:pos x="102" y="1194"/>
                </a:cxn>
                <a:cxn ang="0">
                  <a:pos x="81" y="1156"/>
                </a:cxn>
                <a:cxn ang="0">
                  <a:pos x="59" y="1108"/>
                </a:cxn>
                <a:cxn ang="0">
                  <a:pos x="40" y="1051"/>
                </a:cxn>
                <a:cxn ang="0">
                  <a:pos x="23" y="987"/>
                </a:cxn>
                <a:cxn ang="0">
                  <a:pos x="10" y="917"/>
                </a:cxn>
                <a:cxn ang="0">
                  <a:pos x="2" y="844"/>
                </a:cxn>
                <a:cxn ang="0">
                  <a:pos x="0" y="770"/>
                </a:cxn>
                <a:cxn ang="0">
                  <a:pos x="6" y="695"/>
                </a:cxn>
                <a:cxn ang="0">
                  <a:pos x="20" y="623"/>
                </a:cxn>
                <a:cxn ang="0">
                  <a:pos x="45" y="555"/>
                </a:cxn>
                <a:cxn ang="0">
                  <a:pos x="83" y="489"/>
                </a:cxn>
                <a:cxn ang="0">
                  <a:pos x="139" y="415"/>
                </a:cxn>
                <a:cxn ang="0">
                  <a:pos x="214" y="337"/>
                </a:cxn>
                <a:cxn ang="0">
                  <a:pos x="304" y="260"/>
                </a:cxn>
                <a:cxn ang="0">
                  <a:pos x="406" y="186"/>
                </a:cxn>
                <a:cxn ang="0">
                  <a:pos x="521" y="119"/>
                </a:cxn>
                <a:cxn ang="0">
                  <a:pos x="644" y="63"/>
                </a:cxn>
                <a:cxn ang="0">
                  <a:pos x="774" y="24"/>
                </a:cxn>
                <a:cxn ang="0">
                  <a:pos x="908" y="2"/>
                </a:cxn>
                <a:cxn ang="0">
                  <a:pos x="1045" y="4"/>
                </a:cxn>
                <a:cxn ang="0">
                  <a:pos x="1181" y="34"/>
                </a:cxn>
                <a:cxn ang="0">
                  <a:pos x="1283" y="84"/>
                </a:cxn>
                <a:cxn ang="0">
                  <a:pos x="1322" y="143"/>
                </a:cxn>
                <a:cxn ang="0">
                  <a:pos x="1312" y="209"/>
                </a:cxn>
                <a:cxn ang="0">
                  <a:pos x="1263" y="277"/>
                </a:cxn>
                <a:cxn ang="0">
                  <a:pos x="1186" y="346"/>
                </a:cxn>
                <a:cxn ang="0">
                  <a:pos x="1092" y="412"/>
                </a:cxn>
                <a:cxn ang="0">
                  <a:pos x="962" y="489"/>
                </a:cxn>
                <a:cxn ang="0">
                  <a:pos x="807" y="569"/>
                </a:cxn>
              </a:cxnLst>
              <a:rect l="0" t="0" r="r" b="b"/>
              <a:pathLst>
                <a:path w="1325" h="1226">
                  <a:moveTo>
                    <a:pt x="769" y="585"/>
                  </a:moveTo>
                  <a:lnTo>
                    <a:pt x="766" y="586"/>
                  </a:lnTo>
                  <a:lnTo>
                    <a:pt x="754" y="587"/>
                  </a:lnTo>
                  <a:lnTo>
                    <a:pt x="738" y="589"/>
                  </a:lnTo>
                  <a:lnTo>
                    <a:pt x="716" y="594"/>
                  </a:lnTo>
                  <a:lnTo>
                    <a:pt x="703" y="598"/>
                  </a:lnTo>
                  <a:lnTo>
                    <a:pt x="690" y="602"/>
                  </a:lnTo>
                  <a:lnTo>
                    <a:pt x="677" y="608"/>
                  </a:lnTo>
                  <a:lnTo>
                    <a:pt x="661" y="615"/>
                  </a:lnTo>
                  <a:lnTo>
                    <a:pt x="646" y="623"/>
                  </a:lnTo>
                  <a:lnTo>
                    <a:pt x="631" y="631"/>
                  </a:lnTo>
                  <a:lnTo>
                    <a:pt x="614" y="641"/>
                  </a:lnTo>
                  <a:lnTo>
                    <a:pt x="599" y="652"/>
                  </a:lnTo>
                  <a:lnTo>
                    <a:pt x="582" y="666"/>
                  </a:lnTo>
                  <a:lnTo>
                    <a:pt x="566" y="681"/>
                  </a:lnTo>
                  <a:lnTo>
                    <a:pt x="551" y="697"/>
                  </a:lnTo>
                  <a:lnTo>
                    <a:pt x="534" y="716"/>
                  </a:lnTo>
                  <a:lnTo>
                    <a:pt x="520" y="735"/>
                  </a:lnTo>
                  <a:lnTo>
                    <a:pt x="505" y="758"/>
                  </a:lnTo>
                  <a:lnTo>
                    <a:pt x="491" y="781"/>
                  </a:lnTo>
                  <a:lnTo>
                    <a:pt x="478" y="808"/>
                  </a:lnTo>
                  <a:lnTo>
                    <a:pt x="466" y="836"/>
                  </a:lnTo>
                  <a:lnTo>
                    <a:pt x="454" y="867"/>
                  </a:lnTo>
                  <a:lnTo>
                    <a:pt x="444" y="901"/>
                  </a:lnTo>
                  <a:lnTo>
                    <a:pt x="435" y="937"/>
                  </a:lnTo>
                  <a:lnTo>
                    <a:pt x="428" y="974"/>
                  </a:lnTo>
                  <a:lnTo>
                    <a:pt x="422" y="1015"/>
                  </a:lnTo>
                  <a:lnTo>
                    <a:pt x="418" y="1059"/>
                  </a:lnTo>
                  <a:lnTo>
                    <a:pt x="416" y="1106"/>
                  </a:lnTo>
                  <a:lnTo>
                    <a:pt x="407" y="1112"/>
                  </a:lnTo>
                  <a:lnTo>
                    <a:pt x="387" y="1128"/>
                  </a:lnTo>
                  <a:lnTo>
                    <a:pt x="373" y="1136"/>
                  </a:lnTo>
                  <a:lnTo>
                    <a:pt x="356" y="1145"/>
                  </a:lnTo>
                  <a:lnTo>
                    <a:pt x="340" y="1152"/>
                  </a:lnTo>
                  <a:lnTo>
                    <a:pt x="322" y="1157"/>
                  </a:lnTo>
                  <a:lnTo>
                    <a:pt x="313" y="1159"/>
                  </a:lnTo>
                  <a:lnTo>
                    <a:pt x="305" y="1161"/>
                  </a:lnTo>
                  <a:lnTo>
                    <a:pt x="296" y="1161"/>
                  </a:lnTo>
                  <a:lnTo>
                    <a:pt x="288" y="1159"/>
                  </a:lnTo>
                  <a:lnTo>
                    <a:pt x="279" y="1157"/>
                  </a:lnTo>
                  <a:lnTo>
                    <a:pt x="272" y="1154"/>
                  </a:lnTo>
                  <a:lnTo>
                    <a:pt x="264" y="1150"/>
                  </a:lnTo>
                  <a:lnTo>
                    <a:pt x="257" y="1144"/>
                  </a:lnTo>
                  <a:lnTo>
                    <a:pt x="251" y="1137"/>
                  </a:lnTo>
                  <a:lnTo>
                    <a:pt x="245" y="1128"/>
                  </a:lnTo>
                  <a:lnTo>
                    <a:pt x="239" y="1118"/>
                  </a:lnTo>
                  <a:lnTo>
                    <a:pt x="235" y="1105"/>
                  </a:lnTo>
                  <a:lnTo>
                    <a:pt x="231" y="1091"/>
                  </a:lnTo>
                  <a:lnTo>
                    <a:pt x="228" y="1075"/>
                  </a:lnTo>
                  <a:lnTo>
                    <a:pt x="226" y="1057"/>
                  </a:lnTo>
                  <a:lnTo>
                    <a:pt x="225" y="1037"/>
                  </a:lnTo>
                  <a:lnTo>
                    <a:pt x="223" y="1048"/>
                  </a:lnTo>
                  <a:lnTo>
                    <a:pt x="217" y="1077"/>
                  </a:lnTo>
                  <a:lnTo>
                    <a:pt x="213" y="1095"/>
                  </a:lnTo>
                  <a:lnTo>
                    <a:pt x="208" y="1116"/>
                  </a:lnTo>
                  <a:lnTo>
                    <a:pt x="202" y="1136"/>
                  </a:lnTo>
                  <a:lnTo>
                    <a:pt x="194" y="1157"/>
                  </a:lnTo>
                  <a:lnTo>
                    <a:pt x="186" y="1177"/>
                  </a:lnTo>
                  <a:lnTo>
                    <a:pt x="178" y="1194"/>
                  </a:lnTo>
                  <a:lnTo>
                    <a:pt x="173" y="1202"/>
                  </a:lnTo>
                  <a:lnTo>
                    <a:pt x="168" y="1209"/>
                  </a:lnTo>
                  <a:lnTo>
                    <a:pt x="163" y="1215"/>
                  </a:lnTo>
                  <a:lnTo>
                    <a:pt x="158" y="1220"/>
                  </a:lnTo>
                  <a:lnTo>
                    <a:pt x="152" y="1223"/>
                  </a:lnTo>
                  <a:lnTo>
                    <a:pt x="146" y="1225"/>
                  </a:lnTo>
                  <a:lnTo>
                    <a:pt x="141" y="1226"/>
                  </a:lnTo>
                  <a:lnTo>
                    <a:pt x="135" y="1225"/>
                  </a:lnTo>
                  <a:lnTo>
                    <a:pt x="129" y="1223"/>
                  </a:lnTo>
                  <a:lnTo>
                    <a:pt x="122" y="1219"/>
                  </a:lnTo>
                  <a:lnTo>
                    <a:pt x="116" y="1213"/>
                  </a:lnTo>
                  <a:lnTo>
                    <a:pt x="108" y="1204"/>
                  </a:lnTo>
                  <a:lnTo>
                    <a:pt x="102" y="1194"/>
                  </a:lnTo>
                  <a:lnTo>
                    <a:pt x="95" y="1183"/>
                  </a:lnTo>
                  <a:lnTo>
                    <a:pt x="88" y="1171"/>
                  </a:lnTo>
                  <a:lnTo>
                    <a:pt x="81" y="1156"/>
                  </a:lnTo>
                  <a:lnTo>
                    <a:pt x="74" y="1141"/>
                  </a:lnTo>
                  <a:lnTo>
                    <a:pt x="66" y="1126"/>
                  </a:lnTo>
                  <a:lnTo>
                    <a:pt x="59" y="1108"/>
                  </a:lnTo>
                  <a:lnTo>
                    <a:pt x="53" y="1090"/>
                  </a:lnTo>
                  <a:lnTo>
                    <a:pt x="46" y="1071"/>
                  </a:lnTo>
                  <a:lnTo>
                    <a:pt x="40" y="1051"/>
                  </a:lnTo>
                  <a:lnTo>
                    <a:pt x="34" y="1030"/>
                  </a:lnTo>
                  <a:lnTo>
                    <a:pt x="29" y="1008"/>
                  </a:lnTo>
                  <a:lnTo>
                    <a:pt x="23" y="987"/>
                  </a:lnTo>
                  <a:lnTo>
                    <a:pt x="18" y="964"/>
                  </a:lnTo>
                  <a:lnTo>
                    <a:pt x="14" y="941"/>
                  </a:lnTo>
                  <a:lnTo>
                    <a:pt x="10" y="917"/>
                  </a:lnTo>
                  <a:lnTo>
                    <a:pt x="7" y="893"/>
                  </a:lnTo>
                  <a:lnTo>
                    <a:pt x="4" y="868"/>
                  </a:lnTo>
                  <a:lnTo>
                    <a:pt x="2" y="844"/>
                  </a:lnTo>
                  <a:lnTo>
                    <a:pt x="1" y="819"/>
                  </a:lnTo>
                  <a:lnTo>
                    <a:pt x="0" y="795"/>
                  </a:lnTo>
                  <a:lnTo>
                    <a:pt x="0" y="770"/>
                  </a:lnTo>
                  <a:lnTo>
                    <a:pt x="1" y="744"/>
                  </a:lnTo>
                  <a:lnTo>
                    <a:pt x="3" y="720"/>
                  </a:lnTo>
                  <a:lnTo>
                    <a:pt x="6" y="695"/>
                  </a:lnTo>
                  <a:lnTo>
                    <a:pt x="10" y="671"/>
                  </a:lnTo>
                  <a:lnTo>
                    <a:pt x="14" y="647"/>
                  </a:lnTo>
                  <a:lnTo>
                    <a:pt x="20" y="623"/>
                  </a:lnTo>
                  <a:lnTo>
                    <a:pt x="28" y="600"/>
                  </a:lnTo>
                  <a:lnTo>
                    <a:pt x="36" y="577"/>
                  </a:lnTo>
                  <a:lnTo>
                    <a:pt x="45" y="555"/>
                  </a:lnTo>
                  <a:lnTo>
                    <a:pt x="55" y="534"/>
                  </a:lnTo>
                  <a:lnTo>
                    <a:pt x="68" y="511"/>
                  </a:lnTo>
                  <a:lnTo>
                    <a:pt x="83" y="489"/>
                  </a:lnTo>
                  <a:lnTo>
                    <a:pt x="99" y="465"/>
                  </a:lnTo>
                  <a:lnTo>
                    <a:pt x="118" y="441"/>
                  </a:lnTo>
                  <a:lnTo>
                    <a:pt x="139" y="415"/>
                  </a:lnTo>
                  <a:lnTo>
                    <a:pt x="162" y="390"/>
                  </a:lnTo>
                  <a:lnTo>
                    <a:pt x="187" y="364"/>
                  </a:lnTo>
                  <a:lnTo>
                    <a:pt x="214" y="337"/>
                  </a:lnTo>
                  <a:lnTo>
                    <a:pt x="242" y="312"/>
                  </a:lnTo>
                  <a:lnTo>
                    <a:pt x="272" y="285"/>
                  </a:lnTo>
                  <a:lnTo>
                    <a:pt x="304" y="260"/>
                  </a:lnTo>
                  <a:lnTo>
                    <a:pt x="337" y="234"/>
                  </a:lnTo>
                  <a:lnTo>
                    <a:pt x="371" y="210"/>
                  </a:lnTo>
                  <a:lnTo>
                    <a:pt x="406" y="186"/>
                  </a:lnTo>
                  <a:lnTo>
                    <a:pt x="444" y="163"/>
                  </a:lnTo>
                  <a:lnTo>
                    <a:pt x="482" y="140"/>
                  </a:lnTo>
                  <a:lnTo>
                    <a:pt x="521" y="119"/>
                  </a:lnTo>
                  <a:lnTo>
                    <a:pt x="561" y="99"/>
                  </a:lnTo>
                  <a:lnTo>
                    <a:pt x="602" y="81"/>
                  </a:lnTo>
                  <a:lnTo>
                    <a:pt x="644" y="63"/>
                  </a:lnTo>
                  <a:lnTo>
                    <a:pt x="687" y="48"/>
                  </a:lnTo>
                  <a:lnTo>
                    <a:pt x="730" y="35"/>
                  </a:lnTo>
                  <a:lnTo>
                    <a:pt x="774" y="24"/>
                  </a:lnTo>
                  <a:lnTo>
                    <a:pt x="819" y="14"/>
                  </a:lnTo>
                  <a:lnTo>
                    <a:pt x="863" y="7"/>
                  </a:lnTo>
                  <a:lnTo>
                    <a:pt x="908" y="2"/>
                  </a:lnTo>
                  <a:lnTo>
                    <a:pt x="954" y="0"/>
                  </a:lnTo>
                  <a:lnTo>
                    <a:pt x="999" y="1"/>
                  </a:lnTo>
                  <a:lnTo>
                    <a:pt x="1045" y="4"/>
                  </a:lnTo>
                  <a:lnTo>
                    <a:pt x="1090" y="11"/>
                  </a:lnTo>
                  <a:lnTo>
                    <a:pt x="1136" y="21"/>
                  </a:lnTo>
                  <a:lnTo>
                    <a:pt x="1181" y="34"/>
                  </a:lnTo>
                  <a:lnTo>
                    <a:pt x="1222" y="49"/>
                  </a:lnTo>
                  <a:lnTo>
                    <a:pt x="1256" y="66"/>
                  </a:lnTo>
                  <a:lnTo>
                    <a:pt x="1283" y="84"/>
                  </a:lnTo>
                  <a:lnTo>
                    <a:pt x="1302" y="102"/>
                  </a:lnTo>
                  <a:lnTo>
                    <a:pt x="1315" y="123"/>
                  </a:lnTo>
                  <a:lnTo>
                    <a:pt x="1322" y="143"/>
                  </a:lnTo>
                  <a:lnTo>
                    <a:pt x="1325" y="165"/>
                  </a:lnTo>
                  <a:lnTo>
                    <a:pt x="1320" y="186"/>
                  </a:lnTo>
                  <a:lnTo>
                    <a:pt x="1312" y="209"/>
                  </a:lnTo>
                  <a:lnTo>
                    <a:pt x="1300" y="231"/>
                  </a:lnTo>
                  <a:lnTo>
                    <a:pt x="1283" y="254"/>
                  </a:lnTo>
                  <a:lnTo>
                    <a:pt x="1263" y="277"/>
                  </a:lnTo>
                  <a:lnTo>
                    <a:pt x="1240" y="301"/>
                  </a:lnTo>
                  <a:lnTo>
                    <a:pt x="1214" y="323"/>
                  </a:lnTo>
                  <a:lnTo>
                    <a:pt x="1186" y="346"/>
                  </a:lnTo>
                  <a:lnTo>
                    <a:pt x="1157" y="368"/>
                  </a:lnTo>
                  <a:lnTo>
                    <a:pt x="1125" y="391"/>
                  </a:lnTo>
                  <a:lnTo>
                    <a:pt x="1092" y="412"/>
                  </a:lnTo>
                  <a:lnTo>
                    <a:pt x="1059" y="433"/>
                  </a:lnTo>
                  <a:lnTo>
                    <a:pt x="1027" y="452"/>
                  </a:lnTo>
                  <a:lnTo>
                    <a:pt x="962" y="489"/>
                  </a:lnTo>
                  <a:lnTo>
                    <a:pt x="902" y="522"/>
                  </a:lnTo>
                  <a:lnTo>
                    <a:pt x="849" y="548"/>
                  </a:lnTo>
                  <a:lnTo>
                    <a:pt x="807" y="569"/>
                  </a:lnTo>
                  <a:lnTo>
                    <a:pt x="779" y="581"/>
                  </a:lnTo>
                  <a:lnTo>
                    <a:pt x="769" y="585"/>
                  </a:lnTo>
                  <a:close/>
                </a:path>
              </a:pathLst>
            </a:custGeom>
            <a:solidFill>
              <a:srgbClr val="8555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118"/>
            <p:cNvSpPr>
              <a:spLocks/>
            </p:cNvSpPr>
            <p:nvPr/>
          </p:nvSpPr>
          <p:spPr bwMode="auto">
            <a:xfrm>
              <a:off x="864" y="3243"/>
              <a:ext cx="72" cy="140"/>
            </a:xfrm>
            <a:custGeom>
              <a:avLst/>
              <a:gdLst/>
              <a:ahLst/>
              <a:cxnLst>
                <a:cxn ang="0">
                  <a:pos x="140" y="4"/>
                </a:cxn>
                <a:cxn ang="0">
                  <a:pos x="182" y="12"/>
                </a:cxn>
                <a:cxn ang="0">
                  <a:pos x="224" y="26"/>
                </a:cxn>
                <a:cxn ang="0">
                  <a:pos x="262" y="42"/>
                </a:cxn>
                <a:cxn ang="0">
                  <a:pos x="287" y="56"/>
                </a:cxn>
                <a:cxn ang="0">
                  <a:pos x="315" y="74"/>
                </a:cxn>
                <a:cxn ang="0">
                  <a:pos x="342" y="95"/>
                </a:cxn>
                <a:cxn ang="0">
                  <a:pos x="370" y="121"/>
                </a:cxn>
                <a:cxn ang="0">
                  <a:pos x="397" y="150"/>
                </a:cxn>
                <a:cxn ang="0">
                  <a:pos x="423" y="184"/>
                </a:cxn>
                <a:cxn ang="0">
                  <a:pos x="449" y="223"/>
                </a:cxn>
                <a:cxn ang="0">
                  <a:pos x="474" y="269"/>
                </a:cxn>
                <a:cxn ang="0">
                  <a:pos x="511" y="327"/>
                </a:cxn>
                <a:cxn ang="0">
                  <a:pos x="588" y="441"/>
                </a:cxn>
                <a:cxn ang="0">
                  <a:pos x="683" y="584"/>
                </a:cxn>
                <a:cxn ang="0">
                  <a:pos x="755" y="696"/>
                </a:cxn>
                <a:cxn ang="0">
                  <a:pos x="830" y="820"/>
                </a:cxn>
                <a:cxn ang="0">
                  <a:pos x="906" y="957"/>
                </a:cxn>
                <a:cxn ang="0">
                  <a:pos x="983" y="1106"/>
                </a:cxn>
                <a:cxn ang="0">
                  <a:pos x="1058" y="1267"/>
                </a:cxn>
                <a:cxn ang="0">
                  <a:pos x="1129" y="1439"/>
                </a:cxn>
                <a:cxn ang="0">
                  <a:pos x="1194" y="1623"/>
                </a:cxn>
                <a:cxn ang="0">
                  <a:pos x="1250" y="1817"/>
                </a:cxn>
                <a:cxn ang="0">
                  <a:pos x="1298" y="2022"/>
                </a:cxn>
                <a:cxn ang="0">
                  <a:pos x="1333" y="2238"/>
                </a:cxn>
                <a:cxn ang="0">
                  <a:pos x="1356" y="2464"/>
                </a:cxn>
                <a:cxn ang="0">
                  <a:pos x="508" y="2657"/>
                </a:cxn>
                <a:cxn ang="0">
                  <a:pos x="506" y="2611"/>
                </a:cxn>
                <a:cxn ang="0">
                  <a:pos x="500" y="2483"/>
                </a:cxn>
                <a:cxn ang="0">
                  <a:pos x="485" y="2283"/>
                </a:cxn>
                <a:cxn ang="0">
                  <a:pos x="473" y="2162"/>
                </a:cxn>
                <a:cxn ang="0">
                  <a:pos x="457" y="2029"/>
                </a:cxn>
                <a:cxn ang="0">
                  <a:pos x="438" y="1884"/>
                </a:cxn>
                <a:cxn ang="0">
                  <a:pos x="413" y="1731"/>
                </a:cxn>
                <a:cxn ang="0">
                  <a:pos x="383" y="1572"/>
                </a:cxn>
                <a:cxn ang="0">
                  <a:pos x="349" y="1406"/>
                </a:cxn>
                <a:cxn ang="0">
                  <a:pos x="308" y="1236"/>
                </a:cxn>
                <a:cxn ang="0">
                  <a:pos x="261" y="1064"/>
                </a:cxn>
                <a:cxn ang="0">
                  <a:pos x="205" y="893"/>
                </a:cxn>
                <a:cxn ang="0">
                  <a:pos x="144" y="722"/>
                </a:cxn>
                <a:cxn ang="0">
                  <a:pos x="92" y="579"/>
                </a:cxn>
                <a:cxn ang="0">
                  <a:pos x="52" y="456"/>
                </a:cxn>
                <a:cxn ang="0">
                  <a:pos x="25" y="352"/>
                </a:cxn>
                <a:cxn ang="0">
                  <a:pos x="8" y="265"/>
                </a:cxn>
                <a:cxn ang="0">
                  <a:pos x="1" y="193"/>
                </a:cxn>
                <a:cxn ang="0">
                  <a:pos x="1" y="135"/>
                </a:cxn>
                <a:cxn ang="0">
                  <a:pos x="7" y="90"/>
                </a:cxn>
                <a:cxn ang="0">
                  <a:pos x="18" y="56"/>
                </a:cxn>
                <a:cxn ang="0">
                  <a:pos x="33" y="32"/>
                </a:cxn>
                <a:cxn ang="0">
                  <a:pos x="51" y="15"/>
                </a:cxn>
                <a:cxn ang="0">
                  <a:pos x="70" y="5"/>
                </a:cxn>
                <a:cxn ang="0">
                  <a:pos x="88" y="1"/>
                </a:cxn>
                <a:cxn ang="0">
                  <a:pos x="105" y="0"/>
                </a:cxn>
                <a:cxn ang="0">
                  <a:pos x="118" y="1"/>
                </a:cxn>
                <a:cxn ang="0">
                  <a:pos x="131" y="4"/>
                </a:cxn>
              </a:cxnLst>
              <a:rect l="0" t="0" r="r" b="b"/>
              <a:pathLst>
                <a:path w="1361" h="2657">
                  <a:moveTo>
                    <a:pt x="131" y="4"/>
                  </a:moveTo>
                  <a:lnTo>
                    <a:pt x="140" y="4"/>
                  </a:lnTo>
                  <a:lnTo>
                    <a:pt x="164" y="8"/>
                  </a:lnTo>
                  <a:lnTo>
                    <a:pt x="182" y="12"/>
                  </a:lnTo>
                  <a:lnTo>
                    <a:pt x="202" y="18"/>
                  </a:lnTo>
                  <a:lnTo>
                    <a:pt x="224" y="26"/>
                  </a:lnTo>
                  <a:lnTo>
                    <a:pt x="248" y="35"/>
                  </a:lnTo>
                  <a:lnTo>
                    <a:pt x="262" y="42"/>
                  </a:lnTo>
                  <a:lnTo>
                    <a:pt x="274" y="48"/>
                  </a:lnTo>
                  <a:lnTo>
                    <a:pt x="287" y="56"/>
                  </a:lnTo>
                  <a:lnTo>
                    <a:pt x="300" y="65"/>
                  </a:lnTo>
                  <a:lnTo>
                    <a:pt x="315" y="74"/>
                  </a:lnTo>
                  <a:lnTo>
                    <a:pt x="328" y="84"/>
                  </a:lnTo>
                  <a:lnTo>
                    <a:pt x="342" y="95"/>
                  </a:lnTo>
                  <a:lnTo>
                    <a:pt x="356" y="107"/>
                  </a:lnTo>
                  <a:lnTo>
                    <a:pt x="370" y="121"/>
                  </a:lnTo>
                  <a:lnTo>
                    <a:pt x="383" y="135"/>
                  </a:lnTo>
                  <a:lnTo>
                    <a:pt x="397" y="150"/>
                  </a:lnTo>
                  <a:lnTo>
                    <a:pt x="410" y="167"/>
                  </a:lnTo>
                  <a:lnTo>
                    <a:pt x="423" y="184"/>
                  </a:lnTo>
                  <a:lnTo>
                    <a:pt x="437" y="204"/>
                  </a:lnTo>
                  <a:lnTo>
                    <a:pt x="449" y="223"/>
                  </a:lnTo>
                  <a:lnTo>
                    <a:pt x="461" y="244"/>
                  </a:lnTo>
                  <a:lnTo>
                    <a:pt x="474" y="269"/>
                  </a:lnTo>
                  <a:lnTo>
                    <a:pt x="491" y="297"/>
                  </a:lnTo>
                  <a:lnTo>
                    <a:pt x="511" y="327"/>
                  </a:lnTo>
                  <a:lnTo>
                    <a:pt x="534" y="362"/>
                  </a:lnTo>
                  <a:lnTo>
                    <a:pt x="588" y="441"/>
                  </a:lnTo>
                  <a:lnTo>
                    <a:pt x="650" y="533"/>
                  </a:lnTo>
                  <a:lnTo>
                    <a:pt x="683" y="584"/>
                  </a:lnTo>
                  <a:lnTo>
                    <a:pt x="718" y="638"/>
                  </a:lnTo>
                  <a:lnTo>
                    <a:pt x="755" y="696"/>
                  </a:lnTo>
                  <a:lnTo>
                    <a:pt x="792" y="757"/>
                  </a:lnTo>
                  <a:lnTo>
                    <a:pt x="830" y="820"/>
                  </a:lnTo>
                  <a:lnTo>
                    <a:pt x="869" y="888"/>
                  </a:lnTo>
                  <a:lnTo>
                    <a:pt x="906" y="957"/>
                  </a:lnTo>
                  <a:lnTo>
                    <a:pt x="945" y="1030"/>
                  </a:lnTo>
                  <a:lnTo>
                    <a:pt x="983" y="1106"/>
                  </a:lnTo>
                  <a:lnTo>
                    <a:pt x="1021" y="1185"/>
                  </a:lnTo>
                  <a:lnTo>
                    <a:pt x="1058" y="1267"/>
                  </a:lnTo>
                  <a:lnTo>
                    <a:pt x="1094" y="1352"/>
                  </a:lnTo>
                  <a:lnTo>
                    <a:pt x="1129" y="1439"/>
                  </a:lnTo>
                  <a:lnTo>
                    <a:pt x="1162" y="1530"/>
                  </a:lnTo>
                  <a:lnTo>
                    <a:pt x="1194" y="1623"/>
                  </a:lnTo>
                  <a:lnTo>
                    <a:pt x="1224" y="1719"/>
                  </a:lnTo>
                  <a:lnTo>
                    <a:pt x="1250" y="1817"/>
                  </a:lnTo>
                  <a:lnTo>
                    <a:pt x="1276" y="1918"/>
                  </a:lnTo>
                  <a:lnTo>
                    <a:pt x="1298" y="2022"/>
                  </a:lnTo>
                  <a:lnTo>
                    <a:pt x="1318" y="2129"/>
                  </a:lnTo>
                  <a:lnTo>
                    <a:pt x="1333" y="2238"/>
                  </a:lnTo>
                  <a:lnTo>
                    <a:pt x="1347" y="2350"/>
                  </a:lnTo>
                  <a:lnTo>
                    <a:pt x="1356" y="2464"/>
                  </a:lnTo>
                  <a:lnTo>
                    <a:pt x="1361" y="2581"/>
                  </a:lnTo>
                  <a:lnTo>
                    <a:pt x="508" y="2657"/>
                  </a:lnTo>
                  <a:lnTo>
                    <a:pt x="507" y="2646"/>
                  </a:lnTo>
                  <a:lnTo>
                    <a:pt x="506" y="2611"/>
                  </a:lnTo>
                  <a:lnTo>
                    <a:pt x="504" y="2556"/>
                  </a:lnTo>
                  <a:lnTo>
                    <a:pt x="500" y="2483"/>
                  </a:lnTo>
                  <a:lnTo>
                    <a:pt x="494" y="2390"/>
                  </a:lnTo>
                  <a:lnTo>
                    <a:pt x="485" y="2283"/>
                  </a:lnTo>
                  <a:lnTo>
                    <a:pt x="480" y="2225"/>
                  </a:lnTo>
                  <a:lnTo>
                    <a:pt x="473" y="2162"/>
                  </a:lnTo>
                  <a:lnTo>
                    <a:pt x="465" y="2097"/>
                  </a:lnTo>
                  <a:lnTo>
                    <a:pt x="457" y="2029"/>
                  </a:lnTo>
                  <a:lnTo>
                    <a:pt x="448" y="1958"/>
                  </a:lnTo>
                  <a:lnTo>
                    <a:pt x="438" y="1884"/>
                  </a:lnTo>
                  <a:lnTo>
                    <a:pt x="425" y="1809"/>
                  </a:lnTo>
                  <a:lnTo>
                    <a:pt x="413" y="1731"/>
                  </a:lnTo>
                  <a:lnTo>
                    <a:pt x="399" y="1652"/>
                  </a:lnTo>
                  <a:lnTo>
                    <a:pt x="383" y="1572"/>
                  </a:lnTo>
                  <a:lnTo>
                    <a:pt x="367" y="1489"/>
                  </a:lnTo>
                  <a:lnTo>
                    <a:pt x="349" y="1406"/>
                  </a:lnTo>
                  <a:lnTo>
                    <a:pt x="329" y="1321"/>
                  </a:lnTo>
                  <a:lnTo>
                    <a:pt x="308" y="1236"/>
                  </a:lnTo>
                  <a:lnTo>
                    <a:pt x="284" y="1150"/>
                  </a:lnTo>
                  <a:lnTo>
                    <a:pt x="261" y="1064"/>
                  </a:lnTo>
                  <a:lnTo>
                    <a:pt x="234" y="979"/>
                  </a:lnTo>
                  <a:lnTo>
                    <a:pt x="205" y="893"/>
                  </a:lnTo>
                  <a:lnTo>
                    <a:pt x="176" y="807"/>
                  </a:lnTo>
                  <a:lnTo>
                    <a:pt x="144" y="722"/>
                  </a:lnTo>
                  <a:lnTo>
                    <a:pt x="116" y="648"/>
                  </a:lnTo>
                  <a:lnTo>
                    <a:pt x="92" y="579"/>
                  </a:lnTo>
                  <a:lnTo>
                    <a:pt x="70" y="515"/>
                  </a:lnTo>
                  <a:lnTo>
                    <a:pt x="52" y="456"/>
                  </a:lnTo>
                  <a:lnTo>
                    <a:pt x="37" y="402"/>
                  </a:lnTo>
                  <a:lnTo>
                    <a:pt x="25" y="352"/>
                  </a:lnTo>
                  <a:lnTo>
                    <a:pt x="15" y="307"/>
                  </a:lnTo>
                  <a:lnTo>
                    <a:pt x="8" y="265"/>
                  </a:lnTo>
                  <a:lnTo>
                    <a:pt x="3" y="227"/>
                  </a:lnTo>
                  <a:lnTo>
                    <a:pt x="1" y="193"/>
                  </a:lnTo>
                  <a:lnTo>
                    <a:pt x="0" y="163"/>
                  </a:lnTo>
                  <a:lnTo>
                    <a:pt x="1" y="135"/>
                  </a:lnTo>
                  <a:lnTo>
                    <a:pt x="3" y="112"/>
                  </a:lnTo>
                  <a:lnTo>
                    <a:pt x="7" y="90"/>
                  </a:lnTo>
                  <a:lnTo>
                    <a:pt x="12" y="72"/>
                  </a:lnTo>
                  <a:lnTo>
                    <a:pt x="18" y="56"/>
                  </a:lnTo>
                  <a:lnTo>
                    <a:pt x="25" y="43"/>
                  </a:lnTo>
                  <a:lnTo>
                    <a:pt x="33" y="32"/>
                  </a:lnTo>
                  <a:lnTo>
                    <a:pt x="43" y="23"/>
                  </a:lnTo>
                  <a:lnTo>
                    <a:pt x="51" y="15"/>
                  </a:lnTo>
                  <a:lnTo>
                    <a:pt x="60" y="10"/>
                  </a:lnTo>
                  <a:lnTo>
                    <a:pt x="70" y="5"/>
                  </a:lnTo>
                  <a:lnTo>
                    <a:pt x="79" y="3"/>
                  </a:lnTo>
                  <a:lnTo>
                    <a:pt x="88" y="1"/>
                  </a:lnTo>
                  <a:lnTo>
                    <a:pt x="97" y="0"/>
                  </a:lnTo>
                  <a:lnTo>
                    <a:pt x="105" y="0"/>
                  </a:lnTo>
                  <a:lnTo>
                    <a:pt x="112" y="0"/>
                  </a:lnTo>
                  <a:lnTo>
                    <a:pt x="118" y="1"/>
                  </a:lnTo>
                  <a:lnTo>
                    <a:pt x="127" y="3"/>
                  </a:lnTo>
                  <a:lnTo>
                    <a:pt x="131" y="4"/>
                  </a:lnTo>
                  <a:close/>
                </a:path>
              </a:pathLst>
            </a:custGeom>
            <a:solidFill>
              <a:srgbClr val="E35D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119"/>
            <p:cNvSpPr>
              <a:spLocks/>
            </p:cNvSpPr>
            <p:nvPr/>
          </p:nvSpPr>
          <p:spPr bwMode="auto">
            <a:xfrm>
              <a:off x="882" y="3248"/>
              <a:ext cx="54" cy="133"/>
            </a:xfrm>
            <a:custGeom>
              <a:avLst/>
              <a:gdLst/>
              <a:ahLst/>
              <a:cxnLst>
                <a:cxn ang="0">
                  <a:pos x="111" y="130"/>
                </a:cxn>
                <a:cxn ang="0">
                  <a:pos x="80" y="85"/>
                </a:cxn>
                <a:cxn ang="0">
                  <a:pos x="48" y="46"/>
                </a:cxn>
                <a:cxn ang="0">
                  <a:pos x="17" y="14"/>
                </a:cxn>
                <a:cxn ang="0">
                  <a:pos x="11" y="26"/>
                </a:cxn>
                <a:cxn ang="0">
                  <a:pos x="31" y="76"/>
                </a:cxn>
                <a:cxn ang="0">
                  <a:pos x="48" y="123"/>
                </a:cxn>
                <a:cxn ang="0">
                  <a:pos x="62" y="163"/>
                </a:cxn>
                <a:cxn ang="0">
                  <a:pos x="79" y="202"/>
                </a:cxn>
                <a:cxn ang="0">
                  <a:pos x="110" y="260"/>
                </a:cxn>
                <a:cxn ang="0">
                  <a:pos x="150" y="330"/>
                </a:cxn>
                <a:cxn ang="0">
                  <a:pos x="193" y="416"/>
                </a:cxn>
                <a:cxn ang="0">
                  <a:pos x="248" y="531"/>
                </a:cxn>
                <a:cxn ang="0">
                  <a:pos x="308" y="668"/>
                </a:cxn>
                <a:cxn ang="0">
                  <a:pos x="372" y="818"/>
                </a:cxn>
                <a:cxn ang="0">
                  <a:pos x="433" y="973"/>
                </a:cxn>
                <a:cxn ang="0">
                  <a:pos x="489" y="1126"/>
                </a:cxn>
                <a:cxn ang="0">
                  <a:pos x="522" y="1232"/>
                </a:cxn>
                <a:cxn ang="0">
                  <a:pos x="541" y="1299"/>
                </a:cxn>
                <a:cxn ang="0">
                  <a:pos x="555" y="1360"/>
                </a:cxn>
                <a:cxn ang="0">
                  <a:pos x="569" y="1430"/>
                </a:cxn>
                <a:cxn ang="0">
                  <a:pos x="588" y="1549"/>
                </a:cxn>
                <a:cxn ang="0">
                  <a:pos x="610" y="1727"/>
                </a:cxn>
                <a:cxn ang="0">
                  <a:pos x="629" y="1912"/>
                </a:cxn>
                <a:cxn ang="0">
                  <a:pos x="643" y="2093"/>
                </a:cxn>
                <a:cxn ang="0">
                  <a:pos x="651" y="2254"/>
                </a:cxn>
                <a:cxn ang="0">
                  <a:pos x="654" y="2385"/>
                </a:cxn>
                <a:cxn ang="0">
                  <a:pos x="652" y="2455"/>
                </a:cxn>
                <a:cxn ang="0">
                  <a:pos x="648" y="2485"/>
                </a:cxn>
                <a:cxn ang="0">
                  <a:pos x="643" y="2501"/>
                </a:cxn>
                <a:cxn ang="0">
                  <a:pos x="638" y="2517"/>
                </a:cxn>
                <a:cxn ang="0">
                  <a:pos x="1025" y="2491"/>
                </a:cxn>
                <a:cxn ang="0">
                  <a:pos x="1011" y="2260"/>
                </a:cxn>
                <a:cxn ang="0">
                  <a:pos x="982" y="2039"/>
                </a:cxn>
                <a:cxn ang="0">
                  <a:pos x="940" y="1828"/>
                </a:cxn>
                <a:cxn ang="0">
                  <a:pos x="888" y="1629"/>
                </a:cxn>
                <a:cxn ang="0">
                  <a:pos x="826" y="1440"/>
                </a:cxn>
                <a:cxn ang="0">
                  <a:pos x="758" y="1262"/>
                </a:cxn>
                <a:cxn ang="0">
                  <a:pos x="685" y="1095"/>
                </a:cxn>
                <a:cxn ang="0">
                  <a:pos x="609" y="940"/>
                </a:cxn>
                <a:cxn ang="0">
                  <a:pos x="533" y="798"/>
                </a:cxn>
                <a:cxn ang="0">
                  <a:pos x="456" y="667"/>
                </a:cxn>
                <a:cxn ang="0">
                  <a:pos x="382" y="548"/>
                </a:cxn>
                <a:cxn ang="0">
                  <a:pos x="314" y="443"/>
                </a:cxn>
                <a:cxn ang="0">
                  <a:pos x="198" y="272"/>
                </a:cxn>
                <a:cxn ang="0">
                  <a:pos x="155" y="207"/>
                </a:cxn>
                <a:cxn ang="0">
                  <a:pos x="125" y="154"/>
                </a:cxn>
              </a:cxnLst>
              <a:rect l="0" t="0" r="r" b="b"/>
              <a:pathLst>
                <a:path w="1025" h="2525">
                  <a:moveTo>
                    <a:pt x="125" y="154"/>
                  </a:moveTo>
                  <a:lnTo>
                    <a:pt x="111" y="130"/>
                  </a:lnTo>
                  <a:lnTo>
                    <a:pt x="95" y="106"/>
                  </a:lnTo>
                  <a:lnTo>
                    <a:pt x="80" y="85"/>
                  </a:lnTo>
                  <a:lnTo>
                    <a:pt x="65" y="65"/>
                  </a:lnTo>
                  <a:lnTo>
                    <a:pt x="48" y="46"/>
                  </a:lnTo>
                  <a:lnTo>
                    <a:pt x="33" y="30"/>
                  </a:lnTo>
                  <a:lnTo>
                    <a:pt x="17" y="14"/>
                  </a:lnTo>
                  <a:lnTo>
                    <a:pt x="0" y="0"/>
                  </a:lnTo>
                  <a:lnTo>
                    <a:pt x="11" y="26"/>
                  </a:lnTo>
                  <a:lnTo>
                    <a:pt x="21" y="51"/>
                  </a:lnTo>
                  <a:lnTo>
                    <a:pt x="31" y="76"/>
                  </a:lnTo>
                  <a:lnTo>
                    <a:pt x="40" y="98"/>
                  </a:lnTo>
                  <a:lnTo>
                    <a:pt x="48" y="123"/>
                  </a:lnTo>
                  <a:lnTo>
                    <a:pt x="56" y="144"/>
                  </a:lnTo>
                  <a:lnTo>
                    <a:pt x="62" y="163"/>
                  </a:lnTo>
                  <a:lnTo>
                    <a:pt x="70" y="181"/>
                  </a:lnTo>
                  <a:lnTo>
                    <a:pt x="79" y="202"/>
                  </a:lnTo>
                  <a:lnTo>
                    <a:pt x="91" y="227"/>
                  </a:lnTo>
                  <a:lnTo>
                    <a:pt x="110" y="260"/>
                  </a:lnTo>
                  <a:lnTo>
                    <a:pt x="133" y="302"/>
                  </a:lnTo>
                  <a:lnTo>
                    <a:pt x="150" y="330"/>
                  </a:lnTo>
                  <a:lnTo>
                    <a:pt x="170" y="369"/>
                  </a:lnTo>
                  <a:lnTo>
                    <a:pt x="193" y="416"/>
                  </a:lnTo>
                  <a:lnTo>
                    <a:pt x="219" y="470"/>
                  </a:lnTo>
                  <a:lnTo>
                    <a:pt x="248" y="531"/>
                  </a:lnTo>
                  <a:lnTo>
                    <a:pt x="278" y="597"/>
                  </a:lnTo>
                  <a:lnTo>
                    <a:pt x="308" y="668"/>
                  </a:lnTo>
                  <a:lnTo>
                    <a:pt x="340" y="742"/>
                  </a:lnTo>
                  <a:lnTo>
                    <a:pt x="372" y="818"/>
                  </a:lnTo>
                  <a:lnTo>
                    <a:pt x="404" y="896"/>
                  </a:lnTo>
                  <a:lnTo>
                    <a:pt x="433" y="973"/>
                  </a:lnTo>
                  <a:lnTo>
                    <a:pt x="462" y="1050"/>
                  </a:lnTo>
                  <a:lnTo>
                    <a:pt x="489" y="1126"/>
                  </a:lnTo>
                  <a:lnTo>
                    <a:pt x="512" y="1197"/>
                  </a:lnTo>
                  <a:lnTo>
                    <a:pt x="522" y="1232"/>
                  </a:lnTo>
                  <a:lnTo>
                    <a:pt x="533" y="1266"/>
                  </a:lnTo>
                  <a:lnTo>
                    <a:pt x="541" y="1299"/>
                  </a:lnTo>
                  <a:lnTo>
                    <a:pt x="549" y="1329"/>
                  </a:lnTo>
                  <a:lnTo>
                    <a:pt x="555" y="1360"/>
                  </a:lnTo>
                  <a:lnTo>
                    <a:pt x="562" y="1395"/>
                  </a:lnTo>
                  <a:lnTo>
                    <a:pt x="569" y="1430"/>
                  </a:lnTo>
                  <a:lnTo>
                    <a:pt x="576" y="1468"/>
                  </a:lnTo>
                  <a:lnTo>
                    <a:pt x="588" y="1549"/>
                  </a:lnTo>
                  <a:lnTo>
                    <a:pt x="600" y="1636"/>
                  </a:lnTo>
                  <a:lnTo>
                    <a:pt x="610" y="1727"/>
                  </a:lnTo>
                  <a:lnTo>
                    <a:pt x="621" y="1819"/>
                  </a:lnTo>
                  <a:lnTo>
                    <a:pt x="629" y="1912"/>
                  </a:lnTo>
                  <a:lnTo>
                    <a:pt x="637" y="2004"/>
                  </a:lnTo>
                  <a:lnTo>
                    <a:pt x="643" y="2093"/>
                  </a:lnTo>
                  <a:lnTo>
                    <a:pt x="648" y="2177"/>
                  </a:lnTo>
                  <a:lnTo>
                    <a:pt x="651" y="2254"/>
                  </a:lnTo>
                  <a:lnTo>
                    <a:pt x="653" y="2325"/>
                  </a:lnTo>
                  <a:lnTo>
                    <a:pt x="654" y="2385"/>
                  </a:lnTo>
                  <a:lnTo>
                    <a:pt x="653" y="2435"/>
                  </a:lnTo>
                  <a:lnTo>
                    <a:pt x="652" y="2455"/>
                  </a:lnTo>
                  <a:lnTo>
                    <a:pt x="650" y="2471"/>
                  </a:lnTo>
                  <a:lnTo>
                    <a:pt x="648" y="2485"/>
                  </a:lnTo>
                  <a:lnTo>
                    <a:pt x="646" y="2494"/>
                  </a:lnTo>
                  <a:lnTo>
                    <a:pt x="643" y="2501"/>
                  </a:lnTo>
                  <a:lnTo>
                    <a:pt x="640" y="2509"/>
                  </a:lnTo>
                  <a:lnTo>
                    <a:pt x="638" y="2517"/>
                  </a:lnTo>
                  <a:lnTo>
                    <a:pt x="635" y="2525"/>
                  </a:lnTo>
                  <a:lnTo>
                    <a:pt x="1025" y="2491"/>
                  </a:lnTo>
                  <a:lnTo>
                    <a:pt x="1020" y="2374"/>
                  </a:lnTo>
                  <a:lnTo>
                    <a:pt x="1011" y="2260"/>
                  </a:lnTo>
                  <a:lnTo>
                    <a:pt x="997" y="2148"/>
                  </a:lnTo>
                  <a:lnTo>
                    <a:pt x="982" y="2039"/>
                  </a:lnTo>
                  <a:lnTo>
                    <a:pt x="962" y="1932"/>
                  </a:lnTo>
                  <a:lnTo>
                    <a:pt x="940" y="1828"/>
                  </a:lnTo>
                  <a:lnTo>
                    <a:pt x="914" y="1727"/>
                  </a:lnTo>
                  <a:lnTo>
                    <a:pt x="888" y="1629"/>
                  </a:lnTo>
                  <a:lnTo>
                    <a:pt x="858" y="1533"/>
                  </a:lnTo>
                  <a:lnTo>
                    <a:pt x="826" y="1440"/>
                  </a:lnTo>
                  <a:lnTo>
                    <a:pt x="793" y="1349"/>
                  </a:lnTo>
                  <a:lnTo>
                    <a:pt x="758" y="1262"/>
                  </a:lnTo>
                  <a:lnTo>
                    <a:pt x="722" y="1177"/>
                  </a:lnTo>
                  <a:lnTo>
                    <a:pt x="685" y="1095"/>
                  </a:lnTo>
                  <a:lnTo>
                    <a:pt x="647" y="1016"/>
                  </a:lnTo>
                  <a:lnTo>
                    <a:pt x="609" y="940"/>
                  </a:lnTo>
                  <a:lnTo>
                    <a:pt x="570" y="867"/>
                  </a:lnTo>
                  <a:lnTo>
                    <a:pt x="533" y="798"/>
                  </a:lnTo>
                  <a:lnTo>
                    <a:pt x="494" y="730"/>
                  </a:lnTo>
                  <a:lnTo>
                    <a:pt x="456" y="667"/>
                  </a:lnTo>
                  <a:lnTo>
                    <a:pt x="419" y="606"/>
                  </a:lnTo>
                  <a:lnTo>
                    <a:pt x="382" y="548"/>
                  </a:lnTo>
                  <a:lnTo>
                    <a:pt x="347" y="494"/>
                  </a:lnTo>
                  <a:lnTo>
                    <a:pt x="314" y="443"/>
                  </a:lnTo>
                  <a:lnTo>
                    <a:pt x="252" y="351"/>
                  </a:lnTo>
                  <a:lnTo>
                    <a:pt x="198" y="272"/>
                  </a:lnTo>
                  <a:lnTo>
                    <a:pt x="175" y="237"/>
                  </a:lnTo>
                  <a:lnTo>
                    <a:pt x="155" y="207"/>
                  </a:lnTo>
                  <a:lnTo>
                    <a:pt x="138" y="179"/>
                  </a:lnTo>
                  <a:lnTo>
                    <a:pt x="125" y="154"/>
                  </a:lnTo>
                  <a:close/>
                </a:path>
              </a:pathLst>
            </a:custGeom>
            <a:solidFill>
              <a:srgbClr val="BA5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120"/>
            <p:cNvSpPr>
              <a:spLocks/>
            </p:cNvSpPr>
            <p:nvPr/>
          </p:nvSpPr>
          <p:spPr bwMode="auto">
            <a:xfrm>
              <a:off x="817" y="3102"/>
              <a:ext cx="83" cy="96"/>
            </a:xfrm>
            <a:custGeom>
              <a:avLst/>
              <a:gdLst/>
              <a:ahLst/>
              <a:cxnLst>
                <a:cxn ang="0">
                  <a:pos x="1579" y="998"/>
                </a:cxn>
                <a:cxn ang="0">
                  <a:pos x="1570" y="820"/>
                </a:cxn>
                <a:cxn ang="0">
                  <a:pos x="1526" y="646"/>
                </a:cxn>
                <a:cxn ang="0">
                  <a:pos x="1428" y="422"/>
                </a:cxn>
                <a:cxn ang="0">
                  <a:pos x="1332" y="266"/>
                </a:cxn>
                <a:cxn ang="0">
                  <a:pos x="1162" y="94"/>
                </a:cxn>
                <a:cxn ang="0">
                  <a:pos x="1043" y="7"/>
                </a:cxn>
                <a:cxn ang="0">
                  <a:pos x="1015" y="7"/>
                </a:cxn>
                <a:cxn ang="0">
                  <a:pos x="1043" y="66"/>
                </a:cxn>
                <a:cxn ang="0">
                  <a:pos x="1053" y="132"/>
                </a:cxn>
                <a:cxn ang="0">
                  <a:pos x="1034" y="192"/>
                </a:cxn>
                <a:cxn ang="0">
                  <a:pos x="992" y="237"/>
                </a:cxn>
                <a:cxn ang="0">
                  <a:pos x="931" y="257"/>
                </a:cxn>
                <a:cxn ang="0">
                  <a:pos x="854" y="246"/>
                </a:cxn>
                <a:cxn ang="0">
                  <a:pos x="772" y="195"/>
                </a:cxn>
                <a:cxn ang="0">
                  <a:pos x="635" y="45"/>
                </a:cxn>
                <a:cxn ang="0">
                  <a:pos x="615" y="32"/>
                </a:cxn>
                <a:cxn ang="0">
                  <a:pos x="698" y="196"/>
                </a:cxn>
                <a:cxn ang="0">
                  <a:pos x="697" y="235"/>
                </a:cxn>
                <a:cxn ang="0">
                  <a:pos x="654" y="249"/>
                </a:cxn>
                <a:cxn ang="0">
                  <a:pos x="561" y="241"/>
                </a:cxn>
                <a:cxn ang="0">
                  <a:pos x="457" y="198"/>
                </a:cxn>
                <a:cxn ang="0">
                  <a:pos x="360" y="122"/>
                </a:cxn>
                <a:cxn ang="0">
                  <a:pos x="273" y="33"/>
                </a:cxn>
                <a:cxn ang="0">
                  <a:pos x="298" y="122"/>
                </a:cxn>
                <a:cxn ang="0">
                  <a:pos x="320" y="286"/>
                </a:cxn>
                <a:cxn ang="0">
                  <a:pos x="262" y="301"/>
                </a:cxn>
                <a:cxn ang="0">
                  <a:pos x="195" y="294"/>
                </a:cxn>
                <a:cxn ang="0">
                  <a:pos x="85" y="240"/>
                </a:cxn>
                <a:cxn ang="0">
                  <a:pos x="12" y="185"/>
                </a:cxn>
                <a:cxn ang="0">
                  <a:pos x="104" y="304"/>
                </a:cxn>
                <a:cxn ang="0">
                  <a:pos x="218" y="382"/>
                </a:cxn>
                <a:cxn ang="0">
                  <a:pos x="292" y="405"/>
                </a:cxn>
                <a:cxn ang="0">
                  <a:pos x="370" y="398"/>
                </a:cxn>
                <a:cxn ang="0">
                  <a:pos x="425" y="366"/>
                </a:cxn>
                <a:cxn ang="0">
                  <a:pos x="440" y="323"/>
                </a:cxn>
                <a:cxn ang="0">
                  <a:pos x="466" y="319"/>
                </a:cxn>
                <a:cxn ang="0">
                  <a:pos x="572" y="371"/>
                </a:cxn>
                <a:cxn ang="0">
                  <a:pos x="656" y="384"/>
                </a:cxn>
                <a:cxn ang="0">
                  <a:pos x="725" y="374"/>
                </a:cxn>
                <a:cxn ang="0">
                  <a:pos x="762" y="337"/>
                </a:cxn>
                <a:cxn ang="0">
                  <a:pos x="769" y="262"/>
                </a:cxn>
                <a:cxn ang="0">
                  <a:pos x="860" y="322"/>
                </a:cxn>
                <a:cxn ang="0">
                  <a:pos x="981" y="355"/>
                </a:cxn>
                <a:cxn ang="0">
                  <a:pos x="1074" y="357"/>
                </a:cxn>
                <a:cxn ang="0">
                  <a:pos x="1135" y="340"/>
                </a:cxn>
                <a:cxn ang="0">
                  <a:pos x="1156" y="314"/>
                </a:cxn>
                <a:cxn ang="0">
                  <a:pos x="1154" y="270"/>
                </a:cxn>
                <a:cxn ang="0">
                  <a:pos x="1220" y="305"/>
                </a:cxn>
                <a:cxn ang="0">
                  <a:pos x="1331" y="424"/>
                </a:cxn>
                <a:cxn ang="0">
                  <a:pos x="1428" y="572"/>
                </a:cxn>
                <a:cxn ang="0">
                  <a:pos x="1496" y="760"/>
                </a:cxn>
                <a:cxn ang="0">
                  <a:pos x="1518" y="976"/>
                </a:cxn>
                <a:cxn ang="0">
                  <a:pos x="1502" y="1185"/>
                </a:cxn>
                <a:cxn ang="0">
                  <a:pos x="1458" y="1445"/>
                </a:cxn>
                <a:cxn ang="0">
                  <a:pos x="1453" y="1579"/>
                </a:cxn>
                <a:cxn ang="0">
                  <a:pos x="1474" y="1710"/>
                </a:cxn>
                <a:cxn ang="0">
                  <a:pos x="1496" y="1810"/>
                </a:cxn>
                <a:cxn ang="0">
                  <a:pos x="1511" y="1727"/>
                </a:cxn>
                <a:cxn ang="0">
                  <a:pos x="1486" y="1538"/>
                </a:cxn>
                <a:cxn ang="0">
                  <a:pos x="1486" y="1365"/>
                </a:cxn>
              </a:cxnLst>
              <a:rect l="0" t="0" r="r" b="b"/>
              <a:pathLst>
                <a:path w="1581" h="1831">
                  <a:moveTo>
                    <a:pt x="1548" y="1142"/>
                  </a:moveTo>
                  <a:lnTo>
                    <a:pt x="1558" y="1114"/>
                  </a:lnTo>
                  <a:lnTo>
                    <a:pt x="1566" y="1085"/>
                  </a:lnTo>
                  <a:lnTo>
                    <a:pt x="1572" y="1056"/>
                  </a:lnTo>
                  <a:lnTo>
                    <a:pt x="1576" y="1028"/>
                  </a:lnTo>
                  <a:lnTo>
                    <a:pt x="1579" y="998"/>
                  </a:lnTo>
                  <a:lnTo>
                    <a:pt x="1581" y="969"/>
                  </a:lnTo>
                  <a:lnTo>
                    <a:pt x="1581" y="939"/>
                  </a:lnTo>
                  <a:lnTo>
                    <a:pt x="1580" y="909"/>
                  </a:lnTo>
                  <a:lnTo>
                    <a:pt x="1578" y="880"/>
                  </a:lnTo>
                  <a:lnTo>
                    <a:pt x="1574" y="850"/>
                  </a:lnTo>
                  <a:lnTo>
                    <a:pt x="1570" y="820"/>
                  </a:lnTo>
                  <a:lnTo>
                    <a:pt x="1565" y="791"/>
                  </a:lnTo>
                  <a:lnTo>
                    <a:pt x="1559" y="761"/>
                  </a:lnTo>
                  <a:lnTo>
                    <a:pt x="1551" y="732"/>
                  </a:lnTo>
                  <a:lnTo>
                    <a:pt x="1543" y="703"/>
                  </a:lnTo>
                  <a:lnTo>
                    <a:pt x="1535" y="675"/>
                  </a:lnTo>
                  <a:lnTo>
                    <a:pt x="1526" y="646"/>
                  </a:lnTo>
                  <a:lnTo>
                    <a:pt x="1516" y="619"/>
                  </a:lnTo>
                  <a:lnTo>
                    <a:pt x="1505" y="592"/>
                  </a:lnTo>
                  <a:lnTo>
                    <a:pt x="1495" y="566"/>
                  </a:lnTo>
                  <a:lnTo>
                    <a:pt x="1473" y="515"/>
                  </a:lnTo>
                  <a:lnTo>
                    <a:pt x="1450" y="467"/>
                  </a:lnTo>
                  <a:lnTo>
                    <a:pt x="1428" y="422"/>
                  </a:lnTo>
                  <a:lnTo>
                    <a:pt x="1405" y="381"/>
                  </a:lnTo>
                  <a:lnTo>
                    <a:pt x="1385" y="345"/>
                  </a:lnTo>
                  <a:lnTo>
                    <a:pt x="1365" y="312"/>
                  </a:lnTo>
                  <a:lnTo>
                    <a:pt x="1355" y="298"/>
                  </a:lnTo>
                  <a:lnTo>
                    <a:pt x="1345" y="283"/>
                  </a:lnTo>
                  <a:lnTo>
                    <a:pt x="1332" y="266"/>
                  </a:lnTo>
                  <a:lnTo>
                    <a:pt x="1319" y="251"/>
                  </a:lnTo>
                  <a:lnTo>
                    <a:pt x="1291" y="218"/>
                  </a:lnTo>
                  <a:lnTo>
                    <a:pt x="1261" y="185"/>
                  </a:lnTo>
                  <a:lnTo>
                    <a:pt x="1228" y="154"/>
                  </a:lnTo>
                  <a:lnTo>
                    <a:pt x="1195" y="123"/>
                  </a:lnTo>
                  <a:lnTo>
                    <a:pt x="1162" y="94"/>
                  </a:lnTo>
                  <a:lnTo>
                    <a:pt x="1132" y="69"/>
                  </a:lnTo>
                  <a:lnTo>
                    <a:pt x="1102" y="46"/>
                  </a:lnTo>
                  <a:lnTo>
                    <a:pt x="1075" y="27"/>
                  </a:lnTo>
                  <a:lnTo>
                    <a:pt x="1063" y="20"/>
                  </a:lnTo>
                  <a:lnTo>
                    <a:pt x="1053" y="13"/>
                  </a:lnTo>
                  <a:lnTo>
                    <a:pt x="1043" y="7"/>
                  </a:lnTo>
                  <a:lnTo>
                    <a:pt x="1034" y="3"/>
                  </a:lnTo>
                  <a:lnTo>
                    <a:pt x="1027" y="1"/>
                  </a:lnTo>
                  <a:lnTo>
                    <a:pt x="1022" y="0"/>
                  </a:lnTo>
                  <a:lnTo>
                    <a:pt x="1018" y="1"/>
                  </a:lnTo>
                  <a:lnTo>
                    <a:pt x="1016" y="3"/>
                  </a:lnTo>
                  <a:lnTo>
                    <a:pt x="1015" y="7"/>
                  </a:lnTo>
                  <a:lnTo>
                    <a:pt x="1017" y="14"/>
                  </a:lnTo>
                  <a:lnTo>
                    <a:pt x="1020" y="22"/>
                  </a:lnTo>
                  <a:lnTo>
                    <a:pt x="1026" y="32"/>
                  </a:lnTo>
                  <a:lnTo>
                    <a:pt x="1032" y="43"/>
                  </a:lnTo>
                  <a:lnTo>
                    <a:pt x="1039" y="55"/>
                  </a:lnTo>
                  <a:lnTo>
                    <a:pt x="1043" y="66"/>
                  </a:lnTo>
                  <a:lnTo>
                    <a:pt x="1047" y="77"/>
                  </a:lnTo>
                  <a:lnTo>
                    <a:pt x="1050" y="88"/>
                  </a:lnTo>
                  <a:lnTo>
                    <a:pt x="1052" y="100"/>
                  </a:lnTo>
                  <a:lnTo>
                    <a:pt x="1053" y="111"/>
                  </a:lnTo>
                  <a:lnTo>
                    <a:pt x="1053" y="121"/>
                  </a:lnTo>
                  <a:lnTo>
                    <a:pt x="1053" y="132"/>
                  </a:lnTo>
                  <a:lnTo>
                    <a:pt x="1052" y="143"/>
                  </a:lnTo>
                  <a:lnTo>
                    <a:pt x="1050" y="154"/>
                  </a:lnTo>
                  <a:lnTo>
                    <a:pt x="1047" y="164"/>
                  </a:lnTo>
                  <a:lnTo>
                    <a:pt x="1044" y="173"/>
                  </a:lnTo>
                  <a:lnTo>
                    <a:pt x="1040" y="183"/>
                  </a:lnTo>
                  <a:lnTo>
                    <a:pt x="1034" y="192"/>
                  </a:lnTo>
                  <a:lnTo>
                    <a:pt x="1029" y="201"/>
                  </a:lnTo>
                  <a:lnTo>
                    <a:pt x="1023" y="209"/>
                  </a:lnTo>
                  <a:lnTo>
                    <a:pt x="1016" y="216"/>
                  </a:lnTo>
                  <a:lnTo>
                    <a:pt x="1009" y="223"/>
                  </a:lnTo>
                  <a:lnTo>
                    <a:pt x="1001" y="230"/>
                  </a:lnTo>
                  <a:lnTo>
                    <a:pt x="992" y="237"/>
                  </a:lnTo>
                  <a:lnTo>
                    <a:pt x="983" y="242"/>
                  </a:lnTo>
                  <a:lnTo>
                    <a:pt x="974" y="246"/>
                  </a:lnTo>
                  <a:lnTo>
                    <a:pt x="964" y="250"/>
                  </a:lnTo>
                  <a:lnTo>
                    <a:pt x="954" y="253"/>
                  </a:lnTo>
                  <a:lnTo>
                    <a:pt x="942" y="256"/>
                  </a:lnTo>
                  <a:lnTo>
                    <a:pt x="931" y="257"/>
                  </a:lnTo>
                  <a:lnTo>
                    <a:pt x="919" y="258"/>
                  </a:lnTo>
                  <a:lnTo>
                    <a:pt x="907" y="257"/>
                  </a:lnTo>
                  <a:lnTo>
                    <a:pt x="894" y="256"/>
                  </a:lnTo>
                  <a:lnTo>
                    <a:pt x="881" y="254"/>
                  </a:lnTo>
                  <a:lnTo>
                    <a:pt x="868" y="251"/>
                  </a:lnTo>
                  <a:lnTo>
                    <a:pt x="854" y="246"/>
                  </a:lnTo>
                  <a:lnTo>
                    <a:pt x="840" y="240"/>
                  </a:lnTo>
                  <a:lnTo>
                    <a:pt x="827" y="233"/>
                  </a:lnTo>
                  <a:lnTo>
                    <a:pt x="813" y="224"/>
                  </a:lnTo>
                  <a:lnTo>
                    <a:pt x="799" y="216"/>
                  </a:lnTo>
                  <a:lnTo>
                    <a:pt x="786" y="206"/>
                  </a:lnTo>
                  <a:lnTo>
                    <a:pt x="772" y="195"/>
                  </a:lnTo>
                  <a:lnTo>
                    <a:pt x="759" y="183"/>
                  </a:lnTo>
                  <a:lnTo>
                    <a:pt x="735" y="159"/>
                  </a:lnTo>
                  <a:lnTo>
                    <a:pt x="710" y="134"/>
                  </a:lnTo>
                  <a:lnTo>
                    <a:pt x="688" y="110"/>
                  </a:lnTo>
                  <a:lnTo>
                    <a:pt x="668" y="85"/>
                  </a:lnTo>
                  <a:lnTo>
                    <a:pt x="635" y="45"/>
                  </a:lnTo>
                  <a:lnTo>
                    <a:pt x="616" y="21"/>
                  </a:lnTo>
                  <a:lnTo>
                    <a:pt x="613" y="18"/>
                  </a:lnTo>
                  <a:lnTo>
                    <a:pt x="611" y="17"/>
                  </a:lnTo>
                  <a:lnTo>
                    <a:pt x="611" y="18"/>
                  </a:lnTo>
                  <a:lnTo>
                    <a:pt x="611" y="21"/>
                  </a:lnTo>
                  <a:lnTo>
                    <a:pt x="615" y="32"/>
                  </a:lnTo>
                  <a:lnTo>
                    <a:pt x="624" y="52"/>
                  </a:lnTo>
                  <a:lnTo>
                    <a:pt x="649" y="101"/>
                  </a:lnTo>
                  <a:lnTo>
                    <a:pt x="672" y="143"/>
                  </a:lnTo>
                  <a:lnTo>
                    <a:pt x="682" y="163"/>
                  </a:lnTo>
                  <a:lnTo>
                    <a:pt x="691" y="180"/>
                  </a:lnTo>
                  <a:lnTo>
                    <a:pt x="698" y="196"/>
                  </a:lnTo>
                  <a:lnTo>
                    <a:pt x="702" y="209"/>
                  </a:lnTo>
                  <a:lnTo>
                    <a:pt x="702" y="215"/>
                  </a:lnTo>
                  <a:lnTo>
                    <a:pt x="702" y="221"/>
                  </a:lnTo>
                  <a:lnTo>
                    <a:pt x="701" y="226"/>
                  </a:lnTo>
                  <a:lnTo>
                    <a:pt x="699" y="231"/>
                  </a:lnTo>
                  <a:lnTo>
                    <a:pt x="697" y="235"/>
                  </a:lnTo>
                  <a:lnTo>
                    <a:pt x="693" y="239"/>
                  </a:lnTo>
                  <a:lnTo>
                    <a:pt x="687" y="242"/>
                  </a:lnTo>
                  <a:lnTo>
                    <a:pt x="680" y="245"/>
                  </a:lnTo>
                  <a:lnTo>
                    <a:pt x="673" y="247"/>
                  </a:lnTo>
                  <a:lnTo>
                    <a:pt x="664" y="248"/>
                  </a:lnTo>
                  <a:lnTo>
                    <a:pt x="654" y="249"/>
                  </a:lnTo>
                  <a:lnTo>
                    <a:pt x="642" y="249"/>
                  </a:lnTo>
                  <a:lnTo>
                    <a:pt x="629" y="249"/>
                  </a:lnTo>
                  <a:lnTo>
                    <a:pt x="614" y="248"/>
                  </a:lnTo>
                  <a:lnTo>
                    <a:pt x="597" y="246"/>
                  </a:lnTo>
                  <a:lnTo>
                    <a:pt x="580" y="244"/>
                  </a:lnTo>
                  <a:lnTo>
                    <a:pt x="561" y="241"/>
                  </a:lnTo>
                  <a:lnTo>
                    <a:pt x="542" y="237"/>
                  </a:lnTo>
                  <a:lnTo>
                    <a:pt x="525" y="230"/>
                  </a:lnTo>
                  <a:lnTo>
                    <a:pt x="507" y="224"/>
                  </a:lnTo>
                  <a:lnTo>
                    <a:pt x="490" y="216"/>
                  </a:lnTo>
                  <a:lnTo>
                    <a:pt x="474" y="208"/>
                  </a:lnTo>
                  <a:lnTo>
                    <a:pt x="457" y="198"/>
                  </a:lnTo>
                  <a:lnTo>
                    <a:pt x="442" y="188"/>
                  </a:lnTo>
                  <a:lnTo>
                    <a:pt x="426" y="178"/>
                  </a:lnTo>
                  <a:lnTo>
                    <a:pt x="412" y="167"/>
                  </a:lnTo>
                  <a:lnTo>
                    <a:pt x="398" y="156"/>
                  </a:lnTo>
                  <a:lnTo>
                    <a:pt x="384" y="144"/>
                  </a:lnTo>
                  <a:lnTo>
                    <a:pt x="360" y="122"/>
                  </a:lnTo>
                  <a:lnTo>
                    <a:pt x="338" y="101"/>
                  </a:lnTo>
                  <a:lnTo>
                    <a:pt x="303" y="63"/>
                  </a:lnTo>
                  <a:lnTo>
                    <a:pt x="280" y="38"/>
                  </a:lnTo>
                  <a:lnTo>
                    <a:pt x="277" y="35"/>
                  </a:lnTo>
                  <a:lnTo>
                    <a:pt x="274" y="33"/>
                  </a:lnTo>
                  <a:lnTo>
                    <a:pt x="273" y="33"/>
                  </a:lnTo>
                  <a:lnTo>
                    <a:pt x="272" y="35"/>
                  </a:lnTo>
                  <a:lnTo>
                    <a:pt x="274" y="43"/>
                  </a:lnTo>
                  <a:lnTo>
                    <a:pt x="279" y="60"/>
                  </a:lnTo>
                  <a:lnTo>
                    <a:pt x="286" y="80"/>
                  </a:lnTo>
                  <a:lnTo>
                    <a:pt x="293" y="102"/>
                  </a:lnTo>
                  <a:lnTo>
                    <a:pt x="298" y="122"/>
                  </a:lnTo>
                  <a:lnTo>
                    <a:pt x="304" y="142"/>
                  </a:lnTo>
                  <a:lnTo>
                    <a:pt x="311" y="181"/>
                  </a:lnTo>
                  <a:lnTo>
                    <a:pt x="315" y="217"/>
                  </a:lnTo>
                  <a:lnTo>
                    <a:pt x="318" y="247"/>
                  </a:lnTo>
                  <a:lnTo>
                    <a:pt x="319" y="270"/>
                  </a:lnTo>
                  <a:lnTo>
                    <a:pt x="320" y="286"/>
                  </a:lnTo>
                  <a:lnTo>
                    <a:pt x="320" y="291"/>
                  </a:lnTo>
                  <a:lnTo>
                    <a:pt x="308" y="294"/>
                  </a:lnTo>
                  <a:lnTo>
                    <a:pt x="296" y="297"/>
                  </a:lnTo>
                  <a:lnTo>
                    <a:pt x="284" y="299"/>
                  </a:lnTo>
                  <a:lnTo>
                    <a:pt x="273" y="300"/>
                  </a:lnTo>
                  <a:lnTo>
                    <a:pt x="262" y="301"/>
                  </a:lnTo>
                  <a:lnTo>
                    <a:pt x="250" y="301"/>
                  </a:lnTo>
                  <a:lnTo>
                    <a:pt x="239" y="300"/>
                  </a:lnTo>
                  <a:lnTo>
                    <a:pt x="228" y="299"/>
                  </a:lnTo>
                  <a:lnTo>
                    <a:pt x="217" y="298"/>
                  </a:lnTo>
                  <a:lnTo>
                    <a:pt x="205" y="296"/>
                  </a:lnTo>
                  <a:lnTo>
                    <a:pt x="195" y="294"/>
                  </a:lnTo>
                  <a:lnTo>
                    <a:pt x="185" y="291"/>
                  </a:lnTo>
                  <a:lnTo>
                    <a:pt x="163" y="284"/>
                  </a:lnTo>
                  <a:lnTo>
                    <a:pt x="143" y="274"/>
                  </a:lnTo>
                  <a:lnTo>
                    <a:pt x="122" y="264"/>
                  </a:lnTo>
                  <a:lnTo>
                    <a:pt x="103" y="252"/>
                  </a:lnTo>
                  <a:lnTo>
                    <a:pt x="85" y="240"/>
                  </a:lnTo>
                  <a:lnTo>
                    <a:pt x="66" y="225"/>
                  </a:lnTo>
                  <a:lnTo>
                    <a:pt x="49" y="211"/>
                  </a:lnTo>
                  <a:lnTo>
                    <a:pt x="31" y="196"/>
                  </a:lnTo>
                  <a:lnTo>
                    <a:pt x="15" y="180"/>
                  </a:lnTo>
                  <a:lnTo>
                    <a:pt x="0" y="164"/>
                  </a:lnTo>
                  <a:lnTo>
                    <a:pt x="12" y="185"/>
                  </a:lnTo>
                  <a:lnTo>
                    <a:pt x="25" y="207"/>
                  </a:lnTo>
                  <a:lnTo>
                    <a:pt x="40" y="227"/>
                  </a:lnTo>
                  <a:lnTo>
                    <a:pt x="54" y="248"/>
                  </a:lnTo>
                  <a:lnTo>
                    <a:pt x="70" y="267"/>
                  </a:lnTo>
                  <a:lnTo>
                    <a:pt x="87" y="286"/>
                  </a:lnTo>
                  <a:lnTo>
                    <a:pt x="104" y="304"/>
                  </a:lnTo>
                  <a:lnTo>
                    <a:pt x="122" y="321"/>
                  </a:lnTo>
                  <a:lnTo>
                    <a:pt x="142" y="337"/>
                  </a:lnTo>
                  <a:lnTo>
                    <a:pt x="162" y="351"/>
                  </a:lnTo>
                  <a:lnTo>
                    <a:pt x="183" y="364"/>
                  </a:lnTo>
                  <a:lnTo>
                    <a:pt x="205" y="377"/>
                  </a:lnTo>
                  <a:lnTo>
                    <a:pt x="218" y="382"/>
                  </a:lnTo>
                  <a:lnTo>
                    <a:pt x="229" y="387"/>
                  </a:lnTo>
                  <a:lnTo>
                    <a:pt x="241" y="392"/>
                  </a:lnTo>
                  <a:lnTo>
                    <a:pt x="253" y="396"/>
                  </a:lnTo>
                  <a:lnTo>
                    <a:pt x="266" y="399"/>
                  </a:lnTo>
                  <a:lnTo>
                    <a:pt x="279" y="402"/>
                  </a:lnTo>
                  <a:lnTo>
                    <a:pt x="292" y="405"/>
                  </a:lnTo>
                  <a:lnTo>
                    <a:pt x="306" y="407"/>
                  </a:lnTo>
                  <a:lnTo>
                    <a:pt x="313" y="407"/>
                  </a:lnTo>
                  <a:lnTo>
                    <a:pt x="331" y="406"/>
                  </a:lnTo>
                  <a:lnTo>
                    <a:pt x="342" y="404"/>
                  </a:lnTo>
                  <a:lnTo>
                    <a:pt x="356" y="402"/>
                  </a:lnTo>
                  <a:lnTo>
                    <a:pt x="370" y="398"/>
                  </a:lnTo>
                  <a:lnTo>
                    <a:pt x="383" y="394"/>
                  </a:lnTo>
                  <a:lnTo>
                    <a:pt x="398" y="388"/>
                  </a:lnTo>
                  <a:lnTo>
                    <a:pt x="410" y="381"/>
                  </a:lnTo>
                  <a:lnTo>
                    <a:pt x="415" y="377"/>
                  </a:lnTo>
                  <a:lnTo>
                    <a:pt x="421" y="371"/>
                  </a:lnTo>
                  <a:lnTo>
                    <a:pt x="425" y="366"/>
                  </a:lnTo>
                  <a:lnTo>
                    <a:pt x="431" y="360"/>
                  </a:lnTo>
                  <a:lnTo>
                    <a:pt x="434" y="354"/>
                  </a:lnTo>
                  <a:lnTo>
                    <a:pt x="437" y="347"/>
                  </a:lnTo>
                  <a:lnTo>
                    <a:pt x="439" y="340"/>
                  </a:lnTo>
                  <a:lnTo>
                    <a:pt x="440" y="332"/>
                  </a:lnTo>
                  <a:lnTo>
                    <a:pt x="440" y="323"/>
                  </a:lnTo>
                  <a:lnTo>
                    <a:pt x="440" y="314"/>
                  </a:lnTo>
                  <a:lnTo>
                    <a:pt x="438" y="305"/>
                  </a:lnTo>
                  <a:lnTo>
                    <a:pt x="436" y="294"/>
                  </a:lnTo>
                  <a:lnTo>
                    <a:pt x="441" y="299"/>
                  </a:lnTo>
                  <a:lnTo>
                    <a:pt x="456" y="311"/>
                  </a:lnTo>
                  <a:lnTo>
                    <a:pt x="466" y="319"/>
                  </a:lnTo>
                  <a:lnTo>
                    <a:pt x="480" y="329"/>
                  </a:lnTo>
                  <a:lnTo>
                    <a:pt x="495" y="338"/>
                  </a:lnTo>
                  <a:lnTo>
                    <a:pt x="511" y="347"/>
                  </a:lnTo>
                  <a:lnTo>
                    <a:pt x="530" y="356"/>
                  </a:lnTo>
                  <a:lnTo>
                    <a:pt x="550" y="364"/>
                  </a:lnTo>
                  <a:lnTo>
                    <a:pt x="572" y="371"/>
                  </a:lnTo>
                  <a:lnTo>
                    <a:pt x="594" y="378"/>
                  </a:lnTo>
                  <a:lnTo>
                    <a:pt x="607" y="380"/>
                  </a:lnTo>
                  <a:lnTo>
                    <a:pt x="618" y="382"/>
                  </a:lnTo>
                  <a:lnTo>
                    <a:pt x="630" y="384"/>
                  </a:lnTo>
                  <a:lnTo>
                    <a:pt x="643" y="384"/>
                  </a:lnTo>
                  <a:lnTo>
                    <a:pt x="656" y="384"/>
                  </a:lnTo>
                  <a:lnTo>
                    <a:pt x="669" y="384"/>
                  </a:lnTo>
                  <a:lnTo>
                    <a:pt x="681" y="383"/>
                  </a:lnTo>
                  <a:lnTo>
                    <a:pt x="695" y="381"/>
                  </a:lnTo>
                  <a:lnTo>
                    <a:pt x="706" y="379"/>
                  </a:lnTo>
                  <a:lnTo>
                    <a:pt x="718" y="376"/>
                  </a:lnTo>
                  <a:lnTo>
                    <a:pt x="725" y="374"/>
                  </a:lnTo>
                  <a:lnTo>
                    <a:pt x="732" y="370"/>
                  </a:lnTo>
                  <a:lnTo>
                    <a:pt x="740" y="366"/>
                  </a:lnTo>
                  <a:lnTo>
                    <a:pt x="746" y="361"/>
                  </a:lnTo>
                  <a:lnTo>
                    <a:pt x="752" y="354"/>
                  </a:lnTo>
                  <a:lnTo>
                    <a:pt x="757" y="347"/>
                  </a:lnTo>
                  <a:lnTo>
                    <a:pt x="762" y="337"/>
                  </a:lnTo>
                  <a:lnTo>
                    <a:pt x="765" y="325"/>
                  </a:lnTo>
                  <a:lnTo>
                    <a:pt x="767" y="312"/>
                  </a:lnTo>
                  <a:lnTo>
                    <a:pt x="768" y="296"/>
                  </a:lnTo>
                  <a:lnTo>
                    <a:pt x="767" y="277"/>
                  </a:lnTo>
                  <a:lnTo>
                    <a:pt x="764" y="257"/>
                  </a:lnTo>
                  <a:lnTo>
                    <a:pt x="769" y="262"/>
                  </a:lnTo>
                  <a:lnTo>
                    <a:pt x="784" y="274"/>
                  </a:lnTo>
                  <a:lnTo>
                    <a:pt x="794" y="284"/>
                  </a:lnTo>
                  <a:lnTo>
                    <a:pt x="807" y="293"/>
                  </a:lnTo>
                  <a:lnTo>
                    <a:pt x="823" y="303"/>
                  </a:lnTo>
                  <a:lnTo>
                    <a:pt x="841" y="312"/>
                  </a:lnTo>
                  <a:lnTo>
                    <a:pt x="860" y="322"/>
                  </a:lnTo>
                  <a:lnTo>
                    <a:pt x="883" y="332"/>
                  </a:lnTo>
                  <a:lnTo>
                    <a:pt x="909" y="341"/>
                  </a:lnTo>
                  <a:lnTo>
                    <a:pt x="936" y="348"/>
                  </a:lnTo>
                  <a:lnTo>
                    <a:pt x="951" y="351"/>
                  </a:lnTo>
                  <a:lnTo>
                    <a:pt x="966" y="353"/>
                  </a:lnTo>
                  <a:lnTo>
                    <a:pt x="981" y="355"/>
                  </a:lnTo>
                  <a:lnTo>
                    <a:pt x="998" y="357"/>
                  </a:lnTo>
                  <a:lnTo>
                    <a:pt x="1014" y="358"/>
                  </a:lnTo>
                  <a:lnTo>
                    <a:pt x="1032" y="358"/>
                  </a:lnTo>
                  <a:lnTo>
                    <a:pt x="1050" y="358"/>
                  </a:lnTo>
                  <a:lnTo>
                    <a:pt x="1068" y="357"/>
                  </a:lnTo>
                  <a:lnTo>
                    <a:pt x="1074" y="357"/>
                  </a:lnTo>
                  <a:lnTo>
                    <a:pt x="1090" y="355"/>
                  </a:lnTo>
                  <a:lnTo>
                    <a:pt x="1099" y="353"/>
                  </a:lnTo>
                  <a:lnTo>
                    <a:pt x="1109" y="351"/>
                  </a:lnTo>
                  <a:lnTo>
                    <a:pt x="1119" y="347"/>
                  </a:lnTo>
                  <a:lnTo>
                    <a:pt x="1130" y="342"/>
                  </a:lnTo>
                  <a:lnTo>
                    <a:pt x="1135" y="340"/>
                  </a:lnTo>
                  <a:lnTo>
                    <a:pt x="1140" y="336"/>
                  </a:lnTo>
                  <a:lnTo>
                    <a:pt x="1144" y="333"/>
                  </a:lnTo>
                  <a:lnTo>
                    <a:pt x="1148" y="329"/>
                  </a:lnTo>
                  <a:lnTo>
                    <a:pt x="1151" y="324"/>
                  </a:lnTo>
                  <a:lnTo>
                    <a:pt x="1154" y="319"/>
                  </a:lnTo>
                  <a:lnTo>
                    <a:pt x="1156" y="314"/>
                  </a:lnTo>
                  <a:lnTo>
                    <a:pt x="1158" y="308"/>
                  </a:lnTo>
                  <a:lnTo>
                    <a:pt x="1158" y="302"/>
                  </a:lnTo>
                  <a:lnTo>
                    <a:pt x="1159" y="295"/>
                  </a:lnTo>
                  <a:lnTo>
                    <a:pt x="1158" y="288"/>
                  </a:lnTo>
                  <a:lnTo>
                    <a:pt x="1156" y="279"/>
                  </a:lnTo>
                  <a:lnTo>
                    <a:pt x="1154" y="270"/>
                  </a:lnTo>
                  <a:lnTo>
                    <a:pt x="1150" y="261"/>
                  </a:lnTo>
                  <a:lnTo>
                    <a:pt x="1146" y="252"/>
                  </a:lnTo>
                  <a:lnTo>
                    <a:pt x="1140" y="241"/>
                  </a:lnTo>
                  <a:lnTo>
                    <a:pt x="1155" y="252"/>
                  </a:lnTo>
                  <a:lnTo>
                    <a:pt x="1194" y="283"/>
                  </a:lnTo>
                  <a:lnTo>
                    <a:pt x="1220" y="305"/>
                  </a:lnTo>
                  <a:lnTo>
                    <a:pt x="1249" y="333"/>
                  </a:lnTo>
                  <a:lnTo>
                    <a:pt x="1266" y="349"/>
                  </a:lnTo>
                  <a:lnTo>
                    <a:pt x="1282" y="365"/>
                  </a:lnTo>
                  <a:lnTo>
                    <a:pt x="1299" y="384"/>
                  </a:lnTo>
                  <a:lnTo>
                    <a:pt x="1315" y="403"/>
                  </a:lnTo>
                  <a:lnTo>
                    <a:pt x="1331" y="424"/>
                  </a:lnTo>
                  <a:lnTo>
                    <a:pt x="1349" y="445"/>
                  </a:lnTo>
                  <a:lnTo>
                    <a:pt x="1365" y="469"/>
                  </a:lnTo>
                  <a:lnTo>
                    <a:pt x="1381" y="492"/>
                  </a:lnTo>
                  <a:lnTo>
                    <a:pt x="1397" y="518"/>
                  </a:lnTo>
                  <a:lnTo>
                    <a:pt x="1413" y="544"/>
                  </a:lnTo>
                  <a:lnTo>
                    <a:pt x="1428" y="572"/>
                  </a:lnTo>
                  <a:lnTo>
                    <a:pt x="1442" y="600"/>
                  </a:lnTo>
                  <a:lnTo>
                    <a:pt x="1455" y="630"/>
                  </a:lnTo>
                  <a:lnTo>
                    <a:pt x="1467" y="661"/>
                  </a:lnTo>
                  <a:lnTo>
                    <a:pt x="1478" y="692"/>
                  </a:lnTo>
                  <a:lnTo>
                    <a:pt x="1488" y="725"/>
                  </a:lnTo>
                  <a:lnTo>
                    <a:pt x="1496" y="760"/>
                  </a:lnTo>
                  <a:lnTo>
                    <a:pt x="1503" y="795"/>
                  </a:lnTo>
                  <a:lnTo>
                    <a:pt x="1509" y="832"/>
                  </a:lnTo>
                  <a:lnTo>
                    <a:pt x="1513" y="868"/>
                  </a:lnTo>
                  <a:lnTo>
                    <a:pt x="1516" y="906"/>
                  </a:lnTo>
                  <a:lnTo>
                    <a:pt x="1517" y="942"/>
                  </a:lnTo>
                  <a:lnTo>
                    <a:pt x="1518" y="976"/>
                  </a:lnTo>
                  <a:lnTo>
                    <a:pt x="1517" y="1009"/>
                  </a:lnTo>
                  <a:lnTo>
                    <a:pt x="1516" y="1041"/>
                  </a:lnTo>
                  <a:lnTo>
                    <a:pt x="1515" y="1072"/>
                  </a:lnTo>
                  <a:lnTo>
                    <a:pt x="1511" y="1101"/>
                  </a:lnTo>
                  <a:lnTo>
                    <a:pt x="1509" y="1130"/>
                  </a:lnTo>
                  <a:lnTo>
                    <a:pt x="1502" y="1185"/>
                  </a:lnTo>
                  <a:lnTo>
                    <a:pt x="1494" y="1236"/>
                  </a:lnTo>
                  <a:lnTo>
                    <a:pt x="1485" y="1285"/>
                  </a:lnTo>
                  <a:lnTo>
                    <a:pt x="1477" y="1333"/>
                  </a:lnTo>
                  <a:lnTo>
                    <a:pt x="1468" y="1377"/>
                  </a:lnTo>
                  <a:lnTo>
                    <a:pt x="1461" y="1422"/>
                  </a:lnTo>
                  <a:lnTo>
                    <a:pt x="1458" y="1445"/>
                  </a:lnTo>
                  <a:lnTo>
                    <a:pt x="1455" y="1466"/>
                  </a:lnTo>
                  <a:lnTo>
                    <a:pt x="1453" y="1489"/>
                  </a:lnTo>
                  <a:lnTo>
                    <a:pt x="1452" y="1511"/>
                  </a:lnTo>
                  <a:lnTo>
                    <a:pt x="1451" y="1534"/>
                  </a:lnTo>
                  <a:lnTo>
                    <a:pt x="1452" y="1556"/>
                  </a:lnTo>
                  <a:lnTo>
                    <a:pt x="1453" y="1579"/>
                  </a:lnTo>
                  <a:lnTo>
                    <a:pt x="1454" y="1602"/>
                  </a:lnTo>
                  <a:lnTo>
                    <a:pt x="1457" y="1627"/>
                  </a:lnTo>
                  <a:lnTo>
                    <a:pt x="1461" y="1651"/>
                  </a:lnTo>
                  <a:lnTo>
                    <a:pt x="1466" y="1676"/>
                  </a:lnTo>
                  <a:lnTo>
                    <a:pt x="1474" y="1702"/>
                  </a:lnTo>
                  <a:lnTo>
                    <a:pt x="1474" y="1710"/>
                  </a:lnTo>
                  <a:lnTo>
                    <a:pt x="1477" y="1721"/>
                  </a:lnTo>
                  <a:lnTo>
                    <a:pt x="1480" y="1735"/>
                  </a:lnTo>
                  <a:lnTo>
                    <a:pt x="1484" y="1751"/>
                  </a:lnTo>
                  <a:lnTo>
                    <a:pt x="1488" y="1769"/>
                  </a:lnTo>
                  <a:lnTo>
                    <a:pt x="1492" y="1788"/>
                  </a:lnTo>
                  <a:lnTo>
                    <a:pt x="1496" y="1810"/>
                  </a:lnTo>
                  <a:lnTo>
                    <a:pt x="1499" y="1831"/>
                  </a:lnTo>
                  <a:lnTo>
                    <a:pt x="1503" y="1811"/>
                  </a:lnTo>
                  <a:lnTo>
                    <a:pt x="1507" y="1790"/>
                  </a:lnTo>
                  <a:lnTo>
                    <a:pt x="1509" y="1769"/>
                  </a:lnTo>
                  <a:lnTo>
                    <a:pt x="1511" y="1748"/>
                  </a:lnTo>
                  <a:lnTo>
                    <a:pt x="1511" y="1727"/>
                  </a:lnTo>
                  <a:lnTo>
                    <a:pt x="1511" y="1706"/>
                  </a:lnTo>
                  <a:lnTo>
                    <a:pt x="1509" y="1684"/>
                  </a:lnTo>
                  <a:lnTo>
                    <a:pt x="1507" y="1664"/>
                  </a:lnTo>
                  <a:lnTo>
                    <a:pt x="1499" y="1612"/>
                  </a:lnTo>
                  <a:lnTo>
                    <a:pt x="1490" y="1563"/>
                  </a:lnTo>
                  <a:lnTo>
                    <a:pt x="1486" y="1538"/>
                  </a:lnTo>
                  <a:lnTo>
                    <a:pt x="1483" y="1512"/>
                  </a:lnTo>
                  <a:lnTo>
                    <a:pt x="1481" y="1487"/>
                  </a:lnTo>
                  <a:lnTo>
                    <a:pt x="1480" y="1459"/>
                  </a:lnTo>
                  <a:lnTo>
                    <a:pt x="1480" y="1431"/>
                  </a:lnTo>
                  <a:lnTo>
                    <a:pt x="1482" y="1399"/>
                  </a:lnTo>
                  <a:lnTo>
                    <a:pt x="1486" y="1365"/>
                  </a:lnTo>
                  <a:lnTo>
                    <a:pt x="1493" y="1328"/>
                  </a:lnTo>
                  <a:lnTo>
                    <a:pt x="1502" y="1288"/>
                  </a:lnTo>
                  <a:lnTo>
                    <a:pt x="1515" y="1244"/>
                  </a:lnTo>
                  <a:lnTo>
                    <a:pt x="1530" y="1196"/>
                  </a:lnTo>
                  <a:lnTo>
                    <a:pt x="1548" y="1142"/>
                  </a:lnTo>
                  <a:close/>
                </a:path>
              </a:pathLst>
            </a:custGeom>
            <a:solidFill>
              <a:srgbClr val="6C46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121"/>
            <p:cNvSpPr>
              <a:spLocks/>
            </p:cNvSpPr>
            <p:nvPr/>
          </p:nvSpPr>
          <p:spPr bwMode="auto">
            <a:xfrm>
              <a:off x="778" y="3247"/>
              <a:ext cx="40" cy="138"/>
            </a:xfrm>
            <a:custGeom>
              <a:avLst/>
              <a:gdLst/>
              <a:ahLst/>
              <a:cxnLst>
                <a:cxn ang="0">
                  <a:pos x="744" y="311"/>
                </a:cxn>
                <a:cxn ang="0">
                  <a:pos x="741" y="275"/>
                </a:cxn>
                <a:cxn ang="0">
                  <a:pos x="731" y="198"/>
                </a:cxn>
                <a:cxn ang="0">
                  <a:pos x="709" y="88"/>
                </a:cxn>
                <a:cxn ang="0">
                  <a:pos x="692" y="11"/>
                </a:cxn>
                <a:cxn ang="0">
                  <a:pos x="685" y="2"/>
                </a:cxn>
                <a:cxn ang="0">
                  <a:pos x="651" y="23"/>
                </a:cxn>
                <a:cxn ang="0">
                  <a:pos x="597" y="62"/>
                </a:cxn>
                <a:cxn ang="0">
                  <a:pos x="549" y="102"/>
                </a:cxn>
                <a:cxn ang="0">
                  <a:pos x="517" y="133"/>
                </a:cxn>
                <a:cxn ang="0">
                  <a:pos x="513" y="207"/>
                </a:cxn>
                <a:cxn ang="0">
                  <a:pos x="529" y="307"/>
                </a:cxn>
                <a:cxn ang="0">
                  <a:pos x="537" y="381"/>
                </a:cxn>
                <a:cxn ang="0">
                  <a:pos x="543" y="458"/>
                </a:cxn>
                <a:cxn ang="0">
                  <a:pos x="544" y="537"/>
                </a:cxn>
                <a:cxn ang="0">
                  <a:pos x="541" y="619"/>
                </a:cxn>
                <a:cxn ang="0">
                  <a:pos x="532" y="701"/>
                </a:cxn>
                <a:cxn ang="0">
                  <a:pos x="514" y="803"/>
                </a:cxn>
                <a:cxn ang="0">
                  <a:pos x="481" y="969"/>
                </a:cxn>
                <a:cxn ang="0">
                  <a:pos x="437" y="1179"/>
                </a:cxn>
                <a:cxn ang="0">
                  <a:pos x="382" y="1422"/>
                </a:cxn>
                <a:cxn ang="0">
                  <a:pos x="334" y="1618"/>
                </a:cxn>
                <a:cxn ang="0">
                  <a:pos x="297" y="1752"/>
                </a:cxn>
                <a:cxn ang="0">
                  <a:pos x="259" y="1888"/>
                </a:cxn>
                <a:cxn ang="0">
                  <a:pos x="218" y="2024"/>
                </a:cxn>
                <a:cxn ang="0">
                  <a:pos x="174" y="2158"/>
                </a:cxn>
                <a:cxn ang="0">
                  <a:pos x="127" y="2288"/>
                </a:cxn>
                <a:cxn ang="0">
                  <a:pos x="78" y="2413"/>
                </a:cxn>
                <a:cxn ang="0">
                  <a:pos x="27" y="2533"/>
                </a:cxn>
                <a:cxn ang="0">
                  <a:pos x="25" y="2595"/>
                </a:cxn>
                <a:cxn ang="0">
                  <a:pos x="78" y="2606"/>
                </a:cxn>
                <a:cxn ang="0">
                  <a:pos x="132" y="2613"/>
                </a:cxn>
                <a:cxn ang="0">
                  <a:pos x="185" y="2618"/>
                </a:cxn>
                <a:cxn ang="0">
                  <a:pos x="238" y="2620"/>
                </a:cxn>
                <a:cxn ang="0">
                  <a:pos x="290" y="2620"/>
                </a:cxn>
                <a:cxn ang="0">
                  <a:pos x="338" y="2617"/>
                </a:cxn>
                <a:cxn ang="0">
                  <a:pos x="383" y="2611"/>
                </a:cxn>
                <a:cxn ang="0">
                  <a:pos x="421" y="2602"/>
                </a:cxn>
                <a:cxn ang="0">
                  <a:pos x="455" y="2581"/>
                </a:cxn>
                <a:cxn ang="0">
                  <a:pos x="488" y="2549"/>
                </a:cxn>
                <a:cxn ang="0">
                  <a:pos x="521" y="2509"/>
                </a:cxn>
                <a:cxn ang="0">
                  <a:pos x="552" y="2457"/>
                </a:cxn>
                <a:cxn ang="0">
                  <a:pos x="580" y="2398"/>
                </a:cxn>
                <a:cxn ang="0">
                  <a:pos x="608" y="2332"/>
                </a:cxn>
                <a:cxn ang="0">
                  <a:pos x="633" y="2258"/>
                </a:cxn>
                <a:cxn ang="0">
                  <a:pos x="656" y="2180"/>
                </a:cxn>
                <a:cxn ang="0">
                  <a:pos x="677" y="2099"/>
                </a:cxn>
                <a:cxn ang="0">
                  <a:pos x="695" y="2013"/>
                </a:cxn>
                <a:cxn ang="0">
                  <a:pos x="710" y="1925"/>
                </a:cxn>
                <a:cxn ang="0">
                  <a:pos x="723" y="1836"/>
                </a:cxn>
                <a:cxn ang="0">
                  <a:pos x="732" y="1747"/>
                </a:cxn>
                <a:cxn ang="0">
                  <a:pos x="738" y="1659"/>
                </a:cxn>
                <a:cxn ang="0">
                  <a:pos x="741" y="1572"/>
                </a:cxn>
                <a:cxn ang="0">
                  <a:pos x="740" y="1443"/>
                </a:cxn>
                <a:cxn ang="0">
                  <a:pos x="738" y="1257"/>
                </a:cxn>
                <a:cxn ang="0">
                  <a:pos x="737" y="1063"/>
                </a:cxn>
                <a:cxn ang="0">
                  <a:pos x="736" y="871"/>
                </a:cxn>
                <a:cxn ang="0">
                  <a:pos x="736" y="692"/>
                </a:cxn>
                <a:cxn ang="0">
                  <a:pos x="736" y="537"/>
                </a:cxn>
                <a:cxn ang="0">
                  <a:pos x="738" y="417"/>
                </a:cxn>
                <a:cxn ang="0">
                  <a:pos x="741" y="341"/>
                </a:cxn>
              </a:cxnLst>
              <a:rect l="0" t="0" r="r" b="b"/>
              <a:pathLst>
                <a:path w="744" h="2621">
                  <a:moveTo>
                    <a:pt x="742" y="324"/>
                  </a:moveTo>
                  <a:lnTo>
                    <a:pt x="744" y="311"/>
                  </a:lnTo>
                  <a:lnTo>
                    <a:pt x="743" y="295"/>
                  </a:lnTo>
                  <a:lnTo>
                    <a:pt x="741" y="275"/>
                  </a:lnTo>
                  <a:lnTo>
                    <a:pt x="739" y="251"/>
                  </a:lnTo>
                  <a:lnTo>
                    <a:pt x="731" y="198"/>
                  </a:lnTo>
                  <a:lnTo>
                    <a:pt x="721" y="142"/>
                  </a:lnTo>
                  <a:lnTo>
                    <a:pt x="709" y="88"/>
                  </a:lnTo>
                  <a:lnTo>
                    <a:pt x="699" y="43"/>
                  </a:lnTo>
                  <a:lnTo>
                    <a:pt x="692" y="11"/>
                  </a:lnTo>
                  <a:lnTo>
                    <a:pt x="690" y="0"/>
                  </a:lnTo>
                  <a:lnTo>
                    <a:pt x="685" y="2"/>
                  </a:lnTo>
                  <a:lnTo>
                    <a:pt x="671" y="10"/>
                  </a:lnTo>
                  <a:lnTo>
                    <a:pt x="651" y="23"/>
                  </a:lnTo>
                  <a:lnTo>
                    <a:pt x="625" y="41"/>
                  </a:lnTo>
                  <a:lnTo>
                    <a:pt x="597" y="62"/>
                  </a:lnTo>
                  <a:lnTo>
                    <a:pt x="565" y="88"/>
                  </a:lnTo>
                  <a:lnTo>
                    <a:pt x="549" y="102"/>
                  </a:lnTo>
                  <a:lnTo>
                    <a:pt x="532" y="117"/>
                  </a:lnTo>
                  <a:lnTo>
                    <a:pt x="517" y="133"/>
                  </a:lnTo>
                  <a:lnTo>
                    <a:pt x="501" y="149"/>
                  </a:lnTo>
                  <a:lnTo>
                    <a:pt x="513" y="207"/>
                  </a:lnTo>
                  <a:lnTo>
                    <a:pt x="524" y="273"/>
                  </a:lnTo>
                  <a:lnTo>
                    <a:pt x="529" y="307"/>
                  </a:lnTo>
                  <a:lnTo>
                    <a:pt x="534" y="343"/>
                  </a:lnTo>
                  <a:lnTo>
                    <a:pt x="537" y="381"/>
                  </a:lnTo>
                  <a:lnTo>
                    <a:pt x="540" y="419"/>
                  </a:lnTo>
                  <a:lnTo>
                    <a:pt x="543" y="458"/>
                  </a:lnTo>
                  <a:lnTo>
                    <a:pt x="544" y="498"/>
                  </a:lnTo>
                  <a:lnTo>
                    <a:pt x="544" y="537"/>
                  </a:lnTo>
                  <a:lnTo>
                    <a:pt x="543" y="578"/>
                  </a:lnTo>
                  <a:lnTo>
                    <a:pt x="541" y="619"/>
                  </a:lnTo>
                  <a:lnTo>
                    <a:pt x="537" y="660"/>
                  </a:lnTo>
                  <a:lnTo>
                    <a:pt x="532" y="701"/>
                  </a:lnTo>
                  <a:lnTo>
                    <a:pt x="526" y="741"/>
                  </a:lnTo>
                  <a:lnTo>
                    <a:pt x="514" y="803"/>
                  </a:lnTo>
                  <a:lnTo>
                    <a:pt x="498" y="880"/>
                  </a:lnTo>
                  <a:lnTo>
                    <a:pt x="481" y="969"/>
                  </a:lnTo>
                  <a:lnTo>
                    <a:pt x="461" y="1069"/>
                  </a:lnTo>
                  <a:lnTo>
                    <a:pt x="437" y="1179"/>
                  </a:lnTo>
                  <a:lnTo>
                    <a:pt x="411" y="1297"/>
                  </a:lnTo>
                  <a:lnTo>
                    <a:pt x="382" y="1422"/>
                  </a:lnTo>
                  <a:lnTo>
                    <a:pt x="350" y="1552"/>
                  </a:lnTo>
                  <a:lnTo>
                    <a:pt x="334" y="1618"/>
                  </a:lnTo>
                  <a:lnTo>
                    <a:pt x="315" y="1685"/>
                  </a:lnTo>
                  <a:lnTo>
                    <a:pt x="297" y="1752"/>
                  </a:lnTo>
                  <a:lnTo>
                    <a:pt x="278" y="1820"/>
                  </a:lnTo>
                  <a:lnTo>
                    <a:pt x="259" y="1888"/>
                  </a:lnTo>
                  <a:lnTo>
                    <a:pt x="238" y="1956"/>
                  </a:lnTo>
                  <a:lnTo>
                    <a:pt x="218" y="2024"/>
                  </a:lnTo>
                  <a:lnTo>
                    <a:pt x="195" y="2090"/>
                  </a:lnTo>
                  <a:lnTo>
                    <a:pt x="174" y="2158"/>
                  </a:lnTo>
                  <a:lnTo>
                    <a:pt x="150" y="2223"/>
                  </a:lnTo>
                  <a:lnTo>
                    <a:pt x="127" y="2288"/>
                  </a:lnTo>
                  <a:lnTo>
                    <a:pt x="103" y="2351"/>
                  </a:lnTo>
                  <a:lnTo>
                    <a:pt x="78" y="2413"/>
                  </a:lnTo>
                  <a:lnTo>
                    <a:pt x="52" y="2474"/>
                  </a:lnTo>
                  <a:lnTo>
                    <a:pt x="27" y="2533"/>
                  </a:lnTo>
                  <a:lnTo>
                    <a:pt x="0" y="2589"/>
                  </a:lnTo>
                  <a:lnTo>
                    <a:pt x="25" y="2595"/>
                  </a:lnTo>
                  <a:lnTo>
                    <a:pt x="52" y="2601"/>
                  </a:lnTo>
                  <a:lnTo>
                    <a:pt x="78" y="2606"/>
                  </a:lnTo>
                  <a:lnTo>
                    <a:pt x="105" y="2610"/>
                  </a:lnTo>
                  <a:lnTo>
                    <a:pt x="132" y="2613"/>
                  </a:lnTo>
                  <a:lnTo>
                    <a:pt x="159" y="2616"/>
                  </a:lnTo>
                  <a:lnTo>
                    <a:pt x="185" y="2618"/>
                  </a:lnTo>
                  <a:lnTo>
                    <a:pt x="213" y="2620"/>
                  </a:lnTo>
                  <a:lnTo>
                    <a:pt x="238" y="2620"/>
                  </a:lnTo>
                  <a:lnTo>
                    <a:pt x="264" y="2621"/>
                  </a:lnTo>
                  <a:lnTo>
                    <a:pt x="290" y="2620"/>
                  </a:lnTo>
                  <a:lnTo>
                    <a:pt x="314" y="2619"/>
                  </a:lnTo>
                  <a:lnTo>
                    <a:pt x="338" y="2617"/>
                  </a:lnTo>
                  <a:lnTo>
                    <a:pt x="360" y="2614"/>
                  </a:lnTo>
                  <a:lnTo>
                    <a:pt x="383" y="2611"/>
                  </a:lnTo>
                  <a:lnTo>
                    <a:pt x="403" y="2607"/>
                  </a:lnTo>
                  <a:lnTo>
                    <a:pt x="421" y="2602"/>
                  </a:lnTo>
                  <a:lnTo>
                    <a:pt x="438" y="2592"/>
                  </a:lnTo>
                  <a:lnTo>
                    <a:pt x="455" y="2581"/>
                  </a:lnTo>
                  <a:lnTo>
                    <a:pt x="472" y="2567"/>
                  </a:lnTo>
                  <a:lnTo>
                    <a:pt x="488" y="2549"/>
                  </a:lnTo>
                  <a:lnTo>
                    <a:pt x="505" y="2530"/>
                  </a:lnTo>
                  <a:lnTo>
                    <a:pt x="521" y="2509"/>
                  </a:lnTo>
                  <a:lnTo>
                    <a:pt x="536" y="2484"/>
                  </a:lnTo>
                  <a:lnTo>
                    <a:pt x="552" y="2457"/>
                  </a:lnTo>
                  <a:lnTo>
                    <a:pt x="566" y="2429"/>
                  </a:lnTo>
                  <a:lnTo>
                    <a:pt x="580" y="2398"/>
                  </a:lnTo>
                  <a:lnTo>
                    <a:pt x="595" y="2365"/>
                  </a:lnTo>
                  <a:lnTo>
                    <a:pt x="608" y="2332"/>
                  </a:lnTo>
                  <a:lnTo>
                    <a:pt x="620" y="2296"/>
                  </a:lnTo>
                  <a:lnTo>
                    <a:pt x="633" y="2258"/>
                  </a:lnTo>
                  <a:lnTo>
                    <a:pt x="645" y="2220"/>
                  </a:lnTo>
                  <a:lnTo>
                    <a:pt x="656" y="2180"/>
                  </a:lnTo>
                  <a:lnTo>
                    <a:pt x="666" y="2139"/>
                  </a:lnTo>
                  <a:lnTo>
                    <a:pt x="677" y="2099"/>
                  </a:lnTo>
                  <a:lnTo>
                    <a:pt x="686" y="2056"/>
                  </a:lnTo>
                  <a:lnTo>
                    <a:pt x="695" y="2013"/>
                  </a:lnTo>
                  <a:lnTo>
                    <a:pt x="703" y="1969"/>
                  </a:lnTo>
                  <a:lnTo>
                    <a:pt x="710" y="1925"/>
                  </a:lnTo>
                  <a:lnTo>
                    <a:pt x="716" y="1881"/>
                  </a:lnTo>
                  <a:lnTo>
                    <a:pt x="723" y="1836"/>
                  </a:lnTo>
                  <a:lnTo>
                    <a:pt x="728" y="1792"/>
                  </a:lnTo>
                  <a:lnTo>
                    <a:pt x="732" y="1747"/>
                  </a:lnTo>
                  <a:lnTo>
                    <a:pt x="735" y="1703"/>
                  </a:lnTo>
                  <a:lnTo>
                    <a:pt x="738" y="1659"/>
                  </a:lnTo>
                  <a:lnTo>
                    <a:pt x="740" y="1615"/>
                  </a:lnTo>
                  <a:lnTo>
                    <a:pt x="741" y="1572"/>
                  </a:lnTo>
                  <a:lnTo>
                    <a:pt x="741" y="1529"/>
                  </a:lnTo>
                  <a:lnTo>
                    <a:pt x="740" y="1443"/>
                  </a:lnTo>
                  <a:lnTo>
                    <a:pt x="739" y="1351"/>
                  </a:lnTo>
                  <a:lnTo>
                    <a:pt x="738" y="1257"/>
                  </a:lnTo>
                  <a:lnTo>
                    <a:pt x="737" y="1160"/>
                  </a:lnTo>
                  <a:lnTo>
                    <a:pt x="737" y="1063"/>
                  </a:lnTo>
                  <a:lnTo>
                    <a:pt x="736" y="966"/>
                  </a:lnTo>
                  <a:lnTo>
                    <a:pt x="736" y="871"/>
                  </a:lnTo>
                  <a:lnTo>
                    <a:pt x="736" y="779"/>
                  </a:lnTo>
                  <a:lnTo>
                    <a:pt x="736" y="692"/>
                  </a:lnTo>
                  <a:lnTo>
                    <a:pt x="736" y="611"/>
                  </a:lnTo>
                  <a:lnTo>
                    <a:pt x="736" y="537"/>
                  </a:lnTo>
                  <a:lnTo>
                    <a:pt x="737" y="472"/>
                  </a:lnTo>
                  <a:lnTo>
                    <a:pt x="738" y="417"/>
                  </a:lnTo>
                  <a:lnTo>
                    <a:pt x="739" y="373"/>
                  </a:lnTo>
                  <a:lnTo>
                    <a:pt x="741" y="341"/>
                  </a:lnTo>
                  <a:lnTo>
                    <a:pt x="742" y="324"/>
                  </a:lnTo>
                  <a:close/>
                </a:path>
              </a:pathLst>
            </a:custGeom>
            <a:solidFill>
              <a:srgbClr val="BA5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122"/>
            <p:cNvSpPr>
              <a:spLocks/>
            </p:cNvSpPr>
            <p:nvPr/>
          </p:nvSpPr>
          <p:spPr bwMode="auto">
            <a:xfrm>
              <a:off x="802" y="3242"/>
              <a:ext cx="102" cy="132"/>
            </a:xfrm>
            <a:custGeom>
              <a:avLst/>
              <a:gdLst/>
              <a:ahLst/>
              <a:cxnLst>
                <a:cxn ang="0">
                  <a:pos x="294" y="91"/>
                </a:cxn>
                <a:cxn ang="0">
                  <a:pos x="317" y="183"/>
                </a:cxn>
                <a:cxn ang="0">
                  <a:pos x="351" y="276"/>
                </a:cxn>
                <a:cxn ang="0">
                  <a:pos x="407" y="372"/>
                </a:cxn>
                <a:cxn ang="0">
                  <a:pos x="487" y="461"/>
                </a:cxn>
                <a:cxn ang="0">
                  <a:pos x="595" y="531"/>
                </a:cxn>
                <a:cxn ang="0">
                  <a:pos x="736" y="572"/>
                </a:cxn>
                <a:cxn ang="0">
                  <a:pos x="859" y="533"/>
                </a:cxn>
                <a:cxn ang="0">
                  <a:pos x="941" y="473"/>
                </a:cxn>
                <a:cxn ang="0">
                  <a:pos x="1012" y="402"/>
                </a:cxn>
                <a:cxn ang="0">
                  <a:pos x="1080" y="308"/>
                </a:cxn>
                <a:cxn ang="0">
                  <a:pos x="1139" y="189"/>
                </a:cxn>
                <a:cxn ang="0">
                  <a:pos x="1181" y="42"/>
                </a:cxn>
                <a:cxn ang="0">
                  <a:pos x="1255" y="18"/>
                </a:cxn>
                <a:cxn ang="0">
                  <a:pos x="1404" y="64"/>
                </a:cxn>
                <a:cxn ang="0">
                  <a:pos x="1453" y="90"/>
                </a:cxn>
                <a:cxn ang="0">
                  <a:pos x="1479" y="163"/>
                </a:cxn>
                <a:cxn ang="0">
                  <a:pos x="1518" y="343"/>
                </a:cxn>
                <a:cxn ang="0">
                  <a:pos x="1588" y="757"/>
                </a:cxn>
                <a:cxn ang="0">
                  <a:pos x="1646" y="1200"/>
                </a:cxn>
                <a:cxn ang="0">
                  <a:pos x="1672" y="1481"/>
                </a:cxn>
                <a:cxn ang="0">
                  <a:pos x="1684" y="1689"/>
                </a:cxn>
                <a:cxn ang="0">
                  <a:pos x="1678" y="1836"/>
                </a:cxn>
                <a:cxn ang="0">
                  <a:pos x="1662" y="1905"/>
                </a:cxn>
                <a:cxn ang="0">
                  <a:pos x="1648" y="1943"/>
                </a:cxn>
                <a:cxn ang="0">
                  <a:pos x="1648" y="1977"/>
                </a:cxn>
                <a:cxn ang="0">
                  <a:pos x="1662" y="2007"/>
                </a:cxn>
                <a:cxn ang="0">
                  <a:pos x="1718" y="2066"/>
                </a:cxn>
                <a:cxn ang="0">
                  <a:pos x="1788" y="2126"/>
                </a:cxn>
                <a:cxn ang="0">
                  <a:pos x="1830" y="2191"/>
                </a:cxn>
                <a:cxn ang="0">
                  <a:pos x="1897" y="2357"/>
                </a:cxn>
                <a:cxn ang="0">
                  <a:pos x="1913" y="2432"/>
                </a:cxn>
                <a:cxn ang="0">
                  <a:pos x="1706" y="2439"/>
                </a:cxn>
                <a:cxn ang="0">
                  <a:pos x="1336" y="2454"/>
                </a:cxn>
                <a:cxn ang="0">
                  <a:pos x="948" y="2476"/>
                </a:cxn>
                <a:cxn ang="0">
                  <a:pos x="676" y="2502"/>
                </a:cxn>
                <a:cxn ang="0">
                  <a:pos x="495" y="2506"/>
                </a:cxn>
                <a:cxn ang="0">
                  <a:pos x="326" y="2486"/>
                </a:cxn>
                <a:cxn ang="0">
                  <a:pos x="198" y="2468"/>
                </a:cxn>
                <a:cxn ang="0">
                  <a:pos x="113" y="2463"/>
                </a:cxn>
                <a:cxn ang="0">
                  <a:pos x="54" y="2448"/>
                </a:cxn>
                <a:cxn ang="0">
                  <a:pos x="3" y="2419"/>
                </a:cxn>
                <a:cxn ang="0">
                  <a:pos x="35" y="2362"/>
                </a:cxn>
                <a:cxn ang="0">
                  <a:pos x="126" y="2211"/>
                </a:cxn>
                <a:cxn ang="0">
                  <a:pos x="198" y="2097"/>
                </a:cxn>
                <a:cxn ang="0">
                  <a:pos x="234" y="2036"/>
                </a:cxn>
                <a:cxn ang="0">
                  <a:pos x="241" y="1992"/>
                </a:cxn>
                <a:cxn ang="0">
                  <a:pos x="213" y="1905"/>
                </a:cxn>
                <a:cxn ang="0">
                  <a:pos x="187" y="1815"/>
                </a:cxn>
                <a:cxn ang="0">
                  <a:pos x="183" y="1731"/>
                </a:cxn>
                <a:cxn ang="0">
                  <a:pos x="173" y="1448"/>
                </a:cxn>
                <a:cxn ang="0">
                  <a:pos x="163" y="1077"/>
                </a:cxn>
                <a:cxn ang="0">
                  <a:pos x="156" y="747"/>
                </a:cxn>
                <a:cxn ang="0">
                  <a:pos x="157" y="526"/>
                </a:cxn>
                <a:cxn ang="0">
                  <a:pos x="174" y="231"/>
                </a:cxn>
                <a:cxn ang="0">
                  <a:pos x="287" y="44"/>
                </a:cxn>
              </a:cxnLst>
              <a:rect l="0" t="0" r="r" b="b"/>
              <a:pathLst>
                <a:path w="1923" h="2507">
                  <a:moveTo>
                    <a:pt x="287" y="44"/>
                  </a:moveTo>
                  <a:lnTo>
                    <a:pt x="288" y="51"/>
                  </a:lnTo>
                  <a:lnTo>
                    <a:pt x="290" y="67"/>
                  </a:lnTo>
                  <a:lnTo>
                    <a:pt x="294" y="91"/>
                  </a:lnTo>
                  <a:lnTo>
                    <a:pt x="300" y="123"/>
                  </a:lnTo>
                  <a:lnTo>
                    <a:pt x="304" y="143"/>
                  </a:lnTo>
                  <a:lnTo>
                    <a:pt x="311" y="162"/>
                  </a:lnTo>
                  <a:lnTo>
                    <a:pt x="317" y="183"/>
                  </a:lnTo>
                  <a:lnTo>
                    <a:pt x="324" y="205"/>
                  </a:lnTo>
                  <a:lnTo>
                    <a:pt x="332" y="227"/>
                  </a:lnTo>
                  <a:lnTo>
                    <a:pt x="341" y="251"/>
                  </a:lnTo>
                  <a:lnTo>
                    <a:pt x="351" y="276"/>
                  </a:lnTo>
                  <a:lnTo>
                    <a:pt x="364" y="299"/>
                  </a:lnTo>
                  <a:lnTo>
                    <a:pt x="376" y="324"/>
                  </a:lnTo>
                  <a:lnTo>
                    <a:pt x="391" y="347"/>
                  </a:lnTo>
                  <a:lnTo>
                    <a:pt x="407" y="372"/>
                  </a:lnTo>
                  <a:lnTo>
                    <a:pt x="424" y="395"/>
                  </a:lnTo>
                  <a:lnTo>
                    <a:pt x="444" y="418"/>
                  </a:lnTo>
                  <a:lnTo>
                    <a:pt x="464" y="439"/>
                  </a:lnTo>
                  <a:lnTo>
                    <a:pt x="487" y="461"/>
                  </a:lnTo>
                  <a:lnTo>
                    <a:pt x="511" y="480"/>
                  </a:lnTo>
                  <a:lnTo>
                    <a:pt x="537" y="498"/>
                  </a:lnTo>
                  <a:lnTo>
                    <a:pt x="565" y="516"/>
                  </a:lnTo>
                  <a:lnTo>
                    <a:pt x="595" y="531"/>
                  </a:lnTo>
                  <a:lnTo>
                    <a:pt x="627" y="544"/>
                  </a:lnTo>
                  <a:lnTo>
                    <a:pt x="662" y="556"/>
                  </a:lnTo>
                  <a:lnTo>
                    <a:pt x="697" y="565"/>
                  </a:lnTo>
                  <a:lnTo>
                    <a:pt x="736" y="572"/>
                  </a:lnTo>
                  <a:lnTo>
                    <a:pt x="777" y="576"/>
                  </a:lnTo>
                  <a:lnTo>
                    <a:pt x="793" y="570"/>
                  </a:lnTo>
                  <a:lnTo>
                    <a:pt x="833" y="550"/>
                  </a:lnTo>
                  <a:lnTo>
                    <a:pt x="859" y="533"/>
                  </a:lnTo>
                  <a:lnTo>
                    <a:pt x="890" y="513"/>
                  </a:lnTo>
                  <a:lnTo>
                    <a:pt x="906" y="500"/>
                  </a:lnTo>
                  <a:lnTo>
                    <a:pt x="924" y="487"/>
                  </a:lnTo>
                  <a:lnTo>
                    <a:pt x="941" y="473"/>
                  </a:lnTo>
                  <a:lnTo>
                    <a:pt x="959" y="457"/>
                  </a:lnTo>
                  <a:lnTo>
                    <a:pt x="976" y="440"/>
                  </a:lnTo>
                  <a:lnTo>
                    <a:pt x="993" y="422"/>
                  </a:lnTo>
                  <a:lnTo>
                    <a:pt x="1012" y="402"/>
                  </a:lnTo>
                  <a:lnTo>
                    <a:pt x="1029" y="381"/>
                  </a:lnTo>
                  <a:lnTo>
                    <a:pt x="1047" y="358"/>
                  </a:lnTo>
                  <a:lnTo>
                    <a:pt x="1064" y="334"/>
                  </a:lnTo>
                  <a:lnTo>
                    <a:pt x="1080" y="308"/>
                  </a:lnTo>
                  <a:lnTo>
                    <a:pt x="1096" y="281"/>
                  </a:lnTo>
                  <a:lnTo>
                    <a:pt x="1111" y="252"/>
                  </a:lnTo>
                  <a:lnTo>
                    <a:pt x="1125" y="221"/>
                  </a:lnTo>
                  <a:lnTo>
                    <a:pt x="1139" y="189"/>
                  </a:lnTo>
                  <a:lnTo>
                    <a:pt x="1151" y="155"/>
                  </a:lnTo>
                  <a:lnTo>
                    <a:pt x="1162" y="119"/>
                  </a:lnTo>
                  <a:lnTo>
                    <a:pt x="1171" y="81"/>
                  </a:lnTo>
                  <a:lnTo>
                    <a:pt x="1181" y="42"/>
                  </a:lnTo>
                  <a:lnTo>
                    <a:pt x="1187" y="0"/>
                  </a:lnTo>
                  <a:lnTo>
                    <a:pt x="1196" y="3"/>
                  </a:lnTo>
                  <a:lnTo>
                    <a:pt x="1221" y="9"/>
                  </a:lnTo>
                  <a:lnTo>
                    <a:pt x="1255" y="18"/>
                  </a:lnTo>
                  <a:lnTo>
                    <a:pt x="1297" y="30"/>
                  </a:lnTo>
                  <a:lnTo>
                    <a:pt x="1342" y="43"/>
                  </a:lnTo>
                  <a:lnTo>
                    <a:pt x="1385" y="57"/>
                  </a:lnTo>
                  <a:lnTo>
                    <a:pt x="1404" y="64"/>
                  </a:lnTo>
                  <a:lnTo>
                    <a:pt x="1421" y="71"/>
                  </a:lnTo>
                  <a:lnTo>
                    <a:pt x="1437" y="78"/>
                  </a:lnTo>
                  <a:lnTo>
                    <a:pt x="1448" y="84"/>
                  </a:lnTo>
                  <a:lnTo>
                    <a:pt x="1453" y="90"/>
                  </a:lnTo>
                  <a:lnTo>
                    <a:pt x="1459" y="102"/>
                  </a:lnTo>
                  <a:lnTo>
                    <a:pt x="1465" y="117"/>
                  </a:lnTo>
                  <a:lnTo>
                    <a:pt x="1471" y="137"/>
                  </a:lnTo>
                  <a:lnTo>
                    <a:pt x="1479" y="163"/>
                  </a:lnTo>
                  <a:lnTo>
                    <a:pt x="1486" y="192"/>
                  </a:lnTo>
                  <a:lnTo>
                    <a:pt x="1494" y="224"/>
                  </a:lnTo>
                  <a:lnTo>
                    <a:pt x="1502" y="261"/>
                  </a:lnTo>
                  <a:lnTo>
                    <a:pt x="1518" y="343"/>
                  </a:lnTo>
                  <a:lnTo>
                    <a:pt x="1536" y="436"/>
                  </a:lnTo>
                  <a:lnTo>
                    <a:pt x="1553" y="537"/>
                  </a:lnTo>
                  <a:lnTo>
                    <a:pt x="1571" y="646"/>
                  </a:lnTo>
                  <a:lnTo>
                    <a:pt x="1588" y="757"/>
                  </a:lnTo>
                  <a:lnTo>
                    <a:pt x="1604" y="871"/>
                  </a:lnTo>
                  <a:lnTo>
                    <a:pt x="1620" y="984"/>
                  </a:lnTo>
                  <a:lnTo>
                    <a:pt x="1634" y="1094"/>
                  </a:lnTo>
                  <a:lnTo>
                    <a:pt x="1646" y="1200"/>
                  </a:lnTo>
                  <a:lnTo>
                    <a:pt x="1657" y="1299"/>
                  </a:lnTo>
                  <a:lnTo>
                    <a:pt x="1665" y="1388"/>
                  </a:lnTo>
                  <a:lnTo>
                    <a:pt x="1670" y="1466"/>
                  </a:lnTo>
                  <a:lnTo>
                    <a:pt x="1672" y="1481"/>
                  </a:lnTo>
                  <a:lnTo>
                    <a:pt x="1675" y="1521"/>
                  </a:lnTo>
                  <a:lnTo>
                    <a:pt x="1680" y="1580"/>
                  </a:lnTo>
                  <a:lnTo>
                    <a:pt x="1683" y="1652"/>
                  </a:lnTo>
                  <a:lnTo>
                    <a:pt x="1684" y="1689"/>
                  </a:lnTo>
                  <a:lnTo>
                    <a:pt x="1684" y="1727"/>
                  </a:lnTo>
                  <a:lnTo>
                    <a:pt x="1683" y="1765"/>
                  </a:lnTo>
                  <a:lnTo>
                    <a:pt x="1681" y="1801"/>
                  </a:lnTo>
                  <a:lnTo>
                    <a:pt x="1678" y="1836"/>
                  </a:lnTo>
                  <a:lnTo>
                    <a:pt x="1673" y="1866"/>
                  </a:lnTo>
                  <a:lnTo>
                    <a:pt x="1670" y="1881"/>
                  </a:lnTo>
                  <a:lnTo>
                    <a:pt x="1666" y="1893"/>
                  </a:lnTo>
                  <a:lnTo>
                    <a:pt x="1662" y="1905"/>
                  </a:lnTo>
                  <a:lnTo>
                    <a:pt x="1658" y="1915"/>
                  </a:lnTo>
                  <a:lnTo>
                    <a:pt x="1654" y="1925"/>
                  </a:lnTo>
                  <a:lnTo>
                    <a:pt x="1650" y="1935"/>
                  </a:lnTo>
                  <a:lnTo>
                    <a:pt x="1648" y="1943"/>
                  </a:lnTo>
                  <a:lnTo>
                    <a:pt x="1647" y="1952"/>
                  </a:lnTo>
                  <a:lnTo>
                    <a:pt x="1646" y="1960"/>
                  </a:lnTo>
                  <a:lnTo>
                    <a:pt x="1647" y="1969"/>
                  </a:lnTo>
                  <a:lnTo>
                    <a:pt x="1648" y="1977"/>
                  </a:lnTo>
                  <a:lnTo>
                    <a:pt x="1650" y="1985"/>
                  </a:lnTo>
                  <a:lnTo>
                    <a:pt x="1654" y="1992"/>
                  </a:lnTo>
                  <a:lnTo>
                    <a:pt x="1658" y="1999"/>
                  </a:lnTo>
                  <a:lnTo>
                    <a:pt x="1662" y="2007"/>
                  </a:lnTo>
                  <a:lnTo>
                    <a:pt x="1666" y="2014"/>
                  </a:lnTo>
                  <a:lnTo>
                    <a:pt x="1677" y="2028"/>
                  </a:lnTo>
                  <a:lnTo>
                    <a:pt x="1689" y="2040"/>
                  </a:lnTo>
                  <a:lnTo>
                    <a:pt x="1718" y="2066"/>
                  </a:lnTo>
                  <a:lnTo>
                    <a:pt x="1748" y="2089"/>
                  </a:lnTo>
                  <a:lnTo>
                    <a:pt x="1762" y="2101"/>
                  </a:lnTo>
                  <a:lnTo>
                    <a:pt x="1775" y="2114"/>
                  </a:lnTo>
                  <a:lnTo>
                    <a:pt x="1788" y="2126"/>
                  </a:lnTo>
                  <a:lnTo>
                    <a:pt x="1799" y="2139"/>
                  </a:lnTo>
                  <a:lnTo>
                    <a:pt x="1809" y="2154"/>
                  </a:lnTo>
                  <a:lnTo>
                    <a:pt x="1819" y="2171"/>
                  </a:lnTo>
                  <a:lnTo>
                    <a:pt x="1830" y="2191"/>
                  </a:lnTo>
                  <a:lnTo>
                    <a:pt x="1841" y="2214"/>
                  </a:lnTo>
                  <a:lnTo>
                    <a:pt x="1861" y="2262"/>
                  </a:lnTo>
                  <a:lnTo>
                    <a:pt x="1881" y="2311"/>
                  </a:lnTo>
                  <a:lnTo>
                    <a:pt x="1897" y="2357"/>
                  </a:lnTo>
                  <a:lnTo>
                    <a:pt x="1912" y="2395"/>
                  </a:lnTo>
                  <a:lnTo>
                    <a:pt x="1920" y="2422"/>
                  </a:lnTo>
                  <a:lnTo>
                    <a:pt x="1923" y="2432"/>
                  </a:lnTo>
                  <a:lnTo>
                    <a:pt x="1913" y="2432"/>
                  </a:lnTo>
                  <a:lnTo>
                    <a:pt x="1884" y="2433"/>
                  </a:lnTo>
                  <a:lnTo>
                    <a:pt x="1838" y="2434"/>
                  </a:lnTo>
                  <a:lnTo>
                    <a:pt x="1777" y="2436"/>
                  </a:lnTo>
                  <a:lnTo>
                    <a:pt x="1706" y="2439"/>
                  </a:lnTo>
                  <a:lnTo>
                    <a:pt x="1623" y="2442"/>
                  </a:lnTo>
                  <a:lnTo>
                    <a:pt x="1533" y="2446"/>
                  </a:lnTo>
                  <a:lnTo>
                    <a:pt x="1437" y="2450"/>
                  </a:lnTo>
                  <a:lnTo>
                    <a:pt x="1336" y="2454"/>
                  </a:lnTo>
                  <a:lnTo>
                    <a:pt x="1236" y="2459"/>
                  </a:lnTo>
                  <a:lnTo>
                    <a:pt x="1137" y="2464"/>
                  </a:lnTo>
                  <a:lnTo>
                    <a:pt x="1039" y="2471"/>
                  </a:lnTo>
                  <a:lnTo>
                    <a:pt x="948" y="2476"/>
                  </a:lnTo>
                  <a:lnTo>
                    <a:pt x="864" y="2483"/>
                  </a:lnTo>
                  <a:lnTo>
                    <a:pt x="791" y="2489"/>
                  </a:lnTo>
                  <a:lnTo>
                    <a:pt x="729" y="2496"/>
                  </a:lnTo>
                  <a:lnTo>
                    <a:pt x="676" y="2502"/>
                  </a:lnTo>
                  <a:lnTo>
                    <a:pt x="626" y="2505"/>
                  </a:lnTo>
                  <a:lnTo>
                    <a:pt x="579" y="2507"/>
                  </a:lnTo>
                  <a:lnTo>
                    <a:pt x="536" y="2507"/>
                  </a:lnTo>
                  <a:lnTo>
                    <a:pt x="495" y="2506"/>
                  </a:lnTo>
                  <a:lnTo>
                    <a:pt x="456" y="2503"/>
                  </a:lnTo>
                  <a:lnTo>
                    <a:pt x="420" y="2500"/>
                  </a:lnTo>
                  <a:lnTo>
                    <a:pt x="387" y="2495"/>
                  </a:lnTo>
                  <a:lnTo>
                    <a:pt x="326" y="2486"/>
                  </a:lnTo>
                  <a:lnTo>
                    <a:pt x="271" y="2477"/>
                  </a:lnTo>
                  <a:lnTo>
                    <a:pt x="245" y="2473"/>
                  </a:lnTo>
                  <a:lnTo>
                    <a:pt x="221" y="2470"/>
                  </a:lnTo>
                  <a:lnTo>
                    <a:pt x="198" y="2468"/>
                  </a:lnTo>
                  <a:lnTo>
                    <a:pt x="174" y="2468"/>
                  </a:lnTo>
                  <a:lnTo>
                    <a:pt x="153" y="2468"/>
                  </a:lnTo>
                  <a:lnTo>
                    <a:pt x="132" y="2465"/>
                  </a:lnTo>
                  <a:lnTo>
                    <a:pt x="113" y="2463"/>
                  </a:lnTo>
                  <a:lnTo>
                    <a:pt x="97" y="2460"/>
                  </a:lnTo>
                  <a:lnTo>
                    <a:pt x="80" y="2456"/>
                  </a:lnTo>
                  <a:lnTo>
                    <a:pt x="66" y="2452"/>
                  </a:lnTo>
                  <a:lnTo>
                    <a:pt x="54" y="2448"/>
                  </a:lnTo>
                  <a:lnTo>
                    <a:pt x="42" y="2443"/>
                  </a:lnTo>
                  <a:lnTo>
                    <a:pt x="24" y="2434"/>
                  </a:lnTo>
                  <a:lnTo>
                    <a:pt x="11" y="2426"/>
                  </a:lnTo>
                  <a:lnTo>
                    <a:pt x="3" y="2419"/>
                  </a:lnTo>
                  <a:lnTo>
                    <a:pt x="0" y="2417"/>
                  </a:lnTo>
                  <a:lnTo>
                    <a:pt x="6" y="2410"/>
                  </a:lnTo>
                  <a:lnTo>
                    <a:pt x="17" y="2391"/>
                  </a:lnTo>
                  <a:lnTo>
                    <a:pt x="35" y="2362"/>
                  </a:lnTo>
                  <a:lnTo>
                    <a:pt x="57" y="2326"/>
                  </a:lnTo>
                  <a:lnTo>
                    <a:pt x="80" y="2288"/>
                  </a:lnTo>
                  <a:lnTo>
                    <a:pt x="104" y="2248"/>
                  </a:lnTo>
                  <a:lnTo>
                    <a:pt x="126" y="2211"/>
                  </a:lnTo>
                  <a:lnTo>
                    <a:pt x="145" y="2179"/>
                  </a:lnTo>
                  <a:lnTo>
                    <a:pt x="162" y="2152"/>
                  </a:lnTo>
                  <a:lnTo>
                    <a:pt x="181" y="2124"/>
                  </a:lnTo>
                  <a:lnTo>
                    <a:pt x="198" y="2097"/>
                  </a:lnTo>
                  <a:lnTo>
                    <a:pt x="214" y="2072"/>
                  </a:lnTo>
                  <a:lnTo>
                    <a:pt x="221" y="2060"/>
                  </a:lnTo>
                  <a:lnTo>
                    <a:pt x="228" y="2047"/>
                  </a:lnTo>
                  <a:lnTo>
                    <a:pt x="234" y="2036"/>
                  </a:lnTo>
                  <a:lnTo>
                    <a:pt x="238" y="2025"/>
                  </a:lnTo>
                  <a:lnTo>
                    <a:pt x="240" y="2014"/>
                  </a:lnTo>
                  <a:lnTo>
                    <a:pt x="241" y="2002"/>
                  </a:lnTo>
                  <a:lnTo>
                    <a:pt x="241" y="1992"/>
                  </a:lnTo>
                  <a:lnTo>
                    <a:pt x="239" y="1983"/>
                  </a:lnTo>
                  <a:lnTo>
                    <a:pt x="231" y="1960"/>
                  </a:lnTo>
                  <a:lnTo>
                    <a:pt x="223" y="1934"/>
                  </a:lnTo>
                  <a:lnTo>
                    <a:pt x="213" y="1905"/>
                  </a:lnTo>
                  <a:lnTo>
                    <a:pt x="205" y="1877"/>
                  </a:lnTo>
                  <a:lnTo>
                    <a:pt x="197" y="1851"/>
                  </a:lnTo>
                  <a:lnTo>
                    <a:pt x="191" y="1830"/>
                  </a:lnTo>
                  <a:lnTo>
                    <a:pt x="187" y="1815"/>
                  </a:lnTo>
                  <a:lnTo>
                    <a:pt x="185" y="1810"/>
                  </a:lnTo>
                  <a:lnTo>
                    <a:pt x="185" y="1801"/>
                  </a:lnTo>
                  <a:lnTo>
                    <a:pt x="184" y="1774"/>
                  </a:lnTo>
                  <a:lnTo>
                    <a:pt x="183" y="1731"/>
                  </a:lnTo>
                  <a:lnTo>
                    <a:pt x="181" y="1676"/>
                  </a:lnTo>
                  <a:lnTo>
                    <a:pt x="179" y="1609"/>
                  </a:lnTo>
                  <a:lnTo>
                    <a:pt x="176" y="1532"/>
                  </a:lnTo>
                  <a:lnTo>
                    <a:pt x="173" y="1448"/>
                  </a:lnTo>
                  <a:lnTo>
                    <a:pt x="171" y="1358"/>
                  </a:lnTo>
                  <a:lnTo>
                    <a:pt x="168" y="1265"/>
                  </a:lnTo>
                  <a:lnTo>
                    <a:pt x="166" y="1171"/>
                  </a:lnTo>
                  <a:lnTo>
                    <a:pt x="163" y="1077"/>
                  </a:lnTo>
                  <a:lnTo>
                    <a:pt x="161" y="986"/>
                  </a:lnTo>
                  <a:lnTo>
                    <a:pt x="159" y="899"/>
                  </a:lnTo>
                  <a:lnTo>
                    <a:pt x="158" y="819"/>
                  </a:lnTo>
                  <a:lnTo>
                    <a:pt x="156" y="747"/>
                  </a:lnTo>
                  <a:lnTo>
                    <a:pt x="155" y="687"/>
                  </a:lnTo>
                  <a:lnTo>
                    <a:pt x="155" y="631"/>
                  </a:lnTo>
                  <a:lnTo>
                    <a:pt x="156" y="578"/>
                  </a:lnTo>
                  <a:lnTo>
                    <a:pt x="157" y="526"/>
                  </a:lnTo>
                  <a:lnTo>
                    <a:pt x="159" y="476"/>
                  </a:lnTo>
                  <a:lnTo>
                    <a:pt x="163" y="382"/>
                  </a:lnTo>
                  <a:lnTo>
                    <a:pt x="168" y="299"/>
                  </a:lnTo>
                  <a:lnTo>
                    <a:pt x="174" y="231"/>
                  </a:lnTo>
                  <a:lnTo>
                    <a:pt x="180" y="177"/>
                  </a:lnTo>
                  <a:lnTo>
                    <a:pt x="183" y="145"/>
                  </a:lnTo>
                  <a:lnTo>
                    <a:pt x="185" y="132"/>
                  </a:lnTo>
                  <a:lnTo>
                    <a:pt x="287" y="44"/>
                  </a:lnTo>
                  <a:close/>
                </a:path>
              </a:pathLst>
            </a:custGeom>
            <a:solidFill>
              <a:srgbClr val="E35D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123"/>
            <p:cNvSpPr>
              <a:spLocks/>
            </p:cNvSpPr>
            <p:nvPr/>
          </p:nvSpPr>
          <p:spPr bwMode="auto">
            <a:xfrm>
              <a:off x="811" y="3242"/>
              <a:ext cx="93" cy="129"/>
            </a:xfrm>
            <a:custGeom>
              <a:avLst/>
              <a:gdLst/>
              <a:ahLst/>
              <a:cxnLst>
                <a:cxn ang="0">
                  <a:pos x="1576" y="2089"/>
                </a:cxn>
                <a:cxn ang="0">
                  <a:pos x="1490" y="2007"/>
                </a:cxn>
                <a:cxn ang="0">
                  <a:pos x="1475" y="1969"/>
                </a:cxn>
                <a:cxn ang="0">
                  <a:pos x="1482" y="1925"/>
                </a:cxn>
                <a:cxn ang="0">
                  <a:pos x="1501" y="1866"/>
                </a:cxn>
                <a:cxn ang="0">
                  <a:pos x="1512" y="1689"/>
                </a:cxn>
                <a:cxn ang="0">
                  <a:pos x="1498" y="1466"/>
                </a:cxn>
                <a:cxn ang="0">
                  <a:pos x="1448" y="984"/>
                </a:cxn>
                <a:cxn ang="0">
                  <a:pos x="1364" y="436"/>
                </a:cxn>
                <a:cxn ang="0">
                  <a:pos x="1307" y="163"/>
                </a:cxn>
                <a:cxn ang="0">
                  <a:pos x="1276" y="84"/>
                </a:cxn>
                <a:cxn ang="0">
                  <a:pos x="1170" y="43"/>
                </a:cxn>
                <a:cxn ang="0">
                  <a:pos x="1015" y="0"/>
                </a:cxn>
                <a:cxn ang="0">
                  <a:pos x="967" y="189"/>
                </a:cxn>
                <a:cxn ang="0">
                  <a:pos x="892" y="334"/>
                </a:cxn>
                <a:cxn ang="0">
                  <a:pos x="804" y="440"/>
                </a:cxn>
                <a:cxn ang="0">
                  <a:pos x="718" y="513"/>
                </a:cxn>
                <a:cxn ang="0">
                  <a:pos x="564" y="572"/>
                </a:cxn>
                <a:cxn ang="0">
                  <a:pos x="393" y="516"/>
                </a:cxn>
                <a:cxn ang="0">
                  <a:pos x="272" y="418"/>
                </a:cxn>
                <a:cxn ang="0">
                  <a:pos x="192" y="299"/>
                </a:cxn>
                <a:cxn ang="0">
                  <a:pos x="145" y="183"/>
                </a:cxn>
                <a:cxn ang="0">
                  <a:pos x="118" y="67"/>
                </a:cxn>
                <a:cxn ang="0">
                  <a:pos x="9" y="163"/>
                </a:cxn>
                <a:cxn ang="0">
                  <a:pos x="62" y="320"/>
                </a:cxn>
                <a:cxn ang="0">
                  <a:pos x="114" y="406"/>
                </a:cxn>
                <a:cxn ang="0">
                  <a:pos x="114" y="443"/>
                </a:cxn>
                <a:cxn ang="0">
                  <a:pos x="85" y="516"/>
                </a:cxn>
                <a:cxn ang="0">
                  <a:pos x="71" y="580"/>
                </a:cxn>
                <a:cxn ang="0">
                  <a:pos x="80" y="629"/>
                </a:cxn>
                <a:cxn ang="0">
                  <a:pos x="119" y="680"/>
                </a:cxn>
                <a:cxn ang="0">
                  <a:pos x="218" y="745"/>
                </a:cxn>
                <a:cxn ang="0">
                  <a:pos x="350" y="804"/>
                </a:cxn>
                <a:cxn ang="0">
                  <a:pos x="426" y="850"/>
                </a:cxn>
                <a:cxn ang="0">
                  <a:pos x="519" y="935"/>
                </a:cxn>
                <a:cxn ang="0">
                  <a:pos x="569" y="962"/>
                </a:cxn>
                <a:cxn ang="0">
                  <a:pos x="608" y="967"/>
                </a:cxn>
                <a:cxn ang="0">
                  <a:pos x="645" y="955"/>
                </a:cxn>
                <a:cxn ang="0">
                  <a:pos x="707" y="904"/>
                </a:cxn>
                <a:cxn ang="0">
                  <a:pos x="761" y="854"/>
                </a:cxn>
                <a:cxn ang="0">
                  <a:pos x="834" y="831"/>
                </a:cxn>
                <a:cxn ang="0">
                  <a:pos x="970" y="822"/>
                </a:cxn>
                <a:cxn ang="0">
                  <a:pos x="1052" y="808"/>
                </a:cxn>
                <a:cxn ang="0">
                  <a:pos x="1092" y="780"/>
                </a:cxn>
                <a:cxn ang="0">
                  <a:pos x="1115" y="764"/>
                </a:cxn>
                <a:cxn ang="0">
                  <a:pos x="1129" y="813"/>
                </a:cxn>
                <a:cxn ang="0">
                  <a:pos x="1139" y="1054"/>
                </a:cxn>
                <a:cxn ang="0">
                  <a:pos x="1155" y="1169"/>
                </a:cxn>
                <a:cxn ang="0">
                  <a:pos x="1171" y="1312"/>
                </a:cxn>
                <a:cxn ang="0">
                  <a:pos x="1180" y="1717"/>
                </a:cxn>
                <a:cxn ang="0">
                  <a:pos x="1159" y="2197"/>
                </a:cxn>
                <a:cxn ang="0">
                  <a:pos x="1129" y="2456"/>
                </a:cxn>
                <a:cxn ang="0">
                  <a:pos x="1637" y="2435"/>
                </a:cxn>
                <a:cxn ang="0">
                  <a:pos x="1740" y="2395"/>
                </a:cxn>
                <a:cxn ang="0">
                  <a:pos x="1658" y="2191"/>
                </a:cxn>
              </a:cxnLst>
              <a:rect l="0" t="0" r="r" b="b"/>
              <a:pathLst>
                <a:path w="1751" h="2456">
                  <a:moveTo>
                    <a:pt x="1627" y="2139"/>
                  </a:moveTo>
                  <a:lnTo>
                    <a:pt x="1616" y="2126"/>
                  </a:lnTo>
                  <a:lnTo>
                    <a:pt x="1603" y="2114"/>
                  </a:lnTo>
                  <a:lnTo>
                    <a:pt x="1590" y="2101"/>
                  </a:lnTo>
                  <a:lnTo>
                    <a:pt x="1576" y="2089"/>
                  </a:lnTo>
                  <a:lnTo>
                    <a:pt x="1546" y="2066"/>
                  </a:lnTo>
                  <a:lnTo>
                    <a:pt x="1517" y="2040"/>
                  </a:lnTo>
                  <a:lnTo>
                    <a:pt x="1505" y="2028"/>
                  </a:lnTo>
                  <a:lnTo>
                    <a:pt x="1494" y="2014"/>
                  </a:lnTo>
                  <a:lnTo>
                    <a:pt x="1490" y="2007"/>
                  </a:lnTo>
                  <a:lnTo>
                    <a:pt x="1486" y="1999"/>
                  </a:lnTo>
                  <a:lnTo>
                    <a:pt x="1482" y="1992"/>
                  </a:lnTo>
                  <a:lnTo>
                    <a:pt x="1478" y="1985"/>
                  </a:lnTo>
                  <a:lnTo>
                    <a:pt x="1476" y="1977"/>
                  </a:lnTo>
                  <a:lnTo>
                    <a:pt x="1475" y="1969"/>
                  </a:lnTo>
                  <a:lnTo>
                    <a:pt x="1474" y="1960"/>
                  </a:lnTo>
                  <a:lnTo>
                    <a:pt x="1475" y="1952"/>
                  </a:lnTo>
                  <a:lnTo>
                    <a:pt x="1476" y="1943"/>
                  </a:lnTo>
                  <a:lnTo>
                    <a:pt x="1478" y="1935"/>
                  </a:lnTo>
                  <a:lnTo>
                    <a:pt x="1482" y="1925"/>
                  </a:lnTo>
                  <a:lnTo>
                    <a:pt x="1486" y="1915"/>
                  </a:lnTo>
                  <a:lnTo>
                    <a:pt x="1490" y="1905"/>
                  </a:lnTo>
                  <a:lnTo>
                    <a:pt x="1494" y="1893"/>
                  </a:lnTo>
                  <a:lnTo>
                    <a:pt x="1498" y="1881"/>
                  </a:lnTo>
                  <a:lnTo>
                    <a:pt x="1501" y="1866"/>
                  </a:lnTo>
                  <a:lnTo>
                    <a:pt x="1506" y="1836"/>
                  </a:lnTo>
                  <a:lnTo>
                    <a:pt x="1509" y="1801"/>
                  </a:lnTo>
                  <a:lnTo>
                    <a:pt x="1511" y="1765"/>
                  </a:lnTo>
                  <a:lnTo>
                    <a:pt x="1512" y="1727"/>
                  </a:lnTo>
                  <a:lnTo>
                    <a:pt x="1512" y="1689"/>
                  </a:lnTo>
                  <a:lnTo>
                    <a:pt x="1511" y="1652"/>
                  </a:lnTo>
                  <a:lnTo>
                    <a:pt x="1508" y="1580"/>
                  </a:lnTo>
                  <a:lnTo>
                    <a:pt x="1503" y="1521"/>
                  </a:lnTo>
                  <a:lnTo>
                    <a:pt x="1500" y="1481"/>
                  </a:lnTo>
                  <a:lnTo>
                    <a:pt x="1498" y="1466"/>
                  </a:lnTo>
                  <a:lnTo>
                    <a:pt x="1493" y="1388"/>
                  </a:lnTo>
                  <a:lnTo>
                    <a:pt x="1485" y="1299"/>
                  </a:lnTo>
                  <a:lnTo>
                    <a:pt x="1474" y="1200"/>
                  </a:lnTo>
                  <a:lnTo>
                    <a:pt x="1462" y="1094"/>
                  </a:lnTo>
                  <a:lnTo>
                    <a:pt x="1448" y="984"/>
                  </a:lnTo>
                  <a:lnTo>
                    <a:pt x="1432" y="871"/>
                  </a:lnTo>
                  <a:lnTo>
                    <a:pt x="1416" y="757"/>
                  </a:lnTo>
                  <a:lnTo>
                    <a:pt x="1399" y="646"/>
                  </a:lnTo>
                  <a:lnTo>
                    <a:pt x="1381" y="537"/>
                  </a:lnTo>
                  <a:lnTo>
                    <a:pt x="1364" y="436"/>
                  </a:lnTo>
                  <a:lnTo>
                    <a:pt x="1346" y="343"/>
                  </a:lnTo>
                  <a:lnTo>
                    <a:pt x="1330" y="261"/>
                  </a:lnTo>
                  <a:lnTo>
                    <a:pt x="1322" y="224"/>
                  </a:lnTo>
                  <a:lnTo>
                    <a:pt x="1314" y="192"/>
                  </a:lnTo>
                  <a:lnTo>
                    <a:pt x="1307" y="163"/>
                  </a:lnTo>
                  <a:lnTo>
                    <a:pt x="1299" y="137"/>
                  </a:lnTo>
                  <a:lnTo>
                    <a:pt x="1293" y="117"/>
                  </a:lnTo>
                  <a:lnTo>
                    <a:pt x="1287" y="102"/>
                  </a:lnTo>
                  <a:lnTo>
                    <a:pt x="1281" y="90"/>
                  </a:lnTo>
                  <a:lnTo>
                    <a:pt x="1276" y="84"/>
                  </a:lnTo>
                  <a:lnTo>
                    <a:pt x="1265" y="78"/>
                  </a:lnTo>
                  <a:lnTo>
                    <a:pt x="1249" y="71"/>
                  </a:lnTo>
                  <a:lnTo>
                    <a:pt x="1232" y="64"/>
                  </a:lnTo>
                  <a:lnTo>
                    <a:pt x="1213" y="57"/>
                  </a:lnTo>
                  <a:lnTo>
                    <a:pt x="1170" y="43"/>
                  </a:lnTo>
                  <a:lnTo>
                    <a:pt x="1125" y="30"/>
                  </a:lnTo>
                  <a:lnTo>
                    <a:pt x="1083" y="18"/>
                  </a:lnTo>
                  <a:lnTo>
                    <a:pt x="1049" y="9"/>
                  </a:lnTo>
                  <a:lnTo>
                    <a:pt x="1024" y="3"/>
                  </a:lnTo>
                  <a:lnTo>
                    <a:pt x="1015" y="0"/>
                  </a:lnTo>
                  <a:lnTo>
                    <a:pt x="1009" y="42"/>
                  </a:lnTo>
                  <a:lnTo>
                    <a:pt x="999" y="81"/>
                  </a:lnTo>
                  <a:lnTo>
                    <a:pt x="990" y="119"/>
                  </a:lnTo>
                  <a:lnTo>
                    <a:pt x="979" y="155"/>
                  </a:lnTo>
                  <a:lnTo>
                    <a:pt x="967" y="189"/>
                  </a:lnTo>
                  <a:lnTo>
                    <a:pt x="953" y="221"/>
                  </a:lnTo>
                  <a:lnTo>
                    <a:pt x="939" y="252"/>
                  </a:lnTo>
                  <a:lnTo>
                    <a:pt x="924" y="281"/>
                  </a:lnTo>
                  <a:lnTo>
                    <a:pt x="908" y="308"/>
                  </a:lnTo>
                  <a:lnTo>
                    <a:pt x="892" y="334"/>
                  </a:lnTo>
                  <a:lnTo>
                    <a:pt x="875" y="358"/>
                  </a:lnTo>
                  <a:lnTo>
                    <a:pt x="857" y="381"/>
                  </a:lnTo>
                  <a:lnTo>
                    <a:pt x="840" y="402"/>
                  </a:lnTo>
                  <a:lnTo>
                    <a:pt x="821" y="422"/>
                  </a:lnTo>
                  <a:lnTo>
                    <a:pt x="804" y="440"/>
                  </a:lnTo>
                  <a:lnTo>
                    <a:pt x="787" y="457"/>
                  </a:lnTo>
                  <a:lnTo>
                    <a:pt x="769" y="473"/>
                  </a:lnTo>
                  <a:lnTo>
                    <a:pt x="752" y="487"/>
                  </a:lnTo>
                  <a:lnTo>
                    <a:pt x="734" y="500"/>
                  </a:lnTo>
                  <a:lnTo>
                    <a:pt x="718" y="513"/>
                  </a:lnTo>
                  <a:lnTo>
                    <a:pt x="687" y="533"/>
                  </a:lnTo>
                  <a:lnTo>
                    <a:pt x="661" y="550"/>
                  </a:lnTo>
                  <a:lnTo>
                    <a:pt x="621" y="570"/>
                  </a:lnTo>
                  <a:lnTo>
                    <a:pt x="605" y="576"/>
                  </a:lnTo>
                  <a:lnTo>
                    <a:pt x="564" y="572"/>
                  </a:lnTo>
                  <a:lnTo>
                    <a:pt x="525" y="565"/>
                  </a:lnTo>
                  <a:lnTo>
                    <a:pt x="490" y="556"/>
                  </a:lnTo>
                  <a:lnTo>
                    <a:pt x="455" y="544"/>
                  </a:lnTo>
                  <a:lnTo>
                    <a:pt x="423" y="531"/>
                  </a:lnTo>
                  <a:lnTo>
                    <a:pt x="393" y="516"/>
                  </a:lnTo>
                  <a:lnTo>
                    <a:pt x="365" y="498"/>
                  </a:lnTo>
                  <a:lnTo>
                    <a:pt x="339" y="480"/>
                  </a:lnTo>
                  <a:lnTo>
                    <a:pt x="315" y="461"/>
                  </a:lnTo>
                  <a:lnTo>
                    <a:pt x="292" y="439"/>
                  </a:lnTo>
                  <a:lnTo>
                    <a:pt x="272" y="418"/>
                  </a:lnTo>
                  <a:lnTo>
                    <a:pt x="252" y="395"/>
                  </a:lnTo>
                  <a:lnTo>
                    <a:pt x="235" y="372"/>
                  </a:lnTo>
                  <a:lnTo>
                    <a:pt x="219" y="347"/>
                  </a:lnTo>
                  <a:lnTo>
                    <a:pt x="204" y="324"/>
                  </a:lnTo>
                  <a:lnTo>
                    <a:pt x="192" y="299"/>
                  </a:lnTo>
                  <a:lnTo>
                    <a:pt x="179" y="276"/>
                  </a:lnTo>
                  <a:lnTo>
                    <a:pt x="169" y="251"/>
                  </a:lnTo>
                  <a:lnTo>
                    <a:pt x="160" y="227"/>
                  </a:lnTo>
                  <a:lnTo>
                    <a:pt x="152" y="205"/>
                  </a:lnTo>
                  <a:lnTo>
                    <a:pt x="145" y="183"/>
                  </a:lnTo>
                  <a:lnTo>
                    <a:pt x="139" y="162"/>
                  </a:lnTo>
                  <a:lnTo>
                    <a:pt x="132" y="143"/>
                  </a:lnTo>
                  <a:lnTo>
                    <a:pt x="128" y="123"/>
                  </a:lnTo>
                  <a:lnTo>
                    <a:pt x="122" y="91"/>
                  </a:lnTo>
                  <a:lnTo>
                    <a:pt x="118" y="67"/>
                  </a:lnTo>
                  <a:lnTo>
                    <a:pt x="116" y="51"/>
                  </a:lnTo>
                  <a:lnTo>
                    <a:pt x="115" y="44"/>
                  </a:lnTo>
                  <a:lnTo>
                    <a:pt x="13" y="132"/>
                  </a:lnTo>
                  <a:lnTo>
                    <a:pt x="12" y="141"/>
                  </a:lnTo>
                  <a:lnTo>
                    <a:pt x="9" y="163"/>
                  </a:lnTo>
                  <a:lnTo>
                    <a:pt x="5" y="200"/>
                  </a:lnTo>
                  <a:lnTo>
                    <a:pt x="0" y="248"/>
                  </a:lnTo>
                  <a:lnTo>
                    <a:pt x="22" y="271"/>
                  </a:lnTo>
                  <a:lnTo>
                    <a:pt x="42" y="296"/>
                  </a:lnTo>
                  <a:lnTo>
                    <a:pt x="62" y="320"/>
                  </a:lnTo>
                  <a:lnTo>
                    <a:pt x="79" y="344"/>
                  </a:lnTo>
                  <a:lnTo>
                    <a:pt x="95" y="366"/>
                  </a:lnTo>
                  <a:lnTo>
                    <a:pt x="106" y="388"/>
                  </a:lnTo>
                  <a:lnTo>
                    <a:pt x="110" y="397"/>
                  </a:lnTo>
                  <a:lnTo>
                    <a:pt x="114" y="406"/>
                  </a:lnTo>
                  <a:lnTo>
                    <a:pt x="116" y="415"/>
                  </a:lnTo>
                  <a:lnTo>
                    <a:pt x="116" y="422"/>
                  </a:lnTo>
                  <a:lnTo>
                    <a:pt x="116" y="429"/>
                  </a:lnTo>
                  <a:lnTo>
                    <a:pt x="115" y="436"/>
                  </a:lnTo>
                  <a:lnTo>
                    <a:pt x="114" y="443"/>
                  </a:lnTo>
                  <a:lnTo>
                    <a:pt x="112" y="450"/>
                  </a:lnTo>
                  <a:lnTo>
                    <a:pt x="106" y="466"/>
                  </a:lnTo>
                  <a:lnTo>
                    <a:pt x="100" y="482"/>
                  </a:lnTo>
                  <a:lnTo>
                    <a:pt x="92" y="498"/>
                  </a:lnTo>
                  <a:lnTo>
                    <a:pt x="85" y="516"/>
                  </a:lnTo>
                  <a:lnTo>
                    <a:pt x="79" y="534"/>
                  </a:lnTo>
                  <a:lnTo>
                    <a:pt x="74" y="553"/>
                  </a:lnTo>
                  <a:lnTo>
                    <a:pt x="72" y="562"/>
                  </a:lnTo>
                  <a:lnTo>
                    <a:pt x="71" y="571"/>
                  </a:lnTo>
                  <a:lnTo>
                    <a:pt x="71" y="580"/>
                  </a:lnTo>
                  <a:lnTo>
                    <a:pt x="71" y="590"/>
                  </a:lnTo>
                  <a:lnTo>
                    <a:pt x="72" y="600"/>
                  </a:lnTo>
                  <a:lnTo>
                    <a:pt x="74" y="610"/>
                  </a:lnTo>
                  <a:lnTo>
                    <a:pt x="77" y="620"/>
                  </a:lnTo>
                  <a:lnTo>
                    <a:pt x="80" y="629"/>
                  </a:lnTo>
                  <a:lnTo>
                    <a:pt x="85" y="639"/>
                  </a:lnTo>
                  <a:lnTo>
                    <a:pt x="92" y="650"/>
                  </a:lnTo>
                  <a:lnTo>
                    <a:pt x="100" y="660"/>
                  </a:lnTo>
                  <a:lnTo>
                    <a:pt x="109" y="670"/>
                  </a:lnTo>
                  <a:lnTo>
                    <a:pt x="119" y="680"/>
                  </a:lnTo>
                  <a:lnTo>
                    <a:pt x="131" y="690"/>
                  </a:lnTo>
                  <a:lnTo>
                    <a:pt x="145" y="700"/>
                  </a:lnTo>
                  <a:lnTo>
                    <a:pt x="160" y="710"/>
                  </a:lnTo>
                  <a:lnTo>
                    <a:pt x="191" y="729"/>
                  </a:lnTo>
                  <a:lnTo>
                    <a:pt x="218" y="745"/>
                  </a:lnTo>
                  <a:lnTo>
                    <a:pt x="243" y="758"/>
                  </a:lnTo>
                  <a:lnTo>
                    <a:pt x="265" y="768"/>
                  </a:lnTo>
                  <a:lnTo>
                    <a:pt x="303" y="785"/>
                  </a:lnTo>
                  <a:lnTo>
                    <a:pt x="336" y="798"/>
                  </a:lnTo>
                  <a:lnTo>
                    <a:pt x="350" y="804"/>
                  </a:lnTo>
                  <a:lnTo>
                    <a:pt x="366" y="810"/>
                  </a:lnTo>
                  <a:lnTo>
                    <a:pt x="380" y="818"/>
                  </a:lnTo>
                  <a:lnTo>
                    <a:pt x="394" y="827"/>
                  </a:lnTo>
                  <a:lnTo>
                    <a:pt x="410" y="838"/>
                  </a:lnTo>
                  <a:lnTo>
                    <a:pt x="426" y="850"/>
                  </a:lnTo>
                  <a:lnTo>
                    <a:pt x="444" y="866"/>
                  </a:lnTo>
                  <a:lnTo>
                    <a:pt x="463" y="885"/>
                  </a:lnTo>
                  <a:lnTo>
                    <a:pt x="482" y="904"/>
                  </a:lnTo>
                  <a:lnTo>
                    <a:pt x="502" y="921"/>
                  </a:lnTo>
                  <a:lnTo>
                    <a:pt x="519" y="935"/>
                  </a:lnTo>
                  <a:lnTo>
                    <a:pt x="537" y="946"/>
                  </a:lnTo>
                  <a:lnTo>
                    <a:pt x="545" y="951"/>
                  </a:lnTo>
                  <a:lnTo>
                    <a:pt x="553" y="955"/>
                  </a:lnTo>
                  <a:lnTo>
                    <a:pt x="561" y="958"/>
                  </a:lnTo>
                  <a:lnTo>
                    <a:pt x="569" y="962"/>
                  </a:lnTo>
                  <a:lnTo>
                    <a:pt x="578" y="964"/>
                  </a:lnTo>
                  <a:lnTo>
                    <a:pt x="585" y="966"/>
                  </a:lnTo>
                  <a:lnTo>
                    <a:pt x="593" y="967"/>
                  </a:lnTo>
                  <a:lnTo>
                    <a:pt x="601" y="967"/>
                  </a:lnTo>
                  <a:lnTo>
                    <a:pt x="608" y="967"/>
                  </a:lnTo>
                  <a:lnTo>
                    <a:pt x="616" y="966"/>
                  </a:lnTo>
                  <a:lnTo>
                    <a:pt x="624" y="964"/>
                  </a:lnTo>
                  <a:lnTo>
                    <a:pt x="631" y="962"/>
                  </a:lnTo>
                  <a:lnTo>
                    <a:pt x="638" y="958"/>
                  </a:lnTo>
                  <a:lnTo>
                    <a:pt x="645" y="955"/>
                  </a:lnTo>
                  <a:lnTo>
                    <a:pt x="653" y="951"/>
                  </a:lnTo>
                  <a:lnTo>
                    <a:pt x="661" y="946"/>
                  </a:lnTo>
                  <a:lnTo>
                    <a:pt x="676" y="935"/>
                  </a:lnTo>
                  <a:lnTo>
                    <a:pt x="691" y="922"/>
                  </a:lnTo>
                  <a:lnTo>
                    <a:pt x="707" y="904"/>
                  </a:lnTo>
                  <a:lnTo>
                    <a:pt x="723" y="886"/>
                  </a:lnTo>
                  <a:lnTo>
                    <a:pt x="731" y="877"/>
                  </a:lnTo>
                  <a:lnTo>
                    <a:pt x="740" y="867"/>
                  </a:lnTo>
                  <a:lnTo>
                    <a:pt x="751" y="860"/>
                  </a:lnTo>
                  <a:lnTo>
                    <a:pt x="761" y="854"/>
                  </a:lnTo>
                  <a:lnTo>
                    <a:pt x="772" y="848"/>
                  </a:lnTo>
                  <a:lnTo>
                    <a:pt x="783" y="843"/>
                  </a:lnTo>
                  <a:lnTo>
                    <a:pt x="796" y="839"/>
                  </a:lnTo>
                  <a:lnTo>
                    <a:pt x="808" y="836"/>
                  </a:lnTo>
                  <a:lnTo>
                    <a:pt x="834" y="831"/>
                  </a:lnTo>
                  <a:lnTo>
                    <a:pt x="861" y="828"/>
                  </a:lnTo>
                  <a:lnTo>
                    <a:pt x="888" y="826"/>
                  </a:lnTo>
                  <a:lnTo>
                    <a:pt x="915" y="825"/>
                  </a:lnTo>
                  <a:lnTo>
                    <a:pt x="943" y="824"/>
                  </a:lnTo>
                  <a:lnTo>
                    <a:pt x="970" y="822"/>
                  </a:lnTo>
                  <a:lnTo>
                    <a:pt x="995" y="820"/>
                  </a:lnTo>
                  <a:lnTo>
                    <a:pt x="1019" y="817"/>
                  </a:lnTo>
                  <a:lnTo>
                    <a:pt x="1030" y="814"/>
                  </a:lnTo>
                  <a:lnTo>
                    <a:pt x="1041" y="812"/>
                  </a:lnTo>
                  <a:lnTo>
                    <a:pt x="1052" y="808"/>
                  </a:lnTo>
                  <a:lnTo>
                    <a:pt x="1061" y="804"/>
                  </a:lnTo>
                  <a:lnTo>
                    <a:pt x="1070" y="799"/>
                  </a:lnTo>
                  <a:lnTo>
                    <a:pt x="1078" y="794"/>
                  </a:lnTo>
                  <a:lnTo>
                    <a:pt x="1085" y="787"/>
                  </a:lnTo>
                  <a:lnTo>
                    <a:pt x="1092" y="780"/>
                  </a:lnTo>
                  <a:lnTo>
                    <a:pt x="1098" y="772"/>
                  </a:lnTo>
                  <a:lnTo>
                    <a:pt x="1103" y="767"/>
                  </a:lnTo>
                  <a:lnTo>
                    <a:pt x="1107" y="764"/>
                  </a:lnTo>
                  <a:lnTo>
                    <a:pt x="1112" y="763"/>
                  </a:lnTo>
                  <a:lnTo>
                    <a:pt x="1115" y="764"/>
                  </a:lnTo>
                  <a:lnTo>
                    <a:pt x="1118" y="766"/>
                  </a:lnTo>
                  <a:lnTo>
                    <a:pt x="1121" y="770"/>
                  </a:lnTo>
                  <a:lnTo>
                    <a:pt x="1123" y="776"/>
                  </a:lnTo>
                  <a:lnTo>
                    <a:pt x="1126" y="792"/>
                  </a:lnTo>
                  <a:lnTo>
                    <a:pt x="1129" y="813"/>
                  </a:lnTo>
                  <a:lnTo>
                    <a:pt x="1131" y="839"/>
                  </a:lnTo>
                  <a:lnTo>
                    <a:pt x="1132" y="868"/>
                  </a:lnTo>
                  <a:lnTo>
                    <a:pt x="1134" y="937"/>
                  </a:lnTo>
                  <a:lnTo>
                    <a:pt x="1137" y="1014"/>
                  </a:lnTo>
                  <a:lnTo>
                    <a:pt x="1139" y="1054"/>
                  </a:lnTo>
                  <a:lnTo>
                    <a:pt x="1143" y="1092"/>
                  </a:lnTo>
                  <a:lnTo>
                    <a:pt x="1146" y="1113"/>
                  </a:lnTo>
                  <a:lnTo>
                    <a:pt x="1148" y="1131"/>
                  </a:lnTo>
                  <a:lnTo>
                    <a:pt x="1151" y="1151"/>
                  </a:lnTo>
                  <a:lnTo>
                    <a:pt x="1155" y="1169"/>
                  </a:lnTo>
                  <a:lnTo>
                    <a:pt x="1158" y="1185"/>
                  </a:lnTo>
                  <a:lnTo>
                    <a:pt x="1161" y="1206"/>
                  </a:lnTo>
                  <a:lnTo>
                    <a:pt x="1164" y="1228"/>
                  </a:lnTo>
                  <a:lnTo>
                    <a:pt x="1167" y="1254"/>
                  </a:lnTo>
                  <a:lnTo>
                    <a:pt x="1171" y="1312"/>
                  </a:lnTo>
                  <a:lnTo>
                    <a:pt x="1175" y="1381"/>
                  </a:lnTo>
                  <a:lnTo>
                    <a:pt x="1178" y="1455"/>
                  </a:lnTo>
                  <a:lnTo>
                    <a:pt x="1180" y="1538"/>
                  </a:lnTo>
                  <a:lnTo>
                    <a:pt x="1181" y="1625"/>
                  </a:lnTo>
                  <a:lnTo>
                    <a:pt x="1180" y="1717"/>
                  </a:lnTo>
                  <a:lnTo>
                    <a:pt x="1179" y="1812"/>
                  </a:lnTo>
                  <a:lnTo>
                    <a:pt x="1175" y="1908"/>
                  </a:lnTo>
                  <a:lnTo>
                    <a:pt x="1171" y="2005"/>
                  </a:lnTo>
                  <a:lnTo>
                    <a:pt x="1165" y="2101"/>
                  </a:lnTo>
                  <a:lnTo>
                    <a:pt x="1159" y="2197"/>
                  </a:lnTo>
                  <a:lnTo>
                    <a:pt x="1151" y="2288"/>
                  </a:lnTo>
                  <a:lnTo>
                    <a:pt x="1146" y="2332"/>
                  </a:lnTo>
                  <a:lnTo>
                    <a:pt x="1141" y="2374"/>
                  </a:lnTo>
                  <a:lnTo>
                    <a:pt x="1136" y="2416"/>
                  </a:lnTo>
                  <a:lnTo>
                    <a:pt x="1129" y="2456"/>
                  </a:lnTo>
                  <a:lnTo>
                    <a:pt x="1247" y="2450"/>
                  </a:lnTo>
                  <a:lnTo>
                    <a:pt x="1360" y="2446"/>
                  </a:lnTo>
                  <a:lnTo>
                    <a:pt x="1464" y="2442"/>
                  </a:lnTo>
                  <a:lnTo>
                    <a:pt x="1558" y="2438"/>
                  </a:lnTo>
                  <a:lnTo>
                    <a:pt x="1637" y="2435"/>
                  </a:lnTo>
                  <a:lnTo>
                    <a:pt x="1699" y="2433"/>
                  </a:lnTo>
                  <a:lnTo>
                    <a:pt x="1737" y="2432"/>
                  </a:lnTo>
                  <a:lnTo>
                    <a:pt x="1751" y="2432"/>
                  </a:lnTo>
                  <a:lnTo>
                    <a:pt x="1748" y="2422"/>
                  </a:lnTo>
                  <a:lnTo>
                    <a:pt x="1740" y="2395"/>
                  </a:lnTo>
                  <a:lnTo>
                    <a:pt x="1725" y="2357"/>
                  </a:lnTo>
                  <a:lnTo>
                    <a:pt x="1709" y="2311"/>
                  </a:lnTo>
                  <a:lnTo>
                    <a:pt x="1689" y="2262"/>
                  </a:lnTo>
                  <a:lnTo>
                    <a:pt x="1669" y="2214"/>
                  </a:lnTo>
                  <a:lnTo>
                    <a:pt x="1658" y="2191"/>
                  </a:lnTo>
                  <a:lnTo>
                    <a:pt x="1647" y="2171"/>
                  </a:lnTo>
                  <a:lnTo>
                    <a:pt x="1637" y="2154"/>
                  </a:lnTo>
                  <a:lnTo>
                    <a:pt x="1627" y="2139"/>
                  </a:lnTo>
                  <a:close/>
                </a:path>
              </a:pathLst>
            </a:custGeom>
            <a:solidFill>
              <a:srgbClr val="BA57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124"/>
            <p:cNvSpPr>
              <a:spLocks/>
            </p:cNvSpPr>
            <p:nvPr/>
          </p:nvSpPr>
          <p:spPr bwMode="auto">
            <a:xfrm>
              <a:off x="809" y="3241"/>
              <a:ext cx="65" cy="46"/>
            </a:xfrm>
            <a:custGeom>
              <a:avLst/>
              <a:gdLst/>
              <a:ahLst/>
              <a:cxnLst>
                <a:cxn ang="0">
                  <a:pos x="175" y="149"/>
                </a:cxn>
                <a:cxn ang="0">
                  <a:pos x="204" y="226"/>
                </a:cxn>
                <a:cxn ang="0">
                  <a:pos x="251" y="315"/>
                </a:cxn>
                <a:cxn ang="0">
                  <a:pos x="319" y="406"/>
                </a:cxn>
                <a:cxn ang="0">
                  <a:pos x="412" y="490"/>
                </a:cxn>
                <a:cxn ang="0">
                  <a:pos x="534" y="559"/>
                </a:cxn>
                <a:cxn ang="0">
                  <a:pos x="661" y="587"/>
                </a:cxn>
                <a:cxn ang="0">
                  <a:pos x="774" y="509"/>
                </a:cxn>
                <a:cxn ang="0">
                  <a:pos x="844" y="446"/>
                </a:cxn>
                <a:cxn ang="0">
                  <a:pos x="915" y="362"/>
                </a:cxn>
                <a:cxn ang="0">
                  <a:pos x="979" y="257"/>
                </a:cxn>
                <a:cxn ang="0">
                  <a:pos x="1030" y="130"/>
                </a:cxn>
                <a:cxn ang="0">
                  <a:pos x="1228" y="0"/>
                </a:cxn>
                <a:cxn ang="0">
                  <a:pos x="1209" y="72"/>
                </a:cxn>
                <a:cxn ang="0">
                  <a:pos x="1179" y="209"/>
                </a:cxn>
                <a:cxn ang="0">
                  <a:pos x="1181" y="260"/>
                </a:cxn>
                <a:cxn ang="0">
                  <a:pos x="1197" y="307"/>
                </a:cxn>
                <a:cxn ang="0">
                  <a:pos x="1192" y="323"/>
                </a:cxn>
                <a:cxn ang="0">
                  <a:pos x="1146" y="365"/>
                </a:cxn>
                <a:cxn ang="0">
                  <a:pos x="1027" y="452"/>
                </a:cxn>
                <a:cxn ang="0">
                  <a:pos x="993" y="493"/>
                </a:cxn>
                <a:cxn ang="0">
                  <a:pos x="974" y="539"/>
                </a:cxn>
                <a:cxn ang="0">
                  <a:pos x="958" y="643"/>
                </a:cxn>
                <a:cxn ang="0">
                  <a:pos x="937" y="681"/>
                </a:cxn>
                <a:cxn ang="0">
                  <a:pos x="917" y="692"/>
                </a:cxn>
                <a:cxn ang="0">
                  <a:pos x="889" y="696"/>
                </a:cxn>
                <a:cxn ang="0">
                  <a:pos x="804" y="701"/>
                </a:cxn>
                <a:cxn ang="0">
                  <a:pos x="755" y="719"/>
                </a:cxn>
                <a:cxn ang="0">
                  <a:pos x="707" y="756"/>
                </a:cxn>
                <a:cxn ang="0">
                  <a:pos x="641" y="841"/>
                </a:cxn>
                <a:cxn ang="0">
                  <a:pos x="612" y="872"/>
                </a:cxn>
                <a:cxn ang="0">
                  <a:pos x="596" y="873"/>
                </a:cxn>
                <a:cxn ang="0">
                  <a:pos x="579" y="864"/>
                </a:cxn>
                <a:cxn ang="0">
                  <a:pos x="527" y="804"/>
                </a:cxn>
                <a:cxn ang="0">
                  <a:pos x="439" y="696"/>
                </a:cxn>
                <a:cxn ang="0">
                  <a:pos x="382" y="655"/>
                </a:cxn>
                <a:cxn ang="0">
                  <a:pos x="319" y="635"/>
                </a:cxn>
                <a:cxn ang="0">
                  <a:pos x="247" y="633"/>
                </a:cxn>
                <a:cxn ang="0">
                  <a:pos x="194" y="622"/>
                </a:cxn>
                <a:cxn ang="0">
                  <a:pos x="177" y="608"/>
                </a:cxn>
                <a:cxn ang="0">
                  <a:pos x="164" y="589"/>
                </a:cxn>
                <a:cxn ang="0">
                  <a:pos x="156" y="526"/>
                </a:cxn>
                <a:cxn ang="0">
                  <a:pos x="164" y="434"/>
                </a:cxn>
                <a:cxn ang="0">
                  <a:pos x="162" y="371"/>
                </a:cxn>
                <a:cxn ang="0">
                  <a:pos x="146" y="335"/>
                </a:cxn>
                <a:cxn ang="0">
                  <a:pos x="88" y="289"/>
                </a:cxn>
                <a:cxn ang="0">
                  <a:pos x="45" y="243"/>
                </a:cxn>
                <a:cxn ang="0">
                  <a:pos x="18" y="193"/>
                </a:cxn>
                <a:cxn ang="0">
                  <a:pos x="0" y="135"/>
                </a:cxn>
              </a:cxnLst>
              <a:rect l="0" t="0" r="r" b="b"/>
              <a:pathLst>
                <a:path w="1228" h="874">
                  <a:moveTo>
                    <a:pt x="155" y="63"/>
                  </a:moveTo>
                  <a:lnTo>
                    <a:pt x="158" y="83"/>
                  </a:lnTo>
                  <a:lnTo>
                    <a:pt x="170" y="133"/>
                  </a:lnTo>
                  <a:lnTo>
                    <a:pt x="175" y="149"/>
                  </a:lnTo>
                  <a:lnTo>
                    <a:pt x="182" y="167"/>
                  </a:lnTo>
                  <a:lnTo>
                    <a:pt x="188" y="186"/>
                  </a:lnTo>
                  <a:lnTo>
                    <a:pt x="196" y="206"/>
                  </a:lnTo>
                  <a:lnTo>
                    <a:pt x="204" y="226"/>
                  </a:lnTo>
                  <a:lnTo>
                    <a:pt x="214" y="247"/>
                  </a:lnTo>
                  <a:lnTo>
                    <a:pt x="226" y="270"/>
                  </a:lnTo>
                  <a:lnTo>
                    <a:pt x="238" y="292"/>
                  </a:lnTo>
                  <a:lnTo>
                    <a:pt x="251" y="315"/>
                  </a:lnTo>
                  <a:lnTo>
                    <a:pt x="266" y="337"/>
                  </a:lnTo>
                  <a:lnTo>
                    <a:pt x="282" y="361"/>
                  </a:lnTo>
                  <a:lnTo>
                    <a:pt x="299" y="383"/>
                  </a:lnTo>
                  <a:lnTo>
                    <a:pt x="319" y="406"/>
                  </a:lnTo>
                  <a:lnTo>
                    <a:pt x="339" y="427"/>
                  </a:lnTo>
                  <a:lnTo>
                    <a:pt x="362" y="449"/>
                  </a:lnTo>
                  <a:lnTo>
                    <a:pt x="386" y="470"/>
                  </a:lnTo>
                  <a:lnTo>
                    <a:pt x="412" y="490"/>
                  </a:lnTo>
                  <a:lnTo>
                    <a:pt x="440" y="509"/>
                  </a:lnTo>
                  <a:lnTo>
                    <a:pt x="468" y="527"/>
                  </a:lnTo>
                  <a:lnTo>
                    <a:pt x="500" y="544"/>
                  </a:lnTo>
                  <a:lnTo>
                    <a:pt x="534" y="559"/>
                  </a:lnTo>
                  <a:lnTo>
                    <a:pt x="569" y="573"/>
                  </a:lnTo>
                  <a:lnTo>
                    <a:pt x="606" y="585"/>
                  </a:lnTo>
                  <a:lnTo>
                    <a:pt x="645" y="595"/>
                  </a:lnTo>
                  <a:lnTo>
                    <a:pt x="661" y="587"/>
                  </a:lnTo>
                  <a:lnTo>
                    <a:pt x="701" y="563"/>
                  </a:lnTo>
                  <a:lnTo>
                    <a:pt x="727" y="545"/>
                  </a:lnTo>
                  <a:lnTo>
                    <a:pt x="758" y="522"/>
                  </a:lnTo>
                  <a:lnTo>
                    <a:pt x="774" y="509"/>
                  </a:lnTo>
                  <a:lnTo>
                    <a:pt x="792" y="495"/>
                  </a:lnTo>
                  <a:lnTo>
                    <a:pt x="808" y="480"/>
                  </a:lnTo>
                  <a:lnTo>
                    <a:pt x="827" y="463"/>
                  </a:lnTo>
                  <a:lnTo>
                    <a:pt x="844" y="446"/>
                  </a:lnTo>
                  <a:lnTo>
                    <a:pt x="861" y="426"/>
                  </a:lnTo>
                  <a:lnTo>
                    <a:pt x="880" y="406"/>
                  </a:lnTo>
                  <a:lnTo>
                    <a:pt x="897" y="384"/>
                  </a:lnTo>
                  <a:lnTo>
                    <a:pt x="915" y="362"/>
                  </a:lnTo>
                  <a:lnTo>
                    <a:pt x="931" y="337"/>
                  </a:lnTo>
                  <a:lnTo>
                    <a:pt x="948" y="312"/>
                  </a:lnTo>
                  <a:lnTo>
                    <a:pt x="964" y="285"/>
                  </a:lnTo>
                  <a:lnTo>
                    <a:pt x="979" y="257"/>
                  </a:lnTo>
                  <a:lnTo>
                    <a:pt x="993" y="227"/>
                  </a:lnTo>
                  <a:lnTo>
                    <a:pt x="1007" y="196"/>
                  </a:lnTo>
                  <a:lnTo>
                    <a:pt x="1019" y="164"/>
                  </a:lnTo>
                  <a:lnTo>
                    <a:pt x="1030" y="130"/>
                  </a:lnTo>
                  <a:lnTo>
                    <a:pt x="1039" y="94"/>
                  </a:lnTo>
                  <a:lnTo>
                    <a:pt x="1049" y="58"/>
                  </a:lnTo>
                  <a:lnTo>
                    <a:pt x="1055" y="19"/>
                  </a:lnTo>
                  <a:lnTo>
                    <a:pt x="1228" y="0"/>
                  </a:lnTo>
                  <a:lnTo>
                    <a:pt x="1227" y="6"/>
                  </a:lnTo>
                  <a:lnTo>
                    <a:pt x="1223" y="21"/>
                  </a:lnTo>
                  <a:lnTo>
                    <a:pt x="1217" y="44"/>
                  </a:lnTo>
                  <a:lnTo>
                    <a:pt x="1209" y="72"/>
                  </a:lnTo>
                  <a:lnTo>
                    <a:pt x="1201" y="104"/>
                  </a:lnTo>
                  <a:lnTo>
                    <a:pt x="1193" y="139"/>
                  </a:lnTo>
                  <a:lnTo>
                    <a:pt x="1185" y="175"/>
                  </a:lnTo>
                  <a:lnTo>
                    <a:pt x="1179" y="209"/>
                  </a:lnTo>
                  <a:lnTo>
                    <a:pt x="1177" y="224"/>
                  </a:lnTo>
                  <a:lnTo>
                    <a:pt x="1177" y="237"/>
                  </a:lnTo>
                  <a:lnTo>
                    <a:pt x="1178" y="250"/>
                  </a:lnTo>
                  <a:lnTo>
                    <a:pt x="1181" y="260"/>
                  </a:lnTo>
                  <a:lnTo>
                    <a:pt x="1188" y="277"/>
                  </a:lnTo>
                  <a:lnTo>
                    <a:pt x="1194" y="292"/>
                  </a:lnTo>
                  <a:lnTo>
                    <a:pt x="1196" y="300"/>
                  </a:lnTo>
                  <a:lnTo>
                    <a:pt x="1197" y="307"/>
                  </a:lnTo>
                  <a:lnTo>
                    <a:pt x="1196" y="311"/>
                  </a:lnTo>
                  <a:lnTo>
                    <a:pt x="1195" y="315"/>
                  </a:lnTo>
                  <a:lnTo>
                    <a:pt x="1194" y="319"/>
                  </a:lnTo>
                  <a:lnTo>
                    <a:pt x="1192" y="323"/>
                  </a:lnTo>
                  <a:lnTo>
                    <a:pt x="1185" y="331"/>
                  </a:lnTo>
                  <a:lnTo>
                    <a:pt x="1176" y="342"/>
                  </a:lnTo>
                  <a:lnTo>
                    <a:pt x="1162" y="352"/>
                  </a:lnTo>
                  <a:lnTo>
                    <a:pt x="1146" y="365"/>
                  </a:lnTo>
                  <a:lnTo>
                    <a:pt x="1109" y="390"/>
                  </a:lnTo>
                  <a:lnTo>
                    <a:pt x="1077" y="412"/>
                  </a:lnTo>
                  <a:lnTo>
                    <a:pt x="1051" y="433"/>
                  </a:lnTo>
                  <a:lnTo>
                    <a:pt x="1027" y="452"/>
                  </a:lnTo>
                  <a:lnTo>
                    <a:pt x="1017" y="462"/>
                  </a:lnTo>
                  <a:lnTo>
                    <a:pt x="1009" y="472"/>
                  </a:lnTo>
                  <a:lnTo>
                    <a:pt x="1001" y="483"/>
                  </a:lnTo>
                  <a:lnTo>
                    <a:pt x="993" y="493"/>
                  </a:lnTo>
                  <a:lnTo>
                    <a:pt x="987" y="503"/>
                  </a:lnTo>
                  <a:lnTo>
                    <a:pt x="982" y="515"/>
                  </a:lnTo>
                  <a:lnTo>
                    <a:pt x="978" y="527"/>
                  </a:lnTo>
                  <a:lnTo>
                    <a:pt x="974" y="539"/>
                  </a:lnTo>
                  <a:lnTo>
                    <a:pt x="969" y="566"/>
                  </a:lnTo>
                  <a:lnTo>
                    <a:pt x="966" y="593"/>
                  </a:lnTo>
                  <a:lnTo>
                    <a:pt x="963" y="620"/>
                  </a:lnTo>
                  <a:lnTo>
                    <a:pt x="958" y="643"/>
                  </a:lnTo>
                  <a:lnTo>
                    <a:pt x="954" y="654"/>
                  </a:lnTo>
                  <a:lnTo>
                    <a:pt x="949" y="665"/>
                  </a:lnTo>
                  <a:lnTo>
                    <a:pt x="944" y="673"/>
                  </a:lnTo>
                  <a:lnTo>
                    <a:pt x="937" y="681"/>
                  </a:lnTo>
                  <a:lnTo>
                    <a:pt x="932" y="684"/>
                  </a:lnTo>
                  <a:lnTo>
                    <a:pt x="928" y="687"/>
                  </a:lnTo>
                  <a:lnTo>
                    <a:pt x="923" y="690"/>
                  </a:lnTo>
                  <a:lnTo>
                    <a:pt x="917" y="692"/>
                  </a:lnTo>
                  <a:lnTo>
                    <a:pt x="910" y="693"/>
                  </a:lnTo>
                  <a:lnTo>
                    <a:pt x="904" y="695"/>
                  </a:lnTo>
                  <a:lnTo>
                    <a:pt x="897" y="695"/>
                  </a:lnTo>
                  <a:lnTo>
                    <a:pt x="889" y="696"/>
                  </a:lnTo>
                  <a:lnTo>
                    <a:pt x="858" y="696"/>
                  </a:lnTo>
                  <a:lnTo>
                    <a:pt x="830" y="698"/>
                  </a:lnTo>
                  <a:lnTo>
                    <a:pt x="816" y="699"/>
                  </a:lnTo>
                  <a:lnTo>
                    <a:pt x="804" y="701"/>
                  </a:lnTo>
                  <a:lnTo>
                    <a:pt x="791" y="704"/>
                  </a:lnTo>
                  <a:lnTo>
                    <a:pt x="778" y="708"/>
                  </a:lnTo>
                  <a:lnTo>
                    <a:pt x="767" y="713"/>
                  </a:lnTo>
                  <a:lnTo>
                    <a:pt x="755" y="719"/>
                  </a:lnTo>
                  <a:lnTo>
                    <a:pt x="743" y="726"/>
                  </a:lnTo>
                  <a:lnTo>
                    <a:pt x="731" y="734"/>
                  </a:lnTo>
                  <a:lnTo>
                    <a:pt x="719" y="744"/>
                  </a:lnTo>
                  <a:lnTo>
                    <a:pt x="707" y="756"/>
                  </a:lnTo>
                  <a:lnTo>
                    <a:pt x="694" y="769"/>
                  </a:lnTo>
                  <a:lnTo>
                    <a:pt x="682" y="784"/>
                  </a:lnTo>
                  <a:lnTo>
                    <a:pt x="660" y="816"/>
                  </a:lnTo>
                  <a:lnTo>
                    <a:pt x="641" y="841"/>
                  </a:lnTo>
                  <a:lnTo>
                    <a:pt x="633" y="852"/>
                  </a:lnTo>
                  <a:lnTo>
                    <a:pt x="626" y="861"/>
                  </a:lnTo>
                  <a:lnTo>
                    <a:pt x="619" y="867"/>
                  </a:lnTo>
                  <a:lnTo>
                    <a:pt x="612" y="872"/>
                  </a:lnTo>
                  <a:lnTo>
                    <a:pt x="608" y="873"/>
                  </a:lnTo>
                  <a:lnTo>
                    <a:pt x="604" y="874"/>
                  </a:lnTo>
                  <a:lnTo>
                    <a:pt x="600" y="874"/>
                  </a:lnTo>
                  <a:lnTo>
                    <a:pt x="596" y="873"/>
                  </a:lnTo>
                  <a:lnTo>
                    <a:pt x="592" y="872"/>
                  </a:lnTo>
                  <a:lnTo>
                    <a:pt x="588" y="870"/>
                  </a:lnTo>
                  <a:lnTo>
                    <a:pt x="583" y="867"/>
                  </a:lnTo>
                  <a:lnTo>
                    <a:pt x="579" y="864"/>
                  </a:lnTo>
                  <a:lnTo>
                    <a:pt x="568" y="854"/>
                  </a:lnTo>
                  <a:lnTo>
                    <a:pt x="555" y="840"/>
                  </a:lnTo>
                  <a:lnTo>
                    <a:pt x="542" y="824"/>
                  </a:lnTo>
                  <a:lnTo>
                    <a:pt x="527" y="804"/>
                  </a:lnTo>
                  <a:lnTo>
                    <a:pt x="495" y="762"/>
                  </a:lnTo>
                  <a:lnTo>
                    <a:pt x="466" y="726"/>
                  </a:lnTo>
                  <a:lnTo>
                    <a:pt x="452" y="711"/>
                  </a:lnTo>
                  <a:lnTo>
                    <a:pt x="439" y="696"/>
                  </a:lnTo>
                  <a:lnTo>
                    <a:pt x="424" y="684"/>
                  </a:lnTo>
                  <a:lnTo>
                    <a:pt x="411" y="673"/>
                  </a:lnTo>
                  <a:lnTo>
                    <a:pt x="397" y="664"/>
                  </a:lnTo>
                  <a:lnTo>
                    <a:pt x="382" y="655"/>
                  </a:lnTo>
                  <a:lnTo>
                    <a:pt x="367" y="648"/>
                  </a:lnTo>
                  <a:lnTo>
                    <a:pt x="352" y="642"/>
                  </a:lnTo>
                  <a:lnTo>
                    <a:pt x="336" y="638"/>
                  </a:lnTo>
                  <a:lnTo>
                    <a:pt x="319" y="635"/>
                  </a:lnTo>
                  <a:lnTo>
                    <a:pt x="301" y="634"/>
                  </a:lnTo>
                  <a:lnTo>
                    <a:pt x="282" y="633"/>
                  </a:lnTo>
                  <a:lnTo>
                    <a:pt x="264" y="633"/>
                  </a:lnTo>
                  <a:lnTo>
                    <a:pt x="247" y="633"/>
                  </a:lnTo>
                  <a:lnTo>
                    <a:pt x="231" y="631"/>
                  </a:lnTo>
                  <a:lnTo>
                    <a:pt x="217" y="629"/>
                  </a:lnTo>
                  <a:lnTo>
                    <a:pt x="205" y="626"/>
                  </a:lnTo>
                  <a:lnTo>
                    <a:pt x="194" y="622"/>
                  </a:lnTo>
                  <a:lnTo>
                    <a:pt x="189" y="619"/>
                  </a:lnTo>
                  <a:lnTo>
                    <a:pt x="184" y="616"/>
                  </a:lnTo>
                  <a:lnTo>
                    <a:pt x="180" y="612"/>
                  </a:lnTo>
                  <a:lnTo>
                    <a:pt x="177" y="608"/>
                  </a:lnTo>
                  <a:lnTo>
                    <a:pt x="172" y="604"/>
                  </a:lnTo>
                  <a:lnTo>
                    <a:pt x="169" y="599"/>
                  </a:lnTo>
                  <a:lnTo>
                    <a:pt x="166" y="594"/>
                  </a:lnTo>
                  <a:lnTo>
                    <a:pt x="164" y="589"/>
                  </a:lnTo>
                  <a:lnTo>
                    <a:pt x="160" y="577"/>
                  </a:lnTo>
                  <a:lnTo>
                    <a:pt x="157" y="561"/>
                  </a:lnTo>
                  <a:lnTo>
                    <a:pt x="156" y="545"/>
                  </a:lnTo>
                  <a:lnTo>
                    <a:pt x="156" y="526"/>
                  </a:lnTo>
                  <a:lnTo>
                    <a:pt x="157" y="503"/>
                  </a:lnTo>
                  <a:lnTo>
                    <a:pt x="159" y="479"/>
                  </a:lnTo>
                  <a:lnTo>
                    <a:pt x="162" y="455"/>
                  </a:lnTo>
                  <a:lnTo>
                    <a:pt x="164" y="434"/>
                  </a:lnTo>
                  <a:lnTo>
                    <a:pt x="165" y="414"/>
                  </a:lnTo>
                  <a:lnTo>
                    <a:pt x="165" y="398"/>
                  </a:lnTo>
                  <a:lnTo>
                    <a:pt x="164" y="384"/>
                  </a:lnTo>
                  <a:lnTo>
                    <a:pt x="162" y="371"/>
                  </a:lnTo>
                  <a:lnTo>
                    <a:pt x="160" y="361"/>
                  </a:lnTo>
                  <a:lnTo>
                    <a:pt x="156" y="352"/>
                  </a:lnTo>
                  <a:lnTo>
                    <a:pt x="151" y="344"/>
                  </a:lnTo>
                  <a:lnTo>
                    <a:pt x="146" y="335"/>
                  </a:lnTo>
                  <a:lnTo>
                    <a:pt x="139" y="328"/>
                  </a:lnTo>
                  <a:lnTo>
                    <a:pt x="131" y="321"/>
                  </a:lnTo>
                  <a:lnTo>
                    <a:pt x="112" y="307"/>
                  </a:lnTo>
                  <a:lnTo>
                    <a:pt x="88" y="289"/>
                  </a:lnTo>
                  <a:lnTo>
                    <a:pt x="76" y="279"/>
                  </a:lnTo>
                  <a:lnTo>
                    <a:pt x="64" y="268"/>
                  </a:lnTo>
                  <a:lnTo>
                    <a:pt x="54" y="257"/>
                  </a:lnTo>
                  <a:lnTo>
                    <a:pt x="45" y="243"/>
                  </a:lnTo>
                  <a:lnTo>
                    <a:pt x="37" y="231"/>
                  </a:lnTo>
                  <a:lnTo>
                    <a:pt x="29" y="218"/>
                  </a:lnTo>
                  <a:lnTo>
                    <a:pt x="23" y="206"/>
                  </a:lnTo>
                  <a:lnTo>
                    <a:pt x="18" y="193"/>
                  </a:lnTo>
                  <a:lnTo>
                    <a:pt x="10" y="170"/>
                  </a:lnTo>
                  <a:lnTo>
                    <a:pt x="4" y="151"/>
                  </a:lnTo>
                  <a:lnTo>
                    <a:pt x="0" y="139"/>
                  </a:lnTo>
                  <a:lnTo>
                    <a:pt x="0" y="135"/>
                  </a:lnTo>
                  <a:lnTo>
                    <a:pt x="155" y="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125"/>
            <p:cNvSpPr>
              <a:spLocks/>
            </p:cNvSpPr>
            <p:nvPr/>
          </p:nvSpPr>
          <p:spPr bwMode="auto">
            <a:xfrm>
              <a:off x="997" y="3280"/>
              <a:ext cx="61" cy="83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7" y="23"/>
                </a:cxn>
                <a:cxn ang="0">
                  <a:pos x="25" y="21"/>
                </a:cxn>
                <a:cxn ang="0">
                  <a:pos x="57" y="18"/>
                </a:cxn>
                <a:cxn ang="0">
                  <a:pos x="99" y="15"/>
                </a:cxn>
                <a:cxn ang="0">
                  <a:pos x="152" y="11"/>
                </a:cxn>
                <a:cxn ang="0">
                  <a:pos x="214" y="8"/>
                </a:cxn>
                <a:cxn ang="0">
                  <a:pos x="284" y="4"/>
                </a:cxn>
                <a:cxn ang="0">
                  <a:pos x="362" y="1"/>
                </a:cxn>
                <a:cxn ang="0">
                  <a:pos x="447" y="0"/>
                </a:cxn>
                <a:cxn ang="0">
                  <a:pos x="539" y="1"/>
                </a:cxn>
                <a:cxn ang="0">
                  <a:pos x="635" y="3"/>
                </a:cxn>
                <a:cxn ang="0">
                  <a:pos x="736" y="8"/>
                </a:cxn>
                <a:cxn ang="0">
                  <a:pos x="788" y="12"/>
                </a:cxn>
                <a:cxn ang="0">
                  <a:pos x="840" y="15"/>
                </a:cxn>
                <a:cxn ang="0">
                  <a:pos x="893" y="20"/>
                </a:cxn>
                <a:cxn ang="0">
                  <a:pos x="948" y="25"/>
                </a:cxn>
                <a:cxn ang="0">
                  <a:pos x="1002" y="31"/>
                </a:cxn>
                <a:cxn ang="0">
                  <a:pos x="1056" y="38"/>
                </a:cxn>
                <a:cxn ang="0">
                  <a:pos x="1111" y="46"/>
                </a:cxn>
                <a:cxn ang="0">
                  <a:pos x="1167" y="56"/>
                </a:cxn>
                <a:cxn ang="0">
                  <a:pos x="347" y="1574"/>
                </a:cxn>
                <a:cxn ang="0">
                  <a:pos x="0" y="24"/>
                </a:cxn>
              </a:cxnLst>
              <a:rect l="0" t="0" r="r" b="b"/>
              <a:pathLst>
                <a:path w="1167" h="1574">
                  <a:moveTo>
                    <a:pt x="0" y="24"/>
                  </a:moveTo>
                  <a:lnTo>
                    <a:pt x="7" y="23"/>
                  </a:lnTo>
                  <a:lnTo>
                    <a:pt x="25" y="21"/>
                  </a:lnTo>
                  <a:lnTo>
                    <a:pt x="57" y="18"/>
                  </a:lnTo>
                  <a:lnTo>
                    <a:pt x="99" y="15"/>
                  </a:lnTo>
                  <a:lnTo>
                    <a:pt x="152" y="11"/>
                  </a:lnTo>
                  <a:lnTo>
                    <a:pt x="214" y="8"/>
                  </a:lnTo>
                  <a:lnTo>
                    <a:pt x="284" y="4"/>
                  </a:lnTo>
                  <a:lnTo>
                    <a:pt x="362" y="1"/>
                  </a:lnTo>
                  <a:lnTo>
                    <a:pt x="447" y="0"/>
                  </a:lnTo>
                  <a:lnTo>
                    <a:pt x="539" y="1"/>
                  </a:lnTo>
                  <a:lnTo>
                    <a:pt x="635" y="3"/>
                  </a:lnTo>
                  <a:lnTo>
                    <a:pt x="736" y="8"/>
                  </a:lnTo>
                  <a:lnTo>
                    <a:pt x="788" y="12"/>
                  </a:lnTo>
                  <a:lnTo>
                    <a:pt x="840" y="15"/>
                  </a:lnTo>
                  <a:lnTo>
                    <a:pt x="893" y="20"/>
                  </a:lnTo>
                  <a:lnTo>
                    <a:pt x="948" y="25"/>
                  </a:lnTo>
                  <a:lnTo>
                    <a:pt x="1002" y="31"/>
                  </a:lnTo>
                  <a:lnTo>
                    <a:pt x="1056" y="38"/>
                  </a:lnTo>
                  <a:lnTo>
                    <a:pt x="1111" y="46"/>
                  </a:lnTo>
                  <a:lnTo>
                    <a:pt x="1167" y="56"/>
                  </a:lnTo>
                  <a:lnTo>
                    <a:pt x="347" y="157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126"/>
            <p:cNvSpPr>
              <a:spLocks/>
            </p:cNvSpPr>
            <p:nvPr/>
          </p:nvSpPr>
          <p:spPr bwMode="auto">
            <a:xfrm>
              <a:off x="950" y="3278"/>
              <a:ext cx="151" cy="184"/>
            </a:xfrm>
            <a:custGeom>
              <a:avLst/>
              <a:gdLst/>
              <a:ahLst/>
              <a:cxnLst>
                <a:cxn ang="0">
                  <a:pos x="638" y="22"/>
                </a:cxn>
                <a:cxn ang="0">
                  <a:pos x="487" y="59"/>
                </a:cxn>
                <a:cxn ang="0">
                  <a:pos x="431" y="142"/>
                </a:cxn>
                <a:cxn ang="0">
                  <a:pos x="325" y="744"/>
                </a:cxn>
                <a:cxn ang="0">
                  <a:pos x="214" y="1482"/>
                </a:cxn>
                <a:cxn ang="0">
                  <a:pos x="158" y="1968"/>
                </a:cxn>
                <a:cxn ang="0">
                  <a:pos x="128" y="2415"/>
                </a:cxn>
                <a:cxn ang="0">
                  <a:pos x="66" y="2553"/>
                </a:cxn>
                <a:cxn ang="0">
                  <a:pos x="39" y="2657"/>
                </a:cxn>
                <a:cxn ang="0">
                  <a:pos x="41" y="2741"/>
                </a:cxn>
                <a:cxn ang="0">
                  <a:pos x="76" y="2808"/>
                </a:cxn>
                <a:cxn ang="0">
                  <a:pos x="147" y="2860"/>
                </a:cxn>
                <a:cxn ang="0">
                  <a:pos x="158" y="2900"/>
                </a:cxn>
                <a:cxn ang="0">
                  <a:pos x="107" y="2937"/>
                </a:cxn>
                <a:cxn ang="0">
                  <a:pos x="36" y="2977"/>
                </a:cxn>
                <a:cxn ang="0">
                  <a:pos x="1" y="3024"/>
                </a:cxn>
                <a:cxn ang="0">
                  <a:pos x="24" y="3093"/>
                </a:cxn>
                <a:cxn ang="0">
                  <a:pos x="142" y="3192"/>
                </a:cxn>
                <a:cxn ang="0">
                  <a:pos x="405" y="3310"/>
                </a:cxn>
                <a:cxn ang="0">
                  <a:pos x="781" y="3419"/>
                </a:cxn>
                <a:cxn ang="0">
                  <a:pos x="1234" y="3491"/>
                </a:cxn>
                <a:cxn ang="0">
                  <a:pos x="1725" y="3499"/>
                </a:cxn>
                <a:cxn ang="0">
                  <a:pos x="2218" y="3415"/>
                </a:cxn>
                <a:cxn ang="0">
                  <a:pos x="2608" y="3253"/>
                </a:cxn>
                <a:cxn ang="0">
                  <a:pos x="2777" y="3136"/>
                </a:cxn>
                <a:cxn ang="0">
                  <a:pos x="2844" y="3075"/>
                </a:cxn>
                <a:cxn ang="0">
                  <a:pos x="2874" y="3019"/>
                </a:cxn>
                <a:cxn ang="0">
                  <a:pos x="2846" y="2980"/>
                </a:cxn>
                <a:cxn ang="0">
                  <a:pos x="2797" y="2952"/>
                </a:cxn>
                <a:cxn ang="0">
                  <a:pos x="2792" y="2906"/>
                </a:cxn>
                <a:cxn ang="0">
                  <a:pos x="2822" y="2825"/>
                </a:cxn>
                <a:cxn ang="0">
                  <a:pos x="2849" y="2748"/>
                </a:cxn>
                <a:cxn ang="0">
                  <a:pos x="2837" y="2709"/>
                </a:cxn>
                <a:cxn ang="0">
                  <a:pos x="2778" y="2688"/>
                </a:cxn>
                <a:cxn ang="0">
                  <a:pos x="2724" y="2484"/>
                </a:cxn>
                <a:cxn ang="0">
                  <a:pos x="2697" y="2074"/>
                </a:cxn>
                <a:cxn ang="0">
                  <a:pos x="2690" y="1556"/>
                </a:cxn>
                <a:cxn ang="0">
                  <a:pos x="2700" y="594"/>
                </a:cxn>
                <a:cxn ang="0">
                  <a:pos x="2697" y="317"/>
                </a:cxn>
                <a:cxn ang="0">
                  <a:pos x="2664" y="292"/>
                </a:cxn>
                <a:cxn ang="0">
                  <a:pos x="2527" y="240"/>
                </a:cxn>
                <a:cxn ang="0">
                  <a:pos x="2238" y="165"/>
                </a:cxn>
                <a:cxn ang="0">
                  <a:pos x="2023" y="180"/>
                </a:cxn>
                <a:cxn ang="0">
                  <a:pos x="1881" y="363"/>
                </a:cxn>
                <a:cxn ang="0">
                  <a:pos x="1671" y="755"/>
                </a:cxn>
                <a:cxn ang="0">
                  <a:pos x="1468" y="1149"/>
                </a:cxn>
                <a:cxn ang="0">
                  <a:pos x="1339" y="1337"/>
                </a:cxn>
                <a:cxn ang="0">
                  <a:pos x="1229" y="1374"/>
                </a:cxn>
                <a:cxn ang="0">
                  <a:pos x="1128" y="1237"/>
                </a:cxn>
                <a:cxn ang="0">
                  <a:pos x="1049" y="982"/>
                </a:cxn>
                <a:cxn ang="0">
                  <a:pos x="987" y="670"/>
                </a:cxn>
                <a:cxn ang="0">
                  <a:pos x="912" y="253"/>
                </a:cxn>
                <a:cxn ang="0">
                  <a:pos x="859" y="54"/>
                </a:cxn>
              </a:cxnLst>
              <a:rect l="0" t="0" r="r" b="b"/>
              <a:pathLst>
                <a:path w="2874" h="3505">
                  <a:moveTo>
                    <a:pt x="811" y="0"/>
                  </a:moveTo>
                  <a:lnTo>
                    <a:pt x="762" y="5"/>
                  </a:lnTo>
                  <a:lnTo>
                    <a:pt x="716" y="10"/>
                  </a:lnTo>
                  <a:lnTo>
                    <a:pt x="675" y="16"/>
                  </a:lnTo>
                  <a:lnTo>
                    <a:pt x="638" y="22"/>
                  </a:lnTo>
                  <a:lnTo>
                    <a:pt x="604" y="28"/>
                  </a:lnTo>
                  <a:lnTo>
                    <a:pt x="574" y="34"/>
                  </a:lnTo>
                  <a:lnTo>
                    <a:pt x="548" y="41"/>
                  </a:lnTo>
                  <a:lnTo>
                    <a:pt x="524" y="48"/>
                  </a:lnTo>
                  <a:lnTo>
                    <a:pt x="487" y="59"/>
                  </a:lnTo>
                  <a:lnTo>
                    <a:pt x="463" y="69"/>
                  </a:lnTo>
                  <a:lnTo>
                    <a:pt x="447" y="75"/>
                  </a:lnTo>
                  <a:lnTo>
                    <a:pt x="443" y="77"/>
                  </a:lnTo>
                  <a:lnTo>
                    <a:pt x="440" y="95"/>
                  </a:lnTo>
                  <a:lnTo>
                    <a:pt x="431" y="142"/>
                  </a:lnTo>
                  <a:lnTo>
                    <a:pt x="417" y="218"/>
                  </a:lnTo>
                  <a:lnTo>
                    <a:pt x="398" y="318"/>
                  </a:lnTo>
                  <a:lnTo>
                    <a:pt x="376" y="442"/>
                  </a:lnTo>
                  <a:lnTo>
                    <a:pt x="351" y="584"/>
                  </a:lnTo>
                  <a:lnTo>
                    <a:pt x="325" y="744"/>
                  </a:lnTo>
                  <a:lnTo>
                    <a:pt x="296" y="916"/>
                  </a:lnTo>
                  <a:lnTo>
                    <a:pt x="268" y="1099"/>
                  </a:lnTo>
                  <a:lnTo>
                    <a:pt x="241" y="1288"/>
                  </a:lnTo>
                  <a:lnTo>
                    <a:pt x="226" y="1385"/>
                  </a:lnTo>
                  <a:lnTo>
                    <a:pt x="214" y="1482"/>
                  </a:lnTo>
                  <a:lnTo>
                    <a:pt x="201" y="1580"/>
                  </a:lnTo>
                  <a:lnTo>
                    <a:pt x="189" y="1678"/>
                  </a:lnTo>
                  <a:lnTo>
                    <a:pt x="178" y="1775"/>
                  </a:lnTo>
                  <a:lnTo>
                    <a:pt x="168" y="1872"/>
                  </a:lnTo>
                  <a:lnTo>
                    <a:pt x="158" y="1968"/>
                  </a:lnTo>
                  <a:lnTo>
                    <a:pt x="150" y="2062"/>
                  </a:lnTo>
                  <a:lnTo>
                    <a:pt x="142" y="2154"/>
                  </a:lnTo>
                  <a:lnTo>
                    <a:pt x="136" y="2244"/>
                  </a:lnTo>
                  <a:lnTo>
                    <a:pt x="131" y="2331"/>
                  </a:lnTo>
                  <a:lnTo>
                    <a:pt x="128" y="2415"/>
                  </a:lnTo>
                  <a:lnTo>
                    <a:pt x="120" y="2429"/>
                  </a:lnTo>
                  <a:lnTo>
                    <a:pt x="101" y="2467"/>
                  </a:lnTo>
                  <a:lnTo>
                    <a:pt x="89" y="2492"/>
                  </a:lnTo>
                  <a:lnTo>
                    <a:pt x="77" y="2522"/>
                  </a:lnTo>
                  <a:lnTo>
                    <a:pt x="66" y="2553"/>
                  </a:lnTo>
                  <a:lnTo>
                    <a:pt x="54" y="2586"/>
                  </a:lnTo>
                  <a:lnTo>
                    <a:pt x="50" y="2604"/>
                  </a:lnTo>
                  <a:lnTo>
                    <a:pt x="46" y="2622"/>
                  </a:lnTo>
                  <a:lnTo>
                    <a:pt x="42" y="2639"/>
                  </a:lnTo>
                  <a:lnTo>
                    <a:pt x="39" y="2657"/>
                  </a:lnTo>
                  <a:lnTo>
                    <a:pt x="38" y="2674"/>
                  </a:lnTo>
                  <a:lnTo>
                    <a:pt x="37" y="2691"/>
                  </a:lnTo>
                  <a:lnTo>
                    <a:pt x="37" y="2708"/>
                  </a:lnTo>
                  <a:lnTo>
                    <a:pt x="38" y="2724"/>
                  </a:lnTo>
                  <a:lnTo>
                    <a:pt x="41" y="2741"/>
                  </a:lnTo>
                  <a:lnTo>
                    <a:pt x="44" y="2755"/>
                  </a:lnTo>
                  <a:lnTo>
                    <a:pt x="49" y="2770"/>
                  </a:lnTo>
                  <a:lnTo>
                    <a:pt x="56" y="2783"/>
                  </a:lnTo>
                  <a:lnTo>
                    <a:pt x="66" y="2797"/>
                  </a:lnTo>
                  <a:lnTo>
                    <a:pt x="76" y="2808"/>
                  </a:lnTo>
                  <a:lnTo>
                    <a:pt x="87" y="2818"/>
                  </a:lnTo>
                  <a:lnTo>
                    <a:pt x="101" y="2828"/>
                  </a:lnTo>
                  <a:lnTo>
                    <a:pt x="120" y="2840"/>
                  </a:lnTo>
                  <a:lnTo>
                    <a:pt x="135" y="2850"/>
                  </a:lnTo>
                  <a:lnTo>
                    <a:pt x="147" y="2860"/>
                  </a:lnTo>
                  <a:lnTo>
                    <a:pt x="154" y="2869"/>
                  </a:lnTo>
                  <a:lnTo>
                    <a:pt x="159" y="2878"/>
                  </a:lnTo>
                  <a:lnTo>
                    <a:pt x="161" y="2886"/>
                  </a:lnTo>
                  <a:lnTo>
                    <a:pt x="161" y="2893"/>
                  </a:lnTo>
                  <a:lnTo>
                    <a:pt x="158" y="2900"/>
                  </a:lnTo>
                  <a:lnTo>
                    <a:pt x="153" y="2906"/>
                  </a:lnTo>
                  <a:lnTo>
                    <a:pt x="147" y="2913"/>
                  </a:lnTo>
                  <a:lnTo>
                    <a:pt x="138" y="2919"/>
                  </a:lnTo>
                  <a:lnTo>
                    <a:pt x="128" y="2925"/>
                  </a:lnTo>
                  <a:lnTo>
                    <a:pt x="107" y="2937"/>
                  </a:lnTo>
                  <a:lnTo>
                    <a:pt x="82" y="2949"/>
                  </a:lnTo>
                  <a:lnTo>
                    <a:pt x="70" y="2955"/>
                  </a:lnTo>
                  <a:lnTo>
                    <a:pt x="58" y="2962"/>
                  </a:lnTo>
                  <a:lnTo>
                    <a:pt x="46" y="2970"/>
                  </a:lnTo>
                  <a:lnTo>
                    <a:pt x="36" y="2977"/>
                  </a:lnTo>
                  <a:lnTo>
                    <a:pt x="26" y="2985"/>
                  </a:lnTo>
                  <a:lnTo>
                    <a:pt x="18" y="2993"/>
                  </a:lnTo>
                  <a:lnTo>
                    <a:pt x="10" y="3002"/>
                  </a:lnTo>
                  <a:lnTo>
                    <a:pt x="5" y="3012"/>
                  </a:lnTo>
                  <a:lnTo>
                    <a:pt x="1" y="3024"/>
                  </a:lnTo>
                  <a:lnTo>
                    <a:pt x="0" y="3035"/>
                  </a:lnTo>
                  <a:lnTo>
                    <a:pt x="2" y="3048"/>
                  </a:lnTo>
                  <a:lnTo>
                    <a:pt x="6" y="3062"/>
                  </a:lnTo>
                  <a:lnTo>
                    <a:pt x="12" y="3077"/>
                  </a:lnTo>
                  <a:lnTo>
                    <a:pt x="24" y="3093"/>
                  </a:lnTo>
                  <a:lnTo>
                    <a:pt x="37" y="3111"/>
                  </a:lnTo>
                  <a:lnTo>
                    <a:pt x="54" y="3129"/>
                  </a:lnTo>
                  <a:lnTo>
                    <a:pt x="78" y="3148"/>
                  </a:lnTo>
                  <a:lnTo>
                    <a:pt x="107" y="3170"/>
                  </a:lnTo>
                  <a:lnTo>
                    <a:pt x="142" y="3192"/>
                  </a:lnTo>
                  <a:lnTo>
                    <a:pt x="184" y="3215"/>
                  </a:lnTo>
                  <a:lnTo>
                    <a:pt x="231" y="3238"/>
                  </a:lnTo>
                  <a:lnTo>
                    <a:pt x="285" y="3263"/>
                  </a:lnTo>
                  <a:lnTo>
                    <a:pt x="343" y="3287"/>
                  </a:lnTo>
                  <a:lnTo>
                    <a:pt x="405" y="3310"/>
                  </a:lnTo>
                  <a:lnTo>
                    <a:pt x="473" y="3334"/>
                  </a:lnTo>
                  <a:lnTo>
                    <a:pt x="545" y="3356"/>
                  </a:lnTo>
                  <a:lnTo>
                    <a:pt x="619" y="3379"/>
                  </a:lnTo>
                  <a:lnTo>
                    <a:pt x="699" y="3399"/>
                  </a:lnTo>
                  <a:lnTo>
                    <a:pt x="781" y="3419"/>
                  </a:lnTo>
                  <a:lnTo>
                    <a:pt x="867" y="3437"/>
                  </a:lnTo>
                  <a:lnTo>
                    <a:pt x="955" y="3454"/>
                  </a:lnTo>
                  <a:lnTo>
                    <a:pt x="1046" y="3468"/>
                  </a:lnTo>
                  <a:lnTo>
                    <a:pt x="1138" y="3481"/>
                  </a:lnTo>
                  <a:lnTo>
                    <a:pt x="1234" y="3491"/>
                  </a:lnTo>
                  <a:lnTo>
                    <a:pt x="1330" y="3499"/>
                  </a:lnTo>
                  <a:lnTo>
                    <a:pt x="1427" y="3503"/>
                  </a:lnTo>
                  <a:lnTo>
                    <a:pt x="1525" y="3505"/>
                  </a:lnTo>
                  <a:lnTo>
                    <a:pt x="1625" y="3504"/>
                  </a:lnTo>
                  <a:lnTo>
                    <a:pt x="1725" y="3499"/>
                  </a:lnTo>
                  <a:lnTo>
                    <a:pt x="1824" y="3490"/>
                  </a:lnTo>
                  <a:lnTo>
                    <a:pt x="1925" y="3478"/>
                  </a:lnTo>
                  <a:lnTo>
                    <a:pt x="2023" y="3461"/>
                  </a:lnTo>
                  <a:lnTo>
                    <a:pt x="2121" y="3441"/>
                  </a:lnTo>
                  <a:lnTo>
                    <a:pt x="2218" y="3415"/>
                  </a:lnTo>
                  <a:lnTo>
                    <a:pt x="2315" y="3385"/>
                  </a:lnTo>
                  <a:lnTo>
                    <a:pt x="2409" y="3350"/>
                  </a:lnTo>
                  <a:lnTo>
                    <a:pt x="2501" y="3309"/>
                  </a:lnTo>
                  <a:lnTo>
                    <a:pt x="2591" y="3263"/>
                  </a:lnTo>
                  <a:lnTo>
                    <a:pt x="2608" y="3253"/>
                  </a:lnTo>
                  <a:lnTo>
                    <a:pt x="2653" y="3225"/>
                  </a:lnTo>
                  <a:lnTo>
                    <a:pt x="2682" y="3206"/>
                  </a:lnTo>
                  <a:lnTo>
                    <a:pt x="2714" y="3184"/>
                  </a:lnTo>
                  <a:lnTo>
                    <a:pt x="2745" y="3161"/>
                  </a:lnTo>
                  <a:lnTo>
                    <a:pt x="2777" y="3136"/>
                  </a:lnTo>
                  <a:lnTo>
                    <a:pt x="2793" y="3124"/>
                  </a:lnTo>
                  <a:lnTo>
                    <a:pt x="2807" y="3112"/>
                  </a:lnTo>
                  <a:lnTo>
                    <a:pt x="2820" y="3099"/>
                  </a:lnTo>
                  <a:lnTo>
                    <a:pt x="2834" y="3087"/>
                  </a:lnTo>
                  <a:lnTo>
                    <a:pt x="2844" y="3075"/>
                  </a:lnTo>
                  <a:lnTo>
                    <a:pt x="2854" y="3063"/>
                  </a:lnTo>
                  <a:lnTo>
                    <a:pt x="2862" y="3051"/>
                  </a:lnTo>
                  <a:lnTo>
                    <a:pt x="2868" y="3040"/>
                  </a:lnTo>
                  <a:lnTo>
                    <a:pt x="2872" y="3029"/>
                  </a:lnTo>
                  <a:lnTo>
                    <a:pt x="2874" y="3019"/>
                  </a:lnTo>
                  <a:lnTo>
                    <a:pt x="2874" y="3009"/>
                  </a:lnTo>
                  <a:lnTo>
                    <a:pt x="2871" y="3000"/>
                  </a:lnTo>
                  <a:lnTo>
                    <a:pt x="2865" y="2993"/>
                  </a:lnTo>
                  <a:lnTo>
                    <a:pt x="2857" y="2986"/>
                  </a:lnTo>
                  <a:lnTo>
                    <a:pt x="2846" y="2980"/>
                  </a:lnTo>
                  <a:lnTo>
                    <a:pt x="2830" y="2975"/>
                  </a:lnTo>
                  <a:lnTo>
                    <a:pt x="2819" y="2971"/>
                  </a:lnTo>
                  <a:lnTo>
                    <a:pt x="2809" y="2965"/>
                  </a:lnTo>
                  <a:lnTo>
                    <a:pt x="2802" y="2959"/>
                  </a:lnTo>
                  <a:lnTo>
                    <a:pt x="2797" y="2952"/>
                  </a:lnTo>
                  <a:lnTo>
                    <a:pt x="2793" y="2945"/>
                  </a:lnTo>
                  <a:lnTo>
                    <a:pt x="2791" y="2936"/>
                  </a:lnTo>
                  <a:lnTo>
                    <a:pt x="2790" y="2927"/>
                  </a:lnTo>
                  <a:lnTo>
                    <a:pt x="2791" y="2917"/>
                  </a:lnTo>
                  <a:lnTo>
                    <a:pt x="2792" y="2906"/>
                  </a:lnTo>
                  <a:lnTo>
                    <a:pt x="2795" y="2896"/>
                  </a:lnTo>
                  <a:lnTo>
                    <a:pt x="2798" y="2885"/>
                  </a:lnTo>
                  <a:lnTo>
                    <a:pt x="2803" y="2873"/>
                  </a:lnTo>
                  <a:lnTo>
                    <a:pt x="2812" y="2849"/>
                  </a:lnTo>
                  <a:lnTo>
                    <a:pt x="2822" y="2825"/>
                  </a:lnTo>
                  <a:lnTo>
                    <a:pt x="2832" y="2802"/>
                  </a:lnTo>
                  <a:lnTo>
                    <a:pt x="2842" y="2779"/>
                  </a:lnTo>
                  <a:lnTo>
                    <a:pt x="2845" y="2768"/>
                  </a:lnTo>
                  <a:lnTo>
                    <a:pt x="2848" y="2758"/>
                  </a:lnTo>
                  <a:lnTo>
                    <a:pt x="2849" y="2748"/>
                  </a:lnTo>
                  <a:lnTo>
                    <a:pt x="2849" y="2738"/>
                  </a:lnTo>
                  <a:lnTo>
                    <a:pt x="2849" y="2730"/>
                  </a:lnTo>
                  <a:lnTo>
                    <a:pt x="2846" y="2722"/>
                  </a:lnTo>
                  <a:lnTo>
                    <a:pt x="2842" y="2715"/>
                  </a:lnTo>
                  <a:lnTo>
                    <a:pt x="2837" y="2709"/>
                  </a:lnTo>
                  <a:lnTo>
                    <a:pt x="2828" y="2704"/>
                  </a:lnTo>
                  <a:lnTo>
                    <a:pt x="2819" y="2701"/>
                  </a:lnTo>
                  <a:lnTo>
                    <a:pt x="2807" y="2698"/>
                  </a:lnTo>
                  <a:lnTo>
                    <a:pt x="2793" y="2696"/>
                  </a:lnTo>
                  <a:lnTo>
                    <a:pt x="2778" y="2688"/>
                  </a:lnTo>
                  <a:lnTo>
                    <a:pt x="2765" y="2669"/>
                  </a:lnTo>
                  <a:lnTo>
                    <a:pt x="2753" y="2638"/>
                  </a:lnTo>
                  <a:lnTo>
                    <a:pt x="2742" y="2596"/>
                  </a:lnTo>
                  <a:lnTo>
                    <a:pt x="2732" y="2545"/>
                  </a:lnTo>
                  <a:lnTo>
                    <a:pt x="2724" y="2484"/>
                  </a:lnTo>
                  <a:lnTo>
                    <a:pt x="2717" y="2415"/>
                  </a:lnTo>
                  <a:lnTo>
                    <a:pt x="2711" y="2340"/>
                  </a:lnTo>
                  <a:lnTo>
                    <a:pt x="2706" y="2257"/>
                  </a:lnTo>
                  <a:lnTo>
                    <a:pt x="2701" y="2168"/>
                  </a:lnTo>
                  <a:lnTo>
                    <a:pt x="2697" y="2074"/>
                  </a:lnTo>
                  <a:lnTo>
                    <a:pt x="2694" y="1976"/>
                  </a:lnTo>
                  <a:lnTo>
                    <a:pt x="2692" y="1875"/>
                  </a:lnTo>
                  <a:lnTo>
                    <a:pt x="2691" y="1769"/>
                  </a:lnTo>
                  <a:lnTo>
                    <a:pt x="2690" y="1663"/>
                  </a:lnTo>
                  <a:lnTo>
                    <a:pt x="2690" y="1556"/>
                  </a:lnTo>
                  <a:lnTo>
                    <a:pt x="2690" y="1341"/>
                  </a:lnTo>
                  <a:lnTo>
                    <a:pt x="2692" y="1130"/>
                  </a:lnTo>
                  <a:lnTo>
                    <a:pt x="2695" y="932"/>
                  </a:lnTo>
                  <a:lnTo>
                    <a:pt x="2698" y="750"/>
                  </a:lnTo>
                  <a:lnTo>
                    <a:pt x="2700" y="594"/>
                  </a:lnTo>
                  <a:lnTo>
                    <a:pt x="2702" y="466"/>
                  </a:lnTo>
                  <a:lnTo>
                    <a:pt x="2704" y="376"/>
                  </a:lnTo>
                  <a:lnTo>
                    <a:pt x="2701" y="328"/>
                  </a:lnTo>
                  <a:lnTo>
                    <a:pt x="2700" y="323"/>
                  </a:lnTo>
                  <a:lnTo>
                    <a:pt x="2697" y="317"/>
                  </a:lnTo>
                  <a:lnTo>
                    <a:pt x="2693" y="312"/>
                  </a:lnTo>
                  <a:lnTo>
                    <a:pt x="2688" y="307"/>
                  </a:lnTo>
                  <a:lnTo>
                    <a:pt x="2681" y="302"/>
                  </a:lnTo>
                  <a:lnTo>
                    <a:pt x="2673" y="297"/>
                  </a:lnTo>
                  <a:lnTo>
                    <a:pt x="2664" y="292"/>
                  </a:lnTo>
                  <a:lnTo>
                    <a:pt x="2653" y="286"/>
                  </a:lnTo>
                  <a:lnTo>
                    <a:pt x="2628" y="275"/>
                  </a:lnTo>
                  <a:lnTo>
                    <a:pt x="2599" y="263"/>
                  </a:lnTo>
                  <a:lnTo>
                    <a:pt x="2565" y="251"/>
                  </a:lnTo>
                  <a:lnTo>
                    <a:pt x="2527" y="240"/>
                  </a:lnTo>
                  <a:lnTo>
                    <a:pt x="2487" y="228"/>
                  </a:lnTo>
                  <a:lnTo>
                    <a:pt x="2442" y="215"/>
                  </a:lnTo>
                  <a:lnTo>
                    <a:pt x="2395" y="203"/>
                  </a:lnTo>
                  <a:lnTo>
                    <a:pt x="2345" y="191"/>
                  </a:lnTo>
                  <a:lnTo>
                    <a:pt x="2238" y="165"/>
                  </a:lnTo>
                  <a:lnTo>
                    <a:pt x="2124" y="141"/>
                  </a:lnTo>
                  <a:lnTo>
                    <a:pt x="2100" y="140"/>
                  </a:lnTo>
                  <a:lnTo>
                    <a:pt x="2075" y="147"/>
                  </a:lnTo>
                  <a:lnTo>
                    <a:pt x="2049" y="160"/>
                  </a:lnTo>
                  <a:lnTo>
                    <a:pt x="2023" y="180"/>
                  </a:lnTo>
                  <a:lnTo>
                    <a:pt x="1995" y="207"/>
                  </a:lnTo>
                  <a:lnTo>
                    <a:pt x="1968" y="239"/>
                  </a:lnTo>
                  <a:lnTo>
                    <a:pt x="1939" y="276"/>
                  </a:lnTo>
                  <a:lnTo>
                    <a:pt x="1910" y="317"/>
                  </a:lnTo>
                  <a:lnTo>
                    <a:pt x="1881" y="363"/>
                  </a:lnTo>
                  <a:lnTo>
                    <a:pt x="1851" y="413"/>
                  </a:lnTo>
                  <a:lnTo>
                    <a:pt x="1821" y="465"/>
                  </a:lnTo>
                  <a:lnTo>
                    <a:pt x="1791" y="520"/>
                  </a:lnTo>
                  <a:lnTo>
                    <a:pt x="1731" y="635"/>
                  </a:lnTo>
                  <a:lnTo>
                    <a:pt x="1671" y="755"/>
                  </a:lnTo>
                  <a:lnTo>
                    <a:pt x="1611" y="875"/>
                  </a:lnTo>
                  <a:lnTo>
                    <a:pt x="1553" y="991"/>
                  </a:lnTo>
                  <a:lnTo>
                    <a:pt x="1524" y="1046"/>
                  </a:lnTo>
                  <a:lnTo>
                    <a:pt x="1496" y="1099"/>
                  </a:lnTo>
                  <a:lnTo>
                    <a:pt x="1468" y="1149"/>
                  </a:lnTo>
                  <a:lnTo>
                    <a:pt x="1440" y="1196"/>
                  </a:lnTo>
                  <a:lnTo>
                    <a:pt x="1415" y="1238"/>
                  </a:lnTo>
                  <a:lnTo>
                    <a:pt x="1388" y="1275"/>
                  </a:lnTo>
                  <a:lnTo>
                    <a:pt x="1364" y="1309"/>
                  </a:lnTo>
                  <a:lnTo>
                    <a:pt x="1339" y="1337"/>
                  </a:lnTo>
                  <a:lnTo>
                    <a:pt x="1317" y="1358"/>
                  </a:lnTo>
                  <a:lnTo>
                    <a:pt x="1294" y="1373"/>
                  </a:lnTo>
                  <a:lnTo>
                    <a:pt x="1272" y="1381"/>
                  </a:lnTo>
                  <a:lnTo>
                    <a:pt x="1253" y="1382"/>
                  </a:lnTo>
                  <a:lnTo>
                    <a:pt x="1229" y="1374"/>
                  </a:lnTo>
                  <a:lnTo>
                    <a:pt x="1207" y="1358"/>
                  </a:lnTo>
                  <a:lnTo>
                    <a:pt x="1185" y="1337"/>
                  </a:lnTo>
                  <a:lnTo>
                    <a:pt x="1166" y="1309"/>
                  </a:lnTo>
                  <a:lnTo>
                    <a:pt x="1147" y="1275"/>
                  </a:lnTo>
                  <a:lnTo>
                    <a:pt x="1128" y="1237"/>
                  </a:lnTo>
                  <a:lnTo>
                    <a:pt x="1111" y="1194"/>
                  </a:lnTo>
                  <a:lnTo>
                    <a:pt x="1094" y="1146"/>
                  </a:lnTo>
                  <a:lnTo>
                    <a:pt x="1079" y="1094"/>
                  </a:lnTo>
                  <a:lnTo>
                    <a:pt x="1064" y="1039"/>
                  </a:lnTo>
                  <a:lnTo>
                    <a:pt x="1049" y="982"/>
                  </a:lnTo>
                  <a:lnTo>
                    <a:pt x="1036" y="922"/>
                  </a:lnTo>
                  <a:lnTo>
                    <a:pt x="1023" y="860"/>
                  </a:lnTo>
                  <a:lnTo>
                    <a:pt x="1010" y="797"/>
                  </a:lnTo>
                  <a:lnTo>
                    <a:pt x="998" y="734"/>
                  </a:lnTo>
                  <a:lnTo>
                    <a:pt x="987" y="670"/>
                  </a:lnTo>
                  <a:lnTo>
                    <a:pt x="964" y="542"/>
                  </a:lnTo>
                  <a:lnTo>
                    <a:pt x="943" y="420"/>
                  </a:lnTo>
                  <a:lnTo>
                    <a:pt x="933" y="361"/>
                  </a:lnTo>
                  <a:lnTo>
                    <a:pt x="922" y="306"/>
                  </a:lnTo>
                  <a:lnTo>
                    <a:pt x="912" y="253"/>
                  </a:lnTo>
                  <a:lnTo>
                    <a:pt x="902" y="204"/>
                  </a:lnTo>
                  <a:lnTo>
                    <a:pt x="891" y="160"/>
                  </a:lnTo>
                  <a:lnTo>
                    <a:pt x="880" y="119"/>
                  </a:lnTo>
                  <a:lnTo>
                    <a:pt x="869" y="83"/>
                  </a:lnTo>
                  <a:lnTo>
                    <a:pt x="859" y="54"/>
                  </a:lnTo>
                  <a:lnTo>
                    <a:pt x="847" y="30"/>
                  </a:lnTo>
                  <a:lnTo>
                    <a:pt x="835" y="13"/>
                  </a:lnTo>
                  <a:lnTo>
                    <a:pt x="823" y="3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6EC2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127"/>
            <p:cNvSpPr>
              <a:spLocks/>
            </p:cNvSpPr>
            <p:nvPr/>
          </p:nvSpPr>
          <p:spPr bwMode="auto">
            <a:xfrm>
              <a:off x="1006" y="3259"/>
              <a:ext cx="36" cy="48"/>
            </a:xfrm>
            <a:custGeom>
              <a:avLst/>
              <a:gdLst/>
              <a:ahLst/>
              <a:cxnLst>
                <a:cxn ang="0">
                  <a:pos x="0" y="233"/>
                </a:cxn>
                <a:cxn ang="0">
                  <a:pos x="76" y="762"/>
                </a:cxn>
                <a:cxn ang="0">
                  <a:pos x="87" y="776"/>
                </a:cxn>
                <a:cxn ang="0">
                  <a:pos x="115" y="807"/>
                </a:cxn>
                <a:cxn ang="0">
                  <a:pos x="126" y="818"/>
                </a:cxn>
                <a:cxn ang="0">
                  <a:pos x="137" y="827"/>
                </a:cxn>
                <a:cxn ang="0">
                  <a:pos x="148" y="837"/>
                </a:cxn>
                <a:cxn ang="0">
                  <a:pos x="161" y="847"/>
                </a:cxn>
                <a:cxn ang="0">
                  <a:pos x="175" y="857"/>
                </a:cxn>
                <a:cxn ang="0">
                  <a:pos x="189" y="866"/>
                </a:cxn>
                <a:cxn ang="0">
                  <a:pos x="204" y="875"/>
                </a:cxn>
                <a:cxn ang="0">
                  <a:pos x="221" y="883"/>
                </a:cxn>
                <a:cxn ang="0">
                  <a:pos x="237" y="889"/>
                </a:cxn>
                <a:cxn ang="0">
                  <a:pos x="255" y="895"/>
                </a:cxn>
                <a:cxn ang="0">
                  <a:pos x="273" y="900"/>
                </a:cxn>
                <a:cxn ang="0">
                  <a:pos x="291" y="904"/>
                </a:cxn>
                <a:cxn ang="0">
                  <a:pos x="311" y="906"/>
                </a:cxn>
                <a:cxn ang="0">
                  <a:pos x="330" y="905"/>
                </a:cxn>
                <a:cxn ang="0">
                  <a:pos x="351" y="903"/>
                </a:cxn>
                <a:cxn ang="0">
                  <a:pos x="371" y="898"/>
                </a:cxn>
                <a:cxn ang="0">
                  <a:pos x="392" y="891"/>
                </a:cxn>
                <a:cxn ang="0">
                  <a:pos x="413" y="882"/>
                </a:cxn>
                <a:cxn ang="0">
                  <a:pos x="435" y="871"/>
                </a:cxn>
                <a:cxn ang="0">
                  <a:pos x="457" y="855"/>
                </a:cxn>
                <a:cxn ang="0">
                  <a:pos x="479" y="838"/>
                </a:cxn>
                <a:cxn ang="0">
                  <a:pos x="501" y="818"/>
                </a:cxn>
                <a:cxn ang="0">
                  <a:pos x="524" y="793"/>
                </a:cxn>
                <a:cxn ang="0">
                  <a:pos x="546" y="766"/>
                </a:cxn>
                <a:cxn ang="0">
                  <a:pos x="678" y="0"/>
                </a:cxn>
                <a:cxn ang="0">
                  <a:pos x="0" y="233"/>
                </a:cxn>
              </a:cxnLst>
              <a:rect l="0" t="0" r="r" b="b"/>
              <a:pathLst>
                <a:path w="678" h="906">
                  <a:moveTo>
                    <a:pt x="0" y="233"/>
                  </a:moveTo>
                  <a:lnTo>
                    <a:pt x="76" y="762"/>
                  </a:lnTo>
                  <a:lnTo>
                    <a:pt x="87" y="776"/>
                  </a:lnTo>
                  <a:lnTo>
                    <a:pt x="115" y="807"/>
                  </a:lnTo>
                  <a:lnTo>
                    <a:pt x="126" y="818"/>
                  </a:lnTo>
                  <a:lnTo>
                    <a:pt x="137" y="827"/>
                  </a:lnTo>
                  <a:lnTo>
                    <a:pt x="148" y="837"/>
                  </a:lnTo>
                  <a:lnTo>
                    <a:pt x="161" y="847"/>
                  </a:lnTo>
                  <a:lnTo>
                    <a:pt x="175" y="857"/>
                  </a:lnTo>
                  <a:lnTo>
                    <a:pt x="189" y="866"/>
                  </a:lnTo>
                  <a:lnTo>
                    <a:pt x="204" y="875"/>
                  </a:lnTo>
                  <a:lnTo>
                    <a:pt x="221" y="883"/>
                  </a:lnTo>
                  <a:lnTo>
                    <a:pt x="237" y="889"/>
                  </a:lnTo>
                  <a:lnTo>
                    <a:pt x="255" y="895"/>
                  </a:lnTo>
                  <a:lnTo>
                    <a:pt x="273" y="900"/>
                  </a:lnTo>
                  <a:lnTo>
                    <a:pt x="291" y="904"/>
                  </a:lnTo>
                  <a:lnTo>
                    <a:pt x="311" y="906"/>
                  </a:lnTo>
                  <a:lnTo>
                    <a:pt x="330" y="905"/>
                  </a:lnTo>
                  <a:lnTo>
                    <a:pt x="351" y="903"/>
                  </a:lnTo>
                  <a:lnTo>
                    <a:pt x="371" y="898"/>
                  </a:lnTo>
                  <a:lnTo>
                    <a:pt x="392" y="891"/>
                  </a:lnTo>
                  <a:lnTo>
                    <a:pt x="413" y="882"/>
                  </a:lnTo>
                  <a:lnTo>
                    <a:pt x="435" y="871"/>
                  </a:lnTo>
                  <a:lnTo>
                    <a:pt x="457" y="855"/>
                  </a:lnTo>
                  <a:lnTo>
                    <a:pt x="479" y="838"/>
                  </a:lnTo>
                  <a:lnTo>
                    <a:pt x="501" y="818"/>
                  </a:lnTo>
                  <a:lnTo>
                    <a:pt x="524" y="793"/>
                  </a:lnTo>
                  <a:lnTo>
                    <a:pt x="546" y="766"/>
                  </a:lnTo>
                  <a:lnTo>
                    <a:pt x="678" y="0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EEC3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128"/>
            <p:cNvSpPr>
              <a:spLocks/>
            </p:cNvSpPr>
            <p:nvPr/>
          </p:nvSpPr>
          <p:spPr bwMode="auto">
            <a:xfrm>
              <a:off x="1085" y="3118"/>
              <a:ext cx="44" cy="121"/>
            </a:xfrm>
            <a:custGeom>
              <a:avLst/>
              <a:gdLst/>
              <a:ahLst/>
              <a:cxnLst>
                <a:cxn ang="0">
                  <a:pos x="838" y="191"/>
                </a:cxn>
                <a:cxn ang="0">
                  <a:pos x="841" y="207"/>
                </a:cxn>
                <a:cxn ang="0">
                  <a:pos x="843" y="253"/>
                </a:cxn>
                <a:cxn ang="0">
                  <a:pos x="845" y="286"/>
                </a:cxn>
                <a:cxn ang="0">
                  <a:pos x="845" y="324"/>
                </a:cxn>
                <a:cxn ang="0">
                  <a:pos x="846" y="367"/>
                </a:cxn>
                <a:cxn ang="0">
                  <a:pos x="845" y="415"/>
                </a:cxn>
                <a:cxn ang="0">
                  <a:pos x="843" y="467"/>
                </a:cxn>
                <a:cxn ang="0">
                  <a:pos x="838" y="522"/>
                </a:cxn>
                <a:cxn ang="0">
                  <a:pos x="833" y="581"/>
                </a:cxn>
                <a:cxn ang="0">
                  <a:pos x="825" y="641"/>
                </a:cxn>
                <a:cxn ang="0">
                  <a:pos x="821" y="673"/>
                </a:cxn>
                <a:cxn ang="0">
                  <a:pos x="816" y="704"/>
                </a:cxn>
                <a:cxn ang="0">
                  <a:pos x="810" y="736"/>
                </a:cxn>
                <a:cxn ang="0">
                  <a:pos x="804" y="768"/>
                </a:cxn>
                <a:cxn ang="0">
                  <a:pos x="797" y="799"/>
                </a:cxn>
                <a:cxn ang="0">
                  <a:pos x="788" y="832"/>
                </a:cxn>
                <a:cxn ang="0">
                  <a:pos x="779" y="864"/>
                </a:cxn>
                <a:cxn ang="0">
                  <a:pos x="770" y="896"/>
                </a:cxn>
                <a:cxn ang="0">
                  <a:pos x="41" y="2313"/>
                </a:cxn>
                <a:cxn ang="0">
                  <a:pos x="40" y="2308"/>
                </a:cxn>
                <a:cxn ang="0">
                  <a:pos x="38" y="2295"/>
                </a:cxn>
                <a:cxn ang="0">
                  <a:pos x="34" y="2275"/>
                </a:cxn>
                <a:cxn ang="0">
                  <a:pos x="28" y="2249"/>
                </a:cxn>
                <a:cxn ang="0">
                  <a:pos x="22" y="2220"/>
                </a:cxn>
                <a:cxn ang="0">
                  <a:pos x="15" y="2191"/>
                </a:cxn>
                <a:cxn ang="0">
                  <a:pos x="8" y="2161"/>
                </a:cxn>
                <a:cxn ang="0">
                  <a:pos x="1" y="2134"/>
                </a:cxn>
                <a:cxn ang="0">
                  <a:pos x="0" y="2124"/>
                </a:cxn>
                <a:cxn ang="0">
                  <a:pos x="0" y="2109"/>
                </a:cxn>
                <a:cxn ang="0">
                  <a:pos x="1" y="2088"/>
                </a:cxn>
                <a:cxn ang="0">
                  <a:pos x="4" y="2062"/>
                </a:cxn>
                <a:cxn ang="0">
                  <a:pos x="12" y="1996"/>
                </a:cxn>
                <a:cxn ang="0">
                  <a:pos x="24" y="1914"/>
                </a:cxn>
                <a:cxn ang="0">
                  <a:pos x="38" y="1820"/>
                </a:cxn>
                <a:cxn ang="0">
                  <a:pos x="54" y="1717"/>
                </a:cxn>
                <a:cxn ang="0">
                  <a:pos x="73" y="1608"/>
                </a:cxn>
                <a:cxn ang="0">
                  <a:pos x="92" y="1497"/>
                </a:cxn>
                <a:cxn ang="0">
                  <a:pos x="112" y="1386"/>
                </a:cxn>
                <a:cxn ang="0">
                  <a:pos x="130" y="1280"/>
                </a:cxn>
                <a:cxn ang="0">
                  <a:pos x="148" y="1182"/>
                </a:cxn>
                <a:cxn ang="0">
                  <a:pos x="164" y="1093"/>
                </a:cxn>
                <a:cxn ang="0">
                  <a:pos x="177" y="1018"/>
                </a:cxn>
                <a:cxn ang="0">
                  <a:pos x="187" y="961"/>
                </a:cxn>
                <a:cxn ang="0">
                  <a:pos x="195" y="924"/>
                </a:cxn>
                <a:cxn ang="0">
                  <a:pos x="197" y="912"/>
                </a:cxn>
                <a:cxn ang="0">
                  <a:pos x="586" y="0"/>
                </a:cxn>
                <a:cxn ang="0">
                  <a:pos x="838" y="191"/>
                </a:cxn>
              </a:cxnLst>
              <a:rect l="0" t="0" r="r" b="b"/>
              <a:pathLst>
                <a:path w="846" h="2313">
                  <a:moveTo>
                    <a:pt x="838" y="191"/>
                  </a:moveTo>
                  <a:lnTo>
                    <a:pt x="841" y="207"/>
                  </a:lnTo>
                  <a:lnTo>
                    <a:pt x="843" y="253"/>
                  </a:lnTo>
                  <a:lnTo>
                    <a:pt x="845" y="286"/>
                  </a:lnTo>
                  <a:lnTo>
                    <a:pt x="845" y="324"/>
                  </a:lnTo>
                  <a:lnTo>
                    <a:pt x="846" y="367"/>
                  </a:lnTo>
                  <a:lnTo>
                    <a:pt x="845" y="415"/>
                  </a:lnTo>
                  <a:lnTo>
                    <a:pt x="843" y="467"/>
                  </a:lnTo>
                  <a:lnTo>
                    <a:pt x="838" y="522"/>
                  </a:lnTo>
                  <a:lnTo>
                    <a:pt x="833" y="581"/>
                  </a:lnTo>
                  <a:lnTo>
                    <a:pt x="825" y="641"/>
                  </a:lnTo>
                  <a:lnTo>
                    <a:pt x="821" y="673"/>
                  </a:lnTo>
                  <a:lnTo>
                    <a:pt x="816" y="704"/>
                  </a:lnTo>
                  <a:lnTo>
                    <a:pt x="810" y="736"/>
                  </a:lnTo>
                  <a:lnTo>
                    <a:pt x="804" y="768"/>
                  </a:lnTo>
                  <a:lnTo>
                    <a:pt x="797" y="799"/>
                  </a:lnTo>
                  <a:lnTo>
                    <a:pt x="788" y="832"/>
                  </a:lnTo>
                  <a:lnTo>
                    <a:pt x="779" y="864"/>
                  </a:lnTo>
                  <a:lnTo>
                    <a:pt x="770" y="896"/>
                  </a:lnTo>
                  <a:lnTo>
                    <a:pt x="41" y="2313"/>
                  </a:lnTo>
                  <a:lnTo>
                    <a:pt x="40" y="2308"/>
                  </a:lnTo>
                  <a:lnTo>
                    <a:pt x="38" y="2295"/>
                  </a:lnTo>
                  <a:lnTo>
                    <a:pt x="34" y="2275"/>
                  </a:lnTo>
                  <a:lnTo>
                    <a:pt x="28" y="2249"/>
                  </a:lnTo>
                  <a:lnTo>
                    <a:pt x="22" y="2220"/>
                  </a:lnTo>
                  <a:lnTo>
                    <a:pt x="15" y="2191"/>
                  </a:lnTo>
                  <a:lnTo>
                    <a:pt x="8" y="2161"/>
                  </a:lnTo>
                  <a:lnTo>
                    <a:pt x="1" y="2134"/>
                  </a:lnTo>
                  <a:lnTo>
                    <a:pt x="0" y="2124"/>
                  </a:lnTo>
                  <a:lnTo>
                    <a:pt x="0" y="2109"/>
                  </a:lnTo>
                  <a:lnTo>
                    <a:pt x="1" y="2088"/>
                  </a:lnTo>
                  <a:lnTo>
                    <a:pt x="4" y="2062"/>
                  </a:lnTo>
                  <a:lnTo>
                    <a:pt x="12" y="1996"/>
                  </a:lnTo>
                  <a:lnTo>
                    <a:pt x="24" y="1914"/>
                  </a:lnTo>
                  <a:lnTo>
                    <a:pt x="38" y="1820"/>
                  </a:lnTo>
                  <a:lnTo>
                    <a:pt x="54" y="1717"/>
                  </a:lnTo>
                  <a:lnTo>
                    <a:pt x="73" y="1608"/>
                  </a:lnTo>
                  <a:lnTo>
                    <a:pt x="92" y="1497"/>
                  </a:lnTo>
                  <a:lnTo>
                    <a:pt x="112" y="1386"/>
                  </a:lnTo>
                  <a:lnTo>
                    <a:pt x="130" y="1280"/>
                  </a:lnTo>
                  <a:lnTo>
                    <a:pt x="148" y="1182"/>
                  </a:lnTo>
                  <a:lnTo>
                    <a:pt x="164" y="1093"/>
                  </a:lnTo>
                  <a:lnTo>
                    <a:pt x="177" y="1018"/>
                  </a:lnTo>
                  <a:lnTo>
                    <a:pt x="187" y="961"/>
                  </a:lnTo>
                  <a:lnTo>
                    <a:pt x="195" y="924"/>
                  </a:lnTo>
                  <a:lnTo>
                    <a:pt x="197" y="912"/>
                  </a:lnTo>
                  <a:lnTo>
                    <a:pt x="586" y="0"/>
                  </a:lnTo>
                  <a:lnTo>
                    <a:pt x="838" y="191"/>
                  </a:lnTo>
                  <a:close/>
                </a:path>
              </a:pathLst>
            </a:custGeom>
            <a:solidFill>
              <a:srgbClr val="5D46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129"/>
            <p:cNvSpPr>
              <a:spLocks/>
            </p:cNvSpPr>
            <p:nvPr/>
          </p:nvSpPr>
          <p:spPr bwMode="auto">
            <a:xfrm>
              <a:off x="1085" y="3118"/>
              <a:ext cx="44" cy="121"/>
            </a:xfrm>
            <a:custGeom>
              <a:avLst/>
              <a:gdLst/>
              <a:ahLst/>
              <a:cxnLst>
                <a:cxn ang="0">
                  <a:pos x="838" y="191"/>
                </a:cxn>
                <a:cxn ang="0">
                  <a:pos x="841" y="207"/>
                </a:cxn>
                <a:cxn ang="0">
                  <a:pos x="843" y="253"/>
                </a:cxn>
                <a:cxn ang="0">
                  <a:pos x="845" y="286"/>
                </a:cxn>
                <a:cxn ang="0">
                  <a:pos x="845" y="324"/>
                </a:cxn>
                <a:cxn ang="0">
                  <a:pos x="846" y="367"/>
                </a:cxn>
                <a:cxn ang="0">
                  <a:pos x="845" y="415"/>
                </a:cxn>
                <a:cxn ang="0">
                  <a:pos x="843" y="467"/>
                </a:cxn>
                <a:cxn ang="0">
                  <a:pos x="838" y="522"/>
                </a:cxn>
                <a:cxn ang="0">
                  <a:pos x="833" y="581"/>
                </a:cxn>
                <a:cxn ang="0">
                  <a:pos x="825" y="641"/>
                </a:cxn>
                <a:cxn ang="0">
                  <a:pos x="821" y="673"/>
                </a:cxn>
                <a:cxn ang="0">
                  <a:pos x="816" y="704"/>
                </a:cxn>
                <a:cxn ang="0">
                  <a:pos x="810" y="736"/>
                </a:cxn>
                <a:cxn ang="0">
                  <a:pos x="804" y="768"/>
                </a:cxn>
                <a:cxn ang="0">
                  <a:pos x="797" y="799"/>
                </a:cxn>
                <a:cxn ang="0">
                  <a:pos x="788" y="832"/>
                </a:cxn>
                <a:cxn ang="0">
                  <a:pos x="779" y="864"/>
                </a:cxn>
                <a:cxn ang="0">
                  <a:pos x="770" y="896"/>
                </a:cxn>
                <a:cxn ang="0">
                  <a:pos x="41" y="2313"/>
                </a:cxn>
                <a:cxn ang="0">
                  <a:pos x="40" y="2308"/>
                </a:cxn>
                <a:cxn ang="0">
                  <a:pos x="38" y="2295"/>
                </a:cxn>
                <a:cxn ang="0">
                  <a:pos x="34" y="2275"/>
                </a:cxn>
                <a:cxn ang="0">
                  <a:pos x="28" y="2249"/>
                </a:cxn>
                <a:cxn ang="0">
                  <a:pos x="22" y="2220"/>
                </a:cxn>
                <a:cxn ang="0">
                  <a:pos x="15" y="2191"/>
                </a:cxn>
                <a:cxn ang="0">
                  <a:pos x="8" y="2161"/>
                </a:cxn>
                <a:cxn ang="0">
                  <a:pos x="1" y="2134"/>
                </a:cxn>
                <a:cxn ang="0">
                  <a:pos x="0" y="2124"/>
                </a:cxn>
                <a:cxn ang="0">
                  <a:pos x="0" y="2109"/>
                </a:cxn>
                <a:cxn ang="0">
                  <a:pos x="1" y="2088"/>
                </a:cxn>
                <a:cxn ang="0">
                  <a:pos x="4" y="2062"/>
                </a:cxn>
                <a:cxn ang="0">
                  <a:pos x="12" y="1996"/>
                </a:cxn>
                <a:cxn ang="0">
                  <a:pos x="24" y="1914"/>
                </a:cxn>
                <a:cxn ang="0">
                  <a:pos x="38" y="1820"/>
                </a:cxn>
                <a:cxn ang="0">
                  <a:pos x="54" y="1717"/>
                </a:cxn>
                <a:cxn ang="0">
                  <a:pos x="73" y="1608"/>
                </a:cxn>
                <a:cxn ang="0">
                  <a:pos x="92" y="1497"/>
                </a:cxn>
                <a:cxn ang="0">
                  <a:pos x="112" y="1386"/>
                </a:cxn>
                <a:cxn ang="0">
                  <a:pos x="130" y="1280"/>
                </a:cxn>
                <a:cxn ang="0">
                  <a:pos x="148" y="1182"/>
                </a:cxn>
                <a:cxn ang="0">
                  <a:pos x="164" y="1093"/>
                </a:cxn>
                <a:cxn ang="0">
                  <a:pos x="177" y="1018"/>
                </a:cxn>
                <a:cxn ang="0">
                  <a:pos x="187" y="961"/>
                </a:cxn>
                <a:cxn ang="0">
                  <a:pos x="195" y="924"/>
                </a:cxn>
                <a:cxn ang="0">
                  <a:pos x="197" y="912"/>
                </a:cxn>
                <a:cxn ang="0">
                  <a:pos x="586" y="0"/>
                </a:cxn>
                <a:cxn ang="0">
                  <a:pos x="838" y="191"/>
                </a:cxn>
              </a:cxnLst>
              <a:rect l="0" t="0" r="r" b="b"/>
              <a:pathLst>
                <a:path w="846" h="2313">
                  <a:moveTo>
                    <a:pt x="838" y="191"/>
                  </a:moveTo>
                  <a:lnTo>
                    <a:pt x="841" y="207"/>
                  </a:lnTo>
                  <a:lnTo>
                    <a:pt x="843" y="253"/>
                  </a:lnTo>
                  <a:lnTo>
                    <a:pt x="845" y="286"/>
                  </a:lnTo>
                  <a:lnTo>
                    <a:pt x="845" y="324"/>
                  </a:lnTo>
                  <a:lnTo>
                    <a:pt x="846" y="367"/>
                  </a:lnTo>
                  <a:lnTo>
                    <a:pt x="845" y="415"/>
                  </a:lnTo>
                  <a:lnTo>
                    <a:pt x="843" y="467"/>
                  </a:lnTo>
                  <a:lnTo>
                    <a:pt x="838" y="522"/>
                  </a:lnTo>
                  <a:lnTo>
                    <a:pt x="833" y="581"/>
                  </a:lnTo>
                  <a:lnTo>
                    <a:pt x="825" y="641"/>
                  </a:lnTo>
                  <a:lnTo>
                    <a:pt x="821" y="673"/>
                  </a:lnTo>
                  <a:lnTo>
                    <a:pt x="816" y="704"/>
                  </a:lnTo>
                  <a:lnTo>
                    <a:pt x="810" y="736"/>
                  </a:lnTo>
                  <a:lnTo>
                    <a:pt x="804" y="768"/>
                  </a:lnTo>
                  <a:lnTo>
                    <a:pt x="797" y="799"/>
                  </a:lnTo>
                  <a:lnTo>
                    <a:pt x="788" y="832"/>
                  </a:lnTo>
                  <a:lnTo>
                    <a:pt x="779" y="864"/>
                  </a:lnTo>
                  <a:lnTo>
                    <a:pt x="770" y="896"/>
                  </a:lnTo>
                  <a:lnTo>
                    <a:pt x="41" y="2313"/>
                  </a:lnTo>
                  <a:lnTo>
                    <a:pt x="40" y="2308"/>
                  </a:lnTo>
                  <a:lnTo>
                    <a:pt x="38" y="2295"/>
                  </a:lnTo>
                  <a:lnTo>
                    <a:pt x="34" y="2275"/>
                  </a:lnTo>
                  <a:lnTo>
                    <a:pt x="28" y="2249"/>
                  </a:lnTo>
                  <a:lnTo>
                    <a:pt x="22" y="2220"/>
                  </a:lnTo>
                  <a:lnTo>
                    <a:pt x="15" y="2191"/>
                  </a:lnTo>
                  <a:lnTo>
                    <a:pt x="8" y="2161"/>
                  </a:lnTo>
                  <a:lnTo>
                    <a:pt x="1" y="2134"/>
                  </a:lnTo>
                  <a:lnTo>
                    <a:pt x="0" y="2124"/>
                  </a:lnTo>
                  <a:lnTo>
                    <a:pt x="0" y="2109"/>
                  </a:lnTo>
                  <a:lnTo>
                    <a:pt x="1" y="2088"/>
                  </a:lnTo>
                  <a:lnTo>
                    <a:pt x="4" y="2062"/>
                  </a:lnTo>
                  <a:lnTo>
                    <a:pt x="12" y="1996"/>
                  </a:lnTo>
                  <a:lnTo>
                    <a:pt x="24" y="1914"/>
                  </a:lnTo>
                  <a:lnTo>
                    <a:pt x="38" y="1820"/>
                  </a:lnTo>
                  <a:lnTo>
                    <a:pt x="54" y="1717"/>
                  </a:lnTo>
                  <a:lnTo>
                    <a:pt x="73" y="1608"/>
                  </a:lnTo>
                  <a:lnTo>
                    <a:pt x="92" y="1497"/>
                  </a:lnTo>
                  <a:lnTo>
                    <a:pt x="112" y="1386"/>
                  </a:lnTo>
                  <a:lnTo>
                    <a:pt x="130" y="1280"/>
                  </a:lnTo>
                  <a:lnTo>
                    <a:pt x="148" y="1182"/>
                  </a:lnTo>
                  <a:lnTo>
                    <a:pt x="164" y="1093"/>
                  </a:lnTo>
                  <a:lnTo>
                    <a:pt x="177" y="1018"/>
                  </a:lnTo>
                  <a:lnTo>
                    <a:pt x="187" y="961"/>
                  </a:lnTo>
                  <a:lnTo>
                    <a:pt x="195" y="924"/>
                  </a:lnTo>
                  <a:lnTo>
                    <a:pt x="197" y="912"/>
                  </a:lnTo>
                  <a:lnTo>
                    <a:pt x="586" y="0"/>
                  </a:lnTo>
                  <a:lnTo>
                    <a:pt x="838" y="191"/>
                  </a:lnTo>
                  <a:close/>
                </a:path>
              </a:pathLst>
            </a:custGeom>
            <a:solidFill>
              <a:srgbClr val="4B39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130"/>
            <p:cNvSpPr>
              <a:spLocks/>
            </p:cNvSpPr>
            <p:nvPr/>
          </p:nvSpPr>
          <p:spPr bwMode="auto">
            <a:xfrm>
              <a:off x="948" y="3078"/>
              <a:ext cx="153" cy="201"/>
            </a:xfrm>
            <a:custGeom>
              <a:avLst/>
              <a:gdLst/>
              <a:ahLst/>
              <a:cxnLst>
                <a:cxn ang="0">
                  <a:pos x="2812" y="2420"/>
                </a:cxn>
                <a:cxn ang="0">
                  <a:pos x="2749" y="2676"/>
                </a:cxn>
                <a:cxn ang="0">
                  <a:pos x="2665" y="2913"/>
                </a:cxn>
                <a:cxn ang="0">
                  <a:pos x="2560" y="3130"/>
                </a:cxn>
                <a:cxn ang="0">
                  <a:pos x="2434" y="3322"/>
                </a:cxn>
                <a:cxn ang="0">
                  <a:pos x="2285" y="3487"/>
                </a:cxn>
                <a:cxn ang="0">
                  <a:pos x="2112" y="3621"/>
                </a:cxn>
                <a:cxn ang="0">
                  <a:pos x="1913" y="3722"/>
                </a:cxn>
                <a:cxn ang="0">
                  <a:pos x="1689" y="3787"/>
                </a:cxn>
                <a:cxn ang="0">
                  <a:pos x="1438" y="3812"/>
                </a:cxn>
                <a:cxn ang="0">
                  <a:pos x="1160" y="3794"/>
                </a:cxn>
                <a:cxn ang="0">
                  <a:pos x="882" y="3738"/>
                </a:cxn>
                <a:cxn ang="0">
                  <a:pos x="647" y="3647"/>
                </a:cxn>
                <a:cxn ang="0">
                  <a:pos x="454" y="3523"/>
                </a:cxn>
                <a:cxn ang="0">
                  <a:pos x="298" y="3372"/>
                </a:cxn>
                <a:cxn ang="0">
                  <a:pos x="178" y="3193"/>
                </a:cxn>
                <a:cxn ang="0">
                  <a:pos x="91" y="2992"/>
                </a:cxn>
                <a:cxn ang="0">
                  <a:pos x="35" y="2771"/>
                </a:cxn>
                <a:cxn ang="0">
                  <a:pos x="5" y="2532"/>
                </a:cxn>
                <a:cxn ang="0">
                  <a:pos x="1" y="2279"/>
                </a:cxn>
                <a:cxn ang="0">
                  <a:pos x="19" y="2015"/>
                </a:cxn>
                <a:cxn ang="0">
                  <a:pos x="54" y="1743"/>
                </a:cxn>
                <a:cxn ang="0">
                  <a:pos x="103" y="1472"/>
                </a:cxn>
                <a:cxn ang="0">
                  <a:pos x="164" y="1206"/>
                </a:cxn>
                <a:cxn ang="0">
                  <a:pos x="243" y="952"/>
                </a:cxn>
                <a:cxn ang="0">
                  <a:pos x="342" y="716"/>
                </a:cxn>
                <a:cxn ang="0">
                  <a:pos x="465" y="504"/>
                </a:cxn>
                <a:cxn ang="0">
                  <a:pos x="615" y="322"/>
                </a:cxn>
                <a:cxn ang="0">
                  <a:pos x="797" y="175"/>
                </a:cxn>
                <a:cxn ang="0">
                  <a:pos x="1012" y="69"/>
                </a:cxn>
                <a:cxn ang="0">
                  <a:pos x="1264" y="11"/>
                </a:cxn>
                <a:cxn ang="0">
                  <a:pos x="1559" y="4"/>
                </a:cxn>
                <a:cxn ang="0">
                  <a:pos x="1814" y="35"/>
                </a:cxn>
                <a:cxn ang="0">
                  <a:pos x="2027" y="73"/>
                </a:cxn>
                <a:cxn ang="0">
                  <a:pos x="2228" y="128"/>
                </a:cxn>
                <a:cxn ang="0">
                  <a:pos x="2411" y="210"/>
                </a:cxn>
                <a:cxn ang="0">
                  <a:pos x="2573" y="325"/>
                </a:cxn>
                <a:cxn ang="0">
                  <a:pos x="2709" y="485"/>
                </a:cxn>
                <a:cxn ang="0">
                  <a:pos x="2814" y="697"/>
                </a:cxn>
                <a:cxn ang="0">
                  <a:pos x="2885" y="970"/>
                </a:cxn>
                <a:cxn ang="0">
                  <a:pos x="2916" y="1312"/>
                </a:cxn>
                <a:cxn ang="0">
                  <a:pos x="2904" y="1733"/>
                </a:cxn>
                <a:cxn ang="0">
                  <a:pos x="2845" y="2241"/>
                </a:cxn>
              </a:cxnLst>
              <a:rect l="0" t="0" r="r" b="b"/>
              <a:pathLst>
                <a:path w="2918" h="3812">
                  <a:moveTo>
                    <a:pt x="2845" y="2241"/>
                  </a:moveTo>
                  <a:lnTo>
                    <a:pt x="2829" y="2331"/>
                  </a:lnTo>
                  <a:lnTo>
                    <a:pt x="2812" y="2420"/>
                  </a:lnTo>
                  <a:lnTo>
                    <a:pt x="2794" y="2507"/>
                  </a:lnTo>
                  <a:lnTo>
                    <a:pt x="2772" y="2592"/>
                  </a:lnTo>
                  <a:lnTo>
                    <a:pt x="2749" y="2676"/>
                  </a:lnTo>
                  <a:lnTo>
                    <a:pt x="2723" y="2758"/>
                  </a:lnTo>
                  <a:lnTo>
                    <a:pt x="2695" y="2836"/>
                  </a:lnTo>
                  <a:lnTo>
                    <a:pt x="2665" y="2913"/>
                  </a:lnTo>
                  <a:lnTo>
                    <a:pt x="2633" y="2988"/>
                  </a:lnTo>
                  <a:lnTo>
                    <a:pt x="2598" y="3060"/>
                  </a:lnTo>
                  <a:lnTo>
                    <a:pt x="2560" y="3130"/>
                  </a:lnTo>
                  <a:lnTo>
                    <a:pt x="2520" y="3196"/>
                  </a:lnTo>
                  <a:lnTo>
                    <a:pt x="2478" y="3261"/>
                  </a:lnTo>
                  <a:lnTo>
                    <a:pt x="2434" y="3322"/>
                  </a:lnTo>
                  <a:lnTo>
                    <a:pt x="2387" y="3380"/>
                  </a:lnTo>
                  <a:lnTo>
                    <a:pt x="2337" y="3435"/>
                  </a:lnTo>
                  <a:lnTo>
                    <a:pt x="2285" y="3487"/>
                  </a:lnTo>
                  <a:lnTo>
                    <a:pt x="2230" y="3535"/>
                  </a:lnTo>
                  <a:lnTo>
                    <a:pt x="2172" y="3580"/>
                  </a:lnTo>
                  <a:lnTo>
                    <a:pt x="2112" y="3621"/>
                  </a:lnTo>
                  <a:lnTo>
                    <a:pt x="2048" y="3658"/>
                  </a:lnTo>
                  <a:lnTo>
                    <a:pt x="1982" y="3692"/>
                  </a:lnTo>
                  <a:lnTo>
                    <a:pt x="1913" y="3722"/>
                  </a:lnTo>
                  <a:lnTo>
                    <a:pt x="1842" y="3747"/>
                  </a:lnTo>
                  <a:lnTo>
                    <a:pt x="1767" y="3770"/>
                  </a:lnTo>
                  <a:lnTo>
                    <a:pt x="1689" y="3787"/>
                  </a:lnTo>
                  <a:lnTo>
                    <a:pt x="1609" y="3800"/>
                  </a:lnTo>
                  <a:lnTo>
                    <a:pt x="1525" y="3808"/>
                  </a:lnTo>
                  <a:lnTo>
                    <a:pt x="1438" y="3812"/>
                  </a:lnTo>
                  <a:lnTo>
                    <a:pt x="1348" y="3811"/>
                  </a:lnTo>
                  <a:lnTo>
                    <a:pt x="1256" y="3806"/>
                  </a:lnTo>
                  <a:lnTo>
                    <a:pt x="1160" y="3794"/>
                  </a:lnTo>
                  <a:lnTo>
                    <a:pt x="1062" y="3780"/>
                  </a:lnTo>
                  <a:lnTo>
                    <a:pt x="970" y="3762"/>
                  </a:lnTo>
                  <a:lnTo>
                    <a:pt x="882" y="3738"/>
                  </a:lnTo>
                  <a:lnTo>
                    <a:pt x="799" y="3712"/>
                  </a:lnTo>
                  <a:lnTo>
                    <a:pt x="720" y="3681"/>
                  </a:lnTo>
                  <a:lnTo>
                    <a:pt x="647" y="3647"/>
                  </a:lnTo>
                  <a:lnTo>
                    <a:pt x="578" y="3609"/>
                  </a:lnTo>
                  <a:lnTo>
                    <a:pt x="513" y="3568"/>
                  </a:lnTo>
                  <a:lnTo>
                    <a:pt x="454" y="3523"/>
                  </a:lnTo>
                  <a:lnTo>
                    <a:pt x="397" y="3476"/>
                  </a:lnTo>
                  <a:lnTo>
                    <a:pt x="346" y="3425"/>
                  </a:lnTo>
                  <a:lnTo>
                    <a:pt x="298" y="3372"/>
                  </a:lnTo>
                  <a:lnTo>
                    <a:pt x="254" y="3315"/>
                  </a:lnTo>
                  <a:lnTo>
                    <a:pt x="214" y="3256"/>
                  </a:lnTo>
                  <a:lnTo>
                    <a:pt x="178" y="3193"/>
                  </a:lnTo>
                  <a:lnTo>
                    <a:pt x="146" y="3129"/>
                  </a:lnTo>
                  <a:lnTo>
                    <a:pt x="117" y="3061"/>
                  </a:lnTo>
                  <a:lnTo>
                    <a:pt x="91" y="2992"/>
                  </a:lnTo>
                  <a:lnTo>
                    <a:pt x="70" y="2920"/>
                  </a:lnTo>
                  <a:lnTo>
                    <a:pt x="50" y="2847"/>
                  </a:lnTo>
                  <a:lnTo>
                    <a:pt x="35" y="2771"/>
                  </a:lnTo>
                  <a:lnTo>
                    <a:pt x="22" y="2693"/>
                  </a:lnTo>
                  <a:lnTo>
                    <a:pt x="12" y="2614"/>
                  </a:lnTo>
                  <a:lnTo>
                    <a:pt x="5" y="2532"/>
                  </a:lnTo>
                  <a:lnTo>
                    <a:pt x="1" y="2449"/>
                  </a:lnTo>
                  <a:lnTo>
                    <a:pt x="0" y="2365"/>
                  </a:lnTo>
                  <a:lnTo>
                    <a:pt x="1" y="2279"/>
                  </a:lnTo>
                  <a:lnTo>
                    <a:pt x="4" y="2192"/>
                  </a:lnTo>
                  <a:lnTo>
                    <a:pt x="10" y="2104"/>
                  </a:lnTo>
                  <a:lnTo>
                    <a:pt x="19" y="2015"/>
                  </a:lnTo>
                  <a:lnTo>
                    <a:pt x="29" y="1925"/>
                  </a:lnTo>
                  <a:lnTo>
                    <a:pt x="41" y="1834"/>
                  </a:lnTo>
                  <a:lnTo>
                    <a:pt x="54" y="1743"/>
                  </a:lnTo>
                  <a:lnTo>
                    <a:pt x="69" y="1652"/>
                  </a:lnTo>
                  <a:lnTo>
                    <a:pt x="85" y="1561"/>
                  </a:lnTo>
                  <a:lnTo>
                    <a:pt x="103" y="1472"/>
                  </a:lnTo>
                  <a:lnTo>
                    <a:pt x="121" y="1382"/>
                  </a:lnTo>
                  <a:lnTo>
                    <a:pt x="142" y="1293"/>
                  </a:lnTo>
                  <a:lnTo>
                    <a:pt x="164" y="1206"/>
                  </a:lnTo>
                  <a:lnTo>
                    <a:pt x="189" y="1119"/>
                  </a:lnTo>
                  <a:lnTo>
                    <a:pt x="214" y="1035"/>
                  </a:lnTo>
                  <a:lnTo>
                    <a:pt x="243" y="952"/>
                  </a:lnTo>
                  <a:lnTo>
                    <a:pt x="273" y="871"/>
                  </a:lnTo>
                  <a:lnTo>
                    <a:pt x="306" y="793"/>
                  </a:lnTo>
                  <a:lnTo>
                    <a:pt x="342" y="716"/>
                  </a:lnTo>
                  <a:lnTo>
                    <a:pt x="380" y="642"/>
                  </a:lnTo>
                  <a:lnTo>
                    <a:pt x="421" y="572"/>
                  </a:lnTo>
                  <a:lnTo>
                    <a:pt x="465" y="504"/>
                  </a:lnTo>
                  <a:lnTo>
                    <a:pt x="512" y="440"/>
                  </a:lnTo>
                  <a:lnTo>
                    <a:pt x="562" y="379"/>
                  </a:lnTo>
                  <a:lnTo>
                    <a:pt x="615" y="322"/>
                  </a:lnTo>
                  <a:lnTo>
                    <a:pt x="672" y="268"/>
                  </a:lnTo>
                  <a:lnTo>
                    <a:pt x="732" y="219"/>
                  </a:lnTo>
                  <a:lnTo>
                    <a:pt x="797" y="175"/>
                  </a:lnTo>
                  <a:lnTo>
                    <a:pt x="864" y="135"/>
                  </a:lnTo>
                  <a:lnTo>
                    <a:pt x="936" y="99"/>
                  </a:lnTo>
                  <a:lnTo>
                    <a:pt x="1012" y="69"/>
                  </a:lnTo>
                  <a:lnTo>
                    <a:pt x="1091" y="44"/>
                  </a:lnTo>
                  <a:lnTo>
                    <a:pt x="1176" y="25"/>
                  </a:lnTo>
                  <a:lnTo>
                    <a:pt x="1264" y="11"/>
                  </a:lnTo>
                  <a:lnTo>
                    <a:pt x="1359" y="2"/>
                  </a:lnTo>
                  <a:lnTo>
                    <a:pt x="1456" y="0"/>
                  </a:lnTo>
                  <a:lnTo>
                    <a:pt x="1559" y="4"/>
                  </a:lnTo>
                  <a:lnTo>
                    <a:pt x="1668" y="16"/>
                  </a:lnTo>
                  <a:lnTo>
                    <a:pt x="1741" y="25"/>
                  </a:lnTo>
                  <a:lnTo>
                    <a:pt x="1814" y="35"/>
                  </a:lnTo>
                  <a:lnTo>
                    <a:pt x="1887" y="46"/>
                  </a:lnTo>
                  <a:lnTo>
                    <a:pt x="1957" y="59"/>
                  </a:lnTo>
                  <a:lnTo>
                    <a:pt x="2027" y="73"/>
                  </a:lnTo>
                  <a:lnTo>
                    <a:pt x="2096" y="89"/>
                  </a:lnTo>
                  <a:lnTo>
                    <a:pt x="2162" y="108"/>
                  </a:lnTo>
                  <a:lnTo>
                    <a:pt x="2228" y="128"/>
                  </a:lnTo>
                  <a:lnTo>
                    <a:pt x="2291" y="152"/>
                  </a:lnTo>
                  <a:lnTo>
                    <a:pt x="2352" y="179"/>
                  </a:lnTo>
                  <a:lnTo>
                    <a:pt x="2411" y="210"/>
                  </a:lnTo>
                  <a:lnTo>
                    <a:pt x="2467" y="244"/>
                  </a:lnTo>
                  <a:lnTo>
                    <a:pt x="2521" y="282"/>
                  </a:lnTo>
                  <a:lnTo>
                    <a:pt x="2573" y="325"/>
                  </a:lnTo>
                  <a:lnTo>
                    <a:pt x="2621" y="373"/>
                  </a:lnTo>
                  <a:lnTo>
                    <a:pt x="2667" y="427"/>
                  </a:lnTo>
                  <a:lnTo>
                    <a:pt x="2709" y="485"/>
                  </a:lnTo>
                  <a:lnTo>
                    <a:pt x="2748" y="549"/>
                  </a:lnTo>
                  <a:lnTo>
                    <a:pt x="2782" y="620"/>
                  </a:lnTo>
                  <a:lnTo>
                    <a:pt x="2814" y="697"/>
                  </a:lnTo>
                  <a:lnTo>
                    <a:pt x="2842" y="780"/>
                  </a:lnTo>
                  <a:lnTo>
                    <a:pt x="2865" y="871"/>
                  </a:lnTo>
                  <a:lnTo>
                    <a:pt x="2885" y="970"/>
                  </a:lnTo>
                  <a:lnTo>
                    <a:pt x="2900" y="1076"/>
                  </a:lnTo>
                  <a:lnTo>
                    <a:pt x="2910" y="1189"/>
                  </a:lnTo>
                  <a:lnTo>
                    <a:pt x="2916" y="1312"/>
                  </a:lnTo>
                  <a:lnTo>
                    <a:pt x="2918" y="1443"/>
                  </a:lnTo>
                  <a:lnTo>
                    <a:pt x="2913" y="1584"/>
                  </a:lnTo>
                  <a:lnTo>
                    <a:pt x="2904" y="1733"/>
                  </a:lnTo>
                  <a:lnTo>
                    <a:pt x="2890" y="1893"/>
                  </a:lnTo>
                  <a:lnTo>
                    <a:pt x="2870" y="2061"/>
                  </a:lnTo>
                  <a:lnTo>
                    <a:pt x="2845" y="2241"/>
                  </a:lnTo>
                  <a:close/>
                </a:path>
              </a:pathLst>
            </a:custGeom>
            <a:solidFill>
              <a:srgbClr val="F5E1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131"/>
            <p:cNvSpPr>
              <a:spLocks/>
            </p:cNvSpPr>
            <p:nvPr/>
          </p:nvSpPr>
          <p:spPr bwMode="auto">
            <a:xfrm>
              <a:off x="1083" y="3164"/>
              <a:ext cx="39" cy="56"/>
            </a:xfrm>
            <a:custGeom>
              <a:avLst/>
              <a:gdLst/>
              <a:ahLst/>
              <a:cxnLst>
                <a:cxn ang="0">
                  <a:pos x="736" y="583"/>
                </a:cxn>
                <a:cxn ang="0">
                  <a:pos x="722" y="633"/>
                </a:cxn>
                <a:cxn ang="0">
                  <a:pos x="701" y="683"/>
                </a:cxn>
                <a:cxn ang="0">
                  <a:pos x="674" y="732"/>
                </a:cxn>
                <a:cxn ang="0">
                  <a:pos x="641" y="779"/>
                </a:cxn>
                <a:cxn ang="0">
                  <a:pos x="603" y="824"/>
                </a:cxn>
                <a:cxn ang="0">
                  <a:pos x="562" y="866"/>
                </a:cxn>
                <a:cxn ang="0">
                  <a:pos x="518" y="906"/>
                </a:cxn>
                <a:cxn ang="0">
                  <a:pos x="470" y="942"/>
                </a:cxn>
                <a:cxn ang="0">
                  <a:pos x="421" y="974"/>
                </a:cxn>
                <a:cxn ang="0">
                  <a:pos x="371" y="1002"/>
                </a:cxn>
                <a:cxn ang="0">
                  <a:pos x="320" y="1026"/>
                </a:cxn>
                <a:cxn ang="0">
                  <a:pos x="268" y="1044"/>
                </a:cxn>
                <a:cxn ang="0">
                  <a:pos x="217" y="1057"/>
                </a:cxn>
                <a:cxn ang="0">
                  <a:pos x="168" y="1063"/>
                </a:cxn>
                <a:cxn ang="0">
                  <a:pos x="120" y="1064"/>
                </a:cxn>
                <a:cxn ang="0">
                  <a:pos x="76" y="1058"/>
                </a:cxn>
                <a:cxn ang="0">
                  <a:pos x="43" y="1045"/>
                </a:cxn>
                <a:cxn ang="0">
                  <a:pos x="20" y="1026"/>
                </a:cxn>
                <a:cxn ang="0">
                  <a:pos x="7" y="1001"/>
                </a:cxn>
                <a:cxn ang="0">
                  <a:pos x="0" y="970"/>
                </a:cxn>
                <a:cxn ang="0">
                  <a:pos x="2" y="936"/>
                </a:cxn>
                <a:cxn ang="0">
                  <a:pos x="10" y="898"/>
                </a:cxn>
                <a:cxn ang="0">
                  <a:pos x="22" y="855"/>
                </a:cxn>
                <a:cxn ang="0">
                  <a:pos x="67" y="737"/>
                </a:cxn>
                <a:cxn ang="0">
                  <a:pos x="119" y="609"/>
                </a:cxn>
                <a:cxn ang="0">
                  <a:pos x="138" y="556"/>
                </a:cxn>
                <a:cxn ang="0">
                  <a:pos x="154" y="504"/>
                </a:cxn>
                <a:cxn ang="0">
                  <a:pos x="166" y="452"/>
                </a:cxn>
                <a:cxn ang="0">
                  <a:pos x="184" y="329"/>
                </a:cxn>
                <a:cxn ang="0">
                  <a:pos x="204" y="202"/>
                </a:cxn>
                <a:cxn ang="0">
                  <a:pos x="218" y="148"/>
                </a:cxn>
                <a:cxn ang="0">
                  <a:pos x="229" y="116"/>
                </a:cxn>
                <a:cxn ang="0">
                  <a:pos x="242" y="87"/>
                </a:cxn>
                <a:cxn ang="0">
                  <a:pos x="258" y="62"/>
                </a:cxn>
                <a:cxn ang="0">
                  <a:pos x="277" y="42"/>
                </a:cxn>
                <a:cxn ang="0">
                  <a:pos x="299" y="25"/>
                </a:cxn>
                <a:cxn ang="0">
                  <a:pos x="325" y="12"/>
                </a:cxn>
                <a:cxn ang="0">
                  <a:pos x="355" y="4"/>
                </a:cxn>
                <a:cxn ang="0">
                  <a:pos x="389" y="0"/>
                </a:cxn>
                <a:cxn ang="0">
                  <a:pos x="428" y="2"/>
                </a:cxn>
                <a:cxn ang="0">
                  <a:pos x="472" y="8"/>
                </a:cxn>
                <a:cxn ang="0">
                  <a:pos x="514" y="20"/>
                </a:cxn>
                <a:cxn ang="0">
                  <a:pos x="552" y="36"/>
                </a:cxn>
                <a:cxn ang="0">
                  <a:pos x="586" y="56"/>
                </a:cxn>
                <a:cxn ang="0">
                  <a:pos x="618" y="80"/>
                </a:cxn>
                <a:cxn ang="0">
                  <a:pos x="645" y="108"/>
                </a:cxn>
                <a:cxn ang="0">
                  <a:pos x="670" y="139"/>
                </a:cxn>
                <a:cxn ang="0">
                  <a:pos x="691" y="174"/>
                </a:cxn>
                <a:cxn ang="0">
                  <a:pos x="709" y="212"/>
                </a:cxn>
                <a:cxn ang="0">
                  <a:pos x="723" y="252"/>
                </a:cxn>
                <a:cxn ang="0">
                  <a:pos x="735" y="295"/>
                </a:cxn>
                <a:cxn ang="0">
                  <a:pos x="744" y="339"/>
                </a:cxn>
                <a:cxn ang="0">
                  <a:pos x="748" y="386"/>
                </a:cxn>
                <a:cxn ang="0">
                  <a:pos x="750" y="434"/>
                </a:cxn>
                <a:cxn ang="0">
                  <a:pos x="749" y="483"/>
                </a:cxn>
                <a:cxn ang="0">
                  <a:pos x="745" y="533"/>
                </a:cxn>
              </a:cxnLst>
              <a:rect l="0" t="0" r="r" b="b"/>
              <a:pathLst>
                <a:path w="750" h="1064">
                  <a:moveTo>
                    <a:pt x="742" y="557"/>
                  </a:moveTo>
                  <a:lnTo>
                    <a:pt x="736" y="583"/>
                  </a:lnTo>
                  <a:lnTo>
                    <a:pt x="730" y="608"/>
                  </a:lnTo>
                  <a:lnTo>
                    <a:pt x="722" y="633"/>
                  </a:lnTo>
                  <a:lnTo>
                    <a:pt x="712" y="659"/>
                  </a:lnTo>
                  <a:lnTo>
                    <a:pt x="701" y="683"/>
                  </a:lnTo>
                  <a:lnTo>
                    <a:pt x="688" y="708"/>
                  </a:lnTo>
                  <a:lnTo>
                    <a:pt x="674" y="732"/>
                  </a:lnTo>
                  <a:lnTo>
                    <a:pt x="658" y="756"/>
                  </a:lnTo>
                  <a:lnTo>
                    <a:pt x="641" y="779"/>
                  </a:lnTo>
                  <a:lnTo>
                    <a:pt x="623" y="802"/>
                  </a:lnTo>
                  <a:lnTo>
                    <a:pt x="603" y="824"/>
                  </a:lnTo>
                  <a:lnTo>
                    <a:pt x="584" y="846"/>
                  </a:lnTo>
                  <a:lnTo>
                    <a:pt x="562" y="866"/>
                  </a:lnTo>
                  <a:lnTo>
                    <a:pt x="541" y="887"/>
                  </a:lnTo>
                  <a:lnTo>
                    <a:pt x="518" y="906"/>
                  </a:lnTo>
                  <a:lnTo>
                    <a:pt x="495" y="924"/>
                  </a:lnTo>
                  <a:lnTo>
                    <a:pt x="470" y="942"/>
                  </a:lnTo>
                  <a:lnTo>
                    <a:pt x="446" y="959"/>
                  </a:lnTo>
                  <a:lnTo>
                    <a:pt x="421" y="974"/>
                  </a:lnTo>
                  <a:lnTo>
                    <a:pt x="397" y="989"/>
                  </a:lnTo>
                  <a:lnTo>
                    <a:pt x="371" y="1002"/>
                  </a:lnTo>
                  <a:lnTo>
                    <a:pt x="345" y="1014"/>
                  </a:lnTo>
                  <a:lnTo>
                    <a:pt x="320" y="1026"/>
                  </a:lnTo>
                  <a:lnTo>
                    <a:pt x="293" y="1036"/>
                  </a:lnTo>
                  <a:lnTo>
                    <a:pt x="268" y="1044"/>
                  </a:lnTo>
                  <a:lnTo>
                    <a:pt x="243" y="1051"/>
                  </a:lnTo>
                  <a:lnTo>
                    <a:pt x="217" y="1057"/>
                  </a:lnTo>
                  <a:lnTo>
                    <a:pt x="193" y="1061"/>
                  </a:lnTo>
                  <a:lnTo>
                    <a:pt x="168" y="1063"/>
                  </a:lnTo>
                  <a:lnTo>
                    <a:pt x="144" y="1064"/>
                  </a:lnTo>
                  <a:lnTo>
                    <a:pt x="120" y="1064"/>
                  </a:lnTo>
                  <a:lnTo>
                    <a:pt x="98" y="1061"/>
                  </a:lnTo>
                  <a:lnTo>
                    <a:pt x="76" y="1058"/>
                  </a:lnTo>
                  <a:lnTo>
                    <a:pt x="59" y="1052"/>
                  </a:lnTo>
                  <a:lnTo>
                    <a:pt x="43" y="1045"/>
                  </a:lnTo>
                  <a:lnTo>
                    <a:pt x="30" y="1036"/>
                  </a:lnTo>
                  <a:lnTo>
                    <a:pt x="20" y="1026"/>
                  </a:lnTo>
                  <a:lnTo>
                    <a:pt x="12" y="1013"/>
                  </a:lnTo>
                  <a:lnTo>
                    <a:pt x="7" y="1001"/>
                  </a:lnTo>
                  <a:lnTo>
                    <a:pt x="2" y="986"/>
                  </a:lnTo>
                  <a:lnTo>
                    <a:pt x="0" y="970"/>
                  </a:lnTo>
                  <a:lnTo>
                    <a:pt x="0" y="954"/>
                  </a:lnTo>
                  <a:lnTo>
                    <a:pt x="2" y="936"/>
                  </a:lnTo>
                  <a:lnTo>
                    <a:pt x="6" y="917"/>
                  </a:lnTo>
                  <a:lnTo>
                    <a:pt x="10" y="898"/>
                  </a:lnTo>
                  <a:lnTo>
                    <a:pt x="15" y="876"/>
                  </a:lnTo>
                  <a:lnTo>
                    <a:pt x="22" y="855"/>
                  </a:lnTo>
                  <a:lnTo>
                    <a:pt x="30" y="833"/>
                  </a:lnTo>
                  <a:lnTo>
                    <a:pt x="67" y="737"/>
                  </a:lnTo>
                  <a:lnTo>
                    <a:pt x="109" y="635"/>
                  </a:lnTo>
                  <a:lnTo>
                    <a:pt x="119" y="609"/>
                  </a:lnTo>
                  <a:lnTo>
                    <a:pt x="128" y="583"/>
                  </a:lnTo>
                  <a:lnTo>
                    <a:pt x="138" y="556"/>
                  </a:lnTo>
                  <a:lnTo>
                    <a:pt x="146" y="531"/>
                  </a:lnTo>
                  <a:lnTo>
                    <a:pt x="154" y="504"/>
                  </a:lnTo>
                  <a:lnTo>
                    <a:pt x="160" y="479"/>
                  </a:lnTo>
                  <a:lnTo>
                    <a:pt x="166" y="452"/>
                  </a:lnTo>
                  <a:lnTo>
                    <a:pt x="170" y="426"/>
                  </a:lnTo>
                  <a:lnTo>
                    <a:pt x="184" y="329"/>
                  </a:lnTo>
                  <a:lnTo>
                    <a:pt x="197" y="241"/>
                  </a:lnTo>
                  <a:lnTo>
                    <a:pt x="204" y="202"/>
                  </a:lnTo>
                  <a:lnTo>
                    <a:pt x="213" y="165"/>
                  </a:lnTo>
                  <a:lnTo>
                    <a:pt x="218" y="148"/>
                  </a:lnTo>
                  <a:lnTo>
                    <a:pt x="224" y="132"/>
                  </a:lnTo>
                  <a:lnTo>
                    <a:pt x="229" y="116"/>
                  </a:lnTo>
                  <a:lnTo>
                    <a:pt x="236" y="101"/>
                  </a:lnTo>
                  <a:lnTo>
                    <a:pt x="242" y="87"/>
                  </a:lnTo>
                  <a:lnTo>
                    <a:pt x="250" y="75"/>
                  </a:lnTo>
                  <a:lnTo>
                    <a:pt x="258" y="62"/>
                  </a:lnTo>
                  <a:lnTo>
                    <a:pt x="268" y="51"/>
                  </a:lnTo>
                  <a:lnTo>
                    <a:pt x="277" y="42"/>
                  </a:lnTo>
                  <a:lnTo>
                    <a:pt x="287" y="33"/>
                  </a:lnTo>
                  <a:lnTo>
                    <a:pt x="299" y="25"/>
                  </a:lnTo>
                  <a:lnTo>
                    <a:pt x="312" y="18"/>
                  </a:lnTo>
                  <a:lnTo>
                    <a:pt x="325" y="12"/>
                  </a:lnTo>
                  <a:lnTo>
                    <a:pt x="339" y="7"/>
                  </a:lnTo>
                  <a:lnTo>
                    <a:pt x="355" y="4"/>
                  </a:lnTo>
                  <a:lnTo>
                    <a:pt x="371" y="1"/>
                  </a:lnTo>
                  <a:lnTo>
                    <a:pt x="389" y="0"/>
                  </a:lnTo>
                  <a:lnTo>
                    <a:pt x="408" y="0"/>
                  </a:lnTo>
                  <a:lnTo>
                    <a:pt x="428" y="2"/>
                  </a:lnTo>
                  <a:lnTo>
                    <a:pt x="451" y="4"/>
                  </a:lnTo>
                  <a:lnTo>
                    <a:pt x="472" y="8"/>
                  </a:lnTo>
                  <a:lnTo>
                    <a:pt x="494" y="13"/>
                  </a:lnTo>
                  <a:lnTo>
                    <a:pt x="514" y="20"/>
                  </a:lnTo>
                  <a:lnTo>
                    <a:pt x="534" y="27"/>
                  </a:lnTo>
                  <a:lnTo>
                    <a:pt x="552" y="36"/>
                  </a:lnTo>
                  <a:lnTo>
                    <a:pt x="570" y="45"/>
                  </a:lnTo>
                  <a:lnTo>
                    <a:pt x="586" y="56"/>
                  </a:lnTo>
                  <a:lnTo>
                    <a:pt x="602" y="68"/>
                  </a:lnTo>
                  <a:lnTo>
                    <a:pt x="618" y="80"/>
                  </a:lnTo>
                  <a:lnTo>
                    <a:pt x="632" y="93"/>
                  </a:lnTo>
                  <a:lnTo>
                    <a:pt x="645" y="108"/>
                  </a:lnTo>
                  <a:lnTo>
                    <a:pt x="658" y="124"/>
                  </a:lnTo>
                  <a:lnTo>
                    <a:pt x="670" y="139"/>
                  </a:lnTo>
                  <a:lnTo>
                    <a:pt x="681" y="157"/>
                  </a:lnTo>
                  <a:lnTo>
                    <a:pt x="691" y="174"/>
                  </a:lnTo>
                  <a:lnTo>
                    <a:pt x="701" y="192"/>
                  </a:lnTo>
                  <a:lnTo>
                    <a:pt x="709" y="212"/>
                  </a:lnTo>
                  <a:lnTo>
                    <a:pt x="717" y="231"/>
                  </a:lnTo>
                  <a:lnTo>
                    <a:pt x="723" y="252"/>
                  </a:lnTo>
                  <a:lnTo>
                    <a:pt x="729" y="273"/>
                  </a:lnTo>
                  <a:lnTo>
                    <a:pt x="735" y="295"/>
                  </a:lnTo>
                  <a:lnTo>
                    <a:pt x="739" y="316"/>
                  </a:lnTo>
                  <a:lnTo>
                    <a:pt x="744" y="339"/>
                  </a:lnTo>
                  <a:lnTo>
                    <a:pt x="746" y="362"/>
                  </a:lnTo>
                  <a:lnTo>
                    <a:pt x="748" y="386"/>
                  </a:lnTo>
                  <a:lnTo>
                    <a:pt x="750" y="409"/>
                  </a:lnTo>
                  <a:lnTo>
                    <a:pt x="750" y="434"/>
                  </a:lnTo>
                  <a:lnTo>
                    <a:pt x="750" y="457"/>
                  </a:lnTo>
                  <a:lnTo>
                    <a:pt x="749" y="483"/>
                  </a:lnTo>
                  <a:lnTo>
                    <a:pt x="747" y="507"/>
                  </a:lnTo>
                  <a:lnTo>
                    <a:pt x="745" y="533"/>
                  </a:lnTo>
                  <a:lnTo>
                    <a:pt x="742" y="557"/>
                  </a:lnTo>
                  <a:close/>
                </a:path>
              </a:pathLst>
            </a:custGeom>
            <a:solidFill>
              <a:srgbClr val="F4DCB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132"/>
            <p:cNvSpPr>
              <a:spLocks/>
            </p:cNvSpPr>
            <p:nvPr/>
          </p:nvSpPr>
          <p:spPr bwMode="auto">
            <a:xfrm>
              <a:off x="1090" y="3171"/>
              <a:ext cx="26" cy="44"/>
            </a:xfrm>
            <a:custGeom>
              <a:avLst/>
              <a:gdLst/>
              <a:ahLst/>
              <a:cxnLst>
                <a:cxn ang="0">
                  <a:pos x="156" y="50"/>
                </a:cxn>
                <a:cxn ang="0">
                  <a:pos x="206" y="26"/>
                </a:cxn>
                <a:cxn ang="0">
                  <a:pos x="266" y="6"/>
                </a:cxn>
                <a:cxn ang="0">
                  <a:pos x="296" y="1"/>
                </a:cxn>
                <a:cxn ang="0">
                  <a:pos x="327" y="1"/>
                </a:cxn>
                <a:cxn ang="0">
                  <a:pos x="356" y="8"/>
                </a:cxn>
                <a:cxn ang="0">
                  <a:pos x="383" y="23"/>
                </a:cxn>
                <a:cxn ang="0">
                  <a:pos x="407" y="43"/>
                </a:cxn>
                <a:cxn ang="0">
                  <a:pos x="443" y="89"/>
                </a:cxn>
                <a:cxn ang="0">
                  <a:pos x="476" y="158"/>
                </a:cxn>
                <a:cxn ang="0">
                  <a:pos x="496" y="237"/>
                </a:cxn>
                <a:cxn ang="0">
                  <a:pos x="501" y="310"/>
                </a:cxn>
                <a:cxn ang="0">
                  <a:pos x="497" y="355"/>
                </a:cxn>
                <a:cxn ang="0">
                  <a:pos x="489" y="400"/>
                </a:cxn>
                <a:cxn ang="0">
                  <a:pos x="464" y="474"/>
                </a:cxn>
                <a:cxn ang="0">
                  <a:pos x="421" y="559"/>
                </a:cxn>
                <a:cxn ang="0">
                  <a:pos x="367" y="637"/>
                </a:cxn>
                <a:cxn ang="0">
                  <a:pos x="305" y="702"/>
                </a:cxn>
                <a:cxn ang="0">
                  <a:pos x="241" y="752"/>
                </a:cxn>
                <a:cxn ang="0">
                  <a:pos x="209" y="769"/>
                </a:cxn>
                <a:cxn ang="0">
                  <a:pos x="119" y="804"/>
                </a:cxn>
                <a:cxn ang="0">
                  <a:pos x="70" y="820"/>
                </a:cxn>
                <a:cxn ang="0">
                  <a:pos x="32" y="824"/>
                </a:cxn>
                <a:cxn ang="0">
                  <a:pos x="18" y="821"/>
                </a:cxn>
                <a:cxn ang="0">
                  <a:pos x="8" y="814"/>
                </a:cxn>
                <a:cxn ang="0">
                  <a:pos x="1" y="801"/>
                </a:cxn>
                <a:cxn ang="0">
                  <a:pos x="0" y="782"/>
                </a:cxn>
                <a:cxn ang="0">
                  <a:pos x="10" y="742"/>
                </a:cxn>
                <a:cxn ang="0">
                  <a:pos x="30" y="708"/>
                </a:cxn>
                <a:cxn ang="0">
                  <a:pos x="60" y="678"/>
                </a:cxn>
                <a:cxn ang="0">
                  <a:pos x="95" y="655"/>
                </a:cxn>
                <a:cxn ang="0">
                  <a:pos x="130" y="640"/>
                </a:cxn>
                <a:cxn ang="0">
                  <a:pos x="168" y="628"/>
                </a:cxn>
                <a:cxn ang="0">
                  <a:pos x="211" y="600"/>
                </a:cxn>
                <a:cxn ang="0">
                  <a:pos x="253" y="558"/>
                </a:cxn>
                <a:cxn ang="0">
                  <a:pos x="288" y="506"/>
                </a:cxn>
                <a:cxn ang="0">
                  <a:pos x="304" y="467"/>
                </a:cxn>
                <a:cxn ang="0">
                  <a:pos x="311" y="437"/>
                </a:cxn>
                <a:cxn ang="0">
                  <a:pos x="313" y="405"/>
                </a:cxn>
                <a:cxn ang="0">
                  <a:pos x="304" y="341"/>
                </a:cxn>
                <a:cxn ang="0">
                  <a:pos x="288" y="281"/>
                </a:cxn>
                <a:cxn ang="0">
                  <a:pos x="266" y="231"/>
                </a:cxn>
                <a:cxn ang="0">
                  <a:pos x="237" y="196"/>
                </a:cxn>
                <a:cxn ang="0">
                  <a:pos x="222" y="186"/>
                </a:cxn>
                <a:cxn ang="0">
                  <a:pos x="205" y="183"/>
                </a:cxn>
                <a:cxn ang="0">
                  <a:pos x="181" y="185"/>
                </a:cxn>
                <a:cxn ang="0">
                  <a:pos x="142" y="182"/>
                </a:cxn>
                <a:cxn ang="0">
                  <a:pos x="107" y="168"/>
                </a:cxn>
                <a:cxn ang="0">
                  <a:pos x="90" y="152"/>
                </a:cxn>
                <a:cxn ang="0">
                  <a:pos x="82" y="138"/>
                </a:cxn>
                <a:cxn ang="0">
                  <a:pos x="81" y="123"/>
                </a:cxn>
                <a:cxn ang="0">
                  <a:pos x="88" y="106"/>
                </a:cxn>
                <a:cxn ang="0">
                  <a:pos x="103" y="88"/>
                </a:cxn>
              </a:cxnLst>
              <a:rect l="0" t="0" r="r" b="b"/>
              <a:pathLst>
                <a:path w="501" h="824">
                  <a:moveTo>
                    <a:pt x="118" y="75"/>
                  </a:moveTo>
                  <a:lnTo>
                    <a:pt x="133" y="66"/>
                  </a:lnTo>
                  <a:lnTo>
                    <a:pt x="156" y="50"/>
                  </a:lnTo>
                  <a:lnTo>
                    <a:pt x="171" y="42"/>
                  </a:lnTo>
                  <a:lnTo>
                    <a:pt x="188" y="34"/>
                  </a:lnTo>
                  <a:lnTo>
                    <a:pt x="206" y="26"/>
                  </a:lnTo>
                  <a:lnTo>
                    <a:pt x="226" y="17"/>
                  </a:lnTo>
                  <a:lnTo>
                    <a:pt x="245" y="11"/>
                  </a:lnTo>
                  <a:lnTo>
                    <a:pt x="266" y="6"/>
                  </a:lnTo>
                  <a:lnTo>
                    <a:pt x="276" y="4"/>
                  </a:lnTo>
                  <a:lnTo>
                    <a:pt x="286" y="2"/>
                  </a:lnTo>
                  <a:lnTo>
                    <a:pt x="296" y="1"/>
                  </a:lnTo>
                  <a:lnTo>
                    <a:pt x="307" y="0"/>
                  </a:lnTo>
                  <a:lnTo>
                    <a:pt x="317" y="1"/>
                  </a:lnTo>
                  <a:lnTo>
                    <a:pt x="327" y="1"/>
                  </a:lnTo>
                  <a:lnTo>
                    <a:pt x="337" y="3"/>
                  </a:lnTo>
                  <a:lnTo>
                    <a:pt x="346" y="5"/>
                  </a:lnTo>
                  <a:lnTo>
                    <a:pt x="356" y="8"/>
                  </a:lnTo>
                  <a:lnTo>
                    <a:pt x="365" y="12"/>
                  </a:lnTo>
                  <a:lnTo>
                    <a:pt x="374" y="16"/>
                  </a:lnTo>
                  <a:lnTo>
                    <a:pt x="383" y="23"/>
                  </a:lnTo>
                  <a:lnTo>
                    <a:pt x="391" y="29"/>
                  </a:lnTo>
                  <a:lnTo>
                    <a:pt x="399" y="36"/>
                  </a:lnTo>
                  <a:lnTo>
                    <a:pt x="407" y="43"/>
                  </a:lnTo>
                  <a:lnTo>
                    <a:pt x="415" y="51"/>
                  </a:lnTo>
                  <a:lnTo>
                    <a:pt x="429" y="70"/>
                  </a:lnTo>
                  <a:lnTo>
                    <a:pt x="443" y="89"/>
                  </a:lnTo>
                  <a:lnTo>
                    <a:pt x="455" y="110"/>
                  </a:lnTo>
                  <a:lnTo>
                    <a:pt x="466" y="133"/>
                  </a:lnTo>
                  <a:lnTo>
                    <a:pt x="476" y="158"/>
                  </a:lnTo>
                  <a:lnTo>
                    <a:pt x="485" y="183"/>
                  </a:lnTo>
                  <a:lnTo>
                    <a:pt x="491" y="210"/>
                  </a:lnTo>
                  <a:lnTo>
                    <a:pt x="496" y="237"/>
                  </a:lnTo>
                  <a:lnTo>
                    <a:pt x="499" y="266"/>
                  </a:lnTo>
                  <a:lnTo>
                    <a:pt x="501" y="296"/>
                  </a:lnTo>
                  <a:lnTo>
                    <a:pt x="501" y="310"/>
                  </a:lnTo>
                  <a:lnTo>
                    <a:pt x="500" y="325"/>
                  </a:lnTo>
                  <a:lnTo>
                    <a:pt x="499" y="340"/>
                  </a:lnTo>
                  <a:lnTo>
                    <a:pt x="497" y="355"/>
                  </a:lnTo>
                  <a:lnTo>
                    <a:pt x="495" y="369"/>
                  </a:lnTo>
                  <a:lnTo>
                    <a:pt x="492" y="385"/>
                  </a:lnTo>
                  <a:lnTo>
                    <a:pt x="489" y="400"/>
                  </a:lnTo>
                  <a:lnTo>
                    <a:pt x="485" y="414"/>
                  </a:lnTo>
                  <a:lnTo>
                    <a:pt x="475" y="445"/>
                  </a:lnTo>
                  <a:lnTo>
                    <a:pt x="464" y="474"/>
                  </a:lnTo>
                  <a:lnTo>
                    <a:pt x="451" y="503"/>
                  </a:lnTo>
                  <a:lnTo>
                    <a:pt x="437" y="532"/>
                  </a:lnTo>
                  <a:lnTo>
                    <a:pt x="421" y="559"/>
                  </a:lnTo>
                  <a:lnTo>
                    <a:pt x="404" y="587"/>
                  </a:lnTo>
                  <a:lnTo>
                    <a:pt x="385" y="612"/>
                  </a:lnTo>
                  <a:lnTo>
                    <a:pt x="367" y="637"/>
                  </a:lnTo>
                  <a:lnTo>
                    <a:pt x="346" y="661"/>
                  </a:lnTo>
                  <a:lnTo>
                    <a:pt x="326" y="683"/>
                  </a:lnTo>
                  <a:lnTo>
                    <a:pt x="305" y="702"/>
                  </a:lnTo>
                  <a:lnTo>
                    <a:pt x="284" y="721"/>
                  </a:lnTo>
                  <a:lnTo>
                    <a:pt x="263" y="737"/>
                  </a:lnTo>
                  <a:lnTo>
                    <a:pt x="241" y="752"/>
                  </a:lnTo>
                  <a:lnTo>
                    <a:pt x="231" y="759"/>
                  </a:lnTo>
                  <a:lnTo>
                    <a:pt x="220" y="764"/>
                  </a:lnTo>
                  <a:lnTo>
                    <a:pt x="209" y="769"/>
                  </a:lnTo>
                  <a:lnTo>
                    <a:pt x="198" y="773"/>
                  </a:lnTo>
                  <a:lnTo>
                    <a:pt x="157" y="789"/>
                  </a:lnTo>
                  <a:lnTo>
                    <a:pt x="119" y="804"/>
                  </a:lnTo>
                  <a:lnTo>
                    <a:pt x="102" y="811"/>
                  </a:lnTo>
                  <a:lnTo>
                    <a:pt x="85" y="816"/>
                  </a:lnTo>
                  <a:lnTo>
                    <a:pt x="70" y="820"/>
                  </a:lnTo>
                  <a:lnTo>
                    <a:pt x="56" y="823"/>
                  </a:lnTo>
                  <a:lnTo>
                    <a:pt x="43" y="824"/>
                  </a:lnTo>
                  <a:lnTo>
                    <a:pt x="32" y="824"/>
                  </a:lnTo>
                  <a:lnTo>
                    <a:pt x="27" y="824"/>
                  </a:lnTo>
                  <a:lnTo>
                    <a:pt x="22" y="823"/>
                  </a:lnTo>
                  <a:lnTo>
                    <a:pt x="18" y="821"/>
                  </a:lnTo>
                  <a:lnTo>
                    <a:pt x="14" y="819"/>
                  </a:lnTo>
                  <a:lnTo>
                    <a:pt x="11" y="817"/>
                  </a:lnTo>
                  <a:lnTo>
                    <a:pt x="8" y="814"/>
                  </a:lnTo>
                  <a:lnTo>
                    <a:pt x="6" y="810"/>
                  </a:lnTo>
                  <a:lnTo>
                    <a:pt x="4" y="806"/>
                  </a:lnTo>
                  <a:lnTo>
                    <a:pt x="1" y="801"/>
                  </a:lnTo>
                  <a:lnTo>
                    <a:pt x="0" y="796"/>
                  </a:lnTo>
                  <a:lnTo>
                    <a:pt x="0" y="789"/>
                  </a:lnTo>
                  <a:lnTo>
                    <a:pt x="0" y="782"/>
                  </a:lnTo>
                  <a:lnTo>
                    <a:pt x="1" y="769"/>
                  </a:lnTo>
                  <a:lnTo>
                    <a:pt x="5" y="756"/>
                  </a:lnTo>
                  <a:lnTo>
                    <a:pt x="10" y="742"/>
                  </a:lnTo>
                  <a:lnTo>
                    <a:pt x="15" y="730"/>
                  </a:lnTo>
                  <a:lnTo>
                    <a:pt x="22" y="719"/>
                  </a:lnTo>
                  <a:lnTo>
                    <a:pt x="30" y="708"/>
                  </a:lnTo>
                  <a:lnTo>
                    <a:pt x="39" y="696"/>
                  </a:lnTo>
                  <a:lnTo>
                    <a:pt x="50" y="687"/>
                  </a:lnTo>
                  <a:lnTo>
                    <a:pt x="60" y="678"/>
                  </a:lnTo>
                  <a:lnTo>
                    <a:pt x="71" y="670"/>
                  </a:lnTo>
                  <a:lnTo>
                    <a:pt x="82" y="662"/>
                  </a:lnTo>
                  <a:lnTo>
                    <a:pt x="95" y="655"/>
                  </a:lnTo>
                  <a:lnTo>
                    <a:pt x="107" y="649"/>
                  </a:lnTo>
                  <a:lnTo>
                    <a:pt x="118" y="644"/>
                  </a:lnTo>
                  <a:lnTo>
                    <a:pt x="130" y="640"/>
                  </a:lnTo>
                  <a:lnTo>
                    <a:pt x="143" y="637"/>
                  </a:lnTo>
                  <a:lnTo>
                    <a:pt x="155" y="634"/>
                  </a:lnTo>
                  <a:lnTo>
                    <a:pt x="168" y="628"/>
                  </a:lnTo>
                  <a:lnTo>
                    <a:pt x="182" y="621"/>
                  </a:lnTo>
                  <a:lnTo>
                    <a:pt x="196" y="611"/>
                  </a:lnTo>
                  <a:lnTo>
                    <a:pt x="211" y="600"/>
                  </a:lnTo>
                  <a:lnTo>
                    <a:pt x="226" y="588"/>
                  </a:lnTo>
                  <a:lnTo>
                    <a:pt x="240" y="574"/>
                  </a:lnTo>
                  <a:lnTo>
                    <a:pt x="253" y="558"/>
                  </a:lnTo>
                  <a:lnTo>
                    <a:pt x="266" y="542"/>
                  </a:lnTo>
                  <a:lnTo>
                    <a:pt x="278" y="525"/>
                  </a:lnTo>
                  <a:lnTo>
                    <a:pt x="288" y="506"/>
                  </a:lnTo>
                  <a:lnTo>
                    <a:pt x="297" y="488"/>
                  </a:lnTo>
                  <a:lnTo>
                    <a:pt x="300" y="478"/>
                  </a:lnTo>
                  <a:lnTo>
                    <a:pt x="304" y="467"/>
                  </a:lnTo>
                  <a:lnTo>
                    <a:pt x="307" y="457"/>
                  </a:lnTo>
                  <a:lnTo>
                    <a:pt x="310" y="447"/>
                  </a:lnTo>
                  <a:lnTo>
                    <a:pt x="311" y="437"/>
                  </a:lnTo>
                  <a:lnTo>
                    <a:pt x="312" y="426"/>
                  </a:lnTo>
                  <a:lnTo>
                    <a:pt x="313" y="415"/>
                  </a:lnTo>
                  <a:lnTo>
                    <a:pt x="313" y="405"/>
                  </a:lnTo>
                  <a:lnTo>
                    <a:pt x="311" y="383"/>
                  </a:lnTo>
                  <a:lnTo>
                    <a:pt x="308" y="362"/>
                  </a:lnTo>
                  <a:lnTo>
                    <a:pt x="304" y="341"/>
                  </a:lnTo>
                  <a:lnTo>
                    <a:pt x="299" y="320"/>
                  </a:lnTo>
                  <a:lnTo>
                    <a:pt x="294" y="301"/>
                  </a:lnTo>
                  <a:lnTo>
                    <a:pt x="288" y="281"/>
                  </a:lnTo>
                  <a:lnTo>
                    <a:pt x="281" y="263"/>
                  </a:lnTo>
                  <a:lnTo>
                    <a:pt x="274" y="246"/>
                  </a:lnTo>
                  <a:lnTo>
                    <a:pt x="266" y="231"/>
                  </a:lnTo>
                  <a:lnTo>
                    <a:pt x="256" y="218"/>
                  </a:lnTo>
                  <a:lnTo>
                    <a:pt x="247" y="206"/>
                  </a:lnTo>
                  <a:lnTo>
                    <a:pt x="237" y="196"/>
                  </a:lnTo>
                  <a:lnTo>
                    <a:pt x="232" y="192"/>
                  </a:lnTo>
                  <a:lnTo>
                    <a:pt x="227" y="189"/>
                  </a:lnTo>
                  <a:lnTo>
                    <a:pt x="222" y="186"/>
                  </a:lnTo>
                  <a:lnTo>
                    <a:pt x="215" y="184"/>
                  </a:lnTo>
                  <a:lnTo>
                    <a:pt x="210" y="183"/>
                  </a:lnTo>
                  <a:lnTo>
                    <a:pt x="205" y="183"/>
                  </a:lnTo>
                  <a:lnTo>
                    <a:pt x="199" y="183"/>
                  </a:lnTo>
                  <a:lnTo>
                    <a:pt x="193" y="184"/>
                  </a:lnTo>
                  <a:lnTo>
                    <a:pt x="181" y="185"/>
                  </a:lnTo>
                  <a:lnTo>
                    <a:pt x="168" y="186"/>
                  </a:lnTo>
                  <a:lnTo>
                    <a:pt x="155" y="185"/>
                  </a:lnTo>
                  <a:lnTo>
                    <a:pt x="142" y="182"/>
                  </a:lnTo>
                  <a:lnTo>
                    <a:pt x="129" y="179"/>
                  </a:lnTo>
                  <a:lnTo>
                    <a:pt x="117" y="174"/>
                  </a:lnTo>
                  <a:lnTo>
                    <a:pt x="107" y="168"/>
                  </a:lnTo>
                  <a:lnTo>
                    <a:pt x="98" y="161"/>
                  </a:lnTo>
                  <a:lnTo>
                    <a:pt x="94" y="157"/>
                  </a:lnTo>
                  <a:lnTo>
                    <a:pt x="90" y="152"/>
                  </a:lnTo>
                  <a:lnTo>
                    <a:pt x="86" y="148"/>
                  </a:lnTo>
                  <a:lnTo>
                    <a:pt x="84" y="143"/>
                  </a:lnTo>
                  <a:lnTo>
                    <a:pt x="82" y="138"/>
                  </a:lnTo>
                  <a:lnTo>
                    <a:pt x="81" y="134"/>
                  </a:lnTo>
                  <a:lnTo>
                    <a:pt x="81" y="129"/>
                  </a:lnTo>
                  <a:lnTo>
                    <a:pt x="81" y="123"/>
                  </a:lnTo>
                  <a:lnTo>
                    <a:pt x="83" y="118"/>
                  </a:lnTo>
                  <a:lnTo>
                    <a:pt x="85" y="112"/>
                  </a:lnTo>
                  <a:lnTo>
                    <a:pt x="88" y="106"/>
                  </a:lnTo>
                  <a:lnTo>
                    <a:pt x="92" y="100"/>
                  </a:lnTo>
                  <a:lnTo>
                    <a:pt x="97" y="94"/>
                  </a:lnTo>
                  <a:lnTo>
                    <a:pt x="103" y="88"/>
                  </a:lnTo>
                  <a:lnTo>
                    <a:pt x="110" y="81"/>
                  </a:lnTo>
                  <a:lnTo>
                    <a:pt x="118" y="75"/>
                  </a:lnTo>
                  <a:close/>
                </a:path>
              </a:pathLst>
            </a:custGeom>
            <a:solidFill>
              <a:srgbClr val="DDB6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133"/>
            <p:cNvSpPr>
              <a:spLocks/>
            </p:cNvSpPr>
            <p:nvPr/>
          </p:nvSpPr>
          <p:spPr bwMode="auto">
            <a:xfrm>
              <a:off x="942" y="3067"/>
              <a:ext cx="187" cy="137"/>
            </a:xfrm>
            <a:custGeom>
              <a:avLst/>
              <a:gdLst/>
              <a:ahLst/>
              <a:cxnLst>
                <a:cxn ang="0">
                  <a:pos x="1978" y="1305"/>
                </a:cxn>
                <a:cxn ang="0">
                  <a:pos x="1890" y="1354"/>
                </a:cxn>
                <a:cxn ang="0">
                  <a:pos x="1752" y="1411"/>
                </a:cxn>
                <a:cxn ang="0">
                  <a:pos x="1565" y="1461"/>
                </a:cxn>
                <a:cxn ang="0">
                  <a:pos x="1326" y="1487"/>
                </a:cxn>
                <a:cxn ang="0">
                  <a:pos x="1038" y="1476"/>
                </a:cxn>
                <a:cxn ang="0">
                  <a:pos x="701" y="1412"/>
                </a:cxn>
                <a:cxn ang="0">
                  <a:pos x="395" y="1311"/>
                </a:cxn>
                <a:cxn ang="0">
                  <a:pos x="250" y="1224"/>
                </a:cxn>
                <a:cxn ang="0">
                  <a:pos x="168" y="1157"/>
                </a:cxn>
                <a:cxn ang="0">
                  <a:pos x="93" y="1073"/>
                </a:cxn>
                <a:cxn ang="0">
                  <a:pos x="32" y="971"/>
                </a:cxn>
                <a:cxn ang="0">
                  <a:pos x="2" y="852"/>
                </a:cxn>
                <a:cxn ang="0">
                  <a:pos x="4" y="748"/>
                </a:cxn>
                <a:cxn ang="0">
                  <a:pos x="6" y="655"/>
                </a:cxn>
                <a:cxn ang="0">
                  <a:pos x="18" y="562"/>
                </a:cxn>
                <a:cxn ang="0">
                  <a:pos x="46" y="451"/>
                </a:cxn>
                <a:cxn ang="0">
                  <a:pos x="95" y="332"/>
                </a:cxn>
                <a:cxn ang="0">
                  <a:pos x="170" y="210"/>
                </a:cxn>
                <a:cxn ang="0">
                  <a:pos x="280" y="96"/>
                </a:cxn>
                <a:cxn ang="0">
                  <a:pos x="388" y="21"/>
                </a:cxn>
                <a:cxn ang="0">
                  <a:pos x="421" y="38"/>
                </a:cxn>
                <a:cxn ang="0">
                  <a:pos x="494" y="57"/>
                </a:cxn>
                <a:cxn ang="0">
                  <a:pos x="629" y="70"/>
                </a:cxn>
                <a:cxn ang="0">
                  <a:pos x="897" y="74"/>
                </a:cxn>
                <a:cxn ang="0">
                  <a:pos x="1365" y="72"/>
                </a:cxn>
                <a:cxn ang="0">
                  <a:pos x="1891" y="58"/>
                </a:cxn>
                <a:cxn ang="0">
                  <a:pos x="2185" y="38"/>
                </a:cxn>
                <a:cxn ang="0">
                  <a:pos x="2371" y="15"/>
                </a:cxn>
                <a:cxn ang="0">
                  <a:pos x="2513" y="1"/>
                </a:cxn>
                <a:cxn ang="0">
                  <a:pos x="2643" y="25"/>
                </a:cxn>
                <a:cxn ang="0">
                  <a:pos x="2760" y="84"/>
                </a:cxn>
                <a:cxn ang="0">
                  <a:pos x="2863" y="170"/>
                </a:cxn>
                <a:cxn ang="0">
                  <a:pos x="2947" y="275"/>
                </a:cxn>
                <a:cxn ang="0">
                  <a:pos x="3009" y="389"/>
                </a:cxn>
                <a:cxn ang="0">
                  <a:pos x="3046" y="506"/>
                </a:cxn>
                <a:cxn ang="0">
                  <a:pos x="3054" y="618"/>
                </a:cxn>
                <a:cxn ang="0">
                  <a:pos x="3099" y="650"/>
                </a:cxn>
                <a:cxn ang="0">
                  <a:pos x="3191" y="672"/>
                </a:cxn>
                <a:cxn ang="0">
                  <a:pos x="3283" y="709"/>
                </a:cxn>
                <a:cxn ang="0">
                  <a:pos x="3377" y="769"/>
                </a:cxn>
                <a:cxn ang="0">
                  <a:pos x="3462" y="859"/>
                </a:cxn>
                <a:cxn ang="0">
                  <a:pos x="3525" y="984"/>
                </a:cxn>
                <a:cxn ang="0">
                  <a:pos x="3555" y="1150"/>
                </a:cxn>
                <a:cxn ang="0">
                  <a:pos x="3488" y="1300"/>
                </a:cxn>
                <a:cxn ang="0">
                  <a:pos x="3253" y="1666"/>
                </a:cxn>
                <a:cxn ang="0">
                  <a:pos x="2959" y="2136"/>
                </a:cxn>
                <a:cxn ang="0">
                  <a:pos x="2748" y="2496"/>
                </a:cxn>
                <a:cxn ang="0">
                  <a:pos x="2692" y="2595"/>
                </a:cxn>
                <a:cxn ang="0">
                  <a:pos x="2703" y="2396"/>
                </a:cxn>
                <a:cxn ang="0">
                  <a:pos x="2719" y="2047"/>
                </a:cxn>
                <a:cxn ang="0">
                  <a:pos x="2730" y="1692"/>
                </a:cxn>
                <a:cxn ang="0">
                  <a:pos x="2725" y="1484"/>
                </a:cxn>
                <a:cxn ang="0">
                  <a:pos x="2710" y="1404"/>
                </a:cxn>
                <a:cxn ang="0">
                  <a:pos x="2682" y="1336"/>
                </a:cxn>
                <a:cxn ang="0">
                  <a:pos x="2643" y="1278"/>
                </a:cxn>
                <a:cxn ang="0">
                  <a:pos x="2587" y="1229"/>
                </a:cxn>
                <a:cxn ang="0">
                  <a:pos x="2518" y="1193"/>
                </a:cxn>
                <a:cxn ang="0">
                  <a:pos x="2433" y="1168"/>
                </a:cxn>
                <a:cxn ang="0">
                  <a:pos x="2332" y="1155"/>
                </a:cxn>
                <a:cxn ang="0">
                  <a:pos x="2018" y="1278"/>
                </a:cxn>
              </a:cxnLst>
              <a:rect l="0" t="0" r="r" b="b"/>
              <a:pathLst>
                <a:path w="3555" h="2606">
                  <a:moveTo>
                    <a:pt x="2018" y="1278"/>
                  </a:moveTo>
                  <a:lnTo>
                    <a:pt x="2012" y="1282"/>
                  </a:lnTo>
                  <a:lnTo>
                    <a:pt x="1993" y="1296"/>
                  </a:lnTo>
                  <a:lnTo>
                    <a:pt x="1978" y="1305"/>
                  </a:lnTo>
                  <a:lnTo>
                    <a:pt x="1962" y="1315"/>
                  </a:lnTo>
                  <a:lnTo>
                    <a:pt x="1941" y="1328"/>
                  </a:lnTo>
                  <a:lnTo>
                    <a:pt x="1918" y="1341"/>
                  </a:lnTo>
                  <a:lnTo>
                    <a:pt x="1890" y="1354"/>
                  </a:lnTo>
                  <a:lnTo>
                    <a:pt x="1860" y="1369"/>
                  </a:lnTo>
                  <a:lnTo>
                    <a:pt x="1828" y="1383"/>
                  </a:lnTo>
                  <a:lnTo>
                    <a:pt x="1792" y="1397"/>
                  </a:lnTo>
                  <a:lnTo>
                    <a:pt x="1752" y="1411"/>
                  </a:lnTo>
                  <a:lnTo>
                    <a:pt x="1710" y="1425"/>
                  </a:lnTo>
                  <a:lnTo>
                    <a:pt x="1665" y="1438"/>
                  </a:lnTo>
                  <a:lnTo>
                    <a:pt x="1616" y="1449"/>
                  </a:lnTo>
                  <a:lnTo>
                    <a:pt x="1565" y="1461"/>
                  </a:lnTo>
                  <a:lnTo>
                    <a:pt x="1509" y="1470"/>
                  </a:lnTo>
                  <a:lnTo>
                    <a:pt x="1451" y="1478"/>
                  </a:lnTo>
                  <a:lnTo>
                    <a:pt x="1391" y="1484"/>
                  </a:lnTo>
                  <a:lnTo>
                    <a:pt x="1326" y="1487"/>
                  </a:lnTo>
                  <a:lnTo>
                    <a:pt x="1259" y="1489"/>
                  </a:lnTo>
                  <a:lnTo>
                    <a:pt x="1188" y="1487"/>
                  </a:lnTo>
                  <a:lnTo>
                    <a:pt x="1114" y="1483"/>
                  </a:lnTo>
                  <a:lnTo>
                    <a:pt x="1038" y="1476"/>
                  </a:lnTo>
                  <a:lnTo>
                    <a:pt x="959" y="1466"/>
                  </a:lnTo>
                  <a:lnTo>
                    <a:pt x="876" y="1452"/>
                  </a:lnTo>
                  <a:lnTo>
                    <a:pt x="790" y="1434"/>
                  </a:lnTo>
                  <a:lnTo>
                    <a:pt x="701" y="1412"/>
                  </a:lnTo>
                  <a:lnTo>
                    <a:pt x="609" y="1386"/>
                  </a:lnTo>
                  <a:lnTo>
                    <a:pt x="513" y="1355"/>
                  </a:lnTo>
                  <a:lnTo>
                    <a:pt x="415" y="1320"/>
                  </a:lnTo>
                  <a:lnTo>
                    <a:pt x="395" y="1311"/>
                  </a:lnTo>
                  <a:lnTo>
                    <a:pt x="343" y="1284"/>
                  </a:lnTo>
                  <a:lnTo>
                    <a:pt x="309" y="1263"/>
                  </a:lnTo>
                  <a:lnTo>
                    <a:pt x="271" y="1239"/>
                  </a:lnTo>
                  <a:lnTo>
                    <a:pt x="250" y="1224"/>
                  </a:lnTo>
                  <a:lnTo>
                    <a:pt x="230" y="1209"/>
                  </a:lnTo>
                  <a:lnTo>
                    <a:pt x="209" y="1193"/>
                  </a:lnTo>
                  <a:lnTo>
                    <a:pt x="189" y="1175"/>
                  </a:lnTo>
                  <a:lnTo>
                    <a:pt x="168" y="1157"/>
                  </a:lnTo>
                  <a:lnTo>
                    <a:pt x="149" y="1137"/>
                  </a:lnTo>
                  <a:lnTo>
                    <a:pt x="130" y="1117"/>
                  </a:lnTo>
                  <a:lnTo>
                    <a:pt x="110" y="1096"/>
                  </a:lnTo>
                  <a:lnTo>
                    <a:pt x="93" y="1073"/>
                  </a:lnTo>
                  <a:lnTo>
                    <a:pt x="75" y="1049"/>
                  </a:lnTo>
                  <a:lnTo>
                    <a:pt x="60" y="1024"/>
                  </a:lnTo>
                  <a:lnTo>
                    <a:pt x="46" y="998"/>
                  </a:lnTo>
                  <a:lnTo>
                    <a:pt x="32" y="971"/>
                  </a:lnTo>
                  <a:lnTo>
                    <a:pt x="22" y="943"/>
                  </a:lnTo>
                  <a:lnTo>
                    <a:pt x="13" y="914"/>
                  </a:lnTo>
                  <a:lnTo>
                    <a:pt x="6" y="884"/>
                  </a:lnTo>
                  <a:lnTo>
                    <a:pt x="2" y="852"/>
                  </a:lnTo>
                  <a:lnTo>
                    <a:pt x="0" y="821"/>
                  </a:lnTo>
                  <a:lnTo>
                    <a:pt x="1" y="787"/>
                  </a:lnTo>
                  <a:lnTo>
                    <a:pt x="4" y="753"/>
                  </a:lnTo>
                  <a:lnTo>
                    <a:pt x="4" y="748"/>
                  </a:lnTo>
                  <a:lnTo>
                    <a:pt x="3" y="732"/>
                  </a:lnTo>
                  <a:lnTo>
                    <a:pt x="4" y="707"/>
                  </a:lnTo>
                  <a:lnTo>
                    <a:pt x="5" y="673"/>
                  </a:lnTo>
                  <a:lnTo>
                    <a:pt x="6" y="655"/>
                  </a:lnTo>
                  <a:lnTo>
                    <a:pt x="8" y="633"/>
                  </a:lnTo>
                  <a:lnTo>
                    <a:pt x="11" y="611"/>
                  </a:lnTo>
                  <a:lnTo>
                    <a:pt x="14" y="587"/>
                  </a:lnTo>
                  <a:lnTo>
                    <a:pt x="18" y="562"/>
                  </a:lnTo>
                  <a:lnTo>
                    <a:pt x="23" y="536"/>
                  </a:lnTo>
                  <a:lnTo>
                    <a:pt x="29" y="509"/>
                  </a:lnTo>
                  <a:lnTo>
                    <a:pt x="37" y="481"/>
                  </a:lnTo>
                  <a:lnTo>
                    <a:pt x="46" y="451"/>
                  </a:lnTo>
                  <a:lnTo>
                    <a:pt x="56" y="423"/>
                  </a:lnTo>
                  <a:lnTo>
                    <a:pt x="67" y="392"/>
                  </a:lnTo>
                  <a:lnTo>
                    <a:pt x="80" y="362"/>
                  </a:lnTo>
                  <a:lnTo>
                    <a:pt x="95" y="332"/>
                  </a:lnTo>
                  <a:lnTo>
                    <a:pt x="111" y="301"/>
                  </a:lnTo>
                  <a:lnTo>
                    <a:pt x="128" y="270"/>
                  </a:lnTo>
                  <a:lnTo>
                    <a:pt x="149" y="240"/>
                  </a:lnTo>
                  <a:lnTo>
                    <a:pt x="170" y="210"/>
                  </a:lnTo>
                  <a:lnTo>
                    <a:pt x="195" y="180"/>
                  </a:lnTo>
                  <a:lnTo>
                    <a:pt x="221" y="152"/>
                  </a:lnTo>
                  <a:lnTo>
                    <a:pt x="249" y="123"/>
                  </a:lnTo>
                  <a:lnTo>
                    <a:pt x="280" y="96"/>
                  </a:lnTo>
                  <a:lnTo>
                    <a:pt x="313" y="69"/>
                  </a:lnTo>
                  <a:lnTo>
                    <a:pt x="349" y="43"/>
                  </a:lnTo>
                  <a:lnTo>
                    <a:pt x="386" y="19"/>
                  </a:lnTo>
                  <a:lnTo>
                    <a:pt x="388" y="21"/>
                  </a:lnTo>
                  <a:lnTo>
                    <a:pt x="396" y="26"/>
                  </a:lnTo>
                  <a:lnTo>
                    <a:pt x="402" y="30"/>
                  </a:lnTo>
                  <a:lnTo>
                    <a:pt x="410" y="34"/>
                  </a:lnTo>
                  <a:lnTo>
                    <a:pt x="421" y="38"/>
                  </a:lnTo>
                  <a:lnTo>
                    <a:pt x="435" y="43"/>
                  </a:lnTo>
                  <a:lnTo>
                    <a:pt x="451" y="49"/>
                  </a:lnTo>
                  <a:lnTo>
                    <a:pt x="471" y="53"/>
                  </a:lnTo>
                  <a:lnTo>
                    <a:pt x="494" y="57"/>
                  </a:lnTo>
                  <a:lnTo>
                    <a:pt x="522" y="61"/>
                  </a:lnTo>
                  <a:lnTo>
                    <a:pt x="553" y="65"/>
                  </a:lnTo>
                  <a:lnTo>
                    <a:pt x="589" y="68"/>
                  </a:lnTo>
                  <a:lnTo>
                    <a:pt x="629" y="70"/>
                  </a:lnTo>
                  <a:lnTo>
                    <a:pt x="674" y="71"/>
                  </a:lnTo>
                  <a:lnTo>
                    <a:pt x="732" y="72"/>
                  </a:lnTo>
                  <a:lnTo>
                    <a:pt x="807" y="73"/>
                  </a:lnTo>
                  <a:lnTo>
                    <a:pt x="897" y="74"/>
                  </a:lnTo>
                  <a:lnTo>
                    <a:pt x="1001" y="74"/>
                  </a:lnTo>
                  <a:lnTo>
                    <a:pt x="1114" y="74"/>
                  </a:lnTo>
                  <a:lnTo>
                    <a:pt x="1236" y="73"/>
                  </a:lnTo>
                  <a:lnTo>
                    <a:pt x="1365" y="72"/>
                  </a:lnTo>
                  <a:lnTo>
                    <a:pt x="1497" y="70"/>
                  </a:lnTo>
                  <a:lnTo>
                    <a:pt x="1630" y="67"/>
                  </a:lnTo>
                  <a:lnTo>
                    <a:pt x="1762" y="63"/>
                  </a:lnTo>
                  <a:lnTo>
                    <a:pt x="1891" y="58"/>
                  </a:lnTo>
                  <a:lnTo>
                    <a:pt x="2015" y="51"/>
                  </a:lnTo>
                  <a:lnTo>
                    <a:pt x="2074" y="47"/>
                  </a:lnTo>
                  <a:lnTo>
                    <a:pt x="2131" y="42"/>
                  </a:lnTo>
                  <a:lnTo>
                    <a:pt x="2185" y="38"/>
                  </a:lnTo>
                  <a:lnTo>
                    <a:pt x="2237" y="33"/>
                  </a:lnTo>
                  <a:lnTo>
                    <a:pt x="2285" y="27"/>
                  </a:lnTo>
                  <a:lnTo>
                    <a:pt x="2330" y="22"/>
                  </a:lnTo>
                  <a:lnTo>
                    <a:pt x="2371" y="15"/>
                  </a:lnTo>
                  <a:lnTo>
                    <a:pt x="2409" y="9"/>
                  </a:lnTo>
                  <a:lnTo>
                    <a:pt x="2444" y="3"/>
                  </a:lnTo>
                  <a:lnTo>
                    <a:pt x="2479" y="0"/>
                  </a:lnTo>
                  <a:lnTo>
                    <a:pt x="2513" y="1"/>
                  </a:lnTo>
                  <a:lnTo>
                    <a:pt x="2546" y="3"/>
                  </a:lnTo>
                  <a:lnTo>
                    <a:pt x="2579" y="8"/>
                  </a:lnTo>
                  <a:lnTo>
                    <a:pt x="2611" y="16"/>
                  </a:lnTo>
                  <a:lnTo>
                    <a:pt x="2643" y="25"/>
                  </a:lnTo>
                  <a:lnTo>
                    <a:pt x="2673" y="37"/>
                  </a:lnTo>
                  <a:lnTo>
                    <a:pt x="2703" y="51"/>
                  </a:lnTo>
                  <a:lnTo>
                    <a:pt x="2733" y="67"/>
                  </a:lnTo>
                  <a:lnTo>
                    <a:pt x="2760" y="84"/>
                  </a:lnTo>
                  <a:lnTo>
                    <a:pt x="2788" y="104"/>
                  </a:lnTo>
                  <a:lnTo>
                    <a:pt x="2813" y="124"/>
                  </a:lnTo>
                  <a:lnTo>
                    <a:pt x="2839" y="147"/>
                  </a:lnTo>
                  <a:lnTo>
                    <a:pt x="2863" y="170"/>
                  </a:lnTo>
                  <a:lnTo>
                    <a:pt x="2886" y="195"/>
                  </a:lnTo>
                  <a:lnTo>
                    <a:pt x="2908" y="220"/>
                  </a:lnTo>
                  <a:lnTo>
                    <a:pt x="2928" y="247"/>
                  </a:lnTo>
                  <a:lnTo>
                    <a:pt x="2947" y="275"/>
                  </a:lnTo>
                  <a:lnTo>
                    <a:pt x="2965" y="302"/>
                  </a:lnTo>
                  <a:lnTo>
                    <a:pt x="2980" y="331"/>
                  </a:lnTo>
                  <a:lnTo>
                    <a:pt x="2996" y="359"/>
                  </a:lnTo>
                  <a:lnTo>
                    <a:pt x="3009" y="389"/>
                  </a:lnTo>
                  <a:lnTo>
                    <a:pt x="3020" y="418"/>
                  </a:lnTo>
                  <a:lnTo>
                    <a:pt x="3030" y="447"/>
                  </a:lnTo>
                  <a:lnTo>
                    <a:pt x="3039" y="477"/>
                  </a:lnTo>
                  <a:lnTo>
                    <a:pt x="3046" y="506"/>
                  </a:lnTo>
                  <a:lnTo>
                    <a:pt x="3051" y="534"/>
                  </a:lnTo>
                  <a:lnTo>
                    <a:pt x="3054" y="563"/>
                  </a:lnTo>
                  <a:lnTo>
                    <a:pt x="3055" y="590"/>
                  </a:lnTo>
                  <a:lnTo>
                    <a:pt x="3054" y="618"/>
                  </a:lnTo>
                  <a:lnTo>
                    <a:pt x="3051" y="644"/>
                  </a:lnTo>
                  <a:lnTo>
                    <a:pt x="3057" y="645"/>
                  </a:lnTo>
                  <a:lnTo>
                    <a:pt x="3073" y="646"/>
                  </a:lnTo>
                  <a:lnTo>
                    <a:pt x="3099" y="650"/>
                  </a:lnTo>
                  <a:lnTo>
                    <a:pt x="3132" y="656"/>
                  </a:lnTo>
                  <a:lnTo>
                    <a:pt x="3150" y="660"/>
                  </a:lnTo>
                  <a:lnTo>
                    <a:pt x="3170" y="665"/>
                  </a:lnTo>
                  <a:lnTo>
                    <a:pt x="3191" y="672"/>
                  </a:lnTo>
                  <a:lnTo>
                    <a:pt x="3214" y="679"/>
                  </a:lnTo>
                  <a:lnTo>
                    <a:pt x="3236" y="688"/>
                  </a:lnTo>
                  <a:lnTo>
                    <a:pt x="3260" y="698"/>
                  </a:lnTo>
                  <a:lnTo>
                    <a:pt x="3283" y="709"/>
                  </a:lnTo>
                  <a:lnTo>
                    <a:pt x="3307" y="721"/>
                  </a:lnTo>
                  <a:lnTo>
                    <a:pt x="3330" y="736"/>
                  </a:lnTo>
                  <a:lnTo>
                    <a:pt x="3354" y="752"/>
                  </a:lnTo>
                  <a:lnTo>
                    <a:pt x="3377" y="769"/>
                  </a:lnTo>
                  <a:lnTo>
                    <a:pt x="3400" y="789"/>
                  </a:lnTo>
                  <a:lnTo>
                    <a:pt x="3421" y="810"/>
                  </a:lnTo>
                  <a:lnTo>
                    <a:pt x="3442" y="834"/>
                  </a:lnTo>
                  <a:lnTo>
                    <a:pt x="3462" y="859"/>
                  </a:lnTo>
                  <a:lnTo>
                    <a:pt x="3481" y="887"/>
                  </a:lnTo>
                  <a:lnTo>
                    <a:pt x="3497" y="918"/>
                  </a:lnTo>
                  <a:lnTo>
                    <a:pt x="3512" y="949"/>
                  </a:lnTo>
                  <a:lnTo>
                    <a:pt x="3525" y="984"/>
                  </a:lnTo>
                  <a:lnTo>
                    <a:pt x="3536" y="1022"/>
                  </a:lnTo>
                  <a:lnTo>
                    <a:pt x="3544" y="1062"/>
                  </a:lnTo>
                  <a:lnTo>
                    <a:pt x="3550" y="1105"/>
                  </a:lnTo>
                  <a:lnTo>
                    <a:pt x="3555" y="1150"/>
                  </a:lnTo>
                  <a:lnTo>
                    <a:pt x="3555" y="1198"/>
                  </a:lnTo>
                  <a:lnTo>
                    <a:pt x="3546" y="1210"/>
                  </a:lnTo>
                  <a:lnTo>
                    <a:pt x="3524" y="1246"/>
                  </a:lnTo>
                  <a:lnTo>
                    <a:pt x="3488" y="1300"/>
                  </a:lnTo>
                  <a:lnTo>
                    <a:pt x="3441" y="1373"/>
                  </a:lnTo>
                  <a:lnTo>
                    <a:pt x="3385" y="1460"/>
                  </a:lnTo>
                  <a:lnTo>
                    <a:pt x="3321" y="1559"/>
                  </a:lnTo>
                  <a:lnTo>
                    <a:pt x="3253" y="1666"/>
                  </a:lnTo>
                  <a:lnTo>
                    <a:pt x="3180" y="1781"/>
                  </a:lnTo>
                  <a:lnTo>
                    <a:pt x="3105" y="1899"/>
                  </a:lnTo>
                  <a:lnTo>
                    <a:pt x="3030" y="2019"/>
                  </a:lnTo>
                  <a:lnTo>
                    <a:pt x="2959" y="2136"/>
                  </a:lnTo>
                  <a:lnTo>
                    <a:pt x="2890" y="2250"/>
                  </a:lnTo>
                  <a:lnTo>
                    <a:pt x="2827" y="2356"/>
                  </a:lnTo>
                  <a:lnTo>
                    <a:pt x="2771" y="2452"/>
                  </a:lnTo>
                  <a:lnTo>
                    <a:pt x="2748" y="2496"/>
                  </a:lnTo>
                  <a:lnTo>
                    <a:pt x="2725" y="2536"/>
                  </a:lnTo>
                  <a:lnTo>
                    <a:pt x="2707" y="2573"/>
                  </a:lnTo>
                  <a:lnTo>
                    <a:pt x="2692" y="2606"/>
                  </a:lnTo>
                  <a:lnTo>
                    <a:pt x="2692" y="2595"/>
                  </a:lnTo>
                  <a:lnTo>
                    <a:pt x="2694" y="2568"/>
                  </a:lnTo>
                  <a:lnTo>
                    <a:pt x="2696" y="2524"/>
                  </a:lnTo>
                  <a:lnTo>
                    <a:pt x="2699" y="2466"/>
                  </a:lnTo>
                  <a:lnTo>
                    <a:pt x="2703" y="2396"/>
                  </a:lnTo>
                  <a:lnTo>
                    <a:pt x="2707" y="2317"/>
                  </a:lnTo>
                  <a:lnTo>
                    <a:pt x="2711" y="2231"/>
                  </a:lnTo>
                  <a:lnTo>
                    <a:pt x="2715" y="2141"/>
                  </a:lnTo>
                  <a:lnTo>
                    <a:pt x="2719" y="2047"/>
                  </a:lnTo>
                  <a:lnTo>
                    <a:pt x="2722" y="1953"/>
                  </a:lnTo>
                  <a:lnTo>
                    <a:pt x="2725" y="1861"/>
                  </a:lnTo>
                  <a:lnTo>
                    <a:pt x="2728" y="1773"/>
                  </a:lnTo>
                  <a:lnTo>
                    <a:pt x="2730" y="1692"/>
                  </a:lnTo>
                  <a:lnTo>
                    <a:pt x="2731" y="1618"/>
                  </a:lnTo>
                  <a:lnTo>
                    <a:pt x="2730" y="1555"/>
                  </a:lnTo>
                  <a:lnTo>
                    <a:pt x="2727" y="1504"/>
                  </a:lnTo>
                  <a:lnTo>
                    <a:pt x="2725" y="1484"/>
                  </a:lnTo>
                  <a:lnTo>
                    <a:pt x="2722" y="1463"/>
                  </a:lnTo>
                  <a:lnTo>
                    <a:pt x="2719" y="1443"/>
                  </a:lnTo>
                  <a:lnTo>
                    <a:pt x="2715" y="1424"/>
                  </a:lnTo>
                  <a:lnTo>
                    <a:pt x="2710" y="1404"/>
                  </a:lnTo>
                  <a:lnTo>
                    <a:pt x="2705" y="1387"/>
                  </a:lnTo>
                  <a:lnTo>
                    <a:pt x="2698" y="1370"/>
                  </a:lnTo>
                  <a:lnTo>
                    <a:pt x="2691" y="1352"/>
                  </a:lnTo>
                  <a:lnTo>
                    <a:pt x="2682" y="1336"/>
                  </a:lnTo>
                  <a:lnTo>
                    <a:pt x="2674" y="1320"/>
                  </a:lnTo>
                  <a:lnTo>
                    <a:pt x="2664" y="1305"/>
                  </a:lnTo>
                  <a:lnTo>
                    <a:pt x="2654" y="1291"/>
                  </a:lnTo>
                  <a:lnTo>
                    <a:pt x="2643" y="1278"/>
                  </a:lnTo>
                  <a:lnTo>
                    <a:pt x="2630" y="1264"/>
                  </a:lnTo>
                  <a:lnTo>
                    <a:pt x="2617" y="1252"/>
                  </a:lnTo>
                  <a:lnTo>
                    <a:pt x="2603" y="1241"/>
                  </a:lnTo>
                  <a:lnTo>
                    <a:pt x="2587" y="1229"/>
                  </a:lnTo>
                  <a:lnTo>
                    <a:pt x="2572" y="1219"/>
                  </a:lnTo>
                  <a:lnTo>
                    <a:pt x="2554" y="1210"/>
                  </a:lnTo>
                  <a:lnTo>
                    <a:pt x="2537" y="1201"/>
                  </a:lnTo>
                  <a:lnTo>
                    <a:pt x="2518" y="1193"/>
                  </a:lnTo>
                  <a:lnTo>
                    <a:pt x="2498" y="1186"/>
                  </a:lnTo>
                  <a:lnTo>
                    <a:pt x="2478" y="1179"/>
                  </a:lnTo>
                  <a:lnTo>
                    <a:pt x="2456" y="1173"/>
                  </a:lnTo>
                  <a:lnTo>
                    <a:pt x="2433" y="1168"/>
                  </a:lnTo>
                  <a:lnTo>
                    <a:pt x="2409" y="1164"/>
                  </a:lnTo>
                  <a:lnTo>
                    <a:pt x="2385" y="1160"/>
                  </a:lnTo>
                  <a:lnTo>
                    <a:pt x="2359" y="1157"/>
                  </a:lnTo>
                  <a:lnTo>
                    <a:pt x="2332" y="1155"/>
                  </a:lnTo>
                  <a:lnTo>
                    <a:pt x="2305" y="1154"/>
                  </a:lnTo>
                  <a:lnTo>
                    <a:pt x="2275" y="1153"/>
                  </a:lnTo>
                  <a:lnTo>
                    <a:pt x="2245" y="1154"/>
                  </a:lnTo>
                  <a:lnTo>
                    <a:pt x="2018" y="1278"/>
                  </a:lnTo>
                  <a:close/>
                </a:path>
              </a:pathLst>
            </a:custGeom>
            <a:solidFill>
              <a:srgbClr val="5D46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134"/>
            <p:cNvSpPr>
              <a:spLocks/>
            </p:cNvSpPr>
            <p:nvPr/>
          </p:nvSpPr>
          <p:spPr bwMode="auto">
            <a:xfrm>
              <a:off x="1031" y="3161"/>
              <a:ext cx="37" cy="20"/>
            </a:xfrm>
            <a:custGeom>
              <a:avLst/>
              <a:gdLst/>
              <a:ahLst/>
              <a:cxnLst>
                <a:cxn ang="0">
                  <a:pos x="697" y="363"/>
                </a:cxn>
                <a:cxn ang="0">
                  <a:pos x="691" y="373"/>
                </a:cxn>
                <a:cxn ang="0">
                  <a:pos x="680" y="379"/>
                </a:cxn>
                <a:cxn ang="0">
                  <a:pos x="669" y="381"/>
                </a:cxn>
                <a:cxn ang="0">
                  <a:pos x="655" y="380"/>
                </a:cxn>
                <a:cxn ang="0">
                  <a:pos x="638" y="376"/>
                </a:cxn>
                <a:cxn ang="0">
                  <a:pos x="611" y="365"/>
                </a:cxn>
                <a:cxn ang="0">
                  <a:pos x="540" y="332"/>
                </a:cxn>
                <a:cxn ang="0">
                  <a:pos x="452" y="291"/>
                </a:cxn>
                <a:cxn ang="0">
                  <a:pos x="385" y="266"/>
                </a:cxn>
                <a:cxn ang="0">
                  <a:pos x="315" y="245"/>
                </a:cxn>
                <a:cxn ang="0">
                  <a:pos x="244" y="231"/>
                </a:cxn>
                <a:cxn ang="0">
                  <a:pos x="149" y="219"/>
                </a:cxn>
                <a:cxn ang="0">
                  <a:pos x="71" y="209"/>
                </a:cxn>
                <a:cxn ang="0">
                  <a:pos x="42" y="202"/>
                </a:cxn>
                <a:cxn ang="0">
                  <a:pos x="26" y="197"/>
                </a:cxn>
                <a:cxn ang="0">
                  <a:pos x="14" y="190"/>
                </a:cxn>
                <a:cxn ang="0">
                  <a:pos x="5" y="182"/>
                </a:cxn>
                <a:cxn ang="0">
                  <a:pos x="1" y="172"/>
                </a:cxn>
                <a:cxn ang="0">
                  <a:pos x="0" y="160"/>
                </a:cxn>
                <a:cxn ang="0">
                  <a:pos x="4" y="145"/>
                </a:cxn>
                <a:cxn ang="0">
                  <a:pos x="12" y="130"/>
                </a:cxn>
                <a:cxn ang="0">
                  <a:pos x="24" y="114"/>
                </a:cxn>
                <a:cxn ang="0">
                  <a:pos x="40" y="98"/>
                </a:cxn>
                <a:cxn ang="0">
                  <a:pos x="58" y="83"/>
                </a:cxn>
                <a:cxn ang="0">
                  <a:pos x="79" y="67"/>
                </a:cxn>
                <a:cxn ang="0">
                  <a:pos x="104" y="53"/>
                </a:cxn>
                <a:cxn ang="0">
                  <a:pos x="130" y="40"/>
                </a:cxn>
                <a:cxn ang="0">
                  <a:pos x="158" y="28"/>
                </a:cxn>
                <a:cxn ang="0">
                  <a:pos x="189" y="17"/>
                </a:cxn>
                <a:cxn ang="0">
                  <a:pos x="221" y="9"/>
                </a:cxn>
                <a:cxn ang="0">
                  <a:pos x="254" y="4"/>
                </a:cxn>
                <a:cxn ang="0">
                  <a:pos x="289" y="0"/>
                </a:cxn>
                <a:cxn ang="0">
                  <a:pos x="324" y="0"/>
                </a:cxn>
                <a:cxn ang="0">
                  <a:pos x="360" y="3"/>
                </a:cxn>
                <a:cxn ang="0">
                  <a:pos x="396" y="10"/>
                </a:cxn>
                <a:cxn ang="0">
                  <a:pos x="432" y="20"/>
                </a:cxn>
                <a:cxn ang="0">
                  <a:pos x="466" y="34"/>
                </a:cxn>
                <a:cxn ang="0">
                  <a:pos x="498" y="51"/>
                </a:cxn>
                <a:cxn ang="0">
                  <a:pos x="529" y="71"/>
                </a:cxn>
                <a:cxn ang="0">
                  <a:pos x="556" y="92"/>
                </a:cxn>
                <a:cxn ang="0">
                  <a:pos x="583" y="114"/>
                </a:cxn>
                <a:cxn ang="0">
                  <a:pos x="607" y="139"/>
                </a:cxn>
                <a:cxn ang="0">
                  <a:pos x="628" y="165"/>
                </a:cxn>
                <a:cxn ang="0">
                  <a:pos x="647" y="190"/>
                </a:cxn>
                <a:cxn ang="0">
                  <a:pos x="663" y="216"/>
                </a:cxn>
                <a:cxn ang="0">
                  <a:pos x="676" y="241"/>
                </a:cxn>
                <a:cxn ang="0">
                  <a:pos x="687" y="266"/>
                </a:cxn>
                <a:cxn ang="0">
                  <a:pos x="695" y="289"/>
                </a:cxn>
                <a:cxn ang="0">
                  <a:pos x="700" y="311"/>
                </a:cxn>
                <a:cxn ang="0">
                  <a:pos x="702" y="331"/>
                </a:cxn>
                <a:cxn ang="0">
                  <a:pos x="701" y="349"/>
                </a:cxn>
              </a:cxnLst>
              <a:rect l="0" t="0" r="r" b="b"/>
              <a:pathLst>
                <a:path w="702" h="381">
                  <a:moveTo>
                    <a:pt x="700" y="356"/>
                  </a:moveTo>
                  <a:lnTo>
                    <a:pt x="697" y="363"/>
                  </a:lnTo>
                  <a:lnTo>
                    <a:pt x="694" y="368"/>
                  </a:lnTo>
                  <a:lnTo>
                    <a:pt x="691" y="373"/>
                  </a:lnTo>
                  <a:lnTo>
                    <a:pt x="685" y="376"/>
                  </a:lnTo>
                  <a:lnTo>
                    <a:pt x="680" y="379"/>
                  </a:lnTo>
                  <a:lnTo>
                    <a:pt x="675" y="380"/>
                  </a:lnTo>
                  <a:lnTo>
                    <a:pt x="669" y="381"/>
                  </a:lnTo>
                  <a:lnTo>
                    <a:pt x="663" y="381"/>
                  </a:lnTo>
                  <a:lnTo>
                    <a:pt x="655" y="380"/>
                  </a:lnTo>
                  <a:lnTo>
                    <a:pt x="648" y="378"/>
                  </a:lnTo>
                  <a:lnTo>
                    <a:pt x="638" y="376"/>
                  </a:lnTo>
                  <a:lnTo>
                    <a:pt x="630" y="373"/>
                  </a:lnTo>
                  <a:lnTo>
                    <a:pt x="611" y="365"/>
                  </a:lnTo>
                  <a:lnTo>
                    <a:pt x="589" y="356"/>
                  </a:lnTo>
                  <a:lnTo>
                    <a:pt x="540" y="332"/>
                  </a:lnTo>
                  <a:lnTo>
                    <a:pt x="483" y="305"/>
                  </a:lnTo>
                  <a:lnTo>
                    <a:pt x="452" y="291"/>
                  </a:lnTo>
                  <a:lnTo>
                    <a:pt x="420" y="278"/>
                  </a:lnTo>
                  <a:lnTo>
                    <a:pt x="385" y="266"/>
                  </a:lnTo>
                  <a:lnTo>
                    <a:pt x="351" y="255"/>
                  </a:lnTo>
                  <a:lnTo>
                    <a:pt x="315" y="245"/>
                  </a:lnTo>
                  <a:lnTo>
                    <a:pt x="279" y="237"/>
                  </a:lnTo>
                  <a:lnTo>
                    <a:pt x="244" y="231"/>
                  </a:lnTo>
                  <a:lnTo>
                    <a:pt x="211" y="226"/>
                  </a:lnTo>
                  <a:lnTo>
                    <a:pt x="149" y="219"/>
                  </a:lnTo>
                  <a:lnTo>
                    <a:pt x="95" y="212"/>
                  </a:lnTo>
                  <a:lnTo>
                    <a:pt x="71" y="209"/>
                  </a:lnTo>
                  <a:lnTo>
                    <a:pt x="51" y="204"/>
                  </a:lnTo>
                  <a:lnTo>
                    <a:pt x="42" y="202"/>
                  </a:lnTo>
                  <a:lnTo>
                    <a:pt x="33" y="199"/>
                  </a:lnTo>
                  <a:lnTo>
                    <a:pt x="26" y="197"/>
                  </a:lnTo>
                  <a:lnTo>
                    <a:pt x="19" y="194"/>
                  </a:lnTo>
                  <a:lnTo>
                    <a:pt x="14" y="190"/>
                  </a:lnTo>
                  <a:lnTo>
                    <a:pt x="9" y="186"/>
                  </a:lnTo>
                  <a:lnTo>
                    <a:pt x="5" y="182"/>
                  </a:lnTo>
                  <a:lnTo>
                    <a:pt x="2" y="178"/>
                  </a:lnTo>
                  <a:lnTo>
                    <a:pt x="1" y="172"/>
                  </a:lnTo>
                  <a:lnTo>
                    <a:pt x="0" y="167"/>
                  </a:lnTo>
                  <a:lnTo>
                    <a:pt x="0" y="160"/>
                  </a:lnTo>
                  <a:lnTo>
                    <a:pt x="2" y="153"/>
                  </a:lnTo>
                  <a:lnTo>
                    <a:pt x="4" y="145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8" y="123"/>
                  </a:lnTo>
                  <a:lnTo>
                    <a:pt x="24" y="114"/>
                  </a:lnTo>
                  <a:lnTo>
                    <a:pt x="31" y="106"/>
                  </a:lnTo>
                  <a:lnTo>
                    <a:pt x="40" y="98"/>
                  </a:lnTo>
                  <a:lnTo>
                    <a:pt x="49" y="91"/>
                  </a:lnTo>
                  <a:lnTo>
                    <a:pt x="58" y="83"/>
                  </a:lnTo>
                  <a:lnTo>
                    <a:pt x="68" y="75"/>
                  </a:lnTo>
                  <a:lnTo>
                    <a:pt x="79" y="67"/>
                  </a:lnTo>
                  <a:lnTo>
                    <a:pt x="92" y="60"/>
                  </a:lnTo>
                  <a:lnTo>
                    <a:pt x="104" y="53"/>
                  </a:lnTo>
                  <a:lnTo>
                    <a:pt x="116" y="46"/>
                  </a:lnTo>
                  <a:lnTo>
                    <a:pt x="130" y="40"/>
                  </a:lnTo>
                  <a:lnTo>
                    <a:pt x="144" y="34"/>
                  </a:lnTo>
                  <a:lnTo>
                    <a:pt x="158" y="28"/>
                  </a:lnTo>
                  <a:lnTo>
                    <a:pt x="174" y="22"/>
                  </a:lnTo>
                  <a:lnTo>
                    <a:pt x="189" y="17"/>
                  </a:lnTo>
                  <a:lnTo>
                    <a:pt x="204" y="13"/>
                  </a:lnTo>
                  <a:lnTo>
                    <a:pt x="221" y="9"/>
                  </a:lnTo>
                  <a:lnTo>
                    <a:pt x="237" y="6"/>
                  </a:lnTo>
                  <a:lnTo>
                    <a:pt x="254" y="4"/>
                  </a:lnTo>
                  <a:lnTo>
                    <a:pt x="272" y="2"/>
                  </a:lnTo>
                  <a:lnTo>
                    <a:pt x="289" y="0"/>
                  </a:lnTo>
                  <a:lnTo>
                    <a:pt x="307" y="0"/>
                  </a:lnTo>
                  <a:lnTo>
                    <a:pt x="324" y="0"/>
                  </a:lnTo>
                  <a:lnTo>
                    <a:pt x="341" y="1"/>
                  </a:lnTo>
                  <a:lnTo>
                    <a:pt x="360" y="3"/>
                  </a:lnTo>
                  <a:lnTo>
                    <a:pt x="378" y="6"/>
                  </a:lnTo>
                  <a:lnTo>
                    <a:pt x="396" y="10"/>
                  </a:lnTo>
                  <a:lnTo>
                    <a:pt x="414" y="14"/>
                  </a:lnTo>
                  <a:lnTo>
                    <a:pt x="432" y="20"/>
                  </a:lnTo>
                  <a:lnTo>
                    <a:pt x="449" y="27"/>
                  </a:lnTo>
                  <a:lnTo>
                    <a:pt x="466" y="34"/>
                  </a:lnTo>
                  <a:lnTo>
                    <a:pt x="483" y="42"/>
                  </a:lnTo>
                  <a:lnTo>
                    <a:pt x="498" y="51"/>
                  </a:lnTo>
                  <a:lnTo>
                    <a:pt x="513" y="60"/>
                  </a:lnTo>
                  <a:lnTo>
                    <a:pt x="529" y="71"/>
                  </a:lnTo>
                  <a:lnTo>
                    <a:pt x="543" y="81"/>
                  </a:lnTo>
                  <a:lnTo>
                    <a:pt x="556" y="92"/>
                  </a:lnTo>
                  <a:lnTo>
                    <a:pt x="570" y="103"/>
                  </a:lnTo>
                  <a:lnTo>
                    <a:pt x="583" y="114"/>
                  </a:lnTo>
                  <a:lnTo>
                    <a:pt x="595" y="127"/>
                  </a:lnTo>
                  <a:lnTo>
                    <a:pt x="607" y="139"/>
                  </a:lnTo>
                  <a:lnTo>
                    <a:pt x="618" y="151"/>
                  </a:lnTo>
                  <a:lnTo>
                    <a:pt x="628" y="165"/>
                  </a:lnTo>
                  <a:lnTo>
                    <a:pt x="637" y="177"/>
                  </a:lnTo>
                  <a:lnTo>
                    <a:pt x="647" y="190"/>
                  </a:lnTo>
                  <a:lnTo>
                    <a:pt x="655" y="203"/>
                  </a:lnTo>
                  <a:lnTo>
                    <a:pt x="663" y="216"/>
                  </a:lnTo>
                  <a:lnTo>
                    <a:pt x="670" y="229"/>
                  </a:lnTo>
                  <a:lnTo>
                    <a:pt x="676" y="241"/>
                  </a:lnTo>
                  <a:lnTo>
                    <a:pt x="682" y="254"/>
                  </a:lnTo>
                  <a:lnTo>
                    <a:pt x="687" y="266"/>
                  </a:lnTo>
                  <a:lnTo>
                    <a:pt x="692" y="278"/>
                  </a:lnTo>
                  <a:lnTo>
                    <a:pt x="695" y="289"/>
                  </a:lnTo>
                  <a:lnTo>
                    <a:pt x="698" y="301"/>
                  </a:lnTo>
                  <a:lnTo>
                    <a:pt x="700" y="311"/>
                  </a:lnTo>
                  <a:lnTo>
                    <a:pt x="702" y="321"/>
                  </a:lnTo>
                  <a:lnTo>
                    <a:pt x="702" y="331"/>
                  </a:lnTo>
                  <a:lnTo>
                    <a:pt x="702" y="340"/>
                  </a:lnTo>
                  <a:lnTo>
                    <a:pt x="701" y="349"/>
                  </a:lnTo>
                  <a:lnTo>
                    <a:pt x="700" y="356"/>
                  </a:lnTo>
                  <a:close/>
                </a:path>
              </a:pathLst>
            </a:custGeom>
            <a:solidFill>
              <a:srgbClr val="795D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135"/>
            <p:cNvSpPr>
              <a:spLocks/>
            </p:cNvSpPr>
            <p:nvPr/>
          </p:nvSpPr>
          <p:spPr bwMode="auto">
            <a:xfrm>
              <a:off x="956" y="3152"/>
              <a:ext cx="38" cy="16"/>
            </a:xfrm>
            <a:custGeom>
              <a:avLst/>
              <a:gdLst/>
              <a:ahLst/>
              <a:cxnLst>
                <a:cxn ang="0">
                  <a:pos x="725" y="232"/>
                </a:cxn>
                <a:cxn ang="0">
                  <a:pos x="722" y="243"/>
                </a:cxn>
                <a:cxn ang="0">
                  <a:pos x="716" y="253"/>
                </a:cxn>
                <a:cxn ang="0">
                  <a:pos x="706" y="259"/>
                </a:cxn>
                <a:cxn ang="0">
                  <a:pos x="692" y="262"/>
                </a:cxn>
                <a:cxn ang="0">
                  <a:pos x="675" y="264"/>
                </a:cxn>
                <a:cxn ang="0">
                  <a:pos x="645" y="264"/>
                </a:cxn>
                <a:cxn ang="0">
                  <a:pos x="567" y="256"/>
                </a:cxn>
                <a:cxn ang="0">
                  <a:pos x="472" y="247"/>
                </a:cxn>
                <a:cxn ang="0">
                  <a:pos x="400" y="246"/>
                </a:cxn>
                <a:cxn ang="0">
                  <a:pos x="326" y="251"/>
                </a:cxn>
                <a:cxn ang="0">
                  <a:pos x="256" y="262"/>
                </a:cxn>
                <a:cxn ang="0">
                  <a:pos x="161" y="282"/>
                </a:cxn>
                <a:cxn ang="0">
                  <a:pos x="85" y="300"/>
                </a:cxn>
                <a:cxn ang="0">
                  <a:pos x="55" y="304"/>
                </a:cxn>
                <a:cxn ang="0">
                  <a:pos x="38" y="304"/>
                </a:cxn>
                <a:cxn ang="0">
                  <a:pos x="24" y="302"/>
                </a:cxn>
                <a:cxn ang="0">
                  <a:pos x="13" y="298"/>
                </a:cxn>
                <a:cxn ang="0">
                  <a:pos x="6" y="289"/>
                </a:cxn>
                <a:cxn ang="0">
                  <a:pos x="1" y="278"/>
                </a:cxn>
                <a:cxn ang="0">
                  <a:pos x="0" y="263"/>
                </a:cxn>
                <a:cxn ang="0">
                  <a:pos x="3" y="245"/>
                </a:cxn>
                <a:cxn ang="0">
                  <a:pos x="8" y="227"/>
                </a:cxn>
                <a:cxn ang="0">
                  <a:pos x="17" y="207"/>
                </a:cxn>
                <a:cxn ang="0">
                  <a:pos x="29" y="186"/>
                </a:cxn>
                <a:cxn ang="0">
                  <a:pos x="44" y="164"/>
                </a:cxn>
                <a:cxn ang="0">
                  <a:pos x="62" y="142"/>
                </a:cxn>
                <a:cxn ang="0">
                  <a:pos x="83" y="121"/>
                </a:cxn>
                <a:cxn ang="0">
                  <a:pos x="105" y="99"/>
                </a:cxn>
                <a:cxn ang="0">
                  <a:pos x="130" y="80"/>
                </a:cxn>
                <a:cxn ang="0">
                  <a:pos x="157" y="61"/>
                </a:cxn>
                <a:cxn ang="0">
                  <a:pos x="187" y="44"/>
                </a:cxn>
                <a:cxn ang="0">
                  <a:pos x="218" y="30"/>
                </a:cxn>
                <a:cxn ang="0">
                  <a:pos x="251" y="17"/>
                </a:cxn>
                <a:cxn ang="0">
                  <a:pos x="286" y="8"/>
                </a:cxn>
                <a:cxn ang="0">
                  <a:pos x="322" y="2"/>
                </a:cxn>
                <a:cxn ang="0">
                  <a:pos x="359" y="0"/>
                </a:cxn>
                <a:cxn ang="0">
                  <a:pos x="396" y="1"/>
                </a:cxn>
                <a:cxn ang="0">
                  <a:pos x="433" y="6"/>
                </a:cxn>
                <a:cxn ang="0">
                  <a:pos x="467" y="13"/>
                </a:cxn>
                <a:cxn ang="0">
                  <a:pos x="501" y="25"/>
                </a:cxn>
                <a:cxn ang="0">
                  <a:pos x="534" y="37"/>
                </a:cxn>
                <a:cxn ang="0">
                  <a:pos x="564" y="52"/>
                </a:cxn>
                <a:cxn ang="0">
                  <a:pos x="592" y="69"/>
                </a:cxn>
                <a:cxn ang="0">
                  <a:pos x="619" y="86"/>
                </a:cxn>
                <a:cxn ang="0">
                  <a:pos x="644" y="105"/>
                </a:cxn>
                <a:cxn ang="0">
                  <a:pos x="665" y="125"/>
                </a:cxn>
                <a:cxn ang="0">
                  <a:pos x="683" y="144"/>
                </a:cxn>
                <a:cxn ang="0">
                  <a:pos x="699" y="164"/>
                </a:cxn>
                <a:cxn ang="0">
                  <a:pos x="711" y="182"/>
                </a:cxn>
                <a:cxn ang="0">
                  <a:pos x="719" y="200"/>
                </a:cxn>
                <a:cxn ang="0">
                  <a:pos x="724" y="217"/>
                </a:cxn>
              </a:cxnLst>
              <a:rect l="0" t="0" r="r" b="b"/>
              <a:pathLst>
                <a:path w="725" h="304">
                  <a:moveTo>
                    <a:pt x="725" y="224"/>
                  </a:moveTo>
                  <a:lnTo>
                    <a:pt x="725" y="232"/>
                  </a:lnTo>
                  <a:lnTo>
                    <a:pt x="724" y="238"/>
                  </a:lnTo>
                  <a:lnTo>
                    <a:pt x="722" y="243"/>
                  </a:lnTo>
                  <a:lnTo>
                    <a:pt x="719" y="248"/>
                  </a:lnTo>
                  <a:lnTo>
                    <a:pt x="716" y="253"/>
                  </a:lnTo>
                  <a:lnTo>
                    <a:pt x="711" y="256"/>
                  </a:lnTo>
                  <a:lnTo>
                    <a:pt x="706" y="259"/>
                  </a:lnTo>
                  <a:lnTo>
                    <a:pt x="699" y="261"/>
                  </a:lnTo>
                  <a:lnTo>
                    <a:pt x="692" y="262"/>
                  </a:lnTo>
                  <a:lnTo>
                    <a:pt x="683" y="263"/>
                  </a:lnTo>
                  <a:lnTo>
                    <a:pt x="675" y="264"/>
                  </a:lnTo>
                  <a:lnTo>
                    <a:pt x="666" y="264"/>
                  </a:lnTo>
                  <a:lnTo>
                    <a:pt x="645" y="264"/>
                  </a:lnTo>
                  <a:lnTo>
                    <a:pt x="621" y="262"/>
                  </a:lnTo>
                  <a:lnTo>
                    <a:pt x="567" y="256"/>
                  </a:lnTo>
                  <a:lnTo>
                    <a:pt x="504" y="251"/>
                  </a:lnTo>
                  <a:lnTo>
                    <a:pt x="472" y="247"/>
                  </a:lnTo>
                  <a:lnTo>
                    <a:pt x="436" y="246"/>
                  </a:lnTo>
                  <a:lnTo>
                    <a:pt x="400" y="246"/>
                  </a:lnTo>
                  <a:lnTo>
                    <a:pt x="363" y="247"/>
                  </a:lnTo>
                  <a:lnTo>
                    <a:pt x="326" y="251"/>
                  </a:lnTo>
                  <a:lnTo>
                    <a:pt x="290" y="256"/>
                  </a:lnTo>
                  <a:lnTo>
                    <a:pt x="256" y="262"/>
                  </a:lnTo>
                  <a:lnTo>
                    <a:pt x="223" y="268"/>
                  </a:lnTo>
                  <a:lnTo>
                    <a:pt x="161" y="282"/>
                  </a:lnTo>
                  <a:lnTo>
                    <a:pt x="108" y="294"/>
                  </a:lnTo>
                  <a:lnTo>
                    <a:pt x="85" y="300"/>
                  </a:lnTo>
                  <a:lnTo>
                    <a:pt x="64" y="303"/>
                  </a:lnTo>
                  <a:lnTo>
                    <a:pt x="55" y="304"/>
                  </a:lnTo>
                  <a:lnTo>
                    <a:pt x="46" y="304"/>
                  </a:lnTo>
                  <a:lnTo>
                    <a:pt x="38" y="304"/>
                  </a:lnTo>
                  <a:lnTo>
                    <a:pt x="30" y="304"/>
                  </a:lnTo>
                  <a:lnTo>
                    <a:pt x="24" y="302"/>
                  </a:lnTo>
                  <a:lnTo>
                    <a:pt x="18" y="300"/>
                  </a:lnTo>
                  <a:lnTo>
                    <a:pt x="13" y="298"/>
                  </a:lnTo>
                  <a:lnTo>
                    <a:pt x="9" y="293"/>
                  </a:lnTo>
                  <a:lnTo>
                    <a:pt x="6" y="289"/>
                  </a:lnTo>
                  <a:lnTo>
                    <a:pt x="3" y="284"/>
                  </a:lnTo>
                  <a:lnTo>
                    <a:pt x="1" y="278"/>
                  </a:lnTo>
                  <a:lnTo>
                    <a:pt x="0" y="271"/>
                  </a:lnTo>
                  <a:lnTo>
                    <a:pt x="0" y="263"/>
                  </a:lnTo>
                  <a:lnTo>
                    <a:pt x="1" y="255"/>
                  </a:lnTo>
                  <a:lnTo>
                    <a:pt x="3" y="245"/>
                  </a:lnTo>
                  <a:lnTo>
                    <a:pt x="5" y="236"/>
                  </a:lnTo>
                  <a:lnTo>
                    <a:pt x="8" y="227"/>
                  </a:lnTo>
                  <a:lnTo>
                    <a:pt x="12" y="217"/>
                  </a:lnTo>
                  <a:lnTo>
                    <a:pt x="17" y="207"/>
                  </a:lnTo>
                  <a:lnTo>
                    <a:pt x="23" y="196"/>
                  </a:lnTo>
                  <a:lnTo>
                    <a:pt x="29" y="186"/>
                  </a:lnTo>
                  <a:lnTo>
                    <a:pt x="37" y="175"/>
                  </a:lnTo>
                  <a:lnTo>
                    <a:pt x="44" y="164"/>
                  </a:lnTo>
                  <a:lnTo>
                    <a:pt x="53" y="153"/>
                  </a:lnTo>
                  <a:lnTo>
                    <a:pt x="62" y="142"/>
                  </a:lnTo>
                  <a:lnTo>
                    <a:pt x="71" y="131"/>
                  </a:lnTo>
                  <a:lnTo>
                    <a:pt x="83" y="121"/>
                  </a:lnTo>
                  <a:lnTo>
                    <a:pt x="93" y="110"/>
                  </a:lnTo>
                  <a:lnTo>
                    <a:pt x="105" y="99"/>
                  </a:lnTo>
                  <a:lnTo>
                    <a:pt x="117" y="90"/>
                  </a:lnTo>
                  <a:lnTo>
                    <a:pt x="130" y="80"/>
                  </a:lnTo>
                  <a:lnTo>
                    <a:pt x="143" y="71"/>
                  </a:lnTo>
                  <a:lnTo>
                    <a:pt x="157" y="61"/>
                  </a:lnTo>
                  <a:lnTo>
                    <a:pt x="172" y="52"/>
                  </a:lnTo>
                  <a:lnTo>
                    <a:pt x="187" y="44"/>
                  </a:lnTo>
                  <a:lnTo>
                    <a:pt x="202" y="37"/>
                  </a:lnTo>
                  <a:lnTo>
                    <a:pt x="218" y="30"/>
                  </a:lnTo>
                  <a:lnTo>
                    <a:pt x="234" y="24"/>
                  </a:lnTo>
                  <a:lnTo>
                    <a:pt x="251" y="17"/>
                  </a:lnTo>
                  <a:lnTo>
                    <a:pt x="268" y="12"/>
                  </a:lnTo>
                  <a:lnTo>
                    <a:pt x="286" y="8"/>
                  </a:lnTo>
                  <a:lnTo>
                    <a:pt x="304" y="4"/>
                  </a:lnTo>
                  <a:lnTo>
                    <a:pt x="322" y="2"/>
                  </a:lnTo>
                  <a:lnTo>
                    <a:pt x="341" y="0"/>
                  </a:lnTo>
                  <a:lnTo>
                    <a:pt x="359" y="0"/>
                  </a:lnTo>
                  <a:lnTo>
                    <a:pt x="377" y="0"/>
                  </a:lnTo>
                  <a:lnTo>
                    <a:pt x="396" y="1"/>
                  </a:lnTo>
                  <a:lnTo>
                    <a:pt x="414" y="3"/>
                  </a:lnTo>
                  <a:lnTo>
                    <a:pt x="433" y="6"/>
                  </a:lnTo>
                  <a:lnTo>
                    <a:pt x="450" y="9"/>
                  </a:lnTo>
                  <a:lnTo>
                    <a:pt x="467" y="13"/>
                  </a:lnTo>
                  <a:lnTo>
                    <a:pt x="485" y="18"/>
                  </a:lnTo>
                  <a:lnTo>
                    <a:pt x="501" y="25"/>
                  </a:lnTo>
                  <a:lnTo>
                    <a:pt x="518" y="31"/>
                  </a:lnTo>
                  <a:lnTo>
                    <a:pt x="534" y="37"/>
                  </a:lnTo>
                  <a:lnTo>
                    <a:pt x="549" y="44"/>
                  </a:lnTo>
                  <a:lnTo>
                    <a:pt x="564" y="52"/>
                  </a:lnTo>
                  <a:lnTo>
                    <a:pt x="579" y="60"/>
                  </a:lnTo>
                  <a:lnTo>
                    <a:pt x="592" y="69"/>
                  </a:lnTo>
                  <a:lnTo>
                    <a:pt x="607" y="78"/>
                  </a:lnTo>
                  <a:lnTo>
                    <a:pt x="619" y="86"/>
                  </a:lnTo>
                  <a:lnTo>
                    <a:pt x="631" y="95"/>
                  </a:lnTo>
                  <a:lnTo>
                    <a:pt x="644" y="105"/>
                  </a:lnTo>
                  <a:lnTo>
                    <a:pt x="654" y="115"/>
                  </a:lnTo>
                  <a:lnTo>
                    <a:pt x="665" y="125"/>
                  </a:lnTo>
                  <a:lnTo>
                    <a:pt x="674" y="134"/>
                  </a:lnTo>
                  <a:lnTo>
                    <a:pt x="683" y="144"/>
                  </a:lnTo>
                  <a:lnTo>
                    <a:pt x="692" y="153"/>
                  </a:lnTo>
                  <a:lnTo>
                    <a:pt x="699" y="164"/>
                  </a:lnTo>
                  <a:lnTo>
                    <a:pt x="705" y="173"/>
                  </a:lnTo>
                  <a:lnTo>
                    <a:pt x="711" y="182"/>
                  </a:lnTo>
                  <a:lnTo>
                    <a:pt x="715" y="191"/>
                  </a:lnTo>
                  <a:lnTo>
                    <a:pt x="719" y="200"/>
                  </a:lnTo>
                  <a:lnTo>
                    <a:pt x="722" y="209"/>
                  </a:lnTo>
                  <a:lnTo>
                    <a:pt x="724" y="217"/>
                  </a:lnTo>
                  <a:lnTo>
                    <a:pt x="725" y="224"/>
                  </a:lnTo>
                  <a:close/>
                </a:path>
              </a:pathLst>
            </a:custGeom>
            <a:solidFill>
              <a:srgbClr val="795D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136"/>
            <p:cNvSpPr>
              <a:spLocks/>
            </p:cNvSpPr>
            <p:nvPr/>
          </p:nvSpPr>
          <p:spPr bwMode="auto">
            <a:xfrm>
              <a:off x="969" y="3067"/>
              <a:ext cx="160" cy="107"/>
            </a:xfrm>
            <a:custGeom>
              <a:avLst/>
              <a:gdLst/>
              <a:ahLst/>
              <a:cxnLst>
                <a:cxn ang="0">
                  <a:pos x="1869" y="232"/>
                </a:cxn>
                <a:cxn ang="0">
                  <a:pos x="1951" y="234"/>
                </a:cxn>
                <a:cxn ang="0">
                  <a:pos x="2036" y="246"/>
                </a:cxn>
                <a:cxn ang="0">
                  <a:pos x="2120" y="268"/>
                </a:cxn>
                <a:cxn ang="0">
                  <a:pos x="2199" y="300"/>
                </a:cxn>
                <a:cxn ang="0">
                  <a:pos x="2268" y="342"/>
                </a:cxn>
                <a:cxn ang="0">
                  <a:pos x="2325" y="393"/>
                </a:cxn>
                <a:cxn ang="0">
                  <a:pos x="2365" y="454"/>
                </a:cxn>
                <a:cxn ang="0">
                  <a:pos x="2388" y="522"/>
                </a:cxn>
                <a:cxn ang="0">
                  <a:pos x="2399" y="588"/>
                </a:cxn>
                <a:cxn ang="0">
                  <a:pos x="2399" y="693"/>
                </a:cxn>
                <a:cxn ang="0">
                  <a:pos x="2383" y="783"/>
                </a:cxn>
                <a:cxn ang="0">
                  <a:pos x="2378" y="832"/>
                </a:cxn>
                <a:cxn ang="0">
                  <a:pos x="2534" y="890"/>
                </a:cxn>
                <a:cxn ang="0">
                  <a:pos x="2643" y="938"/>
                </a:cxn>
                <a:cxn ang="0">
                  <a:pos x="2676" y="972"/>
                </a:cxn>
                <a:cxn ang="0">
                  <a:pos x="2689" y="1047"/>
                </a:cxn>
                <a:cxn ang="0">
                  <a:pos x="2692" y="1162"/>
                </a:cxn>
                <a:cxn ang="0">
                  <a:pos x="2682" y="1305"/>
                </a:cxn>
                <a:cxn ang="0">
                  <a:pos x="2662" y="1470"/>
                </a:cxn>
                <a:cxn ang="0">
                  <a:pos x="2629" y="1646"/>
                </a:cxn>
                <a:cxn ang="0">
                  <a:pos x="2582" y="1822"/>
                </a:cxn>
                <a:cxn ang="0">
                  <a:pos x="2522" y="1994"/>
                </a:cxn>
                <a:cxn ang="0">
                  <a:pos x="2646" y="1808"/>
                </a:cxn>
                <a:cxn ang="0">
                  <a:pos x="2824" y="1528"/>
                </a:cxn>
                <a:cxn ang="0">
                  <a:pos x="2964" y="1311"/>
                </a:cxn>
                <a:cxn ang="0">
                  <a:pos x="3034" y="1203"/>
                </a:cxn>
                <a:cxn ang="0">
                  <a:pos x="3027" y="1062"/>
                </a:cxn>
                <a:cxn ang="0">
                  <a:pos x="2980" y="918"/>
                </a:cxn>
                <a:cxn ang="0">
                  <a:pos x="2904" y="810"/>
                </a:cxn>
                <a:cxn ang="0">
                  <a:pos x="2813" y="736"/>
                </a:cxn>
                <a:cxn ang="0">
                  <a:pos x="2719" y="688"/>
                </a:cxn>
                <a:cxn ang="0">
                  <a:pos x="2633" y="660"/>
                </a:cxn>
                <a:cxn ang="0">
                  <a:pos x="2540" y="645"/>
                </a:cxn>
                <a:cxn ang="0">
                  <a:pos x="2537" y="563"/>
                </a:cxn>
                <a:cxn ang="0">
                  <a:pos x="2513" y="447"/>
                </a:cxn>
                <a:cxn ang="0">
                  <a:pos x="2463" y="331"/>
                </a:cxn>
                <a:cxn ang="0">
                  <a:pos x="2391" y="220"/>
                </a:cxn>
                <a:cxn ang="0">
                  <a:pos x="2296" y="124"/>
                </a:cxn>
                <a:cxn ang="0">
                  <a:pos x="2186" y="51"/>
                </a:cxn>
                <a:cxn ang="0">
                  <a:pos x="2062" y="8"/>
                </a:cxn>
                <a:cxn ang="0">
                  <a:pos x="1927" y="3"/>
                </a:cxn>
                <a:cxn ang="0">
                  <a:pos x="1768" y="27"/>
                </a:cxn>
                <a:cxn ang="0">
                  <a:pos x="1557" y="47"/>
                </a:cxn>
                <a:cxn ang="0">
                  <a:pos x="1113" y="67"/>
                </a:cxn>
                <a:cxn ang="0">
                  <a:pos x="597" y="74"/>
                </a:cxn>
                <a:cxn ang="0">
                  <a:pos x="215" y="72"/>
                </a:cxn>
                <a:cxn ang="0">
                  <a:pos x="88" y="69"/>
                </a:cxn>
                <a:cxn ang="0">
                  <a:pos x="16" y="63"/>
                </a:cxn>
                <a:cxn ang="0">
                  <a:pos x="72" y="122"/>
                </a:cxn>
                <a:cxn ang="0">
                  <a:pos x="183" y="189"/>
                </a:cxn>
                <a:cxn ang="0">
                  <a:pos x="261" y="222"/>
                </a:cxn>
                <a:cxn ang="0">
                  <a:pos x="352" y="252"/>
                </a:cxn>
                <a:cxn ang="0">
                  <a:pos x="456" y="277"/>
                </a:cxn>
                <a:cxn ang="0">
                  <a:pos x="574" y="294"/>
                </a:cxn>
                <a:cxn ang="0">
                  <a:pos x="744" y="307"/>
                </a:cxn>
                <a:cxn ang="0">
                  <a:pos x="997" y="317"/>
                </a:cxn>
                <a:cxn ang="0">
                  <a:pos x="1202" y="316"/>
                </a:cxn>
                <a:cxn ang="0">
                  <a:pos x="1399" y="306"/>
                </a:cxn>
                <a:cxn ang="0">
                  <a:pos x="1616" y="275"/>
                </a:cxn>
                <a:cxn ang="0">
                  <a:pos x="1772" y="242"/>
                </a:cxn>
              </a:cxnLst>
              <a:rect l="0" t="0" r="r" b="b"/>
              <a:pathLst>
                <a:path w="3038" h="2034">
                  <a:moveTo>
                    <a:pt x="1809" y="237"/>
                  </a:moveTo>
                  <a:lnTo>
                    <a:pt x="1829" y="235"/>
                  </a:lnTo>
                  <a:lnTo>
                    <a:pt x="1848" y="233"/>
                  </a:lnTo>
                  <a:lnTo>
                    <a:pt x="1869" y="232"/>
                  </a:lnTo>
                  <a:lnTo>
                    <a:pt x="1889" y="232"/>
                  </a:lnTo>
                  <a:lnTo>
                    <a:pt x="1910" y="232"/>
                  </a:lnTo>
                  <a:lnTo>
                    <a:pt x="1930" y="233"/>
                  </a:lnTo>
                  <a:lnTo>
                    <a:pt x="1951" y="234"/>
                  </a:lnTo>
                  <a:lnTo>
                    <a:pt x="1973" y="236"/>
                  </a:lnTo>
                  <a:lnTo>
                    <a:pt x="1993" y="239"/>
                  </a:lnTo>
                  <a:lnTo>
                    <a:pt x="2015" y="242"/>
                  </a:lnTo>
                  <a:lnTo>
                    <a:pt x="2036" y="246"/>
                  </a:lnTo>
                  <a:lnTo>
                    <a:pt x="2058" y="251"/>
                  </a:lnTo>
                  <a:lnTo>
                    <a:pt x="2078" y="256"/>
                  </a:lnTo>
                  <a:lnTo>
                    <a:pt x="2100" y="261"/>
                  </a:lnTo>
                  <a:lnTo>
                    <a:pt x="2120" y="268"/>
                  </a:lnTo>
                  <a:lnTo>
                    <a:pt x="2141" y="276"/>
                  </a:lnTo>
                  <a:lnTo>
                    <a:pt x="2160" y="283"/>
                  </a:lnTo>
                  <a:lnTo>
                    <a:pt x="2180" y="291"/>
                  </a:lnTo>
                  <a:lnTo>
                    <a:pt x="2199" y="300"/>
                  </a:lnTo>
                  <a:lnTo>
                    <a:pt x="2217" y="309"/>
                  </a:lnTo>
                  <a:lnTo>
                    <a:pt x="2235" y="320"/>
                  </a:lnTo>
                  <a:lnTo>
                    <a:pt x="2251" y="331"/>
                  </a:lnTo>
                  <a:lnTo>
                    <a:pt x="2268" y="342"/>
                  </a:lnTo>
                  <a:lnTo>
                    <a:pt x="2283" y="353"/>
                  </a:lnTo>
                  <a:lnTo>
                    <a:pt x="2299" y="367"/>
                  </a:lnTo>
                  <a:lnTo>
                    <a:pt x="2312" y="379"/>
                  </a:lnTo>
                  <a:lnTo>
                    <a:pt x="2325" y="393"/>
                  </a:lnTo>
                  <a:lnTo>
                    <a:pt x="2336" y="407"/>
                  </a:lnTo>
                  <a:lnTo>
                    <a:pt x="2347" y="423"/>
                  </a:lnTo>
                  <a:lnTo>
                    <a:pt x="2357" y="438"/>
                  </a:lnTo>
                  <a:lnTo>
                    <a:pt x="2365" y="454"/>
                  </a:lnTo>
                  <a:lnTo>
                    <a:pt x="2372" y="471"/>
                  </a:lnTo>
                  <a:lnTo>
                    <a:pt x="2377" y="488"/>
                  </a:lnTo>
                  <a:lnTo>
                    <a:pt x="2383" y="506"/>
                  </a:lnTo>
                  <a:lnTo>
                    <a:pt x="2388" y="522"/>
                  </a:lnTo>
                  <a:lnTo>
                    <a:pt x="2392" y="539"/>
                  </a:lnTo>
                  <a:lnTo>
                    <a:pt x="2394" y="556"/>
                  </a:lnTo>
                  <a:lnTo>
                    <a:pt x="2397" y="572"/>
                  </a:lnTo>
                  <a:lnTo>
                    <a:pt x="2399" y="588"/>
                  </a:lnTo>
                  <a:lnTo>
                    <a:pt x="2400" y="605"/>
                  </a:lnTo>
                  <a:lnTo>
                    <a:pt x="2401" y="635"/>
                  </a:lnTo>
                  <a:lnTo>
                    <a:pt x="2401" y="665"/>
                  </a:lnTo>
                  <a:lnTo>
                    <a:pt x="2399" y="693"/>
                  </a:lnTo>
                  <a:lnTo>
                    <a:pt x="2396" y="718"/>
                  </a:lnTo>
                  <a:lnTo>
                    <a:pt x="2392" y="743"/>
                  </a:lnTo>
                  <a:lnTo>
                    <a:pt x="2388" y="764"/>
                  </a:lnTo>
                  <a:lnTo>
                    <a:pt x="2383" y="783"/>
                  </a:lnTo>
                  <a:lnTo>
                    <a:pt x="2378" y="799"/>
                  </a:lnTo>
                  <a:lnTo>
                    <a:pt x="2372" y="821"/>
                  </a:lnTo>
                  <a:lnTo>
                    <a:pt x="2369" y="829"/>
                  </a:lnTo>
                  <a:lnTo>
                    <a:pt x="2378" y="832"/>
                  </a:lnTo>
                  <a:lnTo>
                    <a:pt x="2404" y="841"/>
                  </a:lnTo>
                  <a:lnTo>
                    <a:pt x="2441" y="854"/>
                  </a:lnTo>
                  <a:lnTo>
                    <a:pt x="2486" y="871"/>
                  </a:lnTo>
                  <a:lnTo>
                    <a:pt x="2534" y="890"/>
                  </a:lnTo>
                  <a:lnTo>
                    <a:pt x="2582" y="909"/>
                  </a:lnTo>
                  <a:lnTo>
                    <a:pt x="2605" y="920"/>
                  </a:lnTo>
                  <a:lnTo>
                    <a:pt x="2625" y="929"/>
                  </a:lnTo>
                  <a:lnTo>
                    <a:pt x="2643" y="938"/>
                  </a:lnTo>
                  <a:lnTo>
                    <a:pt x="2660" y="946"/>
                  </a:lnTo>
                  <a:lnTo>
                    <a:pt x="2666" y="952"/>
                  </a:lnTo>
                  <a:lnTo>
                    <a:pt x="2671" y="961"/>
                  </a:lnTo>
                  <a:lnTo>
                    <a:pt x="2676" y="972"/>
                  </a:lnTo>
                  <a:lnTo>
                    <a:pt x="2680" y="987"/>
                  </a:lnTo>
                  <a:lnTo>
                    <a:pt x="2683" y="1005"/>
                  </a:lnTo>
                  <a:lnTo>
                    <a:pt x="2686" y="1025"/>
                  </a:lnTo>
                  <a:lnTo>
                    <a:pt x="2689" y="1047"/>
                  </a:lnTo>
                  <a:lnTo>
                    <a:pt x="2691" y="1073"/>
                  </a:lnTo>
                  <a:lnTo>
                    <a:pt x="2692" y="1101"/>
                  </a:lnTo>
                  <a:lnTo>
                    <a:pt x="2692" y="1130"/>
                  </a:lnTo>
                  <a:lnTo>
                    <a:pt x="2692" y="1162"/>
                  </a:lnTo>
                  <a:lnTo>
                    <a:pt x="2690" y="1196"/>
                  </a:lnTo>
                  <a:lnTo>
                    <a:pt x="2689" y="1230"/>
                  </a:lnTo>
                  <a:lnTo>
                    <a:pt x="2685" y="1267"/>
                  </a:lnTo>
                  <a:lnTo>
                    <a:pt x="2682" y="1305"/>
                  </a:lnTo>
                  <a:lnTo>
                    <a:pt x="2678" y="1345"/>
                  </a:lnTo>
                  <a:lnTo>
                    <a:pt x="2674" y="1386"/>
                  </a:lnTo>
                  <a:lnTo>
                    <a:pt x="2668" y="1427"/>
                  </a:lnTo>
                  <a:lnTo>
                    <a:pt x="2662" y="1470"/>
                  </a:lnTo>
                  <a:lnTo>
                    <a:pt x="2655" y="1513"/>
                  </a:lnTo>
                  <a:lnTo>
                    <a:pt x="2647" y="1557"/>
                  </a:lnTo>
                  <a:lnTo>
                    <a:pt x="2638" y="1601"/>
                  </a:lnTo>
                  <a:lnTo>
                    <a:pt x="2629" y="1646"/>
                  </a:lnTo>
                  <a:lnTo>
                    <a:pt x="2619" y="1690"/>
                  </a:lnTo>
                  <a:lnTo>
                    <a:pt x="2608" y="1735"/>
                  </a:lnTo>
                  <a:lnTo>
                    <a:pt x="2595" y="1778"/>
                  </a:lnTo>
                  <a:lnTo>
                    <a:pt x="2582" y="1822"/>
                  </a:lnTo>
                  <a:lnTo>
                    <a:pt x="2569" y="1866"/>
                  </a:lnTo>
                  <a:lnTo>
                    <a:pt x="2553" y="1909"/>
                  </a:lnTo>
                  <a:lnTo>
                    <a:pt x="2538" y="1952"/>
                  </a:lnTo>
                  <a:lnTo>
                    <a:pt x="2522" y="1994"/>
                  </a:lnTo>
                  <a:lnTo>
                    <a:pt x="2504" y="2034"/>
                  </a:lnTo>
                  <a:lnTo>
                    <a:pt x="2551" y="1958"/>
                  </a:lnTo>
                  <a:lnTo>
                    <a:pt x="2598" y="1884"/>
                  </a:lnTo>
                  <a:lnTo>
                    <a:pt x="2646" y="1808"/>
                  </a:lnTo>
                  <a:lnTo>
                    <a:pt x="2692" y="1735"/>
                  </a:lnTo>
                  <a:lnTo>
                    <a:pt x="2738" y="1663"/>
                  </a:lnTo>
                  <a:lnTo>
                    <a:pt x="2782" y="1593"/>
                  </a:lnTo>
                  <a:lnTo>
                    <a:pt x="2824" y="1528"/>
                  </a:lnTo>
                  <a:lnTo>
                    <a:pt x="2864" y="1466"/>
                  </a:lnTo>
                  <a:lnTo>
                    <a:pt x="2900" y="1408"/>
                  </a:lnTo>
                  <a:lnTo>
                    <a:pt x="2934" y="1357"/>
                  </a:lnTo>
                  <a:lnTo>
                    <a:pt x="2964" y="1311"/>
                  </a:lnTo>
                  <a:lnTo>
                    <a:pt x="2989" y="1272"/>
                  </a:lnTo>
                  <a:lnTo>
                    <a:pt x="3010" y="1241"/>
                  </a:lnTo>
                  <a:lnTo>
                    <a:pt x="3025" y="1217"/>
                  </a:lnTo>
                  <a:lnTo>
                    <a:pt x="3034" y="1203"/>
                  </a:lnTo>
                  <a:lnTo>
                    <a:pt x="3038" y="1198"/>
                  </a:lnTo>
                  <a:lnTo>
                    <a:pt x="3038" y="1150"/>
                  </a:lnTo>
                  <a:lnTo>
                    <a:pt x="3033" y="1105"/>
                  </a:lnTo>
                  <a:lnTo>
                    <a:pt x="3027" y="1062"/>
                  </a:lnTo>
                  <a:lnTo>
                    <a:pt x="3019" y="1022"/>
                  </a:lnTo>
                  <a:lnTo>
                    <a:pt x="3008" y="984"/>
                  </a:lnTo>
                  <a:lnTo>
                    <a:pt x="2995" y="949"/>
                  </a:lnTo>
                  <a:lnTo>
                    <a:pt x="2980" y="918"/>
                  </a:lnTo>
                  <a:lnTo>
                    <a:pt x="2964" y="887"/>
                  </a:lnTo>
                  <a:lnTo>
                    <a:pt x="2945" y="859"/>
                  </a:lnTo>
                  <a:lnTo>
                    <a:pt x="2925" y="834"/>
                  </a:lnTo>
                  <a:lnTo>
                    <a:pt x="2904" y="810"/>
                  </a:lnTo>
                  <a:lnTo>
                    <a:pt x="2883" y="789"/>
                  </a:lnTo>
                  <a:lnTo>
                    <a:pt x="2860" y="769"/>
                  </a:lnTo>
                  <a:lnTo>
                    <a:pt x="2837" y="752"/>
                  </a:lnTo>
                  <a:lnTo>
                    <a:pt x="2813" y="736"/>
                  </a:lnTo>
                  <a:lnTo>
                    <a:pt x="2790" y="721"/>
                  </a:lnTo>
                  <a:lnTo>
                    <a:pt x="2766" y="709"/>
                  </a:lnTo>
                  <a:lnTo>
                    <a:pt x="2743" y="698"/>
                  </a:lnTo>
                  <a:lnTo>
                    <a:pt x="2719" y="688"/>
                  </a:lnTo>
                  <a:lnTo>
                    <a:pt x="2697" y="679"/>
                  </a:lnTo>
                  <a:lnTo>
                    <a:pt x="2674" y="672"/>
                  </a:lnTo>
                  <a:lnTo>
                    <a:pt x="2653" y="665"/>
                  </a:lnTo>
                  <a:lnTo>
                    <a:pt x="2633" y="660"/>
                  </a:lnTo>
                  <a:lnTo>
                    <a:pt x="2615" y="656"/>
                  </a:lnTo>
                  <a:lnTo>
                    <a:pt x="2582" y="650"/>
                  </a:lnTo>
                  <a:lnTo>
                    <a:pt x="2556" y="646"/>
                  </a:lnTo>
                  <a:lnTo>
                    <a:pt x="2540" y="645"/>
                  </a:lnTo>
                  <a:lnTo>
                    <a:pt x="2534" y="644"/>
                  </a:lnTo>
                  <a:lnTo>
                    <a:pt x="2537" y="618"/>
                  </a:lnTo>
                  <a:lnTo>
                    <a:pt x="2538" y="590"/>
                  </a:lnTo>
                  <a:lnTo>
                    <a:pt x="2537" y="563"/>
                  </a:lnTo>
                  <a:lnTo>
                    <a:pt x="2534" y="534"/>
                  </a:lnTo>
                  <a:lnTo>
                    <a:pt x="2529" y="506"/>
                  </a:lnTo>
                  <a:lnTo>
                    <a:pt x="2522" y="477"/>
                  </a:lnTo>
                  <a:lnTo>
                    <a:pt x="2513" y="447"/>
                  </a:lnTo>
                  <a:lnTo>
                    <a:pt x="2503" y="418"/>
                  </a:lnTo>
                  <a:lnTo>
                    <a:pt x="2492" y="389"/>
                  </a:lnTo>
                  <a:lnTo>
                    <a:pt x="2479" y="359"/>
                  </a:lnTo>
                  <a:lnTo>
                    <a:pt x="2463" y="331"/>
                  </a:lnTo>
                  <a:lnTo>
                    <a:pt x="2448" y="302"/>
                  </a:lnTo>
                  <a:lnTo>
                    <a:pt x="2430" y="275"/>
                  </a:lnTo>
                  <a:lnTo>
                    <a:pt x="2411" y="247"/>
                  </a:lnTo>
                  <a:lnTo>
                    <a:pt x="2391" y="220"/>
                  </a:lnTo>
                  <a:lnTo>
                    <a:pt x="2369" y="195"/>
                  </a:lnTo>
                  <a:lnTo>
                    <a:pt x="2346" y="170"/>
                  </a:lnTo>
                  <a:lnTo>
                    <a:pt x="2322" y="147"/>
                  </a:lnTo>
                  <a:lnTo>
                    <a:pt x="2296" y="124"/>
                  </a:lnTo>
                  <a:lnTo>
                    <a:pt x="2271" y="104"/>
                  </a:lnTo>
                  <a:lnTo>
                    <a:pt x="2243" y="84"/>
                  </a:lnTo>
                  <a:lnTo>
                    <a:pt x="2216" y="67"/>
                  </a:lnTo>
                  <a:lnTo>
                    <a:pt x="2186" y="51"/>
                  </a:lnTo>
                  <a:lnTo>
                    <a:pt x="2156" y="37"/>
                  </a:lnTo>
                  <a:lnTo>
                    <a:pt x="2126" y="25"/>
                  </a:lnTo>
                  <a:lnTo>
                    <a:pt x="2094" y="16"/>
                  </a:lnTo>
                  <a:lnTo>
                    <a:pt x="2062" y="8"/>
                  </a:lnTo>
                  <a:lnTo>
                    <a:pt x="2029" y="3"/>
                  </a:lnTo>
                  <a:lnTo>
                    <a:pt x="1996" y="1"/>
                  </a:lnTo>
                  <a:lnTo>
                    <a:pt x="1962" y="0"/>
                  </a:lnTo>
                  <a:lnTo>
                    <a:pt x="1927" y="3"/>
                  </a:lnTo>
                  <a:lnTo>
                    <a:pt x="1892" y="9"/>
                  </a:lnTo>
                  <a:lnTo>
                    <a:pt x="1854" y="15"/>
                  </a:lnTo>
                  <a:lnTo>
                    <a:pt x="1813" y="22"/>
                  </a:lnTo>
                  <a:lnTo>
                    <a:pt x="1768" y="27"/>
                  </a:lnTo>
                  <a:lnTo>
                    <a:pt x="1720" y="33"/>
                  </a:lnTo>
                  <a:lnTo>
                    <a:pt x="1668" y="38"/>
                  </a:lnTo>
                  <a:lnTo>
                    <a:pt x="1614" y="42"/>
                  </a:lnTo>
                  <a:lnTo>
                    <a:pt x="1557" y="47"/>
                  </a:lnTo>
                  <a:lnTo>
                    <a:pt x="1498" y="51"/>
                  </a:lnTo>
                  <a:lnTo>
                    <a:pt x="1374" y="58"/>
                  </a:lnTo>
                  <a:lnTo>
                    <a:pt x="1245" y="63"/>
                  </a:lnTo>
                  <a:lnTo>
                    <a:pt x="1113" y="67"/>
                  </a:lnTo>
                  <a:lnTo>
                    <a:pt x="980" y="70"/>
                  </a:lnTo>
                  <a:lnTo>
                    <a:pt x="848" y="72"/>
                  </a:lnTo>
                  <a:lnTo>
                    <a:pt x="719" y="73"/>
                  </a:lnTo>
                  <a:lnTo>
                    <a:pt x="597" y="74"/>
                  </a:lnTo>
                  <a:lnTo>
                    <a:pt x="484" y="74"/>
                  </a:lnTo>
                  <a:lnTo>
                    <a:pt x="380" y="74"/>
                  </a:lnTo>
                  <a:lnTo>
                    <a:pt x="290" y="73"/>
                  </a:lnTo>
                  <a:lnTo>
                    <a:pt x="215" y="72"/>
                  </a:lnTo>
                  <a:lnTo>
                    <a:pt x="157" y="71"/>
                  </a:lnTo>
                  <a:lnTo>
                    <a:pt x="134" y="71"/>
                  </a:lnTo>
                  <a:lnTo>
                    <a:pt x="110" y="70"/>
                  </a:lnTo>
                  <a:lnTo>
                    <a:pt x="88" y="69"/>
                  </a:lnTo>
                  <a:lnTo>
                    <a:pt x="69" y="68"/>
                  </a:lnTo>
                  <a:lnTo>
                    <a:pt x="50" y="66"/>
                  </a:lnTo>
                  <a:lnTo>
                    <a:pt x="32" y="65"/>
                  </a:lnTo>
                  <a:lnTo>
                    <a:pt x="16" y="63"/>
                  </a:lnTo>
                  <a:lnTo>
                    <a:pt x="0" y="61"/>
                  </a:lnTo>
                  <a:lnTo>
                    <a:pt x="22" y="81"/>
                  </a:lnTo>
                  <a:lnTo>
                    <a:pt x="46" y="102"/>
                  </a:lnTo>
                  <a:lnTo>
                    <a:pt x="72" y="122"/>
                  </a:lnTo>
                  <a:lnTo>
                    <a:pt x="100" y="142"/>
                  </a:lnTo>
                  <a:lnTo>
                    <a:pt x="131" y="161"/>
                  </a:lnTo>
                  <a:lnTo>
                    <a:pt x="165" y="179"/>
                  </a:lnTo>
                  <a:lnTo>
                    <a:pt x="183" y="189"/>
                  </a:lnTo>
                  <a:lnTo>
                    <a:pt x="201" y="198"/>
                  </a:lnTo>
                  <a:lnTo>
                    <a:pt x="221" y="206"/>
                  </a:lnTo>
                  <a:lnTo>
                    <a:pt x="241" y="215"/>
                  </a:lnTo>
                  <a:lnTo>
                    <a:pt x="261" y="222"/>
                  </a:lnTo>
                  <a:lnTo>
                    <a:pt x="283" y="231"/>
                  </a:lnTo>
                  <a:lnTo>
                    <a:pt x="306" y="239"/>
                  </a:lnTo>
                  <a:lnTo>
                    <a:pt x="328" y="246"/>
                  </a:lnTo>
                  <a:lnTo>
                    <a:pt x="352" y="252"/>
                  </a:lnTo>
                  <a:lnTo>
                    <a:pt x="377" y="259"/>
                  </a:lnTo>
                  <a:lnTo>
                    <a:pt x="402" y="265"/>
                  </a:lnTo>
                  <a:lnTo>
                    <a:pt x="428" y="271"/>
                  </a:lnTo>
                  <a:lnTo>
                    <a:pt x="456" y="277"/>
                  </a:lnTo>
                  <a:lnTo>
                    <a:pt x="484" y="282"/>
                  </a:lnTo>
                  <a:lnTo>
                    <a:pt x="512" y="287"/>
                  </a:lnTo>
                  <a:lnTo>
                    <a:pt x="543" y="291"/>
                  </a:lnTo>
                  <a:lnTo>
                    <a:pt x="574" y="294"/>
                  </a:lnTo>
                  <a:lnTo>
                    <a:pt x="604" y="298"/>
                  </a:lnTo>
                  <a:lnTo>
                    <a:pt x="637" y="301"/>
                  </a:lnTo>
                  <a:lnTo>
                    <a:pt x="671" y="303"/>
                  </a:lnTo>
                  <a:lnTo>
                    <a:pt x="744" y="307"/>
                  </a:lnTo>
                  <a:lnTo>
                    <a:pt x="812" y="311"/>
                  </a:lnTo>
                  <a:lnTo>
                    <a:pt x="878" y="313"/>
                  </a:lnTo>
                  <a:lnTo>
                    <a:pt x="939" y="315"/>
                  </a:lnTo>
                  <a:lnTo>
                    <a:pt x="997" y="317"/>
                  </a:lnTo>
                  <a:lnTo>
                    <a:pt x="1054" y="319"/>
                  </a:lnTo>
                  <a:lnTo>
                    <a:pt x="1106" y="319"/>
                  </a:lnTo>
                  <a:lnTo>
                    <a:pt x="1155" y="317"/>
                  </a:lnTo>
                  <a:lnTo>
                    <a:pt x="1202" y="316"/>
                  </a:lnTo>
                  <a:lnTo>
                    <a:pt x="1246" y="315"/>
                  </a:lnTo>
                  <a:lnTo>
                    <a:pt x="1287" y="313"/>
                  </a:lnTo>
                  <a:lnTo>
                    <a:pt x="1327" y="311"/>
                  </a:lnTo>
                  <a:lnTo>
                    <a:pt x="1399" y="306"/>
                  </a:lnTo>
                  <a:lnTo>
                    <a:pt x="1462" y="299"/>
                  </a:lnTo>
                  <a:lnTo>
                    <a:pt x="1520" y="291"/>
                  </a:lnTo>
                  <a:lnTo>
                    <a:pt x="1570" y="283"/>
                  </a:lnTo>
                  <a:lnTo>
                    <a:pt x="1616" y="275"/>
                  </a:lnTo>
                  <a:lnTo>
                    <a:pt x="1659" y="265"/>
                  </a:lnTo>
                  <a:lnTo>
                    <a:pt x="1698" y="257"/>
                  </a:lnTo>
                  <a:lnTo>
                    <a:pt x="1736" y="249"/>
                  </a:lnTo>
                  <a:lnTo>
                    <a:pt x="1772" y="242"/>
                  </a:lnTo>
                  <a:lnTo>
                    <a:pt x="1809" y="237"/>
                  </a:lnTo>
                  <a:close/>
                </a:path>
              </a:pathLst>
            </a:custGeom>
            <a:solidFill>
              <a:srgbClr val="4B39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1027" y="3186"/>
              <a:ext cx="33" cy="34"/>
            </a:xfrm>
            <a:custGeom>
              <a:avLst/>
              <a:gdLst/>
              <a:ahLst/>
              <a:cxnLst>
                <a:cxn ang="0">
                  <a:pos x="625" y="395"/>
                </a:cxn>
                <a:cxn ang="0">
                  <a:pos x="610" y="440"/>
                </a:cxn>
                <a:cxn ang="0">
                  <a:pos x="588" y="482"/>
                </a:cxn>
                <a:cxn ang="0">
                  <a:pos x="562" y="519"/>
                </a:cxn>
                <a:cxn ang="0">
                  <a:pos x="530" y="552"/>
                </a:cxn>
                <a:cxn ang="0">
                  <a:pos x="494" y="580"/>
                </a:cxn>
                <a:cxn ang="0">
                  <a:pos x="455" y="604"/>
                </a:cxn>
                <a:cxn ang="0">
                  <a:pos x="412" y="620"/>
                </a:cxn>
                <a:cxn ang="0">
                  <a:pos x="367" y="631"/>
                </a:cxn>
                <a:cxn ang="0">
                  <a:pos x="320" y="635"/>
                </a:cxn>
                <a:cxn ang="0">
                  <a:pos x="272" y="631"/>
                </a:cxn>
                <a:cxn ang="0">
                  <a:pos x="224" y="621"/>
                </a:cxn>
                <a:cxn ang="0">
                  <a:pos x="180" y="604"/>
                </a:cxn>
                <a:cxn ang="0">
                  <a:pos x="140" y="581"/>
                </a:cxn>
                <a:cxn ang="0">
                  <a:pos x="103" y="552"/>
                </a:cxn>
                <a:cxn ang="0">
                  <a:pos x="73" y="520"/>
                </a:cxn>
                <a:cxn ang="0">
                  <a:pos x="46" y="482"/>
                </a:cxn>
                <a:cxn ang="0">
                  <a:pos x="24" y="442"/>
                </a:cxn>
                <a:cxn ang="0">
                  <a:pos x="10" y="398"/>
                </a:cxn>
                <a:cxn ang="0">
                  <a:pos x="1" y="352"/>
                </a:cxn>
                <a:cxn ang="0">
                  <a:pos x="0" y="305"/>
                </a:cxn>
                <a:cxn ang="0">
                  <a:pos x="6" y="256"/>
                </a:cxn>
                <a:cxn ang="0">
                  <a:pos x="18" y="210"/>
                </a:cxn>
                <a:cxn ang="0">
                  <a:pos x="38" y="167"/>
                </a:cxn>
                <a:cxn ang="0">
                  <a:pos x="62" y="128"/>
                </a:cxn>
                <a:cxn ang="0">
                  <a:pos x="92" y="93"/>
                </a:cxn>
                <a:cxn ang="0">
                  <a:pos x="127" y="64"/>
                </a:cxn>
                <a:cxn ang="0">
                  <a:pos x="166" y="39"/>
                </a:cxn>
                <a:cxn ang="0">
                  <a:pos x="207" y="20"/>
                </a:cxn>
                <a:cxn ang="0">
                  <a:pos x="252" y="7"/>
                </a:cxn>
                <a:cxn ang="0">
                  <a:pos x="298" y="1"/>
                </a:cxn>
                <a:cxn ang="0">
                  <a:pos x="346" y="2"/>
                </a:cxn>
                <a:cxn ang="0">
                  <a:pos x="394" y="11"/>
                </a:cxn>
                <a:cxn ang="0">
                  <a:pos x="439" y="25"/>
                </a:cxn>
                <a:cxn ang="0">
                  <a:pos x="481" y="46"/>
                </a:cxn>
                <a:cxn ang="0">
                  <a:pos x="519" y="73"/>
                </a:cxn>
                <a:cxn ang="0">
                  <a:pos x="552" y="105"/>
                </a:cxn>
                <a:cxn ang="0">
                  <a:pos x="580" y="140"/>
                </a:cxn>
                <a:cxn ang="0">
                  <a:pos x="603" y="180"/>
                </a:cxn>
                <a:cxn ang="0">
                  <a:pos x="620" y="222"/>
                </a:cxn>
                <a:cxn ang="0">
                  <a:pos x="630" y="267"/>
                </a:cxn>
                <a:cxn ang="0">
                  <a:pos x="635" y="315"/>
                </a:cxn>
                <a:cxn ang="0">
                  <a:pos x="631" y="363"/>
                </a:cxn>
              </a:cxnLst>
              <a:rect l="0" t="0" r="r" b="b"/>
              <a:pathLst>
                <a:path w="635" h="635">
                  <a:moveTo>
                    <a:pt x="631" y="363"/>
                  </a:moveTo>
                  <a:lnTo>
                    <a:pt x="628" y="379"/>
                  </a:lnTo>
                  <a:lnTo>
                    <a:pt x="625" y="395"/>
                  </a:lnTo>
                  <a:lnTo>
                    <a:pt x="620" y="410"/>
                  </a:lnTo>
                  <a:lnTo>
                    <a:pt x="616" y="426"/>
                  </a:lnTo>
                  <a:lnTo>
                    <a:pt x="610" y="440"/>
                  </a:lnTo>
                  <a:lnTo>
                    <a:pt x="604" y="454"/>
                  </a:lnTo>
                  <a:lnTo>
                    <a:pt x="597" y="469"/>
                  </a:lnTo>
                  <a:lnTo>
                    <a:pt x="588" y="482"/>
                  </a:lnTo>
                  <a:lnTo>
                    <a:pt x="580" y="494"/>
                  </a:lnTo>
                  <a:lnTo>
                    <a:pt x="572" y="507"/>
                  </a:lnTo>
                  <a:lnTo>
                    <a:pt x="562" y="519"/>
                  </a:lnTo>
                  <a:lnTo>
                    <a:pt x="553" y="531"/>
                  </a:lnTo>
                  <a:lnTo>
                    <a:pt x="541" y="542"/>
                  </a:lnTo>
                  <a:lnTo>
                    <a:pt x="530" y="552"/>
                  </a:lnTo>
                  <a:lnTo>
                    <a:pt x="519" y="563"/>
                  </a:lnTo>
                  <a:lnTo>
                    <a:pt x="507" y="572"/>
                  </a:lnTo>
                  <a:lnTo>
                    <a:pt x="494" y="580"/>
                  </a:lnTo>
                  <a:lnTo>
                    <a:pt x="482" y="588"/>
                  </a:lnTo>
                  <a:lnTo>
                    <a:pt x="469" y="596"/>
                  </a:lnTo>
                  <a:lnTo>
                    <a:pt x="455" y="604"/>
                  </a:lnTo>
                  <a:lnTo>
                    <a:pt x="441" y="610"/>
                  </a:lnTo>
                  <a:lnTo>
                    <a:pt x="427" y="615"/>
                  </a:lnTo>
                  <a:lnTo>
                    <a:pt x="412" y="620"/>
                  </a:lnTo>
                  <a:lnTo>
                    <a:pt x="397" y="624"/>
                  </a:lnTo>
                  <a:lnTo>
                    <a:pt x="383" y="628"/>
                  </a:lnTo>
                  <a:lnTo>
                    <a:pt x="367" y="631"/>
                  </a:lnTo>
                  <a:lnTo>
                    <a:pt x="352" y="633"/>
                  </a:lnTo>
                  <a:lnTo>
                    <a:pt x="336" y="634"/>
                  </a:lnTo>
                  <a:lnTo>
                    <a:pt x="320" y="635"/>
                  </a:lnTo>
                  <a:lnTo>
                    <a:pt x="304" y="634"/>
                  </a:lnTo>
                  <a:lnTo>
                    <a:pt x="288" y="633"/>
                  </a:lnTo>
                  <a:lnTo>
                    <a:pt x="272" y="631"/>
                  </a:lnTo>
                  <a:lnTo>
                    <a:pt x="256" y="629"/>
                  </a:lnTo>
                  <a:lnTo>
                    <a:pt x="239" y="625"/>
                  </a:lnTo>
                  <a:lnTo>
                    <a:pt x="224" y="621"/>
                  </a:lnTo>
                  <a:lnTo>
                    <a:pt x="210" y="616"/>
                  </a:lnTo>
                  <a:lnTo>
                    <a:pt x="194" y="611"/>
                  </a:lnTo>
                  <a:lnTo>
                    <a:pt x="180" y="604"/>
                  </a:lnTo>
                  <a:lnTo>
                    <a:pt x="167" y="596"/>
                  </a:lnTo>
                  <a:lnTo>
                    <a:pt x="152" y="589"/>
                  </a:lnTo>
                  <a:lnTo>
                    <a:pt x="140" y="581"/>
                  </a:lnTo>
                  <a:lnTo>
                    <a:pt x="127" y="572"/>
                  </a:lnTo>
                  <a:lnTo>
                    <a:pt x="116" y="563"/>
                  </a:lnTo>
                  <a:lnTo>
                    <a:pt x="103" y="552"/>
                  </a:lnTo>
                  <a:lnTo>
                    <a:pt x="93" y="542"/>
                  </a:lnTo>
                  <a:lnTo>
                    <a:pt x="82" y="531"/>
                  </a:lnTo>
                  <a:lnTo>
                    <a:pt x="73" y="520"/>
                  </a:lnTo>
                  <a:lnTo>
                    <a:pt x="62" y="507"/>
                  </a:lnTo>
                  <a:lnTo>
                    <a:pt x="54" y="495"/>
                  </a:lnTo>
                  <a:lnTo>
                    <a:pt x="46" y="482"/>
                  </a:lnTo>
                  <a:lnTo>
                    <a:pt x="38" y="469"/>
                  </a:lnTo>
                  <a:lnTo>
                    <a:pt x="31" y="455"/>
                  </a:lnTo>
                  <a:lnTo>
                    <a:pt x="24" y="442"/>
                  </a:lnTo>
                  <a:lnTo>
                    <a:pt x="19" y="428"/>
                  </a:lnTo>
                  <a:lnTo>
                    <a:pt x="14" y="412"/>
                  </a:lnTo>
                  <a:lnTo>
                    <a:pt x="10" y="398"/>
                  </a:lnTo>
                  <a:lnTo>
                    <a:pt x="6" y="383"/>
                  </a:lnTo>
                  <a:lnTo>
                    <a:pt x="3" y="367"/>
                  </a:lnTo>
                  <a:lnTo>
                    <a:pt x="1" y="352"/>
                  </a:lnTo>
                  <a:lnTo>
                    <a:pt x="0" y="337"/>
                  </a:lnTo>
                  <a:lnTo>
                    <a:pt x="0" y="320"/>
                  </a:lnTo>
                  <a:lnTo>
                    <a:pt x="0" y="305"/>
                  </a:lnTo>
                  <a:lnTo>
                    <a:pt x="1" y="289"/>
                  </a:lnTo>
                  <a:lnTo>
                    <a:pt x="3" y="272"/>
                  </a:lnTo>
                  <a:lnTo>
                    <a:pt x="6" y="256"/>
                  </a:lnTo>
                  <a:lnTo>
                    <a:pt x="9" y="241"/>
                  </a:lnTo>
                  <a:lnTo>
                    <a:pt x="13" y="225"/>
                  </a:lnTo>
                  <a:lnTo>
                    <a:pt x="18" y="210"/>
                  </a:lnTo>
                  <a:lnTo>
                    <a:pt x="24" y="196"/>
                  </a:lnTo>
                  <a:lnTo>
                    <a:pt x="31" y="181"/>
                  </a:lnTo>
                  <a:lnTo>
                    <a:pt x="38" y="167"/>
                  </a:lnTo>
                  <a:lnTo>
                    <a:pt x="45" y="154"/>
                  </a:lnTo>
                  <a:lnTo>
                    <a:pt x="53" y="140"/>
                  </a:lnTo>
                  <a:lnTo>
                    <a:pt x="62" y="128"/>
                  </a:lnTo>
                  <a:lnTo>
                    <a:pt x="72" y="116"/>
                  </a:lnTo>
                  <a:lnTo>
                    <a:pt x="82" y="105"/>
                  </a:lnTo>
                  <a:lnTo>
                    <a:pt x="92" y="93"/>
                  </a:lnTo>
                  <a:lnTo>
                    <a:pt x="103" y="83"/>
                  </a:lnTo>
                  <a:lnTo>
                    <a:pt x="115" y="73"/>
                  </a:lnTo>
                  <a:lnTo>
                    <a:pt x="127" y="64"/>
                  </a:lnTo>
                  <a:lnTo>
                    <a:pt x="139" y="54"/>
                  </a:lnTo>
                  <a:lnTo>
                    <a:pt x="152" y="46"/>
                  </a:lnTo>
                  <a:lnTo>
                    <a:pt x="166" y="39"/>
                  </a:lnTo>
                  <a:lnTo>
                    <a:pt x="179" y="32"/>
                  </a:lnTo>
                  <a:lnTo>
                    <a:pt x="193" y="26"/>
                  </a:lnTo>
                  <a:lnTo>
                    <a:pt x="207" y="20"/>
                  </a:lnTo>
                  <a:lnTo>
                    <a:pt x="222" y="15"/>
                  </a:lnTo>
                  <a:lnTo>
                    <a:pt x="236" y="11"/>
                  </a:lnTo>
                  <a:lnTo>
                    <a:pt x="252" y="7"/>
                  </a:lnTo>
                  <a:lnTo>
                    <a:pt x="267" y="4"/>
                  </a:lnTo>
                  <a:lnTo>
                    <a:pt x="282" y="2"/>
                  </a:lnTo>
                  <a:lnTo>
                    <a:pt x="298" y="1"/>
                  </a:lnTo>
                  <a:lnTo>
                    <a:pt x="314" y="0"/>
                  </a:lnTo>
                  <a:lnTo>
                    <a:pt x="331" y="0"/>
                  </a:lnTo>
                  <a:lnTo>
                    <a:pt x="346" y="2"/>
                  </a:lnTo>
                  <a:lnTo>
                    <a:pt x="362" y="3"/>
                  </a:lnTo>
                  <a:lnTo>
                    <a:pt x="379" y="6"/>
                  </a:lnTo>
                  <a:lnTo>
                    <a:pt x="394" y="11"/>
                  </a:lnTo>
                  <a:lnTo>
                    <a:pt x="409" y="15"/>
                  </a:lnTo>
                  <a:lnTo>
                    <a:pt x="425" y="20"/>
                  </a:lnTo>
                  <a:lnTo>
                    <a:pt x="439" y="25"/>
                  </a:lnTo>
                  <a:lnTo>
                    <a:pt x="453" y="31"/>
                  </a:lnTo>
                  <a:lnTo>
                    <a:pt x="468" y="38"/>
                  </a:lnTo>
                  <a:lnTo>
                    <a:pt x="481" y="46"/>
                  </a:lnTo>
                  <a:lnTo>
                    <a:pt x="494" y="54"/>
                  </a:lnTo>
                  <a:lnTo>
                    <a:pt x="507" y="64"/>
                  </a:lnTo>
                  <a:lnTo>
                    <a:pt x="519" y="73"/>
                  </a:lnTo>
                  <a:lnTo>
                    <a:pt x="530" y="83"/>
                  </a:lnTo>
                  <a:lnTo>
                    <a:pt x="541" y="93"/>
                  </a:lnTo>
                  <a:lnTo>
                    <a:pt x="552" y="105"/>
                  </a:lnTo>
                  <a:lnTo>
                    <a:pt x="562" y="116"/>
                  </a:lnTo>
                  <a:lnTo>
                    <a:pt x="571" y="128"/>
                  </a:lnTo>
                  <a:lnTo>
                    <a:pt x="580" y="140"/>
                  </a:lnTo>
                  <a:lnTo>
                    <a:pt x="588" y="153"/>
                  </a:lnTo>
                  <a:lnTo>
                    <a:pt x="596" y="166"/>
                  </a:lnTo>
                  <a:lnTo>
                    <a:pt x="603" y="180"/>
                  </a:lnTo>
                  <a:lnTo>
                    <a:pt x="609" y="194"/>
                  </a:lnTo>
                  <a:lnTo>
                    <a:pt x="615" y="208"/>
                  </a:lnTo>
                  <a:lnTo>
                    <a:pt x="620" y="222"/>
                  </a:lnTo>
                  <a:lnTo>
                    <a:pt x="624" y="238"/>
                  </a:lnTo>
                  <a:lnTo>
                    <a:pt x="627" y="253"/>
                  </a:lnTo>
                  <a:lnTo>
                    <a:pt x="630" y="267"/>
                  </a:lnTo>
                  <a:lnTo>
                    <a:pt x="632" y="284"/>
                  </a:lnTo>
                  <a:lnTo>
                    <a:pt x="634" y="299"/>
                  </a:lnTo>
                  <a:lnTo>
                    <a:pt x="635" y="315"/>
                  </a:lnTo>
                  <a:lnTo>
                    <a:pt x="635" y="331"/>
                  </a:lnTo>
                  <a:lnTo>
                    <a:pt x="634" y="347"/>
                  </a:lnTo>
                  <a:lnTo>
                    <a:pt x="631" y="3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138"/>
            <p:cNvSpPr>
              <a:spLocks/>
            </p:cNvSpPr>
            <p:nvPr/>
          </p:nvSpPr>
          <p:spPr bwMode="auto">
            <a:xfrm>
              <a:off x="1044" y="3202"/>
              <a:ext cx="14" cy="14"/>
            </a:xfrm>
            <a:custGeom>
              <a:avLst/>
              <a:gdLst/>
              <a:ahLst/>
              <a:cxnLst>
                <a:cxn ang="0">
                  <a:pos x="270" y="172"/>
                </a:cxn>
                <a:cxn ang="0">
                  <a:pos x="261" y="197"/>
                </a:cxn>
                <a:cxn ang="0">
                  <a:pos x="248" y="220"/>
                </a:cxn>
                <a:cxn ang="0">
                  <a:pos x="229" y="239"/>
                </a:cxn>
                <a:cxn ang="0">
                  <a:pos x="209" y="255"/>
                </a:cxn>
                <a:cxn ang="0">
                  <a:pos x="184" y="267"/>
                </a:cxn>
                <a:cxn ang="0">
                  <a:pos x="159" y="274"/>
                </a:cxn>
                <a:cxn ang="0">
                  <a:pos x="131" y="275"/>
                </a:cxn>
                <a:cxn ang="0">
                  <a:pos x="104" y="271"/>
                </a:cxn>
                <a:cxn ang="0">
                  <a:pos x="78" y="262"/>
                </a:cxn>
                <a:cxn ang="0">
                  <a:pos x="55" y="248"/>
                </a:cxn>
                <a:cxn ang="0">
                  <a:pos x="35" y="230"/>
                </a:cxn>
                <a:cxn ang="0">
                  <a:pos x="20" y="209"/>
                </a:cxn>
                <a:cxn ang="0">
                  <a:pos x="8" y="185"/>
                </a:cxn>
                <a:cxn ang="0">
                  <a:pos x="1" y="159"/>
                </a:cxn>
                <a:cxn ang="0">
                  <a:pos x="0" y="132"/>
                </a:cxn>
                <a:cxn ang="0">
                  <a:pos x="4" y="104"/>
                </a:cxn>
                <a:cxn ang="0">
                  <a:pos x="13" y="79"/>
                </a:cxn>
                <a:cxn ang="0">
                  <a:pos x="27" y="56"/>
                </a:cxn>
                <a:cxn ang="0">
                  <a:pos x="44" y="36"/>
                </a:cxn>
                <a:cxn ang="0">
                  <a:pos x="66" y="20"/>
                </a:cxn>
                <a:cxn ang="0">
                  <a:pos x="89" y="9"/>
                </a:cxn>
                <a:cxn ang="0">
                  <a:pos x="116" y="2"/>
                </a:cxn>
                <a:cxn ang="0">
                  <a:pos x="142" y="0"/>
                </a:cxn>
                <a:cxn ang="0">
                  <a:pos x="171" y="4"/>
                </a:cxn>
                <a:cxn ang="0">
                  <a:pos x="197" y="14"/>
                </a:cxn>
                <a:cxn ang="0">
                  <a:pos x="219" y="27"/>
                </a:cxn>
                <a:cxn ang="0">
                  <a:pos x="239" y="45"/>
                </a:cxn>
                <a:cxn ang="0">
                  <a:pos x="255" y="66"/>
                </a:cxn>
                <a:cxn ang="0">
                  <a:pos x="266" y="90"/>
                </a:cxn>
                <a:cxn ang="0">
                  <a:pos x="273" y="116"/>
                </a:cxn>
                <a:cxn ang="0">
                  <a:pos x="274" y="143"/>
                </a:cxn>
              </a:cxnLst>
              <a:rect l="0" t="0" r="r" b="b"/>
              <a:pathLst>
                <a:path w="274" h="275">
                  <a:moveTo>
                    <a:pt x="273" y="157"/>
                  </a:moveTo>
                  <a:lnTo>
                    <a:pt x="270" y="172"/>
                  </a:lnTo>
                  <a:lnTo>
                    <a:pt x="266" y="184"/>
                  </a:lnTo>
                  <a:lnTo>
                    <a:pt x="261" y="197"/>
                  </a:lnTo>
                  <a:lnTo>
                    <a:pt x="255" y="208"/>
                  </a:lnTo>
                  <a:lnTo>
                    <a:pt x="248" y="220"/>
                  </a:lnTo>
                  <a:lnTo>
                    <a:pt x="239" y="230"/>
                  </a:lnTo>
                  <a:lnTo>
                    <a:pt x="229" y="239"/>
                  </a:lnTo>
                  <a:lnTo>
                    <a:pt x="219" y="247"/>
                  </a:lnTo>
                  <a:lnTo>
                    <a:pt x="209" y="255"/>
                  </a:lnTo>
                  <a:lnTo>
                    <a:pt x="197" y="262"/>
                  </a:lnTo>
                  <a:lnTo>
                    <a:pt x="184" y="267"/>
                  </a:lnTo>
                  <a:lnTo>
                    <a:pt x="172" y="271"/>
                  </a:lnTo>
                  <a:lnTo>
                    <a:pt x="159" y="274"/>
                  </a:lnTo>
                  <a:lnTo>
                    <a:pt x="146" y="275"/>
                  </a:lnTo>
                  <a:lnTo>
                    <a:pt x="131" y="275"/>
                  </a:lnTo>
                  <a:lnTo>
                    <a:pt x="118" y="274"/>
                  </a:lnTo>
                  <a:lnTo>
                    <a:pt x="104" y="271"/>
                  </a:lnTo>
                  <a:lnTo>
                    <a:pt x="90" y="267"/>
                  </a:lnTo>
                  <a:lnTo>
                    <a:pt x="78" y="262"/>
                  </a:lnTo>
                  <a:lnTo>
                    <a:pt x="66" y="255"/>
                  </a:lnTo>
                  <a:lnTo>
                    <a:pt x="55" y="248"/>
                  </a:lnTo>
                  <a:lnTo>
                    <a:pt x="45" y="239"/>
                  </a:lnTo>
                  <a:lnTo>
                    <a:pt x="35" y="230"/>
                  </a:lnTo>
                  <a:lnTo>
                    <a:pt x="27" y="220"/>
                  </a:lnTo>
                  <a:lnTo>
                    <a:pt x="20" y="209"/>
                  </a:lnTo>
                  <a:lnTo>
                    <a:pt x="13" y="197"/>
                  </a:lnTo>
                  <a:lnTo>
                    <a:pt x="8" y="185"/>
                  </a:lnTo>
                  <a:lnTo>
                    <a:pt x="4" y="173"/>
                  </a:lnTo>
                  <a:lnTo>
                    <a:pt x="1" y="159"/>
                  </a:lnTo>
                  <a:lnTo>
                    <a:pt x="0" y="146"/>
                  </a:lnTo>
                  <a:lnTo>
                    <a:pt x="0" y="132"/>
                  </a:lnTo>
                  <a:lnTo>
                    <a:pt x="1" y="117"/>
                  </a:lnTo>
                  <a:lnTo>
                    <a:pt x="4" y="104"/>
                  </a:lnTo>
                  <a:lnTo>
                    <a:pt x="7" y="91"/>
                  </a:lnTo>
                  <a:lnTo>
                    <a:pt x="13" y="79"/>
                  </a:lnTo>
                  <a:lnTo>
                    <a:pt x="20" y="66"/>
                  </a:lnTo>
                  <a:lnTo>
                    <a:pt x="27" y="56"/>
                  </a:lnTo>
                  <a:lnTo>
                    <a:pt x="35" y="46"/>
                  </a:lnTo>
                  <a:lnTo>
                    <a:pt x="44" y="36"/>
                  </a:lnTo>
                  <a:lnTo>
                    <a:pt x="54" y="27"/>
                  </a:lnTo>
                  <a:lnTo>
                    <a:pt x="66" y="20"/>
                  </a:lnTo>
                  <a:lnTo>
                    <a:pt x="77" y="14"/>
                  </a:lnTo>
                  <a:lnTo>
                    <a:pt x="89" y="9"/>
                  </a:lnTo>
                  <a:lnTo>
                    <a:pt x="103" y="5"/>
                  </a:lnTo>
                  <a:lnTo>
                    <a:pt x="116" y="2"/>
                  </a:lnTo>
                  <a:lnTo>
                    <a:pt x="129" y="1"/>
                  </a:lnTo>
                  <a:lnTo>
                    <a:pt x="142" y="0"/>
                  </a:lnTo>
                  <a:lnTo>
                    <a:pt x="157" y="2"/>
                  </a:lnTo>
                  <a:lnTo>
                    <a:pt x="171" y="4"/>
                  </a:lnTo>
                  <a:lnTo>
                    <a:pt x="184" y="8"/>
                  </a:lnTo>
                  <a:lnTo>
                    <a:pt x="197" y="14"/>
                  </a:lnTo>
                  <a:lnTo>
                    <a:pt x="208" y="20"/>
                  </a:lnTo>
                  <a:lnTo>
                    <a:pt x="219" y="27"/>
                  </a:lnTo>
                  <a:lnTo>
                    <a:pt x="229" y="36"/>
                  </a:lnTo>
                  <a:lnTo>
                    <a:pt x="239" y="45"/>
                  </a:lnTo>
                  <a:lnTo>
                    <a:pt x="248" y="55"/>
                  </a:lnTo>
                  <a:lnTo>
                    <a:pt x="255" y="66"/>
                  </a:lnTo>
                  <a:lnTo>
                    <a:pt x="261" y="78"/>
                  </a:lnTo>
                  <a:lnTo>
                    <a:pt x="266" y="90"/>
                  </a:lnTo>
                  <a:lnTo>
                    <a:pt x="270" y="103"/>
                  </a:lnTo>
                  <a:lnTo>
                    <a:pt x="273" y="116"/>
                  </a:lnTo>
                  <a:lnTo>
                    <a:pt x="274" y="130"/>
                  </a:lnTo>
                  <a:lnTo>
                    <a:pt x="274" y="143"/>
                  </a:lnTo>
                  <a:lnTo>
                    <a:pt x="273" y="157"/>
                  </a:lnTo>
                  <a:close/>
                </a:path>
              </a:pathLst>
            </a:custGeom>
            <a:solidFill>
              <a:srgbClr val="5D46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139"/>
            <p:cNvSpPr>
              <a:spLocks/>
            </p:cNvSpPr>
            <p:nvPr/>
          </p:nvSpPr>
          <p:spPr bwMode="auto">
            <a:xfrm>
              <a:off x="958" y="3177"/>
              <a:ext cx="33" cy="34"/>
            </a:xfrm>
            <a:custGeom>
              <a:avLst/>
              <a:gdLst/>
              <a:ahLst/>
              <a:cxnLst>
                <a:cxn ang="0">
                  <a:pos x="625" y="394"/>
                </a:cxn>
                <a:cxn ang="0">
                  <a:pos x="610" y="439"/>
                </a:cxn>
                <a:cxn ang="0">
                  <a:pos x="589" y="480"/>
                </a:cxn>
                <a:cxn ang="0">
                  <a:pos x="563" y="518"/>
                </a:cxn>
                <a:cxn ang="0">
                  <a:pos x="531" y="551"/>
                </a:cxn>
                <a:cxn ang="0">
                  <a:pos x="495" y="579"/>
                </a:cxn>
                <a:cxn ang="0">
                  <a:pos x="455" y="602"/>
                </a:cxn>
                <a:cxn ang="0">
                  <a:pos x="412" y="619"/>
                </a:cxn>
                <a:cxn ang="0">
                  <a:pos x="367" y="629"/>
                </a:cxn>
                <a:cxn ang="0">
                  <a:pos x="320" y="634"/>
                </a:cxn>
                <a:cxn ang="0">
                  <a:pos x="272" y="630"/>
                </a:cxn>
                <a:cxn ang="0">
                  <a:pos x="224" y="620"/>
                </a:cxn>
                <a:cxn ang="0">
                  <a:pos x="180" y="603"/>
                </a:cxn>
                <a:cxn ang="0">
                  <a:pos x="140" y="579"/>
                </a:cxn>
                <a:cxn ang="0">
                  <a:pos x="104" y="552"/>
                </a:cxn>
                <a:cxn ang="0">
                  <a:pos x="72" y="518"/>
                </a:cxn>
                <a:cxn ang="0">
                  <a:pos x="46" y="481"/>
                </a:cxn>
                <a:cxn ang="0">
                  <a:pos x="25" y="440"/>
                </a:cxn>
                <a:cxn ang="0">
                  <a:pos x="10" y="397"/>
                </a:cxn>
                <a:cxn ang="0">
                  <a:pos x="2" y="351"/>
                </a:cxn>
                <a:cxn ang="0">
                  <a:pos x="0" y="303"/>
                </a:cxn>
                <a:cxn ang="0">
                  <a:pos x="6" y="255"/>
                </a:cxn>
                <a:cxn ang="0">
                  <a:pos x="18" y="209"/>
                </a:cxn>
                <a:cxn ang="0">
                  <a:pos x="38" y="166"/>
                </a:cxn>
                <a:cxn ang="0">
                  <a:pos x="62" y="127"/>
                </a:cxn>
                <a:cxn ang="0">
                  <a:pos x="93" y="93"/>
                </a:cxn>
                <a:cxn ang="0">
                  <a:pos x="128" y="63"/>
                </a:cxn>
                <a:cxn ang="0">
                  <a:pos x="165" y="39"/>
                </a:cxn>
                <a:cxn ang="0">
                  <a:pos x="207" y="19"/>
                </a:cxn>
                <a:cxn ang="0">
                  <a:pos x="251" y="7"/>
                </a:cxn>
                <a:cxn ang="0">
                  <a:pos x="299" y="0"/>
                </a:cxn>
                <a:cxn ang="0">
                  <a:pos x="347" y="1"/>
                </a:cxn>
                <a:cxn ang="0">
                  <a:pos x="395" y="9"/>
                </a:cxn>
                <a:cxn ang="0">
                  <a:pos x="440" y="24"/>
                </a:cxn>
                <a:cxn ang="0">
                  <a:pos x="482" y="45"/>
                </a:cxn>
                <a:cxn ang="0">
                  <a:pos x="519" y="72"/>
                </a:cxn>
                <a:cxn ang="0">
                  <a:pos x="552" y="103"/>
                </a:cxn>
                <a:cxn ang="0">
                  <a:pos x="580" y="140"/>
                </a:cxn>
                <a:cxn ang="0">
                  <a:pos x="603" y="179"/>
                </a:cxn>
                <a:cxn ang="0">
                  <a:pos x="620" y="222"/>
                </a:cxn>
                <a:cxn ang="0">
                  <a:pos x="630" y="267"/>
                </a:cxn>
                <a:cxn ang="0">
                  <a:pos x="634" y="314"/>
                </a:cxn>
                <a:cxn ang="0">
                  <a:pos x="631" y="362"/>
                </a:cxn>
              </a:cxnLst>
              <a:rect l="0" t="0" r="r" b="b"/>
              <a:pathLst>
                <a:path w="634" h="634">
                  <a:moveTo>
                    <a:pt x="631" y="362"/>
                  </a:moveTo>
                  <a:lnTo>
                    <a:pt x="628" y="378"/>
                  </a:lnTo>
                  <a:lnTo>
                    <a:pt x="625" y="394"/>
                  </a:lnTo>
                  <a:lnTo>
                    <a:pt x="621" y="410"/>
                  </a:lnTo>
                  <a:lnTo>
                    <a:pt x="616" y="424"/>
                  </a:lnTo>
                  <a:lnTo>
                    <a:pt x="610" y="439"/>
                  </a:lnTo>
                  <a:lnTo>
                    <a:pt x="604" y="454"/>
                  </a:lnTo>
                  <a:lnTo>
                    <a:pt x="596" y="467"/>
                  </a:lnTo>
                  <a:lnTo>
                    <a:pt x="589" y="480"/>
                  </a:lnTo>
                  <a:lnTo>
                    <a:pt x="581" y="493"/>
                  </a:lnTo>
                  <a:lnTo>
                    <a:pt x="572" y="506"/>
                  </a:lnTo>
                  <a:lnTo>
                    <a:pt x="563" y="518"/>
                  </a:lnTo>
                  <a:lnTo>
                    <a:pt x="552" y="529"/>
                  </a:lnTo>
                  <a:lnTo>
                    <a:pt x="541" y="541"/>
                  </a:lnTo>
                  <a:lnTo>
                    <a:pt x="531" y="551"/>
                  </a:lnTo>
                  <a:lnTo>
                    <a:pt x="519" y="561"/>
                  </a:lnTo>
                  <a:lnTo>
                    <a:pt x="507" y="570"/>
                  </a:lnTo>
                  <a:lnTo>
                    <a:pt x="495" y="579"/>
                  </a:lnTo>
                  <a:lnTo>
                    <a:pt x="482" y="588"/>
                  </a:lnTo>
                  <a:lnTo>
                    <a:pt x="468" y="596"/>
                  </a:lnTo>
                  <a:lnTo>
                    <a:pt x="455" y="602"/>
                  </a:lnTo>
                  <a:lnTo>
                    <a:pt x="441" y="609"/>
                  </a:lnTo>
                  <a:lnTo>
                    <a:pt x="426" y="614"/>
                  </a:lnTo>
                  <a:lnTo>
                    <a:pt x="412" y="619"/>
                  </a:lnTo>
                  <a:lnTo>
                    <a:pt x="398" y="623"/>
                  </a:lnTo>
                  <a:lnTo>
                    <a:pt x="382" y="627"/>
                  </a:lnTo>
                  <a:lnTo>
                    <a:pt x="367" y="629"/>
                  </a:lnTo>
                  <a:lnTo>
                    <a:pt x="352" y="632"/>
                  </a:lnTo>
                  <a:lnTo>
                    <a:pt x="335" y="634"/>
                  </a:lnTo>
                  <a:lnTo>
                    <a:pt x="320" y="634"/>
                  </a:lnTo>
                  <a:lnTo>
                    <a:pt x="304" y="634"/>
                  </a:lnTo>
                  <a:lnTo>
                    <a:pt x="288" y="633"/>
                  </a:lnTo>
                  <a:lnTo>
                    <a:pt x="272" y="630"/>
                  </a:lnTo>
                  <a:lnTo>
                    <a:pt x="256" y="627"/>
                  </a:lnTo>
                  <a:lnTo>
                    <a:pt x="239" y="624"/>
                  </a:lnTo>
                  <a:lnTo>
                    <a:pt x="224" y="620"/>
                  </a:lnTo>
                  <a:lnTo>
                    <a:pt x="209" y="615"/>
                  </a:lnTo>
                  <a:lnTo>
                    <a:pt x="194" y="609"/>
                  </a:lnTo>
                  <a:lnTo>
                    <a:pt x="180" y="603"/>
                  </a:lnTo>
                  <a:lnTo>
                    <a:pt x="166" y="596"/>
                  </a:lnTo>
                  <a:lnTo>
                    <a:pt x="153" y="589"/>
                  </a:lnTo>
                  <a:lnTo>
                    <a:pt x="140" y="579"/>
                  </a:lnTo>
                  <a:lnTo>
                    <a:pt x="128" y="571"/>
                  </a:lnTo>
                  <a:lnTo>
                    <a:pt x="115" y="562"/>
                  </a:lnTo>
                  <a:lnTo>
                    <a:pt x="104" y="552"/>
                  </a:lnTo>
                  <a:lnTo>
                    <a:pt x="93" y="541"/>
                  </a:lnTo>
                  <a:lnTo>
                    <a:pt x="83" y="530"/>
                  </a:lnTo>
                  <a:lnTo>
                    <a:pt x="72" y="518"/>
                  </a:lnTo>
                  <a:lnTo>
                    <a:pt x="63" y="507"/>
                  </a:lnTo>
                  <a:lnTo>
                    <a:pt x="54" y="495"/>
                  </a:lnTo>
                  <a:lnTo>
                    <a:pt x="46" y="481"/>
                  </a:lnTo>
                  <a:lnTo>
                    <a:pt x="39" y="468"/>
                  </a:lnTo>
                  <a:lnTo>
                    <a:pt x="31" y="455"/>
                  </a:lnTo>
                  <a:lnTo>
                    <a:pt x="25" y="440"/>
                  </a:lnTo>
                  <a:lnTo>
                    <a:pt x="19" y="426"/>
                  </a:lnTo>
                  <a:lnTo>
                    <a:pt x="14" y="412"/>
                  </a:lnTo>
                  <a:lnTo>
                    <a:pt x="10" y="397"/>
                  </a:lnTo>
                  <a:lnTo>
                    <a:pt x="6" y="382"/>
                  </a:lnTo>
                  <a:lnTo>
                    <a:pt x="4" y="367"/>
                  </a:lnTo>
                  <a:lnTo>
                    <a:pt x="2" y="351"/>
                  </a:lnTo>
                  <a:lnTo>
                    <a:pt x="0" y="335"/>
                  </a:lnTo>
                  <a:lnTo>
                    <a:pt x="0" y="320"/>
                  </a:lnTo>
                  <a:lnTo>
                    <a:pt x="0" y="303"/>
                  </a:lnTo>
                  <a:lnTo>
                    <a:pt x="1" y="287"/>
                  </a:lnTo>
                  <a:lnTo>
                    <a:pt x="3" y="272"/>
                  </a:lnTo>
                  <a:lnTo>
                    <a:pt x="6" y="255"/>
                  </a:lnTo>
                  <a:lnTo>
                    <a:pt x="9" y="239"/>
                  </a:lnTo>
                  <a:lnTo>
                    <a:pt x="13" y="224"/>
                  </a:lnTo>
                  <a:lnTo>
                    <a:pt x="18" y="209"/>
                  </a:lnTo>
                  <a:lnTo>
                    <a:pt x="24" y="194"/>
                  </a:lnTo>
                  <a:lnTo>
                    <a:pt x="30" y="180"/>
                  </a:lnTo>
                  <a:lnTo>
                    <a:pt x="38" y="166"/>
                  </a:lnTo>
                  <a:lnTo>
                    <a:pt x="46" y="153"/>
                  </a:lnTo>
                  <a:lnTo>
                    <a:pt x="54" y="140"/>
                  </a:lnTo>
                  <a:lnTo>
                    <a:pt x="62" y="127"/>
                  </a:lnTo>
                  <a:lnTo>
                    <a:pt x="72" y="115"/>
                  </a:lnTo>
                  <a:lnTo>
                    <a:pt x="82" y="104"/>
                  </a:lnTo>
                  <a:lnTo>
                    <a:pt x="93" y="93"/>
                  </a:lnTo>
                  <a:lnTo>
                    <a:pt x="104" y="82"/>
                  </a:lnTo>
                  <a:lnTo>
                    <a:pt x="115" y="72"/>
                  </a:lnTo>
                  <a:lnTo>
                    <a:pt x="128" y="63"/>
                  </a:lnTo>
                  <a:lnTo>
                    <a:pt x="140" y="54"/>
                  </a:lnTo>
                  <a:lnTo>
                    <a:pt x="152" y="46"/>
                  </a:lnTo>
                  <a:lnTo>
                    <a:pt x="165" y="39"/>
                  </a:lnTo>
                  <a:lnTo>
                    <a:pt x="179" y="31"/>
                  </a:lnTo>
                  <a:lnTo>
                    <a:pt x="193" y="25"/>
                  </a:lnTo>
                  <a:lnTo>
                    <a:pt x="207" y="19"/>
                  </a:lnTo>
                  <a:lnTo>
                    <a:pt x="222" y="14"/>
                  </a:lnTo>
                  <a:lnTo>
                    <a:pt x="237" y="10"/>
                  </a:lnTo>
                  <a:lnTo>
                    <a:pt x="251" y="7"/>
                  </a:lnTo>
                  <a:lnTo>
                    <a:pt x="267" y="4"/>
                  </a:lnTo>
                  <a:lnTo>
                    <a:pt x="282" y="2"/>
                  </a:lnTo>
                  <a:lnTo>
                    <a:pt x="299" y="0"/>
                  </a:lnTo>
                  <a:lnTo>
                    <a:pt x="314" y="0"/>
                  </a:lnTo>
                  <a:lnTo>
                    <a:pt x="330" y="0"/>
                  </a:lnTo>
                  <a:lnTo>
                    <a:pt x="347" y="1"/>
                  </a:lnTo>
                  <a:lnTo>
                    <a:pt x="363" y="3"/>
                  </a:lnTo>
                  <a:lnTo>
                    <a:pt x="378" y="6"/>
                  </a:lnTo>
                  <a:lnTo>
                    <a:pt x="395" y="9"/>
                  </a:lnTo>
                  <a:lnTo>
                    <a:pt x="410" y="13"/>
                  </a:lnTo>
                  <a:lnTo>
                    <a:pt x="424" y="18"/>
                  </a:lnTo>
                  <a:lnTo>
                    <a:pt x="440" y="24"/>
                  </a:lnTo>
                  <a:lnTo>
                    <a:pt x="454" y="30"/>
                  </a:lnTo>
                  <a:lnTo>
                    <a:pt x="467" y="38"/>
                  </a:lnTo>
                  <a:lnTo>
                    <a:pt x="482" y="45"/>
                  </a:lnTo>
                  <a:lnTo>
                    <a:pt x="494" y="54"/>
                  </a:lnTo>
                  <a:lnTo>
                    <a:pt x="506" y="62"/>
                  </a:lnTo>
                  <a:lnTo>
                    <a:pt x="519" y="72"/>
                  </a:lnTo>
                  <a:lnTo>
                    <a:pt x="531" y="81"/>
                  </a:lnTo>
                  <a:lnTo>
                    <a:pt x="541" y="93"/>
                  </a:lnTo>
                  <a:lnTo>
                    <a:pt x="552" y="103"/>
                  </a:lnTo>
                  <a:lnTo>
                    <a:pt x="562" y="115"/>
                  </a:lnTo>
                  <a:lnTo>
                    <a:pt x="572" y="126"/>
                  </a:lnTo>
                  <a:lnTo>
                    <a:pt x="580" y="140"/>
                  </a:lnTo>
                  <a:lnTo>
                    <a:pt x="588" y="152"/>
                  </a:lnTo>
                  <a:lnTo>
                    <a:pt x="596" y="165"/>
                  </a:lnTo>
                  <a:lnTo>
                    <a:pt x="603" y="179"/>
                  </a:lnTo>
                  <a:lnTo>
                    <a:pt x="610" y="193"/>
                  </a:lnTo>
                  <a:lnTo>
                    <a:pt x="615" y="207"/>
                  </a:lnTo>
                  <a:lnTo>
                    <a:pt x="620" y="222"/>
                  </a:lnTo>
                  <a:lnTo>
                    <a:pt x="624" y="236"/>
                  </a:lnTo>
                  <a:lnTo>
                    <a:pt x="628" y="251"/>
                  </a:lnTo>
                  <a:lnTo>
                    <a:pt x="630" y="267"/>
                  </a:lnTo>
                  <a:lnTo>
                    <a:pt x="632" y="282"/>
                  </a:lnTo>
                  <a:lnTo>
                    <a:pt x="634" y="298"/>
                  </a:lnTo>
                  <a:lnTo>
                    <a:pt x="634" y="314"/>
                  </a:lnTo>
                  <a:lnTo>
                    <a:pt x="634" y="330"/>
                  </a:lnTo>
                  <a:lnTo>
                    <a:pt x="633" y="346"/>
                  </a:lnTo>
                  <a:lnTo>
                    <a:pt x="631" y="36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140"/>
            <p:cNvSpPr>
              <a:spLocks/>
            </p:cNvSpPr>
            <p:nvPr/>
          </p:nvSpPr>
          <p:spPr bwMode="auto">
            <a:xfrm>
              <a:off x="975" y="3193"/>
              <a:ext cx="14" cy="15"/>
            </a:xfrm>
            <a:custGeom>
              <a:avLst/>
              <a:gdLst/>
              <a:ahLst/>
              <a:cxnLst>
                <a:cxn ang="0">
                  <a:pos x="271" y="171"/>
                </a:cxn>
                <a:cxn ang="0">
                  <a:pos x="262" y="196"/>
                </a:cxn>
                <a:cxn ang="0">
                  <a:pos x="248" y="220"/>
                </a:cxn>
                <a:cxn ang="0">
                  <a:pos x="230" y="239"/>
                </a:cxn>
                <a:cxn ang="0">
                  <a:pos x="209" y="255"/>
                </a:cxn>
                <a:cxn ang="0">
                  <a:pos x="185" y="267"/>
                </a:cxn>
                <a:cxn ang="0">
                  <a:pos x="159" y="273"/>
                </a:cxn>
                <a:cxn ang="0">
                  <a:pos x="132" y="275"/>
                </a:cxn>
                <a:cxn ang="0">
                  <a:pos x="103" y="271"/>
                </a:cxn>
                <a:cxn ang="0">
                  <a:pos x="78" y="262"/>
                </a:cxn>
                <a:cxn ang="0">
                  <a:pos x="55" y="248"/>
                </a:cxn>
                <a:cxn ang="0">
                  <a:pos x="36" y="230"/>
                </a:cxn>
                <a:cxn ang="0">
                  <a:pos x="19" y="209"/>
                </a:cxn>
                <a:cxn ang="0">
                  <a:pos x="8" y="185"/>
                </a:cxn>
                <a:cxn ang="0">
                  <a:pos x="1" y="160"/>
                </a:cxn>
                <a:cxn ang="0">
                  <a:pos x="0" y="132"/>
                </a:cxn>
                <a:cxn ang="0">
                  <a:pos x="4" y="104"/>
                </a:cxn>
                <a:cxn ang="0">
                  <a:pos x="13" y="79"/>
                </a:cxn>
                <a:cxn ang="0">
                  <a:pos x="27" y="55"/>
                </a:cxn>
                <a:cxn ang="0">
                  <a:pos x="45" y="36"/>
                </a:cxn>
                <a:cxn ang="0">
                  <a:pos x="65" y="21"/>
                </a:cxn>
                <a:cxn ang="0">
                  <a:pos x="90" y="8"/>
                </a:cxn>
                <a:cxn ang="0">
                  <a:pos x="116" y="2"/>
                </a:cxn>
                <a:cxn ang="0">
                  <a:pos x="143" y="0"/>
                </a:cxn>
                <a:cxn ang="0">
                  <a:pos x="171" y="4"/>
                </a:cxn>
                <a:cxn ang="0">
                  <a:pos x="196" y="13"/>
                </a:cxn>
                <a:cxn ang="0">
                  <a:pos x="219" y="28"/>
                </a:cxn>
                <a:cxn ang="0">
                  <a:pos x="239" y="45"/>
                </a:cxn>
                <a:cxn ang="0">
                  <a:pos x="255" y="67"/>
                </a:cxn>
                <a:cxn ang="0">
                  <a:pos x="266" y="90"/>
                </a:cxn>
                <a:cxn ang="0">
                  <a:pos x="273" y="116"/>
                </a:cxn>
                <a:cxn ang="0">
                  <a:pos x="275" y="143"/>
                </a:cxn>
              </a:cxnLst>
              <a:rect l="0" t="0" r="r" b="b"/>
              <a:pathLst>
                <a:path w="275" h="275">
                  <a:moveTo>
                    <a:pt x="273" y="158"/>
                  </a:moveTo>
                  <a:lnTo>
                    <a:pt x="271" y="171"/>
                  </a:lnTo>
                  <a:lnTo>
                    <a:pt x="267" y="184"/>
                  </a:lnTo>
                  <a:lnTo>
                    <a:pt x="262" y="196"/>
                  </a:lnTo>
                  <a:lnTo>
                    <a:pt x="255" y="209"/>
                  </a:lnTo>
                  <a:lnTo>
                    <a:pt x="248" y="220"/>
                  </a:lnTo>
                  <a:lnTo>
                    <a:pt x="239" y="230"/>
                  </a:lnTo>
                  <a:lnTo>
                    <a:pt x="230" y="239"/>
                  </a:lnTo>
                  <a:lnTo>
                    <a:pt x="220" y="248"/>
                  </a:lnTo>
                  <a:lnTo>
                    <a:pt x="209" y="255"/>
                  </a:lnTo>
                  <a:lnTo>
                    <a:pt x="197" y="261"/>
                  </a:lnTo>
                  <a:lnTo>
                    <a:pt x="185" y="267"/>
                  </a:lnTo>
                  <a:lnTo>
                    <a:pt x="172" y="270"/>
                  </a:lnTo>
                  <a:lnTo>
                    <a:pt x="159" y="273"/>
                  </a:lnTo>
                  <a:lnTo>
                    <a:pt x="145" y="275"/>
                  </a:lnTo>
                  <a:lnTo>
                    <a:pt x="132" y="275"/>
                  </a:lnTo>
                  <a:lnTo>
                    <a:pt x="118" y="273"/>
                  </a:lnTo>
                  <a:lnTo>
                    <a:pt x="103" y="271"/>
                  </a:lnTo>
                  <a:lnTo>
                    <a:pt x="91" y="267"/>
                  </a:lnTo>
                  <a:lnTo>
                    <a:pt x="78" y="262"/>
                  </a:lnTo>
                  <a:lnTo>
                    <a:pt x="66" y="255"/>
                  </a:lnTo>
                  <a:lnTo>
                    <a:pt x="55" y="248"/>
                  </a:lnTo>
                  <a:lnTo>
                    <a:pt x="45" y="239"/>
                  </a:lnTo>
                  <a:lnTo>
                    <a:pt x="36" y="230"/>
                  </a:lnTo>
                  <a:lnTo>
                    <a:pt x="28" y="220"/>
                  </a:lnTo>
                  <a:lnTo>
                    <a:pt x="19" y="209"/>
                  </a:lnTo>
                  <a:lnTo>
                    <a:pt x="13" y="197"/>
                  </a:lnTo>
                  <a:lnTo>
                    <a:pt x="8" y="185"/>
                  </a:lnTo>
                  <a:lnTo>
                    <a:pt x="4" y="172"/>
                  </a:lnTo>
                  <a:lnTo>
                    <a:pt x="1" y="160"/>
                  </a:lnTo>
                  <a:lnTo>
                    <a:pt x="0" y="145"/>
                  </a:lnTo>
                  <a:lnTo>
                    <a:pt x="0" y="132"/>
                  </a:lnTo>
                  <a:lnTo>
                    <a:pt x="1" y="118"/>
                  </a:lnTo>
                  <a:lnTo>
                    <a:pt x="4" y="104"/>
                  </a:lnTo>
                  <a:lnTo>
                    <a:pt x="8" y="91"/>
                  </a:lnTo>
                  <a:lnTo>
                    <a:pt x="13" y="79"/>
                  </a:lnTo>
                  <a:lnTo>
                    <a:pt x="19" y="67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45" y="36"/>
                  </a:lnTo>
                  <a:lnTo>
                    <a:pt x="55" y="28"/>
                  </a:lnTo>
                  <a:lnTo>
                    <a:pt x="65" y="21"/>
                  </a:lnTo>
                  <a:lnTo>
                    <a:pt x="78" y="13"/>
                  </a:lnTo>
                  <a:lnTo>
                    <a:pt x="90" y="8"/>
                  </a:lnTo>
                  <a:lnTo>
                    <a:pt x="102" y="4"/>
                  </a:lnTo>
                  <a:lnTo>
                    <a:pt x="116" y="2"/>
                  </a:lnTo>
                  <a:lnTo>
                    <a:pt x="129" y="0"/>
                  </a:lnTo>
                  <a:lnTo>
                    <a:pt x="143" y="0"/>
                  </a:lnTo>
                  <a:lnTo>
                    <a:pt x="157" y="1"/>
                  </a:lnTo>
                  <a:lnTo>
                    <a:pt x="171" y="4"/>
                  </a:lnTo>
                  <a:lnTo>
                    <a:pt x="184" y="8"/>
                  </a:lnTo>
                  <a:lnTo>
                    <a:pt x="196" y="13"/>
                  </a:lnTo>
                  <a:lnTo>
                    <a:pt x="209" y="20"/>
                  </a:lnTo>
                  <a:lnTo>
                    <a:pt x="219" y="28"/>
                  </a:lnTo>
                  <a:lnTo>
                    <a:pt x="229" y="36"/>
                  </a:lnTo>
                  <a:lnTo>
                    <a:pt x="239" y="45"/>
                  </a:lnTo>
                  <a:lnTo>
                    <a:pt x="248" y="55"/>
                  </a:lnTo>
                  <a:lnTo>
                    <a:pt x="255" y="67"/>
                  </a:lnTo>
                  <a:lnTo>
                    <a:pt x="261" y="78"/>
                  </a:lnTo>
                  <a:lnTo>
                    <a:pt x="266" y="90"/>
                  </a:lnTo>
                  <a:lnTo>
                    <a:pt x="270" y="102"/>
                  </a:lnTo>
                  <a:lnTo>
                    <a:pt x="273" y="116"/>
                  </a:lnTo>
                  <a:lnTo>
                    <a:pt x="274" y="129"/>
                  </a:lnTo>
                  <a:lnTo>
                    <a:pt x="275" y="143"/>
                  </a:lnTo>
                  <a:lnTo>
                    <a:pt x="273" y="158"/>
                  </a:lnTo>
                  <a:close/>
                </a:path>
              </a:pathLst>
            </a:custGeom>
            <a:solidFill>
              <a:srgbClr val="5D46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141"/>
            <p:cNvSpPr>
              <a:spLocks/>
            </p:cNvSpPr>
            <p:nvPr/>
          </p:nvSpPr>
          <p:spPr bwMode="auto">
            <a:xfrm>
              <a:off x="993" y="3212"/>
              <a:ext cx="9" cy="26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69" y="0"/>
                </a:cxn>
                <a:cxn ang="0">
                  <a:pos x="151" y="5"/>
                </a:cxn>
                <a:cxn ang="0">
                  <a:pos x="138" y="9"/>
                </a:cxn>
                <a:cxn ang="0">
                  <a:pos x="124" y="16"/>
                </a:cxn>
                <a:cxn ang="0">
                  <a:pos x="117" y="20"/>
                </a:cxn>
                <a:cxn ang="0">
                  <a:pos x="110" y="25"/>
                </a:cxn>
                <a:cxn ang="0">
                  <a:pos x="101" y="31"/>
                </a:cxn>
                <a:cxn ang="0">
                  <a:pos x="94" y="38"/>
                </a:cxn>
                <a:cxn ang="0">
                  <a:pos x="86" y="45"/>
                </a:cxn>
                <a:cxn ang="0">
                  <a:pos x="78" y="53"/>
                </a:cxn>
                <a:cxn ang="0">
                  <a:pos x="71" y="62"/>
                </a:cxn>
                <a:cxn ang="0">
                  <a:pos x="63" y="72"/>
                </a:cxn>
                <a:cxn ang="0">
                  <a:pos x="55" y="84"/>
                </a:cxn>
                <a:cxn ang="0">
                  <a:pos x="48" y="97"/>
                </a:cxn>
                <a:cxn ang="0">
                  <a:pos x="41" y="110"/>
                </a:cxn>
                <a:cxn ang="0">
                  <a:pos x="35" y="126"/>
                </a:cxn>
                <a:cxn ang="0">
                  <a:pos x="28" y="141"/>
                </a:cxn>
                <a:cxn ang="0">
                  <a:pos x="23" y="158"/>
                </a:cxn>
                <a:cxn ang="0">
                  <a:pos x="17" y="178"/>
                </a:cxn>
                <a:cxn ang="0">
                  <a:pos x="12" y="198"/>
                </a:cxn>
                <a:cxn ang="0">
                  <a:pos x="8" y="220"/>
                </a:cxn>
                <a:cxn ang="0">
                  <a:pos x="5" y="243"/>
                </a:cxn>
                <a:cxn ang="0">
                  <a:pos x="3" y="268"/>
                </a:cxn>
                <a:cxn ang="0">
                  <a:pos x="1" y="294"/>
                </a:cxn>
                <a:cxn ang="0">
                  <a:pos x="0" y="301"/>
                </a:cxn>
                <a:cxn ang="0">
                  <a:pos x="1" y="319"/>
                </a:cxn>
                <a:cxn ang="0">
                  <a:pos x="2" y="331"/>
                </a:cxn>
                <a:cxn ang="0">
                  <a:pos x="5" y="345"/>
                </a:cxn>
                <a:cxn ang="0">
                  <a:pos x="8" y="361"/>
                </a:cxn>
                <a:cxn ang="0">
                  <a:pos x="14" y="377"/>
                </a:cxn>
                <a:cxn ang="0">
                  <a:pos x="22" y="393"/>
                </a:cxn>
                <a:cxn ang="0">
                  <a:pos x="32" y="411"/>
                </a:cxn>
                <a:cxn ang="0">
                  <a:pos x="37" y="419"/>
                </a:cxn>
                <a:cxn ang="0">
                  <a:pos x="43" y="427"/>
                </a:cxn>
                <a:cxn ang="0">
                  <a:pos x="50" y="435"/>
                </a:cxn>
                <a:cxn ang="0">
                  <a:pos x="58" y="444"/>
                </a:cxn>
                <a:cxn ang="0">
                  <a:pos x="68" y="452"/>
                </a:cxn>
                <a:cxn ang="0">
                  <a:pos x="77" y="459"/>
                </a:cxn>
                <a:cxn ang="0">
                  <a:pos x="87" y="466"/>
                </a:cxn>
                <a:cxn ang="0">
                  <a:pos x="98" y="473"/>
                </a:cxn>
                <a:cxn ang="0">
                  <a:pos x="111" y="479"/>
                </a:cxn>
                <a:cxn ang="0">
                  <a:pos x="124" y="486"/>
                </a:cxn>
                <a:cxn ang="0">
                  <a:pos x="137" y="491"/>
                </a:cxn>
                <a:cxn ang="0">
                  <a:pos x="153" y="496"/>
                </a:cxn>
                <a:cxn ang="0">
                  <a:pos x="150" y="489"/>
                </a:cxn>
                <a:cxn ang="0">
                  <a:pos x="142" y="468"/>
                </a:cxn>
                <a:cxn ang="0">
                  <a:pos x="138" y="452"/>
                </a:cxn>
                <a:cxn ang="0">
                  <a:pos x="134" y="431"/>
                </a:cxn>
                <a:cxn ang="0">
                  <a:pos x="130" y="408"/>
                </a:cxn>
                <a:cxn ang="0">
                  <a:pos x="127" y="379"/>
                </a:cxn>
                <a:cxn ang="0">
                  <a:pos x="125" y="347"/>
                </a:cxn>
                <a:cxn ang="0">
                  <a:pos x="125" y="311"/>
                </a:cxn>
                <a:cxn ang="0">
                  <a:pos x="126" y="270"/>
                </a:cxn>
                <a:cxn ang="0">
                  <a:pos x="130" y="225"/>
                </a:cxn>
                <a:cxn ang="0">
                  <a:pos x="133" y="201"/>
                </a:cxn>
                <a:cxn ang="0">
                  <a:pos x="136" y="176"/>
                </a:cxn>
                <a:cxn ang="0">
                  <a:pos x="141" y="149"/>
                </a:cxn>
                <a:cxn ang="0">
                  <a:pos x="146" y="122"/>
                </a:cxn>
                <a:cxn ang="0">
                  <a:pos x="153" y="93"/>
                </a:cxn>
                <a:cxn ang="0">
                  <a:pos x="159" y="63"/>
                </a:cxn>
                <a:cxn ang="0">
                  <a:pos x="167" y="32"/>
                </a:cxn>
                <a:cxn ang="0">
                  <a:pos x="176" y="0"/>
                </a:cxn>
              </a:cxnLst>
              <a:rect l="0" t="0" r="r" b="b"/>
              <a:pathLst>
                <a:path w="176" h="496">
                  <a:moveTo>
                    <a:pt x="176" y="0"/>
                  </a:moveTo>
                  <a:lnTo>
                    <a:pt x="169" y="0"/>
                  </a:lnTo>
                  <a:lnTo>
                    <a:pt x="151" y="5"/>
                  </a:lnTo>
                  <a:lnTo>
                    <a:pt x="138" y="9"/>
                  </a:lnTo>
                  <a:lnTo>
                    <a:pt x="124" y="16"/>
                  </a:lnTo>
                  <a:lnTo>
                    <a:pt x="117" y="20"/>
                  </a:lnTo>
                  <a:lnTo>
                    <a:pt x="110" y="25"/>
                  </a:lnTo>
                  <a:lnTo>
                    <a:pt x="101" y="31"/>
                  </a:lnTo>
                  <a:lnTo>
                    <a:pt x="94" y="38"/>
                  </a:lnTo>
                  <a:lnTo>
                    <a:pt x="86" y="45"/>
                  </a:lnTo>
                  <a:lnTo>
                    <a:pt x="78" y="53"/>
                  </a:lnTo>
                  <a:lnTo>
                    <a:pt x="71" y="62"/>
                  </a:lnTo>
                  <a:lnTo>
                    <a:pt x="63" y="72"/>
                  </a:lnTo>
                  <a:lnTo>
                    <a:pt x="55" y="84"/>
                  </a:lnTo>
                  <a:lnTo>
                    <a:pt x="48" y="97"/>
                  </a:lnTo>
                  <a:lnTo>
                    <a:pt x="41" y="110"/>
                  </a:lnTo>
                  <a:lnTo>
                    <a:pt x="35" y="126"/>
                  </a:lnTo>
                  <a:lnTo>
                    <a:pt x="28" y="141"/>
                  </a:lnTo>
                  <a:lnTo>
                    <a:pt x="23" y="158"/>
                  </a:lnTo>
                  <a:lnTo>
                    <a:pt x="17" y="178"/>
                  </a:lnTo>
                  <a:lnTo>
                    <a:pt x="12" y="198"/>
                  </a:lnTo>
                  <a:lnTo>
                    <a:pt x="8" y="220"/>
                  </a:lnTo>
                  <a:lnTo>
                    <a:pt x="5" y="243"/>
                  </a:lnTo>
                  <a:lnTo>
                    <a:pt x="3" y="268"/>
                  </a:lnTo>
                  <a:lnTo>
                    <a:pt x="1" y="294"/>
                  </a:lnTo>
                  <a:lnTo>
                    <a:pt x="0" y="301"/>
                  </a:lnTo>
                  <a:lnTo>
                    <a:pt x="1" y="319"/>
                  </a:lnTo>
                  <a:lnTo>
                    <a:pt x="2" y="331"/>
                  </a:lnTo>
                  <a:lnTo>
                    <a:pt x="5" y="345"/>
                  </a:lnTo>
                  <a:lnTo>
                    <a:pt x="8" y="361"/>
                  </a:lnTo>
                  <a:lnTo>
                    <a:pt x="14" y="377"/>
                  </a:lnTo>
                  <a:lnTo>
                    <a:pt x="22" y="393"/>
                  </a:lnTo>
                  <a:lnTo>
                    <a:pt x="32" y="411"/>
                  </a:lnTo>
                  <a:lnTo>
                    <a:pt x="37" y="419"/>
                  </a:lnTo>
                  <a:lnTo>
                    <a:pt x="43" y="427"/>
                  </a:lnTo>
                  <a:lnTo>
                    <a:pt x="50" y="435"/>
                  </a:lnTo>
                  <a:lnTo>
                    <a:pt x="58" y="444"/>
                  </a:lnTo>
                  <a:lnTo>
                    <a:pt x="68" y="452"/>
                  </a:lnTo>
                  <a:lnTo>
                    <a:pt x="77" y="459"/>
                  </a:lnTo>
                  <a:lnTo>
                    <a:pt x="87" y="466"/>
                  </a:lnTo>
                  <a:lnTo>
                    <a:pt x="98" y="473"/>
                  </a:lnTo>
                  <a:lnTo>
                    <a:pt x="111" y="479"/>
                  </a:lnTo>
                  <a:lnTo>
                    <a:pt x="124" y="486"/>
                  </a:lnTo>
                  <a:lnTo>
                    <a:pt x="137" y="491"/>
                  </a:lnTo>
                  <a:lnTo>
                    <a:pt x="153" y="496"/>
                  </a:lnTo>
                  <a:lnTo>
                    <a:pt x="150" y="489"/>
                  </a:lnTo>
                  <a:lnTo>
                    <a:pt x="142" y="468"/>
                  </a:lnTo>
                  <a:lnTo>
                    <a:pt x="138" y="452"/>
                  </a:lnTo>
                  <a:lnTo>
                    <a:pt x="134" y="431"/>
                  </a:lnTo>
                  <a:lnTo>
                    <a:pt x="130" y="408"/>
                  </a:lnTo>
                  <a:lnTo>
                    <a:pt x="127" y="379"/>
                  </a:lnTo>
                  <a:lnTo>
                    <a:pt x="125" y="347"/>
                  </a:lnTo>
                  <a:lnTo>
                    <a:pt x="125" y="311"/>
                  </a:lnTo>
                  <a:lnTo>
                    <a:pt x="126" y="270"/>
                  </a:lnTo>
                  <a:lnTo>
                    <a:pt x="130" y="225"/>
                  </a:lnTo>
                  <a:lnTo>
                    <a:pt x="133" y="201"/>
                  </a:lnTo>
                  <a:lnTo>
                    <a:pt x="136" y="176"/>
                  </a:lnTo>
                  <a:lnTo>
                    <a:pt x="141" y="149"/>
                  </a:lnTo>
                  <a:lnTo>
                    <a:pt x="146" y="122"/>
                  </a:lnTo>
                  <a:lnTo>
                    <a:pt x="153" y="93"/>
                  </a:lnTo>
                  <a:lnTo>
                    <a:pt x="159" y="63"/>
                  </a:lnTo>
                  <a:lnTo>
                    <a:pt x="167" y="3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DB6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142"/>
            <p:cNvSpPr>
              <a:spLocks/>
            </p:cNvSpPr>
            <p:nvPr/>
          </p:nvSpPr>
          <p:spPr bwMode="auto">
            <a:xfrm>
              <a:off x="944" y="3120"/>
              <a:ext cx="139" cy="25"/>
            </a:xfrm>
            <a:custGeom>
              <a:avLst/>
              <a:gdLst/>
              <a:ahLst/>
              <a:cxnLst>
                <a:cxn ang="0">
                  <a:pos x="2254" y="20"/>
                </a:cxn>
                <a:cxn ang="0">
                  <a:pos x="2195" y="15"/>
                </a:cxn>
                <a:cxn ang="0">
                  <a:pos x="2128" y="17"/>
                </a:cxn>
                <a:cxn ang="0">
                  <a:pos x="2062" y="25"/>
                </a:cxn>
                <a:cxn ang="0">
                  <a:pos x="1983" y="42"/>
                </a:cxn>
                <a:cxn ang="0">
                  <a:pos x="1891" y="69"/>
                </a:cxn>
                <a:cxn ang="0">
                  <a:pos x="1786" y="109"/>
                </a:cxn>
                <a:cxn ang="0">
                  <a:pos x="1667" y="163"/>
                </a:cxn>
                <a:cxn ang="0">
                  <a:pos x="1535" y="235"/>
                </a:cxn>
                <a:cxn ang="0">
                  <a:pos x="1406" y="297"/>
                </a:cxn>
                <a:cxn ang="0">
                  <a:pos x="1270" y="339"/>
                </a:cxn>
                <a:cxn ang="0">
                  <a:pos x="1128" y="364"/>
                </a:cxn>
                <a:cxn ang="0">
                  <a:pos x="980" y="370"/>
                </a:cxn>
                <a:cxn ang="0">
                  <a:pos x="831" y="359"/>
                </a:cxn>
                <a:cxn ang="0">
                  <a:pos x="678" y="332"/>
                </a:cxn>
                <a:cxn ang="0">
                  <a:pos x="528" y="288"/>
                </a:cxn>
                <a:cxn ang="0">
                  <a:pos x="377" y="229"/>
                </a:cxn>
                <a:cxn ang="0">
                  <a:pos x="232" y="155"/>
                </a:cxn>
                <a:cxn ang="0">
                  <a:pos x="91" y="67"/>
                </a:cxn>
                <a:cxn ang="0">
                  <a:pos x="11" y="19"/>
                </a:cxn>
                <a:cxn ang="0">
                  <a:pos x="48" y="72"/>
                </a:cxn>
                <a:cxn ang="0">
                  <a:pos x="89" y="120"/>
                </a:cxn>
                <a:cxn ang="0">
                  <a:pos x="134" y="163"/>
                </a:cxn>
                <a:cxn ang="0">
                  <a:pos x="194" y="212"/>
                </a:cxn>
                <a:cxn ang="0">
                  <a:pos x="278" y="267"/>
                </a:cxn>
                <a:cxn ang="0">
                  <a:pos x="353" y="307"/>
                </a:cxn>
                <a:cxn ang="0">
                  <a:pos x="558" y="378"/>
                </a:cxn>
                <a:cxn ang="0">
                  <a:pos x="825" y="444"/>
                </a:cxn>
                <a:cxn ang="0">
                  <a:pos x="1063" y="475"/>
                </a:cxn>
                <a:cxn ang="0">
                  <a:pos x="1275" y="479"/>
                </a:cxn>
                <a:cxn ang="0">
                  <a:pos x="1458" y="462"/>
                </a:cxn>
                <a:cxn ang="0">
                  <a:pos x="1614" y="430"/>
                </a:cxn>
                <a:cxn ang="0">
                  <a:pos x="1741" y="389"/>
                </a:cxn>
                <a:cxn ang="0">
                  <a:pos x="1839" y="346"/>
                </a:cxn>
                <a:cxn ang="0">
                  <a:pos x="1911" y="307"/>
                </a:cxn>
                <a:cxn ang="0">
                  <a:pos x="1961" y="274"/>
                </a:cxn>
                <a:cxn ang="0">
                  <a:pos x="2238" y="146"/>
                </a:cxn>
                <a:cxn ang="0">
                  <a:pos x="2356" y="155"/>
                </a:cxn>
                <a:cxn ang="0">
                  <a:pos x="2407" y="166"/>
                </a:cxn>
                <a:cxn ang="0">
                  <a:pos x="2453" y="181"/>
                </a:cxn>
                <a:cxn ang="0">
                  <a:pos x="2495" y="198"/>
                </a:cxn>
                <a:cxn ang="0">
                  <a:pos x="2532" y="219"/>
                </a:cxn>
                <a:cxn ang="0">
                  <a:pos x="2565" y="244"/>
                </a:cxn>
                <a:cxn ang="0">
                  <a:pos x="2593" y="272"/>
                </a:cxn>
                <a:cxn ang="0">
                  <a:pos x="2617" y="303"/>
                </a:cxn>
                <a:cxn ang="0">
                  <a:pos x="2637" y="338"/>
                </a:cxn>
                <a:cxn ang="0">
                  <a:pos x="2628" y="264"/>
                </a:cxn>
                <a:cxn ang="0">
                  <a:pos x="2617" y="221"/>
                </a:cxn>
                <a:cxn ang="0">
                  <a:pos x="2601" y="180"/>
                </a:cxn>
                <a:cxn ang="0">
                  <a:pos x="2577" y="141"/>
                </a:cxn>
                <a:cxn ang="0">
                  <a:pos x="2547" y="106"/>
                </a:cxn>
                <a:cxn ang="0">
                  <a:pos x="2510" y="75"/>
                </a:cxn>
                <a:cxn ang="0">
                  <a:pos x="2464" y="51"/>
                </a:cxn>
                <a:cxn ang="0">
                  <a:pos x="2407" y="33"/>
                </a:cxn>
                <a:cxn ang="0">
                  <a:pos x="2342" y="23"/>
                </a:cxn>
                <a:cxn ang="0">
                  <a:pos x="2265" y="23"/>
                </a:cxn>
              </a:cxnLst>
              <a:rect l="0" t="0" r="r" b="b"/>
              <a:pathLst>
                <a:path w="2637" h="481">
                  <a:moveTo>
                    <a:pt x="2265" y="23"/>
                  </a:moveTo>
                  <a:lnTo>
                    <a:pt x="2262" y="22"/>
                  </a:lnTo>
                  <a:lnTo>
                    <a:pt x="2254" y="20"/>
                  </a:lnTo>
                  <a:lnTo>
                    <a:pt x="2239" y="18"/>
                  </a:lnTo>
                  <a:lnTo>
                    <a:pt x="2220" y="16"/>
                  </a:lnTo>
                  <a:lnTo>
                    <a:pt x="2195" y="15"/>
                  </a:lnTo>
                  <a:lnTo>
                    <a:pt x="2165" y="15"/>
                  </a:lnTo>
                  <a:lnTo>
                    <a:pt x="2147" y="15"/>
                  </a:lnTo>
                  <a:lnTo>
                    <a:pt x="2128" y="17"/>
                  </a:lnTo>
                  <a:lnTo>
                    <a:pt x="2107" y="19"/>
                  </a:lnTo>
                  <a:lnTo>
                    <a:pt x="2086" y="21"/>
                  </a:lnTo>
                  <a:lnTo>
                    <a:pt x="2062" y="25"/>
                  </a:lnTo>
                  <a:lnTo>
                    <a:pt x="2038" y="29"/>
                  </a:lnTo>
                  <a:lnTo>
                    <a:pt x="2011" y="35"/>
                  </a:lnTo>
                  <a:lnTo>
                    <a:pt x="1983" y="42"/>
                  </a:lnTo>
                  <a:lnTo>
                    <a:pt x="1955" y="50"/>
                  </a:lnTo>
                  <a:lnTo>
                    <a:pt x="1924" y="59"/>
                  </a:lnTo>
                  <a:lnTo>
                    <a:pt x="1891" y="69"/>
                  </a:lnTo>
                  <a:lnTo>
                    <a:pt x="1858" y="80"/>
                  </a:lnTo>
                  <a:lnTo>
                    <a:pt x="1823" y="94"/>
                  </a:lnTo>
                  <a:lnTo>
                    <a:pt x="1786" y="109"/>
                  </a:lnTo>
                  <a:lnTo>
                    <a:pt x="1748" y="125"/>
                  </a:lnTo>
                  <a:lnTo>
                    <a:pt x="1708" y="144"/>
                  </a:lnTo>
                  <a:lnTo>
                    <a:pt x="1667" y="163"/>
                  </a:lnTo>
                  <a:lnTo>
                    <a:pt x="1624" y="186"/>
                  </a:lnTo>
                  <a:lnTo>
                    <a:pt x="1580" y="209"/>
                  </a:lnTo>
                  <a:lnTo>
                    <a:pt x="1535" y="235"/>
                  </a:lnTo>
                  <a:lnTo>
                    <a:pt x="1493" y="257"/>
                  </a:lnTo>
                  <a:lnTo>
                    <a:pt x="1450" y="278"/>
                  </a:lnTo>
                  <a:lnTo>
                    <a:pt x="1406" y="297"/>
                  </a:lnTo>
                  <a:lnTo>
                    <a:pt x="1362" y="312"/>
                  </a:lnTo>
                  <a:lnTo>
                    <a:pt x="1316" y="327"/>
                  </a:lnTo>
                  <a:lnTo>
                    <a:pt x="1270" y="339"/>
                  </a:lnTo>
                  <a:lnTo>
                    <a:pt x="1223" y="349"/>
                  </a:lnTo>
                  <a:lnTo>
                    <a:pt x="1176" y="357"/>
                  </a:lnTo>
                  <a:lnTo>
                    <a:pt x="1128" y="364"/>
                  </a:lnTo>
                  <a:lnTo>
                    <a:pt x="1080" y="368"/>
                  </a:lnTo>
                  <a:lnTo>
                    <a:pt x="1030" y="370"/>
                  </a:lnTo>
                  <a:lnTo>
                    <a:pt x="980" y="370"/>
                  </a:lnTo>
                  <a:lnTo>
                    <a:pt x="931" y="369"/>
                  </a:lnTo>
                  <a:lnTo>
                    <a:pt x="881" y="365"/>
                  </a:lnTo>
                  <a:lnTo>
                    <a:pt x="831" y="359"/>
                  </a:lnTo>
                  <a:lnTo>
                    <a:pt x="780" y="352"/>
                  </a:lnTo>
                  <a:lnTo>
                    <a:pt x="730" y="343"/>
                  </a:lnTo>
                  <a:lnTo>
                    <a:pt x="678" y="332"/>
                  </a:lnTo>
                  <a:lnTo>
                    <a:pt x="628" y="319"/>
                  </a:lnTo>
                  <a:lnTo>
                    <a:pt x="578" y="304"/>
                  </a:lnTo>
                  <a:lnTo>
                    <a:pt x="528" y="288"/>
                  </a:lnTo>
                  <a:lnTo>
                    <a:pt x="478" y="271"/>
                  </a:lnTo>
                  <a:lnTo>
                    <a:pt x="428" y="250"/>
                  </a:lnTo>
                  <a:lnTo>
                    <a:pt x="377" y="229"/>
                  </a:lnTo>
                  <a:lnTo>
                    <a:pt x="328" y="206"/>
                  </a:lnTo>
                  <a:lnTo>
                    <a:pt x="280" y="182"/>
                  </a:lnTo>
                  <a:lnTo>
                    <a:pt x="232" y="155"/>
                  </a:lnTo>
                  <a:lnTo>
                    <a:pt x="184" y="127"/>
                  </a:lnTo>
                  <a:lnTo>
                    <a:pt x="137" y="98"/>
                  </a:lnTo>
                  <a:lnTo>
                    <a:pt x="91" y="67"/>
                  </a:lnTo>
                  <a:lnTo>
                    <a:pt x="45" y="34"/>
                  </a:lnTo>
                  <a:lnTo>
                    <a:pt x="0" y="0"/>
                  </a:lnTo>
                  <a:lnTo>
                    <a:pt x="11" y="19"/>
                  </a:lnTo>
                  <a:lnTo>
                    <a:pt x="22" y="37"/>
                  </a:lnTo>
                  <a:lnTo>
                    <a:pt x="34" y="55"/>
                  </a:lnTo>
                  <a:lnTo>
                    <a:pt x="48" y="72"/>
                  </a:lnTo>
                  <a:lnTo>
                    <a:pt x="61" y="89"/>
                  </a:lnTo>
                  <a:lnTo>
                    <a:pt x="74" y="105"/>
                  </a:lnTo>
                  <a:lnTo>
                    <a:pt x="89" y="120"/>
                  </a:lnTo>
                  <a:lnTo>
                    <a:pt x="104" y="136"/>
                  </a:lnTo>
                  <a:lnTo>
                    <a:pt x="118" y="150"/>
                  </a:lnTo>
                  <a:lnTo>
                    <a:pt x="134" y="163"/>
                  </a:lnTo>
                  <a:lnTo>
                    <a:pt x="149" y="176"/>
                  </a:lnTo>
                  <a:lnTo>
                    <a:pt x="163" y="189"/>
                  </a:lnTo>
                  <a:lnTo>
                    <a:pt x="194" y="212"/>
                  </a:lnTo>
                  <a:lnTo>
                    <a:pt x="224" y="233"/>
                  </a:lnTo>
                  <a:lnTo>
                    <a:pt x="252" y="251"/>
                  </a:lnTo>
                  <a:lnTo>
                    <a:pt x="278" y="267"/>
                  </a:lnTo>
                  <a:lnTo>
                    <a:pt x="302" y="281"/>
                  </a:lnTo>
                  <a:lnTo>
                    <a:pt x="322" y="292"/>
                  </a:lnTo>
                  <a:lnTo>
                    <a:pt x="353" y="307"/>
                  </a:lnTo>
                  <a:lnTo>
                    <a:pt x="364" y="312"/>
                  </a:lnTo>
                  <a:lnTo>
                    <a:pt x="462" y="347"/>
                  </a:lnTo>
                  <a:lnTo>
                    <a:pt x="558" y="378"/>
                  </a:lnTo>
                  <a:lnTo>
                    <a:pt x="650" y="404"/>
                  </a:lnTo>
                  <a:lnTo>
                    <a:pt x="739" y="426"/>
                  </a:lnTo>
                  <a:lnTo>
                    <a:pt x="825" y="444"/>
                  </a:lnTo>
                  <a:lnTo>
                    <a:pt x="908" y="458"/>
                  </a:lnTo>
                  <a:lnTo>
                    <a:pt x="987" y="468"/>
                  </a:lnTo>
                  <a:lnTo>
                    <a:pt x="1063" y="475"/>
                  </a:lnTo>
                  <a:lnTo>
                    <a:pt x="1137" y="479"/>
                  </a:lnTo>
                  <a:lnTo>
                    <a:pt x="1208" y="481"/>
                  </a:lnTo>
                  <a:lnTo>
                    <a:pt x="1275" y="479"/>
                  </a:lnTo>
                  <a:lnTo>
                    <a:pt x="1340" y="476"/>
                  </a:lnTo>
                  <a:lnTo>
                    <a:pt x="1400" y="470"/>
                  </a:lnTo>
                  <a:lnTo>
                    <a:pt x="1458" y="462"/>
                  </a:lnTo>
                  <a:lnTo>
                    <a:pt x="1514" y="453"/>
                  </a:lnTo>
                  <a:lnTo>
                    <a:pt x="1565" y="441"/>
                  </a:lnTo>
                  <a:lnTo>
                    <a:pt x="1614" y="430"/>
                  </a:lnTo>
                  <a:lnTo>
                    <a:pt x="1659" y="417"/>
                  </a:lnTo>
                  <a:lnTo>
                    <a:pt x="1701" y="403"/>
                  </a:lnTo>
                  <a:lnTo>
                    <a:pt x="1741" y="389"/>
                  </a:lnTo>
                  <a:lnTo>
                    <a:pt x="1777" y="375"/>
                  </a:lnTo>
                  <a:lnTo>
                    <a:pt x="1809" y="361"/>
                  </a:lnTo>
                  <a:lnTo>
                    <a:pt x="1839" y="346"/>
                  </a:lnTo>
                  <a:lnTo>
                    <a:pt x="1867" y="333"/>
                  </a:lnTo>
                  <a:lnTo>
                    <a:pt x="1890" y="320"/>
                  </a:lnTo>
                  <a:lnTo>
                    <a:pt x="1911" y="307"/>
                  </a:lnTo>
                  <a:lnTo>
                    <a:pt x="1927" y="297"/>
                  </a:lnTo>
                  <a:lnTo>
                    <a:pt x="1942" y="288"/>
                  </a:lnTo>
                  <a:lnTo>
                    <a:pt x="1961" y="274"/>
                  </a:lnTo>
                  <a:lnTo>
                    <a:pt x="1967" y="270"/>
                  </a:lnTo>
                  <a:lnTo>
                    <a:pt x="2194" y="146"/>
                  </a:lnTo>
                  <a:lnTo>
                    <a:pt x="2238" y="146"/>
                  </a:lnTo>
                  <a:lnTo>
                    <a:pt x="2279" y="147"/>
                  </a:lnTo>
                  <a:lnTo>
                    <a:pt x="2319" y="151"/>
                  </a:lnTo>
                  <a:lnTo>
                    <a:pt x="2356" y="155"/>
                  </a:lnTo>
                  <a:lnTo>
                    <a:pt x="2373" y="158"/>
                  </a:lnTo>
                  <a:lnTo>
                    <a:pt x="2391" y="162"/>
                  </a:lnTo>
                  <a:lnTo>
                    <a:pt x="2407" y="166"/>
                  </a:lnTo>
                  <a:lnTo>
                    <a:pt x="2424" y="170"/>
                  </a:lnTo>
                  <a:lnTo>
                    <a:pt x="2439" y="175"/>
                  </a:lnTo>
                  <a:lnTo>
                    <a:pt x="2453" y="181"/>
                  </a:lnTo>
                  <a:lnTo>
                    <a:pt x="2468" y="186"/>
                  </a:lnTo>
                  <a:lnTo>
                    <a:pt x="2482" y="192"/>
                  </a:lnTo>
                  <a:lnTo>
                    <a:pt x="2495" y="198"/>
                  </a:lnTo>
                  <a:lnTo>
                    <a:pt x="2509" y="204"/>
                  </a:lnTo>
                  <a:lnTo>
                    <a:pt x="2520" y="211"/>
                  </a:lnTo>
                  <a:lnTo>
                    <a:pt x="2532" y="219"/>
                  </a:lnTo>
                  <a:lnTo>
                    <a:pt x="2543" y="227"/>
                  </a:lnTo>
                  <a:lnTo>
                    <a:pt x="2555" y="235"/>
                  </a:lnTo>
                  <a:lnTo>
                    <a:pt x="2565" y="244"/>
                  </a:lnTo>
                  <a:lnTo>
                    <a:pt x="2574" y="253"/>
                  </a:lnTo>
                  <a:lnTo>
                    <a:pt x="2584" y="262"/>
                  </a:lnTo>
                  <a:lnTo>
                    <a:pt x="2593" y="272"/>
                  </a:lnTo>
                  <a:lnTo>
                    <a:pt x="2601" y="282"/>
                  </a:lnTo>
                  <a:lnTo>
                    <a:pt x="2609" y="292"/>
                  </a:lnTo>
                  <a:lnTo>
                    <a:pt x="2617" y="303"/>
                  </a:lnTo>
                  <a:lnTo>
                    <a:pt x="2623" y="315"/>
                  </a:lnTo>
                  <a:lnTo>
                    <a:pt x="2630" y="326"/>
                  </a:lnTo>
                  <a:lnTo>
                    <a:pt x="2637" y="338"/>
                  </a:lnTo>
                  <a:lnTo>
                    <a:pt x="2635" y="308"/>
                  </a:lnTo>
                  <a:lnTo>
                    <a:pt x="2630" y="279"/>
                  </a:lnTo>
                  <a:lnTo>
                    <a:pt x="2628" y="264"/>
                  </a:lnTo>
                  <a:lnTo>
                    <a:pt x="2625" y="250"/>
                  </a:lnTo>
                  <a:lnTo>
                    <a:pt x="2621" y="236"/>
                  </a:lnTo>
                  <a:lnTo>
                    <a:pt x="2617" y="221"/>
                  </a:lnTo>
                  <a:lnTo>
                    <a:pt x="2612" y="207"/>
                  </a:lnTo>
                  <a:lnTo>
                    <a:pt x="2607" y="193"/>
                  </a:lnTo>
                  <a:lnTo>
                    <a:pt x="2601" y="180"/>
                  </a:lnTo>
                  <a:lnTo>
                    <a:pt x="2594" y="166"/>
                  </a:lnTo>
                  <a:lnTo>
                    <a:pt x="2586" y="153"/>
                  </a:lnTo>
                  <a:lnTo>
                    <a:pt x="2577" y="141"/>
                  </a:lnTo>
                  <a:lnTo>
                    <a:pt x="2568" y="128"/>
                  </a:lnTo>
                  <a:lnTo>
                    <a:pt x="2559" y="117"/>
                  </a:lnTo>
                  <a:lnTo>
                    <a:pt x="2547" y="106"/>
                  </a:lnTo>
                  <a:lnTo>
                    <a:pt x="2536" y="95"/>
                  </a:lnTo>
                  <a:lnTo>
                    <a:pt x="2523" y="84"/>
                  </a:lnTo>
                  <a:lnTo>
                    <a:pt x="2510" y="75"/>
                  </a:lnTo>
                  <a:lnTo>
                    <a:pt x="2495" y="66"/>
                  </a:lnTo>
                  <a:lnTo>
                    <a:pt x="2480" y="58"/>
                  </a:lnTo>
                  <a:lnTo>
                    <a:pt x="2464" y="51"/>
                  </a:lnTo>
                  <a:lnTo>
                    <a:pt x="2446" y="44"/>
                  </a:lnTo>
                  <a:lnTo>
                    <a:pt x="2428" y="38"/>
                  </a:lnTo>
                  <a:lnTo>
                    <a:pt x="2407" y="33"/>
                  </a:lnTo>
                  <a:lnTo>
                    <a:pt x="2387" y="29"/>
                  </a:lnTo>
                  <a:lnTo>
                    <a:pt x="2365" y="26"/>
                  </a:lnTo>
                  <a:lnTo>
                    <a:pt x="2342" y="23"/>
                  </a:lnTo>
                  <a:lnTo>
                    <a:pt x="2317" y="22"/>
                  </a:lnTo>
                  <a:lnTo>
                    <a:pt x="2292" y="22"/>
                  </a:lnTo>
                  <a:lnTo>
                    <a:pt x="2265" y="23"/>
                  </a:lnTo>
                  <a:close/>
                </a:path>
              </a:pathLst>
            </a:custGeom>
            <a:solidFill>
              <a:srgbClr val="4B39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43"/>
            <p:cNvSpPr>
              <a:spLocks/>
            </p:cNvSpPr>
            <p:nvPr/>
          </p:nvSpPr>
          <p:spPr bwMode="auto">
            <a:xfrm>
              <a:off x="985" y="3246"/>
              <a:ext cx="56" cy="3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13"/>
                </a:cxn>
                <a:cxn ang="0">
                  <a:pos x="4" y="24"/>
                </a:cxn>
                <a:cxn ang="0">
                  <a:pos x="13" y="37"/>
                </a:cxn>
                <a:cxn ang="0">
                  <a:pos x="29" y="50"/>
                </a:cxn>
                <a:cxn ang="0">
                  <a:pos x="53" y="64"/>
                </a:cxn>
                <a:cxn ang="0">
                  <a:pos x="88" y="76"/>
                </a:cxn>
                <a:cxn ang="0">
                  <a:pos x="135" y="87"/>
                </a:cxn>
                <a:cxn ang="0">
                  <a:pos x="195" y="94"/>
                </a:cxn>
                <a:cxn ang="0">
                  <a:pos x="272" y="98"/>
                </a:cxn>
                <a:cxn ang="0">
                  <a:pos x="366" y="98"/>
                </a:cxn>
                <a:cxn ang="0">
                  <a:pos x="479" y="92"/>
                </a:cxn>
                <a:cxn ang="0">
                  <a:pos x="614" y="79"/>
                </a:cxn>
                <a:cxn ang="0">
                  <a:pos x="771" y="60"/>
                </a:cxn>
                <a:cxn ang="0">
                  <a:pos x="954" y="31"/>
                </a:cxn>
                <a:cxn ang="0">
                  <a:pos x="1053" y="21"/>
                </a:cxn>
                <a:cxn ang="0">
                  <a:pos x="1043" y="71"/>
                </a:cxn>
                <a:cxn ang="0">
                  <a:pos x="1025" y="133"/>
                </a:cxn>
                <a:cxn ang="0">
                  <a:pos x="1008" y="182"/>
                </a:cxn>
                <a:cxn ang="0">
                  <a:pos x="986" y="235"/>
                </a:cxn>
                <a:cxn ang="0">
                  <a:pos x="960" y="292"/>
                </a:cxn>
                <a:cxn ang="0">
                  <a:pos x="927" y="347"/>
                </a:cxn>
                <a:cxn ang="0">
                  <a:pos x="887" y="402"/>
                </a:cxn>
                <a:cxn ang="0">
                  <a:pos x="841" y="452"/>
                </a:cxn>
                <a:cxn ang="0">
                  <a:pos x="788" y="498"/>
                </a:cxn>
                <a:cxn ang="0">
                  <a:pos x="726" y="536"/>
                </a:cxn>
                <a:cxn ang="0">
                  <a:pos x="657" y="566"/>
                </a:cxn>
                <a:cxn ang="0">
                  <a:pos x="579" y="583"/>
                </a:cxn>
                <a:cxn ang="0">
                  <a:pos x="491" y="587"/>
                </a:cxn>
                <a:cxn ang="0">
                  <a:pos x="440" y="584"/>
                </a:cxn>
                <a:cxn ang="0">
                  <a:pos x="417" y="581"/>
                </a:cxn>
                <a:cxn ang="0">
                  <a:pos x="390" y="574"/>
                </a:cxn>
                <a:cxn ang="0">
                  <a:pos x="366" y="565"/>
                </a:cxn>
                <a:cxn ang="0">
                  <a:pos x="341" y="552"/>
                </a:cxn>
                <a:cxn ang="0">
                  <a:pos x="313" y="536"/>
                </a:cxn>
                <a:cxn ang="0">
                  <a:pos x="283" y="513"/>
                </a:cxn>
                <a:cxn ang="0">
                  <a:pos x="254" y="486"/>
                </a:cxn>
                <a:cxn ang="0">
                  <a:pos x="224" y="452"/>
                </a:cxn>
                <a:cxn ang="0">
                  <a:pos x="195" y="412"/>
                </a:cxn>
                <a:cxn ang="0">
                  <a:pos x="168" y="363"/>
                </a:cxn>
                <a:cxn ang="0">
                  <a:pos x="143" y="307"/>
                </a:cxn>
                <a:cxn ang="0">
                  <a:pos x="120" y="241"/>
                </a:cxn>
                <a:cxn ang="0">
                  <a:pos x="101" y="166"/>
                </a:cxn>
                <a:cxn ang="0">
                  <a:pos x="86" y="76"/>
                </a:cxn>
                <a:cxn ang="0">
                  <a:pos x="71" y="71"/>
                </a:cxn>
                <a:cxn ang="0">
                  <a:pos x="41" y="57"/>
                </a:cxn>
                <a:cxn ang="0">
                  <a:pos x="24" y="47"/>
                </a:cxn>
                <a:cxn ang="0">
                  <a:pos x="11" y="34"/>
                </a:cxn>
                <a:cxn ang="0">
                  <a:pos x="2" y="1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054" h="587">
                  <a:moveTo>
                    <a:pt x="0" y="0"/>
                  </a:moveTo>
                  <a:lnTo>
                    <a:pt x="0" y="2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4"/>
                  </a:lnTo>
                  <a:lnTo>
                    <a:pt x="8" y="30"/>
                  </a:lnTo>
                  <a:lnTo>
                    <a:pt x="13" y="37"/>
                  </a:lnTo>
                  <a:lnTo>
                    <a:pt x="20" y="43"/>
                  </a:lnTo>
                  <a:lnTo>
                    <a:pt x="29" y="50"/>
                  </a:lnTo>
                  <a:lnTo>
                    <a:pt x="40" y="56"/>
                  </a:lnTo>
                  <a:lnTo>
                    <a:pt x="53" y="64"/>
                  </a:lnTo>
                  <a:lnTo>
                    <a:pt x="69" y="70"/>
                  </a:lnTo>
                  <a:lnTo>
                    <a:pt x="88" y="76"/>
                  </a:lnTo>
                  <a:lnTo>
                    <a:pt x="109" y="82"/>
                  </a:lnTo>
                  <a:lnTo>
                    <a:pt x="135" y="87"/>
                  </a:lnTo>
                  <a:lnTo>
                    <a:pt x="163" y="91"/>
                  </a:lnTo>
                  <a:lnTo>
                    <a:pt x="195" y="94"/>
                  </a:lnTo>
                  <a:lnTo>
                    <a:pt x="231" y="97"/>
                  </a:lnTo>
                  <a:lnTo>
                    <a:pt x="272" y="98"/>
                  </a:lnTo>
                  <a:lnTo>
                    <a:pt x="316" y="99"/>
                  </a:lnTo>
                  <a:lnTo>
                    <a:pt x="366" y="98"/>
                  </a:lnTo>
                  <a:lnTo>
                    <a:pt x="420" y="95"/>
                  </a:lnTo>
                  <a:lnTo>
                    <a:pt x="479" y="92"/>
                  </a:lnTo>
                  <a:lnTo>
                    <a:pt x="543" y="86"/>
                  </a:lnTo>
                  <a:lnTo>
                    <a:pt x="614" y="79"/>
                  </a:lnTo>
                  <a:lnTo>
                    <a:pt x="690" y="70"/>
                  </a:lnTo>
                  <a:lnTo>
                    <a:pt x="771" y="60"/>
                  </a:lnTo>
                  <a:lnTo>
                    <a:pt x="858" y="46"/>
                  </a:lnTo>
                  <a:lnTo>
                    <a:pt x="954" y="31"/>
                  </a:lnTo>
                  <a:lnTo>
                    <a:pt x="1054" y="13"/>
                  </a:lnTo>
                  <a:lnTo>
                    <a:pt x="1053" y="21"/>
                  </a:lnTo>
                  <a:lnTo>
                    <a:pt x="1049" y="40"/>
                  </a:lnTo>
                  <a:lnTo>
                    <a:pt x="1043" y="71"/>
                  </a:lnTo>
                  <a:lnTo>
                    <a:pt x="1031" y="111"/>
                  </a:lnTo>
                  <a:lnTo>
                    <a:pt x="1025" y="133"/>
                  </a:lnTo>
                  <a:lnTo>
                    <a:pt x="1017" y="157"/>
                  </a:lnTo>
                  <a:lnTo>
                    <a:pt x="1008" y="182"/>
                  </a:lnTo>
                  <a:lnTo>
                    <a:pt x="998" y="209"/>
                  </a:lnTo>
                  <a:lnTo>
                    <a:pt x="986" y="235"/>
                  </a:lnTo>
                  <a:lnTo>
                    <a:pt x="974" y="263"/>
                  </a:lnTo>
                  <a:lnTo>
                    <a:pt x="960" y="292"/>
                  </a:lnTo>
                  <a:lnTo>
                    <a:pt x="943" y="319"/>
                  </a:lnTo>
                  <a:lnTo>
                    <a:pt x="927" y="347"/>
                  </a:lnTo>
                  <a:lnTo>
                    <a:pt x="908" y="374"/>
                  </a:lnTo>
                  <a:lnTo>
                    <a:pt x="887" y="402"/>
                  </a:lnTo>
                  <a:lnTo>
                    <a:pt x="866" y="428"/>
                  </a:lnTo>
                  <a:lnTo>
                    <a:pt x="841" y="452"/>
                  </a:lnTo>
                  <a:lnTo>
                    <a:pt x="815" y="476"/>
                  </a:lnTo>
                  <a:lnTo>
                    <a:pt x="788" y="498"/>
                  </a:lnTo>
                  <a:lnTo>
                    <a:pt x="758" y="519"/>
                  </a:lnTo>
                  <a:lnTo>
                    <a:pt x="726" y="536"/>
                  </a:lnTo>
                  <a:lnTo>
                    <a:pt x="693" y="552"/>
                  </a:lnTo>
                  <a:lnTo>
                    <a:pt x="657" y="566"/>
                  </a:lnTo>
                  <a:lnTo>
                    <a:pt x="619" y="576"/>
                  </a:lnTo>
                  <a:lnTo>
                    <a:pt x="579" y="583"/>
                  </a:lnTo>
                  <a:lnTo>
                    <a:pt x="536" y="587"/>
                  </a:lnTo>
                  <a:lnTo>
                    <a:pt x="491" y="587"/>
                  </a:lnTo>
                  <a:lnTo>
                    <a:pt x="443" y="584"/>
                  </a:lnTo>
                  <a:lnTo>
                    <a:pt x="440" y="584"/>
                  </a:lnTo>
                  <a:lnTo>
                    <a:pt x="432" y="583"/>
                  </a:lnTo>
                  <a:lnTo>
                    <a:pt x="417" y="581"/>
                  </a:lnTo>
                  <a:lnTo>
                    <a:pt x="400" y="577"/>
                  </a:lnTo>
                  <a:lnTo>
                    <a:pt x="390" y="574"/>
                  </a:lnTo>
                  <a:lnTo>
                    <a:pt x="378" y="570"/>
                  </a:lnTo>
                  <a:lnTo>
                    <a:pt x="366" y="565"/>
                  </a:lnTo>
                  <a:lnTo>
                    <a:pt x="354" y="559"/>
                  </a:lnTo>
                  <a:lnTo>
                    <a:pt x="341" y="552"/>
                  </a:lnTo>
                  <a:lnTo>
                    <a:pt x="326" y="544"/>
                  </a:lnTo>
                  <a:lnTo>
                    <a:pt x="313" y="536"/>
                  </a:lnTo>
                  <a:lnTo>
                    <a:pt x="299" y="526"/>
                  </a:lnTo>
                  <a:lnTo>
                    <a:pt x="283" y="513"/>
                  </a:lnTo>
                  <a:lnTo>
                    <a:pt x="269" y="501"/>
                  </a:lnTo>
                  <a:lnTo>
                    <a:pt x="254" y="486"/>
                  </a:lnTo>
                  <a:lnTo>
                    <a:pt x="239" y="471"/>
                  </a:lnTo>
                  <a:lnTo>
                    <a:pt x="224" y="452"/>
                  </a:lnTo>
                  <a:lnTo>
                    <a:pt x="209" y="433"/>
                  </a:lnTo>
                  <a:lnTo>
                    <a:pt x="195" y="412"/>
                  </a:lnTo>
                  <a:lnTo>
                    <a:pt x="181" y="389"/>
                  </a:lnTo>
                  <a:lnTo>
                    <a:pt x="168" y="363"/>
                  </a:lnTo>
                  <a:lnTo>
                    <a:pt x="155" y="337"/>
                  </a:lnTo>
                  <a:lnTo>
                    <a:pt x="143" y="307"/>
                  </a:lnTo>
                  <a:lnTo>
                    <a:pt x="131" y="275"/>
                  </a:lnTo>
                  <a:lnTo>
                    <a:pt x="120" y="241"/>
                  </a:lnTo>
                  <a:lnTo>
                    <a:pt x="110" y="205"/>
                  </a:lnTo>
                  <a:lnTo>
                    <a:pt x="101" y="166"/>
                  </a:lnTo>
                  <a:lnTo>
                    <a:pt x="93" y="124"/>
                  </a:lnTo>
                  <a:lnTo>
                    <a:pt x="86" y="76"/>
                  </a:lnTo>
                  <a:lnTo>
                    <a:pt x="82" y="75"/>
                  </a:lnTo>
                  <a:lnTo>
                    <a:pt x="71" y="71"/>
                  </a:lnTo>
                  <a:lnTo>
                    <a:pt x="57" y="66"/>
                  </a:lnTo>
                  <a:lnTo>
                    <a:pt x="41" y="57"/>
                  </a:lnTo>
                  <a:lnTo>
                    <a:pt x="32" y="52"/>
                  </a:lnTo>
                  <a:lnTo>
                    <a:pt x="24" y="47"/>
                  </a:lnTo>
                  <a:lnTo>
                    <a:pt x="17" y="41"/>
                  </a:lnTo>
                  <a:lnTo>
                    <a:pt x="11" y="34"/>
                  </a:lnTo>
                  <a:lnTo>
                    <a:pt x="6" y="27"/>
                  </a:lnTo>
                  <a:lnTo>
                    <a:pt x="2" y="19"/>
                  </a:lnTo>
                  <a:lnTo>
                    <a:pt x="1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5F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44"/>
            <p:cNvSpPr>
              <a:spLocks/>
            </p:cNvSpPr>
            <p:nvPr/>
          </p:nvSpPr>
          <p:spPr bwMode="auto">
            <a:xfrm>
              <a:off x="1047" y="3225"/>
              <a:ext cx="29" cy="12"/>
            </a:xfrm>
            <a:custGeom>
              <a:avLst/>
              <a:gdLst/>
              <a:ahLst/>
              <a:cxnLst>
                <a:cxn ang="0">
                  <a:pos x="551" y="122"/>
                </a:cxn>
                <a:cxn ang="0">
                  <a:pos x="547" y="134"/>
                </a:cxn>
                <a:cxn ang="0">
                  <a:pos x="541" y="144"/>
                </a:cxn>
                <a:cxn ang="0">
                  <a:pos x="533" y="154"/>
                </a:cxn>
                <a:cxn ang="0">
                  <a:pos x="516" y="168"/>
                </a:cxn>
                <a:cxn ang="0">
                  <a:pos x="486" y="185"/>
                </a:cxn>
                <a:cxn ang="0">
                  <a:pos x="448" y="198"/>
                </a:cxn>
                <a:cxn ang="0">
                  <a:pos x="403" y="208"/>
                </a:cxn>
                <a:cxn ang="0">
                  <a:pos x="354" y="215"/>
                </a:cxn>
                <a:cxn ang="0">
                  <a:pos x="300" y="218"/>
                </a:cxn>
                <a:cxn ang="0">
                  <a:pos x="243" y="216"/>
                </a:cxn>
                <a:cxn ang="0">
                  <a:pos x="190" y="210"/>
                </a:cxn>
                <a:cxn ang="0">
                  <a:pos x="141" y="201"/>
                </a:cxn>
                <a:cxn ang="0">
                  <a:pos x="97" y="188"/>
                </a:cxn>
                <a:cxn ang="0">
                  <a:pos x="60" y="171"/>
                </a:cxn>
                <a:cxn ang="0">
                  <a:pos x="32" y="153"/>
                </a:cxn>
                <a:cxn ang="0">
                  <a:pos x="15" y="139"/>
                </a:cxn>
                <a:cxn ang="0">
                  <a:pos x="7" y="128"/>
                </a:cxn>
                <a:cxn ang="0">
                  <a:pos x="2" y="117"/>
                </a:cxn>
                <a:cxn ang="0">
                  <a:pos x="0" y="106"/>
                </a:cxn>
                <a:cxn ang="0">
                  <a:pos x="0" y="95"/>
                </a:cxn>
                <a:cxn ang="0">
                  <a:pos x="3" y="83"/>
                </a:cxn>
                <a:cxn ang="0">
                  <a:pos x="9" y="73"/>
                </a:cxn>
                <a:cxn ang="0">
                  <a:pos x="17" y="64"/>
                </a:cxn>
                <a:cxn ang="0">
                  <a:pos x="35" y="50"/>
                </a:cxn>
                <a:cxn ang="0">
                  <a:pos x="64" y="33"/>
                </a:cxn>
                <a:cxn ang="0">
                  <a:pos x="102" y="19"/>
                </a:cxn>
                <a:cxn ang="0">
                  <a:pos x="146" y="9"/>
                </a:cxn>
                <a:cxn ang="0">
                  <a:pos x="196" y="3"/>
                </a:cxn>
                <a:cxn ang="0">
                  <a:pos x="251" y="0"/>
                </a:cxn>
                <a:cxn ang="0">
                  <a:pos x="307" y="1"/>
                </a:cxn>
                <a:cxn ang="0">
                  <a:pos x="360" y="7"/>
                </a:cxn>
                <a:cxn ang="0">
                  <a:pos x="409" y="17"/>
                </a:cxn>
                <a:cxn ang="0">
                  <a:pos x="453" y="30"/>
                </a:cxn>
                <a:cxn ang="0">
                  <a:pos x="490" y="46"/>
                </a:cxn>
                <a:cxn ang="0">
                  <a:pos x="519" y="64"/>
                </a:cxn>
                <a:cxn ang="0">
                  <a:pos x="535" y="79"/>
                </a:cxn>
                <a:cxn ang="0">
                  <a:pos x="543" y="90"/>
                </a:cxn>
                <a:cxn ang="0">
                  <a:pos x="549" y="101"/>
                </a:cxn>
                <a:cxn ang="0">
                  <a:pos x="551" y="111"/>
                </a:cxn>
              </a:cxnLst>
              <a:rect l="0" t="0" r="r" b="b"/>
              <a:pathLst>
                <a:path w="551" h="218">
                  <a:moveTo>
                    <a:pt x="551" y="117"/>
                  </a:moveTo>
                  <a:lnTo>
                    <a:pt x="551" y="122"/>
                  </a:lnTo>
                  <a:lnTo>
                    <a:pt x="550" y="128"/>
                  </a:lnTo>
                  <a:lnTo>
                    <a:pt x="547" y="134"/>
                  </a:lnTo>
                  <a:lnTo>
                    <a:pt x="544" y="139"/>
                  </a:lnTo>
                  <a:lnTo>
                    <a:pt x="541" y="144"/>
                  </a:lnTo>
                  <a:lnTo>
                    <a:pt x="537" y="149"/>
                  </a:lnTo>
                  <a:lnTo>
                    <a:pt x="533" y="154"/>
                  </a:lnTo>
                  <a:lnTo>
                    <a:pt x="528" y="159"/>
                  </a:lnTo>
                  <a:lnTo>
                    <a:pt x="516" y="168"/>
                  </a:lnTo>
                  <a:lnTo>
                    <a:pt x="501" y="176"/>
                  </a:lnTo>
                  <a:lnTo>
                    <a:pt x="486" y="185"/>
                  </a:lnTo>
                  <a:lnTo>
                    <a:pt x="468" y="192"/>
                  </a:lnTo>
                  <a:lnTo>
                    <a:pt x="448" y="198"/>
                  </a:lnTo>
                  <a:lnTo>
                    <a:pt x="427" y="204"/>
                  </a:lnTo>
                  <a:lnTo>
                    <a:pt x="403" y="208"/>
                  </a:lnTo>
                  <a:lnTo>
                    <a:pt x="380" y="212"/>
                  </a:lnTo>
                  <a:lnTo>
                    <a:pt x="354" y="215"/>
                  </a:lnTo>
                  <a:lnTo>
                    <a:pt x="327" y="217"/>
                  </a:lnTo>
                  <a:lnTo>
                    <a:pt x="300" y="218"/>
                  </a:lnTo>
                  <a:lnTo>
                    <a:pt x="272" y="217"/>
                  </a:lnTo>
                  <a:lnTo>
                    <a:pt x="243" y="216"/>
                  </a:lnTo>
                  <a:lnTo>
                    <a:pt x="216" y="214"/>
                  </a:lnTo>
                  <a:lnTo>
                    <a:pt x="190" y="210"/>
                  </a:lnTo>
                  <a:lnTo>
                    <a:pt x="165" y="206"/>
                  </a:lnTo>
                  <a:lnTo>
                    <a:pt x="141" y="201"/>
                  </a:lnTo>
                  <a:lnTo>
                    <a:pt x="119" y="195"/>
                  </a:lnTo>
                  <a:lnTo>
                    <a:pt x="97" y="188"/>
                  </a:lnTo>
                  <a:lnTo>
                    <a:pt x="78" y="180"/>
                  </a:lnTo>
                  <a:lnTo>
                    <a:pt x="60" y="171"/>
                  </a:lnTo>
                  <a:lnTo>
                    <a:pt x="45" y="163"/>
                  </a:lnTo>
                  <a:lnTo>
                    <a:pt x="32" y="153"/>
                  </a:lnTo>
                  <a:lnTo>
                    <a:pt x="20" y="144"/>
                  </a:lnTo>
                  <a:lnTo>
                    <a:pt x="15" y="139"/>
                  </a:lnTo>
                  <a:lnTo>
                    <a:pt x="11" y="134"/>
                  </a:lnTo>
                  <a:lnTo>
                    <a:pt x="7" y="128"/>
                  </a:lnTo>
                  <a:lnTo>
                    <a:pt x="4" y="122"/>
                  </a:lnTo>
                  <a:lnTo>
                    <a:pt x="2" y="117"/>
                  </a:lnTo>
                  <a:lnTo>
                    <a:pt x="1" y="112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90"/>
                  </a:lnTo>
                  <a:lnTo>
                    <a:pt x="3" y="83"/>
                  </a:lnTo>
                  <a:lnTo>
                    <a:pt x="6" y="78"/>
                  </a:lnTo>
                  <a:lnTo>
                    <a:pt x="9" y="73"/>
                  </a:lnTo>
                  <a:lnTo>
                    <a:pt x="13" y="68"/>
                  </a:lnTo>
                  <a:lnTo>
                    <a:pt x="17" y="64"/>
                  </a:lnTo>
                  <a:lnTo>
                    <a:pt x="22" y="59"/>
                  </a:lnTo>
                  <a:lnTo>
                    <a:pt x="35" y="50"/>
                  </a:lnTo>
                  <a:lnTo>
                    <a:pt x="48" y="41"/>
                  </a:lnTo>
                  <a:lnTo>
                    <a:pt x="64" y="33"/>
                  </a:lnTo>
                  <a:lnTo>
                    <a:pt x="83" y="26"/>
                  </a:lnTo>
                  <a:lnTo>
                    <a:pt x="102" y="19"/>
                  </a:lnTo>
                  <a:lnTo>
                    <a:pt x="124" y="14"/>
                  </a:lnTo>
                  <a:lnTo>
                    <a:pt x="146" y="9"/>
                  </a:lnTo>
                  <a:lnTo>
                    <a:pt x="171" y="5"/>
                  </a:lnTo>
                  <a:lnTo>
                    <a:pt x="196" y="3"/>
                  </a:lnTo>
                  <a:lnTo>
                    <a:pt x="223" y="1"/>
                  </a:lnTo>
                  <a:lnTo>
                    <a:pt x="251" y="0"/>
                  </a:lnTo>
                  <a:lnTo>
                    <a:pt x="278" y="0"/>
                  </a:lnTo>
                  <a:lnTo>
                    <a:pt x="307" y="1"/>
                  </a:lnTo>
                  <a:lnTo>
                    <a:pt x="334" y="4"/>
                  </a:lnTo>
                  <a:lnTo>
                    <a:pt x="360" y="7"/>
                  </a:lnTo>
                  <a:lnTo>
                    <a:pt x="386" y="12"/>
                  </a:lnTo>
                  <a:lnTo>
                    <a:pt x="409" y="17"/>
                  </a:lnTo>
                  <a:lnTo>
                    <a:pt x="432" y="23"/>
                  </a:lnTo>
                  <a:lnTo>
                    <a:pt x="453" y="30"/>
                  </a:lnTo>
                  <a:lnTo>
                    <a:pt x="473" y="37"/>
                  </a:lnTo>
                  <a:lnTo>
                    <a:pt x="490" y="46"/>
                  </a:lnTo>
                  <a:lnTo>
                    <a:pt x="506" y="55"/>
                  </a:lnTo>
                  <a:lnTo>
                    <a:pt x="519" y="64"/>
                  </a:lnTo>
                  <a:lnTo>
                    <a:pt x="530" y="74"/>
                  </a:lnTo>
                  <a:lnTo>
                    <a:pt x="535" y="79"/>
                  </a:lnTo>
                  <a:lnTo>
                    <a:pt x="539" y="84"/>
                  </a:lnTo>
                  <a:lnTo>
                    <a:pt x="543" y="90"/>
                  </a:lnTo>
                  <a:lnTo>
                    <a:pt x="545" y="95"/>
                  </a:lnTo>
                  <a:lnTo>
                    <a:pt x="549" y="101"/>
                  </a:lnTo>
                  <a:lnTo>
                    <a:pt x="550" y="106"/>
                  </a:lnTo>
                  <a:lnTo>
                    <a:pt x="551" y="111"/>
                  </a:lnTo>
                  <a:lnTo>
                    <a:pt x="551" y="117"/>
                  </a:lnTo>
                  <a:close/>
                </a:path>
              </a:pathLst>
            </a:custGeom>
            <a:solidFill>
              <a:srgbClr val="F2BE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45"/>
            <p:cNvSpPr>
              <a:spLocks/>
            </p:cNvSpPr>
            <p:nvPr/>
          </p:nvSpPr>
          <p:spPr bwMode="auto">
            <a:xfrm>
              <a:off x="950" y="3215"/>
              <a:ext cx="24" cy="12"/>
            </a:xfrm>
            <a:custGeom>
              <a:avLst/>
              <a:gdLst/>
              <a:ahLst/>
              <a:cxnLst>
                <a:cxn ang="0">
                  <a:pos x="455" y="143"/>
                </a:cxn>
                <a:cxn ang="0">
                  <a:pos x="450" y="154"/>
                </a:cxn>
                <a:cxn ang="0">
                  <a:pos x="441" y="169"/>
                </a:cxn>
                <a:cxn ang="0">
                  <a:pos x="422" y="186"/>
                </a:cxn>
                <a:cxn ang="0">
                  <a:pos x="395" y="201"/>
                </a:cxn>
                <a:cxn ang="0">
                  <a:pos x="362" y="212"/>
                </a:cxn>
                <a:cxn ang="0">
                  <a:pos x="326" y="219"/>
                </a:cxn>
                <a:cxn ang="0">
                  <a:pos x="284" y="223"/>
                </a:cxn>
                <a:cxn ang="0">
                  <a:pos x="239" y="222"/>
                </a:cxn>
                <a:cxn ang="0">
                  <a:pos x="192" y="217"/>
                </a:cxn>
                <a:cxn ang="0">
                  <a:pos x="148" y="208"/>
                </a:cxn>
                <a:cxn ang="0">
                  <a:pos x="109" y="195"/>
                </a:cxn>
                <a:cxn ang="0">
                  <a:pos x="74" y="178"/>
                </a:cxn>
                <a:cxn ang="0">
                  <a:pos x="44" y="161"/>
                </a:cxn>
                <a:cxn ang="0">
                  <a:pos x="22" y="140"/>
                </a:cxn>
                <a:cxn ang="0">
                  <a:pos x="7" y="119"/>
                </a:cxn>
                <a:cxn ang="0">
                  <a:pos x="1" y="103"/>
                </a:cxn>
                <a:cxn ang="0">
                  <a:pos x="0" y="91"/>
                </a:cxn>
                <a:cxn ang="0">
                  <a:pos x="1" y="80"/>
                </a:cxn>
                <a:cxn ang="0">
                  <a:pos x="5" y="69"/>
                </a:cxn>
                <a:cxn ang="0">
                  <a:pos x="14" y="54"/>
                </a:cxn>
                <a:cxn ang="0">
                  <a:pos x="34" y="37"/>
                </a:cxn>
                <a:cxn ang="0">
                  <a:pos x="60" y="23"/>
                </a:cxn>
                <a:cxn ang="0">
                  <a:pos x="92" y="12"/>
                </a:cxn>
                <a:cxn ang="0">
                  <a:pos x="130" y="3"/>
                </a:cxn>
                <a:cxn ang="0">
                  <a:pos x="172" y="0"/>
                </a:cxn>
                <a:cxn ang="0">
                  <a:pos x="217" y="1"/>
                </a:cxn>
                <a:cxn ang="0">
                  <a:pos x="263" y="6"/>
                </a:cxn>
                <a:cxn ang="0">
                  <a:pos x="307" y="16"/>
                </a:cxn>
                <a:cxn ang="0">
                  <a:pos x="347" y="29"/>
                </a:cxn>
                <a:cxn ang="0">
                  <a:pos x="382" y="44"/>
                </a:cxn>
                <a:cxn ang="0">
                  <a:pos x="412" y="63"/>
                </a:cxn>
                <a:cxn ang="0">
                  <a:pos x="434" y="83"/>
                </a:cxn>
                <a:cxn ang="0">
                  <a:pos x="448" y="105"/>
                </a:cxn>
                <a:cxn ang="0">
                  <a:pos x="455" y="121"/>
                </a:cxn>
                <a:cxn ang="0">
                  <a:pos x="456" y="132"/>
                </a:cxn>
              </a:cxnLst>
              <a:rect l="0" t="0" r="r" b="b"/>
              <a:pathLst>
                <a:path w="456" h="223">
                  <a:moveTo>
                    <a:pt x="456" y="137"/>
                  </a:moveTo>
                  <a:lnTo>
                    <a:pt x="455" y="143"/>
                  </a:lnTo>
                  <a:lnTo>
                    <a:pt x="452" y="149"/>
                  </a:lnTo>
                  <a:lnTo>
                    <a:pt x="450" y="154"/>
                  </a:lnTo>
                  <a:lnTo>
                    <a:pt x="448" y="159"/>
                  </a:lnTo>
                  <a:lnTo>
                    <a:pt x="441" y="169"/>
                  </a:lnTo>
                  <a:lnTo>
                    <a:pt x="433" y="178"/>
                  </a:lnTo>
                  <a:lnTo>
                    <a:pt x="422" y="186"/>
                  </a:lnTo>
                  <a:lnTo>
                    <a:pt x="410" y="194"/>
                  </a:lnTo>
                  <a:lnTo>
                    <a:pt x="395" y="201"/>
                  </a:lnTo>
                  <a:lnTo>
                    <a:pt x="380" y="207"/>
                  </a:lnTo>
                  <a:lnTo>
                    <a:pt x="362" y="212"/>
                  </a:lnTo>
                  <a:lnTo>
                    <a:pt x="345" y="216"/>
                  </a:lnTo>
                  <a:lnTo>
                    <a:pt x="326" y="219"/>
                  </a:lnTo>
                  <a:lnTo>
                    <a:pt x="305" y="222"/>
                  </a:lnTo>
                  <a:lnTo>
                    <a:pt x="284" y="223"/>
                  </a:lnTo>
                  <a:lnTo>
                    <a:pt x="261" y="223"/>
                  </a:lnTo>
                  <a:lnTo>
                    <a:pt x="239" y="222"/>
                  </a:lnTo>
                  <a:lnTo>
                    <a:pt x="215" y="220"/>
                  </a:lnTo>
                  <a:lnTo>
                    <a:pt x="192" y="217"/>
                  </a:lnTo>
                  <a:lnTo>
                    <a:pt x="170" y="213"/>
                  </a:lnTo>
                  <a:lnTo>
                    <a:pt x="148" y="208"/>
                  </a:lnTo>
                  <a:lnTo>
                    <a:pt x="128" y="202"/>
                  </a:lnTo>
                  <a:lnTo>
                    <a:pt x="109" y="195"/>
                  </a:lnTo>
                  <a:lnTo>
                    <a:pt x="90" y="187"/>
                  </a:lnTo>
                  <a:lnTo>
                    <a:pt x="74" y="178"/>
                  </a:lnTo>
                  <a:lnTo>
                    <a:pt x="58" y="170"/>
                  </a:lnTo>
                  <a:lnTo>
                    <a:pt x="44" y="161"/>
                  </a:lnTo>
                  <a:lnTo>
                    <a:pt x="32" y="151"/>
                  </a:lnTo>
                  <a:lnTo>
                    <a:pt x="22" y="140"/>
                  </a:lnTo>
                  <a:lnTo>
                    <a:pt x="13" y="130"/>
                  </a:lnTo>
                  <a:lnTo>
                    <a:pt x="7" y="119"/>
                  </a:lnTo>
                  <a:lnTo>
                    <a:pt x="2" y="108"/>
                  </a:lnTo>
                  <a:lnTo>
                    <a:pt x="1" y="103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0" y="85"/>
                  </a:lnTo>
                  <a:lnTo>
                    <a:pt x="1" y="80"/>
                  </a:lnTo>
                  <a:lnTo>
                    <a:pt x="3" y="75"/>
                  </a:lnTo>
                  <a:lnTo>
                    <a:pt x="5" y="69"/>
                  </a:lnTo>
                  <a:lnTo>
                    <a:pt x="7" y="64"/>
                  </a:lnTo>
                  <a:lnTo>
                    <a:pt x="14" y="54"/>
                  </a:lnTo>
                  <a:lnTo>
                    <a:pt x="23" y="45"/>
                  </a:lnTo>
                  <a:lnTo>
                    <a:pt x="34" y="37"/>
                  </a:lnTo>
                  <a:lnTo>
                    <a:pt x="46" y="29"/>
                  </a:lnTo>
                  <a:lnTo>
                    <a:pt x="60" y="23"/>
                  </a:lnTo>
                  <a:lnTo>
                    <a:pt x="76" y="17"/>
                  </a:lnTo>
                  <a:lnTo>
                    <a:pt x="92" y="12"/>
                  </a:lnTo>
                  <a:lnTo>
                    <a:pt x="111" y="7"/>
                  </a:lnTo>
                  <a:lnTo>
                    <a:pt x="130" y="3"/>
                  </a:lnTo>
                  <a:lnTo>
                    <a:pt x="151" y="1"/>
                  </a:lnTo>
                  <a:lnTo>
                    <a:pt x="172" y="0"/>
                  </a:lnTo>
                  <a:lnTo>
                    <a:pt x="195" y="0"/>
                  </a:lnTo>
                  <a:lnTo>
                    <a:pt x="217" y="1"/>
                  </a:lnTo>
                  <a:lnTo>
                    <a:pt x="241" y="3"/>
                  </a:lnTo>
                  <a:lnTo>
                    <a:pt x="263" y="6"/>
                  </a:lnTo>
                  <a:lnTo>
                    <a:pt x="286" y="11"/>
                  </a:lnTo>
                  <a:lnTo>
                    <a:pt x="307" y="16"/>
                  </a:lnTo>
                  <a:lnTo>
                    <a:pt x="328" y="22"/>
                  </a:lnTo>
                  <a:lnTo>
                    <a:pt x="347" y="29"/>
                  </a:lnTo>
                  <a:lnTo>
                    <a:pt x="365" y="36"/>
                  </a:lnTo>
                  <a:lnTo>
                    <a:pt x="382" y="44"/>
                  </a:lnTo>
                  <a:lnTo>
                    <a:pt x="397" y="53"/>
                  </a:lnTo>
                  <a:lnTo>
                    <a:pt x="412" y="63"/>
                  </a:lnTo>
                  <a:lnTo>
                    <a:pt x="424" y="73"/>
                  </a:lnTo>
                  <a:lnTo>
                    <a:pt x="434" y="83"/>
                  </a:lnTo>
                  <a:lnTo>
                    <a:pt x="442" y="93"/>
                  </a:lnTo>
                  <a:lnTo>
                    <a:pt x="448" y="105"/>
                  </a:lnTo>
                  <a:lnTo>
                    <a:pt x="454" y="116"/>
                  </a:lnTo>
                  <a:lnTo>
                    <a:pt x="455" y="121"/>
                  </a:lnTo>
                  <a:lnTo>
                    <a:pt x="456" y="127"/>
                  </a:lnTo>
                  <a:lnTo>
                    <a:pt x="456" y="132"/>
                  </a:lnTo>
                  <a:lnTo>
                    <a:pt x="456" y="137"/>
                  </a:lnTo>
                  <a:close/>
                </a:path>
              </a:pathLst>
            </a:custGeom>
            <a:solidFill>
              <a:srgbClr val="F2BE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46"/>
            <p:cNvSpPr>
              <a:spLocks/>
            </p:cNvSpPr>
            <p:nvPr/>
          </p:nvSpPr>
          <p:spPr bwMode="auto">
            <a:xfrm>
              <a:off x="985" y="3277"/>
              <a:ext cx="81" cy="104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598" y="1209"/>
                </a:cxn>
                <a:cxn ang="0">
                  <a:pos x="1294" y="68"/>
                </a:cxn>
                <a:cxn ang="0">
                  <a:pos x="1541" y="161"/>
                </a:cxn>
                <a:cxn ang="0">
                  <a:pos x="528" y="1968"/>
                </a:cxn>
                <a:cxn ang="0">
                  <a:pos x="0" y="40"/>
                </a:cxn>
                <a:cxn ang="0">
                  <a:pos x="292" y="0"/>
                </a:cxn>
              </a:cxnLst>
              <a:rect l="0" t="0" r="r" b="b"/>
              <a:pathLst>
                <a:path w="1541" h="1968">
                  <a:moveTo>
                    <a:pt x="292" y="0"/>
                  </a:moveTo>
                  <a:lnTo>
                    <a:pt x="598" y="1209"/>
                  </a:lnTo>
                  <a:lnTo>
                    <a:pt x="1294" y="68"/>
                  </a:lnTo>
                  <a:lnTo>
                    <a:pt x="1541" y="161"/>
                  </a:lnTo>
                  <a:lnTo>
                    <a:pt x="528" y="1968"/>
                  </a:lnTo>
                  <a:lnTo>
                    <a:pt x="0" y="4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96D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147"/>
            <p:cNvSpPr>
              <a:spLocks/>
            </p:cNvSpPr>
            <p:nvPr/>
          </p:nvSpPr>
          <p:spPr bwMode="auto">
            <a:xfrm>
              <a:off x="965" y="3279"/>
              <a:ext cx="12" cy="49"/>
            </a:xfrm>
            <a:custGeom>
              <a:avLst/>
              <a:gdLst/>
              <a:ahLst/>
              <a:cxnLst>
                <a:cxn ang="0">
                  <a:pos x="234" y="8"/>
                </a:cxn>
                <a:cxn ang="0">
                  <a:pos x="1" y="915"/>
                </a:cxn>
                <a:cxn ang="0">
                  <a:pos x="1" y="906"/>
                </a:cxn>
                <a:cxn ang="0">
                  <a:pos x="1" y="881"/>
                </a:cxn>
                <a:cxn ang="0">
                  <a:pos x="0" y="842"/>
                </a:cxn>
                <a:cxn ang="0">
                  <a:pos x="0" y="790"/>
                </a:cxn>
                <a:cxn ang="0">
                  <a:pos x="0" y="730"/>
                </a:cxn>
                <a:cxn ang="0">
                  <a:pos x="0" y="662"/>
                </a:cxn>
                <a:cxn ang="0">
                  <a:pos x="0" y="587"/>
                </a:cxn>
                <a:cxn ang="0">
                  <a:pos x="1" y="510"/>
                </a:cxn>
                <a:cxn ang="0">
                  <a:pos x="1" y="433"/>
                </a:cxn>
                <a:cxn ang="0">
                  <a:pos x="2" y="356"/>
                </a:cxn>
                <a:cxn ang="0">
                  <a:pos x="2" y="283"/>
                </a:cxn>
                <a:cxn ang="0">
                  <a:pos x="4" y="216"/>
                </a:cxn>
                <a:cxn ang="0">
                  <a:pos x="5" y="157"/>
                </a:cxn>
                <a:cxn ang="0">
                  <a:pos x="7" y="107"/>
                </a:cxn>
                <a:cxn ang="0">
                  <a:pos x="9" y="71"/>
                </a:cxn>
                <a:cxn ang="0">
                  <a:pos x="12" y="49"/>
                </a:cxn>
                <a:cxn ang="0">
                  <a:pos x="14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6" y="26"/>
                </a:cxn>
                <a:cxn ang="0">
                  <a:pos x="31" y="21"/>
                </a:cxn>
                <a:cxn ang="0">
                  <a:pos x="39" y="16"/>
                </a:cxn>
                <a:cxn ang="0">
                  <a:pos x="46" y="13"/>
                </a:cxn>
                <a:cxn ang="0">
                  <a:pos x="53" y="10"/>
                </a:cxn>
                <a:cxn ang="0">
                  <a:pos x="70" y="6"/>
                </a:cxn>
                <a:cxn ang="0">
                  <a:pos x="89" y="2"/>
                </a:cxn>
                <a:cxn ang="0">
                  <a:pos x="109" y="1"/>
                </a:cxn>
                <a:cxn ang="0">
                  <a:pos x="129" y="0"/>
                </a:cxn>
                <a:cxn ang="0">
                  <a:pos x="149" y="0"/>
                </a:cxn>
                <a:cxn ang="0">
                  <a:pos x="169" y="1"/>
                </a:cxn>
                <a:cxn ang="0">
                  <a:pos x="186" y="2"/>
                </a:cxn>
                <a:cxn ang="0">
                  <a:pos x="201" y="4"/>
                </a:cxn>
                <a:cxn ang="0">
                  <a:pos x="226" y="6"/>
                </a:cxn>
                <a:cxn ang="0">
                  <a:pos x="234" y="8"/>
                </a:cxn>
              </a:cxnLst>
              <a:rect l="0" t="0" r="r" b="b"/>
              <a:pathLst>
                <a:path w="234" h="915">
                  <a:moveTo>
                    <a:pt x="234" y="8"/>
                  </a:moveTo>
                  <a:lnTo>
                    <a:pt x="1" y="915"/>
                  </a:lnTo>
                  <a:lnTo>
                    <a:pt x="1" y="906"/>
                  </a:lnTo>
                  <a:lnTo>
                    <a:pt x="1" y="881"/>
                  </a:lnTo>
                  <a:lnTo>
                    <a:pt x="0" y="842"/>
                  </a:lnTo>
                  <a:lnTo>
                    <a:pt x="0" y="790"/>
                  </a:lnTo>
                  <a:lnTo>
                    <a:pt x="0" y="730"/>
                  </a:lnTo>
                  <a:lnTo>
                    <a:pt x="0" y="662"/>
                  </a:lnTo>
                  <a:lnTo>
                    <a:pt x="0" y="587"/>
                  </a:lnTo>
                  <a:lnTo>
                    <a:pt x="1" y="510"/>
                  </a:lnTo>
                  <a:lnTo>
                    <a:pt x="1" y="433"/>
                  </a:lnTo>
                  <a:lnTo>
                    <a:pt x="2" y="356"/>
                  </a:lnTo>
                  <a:lnTo>
                    <a:pt x="2" y="283"/>
                  </a:lnTo>
                  <a:lnTo>
                    <a:pt x="4" y="216"/>
                  </a:lnTo>
                  <a:lnTo>
                    <a:pt x="5" y="157"/>
                  </a:lnTo>
                  <a:lnTo>
                    <a:pt x="7" y="107"/>
                  </a:lnTo>
                  <a:lnTo>
                    <a:pt x="9" y="71"/>
                  </a:lnTo>
                  <a:lnTo>
                    <a:pt x="12" y="49"/>
                  </a:lnTo>
                  <a:lnTo>
                    <a:pt x="14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6" y="26"/>
                  </a:lnTo>
                  <a:lnTo>
                    <a:pt x="31" y="21"/>
                  </a:lnTo>
                  <a:lnTo>
                    <a:pt x="39" y="16"/>
                  </a:lnTo>
                  <a:lnTo>
                    <a:pt x="46" y="13"/>
                  </a:lnTo>
                  <a:lnTo>
                    <a:pt x="53" y="10"/>
                  </a:lnTo>
                  <a:lnTo>
                    <a:pt x="70" y="6"/>
                  </a:lnTo>
                  <a:lnTo>
                    <a:pt x="89" y="2"/>
                  </a:lnTo>
                  <a:lnTo>
                    <a:pt x="109" y="1"/>
                  </a:lnTo>
                  <a:lnTo>
                    <a:pt x="129" y="0"/>
                  </a:lnTo>
                  <a:lnTo>
                    <a:pt x="149" y="0"/>
                  </a:lnTo>
                  <a:lnTo>
                    <a:pt x="169" y="1"/>
                  </a:lnTo>
                  <a:lnTo>
                    <a:pt x="186" y="2"/>
                  </a:lnTo>
                  <a:lnTo>
                    <a:pt x="201" y="4"/>
                  </a:lnTo>
                  <a:lnTo>
                    <a:pt x="226" y="6"/>
                  </a:lnTo>
                  <a:lnTo>
                    <a:pt x="234" y="8"/>
                  </a:lnTo>
                  <a:close/>
                </a:path>
              </a:pathLst>
            </a:custGeom>
            <a:solidFill>
              <a:srgbClr val="0096D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993" y="3278"/>
              <a:ext cx="7" cy="4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9" y="770"/>
                </a:cxn>
                <a:cxn ang="0">
                  <a:pos x="133" y="678"/>
                </a:cxn>
                <a:cxn ang="0">
                  <a:pos x="84" y="0"/>
                </a:cxn>
                <a:cxn ang="0">
                  <a:pos x="0" y="8"/>
                </a:cxn>
              </a:cxnLst>
              <a:rect l="0" t="0" r="r" b="b"/>
              <a:pathLst>
                <a:path w="133" h="770">
                  <a:moveTo>
                    <a:pt x="0" y="8"/>
                  </a:moveTo>
                  <a:lnTo>
                    <a:pt x="19" y="770"/>
                  </a:lnTo>
                  <a:lnTo>
                    <a:pt x="133" y="678"/>
                  </a:lnTo>
                  <a:lnTo>
                    <a:pt x="8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149"/>
            <p:cNvSpPr>
              <a:spLocks/>
            </p:cNvSpPr>
            <p:nvPr/>
          </p:nvSpPr>
          <p:spPr bwMode="auto">
            <a:xfrm>
              <a:off x="997" y="3277"/>
              <a:ext cx="21" cy="42"/>
            </a:xfrm>
            <a:custGeom>
              <a:avLst/>
              <a:gdLst/>
              <a:ahLst/>
              <a:cxnLst>
                <a:cxn ang="0">
                  <a:pos x="322" y="292"/>
                </a:cxn>
                <a:cxn ang="0">
                  <a:pos x="172" y="0"/>
                </a:cxn>
                <a:cxn ang="0">
                  <a:pos x="0" y="12"/>
                </a:cxn>
                <a:cxn ang="0">
                  <a:pos x="49" y="690"/>
                </a:cxn>
                <a:cxn ang="0">
                  <a:pos x="265" y="514"/>
                </a:cxn>
                <a:cxn ang="0">
                  <a:pos x="336" y="801"/>
                </a:cxn>
                <a:cxn ang="0">
                  <a:pos x="392" y="576"/>
                </a:cxn>
                <a:cxn ang="0">
                  <a:pos x="322" y="292"/>
                </a:cxn>
              </a:cxnLst>
              <a:rect l="0" t="0" r="r" b="b"/>
              <a:pathLst>
                <a:path w="392" h="801">
                  <a:moveTo>
                    <a:pt x="322" y="292"/>
                  </a:moveTo>
                  <a:lnTo>
                    <a:pt x="172" y="0"/>
                  </a:lnTo>
                  <a:lnTo>
                    <a:pt x="0" y="12"/>
                  </a:lnTo>
                  <a:lnTo>
                    <a:pt x="49" y="690"/>
                  </a:lnTo>
                  <a:lnTo>
                    <a:pt x="265" y="514"/>
                  </a:lnTo>
                  <a:lnTo>
                    <a:pt x="336" y="801"/>
                  </a:lnTo>
                  <a:lnTo>
                    <a:pt x="392" y="576"/>
                  </a:lnTo>
                  <a:lnTo>
                    <a:pt x="322" y="2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50"/>
            <p:cNvSpPr>
              <a:spLocks/>
            </p:cNvSpPr>
            <p:nvPr/>
          </p:nvSpPr>
          <p:spPr bwMode="auto">
            <a:xfrm>
              <a:off x="1086" y="3291"/>
              <a:ext cx="13" cy="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4" y="137"/>
                </a:cxn>
                <a:cxn ang="0">
                  <a:pos x="253" y="146"/>
                </a:cxn>
                <a:cxn ang="0">
                  <a:pos x="250" y="173"/>
                </a:cxn>
                <a:cxn ang="0">
                  <a:pos x="246" y="215"/>
                </a:cxn>
                <a:cxn ang="0">
                  <a:pos x="240" y="269"/>
                </a:cxn>
                <a:cxn ang="0">
                  <a:pos x="233" y="332"/>
                </a:cxn>
                <a:cxn ang="0">
                  <a:pos x="225" y="403"/>
                </a:cxn>
                <a:cxn ang="0">
                  <a:pos x="216" y="479"/>
                </a:cxn>
                <a:cxn ang="0">
                  <a:pos x="205" y="558"/>
                </a:cxn>
                <a:cxn ang="0">
                  <a:pos x="195" y="637"/>
                </a:cxn>
                <a:cxn ang="0">
                  <a:pos x="184" y="713"/>
                </a:cxn>
                <a:cxn ang="0">
                  <a:pos x="174" y="785"/>
                </a:cxn>
                <a:cxn ang="0">
                  <a:pos x="162" y="849"/>
                </a:cxn>
                <a:cxn ang="0">
                  <a:pos x="157" y="878"/>
                </a:cxn>
                <a:cxn ang="0">
                  <a:pos x="152" y="904"/>
                </a:cxn>
                <a:cxn ang="0">
                  <a:pos x="147" y="926"/>
                </a:cxn>
                <a:cxn ang="0">
                  <a:pos x="142" y="947"/>
                </a:cxn>
                <a:cxn ang="0">
                  <a:pos x="137" y="962"/>
                </a:cxn>
                <a:cxn ang="0">
                  <a:pos x="132" y="974"/>
                </a:cxn>
                <a:cxn ang="0">
                  <a:pos x="128" y="981"/>
                </a:cxn>
                <a:cxn ang="0">
                  <a:pos x="123" y="984"/>
                </a:cxn>
                <a:cxn ang="0">
                  <a:pos x="122" y="977"/>
                </a:cxn>
                <a:cxn ang="0">
                  <a:pos x="118" y="957"/>
                </a:cxn>
                <a:cxn ang="0">
                  <a:pos x="113" y="924"/>
                </a:cxn>
                <a:cxn ang="0">
                  <a:pos x="105" y="880"/>
                </a:cxn>
                <a:cxn ang="0">
                  <a:pos x="97" y="827"/>
                </a:cxn>
                <a:cxn ang="0">
                  <a:pos x="87" y="766"/>
                </a:cxn>
                <a:cxn ang="0">
                  <a:pos x="76" y="698"/>
                </a:cxn>
                <a:cxn ang="0">
                  <a:pos x="65" y="625"/>
                </a:cxn>
                <a:cxn ang="0">
                  <a:pos x="54" y="547"/>
                </a:cxn>
                <a:cxn ang="0">
                  <a:pos x="44" y="466"/>
                </a:cxn>
                <a:cxn ang="0">
                  <a:pos x="32" y="384"/>
                </a:cxn>
                <a:cxn ang="0">
                  <a:pos x="23" y="302"/>
                </a:cxn>
                <a:cxn ang="0">
                  <a:pos x="15" y="222"/>
                </a:cxn>
                <a:cxn ang="0">
                  <a:pos x="8" y="143"/>
                </a:cxn>
                <a:cxn ang="0">
                  <a:pos x="3" y="69"/>
                </a:cxn>
                <a:cxn ang="0">
                  <a:pos x="0" y="0"/>
                </a:cxn>
              </a:cxnLst>
              <a:rect l="0" t="0" r="r" b="b"/>
              <a:pathLst>
                <a:path w="254" h="984">
                  <a:moveTo>
                    <a:pt x="0" y="0"/>
                  </a:moveTo>
                  <a:lnTo>
                    <a:pt x="254" y="137"/>
                  </a:lnTo>
                  <a:lnTo>
                    <a:pt x="253" y="146"/>
                  </a:lnTo>
                  <a:lnTo>
                    <a:pt x="250" y="173"/>
                  </a:lnTo>
                  <a:lnTo>
                    <a:pt x="246" y="215"/>
                  </a:lnTo>
                  <a:lnTo>
                    <a:pt x="240" y="269"/>
                  </a:lnTo>
                  <a:lnTo>
                    <a:pt x="233" y="332"/>
                  </a:lnTo>
                  <a:lnTo>
                    <a:pt x="225" y="403"/>
                  </a:lnTo>
                  <a:lnTo>
                    <a:pt x="216" y="479"/>
                  </a:lnTo>
                  <a:lnTo>
                    <a:pt x="205" y="558"/>
                  </a:lnTo>
                  <a:lnTo>
                    <a:pt x="195" y="637"/>
                  </a:lnTo>
                  <a:lnTo>
                    <a:pt x="184" y="713"/>
                  </a:lnTo>
                  <a:lnTo>
                    <a:pt x="174" y="785"/>
                  </a:lnTo>
                  <a:lnTo>
                    <a:pt x="162" y="849"/>
                  </a:lnTo>
                  <a:lnTo>
                    <a:pt x="157" y="878"/>
                  </a:lnTo>
                  <a:lnTo>
                    <a:pt x="152" y="904"/>
                  </a:lnTo>
                  <a:lnTo>
                    <a:pt x="147" y="926"/>
                  </a:lnTo>
                  <a:lnTo>
                    <a:pt x="142" y="947"/>
                  </a:lnTo>
                  <a:lnTo>
                    <a:pt x="137" y="962"/>
                  </a:lnTo>
                  <a:lnTo>
                    <a:pt x="132" y="974"/>
                  </a:lnTo>
                  <a:lnTo>
                    <a:pt x="128" y="981"/>
                  </a:lnTo>
                  <a:lnTo>
                    <a:pt x="123" y="984"/>
                  </a:lnTo>
                  <a:lnTo>
                    <a:pt x="122" y="977"/>
                  </a:lnTo>
                  <a:lnTo>
                    <a:pt x="118" y="957"/>
                  </a:lnTo>
                  <a:lnTo>
                    <a:pt x="113" y="924"/>
                  </a:lnTo>
                  <a:lnTo>
                    <a:pt x="105" y="880"/>
                  </a:lnTo>
                  <a:lnTo>
                    <a:pt x="97" y="827"/>
                  </a:lnTo>
                  <a:lnTo>
                    <a:pt x="87" y="766"/>
                  </a:lnTo>
                  <a:lnTo>
                    <a:pt x="76" y="698"/>
                  </a:lnTo>
                  <a:lnTo>
                    <a:pt x="65" y="625"/>
                  </a:lnTo>
                  <a:lnTo>
                    <a:pt x="54" y="547"/>
                  </a:lnTo>
                  <a:lnTo>
                    <a:pt x="44" y="466"/>
                  </a:lnTo>
                  <a:lnTo>
                    <a:pt x="32" y="384"/>
                  </a:lnTo>
                  <a:lnTo>
                    <a:pt x="23" y="302"/>
                  </a:lnTo>
                  <a:lnTo>
                    <a:pt x="15" y="222"/>
                  </a:lnTo>
                  <a:lnTo>
                    <a:pt x="8" y="143"/>
                  </a:lnTo>
                  <a:lnTo>
                    <a:pt x="3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6D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51"/>
            <p:cNvSpPr>
              <a:spLocks/>
            </p:cNvSpPr>
            <p:nvPr/>
          </p:nvSpPr>
          <p:spPr bwMode="auto">
            <a:xfrm>
              <a:off x="1018" y="3276"/>
              <a:ext cx="27" cy="45"/>
            </a:xfrm>
            <a:custGeom>
              <a:avLst/>
              <a:gdLst/>
              <a:ahLst/>
              <a:cxnLst>
                <a:cxn ang="0">
                  <a:pos x="430" y="0"/>
                </a:cxn>
                <a:cxn ang="0">
                  <a:pos x="12" y="433"/>
                </a:cxn>
                <a:cxn ang="0">
                  <a:pos x="0" y="589"/>
                </a:cxn>
                <a:cxn ang="0">
                  <a:pos x="82" y="685"/>
                </a:cxn>
                <a:cxn ang="0">
                  <a:pos x="158" y="580"/>
                </a:cxn>
                <a:cxn ang="0">
                  <a:pos x="355" y="842"/>
                </a:cxn>
                <a:cxn ang="0">
                  <a:pos x="506" y="25"/>
                </a:cxn>
                <a:cxn ang="0">
                  <a:pos x="430" y="0"/>
                </a:cxn>
              </a:cxnLst>
              <a:rect l="0" t="0" r="r" b="b"/>
              <a:pathLst>
                <a:path w="506" h="842">
                  <a:moveTo>
                    <a:pt x="430" y="0"/>
                  </a:moveTo>
                  <a:lnTo>
                    <a:pt x="12" y="433"/>
                  </a:lnTo>
                  <a:lnTo>
                    <a:pt x="0" y="589"/>
                  </a:lnTo>
                  <a:lnTo>
                    <a:pt x="82" y="685"/>
                  </a:lnTo>
                  <a:lnTo>
                    <a:pt x="158" y="580"/>
                  </a:lnTo>
                  <a:lnTo>
                    <a:pt x="355" y="842"/>
                  </a:lnTo>
                  <a:lnTo>
                    <a:pt x="506" y="25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52"/>
            <p:cNvSpPr>
              <a:spLocks/>
            </p:cNvSpPr>
            <p:nvPr/>
          </p:nvSpPr>
          <p:spPr bwMode="auto">
            <a:xfrm>
              <a:off x="1037" y="3278"/>
              <a:ext cx="16" cy="50"/>
            </a:xfrm>
            <a:custGeom>
              <a:avLst/>
              <a:gdLst/>
              <a:ahLst/>
              <a:cxnLst>
                <a:cxn ang="0">
                  <a:pos x="313" y="56"/>
                </a:cxn>
                <a:cxn ang="0">
                  <a:pos x="151" y="0"/>
                </a:cxn>
                <a:cxn ang="0">
                  <a:pos x="0" y="817"/>
                </a:cxn>
                <a:cxn ang="0">
                  <a:pos x="107" y="959"/>
                </a:cxn>
                <a:cxn ang="0">
                  <a:pos x="313" y="56"/>
                </a:cxn>
              </a:cxnLst>
              <a:rect l="0" t="0" r="r" b="b"/>
              <a:pathLst>
                <a:path w="313" h="959">
                  <a:moveTo>
                    <a:pt x="313" y="56"/>
                  </a:moveTo>
                  <a:lnTo>
                    <a:pt x="151" y="0"/>
                  </a:lnTo>
                  <a:lnTo>
                    <a:pt x="0" y="817"/>
                  </a:lnTo>
                  <a:lnTo>
                    <a:pt x="107" y="959"/>
                  </a:lnTo>
                  <a:lnTo>
                    <a:pt x="313" y="56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153"/>
            <p:cNvSpPr>
              <a:spLocks/>
            </p:cNvSpPr>
            <p:nvPr/>
          </p:nvSpPr>
          <p:spPr bwMode="auto">
            <a:xfrm>
              <a:off x="757" y="3238"/>
              <a:ext cx="41" cy="87"/>
            </a:xfrm>
            <a:custGeom>
              <a:avLst/>
              <a:gdLst/>
              <a:ahLst/>
              <a:cxnLst>
                <a:cxn ang="0">
                  <a:pos x="778" y="1648"/>
                </a:cxn>
                <a:cxn ang="0">
                  <a:pos x="777" y="1576"/>
                </a:cxn>
                <a:cxn ang="0">
                  <a:pos x="775" y="1495"/>
                </a:cxn>
                <a:cxn ang="0">
                  <a:pos x="774" y="1404"/>
                </a:cxn>
                <a:cxn ang="0">
                  <a:pos x="772" y="1306"/>
                </a:cxn>
                <a:cxn ang="0">
                  <a:pos x="770" y="1200"/>
                </a:cxn>
                <a:cxn ang="0">
                  <a:pos x="768" y="1091"/>
                </a:cxn>
                <a:cxn ang="0">
                  <a:pos x="766" y="977"/>
                </a:cxn>
                <a:cxn ang="0">
                  <a:pos x="764" y="862"/>
                </a:cxn>
                <a:cxn ang="0">
                  <a:pos x="761" y="745"/>
                </a:cxn>
                <a:cxn ang="0">
                  <a:pos x="759" y="629"/>
                </a:cxn>
                <a:cxn ang="0">
                  <a:pos x="756" y="514"/>
                </a:cxn>
                <a:cxn ang="0">
                  <a:pos x="753" y="404"/>
                </a:cxn>
                <a:cxn ang="0">
                  <a:pos x="750" y="297"/>
                </a:cxn>
                <a:cxn ang="0">
                  <a:pos x="746" y="196"/>
                </a:cxn>
                <a:cxn ang="0">
                  <a:pos x="742" y="103"/>
                </a:cxn>
                <a:cxn ang="0">
                  <a:pos x="738" y="18"/>
                </a:cxn>
                <a:cxn ang="0">
                  <a:pos x="726" y="0"/>
                </a:cxn>
                <a:cxn ang="0">
                  <a:pos x="64" y="312"/>
                </a:cxn>
                <a:cxn ang="0">
                  <a:pos x="0" y="298"/>
                </a:cxn>
                <a:cxn ang="0">
                  <a:pos x="343" y="1551"/>
                </a:cxn>
                <a:cxn ang="0">
                  <a:pos x="778" y="1648"/>
                </a:cxn>
              </a:cxnLst>
              <a:rect l="0" t="0" r="r" b="b"/>
              <a:pathLst>
                <a:path w="778" h="1648">
                  <a:moveTo>
                    <a:pt x="778" y="1648"/>
                  </a:moveTo>
                  <a:lnTo>
                    <a:pt x="777" y="1576"/>
                  </a:lnTo>
                  <a:lnTo>
                    <a:pt x="775" y="1495"/>
                  </a:lnTo>
                  <a:lnTo>
                    <a:pt x="774" y="1404"/>
                  </a:lnTo>
                  <a:lnTo>
                    <a:pt x="772" y="1306"/>
                  </a:lnTo>
                  <a:lnTo>
                    <a:pt x="770" y="1200"/>
                  </a:lnTo>
                  <a:lnTo>
                    <a:pt x="768" y="1091"/>
                  </a:lnTo>
                  <a:lnTo>
                    <a:pt x="766" y="977"/>
                  </a:lnTo>
                  <a:lnTo>
                    <a:pt x="764" y="862"/>
                  </a:lnTo>
                  <a:lnTo>
                    <a:pt x="761" y="745"/>
                  </a:lnTo>
                  <a:lnTo>
                    <a:pt x="759" y="629"/>
                  </a:lnTo>
                  <a:lnTo>
                    <a:pt x="756" y="514"/>
                  </a:lnTo>
                  <a:lnTo>
                    <a:pt x="753" y="404"/>
                  </a:lnTo>
                  <a:lnTo>
                    <a:pt x="750" y="297"/>
                  </a:lnTo>
                  <a:lnTo>
                    <a:pt x="746" y="196"/>
                  </a:lnTo>
                  <a:lnTo>
                    <a:pt x="742" y="103"/>
                  </a:lnTo>
                  <a:lnTo>
                    <a:pt x="738" y="18"/>
                  </a:lnTo>
                  <a:lnTo>
                    <a:pt x="726" y="0"/>
                  </a:lnTo>
                  <a:lnTo>
                    <a:pt x="64" y="312"/>
                  </a:lnTo>
                  <a:lnTo>
                    <a:pt x="0" y="298"/>
                  </a:lnTo>
                  <a:lnTo>
                    <a:pt x="343" y="1551"/>
                  </a:lnTo>
                  <a:lnTo>
                    <a:pt x="778" y="1648"/>
                  </a:lnTo>
                  <a:close/>
                </a:path>
              </a:pathLst>
            </a:custGeom>
            <a:solidFill>
              <a:srgbClr val="51B4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154"/>
            <p:cNvSpPr>
              <a:spLocks/>
            </p:cNvSpPr>
            <p:nvPr/>
          </p:nvSpPr>
          <p:spPr bwMode="auto">
            <a:xfrm>
              <a:off x="720" y="3246"/>
              <a:ext cx="55" cy="74"/>
            </a:xfrm>
            <a:custGeom>
              <a:avLst/>
              <a:gdLst/>
              <a:ahLst/>
              <a:cxnLst>
                <a:cxn ang="0">
                  <a:pos x="595" y="1299"/>
                </a:cxn>
                <a:cxn ang="0">
                  <a:pos x="1032" y="1397"/>
                </a:cxn>
                <a:cxn ang="0">
                  <a:pos x="689" y="144"/>
                </a:cxn>
                <a:cxn ang="0">
                  <a:pos x="0" y="0"/>
                </a:cxn>
                <a:cxn ang="0">
                  <a:pos x="595" y="1299"/>
                </a:cxn>
              </a:cxnLst>
              <a:rect l="0" t="0" r="r" b="b"/>
              <a:pathLst>
                <a:path w="1032" h="1397">
                  <a:moveTo>
                    <a:pt x="595" y="1299"/>
                  </a:moveTo>
                  <a:lnTo>
                    <a:pt x="1032" y="1397"/>
                  </a:lnTo>
                  <a:lnTo>
                    <a:pt x="689" y="144"/>
                  </a:lnTo>
                  <a:lnTo>
                    <a:pt x="0" y="0"/>
                  </a:lnTo>
                  <a:lnTo>
                    <a:pt x="595" y="1299"/>
                  </a:lnTo>
                  <a:close/>
                </a:path>
              </a:pathLst>
            </a:custGeom>
            <a:solidFill>
              <a:srgbClr val="A4D4E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155"/>
            <p:cNvSpPr>
              <a:spLocks/>
            </p:cNvSpPr>
            <p:nvPr/>
          </p:nvSpPr>
          <p:spPr bwMode="auto">
            <a:xfrm>
              <a:off x="832" y="3249"/>
              <a:ext cx="30" cy="91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1730"/>
                </a:cxn>
                <a:cxn ang="0">
                  <a:pos x="270" y="1735"/>
                </a:cxn>
                <a:cxn ang="0">
                  <a:pos x="575" y="288"/>
                </a:cxn>
                <a:cxn ang="0">
                  <a:pos x="144" y="0"/>
                </a:cxn>
              </a:cxnLst>
              <a:rect l="0" t="0" r="r" b="b"/>
              <a:pathLst>
                <a:path w="575" h="1735">
                  <a:moveTo>
                    <a:pt x="144" y="0"/>
                  </a:moveTo>
                  <a:lnTo>
                    <a:pt x="0" y="1730"/>
                  </a:lnTo>
                  <a:lnTo>
                    <a:pt x="270" y="1735"/>
                  </a:lnTo>
                  <a:lnTo>
                    <a:pt x="575" y="288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77C5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156"/>
            <p:cNvSpPr>
              <a:spLocks/>
            </p:cNvSpPr>
            <p:nvPr/>
          </p:nvSpPr>
          <p:spPr bwMode="auto">
            <a:xfrm>
              <a:off x="795" y="3239"/>
              <a:ext cx="23" cy="98"/>
            </a:xfrm>
            <a:custGeom>
              <a:avLst/>
              <a:gdLst/>
              <a:ahLst/>
              <a:cxnLst>
                <a:cxn ang="0">
                  <a:pos x="389" y="552"/>
                </a:cxn>
                <a:cxn ang="0">
                  <a:pos x="0" y="0"/>
                </a:cxn>
                <a:cxn ang="0">
                  <a:pos x="4" y="85"/>
                </a:cxn>
                <a:cxn ang="0">
                  <a:pos x="8" y="178"/>
                </a:cxn>
                <a:cxn ang="0">
                  <a:pos x="12" y="279"/>
                </a:cxn>
                <a:cxn ang="0">
                  <a:pos x="15" y="386"/>
                </a:cxn>
                <a:cxn ang="0">
                  <a:pos x="18" y="496"/>
                </a:cxn>
                <a:cxn ang="0">
                  <a:pos x="21" y="611"/>
                </a:cxn>
                <a:cxn ang="0">
                  <a:pos x="23" y="727"/>
                </a:cxn>
                <a:cxn ang="0">
                  <a:pos x="26" y="844"/>
                </a:cxn>
                <a:cxn ang="0">
                  <a:pos x="28" y="959"/>
                </a:cxn>
                <a:cxn ang="0">
                  <a:pos x="30" y="1073"/>
                </a:cxn>
                <a:cxn ang="0">
                  <a:pos x="32" y="1182"/>
                </a:cxn>
                <a:cxn ang="0">
                  <a:pos x="34" y="1288"/>
                </a:cxn>
                <a:cxn ang="0">
                  <a:pos x="36" y="1386"/>
                </a:cxn>
                <a:cxn ang="0">
                  <a:pos x="37" y="1477"/>
                </a:cxn>
                <a:cxn ang="0">
                  <a:pos x="39" y="1558"/>
                </a:cxn>
                <a:cxn ang="0">
                  <a:pos x="40" y="1630"/>
                </a:cxn>
                <a:cxn ang="0">
                  <a:pos x="108" y="1645"/>
                </a:cxn>
                <a:cxn ang="0">
                  <a:pos x="375" y="1854"/>
                </a:cxn>
                <a:cxn ang="0">
                  <a:pos x="425" y="515"/>
                </a:cxn>
                <a:cxn ang="0">
                  <a:pos x="389" y="552"/>
                </a:cxn>
              </a:cxnLst>
              <a:rect l="0" t="0" r="r" b="b"/>
              <a:pathLst>
                <a:path w="425" h="1854">
                  <a:moveTo>
                    <a:pt x="389" y="552"/>
                  </a:moveTo>
                  <a:lnTo>
                    <a:pt x="0" y="0"/>
                  </a:lnTo>
                  <a:lnTo>
                    <a:pt x="4" y="85"/>
                  </a:lnTo>
                  <a:lnTo>
                    <a:pt x="8" y="178"/>
                  </a:lnTo>
                  <a:lnTo>
                    <a:pt x="12" y="279"/>
                  </a:lnTo>
                  <a:lnTo>
                    <a:pt x="15" y="386"/>
                  </a:lnTo>
                  <a:lnTo>
                    <a:pt x="18" y="496"/>
                  </a:lnTo>
                  <a:lnTo>
                    <a:pt x="21" y="611"/>
                  </a:lnTo>
                  <a:lnTo>
                    <a:pt x="23" y="727"/>
                  </a:lnTo>
                  <a:lnTo>
                    <a:pt x="26" y="844"/>
                  </a:lnTo>
                  <a:lnTo>
                    <a:pt x="28" y="959"/>
                  </a:lnTo>
                  <a:lnTo>
                    <a:pt x="30" y="1073"/>
                  </a:lnTo>
                  <a:lnTo>
                    <a:pt x="32" y="1182"/>
                  </a:lnTo>
                  <a:lnTo>
                    <a:pt x="34" y="1288"/>
                  </a:lnTo>
                  <a:lnTo>
                    <a:pt x="36" y="1386"/>
                  </a:lnTo>
                  <a:lnTo>
                    <a:pt x="37" y="1477"/>
                  </a:lnTo>
                  <a:lnTo>
                    <a:pt x="39" y="1558"/>
                  </a:lnTo>
                  <a:lnTo>
                    <a:pt x="40" y="1630"/>
                  </a:lnTo>
                  <a:lnTo>
                    <a:pt x="108" y="1645"/>
                  </a:lnTo>
                  <a:lnTo>
                    <a:pt x="375" y="1854"/>
                  </a:lnTo>
                  <a:lnTo>
                    <a:pt x="425" y="515"/>
                  </a:lnTo>
                  <a:lnTo>
                    <a:pt x="389" y="552"/>
                  </a:lnTo>
                  <a:close/>
                </a:path>
              </a:pathLst>
            </a:custGeom>
            <a:solidFill>
              <a:srgbClr val="77C5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157"/>
            <p:cNvSpPr>
              <a:spLocks/>
            </p:cNvSpPr>
            <p:nvPr/>
          </p:nvSpPr>
          <p:spPr bwMode="auto">
            <a:xfrm>
              <a:off x="846" y="3254"/>
              <a:ext cx="70" cy="86"/>
            </a:xfrm>
            <a:custGeom>
              <a:avLst/>
              <a:gdLst/>
              <a:ahLst/>
              <a:cxnLst>
                <a:cxn ang="0">
                  <a:pos x="313" y="198"/>
                </a:cxn>
                <a:cxn ang="0">
                  <a:pos x="305" y="192"/>
                </a:cxn>
                <a:cxn ang="0">
                  <a:pos x="0" y="1639"/>
                </a:cxn>
                <a:cxn ang="0">
                  <a:pos x="75" y="1641"/>
                </a:cxn>
                <a:cxn ang="0">
                  <a:pos x="726" y="1519"/>
                </a:cxn>
                <a:cxn ang="0">
                  <a:pos x="1327" y="0"/>
                </a:cxn>
                <a:cxn ang="0">
                  <a:pos x="313" y="198"/>
                </a:cxn>
              </a:cxnLst>
              <a:rect l="0" t="0" r="r" b="b"/>
              <a:pathLst>
                <a:path w="1327" h="1641">
                  <a:moveTo>
                    <a:pt x="313" y="198"/>
                  </a:moveTo>
                  <a:lnTo>
                    <a:pt x="305" y="192"/>
                  </a:lnTo>
                  <a:lnTo>
                    <a:pt x="0" y="1639"/>
                  </a:lnTo>
                  <a:lnTo>
                    <a:pt x="75" y="1641"/>
                  </a:lnTo>
                  <a:lnTo>
                    <a:pt x="726" y="1519"/>
                  </a:lnTo>
                  <a:lnTo>
                    <a:pt x="1327" y="0"/>
                  </a:lnTo>
                  <a:lnTo>
                    <a:pt x="313" y="198"/>
                  </a:lnTo>
                  <a:close/>
                </a:path>
              </a:pathLst>
            </a:custGeom>
            <a:solidFill>
              <a:srgbClr val="51B4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158"/>
            <p:cNvSpPr>
              <a:spLocks/>
            </p:cNvSpPr>
            <p:nvPr/>
          </p:nvSpPr>
          <p:spPr bwMode="auto">
            <a:xfrm>
              <a:off x="815" y="3246"/>
              <a:ext cx="25" cy="94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50" y="374"/>
                </a:cxn>
                <a:cxn ang="0">
                  <a:pos x="0" y="1713"/>
                </a:cxn>
                <a:cxn ang="0">
                  <a:pos x="67" y="1765"/>
                </a:cxn>
                <a:cxn ang="0">
                  <a:pos x="323" y="1770"/>
                </a:cxn>
                <a:cxn ang="0">
                  <a:pos x="467" y="40"/>
                </a:cxn>
                <a:cxn ang="0">
                  <a:pos x="406" y="0"/>
                </a:cxn>
              </a:cxnLst>
              <a:rect l="0" t="0" r="r" b="b"/>
              <a:pathLst>
                <a:path w="467" h="1770">
                  <a:moveTo>
                    <a:pt x="406" y="0"/>
                  </a:moveTo>
                  <a:lnTo>
                    <a:pt x="50" y="374"/>
                  </a:lnTo>
                  <a:lnTo>
                    <a:pt x="0" y="1713"/>
                  </a:lnTo>
                  <a:lnTo>
                    <a:pt x="67" y="1765"/>
                  </a:lnTo>
                  <a:lnTo>
                    <a:pt x="323" y="1770"/>
                  </a:lnTo>
                  <a:lnTo>
                    <a:pt x="467" y="40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51B4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159"/>
            <p:cNvSpPr>
              <a:spLocks/>
            </p:cNvSpPr>
            <p:nvPr/>
          </p:nvSpPr>
          <p:spPr bwMode="auto">
            <a:xfrm>
              <a:off x="733" y="3253"/>
              <a:ext cx="165" cy="77"/>
            </a:xfrm>
            <a:custGeom>
              <a:avLst/>
              <a:gdLst/>
              <a:ahLst/>
              <a:cxnLst>
                <a:cxn ang="0">
                  <a:pos x="386" y="34"/>
                </a:cxn>
                <a:cxn ang="0">
                  <a:pos x="152" y="25"/>
                </a:cxn>
                <a:cxn ang="0">
                  <a:pos x="29" y="6"/>
                </a:cxn>
                <a:cxn ang="0">
                  <a:pos x="0" y="74"/>
                </a:cxn>
                <a:cxn ang="0">
                  <a:pos x="58" y="338"/>
                </a:cxn>
                <a:cxn ang="0">
                  <a:pos x="156" y="621"/>
                </a:cxn>
                <a:cxn ang="0">
                  <a:pos x="215" y="796"/>
                </a:cxn>
                <a:cxn ang="0">
                  <a:pos x="296" y="874"/>
                </a:cxn>
                <a:cxn ang="0">
                  <a:pos x="360" y="807"/>
                </a:cxn>
                <a:cxn ang="0">
                  <a:pos x="408" y="1004"/>
                </a:cxn>
                <a:cxn ang="0">
                  <a:pos x="492" y="1088"/>
                </a:cxn>
                <a:cxn ang="0">
                  <a:pos x="593" y="1083"/>
                </a:cxn>
                <a:cxn ang="0">
                  <a:pos x="610" y="992"/>
                </a:cxn>
                <a:cxn ang="0">
                  <a:pos x="557" y="828"/>
                </a:cxn>
                <a:cxn ang="0">
                  <a:pos x="641" y="791"/>
                </a:cxn>
                <a:cxn ang="0">
                  <a:pos x="736" y="755"/>
                </a:cxn>
                <a:cxn ang="0">
                  <a:pos x="699" y="612"/>
                </a:cxn>
                <a:cxn ang="0">
                  <a:pos x="775" y="569"/>
                </a:cxn>
                <a:cxn ang="0">
                  <a:pos x="843" y="743"/>
                </a:cxn>
                <a:cxn ang="0">
                  <a:pos x="779" y="948"/>
                </a:cxn>
                <a:cxn ang="0">
                  <a:pos x="829" y="1023"/>
                </a:cxn>
                <a:cxn ang="0">
                  <a:pos x="1011" y="1027"/>
                </a:cxn>
                <a:cxn ang="0">
                  <a:pos x="1098" y="1080"/>
                </a:cxn>
                <a:cxn ang="0">
                  <a:pos x="1200" y="1133"/>
                </a:cxn>
                <a:cxn ang="0">
                  <a:pos x="1322" y="1107"/>
                </a:cxn>
                <a:cxn ang="0">
                  <a:pos x="1491" y="1295"/>
                </a:cxn>
                <a:cxn ang="0">
                  <a:pos x="1625" y="1360"/>
                </a:cxn>
                <a:cxn ang="0">
                  <a:pos x="1667" y="1287"/>
                </a:cxn>
                <a:cxn ang="0">
                  <a:pos x="1752" y="1282"/>
                </a:cxn>
                <a:cxn ang="0">
                  <a:pos x="1902" y="1320"/>
                </a:cxn>
                <a:cxn ang="0">
                  <a:pos x="2054" y="1217"/>
                </a:cxn>
                <a:cxn ang="0">
                  <a:pos x="2171" y="1340"/>
                </a:cxn>
                <a:cxn ang="0">
                  <a:pos x="2275" y="1394"/>
                </a:cxn>
                <a:cxn ang="0">
                  <a:pos x="2416" y="1364"/>
                </a:cxn>
                <a:cxn ang="0">
                  <a:pos x="2484" y="1431"/>
                </a:cxn>
                <a:cxn ang="0">
                  <a:pos x="2661" y="1465"/>
                </a:cxn>
                <a:cxn ang="0">
                  <a:pos x="2781" y="1351"/>
                </a:cxn>
                <a:cxn ang="0">
                  <a:pos x="2941" y="1143"/>
                </a:cxn>
                <a:cxn ang="0">
                  <a:pos x="3063" y="897"/>
                </a:cxn>
                <a:cxn ang="0">
                  <a:pos x="3136" y="628"/>
                </a:cxn>
                <a:cxn ang="0">
                  <a:pos x="2904" y="707"/>
                </a:cxn>
                <a:cxn ang="0">
                  <a:pos x="2743" y="782"/>
                </a:cxn>
                <a:cxn ang="0">
                  <a:pos x="2655" y="915"/>
                </a:cxn>
                <a:cxn ang="0">
                  <a:pos x="2515" y="984"/>
                </a:cxn>
                <a:cxn ang="0">
                  <a:pos x="2347" y="985"/>
                </a:cxn>
                <a:cxn ang="0">
                  <a:pos x="2241" y="958"/>
                </a:cxn>
                <a:cxn ang="0">
                  <a:pos x="2128" y="902"/>
                </a:cxn>
                <a:cxn ang="0">
                  <a:pos x="2013" y="703"/>
                </a:cxn>
                <a:cxn ang="0">
                  <a:pos x="1911" y="644"/>
                </a:cxn>
                <a:cxn ang="0">
                  <a:pos x="1720" y="763"/>
                </a:cxn>
                <a:cxn ang="0">
                  <a:pos x="1679" y="833"/>
                </a:cxn>
                <a:cxn ang="0">
                  <a:pos x="1690" y="926"/>
                </a:cxn>
                <a:cxn ang="0">
                  <a:pos x="1595" y="951"/>
                </a:cxn>
                <a:cxn ang="0">
                  <a:pos x="1481" y="900"/>
                </a:cxn>
                <a:cxn ang="0">
                  <a:pos x="1515" y="656"/>
                </a:cxn>
                <a:cxn ang="0">
                  <a:pos x="1465" y="508"/>
                </a:cxn>
                <a:cxn ang="0">
                  <a:pos x="1314" y="363"/>
                </a:cxn>
                <a:cxn ang="0">
                  <a:pos x="1166" y="406"/>
                </a:cxn>
                <a:cxn ang="0">
                  <a:pos x="1026" y="580"/>
                </a:cxn>
                <a:cxn ang="0">
                  <a:pos x="952" y="564"/>
                </a:cxn>
                <a:cxn ang="0">
                  <a:pos x="783" y="416"/>
                </a:cxn>
                <a:cxn ang="0">
                  <a:pos x="643" y="275"/>
                </a:cxn>
                <a:cxn ang="0">
                  <a:pos x="483" y="101"/>
                </a:cxn>
              </a:cxnLst>
              <a:rect l="0" t="0" r="r" b="b"/>
              <a:pathLst>
                <a:path w="3149" h="1467">
                  <a:moveTo>
                    <a:pt x="482" y="106"/>
                  </a:moveTo>
                  <a:lnTo>
                    <a:pt x="470" y="97"/>
                  </a:lnTo>
                  <a:lnTo>
                    <a:pt x="458" y="87"/>
                  </a:lnTo>
                  <a:lnTo>
                    <a:pt x="447" y="77"/>
                  </a:lnTo>
                  <a:lnTo>
                    <a:pt x="437" y="67"/>
                  </a:lnTo>
                  <a:lnTo>
                    <a:pt x="426" y="56"/>
                  </a:lnTo>
                  <a:lnTo>
                    <a:pt x="413" y="47"/>
                  </a:lnTo>
                  <a:lnTo>
                    <a:pt x="407" y="43"/>
                  </a:lnTo>
                  <a:lnTo>
                    <a:pt x="401" y="40"/>
                  </a:lnTo>
                  <a:lnTo>
                    <a:pt x="393" y="37"/>
                  </a:lnTo>
                  <a:lnTo>
                    <a:pt x="386" y="34"/>
                  </a:lnTo>
                  <a:lnTo>
                    <a:pt x="368" y="29"/>
                  </a:lnTo>
                  <a:lnTo>
                    <a:pt x="349" y="26"/>
                  </a:lnTo>
                  <a:lnTo>
                    <a:pt x="328" y="24"/>
                  </a:lnTo>
                  <a:lnTo>
                    <a:pt x="308" y="23"/>
                  </a:lnTo>
                  <a:lnTo>
                    <a:pt x="286" y="22"/>
                  </a:lnTo>
                  <a:lnTo>
                    <a:pt x="266" y="22"/>
                  </a:lnTo>
                  <a:lnTo>
                    <a:pt x="246" y="22"/>
                  </a:lnTo>
                  <a:lnTo>
                    <a:pt x="227" y="22"/>
                  </a:lnTo>
                  <a:lnTo>
                    <a:pt x="196" y="23"/>
                  </a:lnTo>
                  <a:lnTo>
                    <a:pt x="167" y="24"/>
                  </a:lnTo>
                  <a:lnTo>
                    <a:pt x="152" y="25"/>
                  </a:lnTo>
                  <a:lnTo>
                    <a:pt x="137" y="24"/>
                  </a:lnTo>
                  <a:lnTo>
                    <a:pt x="123" y="23"/>
                  </a:lnTo>
                  <a:lnTo>
                    <a:pt x="107" y="21"/>
                  </a:lnTo>
                  <a:lnTo>
                    <a:pt x="92" y="14"/>
                  </a:lnTo>
                  <a:lnTo>
                    <a:pt x="76" y="6"/>
                  </a:lnTo>
                  <a:lnTo>
                    <a:pt x="67" y="3"/>
                  </a:lnTo>
                  <a:lnTo>
                    <a:pt x="59" y="1"/>
                  </a:lnTo>
                  <a:lnTo>
                    <a:pt x="51" y="0"/>
                  </a:lnTo>
                  <a:lnTo>
                    <a:pt x="42" y="1"/>
                  </a:lnTo>
                  <a:lnTo>
                    <a:pt x="35" y="3"/>
                  </a:lnTo>
                  <a:lnTo>
                    <a:pt x="29" y="6"/>
                  </a:lnTo>
                  <a:lnTo>
                    <a:pt x="22" y="9"/>
                  </a:lnTo>
                  <a:lnTo>
                    <a:pt x="17" y="13"/>
                  </a:lnTo>
                  <a:lnTo>
                    <a:pt x="13" y="17"/>
                  </a:lnTo>
                  <a:lnTo>
                    <a:pt x="10" y="23"/>
                  </a:lnTo>
                  <a:lnTo>
                    <a:pt x="7" y="28"/>
                  </a:lnTo>
                  <a:lnTo>
                    <a:pt x="4" y="34"/>
                  </a:lnTo>
                  <a:lnTo>
                    <a:pt x="3" y="40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74"/>
                  </a:lnTo>
                  <a:lnTo>
                    <a:pt x="2" y="89"/>
                  </a:lnTo>
                  <a:lnTo>
                    <a:pt x="5" y="104"/>
                  </a:lnTo>
                  <a:lnTo>
                    <a:pt x="8" y="120"/>
                  </a:lnTo>
                  <a:lnTo>
                    <a:pt x="12" y="135"/>
                  </a:lnTo>
                  <a:lnTo>
                    <a:pt x="17" y="150"/>
                  </a:lnTo>
                  <a:lnTo>
                    <a:pt x="25" y="177"/>
                  </a:lnTo>
                  <a:lnTo>
                    <a:pt x="32" y="198"/>
                  </a:lnTo>
                  <a:lnTo>
                    <a:pt x="40" y="234"/>
                  </a:lnTo>
                  <a:lnTo>
                    <a:pt x="46" y="269"/>
                  </a:lnTo>
                  <a:lnTo>
                    <a:pt x="52" y="303"/>
                  </a:lnTo>
                  <a:lnTo>
                    <a:pt x="58" y="338"/>
                  </a:lnTo>
                  <a:lnTo>
                    <a:pt x="64" y="372"/>
                  </a:lnTo>
                  <a:lnTo>
                    <a:pt x="70" y="406"/>
                  </a:lnTo>
                  <a:lnTo>
                    <a:pt x="79" y="441"/>
                  </a:lnTo>
                  <a:lnTo>
                    <a:pt x="88" y="475"/>
                  </a:lnTo>
                  <a:lnTo>
                    <a:pt x="96" y="505"/>
                  </a:lnTo>
                  <a:lnTo>
                    <a:pt x="107" y="539"/>
                  </a:lnTo>
                  <a:lnTo>
                    <a:pt x="113" y="556"/>
                  </a:lnTo>
                  <a:lnTo>
                    <a:pt x="121" y="572"/>
                  </a:lnTo>
                  <a:lnTo>
                    <a:pt x="128" y="586"/>
                  </a:lnTo>
                  <a:lnTo>
                    <a:pt x="136" y="598"/>
                  </a:lnTo>
                  <a:lnTo>
                    <a:pt x="156" y="621"/>
                  </a:lnTo>
                  <a:lnTo>
                    <a:pt x="172" y="638"/>
                  </a:lnTo>
                  <a:lnTo>
                    <a:pt x="178" y="648"/>
                  </a:lnTo>
                  <a:lnTo>
                    <a:pt x="184" y="659"/>
                  </a:lnTo>
                  <a:lnTo>
                    <a:pt x="188" y="673"/>
                  </a:lnTo>
                  <a:lnTo>
                    <a:pt x="192" y="690"/>
                  </a:lnTo>
                  <a:lnTo>
                    <a:pt x="196" y="715"/>
                  </a:lnTo>
                  <a:lnTo>
                    <a:pt x="202" y="741"/>
                  </a:lnTo>
                  <a:lnTo>
                    <a:pt x="204" y="755"/>
                  </a:lnTo>
                  <a:lnTo>
                    <a:pt x="207" y="769"/>
                  </a:lnTo>
                  <a:lnTo>
                    <a:pt x="210" y="782"/>
                  </a:lnTo>
                  <a:lnTo>
                    <a:pt x="215" y="796"/>
                  </a:lnTo>
                  <a:lnTo>
                    <a:pt x="219" y="808"/>
                  </a:lnTo>
                  <a:lnTo>
                    <a:pt x="225" y="820"/>
                  </a:lnTo>
                  <a:lnTo>
                    <a:pt x="231" y="831"/>
                  </a:lnTo>
                  <a:lnTo>
                    <a:pt x="239" y="843"/>
                  </a:lnTo>
                  <a:lnTo>
                    <a:pt x="249" y="852"/>
                  </a:lnTo>
                  <a:lnTo>
                    <a:pt x="259" y="860"/>
                  </a:lnTo>
                  <a:lnTo>
                    <a:pt x="264" y="863"/>
                  </a:lnTo>
                  <a:lnTo>
                    <a:pt x="270" y="866"/>
                  </a:lnTo>
                  <a:lnTo>
                    <a:pt x="276" y="869"/>
                  </a:lnTo>
                  <a:lnTo>
                    <a:pt x="283" y="871"/>
                  </a:lnTo>
                  <a:lnTo>
                    <a:pt x="296" y="874"/>
                  </a:lnTo>
                  <a:lnTo>
                    <a:pt x="306" y="876"/>
                  </a:lnTo>
                  <a:lnTo>
                    <a:pt x="315" y="876"/>
                  </a:lnTo>
                  <a:lnTo>
                    <a:pt x="322" y="874"/>
                  </a:lnTo>
                  <a:lnTo>
                    <a:pt x="328" y="871"/>
                  </a:lnTo>
                  <a:lnTo>
                    <a:pt x="335" y="867"/>
                  </a:lnTo>
                  <a:lnTo>
                    <a:pt x="339" y="861"/>
                  </a:lnTo>
                  <a:lnTo>
                    <a:pt x="342" y="855"/>
                  </a:lnTo>
                  <a:lnTo>
                    <a:pt x="348" y="841"/>
                  </a:lnTo>
                  <a:lnTo>
                    <a:pt x="354" y="824"/>
                  </a:lnTo>
                  <a:lnTo>
                    <a:pt x="357" y="816"/>
                  </a:lnTo>
                  <a:lnTo>
                    <a:pt x="360" y="807"/>
                  </a:lnTo>
                  <a:lnTo>
                    <a:pt x="364" y="799"/>
                  </a:lnTo>
                  <a:lnTo>
                    <a:pt x="369" y="790"/>
                  </a:lnTo>
                  <a:lnTo>
                    <a:pt x="374" y="808"/>
                  </a:lnTo>
                  <a:lnTo>
                    <a:pt x="380" y="825"/>
                  </a:lnTo>
                  <a:lnTo>
                    <a:pt x="383" y="845"/>
                  </a:lnTo>
                  <a:lnTo>
                    <a:pt x="386" y="864"/>
                  </a:lnTo>
                  <a:lnTo>
                    <a:pt x="391" y="905"/>
                  </a:lnTo>
                  <a:lnTo>
                    <a:pt x="396" y="946"/>
                  </a:lnTo>
                  <a:lnTo>
                    <a:pt x="399" y="965"/>
                  </a:lnTo>
                  <a:lnTo>
                    <a:pt x="403" y="985"/>
                  </a:lnTo>
                  <a:lnTo>
                    <a:pt x="408" y="1004"/>
                  </a:lnTo>
                  <a:lnTo>
                    <a:pt x="415" y="1021"/>
                  </a:lnTo>
                  <a:lnTo>
                    <a:pt x="420" y="1030"/>
                  </a:lnTo>
                  <a:lnTo>
                    <a:pt x="424" y="1037"/>
                  </a:lnTo>
                  <a:lnTo>
                    <a:pt x="429" y="1045"/>
                  </a:lnTo>
                  <a:lnTo>
                    <a:pt x="435" y="1051"/>
                  </a:lnTo>
                  <a:lnTo>
                    <a:pt x="441" y="1058"/>
                  </a:lnTo>
                  <a:lnTo>
                    <a:pt x="447" y="1064"/>
                  </a:lnTo>
                  <a:lnTo>
                    <a:pt x="455" y="1070"/>
                  </a:lnTo>
                  <a:lnTo>
                    <a:pt x="464" y="1075"/>
                  </a:lnTo>
                  <a:lnTo>
                    <a:pt x="477" y="1082"/>
                  </a:lnTo>
                  <a:lnTo>
                    <a:pt x="492" y="1088"/>
                  </a:lnTo>
                  <a:lnTo>
                    <a:pt x="509" y="1093"/>
                  </a:lnTo>
                  <a:lnTo>
                    <a:pt x="525" y="1097"/>
                  </a:lnTo>
                  <a:lnTo>
                    <a:pt x="533" y="1098"/>
                  </a:lnTo>
                  <a:lnTo>
                    <a:pt x="542" y="1099"/>
                  </a:lnTo>
                  <a:lnTo>
                    <a:pt x="551" y="1099"/>
                  </a:lnTo>
                  <a:lnTo>
                    <a:pt x="559" y="1098"/>
                  </a:lnTo>
                  <a:lnTo>
                    <a:pt x="566" y="1097"/>
                  </a:lnTo>
                  <a:lnTo>
                    <a:pt x="573" y="1094"/>
                  </a:lnTo>
                  <a:lnTo>
                    <a:pt x="580" y="1091"/>
                  </a:lnTo>
                  <a:lnTo>
                    <a:pt x="586" y="1087"/>
                  </a:lnTo>
                  <a:lnTo>
                    <a:pt x="593" y="1083"/>
                  </a:lnTo>
                  <a:lnTo>
                    <a:pt x="598" y="1078"/>
                  </a:lnTo>
                  <a:lnTo>
                    <a:pt x="602" y="1073"/>
                  </a:lnTo>
                  <a:lnTo>
                    <a:pt x="605" y="1067"/>
                  </a:lnTo>
                  <a:lnTo>
                    <a:pt x="608" y="1062"/>
                  </a:lnTo>
                  <a:lnTo>
                    <a:pt x="611" y="1056"/>
                  </a:lnTo>
                  <a:lnTo>
                    <a:pt x="612" y="1050"/>
                  </a:lnTo>
                  <a:lnTo>
                    <a:pt x="614" y="1044"/>
                  </a:lnTo>
                  <a:lnTo>
                    <a:pt x="615" y="1032"/>
                  </a:lnTo>
                  <a:lnTo>
                    <a:pt x="614" y="1019"/>
                  </a:lnTo>
                  <a:lnTo>
                    <a:pt x="613" y="1005"/>
                  </a:lnTo>
                  <a:lnTo>
                    <a:pt x="610" y="992"/>
                  </a:lnTo>
                  <a:lnTo>
                    <a:pt x="601" y="965"/>
                  </a:lnTo>
                  <a:lnTo>
                    <a:pt x="589" y="939"/>
                  </a:lnTo>
                  <a:lnTo>
                    <a:pt x="579" y="914"/>
                  </a:lnTo>
                  <a:lnTo>
                    <a:pt x="571" y="892"/>
                  </a:lnTo>
                  <a:lnTo>
                    <a:pt x="565" y="872"/>
                  </a:lnTo>
                  <a:lnTo>
                    <a:pt x="560" y="857"/>
                  </a:lnTo>
                  <a:lnTo>
                    <a:pt x="558" y="850"/>
                  </a:lnTo>
                  <a:lnTo>
                    <a:pt x="557" y="844"/>
                  </a:lnTo>
                  <a:lnTo>
                    <a:pt x="556" y="838"/>
                  </a:lnTo>
                  <a:lnTo>
                    <a:pt x="556" y="833"/>
                  </a:lnTo>
                  <a:lnTo>
                    <a:pt x="557" y="828"/>
                  </a:lnTo>
                  <a:lnTo>
                    <a:pt x="559" y="824"/>
                  </a:lnTo>
                  <a:lnTo>
                    <a:pt x="562" y="820"/>
                  </a:lnTo>
                  <a:lnTo>
                    <a:pt x="565" y="816"/>
                  </a:lnTo>
                  <a:lnTo>
                    <a:pt x="570" y="813"/>
                  </a:lnTo>
                  <a:lnTo>
                    <a:pt x="576" y="809"/>
                  </a:lnTo>
                  <a:lnTo>
                    <a:pt x="583" y="805"/>
                  </a:lnTo>
                  <a:lnTo>
                    <a:pt x="592" y="801"/>
                  </a:lnTo>
                  <a:lnTo>
                    <a:pt x="604" y="797"/>
                  </a:lnTo>
                  <a:lnTo>
                    <a:pt x="616" y="793"/>
                  </a:lnTo>
                  <a:lnTo>
                    <a:pt x="628" y="791"/>
                  </a:lnTo>
                  <a:lnTo>
                    <a:pt x="641" y="791"/>
                  </a:lnTo>
                  <a:lnTo>
                    <a:pt x="653" y="790"/>
                  </a:lnTo>
                  <a:lnTo>
                    <a:pt x="665" y="790"/>
                  </a:lnTo>
                  <a:lnTo>
                    <a:pt x="677" y="789"/>
                  </a:lnTo>
                  <a:lnTo>
                    <a:pt x="690" y="787"/>
                  </a:lnTo>
                  <a:lnTo>
                    <a:pt x="700" y="784"/>
                  </a:lnTo>
                  <a:lnTo>
                    <a:pt x="708" y="781"/>
                  </a:lnTo>
                  <a:lnTo>
                    <a:pt x="715" y="777"/>
                  </a:lnTo>
                  <a:lnTo>
                    <a:pt x="723" y="772"/>
                  </a:lnTo>
                  <a:lnTo>
                    <a:pt x="728" y="767"/>
                  </a:lnTo>
                  <a:lnTo>
                    <a:pt x="732" y="761"/>
                  </a:lnTo>
                  <a:lnTo>
                    <a:pt x="736" y="755"/>
                  </a:lnTo>
                  <a:lnTo>
                    <a:pt x="738" y="747"/>
                  </a:lnTo>
                  <a:lnTo>
                    <a:pt x="740" y="741"/>
                  </a:lnTo>
                  <a:lnTo>
                    <a:pt x="741" y="733"/>
                  </a:lnTo>
                  <a:lnTo>
                    <a:pt x="741" y="726"/>
                  </a:lnTo>
                  <a:lnTo>
                    <a:pt x="741" y="718"/>
                  </a:lnTo>
                  <a:lnTo>
                    <a:pt x="738" y="700"/>
                  </a:lnTo>
                  <a:lnTo>
                    <a:pt x="733" y="683"/>
                  </a:lnTo>
                  <a:lnTo>
                    <a:pt x="726" y="665"/>
                  </a:lnTo>
                  <a:lnTo>
                    <a:pt x="718" y="647"/>
                  </a:lnTo>
                  <a:lnTo>
                    <a:pt x="709" y="629"/>
                  </a:lnTo>
                  <a:lnTo>
                    <a:pt x="699" y="612"/>
                  </a:lnTo>
                  <a:lnTo>
                    <a:pt x="680" y="580"/>
                  </a:lnTo>
                  <a:lnTo>
                    <a:pt x="662" y="553"/>
                  </a:lnTo>
                  <a:lnTo>
                    <a:pt x="688" y="552"/>
                  </a:lnTo>
                  <a:lnTo>
                    <a:pt x="718" y="552"/>
                  </a:lnTo>
                  <a:lnTo>
                    <a:pt x="734" y="553"/>
                  </a:lnTo>
                  <a:lnTo>
                    <a:pt x="748" y="555"/>
                  </a:lnTo>
                  <a:lnTo>
                    <a:pt x="754" y="556"/>
                  </a:lnTo>
                  <a:lnTo>
                    <a:pt x="760" y="558"/>
                  </a:lnTo>
                  <a:lnTo>
                    <a:pt x="766" y="561"/>
                  </a:lnTo>
                  <a:lnTo>
                    <a:pt x="771" y="564"/>
                  </a:lnTo>
                  <a:lnTo>
                    <a:pt x="775" y="569"/>
                  </a:lnTo>
                  <a:lnTo>
                    <a:pt x="779" y="574"/>
                  </a:lnTo>
                  <a:lnTo>
                    <a:pt x="784" y="580"/>
                  </a:lnTo>
                  <a:lnTo>
                    <a:pt x="789" y="587"/>
                  </a:lnTo>
                  <a:lnTo>
                    <a:pt x="798" y="605"/>
                  </a:lnTo>
                  <a:lnTo>
                    <a:pt x="809" y="625"/>
                  </a:lnTo>
                  <a:lnTo>
                    <a:pt x="826" y="663"/>
                  </a:lnTo>
                  <a:lnTo>
                    <a:pt x="837" y="690"/>
                  </a:lnTo>
                  <a:lnTo>
                    <a:pt x="840" y="705"/>
                  </a:lnTo>
                  <a:lnTo>
                    <a:pt x="842" y="718"/>
                  </a:lnTo>
                  <a:lnTo>
                    <a:pt x="843" y="731"/>
                  </a:lnTo>
                  <a:lnTo>
                    <a:pt x="843" y="743"/>
                  </a:lnTo>
                  <a:lnTo>
                    <a:pt x="842" y="757"/>
                  </a:lnTo>
                  <a:lnTo>
                    <a:pt x="839" y="770"/>
                  </a:lnTo>
                  <a:lnTo>
                    <a:pt x="836" y="782"/>
                  </a:lnTo>
                  <a:lnTo>
                    <a:pt x="833" y="795"/>
                  </a:lnTo>
                  <a:lnTo>
                    <a:pt x="824" y="820"/>
                  </a:lnTo>
                  <a:lnTo>
                    <a:pt x="814" y="845"/>
                  </a:lnTo>
                  <a:lnTo>
                    <a:pt x="802" y="870"/>
                  </a:lnTo>
                  <a:lnTo>
                    <a:pt x="793" y="895"/>
                  </a:lnTo>
                  <a:lnTo>
                    <a:pt x="786" y="917"/>
                  </a:lnTo>
                  <a:lnTo>
                    <a:pt x="780" y="938"/>
                  </a:lnTo>
                  <a:lnTo>
                    <a:pt x="779" y="948"/>
                  </a:lnTo>
                  <a:lnTo>
                    <a:pt x="778" y="957"/>
                  </a:lnTo>
                  <a:lnTo>
                    <a:pt x="777" y="966"/>
                  </a:lnTo>
                  <a:lnTo>
                    <a:pt x="778" y="974"/>
                  </a:lnTo>
                  <a:lnTo>
                    <a:pt x="780" y="983"/>
                  </a:lnTo>
                  <a:lnTo>
                    <a:pt x="782" y="991"/>
                  </a:lnTo>
                  <a:lnTo>
                    <a:pt x="786" y="998"/>
                  </a:lnTo>
                  <a:lnTo>
                    <a:pt x="792" y="1004"/>
                  </a:lnTo>
                  <a:lnTo>
                    <a:pt x="798" y="1010"/>
                  </a:lnTo>
                  <a:lnTo>
                    <a:pt x="807" y="1015"/>
                  </a:lnTo>
                  <a:lnTo>
                    <a:pt x="817" y="1019"/>
                  </a:lnTo>
                  <a:lnTo>
                    <a:pt x="829" y="1023"/>
                  </a:lnTo>
                  <a:lnTo>
                    <a:pt x="856" y="1030"/>
                  </a:lnTo>
                  <a:lnTo>
                    <a:pt x="884" y="1035"/>
                  </a:lnTo>
                  <a:lnTo>
                    <a:pt x="899" y="1037"/>
                  </a:lnTo>
                  <a:lnTo>
                    <a:pt x="913" y="1038"/>
                  </a:lnTo>
                  <a:lnTo>
                    <a:pt x="927" y="1039"/>
                  </a:lnTo>
                  <a:lnTo>
                    <a:pt x="943" y="1039"/>
                  </a:lnTo>
                  <a:lnTo>
                    <a:pt x="957" y="1039"/>
                  </a:lnTo>
                  <a:lnTo>
                    <a:pt x="971" y="1037"/>
                  </a:lnTo>
                  <a:lnTo>
                    <a:pt x="985" y="1035"/>
                  </a:lnTo>
                  <a:lnTo>
                    <a:pt x="998" y="1031"/>
                  </a:lnTo>
                  <a:lnTo>
                    <a:pt x="1011" y="1027"/>
                  </a:lnTo>
                  <a:lnTo>
                    <a:pt x="1023" y="1020"/>
                  </a:lnTo>
                  <a:lnTo>
                    <a:pt x="1035" y="1013"/>
                  </a:lnTo>
                  <a:lnTo>
                    <a:pt x="1046" y="1005"/>
                  </a:lnTo>
                  <a:lnTo>
                    <a:pt x="1051" y="1015"/>
                  </a:lnTo>
                  <a:lnTo>
                    <a:pt x="1057" y="1026"/>
                  </a:lnTo>
                  <a:lnTo>
                    <a:pt x="1063" y="1036"/>
                  </a:lnTo>
                  <a:lnTo>
                    <a:pt x="1070" y="1045"/>
                  </a:lnTo>
                  <a:lnTo>
                    <a:pt x="1077" y="1054"/>
                  </a:lnTo>
                  <a:lnTo>
                    <a:pt x="1083" y="1063"/>
                  </a:lnTo>
                  <a:lnTo>
                    <a:pt x="1091" y="1072"/>
                  </a:lnTo>
                  <a:lnTo>
                    <a:pt x="1098" y="1080"/>
                  </a:lnTo>
                  <a:lnTo>
                    <a:pt x="1106" y="1087"/>
                  </a:lnTo>
                  <a:lnTo>
                    <a:pt x="1115" y="1094"/>
                  </a:lnTo>
                  <a:lnTo>
                    <a:pt x="1123" y="1100"/>
                  </a:lnTo>
                  <a:lnTo>
                    <a:pt x="1132" y="1106"/>
                  </a:lnTo>
                  <a:lnTo>
                    <a:pt x="1141" y="1111"/>
                  </a:lnTo>
                  <a:lnTo>
                    <a:pt x="1150" y="1117"/>
                  </a:lnTo>
                  <a:lnTo>
                    <a:pt x="1160" y="1121"/>
                  </a:lnTo>
                  <a:lnTo>
                    <a:pt x="1169" y="1125"/>
                  </a:lnTo>
                  <a:lnTo>
                    <a:pt x="1179" y="1128"/>
                  </a:lnTo>
                  <a:lnTo>
                    <a:pt x="1189" y="1131"/>
                  </a:lnTo>
                  <a:lnTo>
                    <a:pt x="1200" y="1133"/>
                  </a:lnTo>
                  <a:lnTo>
                    <a:pt x="1210" y="1134"/>
                  </a:lnTo>
                  <a:lnTo>
                    <a:pt x="1221" y="1135"/>
                  </a:lnTo>
                  <a:lnTo>
                    <a:pt x="1231" y="1134"/>
                  </a:lnTo>
                  <a:lnTo>
                    <a:pt x="1243" y="1134"/>
                  </a:lnTo>
                  <a:lnTo>
                    <a:pt x="1254" y="1132"/>
                  </a:lnTo>
                  <a:lnTo>
                    <a:pt x="1265" y="1130"/>
                  </a:lnTo>
                  <a:lnTo>
                    <a:pt x="1276" y="1127"/>
                  </a:lnTo>
                  <a:lnTo>
                    <a:pt x="1288" y="1124"/>
                  </a:lnTo>
                  <a:lnTo>
                    <a:pt x="1299" y="1119"/>
                  </a:lnTo>
                  <a:lnTo>
                    <a:pt x="1311" y="1114"/>
                  </a:lnTo>
                  <a:lnTo>
                    <a:pt x="1322" y="1107"/>
                  </a:lnTo>
                  <a:lnTo>
                    <a:pt x="1334" y="1101"/>
                  </a:lnTo>
                  <a:lnTo>
                    <a:pt x="1346" y="1093"/>
                  </a:lnTo>
                  <a:lnTo>
                    <a:pt x="1358" y="1120"/>
                  </a:lnTo>
                  <a:lnTo>
                    <a:pt x="1373" y="1146"/>
                  </a:lnTo>
                  <a:lnTo>
                    <a:pt x="1387" y="1171"/>
                  </a:lnTo>
                  <a:lnTo>
                    <a:pt x="1403" y="1195"/>
                  </a:lnTo>
                  <a:lnTo>
                    <a:pt x="1421" y="1219"/>
                  </a:lnTo>
                  <a:lnTo>
                    <a:pt x="1439" y="1241"/>
                  </a:lnTo>
                  <a:lnTo>
                    <a:pt x="1459" y="1264"/>
                  </a:lnTo>
                  <a:lnTo>
                    <a:pt x="1479" y="1285"/>
                  </a:lnTo>
                  <a:lnTo>
                    <a:pt x="1491" y="1295"/>
                  </a:lnTo>
                  <a:lnTo>
                    <a:pt x="1507" y="1309"/>
                  </a:lnTo>
                  <a:lnTo>
                    <a:pt x="1526" y="1324"/>
                  </a:lnTo>
                  <a:lnTo>
                    <a:pt x="1547" y="1337"/>
                  </a:lnTo>
                  <a:lnTo>
                    <a:pt x="1558" y="1344"/>
                  </a:lnTo>
                  <a:lnTo>
                    <a:pt x="1568" y="1350"/>
                  </a:lnTo>
                  <a:lnTo>
                    <a:pt x="1579" y="1355"/>
                  </a:lnTo>
                  <a:lnTo>
                    <a:pt x="1590" y="1359"/>
                  </a:lnTo>
                  <a:lnTo>
                    <a:pt x="1599" y="1361"/>
                  </a:lnTo>
                  <a:lnTo>
                    <a:pt x="1609" y="1362"/>
                  </a:lnTo>
                  <a:lnTo>
                    <a:pt x="1617" y="1362"/>
                  </a:lnTo>
                  <a:lnTo>
                    <a:pt x="1625" y="1360"/>
                  </a:lnTo>
                  <a:lnTo>
                    <a:pt x="1629" y="1358"/>
                  </a:lnTo>
                  <a:lnTo>
                    <a:pt x="1634" y="1355"/>
                  </a:lnTo>
                  <a:lnTo>
                    <a:pt x="1637" y="1351"/>
                  </a:lnTo>
                  <a:lnTo>
                    <a:pt x="1640" y="1347"/>
                  </a:lnTo>
                  <a:lnTo>
                    <a:pt x="1645" y="1336"/>
                  </a:lnTo>
                  <a:lnTo>
                    <a:pt x="1650" y="1325"/>
                  </a:lnTo>
                  <a:lnTo>
                    <a:pt x="1654" y="1313"/>
                  </a:lnTo>
                  <a:lnTo>
                    <a:pt x="1659" y="1302"/>
                  </a:lnTo>
                  <a:lnTo>
                    <a:pt x="1661" y="1297"/>
                  </a:lnTo>
                  <a:lnTo>
                    <a:pt x="1664" y="1291"/>
                  </a:lnTo>
                  <a:lnTo>
                    <a:pt x="1667" y="1287"/>
                  </a:lnTo>
                  <a:lnTo>
                    <a:pt x="1670" y="1283"/>
                  </a:lnTo>
                  <a:lnTo>
                    <a:pt x="1678" y="1277"/>
                  </a:lnTo>
                  <a:lnTo>
                    <a:pt x="1685" y="1271"/>
                  </a:lnTo>
                  <a:lnTo>
                    <a:pt x="1691" y="1267"/>
                  </a:lnTo>
                  <a:lnTo>
                    <a:pt x="1696" y="1264"/>
                  </a:lnTo>
                  <a:lnTo>
                    <a:pt x="1701" y="1263"/>
                  </a:lnTo>
                  <a:lnTo>
                    <a:pt x="1705" y="1262"/>
                  </a:lnTo>
                  <a:lnTo>
                    <a:pt x="1710" y="1261"/>
                  </a:lnTo>
                  <a:lnTo>
                    <a:pt x="1714" y="1262"/>
                  </a:lnTo>
                  <a:lnTo>
                    <a:pt x="1731" y="1270"/>
                  </a:lnTo>
                  <a:lnTo>
                    <a:pt x="1752" y="1282"/>
                  </a:lnTo>
                  <a:lnTo>
                    <a:pt x="1773" y="1293"/>
                  </a:lnTo>
                  <a:lnTo>
                    <a:pt x="1793" y="1304"/>
                  </a:lnTo>
                  <a:lnTo>
                    <a:pt x="1813" y="1313"/>
                  </a:lnTo>
                  <a:lnTo>
                    <a:pt x="1831" y="1320"/>
                  </a:lnTo>
                  <a:lnTo>
                    <a:pt x="1840" y="1322"/>
                  </a:lnTo>
                  <a:lnTo>
                    <a:pt x="1851" y="1324"/>
                  </a:lnTo>
                  <a:lnTo>
                    <a:pt x="1860" y="1325"/>
                  </a:lnTo>
                  <a:lnTo>
                    <a:pt x="1870" y="1325"/>
                  </a:lnTo>
                  <a:lnTo>
                    <a:pt x="1880" y="1325"/>
                  </a:lnTo>
                  <a:lnTo>
                    <a:pt x="1892" y="1323"/>
                  </a:lnTo>
                  <a:lnTo>
                    <a:pt x="1902" y="1320"/>
                  </a:lnTo>
                  <a:lnTo>
                    <a:pt x="1914" y="1316"/>
                  </a:lnTo>
                  <a:lnTo>
                    <a:pt x="1928" y="1309"/>
                  </a:lnTo>
                  <a:lnTo>
                    <a:pt x="1943" y="1302"/>
                  </a:lnTo>
                  <a:lnTo>
                    <a:pt x="1956" y="1293"/>
                  </a:lnTo>
                  <a:lnTo>
                    <a:pt x="1969" y="1284"/>
                  </a:lnTo>
                  <a:lnTo>
                    <a:pt x="1994" y="1266"/>
                  </a:lnTo>
                  <a:lnTo>
                    <a:pt x="2018" y="1245"/>
                  </a:lnTo>
                  <a:lnTo>
                    <a:pt x="2039" y="1226"/>
                  </a:lnTo>
                  <a:lnTo>
                    <a:pt x="2049" y="1217"/>
                  </a:lnTo>
                  <a:lnTo>
                    <a:pt x="2052" y="1217"/>
                  </a:lnTo>
                  <a:lnTo>
                    <a:pt x="2054" y="1217"/>
                  </a:lnTo>
                  <a:lnTo>
                    <a:pt x="2057" y="1219"/>
                  </a:lnTo>
                  <a:lnTo>
                    <a:pt x="2060" y="1221"/>
                  </a:lnTo>
                  <a:lnTo>
                    <a:pt x="2070" y="1227"/>
                  </a:lnTo>
                  <a:lnTo>
                    <a:pt x="2083" y="1236"/>
                  </a:lnTo>
                  <a:lnTo>
                    <a:pt x="2091" y="1244"/>
                  </a:lnTo>
                  <a:lnTo>
                    <a:pt x="2100" y="1254"/>
                  </a:lnTo>
                  <a:lnTo>
                    <a:pt x="2110" y="1264"/>
                  </a:lnTo>
                  <a:lnTo>
                    <a:pt x="2120" y="1275"/>
                  </a:lnTo>
                  <a:lnTo>
                    <a:pt x="2139" y="1301"/>
                  </a:lnTo>
                  <a:lnTo>
                    <a:pt x="2160" y="1327"/>
                  </a:lnTo>
                  <a:lnTo>
                    <a:pt x="2171" y="1340"/>
                  </a:lnTo>
                  <a:lnTo>
                    <a:pt x="2182" y="1353"/>
                  </a:lnTo>
                  <a:lnTo>
                    <a:pt x="2193" y="1364"/>
                  </a:lnTo>
                  <a:lnTo>
                    <a:pt x="2205" y="1374"/>
                  </a:lnTo>
                  <a:lnTo>
                    <a:pt x="2217" y="1382"/>
                  </a:lnTo>
                  <a:lnTo>
                    <a:pt x="2229" y="1389"/>
                  </a:lnTo>
                  <a:lnTo>
                    <a:pt x="2236" y="1392"/>
                  </a:lnTo>
                  <a:lnTo>
                    <a:pt x="2243" y="1394"/>
                  </a:lnTo>
                  <a:lnTo>
                    <a:pt x="2249" y="1395"/>
                  </a:lnTo>
                  <a:lnTo>
                    <a:pt x="2256" y="1396"/>
                  </a:lnTo>
                  <a:lnTo>
                    <a:pt x="2265" y="1395"/>
                  </a:lnTo>
                  <a:lnTo>
                    <a:pt x="2275" y="1394"/>
                  </a:lnTo>
                  <a:lnTo>
                    <a:pt x="2286" y="1391"/>
                  </a:lnTo>
                  <a:lnTo>
                    <a:pt x="2296" y="1386"/>
                  </a:lnTo>
                  <a:lnTo>
                    <a:pt x="2317" y="1377"/>
                  </a:lnTo>
                  <a:lnTo>
                    <a:pt x="2340" y="1368"/>
                  </a:lnTo>
                  <a:lnTo>
                    <a:pt x="2351" y="1364"/>
                  </a:lnTo>
                  <a:lnTo>
                    <a:pt x="2362" y="1360"/>
                  </a:lnTo>
                  <a:lnTo>
                    <a:pt x="2374" y="1358"/>
                  </a:lnTo>
                  <a:lnTo>
                    <a:pt x="2386" y="1358"/>
                  </a:lnTo>
                  <a:lnTo>
                    <a:pt x="2397" y="1359"/>
                  </a:lnTo>
                  <a:lnTo>
                    <a:pt x="2409" y="1361"/>
                  </a:lnTo>
                  <a:lnTo>
                    <a:pt x="2416" y="1364"/>
                  </a:lnTo>
                  <a:lnTo>
                    <a:pt x="2422" y="1366"/>
                  </a:lnTo>
                  <a:lnTo>
                    <a:pt x="2428" y="1370"/>
                  </a:lnTo>
                  <a:lnTo>
                    <a:pt x="2434" y="1374"/>
                  </a:lnTo>
                  <a:lnTo>
                    <a:pt x="2443" y="1382"/>
                  </a:lnTo>
                  <a:lnTo>
                    <a:pt x="2450" y="1391"/>
                  </a:lnTo>
                  <a:lnTo>
                    <a:pt x="2457" y="1400"/>
                  </a:lnTo>
                  <a:lnTo>
                    <a:pt x="2463" y="1408"/>
                  </a:lnTo>
                  <a:lnTo>
                    <a:pt x="2469" y="1416"/>
                  </a:lnTo>
                  <a:lnTo>
                    <a:pt x="2476" y="1424"/>
                  </a:lnTo>
                  <a:lnTo>
                    <a:pt x="2480" y="1427"/>
                  </a:lnTo>
                  <a:lnTo>
                    <a:pt x="2484" y="1431"/>
                  </a:lnTo>
                  <a:lnTo>
                    <a:pt x="2489" y="1435"/>
                  </a:lnTo>
                  <a:lnTo>
                    <a:pt x="2495" y="1438"/>
                  </a:lnTo>
                  <a:lnTo>
                    <a:pt x="2515" y="1445"/>
                  </a:lnTo>
                  <a:lnTo>
                    <a:pt x="2539" y="1453"/>
                  </a:lnTo>
                  <a:lnTo>
                    <a:pt x="2566" y="1459"/>
                  </a:lnTo>
                  <a:lnTo>
                    <a:pt x="2594" y="1464"/>
                  </a:lnTo>
                  <a:lnTo>
                    <a:pt x="2608" y="1465"/>
                  </a:lnTo>
                  <a:lnTo>
                    <a:pt x="2622" y="1466"/>
                  </a:lnTo>
                  <a:lnTo>
                    <a:pt x="2636" y="1467"/>
                  </a:lnTo>
                  <a:lnTo>
                    <a:pt x="2649" y="1466"/>
                  </a:lnTo>
                  <a:lnTo>
                    <a:pt x="2661" y="1465"/>
                  </a:lnTo>
                  <a:lnTo>
                    <a:pt x="2673" y="1463"/>
                  </a:lnTo>
                  <a:lnTo>
                    <a:pt x="2683" y="1460"/>
                  </a:lnTo>
                  <a:lnTo>
                    <a:pt x="2693" y="1456"/>
                  </a:lnTo>
                  <a:lnTo>
                    <a:pt x="2706" y="1447"/>
                  </a:lnTo>
                  <a:lnTo>
                    <a:pt x="2720" y="1437"/>
                  </a:lnTo>
                  <a:lnTo>
                    <a:pt x="2732" y="1424"/>
                  </a:lnTo>
                  <a:lnTo>
                    <a:pt x="2742" y="1411"/>
                  </a:lnTo>
                  <a:lnTo>
                    <a:pt x="2753" y="1397"/>
                  </a:lnTo>
                  <a:lnTo>
                    <a:pt x="2763" y="1382"/>
                  </a:lnTo>
                  <a:lnTo>
                    <a:pt x="2772" y="1367"/>
                  </a:lnTo>
                  <a:lnTo>
                    <a:pt x="2781" y="1351"/>
                  </a:lnTo>
                  <a:lnTo>
                    <a:pt x="2797" y="1318"/>
                  </a:lnTo>
                  <a:lnTo>
                    <a:pt x="2814" y="1286"/>
                  </a:lnTo>
                  <a:lnTo>
                    <a:pt x="2823" y="1271"/>
                  </a:lnTo>
                  <a:lnTo>
                    <a:pt x="2831" y="1256"/>
                  </a:lnTo>
                  <a:lnTo>
                    <a:pt x="2840" y="1242"/>
                  </a:lnTo>
                  <a:lnTo>
                    <a:pt x="2851" y="1229"/>
                  </a:lnTo>
                  <a:lnTo>
                    <a:pt x="2869" y="1209"/>
                  </a:lnTo>
                  <a:lnTo>
                    <a:pt x="2887" y="1191"/>
                  </a:lnTo>
                  <a:lnTo>
                    <a:pt x="2906" y="1175"/>
                  </a:lnTo>
                  <a:lnTo>
                    <a:pt x="2923" y="1160"/>
                  </a:lnTo>
                  <a:lnTo>
                    <a:pt x="2941" y="1143"/>
                  </a:lnTo>
                  <a:lnTo>
                    <a:pt x="2957" y="1126"/>
                  </a:lnTo>
                  <a:lnTo>
                    <a:pt x="2965" y="1116"/>
                  </a:lnTo>
                  <a:lnTo>
                    <a:pt x="2972" y="1104"/>
                  </a:lnTo>
                  <a:lnTo>
                    <a:pt x="2980" y="1093"/>
                  </a:lnTo>
                  <a:lnTo>
                    <a:pt x="2987" y="1080"/>
                  </a:lnTo>
                  <a:lnTo>
                    <a:pt x="3001" y="1050"/>
                  </a:lnTo>
                  <a:lnTo>
                    <a:pt x="3014" y="1020"/>
                  </a:lnTo>
                  <a:lnTo>
                    <a:pt x="3028" y="990"/>
                  </a:lnTo>
                  <a:lnTo>
                    <a:pt x="3040" y="959"/>
                  </a:lnTo>
                  <a:lnTo>
                    <a:pt x="3052" y="928"/>
                  </a:lnTo>
                  <a:lnTo>
                    <a:pt x="3063" y="897"/>
                  </a:lnTo>
                  <a:lnTo>
                    <a:pt x="3073" y="865"/>
                  </a:lnTo>
                  <a:lnTo>
                    <a:pt x="3083" y="833"/>
                  </a:lnTo>
                  <a:lnTo>
                    <a:pt x="3091" y="808"/>
                  </a:lnTo>
                  <a:lnTo>
                    <a:pt x="3099" y="783"/>
                  </a:lnTo>
                  <a:lnTo>
                    <a:pt x="3110" y="758"/>
                  </a:lnTo>
                  <a:lnTo>
                    <a:pt x="3119" y="732"/>
                  </a:lnTo>
                  <a:lnTo>
                    <a:pt x="3128" y="707"/>
                  </a:lnTo>
                  <a:lnTo>
                    <a:pt x="3136" y="681"/>
                  </a:lnTo>
                  <a:lnTo>
                    <a:pt x="3143" y="654"/>
                  </a:lnTo>
                  <a:lnTo>
                    <a:pt x="3149" y="628"/>
                  </a:lnTo>
                  <a:lnTo>
                    <a:pt x="3136" y="628"/>
                  </a:lnTo>
                  <a:lnTo>
                    <a:pt x="3125" y="629"/>
                  </a:lnTo>
                  <a:lnTo>
                    <a:pt x="3113" y="632"/>
                  </a:lnTo>
                  <a:lnTo>
                    <a:pt x="3100" y="634"/>
                  </a:lnTo>
                  <a:lnTo>
                    <a:pt x="3076" y="642"/>
                  </a:lnTo>
                  <a:lnTo>
                    <a:pt x="3051" y="652"/>
                  </a:lnTo>
                  <a:lnTo>
                    <a:pt x="3027" y="664"/>
                  </a:lnTo>
                  <a:lnTo>
                    <a:pt x="3003" y="675"/>
                  </a:lnTo>
                  <a:lnTo>
                    <a:pt x="2980" y="685"/>
                  </a:lnTo>
                  <a:lnTo>
                    <a:pt x="2957" y="693"/>
                  </a:lnTo>
                  <a:lnTo>
                    <a:pt x="2930" y="700"/>
                  </a:lnTo>
                  <a:lnTo>
                    <a:pt x="2904" y="707"/>
                  </a:lnTo>
                  <a:lnTo>
                    <a:pt x="2875" y="714"/>
                  </a:lnTo>
                  <a:lnTo>
                    <a:pt x="2848" y="721"/>
                  </a:lnTo>
                  <a:lnTo>
                    <a:pt x="2834" y="725"/>
                  </a:lnTo>
                  <a:lnTo>
                    <a:pt x="2821" y="729"/>
                  </a:lnTo>
                  <a:lnTo>
                    <a:pt x="2808" y="734"/>
                  </a:lnTo>
                  <a:lnTo>
                    <a:pt x="2795" y="740"/>
                  </a:lnTo>
                  <a:lnTo>
                    <a:pt x="2783" y="747"/>
                  </a:lnTo>
                  <a:lnTo>
                    <a:pt x="2772" y="755"/>
                  </a:lnTo>
                  <a:lnTo>
                    <a:pt x="2761" y="764"/>
                  </a:lnTo>
                  <a:lnTo>
                    <a:pt x="2750" y="774"/>
                  </a:lnTo>
                  <a:lnTo>
                    <a:pt x="2743" y="782"/>
                  </a:lnTo>
                  <a:lnTo>
                    <a:pt x="2737" y="790"/>
                  </a:lnTo>
                  <a:lnTo>
                    <a:pt x="2731" y="799"/>
                  </a:lnTo>
                  <a:lnTo>
                    <a:pt x="2725" y="808"/>
                  </a:lnTo>
                  <a:lnTo>
                    <a:pt x="2714" y="826"/>
                  </a:lnTo>
                  <a:lnTo>
                    <a:pt x="2705" y="845"/>
                  </a:lnTo>
                  <a:lnTo>
                    <a:pt x="2695" y="862"/>
                  </a:lnTo>
                  <a:lnTo>
                    <a:pt x="2684" y="880"/>
                  </a:lnTo>
                  <a:lnTo>
                    <a:pt x="2678" y="890"/>
                  </a:lnTo>
                  <a:lnTo>
                    <a:pt x="2670" y="898"/>
                  </a:lnTo>
                  <a:lnTo>
                    <a:pt x="2663" y="907"/>
                  </a:lnTo>
                  <a:lnTo>
                    <a:pt x="2655" y="915"/>
                  </a:lnTo>
                  <a:lnTo>
                    <a:pt x="2646" y="924"/>
                  </a:lnTo>
                  <a:lnTo>
                    <a:pt x="2637" y="933"/>
                  </a:lnTo>
                  <a:lnTo>
                    <a:pt x="2627" y="940"/>
                  </a:lnTo>
                  <a:lnTo>
                    <a:pt x="2618" y="946"/>
                  </a:lnTo>
                  <a:lnTo>
                    <a:pt x="2609" y="952"/>
                  </a:lnTo>
                  <a:lnTo>
                    <a:pt x="2600" y="957"/>
                  </a:lnTo>
                  <a:lnTo>
                    <a:pt x="2590" y="962"/>
                  </a:lnTo>
                  <a:lnTo>
                    <a:pt x="2580" y="966"/>
                  </a:lnTo>
                  <a:lnTo>
                    <a:pt x="2560" y="973"/>
                  </a:lnTo>
                  <a:lnTo>
                    <a:pt x="2538" y="979"/>
                  </a:lnTo>
                  <a:lnTo>
                    <a:pt x="2515" y="984"/>
                  </a:lnTo>
                  <a:lnTo>
                    <a:pt x="2489" y="988"/>
                  </a:lnTo>
                  <a:lnTo>
                    <a:pt x="2463" y="993"/>
                  </a:lnTo>
                  <a:lnTo>
                    <a:pt x="2431" y="998"/>
                  </a:lnTo>
                  <a:lnTo>
                    <a:pt x="2416" y="1001"/>
                  </a:lnTo>
                  <a:lnTo>
                    <a:pt x="2400" y="1002"/>
                  </a:lnTo>
                  <a:lnTo>
                    <a:pt x="2387" y="1003"/>
                  </a:lnTo>
                  <a:lnTo>
                    <a:pt x="2375" y="1002"/>
                  </a:lnTo>
                  <a:lnTo>
                    <a:pt x="2365" y="999"/>
                  </a:lnTo>
                  <a:lnTo>
                    <a:pt x="2357" y="995"/>
                  </a:lnTo>
                  <a:lnTo>
                    <a:pt x="2352" y="990"/>
                  </a:lnTo>
                  <a:lnTo>
                    <a:pt x="2347" y="985"/>
                  </a:lnTo>
                  <a:lnTo>
                    <a:pt x="2343" y="979"/>
                  </a:lnTo>
                  <a:lnTo>
                    <a:pt x="2338" y="973"/>
                  </a:lnTo>
                  <a:lnTo>
                    <a:pt x="2333" y="967"/>
                  </a:lnTo>
                  <a:lnTo>
                    <a:pt x="2324" y="961"/>
                  </a:lnTo>
                  <a:lnTo>
                    <a:pt x="2315" y="957"/>
                  </a:lnTo>
                  <a:lnTo>
                    <a:pt x="2305" y="953"/>
                  </a:lnTo>
                  <a:lnTo>
                    <a:pt x="2296" y="952"/>
                  </a:lnTo>
                  <a:lnTo>
                    <a:pt x="2287" y="951"/>
                  </a:lnTo>
                  <a:lnTo>
                    <a:pt x="2267" y="952"/>
                  </a:lnTo>
                  <a:lnTo>
                    <a:pt x="2250" y="956"/>
                  </a:lnTo>
                  <a:lnTo>
                    <a:pt x="2241" y="958"/>
                  </a:lnTo>
                  <a:lnTo>
                    <a:pt x="2231" y="959"/>
                  </a:lnTo>
                  <a:lnTo>
                    <a:pt x="2222" y="961"/>
                  </a:lnTo>
                  <a:lnTo>
                    <a:pt x="2213" y="961"/>
                  </a:lnTo>
                  <a:lnTo>
                    <a:pt x="2204" y="960"/>
                  </a:lnTo>
                  <a:lnTo>
                    <a:pt x="2196" y="959"/>
                  </a:lnTo>
                  <a:lnTo>
                    <a:pt x="2186" y="955"/>
                  </a:lnTo>
                  <a:lnTo>
                    <a:pt x="2177" y="950"/>
                  </a:lnTo>
                  <a:lnTo>
                    <a:pt x="2163" y="941"/>
                  </a:lnTo>
                  <a:lnTo>
                    <a:pt x="2150" y="928"/>
                  </a:lnTo>
                  <a:lnTo>
                    <a:pt x="2139" y="916"/>
                  </a:lnTo>
                  <a:lnTo>
                    <a:pt x="2128" y="902"/>
                  </a:lnTo>
                  <a:lnTo>
                    <a:pt x="2118" y="888"/>
                  </a:lnTo>
                  <a:lnTo>
                    <a:pt x="2109" y="872"/>
                  </a:lnTo>
                  <a:lnTo>
                    <a:pt x="2099" y="856"/>
                  </a:lnTo>
                  <a:lnTo>
                    <a:pt x="2090" y="838"/>
                  </a:lnTo>
                  <a:lnTo>
                    <a:pt x="2074" y="806"/>
                  </a:lnTo>
                  <a:lnTo>
                    <a:pt x="2057" y="772"/>
                  </a:lnTo>
                  <a:lnTo>
                    <a:pt x="2049" y="757"/>
                  </a:lnTo>
                  <a:lnTo>
                    <a:pt x="2040" y="741"/>
                  </a:lnTo>
                  <a:lnTo>
                    <a:pt x="2031" y="727"/>
                  </a:lnTo>
                  <a:lnTo>
                    <a:pt x="2022" y="713"/>
                  </a:lnTo>
                  <a:lnTo>
                    <a:pt x="2013" y="703"/>
                  </a:lnTo>
                  <a:lnTo>
                    <a:pt x="2004" y="692"/>
                  </a:lnTo>
                  <a:lnTo>
                    <a:pt x="1996" y="683"/>
                  </a:lnTo>
                  <a:lnTo>
                    <a:pt x="1987" y="674"/>
                  </a:lnTo>
                  <a:lnTo>
                    <a:pt x="1979" y="666"/>
                  </a:lnTo>
                  <a:lnTo>
                    <a:pt x="1969" y="660"/>
                  </a:lnTo>
                  <a:lnTo>
                    <a:pt x="1960" y="653"/>
                  </a:lnTo>
                  <a:lnTo>
                    <a:pt x="1951" y="649"/>
                  </a:lnTo>
                  <a:lnTo>
                    <a:pt x="1942" y="645"/>
                  </a:lnTo>
                  <a:lnTo>
                    <a:pt x="1931" y="643"/>
                  </a:lnTo>
                  <a:lnTo>
                    <a:pt x="1921" y="643"/>
                  </a:lnTo>
                  <a:lnTo>
                    <a:pt x="1911" y="644"/>
                  </a:lnTo>
                  <a:lnTo>
                    <a:pt x="1901" y="646"/>
                  </a:lnTo>
                  <a:lnTo>
                    <a:pt x="1890" y="650"/>
                  </a:lnTo>
                  <a:lnTo>
                    <a:pt x="1879" y="656"/>
                  </a:lnTo>
                  <a:lnTo>
                    <a:pt x="1868" y="665"/>
                  </a:lnTo>
                  <a:lnTo>
                    <a:pt x="1847" y="679"/>
                  </a:lnTo>
                  <a:lnTo>
                    <a:pt x="1825" y="693"/>
                  </a:lnTo>
                  <a:lnTo>
                    <a:pt x="1800" y="709"/>
                  </a:lnTo>
                  <a:lnTo>
                    <a:pt x="1777" y="723"/>
                  </a:lnTo>
                  <a:lnTo>
                    <a:pt x="1752" y="738"/>
                  </a:lnTo>
                  <a:lnTo>
                    <a:pt x="1730" y="755"/>
                  </a:lnTo>
                  <a:lnTo>
                    <a:pt x="1720" y="763"/>
                  </a:lnTo>
                  <a:lnTo>
                    <a:pt x="1710" y="771"/>
                  </a:lnTo>
                  <a:lnTo>
                    <a:pt x="1701" y="779"/>
                  </a:lnTo>
                  <a:lnTo>
                    <a:pt x="1693" y="787"/>
                  </a:lnTo>
                  <a:lnTo>
                    <a:pt x="1689" y="793"/>
                  </a:lnTo>
                  <a:lnTo>
                    <a:pt x="1686" y="800"/>
                  </a:lnTo>
                  <a:lnTo>
                    <a:pt x="1683" y="805"/>
                  </a:lnTo>
                  <a:lnTo>
                    <a:pt x="1681" y="811"/>
                  </a:lnTo>
                  <a:lnTo>
                    <a:pt x="1680" y="816"/>
                  </a:lnTo>
                  <a:lnTo>
                    <a:pt x="1679" y="822"/>
                  </a:lnTo>
                  <a:lnTo>
                    <a:pt x="1679" y="828"/>
                  </a:lnTo>
                  <a:lnTo>
                    <a:pt x="1679" y="833"/>
                  </a:lnTo>
                  <a:lnTo>
                    <a:pt x="1680" y="845"/>
                  </a:lnTo>
                  <a:lnTo>
                    <a:pt x="1683" y="856"/>
                  </a:lnTo>
                  <a:lnTo>
                    <a:pt x="1687" y="866"/>
                  </a:lnTo>
                  <a:lnTo>
                    <a:pt x="1690" y="876"/>
                  </a:lnTo>
                  <a:lnTo>
                    <a:pt x="1693" y="887"/>
                  </a:lnTo>
                  <a:lnTo>
                    <a:pt x="1696" y="897"/>
                  </a:lnTo>
                  <a:lnTo>
                    <a:pt x="1697" y="906"/>
                  </a:lnTo>
                  <a:lnTo>
                    <a:pt x="1696" y="914"/>
                  </a:lnTo>
                  <a:lnTo>
                    <a:pt x="1694" y="918"/>
                  </a:lnTo>
                  <a:lnTo>
                    <a:pt x="1692" y="922"/>
                  </a:lnTo>
                  <a:lnTo>
                    <a:pt x="1690" y="926"/>
                  </a:lnTo>
                  <a:lnTo>
                    <a:pt x="1686" y="930"/>
                  </a:lnTo>
                  <a:lnTo>
                    <a:pt x="1682" y="935"/>
                  </a:lnTo>
                  <a:lnTo>
                    <a:pt x="1677" y="938"/>
                  </a:lnTo>
                  <a:lnTo>
                    <a:pt x="1670" y="942"/>
                  </a:lnTo>
                  <a:lnTo>
                    <a:pt x="1663" y="945"/>
                  </a:lnTo>
                  <a:lnTo>
                    <a:pt x="1654" y="947"/>
                  </a:lnTo>
                  <a:lnTo>
                    <a:pt x="1645" y="949"/>
                  </a:lnTo>
                  <a:lnTo>
                    <a:pt x="1634" y="951"/>
                  </a:lnTo>
                  <a:lnTo>
                    <a:pt x="1621" y="952"/>
                  </a:lnTo>
                  <a:lnTo>
                    <a:pt x="1608" y="952"/>
                  </a:lnTo>
                  <a:lnTo>
                    <a:pt x="1595" y="951"/>
                  </a:lnTo>
                  <a:lnTo>
                    <a:pt x="1580" y="950"/>
                  </a:lnTo>
                  <a:lnTo>
                    <a:pt x="1567" y="948"/>
                  </a:lnTo>
                  <a:lnTo>
                    <a:pt x="1553" y="946"/>
                  </a:lnTo>
                  <a:lnTo>
                    <a:pt x="1539" y="942"/>
                  </a:lnTo>
                  <a:lnTo>
                    <a:pt x="1527" y="938"/>
                  </a:lnTo>
                  <a:lnTo>
                    <a:pt x="1516" y="934"/>
                  </a:lnTo>
                  <a:lnTo>
                    <a:pt x="1506" y="927"/>
                  </a:lnTo>
                  <a:lnTo>
                    <a:pt x="1496" y="921"/>
                  </a:lnTo>
                  <a:lnTo>
                    <a:pt x="1489" y="914"/>
                  </a:lnTo>
                  <a:lnTo>
                    <a:pt x="1484" y="907"/>
                  </a:lnTo>
                  <a:lnTo>
                    <a:pt x="1481" y="900"/>
                  </a:lnTo>
                  <a:lnTo>
                    <a:pt x="1479" y="893"/>
                  </a:lnTo>
                  <a:lnTo>
                    <a:pt x="1478" y="884"/>
                  </a:lnTo>
                  <a:lnTo>
                    <a:pt x="1478" y="875"/>
                  </a:lnTo>
                  <a:lnTo>
                    <a:pt x="1479" y="857"/>
                  </a:lnTo>
                  <a:lnTo>
                    <a:pt x="1482" y="837"/>
                  </a:lnTo>
                  <a:lnTo>
                    <a:pt x="1490" y="800"/>
                  </a:lnTo>
                  <a:lnTo>
                    <a:pt x="1496" y="767"/>
                  </a:lnTo>
                  <a:lnTo>
                    <a:pt x="1503" y="731"/>
                  </a:lnTo>
                  <a:lnTo>
                    <a:pt x="1510" y="694"/>
                  </a:lnTo>
                  <a:lnTo>
                    <a:pt x="1513" y="675"/>
                  </a:lnTo>
                  <a:lnTo>
                    <a:pt x="1515" y="656"/>
                  </a:lnTo>
                  <a:lnTo>
                    <a:pt x="1516" y="638"/>
                  </a:lnTo>
                  <a:lnTo>
                    <a:pt x="1515" y="620"/>
                  </a:lnTo>
                  <a:lnTo>
                    <a:pt x="1514" y="607"/>
                  </a:lnTo>
                  <a:lnTo>
                    <a:pt x="1511" y="595"/>
                  </a:lnTo>
                  <a:lnTo>
                    <a:pt x="1507" y="584"/>
                  </a:lnTo>
                  <a:lnTo>
                    <a:pt x="1503" y="572"/>
                  </a:lnTo>
                  <a:lnTo>
                    <a:pt x="1497" y="561"/>
                  </a:lnTo>
                  <a:lnTo>
                    <a:pt x="1492" y="550"/>
                  </a:lnTo>
                  <a:lnTo>
                    <a:pt x="1485" y="539"/>
                  </a:lnTo>
                  <a:lnTo>
                    <a:pt x="1479" y="529"/>
                  </a:lnTo>
                  <a:lnTo>
                    <a:pt x="1465" y="508"/>
                  </a:lnTo>
                  <a:lnTo>
                    <a:pt x="1449" y="489"/>
                  </a:lnTo>
                  <a:lnTo>
                    <a:pt x="1434" y="469"/>
                  </a:lnTo>
                  <a:lnTo>
                    <a:pt x="1420" y="451"/>
                  </a:lnTo>
                  <a:lnTo>
                    <a:pt x="1399" y="424"/>
                  </a:lnTo>
                  <a:lnTo>
                    <a:pt x="1380" y="403"/>
                  </a:lnTo>
                  <a:lnTo>
                    <a:pt x="1369" y="393"/>
                  </a:lnTo>
                  <a:lnTo>
                    <a:pt x="1359" y="385"/>
                  </a:lnTo>
                  <a:lnTo>
                    <a:pt x="1349" y="377"/>
                  </a:lnTo>
                  <a:lnTo>
                    <a:pt x="1338" y="371"/>
                  </a:lnTo>
                  <a:lnTo>
                    <a:pt x="1326" y="366"/>
                  </a:lnTo>
                  <a:lnTo>
                    <a:pt x="1314" y="363"/>
                  </a:lnTo>
                  <a:lnTo>
                    <a:pt x="1302" y="361"/>
                  </a:lnTo>
                  <a:lnTo>
                    <a:pt x="1289" y="361"/>
                  </a:lnTo>
                  <a:lnTo>
                    <a:pt x="1273" y="362"/>
                  </a:lnTo>
                  <a:lnTo>
                    <a:pt x="1258" y="365"/>
                  </a:lnTo>
                  <a:lnTo>
                    <a:pt x="1240" y="369"/>
                  </a:lnTo>
                  <a:lnTo>
                    <a:pt x="1223" y="375"/>
                  </a:lnTo>
                  <a:lnTo>
                    <a:pt x="1211" y="380"/>
                  </a:lnTo>
                  <a:lnTo>
                    <a:pt x="1200" y="387"/>
                  </a:lnTo>
                  <a:lnTo>
                    <a:pt x="1188" y="393"/>
                  </a:lnTo>
                  <a:lnTo>
                    <a:pt x="1177" y="399"/>
                  </a:lnTo>
                  <a:lnTo>
                    <a:pt x="1166" y="406"/>
                  </a:lnTo>
                  <a:lnTo>
                    <a:pt x="1156" y="413"/>
                  </a:lnTo>
                  <a:lnTo>
                    <a:pt x="1145" y="421"/>
                  </a:lnTo>
                  <a:lnTo>
                    <a:pt x="1135" y="430"/>
                  </a:lnTo>
                  <a:lnTo>
                    <a:pt x="1117" y="448"/>
                  </a:lnTo>
                  <a:lnTo>
                    <a:pt x="1099" y="467"/>
                  </a:lnTo>
                  <a:lnTo>
                    <a:pt x="1083" y="487"/>
                  </a:lnTo>
                  <a:lnTo>
                    <a:pt x="1069" y="508"/>
                  </a:lnTo>
                  <a:lnTo>
                    <a:pt x="1052" y="541"/>
                  </a:lnTo>
                  <a:lnTo>
                    <a:pt x="1036" y="570"/>
                  </a:lnTo>
                  <a:lnTo>
                    <a:pt x="1031" y="576"/>
                  </a:lnTo>
                  <a:lnTo>
                    <a:pt x="1026" y="580"/>
                  </a:lnTo>
                  <a:lnTo>
                    <a:pt x="1019" y="584"/>
                  </a:lnTo>
                  <a:lnTo>
                    <a:pt x="1013" y="587"/>
                  </a:lnTo>
                  <a:lnTo>
                    <a:pt x="1006" y="588"/>
                  </a:lnTo>
                  <a:lnTo>
                    <a:pt x="998" y="588"/>
                  </a:lnTo>
                  <a:lnTo>
                    <a:pt x="989" y="587"/>
                  </a:lnTo>
                  <a:lnTo>
                    <a:pt x="979" y="584"/>
                  </a:lnTo>
                  <a:lnTo>
                    <a:pt x="973" y="582"/>
                  </a:lnTo>
                  <a:lnTo>
                    <a:pt x="968" y="579"/>
                  </a:lnTo>
                  <a:lnTo>
                    <a:pt x="964" y="576"/>
                  </a:lnTo>
                  <a:lnTo>
                    <a:pt x="960" y="572"/>
                  </a:lnTo>
                  <a:lnTo>
                    <a:pt x="952" y="564"/>
                  </a:lnTo>
                  <a:lnTo>
                    <a:pt x="945" y="555"/>
                  </a:lnTo>
                  <a:lnTo>
                    <a:pt x="931" y="537"/>
                  </a:lnTo>
                  <a:lnTo>
                    <a:pt x="917" y="519"/>
                  </a:lnTo>
                  <a:lnTo>
                    <a:pt x="893" y="498"/>
                  </a:lnTo>
                  <a:lnTo>
                    <a:pt x="869" y="477"/>
                  </a:lnTo>
                  <a:lnTo>
                    <a:pt x="844" y="456"/>
                  </a:lnTo>
                  <a:lnTo>
                    <a:pt x="819" y="437"/>
                  </a:lnTo>
                  <a:lnTo>
                    <a:pt x="811" y="431"/>
                  </a:lnTo>
                  <a:lnTo>
                    <a:pt x="801" y="425"/>
                  </a:lnTo>
                  <a:lnTo>
                    <a:pt x="792" y="420"/>
                  </a:lnTo>
                  <a:lnTo>
                    <a:pt x="783" y="416"/>
                  </a:lnTo>
                  <a:lnTo>
                    <a:pt x="766" y="409"/>
                  </a:lnTo>
                  <a:lnTo>
                    <a:pt x="747" y="399"/>
                  </a:lnTo>
                  <a:lnTo>
                    <a:pt x="737" y="393"/>
                  </a:lnTo>
                  <a:lnTo>
                    <a:pt x="728" y="386"/>
                  </a:lnTo>
                  <a:lnTo>
                    <a:pt x="719" y="377"/>
                  </a:lnTo>
                  <a:lnTo>
                    <a:pt x="711" y="369"/>
                  </a:lnTo>
                  <a:lnTo>
                    <a:pt x="697" y="352"/>
                  </a:lnTo>
                  <a:lnTo>
                    <a:pt x="683" y="332"/>
                  </a:lnTo>
                  <a:lnTo>
                    <a:pt x="669" y="313"/>
                  </a:lnTo>
                  <a:lnTo>
                    <a:pt x="656" y="294"/>
                  </a:lnTo>
                  <a:lnTo>
                    <a:pt x="643" y="275"/>
                  </a:lnTo>
                  <a:lnTo>
                    <a:pt x="627" y="258"/>
                  </a:lnTo>
                  <a:lnTo>
                    <a:pt x="612" y="239"/>
                  </a:lnTo>
                  <a:lnTo>
                    <a:pt x="596" y="218"/>
                  </a:lnTo>
                  <a:lnTo>
                    <a:pt x="578" y="195"/>
                  </a:lnTo>
                  <a:lnTo>
                    <a:pt x="560" y="171"/>
                  </a:lnTo>
                  <a:lnTo>
                    <a:pt x="540" y="148"/>
                  </a:lnTo>
                  <a:lnTo>
                    <a:pt x="521" y="129"/>
                  </a:lnTo>
                  <a:lnTo>
                    <a:pt x="512" y="120"/>
                  </a:lnTo>
                  <a:lnTo>
                    <a:pt x="502" y="113"/>
                  </a:lnTo>
                  <a:lnTo>
                    <a:pt x="492" y="106"/>
                  </a:lnTo>
                  <a:lnTo>
                    <a:pt x="483" y="101"/>
                  </a:lnTo>
                  <a:lnTo>
                    <a:pt x="482" y="106"/>
                  </a:lnTo>
                  <a:close/>
                </a:path>
              </a:pathLst>
            </a:custGeom>
            <a:solidFill>
              <a:srgbClr val="B3C16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160"/>
            <p:cNvSpPr>
              <a:spLocks/>
            </p:cNvSpPr>
            <p:nvPr/>
          </p:nvSpPr>
          <p:spPr bwMode="auto">
            <a:xfrm>
              <a:off x="738" y="3256"/>
              <a:ext cx="22" cy="32"/>
            </a:xfrm>
            <a:custGeom>
              <a:avLst/>
              <a:gdLst/>
              <a:ahLst/>
              <a:cxnLst>
                <a:cxn ang="0">
                  <a:pos x="150" y="8"/>
                </a:cxn>
                <a:cxn ang="0">
                  <a:pos x="98" y="4"/>
                </a:cxn>
                <a:cxn ang="0">
                  <a:pos x="53" y="0"/>
                </a:cxn>
                <a:cxn ang="0">
                  <a:pos x="35" y="3"/>
                </a:cxn>
                <a:cxn ang="0">
                  <a:pos x="20" y="10"/>
                </a:cxn>
                <a:cxn ang="0">
                  <a:pos x="8" y="25"/>
                </a:cxn>
                <a:cxn ang="0">
                  <a:pos x="1" y="48"/>
                </a:cxn>
                <a:cxn ang="0">
                  <a:pos x="1" y="81"/>
                </a:cxn>
                <a:cxn ang="0">
                  <a:pos x="6" y="117"/>
                </a:cxn>
                <a:cxn ang="0">
                  <a:pos x="16" y="151"/>
                </a:cxn>
                <a:cxn ang="0">
                  <a:pos x="22" y="189"/>
                </a:cxn>
                <a:cxn ang="0">
                  <a:pos x="22" y="249"/>
                </a:cxn>
                <a:cxn ang="0">
                  <a:pos x="26" y="279"/>
                </a:cxn>
                <a:cxn ang="0">
                  <a:pos x="35" y="307"/>
                </a:cxn>
                <a:cxn ang="0">
                  <a:pos x="52" y="338"/>
                </a:cxn>
                <a:cxn ang="0">
                  <a:pos x="87" y="383"/>
                </a:cxn>
                <a:cxn ang="0">
                  <a:pos x="111" y="424"/>
                </a:cxn>
                <a:cxn ang="0">
                  <a:pos x="114" y="484"/>
                </a:cxn>
                <a:cxn ang="0">
                  <a:pos x="112" y="531"/>
                </a:cxn>
                <a:cxn ang="0">
                  <a:pos x="117" y="556"/>
                </a:cxn>
                <a:cxn ang="0">
                  <a:pos x="130" y="581"/>
                </a:cxn>
                <a:cxn ang="0">
                  <a:pos x="143" y="597"/>
                </a:cxn>
                <a:cxn ang="0">
                  <a:pos x="158" y="606"/>
                </a:cxn>
                <a:cxn ang="0">
                  <a:pos x="173" y="609"/>
                </a:cxn>
                <a:cxn ang="0">
                  <a:pos x="189" y="607"/>
                </a:cxn>
                <a:cxn ang="0">
                  <a:pos x="223" y="593"/>
                </a:cxn>
                <a:cxn ang="0">
                  <a:pos x="255" y="570"/>
                </a:cxn>
                <a:cxn ang="0">
                  <a:pos x="302" y="544"/>
                </a:cxn>
                <a:cxn ang="0">
                  <a:pos x="352" y="572"/>
                </a:cxn>
                <a:cxn ang="0">
                  <a:pos x="380" y="581"/>
                </a:cxn>
                <a:cxn ang="0">
                  <a:pos x="403" y="579"/>
                </a:cxn>
                <a:cxn ang="0">
                  <a:pos x="412" y="573"/>
                </a:cxn>
                <a:cxn ang="0">
                  <a:pos x="416" y="561"/>
                </a:cxn>
                <a:cxn ang="0">
                  <a:pos x="409" y="535"/>
                </a:cxn>
                <a:cxn ang="0">
                  <a:pos x="372" y="473"/>
                </a:cxn>
                <a:cxn ang="0">
                  <a:pos x="327" y="398"/>
                </a:cxn>
                <a:cxn ang="0">
                  <a:pos x="307" y="354"/>
                </a:cxn>
                <a:cxn ang="0">
                  <a:pos x="295" y="309"/>
                </a:cxn>
                <a:cxn ang="0">
                  <a:pos x="295" y="258"/>
                </a:cxn>
                <a:cxn ang="0">
                  <a:pos x="310" y="196"/>
                </a:cxn>
                <a:cxn ang="0">
                  <a:pos x="322" y="144"/>
                </a:cxn>
                <a:cxn ang="0">
                  <a:pos x="325" y="104"/>
                </a:cxn>
                <a:cxn ang="0">
                  <a:pos x="316" y="67"/>
                </a:cxn>
                <a:cxn ang="0">
                  <a:pos x="296" y="35"/>
                </a:cxn>
                <a:cxn ang="0">
                  <a:pos x="272" y="19"/>
                </a:cxn>
                <a:cxn ang="0">
                  <a:pos x="243" y="8"/>
                </a:cxn>
                <a:cxn ang="0">
                  <a:pos x="193" y="4"/>
                </a:cxn>
                <a:cxn ang="0">
                  <a:pos x="184" y="6"/>
                </a:cxn>
              </a:cxnLst>
              <a:rect l="0" t="0" r="r" b="b"/>
              <a:pathLst>
                <a:path w="416" h="609">
                  <a:moveTo>
                    <a:pt x="184" y="6"/>
                  </a:moveTo>
                  <a:lnTo>
                    <a:pt x="167" y="8"/>
                  </a:lnTo>
                  <a:lnTo>
                    <a:pt x="150" y="8"/>
                  </a:lnTo>
                  <a:lnTo>
                    <a:pt x="132" y="7"/>
                  </a:lnTo>
                  <a:lnTo>
                    <a:pt x="116" y="6"/>
                  </a:lnTo>
                  <a:lnTo>
                    <a:pt x="98" y="4"/>
                  </a:lnTo>
                  <a:lnTo>
                    <a:pt x="83" y="2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0" y="1"/>
                  </a:lnTo>
                  <a:lnTo>
                    <a:pt x="35" y="3"/>
                  </a:lnTo>
                  <a:lnTo>
                    <a:pt x="29" y="5"/>
                  </a:lnTo>
                  <a:lnTo>
                    <a:pt x="24" y="7"/>
                  </a:lnTo>
                  <a:lnTo>
                    <a:pt x="20" y="10"/>
                  </a:lnTo>
                  <a:lnTo>
                    <a:pt x="14" y="14"/>
                  </a:lnTo>
                  <a:lnTo>
                    <a:pt x="11" y="19"/>
                  </a:lnTo>
                  <a:lnTo>
                    <a:pt x="8" y="25"/>
                  </a:lnTo>
                  <a:lnTo>
                    <a:pt x="5" y="31"/>
                  </a:lnTo>
                  <a:lnTo>
                    <a:pt x="3" y="39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1" y="81"/>
                  </a:lnTo>
                  <a:lnTo>
                    <a:pt x="2" y="95"/>
                  </a:lnTo>
                  <a:lnTo>
                    <a:pt x="3" y="106"/>
                  </a:lnTo>
                  <a:lnTo>
                    <a:pt x="6" y="117"/>
                  </a:lnTo>
                  <a:lnTo>
                    <a:pt x="9" y="128"/>
                  </a:lnTo>
                  <a:lnTo>
                    <a:pt x="13" y="140"/>
                  </a:lnTo>
                  <a:lnTo>
                    <a:pt x="16" y="151"/>
                  </a:lnTo>
                  <a:lnTo>
                    <a:pt x="20" y="163"/>
                  </a:lnTo>
                  <a:lnTo>
                    <a:pt x="22" y="175"/>
                  </a:lnTo>
                  <a:lnTo>
                    <a:pt x="22" y="189"/>
                  </a:lnTo>
                  <a:lnTo>
                    <a:pt x="22" y="215"/>
                  </a:lnTo>
                  <a:lnTo>
                    <a:pt x="22" y="239"/>
                  </a:lnTo>
                  <a:lnTo>
                    <a:pt x="22" y="249"/>
                  </a:lnTo>
                  <a:lnTo>
                    <a:pt x="23" y="259"/>
                  </a:lnTo>
                  <a:lnTo>
                    <a:pt x="24" y="269"/>
                  </a:lnTo>
                  <a:lnTo>
                    <a:pt x="26" y="279"/>
                  </a:lnTo>
                  <a:lnTo>
                    <a:pt x="28" y="289"/>
                  </a:lnTo>
                  <a:lnTo>
                    <a:pt x="31" y="298"/>
                  </a:lnTo>
                  <a:lnTo>
                    <a:pt x="35" y="307"/>
                  </a:lnTo>
                  <a:lnTo>
                    <a:pt x="40" y="317"/>
                  </a:lnTo>
                  <a:lnTo>
                    <a:pt x="45" y="327"/>
                  </a:lnTo>
                  <a:lnTo>
                    <a:pt x="52" y="338"/>
                  </a:lnTo>
                  <a:lnTo>
                    <a:pt x="59" y="348"/>
                  </a:lnTo>
                  <a:lnTo>
                    <a:pt x="69" y="360"/>
                  </a:lnTo>
                  <a:lnTo>
                    <a:pt x="87" y="383"/>
                  </a:lnTo>
                  <a:lnTo>
                    <a:pt x="101" y="402"/>
                  </a:lnTo>
                  <a:lnTo>
                    <a:pt x="107" y="413"/>
                  </a:lnTo>
                  <a:lnTo>
                    <a:pt x="111" y="424"/>
                  </a:lnTo>
                  <a:lnTo>
                    <a:pt x="113" y="436"/>
                  </a:lnTo>
                  <a:lnTo>
                    <a:pt x="115" y="451"/>
                  </a:lnTo>
                  <a:lnTo>
                    <a:pt x="114" y="484"/>
                  </a:lnTo>
                  <a:lnTo>
                    <a:pt x="112" y="516"/>
                  </a:lnTo>
                  <a:lnTo>
                    <a:pt x="112" y="524"/>
                  </a:lnTo>
                  <a:lnTo>
                    <a:pt x="112" y="531"/>
                  </a:lnTo>
                  <a:lnTo>
                    <a:pt x="113" y="539"/>
                  </a:lnTo>
                  <a:lnTo>
                    <a:pt x="115" y="548"/>
                  </a:lnTo>
                  <a:lnTo>
                    <a:pt x="117" y="556"/>
                  </a:lnTo>
                  <a:lnTo>
                    <a:pt x="120" y="564"/>
                  </a:lnTo>
                  <a:lnTo>
                    <a:pt x="124" y="572"/>
                  </a:lnTo>
                  <a:lnTo>
                    <a:pt x="130" y="581"/>
                  </a:lnTo>
                  <a:lnTo>
                    <a:pt x="134" y="586"/>
                  </a:lnTo>
                  <a:lnTo>
                    <a:pt x="138" y="593"/>
                  </a:lnTo>
                  <a:lnTo>
                    <a:pt x="143" y="597"/>
                  </a:lnTo>
                  <a:lnTo>
                    <a:pt x="147" y="600"/>
                  </a:lnTo>
                  <a:lnTo>
                    <a:pt x="153" y="603"/>
                  </a:lnTo>
                  <a:lnTo>
                    <a:pt x="158" y="606"/>
                  </a:lnTo>
                  <a:lnTo>
                    <a:pt x="163" y="607"/>
                  </a:lnTo>
                  <a:lnTo>
                    <a:pt x="168" y="608"/>
                  </a:lnTo>
                  <a:lnTo>
                    <a:pt x="173" y="609"/>
                  </a:lnTo>
                  <a:lnTo>
                    <a:pt x="178" y="609"/>
                  </a:lnTo>
                  <a:lnTo>
                    <a:pt x="184" y="608"/>
                  </a:lnTo>
                  <a:lnTo>
                    <a:pt x="189" y="607"/>
                  </a:lnTo>
                  <a:lnTo>
                    <a:pt x="201" y="604"/>
                  </a:lnTo>
                  <a:lnTo>
                    <a:pt x="212" y="599"/>
                  </a:lnTo>
                  <a:lnTo>
                    <a:pt x="223" y="593"/>
                  </a:lnTo>
                  <a:lnTo>
                    <a:pt x="233" y="585"/>
                  </a:lnTo>
                  <a:lnTo>
                    <a:pt x="245" y="578"/>
                  </a:lnTo>
                  <a:lnTo>
                    <a:pt x="255" y="570"/>
                  </a:lnTo>
                  <a:lnTo>
                    <a:pt x="274" y="553"/>
                  </a:lnTo>
                  <a:lnTo>
                    <a:pt x="293" y="537"/>
                  </a:lnTo>
                  <a:lnTo>
                    <a:pt x="302" y="544"/>
                  </a:lnTo>
                  <a:lnTo>
                    <a:pt x="316" y="554"/>
                  </a:lnTo>
                  <a:lnTo>
                    <a:pt x="334" y="564"/>
                  </a:lnTo>
                  <a:lnTo>
                    <a:pt x="352" y="572"/>
                  </a:lnTo>
                  <a:lnTo>
                    <a:pt x="361" y="576"/>
                  </a:lnTo>
                  <a:lnTo>
                    <a:pt x="371" y="579"/>
                  </a:lnTo>
                  <a:lnTo>
                    <a:pt x="380" y="581"/>
                  </a:lnTo>
                  <a:lnTo>
                    <a:pt x="388" y="581"/>
                  </a:lnTo>
                  <a:lnTo>
                    <a:pt x="396" y="581"/>
                  </a:lnTo>
                  <a:lnTo>
                    <a:pt x="403" y="579"/>
                  </a:lnTo>
                  <a:lnTo>
                    <a:pt x="406" y="578"/>
                  </a:lnTo>
                  <a:lnTo>
                    <a:pt x="409" y="576"/>
                  </a:lnTo>
                  <a:lnTo>
                    <a:pt x="412" y="573"/>
                  </a:lnTo>
                  <a:lnTo>
                    <a:pt x="414" y="570"/>
                  </a:lnTo>
                  <a:lnTo>
                    <a:pt x="416" y="566"/>
                  </a:lnTo>
                  <a:lnTo>
                    <a:pt x="416" y="561"/>
                  </a:lnTo>
                  <a:lnTo>
                    <a:pt x="416" y="556"/>
                  </a:lnTo>
                  <a:lnTo>
                    <a:pt x="414" y="549"/>
                  </a:lnTo>
                  <a:lnTo>
                    <a:pt x="409" y="535"/>
                  </a:lnTo>
                  <a:lnTo>
                    <a:pt x="401" y="520"/>
                  </a:lnTo>
                  <a:lnTo>
                    <a:pt x="385" y="492"/>
                  </a:lnTo>
                  <a:lnTo>
                    <a:pt x="372" y="473"/>
                  </a:lnTo>
                  <a:lnTo>
                    <a:pt x="353" y="441"/>
                  </a:lnTo>
                  <a:lnTo>
                    <a:pt x="335" y="413"/>
                  </a:lnTo>
                  <a:lnTo>
                    <a:pt x="327" y="398"/>
                  </a:lnTo>
                  <a:lnTo>
                    <a:pt x="319" y="384"/>
                  </a:lnTo>
                  <a:lnTo>
                    <a:pt x="312" y="370"/>
                  </a:lnTo>
                  <a:lnTo>
                    <a:pt x="307" y="354"/>
                  </a:lnTo>
                  <a:lnTo>
                    <a:pt x="302" y="340"/>
                  </a:lnTo>
                  <a:lnTo>
                    <a:pt x="298" y="325"/>
                  </a:lnTo>
                  <a:lnTo>
                    <a:pt x="295" y="309"/>
                  </a:lnTo>
                  <a:lnTo>
                    <a:pt x="294" y="293"/>
                  </a:lnTo>
                  <a:lnTo>
                    <a:pt x="294" y="277"/>
                  </a:lnTo>
                  <a:lnTo>
                    <a:pt x="295" y="258"/>
                  </a:lnTo>
                  <a:lnTo>
                    <a:pt x="298" y="240"/>
                  </a:lnTo>
                  <a:lnTo>
                    <a:pt x="303" y="220"/>
                  </a:lnTo>
                  <a:lnTo>
                    <a:pt x="310" y="196"/>
                  </a:lnTo>
                  <a:lnTo>
                    <a:pt x="316" y="170"/>
                  </a:lnTo>
                  <a:lnTo>
                    <a:pt x="319" y="157"/>
                  </a:lnTo>
                  <a:lnTo>
                    <a:pt x="322" y="144"/>
                  </a:lnTo>
                  <a:lnTo>
                    <a:pt x="324" y="130"/>
                  </a:lnTo>
                  <a:lnTo>
                    <a:pt x="325" y="117"/>
                  </a:lnTo>
                  <a:lnTo>
                    <a:pt x="325" y="104"/>
                  </a:lnTo>
                  <a:lnTo>
                    <a:pt x="323" y="92"/>
                  </a:lnTo>
                  <a:lnTo>
                    <a:pt x="320" y="79"/>
                  </a:lnTo>
                  <a:lnTo>
                    <a:pt x="316" y="67"/>
                  </a:lnTo>
                  <a:lnTo>
                    <a:pt x="311" y="56"/>
                  </a:lnTo>
                  <a:lnTo>
                    <a:pt x="304" y="46"/>
                  </a:lnTo>
                  <a:lnTo>
                    <a:pt x="296" y="35"/>
                  </a:lnTo>
                  <a:lnTo>
                    <a:pt x="285" y="26"/>
                  </a:lnTo>
                  <a:lnTo>
                    <a:pt x="280" y="22"/>
                  </a:lnTo>
                  <a:lnTo>
                    <a:pt x="272" y="19"/>
                  </a:lnTo>
                  <a:lnTo>
                    <a:pt x="266" y="16"/>
                  </a:lnTo>
                  <a:lnTo>
                    <a:pt x="258" y="13"/>
                  </a:lnTo>
                  <a:lnTo>
                    <a:pt x="243" y="8"/>
                  </a:lnTo>
                  <a:lnTo>
                    <a:pt x="226" y="5"/>
                  </a:lnTo>
                  <a:lnTo>
                    <a:pt x="209" y="4"/>
                  </a:lnTo>
                  <a:lnTo>
                    <a:pt x="193" y="4"/>
                  </a:lnTo>
                  <a:lnTo>
                    <a:pt x="177" y="6"/>
                  </a:lnTo>
                  <a:lnTo>
                    <a:pt x="164" y="9"/>
                  </a:lnTo>
                  <a:lnTo>
                    <a:pt x="184" y="6"/>
                  </a:lnTo>
                  <a:close/>
                </a:path>
              </a:pathLst>
            </a:custGeom>
            <a:solidFill>
              <a:srgbClr val="6CBA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161"/>
            <p:cNvSpPr>
              <a:spLocks/>
            </p:cNvSpPr>
            <p:nvPr/>
          </p:nvSpPr>
          <p:spPr bwMode="auto">
            <a:xfrm>
              <a:off x="768" y="3251"/>
              <a:ext cx="26" cy="29"/>
            </a:xfrm>
            <a:custGeom>
              <a:avLst/>
              <a:gdLst/>
              <a:ahLst/>
              <a:cxnLst>
                <a:cxn ang="0">
                  <a:pos x="424" y="86"/>
                </a:cxn>
                <a:cxn ang="0">
                  <a:pos x="390" y="38"/>
                </a:cxn>
                <a:cxn ang="0">
                  <a:pos x="366" y="16"/>
                </a:cxn>
                <a:cxn ang="0">
                  <a:pos x="338" y="2"/>
                </a:cxn>
                <a:cxn ang="0">
                  <a:pos x="311" y="1"/>
                </a:cxn>
                <a:cxn ang="0">
                  <a:pos x="281" y="11"/>
                </a:cxn>
                <a:cxn ang="0">
                  <a:pos x="248" y="28"/>
                </a:cxn>
                <a:cxn ang="0">
                  <a:pos x="200" y="64"/>
                </a:cxn>
                <a:cxn ang="0">
                  <a:pos x="182" y="83"/>
                </a:cxn>
                <a:cxn ang="0">
                  <a:pos x="167" y="112"/>
                </a:cxn>
                <a:cxn ang="0">
                  <a:pos x="165" y="165"/>
                </a:cxn>
                <a:cxn ang="0">
                  <a:pos x="159" y="206"/>
                </a:cxn>
                <a:cxn ang="0">
                  <a:pos x="151" y="216"/>
                </a:cxn>
                <a:cxn ang="0">
                  <a:pos x="135" y="220"/>
                </a:cxn>
                <a:cxn ang="0">
                  <a:pos x="88" y="226"/>
                </a:cxn>
                <a:cxn ang="0">
                  <a:pos x="32" y="235"/>
                </a:cxn>
                <a:cxn ang="0">
                  <a:pos x="19" y="244"/>
                </a:cxn>
                <a:cxn ang="0">
                  <a:pos x="8" y="259"/>
                </a:cxn>
                <a:cxn ang="0">
                  <a:pos x="1" y="279"/>
                </a:cxn>
                <a:cxn ang="0">
                  <a:pos x="1" y="296"/>
                </a:cxn>
                <a:cxn ang="0">
                  <a:pos x="8" y="308"/>
                </a:cxn>
                <a:cxn ang="0">
                  <a:pos x="35" y="327"/>
                </a:cxn>
                <a:cxn ang="0">
                  <a:pos x="116" y="359"/>
                </a:cxn>
                <a:cxn ang="0">
                  <a:pos x="155" y="382"/>
                </a:cxn>
                <a:cxn ang="0">
                  <a:pos x="175" y="403"/>
                </a:cxn>
                <a:cxn ang="0">
                  <a:pos x="187" y="424"/>
                </a:cxn>
                <a:cxn ang="0">
                  <a:pos x="201" y="469"/>
                </a:cxn>
                <a:cxn ang="0">
                  <a:pos x="216" y="513"/>
                </a:cxn>
                <a:cxn ang="0">
                  <a:pos x="229" y="532"/>
                </a:cxn>
                <a:cxn ang="0">
                  <a:pos x="255" y="551"/>
                </a:cxn>
                <a:cxn ang="0">
                  <a:pos x="279" y="552"/>
                </a:cxn>
                <a:cxn ang="0">
                  <a:pos x="301" y="540"/>
                </a:cxn>
                <a:cxn ang="0">
                  <a:pos x="321" y="517"/>
                </a:cxn>
                <a:cxn ang="0">
                  <a:pos x="354" y="450"/>
                </a:cxn>
                <a:cxn ang="0">
                  <a:pos x="381" y="376"/>
                </a:cxn>
                <a:cxn ang="0">
                  <a:pos x="403" y="320"/>
                </a:cxn>
                <a:cxn ang="0">
                  <a:pos x="444" y="268"/>
                </a:cxn>
                <a:cxn ang="0">
                  <a:pos x="475" y="227"/>
                </a:cxn>
                <a:cxn ang="0">
                  <a:pos x="497" y="185"/>
                </a:cxn>
                <a:cxn ang="0">
                  <a:pos x="499" y="167"/>
                </a:cxn>
                <a:cxn ang="0">
                  <a:pos x="493" y="152"/>
                </a:cxn>
                <a:cxn ang="0">
                  <a:pos x="477" y="139"/>
                </a:cxn>
                <a:cxn ang="0">
                  <a:pos x="450" y="132"/>
                </a:cxn>
              </a:cxnLst>
              <a:rect l="0" t="0" r="r" b="b"/>
              <a:pathLst>
                <a:path w="499" h="553">
                  <a:moveTo>
                    <a:pt x="445" y="123"/>
                  </a:moveTo>
                  <a:lnTo>
                    <a:pt x="434" y="106"/>
                  </a:lnTo>
                  <a:lnTo>
                    <a:pt x="424" y="86"/>
                  </a:lnTo>
                  <a:lnTo>
                    <a:pt x="412" y="67"/>
                  </a:lnTo>
                  <a:lnTo>
                    <a:pt x="398" y="47"/>
                  </a:lnTo>
                  <a:lnTo>
                    <a:pt x="390" y="38"/>
                  </a:lnTo>
                  <a:lnTo>
                    <a:pt x="383" y="30"/>
                  </a:lnTo>
                  <a:lnTo>
                    <a:pt x="375" y="22"/>
                  </a:lnTo>
                  <a:lnTo>
                    <a:pt x="366" y="16"/>
                  </a:lnTo>
                  <a:lnTo>
                    <a:pt x="357" y="9"/>
                  </a:lnTo>
                  <a:lnTo>
                    <a:pt x="347" y="5"/>
                  </a:lnTo>
                  <a:lnTo>
                    <a:pt x="338" y="2"/>
                  </a:lnTo>
                  <a:lnTo>
                    <a:pt x="328" y="0"/>
                  </a:lnTo>
                  <a:lnTo>
                    <a:pt x="320" y="0"/>
                  </a:lnTo>
                  <a:lnTo>
                    <a:pt x="311" y="1"/>
                  </a:lnTo>
                  <a:lnTo>
                    <a:pt x="301" y="4"/>
                  </a:lnTo>
                  <a:lnTo>
                    <a:pt x="291" y="7"/>
                  </a:lnTo>
                  <a:lnTo>
                    <a:pt x="281" y="11"/>
                  </a:lnTo>
                  <a:lnTo>
                    <a:pt x="270" y="17"/>
                  </a:lnTo>
                  <a:lnTo>
                    <a:pt x="259" y="23"/>
                  </a:lnTo>
                  <a:lnTo>
                    <a:pt x="248" y="28"/>
                  </a:lnTo>
                  <a:lnTo>
                    <a:pt x="228" y="42"/>
                  </a:lnTo>
                  <a:lnTo>
                    <a:pt x="209" y="56"/>
                  </a:lnTo>
                  <a:lnTo>
                    <a:pt x="200" y="64"/>
                  </a:lnTo>
                  <a:lnTo>
                    <a:pt x="193" y="70"/>
                  </a:lnTo>
                  <a:lnTo>
                    <a:pt x="187" y="77"/>
                  </a:lnTo>
                  <a:lnTo>
                    <a:pt x="182" y="83"/>
                  </a:lnTo>
                  <a:lnTo>
                    <a:pt x="174" y="93"/>
                  </a:lnTo>
                  <a:lnTo>
                    <a:pt x="170" y="102"/>
                  </a:lnTo>
                  <a:lnTo>
                    <a:pt x="167" y="112"/>
                  </a:lnTo>
                  <a:lnTo>
                    <a:pt x="166" y="121"/>
                  </a:lnTo>
                  <a:lnTo>
                    <a:pt x="165" y="140"/>
                  </a:lnTo>
                  <a:lnTo>
                    <a:pt x="165" y="165"/>
                  </a:lnTo>
                  <a:lnTo>
                    <a:pt x="164" y="185"/>
                  </a:lnTo>
                  <a:lnTo>
                    <a:pt x="161" y="200"/>
                  </a:lnTo>
                  <a:lnTo>
                    <a:pt x="159" y="206"/>
                  </a:lnTo>
                  <a:lnTo>
                    <a:pt x="157" y="210"/>
                  </a:lnTo>
                  <a:lnTo>
                    <a:pt x="154" y="213"/>
                  </a:lnTo>
                  <a:lnTo>
                    <a:pt x="151" y="216"/>
                  </a:lnTo>
                  <a:lnTo>
                    <a:pt x="146" y="218"/>
                  </a:lnTo>
                  <a:lnTo>
                    <a:pt x="141" y="219"/>
                  </a:lnTo>
                  <a:lnTo>
                    <a:pt x="135" y="220"/>
                  </a:lnTo>
                  <a:lnTo>
                    <a:pt x="127" y="221"/>
                  </a:lnTo>
                  <a:lnTo>
                    <a:pt x="110" y="223"/>
                  </a:lnTo>
                  <a:lnTo>
                    <a:pt x="88" y="226"/>
                  </a:lnTo>
                  <a:lnTo>
                    <a:pt x="61" y="230"/>
                  </a:lnTo>
                  <a:lnTo>
                    <a:pt x="37" y="233"/>
                  </a:lnTo>
                  <a:lnTo>
                    <a:pt x="32" y="235"/>
                  </a:lnTo>
                  <a:lnTo>
                    <a:pt x="27" y="237"/>
                  </a:lnTo>
                  <a:lnTo>
                    <a:pt x="23" y="240"/>
                  </a:lnTo>
                  <a:lnTo>
                    <a:pt x="19" y="244"/>
                  </a:lnTo>
                  <a:lnTo>
                    <a:pt x="15" y="249"/>
                  </a:lnTo>
                  <a:lnTo>
                    <a:pt x="11" y="253"/>
                  </a:lnTo>
                  <a:lnTo>
                    <a:pt x="8" y="259"/>
                  </a:lnTo>
                  <a:lnTo>
                    <a:pt x="5" y="266"/>
                  </a:lnTo>
                  <a:lnTo>
                    <a:pt x="2" y="273"/>
                  </a:lnTo>
                  <a:lnTo>
                    <a:pt x="1" y="279"/>
                  </a:lnTo>
                  <a:lnTo>
                    <a:pt x="0" y="285"/>
                  </a:lnTo>
                  <a:lnTo>
                    <a:pt x="0" y="291"/>
                  </a:lnTo>
                  <a:lnTo>
                    <a:pt x="1" y="296"/>
                  </a:lnTo>
                  <a:lnTo>
                    <a:pt x="2" y="300"/>
                  </a:lnTo>
                  <a:lnTo>
                    <a:pt x="6" y="305"/>
                  </a:lnTo>
                  <a:lnTo>
                    <a:pt x="8" y="308"/>
                  </a:lnTo>
                  <a:lnTo>
                    <a:pt x="15" y="315"/>
                  </a:lnTo>
                  <a:lnTo>
                    <a:pt x="24" y="321"/>
                  </a:lnTo>
                  <a:lnTo>
                    <a:pt x="35" y="327"/>
                  </a:lnTo>
                  <a:lnTo>
                    <a:pt x="48" y="332"/>
                  </a:lnTo>
                  <a:lnTo>
                    <a:pt x="82" y="347"/>
                  </a:lnTo>
                  <a:lnTo>
                    <a:pt x="116" y="359"/>
                  </a:lnTo>
                  <a:lnTo>
                    <a:pt x="132" y="366"/>
                  </a:lnTo>
                  <a:lnTo>
                    <a:pt x="148" y="375"/>
                  </a:lnTo>
                  <a:lnTo>
                    <a:pt x="155" y="382"/>
                  </a:lnTo>
                  <a:lnTo>
                    <a:pt x="162" y="388"/>
                  </a:lnTo>
                  <a:lnTo>
                    <a:pt x="168" y="395"/>
                  </a:lnTo>
                  <a:lnTo>
                    <a:pt x="175" y="403"/>
                  </a:lnTo>
                  <a:lnTo>
                    <a:pt x="180" y="409"/>
                  </a:lnTo>
                  <a:lnTo>
                    <a:pt x="184" y="417"/>
                  </a:lnTo>
                  <a:lnTo>
                    <a:pt x="187" y="424"/>
                  </a:lnTo>
                  <a:lnTo>
                    <a:pt x="191" y="434"/>
                  </a:lnTo>
                  <a:lnTo>
                    <a:pt x="196" y="451"/>
                  </a:lnTo>
                  <a:lnTo>
                    <a:pt x="201" y="469"/>
                  </a:lnTo>
                  <a:lnTo>
                    <a:pt x="206" y="488"/>
                  </a:lnTo>
                  <a:lnTo>
                    <a:pt x="212" y="505"/>
                  </a:lnTo>
                  <a:lnTo>
                    <a:pt x="216" y="513"/>
                  </a:lnTo>
                  <a:lnTo>
                    <a:pt x="219" y="521"/>
                  </a:lnTo>
                  <a:lnTo>
                    <a:pt x="224" y="527"/>
                  </a:lnTo>
                  <a:lnTo>
                    <a:pt x="229" y="532"/>
                  </a:lnTo>
                  <a:lnTo>
                    <a:pt x="238" y="541"/>
                  </a:lnTo>
                  <a:lnTo>
                    <a:pt x="247" y="547"/>
                  </a:lnTo>
                  <a:lnTo>
                    <a:pt x="255" y="551"/>
                  </a:lnTo>
                  <a:lnTo>
                    <a:pt x="263" y="553"/>
                  </a:lnTo>
                  <a:lnTo>
                    <a:pt x="272" y="553"/>
                  </a:lnTo>
                  <a:lnTo>
                    <a:pt x="279" y="552"/>
                  </a:lnTo>
                  <a:lnTo>
                    <a:pt x="287" y="550"/>
                  </a:lnTo>
                  <a:lnTo>
                    <a:pt x="294" y="545"/>
                  </a:lnTo>
                  <a:lnTo>
                    <a:pt x="301" y="540"/>
                  </a:lnTo>
                  <a:lnTo>
                    <a:pt x="308" y="534"/>
                  </a:lnTo>
                  <a:lnTo>
                    <a:pt x="315" y="526"/>
                  </a:lnTo>
                  <a:lnTo>
                    <a:pt x="321" y="517"/>
                  </a:lnTo>
                  <a:lnTo>
                    <a:pt x="332" y="497"/>
                  </a:lnTo>
                  <a:lnTo>
                    <a:pt x="343" y="474"/>
                  </a:lnTo>
                  <a:lnTo>
                    <a:pt x="354" y="450"/>
                  </a:lnTo>
                  <a:lnTo>
                    <a:pt x="364" y="424"/>
                  </a:lnTo>
                  <a:lnTo>
                    <a:pt x="373" y="400"/>
                  </a:lnTo>
                  <a:lnTo>
                    <a:pt x="381" y="376"/>
                  </a:lnTo>
                  <a:lnTo>
                    <a:pt x="388" y="354"/>
                  </a:lnTo>
                  <a:lnTo>
                    <a:pt x="396" y="336"/>
                  </a:lnTo>
                  <a:lnTo>
                    <a:pt x="403" y="320"/>
                  </a:lnTo>
                  <a:lnTo>
                    <a:pt x="409" y="309"/>
                  </a:lnTo>
                  <a:lnTo>
                    <a:pt x="423" y="292"/>
                  </a:lnTo>
                  <a:lnTo>
                    <a:pt x="444" y="268"/>
                  </a:lnTo>
                  <a:lnTo>
                    <a:pt x="455" y="255"/>
                  </a:lnTo>
                  <a:lnTo>
                    <a:pt x="465" y="241"/>
                  </a:lnTo>
                  <a:lnTo>
                    <a:pt x="475" y="227"/>
                  </a:lnTo>
                  <a:lnTo>
                    <a:pt x="485" y="213"/>
                  </a:lnTo>
                  <a:lnTo>
                    <a:pt x="492" y="200"/>
                  </a:lnTo>
                  <a:lnTo>
                    <a:pt x="497" y="185"/>
                  </a:lnTo>
                  <a:lnTo>
                    <a:pt x="498" y="179"/>
                  </a:lnTo>
                  <a:lnTo>
                    <a:pt x="499" y="173"/>
                  </a:lnTo>
                  <a:lnTo>
                    <a:pt x="499" y="167"/>
                  </a:lnTo>
                  <a:lnTo>
                    <a:pt x="498" y="162"/>
                  </a:lnTo>
                  <a:lnTo>
                    <a:pt x="496" y="157"/>
                  </a:lnTo>
                  <a:lnTo>
                    <a:pt x="493" y="152"/>
                  </a:lnTo>
                  <a:lnTo>
                    <a:pt x="489" y="147"/>
                  </a:lnTo>
                  <a:lnTo>
                    <a:pt x="484" y="143"/>
                  </a:lnTo>
                  <a:lnTo>
                    <a:pt x="477" y="139"/>
                  </a:lnTo>
                  <a:lnTo>
                    <a:pt x="469" y="136"/>
                  </a:lnTo>
                  <a:lnTo>
                    <a:pt x="460" y="134"/>
                  </a:lnTo>
                  <a:lnTo>
                    <a:pt x="450" y="132"/>
                  </a:lnTo>
                  <a:lnTo>
                    <a:pt x="445" y="113"/>
                  </a:lnTo>
                  <a:lnTo>
                    <a:pt x="445" y="123"/>
                  </a:lnTo>
                  <a:close/>
                </a:path>
              </a:pathLst>
            </a:custGeom>
            <a:solidFill>
              <a:srgbClr val="6CBA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162"/>
            <p:cNvSpPr>
              <a:spLocks/>
            </p:cNvSpPr>
            <p:nvPr/>
          </p:nvSpPr>
          <p:spPr bwMode="auto">
            <a:xfrm>
              <a:off x="859" y="3270"/>
              <a:ext cx="37" cy="33"/>
            </a:xfrm>
            <a:custGeom>
              <a:avLst/>
              <a:gdLst/>
              <a:ahLst/>
              <a:cxnLst>
                <a:cxn ang="0">
                  <a:pos x="591" y="2"/>
                </a:cxn>
                <a:cxn ang="0">
                  <a:pos x="514" y="13"/>
                </a:cxn>
                <a:cxn ang="0">
                  <a:pos x="399" y="39"/>
                </a:cxn>
                <a:cxn ang="0">
                  <a:pos x="342" y="46"/>
                </a:cxn>
                <a:cxn ang="0">
                  <a:pos x="289" y="45"/>
                </a:cxn>
                <a:cxn ang="0">
                  <a:pos x="238" y="39"/>
                </a:cxn>
                <a:cxn ang="0">
                  <a:pos x="205" y="40"/>
                </a:cxn>
                <a:cxn ang="0">
                  <a:pos x="181" y="48"/>
                </a:cxn>
                <a:cxn ang="0">
                  <a:pos x="157" y="64"/>
                </a:cxn>
                <a:cxn ang="0">
                  <a:pos x="135" y="86"/>
                </a:cxn>
                <a:cxn ang="0">
                  <a:pos x="102" y="132"/>
                </a:cxn>
                <a:cxn ang="0">
                  <a:pos x="72" y="197"/>
                </a:cxn>
                <a:cxn ang="0">
                  <a:pos x="49" y="266"/>
                </a:cxn>
                <a:cxn ang="0">
                  <a:pos x="38" y="326"/>
                </a:cxn>
                <a:cxn ang="0">
                  <a:pos x="32" y="372"/>
                </a:cxn>
                <a:cxn ang="0">
                  <a:pos x="14" y="434"/>
                </a:cxn>
                <a:cxn ang="0">
                  <a:pos x="1" y="494"/>
                </a:cxn>
                <a:cxn ang="0">
                  <a:pos x="1" y="530"/>
                </a:cxn>
                <a:cxn ang="0">
                  <a:pos x="7" y="549"/>
                </a:cxn>
                <a:cxn ang="0">
                  <a:pos x="19" y="567"/>
                </a:cxn>
                <a:cxn ang="0">
                  <a:pos x="58" y="603"/>
                </a:cxn>
                <a:cxn ang="0">
                  <a:pos x="87" y="621"/>
                </a:cxn>
                <a:cxn ang="0">
                  <a:pos x="118" y="629"/>
                </a:cxn>
                <a:cxn ang="0">
                  <a:pos x="150" y="628"/>
                </a:cxn>
                <a:cxn ang="0">
                  <a:pos x="184" y="613"/>
                </a:cxn>
                <a:cxn ang="0">
                  <a:pos x="205" y="597"/>
                </a:cxn>
                <a:cxn ang="0">
                  <a:pos x="228" y="566"/>
                </a:cxn>
                <a:cxn ang="0">
                  <a:pos x="263" y="484"/>
                </a:cxn>
                <a:cxn ang="0">
                  <a:pos x="291" y="441"/>
                </a:cxn>
                <a:cxn ang="0">
                  <a:pos x="309" y="423"/>
                </a:cxn>
                <a:cxn ang="0">
                  <a:pos x="352" y="398"/>
                </a:cxn>
                <a:cxn ang="0">
                  <a:pos x="417" y="372"/>
                </a:cxn>
                <a:cxn ang="0">
                  <a:pos x="530" y="338"/>
                </a:cxn>
                <a:cxn ang="0">
                  <a:pos x="583" y="316"/>
                </a:cxn>
                <a:cxn ang="0">
                  <a:pos x="611" y="298"/>
                </a:cxn>
                <a:cxn ang="0">
                  <a:pos x="635" y="276"/>
                </a:cxn>
                <a:cxn ang="0">
                  <a:pos x="655" y="250"/>
                </a:cxn>
                <a:cxn ang="0">
                  <a:pos x="675" y="209"/>
                </a:cxn>
                <a:cxn ang="0">
                  <a:pos x="703" y="140"/>
                </a:cxn>
                <a:cxn ang="0">
                  <a:pos x="711" y="104"/>
                </a:cxn>
                <a:cxn ang="0">
                  <a:pos x="707" y="71"/>
                </a:cxn>
                <a:cxn ang="0">
                  <a:pos x="689" y="40"/>
                </a:cxn>
                <a:cxn ang="0">
                  <a:pos x="662" y="22"/>
                </a:cxn>
                <a:cxn ang="0">
                  <a:pos x="629" y="0"/>
                </a:cxn>
              </a:cxnLst>
              <a:rect l="0" t="0" r="r" b="b"/>
              <a:pathLst>
                <a:path w="712" h="630">
                  <a:moveTo>
                    <a:pt x="629" y="0"/>
                  </a:moveTo>
                  <a:lnTo>
                    <a:pt x="609" y="0"/>
                  </a:lnTo>
                  <a:lnTo>
                    <a:pt x="591" y="2"/>
                  </a:lnTo>
                  <a:lnTo>
                    <a:pt x="571" y="4"/>
                  </a:lnTo>
                  <a:lnTo>
                    <a:pt x="553" y="6"/>
                  </a:lnTo>
                  <a:lnTo>
                    <a:pt x="514" y="13"/>
                  </a:lnTo>
                  <a:lnTo>
                    <a:pt x="476" y="23"/>
                  </a:lnTo>
                  <a:lnTo>
                    <a:pt x="438" y="31"/>
                  </a:lnTo>
                  <a:lnTo>
                    <a:pt x="399" y="39"/>
                  </a:lnTo>
                  <a:lnTo>
                    <a:pt x="381" y="42"/>
                  </a:lnTo>
                  <a:lnTo>
                    <a:pt x="361" y="44"/>
                  </a:lnTo>
                  <a:lnTo>
                    <a:pt x="342" y="46"/>
                  </a:lnTo>
                  <a:lnTo>
                    <a:pt x="323" y="47"/>
                  </a:lnTo>
                  <a:lnTo>
                    <a:pt x="306" y="47"/>
                  </a:lnTo>
                  <a:lnTo>
                    <a:pt x="289" y="45"/>
                  </a:lnTo>
                  <a:lnTo>
                    <a:pt x="272" y="43"/>
                  </a:lnTo>
                  <a:lnTo>
                    <a:pt x="255" y="40"/>
                  </a:lnTo>
                  <a:lnTo>
                    <a:pt x="238" y="39"/>
                  </a:lnTo>
                  <a:lnTo>
                    <a:pt x="221" y="38"/>
                  </a:lnTo>
                  <a:lnTo>
                    <a:pt x="213" y="39"/>
                  </a:lnTo>
                  <a:lnTo>
                    <a:pt x="205" y="40"/>
                  </a:lnTo>
                  <a:lnTo>
                    <a:pt x="197" y="42"/>
                  </a:lnTo>
                  <a:lnTo>
                    <a:pt x="189" y="44"/>
                  </a:lnTo>
                  <a:lnTo>
                    <a:pt x="181" y="48"/>
                  </a:lnTo>
                  <a:lnTo>
                    <a:pt x="173" y="52"/>
                  </a:lnTo>
                  <a:lnTo>
                    <a:pt x="165" y="58"/>
                  </a:lnTo>
                  <a:lnTo>
                    <a:pt x="157" y="64"/>
                  </a:lnTo>
                  <a:lnTo>
                    <a:pt x="150" y="71"/>
                  </a:lnTo>
                  <a:lnTo>
                    <a:pt x="142" y="78"/>
                  </a:lnTo>
                  <a:lnTo>
                    <a:pt x="135" y="86"/>
                  </a:lnTo>
                  <a:lnTo>
                    <a:pt x="128" y="94"/>
                  </a:lnTo>
                  <a:lnTo>
                    <a:pt x="115" y="113"/>
                  </a:lnTo>
                  <a:lnTo>
                    <a:pt x="102" y="132"/>
                  </a:lnTo>
                  <a:lnTo>
                    <a:pt x="91" y="154"/>
                  </a:lnTo>
                  <a:lnTo>
                    <a:pt x="81" y="175"/>
                  </a:lnTo>
                  <a:lnTo>
                    <a:pt x="72" y="197"/>
                  </a:lnTo>
                  <a:lnTo>
                    <a:pt x="63" y="221"/>
                  </a:lnTo>
                  <a:lnTo>
                    <a:pt x="55" y="244"/>
                  </a:lnTo>
                  <a:lnTo>
                    <a:pt x="49" y="266"/>
                  </a:lnTo>
                  <a:lnTo>
                    <a:pt x="44" y="287"/>
                  </a:lnTo>
                  <a:lnTo>
                    <a:pt x="40" y="307"/>
                  </a:lnTo>
                  <a:lnTo>
                    <a:pt x="38" y="326"/>
                  </a:lnTo>
                  <a:lnTo>
                    <a:pt x="36" y="343"/>
                  </a:lnTo>
                  <a:lnTo>
                    <a:pt x="35" y="358"/>
                  </a:lnTo>
                  <a:lnTo>
                    <a:pt x="32" y="372"/>
                  </a:lnTo>
                  <a:lnTo>
                    <a:pt x="28" y="388"/>
                  </a:lnTo>
                  <a:lnTo>
                    <a:pt x="24" y="403"/>
                  </a:lnTo>
                  <a:lnTo>
                    <a:pt x="14" y="434"/>
                  </a:lnTo>
                  <a:lnTo>
                    <a:pt x="6" y="464"/>
                  </a:lnTo>
                  <a:lnTo>
                    <a:pt x="3" y="480"/>
                  </a:lnTo>
                  <a:lnTo>
                    <a:pt x="1" y="494"/>
                  </a:lnTo>
                  <a:lnTo>
                    <a:pt x="0" y="508"/>
                  </a:lnTo>
                  <a:lnTo>
                    <a:pt x="1" y="523"/>
                  </a:lnTo>
                  <a:lnTo>
                    <a:pt x="1" y="530"/>
                  </a:lnTo>
                  <a:lnTo>
                    <a:pt x="3" y="536"/>
                  </a:lnTo>
                  <a:lnTo>
                    <a:pt x="5" y="543"/>
                  </a:lnTo>
                  <a:lnTo>
                    <a:pt x="7" y="549"/>
                  </a:lnTo>
                  <a:lnTo>
                    <a:pt x="10" y="555"/>
                  </a:lnTo>
                  <a:lnTo>
                    <a:pt x="14" y="561"/>
                  </a:lnTo>
                  <a:lnTo>
                    <a:pt x="19" y="567"/>
                  </a:lnTo>
                  <a:lnTo>
                    <a:pt x="25" y="573"/>
                  </a:lnTo>
                  <a:lnTo>
                    <a:pt x="41" y="589"/>
                  </a:lnTo>
                  <a:lnTo>
                    <a:pt x="58" y="603"/>
                  </a:lnTo>
                  <a:lnTo>
                    <a:pt x="68" y="610"/>
                  </a:lnTo>
                  <a:lnTo>
                    <a:pt x="78" y="616"/>
                  </a:lnTo>
                  <a:lnTo>
                    <a:pt x="87" y="621"/>
                  </a:lnTo>
                  <a:lnTo>
                    <a:pt x="97" y="625"/>
                  </a:lnTo>
                  <a:lnTo>
                    <a:pt x="108" y="628"/>
                  </a:lnTo>
                  <a:lnTo>
                    <a:pt x="118" y="629"/>
                  </a:lnTo>
                  <a:lnTo>
                    <a:pt x="128" y="630"/>
                  </a:lnTo>
                  <a:lnTo>
                    <a:pt x="139" y="630"/>
                  </a:lnTo>
                  <a:lnTo>
                    <a:pt x="150" y="628"/>
                  </a:lnTo>
                  <a:lnTo>
                    <a:pt x="161" y="625"/>
                  </a:lnTo>
                  <a:lnTo>
                    <a:pt x="172" y="620"/>
                  </a:lnTo>
                  <a:lnTo>
                    <a:pt x="184" y="613"/>
                  </a:lnTo>
                  <a:lnTo>
                    <a:pt x="192" y="608"/>
                  </a:lnTo>
                  <a:lnTo>
                    <a:pt x="199" y="602"/>
                  </a:lnTo>
                  <a:lnTo>
                    <a:pt x="205" y="597"/>
                  </a:lnTo>
                  <a:lnTo>
                    <a:pt x="210" y="591"/>
                  </a:lnTo>
                  <a:lnTo>
                    <a:pt x="220" y="579"/>
                  </a:lnTo>
                  <a:lnTo>
                    <a:pt x="228" y="566"/>
                  </a:lnTo>
                  <a:lnTo>
                    <a:pt x="242" y="536"/>
                  </a:lnTo>
                  <a:lnTo>
                    <a:pt x="255" y="503"/>
                  </a:lnTo>
                  <a:lnTo>
                    <a:pt x="263" y="484"/>
                  </a:lnTo>
                  <a:lnTo>
                    <a:pt x="271" y="467"/>
                  </a:lnTo>
                  <a:lnTo>
                    <a:pt x="281" y="453"/>
                  </a:lnTo>
                  <a:lnTo>
                    <a:pt x="291" y="441"/>
                  </a:lnTo>
                  <a:lnTo>
                    <a:pt x="296" y="435"/>
                  </a:lnTo>
                  <a:lnTo>
                    <a:pt x="302" y="429"/>
                  </a:lnTo>
                  <a:lnTo>
                    <a:pt x="309" y="423"/>
                  </a:lnTo>
                  <a:lnTo>
                    <a:pt x="316" y="418"/>
                  </a:lnTo>
                  <a:lnTo>
                    <a:pt x="333" y="408"/>
                  </a:lnTo>
                  <a:lnTo>
                    <a:pt x="352" y="398"/>
                  </a:lnTo>
                  <a:lnTo>
                    <a:pt x="373" y="388"/>
                  </a:lnTo>
                  <a:lnTo>
                    <a:pt x="394" y="379"/>
                  </a:lnTo>
                  <a:lnTo>
                    <a:pt x="417" y="372"/>
                  </a:lnTo>
                  <a:lnTo>
                    <a:pt x="439" y="365"/>
                  </a:lnTo>
                  <a:lnTo>
                    <a:pt x="485" y="352"/>
                  </a:lnTo>
                  <a:lnTo>
                    <a:pt x="530" y="338"/>
                  </a:lnTo>
                  <a:lnTo>
                    <a:pt x="552" y="329"/>
                  </a:lnTo>
                  <a:lnTo>
                    <a:pt x="573" y="321"/>
                  </a:lnTo>
                  <a:lnTo>
                    <a:pt x="583" y="316"/>
                  </a:lnTo>
                  <a:lnTo>
                    <a:pt x="593" y="310"/>
                  </a:lnTo>
                  <a:lnTo>
                    <a:pt x="602" y="305"/>
                  </a:lnTo>
                  <a:lnTo>
                    <a:pt x="611" y="298"/>
                  </a:lnTo>
                  <a:lnTo>
                    <a:pt x="619" y="292"/>
                  </a:lnTo>
                  <a:lnTo>
                    <a:pt x="628" y="284"/>
                  </a:lnTo>
                  <a:lnTo>
                    <a:pt x="635" y="276"/>
                  </a:lnTo>
                  <a:lnTo>
                    <a:pt x="642" y="268"/>
                  </a:lnTo>
                  <a:lnTo>
                    <a:pt x="649" y="260"/>
                  </a:lnTo>
                  <a:lnTo>
                    <a:pt x="655" y="250"/>
                  </a:lnTo>
                  <a:lnTo>
                    <a:pt x="660" y="239"/>
                  </a:lnTo>
                  <a:lnTo>
                    <a:pt x="665" y="229"/>
                  </a:lnTo>
                  <a:lnTo>
                    <a:pt x="675" y="209"/>
                  </a:lnTo>
                  <a:lnTo>
                    <a:pt x="685" y="186"/>
                  </a:lnTo>
                  <a:lnTo>
                    <a:pt x="695" y="164"/>
                  </a:lnTo>
                  <a:lnTo>
                    <a:pt x="703" y="140"/>
                  </a:lnTo>
                  <a:lnTo>
                    <a:pt x="707" y="128"/>
                  </a:lnTo>
                  <a:lnTo>
                    <a:pt x="710" y="116"/>
                  </a:lnTo>
                  <a:lnTo>
                    <a:pt x="711" y="104"/>
                  </a:lnTo>
                  <a:lnTo>
                    <a:pt x="712" y="93"/>
                  </a:lnTo>
                  <a:lnTo>
                    <a:pt x="710" y="81"/>
                  </a:lnTo>
                  <a:lnTo>
                    <a:pt x="707" y="71"/>
                  </a:lnTo>
                  <a:lnTo>
                    <a:pt x="703" y="59"/>
                  </a:lnTo>
                  <a:lnTo>
                    <a:pt x="697" y="49"/>
                  </a:lnTo>
                  <a:lnTo>
                    <a:pt x="689" y="40"/>
                  </a:lnTo>
                  <a:lnTo>
                    <a:pt x="681" y="33"/>
                  </a:lnTo>
                  <a:lnTo>
                    <a:pt x="673" y="27"/>
                  </a:lnTo>
                  <a:lnTo>
                    <a:pt x="662" y="22"/>
                  </a:lnTo>
                  <a:lnTo>
                    <a:pt x="643" y="13"/>
                  </a:lnTo>
                  <a:lnTo>
                    <a:pt x="624" y="5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6CBA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163"/>
            <p:cNvSpPr>
              <a:spLocks/>
            </p:cNvSpPr>
            <p:nvPr/>
          </p:nvSpPr>
          <p:spPr bwMode="auto">
            <a:xfrm>
              <a:off x="862" y="3297"/>
              <a:ext cx="28" cy="28"/>
            </a:xfrm>
            <a:custGeom>
              <a:avLst/>
              <a:gdLst/>
              <a:ahLst/>
              <a:cxnLst>
                <a:cxn ang="0">
                  <a:pos x="519" y="5"/>
                </a:cxn>
                <a:cxn ang="0">
                  <a:pos x="490" y="21"/>
                </a:cxn>
                <a:cxn ang="0">
                  <a:pos x="462" y="43"/>
                </a:cxn>
                <a:cxn ang="0">
                  <a:pos x="435" y="69"/>
                </a:cxn>
                <a:cxn ang="0">
                  <a:pos x="396" y="112"/>
                </a:cxn>
                <a:cxn ang="0">
                  <a:pos x="358" y="154"/>
                </a:cxn>
                <a:cxn ang="0">
                  <a:pos x="333" y="178"/>
                </a:cxn>
                <a:cxn ang="0">
                  <a:pos x="308" y="199"/>
                </a:cxn>
                <a:cxn ang="0">
                  <a:pos x="277" y="215"/>
                </a:cxn>
                <a:cxn ang="0">
                  <a:pos x="244" y="226"/>
                </a:cxn>
                <a:cxn ang="0">
                  <a:pos x="210" y="234"/>
                </a:cxn>
                <a:cxn ang="0">
                  <a:pos x="157" y="243"/>
                </a:cxn>
                <a:cxn ang="0">
                  <a:pos x="106" y="253"/>
                </a:cxn>
                <a:cxn ang="0">
                  <a:pos x="72" y="265"/>
                </a:cxn>
                <a:cxn ang="0">
                  <a:pos x="46" y="278"/>
                </a:cxn>
                <a:cxn ang="0">
                  <a:pos x="27" y="293"/>
                </a:cxn>
                <a:cxn ang="0">
                  <a:pos x="14" y="307"/>
                </a:cxn>
                <a:cxn ang="0">
                  <a:pos x="6" y="322"/>
                </a:cxn>
                <a:cxn ang="0">
                  <a:pos x="1" y="339"/>
                </a:cxn>
                <a:cxn ang="0">
                  <a:pos x="0" y="355"/>
                </a:cxn>
                <a:cxn ang="0">
                  <a:pos x="2" y="372"/>
                </a:cxn>
                <a:cxn ang="0">
                  <a:pos x="6" y="390"/>
                </a:cxn>
                <a:cxn ang="0">
                  <a:pos x="17" y="416"/>
                </a:cxn>
                <a:cxn ang="0">
                  <a:pos x="34" y="452"/>
                </a:cxn>
                <a:cxn ang="0">
                  <a:pos x="55" y="488"/>
                </a:cxn>
                <a:cxn ang="0">
                  <a:pos x="71" y="522"/>
                </a:cxn>
                <a:cxn ang="0">
                  <a:pos x="92" y="539"/>
                </a:cxn>
                <a:cxn ang="0">
                  <a:pos x="121" y="537"/>
                </a:cxn>
                <a:cxn ang="0">
                  <a:pos x="152" y="531"/>
                </a:cxn>
                <a:cxn ang="0">
                  <a:pos x="184" y="521"/>
                </a:cxn>
                <a:cxn ang="0">
                  <a:pos x="214" y="507"/>
                </a:cxn>
                <a:cxn ang="0">
                  <a:pos x="243" y="491"/>
                </a:cxn>
                <a:cxn ang="0">
                  <a:pos x="270" y="474"/>
                </a:cxn>
                <a:cxn ang="0">
                  <a:pos x="294" y="455"/>
                </a:cxn>
                <a:cxn ang="0">
                  <a:pos x="317" y="434"/>
                </a:cxn>
                <a:cxn ang="0">
                  <a:pos x="340" y="408"/>
                </a:cxn>
                <a:cxn ang="0">
                  <a:pos x="367" y="365"/>
                </a:cxn>
                <a:cxn ang="0">
                  <a:pos x="400" y="304"/>
                </a:cxn>
                <a:cxn ang="0">
                  <a:pos x="423" y="258"/>
                </a:cxn>
                <a:cxn ang="0">
                  <a:pos x="441" y="227"/>
                </a:cxn>
                <a:cxn ang="0">
                  <a:pos x="473" y="184"/>
                </a:cxn>
                <a:cxn ang="0">
                  <a:pos x="502" y="145"/>
                </a:cxn>
                <a:cxn ang="0">
                  <a:pos x="518" y="122"/>
                </a:cxn>
                <a:cxn ang="0">
                  <a:pos x="529" y="99"/>
                </a:cxn>
                <a:cxn ang="0">
                  <a:pos x="533" y="76"/>
                </a:cxn>
                <a:cxn ang="0">
                  <a:pos x="531" y="49"/>
                </a:cxn>
                <a:cxn ang="0">
                  <a:pos x="521" y="21"/>
                </a:cxn>
                <a:cxn ang="0">
                  <a:pos x="533" y="0"/>
                </a:cxn>
              </a:cxnLst>
              <a:rect l="0" t="0" r="r" b="b"/>
              <a:pathLst>
                <a:path w="533" h="539">
                  <a:moveTo>
                    <a:pt x="533" y="0"/>
                  </a:moveTo>
                  <a:lnTo>
                    <a:pt x="519" y="5"/>
                  </a:lnTo>
                  <a:lnTo>
                    <a:pt x="504" y="13"/>
                  </a:lnTo>
                  <a:lnTo>
                    <a:pt x="490" y="21"/>
                  </a:lnTo>
                  <a:lnTo>
                    <a:pt x="476" y="31"/>
                  </a:lnTo>
                  <a:lnTo>
                    <a:pt x="462" y="43"/>
                  </a:lnTo>
                  <a:lnTo>
                    <a:pt x="448" y="55"/>
                  </a:lnTo>
                  <a:lnTo>
                    <a:pt x="435" y="69"/>
                  </a:lnTo>
                  <a:lnTo>
                    <a:pt x="421" y="83"/>
                  </a:lnTo>
                  <a:lnTo>
                    <a:pt x="396" y="112"/>
                  </a:lnTo>
                  <a:lnTo>
                    <a:pt x="370" y="140"/>
                  </a:lnTo>
                  <a:lnTo>
                    <a:pt x="358" y="154"/>
                  </a:lnTo>
                  <a:lnTo>
                    <a:pt x="346" y="166"/>
                  </a:lnTo>
                  <a:lnTo>
                    <a:pt x="333" y="178"/>
                  </a:lnTo>
                  <a:lnTo>
                    <a:pt x="322" y="188"/>
                  </a:lnTo>
                  <a:lnTo>
                    <a:pt x="308" y="199"/>
                  </a:lnTo>
                  <a:lnTo>
                    <a:pt x="292" y="208"/>
                  </a:lnTo>
                  <a:lnTo>
                    <a:pt x="277" y="215"/>
                  </a:lnTo>
                  <a:lnTo>
                    <a:pt x="261" y="221"/>
                  </a:lnTo>
                  <a:lnTo>
                    <a:pt x="244" y="226"/>
                  </a:lnTo>
                  <a:lnTo>
                    <a:pt x="227" y="230"/>
                  </a:lnTo>
                  <a:lnTo>
                    <a:pt x="210" y="234"/>
                  </a:lnTo>
                  <a:lnTo>
                    <a:pt x="192" y="236"/>
                  </a:lnTo>
                  <a:lnTo>
                    <a:pt x="157" y="243"/>
                  </a:lnTo>
                  <a:lnTo>
                    <a:pt x="123" y="249"/>
                  </a:lnTo>
                  <a:lnTo>
                    <a:pt x="106" y="253"/>
                  </a:lnTo>
                  <a:lnTo>
                    <a:pt x="89" y="258"/>
                  </a:lnTo>
                  <a:lnTo>
                    <a:pt x="72" y="265"/>
                  </a:lnTo>
                  <a:lnTo>
                    <a:pt x="57" y="272"/>
                  </a:lnTo>
                  <a:lnTo>
                    <a:pt x="46" y="278"/>
                  </a:lnTo>
                  <a:lnTo>
                    <a:pt x="36" y="285"/>
                  </a:lnTo>
                  <a:lnTo>
                    <a:pt x="27" y="293"/>
                  </a:lnTo>
                  <a:lnTo>
                    <a:pt x="20" y="300"/>
                  </a:lnTo>
                  <a:lnTo>
                    <a:pt x="14" y="307"/>
                  </a:lnTo>
                  <a:lnTo>
                    <a:pt x="9" y="315"/>
                  </a:lnTo>
                  <a:lnTo>
                    <a:pt x="6" y="322"/>
                  </a:lnTo>
                  <a:lnTo>
                    <a:pt x="3" y="330"/>
                  </a:lnTo>
                  <a:lnTo>
                    <a:pt x="1" y="339"/>
                  </a:lnTo>
                  <a:lnTo>
                    <a:pt x="0" y="347"/>
                  </a:lnTo>
                  <a:lnTo>
                    <a:pt x="0" y="355"/>
                  </a:lnTo>
                  <a:lnTo>
                    <a:pt x="1" y="364"/>
                  </a:lnTo>
                  <a:lnTo>
                    <a:pt x="2" y="372"/>
                  </a:lnTo>
                  <a:lnTo>
                    <a:pt x="4" y="381"/>
                  </a:lnTo>
                  <a:lnTo>
                    <a:pt x="6" y="390"/>
                  </a:lnTo>
                  <a:lnTo>
                    <a:pt x="9" y="399"/>
                  </a:lnTo>
                  <a:lnTo>
                    <a:pt x="17" y="416"/>
                  </a:lnTo>
                  <a:lnTo>
                    <a:pt x="25" y="435"/>
                  </a:lnTo>
                  <a:lnTo>
                    <a:pt x="34" y="452"/>
                  </a:lnTo>
                  <a:lnTo>
                    <a:pt x="45" y="470"/>
                  </a:lnTo>
                  <a:lnTo>
                    <a:pt x="55" y="488"/>
                  </a:lnTo>
                  <a:lnTo>
                    <a:pt x="63" y="504"/>
                  </a:lnTo>
                  <a:lnTo>
                    <a:pt x="71" y="522"/>
                  </a:lnTo>
                  <a:lnTo>
                    <a:pt x="77" y="537"/>
                  </a:lnTo>
                  <a:lnTo>
                    <a:pt x="92" y="539"/>
                  </a:lnTo>
                  <a:lnTo>
                    <a:pt x="107" y="538"/>
                  </a:lnTo>
                  <a:lnTo>
                    <a:pt x="121" y="537"/>
                  </a:lnTo>
                  <a:lnTo>
                    <a:pt x="137" y="534"/>
                  </a:lnTo>
                  <a:lnTo>
                    <a:pt x="152" y="531"/>
                  </a:lnTo>
                  <a:lnTo>
                    <a:pt x="169" y="526"/>
                  </a:lnTo>
                  <a:lnTo>
                    <a:pt x="184" y="521"/>
                  </a:lnTo>
                  <a:lnTo>
                    <a:pt x="199" y="513"/>
                  </a:lnTo>
                  <a:lnTo>
                    <a:pt x="214" y="507"/>
                  </a:lnTo>
                  <a:lnTo>
                    <a:pt x="229" y="499"/>
                  </a:lnTo>
                  <a:lnTo>
                    <a:pt x="243" y="491"/>
                  </a:lnTo>
                  <a:lnTo>
                    <a:pt x="257" y="483"/>
                  </a:lnTo>
                  <a:lnTo>
                    <a:pt x="270" y="474"/>
                  </a:lnTo>
                  <a:lnTo>
                    <a:pt x="282" y="464"/>
                  </a:lnTo>
                  <a:lnTo>
                    <a:pt x="294" y="455"/>
                  </a:lnTo>
                  <a:lnTo>
                    <a:pt x="305" y="446"/>
                  </a:lnTo>
                  <a:lnTo>
                    <a:pt x="317" y="434"/>
                  </a:lnTo>
                  <a:lnTo>
                    <a:pt x="329" y="421"/>
                  </a:lnTo>
                  <a:lnTo>
                    <a:pt x="340" y="408"/>
                  </a:lnTo>
                  <a:lnTo>
                    <a:pt x="350" y="394"/>
                  </a:lnTo>
                  <a:lnTo>
                    <a:pt x="367" y="365"/>
                  </a:lnTo>
                  <a:lnTo>
                    <a:pt x="384" y="335"/>
                  </a:lnTo>
                  <a:lnTo>
                    <a:pt x="400" y="304"/>
                  </a:lnTo>
                  <a:lnTo>
                    <a:pt x="415" y="272"/>
                  </a:lnTo>
                  <a:lnTo>
                    <a:pt x="423" y="258"/>
                  </a:lnTo>
                  <a:lnTo>
                    <a:pt x="432" y="243"/>
                  </a:lnTo>
                  <a:lnTo>
                    <a:pt x="441" y="227"/>
                  </a:lnTo>
                  <a:lnTo>
                    <a:pt x="451" y="213"/>
                  </a:lnTo>
                  <a:lnTo>
                    <a:pt x="473" y="184"/>
                  </a:lnTo>
                  <a:lnTo>
                    <a:pt x="493" y="158"/>
                  </a:lnTo>
                  <a:lnTo>
                    <a:pt x="502" y="145"/>
                  </a:lnTo>
                  <a:lnTo>
                    <a:pt x="510" y="134"/>
                  </a:lnTo>
                  <a:lnTo>
                    <a:pt x="518" y="122"/>
                  </a:lnTo>
                  <a:lnTo>
                    <a:pt x="524" y="111"/>
                  </a:lnTo>
                  <a:lnTo>
                    <a:pt x="529" y="99"/>
                  </a:lnTo>
                  <a:lnTo>
                    <a:pt x="532" y="87"/>
                  </a:lnTo>
                  <a:lnTo>
                    <a:pt x="533" y="76"/>
                  </a:lnTo>
                  <a:lnTo>
                    <a:pt x="533" y="63"/>
                  </a:lnTo>
                  <a:lnTo>
                    <a:pt x="531" y="49"/>
                  </a:lnTo>
                  <a:lnTo>
                    <a:pt x="527" y="36"/>
                  </a:lnTo>
                  <a:lnTo>
                    <a:pt x="521" y="21"/>
                  </a:lnTo>
                  <a:lnTo>
                    <a:pt x="513" y="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6CBA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164"/>
            <p:cNvSpPr>
              <a:spLocks/>
            </p:cNvSpPr>
            <p:nvPr/>
          </p:nvSpPr>
          <p:spPr bwMode="auto">
            <a:xfrm>
              <a:off x="806" y="3253"/>
              <a:ext cx="54" cy="47"/>
            </a:xfrm>
            <a:custGeom>
              <a:avLst/>
              <a:gdLst/>
              <a:ahLst/>
              <a:cxnLst>
                <a:cxn ang="0">
                  <a:pos x="987" y="278"/>
                </a:cxn>
                <a:cxn ang="0">
                  <a:pos x="925" y="233"/>
                </a:cxn>
                <a:cxn ang="0">
                  <a:pos x="853" y="199"/>
                </a:cxn>
                <a:cxn ang="0">
                  <a:pos x="756" y="164"/>
                </a:cxn>
                <a:cxn ang="0">
                  <a:pos x="697" y="137"/>
                </a:cxn>
                <a:cxn ang="0">
                  <a:pos x="640" y="98"/>
                </a:cxn>
                <a:cxn ang="0">
                  <a:pos x="597" y="50"/>
                </a:cxn>
                <a:cxn ang="0">
                  <a:pos x="583" y="16"/>
                </a:cxn>
                <a:cxn ang="0">
                  <a:pos x="530" y="0"/>
                </a:cxn>
                <a:cxn ang="0">
                  <a:pos x="485" y="16"/>
                </a:cxn>
                <a:cxn ang="0">
                  <a:pos x="459" y="52"/>
                </a:cxn>
                <a:cxn ang="0">
                  <a:pos x="424" y="132"/>
                </a:cxn>
                <a:cxn ang="0">
                  <a:pos x="378" y="199"/>
                </a:cxn>
                <a:cxn ang="0">
                  <a:pos x="300" y="313"/>
                </a:cxn>
                <a:cxn ang="0">
                  <a:pos x="267" y="349"/>
                </a:cxn>
                <a:cxn ang="0">
                  <a:pos x="240" y="360"/>
                </a:cxn>
                <a:cxn ang="0">
                  <a:pos x="214" y="354"/>
                </a:cxn>
                <a:cxn ang="0">
                  <a:pos x="191" y="336"/>
                </a:cxn>
                <a:cxn ang="0">
                  <a:pos x="155" y="285"/>
                </a:cxn>
                <a:cxn ang="0">
                  <a:pos x="116" y="234"/>
                </a:cxn>
                <a:cxn ang="0">
                  <a:pos x="90" y="215"/>
                </a:cxn>
                <a:cxn ang="0">
                  <a:pos x="57" y="208"/>
                </a:cxn>
                <a:cxn ang="0">
                  <a:pos x="24" y="221"/>
                </a:cxn>
                <a:cxn ang="0">
                  <a:pos x="5" y="252"/>
                </a:cxn>
                <a:cxn ang="0">
                  <a:pos x="0" y="290"/>
                </a:cxn>
                <a:cxn ang="0">
                  <a:pos x="6" y="329"/>
                </a:cxn>
                <a:cxn ang="0">
                  <a:pos x="34" y="379"/>
                </a:cxn>
                <a:cxn ang="0">
                  <a:pos x="84" y="442"/>
                </a:cxn>
                <a:cxn ang="0">
                  <a:pos x="108" y="505"/>
                </a:cxn>
                <a:cxn ang="0">
                  <a:pos x="146" y="634"/>
                </a:cxn>
                <a:cxn ang="0">
                  <a:pos x="176" y="759"/>
                </a:cxn>
                <a:cxn ang="0">
                  <a:pos x="186" y="824"/>
                </a:cxn>
                <a:cxn ang="0">
                  <a:pos x="225" y="813"/>
                </a:cxn>
                <a:cxn ang="0">
                  <a:pos x="338" y="690"/>
                </a:cxn>
                <a:cxn ang="0">
                  <a:pos x="427" y="582"/>
                </a:cxn>
                <a:cxn ang="0">
                  <a:pos x="470" y="540"/>
                </a:cxn>
                <a:cxn ang="0">
                  <a:pos x="519" y="514"/>
                </a:cxn>
                <a:cxn ang="0">
                  <a:pos x="549" y="514"/>
                </a:cxn>
                <a:cxn ang="0">
                  <a:pos x="572" y="527"/>
                </a:cxn>
                <a:cxn ang="0">
                  <a:pos x="593" y="551"/>
                </a:cxn>
                <a:cxn ang="0">
                  <a:pos x="621" y="622"/>
                </a:cxn>
                <a:cxn ang="0">
                  <a:pos x="646" y="673"/>
                </a:cxn>
                <a:cxn ang="0">
                  <a:pos x="700" y="726"/>
                </a:cxn>
                <a:cxn ang="0">
                  <a:pos x="795" y="827"/>
                </a:cxn>
                <a:cxn ang="0">
                  <a:pos x="822" y="868"/>
                </a:cxn>
                <a:cxn ang="0">
                  <a:pos x="851" y="881"/>
                </a:cxn>
                <a:cxn ang="0">
                  <a:pos x="877" y="863"/>
                </a:cxn>
                <a:cxn ang="0">
                  <a:pos x="897" y="827"/>
                </a:cxn>
                <a:cxn ang="0">
                  <a:pos x="914" y="736"/>
                </a:cxn>
                <a:cxn ang="0">
                  <a:pos x="923" y="614"/>
                </a:cxn>
                <a:cxn ang="0">
                  <a:pos x="959" y="480"/>
                </a:cxn>
                <a:cxn ang="0">
                  <a:pos x="1005" y="339"/>
                </a:cxn>
              </a:cxnLst>
              <a:rect l="0" t="0" r="r" b="b"/>
              <a:pathLst>
                <a:path w="1017" h="881">
                  <a:moveTo>
                    <a:pt x="1017" y="319"/>
                  </a:moveTo>
                  <a:lnTo>
                    <a:pt x="1009" y="305"/>
                  </a:lnTo>
                  <a:lnTo>
                    <a:pt x="999" y="291"/>
                  </a:lnTo>
                  <a:lnTo>
                    <a:pt x="987" y="278"/>
                  </a:lnTo>
                  <a:lnTo>
                    <a:pt x="973" y="266"/>
                  </a:lnTo>
                  <a:lnTo>
                    <a:pt x="958" y="254"/>
                  </a:lnTo>
                  <a:lnTo>
                    <a:pt x="943" y="244"/>
                  </a:lnTo>
                  <a:lnTo>
                    <a:pt x="925" y="233"/>
                  </a:lnTo>
                  <a:lnTo>
                    <a:pt x="908" y="223"/>
                  </a:lnTo>
                  <a:lnTo>
                    <a:pt x="890" y="215"/>
                  </a:lnTo>
                  <a:lnTo>
                    <a:pt x="871" y="207"/>
                  </a:lnTo>
                  <a:lnTo>
                    <a:pt x="853" y="199"/>
                  </a:lnTo>
                  <a:lnTo>
                    <a:pt x="835" y="191"/>
                  </a:lnTo>
                  <a:lnTo>
                    <a:pt x="800" y="179"/>
                  </a:lnTo>
                  <a:lnTo>
                    <a:pt x="770" y="168"/>
                  </a:lnTo>
                  <a:lnTo>
                    <a:pt x="756" y="164"/>
                  </a:lnTo>
                  <a:lnTo>
                    <a:pt x="742" y="158"/>
                  </a:lnTo>
                  <a:lnTo>
                    <a:pt x="728" y="152"/>
                  </a:lnTo>
                  <a:lnTo>
                    <a:pt x="712" y="144"/>
                  </a:lnTo>
                  <a:lnTo>
                    <a:pt x="697" y="137"/>
                  </a:lnTo>
                  <a:lnTo>
                    <a:pt x="683" y="128"/>
                  </a:lnTo>
                  <a:lnTo>
                    <a:pt x="667" y="119"/>
                  </a:lnTo>
                  <a:lnTo>
                    <a:pt x="653" y="110"/>
                  </a:lnTo>
                  <a:lnTo>
                    <a:pt x="640" y="98"/>
                  </a:lnTo>
                  <a:lnTo>
                    <a:pt x="626" y="88"/>
                  </a:lnTo>
                  <a:lnTo>
                    <a:pt x="615" y="76"/>
                  </a:lnTo>
                  <a:lnTo>
                    <a:pt x="605" y="64"/>
                  </a:lnTo>
                  <a:lnTo>
                    <a:pt x="597" y="50"/>
                  </a:lnTo>
                  <a:lnTo>
                    <a:pt x="590" y="37"/>
                  </a:lnTo>
                  <a:lnTo>
                    <a:pt x="588" y="30"/>
                  </a:lnTo>
                  <a:lnTo>
                    <a:pt x="584" y="23"/>
                  </a:lnTo>
                  <a:lnTo>
                    <a:pt x="583" y="16"/>
                  </a:lnTo>
                  <a:lnTo>
                    <a:pt x="582" y="8"/>
                  </a:lnTo>
                  <a:lnTo>
                    <a:pt x="563" y="3"/>
                  </a:lnTo>
                  <a:lnTo>
                    <a:pt x="546" y="1"/>
                  </a:lnTo>
                  <a:lnTo>
                    <a:pt x="530" y="0"/>
                  </a:lnTo>
                  <a:lnTo>
                    <a:pt x="516" y="2"/>
                  </a:lnTo>
                  <a:lnTo>
                    <a:pt x="505" y="5"/>
                  </a:lnTo>
                  <a:lnTo>
                    <a:pt x="494" y="9"/>
                  </a:lnTo>
                  <a:lnTo>
                    <a:pt x="485" y="16"/>
                  </a:lnTo>
                  <a:lnTo>
                    <a:pt x="477" y="23"/>
                  </a:lnTo>
                  <a:lnTo>
                    <a:pt x="470" y="32"/>
                  </a:lnTo>
                  <a:lnTo>
                    <a:pt x="464" y="41"/>
                  </a:lnTo>
                  <a:lnTo>
                    <a:pt x="459" y="52"/>
                  </a:lnTo>
                  <a:lnTo>
                    <a:pt x="452" y="64"/>
                  </a:lnTo>
                  <a:lnTo>
                    <a:pt x="442" y="90"/>
                  </a:lnTo>
                  <a:lnTo>
                    <a:pt x="431" y="118"/>
                  </a:lnTo>
                  <a:lnTo>
                    <a:pt x="424" y="132"/>
                  </a:lnTo>
                  <a:lnTo>
                    <a:pt x="416" y="146"/>
                  </a:lnTo>
                  <a:lnTo>
                    <a:pt x="407" y="160"/>
                  </a:lnTo>
                  <a:lnTo>
                    <a:pt x="398" y="173"/>
                  </a:lnTo>
                  <a:lnTo>
                    <a:pt x="378" y="199"/>
                  </a:lnTo>
                  <a:lnTo>
                    <a:pt x="357" y="224"/>
                  </a:lnTo>
                  <a:lnTo>
                    <a:pt x="336" y="257"/>
                  </a:lnTo>
                  <a:lnTo>
                    <a:pt x="312" y="295"/>
                  </a:lnTo>
                  <a:lnTo>
                    <a:pt x="300" y="313"/>
                  </a:lnTo>
                  <a:lnTo>
                    <a:pt x="288" y="329"/>
                  </a:lnTo>
                  <a:lnTo>
                    <a:pt x="280" y="337"/>
                  </a:lnTo>
                  <a:lnTo>
                    <a:pt x="274" y="344"/>
                  </a:lnTo>
                  <a:lnTo>
                    <a:pt x="267" y="349"/>
                  </a:lnTo>
                  <a:lnTo>
                    <a:pt x="260" y="354"/>
                  </a:lnTo>
                  <a:lnTo>
                    <a:pt x="253" y="357"/>
                  </a:lnTo>
                  <a:lnTo>
                    <a:pt x="246" y="359"/>
                  </a:lnTo>
                  <a:lnTo>
                    <a:pt x="240" y="360"/>
                  </a:lnTo>
                  <a:lnTo>
                    <a:pt x="232" y="360"/>
                  </a:lnTo>
                  <a:lnTo>
                    <a:pt x="226" y="359"/>
                  </a:lnTo>
                  <a:lnTo>
                    <a:pt x="220" y="357"/>
                  </a:lnTo>
                  <a:lnTo>
                    <a:pt x="214" y="354"/>
                  </a:lnTo>
                  <a:lnTo>
                    <a:pt x="209" y="351"/>
                  </a:lnTo>
                  <a:lnTo>
                    <a:pt x="203" y="346"/>
                  </a:lnTo>
                  <a:lnTo>
                    <a:pt x="198" y="341"/>
                  </a:lnTo>
                  <a:lnTo>
                    <a:pt x="191" y="336"/>
                  </a:lnTo>
                  <a:lnTo>
                    <a:pt x="186" y="329"/>
                  </a:lnTo>
                  <a:lnTo>
                    <a:pt x="176" y="315"/>
                  </a:lnTo>
                  <a:lnTo>
                    <a:pt x="166" y="301"/>
                  </a:lnTo>
                  <a:lnTo>
                    <a:pt x="155" y="285"/>
                  </a:lnTo>
                  <a:lnTo>
                    <a:pt x="144" y="269"/>
                  </a:lnTo>
                  <a:lnTo>
                    <a:pt x="133" y="255"/>
                  </a:lnTo>
                  <a:lnTo>
                    <a:pt x="122" y="240"/>
                  </a:lnTo>
                  <a:lnTo>
                    <a:pt x="116" y="234"/>
                  </a:lnTo>
                  <a:lnTo>
                    <a:pt x="110" y="228"/>
                  </a:lnTo>
                  <a:lnTo>
                    <a:pt x="103" y="223"/>
                  </a:lnTo>
                  <a:lnTo>
                    <a:pt x="97" y="218"/>
                  </a:lnTo>
                  <a:lnTo>
                    <a:pt x="90" y="215"/>
                  </a:lnTo>
                  <a:lnTo>
                    <a:pt x="83" y="212"/>
                  </a:lnTo>
                  <a:lnTo>
                    <a:pt x="76" y="210"/>
                  </a:lnTo>
                  <a:lnTo>
                    <a:pt x="69" y="208"/>
                  </a:lnTo>
                  <a:lnTo>
                    <a:pt x="57" y="208"/>
                  </a:lnTo>
                  <a:lnTo>
                    <a:pt x="48" y="209"/>
                  </a:lnTo>
                  <a:lnTo>
                    <a:pt x="39" y="212"/>
                  </a:lnTo>
                  <a:lnTo>
                    <a:pt x="31" y="216"/>
                  </a:lnTo>
                  <a:lnTo>
                    <a:pt x="24" y="221"/>
                  </a:lnTo>
                  <a:lnTo>
                    <a:pt x="17" y="227"/>
                  </a:lnTo>
                  <a:lnTo>
                    <a:pt x="13" y="234"/>
                  </a:lnTo>
                  <a:lnTo>
                    <a:pt x="9" y="243"/>
                  </a:lnTo>
                  <a:lnTo>
                    <a:pt x="5" y="252"/>
                  </a:lnTo>
                  <a:lnTo>
                    <a:pt x="3" y="261"/>
                  </a:lnTo>
                  <a:lnTo>
                    <a:pt x="1" y="270"/>
                  </a:lnTo>
                  <a:lnTo>
                    <a:pt x="0" y="280"/>
                  </a:lnTo>
                  <a:lnTo>
                    <a:pt x="0" y="290"/>
                  </a:lnTo>
                  <a:lnTo>
                    <a:pt x="0" y="300"/>
                  </a:lnTo>
                  <a:lnTo>
                    <a:pt x="1" y="309"/>
                  </a:lnTo>
                  <a:lnTo>
                    <a:pt x="3" y="318"/>
                  </a:lnTo>
                  <a:lnTo>
                    <a:pt x="6" y="329"/>
                  </a:lnTo>
                  <a:lnTo>
                    <a:pt x="10" y="341"/>
                  </a:lnTo>
                  <a:lnTo>
                    <a:pt x="15" y="350"/>
                  </a:lnTo>
                  <a:lnTo>
                    <a:pt x="20" y="360"/>
                  </a:lnTo>
                  <a:lnTo>
                    <a:pt x="34" y="379"/>
                  </a:lnTo>
                  <a:lnTo>
                    <a:pt x="49" y="396"/>
                  </a:lnTo>
                  <a:lnTo>
                    <a:pt x="63" y="413"/>
                  </a:lnTo>
                  <a:lnTo>
                    <a:pt x="78" y="433"/>
                  </a:lnTo>
                  <a:lnTo>
                    <a:pt x="84" y="442"/>
                  </a:lnTo>
                  <a:lnTo>
                    <a:pt x="90" y="452"/>
                  </a:lnTo>
                  <a:lnTo>
                    <a:pt x="95" y="462"/>
                  </a:lnTo>
                  <a:lnTo>
                    <a:pt x="99" y="474"/>
                  </a:lnTo>
                  <a:lnTo>
                    <a:pt x="108" y="505"/>
                  </a:lnTo>
                  <a:lnTo>
                    <a:pt x="119" y="537"/>
                  </a:lnTo>
                  <a:lnTo>
                    <a:pt x="128" y="570"/>
                  </a:lnTo>
                  <a:lnTo>
                    <a:pt x="137" y="601"/>
                  </a:lnTo>
                  <a:lnTo>
                    <a:pt x="146" y="634"/>
                  </a:lnTo>
                  <a:lnTo>
                    <a:pt x="155" y="666"/>
                  </a:lnTo>
                  <a:lnTo>
                    <a:pt x="164" y="699"/>
                  </a:lnTo>
                  <a:lnTo>
                    <a:pt x="172" y="730"/>
                  </a:lnTo>
                  <a:lnTo>
                    <a:pt x="176" y="759"/>
                  </a:lnTo>
                  <a:lnTo>
                    <a:pt x="178" y="790"/>
                  </a:lnTo>
                  <a:lnTo>
                    <a:pt x="180" y="804"/>
                  </a:lnTo>
                  <a:lnTo>
                    <a:pt x="183" y="818"/>
                  </a:lnTo>
                  <a:lnTo>
                    <a:pt x="186" y="824"/>
                  </a:lnTo>
                  <a:lnTo>
                    <a:pt x="189" y="830"/>
                  </a:lnTo>
                  <a:lnTo>
                    <a:pt x="192" y="837"/>
                  </a:lnTo>
                  <a:lnTo>
                    <a:pt x="197" y="843"/>
                  </a:lnTo>
                  <a:lnTo>
                    <a:pt x="225" y="813"/>
                  </a:lnTo>
                  <a:lnTo>
                    <a:pt x="254" y="783"/>
                  </a:lnTo>
                  <a:lnTo>
                    <a:pt x="281" y="753"/>
                  </a:lnTo>
                  <a:lnTo>
                    <a:pt x="310" y="722"/>
                  </a:lnTo>
                  <a:lnTo>
                    <a:pt x="338" y="690"/>
                  </a:lnTo>
                  <a:lnTo>
                    <a:pt x="365" y="659"/>
                  </a:lnTo>
                  <a:lnTo>
                    <a:pt x="392" y="627"/>
                  </a:lnTo>
                  <a:lnTo>
                    <a:pt x="418" y="593"/>
                  </a:lnTo>
                  <a:lnTo>
                    <a:pt x="427" y="582"/>
                  </a:lnTo>
                  <a:lnTo>
                    <a:pt x="437" y="571"/>
                  </a:lnTo>
                  <a:lnTo>
                    <a:pt x="447" y="561"/>
                  </a:lnTo>
                  <a:lnTo>
                    <a:pt x="459" y="549"/>
                  </a:lnTo>
                  <a:lnTo>
                    <a:pt x="470" y="540"/>
                  </a:lnTo>
                  <a:lnTo>
                    <a:pt x="482" y="532"/>
                  </a:lnTo>
                  <a:lnTo>
                    <a:pt x="494" y="525"/>
                  </a:lnTo>
                  <a:lnTo>
                    <a:pt x="507" y="519"/>
                  </a:lnTo>
                  <a:lnTo>
                    <a:pt x="519" y="514"/>
                  </a:lnTo>
                  <a:lnTo>
                    <a:pt x="531" y="513"/>
                  </a:lnTo>
                  <a:lnTo>
                    <a:pt x="537" y="513"/>
                  </a:lnTo>
                  <a:lnTo>
                    <a:pt x="544" y="513"/>
                  </a:lnTo>
                  <a:lnTo>
                    <a:pt x="549" y="514"/>
                  </a:lnTo>
                  <a:lnTo>
                    <a:pt x="555" y="517"/>
                  </a:lnTo>
                  <a:lnTo>
                    <a:pt x="561" y="520"/>
                  </a:lnTo>
                  <a:lnTo>
                    <a:pt x="566" y="523"/>
                  </a:lnTo>
                  <a:lnTo>
                    <a:pt x="572" y="527"/>
                  </a:lnTo>
                  <a:lnTo>
                    <a:pt x="577" y="532"/>
                  </a:lnTo>
                  <a:lnTo>
                    <a:pt x="582" y="537"/>
                  </a:lnTo>
                  <a:lnTo>
                    <a:pt x="588" y="544"/>
                  </a:lnTo>
                  <a:lnTo>
                    <a:pt x="593" y="551"/>
                  </a:lnTo>
                  <a:lnTo>
                    <a:pt x="597" y="559"/>
                  </a:lnTo>
                  <a:lnTo>
                    <a:pt x="608" y="584"/>
                  </a:lnTo>
                  <a:lnTo>
                    <a:pt x="616" y="609"/>
                  </a:lnTo>
                  <a:lnTo>
                    <a:pt x="621" y="622"/>
                  </a:lnTo>
                  <a:lnTo>
                    <a:pt x="625" y="634"/>
                  </a:lnTo>
                  <a:lnTo>
                    <a:pt x="631" y="646"/>
                  </a:lnTo>
                  <a:lnTo>
                    <a:pt x="637" y="659"/>
                  </a:lnTo>
                  <a:lnTo>
                    <a:pt x="646" y="673"/>
                  </a:lnTo>
                  <a:lnTo>
                    <a:pt x="656" y="685"/>
                  </a:lnTo>
                  <a:lnTo>
                    <a:pt x="666" y="696"/>
                  </a:lnTo>
                  <a:lnTo>
                    <a:pt x="678" y="707"/>
                  </a:lnTo>
                  <a:lnTo>
                    <a:pt x="700" y="726"/>
                  </a:lnTo>
                  <a:lnTo>
                    <a:pt x="724" y="749"/>
                  </a:lnTo>
                  <a:lnTo>
                    <a:pt x="750" y="776"/>
                  </a:lnTo>
                  <a:lnTo>
                    <a:pt x="781" y="810"/>
                  </a:lnTo>
                  <a:lnTo>
                    <a:pt x="795" y="827"/>
                  </a:lnTo>
                  <a:lnTo>
                    <a:pt x="808" y="844"/>
                  </a:lnTo>
                  <a:lnTo>
                    <a:pt x="814" y="852"/>
                  </a:lnTo>
                  <a:lnTo>
                    <a:pt x="818" y="860"/>
                  </a:lnTo>
                  <a:lnTo>
                    <a:pt x="822" y="868"/>
                  </a:lnTo>
                  <a:lnTo>
                    <a:pt x="825" y="875"/>
                  </a:lnTo>
                  <a:lnTo>
                    <a:pt x="834" y="878"/>
                  </a:lnTo>
                  <a:lnTo>
                    <a:pt x="843" y="881"/>
                  </a:lnTo>
                  <a:lnTo>
                    <a:pt x="851" y="881"/>
                  </a:lnTo>
                  <a:lnTo>
                    <a:pt x="859" y="878"/>
                  </a:lnTo>
                  <a:lnTo>
                    <a:pt x="865" y="874"/>
                  </a:lnTo>
                  <a:lnTo>
                    <a:pt x="872" y="870"/>
                  </a:lnTo>
                  <a:lnTo>
                    <a:pt x="877" y="863"/>
                  </a:lnTo>
                  <a:lnTo>
                    <a:pt x="883" y="856"/>
                  </a:lnTo>
                  <a:lnTo>
                    <a:pt x="887" y="847"/>
                  </a:lnTo>
                  <a:lnTo>
                    <a:pt x="893" y="838"/>
                  </a:lnTo>
                  <a:lnTo>
                    <a:pt x="897" y="827"/>
                  </a:lnTo>
                  <a:lnTo>
                    <a:pt x="900" y="815"/>
                  </a:lnTo>
                  <a:lnTo>
                    <a:pt x="906" y="791"/>
                  </a:lnTo>
                  <a:lnTo>
                    <a:pt x="911" y="764"/>
                  </a:lnTo>
                  <a:lnTo>
                    <a:pt x="914" y="736"/>
                  </a:lnTo>
                  <a:lnTo>
                    <a:pt x="917" y="709"/>
                  </a:lnTo>
                  <a:lnTo>
                    <a:pt x="919" y="681"/>
                  </a:lnTo>
                  <a:lnTo>
                    <a:pt x="921" y="656"/>
                  </a:lnTo>
                  <a:lnTo>
                    <a:pt x="923" y="614"/>
                  </a:lnTo>
                  <a:lnTo>
                    <a:pt x="926" y="588"/>
                  </a:lnTo>
                  <a:lnTo>
                    <a:pt x="936" y="551"/>
                  </a:lnTo>
                  <a:lnTo>
                    <a:pt x="947" y="516"/>
                  </a:lnTo>
                  <a:lnTo>
                    <a:pt x="959" y="480"/>
                  </a:lnTo>
                  <a:lnTo>
                    <a:pt x="971" y="444"/>
                  </a:lnTo>
                  <a:lnTo>
                    <a:pt x="984" y="409"/>
                  </a:lnTo>
                  <a:lnTo>
                    <a:pt x="995" y="373"/>
                  </a:lnTo>
                  <a:lnTo>
                    <a:pt x="1005" y="339"/>
                  </a:lnTo>
                  <a:lnTo>
                    <a:pt x="1013" y="303"/>
                  </a:lnTo>
                  <a:lnTo>
                    <a:pt x="1017" y="319"/>
                  </a:lnTo>
                  <a:close/>
                </a:path>
              </a:pathLst>
            </a:custGeom>
            <a:solidFill>
              <a:srgbClr val="007EB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165"/>
            <p:cNvSpPr>
              <a:spLocks/>
            </p:cNvSpPr>
            <p:nvPr/>
          </p:nvSpPr>
          <p:spPr bwMode="auto">
            <a:xfrm>
              <a:off x="790" y="3282"/>
              <a:ext cx="16" cy="26"/>
            </a:xfrm>
            <a:custGeom>
              <a:avLst/>
              <a:gdLst/>
              <a:ahLst/>
              <a:cxnLst>
                <a:cxn ang="0">
                  <a:pos x="214" y="324"/>
                </a:cxn>
                <a:cxn ang="0">
                  <a:pos x="219" y="307"/>
                </a:cxn>
                <a:cxn ang="0">
                  <a:pos x="229" y="278"/>
                </a:cxn>
                <a:cxn ang="0">
                  <a:pos x="259" y="212"/>
                </a:cxn>
                <a:cxn ang="0">
                  <a:pos x="288" y="141"/>
                </a:cxn>
                <a:cxn ang="0">
                  <a:pos x="297" y="108"/>
                </a:cxn>
                <a:cxn ang="0">
                  <a:pos x="299" y="87"/>
                </a:cxn>
                <a:cxn ang="0">
                  <a:pos x="298" y="67"/>
                </a:cxn>
                <a:cxn ang="0">
                  <a:pos x="294" y="49"/>
                </a:cxn>
                <a:cxn ang="0">
                  <a:pos x="285" y="33"/>
                </a:cxn>
                <a:cxn ang="0">
                  <a:pos x="270" y="20"/>
                </a:cxn>
                <a:cxn ang="0">
                  <a:pos x="252" y="8"/>
                </a:cxn>
                <a:cxn ang="0">
                  <a:pos x="233" y="2"/>
                </a:cxn>
                <a:cxn ang="0">
                  <a:pos x="217" y="0"/>
                </a:cxn>
                <a:cxn ang="0">
                  <a:pos x="201" y="2"/>
                </a:cxn>
                <a:cxn ang="0">
                  <a:pos x="186" y="7"/>
                </a:cxn>
                <a:cxn ang="0">
                  <a:pos x="173" y="15"/>
                </a:cxn>
                <a:cxn ang="0">
                  <a:pos x="155" y="31"/>
                </a:cxn>
                <a:cxn ang="0">
                  <a:pos x="133" y="60"/>
                </a:cxn>
                <a:cxn ang="0">
                  <a:pos x="115" y="92"/>
                </a:cxn>
                <a:cxn ang="0">
                  <a:pos x="92" y="143"/>
                </a:cxn>
                <a:cxn ang="0">
                  <a:pos x="60" y="215"/>
                </a:cxn>
                <a:cxn ang="0">
                  <a:pos x="27" y="283"/>
                </a:cxn>
                <a:cxn ang="0">
                  <a:pos x="12" y="319"/>
                </a:cxn>
                <a:cxn ang="0">
                  <a:pos x="6" y="343"/>
                </a:cxn>
                <a:cxn ang="0">
                  <a:pos x="1" y="365"/>
                </a:cxn>
                <a:cxn ang="0">
                  <a:pos x="0" y="387"/>
                </a:cxn>
                <a:cxn ang="0">
                  <a:pos x="2" y="408"/>
                </a:cxn>
                <a:cxn ang="0">
                  <a:pos x="9" y="428"/>
                </a:cxn>
                <a:cxn ang="0">
                  <a:pos x="21" y="445"/>
                </a:cxn>
                <a:cxn ang="0">
                  <a:pos x="37" y="461"/>
                </a:cxn>
                <a:cxn ang="0">
                  <a:pos x="60" y="475"/>
                </a:cxn>
                <a:cxn ang="0">
                  <a:pos x="90" y="485"/>
                </a:cxn>
                <a:cxn ang="0">
                  <a:pos x="116" y="491"/>
                </a:cxn>
                <a:cxn ang="0">
                  <a:pos x="130" y="491"/>
                </a:cxn>
                <a:cxn ang="0">
                  <a:pos x="143" y="489"/>
                </a:cxn>
                <a:cxn ang="0">
                  <a:pos x="155" y="483"/>
                </a:cxn>
                <a:cxn ang="0">
                  <a:pos x="166" y="476"/>
                </a:cxn>
                <a:cxn ang="0">
                  <a:pos x="174" y="465"/>
                </a:cxn>
                <a:cxn ang="0">
                  <a:pos x="185" y="448"/>
                </a:cxn>
                <a:cxn ang="0">
                  <a:pos x="197" y="419"/>
                </a:cxn>
                <a:cxn ang="0">
                  <a:pos x="204" y="388"/>
                </a:cxn>
                <a:cxn ang="0">
                  <a:pos x="206" y="355"/>
                </a:cxn>
                <a:cxn ang="0">
                  <a:pos x="206" y="324"/>
                </a:cxn>
                <a:cxn ang="0">
                  <a:pos x="213" y="332"/>
                </a:cxn>
              </a:cxnLst>
              <a:rect l="0" t="0" r="r" b="b"/>
              <a:pathLst>
                <a:path w="299" h="492">
                  <a:moveTo>
                    <a:pt x="213" y="332"/>
                  </a:moveTo>
                  <a:lnTo>
                    <a:pt x="214" y="324"/>
                  </a:lnTo>
                  <a:lnTo>
                    <a:pt x="216" y="316"/>
                  </a:lnTo>
                  <a:lnTo>
                    <a:pt x="219" y="307"/>
                  </a:lnTo>
                  <a:lnTo>
                    <a:pt x="222" y="298"/>
                  </a:lnTo>
                  <a:lnTo>
                    <a:pt x="229" y="278"/>
                  </a:lnTo>
                  <a:lnTo>
                    <a:pt x="239" y="257"/>
                  </a:lnTo>
                  <a:lnTo>
                    <a:pt x="259" y="212"/>
                  </a:lnTo>
                  <a:lnTo>
                    <a:pt x="280" y="165"/>
                  </a:lnTo>
                  <a:lnTo>
                    <a:pt x="288" y="141"/>
                  </a:lnTo>
                  <a:lnTo>
                    <a:pt x="294" y="119"/>
                  </a:lnTo>
                  <a:lnTo>
                    <a:pt x="297" y="108"/>
                  </a:lnTo>
                  <a:lnTo>
                    <a:pt x="298" y="97"/>
                  </a:lnTo>
                  <a:lnTo>
                    <a:pt x="299" y="87"/>
                  </a:lnTo>
                  <a:lnTo>
                    <a:pt x="299" y="77"/>
                  </a:lnTo>
                  <a:lnTo>
                    <a:pt x="298" y="67"/>
                  </a:lnTo>
                  <a:lnTo>
                    <a:pt x="297" y="58"/>
                  </a:lnTo>
                  <a:lnTo>
                    <a:pt x="294" y="49"/>
                  </a:lnTo>
                  <a:lnTo>
                    <a:pt x="290" y="41"/>
                  </a:lnTo>
                  <a:lnTo>
                    <a:pt x="285" y="33"/>
                  </a:lnTo>
                  <a:lnTo>
                    <a:pt x="279" y="26"/>
                  </a:lnTo>
                  <a:lnTo>
                    <a:pt x="270" y="20"/>
                  </a:lnTo>
                  <a:lnTo>
                    <a:pt x="262" y="14"/>
                  </a:lnTo>
                  <a:lnTo>
                    <a:pt x="252" y="8"/>
                  </a:lnTo>
                  <a:lnTo>
                    <a:pt x="243" y="5"/>
                  </a:lnTo>
                  <a:lnTo>
                    <a:pt x="233" y="2"/>
                  </a:lnTo>
                  <a:lnTo>
                    <a:pt x="225" y="1"/>
                  </a:lnTo>
                  <a:lnTo>
                    <a:pt x="217" y="0"/>
                  </a:lnTo>
                  <a:lnTo>
                    <a:pt x="209" y="1"/>
                  </a:lnTo>
                  <a:lnTo>
                    <a:pt x="201" y="2"/>
                  </a:lnTo>
                  <a:lnTo>
                    <a:pt x="194" y="4"/>
                  </a:lnTo>
                  <a:lnTo>
                    <a:pt x="186" y="7"/>
                  </a:lnTo>
                  <a:lnTo>
                    <a:pt x="179" y="11"/>
                  </a:lnTo>
                  <a:lnTo>
                    <a:pt x="173" y="15"/>
                  </a:lnTo>
                  <a:lnTo>
                    <a:pt x="167" y="20"/>
                  </a:lnTo>
                  <a:lnTo>
                    <a:pt x="155" y="31"/>
                  </a:lnTo>
                  <a:lnTo>
                    <a:pt x="143" y="45"/>
                  </a:lnTo>
                  <a:lnTo>
                    <a:pt x="133" y="60"/>
                  </a:lnTo>
                  <a:lnTo>
                    <a:pt x="124" y="76"/>
                  </a:lnTo>
                  <a:lnTo>
                    <a:pt x="115" y="92"/>
                  </a:lnTo>
                  <a:lnTo>
                    <a:pt x="107" y="110"/>
                  </a:lnTo>
                  <a:lnTo>
                    <a:pt x="92" y="143"/>
                  </a:lnTo>
                  <a:lnTo>
                    <a:pt x="80" y="173"/>
                  </a:lnTo>
                  <a:lnTo>
                    <a:pt x="60" y="215"/>
                  </a:lnTo>
                  <a:lnTo>
                    <a:pt x="38" y="260"/>
                  </a:lnTo>
                  <a:lnTo>
                    <a:pt x="27" y="283"/>
                  </a:lnTo>
                  <a:lnTo>
                    <a:pt x="18" y="307"/>
                  </a:lnTo>
                  <a:lnTo>
                    <a:pt x="12" y="319"/>
                  </a:lnTo>
                  <a:lnTo>
                    <a:pt x="9" y="331"/>
                  </a:lnTo>
                  <a:lnTo>
                    <a:pt x="6" y="343"/>
                  </a:lnTo>
                  <a:lnTo>
                    <a:pt x="3" y="354"/>
                  </a:lnTo>
                  <a:lnTo>
                    <a:pt x="1" y="365"/>
                  </a:lnTo>
                  <a:lnTo>
                    <a:pt x="0" y="377"/>
                  </a:lnTo>
                  <a:lnTo>
                    <a:pt x="0" y="387"/>
                  </a:lnTo>
                  <a:lnTo>
                    <a:pt x="1" y="398"/>
                  </a:lnTo>
                  <a:lnTo>
                    <a:pt x="2" y="408"/>
                  </a:lnTo>
                  <a:lnTo>
                    <a:pt x="5" y="417"/>
                  </a:lnTo>
                  <a:lnTo>
                    <a:pt x="9" y="428"/>
                  </a:lnTo>
                  <a:lnTo>
                    <a:pt x="14" y="437"/>
                  </a:lnTo>
                  <a:lnTo>
                    <a:pt x="21" y="445"/>
                  </a:lnTo>
                  <a:lnTo>
                    <a:pt x="28" y="453"/>
                  </a:lnTo>
                  <a:lnTo>
                    <a:pt x="37" y="461"/>
                  </a:lnTo>
                  <a:lnTo>
                    <a:pt x="48" y="468"/>
                  </a:lnTo>
                  <a:lnTo>
                    <a:pt x="60" y="475"/>
                  </a:lnTo>
                  <a:lnTo>
                    <a:pt x="75" y="480"/>
                  </a:lnTo>
                  <a:lnTo>
                    <a:pt x="90" y="485"/>
                  </a:lnTo>
                  <a:lnTo>
                    <a:pt x="108" y="490"/>
                  </a:lnTo>
                  <a:lnTo>
                    <a:pt x="116" y="491"/>
                  </a:lnTo>
                  <a:lnTo>
                    <a:pt x="123" y="492"/>
                  </a:lnTo>
                  <a:lnTo>
                    <a:pt x="130" y="491"/>
                  </a:lnTo>
                  <a:lnTo>
                    <a:pt x="137" y="490"/>
                  </a:lnTo>
                  <a:lnTo>
                    <a:pt x="143" y="489"/>
                  </a:lnTo>
                  <a:lnTo>
                    <a:pt x="150" y="486"/>
                  </a:lnTo>
                  <a:lnTo>
                    <a:pt x="155" y="483"/>
                  </a:lnTo>
                  <a:lnTo>
                    <a:pt x="161" y="480"/>
                  </a:lnTo>
                  <a:lnTo>
                    <a:pt x="166" y="476"/>
                  </a:lnTo>
                  <a:lnTo>
                    <a:pt x="170" y="471"/>
                  </a:lnTo>
                  <a:lnTo>
                    <a:pt x="174" y="465"/>
                  </a:lnTo>
                  <a:lnTo>
                    <a:pt x="178" y="460"/>
                  </a:lnTo>
                  <a:lnTo>
                    <a:pt x="185" y="448"/>
                  </a:lnTo>
                  <a:lnTo>
                    <a:pt x="192" y="434"/>
                  </a:lnTo>
                  <a:lnTo>
                    <a:pt x="197" y="419"/>
                  </a:lnTo>
                  <a:lnTo>
                    <a:pt x="201" y="403"/>
                  </a:lnTo>
                  <a:lnTo>
                    <a:pt x="204" y="388"/>
                  </a:lnTo>
                  <a:lnTo>
                    <a:pt x="205" y="371"/>
                  </a:lnTo>
                  <a:lnTo>
                    <a:pt x="206" y="355"/>
                  </a:lnTo>
                  <a:lnTo>
                    <a:pt x="206" y="340"/>
                  </a:lnTo>
                  <a:lnTo>
                    <a:pt x="206" y="324"/>
                  </a:lnTo>
                  <a:lnTo>
                    <a:pt x="205" y="311"/>
                  </a:lnTo>
                  <a:lnTo>
                    <a:pt x="213" y="332"/>
                  </a:lnTo>
                  <a:close/>
                </a:path>
              </a:pathLst>
            </a:custGeom>
            <a:solidFill>
              <a:srgbClr val="6CBA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166"/>
            <p:cNvSpPr>
              <a:spLocks noEditPoints="1"/>
            </p:cNvSpPr>
            <p:nvPr/>
          </p:nvSpPr>
          <p:spPr bwMode="auto">
            <a:xfrm>
              <a:off x="744" y="3265"/>
              <a:ext cx="152" cy="70"/>
            </a:xfrm>
            <a:custGeom>
              <a:avLst/>
              <a:gdLst/>
              <a:ahLst/>
              <a:cxnLst>
                <a:cxn ang="0">
                  <a:pos x="2142" y="1326"/>
                </a:cxn>
                <a:cxn ang="0">
                  <a:pos x="2020" y="1146"/>
                </a:cxn>
                <a:cxn ang="0">
                  <a:pos x="2481" y="882"/>
                </a:cxn>
                <a:cxn ang="0">
                  <a:pos x="2690" y="535"/>
                </a:cxn>
                <a:cxn ang="0">
                  <a:pos x="2720" y="497"/>
                </a:cxn>
                <a:cxn ang="0">
                  <a:pos x="2300" y="712"/>
                </a:cxn>
                <a:cxn ang="0">
                  <a:pos x="1827" y="553"/>
                </a:cxn>
                <a:cxn ang="0">
                  <a:pos x="1365" y="660"/>
                </a:cxn>
                <a:cxn ang="0">
                  <a:pos x="1262" y="456"/>
                </a:cxn>
                <a:cxn ang="0">
                  <a:pos x="1188" y="259"/>
                </a:cxn>
                <a:cxn ang="0">
                  <a:pos x="905" y="290"/>
                </a:cxn>
                <a:cxn ang="0">
                  <a:pos x="518" y="137"/>
                </a:cxn>
                <a:cxn ang="0">
                  <a:pos x="303" y="265"/>
                </a:cxn>
                <a:cxn ang="0">
                  <a:pos x="74" y="196"/>
                </a:cxn>
                <a:cxn ang="0">
                  <a:pos x="209" y="481"/>
                </a:cxn>
                <a:cxn ang="0">
                  <a:pos x="298" y="585"/>
                </a:cxn>
                <a:cxn ang="0">
                  <a:pos x="641" y="830"/>
                </a:cxn>
                <a:cxn ang="0">
                  <a:pos x="573" y="290"/>
                </a:cxn>
                <a:cxn ang="0">
                  <a:pos x="881" y="811"/>
                </a:cxn>
                <a:cxn ang="0">
                  <a:pos x="886" y="792"/>
                </a:cxn>
                <a:cxn ang="0">
                  <a:pos x="982" y="984"/>
                </a:cxn>
                <a:cxn ang="0">
                  <a:pos x="1388" y="999"/>
                </a:cxn>
                <a:cxn ang="0">
                  <a:pos x="1471" y="1158"/>
                </a:cxn>
                <a:cxn ang="0">
                  <a:pos x="1728" y="1126"/>
                </a:cxn>
                <a:cxn ang="0">
                  <a:pos x="1985" y="1015"/>
                </a:cxn>
                <a:cxn ang="0">
                  <a:pos x="1836" y="1329"/>
                </a:cxn>
                <a:cxn ang="0">
                  <a:pos x="2596" y="1214"/>
                </a:cxn>
                <a:cxn ang="0">
                  <a:pos x="2481" y="708"/>
                </a:cxn>
                <a:cxn ang="0">
                  <a:pos x="2278" y="1189"/>
                </a:cxn>
                <a:cxn ang="0">
                  <a:pos x="2355" y="827"/>
                </a:cxn>
                <a:cxn ang="0">
                  <a:pos x="1697" y="606"/>
                </a:cxn>
                <a:cxn ang="0">
                  <a:pos x="1283" y="721"/>
                </a:cxn>
                <a:cxn ang="0">
                  <a:pos x="1093" y="984"/>
                </a:cxn>
                <a:cxn ang="0">
                  <a:pos x="1132" y="533"/>
                </a:cxn>
                <a:cxn ang="0">
                  <a:pos x="1265" y="423"/>
                </a:cxn>
                <a:cxn ang="0">
                  <a:pos x="1114" y="326"/>
                </a:cxn>
                <a:cxn ang="0">
                  <a:pos x="598" y="423"/>
                </a:cxn>
                <a:cxn ang="0">
                  <a:pos x="543" y="842"/>
                </a:cxn>
                <a:cxn ang="0">
                  <a:pos x="404" y="520"/>
                </a:cxn>
                <a:cxn ang="0">
                  <a:pos x="452" y="229"/>
                </a:cxn>
                <a:cxn ang="0">
                  <a:pos x="584" y="283"/>
                </a:cxn>
                <a:cxn ang="0">
                  <a:pos x="851" y="132"/>
                </a:cxn>
                <a:cxn ang="0">
                  <a:pos x="791" y="672"/>
                </a:cxn>
                <a:cxn ang="0">
                  <a:pos x="1060" y="406"/>
                </a:cxn>
                <a:cxn ang="0">
                  <a:pos x="1096" y="548"/>
                </a:cxn>
                <a:cxn ang="0">
                  <a:pos x="1175" y="1152"/>
                </a:cxn>
                <a:cxn ang="0">
                  <a:pos x="1112" y="1003"/>
                </a:cxn>
                <a:cxn ang="0">
                  <a:pos x="1396" y="798"/>
                </a:cxn>
                <a:cxn ang="0">
                  <a:pos x="1509" y="693"/>
                </a:cxn>
                <a:cxn ang="0">
                  <a:pos x="1700" y="1211"/>
                </a:cxn>
                <a:cxn ang="0">
                  <a:pos x="1545" y="1067"/>
                </a:cxn>
                <a:cxn ang="0">
                  <a:pos x="1653" y="844"/>
                </a:cxn>
                <a:cxn ang="0">
                  <a:pos x="1623" y="856"/>
                </a:cxn>
                <a:cxn ang="0">
                  <a:pos x="1565" y="762"/>
                </a:cxn>
                <a:cxn ang="0">
                  <a:pos x="1515" y="501"/>
                </a:cxn>
                <a:cxn ang="0">
                  <a:pos x="1756" y="859"/>
                </a:cxn>
                <a:cxn ang="0">
                  <a:pos x="1708" y="751"/>
                </a:cxn>
                <a:cxn ang="0">
                  <a:pos x="1877" y="730"/>
                </a:cxn>
                <a:cxn ang="0">
                  <a:pos x="2258" y="685"/>
                </a:cxn>
                <a:cxn ang="0">
                  <a:pos x="2128" y="967"/>
                </a:cxn>
                <a:cxn ang="0">
                  <a:pos x="2024" y="826"/>
                </a:cxn>
                <a:cxn ang="0">
                  <a:pos x="2235" y="853"/>
                </a:cxn>
              </a:cxnLst>
              <a:rect l="0" t="0" r="r" b="b"/>
              <a:pathLst>
                <a:path w="2881" h="1345">
                  <a:moveTo>
                    <a:pt x="2715" y="849"/>
                  </a:moveTo>
                  <a:lnTo>
                    <a:pt x="2712" y="869"/>
                  </a:lnTo>
                  <a:lnTo>
                    <a:pt x="2707" y="901"/>
                  </a:lnTo>
                  <a:lnTo>
                    <a:pt x="2701" y="931"/>
                  </a:lnTo>
                  <a:lnTo>
                    <a:pt x="2696" y="962"/>
                  </a:lnTo>
                  <a:lnTo>
                    <a:pt x="2689" y="992"/>
                  </a:lnTo>
                  <a:lnTo>
                    <a:pt x="2682" y="1020"/>
                  </a:lnTo>
                  <a:lnTo>
                    <a:pt x="2673" y="1049"/>
                  </a:lnTo>
                  <a:lnTo>
                    <a:pt x="2664" y="1075"/>
                  </a:lnTo>
                  <a:lnTo>
                    <a:pt x="2654" y="1102"/>
                  </a:lnTo>
                  <a:lnTo>
                    <a:pt x="2642" y="1127"/>
                  </a:lnTo>
                  <a:lnTo>
                    <a:pt x="2628" y="1151"/>
                  </a:lnTo>
                  <a:lnTo>
                    <a:pt x="2621" y="1162"/>
                  </a:lnTo>
                  <a:lnTo>
                    <a:pt x="2614" y="1174"/>
                  </a:lnTo>
                  <a:lnTo>
                    <a:pt x="2606" y="1185"/>
                  </a:lnTo>
                  <a:lnTo>
                    <a:pt x="2597" y="1196"/>
                  </a:lnTo>
                  <a:lnTo>
                    <a:pt x="2587" y="1206"/>
                  </a:lnTo>
                  <a:lnTo>
                    <a:pt x="2578" y="1217"/>
                  </a:lnTo>
                  <a:lnTo>
                    <a:pt x="2567" y="1226"/>
                  </a:lnTo>
                  <a:lnTo>
                    <a:pt x="2557" y="1235"/>
                  </a:lnTo>
                  <a:lnTo>
                    <a:pt x="2545" y="1244"/>
                  </a:lnTo>
                  <a:lnTo>
                    <a:pt x="2533" y="1253"/>
                  </a:lnTo>
                  <a:lnTo>
                    <a:pt x="2521" y="1262"/>
                  </a:lnTo>
                  <a:lnTo>
                    <a:pt x="2508" y="1270"/>
                  </a:lnTo>
                  <a:lnTo>
                    <a:pt x="2490" y="1279"/>
                  </a:lnTo>
                  <a:lnTo>
                    <a:pt x="2473" y="1286"/>
                  </a:lnTo>
                  <a:lnTo>
                    <a:pt x="2455" y="1293"/>
                  </a:lnTo>
                  <a:lnTo>
                    <a:pt x="2437" y="1300"/>
                  </a:lnTo>
                  <a:lnTo>
                    <a:pt x="2420" y="1306"/>
                  </a:lnTo>
                  <a:lnTo>
                    <a:pt x="2401" y="1310"/>
                  </a:lnTo>
                  <a:lnTo>
                    <a:pt x="2382" y="1314"/>
                  </a:lnTo>
                  <a:lnTo>
                    <a:pt x="2363" y="1317"/>
                  </a:lnTo>
                  <a:lnTo>
                    <a:pt x="2344" y="1320"/>
                  </a:lnTo>
                  <a:lnTo>
                    <a:pt x="2325" y="1322"/>
                  </a:lnTo>
                  <a:lnTo>
                    <a:pt x="2306" y="1323"/>
                  </a:lnTo>
                  <a:lnTo>
                    <a:pt x="2287" y="1324"/>
                  </a:lnTo>
                  <a:lnTo>
                    <a:pt x="2249" y="1325"/>
                  </a:lnTo>
                  <a:lnTo>
                    <a:pt x="2210" y="1325"/>
                  </a:lnTo>
                  <a:lnTo>
                    <a:pt x="2176" y="1325"/>
                  </a:lnTo>
                  <a:lnTo>
                    <a:pt x="2142" y="1326"/>
                  </a:lnTo>
                  <a:lnTo>
                    <a:pt x="2108" y="1328"/>
                  </a:lnTo>
                  <a:lnTo>
                    <a:pt x="2075" y="1330"/>
                  </a:lnTo>
                  <a:lnTo>
                    <a:pt x="2054" y="1331"/>
                  </a:lnTo>
                  <a:lnTo>
                    <a:pt x="2033" y="1332"/>
                  </a:lnTo>
                  <a:lnTo>
                    <a:pt x="2012" y="1333"/>
                  </a:lnTo>
                  <a:lnTo>
                    <a:pt x="1991" y="1334"/>
                  </a:lnTo>
                  <a:lnTo>
                    <a:pt x="1969" y="1335"/>
                  </a:lnTo>
                  <a:lnTo>
                    <a:pt x="1949" y="1335"/>
                  </a:lnTo>
                  <a:lnTo>
                    <a:pt x="1927" y="1335"/>
                  </a:lnTo>
                  <a:lnTo>
                    <a:pt x="1907" y="1334"/>
                  </a:lnTo>
                  <a:lnTo>
                    <a:pt x="1894" y="1333"/>
                  </a:lnTo>
                  <a:lnTo>
                    <a:pt x="1880" y="1333"/>
                  </a:lnTo>
                  <a:lnTo>
                    <a:pt x="1867" y="1331"/>
                  </a:lnTo>
                  <a:lnTo>
                    <a:pt x="1860" y="1330"/>
                  </a:lnTo>
                  <a:lnTo>
                    <a:pt x="1854" y="1328"/>
                  </a:lnTo>
                  <a:lnTo>
                    <a:pt x="1848" y="1325"/>
                  </a:lnTo>
                  <a:lnTo>
                    <a:pt x="1843" y="1322"/>
                  </a:lnTo>
                  <a:lnTo>
                    <a:pt x="1835" y="1315"/>
                  </a:lnTo>
                  <a:lnTo>
                    <a:pt x="1829" y="1307"/>
                  </a:lnTo>
                  <a:lnTo>
                    <a:pt x="1824" y="1299"/>
                  </a:lnTo>
                  <a:lnTo>
                    <a:pt x="1820" y="1292"/>
                  </a:lnTo>
                  <a:lnTo>
                    <a:pt x="1818" y="1285"/>
                  </a:lnTo>
                  <a:lnTo>
                    <a:pt x="1816" y="1278"/>
                  </a:lnTo>
                  <a:lnTo>
                    <a:pt x="1816" y="1271"/>
                  </a:lnTo>
                  <a:lnTo>
                    <a:pt x="1817" y="1264"/>
                  </a:lnTo>
                  <a:lnTo>
                    <a:pt x="1819" y="1256"/>
                  </a:lnTo>
                  <a:lnTo>
                    <a:pt x="1823" y="1250"/>
                  </a:lnTo>
                  <a:lnTo>
                    <a:pt x="1827" y="1244"/>
                  </a:lnTo>
                  <a:lnTo>
                    <a:pt x="1832" y="1237"/>
                  </a:lnTo>
                  <a:lnTo>
                    <a:pt x="1838" y="1231"/>
                  </a:lnTo>
                  <a:lnTo>
                    <a:pt x="1845" y="1225"/>
                  </a:lnTo>
                  <a:lnTo>
                    <a:pt x="1852" y="1219"/>
                  </a:lnTo>
                  <a:lnTo>
                    <a:pt x="1861" y="1212"/>
                  </a:lnTo>
                  <a:lnTo>
                    <a:pt x="1880" y="1201"/>
                  </a:lnTo>
                  <a:lnTo>
                    <a:pt x="1901" y="1191"/>
                  </a:lnTo>
                  <a:lnTo>
                    <a:pt x="1923" y="1181"/>
                  </a:lnTo>
                  <a:lnTo>
                    <a:pt x="1947" y="1171"/>
                  </a:lnTo>
                  <a:lnTo>
                    <a:pt x="1971" y="1162"/>
                  </a:lnTo>
                  <a:lnTo>
                    <a:pt x="1996" y="1154"/>
                  </a:lnTo>
                  <a:lnTo>
                    <a:pt x="2020" y="1146"/>
                  </a:lnTo>
                  <a:lnTo>
                    <a:pt x="2044" y="1139"/>
                  </a:lnTo>
                  <a:lnTo>
                    <a:pt x="2087" y="1128"/>
                  </a:lnTo>
                  <a:lnTo>
                    <a:pt x="2122" y="1118"/>
                  </a:lnTo>
                  <a:lnTo>
                    <a:pt x="2137" y="1114"/>
                  </a:lnTo>
                  <a:lnTo>
                    <a:pt x="2152" y="1131"/>
                  </a:lnTo>
                  <a:lnTo>
                    <a:pt x="2169" y="1146"/>
                  </a:lnTo>
                  <a:lnTo>
                    <a:pt x="2186" y="1160"/>
                  </a:lnTo>
                  <a:lnTo>
                    <a:pt x="2205" y="1174"/>
                  </a:lnTo>
                  <a:lnTo>
                    <a:pt x="2222" y="1185"/>
                  </a:lnTo>
                  <a:lnTo>
                    <a:pt x="2239" y="1193"/>
                  </a:lnTo>
                  <a:lnTo>
                    <a:pt x="2248" y="1196"/>
                  </a:lnTo>
                  <a:lnTo>
                    <a:pt x="2256" y="1198"/>
                  </a:lnTo>
                  <a:lnTo>
                    <a:pt x="2263" y="1200"/>
                  </a:lnTo>
                  <a:lnTo>
                    <a:pt x="2270" y="1200"/>
                  </a:lnTo>
                  <a:lnTo>
                    <a:pt x="2279" y="1199"/>
                  </a:lnTo>
                  <a:lnTo>
                    <a:pt x="2290" y="1198"/>
                  </a:lnTo>
                  <a:lnTo>
                    <a:pt x="2299" y="1195"/>
                  </a:lnTo>
                  <a:lnTo>
                    <a:pt x="2309" y="1191"/>
                  </a:lnTo>
                  <a:lnTo>
                    <a:pt x="2330" y="1182"/>
                  </a:lnTo>
                  <a:lnTo>
                    <a:pt x="2350" y="1171"/>
                  </a:lnTo>
                  <a:lnTo>
                    <a:pt x="2369" y="1160"/>
                  </a:lnTo>
                  <a:lnTo>
                    <a:pt x="2390" y="1151"/>
                  </a:lnTo>
                  <a:lnTo>
                    <a:pt x="2400" y="1147"/>
                  </a:lnTo>
                  <a:lnTo>
                    <a:pt x="2409" y="1144"/>
                  </a:lnTo>
                  <a:lnTo>
                    <a:pt x="2420" y="1142"/>
                  </a:lnTo>
                  <a:lnTo>
                    <a:pt x="2430" y="1140"/>
                  </a:lnTo>
                  <a:lnTo>
                    <a:pt x="2434" y="1140"/>
                  </a:lnTo>
                  <a:lnTo>
                    <a:pt x="2435" y="1136"/>
                  </a:lnTo>
                  <a:lnTo>
                    <a:pt x="2439" y="1117"/>
                  </a:lnTo>
                  <a:lnTo>
                    <a:pt x="2444" y="1099"/>
                  </a:lnTo>
                  <a:lnTo>
                    <a:pt x="2448" y="1082"/>
                  </a:lnTo>
                  <a:lnTo>
                    <a:pt x="2453" y="1064"/>
                  </a:lnTo>
                  <a:lnTo>
                    <a:pt x="2461" y="1039"/>
                  </a:lnTo>
                  <a:lnTo>
                    <a:pt x="2468" y="1014"/>
                  </a:lnTo>
                  <a:lnTo>
                    <a:pt x="2473" y="989"/>
                  </a:lnTo>
                  <a:lnTo>
                    <a:pt x="2478" y="963"/>
                  </a:lnTo>
                  <a:lnTo>
                    <a:pt x="2481" y="937"/>
                  </a:lnTo>
                  <a:lnTo>
                    <a:pt x="2482" y="911"/>
                  </a:lnTo>
                  <a:lnTo>
                    <a:pt x="2482" y="897"/>
                  </a:lnTo>
                  <a:lnTo>
                    <a:pt x="2481" y="882"/>
                  </a:lnTo>
                  <a:lnTo>
                    <a:pt x="2480" y="868"/>
                  </a:lnTo>
                  <a:lnTo>
                    <a:pt x="2478" y="854"/>
                  </a:lnTo>
                  <a:lnTo>
                    <a:pt x="2475" y="836"/>
                  </a:lnTo>
                  <a:lnTo>
                    <a:pt x="2473" y="820"/>
                  </a:lnTo>
                  <a:lnTo>
                    <a:pt x="2472" y="804"/>
                  </a:lnTo>
                  <a:lnTo>
                    <a:pt x="2471" y="788"/>
                  </a:lnTo>
                  <a:lnTo>
                    <a:pt x="2471" y="773"/>
                  </a:lnTo>
                  <a:lnTo>
                    <a:pt x="2472" y="759"/>
                  </a:lnTo>
                  <a:lnTo>
                    <a:pt x="2473" y="744"/>
                  </a:lnTo>
                  <a:lnTo>
                    <a:pt x="2476" y="730"/>
                  </a:lnTo>
                  <a:lnTo>
                    <a:pt x="2505" y="700"/>
                  </a:lnTo>
                  <a:lnTo>
                    <a:pt x="2539" y="664"/>
                  </a:lnTo>
                  <a:lnTo>
                    <a:pt x="2576" y="629"/>
                  </a:lnTo>
                  <a:lnTo>
                    <a:pt x="2596" y="611"/>
                  </a:lnTo>
                  <a:lnTo>
                    <a:pt x="2616" y="595"/>
                  </a:lnTo>
                  <a:lnTo>
                    <a:pt x="2637" y="580"/>
                  </a:lnTo>
                  <a:lnTo>
                    <a:pt x="2659" y="564"/>
                  </a:lnTo>
                  <a:lnTo>
                    <a:pt x="2682" y="551"/>
                  </a:lnTo>
                  <a:lnTo>
                    <a:pt x="2706" y="538"/>
                  </a:lnTo>
                  <a:lnTo>
                    <a:pt x="2718" y="533"/>
                  </a:lnTo>
                  <a:lnTo>
                    <a:pt x="2732" y="527"/>
                  </a:lnTo>
                  <a:lnTo>
                    <a:pt x="2745" y="522"/>
                  </a:lnTo>
                  <a:lnTo>
                    <a:pt x="2758" y="518"/>
                  </a:lnTo>
                  <a:lnTo>
                    <a:pt x="2773" y="514"/>
                  </a:lnTo>
                  <a:lnTo>
                    <a:pt x="2787" y="511"/>
                  </a:lnTo>
                  <a:lnTo>
                    <a:pt x="2801" y="508"/>
                  </a:lnTo>
                  <a:lnTo>
                    <a:pt x="2817" y="506"/>
                  </a:lnTo>
                  <a:lnTo>
                    <a:pt x="2832" y="504"/>
                  </a:lnTo>
                  <a:lnTo>
                    <a:pt x="2847" y="503"/>
                  </a:lnTo>
                  <a:lnTo>
                    <a:pt x="2864" y="503"/>
                  </a:lnTo>
                  <a:lnTo>
                    <a:pt x="2881" y="503"/>
                  </a:lnTo>
                  <a:lnTo>
                    <a:pt x="2881" y="492"/>
                  </a:lnTo>
                  <a:lnTo>
                    <a:pt x="2854" y="492"/>
                  </a:lnTo>
                  <a:lnTo>
                    <a:pt x="2827" y="494"/>
                  </a:lnTo>
                  <a:lnTo>
                    <a:pt x="2801" y="497"/>
                  </a:lnTo>
                  <a:lnTo>
                    <a:pt x="2777" y="502"/>
                  </a:lnTo>
                  <a:lnTo>
                    <a:pt x="2754" y="508"/>
                  </a:lnTo>
                  <a:lnTo>
                    <a:pt x="2732" y="516"/>
                  </a:lnTo>
                  <a:lnTo>
                    <a:pt x="2710" y="524"/>
                  </a:lnTo>
                  <a:lnTo>
                    <a:pt x="2690" y="535"/>
                  </a:lnTo>
                  <a:lnTo>
                    <a:pt x="2703" y="525"/>
                  </a:lnTo>
                  <a:lnTo>
                    <a:pt x="2715" y="515"/>
                  </a:lnTo>
                  <a:lnTo>
                    <a:pt x="2728" y="504"/>
                  </a:lnTo>
                  <a:lnTo>
                    <a:pt x="2738" y="491"/>
                  </a:lnTo>
                  <a:lnTo>
                    <a:pt x="2742" y="485"/>
                  </a:lnTo>
                  <a:lnTo>
                    <a:pt x="2746" y="476"/>
                  </a:lnTo>
                  <a:lnTo>
                    <a:pt x="2750" y="469"/>
                  </a:lnTo>
                  <a:lnTo>
                    <a:pt x="2754" y="460"/>
                  </a:lnTo>
                  <a:lnTo>
                    <a:pt x="2757" y="451"/>
                  </a:lnTo>
                  <a:lnTo>
                    <a:pt x="2760" y="442"/>
                  </a:lnTo>
                  <a:lnTo>
                    <a:pt x="2763" y="431"/>
                  </a:lnTo>
                  <a:lnTo>
                    <a:pt x="2765" y="420"/>
                  </a:lnTo>
                  <a:lnTo>
                    <a:pt x="2766" y="404"/>
                  </a:lnTo>
                  <a:lnTo>
                    <a:pt x="2767" y="386"/>
                  </a:lnTo>
                  <a:lnTo>
                    <a:pt x="2768" y="370"/>
                  </a:lnTo>
                  <a:lnTo>
                    <a:pt x="2768" y="353"/>
                  </a:lnTo>
                  <a:lnTo>
                    <a:pt x="2768" y="328"/>
                  </a:lnTo>
                  <a:lnTo>
                    <a:pt x="2769" y="303"/>
                  </a:lnTo>
                  <a:lnTo>
                    <a:pt x="2770" y="290"/>
                  </a:lnTo>
                  <a:lnTo>
                    <a:pt x="2772" y="278"/>
                  </a:lnTo>
                  <a:lnTo>
                    <a:pt x="2775" y="266"/>
                  </a:lnTo>
                  <a:lnTo>
                    <a:pt x="2778" y="253"/>
                  </a:lnTo>
                  <a:lnTo>
                    <a:pt x="2768" y="250"/>
                  </a:lnTo>
                  <a:lnTo>
                    <a:pt x="2765" y="263"/>
                  </a:lnTo>
                  <a:lnTo>
                    <a:pt x="2761" y="275"/>
                  </a:lnTo>
                  <a:lnTo>
                    <a:pt x="2759" y="288"/>
                  </a:lnTo>
                  <a:lnTo>
                    <a:pt x="2758" y="301"/>
                  </a:lnTo>
                  <a:lnTo>
                    <a:pt x="2757" y="327"/>
                  </a:lnTo>
                  <a:lnTo>
                    <a:pt x="2756" y="353"/>
                  </a:lnTo>
                  <a:lnTo>
                    <a:pt x="2756" y="369"/>
                  </a:lnTo>
                  <a:lnTo>
                    <a:pt x="2756" y="386"/>
                  </a:lnTo>
                  <a:lnTo>
                    <a:pt x="2755" y="403"/>
                  </a:lnTo>
                  <a:lnTo>
                    <a:pt x="2753" y="419"/>
                  </a:lnTo>
                  <a:lnTo>
                    <a:pt x="2751" y="433"/>
                  </a:lnTo>
                  <a:lnTo>
                    <a:pt x="2747" y="447"/>
                  </a:lnTo>
                  <a:lnTo>
                    <a:pt x="2743" y="458"/>
                  </a:lnTo>
                  <a:lnTo>
                    <a:pt x="2738" y="469"/>
                  </a:lnTo>
                  <a:lnTo>
                    <a:pt x="2733" y="479"/>
                  </a:lnTo>
                  <a:lnTo>
                    <a:pt x="2727" y="489"/>
                  </a:lnTo>
                  <a:lnTo>
                    <a:pt x="2720" y="497"/>
                  </a:lnTo>
                  <a:lnTo>
                    <a:pt x="2711" y="505"/>
                  </a:lnTo>
                  <a:lnTo>
                    <a:pt x="2703" y="512"/>
                  </a:lnTo>
                  <a:lnTo>
                    <a:pt x="2695" y="518"/>
                  </a:lnTo>
                  <a:lnTo>
                    <a:pt x="2686" y="524"/>
                  </a:lnTo>
                  <a:lnTo>
                    <a:pt x="2677" y="531"/>
                  </a:lnTo>
                  <a:lnTo>
                    <a:pt x="2656" y="541"/>
                  </a:lnTo>
                  <a:lnTo>
                    <a:pt x="2636" y="552"/>
                  </a:lnTo>
                  <a:lnTo>
                    <a:pt x="2618" y="560"/>
                  </a:lnTo>
                  <a:lnTo>
                    <a:pt x="2601" y="569"/>
                  </a:lnTo>
                  <a:lnTo>
                    <a:pt x="2583" y="579"/>
                  </a:lnTo>
                  <a:lnTo>
                    <a:pt x="2566" y="590"/>
                  </a:lnTo>
                  <a:lnTo>
                    <a:pt x="2545" y="606"/>
                  </a:lnTo>
                  <a:lnTo>
                    <a:pt x="2527" y="622"/>
                  </a:lnTo>
                  <a:lnTo>
                    <a:pt x="2518" y="630"/>
                  </a:lnTo>
                  <a:lnTo>
                    <a:pt x="2511" y="638"/>
                  </a:lnTo>
                  <a:lnTo>
                    <a:pt x="2504" y="646"/>
                  </a:lnTo>
                  <a:lnTo>
                    <a:pt x="2497" y="654"/>
                  </a:lnTo>
                  <a:lnTo>
                    <a:pt x="2491" y="662"/>
                  </a:lnTo>
                  <a:lnTo>
                    <a:pt x="2486" y="672"/>
                  </a:lnTo>
                  <a:lnTo>
                    <a:pt x="2482" y="680"/>
                  </a:lnTo>
                  <a:lnTo>
                    <a:pt x="2478" y="689"/>
                  </a:lnTo>
                  <a:lnTo>
                    <a:pt x="2471" y="706"/>
                  </a:lnTo>
                  <a:lnTo>
                    <a:pt x="2466" y="725"/>
                  </a:lnTo>
                  <a:lnTo>
                    <a:pt x="2447" y="743"/>
                  </a:lnTo>
                  <a:lnTo>
                    <a:pt x="2430" y="760"/>
                  </a:lnTo>
                  <a:lnTo>
                    <a:pt x="2411" y="776"/>
                  </a:lnTo>
                  <a:lnTo>
                    <a:pt x="2393" y="790"/>
                  </a:lnTo>
                  <a:lnTo>
                    <a:pt x="2375" y="804"/>
                  </a:lnTo>
                  <a:lnTo>
                    <a:pt x="2355" y="815"/>
                  </a:lnTo>
                  <a:lnTo>
                    <a:pt x="2346" y="820"/>
                  </a:lnTo>
                  <a:lnTo>
                    <a:pt x="2336" y="825"/>
                  </a:lnTo>
                  <a:lnTo>
                    <a:pt x="2325" y="829"/>
                  </a:lnTo>
                  <a:lnTo>
                    <a:pt x="2315" y="832"/>
                  </a:lnTo>
                  <a:lnTo>
                    <a:pt x="2315" y="808"/>
                  </a:lnTo>
                  <a:lnTo>
                    <a:pt x="2314" y="784"/>
                  </a:lnTo>
                  <a:lnTo>
                    <a:pt x="2312" y="761"/>
                  </a:lnTo>
                  <a:lnTo>
                    <a:pt x="2308" y="739"/>
                  </a:lnTo>
                  <a:lnTo>
                    <a:pt x="2306" y="730"/>
                  </a:lnTo>
                  <a:lnTo>
                    <a:pt x="2303" y="720"/>
                  </a:lnTo>
                  <a:lnTo>
                    <a:pt x="2300" y="712"/>
                  </a:lnTo>
                  <a:lnTo>
                    <a:pt x="2296" y="703"/>
                  </a:lnTo>
                  <a:lnTo>
                    <a:pt x="2291" y="696"/>
                  </a:lnTo>
                  <a:lnTo>
                    <a:pt x="2285" y="690"/>
                  </a:lnTo>
                  <a:lnTo>
                    <a:pt x="2280" y="685"/>
                  </a:lnTo>
                  <a:lnTo>
                    <a:pt x="2274" y="680"/>
                  </a:lnTo>
                  <a:lnTo>
                    <a:pt x="2268" y="677"/>
                  </a:lnTo>
                  <a:lnTo>
                    <a:pt x="2262" y="675"/>
                  </a:lnTo>
                  <a:lnTo>
                    <a:pt x="2254" y="674"/>
                  </a:lnTo>
                  <a:lnTo>
                    <a:pt x="2247" y="673"/>
                  </a:lnTo>
                  <a:lnTo>
                    <a:pt x="2229" y="673"/>
                  </a:lnTo>
                  <a:lnTo>
                    <a:pt x="2211" y="675"/>
                  </a:lnTo>
                  <a:lnTo>
                    <a:pt x="2191" y="679"/>
                  </a:lnTo>
                  <a:lnTo>
                    <a:pt x="2170" y="683"/>
                  </a:lnTo>
                  <a:lnTo>
                    <a:pt x="2149" y="689"/>
                  </a:lnTo>
                  <a:lnTo>
                    <a:pt x="2129" y="694"/>
                  </a:lnTo>
                  <a:lnTo>
                    <a:pt x="2110" y="699"/>
                  </a:lnTo>
                  <a:lnTo>
                    <a:pt x="2094" y="703"/>
                  </a:lnTo>
                  <a:lnTo>
                    <a:pt x="2079" y="706"/>
                  </a:lnTo>
                  <a:lnTo>
                    <a:pt x="2066" y="708"/>
                  </a:lnTo>
                  <a:lnTo>
                    <a:pt x="2046" y="710"/>
                  </a:lnTo>
                  <a:lnTo>
                    <a:pt x="2027" y="710"/>
                  </a:lnTo>
                  <a:lnTo>
                    <a:pt x="2007" y="712"/>
                  </a:lnTo>
                  <a:lnTo>
                    <a:pt x="1987" y="710"/>
                  </a:lnTo>
                  <a:lnTo>
                    <a:pt x="1967" y="709"/>
                  </a:lnTo>
                  <a:lnTo>
                    <a:pt x="1947" y="708"/>
                  </a:lnTo>
                  <a:lnTo>
                    <a:pt x="1927" y="707"/>
                  </a:lnTo>
                  <a:lnTo>
                    <a:pt x="1908" y="706"/>
                  </a:lnTo>
                  <a:lnTo>
                    <a:pt x="1894" y="705"/>
                  </a:lnTo>
                  <a:lnTo>
                    <a:pt x="1887" y="705"/>
                  </a:lnTo>
                  <a:lnTo>
                    <a:pt x="1886" y="691"/>
                  </a:lnTo>
                  <a:lnTo>
                    <a:pt x="1885" y="677"/>
                  </a:lnTo>
                  <a:lnTo>
                    <a:pt x="1883" y="664"/>
                  </a:lnTo>
                  <a:lnTo>
                    <a:pt x="1880" y="652"/>
                  </a:lnTo>
                  <a:lnTo>
                    <a:pt x="1877" y="641"/>
                  </a:lnTo>
                  <a:lnTo>
                    <a:pt x="1874" y="631"/>
                  </a:lnTo>
                  <a:lnTo>
                    <a:pt x="1870" y="620"/>
                  </a:lnTo>
                  <a:lnTo>
                    <a:pt x="1865" y="610"/>
                  </a:lnTo>
                  <a:lnTo>
                    <a:pt x="1855" y="591"/>
                  </a:lnTo>
                  <a:lnTo>
                    <a:pt x="1841" y="572"/>
                  </a:lnTo>
                  <a:lnTo>
                    <a:pt x="1827" y="553"/>
                  </a:lnTo>
                  <a:lnTo>
                    <a:pt x="1811" y="533"/>
                  </a:lnTo>
                  <a:lnTo>
                    <a:pt x="1800" y="519"/>
                  </a:lnTo>
                  <a:lnTo>
                    <a:pt x="1788" y="504"/>
                  </a:lnTo>
                  <a:lnTo>
                    <a:pt x="1776" y="488"/>
                  </a:lnTo>
                  <a:lnTo>
                    <a:pt x="1763" y="470"/>
                  </a:lnTo>
                  <a:lnTo>
                    <a:pt x="1760" y="467"/>
                  </a:lnTo>
                  <a:lnTo>
                    <a:pt x="1756" y="469"/>
                  </a:lnTo>
                  <a:lnTo>
                    <a:pt x="1732" y="481"/>
                  </a:lnTo>
                  <a:lnTo>
                    <a:pt x="1708" y="494"/>
                  </a:lnTo>
                  <a:lnTo>
                    <a:pt x="1687" y="507"/>
                  </a:lnTo>
                  <a:lnTo>
                    <a:pt x="1667" y="521"/>
                  </a:lnTo>
                  <a:lnTo>
                    <a:pt x="1658" y="506"/>
                  </a:lnTo>
                  <a:lnTo>
                    <a:pt x="1648" y="493"/>
                  </a:lnTo>
                  <a:lnTo>
                    <a:pt x="1642" y="488"/>
                  </a:lnTo>
                  <a:lnTo>
                    <a:pt x="1637" y="483"/>
                  </a:lnTo>
                  <a:lnTo>
                    <a:pt x="1629" y="478"/>
                  </a:lnTo>
                  <a:lnTo>
                    <a:pt x="1623" y="474"/>
                  </a:lnTo>
                  <a:lnTo>
                    <a:pt x="1616" y="471"/>
                  </a:lnTo>
                  <a:lnTo>
                    <a:pt x="1608" y="469"/>
                  </a:lnTo>
                  <a:lnTo>
                    <a:pt x="1599" y="468"/>
                  </a:lnTo>
                  <a:lnTo>
                    <a:pt x="1589" y="467"/>
                  </a:lnTo>
                  <a:lnTo>
                    <a:pt x="1580" y="468"/>
                  </a:lnTo>
                  <a:lnTo>
                    <a:pt x="1569" y="469"/>
                  </a:lnTo>
                  <a:lnTo>
                    <a:pt x="1558" y="471"/>
                  </a:lnTo>
                  <a:lnTo>
                    <a:pt x="1545" y="474"/>
                  </a:lnTo>
                  <a:lnTo>
                    <a:pt x="1533" y="478"/>
                  </a:lnTo>
                  <a:lnTo>
                    <a:pt x="1522" y="485"/>
                  </a:lnTo>
                  <a:lnTo>
                    <a:pt x="1510" y="492"/>
                  </a:lnTo>
                  <a:lnTo>
                    <a:pt x="1498" y="499"/>
                  </a:lnTo>
                  <a:lnTo>
                    <a:pt x="1487" y="508"/>
                  </a:lnTo>
                  <a:lnTo>
                    <a:pt x="1477" y="518"/>
                  </a:lnTo>
                  <a:lnTo>
                    <a:pt x="1466" y="529"/>
                  </a:lnTo>
                  <a:lnTo>
                    <a:pt x="1455" y="540"/>
                  </a:lnTo>
                  <a:lnTo>
                    <a:pt x="1435" y="563"/>
                  </a:lnTo>
                  <a:lnTo>
                    <a:pt x="1416" y="587"/>
                  </a:lnTo>
                  <a:lnTo>
                    <a:pt x="1399" y="611"/>
                  </a:lnTo>
                  <a:lnTo>
                    <a:pt x="1384" y="633"/>
                  </a:lnTo>
                  <a:lnTo>
                    <a:pt x="1379" y="640"/>
                  </a:lnTo>
                  <a:lnTo>
                    <a:pt x="1371" y="650"/>
                  </a:lnTo>
                  <a:lnTo>
                    <a:pt x="1365" y="660"/>
                  </a:lnTo>
                  <a:lnTo>
                    <a:pt x="1358" y="671"/>
                  </a:lnTo>
                  <a:lnTo>
                    <a:pt x="1352" y="681"/>
                  </a:lnTo>
                  <a:lnTo>
                    <a:pt x="1345" y="682"/>
                  </a:lnTo>
                  <a:lnTo>
                    <a:pt x="1337" y="683"/>
                  </a:lnTo>
                  <a:lnTo>
                    <a:pt x="1329" y="684"/>
                  </a:lnTo>
                  <a:lnTo>
                    <a:pt x="1321" y="686"/>
                  </a:lnTo>
                  <a:lnTo>
                    <a:pt x="1313" y="689"/>
                  </a:lnTo>
                  <a:lnTo>
                    <a:pt x="1306" y="692"/>
                  </a:lnTo>
                  <a:lnTo>
                    <a:pt x="1298" y="697"/>
                  </a:lnTo>
                  <a:lnTo>
                    <a:pt x="1290" y="702"/>
                  </a:lnTo>
                  <a:lnTo>
                    <a:pt x="1277" y="713"/>
                  </a:lnTo>
                  <a:lnTo>
                    <a:pt x="1266" y="723"/>
                  </a:lnTo>
                  <a:lnTo>
                    <a:pt x="1257" y="734"/>
                  </a:lnTo>
                  <a:lnTo>
                    <a:pt x="1250" y="746"/>
                  </a:lnTo>
                  <a:lnTo>
                    <a:pt x="1242" y="759"/>
                  </a:lnTo>
                  <a:lnTo>
                    <a:pt x="1236" y="771"/>
                  </a:lnTo>
                  <a:lnTo>
                    <a:pt x="1232" y="784"/>
                  </a:lnTo>
                  <a:lnTo>
                    <a:pt x="1227" y="797"/>
                  </a:lnTo>
                  <a:lnTo>
                    <a:pt x="1218" y="782"/>
                  </a:lnTo>
                  <a:lnTo>
                    <a:pt x="1210" y="768"/>
                  </a:lnTo>
                  <a:lnTo>
                    <a:pt x="1202" y="752"/>
                  </a:lnTo>
                  <a:lnTo>
                    <a:pt x="1196" y="739"/>
                  </a:lnTo>
                  <a:lnTo>
                    <a:pt x="1192" y="726"/>
                  </a:lnTo>
                  <a:lnTo>
                    <a:pt x="1190" y="714"/>
                  </a:lnTo>
                  <a:lnTo>
                    <a:pt x="1188" y="701"/>
                  </a:lnTo>
                  <a:lnTo>
                    <a:pt x="1187" y="689"/>
                  </a:lnTo>
                  <a:lnTo>
                    <a:pt x="1187" y="677"/>
                  </a:lnTo>
                  <a:lnTo>
                    <a:pt x="1188" y="666"/>
                  </a:lnTo>
                  <a:lnTo>
                    <a:pt x="1190" y="653"/>
                  </a:lnTo>
                  <a:lnTo>
                    <a:pt x="1192" y="642"/>
                  </a:lnTo>
                  <a:lnTo>
                    <a:pt x="1198" y="621"/>
                  </a:lnTo>
                  <a:lnTo>
                    <a:pt x="1207" y="598"/>
                  </a:lnTo>
                  <a:lnTo>
                    <a:pt x="1217" y="577"/>
                  </a:lnTo>
                  <a:lnTo>
                    <a:pt x="1226" y="555"/>
                  </a:lnTo>
                  <a:lnTo>
                    <a:pt x="1237" y="532"/>
                  </a:lnTo>
                  <a:lnTo>
                    <a:pt x="1248" y="507"/>
                  </a:lnTo>
                  <a:lnTo>
                    <a:pt x="1253" y="495"/>
                  </a:lnTo>
                  <a:lnTo>
                    <a:pt x="1257" y="481"/>
                  </a:lnTo>
                  <a:lnTo>
                    <a:pt x="1260" y="469"/>
                  </a:lnTo>
                  <a:lnTo>
                    <a:pt x="1262" y="456"/>
                  </a:lnTo>
                  <a:lnTo>
                    <a:pt x="1295" y="433"/>
                  </a:lnTo>
                  <a:lnTo>
                    <a:pt x="1324" y="411"/>
                  </a:lnTo>
                  <a:lnTo>
                    <a:pt x="1352" y="388"/>
                  </a:lnTo>
                  <a:lnTo>
                    <a:pt x="1381" y="365"/>
                  </a:lnTo>
                  <a:lnTo>
                    <a:pt x="1411" y="338"/>
                  </a:lnTo>
                  <a:lnTo>
                    <a:pt x="1420" y="332"/>
                  </a:lnTo>
                  <a:lnTo>
                    <a:pt x="1437" y="317"/>
                  </a:lnTo>
                  <a:lnTo>
                    <a:pt x="1450" y="305"/>
                  </a:lnTo>
                  <a:lnTo>
                    <a:pt x="1456" y="298"/>
                  </a:lnTo>
                  <a:lnTo>
                    <a:pt x="1460" y="292"/>
                  </a:lnTo>
                  <a:lnTo>
                    <a:pt x="1465" y="286"/>
                  </a:lnTo>
                  <a:lnTo>
                    <a:pt x="1468" y="280"/>
                  </a:lnTo>
                  <a:lnTo>
                    <a:pt x="1470" y="273"/>
                  </a:lnTo>
                  <a:lnTo>
                    <a:pt x="1472" y="266"/>
                  </a:lnTo>
                  <a:lnTo>
                    <a:pt x="1473" y="257"/>
                  </a:lnTo>
                  <a:lnTo>
                    <a:pt x="1474" y="247"/>
                  </a:lnTo>
                  <a:lnTo>
                    <a:pt x="1473" y="225"/>
                  </a:lnTo>
                  <a:lnTo>
                    <a:pt x="1471" y="196"/>
                  </a:lnTo>
                  <a:lnTo>
                    <a:pt x="1471" y="189"/>
                  </a:lnTo>
                  <a:lnTo>
                    <a:pt x="1464" y="191"/>
                  </a:lnTo>
                  <a:lnTo>
                    <a:pt x="1452" y="196"/>
                  </a:lnTo>
                  <a:lnTo>
                    <a:pt x="1442" y="202"/>
                  </a:lnTo>
                  <a:lnTo>
                    <a:pt x="1432" y="209"/>
                  </a:lnTo>
                  <a:lnTo>
                    <a:pt x="1422" y="216"/>
                  </a:lnTo>
                  <a:lnTo>
                    <a:pt x="1401" y="230"/>
                  </a:lnTo>
                  <a:lnTo>
                    <a:pt x="1381" y="244"/>
                  </a:lnTo>
                  <a:lnTo>
                    <a:pt x="1353" y="265"/>
                  </a:lnTo>
                  <a:lnTo>
                    <a:pt x="1324" y="283"/>
                  </a:lnTo>
                  <a:lnTo>
                    <a:pt x="1310" y="291"/>
                  </a:lnTo>
                  <a:lnTo>
                    <a:pt x="1295" y="297"/>
                  </a:lnTo>
                  <a:lnTo>
                    <a:pt x="1280" y="303"/>
                  </a:lnTo>
                  <a:lnTo>
                    <a:pt x="1265" y="306"/>
                  </a:lnTo>
                  <a:lnTo>
                    <a:pt x="1254" y="308"/>
                  </a:lnTo>
                  <a:lnTo>
                    <a:pt x="1242" y="308"/>
                  </a:lnTo>
                  <a:lnTo>
                    <a:pt x="1232" y="307"/>
                  </a:lnTo>
                  <a:lnTo>
                    <a:pt x="1221" y="306"/>
                  </a:lnTo>
                  <a:lnTo>
                    <a:pt x="1213" y="292"/>
                  </a:lnTo>
                  <a:lnTo>
                    <a:pt x="1205" y="280"/>
                  </a:lnTo>
                  <a:lnTo>
                    <a:pt x="1196" y="269"/>
                  </a:lnTo>
                  <a:lnTo>
                    <a:pt x="1188" y="259"/>
                  </a:lnTo>
                  <a:lnTo>
                    <a:pt x="1180" y="249"/>
                  </a:lnTo>
                  <a:lnTo>
                    <a:pt x="1171" y="240"/>
                  </a:lnTo>
                  <a:lnTo>
                    <a:pt x="1163" y="233"/>
                  </a:lnTo>
                  <a:lnTo>
                    <a:pt x="1153" y="226"/>
                  </a:lnTo>
                  <a:lnTo>
                    <a:pt x="1144" y="221"/>
                  </a:lnTo>
                  <a:lnTo>
                    <a:pt x="1136" y="216"/>
                  </a:lnTo>
                  <a:lnTo>
                    <a:pt x="1127" y="212"/>
                  </a:lnTo>
                  <a:lnTo>
                    <a:pt x="1118" y="209"/>
                  </a:lnTo>
                  <a:lnTo>
                    <a:pt x="1108" y="207"/>
                  </a:lnTo>
                  <a:lnTo>
                    <a:pt x="1099" y="206"/>
                  </a:lnTo>
                  <a:lnTo>
                    <a:pt x="1090" y="206"/>
                  </a:lnTo>
                  <a:lnTo>
                    <a:pt x="1081" y="207"/>
                  </a:lnTo>
                  <a:lnTo>
                    <a:pt x="1070" y="210"/>
                  </a:lnTo>
                  <a:lnTo>
                    <a:pt x="1060" y="213"/>
                  </a:lnTo>
                  <a:lnTo>
                    <a:pt x="1051" y="217"/>
                  </a:lnTo>
                  <a:lnTo>
                    <a:pt x="1041" y="222"/>
                  </a:lnTo>
                  <a:lnTo>
                    <a:pt x="1031" y="228"/>
                  </a:lnTo>
                  <a:lnTo>
                    <a:pt x="1021" y="235"/>
                  </a:lnTo>
                  <a:lnTo>
                    <a:pt x="1011" y="244"/>
                  </a:lnTo>
                  <a:lnTo>
                    <a:pt x="1001" y="253"/>
                  </a:lnTo>
                  <a:lnTo>
                    <a:pt x="992" y="264"/>
                  </a:lnTo>
                  <a:lnTo>
                    <a:pt x="981" y="275"/>
                  </a:lnTo>
                  <a:lnTo>
                    <a:pt x="972" y="287"/>
                  </a:lnTo>
                  <a:lnTo>
                    <a:pt x="963" y="301"/>
                  </a:lnTo>
                  <a:lnTo>
                    <a:pt x="953" y="315"/>
                  </a:lnTo>
                  <a:lnTo>
                    <a:pt x="944" y="329"/>
                  </a:lnTo>
                  <a:lnTo>
                    <a:pt x="934" y="346"/>
                  </a:lnTo>
                  <a:lnTo>
                    <a:pt x="925" y="362"/>
                  </a:lnTo>
                  <a:lnTo>
                    <a:pt x="919" y="360"/>
                  </a:lnTo>
                  <a:lnTo>
                    <a:pt x="915" y="357"/>
                  </a:lnTo>
                  <a:lnTo>
                    <a:pt x="911" y="353"/>
                  </a:lnTo>
                  <a:lnTo>
                    <a:pt x="908" y="349"/>
                  </a:lnTo>
                  <a:lnTo>
                    <a:pt x="906" y="343"/>
                  </a:lnTo>
                  <a:lnTo>
                    <a:pt x="904" y="337"/>
                  </a:lnTo>
                  <a:lnTo>
                    <a:pt x="903" y="330"/>
                  </a:lnTo>
                  <a:lnTo>
                    <a:pt x="902" y="321"/>
                  </a:lnTo>
                  <a:lnTo>
                    <a:pt x="902" y="313"/>
                  </a:lnTo>
                  <a:lnTo>
                    <a:pt x="902" y="305"/>
                  </a:lnTo>
                  <a:lnTo>
                    <a:pt x="903" y="297"/>
                  </a:lnTo>
                  <a:lnTo>
                    <a:pt x="905" y="290"/>
                  </a:lnTo>
                  <a:lnTo>
                    <a:pt x="909" y="276"/>
                  </a:lnTo>
                  <a:lnTo>
                    <a:pt x="914" y="264"/>
                  </a:lnTo>
                  <a:lnTo>
                    <a:pt x="917" y="255"/>
                  </a:lnTo>
                  <a:lnTo>
                    <a:pt x="921" y="244"/>
                  </a:lnTo>
                  <a:lnTo>
                    <a:pt x="923" y="234"/>
                  </a:lnTo>
                  <a:lnTo>
                    <a:pt x="925" y="224"/>
                  </a:lnTo>
                  <a:lnTo>
                    <a:pt x="924" y="213"/>
                  </a:lnTo>
                  <a:lnTo>
                    <a:pt x="922" y="201"/>
                  </a:lnTo>
                  <a:lnTo>
                    <a:pt x="917" y="188"/>
                  </a:lnTo>
                  <a:lnTo>
                    <a:pt x="910" y="175"/>
                  </a:lnTo>
                  <a:lnTo>
                    <a:pt x="902" y="164"/>
                  </a:lnTo>
                  <a:lnTo>
                    <a:pt x="892" y="152"/>
                  </a:lnTo>
                  <a:lnTo>
                    <a:pt x="881" y="142"/>
                  </a:lnTo>
                  <a:lnTo>
                    <a:pt x="870" y="133"/>
                  </a:lnTo>
                  <a:lnTo>
                    <a:pt x="858" y="124"/>
                  </a:lnTo>
                  <a:lnTo>
                    <a:pt x="845" y="115"/>
                  </a:lnTo>
                  <a:lnTo>
                    <a:pt x="832" y="107"/>
                  </a:lnTo>
                  <a:lnTo>
                    <a:pt x="818" y="101"/>
                  </a:lnTo>
                  <a:lnTo>
                    <a:pt x="803" y="95"/>
                  </a:lnTo>
                  <a:lnTo>
                    <a:pt x="789" y="89"/>
                  </a:lnTo>
                  <a:lnTo>
                    <a:pt x="774" y="85"/>
                  </a:lnTo>
                  <a:lnTo>
                    <a:pt x="759" y="81"/>
                  </a:lnTo>
                  <a:lnTo>
                    <a:pt x="744" y="78"/>
                  </a:lnTo>
                  <a:lnTo>
                    <a:pt x="730" y="75"/>
                  </a:lnTo>
                  <a:lnTo>
                    <a:pt x="715" y="73"/>
                  </a:lnTo>
                  <a:lnTo>
                    <a:pt x="702" y="71"/>
                  </a:lnTo>
                  <a:lnTo>
                    <a:pt x="689" y="71"/>
                  </a:lnTo>
                  <a:lnTo>
                    <a:pt x="675" y="71"/>
                  </a:lnTo>
                  <a:lnTo>
                    <a:pt x="662" y="73"/>
                  </a:lnTo>
                  <a:lnTo>
                    <a:pt x="647" y="75"/>
                  </a:lnTo>
                  <a:lnTo>
                    <a:pt x="632" y="77"/>
                  </a:lnTo>
                  <a:lnTo>
                    <a:pt x="618" y="80"/>
                  </a:lnTo>
                  <a:lnTo>
                    <a:pt x="603" y="84"/>
                  </a:lnTo>
                  <a:lnTo>
                    <a:pt x="588" y="89"/>
                  </a:lnTo>
                  <a:lnTo>
                    <a:pt x="575" y="94"/>
                  </a:lnTo>
                  <a:lnTo>
                    <a:pt x="562" y="101"/>
                  </a:lnTo>
                  <a:lnTo>
                    <a:pt x="549" y="108"/>
                  </a:lnTo>
                  <a:lnTo>
                    <a:pt x="537" y="116"/>
                  </a:lnTo>
                  <a:lnTo>
                    <a:pt x="527" y="126"/>
                  </a:lnTo>
                  <a:lnTo>
                    <a:pt x="518" y="137"/>
                  </a:lnTo>
                  <a:lnTo>
                    <a:pt x="514" y="142"/>
                  </a:lnTo>
                  <a:lnTo>
                    <a:pt x="511" y="148"/>
                  </a:lnTo>
                  <a:lnTo>
                    <a:pt x="507" y="154"/>
                  </a:lnTo>
                  <a:lnTo>
                    <a:pt x="504" y="160"/>
                  </a:lnTo>
                  <a:lnTo>
                    <a:pt x="500" y="176"/>
                  </a:lnTo>
                  <a:lnTo>
                    <a:pt x="497" y="189"/>
                  </a:lnTo>
                  <a:lnTo>
                    <a:pt x="496" y="203"/>
                  </a:lnTo>
                  <a:lnTo>
                    <a:pt x="496" y="217"/>
                  </a:lnTo>
                  <a:lnTo>
                    <a:pt x="498" y="230"/>
                  </a:lnTo>
                  <a:lnTo>
                    <a:pt x="501" y="243"/>
                  </a:lnTo>
                  <a:lnTo>
                    <a:pt x="504" y="256"/>
                  </a:lnTo>
                  <a:lnTo>
                    <a:pt x="510" y="268"/>
                  </a:lnTo>
                  <a:lnTo>
                    <a:pt x="484" y="267"/>
                  </a:lnTo>
                  <a:lnTo>
                    <a:pt x="472" y="242"/>
                  </a:lnTo>
                  <a:lnTo>
                    <a:pt x="459" y="220"/>
                  </a:lnTo>
                  <a:lnTo>
                    <a:pt x="446" y="199"/>
                  </a:lnTo>
                  <a:lnTo>
                    <a:pt x="434" y="180"/>
                  </a:lnTo>
                  <a:lnTo>
                    <a:pt x="419" y="162"/>
                  </a:lnTo>
                  <a:lnTo>
                    <a:pt x="406" y="145"/>
                  </a:lnTo>
                  <a:lnTo>
                    <a:pt x="392" y="130"/>
                  </a:lnTo>
                  <a:lnTo>
                    <a:pt x="376" y="115"/>
                  </a:lnTo>
                  <a:lnTo>
                    <a:pt x="361" y="101"/>
                  </a:lnTo>
                  <a:lnTo>
                    <a:pt x="346" y="88"/>
                  </a:lnTo>
                  <a:lnTo>
                    <a:pt x="329" y="76"/>
                  </a:lnTo>
                  <a:lnTo>
                    <a:pt x="313" y="63"/>
                  </a:lnTo>
                  <a:lnTo>
                    <a:pt x="279" y="39"/>
                  </a:lnTo>
                  <a:lnTo>
                    <a:pt x="242" y="14"/>
                  </a:lnTo>
                  <a:lnTo>
                    <a:pt x="236" y="10"/>
                  </a:lnTo>
                  <a:lnTo>
                    <a:pt x="220" y="0"/>
                  </a:lnTo>
                  <a:lnTo>
                    <a:pt x="228" y="17"/>
                  </a:lnTo>
                  <a:lnTo>
                    <a:pt x="235" y="34"/>
                  </a:lnTo>
                  <a:lnTo>
                    <a:pt x="242" y="51"/>
                  </a:lnTo>
                  <a:lnTo>
                    <a:pt x="248" y="68"/>
                  </a:lnTo>
                  <a:lnTo>
                    <a:pt x="254" y="87"/>
                  </a:lnTo>
                  <a:lnTo>
                    <a:pt x="264" y="123"/>
                  </a:lnTo>
                  <a:lnTo>
                    <a:pt x="272" y="157"/>
                  </a:lnTo>
                  <a:lnTo>
                    <a:pt x="279" y="184"/>
                  </a:lnTo>
                  <a:lnTo>
                    <a:pt x="286" y="211"/>
                  </a:lnTo>
                  <a:lnTo>
                    <a:pt x="294" y="238"/>
                  </a:lnTo>
                  <a:lnTo>
                    <a:pt x="303" y="265"/>
                  </a:lnTo>
                  <a:lnTo>
                    <a:pt x="303" y="266"/>
                  </a:lnTo>
                  <a:lnTo>
                    <a:pt x="304" y="267"/>
                  </a:lnTo>
                  <a:lnTo>
                    <a:pt x="318" y="279"/>
                  </a:lnTo>
                  <a:lnTo>
                    <a:pt x="331" y="292"/>
                  </a:lnTo>
                  <a:lnTo>
                    <a:pt x="344" y="306"/>
                  </a:lnTo>
                  <a:lnTo>
                    <a:pt x="355" y="320"/>
                  </a:lnTo>
                  <a:lnTo>
                    <a:pt x="365" y="334"/>
                  </a:lnTo>
                  <a:lnTo>
                    <a:pt x="374" y="349"/>
                  </a:lnTo>
                  <a:lnTo>
                    <a:pt x="384" y="364"/>
                  </a:lnTo>
                  <a:lnTo>
                    <a:pt x="391" y="379"/>
                  </a:lnTo>
                  <a:lnTo>
                    <a:pt x="406" y="412"/>
                  </a:lnTo>
                  <a:lnTo>
                    <a:pt x="419" y="447"/>
                  </a:lnTo>
                  <a:lnTo>
                    <a:pt x="432" y="484"/>
                  </a:lnTo>
                  <a:lnTo>
                    <a:pt x="444" y="521"/>
                  </a:lnTo>
                  <a:lnTo>
                    <a:pt x="430" y="516"/>
                  </a:lnTo>
                  <a:lnTo>
                    <a:pt x="414" y="512"/>
                  </a:lnTo>
                  <a:lnTo>
                    <a:pt x="399" y="509"/>
                  </a:lnTo>
                  <a:lnTo>
                    <a:pt x="384" y="506"/>
                  </a:lnTo>
                  <a:lnTo>
                    <a:pt x="351" y="502"/>
                  </a:lnTo>
                  <a:lnTo>
                    <a:pt x="319" y="499"/>
                  </a:lnTo>
                  <a:lnTo>
                    <a:pt x="290" y="496"/>
                  </a:lnTo>
                  <a:lnTo>
                    <a:pt x="289" y="474"/>
                  </a:lnTo>
                  <a:lnTo>
                    <a:pt x="287" y="465"/>
                  </a:lnTo>
                  <a:lnTo>
                    <a:pt x="285" y="456"/>
                  </a:lnTo>
                  <a:lnTo>
                    <a:pt x="282" y="447"/>
                  </a:lnTo>
                  <a:lnTo>
                    <a:pt x="279" y="439"/>
                  </a:lnTo>
                  <a:lnTo>
                    <a:pt x="271" y="421"/>
                  </a:lnTo>
                  <a:lnTo>
                    <a:pt x="262" y="404"/>
                  </a:lnTo>
                  <a:lnTo>
                    <a:pt x="251" y="387"/>
                  </a:lnTo>
                  <a:lnTo>
                    <a:pt x="239" y="371"/>
                  </a:lnTo>
                  <a:lnTo>
                    <a:pt x="228" y="356"/>
                  </a:lnTo>
                  <a:lnTo>
                    <a:pt x="217" y="341"/>
                  </a:lnTo>
                  <a:lnTo>
                    <a:pt x="213" y="335"/>
                  </a:lnTo>
                  <a:lnTo>
                    <a:pt x="196" y="315"/>
                  </a:lnTo>
                  <a:lnTo>
                    <a:pt x="177" y="295"/>
                  </a:lnTo>
                  <a:lnTo>
                    <a:pt x="156" y="275"/>
                  </a:lnTo>
                  <a:lnTo>
                    <a:pt x="134" y="255"/>
                  </a:lnTo>
                  <a:lnTo>
                    <a:pt x="114" y="235"/>
                  </a:lnTo>
                  <a:lnTo>
                    <a:pt x="94" y="216"/>
                  </a:lnTo>
                  <a:lnTo>
                    <a:pt x="74" y="196"/>
                  </a:lnTo>
                  <a:lnTo>
                    <a:pt x="57" y="177"/>
                  </a:lnTo>
                  <a:lnTo>
                    <a:pt x="49" y="167"/>
                  </a:lnTo>
                  <a:lnTo>
                    <a:pt x="41" y="156"/>
                  </a:lnTo>
                  <a:lnTo>
                    <a:pt x="34" y="146"/>
                  </a:lnTo>
                  <a:lnTo>
                    <a:pt x="27" y="136"/>
                  </a:lnTo>
                  <a:lnTo>
                    <a:pt x="22" y="126"/>
                  </a:lnTo>
                  <a:lnTo>
                    <a:pt x="17" y="115"/>
                  </a:lnTo>
                  <a:lnTo>
                    <a:pt x="13" y="104"/>
                  </a:lnTo>
                  <a:lnTo>
                    <a:pt x="10" y="94"/>
                  </a:lnTo>
                  <a:lnTo>
                    <a:pt x="0" y="96"/>
                  </a:lnTo>
                  <a:lnTo>
                    <a:pt x="3" y="107"/>
                  </a:lnTo>
                  <a:lnTo>
                    <a:pt x="7" y="119"/>
                  </a:lnTo>
                  <a:lnTo>
                    <a:pt x="12" y="130"/>
                  </a:lnTo>
                  <a:lnTo>
                    <a:pt x="18" y="141"/>
                  </a:lnTo>
                  <a:lnTo>
                    <a:pt x="24" y="151"/>
                  </a:lnTo>
                  <a:lnTo>
                    <a:pt x="31" y="161"/>
                  </a:lnTo>
                  <a:lnTo>
                    <a:pt x="40" y="173"/>
                  </a:lnTo>
                  <a:lnTo>
                    <a:pt x="48" y="183"/>
                  </a:lnTo>
                  <a:lnTo>
                    <a:pt x="66" y="203"/>
                  </a:lnTo>
                  <a:lnTo>
                    <a:pt x="86" y="223"/>
                  </a:lnTo>
                  <a:lnTo>
                    <a:pt x="106" y="243"/>
                  </a:lnTo>
                  <a:lnTo>
                    <a:pt x="127" y="263"/>
                  </a:lnTo>
                  <a:lnTo>
                    <a:pt x="148" y="283"/>
                  </a:lnTo>
                  <a:lnTo>
                    <a:pt x="169" y="303"/>
                  </a:lnTo>
                  <a:lnTo>
                    <a:pt x="188" y="322"/>
                  </a:lnTo>
                  <a:lnTo>
                    <a:pt x="203" y="341"/>
                  </a:lnTo>
                  <a:lnTo>
                    <a:pt x="209" y="348"/>
                  </a:lnTo>
                  <a:lnTo>
                    <a:pt x="230" y="377"/>
                  </a:lnTo>
                  <a:lnTo>
                    <a:pt x="252" y="408"/>
                  </a:lnTo>
                  <a:lnTo>
                    <a:pt x="261" y="425"/>
                  </a:lnTo>
                  <a:lnTo>
                    <a:pt x="269" y="442"/>
                  </a:lnTo>
                  <a:lnTo>
                    <a:pt x="272" y="450"/>
                  </a:lnTo>
                  <a:lnTo>
                    <a:pt x="275" y="459"/>
                  </a:lnTo>
                  <a:lnTo>
                    <a:pt x="277" y="467"/>
                  </a:lnTo>
                  <a:lnTo>
                    <a:pt x="278" y="475"/>
                  </a:lnTo>
                  <a:lnTo>
                    <a:pt x="279" y="495"/>
                  </a:lnTo>
                  <a:lnTo>
                    <a:pt x="261" y="493"/>
                  </a:lnTo>
                  <a:lnTo>
                    <a:pt x="243" y="490"/>
                  </a:lnTo>
                  <a:lnTo>
                    <a:pt x="226" y="486"/>
                  </a:lnTo>
                  <a:lnTo>
                    <a:pt x="209" y="481"/>
                  </a:lnTo>
                  <a:lnTo>
                    <a:pt x="200" y="479"/>
                  </a:lnTo>
                  <a:lnTo>
                    <a:pt x="201" y="488"/>
                  </a:lnTo>
                  <a:lnTo>
                    <a:pt x="207" y="518"/>
                  </a:lnTo>
                  <a:lnTo>
                    <a:pt x="213" y="556"/>
                  </a:lnTo>
                  <a:lnTo>
                    <a:pt x="222" y="600"/>
                  </a:lnTo>
                  <a:lnTo>
                    <a:pt x="233" y="648"/>
                  </a:lnTo>
                  <a:lnTo>
                    <a:pt x="240" y="673"/>
                  </a:lnTo>
                  <a:lnTo>
                    <a:pt x="247" y="697"/>
                  </a:lnTo>
                  <a:lnTo>
                    <a:pt x="256" y="722"/>
                  </a:lnTo>
                  <a:lnTo>
                    <a:pt x="265" y="746"/>
                  </a:lnTo>
                  <a:lnTo>
                    <a:pt x="274" y="770"/>
                  </a:lnTo>
                  <a:lnTo>
                    <a:pt x="284" y="792"/>
                  </a:lnTo>
                  <a:lnTo>
                    <a:pt x="296" y="814"/>
                  </a:lnTo>
                  <a:lnTo>
                    <a:pt x="308" y="834"/>
                  </a:lnTo>
                  <a:lnTo>
                    <a:pt x="317" y="828"/>
                  </a:lnTo>
                  <a:lnTo>
                    <a:pt x="306" y="810"/>
                  </a:lnTo>
                  <a:lnTo>
                    <a:pt x="295" y="789"/>
                  </a:lnTo>
                  <a:lnTo>
                    <a:pt x="284" y="768"/>
                  </a:lnTo>
                  <a:lnTo>
                    <a:pt x="275" y="745"/>
                  </a:lnTo>
                  <a:lnTo>
                    <a:pt x="267" y="722"/>
                  </a:lnTo>
                  <a:lnTo>
                    <a:pt x="259" y="698"/>
                  </a:lnTo>
                  <a:lnTo>
                    <a:pt x="252" y="675"/>
                  </a:lnTo>
                  <a:lnTo>
                    <a:pt x="245" y="651"/>
                  </a:lnTo>
                  <a:lnTo>
                    <a:pt x="234" y="606"/>
                  </a:lnTo>
                  <a:lnTo>
                    <a:pt x="225" y="563"/>
                  </a:lnTo>
                  <a:lnTo>
                    <a:pt x="219" y="525"/>
                  </a:lnTo>
                  <a:lnTo>
                    <a:pt x="214" y="494"/>
                  </a:lnTo>
                  <a:lnTo>
                    <a:pt x="229" y="498"/>
                  </a:lnTo>
                  <a:lnTo>
                    <a:pt x="245" y="501"/>
                  </a:lnTo>
                  <a:lnTo>
                    <a:pt x="262" y="503"/>
                  </a:lnTo>
                  <a:lnTo>
                    <a:pt x="278" y="505"/>
                  </a:lnTo>
                  <a:lnTo>
                    <a:pt x="278" y="509"/>
                  </a:lnTo>
                  <a:lnTo>
                    <a:pt x="277" y="524"/>
                  </a:lnTo>
                  <a:lnTo>
                    <a:pt x="277" y="540"/>
                  </a:lnTo>
                  <a:lnTo>
                    <a:pt x="278" y="547"/>
                  </a:lnTo>
                  <a:lnTo>
                    <a:pt x="279" y="555"/>
                  </a:lnTo>
                  <a:lnTo>
                    <a:pt x="282" y="562"/>
                  </a:lnTo>
                  <a:lnTo>
                    <a:pt x="285" y="568"/>
                  </a:lnTo>
                  <a:lnTo>
                    <a:pt x="290" y="578"/>
                  </a:lnTo>
                  <a:lnTo>
                    <a:pt x="298" y="585"/>
                  </a:lnTo>
                  <a:lnTo>
                    <a:pt x="307" y="591"/>
                  </a:lnTo>
                  <a:lnTo>
                    <a:pt x="316" y="597"/>
                  </a:lnTo>
                  <a:lnTo>
                    <a:pt x="335" y="608"/>
                  </a:lnTo>
                  <a:lnTo>
                    <a:pt x="357" y="617"/>
                  </a:lnTo>
                  <a:lnTo>
                    <a:pt x="367" y="622"/>
                  </a:lnTo>
                  <a:lnTo>
                    <a:pt x="376" y="626"/>
                  </a:lnTo>
                  <a:lnTo>
                    <a:pt x="385" y="630"/>
                  </a:lnTo>
                  <a:lnTo>
                    <a:pt x="392" y="634"/>
                  </a:lnTo>
                  <a:lnTo>
                    <a:pt x="403" y="641"/>
                  </a:lnTo>
                  <a:lnTo>
                    <a:pt x="412" y="648"/>
                  </a:lnTo>
                  <a:lnTo>
                    <a:pt x="420" y="655"/>
                  </a:lnTo>
                  <a:lnTo>
                    <a:pt x="429" y="663"/>
                  </a:lnTo>
                  <a:lnTo>
                    <a:pt x="436" y="671"/>
                  </a:lnTo>
                  <a:lnTo>
                    <a:pt x="443" y="679"/>
                  </a:lnTo>
                  <a:lnTo>
                    <a:pt x="449" y="687"/>
                  </a:lnTo>
                  <a:lnTo>
                    <a:pt x="454" y="695"/>
                  </a:lnTo>
                  <a:lnTo>
                    <a:pt x="464" y="713"/>
                  </a:lnTo>
                  <a:lnTo>
                    <a:pt x="473" y="730"/>
                  </a:lnTo>
                  <a:lnTo>
                    <a:pt x="481" y="749"/>
                  </a:lnTo>
                  <a:lnTo>
                    <a:pt x="489" y="770"/>
                  </a:lnTo>
                  <a:lnTo>
                    <a:pt x="499" y="798"/>
                  </a:lnTo>
                  <a:lnTo>
                    <a:pt x="505" y="811"/>
                  </a:lnTo>
                  <a:lnTo>
                    <a:pt x="511" y="821"/>
                  </a:lnTo>
                  <a:lnTo>
                    <a:pt x="517" y="831"/>
                  </a:lnTo>
                  <a:lnTo>
                    <a:pt x="524" y="839"/>
                  </a:lnTo>
                  <a:lnTo>
                    <a:pt x="530" y="845"/>
                  </a:lnTo>
                  <a:lnTo>
                    <a:pt x="537" y="852"/>
                  </a:lnTo>
                  <a:lnTo>
                    <a:pt x="545" y="857"/>
                  </a:lnTo>
                  <a:lnTo>
                    <a:pt x="552" y="860"/>
                  </a:lnTo>
                  <a:lnTo>
                    <a:pt x="562" y="863"/>
                  </a:lnTo>
                  <a:lnTo>
                    <a:pt x="570" y="866"/>
                  </a:lnTo>
                  <a:lnTo>
                    <a:pt x="580" y="867"/>
                  </a:lnTo>
                  <a:lnTo>
                    <a:pt x="589" y="868"/>
                  </a:lnTo>
                  <a:lnTo>
                    <a:pt x="611" y="870"/>
                  </a:lnTo>
                  <a:lnTo>
                    <a:pt x="635" y="870"/>
                  </a:lnTo>
                  <a:lnTo>
                    <a:pt x="652" y="870"/>
                  </a:lnTo>
                  <a:lnTo>
                    <a:pt x="660" y="871"/>
                  </a:lnTo>
                  <a:lnTo>
                    <a:pt x="657" y="863"/>
                  </a:lnTo>
                  <a:lnTo>
                    <a:pt x="649" y="846"/>
                  </a:lnTo>
                  <a:lnTo>
                    <a:pt x="641" y="830"/>
                  </a:lnTo>
                  <a:lnTo>
                    <a:pt x="632" y="816"/>
                  </a:lnTo>
                  <a:lnTo>
                    <a:pt x="624" y="801"/>
                  </a:lnTo>
                  <a:lnTo>
                    <a:pt x="615" y="785"/>
                  </a:lnTo>
                  <a:lnTo>
                    <a:pt x="607" y="770"/>
                  </a:lnTo>
                  <a:lnTo>
                    <a:pt x="599" y="753"/>
                  </a:lnTo>
                  <a:lnTo>
                    <a:pt x="591" y="737"/>
                  </a:lnTo>
                  <a:lnTo>
                    <a:pt x="586" y="720"/>
                  </a:lnTo>
                  <a:lnTo>
                    <a:pt x="581" y="701"/>
                  </a:lnTo>
                  <a:lnTo>
                    <a:pt x="580" y="692"/>
                  </a:lnTo>
                  <a:lnTo>
                    <a:pt x="579" y="682"/>
                  </a:lnTo>
                  <a:lnTo>
                    <a:pt x="578" y="671"/>
                  </a:lnTo>
                  <a:lnTo>
                    <a:pt x="578" y="660"/>
                  </a:lnTo>
                  <a:lnTo>
                    <a:pt x="579" y="647"/>
                  </a:lnTo>
                  <a:lnTo>
                    <a:pt x="580" y="634"/>
                  </a:lnTo>
                  <a:lnTo>
                    <a:pt x="582" y="622"/>
                  </a:lnTo>
                  <a:lnTo>
                    <a:pt x="585" y="609"/>
                  </a:lnTo>
                  <a:lnTo>
                    <a:pt x="591" y="585"/>
                  </a:lnTo>
                  <a:lnTo>
                    <a:pt x="600" y="562"/>
                  </a:lnTo>
                  <a:lnTo>
                    <a:pt x="605" y="545"/>
                  </a:lnTo>
                  <a:lnTo>
                    <a:pt x="611" y="527"/>
                  </a:lnTo>
                  <a:lnTo>
                    <a:pt x="615" y="511"/>
                  </a:lnTo>
                  <a:lnTo>
                    <a:pt x="618" y="493"/>
                  </a:lnTo>
                  <a:lnTo>
                    <a:pt x="619" y="483"/>
                  </a:lnTo>
                  <a:lnTo>
                    <a:pt x="619" y="471"/>
                  </a:lnTo>
                  <a:lnTo>
                    <a:pt x="618" y="461"/>
                  </a:lnTo>
                  <a:lnTo>
                    <a:pt x="617" y="450"/>
                  </a:lnTo>
                  <a:lnTo>
                    <a:pt x="615" y="440"/>
                  </a:lnTo>
                  <a:lnTo>
                    <a:pt x="612" y="430"/>
                  </a:lnTo>
                  <a:lnTo>
                    <a:pt x="609" y="420"/>
                  </a:lnTo>
                  <a:lnTo>
                    <a:pt x="605" y="410"/>
                  </a:lnTo>
                  <a:lnTo>
                    <a:pt x="595" y="392"/>
                  </a:lnTo>
                  <a:lnTo>
                    <a:pt x="585" y="373"/>
                  </a:lnTo>
                  <a:lnTo>
                    <a:pt x="573" y="355"/>
                  </a:lnTo>
                  <a:lnTo>
                    <a:pt x="562" y="336"/>
                  </a:lnTo>
                  <a:lnTo>
                    <a:pt x="552" y="323"/>
                  </a:lnTo>
                  <a:lnTo>
                    <a:pt x="543" y="309"/>
                  </a:lnTo>
                  <a:lnTo>
                    <a:pt x="535" y="294"/>
                  </a:lnTo>
                  <a:lnTo>
                    <a:pt x="527" y="281"/>
                  </a:lnTo>
                  <a:lnTo>
                    <a:pt x="551" y="285"/>
                  </a:lnTo>
                  <a:lnTo>
                    <a:pt x="573" y="290"/>
                  </a:lnTo>
                  <a:lnTo>
                    <a:pt x="584" y="294"/>
                  </a:lnTo>
                  <a:lnTo>
                    <a:pt x="594" y="298"/>
                  </a:lnTo>
                  <a:lnTo>
                    <a:pt x="605" y="303"/>
                  </a:lnTo>
                  <a:lnTo>
                    <a:pt x="614" y="308"/>
                  </a:lnTo>
                  <a:lnTo>
                    <a:pt x="623" y="313"/>
                  </a:lnTo>
                  <a:lnTo>
                    <a:pt x="632" y="319"/>
                  </a:lnTo>
                  <a:lnTo>
                    <a:pt x="641" y="325"/>
                  </a:lnTo>
                  <a:lnTo>
                    <a:pt x="650" y="331"/>
                  </a:lnTo>
                  <a:lnTo>
                    <a:pt x="657" y="338"/>
                  </a:lnTo>
                  <a:lnTo>
                    <a:pt x="665" y="346"/>
                  </a:lnTo>
                  <a:lnTo>
                    <a:pt x="671" y="354"/>
                  </a:lnTo>
                  <a:lnTo>
                    <a:pt x="678" y="362"/>
                  </a:lnTo>
                  <a:lnTo>
                    <a:pt x="689" y="375"/>
                  </a:lnTo>
                  <a:lnTo>
                    <a:pt x="697" y="390"/>
                  </a:lnTo>
                  <a:lnTo>
                    <a:pt x="705" y="406"/>
                  </a:lnTo>
                  <a:lnTo>
                    <a:pt x="711" y="422"/>
                  </a:lnTo>
                  <a:lnTo>
                    <a:pt x="717" y="440"/>
                  </a:lnTo>
                  <a:lnTo>
                    <a:pt x="721" y="458"/>
                  </a:lnTo>
                  <a:lnTo>
                    <a:pt x="725" y="476"/>
                  </a:lnTo>
                  <a:lnTo>
                    <a:pt x="728" y="496"/>
                  </a:lnTo>
                  <a:lnTo>
                    <a:pt x="730" y="516"/>
                  </a:lnTo>
                  <a:lnTo>
                    <a:pt x="730" y="538"/>
                  </a:lnTo>
                  <a:lnTo>
                    <a:pt x="730" y="559"/>
                  </a:lnTo>
                  <a:lnTo>
                    <a:pt x="728" y="581"/>
                  </a:lnTo>
                  <a:lnTo>
                    <a:pt x="725" y="603"/>
                  </a:lnTo>
                  <a:lnTo>
                    <a:pt x="721" y="626"/>
                  </a:lnTo>
                  <a:lnTo>
                    <a:pt x="717" y="649"/>
                  </a:lnTo>
                  <a:lnTo>
                    <a:pt x="711" y="673"/>
                  </a:lnTo>
                  <a:lnTo>
                    <a:pt x="709" y="681"/>
                  </a:lnTo>
                  <a:lnTo>
                    <a:pt x="717" y="680"/>
                  </a:lnTo>
                  <a:lnTo>
                    <a:pt x="732" y="680"/>
                  </a:lnTo>
                  <a:lnTo>
                    <a:pt x="760" y="681"/>
                  </a:lnTo>
                  <a:lnTo>
                    <a:pt x="793" y="682"/>
                  </a:lnTo>
                  <a:lnTo>
                    <a:pt x="820" y="684"/>
                  </a:lnTo>
                  <a:lnTo>
                    <a:pt x="825" y="693"/>
                  </a:lnTo>
                  <a:lnTo>
                    <a:pt x="843" y="726"/>
                  </a:lnTo>
                  <a:lnTo>
                    <a:pt x="860" y="760"/>
                  </a:lnTo>
                  <a:lnTo>
                    <a:pt x="868" y="777"/>
                  </a:lnTo>
                  <a:lnTo>
                    <a:pt x="875" y="793"/>
                  </a:lnTo>
                  <a:lnTo>
                    <a:pt x="881" y="811"/>
                  </a:lnTo>
                  <a:lnTo>
                    <a:pt x="886" y="828"/>
                  </a:lnTo>
                  <a:lnTo>
                    <a:pt x="890" y="845"/>
                  </a:lnTo>
                  <a:lnTo>
                    <a:pt x="893" y="863"/>
                  </a:lnTo>
                  <a:lnTo>
                    <a:pt x="894" y="881"/>
                  </a:lnTo>
                  <a:lnTo>
                    <a:pt x="895" y="900"/>
                  </a:lnTo>
                  <a:lnTo>
                    <a:pt x="893" y="917"/>
                  </a:lnTo>
                  <a:lnTo>
                    <a:pt x="890" y="936"/>
                  </a:lnTo>
                  <a:lnTo>
                    <a:pt x="885" y="955"/>
                  </a:lnTo>
                  <a:lnTo>
                    <a:pt x="877" y="974"/>
                  </a:lnTo>
                  <a:lnTo>
                    <a:pt x="845" y="972"/>
                  </a:lnTo>
                  <a:lnTo>
                    <a:pt x="814" y="971"/>
                  </a:lnTo>
                  <a:lnTo>
                    <a:pt x="782" y="969"/>
                  </a:lnTo>
                  <a:lnTo>
                    <a:pt x="750" y="968"/>
                  </a:lnTo>
                  <a:lnTo>
                    <a:pt x="717" y="966"/>
                  </a:lnTo>
                  <a:lnTo>
                    <a:pt x="686" y="964"/>
                  </a:lnTo>
                  <a:lnTo>
                    <a:pt x="654" y="962"/>
                  </a:lnTo>
                  <a:lnTo>
                    <a:pt x="623" y="961"/>
                  </a:lnTo>
                  <a:lnTo>
                    <a:pt x="496" y="953"/>
                  </a:lnTo>
                  <a:lnTo>
                    <a:pt x="495" y="964"/>
                  </a:lnTo>
                  <a:lnTo>
                    <a:pt x="622" y="971"/>
                  </a:lnTo>
                  <a:lnTo>
                    <a:pt x="654" y="973"/>
                  </a:lnTo>
                  <a:lnTo>
                    <a:pt x="687" y="975"/>
                  </a:lnTo>
                  <a:lnTo>
                    <a:pt x="718" y="977"/>
                  </a:lnTo>
                  <a:lnTo>
                    <a:pt x="751" y="978"/>
                  </a:lnTo>
                  <a:lnTo>
                    <a:pt x="784" y="980"/>
                  </a:lnTo>
                  <a:lnTo>
                    <a:pt x="816" y="982"/>
                  </a:lnTo>
                  <a:lnTo>
                    <a:pt x="848" y="983"/>
                  </a:lnTo>
                  <a:lnTo>
                    <a:pt x="881" y="984"/>
                  </a:lnTo>
                  <a:lnTo>
                    <a:pt x="884" y="984"/>
                  </a:lnTo>
                  <a:lnTo>
                    <a:pt x="886" y="981"/>
                  </a:lnTo>
                  <a:lnTo>
                    <a:pt x="894" y="962"/>
                  </a:lnTo>
                  <a:lnTo>
                    <a:pt x="901" y="942"/>
                  </a:lnTo>
                  <a:lnTo>
                    <a:pt x="904" y="922"/>
                  </a:lnTo>
                  <a:lnTo>
                    <a:pt x="906" y="903"/>
                  </a:lnTo>
                  <a:lnTo>
                    <a:pt x="907" y="884"/>
                  </a:lnTo>
                  <a:lnTo>
                    <a:pt x="905" y="865"/>
                  </a:lnTo>
                  <a:lnTo>
                    <a:pt x="902" y="846"/>
                  </a:lnTo>
                  <a:lnTo>
                    <a:pt x="897" y="828"/>
                  </a:lnTo>
                  <a:lnTo>
                    <a:pt x="892" y="810"/>
                  </a:lnTo>
                  <a:lnTo>
                    <a:pt x="886" y="792"/>
                  </a:lnTo>
                  <a:lnTo>
                    <a:pt x="878" y="775"/>
                  </a:lnTo>
                  <a:lnTo>
                    <a:pt x="871" y="757"/>
                  </a:lnTo>
                  <a:lnTo>
                    <a:pt x="852" y="722"/>
                  </a:lnTo>
                  <a:lnTo>
                    <a:pt x="834" y="688"/>
                  </a:lnTo>
                  <a:lnTo>
                    <a:pt x="833" y="685"/>
                  </a:lnTo>
                  <a:lnTo>
                    <a:pt x="836" y="686"/>
                  </a:lnTo>
                  <a:lnTo>
                    <a:pt x="837" y="680"/>
                  </a:lnTo>
                  <a:lnTo>
                    <a:pt x="839" y="670"/>
                  </a:lnTo>
                  <a:lnTo>
                    <a:pt x="858" y="662"/>
                  </a:lnTo>
                  <a:lnTo>
                    <a:pt x="877" y="656"/>
                  </a:lnTo>
                  <a:lnTo>
                    <a:pt x="894" y="651"/>
                  </a:lnTo>
                  <a:lnTo>
                    <a:pt x="910" y="647"/>
                  </a:lnTo>
                  <a:lnTo>
                    <a:pt x="914" y="658"/>
                  </a:lnTo>
                  <a:lnTo>
                    <a:pt x="918" y="669"/>
                  </a:lnTo>
                  <a:lnTo>
                    <a:pt x="924" y="679"/>
                  </a:lnTo>
                  <a:lnTo>
                    <a:pt x="930" y="689"/>
                  </a:lnTo>
                  <a:lnTo>
                    <a:pt x="942" y="710"/>
                  </a:lnTo>
                  <a:lnTo>
                    <a:pt x="956" y="732"/>
                  </a:lnTo>
                  <a:lnTo>
                    <a:pt x="968" y="749"/>
                  </a:lnTo>
                  <a:lnTo>
                    <a:pt x="978" y="767"/>
                  </a:lnTo>
                  <a:lnTo>
                    <a:pt x="989" y="785"/>
                  </a:lnTo>
                  <a:lnTo>
                    <a:pt x="998" y="803"/>
                  </a:lnTo>
                  <a:lnTo>
                    <a:pt x="995" y="812"/>
                  </a:lnTo>
                  <a:lnTo>
                    <a:pt x="993" y="821"/>
                  </a:lnTo>
                  <a:lnTo>
                    <a:pt x="992" y="832"/>
                  </a:lnTo>
                  <a:lnTo>
                    <a:pt x="993" y="844"/>
                  </a:lnTo>
                  <a:lnTo>
                    <a:pt x="996" y="853"/>
                  </a:lnTo>
                  <a:lnTo>
                    <a:pt x="1001" y="863"/>
                  </a:lnTo>
                  <a:lnTo>
                    <a:pt x="1007" y="874"/>
                  </a:lnTo>
                  <a:lnTo>
                    <a:pt x="1015" y="886"/>
                  </a:lnTo>
                  <a:lnTo>
                    <a:pt x="1010" y="909"/>
                  </a:lnTo>
                  <a:lnTo>
                    <a:pt x="1006" y="922"/>
                  </a:lnTo>
                  <a:lnTo>
                    <a:pt x="1001" y="933"/>
                  </a:lnTo>
                  <a:lnTo>
                    <a:pt x="997" y="943"/>
                  </a:lnTo>
                  <a:lnTo>
                    <a:pt x="993" y="951"/>
                  </a:lnTo>
                  <a:lnTo>
                    <a:pt x="988" y="962"/>
                  </a:lnTo>
                  <a:lnTo>
                    <a:pt x="984" y="971"/>
                  </a:lnTo>
                  <a:lnTo>
                    <a:pt x="983" y="975"/>
                  </a:lnTo>
                  <a:lnTo>
                    <a:pt x="982" y="979"/>
                  </a:lnTo>
                  <a:lnTo>
                    <a:pt x="982" y="984"/>
                  </a:lnTo>
                  <a:lnTo>
                    <a:pt x="983" y="989"/>
                  </a:lnTo>
                  <a:lnTo>
                    <a:pt x="984" y="994"/>
                  </a:lnTo>
                  <a:lnTo>
                    <a:pt x="987" y="999"/>
                  </a:lnTo>
                  <a:lnTo>
                    <a:pt x="990" y="1004"/>
                  </a:lnTo>
                  <a:lnTo>
                    <a:pt x="994" y="1010"/>
                  </a:lnTo>
                  <a:lnTo>
                    <a:pt x="1003" y="1024"/>
                  </a:lnTo>
                  <a:lnTo>
                    <a:pt x="1017" y="1041"/>
                  </a:lnTo>
                  <a:lnTo>
                    <a:pt x="1037" y="1064"/>
                  </a:lnTo>
                  <a:lnTo>
                    <a:pt x="1063" y="1094"/>
                  </a:lnTo>
                  <a:lnTo>
                    <a:pt x="1079" y="1108"/>
                  </a:lnTo>
                  <a:lnTo>
                    <a:pt x="1094" y="1123"/>
                  </a:lnTo>
                  <a:lnTo>
                    <a:pt x="1108" y="1136"/>
                  </a:lnTo>
                  <a:lnTo>
                    <a:pt x="1123" y="1146"/>
                  </a:lnTo>
                  <a:lnTo>
                    <a:pt x="1130" y="1150"/>
                  </a:lnTo>
                  <a:lnTo>
                    <a:pt x="1138" y="1154"/>
                  </a:lnTo>
                  <a:lnTo>
                    <a:pt x="1146" y="1157"/>
                  </a:lnTo>
                  <a:lnTo>
                    <a:pt x="1154" y="1159"/>
                  </a:lnTo>
                  <a:lnTo>
                    <a:pt x="1172" y="1162"/>
                  </a:lnTo>
                  <a:lnTo>
                    <a:pt x="1191" y="1164"/>
                  </a:lnTo>
                  <a:lnTo>
                    <a:pt x="1210" y="1164"/>
                  </a:lnTo>
                  <a:lnTo>
                    <a:pt x="1230" y="1163"/>
                  </a:lnTo>
                  <a:lnTo>
                    <a:pt x="1250" y="1161"/>
                  </a:lnTo>
                  <a:lnTo>
                    <a:pt x="1269" y="1159"/>
                  </a:lnTo>
                  <a:lnTo>
                    <a:pt x="1284" y="1158"/>
                  </a:lnTo>
                  <a:lnTo>
                    <a:pt x="1300" y="1157"/>
                  </a:lnTo>
                  <a:lnTo>
                    <a:pt x="1314" y="1156"/>
                  </a:lnTo>
                  <a:lnTo>
                    <a:pt x="1327" y="1156"/>
                  </a:lnTo>
                  <a:lnTo>
                    <a:pt x="1332" y="1156"/>
                  </a:lnTo>
                  <a:lnTo>
                    <a:pt x="1332" y="1150"/>
                  </a:lnTo>
                  <a:lnTo>
                    <a:pt x="1331" y="1124"/>
                  </a:lnTo>
                  <a:lnTo>
                    <a:pt x="1330" y="1096"/>
                  </a:lnTo>
                  <a:lnTo>
                    <a:pt x="1328" y="1068"/>
                  </a:lnTo>
                  <a:lnTo>
                    <a:pt x="1327" y="1041"/>
                  </a:lnTo>
                  <a:lnTo>
                    <a:pt x="1325" y="1012"/>
                  </a:lnTo>
                  <a:lnTo>
                    <a:pt x="1323" y="984"/>
                  </a:lnTo>
                  <a:lnTo>
                    <a:pt x="1321" y="957"/>
                  </a:lnTo>
                  <a:lnTo>
                    <a:pt x="1320" y="928"/>
                  </a:lnTo>
                  <a:lnTo>
                    <a:pt x="1343" y="953"/>
                  </a:lnTo>
                  <a:lnTo>
                    <a:pt x="1365" y="976"/>
                  </a:lnTo>
                  <a:lnTo>
                    <a:pt x="1388" y="999"/>
                  </a:lnTo>
                  <a:lnTo>
                    <a:pt x="1410" y="1019"/>
                  </a:lnTo>
                  <a:lnTo>
                    <a:pt x="1410" y="1021"/>
                  </a:lnTo>
                  <a:lnTo>
                    <a:pt x="1414" y="1022"/>
                  </a:lnTo>
                  <a:lnTo>
                    <a:pt x="1416" y="1022"/>
                  </a:lnTo>
                  <a:lnTo>
                    <a:pt x="1418" y="1021"/>
                  </a:lnTo>
                  <a:lnTo>
                    <a:pt x="1421" y="1017"/>
                  </a:lnTo>
                  <a:lnTo>
                    <a:pt x="1425" y="1010"/>
                  </a:lnTo>
                  <a:lnTo>
                    <a:pt x="1438" y="979"/>
                  </a:lnTo>
                  <a:lnTo>
                    <a:pt x="1465" y="920"/>
                  </a:lnTo>
                  <a:lnTo>
                    <a:pt x="1472" y="904"/>
                  </a:lnTo>
                  <a:lnTo>
                    <a:pt x="1476" y="895"/>
                  </a:lnTo>
                  <a:lnTo>
                    <a:pt x="1477" y="892"/>
                  </a:lnTo>
                  <a:lnTo>
                    <a:pt x="1476" y="890"/>
                  </a:lnTo>
                  <a:lnTo>
                    <a:pt x="1467" y="874"/>
                  </a:lnTo>
                  <a:lnTo>
                    <a:pt x="1456" y="861"/>
                  </a:lnTo>
                  <a:lnTo>
                    <a:pt x="1447" y="847"/>
                  </a:lnTo>
                  <a:lnTo>
                    <a:pt x="1437" y="835"/>
                  </a:lnTo>
                  <a:lnTo>
                    <a:pt x="1421" y="815"/>
                  </a:lnTo>
                  <a:lnTo>
                    <a:pt x="1453" y="846"/>
                  </a:lnTo>
                  <a:lnTo>
                    <a:pt x="1479" y="872"/>
                  </a:lnTo>
                  <a:lnTo>
                    <a:pt x="1502" y="896"/>
                  </a:lnTo>
                  <a:lnTo>
                    <a:pt x="1526" y="921"/>
                  </a:lnTo>
                  <a:lnTo>
                    <a:pt x="1548" y="948"/>
                  </a:lnTo>
                  <a:lnTo>
                    <a:pt x="1552" y="962"/>
                  </a:lnTo>
                  <a:lnTo>
                    <a:pt x="1553" y="975"/>
                  </a:lnTo>
                  <a:lnTo>
                    <a:pt x="1553" y="989"/>
                  </a:lnTo>
                  <a:lnTo>
                    <a:pt x="1552" y="1002"/>
                  </a:lnTo>
                  <a:lnTo>
                    <a:pt x="1550" y="1016"/>
                  </a:lnTo>
                  <a:lnTo>
                    <a:pt x="1545" y="1032"/>
                  </a:lnTo>
                  <a:lnTo>
                    <a:pt x="1540" y="1047"/>
                  </a:lnTo>
                  <a:lnTo>
                    <a:pt x="1535" y="1064"/>
                  </a:lnTo>
                  <a:lnTo>
                    <a:pt x="1530" y="1079"/>
                  </a:lnTo>
                  <a:lnTo>
                    <a:pt x="1527" y="1090"/>
                  </a:lnTo>
                  <a:lnTo>
                    <a:pt x="1523" y="1101"/>
                  </a:lnTo>
                  <a:lnTo>
                    <a:pt x="1519" y="1111"/>
                  </a:lnTo>
                  <a:lnTo>
                    <a:pt x="1513" y="1120"/>
                  </a:lnTo>
                  <a:lnTo>
                    <a:pt x="1493" y="1138"/>
                  </a:lnTo>
                  <a:lnTo>
                    <a:pt x="1483" y="1145"/>
                  </a:lnTo>
                  <a:lnTo>
                    <a:pt x="1474" y="1153"/>
                  </a:lnTo>
                  <a:lnTo>
                    <a:pt x="1471" y="1158"/>
                  </a:lnTo>
                  <a:lnTo>
                    <a:pt x="1468" y="1162"/>
                  </a:lnTo>
                  <a:lnTo>
                    <a:pt x="1465" y="1168"/>
                  </a:lnTo>
                  <a:lnTo>
                    <a:pt x="1464" y="1173"/>
                  </a:lnTo>
                  <a:lnTo>
                    <a:pt x="1464" y="1180"/>
                  </a:lnTo>
                  <a:lnTo>
                    <a:pt x="1464" y="1187"/>
                  </a:lnTo>
                  <a:lnTo>
                    <a:pt x="1466" y="1194"/>
                  </a:lnTo>
                  <a:lnTo>
                    <a:pt x="1468" y="1199"/>
                  </a:lnTo>
                  <a:lnTo>
                    <a:pt x="1472" y="1204"/>
                  </a:lnTo>
                  <a:lnTo>
                    <a:pt x="1476" y="1208"/>
                  </a:lnTo>
                  <a:lnTo>
                    <a:pt x="1481" y="1212"/>
                  </a:lnTo>
                  <a:lnTo>
                    <a:pt x="1486" y="1216"/>
                  </a:lnTo>
                  <a:lnTo>
                    <a:pt x="1498" y="1222"/>
                  </a:lnTo>
                  <a:lnTo>
                    <a:pt x="1512" y="1226"/>
                  </a:lnTo>
                  <a:lnTo>
                    <a:pt x="1526" y="1229"/>
                  </a:lnTo>
                  <a:lnTo>
                    <a:pt x="1539" y="1231"/>
                  </a:lnTo>
                  <a:lnTo>
                    <a:pt x="1564" y="1236"/>
                  </a:lnTo>
                  <a:lnTo>
                    <a:pt x="1578" y="1240"/>
                  </a:lnTo>
                  <a:lnTo>
                    <a:pt x="1596" y="1245"/>
                  </a:lnTo>
                  <a:lnTo>
                    <a:pt x="1612" y="1249"/>
                  </a:lnTo>
                  <a:lnTo>
                    <a:pt x="1620" y="1251"/>
                  </a:lnTo>
                  <a:lnTo>
                    <a:pt x="1629" y="1252"/>
                  </a:lnTo>
                  <a:lnTo>
                    <a:pt x="1638" y="1253"/>
                  </a:lnTo>
                  <a:lnTo>
                    <a:pt x="1646" y="1253"/>
                  </a:lnTo>
                  <a:lnTo>
                    <a:pt x="1653" y="1252"/>
                  </a:lnTo>
                  <a:lnTo>
                    <a:pt x="1661" y="1250"/>
                  </a:lnTo>
                  <a:lnTo>
                    <a:pt x="1669" y="1248"/>
                  </a:lnTo>
                  <a:lnTo>
                    <a:pt x="1677" y="1244"/>
                  </a:lnTo>
                  <a:lnTo>
                    <a:pt x="1685" y="1240"/>
                  </a:lnTo>
                  <a:lnTo>
                    <a:pt x="1693" y="1234"/>
                  </a:lnTo>
                  <a:lnTo>
                    <a:pt x="1701" y="1227"/>
                  </a:lnTo>
                  <a:lnTo>
                    <a:pt x="1708" y="1218"/>
                  </a:lnTo>
                  <a:lnTo>
                    <a:pt x="1713" y="1210"/>
                  </a:lnTo>
                  <a:lnTo>
                    <a:pt x="1718" y="1201"/>
                  </a:lnTo>
                  <a:lnTo>
                    <a:pt x="1722" y="1192"/>
                  </a:lnTo>
                  <a:lnTo>
                    <a:pt x="1726" y="1182"/>
                  </a:lnTo>
                  <a:lnTo>
                    <a:pt x="1729" y="1172"/>
                  </a:lnTo>
                  <a:lnTo>
                    <a:pt x="1730" y="1160"/>
                  </a:lnTo>
                  <a:lnTo>
                    <a:pt x="1731" y="1149"/>
                  </a:lnTo>
                  <a:lnTo>
                    <a:pt x="1730" y="1137"/>
                  </a:lnTo>
                  <a:lnTo>
                    <a:pt x="1728" y="1126"/>
                  </a:lnTo>
                  <a:lnTo>
                    <a:pt x="1725" y="1113"/>
                  </a:lnTo>
                  <a:lnTo>
                    <a:pt x="1719" y="1100"/>
                  </a:lnTo>
                  <a:lnTo>
                    <a:pt x="1713" y="1087"/>
                  </a:lnTo>
                  <a:lnTo>
                    <a:pt x="1698" y="1058"/>
                  </a:lnTo>
                  <a:lnTo>
                    <a:pt x="1681" y="1027"/>
                  </a:lnTo>
                  <a:lnTo>
                    <a:pt x="1673" y="1016"/>
                  </a:lnTo>
                  <a:lnTo>
                    <a:pt x="1690" y="1010"/>
                  </a:lnTo>
                  <a:lnTo>
                    <a:pt x="1705" y="1003"/>
                  </a:lnTo>
                  <a:lnTo>
                    <a:pt x="1717" y="996"/>
                  </a:lnTo>
                  <a:lnTo>
                    <a:pt x="1729" y="989"/>
                  </a:lnTo>
                  <a:lnTo>
                    <a:pt x="1739" y="980"/>
                  </a:lnTo>
                  <a:lnTo>
                    <a:pt x="1747" y="972"/>
                  </a:lnTo>
                  <a:lnTo>
                    <a:pt x="1754" y="963"/>
                  </a:lnTo>
                  <a:lnTo>
                    <a:pt x="1759" y="955"/>
                  </a:lnTo>
                  <a:lnTo>
                    <a:pt x="1768" y="966"/>
                  </a:lnTo>
                  <a:lnTo>
                    <a:pt x="1776" y="976"/>
                  </a:lnTo>
                  <a:lnTo>
                    <a:pt x="1780" y="980"/>
                  </a:lnTo>
                  <a:lnTo>
                    <a:pt x="1784" y="983"/>
                  </a:lnTo>
                  <a:lnTo>
                    <a:pt x="1788" y="987"/>
                  </a:lnTo>
                  <a:lnTo>
                    <a:pt x="1791" y="988"/>
                  </a:lnTo>
                  <a:lnTo>
                    <a:pt x="1801" y="991"/>
                  </a:lnTo>
                  <a:lnTo>
                    <a:pt x="1811" y="992"/>
                  </a:lnTo>
                  <a:lnTo>
                    <a:pt x="1820" y="992"/>
                  </a:lnTo>
                  <a:lnTo>
                    <a:pt x="1829" y="990"/>
                  </a:lnTo>
                  <a:lnTo>
                    <a:pt x="1838" y="987"/>
                  </a:lnTo>
                  <a:lnTo>
                    <a:pt x="1847" y="983"/>
                  </a:lnTo>
                  <a:lnTo>
                    <a:pt x="1856" y="978"/>
                  </a:lnTo>
                  <a:lnTo>
                    <a:pt x="1865" y="972"/>
                  </a:lnTo>
                  <a:lnTo>
                    <a:pt x="1882" y="959"/>
                  </a:lnTo>
                  <a:lnTo>
                    <a:pt x="1898" y="944"/>
                  </a:lnTo>
                  <a:lnTo>
                    <a:pt x="1913" y="928"/>
                  </a:lnTo>
                  <a:lnTo>
                    <a:pt x="1927" y="913"/>
                  </a:lnTo>
                  <a:lnTo>
                    <a:pt x="1950" y="889"/>
                  </a:lnTo>
                  <a:lnTo>
                    <a:pt x="1956" y="901"/>
                  </a:lnTo>
                  <a:lnTo>
                    <a:pt x="1962" y="913"/>
                  </a:lnTo>
                  <a:lnTo>
                    <a:pt x="1967" y="927"/>
                  </a:lnTo>
                  <a:lnTo>
                    <a:pt x="1972" y="944"/>
                  </a:lnTo>
                  <a:lnTo>
                    <a:pt x="1976" y="964"/>
                  </a:lnTo>
                  <a:lnTo>
                    <a:pt x="1980" y="988"/>
                  </a:lnTo>
                  <a:lnTo>
                    <a:pt x="1985" y="1015"/>
                  </a:lnTo>
                  <a:lnTo>
                    <a:pt x="1988" y="1047"/>
                  </a:lnTo>
                  <a:lnTo>
                    <a:pt x="1988" y="1052"/>
                  </a:lnTo>
                  <a:lnTo>
                    <a:pt x="1994" y="1052"/>
                  </a:lnTo>
                  <a:lnTo>
                    <a:pt x="2029" y="1049"/>
                  </a:lnTo>
                  <a:lnTo>
                    <a:pt x="2048" y="1047"/>
                  </a:lnTo>
                  <a:lnTo>
                    <a:pt x="2066" y="1046"/>
                  </a:lnTo>
                  <a:lnTo>
                    <a:pt x="2084" y="1044"/>
                  </a:lnTo>
                  <a:lnTo>
                    <a:pt x="2100" y="1042"/>
                  </a:lnTo>
                  <a:lnTo>
                    <a:pt x="2103" y="1065"/>
                  </a:lnTo>
                  <a:lnTo>
                    <a:pt x="2106" y="1074"/>
                  </a:lnTo>
                  <a:lnTo>
                    <a:pt x="2112" y="1085"/>
                  </a:lnTo>
                  <a:lnTo>
                    <a:pt x="2120" y="1095"/>
                  </a:lnTo>
                  <a:lnTo>
                    <a:pt x="2128" y="1106"/>
                  </a:lnTo>
                  <a:lnTo>
                    <a:pt x="2120" y="1108"/>
                  </a:lnTo>
                  <a:lnTo>
                    <a:pt x="2082" y="1117"/>
                  </a:lnTo>
                  <a:lnTo>
                    <a:pt x="2036" y="1130"/>
                  </a:lnTo>
                  <a:lnTo>
                    <a:pt x="2012" y="1137"/>
                  </a:lnTo>
                  <a:lnTo>
                    <a:pt x="1987" y="1145"/>
                  </a:lnTo>
                  <a:lnTo>
                    <a:pt x="1962" y="1154"/>
                  </a:lnTo>
                  <a:lnTo>
                    <a:pt x="1937" y="1163"/>
                  </a:lnTo>
                  <a:lnTo>
                    <a:pt x="1914" y="1173"/>
                  </a:lnTo>
                  <a:lnTo>
                    <a:pt x="1890" y="1184"/>
                  </a:lnTo>
                  <a:lnTo>
                    <a:pt x="1870" y="1195"/>
                  </a:lnTo>
                  <a:lnTo>
                    <a:pt x="1851" y="1206"/>
                  </a:lnTo>
                  <a:lnTo>
                    <a:pt x="1842" y="1212"/>
                  </a:lnTo>
                  <a:lnTo>
                    <a:pt x="1835" y="1220"/>
                  </a:lnTo>
                  <a:lnTo>
                    <a:pt x="1828" y="1226"/>
                  </a:lnTo>
                  <a:lnTo>
                    <a:pt x="1822" y="1233"/>
                  </a:lnTo>
                  <a:lnTo>
                    <a:pt x="1817" y="1239"/>
                  </a:lnTo>
                  <a:lnTo>
                    <a:pt x="1813" y="1246"/>
                  </a:lnTo>
                  <a:lnTo>
                    <a:pt x="1808" y="1253"/>
                  </a:lnTo>
                  <a:lnTo>
                    <a:pt x="1806" y="1262"/>
                  </a:lnTo>
                  <a:lnTo>
                    <a:pt x="1805" y="1270"/>
                  </a:lnTo>
                  <a:lnTo>
                    <a:pt x="1805" y="1278"/>
                  </a:lnTo>
                  <a:lnTo>
                    <a:pt x="1806" y="1287"/>
                  </a:lnTo>
                  <a:lnTo>
                    <a:pt x="1810" y="1295"/>
                  </a:lnTo>
                  <a:lnTo>
                    <a:pt x="1814" y="1305"/>
                  </a:lnTo>
                  <a:lnTo>
                    <a:pt x="1820" y="1313"/>
                  </a:lnTo>
                  <a:lnTo>
                    <a:pt x="1827" y="1321"/>
                  </a:lnTo>
                  <a:lnTo>
                    <a:pt x="1836" y="1329"/>
                  </a:lnTo>
                  <a:lnTo>
                    <a:pt x="1842" y="1334"/>
                  </a:lnTo>
                  <a:lnTo>
                    <a:pt x="1848" y="1337"/>
                  </a:lnTo>
                  <a:lnTo>
                    <a:pt x="1856" y="1340"/>
                  </a:lnTo>
                  <a:lnTo>
                    <a:pt x="1864" y="1342"/>
                  </a:lnTo>
                  <a:lnTo>
                    <a:pt x="1879" y="1343"/>
                  </a:lnTo>
                  <a:lnTo>
                    <a:pt x="1894" y="1344"/>
                  </a:lnTo>
                  <a:lnTo>
                    <a:pt x="1906" y="1344"/>
                  </a:lnTo>
                  <a:lnTo>
                    <a:pt x="1927" y="1345"/>
                  </a:lnTo>
                  <a:lnTo>
                    <a:pt x="1949" y="1345"/>
                  </a:lnTo>
                  <a:lnTo>
                    <a:pt x="1969" y="1345"/>
                  </a:lnTo>
                  <a:lnTo>
                    <a:pt x="1991" y="1345"/>
                  </a:lnTo>
                  <a:lnTo>
                    <a:pt x="2012" y="1344"/>
                  </a:lnTo>
                  <a:lnTo>
                    <a:pt x="2034" y="1343"/>
                  </a:lnTo>
                  <a:lnTo>
                    <a:pt x="2054" y="1342"/>
                  </a:lnTo>
                  <a:lnTo>
                    <a:pt x="2076" y="1340"/>
                  </a:lnTo>
                  <a:lnTo>
                    <a:pt x="2108" y="1339"/>
                  </a:lnTo>
                  <a:lnTo>
                    <a:pt x="2142" y="1337"/>
                  </a:lnTo>
                  <a:lnTo>
                    <a:pt x="2176" y="1336"/>
                  </a:lnTo>
                  <a:lnTo>
                    <a:pt x="2210" y="1336"/>
                  </a:lnTo>
                  <a:lnTo>
                    <a:pt x="2249" y="1336"/>
                  </a:lnTo>
                  <a:lnTo>
                    <a:pt x="2288" y="1335"/>
                  </a:lnTo>
                  <a:lnTo>
                    <a:pt x="2307" y="1334"/>
                  </a:lnTo>
                  <a:lnTo>
                    <a:pt x="2326" y="1332"/>
                  </a:lnTo>
                  <a:lnTo>
                    <a:pt x="2346" y="1330"/>
                  </a:lnTo>
                  <a:lnTo>
                    <a:pt x="2365" y="1328"/>
                  </a:lnTo>
                  <a:lnTo>
                    <a:pt x="2385" y="1324"/>
                  </a:lnTo>
                  <a:lnTo>
                    <a:pt x="2404" y="1321"/>
                  </a:lnTo>
                  <a:lnTo>
                    <a:pt x="2423" y="1316"/>
                  </a:lnTo>
                  <a:lnTo>
                    <a:pt x="2441" y="1310"/>
                  </a:lnTo>
                  <a:lnTo>
                    <a:pt x="2460" y="1303"/>
                  </a:lnTo>
                  <a:lnTo>
                    <a:pt x="2478" y="1296"/>
                  </a:lnTo>
                  <a:lnTo>
                    <a:pt x="2495" y="1288"/>
                  </a:lnTo>
                  <a:lnTo>
                    <a:pt x="2513" y="1279"/>
                  </a:lnTo>
                  <a:lnTo>
                    <a:pt x="2526" y="1271"/>
                  </a:lnTo>
                  <a:lnTo>
                    <a:pt x="2539" y="1262"/>
                  </a:lnTo>
                  <a:lnTo>
                    <a:pt x="2552" y="1253"/>
                  </a:lnTo>
                  <a:lnTo>
                    <a:pt x="2564" y="1243"/>
                  </a:lnTo>
                  <a:lnTo>
                    <a:pt x="2574" y="1234"/>
                  </a:lnTo>
                  <a:lnTo>
                    <a:pt x="2585" y="1224"/>
                  </a:lnTo>
                  <a:lnTo>
                    <a:pt x="2596" y="1214"/>
                  </a:lnTo>
                  <a:lnTo>
                    <a:pt x="2605" y="1202"/>
                  </a:lnTo>
                  <a:lnTo>
                    <a:pt x="2614" y="1191"/>
                  </a:lnTo>
                  <a:lnTo>
                    <a:pt x="2622" y="1180"/>
                  </a:lnTo>
                  <a:lnTo>
                    <a:pt x="2630" y="1169"/>
                  </a:lnTo>
                  <a:lnTo>
                    <a:pt x="2638" y="1156"/>
                  </a:lnTo>
                  <a:lnTo>
                    <a:pt x="2652" y="1131"/>
                  </a:lnTo>
                  <a:lnTo>
                    <a:pt x="2664" y="1105"/>
                  </a:lnTo>
                  <a:lnTo>
                    <a:pt x="2674" y="1079"/>
                  </a:lnTo>
                  <a:lnTo>
                    <a:pt x="2684" y="1050"/>
                  </a:lnTo>
                  <a:lnTo>
                    <a:pt x="2693" y="1021"/>
                  </a:lnTo>
                  <a:lnTo>
                    <a:pt x="2700" y="993"/>
                  </a:lnTo>
                  <a:lnTo>
                    <a:pt x="2706" y="963"/>
                  </a:lnTo>
                  <a:lnTo>
                    <a:pt x="2712" y="932"/>
                  </a:lnTo>
                  <a:lnTo>
                    <a:pt x="2717" y="902"/>
                  </a:lnTo>
                  <a:lnTo>
                    <a:pt x="2723" y="870"/>
                  </a:lnTo>
                  <a:lnTo>
                    <a:pt x="2726" y="851"/>
                  </a:lnTo>
                  <a:lnTo>
                    <a:pt x="2728" y="836"/>
                  </a:lnTo>
                  <a:lnTo>
                    <a:pt x="2731" y="822"/>
                  </a:lnTo>
                  <a:lnTo>
                    <a:pt x="2732" y="808"/>
                  </a:lnTo>
                  <a:lnTo>
                    <a:pt x="2733" y="792"/>
                  </a:lnTo>
                  <a:lnTo>
                    <a:pt x="2723" y="791"/>
                  </a:lnTo>
                  <a:lnTo>
                    <a:pt x="2722" y="807"/>
                  </a:lnTo>
                  <a:lnTo>
                    <a:pt x="2720" y="821"/>
                  </a:lnTo>
                  <a:lnTo>
                    <a:pt x="2717" y="835"/>
                  </a:lnTo>
                  <a:lnTo>
                    <a:pt x="2715" y="849"/>
                  </a:lnTo>
                  <a:close/>
                  <a:moveTo>
                    <a:pt x="2572" y="599"/>
                  </a:moveTo>
                  <a:lnTo>
                    <a:pt x="2590" y="588"/>
                  </a:lnTo>
                  <a:lnTo>
                    <a:pt x="2606" y="579"/>
                  </a:lnTo>
                  <a:lnTo>
                    <a:pt x="2623" y="569"/>
                  </a:lnTo>
                  <a:lnTo>
                    <a:pt x="2640" y="561"/>
                  </a:lnTo>
                  <a:lnTo>
                    <a:pt x="2655" y="554"/>
                  </a:lnTo>
                  <a:lnTo>
                    <a:pt x="2633" y="568"/>
                  </a:lnTo>
                  <a:lnTo>
                    <a:pt x="2611" y="585"/>
                  </a:lnTo>
                  <a:lnTo>
                    <a:pt x="2591" y="602"/>
                  </a:lnTo>
                  <a:lnTo>
                    <a:pt x="2570" y="620"/>
                  </a:lnTo>
                  <a:lnTo>
                    <a:pt x="2551" y="638"/>
                  </a:lnTo>
                  <a:lnTo>
                    <a:pt x="2532" y="656"/>
                  </a:lnTo>
                  <a:lnTo>
                    <a:pt x="2514" y="675"/>
                  </a:lnTo>
                  <a:lnTo>
                    <a:pt x="2496" y="693"/>
                  </a:lnTo>
                  <a:lnTo>
                    <a:pt x="2481" y="708"/>
                  </a:lnTo>
                  <a:lnTo>
                    <a:pt x="2487" y="694"/>
                  </a:lnTo>
                  <a:lnTo>
                    <a:pt x="2494" y="680"/>
                  </a:lnTo>
                  <a:lnTo>
                    <a:pt x="2502" y="666"/>
                  </a:lnTo>
                  <a:lnTo>
                    <a:pt x="2513" y="652"/>
                  </a:lnTo>
                  <a:lnTo>
                    <a:pt x="2525" y="638"/>
                  </a:lnTo>
                  <a:lnTo>
                    <a:pt x="2539" y="625"/>
                  </a:lnTo>
                  <a:lnTo>
                    <a:pt x="2555" y="612"/>
                  </a:lnTo>
                  <a:lnTo>
                    <a:pt x="2572" y="599"/>
                  </a:lnTo>
                  <a:close/>
                  <a:moveTo>
                    <a:pt x="2462" y="743"/>
                  </a:moveTo>
                  <a:lnTo>
                    <a:pt x="2461" y="757"/>
                  </a:lnTo>
                  <a:lnTo>
                    <a:pt x="2460" y="770"/>
                  </a:lnTo>
                  <a:lnTo>
                    <a:pt x="2460" y="783"/>
                  </a:lnTo>
                  <a:lnTo>
                    <a:pt x="2461" y="796"/>
                  </a:lnTo>
                  <a:lnTo>
                    <a:pt x="2463" y="825"/>
                  </a:lnTo>
                  <a:lnTo>
                    <a:pt x="2467" y="856"/>
                  </a:lnTo>
                  <a:lnTo>
                    <a:pt x="2469" y="870"/>
                  </a:lnTo>
                  <a:lnTo>
                    <a:pt x="2471" y="883"/>
                  </a:lnTo>
                  <a:lnTo>
                    <a:pt x="2471" y="897"/>
                  </a:lnTo>
                  <a:lnTo>
                    <a:pt x="2472" y="910"/>
                  </a:lnTo>
                  <a:lnTo>
                    <a:pt x="2470" y="936"/>
                  </a:lnTo>
                  <a:lnTo>
                    <a:pt x="2468" y="961"/>
                  </a:lnTo>
                  <a:lnTo>
                    <a:pt x="2463" y="986"/>
                  </a:lnTo>
                  <a:lnTo>
                    <a:pt x="2457" y="1011"/>
                  </a:lnTo>
                  <a:lnTo>
                    <a:pt x="2450" y="1036"/>
                  </a:lnTo>
                  <a:lnTo>
                    <a:pt x="2443" y="1061"/>
                  </a:lnTo>
                  <a:lnTo>
                    <a:pt x="2439" y="1078"/>
                  </a:lnTo>
                  <a:lnTo>
                    <a:pt x="2434" y="1095"/>
                  </a:lnTo>
                  <a:lnTo>
                    <a:pt x="2429" y="1112"/>
                  </a:lnTo>
                  <a:lnTo>
                    <a:pt x="2425" y="1131"/>
                  </a:lnTo>
                  <a:lnTo>
                    <a:pt x="2414" y="1132"/>
                  </a:lnTo>
                  <a:lnTo>
                    <a:pt x="2404" y="1134"/>
                  </a:lnTo>
                  <a:lnTo>
                    <a:pt x="2394" y="1138"/>
                  </a:lnTo>
                  <a:lnTo>
                    <a:pt x="2384" y="1142"/>
                  </a:lnTo>
                  <a:lnTo>
                    <a:pt x="2364" y="1151"/>
                  </a:lnTo>
                  <a:lnTo>
                    <a:pt x="2345" y="1161"/>
                  </a:lnTo>
                  <a:lnTo>
                    <a:pt x="2324" y="1172"/>
                  </a:lnTo>
                  <a:lnTo>
                    <a:pt x="2306" y="1181"/>
                  </a:lnTo>
                  <a:lnTo>
                    <a:pt x="2297" y="1185"/>
                  </a:lnTo>
                  <a:lnTo>
                    <a:pt x="2288" y="1187"/>
                  </a:lnTo>
                  <a:lnTo>
                    <a:pt x="2278" y="1189"/>
                  </a:lnTo>
                  <a:lnTo>
                    <a:pt x="2269" y="1190"/>
                  </a:lnTo>
                  <a:lnTo>
                    <a:pt x="2264" y="1189"/>
                  </a:lnTo>
                  <a:lnTo>
                    <a:pt x="2258" y="1188"/>
                  </a:lnTo>
                  <a:lnTo>
                    <a:pt x="2251" y="1186"/>
                  </a:lnTo>
                  <a:lnTo>
                    <a:pt x="2244" y="1183"/>
                  </a:lnTo>
                  <a:lnTo>
                    <a:pt x="2228" y="1175"/>
                  </a:lnTo>
                  <a:lnTo>
                    <a:pt x="2212" y="1165"/>
                  </a:lnTo>
                  <a:lnTo>
                    <a:pt x="2195" y="1153"/>
                  </a:lnTo>
                  <a:lnTo>
                    <a:pt x="2179" y="1140"/>
                  </a:lnTo>
                  <a:lnTo>
                    <a:pt x="2163" y="1126"/>
                  </a:lnTo>
                  <a:lnTo>
                    <a:pt x="2148" y="1111"/>
                  </a:lnTo>
                  <a:lnTo>
                    <a:pt x="2152" y="1110"/>
                  </a:lnTo>
                  <a:lnTo>
                    <a:pt x="2162" y="1107"/>
                  </a:lnTo>
                  <a:lnTo>
                    <a:pt x="2171" y="1104"/>
                  </a:lnTo>
                  <a:lnTo>
                    <a:pt x="2179" y="1101"/>
                  </a:lnTo>
                  <a:lnTo>
                    <a:pt x="2188" y="1098"/>
                  </a:lnTo>
                  <a:lnTo>
                    <a:pt x="2214" y="1090"/>
                  </a:lnTo>
                  <a:lnTo>
                    <a:pt x="2236" y="1081"/>
                  </a:lnTo>
                  <a:lnTo>
                    <a:pt x="2247" y="1075"/>
                  </a:lnTo>
                  <a:lnTo>
                    <a:pt x="2257" y="1070"/>
                  </a:lnTo>
                  <a:lnTo>
                    <a:pt x="2266" y="1065"/>
                  </a:lnTo>
                  <a:lnTo>
                    <a:pt x="2274" y="1058"/>
                  </a:lnTo>
                  <a:lnTo>
                    <a:pt x="2281" y="1052"/>
                  </a:lnTo>
                  <a:lnTo>
                    <a:pt x="2288" y="1044"/>
                  </a:lnTo>
                  <a:lnTo>
                    <a:pt x="2294" y="1035"/>
                  </a:lnTo>
                  <a:lnTo>
                    <a:pt x="2298" y="1024"/>
                  </a:lnTo>
                  <a:lnTo>
                    <a:pt x="2302" y="1013"/>
                  </a:lnTo>
                  <a:lnTo>
                    <a:pt x="2305" y="1001"/>
                  </a:lnTo>
                  <a:lnTo>
                    <a:pt x="2307" y="987"/>
                  </a:lnTo>
                  <a:lnTo>
                    <a:pt x="2308" y="970"/>
                  </a:lnTo>
                  <a:lnTo>
                    <a:pt x="2308" y="961"/>
                  </a:lnTo>
                  <a:lnTo>
                    <a:pt x="2308" y="950"/>
                  </a:lnTo>
                  <a:lnTo>
                    <a:pt x="2309" y="936"/>
                  </a:lnTo>
                  <a:lnTo>
                    <a:pt x="2310" y="923"/>
                  </a:lnTo>
                  <a:lnTo>
                    <a:pt x="2312" y="905"/>
                  </a:lnTo>
                  <a:lnTo>
                    <a:pt x="2313" y="884"/>
                  </a:lnTo>
                  <a:lnTo>
                    <a:pt x="2314" y="864"/>
                  </a:lnTo>
                  <a:lnTo>
                    <a:pt x="2315" y="843"/>
                  </a:lnTo>
                  <a:lnTo>
                    <a:pt x="2336" y="836"/>
                  </a:lnTo>
                  <a:lnTo>
                    <a:pt x="2355" y="827"/>
                  </a:lnTo>
                  <a:lnTo>
                    <a:pt x="2374" y="816"/>
                  </a:lnTo>
                  <a:lnTo>
                    <a:pt x="2392" y="804"/>
                  </a:lnTo>
                  <a:lnTo>
                    <a:pt x="2409" y="790"/>
                  </a:lnTo>
                  <a:lnTo>
                    <a:pt x="2428" y="776"/>
                  </a:lnTo>
                  <a:lnTo>
                    <a:pt x="2444" y="760"/>
                  </a:lnTo>
                  <a:lnTo>
                    <a:pt x="2462" y="743"/>
                  </a:lnTo>
                  <a:close/>
                  <a:moveTo>
                    <a:pt x="1757" y="480"/>
                  </a:moveTo>
                  <a:lnTo>
                    <a:pt x="1770" y="497"/>
                  </a:lnTo>
                  <a:lnTo>
                    <a:pt x="1781" y="512"/>
                  </a:lnTo>
                  <a:lnTo>
                    <a:pt x="1792" y="526"/>
                  </a:lnTo>
                  <a:lnTo>
                    <a:pt x="1802" y="540"/>
                  </a:lnTo>
                  <a:lnTo>
                    <a:pt x="1818" y="559"/>
                  </a:lnTo>
                  <a:lnTo>
                    <a:pt x="1832" y="578"/>
                  </a:lnTo>
                  <a:lnTo>
                    <a:pt x="1844" y="595"/>
                  </a:lnTo>
                  <a:lnTo>
                    <a:pt x="1855" y="613"/>
                  </a:lnTo>
                  <a:lnTo>
                    <a:pt x="1860" y="624"/>
                  </a:lnTo>
                  <a:lnTo>
                    <a:pt x="1864" y="633"/>
                  </a:lnTo>
                  <a:lnTo>
                    <a:pt x="1867" y="643"/>
                  </a:lnTo>
                  <a:lnTo>
                    <a:pt x="1870" y="654"/>
                  </a:lnTo>
                  <a:lnTo>
                    <a:pt x="1872" y="666"/>
                  </a:lnTo>
                  <a:lnTo>
                    <a:pt x="1874" y="678"/>
                  </a:lnTo>
                  <a:lnTo>
                    <a:pt x="1876" y="691"/>
                  </a:lnTo>
                  <a:lnTo>
                    <a:pt x="1877" y="704"/>
                  </a:lnTo>
                  <a:lnTo>
                    <a:pt x="1858" y="704"/>
                  </a:lnTo>
                  <a:lnTo>
                    <a:pt x="1824" y="703"/>
                  </a:lnTo>
                  <a:lnTo>
                    <a:pt x="1789" y="700"/>
                  </a:lnTo>
                  <a:lnTo>
                    <a:pt x="1773" y="698"/>
                  </a:lnTo>
                  <a:lnTo>
                    <a:pt x="1757" y="694"/>
                  </a:lnTo>
                  <a:lnTo>
                    <a:pt x="1750" y="692"/>
                  </a:lnTo>
                  <a:lnTo>
                    <a:pt x="1744" y="690"/>
                  </a:lnTo>
                  <a:lnTo>
                    <a:pt x="1738" y="687"/>
                  </a:lnTo>
                  <a:lnTo>
                    <a:pt x="1732" y="683"/>
                  </a:lnTo>
                  <a:lnTo>
                    <a:pt x="1724" y="677"/>
                  </a:lnTo>
                  <a:lnTo>
                    <a:pt x="1716" y="669"/>
                  </a:lnTo>
                  <a:lnTo>
                    <a:pt x="1711" y="659"/>
                  </a:lnTo>
                  <a:lnTo>
                    <a:pt x="1707" y="650"/>
                  </a:lnTo>
                  <a:lnTo>
                    <a:pt x="1704" y="640"/>
                  </a:lnTo>
                  <a:lnTo>
                    <a:pt x="1701" y="629"/>
                  </a:lnTo>
                  <a:lnTo>
                    <a:pt x="1699" y="618"/>
                  </a:lnTo>
                  <a:lnTo>
                    <a:pt x="1697" y="606"/>
                  </a:lnTo>
                  <a:lnTo>
                    <a:pt x="1695" y="594"/>
                  </a:lnTo>
                  <a:lnTo>
                    <a:pt x="1692" y="582"/>
                  </a:lnTo>
                  <a:lnTo>
                    <a:pt x="1689" y="569"/>
                  </a:lnTo>
                  <a:lnTo>
                    <a:pt x="1685" y="558"/>
                  </a:lnTo>
                  <a:lnTo>
                    <a:pt x="1672" y="532"/>
                  </a:lnTo>
                  <a:lnTo>
                    <a:pt x="1691" y="517"/>
                  </a:lnTo>
                  <a:lnTo>
                    <a:pt x="1711" y="505"/>
                  </a:lnTo>
                  <a:lnTo>
                    <a:pt x="1734" y="493"/>
                  </a:lnTo>
                  <a:lnTo>
                    <a:pt x="1757" y="480"/>
                  </a:lnTo>
                  <a:close/>
                  <a:moveTo>
                    <a:pt x="1296" y="712"/>
                  </a:moveTo>
                  <a:lnTo>
                    <a:pt x="1308" y="703"/>
                  </a:lnTo>
                  <a:lnTo>
                    <a:pt x="1321" y="698"/>
                  </a:lnTo>
                  <a:lnTo>
                    <a:pt x="1334" y="694"/>
                  </a:lnTo>
                  <a:lnTo>
                    <a:pt x="1346" y="693"/>
                  </a:lnTo>
                  <a:lnTo>
                    <a:pt x="1336" y="710"/>
                  </a:lnTo>
                  <a:lnTo>
                    <a:pt x="1327" y="730"/>
                  </a:lnTo>
                  <a:lnTo>
                    <a:pt x="1319" y="749"/>
                  </a:lnTo>
                  <a:lnTo>
                    <a:pt x="1313" y="770"/>
                  </a:lnTo>
                  <a:lnTo>
                    <a:pt x="1308" y="791"/>
                  </a:lnTo>
                  <a:lnTo>
                    <a:pt x="1305" y="813"/>
                  </a:lnTo>
                  <a:lnTo>
                    <a:pt x="1304" y="825"/>
                  </a:lnTo>
                  <a:lnTo>
                    <a:pt x="1304" y="836"/>
                  </a:lnTo>
                  <a:lnTo>
                    <a:pt x="1304" y="849"/>
                  </a:lnTo>
                  <a:lnTo>
                    <a:pt x="1304" y="861"/>
                  </a:lnTo>
                  <a:lnTo>
                    <a:pt x="1305" y="863"/>
                  </a:lnTo>
                  <a:lnTo>
                    <a:pt x="1305" y="871"/>
                  </a:lnTo>
                  <a:lnTo>
                    <a:pt x="1306" y="880"/>
                  </a:lnTo>
                  <a:lnTo>
                    <a:pt x="1306" y="889"/>
                  </a:lnTo>
                  <a:lnTo>
                    <a:pt x="1307" y="899"/>
                  </a:lnTo>
                  <a:lnTo>
                    <a:pt x="1287" y="877"/>
                  </a:lnTo>
                  <a:lnTo>
                    <a:pt x="1269" y="855"/>
                  </a:lnTo>
                  <a:lnTo>
                    <a:pt x="1252" y="832"/>
                  </a:lnTo>
                  <a:lnTo>
                    <a:pt x="1235" y="810"/>
                  </a:lnTo>
                  <a:lnTo>
                    <a:pt x="1239" y="795"/>
                  </a:lnTo>
                  <a:lnTo>
                    <a:pt x="1244" y="781"/>
                  </a:lnTo>
                  <a:lnTo>
                    <a:pt x="1250" y="768"/>
                  </a:lnTo>
                  <a:lnTo>
                    <a:pt x="1256" y="755"/>
                  </a:lnTo>
                  <a:lnTo>
                    <a:pt x="1264" y="743"/>
                  </a:lnTo>
                  <a:lnTo>
                    <a:pt x="1273" y="732"/>
                  </a:lnTo>
                  <a:lnTo>
                    <a:pt x="1283" y="721"/>
                  </a:lnTo>
                  <a:lnTo>
                    <a:pt x="1296" y="712"/>
                  </a:lnTo>
                  <a:close/>
                  <a:moveTo>
                    <a:pt x="1217" y="551"/>
                  </a:moveTo>
                  <a:lnTo>
                    <a:pt x="1207" y="572"/>
                  </a:lnTo>
                  <a:lnTo>
                    <a:pt x="1196" y="595"/>
                  </a:lnTo>
                  <a:lnTo>
                    <a:pt x="1188" y="617"/>
                  </a:lnTo>
                  <a:lnTo>
                    <a:pt x="1181" y="641"/>
                  </a:lnTo>
                  <a:lnTo>
                    <a:pt x="1179" y="653"/>
                  </a:lnTo>
                  <a:lnTo>
                    <a:pt x="1177" y="664"/>
                  </a:lnTo>
                  <a:lnTo>
                    <a:pt x="1176" y="678"/>
                  </a:lnTo>
                  <a:lnTo>
                    <a:pt x="1176" y="690"/>
                  </a:lnTo>
                  <a:lnTo>
                    <a:pt x="1177" y="702"/>
                  </a:lnTo>
                  <a:lnTo>
                    <a:pt x="1179" y="716"/>
                  </a:lnTo>
                  <a:lnTo>
                    <a:pt x="1182" y="729"/>
                  </a:lnTo>
                  <a:lnTo>
                    <a:pt x="1186" y="742"/>
                  </a:lnTo>
                  <a:lnTo>
                    <a:pt x="1193" y="759"/>
                  </a:lnTo>
                  <a:lnTo>
                    <a:pt x="1201" y="776"/>
                  </a:lnTo>
                  <a:lnTo>
                    <a:pt x="1212" y="793"/>
                  </a:lnTo>
                  <a:lnTo>
                    <a:pt x="1223" y="812"/>
                  </a:lnTo>
                  <a:lnTo>
                    <a:pt x="1218" y="833"/>
                  </a:lnTo>
                  <a:lnTo>
                    <a:pt x="1215" y="846"/>
                  </a:lnTo>
                  <a:lnTo>
                    <a:pt x="1211" y="860"/>
                  </a:lnTo>
                  <a:lnTo>
                    <a:pt x="1207" y="873"/>
                  </a:lnTo>
                  <a:lnTo>
                    <a:pt x="1202" y="885"/>
                  </a:lnTo>
                  <a:lnTo>
                    <a:pt x="1197" y="899"/>
                  </a:lnTo>
                  <a:lnTo>
                    <a:pt x="1188" y="915"/>
                  </a:lnTo>
                  <a:lnTo>
                    <a:pt x="1178" y="932"/>
                  </a:lnTo>
                  <a:lnTo>
                    <a:pt x="1166" y="950"/>
                  </a:lnTo>
                  <a:lnTo>
                    <a:pt x="1158" y="958"/>
                  </a:lnTo>
                  <a:lnTo>
                    <a:pt x="1152" y="966"/>
                  </a:lnTo>
                  <a:lnTo>
                    <a:pt x="1145" y="973"/>
                  </a:lnTo>
                  <a:lnTo>
                    <a:pt x="1138" y="979"/>
                  </a:lnTo>
                  <a:lnTo>
                    <a:pt x="1132" y="984"/>
                  </a:lnTo>
                  <a:lnTo>
                    <a:pt x="1125" y="989"/>
                  </a:lnTo>
                  <a:lnTo>
                    <a:pt x="1119" y="992"/>
                  </a:lnTo>
                  <a:lnTo>
                    <a:pt x="1112" y="993"/>
                  </a:lnTo>
                  <a:lnTo>
                    <a:pt x="1108" y="992"/>
                  </a:lnTo>
                  <a:lnTo>
                    <a:pt x="1105" y="992"/>
                  </a:lnTo>
                  <a:lnTo>
                    <a:pt x="1102" y="991"/>
                  </a:lnTo>
                  <a:lnTo>
                    <a:pt x="1099" y="989"/>
                  </a:lnTo>
                  <a:lnTo>
                    <a:pt x="1093" y="984"/>
                  </a:lnTo>
                  <a:lnTo>
                    <a:pt x="1088" y="979"/>
                  </a:lnTo>
                  <a:lnTo>
                    <a:pt x="1079" y="966"/>
                  </a:lnTo>
                  <a:lnTo>
                    <a:pt x="1070" y="951"/>
                  </a:lnTo>
                  <a:lnTo>
                    <a:pt x="1063" y="938"/>
                  </a:lnTo>
                  <a:lnTo>
                    <a:pt x="1055" y="925"/>
                  </a:lnTo>
                  <a:lnTo>
                    <a:pt x="1044" y="909"/>
                  </a:lnTo>
                  <a:lnTo>
                    <a:pt x="1026" y="883"/>
                  </a:lnTo>
                  <a:lnTo>
                    <a:pt x="1026" y="873"/>
                  </a:lnTo>
                  <a:lnTo>
                    <a:pt x="1026" y="863"/>
                  </a:lnTo>
                  <a:lnTo>
                    <a:pt x="1025" y="853"/>
                  </a:lnTo>
                  <a:lnTo>
                    <a:pt x="1023" y="842"/>
                  </a:lnTo>
                  <a:lnTo>
                    <a:pt x="1021" y="832"/>
                  </a:lnTo>
                  <a:lnTo>
                    <a:pt x="1018" y="823"/>
                  </a:lnTo>
                  <a:lnTo>
                    <a:pt x="1014" y="813"/>
                  </a:lnTo>
                  <a:lnTo>
                    <a:pt x="1010" y="804"/>
                  </a:lnTo>
                  <a:lnTo>
                    <a:pt x="1036" y="778"/>
                  </a:lnTo>
                  <a:lnTo>
                    <a:pt x="1058" y="759"/>
                  </a:lnTo>
                  <a:lnTo>
                    <a:pt x="1069" y="746"/>
                  </a:lnTo>
                  <a:lnTo>
                    <a:pt x="1078" y="735"/>
                  </a:lnTo>
                  <a:lnTo>
                    <a:pt x="1084" y="725"/>
                  </a:lnTo>
                  <a:lnTo>
                    <a:pt x="1087" y="716"/>
                  </a:lnTo>
                  <a:lnTo>
                    <a:pt x="1088" y="707"/>
                  </a:lnTo>
                  <a:lnTo>
                    <a:pt x="1087" y="698"/>
                  </a:lnTo>
                  <a:lnTo>
                    <a:pt x="1085" y="690"/>
                  </a:lnTo>
                  <a:lnTo>
                    <a:pt x="1082" y="681"/>
                  </a:lnTo>
                  <a:lnTo>
                    <a:pt x="1078" y="670"/>
                  </a:lnTo>
                  <a:lnTo>
                    <a:pt x="1075" y="657"/>
                  </a:lnTo>
                  <a:lnTo>
                    <a:pt x="1074" y="650"/>
                  </a:lnTo>
                  <a:lnTo>
                    <a:pt x="1072" y="642"/>
                  </a:lnTo>
                  <a:lnTo>
                    <a:pt x="1072" y="633"/>
                  </a:lnTo>
                  <a:lnTo>
                    <a:pt x="1072" y="624"/>
                  </a:lnTo>
                  <a:lnTo>
                    <a:pt x="1074" y="611"/>
                  </a:lnTo>
                  <a:lnTo>
                    <a:pt x="1077" y="601"/>
                  </a:lnTo>
                  <a:lnTo>
                    <a:pt x="1081" y="590"/>
                  </a:lnTo>
                  <a:lnTo>
                    <a:pt x="1085" y="581"/>
                  </a:lnTo>
                  <a:lnTo>
                    <a:pt x="1091" y="571"/>
                  </a:lnTo>
                  <a:lnTo>
                    <a:pt x="1098" y="562"/>
                  </a:lnTo>
                  <a:lnTo>
                    <a:pt x="1105" y="554"/>
                  </a:lnTo>
                  <a:lnTo>
                    <a:pt x="1113" y="547"/>
                  </a:lnTo>
                  <a:lnTo>
                    <a:pt x="1132" y="533"/>
                  </a:lnTo>
                  <a:lnTo>
                    <a:pt x="1152" y="519"/>
                  </a:lnTo>
                  <a:lnTo>
                    <a:pt x="1173" y="507"/>
                  </a:lnTo>
                  <a:lnTo>
                    <a:pt x="1194" y="496"/>
                  </a:lnTo>
                  <a:lnTo>
                    <a:pt x="1224" y="479"/>
                  </a:lnTo>
                  <a:lnTo>
                    <a:pt x="1251" y="463"/>
                  </a:lnTo>
                  <a:lnTo>
                    <a:pt x="1244" y="486"/>
                  </a:lnTo>
                  <a:lnTo>
                    <a:pt x="1236" y="507"/>
                  </a:lnTo>
                  <a:lnTo>
                    <a:pt x="1227" y="530"/>
                  </a:lnTo>
                  <a:lnTo>
                    <a:pt x="1217" y="551"/>
                  </a:lnTo>
                  <a:close/>
                  <a:moveTo>
                    <a:pt x="1267" y="317"/>
                  </a:moveTo>
                  <a:lnTo>
                    <a:pt x="1282" y="313"/>
                  </a:lnTo>
                  <a:lnTo>
                    <a:pt x="1299" y="308"/>
                  </a:lnTo>
                  <a:lnTo>
                    <a:pt x="1314" y="301"/>
                  </a:lnTo>
                  <a:lnTo>
                    <a:pt x="1328" y="292"/>
                  </a:lnTo>
                  <a:lnTo>
                    <a:pt x="1358" y="274"/>
                  </a:lnTo>
                  <a:lnTo>
                    <a:pt x="1387" y="252"/>
                  </a:lnTo>
                  <a:lnTo>
                    <a:pt x="1405" y="239"/>
                  </a:lnTo>
                  <a:lnTo>
                    <a:pt x="1424" y="227"/>
                  </a:lnTo>
                  <a:lnTo>
                    <a:pt x="1442" y="215"/>
                  </a:lnTo>
                  <a:lnTo>
                    <a:pt x="1460" y="205"/>
                  </a:lnTo>
                  <a:lnTo>
                    <a:pt x="1462" y="229"/>
                  </a:lnTo>
                  <a:lnTo>
                    <a:pt x="1464" y="248"/>
                  </a:lnTo>
                  <a:lnTo>
                    <a:pt x="1462" y="257"/>
                  </a:lnTo>
                  <a:lnTo>
                    <a:pt x="1461" y="264"/>
                  </a:lnTo>
                  <a:lnTo>
                    <a:pt x="1459" y="270"/>
                  </a:lnTo>
                  <a:lnTo>
                    <a:pt x="1457" y="276"/>
                  </a:lnTo>
                  <a:lnTo>
                    <a:pt x="1454" y="281"/>
                  </a:lnTo>
                  <a:lnTo>
                    <a:pt x="1451" y="287"/>
                  </a:lnTo>
                  <a:lnTo>
                    <a:pt x="1447" y="292"/>
                  </a:lnTo>
                  <a:lnTo>
                    <a:pt x="1442" y="297"/>
                  </a:lnTo>
                  <a:lnTo>
                    <a:pt x="1429" y="310"/>
                  </a:lnTo>
                  <a:lnTo>
                    <a:pt x="1412" y="323"/>
                  </a:lnTo>
                  <a:lnTo>
                    <a:pt x="1404" y="330"/>
                  </a:lnTo>
                  <a:lnTo>
                    <a:pt x="1373" y="356"/>
                  </a:lnTo>
                  <a:lnTo>
                    <a:pt x="1348" y="378"/>
                  </a:lnTo>
                  <a:lnTo>
                    <a:pt x="1321" y="400"/>
                  </a:lnTo>
                  <a:lnTo>
                    <a:pt x="1294" y="421"/>
                  </a:lnTo>
                  <a:lnTo>
                    <a:pt x="1264" y="442"/>
                  </a:lnTo>
                  <a:lnTo>
                    <a:pt x="1265" y="432"/>
                  </a:lnTo>
                  <a:lnTo>
                    <a:pt x="1265" y="423"/>
                  </a:lnTo>
                  <a:lnTo>
                    <a:pt x="1264" y="413"/>
                  </a:lnTo>
                  <a:lnTo>
                    <a:pt x="1263" y="403"/>
                  </a:lnTo>
                  <a:lnTo>
                    <a:pt x="1261" y="394"/>
                  </a:lnTo>
                  <a:lnTo>
                    <a:pt x="1259" y="383"/>
                  </a:lnTo>
                  <a:lnTo>
                    <a:pt x="1255" y="373"/>
                  </a:lnTo>
                  <a:lnTo>
                    <a:pt x="1251" y="363"/>
                  </a:lnTo>
                  <a:lnTo>
                    <a:pt x="1244" y="351"/>
                  </a:lnTo>
                  <a:lnTo>
                    <a:pt x="1239" y="339"/>
                  </a:lnTo>
                  <a:lnTo>
                    <a:pt x="1233" y="328"/>
                  </a:lnTo>
                  <a:lnTo>
                    <a:pt x="1228" y="317"/>
                  </a:lnTo>
                  <a:lnTo>
                    <a:pt x="1237" y="318"/>
                  </a:lnTo>
                  <a:lnTo>
                    <a:pt x="1247" y="318"/>
                  </a:lnTo>
                  <a:lnTo>
                    <a:pt x="1257" y="318"/>
                  </a:lnTo>
                  <a:lnTo>
                    <a:pt x="1267" y="317"/>
                  </a:lnTo>
                  <a:close/>
                  <a:moveTo>
                    <a:pt x="1082" y="218"/>
                  </a:moveTo>
                  <a:lnTo>
                    <a:pt x="1090" y="217"/>
                  </a:lnTo>
                  <a:lnTo>
                    <a:pt x="1098" y="217"/>
                  </a:lnTo>
                  <a:lnTo>
                    <a:pt x="1106" y="218"/>
                  </a:lnTo>
                  <a:lnTo>
                    <a:pt x="1114" y="220"/>
                  </a:lnTo>
                  <a:lnTo>
                    <a:pt x="1123" y="222"/>
                  </a:lnTo>
                  <a:lnTo>
                    <a:pt x="1131" y="225"/>
                  </a:lnTo>
                  <a:lnTo>
                    <a:pt x="1139" y="230"/>
                  </a:lnTo>
                  <a:lnTo>
                    <a:pt x="1147" y="234"/>
                  </a:lnTo>
                  <a:lnTo>
                    <a:pt x="1154" y="240"/>
                  </a:lnTo>
                  <a:lnTo>
                    <a:pt x="1163" y="247"/>
                  </a:lnTo>
                  <a:lnTo>
                    <a:pt x="1170" y="255"/>
                  </a:lnTo>
                  <a:lnTo>
                    <a:pt x="1178" y="263"/>
                  </a:lnTo>
                  <a:lnTo>
                    <a:pt x="1185" y="272"/>
                  </a:lnTo>
                  <a:lnTo>
                    <a:pt x="1193" y="282"/>
                  </a:lnTo>
                  <a:lnTo>
                    <a:pt x="1200" y="293"/>
                  </a:lnTo>
                  <a:lnTo>
                    <a:pt x="1209" y="305"/>
                  </a:lnTo>
                  <a:lnTo>
                    <a:pt x="1191" y="304"/>
                  </a:lnTo>
                  <a:lnTo>
                    <a:pt x="1174" y="304"/>
                  </a:lnTo>
                  <a:lnTo>
                    <a:pt x="1166" y="305"/>
                  </a:lnTo>
                  <a:lnTo>
                    <a:pt x="1156" y="307"/>
                  </a:lnTo>
                  <a:lnTo>
                    <a:pt x="1147" y="309"/>
                  </a:lnTo>
                  <a:lnTo>
                    <a:pt x="1138" y="313"/>
                  </a:lnTo>
                  <a:lnTo>
                    <a:pt x="1129" y="317"/>
                  </a:lnTo>
                  <a:lnTo>
                    <a:pt x="1121" y="322"/>
                  </a:lnTo>
                  <a:lnTo>
                    <a:pt x="1114" y="326"/>
                  </a:lnTo>
                  <a:lnTo>
                    <a:pt x="1108" y="331"/>
                  </a:lnTo>
                  <a:lnTo>
                    <a:pt x="1099" y="341"/>
                  </a:lnTo>
                  <a:lnTo>
                    <a:pt x="1090" y="354"/>
                  </a:lnTo>
                  <a:lnTo>
                    <a:pt x="1074" y="376"/>
                  </a:lnTo>
                  <a:lnTo>
                    <a:pt x="1064" y="387"/>
                  </a:lnTo>
                  <a:lnTo>
                    <a:pt x="1055" y="396"/>
                  </a:lnTo>
                  <a:lnTo>
                    <a:pt x="1052" y="399"/>
                  </a:lnTo>
                  <a:lnTo>
                    <a:pt x="1048" y="401"/>
                  </a:lnTo>
                  <a:lnTo>
                    <a:pt x="1044" y="403"/>
                  </a:lnTo>
                  <a:lnTo>
                    <a:pt x="1041" y="404"/>
                  </a:lnTo>
                  <a:lnTo>
                    <a:pt x="1033" y="404"/>
                  </a:lnTo>
                  <a:lnTo>
                    <a:pt x="1025" y="402"/>
                  </a:lnTo>
                  <a:lnTo>
                    <a:pt x="1016" y="398"/>
                  </a:lnTo>
                  <a:lnTo>
                    <a:pt x="1005" y="393"/>
                  </a:lnTo>
                  <a:lnTo>
                    <a:pt x="998" y="389"/>
                  </a:lnTo>
                  <a:lnTo>
                    <a:pt x="989" y="385"/>
                  </a:lnTo>
                  <a:lnTo>
                    <a:pt x="979" y="381"/>
                  </a:lnTo>
                  <a:lnTo>
                    <a:pt x="968" y="377"/>
                  </a:lnTo>
                  <a:lnTo>
                    <a:pt x="946" y="369"/>
                  </a:lnTo>
                  <a:lnTo>
                    <a:pt x="935" y="366"/>
                  </a:lnTo>
                  <a:lnTo>
                    <a:pt x="952" y="337"/>
                  </a:lnTo>
                  <a:lnTo>
                    <a:pt x="968" y="311"/>
                  </a:lnTo>
                  <a:lnTo>
                    <a:pt x="977" y="298"/>
                  </a:lnTo>
                  <a:lnTo>
                    <a:pt x="987" y="286"/>
                  </a:lnTo>
                  <a:lnTo>
                    <a:pt x="995" y="275"/>
                  </a:lnTo>
                  <a:lnTo>
                    <a:pt x="1004" y="265"/>
                  </a:lnTo>
                  <a:lnTo>
                    <a:pt x="1013" y="256"/>
                  </a:lnTo>
                  <a:lnTo>
                    <a:pt x="1023" y="247"/>
                  </a:lnTo>
                  <a:lnTo>
                    <a:pt x="1033" y="240"/>
                  </a:lnTo>
                  <a:lnTo>
                    <a:pt x="1043" y="233"/>
                  </a:lnTo>
                  <a:lnTo>
                    <a:pt x="1052" y="228"/>
                  </a:lnTo>
                  <a:lnTo>
                    <a:pt x="1062" y="223"/>
                  </a:lnTo>
                  <a:lnTo>
                    <a:pt x="1071" y="220"/>
                  </a:lnTo>
                  <a:lnTo>
                    <a:pt x="1082" y="218"/>
                  </a:lnTo>
                  <a:close/>
                  <a:moveTo>
                    <a:pt x="552" y="342"/>
                  </a:moveTo>
                  <a:lnTo>
                    <a:pt x="564" y="360"/>
                  </a:lnTo>
                  <a:lnTo>
                    <a:pt x="575" y="377"/>
                  </a:lnTo>
                  <a:lnTo>
                    <a:pt x="585" y="396"/>
                  </a:lnTo>
                  <a:lnTo>
                    <a:pt x="594" y="414"/>
                  </a:lnTo>
                  <a:lnTo>
                    <a:pt x="598" y="423"/>
                  </a:lnTo>
                  <a:lnTo>
                    <a:pt x="602" y="432"/>
                  </a:lnTo>
                  <a:lnTo>
                    <a:pt x="604" y="442"/>
                  </a:lnTo>
                  <a:lnTo>
                    <a:pt x="606" y="452"/>
                  </a:lnTo>
                  <a:lnTo>
                    <a:pt x="608" y="461"/>
                  </a:lnTo>
                  <a:lnTo>
                    <a:pt x="609" y="471"/>
                  </a:lnTo>
                  <a:lnTo>
                    <a:pt x="608" y="481"/>
                  </a:lnTo>
                  <a:lnTo>
                    <a:pt x="608" y="492"/>
                  </a:lnTo>
                  <a:lnTo>
                    <a:pt x="605" y="509"/>
                  </a:lnTo>
                  <a:lnTo>
                    <a:pt x="600" y="525"/>
                  </a:lnTo>
                  <a:lnTo>
                    <a:pt x="594" y="542"/>
                  </a:lnTo>
                  <a:lnTo>
                    <a:pt x="589" y="558"/>
                  </a:lnTo>
                  <a:lnTo>
                    <a:pt x="581" y="583"/>
                  </a:lnTo>
                  <a:lnTo>
                    <a:pt x="575" y="607"/>
                  </a:lnTo>
                  <a:lnTo>
                    <a:pt x="572" y="620"/>
                  </a:lnTo>
                  <a:lnTo>
                    <a:pt x="570" y="633"/>
                  </a:lnTo>
                  <a:lnTo>
                    <a:pt x="568" y="646"/>
                  </a:lnTo>
                  <a:lnTo>
                    <a:pt x="568" y="659"/>
                  </a:lnTo>
                  <a:lnTo>
                    <a:pt x="568" y="672"/>
                  </a:lnTo>
                  <a:lnTo>
                    <a:pt x="568" y="683"/>
                  </a:lnTo>
                  <a:lnTo>
                    <a:pt x="570" y="693"/>
                  </a:lnTo>
                  <a:lnTo>
                    <a:pt x="571" y="703"/>
                  </a:lnTo>
                  <a:lnTo>
                    <a:pt x="576" y="723"/>
                  </a:lnTo>
                  <a:lnTo>
                    <a:pt x="581" y="741"/>
                  </a:lnTo>
                  <a:lnTo>
                    <a:pt x="588" y="759"/>
                  </a:lnTo>
                  <a:lnTo>
                    <a:pt x="597" y="775"/>
                  </a:lnTo>
                  <a:lnTo>
                    <a:pt x="606" y="790"/>
                  </a:lnTo>
                  <a:lnTo>
                    <a:pt x="615" y="807"/>
                  </a:lnTo>
                  <a:lnTo>
                    <a:pt x="622" y="819"/>
                  </a:lnTo>
                  <a:lnTo>
                    <a:pt x="629" y="832"/>
                  </a:lnTo>
                  <a:lnTo>
                    <a:pt x="636" y="845"/>
                  </a:lnTo>
                  <a:lnTo>
                    <a:pt x="643" y="860"/>
                  </a:lnTo>
                  <a:lnTo>
                    <a:pt x="635" y="860"/>
                  </a:lnTo>
                  <a:lnTo>
                    <a:pt x="612" y="859"/>
                  </a:lnTo>
                  <a:lnTo>
                    <a:pt x="591" y="858"/>
                  </a:lnTo>
                  <a:lnTo>
                    <a:pt x="582" y="857"/>
                  </a:lnTo>
                  <a:lnTo>
                    <a:pt x="573" y="855"/>
                  </a:lnTo>
                  <a:lnTo>
                    <a:pt x="565" y="853"/>
                  </a:lnTo>
                  <a:lnTo>
                    <a:pt x="558" y="851"/>
                  </a:lnTo>
                  <a:lnTo>
                    <a:pt x="549" y="846"/>
                  </a:lnTo>
                  <a:lnTo>
                    <a:pt x="543" y="842"/>
                  </a:lnTo>
                  <a:lnTo>
                    <a:pt x="537" y="837"/>
                  </a:lnTo>
                  <a:lnTo>
                    <a:pt x="531" y="831"/>
                  </a:lnTo>
                  <a:lnTo>
                    <a:pt x="525" y="824"/>
                  </a:lnTo>
                  <a:lnTo>
                    <a:pt x="520" y="815"/>
                  </a:lnTo>
                  <a:lnTo>
                    <a:pt x="515" y="806"/>
                  </a:lnTo>
                  <a:lnTo>
                    <a:pt x="510" y="794"/>
                  </a:lnTo>
                  <a:lnTo>
                    <a:pt x="498" y="766"/>
                  </a:lnTo>
                  <a:lnTo>
                    <a:pt x="490" y="745"/>
                  </a:lnTo>
                  <a:lnTo>
                    <a:pt x="482" y="725"/>
                  </a:lnTo>
                  <a:lnTo>
                    <a:pt x="474" y="706"/>
                  </a:lnTo>
                  <a:lnTo>
                    <a:pt x="463" y="689"/>
                  </a:lnTo>
                  <a:lnTo>
                    <a:pt x="457" y="680"/>
                  </a:lnTo>
                  <a:lnTo>
                    <a:pt x="451" y="672"/>
                  </a:lnTo>
                  <a:lnTo>
                    <a:pt x="444" y="663"/>
                  </a:lnTo>
                  <a:lnTo>
                    <a:pt x="437" y="655"/>
                  </a:lnTo>
                  <a:lnTo>
                    <a:pt x="429" y="647"/>
                  </a:lnTo>
                  <a:lnTo>
                    <a:pt x="419" y="640"/>
                  </a:lnTo>
                  <a:lnTo>
                    <a:pt x="409" y="632"/>
                  </a:lnTo>
                  <a:lnTo>
                    <a:pt x="398" y="625"/>
                  </a:lnTo>
                  <a:lnTo>
                    <a:pt x="390" y="621"/>
                  </a:lnTo>
                  <a:lnTo>
                    <a:pt x="381" y="615"/>
                  </a:lnTo>
                  <a:lnTo>
                    <a:pt x="371" y="611"/>
                  </a:lnTo>
                  <a:lnTo>
                    <a:pt x="361" y="607"/>
                  </a:lnTo>
                  <a:lnTo>
                    <a:pt x="342" y="598"/>
                  </a:lnTo>
                  <a:lnTo>
                    <a:pt x="322" y="589"/>
                  </a:lnTo>
                  <a:lnTo>
                    <a:pt x="314" y="584"/>
                  </a:lnTo>
                  <a:lnTo>
                    <a:pt x="306" y="578"/>
                  </a:lnTo>
                  <a:lnTo>
                    <a:pt x="300" y="570"/>
                  </a:lnTo>
                  <a:lnTo>
                    <a:pt x="295" y="563"/>
                  </a:lnTo>
                  <a:lnTo>
                    <a:pt x="291" y="557"/>
                  </a:lnTo>
                  <a:lnTo>
                    <a:pt x="289" y="551"/>
                  </a:lnTo>
                  <a:lnTo>
                    <a:pt x="288" y="545"/>
                  </a:lnTo>
                  <a:lnTo>
                    <a:pt x="287" y="538"/>
                  </a:lnTo>
                  <a:lnTo>
                    <a:pt x="288" y="524"/>
                  </a:lnTo>
                  <a:lnTo>
                    <a:pt x="289" y="510"/>
                  </a:lnTo>
                  <a:lnTo>
                    <a:pt x="289" y="506"/>
                  </a:lnTo>
                  <a:lnTo>
                    <a:pt x="318" y="509"/>
                  </a:lnTo>
                  <a:lnTo>
                    <a:pt x="354" y="513"/>
                  </a:lnTo>
                  <a:lnTo>
                    <a:pt x="388" y="517"/>
                  </a:lnTo>
                  <a:lnTo>
                    <a:pt x="404" y="520"/>
                  </a:lnTo>
                  <a:lnTo>
                    <a:pt x="420" y="524"/>
                  </a:lnTo>
                  <a:lnTo>
                    <a:pt x="435" y="530"/>
                  </a:lnTo>
                  <a:lnTo>
                    <a:pt x="450" y="535"/>
                  </a:lnTo>
                  <a:lnTo>
                    <a:pt x="461" y="541"/>
                  </a:lnTo>
                  <a:lnTo>
                    <a:pt x="457" y="529"/>
                  </a:lnTo>
                  <a:lnTo>
                    <a:pt x="454" y="520"/>
                  </a:lnTo>
                  <a:lnTo>
                    <a:pt x="442" y="481"/>
                  </a:lnTo>
                  <a:lnTo>
                    <a:pt x="430" y="444"/>
                  </a:lnTo>
                  <a:lnTo>
                    <a:pt x="422" y="426"/>
                  </a:lnTo>
                  <a:lnTo>
                    <a:pt x="416" y="409"/>
                  </a:lnTo>
                  <a:lnTo>
                    <a:pt x="409" y="392"/>
                  </a:lnTo>
                  <a:lnTo>
                    <a:pt x="401" y="375"/>
                  </a:lnTo>
                  <a:lnTo>
                    <a:pt x="393" y="360"/>
                  </a:lnTo>
                  <a:lnTo>
                    <a:pt x="384" y="344"/>
                  </a:lnTo>
                  <a:lnTo>
                    <a:pt x="374" y="329"/>
                  </a:lnTo>
                  <a:lnTo>
                    <a:pt x="364" y="315"/>
                  </a:lnTo>
                  <a:lnTo>
                    <a:pt x="353" y="301"/>
                  </a:lnTo>
                  <a:lnTo>
                    <a:pt x="341" y="286"/>
                  </a:lnTo>
                  <a:lnTo>
                    <a:pt x="327" y="273"/>
                  </a:lnTo>
                  <a:lnTo>
                    <a:pt x="313" y="260"/>
                  </a:lnTo>
                  <a:lnTo>
                    <a:pt x="304" y="234"/>
                  </a:lnTo>
                  <a:lnTo>
                    <a:pt x="297" y="207"/>
                  </a:lnTo>
                  <a:lnTo>
                    <a:pt x="289" y="181"/>
                  </a:lnTo>
                  <a:lnTo>
                    <a:pt x="283" y="155"/>
                  </a:lnTo>
                  <a:lnTo>
                    <a:pt x="275" y="124"/>
                  </a:lnTo>
                  <a:lnTo>
                    <a:pt x="266" y="92"/>
                  </a:lnTo>
                  <a:lnTo>
                    <a:pt x="257" y="60"/>
                  </a:lnTo>
                  <a:lnTo>
                    <a:pt x="244" y="29"/>
                  </a:lnTo>
                  <a:lnTo>
                    <a:pt x="280" y="53"/>
                  </a:lnTo>
                  <a:lnTo>
                    <a:pt x="314" y="77"/>
                  </a:lnTo>
                  <a:lnTo>
                    <a:pt x="329" y="89"/>
                  </a:lnTo>
                  <a:lnTo>
                    <a:pt x="345" y="101"/>
                  </a:lnTo>
                  <a:lnTo>
                    <a:pt x="360" y="113"/>
                  </a:lnTo>
                  <a:lnTo>
                    <a:pt x="374" y="128"/>
                  </a:lnTo>
                  <a:lnTo>
                    <a:pt x="389" y="142"/>
                  </a:lnTo>
                  <a:lnTo>
                    <a:pt x="402" y="156"/>
                  </a:lnTo>
                  <a:lnTo>
                    <a:pt x="415" y="173"/>
                  </a:lnTo>
                  <a:lnTo>
                    <a:pt x="428" y="190"/>
                  </a:lnTo>
                  <a:lnTo>
                    <a:pt x="440" y="209"/>
                  </a:lnTo>
                  <a:lnTo>
                    <a:pt x="452" y="229"/>
                  </a:lnTo>
                  <a:lnTo>
                    <a:pt x="464" y="250"/>
                  </a:lnTo>
                  <a:lnTo>
                    <a:pt x="476" y="274"/>
                  </a:lnTo>
                  <a:lnTo>
                    <a:pt x="477" y="277"/>
                  </a:lnTo>
                  <a:lnTo>
                    <a:pt x="481" y="277"/>
                  </a:lnTo>
                  <a:lnTo>
                    <a:pt x="489" y="277"/>
                  </a:lnTo>
                  <a:lnTo>
                    <a:pt x="497" y="278"/>
                  </a:lnTo>
                  <a:lnTo>
                    <a:pt x="505" y="278"/>
                  </a:lnTo>
                  <a:lnTo>
                    <a:pt x="515" y="279"/>
                  </a:lnTo>
                  <a:lnTo>
                    <a:pt x="523" y="295"/>
                  </a:lnTo>
                  <a:lnTo>
                    <a:pt x="532" y="311"/>
                  </a:lnTo>
                  <a:lnTo>
                    <a:pt x="542" y="327"/>
                  </a:lnTo>
                  <a:lnTo>
                    <a:pt x="552" y="342"/>
                  </a:lnTo>
                  <a:close/>
                  <a:moveTo>
                    <a:pt x="723" y="669"/>
                  </a:moveTo>
                  <a:lnTo>
                    <a:pt x="729" y="645"/>
                  </a:lnTo>
                  <a:lnTo>
                    <a:pt x="733" y="622"/>
                  </a:lnTo>
                  <a:lnTo>
                    <a:pt x="737" y="599"/>
                  </a:lnTo>
                  <a:lnTo>
                    <a:pt x="739" y="577"/>
                  </a:lnTo>
                  <a:lnTo>
                    <a:pt x="740" y="554"/>
                  </a:lnTo>
                  <a:lnTo>
                    <a:pt x="741" y="533"/>
                  </a:lnTo>
                  <a:lnTo>
                    <a:pt x="740" y="511"/>
                  </a:lnTo>
                  <a:lnTo>
                    <a:pt x="738" y="492"/>
                  </a:lnTo>
                  <a:lnTo>
                    <a:pt x="735" y="471"/>
                  </a:lnTo>
                  <a:lnTo>
                    <a:pt x="732" y="453"/>
                  </a:lnTo>
                  <a:lnTo>
                    <a:pt x="727" y="434"/>
                  </a:lnTo>
                  <a:lnTo>
                    <a:pt x="720" y="417"/>
                  </a:lnTo>
                  <a:lnTo>
                    <a:pt x="713" y="400"/>
                  </a:lnTo>
                  <a:lnTo>
                    <a:pt x="706" y="384"/>
                  </a:lnTo>
                  <a:lnTo>
                    <a:pt x="697" y="369"/>
                  </a:lnTo>
                  <a:lnTo>
                    <a:pt x="687" y="355"/>
                  </a:lnTo>
                  <a:lnTo>
                    <a:pt x="679" y="347"/>
                  </a:lnTo>
                  <a:lnTo>
                    <a:pt x="672" y="337"/>
                  </a:lnTo>
                  <a:lnTo>
                    <a:pt x="664" y="329"/>
                  </a:lnTo>
                  <a:lnTo>
                    <a:pt x="655" y="322"/>
                  </a:lnTo>
                  <a:lnTo>
                    <a:pt x="647" y="315"/>
                  </a:lnTo>
                  <a:lnTo>
                    <a:pt x="636" y="309"/>
                  </a:lnTo>
                  <a:lnTo>
                    <a:pt x="627" y="303"/>
                  </a:lnTo>
                  <a:lnTo>
                    <a:pt x="617" y="296"/>
                  </a:lnTo>
                  <a:lnTo>
                    <a:pt x="607" y="291"/>
                  </a:lnTo>
                  <a:lnTo>
                    <a:pt x="595" y="287"/>
                  </a:lnTo>
                  <a:lnTo>
                    <a:pt x="584" y="283"/>
                  </a:lnTo>
                  <a:lnTo>
                    <a:pt x="572" y="279"/>
                  </a:lnTo>
                  <a:lnTo>
                    <a:pt x="561" y="276"/>
                  </a:lnTo>
                  <a:lnTo>
                    <a:pt x="547" y="273"/>
                  </a:lnTo>
                  <a:lnTo>
                    <a:pt x="535" y="271"/>
                  </a:lnTo>
                  <a:lnTo>
                    <a:pt x="522" y="269"/>
                  </a:lnTo>
                  <a:lnTo>
                    <a:pt x="517" y="257"/>
                  </a:lnTo>
                  <a:lnTo>
                    <a:pt x="513" y="244"/>
                  </a:lnTo>
                  <a:lnTo>
                    <a:pt x="510" y="232"/>
                  </a:lnTo>
                  <a:lnTo>
                    <a:pt x="507" y="219"/>
                  </a:lnTo>
                  <a:lnTo>
                    <a:pt x="506" y="205"/>
                  </a:lnTo>
                  <a:lnTo>
                    <a:pt x="507" y="192"/>
                  </a:lnTo>
                  <a:lnTo>
                    <a:pt x="511" y="179"/>
                  </a:lnTo>
                  <a:lnTo>
                    <a:pt x="515" y="165"/>
                  </a:lnTo>
                  <a:lnTo>
                    <a:pt x="520" y="153"/>
                  </a:lnTo>
                  <a:lnTo>
                    <a:pt x="527" y="142"/>
                  </a:lnTo>
                  <a:lnTo>
                    <a:pt x="536" y="133"/>
                  </a:lnTo>
                  <a:lnTo>
                    <a:pt x="545" y="124"/>
                  </a:lnTo>
                  <a:lnTo>
                    <a:pt x="557" y="116"/>
                  </a:lnTo>
                  <a:lnTo>
                    <a:pt x="569" y="109"/>
                  </a:lnTo>
                  <a:lnTo>
                    <a:pt x="581" y="103"/>
                  </a:lnTo>
                  <a:lnTo>
                    <a:pt x="594" y="98"/>
                  </a:lnTo>
                  <a:lnTo>
                    <a:pt x="609" y="94"/>
                  </a:lnTo>
                  <a:lnTo>
                    <a:pt x="622" y="90"/>
                  </a:lnTo>
                  <a:lnTo>
                    <a:pt x="636" y="87"/>
                  </a:lnTo>
                  <a:lnTo>
                    <a:pt x="651" y="85"/>
                  </a:lnTo>
                  <a:lnTo>
                    <a:pt x="664" y="84"/>
                  </a:lnTo>
                  <a:lnTo>
                    <a:pt x="677" y="83"/>
                  </a:lnTo>
                  <a:lnTo>
                    <a:pt x="690" y="83"/>
                  </a:lnTo>
                  <a:lnTo>
                    <a:pt x="701" y="83"/>
                  </a:lnTo>
                  <a:lnTo>
                    <a:pt x="714" y="84"/>
                  </a:lnTo>
                  <a:lnTo>
                    <a:pt x="728" y="85"/>
                  </a:lnTo>
                  <a:lnTo>
                    <a:pt x="742" y="88"/>
                  </a:lnTo>
                  <a:lnTo>
                    <a:pt x="756" y="91"/>
                  </a:lnTo>
                  <a:lnTo>
                    <a:pt x="770" y="95"/>
                  </a:lnTo>
                  <a:lnTo>
                    <a:pt x="784" y="99"/>
                  </a:lnTo>
                  <a:lnTo>
                    <a:pt x="798" y="104"/>
                  </a:lnTo>
                  <a:lnTo>
                    <a:pt x="812" y="110"/>
                  </a:lnTo>
                  <a:lnTo>
                    <a:pt x="826" y="118"/>
                  </a:lnTo>
                  <a:lnTo>
                    <a:pt x="839" y="125"/>
                  </a:lnTo>
                  <a:lnTo>
                    <a:pt x="851" y="132"/>
                  </a:lnTo>
                  <a:lnTo>
                    <a:pt x="863" y="141"/>
                  </a:lnTo>
                  <a:lnTo>
                    <a:pt x="874" y="149"/>
                  </a:lnTo>
                  <a:lnTo>
                    <a:pt x="884" y="159"/>
                  </a:lnTo>
                  <a:lnTo>
                    <a:pt x="892" y="170"/>
                  </a:lnTo>
                  <a:lnTo>
                    <a:pt x="901" y="180"/>
                  </a:lnTo>
                  <a:lnTo>
                    <a:pt x="907" y="192"/>
                  </a:lnTo>
                  <a:lnTo>
                    <a:pt x="912" y="203"/>
                  </a:lnTo>
                  <a:lnTo>
                    <a:pt x="914" y="214"/>
                  </a:lnTo>
                  <a:lnTo>
                    <a:pt x="914" y="223"/>
                  </a:lnTo>
                  <a:lnTo>
                    <a:pt x="913" y="232"/>
                  </a:lnTo>
                  <a:lnTo>
                    <a:pt x="911" y="241"/>
                  </a:lnTo>
                  <a:lnTo>
                    <a:pt x="908" y="250"/>
                  </a:lnTo>
                  <a:lnTo>
                    <a:pt x="904" y="260"/>
                  </a:lnTo>
                  <a:lnTo>
                    <a:pt x="898" y="273"/>
                  </a:lnTo>
                  <a:lnTo>
                    <a:pt x="893" y="287"/>
                  </a:lnTo>
                  <a:lnTo>
                    <a:pt x="892" y="295"/>
                  </a:lnTo>
                  <a:lnTo>
                    <a:pt x="890" y="304"/>
                  </a:lnTo>
                  <a:lnTo>
                    <a:pt x="890" y="313"/>
                  </a:lnTo>
                  <a:lnTo>
                    <a:pt x="890" y="322"/>
                  </a:lnTo>
                  <a:lnTo>
                    <a:pt x="891" y="333"/>
                  </a:lnTo>
                  <a:lnTo>
                    <a:pt x="893" y="341"/>
                  </a:lnTo>
                  <a:lnTo>
                    <a:pt x="896" y="350"/>
                  </a:lnTo>
                  <a:lnTo>
                    <a:pt x="900" y="356"/>
                  </a:lnTo>
                  <a:lnTo>
                    <a:pt x="904" y="361"/>
                  </a:lnTo>
                  <a:lnTo>
                    <a:pt x="908" y="365"/>
                  </a:lnTo>
                  <a:lnTo>
                    <a:pt x="914" y="368"/>
                  </a:lnTo>
                  <a:lnTo>
                    <a:pt x="921" y="372"/>
                  </a:lnTo>
                  <a:lnTo>
                    <a:pt x="913" y="387"/>
                  </a:lnTo>
                  <a:lnTo>
                    <a:pt x="897" y="420"/>
                  </a:lnTo>
                  <a:lnTo>
                    <a:pt x="884" y="454"/>
                  </a:lnTo>
                  <a:lnTo>
                    <a:pt x="872" y="489"/>
                  </a:lnTo>
                  <a:lnTo>
                    <a:pt x="861" y="524"/>
                  </a:lnTo>
                  <a:lnTo>
                    <a:pt x="850" y="559"/>
                  </a:lnTo>
                  <a:lnTo>
                    <a:pt x="842" y="594"/>
                  </a:lnTo>
                  <a:lnTo>
                    <a:pt x="835" y="629"/>
                  </a:lnTo>
                  <a:lnTo>
                    <a:pt x="830" y="661"/>
                  </a:lnTo>
                  <a:lnTo>
                    <a:pt x="817" y="668"/>
                  </a:lnTo>
                  <a:lnTo>
                    <a:pt x="812" y="670"/>
                  </a:lnTo>
                  <a:lnTo>
                    <a:pt x="814" y="673"/>
                  </a:lnTo>
                  <a:lnTo>
                    <a:pt x="791" y="672"/>
                  </a:lnTo>
                  <a:lnTo>
                    <a:pt x="765" y="670"/>
                  </a:lnTo>
                  <a:lnTo>
                    <a:pt x="742" y="669"/>
                  </a:lnTo>
                  <a:lnTo>
                    <a:pt x="723" y="669"/>
                  </a:lnTo>
                  <a:close/>
                  <a:moveTo>
                    <a:pt x="965" y="726"/>
                  </a:moveTo>
                  <a:lnTo>
                    <a:pt x="951" y="703"/>
                  </a:lnTo>
                  <a:lnTo>
                    <a:pt x="938" y="682"/>
                  </a:lnTo>
                  <a:lnTo>
                    <a:pt x="932" y="672"/>
                  </a:lnTo>
                  <a:lnTo>
                    <a:pt x="926" y="661"/>
                  </a:lnTo>
                  <a:lnTo>
                    <a:pt x="922" y="650"/>
                  </a:lnTo>
                  <a:lnTo>
                    <a:pt x="918" y="640"/>
                  </a:lnTo>
                  <a:lnTo>
                    <a:pt x="916" y="635"/>
                  </a:lnTo>
                  <a:lnTo>
                    <a:pt x="912" y="636"/>
                  </a:lnTo>
                  <a:lnTo>
                    <a:pt x="897" y="639"/>
                  </a:lnTo>
                  <a:lnTo>
                    <a:pt x="880" y="644"/>
                  </a:lnTo>
                  <a:lnTo>
                    <a:pt x="861" y="649"/>
                  </a:lnTo>
                  <a:lnTo>
                    <a:pt x="841" y="656"/>
                  </a:lnTo>
                  <a:lnTo>
                    <a:pt x="846" y="623"/>
                  </a:lnTo>
                  <a:lnTo>
                    <a:pt x="853" y="588"/>
                  </a:lnTo>
                  <a:lnTo>
                    <a:pt x="863" y="552"/>
                  </a:lnTo>
                  <a:lnTo>
                    <a:pt x="874" y="516"/>
                  </a:lnTo>
                  <a:lnTo>
                    <a:pt x="886" y="479"/>
                  </a:lnTo>
                  <a:lnTo>
                    <a:pt x="900" y="444"/>
                  </a:lnTo>
                  <a:lnTo>
                    <a:pt x="915" y="409"/>
                  </a:lnTo>
                  <a:lnTo>
                    <a:pt x="930" y="375"/>
                  </a:lnTo>
                  <a:lnTo>
                    <a:pt x="942" y="379"/>
                  </a:lnTo>
                  <a:lnTo>
                    <a:pt x="965" y="387"/>
                  </a:lnTo>
                  <a:lnTo>
                    <a:pt x="975" y="392"/>
                  </a:lnTo>
                  <a:lnTo>
                    <a:pt x="984" y="396"/>
                  </a:lnTo>
                  <a:lnTo>
                    <a:pt x="993" y="399"/>
                  </a:lnTo>
                  <a:lnTo>
                    <a:pt x="1001" y="403"/>
                  </a:lnTo>
                  <a:lnTo>
                    <a:pt x="1012" y="408"/>
                  </a:lnTo>
                  <a:lnTo>
                    <a:pt x="1023" y="412"/>
                  </a:lnTo>
                  <a:lnTo>
                    <a:pt x="1028" y="414"/>
                  </a:lnTo>
                  <a:lnTo>
                    <a:pt x="1033" y="414"/>
                  </a:lnTo>
                  <a:lnTo>
                    <a:pt x="1038" y="415"/>
                  </a:lnTo>
                  <a:lnTo>
                    <a:pt x="1042" y="414"/>
                  </a:lnTo>
                  <a:lnTo>
                    <a:pt x="1047" y="413"/>
                  </a:lnTo>
                  <a:lnTo>
                    <a:pt x="1051" y="412"/>
                  </a:lnTo>
                  <a:lnTo>
                    <a:pt x="1056" y="409"/>
                  </a:lnTo>
                  <a:lnTo>
                    <a:pt x="1060" y="406"/>
                  </a:lnTo>
                  <a:lnTo>
                    <a:pt x="1071" y="397"/>
                  </a:lnTo>
                  <a:lnTo>
                    <a:pt x="1083" y="382"/>
                  </a:lnTo>
                  <a:lnTo>
                    <a:pt x="1099" y="360"/>
                  </a:lnTo>
                  <a:lnTo>
                    <a:pt x="1107" y="349"/>
                  </a:lnTo>
                  <a:lnTo>
                    <a:pt x="1117" y="338"/>
                  </a:lnTo>
                  <a:lnTo>
                    <a:pt x="1122" y="334"/>
                  </a:lnTo>
                  <a:lnTo>
                    <a:pt x="1127" y="330"/>
                  </a:lnTo>
                  <a:lnTo>
                    <a:pt x="1134" y="326"/>
                  </a:lnTo>
                  <a:lnTo>
                    <a:pt x="1143" y="322"/>
                  </a:lnTo>
                  <a:lnTo>
                    <a:pt x="1151" y="319"/>
                  </a:lnTo>
                  <a:lnTo>
                    <a:pt x="1161" y="317"/>
                  </a:lnTo>
                  <a:lnTo>
                    <a:pt x="1170" y="315"/>
                  </a:lnTo>
                  <a:lnTo>
                    <a:pt x="1178" y="315"/>
                  </a:lnTo>
                  <a:lnTo>
                    <a:pt x="1195" y="315"/>
                  </a:lnTo>
                  <a:lnTo>
                    <a:pt x="1214" y="316"/>
                  </a:lnTo>
                  <a:lnTo>
                    <a:pt x="1215" y="316"/>
                  </a:lnTo>
                  <a:lnTo>
                    <a:pt x="1221" y="328"/>
                  </a:lnTo>
                  <a:lnTo>
                    <a:pt x="1228" y="340"/>
                  </a:lnTo>
                  <a:lnTo>
                    <a:pt x="1234" y="354"/>
                  </a:lnTo>
                  <a:lnTo>
                    <a:pt x="1240" y="367"/>
                  </a:lnTo>
                  <a:lnTo>
                    <a:pt x="1245" y="378"/>
                  </a:lnTo>
                  <a:lnTo>
                    <a:pt x="1249" y="388"/>
                  </a:lnTo>
                  <a:lnTo>
                    <a:pt x="1252" y="399"/>
                  </a:lnTo>
                  <a:lnTo>
                    <a:pt x="1253" y="409"/>
                  </a:lnTo>
                  <a:lnTo>
                    <a:pt x="1254" y="419"/>
                  </a:lnTo>
                  <a:lnTo>
                    <a:pt x="1254" y="429"/>
                  </a:lnTo>
                  <a:lnTo>
                    <a:pt x="1254" y="440"/>
                  </a:lnTo>
                  <a:lnTo>
                    <a:pt x="1253" y="450"/>
                  </a:lnTo>
                  <a:lnTo>
                    <a:pt x="1244" y="455"/>
                  </a:lnTo>
                  <a:lnTo>
                    <a:pt x="1236" y="460"/>
                  </a:lnTo>
                  <a:lnTo>
                    <a:pt x="1228" y="465"/>
                  </a:lnTo>
                  <a:lnTo>
                    <a:pt x="1219" y="470"/>
                  </a:lnTo>
                  <a:lnTo>
                    <a:pt x="1189" y="487"/>
                  </a:lnTo>
                  <a:lnTo>
                    <a:pt x="1167" y="498"/>
                  </a:lnTo>
                  <a:lnTo>
                    <a:pt x="1145" y="511"/>
                  </a:lnTo>
                  <a:lnTo>
                    <a:pt x="1135" y="517"/>
                  </a:lnTo>
                  <a:lnTo>
                    <a:pt x="1124" y="524"/>
                  </a:lnTo>
                  <a:lnTo>
                    <a:pt x="1114" y="532"/>
                  </a:lnTo>
                  <a:lnTo>
                    <a:pt x="1105" y="540"/>
                  </a:lnTo>
                  <a:lnTo>
                    <a:pt x="1096" y="548"/>
                  </a:lnTo>
                  <a:lnTo>
                    <a:pt x="1088" y="557"/>
                  </a:lnTo>
                  <a:lnTo>
                    <a:pt x="1081" y="566"/>
                  </a:lnTo>
                  <a:lnTo>
                    <a:pt x="1075" y="577"/>
                  </a:lnTo>
                  <a:lnTo>
                    <a:pt x="1069" y="587"/>
                  </a:lnTo>
                  <a:lnTo>
                    <a:pt x="1066" y="598"/>
                  </a:lnTo>
                  <a:lnTo>
                    <a:pt x="1063" y="610"/>
                  </a:lnTo>
                  <a:lnTo>
                    <a:pt x="1062" y="623"/>
                  </a:lnTo>
                  <a:lnTo>
                    <a:pt x="1061" y="633"/>
                  </a:lnTo>
                  <a:lnTo>
                    <a:pt x="1062" y="643"/>
                  </a:lnTo>
                  <a:lnTo>
                    <a:pt x="1063" y="651"/>
                  </a:lnTo>
                  <a:lnTo>
                    <a:pt x="1064" y="659"/>
                  </a:lnTo>
                  <a:lnTo>
                    <a:pt x="1067" y="673"/>
                  </a:lnTo>
                  <a:lnTo>
                    <a:pt x="1071" y="684"/>
                  </a:lnTo>
                  <a:lnTo>
                    <a:pt x="1075" y="692"/>
                  </a:lnTo>
                  <a:lnTo>
                    <a:pt x="1077" y="699"/>
                  </a:lnTo>
                  <a:lnTo>
                    <a:pt x="1077" y="706"/>
                  </a:lnTo>
                  <a:lnTo>
                    <a:pt x="1077" y="714"/>
                  </a:lnTo>
                  <a:lnTo>
                    <a:pt x="1074" y="722"/>
                  </a:lnTo>
                  <a:lnTo>
                    <a:pt x="1068" y="730"/>
                  </a:lnTo>
                  <a:lnTo>
                    <a:pt x="1061" y="739"/>
                  </a:lnTo>
                  <a:lnTo>
                    <a:pt x="1050" y="750"/>
                  </a:lnTo>
                  <a:lnTo>
                    <a:pt x="1028" y="770"/>
                  </a:lnTo>
                  <a:lnTo>
                    <a:pt x="1005" y="792"/>
                  </a:lnTo>
                  <a:lnTo>
                    <a:pt x="996" y="775"/>
                  </a:lnTo>
                  <a:lnTo>
                    <a:pt x="987" y="759"/>
                  </a:lnTo>
                  <a:lnTo>
                    <a:pt x="976" y="742"/>
                  </a:lnTo>
                  <a:lnTo>
                    <a:pt x="965" y="726"/>
                  </a:lnTo>
                  <a:close/>
                  <a:moveTo>
                    <a:pt x="1005" y="817"/>
                  </a:moveTo>
                  <a:lnTo>
                    <a:pt x="1009" y="829"/>
                  </a:lnTo>
                  <a:lnTo>
                    <a:pt x="1012" y="841"/>
                  </a:lnTo>
                  <a:lnTo>
                    <a:pt x="1014" y="855"/>
                  </a:lnTo>
                  <a:lnTo>
                    <a:pt x="1015" y="867"/>
                  </a:lnTo>
                  <a:lnTo>
                    <a:pt x="1004" y="842"/>
                  </a:lnTo>
                  <a:lnTo>
                    <a:pt x="1005" y="817"/>
                  </a:lnTo>
                  <a:close/>
                  <a:moveTo>
                    <a:pt x="1268" y="1149"/>
                  </a:moveTo>
                  <a:lnTo>
                    <a:pt x="1250" y="1151"/>
                  </a:lnTo>
                  <a:lnTo>
                    <a:pt x="1230" y="1152"/>
                  </a:lnTo>
                  <a:lnTo>
                    <a:pt x="1212" y="1153"/>
                  </a:lnTo>
                  <a:lnTo>
                    <a:pt x="1192" y="1153"/>
                  </a:lnTo>
                  <a:lnTo>
                    <a:pt x="1175" y="1152"/>
                  </a:lnTo>
                  <a:lnTo>
                    <a:pt x="1158" y="1149"/>
                  </a:lnTo>
                  <a:lnTo>
                    <a:pt x="1150" y="1147"/>
                  </a:lnTo>
                  <a:lnTo>
                    <a:pt x="1142" y="1144"/>
                  </a:lnTo>
                  <a:lnTo>
                    <a:pt x="1135" y="1141"/>
                  </a:lnTo>
                  <a:lnTo>
                    <a:pt x="1129" y="1137"/>
                  </a:lnTo>
                  <a:lnTo>
                    <a:pt x="1114" y="1127"/>
                  </a:lnTo>
                  <a:lnTo>
                    <a:pt x="1100" y="1114"/>
                  </a:lnTo>
                  <a:lnTo>
                    <a:pt x="1086" y="1101"/>
                  </a:lnTo>
                  <a:lnTo>
                    <a:pt x="1071" y="1086"/>
                  </a:lnTo>
                  <a:lnTo>
                    <a:pt x="1045" y="1057"/>
                  </a:lnTo>
                  <a:lnTo>
                    <a:pt x="1025" y="1035"/>
                  </a:lnTo>
                  <a:lnTo>
                    <a:pt x="1012" y="1018"/>
                  </a:lnTo>
                  <a:lnTo>
                    <a:pt x="1003" y="1006"/>
                  </a:lnTo>
                  <a:lnTo>
                    <a:pt x="998" y="996"/>
                  </a:lnTo>
                  <a:lnTo>
                    <a:pt x="995" y="988"/>
                  </a:lnTo>
                  <a:lnTo>
                    <a:pt x="994" y="983"/>
                  </a:lnTo>
                  <a:lnTo>
                    <a:pt x="994" y="980"/>
                  </a:lnTo>
                  <a:lnTo>
                    <a:pt x="994" y="976"/>
                  </a:lnTo>
                  <a:lnTo>
                    <a:pt x="995" y="972"/>
                  </a:lnTo>
                  <a:lnTo>
                    <a:pt x="998" y="965"/>
                  </a:lnTo>
                  <a:lnTo>
                    <a:pt x="1002" y="956"/>
                  </a:lnTo>
                  <a:lnTo>
                    <a:pt x="1007" y="948"/>
                  </a:lnTo>
                  <a:lnTo>
                    <a:pt x="1011" y="937"/>
                  </a:lnTo>
                  <a:lnTo>
                    <a:pt x="1016" y="926"/>
                  </a:lnTo>
                  <a:lnTo>
                    <a:pt x="1020" y="913"/>
                  </a:lnTo>
                  <a:lnTo>
                    <a:pt x="1023" y="899"/>
                  </a:lnTo>
                  <a:lnTo>
                    <a:pt x="1035" y="915"/>
                  </a:lnTo>
                  <a:lnTo>
                    <a:pt x="1046" y="931"/>
                  </a:lnTo>
                  <a:lnTo>
                    <a:pt x="1054" y="944"/>
                  </a:lnTo>
                  <a:lnTo>
                    <a:pt x="1061" y="956"/>
                  </a:lnTo>
                  <a:lnTo>
                    <a:pt x="1065" y="964"/>
                  </a:lnTo>
                  <a:lnTo>
                    <a:pt x="1070" y="972"/>
                  </a:lnTo>
                  <a:lnTo>
                    <a:pt x="1076" y="980"/>
                  </a:lnTo>
                  <a:lnTo>
                    <a:pt x="1081" y="988"/>
                  </a:lnTo>
                  <a:lnTo>
                    <a:pt x="1088" y="994"/>
                  </a:lnTo>
                  <a:lnTo>
                    <a:pt x="1095" y="999"/>
                  </a:lnTo>
                  <a:lnTo>
                    <a:pt x="1099" y="1001"/>
                  </a:lnTo>
                  <a:lnTo>
                    <a:pt x="1103" y="1002"/>
                  </a:lnTo>
                  <a:lnTo>
                    <a:pt x="1107" y="1003"/>
                  </a:lnTo>
                  <a:lnTo>
                    <a:pt x="1112" y="1003"/>
                  </a:lnTo>
                  <a:lnTo>
                    <a:pt x="1121" y="1002"/>
                  </a:lnTo>
                  <a:lnTo>
                    <a:pt x="1129" y="999"/>
                  </a:lnTo>
                  <a:lnTo>
                    <a:pt x="1136" y="995"/>
                  </a:lnTo>
                  <a:lnTo>
                    <a:pt x="1144" y="989"/>
                  </a:lnTo>
                  <a:lnTo>
                    <a:pt x="1152" y="981"/>
                  </a:lnTo>
                  <a:lnTo>
                    <a:pt x="1160" y="973"/>
                  </a:lnTo>
                  <a:lnTo>
                    <a:pt x="1168" y="965"/>
                  </a:lnTo>
                  <a:lnTo>
                    <a:pt x="1175" y="956"/>
                  </a:lnTo>
                  <a:lnTo>
                    <a:pt x="1188" y="936"/>
                  </a:lnTo>
                  <a:lnTo>
                    <a:pt x="1199" y="918"/>
                  </a:lnTo>
                  <a:lnTo>
                    <a:pt x="1208" y="902"/>
                  </a:lnTo>
                  <a:lnTo>
                    <a:pt x="1213" y="889"/>
                  </a:lnTo>
                  <a:lnTo>
                    <a:pt x="1217" y="876"/>
                  </a:lnTo>
                  <a:lnTo>
                    <a:pt x="1221" y="863"/>
                  </a:lnTo>
                  <a:lnTo>
                    <a:pt x="1225" y="850"/>
                  </a:lnTo>
                  <a:lnTo>
                    <a:pt x="1228" y="836"/>
                  </a:lnTo>
                  <a:lnTo>
                    <a:pt x="1231" y="823"/>
                  </a:lnTo>
                  <a:lnTo>
                    <a:pt x="1249" y="846"/>
                  </a:lnTo>
                  <a:lnTo>
                    <a:pt x="1267" y="869"/>
                  </a:lnTo>
                  <a:lnTo>
                    <a:pt x="1287" y="892"/>
                  </a:lnTo>
                  <a:lnTo>
                    <a:pt x="1308" y="916"/>
                  </a:lnTo>
                  <a:lnTo>
                    <a:pt x="1310" y="945"/>
                  </a:lnTo>
                  <a:lnTo>
                    <a:pt x="1312" y="973"/>
                  </a:lnTo>
                  <a:lnTo>
                    <a:pt x="1314" y="1003"/>
                  </a:lnTo>
                  <a:lnTo>
                    <a:pt x="1316" y="1032"/>
                  </a:lnTo>
                  <a:lnTo>
                    <a:pt x="1317" y="1060"/>
                  </a:lnTo>
                  <a:lnTo>
                    <a:pt x="1319" y="1089"/>
                  </a:lnTo>
                  <a:lnTo>
                    <a:pt x="1320" y="1117"/>
                  </a:lnTo>
                  <a:lnTo>
                    <a:pt x="1321" y="1145"/>
                  </a:lnTo>
                  <a:lnTo>
                    <a:pt x="1309" y="1146"/>
                  </a:lnTo>
                  <a:lnTo>
                    <a:pt x="1296" y="1146"/>
                  </a:lnTo>
                  <a:lnTo>
                    <a:pt x="1282" y="1148"/>
                  </a:lnTo>
                  <a:lnTo>
                    <a:pt x="1268" y="1149"/>
                  </a:lnTo>
                  <a:close/>
                  <a:moveTo>
                    <a:pt x="1460" y="839"/>
                  </a:moveTo>
                  <a:lnTo>
                    <a:pt x="1445" y="824"/>
                  </a:lnTo>
                  <a:lnTo>
                    <a:pt x="1430" y="809"/>
                  </a:lnTo>
                  <a:lnTo>
                    <a:pt x="1413" y="792"/>
                  </a:lnTo>
                  <a:lnTo>
                    <a:pt x="1396" y="775"/>
                  </a:lnTo>
                  <a:lnTo>
                    <a:pt x="1387" y="781"/>
                  </a:lnTo>
                  <a:lnTo>
                    <a:pt x="1396" y="798"/>
                  </a:lnTo>
                  <a:lnTo>
                    <a:pt x="1407" y="815"/>
                  </a:lnTo>
                  <a:lnTo>
                    <a:pt x="1417" y="829"/>
                  </a:lnTo>
                  <a:lnTo>
                    <a:pt x="1429" y="842"/>
                  </a:lnTo>
                  <a:lnTo>
                    <a:pt x="1438" y="854"/>
                  </a:lnTo>
                  <a:lnTo>
                    <a:pt x="1447" y="866"/>
                  </a:lnTo>
                  <a:lnTo>
                    <a:pt x="1456" y="878"/>
                  </a:lnTo>
                  <a:lnTo>
                    <a:pt x="1465" y="892"/>
                  </a:lnTo>
                  <a:lnTo>
                    <a:pt x="1461" y="902"/>
                  </a:lnTo>
                  <a:lnTo>
                    <a:pt x="1454" y="916"/>
                  </a:lnTo>
                  <a:lnTo>
                    <a:pt x="1444" y="940"/>
                  </a:lnTo>
                  <a:lnTo>
                    <a:pt x="1433" y="966"/>
                  </a:lnTo>
                  <a:lnTo>
                    <a:pt x="1422" y="991"/>
                  </a:lnTo>
                  <a:lnTo>
                    <a:pt x="1413" y="1008"/>
                  </a:lnTo>
                  <a:lnTo>
                    <a:pt x="1395" y="990"/>
                  </a:lnTo>
                  <a:lnTo>
                    <a:pt x="1372" y="967"/>
                  </a:lnTo>
                  <a:lnTo>
                    <a:pt x="1346" y="941"/>
                  </a:lnTo>
                  <a:lnTo>
                    <a:pt x="1318" y="912"/>
                  </a:lnTo>
                  <a:lnTo>
                    <a:pt x="1318" y="899"/>
                  </a:lnTo>
                  <a:lnTo>
                    <a:pt x="1317" y="886"/>
                  </a:lnTo>
                  <a:lnTo>
                    <a:pt x="1316" y="874"/>
                  </a:lnTo>
                  <a:lnTo>
                    <a:pt x="1315" y="862"/>
                  </a:lnTo>
                  <a:lnTo>
                    <a:pt x="1315" y="860"/>
                  </a:lnTo>
                  <a:lnTo>
                    <a:pt x="1314" y="847"/>
                  </a:lnTo>
                  <a:lnTo>
                    <a:pt x="1314" y="835"/>
                  </a:lnTo>
                  <a:lnTo>
                    <a:pt x="1315" y="824"/>
                  </a:lnTo>
                  <a:lnTo>
                    <a:pt x="1316" y="813"/>
                  </a:lnTo>
                  <a:lnTo>
                    <a:pt x="1319" y="790"/>
                  </a:lnTo>
                  <a:lnTo>
                    <a:pt x="1324" y="769"/>
                  </a:lnTo>
                  <a:lnTo>
                    <a:pt x="1331" y="748"/>
                  </a:lnTo>
                  <a:lnTo>
                    <a:pt x="1339" y="729"/>
                  </a:lnTo>
                  <a:lnTo>
                    <a:pt x="1348" y="710"/>
                  </a:lnTo>
                  <a:lnTo>
                    <a:pt x="1358" y="692"/>
                  </a:lnTo>
                  <a:lnTo>
                    <a:pt x="1389" y="693"/>
                  </a:lnTo>
                  <a:lnTo>
                    <a:pt x="1408" y="694"/>
                  </a:lnTo>
                  <a:lnTo>
                    <a:pt x="1417" y="695"/>
                  </a:lnTo>
                  <a:lnTo>
                    <a:pt x="1429" y="695"/>
                  </a:lnTo>
                  <a:lnTo>
                    <a:pt x="1439" y="694"/>
                  </a:lnTo>
                  <a:lnTo>
                    <a:pt x="1451" y="694"/>
                  </a:lnTo>
                  <a:lnTo>
                    <a:pt x="1480" y="692"/>
                  </a:lnTo>
                  <a:lnTo>
                    <a:pt x="1509" y="693"/>
                  </a:lnTo>
                  <a:lnTo>
                    <a:pt x="1521" y="695"/>
                  </a:lnTo>
                  <a:lnTo>
                    <a:pt x="1532" y="698"/>
                  </a:lnTo>
                  <a:lnTo>
                    <a:pt x="1537" y="700"/>
                  </a:lnTo>
                  <a:lnTo>
                    <a:pt x="1542" y="702"/>
                  </a:lnTo>
                  <a:lnTo>
                    <a:pt x="1546" y="705"/>
                  </a:lnTo>
                  <a:lnTo>
                    <a:pt x="1551" y="708"/>
                  </a:lnTo>
                  <a:lnTo>
                    <a:pt x="1555" y="715"/>
                  </a:lnTo>
                  <a:lnTo>
                    <a:pt x="1557" y="722"/>
                  </a:lnTo>
                  <a:lnTo>
                    <a:pt x="1558" y="731"/>
                  </a:lnTo>
                  <a:lnTo>
                    <a:pt x="1558" y="741"/>
                  </a:lnTo>
                  <a:lnTo>
                    <a:pt x="1554" y="760"/>
                  </a:lnTo>
                  <a:lnTo>
                    <a:pt x="1548" y="776"/>
                  </a:lnTo>
                  <a:lnTo>
                    <a:pt x="1542" y="790"/>
                  </a:lnTo>
                  <a:lnTo>
                    <a:pt x="1536" y="804"/>
                  </a:lnTo>
                  <a:lnTo>
                    <a:pt x="1531" y="814"/>
                  </a:lnTo>
                  <a:lnTo>
                    <a:pt x="1526" y="825"/>
                  </a:lnTo>
                  <a:lnTo>
                    <a:pt x="1522" y="836"/>
                  </a:lnTo>
                  <a:lnTo>
                    <a:pt x="1520" y="849"/>
                  </a:lnTo>
                  <a:lnTo>
                    <a:pt x="1520" y="855"/>
                  </a:lnTo>
                  <a:lnTo>
                    <a:pt x="1520" y="861"/>
                  </a:lnTo>
                  <a:lnTo>
                    <a:pt x="1520" y="868"/>
                  </a:lnTo>
                  <a:lnTo>
                    <a:pt x="1521" y="875"/>
                  </a:lnTo>
                  <a:lnTo>
                    <a:pt x="1523" y="882"/>
                  </a:lnTo>
                  <a:lnTo>
                    <a:pt x="1526" y="890"/>
                  </a:lnTo>
                  <a:lnTo>
                    <a:pt x="1529" y="899"/>
                  </a:lnTo>
                  <a:lnTo>
                    <a:pt x="1533" y="908"/>
                  </a:lnTo>
                  <a:lnTo>
                    <a:pt x="1537" y="918"/>
                  </a:lnTo>
                  <a:lnTo>
                    <a:pt x="1519" y="898"/>
                  </a:lnTo>
                  <a:lnTo>
                    <a:pt x="1500" y="878"/>
                  </a:lnTo>
                  <a:lnTo>
                    <a:pt x="1481" y="859"/>
                  </a:lnTo>
                  <a:lnTo>
                    <a:pt x="1460" y="839"/>
                  </a:lnTo>
                  <a:close/>
                  <a:moveTo>
                    <a:pt x="1719" y="1138"/>
                  </a:moveTo>
                  <a:lnTo>
                    <a:pt x="1719" y="1148"/>
                  </a:lnTo>
                  <a:lnTo>
                    <a:pt x="1719" y="1158"/>
                  </a:lnTo>
                  <a:lnTo>
                    <a:pt x="1717" y="1169"/>
                  </a:lnTo>
                  <a:lnTo>
                    <a:pt x="1715" y="1179"/>
                  </a:lnTo>
                  <a:lnTo>
                    <a:pt x="1712" y="1188"/>
                  </a:lnTo>
                  <a:lnTo>
                    <a:pt x="1709" y="1196"/>
                  </a:lnTo>
                  <a:lnTo>
                    <a:pt x="1705" y="1204"/>
                  </a:lnTo>
                  <a:lnTo>
                    <a:pt x="1700" y="1211"/>
                  </a:lnTo>
                  <a:lnTo>
                    <a:pt x="1693" y="1219"/>
                  </a:lnTo>
                  <a:lnTo>
                    <a:pt x="1687" y="1225"/>
                  </a:lnTo>
                  <a:lnTo>
                    <a:pt x="1680" y="1231"/>
                  </a:lnTo>
                  <a:lnTo>
                    <a:pt x="1672" y="1235"/>
                  </a:lnTo>
                  <a:lnTo>
                    <a:pt x="1665" y="1238"/>
                  </a:lnTo>
                  <a:lnTo>
                    <a:pt x="1658" y="1240"/>
                  </a:lnTo>
                  <a:lnTo>
                    <a:pt x="1651" y="1241"/>
                  </a:lnTo>
                  <a:lnTo>
                    <a:pt x="1644" y="1242"/>
                  </a:lnTo>
                  <a:lnTo>
                    <a:pt x="1637" y="1242"/>
                  </a:lnTo>
                  <a:lnTo>
                    <a:pt x="1629" y="1241"/>
                  </a:lnTo>
                  <a:lnTo>
                    <a:pt x="1621" y="1240"/>
                  </a:lnTo>
                  <a:lnTo>
                    <a:pt x="1614" y="1239"/>
                  </a:lnTo>
                  <a:lnTo>
                    <a:pt x="1598" y="1235"/>
                  </a:lnTo>
                  <a:lnTo>
                    <a:pt x="1581" y="1230"/>
                  </a:lnTo>
                  <a:lnTo>
                    <a:pt x="1567" y="1226"/>
                  </a:lnTo>
                  <a:lnTo>
                    <a:pt x="1541" y="1221"/>
                  </a:lnTo>
                  <a:lnTo>
                    <a:pt x="1526" y="1218"/>
                  </a:lnTo>
                  <a:lnTo>
                    <a:pt x="1513" y="1215"/>
                  </a:lnTo>
                  <a:lnTo>
                    <a:pt x="1501" y="1210"/>
                  </a:lnTo>
                  <a:lnTo>
                    <a:pt x="1491" y="1206"/>
                  </a:lnTo>
                  <a:lnTo>
                    <a:pt x="1486" y="1203"/>
                  </a:lnTo>
                  <a:lnTo>
                    <a:pt x="1483" y="1200"/>
                  </a:lnTo>
                  <a:lnTo>
                    <a:pt x="1480" y="1197"/>
                  </a:lnTo>
                  <a:lnTo>
                    <a:pt x="1477" y="1193"/>
                  </a:lnTo>
                  <a:lnTo>
                    <a:pt x="1476" y="1189"/>
                  </a:lnTo>
                  <a:lnTo>
                    <a:pt x="1475" y="1185"/>
                  </a:lnTo>
                  <a:lnTo>
                    <a:pt x="1474" y="1180"/>
                  </a:lnTo>
                  <a:lnTo>
                    <a:pt x="1475" y="1174"/>
                  </a:lnTo>
                  <a:lnTo>
                    <a:pt x="1476" y="1171"/>
                  </a:lnTo>
                  <a:lnTo>
                    <a:pt x="1478" y="1166"/>
                  </a:lnTo>
                  <a:lnTo>
                    <a:pt x="1480" y="1163"/>
                  </a:lnTo>
                  <a:lnTo>
                    <a:pt x="1483" y="1160"/>
                  </a:lnTo>
                  <a:lnTo>
                    <a:pt x="1491" y="1153"/>
                  </a:lnTo>
                  <a:lnTo>
                    <a:pt x="1499" y="1146"/>
                  </a:lnTo>
                  <a:lnTo>
                    <a:pt x="1522" y="1127"/>
                  </a:lnTo>
                  <a:lnTo>
                    <a:pt x="1528" y="1115"/>
                  </a:lnTo>
                  <a:lnTo>
                    <a:pt x="1533" y="1105"/>
                  </a:lnTo>
                  <a:lnTo>
                    <a:pt x="1537" y="1094"/>
                  </a:lnTo>
                  <a:lnTo>
                    <a:pt x="1540" y="1083"/>
                  </a:lnTo>
                  <a:lnTo>
                    <a:pt x="1545" y="1067"/>
                  </a:lnTo>
                  <a:lnTo>
                    <a:pt x="1555" y="1040"/>
                  </a:lnTo>
                  <a:lnTo>
                    <a:pt x="1561" y="1014"/>
                  </a:lnTo>
                  <a:lnTo>
                    <a:pt x="1562" y="1002"/>
                  </a:lnTo>
                  <a:lnTo>
                    <a:pt x="1563" y="991"/>
                  </a:lnTo>
                  <a:lnTo>
                    <a:pt x="1564" y="978"/>
                  </a:lnTo>
                  <a:lnTo>
                    <a:pt x="1563" y="967"/>
                  </a:lnTo>
                  <a:lnTo>
                    <a:pt x="1572" y="980"/>
                  </a:lnTo>
                  <a:lnTo>
                    <a:pt x="1582" y="995"/>
                  </a:lnTo>
                  <a:lnTo>
                    <a:pt x="1591" y="1010"/>
                  </a:lnTo>
                  <a:lnTo>
                    <a:pt x="1602" y="1026"/>
                  </a:lnTo>
                  <a:lnTo>
                    <a:pt x="1603" y="1029"/>
                  </a:lnTo>
                  <a:lnTo>
                    <a:pt x="1607" y="1029"/>
                  </a:lnTo>
                  <a:lnTo>
                    <a:pt x="1622" y="1027"/>
                  </a:lnTo>
                  <a:lnTo>
                    <a:pt x="1637" y="1025"/>
                  </a:lnTo>
                  <a:lnTo>
                    <a:pt x="1650" y="1022"/>
                  </a:lnTo>
                  <a:lnTo>
                    <a:pt x="1663" y="1019"/>
                  </a:lnTo>
                  <a:lnTo>
                    <a:pt x="1671" y="1033"/>
                  </a:lnTo>
                  <a:lnTo>
                    <a:pt x="1688" y="1062"/>
                  </a:lnTo>
                  <a:lnTo>
                    <a:pt x="1703" y="1091"/>
                  </a:lnTo>
                  <a:lnTo>
                    <a:pt x="1709" y="1103"/>
                  </a:lnTo>
                  <a:lnTo>
                    <a:pt x="1714" y="1115"/>
                  </a:lnTo>
                  <a:lnTo>
                    <a:pt x="1717" y="1128"/>
                  </a:lnTo>
                  <a:lnTo>
                    <a:pt x="1719" y="1138"/>
                  </a:lnTo>
                  <a:close/>
                  <a:moveTo>
                    <a:pt x="1668" y="1007"/>
                  </a:moveTo>
                  <a:lnTo>
                    <a:pt x="1656" y="987"/>
                  </a:lnTo>
                  <a:lnTo>
                    <a:pt x="1646" y="966"/>
                  </a:lnTo>
                  <a:lnTo>
                    <a:pt x="1637" y="947"/>
                  </a:lnTo>
                  <a:lnTo>
                    <a:pt x="1629" y="927"/>
                  </a:lnTo>
                  <a:lnTo>
                    <a:pt x="1626" y="918"/>
                  </a:lnTo>
                  <a:lnTo>
                    <a:pt x="1624" y="909"/>
                  </a:lnTo>
                  <a:lnTo>
                    <a:pt x="1623" y="900"/>
                  </a:lnTo>
                  <a:lnTo>
                    <a:pt x="1623" y="891"/>
                  </a:lnTo>
                  <a:lnTo>
                    <a:pt x="1624" y="883"/>
                  </a:lnTo>
                  <a:lnTo>
                    <a:pt x="1625" y="876"/>
                  </a:lnTo>
                  <a:lnTo>
                    <a:pt x="1628" y="869"/>
                  </a:lnTo>
                  <a:lnTo>
                    <a:pt x="1632" y="862"/>
                  </a:lnTo>
                  <a:lnTo>
                    <a:pt x="1640" y="854"/>
                  </a:lnTo>
                  <a:lnTo>
                    <a:pt x="1646" y="847"/>
                  </a:lnTo>
                  <a:lnTo>
                    <a:pt x="1650" y="845"/>
                  </a:lnTo>
                  <a:lnTo>
                    <a:pt x="1653" y="844"/>
                  </a:lnTo>
                  <a:lnTo>
                    <a:pt x="1657" y="843"/>
                  </a:lnTo>
                  <a:lnTo>
                    <a:pt x="1661" y="843"/>
                  </a:lnTo>
                  <a:lnTo>
                    <a:pt x="1665" y="843"/>
                  </a:lnTo>
                  <a:lnTo>
                    <a:pt x="1670" y="845"/>
                  </a:lnTo>
                  <a:lnTo>
                    <a:pt x="1675" y="849"/>
                  </a:lnTo>
                  <a:lnTo>
                    <a:pt x="1681" y="852"/>
                  </a:lnTo>
                  <a:lnTo>
                    <a:pt x="1692" y="861"/>
                  </a:lnTo>
                  <a:lnTo>
                    <a:pt x="1702" y="872"/>
                  </a:lnTo>
                  <a:lnTo>
                    <a:pt x="1722" y="899"/>
                  </a:lnTo>
                  <a:lnTo>
                    <a:pt x="1741" y="927"/>
                  </a:lnTo>
                  <a:lnTo>
                    <a:pt x="1752" y="945"/>
                  </a:lnTo>
                  <a:lnTo>
                    <a:pt x="1746" y="955"/>
                  </a:lnTo>
                  <a:lnTo>
                    <a:pt x="1739" y="964"/>
                  </a:lnTo>
                  <a:lnTo>
                    <a:pt x="1731" y="973"/>
                  </a:lnTo>
                  <a:lnTo>
                    <a:pt x="1720" y="981"/>
                  </a:lnTo>
                  <a:lnTo>
                    <a:pt x="1709" y="989"/>
                  </a:lnTo>
                  <a:lnTo>
                    <a:pt x="1697" y="996"/>
                  </a:lnTo>
                  <a:lnTo>
                    <a:pt x="1683" y="1002"/>
                  </a:lnTo>
                  <a:lnTo>
                    <a:pt x="1668" y="1007"/>
                  </a:lnTo>
                  <a:close/>
                  <a:moveTo>
                    <a:pt x="1760" y="922"/>
                  </a:moveTo>
                  <a:lnTo>
                    <a:pt x="1757" y="932"/>
                  </a:lnTo>
                  <a:lnTo>
                    <a:pt x="1750" y="922"/>
                  </a:lnTo>
                  <a:lnTo>
                    <a:pt x="1740" y="906"/>
                  </a:lnTo>
                  <a:lnTo>
                    <a:pt x="1730" y="890"/>
                  </a:lnTo>
                  <a:lnTo>
                    <a:pt x="1718" y="875"/>
                  </a:lnTo>
                  <a:lnTo>
                    <a:pt x="1707" y="862"/>
                  </a:lnTo>
                  <a:lnTo>
                    <a:pt x="1696" y="850"/>
                  </a:lnTo>
                  <a:lnTo>
                    <a:pt x="1685" y="840"/>
                  </a:lnTo>
                  <a:lnTo>
                    <a:pt x="1678" y="837"/>
                  </a:lnTo>
                  <a:lnTo>
                    <a:pt x="1672" y="835"/>
                  </a:lnTo>
                  <a:lnTo>
                    <a:pt x="1667" y="833"/>
                  </a:lnTo>
                  <a:lnTo>
                    <a:pt x="1661" y="832"/>
                  </a:lnTo>
                  <a:lnTo>
                    <a:pt x="1656" y="833"/>
                  </a:lnTo>
                  <a:lnTo>
                    <a:pt x="1651" y="834"/>
                  </a:lnTo>
                  <a:lnTo>
                    <a:pt x="1646" y="835"/>
                  </a:lnTo>
                  <a:lnTo>
                    <a:pt x="1642" y="838"/>
                  </a:lnTo>
                  <a:lnTo>
                    <a:pt x="1637" y="841"/>
                  </a:lnTo>
                  <a:lnTo>
                    <a:pt x="1632" y="845"/>
                  </a:lnTo>
                  <a:lnTo>
                    <a:pt x="1627" y="851"/>
                  </a:lnTo>
                  <a:lnTo>
                    <a:pt x="1623" y="856"/>
                  </a:lnTo>
                  <a:lnTo>
                    <a:pt x="1619" y="864"/>
                  </a:lnTo>
                  <a:lnTo>
                    <a:pt x="1616" y="871"/>
                  </a:lnTo>
                  <a:lnTo>
                    <a:pt x="1613" y="880"/>
                  </a:lnTo>
                  <a:lnTo>
                    <a:pt x="1612" y="888"/>
                  </a:lnTo>
                  <a:lnTo>
                    <a:pt x="1612" y="898"/>
                  </a:lnTo>
                  <a:lnTo>
                    <a:pt x="1613" y="907"/>
                  </a:lnTo>
                  <a:lnTo>
                    <a:pt x="1615" y="916"/>
                  </a:lnTo>
                  <a:lnTo>
                    <a:pt x="1617" y="925"/>
                  </a:lnTo>
                  <a:lnTo>
                    <a:pt x="1624" y="946"/>
                  </a:lnTo>
                  <a:lnTo>
                    <a:pt x="1633" y="966"/>
                  </a:lnTo>
                  <a:lnTo>
                    <a:pt x="1645" y="988"/>
                  </a:lnTo>
                  <a:lnTo>
                    <a:pt x="1657" y="1009"/>
                  </a:lnTo>
                  <a:lnTo>
                    <a:pt x="1646" y="1012"/>
                  </a:lnTo>
                  <a:lnTo>
                    <a:pt x="1633" y="1014"/>
                  </a:lnTo>
                  <a:lnTo>
                    <a:pt x="1621" y="1016"/>
                  </a:lnTo>
                  <a:lnTo>
                    <a:pt x="1609" y="1018"/>
                  </a:lnTo>
                  <a:lnTo>
                    <a:pt x="1596" y="997"/>
                  </a:lnTo>
                  <a:lnTo>
                    <a:pt x="1583" y="977"/>
                  </a:lnTo>
                  <a:lnTo>
                    <a:pt x="1571" y="960"/>
                  </a:lnTo>
                  <a:lnTo>
                    <a:pt x="1559" y="943"/>
                  </a:lnTo>
                  <a:lnTo>
                    <a:pt x="1556" y="933"/>
                  </a:lnTo>
                  <a:lnTo>
                    <a:pt x="1552" y="923"/>
                  </a:lnTo>
                  <a:lnTo>
                    <a:pt x="1547" y="913"/>
                  </a:lnTo>
                  <a:lnTo>
                    <a:pt x="1542" y="903"/>
                  </a:lnTo>
                  <a:lnTo>
                    <a:pt x="1539" y="895"/>
                  </a:lnTo>
                  <a:lnTo>
                    <a:pt x="1536" y="887"/>
                  </a:lnTo>
                  <a:lnTo>
                    <a:pt x="1533" y="880"/>
                  </a:lnTo>
                  <a:lnTo>
                    <a:pt x="1532" y="873"/>
                  </a:lnTo>
                  <a:lnTo>
                    <a:pt x="1531" y="867"/>
                  </a:lnTo>
                  <a:lnTo>
                    <a:pt x="1530" y="861"/>
                  </a:lnTo>
                  <a:lnTo>
                    <a:pt x="1530" y="855"/>
                  </a:lnTo>
                  <a:lnTo>
                    <a:pt x="1531" y="850"/>
                  </a:lnTo>
                  <a:lnTo>
                    <a:pt x="1533" y="838"/>
                  </a:lnTo>
                  <a:lnTo>
                    <a:pt x="1536" y="828"/>
                  </a:lnTo>
                  <a:lnTo>
                    <a:pt x="1541" y="818"/>
                  </a:lnTo>
                  <a:lnTo>
                    <a:pt x="1546" y="808"/>
                  </a:lnTo>
                  <a:lnTo>
                    <a:pt x="1553" y="794"/>
                  </a:lnTo>
                  <a:lnTo>
                    <a:pt x="1559" y="779"/>
                  </a:lnTo>
                  <a:lnTo>
                    <a:pt x="1562" y="771"/>
                  </a:lnTo>
                  <a:lnTo>
                    <a:pt x="1565" y="762"/>
                  </a:lnTo>
                  <a:lnTo>
                    <a:pt x="1567" y="752"/>
                  </a:lnTo>
                  <a:lnTo>
                    <a:pt x="1568" y="742"/>
                  </a:lnTo>
                  <a:lnTo>
                    <a:pt x="1569" y="736"/>
                  </a:lnTo>
                  <a:lnTo>
                    <a:pt x="1569" y="730"/>
                  </a:lnTo>
                  <a:lnTo>
                    <a:pt x="1568" y="724"/>
                  </a:lnTo>
                  <a:lnTo>
                    <a:pt x="1567" y="719"/>
                  </a:lnTo>
                  <a:lnTo>
                    <a:pt x="1566" y="714"/>
                  </a:lnTo>
                  <a:lnTo>
                    <a:pt x="1564" y="709"/>
                  </a:lnTo>
                  <a:lnTo>
                    <a:pt x="1561" y="705"/>
                  </a:lnTo>
                  <a:lnTo>
                    <a:pt x="1558" y="701"/>
                  </a:lnTo>
                  <a:lnTo>
                    <a:pt x="1554" y="697"/>
                  </a:lnTo>
                  <a:lnTo>
                    <a:pt x="1550" y="694"/>
                  </a:lnTo>
                  <a:lnTo>
                    <a:pt x="1543" y="691"/>
                  </a:lnTo>
                  <a:lnTo>
                    <a:pt x="1538" y="689"/>
                  </a:lnTo>
                  <a:lnTo>
                    <a:pt x="1526" y="685"/>
                  </a:lnTo>
                  <a:lnTo>
                    <a:pt x="1512" y="683"/>
                  </a:lnTo>
                  <a:lnTo>
                    <a:pt x="1496" y="682"/>
                  </a:lnTo>
                  <a:lnTo>
                    <a:pt x="1481" y="682"/>
                  </a:lnTo>
                  <a:lnTo>
                    <a:pt x="1466" y="682"/>
                  </a:lnTo>
                  <a:lnTo>
                    <a:pt x="1450" y="683"/>
                  </a:lnTo>
                  <a:lnTo>
                    <a:pt x="1439" y="684"/>
                  </a:lnTo>
                  <a:lnTo>
                    <a:pt x="1429" y="684"/>
                  </a:lnTo>
                  <a:lnTo>
                    <a:pt x="1418" y="684"/>
                  </a:lnTo>
                  <a:lnTo>
                    <a:pt x="1409" y="684"/>
                  </a:lnTo>
                  <a:lnTo>
                    <a:pt x="1390" y="683"/>
                  </a:lnTo>
                  <a:lnTo>
                    <a:pt x="1365" y="681"/>
                  </a:lnTo>
                  <a:lnTo>
                    <a:pt x="1370" y="673"/>
                  </a:lnTo>
                  <a:lnTo>
                    <a:pt x="1375" y="663"/>
                  </a:lnTo>
                  <a:lnTo>
                    <a:pt x="1382" y="655"/>
                  </a:lnTo>
                  <a:lnTo>
                    <a:pt x="1388" y="646"/>
                  </a:lnTo>
                  <a:lnTo>
                    <a:pt x="1393" y="639"/>
                  </a:lnTo>
                  <a:lnTo>
                    <a:pt x="1408" y="617"/>
                  </a:lnTo>
                  <a:lnTo>
                    <a:pt x="1425" y="595"/>
                  </a:lnTo>
                  <a:lnTo>
                    <a:pt x="1443" y="571"/>
                  </a:lnTo>
                  <a:lnTo>
                    <a:pt x="1462" y="548"/>
                  </a:lnTo>
                  <a:lnTo>
                    <a:pt x="1473" y="538"/>
                  </a:lnTo>
                  <a:lnTo>
                    <a:pt x="1483" y="526"/>
                  </a:lnTo>
                  <a:lnTo>
                    <a:pt x="1493" y="517"/>
                  </a:lnTo>
                  <a:lnTo>
                    <a:pt x="1504" y="509"/>
                  </a:lnTo>
                  <a:lnTo>
                    <a:pt x="1515" y="501"/>
                  </a:lnTo>
                  <a:lnTo>
                    <a:pt x="1526" y="495"/>
                  </a:lnTo>
                  <a:lnTo>
                    <a:pt x="1537" y="489"/>
                  </a:lnTo>
                  <a:lnTo>
                    <a:pt x="1548" y="485"/>
                  </a:lnTo>
                  <a:lnTo>
                    <a:pt x="1559" y="483"/>
                  </a:lnTo>
                  <a:lnTo>
                    <a:pt x="1569" y="480"/>
                  </a:lnTo>
                  <a:lnTo>
                    <a:pt x="1579" y="478"/>
                  </a:lnTo>
                  <a:lnTo>
                    <a:pt x="1588" y="478"/>
                  </a:lnTo>
                  <a:lnTo>
                    <a:pt x="1597" y="478"/>
                  </a:lnTo>
                  <a:lnTo>
                    <a:pt x="1604" y="479"/>
                  </a:lnTo>
                  <a:lnTo>
                    <a:pt x="1611" y="481"/>
                  </a:lnTo>
                  <a:lnTo>
                    <a:pt x="1617" y="484"/>
                  </a:lnTo>
                  <a:lnTo>
                    <a:pt x="1623" y="487"/>
                  </a:lnTo>
                  <a:lnTo>
                    <a:pt x="1629" y="491"/>
                  </a:lnTo>
                  <a:lnTo>
                    <a:pt x="1634" y="496"/>
                  </a:lnTo>
                  <a:lnTo>
                    <a:pt x="1640" y="501"/>
                  </a:lnTo>
                  <a:lnTo>
                    <a:pt x="1650" y="513"/>
                  </a:lnTo>
                  <a:lnTo>
                    <a:pt x="1659" y="529"/>
                  </a:lnTo>
                  <a:lnTo>
                    <a:pt x="1645" y="541"/>
                  </a:lnTo>
                  <a:lnTo>
                    <a:pt x="1632" y="552"/>
                  </a:lnTo>
                  <a:lnTo>
                    <a:pt x="1620" y="565"/>
                  </a:lnTo>
                  <a:lnTo>
                    <a:pt x="1608" y="579"/>
                  </a:lnTo>
                  <a:lnTo>
                    <a:pt x="1597" y="593"/>
                  </a:lnTo>
                  <a:lnTo>
                    <a:pt x="1586" y="608"/>
                  </a:lnTo>
                  <a:lnTo>
                    <a:pt x="1576" y="625"/>
                  </a:lnTo>
                  <a:lnTo>
                    <a:pt x="1566" y="641"/>
                  </a:lnTo>
                  <a:lnTo>
                    <a:pt x="1564" y="646"/>
                  </a:lnTo>
                  <a:lnTo>
                    <a:pt x="1569" y="648"/>
                  </a:lnTo>
                  <a:lnTo>
                    <a:pt x="1588" y="660"/>
                  </a:lnTo>
                  <a:lnTo>
                    <a:pt x="1608" y="674"/>
                  </a:lnTo>
                  <a:lnTo>
                    <a:pt x="1627" y="688"/>
                  </a:lnTo>
                  <a:lnTo>
                    <a:pt x="1647" y="703"/>
                  </a:lnTo>
                  <a:lnTo>
                    <a:pt x="1664" y="720"/>
                  </a:lnTo>
                  <a:lnTo>
                    <a:pt x="1682" y="737"/>
                  </a:lnTo>
                  <a:lnTo>
                    <a:pt x="1697" y="755"/>
                  </a:lnTo>
                  <a:lnTo>
                    <a:pt x="1711" y="774"/>
                  </a:lnTo>
                  <a:lnTo>
                    <a:pt x="1725" y="792"/>
                  </a:lnTo>
                  <a:lnTo>
                    <a:pt x="1736" y="812"/>
                  </a:lnTo>
                  <a:lnTo>
                    <a:pt x="1745" y="830"/>
                  </a:lnTo>
                  <a:lnTo>
                    <a:pt x="1753" y="850"/>
                  </a:lnTo>
                  <a:lnTo>
                    <a:pt x="1756" y="859"/>
                  </a:lnTo>
                  <a:lnTo>
                    <a:pt x="1758" y="868"/>
                  </a:lnTo>
                  <a:lnTo>
                    <a:pt x="1760" y="877"/>
                  </a:lnTo>
                  <a:lnTo>
                    <a:pt x="1761" y="886"/>
                  </a:lnTo>
                  <a:lnTo>
                    <a:pt x="1762" y="896"/>
                  </a:lnTo>
                  <a:lnTo>
                    <a:pt x="1762" y="905"/>
                  </a:lnTo>
                  <a:lnTo>
                    <a:pt x="1761" y="913"/>
                  </a:lnTo>
                  <a:lnTo>
                    <a:pt x="1760" y="922"/>
                  </a:lnTo>
                  <a:close/>
                  <a:moveTo>
                    <a:pt x="1919" y="906"/>
                  </a:moveTo>
                  <a:lnTo>
                    <a:pt x="1906" y="920"/>
                  </a:lnTo>
                  <a:lnTo>
                    <a:pt x="1891" y="935"/>
                  </a:lnTo>
                  <a:lnTo>
                    <a:pt x="1876" y="950"/>
                  </a:lnTo>
                  <a:lnTo>
                    <a:pt x="1861" y="962"/>
                  </a:lnTo>
                  <a:lnTo>
                    <a:pt x="1852" y="967"/>
                  </a:lnTo>
                  <a:lnTo>
                    <a:pt x="1844" y="972"/>
                  </a:lnTo>
                  <a:lnTo>
                    <a:pt x="1836" y="976"/>
                  </a:lnTo>
                  <a:lnTo>
                    <a:pt x="1828" y="978"/>
                  </a:lnTo>
                  <a:lnTo>
                    <a:pt x="1820" y="980"/>
                  </a:lnTo>
                  <a:lnTo>
                    <a:pt x="1812" y="981"/>
                  </a:lnTo>
                  <a:lnTo>
                    <a:pt x="1803" y="980"/>
                  </a:lnTo>
                  <a:lnTo>
                    <a:pt x="1795" y="978"/>
                  </a:lnTo>
                  <a:lnTo>
                    <a:pt x="1792" y="976"/>
                  </a:lnTo>
                  <a:lnTo>
                    <a:pt x="1789" y="973"/>
                  </a:lnTo>
                  <a:lnTo>
                    <a:pt x="1785" y="970"/>
                  </a:lnTo>
                  <a:lnTo>
                    <a:pt x="1781" y="966"/>
                  </a:lnTo>
                  <a:lnTo>
                    <a:pt x="1774" y="956"/>
                  </a:lnTo>
                  <a:lnTo>
                    <a:pt x="1764" y="944"/>
                  </a:lnTo>
                  <a:lnTo>
                    <a:pt x="1771" y="924"/>
                  </a:lnTo>
                  <a:lnTo>
                    <a:pt x="1773" y="915"/>
                  </a:lnTo>
                  <a:lnTo>
                    <a:pt x="1774" y="906"/>
                  </a:lnTo>
                  <a:lnTo>
                    <a:pt x="1774" y="897"/>
                  </a:lnTo>
                  <a:lnTo>
                    <a:pt x="1773" y="886"/>
                  </a:lnTo>
                  <a:lnTo>
                    <a:pt x="1772" y="877"/>
                  </a:lnTo>
                  <a:lnTo>
                    <a:pt x="1770" y="868"/>
                  </a:lnTo>
                  <a:lnTo>
                    <a:pt x="1768" y="858"/>
                  </a:lnTo>
                  <a:lnTo>
                    <a:pt x="1764" y="847"/>
                  </a:lnTo>
                  <a:lnTo>
                    <a:pt x="1756" y="828"/>
                  </a:lnTo>
                  <a:lnTo>
                    <a:pt x="1747" y="809"/>
                  </a:lnTo>
                  <a:lnTo>
                    <a:pt x="1736" y="789"/>
                  </a:lnTo>
                  <a:lnTo>
                    <a:pt x="1722" y="770"/>
                  </a:lnTo>
                  <a:lnTo>
                    <a:pt x="1708" y="751"/>
                  </a:lnTo>
                  <a:lnTo>
                    <a:pt x="1692" y="733"/>
                  </a:lnTo>
                  <a:lnTo>
                    <a:pt x="1675" y="716"/>
                  </a:lnTo>
                  <a:lnTo>
                    <a:pt x="1657" y="698"/>
                  </a:lnTo>
                  <a:lnTo>
                    <a:pt x="1639" y="683"/>
                  </a:lnTo>
                  <a:lnTo>
                    <a:pt x="1619" y="668"/>
                  </a:lnTo>
                  <a:lnTo>
                    <a:pt x="1599" y="654"/>
                  </a:lnTo>
                  <a:lnTo>
                    <a:pt x="1578" y="642"/>
                  </a:lnTo>
                  <a:lnTo>
                    <a:pt x="1587" y="627"/>
                  </a:lnTo>
                  <a:lnTo>
                    <a:pt x="1597" y="612"/>
                  </a:lnTo>
                  <a:lnTo>
                    <a:pt x="1607" y="598"/>
                  </a:lnTo>
                  <a:lnTo>
                    <a:pt x="1617" y="585"/>
                  </a:lnTo>
                  <a:lnTo>
                    <a:pt x="1628" y="572"/>
                  </a:lnTo>
                  <a:lnTo>
                    <a:pt x="1640" y="560"/>
                  </a:lnTo>
                  <a:lnTo>
                    <a:pt x="1651" y="549"/>
                  </a:lnTo>
                  <a:lnTo>
                    <a:pt x="1664" y="539"/>
                  </a:lnTo>
                  <a:lnTo>
                    <a:pt x="1674" y="562"/>
                  </a:lnTo>
                  <a:lnTo>
                    <a:pt x="1678" y="572"/>
                  </a:lnTo>
                  <a:lnTo>
                    <a:pt x="1682" y="584"/>
                  </a:lnTo>
                  <a:lnTo>
                    <a:pt x="1684" y="596"/>
                  </a:lnTo>
                  <a:lnTo>
                    <a:pt x="1686" y="608"/>
                  </a:lnTo>
                  <a:lnTo>
                    <a:pt x="1688" y="621"/>
                  </a:lnTo>
                  <a:lnTo>
                    <a:pt x="1691" y="632"/>
                  </a:lnTo>
                  <a:lnTo>
                    <a:pt x="1694" y="644"/>
                  </a:lnTo>
                  <a:lnTo>
                    <a:pt x="1697" y="655"/>
                  </a:lnTo>
                  <a:lnTo>
                    <a:pt x="1702" y="666"/>
                  </a:lnTo>
                  <a:lnTo>
                    <a:pt x="1708" y="676"/>
                  </a:lnTo>
                  <a:lnTo>
                    <a:pt x="1712" y="680"/>
                  </a:lnTo>
                  <a:lnTo>
                    <a:pt x="1716" y="685"/>
                  </a:lnTo>
                  <a:lnTo>
                    <a:pt x="1721" y="689"/>
                  </a:lnTo>
                  <a:lnTo>
                    <a:pt x="1727" y="692"/>
                  </a:lnTo>
                  <a:lnTo>
                    <a:pt x="1733" y="696"/>
                  </a:lnTo>
                  <a:lnTo>
                    <a:pt x="1739" y="699"/>
                  </a:lnTo>
                  <a:lnTo>
                    <a:pt x="1746" y="702"/>
                  </a:lnTo>
                  <a:lnTo>
                    <a:pt x="1753" y="704"/>
                  </a:lnTo>
                  <a:lnTo>
                    <a:pt x="1770" y="708"/>
                  </a:lnTo>
                  <a:lnTo>
                    <a:pt x="1787" y="712"/>
                  </a:lnTo>
                  <a:lnTo>
                    <a:pt x="1823" y="714"/>
                  </a:lnTo>
                  <a:lnTo>
                    <a:pt x="1858" y="715"/>
                  </a:lnTo>
                  <a:lnTo>
                    <a:pt x="1877" y="716"/>
                  </a:lnTo>
                  <a:lnTo>
                    <a:pt x="1877" y="730"/>
                  </a:lnTo>
                  <a:lnTo>
                    <a:pt x="1876" y="745"/>
                  </a:lnTo>
                  <a:lnTo>
                    <a:pt x="1875" y="762"/>
                  </a:lnTo>
                  <a:lnTo>
                    <a:pt x="1874" y="780"/>
                  </a:lnTo>
                  <a:lnTo>
                    <a:pt x="1873" y="781"/>
                  </a:lnTo>
                  <a:lnTo>
                    <a:pt x="1874" y="783"/>
                  </a:lnTo>
                  <a:lnTo>
                    <a:pt x="1889" y="808"/>
                  </a:lnTo>
                  <a:lnTo>
                    <a:pt x="1904" y="828"/>
                  </a:lnTo>
                  <a:lnTo>
                    <a:pt x="1916" y="844"/>
                  </a:lnTo>
                  <a:lnTo>
                    <a:pt x="1927" y="859"/>
                  </a:lnTo>
                  <a:lnTo>
                    <a:pt x="1944" y="880"/>
                  </a:lnTo>
                  <a:lnTo>
                    <a:pt x="1919" y="906"/>
                  </a:lnTo>
                  <a:close/>
                  <a:moveTo>
                    <a:pt x="1935" y="852"/>
                  </a:moveTo>
                  <a:lnTo>
                    <a:pt x="1924" y="838"/>
                  </a:lnTo>
                  <a:lnTo>
                    <a:pt x="1913" y="822"/>
                  </a:lnTo>
                  <a:lnTo>
                    <a:pt x="1900" y="803"/>
                  </a:lnTo>
                  <a:lnTo>
                    <a:pt x="1884" y="779"/>
                  </a:lnTo>
                  <a:lnTo>
                    <a:pt x="1886" y="762"/>
                  </a:lnTo>
                  <a:lnTo>
                    <a:pt x="1887" y="745"/>
                  </a:lnTo>
                  <a:lnTo>
                    <a:pt x="1887" y="730"/>
                  </a:lnTo>
                  <a:lnTo>
                    <a:pt x="1887" y="716"/>
                  </a:lnTo>
                  <a:lnTo>
                    <a:pt x="1893" y="716"/>
                  </a:lnTo>
                  <a:lnTo>
                    <a:pt x="1907" y="717"/>
                  </a:lnTo>
                  <a:lnTo>
                    <a:pt x="1926" y="719"/>
                  </a:lnTo>
                  <a:lnTo>
                    <a:pt x="1947" y="720"/>
                  </a:lnTo>
                  <a:lnTo>
                    <a:pt x="1967" y="721"/>
                  </a:lnTo>
                  <a:lnTo>
                    <a:pt x="1987" y="722"/>
                  </a:lnTo>
                  <a:lnTo>
                    <a:pt x="2007" y="722"/>
                  </a:lnTo>
                  <a:lnTo>
                    <a:pt x="2028" y="722"/>
                  </a:lnTo>
                  <a:lnTo>
                    <a:pt x="2047" y="721"/>
                  </a:lnTo>
                  <a:lnTo>
                    <a:pt x="2067" y="720"/>
                  </a:lnTo>
                  <a:lnTo>
                    <a:pt x="2080" y="718"/>
                  </a:lnTo>
                  <a:lnTo>
                    <a:pt x="2095" y="714"/>
                  </a:lnTo>
                  <a:lnTo>
                    <a:pt x="2112" y="709"/>
                  </a:lnTo>
                  <a:lnTo>
                    <a:pt x="2132" y="704"/>
                  </a:lnTo>
                  <a:lnTo>
                    <a:pt x="2171" y="694"/>
                  </a:lnTo>
                  <a:lnTo>
                    <a:pt x="2209" y="686"/>
                  </a:lnTo>
                  <a:lnTo>
                    <a:pt x="2227" y="684"/>
                  </a:lnTo>
                  <a:lnTo>
                    <a:pt x="2244" y="684"/>
                  </a:lnTo>
                  <a:lnTo>
                    <a:pt x="2251" y="684"/>
                  </a:lnTo>
                  <a:lnTo>
                    <a:pt x="2258" y="685"/>
                  </a:lnTo>
                  <a:lnTo>
                    <a:pt x="2263" y="687"/>
                  </a:lnTo>
                  <a:lnTo>
                    <a:pt x="2268" y="689"/>
                  </a:lnTo>
                  <a:lnTo>
                    <a:pt x="2274" y="693"/>
                  </a:lnTo>
                  <a:lnTo>
                    <a:pt x="2279" y="698"/>
                  </a:lnTo>
                  <a:lnTo>
                    <a:pt x="2283" y="704"/>
                  </a:lnTo>
                  <a:lnTo>
                    <a:pt x="2288" y="712"/>
                  </a:lnTo>
                  <a:lnTo>
                    <a:pt x="2291" y="719"/>
                  </a:lnTo>
                  <a:lnTo>
                    <a:pt x="2294" y="727"/>
                  </a:lnTo>
                  <a:lnTo>
                    <a:pt x="2297" y="736"/>
                  </a:lnTo>
                  <a:lnTo>
                    <a:pt x="2299" y="746"/>
                  </a:lnTo>
                  <a:lnTo>
                    <a:pt x="2302" y="767"/>
                  </a:lnTo>
                  <a:lnTo>
                    <a:pt x="2304" y="789"/>
                  </a:lnTo>
                  <a:lnTo>
                    <a:pt x="2305" y="813"/>
                  </a:lnTo>
                  <a:lnTo>
                    <a:pt x="2305" y="836"/>
                  </a:lnTo>
                  <a:lnTo>
                    <a:pt x="2288" y="840"/>
                  </a:lnTo>
                  <a:lnTo>
                    <a:pt x="2269" y="842"/>
                  </a:lnTo>
                  <a:lnTo>
                    <a:pt x="2251" y="843"/>
                  </a:lnTo>
                  <a:lnTo>
                    <a:pt x="2231" y="841"/>
                  </a:lnTo>
                  <a:lnTo>
                    <a:pt x="2225" y="841"/>
                  </a:lnTo>
                  <a:lnTo>
                    <a:pt x="2225" y="846"/>
                  </a:lnTo>
                  <a:lnTo>
                    <a:pt x="2224" y="871"/>
                  </a:lnTo>
                  <a:lnTo>
                    <a:pt x="2222" y="894"/>
                  </a:lnTo>
                  <a:lnTo>
                    <a:pt x="2219" y="913"/>
                  </a:lnTo>
                  <a:lnTo>
                    <a:pt x="2216" y="930"/>
                  </a:lnTo>
                  <a:lnTo>
                    <a:pt x="2212" y="947"/>
                  </a:lnTo>
                  <a:lnTo>
                    <a:pt x="2208" y="961"/>
                  </a:lnTo>
                  <a:lnTo>
                    <a:pt x="2203" y="973"/>
                  </a:lnTo>
                  <a:lnTo>
                    <a:pt x="2196" y="983"/>
                  </a:lnTo>
                  <a:lnTo>
                    <a:pt x="2189" y="993"/>
                  </a:lnTo>
                  <a:lnTo>
                    <a:pt x="2181" y="1001"/>
                  </a:lnTo>
                  <a:lnTo>
                    <a:pt x="2172" y="1008"/>
                  </a:lnTo>
                  <a:lnTo>
                    <a:pt x="2163" y="1014"/>
                  </a:lnTo>
                  <a:lnTo>
                    <a:pt x="2151" y="1019"/>
                  </a:lnTo>
                  <a:lnTo>
                    <a:pt x="2139" y="1023"/>
                  </a:lnTo>
                  <a:lnTo>
                    <a:pt x="2127" y="1026"/>
                  </a:lnTo>
                  <a:lnTo>
                    <a:pt x="2112" y="1029"/>
                  </a:lnTo>
                  <a:lnTo>
                    <a:pt x="2121" y="996"/>
                  </a:lnTo>
                  <a:lnTo>
                    <a:pt x="2123" y="987"/>
                  </a:lnTo>
                  <a:lnTo>
                    <a:pt x="2126" y="976"/>
                  </a:lnTo>
                  <a:lnTo>
                    <a:pt x="2128" y="967"/>
                  </a:lnTo>
                  <a:lnTo>
                    <a:pt x="2129" y="957"/>
                  </a:lnTo>
                  <a:lnTo>
                    <a:pt x="2131" y="934"/>
                  </a:lnTo>
                  <a:lnTo>
                    <a:pt x="2133" y="910"/>
                  </a:lnTo>
                  <a:lnTo>
                    <a:pt x="2132" y="885"/>
                  </a:lnTo>
                  <a:lnTo>
                    <a:pt x="2131" y="860"/>
                  </a:lnTo>
                  <a:lnTo>
                    <a:pt x="2129" y="835"/>
                  </a:lnTo>
                  <a:lnTo>
                    <a:pt x="2124" y="813"/>
                  </a:lnTo>
                  <a:lnTo>
                    <a:pt x="2121" y="801"/>
                  </a:lnTo>
                  <a:lnTo>
                    <a:pt x="2118" y="791"/>
                  </a:lnTo>
                  <a:lnTo>
                    <a:pt x="2114" y="782"/>
                  </a:lnTo>
                  <a:lnTo>
                    <a:pt x="2109" y="774"/>
                  </a:lnTo>
                  <a:lnTo>
                    <a:pt x="2106" y="770"/>
                  </a:lnTo>
                  <a:lnTo>
                    <a:pt x="2102" y="772"/>
                  </a:lnTo>
                  <a:lnTo>
                    <a:pt x="2080" y="781"/>
                  </a:lnTo>
                  <a:lnTo>
                    <a:pt x="2059" y="791"/>
                  </a:lnTo>
                  <a:lnTo>
                    <a:pt x="2039" y="803"/>
                  </a:lnTo>
                  <a:lnTo>
                    <a:pt x="2020" y="815"/>
                  </a:lnTo>
                  <a:lnTo>
                    <a:pt x="2003" y="828"/>
                  </a:lnTo>
                  <a:lnTo>
                    <a:pt x="1986" y="842"/>
                  </a:lnTo>
                  <a:lnTo>
                    <a:pt x="1968" y="858"/>
                  </a:lnTo>
                  <a:lnTo>
                    <a:pt x="1952" y="873"/>
                  </a:lnTo>
                  <a:lnTo>
                    <a:pt x="1935" y="852"/>
                  </a:lnTo>
                  <a:close/>
                  <a:moveTo>
                    <a:pt x="2101" y="1031"/>
                  </a:moveTo>
                  <a:lnTo>
                    <a:pt x="2085" y="1033"/>
                  </a:lnTo>
                  <a:lnTo>
                    <a:pt x="2066" y="1035"/>
                  </a:lnTo>
                  <a:lnTo>
                    <a:pt x="2048" y="1037"/>
                  </a:lnTo>
                  <a:lnTo>
                    <a:pt x="2028" y="1038"/>
                  </a:lnTo>
                  <a:lnTo>
                    <a:pt x="1998" y="1041"/>
                  </a:lnTo>
                  <a:lnTo>
                    <a:pt x="1994" y="1008"/>
                  </a:lnTo>
                  <a:lnTo>
                    <a:pt x="1991" y="980"/>
                  </a:lnTo>
                  <a:lnTo>
                    <a:pt x="1986" y="957"/>
                  </a:lnTo>
                  <a:lnTo>
                    <a:pt x="1981" y="937"/>
                  </a:lnTo>
                  <a:lnTo>
                    <a:pt x="1976" y="920"/>
                  </a:lnTo>
                  <a:lnTo>
                    <a:pt x="1970" y="906"/>
                  </a:lnTo>
                  <a:lnTo>
                    <a:pt x="1964" y="894"/>
                  </a:lnTo>
                  <a:lnTo>
                    <a:pt x="1958" y="882"/>
                  </a:lnTo>
                  <a:lnTo>
                    <a:pt x="1974" y="867"/>
                  </a:lnTo>
                  <a:lnTo>
                    <a:pt x="1991" y="853"/>
                  </a:lnTo>
                  <a:lnTo>
                    <a:pt x="2007" y="838"/>
                  </a:lnTo>
                  <a:lnTo>
                    <a:pt x="2024" y="826"/>
                  </a:lnTo>
                  <a:lnTo>
                    <a:pt x="2042" y="814"/>
                  </a:lnTo>
                  <a:lnTo>
                    <a:pt x="2060" y="803"/>
                  </a:lnTo>
                  <a:lnTo>
                    <a:pt x="2081" y="793"/>
                  </a:lnTo>
                  <a:lnTo>
                    <a:pt x="2102" y="784"/>
                  </a:lnTo>
                  <a:lnTo>
                    <a:pt x="2106" y="792"/>
                  </a:lnTo>
                  <a:lnTo>
                    <a:pt x="2109" y="803"/>
                  </a:lnTo>
                  <a:lnTo>
                    <a:pt x="2112" y="813"/>
                  </a:lnTo>
                  <a:lnTo>
                    <a:pt x="2115" y="823"/>
                  </a:lnTo>
                  <a:lnTo>
                    <a:pt x="2119" y="846"/>
                  </a:lnTo>
                  <a:lnTo>
                    <a:pt x="2121" y="870"/>
                  </a:lnTo>
                  <a:lnTo>
                    <a:pt x="2122" y="894"/>
                  </a:lnTo>
                  <a:lnTo>
                    <a:pt x="2122" y="917"/>
                  </a:lnTo>
                  <a:lnTo>
                    <a:pt x="2121" y="937"/>
                  </a:lnTo>
                  <a:lnTo>
                    <a:pt x="2119" y="956"/>
                  </a:lnTo>
                  <a:lnTo>
                    <a:pt x="2118" y="965"/>
                  </a:lnTo>
                  <a:lnTo>
                    <a:pt x="2116" y="974"/>
                  </a:lnTo>
                  <a:lnTo>
                    <a:pt x="2112" y="983"/>
                  </a:lnTo>
                  <a:lnTo>
                    <a:pt x="2110" y="993"/>
                  </a:lnTo>
                  <a:lnTo>
                    <a:pt x="2107" y="1003"/>
                  </a:lnTo>
                  <a:lnTo>
                    <a:pt x="2104" y="1012"/>
                  </a:lnTo>
                  <a:lnTo>
                    <a:pt x="2102" y="1021"/>
                  </a:lnTo>
                  <a:lnTo>
                    <a:pt x="2101" y="1031"/>
                  </a:lnTo>
                  <a:close/>
                  <a:moveTo>
                    <a:pt x="2114" y="1062"/>
                  </a:moveTo>
                  <a:lnTo>
                    <a:pt x="2111" y="1040"/>
                  </a:lnTo>
                  <a:lnTo>
                    <a:pt x="2126" y="1038"/>
                  </a:lnTo>
                  <a:lnTo>
                    <a:pt x="2140" y="1034"/>
                  </a:lnTo>
                  <a:lnTo>
                    <a:pt x="2152" y="1029"/>
                  </a:lnTo>
                  <a:lnTo>
                    <a:pt x="2165" y="1024"/>
                  </a:lnTo>
                  <a:lnTo>
                    <a:pt x="2175" y="1018"/>
                  </a:lnTo>
                  <a:lnTo>
                    <a:pt x="2185" y="1011"/>
                  </a:lnTo>
                  <a:lnTo>
                    <a:pt x="2194" y="1003"/>
                  </a:lnTo>
                  <a:lnTo>
                    <a:pt x="2202" y="994"/>
                  </a:lnTo>
                  <a:lnTo>
                    <a:pt x="2209" y="982"/>
                  </a:lnTo>
                  <a:lnTo>
                    <a:pt x="2215" y="970"/>
                  </a:lnTo>
                  <a:lnTo>
                    <a:pt x="2220" y="955"/>
                  </a:lnTo>
                  <a:lnTo>
                    <a:pt x="2225" y="938"/>
                  </a:lnTo>
                  <a:lnTo>
                    <a:pt x="2228" y="921"/>
                  </a:lnTo>
                  <a:lnTo>
                    <a:pt x="2231" y="901"/>
                  </a:lnTo>
                  <a:lnTo>
                    <a:pt x="2234" y="877"/>
                  </a:lnTo>
                  <a:lnTo>
                    <a:pt x="2235" y="853"/>
                  </a:lnTo>
                  <a:lnTo>
                    <a:pt x="2254" y="854"/>
                  </a:lnTo>
                  <a:lnTo>
                    <a:pt x="2271" y="853"/>
                  </a:lnTo>
                  <a:lnTo>
                    <a:pt x="2288" y="851"/>
                  </a:lnTo>
                  <a:lnTo>
                    <a:pt x="2304" y="846"/>
                  </a:lnTo>
                  <a:lnTo>
                    <a:pt x="2303" y="867"/>
                  </a:lnTo>
                  <a:lnTo>
                    <a:pt x="2302" y="886"/>
                  </a:lnTo>
                  <a:lnTo>
                    <a:pt x="2301" y="905"/>
                  </a:lnTo>
                  <a:lnTo>
                    <a:pt x="2300" y="922"/>
                  </a:lnTo>
                  <a:lnTo>
                    <a:pt x="2299" y="936"/>
                  </a:lnTo>
                  <a:lnTo>
                    <a:pt x="2298" y="949"/>
                  </a:lnTo>
                  <a:lnTo>
                    <a:pt x="2297" y="961"/>
                  </a:lnTo>
                  <a:lnTo>
                    <a:pt x="2297" y="970"/>
                  </a:lnTo>
                  <a:lnTo>
                    <a:pt x="2296" y="984"/>
                  </a:lnTo>
                  <a:lnTo>
                    <a:pt x="2295" y="998"/>
                  </a:lnTo>
                  <a:lnTo>
                    <a:pt x="2292" y="1009"/>
                  </a:lnTo>
                  <a:lnTo>
                    <a:pt x="2289" y="1019"/>
                  </a:lnTo>
                  <a:lnTo>
                    <a:pt x="2284" y="1028"/>
                  </a:lnTo>
                  <a:lnTo>
                    <a:pt x="2279" y="1037"/>
                  </a:lnTo>
                  <a:lnTo>
                    <a:pt x="2273" y="1044"/>
                  </a:lnTo>
                  <a:lnTo>
                    <a:pt x="2267" y="1050"/>
                  </a:lnTo>
                  <a:lnTo>
                    <a:pt x="2259" y="1056"/>
                  </a:lnTo>
                  <a:lnTo>
                    <a:pt x="2251" y="1061"/>
                  </a:lnTo>
                  <a:lnTo>
                    <a:pt x="2241" y="1066"/>
                  </a:lnTo>
                  <a:lnTo>
                    <a:pt x="2232" y="1070"/>
                  </a:lnTo>
                  <a:lnTo>
                    <a:pt x="2210" y="1080"/>
                  </a:lnTo>
                  <a:lnTo>
                    <a:pt x="2184" y="1088"/>
                  </a:lnTo>
                  <a:lnTo>
                    <a:pt x="2176" y="1091"/>
                  </a:lnTo>
                  <a:lnTo>
                    <a:pt x="2167" y="1094"/>
                  </a:lnTo>
                  <a:lnTo>
                    <a:pt x="2159" y="1097"/>
                  </a:lnTo>
                  <a:lnTo>
                    <a:pt x="2149" y="1100"/>
                  </a:lnTo>
                  <a:lnTo>
                    <a:pt x="2140" y="1103"/>
                  </a:lnTo>
                  <a:lnTo>
                    <a:pt x="2131" y="1092"/>
                  </a:lnTo>
                  <a:lnTo>
                    <a:pt x="2123" y="1081"/>
                  </a:lnTo>
                  <a:lnTo>
                    <a:pt x="2117" y="1070"/>
                  </a:lnTo>
                  <a:lnTo>
                    <a:pt x="2114" y="1062"/>
                  </a:lnTo>
                  <a:close/>
                </a:path>
              </a:pathLst>
            </a:custGeom>
            <a:solidFill>
              <a:srgbClr val="836B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167"/>
            <p:cNvSpPr>
              <a:spLocks/>
            </p:cNvSpPr>
            <p:nvPr/>
          </p:nvSpPr>
          <p:spPr bwMode="auto">
            <a:xfrm>
              <a:off x="857" y="3282"/>
              <a:ext cx="124" cy="80"/>
            </a:xfrm>
            <a:custGeom>
              <a:avLst/>
              <a:gdLst/>
              <a:ahLst/>
              <a:cxnLst>
                <a:cxn ang="0">
                  <a:pos x="2028" y="63"/>
                </a:cxn>
                <a:cxn ang="0">
                  <a:pos x="1962" y="148"/>
                </a:cxn>
                <a:cxn ang="0">
                  <a:pos x="1905" y="208"/>
                </a:cxn>
                <a:cxn ang="0">
                  <a:pos x="1836" y="271"/>
                </a:cxn>
                <a:cxn ang="0">
                  <a:pos x="1754" y="332"/>
                </a:cxn>
                <a:cxn ang="0">
                  <a:pos x="1659" y="390"/>
                </a:cxn>
                <a:cxn ang="0">
                  <a:pos x="1549" y="440"/>
                </a:cxn>
                <a:cxn ang="0">
                  <a:pos x="1425" y="479"/>
                </a:cxn>
                <a:cxn ang="0">
                  <a:pos x="1289" y="503"/>
                </a:cxn>
                <a:cxn ang="0">
                  <a:pos x="1154" y="519"/>
                </a:cxn>
                <a:cxn ang="0">
                  <a:pos x="1022" y="524"/>
                </a:cxn>
                <a:cxn ang="0">
                  <a:pos x="896" y="523"/>
                </a:cxn>
                <a:cxn ang="0">
                  <a:pos x="706" y="509"/>
                </a:cxn>
                <a:cxn ang="0">
                  <a:pos x="525" y="485"/>
                </a:cxn>
                <a:cxn ang="0">
                  <a:pos x="417" y="463"/>
                </a:cxn>
                <a:cxn ang="0">
                  <a:pos x="388" y="462"/>
                </a:cxn>
                <a:cxn ang="0">
                  <a:pos x="315" y="523"/>
                </a:cxn>
                <a:cxn ang="0">
                  <a:pos x="256" y="576"/>
                </a:cxn>
                <a:cxn ang="0">
                  <a:pos x="193" y="642"/>
                </a:cxn>
                <a:cxn ang="0">
                  <a:pos x="130" y="720"/>
                </a:cxn>
                <a:cxn ang="0">
                  <a:pos x="73" y="807"/>
                </a:cxn>
                <a:cxn ang="0">
                  <a:pos x="29" y="902"/>
                </a:cxn>
                <a:cxn ang="0">
                  <a:pos x="3" y="1004"/>
                </a:cxn>
                <a:cxn ang="0">
                  <a:pos x="2" y="1110"/>
                </a:cxn>
                <a:cxn ang="0">
                  <a:pos x="32" y="1219"/>
                </a:cxn>
                <a:cxn ang="0">
                  <a:pos x="86" y="1316"/>
                </a:cxn>
                <a:cxn ang="0">
                  <a:pos x="154" y="1392"/>
                </a:cxn>
                <a:cxn ang="0">
                  <a:pos x="234" y="1447"/>
                </a:cxn>
                <a:cxn ang="0">
                  <a:pos x="325" y="1484"/>
                </a:cxn>
                <a:cxn ang="0">
                  <a:pos x="425" y="1505"/>
                </a:cxn>
                <a:cxn ang="0">
                  <a:pos x="536" y="1511"/>
                </a:cxn>
                <a:cxn ang="0">
                  <a:pos x="653" y="1506"/>
                </a:cxn>
                <a:cxn ang="0">
                  <a:pos x="777" y="1491"/>
                </a:cxn>
                <a:cxn ang="0">
                  <a:pos x="907" y="1467"/>
                </a:cxn>
                <a:cxn ang="0">
                  <a:pos x="1134" y="1415"/>
                </a:cxn>
                <a:cxn ang="0">
                  <a:pos x="1267" y="1388"/>
                </a:cxn>
                <a:cxn ang="0">
                  <a:pos x="1469" y="1358"/>
                </a:cxn>
                <a:cxn ang="0">
                  <a:pos x="1652" y="1333"/>
                </a:cxn>
                <a:cxn ang="0">
                  <a:pos x="1755" y="1313"/>
                </a:cxn>
                <a:cxn ang="0">
                  <a:pos x="1853" y="1281"/>
                </a:cxn>
                <a:cxn ang="0">
                  <a:pos x="1947" y="1235"/>
                </a:cxn>
                <a:cxn ang="0">
                  <a:pos x="2039" y="1170"/>
                </a:cxn>
                <a:cxn ang="0">
                  <a:pos x="2131" y="1081"/>
                </a:cxn>
                <a:cxn ang="0">
                  <a:pos x="2222" y="964"/>
                </a:cxn>
                <a:cxn ang="0">
                  <a:pos x="2302" y="823"/>
                </a:cxn>
                <a:cxn ang="0">
                  <a:pos x="2348" y="687"/>
                </a:cxn>
                <a:cxn ang="0">
                  <a:pos x="2360" y="558"/>
                </a:cxn>
                <a:cxn ang="0">
                  <a:pos x="2344" y="440"/>
                </a:cxn>
                <a:cxn ang="0">
                  <a:pos x="2311" y="332"/>
                </a:cxn>
                <a:cxn ang="0">
                  <a:pos x="2264" y="237"/>
                </a:cxn>
                <a:cxn ang="0">
                  <a:pos x="2210" y="156"/>
                </a:cxn>
                <a:cxn ang="0">
                  <a:pos x="2158" y="90"/>
                </a:cxn>
                <a:cxn ang="0">
                  <a:pos x="2089" y="19"/>
                </a:cxn>
              </a:cxnLst>
              <a:rect l="0" t="0" r="r" b="b"/>
              <a:pathLst>
                <a:path w="2360" h="1511">
                  <a:moveTo>
                    <a:pt x="2067" y="0"/>
                  </a:moveTo>
                  <a:lnTo>
                    <a:pt x="2057" y="17"/>
                  </a:lnTo>
                  <a:lnTo>
                    <a:pt x="2028" y="63"/>
                  </a:lnTo>
                  <a:lnTo>
                    <a:pt x="2006" y="94"/>
                  </a:lnTo>
                  <a:lnTo>
                    <a:pt x="1977" y="129"/>
                  </a:lnTo>
                  <a:lnTo>
                    <a:pt x="1962" y="148"/>
                  </a:lnTo>
                  <a:lnTo>
                    <a:pt x="1944" y="168"/>
                  </a:lnTo>
                  <a:lnTo>
                    <a:pt x="1925" y="187"/>
                  </a:lnTo>
                  <a:lnTo>
                    <a:pt x="1905" y="208"/>
                  </a:lnTo>
                  <a:lnTo>
                    <a:pt x="1884" y="229"/>
                  </a:lnTo>
                  <a:lnTo>
                    <a:pt x="1860" y="250"/>
                  </a:lnTo>
                  <a:lnTo>
                    <a:pt x="1836" y="271"/>
                  </a:lnTo>
                  <a:lnTo>
                    <a:pt x="1810" y="292"/>
                  </a:lnTo>
                  <a:lnTo>
                    <a:pt x="1782" y="312"/>
                  </a:lnTo>
                  <a:lnTo>
                    <a:pt x="1754" y="332"/>
                  </a:lnTo>
                  <a:lnTo>
                    <a:pt x="1723" y="353"/>
                  </a:lnTo>
                  <a:lnTo>
                    <a:pt x="1691" y="371"/>
                  </a:lnTo>
                  <a:lnTo>
                    <a:pt x="1659" y="390"/>
                  </a:lnTo>
                  <a:lnTo>
                    <a:pt x="1624" y="408"/>
                  </a:lnTo>
                  <a:lnTo>
                    <a:pt x="1587" y="425"/>
                  </a:lnTo>
                  <a:lnTo>
                    <a:pt x="1549" y="440"/>
                  </a:lnTo>
                  <a:lnTo>
                    <a:pt x="1509" y="454"/>
                  </a:lnTo>
                  <a:lnTo>
                    <a:pt x="1467" y="467"/>
                  </a:lnTo>
                  <a:lnTo>
                    <a:pt x="1425" y="479"/>
                  </a:lnTo>
                  <a:lnTo>
                    <a:pt x="1380" y="488"/>
                  </a:lnTo>
                  <a:lnTo>
                    <a:pt x="1335" y="496"/>
                  </a:lnTo>
                  <a:lnTo>
                    <a:pt x="1289" y="503"/>
                  </a:lnTo>
                  <a:lnTo>
                    <a:pt x="1244" y="509"/>
                  </a:lnTo>
                  <a:lnTo>
                    <a:pt x="1199" y="514"/>
                  </a:lnTo>
                  <a:lnTo>
                    <a:pt x="1154" y="519"/>
                  </a:lnTo>
                  <a:lnTo>
                    <a:pt x="1110" y="521"/>
                  </a:lnTo>
                  <a:lnTo>
                    <a:pt x="1066" y="523"/>
                  </a:lnTo>
                  <a:lnTo>
                    <a:pt x="1022" y="524"/>
                  </a:lnTo>
                  <a:lnTo>
                    <a:pt x="979" y="524"/>
                  </a:lnTo>
                  <a:lnTo>
                    <a:pt x="937" y="524"/>
                  </a:lnTo>
                  <a:lnTo>
                    <a:pt x="896" y="523"/>
                  </a:lnTo>
                  <a:lnTo>
                    <a:pt x="856" y="521"/>
                  </a:lnTo>
                  <a:lnTo>
                    <a:pt x="778" y="515"/>
                  </a:lnTo>
                  <a:lnTo>
                    <a:pt x="706" y="509"/>
                  </a:lnTo>
                  <a:lnTo>
                    <a:pt x="639" y="501"/>
                  </a:lnTo>
                  <a:lnTo>
                    <a:pt x="579" y="493"/>
                  </a:lnTo>
                  <a:lnTo>
                    <a:pt x="525" y="485"/>
                  </a:lnTo>
                  <a:lnTo>
                    <a:pt x="480" y="477"/>
                  </a:lnTo>
                  <a:lnTo>
                    <a:pt x="444" y="469"/>
                  </a:lnTo>
                  <a:lnTo>
                    <a:pt x="417" y="463"/>
                  </a:lnTo>
                  <a:lnTo>
                    <a:pt x="400" y="459"/>
                  </a:lnTo>
                  <a:lnTo>
                    <a:pt x="394" y="458"/>
                  </a:lnTo>
                  <a:lnTo>
                    <a:pt x="388" y="462"/>
                  </a:lnTo>
                  <a:lnTo>
                    <a:pt x="372" y="475"/>
                  </a:lnTo>
                  <a:lnTo>
                    <a:pt x="346" y="495"/>
                  </a:lnTo>
                  <a:lnTo>
                    <a:pt x="315" y="523"/>
                  </a:lnTo>
                  <a:lnTo>
                    <a:pt x="296" y="539"/>
                  </a:lnTo>
                  <a:lnTo>
                    <a:pt x="277" y="556"/>
                  </a:lnTo>
                  <a:lnTo>
                    <a:pt x="256" y="576"/>
                  </a:lnTo>
                  <a:lnTo>
                    <a:pt x="236" y="596"/>
                  </a:lnTo>
                  <a:lnTo>
                    <a:pt x="214" y="619"/>
                  </a:lnTo>
                  <a:lnTo>
                    <a:pt x="193" y="642"/>
                  </a:lnTo>
                  <a:lnTo>
                    <a:pt x="171" y="667"/>
                  </a:lnTo>
                  <a:lnTo>
                    <a:pt x="151" y="692"/>
                  </a:lnTo>
                  <a:lnTo>
                    <a:pt x="130" y="720"/>
                  </a:lnTo>
                  <a:lnTo>
                    <a:pt x="110" y="748"/>
                  </a:lnTo>
                  <a:lnTo>
                    <a:pt x="91" y="777"/>
                  </a:lnTo>
                  <a:lnTo>
                    <a:pt x="73" y="807"/>
                  </a:lnTo>
                  <a:lnTo>
                    <a:pt x="57" y="839"/>
                  </a:lnTo>
                  <a:lnTo>
                    <a:pt x="42" y="870"/>
                  </a:lnTo>
                  <a:lnTo>
                    <a:pt x="29" y="902"/>
                  </a:lnTo>
                  <a:lnTo>
                    <a:pt x="19" y="936"/>
                  </a:lnTo>
                  <a:lnTo>
                    <a:pt x="10" y="969"/>
                  </a:lnTo>
                  <a:lnTo>
                    <a:pt x="3" y="1004"/>
                  </a:lnTo>
                  <a:lnTo>
                    <a:pt x="0" y="1039"/>
                  </a:lnTo>
                  <a:lnTo>
                    <a:pt x="0" y="1074"/>
                  </a:lnTo>
                  <a:lnTo>
                    <a:pt x="2" y="1110"/>
                  </a:lnTo>
                  <a:lnTo>
                    <a:pt x="9" y="1146"/>
                  </a:lnTo>
                  <a:lnTo>
                    <a:pt x="19" y="1182"/>
                  </a:lnTo>
                  <a:lnTo>
                    <a:pt x="32" y="1219"/>
                  </a:lnTo>
                  <a:lnTo>
                    <a:pt x="48" y="1254"/>
                  </a:lnTo>
                  <a:lnTo>
                    <a:pt x="67" y="1286"/>
                  </a:lnTo>
                  <a:lnTo>
                    <a:pt x="86" y="1316"/>
                  </a:lnTo>
                  <a:lnTo>
                    <a:pt x="108" y="1344"/>
                  </a:lnTo>
                  <a:lnTo>
                    <a:pt x="130" y="1369"/>
                  </a:lnTo>
                  <a:lnTo>
                    <a:pt x="154" y="1392"/>
                  </a:lnTo>
                  <a:lnTo>
                    <a:pt x="179" y="1412"/>
                  </a:lnTo>
                  <a:lnTo>
                    <a:pt x="206" y="1431"/>
                  </a:lnTo>
                  <a:lnTo>
                    <a:pt x="234" y="1447"/>
                  </a:lnTo>
                  <a:lnTo>
                    <a:pt x="262" y="1461"/>
                  </a:lnTo>
                  <a:lnTo>
                    <a:pt x="293" y="1473"/>
                  </a:lnTo>
                  <a:lnTo>
                    <a:pt x="325" y="1484"/>
                  </a:lnTo>
                  <a:lnTo>
                    <a:pt x="358" y="1493"/>
                  </a:lnTo>
                  <a:lnTo>
                    <a:pt x="391" y="1499"/>
                  </a:lnTo>
                  <a:lnTo>
                    <a:pt x="425" y="1505"/>
                  </a:lnTo>
                  <a:lnTo>
                    <a:pt x="461" y="1508"/>
                  </a:lnTo>
                  <a:lnTo>
                    <a:pt x="498" y="1510"/>
                  </a:lnTo>
                  <a:lnTo>
                    <a:pt x="536" y="1511"/>
                  </a:lnTo>
                  <a:lnTo>
                    <a:pt x="574" y="1511"/>
                  </a:lnTo>
                  <a:lnTo>
                    <a:pt x="614" y="1509"/>
                  </a:lnTo>
                  <a:lnTo>
                    <a:pt x="653" y="1506"/>
                  </a:lnTo>
                  <a:lnTo>
                    <a:pt x="694" y="1502"/>
                  </a:lnTo>
                  <a:lnTo>
                    <a:pt x="735" y="1497"/>
                  </a:lnTo>
                  <a:lnTo>
                    <a:pt x="777" y="1491"/>
                  </a:lnTo>
                  <a:lnTo>
                    <a:pt x="820" y="1484"/>
                  </a:lnTo>
                  <a:lnTo>
                    <a:pt x="863" y="1476"/>
                  </a:lnTo>
                  <a:lnTo>
                    <a:pt x="907" y="1467"/>
                  </a:lnTo>
                  <a:lnTo>
                    <a:pt x="952" y="1458"/>
                  </a:lnTo>
                  <a:lnTo>
                    <a:pt x="1041" y="1438"/>
                  </a:lnTo>
                  <a:lnTo>
                    <a:pt x="1134" y="1415"/>
                  </a:lnTo>
                  <a:lnTo>
                    <a:pt x="1179" y="1405"/>
                  </a:lnTo>
                  <a:lnTo>
                    <a:pt x="1224" y="1396"/>
                  </a:lnTo>
                  <a:lnTo>
                    <a:pt x="1267" y="1388"/>
                  </a:lnTo>
                  <a:lnTo>
                    <a:pt x="1309" y="1380"/>
                  </a:lnTo>
                  <a:lnTo>
                    <a:pt x="1391" y="1368"/>
                  </a:lnTo>
                  <a:lnTo>
                    <a:pt x="1469" y="1358"/>
                  </a:lnTo>
                  <a:lnTo>
                    <a:pt x="1545" y="1349"/>
                  </a:lnTo>
                  <a:lnTo>
                    <a:pt x="1618" y="1340"/>
                  </a:lnTo>
                  <a:lnTo>
                    <a:pt x="1652" y="1333"/>
                  </a:lnTo>
                  <a:lnTo>
                    <a:pt x="1687" y="1327"/>
                  </a:lnTo>
                  <a:lnTo>
                    <a:pt x="1721" y="1320"/>
                  </a:lnTo>
                  <a:lnTo>
                    <a:pt x="1755" y="1313"/>
                  </a:lnTo>
                  <a:lnTo>
                    <a:pt x="1789" y="1304"/>
                  </a:lnTo>
                  <a:lnTo>
                    <a:pt x="1820" y="1294"/>
                  </a:lnTo>
                  <a:lnTo>
                    <a:pt x="1853" y="1281"/>
                  </a:lnTo>
                  <a:lnTo>
                    <a:pt x="1885" y="1268"/>
                  </a:lnTo>
                  <a:lnTo>
                    <a:pt x="1917" y="1253"/>
                  </a:lnTo>
                  <a:lnTo>
                    <a:pt x="1947" y="1235"/>
                  </a:lnTo>
                  <a:lnTo>
                    <a:pt x="1979" y="1216"/>
                  </a:lnTo>
                  <a:lnTo>
                    <a:pt x="2010" y="1194"/>
                  </a:lnTo>
                  <a:lnTo>
                    <a:pt x="2039" y="1170"/>
                  </a:lnTo>
                  <a:lnTo>
                    <a:pt x="2070" y="1143"/>
                  </a:lnTo>
                  <a:lnTo>
                    <a:pt x="2101" y="1114"/>
                  </a:lnTo>
                  <a:lnTo>
                    <a:pt x="2131" y="1081"/>
                  </a:lnTo>
                  <a:lnTo>
                    <a:pt x="2161" y="1045"/>
                  </a:lnTo>
                  <a:lnTo>
                    <a:pt x="2191" y="1006"/>
                  </a:lnTo>
                  <a:lnTo>
                    <a:pt x="2222" y="964"/>
                  </a:lnTo>
                  <a:lnTo>
                    <a:pt x="2251" y="917"/>
                  </a:lnTo>
                  <a:lnTo>
                    <a:pt x="2280" y="870"/>
                  </a:lnTo>
                  <a:lnTo>
                    <a:pt x="2302" y="823"/>
                  </a:lnTo>
                  <a:lnTo>
                    <a:pt x="2322" y="777"/>
                  </a:lnTo>
                  <a:lnTo>
                    <a:pt x="2336" y="732"/>
                  </a:lnTo>
                  <a:lnTo>
                    <a:pt x="2348" y="687"/>
                  </a:lnTo>
                  <a:lnTo>
                    <a:pt x="2355" y="643"/>
                  </a:lnTo>
                  <a:lnTo>
                    <a:pt x="2359" y="600"/>
                  </a:lnTo>
                  <a:lnTo>
                    <a:pt x="2360" y="558"/>
                  </a:lnTo>
                  <a:lnTo>
                    <a:pt x="2357" y="519"/>
                  </a:lnTo>
                  <a:lnTo>
                    <a:pt x="2353" y="479"/>
                  </a:lnTo>
                  <a:lnTo>
                    <a:pt x="2344" y="440"/>
                  </a:lnTo>
                  <a:lnTo>
                    <a:pt x="2335" y="403"/>
                  </a:lnTo>
                  <a:lnTo>
                    <a:pt x="2324" y="367"/>
                  </a:lnTo>
                  <a:lnTo>
                    <a:pt x="2311" y="332"/>
                  </a:lnTo>
                  <a:lnTo>
                    <a:pt x="2296" y="299"/>
                  </a:lnTo>
                  <a:lnTo>
                    <a:pt x="2281" y="267"/>
                  </a:lnTo>
                  <a:lnTo>
                    <a:pt x="2264" y="237"/>
                  </a:lnTo>
                  <a:lnTo>
                    <a:pt x="2246" y="209"/>
                  </a:lnTo>
                  <a:lnTo>
                    <a:pt x="2229" y="181"/>
                  </a:lnTo>
                  <a:lnTo>
                    <a:pt x="2210" y="156"/>
                  </a:lnTo>
                  <a:lnTo>
                    <a:pt x="2193" y="132"/>
                  </a:lnTo>
                  <a:lnTo>
                    <a:pt x="2175" y="110"/>
                  </a:lnTo>
                  <a:lnTo>
                    <a:pt x="2158" y="90"/>
                  </a:lnTo>
                  <a:lnTo>
                    <a:pt x="2142" y="72"/>
                  </a:lnTo>
                  <a:lnTo>
                    <a:pt x="2112" y="41"/>
                  </a:lnTo>
                  <a:lnTo>
                    <a:pt x="2089" y="19"/>
                  </a:lnTo>
                  <a:lnTo>
                    <a:pt x="2072" y="4"/>
                  </a:lnTo>
                  <a:lnTo>
                    <a:pt x="206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168"/>
            <p:cNvSpPr>
              <a:spLocks noEditPoints="1"/>
            </p:cNvSpPr>
            <p:nvPr/>
          </p:nvSpPr>
          <p:spPr bwMode="auto">
            <a:xfrm>
              <a:off x="873" y="3303"/>
              <a:ext cx="158" cy="158"/>
            </a:xfrm>
            <a:custGeom>
              <a:avLst/>
              <a:gdLst/>
              <a:ahLst/>
              <a:cxnLst>
                <a:cxn ang="0">
                  <a:pos x="2487" y="1651"/>
                </a:cxn>
                <a:cxn ang="0">
                  <a:pos x="2418" y="1886"/>
                </a:cxn>
                <a:cxn ang="0">
                  <a:pos x="2298" y="2095"/>
                </a:cxn>
                <a:cxn ang="0">
                  <a:pos x="2133" y="2268"/>
                </a:cxn>
                <a:cxn ang="0">
                  <a:pos x="1929" y="2398"/>
                </a:cxn>
                <a:cxn ang="0">
                  <a:pos x="1696" y="2475"/>
                </a:cxn>
                <a:cxn ang="0">
                  <a:pos x="1442" y="2494"/>
                </a:cxn>
                <a:cxn ang="0">
                  <a:pos x="1197" y="2449"/>
                </a:cxn>
                <a:cxn ang="0">
                  <a:pos x="977" y="2349"/>
                </a:cxn>
                <a:cxn ang="0">
                  <a:pos x="789" y="2200"/>
                </a:cxn>
                <a:cxn ang="0">
                  <a:pos x="640" y="2011"/>
                </a:cxn>
                <a:cxn ang="0">
                  <a:pos x="541" y="1789"/>
                </a:cxn>
                <a:cxn ang="0">
                  <a:pos x="498" y="1541"/>
                </a:cxn>
                <a:cxn ang="0">
                  <a:pos x="517" y="1290"/>
                </a:cxn>
                <a:cxn ang="0">
                  <a:pos x="596" y="1060"/>
                </a:cxn>
                <a:cxn ang="0">
                  <a:pos x="726" y="858"/>
                </a:cxn>
                <a:cxn ang="0">
                  <a:pos x="900" y="693"/>
                </a:cxn>
                <a:cxn ang="0">
                  <a:pos x="1110" y="573"/>
                </a:cxn>
                <a:cxn ang="0">
                  <a:pos x="1350" y="506"/>
                </a:cxn>
                <a:cxn ang="0">
                  <a:pos x="1603" y="501"/>
                </a:cxn>
                <a:cxn ang="0">
                  <a:pos x="1844" y="557"/>
                </a:cxn>
                <a:cxn ang="0">
                  <a:pos x="2058" y="668"/>
                </a:cxn>
                <a:cxn ang="0">
                  <a:pos x="2239" y="825"/>
                </a:cxn>
                <a:cxn ang="0">
                  <a:pos x="2378" y="1021"/>
                </a:cxn>
                <a:cxn ang="0">
                  <a:pos x="2467" y="1249"/>
                </a:cxn>
                <a:cxn ang="0">
                  <a:pos x="1428" y="2"/>
                </a:cxn>
                <a:cxn ang="0">
                  <a:pos x="1057" y="67"/>
                </a:cxn>
                <a:cxn ang="0">
                  <a:pos x="724" y="215"/>
                </a:cxn>
                <a:cxn ang="0">
                  <a:pos x="442" y="437"/>
                </a:cxn>
                <a:cxn ang="0">
                  <a:pos x="219" y="718"/>
                </a:cxn>
                <a:cxn ang="0">
                  <a:pos x="69" y="1047"/>
                </a:cxn>
                <a:cxn ang="0">
                  <a:pos x="2" y="1411"/>
                </a:cxn>
                <a:cxn ang="0">
                  <a:pos x="30" y="1790"/>
                </a:cxn>
                <a:cxn ang="0">
                  <a:pos x="147" y="2140"/>
                </a:cxn>
                <a:cxn ang="0">
                  <a:pos x="341" y="2444"/>
                </a:cxn>
                <a:cxn ang="0">
                  <a:pos x="600" y="2691"/>
                </a:cxn>
                <a:cxn ang="0">
                  <a:pos x="911" y="2871"/>
                </a:cxn>
                <a:cxn ang="0">
                  <a:pos x="1265" y="2972"/>
                </a:cxn>
                <a:cxn ang="0">
                  <a:pos x="1643" y="2983"/>
                </a:cxn>
                <a:cxn ang="0">
                  <a:pos x="2008" y="2901"/>
                </a:cxn>
                <a:cxn ang="0">
                  <a:pos x="2331" y="2736"/>
                </a:cxn>
                <a:cxn ang="0">
                  <a:pos x="2603" y="2502"/>
                </a:cxn>
                <a:cxn ang="0">
                  <a:pos x="2811" y="2211"/>
                </a:cxn>
                <a:cxn ang="0">
                  <a:pos x="2945" y="1873"/>
                </a:cxn>
                <a:cxn ang="0">
                  <a:pos x="2994" y="1503"/>
                </a:cxn>
                <a:cxn ang="0">
                  <a:pos x="2948" y="1127"/>
                </a:cxn>
                <a:cxn ang="0">
                  <a:pos x="2815" y="786"/>
                </a:cxn>
                <a:cxn ang="0">
                  <a:pos x="2607" y="493"/>
                </a:cxn>
                <a:cxn ang="0">
                  <a:pos x="2336" y="258"/>
                </a:cxn>
                <a:cxn ang="0">
                  <a:pos x="2015" y="92"/>
                </a:cxn>
                <a:cxn ang="0">
                  <a:pos x="1657" y="8"/>
                </a:cxn>
              </a:cxnLst>
              <a:rect l="0" t="0" r="r" b="b"/>
              <a:pathLst>
                <a:path w="2994" h="2991">
                  <a:moveTo>
                    <a:pt x="2497" y="1449"/>
                  </a:moveTo>
                  <a:lnTo>
                    <a:pt x="2498" y="1501"/>
                  </a:lnTo>
                  <a:lnTo>
                    <a:pt x="2497" y="1551"/>
                  </a:lnTo>
                  <a:lnTo>
                    <a:pt x="2493" y="1601"/>
                  </a:lnTo>
                  <a:lnTo>
                    <a:pt x="2487" y="1651"/>
                  </a:lnTo>
                  <a:lnTo>
                    <a:pt x="2478" y="1700"/>
                  </a:lnTo>
                  <a:lnTo>
                    <a:pt x="2466" y="1748"/>
                  </a:lnTo>
                  <a:lnTo>
                    <a:pt x="2452" y="1795"/>
                  </a:lnTo>
                  <a:lnTo>
                    <a:pt x="2437" y="1841"/>
                  </a:lnTo>
                  <a:lnTo>
                    <a:pt x="2418" y="1886"/>
                  </a:lnTo>
                  <a:lnTo>
                    <a:pt x="2399" y="1930"/>
                  </a:lnTo>
                  <a:lnTo>
                    <a:pt x="2376" y="1973"/>
                  </a:lnTo>
                  <a:lnTo>
                    <a:pt x="2352" y="2015"/>
                  </a:lnTo>
                  <a:lnTo>
                    <a:pt x="2326" y="2055"/>
                  </a:lnTo>
                  <a:lnTo>
                    <a:pt x="2298" y="2095"/>
                  </a:lnTo>
                  <a:lnTo>
                    <a:pt x="2269" y="2133"/>
                  </a:lnTo>
                  <a:lnTo>
                    <a:pt x="2237" y="2169"/>
                  </a:lnTo>
                  <a:lnTo>
                    <a:pt x="2203" y="2203"/>
                  </a:lnTo>
                  <a:lnTo>
                    <a:pt x="2168" y="2236"/>
                  </a:lnTo>
                  <a:lnTo>
                    <a:pt x="2133" y="2268"/>
                  </a:lnTo>
                  <a:lnTo>
                    <a:pt x="2095" y="2297"/>
                  </a:lnTo>
                  <a:lnTo>
                    <a:pt x="2055" y="2325"/>
                  </a:lnTo>
                  <a:lnTo>
                    <a:pt x="2014" y="2352"/>
                  </a:lnTo>
                  <a:lnTo>
                    <a:pt x="1972" y="2375"/>
                  </a:lnTo>
                  <a:lnTo>
                    <a:pt x="1929" y="2398"/>
                  </a:lnTo>
                  <a:lnTo>
                    <a:pt x="1884" y="2417"/>
                  </a:lnTo>
                  <a:lnTo>
                    <a:pt x="1839" y="2435"/>
                  </a:lnTo>
                  <a:lnTo>
                    <a:pt x="1792" y="2451"/>
                  </a:lnTo>
                  <a:lnTo>
                    <a:pt x="1744" y="2464"/>
                  </a:lnTo>
                  <a:lnTo>
                    <a:pt x="1696" y="2475"/>
                  </a:lnTo>
                  <a:lnTo>
                    <a:pt x="1645" y="2485"/>
                  </a:lnTo>
                  <a:lnTo>
                    <a:pt x="1595" y="2491"/>
                  </a:lnTo>
                  <a:lnTo>
                    <a:pt x="1544" y="2494"/>
                  </a:lnTo>
                  <a:lnTo>
                    <a:pt x="1492" y="2495"/>
                  </a:lnTo>
                  <a:lnTo>
                    <a:pt x="1442" y="2494"/>
                  </a:lnTo>
                  <a:lnTo>
                    <a:pt x="1390" y="2490"/>
                  </a:lnTo>
                  <a:lnTo>
                    <a:pt x="1341" y="2482"/>
                  </a:lnTo>
                  <a:lnTo>
                    <a:pt x="1292" y="2474"/>
                  </a:lnTo>
                  <a:lnTo>
                    <a:pt x="1244" y="2463"/>
                  </a:lnTo>
                  <a:lnTo>
                    <a:pt x="1197" y="2449"/>
                  </a:lnTo>
                  <a:lnTo>
                    <a:pt x="1151" y="2433"/>
                  </a:lnTo>
                  <a:lnTo>
                    <a:pt x="1106" y="2415"/>
                  </a:lnTo>
                  <a:lnTo>
                    <a:pt x="1062" y="2396"/>
                  </a:lnTo>
                  <a:lnTo>
                    <a:pt x="1019" y="2373"/>
                  </a:lnTo>
                  <a:lnTo>
                    <a:pt x="977" y="2349"/>
                  </a:lnTo>
                  <a:lnTo>
                    <a:pt x="936" y="2323"/>
                  </a:lnTo>
                  <a:lnTo>
                    <a:pt x="897" y="2295"/>
                  </a:lnTo>
                  <a:lnTo>
                    <a:pt x="859" y="2266"/>
                  </a:lnTo>
                  <a:lnTo>
                    <a:pt x="823" y="2234"/>
                  </a:lnTo>
                  <a:lnTo>
                    <a:pt x="789" y="2200"/>
                  </a:lnTo>
                  <a:lnTo>
                    <a:pt x="756" y="2166"/>
                  </a:lnTo>
                  <a:lnTo>
                    <a:pt x="724" y="2130"/>
                  </a:lnTo>
                  <a:lnTo>
                    <a:pt x="694" y="2092"/>
                  </a:lnTo>
                  <a:lnTo>
                    <a:pt x="666" y="2052"/>
                  </a:lnTo>
                  <a:lnTo>
                    <a:pt x="640" y="2011"/>
                  </a:lnTo>
                  <a:lnTo>
                    <a:pt x="616" y="1969"/>
                  </a:lnTo>
                  <a:lnTo>
                    <a:pt x="594" y="1926"/>
                  </a:lnTo>
                  <a:lnTo>
                    <a:pt x="574" y="1881"/>
                  </a:lnTo>
                  <a:lnTo>
                    <a:pt x="556" y="1836"/>
                  </a:lnTo>
                  <a:lnTo>
                    <a:pt x="541" y="1789"/>
                  </a:lnTo>
                  <a:lnTo>
                    <a:pt x="528" y="1741"/>
                  </a:lnTo>
                  <a:lnTo>
                    <a:pt x="516" y="1693"/>
                  </a:lnTo>
                  <a:lnTo>
                    <a:pt x="507" y="1643"/>
                  </a:lnTo>
                  <a:lnTo>
                    <a:pt x="501" y="1593"/>
                  </a:lnTo>
                  <a:lnTo>
                    <a:pt x="498" y="1541"/>
                  </a:lnTo>
                  <a:lnTo>
                    <a:pt x="497" y="1490"/>
                  </a:lnTo>
                  <a:lnTo>
                    <a:pt x="498" y="1440"/>
                  </a:lnTo>
                  <a:lnTo>
                    <a:pt x="502" y="1389"/>
                  </a:lnTo>
                  <a:lnTo>
                    <a:pt x="508" y="1339"/>
                  </a:lnTo>
                  <a:lnTo>
                    <a:pt x="517" y="1290"/>
                  </a:lnTo>
                  <a:lnTo>
                    <a:pt x="529" y="1242"/>
                  </a:lnTo>
                  <a:lnTo>
                    <a:pt x="542" y="1195"/>
                  </a:lnTo>
                  <a:lnTo>
                    <a:pt x="558" y="1149"/>
                  </a:lnTo>
                  <a:lnTo>
                    <a:pt x="576" y="1104"/>
                  </a:lnTo>
                  <a:lnTo>
                    <a:pt x="596" y="1060"/>
                  </a:lnTo>
                  <a:lnTo>
                    <a:pt x="619" y="1017"/>
                  </a:lnTo>
                  <a:lnTo>
                    <a:pt x="642" y="975"/>
                  </a:lnTo>
                  <a:lnTo>
                    <a:pt x="669" y="935"/>
                  </a:lnTo>
                  <a:lnTo>
                    <a:pt x="696" y="896"/>
                  </a:lnTo>
                  <a:lnTo>
                    <a:pt x="726" y="858"/>
                  </a:lnTo>
                  <a:lnTo>
                    <a:pt x="758" y="822"/>
                  </a:lnTo>
                  <a:lnTo>
                    <a:pt x="792" y="787"/>
                  </a:lnTo>
                  <a:lnTo>
                    <a:pt x="826" y="755"/>
                  </a:lnTo>
                  <a:lnTo>
                    <a:pt x="862" y="723"/>
                  </a:lnTo>
                  <a:lnTo>
                    <a:pt x="900" y="693"/>
                  </a:lnTo>
                  <a:lnTo>
                    <a:pt x="940" y="666"/>
                  </a:lnTo>
                  <a:lnTo>
                    <a:pt x="981" y="639"/>
                  </a:lnTo>
                  <a:lnTo>
                    <a:pt x="1023" y="615"/>
                  </a:lnTo>
                  <a:lnTo>
                    <a:pt x="1066" y="593"/>
                  </a:lnTo>
                  <a:lnTo>
                    <a:pt x="1110" y="573"/>
                  </a:lnTo>
                  <a:lnTo>
                    <a:pt x="1156" y="555"/>
                  </a:lnTo>
                  <a:lnTo>
                    <a:pt x="1203" y="540"/>
                  </a:lnTo>
                  <a:lnTo>
                    <a:pt x="1251" y="526"/>
                  </a:lnTo>
                  <a:lnTo>
                    <a:pt x="1299" y="515"/>
                  </a:lnTo>
                  <a:lnTo>
                    <a:pt x="1350" y="506"/>
                  </a:lnTo>
                  <a:lnTo>
                    <a:pt x="1400" y="500"/>
                  </a:lnTo>
                  <a:lnTo>
                    <a:pt x="1451" y="496"/>
                  </a:lnTo>
                  <a:lnTo>
                    <a:pt x="1503" y="495"/>
                  </a:lnTo>
                  <a:lnTo>
                    <a:pt x="1553" y="497"/>
                  </a:lnTo>
                  <a:lnTo>
                    <a:pt x="1603" y="501"/>
                  </a:lnTo>
                  <a:lnTo>
                    <a:pt x="1654" y="507"/>
                  </a:lnTo>
                  <a:lnTo>
                    <a:pt x="1703" y="516"/>
                  </a:lnTo>
                  <a:lnTo>
                    <a:pt x="1751" y="528"/>
                  </a:lnTo>
                  <a:lnTo>
                    <a:pt x="1798" y="541"/>
                  </a:lnTo>
                  <a:lnTo>
                    <a:pt x="1844" y="557"/>
                  </a:lnTo>
                  <a:lnTo>
                    <a:pt x="1889" y="575"/>
                  </a:lnTo>
                  <a:lnTo>
                    <a:pt x="1933" y="595"/>
                  </a:lnTo>
                  <a:lnTo>
                    <a:pt x="1976" y="618"/>
                  </a:lnTo>
                  <a:lnTo>
                    <a:pt x="2018" y="641"/>
                  </a:lnTo>
                  <a:lnTo>
                    <a:pt x="2058" y="668"/>
                  </a:lnTo>
                  <a:lnTo>
                    <a:pt x="2098" y="695"/>
                  </a:lnTo>
                  <a:lnTo>
                    <a:pt x="2136" y="725"/>
                  </a:lnTo>
                  <a:lnTo>
                    <a:pt x="2171" y="757"/>
                  </a:lnTo>
                  <a:lnTo>
                    <a:pt x="2206" y="790"/>
                  </a:lnTo>
                  <a:lnTo>
                    <a:pt x="2239" y="825"/>
                  </a:lnTo>
                  <a:lnTo>
                    <a:pt x="2271" y="861"/>
                  </a:lnTo>
                  <a:lnTo>
                    <a:pt x="2300" y="899"/>
                  </a:lnTo>
                  <a:lnTo>
                    <a:pt x="2328" y="939"/>
                  </a:lnTo>
                  <a:lnTo>
                    <a:pt x="2355" y="979"/>
                  </a:lnTo>
                  <a:lnTo>
                    <a:pt x="2378" y="1021"/>
                  </a:lnTo>
                  <a:lnTo>
                    <a:pt x="2401" y="1064"/>
                  </a:lnTo>
                  <a:lnTo>
                    <a:pt x="2420" y="1108"/>
                  </a:lnTo>
                  <a:lnTo>
                    <a:pt x="2439" y="1154"/>
                  </a:lnTo>
                  <a:lnTo>
                    <a:pt x="2454" y="1201"/>
                  </a:lnTo>
                  <a:lnTo>
                    <a:pt x="2467" y="1249"/>
                  </a:lnTo>
                  <a:lnTo>
                    <a:pt x="2479" y="1298"/>
                  </a:lnTo>
                  <a:lnTo>
                    <a:pt x="2488" y="1348"/>
                  </a:lnTo>
                  <a:lnTo>
                    <a:pt x="2494" y="1398"/>
                  </a:lnTo>
                  <a:lnTo>
                    <a:pt x="2497" y="1449"/>
                  </a:lnTo>
                  <a:close/>
                  <a:moveTo>
                    <a:pt x="1428" y="2"/>
                  </a:moveTo>
                  <a:lnTo>
                    <a:pt x="1352" y="7"/>
                  </a:lnTo>
                  <a:lnTo>
                    <a:pt x="1276" y="16"/>
                  </a:lnTo>
                  <a:lnTo>
                    <a:pt x="1202" y="30"/>
                  </a:lnTo>
                  <a:lnTo>
                    <a:pt x="1128" y="46"/>
                  </a:lnTo>
                  <a:lnTo>
                    <a:pt x="1057" y="67"/>
                  </a:lnTo>
                  <a:lnTo>
                    <a:pt x="987" y="90"/>
                  </a:lnTo>
                  <a:lnTo>
                    <a:pt x="919" y="117"/>
                  </a:lnTo>
                  <a:lnTo>
                    <a:pt x="852" y="146"/>
                  </a:lnTo>
                  <a:lnTo>
                    <a:pt x="788" y="179"/>
                  </a:lnTo>
                  <a:lnTo>
                    <a:pt x="724" y="215"/>
                  </a:lnTo>
                  <a:lnTo>
                    <a:pt x="664" y="254"/>
                  </a:lnTo>
                  <a:lnTo>
                    <a:pt x="604" y="296"/>
                  </a:lnTo>
                  <a:lnTo>
                    <a:pt x="548" y="341"/>
                  </a:lnTo>
                  <a:lnTo>
                    <a:pt x="494" y="388"/>
                  </a:lnTo>
                  <a:lnTo>
                    <a:pt x="442" y="437"/>
                  </a:lnTo>
                  <a:lnTo>
                    <a:pt x="391" y="489"/>
                  </a:lnTo>
                  <a:lnTo>
                    <a:pt x="344" y="543"/>
                  </a:lnTo>
                  <a:lnTo>
                    <a:pt x="300" y="599"/>
                  </a:lnTo>
                  <a:lnTo>
                    <a:pt x="258" y="658"/>
                  </a:lnTo>
                  <a:lnTo>
                    <a:pt x="219" y="718"/>
                  </a:lnTo>
                  <a:lnTo>
                    <a:pt x="184" y="780"/>
                  </a:lnTo>
                  <a:lnTo>
                    <a:pt x="150" y="845"/>
                  </a:lnTo>
                  <a:lnTo>
                    <a:pt x="120" y="911"/>
                  </a:lnTo>
                  <a:lnTo>
                    <a:pt x="94" y="978"/>
                  </a:lnTo>
                  <a:lnTo>
                    <a:pt x="69" y="1047"/>
                  </a:lnTo>
                  <a:lnTo>
                    <a:pt x="50" y="1118"/>
                  </a:lnTo>
                  <a:lnTo>
                    <a:pt x="32" y="1189"/>
                  </a:lnTo>
                  <a:lnTo>
                    <a:pt x="19" y="1262"/>
                  </a:lnTo>
                  <a:lnTo>
                    <a:pt x="9" y="1336"/>
                  </a:lnTo>
                  <a:lnTo>
                    <a:pt x="2" y="1411"/>
                  </a:lnTo>
                  <a:lnTo>
                    <a:pt x="0" y="1488"/>
                  </a:lnTo>
                  <a:lnTo>
                    <a:pt x="2" y="1564"/>
                  </a:lnTo>
                  <a:lnTo>
                    <a:pt x="8" y="1641"/>
                  </a:lnTo>
                  <a:lnTo>
                    <a:pt x="17" y="1717"/>
                  </a:lnTo>
                  <a:lnTo>
                    <a:pt x="30" y="1790"/>
                  </a:lnTo>
                  <a:lnTo>
                    <a:pt x="46" y="1863"/>
                  </a:lnTo>
                  <a:lnTo>
                    <a:pt x="67" y="1934"/>
                  </a:lnTo>
                  <a:lnTo>
                    <a:pt x="90" y="2005"/>
                  </a:lnTo>
                  <a:lnTo>
                    <a:pt x="117" y="2073"/>
                  </a:lnTo>
                  <a:lnTo>
                    <a:pt x="147" y="2140"/>
                  </a:lnTo>
                  <a:lnTo>
                    <a:pt x="180" y="2204"/>
                  </a:lnTo>
                  <a:lnTo>
                    <a:pt x="215" y="2267"/>
                  </a:lnTo>
                  <a:lnTo>
                    <a:pt x="254" y="2328"/>
                  </a:lnTo>
                  <a:lnTo>
                    <a:pt x="296" y="2386"/>
                  </a:lnTo>
                  <a:lnTo>
                    <a:pt x="341" y="2444"/>
                  </a:lnTo>
                  <a:lnTo>
                    <a:pt x="388" y="2498"/>
                  </a:lnTo>
                  <a:lnTo>
                    <a:pt x="437" y="2550"/>
                  </a:lnTo>
                  <a:lnTo>
                    <a:pt x="490" y="2599"/>
                  </a:lnTo>
                  <a:lnTo>
                    <a:pt x="544" y="2647"/>
                  </a:lnTo>
                  <a:lnTo>
                    <a:pt x="600" y="2691"/>
                  </a:lnTo>
                  <a:lnTo>
                    <a:pt x="659" y="2733"/>
                  </a:lnTo>
                  <a:lnTo>
                    <a:pt x="719" y="2772"/>
                  </a:lnTo>
                  <a:lnTo>
                    <a:pt x="781" y="2808"/>
                  </a:lnTo>
                  <a:lnTo>
                    <a:pt x="846" y="2841"/>
                  </a:lnTo>
                  <a:lnTo>
                    <a:pt x="911" y="2871"/>
                  </a:lnTo>
                  <a:lnTo>
                    <a:pt x="980" y="2898"/>
                  </a:lnTo>
                  <a:lnTo>
                    <a:pt x="1049" y="2922"/>
                  </a:lnTo>
                  <a:lnTo>
                    <a:pt x="1119" y="2942"/>
                  </a:lnTo>
                  <a:lnTo>
                    <a:pt x="1191" y="2959"/>
                  </a:lnTo>
                  <a:lnTo>
                    <a:pt x="1265" y="2972"/>
                  </a:lnTo>
                  <a:lnTo>
                    <a:pt x="1338" y="2982"/>
                  </a:lnTo>
                  <a:lnTo>
                    <a:pt x="1413" y="2988"/>
                  </a:lnTo>
                  <a:lnTo>
                    <a:pt x="1490" y="2991"/>
                  </a:lnTo>
                  <a:lnTo>
                    <a:pt x="1567" y="2989"/>
                  </a:lnTo>
                  <a:lnTo>
                    <a:pt x="1643" y="2983"/>
                  </a:lnTo>
                  <a:lnTo>
                    <a:pt x="1719" y="2974"/>
                  </a:lnTo>
                  <a:lnTo>
                    <a:pt x="1793" y="2961"/>
                  </a:lnTo>
                  <a:lnTo>
                    <a:pt x="1866" y="2945"/>
                  </a:lnTo>
                  <a:lnTo>
                    <a:pt x="1937" y="2924"/>
                  </a:lnTo>
                  <a:lnTo>
                    <a:pt x="2008" y="2901"/>
                  </a:lnTo>
                  <a:lnTo>
                    <a:pt x="2075" y="2874"/>
                  </a:lnTo>
                  <a:lnTo>
                    <a:pt x="2143" y="2844"/>
                  </a:lnTo>
                  <a:lnTo>
                    <a:pt x="2207" y="2812"/>
                  </a:lnTo>
                  <a:lnTo>
                    <a:pt x="2270" y="2775"/>
                  </a:lnTo>
                  <a:lnTo>
                    <a:pt x="2331" y="2736"/>
                  </a:lnTo>
                  <a:lnTo>
                    <a:pt x="2390" y="2695"/>
                  </a:lnTo>
                  <a:lnTo>
                    <a:pt x="2447" y="2650"/>
                  </a:lnTo>
                  <a:lnTo>
                    <a:pt x="2501" y="2603"/>
                  </a:lnTo>
                  <a:lnTo>
                    <a:pt x="2553" y="2554"/>
                  </a:lnTo>
                  <a:lnTo>
                    <a:pt x="2603" y="2502"/>
                  </a:lnTo>
                  <a:lnTo>
                    <a:pt x="2651" y="2448"/>
                  </a:lnTo>
                  <a:lnTo>
                    <a:pt x="2695" y="2391"/>
                  </a:lnTo>
                  <a:lnTo>
                    <a:pt x="2737" y="2333"/>
                  </a:lnTo>
                  <a:lnTo>
                    <a:pt x="2775" y="2273"/>
                  </a:lnTo>
                  <a:lnTo>
                    <a:pt x="2811" y="2211"/>
                  </a:lnTo>
                  <a:lnTo>
                    <a:pt x="2845" y="2146"/>
                  </a:lnTo>
                  <a:lnTo>
                    <a:pt x="2875" y="2080"/>
                  </a:lnTo>
                  <a:lnTo>
                    <a:pt x="2901" y="2012"/>
                  </a:lnTo>
                  <a:lnTo>
                    <a:pt x="2926" y="1944"/>
                  </a:lnTo>
                  <a:lnTo>
                    <a:pt x="2945" y="1873"/>
                  </a:lnTo>
                  <a:lnTo>
                    <a:pt x="2963" y="1802"/>
                  </a:lnTo>
                  <a:lnTo>
                    <a:pt x="2976" y="1728"/>
                  </a:lnTo>
                  <a:lnTo>
                    <a:pt x="2986" y="1654"/>
                  </a:lnTo>
                  <a:lnTo>
                    <a:pt x="2992" y="1579"/>
                  </a:lnTo>
                  <a:lnTo>
                    <a:pt x="2994" y="1503"/>
                  </a:lnTo>
                  <a:lnTo>
                    <a:pt x="2992" y="1426"/>
                  </a:lnTo>
                  <a:lnTo>
                    <a:pt x="2987" y="1350"/>
                  </a:lnTo>
                  <a:lnTo>
                    <a:pt x="2978" y="1274"/>
                  </a:lnTo>
                  <a:lnTo>
                    <a:pt x="2965" y="1200"/>
                  </a:lnTo>
                  <a:lnTo>
                    <a:pt x="2948" y="1127"/>
                  </a:lnTo>
                  <a:lnTo>
                    <a:pt x="2928" y="1055"/>
                  </a:lnTo>
                  <a:lnTo>
                    <a:pt x="2904" y="986"/>
                  </a:lnTo>
                  <a:lnTo>
                    <a:pt x="2878" y="917"/>
                  </a:lnTo>
                  <a:lnTo>
                    <a:pt x="2848" y="851"/>
                  </a:lnTo>
                  <a:lnTo>
                    <a:pt x="2815" y="786"/>
                  </a:lnTo>
                  <a:lnTo>
                    <a:pt x="2779" y="723"/>
                  </a:lnTo>
                  <a:lnTo>
                    <a:pt x="2740" y="663"/>
                  </a:lnTo>
                  <a:lnTo>
                    <a:pt x="2699" y="603"/>
                  </a:lnTo>
                  <a:lnTo>
                    <a:pt x="2654" y="547"/>
                  </a:lnTo>
                  <a:lnTo>
                    <a:pt x="2607" y="493"/>
                  </a:lnTo>
                  <a:lnTo>
                    <a:pt x="2557" y="441"/>
                  </a:lnTo>
                  <a:lnTo>
                    <a:pt x="2505" y="391"/>
                  </a:lnTo>
                  <a:lnTo>
                    <a:pt x="2451" y="344"/>
                  </a:lnTo>
                  <a:lnTo>
                    <a:pt x="2395" y="300"/>
                  </a:lnTo>
                  <a:lnTo>
                    <a:pt x="2336" y="258"/>
                  </a:lnTo>
                  <a:lnTo>
                    <a:pt x="2276" y="219"/>
                  </a:lnTo>
                  <a:lnTo>
                    <a:pt x="2213" y="183"/>
                  </a:lnTo>
                  <a:lnTo>
                    <a:pt x="2149" y="149"/>
                  </a:lnTo>
                  <a:lnTo>
                    <a:pt x="2082" y="120"/>
                  </a:lnTo>
                  <a:lnTo>
                    <a:pt x="2015" y="92"/>
                  </a:lnTo>
                  <a:lnTo>
                    <a:pt x="1946" y="69"/>
                  </a:lnTo>
                  <a:lnTo>
                    <a:pt x="1876" y="48"/>
                  </a:lnTo>
                  <a:lnTo>
                    <a:pt x="1804" y="32"/>
                  </a:lnTo>
                  <a:lnTo>
                    <a:pt x="1730" y="19"/>
                  </a:lnTo>
                  <a:lnTo>
                    <a:pt x="1657" y="8"/>
                  </a:lnTo>
                  <a:lnTo>
                    <a:pt x="1581" y="2"/>
                  </a:lnTo>
                  <a:lnTo>
                    <a:pt x="1505" y="0"/>
                  </a:lnTo>
                  <a:lnTo>
                    <a:pt x="1428" y="2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169"/>
            <p:cNvSpPr>
              <a:spLocks noEditPoints="1"/>
            </p:cNvSpPr>
            <p:nvPr/>
          </p:nvSpPr>
          <p:spPr bwMode="auto">
            <a:xfrm>
              <a:off x="521" y="3123"/>
              <a:ext cx="862" cy="498"/>
            </a:xfrm>
            <a:custGeom>
              <a:avLst/>
              <a:gdLst/>
              <a:ahLst/>
              <a:cxnLst>
                <a:cxn ang="0">
                  <a:pos x="3" y="6760"/>
                </a:cxn>
                <a:cxn ang="0">
                  <a:pos x="85" y="5781"/>
                </a:cxn>
                <a:cxn ang="0">
                  <a:pos x="417" y="4829"/>
                </a:cxn>
                <a:cxn ang="0">
                  <a:pos x="1024" y="4149"/>
                </a:cxn>
                <a:cxn ang="0">
                  <a:pos x="1869" y="3436"/>
                </a:cxn>
                <a:cxn ang="0">
                  <a:pos x="2559" y="2912"/>
                </a:cxn>
                <a:cxn ang="0">
                  <a:pos x="2291" y="3404"/>
                </a:cxn>
                <a:cxn ang="0">
                  <a:pos x="1453" y="3999"/>
                </a:cxn>
                <a:cxn ang="0">
                  <a:pos x="930" y="4506"/>
                </a:cxn>
                <a:cxn ang="0">
                  <a:pos x="1232" y="5077"/>
                </a:cxn>
                <a:cxn ang="0">
                  <a:pos x="2982" y="6138"/>
                </a:cxn>
                <a:cxn ang="0">
                  <a:pos x="6272" y="6877"/>
                </a:cxn>
                <a:cxn ang="0">
                  <a:pos x="8911" y="6533"/>
                </a:cxn>
                <a:cxn ang="0">
                  <a:pos x="10031" y="5560"/>
                </a:cxn>
                <a:cxn ang="0">
                  <a:pos x="10669" y="4873"/>
                </a:cxn>
                <a:cxn ang="0">
                  <a:pos x="10023" y="4803"/>
                </a:cxn>
                <a:cxn ang="0">
                  <a:pos x="9862" y="4743"/>
                </a:cxn>
                <a:cxn ang="0">
                  <a:pos x="10856" y="4735"/>
                </a:cxn>
                <a:cxn ang="0">
                  <a:pos x="12162" y="3955"/>
                </a:cxn>
                <a:cxn ang="0">
                  <a:pos x="13738" y="2793"/>
                </a:cxn>
                <a:cxn ang="0">
                  <a:pos x="14634" y="1789"/>
                </a:cxn>
                <a:cxn ang="0">
                  <a:pos x="14684" y="1313"/>
                </a:cxn>
                <a:cxn ang="0">
                  <a:pos x="14569" y="720"/>
                </a:cxn>
                <a:cxn ang="0">
                  <a:pos x="14322" y="66"/>
                </a:cxn>
                <a:cxn ang="0">
                  <a:pos x="14759" y="161"/>
                </a:cxn>
                <a:cxn ang="0">
                  <a:pos x="15478" y="228"/>
                </a:cxn>
                <a:cxn ang="0">
                  <a:pos x="15905" y="416"/>
                </a:cxn>
                <a:cxn ang="0">
                  <a:pos x="16207" y="968"/>
                </a:cxn>
                <a:cxn ang="0">
                  <a:pos x="16362" y="1478"/>
                </a:cxn>
                <a:cxn ang="0">
                  <a:pos x="16335" y="2008"/>
                </a:cxn>
                <a:cxn ang="0">
                  <a:pos x="16038" y="2658"/>
                </a:cxn>
                <a:cxn ang="0">
                  <a:pos x="15486" y="3565"/>
                </a:cxn>
                <a:cxn ang="0">
                  <a:pos x="15219" y="3615"/>
                </a:cxn>
                <a:cxn ang="0">
                  <a:pos x="14991" y="3355"/>
                </a:cxn>
                <a:cxn ang="0">
                  <a:pos x="14757" y="3300"/>
                </a:cxn>
                <a:cxn ang="0">
                  <a:pos x="14400" y="3577"/>
                </a:cxn>
                <a:cxn ang="0">
                  <a:pos x="14241" y="4214"/>
                </a:cxn>
                <a:cxn ang="0">
                  <a:pos x="14256" y="4818"/>
                </a:cxn>
                <a:cxn ang="0">
                  <a:pos x="13748" y="5532"/>
                </a:cxn>
                <a:cxn ang="0">
                  <a:pos x="12970" y="6439"/>
                </a:cxn>
                <a:cxn ang="0">
                  <a:pos x="12549" y="5983"/>
                </a:cxn>
                <a:cxn ang="0">
                  <a:pos x="11936" y="5895"/>
                </a:cxn>
                <a:cxn ang="0">
                  <a:pos x="11475" y="6115"/>
                </a:cxn>
                <a:cxn ang="0">
                  <a:pos x="11006" y="6615"/>
                </a:cxn>
                <a:cxn ang="0">
                  <a:pos x="10861" y="7333"/>
                </a:cxn>
                <a:cxn ang="0">
                  <a:pos x="10934" y="7853"/>
                </a:cxn>
                <a:cxn ang="0">
                  <a:pos x="10805" y="8309"/>
                </a:cxn>
                <a:cxn ang="0">
                  <a:pos x="10152" y="8810"/>
                </a:cxn>
                <a:cxn ang="0">
                  <a:pos x="9446" y="9171"/>
                </a:cxn>
                <a:cxn ang="0">
                  <a:pos x="8566" y="9322"/>
                </a:cxn>
                <a:cxn ang="0">
                  <a:pos x="7661" y="9421"/>
                </a:cxn>
                <a:cxn ang="0">
                  <a:pos x="6810" y="9463"/>
                </a:cxn>
                <a:cxn ang="0">
                  <a:pos x="4146" y="9224"/>
                </a:cxn>
                <a:cxn ang="0">
                  <a:pos x="1698" y="8366"/>
                </a:cxn>
                <a:cxn ang="0">
                  <a:pos x="388" y="7506"/>
                </a:cxn>
                <a:cxn ang="0">
                  <a:pos x="3334" y="3286"/>
                </a:cxn>
                <a:cxn ang="0">
                  <a:pos x="4460" y="3736"/>
                </a:cxn>
                <a:cxn ang="0">
                  <a:pos x="5489" y="4067"/>
                </a:cxn>
                <a:cxn ang="0">
                  <a:pos x="4452" y="3797"/>
                </a:cxn>
                <a:cxn ang="0">
                  <a:pos x="3582" y="3489"/>
                </a:cxn>
                <a:cxn ang="0">
                  <a:pos x="2959" y="3145"/>
                </a:cxn>
              </a:cxnLst>
              <a:rect l="0" t="0" r="r" b="b"/>
              <a:pathLst>
                <a:path w="16378" h="9465">
                  <a:moveTo>
                    <a:pt x="143" y="7284"/>
                  </a:moveTo>
                  <a:lnTo>
                    <a:pt x="118" y="7254"/>
                  </a:lnTo>
                  <a:lnTo>
                    <a:pt x="95" y="7215"/>
                  </a:lnTo>
                  <a:lnTo>
                    <a:pt x="75" y="7169"/>
                  </a:lnTo>
                  <a:lnTo>
                    <a:pt x="56" y="7116"/>
                  </a:lnTo>
                  <a:lnTo>
                    <a:pt x="41" y="7056"/>
                  </a:lnTo>
                  <a:lnTo>
                    <a:pt x="28" y="6990"/>
                  </a:lnTo>
                  <a:lnTo>
                    <a:pt x="17" y="6918"/>
                  </a:lnTo>
                  <a:lnTo>
                    <a:pt x="9" y="6842"/>
                  </a:lnTo>
                  <a:lnTo>
                    <a:pt x="3" y="6760"/>
                  </a:lnTo>
                  <a:lnTo>
                    <a:pt x="0" y="6674"/>
                  </a:lnTo>
                  <a:lnTo>
                    <a:pt x="0" y="6584"/>
                  </a:lnTo>
                  <a:lnTo>
                    <a:pt x="2" y="6491"/>
                  </a:lnTo>
                  <a:lnTo>
                    <a:pt x="6" y="6395"/>
                  </a:lnTo>
                  <a:lnTo>
                    <a:pt x="13" y="6296"/>
                  </a:lnTo>
                  <a:lnTo>
                    <a:pt x="23" y="6196"/>
                  </a:lnTo>
                  <a:lnTo>
                    <a:pt x="35" y="6093"/>
                  </a:lnTo>
                  <a:lnTo>
                    <a:pt x="49" y="5990"/>
                  </a:lnTo>
                  <a:lnTo>
                    <a:pt x="66" y="5886"/>
                  </a:lnTo>
                  <a:lnTo>
                    <a:pt x="85" y="5781"/>
                  </a:lnTo>
                  <a:lnTo>
                    <a:pt x="107" y="5678"/>
                  </a:lnTo>
                  <a:lnTo>
                    <a:pt x="132" y="5575"/>
                  </a:lnTo>
                  <a:lnTo>
                    <a:pt x="159" y="5473"/>
                  </a:lnTo>
                  <a:lnTo>
                    <a:pt x="188" y="5372"/>
                  </a:lnTo>
                  <a:lnTo>
                    <a:pt x="220" y="5273"/>
                  </a:lnTo>
                  <a:lnTo>
                    <a:pt x="255" y="5177"/>
                  </a:lnTo>
                  <a:lnTo>
                    <a:pt x="292" y="5084"/>
                  </a:lnTo>
                  <a:lnTo>
                    <a:pt x="331" y="4995"/>
                  </a:lnTo>
                  <a:lnTo>
                    <a:pt x="373" y="4909"/>
                  </a:lnTo>
                  <a:lnTo>
                    <a:pt x="417" y="4829"/>
                  </a:lnTo>
                  <a:lnTo>
                    <a:pt x="464" y="4752"/>
                  </a:lnTo>
                  <a:lnTo>
                    <a:pt x="513" y="4680"/>
                  </a:lnTo>
                  <a:lnTo>
                    <a:pt x="565" y="4615"/>
                  </a:lnTo>
                  <a:lnTo>
                    <a:pt x="620" y="4552"/>
                  </a:lnTo>
                  <a:lnTo>
                    <a:pt x="680" y="4487"/>
                  </a:lnTo>
                  <a:lnTo>
                    <a:pt x="742" y="4421"/>
                  </a:lnTo>
                  <a:lnTo>
                    <a:pt x="809" y="4353"/>
                  </a:lnTo>
                  <a:lnTo>
                    <a:pt x="878" y="4286"/>
                  </a:lnTo>
                  <a:lnTo>
                    <a:pt x="950" y="4217"/>
                  </a:lnTo>
                  <a:lnTo>
                    <a:pt x="1024" y="4149"/>
                  </a:lnTo>
                  <a:lnTo>
                    <a:pt x="1099" y="4079"/>
                  </a:lnTo>
                  <a:lnTo>
                    <a:pt x="1176" y="4011"/>
                  </a:lnTo>
                  <a:lnTo>
                    <a:pt x="1254" y="3942"/>
                  </a:lnTo>
                  <a:lnTo>
                    <a:pt x="1333" y="3875"/>
                  </a:lnTo>
                  <a:lnTo>
                    <a:pt x="1412" y="3808"/>
                  </a:lnTo>
                  <a:lnTo>
                    <a:pt x="1490" y="3742"/>
                  </a:lnTo>
                  <a:lnTo>
                    <a:pt x="1569" y="3677"/>
                  </a:lnTo>
                  <a:lnTo>
                    <a:pt x="1646" y="3614"/>
                  </a:lnTo>
                  <a:lnTo>
                    <a:pt x="1723" y="3553"/>
                  </a:lnTo>
                  <a:lnTo>
                    <a:pt x="1869" y="3436"/>
                  </a:lnTo>
                  <a:lnTo>
                    <a:pt x="2006" y="3329"/>
                  </a:lnTo>
                  <a:lnTo>
                    <a:pt x="2131" y="3234"/>
                  </a:lnTo>
                  <a:lnTo>
                    <a:pt x="2240" y="3152"/>
                  </a:lnTo>
                  <a:lnTo>
                    <a:pt x="2330" y="3084"/>
                  </a:lnTo>
                  <a:lnTo>
                    <a:pt x="2397" y="3034"/>
                  </a:lnTo>
                  <a:lnTo>
                    <a:pt x="2440" y="3003"/>
                  </a:lnTo>
                  <a:lnTo>
                    <a:pt x="2456" y="2991"/>
                  </a:lnTo>
                  <a:lnTo>
                    <a:pt x="2501" y="2880"/>
                  </a:lnTo>
                  <a:lnTo>
                    <a:pt x="2528" y="2895"/>
                  </a:lnTo>
                  <a:lnTo>
                    <a:pt x="2559" y="2912"/>
                  </a:lnTo>
                  <a:lnTo>
                    <a:pt x="2593" y="2930"/>
                  </a:lnTo>
                  <a:lnTo>
                    <a:pt x="2629" y="2948"/>
                  </a:lnTo>
                  <a:lnTo>
                    <a:pt x="2667" y="2968"/>
                  </a:lnTo>
                  <a:lnTo>
                    <a:pt x="2707" y="2989"/>
                  </a:lnTo>
                  <a:lnTo>
                    <a:pt x="2752" y="3011"/>
                  </a:lnTo>
                  <a:lnTo>
                    <a:pt x="2798" y="3034"/>
                  </a:lnTo>
                  <a:lnTo>
                    <a:pt x="2431" y="3312"/>
                  </a:lnTo>
                  <a:lnTo>
                    <a:pt x="2415" y="3324"/>
                  </a:lnTo>
                  <a:lnTo>
                    <a:pt x="2366" y="3355"/>
                  </a:lnTo>
                  <a:lnTo>
                    <a:pt x="2291" y="3404"/>
                  </a:lnTo>
                  <a:lnTo>
                    <a:pt x="2193" y="3469"/>
                  </a:lnTo>
                  <a:lnTo>
                    <a:pt x="2077" y="3547"/>
                  </a:lnTo>
                  <a:lnTo>
                    <a:pt x="1947" y="3635"/>
                  </a:lnTo>
                  <a:lnTo>
                    <a:pt x="1879" y="3684"/>
                  </a:lnTo>
                  <a:lnTo>
                    <a:pt x="1809" y="3734"/>
                  </a:lnTo>
                  <a:lnTo>
                    <a:pt x="1738" y="3785"/>
                  </a:lnTo>
                  <a:lnTo>
                    <a:pt x="1665" y="3837"/>
                  </a:lnTo>
                  <a:lnTo>
                    <a:pt x="1594" y="3891"/>
                  </a:lnTo>
                  <a:lnTo>
                    <a:pt x="1522" y="3945"/>
                  </a:lnTo>
                  <a:lnTo>
                    <a:pt x="1453" y="3999"/>
                  </a:lnTo>
                  <a:lnTo>
                    <a:pt x="1384" y="4055"/>
                  </a:lnTo>
                  <a:lnTo>
                    <a:pt x="1317" y="4109"/>
                  </a:lnTo>
                  <a:lnTo>
                    <a:pt x="1253" y="4163"/>
                  </a:lnTo>
                  <a:lnTo>
                    <a:pt x="1193" y="4217"/>
                  </a:lnTo>
                  <a:lnTo>
                    <a:pt x="1136" y="4269"/>
                  </a:lnTo>
                  <a:lnTo>
                    <a:pt x="1084" y="4320"/>
                  </a:lnTo>
                  <a:lnTo>
                    <a:pt x="1037" y="4370"/>
                  </a:lnTo>
                  <a:lnTo>
                    <a:pt x="995" y="4418"/>
                  </a:lnTo>
                  <a:lnTo>
                    <a:pt x="959" y="4463"/>
                  </a:lnTo>
                  <a:lnTo>
                    <a:pt x="930" y="4506"/>
                  </a:lnTo>
                  <a:lnTo>
                    <a:pt x="909" y="4545"/>
                  </a:lnTo>
                  <a:lnTo>
                    <a:pt x="895" y="4582"/>
                  </a:lnTo>
                  <a:lnTo>
                    <a:pt x="889" y="4616"/>
                  </a:lnTo>
                  <a:lnTo>
                    <a:pt x="895" y="4654"/>
                  </a:lnTo>
                  <a:lnTo>
                    <a:pt x="915" y="4702"/>
                  </a:lnTo>
                  <a:lnTo>
                    <a:pt x="949" y="4760"/>
                  </a:lnTo>
                  <a:lnTo>
                    <a:pt x="998" y="4828"/>
                  </a:lnTo>
                  <a:lnTo>
                    <a:pt x="1061" y="4904"/>
                  </a:lnTo>
                  <a:lnTo>
                    <a:pt x="1140" y="4987"/>
                  </a:lnTo>
                  <a:lnTo>
                    <a:pt x="1232" y="5077"/>
                  </a:lnTo>
                  <a:lnTo>
                    <a:pt x="1340" y="5172"/>
                  </a:lnTo>
                  <a:lnTo>
                    <a:pt x="1463" y="5272"/>
                  </a:lnTo>
                  <a:lnTo>
                    <a:pt x="1600" y="5377"/>
                  </a:lnTo>
                  <a:lnTo>
                    <a:pt x="1751" y="5483"/>
                  </a:lnTo>
                  <a:lnTo>
                    <a:pt x="1919" y="5592"/>
                  </a:lnTo>
                  <a:lnTo>
                    <a:pt x="2102" y="5703"/>
                  </a:lnTo>
                  <a:lnTo>
                    <a:pt x="2299" y="5813"/>
                  </a:lnTo>
                  <a:lnTo>
                    <a:pt x="2511" y="5923"/>
                  </a:lnTo>
                  <a:lnTo>
                    <a:pt x="2739" y="6032"/>
                  </a:lnTo>
                  <a:lnTo>
                    <a:pt x="2982" y="6138"/>
                  </a:lnTo>
                  <a:lnTo>
                    <a:pt x="3241" y="6241"/>
                  </a:lnTo>
                  <a:lnTo>
                    <a:pt x="3515" y="6340"/>
                  </a:lnTo>
                  <a:lnTo>
                    <a:pt x="3805" y="6434"/>
                  </a:lnTo>
                  <a:lnTo>
                    <a:pt x="4110" y="6522"/>
                  </a:lnTo>
                  <a:lnTo>
                    <a:pt x="4430" y="6603"/>
                  </a:lnTo>
                  <a:lnTo>
                    <a:pt x="4767" y="6677"/>
                  </a:lnTo>
                  <a:lnTo>
                    <a:pt x="5119" y="6742"/>
                  </a:lnTo>
                  <a:lnTo>
                    <a:pt x="5488" y="6798"/>
                  </a:lnTo>
                  <a:lnTo>
                    <a:pt x="5872" y="6843"/>
                  </a:lnTo>
                  <a:lnTo>
                    <a:pt x="6272" y="6877"/>
                  </a:lnTo>
                  <a:lnTo>
                    <a:pt x="6688" y="6900"/>
                  </a:lnTo>
                  <a:lnTo>
                    <a:pt x="7120" y="6909"/>
                  </a:lnTo>
                  <a:lnTo>
                    <a:pt x="7570" y="6905"/>
                  </a:lnTo>
                  <a:lnTo>
                    <a:pt x="8034" y="6886"/>
                  </a:lnTo>
                  <a:lnTo>
                    <a:pt x="8516" y="6851"/>
                  </a:lnTo>
                  <a:lnTo>
                    <a:pt x="8534" y="6837"/>
                  </a:lnTo>
                  <a:lnTo>
                    <a:pt x="8587" y="6795"/>
                  </a:lnTo>
                  <a:lnTo>
                    <a:pt x="8670" y="6728"/>
                  </a:lnTo>
                  <a:lnTo>
                    <a:pt x="8780" y="6640"/>
                  </a:lnTo>
                  <a:lnTo>
                    <a:pt x="8911" y="6533"/>
                  </a:lnTo>
                  <a:lnTo>
                    <a:pt x="9061" y="6410"/>
                  </a:lnTo>
                  <a:lnTo>
                    <a:pt x="9225" y="6273"/>
                  </a:lnTo>
                  <a:lnTo>
                    <a:pt x="9399" y="6125"/>
                  </a:lnTo>
                  <a:lnTo>
                    <a:pt x="9489" y="6047"/>
                  </a:lnTo>
                  <a:lnTo>
                    <a:pt x="9579" y="5969"/>
                  </a:lnTo>
                  <a:lnTo>
                    <a:pt x="9670" y="5888"/>
                  </a:lnTo>
                  <a:lnTo>
                    <a:pt x="9762" y="5807"/>
                  </a:lnTo>
                  <a:lnTo>
                    <a:pt x="9852" y="5725"/>
                  </a:lnTo>
                  <a:lnTo>
                    <a:pt x="9942" y="5642"/>
                  </a:lnTo>
                  <a:lnTo>
                    <a:pt x="10031" y="5560"/>
                  </a:lnTo>
                  <a:lnTo>
                    <a:pt x="10116" y="5478"/>
                  </a:lnTo>
                  <a:lnTo>
                    <a:pt x="10200" y="5396"/>
                  </a:lnTo>
                  <a:lnTo>
                    <a:pt x="10281" y="5316"/>
                  </a:lnTo>
                  <a:lnTo>
                    <a:pt x="10359" y="5237"/>
                  </a:lnTo>
                  <a:lnTo>
                    <a:pt x="10432" y="5159"/>
                  </a:lnTo>
                  <a:lnTo>
                    <a:pt x="10500" y="5084"/>
                  </a:lnTo>
                  <a:lnTo>
                    <a:pt x="10565" y="5011"/>
                  </a:lnTo>
                  <a:lnTo>
                    <a:pt x="10622" y="4940"/>
                  </a:lnTo>
                  <a:lnTo>
                    <a:pt x="10674" y="4873"/>
                  </a:lnTo>
                  <a:lnTo>
                    <a:pt x="10669" y="4873"/>
                  </a:lnTo>
                  <a:lnTo>
                    <a:pt x="10651" y="4871"/>
                  </a:lnTo>
                  <a:lnTo>
                    <a:pt x="10622" y="4867"/>
                  </a:lnTo>
                  <a:lnTo>
                    <a:pt x="10581" y="4863"/>
                  </a:lnTo>
                  <a:lnTo>
                    <a:pt x="10530" y="4858"/>
                  </a:lnTo>
                  <a:lnTo>
                    <a:pt x="10470" y="4852"/>
                  </a:lnTo>
                  <a:lnTo>
                    <a:pt x="10398" y="4845"/>
                  </a:lnTo>
                  <a:lnTo>
                    <a:pt x="10318" y="4836"/>
                  </a:lnTo>
                  <a:lnTo>
                    <a:pt x="10228" y="4827"/>
                  </a:lnTo>
                  <a:lnTo>
                    <a:pt x="10130" y="4815"/>
                  </a:lnTo>
                  <a:lnTo>
                    <a:pt x="10023" y="4803"/>
                  </a:lnTo>
                  <a:lnTo>
                    <a:pt x="9909" y="4790"/>
                  </a:lnTo>
                  <a:lnTo>
                    <a:pt x="9787" y="4775"/>
                  </a:lnTo>
                  <a:lnTo>
                    <a:pt x="9658" y="4760"/>
                  </a:lnTo>
                  <a:lnTo>
                    <a:pt x="9522" y="4743"/>
                  </a:lnTo>
                  <a:lnTo>
                    <a:pt x="9379" y="4725"/>
                  </a:lnTo>
                  <a:lnTo>
                    <a:pt x="9475" y="4729"/>
                  </a:lnTo>
                  <a:lnTo>
                    <a:pt x="9571" y="4734"/>
                  </a:lnTo>
                  <a:lnTo>
                    <a:pt x="9667" y="4738"/>
                  </a:lnTo>
                  <a:lnTo>
                    <a:pt x="9764" y="4741"/>
                  </a:lnTo>
                  <a:lnTo>
                    <a:pt x="9862" y="4743"/>
                  </a:lnTo>
                  <a:lnTo>
                    <a:pt x="9959" y="4745"/>
                  </a:lnTo>
                  <a:lnTo>
                    <a:pt x="10057" y="4746"/>
                  </a:lnTo>
                  <a:lnTo>
                    <a:pt x="10155" y="4747"/>
                  </a:lnTo>
                  <a:lnTo>
                    <a:pt x="10255" y="4747"/>
                  </a:lnTo>
                  <a:lnTo>
                    <a:pt x="10354" y="4746"/>
                  </a:lnTo>
                  <a:lnTo>
                    <a:pt x="10453" y="4745"/>
                  </a:lnTo>
                  <a:lnTo>
                    <a:pt x="10554" y="4743"/>
                  </a:lnTo>
                  <a:lnTo>
                    <a:pt x="10654" y="4741"/>
                  </a:lnTo>
                  <a:lnTo>
                    <a:pt x="10754" y="4738"/>
                  </a:lnTo>
                  <a:lnTo>
                    <a:pt x="10856" y="4735"/>
                  </a:lnTo>
                  <a:lnTo>
                    <a:pt x="10958" y="4729"/>
                  </a:lnTo>
                  <a:lnTo>
                    <a:pt x="10994" y="4707"/>
                  </a:lnTo>
                  <a:lnTo>
                    <a:pt x="11098" y="4644"/>
                  </a:lnTo>
                  <a:lnTo>
                    <a:pt x="11261" y="4541"/>
                  </a:lnTo>
                  <a:lnTo>
                    <a:pt x="11473" y="4407"/>
                  </a:lnTo>
                  <a:lnTo>
                    <a:pt x="11596" y="4329"/>
                  </a:lnTo>
                  <a:lnTo>
                    <a:pt x="11726" y="4244"/>
                  </a:lnTo>
                  <a:lnTo>
                    <a:pt x="11865" y="4153"/>
                  </a:lnTo>
                  <a:lnTo>
                    <a:pt x="12010" y="4057"/>
                  </a:lnTo>
                  <a:lnTo>
                    <a:pt x="12162" y="3955"/>
                  </a:lnTo>
                  <a:lnTo>
                    <a:pt x="12317" y="3850"/>
                  </a:lnTo>
                  <a:lnTo>
                    <a:pt x="12477" y="3741"/>
                  </a:lnTo>
                  <a:lnTo>
                    <a:pt x="12638" y="3627"/>
                  </a:lnTo>
                  <a:lnTo>
                    <a:pt x="12800" y="3512"/>
                  </a:lnTo>
                  <a:lnTo>
                    <a:pt x="12963" y="3394"/>
                  </a:lnTo>
                  <a:lnTo>
                    <a:pt x="13125" y="3276"/>
                  </a:lnTo>
                  <a:lnTo>
                    <a:pt x="13285" y="3155"/>
                  </a:lnTo>
                  <a:lnTo>
                    <a:pt x="13440" y="3034"/>
                  </a:lnTo>
                  <a:lnTo>
                    <a:pt x="13593" y="2913"/>
                  </a:lnTo>
                  <a:lnTo>
                    <a:pt x="13738" y="2793"/>
                  </a:lnTo>
                  <a:lnTo>
                    <a:pt x="13877" y="2673"/>
                  </a:lnTo>
                  <a:lnTo>
                    <a:pt x="14009" y="2557"/>
                  </a:lnTo>
                  <a:lnTo>
                    <a:pt x="14132" y="2441"/>
                  </a:lnTo>
                  <a:lnTo>
                    <a:pt x="14245" y="2329"/>
                  </a:lnTo>
                  <a:lnTo>
                    <a:pt x="14346" y="2219"/>
                  </a:lnTo>
                  <a:lnTo>
                    <a:pt x="14435" y="2115"/>
                  </a:lnTo>
                  <a:lnTo>
                    <a:pt x="14511" y="2014"/>
                  </a:lnTo>
                  <a:lnTo>
                    <a:pt x="14572" y="1919"/>
                  </a:lnTo>
                  <a:lnTo>
                    <a:pt x="14617" y="1828"/>
                  </a:lnTo>
                  <a:lnTo>
                    <a:pt x="14634" y="1789"/>
                  </a:lnTo>
                  <a:lnTo>
                    <a:pt x="14647" y="1748"/>
                  </a:lnTo>
                  <a:lnTo>
                    <a:pt x="14658" y="1706"/>
                  </a:lnTo>
                  <a:lnTo>
                    <a:pt x="14668" y="1661"/>
                  </a:lnTo>
                  <a:lnTo>
                    <a:pt x="14676" y="1616"/>
                  </a:lnTo>
                  <a:lnTo>
                    <a:pt x="14682" y="1569"/>
                  </a:lnTo>
                  <a:lnTo>
                    <a:pt x="14686" y="1520"/>
                  </a:lnTo>
                  <a:lnTo>
                    <a:pt x="14688" y="1470"/>
                  </a:lnTo>
                  <a:lnTo>
                    <a:pt x="14688" y="1419"/>
                  </a:lnTo>
                  <a:lnTo>
                    <a:pt x="14687" y="1366"/>
                  </a:lnTo>
                  <a:lnTo>
                    <a:pt x="14684" y="1313"/>
                  </a:lnTo>
                  <a:lnTo>
                    <a:pt x="14680" y="1257"/>
                  </a:lnTo>
                  <a:lnTo>
                    <a:pt x="14673" y="1201"/>
                  </a:lnTo>
                  <a:lnTo>
                    <a:pt x="14665" y="1144"/>
                  </a:lnTo>
                  <a:lnTo>
                    <a:pt x="14656" y="1086"/>
                  </a:lnTo>
                  <a:lnTo>
                    <a:pt x="14645" y="1026"/>
                  </a:lnTo>
                  <a:lnTo>
                    <a:pt x="14633" y="967"/>
                  </a:lnTo>
                  <a:lnTo>
                    <a:pt x="14618" y="906"/>
                  </a:lnTo>
                  <a:lnTo>
                    <a:pt x="14603" y="844"/>
                  </a:lnTo>
                  <a:lnTo>
                    <a:pt x="14587" y="782"/>
                  </a:lnTo>
                  <a:lnTo>
                    <a:pt x="14569" y="720"/>
                  </a:lnTo>
                  <a:lnTo>
                    <a:pt x="14550" y="656"/>
                  </a:lnTo>
                  <a:lnTo>
                    <a:pt x="14528" y="592"/>
                  </a:lnTo>
                  <a:lnTo>
                    <a:pt x="14507" y="527"/>
                  </a:lnTo>
                  <a:lnTo>
                    <a:pt x="14483" y="462"/>
                  </a:lnTo>
                  <a:lnTo>
                    <a:pt x="14460" y="397"/>
                  </a:lnTo>
                  <a:lnTo>
                    <a:pt x="14434" y="331"/>
                  </a:lnTo>
                  <a:lnTo>
                    <a:pt x="14408" y="265"/>
                  </a:lnTo>
                  <a:lnTo>
                    <a:pt x="14380" y="199"/>
                  </a:lnTo>
                  <a:lnTo>
                    <a:pt x="14351" y="133"/>
                  </a:lnTo>
                  <a:lnTo>
                    <a:pt x="14322" y="66"/>
                  </a:lnTo>
                  <a:lnTo>
                    <a:pt x="14291" y="0"/>
                  </a:lnTo>
                  <a:lnTo>
                    <a:pt x="14334" y="28"/>
                  </a:lnTo>
                  <a:lnTo>
                    <a:pt x="14379" y="54"/>
                  </a:lnTo>
                  <a:lnTo>
                    <a:pt x="14427" y="77"/>
                  </a:lnTo>
                  <a:lnTo>
                    <a:pt x="14478" y="97"/>
                  </a:lnTo>
                  <a:lnTo>
                    <a:pt x="14530" y="113"/>
                  </a:lnTo>
                  <a:lnTo>
                    <a:pt x="14586" y="129"/>
                  </a:lnTo>
                  <a:lnTo>
                    <a:pt x="14642" y="141"/>
                  </a:lnTo>
                  <a:lnTo>
                    <a:pt x="14699" y="152"/>
                  </a:lnTo>
                  <a:lnTo>
                    <a:pt x="14759" y="161"/>
                  </a:lnTo>
                  <a:lnTo>
                    <a:pt x="14818" y="170"/>
                  </a:lnTo>
                  <a:lnTo>
                    <a:pt x="14878" y="176"/>
                  </a:lnTo>
                  <a:lnTo>
                    <a:pt x="14940" y="182"/>
                  </a:lnTo>
                  <a:lnTo>
                    <a:pt x="15064" y="191"/>
                  </a:lnTo>
                  <a:lnTo>
                    <a:pt x="15185" y="199"/>
                  </a:lnTo>
                  <a:lnTo>
                    <a:pt x="15246" y="203"/>
                  </a:lnTo>
                  <a:lnTo>
                    <a:pt x="15306" y="208"/>
                  </a:lnTo>
                  <a:lnTo>
                    <a:pt x="15365" y="215"/>
                  </a:lnTo>
                  <a:lnTo>
                    <a:pt x="15422" y="221"/>
                  </a:lnTo>
                  <a:lnTo>
                    <a:pt x="15478" y="228"/>
                  </a:lnTo>
                  <a:lnTo>
                    <a:pt x="15532" y="237"/>
                  </a:lnTo>
                  <a:lnTo>
                    <a:pt x="15585" y="247"/>
                  </a:lnTo>
                  <a:lnTo>
                    <a:pt x="15635" y="260"/>
                  </a:lnTo>
                  <a:lnTo>
                    <a:pt x="15682" y="274"/>
                  </a:lnTo>
                  <a:lnTo>
                    <a:pt x="15727" y="290"/>
                  </a:lnTo>
                  <a:lnTo>
                    <a:pt x="15769" y="310"/>
                  </a:lnTo>
                  <a:lnTo>
                    <a:pt x="15808" y="331"/>
                  </a:lnTo>
                  <a:lnTo>
                    <a:pt x="15844" y="356"/>
                  </a:lnTo>
                  <a:lnTo>
                    <a:pt x="15876" y="384"/>
                  </a:lnTo>
                  <a:lnTo>
                    <a:pt x="15905" y="416"/>
                  </a:lnTo>
                  <a:lnTo>
                    <a:pt x="15930" y="451"/>
                  </a:lnTo>
                  <a:lnTo>
                    <a:pt x="15983" y="541"/>
                  </a:lnTo>
                  <a:lnTo>
                    <a:pt x="16036" y="632"/>
                  </a:lnTo>
                  <a:lnTo>
                    <a:pt x="16063" y="679"/>
                  </a:lnTo>
                  <a:lnTo>
                    <a:pt x="16088" y="726"/>
                  </a:lnTo>
                  <a:lnTo>
                    <a:pt x="16113" y="774"/>
                  </a:lnTo>
                  <a:lnTo>
                    <a:pt x="16137" y="822"/>
                  </a:lnTo>
                  <a:lnTo>
                    <a:pt x="16161" y="870"/>
                  </a:lnTo>
                  <a:lnTo>
                    <a:pt x="16185" y="919"/>
                  </a:lnTo>
                  <a:lnTo>
                    <a:pt x="16207" y="968"/>
                  </a:lnTo>
                  <a:lnTo>
                    <a:pt x="16228" y="1017"/>
                  </a:lnTo>
                  <a:lnTo>
                    <a:pt x="16248" y="1067"/>
                  </a:lnTo>
                  <a:lnTo>
                    <a:pt x="16267" y="1118"/>
                  </a:lnTo>
                  <a:lnTo>
                    <a:pt x="16285" y="1168"/>
                  </a:lnTo>
                  <a:lnTo>
                    <a:pt x="16301" y="1220"/>
                  </a:lnTo>
                  <a:lnTo>
                    <a:pt x="16317" y="1271"/>
                  </a:lnTo>
                  <a:lnTo>
                    <a:pt x="16331" y="1322"/>
                  </a:lnTo>
                  <a:lnTo>
                    <a:pt x="16342" y="1374"/>
                  </a:lnTo>
                  <a:lnTo>
                    <a:pt x="16353" y="1426"/>
                  </a:lnTo>
                  <a:lnTo>
                    <a:pt x="16362" y="1478"/>
                  </a:lnTo>
                  <a:lnTo>
                    <a:pt x="16369" y="1530"/>
                  </a:lnTo>
                  <a:lnTo>
                    <a:pt x="16374" y="1583"/>
                  </a:lnTo>
                  <a:lnTo>
                    <a:pt x="16377" y="1636"/>
                  </a:lnTo>
                  <a:lnTo>
                    <a:pt x="16378" y="1689"/>
                  </a:lnTo>
                  <a:lnTo>
                    <a:pt x="16377" y="1741"/>
                  </a:lnTo>
                  <a:lnTo>
                    <a:pt x="16373" y="1794"/>
                  </a:lnTo>
                  <a:lnTo>
                    <a:pt x="16368" y="1847"/>
                  </a:lnTo>
                  <a:lnTo>
                    <a:pt x="16359" y="1902"/>
                  </a:lnTo>
                  <a:lnTo>
                    <a:pt x="16348" y="1955"/>
                  </a:lnTo>
                  <a:lnTo>
                    <a:pt x="16335" y="2008"/>
                  </a:lnTo>
                  <a:lnTo>
                    <a:pt x="16319" y="2061"/>
                  </a:lnTo>
                  <a:lnTo>
                    <a:pt x="16299" y="2116"/>
                  </a:lnTo>
                  <a:lnTo>
                    <a:pt x="16277" y="2176"/>
                  </a:lnTo>
                  <a:lnTo>
                    <a:pt x="16250" y="2238"/>
                  </a:lnTo>
                  <a:lnTo>
                    <a:pt x="16220" y="2302"/>
                  </a:lnTo>
                  <a:lnTo>
                    <a:pt x="16189" y="2370"/>
                  </a:lnTo>
                  <a:lnTo>
                    <a:pt x="16154" y="2440"/>
                  </a:lnTo>
                  <a:lnTo>
                    <a:pt x="16117" y="2512"/>
                  </a:lnTo>
                  <a:lnTo>
                    <a:pt x="16078" y="2584"/>
                  </a:lnTo>
                  <a:lnTo>
                    <a:pt x="16038" y="2658"/>
                  </a:lnTo>
                  <a:lnTo>
                    <a:pt x="15996" y="2734"/>
                  </a:lnTo>
                  <a:lnTo>
                    <a:pt x="15953" y="2808"/>
                  </a:lnTo>
                  <a:lnTo>
                    <a:pt x="15909" y="2884"/>
                  </a:lnTo>
                  <a:lnTo>
                    <a:pt x="15865" y="2959"/>
                  </a:lnTo>
                  <a:lnTo>
                    <a:pt x="15820" y="3033"/>
                  </a:lnTo>
                  <a:lnTo>
                    <a:pt x="15776" y="3107"/>
                  </a:lnTo>
                  <a:lnTo>
                    <a:pt x="15731" y="3180"/>
                  </a:lnTo>
                  <a:lnTo>
                    <a:pt x="15644" y="3319"/>
                  </a:lnTo>
                  <a:lnTo>
                    <a:pt x="15562" y="3447"/>
                  </a:lnTo>
                  <a:lnTo>
                    <a:pt x="15486" y="3565"/>
                  </a:lnTo>
                  <a:lnTo>
                    <a:pt x="15420" y="3667"/>
                  </a:lnTo>
                  <a:lnTo>
                    <a:pt x="15364" y="3751"/>
                  </a:lnTo>
                  <a:lnTo>
                    <a:pt x="15321" y="3815"/>
                  </a:lnTo>
                  <a:lnTo>
                    <a:pt x="15294" y="3855"/>
                  </a:lnTo>
                  <a:lnTo>
                    <a:pt x="15284" y="3870"/>
                  </a:lnTo>
                  <a:lnTo>
                    <a:pt x="15276" y="3810"/>
                  </a:lnTo>
                  <a:lnTo>
                    <a:pt x="15264" y="3756"/>
                  </a:lnTo>
                  <a:lnTo>
                    <a:pt x="15251" y="3705"/>
                  </a:lnTo>
                  <a:lnTo>
                    <a:pt x="15236" y="3658"/>
                  </a:lnTo>
                  <a:lnTo>
                    <a:pt x="15219" y="3615"/>
                  </a:lnTo>
                  <a:lnTo>
                    <a:pt x="15201" y="3575"/>
                  </a:lnTo>
                  <a:lnTo>
                    <a:pt x="15180" y="3539"/>
                  </a:lnTo>
                  <a:lnTo>
                    <a:pt x="15160" y="3507"/>
                  </a:lnTo>
                  <a:lnTo>
                    <a:pt x="15137" y="3477"/>
                  </a:lnTo>
                  <a:lnTo>
                    <a:pt x="15115" y="3449"/>
                  </a:lnTo>
                  <a:lnTo>
                    <a:pt x="15090" y="3426"/>
                  </a:lnTo>
                  <a:lnTo>
                    <a:pt x="15067" y="3404"/>
                  </a:lnTo>
                  <a:lnTo>
                    <a:pt x="15041" y="3386"/>
                  </a:lnTo>
                  <a:lnTo>
                    <a:pt x="15017" y="3370"/>
                  </a:lnTo>
                  <a:lnTo>
                    <a:pt x="14991" y="3355"/>
                  </a:lnTo>
                  <a:lnTo>
                    <a:pt x="14966" y="3342"/>
                  </a:lnTo>
                  <a:lnTo>
                    <a:pt x="14942" y="3332"/>
                  </a:lnTo>
                  <a:lnTo>
                    <a:pt x="14917" y="3324"/>
                  </a:lnTo>
                  <a:lnTo>
                    <a:pt x="14894" y="3317"/>
                  </a:lnTo>
                  <a:lnTo>
                    <a:pt x="14870" y="3311"/>
                  </a:lnTo>
                  <a:lnTo>
                    <a:pt x="14849" y="3307"/>
                  </a:lnTo>
                  <a:lnTo>
                    <a:pt x="14827" y="3304"/>
                  </a:lnTo>
                  <a:lnTo>
                    <a:pt x="14808" y="3302"/>
                  </a:lnTo>
                  <a:lnTo>
                    <a:pt x="14789" y="3300"/>
                  </a:lnTo>
                  <a:lnTo>
                    <a:pt x="14757" y="3300"/>
                  </a:lnTo>
                  <a:lnTo>
                    <a:pt x="14732" y="3301"/>
                  </a:lnTo>
                  <a:lnTo>
                    <a:pt x="14717" y="3303"/>
                  </a:lnTo>
                  <a:lnTo>
                    <a:pt x="14711" y="3303"/>
                  </a:lnTo>
                  <a:lnTo>
                    <a:pt x="14653" y="3327"/>
                  </a:lnTo>
                  <a:lnTo>
                    <a:pt x="14601" y="3356"/>
                  </a:lnTo>
                  <a:lnTo>
                    <a:pt x="14553" y="3391"/>
                  </a:lnTo>
                  <a:lnTo>
                    <a:pt x="14509" y="3431"/>
                  </a:lnTo>
                  <a:lnTo>
                    <a:pt x="14468" y="3475"/>
                  </a:lnTo>
                  <a:lnTo>
                    <a:pt x="14432" y="3524"/>
                  </a:lnTo>
                  <a:lnTo>
                    <a:pt x="14400" y="3577"/>
                  </a:lnTo>
                  <a:lnTo>
                    <a:pt x="14372" y="3632"/>
                  </a:lnTo>
                  <a:lnTo>
                    <a:pt x="14346" y="3692"/>
                  </a:lnTo>
                  <a:lnTo>
                    <a:pt x="14324" y="3753"/>
                  </a:lnTo>
                  <a:lnTo>
                    <a:pt x="14304" y="3816"/>
                  </a:lnTo>
                  <a:lnTo>
                    <a:pt x="14288" y="3881"/>
                  </a:lnTo>
                  <a:lnTo>
                    <a:pt x="14273" y="3947"/>
                  </a:lnTo>
                  <a:lnTo>
                    <a:pt x="14262" y="4015"/>
                  </a:lnTo>
                  <a:lnTo>
                    <a:pt x="14253" y="4081"/>
                  </a:lnTo>
                  <a:lnTo>
                    <a:pt x="14246" y="4149"/>
                  </a:lnTo>
                  <a:lnTo>
                    <a:pt x="14241" y="4214"/>
                  </a:lnTo>
                  <a:lnTo>
                    <a:pt x="14237" y="4280"/>
                  </a:lnTo>
                  <a:lnTo>
                    <a:pt x="14235" y="4344"/>
                  </a:lnTo>
                  <a:lnTo>
                    <a:pt x="14234" y="4405"/>
                  </a:lnTo>
                  <a:lnTo>
                    <a:pt x="14234" y="4465"/>
                  </a:lnTo>
                  <a:lnTo>
                    <a:pt x="14235" y="4521"/>
                  </a:lnTo>
                  <a:lnTo>
                    <a:pt x="14237" y="4574"/>
                  </a:lnTo>
                  <a:lnTo>
                    <a:pt x="14240" y="4624"/>
                  </a:lnTo>
                  <a:lnTo>
                    <a:pt x="14246" y="4710"/>
                  </a:lnTo>
                  <a:lnTo>
                    <a:pt x="14252" y="4775"/>
                  </a:lnTo>
                  <a:lnTo>
                    <a:pt x="14256" y="4818"/>
                  </a:lnTo>
                  <a:lnTo>
                    <a:pt x="14258" y="4833"/>
                  </a:lnTo>
                  <a:lnTo>
                    <a:pt x="14205" y="4913"/>
                  </a:lnTo>
                  <a:lnTo>
                    <a:pt x="14150" y="4993"/>
                  </a:lnTo>
                  <a:lnTo>
                    <a:pt x="14094" y="5073"/>
                  </a:lnTo>
                  <a:lnTo>
                    <a:pt x="14037" y="5152"/>
                  </a:lnTo>
                  <a:lnTo>
                    <a:pt x="13981" y="5229"/>
                  </a:lnTo>
                  <a:lnTo>
                    <a:pt x="13922" y="5307"/>
                  </a:lnTo>
                  <a:lnTo>
                    <a:pt x="13865" y="5383"/>
                  </a:lnTo>
                  <a:lnTo>
                    <a:pt x="13807" y="5458"/>
                  </a:lnTo>
                  <a:lnTo>
                    <a:pt x="13748" y="5532"/>
                  </a:lnTo>
                  <a:lnTo>
                    <a:pt x="13691" y="5605"/>
                  </a:lnTo>
                  <a:lnTo>
                    <a:pt x="13635" y="5675"/>
                  </a:lnTo>
                  <a:lnTo>
                    <a:pt x="13578" y="5744"/>
                  </a:lnTo>
                  <a:lnTo>
                    <a:pt x="13468" y="5876"/>
                  </a:lnTo>
                  <a:lnTo>
                    <a:pt x="13363" y="5998"/>
                  </a:lnTo>
                  <a:lnTo>
                    <a:pt x="13265" y="6112"/>
                  </a:lnTo>
                  <a:lnTo>
                    <a:pt x="13176" y="6213"/>
                  </a:lnTo>
                  <a:lnTo>
                    <a:pt x="13095" y="6303"/>
                  </a:lnTo>
                  <a:lnTo>
                    <a:pt x="13027" y="6379"/>
                  </a:lnTo>
                  <a:lnTo>
                    <a:pt x="12970" y="6439"/>
                  </a:lnTo>
                  <a:lnTo>
                    <a:pt x="12928" y="6484"/>
                  </a:lnTo>
                  <a:lnTo>
                    <a:pt x="12902" y="6513"/>
                  </a:lnTo>
                  <a:lnTo>
                    <a:pt x="12893" y="6522"/>
                  </a:lnTo>
                  <a:lnTo>
                    <a:pt x="12853" y="6411"/>
                  </a:lnTo>
                  <a:lnTo>
                    <a:pt x="12810" y="6313"/>
                  </a:lnTo>
                  <a:lnTo>
                    <a:pt x="12763" y="6227"/>
                  </a:lnTo>
                  <a:lnTo>
                    <a:pt x="12713" y="6151"/>
                  </a:lnTo>
                  <a:lnTo>
                    <a:pt x="12660" y="6085"/>
                  </a:lnTo>
                  <a:lnTo>
                    <a:pt x="12606" y="6029"/>
                  </a:lnTo>
                  <a:lnTo>
                    <a:pt x="12549" y="5983"/>
                  </a:lnTo>
                  <a:lnTo>
                    <a:pt x="12490" y="5944"/>
                  </a:lnTo>
                  <a:lnTo>
                    <a:pt x="12430" y="5914"/>
                  </a:lnTo>
                  <a:lnTo>
                    <a:pt x="12368" y="5891"/>
                  </a:lnTo>
                  <a:lnTo>
                    <a:pt x="12307" y="5876"/>
                  </a:lnTo>
                  <a:lnTo>
                    <a:pt x="12245" y="5865"/>
                  </a:lnTo>
                  <a:lnTo>
                    <a:pt x="12182" y="5862"/>
                  </a:lnTo>
                  <a:lnTo>
                    <a:pt x="12120" y="5864"/>
                  </a:lnTo>
                  <a:lnTo>
                    <a:pt x="12057" y="5870"/>
                  </a:lnTo>
                  <a:lnTo>
                    <a:pt x="11997" y="5881"/>
                  </a:lnTo>
                  <a:lnTo>
                    <a:pt x="11936" y="5895"/>
                  </a:lnTo>
                  <a:lnTo>
                    <a:pt x="11878" y="5912"/>
                  </a:lnTo>
                  <a:lnTo>
                    <a:pt x="11822" y="5932"/>
                  </a:lnTo>
                  <a:lnTo>
                    <a:pt x="11768" y="5953"/>
                  </a:lnTo>
                  <a:lnTo>
                    <a:pt x="11715" y="5977"/>
                  </a:lnTo>
                  <a:lnTo>
                    <a:pt x="11666" y="6001"/>
                  </a:lnTo>
                  <a:lnTo>
                    <a:pt x="11621" y="6025"/>
                  </a:lnTo>
                  <a:lnTo>
                    <a:pt x="11578" y="6049"/>
                  </a:lnTo>
                  <a:lnTo>
                    <a:pt x="11539" y="6073"/>
                  </a:lnTo>
                  <a:lnTo>
                    <a:pt x="11506" y="6094"/>
                  </a:lnTo>
                  <a:lnTo>
                    <a:pt x="11475" y="6115"/>
                  </a:lnTo>
                  <a:lnTo>
                    <a:pt x="11449" y="6133"/>
                  </a:lnTo>
                  <a:lnTo>
                    <a:pt x="11414" y="6159"/>
                  </a:lnTo>
                  <a:lnTo>
                    <a:pt x="11402" y="6168"/>
                  </a:lnTo>
                  <a:lnTo>
                    <a:pt x="11325" y="6224"/>
                  </a:lnTo>
                  <a:lnTo>
                    <a:pt x="11257" y="6282"/>
                  </a:lnTo>
                  <a:lnTo>
                    <a:pt x="11194" y="6345"/>
                  </a:lnTo>
                  <a:lnTo>
                    <a:pt x="11138" y="6409"/>
                  </a:lnTo>
                  <a:lnTo>
                    <a:pt x="11088" y="6476"/>
                  </a:lnTo>
                  <a:lnTo>
                    <a:pt x="11045" y="6544"/>
                  </a:lnTo>
                  <a:lnTo>
                    <a:pt x="11006" y="6615"/>
                  </a:lnTo>
                  <a:lnTo>
                    <a:pt x="10973" y="6686"/>
                  </a:lnTo>
                  <a:lnTo>
                    <a:pt x="10945" y="6759"/>
                  </a:lnTo>
                  <a:lnTo>
                    <a:pt x="10921" y="6831"/>
                  </a:lnTo>
                  <a:lnTo>
                    <a:pt x="10903" y="6905"/>
                  </a:lnTo>
                  <a:lnTo>
                    <a:pt x="10887" y="6979"/>
                  </a:lnTo>
                  <a:lnTo>
                    <a:pt x="10876" y="7051"/>
                  </a:lnTo>
                  <a:lnTo>
                    <a:pt x="10868" y="7124"/>
                  </a:lnTo>
                  <a:lnTo>
                    <a:pt x="10863" y="7195"/>
                  </a:lnTo>
                  <a:lnTo>
                    <a:pt x="10861" y="7266"/>
                  </a:lnTo>
                  <a:lnTo>
                    <a:pt x="10861" y="7333"/>
                  </a:lnTo>
                  <a:lnTo>
                    <a:pt x="10864" y="7400"/>
                  </a:lnTo>
                  <a:lnTo>
                    <a:pt x="10868" y="7464"/>
                  </a:lnTo>
                  <a:lnTo>
                    <a:pt x="10874" y="7526"/>
                  </a:lnTo>
                  <a:lnTo>
                    <a:pt x="10881" y="7584"/>
                  </a:lnTo>
                  <a:lnTo>
                    <a:pt x="10889" y="7639"/>
                  </a:lnTo>
                  <a:lnTo>
                    <a:pt x="10899" y="7690"/>
                  </a:lnTo>
                  <a:lnTo>
                    <a:pt x="10908" y="7737"/>
                  </a:lnTo>
                  <a:lnTo>
                    <a:pt x="10917" y="7780"/>
                  </a:lnTo>
                  <a:lnTo>
                    <a:pt x="10926" y="7819"/>
                  </a:lnTo>
                  <a:lnTo>
                    <a:pt x="10934" y="7853"/>
                  </a:lnTo>
                  <a:lnTo>
                    <a:pt x="10943" y="7880"/>
                  </a:lnTo>
                  <a:lnTo>
                    <a:pt x="10954" y="7919"/>
                  </a:lnTo>
                  <a:lnTo>
                    <a:pt x="10959" y="7933"/>
                  </a:lnTo>
                  <a:lnTo>
                    <a:pt x="10962" y="7986"/>
                  </a:lnTo>
                  <a:lnTo>
                    <a:pt x="10956" y="8039"/>
                  </a:lnTo>
                  <a:lnTo>
                    <a:pt x="10941" y="8092"/>
                  </a:lnTo>
                  <a:lnTo>
                    <a:pt x="10918" y="8146"/>
                  </a:lnTo>
                  <a:lnTo>
                    <a:pt x="10887" y="8200"/>
                  </a:lnTo>
                  <a:lnTo>
                    <a:pt x="10849" y="8255"/>
                  </a:lnTo>
                  <a:lnTo>
                    <a:pt x="10805" y="8309"/>
                  </a:lnTo>
                  <a:lnTo>
                    <a:pt x="10756" y="8363"/>
                  </a:lnTo>
                  <a:lnTo>
                    <a:pt x="10701" y="8416"/>
                  </a:lnTo>
                  <a:lnTo>
                    <a:pt x="10642" y="8469"/>
                  </a:lnTo>
                  <a:lnTo>
                    <a:pt x="10579" y="8522"/>
                  </a:lnTo>
                  <a:lnTo>
                    <a:pt x="10513" y="8573"/>
                  </a:lnTo>
                  <a:lnTo>
                    <a:pt x="10443" y="8623"/>
                  </a:lnTo>
                  <a:lnTo>
                    <a:pt x="10372" y="8672"/>
                  </a:lnTo>
                  <a:lnTo>
                    <a:pt x="10300" y="8719"/>
                  </a:lnTo>
                  <a:lnTo>
                    <a:pt x="10226" y="8765"/>
                  </a:lnTo>
                  <a:lnTo>
                    <a:pt x="10152" y="8810"/>
                  </a:lnTo>
                  <a:lnTo>
                    <a:pt x="10079" y="8852"/>
                  </a:lnTo>
                  <a:lnTo>
                    <a:pt x="10006" y="8893"/>
                  </a:lnTo>
                  <a:lnTo>
                    <a:pt x="9935" y="8931"/>
                  </a:lnTo>
                  <a:lnTo>
                    <a:pt x="9866" y="8968"/>
                  </a:lnTo>
                  <a:lnTo>
                    <a:pt x="9800" y="9002"/>
                  </a:lnTo>
                  <a:lnTo>
                    <a:pt x="9738" y="9034"/>
                  </a:lnTo>
                  <a:lnTo>
                    <a:pt x="9679" y="9062"/>
                  </a:lnTo>
                  <a:lnTo>
                    <a:pt x="9576" y="9111"/>
                  </a:lnTo>
                  <a:lnTo>
                    <a:pt x="9497" y="9148"/>
                  </a:lnTo>
                  <a:lnTo>
                    <a:pt x="9446" y="9171"/>
                  </a:lnTo>
                  <a:lnTo>
                    <a:pt x="9428" y="9179"/>
                  </a:lnTo>
                  <a:lnTo>
                    <a:pt x="9329" y="9197"/>
                  </a:lnTo>
                  <a:lnTo>
                    <a:pt x="9232" y="9215"/>
                  </a:lnTo>
                  <a:lnTo>
                    <a:pt x="9136" y="9232"/>
                  </a:lnTo>
                  <a:lnTo>
                    <a:pt x="9040" y="9248"/>
                  </a:lnTo>
                  <a:lnTo>
                    <a:pt x="8943" y="9265"/>
                  </a:lnTo>
                  <a:lnTo>
                    <a:pt x="8848" y="9280"/>
                  </a:lnTo>
                  <a:lnTo>
                    <a:pt x="8754" y="9294"/>
                  </a:lnTo>
                  <a:lnTo>
                    <a:pt x="8660" y="9309"/>
                  </a:lnTo>
                  <a:lnTo>
                    <a:pt x="8566" y="9322"/>
                  </a:lnTo>
                  <a:lnTo>
                    <a:pt x="8474" y="9334"/>
                  </a:lnTo>
                  <a:lnTo>
                    <a:pt x="8380" y="9347"/>
                  </a:lnTo>
                  <a:lnTo>
                    <a:pt x="8289" y="9358"/>
                  </a:lnTo>
                  <a:lnTo>
                    <a:pt x="8197" y="9369"/>
                  </a:lnTo>
                  <a:lnTo>
                    <a:pt x="8107" y="9379"/>
                  </a:lnTo>
                  <a:lnTo>
                    <a:pt x="8017" y="9388"/>
                  </a:lnTo>
                  <a:lnTo>
                    <a:pt x="7927" y="9398"/>
                  </a:lnTo>
                  <a:lnTo>
                    <a:pt x="7838" y="9406"/>
                  </a:lnTo>
                  <a:lnTo>
                    <a:pt x="7749" y="9414"/>
                  </a:lnTo>
                  <a:lnTo>
                    <a:pt x="7661" y="9421"/>
                  </a:lnTo>
                  <a:lnTo>
                    <a:pt x="7574" y="9427"/>
                  </a:lnTo>
                  <a:lnTo>
                    <a:pt x="7487" y="9433"/>
                  </a:lnTo>
                  <a:lnTo>
                    <a:pt x="7400" y="9440"/>
                  </a:lnTo>
                  <a:lnTo>
                    <a:pt x="7314" y="9444"/>
                  </a:lnTo>
                  <a:lnTo>
                    <a:pt x="7229" y="9449"/>
                  </a:lnTo>
                  <a:lnTo>
                    <a:pt x="7144" y="9453"/>
                  </a:lnTo>
                  <a:lnTo>
                    <a:pt x="7060" y="9456"/>
                  </a:lnTo>
                  <a:lnTo>
                    <a:pt x="6976" y="9459"/>
                  </a:lnTo>
                  <a:lnTo>
                    <a:pt x="6892" y="9461"/>
                  </a:lnTo>
                  <a:lnTo>
                    <a:pt x="6810" y="9463"/>
                  </a:lnTo>
                  <a:lnTo>
                    <a:pt x="6727" y="9464"/>
                  </a:lnTo>
                  <a:lnTo>
                    <a:pt x="6646" y="9464"/>
                  </a:lnTo>
                  <a:lnTo>
                    <a:pt x="6565" y="9465"/>
                  </a:lnTo>
                  <a:lnTo>
                    <a:pt x="6183" y="9459"/>
                  </a:lnTo>
                  <a:lnTo>
                    <a:pt x="5813" y="9443"/>
                  </a:lnTo>
                  <a:lnTo>
                    <a:pt x="5456" y="9416"/>
                  </a:lnTo>
                  <a:lnTo>
                    <a:pt x="5110" y="9380"/>
                  </a:lnTo>
                  <a:lnTo>
                    <a:pt x="4776" y="9336"/>
                  </a:lnTo>
                  <a:lnTo>
                    <a:pt x="4455" y="9284"/>
                  </a:lnTo>
                  <a:lnTo>
                    <a:pt x="4146" y="9224"/>
                  </a:lnTo>
                  <a:lnTo>
                    <a:pt x="3849" y="9157"/>
                  </a:lnTo>
                  <a:lnTo>
                    <a:pt x="3562" y="9085"/>
                  </a:lnTo>
                  <a:lnTo>
                    <a:pt x="3289" y="9006"/>
                  </a:lnTo>
                  <a:lnTo>
                    <a:pt x="3027" y="8923"/>
                  </a:lnTo>
                  <a:lnTo>
                    <a:pt x="2776" y="8836"/>
                  </a:lnTo>
                  <a:lnTo>
                    <a:pt x="2538" y="8746"/>
                  </a:lnTo>
                  <a:lnTo>
                    <a:pt x="2310" y="8653"/>
                  </a:lnTo>
                  <a:lnTo>
                    <a:pt x="2094" y="8559"/>
                  </a:lnTo>
                  <a:lnTo>
                    <a:pt x="1891" y="8462"/>
                  </a:lnTo>
                  <a:lnTo>
                    <a:pt x="1698" y="8366"/>
                  </a:lnTo>
                  <a:lnTo>
                    <a:pt x="1516" y="8269"/>
                  </a:lnTo>
                  <a:lnTo>
                    <a:pt x="1346" y="8173"/>
                  </a:lnTo>
                  <a:lnTo>
                    <a:pt x="1187" y="8078"/>
                  </a:lnTo>
                  <a:lnTo>
                    <a:pt x="1040" y="7985"/>
                  </a:lnTo>
                  <a:lnTo>
                    <a:pt x="904" y="7894"/>
                  </a:lnTo>
                  <a:lnTo>
                    <a:pt x="779" y="7807"/>
                  </a:lnTo>
                  <a:lnTo>
                    <a:pt x="664" y="7724"/>
                  </a:lnTo>
                  <a:lnTo>
                    <a:pt x="561" y="7645"/>
                  </a:lnTo>
                  <a:lnTo>
                    <a:pt x="469" y="7573"/>
                  </a:lnTo>
                  <a:lnTo>
                    <a:pt x="388" y="7506"/>
                  </a:lnTo>
                  <a:lnTo>
                    <a:pt x="317" y="7446"/>
                  </a:lnTo>
                  <a:lnTo>
                    <a:pt x="258" y="7393"/>
                  </a:lnTo>
                  <a:lnTo>
                    <a:pt x="209" y="7348"/>
                  </a:lnTo>
                  <a:lnTo>
                    <a:pt x="171" y="7311"/>
                  </a:lnTo>
                  <a:lnTo>
                    <a:pt x="143" y="7284"/>
                  </a:lnTo>
                  <a:close/>
                  <a:moveTo>
                    <a:pt x="2872" y="3071"/>
                  </a:moveTo>
                  <a:lnTo>
                    <a:pt x="2975" y="3121"/>
                  </a:lnTo>
                  <a:lnTo>
                    <a:pt x="3086" y="3173"/>
                  </a:lnTo>
                  <a:lnTo>
                    <a:pt x="3206" y="3229"/>
                  </a:lnTo>
                  <a:lnTo>
                    <a:pt x="3334" y="3286"/>
                  </a:lnTo>
                  <a:lnTo>
                    <a:pt x="3471" y="3346"/>
                  </a:lnTo>
                  <a:lnTo>
                    <a:pt x="3616" y="3407"/>
                  </a:lnTo>
                  <a:lnTo>
                    <a:pt x="3769" y="3471"/>
                  </a:lnTo>
                  <a:lnTo>
                    <a:pt x="3931" y="3536"/>
                  </a:lnTo>
                  <a:lnTo>
                    <a:pt x="4014" y="3569"/>
                  </a:lnTo>
                  <a:lnTo>
                    <a:pt x="4100" y="3602"/>
                  </a:lnTo>
                  <a:lnTo>
                    <a:pt x="4187" y="3635"/>
                  </a:lnTo>
                  <a:lnTo>
                    <a:pt x="4276" y="3668"/>
                  </a:lnTo>
                  <a:lnTo>
                    <a:pt x="4367" y="3702"/>
                  </a:lnTo>
                  <a:lnTo>
                    <a:pt x="4460" y="3736"/>
                  </a:lnTo>
                  <a:lnTo>
                    <a:pt x="4555" y="3768"/>
                  </a:lnTo>
                  <a:lnTo>
                    <a:pt x="4651" y="3802"/>
                  </a:lnTo>
                  <a:lnTo>
                    <a:pt x="4750" y="3836"/>
                  </a:lnTo>
                  <a:lnTo>
                    <a:pt x="4850" y="3870"/>
                  </a:lnTo>
                  <a:lnTo>
                    <a:pt x="4952" y="3902"/>
                  </a:lnTo>
                  <a:lnTo>
                    <a:pt x="5057" y="3936"/>
                  </a:lnTo>
                  <a:lnTo>
                    <a:pt x="5162" y="3969"/>
                  </a:lnTo>
                  <a:lnTo>
                    <a:pt x="5269" y="4002"/>
                  </a:lnTo>
                  <a:lnTo>
                    <a:pt x="5378" y="4034"/>
                  </a:lnTo>
                  <a:lnTo>
                    <a:pt x="5489" y="4067"/>
                  </a:lnTo>
                  <a:lnTo>
                    <a:pt x="5380" y="4041"/>
                  </a:lnTo>
                  <a:lnTo>
                    <a:pt x="5272" y="4016"/>
                  </a:lnTo>
                  <a:lnTo>
                    <a:pt x="5165" y="3990"/>
                  </a:lnTo>
                  <a:lnTo>
                    <a:pt x="5059" y="3964"/>
                  </a:lnTo>
                  <a:lnTo>
                    <a:pt x="4954" y="3936"/>
                  </a:lnTo>
                  <a:lnTo>
                    <a:pt x="4851" y="3909"/>
                  </a:lnTo>
                  <a:lnTo>
                    <a:pt x="4749" y="3882"/>
                  </a:lnTo>
                  <a:lnTo>
                    <a:pt x="4648" y="3853"/>
                  </a:lnTo>
                  <a:lnTo>
                    <a:pt x="4549" y="3826"/>
                  </a:lnTo>
                  <a:lnTo>
                    <a:pt x="4452" y="3797"/>
                  </a:lnTo>
                  <a:lnTo>
                    <a:pt x="4356" y="3767"/>
                  </a:lnTo>
                  <a:lnTo>
                    <a:pt x="4261" y="3738"/>
                  </a:lnTo>
                  <a:lnTo>
                    <a:pt x="4169" y="3708"/>
                  </a:lnTo>
                  <a:lnTo>
                    <a:pt x="4079" y="3678"/>
                  </a:lnTo>
                  <a:lnTo>
                    <a:pt x="3990" y="3648"/>
                  </a:lnTo>
                  <a:lnTo>
                    <a:pt x="3904" y="3617"/>
                  </a:lnTo>
                  <a:lnTo>
                    <a:pt x="3820" y="3585"/>
                  </a:lnTo>
                  <a:lnTo>
                    <a:pt x="3738" y="3554"/>
                  </a:lnTo>
                  <a:lnTo>
                    <a:pt x="3658" y="3522"/>
                  </a:lnTo>
                  <a:lnTo>
                    <a:pt x="3582" y="3489"/>
                  </a:lnTo>
                  <a:lnTo>
                    <a:pt x="3507" y="3457"/>
                  </a:lnTo>
                  <a:lnTo>
                    <a:pt x="3434" y="3423"/>
                  </a:lnTo>
                  <a:lnTo>
                    <a:pt x="3365" y="3390"/>
                  </a:lnTo>
                  <a:lnTo>
                    <a:pt x="3298" y="3355"/>
                  </a:lnTo>
                  <a:lnTo>
                    <a:pt x="3235" y="3322"/>
                  </a:lnTo>
                  <a:lnTo>
                    <a:pt x="3173" y="3287"/>
                  </a:lnTo>
                  <a:lnTo>
                    <a:pt x="3115" y="3252"/>
                  </a:lnTo>
                  <a:lnTo>
                    <a:pt x="3061" y="3216"/>
                  </a:lnTo>
                  <a:lnTo>
                    <a:pt x="3008" y="3181"/>
                  </a:lnTo>
                  <a:lnTo>
                    <a:pt x="2959" y="3145"/>
                  </a:lnTo>
                  <a:lnTo>
                    <a:pt x="2914" y="3108"/>
                  </a:lnTo>
                  <a:lnTo>
                    <a:pt x="2872" y="3071"/>
                  </a:lnTo>
                  <a:close/>
                </a:path>
              </a:pathLst>
            </a:custGeom>
            <a:solidFill>
              <a:srgbClr val="F3D1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170"/>
            <p:cNvSpPr>
              <a:spLocks noEditPoints="1"/>
            </p:cNvSpPr>
            <p:nvPr/>
          </p:nvSpPr>
          <p:spPr bwMode="auto">
            <a:xfrm>
              <a:off x="568" y="3281"/>
              <a:ext cx="515" cy="205"/>
            </a:xfrm>
            <a:custGeom>
              <a:avLst/>
              <a:gdLst/>
              <a:ahLst/>
              <a:cxnLst>
                <a:cxn ang="0">
                  <a:pos x="70" y="1445"/>
                </a:cxn>
                <a:cxn ang="0">
                  <a:pos x="304" y="1199"/>
                </a:cxn>
                <a:cxn ang="0">
                  <a:pos x="633" y="927"/>
                </a:cxn>
                <a:cxn ang="0">
                  <a:pos x="990" y="666"/>
                </a:cxn>
                <a:cxn ang="0">
                  <a:pos x="1477" y="337"/>
                </a:cxn>
                <a:cxn ang="0">
                  <a:pos x="2205" y="221"/>
                </a:cxn>
                <a:cxn ang="0">
                  <a:pos x="3348" y="713"/>
                </a:cxn>
                <a:cxn ang="0">
                  <a:pos x="4915" y="1118"/>
                </a:cxn>
                <a:cxn ang="0">
                  <a:pos x="6623" y="1438"/>
                </a:cxn>
                <a:cxn ang="0">
                  <a:pos x="8193" y="1669"/>
                </a:cxn>
                <a:cxn ang="0">
                  <a:pos x="9340" y="1809"/>
                </a:cxn>
                <a:cxn ang="0">
                  <a:pos x="9676" y="1993"/>
                </a:cxn>
                <a:cxn ang="0">
                  <a:pos x="9311" y="2378"/>
                </a:cxn>
                <a:cxn ang="0">
                  <a:pos x="8873" y="2789"/>
                </a:cxn>
                <a:cxn ang="0">
                  <a:pos x="8336" y="3255"/>
                </a:cxn>
                <a:cxn ang="0">
                  <a:pos x="7698" y="3777"/>
                </a:cxn>
                <a:cxn ang="0">
                  <a:pos x="7371" y="3853"/>
                </a:cxn>
                <a:cxn ang="0">
                  <a:pos x="6954" y="3877"/>
                </a:cxn>
                <a:cxn ang="0">
                  <a:pos x="6551" y="3889"/>
                </a:cxn>
                <a:cxn ang="0">
                  <a:pos x="5532" y="3869"/>
                </a:cxn>
                <a:cxn ang="0">
                  <a:pos x="3810" y="3645"/>
                </a:cxn>
                <a:cxn ang="0">
                  <a:pos x="2416" y="3247"/>
                </a:cxn>
                <a:cxn ang="0">
                  <a:pos x="1346" y="2759"/>
                </a:cxn>
                <a:cxn ang="0">
                  <a:pos x="589" y="2267"/>
                </a:cxn>
                <a:cxn ang="0">
                  <a:pos x="143" y="1852"/>
                </a:cxn>
                <a:cxn ang="0">
                  <a:pos x="0" y="1598"/>
                </a:cxn>
                <a:cxn ang="0">
                  <a:pos x="1527" y="643"/>
                </a:cxn>
                <a:cxn ang="0">
                  <a:pos x="1032" y="996"/>
                </a:cxn>
                <a:cxn ang="0">
                  <a:pos x="749" y="1225"/>
                </a:cxn>
                <a:cxn ang="0">
                  <a:pos x="530" y="1441"/>
                </a:cxn>
                <a:cxn ang="0">
                  <a:pos x="432" y="1613"/>
                </a:cxn>
                <a:cxn ang="0">
                  <a:pos x="511" y="1815"/>
                </a:cxn>
                <a:cxn ang="0">
                  <a:pos x="786" y="2112"/>
                </a:cxn>
                <a:cxn ang="0">
                  <a:pos x="1262" y="2463"/>
                </a:cxn>
                <a:cxn ang="0">
                  <a:pos x="1947" y="2827"/>
                </a:cxn>
                <a:cxn ang="0">
                  <a:pos x="2849" y="3163"/>
                </a:cxn>
                <a:cxn ang="0">
                  <a:pos x="3976" y="3430"/>
                </a:cxn>
                <a:cxn ang="0">
                  <a:pos x="4527" y="3486"/>
                </a:cxn>
                <a:cxn ang="0">
                  <a:pos x="4600" y="3427"/>
                </a:cxn>
                <a:cxn ang="0">
                  <a:pos x="4646" y="3355"/>
                </a:cxn>
                <a:cxn ang="0">
                  <a:pos x="4646" y="3268"/>
                </a:cxn>
                <a:cxn ang="0">
                  <a:pos x="4565" y="3170"/>
                </a:cxn>
                <a:cxn ang="0">
                  <a:pos x="4371" y="3067"/>
                </a:cxn>
                <a:cxn ang="0">
                  <a:pos x="3873" y="2886"/>
                </a:cxn>
                <a:cxn ang="0">
                  <a:pos x="2861" y="2517"/>
                </a:cxn>
                <a:cxn ang="0">
                  <a:pos x="2206" y="2251"/>
                </a:cxn>
                <a:cxn ang="0">
                  <a:pos x="1669" y="1985"/>
                </a:cxn>
                <a:cxn ang="0">
                  <a:pos x="1359" y="1744"/>
                </a:cxn>
                <a:cxn ang="0">
                  <a:pos x="1346" y="1564"/>
                </a:cxn>
                <a:cxn ang="0">
                  <a:pos x="1408" y="1420"/>
                </a:cxn>
                <a:cxn ang="0">
                  <a:pos x="1487" y="1276"/>
                </a:cxn>
                <a:cxn ang="0">
                  <a:pos x="1585" y="1140"/>
                </a:cxn>
                <a:cxn ang="0">
                  <a:pos x="1701" y="1018"/>
                </a:cxn>
                <a:cxn ang="0">
                  <a:pos x="1834" y="918"/>
                </a:cxn>
                <a:cxn ang="0">
                  <a:pos x="1986" y="848"/>
                </a:cxn>
                <a:cxn ang="0">
                  <a:pos x="2092" y="791"/>
                </a:cxn>
                <a:cxn ang="0">
                  <a:pos x="2141" y="721"/>
                </a:cxn>
                <a:cxn ang="0">
                  <a:pos x="2139" y="646"/>
                </a:cxn>
                <a:cxn ang="0">
                  <a:pos x="2096" y="577"/>
                </a:cxn>
                <a:cxn ang="0">
                  <a:pos x="2017" y="522"/>
                </a:cxn>
                <a:cxn ang="0">
                  <a:pos x="1912" y="492"/>
                </a:cxn>
                <a:cxn ang="0">
                  <a:pos x="1812" y="493"/>
                </a:cxn>
                <a:cxn ang="0">
                  <a:pos x="1723" y="513"/>
                </a:cxn>
              </a:cxnLst>
              <a:rect l="0" t="0" r="r" b="b"/>
              <a:pathLst>
                <a:path w="9785" h="3891">
                  <a:moveTo>
                    <a:pt x="0" y="1598"/>
                  </a:moveTo>
                  <a:lnTo>
                    <a:pt x="6" y="1564"/>
                  </a:lnTo>
                  <a:lnTo>
                    <a:pt x="20" y="1527"/>
                  </a:lnTo>
                  <a:lnTo>
                    <a:pt x="41" y="1488"/>
                  </a:lnTo>
                  <a:lnTo>
                    <a:pt x="70" y="1445"/>
                  </a:lnTo>
                  <a:lnTo>
                    <a:pt x="106" y="1400"/>
                  </a:lnTo>
                  <a:lnTo>
                    <a:pt x="148" y="1352"/>
                  </a:lnTo>
                  <a:lnTo>
                    <a:pt x="195" y="1302"/>
                  </a:lnTo>
                  <a:lnTo>
                    <a:pt x="247" y="1251"/>
                  </a:lnTo>
                  <a:lnTo>
                    <a:pt x="304" y="1199"/>
                  </a:lnTo>
                  <a:lnTo>
                    <a:pt x="364" y="1145"/>
                  </a:lnTo>
                  <a:lnTo>
                    <a:pt x="428" y="1091"/>
                  </a:lnTo>
                  <a:lnTo>
                    <a:pt x="495" y="1037"/>
                  </a:lnTo>
                  <a:lnTo>
                    <a:pt x="564" y="981"/>
                  </a:lnTo>
                  <a:lnTo>
                    <a:pt x="633" y="927"/>
                  </a:lnTo>
                  <a:lnTo>
                    <a:pt x="705" y="873"/>
                  </a:lnTo>
                  <a:lnTo>
                    <a:pt x="776" y="819"/>
                  </a:lnTo>
                  <a:lnTo>
                    <a:pt x="849" y="767"/>
                  </a:lnTo>
                  <a:lnTo>
                    <a:pt x="920" y="716"/>
                  </a:lnTo>
                  <a:lnTo>
                    <a:pt x="990" y="666"/>
                  </a:lnTo>
                  <a:lnTo>
                    <a:pt x="1058" y="617"/>
                  </a:lnTo>
                  <a:lnTo>
                    <a:pt x="1188" y="529"/>
                  </a:lnTo>
                  <a:lnTo>
                    <a:pt x="1304" y="451"/>
                  </a:lnTo>
                  <a:lnTo>
                    <a:pt x="1402" y="386"/>
                  </a:lnTo>
                  <a:lnTo>
                    <a:pt x="1477" y="337"/>
                  </a:lnTo>
                  <a:lnTo>
                    <a:pt x="1526" y="306"/>
                  </a:lnTo>
                  <a:lnTo>
                    <a:pt x="1542" y="294"/>
                  </a:lnTo>
                  <a:lnTo>
                    <a:pt x="1930" y="0"/>
                  </a:lnTo>
                  <a:lnTo>
                    <a:pt x="2052" y="111"/>
                  </a:lnTo>
                  <a:lnTo>
                    <a:pt x="2205" y="221"/>
                  </a:lnTo>
                  <a:lnTo>
                    <a:pt x="2387" y="325"/>
                  </a:lnTo>
                  <a:lnTo>
                    <a:pt x="2593" y="427"/>
                  </a:lnTo>
                  <a:lnTo>
                    <a:pt x="2824" y="525"/>
                  </a:lnTo>
                  <a:lnTo>
                    <a:pt x="3077" y="621"/>
                  </a:lnTo>
                  <a:lnTo>
                    <a:pt x="3348" y="713"/>
                  </a:lnTo>
                  <a:lnTo>
                    <a:pt x="3636" y="800"/>
                  </a:lnTo>
                  <a:lnTo>
                    <a:pt x="3939" y="885"/>
                  </a:lnTo>
                  <a:lnTo>
                    <a:pt x="4255" y="967"/>
                  </a:lnTo>
                  <a:lnTo>
                    <a:pt x="4581" y="1045"/>
                  </a:lnTo>
                  <a:lnTo>
                    <a:pt x="4915" y="1118"/>
                  </a:lnTo>
                  <a:lnTo>
                    <a:pt x="5254" y="1190"/>
                  </a:lnTo>
                  <a:lnTo>
                    <a:pt x="5597" y="1258"/>
                  </a:lnTo>
                  <a:lnTo>
                    <a:pt x="5941" y="1321"/>
                  </a:lnTo>
                  <a:lnTo>
                    <a:pt x="6284" y="1381"/>
                  </a:lnTo>
                  <a:lnTo>
                    <a:pt x="6623" y="1438"/>
                  </a:lnTo>
                  <a:lnTo>
                    <a:pt x="6957" y="1492"/>
                  </a:lnTo>
                  <a:lnTo>
                    <a:pt x="7284" y="1542"/>
                  </a:lnTo>
                  <a:lnTo>
                    <a:pt x="7600" y="1588"/>
                  </a:lnTo>
                  <a:lnTo>
                    <a:pt x="7903" y="1630"/>
                  </a:lnTo>
                  <a:lnTo>
                    <a:pt x="8193" y="1669"/>
                  </a:lnTo>
                  <a:lnTo>
                    <a:pt x="8465" y="1704"/>
                  </a:lnTo>
                  <a:lnTo>
                    <a:pt x="8718" y="1735"/>
                  </a:lnTo>
                  <a:lnTo>
                    <a:pt x="8950" y="1764"/>
                  </a:lnTo>
                  <a:lnTo>
                    <a:pt x="9158" y="1788"/>
                  </a:lnTo>
                  <a:lnTo>
                    <a:pt x="9340" y="1809"/>
                  </a:lnTo>
                  <a:lnTo>
                    <a:pt x="9495" y="1825"/>
                  </a:lnTo>
                  <a:lnTo>
                    <a:pt x="9710" y="1847"/>
                  </a:lnTo>
                  <a:lnTo>
                    <a:pt x="9785" y="1855"/>
                  </a:lnTo>
                  <a:lnTo>
                    <a:pt x="9733" y="1922"/>
                  </a:lnTo>
                  <a:lnTo>
                    <a:pt x="9676" y="1993"/>
                  </a:lnTo>
                  <a:lnTo>
                    <a:pt x="9611" y="2066"/>
                  </a:lnTo>
                  <a:lnTo>
                    <a:pt x="9543" y="2141"/>
                  </a:lnTo>
                  <a:lnTo>
                    <a:pt x="9470" y="2219"/>
                  </a:lnTo>
                  <a:lnTo>
                    <a:pt x="9392" y="2298"/>
                  </a:lnTo>
                  <a:lnTo>
                    <a:pt x="9311" y="2378"/>
                  </a:lnTo>
                  <a:lnTo>
                    <a:pt x="9227" y="2460"/>
                  </a:lnTo>
                  <a:lnTo>
                    <a:pt x="9142" y="2542"/>
                  </a:lnTo>
                  <a:lnTo>
                    <a:pt x="9053" y="2624"/>
                  </a:lnTo>
                  <a:lnTo>
                    <a:pt x="8963" y="2707"/>
                  </a:lnTo>
                  <a:lnTo>
                    <a:pt x="8873" y="2789"/>
                  </a:lnTo>
                  <a:lnTo>
                    <a:pt x="8781" y="2870"/>
                  </a:lnTo>
                  <a:lnTo>
                    <a:pt x="8690" y="2951"/>
                  </a:lnTo>
                  <a:lnTo>
                    <a:pt x="8600" y="3029"/>
                  </a:lnTo>
                  <a:lnTo>
                    <a:pt x="8510" y="3107"/>
                  </a:lnTo>
                  <a:lnTo>
                    <a:pt x="8336" y="3255"/>
                  </a:lnTo>
                  <a:lnTo>
                    <a:pt x="8172" y="3392"/>
                  </a:lnTo>
                  <a:lnTo>
                    <a:pt x="8022" y="3515"/>
                  </a:lnTo>
                  <a:lnTo>
                    <a:pt x="7891" y="3622"/>
                  </a:lnTo>
                  <a:lnTo>
                    <a:pt x="7781" y="3710"/>
                  </a:lnTo>
                  <a:lnTo>
                    <a:pt x="7698" y="3777"/>
                  </a:lnTo>
                  <a:lnTo>
                    <a:pt x="7645" y="3819"/>
                  </a:lnTo>
                  <a:lnTo>
                    <a:pt x="7627" y="3833"/>
                  </a:lnTo>
                  <a:lnTo>
                    <a:pt x="7541" y="3840"/>
                  </a:lnTo>
                  <a:lnTo>
                    <a:pt x="7456" y="3847"/>
                  </a:lnTo>
                  <a:lnTo>
                    <a:pt x="7371" y="3853"/>
                  </a:lnTo>
                  <a:lnTo>
                    <a:pt x="7287" y="3858"/>
                  </a:lnTo>
                  <a:lnTo>
                    <a:pt x="7203" y="3865"/>
                  </a:lnTo>
                  <a:lnTo>
                    <a:pt x="7120" y="3869"/>
                  </a:lnTo>
                  <a:lnTo>
                    <a:pt x="7037" y="3874"/>
                  </a:lnTo>
                  <a:lnTo>
                    <a:pt x="6954" y="3877"/>
                  </a:lnTo>
                  <a:lnTo>
                    <a:pt x="6873" y="3881"/>
                  </a:lnTo>
                  <a:lnTo>
                    <a:pt x="6791" y="3883"/>
                  </a:lnTo>
                  <a:lnTo>
                    <a:pt x="6710" y="3886"/>
                  </a:lnTo>
                  <a:lnTo>
                    <a:pt x="6631" y="3888"/>
                  </a:lnTo>
                  <a:lnTo>
                    <a:pt x="6551" y="3889"/>
                  </a:lnTo>
                  <a:lnTo>
                    <a:pt x="6472" y="3890"/>
                  </a:lnTo>
                  <a:lnTo>
                    <a:pt x="6393" y="3891"/>
                  </a:lnTo>
                  <a:lnTo>
                    <a:pt x="6314" y="3891"/>
                  </a:lnTo>
                  <a:lnTo>
                    <a:pt x="5917" y="3886"/>
                  </a:lnTo>
                  <a:lnTo>
                    <a:pt x="5532" y="3869"/>
                  </a:lnTo>
                  <a:lnTo>
                    <a:pt x="5162" y="3842"/>
                  </a:lnTo>
                  <a:lnTo>
                    <a:pt x="4803" y="3805"/>
                  </a:lnTo>
                  <a:lnTo>
                    <a:pt x="4459" y="3760"/>
                  </a:lnTo>
                  <a:lnTo>
                    <a:pt x="4129" y="3706"/>
                  </a:lnTo>
                  <a:lnTo>
                    <a:pt x="3810" y="3645"/>
                  </a:lnTo>
                  <a:lnTo>
                    <a:pt x="3505" y="3576"/>
                  </a:lnTo>
                  <a:lnTo>
                    <a:pt x="3214" y="3502"/>
                  </a:lnTo>
                  <a:lnTo>
                    <a:pt x="2935" y="3422"/>
                  </a:lnTo>
                  <a:lnTo>
                    <a:pt x="2669" y="3337"/>
                  </a:lnTo>
                  <a:lnTo>
                    <a:pt x="2416" y="3247"/>
                  </a:lnTo>
                  <a:lnTo>
                    <a:pt x="2177" y="3154"/>
                  </a:lnTo>
                  <a:lnTo>
                    <a:pt x="1950" y="3058"/>
                  </a:lnTo>
                  <a:lnTo>
                    <a:pt x="1736" y="2960"/>
                  </a:lnTo>
                  <a:lnTo>
                    <a:pt x="1534" y="2861"/>
                  </a:lnTo>
                  <a:lnTo>
                    <a:pt x="1346" y="2759"/>
                  </a:lnTo>
                  <a:lnTo>
                    <a:pt x="1168" y="2659"/>
                  </a:lnTo>
                  <a:lnTo>
                    <a:pt x="1005" y="2559"/>
                  </a:lnTo>
                  <a:lnTo>
                    <a:pt x="854" y="2460"/>
                  </a:lnTo>
                  <a:lnTo>
                    <a:pt x="715" y="2362"/>
                  </a:lnTo>
                  <a:lnTo>
                    <a:pt x="589" y="2267"/>
                  </a:lnTo>
                  <a:lnTo>
                    <a:pt x="475" y="2175"/>
                  </a:lnTo>
                  <a:lnTo>
                    <a:pt x="374" y="2087"/>
                  </a:lnTo>
                  <a:lnTo>
                    <a:pt x="285" y="2003"/>
                  </a:lnTo>
                  <a:lnTo>
                    <a:pt x="207" y="1924"/>
                  </a:lnTo>
                  <a:lnTo>
                    <a:pt x="143" y="1852"/>
                  </a:lnTo>
                  <a:lnTo>
                    <a:pt x="91" y="1785"/>
                  </a:lnTo>
                  <a:lnTo>
                    <a:pt x="50" y="1726"/>
                  </a:lnTo>
                  <a:lnTo>
                    <a:pt x="21" y="1675"/>
                  </a:lnTo>
                  <a:lnTo>
                    <a:pt x="5" y="1632"/>
                  </a:lnTo>
                  <a:lnTo>
                    <a:pt x="0" y="1598"/>
                  </a:lnTo>
                  <a:close/>
                  <a:moveTo>
                    <a:pt x="1723" y="513"/>
                  </a:moveTo>
                  <a:lnTo>
                    <a:pt x="1709" y="522"/>
                  </a:lnTo>
                  <a:lnTo>
                    <a:pt x="1669" y="548"/>
                  </a:lnTo>
                  <a:lnTo>
                    <a:pt x="1607" y="589"/>
                  </a:lnTo>
                  <a:lnTo>
                    <a:pt x="1527" y="643"/>
                  </a:lnTo>
                  <a:lnTo>
                    <a:pt x="1431" y="707"/>
                  </a:lnTo>
                  <a:lnTo>
                    <a:pt x="1324" y="782"/>
                  </a:lnTo>
                  <a:lnTo>
                    <a:pt x="1210" y="864"/>
                  </a:lnTo>
                  <a:lnTo>
                    <a:pt x="1092" y="951"/>
                  </a:lnTo>
                  <a:lnTo>
                    <a:pt x="1032" y="996"/>
                  </a:lnTo>
                  <a:lnTo>
                    <a:pt x="973" y="1041"/>
                  </a:lnTo>
                  <a:lnTo>
                    <a:pt x="915" y="1087"/>
                  </a:lnTo>
                  <a:lnTo>
                    <a:pt x="857" y="1134"/>
                  </a:lnTo>
                  <a:lnTo>
                    <a:pt x="802" y="1180"/>
                  </a:lnTo>
                  <a:lnTo>
                    <a:pt x="749" y="1225"/>
                  </a:lnTo>
                  <a:lnTo>
                    <a:pt x="698" y="1271"/>
                  </a:lnTo>
                  <a:lnTo>
                    <a:pt x="650" y="1315"/>
                  </a:lnTo>
                  <a:lnTo>
                    <a:pt x="605" y="1358"/>
                  </a:lnTo>
                  <a:lnTo>
                    <a:pt x="566" y="1401"/>
                  </a:lnTo>
                  <a:lnTo>
                    <a:pt x="530" y="1441"/>
                  </a:lnTo>
                  <a:lnTo>
                    <a:pt x="499" y="1479"/>
                  </a:lnTo>
                  <a:lnTo>
                    <a:pt x="473" y="1516"/>
                  </a:lnTo>
                  <a:lnTo>
                    <a:pt x="454" y="1551"/>
                  </a:lnTo>
                  <a:lnTo>
                    <a:pt x="440" y="1584"/>
                  </a:lnTo>
                  <a:lnTo>
                    <a:pt x="432" y="1613"/>
                  </a:lnTo>
                  <a:lnTo>
                    <a:pt x="434" y="1644"/>
                  </a:lnTo>
                  <a:lnTo>
                    <a:pt x="442" y="1680"/>
                  </a:lnTo>
                  <a:lnTo>
                    <a:pt x="457" y="1721"/>
                  </a:lnTo>
                  <a:lnTo>
                    <a:pt x="481" y="1766"/>
                  </a:lnTo>
                  <a:lnTo>
                    <a:pt x="511" y="1815"/>
                  </a:lnTo>
                  <a:lnTo>
                    <a:pt x="550" y="1868"/>
                  </a:lnTo>
                  <a:lnTo>
                    <a:pt x="597" y="1924"/>
                  </a:lnTo>
                  <a:lnTo>
                    <a:pt x="652" y="1984"/>
                  </a:lnTo>
                  <a:lnTo>
                    <a:pt x="715" y="2047"/>
                  </a:lnTo>
                  <a:lnTo>
                    <a:pt x="786" y="2112"/>
                  </a:lnTo>
                  <a:lnTo>
                    <a:pt x="864" y="2179"/>
                  </a:lnTo>
                  <a:lnTo>
                    <a:pt x="951" y="2248"/>
                  </a:lnTo>
                  <a:lnTo>
                    <a:pt x="1047" y="2319"/>
                  </a:lnTo>
                  <a:lnTo>
                    <a:pt x="1150" y="2390"/>
                  </a:lnTo>
                  <a:lnTo>
                    <a:pt x="1262" y="2463"/>
                  </a:lnTo>
                  <a:lnTo>
                    <a:pt x="1381" y="2537"/>
                  </a:lnTo>
                  <a:lnTo>
                    <a:pt x="1510" y="2609"/>
                  </a:lnTo>
                  <a:lnTo>
                    <a:pt x="1648" y="2683"/>
                  </a:lnTo>
                  <a:lnTo>
                    <a:pt x="1793" y="2755"/>
                  </a:lnTo>
                  <a:lnTo>
                    <a:pt x="1947" y="2827"/>
                  </a:lnTo>
                  <a:lnTo>
                    <a:pt x="2110" y="2898"/>
                  </a:lnTo>
                  <a:lnTo>
                    <a:pt x="2282" y="2967"/>
                  </a:lnTo>
                  <a:lnTo>
                    <a:pt x="2462" y="3034"/>
                  </a:lnTo>
                  <a:lnTo>
                    <a:pt x="2652" y="3100"/>
                  </a:lnTo>
                  <a:lnTo>
                    <a:pt x="2849" y="3163"/>
                  </a:lnTo>
                  <a:lnTo>
                    <a:pt x="3057" y="3224"/>
                  </a:lnTo>
                  <a:lnTo>
                    <a:pt x="3273" y="3281"/>
                  </a:lnTo>
                  <a:lnTo>
                    <a:pt x="3498" y="3334"/>
                  </a:lnTo>
                  <a:lnTo>
                    <a:pt x="3733" y="3384"/>
                  </a:lnTo>
                  <a:lnTo>
                    <a:pt x="3976" y="3430"/>
                  </a:lnTo>
                  <a:lnTo>
                    <a:pt x="4229" y="3472"/>
                  </a:lnTo>
                  <a:lnTo>
                    <a:pt x="4491" y="3508"/>
                  </a:lnTo>
                  <a:lnTo>
                    <a:pt x="4495" y="3506"/>
                  </a:lnTo>
                  <a:lnTo>
                    <a:pt x="4509" y="3499"/>
                  </a:lnTo>
                  <a:lnTo>
                    <a:pt x="4527" y="3486"/>
                  </a:lnTo>
                  <a:lnTo>
                    <a:pt x="4551" y="3470"/>
                  </a:lnTo>
                  <a:lnTo>
                    <a:pt x="4563" y="3461"/>
                  </a:lnTo>
                  <a:lnTo>
                    <a:pt x="4575" y="3451"/>
                  </a:lnTo>
                  <a:lnTo>
                    <a:pt x="4587" y="3439"/>
                  </a:lnTo>
                  <a:lnTo>
                    <a:pt x="4600" y="3427"/>
                  </a:lnTo>
                  <a:lnTo>
                    <a:pt x="4611" y="3415"/>
                  </a:lnTo>
                  <a:lnTo>
                    <a:pt x="4622" y="3400"/>
                  </a:lnTo>
                  <a:lnTo>
                    <a:pt x="4631" y="3386"/>
                  </a:lnTo>
                  <a:lnTo>
                    <a:pt x="4640" y="3371"/>
                  </a:lnTo>
                  <a:lnTo>
                    <a:pt x="4646" y="3355"/>
                  </a:lnTo>
                  <a:lnTo>
                    <a:pt x="4651" y="3339"/>
                  </a:lnTo>
                  <a:lnTo>
                    <a:pt x="4653" y="3322"/>
                  </a:lnTo>
                  <a:lnTo>
                    <a:pt x="4654" y="3304"/>
                  </a:lnTo>
                  <a:lnTo>
                    <a:pt x="4651" y="3287"/>
                  </a:lnTo>
                  <a:lnTo>
                    <a:pt x="4646" y="3268"/>
                  </a:lnTo>
                  <a:lnTo>
                    <a:pt x="4637" y="3249"/>
                  </a:lnTo>
                  <a:lnTo>
                    <a:pt x="4624" y="3230"/>
                  </a:lnTo>
                  <a:lnTo>
                    <a:pt x="4609" y="3210"/>
                  </a:lnTo>
                  <a:lnTo>
                    <a:pt x="4588" y="3191"/>
                  </a:lnTo>
                  <a:lnTo>
                    <a:pt x="4565" y="3170"/>
                  </a:lnTo>
                  <a:lnTo>
                    <a:pt x="4536" y="3150"/>
                  </a:lnTo>
                  <a:lnTo>
                    <a:pt x="4502" y="3130"/>
                  </a:lnTo>
                  <a:lnTo>
                    <a:pt x="4465" y="3109"/>
                  </a:lnTo>
                  <a:lnTo>
                    <a:pt x="4421" y="3089"/>
                  </a:lnTo>
                  <a:lnTo>
                    <a:pt x="4371" y="3067"/>
                  </a:lnTo>
                  <a:lnTo>
                    <a:pt x="4313" y="3045"/>
                  </a:lnTo>
                  <a:lnTo>
                    <a:pt x="4244" y="3019"/>
                  </a:lnTo>
                  <a:lnTo>
                    <a:pt x="4165" y="2990"/>
                  </a:lnTo>
                  <a:lnTo>
                    <a:pt x="4076" y="2958"/>
                  </a:lnTo>
                  <a:lnTo>
                    <a:pt x="3873" y="2886"/>
                  </a:lnTo>
                  <a:lnTo>
                    <a:pt x="3643" y="2804"/>
                  </a:lnTo>
                  <a:lnTo>
                    <a:pt x="3393" y="2714"/>
                  </a:lnTo>
                  <a:lnTo>
                    <a:pt x="3130" y="2618"/>
                  </a:lnTo>
                  <a:lnTo>
                    <a:pt x="2995" y="2568"/>
                  </a:lnTo>
                  <a:lnTo>
                    <a:pt x="2861" y="2517"/>
                  </a:lnTo>
                  <a:lnTo>
                    <a:pt x="2725" y="2465"/>
                  </a:lnTo>
                  <a:lnTo>
                    <a:pt x="2592" y="2412"/>
                  </a:lnTo>
                  <a:lnTo>
                    <a:pt x="2460" y="2359"/>
                  </a:lnTo>
                  <a:lnTo>
                    <a:pt x="2331" y="2304"/>
                  </a:lnTo>
                  <a:lnTo>
                    <a:pt x="2206" y="2251"/>
                  </a:lnTo>
                  <a:lnTo>
                    <a:pt x="2087" y="2197"/>
                  </a:lnTo>
                  <a:lnTo>
                    <a:pt x="1972" y="2144"/>
                  </a:lnTo>
                  <a:lnTo>
                    <a:pt x="1864" y="2090"/>
                  </a:lnTo>
                  <a:lnTo>
                    <a:pt x="1762" y="2038"/>
                  </a:lnTo>
                  <a:lnTo>
                    <a:pt x="1669" y="1985"/>
                  </a:lnTo>
                  <a:lnTo>
                    <a:pt x="1585" y="1934"/>
                  </a:lnTo>
                  <a:lnTo>
                    <a:pt x="1511" y="1885"/>
                  </a:lnTo>
                  <a:lnTo>
                    <a:pt x="1449" y="1836"/>
                  </a:lnTo>
                  <a:lnTo>
                    <a:pt x="1398" y="1790"/>
                  </a:lnTo>
                  <a:lnTo>
                    <a:pt x="1359" y="1744"/>
                  </a:lnTo>
                  <a:lnTo>
                    <a:pt x="1333" y="1701"/>
                  </a:lnTo>
                  <a:lnTo>
                    <a:pt x="1322" y="1660"/>
                  </a:lnTo>
                  <a:lnTo>
                    <a:pt x="1326" y="1621"/>
                  </a:lnTo>
                  <a:lnTo>
                    <a:pt x="1336" y="1593"/>
                  </a:lnTo>
                  <a:lnTo>
                    <a:pt x="1346" y="1564"/>
                  </a:lnTo>
                  <a:lnTo>
                    <a:pt x="1357" y="1536"/>
                  </a:lnTo>
                  <a:lnTo>
                    <a:pt x="1368" y="1507"/>
                  </a:lnTo>
                  <a:lnTo>
                    <a:pt x="1380" y="1478"/>
                  </a:lnTo>
                  <a:lnTo>
                    <a:pt x="1394" y="1450"/>
                  </a:lnTo>
                  <a:lnTo>
                    <a:pt x="1408" y="1420"/>
                  </a:lnTo>
                  <a:lnTo>
                    <a:pt x="1422" y="1391"/>
                  </a:lnTo>
                  <a:lnTo>
                    <a:pt x="1438" y="1362"/>
                  </a:lnTo>
                  <a:lnTo>
                    <a:pt x="1453" y="1333"/>
                  </a:lnTo>
                  <a:lnTo>
                    <a:pt x="1469" y="1305"/>
                  </a:lnTo>
                  <a:lnTo>
                    <a:pt x="1487" y="1276"/>
                  </a:lnTo>
                  <a:lnTo>
                    <a:pt x="1505" y="1248"/>
                  </a:lnTo>
                  <a:lnTo>
                    <a:pt x="1524" y="1221"/>
                  </a:lnTo>
                  <a:lnTo>
                    <a:pt x="1544" y="1193"/>
                  </a:lnTo>
                  <a:lnTo>
                    <a:pt x="1564" y="1167"/>
                  </a:lnTo>
                  <a:lnTo>
                    <a:pt x="1585" y="1140"/>
                  </a:lnTo>
                  <a:lnTo>
                    <a:pt x="1607" y="1114"/>
                  </a:lnTo>
                  <a:lnTo>
                    <a:pt x="1629" y="1089"/>
                  </a:lnTo>
                  <a:lnTo>
                    <a:pt x="1653" y="1064"/>
                  </a:lnTo>
                  <a:lnTo>
                    <a:pt x="1676" y="1041"/>
                  </a:lnTo>
                  <a:lnTo>
                    <a:pt x="1701" y="1018"/>
                  </a:lnTo>
                  <a:lnTo>
                    <a:pt x="1726" y="997"/>
                  </a:lnTo>
                  <a:lnTo>
                    <a:pt x="1752" y="975"/>
                  </a:lnTo>
                  <a:lnTo>
                    <a:pt x="1779" y="955"/>
                  </a:lnTo>
                  <a:lnTo>
                    <a:pt x="1806" y="936"/>
                  </a:lnTo>
                  <a:lnTo>
                    <a:pt x="1834" y="918"/>
                  </a:lnTo>
                  <a:lnTo>
                    <a:pt x="1864" y="902"/>
                  </a:lnTo>
                  <a:lnTo>
                    <a:pt x="1893" y="886"/>
                  </a:lnTo>
                  <a:lnTo>
                    <a:pt x="1923" y="872"/>
                  </a:lnTo>
                  <a:lnTo>
                    <a:pt x="1954" y="860"/>
                  </a:lnTo>
                  <a:lnTo>
                    <a:pt x="1986" y="848"/>
                  </a:lnTo>
                  <a:lnTo>
                    <a:pt x="2012" y="838"/>
                  </a:lnTo>
                  <a:lnTo>
                    <a:pt x="2035" y="827"/>
                  </a:lnTo>
                  <a:lnTo>
                    <a:pt x="2057" y="816"/>
                  </a:lnTo>
                  <a:lnTo>
                    <a:pt x="2075" y="805"/>
                  </a:lnTo>
                  <a:lnTo>
                    <a:pt x="2092" y="791"/>
                  </a:lnTo>
                  <a:lnTo>
                    <a:pt x="2106" y="778"/>
                  </a:lnTo>
                  <a:lnTo>
                    <a:pt x="2118" y="765"/>
                  </a:lnTo>
                  <a:lnTo>
                    <a:pt x="2128" y="750"/>
                  </a:lnTo>
                  <a:lnTo>
                    <a:pt x="2135" y="736"/>
                  </a:lnTo>
                  <a:lnTo>
                    <a:pt x="2141" y="721"/>
                  </a:lnTo>
                  <a:lnTo>
                    <a:pt x="2144" y="706"/>
                  </a:lnTo>
                  <a:lnTo>
                    <a:pt x="2146" y="691"/>
                  </a:lnTo>
                  <a:lnTo>
                    <a:pt x="2145" y="676"/>
                  </a:lnTo>
                  <a:lnTo>
                    <a:pt x="2143" y="661"/>
                  </a:lnTo>
                  <a:lnTo>
                    <a:pt x="2139" y="646"/>
                  </a:lnTo>
                  <a:lnTo>
                    <a:pt x="2134" y="632"/>
                  </a:lnTo>
                  <a:lnTo>
                    <a:pt x="2127" y="617"/>
                  </a:lnTo>
                  <a:lnTo>
                    <a:pt x="2117" y="603"/>
                  </a:lnTo>
                  <a:lnTo>
                    <a:pt x="2107" y="590"/>
                  </a:lnTo>
                  <a:lnTo>
                    <a:pt x="2096" y="577"/>
                  </a:lnTo>
                  <a:lnTo>
                    <a:pt x="2083" y="564"/>
                  </a:lnTo>
                  <a:lnTo>
                    <a:pt x="2068" y="553"/>
                  </a:lnTo>
                  <a:lnTo>
                    <a:pt x="2052" y="542"/>
                  </a:lnTo>
                  <a:lnTo>
                    <a:pt x="2035" y="532"/>
                  </a:lnTo>
                  <a:lnTo>
                    <a:pt x="2017" y="522"/>
                  </a:lnTo>
                  <a:lnTo>
                    <a:pt x="1998" y="514"/>
                  </a:lnTo>
                  <a:lnTo>
                    <a:pt x="1977" y="507"/>
                  </a:lnTo>
                  <a:lnTo>
                    <a:pt x="1957" y="501"/>
                  </a:lnTo>
                  <a:lnTo>
                    <a:pt x="1934" y="496"/>
                  </a:lnTo>
                  <a:lnTo>
                    <a:pt x="1912" y="492"/>
                  </a:lnTo>
                  <a:lnTo>
                    <a:pt x="1887" y="490"/>
                  </a:lnTo>
                  <a:lnTo>
                    <a:pt x="1864" y="489"/>
                  </a:lnTo>
                  <a:lnTo>
                    <a:pt x="1846" y="490"/>
                  </a:lnTo>
                  <a:lnTo>
                    <a:pt x="1830" y="491"/>
                  </a:lnTo>
                  <a:lnTo>
                    <a:pt x="1812" y="493"/>
                  </a:lnTo>
                  <a:lnTo>
                    <a:pt x="1795" y="495"/>
                  </a:lnTo>
                  <a:lnTo>
                    <a:pt x="1777" y="498"/>
                  </a:lnTo>
                  <a:lnTo>
                    <a:pt x="1759" y="502"/>
                  </a:lnTo>
                  <a:lnTo>
                    <a:pt x="1741" y="507"/>
                  </a:lnTo>
                  <a:lnTo>
                    <a:pt x="1723" y="513"/>
                  </a:lnTo>
                  <a:close/>
                </a:path>
              </a:pathLst>
            </a:custGeom>
            <a:solidFill>
              <a:srgbClr val="F5EE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171"/>
            <p:cNvSpPr>
              <a:spLocks/>
            </p:cNvSpPr>
            <p:nvPr/>
          </p:nvSpPr>
          <p:spPr bwMode="auto">
            <a:xfrm>
              <a:off x="891" y="3245"/>
              <a:ext cx="39" cy="72"/>
            </a:xfrm>
            <a:custGeom>
              <a:avLst/>
              <a:gdLst/>
              <a:ahLst/>
              <a:cxnLst>
                <a:cxn ang="0">
                  <a:pos x="23" y="723"/>
                </a:cxn>
                <a:cxn ang="0">
                  <a:pos x="4" y="753"/>
                </a:cxn>
                <a:cxn ang="0">
                  <a:pos x="3" y="781"/>
                </a:cxn>
                <a:cxn ang="0">
                  <a:pos x="14" y="817"/>
                </a:cxn>
                <a:cxn ang="0">
                  <a:pos x="40" y="861"/>
                </a:cxn>
                <a:cxn ang="0">
                  <a:pos x="78" y="905"/>
                </a:cxn>
                <a:cxn ang="0">
                  <a:pos x="136" y="993"/>
                </a:cxn>
                <a:cxn ang="0">
                  <a:pos x="186" y="1084"/>
                </a:cxn>
                <a:cxn ang="0">
                  <a:pos x="231" y="1197"/>
                </a:cxn>
                <a:cxn ang="0">
                  <a:pos x="276" y="1289"/>
                </a:cxn>
                <a:cxn ang="0">
                  <a:pos x="306" y="1328"/>
                </a:cxn>
                <a:cxn ang="0">
                  <a:pos x="334" y="1349"/>
                </a:cxn>
                <a:cxn ang="0">
                  <a:pos x="364" y="1360"/>
                </a:cxn>
                <a:cxn ang="0">
                  <a:pos x="397" y="1363"/>
                </a:cxn>
                <a:cxn ang="0">
                  <a:pos x="458" y="1347"/>
                </a:cxn>
                <a:cxn ang="0">
                  <a:pos x="551" y="1272"/>
                </a:cxn>
                <a:cxn ang="0">
                  <a:pos x="605" y="1210"/>
                </a:cxn>
                <a:cxn ang="0">
                  <a:pos x="657" y="1133"/>
                </a:cxn>
                <a:cxn ang="0">
                  <a:pos x="701" y="1038"/>
                </a:cxn>
                <a:cxn ang="0">
                  <a:pos x="730" y="924"/>
                </a:cxn>
                <a:cxn ang="0">
                  <a:pos x="735" y="793"/>
                </a:cxn>
                <a:cxn ang="0">
                  <a:pos x="720" y="659"/>
                </a:cxn>
                <a:cxn ang="0">
                  <a:pos x="686" y="530"/>
                </a:cxn>
                <a:cxn ang="0">
                  <a:pos x="639" y="409"/>
                </a:cxn>
                <a:cxn ang="0">
                  <a:pos x="580" y="299"/>
                </a:cxn>
                <a:cxn ang="0">
                  <a:pos x="511" y="202"/>
                </a:cxn>
                <a:cxn ang="0">
                  <a:pos x="438" y="124"/>
                </a:cxn>
                <a:cxn ang="0">
                  <a:pos x="363" y="64"/>
                </a:cxn>
                <a:cxn ang="0">
                  <a:pos x="299" y="32"/>
                </a:cxn>
                <a:cxn ang="0">
                  <a:pos x="234" y="7"/>
                </a:cxn>
                <a:cxn ang="0">
                  <a:pos x="175" y="1"/>
                </a:cxn>
                <a:cxn ang="0">
                  <a:pos x="146" y="10"/>
                </a:cxn>
                <a:cxn ang="0">
                  <a:pos x="124" y="35"/>
                </a:cxn>
                <a:cxn ang="0">
                  <a:pos x="114" y="67"/>
                </a:cxn>
                <a:cxn ang="0">
                  <a:pos x="112" y="97"/>
                </a:cxn>
                <a:cxn ang="0">
                  <a:pos x="123" y="145"/>
                </a:cxn>
                <a:cxn ang="0">
                  <a:pos x="156" y="216"/>
                </a:cxn>
                <a:cxn ang="0">
                  <a:pos x="143" y="230"/>
                </a:cxn>
                <a:cxn ang="0">
                  <a:pos x="100" y="229"/>
                </a:cxn>
                <a:cxn ang="0">
                  <a:pos x="65" y="244"/>
                </a:cxn>
                <a:cxn ang="0">
                  <a:pos x="50" y="265"/>
                </a:cxn>
                <a:cxn ang="0">
                  <a:pos x="45" y="293"/>
                </a:cxn>
                <a:cxn ang="0">
                  <a:pos x="51" y="371"/>
                </a:cxn>
                <a:cxn ang="0">
                  <a:pos x="72" y="427"/>
                </a:cxn>
                <a:cxn ang="0">
                  <a:pos x="94" y="455"/>
                </a:cxn>
                <a:cxn ang="0">
                  <a:pos x="69" y="468"/>
                </a:cxn>
                <a:cxn ang="0">
                  <a:pos x="32" y="492"/>
                </a:cxn>
                <a:cxn ang="0">
                  <a:pos x="14" y="515"/>
                </a:cxn>
                <a:cxn ang="0">
                  <a:pos x="2" y="548"/>
                </a:cxn>
                <a:cxn ang="0">
                  <a:pos x="1" y="592"/>
                </a:cxn>
                <a:cxn ang="0">
                  <a:pos x="13" y="638"/>
                </a:cxn>
              </a:cxnLst>
              <a:rect l="0" t="0" r="r" b="b"/>
              <a:pathLst>
                <a:path w="736" h="1363">
                  <a:moveTo>
                    <a:pt x="44" y="709"/>
                  </a:moveTo>
                  <a:lnTo>
                    <a:pt x="40" y="711"/>
                  </a:lnTo>
                  <a:lnTo>
                    <a:pt x="29" y="718"/>
                  </a:lnTo>
                  <a:lnTo>
                    <a:pt x="23" y="723"/>
                  </a:lnTo>
                  <a:lnTo>
                    <a:pt x="17" y="730"/>
                  </a:lnTo>
                  <a:lnTo>
                    <a:pt x="10" y="738"/>
                  </a:lnTo>
                  <a:lnTo>
                    <a:pt x="6" y="748"/>
                  </a:lnTo>
                  <a:lnTo>
                    <a:pt x="4" y="753"/>
                  </a:lnTo>
                  <a:lnTo>
                    <a:pt x="3" y="760"/>
                  </a:lnTo>
                  <a:lnTo>
                    <a:pt x="2" y="767"/>
                  </a:lnTo>
                  <a:lnTo>
                    <a:pt x="2" y="774"/>
                  </a:lnTo>
                  <a:lnTo>
                    <a:pt x="3" y="781"/>
                  </a:lnTo>
                  <a:lnTo>
                    <a:pt x="4" y="789"/>
                  </a:lnTo>
                  <a:lnTo>
                    <a:pt x="6" y="797"/>
                  </a:lnTo>
                  <a:lnTo>
                    <a:pt x="9" y="807"/>
                  </a:lnTo>
                  <a:lnTo>
                    <a:pt x="14" y="817"/>
                  </a:lnTo>
                  <a:lnTo>
                    <a:pt x="19" y="827"/>
                  </a:lnTo>
                  <a:lnTo>
                    <a:pt x="25" y="837"/>
                  </a:lnTo>
                  <a:lnTo>
                    <a:pt x="32" y="849"/>
                  </a:lnTo>
                  <a:lnTo>
                    <a:pt x="40" y="861"/>
                  </a:lnTo>
                  <a:lnTo>
                    <a:pt x="50" y="873"/>
                  </a:lnTo>
                  <a:lnTo>
                    <a:pt x="62" y="886"/>
                  </a:lnTo>
                  <a:lnTo>
                    <a:pt x="74" y="901"/>
                  </a:lnTo>
                  <a:lnTo>
                    <a:pt x="78" y="905"/>
                  </a:lnTo>
                  <a:lnTo>
                    <a:pt x="88" y="920"/>
                  </a:lnTo>
                  <a:lnTo>
                    <a:pt x="105" y="943"/>
                  </a:lnTo>
                  <a:lnTo>
                    <a:pt x="125" y="974"/>
                  </a:lnTo>
                  <a:lnTo>
                    <a:pt x="136" y="993"/>
                  </a:lnTo>
                  <a:lnTo>
                    <a:pt x="149" y="1013"/>
                  </a:lnTo>
                  <a:lnTo>
                    <a:pt x="161" y="1035"/>
                  </a:lnTo>
                  <a:lnTo>
                    <a:pt x="173" y="1059"/>
                  </a:lnTo>
                  <a:lnTo>
                    <a:pt x="186" y="1084"/>
                  </a:lnTo>
                  <a:lnTo>
                    <a:pt x="197" y="1111"/>
                  </a:lnTo>
                  <a:lnTo>
                    <a:pt x="209" y="1139"/>
                  </a:lnTo>
                  <a:lnTo>
                    <a:pt x="220" y="1169"/>
                  </a:lnTo>
                  <a:lnTo>
                    <a:pt x="231" y="1197"/>
                  </a:lnTo>
                  <a:lnTo>
                    <a:pt x="242" y="1224"/>
                  </a:lnTo>
                  <a:lnTo>
                    <a:pt x="252" y="1248"/>
                  </a:lnTo>
                  <a:lnTo>
                    <a:pt x="263" y="1270"/>
                  </a:lnTo>
                  <a:lnTo>
                    <a:pt x="276" y="1289"/>
                  </a:lnTo>
                  <a:lnTo>
                    <a:pt x="287" y="1307"/>
                  </a:lnTo>
                  <a:lnTo>
                    <a:pt x="293" y="1314"/>
                  </a:lnTo>
                  <a:lnTo>
                    <a:pt x="300" y="1321"/>
                  </a:lnTo>
                  <a:lnTo>
                    <a:pt x="306" y="1328"/>
                  </a:lnTo>
                  <a:lnTo>
                    <a:pt x="312" y="1333"/>
                  </a:lnTo>
                  <a:lnTo>
                    <a:pt x="320" y="1339"/>
                  </a:lnTo>
                  <a:lnTo>
                    <a:pt x="327" y="1343"/>
                  </a:lnTo>
                  <a:lnTo>
                    <a:pt x="334" y="1349"/>
                  </a:lnTo>
                  <a:lnTo>
                    <a:pt x="341" y="1352"/>
                  </a:lnTo>
                  <a:lnTo>
                    <a:pt x="348" y="1355"/>
                  </a:lnTo>
                  <a:lnTo>
                    <a:pt x="356" y="1358"/>
                  </a:lnTo>
                  <a:lnTo>
                    <a:pt x="364" y="1360"/>
                  </a:lnTo>
                  <a:lnTo>
                    <a:pt x="372" y="1362"/>
                  </a:lnTo>
                  <a:lnTo>
                    <a:pt x="380" y="1363"/>
                  </a:lnTo>
                  <a:lnTo>
                    <a:pt x="389" y="1363"/>
                  </a:lnTo>
                  <a:lnTo>
                    <a:pt x="397" y="1363"/>
                  </a:lnTo>
                  <a:lnTo>
                    <a:pt x="407" y="1363"/>
                  </a:lnTo>
                  <a:lnTo>
                    <a:pt x="425" y="1360"/>
                  </a:lnTo>
                  <a:lnTo>
                    <a:pt x="446" y="1356"/>
                  </a:lnTo>
                  <a:lnTo>
                    <a:pt x="458" y="1347"/>
                  </a:lnTo>
                  <a:lnTo>
                    <a:pt x="492" y="1324"/>
                  </a:lnTo>
                  <a:lnTo>
                    <a:pt x="513" y="1306"/>
                  </a:lnTo>
                  <a:lnTo>
                    <a:pt x="538" y="1284"/>
                  </a:lnTo>
                  <a:lnTo>
                    <a:pt x="551" y="1272"/>
                  </a:lnTo>
                  <a:lnTo>
                    <a:pt x="564" y="1258"/>
                  </a:lnTo>
                  <a:lnTo>
                    <a:pt x="578" y="1243"/>
                  </a:lnTo>
                  <a:lnTo>
                    <a:pt x="592" y="1228"/>
                  </a:lnTo>
                  <a:lnTo>
                    <a:pt x="605" y="1210"/>
                  </a:lnTo>
                  <a:lnTo>
                    <a:pt x="619" y="1193"/>
                  </a:lnTo>
                  <a:lnTo>
                    <a:pt x="632" y="1174"/>
                  </a:lnTo>
                  <a:lnTo>
                    <a:pt x="645" y="1154"/>
                  </a:lnTo>
                  <a:lnTo>
                    <a:pt x="657" y="1133"/>
                  </a:lnTo>
                  <a:lnTo>
                    <a:pt x="670" y="1110"/>
                  </a:lnTo>
                  <a:lnTo>
                    <a:pt x="681" y="1088"/>
                  </a:lnTo>
                  <a:lnTo>
                    <a:pt x="692" y="1063"/>
                  </a:lnTo>
                  <a:lnTo>
                    <a:pt x="701" y="1038"/>
                  </a:lnTo>
                  <a:lnTo>
                    <a:pt x="711" y="1011"/>
                  </a:lnTo>
                  <a:lnTo>
                    <a:pt x="718" y="984"/>
                  </a:lnTo>
                  <a:lnTo>
                    <a:pt x="725" y="954"/>
                  </a:lnTo>
                  <a:lnTo>
                    <a:pt x="730" y="924"/>
                  </a:lnTo>
                  <a:lnTo>
                    <a:pt x="733" y="894"/>
                  </a:lnTo>
                  <a:lnTo>
                    <a:pt x="736" y="861"/>
                  </a:lnTo>
                  <a:lnTo>
                    <a:pt x="736" y="827"/>
                  </a:lnTo>
                  <a:lnTo>
                    <a:pt x="735" y="793"/>
                  </a:lnTo>
                  <a:lnTo>
                    <a:pt x="733" y="760"/>
                  </a:lnTo>
                  <a:lnTo>
                    <a:pt x="730" y="726"/>
                  </a:lnTo>
                  <a:lnTo>
                    <a:pt x="726" y="692"/>
                  </a:lnTo>
                  <a:lnTo>
                    <a:pt x="720" y="659"/>
                  </a:lnTo>
                  <a:lnTo>
                    <a:pt x="713" y="627"/>
                  </a:lnTo>
                  <a:lnTo>
                    <a:pt x="706" y="594"/>
                  </a:lnTo>
                  <a:lnTo>
                    <a:pt x="696" y="561"/>
                  </a:lnTo>
                  <a:lnTo>
                    <a:pt x="686" y="530"/>
                  </a:lnTo>
                  <a:lnTo>
                    <a:pt x="676" y="499"/>
                  </a:lnTo>
                  <a:lnTo>
                    <a:pt x="665" y="468"/>
                  </a:lnTo>
                  <a:lnTo>
                    <a:pt x="652" y="438"/>
                  </a:lnTo>
                  <a:lnTo>
                    <a:pt x="639" y="409"/>
                  </a:lnTo>
                  <a:lnTo>
                    <a:pt x="625" y="380"/>
                  </a:lnTo>
                  <a:lnTo>
                    <a:pt x="610" y="352"/>
                  </a:lnTo>
                  <a:lnTo>
                    <a:pt x="595" y="325"/>
                  </a:lnTo>
                  <a:lnTo>
                    <a:pt x="580" y="299"/>
                  </a:lnTo>
                  <a:lnTo>
                    <a:pt x="563" y="273"/>
                  </a:lnTo>
                  <a:lnTo>
                    <a:pt x="546" y="248"/>
                  </a:lnTo>
                  <a:lnTo>
                    <a:pt x="529" y="225"/>
                  </a:lnTo>
                  <a:lnTo>
                    <a:pt x="511" y="202"/>
                  </a:lnTo>
                  <a:lnTo>
                    <a:pt x="494" y="181"/>
                  </a:lnTo>
                  <a:lnTo>
                    <a:pt x="475" y="160"/>
                  </a:lnTo>
                  <a:lnTo>
                    <a:pt x="457" y="141"/>
                  </a:lnTo>
                  <a:lnTo>
                    <a:pt x="438" y="124"/>
                  </a:lnTo>
                  <a:lnTo>
                    <a:pt x="419" y="106"/>
                  </a:lnTo>
                  <a:lnTo>
                    <a:pt x="400" y="91"/>
                  </a:lnTo>
                  <a:lnTo>
                    <a:pt x="381" y="78"/>
                  </a:lnTo>
                  <a:lnTo>
                    <a:pt x="363" y="64"/>
                  </a:lnTo>
                  <a:lnTo>
                    <a:pt x="343" y="53"/>
                  </a:lnTo>
                  <a:lnTo>
                    <a:pt x="325" y="44"/>
                  </a:lnTo>
                  <a:lnTo>
                    <a:pt x="306" y="36"/>
                  </a:lnTo>
                  <a:lnTo>
                    <a:pt x="299" y="32"/>
                  </a:lnTo>
                  <a:lnTo>
                    <a:pt x="279" y="22"/>
                  </a:lnTo>
                  <a:lnTo>
                    <a:pt x="265" y="17"/>
                  </a:lnTo>
                  <a:lnTo>
                    <a:pt x="250" y="11"/>
                  </a:lnTo>
                  <a:lnTo>
                    <a:pt x="234" y="7"/>
                  </a:lnTo>
                  <a:lnTo>
                    <a:pt x="217" y="3"/>
                  </a:lnTo>
                  <a:lnTo>
                    <a:pt x="200" y="1"/>
                  </a:lnTo>
                  <a:lnTo>
                    <a:pt x="183" y="0"/>
                  </a:lnTo>
                  <a:lnTo>
                    <a:pt x="175" y="1"/>
                  </a:lnTo>
                  <a:lnTo>
                    <a:pt x="167" y="2"/>
                  </a:lnTo>
                  <a:lnTo>
                    <a:pt x="160" y="4"/>
                  </a:lnTo>
                  <a:lnTo>
                    <a:pt x="153" y="7"/>
                  </a:lnTo>
                  <a:lnTo>
                    <a:pt x="146" y="10"/>
                  </a:lnTo>
                  <a:lnTo>
                    <a:pt x="139" y="15"/>
                  </a:lnTo>
                  <a:lnTo>
                    <a:pt x="133" y="20"/>
                  </a:lnTo>
                  <a:lnTo>
                    <a:pt x="128" y="28"/>
                  </a:lnTo>
                  <a:lnTo>
                    <a:pt x="124" y="35"/>
                  </a:lnTo>
                  <a:lnTo>
                    <a:pt x="120" y="44"/>
                  </a:lnTo>
                  <a:lnTo>
                    <a:pt x="117" y="53"/>
                  </a:lnTo>
                  <a:lnTo>
                    <a:pt x="115" y="64"/>
                  </a:lnTo>
                  <a:lnTo>
                    <a:pt x="114" y="67"/>
                  </a:lnTo>
                  <a:lnTo>
                    <a:pt x="113" y="75"/>
                  </a:lnTo>
                  <a:lnTo>
                    <a:pt x="112" y="81"/>
                  </a:lnTo>
                  <a:lnTo>
                    <a:pt x="112" y="88"/>
                  </a:lnTo>
                  <a:lnTo>
                    <a:pt x="112" y="97"/>
                  </a:lnTo>
                  <a:lnTo>
                    <a:pt x="113" y="106"/>
                  </a:lnTo>
                  <a:lnTo>
                    <a:pt x="115" y="119"/>
                  </a:lnTo>
                  <a:lnTo>
                    <a:pt x="118" y="131"/>
                  </a:lnTo>
                  <a:lnTo>
                    <a:pt x="123" y="145"/>
                  </a:lnTo>
                  <a:lnTo>
                    <a:pt x="128" y="160"/>
                  </a:lnTo>
                  <a:lnTo>
                    <a:pt x="135" y="178"/>
                  </a:lnTo>
                  <a:lnTo>
                    <a:pt x="145" y="196"/>
                  </a:lnTo>
                  <a:lnTo>
                    <a:pt x="156" y="216"/>
                  </a:lnTo>
                  <a:lnTo>
                    <a:pt x="169" y="237"/>
                  </a:lnTo>
                  <a:lnTo>
                    <a:pt x="164" y="235"/>
                  </a:lnTo>
                  <a:lnTo>
                    <a:pt x="152" y="232"/>
                  </a:lnTo>
                  <a:lnTo>
                    <a:pt x="143" y="230"/>
                  </a:lnTo>
                  <a:lnTo>
                    <a:pt x="132" y="229"/>
                  </a:lnTo>
                  <a:lnTo>
                    <a:pt x="122" y="228"/>
                  </a:lnTo>
                  <a:lnTo>
                    <a:pt x="111" y="228"/>
                  </a:lnTo>
                  <a:lnTo>
                    <a:pt x="100" y="229"/>
                  </a:lnTo>
                  <a:lnTo>
                    <a:pt x="89" y="231"/>
                  </a:lnTo>
                  <a:lnTo>
                    <a:pt x="78" y="235"/>
                  </a:lnTo>
                  <a:lnTo>
                    <a:pt x="69" y="241"/>
                  </a:lnTo>
                  <a:lnTo>
                    <a:pt x="65" y="244"/>
                  </a:lnTo>
                  <a:lnTo>
                    <a:pt x="61" y="248"/>
                  </a:lnTo>
                  <a:lnTo>
                    <a:pt x="57" y="254"/>
                  </a:lnTo>
                  <a:lnTo>
                    <a:pt x="53" y="259"/>
                  </a:lnTo>
                  <a:lnTo>
                    <a:pt x="50" y="265"/>
                  </a:lnTo>
                  <a:lnTo>
                    <a:pt x="48" y="272"/>
                  </a:lnTo>
                  <a:lnTo>
                    <a:pt x="46" y="279"/>
                  </a:lnTo>
                  <a:lnTo>
                    <a:pt x="45" y="287"/>
                  </a:lnTo>
                  <a:lnTo>
                    <a:pt x="45" y="293"/>
                  </a:lnTo>
                  <a:lnTo>
                    <a:pt x="45" y="309"/>
                  </a:lnTo>
                  <a:lnTo>
                    <a:pt x="46" y="330"/>
                  </a:lnTo>
                  <a:lnTo>
                    <a:pt x="49" y="357"/>
                  </a:lnTo>
                  <a:lnTo>
                    <a:pt x="51" y="371"/>
                  </a:lnTo>
                  <a:lnTo>
                    <a:pt x="56" y="385"/>
                  </a:lnTo>
                  <a:lnTo>
                    <a:pt x="60" y="400"/>
                  </a:lnTo>
                  <a:lnTo>
                    <a:pt x="65" y="414"/>
                  </a:lnTo>
                  <a:lnTo>
                    <a:pt x="72" y="427"/>
                  </a:lnTo>
                  <a:lnTo>
                    <a:pt x="79" y="440"/>
                  </a:lnTo>
                  <a:lnTo>
                    <a:pt x="84" y="446"/>
                  </a:lnTo>
                  <a:lnTo>
                    <a:pt x="88" y="451"/>
                  </a:lnTo>
                  <a:lnTo>
                    <a:pt x="94" y="455"/>
                  </a:lnTo>
                  <a:lnTo>
                    <a:pt x="100" y="460"/>
                  </a:lnTo>
                  <a:lnTo>
                    <a:pt x="93" y="461"/>
                  </a:lnTo>
                  <a:lnTo>
                    <a:pt x="79" y="464"/>
                  </a:lnTo>
                  <a:lnTo>
                    <a:pt x="69" y="468"/>
                  </a:lnTo>
                  <a:lnTo>
                    <a:pt x="59" y="472"/>
                  </a:lnTo>
                  <a:lnTo>
                    <a:pt x="48" y="478"/>
                  </a:lnTo>
                  <a:lnTo>
                    <a:pt x="37" y="487"/>
                  </a:lnTo>
                  <a:lnTo>
                    <a:pt x="32" y="492"/>
                  </a:lnTo>
                  <a:lnTo>
                    <a:pt x="27" y="497"/>
                  </a:lnTo>
                  <a:lnTo>
                    <a:pt x="22" y="502"/>
                  </a:lnTo>
                  <a:lnTo>
                    <a:pt x="18" y="508"/>
                  </a:lnTo>
                  <a:lnTo>
                    <a:pt x="14" y="515"/>
                  </a:lnTo>
                  <a:lnTo>
                    <a:pt x="9" y="522"/>
                  </a:lnTo>
                  <a:lnTo>
                    <a:pt x="6" y="531"/>
                  </a:lnTo>
                  <a:lnTo>
                    <a:pt x="4" y="539"/>
                  </a:lnTo>
                  <a:lnTo>
                    <a:pt x="2" y="548"/>
                  </a:lnTo>
                  <a:lnTo>
                    <a:pt x="0" y="558"/>
                  </a:lnTo>
                  <a:lnTo>
                    <a:pt x="0" y="568"/>
                  </a:lnTo>
                  <a:lnTo>
                    <a:pt x="0" y="580"/>
                  </a:lnTo>
                  <a:lnTo>
                    <a:pt x="1" y="592"/>
                  </a:lnTo>
                  <a:lnTo>
                    <a:pt x="3" y="605"/>
                  </a:lnTo>
                  <a:lnTo>
                    <a:pt x="5" y="619"/>
                  </a:lnTo>
                  <a:lnTo>
                    <a:pt x="9" y="633"/>
                  </a:lnTo>
                  <a:lnTo>
                    <a:pt x="13" y="638"/>
                  </a:lnTo>
                  <a:lnTo>
                    <a:pt x="20" y="652"/>
                  </a:lnTo>
                  <a:lnTo>
                    <a:pt x="31" y="676"/>
                  </a:lnTo>
                  <a:lnTo>
                    <a:pt x="44" y="709"/>
                  </a:lnTo>
                  <a:close/>
                </a:path>
              </a:pathLst>
            </a:custGeom>
            <a:solidFill>
              <a:srgbClr val="F3D9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172"/>
            <p:cNvSpPr>
              <a:spLocks/>
            </p:cNvSpPr>
            <p:nvPr/>
          </p:nvSpPr>
          <p:spPr bwMode="auto">
            <a:xfrm>
              <a:off x="901" y="3258"/>
              <a:ext cx="14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3"/>
                </a:cxn>
                <a:cxn ang="0">
                  <a:pos x="31" y="11"/>
                </a:cxn>
                <a:cxn ang="0">
                  <a:pos x="48" y="19"/>
                </a:cxn>
                <a:cxn ang="0">
                  <a:pos x="65" y="27"/>
                </a:cxn>
                <a:cxn ang="0">
                  <a:pos x="86" y="38"/>
                </a:cxn>
                <a:cxn ang="0">
                  <a:pos x="107" y="51"/>
                </a:cxn>
                <a:cxn ang="0">
                  <a:pos x="129" y="68"/>
                </a:cxn>
                <a:cxn ang="0">
                  <a:pos x="151" y="87"/>
                </a:cxn>
                <a:cxn ang="0">
                  <a:pos x="162" y="97"/>
                </a:cxn>
                <a:cxn ang="0">
                  <a:pos x="174" y="109"/>
                </a:cxn>
                <a:cxn ang="0">
                  <a:pos x="185" y="121"/>
                </a:cxn>
                <a:cxn ang="0">
                  <a:pos x="195" y="134"/>
                </a:cxn>
                <a:cxn ang="0">
                  <a:pos x="206" y="147"/>
                </a:cxn>
                <a:cxn ang="0">
                  <a:pos x="217" y="163"/>
                </a:cxn>
                <a:cxn ang="0">
                  <a:pos x="227" y="178"/>
                </a:cxn>
                <a:cxn ang="0">
                  <a:pos x="236" y="194"/>
                </a:cxn>
                <a:cxn ang="0">
                  <a:pos x="245" y="212"/>
                </a:cxn>
                <a:cxn ang="0">
                  <a:pos x="253" y="230"/>
                </a:cxn>
                <a:cxn ang="0">
                  <a:pos x="262" y="250"/>
                </a:cxn>
                <a:cxn ang="0">
                  <a:pos x="269" y="269"/>
                </a:cxn>
                <a:cxn ang="0">
                  <a:pos x="269" y="259"/>
                </a:cxn>
                <a:cxn ang="0">
                  <a:pos x="265" y="231"/>
                </a:cxn>
                <a:cxn ang="0">
                  <a:pos x="261" y="213"/>
                </a:cxn>
                <a:cxn ang="0">
                  <a:pos x="255" y="192"/>
                </a:cxn>
                <a:cxn ang="0">
                  <a:pos x="251" y="181"/>
                </a:cxn>
                <a:cxn ang="0">
                  <a:pos x="246" y="170"/>
                </a:cxn>
                <a:cxn ang="0">
                  <a:pos x="241" y="159"/>
                </a:cxn>
                <a:cxn ang="0">
                  <a:pos x="236" y="146"/>
                </a:cxn>
                <a:cxn ang="0">
                  <a:pos x="229" y="134"/>
                </a:cxn>
                <a:cxn ang="0">
                  <a:pos x="222" y="123"/>
                </a:cxn>
                <a:cxn ang="0">
                  <a:pos x="213" y="111"/>
                </a:cxn>
                <a:cxn ang="0">
                  <a:pos x="203" y="99"/>
                </a:cxn>
                <a:cxn ang="0">
                  <a:pos x="193" y="87"/>
                </a:cxn>
                <a:cxn ang="0">
                  <a:pos x="182" y="77"/>
                </a:cxn>
                <a:cxn ang="0">
                  <a:pos x="169" y="66"/>
                </a:cxn>
                <a:cxn ang="0">
                  <a:pos x="156" y="55"/>
                </a:cxn>
                <a:cxn ang="0">
                  <a:pos x="141" y="46"/>
                </a:cxn>
                <a:cxn ang="0">
                  <a:pos x="125" y="37"/>
                </a:cxn>
                <a:cxn ang="0">
                  <a:pos x="108" y="29"/>
                </a:cxn>
                <a:cxn ang="0">
                  <a:pos x="89" y="21"/>
                </a:cxn>
                <a:cxn ang="0">
                  <a:pos x="69" y="15"/>
                </a:cxn>
                <a:cxn ang="0">
                  <a:pos x="48" y="8"/>
                </a:cxn>
                <a:cxn ang="0">
                  <a:pos x="24" y="4"/>
                </a:cxn>
                <a:cxn ang="0">
                  <a:pos x="0" y="0"/>
                </a:cxn>
              </a:cxnLst>
              <a:rect l="0" t="0" r="r" b="b"/>
              <a:pathLst>
                <a:path w="269" h="269">
                  <a:moveTo>
                    <a:pt x="0" y="0"/>
                  </a:moveTo>
                  <a:lnTo>
                    <a:pt x="9" y="3"/>
                  </a:lnTo>
                  <a:lnTo>
                    <a:pt x="31" y="11"/>
                  </a:lnTo>
                  <a:lnTo>
                    <a:pt x="48" y="19"/>
                  </a:lnTo>
                  <a:lnTo>
                    <a:pt x="65" y="27"/>
                  </a:lnTo>
                  <a:lnTo>
                    <a:pt x="86" y="38"/>
                  </a:lnTo>
                  <a:lnTo>
                    <a:pt x="107" y="51"/>
                  </a:lnTo>
                  <a:lnTo>
                    <a:pt x="129" y="68"/>
                  </a:lnTo>
                  <a:lnTo>
                    <a:pt x="151" y="87"/>
                  </a:lnTo>
                  <a:lnTo>
                    <a:pt x="162" y="97"/>
                  </a:lnTo>
                  <a:lnTo>
                    <a:pt x="174" y="109"/>
                  </a:lnTo>
                  <a:lnTo>
                    <a:pt x="185" y="121"/>
                  </a:lnTo>
                  <a:lnTo>
                    <a:pt x="195" y="134"/>
                  </a:lnTo>
                  <a:lnTo>
                    <a:pt x="206" y="147"/>
                  </a:lnTo>
                  <a:lnTo>
                    <a:pt x="217" y="163"/>
                  </a:lnTo>
                  <a:lnTo>
                    <a:pt x="227" y="178"/>
                  </a:lnTo>
                  <a:lnTo>
                    <a:pt x="236" y="194"/>
                  </a:lnTo>
                  <a:lnTo>
                    <a:pt x="245" y="212"/>
                  </a:lnTo>
                  <a:lnTo>
                    <a:pt x="253" y="230"/>
                  </a:lnTo>
                  <a:lnTo>
                    <a:pt x="262" y="250"/>
                  </a:lnTo>
                  <a:lnTo>
                    <a:pt x="269" y="269"/>
                  </a:lnTo>
                  <a:lnTo>
                    <a:pt x="269" y="259"/>
                  </a:lnTo>
                  <a:lnTo>
                    <a:pt x="265" y="231"/>
                  </a:lnTo>
                  <a:lnTo>
                    <a:pt x="261" y="213"/>
                  </a:lnTo>
                  <a:lnTo>
                    <a:pt x="255" y="192"/>
                  </a:lnTo>
                  <a:lnTo>
                    <a:pt x="251" y="181"/>
                  </a:lnTo>
                  <a:lnTo>
                    <a:pt x="246" y="170"/>
                  </a:lnTo>
                  <a:lnTo>
                    <a:pt x="241" y="159"/>
                  </a:lnTo>
                  <a:lnTo>
                    <a:pt x="236" y="146"/>
                  </a:lnTo>
                  <a:lnTo>
                    <a:pt x="229" y="134"/>
                  </a:lnTo>
                  <a:lnTo>
                    <a:pt x="222" y="123"/>
                  </a:lnTo>
                  <a:lnTo>
                    <a:pt x="213" y="111"/>
                  </a:lnTo>
                  <a:lnTo>
                    <a:pt x="203" y="99"/>
                  </a:lnTo>
                  <a:lnTo>
                    <a:pt x="193" y="87"/>
                  </a:lnTo>
                  <a:lnTo>
                    <a:pt x="182" y="77"/>
                  </a:lnTo>
                  <a:lnTo>
                    <a:pt x="169" y="66"/>
                  </a:lnTo>
                  <a:lnTo>
                    <a:pt x="156" y="55"/>
                  </a:lnTo>
                  <a:lnTo>
                    <a:pt x="141" y="46"/>
                  </a:lnTo>
                  <a:lnTo>
                    <a:pt x="125" y="37"/>
                  </a:lnTo>
                  <a:lnTo>
                    <a:pt x="108" y="29"/>
                  </a:lnTo>
                  <a:lnTo>
                    <a:pt x="89" y="21"/>
                  </a:lnTo>
                  <a:lnTo>
                    <a:pt x="69" y="15"/>
                  </a:lnTo>
                  <a:lnTo>
                    <a:pt x="48" y="8"/>
                  </a:lnTo>
                  <a:lnTo>
                    <a:pt x="2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B3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173"/>
            <p:cNvSpPr>
              <a:spLocks/>
            </p:cNvSpPr>
            <p:nvPr/>
          </p:nvSpPr>
          <p:spPr bwMode="auto">
            <a:xfrm>
              <a:off x="897" y="3269"/>
              <a:ext cx="13" cy="12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13"/>
                </a:cxn>
                <a:cxn ang="0">
                  <a:pos x="20" y="22"/>
                </a:cxn>
                <a:cxn ang="0">
                  <a:pos x="44" y="38"/>
                </a:cxn>
                <a:cxn ang="0">
                  <a:pos x="75" y="60"/>
                </a:cxn>
                <a:cxn ang="0">
                  <a:pos x="92" y="75"/>
                </a:cxn>
                <a:cxn ang="0">
                  <a:pos x="112" y="90"/>
                </a:cxn>
                <a:cxn ang="0">
                  <a:pos x="131" y="107"/>
                </a:cxn>
                <a:cxn ang="0">
                  <a:pos x="151" y="127"/>
                </a:cxn>
                <a:cxn ang="0">
                  <a:pos x="173" y="148"/>
                </a:cxn>
                <a:cxn ang="0">
                  <a:pos x="195" y="171"/>
                </a:cxn>
                <a:cxn ang="0">
                  <a:pos x="218" y="195"/>
                </a:cxn>
                <a:cxn ang="0">
                  <a:pos x="240" y="222"/>
                </a:cxn>
                <a:cxn ang="0">
                  <a:pos x="234" y="211"/>
                </a:cxn>
                <a:cxn ang="0">
                  <a:pos x="218" y="180"/>
                </a:cxn>
                <a:cxn ang="0">
                  <a:pos x="207" y="159"/>
                </a:cxn>
                <a:cxn ang="0">
                  <a:pos x="192" y="138"/>
                </a:cxn>
                <a:cxn ang="0">
                  <a:pos x="177" y="114"/>
                </a:cxn>
                <a:cxn ang="0">
                  <a:pos x="161" y="92"/>
                </a:cxn>
                <a:cxn ang="0">
                  <a:pos x="142" y="69"/>
                </a:cxn>
                <a:cxn ang="0">
                  <a:pos x="123" y="49"/>
                </a:cxn>
                <a:cxn ang="0">
                  <a:pos x="113" y="39"/>
                </a:cxn>
                <a:cxn ang="0">
                  <a:pos x="103" y="31"/>
                </a:cxn>
                <a:cxn ang="0">
                  <a:pos x="93" y="22"/>
                </a:cxn>
                <a:cxn ang="0">
                  <a:pos x="83" y="15"/>
                </a:cxn>
                <a:cxn ang="0">
                  <a:pos x="72" y="10"/>
                </a:cxn>
                <a:cxn ang="0">
                  <a:pos x="61" y="5"/>
                </a:cxn>
                <a:cxn ang="0">
                  <a:pos x="51" y="2"/>
                </a:cxn>
                <a:cxn ang="0">
                  <a:pos x="41" y="0"/>
                </a:cxn>
                <a:cxn ang="0">
                  <a:pos x="31" y="0"/>
                </a:cxn>
                <a:cxn ang="0">
                  <a:pos x="20" y="2"/>
                </a:cxn>
                <a:cxn ang="0">
                  <a:pos x="10" y="5"/>
                </a:cxn>
                <a:cxn ang="0">
                  <a:pos x="0" y="10"/>
                </a:cxn>
              </a:cxnLst>
              <a:rect l="0" t="0" r="r" b="b"/>
              <a:pathLst>
                <a:path w="240" h="222">
                  <a:moveTo>
                    <a:pt x="0" y="10"/>
                  </a:moveTo>
                  <a:lnTo>
                    <a:pt x="5" y="13"/>
                  </a:lnTo>
                  <a:lnTo>
                    <a:pt x="20" y="22"/>
                  </a:lnTo>
                  <a:lnTo>
                    <a:pt x="44" y="38"/>
                  </a:lnTo>
                  <a:lnTo>
                    <a:pt x="75" y="60"/>
                  </a:lnTo>
                  <a:lnTo>
                    <a:pt x="92" y="75"/>
                  </a:lnTo>
                  <a:lnTo>
                    <a:pt x="112" y="90"/>
                  </a:lnTo>
                  <a:lnTo>
                    <a:pt x="131" y="107"/>
                  </a:lnTo>
                  <a:lnTo>
                    <a:pt x="151" y="127"/>
                  </a:lnTo>
                  <a:lnTo>
                    <a:pt x="173" y="148"/>
                  </a:lnTo>
                  <a:lnTo>
                    <a:pt x="195" y="171"/>
                  </a:lnTo>
                  <a:lnTo>
                    <a:pt x="218" y="195"/>
                  </a:lnTo>
                  <a:lnTo>
                    <a:pt x="240" y="222"/>
                  </a:lnTo>
                  <a:lnTo>
                    <a:pt x="234" y="211"/>
                  </a:lnTo>
                  <a:lnTo>
                    <a:pt x="218" y="180"/>
                  </a:lnTo>
                  <a:lnTo>
                    <a:pt x="207" y="159"/>
                  </a:lnTo>
                  <a:lnTo>
                    <a:pt x="192" y="138"/>
                  </a:lnTo>
                  <a:lnTo>
                    <a:pt x="177" y="114"/>
                  </a:lnTo>
                  <a:lnTo>
                    <a:pt x="161" y="92"/>
                  </a:lnTo>
                  <a:lnTo>
                    <a:pt x="142" y="69"/>
                  </a:lnTo>
                  <a:lnTo>
                    <a:pt x="123" y="49"/>
                  </a:lnTo>
                  <a:lnTo>
                    <a:pt x="113" y="39"/>
                  </a:lnTo>
                  <a:lnTo>
                    <a:pt x="103" y="31"/>
                  </a:lnTo>
                  <a:lnTo>
                    <a:pt x="93" y="22"/>
                  </a:lnTo>
                  <a:lnTo>
                    <a:pt x="83" y="15"/>
                  </a:lnTo>
                  <a:lnTo>
                    <a:pt x="72" y="10"/>
                  </a:lnTo>
                  <a:lnTo>
                    <a:pt x="61" y="5"/>
                  </a:lnTo>
                  <a:lnTo>
                    <a:pt x="51" y="2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1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3B3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174"/>
            <p:cNvSpPr>
              <a:spLocks/>
            </p:cNvSpPr>
            <p:nvPr/>
          </p:nvSpPr>
          <p:spPr bwMode="auto">
            <a:xfrm>
              <a:off x="894" y="3283"/>
              <a:ext cx="11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4"/>
                </a:cxn>
                <a:cxn ang="0">
                  <a:pos x="19" y="16"/>
                </a:cxn>
                <a:cxn ang="0">
                  <a:pos x="42" y="35"/>
                </a:cxn>
                <a:cxn ang="0">
                  <a:pos x="69" y="61"/>
                </a:cxn>
                <a:cxn ang="0">
                  <a:pos x="101" y="92"/>
                </a:cxn>
                <a:cxn ang="0">
                  <a:pos x="135" y="126"/>
                </a:cxn>
                <a:cxn ang="0">
                  <a:pos x="151" y="145"/>
                </a:cxn>
                <a:cxn ang="0">
                  <a:pos x="167" y="163"/>
                </a:cxn>
                <a:cxn ang="0">
                  <a:pos x="184" y="183"/>
                </a:cxn>
                <a:cxn ang="0">
                  <a:pos x="199" y="203"/>
                </a:cxn>
                <a:cxn ang="0">
                  <a:pos x="196" y="195"/>
                </a:cxn>
                <a:cxn ang="0">
                  <a:pos x="189" y="175"/>
                </a:cxn>
                <a:cxn ang="0">
                  <a:pos x="183" y="160"/>
                </a:cxn>
                <a:cxn ang="0">
                  <a:pos x="175" y="145"/>
                </a:cxn>
                <a:cxn ang="0">
                  <a:pos x="165" y="127"/>
                </a:cxn>
                <a:cxn ang="0">
                  <a:pos x="155" y="110"/>
                </a:cxn>
                <a:cxn ang="0">
                  <a:pos x="142" y="92"/>
                </a:cxn>
                <a:cxn ang="0">
                  <a:pos x="128" y="74"/>
                </a:cxn>
                <a:cxn ang="0">
                  <a:pos x="120" y="65"/>
                </a:cxn>
                <a:cxn ang="0">
                  <a:pos x="111" y="57"/>
                </a:cxn>
                <a:cxn ang="0">
                  <a:pos x="103" y="49"/>
                </a:cxn>
                <a:cxn ang="0">
                  <a:pos x="93" y="41"/>
                </a:cxn>
                <a:cxn ang="0">
                  <a:pos x="84" y="33"/>
                </a:cxn>
                <a:cxn ang="0">
                  <a:pos x="73" y="27"/>
                </a:cxn>
                <a:cxn ang="0">
                  <a:pos x="62" y="20"/>
                </a:cxn>
                <a:cxn ang="0">
                  <a:pos x="51" y="15"/>
                </a:cxn>
                <a:cxn ang="0">
                  <a:pos x="38" y="10"/>
                </a:cxn>
                <a:cxn ang="0">
                  <a:pos x="26" y="6"/>
                </a:cxn>
                <a:cxn ang="0">
                  <a:pos x="13" y="2"/>
                </a:cxn>
                <a:cxn ang="0">
                  <a:pos x="0" y="0"/>
                </a:cxn>
              </a:cxnLst>
              <a:rect l="0" t="0" r="r" b="b"/>
              <a:pathLst>
                <a:path w="199" h="203">
                  <a:moveTo>
                    <a:pt x="0" y="0"/>
                  </a:moveTo>
                  <a:lnTo>
                    <a:pt x="5" y="4"/>
                  </a:lnTo>
                  <a:lnTo>
                    <a:pt x="19" y="16"/>
                  </a:lnTo>
                  <a:lnTo>
                    <a:pt x="42" y="35"/>
                  </a:lnTo>
                  <a:lnTo>
                    <a:pt x="69" y="61"/>
                  </a:lnTo>
                  <a:lnTo>
                    <a:pt x="101" y="92"/>
                  </a:lnTo>
                  <a:lnTo>
                    <a:pt x="135" y="126"/>
                  </a:lnTo>
                  <a:lnTo>
                    <a:pt x="151" y="145"/>
                  </a:lnTo>
                  <a:lnTo>
                    <a:pt x="167" y="163"/>
                  </a:lnTo>
                  <a:lnTo>
                    <a:pt x="184" y="183"/>
                  </a:lnTo>
                  <a:lnTo>
                    <a:pt x="199" y="203"/>
                  </a:lnTo>
                  <a:lnTo>
                    <a:pt x="196" y="195"/>
                  </a:lnTo>
                  <a:lnTo>
                    <a:pt x="189" y="175"/>
                  </a:lnTo>
                  <a:lnTo>
                    <a:pt x="183" y="160"/>
                  </a:lnTo>
                  <a:lnTo>
                    <a:pt x="175" y="145"/>
                  </a:lnTo>
                  <a:lnTo>
                    <a:pt x="165" y="127"/>
                  </a:lnTo>
                  <a:lnTo>
                    <a:pt x="155" y="110"/>
                  </a:lnTo>
                  <a:lnTo>
                    <a:pt x="142" y="92"/>
                  </a:lnTo>
                  <a:lnTo>
                    <a:pt x="128" y="74"/>
                  </a:lnTo>
                  <a:lnTo>
                    <a:pt x="120" y="65"/>
                  </a:lnTo>
                  <a:lnTo>
                    <a:pt x="111" y="57"/>
                  </a:lnTo>
                  <a:lnTo>
                    <a:pt x="103" y="49"/>
                  </a:lnTo>
                  <a:lnTo>
                    <a:pt x="93" y="41"/>
                  </a:lnTo>
                  <a:lnTo>
                    <a:pt x="84" y="33"/>
                  </a:lnTo>
                  <a:lnTo>
                    <a:pt x="73" y="27"/>
                  </a:lnTo>
                  <a:lnTo>
                    <a:pt x="62" y="20"/>
                  </a:lnTo>
                  <a:lnTo>
                    <a:pt x="51" y="15"/>
                  </a:lnTo>
                  <a:lnTo>
                    <a:pt x="38" y="10"/>
                  </a:lnTo>
                  <a:lnTo>
                    <a:pt x="26" y="6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B3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175"/>
            <p:cNvSpPr>
              <a:spLocks/>
            </p:cNvSpPr>
            <p:nvPr/>
          </p:nvSpPr>
          <p:spPr bwMode="auto">
            <a:xfrm>
              <a:off x="849" y="3098"/>
              <a:ext cx="94" cy="40"/>
            </a:xfrm>
            <a:custGeom>
              <a:avLst/>
              <a:gdLst/>
              <a:ahLst/>
              <a:cxnLst>
                <a:cxn ang="0">
                  <a:pos x="1767" y="523"/>
                </a:cxn>
                <a:cxn ang="0">
                  <a:pos x="1753" y="565"/>
                </a:cxn>
                <a:cxn ang="0">
                  <a:pos x="1734" y="604"/>
                </a:cxn>
                <a:cxn ang="0">
                  <a:pos x="1709" y="639"/>
                </a:cxn>
                <a:cxn ang="0">
                  <a:pos x="1681" y="669"/>
                </a:cxn>
                <a:cxn ang="0">
                  <a:pos x="1648" y="696"/>
                </a:cxn>
                <a:cxn ang="0">
                  <a:pos x="1612" y="716"/>
                </a:cxn>
                <a:cxn ang="0">
                  <a:pos x="1572" y="733"/>
                </a:cxn>
                <a:cxn ang="0">
                  <a:pos x="1531" y="743"/>
                </a:cxn>
                <a:cxn ang="0">
                  <a:pos x="1487" y="747"/>
                </a:cxn>
                <a:cxn ang="0">
                  <a:pos x="1443" y="744"/>
                </a:cxn>
                <a:cxn ang="0">
                  <a:pos x="223" y="575"/>
                </a:cxn>
                <a:cxn ang="0">
                  <a:pos x="181" y="562"/>
                </a:cxn>
                <a:cxn ang="0">
                  <a:pos x="143" y="543"/>
                </a:cxn>
                <a:cxn ang="0">
                  <a:pos x="108" y="519"/>
                </a:cxn>
                <a:cxn ang="0">
                  <a:pos x="78" y="489"/>
                </a:cxn>
                <a:cxn ang="0">
                  <a:pos x="51" y="457"/>
                </a:cxn>
                <a:cxn ang="0">
                  <a:pos x="30" y="421"/>
                </a:cxn>
                <a:cxn ang="0">
                  <a:pos x="14" y="381"/>
                </a:cxn>
                <a:cxn ang="0">
                  <a:pos x="4" y="340"/>
                </a:cxn>
                <a:cxn ang="0">
                  <a:pos x="0" y="296"/>
                </a:cxn>
                <a:cxn ang="0">
                  <a:pos x="3" y="252"/>
                </a:cxn>
                <a:cxn ang="0">
                  <a:pos x="12" y="208"/>
                </a:cxn>
                <a:cxn ang="0">
                  <a:pos x="28" y="167"/>
                </a:cxn>
                <a:cxn ang="0">
                  <a:pos x="48" y="131"/>
                </a:cxn>
                <a:cxn ang="0">
                  <a:pos x="75" y="97"/>
                </a:cxn>
                <a:cxn ang="0">
                  <a:pos x="104" y="67"/>
                </a:cxn>
                <a:cxn ang="0">
                  <a:pos x="139" y="43"/>
                </a:cxn>
                <a:cxn ang="0">
                  <a:pos x="176" y="23"/>
                </a:cxn>
                <a:cxn ang="0">
                  <a:pos x="216" y="9"/>
                </a:cxn>
                <a:cxn ang="0">
                  <a:pos x="259" y="2"/>
                </a:cxn>
                <a:cxn ang="0">
                  <a:pos x="302" y="0"/>
                </a:cxn>
                <a:cxn ang="0">
                  <a:pos x="1522" y="165"/>
                </a:cxn>
                <a:cxn ang="0">
                  <a:pos x="1566" y="175"/>
                </a:cxn>
                <a:cxn ang="0">
                  <a:pos x="1607" y="190"/>
                </a:cxn>
                <a:cxn ang="0">
                  <a:pos x="1644" y="210"/>
                </a:cxn>
                <a:cxn ang="0">
                  <a:pos x="1678" y="237"/>
                </a:cxn>
                <a:cxn ang="0">
                  <a:pos x="1707" y="267"/>
                </a:cxn>
                <a:cxn ang="0">
                  <a:pos x="1732" y="301"/>
                </a:cxn>
                <a:cxn ang="0">
                  <a:pos x="1751" y="338"/>
                </a:cxn>
                <a:cxn ang="0">
                  <a:pos x="1766" y="378"/>
                </a:cxn>
                <a:cxn ang="0">
                  <a:pos x="1773" y="421"/>
                </a:cxn>
                <a:cxn ang="0">
                  <a:pos x="1775" y="465"/>
                </a:cxn>
              </a:cxnLst>
              <a:rect l="0" t="0" r="r" b="b"/>
              <a:pathLst>
                <a:path w="1775" h="747">
                  <a:moveTo>
                    <a:pt x="1773" y="495"/>
                  </a:moveTo>
                  <a:lnTo>
                    <a:pt x="1770" y="509"/>
                  </a:lnTo>
                  <a:lnTo>
                    <a:pt x="1767" y="523"/>
                  </a:lnTo>
                  <a:lnTo>
                    <a:pt x="1763" y="538"/>
                  </a:lnTo>
                  <a:lnTo>
                    <a:pt x="1759" y="552"/>
                  </a:lnTo>
                  <a:lnTo>
                    <a:pt x="1753" y="565"/>
                  </a:lnTo>
                  <a:lnTo>
                    <a:pt x="1747" y="578"/>
                  </a:lnTo>
                  <a:lnTo>
                    <a:pt x="1741" y="592"/>
                  </a:lnTo>
                  <a:lnTo>
                    <a:pt x="1734" y="604"/>
                  </a:lnTo>
                  <a:lnTo>
                    <a:pt x="1727" y="616"/>
                  </a:lnTo>
                  <a:lnTo>
                    <a:pt x="1719" y="627"/>
                  </a:lnTo>
                  <a:lnTo>
                    <a:pt x="1709" y="639"/>
                  </a:lnTo>
                  <a:lnTo>
                    <a:pt x="1701" y="649"/>
                  </a:lnTo>
                  <a:lnTo>
                    <a:pt x="1691" y="660"/>
                  </a:lnTo>
                  <a:lnTo>
                    <a:pt x="1681" y="669"/>
                  </a:lnTo>
                  <a:lnTo>
                    <a:pt x="1670" y="679"/>
                  </a:lnTo>
                  <a:lnTo>
                    <a:pt x="1659" y="688"/>
                  </a:lnTo>
                  <a:lnTo>
                    <a:pt x="1648" y="696"/>
                  </a:lnTo>
                  <a:lnTo>
                    <a:pt x="1637" y="703"/>
                  </a:lnTo>
                  <a:lnTo>
                    <a:pt x="1624" y="710"/>
                  </a:lnTo>
                  <a:lnTo>
                    <a:pt x="1612" y="716"/>
                  </a:lnTo>
                  <a:lnTo>
                    <a:pt x="1599" y="723"/>
                  </a:lnTo>
                  <a:lnTo>
                    <a:pt x="1586" y="728"/>
                  </a:lnTo>
                  <a:lnTo>
                    <a:pt x="1572" y="733"/>
                  </a:lnTo>
                  <a:lnTo>
                    <a:pt x="1559" y="737"/>
                  </a:lnTo>
                  <a:lnTo>
                    <a:pt x="1545" y="740"/>
                  </a:lnTo>
                  <a:lnTo>
                    <a:pt x="1531" y="743"/>
                  </a:lnTo>
                  <a:lnTo>
                    <a:pt x="1517" y="745"/>
                  </a:lnTo>
                  <a:lnTo>
                    <a:pt x="1502" y="746"/>
                  </a:lnTo>
                  <a:lnTo>
                    <a:pt x="1487" y="747"/>
                  </a:lnTo>
                  <a:lnTo>
                    <a:pt x="1473" y="747"/>
                  </a:lnTo>
                  <a:lnTo>
                    <a:pt x="1458" y="746"/>
                  </a:lnTo>
                  <a:lnTo>
                    <a:pt x="1443" y="744"/>
                  </a:lnTo>
                  <a:lnTo>
                    <a:pt x="253" y="581"/>
                  </a:lnTo>
                  <a:lnTo>
                    <a:pt x="237" y="578"/>
                  </a:lnTo>
                  <a:lnTo>
                    <a:pt x="223" y="575"/>
                  </a:lnTo>
                  <a:lnTo>
                    <a:pt x="209" y="572"/>
                  </a:lnTo>
                  <a:lnTo>
                    <a:pt x="195" y="567"/>
                  </a:lnTo>
                  <a:lnTo>
                    <a:pt x="181" y="562"/>
                  </a:lnTo>
                  <a:lnTo>
                    <a:pt x="168" y="556"/>
                  </a:lnTo>
                  <a:lnTo>
                    <a:pt x="156" y="550"/>
                  </a:lnTo>
                  <a:lnTo>
                    <a:pt x="143" y="543"/>
                  </a:lnTo>
                  <a:lnTo>
                    <a:pt x="131" y="535"/>
                  </a:lnTo>
                  <a:lnTo>
                    <a:pt x="120" y="527"/>
                  </a:lnTo>
                  <a:lnTo>
                    <a:pt x="108" y="519"/>
                  </a:lnTo>
                  <a:lnTo>
                    <a:pt x="97" y="510"/>
                  </a:lnTo>
                  <a:lnTo>
                    <a:pt x="87" y="500"/>
                  </a:lnTo>
                  <a:lnTo>
                    <a:pt x="78" y="489"/>
                  </a:lnTo>
                  <a:lnTo>
                    <a:pt x="69" y="479"/>
                  </a:lnTo>
                  <a:lnTo>
                    <a:pt x="59" y="468"/>
                  </a:lnTo>
                  <a:lnTo>
                    <a:pt x="51" y="457"/>
                  </a:lnTo>
                  <a:lnTo>
                    <a:pt x="44" y="446"/>
                  </a:lnTo>
                  <a:lnTo>
                    <a:pt x="37" y="433"/>
                  </a:lnTo>
                  <a:lnTo>
                    <a:pt x="30" y="421"/>
                  </a:lnTo>
                  <a:lnTo>
                    <a:pt x="23" y="408"/>
                  </a:lnTo>
                  <a:lnTo>
                    <a:pt x="18" y="394"/>
                  </a:lnTo>
                  <a:lnTo>
                    <a:pt x="14" y="381"/>
                  </a:lnTo>
                  <a:lnTo>
                    <a:pt x="10" y="368"/>
                  </a:lnTo>
                  <a:lnTo>
                    <a:pt x="6" y="353"/>
                  </a:lnTo>
                  <a:lnTo>
                    <a:pt x="4" y="340"/>
                  </a:lnTo>
                  <a:lnTo>
                    <a:pt x="2" y="326"/>
                  </a:lnTo>
                  <a:lnTo>
                    <a:pt x="0" y="312"/>
                  </a:lnTo>
                  <a:lnTo>
                    <a:pt x="0" y="296"/>
                  </a:lnTo>
                  <a:lnTo>
                    <a:pt x="0" y="282"/>
                  </a:lnTo>
                  <a:lnTo>
                    <a:pt x="1" y="267"/>
                  </a:lnTo>
                  <a:lnTo>
                    <a:pt x="3" y="252"/>
                  </a:lnTo>
                  <a:lnTo>
                    <a:pt x="5" y="237"/>
                  </a:lnTo>
                  <a:lnTo>
                    <a:pt x="8" y="223"/>
                  </a:lnTo>
                  <a:lnTo>
                    <a:pt x="12" y="208"/>
                  </a:lnTo>
                  <a:lnTo>
                    <a:pt x="16" y="194"/>
                  </a:lnTo>
                  <a:lnTo>
                    <a:pt x="21" y="181"/>
                  </a:lnTo>
                  <a:lnTo>
                    <a:pt x="28" y="167"/>
                  </a:lnTo>
                  <a:lnTo>
                    <a:pt x="34" y="155"/>
                  </a:lnTo>
                  <a:lnTo>
                    <a:pt x="41" y="142"/>
                  </a:lnTo>
                  <a:lnTo>
                    <a:pt x="48" y="131"/>
                  </a:lnTo>
                  <a:lnTo>
                    <a:pt x="56" y="118"/>
                  </a:lnTo>
                  <a:lnTo>
                    <a:pt x="65" y="107"/>
                  </a:lnTo>
                  <a:lnTo>
                    <a:pt x="75" y="97"/>
                  </a:lnTo>
                  <a:lnTo>
                    <a:pt x="84" y="87"/>
                  </a:lnTo>
                  <a:lnTo>
                    <a:pt x="94" y="76"/>
                  </a:lnTo>
                  <a:lnTo>
                    <a:pt x="104" y="67"/>
                  </a:lnTo>
                  <a:lnTo>
                    <a:pt x="116" y="59"/>
                  </a:lnTo>
                  <a:lnTo>
                    <a:pt x="127" y="51"/>
                  </a:lnTo>
                  <a:lnTo>
                    <a:pt x="139" y="43"/>
                  </a:lnTo>
                  <a:lnTo>
                    <a:pt x="150" y="36"/>
                  </a:lnTo>
                  <a:lnTo>
                    <a:pt x="164" y="29"/>
                  </a:lnTo>
                  <a:lnTo>
                    <a:pt x="176" y="23"/>
                  </a:lnTo>
                  <a:lnTo>
                    <a:pt x="189" y="18"/>
                  </a:lnTo>
                  <a:lnTo>
                    <a:pt x="203" y="13"/>
                  </a:lnTo>
                  <a:lnTo>
                    <a:pt x="216" y="9"/>
                  </a:lnTo>
                  <a:lnTo>
                    <a:pt x="230" y="6"/>
                  </a:lnTo>
                  <a:lnTo>
                    <a:pt x="245" y="3"/>
                  </a:lnTo>
                  <a:lnTo>
                    <a:pt x="259" y="2"/>
                  </a:lnTo>
                  <a:lnTo>
                    <a:pt x="273" y="0"/>
                  </a:lnTo>
                  <a:lnTo>
                    <a:pt x="288" y="0"/>
                  </a:lnTo>
                  <a:lnTo>
                    <a:pt x="302" y="0"/>
                  </a:lnTo>
                  <a:lnTo>
                    <a:pt x="317" y="1"/>
                  </a:lnTo>
                  <a:lnTo>
                    <a:pt x="333" y="2"/>
                  </a:lnTo>
                  <a:lnTo>
                    <a:pt x="1522" y="165"/>
                  </a:lnTo>
                  <a:lnTo>
                    <a:pt x="1537" y="167"/>
                  </a:lnTo>
                  <a:lnTo>
                    <a:pt x="1552" y="170"/>
                  </a:lnTo>
                  <a:lnTo>
                    <a:pt x="1566" y="175"/>
                  </a:lnTo>
                  <a:lnTo>
                    <a:pt x="1580" y="179"/>
                  </a:lnTo>
                  <a:lnTo>
                    <a:pt x="1594" y="184"/>
                  </a:lnTo>
                  <a:lnTo>
                    <a:pt x="1607" y="190"/>
                  </a:lnTo>
                  <a:lnTo>
                    <a:pt x="1619" y="196"/>
                  </a:lnTo>
                  <a:lnTo>
                    <a:pt x="1632" y="203"/>
                  </a:lnTo>
                  <a:lnTo>
                    <a:pt x="1644" y="210"/>
                  </a:lnTo>
                  <a:lnTo>
                    <a:pt x="1656" y="219"/>
                  </a:lnTo>
                  <a:lnTo>
                    <a:pt x="1666" y="228"/>
                  </a:lnTo>
                  <a:lnTo>
                    <a:pt x="1678" y="237"/>
                  </a:lnTo>
                  <a:lnTo>
                    <a:pt x="1688" y="246"/>
                  </a:lnTo>
                  <a:lnTo>
                    <a:pt x="1697" y="256"/>
                  </a:lnTo>
                  <a:lnTo>
                    <a:pt x="1707" y="267"/>
                  </a:lnTo>
                  <a:lnTo>
                    <a:pt x="1716" y="278"/>
                  </a:lnTo>
                  <a:lnTo>
                    <a:pt x="1724" y="289"/>
                  </a:lnTo>
                  <a:lnTo>
                    <a:pt x="1732" y="301"/>
                  </a:lnTo>
                  <a:lnTo>
                    <a:pt x="1739" y="314"/>
                  </a:lnTo>
                  <a:lnTo>
                    <a:pt x="1745" y="326"/>
                  </a:lnTo>
                  <a:lnTo>
                    <a:pt x="1751" y="338"/>
                  </a:lnTo>
                  <a:lnTo>
                    <a:pt x="1756" y="351"/>
                  </a:lnTo>
                  <a:lnTo>
                    <a:pt x="1762" y="365"/>
                  </a:lnTo>
                  <a:lnTo>
                    <a:pt x="1766" y="378"/>
                  </a:lnTo>
                  <a:lnTo>
                    <a:pt x="1769" y="392"/>
                  </a:lnTo>
                  <a:lnTo>
                    <a:pt x="1771" y="407"/>
                  </a:lnTo>
                  <a:lnTo>
                    <a:pt x="1773" y="421"/>
                  </a:lnTo>
                  <a:lnTo>
                    <a:pt x="1775" y="435"/>
                  </a:lnTo>
                  <a:lnTo>
                    <a:pt x="1775" y="450"/>
                  </a:lnTo>
                  <a:lnTo>
                    <a:pt x="1775" y="465"/>
                  </a:lnTo>
                  <a:lnTo>
                    <a:pt x="1774" y="479"/>
                  </a:lnTo>
                  <a:lnTo>
                    <a:pt x="1773" y="495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176"/>
            <p:cNvSpPr>
              <a:spLocks/>
            </p:cNvSpPr>
            <p:nvPr/>
          </p:nvSpPr>
          <p:spPr bwMode="auto">
            <a:xfrm>
              <a:off x="620" y="3230"/>
              <a:ext cx="56" cy="51"/>
            </a:xfrm>
            <a:custGeom>
              <a:avLst/>
              <a:gdLst/>
              <a:ahLst/>
              <a:cxnLst>
                <a:cxn ang="0">
                  <a:pos x="1000" y="741"/>
                </a:cxn>
                <a:cxn ang="0">
                  <a:pos x="968" y="795"/>
                </a:cxn>
                <a:cxn ang="0">
                  <a:pos x="928" y="843"/>
                </a:cxn>
                <a:cxn ang="0">
                  <a:pos x="883" y="884"/>
                </a:cxn>
                <a:cxn ang="0">
                  <a:pos x="832" y="918"/>
                </a:cxn>
                <a:cxn ang="0">
                  <a:pos x="777" y="944"/>
                </a:cxn>
                <a:cxn ang="0">
                  <a:pos x="719" y="961"/>
                </a:cxn>
                <a:cxn ang="0">
                  <a:pos x="660" y="972"/>
                </a:cxn>
                <a:cxn ang="0">
                  <a:pos x="597" y="973"/>
                </a:cxn>
                <a:cxn ang="0">
                  <a:pos x="536" y="964"/>
                </a:cxn>
                <a:cxn ang="0">
                  <a:pos x="473" y="946"/>
                </a:cxn>
                <a:cxn ang="0">
                  <a:pos x="233" y="852"/>
                </a:cxn>
                <a:cxn ang="0">
                  <a:pos x="179" y="820"/>
                </a:cxn>
                <a:cxn ang="0">
                  <a:pos x="132" y="781"/>
                </a:cxn>
                <a:cxn ang="0">
                  <a:pos x="90" y="736"/>
                </a:cxn>
                <a:cxn ang="0">
                  <a:pos x="56" y="684"/>
                </a:cxn>
                <a:cxn ang="0">
                  <a:pos x="30" y="630"/>
                </a:cxn>
                <a:cxn ang="0">
                  <a:pos x="12" y="572"/>
                </a:cxn>
                <a:cxn ang="0">
                  <a:pos x="3" y="512"/>
                </a:cxn>
                <a:cxn ang="0">
                  <a:pos x="2" y="450"/>
                </a:cxn>
                <a:cxn ang="0">
                  <a:pos x="10" y="388"/>
                </a:cxn>
                <a:cxn ang="0">
                  <a:pos x="28" y="327"/>
                </a:cxn>
                <a:cxn ang="0">
                  <a:pos x="66" y="233"/>
                </a:cxn>
                <a:cxn ang="0">
                  <a:pos x="99" y="179"/>
                </a:cxn>
                <a:cxn ang="0">
                  <a:pos x="138" y="131"/>
                </a:cxn>
                <a:cxn ang="0">
                  <a:pos x="184" y="90"/>
                </a:cxn>
                <a:cxn ang="0">
                  <a:pos x="234" y="57"/>
                </a:cxn>
                <a:cxn ang="0">
                  <a:pos x="288" y="30"/>
                </a:cxn>
                <a:cxn ang="0">
                  <a:pos x="346" y="12"/>
                </a:cxn>
                <a:cxn ang="0">
                  <a:pos x="407" y="2"/>
                </a:cxn>
                <a:cxn ang="0">
                  <a:pos x="468" y="1"/>
                </a:cxn>
                <a:cxn ang="0">
                  <a:pos x="531" y="10"/>
                </a:cxn>
                <a:cxn ang="0">
                  <a:pos x="592" y="28"/>
                </a:cxn>
                <a:cxn ang="0">
                  <a:pos x="833" y="121"/>
                </a:cxn>
                <a:cxn ang="0">
                  <a:pos x="887" y="154"/>
                </a:cxn>
                <a:cxn ang="0">
                  <a:pos x="935" y="194"/>
                </a:cxn>
                <a:cxn ang="0">
                  <a:pos x="976" y="239"/>
                </a:cxn>
                <a:cxn ang="0">
                  <a:pos x="1010" y="289"/>
                </a:cxn>
                <a:cxn ang="0">
                  <a:pos x="1036" y="344"/>
                </a:cxn>
                <a:cxn ang="0">
                  <a:pos x="1054" y="401"/>
                </a:cxn>
                <a:cxn ang="0">
                  <a:pos x="1064" y="462"/>
                </a:cxn>
                <a:cxn ang="0">
                  <a:pos x="1065" y="524"/>
                </a:cxn>
                <a:cxn ang="0">
                  <a:pos x="1056" y="585"/>
                </a:cxn>
                <a:cxn ang="0">
                  <a:pos x="1037" y="648"/>
                </a:cxn>
              </a:cxnLst>
              <a:rect l="0" t="0" r="r" b="b"/>
              <a:pathLst>
                <a:path w="1065" h="973">
                  <a:moveTo>
                    <a:pt x="1017" y="701"/>
                  </a:moveTo>
                  <a:lnTo>
                    <a:pt x="1009" y="721"/>
                  </a:lnTo>
                  <a:lnTo>
                    <a:pt x="1000" y="741"/>
                  </a:lnTo>
                  <a:lnTo>
                    <a:pt x="990" y="760"/>
                  </a:lnTo>
                  <a:lnTo>
                    <a:pt x="979" y="777"/>
                  </a:lnTo>
                  <a:lnTo>
                    <a:pt x="968" y="795"/>
                  </a:lnTo>
                  <a:lnTo>
                    <a:pt x="956" y="811"/>
                  </a:lnTo>
                  <a:lnTo>
                    <a:pt x="942" y="828"/>
                  </a:lnTo>
                  <a:lnTo>
                    <a:pt x="928" y="843"/>
                  </a:lnTo>
                  <a:lnTo>
                    <a:pt x="914" y="857"/>
                  </a:lnTo>
                  <a:lnTo>
                    <a:pt x="898" y="871"/>
                  </a:lnTo>
                  <a:lnTo>
                    <a:pt x="883" y="884"/>
                  </a:lnTo>
                  <a:lnTo>
                    <a:pt x="866" y="896"/>
                  </a:lnTo>
                  <a:lnTo>
                    <a:pt x="849" y="907"/>
                  </a:lnTo>
                  <a:lnTo>
                    <a:pt x="832" y="918"/>
                  </a:lnTo>
                  <a:lnTo>
                    <a:pt x="814" y="928"/>
                  </a:lnTo>
                  <a:lnTo>
                    <a:pt x="796" y="936"/>
                  </a:lnTo>
                  <a:lnTo>
                    <a:pt x="777" y="944"/>
                  </a:lnTo>
                  <a:lnTo>
                    <a:pt x="758" y="951"/>
                  </a:lnTo>
                  <a:lnTo>
                    <a:pt x="740" y="956"/>
                  </a:lnTo>
                  <a:lnTo>
                    <a:pt x="719" y="961"/>
                  </a:lnTo>
                  <a:lnTo>
                    <a:pt x="700" y="967"/>
                  </a:lnTo>
                  <a:lnTo>
                    <a:pt x="679" y="970"/>
                  </a:lnTo>
                  <a:lnTo>
                    <a:pt x="660" y="972"/>
                  </a:lnTo>
                  <a:lnTo>
                    <a:pt x="639" y="973"/>
                  </a:lnTo>
                  <a:lnTo>
                    <a:pt x="618" y="973"/>
                  </a:lnTo>
                  <a:lnTo>
                    <a:pt x="597" y="973"/>
                  </a:lnTo>
                  <a:lnTo>
                    <a:pt x="577" y="971"/>
                  </a:lnTo>
                  <a:lnTo>
                    <a:pt x="556" y="968"/>
                  </a:lnTo>
                  <a:lnTo>
                    <a:pt x="536" y="964"/>
                  </a:lnTo>
                  <a:lnTo>
                    <a:pt x="514" y="958"/>
                  </a:lnTo>
                  <a:lnTo>
                    <a:pt x="494" y="953"/>
                  </a:lnTo>
                  <a:lnTo>
                    <a:pt x="473" y="946"/>
                  </a:lnTo>
                  <a:lnTo>
                    <a:pt x="273" y="869"/>
                  </a:lnTo>
                  <a:lnTo>
                    <a:pt x="252" y="861"/>
                  </a:lnTo>
                  <a:lnTo>
                    <a:pt x="233" y="852"/>
                  </a:lnTo>
                  <a:lnTo>
                    <a:pt x="214" y="842"/>
                  </a:lnTo>
                  <a:lnTo>
                    <a:pt x="196" y="832"/>
                  </a:lnTo>
                  <a:lnTo>
                    <a:pt x="179" y="820"/>
                  </a:lnTo>
                  <a:lnTo>
                    <a:pt x="162" y="807"/>
                  </a:lnTo>
                  <a:lnTo>
                    <a:pt x="147" y="795"/>
                  </a:lnTo>
                  <a:lnTo>
                    <a:pt x="132" y="781"/>
                  </a:lnTo>
                  <a:lnTo>
                    <a:pt x="116" y="766"/>
                  </a:lnTo>
                  <a:lnTo>
                    <a:pt x="103" y="751"/>
                  </a:lnTo>
                  <a:lnTo>
                    <a:pt x="90" y="736"/>
                  </a:lnTo>
                  <a:lnTo>
                    <a:pt x="78" y="719"/>
                  </a:lnTo>
                  <a:lnTo>
                    <a:pt x="67" y="702"/>
                  </a:lnTo>
                  <a:lnTo>
                    <a:pt x="56" y="684"/>
                  </a:lnTo>
                  <a:lnTo>
                    <a:pt x="47" y="667"/>
                  </a:lnTo>
                  <a:lnTo>
                    <a:pt x="38" y="649"/>
                  </a:lnTo>
                  <a:lnTo>
                    <a:pt x="30" y="630"/>
                  </a:lnTo>
                  <a:lnTo>
                    <a:pt x="23" y="611"/>
                  </a:lnTo>
                  <a:lnTo>
                    <a:pt x="17" y="591"/>
                  </a:lnTo>
                  <a:lnTo>
                    <a:pt x="12" y="572"/>
                  </a:lnTo>
                  <a:lnTo>
                    <a:pt x="8" y="553"/>
                  </a:lnTo>
                  <a:lnTo>
                    <a:pt x="5" y="532"/>
                  </a:lnTo>
                  <a:lnTo>
                    <a:pt x="3" y="512"/>
                  </a:lnTo>
                  <a:lnTo>
                    <a:pt x="0" y="491"/>
                  </a:lnTo>
                  <a:lnTo>
                    <a:pt x="0" y="471"/>
                  </a:lnTo>
                  <a:lnTo>
                    <a:pt x="2" y="450"/>
                  </a:lnTo>
                  <a:lnTo>
                    <a:pt x="4" y="430"/>
                  </a:lnTo>
                  <a:lnTo>
                    <a:pt x="6" y="409"/>
                  </a:lnTo>
                  <a:lnTo>
                    <a:pt x="10" y="388"/>
                  </a:lnTo>
                  <a:lnTo>
                    <a:pt x="15" y="367"/>
                  </a:lnTo>
                  <a:lnTo>
                    <a:pt x="21" y="347"/>
                  </a:lnTo>
                  <a:lnTo>
                    <a:pt x="28" y="327"/>
                  </a:lnTo>
                  <a:lnTo>
                    <a:pt x="49" y="272"/>
                  </a:lnTo>
                  <a:lnTo>
                    <a:pt x="57" y="252"/>
                  </a:lnTo>
                  <a:lnTo>
                    <a:pt x="66" y="233"/>
                  </a:lnTo>
                  <a:lnTo>
                    <a:pt x="76" y="214"/>
                  </a:lnTo>
                  <a:lnTo>
                    <a:pt x="86" y="196"/>
                  </a:lnTo>
                  <a:lnTo>
                    <a:pt x="99" y="179"/>
                  </a:lnTo>
                  <a:lnTo>
                    <a:pt x="111" y="162"/>
                  </a:lnTo>
                  <a:lnTo>
                    <a:pt x="124" y="147"/>
                  </a:lnTo>
                  <a:lnTo>
                    <a:pt x="138" y="131"/>
                  </a:lnTo>
                  <a:lnTo>
                    <a:pt x="152" y="117"/>
                  </a:lnTo>
                  <a:lnTo>
                    <a:pt x="167" y="103"/>
                  </a:lnTo>
                  <a:lnTo>
                    <a:pt x="184" y="90"/>
                  </a:lnTo>
                  <a:lnTo>
                    <a:pt x="199" y="78"/>
                  </a:lnTo>
                  <a:lnTo>
                    <a:pt x="216" y="67"/>
                  </a:lnTo>
                  <a:lnTo>
                    <a:pt x="234" y="57"/>
                  </a:lnTo>
                  <a:lnTo>
                    <a:pt x="251" y="46"/>
                  </a:lnTo>
                  <a:lnTo>
                    <a:pt x="270" y="38"/>
                  </a:lnTo>
                  <a:lnTo>
                    <a:pt x="288" y="30"/>
                  </a:lnTo>
                  <a:lnTo>
                    <a:pt x="308" y="23"/>
                  </a:lnTo>
                  <a:lnTo>
                    <a:pt x="327" y="17"/>
                  </a:lnTo>
                  <a:lnTo>
                    <a:pt x="346" y="12"/>
                  </a:lnTo>
                  <a:lnTo>
                    <a:pt x="366" y="8"/>
                  </a:lnTo>
                  <a:lnTo>
                    <a:pt x="386" y="5"/>
                  </a:lnTo>
                  <a:lnTo>
                    <a:pt x="407" y="2"/>
                  </a:lnTo>
                  <a:lnTo>
                    <a:pt x="427" y="0"/>
                  </a:lnTo>
                  <a:lnTo>
                    <a:pt x="448" y="0"/>
                  </a:lnTo>
                  <a:lnTo>
                    <a:pt x="468" y="1"/>
                  </a:lnTo>
                  <a:lnTo>
                    <a:pt x="489" y="4"/>
                  </a:lnTo>
                  <a:lnTo>
                    <a:pt x="510" y="6"/>
                  </a:lnTo>
                  <a:lnTo>
                    <a:pt x="531" y="10"/>
                  </a:lnTo>
                  <a:lnTo>
                    <a:pt x="551" y="15"/>
                  </a:lnTo>
                  <a:lnTo>
                    <a:pt x="572" y="21"/>
                  </a:lnTo>
                  <a:lnTo>
                    <a:pt x="592" y="28"/>
                  </a:lnTo>
                  <a:lnTo>
                    <a:pt x="793" y="104"/>
                  </a:lnTo>
                  <a:lnTo>
                    <a:pt x="813" y="113"/>
                  </a:lnTo>
                  <a:lnTo>
                    <a:pt x="833" y="121"/>
                  </a:lnTo>
                  <a:lnTo>
                    <a:pt x="851" y="131"/>
                  </a:lnTo>
                  <a:lnTo>
                    <a:pt x="870" y="143"/>
                  </a:lnTo>
                  <a:lnTo>
                    <a:pt x="887" y="154"/>
                  </a:lnTo>
                  <a:lnTo>
                    <a:pt x="903" y="166"/>
                  </a:lnTo>
                  <a:lnTo>
                    <a:pt x="920" y="179"/>
                  </a:lnTo>
                  <a:lnTo>
                    <a:pt x="935" y="194"/>
                  </a:lnTo>
                  <a:lnTo>
                    <a:pt x="949" y="208"/>
                  </a:lnTo>
                  <a:lnTo>
                    <a:pt x="963" y="223"/>
                  </a:lnTo>
                  <a:lnTo>
                    <a:pt x="976" y="239"/>
                  </a:lnTo>
                  <a:lnTo>
                    <a:pt x="988" y="255"/>
                  </a:lnTo>
                  <a:lnTo>
                    <a:pt x="1000" y="271"/>
                  </a:lnTo>
                  <a:lnTo>
                    <a:pt x="1010" y="289"/>
                  </a:lnTo>
                  <a:lnTo>
                    <a:pt x="1019" y="307"/>
                  </a:lnTo>
                  <a:lnTo>
                    <a:pt x="1028" y="326"/>
                  </a:lnTo>
                  <a:lnTo>
                    <a:pt x="1036" y="344"/>
                  </a:lnTo>
                  <a:lnTo>
                    <a:pt x="1043" y="362"/>
                  </a:lnTo>
                  <a:lnTo>
                    <a:pt x="1049" y="382"/>
                  </a:lnTo>
                  <a:lnTo>
                    <a:pt x="1054" y="401"/>
                  </a:lnTo>
                  <a:lnTo>
                    <a:pt x="1058" y="422"/>
                  </a:lnTo>
                  <a:lnTo>
                    <a:pt x="1062" y="441"/>
                  </a:lnTo>
                  <a:lnTo>
                    <a:pt x="1064" y="462"/>
                  </a:lnTo>
                  <a:lnTo>
                    <a:pt x="1065" y="482"/>
                  </a:lnTo>
                  <a:lnTo>
                    <a:pt x="1065" y="502"/>
                  </a:lnTo>
                  <a:lnTo>
                    <a:pt x="1065" y="524"/>
                  </a:lnTo>
                  <a:lnTo>
                    <a:pt x="1063" y="544"/>
                  </a:lnTo>
                  <a:lnTo>
                    <a:pt x="1060" y="565"/>
                  </a:lnTo>
                  <a:lnTo>
                    <a:pt x="1056" y="585"/>
                  </a:lnTo>
                  <a:lnTo>
                    <a:pt x="1051" y="606"/>
                  </a:lnTo>
                  <a:lnTo>
                    <a:pt x="1045" y="627"/>
                  </a:lnTo>
                  <a:lnTo>
                    <a:pt x="1037" y="648"/>
                  </a:lnTo>
                  <a:lnTo>
                    <a:pt x="1017" y="701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177"/>
            <p:cNvSpPr>
              <a:spLocks/>
            </p:cNvSpPr>
            <p:nvPr/>
          </p:nvSpPr>
          <p:spPr bwMode="auto">
            <a:xfrm>
              <a:off x="875" y="3072"/>
              <a:ext cx="29" cy="51"/>
            </a:xfrm>
            <a:custGeom>
              <a:avLst/>
              <a:gdLst/>
              <a:ahLst/>
              <a:cxnLst>
                <a:cxn ang="0">
                  <a:pos x="166" y="8"/>
                </a:cxn>
                <a:cxn ang="0">
                  <a:pos x="138" y="54"/>
                </a:cxn>
                <a:cxn ang="0">
                  <a:pos x="106" y="113"/>
                </a:cxn>
                <a:cxn ang="0">
                  <a:pos x="82" y="162"/>
                </a:cxn>
                <a:cxn ang="0">
                  <a:pos x="59" y="218"/>
                </a:cxn>
                <a:cxn ang="0">
                  <a:pos x="37" y="279"/>
                </a:cxn>
                <a:cxn ang="0">
                  <a:pos x="20" y="344"/>
                </a:cxn>
                <a:cxn ang="0">
                  <a:pos x="6" y="413"/>
                </a:cxn>
                <a:cxn ang="0">
                  <a:pos x="0" y="482"/>
                </a:cxn>
                <a:cxn ang="0">
                  <a:pos x="2" y="554"/>
                </a:cxn>
                <a:cxn ang="0">
                  <a:pos x="14" y="625"/>
                </a:cxn>
                <a:cxn ang="0">
                  <a:pos x="37" y="694"/>
                </a:cxn>
                <a:cxn ang="0">
                  <a:pos x="75" y="761"/>
                </a:cxn>
                <a:cxn ang="0">
                  <a:pos x="126" y="824"/>
                </a:cxn>
                <a:cxn ang="0">
                  <a:pos x="169" y="863"/>
                </a:cxn>
                <a:cxn ang="0">
                  <a:pos x="217" y="899"/>
                </a:cxn>
                <a:cxn ang="0">
                  <a:pos x="263" y="926"/>
                </a:cxn>
                <a:cxn ang="0">
                  <a:pos x="301" y="944"/>
                </a:cxn>
                <a:cxn ang="0">
                  <a:pos x="327" y="952"/>
                </a:cxn>
                <a:cxn ang="0">
                  <a:pos x="352" y="957"/>
                </a:cxn>
                <a:cxn ang="0">
                  <a:pos x="377" y="958"/>
                </a:cxn>
                <a:cxn ang="0">
                  <a:pos x="400" y="954"/>
                </a:cxn>
                <a:cxn ang="0">
                  <a:pos x="420" y="943"/>
                </a:cxn>
                <a:cxn ang="0">
                  <a:pos x="438" y="924"/>
                </a:cxn>
                <a:cxn ang="0">
                  <a:pos x="453" y="899"/>
                </a:cxn>
                <a:cxn ang="0">
                  <a:pos x="466" y="849"/>
                </a:cxn>
                <a:cxn ang="0">
                  <a:pos x="476" y="797"/>
                </a:cxn>
                <a:cxn ang="0">
                  <a:pos x="478" y="769"/>
                </a:cxn>
                <a:cxn ang="0">
                  <a:pos x="476" y="753"/>
                </a:cxn>
                <a:cxn ang="0">
                  <a:pos x="471" y="734"/>
                </a:cxn>
                <a:cxn ang="0">
                  <a:pos x="459" y="715"/>
                </a:cxn>
                <a:cxn ang="0">
                  <a:pos x="441" y="697"/>
                </a:cxn>
                <a:cxn ang="0">
                  <a:pos x="421" y="679"/>
                </a:cxn>
                <a:cxn ang="0">
                  <a:pos x="397" y="654"/>
                </a:cxn>
                <a:cxn ang="0">
                  <a:pos x="379" y="630"/>
                </a:cxn>
                <a:cxn ang="0">
                  <a:pos x="369" y="608"/>
                </a:cxn>
                <a:cxn ang="0">
                  <a:pos x="361" y="583"/>
                </a:cxn>
                <a:cxn ang="0">
                  <a:pos x="354" y="553"/>
                </a:cxn>
                <a:cxn ang="0">
                  <a:pos x="350" y="520"/>
                </a:cxn>
                <a:cxn ang="0">
                  <a:pos x="349" y="484"/>
                </a:cxn>
                <a:cxn ang="0">
                  <a:pos x="350" y="448"/>
                </a:cxn>
                <a:cxn ang="0">
                  <a:pos x="354" y="409"/>
                </a:cxn>
                <a:cxn ang="0">
                  <a:pos x="362" y="370"/>
                </a:cxn>
                <a:cxn ang="0">
                  <a:pos x="372" y="330"/>
                </a:cxn>
                <a:cxn ang="0">
                  <a:pos x="384" y="291"/>
                </a:cxn>
                <a:cxn ang="0">
                  <a:pos x="401" y="253"/>
                </a:cxn>
                <a:cxn ang="0">
                  <a:pos x="420" y="217"/>
                </a:cxn>
                <a:cxn ang="0">
                  <a:pos x="442" y="182"/>
                </a:cxn>
                <a:cxn ang="0">
                  <a:pos x="468" y="150"/>
                </a:cxn>
                <a:cxn ang="0">
                  <a:pos x="498" y="122"/>
                </a:cxn>
                <a:cxn ang="0">
                  <a:pos x="530" y="97"/>
                </a:cxn>
                <a:cxn ang="0">
                  <a:pos x="547" y="77"/>
                </a:cxn>
                <a:cxn ang="0">
                  <a:pos x="552" y="58"/>
                </a:cxn>
                <a:cxn ang="0">
                  <a:pos x="544" y="44"/>
                </a:cxn>
                <a:cxn ang="0">
                  <a:pos x="526" y="32"/>
                </a:cxn>
                <a:cxn ang="0">
                  <a:pos x="500" y="21"/>
                </a:cxn>
                <a:cxn ang="0">
                  <a:pos x="467" y="14"/>
                </a:cxn>
                <a:cxn ang="0">
                  <a:pos x="429" y="8"/>
                </a:cxn>
                <a:cxn ang="0">
                  <a:pos x="368" y="3"/>
                </a:cxn>
                <a:cxn ang="0">
                  <a:pos x="286" y="0"/>
                </a:cxn>
                <a:cxn ang="0">
                  <a:pos x="193" y="1"/>
                </a:cxn>
              </a:cxnLst>
              <a:rect l="0" t="0" r="r" b="b"/>
              <a:pathLst>
                <a:path w="552" h="958">
                  <a:moveTo>
                    <a:pt x="170" y="2"/>
                  </a:moveTo>
                  <a:lnTo>
                    <a:pt x="166" y="8"/>
                  </a:lnTo>
                  <a:lnTo>
                    <a:pt x="155" y="25"/>
                  </a:lnTo>
                  <a:lnTo>
                    <a:pt x="138" y="54"/>
                  </a:lnTo>
                  <a:lnTo>
                    <a:pt x="117" y="91"/>
                  </a:lnTo>
                  <a:lnTo>
                    <a:pt x="106" y="113"/>
                  </a:lnTo>
                  <a:lnTo>
                    <a:pt x="94" y="137"/>
                  </a:lnTo>
                  <a:lnTo>
                    <a:pt x="82" y="162"/>
                  </a:lnTo>
                  <a:lnTo>
                    <a:pt x="71" y="189"/>
                  </a:lnTo>
                  <a:lnTo>
                    <a:pt x="59" y="218"/>
                  </a:lnTo>
                  <a:lnTo>
                    <a:pt x="48" y="248"/>
                  </a:lnTo>
                  <a:lnTo>
                    <a:pt x="37" y="279"/>
                  </a:lnTo>
                  <a:lnTo>
                    <a:pt x="28" y="311"/>
                  </a:lnTo>
                  <a:lnTo>
                    <a:pt x="20" y="344"/>
                  </a:lnTo>
                  <a:lnTo>
                    <a:pt x="13" y="378"/>
                  </a:lnTo>
                  <a:lnTo>
                    <a:pt x="6" y="413"/>
                  </a:lnTo>
                  <a:lnTo>
                    <a:pt x="2" y="448"/>
                  </a:lnTo>
                  <a:lnTo>
                    <a:pt x="0" y="482"/>
                  </a:lnTo>
                  <a:lnTo>
                    <a:pt x="0" y="518"/>
                  </a:lnTo>
                  <a:lnTo>
                    <a:pt x="2" y="554"/>
                  </a:lnTo>
                  <a:lnTo>
                    <a:pt x="6" y="590"/>
                  </a:lnTo>
                  <a:lnTo>
                    <a:pt x="14" y="625"/>
                  </a:lnTo>
                  <a:lnTo>
                    <a:pt x="24" y="659"/>
                  </a:lnTo>
                  <a:lnTo>
                    <a:pt x="37" y="694"/>
                  </a:lnTo>
                  <a:lnTo>
                    <a:pt x="55" y="728"/>
                  </a:lnTo>
                  <a:lnTo>
                    <a:pt x="75" y="761"/>
                  </a:lnTo>
                  <a:lnTo>
                    <a:pt x="99" y="793"/>
                  </a:lnTo>
                  <a:lnTo>
                    <a:pt x="126" y="824"/>
                  </a:lnTo>
                  <a:lnTo>
                    <a:pt x="158" y="854"/>
                  </a:lnTo>
                  <a:lnTo>
                    <a:pt x="169" y="863"/>
                  </a:lnTo>
                  <a:lnTo>
                    <a:pt x="198" y="884"/>
                  </a:lnTo>
                  <a:lnTo>
                    <a:pt x="217" y="899"/>
                  </a:lnTo>
                  <a:lnTo>
                    <a:pt x="239" y="912"/>
                  </a:lnTo>
                  <a:lnTo>
                    <a:pt x="263" y="926"/>
                  </a:lnTo>
                  <a:lnTo>
                    <a:pt x="288" y="938"/>
                  </a:lnTo>
                  <a:lnTo>
                    <a:pt x="301" y="944"/>
                  </a:lnTo>
                  <a:lnTo>
                    <a:pt x="314" y="949"/>
                  </a:lnTo>
                  <a:lnTo>
                    <a:pt x="327" y="952"/>
                  </a:lnTo>
                  <a:lnTo>
                    <a:pt x="340" y="955"/>
                  </a:lnTo>
                  <a:lnTo>
                    <a:pt x="352" y="957"/>
                  </a:lnTo>
                  <a:lnTo>
                    <a:pt x="365" y="958"/>
                  </a:lnTo>
                  <a:lnTo>
                    <a:pt x="377" y="958"/>
                  </a:lnTo>
                  <a:lnTo>
                    <a:pt x="388" y="957"/>
                  </a:lnTo>
                  <a:lnTo>
                    <a:pt x="400" y="954"/>
                  </a:lnTo>
                  <a:lnTo>
                    <a:pt x="411" y="949"/>
                  </a:lnTo>
                  <a:lnTo>
                    <a:pt x="420" y="943"/>
                  </a:lnTo>
                  <a:lnTo>
                    <a:pt x="429" y="934"/>
                  </a:lnTo>
                  <a:lnTo>
                    <a:pt x="438" y="924"/>
                  </a:lnTo>
                  <a:lnTo>
                    <a:pt x="446" y="912"/>
                  </a:lnTo>
                  <a:lnTo>
                    <a:pt x="453" y="899"/>
                  </a:lnTo>
                  <a:lnTo>
                    <a:pt x="458" y="881"/>
                  </a:lnTo>
                  <a:lnTo>
                    <a:pt x="466" y="849"/>
                  </a:lnTo>
                  <a:lnTo>
                    <a:pt x="472" y="821"/>
                  </a:lnTo>
                  <a:lnTo>
                    <a:pt x="476" y="797"/>
                  </a:lnTo>
                  <a:lnTo>
                    <a:pt x="478" y="777"/>
                  </a:lnTo>
                  <a:lnTo>
                    <a:pt x="478" y="769"/>
                  </a:lnTo>
                  <a:lnTo>
                    <a:pt x="477" y="761"/>
                  </a:lnTo>
                  <a:lnTo>
                    <a:pt x="476" y="753"/>
                  </a:lnTo>
                  <a:lnTo>
                    <a:pt x="475" y="746"/>
                  </a:lnTo>
                  <a:lnTo>
                    <a:pt x="471" y="734"/>
                  </a:lnTo>
                  <a:lnTo>
                    <a:pt x="466" y="724"/>
                  </a:lnTo>
                  <a:lnTo>
                    <a:pt x="459" y="715"/>
                  </a:lnTo>
                  <a:lnTo>
                    <a:pt x="451" y="705"/>
                  </a:lnTo>
                  <a:lnTo>
                    <a:pt x="441" y="697"/>
                  </a:lnTo>
                  <a:lnTo>
                    <a:pt x="431" y="688"/>
                  </a:lnTo>
                  <a:lnTo>
                    <a:pt x="421" y="679"/>
                  </a:lnTo>
                  <a:lnTo>
                    <a:pt x="409" y="668"/>
                  </a:lnTo>
                  <a:lnTo>
                    <a:pt x="397" y="654"/>
                  </a:lnTo>
                  <a:lnTo>
                    <a:pt x="385" y="639"/>
                  </a:lnTo>
                  <a:lnTo>
                    <a:pt x="379" y="630"/>
                  </a:lnTo>
                  <a:lnTo>
                    <a:pt x="374" y="619"/>
                  </a:lnTo>
                  <a:lnTo>
                    <a:pt x="369" y="608"/>
                  </a:lnTo>
                  <a:lnTo>
                    <a:pt x="365" y="596"/>
                  </a:lnTo>
                  <a:lnTo>
                    <a:pt x="361" y="583"/>
                  </a:lnTo>
                  <a:lnTo>
                    <a:pt x="358" y="568"/>
                  </a:lnTo>
                  <a:lnTo>
                    <a:pt x="354" y="553"/>
                  </a:lnTo>
                  <a:lnTo>
                    <a:pt x="352" y="537"/>
                  </a:lnTo>
                  <a:lnTo>
                    <a:pt x="350" y="520"/>
                  </a:lnTo>
                  <a:lnTo>
                    <a:pt x="349" y="503"/>
                  </a:lnTo>
                  <a:lnTo>
                    <a:pt x="349" y="484"/>
                  </a:lnTo>
                  <a:lnTo>
                    <a:pt x="349" y="466"/>
                  </a:lnTo>
                  <a:lnTo>
                    <a:pt x="350" y="448"/>
                  </a:lnTo>
                  <a:lnTo>
                    <a:pt x="352" y="428"/>
                  </a:lnTo>
                  <a:lnTo>
                    <a:pt x="354" y="409"/>
                  </a:lnTo>
                  <a:lnTo>
                    <a:pt x="358" y="389"/>
                  </a:lnTo>
                  <a:lnTo>
                    <a:pt x="362" y="370"/>
                  </a:lnTo>
                  <a:lnTo>
                    <a:pt x="367" y="351"/>
                  </a:lnTo>
                  <a:lnTo>
                    <a:pt x="372" y="330"/>
                  </a:lnTo>
                  <a:lnTo>
                    <a:pt x="378" y="311"/>
                  </a:lnTo>
                  <a:lnTo>
                    <a:pt x="384" y="291"/>
                  </a:lnTo>
                  <a:lnTo>
                    <a:pt x="392" y="272"/>
                  </a:lnTo>
                  <a:lnTo>
                    <a:pt x="401" y="253"/>
                  </a:lnTo>
                  <a:lnTo>
                    <a:pt x="410" y="235"/>
                  </a:lnTo>
                  <a:lnTo>
                    <a:pt x="420" y="217"/>
                  </a:lnTo>
                  <a:lnTo>
                    <a:pt x="430" y="199"/>
                  </a:lnTo>
                  <a:lnTo>
                    <a:pt x="442" y="182"/>
                  </a:lnTo>
                  <a:lnTo>
                    <a:pt x="455" y="166"/>
                  </a:lnTo>
                  <a:lnTo>
                    <a:pt x="468" y="150"/>
                  </a:lnTo>
                  <a:lnTo>
                    <a:pt x="482" y="136"/>
                  </a:lnTo>
                  <a:lnTo>
                    <a:pt x="498" y="122"/>
                  </a:lnTo>
                  <a:lnTo>
                    <a:pt x="514" y="109"/>
                  </a:lnTo>
                  <a:lnTo>
                    <a:pt x="530" y="97"/>
                  </a:lnTo>
                  <a:lnTo>
                    <a:pt x="540" y="86"/>
                  </a:lnTo>
                  <a:lnTo>
                    <a:pt x="547" y="77"/>
                  </a:lnTo>
                  <a:lnTo>
                    <a:pt x="551" y="66"/>
                  </a:lnTo>
                  <a:lnTo>
                    <a:pt x="552" y="58"/>
                  </a:lnTo>
                  <a:lnTo>
                    <a:pt x="549" y="50"/>
                  </a:lnTo>
                  <a:lnTo>
                    <a:pt x="544" y="44"/>
                  </a:lnTo>
                  <a:lnTo>
                    <a:pt x="537" y="37"/>
                  </a:lnTo>
                  <a:lnTo>
                    <a:pt x="526" y="32"/>
                  </a:lnTo>
                  <a:lnTo>
                    <a:pt x="514" y="26"/>
                  </a:lnTo>
                  <a:lnTo>
                    <a:pt x="500" y="21"/>
                  </a:lnTo>
                  <a:lnTo>
                    <a:pt x="484" y="17"/>
                  </a:lnTo>
                  <a:lnTo>
                    <a:pt x="467" y="14"/>
                  </a:lnTo>
                  <a:lnTo>
                    <a:pt x="449" y="11"/>
                  </a:lnTo>
                  <a:lnTo>
                    <a:pt x="429" y="8"/>
                  </a:lnTo>
                  <a:lnTo>
                    <a:pt x="410" y="6"/>
                  </a:lnTo>
                  <a:lnTo>
                    <a:pt x="368" y="3"/>
                  </a:lnTo>
                  <a:lnTo>
                    <a:pt x="327" y="1"/>
                  </a:lnTo>
                  <a:lnTo>
                    <a:pt x="286" y="0"/>
                  </a:lnTo>
                  <a:lnTo>
                    <a:pt x="249" y="0"/>
                  </a:lnTo>
                  <a:lnTo>
                    <a:pt x="193" y="1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rgbClr val="706E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178"/>
            <p:cNvSpPr>
              <a:spLocks/>
            </p:cNvSpPr>
            <p:nvPr/>
          </p:nvSpPr>
          <p:spPr bwMode="auto">
            <a:xfrm>
              <a:off x="625" y="3250"/>
              <a:ext cx="40" cy="29"/>
            </a:xfrm>
            <a:custGeom>
              <a:avLst/>
              <a:gdLst/>
              <a:ahLst/>
              <a:cxnLst>
                <a:cxn ang="0">
                  <a:pos x="15" y="98"/>
                </a:cxn>
                <a:cxn ang="0">
                  <a:pos x="6" y="126"/>
                </a:cxn>
                <a:cxn ang="0">
                  <a:pos x="1" y="153"/>
                </a:cxn>
                <a:cxn ang="0">
                  <a:pos x="1" y="180"/>
                </a:cxn>
                <a:cxn ang="0">
                  <a:pos x="5" y="204"/>
                </a:cxn>
                <a:cxn ang="0">
                  <a:pos x="14" y="227"/>
                </a:cxn>
                <a:cxn ang="0">
                  <a:pos x="27" y="247"/>
                </a:cxn>
                <a:cxn ang="0">
                  <a:pos x="45" y="263"/>
                </a:cxn>
                <a:cxn ang="0">
                  <a:pos x="566" y="543"/>
                </a:cxn>
                <a:cxn ang="0">
                  <a:pos x="587" y="552"/>
                </a:cxn>
                <a:cxn ang="0">
                  <a:pos x="611" y="555"/>
                </a:cxn>
                <a:cxn ang="0">
                  <a:pos x="635" y="552"/>
                </a:cxn>
                <a:cxn ang="0">
                  <a:pos x="659" y="545"/>
                </a:cxn>
                <a:cxn ang="0">
                  <a:pos x="681" y="532"/>
                </a:cxn>
                <a:cxn ang="0">
                  <a:pos x="703" y="515"/>
                </a:cxn>
                <a:cxn ang="0">
                  <a:pos x="722" y="495"/>
                </a:cxn>
                <a:cxn ang="0">
                  <a:pos x="739" y="469"/>
                </a:cxn>
                <a:cxn ang="0">
                  <a:pos x="750" y="442"/>
                </a:cxn>
                <a:cxn ang="0">
                  <a:pos x="757" y="415"/>
                </a:cxn>
                <a:cxn ang="0">
                  <a:pos x="759" y="388"/>
                </a:cxn>
                <a:cxn ang="0">
                  <a:pos x="757" y="362"/>
                </a:cxn>
                <a:cxn ang="0">
                  <a:pos x="750" y="338"/>
                </a:cxn>
                <a:cxn ang="0">
                  <a:pos x="739" y="317"/>
                </a:cxn>
                <a:cxn ang="0">
                  <a:pos x="723" y="298"/>
                </a:cxn>
                <a:cxn ang="0">
                  <a:pos x="705" y="285"/>
                </a:cxn>
                <a:cxn ang="0">
                  <a:pos x="184" y="6"/>
                </a:cxn>
                <a:cxn ang="0">
                  <a:pos x="160" y="0"/>
                </a:cxn>
                <a:cxn ang="0">
                  <a:pos x="137" y="0"/>
                </a:cxn>
                <a:cxn ang="0">
                  <a:pos x="112" y="5"/>
                </a:cxn>
                <a:cxn ang="0">
                  <a:pos x="90" y="15"/>
                </a:cxn>
                <a:cxn ang="0">
                  <a:pos x="67" y="29"/>
                </a:cxn>
                <a:cxn ang="0">
                  <a:pos x="47" y="49"/>
                </a:cxn>
                <a:cxn ang="0">
                  <a:pos x="29" y="71"/>
                </a:cxn>
              </a:cxnLst>
              <a:rect l="0" t="0" r="r" b="b"/>
              <a:pathLst>
                <a:path w="759" h="555">
                  <a:moveTo>
                    <a:pt x="21" y="85"/>
                  </a:moveTo>
                  <a:lnTo>
                    <a:pt x="15" y="98"/>
                  </a:lnTo>
                  <a:lnTo>
                    <a:pt x="10" y="111"/>
                  </a:lnTo>
                  <a:lnTo>
                    <a:pt x="6" y="126"/>
                  </a:lnTo>
                  <a:lnTo>
                    <a:pt x="3" y="139"/>
                  </a:lnTo>
                  <a:lnTo>
                    <a:pt x="1" y="153"/>
                  </a:lnTo>
                  <a:lnTo>
                    <a:pt x="0" y="166"/>
                  </a:lnTo>
                  <a:lnTo>
                    <a:pt x="1" y="180"/>
                  </a:lnTo>
                  <a:lnTo>
                    <a:pt x="3" y="192"/>
                  </a:lnTo>
                  <a:lnTo>
                    <a:pt x="5" y="204"/>
                  </a:lnTo>
                  <a:lnTo>
                    <a:pt x="9" y="216"/>
                  </a:lnTo>
                  <a:lnTo>
                    <a:pt x="14" y="227"/>
                  </a:lnTo>
                  <a:lnTo>
                    <a:pt x="20" y="238"/>
                  </a:lnTo>
                  <a:lnTo>
                    <a:pt x="27" y="247"/>
                  </a:lnTo>
                  <a:lnTo>
                    <a:pt x="35" y="255"/>
                  </a:lnTo>
                  <a:lnTo>
                    <a:pt x="45" y="263"/>
                  </a:lnTo>
                  <a:lnTo>
                    <a:pt x="55" y="270"/>
                  </a:lnTo>
                  <a:lnTo>
                    <a:pt x="566" y="543"/>
                  </a:lnTo>
                  <a:lnTo>
                    <a:pt x="576" y="548"/>
                  </a:lnTo>
                  <a:lnTo>
                    <a:pt x="587" y="552"/>
                  </a:lnTo>
                  <a:lnTo>
                    <a:pt x="599" y="554"/>
                  </a:lnTo>
                  <a:lnTo>
                    <a:pt x="611" y="555"/>
                  </a:lnTo>
                  <a:lnTo>
                    <a:pt x="623" y="554"/>
                  </a:lnTo>
                  <a:lnTo>
                    <a:pt x="635" y="552"/>
                  </a:lnTo>
                  <a:lnTo>
                    <a:pt x="646" y="549"/>
                  </a:lnTo>
                  <a:lnTo>
                    <a:pt x="659" y="545"/>
                  </a:lnTo>
                  <a:lnTo>
                    <a:pt x="670" y="539"/>
                  </a:lnTo>
                  <a:lnTo>
                    <a:pt x="681" y="532"/>
                  </a:lnTo>
                  <a:lnTo>
                    <a:pt x="693" y="524"/>
                  </a:lnTo>
                  <a:lnTo>
                    <a:pt x="703" y="515"/>
                  </a:lnTo>
                  <a:lnTo>
                    <a:pt x="713" y="506"/>
                  </a:lnTo>
                  <a:lnTo>
                    <a:pt x="722" y="495"/>
                  </a:lnTo>
                  <a:lnTo>
                    <a:pt x="730" y="482"/>
                  </a:lnTo>
                  <a:lnTo>
                    <a:pt x="739" y="469"/>
                  </a:lnTo>
                  <a:lnTo>
                    <a:pt x="745" y="456"/>
                  </a:lnTo>
                  <a:lnTo>
                    <a:pt x="750" y="442"/>
                  </a:lnTo>
                  <a:lnTo>
                    <a:pt x="754" y="428"/>
                  </a:lnTo>
                  <a:lnTo>
                    <a:pt x="757" y="415"/>
                  </a:lnTo>
                  <a:lnTo>
                    <a:pt x="759" y="402"/>
                  </a:lnTo>
                  <a:lnTo>
                    <a:pt x="759" y="388"/>
                  </a:lnTo>
                  <a:lnTo>
                    <a:pt x="759" y="375"/>
                  </a:lnTo>
                  <a:lnTo>
                    <a:pt x="757" y="362"/>
                  </a:lnTo>
                  <a:lnTo>
                    <a:pt x="754" y="349"/>
                  </a:lnTo>
                  <a:lnTo>
                    <a:pt x="750" y="338"/>
                  </a:lnTo>
                  <a:lnTo>
                    <a:pt x="745" y="327"/>
                  </a:lnTo>
                  <a:lnTo>
                    <a:pt x="739" y="317"/>
                  </a:lnTo>
                  <a:lnTo>
                    <a:pt x="731" y="307"/>
                  </a:lnTo>
                  <a:lnTo>
                    <a:pt x="723" y="298"/>
                  </a:lnTo>
                  <a:lnTo>
                    <a:pt x="714" y="291"/>
                  </a:lnTo>
                  <a:lnTo>
                    <a:pt x="705" y="285"/>
                  </a:lnTo>
                  <a:lnTo>
                    <a:pt x="194" y="11"/>
                  </a:lnTo>
                  <a:lnTo>
                    <a:pt x="184" y="6"/>
                  </a:lnTo>
                  <a:lnTo>
                    <a:pt x="172" y="2"/>
                  </a:lnTo>
                  <a:lnTo>
                    <a:pt x="160" y="0"/>
                  </a:lnTo>
                  <a:lnTo>
                    <a:pt x="149" y="0"/>
                  </a:lnTo>
                  <a:lnTo>
                    <a:pt x="137" y="0"/>
                  </a:lnTo>
                  <a:lnTo>
                    <a:pt x="124" y="2"/>
                  </a:lnTo>
                  <a:lnTo>
                    <a:pt x="112" y="5"/>
                  </a:lnTo>
                  <a:lnTo>
                    <a:pt x="101" y="9"/>
                  </a:lnTo>
                  <a:lnTo>
                    <a:pt x="90" y="15"/>
                  </a:lnTo>
                  <a:lnTo>
                    <a:pt x="77" y="21"/>
                  </a:lnTo>
                  <a:lnTo>
                    <a:pt x="67" y="29"/>
                  </a:lnTo>
                  <a:lnTo>
                    <a:pt x="57" y="39"/>
                  </a:lnTo>
                  <a:lnTo>
                    <a:pt x="47" y="49"/>
                  </a:lnTo>
                  <a:lnTo>
                    <a:pt x="37" y="59"/>
                  </a:lnTo>
                  <a:lnTo>
                    <a:pt x="29" y="71"/>
                  </a:lnTo>
                  <a:lnTo>
                    <a:pt x="21" y="85"/>
                  </a:lnTo>
                  <a:close/>
                </a:path>
              </a:pathLst>
            </a:custGeom>
            <a:solidFill>
              <a:srgbClr val="DA71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179"/>
            <p:cNvSpPr>
              <a:spLocks/>
            </p:cNvSpPr>
            <p:nvPr/>
          </p:nvSpPr>
          <p:spPr bwMode="auto">
            <a:xfrm>
              <a:off x="717" y="3243"/>
              <a:ext cx="36" cy="68"/>
            </a:xfrm>
            <a:custGeom>
              <a:avLst/>
              <a:gdLst/>
              <a:ahLst/>
              <a:cxnLst>
                <a:cxn ang="0">
                  <a:pos x="651" y="630"/>
                </a:cxn>
                <a:cxn ang="0">
                  <a:pos x="673" y="654"/>
                </a:cxn>
                <a:cxn ang="0">
                  <a:pos x="681" y="679"/>
                </a:cxn>
                <a:cxn ang="0">
                  <a:pos x="678" y="714"/>
                </a:cxn>
                <a:cxn ang="0">
                  <a:pos x="662" y="759"/>
                </a:cxn>
                <a:cxn ang="0">
                  <a:pos x="637" y="807"/>
                </a:cxn>
                <a:cxn ang="0">
                  <a:pos x="601" y="899"/>
                </a:cxn>
                <a:cxn ang="0">
                  <a:pos x="574" y="992"/>
                </a:cxn>
                <a:cxn ang="0">
                  <a:pos x="556" y="1105"/>
                </a:cxn>
                <a:cxn ang="0">
                  <a:pos x="533" y="1197"/>
                </a:cxn>
                <a:cxn ang="0">
                  <a:pos x="503" y="1251"/>
                </a:cxn>
                <a:cxn ang="0">
                  <a:pos x="480" y="1273"/>
                </a:cxn>
                <a:cxn ang="0">
                  <a:pos x="444" y="1288"/>
                </a:cxn>
                <a:cxn ang="0">
                  <a:pos x="379" y="1287"/>
                </a:cxn>
                <a:cxn ang="0">
                  <a:pos x="278" y="1236"/>
                </a:cxn>
                <a:cxn ang="0">
                  <a:pos x="216" y="1192"/>
                </a:cxn>
                <a:cxn ang="0">
                  <a:pos x="152" y="1132"/>
                </a:cxn>
                <a:cxn ang="0">
                  <a:pos x="93" y="1053"/>
                </a:cxn>
                <a:cxn ang="0">
                  <a:pos x="45" y="955"/>
                </a:cxn>
                <a:cxn ang="0">
                  <a:pos x="13" y="836"/>
                </a:cxn>
                <a:cxn ang="0">
                  <a:pos x="1" y="711"/>
                </a:cxn>
                <a:cxn ang="0">
                  <a:pos x="5" y="586"/>
                </a:cxn>
                <a:cxn ang="0">
                  <a:pos x="25" y="465"/>
                </a:cxn>
                <a:cxn ang="0">
                  <a:pos x="57" y="353"/>
                </a:cxn>
                <a:cxn ang="0">
                  <a:pos x="99" y="251"/>
                </a:cxn>
                <a:cxn ang="0">
                  <a:pos x="150" y="165"/>
                </a:cxn>
                <a:cxn ang="0">
                  <a:pos x="208" y="96"/>
                </a:cxn>
                <a:cxn ang="0">
                  <a:pos x="260" y="53"/>
                </a:cxn>
                <a:cxn ang="0">
                  <a:pos x="314" y="17"/>
                </a:cxn>
                <a:cxn ang="0">
                  <a:pos x="366" y="0"/>
                </a:cxn>
                <a:cxn ang="0">
                  <a:pos x="395" y="3"/>
                </a:cxn>
                <a:cxn ang="0">
                  <a:pos x="421" y="20"/>
                </a:cxn>
                <a:cxn ang="0">
                  <a:pos x="436" y="48"/>
                </a:cxn>
                <a:cxn ang="0">
                  <a:pos x="444" y="95"/>
                </a:cxn>
                <a:cxn ang="0">
                  <a:pos x="438" y="153"/>
                </a:cxn>
                <a:cxn ang="0">
                  <a:pos x="424" y="213"/>
                </a:cxn>
                <a:cxn ang="0">
                  <a:pos x="461" y="197"/>
                </a:cxn>
                <a:cxn ang="0">
                  <a:pos x="502" y="195"/>
                </a:cxn>
                <a:cxn ang="0">
                  <a:pos x="525" y="207"/>
                </a:cxn>
                <a:cxn ang="0">
                  <a:pos x="540" y="229"/>
                </a:cxn>
                <a:cxn ang="0">
                  <a:pos x="551" y="275"/>
                </a:cxn>
                <a:cxn ang="0">
                  <a:pos x="553" y="341"/>
                </a:cxn>
                <a:cxn ang="0">
                  <a:pos x="535" y="394"/>
                </a:cxn>
                <a:cxn ang="0">
                  <a:pos x="557" y="406"/>
                </a:cxn>
                <a:cxn ang="0">
                  <a:pos x="602" y="423"/>
                </a:cxn>
                <a:cxn ang="0">
                  <a:pos x="626" y="450"/>
                </a:cxn>
                <a:cxn ang="0">
                  <a:pos x="641" y="484"/>
                </a:cxn>
                <a:cxn ang="0">
                  <a:pos x="645" y="531"/>
                </a:cxn>
                <a:cxn ang="0">
                  <a:pos x="634" y="588"/>
                </a:cxn>
              </a:cxnLst>
              <a:rect l="0" t="0" r="r" b="b"/>
              <a:pathLst>
                <a:path w="681" h="1292">
                  <a:moveTo>
                    <a:pt x="628" y="621"/>
                  </a:moveTo>
                  <a:lnTo>
                    <a:pt x="633" y="622"/>
                  </a:lnTo>
                  <a:lnTo>
                    <a:pt x="644" y="626"/>
                  </a:lnTo>
                  <a:lnTo>
                    <a:pt x="651" y="630"/>
                  </a:lnTo>
                  <a:lnTo>
                    <a:pt x="658" y="635"/>
                  </a:lnTo>
                  <a:lnTo>
                    <a:pt x="664" y="641"/>
                  </a:lnTo>
                  <a:lnTo>
                    <a:pt x="670" y="649"/>
                  </a:lnTo>
                  <a:lnTo>
                    <a:pt x="673" y="654"/>
                  </a:lnTo>
                  <a:lnTo>
                    <a:pt x="676" y="659"/>
                  </a:lnTo>
                  <a:lnTo>
                    <a:pt x="678" y="666"/>
                  </a:lnTo>
                  <a:lnTo>
                    <a:pt x="680" y="672"/>
                  </a:lnTo>
                  <a:lnTo>
                    <a:pt x="681" y="679"/>
                  </a:lnTo>
                  <a:lnTo>
                    <a:pt x="681" y="686"/>
                  </a:lnTo>
                  <a:lnTo>
                    <a:pt x="681" y="694"/>
                  </a:lnTo>
                  <a:lnTo>
                    <a:pt x="680" y="703"/>
                  </a:lnTo>
                  <a:lnTo>
                    <a:pt x="678" y="714"/>
                  </a:lnTo>
                  <a:lnTo>
                    <a:pt x="676" y="724"/>
                  </a:lnTo>
                  <a:lnTo>
                    <a:pt x="671" y="735"/>
                  </a:lnTo>
                  <a:lnTo>
                    <a:pt x="667" y="746"/>
                  </a:lnTo>
                  <a:lnTo>
                    <a:pt x="662" y="759"/>
                  </a:lnTo>
                  <a:lnTo>
                    <a:pt x="656" y="773"/>
                  </a:lnTo>
                  <a:lnTo>
                    <a:pt x="648" y="787"/>
                  </a:lnTo>
                  <a:lnTo>
                    <a:pt x="640" y="802"/>
                  </a:lnTo>
                  <a:lnTo>
                    <a:pt x="637" y="807"/>
                  </a:lnTo>
                  <a:lnTo>
                    <a:pt x="629" y="822"/>
                  </a:lnTo>
                  <a:lnTo>
                    <a:pt x="619" y="846"/>
                  </a:lnTo>
                  <a:lnTo>
                    <a:pt x="607" y="879"/>
                  </a:lnTo>
                  <a:lnTo>
                    <a:pt x="601" y="899"/>
                  </a:lnTo>
                  <a:lnTo>
                    <a:pt x="594" y="920"/>
                  </a:lnTo>
                  <a:lnTo>
                    <a:pt x="588" y="943"/>
                  </a:lnTo>
                  <a:lnTo>
                    <a:pt x="580" y="966"/>
                  </a:lnTo>
                  <a:lnTo>
                    <a:pt x="574" y="992"/>
                  </a:lnTo>
                  <a:lnTo>
                    <a:pt x="569" y="1019"/>
                  </a:lnTo>
                  <a:lnTo>
                    <a:pt x="564" y="1047"/>
                  </a:lnTo>
                  <a:lnTo>
                    <a:pt x="560" y="1077"/>
                  </a:lnTo>
                  <a:lnTo>
                    <a:pt x="556" y="1105"/>
                  </a:lnTo>
                  <a:lnTo>
                    <a:pt x="552" y="1131"/>
                  </a:lnTo>
                  <a:lnTo>
                    <a:pt x="547" y="1155"/>
                  </a:lnTo>
                  <a:lnTo>
                    <a:pt x="540" y="1178"/>
                  </a:lnTo>
                  <a:lnTo>
                    <a:pt x="533" y="1197"/>
                  </a:lnTo>
                  <a:lnTo>
                    <a:pt x="526" y="1216"/>
                  </a:lnTo>
                  <a:lnTo>
                    <a:pt x="518" y="1232"/>
                  </a:lnTo>
                  <a:lnTo>
                    <a:pt x="508" y="1245"/>
                  </a:lnTo>
                  <a:lnTo>
                    <a:pt x="503" y="1251"/>
                  </a:lnTo>
                  <a:lnTo>
                    <a:pt x="497" y="1257"/>
                  </a:lnTo>
                  <a:lnTo>
                    <a:pt x="492" y="1263"/>
                  </a:lnTo>
                  <a:lnTo>
                    <a:pt x="486" y="1268"/>
                  </a:lnTo>
                  <a:lnTo>
                    <a:pt x="480" y="1273"/>
                  </a:lnTo>
                  <a:lnTo>
                    <a:pt x="474" y="1276"/>
                  </a:lnTo>
                  <a:lnTo>
                    <a:pt x="467" y="1280"/>
                  </a:lnTo>
                  <a:lnTo>
                    <a:pt x="460" y="1283"/>
                  </a:lnTo>
                  <a:lnTo>
                    <a:pt x="444" y="1288"/>
                  </a:lnTo>
                  <a:lnTo>
                    <a:pt x="428" y="1291"/>
                  </a:lnTo>
                  <a:lnTo>
                    <a:pt x="410" y="1292"/>
                  </a:lnTo>
                  <a:lnTo>
                    <a:pt x="392" y="1292"/>
                  </a:lnTo>
                  <a:lnTo>
                    <a:pt x="379" y="1287"/>
                  </a:lnTo>
                  <a:lnTo>
                    <a:pt x="343" y="1273"/>
                  </a:lnTo>
                  <a:lnTo>
                    <a:pt x="319" y="1261"/>
                  </a:lnTo>
                  <a:lnTo>
                    <a:pt x="293" y="1245"/>
                  </a:lnTo>
                  <a:lnTo>
                    <a:pt x="278" y="1236"/>
                  </a:lnTo>
                  <a:lnTo>
                    <a:pt x="263" y="1227"/>
                  </a:lnTo>
                  <a:lnTo>
                    <a:pt x="248" y="1216"/>
                  </a:lnTo>
                  <a:lnTo>
                    <a:pt x="232" y="1204"/>
                  </a:lnTo>
                  <a:lnTo>
                    <a:pt x="216" y="1192"/>
                  </a:lnTo>
                  <a:lnTo>
                    <a:pt x="201" y="1178"/>
                  </a:lnTo>
                  <a:lnTo>
                    <a:pt x="184" y="1163"/>
                  </a:lnTo>
                  <a:lnTo>
                    <a:pt x="168" y="1148"/>
                  </a:lnTo>
                  <a:lnTo>
                    <a:pt x="152" y="1132"/>
                  </a:lnTo>
                  <a:lnTo>
                    <a:pt x="137" y="1113"/>
                  </a:lnTo>
                  <a:lnTo>
                    <a:pt x="122" y="1094"/>
                  </a:lnTo>
                  <a:lnTo>
                    <a:pt x="107" y="1074"/>
                  </a:lnTo>
                  <a:lnTo>
                    <a:pt x="93" y="1053"/>
                  </a:lnTo>
                  <a:lnTo>
                    <a:pt x="80" y="1031"/>
                  </a:lnTo>
                  <a:lnTo>
                    <a:pt x="68" y="1006"/>
                  </a:lnTo>
                  <a:lnTo>
                    <a:pt x="56" y="981"/>
                  </a:lnTo>
                  <a:lnTo>
                    <a:pt x="45" y="955"/>
                  </a:lnTo>
                  <a:lnTo>
                    <a:pt x="35" y="927"/>
                  </a:lnTo>
                  <a:lnTo>
                    <a:pt x="27" y="899"/>
                  </a:lnTo>
                  <a:lnTo>
                    <a:pt x="19" y="868"/>
                  </a:lnTo>
                  <a:lnTo>
                    <a:pt x="13" y="836"/>
                  </a:lnTo>
                  <a:lnTo>
                    <a:pt x="8" y="806"/>
                  </a:lnTo>
                  <a:lnTo>
                    <a:pt x="5" y="774"/>
                  </a:lnTo>
                  <a:lnTo>
                    <a:pt x="2" y="742"/>
                  </a:lnTo>
                  <a:lnTo>
                    <a:pt x="1" y="711"/>
                  </a:lnTo>
                  <a:lnTo>
                    <a:pt x="0" y="679"/>
                  </a:lnTo>
                  <a:lnTo>
                    <a:pt x="1" y="648"/>
                  </a:lnTo>
                  <a:lnTo>
                    <a:pt x="3" y="616"/>
                  </a:lnTo>
                  <a:lnTo>
                    <a:pt x="5" y="586"/>
                  </a:lnTo>
                  <a:lnTo>
                    <a:pt x="9" y="555"/>
                  </a:lnTo>
                  <a:lnTo>
                    <a:pt x="13" y="525"/>
                  </a:lnTo>
                  <a:lnTo>
                    <a:pt x="18" y="495"/>
                  </a:lnTo>
                  <a:lnTo>
                    <a:pt x="25" y="465"/>
                  </a:lnTo>
                  <a:lnTo>
                    <a:pt x="32" y="437"/>
                  </a:lnTo>
                  <a:lnTo>
                    <a:pt x="39" y="408"/>
                  </a:lnTo>
                  <a:lnTo>
                    <a:pt x="48" y="380"/>
                  </a:lnTo>
                  <a:lnTo>
                    <a:pt x="57" y="353"/>
                  </a:lnTo>
                  <a:lnTo>
                    <a:pt x="66" y="326"/>
                  </a:lnTo>
                  <a:lnTo>
                    <a:pt x="77" y="301"/>
                  </a:lnTo>
                  <a:lnTo>
                    <a:pt x="88" y="275"/>
                  </a:lnTo>
                  <a:lnTo>
                    <a:pt x="99" y="251"/>
                  </a:lnTo>
                  <a:lnTo>
                    <a:pt x="112" y="228"/>
                  </a:lnTo>
                  <a:lnTo>
                    <a:pt x="124" y="205"/>
                  </a:lnTo>
                  <a:lnTo>
                    <a:pt x="137" y="185"/>
                  </a:lnTo>
                  <a:lnTo>
                    <a:pt x="150" y="165"/>
                  </a:lnTo>
                  <a:lnTo>
                    <a:pt x="165" y="145"/>
                  </a:lnTo>
                  <a:lnTo>
                    <a:pt x="179" y="128"/>
                  </a:lnTo>
                  <a:lnTo>
                    <a:pt x="193" y="111"/>
                  </a:lnTo>
                  <a:lnTo>
                    <a:pt x="208" y="96"/>
                  </a:lnTo>
                  <a:lnTo>
                    <a:pt x="223" y="82"/>
                  </a:lnTo>
                  <a:lnTo>
                    <a:pt x="238" y="69"/>
                  </a:lnTo>
                  <a:lnTo>
                    <a:pt x="254" y="58"/>
                  </a:lnTo>
                  <a:lnTo>
                    <a:pt x="260" y="53"/>
                  </a:lnTo>
                  <a:lnTo>
                    <a:pt x="276" y="41"/>
                  </a:lnTo>
                  <a:lnTo>
                    <a:pt x="288" y="33"/>
                  </a:lnTo>
                  <a:lnTo>
                    <a:pt x="300" y="26"/>
                  </a:lnTo>
                  <a:lnTo>
                    <a:pt x="314" y="17"/>
                  </a:lnTo>
                  <a:lnTo>
                    <a:pt x="329" y="10"/>
                  </a:lnTo>
                  <a:lnTo>
                    <a:pt x="344" y="5"/>
                  </a:lnTo>
                  <a:lnTo>
                    <a:pt x="359" y="1"/>
                  </a:lnTo>
                  <a:lnTo>
                    <a:pt x="366" y="0"/>
                  </a:lnTo>
                  <a:lnTo>
                    <a:pt x="374" y="0"/>
                  </a:lnTo>
                  <a:lnTo>
                    <a:pt x="382" y="0"/>
                  </a:lnTo>
                  <a:lnTo>
                    <a:pt x="389" y="1"/>
                  </a:lnTo>
                  <a:lnTo>
                    <a:pt x="395" y="3"/>
                  </a:lnTo>
                  <a:lnTo>
                    <a:pt x="402" y="6"/>
                  </a:lnTo>
                  <a:lnTo>
                    <a:pt x="408" y="10"/>
                  </a:lnTo>
                  <a:lnTo>
                    <a:pt x="415" y="14"/>
                  </a:lnTo>
                  <a:lnTo>
                    <a:pt x="421" y="20"/>
                  </a:lnTo>
                  <a:lnTo>
                    <a:pt x="426" y="28"/>
                  </a:lnTo>
                  <a:lnTo>
                    <a:pt x="430" y="37"/>
                  </a:lnTo>
                  <a:lnTo>
                    <a:pt x="434" y="46"/>
                  </a:lnTo>
                  <a:lnTo>
                    <a:pt x="436" y="48"/>
                  </a:lnTo>
                  <a:lnTo>
                    <a:pt x="438" y="55"/>
                  </a:lnTo>
                  <a:lnTo>
                    <a:pt x="442" y="67"/>
                  </a:lnTo>
                  <a:lnTo>
                    <a:pt x="444" y="85"/>
                  </a:lnTo>
                  <a:lnTo>
                    <a:pt x="444" y="95"/>
                  </a:lnTo>
                  <a:lnTo>
                    <a:pt x="444" y="107"/>
                  </a:lnTo>
                  <a:lnTo>
                    <a:pt x="443" y="122"/>
                  </a:lnTo>
                  <a:lnTo>
                    <a:pt x="441" y="137"/>
                  </a:lnTo>
                  <a:lnTo>
                    <a:pt x="438" y="153"/>
                  </a:lnTo>
                  <a:lnTo>
                    <a:pt x="433" y="172"/>
                  </a:lnTo>
                  <a:lnTo>
                    <a:pt x="427" y="192"/>
                  </a:lnTo>
                  <a:lnTo>
                    <a:pt x="420" y="215"/>
                  </a:lnTo>
                  <a:lnTo>
                    <a:pt x="424" y="213"/>
                  </a:lnTo>
                  <a:lnTo>
                    <a:pt x="435" y="206"/>
                  </a:lnTo>
                  <a:lnTo>
                    <a:pt x="442" y="203"/>
                  </a:lnTo>
                  <a:lnTo>
                    <a:pt x="451" y="199"/>
                  </a:lnTo>
                  <a:lnTo>
                    <a:pt x="461" y="197"/>
                  </a:lnTo>
                  <a:lnTo>
                    <a:pt x="471" y="194"/>
                  </a:lnTo>
                  <a:lnTo>
                    <a:pt x="481" y="193"/>
                  </a:lnTo>
                  <a:lnTo>
                    <a:pt x="491" y="193"/>
                  </a:lnTo>
                  <a:lnTo>
                    <a:pt x="502" y="195"/>
                  </a:lnTo>
                  <a:lnTo>
                    <a:pt x="512" y="198"/>
                  </a:lnTo>
                  <a:lnTo>
                    <a:pt x="517" y="200"/>
                  </a:lnTo>
                  <a:lnTo>
                    <a:pt x="521" y="203"/>
                  </a:lnTo>
                  <a:lnTo>
                    <a:pt x="525" y="207"/>
                  </a:lnTo>
                  <a:lnTo>
                    <a:pt x="529" y="212"/>
                  </a:lnTo>
                  <a:lnTo>
                    <a:pt x="533" y="217"/>
                  </a:lnTo>
                  <a:lnTo>
                    <a:pt x="537" y="223"/>
                  </a:lnTo>
                  <a:lnTo>
                    <a:pt x="540" y="229"/>
                  </a:lnTo>
                  <a:lnTo>
                    <a:pt x="542" y="236"/>
                  </a:lnTo>
                  <a:lnTo>
                    <a:pt x="545" y="241"/>
                  </a:lnTo>
                  <a:lnTo>
                    <a:pt x="548" y="255"/>
                  </a:lnTo>
                  <a:lnTo>
                    <a:pt x="551" y="275"/>
                  </a:lnTo>
                  <a:lnTo>
                    <a:pt x="553" y="301"/>
                  </a:lnTo>
                  <a:lnTo>
                    <a:pt x="554" y="314"/>
                  </a:lnTo>
                  <a:lnTo>
                    <a:pt x="554" y="328"/>
                  </a:lnTo>
                  <a:lnTo>
                    <a:pt x="553" y="341"/>
                  </a:lnTo>
                  <a:lnTo>
                    <a:pt x="550" y="356"/>
                  </a:lnTo>
                  <a:lnTo>
                    <a:pt x="547" y="369"/>
                  </a:lnTo>
                  <a:lnTo>
                    <a:pt x="542" y="381"/>
                  </a:lnTo>
                  <a:lnTo>
                    <a:pt x="535" y="394"/>
                  </a:lnTo>
                  <a:lnTo>
                    <a:pt x="528" y="404"/>
                  </a:lnTo>
                  <a:lnTo>
                    <a:pt x="533" y="404"/>
                  </a:lnTo>
                  <a:lnTo>
                    <a:pt x="548" y="405"/>
                  </a:lnTo>
                  <a:lnTo>
                    <a:pt x="557" y="406"/>
                  </a:lnTo>
                  <a:lnTo>
                    <a:pt x="567" y="408"/>
                  </a:lnTo>
                  <a:lnTo>
                    <a:pt x="578" y="411"/>
                  </a:lnTo>
                  <a:lnTo>
                    <a:pt x="591" y="416"/>
                  </a:lnTo>
                  <a:lnTo>
                    <a:pt x="602" y="423"/>
                  </a:lnTo>
                  <a:lnTo>
                    <a:pt x="612" y="432"/>
                  </a:lnTo>
                  <a:lnTo>
                    <a:pt x="617" y="438"/>
                  </a:lnTo>
                  <a:lnTo>
                    <a:pt x="622" y="444"/>
                  </a:lnTo>
                  <a:lnTo>
                    <a:pt x="626" y="450"/>
                  </a:lnTo>
                  <a:lnTo>
                    <a:pt x="631" y="458"/>
                  </a:lnTo>
                  <a:lnTo>
                    <a:pt x="635" y="465"/>
                  </a:lnTo>
                  <a:lnTo>
                    <a:pt x="638" y="474"/>
                  </a:lnTo>
                  <a:lnTo>
                    <a:pt x="641" y="484"/>
                  </a:lnTo>
                  <a:lnTo>
                    <a:pt x="643" y="495"/>
                  </a:lnTo>
                  <a:lnTo>
                    <a:pt x="644" y="506"/>
                  </a:lnTo>
                  <a:lnTo>
                    <a:pt x="645" y="517"/>
                  </a:lnTo>
                  <a:lnTo>
                    <a:pt x="645" y="531"/>
                  </a:lnTo>
                  <a:lnTo>
                    <a:pt x="645" y="545"/>
                  </a:lnTo>
                  <a:lnTo>
                    <a:pt x="643" y="550"/>
                  </a:lnTo>
                  <a:lnTo>
                    <a:pt x="640" y="564"/>
                  </a:lnTo>
                  <a:lnTo>
                    <a:pt x="634" y="588"/>
                  </a:lnTo>
                  <a:lnTo>
                    <a:pt x="628" y="621"/>
                  </a:lnTo>
                  <a:close/>
                </a:path>
              </a:pathLst>
            </a:custGeom>
            <a:solidFill>
              <a:srgbClr val="F3D9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180"/>
            <p:cNvSpPr>
              <a:spLocks/>
            </p:cNvSpPr>
            <p:nvPr/>
          </p:nvSpPr>
          <p:spPr bwMode="auto">
            <a:xfrm>
              <a:off x="728" y="3255"/>
              <a:ext cx="10" cy="15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189" y="3"/>
                </a:cxn>
                <a:cxn ang="0">
                  <a:pos x="170" y="15"/>
                </a:cxn>
                <a:cxn ang="0">
                  <a:pos x="156" y="25"/>
                </a:cxn>
                <a:cxn ang="0">
                  <a:pos x="141" y="37"/>
                </a:cxn>
                <a:cxn ang="0">
                  <a:pos x="126" y="51"/>
                </a:cxn>
                <a:cxn ang="0">
                  <a:pos x="108" y="67"/>
                </a:cxn>
                <a:cxn ang="0">
                  <a:pos x="92" y="87"/>
                </a:cxn>
                <a:cxn ang="0">
                  <a:pos x="74" y="108"/>
                </a:cxn>
                <a:cxn ang="0">
                  <a:pos x="66" y="120"/>
                </a:cxn>
                <a:cxn ang="0">
                  <a:pos x="59" y="133"/>
                </a:cxn>
                <a:cxn ang="0">
                  <a:pos x="51" y="146"/>
                </a:cxn>
                <a:cxn ang="0">
                  <a:pos x="44" y="160"/>
                </a:cxn>
                <a:cxn ang="0">
                  <a:pos x="37" y="176"/>
                </a:cxn>
                <a:cxn ang="0">
                  <a:pos x="30" y="191"/>
                </a:cxn>
                <a:cxn ang="0">
                  <a:pos x="24" y="207"/>
                </a:cxn>
                <a:cxn ang="0">
                  <a:pos x="19" y="224"/>
                </a:cxn>
                <a:cxn ang="0">
                  <a:pos x="14" y="241"/>
                </a:cxn>
                <a:cxn ang="0">
                  <a:pos x="10" y="259"/>
                </a:cxn>
                <a:cxn ang="0">
                  <a:pos x="7" y="279"/>
                </a:cxn>
                <a:cxn ang="0">
                  <a:pos x="4" y="299"/>
                </a:cxn>
                <a:cxn ang="0">
                  <a:pos x="3" y="289"/>
                </a:cxn>
                <a:cxn ang="0">
                  <a:pos x="0" y="264"/>
                </a:cxn>
                <a:cxn ang="0">
                  <a:pos x="0" y="246"/>
                </a:cxn>
                <a:cxn ang="0">
                  <a:pos x="1" y="226"/>
                </a:cxn>
                <a:cxn ang="0">
                  <a:pos x="3" y="215"/>
                </a:cxn>
                <a:cxn ang="0">
                  <a:pos x="4" y="203"/>
                </a:cxn>
                <a:cxn ang="0">
                  <a:pos x="7" y="192"/>
                </a:cxn>
                <a:cxn ang="0">
                  <a:pos x="10" y="180"/>
                </a:cxn>
                <a:cxn ang="0">
                  <a:pos x="13" y="167"/>
                </a:cxn>
                <a:cxn ang="0">
                  <a:pos x="18" y="155"/>
                </a:cxn>
                <a:cxn ang="0">
                  <a:pos x="23" y="143"/>
                </a:cxn>
                <a:cxn ang="0">
                  <a:pos x="29" y="131"/>
                </a:cxn>
                <a:cxn ang="0">
                  <a:pos x="37" y="117"/>
                </a:cxn>
                <a:cxn ang="0">
                  <a:pos x="45" y="105"/>
                </a:cxn>
                <a:cxn ang="0">
                  <a:pos x="54" y="93"/>
                </a:cxn>
                <a:cxn ang="0">
                  <a:pos x="64" y="81"/>
                </a:cxn>
                <a:cxn ang="0">
                  <a:pos x="75" y="69"/>
                </a:cxn>
                <a:cxn ang="0">
                  <a:pos x="89" y="57"/>
                </a:cxn>
                <a:cxn ang="0">
                  <a:pos x="103" y="47"/>
                </a:cxn>
                <a:cxn ang="0">
                  <a:pos x="118" y="36"/>
                </a:cxn>
                <a:cxn ang="0">
                  <a:pos x="136" y="25"/>
                </a:cxn>
                <a:cxn ang="0">
                  <a:pos x="154" y="16"/>
                </a:cxn>
                <a:cxn ang="0">
                  <a:pos x="174" y="7"/>
                </a:cxn>
                <a:cxn ang="0">
                  <a:pos x="196" y="0"/>
                </a:cxn>
              </a:cxnLst>
              <a:rect l="0" t="0" r="r" b="b"/>
              <a:pathLst>
                <a:path w="196" h="299">
                  <a:moveTo>
                    <a:pt x="196" y="0"/>
                  </a:moveTo>
                  <a:lnTo>
                    <a:pt x="189" y="3"/>
                  </a:lnTo>
                  <a:lnTo>
                    <a:pt x="170" y="15"/>
                  </a:lnTo>
                  <a:lnTo>
                    <a:pt x="156" y="25"/>
                  </a:lnTo>
                  <a:lnTo>
                    <a:pt x="141" y="37"/>
                  </a:lnTo>
                  <a:lnTo>
                    <a:pt x="126" y="51"/>
                  </a:lnTo>
                  <a:lnTo>
                    <a:pt x="108" y="67"/>
                  </a:lnTo>
                  <a:lnTo>
                    <a:pt x="92" y="87"/>
                  </a:lnTo>
                  <a:lnTo>
                    <a:pt x="74" y="108"/>
                  </a:lnTo>
                  <a:lnTo>
                    <a:pt x="66" y="120"/>
                  </a:lnTo>
                  <a:lnTo>
                    <a:pt x="59" y="133"/>
                  </a:lnTo>
                  <a:lnTo>
                    <a:pt x="51" y="146"/>
                  </a:lnTo>
                  <a:lnTo>
                    <a:pt x="44" y="160"/>
                  </a:lnTo>
                  <a:lnTo>
                    <a:pt x="37" y="176"/>
                  </a:lnTo>
                  <a:lnTo>
                    <a:pt x="30" y="191"/>
                  </a:lnTo>
                  <a:lnTo>
                    <a:pt x="24" y="207"/>
                  </a:lnTo>
                  <a:lnTo>
                    <a:pt x="19" y="224"/>
                  </a:lnTo>
                  <a:lnTo>
                    <a:pt x="14" y="241"/>
                  </a:lnTo>
                  <a:lnTo>
                    <a:pt x="10" y="259"/>
                  </a:lnTo>
                  <a:lnTo>
                    <a:pt x="7" y="279"/>
                  </a:lnTo>
                  <a:lnTo>
                    <a:pt x="4" y="299"/>
                  </a:lnTo>
                  <a:lnTo>
                    <a:pt x="3" y="289"/>
                  </a:lnTo>
                  <a:lnTo>
                    <a:pt x="0" y="264"/>
                  </a:lnTo>
                  <a:lnTo>
                    <a:pt x="0" y="246"/>
                  </a:lnTo>
                  <a:lnTo>
                    <a:pt x="1" y="226"/>
                  </a:lnTo>
                  <a:lnTo>
                    <a:pt x="3" y="215"/>
                  </a:lnTo>
                  <a:lnTo>
                    <a:pt x="4" y="203"/>
                  </a:lnTo>
                  <a:lnTo>
                    <a:pt x="7" y="192"/>
                  </a:lnTo>
                  <a:lnTo>
                    <a:pt x="10" y="180"/>
                  </a:lnTo>
                  <a:lnTo>
                    <a:pt x="13" y="167"/>
                  </a:lnTo>
                  <a:lnTo>
                    <a:pt x="18" y="155"/>
                  </a:lnTo>
                  <a:lnTo>
                    <a:pt x="23" y="143"/>
                  </a:lnTo>
                  <a:lnTo>
                    <a:pt x="29" y="131"/>
                  </a:lnTo>
                  <a:lnTo>
                    <a:pt x="37" y="117"/>
                  </a:lnTo>
                  <a:lnTo>
                    <a:pt x="45" y="105"/>
                  </a:lnTo>
                  <a:lnTo>
                    <a:pt x="54" y="93"/>
                  </a:lnTo>
                  <a:lnTo>
                    <a:pt x="64" y="81"/>
                  </a:lnTo>
                  <a:lnTo>
                    <a:pt x="75" y="69"/>
                  </a:lnTo>
                  <a:lnTo>
                    <a:pt x="89" y="57"/>
                  </a:lnTo>
                  <a:lnTo>
                    <a:pt x="103" y="47"/>
                  </a:lnTo>
                  <a:lnTo>
                    <a:pt x="118" y="36"/>
                  </a:lnTo>
                  <a:lnTo>
                    <a:pt x="136" y="25"/>
                  </a:lnTo>
                  <a:lnTo>
                    <a:pt x="154" y="16"/>
                  </a:lnTo>
                  <a:lnTo>
                    <a:pt x="174" y="7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E3B3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181"/>
            <p:cNvSpPr>
              <a:spLocks/>
            </p:cNvSpPr>
            <p:nvPr/>
          </p:nvSpPr>
          <p:spPr bwMode="auto">
            <a:xfrm>
              <a:off x="735" y="3264"/>
              <a:ext cx="9" cy="13"/>
            </a:xfrm>
            <a:custGeom>
              <a:avLst/>
              <a:gdLst/>
              <a:ahLst/>
              <a:cxnLst>
                <a:cxn ang="0">
                  <a:pos x="178" y="3"/>
                </a:cxn>
                <a:cxn ang="0">
                  <a:pos x="174" y="7"/>
                </a:cxn>
                <a:cxn ang="0">
                  <a:pos x="161" y="19"/>
                </a:cxn>
                <a:cxn ang="0">
                  <a:pos x="143" y="38"/>
                </a:cxn>
                <a:cxn ang="0">
                  <a:pos x="119" y="64"/>
                </a:cxn>
                <a:cxn ang="0">
                  <a:pos x="106" y="81"/>
                </a:cxn>
                <a:cxn ang="0">
                  <a:pos x="92" y="99"/>
                </a:cxn>
                <a:cxn ang="0">
                  <a:pos x="77" y="118"/>
                </a:cxn>
                <a:cxn ang="0">
                  <a:pos x="62" y="141"/>
                </a:cxn>
                <a:cxn ang="0">
                  <a:pos x="47" y="164"/>
                </a:cxn>
                <a:cxn ang="0">
                  <a:pos x="31" y="189"/>
                </a:cxn>
                <a:cxn ang="0">
                  <a:pos x="15" y="217"/>
                </a:cxn>
                <a:cxn ang="0">
                  <a:pos x="0" y="245"/>
                </a:cxn>
                <a:cxn ang="0">
                  <a:pos x="3" y="234"/>
                </a:cxn>
                <a:cxn ang="0">
                  <a:pos x="12" y="202"/>
                </a:cxn>
                <a:cxn ang="0">
                  <a:pos x="19" y="182"/>
                </a:cxn>
                <a:cxn ang="0">
                  <a:pos x="27" y="158"/>
                </a:cxn>
                <a:cxn ang="0">
                  <a:pos x="37" y="135"/>
                </a:cxn>
                <a:cxn ang="0">
                  <a:pos x="48" y="110"/>
                </a:cxn>
                <a:cxn ang="0">
                  <a:pos x="59" y="86"/>
                </a:cxn>
                <a:cxn ang="0">
                  <a:pos x="73" y="63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4"/>
                </a:cxn>
                <a:cxn ang="0">
                  <a:pos x="103" y="25"/>
                </a:cxn>
                <a:cxn ang="0">
                  <a:pos x="111" y="18"/>
                </a:cxn>
                <a:cxn ang="0">
                  <a:pos x="120" y="11"/>
                </a:cxn>
                <a:cxn ang="0">
                  <a:pos x="129" y="7"/>
                </a:cxn>
                <a:cxn ang="0">
                  <a:pos x="138" y="3"/>
                </a:cxn>
                <a:cxn ang="0">
                  <a:pos x="148" y="1"/>
                </a:cxn>
                <a:cxn ang="0">
                  <a:pos x="157" y="0"/>
                </a:cxn>
                <a:cxn ang="0">
                  <a:pos x="168" y="1"/>
                </a:cxn>
                <a:cxn ang="0">
                  <a:pos x="178" y="3"/>
                </a:cxn>
              </a:cxnLst>
              <a:rect l="0" t="0" r="r" b="b"/>
              <a:pathLst>
                <a:path w="178" h="245">
                  <a:moveTo>
                    <a:pt x="178" y="3"/>
                  </a:moveTo>
                  <a:lnTo>
                    <a:pt x="174" y="7"/>
                  </a:lnTo>
                  <a:lnTo>
                    <a:pt x="161" y="19"/>
                  </a:lnTo>
                  <a:lnTo>
                    <a:pt x="143" y="38"/>
                  </a:lnTo>
                  <a:lnTo>
                    <a:pt x="119" y="64"/>
                  </a:lnTo>
                  <a:lnTo>
                    <a:pt x="106" y="81"/>
                  </a:lnTo>
                  <a:lnTo>
                    <a:pt x="92" y="99"/>
                  </a:lnTo>
                  <a:lnTo>
                    <a:pt x="77" y="118"/>
                  </a:lnTo>
                  <a:lnTo>
                    <a:pt x="62" y="141"/>
                  </a:lnTo>
                  <a:lnTo>
                    <a:pt x="47" y="164"/>
                  </a:lnTo>
                  <a:lnTo>
                    <a:pt x="31" y="189"/>
                  </a:lnTo>
                  <a:lnTo>
                    <a:pt x="15" y="217"/>
                  </a:lnTo>
                  <a:lnTo>
                    <a:pt x="0" y="245"/>
                  </a:lnTo>
                  <a:lnTo>
                    <a:pt x="3" y="234"/>
                  </a:lnTo>
                  <a:lnTo>
                    <a:pt x="12" y="202"/>
                  </a:lnTo>
                  <a:lnTo>
                    <a:pt x="19" y="182"/>
                  </a:lnTo>
                  <a:lnTo>
                    <a:pt x="27" y="158"/>
                  </a:lnTo>
                  <a:lnTo>
                    <a:pt x="37" y="135"/>
                  </a:lnTo>
                  <a:lnTo>
                    <a:pt x="48" y="110"/>
                  </a:lnTo>
                  <a:lnTo>
                    <a:pt x="59" y="86"/>
                  </a:lnTo>
                  <a:lnTo>
                    <a:pt x="73" y="63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4"/>
                  </a:lnTo>
                  <a:lnTo>
                    <a:pt x="103" y="25"/>
                  </a:lnTo>
                  <a:lnTo>
                    <a:pt x="111" y="18"/>
                  </a:lnTo>
                  <a:lnTo>
                    <a:pt x="120" y="11"/>
                  </a:lnTo>
                  <a:lnTo>
                    <a:pt x="129" y="7"/>
                  </a:lnTo>
                  <a:lnTo>
                    <a:pt x="138" y="3"/>
                  </a:lnTo>
                  <a:lnTo>
                    <a:pt x="148" y="1"/>
                  </a:lnTo>
                  <a:lnTo>
                    <a:pt x="157" y="0"/>
                  </a:lnTo>
                  <a:lnTo>
                    <a:pt x="168" y="1"/>
                  </a:lnTo>
                  <a:lnTo>
                    <a:pt x="178" y="3"/>
                  </a:lnTo>
                  <a:close/>
                </a:path>
              </a:pathLst>
            </a:custGeom>
            <a:solidFill>
              <a:srgbClr val="E3B3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182"/>
            <p:cNvSpPr>
              <a:spLocks/>
            </p:cNvSpPr>
            <p:nvPr/>
          </p:nvSpPr>
          <p:spPr bwMode="auto">
            <a:xfrm>
              <a:off x="742" y="3276"/>
              <a:ext cx="8" cy="12"/>
            </a:xfrm>
            <a:custGeom>
              <a:avLst/>
              <a:gdLst/>
              <a:ahLst/>
              <a:cxnLst>
                <a:cxn ang="0">
                  <a:pos x="142" y="0"/>
                </a:cxn>
                <a:cxn ang="0">
                  <a:pos x="138" y="5"/>
                </a:cxn>
                <a:cxn ang="0">
                  <a:pos x="127" y="19"/>
                </a:cxn>
                <a:cxn ang="0">
                  <a:pos x="110" y="41"/>
                </a:cxn>
                <a:cxn ang="0">
                  <a:pos x="90" y="70"/>
                </a:cxn>
                <a:cxn ang="0">
                  <a:pos x="67" y="104"/>
                </a:cxn>
                <a:cxn ang="0">
                  <a:pos x="44" y="143"/>
                </a:cxn>
                <a:cxn ang="0">
                  <a:pos x="33" y="162"/>
                </a:cxn>
                <a:cxn ang="0">
                  <a:pos x="21" y="183"/>
                </a:cxn>
                <a:cxn ang="0">
                  <a:pos x="10" y="204"/>
                </a:cxn>
                <a:cxn ang="0">
                  <a:pos x="0" y="225"/>
                </a:cxn>
                <a:cxn ang="0">
                  <a:pos x="1" y="218"/>
                </a:cxn>
                <a:cxn ang="0">
                  <a:pos x="4" y="197"/>
                </a:cxn>
                <a:cxn ang="0">
                  <a:pos x="7" y="183"/>
                </a:cxn>
                <a:cxn ang="0">
                  <a:pos x="10" y="167"/>
                </a:cxn>
                <a:cxn ang="0">
                  <a:pos x="15" y="150"/>
                </a:cxn>
                <a:cxn ang="0">
                  <a:pos x="21" y="132"/>
                </a:cxn>
                <a:cxn ang="0">
                  <a:pos x="30" y="112"/>
                </a:cxn>
                <a:cxn ang="0">
                  <a:pos x="39" y="93"/>
                </a:cxn>
                <a:cxn ang="0">
                  <a:pos x="45" y="84"/>
                </a:cxn>
                <a:cxn ang="0">
                  <a:pos x="51" y="74"/>
                </a:cxn>
                <a:cxn ang="0">
                  <a:pos x="57" y="65"/>
                </a:cxn>
                <a:cxn ang="0">
                  <a:pos x="64" y="56"/>
                </a:cxn>
                <a:cxn ang="0">
                  <a:pos x="72" y="48"/>
                </a:cxn>
                <a:cxn ang="0">
                  <a:pos x="80" y="39"/>
                </a:cxn>
                <a:cxn ang="0">
                  <a:pos x="89" y="31"/>
                </a:cxn>
                <a:cxn ang="0">
                  <a:pos x="98" y="23"/>
                </a:cxn>
                <a:cxn ang="0">
                  <a:pos x="107" y="17"/>
                </a:cxn>
                <a:cxn ang="0">
                  <a:pos x="119" y="10"/>
                </a:cxn>
                <a:cxn ang="0">
                  <a:pos x="130" y="5"/>
                </a:cxn>
                <a:cxn ang="0">
                  <a:pos x="142" y="0"/>
                </a:cxn>
              </a:cxnLst>
              <a:rect l="0" t="0" r="r" b="b"/>
              <a:pathLst>
                <a:path w="142" h="225">
                  <a:moveTo>
                    <a:pt x="142" y="0"/>
                  </a:moveTo>
                  <a:lnTo>
                    <a:pt x="138" y="5"/>
                  </a:lnTo>
                  <a:lnTo>
                    <a:pt x="127" y="19"/>
                  </a:lnTo>
                  <a:lnTo>
                    <a:pt x="110" y="41"/>
                  </a:lnTo>
                  <a:lnTo>
                    <a:pt x="90" y="70"/>
                  </a:lnTo>
                  <a:lnTo>
                    <a:pt x="67" y="104"/>
                  </a:lnTo>
                  <a:lnTo>
                    <a:pt x="44" y="143"/>
                  </a:lnTo>
                  <a:lnTo>
                    <a:pt x="33" y="162"/>
                  </a:lnTo>
                  <a:lnTo>
                    <a:pt x="21" y="183"/>
                  </a:lnTo>
                  <a:lnTo>
                    <a:pt x="10" y="204"/>
                  </a:lnTo>
                  <a:lnTo>
                    <a:pt x="0" y="225"/>
                  </a:lnTo>
                  <a:lnTo>
                    <a:pt x="1" y="218"/>
                  </a:lnTo>
                  <a:lnTo>
                    <a:pt x="4" y="197"/>
                  </a:lnTo>
                  <a:lnTo>
                    <a:pt x="7" y="183"/>
                  </a:lnTo>
                  <a:lnTo>
                    <a:pt x="10" y="167"/>
                  </a:lnTo>
                  <a:lnTo>
                    <a:pt x="15" y="150"/>
                  </a:lnTo>
                  <a:lnTo>
                    <a:pt x="21" y="132"/>
                  </a:lnTo>
                  <a:lnTo>
                    <a:pt x="30" y="112"/>
                  </a:lnTo>
                  <a:lnTo>
                    <a:pt x="39" y="93"/>
                  </a:lnTo>
                  <a:lnTo>
                    <a:pt x="45" y="84"/>
                  </a:lnTo>
                  <a:lnTo>
                    <a:pt x="51" y="74"/>
                  </a:lnTo>
                  <a:lnTo>
                    <a:pt x="57" y="65"/>
                  </a:lnTo>
                  <a:lnTo>
                    <a:pt x="64" y="56"/>
                  </a:lnTo>
                  <a:lnTo>
                    <a:pt x="72" y="48"/>
                  </a:lnTo>
                  <a:lnTo>
                    <a:pt x="80" y="39"/>
                  </a:lnTo>
                  <a:lnTo>
                    <a:pt x="89" y="31"/>
                  </a:lnTo>
                  <a:lnTo>
                    <a:pt x="98" y="23"/>
                  </a:lnTo>
                  <a:lnTo>
                    <a:pt x="107" y="17"/>
                  </a:lnTo>
                  <a:lnTo>
                    <a:pt x="119" y="10"/>
                  </a:lnTo>
                  <a:lnTo>
                    <a:pt x="130" y="5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E3B3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183"/>
            <p:cNvSpPr>
              <a:spLocks/>
            </p:cNvSpPr>
            <p:nvPr/>
          </p:nvSpPr>
          <p:spPr bwMode="auto">
            <a:xfrm>
              <a:off x="1040" y="3299"/>
              <a:ext cx="60" cy="76"/>
            </a:xfrm>
            <a:custGeom>
              <a:avLst/>
              <a:gdLst/>
              <a:ahLst/>
              <a:cxnLst>
                <a:cxn ang="0">
                  <a:pos x="83" y="403"/>
                </a:cxn>
                <a:cxn ang="0">
                  <a:pos x="132" y="416"/>
                </a:cxn>
                <a:cxn ang="0">
                  <a:pos x="195" y="440"/>
                </a:cxn>
                <a:cxn ang="0">
                  <a:pos x="249" y="466"/>
                </a:cxn>
                <a:cxn ang="0">
                  <a:pos x="311" y="498"/>
                </a:cxn>
                <a:cxn ang="0">
                  <a:pos x="378" y="540"/>
                </a:cxn>
                <a:cxn ang="0">
                  <a:pos x="434" y="575"/>
                </a:cxn>
                <a:cxn ang="0">
                  <a:pos x="470" y="583"/>
                </a:cxn>
                <a:cxn ang="0">
                  <a:pos x="508" y="574"/>
                </a:cxn>
                <a:cxn ang="0">
                  <a:pos x="545" y="551"/>
                </a:cxn>
                <a:cxn ang="0">
                  <a:pos x="582" y="517"/>
                </a:cxn>
                <a:cxn ang="0">
                  <a:pos x="617" y="473"/>
                </a:cxn>
                <a:cxn ang="0">
                  <a:pos x="651" y="421"/>
                </a:cxn>
                <a:cxn ang="0">
                  <a:pos x="683" y="364"/>
                </a:cxn>
                <a:cxn ang="0">
                  <a:pos x="713" y="305"/>
                </a:cxn>
                <a:cxn ang="0">
                  <a:pos x="741" y="245"/>
                </a:cxn>
                <a:cxn ang="0">
                  <a:pos x="776" y="159"/>
                </a:cxn>
                <a:cxn ang="0">
                  <a:pos x="812" y="65"/>
                </a:cxn>
                <a:cxn ang="0">
                  <a:pos x="832" y="9"/>
                </a:cxn>
                <a:cxn ang="0">
                  <a:pos x="839" y="4"/>
                </a:cxn>
                <a:cxn ang="0">
                  <a:pos x="876" y="39"/>
                </a:cxn>
                <a:cxn ang="0">
                  <a:pos x="919" y="88"/>
                </a:cxn>
                <a:cxn ang="0">
                  <a:pos x="952" y="131"/>
                </a:cxn>
                <a:cxn ang="0">
                  <a:pos x="986" y="183"/>
                </a:cxn>
                <a:cxn ang="0">
                  <a:pos x="1021" y="243"/>
                </a:cxn>
                <a:cxn ang="0">
                  <a:pos x="1054" y="311"/>
                </a:cxn>
                <a:cxn ang="0">
                  <a:pos x="1084" y="388"/>
                </a:cxn>
                <a:cxn ang="0">
                  <a:pos x="1108" y="472"/>
                </a:cxn>
                <a:cxn ang="0">
                  <a:pos x="1126" y="565"/>
                </a:cxn>
                <a:cxn ang="0">
                  <a:pos x="1135" y="665"/>
                </a:cxn>
                <a:cxn ang="0">
                  <a:pos x="1133" y="774"/>
                </a:cxn>
                <a:cxn ang="0">
                  <a:pos x="1120" y="890"/>
                </a:cxn>
                <a:cxn ang="0">
                  <a:pos x="1094" y="1015"/>
                </a:cxn>
                <a:cxn ang="0">
                  <a:pos x="1068" y="1085"/>
                </a:cxn>
                <a:cxn ang="0">
                  <a:pos x="1023" y="1122"/>
                </a:cxn>
                <a:cxn ang="0">
                  <a:pos x="942" y="1184"/>
                </a:cxn>
                <a:cxn ang="0">
                  <a:pos x="837" y="1260"/>
                </a:cxn>
                <a:cxn ang="0">
                  <a:pos x="749" y="1316"/>
                </a:cxn>
                <a:cxn ang="0">
                  <a:pos x="688" y="1351"/>
                </a:cxn>
                <a:cxn ang="0">
                  <a:pos x="628" y="1383"/>
                </a:cxn>
                <a:cxn ang="0">
                  <a:pos x="569" y="1408"/>
                </a:cxn>
                <a:cxn ang="0">
                  <a:pos x="512" y="1426"/>
                </a:cxn>
                <a:cxn ang="0">
                  <a:pos x="461" y="1436"/>
                </a:cxn>
                <a:cxn ang="0">
                  <a:pos x="414" y="1435"/>
                </a:cxn>
                <a:cxn ang="0">
                  <a:pos x="375" y="1422"/>
                </a:cxn>
                <a:cxn ang="0">
                  <a:pos x="327" y="1383"/>
                </a:cxn>
                <a:cxn ang="0">
                  <a:pos x="264" y="1326"/>
                </a:cxn>
                <a:cxn ang="0">
                  <a:pos x="173" y="1240"/>
                </a:cxn>
                <a:cxn ang="0">
                  <a:pos x="70" y="1137"/>
                </a:cxn>
                <a:cxn ang="0">
                  <a:pos x="9" y="1075"/>
                </a:cxn>
                <a:cxn ang="0">
                  <a:pos x="77" y="401"/>
                </a:cxn>
              </a:cxnLst>
              <a:rect l="0" t="0" r="r" b="b"/>
              <a:pathLst>
                <a:path w="1135" h="1436">
                  <a:moveTo>
                    <a:pt x="77" y="401"/>
                  </a:moveTo>
                  <a:lnTo>
                    <a:pt x="83" y="403"/>
                  </a:lnTo>
                  <a:lnTo>
                    <a:pt x="102" y="407"/>
                  </a:lnTo>
                  <a:lnTo>
                    <a:pt x="132" y="416"/>
                  </a:lnTo>
                  <a:lnTo>
                    <a:pt x="172" y="431"/>
                  </a:lnTo>
                  <a:lnTo>
                    <a:pt x="195" y="440"/>
                  </a:lnTo>
                  <a:lnTo>
                    <a:pt x="222" y="452"/>
                  </a:lnTo>
                  <a:lnTo>
                    <a:pt x="249" y="466"/>
                  </a:lnTo>
                  <a:lnTo>
                    <a:pt x="279" y="480"/>
                  </a:lnTo>
                  <a:lnTo>
                    <a:pt x="311" y="498"/>
                  </a:lnTo>
                  <a:lnTo>
                    <a:pt x="343" y="518"/>
                  </a:lnTo>
                  <a:lnTo>
                    <a:pt x="378" y="540"/>
                  </a:lnTo>
                  <a:lnTo>
                    <a:pt x="415" y="565"/>
                  </a:lnTo>
                  <a:lnTo>
                    <a:pt x="434" y="575"/>
                  </a:lnTo>
                  <a:lnTo>
                    <a:pt x="452" y="581"/>
                  </a:lnTo>
                  <a:lnTo>
                    <a:pt x="470" y="583"/>
                  </a:lnTo>
                  <a:lnTo>
                    <a:pt x="490" y="581"/>
                  </a:lnTo>
                  <a:lnTo>
                    <a:pt x="508" y="574"/>
                  </a:lnTo>
                  <a:lnTo>
                    <a:pt x="527" y="565"/>
                  </a:lnTo>
                  <a:lnTo>
                    <a:pt x="545" y="551"/>
                  </a:lnTo>
                  <a:lnTo>
                    <a:pt x="564" y="535"/>
                  </a:lnTo>
                  <a:lnTo>
                    <a:pt x="582" y="517"/>
                  </a:lnTo>
                  <a:lnTo>
                    <a:pt x="599" y="496"/>
                  </a:lnTo>
                  <a:lnTo>
                    <a:pt x="617" y="473"/>
                  </a:lnTo>
                  <a:lnTo>
                    <a:pt x="634" y="447"/>
                  </a:lnTo>
                  <a:lnTo>
                    <a:pt x="651" y="421"/>
                  </a:lnTo>
                  <a:lnTo>
                    <a:pt x="667" y="393"/>
                  </a:lnTo>
                  <a:lnTo>
                    <a:pt x="683" y="364"/>
                  </a:lnTo>
                  <a:lnTo>
                    <a:pt x="699" y="335"/>
                  </a:lnTo>
                  <a:lnTo>
                    <a:pt x="713" y="305"/>
                  </a:lnTo>
                  <a:lnTo>
                    <a:pt x="727" y="275"/>
                  </a:lnTo>
                  <a:lnTo>
                    <a:pt x="741" y="245"/>
                  </a:lnTo>
                  <a:lnTo>
                    <a:pt x="754" y="216"/>
                  </a:lnTo>
                  <a:lnTo>
                    <a:pt x="776" y="159"/>
                  </a:lnTo>
                  <a:lnTo>
                    <a:pt x="797" y="108"/>
                  </a:lnTo>
                  <a:lnTo>
                    <a:pt x="812" y="65"/>
                  </a:lnTo>
                  <a:lnTo>
                    <a:pt x="825" y="30"/>
                  </a:lnTo>
                  <a:lnTo>
                    <a:pt x="832" y="9"/>
                  </a:lnTo>
                  <a:lnTo>
                    <a:pt x="834" y="0"/>
                  </a:lnTo>
                  <a:lnTo>
                    <a:pt x="839" y="4"/>
                  </a:lnTo>
                  <a:lnTo>
                    <a:pt x="853" y="18"/>
                  </a:lnTo>
                  <a:lnTo>
                    <a:pt x="876" y="39"/>
                  </a:lnTo>
                  <a:lnTo>
                    <a:pt x="903" y="70"/>
                  </a:lnTo>
                  <a:lnTo>
                    <a:pt x="919" y="88"/>
                  </a:lnTo>
                  <a:lnTo>
                    <a:pt x="935" y="109"/>
                  </a:lnTo>
                  <a:lnTo>
                    <a:pt x="952" y="131"/>
                  </a:lnTo>
                  <a:lnTo>
                    <a:pt x="969" y="156"/>
                  </a:lnTo>
                  <a:lnTo>
                    <a:pt x="986" y="183"/>
                  </a:lnTo>
                  <a:lnTo>
                    <a:pt x="1004" y="212"/>
                  </a:lnTo>
                  <a:lnTo>
                    <a:pt x="1021" y="243"/>
                  </a:lnTo>
                  <a:lnTo>
                    <a:pt x="1038" y="275"/>
                  </a:lnTo>
                  <a:lnTo>
                    <a:pt x="1054" y="311"/>
                  </a:lnTo>
                  <a:lnTo>
                    <a:pt x="1069" y="348"/>
                  </a:lnTo>
                  <a:lnTo>
                    <a:pt x="1084" y="388"/>
                  </a:lnTo>
                  <a:lnTo>
                    <a:pt x="1096" y="429"/>
                  </a:lnTo>
                  <a:lnTo>
                    <a:pt x="1108" y="472"/>
                  </a:lnTo>
                  <a:lnTo>
                    <a:pt x="1117" y="518"/>
                  </a:lnTo>
                  <a:lnTo>
                    <a:pt x="1126" y="565"/>
                  </a:lnTo>
                  <a:lnTo>
                    <a:pt x="1131" y="614"/>
                  </a:lnTo>
                  <a:lnTo>
                    <a:pt x="1135" y="665"/>
                  </a:lnTo>
                  <a:lnTo>
                    <a:pt x="1135" y="718"/>
                  </a:lnTo>
                  <a:lnTo>
                    <a:pt x="1133" y="774"/>
                  </a:lnTo>
                  <a:lnTo>
                    <a:pt x="1129" y="832"/>
                  </a:lnTo>
                  <a:lnTo>
                    <a:pt x="1120" y="890"/>
                  </a:lnTo>
                  <a:lnTo>
                    <a:pt x="1109" y="951"/>
                  </a:lnTo>
                  <a:lnTo>
                    <a:pt x="1094" y="1015"/>
                  </a:lnTo>
                  <a:lnTo>
                    <a:pt x="1075" y="1080"/>
                  </a:lnTo>
                  <a:lnTo>
                    <a:pt x="1068" y="1085"/>
                  </a:lnTo>
                  <a:lnTo>
                    <a:pt x="1051" y="1099"/>
                  </a:lnTo>
                  <a:lnTo>
                    <a:pt x="1023" y="1122"/>
                  </a:lnTo>
                  <a:lnTo>
                    <a:pt x="986" y="1152"/>
                  </a:lnTo>
                  <a:lnTo>
                    <a:pt x="942" y="1184"/>
                  </a:lnTo>
                  <a:lnTo>
                    <a:pt x="892" y="1221"/>
                  </a:lnTo>
                  <a:lnTo>
                    <a:pt x="837" y="1260"/>
                  </a:lnTo>
                  <a:lnTo>
                    <a:pt x="779" y="1298"/>
                  </a:lnTo>
                  <a:lnTo>
                    <a:pt x="749" y="1316"/>
                  </a:lnTo>
                  <a:lnTo>
                    <a:pt x="719" y="1335"/>
                  </a:lnTo>
                  <a:lnTo>
                    <a:pt x="688" y="1351"/>
                  </a:lnTo>
                  <a:lnTo>
                    <a:pt x="658" y="1367"/>
                  </a:lnTo>
                  <a:lnTo>
                    <a:pt x="628" y="1383"/>
                  </a:lnTo>
                  <a:lnTo>
                    <a:pt x="598" y="1396"/>
                  </a:lnTo>
                  <a:lnTo>
                    <a:pt x="569" y="1408"/>
                  </a:lnTo>
                  <a:lnTo>
                    <a:pt x="540" y="1417"/>
                  </a:lnTo>
                  <a:lnTo>
                    <a:pt x="512" y="1426"/>
                  </a:lnTo>
                  <a:lnTo>
                    <a:pt x="486" y="1432"/>
                  </a:lnTo>
                  <a:lnTo>
                    <a:pt x="461" y="1436"/>
                  </a:lnTo>
                  <a:lnTo>
                    <a:pt x="437" y="1436"/>
                  </a:lnTo>
                  <a:lnTo>
                    <a:pt x="414" y="1435"/>
                  </a:lnTo>
                  <a:lnTo>
                    <a:pt x="394" y="1430"/>
                  </a:lnTo>
                  <a:lnTo>
                    <a:pt x="375" y="1422"/>
                  </a:lnTo>
                  <a:lnTo>
                    <a:pt x="359" y="1410"/>
                  </a:lnTo>
                  <a:lnTo>
                    <a:pt x="327" y="1383"/>
                  </a:lnTo>
                  <a:lnTo>
                    <a:pt x="295" y="1355"/>
                  </a:lnTo>
                  <a:lnTo>
                    <a:pt x="264" y="1326"/>
                  </a:lnTo>
                  <a:lnTo>
                    <a:pt x="233" y="1297"/>
                  </a:lnTo>
                  <a:lnTo>
                    <a:pt x="173" y="1240"/>
                  </a:lnTo>
                  <a:lnTo>
                    <a:pt x="117" y="1185"/>
                  </a:lnTo>
                  <a:lnTo>
                    <a:pt x="70" y="1137"/>
                  </a:lnTo>
                  <a:lnTo>
                    <a:pt x="32" y="1099"/>
                  </a:lnTo>
                  <a:lnTo>
                    <a:pt x="9" y="1075"/>
                  </a:lnTo>
                  <a:lnTo>
                    <a:pt x="0" y="1066"/>
                  </a:lnTo>
                  <a:lnTo>
                    <a:pt x="77" y="4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184"/>
            <p:cNvSpPr>
              <a:spLocks noEditPoints="1"/>
            </p:cNvSpPr>
            <p:nvPr/>
          </p:nvSpPr>
          <p:spPr bwMode="auto">
            <a:xfrm>
              <a:off x="650" y="2998"/>
              <a:ext cx="650" cy="385"/>
            </a:xfrm>
            <a:custGeom>
              <a:avLst/>
              <a:gdLst/>
              <a:ahLst/>
              <a:cxnLst>
                <a:cxn ang="0">
                  <a:pos x="10187" y="487"/>
                </a:cxn>
                <a:cxn ang="0">
                  <a:pos x="9555" y="288"/>
                </a:cxn>
                <a:cxn ang="0">
                  <a:pos x="8664" y="107"/>
                </a:cxn>
                <a:cxn ang="0">
                  <a:pos x="7498" y="6"/>
                </a:cxn>
                <a:cxn ang="0">
                  <a:pos x="6240" y="25"/>
                </a:cxn>
                <a:cxn ang="0">
                  <a:pos x="5184" y="101"/>
                </a:cxn>
                <a:cxn ang="0">
                  <a:pos x="4150" y="222"/>
                </a:cxn>
                <a:cxn ang="0">
                  <a:pos x="3346" y="369"/>
                </a:cxn>
                <a:cxn ang="0">
                  <a:pos x="1940" y="1307"/>
                </a:cxn>
                <a:cxn ang="0">
                  <a:pos x="941" y="2793"/>
                </a:cxn>
                <a:cxn ang="0">
                  <a:pos x="314" y="4287"/>
                </a:cxn>
                <a:cxn ang="0">
                  <a:pos x="12" y="5308"/>
                </a:cxn>
                <a:cxn ang="0">
                  <a:pos x="1719" y="6273"/>
                </a:cxn>
                <a:cxn ang="0">
                  <a:pos x="4093" y="6912"/>
                </a:cxn>
                <a:cxn ang="0">
                  <a:pos x="6335" y="7212"/>
                </a:cxn>
                <a:cxn ang="0">
                  <a:pos x="7891" y="7301"/>
                </a:cxn>
                <a:cxn ang="0">
                  <a:pos x="9075" y="6985"/>
                </a:cxn>
                <a:cxn ang="0">
                  <a:pos x="10355" y="6197"/>
                </a:cxn>
                <a:cxn ang="0">
                  <a:pos x="11392" y="5330"/>
                </a:cxn>
                <a:cxn ang="0">
                  <a:pos x="12088" y="4630"/>
                </a:cxn>
                <a:cxn ang="0">
                  <a:pos x="12305" y="3848"/>
                </a:cxn>
                <a:cxn ang="0">
                  <a:pos x="11961" y="2432"/>
                </a:cxn>
                <a:cxn ang="0">
                  <a:pos x="11436" y="1466"/>
                </a:cxn>
                <a:cxn ang="0">
                  <a:pos x="10927" y="895"/>
                </a:cxn>
                <a:cxn ang="0">
                  <a:pos x="10613" y="652"/>
                </a:cxn>
                <a:cxn ang="0">
                  <a:pos x="7361" y="6863"/>
                </a:cxn>
                <a:cxn ang="0">
                  <a:pos x="5940" y="6802"/>
                </a:cxn>
                <a:cxn ang="0">
                  <a:pos x="3916" y="6469"/>
                </a:cxn>
                <a:cxn ang="0">
                  <a:pos x="1491" y="5686"/>
                </a:cxn>
                <a:cxn ang="0">
                  <a:pos x="415" y="4924"/>
                </a:cxn>
                <a:cxn ang="0">
                  <a:pos x="596" y="4165"/>
                </a:cxn>
                <a:cxn ang="0">
                  <a:pos x="1003" y="3135"/>
                </a:cxn>
                <a:cxn ang="0">
                  <a:pos x="1712" y="2083"/>
                </a:cxn>
                <a:cxn ang="0">
                  <a:pos x="2628" y="1461"/>
                </a:cxn>
                <a:cxn ang="0">
                  <a:pos x="3613" y="1518"/>
                </a:cxn>
                <a:cxn ang="0">
                  <a:pos x="5030" y="1684"/>
                </a:cxn>
                <a:cxn ang="0">
                  <a:pos x="6389" y="2015"/>
                </a:cxn>
                <a:cxn ang="0">
                  <a:pos x="7203" y="2568"/>
                </a:cxn>
                <a:cxn ang="0">
                  <a:pos x="7437" y="3359"/>
                </a:cxn>
                <a:cxn ang="0">
                  <a:pos x="7703" y="4429"/>
                </a:cxn>
                <a:cxn ang="0">
                  <a:pos x="7925" y="5664"/>
                </a:cxn>
                <a:cxn ang="0">
                  <a:pos x="7987" y="6834"/>
                </a:cxn>
                <a:cxn ang="0">
                  <a:pos x="8465" y="6142"/>
                </a:cxn>
                <a:cxn ang="0">
                  <a:pos x="8172" y="4018"/>
                </a:cxn>
                <a:cxn ang="0">
                  <a:pos x="7962" y="2375"/>
                </a:cxn>
                <a:cxn ang="0">
                  <a:pos x="9737" y="2126"/>
                </a:cxn>
                <a:cxn ang="0">
                  <a:pos x="10089" y="3233"/>
                </a:cxn>
                <a:cxn ang="0">
                  <a:pos x="10353" y="4407"/>
                </a:cxn>
                <a:cxn ang="0">
                  <a:pos x="10538" y="5453"/>
                </a:cxn>
                <a:cxn ang="0">
                  <a:pos x="9940" y="5930"/>
                </a:cxn>
                <a:cxn ang="0">
                  <a:pos x="9315" y="6348"/>
                </a:cxn>
                <a:cxn ang="0">
                  <a:pos x="8775" y="6640"/>
                </a:cxn>
                <a:cxn ang="0">
                  <a:pos x="11017" y="5109"/>
                </a:cxn>
                <a:cxn ang="0">
                  <a:pos x="10896" y="4466"/>
                </a:cxn>
                <a:cxn ang="0">
                  <a:pos x="10531" y="3084"/>
                </a:cxn>
                <a:cxn ang="0">
                  <a:pos x="10058" y="1451"/>
                </a:cxn>
                <a:cxn ang="0">
                  <a:pos x="10752" y="1523"/>
                </a:cxn>
                <a:cxn ang="0">
                  <a:pos x="11349" y="2238"/>
                </a:cxn>
                <a:cxn ang="0">
                  <a:pos x="11730" y="3186"/>
                </a:cxn>
                <a:cxn ang="0">
                  <a:pos x="11924" y="3952"/>
                </a:cxn>
              </a:cxnLst>
              <a:rect l="0" t="0" r="r" b="b"/>
              <a:pathLst>
                <a:path w="12343" h="7306">
                  <a:moveTo>
                    <a:pt x="10613" y="652"/>
                  </a:moveTo>
                  <a:lnTo>
                    <a:pt x="10534" y="622"/>
                  </a:lnTo>
                  <a:lnTo>
                    <a:pt x="10438" y="583"/>
                  </a:lnTo>
                  <a:lnTo>
                    <a:pt x="10382" y="560"/>
                  </a:lnTo>
                  <a:lnTo>
                    <a:pt x="10322" y="537"/>
                  </a:lnTo>
                  <a:lnTo>
                    <a:pt x="10256" y="512"/>
                  </a:lnTo>
                  <a:lnTo>
                    <a:pt x="10187" y="487"/>
                  </a:lnTo>
                  <a:lnTo>
                    <a:pt x="10112" y="459"/>
                  </a:lnTo>
                  <a:lnTo>
                    <a:pt x="10031" y="431"/>
                  </a:lnTo>
                  <a:lnTo>
                    <a:pt x="9946" y="404"/>
                  </a:lnTo>
                  <a:lnTo>
                    <a:pt x="9856" y="375"/>
                  </a:lnTo>
                  <a:lnTo>
                    <a:pt x="9761" y="346"/>
                  </a:lnTo>
                  <a:lnTo>
                    <a:pt x="9661" y="317"/>
                  </a:lnTo>
                  <a:lnTo>
                    <a:pt x="9555" y="288"/>
                  </a:lnTo>
                  <a:lnTo>
                    <a:pt x="9444" y="260"/>
                  </a:lnTo>
                  <a:lnTo>
                    <a:pt x="9327" y="232"/>
                  </a:lnTo>
                  <a:lnTo>
                    <a:pt x="9206" y="206"/>
                  </a:lnTo>
                  <a:lnTo>
                    <a:pt x="9078" y="179"/>
                  </a:lnTo>
                  <a:lnTo>
                    <a:pt x="8946" y="153"/>
                  </a:lnTo>
                  <a:lnTo>
                    <a:pt x="8808" y="130"/>
                  </a:lnTo>
                  <a:lnTo>
                    <a:pt x="8664" y="107"/>
                  </a:lnTo>
                  <a:lnTo>
                    <a:pt x="8514" y="87"/>
                  </a:lnTo>
                  <a:lnTo>
                    <a:pt x="8360" y="67"/>
                  </a:lnTo>
                  <a:lnTo>
                    <a:pt x="8199" y="50"/>
                  </a:lnTo>
                  <a:lnTo>
                    <a:pt x="8032" y="36"/>
                  </a:lnTo>
                  <a:lnTo>
                    <a:pt x="7860" y="24"/>
                  </a:lnTo>
                  <a:lnTo>
                    <a:pt x="7682" y="13"/>
                  </a:lnTo>
                  <a:lnTo>
                    <a:pt x="7498" y="6"/>
                  </a:lnTo>
                  <a:lnTo>
                    <a:pt x="7307" y="1"/>
                  </a:lnTo>
                  <a:lnTo>
                    <a:pt x="7112" y="0"/>
                  </a:lnTo>
                  <a:lnTo>
                    <a:pt x="6910" y="2"/>
                  </a:lnTo>
                  <a:lnTo>
                    <a:pt x="6738" y="6"/>
                  </a:lnTo>
                  <a:lnTo>
                    <a:pt x="6569" y="11"/>
                  </a:lnTo>
                  <a:lnTo>
                    <a:pt x="6403" y="17"/>
                  </a:lnTo>
                  <a:lnTo>
                    <a:pt x="6240" y="25"/>
                  </a:lnTo>
                  <a:lnTo>
                    <a:pt x="6078" y="34"/>
                  </a:lnTo>
                  <a:lnTo>
                    <a:pt x="5920" y="43"/>
                  </a:lnTo>
                  <a:lnTo>
                    <a:pt x="5766" y="53"/>
                  </a:lnTo>
                  <a:lnTo>
                    <a:pt x="5614" y="64"/>
                  </a:lnTo>
                  <a:lnTo>
                    <a:pt x="5467" y="76"/>
                  </a:lnTo>
                  <a:lnTo>
                    <a:pt x="5324" y="88"/>
                  </a:lnTo>
                  <a:lnTo>
                    <a:pt x="5184" y="101"/>
                  </a:lnTo>
                  <a:lnTo>
                    <a:pt x="5049" y="115"/>
                  </a:lnTo>
                  <a:lnTo>
                    <a:pt x="4919" y="128"/>
                  </a:lnTo>
                  <a:lnTo>
                    <a:pt x="4793" y="141"/>
                  </a:lnTo>
                  <a:lnTo>
                    <a:pt x="4673" y="155"/>
                  </a:lnTo>
                  <a:lnTo>
                    <a:pt x="4557" y="169"/>
                  </a:lnTo>
                  <a:lnTo>
                    <a:pt x="4342" y="196"/>
                  </a:lnTo>
                  <a:lnTo>
                    <a:pt x="4150" y="222"/>
                  </a:lnTo>
                  <a:lnTo>
                    <a:pt x="3984" y="246"/>
                  </a:lnTo>
                  <a:lnTo>
                    <a:pt x="3843" y="268"/>
                  </a:lnTo>
                  <a:lnTo>
                    <a:pt x="3731" y="285"/>
                  </a:lnTo>
                  <a:lnTo>
                    <a:pt x="3649" y="300"/>
                  </a:lnTo>
                  <a:lnTo>
                    <a:pt x="3599" y="309"/>
                  </a:lnTo>
                  <a:lnTo>
                    <a:pt x="3581" y="312"/>
                  </a:lnTo>
                  <a:lnTo>
                    <a:pt x="3346" y="369"/>
                  </a:lnTo>
                  <a:lnTo>
                    <a:pt x="3119" y="449"/>
                  </a:lnTo>
                  <a:lnTo>
                    <a:pt x="2901" y="549"/>
                  </a:lnTo>
                  <a:lnTo>
                    <a:pt x="2692" y="669"/>
                  </a:lnTo>
                  <a:lnTo>
                    <a:pt x="2491" y="806"/>
                  </a:lnTo>
                  <a:lnTo>
                    <a:pt x="2300" y="959"/>
                  </a:lnTo>
                  <a:lnTo>
                    <a:pt x="2116" y="1126"/>
                  </a:lnTo>
                  <a:lnTo>
                    <a:pt x="1940" y="1307"/>
                  </a:lnTo>
                  <a:lnTo>
                    <a:pt x="1774" y="1498"/>
                  </a:lnTo>
                  <a:lnTo>
                    <a:pt x="1615" y="1698"/>
                  </a:lnTo>
                  <a:lnTo>
                    <a:pt x="1464" y="1908"/>
                  </a:lnTo>
                  <a:lnTo>
                    <a:pt x="1322" y="2124"/>
                  </a:lnTo>
                  <a:lnTo>
                    <a:pt x="1187" y="2343"/>
                  </a:lnTo>
                  <a:lnTo>
                    <a:pt x="1060" y="2567"/>
                  </a:lnTo>
                  <a:lnTo>
                    <a:pt x="941" y="2793"/>
                  </a:lnTo>
                  <a:lnTo>
                    <a:pt x="830" y="3018"/>
                  </a:lnTo>
                  <a:lnTo>
                    <a:pt x="725" y="3243"/>
                  </a:lnTo>
                  <a:lnTo>
                    <a:pt x="629" y="3464"/>
                  </a:lnTo>
                  <a:lnTo>
                    <a:pt x="539" y="3681"/>
                  </a:lnTo>
                  <a:lnTo>
                    <a:pt x="457" y="3891"/>
                  </a:lnTo>
                  <a:lnTo>
                    <a:pt x="383" y="4094"/>
                  </a:lnTo>
                  <a:lnTo>
                    <a:pt x="314" y="4287"/>
                  </a:lnTo>
                  <a:lnTo>
                    <a:pt x="254" y="4470"/>
                  </a:lnTo>
                  <a:lnTo>
                    <a:pt x="199" y="4640"/>
                  </a:lnTo>
                  <a:lnTo>
                    <a:pt x="151" y="4795"/>
                  </a:lnTo>
                  <a:lnTo>
                    <a:pt x="110" y="4935"/>
                  </a:lnTo>
                  <a:lnTo>
                    <a:pt x="76" y="5059"/>
                  </a:lnTo>
                  <a:lnTo>
                    <a:pt x="49" y="5162"/>
                  </a:lnTo>
                  <a:lnTo>
                    <a:pt x="12" y="5308"/>
                  </a:lnTo>
                  <a:lnTo>
                    <a:pt x="0" y="5359"/>
                  </a:lnTo>
                  <a:lnTo>
                    <a:pt x="250" y="5539"/>
                  </a:lnTo>
                  <a:lnTo>
                    <a:pt x="517" y="5707"/>
                  </a:lnTo>
                  <a:lnTo>
                    <a:pt x="799" y="5864"/>
                  </a:lnTo>
                  <a:lnTo>
                    <a:pt x="1095" y="6011"/>
                  </a:lnTo>
                  <a:lnTo>
                    <a:pt x="1402" y="6148"/>
                  </a:lnTo>
                  <a:lnTo>
                    <a:pt x="1719" y="6273"/>
                  </a:lnTo>
                  <a:lnTo>
                    <a:pt x="2046" y="6390"/>
                  </a:lnTo>
                  <a:lnTo>
                    <a:pt x="2379" y="6498"/>
                  </a:lnTo>
                  <a:lnTo>
                    <a:pt x="2717" y="6596"/>
                  </a:lnTo>
                  <a:lnTo>
                    <a:pt x="3060" y="6687"/>
                  </a:lnTo>
                  <a:lnTo>
                    <a:pt x="3404" y="6770"/>
                  </a:lnTo>
                  <a:lnTo>
                    <a:pt x="3749" y="6845"/>
                  </a:lnTo>
                  <a:lnTo>
                    <a:pt x="4093" y="6912"/>
                  </a:lnTo>
                  <a:lnTo>
                    <a:pt x="4435" y="6973"/>
                  </a:lnTo>
                  <a:lnTo>
                    <a:pt x="4772" y="7027"/>
                  </a:lnTo>
                  <a:lnTo>
                    <a:pt x="5102" y="7075"/>
                  </a:lnTo>
                  <a:lnTo>
                    <a:pt x="5426" y="7117"/>
                  </a:lnTo>
                  <a:lnTo>
                    <a:pt x="5740" y="7154"/>
                  </a:lnTo>
                  <a:lnTo>
                    <a:pt x="6044" y="7185"/>
                  </a:lnTo>
                  <a:lnTo>
                    <a:pt x="6335" y="7212"/>
                  </a:lnTo>
                  <a:lnTo>
                    <a:pt x="6612" y="7234"/>
                  </a:lnTo>
                  <a:lnTo>
                    <a:pt x="6873" y="7253"/>
                  </a:lnTo>
                  <a:lnTo>
                    <a:pt x="7118" y="7268"/>
                  </a:lnTo>
                  <a:lnTo>
                    <a:pt x="7343" y="7280"/>
                  </a:lnTo>
                  <a:lnTo>
                    <a:pt x="7548" y="7290"/>
                  </a:lnTo>
                  <a:lnTo>
                    <a:pt x="7731" y="7296"/>
                  </a:lnTo>
                  <a:lnTo>
                    <a:pt x="7891" y="7301"/>
                  </a:lnTo>
                  <a:lnTo>
                    <a:pt x="8024" y="7304"/>
                  </a:lnTo>
                  <a:lnTo>
                    <a:pt x="8209" y="7306"/>
                  </a:lnTo>
                  <a:lnTo>
                    <a:pt x="8275" y="7306"/>
                  </a:lnTo>
                  <a:lnTo>
                    <a:pt x="8477" y="7239"/>
                  </a:lnTo>
                  <a:lnTo>
                    <a:pt x="8679" y="7162"/>
                  </a:lnTo>
                  <a:lnTo>
                    <a:pt x="8879" y="7077"/>
                  </a:lnTo>
                  <a:lnTo>
                    <a:pt x="9075" y="6985"/>
                  </a:lnTo>
                  <a:lnTo>
                    <a:pt x="9269" y="6886"/>
                  </a:lnTo>
                  <a:lnTo>
                    <a:pt x="9459" y="6782"/>
                  </a:lnTo>
                  <a:lnTo>
                    <a:pt x="9646" y="6672"/>
                  </a:lnTo>
                  <a:lnTo>
                    <a:pt x="9830" y="6558"/>
                  </a:lnTo>
                  <a:lnTo>
                    <a:pt x="10009" y="6440"/>
                  </a:lnTo>
                  <a:lnTo>
                    <a:pt x="10184" y="6319"/>
                  </a:lnTo>
                  <a:lnTo>
                    <a:pt x="10355" y="6197"/>
                  </a:lnTo>
                  <a:lnTo>
                    <a:pt x="10519" y="6072"/>
                  </a:lnTo>
                  <a:lnTo>
                    <a:pt x="10680" y="5946"/>
                  </a:lnTo>
                  <a:lnTo>
                    <a:pt x="10835" y="5820"/>
                  </a:lnTo>
                  <a:lnTo>
                    <a:pt x="10983" y="5695"/>
                  </a:lnTo>
                  <a:lnTo>
                    <a:pt x="11126" y="5571"/>
                  </a:lnTo>
                  <a:lnTo>
                    <a:pt x="11263" y="5449"/>
                  </a:lnTo>
                  <a:lnTo>
                    <a:pt x="11392" y="5330"/>
                  </a:lnTo>
                  <a:lnTo>
                    <a:pt x="11514" y="5214"/>
                  </a:lnTo>
                  <a:lnTo>
                    <a:pt x="11630" y="5103"/>
                  </a:lnTo>
                  <a:lnTo>
                    <a:pt x="11738" y="4995"/>
                  </a:lnTo>
                  <a:lnTo>
                    <a:pt x="11838" y="4894"/>
                  </a:lnTo>
                  <a:lnTo>
                    <a:pt x="11930" y="4799"/>
                  </a:lnTo>
                  <a:lnTo>
                    <a:pt x="12013" y="4711"/>
                  </a:lnTo>
                  <a:lnTo>
                    <a:pt x="12088" y="4630"/>
                  </a:lnTo>
                  <a:lnTo>
                    <a:pt x="12153" y="4559"/>
                  </a:lnTo>
                  <a:lnTo>
                    <a:pt x="12210" y="4495"/>
                  </a:lnTo>
                  <a:lnTo>
                    <a:pt x="12257" y="4442"/>
                  </a:lnTo>
                  <a:lnTo>
                    <a:pt x="12320" y="4369"/>
                  </a:lnTo>
                  <a:lnTo>
                    <a:pt x="12343" y="4343"/>
                  </a:lnTo>
                  <a:lnTo>
                    <a:pt x="12327" y="4091"/>
                  </a:lnTo>
                  <a:lnTo>
                    <a:pt x="12305" y="3848"/>
                  </a:lnTo>
                  <a:lnTo>
                    <a:pt x="12274" y="3616"/>
                  </a:lnTo>
                  <a:lnTo>
                    <a:pt x="12236" y="3394"/>
                  </a:lnTo>
                  <a:lnTo>
                    <a:pt x="12192" y="3183"/>
                  </a:lnTo>
                  <a:lnTo>
                    <a:pt x="12142" y="2981"/>
                  </a:lnTo>
                  <a:lnTo>
                    <a:pt x="12086" y="2789"/>
                  </a:lnTo>
                  <a:lnTo>
                    <a:pt x="12025" y="2606"/>
                  </a:lnTo>
                  <a:lnTo>
                    <a:pt x="11961" y="2432"/>
                  </a:lnTo>
                  <a:lnTo>
                    <a:pt x="11892" y="2268"/>
                  </a:lnTo>
                  <a:lnTo>
                    <a:pt x="11820" y="2113"/>
                  </a:lnTo>
                  <a:lnTo>
                    <a:pt x="11747" y="1966"/>
                  </a:lnTo>
                  <a:lnTo>
                    <a:pt x="11670" y="1829"/>
                  </a:lnTo>
                  <a:lnTo>
                    <a:pt x="11593" y="1699"/>
                  </a:lnTo>
                  <a:lnTo>
                    <a:pt x="11514" y="1579"/>
                  </a:lnTo>
                  <a:lnTo>
                    <a:pt x="11436" y="1466"/>
                  </a:lnTo>
                  <a:lnTo>
                    <a:pt x="11358" y="1362"/>
                  </a:lnTo>
                  <a:lnTo>
                    <a:pt x="11280" y="1265"/>
                  </a:lnTo>
                  <a:lnTo>
                    <a:pt x="11204" y="1176"/>
                  </a:lnTo>
                  <a:lnTo>
                    <a:pt x="11131" y="1095"/>
                  </a:lnTo>
                  <a:lnTo>
                    <a:pt x="11059" y="1021"/>
                  </a:lnTo>
                  <a:lnTo>
                    <a:pt x="10991" y="954"/>
                  </a:lnTo>
                  <a:lnTo>
                    <a:pt x="10927" y="895"/>
                  </a:lnTo>
                  <a:lnTo>
                    <a:pt x="10868" y="842"/>
                  </a:lnTo>
                  <a:lnTo>
                    <a:pt x="10812" y="796"/>
                  </a:lnTo>
                  <a:lnTo>
                    <a:pt x="10762" y="758"/>
                  </a:lnTo>
                  <a:lnTo>
                    <a:pt x="10719" y="725"/>
                  </a:lnTo>
                  <a:lnTo>
                    <a:pt x="10682" y="698"/>
                  </a:lnTo>
                  <a:lnTo>
                    <a:pt x="10630" y="664"/>
                  </a:lnTo>
                  <a:lnTo>
                    <a:pt x="10613" y="652"/>
                  </a:lnTo>
                  <a:close/>
                  <a:moveTo>
                    <a:pt x="7987" y="6834"/>
                  </a:moveTo>
                  <a:lnTo>
                    <a:pt x="7945" y="6838"/>
                  </a:lnTo>
                  <a:lnTo>
                    <a:pt x="7823" y="6847"/>
                  </a:lnTo>
                  <a:lnTo>
                    <a:pt x="7734" y="6852"/>
                  </a:lnTo>
                  <a:lnTo>
                    <a:pt x="7627" y="6857"/>
                  </a:lnTo>
                  <a:lnTo>
                    <a:pt x="7502" y="6861"/>
                  </a:lnTo>
                  <a:lnTo>
                    <a:pt x="7361" y="6863"/>
                  </a:lnTo>
                  <a:lnTo>
                    <a:pt x="7202" y="6864"/>
                  </a:lnTo>
                  <a:lnTo>
                    <a:pt x="7028" y="6863"/>
                  </a:lnTo>
                  <a:lnTo>
                    <a:pt x="6839" y="6859"/>
                  </a:lnTo>
                  <a:lnTo>
                    <a:pt x="6634" y="6851"/>
                  </a:lnTo>
                  <a:lnTo>
                    <a:pt x="6416" y="6839"/>
                  </a:lnTo>
                  <a:lnTo>
                    <a:pt x="6184" y="6823"/>
                  </a:lnTo>
                  <a:lnTo>
                    <a:pt x="5940" y="6802"/>
                  </a:lnTo>
                  <a:lnTo>
                    <a:pt x="5683" y="6775"/>
                  </a:lnTo>
                  <a:lnTo>
                    <a:pt x="5415" y="6743"/>
                  </a:lnTo>
                  <a:lnTo>
                    <a:pt x="5134" y="6703"/>
                  </a:lnTo>
                  <a:lnTo>
                    <a:pt x="4844" y="6657"/>
                  </a:lnTo>
                  <a:lnTo>
                    <a:pt x="4544" y="6603"/>
                  </a:lnTo>
                  <a:lnTo>
                    <a:pt x="4234" y="6540"/>
                  </a:lnTo>
                  <a:lnTo>
                    <a:pt x="3916" y="6469"/>
                  </a:lnTo>
                  <a:lnTo>
                    <a:pt x="3590" y="6389"/>
                  </a:lnTo>
                  <a:lnTo>
                    <a:pt x="3255" y="6299"/>
                  </a:lnTo>
                  <a:lnTo>
                    <a:pt x="2914" y="6199"/>
                  </a:lnTo>
                  <a:lnTo>
                    <a:pt x="2566" y="6088"/>
                  </a:lnTo>
                  <a:lnTo>
                    <a:pt x="2213" y="5966"/>
                  </a:lnTo>
                  <a:lnTo>
                    <a:pt x="1854" y="5832"/>
                  </a:lnTo>
                  <a:lnTo>
                    <a:pt x="1491" y="5686"/>
                  </a:lnTo>
                  <a:lnTo>
                    <a:pt x="1124" y="5526"/>
                  </a:lnTo>
                  <a:lnTo>
                    <a:pt x="752" y="5354"/>
                  </a:lnTo>
                  <a:lnTo>
                    <a:pt x="378" y="5167"/>
                  </a:lnTo>
                  <a:lnTo>
                    <a:pt x="383" y="5139"/>
                  </a:lnTo>
                  <a:lnTo>
                    <a:pt x="394" y="5055"/>
                  </a:lnTo>
                  <a:lnTo>
                    <a:pt x="403" y="4995"/>
                  </a:lnTo>
                  <a:lnTo>
                    <a:pt x="415" y="4924"/>
                  </a:lnTo>
                  <a:lnTo>
                    <a:pt x="431" y="4841"/>
                  </a:lnTo>
                  <a:lnTo>
                    <a:pt x="449" y="4749"/>
                  </a:lnTo>
                  <a:lnTo>
                    <a:pt x="471" y="4648"/>
                  </a:lnTo>
                  <a:lnTo>
                    <a:pt x="496" y="4538"/>
                  </a:lnTo>
                  <a:lnTo>
                    <a:pt x="526" y="4421"/>
                  </a:lnTo>
                  <a:lnTo>
                    <a:pt x="559" y="4296"/>
                  </a:lnTo>
                  <a:lnTo>
                    <a:pt x="596" y="4165"/>
                  </a:lnTo>
                  <a:lnTo>
                    <a:pt x="639" y="4029"/>
                  </a:lnTo>
                  <a:lnTo>
                    <a:pt x="687" y="3888"/>
                  </a:lnTo>
                  <a:lnTo>
                    <a:pt x="739" y="3742"/>
                  </a:lnTo>
                  <a:lnTo>
                    <a:pt x="796" y="3594"/>
                  </a:lnTo>
                  <a:lnTo>
                    <a:pt x="860" y="3442"/>
                  </a:lnTo>
                  <a:lnTo>
                    <a:pt x="928" y="3289"/>
                  </a:lnTo>
                  <a:lnTo>
                    <a:pt x="1003" y="3135"/>
                  </a:lnTo>
                  <a:lnTo>
                    <a:pt x="1084" y="2980"/>
                  </a:lnTo>
                  <a:lnTo>
                    <a:pt x="1171" y="2826"/>
                  </a:lnTo>
                  <a:lnTo>
                    <a:pt x="1265" y="2673"/>
                  </a:lnTo>
                  <a:lnTo>
                    <a:pt x="1366" y="2520"/>
                  </a:lnTo>
                  <a:lnTo>
                    <a:pt x="1474" y="2371"/>
                  </a:lnTo>
                  <a:lnTo>
                    <a:pt x="1589" y="2225"/>
                  </a:lnTo>
                  <a:lnTo>
                    <a:pt x="1712" y="2083"/>
                  </a:lnTo>
                  <a:lnTo>
                    <a:pt x="1842" y="1946"/>
                  </a:lnTo>
                  <a:lnTo>
                    <a:pt x="1981" y="1813"/>
                  </a:lnTo>
                  <a:lnTo>
                    <a:pt x="2128" y="1687"/>
                  </a:lnTo>
                  <a:lnTo>
                    <a:pt x="2283" y="1567"/>
                  </a:lnTo>
                  <a:lnTo>
                    <a:pt x="2448" y="1456"/>
                  </a:lnTo>
                  <a:lnTo>
                    <a:pt x="2495" y="1457"/>
                  </a:lnTo>
                  <a:lnTo>
                    <a:pt x="2628" y="1461"/>
                  </a:lnTo>
                  <a:lnTo>
                    <a:pt x="2725" y="1465"/>
                  </a:lnTo>
                  <a:lnTo>
                    <a:pt x="2837" y="1469"/>
                  </a:lnTo>
                  <a:lnTo>
                    <a:pt x="2966" y="1476"/>
                  </a:lnTo>
                  <a:lnTo>
                    <a:pt x="3109" y="1483"/>
                  </a:lnTo>
                  <a:lnTo>
                    <a:pt x="3266" y="1493"/>
                  </a:lnTo>
                  <a:lnTo>
                    <a:pt x="3435" y="1505"/>
                  </a:lnTo>
                  <a:lnTo>
                    <a:pt x="3613" y="1518"/>
                  </a:lnTo>
                  <a:lnTo>
                    <a:pt x="3800" y="1534"/>
                  </a:lnTo>
                  <a:lnTo>
                    <a:pt x="3995" y="1552"/>
                  </a:lnTo>
                  <a:lnTo>
                    <a:pt x="4197" y="1572"/>
                  </a:lnTo>
                  <a:lnTo>
                    <a:pt x="4401" y="1596"/>
                  </a:lnTo>
                  <a:lnTo>
                    <a:pt x="4610" y="1623"/>
                  </a:lnTo>
                  <a:lnTo>
                    <a:pt x="4820" y="1651"/>
                  </a:lnTo>
                  <a:lnTo>
                    <a:pt x="5030" y="1684"/>
                  </a:lnTo>
                  <a:lnTo>
                    <a:pt x="5239" y="1720"/>
                  </a:lnTo>
                  <a:lnTo>
                    <a:pt x="5445" y="1760"/>
                  </a:lnTo>
                  <a:lnTo>
                    <a:pt x="5648" y="1802"/>
                  </a:lnTo>
                  <a:lnTo>
                    <a:pt x="5846" y="1850"/>
                  </a:lnTo>
                  <a:lnTo>
                    <a:pt x="6035" y="1901"/>
                  </a:lnTo>
                  <a:lnTo>
                    <a:pt x="6217" y="1956"/>
                  </a:lnTo>
                  <a:lnTo>
                    <a:pt x="6389" y="2015"/>
                  </a:lnTo>
                  <a:lnTo>
                    <a:pt x="6551" y="2080"/>
                  </a:lnTo>
                  <a:lnTo>
                    <a:pt x="6699" y="2148"/>
                  </a:lnTo>
                  <a:lnTo>
                    <a:pt x="6833" y="2222"/>
                  </a:lnTo>
                  <a:lnTo>
                    <a:pt x="6953" y="2300"/>
                  </a:lnTo>
                  <a:lnTo>
                    <a:pt x="7054" y="2384"/>
                  </a:lnTo>
                  <a:lnTo>
                    <a:pt x="7138" y="2474"/>
                  </a:lnTo>
                  <a:lnTo>
                    <a:pt x="7203" y="2568"/>
                  </a:lnTo>
                  <a:lnTo>
                    <a:pt x="7213" y="2599"/>
                  </a:lnTo>
                  <a:lnTo>
                    <a:pt x="7241" y="2686"/>
                  </a:lnTo>
                  <a:lnTo>
                    <a:pt x="7283" y="2824"/>
                  </a:lnTo>
                  <a:lnTo>
                    <a:pt x="7338" y="3008"/>
                  </a:lnTo>
                  <a:lnTo>
                    <a:pt x="7369" y="3115"/>
                  </a:lnTo>
                  <a:lnTo>
                    <a:pt x="7403" y="3233"/>
                  </a:lnTo>
                  <a:lnTo>
                    <a:pt x="7437" y="3359"/>
                  </a:lnTo>
                  <a:lnTo>
                    <a:pt x="7474" y="3492"/>
                  </a:lnTo>
                  <a:lnTo>
                    <a:pt x="7511" y="3634"/>
                  </a:lnTo>
                  <a:lnTo>
                    <a:pt x="7550" y="3782"/>
                  </a:lnTo>
                  <a:lnTo>
                    <a:pt x="7588" y="3936"/>
                  </a:lnTo>
                  <a:lnTo>
                    <a:pt x="7627" y="4096"/>
                  </a:lnTo>
                  <a:lnTo>
                    <a:pt x="7666" y="4260"/>
                  </a:lnTo>
                  <a:lnTo>
                    <a:pt x="7703" y="4429"/>
                  </a:lnTo>
                  <a:lnTo>
                    <a:pt x="7740" y="4601"/>
                  </a:lnTo>
                  <a:lnTo>
                    <a:pt x="7776" y="4775"/>
                  </a:lnTo>
                  <a:lnTo>
                    <a:pt x="7811" y="4951"/>
                  </a:lnTo>
                  <a:lnTo>
                    <a:pt x="7843" y="5129"/>
                  </a:lnTo>
                  <a:lnTo>
                    <a:pt x="7873" y="5308"/>
                  </a:lnTo>
                  <a:lnTo>
                    <a:pt x="7900" y="5486"/>
                  </a:lnTo>
                  <a:lnTo>
                    <a:pt x="7925" y="5664"/>
                  </a:lnTo>
                  <a:lnTo>
                    <a:pt x="7946" y="5841"/>
                  </a:lnTo>
                  <a:lnTo>
                    <a:pt x="7963" y="6016"/>
                  </a:lnTo>
                  <a:lnTo>
                    <a:pt x="7978" y="6188"/>
                  </a:lnTo>
                  <a:lnTo>
                    <a:pt x="7987" y="6355"/>
                  </a:lnTo>
                  <a:lnTo>
                    <a:pt x="7992" y="6520"/>
                  </a:lnTo>
                  <a:lnTo>
                    <a:pt x="7992" y="6679"/>
                  </a:lnTo>
                  <a:lnTo>
                    <a:pt x="7987" y="6834"/>
                  </a:lnTo>
                  <a:close/>
                  <a:moveTo>
                    <a:pt x="8555" y="6640"/>
                  </a:moveTo>
                  <a:lnTo>
                    <a:pt x="8545" y="6604"/>
                  </a:lnTo>
                  <a:lnTo>
                    <a:pt x="8533" y="6546"/>
                  </a:lnTo>
                  <a:lnTo>
                    <a:pt x="8518" y="6470"/>
                  </a:lnTo>
                  <a:lnTo>
                    <a:pt x="8502" y="6376"/>
                  </a:lnTo>
                  <a:lnTo>
                    <a:pt x="8485" y="6266"/>
                  </a:lnTo>
                  <a:lnTo>
                    <a:pt x="8465" y="6142"/>
                  </a:lnTo>
                  <a:lnTo>
                    <a:pt x="8444" y="6003"/>
                  </a:lnTo>
                  <a:lnTo>
                    <a:pt x="8422" y="5854"/>
                  </a:lnTo>
                  <a:lnTo>
                    <a:pt x="8375" y="5525"/>
                  </a:lnTo>
                  <a:lnTo>
                    <a:pt x="8325" y="5166"/>
                  </a:lnTo>
                  <a:lnTo>
                    <a:pt x="8274" y="4788"/>
                  </a:lnTo>
                  <a:lnTo>
                    <a:pt x="8222" y="4401"/>
                  </a:lnTo>
                  <a:lnTo>
                    <a:pt x="8172" y="4018"/>
                  </a:lnTo>
                  <a:lnTo>
                    <a:pt x="8124" y="3650"/>
                  </a:lnTo>
                  <a:lnTo>
                    <a:pt x="8080" y="3306"/>
                  </a:lnTo>
                  <a:lnTo>
                    <a:pt x="8041" y="3001"/>
                  </a:lnTo>
                  <a:lnTo>
                    <a:pt x="8009" y="2744"/>
                  </a:lnTo>
                  <a:lnTo>
                    <a:pt x="7984" y="2546"/>
                  </a:lnTo>
                  <a:lnTo>
                    <a:pt x="7968" y="2419"/>
                  </a:lnTo>
                  <a:lnTo>
                    <a:pt x="7962" y="2375"/>
                  </a:lnTo>
                  <a:lnTo>
                    <a:pt x="9382" y="1513"/>
                  </a:lnTo>
                  <a:lnTo>
                    <a:pt x="9445" y="1583"/>
                  </a:lnTo>
                  <a:lnTo>
                    <a:pt x="9505" y="1666"/>
                  </a:lnTo>
                  <a:lnTo>
                    <a:pt x="9565" y="1764"/>
                  </a:lnTo>
                  <a:lnTo>
                    <a:pt x="9624" y="1873"/>
                  </a:lnTo>
                  <a:lnTo>
                    <a:pt x="9681" y="1995"/>
                  </a:lnTo>
                  <a:lnTo>
                    <a:pt x="9737" y="2126"/>
                  </a:lnTo>
                  <a:lnTo>
                    <a:pt x="9793" y="2266"/>
                  </a:lnTo>
                  <a:lnTo>
                    <a:pt x="9846" y="2413"/>
                  </a:lnTo>
                  <a:lnTo>
                    <a:pt x="9897" y="2568"/>
                  </a:lnTo>
                  <a:lnTo>
                    <a:pt x="9947" y="2729"/>
                  </a:lnTo>
                  <a:lnTo>
                    <a:pt x="9996" y="2893"/>
                  </a:lnTo>
                  <a:lnTo>
                    <a:pt x="10043" y="3062"/>
                  </a:lnTo>
                  <a:lnTo>
                    <a:pt x="10089" y="3233"/>
                  </a:lnTo>
                  <a:lnTo>
                    <a:pt x="10133" y="3406"/>
                  </a:lnTo>
                  <a:lnTo>
                    <a:pt x="10173" y="3578"/>
                  </a:lnTo>
                  <a:lnTo>
                    <a:pt x="10213" y="3750"/>
                  </a:lnTo>
                  <a:lnTo>
                    <a:pt x="10251" y="3920"/>
                  </a:lnTo>
                  <a:lnTo>
                    <a:pt x="10287" y="4087"/>
                  </a:lnTo>
                  <a:lnTo>
                    <a:pt x="10321" y="4249"/>
                  </a:lnTo>
                  <a:lnTo>
                    <a:pt x="10353" y="4407"/>
                  </a:lnTo>
                  <a:lnTo>
                    <a:pt x="10382" y="4558"/>
                  </a:lnTo>
                  <a:lnTo>
                    <a:pt x="10409" y="4702"/>
                  </a:lnTo>
                  <a:lnTo>
                    <a:pt x="10433" y="4837"/>
                  </a:lnTo>
                  <a:lnTo>
                    <a:pt x="10456" y="4963"/>
                  </a:lnTo>
                  <a:lnTo>
                    <a:pt x="10494" y="5180"/>
                  </a:lnTo>
                  <a:lnTo>
                    <a:pt x="10522" y="5347"/>
                  </a:lnTo>
                  <a:lnTo>
                    <a:pt x="10538" y="5453"/>
                  </a:lnTo>
                  <a:lnTo>
                    <a:pt x="10544" y="5491"/>
                  </a:lnTo>
                  <a:lnTo>
                    <a:pt x="10523" y="5508"/>
                  </a:lnTo>
                  <a:lnTo>
                    <a:pt x="10462" y="5553"/>
                  </a:lnTo>
                  <a:lnTo>
                    <a:pt x="10369" y="5622"/>
                  </a:lnTo>
                  <a:lnTo>
                    <a:pt x="10246" y="5711"/>
                  </a:lnTo>
                  <a:lnTo>
                    <a:pt x="10102" y="5815"/>
                  </a:lnTo>
                  <a:lnTo>
                    <a:pt x="9940" y="5930"/>
                  </a:lnTo>
                  <a:lnTo>
                    <a:pt x="9854" y="5990"/>
                  </a:lnTo>
                  <a:lnTo>
                    <a:pt x="9766" y="6051"/>
                  </a:lnTo>
                  <a:lnTo>
                    <a:pt x="9676" y="6112"/>
                  </a:lnTo>
                  <a:lnTo>
                    <a:pt x="9586" y="6172"/>
                  </a:lnTo>
                  <a:lnTo>
                    <a:pt x="9495" y="6233"/>
                  </a:lnTo>
                  <a:lnTo>
                    <a:pt x="9405" y="6291"/>
                  </a:lnTo>
                  <a:lnTo>
                    <a:pt x="9315" y="6348"/>
                  </a:lnTo>
                  <a:lnTo>
                    <a:pt x="9227" y="6402"/>
                  </a:lnTo>
                  <a:lnTo>
                    <a:pt x="9142" y="6452"/>
                  </a:lnTo>
                  <a:lnTo>
                    <a:pt x="9060" y="6500"/>
                  </a:lnTo>
                  <a:lnTo>
                    <a:pt x="8981" y="6543"/>
                  </a:lnTo>
                  <a:lnTo>
                    <a:pt x="8907" y="6581"/>
                  </a:lnTo>
                  <a:lnTo>
                    <a:pt x="8838" y="6614"/>
                  </a:lnTo>
                  <a:lnTo>
                    <a:pt x="8775" y="6640"/>
                  </a:lnTo>
                  <a:lnTo>
                    <a:pt x="8718" y="6660"/>
                  </a:lnTo>
                  <a:lnTo>
                    <a:pt x="8669" y="6673"/>
                  </a:lnTo>
                  <a:lnTo>
                    <a:pt x="8627" y="6678"/>
                  </a:lnTo>
                  <a:lnTo>
                    <a:pt x="8594" y="6674"/>
                  </a:lnTo>
                  <a:lnTo>
                    <a:pt x="8569" y="6662"/>
                  </a:lnTo>
                  <a:lnTo>
                    <a:pt x="8555" y="6640"/>
                  </a:lnTo>
                  <a:close/>
                  <a:moveTo>
                    <a:pt x="11017" y="5109"/>
                  </a:moveTo>
                  <a:lnTo>
                    <a:pt x="11014" y="5057"/>
                  </a:lnTo>
                  <a:lnTo>
                    <a:pt x="11006" y="4989"/>
                  </a:lnTo>
                  <a:lnTo>
                    <a:pt x="10992" y="4909"/>
                  </a:lnTo>
                  <a:lnTo>
                    <a:pt x="10974" y="4814"/>
                  </a:lnTo>
                  <a:lnTo>
                    <a:pt x="10952" y="4708"/>
                  </a:lnTo>
                  <a:lnTo>
                    <a:pt x="10926" y="4593"/>
                  </a:lnTo>
                  <a:lnTo>
                    <a:pt x="10896" y="4466"/>
                  </a:lnTo>
                  <a:lnTo>
                    <a:pt x="10863" y="4332"/>
                  </a:lnTo>
                  <a:lnTo>
                    <a:pt x="10829" y="4190"/>
                  </a:lnTo>
                  <a:lnTo>
                    <a:pt x="10791" y="4043"/>
                  </a:lnTo>
                  <a:lnTo>
                    <a:pt x="10751" y="3889"/>
                  </a:lnTo>
                  <a:lnTo>
                    <a:pt x="10709" y="3732"/>
                  </a:lnTo>
                  <a:lnTo>
                    <a:pt x="10621" y="3410"/>
                  </a:lnTo>
                  <a:lnTo>
                    <a:pt x="10531" y="3084"/>
                  </a:lnTo>
                  <a:lnTo>
                    <a:pt x="10441" y="2765"/>
                  </a:lnTo>
                  <a:lnTo>
                    <a:pt x="10353" y="2459"/>
                  </a:lnTo>
                  <a:lnTo>
                    <a:pt x="10271" y="2176"/>
                  </a:lnTo>
                  <a:lnTo>
                    <a:pt x="10198" y="1925"/>
                  </a:lnTo>
                  <a:lnTo>
                    <a:pt x="10136" y="1715"/>
                  </a:lnTo>
                  <a:lnTo>
                    <a:pt x="10089" y="1554"/>
                  </a:lnTo>
                  <a:lnTo>
                    <a:pt x="10058" y="1451"/>
                  </a:lnTo>
                  <a:lnTo>
                    <a:pt x="10047" y="1414"/>
                  </a:lnTo>
                  <a:lnTo>
                    <a:pt x="10178" y="1388"/>
                  </a:lnTo>
                  <a:lnTo>
                    <a:pt x="10302" y="1381"/>
                  </a:lnTo>
                  <a:lnTo>
                    <a:pt x="10422" y="1392"/>
                  </a:lnTo>
                  <a:lnTo>
                    <a:pt x="10537" y="1421"/>
                  </a:lnTo>
                  <a:lnTo>
                    <a:pt x="10646" y="1465"/>
                  </a:lnTo>
                  <a:lnTo>
                    <a:pt x="10752" y="1523"/>
                  </a:lnTo>
                  <a:lnTo>
                    <a:pt x="10851" y="1596"/>
                  </a:lnTo>
                  <a:lnTo>
                    <a:pt x="10946" y="1680"/>
                  </a:lnTo>
                  <a:lnTo>
                    <a:pt x="11035" y="1774"/>
                  </a:lnTo>
                  <a:lnTo>
                    <a:pt x="11121" y="1878"/>
                  </a:lnTo>
                  <a:lnTo>
                    <a:pt x="11201" y="1992"/>
                  </a:lnTo>
                  <a:lnTo>
                    <a:pt x="11278" y="2111"/>
                  </a:lnTo>
                  <a:lnTo>
                    <a:pt x="11349" y="2238"/>
                  </a:lnTo>
                  <a:lnTo>
                    <a:pt x="11416" y="2369"/>
                  </a:lnTo>
                  <a:lnTo>
                    <a:pt x="11479" y="2503"/>
                  </a:lnTo>
                  <a:lnTo>
                    <a:pt x="11537" y="2640"/>
                  </a:lnTo>
                  <a:lnTo>
                    <a:pt x="11591" y="2778"/>
                  </a:lnTo>
                  <a:lnTo>
                    <a:pt x="11642" y="2916"/>
                  </a:lnTo>
                  <a:lnTo>
                    <a:pt x="11688" y="3052"/>
                  </a:lnTo>
                  <a:lnTo>
                    <a:pt x="11730" y="3186"/>
                  </a:lnTo>
                  <a:lnTo>
                    <a:pt x="11769" y="3317"/>
                  </a:lnTo>
                  <a:lnTo>
                    <a:pt x="11804" y="3441"/>
                  </a:lnTo>
                  <a:lnTo>
                    <a:pt x="11835" y="3561"/>
                  </a:lnTo>
                  <a:lnTo>
                    <a:pt x="11862" y="3672"/>
                  </a:lnTo>
                  <a:lnTo>
                    <a:pt x="11886" y="3776"/>
                  </a:lnTo>
                  <a:lnTo>
                    <a:pt x="11906" y="3869"/>
                  </a:lnTo>
                  <a:lnTo>
                    <a:pt x="11924" y="3952"/>
                  </a:lnTo>
                  <a:lnTo>
                    <a:pt x="11937" y="4022"/>
                  </a:lnTo>
                  <a:lnTo>
                    <a:pt x="11956" y="4120"/>
                  </a:lnTo>
                  <a:lnTo>
                    <a:pt x="11962" y="4155"/>
                  </a:lnTo>
                  <a:lnTo>
                    <a:pt x="11017" y="5109"/>
                  </a:lnTo>
                  <a:close/>
                </a:path>
              </a:pathLst>
            </a:custGeom>
            <a:solidFill>
              <a:srgbClr val="EFB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185"/>
            <p:cNvSpPr>
              <a:spLocks/>
            </p:cNvSpPr>
            <p:nvPr/>
          </p:nvSpPr>
          <p:spPr bwMode="auto">
            <a:xfrm>
              <a:off x="536" y="3405"/>
              <a:ext cx="50" cy="65"/>
            </a:xfrm>
            <a:custGeom>
              <a:avLst/>
              <a:gdLst/>
              <a:ahLst/>
              <a:cxnLst>
                <a:cxn ang="0">
                  <a:pos x="948" y="676"/>
                </a:cxn>
                <a:cxn ang="0">
                  <a:pos x="935" y="767"/>
                </a:cxn>
                <a:cxn ang="0">
                  <a:pos x="914" y="853"/>
                </a:cxn>
                <a:cxn ang="0">
                  <a:pos x="882" y="934"/>
                </a:cxn>
                <a:cxn ang="0">
                  <a:pos x="843" y="1007"/>
                </a:cxn>
                <a:cxn ang="0">
                  <a:pos x="796" y="1071"/>
                </a:cxn>
                <a:cxn ang="0">
                  <a:pos x="743" y="1126"/>
                </a:cxn>
                <a:cxn ang="0">
                  <a:pos x="683" y="1171"/>
                </a:cxn>
                <a:cxn ang="0">
                  <a:pos x="619" y="1204"/>
                </a:cxn>
                <a:cxn ang="0">
                  <a:pos x="550" y="1225"/>
                </a:cxn>
                <a:cxn ang="0">
                  <a:pos x="478" y="1233"/>
                </a:cxn>
                <a:cxn ang="0">
                  <a:pos x="405" y="1226"/>
                </a:cxn>
                <a:cxn ang="0">
                  <a:pos x="336" y="1206"/>
                </a:cxn>
                <a:cxn ang="0">
                  <a:pos x="272" y="1173"/>
                </a:cxn>
                <a:cxn ang="0">
                  <a:pos x="212" y="1129"/>
                </a:cxn>
                <a:cxn ang="0">
                  <a:pos x="157" y="1074"/>
                </a:cxn>
                <a:cxn ang="0">
                  <a:pos x="110" y="1011"/>
                </a:cxn>
                <a:cxn ang="0">
                  <a:pos x="70" y="938"/>
                </a:cxn>
                <a:cxn ang="0">
                  <a:pos x="39" y="858"/>
                </a:cxn>
                <a:cxn ang="0">
                  <a:pos x="15" y="772"/>
                </a:cxn>
                <a:cxn ang="0">
                  <a:pos x="3" y="681"/>
                </a:cxn>
                <a:cxn ang="0">
                  <a:pos x="0" y="586"/>
                </a:cxn>
                <a:cxn ang="0">
                  <a:pos x="9" y="494"/>
                </a:cxn>
                <a:cxn ang="0">
                  <a:pos x="27" y="406"/>
                </a:cxn>
                <a:cxn ang="0">
                  <a:pos x="55" y="325"/>
                </a:cxn>
                <a:cxn ang="0">
                  <a:pos x="92" y="249"/>
                </a:cxn>
                <a:cxn ang="0">
                  <a:pos x="136" y="182"/>
                </a:cxn>
                <a:cxn ang="0">
                  <a:pos x="187" y="123"/>
                </a:cxn>
                <a:cxn ang="0">
                  <a:pos x="245" y="75"/>
                </a:cxn>
                <a:cxn ang="0">
                  <a:pos x="308" y="37"/>
                </a:cxn>
                <a:cxn ang="0">
                  <a:pos x="375" y="13"/>
                </a:cxn>
                <a:cxn ang="0">
                  <a:pos x="447" y="1"/>
                </a:cxn>
                <a:cxn ang="0">
                  <a:pos x="520" y="3"/>
                </a:cxn>
                <a:cxn ang="0">
                  <a:pos x="590" y="18"/>
                </a:cxn>
                <a:cxn ang="0">
                  <a:pos x="656" y="47"/>
                </a:cxn>
                <a:cxn ang="0">
                  <a:pos x="718" y="87"/>
                </a:cxn>
                <a:cxn ang="0">
                  <a:pos x="773" y="139"/>
                </a:cxn>
                <a:cxn ang="0">
                  <a:pos x="824" y="200"/>
                </a:cxn>
                <a:cxn ang="0">
                  <a:pos x="867" y="269"/>
                </a:cxn>
                <a:cxn ang="0">
                  <a:pos x="900" y="346"/>
                </a:cxn>
                <a:cxn ang="0">
                  <a:pos x="927" y="430"/>
                </a:cxn>
                <a:cxn ang="0">
                  <a:pos x="943" y="520"/>
                </a:cxn>
                <a:cxn ang="0">
                  <a:pos x="950" y="613"/>
                </a:cxn>
              </a:cxnLst>
              <a:rect l="0" t="0" r="r" b="b"/>
              <a:pathLst>
                <a:path w="950" h="1233">
                  <a:moveTo>
                    <a:pt x="950" y="613"/>
                  </a:moveTo>
                  <a:lnTo>
                    <a:pt x="949" y="646"/>
                  </a:lnTo>
                  <a:lnTo>
                    <a:pt x="948" y="676"/>
                  </a:lnTo>
                  <a:lnTo>
                    <a:pt x="944" y="707"/>
                  </a:lnTo>
                  <a:lnTo>
                    <a:pt x="940" y="738"/>
                  </a:lnTo>
                  <a:lnTo>
                    <a:pt x="935" y="767"/>
                  </a:lnTo>
                  <a:lnTo>
                    <a:pt x="929" y="797"/>
                  </a:lnTo>
                  <a:lnTo>
                    <a:pt x="922" y="826"/>
                  </a:lnTo>
                  <a:lnTo>
                    <a:pt x="914" y="853"/>
                  </a:lnTo>
                  <a:lnTo>
                    <a:pt x="903" y="881"/>
                  </a:lnTo>
                  <a:lnTo>
                    <a:pt x="893" y="907"/>
                  </a:lnTo>
                  <a:lnTo>
                    <a:pt x="882" y="934"/>
                  </a:lnTo>
                  <a:lnTo>
                    <a:pt x="870" y="959"/>
                  </a:lnTo>
                  <a:lnTo>
                    <a:pt x="856" y="983"/>
                  </a:lnTo>
                  <a:lnTo>
                    <a:pt x="843" y="1007"/>
                  </a:lnTo>
                  <a:lnTo>
                    <a:pt x="828" y="1029"/>
                  </a:lnTo>
                  <a:lnTo>
                    <a:pt x="812" y="1051"/>
                  </a:lnTo>
                  <a:lnTo>
                    <a:pt x="796" y="1071"/>
                  </a:lnTo>
                  <a:lnTo>
                    <a:pt x="779" y="1090"/>
                  </a:lnTo>
                  <a:lnTo>
                    <a:pt x="761" y="1109"/>
                  </a:lnTo>
                  <a:lnTo>
                    <a:pt x="743" y="1126"/>
                  </a:lnTo>
                  <a:lnTo>
                    <a:pt x="723" y="1143"/>
                  </a:lnTo>
                  <a:lnTo>
                    <a:pt x="704" y="1157"/>
                  </a:lnTo>
                  <a:lnTo>
                    <a:pt x="683" y="1171"/>
                  </a:lnTo>
                  <a:lnTo>
                    <a:pt x="662" y="1183"/>
                  </a:lnTo>
                  <a:lnTo>
                    <a:pt x="640" y="1195"/>
                  </a:lnTo>
                  <a:lnTo>
                    <a:pt x="619" y="1204"/>
                  </a:lnTo>
                  <a:lnTo>
                    <a:pt x="596" y="1213"/>
                  </a:lnTo>
                  <a:lnTo>
                    <a:pt x="573" y="1219"/>
                  </a:lnTo>
                  <a:lnTo>
                    <a:pt x="550" y="1225"/>
                  </a:lnTo>
                  <a:lnTo>
                    <a:pt x="526" y="1229"/>
                  </a:lnTo>
                  <a:lnTo>
                    <a:pt x="502" y="1232"/>
                  </a:lnTo>
                  <a:lnTo>
                    <a:pt x="478" y="1233"/>
                  </a:lnTo>
                  <a:lnTo>
                    <a:pt x="453" y="1233"/>
                  </a:lnTo>
                  <a:lnTo>
                    <a:pt x="430" y="1229"/>
                  </a:lnTo>
                  <a:lnTo>
                    <a:pt x="405" y="1226"/>
                  </a:lnTo>
                  <a:lnTo>
                    <a:pt x="381" y="1220"/>
                  </a:lnTo>
                  <a:lnTo>
                    <a:pt x="359" y="1214"/>
                  </a:lnTo>
                  <a:lnTo>
                    <a:pt x="336" y="1206"/>
                  </a:lnTo>
                  <a:lnTo>
                    <a:pt x="314" y="1197"/>
                  </a:lnTo>
                  <a:lnTo>
                    <a:pt x="292" y="1186"/>
                  </a:lnTo>
                  <a:lnTo>
                    <a:pt x="272" y="1173"/>
                  </a:lnTo>
                  <a:lnTo>
                    <a:pt x="250" y="1160"/>
                  </a:lnTo>
                  <a:lnTo>
                    <a:pt x="231" y="1145"/>
                  </a:lnTo>
                  <a:lnTo>
                    <a:pt x="212" y="1129"/>
                  </a:lnTo>
                  <a:lnTo>
                    <a:pt x="193" y="1112"/>
                  </a:lnTo>
                  <a:lnTo>
                    <a:pt x="175" y="1093"/>
                  </a:lnTo>
                  <a:lnTo>
                    <a:pt x="157" y="1074"/>
                  </a:lnTo>
                  <a:lnTo>
                    <a:pt x="141" y="1054"/>
                  </a:lnTo>
                  <a:lnTo>
                    <a:pt x="126" y="1032"/>
                  </a:lnTo>
                  <a:lnTo>
                    <a:pt x="110" y="1011"/>
                  </a:lnTo>
                  <a:lnTo>
                    <a:pt x="96" y="987"/>
                  </a:lnTo>
                  <a:lnTo>
                    <a:pt x="83" y="963"/>
                  </a:lnTo>
                  <a:lnTo>
                    <a:pt x="70" y="938"/>
                  </a:lnTo>
                  <a:lnTo>
                    <a:pt x="58" y="913"/>
                  </a:lnTo>
                  <a:lnTo>
                    <a:pt x="48" y="886"/>
                  </a:lnTo>
                  <a:lnTo>
                    <a:pt x="39" y="858"/>
                  </a:lnTo>
                  <a:lnTo>
                    <a:pt x="29" y="831"/>
                  </a:lnTo>
                  <a:lnTo>
                    <a:pt x="22" y="802"/>
                  </a:lnTo>
                  <a:lnTo>
                    <a:pt x="15" y="772"/>
                  </a:lnTo>
                  <a:lnTo>
                    <a:pt x="10" y="743"/>
                  </a:lnTo>
                  <a:lnTo>
                    <a:pt x="6" y="712"/>
                  </a:lnTo>
                  <a:lnTo>
                    <a:pt x="3" y="681"/>
                  </a:lnTo>
                  <a:lnTo>
                    <a:pt x="1" y="651"/>
                  </a:lnTo>
                  <a:lnTo>
                    <a:pt x="0" y="618"/>
                  </a:lnTo>
                  <a:lnTo>
                    <a:pt x="0" y="586"/>
                  </a:lnTo>
                  <a:lnTo>
                    <a:pt x="2" y="556"/>
                  </a:lnTo>
                  <a:lnTo>
                    <a:pt x="5" y="525"/>
                  </a:lnTo>
                  <a:lnTo>
                    <a:pt x="9" y="494"/>
                  </a:lnTo>
                  <a:lnTo>
                    <a:pt x="14" y="465"/>
                  </a:lnTo>
                  <a:lnTo>
                    <a:pt x="20" y="435"/>
                  </a:lnTo>
                  <a:lnTo>
                    <a:pt x="27" y="406"/>
                  </a:lnTo>
                  <a:lnTo>
                    <a:pt x="35" y="379"/>
                  </a:lnTo>
                  <a:lnTo>
                    <a:pt x="45" y="351"/>
                  </a:lnTo>
                  <a:lnTo>
                    <a:pt x="55" y="325"/>
                  </a:lnTo>
                  <a:lnTo>
                    <a:pt x="66" y="299"/>
                  </a:lnTo>
                  <a:lnTo>
                    <a:pt x="78" y="274"/>
                  </a:lnTo>
                  <a:lnTo>
                    <a:pt x="92" y="249"/>
                  </a:lnTo>
                  <a:lnTo>
                    <a:pt x="106" y="225"/>
                  </a:lnTo>
                  <a:lnTo>
                    <a:pt x="120" y="203"/>
                  </a:lnTo>
                  <a:lnTo>
                    <a:pt x="136" y="182"/>
                  </a:lnTo>
                  <a:lnTo>
                    <a:pt x="152" y="161"/>
                  </a:lnTo>
                  <a:lnTo>
                    <a:pt x="170" y="142"/>
                  </a:lnTo>
                  <a:lnTo>
                    <a:pt x="187" y="123"/>
                  </a:lnTo>
                  <a:lnTo>
                    <a:pt x="206" y="106"/>
                  </a:lnTo>
                  <a:lnTo>
                    <a:pt x="225" y="91"/>
                  </a:lnTo>
                  <a:lnTo>
                    <a:pt x="245" y="75"/>
                  </a:lnTo>
                  <a:lnTo>
                    <a:pt x="266" y="62"/>
                  </a:lnTo>
                  <a:lnTo>
                    <a:pt x="286" y="49"/>
                  </a:lnTo>
                  <a:lnTo>
                    <a:pt x="308" y="37"/>
                  </a:lnTo>
                  <a:lnTo>
                    <a:pt x="330" y="28"/>
                  </a:lnTo>
                  <a:lnTo>
                    <a:pt x="353" y="20"/>
                  </a:lnTo>
                  <a:lnTo>
                    <a:pt x="375" y="13"/>
                  </a:lnTo>
                  <a:lnTo>
                    <a:pt x="399" y="7"/>
                  </a:lnTo>
                  <a:lnTo>
                    <a:pt x="422" y="3"/>
                  </a:lnTo>
                  <a:lnTo>
                    <a:pt x="447" y="1"/>
                  </a:lnTo>
                  <a:lnTo>
                    <a:pt x="471" y="0"/>
                  </a:lnTo>
                  <a:lnTo>
                    <a:pt x="495" y="0"/>
                  </a:lnTo>
                  <a:lnTo>
                    <a:pt x="520" y="3"/>
                  </a:lnTo>
                  <a:lnTo>
                    <a:pt x="543" y="6"/>
                  </a:lnTo>
                  <a:lnTo>
                    <a:pt x="567" y="12"/>
                  </a:lnTo>
                  <a:lnTo>
                    <a:pt x="590" y="18"/>
                  </a:lnTo>
                  <a:lnTo>
                    <a:pt x="613" y="26"/>
                  </a:lnTo>
                  <a:lnTo>
                    <a:pt x="634" y="36"/>
                  </a:lnTo>
                  <a:lnTo>
                    <a:pt x="656" y="47"/>
                  </a:lnTo>
                  <a:lnTo>
                    <a:pt x="677" y="59"/>
                  </a:lnTo>
                  <a:lnTo>
                    <a:pt x="698" y="72"/>
                  </a:lnTo>
                  <a:lnTo>
                    <a:pt x="718" y="87"/>
                  </a:lnTo>
                  <a:lnTo>
                    <a:pt x="737" y="103"/>
                  </a:lnTo>
                  <a:lnTo>
                    <a:pt x="756" y="120"/>
                  </a:lnTo>
                  <a:lnTo>
                    <a:pt x="773" y="139"/>
                  </a:lnTo>
                  <a:lnTo>
                    <a:pt x="791" y="158"/>
                  </a:lnTo>
                  <a:lnTo>
                    <a:pt x="808" y="178"/>
                  </a:lnTo>
                  <a:lnTo>
                    <a:pt x="824" y="200"/>
                  </a:lnTo>
                  <a:lnTo>
                    <a:pt x="839" y="221"/>
                  </a:lnTo>
                  <a:lnTo>
                    <a:pt x="853" y="245"/>
                  </a:lnTo>
                  <a:lnTo>
                    <a:pt x="867" y="269"/>
                  </a:lnTo>
                  <a:lnTo>
                    <a:pt x="879" y="294"/>
                  </a:lnTo>
                  <a:lnTo>
                    <a:pt x="890" y="320"/>
                  </a:lnTo>
                  <a:lnTo>
                    <a:pt x="900" y="346"/>
                  </a:lnTo>
                  <a:lnTo>
                    <a:pt x="911" y="374"/>
                  </a:lnTo>
                  <a:lnTo>
                    <a:pt x="919" y="401"/>
                  </a:lnTo>
                  <a:lnTo>
                    <a:pt x="927" y="430"/>
                  </a:lnTo>
                  <a:lnTo>
                    <a:pt x="933" y="460"/>
                  </a:lnTo>
                  <a:lnTo>
                    <a:pt x="939" y="489"/>
                  </a:lnTo>
                  <a:lnTo>
                    <a:pt x="943" y="520"/>
                  </a:lnTo>
                  <a:lnTo>
                    <a:pt x="946" y="551"/>
                  </a:lnTo>
                  <a:lnTo>
                    <a:pt x="949" y="581"/>
                  </a:lnTo>
                  <a:lnTo>
                    <a:pt x="950" y="613"/>
                  </a:lnTo>
                  <a:close/>
                </a:path>
              </a:pathLst>
            </a:custGeom>
            <a:solidFill>
              <a:srgbClr val="0099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186"/>
            <p:cNvSpPr>
              <a:spLocks/>
            </p:cNvSpPr>
            <p:nvPr/>
          </p:nvSpPr>
          <p:spPr bwMode="auto">
            <a:xfrm>
              <a:off x="882" y="3498"/>
              <a:ext cx="70" cy="70"/>
            </a:xfrm>
            <a:custGeom>
              <a:avLst/>
              <a:gdLst/>
              <a:ahLst/>
              <a:cxnLst>
                <a:cxn ang="0">
                  <a:pos x="1327" y="728"/>
                </a:cxn>
                <a:cxn ang="0">
                  <a:pos x="1310" y="826"/>
                </a:cxn>
                <a:cxn ang="0">
                  <a:pos x="1280" y="919"/>
                </a:cxn>
                <a:cxn ang="0">
                  <a:pos x="1236" y="1005"/>
                </a:cxn>
                <a:cxn ang="0">
                  <a:pos x="1180" y="1084"/>
                </a:cxn>
                <a:cxn ang="0">
                  <a:pos x="1115" y="1153"/>
                </a:cxn>
                <a:cxn ang="0">
                  <a:pos x="1040" y="1213"/>
                </a:cxn>
                <a:cxn ang="0">
                  <a:pos x="957" y="1261"/>
                </a:cxn>
                <a:cxn ang="0">
                  <a:pos x="866" y="1298"/>
                </a:cxn>
                <a:cxn ang="0">
                  <a:pos x="770" y="1320"/>
                </a:cxn>
                <a:cxn ang="0">
                  <a:pos x="669" y="1328"/>
                </a:cxn>
                <a:cxn ang="0">
                  <a:pos x="567" y="1321"/>
                </a:cxn>
                <a:cxn ang="0">
                  <a:pos x="471" y="1300"/>
                </a:cxn>
                <a:cxn ang="0">
                  <a:pos x="380" y="1264"/>
                </a:cxn>
                <a:cxn ang="0">
                  <a:pos x="297" y="1217"/>
                </a:cxn>
                <a:cxn ang="0">
                  <a:pos x="221" y="1158"/>
                </a:cxn>
                <a:cxn ang="0">
                  <a:pos x="155" y="1089"/>
                </a:cxn>
                <a:cxn ang="0">
                  <a:pos x="98" y="1011"/>
                </a:cxn>
                <a:cxn ang="0">
                  <a:pos x="54" y="925"/>
                </a:cxn>
                <a:cxn ang="0">
                  <a:pos x="23" y="833"/>
                </a:cxn>
                <a:cxn ang="0">
                  <a:pos x="4" y="735"/>
                </a:cxn>
                <a:cxn ang="0">
                  <a:pos x="1" y="633"/>
                </a:cxn>
                <a:cxn ang="0">
                  <a:pos x="13" y="534"/>
                </a:cxn>
                <a:cxn ang="0">
                  <a:pos x="39" y="439"/>
                </a:cxn>
                <a:cxn ang="0">
                  <a:pos x="79" y="351"/>
                </a:cxn>
                <a:cxn ang="0">
                  <a:pos x="130" y="270"/>
                </a:cxn>
                <a:cxn ang="0">
                  <a:pos x="193" y="197"/>
                </a:cxn>
                <a:cxn ang="0">
                  <a:pos x="264" y="134"/>
                </a:cxn>
                <a:cxn ang="0">
                  <a:pos x="345" y="82"/>
                </a:cxn>
                <a:cxn ang="0">
                  <a:pos x="433" y="41"/>
                </a:cxn>
                <a:cxn ang="0">
                  <a:pos x="527" y="15"/>
                </a:cxn>
                <a:cxn ang="0">
                  <a:pos x="628" y="1"/>
                </a:cxn>
                <a:cxn ang="0">
                  <a:pos x="730" y="3"/>
                </a:cxn>
                <a:cxn ang="0">
                  <a:pos x="828" y="20"/>
                </a:cxn>
                <a:cxn ang="0">
                  <a:pos x="920" y="50"/>
                </a:cxn>
                <a:cxn ang="0">
                  <a:pos x="1006" y="94"/>
                </a:cxn>
                <a:cxn ang="0">
                  <a:pos x="1085" y="149"/>
                </a:cxn>
                <a:cxn ang="0">
                  <a:pos x="1155" y="215"/>
                </a:cxn>
                <a:cxn ang="0">
                  <a:pos x="1214" y="290"/>
                </a:cxn>
                <a:cxn ang="0">
                  <a:pos x="1263" y="372"/>
                </a:cxn>
                <a:cxn ang="0">
                  <a:pos x="1299" y="463"/>
                </a:cxn>
                <a:cxn ang="0">
                  <a:pos x="1322" y="559"/>
                </a:cxn>
                <a:cxn ang="0">
                  <a:pos x="1330" y="661"/>
                </a:cxn>
              </a:cxnLst>
              <a:rect l="0" t="0" r="r" b="b"/>
              <a:pathLst>
                <a:path w="1330" h="1328">
                  <a:moveTo>
                    <a:pt x="1330" y="661"/>
                  </a:moveTo>
                  <a:lnTo>
                    <a:pt x="1330" y="694"/>
                  </a:lnTo>
                  <a:lnTo>
                    <a:pt x="1327" y="728"/>
                  </a:lnTo>
                  <a:lnTo>
                    <a:pt x="1323" y="762"/>
                  </a:lnTo>
                  <a:lnTo>
                    <a:pt x="1318" y="795"/>
                  </a:lnTo>
                  <a:lnTo>
                    <a:pt x="1310" y="826"/>
                  </a:lnTo>
                  <a:lnTo>
                    <a:pt x="1301" y="858"/>
                  </a:lnTo>
                  <a:lnTo>
                    <a:pt x="1291" y="889"/>
                  </a:lnTo>
                  <a:lnTo>
                    <a:pt x="1280" y="919"/>
                  </a:lnTo>
                  <a:lnTo>
                    <a:pt x="1266" y="949"/>
                  </a:lnTo>
                  <a:lnTo>
                    <a:pt x="1252" y="978"/>
                  </a:lnTo>
                  <a:lnTo>
                    <a:pt x="1236" y="1005"/>
                  </a:lnTo>
                  <a:lnTo>
                    <a:pt x="1218" y="1032"/>
                  </a:lnTo>
                  <a:lnTo>
                    <a:pt x="1200" y="1058"/>
                  </a:lnTo>
                  <a:lnTo>
                    <a:pt x="1180" y="1084"/>
                  </a:lnTo>
                  <a:lnTo>
                    <a:pt x="1160" y="1107"/>
                  </a:lnTo>
                  <a:lnTo>
                    <a:pt x="1138" y="1131"/>
                  </a:lnTo>
                  <a:lnTo>
                    <a:pt x="1115" y="1153"/>
                  </a:lnTo>
                  <a:lnTo>
                    <a:pt x="1091" y="1174"/>
                  </a:lnTo>
                  <a:lnTo>
                    <a:pt x="1066" y="1194"/>
                  </a:lnTo>
                  <a:lnTo>
                    <a:pt x="1040" y="1213"/>
                  </a:lnTo>
                  <a:lnTo>
                    <a:pt x="1014" y="1230"/>
                  </a:lnTo>
                  <a:lnTo>
                    <a:pt x="986" y="1247"/>
                  </a:lnTo>
                  <a:lnTo>
                    <a:pt x="957" y="1261"/>
                  </a:lnTo>
                  <a:lnTo>
                    <a:pt x="928" y="1274"/>
                  </a:lnTo>
                  <a:lnTo>
                    <a:pt x="897" y="1286"/>
                  </a:lnTo>
                  <a:lnTo>
                    <a:pt x="866" y="1298"/>
                  </a:lnTo>
                  <a:lnTo>
                    <a:pt x="835" y="1306"/>
                  </a:lnTo>
                  <a:lnTo>
                    <a:pt x="803" y="1314"/>
                  </a:lnTo>
                  <a:lnTo>
                    <a:pt x="770" y="1320"/>
                  </a:lnTo>
                  <a:lnTo>
                    <a:pt x="737" y="1324"/>
                  </a:lnTo>
                  <a:lnTo>
                    <a:pt x="703" y="1327"/>
                  </a:lnTo>
                  <a:lnTo>
                    <a:pt x="669" y="1328"/>
                  </a:lnTo>
                  <a:lnTo>
                    <a:pt x="635" y="1327"/>
                  </a:lnTo>
                  <a:lnTo>
                    <a:pt x="601" y="1325"/>
                  </a:lnTo>
                  <a:lnTo>
                    <a:pt x="567" y="1321"/>
                  </a:lnTo>
                  <a:lnTo>
                    <a:pt x="534" y="1315"/>
                  </a:lnTo>
                  <a:lnTo>
                    <a:pt x="503" y="1308"/>
                  </a:lnTo>
                  <a:lnTo>
                    <a:pt x="471" y="1300"/>
                  </a:lnTo>
                  <a:lnTo>
                    <a:pt x="440" y="1289"/>
                  </a:lnTo>
                  <a:lnTo>
                    <a:pt x="410" y="1277"/>
                  </a:lnTo>
                  <a:lnTo>
                    <a:pt x="380" y="1264"/>
                  </a:lnTo>
                  <a:lnTo>
                    <a:pt x="351" y="1250"/>
                  </a:lnTo>
                  <a:lnTo>
                    <a:pt x="324" y="1234"/>
                  </a:lnTo>
                  <a:lnTo>
                    <a:pt x="297" y="1217"/>
                  </a:lnTo>
                  <a:lnTo>
                    <a:pt x="270" y="1198"/>
                  </a:lnTo>
                  <a:lnTo>
                    <a:pt x="245" y="1179"/>
                  </a:lnTo>
                  <a:lnTo>
                    <a:pt x="221" y="1158"/>
                  </a:lnTo>
                  <a:lnTo>
                    <a:pt x="198" y="1136"/>
                  </a:lnTo>
                  <a:lnTo>
                    <a:pt x="175" y="1114"/>
                  </a:lnTo>
                  <a:lnTo>
                    <a:pt x="155" y="1089"/>
                  </a:lnTo>
                  <a:lnTo>
                    <a:pt x="134" y="1065"/>
                  </a:lnTo>
                  <a:lnTo>
                    <a:pt x="116" y="1038"/>
                  </a:lnTo>
                  <a:lnTo>
                    <a:pt x="98" y="1011"/>
                  </a:lnTo>
                  <a:lnTo>
                    <a:pt x="82" y="984"/>
                  </a:lnTo>
                  <a:lnTo>
                    <a:pt x="68" y="955"/>
                  </a:lnTo>
                  <a:lnTo>
                    <a:pt x="54" y="925"/>
                  </a:lnTo>
                  <a:lnTo>
                    <a:pt x="42" y="896"/>
                  </a:lnTo>
                  <a:lnTo>
                    <a:pt x="32" y="865"/>
                  </a:lnTo>
                  <a:lnTo>
                    <a:pt x="23" y="833"/>
                  </a:lnTo>
                  <a:lnTo>
                    <a:pt x="14" y="802"/>
                  </a:lnTo>
                  <a:lnTo>
                    <a:pt x="8" y="769"/>
                  </a:lnTo>
                  <a:lnTo>
                    <a:pt x="4" y="735"/>
                  </a:lnTo>
                  <a:lnTo>
                    <a:pt x="1" y="702"/>
                  </a:lnTo>
                  <a:lnTo>
                    <a:pt x="0" y="668"/>
                  </a:lnTo>
                  <a:lnTo>
                    <a:pt x="1" y="633"/>
                  </a:lnTo>
                  <a:lnTo>
                    <a:pt x="3" y="599"/>
                  </a:lnTo>
                  <a:lnTo>
                    <a:pt x="7" y="567"/>
                  </a:lnTo>
                  <a:lnTo>
                    <a:pt x="13" y="534"/>
                  </a:lnTo>
                  <a:lnTo>
                    <a:pt x="21" y="501"/>
                  </a:lnTo>
                  <a:lnTo>
                    <a:pt x="29" y="471"/>
                  </a:lnTo>
                  <a:lnTo>
                    <a:pt x="39" y="439"/>
                  </a:lnTo>
                  <a:lnTo>
                    <a:pt x="51" y="409"/>
                  </a:lnTo>
                  <a:lnTo>
                    <a:pt x="65" y="380"/>
                  </a:lnTo>
                  <a:lnTo>
                    <a:pt x="79" y="351"/>
                  </a:lnTo>
                  <a:lnTo>
                    <a:pt x="94" y="323"/>
                  </a:lnTo>
                  <a:lnTo>
                    <a:pt x="112" y="296"/>
                  </a:lnTo>
                  <a:lnTo>
                    <a:pt x="130" y="270"/>
                  </a:lnTo>
                  <a:lnTo>
                    <a:pt x="150" y="245"/>
                  </a:lnTo>
                  <a:lnTo>
                    <a:pt x="171" y="220"/>
                  </a:lnTo>
                  <a:lnTo>
                    <a:pt x="193" y="197"/>
                  </a:lnTo>
                  <a:lnTo>
                    <a:pt x="215" y="175"/>
                  </a:lnTo>
                  <a:lnTo>
                    <a:pt x="240" y="154"/>
                  </a:lnTo>
                  <a:lnTo>
                    <a:pt x="264" y="134"/>
                  </a:lnTo>
                  <a:lnTo>
                    <a:pt x="291" y="116"/>
                  </a:lnTo>
                  <a:lnTo>
                    <a:pt x="317" y="98"/>
                  </a:lnTo>
                  <a:lnTo>
                    <a:pt x="345" y="82"/>
                  </a:lnTo>
                  <a:lnTo>
                    <a:pt x="374" y="67"/>
                  </a:lnTo>
                  <a:lnTo>
                    <a:pt x="403" y="53"/>
                  </a:lnTo>
                  <a:lnTo>
                    <a:pt x="433" y="41"/>
                  </a:lnTo>
                  <a:lnTo>
                    <a:pt x="464" y="31"/>
                  </a:lnTo>
                  <a:lnTo>
                    <a:pt x="496" y="22"/>
                  </a:lnTo>
                  <a:lnTo>
                    <a:pt x="527" y="15"/>
                  </a:lnTo>
                  <a:lnTo>
                    <a:pt x="560" y="8"/>
                  </a:lnTo>
                  <a:lnTo>
                    <a:pt x="594" y="3"/>
                  </a:lnTo>
                  <a:lnTo>
                    <a:pt x="628" y="1"/>
                  </a:lnTo>
                  <a:lnTo>
                    <a:pt x="661" y="0"/>
                  </a:lnTo>
                  <a:lnTo>
                    <a:pt x="696" y="0"/>
                  </a:lnTo>
                  <a:lnTo>
                    <a:pt x="730" y="3"/>
                  </a:lnTo>
                  <a:lnTo>
                    <a:pt x="763" y="7"/>
                  </a:lnTo>
                  <a:lnTo>
                    <a:pt x="795" y="12"/>
                  </a:lnTo>
                  <a:lnTo>
                    <a:pt x="828" y="20"/>
                  </a:lnTo>
                  <a:lnTo>
                    <a:pt x="860" y="29"/>
                  </a:lnTo>
                  <a:lnTo>
                    <a:pt x="891" y="39"/>
                  </a:lnTo>
                  <a:lnTo>
                    <a:pt x="920" y="50"/>
                  </a:lnTo>
                  <a:lnTo>
                    <a:pt x="950" y="64"/>
                  </a:lnTo>
                  <a:lnTo>
                    <a:pt x="979" y="78"/>
                  </a:lnTo>
                  <a:lnTo>
                    <a:pt x="1006" y="94"/>
                  </a:lnTo>
                  <a:lnTo>
                    <a:pt x="1034" y="112"/>
                  </a:lnTo>
                  <a:lnTo>
                    <a:pt x="1061" y="130"/>
                  </a:lnTo>
                  <a:lnTo>
                    <a:pt x="1085" y="149"/>
                  </a:lnTo>
                  <a:lnTo>
                    <a:pt x="1110" y="170"/>
                  </a:lnTo>
                  <a:lnTo>
                    <a:pt x="1133" y="191"/>
                  </a:lnTo>
                  <a:lnTo>
                    <a:pt x="1155" y="215"/>
                  </a:lnTo>
                  <a:lnTo>
                    <a:pt x="1176" y="238"/>
                  </a:lnTo>
                  <a:lnTo>
                    <a:pt x="1196" y="264"/>
                  </a:lnTo>
                  <a:lnTo>
                    <a:pt x="1214" y="290"/>
                  </a:lnTo>
                  <a:lnTo>
                    <a:pt x="1232" y="316"/>
                  </a:lnTo>
                  <a:lnTo>
                    <a:pt x="1248" y="345"/>
                  </a:lnTo>
                  <a:lnTo>
                    <a:pt x="1263" y="372"/>
                  </a:lnTo>
                  <a:lnTo>
                    <a:pt x="1277" y="402"/>
                  </a:lnTo>
                  <a:lnTo>
                    <a:pt x="1289" y="433"/>
                  </a:lnTo>
                  <a:lnTo>
                    <a:pt x="1299" y="463"/>
                  </a:lnTo>
                  <a:lnTo>
                    <a:pt x="1308" y="495"/>
                  </a:lnTo>
                  <a:lnTo>
                    <a:pt x="1315" y="527"/>
                  </a:lnTo>
                  <a:lnTo>
                    <a:pt x="1322" y="559"/>
                  </a:lnTo>
                  <a:lnTo>
                    <a:pt x="1327" y="592"/>
                  </a:lnTo>
                  <a:lnTo>
                    <a:pt x="1329" y="626"/>
                  </a:lnTo>
                  <a:lnTo>
                    <a:pt x="1330" y="661"/>
                  </a:lnTo>
                  <a:close/>
                </a:path>
              </a:pathLst>
            </a:custGeom>
            <a:solidFill>
              <a:srgbClr val="0099C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187"/>
            <p:cNvSpPr>
              <a:spLocks/>
            </p:cNvSpPr>
            <p:nvPr/>
          </p:nvSpPr>
          <p:spPr bwMode="auto">
            <a:xfrm>
              <a:off x="601" y="3435"/>
              <a:ext cx="245" cy="124"/>
            </a:xfrm>
            <a:custGeom>
              <a:avLst/>
              <a:gdLst/>
              <a:ahLst/>
              <a:cxnLst>
                <a:cxn ang="0">
                  <a:pos x="279" y="0"/>
                </a:cxn>
                <a:cxn ang="0">
                  <a:pos x="299" y="12"/>
                </a:cxn>
                <a:cxn ang="0">
                  <a:pos x="358" y="49"/>
                </a:cxn>
                <a:cxn ang="0">
                  <a:pos x="402" y="75"/>
                </a:cxn>
                <a:cxn ang="0">
                  <a:pos x="455" y="105"/>
                </a:cxn>
                <a:cxn ang="0">
                  <a:pos x="517" y="140"/>
                </a:cxn>
                <a:cxn ang="0">
                  <a:pos x="589" y="179"/>
                </a:cxn>
                <a:cxn ang="0">
                  <a:pos x="669" y="222"/>
                </a:cxn>
                <a:cxn ang="0">
                  <a:pos x="758" y="267"/>
                </a:cxn>
                <a:cxn ang="0">
                  <a:pos x="856" y="316"/>
                </a:cxn>
                <a:cxn ang="0">
                  <a:pos x="962" y="366"/>
                </a:cxn>
                <a:cxn ang="0">
                  <a:pos x="1077" y="419"/>
                </a:cxn>
                <a:cxn ang="0">
                  <a:pos x="1200" y="474"/>
                </a:cxn>
                <a:cxn ang="0">
                  <a:pos x="1331" y="529"/>
                </a:cxn>
                <a:cxn ang="0">
                  <a:pos x="1469" y="587"/>
                </a:cxn>
                <a:cxn ang="0">
                  <a:pos x="1617" y="644"/>
                </a:cxn>
                <a:cxn ang="0">
                  <a:pos x="1770" y="701"/>
                </a:cxn>
                <a:cxn ang="0">
                  <a:pos x="1932" y="758"/>
                </a:cxn>
                <a:cxn ang="0">
                  <a:pos x="2102" y="815"/>
                </a:cxn>
                <a:cxn ang="0">
                  <a:pos x="2278" y="870"/>
                </a:cxn>
                <a:cxn ang="0">
                  <a:pos x="2461" y="924"/>
                </a:cxn>
                <a:cxn ang="0">
                  <a:pos x="2651" y="976"/>
                </a:cxn>
                <a:cxn ang="0">
                  <a:pos x="2849" y="1026"/>
                </a:cxn>
                <a:cxn ang="0">
                  <a:pos x="3053" y="1074"/>
                </a:cxn>
                <a:cxn ang="0">
                  <a:pos x="3264" y="1118"/>
                </a:cxn>
                <a:cxn ang="0">
                  <a:pos x="3481" y="1160"/>
                </a:cxn>
                <a:cxn ang="0">
                  <a:pos x="3704" y="1198"/>
                </a:cxn>
                <a:cxn ang="0">
                  <a:pos x="3933" y="1232"/>
                </a:cxn>
                <a:cxn ang="0">
                  <a:pos x="4167" y="1260"/>
                </a:cxn>
                <a:cxn ang="0">
                  <a:pos x="4409" y="1285"/>
                </a:cxn>
                <a:cxn ang="0">
                  <a:pos x="4656" y="1304"/>
                </a:cxn>
                <a:cxn ang="0">
                  <a:pos x="4471" y="2348"/>
                </a:cxn>
                <a:cxn ang="0">
                  <a:pos x="4445" y="2349"/>
                </a:cxn>
                <a:cxn ang="0">
                  <a:pos x="4369" y="2350"/>
                </a:cxn>
                <a:cxn ang="0">
                  <a:pos x="4314" y="2350"/>
                </a:cxn>
                <a:cxn ang="0">
                  <a:pos x="4246" y="2349"/>
                </a:cxn>
                <a:cxn ang="0">
                  <a:pos x="4168" y="2347"/>
                </a:cxn>
                <a:cxn ang="0">
                  <a:pos x="4080" y="2343"/>
                </a:cxn>
                <a:cxn ang="0">
                  <a:pos x="3983" y="2338"/>
                </a:cxn>
                <a:cxn ang="0">
                  <a:pos x="3876" y="2331"/>
                </a:cxn>
                <a:cxn ang="0">
                  <a:pos x="3759" y="2321"/>
                </a:cxn>
                <a:cxn ang="0">
                  <a:pos x="3634" y="2308"/>
                </a:cxn>
                <a:cxn ang="0">
                  <a:pos x="3501" y="2293"/>
                </a:cxn>
                <a:cxn ang="0">
                  <a:pos x="3361" y="2275"/>
                </a:cxn>
                <a:cxn ang="0">
                  <a:pos x="3212" y="2252"/>
                </a:cxn>
                <a:cxn ang="0">
                  <a:pos x="3058" y="2226"/>
                </a:cxn>
                <a:cxn ang="0">
                  <a:pos x="2896" y="2196"/>
                </a:cxn>
                <a:cxn ang="0">
                  <a:pos x="2729" y="2161"/>
                </a:cxn>
                <a:cxn ang="0">
                  <a:pos x="2556" y="2122"/>
                </a:cxn>
                <a:cxn ang="0">
                  <a:pos x="2378" y="2077"/>
                </a:cxn>
                <a:cxn ang="0">
                  <a:pos x="2195" y="2028"/>
                </a:cxn>
                <a:cxn ang="0">
                  <a:pos x="2009" y="1973"/>
                </a:cxn>
                <a:cxn ang="0">
                  <a:pos x="1817" y="1912"/>
                </a:cxn>
                <a:cxn ang="0">
                  <a:pos x="1624" y="1844"/>
                </a:cxn>
                <a:cxn ang="0">
                  <a:pos x="1426" y="1770"/>
                </a:cxn>
                <a:cxn ang="0">
                  <a:pos x="1227" y="1689"/>
                </a:cxn>
                <a:cxn ang="0">
                  <a:pos x="1025" y="1602"/>
                </a:cxn>
                <a:cxn ang="0">
                  <a:pos x="821" y="1506"/>
                </a:cxn>
                <a:cxn ang="0">
                  <a:pos x="616" y="1404"/>
                </a:cxn>
                <a:cxn ang="0">
                  <a:pos x="411" y="1292"/>
                </a:cxn>
                <a:cxn ang="0">
                  <a:pos x="205" y="1173"/>
                </a:cxn>
                <a:cxn ang="0">
                  <a:pos x="0" y="1045"/>
                </a:cxn>
                <a:cxn ang="0">
                  <a:pos x="279" y="0"/>
                </a:cxn>
              </a:cxnLst>
              <a:rect l="0" t="0" r="r" b="b"/>
              <a:pathLst>
                <a:path w="4656" h="2350">
                  <a:moveTo>
                    <a:pt x="279" y="0"/>
                  </a:moveTo>
                  <a:lnTo>
                    <a:pt x="299" y="12"/>
                  </a:lnTo>
                  <a:lnTo>
                    <a:pt x="358" y="49"/>
                  </a:lnTo>
                  <a:lnTo>
                    <a:pt x="402" y="75"/>
                  </a:lnTo>
                  <a:lnTo>
                    <a:pt x="455" y="105"/>
                  </a:lnTo>
                  <a:lnTo>
                    <a:pt x="517" y="140"/>
                  </a:lnTo>
                  <a:lnTo>
                    <a:pt x="589" y="179"/>
                  </a:lnTo>
                  <a:lnTo>
                    <a:pt x="669" y="222"/>
                  </a:lnTo>
                  <a:lnTo>
                    <a:pt x="758" y="267"/>
                  </a:lnTo>
                  <a:lnTo>
                    <a:pt x="856" y="316"/>
                  </a:lnTo>
                  <a:lnTo>
                    <a:pt x="962" y="366"/>
                  </a:lnTo>
                  <a:lnTo>
                    <a:pt x="1077" y="419"/>
                  </a:lnTo>
                  <a:lnTo>
                    <a:pt x="1200" y="474"/>
                  </a:lnTo>
                  <a:lnTo>
                    <a:pt x="1331" y="529"/>
                  </a:lnTo>
                  <a:lnTo>
                    <a:pt x="1469" y="587"/>
                  </a:lnTo>
                  <a:lnTo>
                    <a:pt x="1617" y="644"/>
                  </a:lnTo>
                  <a:lnTo>
                    <a:pt x="1770" y="701"/>
                  </a:lnTo>
                  <a:lnTo>
                    <a:pt x="1932" y="758"/>
                  </a:lnTo>
                  <a:lnTo>
                    <a:pt x="2102" y="815"/>
                  </a:lnTo>
                  <a:lnTo>
                    <a:pt x="2278" y="870"/>
                  </a:lnTo>
                  <a:lnTo>
                    <a:pt x="2461" y="924"/>
                  </a:lnTo>
                  <a:lnTo>
                    <a:pt x="2651" y="976"/>
                  </a:lnTo>
                  <a:lnTo>
                    <a:pt x="2849" y="1026"/>
                  </a:lnTo>
                  <a:lnTo>
                    <a:pt x="3053" y="1074"/>
                  </a:lnTo>
                  <a:lnTo>
                    <a:pt x="3264" y="1118"/>
                  </a:lnTo>
                  <a:lnTo>
                    <a:pt x="3481" y="1160"/>
                  </a:lnTo>
                  <a:lnTo>
                    <a:pt x="3704" y="1198"/>
                  </a:lnTo>
                  <a:lnTo>
                    <a:pt x="3933" y="1232"/>
                  </a:lnTo>
                  <a:lnTo>
                    <a:pt x="4167" y="1260"/>
                  </a:lnTo>
                  <a:lnTo>
                    <a:pt x="4409" y="1285"/>
                  </a:lnTo>
                  <a:lnTo>
                    <a:pt x="4656" y="1304"/>
                  </a:lnTo>
                  <a:lnTo>
                    <a:pt x="4471" y="2348"/>
                  </a:lnTo>
                  <a:lnTo>
                    <a:pt x="4445" y="2349"/>
                  </a:lnTo>
                  <a:lnTo>
                    <a:pt x="4369" y="2350"/>
                  </a:lnTo>
                  <a:lnTo>
                    <a:pt x="4314" y="2350"/>
                  </a:lnTo>
                  <a:lnTo>
                    <a:pt x="4246" y="2349"/>
                  </a:lnTo>
                  <a:lnTo>
                    <a:pt x="4168" y="2347"/>
                  </a:lnTo>
                  <a:lnTo>
                    <a:pt x="4080" y="2343"/>
                  </a:lnTo>
                  <a:lnTo>
                    <a:pt x="3983" y="2338"/>
                  </a:lnTo>
                  <a:lnTo>
                    <a:pt x="3876" y="2331"/>
                  </a:lnTo>
                  <a:lnTo>
                    <a:pt x="3759" y="2321"/>
                  </a:lnTo>
                  <a:lnTo>
                    <a:pt x="3634" y="2308"/>
                  </a:lnTo>
                  <a:lnTo>
                    <a:pt x="3501" y="2293"/>
                  </a:lnTo>
                  <a:lnTo>
                    <a:pt x="3361" y="2275"/>
                  </a:lnTo>
                  <a:lnTo>
                    <a:pt x="3212" y="2252"/>
                  </a:lnTo>
                  <a:lnTo>
                    <a:pt x="3058" y="2226"/>
                  </a:lnTo>
                  <a:lnTo>
                    <a:pt x="2896" y="2196"/>
                  </a:lnTo>
                  <a:lnTo>
                    <a:pt x="2729" y="2161"/>
                  </a:lnTo>
                  <a:lnTo>
                    <a:pt x="2556" y="2122"/>
                  </a:lnTo>
                  <a:lnTo>
                    <a:pt x="2378" y="2077"/>
                  </a:lnTo>
                  <a:lnTo>
                    <a:pt x="2195" y="2028"/>
                  </a:lnTo>
                  <a:lnTo>
                    <a:pt x="2009" y="1973"/>
                  </a:lnTo>
                  <a:lnTo>
                    <a:pt x="1817" y="1912"/>
                  </a:lnTo>
                  <a:lnTo>
                    <a:pt x="1624" y="1844"/>
                  </a:lnTo>
                  <a:lnTo>
                    <a:pt x="1426" y="1770"/>
                  </a:lnTo>
                  <a:lnTo>
                    <a:pt x="1227" y="1689"/>
                  </a:lnTo>
                  <a:lnTo>
                    <a:pt x="1025" y="1602"/>
                  </a:lnTo>
                  <a:lnTo>
                    <a:pt x="821" y="1506"/>
                  </a:lnTo>
                  <a:lnTo>
                    <a:pt x="616" y="1404"/>
                  </a:lnTo>
                  <a:lnTo>
                    <a:pt x="411" y="1292"/>
                  </a:lnTo>
                  <a:lnTo>
                    <a:pt x="205" y="1173"/>
                  </a:lnTo>
                  <a:lnTo>
                    <a:pt x="0" y="1045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3359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188"/>
            <p:cNvSpPr>
              <a:spLocks/>
            </p:cNvSpPr>
            <p:nvPr/>
          </p:nvSpPr>
          <p:spPr bwMode="auto">
            <a:xfrm>
              <a:off x="978" y="3300"/>
              <a:ext cx="74" cy="59"/>
            </a:xfrm>
            <a:custGeom>
              <a:avLst/>
              <a:gdLst/>
              <a:ahLst/>
              <a:cxnLst>
                <a:cxn ang="0">
                  <a:pos x="425" y="839"/>
                </a:cxn>
                <a:cxn ang="0">
                  <a:pos x="425" y="868"/>
                </a:cxn>
                <a:cxn ang="0">
                  <a:pos x="438" y="892"/>
                </a:cxn>
                <a:cxn ang="0">
                  <a:pos x="466" y="916"/>
                </a:cxn>
                <a:cxn ang="0">
                  <a:pos x="515" y="934"/>
                </a:cxn>
                <a:cxn ang="0">
                  <a:pos x="590" y="946"/>
                </a:cxn>
                <a:cxn ang="0">
                  <a:pos x="679" y="958"/>
                </a:cxn>
                <a:cxn ang="0">
                  <a:pos x="807" y="989"/>
                </a:cxn>
                <a:cxn ang="0">
                  <a:pos x="937" y="1038"/>
                </a:cxn>
                <a:cxn ang="0">
                  <a:pos x="1065" y="1095"/>
                </a:cxn>
                <a:cxn ang="0">
                  <a:pos x="1134" y="1113"/>
                </a:cxn>
                <a:cxn ang="0">
                  <a:pos x="1182" y="1117"/>
                </a:cxn>
                <a:cxn ang="0">
                  <a:pos x="1226" y="1112"/>
                </a:cxn>
                <a:cxn ang="0">
                  <a:pos x="1267" y="1098"/>
                </a:cxn>
                <a:cxn ang="0">
                  <a:pos x="1304" y="1073"/>
                </a:cxn>
                <a:cxn ang="0">
                  <a:pos x="1338" y="1039"/>
                </a:cxn>
                <a:cxn ang="0">
                  <a:pos x="1379" y="931"/>
                </a:cxn>
                <a:cxn ang="0">
                  <a:pos x="1398" y="826"/>
                </a:cxn>
                <a:cxn ang="0">
                  <a:pos x="1401" y="725"/>
                </a:cxn>
                <a:cxn ang="0">
                  <a:pos x="1385" y="612"/>
                </a:cxn>
                <a:cxn ang="0">
                  <a:pos x="1343" y="495"/>
                </a:cxn>
                <a:cxn ang="0">
                  <a:pos x="1268" y="378"/>
                </a:cxn>
                <a:cxn ang="0">
                  <a:pos x="1158" y="269"/>
                </a:cxn>
                <a:cxn ang="0">
                  <a:pos x="1031" y="179"/>
                </a:cxn>
                <a:cxn ang="0">
                  <a:pos x="892" y="106"/>
                </a:cxn>
                <a:cxn ang="0">
                  <a:pos x="747" y="52"/>
                </a:cxn>
                <a:cxn ang="0">
                  <a:pos x="601" y="17"/>
                </a:cxn>
                <a:cxn ang="0">
                  <a:pos x="460" y="1"/>
                </a:cxn>
                <a:cxn ang="0">
                  <a:pos x="330" y="4"/>
                </a:cxn>
                <a:cxn ang="0">
                  <a:pos x="216" y="25"/>
                </a:cxn>
                <a:cxn ang="0">
                  <a:pos x="134" y="51"/>
                </a:cxn>
                <a:cxn ang="0">
                  <a:pos x="63" y="84"/>
                </a:cxn>
                <a:cxn ang="0">
                  <a:pos x="28" y="110"/>
                </a:cxn>
                <a:cxn ang="0">
                  <a:pos x="5" y="143"/>
                </a:cxn>
                <a:cxn ang="0">
                  <a:pos x="2" y="181"/>
                </a:cxn>
                <a:cxn ang="0">
                  <a:pos x="16" y="216"/>
                </a:cxn>
                <a:cxn ang="0">
                  <a:pos x="36" y="242"/>
                </a:cxn>
                <a:cxn ang="0">
                  <a:pos x="85" y="274"/>
                </a:cxn>
                <a:cxn ang="0">
                  <a:pos x="174" y="306"/>
                </a:cxn>
                <a:cxn ang="0">
                  <a:pos x="171" y="329"/>
                </a:cxn>
                <a:cxn ang="0">
                  <a:pos x="125" y="363"/>
                </a:cxn>
                <a:cxn ang="0">
                  <a:pos x="105" y="391"/>
                </a:cxn>
                <a:cxn ang="0">
                  <a:pos x="100" y="418"/>
                </a:cxn>
                <a:cxn ang="0">
                  <a:pos x="109" y="449"/>
                </a:cxn>
                <a:cxn ang="0">
                  <a:pos x="138" y="482"/>
                </a:cxn>
                <a:cxn ang="0">
                  <a:pos x="185" y="521"/>
                </a:cxn>
                <a:cxn ang="0">
                  <a:pos x="240" y="549"/>
                </a:cxn>
                <a:cxn ang="0">
                  <a:pos x="275" y="557"/>
                </a:cxn>
                <a:cxn ang="0">
                  <a:pos x="297" y="562"/>
                </a:cxn>
                <a:cxn ang="0">
                  <a:pos x="264" y="614"/>
                </a:cxn>
                <a:cxn ang="0">
                  <a:pos x="254" y="655"/>
                </a:cxn>
                <a:cxn ang="0">
                  <a:pos x="261" y="691"/>
                </a:cxn>
                <a:cxn ang="0">
                  <a:pos x="283" y="729"/>
                </a:cxn>
                <a:cxn ang="0">
                  <a:pos x="327" y="766"/>
                </a:cxn>
                <a:cxn ang="0">
                  <a:pos x="397" y="794"/>
                </a:cxn>
              </a:cxnLst>
              <a:rect l="0" t="0" r="r" b="b"/>
              <a:pathLst>
                <a:path w="1402" h="1117">
                  <a:moveTo>
                    <a:pt x="437" y="811"/>
                  </a:moveTo>
                  <a:lnTo>
                    <a:pt x="434" y="816"/>
                  </a:lnTo>
                  <a:lnTo>
                    <a:pt x="427" y="830"/>
                  </a:lnTo>
                  <a:lnTo>
                    <a:pt x="425" y="839"/>
                  </a:lnTo>
                  <a:lnTo>
                    <a:pt x="424" y="850"/>
                  </a:lnTo>
                  <a:lnTo>
                    <a:pt x="424" y="857"/>
                  </a:lnTo>
                  <a:lnTo>
                    <a:pt x="424" y="862"/>
                  </a:lnTo>
                  <a:lnTo>
                    <a:pt x="425" y="868"/>
                  </a:lnTo>
                  <a:lnTo>
                    <a:pt x="427" y="874"/>
                  </a:lnTo>
                  <a:lnTo>
                    <a:pt x="429" y="880"/>
                  </a:lnTo>
                  <a:lnTo>
                    <a:pt x="434" y="886"/>
                  </a:lnTo>
                  <a:lnTo>
                    <a:pt x="438" y="892"/>
                  </a:lnTo>
                  <a:lnTo>
                    <a:pt x="443" y="899"/>
                  </a:lnTo>
                  <a:lnTo>
                    <a:pt x="450" y="905"/>
                  </a:lnTo>
                  <a:lnTo>
                    <a:pt x="457" y="910"/>
                  </a:lnTo>
                  <a:lnTo>
                    <a:pt x="466" y="916"/>
                  </a:lnTo>
                  <a:lnTo>
                    <a:pt x="477" y="921"/>
                  </a:lnTo>
                  <a:lnTo>
                    <a:pt x="488" y="926"/>
                  </a:lnTo>
                  <a:lnTo>
                    <a:pt x="501" y="930"/>
                  </a:lnTo>
                  <a:lnTo>
                    <a:pt x="515" y="934"/>
                  </a:lnTo>
                  <a:lnTo>
                    <a:pt x="532" y="937"/>
                  </a:lnTo>
                  <a:lnTo>
                    <a:pt x="549" y="941"/>
                  </a:lnTo>
                  <a:lnTo>
                    <a:pt x="569" y="943"/>
                  </a:lnTo>
                  <a:lnTo>
                    <a:pt x="590" y="946"/>
                  </a:lnTo>
                  <a:lnTo>
                    <a:pt x="615" y="947"/>
                  </a:lnTo>
                  <a:lnTo>
                    <a:pt x="622" y="948"/>
                  </a:lnTo>
                  <a:lnTo>
                    <a:pt x="644" y="952"/>
                  </a:lnTo>
                  <a:lnTo>
                    <a:pt x="679" y="958"/>
                  </a:lnTo>
                  <a:lnTo>
                    <a:pt x="724" y="967"/>
                  </a:lnTo>
                  <a:lnTo>
                    <a:pt x="750" y="973"/>
                  </a:lnTo>
                  <a:lnTo>
                    <a:pt x="778" y="981"/>
                  </a:lnTo>
                  <a:lnTo>
                    <a:pt x="807" y="989"/>
                  </a:lnTo>
                  <a:lnTo>
                    <a:pt x="838" y="1000"/>
                  </a:lnTo>
                  <a:lnTo>
                    <a:pt x="870" y="1011"/>
                  </a:lnTo>
                  <a:lnTo>
                    <a:pt x="903" y="1024"/>
                  </a:lnTo>
                  <a:lnTo>
                    <a:pt x="937" y="1038"/>
                  </a:lnTo>
                  <a:lnTo>
                    <a:pt x="971" y="1054"/>
                  </a:lnTo>
                  <a:lnTo>
                    <a:pt x="1004" y="1069"/>
                  </a:lnTo>
                  <a:lnTo>
                    <a:pt x="1035" y="1083"/>
                  </a:lnTo>
                  <a:lnTo>
                    <a:pt x="1065" y="1095"/>
                  </a:lnTo>
                  <a:lnTo>
                    <a:pt x="1094" y="1103"/>
                  </a:lnTo>
                  <a:lnTo>
                    <a:pt x="1107" y="1107"/>
                  </a:lnTo>
                  <a:lnTo>
                    <a:pt x="1120" y="1110"/>
                  </a:lnTo>
                  <a:lnTo>
                    <a:pt x="1134" y="1113"/>
                  </a:lnTo>
                  <a:lnTo>
                    <a:pt x="1146" y="1115"/>
                  </a:lnTo>
                  <a:lnTo>
                    <a:pt x="1158" y="1116"/>
                  </a:lnTo>
                  <a:lnTo>
                    <a:pt x="1171" y="1117"/>
                  </a:lnTo>
                  <a:lnTo>
                    <a:pt x="1182" y="1117"/>
                  </a:lnTo>
                  <a:lnTo>
                    <a:pt x="1193" y="1117"/>
                  </a:lnTo>
                  <a:lnTo>
                    <a:pt x="1204" y="1116"/>
                  </a:lnTo>
                  <a:lnTo>
                    <a:pt x="1216" y="1114"/>
                  </a:lnTo>
                  <a:lnTo>
                    <a:pt x="1226" y="1112"/>
                  </a:lnTo>
                  <a:lnTo>
                    <a:pt x="1236" y="1110"/>
                  </a:lnTo>
                  <a:lnTo>
                    <a:pt x="1246" y="1106"/>
                  </a:lnTo>
                  <a:lnTo>
                    <a:pt x="1257" y="1102"/>
                  </a:lnTo>
                  <a:lnTo>
                    <a:pt x="1267" y="1098"/>
                  </a:lnTo>
                  <a:lnTo>
                    <a:pt x="1276" y="1093"/>
                  </a:lnTo>
                  <a:lnTo>
                    <a:pt x="1285" y="1087"/>
                  </a:lnTo>
                  <a:lnTo>
                    <a:pt x="1294" y="1080"/>
                  </a:lnTo>
                  <a:lnTo>
                    <a:pt x="1304" y="1073"/>
                  </a:lnTo>
                  <a:lnTo>
                    <a:pt x="1313" y="1065"/>
                  </a:lnTo>
                  <a:lnTo>
                    <a:pt x="1321" y="1057"/>
                  </a:lnTo>
                  <a:lnTo>
                    <a:pt x="1330" y="1048"/>
                  </a:lnTo>
                  <a:lnTo>
                    <a:pt x="1338" y="1039"/>
                  </a:lnTo>
                  <a:lnTo>
                    <a:pt x="1347" y="1028"/>
                  </a:lnTo>
                  <a:lnTo>
                    <a:pt x="1354" y="1011"/>
                  </a:lnTo>
                  <a:lnTo>
                    <a:pt x="1370" y="965"/>
                  </a:lnTo>
                  <a:lnTo>
                    <a:pt x="1379" y="931"/>
                  </a:lnTo>
                  <a:lnTo>
                    <a:pt x="1388" y="893"/>
                  </a:lnTo>
                  <a:lnTo>
                    <a:pt x="1392" y="872"/>
                  </a:lnTo>
                  <a:lnTo>
                    <a:pt x="1395" y="849"/>
                  </a:lnTo>
                  <a:lnTo>
                    <a:pt x="1398" y="826"/>
                  </a:lnTo>
                  <a:lnTo>
                    <a:pt x="1400" y="802"/>
                  </a:lnTo>
                  <a:lnTo>
                    <a:pt x="1401" y="777"/>
                  </a:lnTo>
                  <a:lnTo>
                    <a:pt x="1402" y="751"/>
                  </a:lnTo>
                  <a:lnTo>
                    <a:pt x="1401" y="725"/>
                  </a:lnTo>
                  <a:lnTo>
                    <a:pt x="1399" y="697"/>
                  </a:lnTo>
                  <a:lnTo>
                    <a:pt x="1396" y="669"/>
                  </a:lnTo>
                  <a:lnTo>
                    <a:pt x="1391" y="641"/>
                  </a:lnTo>
                  <a:lnTo>
                    <a:pt x="1385" y="612"/>
                  </a:lnTo>
                  <a:lnTo>
                    <a:pt x="1377" y="583"/>
                  </a:lnTo>
                  <a:lnTo>
                    <a:pt x="1368" y="554"/>
                  </a:lnTo>
                  <a:lnTo>
                    <a:pt x="1357" y="524"/>
                  </a:lnTo>
                  <a:lnTo>
                    <a:pt x="1343" y="495"/>
                  </a:lnTo>
                  <a:lnTo>
                    <a:pt x="1327" y="465"/>
                  </a:lnTo>
                  <a:lnTo>
                    <a:pt x="1310" y="435"/>
                  </a:lnTo>
                  <a:lnTo>
                    <a:pt x="1290" y="407"/>
                  </a:lnTo>
                  <a:lnTo>
                    <a:pt x="1268" y="378"/>
                  </a:lnTo>
                  <a:lnTo>
                    <a:pt x="1242" y="349"/>
                  </a:lnTo>
                  <a:lnTo>
                    <a:pt x="1216" y="321"/>
                  </a:lnTo>
                  <a:lnTo>
                    <a:pt x="1188" y="294"/>
                  </a:lnTo>
                  <a:lnTo>
                    <a:pt x="1158" y="269"/>
                  </a:lnTo>
                  <a:lnTo>
                    <a:pt x="1128" y="244"/>
                  </a:lnTo>
                  <a:lnTo>
                    <a:pt x="1096" y="222"/>
                  </a:lnTo>
                  <a:lnTo>
                    <a:pt x="1064" y="199"/>
                  </a:lnTo>
                  <a:lnTo>
                    <a:pt x="1031" y="179"/>
                  </a:lnTo>
                  <a:lnTo>
                    <a:pt x="997" y="158"/>
                  </a:lnTo>
                  <a:lnTo>
                    <a:pt x="963" y="140"/>
                  </a:lnTo>
                  <a:lnTo>
                    <a:pt x="927" y="123"/>
                  </a:lnTo>
                  <a:lnTo>
                    <a:pt x="892" y="106"/>
                  </a:lnTo>
                  <a:lnTo>
                    <a:pt x="856" y="91"/>
                  </a:lnTo>
                  <a:lnTo>
                    <a:pt x="819" y="77"/>
                  </a:lnTo>
                  <a:lnTo>
                    <a:pt x="784" y="64"/>
                  </a:lnTo>
                  <a:lnTo>
                    <a:pt x="747" y="52"/>
                  </a:lnTo>
                  <a:lnTo>
                    <a:pt x="710" y="42"/>
                  </a:lnTo>
                  <a:lnTo>
                    <a:pt x="674" y="33"/>
                  </a:lnTo>
                  <a:lnTo>
                    <a:pt x="637" y="24"/>
                  </a:lnTo>
                  <a:lnTo>
                    <a:pt x="601" y="17"/>
                  </a:lnTo>
                  <a:lnTo>
                    <a:pt x="566" y="11"/>
                  </a:lnTo>
                  <a:lnTo>
                    <a:pt x="530" y="7"/>
                  </a:lnTo>
                  <a:lnTo>
                    <a:pt x="495" y="3"/>
                  </a:lnTo>
                  <a:lnTo>
                    <a:pt x="460" y="1"/>
                  </a:lnTo>
                  <a:lnTo>
                    <a:pt x="426" y="0"/>
                  </a:lnTo>
                  <a:lnTo>
                    <a:pt x="394" y="0"/>
                  </a:lnTo>
                  <a:lnTo>
                    <a:pt x="362" y="1"/>
                  </a:lnTo>
                  <a:lnTo>
                    <a:pt x="330" y="4"/>
                  </a:lnTo>
                  <a:lnTo>
                    <a:pt x="299" y="7"/>
                  </a:lnTo>
                  <a:lnTo>
                    <a:pt x="271" y="12"/>
                  </a:lnTo>
                  <a:lnTo>
                    <a:pt x="243" y="18"/>
                  </a:lnTo>
                  <a:lnTo>
                    <a:pt x="216" y="25"/>
                  </a:lnTo>
                  <a:lnTo>
                    <a:pt x="191" y="34"/>
                  </a:lnTo>
                  <a:lnTo>
                    <a:pt x="180" y="37"/>
                  </a:lnTo>
                  <a:lnTo>
                    <a:pt x="152" y="45"/>
                  </a:lnTo>
                  <a:lnTo>
                    <a:pt x="134" y="51"/>
                  </a:lnTo>
                  <a:lnTo>
                    <a:pt x="114" y="58"/>
                  </a:lnTo>
                  <a:lnTo>
                    <a:pt x="94" y="67"/>
                  </a:lnTo>
                  <a:lnTo>
                    <a:pt x="73" y="78"/>
                  </a:lnTo>
                  <a:lnTo>
                    <a:pt x="63" y="84"/>
                  </a:lnTo>
                  <a:lnTo>
                    <a:pt x="54" y="90"/>
                  </a:lnTo>
                  <a:lnTo>
                    <a:pt x="45" y="96"/>
                  </a:lnTo>
                  <a:lnTo>
                    <a:pt x="36" y="103"/>
                  </a:lnTo>
                  <a:lnTo>
                    <a:pt x="28" y="110"/>
                  </a:lnTo>
                  <a:lnTo>
                    <a:pt x="21" y="117"/>
                  </a:lnTo>
                  <a:lnTo>
                    <a:pt x="15" y="126"/>
                  </a:lnTo>
                  <a:lnTo>
                    <a:pt x="10" y="134"/>
                  </a:lnTo>
                  <a:lnTo>
                    <a:pt x="5" y="143"/>
                  </a:lnTo>
                  <a:lnTo>
                    <a:pt x="2" y="151"/>
                  </a:lnTo>
                  <a:lnTo>
                    <a:pt x="1" y="160"/>
                  </a:lnTo>
                  <a:lnTo>
                    <a:pt x="0" y="171"/>
                  </a:lnTo>
                  <a:lnTo>
                    <a:pt x="2" y="181"/>
                  </a:lnTo>
                  <a:lnTo>
                    <a:pt x="4" y="191"/>
                  </a:lnTo>
                  <a:lnTo>
                    <a:pt x="9" y="201"/>
                  </a:lnTo>
                  <a:lnTo>
                    <a:pt x="15" y="212"/>
                  </a:lnTo>
                  <a:lnTo>
                    <a:pt x="16" y="216"/>
                  </a:lnTo>
                  <a:lnTo>
                    <a:pt x="21" y="223"/>
                  </a:lnTo>
                  <a:lnTo>
                    <a:pt x="24" y="229"/>
                  </a:lnTo>
                  <a:lnTo>
                    <a:pt x="30" y="235"/>
                  </a:lnTo>
                  <a:lnTo>
                    <a:pt x="36" y="242"/>
                  </a:lnTo>
                  <a:lnTo>
                    <a:pt x="46" y="249"/>
                  </a:lnTo>
                  <a:lnTo>
                    <a:pt x="57" y="257"/>
                  </a:lnTo>
                  <a:lnTo>
                    <a:pt x="69" y="266"/>
                  </a:lnTo>
                  <a:lnTo>
                    <a:pt x="85" y="274"/>
                  </a:lnTo>
                  <a:lnTo>
                    <a:pt x="103" y="282"/>
                  </a:lnTo>
                  <a:lnTo>
                    <a:pt x="123" y="290"/>
                  </a:lnTo>
                  <a:lnTo>
                    <a:pt x="147" y="298"/>
                  </a:lnTo>
                  <a:lnTo>
                    <a:pt x="174" y="306"/>
                  </a:lnTo>
                  <a:lnTo>
                    <a:pt x="203" y="313"/>
                  </a:lnTo>
                  <a:lnTo>
                    <a:pt x="197" y="316"/>
                  </a:lnTo>
                  <a:lnTo>
                    <a:pt x="181" y="323"/>
                  </a:lnTo>
                  <a:lnTo>
                    <a:pt x="171" y="329"/>
                  </a:lnTo>
                  <a:lnTo>
                    <a:pt x="159" y="336"/>
                  </a:lnTo>
                  <a:lnTo>
                    <a:pt x="148" y="343"/>
                  </a:lnTo>
                  <a:lnTo>
                    <a:pt x="137" y="353"/>
                  </a:lnTo>
                  <a:lnTo>
                    <a:pt x="125" y="363"/>
                  </a:lnTo>
                  <a:lnTo>
                    <a:pt x="116" y="373"/>
                  </a:lnTo>
                  <a:lnTo>
                    <a:pt x="112" y="379"/>
                  </a:lnTo>
                  <a:lnTo>
                    <a:pt x="108" y="385"/>
                  </a:lnTo>
                  <a:lnTo>
                    <a:pt x="105" y="391"/>
                  </a:lnTo>
                  <a:lnTo>
                    <a:pt x="103" y="398"/>
                  </a:lnTo>
                  <a:lnTo>
                    <a:pt x="101" y="405"/>
                  </a:lnTo>
                  <a:lnTo>
                    <a:pt x="100" y="411"/>
                  </a:lnTo>
                  <a:lnTo>
                    <a:pt x="100" y="418"/>
                  </a:lnTo>
                  <a:lnTo>
                    <a:pt x="101" y="425"/>
                  </a:lnTo>
                  <a:lnTo>
                    <a:pt x="102" y="433"/>
                  </a:lnTo>
                  <a:lnTo>
                    <a:pt x="105" y="440"/>
                  </a:lnTo>
                  <a:lnTo>
                    <a:pt x="109" y="449"/>
                  </a:lnTo>
                  <a:lnTo>
                    <a:pt x="114" y="456"/>
                  </a:lnTo>
                  <a:lnTo>
                    <a:pt x="118" y="461"/>
                  </a:lnTo>
                  <a:lnTo>
                    <a:pt x="130" y="473"/>
                  </a:lnTo>
                  <a:lnTo>
                    <a:pt x="138" y="482"/>
                  </a:lnTo>
                  <a:lnTo>
                    <a:pt x="148" y="492"/>
                  </a:lnTo>
                  <a:lnTo>
                    <a:pt x="159" y="501"/>
                  </a:lnTo>
                  <a:lnTo>
                    <a:pt x="172" y="511"/>
                  </a:lnTo>
                  <a:lnTo>
                    <a:pt x="185" y="521"/>
                  </a:lnTo>
                  <a:lnTo>
                    <a:pt x="199" y="530"/>
                  </a:lnTo>
                  <a:lnTo>
                    <a:pt x="216" y="539"/>
                  </a:lnTo>
                  <a:lnTo>
                    <a:pt x="232" y="546"/>
                  </a:lnTo>
                  <a:lnTo>
                    <a:pt x="240" y="549"/>
                  </a:lnTo>
                  <a:lnTo>
                    <a:pt x="248" y="552"/>
                  </a:lnTo>
                  <a:lnTo>
                    <a:pt x="258" y="554"/>
                  </a:lnTo>
                  <a:lnTo>
                    <a:pt x="266" y="556"/>
                  </a:lnTo>
                  <a:lnTo>
                    <a:pt x="275" y="557"/>
                  </a:lnTo>
                  <a:lnTo>
                    <a:pt x="284" y="557"/>
                  </a:lnTo>
                  <a:lnTo>
                    <a:pt x="293" y="557"/>
                  </a:lnTo>
                  <a:lnTo>
                    <a:pt x="303" y="556"/>
                  </a:lnTo>
                  <a:lnTo>
                    <a:pt x="297" y="562"/>
                  </a:lnTo>
                  <a:lnTo>
                    <a:pt x="285" y="577"/>
                  </a:lnTo>
                  <a:lnTo>
                    <a:pt x="277" y="588"/>
                  </a:lnTo>
                  <a:lnTo>
                    <a:pt x="270" y="600"/>
                  </a:lnTo>
                  <a:lnTo>
                    <a:pt x="264" y="614"/>
                  </a:lnTo>
                  <a:lnTo>
                    <a:pt x="259" y="630"/>
                  </a:lnTo>
                  <a:lnTo>
                    <a:pt x="257" y="638"/>
                  </a:lnTo>
                  <a:lnTo>
                    <a:pt x="255" y="646"/>
                  </a:lnTo>
                  <a:lnTo>
                    <a:pt x="254" y="655"/>
                  </a:lnTo>
                  <a:lnTo>
                    <a:pt x="254" y="663"/>
                  </a:lnTo>
                  <a:lnTo>
                    <a:pt x="255" y="673"/>
                  </a:lnTo>
                  <a:lnTo>
                    <a:pt x="258" y="682"/>
                  </a:lnTo>
                  <a:lnTo>
                    <a:pt x="261" y="691"/>
                  </a:lnTo>
                  <a:lnTo>
                    <a:pt x="265" y="700"/>
                  </a:lnTo>
                  <a:lnTo>
                    <a:pt x="270" y="709"/>
                  </a:lnTo>
                  <a:lnTo>
                    <a:pt x="276" y="720"/>
                  </a:lnTo>
                  <a:lnTo>
                    <a:pt x="283" y="729"/>
                  </a:lnTo>
                  <a:lnTo>
                    <a:pt x="292" y="738"/>
                  </a:lnTo>
                  <a:lnTo>
                    <a:pt x="303" y="747"/>
                  </a:lnTo>
                  <a:lnTo>
                    <a:pt x="314" y="756"/>
                  </a:lnTo>
                  <a:lnTo>
                    <a:pt x="327" y="766"/>
                  </a:lnTo>
                  <a:lnTo>
                    <a:pt x="342" y="775"/>
                  </a:lnTo>
                  <a:lnTo>
                    <a:pt x="350" y="777"/>
                  </a:lnTo>
                  <a:lnTo>
                    <a:pt x="368" y="783"/>
                  </a:lnTo>
                  <a:lnTo>
                    <a:pt x="397" y="794"/>
                  </a:lnTo>
                  <a:lnTo>
                    <a:pt x="437" y="811"/>
                  </a:lnTo>
                  <a:close/>
                </a:path>
              </a:pathLst>
            </a:custGeom>
            <a:solidFill>
              <a:srgbClr val="F5E1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189"/>
            <p:cNvSpPr>
              <a:spLocks/>
            </p:cNvSpPr>
            <p:nvPr/>
          </p:nvSpPr>
          <p:spPr bwMode="auto">
            <a:xfrm>
              <a:off x="990" y="3312"/>
              <a:ext cx="26" cy="5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11" y="79"/>
                </a:cxn>
                <a:cxn ang="0">
                  <a:pos x="41" y="67"/>
                </a:cxn>
                <a:cxn ang="0">
                  <a:pos x="63" y="60"/>
                </a:cxn>
                <a:cxn ang="0">
                  <a:pos x="89" y="53"/>
                </a:cxn>
                <a:cxn ang="0">
                  <a:pos x="117" y="47"/>
                </a:cxn>
                <a:cxn ang="0">
                  <a:pos x="150" y="40"/>
                </a:cxn>
                <a:cxn ang="0">
                  <a:pos x="167" y="38"/>
                </a:cxn>
                <a:cxn ang="0">
                  <a:pos x="185" y="36"/>
                </a:cxn>
                <a:cxn ang="0">
                  <a:pos x="203" y="34"/>
                </a:cxn>
                <a:cxn ang="0">
                  <a:pos x="223" y="33"/>
                </a:cxn>
                <a:cxn ang="0">
                  <a:pos x="242" y="33"/>
                </a:cxn>
                <a:cxn ang="0">
                  <a:pos x="263" y="34"/>
                </a:cxn>
                <a:cxn ang="0">
                  <a:pos x="283" y="35"/>
                </a:cxn>
                <a:cxn ang="0">
                  <a:pos x="305" y="37"/>
                </a:cxn>
                <a:cxn ang="0">
                  <a:pos x="326" y="40"/>
                </a:cxn>
                <a:cxn ang="0">
                  <a:pos x="348" y="45"/>
                </a:cxn>
                <a:cxn ang="0">
                  <a:pos x="370" y="49"/>
                </a:cxn>
                <a:cxn ang="0">
                  <a:pos x="393" y="55"/>
                </a:cxn>
                <a:cxn ang="0">
                  <a:pos x="415" y="62"/>
                </a:cxn>
                <a:cxn ang="0">
                  <a:pos x="439" y="71"/>
                </a:cxn>
                <a:cxn ang="0">
                  <a:pos x="461" y="80"/>
                </a:cxn>
                <a:cxn ang="0">
                  <a:pos x="485" y="92"/>
                </a:cxn>
                <a:cxn ang="0">
                  <a:pos x="476" y="83"/>
                </a:cxn>
                <a:cxn ang="0">
                  <a:pos x="451" y="63"/>
                </a:cxn>
                <a:cxn ang="0">
                  <a:pos x="433" y="51"/>
                </a:cxn>
                <a:cxn ang="0">
                  <a:pos x="411" y="38"/>
                </a:cxn>
                <a:cxn ang="0">
                  <a:pos x="399" y="32"/>
                </a:cxn>
                <a:cxn ang="0">
                  <a:pos x="386" y="26"/>
                </a:cxn>
                <a:cxn ang="0">
                  <a:pos x="371" y="20"/>
                </a:cxn>
                <a:cxn ang="0">
                  <a:pos x="356" y="15"/>
                </a:cxn>
                <a:cxn ang="0">
                  <a:pos x="340" y="11"/>
                </a:cxn>
                <a:cxn ang="0">
                  <a:pos x="323" y="7"/>
                </a:cxn>
                <a:cxn ang="0">
                  <a:pos x="305" y="4"/>
                </a:cxn>
                <a:cxn ang="0">
                  <a:pos x="286" y="2"/>
                </a:cxn>
                <a:cxn ang="0">
                  <a:pos x="267" y="0"/>
                </a:cxn>
                <a:cxn ang="0">
                  <a:pos x="246" y="0"/>
                </a:cxn>
                <a:cxn ang="0">
                  <a:pos x="226" y="1"/>
                </a:cxn>
                <a:cxn ang="0">
                  <a:pos x="203" y="4"/>
                </a:cxn>
                <a:cxn ang="0">
                  <a:pos x="181" y="7"/>
                </a:cxn>
                <a:cxn ang="0">
                  <a:pos x="157" y="13"/>
                </a:cxn>
                <a:cxn ang="0">
                  <a:pos x="133" y="20"/>
                </a:cxn>
                <a:cxn ang="0">
                  <a:pos x="108" y="28"/>
                </a:cxn>
                <a:cxn ang="0">
                  <a:pos x="82" y="39"/>
                </a:cxn>
                <a:cxn ang="0">
                  <a:pos x="55" y="52"/>
                </a:cxn>
                <a:cxn ang="0">
                  <a:pos x="28" y="67"/>
                </a:cxn>
                <a:cxn ang="0">
                  <a:pos x="0" y="83"/>
                </a:cxn>
              </a:cxnLst>
              <a:rect l="0" t="0" r="r" b="b"/>
              <a:pathLst>
                <a:path w="485" h="92">
                  <a:moveTo>
                    <a:pt x="0" y="83"/>
                  </a:moveTo>
                  <a:lnTo>
                    <a:pt x="11" y="79"/>
                  </a:lnTo>
                  <a:lnTo>
                    <a:pt x="41" y="67"/>
                  </a:lnTo>
                  <a:lnTo>
                    <a:pt x="63" y="60"/>
                  </a:lnTo>
                  <a:lnTo>
                    <a:pt x="89" y="53"/>
                  </a:lnTo>
                  <a:lnTo>
                    <a:pt x="117" y="47"/>
                  </a:lnTo>
                  <a:lnTo>
                    <a:pt x="150" y="40"/>
                  </a:lnTo>
                  <a:lnTo>
                    <a:pt x="167" y="38"/>
                  </a:lnTo>
                  <a:lnTo>
                    <a:pt x="185" y="36"/>
                  </a:lnTo>
                  <a:lnTo>
                    <a:pt x="203" y="34"/>
                  </a:lnTo>
                  <a:lnTo>
                    <a:pt x="223" y="33"/>
                  </a:lnTo>
                  <a:lnTo>
                    <a:pt x="242" y="33"/>
                  </a:lnTo>
                  <a:lnTo>
                    <a:pt x="263" y="34"/>
                  </a:lnTo>
                  <a:lnTo>
                    <a:pt x="283" y="35"/>
                  </a:lnTo>
                  <a:lnTo>
                    <a:pt x="305" y="37"/>
                  </a:lnTo>
                  <a:lnTo>
                    <a:pt x="326" y="40"/>
                  </a:lnTo>
                  <a:lnTo>
                    <a:pt x="348" y="45"/>
                  </a:lnTo>
                  <a:lnTo>
                    <a:pt x="370" y="49"/>
                  </a:lnTo>
                  <a:lnTo>
                    <a:pt x="393" y="55"/>
                  </a:lnTo>
                  <a:lnTo>
                    <a:pt x="415" y="62"/>
                  </a:lnTo>
                  <a:lnTo>
                    <a:pt x="439" y="71"/>
                  </a:lnTo>
                  <a:lnTo>
                    <a:pt x="461" y="80"/>
                  </a:lnTo>
                  <a:lnTo>
                    <a:pt x="485" y="92"/>
                  </a:lnTo>
                  <a:lnTo>
                    <a:pt x="476" y="83"/>
                  </a:lnTo>
                  <a:lnTo>
                    <a:pt x="451" y="63"/>
                  </a:lnTo>
                  <a:lnTo>
                    <a:pt x="433" y="51"/>
                  </a:lnTo>
                  <a:lnTo>
                    <a:pt x="411" y="38"/>
                  </a:lnTo>
                  <a:lnTo>
                    <a:pt x="399" y="32"/>
                  </a:lnTo>
                  <a:lnTo>
                    <a:pt x="386" y="26"/>
                  </a:lnTo>
                  <a:lnTo>
                    <a:pt x="371" y="20"/>
                  </a:lnTo>
                  <a:lnTo>
                    <a:pt x="356" y="15"/>
                  </a:lnTo>
                  <a:lnTo>
                    <a:pt x="340" y="11"/>
                  </a:lnTo>
                  <a:lnTo>
                    <a:pt x="323" y="7"/>
                  </a:lnTo>
                  <a:lnTo>
                    <a:pt x="305" y="4"/>
                  </a:lnTo>
                  <a:lnTo>
                    <a:pt x="286" y="2"/>
                  </a:lnTo>
                  <a:lnTo>
                    <a:pt x="267" y="0"/>
                  </a:lnTo>
                  <a:lnTo>
                    <a:pt x="246" y="0"/>
                  </a:lnTo>
                  <a:lnTo>
                    <a:pt x="226" y="1"/>
                  </a:lnTo>
                  <a:lnTo>
                    <a:pt x="203" y="4"/>
                  </a:lnTo>
                  <a:lnTo>
                    <a:pt x="181" y="7"/>
                  </a:lnTo>
                  <a:lnTo>
                    <a:pt x="157" y="13"/>
                  </a:lnTo>
                  <a:lnTo>
                    <a:pt x="133" y="20"/>
                  </a:lnTo>
                  <a:lnTo>
                    <a:pt x="108" y="28"/>
                  </a:lnTo>
                  <a:lnTo>
                    <a:pt x="82" y="39"/>
                  </a:lnTo>
                  <a:lnTo>
                    <a:pt x="55" y="52"/>
                  </a:lnTo>
                  <a:lnTo>
                    <a:pt x="28" y="67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F4B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190"/>
            <p:cNvSpPr>
              <a:spLocks/>
            </p:cNvSpPr>
            <p:nvPr/>
          </p:nvSpPr>
          <p:spPr bwMode="auto">
            <a:xfrm>
              <a:off x="995" y="3326"/>
              <a:ext cx="22" cy="3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8" y="67"/>
                </a:cxn>
                <a:cxn ang="0">
                  <a:pos x="31" y="62"/>
                </a:cxn>
                <a:cxn ang="0">
                  <a:pos x="68" y="56"/>
                </a:cxn>
                <a:cxn ang="0">
                  <a:pos x="117" y="49"/>
                </a:cxn>
                <a:cxn ang="0">
                  <a:pos x="145" y="47"/>
                </a:cxn>
                <a:cxn ang="0">
                  <a:pos x="177" y="45"/>
                </a:cxn>
                <a:cxn ang="0">
                  <a:pos x="211" y="43"/>
                </a:cxn>
                <a:cxn ang="0">
                  <a:pos x="247" y="42"/>
                </a:cxn>
                <a:cxn ang="0">
                  <a:pos x="286" y="43"/>
                </a:cxn>
                <a:cxn ang="0">
                  <a:pos x="326" y="44"/>
                </a:cxn>
                <a:cxn ang="0">
                  <a:pos x="369" y="46"/>
                </a:cxn>
                <a:cxn ang="0">
                  <a:pos x="413" y="50"/>
                </a:cxn>
                <a:cxn ang="0">
                  <a:pos x="397" y="45"/>
                </a:cxn>
                <a:cxn ang="0">
                  <a:pos x="356" y="34"/>
                </a:cxn>
                <a:cxn ang="0">
                  <a:pos x="329" y="27"/>
                </a:cxn>
                <a:cxn ang="0">
                  <a:pos x="298" y="19"/>
                </a:cxn>
                <a:cxn ang="0">
                  <a:pos x="264" y="13"/>
                </a:cxn>
                <a:cxn ang="0">
                  <a:pos x="229" y="6"/>
                </a:cxn>
                <a:cxn ang="0">
                  <a:pos x="211" y="4"/>
                </a:cxn>
                <a:cxn ang="0">
                  <a:pos x="192" y="2"/>
                </a:cxn>
                <a:cxn ang="0">
                  <a:pos x="175" y="1"/>
                </a:cxn>
                <a:cxn ang="0">
                  <a:pos x="157" y="0"/>
                </a:cxn>
                <a:cxn ang="0">
                  <a:pos x="139" y="0"/>
                </a:cxn>
                <a:cxn ang="0">
                  <a:pos x="123" y="1"/>
                </a:cxn>
                <a:cxn ang="0">
                  <a:pos x="106" y="3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60" y="14"/>
                </a:cxn>
                <a:cxn ang="0">
                  <a:pos x="47" y="20"/>
                </a:cxn>
                <a:cxn ang="0">
                  <a:pos x="36" y="27"/>
                </a:cxn>
                <a:cxn ang="0">
                  <a:pos x="25" y="35"/>
                </a:cxn>
                <a:cxn ang="0">
                  <a:pos x="15" y="44"/>
                </a:cxn>
                <a:cxn ang="0">
                  <a:pos x="7" y="56"/>
                </a:cxn>
                <a:cxn ang="0">
                  <a:pos x="0" y="68"/>
                </a:cxn>
              </a:cxnLst>
              <a:rect l="0" t="0" r="r" b="b"/>
              <a:pathLst>
                <a:path w="413" h="68">
                  <a:moveTo>
                    <a:pt x="0" y="68"/>
                  </a:moveTo>
                  <a:lnTo>
                    <a:pt x="8" y="67"/>
                  </a:lnTo>
                  <a:lnTo>
                    <a:pt x="31" y="62"/>
                  </a:lnTo>
                  <a:lnTo>
                    <a:pt x="68" y="56"/>
                  </a:lnTo>
                  <a:lnTo>
                    <a:pt x="117" y="49"/>
                  </a:lnTo>
                  <a:lnTo>
                    <a:pt x="145" y="47"/>
                  </a:lnTo>
                  <a:lnTo>
                    <a:pt x="177" y="45"/>
                  </a:lnTo>
                  <a:lnTo>
                    <a:pt x="211" y="43"/>
                  </a:lnTo>
                  <a:lnTo>
                    <a:pt x="247" y="42"/>
                  </a:lnTo>
                  <a:lnTo>
                    <a:pt x="286" y="43"/>
                  </a:lnTo>
                  <a:lnTo>
                    <a:pt x="326" y="44"/>
                  </a:lnTo>
                  <a:lnTo>
                    <a:pt x="369" y="46"/>
                  </a:lnTo>
                  <a:lnTo>
                    <a:pt x="413" y="50"/>
                  </a:lnTo>
                  <a:lnTo>
                    <a:pt x="397" y="45"/>
                  </a:lnTo>
                  <a:lnTo>
                    <a:pt x="356" y="34"/>
                  </a:lnTo>
                  <a:lnTo>
                    <a:pt x="329" y="27"/>
                  </a:lnTo>
                  <a:lnTo>
                    <a:pt x="298" y="19"/>
                  </a:lnTo>
                  <a:lnTo>
                    <a:pt x="264" y="13"/>
                  </a:lnTo>
                  <a:lnTo>
                    <a:pt x="229" y="6"/>
                  </a:lnTo>
                  <a:lnTo>
                    <a:pt x="211" y="4"/>
                  </a:lnTo>
                  <a:lnTo>
                    <a:pt x="192" y="2"/>
                  </a:lnTo>
                  <a:lnTo>
                    <a:pt x="175" y="1"/>
                  </a:lnTo>
                  <a:lnTo>
                    <a:pt x="157" y="0"/>
                  </a:lnTo>
                  <a:lnTo>
                    <a:pt x="139" y="0"/>
                  </a:lnTo>
                  <a:lnTo>
                    <a:pt x="123" y="1"/>
                  </a:lnTo>
                  <a:lnTo>
                    <a:pt x="106" y="3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60" y="14"/>
                  </a:lnTo>
                  <a:lnTo>
                    <a:pt x="47" y="20"/>
                  </a:lnTo>
                  <a:lnTo>
                    <a:pt x="36" y="27"/>
                  </a:lnTo>
                  <a:lnTo>
                    <a:pt x="25" y="35"/>
                  </a:lnTo>
                  <a:lnTo>
                    <a:pt x="15" y="44"/>
                  </a:lnTo>
                  <a:lnTo>
                    <a:pt x="7" y="56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4B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191"/>
            <p:cNvSpPr>
              <a:spLocks/>
            </p:cNvSpPr>
            <p:nvPr/>
          </p:nvSpPr>
          <p:spPr bwMode="auto">
            <a:xfrm>
              <a:off x="1002" y="3341"/>
              <a:ext cx="19" cy="2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8" y="41"/>
                </a:cxn>
                <a:cxn ang="0">
                  <a:pos x="34" y="40"/>
                </a:cxn>
                <a:cxn ang="0">
                  <a:pos x="72" y="38"/>
                </a:cxn>
                <a:cxn ang="0">
                  <a:pos x="120" y="37"/>
                </a:cxn>
                <a:cxn ang="0">
                  <a:pos x="176" y="37"/>
                </a:cxn>
                <a:cxn ang="0">
                  <a:pos x="237" y="39"/>
                </a:cxn>
                <a:cxn ang="0">
                  <a:pos x="268" y="41"/>
                </a:cxn>
                <a:cxn ang="0">
                  <a:pos x="300" y="44"/>
                </a:cxn>
                <a:cxn ang="0">
                  <a:pos x="331" y="47"/>
                </a:cxn>
                <a:cxn ang="0">
                  <a:pos x="362" y="51"/>
                </a:cxn>
                <a:cxn ang="0">
                  <a:pos x="353" y="47"/>
                </a:cxn>
                <a:cxn ang="0">
                  <a:pos x="330" y="35"/>
                </a:cxn>
                <a:cxn ang="0">
                  <a:pos x="312" y="29"/>
                </a:cxn>
                <a:cxn ang="0">
                  <a:pos x="293" y="22"/>
                </a:cxn>
                <a:cxn ang="0">
                  <a:pos x="270" y="15"/>
                </a:cxn>
                <a:cxn ang="0">
                  <a:pos x="245" y="9"/>
                </a:cxn>
                <a:cxn ang="0">
                  <a:pos x="218" y="4"/>
                </a:cxn>
                <a:cxn ang="0">
                  <a:pos x="189" y="1"/>
                </a:cxn>
                <a:cxn ang="0">
                  <a:pos x="175" y="0"/>
                </a:cxn>
                <a:cxn ang="0">
                  <a:pos x="160" y="0"/>
                </a:cxn>
                <a:cxn ang="0">
                  <a:pos x="144" y="0"/>
                </a:cxn>
                <a:cxn ang="0">
                  <a:pos x="129" y="1"/>
                </a:cxn>
                <a:cxn ang="0">
                  <a:pos x="113" y="3"/>
                </a:cxn>
                <a:cxn ang="0">
                  <a:pos x="96" y="6"/>
                </a:cxn>
                <a:cxn ang="0">
                  <a:pos x="81" y="9"/>
                </a:cxn>
                <a:cxn ang="0">
                  <a:pos x="65" y="14"/>
                </a:cxn>
                <a:cxn ang="0">
                  <a:pos x="48" y="19"/>
                </a:cxn>
                <a:cxn ang="0">
                  <a:pos x="32" y="25"/>
                </a:cxn>
                <a:cxn ang="0">
                  <a:pos x="15" y="33"/>
                </a:cxn>
                <a:cxn ang="0">
                  <a:pos x="0" y="42"/>
                </a:cxn>
              </a:cxnLst>
              <a:rect l="0" t="0" r="r" b="b"/>
              <a:pathLst>
                <a:path w="362" h="51">
                  <a:moveTo>
                    <a:pt x="0" y="42"/>
                  </a:moveTo>
                  <a:lnTo>
                    <a:pt x="8" y="41"/>
                  </a:lnTo>
                  <a:lnTo>
                    <a:pt x="34" y="40"/>
                  </a:lnTo>
                  <a:lnTo>
                    <a:pt x="72" y="38"/>
                  </a:lnTo>
                  <a:lnTo>
                    <a:pt x="120" y="37"/>
                  </a:lnTo>
                  <a:lnTo>
                    <a:pt x="176" y="37"/>
                  </a:lnTo>
                  <a:lnTo>
                    <a:pt x="237" y="39"/>
                  </a:lnTo>
                  <a:lnTo>
                    <a:pt x="268" y="41"/>
                  </a:lnTo>
                  <a:lnTo>
                    <a:pt x="300" y="44"/>
                  </a:lnTo>
                  <a:lnTo>
                    <a:pt x="331" y="47"/>
                  </a:lnTo>
                  <a:lnTo>
                    <a:pt x="362" y="51"/>
                  </a:lnTo>
                  <a:lnTo>
                    <a:pt x="353" y="47"/>
                  </a:lnTo>
                  <a:lnTo>
                    <a:pt x="330" y="35"/>
                  </a:lnTo>
                  <a:lnTo>
                    <a:pt x="312" y="29"/>
                  </a:lnTo>
                  <a:lnTo>
                    <a:pt x="293" y="22"/>
                  </a:lnTo>
                  <a:lnTo>
                    <a:pt x="270" y="15"/>
                  </a:lnTo>
                  <a:lnTo>
                    <a:pt x="245" y="9"/>
                  </a:lnTo>
                  <a:lnTo>
                    <a:pt x="218" y="4"/>
                  </a:lnTo>
                  <a:lnTo>
                    <a:pt x="189" y="1"/>
                  </a:lnTo>
                  <a:lnTo>
                    <a:pt x="175" y="0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29" y="1"/>
                  </a:lnTo>
                  <a:lnTo>
                    <a:pt x="113" y="3"/>
                  </a:lnTo>
                  <a:lnTo>
                    <a:pt x="96" y="6"/>
                  </a:lnTo>
                  <a:lnTo>
                    <a:pt x="81" y="9"/>
                  </a:lnTo>
                  <a:lnTo>
                    <a:pt x="65" y="14"/>
                  </a:lnTo>
                  <a:lnTo>
                    <a:pt x="48" y="19"/>
                  </a:lnTo>
                  <a:lnTo>
                    <a:pt x="32" y="25"/>
                  </a:lnTo>
                  <a:lnTo>
                    <a:pt x="15" y="33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4B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192"/>
            <p:cNvSpPr>
              <a:spLocks/>
            </p:cNvSpPr>
            <p:nvPr/>
          </p:nvSpPr>
          <p:spPr bwMode="auto">
            <a:xfrm>
              <a:off x="866" y="3290"/>
              <a:ext cx="76" cy="48"/>
            </a:xfrm>
            <a:custGeom>
              <a:avLst/>
              <a:gdLst/>
              <a:ahLst/>
              <a:cxnLst>
                <a:cxn ang="0">
                  <a:pos x="857" y="786"/>
                </a:cxn>
                <a:cxn ang="0">
                  <a:pos x="848" y="811"/>
                </a:cxn>
                <a:cxn ang="0">
                  <a:pos x="830" y="832"/>
                </a:cxn>
                <a:cxn ang="0">
                  <a:pos x="798" y="848"/>
                </a:cxn>
                <a:cxn ang="0">
                  <a:pos x="750" y="856"/>
                </a:cxn>
                <a:cxn ang="0">
                  <a:pos x="680" y="853"/>
                </a:cxn>
                <a:cxn ang="0">
                  <a:pos x="600" y="847"/>
                </a:cxn>
                <a:cxn ang="0">
                  <a:pos x="479" y="854"/>
                </a:cxn>
                <a:cxn ang="0">
                  <a:pos x="353" y="875"/>
                </a:cxn>
                <a:cxn ang="0">
                  <a:pos x="223" y="903"/>
                </a:cxn>
                <a:cxn ang="0">
                  <a:pos x="136" y="907"/>
                </a:cxn>
                <a:cxn ang="0">
                  <a:pos x="96" y="897"/>
                </a:cxn>
                <a:cxn ang="0">
                  <a:pos x="63" y="881"/>
                </a:cxn>
                <a:cxn ang="0">
                  <a:pos x="35" y="856"/>
                </a:cxn>
                <a:cxn ang="0">
                  <a:pos x="14" y="823"/>
                </a:cxn>
                <a:cxn ang="0">
                  <a:pos x="0" y="775"/>
                </a:cxn>
                <a:cxn ang="0">
                  <a:pos x="13" y="640"/>
                </a:cxn>
                <a:cxn ang="0">
                  <a:pos x="35" y="551"/>
                </a:cxn>
                <a:cxn ang="0">
                  <a:pos x="75" y="453"/>
                </a:cxn>
                <a:cxn ang="0">
                  <a:pos x="137" y="352"/>
                </a:cxn>
                <a:cxn ang="0">
                  <a:pos x="225" y="254"/>
                </a:cxn>
                <a:cxn ang="0">
                  <a:pos x="342" y="167"/>
                </a:cxn>
                <a:cxn ang="0">
                  <a:pos x="477" y="97"/>
                </a:cxn>
                <a:cxn ang="0">
                  <a:pos x="620" y="47"/>
                </a:cxn>
                <a:cxn ang="0">
                  <a:pos x="763" y="14"/>
                </a:cxn>
                <a:cxn ang="0">
                  <a:pos x="903" y="1"/>
                </a:cxn>
                <a:cxn ang="0">
                  <a:pos x="1035" y="3"/>
                </a:cxn>
                <a:cxn ang="0">
                  <a:pos x="1155" y="21"/>
                </a:cxn>
                <a:cxn ang="0">
                  <a:pos x="1257" y="55"/>
                </a:cxn>
                <a:cxn ang="0">
                  <a:pos x="1328" y="94"/>
                </a:cxn>
                <a:cxn ang="0">
                  <a:pos x="1393" y="138"/>
                </a:cxn>
                <a:cxn ang="0">
                  <a:pos x="1436" y="189"/>
                </a:cxn>
                <a:cxn ang="0">
                  <a:pos x="1445" y="223"/>
                </a:cxn>
                <a:cxn ang="0">
                  <a:pos x="1436" y="258"/>
                </a:cxn>
                <a:cxn ang="0">
                  <a:pos x="1412" y="288"/>
                </a:cxn>
                <a:cxn ang="0">
                  <a:pos x="1385" y="308"/>
                </a:cxn>
                <a:cxn ang="0">
                  <a:pos x="1333" y="329"/>
                </a:cxn>
                <a:cxn ang="0">
                  <a:pos x="1246" y="342"/>
                </a:cxn>
                <a:cxn ang="0">
                  <a:pos x="1242" y="364"/>
                </a:cxn>
                <a:cxn ang="0">
                  <a:pos x="1270" y="403"/>
                </a:cxn>
                <a:cxn ang="0">
                  <a:pos x="1278" y="433"/>
                </a:cxn>
                <a:cxn ang="0">
                  <a:pos x="1274" y="459"/>
                </a:cxn>
                <a:cxn ang="0">
                  <a:pos x="1256" y="484"/>
                </a:cxn>
                <a:cxn ang="0">
                  <a:pos x="1209" y="517"/>
                </a:cxn>
                <a:cxn ang="0">
                  <a:pos x="1136" y="549"/>
                </a:cxn>
                <a:cxn ang="0">
                  <a:pos x="1078" y="554"/>
                </a:cxn>
                <a:cxn ang="0">
                  <a:pos x="1058" y="555"/>
                </a:cxn>
                <a:cxn ang="0">
                  <a:pos x="1069" y="609"/>
                </a:cxn>
                <a:cxn ang="0">
                  <a:pos x="1064" y="648"/>
                </a:cxn>
                <a:cxn ang="0">
                  <a:pos x="1048" y="680"/>
                </a:cxn>
                <a:cxn ang="0">
                  <a:pos x="1016" y="710"/>
                </a:cxn>
                <a:cxn ang="0">
                  <a:pos x="966" y="736"/>
                </a:cxn>
                <a:cxn ang="0">
                  <a:pos x="896" y="749"/>
                </a:cxn>
              </a:cxnLst>
              <a:rect l="0" t="0" r="r" b="b"/>
              <a:pathLst>
                <a:path w="1445" h="908">
                  <a:moveTo>
                    <a:pt x="857" y="756"/>
                  </a:moveTo>
                  <a:lnTo>
                    <a:pt x="858" y="762"/>
                  </a:lnTo>
                  <a:lnTo>
                    <a:pt x="858" y="777"/>
                  </a:lnTo>
                  <a:lnTo>
                    <a:pt x="857" y="786"/>
                  </a:lnTo>
                  <a:lnTo>
                    <a:pt x="855" y="796"/>
                  </a:lnTo>
                  <a:lnTo>
                    <a:pt x="853" y="801"/>
                  </a:lnTo>
                  <a:lnTo>
                    <a:pt x="851" y="806"/>
                  </a:lnTo>
                  <a:lnTo>
                    <a:pt x="848" y="811"/>
                  </a:lnTo>
                  <a:lnTo>
                    <a:pt x="845" y="817"/>
                  </a:lnTo>
                  <a:lnTo>
                    <a:pt x="840" y="823"/>
                  </a:lnTo>
                  <a:lnTo>
                    <a:pt x="836" y="827"/>
                  </a:lnTo>
                  <a:lnTo>
                    <a:pt x="830" y="832"/>
                  </a:lnTo>
                  <a:lnTo>
                    <a:pt x="823" y="837"/>
                  </a:lnTo>
                  <a:lnTo>
                    <a:pt x="815" y="841"/>
                  </a:lnTo>
                  <a:lnTo>
                    <a:pt x="807" y="844"/>
                  </a:lnTo>
                  <a:lnTo>
                    <a:pt x="798" y="848"/>
                  </a:lnTo>
                  <a:lnTo>
                    <a:pt x="788" y="851"/>
                  </a:lnTo>
                  <a:lnTo>
                    <a:pt x="775" y="853"/>
                  </a:lnTo>
                  <a:lnTo>
                    <a:pt x="763" y="855"/>
                  </a:lnTo>
                  <a:lnTo>
                    <a:pt x="750" y="856"/>
                  </a:lnTo>
                  <a:lnTo>
                    <a:pt x="734" y="856"/>
                  </a:lnTo>
                  <a:lnTo>
                    <a:pt x="718" y="856"/>
                  </a:lnTo>
                  <a:lnTo>
                    <a:pt x="700" y="855"/>
                  </a:lnTo>
                  <a:lnTo>
                    <a:pt x="680" y="853"/>
                  </a:lnTo>
                  <a:lnTo>
                    <a:pt x="660" y="850"/>
                  </a:lnTo>
                  <a:lnTo>
                    <a:pt x="652" y="849"/>
                  </a:lnTo>
                  <a:lnTo>
                    <a:pt x="632" y="848"/>
                  </a:lnTo>
                  <a:lnTo>
                    <a:pt x="600" y="847"/>
                  </a:lnTo>
                  <a:lnTo>
                    <a:pt x="558" y="848"/>
                  </a:lnTo>
                  <a:lnTo>
                    <a:pt x="534" y="849"/>
                  </a:lnTo>
                  <a:lnTo>
                    <a:pt x="507" y="851"/>
                  </a:lnTo>
                  <a:lnTo>
                    <a:pt x="479" y="854"/>
                  </a:lnTo>
                  <a:lnTo>
                    <a:pt x="450" y="857"/>
                  </a:lnTo>
                  <a:lnTo>
                    <a:pt x="418" y="863"/>
                  </a:lnTo>
                  <a:lnTo>
                    <a:pt x="385" y="868"/>
                  </a:lnTo>
                  <a:lnTo>
                    <a:pt x="353" y="875"/>
                  </a:lnTo>
                  <a:lnTo>
                    <a:pt x="318" y="883"/>
                  </a:lnTo>
                  <a:lnTo>
                    <a:pt x="284" y="891"/>
                  </a:lnTo>
                  <a:lnTo>
                    <a:pt x="252" y="898"/>
                  </a:lnTo>
                  <a:lnTo>
                    <a:pt x="223" y="903"/>
                  </a:lnTo>
                  <a:lnTo>
                    <a:pt x="196" y="907"/>
                  </a:lnTo>
                  <a:lnTo>
                    <a:pt x="170" y="908"/>
                  </a:lnTo>
                  <a:lnTo>
                    <a:pt x="147" y="908"/>
                  </a:lnTo>
                  <a:lnTo>
                    <a:pt x="136" y="907"/>
                  </a:lnTo>
                  <a:lnTo>
                    <a:pt x="125" y="904"/>
                  </a:lnTo>
                  <a:lnTo>
                    <a:pt x="115" y="902"/>
                  </a:lnTo>
                  <a:lnTo>
                    <a:pt x="105" y="900"/>
                  </a:lnTo>
                  <a:lnTo>
                    <a:pt x="96" y="897"/>
                  </a:lnTo>
                  <a:lnTo>
                    <a:pt x="86" y="894"/>
                  </a:lnTo>
                  <a:lnTo>
                    <a:pt x="78" y="890"/>
                  </a:lnTo>
                  <a:lnTo>
                    <a:pt x="70" y="886"/>
                  </a:lnTo>
                  <a:lnTo>
                    <a:pt x="63" y="881"/>
                  </a:lnTo>
                  <a:lnTo>
                    <a:pt x="56" y="876"/>
                  </a:lnTo>
                  <a:lnTo>
                    <a:pt x="49" y="870"/>
                  </a:lnTo>
                  <a:lnTo>
                    <a:pt x="41" y="864"/>
                  </a:lnTo>
                  <a:lnTo>
                    <a:pt x="35" y="856"/>
                  </a:lnTo>
                  <a:lnTo>
                    <a:pt x="30" y="848"/>
                  </a:lnTo>
                  <a:lnTo>
                    <a:pt x="24" y="840"/>
                  </a:lnTo>
                  <a:lnTo>
                    <a:pt x="19" y="832"/>
                  </a:lnTo>
                  <a:lnTo>
                    <a:pt x="14" y="823"/>
                  </a:lnTo>
                  <a:lnTo>
                    <a:pt x="10" y="812"/>
                  </a:lnTo>
                  <a:lnTo>
                    <a:pt x="6" y="802"/>
                  </a:lnTo>
                  <a:lnTo>
                    <a:pt x="1" y="791"/>
                  </a:lnTo>
                  <a:lnTo>
                    <a:pt x="0" y="775"/>
                  </a:lnTo>
                  <a:lnTo>
                    <a:pt x="1" y="729"/>
                  </a:lnTo>
                  <a:lnTo>
                    <a:pt x="5" y="697"/>
                  </a:lnTo>
                  <a:lnTo>
                    <a:pt x="10" y="660"/>
                  </a:lnTo>
                  <a:lnTo>
                    <a:pt x="13" y="640"/>
                  </a:lnTo>
                  <a:lnTo>
                    <a:pt x="17" y="618"/>
                  </a:lnTo>
                  <a:lnTo>
                    <a:pt x="22" y="597"/>
                  </a:lnTo>
                  <a:lnTo>
                    <a:pt x="28" y="574"/>
                  </a:lnTo>
                  <a:lnTo>
                    <a:pt x="35" y="551"/>
                  </a:lnTo>
                  <a:lnTo>
                    <a:pt x="43" y="527"/>
                  </a:lnTo>
                  <a:lnTo>
                    <a:pt x="53" y="503"/>
                  </a:lnTo>
                  <a:lnTo>
                    <a:pt x="63" y="478"/>
                  </a:lnTo>
                  <a:lnTo>
                    <a:pt x="75" y="453"/>
                  </a:lnTo>
                  <a:lnTo>
                    <a:pt x="88" y="428"/>
                  </a:lnTo>
                  <a:lnTo>
                    <a:pt x="103" y="403"/>
                  </a:lnTo>
                  <a:lnTo>
                    <a:pt x="119" y="377"/>
                  </a:lnTo>
                  <a:lnTo>
                    <a:pt x="137" y="352"/>
                  </a:lnTo>
                  <a:lnTo>
                    <a:pt x="156" y="327"/>
                  </a:lnTo>
                  <a:lnTo>
                    <a:pt x="176" y="302"/>
                  </a:lnTo>
                  <a:lnTo>
                    <a:pt x="199" y="279"/>
                  </a:lnTo>
                  <a:lnTo>
                    <a:pt x="225" y="254"/>
                  </a:lnTo>
                  <a:lnTo>
                    <a:pt x="251" y="232"/>
                  </a:lnTo>
                  <a:lnTo>
                    <a:pt x="280" y="209"/>
                  </a:lnTo>
                  <a:lnTo>
                    <a:pt x="311" y="188"/>
                  </a:lnTo>
                  <a:lnTo>
                    <a:pt x="342" y="167"/>
                  </a:lnTo>
                  <a:lnTo>
                    <a:pt x="375" y="148"/>
                  </a:lnTo>
                  <a:lnTo>
                    <a:pt x="409" y="130"/>
                  </a:lnTo>
                  <a:lnTo>
                    <a:pt x="443" y="112"/>
                  </a:lnTo>
                  <a:lnTo>
                    <a:pt x="477" y="97"/>
                  </a:lnTo>
                  <a:lnTo>
                    <a:pt x="512" y="82"/>
                  </a:lnTo>
                  <a:lnTo>
                    <a:pt x="548" y="69"/>
                  </a:lnTo>
                  <a:lnTo>
                    <a:pt x="584" y="57"/>
                  </a:lnTo>
                  <a:lnTo>
                    <a:pt x="620" y="47"/>
                  </a:lnTo>
                  <a:lnTo>
                    <a:pt x="656" y="36"/>
                  </a:lnTo>
                  <a:lnTo>
                    <a:pt x="691" y="28"/>
                  </a:lnTo>
                  <a:lnTo>
                    <a:pt x="727" y="21"/>
                  </a:lnTo>
                  <a:lnTo>
                    <a:pt x="763" y="14"/>
                  </a:lnTo>
                  <a:lnTo>
                    <a:pt x="799" y="9"/>
                  </a:lnTo>
                  <a:lnTo>
                    <a:pt x="834" y="5"/>
                  </a:lnTo>
                  <a:lnTo>
                    <a:pt x="868" y="2"/>
                  </a:lnTo>
                  <a:lnTo>
                    <a:pt x="903" y="1"/>
                  </a:lnTo>
                  <a:lnTo>
                    <a:pt x="937" y="0"/>
                  </a:lnTo>
                  <a:lnTo>
                    <a:pt x="971" y="0"/>
                  </a:lnTo>
                  <a:lnTo>
                    <a:pt x="1004" y="1"/>
                  </a:lnTo>
                  <a:lnTo>
                    <a:pt x="1035" y="3"/>
                  </a:lnTo>
                  <a:lnTo>
                    <a:pt x="1067" y="6"/>
                  </a:lnTo>
                  <a:lnTo>
                    <a:pt x="1098" y="10"/>
                  </a:lnTo>
                  <a:lnTo>
                    <a:pt x="1126" y="15"/>
                  </a:lnTo>
                  <a:lnTo>
                    <a:pt x="1155" y="21"/>
                  </a:lnTo>
                  <a:lnTo>
                    <a:pt x="1183" y="28"/>
                  </a:lnTo>
                  <a:lnTo>
                    <a:pt x="1209" y="36"/>
                  </a:lnTo>
                  <a:lnTo>
                    <a:pt x="1234" y="45"/>
                  </a:lnTo>
                  <a:lnTo>
                    <a:pt x="1257" y="55"/>
                  </a:lnTo>
                  <a:lnTo>
                    <a:pt x="1280" y="65"/>
                  </a:lnTo>
                  <a:lnTo>
                    <a:pt x="1300" y="76"/>
                  </a:lnTo>
                  <a:lnTo>
                    <a:pt x="1320" y="89"/>
                  </a:lnTo>
                  <a:lnTo>
                    <a:pt x="1328" y="94"/>
                  </a:lnTo>
                  <a:lnTo>
                    <a:pt x="1350" y="106"/>
                  </a:lnTo>
                  <a:lnTo>
                    <a:pt x="1363" y="115"/>
                  </a:lnTo>
                  <a:lnTo>
                    <a:pt x="1378" y="125"/>
                  </a:lnTo>
                  <a:lnTo>
                    <a:pt x="1393" y="138"/>
                  </a:lnTo>
                  <a:lnTo>
                    <a:pt x="1407" y="151"/>
                  </a:lnTo>
                  <a:lnTo>
                    <a:pt x="1420" y="165"/>
                  </a:lnTo>
                  <a:lnTo>
                    <a:pt x="1430" y="181"/>
                  </a:lnTo>
                  <a:lnTo>
                    <a:pt x="1436" y="189"/>
                  </a:lnTo>
                  <a:lnTo>
                    <a:pt x="1439" y="197"/>
                  </a:lnTo>
                  <a:lnTo>
                    <a:pt x="1442" y="206"/>
                  </a:lnTo>
                  <a:lnTo>
                    <a:pt x="1444" y="214"/>
                  </a:lnTo>
                  <a:lnTo>
                    <a:pt x="1445" y="223"/>
                  </a:lnTo>
                  <a:lnTo>
                    <a:pt x="1445" y="232"/>
                  </a:lnTo>
                  <a:lnTo>
                    <a:pt x="1443" y="240"/>
                  </a:lnTo>
                  <a:lnTo>
                    <a:pt x="1441" y="249"/>
                  </a:lnTo>
                  <a:lnTo>
                    <a:pt x="1436" y="258"/>
                  </a:lnTo>
                  <a:lnTo>
                    <a:pt x="1430" y="268"/>
                  </a:lnTo>
                  <a:lnTo>
                    <a:pt x="1423" y="277"/>
                  </a:lnTo>
                  <a:lnTo>
                    <a:pt x="1414" y="285"/>
                  </a:lnTo>
                  <a:lnTo>
                    <a:pt x="1412" y="288"/>
                  </a:lnTo>
                  <a:lnTo>
                    <a:pt x="1406" y="294"/>
                  </a:lnTo>
                  <a:lnTo>
                    <a:pt x="1400" y="298"/>
                  </a:lnTo>
                  <a:lnTo>
                    <a:pt x="1394" y="303"/>
                  </a:lnTo>
                  <a:lnTo>
                    <a:pt x="1385" y="308"/>
                  </a:lnTo>
                  <a:lnTo>
                    <a:pt x="1375" y="314"/>
                  </a:lnTo>
                  <a:lnTo>
                    <a:pt x="1364" y="319"/>
                  </a:lnTo>
                  <a:lnTo>
                    <a:pt x="1350" y="324"/>
                  </a:lnTo>
                  <a:lnTo>
                    <a:pt x="1333" y="329"/>
                  </a:lnTo>
                  <a:lnTo>
                    <a:pt x="1316" y="333"/>
                  </a:lnTo>
                  <a:lnTo>
                    <a:pt x="1295" y="337"/>
                  </a:lnTo>
                  <a:lnTo>
                    <a:pt x="1272" y="340"/>
                  </a:lnTo>
                  <a:lnTo>
                    <a:pt x="1246" y="342"/>
                  </a:lnTo>
                  <a:lnTo>
                    <a:pt x="1219" y="343"/>
                  </a:lnTo>
                  <a:lnTo>
                    <a:pt x="1223" y="347"/>
                  </a:lnTo>
                  <a:lnTo>
                    <a:pt x="1235" y="356"/>
                  </a:lnTo>
                  <a:lnTo>
                    <a:pt x="1242" y="364"/>
                  </a:lnTo>
                  <a:lnTo>
                    <a:pt x="1249" y="372"/>
                  </a:lnTo>
                  <a:lnTo>
                    <a:pt x="1256" y="381"/>
                  </a:lnTo>
                  <a:lnTo>
                    <a:pt x="1264" y="391"/>
                  </a:lnTo>
                  <a:lnTo>
                    <a:pt x="1270" y="403"/>
                  </a:lnTo>
                  <a:lnTo>
                    <a:pt x="1275" y="415"/>
                  </a:lnTo>
                  <a:lnTo>
                    <a:pt x="1276" y="421"/>
                  </a:lnTo>
                  <a:lnTo>
                    <a:pt x="1278" y="427"/>
                  </a:lnTo>
                  <a:lnTo>
                    <a:pt x="1278" y="433"/>
                  </a:lnTo>
                  <a:lnTo>
                    <a:pt x="1278" y="439"/>
                  </a:lnTo>
                  <a:lnTo>
                    <a:pt x="1278" y="445"/>
                  </a:lnTo>
                  <a:lnTo>
                    <a:pt x="1276" y="453"/>
                  </a:lnTo>
                  <a:lnTo>
                    <a:pt x="1274" y="459"/>
                  </a:lnTo>
                  <a:lnTo>
                    <a:pt x="1271" y="465"/>
                  </a:lnTo>
                  <a:lnTo>
                    <a:pt x="1267" y="472"/>
                  </a:lnTo>
                  <a:lnTo>
                    <a:pt x="1263" y="478"/>
                  </a:lnTo>
                  <a:lnTo>
                    <a:pt x="1256" y="484"/>
                  </a:lnTo>
                  <a:lnTo>
                    <a:pt x="1249" y="490"/>
                  </a:lnTo>
                  <a:lnTo>
                    <a:pt x="1244" y="495"/>
                  </a:lnTo>
                  <a:lnTo>
                    <a:pt x="1231" y="504"/>
                  </a:lnTo>
                  <a:lnTo>
                    <a:pt x="1209" y="517"/>
                  </a:lnTo>
                  <a:lnTo>
                    <a:pt x="1183" y="530"/>
                  </a:lnTo>
                  <a:lnTo>
                    <a:pt x="1167" y="537"/>
                  </a:lnTo>
                  <a:lnTo>
                    <a:pt x="1152" y="544"/>
                  </a:lnTo>
                  <a:lnTo>
                    <a:pt x="1136" y="549"/>
                  </a:lnTo>
                  <a:lnTo>
                    <a:pt x="1119" y="552"/>
                  </a:lnTo>
                  <a:lnTo>
                    <a:pt x="1103" y="554"/>
                  </a:lnTo>
                  <a:lnTo>
                    <a:pt x="1086" y="555"/>
                  </a:lnTo>
                  <a:lnTo>
                    <a:pt x="1078" y="554"/>
                  </a:lnTo>
                  <a:lnTo>
                    <a:pt x="1070" y="553"/>
                  </a:lnTo>
                  <a:lnTo>
                    <a:pt x="1062" y="551"/>
                  </a:lnTo>
                  <a:lnTo>
                    <a:pt x="1055" y="549"/>
                  </a:lnTo>
                  <a:lnTo>
                    <a:pt x="1058" y="555"/>
                  </a:lnTo>
                  <a:lnTo>
                    <a:pt x="1063" y="571"/>
                  </a:lnTo>
                  <a:lnTo>
                    <a:pt x="1066" y="581"/>
                  </a:lnTo>
                  <a:lnTo>
                    <a:pt x="1068" y="595"/>
                  </a:lnTo>
                  <a:lnTo>
                    <a:pt x="1069" y="609"/>
                  </a:lnTo>
                  <a:lnTo>
                    <a:pt x="1069" y="623"/>
                  </a:lnTo>
                  <a:lnTo>
                    <a:pt x="1068" y="632"/>
                  </a:lnTo>
                  <a:lnTo>
                    <a:pt x="1066" y="640"/>
                  </a:lnTo>
                  <a:lnTo>
                    <a:pt x="1064" y="648"/>
                  </a:lnTo>
                  <a:lnTo>
                    <a:pt x="1061" y="655"/>
                  </a:lnTo>
                  <a:lnTo>
                    <a:pt x="1057" y="663"/>
                  </a:lnTo>
                  <a:lnTo>
                    <a:pt x="1053" y="671"/>
                  </a:lnTo>
                  <a:lnTo>
                    <a:pt x="1048" y="680"/>
                  </a:lnTo>
                  <a:lnTo>
                    <a:pt x="1041" y="688"/>
                  </a:lnTo>
                  <a:lnTo>
                    <a:pt x="1033" y="695"/>
                  </a:lnTo>
                  <a:lnTo>
                    <a:pt x="1025" y="702"/>
                  </a:lnTo>
                  <a:lnTo>
                    <a:pt x="1016" y="710"/>
                  </a:lnTo>
                  <a:lnTo>
                    <a:pt x="1006" y="716"/>
                  </a:lnTo>
                  <a:lnTo>
                    <a:pt x="993" y="724"/>
                  </a:lnTo>
                  <a:lnTo>
                    <a:pt x="980" y="730"/>
                  </a:lnTo>
                  <a:lnTo>
                    <a:pt x="966" y="736"/>
                  </a:lnTo>
                  <a:lnTo>
                    <a:pt x="949" y="741"/>
                  </a:lnTo>
                  <a:lnTo>
                    <a:pt x="943" y="742"/>
                  </a:lnTo>
                  <a:lnTo>
                    <a:pt x="926" y="744"/>
                  </a:lnTo>
                  <a:lnTo>
                    <a:pt x="896" y="749"/>
                  </a:lnTo>
                  <a:lnTo>
                    <a:pt x="857" y="756"/>
                  </a:lnTo>
                  <a:close/>
                </a:path>
              </a:pathLst>
            </a:custGeom>
            <a:solidFill>
              <a:srgbClr val="F5E1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193"/>
            <p:cNvSpPr>
              <a:spLocks/>
            </p:cNvSpPr>
            <p:nvPr/>
          </p:nvSpPr>
          <p:spPr bwMode="auto">
            <a:xfrm>
              <a:off x="907" y="3301"/>
              <a:ext cx="23" cy="7"/>
            </a:xfrm>
            <a:custGeom>
              <a:avLst/>
              <a:gdLst/>
              <a:ahLst/>
              <a:cxnLst>
                <a:cxn ang="0">
                  <a:pos x="421" y="129"/>
                </a:cxn>
                <a:cxn ang="0">
                  <a:pos x="414" y="123"/>
                </a:cxn>
                <a:cxn ang="0">
                  <a:pos x="392" y="106"/>
                </a:cxn>
                <a:cxn ang="0">
                  <a:pos x="375" y="96"/>
                </a:cxn>
                <a:cxn ang="0">
                  <a:pos x="355" y="85"/>
                </a:cxn>
                <a:cxn ang="0">
                  <a:pos x="332" y="74"/>
                </a:cxn>
                <a:cxn ang="0">
                  <a:pos x="307" y="62"/>
                </a:cxn>
                <a:cxn ang="0">
                  <a:pos x="292" y="57"/>
                </a:cxn>
                <a:cxn ang="0">
                  <a:pos x="277" y="52"/>
                </a:cxn>
                <a:cxn ang="0">
                  <a:pos x="262" y="47"/>
                </a:cxn>
                <a:cxn ang="0">
                  <a:pos x="245" y="43"/>
                </a:cxn>
                <a:cxn ang="0">
                  <a:pos x="229" y="39"/>
                </a:cxn>
                <a:cxn ang="0">
                  <a:pos x="210" y="36"/>
                </a:cxn>
                <a:cxn ang="0">
                  <a:pos x="192" y="33"/>
                </a:cxn>
                <a:cxn ang="0">
                  <a:pos x="173" y="31"/>
                </a:cxn>
                <a:cxn ang="0">
                  <a:pos x="154" y="30"/>
                </a:cxn>
                <a:cxn ang="0">
                  <a:pos x="134" y="30"/>
                </a:cxn>
                <a:cxn ang="0">
                  <a:pos x="113" y="30"/>
                </a:cxn>
                <a:cxn ang="0">
                  <a:pos x="92" y="32"/>
                </a:cxn>
                <a:cxn ang="0">
                  <a:pos x="70" y="34"/>
                </a:cxn>
                <a:cxn ang="0">
                  <a:pos x="48" y="38"/>
                </a:cxn>
                <a:cxn ang="0">
                  <a:pos x="24" y="42"/>
                </a:cxn>
                <a:cxn ang="0">
                  <a:pos x="0" y="48"/>
                </a:cxn>
                <a:cxn ang="0">
                  <a:pos x="11" y="42"/>
                </a:cxn>
                <a:cxn ang="0">
                  <a:pos x="38" y="29"/>
                </a:cxn>
                <a:cxn ang="0">
                  <a:pos x="59" y="21"/>
                </a:cxn>
                <a:cxn ang="0">
                  <a:pos x="81" y="12"/>
                </a:cxn>
                <a:cxn ang="0">
                  <a:pos x="95" y="9"/>
                </a:cxn>
                <a:cxn ang="0">
                  <a:pos x="108" y="6"/>
                </a:cxn>
                <a:cxn ang="0">
                  <a:pos x="121" y="3"/>
                </a:cxn>
                <a:cxn ang="0">
                  <a:pos x="137" y="1"/>
                </a:cxn>
                <a:cxn ang="0">
                  <a:pos x="152" y="0"/>
                </a:cxn>
                <a:cxn ang="0">
                  <a:pos x="167" y="0"/>
                </a:cxn>
                <a:cxn ang="0">
                  <a:pos x="184" y="0"/>
                </a:cxn>
                <a:cxn ang="0">
                  <a:pos x="201" y="1"/>
                </a:cxn>
                <a:cxn ang="0">
                  <a:pos x="219" y="4"/>
                </a:cxn>
                <a:cxn ang="0">
                  <a:pos x="236" y="7"/>
                </a:cxn>
                <a:cxn ang="0">
                  <a:pos x="253" y="12"/>
                </a:cxn>
                <a:cxn ang="0">
                  <a:pos x="272" y="18"/>
                </a:cxn>
                <a:cxn ang="0">
                  <a:pos x="290" y="26"/>
                </a:cxn>
                <a:cxn ang="0">
                  <a:pos x="309" y="36"/>
                </a:cxn>
                <a:cxn ang="0">
                  <a:pos x="327" y="46"/>
                </a:cxn>
                <a:cxn ang="0">
                  <a:pos x="346" y="59"/>
                </a:cxn>
                <a:cxn ang="0">
                  <a:pos x="365" y="74"/>
                </a:cxn>
                <a:cxn ang="0">
                  <a:pos x="383" y="90"/>
                </a:cxn>
                <a:cxn ang="0">
                  <a:pos x="403" y="108"/>
                </a:cxn>
                <a:cxn ang="0">
                  <a:pos x="421" y="129"/>
                </a:cxn>
              </a:cxnLst>
              <a:rect l="0" t="0" r="r" b="b"/>
              <a:pathLst>
                <a:path w="421" h="129">
                  <a:moveTo>
                    <a:pt x="421" y="129"/>
                  </a:moveTo>
                  <a:lnTo>
                    <a:pt x="414" y="123"/>
                  </a:lnTo>
                  <a:lnTo>
                    <a:pt x="392" y="106"/>
                  </a:lnTo>
                  <a:lnTo>
                    <a:pt x="375" y="96"/>
                  </a:lnTo>
                  <a:lnTo>
                    <a:pt x="355" y="85"/>
                  </a:lnTo>
                  <a:lnTo>
                    <a:pt x="332" y="74"/>
                  </a:lnTo>
                  <a:lnTo>
                    <a:pt x="307" y="62"/>
                  </a:lnTo>
                  <a:lnTo>
                    <a:pt x="292" y="57"/>
                  </a:lnTo>
                  <a:lnTo>
                    <a:pt x="277" y="52"/>
                  </a:lnTo>
                  <a:lnTo>
                    <a:pt x="262" y="47"/>
                  </a:lnTo>
                  <a:lnTo>
                    <a:pt x="245" y="43"/>
                  </a:lnTo>
                  <a:lnTo>
                    <a:pt x="229" y="39"/>
                  </a:lnTo>
                  <a:lnTo>
                    <a:pt x="210" y="36"/>
                  </a:lnTo>
                  <a:lnTo>
                    <a:pt x="192" y="33"/>
                  </a:lnTo>
                  <a:lnTo>
                    <a:pt x="173" y="31"/>
                  </a:lnTo>
                  <a:lnTo>
                    <a:pt x="154" y="30"/>
                  </a:lnTo>
                  <a:lnTo>
                    <a:pt x="134" y="30"/>
                  </a:lnTo>
                  <a:lnTo>
                    <a:pt x="113" y="30"/>
                  </a:lnTo>
                  <a:lnTo>
                    <a:pt x="92" y="32"/>
                  </a:lnTo>
                  <a:lnTo>
                    <a:pt x="70" y="34"/>
                  </a:lnTo>
                  <a:lnTo>
                    <a:pt x="48" y="38"/>
                  </a:lnTo>
                  <a:lnTo>
                    <a:pt x="24" y="42"/>
                  </a:lnTo>
                  <a:lnTo>
                    <a:pt x="0" y="48"/>
                  </a:lnTo>
                  <a:lnTo>
                    <a:pt x="11" y="42"/>
                  </a:lnTo>
                  <a:lnTo>
                    <a:pt x="38" y="29"/>
                  </a:lnTo>
                  <a:lnTo>
                    <a:pt x="59" y="21"/>
                  </a:lnTo>
                  <a:lnTo>
                    <a:pt x="81" y="12"/>
                  </a:lnTo>
                  <a:lnTo>
                    <a:pt x="95" y="9"/>
                  </a:lnTo>
                  <a:lnTo>
                    <a:pt x="108" y="6"/>
                  </a:lnTo>
                  <a:lnTo>
                    <a:pt x="121" y="3"/>
                  </a:lnTo>
                  <a:lnTo>
                    <a:pt x="137" y="1"/>
                  </a:lnTo>
                  <a:lnTo>
                    <a:pt x="152" y="0"/>
                  </a:lnTo>
                  <a:lnTo>
                    <a:pt x="167" y="0"/>
                  </a:lnTo>
                  <a:lnTo>
                    <a:pt x="184" y="0"/>
                  </a:lnTo>
                  <a:lnTo>
                    <a:pt x="201" y="1"/>
                  </a:lnTo>
                  <a:lnTo>
                    <a:pt x="219" y="4"/>
                  </a:lnTo>
                  <a:lnTo>
                    <a:pt x="236" y="7"/>
                  </a:lnTo>
                  <a:lnTo>
                    <a:pt x="253" y="12"/>
                  </a:lnTo>
                  <a:lnTo>
                    <a:pt x="272" y="18"/>
                  </a:lnTo>
                  <a:lnTo>
                    <a:pt x="290" y="26"/>
                  </a:lnTo>
                  <a:lnTo>
                    <a:pt x="309" y="36"/>
                  </a:lnTo>
                  <a:lnTo>
                    <a:pt x="327" y="46"/>
                  </a:lnTo>
                  <a:lnTo>
                    <a:pt x="346" y="59"/>
                  </a:lnTo>
                  <a:lnTo>
                    <a:pt x="365" y="74"/>
                  </a:lnTo>
                  <a:lnTo>
                    <a:pt x="383" y="90"/>
                  </a:lnTo>
                  <a:lnTo>
                    <a:pt x="403" y="108"/>
                  </a:lnTo>
                  <a:lnTo>
                    <a:pt x="421" y="129"/>
                  </a:lnTo>
                  <a:close/>
                </a:path>
              </a:pathLst>
            </a:custGeom>
            <a:solidFill>
              <a:srgbClr val="F4B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194"/>
            <p:cNvSpPr>
              <a:spLocks/>
            </p:cNvSpPr>
            <p:nvPr/>
          </p:nvSpPr>
          <p:spPr bwMode="auto">
            <a:xfrm>
              <a:off x="903" y="3313"/>
              <a:ext cx="18" cy="6"/>
            </a:xfrm>
            <a:custGeom>
              <a:avLst/>
              <a:gdLst/>
              <a:ahLst/>
              <a:cxnLst>
                <a:cxn ang="0">
                  <a:pos x="349" y="99"/>
                </a:cxn>
                <a:cxn ang="0">
                  <a:pos x="343" y="96"/>
                </a:cxn>
                <a:cxn ang="0">
                  <a:pos x="325" y="88"/>
                </a:cxn>
                <a:cxn ang="0">
                  <a:pos x="295" y="76"/>
                </a:cxn>
                <a:cxn ang="0">
                  <a:pos x="255" y="62"/>
                </a:cxn>
                <a:cxn ang="0">
                  <a:pos x="231" y="53"/>
                </a:cxn>
                <a:cxn ang="0">
                  <a:pos x="204" y="46"/>
                </a:cxn>
                <a:cxn ang="0">
                  <a:pos x="175" y="38"/>
                </a:cxn>
                <a:cxn ang="0">
                  <a:pos x="145" y="31"/>
                </a:cxn>
                <a:cxn ang="0">
                  <a:pos x="112" y="25"/>
                </a:cxn>
                <a:cxn ang="0">
                  <a:pos x="76" y="19"/>
                </a:cxn>
                <a:cxn ang="0">
                  <a:pos x="39" y="13"/>
                </a:cxn>
                <a:cxn ang="0">
                  <a:pos x="0" y="8"/>
                </a:cxn>
                <a:cxn ang="0">
                  <a:pos x="15" y="6"/>
                </a:cxn>
                <a:cxn ang="0">
                  <a:pos x="54" y="3"/>
                </a:cxn>
                <a:cxn ang="0">
                  <a:pos x="79" y="1"/>
                </a:cxn>
                <a:cxn ang="0">
                  <a:pos x="109" y="0"/>
                </a:cxn>
                <a:cxn ang="0">
                  <a:pos x="140" y="0"/>
                </a:cxn>
                <a:cxn ang="0">
                  <a:pos x="172" y="1"/>
                </a:cxn>
                <a:cxn ang="0">
                  <a:pos x="189" y="2"/>
                </a:cxn>
                <a:cxn ang="0">
                  <a:pos x="205" y="4"/>
                </a:cxn>
                <a:cxn ang="0">
                  <a:pos x="220" y="6"/>
                </a:cxn>
                <a:cxn ang="0">
                  <a:pos x="236" y="8"/>
                </a:cxn>
                <a:cxn ang="0">
                  <a:pos x="251" y="13"/>
                </a:cxn>
                <a:cxn ang="0">
                  <a:pos x="265" y="16"/>
                </a:cxn>
                <a:cxn ang="0">
                  <a:pos x="279" y="21"/>
                </a:cxn>
                <a:cxn ang="0">
                  <a:pos x="292" y="26"/>
                </a:cxn>
                <a:cxn ang="0">
                  <a:pos x="304" y="32"/>
                </a:cxn>
                <a:cxn ang="0">
                  <a:pos x="315" y="39"/>
                </a:cxn>
                <a:cxn ang="0">
                  <a:pos x="324" y="46"/>
                </a:cxn>
                <a:cxn ang="0">
                  <a:pos x="333" y="55"/>
                </a:cxn>
                <a:cxn ang="0">
                  <a:pos x="339" y="65"/>
                </a:cxn>
                <a:cxn ang="0">
                  <a:pos x="344" y="75"/>
                </a:cxn>
                <a:cxn ang="0">
                  <a:pos x="347" y="87"/>
                </a:cxn>
                <a:cxn ang="0">
                  <a:pos x="349" y="99"/>
                </a:cxn>
              </a:cxnLst>
              <a:rect l="0" t="0" r="r" b="b"/>
              <a:pathLst>
                <a:path w="349" h="99">
                  <a:moveTo>
                    <a:pt x="349" y="99"/>
                  </a:moveTo>
                  <a:lnTo>
                    <a:pt x="343" y="96"/>
                  </a:lnTo>
                  <a:lnTo>
                    <a:pt x="325" y="88"/>
                  </a:lnTo>
                  <a:lnTo>
                    <a:pt x="295" y="76"/>
                  </a:lnTo>
                  <a:lnTo>
                    <a:pt x="255" y="62"/>
                  </a:lnTo>
                  <a:lnTo>
                    <a:pt x="231" y="53"/>
                  </a:lnTo>
                  <a:lnTo>
                    <a:pt x="204" y="46"/>
                  </a:lnTo>
                  <a:lnTo>
                    <a:pt x="175" y="38"/>
                  </a:lnTo>
                  <a:lnTo>
                    <a:pt x="145" y="31"/>
                  </a:lnTo>
                  <a:lnTo>
                    <a:pt x="112" y="25"/>
                  </a:lnTo>
                  <a:lnTo>
                    <a:pt x="76" y="19"/>
                  </a:lnTo>
                  <a:lnTo>
                    <a:pt x="39" y="13"/>
                  </a:lnTo>
                  <a:lnTo>
                    <a:pt x="0" y="8"/>
                  </a:lnTo>
                  <a:lnTo>
                    <a:pt x="15" y="6"/>
                  </a:lnTo>
                  <a:lnTo>
                    <a:pt x="54" y="3"/>
                  </a:lnTo>
                  <a:lnTo>
                    <a:pt x="79" y="1"/>
                  </a:lnTo>
                  <a:lnTo>
                    <a:pt x="109" y="0"/>
                  </a:lnTo>
                  <a:lnTo>
                    <a:pt x="140" y="0"/>
                  </a:lnTo>
                  <a:lnTo>
                    <a:pt x="172" y="1"/>
                  </a:lnTo>
                  <a:lnTo>
                    <a:pt x="189" y="2"/>
                  </a:lnTo>
                  <a:lnTo>
                    <a:pt x="205" y="4"/>
                  </a:lnTo>
                  <a:lnTo>
                    <a:pt x="220" y="6"/>
                  </a:lnTo>
                  <a:lnTo>
                    <a:pt x="236" y="8"/>
                  </a:lnTo>
                  <a:lnTo>
                    <a:pt x="251" y="13"/>
                  </a:lnTo>
                  <a:lnTo>
                    <a:pt x="265" y="16"/>
                  </a:lnTo>
                  <a:lnTo>
                    <a:pt x="279" y="21"/>
                  </a:lnTo>
                  <a:lnTo>
                    <a:pt x="292" y="26"/>
                  </a:lnTo>
                  <a:lnTo>
                    <a:pt x="304" y="32"/>
                  </a:lnTo>
                  <a:lnTo>
                    <a:pt x="315" y="39"/>
                  </a:lnTo>
                  <a:lnTo>
                    <a:pt x="324" y="46"/>
                  </a:lnTo>
                  <a:lnTo>
                    <a:pt x="333" y="55"/>
                  </a:lnTo>
                  <a:lnTo>
                    <a:pt x="339" y="65"/>
                  </a:lnTo>
                  <a:lnTo>
                    <a:pt x="344" y="75"/>
                  </a:lnTo>
                  <a:lnTo>
                    <a:pt x="347" y="87"/>
                  </a:lnTo>
                  <a:lnTo>
                    <a:pt x="349" y="99"/>
                  </a:lnTo>
                  <a:close/>
                </a:path>
              </a:pathLst>
            </a:custGeom>
            <a:solidFill>
              <a:srgbClr val="F4B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195"/>
            <p:cNvSpPr>
              <a:spLocks/>
            </p:cNvSpPr>
            <p:nvPr/>
          </p:nvSpPr>
          <p:spPr bwMode="auto">
            <a:xfrm>
              <a:off x="894" y="3326"/>
              <a:ext cx="17" cy="4"/>
            </a:xfrm>
            <a:custGeom>
              <a:avLst/>
              <a:gdLst/>
              <a:ahLst/>
              <a:cxnLst>
                <a:cxn ang="0">
                  <a:pos x="315" y="75"/>
                </a:cxn>
                <a:cxn ang="0">
                  <a:pos x="308" y="73"/>
                </a:cxn>
                <a:cxn ang="0">
                  <a:pos x="286" y="68"/>
                </a:cxn>
                <a:cxn ang="0">
                  <a:pos x="254" y="59"/>
                </a:cxn>
                <a:cxn ang="0">
                  <a:pos x="212" y="50"/>
                </a:cxn>
                <a:cxn ang="0">
                  <a:pos x="164" y="39"/>
                </a:cxn>
                <a:cxn ang="0">
                  <a:pos x="111" y="30"/>
                </a:cxn>
                <a:cxn ang="0">
                  <a:pos x="83" y="26"/>
                </a:cxn>
                <a:cxn ang="0">
                  <a:pos x="56" y="23"/>
                </a:cxn>
                <a:cxn ang="0">
                  <a:pos x="27" y="20"/>
                </a:cxn>
                <a:cxn ang="0">
                  <a:pos x="0" y="18"/>
                </a:cxn>
                <a:cxn ang="0">
                  <a:pos x="8" y="16"/>
                </a:cxn>
                <a:cxn ang="0">
                  <a:pos x="32" y="10"/>
                </a:cxn>
                <a:cxn ang="0">
                  <a:pos x="50" y="7"/>
                </a:cxn>
                <a:cxn ang="0">
                  <a:pos x="69" y="4"/>
                </a:cxn>
                <a:cxn ang="0">
                  <a:pos x="91" y="1"/>
                </a:cxn>
                <a:cxn ang="0">
                  <a:pos x="114" y="0"/>
                </a:cxn>
                <a:cxn ang="0">
                  <a:pos x="139" y="0"/>
                </a:cxn>
                <a:cxn ang="0">
                  <a:pos x="164" y="3"/>
                </a:cxn>
                <a:cxn ang="0">
                  <a:pos x="178" y="5"/>
                </a:cxn>
                <a:cxn ang="0">
                  <a:pos x="191" y="8"/>
                </a:cxn>
                <a:cxn ang="0">
                  <a:pos x="203" y="11"/>
                </a:cxn>
                <a:cxn ang="0">
                  <a:pos x="217" y="15"/>
                </a:cxn>
                <a:cxn ang="0">
                  <a:pos x="230" y="19"/>
                </a:cxn>
                <a:cxn ang="0">
                  <a:pos x="243" y="24"/>
                </a:cxn>
                <a:cxn ang="0">
                  <a:pos x="255" y="30"/>
                </a:cxn>
                <a:cxn ang="0">
                  <a:pos x="268" y="37"/>
                </a:cxn>
                <a:cxn ang="0">
                  <a:pos x="280" y="45"/>
                </a:cxn>
                <a:cxn ang="0">
                  <a:pos x="292" y="55"/>
                </a:cxn>
                <a:cxn ang="0">
                  <a:pos x="304" y="65"/>
                </a:cxn>
                <a:cxn ang="0">
                  <a:pos x="315" y="75"/>
                </a:cxn>
              </a:cxnLst>
              <a:rect l="0" t="0" r="r" b="b"/>
              <a:pathLst>
                <a:path w="315" h="75">
                  <a:moveTo>
                    <a:pt x="315" y="75"/>
                  </a:moveTo>
                  <a:lnTo>
                    <a:pt x="308" y="73"/>
                  </a:lnTo>
                  <a:lnTo>
                    <a:pt x="286" y="68"/>
                  </a:lnTo>
                  <a:lnTo>
                    <a:pt x="254" y="59"/>
                  </a:lnTo>
                  <a:lnTo>
                    <a:pt x="212" y="50"/>
                  </a:lnTo>
                  <a:lnTo>
                    <a:pt x="164" y="39"/>
                  </a:lnTo>
                  <a:lnTo>
                    <a:pt x="111" y="30"/>
                  </a:lnTo>
                  <a:lnTo>
                    <a:pt x="83" y="26"/>
                  </a:lnTo>
                  <a:lnTo>
                    <a:pt x="56" y="23"/>
                  </a:lnTo>
                  <a:lnTo>
                    <a:pt x="27" y="20"/>
                  </a:lnTo>
                  <a:lnTo>
                    <a:pt x="0" y="18"/>
                  </a:lnTo>
                  <a:lnTo>
                    <a:pt x="8" y="16"/>
                  </a:lnTo>
                  <a:lnTo>
                    <a:pt x="32" y="10"/>
                  </a:lnTo>
                  <a:lnTo>
                    <a:pt x="50" y="7"/>
                  </a:lnTo>
                  <a:lnTo>
                    <a:pt x="69" y="4"/>
                  </a:lnTo>
                  <a:lnTo>
                    <a:pt x="91" y="1"/>
                  </a:lnTo>
                  <a:lnTo>
                    <a:pt x="114" y="0"/>
                  </a:lnTo>
                  <a:lnTo>
                    <a:pt x="139" y="0"/>
                  </a:lnTo>
                  <a:lnTo>
                    <a:pt x="164" y="3"/>
                  </a:lnTo>
                  <a:lnTo>
                    <a:pt x="178" y="5"/>
                  </a:lnTo>
                  <a:lnTo>
                    <a:pt x="191" y="8"/>
                  </a:lnTo>
                  <a:lnTo>
                    <a:pt x="203" y="11"/>
                  </a:lnTo>
                  <a:lnTo>
                    <a:pt x="217" y="15"/>
                  </a:lnTo>
                  <a:lnTo>
                    <a:pt x="230" y="19"/>
                  </a:lnTo>
                  <a:lnTo>
                    <a:pt x="243" y="24"/>
                  </a:lnTo>
                  <a:lnTo>
                    <a:pt x="255" y="30"/>
                  </a:lnTo>
                  <a:lnTo>
                    <a:pt x="268" y="37"/>
                  </a:lnTo>
                  <a:lnTo>
                    <a:pt x="280" y="45"/>
                  </a:lnTo>
                  <a:lnTo>
                    <a:pt x="292" y="55"/>
                  </a:lnTo>
                  <a:lnTo>
                    <a:pt x="304" y="65"/>
                  </a:lnTo>
                  <a:lnTo>
                    <a:pt x="315" y="75"/>
                  </a:lnTo>
                  <a:close/>
                </a:path>
              </a:pathLst>
            </a:custGeom>
            <a:solidFill>
              <a:srgbClr val="F4B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196"/>
            <p:cNvSpPr>
              <a:spLocks/>
            </p:cNvSpPr>
            <p:nvPr/>
          </p:nvSpPr>
          <p:spPr bwMode="auto">
            <a:xfrm>
              <a:off x="799" y="3023"/>
              <a:ext cx="396" cy="86"/>
            </a:xfrm>
            <a:custGeom>
              <a:avLst/>
              <a:gdLst/>
              <a:ahLst/>
              <a:cxnLst>
                <a:cxn ang="0">
                  <a:pos x="1290" y="476"/>
                </a:cxn>
                <a:cxn ang="0">
                  <a:pos x="2335" y="633"/>
                </a:cxn>
                <a:cxn ang="0">
                  <a:pos x="3144" y="746"/>
                </a:cxn>
                <a:cxn ang="0">
                  <a:pos x="3770" y="823"/>
                </a:cxn>
                <a:cxn ang="0">
                  <a:pos x="4302" y="875"/>
                </a:cxn>
                <a:cxn ang="0">
                  <a:pos x="4673" y="891"/>
                </a:cxn>
                <a:cxn ang="0">
                  <a:pos x="4920" y="857"/>
                </a:cxn>
                <a:cxn ang="0">
                  <a:pos x="5254" y="779"/>
                </a:cxn>
                <a:cxn ang="0">
                  <a:pos x="5649" y="671"/>
                </a:cxn>
                <a:cxn ang="0">
                  <a:pos x="6382" y="454"/>
                </a:cxn>
                <a:cxn ang="0">
                  <a:pos x="7072" y="246"/>
                </a:cxn>
                <a:cxn ang="0">
                  <a:pos x="7301" y="185"/>
                </a:cxn>
                <a:cxn ang="0">
                  <a:pos x="7366" y="185"/>
                </a:cxn>
                <a:cxn ang="0">
                  <a:pos x="7427" y="202"/>
                </a:cxn>
                <a:cxn ang="0">
                  <a:pos x="7480" y="232"/>
                </a:cxn>
                <a:cxn ang="0">
                  <a:pos x="7513" y="273"/>
                </a:cxn>
                <a:cxn ang="0">
                  <a:pos x="7518" y="323"/>
                </a:cxn>
                <a:cxn ang="0">
                  <a:pos x="7485" y="382"/>
                </a:cxn>
                <a:cxn ang="0">
                  <a:pos x="7402" y="444"/>
                </a:cxn>
                <a:cxn ang="0">
                  <a:pos x="7259" y="509"/>
                </a:cxn>
                <a:cxn ang="0">
                  <a:pos x="7040" y="589"/>
                </a:cxn>
                <a:cxn ang="0">
                  <a:pos x="6477" y="813"/>
                </a:cxn>
                <a:cxn ang="0">
                  <a:pos x="5719" y="1134"/>
                </a:cxn>
                <a:cxn ang="0">
                  <a:pos x="5127" y="1403"/>
                </a:cxn>
                <a:cxn ang="0">
                  <a:pos x="4883" y="1526"/>
                </a:cxn>
                <a:cxn ang="0">
                  <a:pos x="4736" y="1611"/>
                </a:cxn>
                <a:cxn ang="0">
                  <a:pos x="4604" y="1646"/>
                </a:cxn>
                <a:cxn ang="0">
                  <a:pos x="4451" y="1638"/>
                </a:cxn>
                <a:cxn ang="0">
                  <a:pos x="4281" y="1596"/>
                </a:cxn>
                <a:cxn ang="0">
                  <a:pos x="4101" y="1532"/>
                </a:cxn>
                <a:cxn ang="0">
                  <a:pos x="3868" y="1433"/>
                </a:cxn>
                <a:cxn ang="0">
                  <a:pos x="3551" y="1300"/>
                </a:cxn>
                <a:cxn ang="0">
                  <a:pos x="3377" y="1243"/>
                </a:cxn>
                <a:cxn ang="0">
                  <a:pos x="3092" y="1184"/>
                </a:cxn>
                <a:cxn ang="0">
                  <a:pos x="2567" y="1103"/>
                </a:cxn>
                <a:cxn ang="0">
                  <a:pos x="1543" y="971"/>
                </a:cxn>
                <a:cxn ang="0">
                  <a:pos x="602" y="864"/>
                </a:cxn>
                <a:cxn ang="0">
                  <a:pos x="126" y="815"/>
                </a:cxn>
                <a:cxn ang="0">
                  <a:pos x="22" y="764"/>
                </a:cxn>
                <a:cxn ang="0">
                  <a:pos x="2" y="674"/>
                </a:cxn>
                <a:cxn ang="0">
                  <a:pos x="49" y="558"/>
                </a:cxn>
                <a:cxn ang="0">
                  <a:pos x="147" y="428"/>
                </a:cxn>
                <a:cxn ang="0">
                  <a:pos x="281" y="296"/>
                </a:cxn>
                <a:cxn ang="0">
                  <a:pos x="438" y="175"/>
                </a:cxn>
                <a:cxn ang="0">
                  <a:pos x="599" y="77"/>
                </a:cxn>
                <a:cxn ang="0">
                  <a:pos x="749" y="14"/>
                </a:cxn>
                <a:cxn ang="0">
                  <a:pos x="848" y="2"/>
                </a:cxn>
                <a:cxn ang="0">
                  <a:pos x="895" y="36"/>
                </a:cxn>
                <a:cxn ang="0">
                  <a:pos x="906" y="101"/>
                </a:cxn>
                <a:cxn ang="0">
                  <a:pos x="896" y="205"/>
                </a:cxn>
                <a:cxn ang="0">
                  <a:pos x="888" y="312"/>
                </a:cxn>
                <a:cxn ang="0">
                  <a:pos x="909" y="383"/>
                </a:cxn>
                <a:cxn ang="0">
                  <a:pos x="968" y="424"/>
                </a:cxn>
              </a:cxnLst>
              <a:rect l="0" t="0" r="r" b="b"/>
              <a:pathLst>
                <a:path w="7520" h="1647">
                  <a:moveTo>
                    <a:pt x="992" y="429"/>
                  </a:moveTo>
                  <a:lnTo>
                    <a:pt x="1028" y="434"/>
                  </a:lnTo>
                  <a:lnTo>
                    <a:pt x="1130" y="450"/>
                  </a:lnTo>
                  <a:lnTo>
                    <a:pt x="1290" y="476"/>
                  </a:lnTo>
                  <a:lnTo>
                    <a:pt x="1498" y="508"/>
                  </a:lnTo>
                  <a:lnTo>
                    <a:pt x="1748" y="546"/>
                  </a:lnTo>
                  <a:lnTo>
                    <a:pt x="2030" y="588"/>
                  </a:lnTo>
                  <a:lnTo>
                    <a:pt x="2335" y="633"/>
                  </a:lnTo>
                  <a:lnTo>
                    <a:pt x="2655" y="679"/>
                  </a:lnTo>
                  <a:lnTo>
                    <a:pt x="2818" y="702"/>
                  </a:lnTo>
                  <a:lnTo>
                    <a:pt x="2982" y="724"/>
                  </a:lnTo>
                  <a:lnTo>
                    <a:pt x="3144" y="746"/>
                  </a:lnTo>
                  <a:lnTo>
                    <a:pt x="3306" y="767"/>
                  </a:lnTo>
                  <a:lnTo>
                    <a:pt x="3465" y="787"/>
                  </a:lnTo>
                  <a:lnTo>
                    <a:pt x="3620" y="806"/>
                  </a:lnTo>
                  <a:lnTo>
                    <a:pt x="3770" y="823"/>
                  </a:lnTo>
                  <a:lnTo>
                    <a:pt x="3915" y="839"/>
                  </a:lnTo>
                  <a:lnTo>
                    <a:pt x="4052" y="853"/>
                  </a:lnTo>
                  <a:lnTo>
                    <a:pt x="4182" y="865"/>
                  </a:lnTo>
                  <a:lnTo>
                    <a:pt x="4302" y="875"/>
                  </a:lnTo>
                  <a:lnTo>
                    <a:pt x="4413" y="884"/>
                  </a:lnTo>
                  <a:lnTo>
                    <a:pt x="4512" y="889"/>
                  </a:lnTo>
                  <a:lnTo>
                    <a:pt x="4599" y="891"/>
                  </a:lnTo>
                  <a:lnTo>
                    <a:pt x="4673" y="891"/>
                  </a:lnTo>
                  <a:lnTo>
                    <a:pt x="4732" y="887"/>
                  </a:lnTo>
                  <a:lnTo>
                    <a:pt x="4788" y="880"/>
                  </a:lnTo>
                  <a:lnTo>
                    <a:pt x="4851" y="870"/>
                  </a:lnTo>
                  <a:lnTo>
                    <a:pt x="4920" y="857"/>
                  </a:lnTo>
                  <a:lnTo>
                    <a:pt x="4996" y="841"/>
                  </a:lnTo>
                  <a:lnTo>
                    <a:pt x="5077" y="822"/>
                  </a:lnTo>
                  <a:lnTo>
                    <a:pt x="5163" y="802"/>
                  </a:lnTo>
                  <a:lnTo>
                    <a:pt x="5254" y="779"/>
                  </a:lnTo>
                  <a:lnTo>
                    <a:pt x="5348" y="754"/>
                  </a:lnTo>
                  <a:lnTo>
                    <a:pt x="5446" y="728"/>
                  </a:lnTo>
                  <a:lnTo>
                    <a:pt x="5547" y="701"/>
                  </a:lnTo>
                  <a:lnTo>
                    <a:pt x="5649" y="671"/>
                  </a:lnTo>
                  <a:lnTo>
                    <a:pt x="5754" y="641"/>
                  </a:lnTo>
                  <a:lnTo>
                    <a:pt x="5965" y="579"/>
                  </a:lnTo>
                  <a:lnTo>
                    <a:pt x="6176" y="517"/>
                  </a:lnTo>
                  <a:lnTo>
                    <a:pt x="6382" y="454"/>
                  </a:lnTo>
                  <a:lnTo>
                    <a:pt x="6580" y="394"/>
                  </a:lnTo>
                  <a:lnTo>
                    <a:pt x="6763" y="338"/>
                  </a:lnTo>
                  <a:lnTo>
                    <a:pt x="6929" y="288"/>
                  </a:lnTo>
                  <a:lnTo>
                    <a:pt x="7072" y="246"/>
                  </a:lnTo>
                  <a:lnTo>
                    <a:pt x="7188" y="213"/>
                  </a:lnTo>
                  <a:lnTo>
                    <a:pt x="7235" y="201"/>
                  </a:lnTo>
                  <a:lnTo>
                    <a:pt x="7273" y="190"/>
                  </a:lnTo>
                  <a:lnTo>
                    <a:pt x="7301" y="185"/>
                  </a:lnTo>
                  <a:lnTo>
                    <a:pt x="7321" y="182"/>
                  </a:lnTo>
                  <a:lnTo>
                    <a:pt x="7335" y="182"/>
                  </a:lnTo>
                  <a:lnTo>
                    <a:pt x="7351" y="183"/>
                  </a:lnTo>
                  <a:lnTo>
                    <a:pt x="7366" y="185"/>
                  </a:lnTo>
                  <a:lnTo>
                    <a:pt x="7381" y="187"/>
                  </a:lnTo>
                  <a:lnTo>
                    <a:pt x="7397" y="192"/>
                  </a:lnTo>
                  <a:lnTo>
                    <a:pt x="7412" y="197"/>
                  </a:lnTo>
                  <a:lnTo>
                    <a:pt x="7427" y="202"/>
                  </a:lnTo>
                  <a:lnTo>
                    <a:pt x="7442" y="208"/>
                  </a:lnTo>
                  <a:lnTo>
                    <a:pt x="7455" y="215"/>
                  </a:lnTo>
                  <a:lnTo>
                    <a:pt x="7468" y="223"/>
                  </a:lnTo>
                  <a:lnTo>
                    <a:pt x="7480" y="232"/>
                  </a:lnTo>
                  <a:lnTo>
                    <a:pt x="7491" y="242"/>
                  </a:lnTo>
                  <a:lnTo>
                    <a:pt x="7500" y="252"/>
                  </a:lnTo>
                  <a:lnTo>
                    <a:pt x="7507" y="262"/>
                  </a:lnTo>
                  <a:lnTo>
                    <a:pt x="7513" y="273"/>
                  </a:lnTo>
                  <a:lnTo>
                    <a:pt x="7518" y="285"/>
                  </a:lnTo>
                  <a:lnTo>
                    <a:pt x="7520" y="298"/>
                  </a:lnTo>
                  <a:lnTo>
                    <a:pt x="7520" y="310"/>
                  </a:lnTo>
                  <a:lnTo>
                    <a:pt x="7518" y="323"/>
                  </a:lnTo>
                  <a:lnTo>
                    <a:pt x="7514" y="338"/>
                  </a:lnTo>
                  <a:lnTo>
                    <a:pt x="7507" y="352"/>
                  </a:lnTo>
                  <a:lnTo>
                    <a:pt x="7498" y="366"/>
                  </a:lnTo>
                  <a:lnTo>
                    <a:pt x="7485" y="382"/>
                  </a:lnTo>
                  <a:lnTo>
                    <a:pt x="7469" y="397"/>
                  </a:lnTo>
                  <a:lnTo>
                    <a:pt x="7450" y="412"/>
                  </a:lnTo>
                  <a:lnTo>
                    <a:pt x="7428" y="428"/>
                  </a:lnTo>
                  <a:lnTo>
                    <a:pt x="7402" y="444"/>
                  </a:lnTo>
                  <a:lnTo>
                    <a:pt x="7372" y="460"/>
                  </a:lnTo>
                  <a:lnTo>
                    <a:pt x="7338" y="477"/>
                  </a:lnTo>
                  <a:lnTo>
                    <a:pt x="7301" y="493"/>
                  </a:lnTo>
                  <a:lnTo>
                    <a:pt x="7259" y="509"/>
                  </a:lnTo>
                  <a:lnTo>
                    <a:pt x="7213" y="526"/>
                  </a:lnTo>
                  <a:lnTo>
                    <a:pt x="7161" y="544"/>
                  </a:lnTo>
                  <a:lnTo>
                    <a:pt x="7104" y="566"/>
                  </a:lnTo>
                  <a:lnTo>
                    <a:pt x="7040" y="589"/>
                  </a:lnTo>
                  <a:lnTo>
                    <a:pt x="6972" y="615"/>
                  </a:lnTo>
                  <a:lnTo>
                    <a:pt x="6821" y="674"/>
                  </a:lnTo>
                  <a:lnTo>
                    <a:pt x="6656" y="741"/>
                  </a:lnTo>
                  <a:lnTo>
                    <a:pt x="6477" y="813"/>
                  </a:lnTo>
                  <a:lnTo>
                    <a:pt x="6291" y="890"/>
                  </a:lnTo>
                  <a:lnTo>
                    <a:pt x="6100" y="971"/>
                  </a:lnTo>
                  <a:lnTo>
                    <a:pt x="5908" y="1052"/>
                  </a:lnTo>
                  <a:lnTo>
                    <a:pt x="5719" y="1134"/>
                  </a:lnTo>
                  <a:lnTo>
                    <a:pt x="5535" y="1216"/>
                  </a:lnTo>
                  <a:lnTo>
                    <a:pt x="5362" y="1294"/>
                  </a:lnTo>
                  <a:lnTo>
                    <a:pt x="5201" y="1368"/>
                  </a:lnTo>
                  <a:lnTo>
                    <a:pt x="5127" y="1403"/>
                  </a:lnTo>
                  <a:lnTo>
                    <a:pt x="5058" y="1437"/>
                  </a:lnTo>
                  <a:lnTo>
                    <a:pt x="4993" y="1468"/>
                  </a:lnTo>
                  <a:lnTo>
                    <a:pt x="4935" y="1498"/>
                  </a:lnTo>
                  <a:lnTo>
                    <a:pt x="4883" y="1526"/>
                  </a:lnTo>
                  <a:lnTo>
                    <a:pt x="4837" y="1551"/>
                  </a:lnTo>
                  <a:lnTo>
                    <a:pt x="4797" y="1574"/>
                  </a:lnTo>
                  <a:lnTo>
                    <a:pt x="4765" y="1594"/>
                  </a:lnTo>
                  <a:lnTo>
                    <a:pt x="4736" y="1611"/>
                  </a:lnTo>
                  <a:lnTo>
                    <a:pt x="4706" y="1624"/>
                  </a:lnTo>
                  <a:lnTo>
                    <a:pt x="4673" y="1635"/>
                  </a:lnTo>
                  <a:lnTo>
                    <a:pt x="4639" y="1642"/>
                  </a:lnTo>
                  <a:lnTo>
                    <a:pt x="4604" y="1646"/>
                  </a:lnTo>
                  <a:lnTo>
                    <a:pt x="4567" y="1647"/>
                  </a:lnTo>
                  <a:lnTo>
                    <a:pt x="4529" y="1647"/>
                  </a:lnTo>
                  <a:lnTo>
                    <a:pt x="4491" y="1643"/>
                  </a:lnTo>
                  <a:lnTo>
                    <a:pt x="4451" y="1638"/>
                  </a:lnTo>
                  <a:lnTo>
                    <a:pt x="4410" y="1630"/>
                  </a:lnTo>
                  <a:lnTo>
                    <a:pt x="4368" y="1621"/>
                  </a:lnTo>
                  <a:lnTo>
                    <a:pt x="4325" y="1610"/>
                  </a:lnTo>
                  <a:lnTo>
                    <a:pt x="4281" y="1596"/>
                  </a:lnTo>
                  <a:lnTo>
                    <a:pt x="4237" y="1582"/>
                  </a:lnTo>
                  <a:lnTo>
                    <a:pt x="4192" y="1567"/>
                  </a:lnTo>
                  <a:lnTo>
                    <a:pt x="4147" y="1549"/>
                  </a:lnTo>
                  <a:lnTo>
                    <a:pt x="4101" y="1532"/>
                  </a:lnTo>
                  <a:lnTo>
                    <a:pt x="4054" y="1512"/>
                  </a:lnTo>
                  <a:lnTo>
                    <a:pt x="4008" y="1493"/>
                  </a:lnTo>
                  <a:lnTo>
                    <a:pt x="3961" y="1474"/>
                  </a:lnTo>
                  <a:lnTo>
                    <a:pt x="3868" y="1433"/>
                  </a:lnTo>
                  <a:lnTo>
                    <a:pt x="3776" y="1393"/>
                  </a:lnTo>
                  <a:lnTo>
                    <a:pt x="3684" y="1353"/>
                  </a:lnTo>
                  <a:lnTo>
                    <a:pt x="3595" y="1316"/>
                  </a:lnTo>
                  <a:lnTo>
                    <a:pt x="3551" y="1300"/>
                  </a:lnTo>
                  <a:lnTo>
                    <a:pt x="3508" y="1283"/>
                  </a:lnTo>
                  <a:lnTo>
                    <a:pt x="3465" y="1269"/>
                  </a:lnTo>
                  <a:lnTo>
                    <a:pt x="3424" y="1256"/>
                  </a:lnTo>
                  <a:lnTo>
                    <a:pt x="3377" y="1243"/>
                  </a:lnTo>
                  <a:lnTo>
                    <a:pt x="3320" y="1229"/>
                  </a:lnTo>
                  <a:lnTo>
                    <a:pt x="3253" y="1215"/>
                  </a:lnTo>
                  <a:lnTo>
                    <a:pt x="3177" y="1200"/>
                  </a:lnTo>
                  <a:lnTo>
                    <a:pt x="3092" y="1184"/>
                  </a:lnTo>
                  <a:lnTo>
                    <a:pt x="3000" y="1169"/>
                  </a:lnTo>
                  <a:lnTo>
                    <a:pt x="2901" y="1153"/>
                  </a:lnTo>
                  <a:lnTo>
                    <a:pt x="2795" y="1136"/>
                  </a:lnTo>
                  <a:lnTo>
                    <a:pt x="2567" y="1103"/>
                  </a:lnTo>
                  <a:lnTo>
                    <a:pt x="2323" y="1070"/>
                  </a:lnTo>
                  <a:lnTo>
                    <a:pt x="2067" y="1036"/>
                  </a:lnTo>
                  <a:lnTo>
                    <a:pt x="1805" y="1002"/>
                  </a:lnTo>
                  <a:lnTo>
                    <a:pt x="1543" y="971"/>
                  </a:lnTo>
                  <a:lnTo>
                    <a:pt x="1286" y="940"/>
                  </a:lnTo>
                  <a:lnTo>
                    <a:pt x="1039" y="912"/>
                  </a:lnTo>
                  <a:lnTo>
                    <a:pt x="810" y="887"/>
                  </a:lnTo>
                  <a:lnTo>
                    <a:pt x="602" y="864"/>
                  </a:lnTo>
                  <a:lnTo>
                    <a:pt x="422" y="845"/>
                  </a:lnTo>
                  <a:lnTo>
                    <a:pt x="274" y="831"/>
                  </a:lnTo>
                  <a:lnTo>
                    <a:pt x="166" y="820"/>
                  </a:lnTo>
                  <a:lnTo>
                    <a:pt x="126" y="815"/>
                  </a:lnTo>
                  <a:lnTo>
                    <a:pt x="91" y="806"/>
                  </a:lnTo>
                  <a:lnTo>
                    <a:pt x="62" y="795"/>
                  </a:lnTo>
                  <a:lnTo>
                    <a:pt x="40" y="780"/>
                  </a:lnTo>
                  <a:lnTo>
                    <a:pt x="22" y="764"/>
                  </a:lnTo>
                  <a:lnTo>
                    <a:pt x="10" y="745"/>
                  </a:lnTo>
                  <a:lnTo>
                    <a:pt x="3" y="723"/>
                  </a:lnTo>
                  <a:lnTo>
                    <a:pt x="0" y="699"/>
                  </a:lnTo>
                  <a:lnTo>
                    <a:pt x="2" y="674"/>
                  </a:lnTo>
                  <a:lnTo>
                    <a:pt x="8" y="646"/>
                  </a:lnTo>
                  <a:lnTo>
                    <a:pt x="18" y="618"/>
                  </a:lnTo>
                  <a:lnTo>
                    <a:pt x="32" y="588"/>
                  </a:lnTo>
                  <a:lnTo>
                    <a:pt x="49" y="558"/>
                  </a:lnTo>
                  <a:lnTo>
                    <a:pt x="68" y="526"/>
                  </a:lnTo>
                  <a:lnTo>
                    <a:pt x="92" y="493"/>
                  </a:lnTo>
                  <a:lnTo>
                    <a:pt x="119" y="460"/>
                  </a:lnTo>
                  <a:lnTo>
                    <a:pt x="147" y="428"/>
                  </a:lnTo>
                  <a:lnTo>
                    <a:pt x="178" y="394"/>
                  </a:lnTo>
                  <a:lnTo>
                    <a:pt x="211" y="361"/>
                  </a:lnTo>
                  <a:lnTo>
                    <a:pt x="246" y="329"/>
                  </a:lnTo>
                  <a:lnTo>
                    <a:pt x="281" y="296"/>
                  </a:lnTo>
                  <a:lnTo>
                    <a:pt x="319" y="264"/>
                  </a:lnTo>
                  <a:lnTo>
                    <a:pt x="358" y="233"/>
                  </a:lnTo>
                  <a:lnTo>
                    <a:pt x="397" y="204"/>
                  </a:lnTo>
                  <a:lnTo>
                    <a:pt x="438" y="175"/>
                  </a:lnTo>
                  <a:lnTo>
                    <a:pt x="478" y="148"/>
                  </a:lnTo>
                  <a:lnTo>
                    <a:pt x="519" y="122"/>
                  </a:lnTo>
                  <a:lnTo>
                    <a:pt x="559" y="98"/>
                  </a:lnTo>
                  <a:lnTo>
                    <a:pt x="599" y="77"/>
                  </a:lnTo>
                  <a:lnTo>
                    <a:pt x="639" y="57"/>
                  </a:lnTo>
                  <a:lnTo>
                    <a:pt x="678" y="40"/>
                  </a:lnTo>
                  <a:lnTo>
                    <a:pt x="715" y="25"/>
                  </a:lnTo>
                  <a:lnTo>
                    <a:pt x="749" y="14"/>
                  </a:lnTo>
                  <a:lnTo>
                    <a:pt x="780" y="6"/>
                  </a:lnTo>
                  <a:lnTo>
                    <a:pt x="807" y="1"/>
                  </a:lnTo>
                  <a:lnTo>
                    <a:pt x="829" y="0"/>
                  </a:lnTo>
                  <a:lnTo>
                    <a:pt x="848" y="2"/>
                  </a:lnTo>
                  <a:lnTo>
                    <a:pt x="864" y="7"/>
                  </a:lnTo>
                  <a:lnTo>
                    <a:pt x="877" y="15"/>
                  </a:lnTo>
                  <a:lnTo>
                    <a:pt x="887" y="24"/>
                  </a:lnTo>
                  <a:lnTo>
                    <a:pt x="895" y="36"/>
                  </a:lnTo>
                  <a:lnTo>
                    <a:pt x="900" y="49"/>
                  </a:lnTo>
                  <a:lnTo>
                    <a:pt x="904" y="65"/>
                  </a:lnTo>
                  <a:lnTo>
                    <a:pt x="905" y="82"/>
                  </a:lnTo>
                  <a:lnTo>
                    <a:pt x="906" y="101"/>
                  </a:lnTo>
                  <a:lnTo>
                    <a:pt x="905" y="120"/>
                  </a:lnTo>
                  <a:lnTo>
                    <a:pt x="903" y="140"/>
                  </a:lnTo>
                  <a:lnTo>
                    <a:pt x="901" y="161"/>
                  </a:lnTo>
                  <a:lnTo>
                    <a:pt x="896" y="205"/>
                  </a:lnTo>
                  <a:lnTo>
                    <a:pt x="890" y="249"/>
                  </a:lnTo>
                  <a:lnTo>
                    <a:pt x="888" y="270"/>
                  </a:lnTo>
                  <a:lnTo>
                    <a:pt x="888" y="292"/>
                  </a:lnTo>
                  <a:lnTo>
                    <a:pt x="888" y="312"/>
                  </a:lnTo>
                  <a:lnTo>
                    <a:pt x="890" y="332"/>
                  </a:lnTo>
                  <a:lnTo>
                    <a:pt x="895" y="350"/>
                  </a:lnTo>
                  <a:lnTo>
                    <a:pt x="901" y="367"/>
                  </a:lnTo>
                  <a:lnTo>
                    <a:pt x="909" y="383"/>
                  </a:lnTo>
                  <a:lnTo>
                    <a:pt x="919" y="396"/>
                  </a:lnTo>
                  <a:lnTo>
                    <a:pt x="932" y="407"/>
                  </a:lnTo>
                  <a:lnTo>
                    <a:pt x="949" y="417"/>
                  </a:lnTo>
                  <a:lnTo>
                    <a:pt x="968" y="424"/>
                  </a:lnTo>
                  <a:lnTo>
                    <a:pt x="992" y="429"/>
                  </a:lnTo>
                  <a:close/>
                </a:path>
              </a:pathLst>
            </a:custGeom>
            <a:solidFill>
              <a:srgbClr val="F6C4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197"/>
            <p:cNvSpPr>
              <a:spLocks/>
            </p:cNvSpPr>
            <p:nvPr/>
          </p:nvSpPr>
          <p:spPr bwMode="auto">
            <a:xfrm>
              <a:off x="1215" y="3330"/>
              <a:ext cx="12" cy="40"/>
            </a:xfrm>
            <a:custGeom>
              <a:avLst/>
              <a:gdLst/>
              <a:ahLst/>
              <a:cxnLst>
                <a:cxn ang="0">
                  <a:pos x="225" y="415"/>
                </a:cxn>
                <a:cxn ang="0">
                  <a:pos x="224" y="490"/>
                </a:cxn>
                <a:cxn ang="0">
                  <a:pos x="218" y="558"/>
                </a:cxn>
                <a:cxn ang="0">
                  <a:pos x="209" y="620"/>
                </a:cxn>
                <a:cxn ang="0">
                  <a:pos x="197" y="673"/>
                </a:cxn>
                <a:cxn ang="0">
                  <a:pos x="181" y="715"/>
                </a:cxn>
                <a:cxn ang="0">
                  <a:pos x="167" y="738"/>
                </a:cxn>
                <a:cxn ang="0">
                  <a:pos x="157" y="750"/>
                </a:cxn>
                <a:cxn ang="0">
                  <a:pos x="147" y="758"/>
                </a:cxn>
                <a:cxn ang="0">
                  <a:pos x="137" y="762"/>
                </a:cxn>
                <a:cxn ang="0">
                  <a:pos x="124" y="763"/>
                </a:cxn>
                <a:cxn ang="0">
                  <a:pos x="113" y="759"/>
                </a:cxn>
                <a:cxn ang="0">
                  <a:pos x="102" y="752"/>
                </a:cxn>
                <a:cxn ang="0">
                  <a:pos x="91" y="741"/>
                </a:cxn>
                <a:cxn ang="0">
                  <a:pos x="75" y="719"/>
                </a:cxn>
                <a:cxn ang="0">
                  <a:pos x="56" y="679"/>
                </a:cxn>
                <a:cxn ang="0">
                  <a:pos x="38" y="628"/>
                </a:cxn>
                <a:cxn ang="0">
                  <a:pos x="24" y="568"/>
                </a:cxn>
                <a:cxn ang="0">
                  <a:pos x="13" y="500"/>
                </a:cxn>
                <a:cxn ang="0">
                  <a:pos x="4" y="425"/>
                </a:cxn>
                <a:cxn ang="0">
                  <a:pos x="1" y="348"/>
                </a:cxn>
                <a:cxn ang="0">
                  <a:pos x="1" y="273"/>
                </a:cxn>
                <a:cxn ang="0">
                  <a:pos x="8" y="205"/>
                </a:cxn>
                <a:cxn ang="0">
                  <a:pos x="16" y="143"/>
                </a:cxn>
                <a:cxn ang="0">
                  <a:pos x="29" y="91"/>
                </a:cxn>
                <a:cxn ang="0">
                  <a:pos x="44" y="49"/>
                </a:cxn>
                <a:cxn ang="0">
                  <a:pos x="58" y="26"/>
                </a:cxn>
                <a:cxn ang="0">
                  <a:pos x="68" y="13"/>
                </a:cxn>
                <a:cxn ang="0">
                  <a:pos x="78" y="5"/>
                </a:cxn>
                <a:cxn ang="0">
                  <a:pos x="89" y="1"/>
                </a:cxn>
                <a:cxn ang="0">
                  <a:pos x="101" y="1"/>
                </a:cxn>
                <a:cxn ang="0">
                  <a:pos x="112" y="4"/>
                </a:cxn>
                <a:cxn ang="0">
                  <a:pos x="123" y="11"/>
                </a:cxn>
                <a:cxn ang="0">
                  <a:pos x="134" y="22"/>
                </a:cxn>
                <a:cxn ang="0">
                  <a:pos x="150" y="44"/>
                </a:cxn>
                <a:cxn ang="0">
                  <a:pos x="169" y="84"/>
                </a:cxn>
                <a:cxn ang="0">
                  <a:pos x="187" y="135"/>
                </a:cxn>
                <a:cxn ang="0">
                  <a:pos x="202" y="195"/>
                </a:cxn>
                <a:cxn ang="0">
                  <a:pos x="213" y="264"/>
                </a:cxn>
                <a:cxn ang="0">
                  <a:pos x="220" y="338"/>
                </a:cxn>
              </a:cxnLst>
              <a:rect l="0" t="0" r="r" b="b"/>
              <a:pathLst>
                <a:path w="225" h="763">
                  <a:moveTo>
                    <a:pt x="224" y="376"/>
                  </a:moveTo>
                  <a:lnTo>
                    <a:pt x="225" y="415"/>
                  </a:lnTo>
                  <a:lnTo>
                    <a:pt x="225" y="453"/>
                  </a:lnTo>
                  <a:lnTo>
                    <a:pt x="224" y="490"/>
                  </a:lnTo>
                  <a:lnTo>
                    <a:pt x="221" y="526"/>
                  </a:lnTo>
                  <a:lnTo>
                    <a:pt x="218" y="558"/>
                  </a:lnTo>
                  <a:lnTo>
                    <a:pt x="214" y="590"/>
                  </a:lnTo>
                  <a:lnTo>
                    <a:pt x="209" y="620"/>
                  </a:lnTo>
                  <a:lnTo>
                    <a:pt x="203" y="647"/>
                  </a:lnTo>
                  <a:lnTo>
                    <a:pt x="197" y="673"/>
                  </a:lnTo>
                  <a:lnTo>
                    <a:pt x="189" y="694"/>
                  </a:lnTo>
                  <a:lnTo>
                    <a:pt x="181" y="715"/>
                  </a:lnTo>
                  <a:lnTo>
                    <a:pt x="172" y="731"/>
                  </a:lnTo>
                  <a:lnTo>
                    <a:pt x="167" y="738"/>
                  </a:lnTo>
                  <a:lnTo>
                    <a:pt x="162" y="744"/>
                  </a:lnTo>
                  <a:lnTo>
                    <a:pt x="157" y="750"/>
                  </a:lnTo>
                  <a:lnTo>
                    <a:pt x="152" y="754"/>
                  </a:lnTo>
                  <a:lnTo>
                    <a:pt x="147" y="758"/>
                  </a:lnTo>
                  <a:lnTo>
                    <a:pt x="142" y="760"/>
                  </a:lnTo>
                  <a:lnTo>
                    <a:pt x="137" y="762"/>
                  </a:lnTo>
                  <a:lnTo>
                    <a:pt x="130" y="763"/>
                  </a:lnTo>
                  <a:lnTo>
                    <a:pt x="124" y="763"/>
                  </a:lnTo>
                  <a:lnTo>
                    <a:pt x="119" y="761"/>
                  </a:lnTo>
                  <a:lnTo>
                    <a:pt x="113" y="759"/>
                  </a:lnTo>
                  <a:lnTo>
                    <a:pt x="108" y="756"/>
                  </a:lnTo>
                  <a:lnTo>
                    <a:pt x="102" y="752"/>
                  </a:lnTo>
                  <a:lnTo>
                    <a:pt x="97" y="748"/>
                  </a:lnTo>
                  <a:lnTo>
                    <a:pt x="91" y="741"/>
                  </a:lnTo>
                  <a:lnTo>
                    <a:pt x="86" y="734"/>
                  </a:lnTo>
                  <a:lnTo>
                    <a:pt x="75" y="719"/>
                  </a:lnTo>
                  <a:lnTo>
                    <a:pt x="66" y="701"/>
                  </a:lnTo>
                  <a:lnTo>
                    <a:pt x="56" y="679"/>
                  </a:lnTo>
                  <a:lnTo>
                    <a:pt x="47" y="654"/>
                  </a:lnTo>
                  <a:lnTo>
                    <a:pt x="38" y="628"/>
                  </a:lnTo>
                  <a:lnTo>
                    <a:pt x="31" y="599"/>
                  </a:lnTo>
                  <a:lnTo>
                    <a:pt x="24" y="568"/>
                  </a:lnTo>
                  <a:lnTo>
                    <a:pt x="18" y="535"/>
                  </a:lnTo>
                  <a:lnTo>
                    <a:pt x="13" y="500"/>
                  </a:lnTo>
                  <a:lnTo>
                    <a:pt x="8" y="463"/>
                  </a:lnTo>
                  <a:lnTo>
                    <a:pt x="4" y="425"/>
                  </a:lnTo>
                  <a:lnTo>
                    <a:pt x="2" y="387"/>
                  </a:lnTo>
                  <a:lnTo>
                    <a:pt x="1" y="348"/>
                  </a:lnTo>
                  <a:lnTo>
                    <a:pt x="0" y="310"/>
                  </a:lnTo>
                  <a:lnTo>
                    <a:pt x="1" y="273"/>
                  </a:lnTo>
                  <a:lnTo>
                    <a:pt x="4" y="238"/>
                  </a:lnTo>
                  <a:lnTo>
                    <a:pt x="8" y="205"/>
                  </a:lnTo>
                  <a:lnTo>
                    <a:pt x="12" y="173"/>
                  </a:lnTo>
                  <a:lnTo>
                    <a:pt x="16" y="143"/>
                  </a:lnTo>
                  <a:lnTo>
                    <a:pt x="22" y="116"/>
                  </a:lnTo>
                  <a:lnTo>
                    <a:pt x="29" y="91"/>
                  </a:lnTo>
                  <a:lnTo>
                    <a:pt x="36" y="69"/>
                  </a:lnTo>
                  <a:lnTo>
                    <a:pt x="44" y="49"/>
                  </a:lnTo>
                  <a:lnTo>
                    <a:pt x="54" y="33"/>
                  </a:lnTo>
                  <a:lnTo>
                    <a:pt x="58" y="26"/>
                  </a:lnTo>
                  <a:lnTo>
                    <a:pt x="63" y="20"/>
                  </a:lnTo>
                  <a:lnTo>
                    <a:pt x="68" y="13"/>
                  </a:lnTo>
                  <a:lnTo>
                    <a:pt x="73" y="9"/>
                  </a:lnTo>
                  <a:lnTo>
                    <a:pt x="78" y="5"/>
                  </a:lnTo>
                  <a:lnTo>
                    <a:pt x="84" y="3"/>
                  </a:lnTo>
                  <a:lnTo>
                    <a:pt x="89" y="1"/>
                  </a:lnTo>
                  <a:lnTo>
                    <a:pt x="96" y="0"/>
                  </a:lnTo>
                  <a:lnTo>
                    <a:pt x="101" y="1"/>
                  </a:lnTo>
                  <a:lnTo>
                    <a:pt x="107" y="2"/>
                  </a:lnTo>
                  <a:lnTo>
                    <a:pt x="112" y="4"/>
                  </a:lnTo>
                  <a:lnTo>
                    <a:pt x="118" y="7"/>
                  </a:lnTo>
                  <a:lnTo>
                    <a:pt x="123" y="11"/>
                  </a:lnTo>
                  <a:lnTo>
                    <a:pt x="128" y="17"/>
                  </a:lnTo>
                  <a:lnTo>
                    <a:pt x="134" y="22"/>
                  </a:lnTo>
                  <a:lnTo>
                    <a:pt x="140" y="29"/>
                  </a:lnTo>
                  <a:lnTo>
                    <a:pt x="150" y="44"/>
                  </a:lnTo>
                  <a:lnTo>
                    <a:pt x="160" y="63"/>
                  </a:lnTo>
                  <a:lnTo>
                    <a:pt x="169" y="84"/>
                  </a:lnTo>
                  <a:lnTo>
                    <a:pt x="178" y="109"/>
                  </a:lnTo>
                  <a:lnTo>
                    <a:pt x="187" y="135"/>
                  </a:lnTo>
                  <a:lnTo>
                    <a:pt x="195" y="165"/>
                  </a:lnTo>
                  <a:lnTo>
                    <a:pt x="202" y="195"/>
                  </a:lnTo>
                  <a:lnTo>
                    <a:pt x="208" y="228"/>
                  </a:lnTo>
                  <a:lnTo>
                    <a:pt x="213" y="264"/>
                  </a:lnTo>
                  <a:lnTo>
                    <a:pt x="217" y="300"/>
                  </a:lnTo>
                  <a:lnTo>
                    <a:pt x="220" y="338"/>
                  </a:lnTo>
                  <a:lnTo>
                    <a:pt x="224" y="376"/>
                  </a:lnTo>
                  <a:close/>
                </a:path>
              </a:pathLst>
            </a:custGeom>
            <a:solidFill>
              <a:srgbClr val="C491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198"/>
            <p:cNvSpPr>
              <a:spLocks/>
            </p:cNvSpPr>
            <p:nvPr/>
          </p:nvSpPr>
          <p:spPr bwMode="auto">
            <a:xfrm>
              <a:off x="1290" y="3247"/>
              <a:ext cx="11" cy="35"/>
            </a:xfrm>
            <a:custGeom>
              <a:avLst/>
              <a:gdLst/>
              <a:ahLst/>
              <a:cxnLst>
                <a:cxn ang="0">
                  <a:pos x="205" y="362"/>
                </a:cxn>
                <a:cxn ang="0">
                  <a:pos x="204" y="426"/>
                </a:cxn>
                <a:cxn ang="0">
                  <a:pos x="199" y="486"/>
                </a:cxn>
                <a:cxn ang="0">
                  <a:pos x="191" y="540"/>
                </a:cxn>
                <a:cxn ang="0">
                  <a:pos x="178" y="586"/>
                </a:cxn>
                <a:cxn ang="0">
                  <a:pos x="164" y="622"/>
                </a:cxn>
                <a:cxn ang="0">
                  <a:pos x="152" y="643"/>
                </a:cxn>
                <a:cxn ang="0">
                  <a:pos x="143" y="653"/>
                </a:cxn>
                <a:cxn ang="0">
                  <a:pos x="133" y="660"/>
                </a:cxn>
                <a:cxn ang="0">
                  <a:pos x="123" y="663"/>
                </a:cxn>
                <a:cxn ang="0">
                  <a:pos x="113" y="664"/>
                </a:cxn>
                <a:cxn ang="0">
                  <a:pos x="103" y="661"/>
                </a:cxn>
                <a:cxn ang="0">
                  <a:pos x="92" y="655"/>
                </a:cxn>
                <a:cxn ang="0">
                  <a:pos x="82" y="646"/>
                </a:cxn>
                <a:cxn ang="0">
                  <a:pos x="68" y="626"/>
                </a:cxn>
                <a:cxn ang="0">
                  <a:pos x="51" y="592"/>
                </a:cxn>
                <a:cxn ang="0">
                  <a:pos x="34" y="547"/>
                </a:cxn>
                <a:cxn ang="0">
                  <a:pos x="21" y="495"/>
                </a:cxn>
                <a:cxn ang="0">
                  <a:pos x="11" y="435"/>
                </a:cxn>
                <a:cxn ang="0">
                  <a:pos x="3" y="371"/>
                </a:cxn>
                <a:cxn ang="0">
                  <a:pos x="0" y="302"/>
                </a:cxn>
                <a:cxn ang="0">
                  <a:pos x="1" y="238"/>
                </a:cxn>
                <a:cxn ang="0">
                  <a:pos x="7" y="178"/>
                </a:cxn>
                <a:cxn ang="0">
                  <a:pos x="15" y="124"/>
                </a:cxn>
                <a:cxn ang="0">
                  <a:pos x="26" y="78"/>
                </a:cxn>
                <a:cxn ang="0">
                  <a:pos x="41" y="42"/>
                </a:cxn>
                <a:cxn ang="0">
                  <a:pos x="54" y="21"/>
                </a:cxn>
                <a:cxn ang="0">
                  <a:pos x="63" y="11"/>
                </a:cxn>
                <a:cxn ang="0">
                  <a:pos x="72" y="4"/>
                </a:cxn>
                <a:cxn ang="0">
                  <a:pos x="82" y="1"/>
                </a:cxn>
                <a:cxn ang="0">
                  <a:pos x="92" y="0"/>
                </a:cxn>
                <a:cxn ang="0">
                  <a:pos x="103" y="3"/>
                </a:cxn>
                <a:cxn ang="0">
                  <a:pos x="113" y="9"/>
                </a:cxn>
                <a:cxn ang="0">
                  <a:pos x="123" y="18"/>
                </a:cxn>
                <a:cxn ang="0">
                  <a:pos x="138" y="38"/>
                </a:cxn>
                <a:cxn ang="0">
                  <a:pos x="155" y="72"/>
                </a:cxn>
                <a:cxn ang="0">
                  <a:pos x="171" y="117"/>
                </a:cxn>
                <a:cxn ang="0">
                  <a:pos x="185" y="169"/>
                </a:cxn>
                <a:cxn ang="0">
                  <a:pos x="195" y="229"/>
                </a:cxn>
                <a:cxn ang="0">
                  <a:pos x="202" y="293"/>
                </a:cxn>
              </a:cxnLst>
              <a:rect l="0" t="0" r="r" b="b"/>
              <a:pathLst>
                <a:path w="205" h="664">
                  <a:moveTo>
                    <a:pt x="204" y="327"/>
                  </a:moveTo>
                  <a:lnTo>
                    <a:pt x="205" y="362"/>
                  </a:lnTo>
                  <a:lnTo>
                    <a:pt x="205" y="394"/>
                  </a:lnTo>
                  <a:lnTo>
                    <a:pt x="204" y="426"/>
                  </a:lnTo>
                  <a:lnTo>
                    <a:pt x="202" y="457"/>
                  </a:lnTo>
                  <a:lnTo>
                    <a:pt x="199" y="486"/>
                  </a:lnTo>
                  <a:lnTo>
                    <a:pt x="195" y="514"/>
                  </a:lnTo>
                  <a:lnTo>
                    <a:pt x="191" y="540"/>
                  </a:lnTo>
                  <a:lnTo>
                    <a:pt x="185" y="564"/>
                  </a:lnTo>
                  <a:lnTo>
                    <a:pt x="178" y="586"/>
                  </a:lnTo>
                  <a:lnTo>
                    <a:pt x="172" y="605"/>
                  </a:lnTo>
                  <a:lnTo>
                    <a:pt x="164" y="622"/>
                  </a:lnTo>
                  <a:lnTo>
                    <a:pt x="156" y="637"/>
                  </a:lnTo>
                  <a:lnTo>
                    <a:pt x="152" y="643"/>
                  </a:lnTo>
                  <a:lnTo>
                    <a:pt x="148" y="648"/>
                  </a:lnTo>
                  <a:lnTo>
                    <a:pt x="143" y="653"/>
                  </a:lnTo>
                  <a:lnTo>
                    <a:pt x="139" y="656"/>
                  </a:lnTo>
                  <a:lnTo>
                    <a:pt x="133" y="660"/>
                  </a:lnTo>
                  <a:lnTo>
                    <a:pt x="128" y="662"/>
                  </a:lnTo>
                  <a:lnTo>
                    <a:pt x="123" y="663"/>
                  </a:lnTo>
                  <a:lnTo>
                    <a:pt x="118" y="664"/>
                  </a:lnTo>
                  <a:lnTo>
                    <a:pt x="113" y="664"/>
                  </a:lnTo>
                  <a:lnTo>
                    <a:pt x="108" y="663"/>
                  </a:lnTo>
                  <a:lnTo>
                    <a:pt x="103" y="661"/>
                  </a:lnTo>
                  <a:lnTo>
                    <a:pt x="98" y="658"/>
                  </a:lnTo>
                  <a:lnTo>
                    <a:pt x="92" y="655"/>
                  </a:lnTo>
                  <a:lnTo>
                    <a:pt x="87" y="651"/>
                  </a:lnTo>
                  <a:lnTo>
                    <a:pt x="82" y="646"/>
                  </a:lnTo>
                  <a:lnTo>
                    <a:pt x="77" y="640"/>
                  </a:lnTo>
                  <a:lnTo>
                    <a:pt x="68" y="626"/>
                  </a:lnTo>
                  <a:lnTo>
                    <a:pt x="59" y="610"/>
                  </a:lnTo>
                  <a:lnTo>
                    <a:pt x="51" y="592"/>
                  </a:lnTo>
                  <a:lnTo>
                    <a:pt x="42" y="570"/>
                  </a:lnTo>
                  <a:lnTo>
                    <a:pt x="34" y="547"/>
                  </a:lnTo>
                  <a:lnTo>
                    <a:pt x="27" y="521"/>
                  </a:lnTo>
                  <a:lnTo>
                    <a:pt x="21" y="495"/>
                  </a:lnTo>
                  <a:lnTo>
                    <a:pt x="16" y="466"/>
                  </a:lnTo>
                  <a:lnTo>
                    <a:pt x="11" y="435"/>
                  </a:lnTo>
                  <a:lnTo>
                    <a:pt x="7" y="404"/>
                  </a:lnTo>
                  <a:lnTo>
                    <a:pt x="3" y="371"/>
                  </a:lnTo>
                  <a:lnTo>
                    <a:pt x="1" y="336"/>
                  </a:lnTo>
                  <a:lnTo>
                    <a:pt x="0" y="302"/>
                  </a:lnTo>
                  <a:lnTo>
                    <a:pt x="0" y="270"/>
                  </a:lnTo>
                  <a:lnTo>
                    <a:pt x="1" y="238"/>
                  </a:lnTo>
                  <a:lnTo>
                    <a:pt x="3" y="207"/>
                  </a:lnTo>
                  <a:lnTo>
                    <a:pt x="7" y="178"/>
                  </a:lnTo>
                  <a:lnTo>
                    <a:pt x="11" y="150"/>
                  </a:lnTo>
                  <a:lnTo>
                    <a:pt x="15" y="124"/>
                  </a:lnTo>
                  <a:lnTo>
                    <a:pt x="20" y="100"/>
                  </a:lnTo>
                  <a:lnTo>
                    <a:pt x="26" y="78"/>
                  </a:lnTo>
                  <a:lnTo>
                    <a:pt x="33" y="59"/>
                  </a:lnTo>
                  <a:lnTo>
                    <a:pt x="41" y="42"/>
                  </a:lnTo>
                  <a:lnTo>
                    <a:pt x="49" y="27"/>
                  </a:lnTo>
                  <a:lnTo>
                    <a:pt x="54" y="21"/>
                  </a:lnTo>
                  <a:lnTo>
                    <a:pt x="58" y="16"/>
                  </a:lnTo>
                  <a:lnTo>
                    <a:pt x="63" y="11"/>
                  </a:lnTo>
                  <a:lnTo>
                    <a:pt x="67" y="8"/>
                  </a:lnTo>
                  <a:lnTo>
                    <a:pt x="72" y="4"/>
                  </a:lnTo>
                  <a:lnTo>
                    <a:pt x="77" y="2"/>
                  </a:lnTo>
                  <a:lnTo>
                    <a:pt x="82" y="1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8" y="6"/>
                  </a:lnTo>
                  <a:lnTo>
                    <a:pt x="113" y="9"/>
                  </a:lnTo>
                  <a:lnTo>
                    <a:pt x="118" y="13"/>
                  </a:lnTo>
                  <a:lnTo>
                    <a:pt x="123" y="18"/>
                  </a:lnTo>
                  <a:lnTo>
                    <a:pt x="128" y="24"/>
                  </a:lnTo>
                  <a:lnTo>
                    <a:pt x="138" y="38"/>
                  </a:lnTo>
                  <a:lnTo>
                    <a:pt x="147" y="54"/>
                  </a:lnTo>
                  <a:lnTo>
                    <a:pt x="155" y="72"/>
                  </a:lnTo>
                  <a:lnTo>
                    <a:pt x="163" y="94"/>
                  </a:lnTo>
                  <a:lnTo>
                    <a:pt x="171" y="117"/>
                  </a:lnTo>
                  <a:lnTo>
                    <a:pt x="178" y="143"/>
                  </a:lnTo>
                  <a:lnTo>
                    <a:pt x="185" y="169"/>
                  </a:lnTo>
                  <a:lnTo>
                    <a:pt x="190" y="198"/>
                  </a:lnTo>
                  <a:lnTo>
                    <a:pt x="195" y="229"/>
                  </a:lnTo>
                  <a:lnTo>
                    <a:pt x="199" y="260"/>
                  </a:lnTo>
                  <a:lnTo>
                    <a:pt x="202" y="293"/>
                  </a:lnTo>
                  <a:lnTo>
                    <a:pt x="204" y="327"/>
                  </a:lnTo>
                  <a:close/>
                </a:path>
              </a:pathLst>
            </a:custGeom>
            <a:solidFill>
              <a:srgbClr val="C491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199"/>
            <p:cNvSpPr>
              <a:spLocks/>
            </p:cNvSpPr>
            <p:nvPr/>
          </p:nvSpPr>
          <p:spPr bwMode="auto">
            <a:xfrm>
              <a:off x="1126" y="3343"/>
              <a:ext cx="56" cy="48"/>
            </a:xfrm>
            <a:custGeom>
              <a:avLst/>
              <a:gdLst/>
              <a:ahLst/>
              <a:cxnLst>
                <a:cxn ang="0">
                  <a:pos x="1048" y="587"/>
                </a:cxn>
                <a:cxn ang="0">
                  <a:pos x="1031" y="649"/>
                </a:cxn>
                <a:cxn ang="0">
                  <a:pos x="1004" y="705"/>
                </a:cxn>
                <a:cxn ang="0">
                  <a:pos x="972" y="756"/>
                </a:cxn>
                <a:cxn ang="0">
                  <a:pos x="932" y="801"/>
                </a:cxn>
                <a:cxn ang="0">
                  <a:pos x="885" y="841"/>
                </a:cxn>
                <a:cxn ang="0">
                  <a:pos x="833" y="873"/>
                </a:cxn>
                <a:cxn ang="0">
                  <a:pos x="778" y="898"/>
                </a:cxn>
                <a:cxn ang="0">
                  <a:pos x="719" y="914"/>
                </a:cxn>
                <a:cxn ang="0">
                  <a:pos x="656" y="922"/>
                </a:cxn>
                <a:cxn ang="0">
                  <a:pos x="592" y="921"/>
                </a:cxn>
                <a:cxn ang="0">
                  <a:pos x="336" y="892"/>
                </a:cxn>
                <a:cxn ang="0">
                  <a:pos x="275" y="875"/>
                </a:cxn>
                <a:cxn ang="0">
                  <a:pos x="218" y="848"/>
                </a:cxn>
                <a:cxn ang="0">
                  <a:pos x="167" y="815"/>
                </a:cxn>
                <a:cxn ang="0">
                  <a:pos x="122" y="775"/>
                </a:cxn>
                <a:cxn ang="0">
                  <a:pos x="82" y="728"/>
                </a:cxn>
                <a:cxn ang="0">
                  <a:pos x="49" y="677"/>
                </a:cxn>
                <a:cxn ang="0">
                  <a:pos x="25" y="622"/>
                </a:cxn>
                <a:cxn ang="0">
                  <a:pos x="8" y="563"/>
                </a:cxn>
                <a:cxn ang="0">
                  <a:pos x="0" y="500"/>
                </a:cxn>
                <a:cxn ang="0">
                  <a:pos x="2" y="436"/>
                </a:cxn>
                <a:cxn ang="0">
                  <a:pos x="15" y="336"/>
                </a:cxn>
                <a:cxn ang="0">
                  <a:pos x="32" y="275"/>
                </a:cxn>
                <a:cxn ang="0">
                  <a:pos x="59" y="219"/>
                </a:cxn>
                <a:cxn ang="0">
                  <a:pos x="91" y="167"/>
                </a:cxn>
                <a:cxn ang="0">
                  <a:pos x="132" y="122"/>
                </a:cxn>
                <a:cxn ang="0">
                  <a:pos x="178" y="82"/>
                </a:cxn>
                <a:cxn ang="0">
                  <a:pos x="230" y="51"/>
                </a:cxn>
                <a:cxn ang="0">
                  <a:pos x="285" y="25"/>
                </a:cxn>
                <a:cxn ang="0">
                  <a:pos x="344" y="9"/>
                </a:cxn>
                <a:cxn ang="0">
                  <a:pos x="407" y="1"/>
                </a:cxn>
                <a:cxn ang="0">
                  <a:pos x="471" y="3"/>
                </a:cxn>
                <a:cxn ang="0">
                  <a:pos x="727" y="32"/>
                </a:cxn>
                <a:cxn ang="0">
                  <a:pos x="788" y="50"/>
                </a:cxn>
                <a:cxn ang="0">
                  <a:pos x="845" y="75"/>
                </a:cxn>
                <a:cxn ang="0">
                  <a:pos x="896" y="108"/>
                </a:cxn>
                <a:cxn ang="0">
                  <a:pos x="942" y="149"/>
                </a:cxn>
                <a:cxn ang="0">
                  <a:pos x="981" y="195"/>
                </a:cxn>
                <a:cxn ang="0">
                  <a:pos x="1014" y="246"/>
                </a:cxn>
                <a:cxn ang="0">
                  <a:pos x="1038" y="301"/>
                </a:cxn>
                <a:cxn ang="0">
                  <a:pos x="1055" y="360"/>
                </a:cxn>
                <a:cxn ang="0">
                  <a:pos x="1063" y="423"/>
                </a:cxn>
                <a:cxn ang="0">
                  <a:pos x="1061" y="487"/>
                </a:cxn>
              </a:cxnLst>
              <a:rect l="0" t="0" r="r" b="b"/>
              <a:pathLst>
                <a:path w="1063" h="923">
                  <a:moveTo>
                    <a:pt x="1055" y="544"/>
                  </a:moveTo>
                  <a:lnTo>
                    <a:pt x="1052" y="566"/>
                  </a:lnTo>
                  <a:lnTo>
                    <a:pt x="1048" y="587"/>
                  </a:lnTo>
                  <a:lnTo>
                    <a:pt x="1043" y="608"/>
                  </a:lnTo>
                  <a:lnTo>
                    <a:pt x="1037" y="628"/>
                  </a:lnTo>
                  <a:lnTo>
                    <a:pt x="1031" y="649"/>
                  </a:lnTo>
                  <a:lnTo>
                    <a:pt x="1023" y="667"/>
                  </a:lnTo>
                  <a:lnTo>
                    <a:pt x="1015" y="686"/>
                  </a:lnTo>
                  <a:lnTo>
                    <a:pt x="1004" y="705"/>
                  </a:lnTo>
                  <a:lnTo>
                    <a:pt x="994" y="722"/>
                  </a:lnTo>
                  <a:lnTo>
                    <a:pt x="983" y="740"/>
                  </a:lnTo>
                  <a:lnTo>
                    <a:pt x="972" y="756"/>
                  </a:lnTo>
                  <a:lnTo>
                    <a:pt x="958" y="771"/>
                  </a:lnTo>
                  <a:lnTo>
                    <a:pt x="945" y="787"/>
                  </a:lnTo>
                  <a:lnTo>
                    <a:pt x="932" y="801"/>
                  </a:lnTo>
                  <a:lnTo>
                    <a:pt x="916" y="815"/>
                  </a:lnTo>
                  <a:lnTo>
                    <a:pt x="901" y="829"/>
                  </a:lnTo>
                  <a:lnTo>
                    <a:pt x="885" y="841"/>
                  </a:lnTo>
                  <a:lnTo>
                    <a:pt x="868" y="852"/>
                  </a:lnTo>
                  <a:lnTo>
                    <a:pt x="852" y="863"/>
                  </a:lnTo>
                  <a:lnTo>
                    <a:pt x="833" y="873"/>
                  </a:lnTo>
                  <a:lnTo>
                    <a:pt x="816" y="882"/>
                  </a:lnTo>
                  <a:lnTo>
                    <a:pt x="797" y="891"/>
                  </a:lnTo>
                  <a:lnTo>
                    <a:pt x="778" y="898"/>
                  </a:lnTo>
                  <a:lnTo>
                    <a:pt x="759" y="904"/>
                  </a:lnTo>
                  <a:lnTo>
                    <a:pt x="738" y="909"/>
                  </a:lnTo>
                  <a:lnTo>
                    <a:pt x="719" y="914"/>
                  </a:lnTo>
                  <a:lnTo>
                    <a:pt x="698" y="918"/>
                  </a:lnTo>
                  <a:lnTo>
                    <a:pt x="678" y="921"/>
                  </a:lnTo>
                  <a:lnTo>
                    <a:pt x="656" y="922"/>
                  </a:lnTo>
                  <a:lnTo>
                    <a:pt x="635" y="923"/>
                  </a:lnTo>
                  <a:lnTo>
                    <a:pt x="613" y="922"/>
                  </a:lnTo>
                  <a:lnTo>
                    <a:pt x="592" y="921"/>
                  </a:lnTo>
                  <a:lnTo>
                    <a:pt x="378" y="898"/>
                  </a:lnTo>
                  <a:lnTo>
                    <a:pt x="356" y="895"/>
                  </a:lnTo>
                  <a:lnTo>
                    <a:pt x="336" y="892"/>
                  </a:lnTo>
                  <a:lnTo>
                    <a:pt x="314" y="887"/>
                  </a:lnTo>
                  <a:lnTo>
                    <a:pt x="295" y="881"/>
                  </a:lnTo>
                  <a:lnTo>
                    <a:pt x="275" y="875"/>
                  </a:lnTo>
                  <a:lnTo>
                    <a:pt x="255" y="866"/>
                  </a:lnTo>
                  <a:lnTo>
                    <a:pt x="237" y="858"/>
                  </a:lnTo>
                  <a:lnTo>
                    <a:pt x="218" y="848"/>
                  </a:lnTo>
                  <a:lnTo>
                    <a:pt x="201" y="838"/>
                  </a:lnTo>
                  <a:lnTo>
                    <a:pt x="183" y="827"/>
                  </a:lnTo>
                  <a:lnTo>
                    <a:pt x="167" y="815"/>
                  </a:lnTo>
                  <a:lnTo>
                    <a:pt x="152" y="802"/>
                  </a:lnTo>
                  <a:lnTo>
                    <a:pt x="136" y="789"/>
                  </a:lnTo>
                  <a:lnTo>
                    <a:pt x="122" y="775"/>
                  </a:lnTo>
                  <a:lnTo>
                    <a:pt x="108" y="760"/>
                  </a:lnTo>
                  <a:lnTo>
                    <a:pt x="94" y="745"/>
                  </a:lnTo>
                  <a:lnTo>
                    <a:pt x="82" y="728"/>
                  </a:lnTo>
                  <a:lnTo>
                    <a:pt x="71" y="712"/>
                  </a:lnTo>
                  <a:lnTo>
                    <a:pt x="60" y="696"/>
                  </a:lnTo>
                  <a:lnTo>
                    <a:pt x="49" y="677"/>
                  </a:lnTo>
                  <a:lnTo>
                    <a:pt x="40" y="660"/>
                  </a:lnTo>
                  <a:lnTo>
                    <a:pt x="32" y="640"/>
                  </a:lnTo>
                  <a:lnTo>
                    <a:pt x="25" y="622"/>
                  </a:lnTo>
                  <a:lnTo>
                    <a:pt x="19" y="603"/>
                  </a:lnTo>
                  <a:lnTo>
                    <a:pt x="13" y="582"/>
                  </a:lnTo>
                  <a:lnTo>
                    <a:pt x="8" y="563"/>
                  </a:lnTo>
                  <a:lnTo>
                    <a:pt x="4" y="542"/>
                  </a:lnTo>
                  <a:lnTo>
                    <a:pt x="2" y="521"/>
                  </a:lnTo>
                  <a:lnTo>
                    <a:pt x="0" y="500"/>
                  </a:lnTo>
                  <a:lnTo>
                    <a:pt x="0" y="479"/>
                  </a:lnTo>
                  <a:lnTo>
                    <a:pt x="1" y="457"/>
                  </a:lnTo>
                  <a:lnTo>
                    <a:pt x="2" y="436"/>
                  </a:lnTo>
                  <a:lnTo>
                    <a:pt x="8" y="379"/>
                  </a:lnTo>
                  <a:lnTo>
                    <a:pt x="11" y="357"/>
                  </a:lnTo>
                  <a:lnTo>
                    <a:pt x="15" y="336"/>
                  </a:lnTo>
                  <a:lnTo>
                    <a:pt x="20" y="315"/>
                  </a:lnTo>
                  <a:lnTo>
                    <a:pt x="26" y="295"/>
                  </a:lnTo>
                  <a:lnTo>
                    <a:pt x="32" y="275"/>
                  </a:lnTo>
                  <a:lnTo>
                    <a:pt x="40" y="256"/>
                  </a:lnTo>
                  <a:lnTo>
                    <a:pt x="48" y="237"/>
                  </a:lnTo>
                  <a:lnTo>
                    <a:pt x="59" y="219"/>
                  </a:lnTo>
                  <a:lnTo>
                    <a:pt x="69" y="201"/>
                  </a:lnTo>
                  <a:lnTo>
                    <a:pt x="80" y="184"/>
                  </a:lnTo>
                  <a:lnTo>
                    <a:pt x="91" y="167"/>
                  </a:lnTo>
                  <a:lnTo>
                    <a:pt x="105" y="152"/>
                  </a:lnTo>
                  <a:lnTo>
                    <a:pt x="118" y="136"/>
                  </a:lnTo>
                  <a:lnTo>
                    <a:pt x="132" y="122"/>
                  </a:lnTo>
                  <a:lnTo>
                    <a:pt x="147" y="108"/>
                  </a:lnTo>
                  <a:lnTo>
                    <a:pt x="162" y="95"/>
                  </a:lnTo>
                  <a:lnTo>
                    <a:pt x="178" y="82"/>
                  </a:lnTo>
                  <a:lnTo>
                    <a:pt x="195" y="71"/>
                  </a:lnTo>
                  <a:lnTo>
                    <a:pt x="212" y="61"/>
                  </a:lnTo>
                  <a:lnTo>
                    <a:pt x="230" y="51"/>
                  </a:lnTo>
                  <a:lnTo>
                    <a:pt x="247" y="41"/>
                  </a:lnTo>
                  <a:lnTo>
                    <a:pt x="266" y="33"/>
                  </a:lnTo>
                  <a:lnTo>
                    <a:pt x="285" y="25"/>
                  </a:lnTo>
                  <a:lnTo>
                    <a:pt x="304" y="19"/>
                  </a:lnTo>
                  <a:lnTo>
                    <a:pt x="325" y="14"/>
                  </a:lnTo>
                  <a:lnTo>
                    <a:pt x="344" y="9"/>
                  </a:lnTo>
                  <a:lnTo>
                    <a:pt x="365" y="6"/>
                  </a:lnTo>
                  <a:lnTo>
                    <a:pt x="386" y="3"/>
                  </a:lnTo>
                  <a:lnTo>
                    <a:pt x="407" y="1"/>
                  </a:lnTo>
                  <a:lnTo>
                    <a:pt x="428" y="0"/>
                  </a:lnTo>
                  <a:lnTo>
                    <a:pt x="450" y="1"/>
                  </a:lnTo>
                  <a:lnTo>
                    <a:pt x="471" y="3"/>
                  </a:lnTo>
                  <a:lnTo>
                    <a:pt x="685" y="25"/>
                  </a:lnTo>
                  <a:lnTo>
                    <a:pt x="707" y="28"/>
                  </a:lnTo>
                  <a:lnTo>
                    <a:pt x="727" y="32"/>
                  </a:lnTo>
                  <a:lnTo>
                    <a:pt x="749" y="36"/>
                  </a:lnTo>
                  <a:lnTo>
                    <a:pt x="768" y="42"/>
                  </a:lnTo>
                  <a:lnTo>
                    <a:pt x="788" y="50"/>
                  </a:lnTo>
                  <a:lnTo>
                    <a:pt x="808" y="57"/>
                  </a:lnTo>
                  <a:lnTo>
                    <a:pt x="826" y="66"/>
                  </a:lnTo>
                  <a:lnTo>
                    <a:pt x="845" y="75"/>
                  </a:lnTo>
                  <a:lnTo>
                    <a:pt x="862" y="85"/>
                  </a:lnTo>
                  <a:lnTo>
                    <a:pt x="880" y="97"/>
                  </a:lnTo>
                  <a:lnTo>
                    <a:pt x="896" y="108"/>
                  </a:lnTo>
                  <a:lnTo>
                    <a:pt x="912" y="121"/>
                  </a:lnTo>
                  <a:lnTo>
                    <a:pt x="927" y="134"/>
                  </a:lnTo>
                  <a:lnTo>
                    <a:pt x="942" y="149"/>
                  </a:lnTo>
                  <a:lnTo>
                    <a:pt x="955" y="163"/>
                  </a:lnTo>
                  <a:lnTo>
                    <a:pt x="969" y="178"/>
                  </a:lnTo>
                  <a:lnTo>
                    <a:pt x="981" y="195"/>
                  </a:lnTo>
                  <a:lnTo>
                    <a:pt x="992" y="211"/>
                  </a:lnTo>
                  <a:lnTo>
                    <a:pt x="1003" y="228"/>
                  </a:lnTo>
                  <a:lnTo>
                    <a:pt x="1014" y="246"/>
                  </a:lnTo>
                  <a:lnTo>
                    <a:pt x="1023" y="264"/>
                  </a:lnTo>
                  <a:lnTo>
                    <a:pt x="1031" y="283"/>
                  </a:lnTo>
                  <a:lnTo>
                    <a:pt x="1038" y="301"/>
                  </a:lnTo>
                  <a:lnTo>
                    <a:pt x="1044" y="320"/>
                  </a:lnTo>
                  <a:lnTo>
                    <a:pt x="1050" y="341"/>
                  </a:lnTo>
                  <a:lnTo>
                    <a:pt x="1055" y="360"/>
                  </a:lnTo>
                  <a:lnTo>
                    <a:pt x="1059" y="382"/>
                  </a:lnTo>
                  <a:lnTo>
                    <a:pt x="1061" y="402"/>
                  </a:lnTo>
                  <a:lnTo>
                    <a:pt x="1063" y="423"/>
                  </a:lnTo>
                  <a:lnTo>
                    <a:pt x="1063" y="444"/>
                  </a:lnTo>
                  <a:lnTo>
                    <a:pt x="1063" y="466"/>
                  </a:lnTo>
                  <a:lnTo>
                    <a:pt x="1061" y="487"/>
                  </a:lnTo>
                  <a:lnTo>
                    <a:pt x="1055" y="544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200"/>
            <p:cNvSpPr>
              <a:spLocks/>
            </p:cNvSpPr>
            <p:nvPr/>
          </p:nvSpPr>
          <p:spPr bwMode="auto">
            <a:xfrm>
              <a:off x="1099" y="3358"/>
              <a:ext cx="61" cy="20"/>
            </a:xfrm>
            <a:custGeom>
              <a:avLst/>
              <a:gdLst/>
              <a:ahLst/>
              <a:cxnLst>
                <a:cxn ang="0">
                  <a:pos x="1148" y="264"/>
                </a:cxn>
                <a:cxn ang="0">
                  <a:pos x="1139" y="291"/>
                </a:cxn>
                <a:cxn ang="0">
                  <a:pos x="1123" y="317"/>
                </a:cxn>
                <a:cxn ang="0">
                  <a:pos x="1103" y="337"/>
                </a:cxn>
                <a:cxn ang="0">
                  <a:pos x="1078" y="356"/>
                </a:cxn>
                <a:cxn ang="0">
                  <a:pos x="1051" y="368"/>
                </a:cxn>
                <a:cxn ang="0">
                  <a:pos x="1019" y="376"/>
                </a:cxn>
                <a:cxn ang="0">
                  <a:pos x="986" y="379"/>
                </a:cxn>
                <a:cxn ang="0">
                  <a:pos x="152" y="293"/>
                </a:cxn>
                <a:cxn ang="0">
                  <a:pos x="118" y="286"/>
                </a:cxn>
                <a:cxn ang="0">
                  <a:pos x="89" y="275"/>
                </a:cxn>
                <a:cxn ang="0">
                  <a:pos x="61" y="259"/>
                </a:cxn>
                <a:cxn ang="0">
                  <a:pos x="38" y="238"/>
                </a:cxn>
                <a:cxn ang="0">
                  <a:pos x="21" y="215"/>
                </a:cxn>
                <a:cxn ang="0">
                  <a:pos x="8" y="188"/>
                </a:cxn>
                <a:cxn ang="0">
                  <a:pos x="2" y="159"/>
                </a:cxn>
                <a:cxn ang="0">
                  <a:pos x="0" y="130"/>
                </a:cxn>
                <a:cxn ang="0">
                  <a:pos x="8" y="101"/>
                </a:cxn>
                <a:cxn ang="0">
                  <a:pos x="20" y="75"/>
                </a:cxn>
                <a:cxn ang="0">
                  <a:pos x="37" y="51"/>
                </a:cxn>
                <a:cxn ang="0">
                  <a:pos x="60" y="32"/>
                </a:cxn>
                <a:cxn ang="0">
                  <a:pos x="86" y="16"/>
                </a:cxn>
                <a:cxn ang="0">
                  <a:pos x="116" y="6"/>
                </a:cxn>
                <a:cxn ang="0">
                  <a:pos x="148" y="1"/>
                </a:cxn>
                <a:cxn ang="0">
                  <a:pos x="182" y="1"/>
                </a:cxn>
                <a:cxn ang="0">
                  <a:pos x="1017" y="88"/>
                </a:cxn>
                <a:cxn ang="0">
                  <a:pos x="1049" y="97"/>
                </a:cxn>
                <a:cxn ang="0">
                  <a:pos x="1077" y="111"/>
                </a:cxn>
                <a:cxn ang="0">
                  <a:pos x="1102" y="130"/>
                </a:cxn>
                <a:cxn ang="0">
                  <a:pos x="1122" y="152"/>
                </a:cxn>
                <a:cxn ang="0">
                  <a:pos x="1138" y="177"/>
                </a:cxn>
                <a:cxn ang="0">
                  <a:pos x="1147" y="204"/>
                </a:cxn>
                <a:cxn ang="0">
                  <a:pos x="1151" y="234"/>
                </a:cxn>
              </a:cxnLst>
              <a:rect l="0" t="0" r="r" b="b"/>
              <a:pathLst>
                <a:path w="1151" h="379">
                  <a:moveTo>
                    <a:pt x="1150" y="248"/>
                  </a:moveTo>
                  <a:lnTo>
                    <a:pt x="1148" y="264"/>
                  </a:lnTo>
                  <a:lnTo>
                    <a:pt x="1144" y="278"/>
                  </a:lnTo>
                  <a:lnTo>
                    <a:pt x="1139" y="291"/>
                  </a:lnTo>
                  <a:lnTo>
                    <a:pt x="1132" y="305"/>
                  </a:lnTo>
                  <a:lnTo>
                    <a:pt x="1123" y="317"/>
                  </a:lnTo>
                  <a:lnTo>
                    <a:pt x="1113" y="327"/>
                  </a:lnTo>
                  <a:lnTo>
                    <a:pt x="1103" y="337"/>
                  </a:lnTo>
                  <a:lnTo>
                    <a:pt x="1092" y="347"/>
                  </a:lnTo>
                  <a:lnTo>
                    <a:pt x="1078" y="356"/>
                  </a:lnTo>
                  <a:lnTo>
                    <a:pt x="1065" y="363"/>
                  </a:lnTo>
                  <a:lnTo>
                    <a:pt x="1051" y="368"/>
                  </a:lnTo>
                  <a:lnTo>
                    <a:pt x="1035" y="373"/>
                  </a:lnTo>
                  <a:lnTo>
                    <a:pt x="1019" y="376"/>
                  </a:lnTo>
                  <a:lnTo>
                    <a:pt x="1004" y="378"/>
                  </a:lnTo>
                  <a:lnTo>
                    <a:pt x="986" y="379"/>
                  </a:lnTo>
                  <a:lnTo>
                    <a:pt x="970" y="377"/>
                  </a:lnTo>
                  <a:lnTo>
                    <a:pt x="152" y="293"/>
                  </a:lnTo>
                  <a:lnTo>
                    <a:pt x="135" y="290"/>
                  </a:lnTo>
                  <a:lnTo>
                    <a:pt x="118" y="286"/>
                  </a:lnTo>
                  <a:lnTo>
                    <a:pt x="103" y="281"/>
                  </a:lnTo>
                  <a:lnTo>
                    <a:pt x="89" y="275"/>
                  </a:lnTo>
                  <a:lnTo>
                    <a:pt x="74" y="268"/>
                  </a:lnTo>
                  <a:lnTo>
                    <a:pt x="61" y="259"/>
                  </a:lnTo>
                  <a:lnTo>
                    <a:pt x="50" y="248"/>
                  </a:lnTo>
                  <a:lnTo>
                    <a:pt x="38" y="238"/>
                  </a:lnTo>
                  <a:lnTo>
                    <a:pt x="29" y="227"/>
                  </a:lnTo>
                  <a:lnTo>
                    <a:pt x="21" y="215"/>
                  </a:lnTo>
                  <a:lnTo>
                    <a:pt x="14" y="201"/>
                  </a:lnTo>
                  <a:lnTo>
                    <a:pt x="8" y="188"/>
                  </a:lnTo>
                  <a:lnTo>
                    <a:pt x="4" y="174"/>
                  </a:lnTo>
                  <a:lnTo>
                    <a:pt x="2" y="159"/>
                  </a:lnTo>
                  <a:lnTo>
                    <a:pt x="0" y="145"/>
                  </a:lnTo>
                  <a:lnTo>
                    <a:pt x="0" y="130"/>
                  </a:lnTo>
                  <a:lnTo>
                    <a:pt x="4" y="115"/>
                  </a:lnTo>
                  <a:lnTo>
                    <a:pt x="8" y="101"/>
                  </a:lnTo>
                  <a:lnTo>
                    <a:pt x="13" y="87"/>
                  </a:lnTo>
                  <a:lnTo>
                    <a:pt x="20" y="75"/>
                  </a:lnTo>
                  <a:lnTo>
                    <a:pt x="28" y="62"/>
                  </a:lnTo>
                  <a:lnTo>
                    <a:pt x="37" y="51"/>
                  </a:lnTo>
                  <a:lnTo>
                    <a:pt x="49" y="41"/>
                  </a:lnTo>
                  <a:lnTo>
                    <a:pt x="60" y="32"/>
                  </a:lnTo>
                  <a:lnTo>
                    <a:pt x="73" y="23"/>
                  </a:lnTo>
                  <a:lnTo>
                    <a:pt x="86" y="16"/>
                  </a:lnTo>
                  <a:lnTo>
                    <a:pt x="101" y="10"/>
                  </a:lnTo>
                  <a:lnTo>
                    <a:pt x="116" y="6"/>
                  </a:lnTo>
                  <a:lnTo>
                    <a:pt x="132" y="3"/>
                  </a:lnTo>
                  <a:lnTo>
                    <a:pt x="148" y="1"/>
                  </a:lnTo>
                  <a:lnTo>
                    <a:pt x="164" y="0"/>
                  </a:lnTo>
                  <a:lnTo>
                    <a:pt x="182" y="1"/>
                  </a:lnTo>
                  <a:lnTo>
                    <a:pt x="1000" y="86"/>
                  </a:lnTo>
                  <a:lnTo>
                    <a:pt x="1017" y="88"/>
                  </a:lnTo>
                  <a:lnTo>
                    <a:pt x="1033" y="92"/>
                  </a:lnTo>
                  <a:lnTo>
                    <a:pt x="1049" y="97"/>
                  </a:lnTo>
                  <a:lnTo>
                    <a:pt x="1063" y="104"/>
                  </a:lnTo>
                  <a:lnTo>
                    <a:pt x="1077" y="111"/>
                  </a:lnTo>
                  <a:lnTo>
                    <a:pt x="1090" y="121"/>
                  </a:lnTo>
                  <a:lnTo>
                    <a:pt x="1102" y="130"/>
                  </a:lnTo>
                  <a:lnTo>
                    <a:pt x="1112" y="141"/>
                  </a:lnTo>
                  <a:lnTo>
                    <a:pt x="1122" y="152"/>
                  </a:lnTo>
                  <a:lnTo>
                    <a:pt x="1131" y="164"/>
                  </a:lnTo>
                  <a:lnTo>
                    <a:pt x="1138" y="177"/>
                  </a:lnTo>
                  <a:lnTo>
                    <a:pt x="1143" y="191"/>
                  </a:lnTo>
                  <a:lnTo>
                    <a:pt x="1147" y="204"/>
                  </a:lnTo>
                  <a:lnTo>
                    <a:pt x="1150" y="219"/>
                  </a:lnTo>
                  <a:lnTo>
                    <a:pt x="1151" y="234"/>
                  </a:lnTo>
                  <a:lnTo>
                    <a:pt x="1150" y="248"/>
                  </a:lnTo>
                  <a:close/>
                </a:path>
              </a:pathLst>
            </a:custGeom>
            <a:solidFill>
              <a:srgbClr val="D56E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201"/>
            <p:cNvSpPr>
              <a:spLocks/>
            </p:cNvSpPr>
            <p:nvPr/>
          </p:nvSpPr>
          <p:spPr bwMode="auto">
            <a:xfrm>
              <a:off x="591" y="3307"/>
              <a:ext cx="222" cy="159"/>
            </a:xfrm>
            <a:custGeom>
              <a:avLst/>
              <a:gdLst/>
              <a:ahLst/>
              <a:cxnLst>
                <a:cxn ang="0">
                  <a:pos x="22" y="1061"/>
                </a:cxn>
                <a:cxn ang="0">
                  <a:pos x="98" y="951"/>
                </a:cxn>
                <a:cxn ang="0">
                  <a:pos x="218" y="825"/>
                </a:cxn>
                <a:cxn ang="0">
                  <a:pos x="370" y="690"/>
                </a:cxn>
                <a:cxn ang="0">
                  <a:pos x="541" y="551"/>
                </a:cxn>
                <a:cxn ang="0">
                  <a:pos x="778" y="374"/>
                </a:cxn>
                <a:cxn ang="0">
                  <a:pos x="1095" y="153"/>
                </a:cxn>
                <a:cxn ang="0">
                  <a:pos x="1277" y="32"/>
                </a:cxn>
                <a:cxn ang="0">
                  <a:pos x="1354" y="7"/>
                </a:cxn>
                <a:cxn ang="0">
                  <a:pos x="1444" y="0"/>
                </a:cxn>
                <a:cxn ang="0">
                  <a:pos x="1525" y="11"/>
                </a:cxn>
                <a:cxn ang="0">
                  <a:pos x="1594" y="36"/>
                </a:cxn>
                <a:cxn ang="0">
                  <a:pos x="1651" y="74"/>
                </a:cxn>
                <a:cxn ang="0">
                  <a:pos x="1691" y="120"/>
                </a:cxn>
                <a:cxn ang="0">
                  <a:pos x="1711" y="171"/>
                </a:cxn>
                <a:cxn ang="0">
                  <a:pos x="1711" y="224"/>
                </a:cxn>
                <a:cxn ang="0">
                  <a:pos x="1686" y="275"/>
                </a:cxn>
                <a:cxn ang="0">
                  <a:pos x="1634" y="321"/>
                </a:cxn>
                <a:cxn ang="0">
                  <a:pos x="1554" y="358"/>
                </a:cxn>
                <a:cxn ang="0">
                  <a:pos x="1461" y="396"/>
                </a:cxn>
                <a:cxn ang="0">
                  <a:pos x="1374" y="446"/>
                </a:cxn>
                <a:cxn ang="0">
                  <a:pos x="1294" y="507"/>
                </a:cxn>
                <a:cxn ang="0">
                  <a:pos x="1221" y="574"/>
                </a:cxn>
                <a:cxn ang="0">
                  <a:pos x="1153" y="650"/>
                </a:cxn>
                <a:cxn ang="0">
                  <a:pos x="1092" y="731"/>
                </a:cxn>
                <a:cxn ang="0">
                  <a:pos x="1037" y="815"/>
                </a:cxn>
                <a:cxn ang="0">
                  <a:pos x="990" y="901"/>
                </a:cxn>
                <a:cxn ang="0">
                  <a:pos x="948" y="988"/>
                </a:cxn>
                <a:cxn ang="0">
                  <a:pos x="914" y="1074"/>
                </a:cxn>
                <a:cxn ang="0">
                  <a:pos x="890" y="1170"/>
                </a:cxn>
                <a:cxn ang="0">
                  <a:pos x="966" y="1300"/>
                </a:cxn>
                <a:cxn ang="0">
                  <a:pos x="1153" y="1444"/>
                </a:cxn>
                <a:cxn ang="0">
                  <a:pos x="1432" y="1600"/>
                </a:cxn>
                <a:cxn ang="0">
                  <a:pos x="1774" y="1761"/>
                </a:cxn>
                <a:cxn ang="0">
                  <a:pos x="2160" y="1922"/>
                </a:cxn>
                <a:cxn ang="0">
                  <a:pos x="2563" y="2078"/>
                </a:cxn>
                <a:cxn ang="0">
                  <a:pos x="3211" y="2314"/>
                </a:cxn>
                <a:cxn ang="0">
                  <a:pos x="3733" y="2500"/>
                </a:cxn>
                <a:cxn ang="0">
                  <a:pos x="3939" y="2577"/>
                </a:cxn>
                <a:cxn ang="0">
                  <a:pos x="4070" y="2640"/>
                </a:cxn>
                <a:cxn ang="0">
                  <a:pos x="4156" y="2701"/>
                </a:cxn>
                <a:cxn ang="0">
                  <a:pos x="4205" y="2759"/>
                </a:cxn>
                <a:cxn ang="0">
                  <a:pos x="4222" y="2814"/>
                </a:cxn>
                <a:cxn ang="0">
                  <a:pos x="4214" y="2865"/>
                </a:cxn>
                <a:cxn ang="0">
                  <a:pos x="4190" y="2910"/>
                </a:cxn>
                <a:cxn ang="0">
                  <a:pos x="4155" y="2949"/>
                </a:cxn>
                <a:cxn ang="0">
                  <a:pos x="4119" y="2980"/>
                </a:cxn>
                <a:cxn ang="0">
                  <a:pos x="4063" y="3016"/>
                </a:cxn>
                <a:cxn ang="0">
                  <a:pos x="3544" y="2940"/>
                </a:cxn>
                <a:cxn ang="0">
                  <a:pos x="2841" y="2791"/>
                </a:cxn>
                <a:cxn ang="0">
                  <a:pos x="2220" y="2610"/>
                </a:cxn>
                <a:cxn ang="0">
                  <a:pos x="1678" y="2408"/>
                </a:cxn>
                <a:cxn ang="0">
                  <a:pos x="1216" y="2193"/>
                </a:cxn>
                <a:cxn ang="0">
                  <a:pos x="830" y="1973"/>
                </a:cxn>
                <a:cxn ang="0">
                  <a:pos x="519" y="1758"/>
                </a:cxn>
                <a:cxn ang="0">
                  <a:pos x="283" y="1557"/>
                </a:cxn>
                <a:cxn ang="0">
                  <a:pos x="118" y="1378"/>
                </a:cxn>
                <a:cxn ang="0">
                  <a:pos x="25" y="1231"/>
                </a:cxn>
                <a:cxn ang="0">
                  <a:pos x="0" y="1123"/>
                </a:cxn>
              </a:cxnLst>
              <a:rect l="0" t="0" r="r" b="b"/>
              <a:pathLst>
                <a:path w="4222" h="3018">
                  <a:moveTo>
                    <a:pt x="0" y="1123"/>
                  </a:moveTo>
                  <a:lnTo>
                    <a:pt x="8" y="1094"/>
                  </a:lnTo>
                  <a:lnTo>
                    <a:pt x="22" y="1061"/>
                  </a:lnTo>
                  <a:lnTo>
                    <a:pt x="41" y="1026"/>
                  </a:lnTo>
                  <a:lnTo>
                    <a:pt x="67" y="989"/>
                  </a:lnTo>
                  <a:lnTo>
                    <a:pt x="98" y="951"/>
                  </a:lnTo>
                  <a:lnTo>
                    <a:pt x="134" y="911"/>
                  </a:lnTo>
                  <a:lnTo>
                    <a:pt x="173" y="868"/>
                  </a:lnTo>
                  <a:lnTo>
                    <a:pt x="218" y="825"/>
                  </a:lnTo>
                  <a:lnTo>
                    <a:pt x="266" y="781"/>
                  </a:lnTo>
                  <a:lnTo>
                    <a:pt x="317" y="735"/>
                  </a:lnTo>
                  <a:lnTo>
                    <a:pt x="370" y="690"/>
                  </a:lnTo>
                  <a:lnTo>
                    <a:pt x="425" y="644"/>
                  </a:lnTo>
                  <a:lnTo>
                    <a:pt x="483" y="597"/>
                  </a:lnTo>
                  <a:lnTo>
                    <a:pt x="541" y="551"/>
                  </a:lnTo>
                  <a:lnTo>
                    <a:pt x="600" y="506"/>
                  </a:lnTo>
                  <a:lnTo>
                    <a:pt x="660" y="461"/>
                  </a:lnTo>
                  <a:lnTo>
                    <a:pt x="778" y="374"/>
                  </a:lnTo>
                  <a:lnTo>
                    <a:pt x="892" y="292"/>
                  </a:lnTo>
                  <a:lnTo>
                    <a:pt x="999" y="217"/>
                  </a:lnTo>
                  <a:lnTo>
                    <a:pt x="1095" y="153"/>
                  </a:lnTo>
                  <a:lnTo>
                    <a:pt x="1175" y="99"/>
                  </a:lnTo>
                  <a:lnTo>
                    <a:pt x="1237" y="58"/>
                  </a:lnTo>
                  <a:lnTo>
                    <a:pt x="1277" y="32"/>
                  </a:lnTo>
                  <a:lnTo>
                    <a:pt x="1291" y="23"/>
                  </a:lnTo>
                  <a:lnTo>
                    <a:pt x="1323" y="13"/>
                  </a:lnTo>
                  <a:lnTo>
                    <a:pt x="1354" y="7"/>
                  </a:lnTo>
                  <a:lnTo>
                    <a:pt x="1384" y="2"/>
                  </a:lnTo>
                  <a:lnTo>
                    <a:pt x="1414" y="0"/>
                  </a:lnTo>
                  <a:lnTo>
                    <a:pt x="1444" y="0"/>
                  </a:lnTo>
                  <a:lnTo>
                    <a:pt x="1471" y="2"/>
                  </a:lnTo>
                  <a:lnTo>
                    <a:pt x="1498" y="5"/>
                  </a:lnTo>
                  <a:lnTo>
                    <a:pt x="1525" y="11"/>
                  </a:lnTo>
                  <a:lnTo>
                    <a:pt x="1549" y="18"/>
                  </a:lnTo>
                  <a:lnTo>
                    <a:pt x="1573" y="26"/>
                  </a:lnTo>
                  <a:lnTo>
                    <a:pt x="1594" y="36"/>
                  </a:lnTo>
                  <a:lnTo>
                    <a:pt x="1615" y="48"/>
                  </a:lnTo>
                  <a:lnTo>
                    <a:pt x="1633" y="61"/>
                  </a:lnTo>
                  <a:lnTo>
                    <a:pt x="1651" y="74"/>
                  </a:lnTo>
                  <a:lnTo>
                    <a:pt x="1666" y="89"/>
                  </a:lnTo>
                  <a:lnTo>
                    <a:pt x="1679" y="104"/>
                  </a:lnTo>
                  <a:lnTo>
                    <a:pt x="1691" y="120"/>
                  </a:lnTo>
                  <a:lnTo>
                    <a:pt x="1700" y="137"/>
                  </a:lnTo>
                  <a:lnTo>
                    <a:pt x="1707" y="154"/>
                  </a:lnTo>
                  <a:lnTo>
                    <a:pt x="1711" y="171"/>
                  </a:lnTo>
                  <a:lnTo>
                    <a:pt x="1714" y="189"/>
                  </a:lnTo>
                  <a:lnTo>
                    <a:pt x="1713" y="206"/>
                  </a:lnTo>
                  <a:lnTo>
                    <a:pt x="1711" y="224"/>
                  </a:lnTo>
                  <a:lnTo>
                    <a:pt x="1705" y="241"/>
                  </a:lnTo>
                  <a:lnTo>
                    <a:pt x="1697" y="258"/>
                  </a:lnTo>
                  <a:lnTo>
                    <a:pt x="1686" y="275"/>
                  </a:lnTo>
                  <a:lnTo>
                    <a:pt x="1672" y="290"/>
                  </a:lnTo>
                  <a:lnTo>
                    <a:pt x="1655" y="305"/>
                  </a:lnTo>
                  <a:lnTo>
                    <a:pt x="1634" y="321"/>
                  </a:lnTo>
                  <a:lnTo>
                    <a:pt x="1611" y="334"/>
                  </a:lnTo>
                  <a:lnTo>
                    <a:pt x="1584" y="346"/>
                  </a:lnTo>
                  <a:lnTo>
                    <a:pt x="1554" y="358"/>
                  </a:lnTo>
                  <a:lnTo>
                    <a:pt x="1522" y="370"/>
                  </a:lnTo>
                  <a:lnTo>
                    <a:pt x="1491" y="382"/>
                  </a:lnTo>
                  <a:lnTo>
                    <a:pt x="1461" y="396"/>
                  </a:lnTo>
                  <a:lnTo>
                    <a:pt x="1432" y="412"/>
                  </a:lnTo>
                  <a:lnTo>
                    <a:pt x="1402" y="428"/>
                  </a:lnTo>
                  <a:lnTo>
                    <a:pt x="1374" y="446"/>
                  </a:lnTo>
                  <a:lnTo>
                    <a:pt x="1347" y="465"/>
                  </a:lnTo>
                  <a:lnTo>
                    <a:pt x="1320" y="485"/>
                  </a:lnTo>
                  <a:lnTo>
                    <a:pt x="1294" y="507"/>
                  </a:lnTo>
                  <a:lnTo>
                    <a:pt x="1269" y="528"/>
                  </a:lnTo>
                  <a:lnTo>
                    <a:pt x="1244" y="551"/>
                  </a:lnTo>
                  <a:lnTo>
                    <a:pt x="1221" y="574"/>
                  </a:lnTo>
                  <a:lnTo>
                    <a:pt x="1197" y="599"/>
                  </a:lnTo>
                  <a:lnTo>
                    <a:pt x="1175" y="624"/>
                  </a:lnTo>
                  <a:lnTo>
                    <a:pt x="1153" y="650"/>
                  </a:lnTo>
                  <a:lnTo>
                    <a:pt x="1132" y="677"/>
                  </a:lnTo>
                  <a:lnTo>
                    <a:pt x="1112" y="703"/>
                  </a:lnTo>
                  <a:lnTo>
                    <a:pt x="1092" y="731"/>
                  </a:lnTo>
                  <a:lnTo>
                    <a:pt x="1073" y="758"/>
                  </a:lnTo>
                  <a:lnTo>
                    <a:pt x="1055" y="786"/>
                  </a:lnTo>
                  <a:lnTo>
                    <a:pt x="1037" y="815"/>
                  </a:lnTo>
                  <a:lnTo>
                    <a:pt x="1021" y="843"/>
                  </a:lnTo>
                  <a:lnTo>
                    <a:pt x="1006" y="872"/>
                  </a:lnTo>
                  <a:lnTo>
                    <a:pt x="990" y="901"/>
                  </a:lnTo>
                  <a:lnTo>
                    <a:pt x="976" y="930"/>
                  </a:lnTo>
                  <a:lnTo>
                    <a:pt x="962" y="960"/>
                  </a:lnTo>
                  <a:lnTo>
                    <a:pt x="948" y="988"/>
                  </a:lnTo>
                  <a:lnTo>
                    <a:pt x="936" y="1017"/>
                  </a:lnTo>
                  <a:lnTo>
                    <a:pt x="925" y="1046"/>
                  </a:lnTo>
                  <a:lnTo>
                    <a:pt x="914" y="1074"/>
                  </a:lnTo>
                  <a:lnTo>
                    <a:pt x="904" y="1103"/>
                  </a:lnTo>
                  <a:lnTo>
                    <a:pt x="894" y="1131"/>
                  </a:lnTo>
                  <a:lnTo>
                    <a:pt x="890" y="1170"/>
                  </a:lnTo>
                  <a:lnTo>
                    <a:pt x="901" y="1211"/>
                  </a:lnTo>
                  <a:lnTo>
                    <a:pt x="927" y="1254"/>
                  </a:lnTo>
                  <a:lnTo>
                    <a:pt x="966" y="1300"/>
                  </a:lnTo>
                  <a:lnTo>
                    <a:pt x="1017" y="1346"/>
                  </a:lnTo>
                  <a:lnTo>
                    <a:pt x="1079" y="1395"/>
                  </a:lnTo>
                  <a:lnTo>
                    <a:pt x="1153" y="1444"/>
                  </a:lnTo>
                  <a:lnTo>
                    <a:pt x="1237" y="1495"/>
                  </a:lnTo>
                  <a:lnTo>
                    <a:pt x="1330" y="1548"/>
                  </a:lnTo>
                  <a:lnTo>
                    <a:pt x="1432" y="1600"/>
                  </a:lnTo>
                  <a:lnTo>
                    <a:pt x="1540" y="1654"/>
                  </a:lnTo>
                  <a:lnTo>
                    <a:pt x="1655" y="1707"/>
                  </a:lnTo>
                  <a:lnTo>
                    <a:pt x="1774" y="1761"/>
                  </a:lnTo>
                  <a:lnTo>
                    <a:pt x="1899" y="1814"/>
                  </a:lnTo>
                  <a:lnTo>
                    <a:pt x="2028" y="1869"/>
                  </a:lnTo>
                  <a:lnTo>
                    <a:pt x="2160" y="1922"/>
                  </a:lnTo>
                  <a:lnTo>
                    <a:pt x="2293" y="1975"/>
                  </a:lnTo>
                  <a:lnTo>
                    <a:pt x="2429" y="2027"/>
                  </a:lnTo>
                  <a:lnTo>
                    <a:pt x="2563" y="2078"/>
                  </a:lnTo>
                  <a:lnTo>
                    <a:pt x="2698" y="2128"/>
                  </a:lnTo>
                  <a:lnTo>
                    <a:pt x="2961" y="2224"/>
                  </a:lnTo>
                  <a:lnTo>
                    <a:pt x="3211" y="2314"/>
                  </a:lnTo>
                  <a:lnTo>
                    <a:pt x="3441" y="2396"/>
                  </a:lnTo>
                  <a:lnTo>
                    <a:pt x="3644" y="2468"/>
                  </a:lnTo>
                  <a:lnTo>
                    <a:pt x="3733" y="2500"/>
                  </a:lnTo>
                  <a:lnTo>
                    <a:pt x="3812" y="2529"/>
                  </a:lnTo>
                  <a:lnTo>
                    <a:pt x="3881" y="2555"/>
                  </a:lnTo>
                  <a:lnTo>
                    <a:pt x="3939" y="2577"/>
                  </a:lnTo>
                  <a:lnTo>
                    <a:pt x="3989" y="2599"/>
                  </a:lnTo>
                  <a:lnTo>
                    <a:pt x="4033" y="2619"/>
                  </a:lnTo>
                  <a:lnTo>
                    <a:pt x="4070" y="2640"/>
                  </a:lnTo>
                  <a:lnTo>
                    <a:pt x="4104" y="2660"/>
                  </a:lnTo>
                  <a:lnTo>
                    <a:pt x="4133" y="2680"/>
                  </a:lnTo>
                  <a:lnTo>
                    <a:pt x="4156" y="2701"/>
                  </a:lnTo>
                  <a:lnTo>
                    <a:pt x="4177" y="2720"/>
                  </a:lnTo>
                  <a:lnTo>
                    <a:pt x="4192" y="2740"/>
                  </a:lnTo>
                  <a:lnTo>
                    <a:pt x="4205" y="2759"/>
                  </a:lnTo>
                  <a:lnTo>
                    <a:pt x="4214" y="2778"/>
                  </a:lnTo>
                  <a:lnTo>
                    <a:pt x="4219" y="2797"/>
                  </a:lnTo>
                  <a:lnTo>
                    <a:pt x="4222" y="2814"/>
                  </a:lnTo>
                  <a:lnTo>
                    <a:pt x="4221" y="2832"/>
                  </a:lnTo>
                  <a:lnTo>
                    <a:pt x="4219" y="2849"/>
                  </a:lnTo>
                  <a:lnTo>
                    <a:pt x="4214" y="2865"/>
                  </a:lnTo>
                  <a:lnTo>
                    <a:pt x="4208" y="2881"/>
                  </a:lnTo>
                  <a:lnTo>
                    <a:pt x="4199" y="2896"/>
                  </a:lnTo>
                  <a:lnTo>
                    <a:pt x="4190" y="2910"/>
                  </a:lnTo>
                  <a:lnTo>
                    <a:pt x="4179" y="2925"/>
                  </a:lnTo>
                  <a:lnTo>
                    <a:pt x="4168" y="2937"/>
                  </a:lnTo>
                  <a:lnTo>
                    <a:pt x="4155" y="2949"/>
                  </a:lnTo>
                  <a:lnTo>
                    <a:pt x="4143" y="2961"/>
                  </a:lnTo>
                  <a:lnTo>
                    <a:pt x="4131" y="2971"/>
                  </a:lnTo>
                  <a:lnTo>
                    <a:pt x="4119" y="2980"/>
                  </a:lnTo>
                  <a:lnTo>
                    <a:pt x="4095" y="2996"/>
                  </a:lnTo>
                  <a:lnTo>
                    <a:pt x="4077" y="3009"/>
                  </a:lnTo>
                  <a:lnTo>
                    <a:pt x="4063" y="3016"/>
                  </a:lnTo>
                  <a:lnTo>
                    <a:pt x="4059" y="3018"/>
                  </a:lnTo>
                  <a:lnTo>
                    <a:pt x="3797" y="2982"/>
                  </a:lnTo>
                  <a:lnTo>
                    <a:pt x="3544" y="2940"/>
                  </a:lnTo>
                  <a:lnTo>
                    <a:pt x="3301" y="2894"/>
                  </a:lnTo>
                  <a:lnTo>
                    <a:pt x="3066" y="2844"/>
                  </a:lnTo>
                  <a:lnTo>
                    <a:pt x="2841" y="2791"/>
                  </a:lnTo>
                  <a:lnTo>
                    <a:pt x="2625" y="2734"/>
                  </a:lnTo>
                  <a:lnTo>
                    <a:pt x="2417" y="2673"/>
                  </a:lnTo>
                  <a:lnTo>
                    <a:pt x="2220" y="2610"/>
                  </a:lnTo>
                  <a:lnTo>
                    <a:pt x="2030" y="2544"/>
                  </a:lnTo>
                  <a:lnTo>
                    <a:pt x="1850" y="2477"/>
                  </a:lnTo>
                  <a:lnTo>
                    <a:pt x="1678" y="2408"/>
                  </a:lnTo>
                  <a:lnTo>
                    <a:pt x="1515" y="2337"/>
                  </a:lnTo>
                  <a:lnTo>
                    <a:pt x="1361" y="2265"/>
                  </a:lnTo>
                  <a:lnTo>
                    <a:pt x="1216" y="2193"/>
                  </a:lnTo>
                  <a:lnTo>
                    <a:pt x="1078" y="2119"/>
                  </a:lnTo>
                  <a:lnTo>
                    <a:pt x="949" y="2047"/>
                  </a:lnTo>
                  <a:lnTo>
                    <a:pt x="830" y="1973"/>
                  </a:lnTo>
                  <a:lnTo>
                    <a:pt x="718" y="1900"/>
                  </a:lnTo>
                  <a:lnTo>
                    <a:pt x="615" y="1829"/>
                  </a:lnTo>
                  <a:lnTo>
                    <a:pt x="519" y="1758"/>
                  </a:lnTo>
                  <a:lnTo>
                    <a:pt x="432" y="1689"/>
                  </a:lnTo>
                  <a:lnTo>
                    <a:pt x="354" y="1622"/>
                  </a:lnTo>
                  <a:lnTo>
                    <a:pt x="283" y="1557"/>
                  </a:lnTo>
                  <a:lnTo>
                    <a:pt x="220" y="1494"/>
                  </a:lnTo>
                  <a:lnTo>
                    <a:pt x="165" y="1434"/>
                  </a:lnTo>
                  <a:lnTo>
                    <a:pt x="118" y="1378"/>
                  </a:lnTo>
                  <a:lnTo>
                    <a:pt x="79" y="1325"/>
                  </a:lnTo>
                  <a:lnTo>
                    <a:pt x="49" y="1276"/>
                  </a:lnTo>
                  <a:lnTo>
                    <a:pt x="25" y="1231"/>
                  </a:lnTo>
                  <a:lnTo>
                    <a:pt x="10" y="1190"/>
                  </a:lnTo>
                  <a:lnTo>
                    <a:pt x="2" y="1154"/>
                  </a:lnTo>
                  <a:lnTo>
                    <a:pt x="0" y="1123"/>
                  </a:lnTo>
                  <a:close/>
                </a:path>
              </a:pathLst>
            </a:custGeom>
            <a:solidFill>
              <a:srgbClr val="FFFA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52" name="Group 204"/>
          <p:cNvGrpSpPr>
            <a:grpSpLocks noChangeAspect="1"/>
          </p:cNvGrpSpPr>
          <p:nvPr/>
        </p:nvGrpSpPr>
        <p:grpSpPr bwMode="auto">
          <a:xfrm>
            <a:off x="7043738" y="4714875"/>
            <a:ext cx="1493837" cy="1008063"/>
            <a:chOff x="4437" y="2970"/>
            <a:chExt cx="941" cy="635"/>
          </a:xfrm>
        </p:grpSpPr>
        <p:sp>
          <p:nvSpPr>
            <p:cNvPr id="2251" name="AutoShape 203"/>
            <p:cNvSpPr>
              <a:spLocks noChangeAspect="1" noChangeArrowheads="1" noTextEdit="1"/>
            </p:cNvSpPr>
            <p:nvPr/>
          </p:nvSpPr>
          <p:spPr bwMode="auto">
            <a:xfrm>
              <a:off x="4437" y="2970"/>
              <a:ext cx="941" cy="6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205"/>
            <p:cNvSpPr>
              <a:spLocks noEditPoints="1"/>
            </p:cNvSpPr>
            <p:nvPr/>
          </p:nvSpPr>
          <p:spPr bwMode="auto">
            <a:xfrm>
              <a:off x="4622" y="3045"/>
              <a:ext cx="443" cy="314"/>
            </a:xfrm>
            <a:custGeom>
              <a:avLst/>
              <a:gdLst/>
              <a:ahLst/>
              <a:cxnLst>
                <a:cxn ang="0">
                  <a:pos x="1024" y="36"/>
                </a:cxn>
                <a:cxn ang="0">
                  <a:pos x="738" y="231"/>
                </a:cxn>
                <a:cxn ang="0">
                  <a:pos x="485" y="553"/>
                </a:cxn>
                <a:cxn ang="0">
                  <a:pos x="276" y="950"/>
                </a:cxn>
                <a:cxn ang="0">
                  <a:pos x="119" y="1374"/>
                </a:cxn>
                <a:cxn ang="0">
                  <a:pos x="24" y="1772"/>
                </a:cxn>
                <a:cxn ang="0">
                  <a:pos x="0" y="4520"/>
                </a:cxn>
                <a:cxn ang="0">
                  <a:pos x="38" y="4803"/>
                </a:cxn>
                <a:cxn ang="0">
                  <a:pos x="146" y="5061"/>
                </a:cxn>
                <a:cxn ang="0">
                  <a:pos x="313" y="5282"/>
                </a:cxn>
                <a:cxn ang="0">
                  <a:pos x="532" y="5459"/>
                </a:cxn>
                <a:cxn ang="0">
                  <a:pos x="792" y="5584"/>
                </a:cxn>
                <a:cxn ang="0">
                  <a:pos x="1084" y="5648"/>
                </a:cxn>
                <a:cxn ang="0">
                  <a:pos x="6885" y="5648"/>
                </a:cxn>
                <a:cxn ang="0">
                  <a:pos x="7176" y="5584"/>
                </a:cxn>
                <a:cxn ang="0">
                  <a:pos x="7437" y="5459"/>
                </a:cxn>
                <a:cxn ang="0">
                  <a:pos x="7655" y="5282"/>
                </a:cxn>
                <a:cxn ang="0">
                  <a:pos x="7823" y="5061"/>
                </a:cxn>
                <a:cxn ang="0">
                  <a:pos x="7931" y="4803"/>
                </a:cxn>
                <a:cxn ang="0">
                  <a:pos x="7969" y="4520"/>
                </a:cxn>
                <a:cxn ang="0">
                  <a:pos x="7946" y="1793"/>
                </a:cxn>
                <a:cxn ang="0">
                  <a:pos x="7858" y="1465"/>
                </a:cxn>
                <a:cxn ang="0">
                  <a:pos x="7712" y="1144"/>
                </a:cxn>
                <a:cxn ang="0">
                  <a:pos x="7513" y="856"/>
                </a:cxn>
                <a:cxn ang="0">
                  <a:pos x="7269" y="632"/>
                </a:cxn>
                <a:cxn ang="0">
                  <a:pos x="6989" y="498"/>
                </a:cxn>
                <a:cxn ang="0">
                  <a:pos x="2190" y="3960"/>
                </a:cxn>
                <a:cxn ang="0">
                  <a:pos x="1996" y="3897"/>
                </a:cxn>
                <a:cxn ang="0">
                  <a:pos x="1821" y="3727"/>
                </a:cxn>
                <a:cxn ang="0">
                  <a:pos x="1668" y="3488"/>
                </a:cxn>
                <a:cxn ang="0">
                  <a:pos x="1546" y="3213"/>
                </a:cxn>
                <a:cxn ang="0">
                  <a:pos x="1462" y="2936"/>
                </a:cxn>
                <a:cxn ang="0">
                  <a:pos x="1418" y="2691"/>
                </a:cxn>
                <a:cxn ang="0">
                  <a:pos x="1424" y="2498"/>
                </a:cxn>
                <a:cxn ang="0">
                  <a:pos x="1476" y="2326"/>
                </a:cxn>
                <a:cxn ang="0">
                  <a:pos x="1569" y="2173"/>
                </a:cxn>
                <a:cxn ang="0">
                  <a:pos x="1697" y="2047"/>
                </a:cxn>
                <a:cxn ang="0">
                  <a:pos x="1853" y="1952"/>
                </a:cxn>
                <a:cxn ang="0">
                  <a:pos x="2033" y="1895"/>
                </a:cxn>
                <a:cxn ang="0">
                  <a:pos x="5276" y="1880"/>
                </a:cxn>
                <a:cxn ang="0">
                  <a:pos x="5470" y="1903"/>
                </a:cxn>
                <a:cxn ang="0">
                  <a:pos x="5645" y="1969"/>
                </a:cxn>
                <a:cxn ang="0">
                  <a:pos x="5797" y="2069"/>
                </a:cxn>
                <a:cxn ang="0">
                  <a:pos x="5919" y="2202"/>
                </a:cxn>
                <a:cxn ang="0">
                  <a:pos x="6004" y="2358"/>
                </a:cxn>
                <a:cxn ang="0">
                  <a:pos x="6048" y="2534"/>
                </a:cxn>
                <a:cxn ang="0">
                  <a:pos x="6042" y="2735"/>
                </a:cxn>
                <a:cxn ang="0">
                  <a:pos x="5991" y="2990"/>
                </a:cxn>
                <a:cxn ang="0">
                  <a:pos x="5897" y="3269"/>
                </a:cxn>
                <a:cxn ang="0">
                  <a:pos x="5769" y="3540"/>
                </a:cxn>
                <a:cxn ang="0">
                  <a:pos x="5612" y="3769"/>
                </a:cxn>
                <a:cxn ang="0">
                  <a:pos x="5432" y="3919"/>
                </a:cxn>
              </a:cxnLst>
              <a:rect l="0" t="0" r="r" b="b"/>
              <a:pathLst>
                <a:path w="7969" h="5653">
                  <a:moveTo>
                    <a:pt x="6807" y="475"/>
                  </a:moveTo>
                  <a:lnTo>
                    <a:pt x="1208" y="0"/>
                  </a:lnTo>
                  <a:lnTo>
                    <a:pt x="1145" y="4"/>
                  </a:lnTo>
                  <a:lnTo>
                    <a:pt x="1084" y="17"/>
                  </a:lnTo>
                  <a:lnTo>
                    <a:pt x="1024" y="36"/>
                  </a:lnTo>
                  <a:lnTo>
                    <a:pt x="964" y="62"/>
                  </a:lnTo>
                  <a:lnTo>
                    <a:pt x="906" y="95"/>
                  </a:lnTo>
                  <a:lnTo>
                    <a:pt x="848" y="135"/>
                  </a:lnTo>
                  <a:lnTo>
                    <a:pt x="792" y="181"/>
                  </a:lnTo>
                  <a:lnTo>
                    <a:pt x="738" y="231"/>
                  </a:lnTo>
                  <a:lnTo>
                    <a:pt x="684" y="287"/>
                  </a:lnTo>
                  <a:lnTo>
                    <a:pt x="632" y="347"/>
                  </a:lnTo>
                  <a:lnTo>
                    <a:pt x="581" y="413"/>
                  </a:lnTo>
                  <a:lnTo>
                    <a:pt x="532" y="480"/>
                  </a:lnTo>
                  <a:lnTo>
                    <a:pt x="485" y="553"/>
                  </a:lnTo>
                  <a:lnTo>
                    <a:pt x="439" y="627"/>
                  </a:lnTo>
                  <a:lnTo>
                    <a:pt x="396" y="706"/>
                  </a:lnTo>
                  <a:lnTo>
                    <a:pt x="353" y="785"/>
                  </a:lnTo>
                  <a:lnTo>
                    <a:pt x="313" y="868"/>
                  </a:lnTo>
                  <a:lnTo>
                    <a:pt x="276" y="950"/>
                  </a:lnTo>
                  <a:lnTo>
                    <a:pt x="240" y="1035"/>
                  </a:lnTo>
                  <a:lnTo>
                    <a:pt x="206" y="1119"/>
                  </a:lnTo>
                  <a:lnTo>
                    <a:pt x="175" y="1205"/>
                  </a:lnTo>
                  <a:lnTo>
                    <a:pt x="146" y="1290"/>
                  </a:lnTo>
                  <a:lnTo>
                    <a:pt x="119" y="1374"/>
                  </a:lnTo>
                  <a:lnTo>
                    <a:pt x="95" y="1457"/>
                  </a:lnTo>
                  <a:lnTo>
                    <a:pt x="73" y="1539"/>
                  </a:lnTo>
                  <a:lnTo>
                    <a:pt x="54" y="1620"/>
                  </a:lnTo>
                  <a:lnTo>
                    <a:pt x="38" y="1697"/>
                  </a:lnTo>
                  <a:lnTo>
                    <a:pt x="24" y="1772"/>
                  </a:lnTo>
                  <a:lnTo>
                    <a:pt x="14" y="1845"/>
                  </a:lnTo>
                  <a:lnTo>
                    <a:pt x="6" y="1914"/>
                  </a:lnTo>
                  <a:lnTo>
                    <a:pt x="2" y="1978"/>
                  </a:lnTo>
                  <a:lnTo>
                    <a:pt x="0" y="2040"/>
                  </a:lnTo>
                  <a:lnTo>
                    <a:pt x="0" y="4520"/>
                  </a:lnTo>
                  <a:lnTo>
                    <a:pt x="2" y="4578"/>
                  </a:lnTo>
                  <a:lnTo>
                    <a:pt x="6" y="4636"/>
                  </a:lnTo>
                  <a:lnTo>
                    <a:pt x="14" y="4692"/>
                  </a:lnTo>
                  <a:lnTo>
                    <a:pt x="24" y="4748"/>
                  </a:lnTo>
                  <a:lnTo>
                    <a:pt x="38" y="4803"/>
                  </a:lnTo>
                  <a:lnTo>
                    <a:pt x="54" y="4857"/>
                  </a:lnTo>
                  <a:lnTo>
                    <a:pt x="73" y="4909"/>
                  </a:lnTo>
                  <a:lnTo>
                    <a:pt x="95" y="4961"/>
                  </a:lnTo>
                  <a:lnTo>
                    <a:pt x="119" y="5012"/>
                  </a:lnTo>
                  <a:lnTo>
                    <a:pt x="146" y="5061"/>
                  </a:lnTo>
                  <a:lnTo>
                    <a:pt x="175" y="5108"/>
                  </a:lnTo>
                  <a:lnTo>
                    <a:pt x="206" y="5154"/>
                  </a:lnTo>
                  <a:lnTo>
                    <a:pt x="240" y="5198"/>
                  </a:lnTo>
                  <a:lnTo>
                    <a:pt x="276" y="5240"/>
                  </a:lnTo>
                  <a:lnTo>
                    <a:pt x="313" y="5282"/>
                  </a:lnTo>
                  <a:lnTo>
                    <a:pt x="353" y="5321"/>
                  </a:lnTo>
                  <a:lnTo>
                    <a:pt x="396" y="5359"/>
                  </a:lnTo>
                  <a:lnTo>
                    <a:pt x="439" y="5395"/>
                  </a:lnTo>
                  <a:lnTo>
                    <a:pt x="485" y="5428"/>
                  </a:lnTo>
                  <a:lnTo>
                    <a:pt x="532" y="5459"/>
                  </a:lnTo>
                  <a:lnTo>
                    <a:pt x="581" y="5489"/>
                  </a:lnTo>
                  <a:lnTo>
                    <a:pt x="632" y="5517"/>
                  </a:lnTo>
                  <a:lnTo>
                    <a:pt x="684" y="5542"/>
                  </a:lnTo>
                  <a:lnTo>
                    <a:pt x="738" y="5564"/>
                  </a:lnTo>
                  <a:lnTo>
                    <a:pt x="792" y="5584"/>
                  </a:lnTo>
                  <a:lnTo>
                    <a:pt x="848" y="5602"/>
                  </a:lnTo>
                  <a:lnTo>
                    <a:pt x="906" y="5617"/>
                  </a:lnTo>
                  <a:lnTo>
                    <a:pt x="964" y="5630"/>
                  </a:lnTo>
                  <a:lnTo>
                    <a:pt x="1024" y="5640"/>
                  </a:lnTo>
                  <a:lnTo>
                    <a:pt x="1084" y="5648"/>
                  </a:lnTo>
                  <a:lnTo>
                    <a:pt x="1145" y="5652"/>
                  </a:lnTo>
                  <a:lnTo>
                    <a:pt x="1208" y="5653"/>
                  </a:lnTo>
                  <a:lnTo>
                    <a:pt x="6761" y="5653"/>
                  </a:lnTo>
                  <a:lnTo>
                    <a:pt x="6824" y="5652"/>
                  </a:lnTo>
                  <a:lnTo>
                    <a:pt x="6885" y="5648"/>
                  </a:lnTo>
                  <a:lnTo>
                    <a:pt x="6945" y="5640"/>
                  </a:lnTo>
                  <a:lnTo>
                    <a:pt x="7005" y="5630"/>
                  </a:lnTo>
                  <a:lnTo>
                    <a:pt x="7063" y="5617"/>
                  </a:lnTo>
                  <a:lnTo>
                    <a:pt x="7120" y="5602"/>
                  </a:lnTo>
                  <a:lnTo>
                    <a:pt x="7176" y="5584"/>
                  </a:lnTo>
                  <a:lnTo>
                    <a:pt x="7231" y="5564"/>
                  </a:lnTo>
                  <a:lnTo>
                    <a:pt x="7284" y="5542"/>
                  </a:lnTo>
                  <a:lnTo>
                    <a:pt x="7337" y="5517"/>
                  </a:lnTo>
                  <a:lnTo>
                    <a:pt x="7387" y="5489"/>
                  </a:lnTo>
                  <a:lnTo>
                    <a:pt x="7437" y="5459"/>
                  </a:lnTo>
                  <a:lnTo>
                    <a:pt x="7483" y="5428"/>
                  </a:lnTo>
                  <a:lnTo>
                    <a:pt x="7530" y="5395"/>
                  </a:lnTo>
                  <a:lnTo>
                    <a:pt x="7573" y="5359"/>
                  </a:lnTo>
                  <a:lnTo>
                    <a:pt x="7616" y="5321"/>
                  </a:lnTo>
                  <a:lnTo>
                    <a:pt x="7655" y="5282"/>
                  </a:lnTo>
                  <a:lnTo>
                    <a:pt x="7693" y="5240"/>
                  </a:lnTo>
                  <a:lnTo>
                    <a:pt x="7729" y="5198"/>
                  </a:lnTo>
                  <a:lnTo>
                    <a:pt x="7763" y="5154"/>
                  </a:lnTo>
                  <a:lnTo>
                    <a:pt x="7793" y="5108"/>
                  </a:lnTo>
                  <a:lnTo>
                    <a:pt x="7823" y="5061"/>
                  </a:lnTo>
                  <a:lnTo>
                    <a:pt x="7850" y="5012"/>
                  </a:lnTo>
                  <a:lnTo>
                    <a:pt x="7874" y="4961"/>
                  </a:lnTo>
                  <a:lnTo>
                    <a:pt x="7895" y="4909"/>
                  </a:lnTo>
                  <a:lnTo>
                    <a:pt x="7914" y="4857"/>
                  </a:lnTo>
                  <a:lnTo>
                    <a:pt x="7931" y="4803"/>
                  </a:lnTo>
                  <a:lnTo>
                    <a:pt x="7944" y="4748"/>
                  </a:lnTo>
                  <a:lnTo>
                    <a:pt x="7954" y="4692"/>
                  </a:lnTo>
                  <a:lnTo>
                    <a:pt x="7963" y="4636"/>
                  </a:lnTo>
                  <a:lnTo>
                    <a:pt x="7967" y="4578"/>
                  </a:lnTo>
                  <a:lnTo>
                    <a:pt x="7969" y="4520"/>
                  </a:lnTo>
                  <a:lnTo>
                    <a:pt x="7969" y="2040"/>
                  </a:lnTo>
                  <a:lnTo>
                    <a:pt x="7967" y="1981"/>
                  </a:lnTo>
                  <a:lnTo>
                    <a:pt x="7963" y="1919"/>
                  </a:lnTo>
                  <a:lnTo>
                    <a:pt x="7956" y="1857"/>
                  </a:lnTo>
                  <a:lnTo>
                    <a:pt x="7946" y="1793"/>
                  </a:lnTo>
                  <a:lnTo>
                    <a:pt x="7933" y="1729"/>
                  </a:lnTo>
                  <a:lnTo>
                    <a:pt x="7918" y="1663"/>
                  </a:lnTo>
                  <a:lnTo>
                    <a:pt x="7901" y="1598"/>
                  </a:lnTo>
                  <a:lnTo>
                    <a:pt x="7881" y="1531"/>
                  </a:lnTo>
                  <a:lnTo>
                    <a:pt x="7858" y="1465"/>
                  </a:lnTo>
                  <a:lnTo>
                    <a:pt x="7834" y="1400"/>
                  </a:lnTo>
                  <a:lnTo>
                    <a:pt x="7806" y="1334"/>
                  </a:lnTo>
                  <a:lnTo>
                    <a:pt x="7777" y="1270"/>
                  </a:lnTo>
                  <a:lnTo>
                    <a:pt x="7745" y="1206"/>
                  </a:lnTo>
                  <a:lnTo>
                    <a:pt x="7712" y="1144"/>
                  </a:lnTo>
                  <a:lnTo>
                    <a:pt x="7676" y="1082"/>
                  </a:lnTo>
                  <a:lnTo>
                    <a:pt x="7638" y="1023"/>
                  </a:lnTo>
                  <a:lnTo>
                    <a:pt x="7598" y="965"/>
                  </a:lnTo>
                  <a:lnTo>
                    <a:pt x="7556" y="909"/>
                  </a:lnTo>
                  <a:lnTo>
                    <a:pt x="7513" y="856"/>
                  </a:lnTo>
                  <a:lnTo>
                    <a:pt x="7467" y="805"/>
                  </a:lnTo>
                  <a:lnTo>
                    <a:pt x="7420" y="756"/>
                  </a:lnTo>
                  <a:lnTo>
                    <a:pt x="7372" y="712"/>
                  </a:lnTo>
                  <a:lnTo>
                    <a:pt x="7321" y="670"/>
                  </a:lnTo>
                  <a:lnTo>
                    <a:pt x="7269" y="632"/>
                  </a:lnTo>
                  <a:lnTo>
                    <a:pt x="7216" y="597"/>
                  </a:lnTo>
                  <a:lnTo>
                    <a:pt x="7161" y="565"/>
                  </a:lnTo>
                  <a:lnTo>
                    <a:pt x="7105" y="538"/>
                  </a:lnTo>
                  <a:lnTo>
                    <a:pt x="7048" y="516"/>
                  </a:lnTo>
                  <a:lnTo>
                    <a:pt x="6989" y="498"/>
                  </a:lnTo>
                  <a:lnTo>
                    <a:pt x="6930" y="486"/>
                  </a:lnTo>
                  <a:lnTo>
                    <a:pt x="6868" y="477"/>
                  </a:lnTo>
                  <a:lnTo>
                    <a:pt x="6807" y="475"/>
                  </a:lnTo>
                  <a:close/>
                  <a:moveTo>
                    <a:pt x="5276" y="3960"/>
                  </a:moveTo>
                  <a:lnTo>
                    <a:pt x="2190" y="3960"/>
                  </a:lnTo>
                  <a:lnTo>
                    <a:pt x="2150" y="3958"/>
                  </a:lnTo>
                  <a:lnTo>
                    <a:pt x="2111" y="3950"/>
                  </a:lnTo>
                  <a:lnTo>
                    <a:pt x="2072" y="3937"/>
                  </a:lnTo>
                  <a:lnTo>
                    <a:pt x="2033" y="3919"/>
                  </a:lnTo>
                  <a:lnTo>
                    <a:pt x="1996" y="3897"/>
                  </a:lnTo>
                  <a:lnTo>
                    <a:pt x="1959" y="3870"/>
                  </a:lnTo>
                  <a:lnTo>
                    <a:pt x="1923" y="3840"/>
                  </a:lnTo>
                  <a:lnTo>
                    <a:pt x="1888" y="3806"/>
                  </a:lnTo>
                  <a:lnTo>
                    <a:pt x="1853" y="3769"/>
                  </a:lnTo>
                  <a:lnTo>
                    <a:pt x="1821" y="3727"/>
                  </a:lnTo>
                  <a:lnTo>
                    <a:pt x="1788" y="3685"/>
                  </a:lnTo>
                  <a:lnTo>
                    <a:pt x="1756" y="3639"/>
                  </a:lnTo>
                  <a:lnTo>
                    <a:pt x="1726" y="3591"/>
                  </a:lnTo>
                  <a:lnTo>
                    <a:pt x="1697" y="3540"/>
                  </a:lnTo>
                  <a:lnTo>
                    <a:pt x="1668" y="3488"/>
                  </a:lnTo>
                  <a:lnTo>
                    <a:pt x="1642" y="3435"/>
                  </a:lnTo>
                  <a:lnTo>
                    <a:pt x="1616" y="3381"/>
                  </a:lnTo>
                  <a:lnTo>
                    <a:pt x="1591" y="3325"/>
                  </a:lnTo>
                  <a:lnTo>
                    <a:pt x="1569" y="3269"/>
                  </a:lnTo>
                  <a:lnTo>
                    <a:pt x="1546" y="3213"/>
                  </a:lnTo>
                  <a:lnTo>
                    <a:pt x="1526" y="3157"/>
                  </a:lnTo>
                  <a:lnTo>
                    <a:pt x="1508" y="3100"/>
                  </a:lnTo>
                  <a:lnTo>
                    <a:pt x="1490" y="3045"/>
                  </a:lnTo>
                  <a:lnTo>
                    <a:pt x="1476" y="2990"/>
                  </a:lnTo>
                  <a:lnTo>
                    <a:pt x="1462" y="2936"/>
                  </a:lnTo>
                  <a:lnTo>
                    <a:pt x="1449" y="2883"/>
                  </a:lnTo>
                  <a:lnTo>
                    <a:pt x="1439" y="2831"/>
                  </a:lnTo>
                  <a:lnTo>
                    <a:pt x="1430" y="2783"/>
                  </a:lnTo>
                  <a:lnTo>
                    <a:pt x="1424" y="2735"/>
                  </a:lnTo>
                  <a:lnTo>
                    <a:pt x="1418" y="2691"/>
                  </a:lnTo>
                  <a:lnTo>
                    <a:pt x="1415" y="2648"/>
                  </a:lnTo>
                  <a:lnTo>
                    <a:pt x="1414" y="2609"/>
                  </a:lnTo>
                  <a:lnTo>
                    <a:pt x="1415" y="2571"/>
                  </a:lnTo>
                  <a:lnTo>
                    <a:pt x="1418" y="2534"/>
                  </a:lnTo>
                  <a:lnTo>
                    <a:pt x="1424" y="2498"/>
                  </a:lnTo>
                  <a:lnTo>
                    <a:pt x="1430" y="2462"/>
                  </a:lnTo>
                  <a:lnTo>
                    <a:pt x="1439" y="2427"/>
                  </a:lnTo>
                  <a:lnTo>
                    <a:pt x="1449" y="2392"/>
                  </a:lnTo>
                  <a:lnTo>
                    <a:pt x="1462" y="2358"/>
                  </a:lnTo>
                  <a:lnTo>
                    <a:pt x="1476" y="2326"/>
                  </a:lnTo>
                  <a:lnTo>
                    <a:pt x="1490" y="2293"/>
                  </a:lnTo>
                  <a:lnTo>
                    <a:pt x="1508" y="2262"/>
                  </a:lnTo>
                  <a:lnTo>
                    <a:pt x="1526" y="2231"/>
                  </a:lnTo>
                  <a:lnTo>
                    <a:pt x="1546" y="2202"/>
                  </a:lnTo>
                  <a:lnTo>
                    <a:pt x="1569" y="2173"/>
                  </a:lnTo>
                  <a:lnTo>
                    <a:pt x="1591" y="2146"/>
                  </a:lnTo>
                  <a:lnTo>
                    <a:pt x="1616" y="2119"/>
                  </a:lnTo>
                  <a:lnTo>
                    <a:pt x="1642" y="2094"/>
                  </a:lnTo>
                  <a:lnTo>
                    <a:pt x="1668" y="2069"/>
                  </a:lnTo>
                  <a:lnTo>
                    <a:pt x="1697" y="2047"/>
                  </a:lnTo>
                  <a:lnTo>
                    <a:pt x="1726" y="2025"/>
                  </a:lnTo>
                  <a:lnTo>
                    <a:pt x="1756" y="2005"/>
                  </a:lnTo>
                  <a:lnTo>
                    <a:pt x="1788" y="1986"/>
                  </a:lnTo>
                  <a:lnTo>
                    <a:pt x="1821" y="1969"/>
                  </a:lnTo>
                  <a:lnTo>
                    <a:pt x="1853" y="1952"/>
                  </a:lnTo>
                  <a:lnTo>
                    <a:pt x="1888" y="1938"/>
                  </a:lnTo>
                  <a:lnTo>
                    <a:pt x="1923" y="1925"/>
                  </a:lnTo>
                  <a:lnTo>
                    <a:pt x="1959" y="1913"/>
                  </a:lnTo>
                  <a:lnTo>
                    <a:pt x="1996" y="1903"/>
                  </a:lnTo>
                  <a:lnTo>
                    <a:pt x="2033" y="1895"/>
                  </a:lnTo>
                  <a:lnTo>
                    <a:pt x="2072" y="1889"/>
                  </a:lnTo>
                  <a:lnTo>
                    <a:pt x="2111" y="1884"/>
                  </a:lnTo>
                  <a:lnTo>
                    <a:pt x="2150" y="1881"/>
                  </a:lnTo>
                  <a:lnTo>
                    <a:pt x="2190" y="1880"/>
                  </a:lnTo>
                  <a:lnTo>
                    <a:pt x="5276" y="1880"/>
                  </a:lnTo>
                  <a:lnTo>
                    <a:pt x="5315" y="1881"/>
                  </a:lnTo>
                  <a:lnTo>
                    <a:pt x="5354" y="1884"/>
                  </a:lnTo>
                  <a:lnTo>
                    <a:pt x="5394" y="1889"/>
                  </a:lnTo>
                  <a:lnTo>
                    <a:pt x="5432" y="1895"/>
                  </a:lnTo>
                  <a:lnTo>
                    <a:pt x="5470" y="1903"/>
                  </a:lnTo>
                  <a:lnTo>
                    <a:pt x="5506" y="1913"/>
                  </a:lnTo>
                  <a:lnTo>
                    <a:pt x="5543" y="1925"/>
                  </a:lnTo>
                  <a:lnTo>
                    <a:pt x="5578" y="1938"/>
                  </a:lnTo>
                  <a:lnTo>
                    <a:pt x="5612" y="1952"/>
                  </a:lnTo>
                  <a:lnTo>
                    <a:pt x="5645" y="1969"/>
                  </a:lnTo>
                  <a:lnTo>
                    <a:pt x="5678" y="1986"/>
                  </a:lnTo>
                  <a:lnTo>
                    <a:pt x="5709" y="2005"/>
                  </a:lnTo>
                  <a:lnTo>
                    <a:pt x="5740" y="2025"/>
                  </a:lnTo>
                  <a:lnTo>
                    <a:pt x="5769" y="2047"/>
                  </a:lnTo>
                  <a:lnTo>
                    <a:pt x="5797" y="2069"/>
                  </a:lnTo>
                  <a:lnTo>
                    <a:pt x="5824" y="2094"/>
                  </a:lnTo>
                  <a:lnTo>
                    <a:pt x="5850" y="2119"/>
                  </a:lnTo>
                  <a:lnTo>
                    <a:pt x="5874" y="2146"/>
                  </a:lnTo>
                  <a:lnTo>
                    <a:pt x="5897" y="2173"/>
                  </a:lnTo>
                  <a:lnTo>
                    <a:pt x="5919" y="2202"/>
                  </a:lnTo>
                  <a:lnTo>
                    <a:pt x="5939" y="2231"/>
                  </a:lnTo>
                  <a:lnTo>
                    <a:pt x="5958" y="2262"/>
                  </a:lnTo>
                  <a:lnTo>
                    <a:pt x="5975" y="2293"/>
                  </a:lnTo>
                  <a:lnTo>
                    <a:pt x="5991" y="2326"/>
                  </a:lnTo>
                  <a:lnTo>
                    <a:pt x="6004" y="2358"/>
                  </a:lnTo>
                  <a:lnTo>
                    <a:pt x="6017" y="2392"/>
                  </a:lnTo>
                  <a:lnTo>
                    <a:pt x="6027" y="2427"/>
                  </a:lnTo>
                  <a:lnTo>
                    <a:pt x="6036" y="2462"/>
                  </a:lnTo>
                  <a:lnTo>
                    <a:pt x="6042" y="2498"/>
                  </a:lnTo>
                  <a:lnTo>
                    <a:pt x="6048" y="2534"/>
                  </a:lnTo>
                  <a:lnTo>
                    <a:pt x="6051" y="2571"/>
                  </a:lnTo>
                  <a:lnTo>
                    <a:pt x="6052" y="2609"/>
                  </a:lnTo>
                  <a:lnTo>
                    <a:pt x="6051" y="2648"/>
                  </a:lnTo>
                  <a:lnTo>
                    <a:pt x="6048" y="2691"/>
                  </a:lnTo>
                  <a:lnTo>
                    <a:pt x="6042" y="2735"/>
                  </a:lnTo>
                  <a:lnTo>
                    <a:pt x="6036" y="2783"/>
                  </a:lnTo>
                  <a:lnTo>
                    <a:pt x="6027" y="2831"/>
                  </a:lnTo>
                  <a:lnTo>
                    <a:pt x="6017" y="2883"/>
                  </a:lnTo>
                  <a:lnTo>
                    <a:pt x="6004" y="2936"/>
                  </a:lnTo>
                  <a:lnTo>
                    <a:pt x="5991" y="2990"/>
                  </a:lnTo>
                  <a:lnTo>
                    <a:pt x="5975" y="3045"/>
                  </a:lnTo>
                  <a:lnTo>
                    <a:pt x="5958" y="3100"/>
                  </a:lnTo>
                  <a:lnTo>
                    <a:pt x="5939" y="3157"/>
                  </a:lnTo>
                  <a:lnTo>
                    <a:pt x="5919" y="3213"/>
                  </a:lnTo>
                  <a:lnTo>
                    <a:pt x="5897" y="3269"/>
                  </a:lnTo>
                  <a:lnTo>
                    <a:pt x="5874" y="3325"/>
                  </a:lnTo>
                  <a:lnTo>
                    <a:pt x="5850" y="3381"/>
                  </a:lnTo>
                  <a:lnTo>
                    <a:pt x="5824" y="3435"/>
                  </a:lnTo>
                  <a:lnTo>
                    <a:pt x="5797" y="3488"/>
                  </a:lnTo>
                  <a:lnTo>
                    <a:pt x="5769" y="3540"/>
                  </a:lnTo>
                  <a:lnTo>
                    <a:pt x="5740" y="3591"/>
                  </a:lnTo>
                  <a:lnTo>
                    <a:pt x="5709" y="3639"/>
                  </a:lnTo>
                  <a:lnTo>
                    <a:pt x="5678" y="3685"/>
                  </a:lnTo>
                  <a:lnTo>
                    <a:pt x="5645" y="3727"/>
                  </a:lnTo>
                  <a:lnTo>
                    <a:pt x="5612" y="3769"/>
                  </a:lnTo>
                  <a:lnTo>
                    <a:pt x="5578" y="3806"/>
                  </a:lnTo>
                  <a:lnTo>
                    <a:pt x="5543" y="3840"/>
                  </a:lnTo>
                  <a:lnTo>
                    <a:pt x="5506" y="3870"/>
                  </a:lnTo>
                  <a:lnTo>
                    <a:pt x="5470" y="3897"/>
                  </a:lnTo>
                  <a:lnTo>
                    <a:pt x="5432" y="3919"/>
                  </a:lnTo>
                  <a:lnTo>
                    <a:pt x="5394" y="3937"/>
                  </a:lnTo>
                  <a:lnTo>
                    <a:pt x="5354" y="3950"/>
                  </a:lnTo>
                  <a:lnTo>
                    <a:pt x="5315" y="3958"/>
                  </a:lnTo>
                  <a:lnTo>
                    <a:pt x="5276" y="3960"/>
                  </a:lnTo>
                  <a:close/>
                </a:path>
              </a:pathLst>
            </a:custGeom>
            <a:solidFill>
              <a:srgbClr val="8E9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206"/>
            <p:cNvSpPr>
              <a:spLocks/>
            </p:cNvSpPr>
            <p:nvPr/>
          </p:nvSpPr>
          <p:spPr bwMode="auto">
            <a:xfrm>
              <a:off x="4580" y="3283"/>
              <a:ext cx="490" cy="114"/>
            </a:xfrm>
            <a:custGeom>
              <a:avLst/>
              <a:gdLst/>
              <a:ahLst/>
              <a:cxnLst>
                <a:cxn ang="0">
                  <a:pos x="7840" y="1"/>
                </a:cxn>
                <a:cxn ang="0">
                  <a:pos x="7995" y="20"/>
                </a:cxn>
                <a:cxn ang="0">
                  <a:pos x="8141" y="63"/>
                </a:cxn>
                <a:cxn ang="0">
                  <a:pos x="8276" y="124"/>
                </a:cxn>
                <a:cxn ang="0">
                  <a:pos x="8401" y="203"/>
                </a:cxn>
                <a:cxn ang="0">
                  <a:pos x="8513" y="301"/>
                </a:cxn>
                <a:cxn ang="0">
                  <a:pos x="8610" y="412"/>
                </a:cxn>
                <a:cxn ang="0">
                  <a:pos x="8690" y="537"/>
                </a:cxn>
                <a:cxn ang="0">
                  <a:pos x="8751" y="673"/>
                </a:cxn>
                <a:cxn ang="0">
                  <a:pos x="8793" y="819"/>
                </a:cxn>
                <a:cxn ang="0">
                  <a:pos x="8812" y="973"/>
                </a:cxn>
                <a:cxn ang="0">
                  <a:pos x="8809" y="1130"/>
                </a:cxn>
                <a:cxn ang="0">
                  <a:pos x="8781" y="1283"/>
                </a:cxn>
                <a:cxn ang="0">
                  <a:pos x="8732" y="1425"/>
                </a:cxn>
                <a:cxn ang="0">
                  <a:pos x="8665" y="1558"/>
                </a:cxn>
                <a:cxn ang="0">
                  <a:pos x="8579" y="1678"/>
                </a:cxn>
                <a:cxn ang="0">
                  <a:pos x="8477" y="1785"/>
                </a:cxn>
                <a:cxn ang="0">
                  <a:pos x="8361" y="1876"/>
                </a:cxn>
                <a:cxn ang="0">
                  <a:pos x="8232" y="1950"/>
                </a:cxn>
                <a:cxn ang="0">
                  <a:pos x="8093" y="2005"/>
                </a:cxn>
                <a:cxn ang="0">
                  <a:pos x="7944" y="2039"/>
                </a:cxn>
                <a:cxn ang="0">
                  <a:pos x="7787" y="2052"/>
                </a:cxn>
                <a:cxn ang="0">
                  <a:pos x="922" y="2047"/>
                </a:cxn>
                <a:cxn ang="0">
                  <a:pos x="769" y="2019"/>
                </a:cxn>
                <a:cxn ang="0">
                  <a:pos x="627" y="1970"/>
                </a:cxn>
                <a:cxn ang="0">
                  <a:pos x="494" y="1903"/>
                </a:cxn>
                <a:cxn ang="0">
                  <a:pos x="374" y="1817"/>
                </a:cxn>
                <a:cxn ang="0">
                  <a:pos x="267" y="1715"/>
                </a:cxn>
                <a:cxn ang="0">
                  <a:pos x="176" y="1599"/>
                </a:cxn>
                <a:cxn ang="0">
                  <a:pos x="101" y="1471"/>
                </a:cxn>
                <a:cxn ang="0">
                  <a:pos x="46" y="1330"/>
                </a:cxn>
                <a:cxn ang="0">
                  <a:pos x="11" y="1182"/>
                </a:cxn>
                <a:cxn ang="0">
                  <a:pos x="0" y="1026"/>
                </a:cxn>
                <a:cxn ang="0">
                  <a:pos x="11" y="870"/>
                </a:cxn>
                <a:cxn ang="0">
                  <a:pos x="46" y="721"/>
                </a:cxn>
                <a:cxn ang="0">
                  <a:pos x="101" y="581"/>
                </a:cxn>
                <a:cxn ang="0">
                  <a:pos x="176" y="452"/>
                </a:cxn>
                <a:cxn ang="0">
                  <a:pos x="267" y="336"/>
                </a:cxn>
                <a:cxn ang="0">
                  <a:pos x="374" y="234"/>
                </a:cxn>
                <a:cxn ang="0">
                  <a:pos x="494" y="148"/>
                </a:cxn>
                <a:cxn ang="0">
                  <a:pos x="627" y="81"/>
                </a:cxn>
                <a:cxn ang="0">
                  <a:pos x="769" y="32"/>
                </a:cxn>
                <a:cxn ang="0">
                  <a:pos x="922" y="6"/>
                </a:cxn>
                <a:cxn ang="0">
                  <a:pos x="3924" y="0"/>
                </a:cxn>
              </a:cxnLst>
              <a:rect l="0" t="0" r="r" b="b"/>
              <a:pathLst>
                <a:path w="8814" h="2052">
                  <a:moveTo>
                    <a:pt x="4890" y="0"/>
                  </a:moveTo>
                  <a:lnTo>
                    <a:pt x="7787" y="0"/>
                  </a:lnTo>
                  <a:lnTo>
                    <a:pt x="7840" y="1"/>
                  </a:lnTo>
                  <a:lnTo>
                    <a:pt x="7892" y="6"/>
                  </a:lnTo>
                  <a:lnTo>
                    <a:pt x="7944" y="12"/>
                  </a:lnTo>
                  <a:lnTo>
                    <a:pt x="7995" y="20"/>
                  </a:lnTo>
                  <a:lnTo>
                    <a:pt x="8044" y="32"/>
                  </a:lnTo>
                  <a:lnTo>
                    <a:pt x="8093" y="46"/>
                  </a:lnTo>
                  <a:lnTo>
                    <a:pt x="8141" y="63"/>
                  </a:lnTo>
                  <a:lnTo>
                    <a:pt x="8187" y="81"/>
                  </a:lnTo>
                  <a:lnTo>
                    <a:pt x="8232" y="101"/>
                  </a:lnTo>
                  <a:lnTo>
                    <a:pt x="8276" y="124"/>
                  </a:lnTo>
                  <a:lnTo>
                    <a:pt x="8320" y="148"/>
                  </a:lnTo>
                  <a:lnTo>
                    <a:pt x="8361" y="175"/>
                  </a:lnTo>
                  <a:lnTo>
                    <a:pt x="8401" y="203"/>
                  </a:lnTo>
                  <a:lnTo>
                    <a:pt x="8440" y="234"/>
                  </a:lnTo>
                  <a:lnTo>
                    <a:pt x="8477" y="267"/>
                  </a:lnTo>
                  <a:lnTo>
                    <a:pt x="8513" y="301"/>
                  </a:lnTo>
                  <a:lnTo>
                    <a:pt x="8547" y="336"/>
                  </a:lnTo>
                  <a:lnTo>
                    <a:pt x="8579" y="374"/>
                  </a:lnTo>
                  <a:lnTo>
                    <a:pt x="8610" y="412"/>
                  </a:lnTo>
                  <a:lnTo>
                    <a:pt x="8638" y="452"/>
                  </a:lnTo>
                  <a:lnTo>
                    <a:pt x="8665" y="494"/>
                  </a:lnTo>
                  <a:lnTo>
                    <a:pt x="8690" y="537"/>
                  </a:lnTo>
                  <a:lnTo>
                    <a:pt x="8712" y="581"/>
                  </a:lnTo>
                  <a:lnTo>
                    <a:pt x="8732" y="627"/>
                  </a:lnTo>
                  <a:lnTo>
                    <a:pt x="8751" y="673"/>
                  </a:lnTo>
                  <a:lnTo>
                    <a:pt x="8767" y="721"/>
                  </a:lnTo>
                  <a:lnTo>
                    <a:pt x="8781" y="769"/>
                  </a:lnTo>
                  <a:lnTo>
                    <a:pt x="8793" y="819"/>
                  </a:lnTo>
                  <a:lnTo>
                    <a:pt x="8801" y="870"/>
                  </a:lnTo>
                  <a:lnTo>
                    <a:pt x="8809" y="921"/>
                  </a:lnTo>
                  <a:lnTo>
                    <a:pt x="8812" y="973"/>
                  </a:lnTo>
                  <a:lnTo>
                    <a:pt x="8814" y="1026"/>
                  </a:lnTo>
                  <a:lnTo>
                    <a:pt x="8812" y="1078"/>
                  </a:lnTo>
                  <a:lnTo>
                    <a:pt x="8809" y="1130"/>
                  </a:lnTo>
                  <a:lnTo>
                    <a:pt x="8801" y="1182"/>
                  </a:lnTo>
                  <a:lnTo>
                    <a:pt x="8793" y="1233"/>
                  </a:lnTo>
                  <a:lnTo>
                    <a:pt x="8781" y="1283"/>
                  </a:lnTo>
                  <a:lnTo>
                    <a:pt x="8767" y="1330"/>
                  </a:lnTo>
                  <a:lnTo>
                    <a:pt x="8751" y="1379"/>
                  </a:lnTo>
                  <a:lnTo>
                    <a:pt x="8732" y="1425"/>
                  </a:lnTo>
                  <a:lnTo>
                    <a:pt x="8712" y="1471"/>
                  </a:lnTo>
                  <a:lnTo>
                    <a:pt x="8690" y="1514"/>
                  </a:lnTo>
                  <a:lnTo>
                    <a:pt x="8665" y="1558"/>
                  </a:lnTo>
                  <a:lnTo>
                    <a:pt x="8638" y="1599"/>
                  </a:lnTo>
                  <a:lnTo>
                    <a:pt x="8610" y="1639"/>
                  </a:lnTo>
                  <a:lnTo>
                    <a:pt x="8579" y="1678"/>
                  </a:lnTo>
                  <a:lnTo>
                    <a:pt x="8547" y="1715"/>
                  </a:lnTo>
                  <a:lnTo>
                    <a:pt x="8513" y="1751"/>
                  </a:lnTo>
                  <a:lnTo>
                    <a:pt x="8477" y="1785"/>
                  </a:lnTo>
                  <a:lnTo>
                    <a:pt x="8440" y="1817"/>
                  </a:lnTo>
                  <a:lnTo>
                    <a:pt x="8401" y="1848"/>
                  </a:lnTo>
                  <a:lnTo>
                    <a:pt x="8361" y="1876"/>
                  </a:lnTo>
                  <a:lnTo>
                    <a:pt x="8320" y="1903"/>
                  </a:lnTo>
                  <a:lnTo>
                    <a:pt x="8276" y="1928"/>
                  </a:lnTo>
                  <a:lnTo>
                    <a:pt x="8232" y="1950"/>
                  </a:lnTo>
                  <a:lnTo>
                    <a:pt x="8187" y="1970"/>
                  </a:lnTo>
                  <a:lnTo>
                    <a:pt x="8141" y="1989"/>
                  </a:lnTo>
                  <a:lnTo>
                    <a:pt x="8093" y="2005"/>
                  </a:lnTo>
                  <a:lnTo>
                    <a:pt x="8044" y="2019"/>
                  </a:lnTo>
                  <a:lnTo>
                    <a:pt x="7995" y="2031"/>
                  </a:lnTo>
                  <a:lnTo>
                    <a:pt x="7944" y="2039"/>
                  </a:lnTo>
                  <a:lnTo>
                    <a:pt x="7892" y="2047"/>
                  </a:lnTo>
                  <a:lnTo>
                    <a:pt x="7840" y="2050"/>
                  </a:lnTo>
                  <a:lnTo>
                    <a:pt x="7787" y="2052"/>
                  </a:lnTo>
                  <a:lnTo>
                    <a:pt x="1027" y="2052"/>
                  </a:lnTo>
                  <a:lnTo>
                    <a:pt x="974" y="2050"/>
                  </a:lnTo>
                  <a:lnTo>
                    <a:pt x="922" y="2047"/>
                  </a:lnTo>
                  <a:lnTo>
                    <a:pt x="870" y="2039"/>
                  </a:lnTo>
                  <a:lnTo>
                    <a:pt x="819" y="2031"/>
                  </a:lnTo>
                  <a:lnTo>
                    <a:pt x="769" y="2019"/>
                  </a:lnTo>
                  <a:lnTo>
                    <a:pt x="721" y="2005"/>
                  </a:lnTo>
                  <a:lnTo>
                    <a:pt x="673" y="1989"/>
                  </a:lnTo>
                  <a:lnTo>
                    <a:pt x="627" y="1970"/>
                  </a:lnTo>
                  <a:lnTo>
                    <a:pt x="581" y="1950"/>
                  </a:lnTo>
                  <a:lnTo>
                    <a:pt x="538" y="1928"/>
                  </a:lnTo>
                  <a:lnTo>
                    <a:pt x="494" y="1903"/>
                  </a:lnTo>
                  <a:lnTo>
                    <a:pt x="453" y="1876"/>
                  </a:lnTo>
                  <a:lnTo>
                    <a:pt x="413" y="1848"/>
                  </a:lnTo>
                  <a:lnTo>
                    <a:pt x="374" y="1817"/>
                  </a:lnTo>
                  <a:lnTo>
                    <a:pt x="336" y="1785"/>
                  </a:lnTo>
                  <a:lnTo>
                    <a:pt x="300" y="1751"/>
                  </a:lnTo>
                  <a:lnTo>
                    <a:pt x="267" y="1715"/>
                  </a:lnTo>
                  <a:lnTo>
                    <a:pt x="235" y="1678"/>
                  </a:lnTo>
                  <a:lnTo>
                    <a:pt x="204" y="1639"/>
                  </a:lnTo>
                  <a:lnTo>
                    <a:pt x="176" y="1599"/>
                  </a:lnTo>
                  <a:lnTo>
                    <a:pt x="149" y="1558"/>
                  </a:lnTo>
                  <a:lnTo>
                    <a:pt x="124" y="1514"/>
                  </a:lnTo>
                  <a:lnTo>
                    <a:pt x="101" y="1471"/>
                  </a:lnTo>
                  <a:lnTo>
                    <a:pt x="80" y="1425"/>
                  </a:lnTo>
                  <a:lnTo>
                    <a:pt x="62" y="1379"/>
                  </a:lnTo>
                  <a:lnTo>
                    <a:pt x="46" y="1330"/>
                  </a:lnTo>
                  <a:lnTo>
                    <a:pt x="33" y="1283"/>
                  </a:lnTo>
                  <a:lnTo>
                    <a:pt x="21" y="1233"/>
                  </a:lnTo>
                  <a:lnTo>
                    <a:pt x="11" y="1182"/>
                  </a:lnTo>
                  <a:lnTo>
                    <a:pt x="5" y="1130"/>
                  </a:lnTo>
                  <a:lnTo>
                    <a:pt x="2" y="1078"/>
                  </a:lnTo>
                  <a:lnTo>
                    <a:pt x="0" y="1026"/>
                  </a:lnTo>
                  <a:lnTo>
                    <a:pt x="2" y="973"/>
                  </a:lnTo>
                  <a:lnTo>
                    <a:pt x="5" y="921"/>
                  </a:lnTo>
                  <a:lnTo>
                    <a:pt x="11" y="870"/>
                  </a:lnTo>
                  <a:lnTo>
                    <a:pt x="21" y="819"/>
                  </a:lnTo>
                  <a:lnTo>
                    <a:pt x="33" y="769"/>
                  </a:lnTo>
                  <a:lnTo>
                    <a:pt x="46" y="721"/>
                  </a:lnTo>
                  <a:lnTo>
                    <a:pt x="62" y="673"/>
                  </a:lnTo>
                  <a:lnTo>
                    <a:pt x="80" y="627"/>
                  </a:lnTo>
                  <a:lnTo>
                    <a:pt x="101" y="581"/>
                  </a:lnTo>
                  <a:lnTo>
                    <a:pt x="124" y="537"/>
                  </a:lnTo>
                  <a:lnTo>
                    <a:pt x="149" y="494"/>
                  </a:lnTo>
                  <a:lnTo>
                    <a:pt x="176" y="452"/>
                  </a:lnTo>
                  <a:lnTo>
                    <a:pt x="204" y="412"/>
                  </a:lnTo>
                  <a:lnTo>
                    <a:pt x="235" y="374"/>
                  </a:lnTo>
                  <a:lnTo>
                    <a:pt x="267" y="336"/>
                  </a:lnTo>
                  <a:lnTo>
                    <a:pt x="300" y="301"/>
                  </a:lnTo>
                  <a:lnTo>
                    <a:pt x="336" y="267"/>
                  </a:lnTo>
                  <a:lnTo>
                    <a:pt x="374" y="234"/>
                  </a:lnTo>
                  <a:lnTo>
                    <a:pt x="413" y="203"/>
                  </a:lnTo>
                  <a:lnTo>
                    <a:pt x="453" y="175"/>
                  </a:lnTo>
                  <a:lnTo>
                    <a:pt x="494" y="148"/>
                  </a:lnTo>
                  <a:lnTo>
                    <a:pt x="538" y="124"/>
                  </a:lnTo>
                  <a:lnTo>
                    <a:pt x="581" y="101"/>
                  </a:lnTo>
                  <a:lnTo>
                    <a:pt x="627" y="81"/>
                  </a:lnTo>
                  <a:lnTo>
                    <a:pt x="673" y="63"/>
                  </a:lnTo>
                  <a:lnTo>
                    <a:pt x="721" y="46"/>
                  </a:lnTo>
                  <a:lnTo>
                    <a:pt x="769" y="32"/>
                  </a:lnTo>
                  <a:lnTo>
                    <a:pt x="819" y="20"/>
                  </a:lnTo>
                  <a:lnTo>
                    <a:pt x="870" y="12"/>
                  </a:lnTo>
                  <a:lnTo>
                    <a:pt x="922" y="6"/>
                  </a:lnTo>
                  <a:lnTo>
                    <a:pt x="974" y="1"/>
                  </a:lnTo>
                  <a:lnTo>
                    <a:pt x="1027" y="0"/>
                  </a:lnTo>
                  <a:lnTo>
                    <a:pt x="3924" y="0"/>
                  </a:lnTo>
                  <a:lnTo>
                    <a:pt x="4347" y="1870"/>
                  </a:lnTo>
                  <a:lnTo>
                    <a:pt x="4890" y="0"/>
                  </a:lnTo>
                  <a:close/>
                </a:path>
              </a:pathLst>
            </a:custGeom>
            <a:solidFill>
              <a:srgbClr val="BCC1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207"/>
            <p:cNvSpPr>
              <a:spLocks/>
            </p:cNvSpPr>
            <p:nvPr/>
          </p:nvSpPr>
          <p:spPr bwMode="auto">
            <a:xfrm>
              <a:off x="5010" y="3362"/>
              <a:ext cx="27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71" y="414"/>
                </a:cxn>
                <a:cxn ang="0">
                  <a:pos x="437" y="390"/>
                </a:cxn>
                <a:cxn ang="0">
                  <a:pos x="404" y="365"/>
                </a:cxn>
                <a:cxn ang="0">
                  <a:pos x="371" y="340"/>
                </a:cxn>
                <a:cxn ang="0">
                  <a:pos x="338" y="315"/>
                </a:cxn>
                <a:cxn ang="0">
                  <a:pos x="277" y="263"/>
                </a:cxn>
                <a:cxn ang="0">
                  <a:pos x="217" y="211"/>
                </a:cxn>
                <a:cxn ang="0">
                  <a:pos x="158" y="159"/>
                </a:cxn>
                <a:cxn ang="0">
                  <a:pos x="103" y="106"/>
                </a:cxn>
                <a:cxn ang="0">
                  <a:pos x="50" y="54"/>
                </a:cxn>
                <a:cxn ang="0">
                  <a:pos x="0" y="0"/>
                </a:cxn>
              </a:cxnLst>
              <a:rect l="0" t="0" r="r" b="b"/>
              <a:pathLst>
                <a:path w="471" h="414">
                  <a:moveTo>
                    <a:pt x="0" y="0"/>
                  </a:moveTo>
                  <a:lnTo>
                    <a:pt x="471" y="414"/>
                  </a:lnTo>
                  <a:lnTo>
                    <a:pt x="437" y="390"/>
                  </a:lnTo>
                  <a:lnTo>
                    <a:pt x="404" y="365"/>
                  </a:lnTo>
                  <a:lnTo>
                    <a:pt x="371" y="340"/>
                  </a:lnTo>
                  <a:lnTo>
                    <a:pt x="338" y="315"/>
                  </a:lnTo>
                  <a:lnTo>
                    <a:pt x="277" y="263"/>
                  </a:lnTo>
                  <a:lnTo>
                    <a:pt x="217" y="211"/>
                  </a:lnTo>
                  <a:lnTo>
                    <a:pt x="158" y="159"/>
                  </a:lnTo>
                  <a:lnTo>
                    <a:pt x="103" y="106"/>
                  </a:lnTo>
                  <a:lnTo>
                    <a:pt x="5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8A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208"/>
            <p:cNvSpPr>
              <a:spLocks/>
            </p:cNvSpPr>
            <p:nvPr/>
          </p:nvSpPr>
          <p:spPr bwMode="auto">
            <a:xfrm>
              <a:off x="5003" y="3353"/>
              <a:ext cx="43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82" y="687"/>
                </a:cxn>
                <a:cxn ang="0">
                  <a:pos x="760" y="673"/>
                </a:cxn>
                <a:cxn ang="0">
                  <a:pos x="738" y="659"/>
                </a:cxn>
                <a:cxn ang="0">
                  <a:pos x="715" y="644"/>
                </a:cxn>
                <a:cxn ang="0">
                  <a:pos x="694" y="631"/>
                </a:cxn>
                <a:cxn ang="0">
                  <a:pos x="673" y="616"/>
                </a:cxn>
                <a:cxn ang="0">
                  <a:pos x="652" y="602"/>
                </a:cxn>
                <a:cxn ang="0">
                  <a:pos x="632" y="587"/>
                </a:cxn>
                <a:cxn ang="0">
                  <a:pos x="611" y="572"/>
                </a:cxn>
                <a:cxn ang="0">
                  <a:pos x="140" y="158"/>
                </a:cxn>
                <a:cxn ang="0">
                  <a:pos x="102" y="118"/>
                </a:cxn>
                <a:cxn ang="0">
                  <a:pos x="68" y="78"/>
                </a:cxn>
                <a:cxn ang="0">
                  <a:pos x="34" y="39"/>
                </a:cxn>
                <a:cxn ang="0">
                  <a:pos x="0" y="0"/>
                </a:cxn>
              </a:cxnLst>
              <a:rect l="0" t="0" r="r" b="b"/>
              <a:pathLst>
                <a:path w="782" h="687">
                  <a:moveTo>
                    <a:pt x="0" y="0"/>
                  </a:moveTo>
                  <a:lnTo>
                    <a:pt x="782" y="687"/>
                  </a:lnTo>
                  <a:lnTo>
                    <a:pt x="760" y="673"/>
                  </a:lnTo>
                  <a:lnTo>
                    <a:pt x="738" y="659"/>
                  </a:lnTo>
                  <a:lnTo>
                    <a:pt x="715" y="644"/>
                  </a:lnTo>
                  <a:lnTo>
                    <a:pt x="694" y="631"/>
                  </a:lnTo>
                  <a:lnTo>
                    <a:pt x="673" y="616"/>
                  </a:lnTo>
                  <a:lnTo>
                    <a:pt x="652" y="602"/>
                  </a:lnTo>
                  <a:lnTo>
                    <a:pt x="632" y="587"/>
                  </a:lnTo>
                  <a:lnTo>
                    <a:pt x="611" y="572"/>
                  </a:lnTo>
                  <a:lnTo>
                    <a:pt x="140" y="158"/>
                  </a:lnTo>
                  <a:lnTo>
                    <a:pt x="102" y="118"/>
                  </a:lnTo>
                  <a:lnTo>
                    <a:pt x="68" y="78"/>
                  </a:lnTo>
                  <a:lnTo>
                    <a:pt x="34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8C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209"/>
            <p:cNvSpPr>
              <a:spLocks/>
            </p:cNvSpPr>
            <p:nvPr/>
          </p:nvSpPr>
          <p:spPr bwMode="auto">
            <a:xfrm>
              <a:off x="4997" y="3346"/>
              <a:ext cx="56" cy="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8" y="877"/>
                </a:cxn>
                <a:cxn ang="0">
                  <a:pos x="966" y="859"/>
                </a:cxn>
                <a:cxn ang="0">
                  <a:pos x="936" y="841"/>
                </a:cxn>
                <a:cxn ang="0">
                  <a:pos x="904" y="822"/>
                </a:cxn>
                <a:cxn ang="0">
                  <a:pos x="874" y="804"/>
                </a:cxn>
                <a:cxn ang="0">
                  <a:pos x="92" y="117"/>
                </a:cxn>
                <a:cxn ang="0">
                  <a:pos x="69" y="87"/>
                </a:cxn>
                <a:cxn ang="0">
                  <a:pos x="45" y="58"/>
                </a:cxn>
                <a:cxn ang="0">
                  <a:pos x="22" y="29"/>
                </a:cxn>
                <a:cxn ang="0">
                  <a:pos x="0" y="0"/>
                </a:cxn>
              </a:cxnLst>
              <a:rect l="0" t="0" r="r" b="b"/>
              <a:pathLst>
                <a:path w="998" h="877">
                  <a:moveTo>
                    <a:pt x="0" y="0"/>
                  </a:moveTo>
                  <a:lnTo>
                    <a:pt x="998" y="877"/>
                  </a:lnTo>
                  <a:lnTo>
                    <a:pt x="966" y="859"/>
                  </a:lnTo>
                  <a:lnTo>
                    <a:pt x="936" y="841"/>
                  </a:lnTo>
                  <a:lnTo>
                    <a:pt x="904" y="822"/>
                  </a:lnTo>
                  <a:lnTo>
                    <a:pt x="874" y="804"/>
                  </a:lnTo>
                  <a:lnTo>
                    <a:pt x="92" y="117"/>
                  </a:lnTo>
                  <a:lnTo>
                    <a:pt x="69" y="87"/>
                  </a:lnTo>
                  <a:lnTo>
                    <a:pt x="45" y="58"/>
                  </a:lnTo>
                  <a:lnTo>
                    <a:pt x="22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8D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210"/>
            <p:cNvSpPr>
              <a:spLocks/>
            </p:cNvSpPr>
            <p:nvPr/>
          </p:nvSpPr>
          <p:spPr bwMode="auto">
            <a:xfrm>
              <a:off x="4993" y="3341"/>
              <a:ext cx="66" cy="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75" y="1033"/>
                </a:cxn>
                <a:cxn ang="0">
                  <a:pos x="1148" y="1019"/>
                </a:cxn>
                <a:cxn ang="0">
                  <a:pos x="1122" y="1005"/>
                </a:cxn>
                <a:cxn ang="0">
                  <a:pos x="1095" y="990"/>
                </a:cxn>
                <a:cxn ang="0">
                  <a:pos x="1070" y="977"/>
                </a:cxn>
                <a:cxn ang="0">
                  <a:pos x="72" y="100"/>
                </a:cxn>
                <a:cxn ang="0">
                  <a:pos x="54" y="74"/>
                </a:cxn>
                <a:cxn ang="0">
                  <a:pos x="35" y="50"/>
                </a:cxn>
                <a:cxn ang="0">
                  <a:pos x="18" y="24"/>
                </a:cxn>
                <a:cxn ang="0">
                  <a:pos x="0" y="0"/>
                </a:cxn>
              </a:cxnLst>
              <a:rect l="0" t="0" r="r" b="b"/>
              <a:pathLst>
                <a:path w="1175" h="1033">
                  <a:moveTo>
                    <a:pt x="0" y="0"/>
                  </a:moveTo>
                  <a:lnTo>
                    <a:pt x="1175" y="1033"/>
                  </a:lnTo>
                  <a:lnTo>
                    <a:pt x="1148" y="1019"/>
                  </a:lnTo>
                  <a:lnTo>
                    <a:pt x="1122" y="1005"/>
                  </a:lnTo>
                  <a:lnTo>
                    <a:pt x="1095" y="990"/>
                  </a:lnTo>
                  <a:lnTo>
                    <a:pt x="1070" y="977"/>
                  </a:lnTo>
                  <a:lnTo>
                    <a:pt x="72" y="100"/>
                  </a:lnTo>
                  <a:lnTo>
                    <a:pt x="54" y="74"/>
                  </a:lnTo>
                  <a:lnTo>
                    <a:pt x="35" y="50"/>
                  </a:lnTo>
                  <a:lnTo>
                    <a:pt x="18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8F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211"/>
            <p:cNvSpPr>
              <a:spLocks/>
            </p:cNvSpPr>
            <p:nvPr/>
          </p:nvSpPr>
          <p:spPr bwMode="auto">
            <a:xfrm>
              <a:off x="4990" y="3336"/>
              <a:ext cx="7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27" y="1166"/>
                </a:cxn>
                <a:cxn ang="0">
                  <a:pos x="1304" y="1156"/>
                </a:cxn>
                <a:cxn ang="0">
                  <a:pos x="1280" y="1144"/>
                </a:cxn>
                <a:cxn ang="0">
                  <a:pos x="1257" y="1132"/>
                </a:cxn>
                <a:cxn ang="0">
                  <a:pos x="1235" y="1122"/>
                </a:cxn>
                <a:cxn ang="0">
                  <a:pos x="60" y="89"/>
                </a:cxn>
                <a:cxn ang="0">
                  <a:pos x="45" y="67"/>
                </a:cxn>
                <a:cxn ang="0">
                  <a:pos x="29" y="45"/>
                </a:cxn>
                <a:cxn ang="0">
                  <a:pos x="14" y="22"/>
                </a:cxn>
                <a:cxn ang="0">
                  <a:pos x="0" y="0"/>
                </a:cxn>
              </a:cxnLst>
              <a:rect l="0" t="0" r="r" b="b"/>
              <a:pathLst>
                <a:path w="1327" h="1166">
                  <a:moveTo>
                    <a:pt x="0" y="0"/>
                  </a:moveTo>
                  <a:lnTo>
                    <a:pt x="1327" y="1166"/>
                  </a:lnTo>
                  <a:lnTo>
                    <a:pt x="1304" y="1156"/>
                  </a:lnTo>
                  <a:lnTo>
                    <a:pt x="1280" y="1144"/>
                  </a:lnTo>
                  <a:lnTo>
                    <a:pt x="1257" y="1132"/>
                  </a:lnTo>
                  <a:lnTo>
                    <a:pt x="1235" y="1122"/>
                  </a:lnTo>
                  <a:lnTo>
                    <a:pt x="60" y="89"/>
                  </a:lnTo>
                  <a:lnTo>
                    <a:pt x="45" y="67"/>
                  </a:lnTo>
                  <a:lnTo>
                    <a:pt x="29" y="45"/>
                  </a:lnTo>
                  <a:lnTo>
                    <a:pt x="14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91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212"/>
            <p:cNvSpPr>
              <a:spLocks/>
            </p:cNvSpPr>
            <p:nvPr/>
          </p:nvSpPr>
          <p:spPr bwMode="auto">
            <a:xfrm>
              <a:off x="4987" y="3331"/>
              <a:ext cx="82" cy="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63" y="1285"/>
                </a:cxn>
                <a:cxn ang="0">
                  <a:pos x="1441" y="1276"/>
                </a:cxn>
                <a:cxn ang="0">
                  <a:pos x="1419" y="1266"/>
                </a:cxn>
                <a:cxn ang="0">
                  <a:pos x="1399" y="1257"/>
                </a:cxn>
                <a:cxn ang="0">
                  <a:pos x="1378" y="1247"/>
                </a:cxn>
                <a:cxn ang="0">
                  <a:pos x="51" y="81"/>
                </a:cxn>
                <a:cxn ang="0">
                  <a:pos x="38" y="61"/>
                </a:cxn>
                <a:cxn ang="0">
                  <a:pos x="25" y="40"/>
                </a:cxn>
                <a:cxn ang="0">
                  <a:pos x="12" y="20"/>
                </a:cxn>
                <a:cxn ang="0">
                  <a:pos x="0" y="0"/>
                </a:cxn>
              </a:cxnLst>
              <a:rect l="0" t="0" r="r" b="b"/>
              <a:pathLst>
                <a:path w="1463" h="1285">
                  <a:moveTo>
                    <a:pt x="0" y="0"/>
                  </a:moveTo>
                  <a:lnTo>
                    <a:pt x="1463" y="1285"/>
                  </a:lnTo>
                  <a:lnTo>
                    <a:pt x="1441" y="1276"/>
                  </a:lnTo>
                  <a:lnTo>
                    <a:pt x="1419" y="1266"/>
                  </a:lnTo>
                  <a:lnTo>
                    <a:pt x="1399" y="1257"/>
                  </a:lnTo>
                  <a:lnTo>
                    <a:pt x="1378" y="1247"/>
                  </a:lnTo>
                  <a:lnTo>
                    <a:pt x="51" y="81"/>
                  </a:lnTo>
                  <a:lnTo>
                    <a:pt x="38" y="61"/>
                  </a:lnTo>
                  <a:lnTo>
                    <a:pt x="25" y="40"/>
                  </a:lnTo>
                  <a:lnTo>
                    <a:pt x="12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92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213"/>
            <p:cNvSpPr>
              <a:spLocks/>
            </p:cNvSpPr>
            <p:nvPr/>
          </p:nvSpPr>
          <p:spPr bwMode="auto">
            <a:xfrm>
              <a:off x="4985" y="3327"/>
              <a:ext cx="88" cy="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85" y="1393"/>
                </a:cxn>
                <a:cxn ang="0">
                  <a:pos x="1566" y="1385"/>
                </a:cxn>
                <a:cxn ang="0">
                  <a:pos x="1546" y="1377"/>
                </a:cxn>
                <a:cxn ang="0">
                  <a:pos x="1527" y="1369"/>
                </a:cxn>
                <a:cxn ang="0">
                  <a:pos x="1508" y="1360"/>
                </a:cxn>
                <a:cxn ang="0">
                  <a:pos x="45" y="75"/>
                </a:cxn>
                <a:cxn ang="0">
                  <a:pos x="33" y="56"/>
                </a:cxn>
                <a:cxn ang="0">
                  <a:pos x="21" y="37"/>
                </a:cxn>
                <a:cxn ang="0">
                  <a:pos x="11" y="18"/>
                </a:cxn>
                <a:cxn ang="0">
                  <a:pos x="0" y="0"/>
                </a:cxn>
              </a:cxnLst>
              <a:rect l="0" t="0" r="r" b="b"/>
              <a:pathLst>
                <a:path w="1585" h="1393">
                  <a:moveTo>
                    <a:pt x="0" y="0"/>
                  </a:moveTo>
                  <a:lnTo>
                    <a:pt x="1585" y="1393"/>
                  </a:lnTo>
                  <a:lnTo>
                    <a:pt x="1566" y="1385"/>
                  </a:lnTo>
                  <a:lnTo>
                    <a:pt x="1546" y="1377"/>
                  </a:lnTo>
                  <a:lnTo>
                    <a:pt x="1527" y="1369"/>
                  </a:lnTo>
                  <a:lnTo>
                    <a:pt x="1508" y="1360"/>
                  </a:lnTo>
                  <a:lnTo>
                    <a:pt x="45" y="75"/>
                  </a:lnTo>
                  <a:lnTo>
                    <a:pt x="33" y="56"/>
                  </a:lnTo>
                  <a:lnTo>
                    <a:pt x="21" y="37"/>
                  </a:lnTo>
                  <a:lnTo>
                    <a:pt x="11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93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214"/>
            <p:cNvSpPr>
              <a:spLocks/>
            </p:cNvSpPr>
            <p:nvPr/>
          </p:nvSpPr>
          <p:spPr bwMode="auto">
            <a:xfrm>
              <a:off x="4983" y="3323"/>
              <a:ext cx="94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99" y="1492"/>
                </a:cxn>
                <a:cxn ang="0">
                  <a:pos x="1680" y="1485"/>
                </a:cxn>
                <a:cxn ang="0">
                  <a:pos x="1662" y="1478"/>
                </a:cxn>
                <a:cxn ang="0">
                  <a:pos x="1644" y="1471"/>
                </a:cxn>
                <a:cxn ang="0">
                  <a:pos x="1625" y="1464"/>
                </a:cxn>
                <a:cxn ang="0">
                  <a:pos x="40" y="71"/>
                </a:cxn>
                <a:cxn ang="0">
                  <a:pos x="30" y="53"/>
                </a:cxn>
                <a:cxn ang="0">
                  <a:pos x="19" y="35"/>
                </a:cxn>
                <a:cxn ang="0">
                  <a:pos x="9" y="17"/>
                </a:cxn>
                <a:cxn ang="0">
                  <a:pos x="0" y="0"/>
                </a:cxn>
              </a:cxnLst>
              <a:rect l="0" t="0" r="r" b="b"/>
              <a:pathLst>
                <a:path w="1699" h="1492">
                  <a:moveTo>
                    <a:pt x="0" y="0"/>
                  </a:moveTo>
                  <a:lnTo>
                    <a:pt x="1699" y="1492"/>
                  </a:lnTo>
                  <a:lnTo>
                    <a:pt x="1680" y="1485"/>
                  </a:lnTo>
                  <a:lnTo>
                    <a:pt x="1662" y="1478"/>
                  </a:lnTo>
                  <a:lnTo>
                    <a:pt x="1644" y="1471"/>
                  </a:lnTo>
                  <a:lnTo>
                    <a:pt x="1625" y="1464"/>
                  </a:lnTo>
                  <a:lnTo>
                    <a:pt x="40" y="71"/>
                  </a:lnTo>
                  <a:lnTo>
                    <a:pt x="30" y="53"/>
                  </a:lnTo>
                  <a:lnTo>
                    <a:pt x="19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947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215"/>
            <p:cNvSpPr>
              <a:spLocks/>
            </p:cNvSpPr>
            <p:nvPr/>
          </p:nvSpPr>
          <p:spPr bwMode="auto">
            <a:xfrm>
              <a:off x="4981" y="3319"/>
              <a:ext cx="100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04" y="1586"/>
                </a:cxn>
                <a:cxn ang="0">
                  <a:pos x="1787" y="1580"/>
                </a:cxn>
                <a:cxn ang="0">
                  <a:pos x="1769" y="1573"/>
                </a:cxn>
                <a:cxn ang="0">
                  <a:pos x="1752" y="1567"/>
                </a:cxn>
                <a:cxn ang="0">
                  <a:pos x="1735" y="1561"/>
                </a:cxn>
                <a:cxn ang="0">
                  <a:pos x="36" y="69"/>
                </a:cxn>
                <a:cxn ang="0">
                  <a:pos x="26" y="51"/>
                </a:cxn>
                <a:cxn ang="0">
                  <a:pos x="17" y="34"/>
                </a:cxn>
                <a:cxn ang="0">
                  <a:pos x="8" y="17"/>
                </a:cxn>
                <a:cxn ang="0">
                  <a:pos x="0" y="0"/>
                </a:cxn>
              </a:cxnLst>
              <a:rect l="0" t="0" r="r" b="b"/>
              <a:pathLst>
                <a:path w="1804" h="1586">
                  <a:moveTo>
                    <a:pt x="0" y="0"/>
                  </a:moveTo>
                  <a:lnTo>
                    <a:pt x="1804" y="1586"/>
                  </a:lnTo>
                  <a:lnTo>
                    <a:pt x="1787" y="1580"/>
                  </a:lnTo>
                  <a:lnTo>
                    <a:pt x="1769" y="1573"/>
                  </a:lnTo>
                  <a:lnTo>
                    <a:pt x="1752" y="1567"/>
                  </a:lnTo>
                  <a:lnTo>
                    <a:pt x="1735" y="1561"/>
                  </a:lnTo>
                  <a:lnTo>
                    <a:pt x="36" y="69"/>
                  </a:lnTo>
                  <a:lnTo>
                    <a:pt x="26" y="51"/>
                  </a:lnTo>
                  <a:lnTo>
                    <a:pt x="17" y="34"/>
                  </a:lnTo>
                  <a:lnTo>
                    <a:pt x="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96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216"/>
            <p:cNvSpPr>
              <a:spLocks/>
            </p:cNvSpPr>
            <p:nvPr/>
          </p:nvSpPr>
          <p:spPr bwMode="auto">
            <a:xfrm>
              <a:off x="4979" y="3316"/>
              <a:ext cx="106" cy="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02" y="1672"/>
                </a:cxn>
                <a:cxn ang="0">
                  <a:pos x="1886" y="1667"/>
                </a:cxn>
                <a:cxn ang="0">
                  <a:pos x="1869" y="1662"/>
                </a:cxn>
                <a:cxn ang="0">
                  <a:pos x="1853" y="1655"/>
                </a:cxn>
                <a:cxn ang="0">
                  <a:pos x="1836" y="1650"/>
                </a:cxn>
                <a:cxn ang="0">
                  <a:pos x="32" y="64"/>
                </a:cxn>
                <a:cxn ang="0">
                  <a:pos x="23" y="48"/>
                </a:cxn>
                <a:cxn ang="0">
                  <a:pos x="15" y="31"/>
                </a:cxn>
                <a:cxn ang="0">
                  <a:pos x="8" y="15"/>
                </a:cxn>
                <a:cxn ang="0">
                  <a:pos x="0" y="0"/>
                </a:cxn>
              </a:cxnLst>
              <a:rect l="0" t="0" r="r" b="b"/>
              <a:pathLst>
                <a:path w="1902" h="1672">
                  <a:moveTo>
                    <a:pt x="0" y="0"/>
                  </a:moveTo>
                  <a:lnTo>
                    <a:pt x="1902" y="1672"/>
                  </a:lnTo>
                  <a:lnTo>
                    <a:pt x="1886" y="1667"/>
                  </a:lnTo>
                  <a:lnTo>
                    <a:pt x="1869" y="1662"/>
                  </a:lnTo>
                  <a:lnTo>
                    <a:pt x="1853" y="1655"/>
                  </a:lnTo>
                  <a:lnTo>
                    <a:pt x="1836" y="1650"/>
                  </a:lnTo>
                  <a:lnTo>
                    <a:pt x="32" y="64"/>
                  </a:lnTo>
                  <a:lnTo>
                    <a:pt x="23" y="48"/>
                  </a:lnTo>
                  <a:lnTo>
                    <a:pt x="15" y="31"/>
                  </a:lnTo>
                  <a:lnTo>
                    <a:pt x="8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97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217"/>
            <p:cNvSpPr>
              <a:spLocks/>
            </p:cNvSpPr>
            <p:nvPr/>
          </p:nvSpPr>
          <p:spPr bwMode="auto">
            <a:xfrm>
              <a:off x="4977" y="3312"/>
              <a:ext cx="111" cy="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96" y="1753"/>
                </a:cxn>
                <a:cxn ang="0">
                  <a:pos x="1980" y="1749"/>
                </a:cxn>
                <a:cxn ang="0">
                  <a:pos x="1964" y="1744"/>
                </a:cxn>
                <a:cxn ang="0">
                  <a:pos x="1948" y="1739"/>
                </a:cxn>
                <a:cxn ang="0">
                  <a:pos x="1932" y="1734"/>
                </a:cxn>
                <a:cxn ang="0">
                  <a:pos x="30" y="62"/>
                </a:cxn>
                <a:cxn ang="0">
                  <a:pos x="22" y="46"/>
                </a:cxn>
                <a:cxn ang="0">
                  <a:pos x="14" y="31"/>
                </a:cxn>
                <a:cxn ang="0">
                  <a:pos x="8" y="15"/>
                </a:cxn>
                <a:cxn ang="0">
                  <a:pos x="0" y="0"/>
                </a:cxn>
              </a:cxnLst>
              <a:rect l="0" t="0" r="r" b="b"/>
              <a:pathLst>
                <a:path w="1996" h="1753">
                  <a:moveTo>
                    <a:pt x="0" y="0"/>
                  </a:moveTo>
                  <a:lnTo>
                    <a:pt x="1996" y="1753"/>
                  </a:lnTo>
                  <a:lnTo>
                    <a:pt x="1980" y="1749"/>
                  </a:lnTo>
                  <a:lnTo>
                    <a:pt x="1964" y="1744"/>
                  </a:lnTo>
                  <a:lnTo>
                    <a:pt x="1948" y="1739"/>
                  </a:lnTo>
                  <a:lnTo>
                    <a:pt x="1932" y="1734"/>
                  </a:lnTo>
                  <a:lnTo>
                    <a:pt x="30" y="62"/>
                  </a:lnTo>
                  <a:lnTo>
                    <a:pt x="22" y="46"/>
                  </a:lnTo>
                  <a:lnTo>
                    <a:pt x="14" y="31"/>
                  </a:lnTo>
                  <a:lnTo>
                    <a:pt x="8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98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218"/>
            <p:cNvSpPr>
              <a:spLocks/>
            </p:cNvSpPr>
            <p:nvPr/>
          </p:nvSpPr>
          <p:spPr bwMode="auto">
            <a:xfrm>
              <a:off x="4976" y="3309"/>
              <a:ext cx="115" cy="10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82" y="1829"/>
                </a:cxn>
                <a:cxn ang="0">
                  <a:pos x="2066" y="1825"/>
                </a:cxn>
                <a:cxn ang="0">
                  <a:pos x="2052" y="1821"/>
                </a:cxn>
                <a:cxn ang="0">
                  <a:pos x="2036" y="1816"/>
                </a:cxn>
                <a:cxn ang="0">
                  <a:pos x="2021" y="1811"/>
                </a:cxn>
                <a:cxn ang="0">
                  <a:pos x="25" y="58"/>
                </a:cxn>
                <a:cxn ang="0">
                  <a:pos x="19" y="43"/>
                </a:cxn>
                <a:cxn ang="0">
                  <a:pos x="12" y="27"/>
                </a:cxn>
                <a:cxn ang="0">
                  <a:pos x="5" y="14"/>
                </a:cxn>
                <a:cxn ang="0">
                  <a:pos x="0" y="0"/>
                </a:cxn>
              </a:cxnLst>
              <a:rect l="0" t="0" r="r" b="b"/>
              <a:pathLst>
                <a:path w="2082" h="1829">
                  <a:moveTo>
                    <a:pt x="0" y="0"/>
                  </a:moveTo>
                  <a:lnTo>
                    <a:pt x="2082" y="1829"/>
                  </a:lnTo>
                  <a:lnTo>
                    <a:pt x="2066" y="1825"/>
                  </a:lnTo>
                  <a:lnTo>
                    <a:pt x="2052" y="1821"/>
                  </a:lnTo>
                  <a:lnTo>
                    <a:pt x="2036" y="1816"/>
                  </a:lnTo>
                  <a:lnTo>
                    <a:pt x="2021" y="1811"/>
                  </a:lnTo>
                  <a:lnTo>
                    <a:pt x="25" y="58"/>
                  </a:lnTo>
                  <a:lnTo>
                    <a:pt x="19" y="43"/>
                  </a:lnTo>
                  <a:lnTo>
                    <a:pt x="12" y="27"/>
                  </a:lnTo>
                  <a:lnTo>
                    <a:pt x="5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9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219"/>
            <p:cNvSpPr>
              <a:spLocks/>
            </p:cNvSpPr>
            <p:nvPr/>
          </p:nvSpPr>
          <p:spPr bwMode="auto">
            <a:xfrm>
              <a:off x="4974" y="3306"/>
              <a:ext cx="121" cy="10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65" y="1901"/>
                </a:cxn>
                <a:cxn ang="0">
                  <a:pos x="2149" y="1898"/>
                </a:cxn>
                <a:cxn ang="0">
                  <a:pos x="2134" y="1894"/>
                </a:cxn>
                <a:cxn ang="0">
                  <a:pos x="2120" y="1889"/>
                </a:cxn>
                <a:cxn ang="0">
                  <a:pos x="2105" y="1885"/>
                </a:cxn>
                <a:cxn ang="0">
                  <a:pos x="23" y="56"/>
                </a:cxn>
                <a:cxn ang="0">
                  <a:pos x="16" y="40"/>
                </a:cxn>
                <a:cxn ang="0">
                  <a:pos x="10" y="25"/>
                </a:cxn>
                <a:cxn ang="0">
                  <a:pos x="5" y="11"/>
                </a:cxn>
                <a:cxn ang="0">
                  <a:pos x="0" y="0"/>
                </a:cxn>
              </a:cxnLst>
              <a:rect l="0" t="0" r="r" b="b"/>
              <a:pathLst>
                <a:path w="2165" h="1901">
                  <a:moveTo>
                    <a:pt x="0" y="0"/>
                  </a:moveTo>
                  <a:lnTo>
                    <a:pt x="2165" y="1901"/>
                  </a:lnTo>
                  <a:lnTo>
                    <a:pt x="2149" y="1898"/>
                  </a:lnTo>
                  <a:lnTo>
                    <a:pt x="2134" y="1894"/>
                  </a:lnTo>
                  <a:lnTo>
                    <a:pt x="2120" y="1889"/>
                  </a:lnTo>
                  <a:lnTo>
                    <a:pt x="2105" y="1885"/>
                  </a:lnTo>
                  <a:lnTo>
                    <a:pt x="23" y="56"/>
                  </a:lnTo>
                  <a:lnTo>
                    <a:pt x="16" y="40"/>
                  </a:lnTo>
                  <a:lnTo>
                    <a:pt x="10" y="25"/>
                  </a:lnTo>
                  <a:lnTo>
                    <a:pt x="5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9B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220"/>
            <p:cNvSpPr>
              <a:spLocks/>
            </p:cNvSpPr>
            <p:nvPr/>
          </p:nvSpPr>
          <p:spPr bwMode="auto">
            <a:xfrm>
              <a:off x="4973" y="3303"/>
              <a:ext cx="125" cy="10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239" y="1967"/>
                </a:cxn>
                <a:cxn ang="0">
                  <a:pos x="2238" y="1968"/>
                </a:cxn>
                <a:cxn ang="0">
                  <a:pos x="2224" y="1965"/>
                </a:cxn>
                <a:cxn ang="0">
                  <a:pos x="2210" y="1961"/>
                </a:cxn>
                <a:cxn ang="0">
                  <a:pos x="2196" y="1958"/>
                </a:cxn>
                <a:cxn ang="0">
                  <a:pos x="2184" y="1954"/>
                </a:cxn>
                <a:cxn ang="0">
                  <a:pos x="19" y="53"/>
                </a:cxn>
                <a:cxn ang="0">
                  <a:pos x="10" y="31"/>
                </a:cxn>
                <a:cxn ang="0">
                  <a:pos x="5" y="15"/>
                </a:cxn>
                <a:cxn ang="0">
                  <a:pos x="1" y="5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2239" h="1968">
                  <a:moveTo>
                    <a:pt x="1" y="0"/>
                  </a:moveTo>
                  <a:lnTo>
                    <a:pt x="2239" y="1967"/>
                  </a:lnTo>
                  <a:lnTo>
                    <a:pt x="2238" y="1968"/>
                  </a:lnTo>
                  <a:lnTo>
                    <a:pt x="2224" y="1965"/>
                  </a:lnTo>
                  <a:lnTo>
                    <a:pt x="2210" y="1961"/>
                  </a:lnTo>
                  <a:lnTo>
                    <a:pt x="2196" y="1958"/>
                  </a:lnTo>
                  <a:lnTo>
                    <a:pt x="2184" y="1954"/>
                  </a:lnTo>
                  <a:lnTo>
                    <a:pt x="19" y="53"/>
                  </a:lnTo>
                  <a:lnTo>
                    <a:pt x="10" y="31"/>
                  </a:lnTo>
                  <a:lnTo>
                    <a:pt x="5" y="15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29C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221"/>
            <p:cNvSpPr>
              <a:spLocks/>
            </p:cNvSpPr>
            <p:nvPr/>
          </p:nvSpPr>
          <p:spPr bwMode="auto">
            <a:xfrm>
              <a:off x="4973" y="3302"/>
              <a:ext cx="126" cy="11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255" y="1969"/>
                </a:cxn>
                <a:cxn ang="0">
                  <a:pos x="2244" y="1983"/>
                </a:cxn>
                <a:cxn ang="0">
                  <a:pos x="2238" y="1990"/>
                </a:cxn>
                <a:cxn ang="0">
                  <a:pos x="0" y="23"/>
                </a:cxn>
                <a:cxn ang="0">
                  <a:pos x="15" y="0"/>
                </a:cxn>
              </a:cxnLst>
              <a:rect l="0" t="0" r="r" b="b"/>
              <a:pathLst>
                <a:path w="2255" h="1990">
                  <a:moveTo>
                    <a:pt x="15" y="0"/>
                  </a:moveTo>
                  <a:lnTo>
                    <a:pt x="2255" y="1969"/>
                  </a:lnTo>
                  <a:lnTo>
                    <a:pt x="2244" y="1983"/>
                  </a:lnTo>
                  <a:lnTo>
                    <a:pt x="2238" y="1990"/>
                  </a:lnTo>
                  <a:lnTo>
                    <a:pt x="0" y="2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39E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222"/>
            <p:cNvSpPr>
              <a:spLocks/>
            </p:cNvSpPr>
            <p:nvPr/>
          </p:nvSpPr>
          <p:spPr bwMode="auto">
            <a:xfrm>
              <a:off x="4974" y="3300"/>
              <a:ext cx="126" cy="111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257" y="1971"/>
                </a:cxn>
                <a:cxn ang="0">
                  <a:pos x="2240" y="1993"/>
                </a:cxn>
                <a:cxn ang="0">
                  <a:pos x="0" y="24"/>
                </a:cxn>
                <a:cxn ang="0">
                  <a:pos x="14" y="0"/>
                </a:cxn>
              </a:cxnLst>
              <a:rect l="0" t="0" r="r" b="b"/>
              <a:pathLst>
                <a:path w="2257" h="1993">
                  <a:moveTo>
                    <a:pt x="14" y="0"/>
                  </a:moveTo>
                  <a:lnTo>
                    <a:pt x="2257" y="1971"/>
                  </a:lnTo>
                  <a:lnTo>
                    <a:pt x="2240" y="1993"/>
                  </a:lnTo>
                  <a:lnTo>
                    <a:pt x="0" y="2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39F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223"/>
            <p:cNvSpPr>
              <a:spLocks/>
            </p:cNvSpPr>
            <p:nvPr/>
          </p:nvSpPr>
          <p:spPr bwMode="auto">
            <a:xfrm>
              <a:off x="4975" y="3299"/>
              <a:ext cx="126" cy="11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260" y="1972"/>
                </a:cxn>
                <a:cxn ang="0">
                  <a:pos x="2243" y="1993"/>
                </a:cxn>
                <a:cxn ang="0">
                  <a:pos x="0" y="22"/>
                </a:cxn>
                <a:cxn ang="0">
                  <a:pos x="15" y="0"/>
                </a:cxn>
              </a:cxnLst>
              <a:rect l="0" t="0" r="r" b="b"/>
              <a:pathLst>
                <a:path w="2260" h="1993">
                  <a:moveTo>
                    <a:pt x="15" y="0"/>
                  </a:moveTo>
                  <a:lnTo>
                    <a:pt x="2260" y="1972"/>
                  </a:lnTo>
                  <a:lnTo>
                    <a:pt x="2243" y="1993"/>
                  </a:lnTo>
                  <a:lnTo>
                    <a:pt x="0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A0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224"/>
            <p:cNvSpPr>
              <a:spLocks/>
            </p:cNvSpPr>
            <p:nvPr/>
          </p:nvSpPr>
          <p:spPr bwMode="auto">
            <a:xfrm>
              <a:off x="4976" y="3298"/>
              <a:ext cx="126" cy="11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261" y="1973"/>
                </a:cxn>
                <a:cxn ang="0">
                  <a:pos x="2245" y="1995"/>
                </a:cxn>
                <a:cxn ang="0">
                  <a:pos x="0" y="23"/>
                </a:cxn>
                <a:cxn ang="0">
                  <a:pos x="15" y="0"/>
                </a:cxn>
              </a:cxnLst>
              <a:rect l="0" t="0" r="r" b="b"/>
              <a:pathLst>
                <a:path w="2261" h="1995">
                  <a:moveTo>
                    <a:pt x="15" y="0"/>
                  </a:moveTo>
                  <a:lnTo>
                    <a:pt x="2261" y="1973"/>
                  </a:lnTo>
                  <a:lnTo>
                    <a:pt x="2245" y="1995"/>
                  </a:lnTo>
                  <a:lnTo>
                    <a:pt x="0" y="2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A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225"/>
            <p:cNvSpPr>
              <a:spLocks/>
            </p:cNvSpPr>
            <p:nvPr/>
          </p:nvSpPr>
          <p:spPr bwMode="auto">
            <a:xfrm>
              <a:off x="4977" y="3297"/>
              <a:ext cx="125" cy="11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262" y="1974"/>
                </a:cxn>
                <a:cxn ang="0">
                  <a:pos x="2246" y="1995"/>
                </a:cxn>
                <a:cxn ang="0">
                  <a:pos x="0" y="22"/>
                </a:cxn>
                <a:cxn ang="0">
                  <a:pos x="15" y="0"/>
                </a:cxn>
              </a:cxnLst>
              <a:rect l="0" t="0" r="r" b="b"/>
              <a:pathLst>
                <a:path w="2262" h="1995">
                  <a:moveTo>
                    <a:pt x="15" y="0"/>
                  </a:moveTo>
                  <a:lnTo>
                    <a:pt x="2262" y="1974"/>
                  </a:lnTo>
                  <a:lnTo>
                    <a:pt x="2246" y="1995"/>
                  </a:lnTo>
                  <a:lnTo>
                    <a:pt x="0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2A2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226"/>
            <p:cNvSpPr>
              <a:spLocks/>
            </p:cNvSpPr>
            <p:nvPr/>
          </p:nvSpPr>
          <p:spPr bwMode="auto">
            <a:xfrm>
              <a:off x="4978" y="3295"/>
              <a:ext cx="125" cy="1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263" y="1976"/>
                </a:cxn>
                <a:cxn ang="0">
                  <a:pos x="2247" y="1998"/>
                </a:cxn>
                <a:cxn ang="0">
                  <a:pos x="0" y="24"/>
                </a:cxn>
                <a:cxn ang="0">
                  <a:pos x="16" y="0"/>
                </a:cxn>
              </a:cxnLst>
              <a:rect l="0" t="0" r="r" b="b"/>
              <a:pathLst>
                <a:path w="2263" h="1998">
                  <a:moveTo>
                    <a:pt x="16" y="0"/>
                  </a:moveTo>
                  <a:lnTo>
                    <a:pt x="2263" y="1976"/>
                  </a:lnTo>
                  <a:lnTo>
                    <a:pt x="2247" y="1998"/>
                  </a:lnTo>
                  <a:lnTo>
                    <a:pt x="0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A3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227"/>
            <p:cNvSpPr>
              <a:spLocks/>
            </p:cNvSpPr>
            <p:nvPr/>
          </p:nvSpPr>
          <p:spPr bwMode="auto">
            <a:xfrm>
              <a:off x="4978" y="3294"/>
              <a:ext cx="126" cy="1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263" y="1975"/>
                </a:cxn>
                <a:cxn ang="0">
                  <a:pos x="2247" y="1998"/>
                </a:cxn>
                <a:cxn ang="0">
                  <a:pos x="0" y="22"/>
                </a:cxn>
                <a:cxn ang="0">
                  <a:pos x="16" y="0"/>
                </a:cxn>
              </a:cxnLst>
              <a:rect l="0" t="0" r="r" b="b"/>
              <a:pathLst>
                <a:path w="2263" h="1998">
                  <a:moveTo>
                    <a:pt x="16" y="0"/>
                  </a:moveTo>
                  <a:lnTo>
                    <a:pt x="2263" y="1975"/>
                  </a:lnTo>
                  <a:lnTo>
                    <a:pt x="2247" y="1998"/>
                  </a:lnTo>
                  <a:lnTo>
                    <a:pt x="0" y="2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2A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228"/>
            <p:cNvSpPr>
              <a:spLocks/>
            </p:cNvSpPr>
            <p:nvPr/>
          </p:nvSpPr>
          <p:spPr bwMode="auto">
            <a:xfrm>
              <a:off x="4979" y="3293"/>
              <a:ext cx="126" cy="1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264" y="1975"/>
                </a:cxn>
                <a:cxn ang="0">
                  <a:pos x="2247" y="1997"/>
                </a:cxn>
                <a:cxn ang="0">
                  <a:pos x="0" y="22"/>
                </a:cxn>
                <a:cxn ang="0">
                  <a:pos x="16" y="0"/>
                </a:cxn>
              </a:cxnLst>
              <a:rect l="0" t="0" r="r" b="b"/>
              <a:pathLst>
                <a:path w="2264" h="1997">
                  <a:moveTo>
                    <a:pt x="16" y="0"/>
                  </a:moveTo>
                  <a:lnTo>
                    <a:pt x="2264" y="1975"/>
                  </a:lnTo>
                  <a:lnTo>
                    <a:pt x="2247" y="1997"/>
                  </a:lnTo>
                  <a:lnTo>
                    <a:pt x="0" y="2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3A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229"/>
            <p:cNvSpPr>
              <a:spLocks/>
            </p:cNvSpPr>
            <p:nvPr/>
          </p:nvSpPr>
          <p:spPr bwMode="auto">
            <a:xfrm>
              <a:off x="4980" y="3292"/>
              <a:ext cx="126" cy="11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263" y="1975"/>
                </a:cxn>
                <a:cxn ang="0">
                  <a:pos x="2248" y="1997"/>
                </a:cxn>
                <a:cxn ang="0">
                  <a:pos x="0" y="22"/>
                </a:cxn>
                <a:cxn ang="0">
                  <a:pos x="15" y="0"/>
                </a:cxn>
              </a:cxnLst>
              <a:rect l="0" t="0" r="r" b="b"/>
              <a:pathLst>
                <a:path w="2263" h="1997">
                  <a:moveTo>
                    <a:pt x="15" y="0"/>
                  </a:moveTo>
                  <a:lnTo>
                    <a:pt x="2263" y="1975"/>
                  </a:lnTo>
                  <a:lnTo>
                    <a:pt x="2248" y="1997"/>
                  </a:lnTo>
                  <a:lnTo>
                    <a:pt x="0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3A6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230"/>
            <p:cNvSpPr>
              <a:spLocks/>
            </p:cNvSpPr>
            <p:nvPr/>
          </p:nvSpPr>
          <p:spPr bwMode="auto">
            <a:xfrm>
              <a:off x="4981" y="3290"/>
              <a:ext cx="126" cy="1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264" y="1976"/>
                </a:cxn>
                <a:cxn ang="0">
                  <a:pos x="2248" y="1998"/>
                </a:cxn>
                <a:cxn ang="0">
                  <a:pos x="0" y="23"/>
                </a:cxn>
                <a:cxn ang="0">
                  <a:pos x="16" y="0"/>
                </a:cxn>
              </a:cxnLst>
              <a:rect l="0" t="0" r="r" b="b"/>
              <a:pathLst>
                <a:path w="2264" h="1998">
                  <a:moveTo>
                    <a:pt x="16" y="0"/>
                  </a:moveTo>
                  <a:lnTo>
                    <a:pt x="2264" y="1976"/>
                  </a:lnTo>
                  <a:lnTo>
                    <a:pt x="2248" y="1998"/>
                  </a:lnTo>
                  <a:lnTo>
                    <a:pt x="0" y="2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3A8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231"/>
            <p:cNvSpPr>
              <a:spLocks/>
            </p:cNvSpPr>
            <p:nvPr/>
          </p:nvSpPr>
          <p:spPr bwMode="auto">
            <a:xfrm>
              <a:off x="4982" y="3289"/>
              <a:ext cx="126" cy="11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264" y="1975"/>
                </a:cxn>
                <a:cxn ang="0">
                  <a:pos x="2248" y="1997"/>
                </a:cxn>
                <a:cxn ang="0">
                  <a:pos x="0" y="21"/>
                </a:cxn>
                <a:cxn ang="0">
                  <a:pos x="17" y="0"/>
                </a:cxn>
              </a:cxnLst>
              <a:rect l="0" t="0" r="r" b="b"/>
              <a:pathLst>
                <a:path w="2264" h="1997">
                  <a:moveTo>
                    <a:pt x="17" y="0"/>
                  </a:moveTo>
                  <a:lnTo>
                    <a:pt x="2264" y="1975"/>
                  </a:lnTo>
                  <a:lnTo>
                    <a:pt x="2248" y="1997"/>
                  </a:lnTo>
                  <a:lnTo>
                    <a:pt x="0" y="2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3A9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232"/>
            <p:cNvSpPr>
              <a:spLocks/>
            </p:cNvSpPr>
            <p:nvPr/>
          </p:nvSpPr>
          <p:spPr bwMode="auto">
            <a:xfrm>
              <a:off x="4983" y="3288"/>
              <a:ext cx="126" cy="1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262" y="1974"/>
                </a:cxn>
                <a:cxn ang="0">
                  <a:pos x="2247" y="1997"/>
                </a:cxn>
                <a:cxn ang="0">
                  <a:pos x="0" y="22"/>
                </a:cxn>
                <a:cxn ang="0">
                  <a:pos x="16" y="0"/>
                </a:cxn>
              </a:cxnLst>
              <a:rect l="0" t="0" r="r" b="b"/>
              <a:pathLst>
                <a:path w="2262" h="1997">
                  <a:moveTo>
                    <a:pt x="16" y="0"/>
                  </a:moveTo>
                  <a:lnTo>
                    <a:pt x="2262" y="1974"/>
                  </a:lnTo>
                  <a:lnTo>
                    <a:pt x="2247" y="1997"/>
                  </a:lnTo>
                  <a:lnTo>
                    <a:pt x="0" y="2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3AA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233"/>
            <p:cNvSpPr>
              <a:spLocks/>
            </p:cNvSpPr>
            <p:nvPr/>
          </p:nvSpPr>
          <p:spPr bwMode="auto">
            <a:xfrm>
              <a:off x="4984" y="3287"/>
              <a:ext cx="125" cy="11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261" y="1972"/>
                </a:cxn>
                <a:cxn ang="0">
                  <a:pos x="2246" y="1995"/>
                </a:cxn>
                <a:cxn ang="0">
                  <a:pos x="0" y="21"/>
                </a:cxn>
                <a:cxn ang="0">
                  <a:pos x="9" y="10"/>
                </a:cxn>
                <a:cxn ang="0">
                  <a:pos x="17" y="0"/>
                </a:cxn>
              </a:cxnLst>
              <a:rect l="0" t="0" r="r" b="b"/>
              <a:pathLst>
                <a:path w="2261" h="1995">
                  <a:moveTo>
                    <a:pt x="17" y="0"/>
                  </a:moveTo>
                  <a:lnTo>
                    <a:pt x="2261" y="1972"/>
                  </a:lnTo>
                  <a:lnTo>
                    <a:pt x="2246" y="1995"/>
                  </a:lnTo>
                  <a:lnTo>
                    <a:pt x="0" y="21"/>
                  </a:lnTo>
                  <a:lnTo>
                    <a:pt x="9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3A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234"/>
            <p:cNvSpPr>
              <a:spLocks/>
            </p:cNvSpPr>
            <p:nvPr/>
          </p:nvSpPr>
          <p:spPr bwMode="auto">
            <a:xfrm>
              <a:off x="4985" y="3286"/>
              <a:ext cx="125" cy="11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259" y="1971"/>
                </a:cxn>
                <a:cxn ang="0">
                  <a:pos x="2244" y="1993"/>
                </a:cxn>
                <a:cxn ang="0">
                  <a:pos x="0" y="21"/>
                </a:cxn>
                <a:cxn ang="0">
                  <a:pos x="17" y="0"/>
                </a:cxn>
              </a:cxnLst>
              <a:rect l="0" t="0" r="r" b="b"/>
              <a:pathLst>
                <a:path w="2259" h="1993">
                  <a:moveTo>
                    <a:pt x="17" y="0"/>
                  </a:moveTo>
                  <a:lnTo>
                    <a:pt x="2259" y="1971"/>
                  </a:lnTo>
                  <a:lnTo>
                    <a:pt x="2244" y="1993"/>
                  </a:lnTo>
                  <a:lnTo>
                    <a:pt x="0" y="2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4AC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235"/>
            <p:cNvSpPr>
              <a:spLocks/>
            </p:cNvSpPr>
            <p:nvPr/>
          </p:nvSpPr>
          <p:spPr bwMode="auto">
            <a:xfrm>
              <a:off x="4986" y="3285"/>
              <a:ext cx="125" cy="11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258" y="1969"/>
                </a:cxn>
                <a:cxn ang="0">
                  <a:pos x="2242" y="1992"/>
                </a:cxn>
                <a:cxn ang="0">
                  <a:pos x="0" y="21"/>
                </a:cxn>
                <a:cxn ang="0">
                  <a:pos x="17" y="0"/>
                </a:cxn>
              </a:cxnLst>
              <a:rect l="0" t="0" r="r" b="b"/>
              <a:pathLst>
                <a:path w="2258" h="1992">
                  <a:moveTo>
                    <a:pt x="17" y="0"/>
                  </a:moveTo>
                  <a:lnTo>
                    <a:pt x="2258" y="1969"/>
                  </a:lnTo>
                  <a:lnTo>
                    <a:pt x="2242" y="1992"/>
                  </a:lnTo>
                  <a:lnTo>
                    <a:pt x="0" y="2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2AC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236"/>
            <p:cNvSpPr>
              <a:spLocks/>
            </p:cNvSpPr>
            <p:nvPr/>
          </p:nvSpPr>
          <p:spPr bwMode="auto">
            <a:xfrm>
              <a:off x="4987" y="3283"/>
              <a:ext cx="125" cy="11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256" y="1968"/>
                </a:cxn>
                <a:cxn ang="0">
                  <a:pos x="2241" y="1991"/>
                </a:cxn>
                <a:cxn ang="0">
                  <a:pos x="0" y="22"/>
                </a:cxn>
                <a:cxn ang="0">
                  <a:pos x="17" y="0"/>
                </a:cxn>
              </a:cxnLst>
              <a:rect l="0" t="0" r="r" b="b"/>
              <a:pathLst>
                <a:path w="2256" h="1991">
                  <a:moveTo>
                    <a:pt x="17" y="0"/>
                  </a:moveTo>
                  <a:lnTo>
                    <a:pt x="2256" y="1968"/>
                  </a:lnTo>
                  <a:lnTo>
                    <a:pt x="2241" y="1991"/>
                  </a:lnTo>
                  <a:lnTo>
                    <a:pt x="0" y="2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3AE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237"/>
            <p:cNvSpPr>
              <a:spLocks/>
            </p:cNvSpPr>
            <p:nvPr/>
          </p:nvSpPr>
          <p:spPr bwMode="auto">
            <a:xfrm>
              <a:off x="4988" y="3282"/>
              <a:ext cx="125" cy="11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254" y="1966"/>
                </a:cxn>
                <a:cxn ang="0">
                  <a:pos x="2239" y="1989"/>
                </a:cxn>
                <a:cxn ang="0">
                  <a:pos x="0" y="21"/>
                </a:cxn>
                <a:cxn ang="0">
                  <a:pos x="18" y="0"/>
                </a:cxn>
              </a:cxnLst>
              <a:rect l="0" t="0" r="r" b="b"/>
              <a:pathLst>
                <a:path w="2254" h="1989">
                  <a:moveTo>
                    <a:pt x="18" y="0"/>
                  </a:moveTo>
                  <a:lnTo>
                    <a:pt x="2254" y="1966"/>
                  </a:lnTo>
                  <a:lnTo>
                    <a:pt x="2239" y="1989"/>
                  </a:lnTo>
                  <a:lnTo>
                    <a:pt x="0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3AE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238"/>
            <p:cNvSpPr>
              <a:spLocks/>
            </p:cNvSpPr>
            <p:nvPr/>
          </p:nvSpPr>
          <p:spPr bwMode="auto">
            <a:xfrm>
              <a:off x="4989" y="3281"/>
              <a:ext cx="125" cy="11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250" y="1963"/>
                </a:cxn>
                <a:cxn ang="0">
                  <a:pos x="2236" y="1986"/>
                </a:cxn>
                <a:cxn ang="0">
                  <a:pos x="0" y="20"/>
                </a:cxn>
                <a:cxn ang="0">
                  <a:pos x="17" y="0"/>
                </a:cxn>
              </a:cxnLst>
              <a:rect l="0" t="0" r="r" b="b"/>
              <a:pathLst>
                <a:path w="2250" h="1986">
                  <a:moveTo>
                    <a:pt x="17" y="0"/>
                  </a:moveTo>
                  <a:lnTo>
                    <a:pt x="2250" y="1963"/>
                  </a:lnTo>
                  <a:lnTo>
                    <a:pt x="2236" y="1986"/>
                  </a:lnTo>
                  <a:lnTo>
                    <a:pt x="0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3AF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239"/>
            <p:cNvSpPr>
              <a:spLocks/>
            </p:cNvSpPr>
            <p:nvPr/>
          </p:nvSpPr>
          <p:spPr bwMode="auto">
            <a:xfrm>
              <a:off x="4990" y="3280"/>
              <a:ext cx="124" cy="11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248" y="1961"/>
                </a:cxn>
                <a:cxn ang="0">
                  <a:pos x="2233" y="1984"/>
                </a:cxn>
                <a:cxn ang="0">
                  <a:pos x="0" y="21"/>
                </a:cxn>
                <a:cxn ang="0">
                  <a:pos x="18" y="0"/>
                </a:cxn>
              </a:cxnLst>
              <a:rect l="0" t="0" r="r" b="b"/>
              <a:pathLst>
                <a:path w="2248" h="1984">
                  <a:moveTo>
                    <a:pt x="18" y="0"/>
                  </a:moveTo>
                  <a:lnTo>
                    <a:pt x="2248" y="1961"/>
                  </a:lnTo>
                  <a:lnTo>
                    <a:pt x="2233" y="1984"/>
                  </a:lnTo>
                  <a:lnTo>
                    <a:pt x="0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3B0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240"/>
            <p:cNvSpPr>
              <a:spLocks/>
            </p:cNvSpPr>
            <p:nvPr/>
          </p:nvSpPr>
          <p:spPr bwMode="auto">
            <a:xfrm>
              <a:off x="4991" y="3279"/>
              <a:ext cx="124" cy="11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245" y="1957"/>
                </a:cxn>
                <a:cxn ang="0">
                  <a:pos x="2230" y="1981"/>
                </a:cxn>
                <a:cxn ang="0">
                  <a:pos x="0" y="20"/>
                </a:cxn>
                <a:cxn ang="0">
                  <a:pos x="18" y="0"/>
                </a:cxn>
              </a:cxnLst>
              <a:rect l="0" t="0" r="r" b="b"/>
              <a:pathLst>
                <a:path w="2245" h="1981">
                  <a:moveTo>
                    <a:pt x="18" y="0"/>
                  </a:moveTo>
                  <a:lnTo>
                    <a:pt x="2245" y="1957"/>
                  </a:lnTo>
                  <a:lnTo>
                    <a:pt x="2230" y="1981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3B0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241"/>
            <p:cNvSpPr>
              <a:spLocks/>
            </p:cNvSpPr>
            <p:nvPr/>
          </p:nvSpPr>
          <p:spPr bwMode="auto">
            <a:xfrm>
              <a:off x="4992" y="3278"/>
              <a:ext cx="124" cy="11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241" y="1954"/>
                </a:cxn>
                <a:cxn ang="0">
                  <a:pos x="2227" y="1977"/>
                </a:cxn>
                <a:cxn ang="0">
                  <a:pos x="0" y="20"/>
                </a:cxn>
                <a:cxn ang="0">
                  <a:pos x="18" y="0"/>
                </a:cxn>
              </a:cxnLst>
              <a:rect l="0" t="0" r="r" b="b"/>
              <a:pathLst>
                <a:path w="2241" h="1977">
                  <a:moveTo>
                    <a:pt x="18" y="0"/>
                  </a:moveTo>
                  <a:lnTo>
                    <a:pt x="2241" y="1954"/>
                  </a:lnTo>
                  <a:lnTo>
                    <a:pt x="2227" y="1977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3B1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242"/>
            <p:cNvSpPr>
              <a:spLocks/>
            </p:cNvSpPr>
            <p:nvPr/>
          </p:nvSpPr>
          <p:spPr bwMode="auto">
            <a:xfrm>
              <a:off x="4993" y="3277"/>
              <a:ext cx="124" cy="109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238" y="1951"/>
                </a:cxn>
                <a:cxn ang="0">
                  <a:pos x="2223" y="1974"/>
                </a:cxn>
                <a:cxn ang="0">
                  <a:pos x="0" y="20"/>
                </a:cxn>
                <a:cxn ang="0">
                  <a:pos x="18" y="0"/>
                </a:cxn>
              </a:cxnLst>
              <a:rect l="0" t="0" r="r" b="b"/>
              <a:pathLst>
                <a:path w="2238" h="1974">
                  <a:moveTo>
                    <a:pt x="18" y="0"/>
                  </a:moveTo>
                  <a:lnTo>
                    <a:pt x="2238" y="1951"/>
                  </a:lnTo>
                  <a:lnTo>
                    <a:pt x="2223" y="1974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3B2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243"/>
            <p:cNvSpPr>
              <a:spLocks/>
            </p:cNvSpPr>
            <p:nvPr/>
          </p:nvSpPr>
          <p:spPr bwMode="auto">
            <a:xfrm>
              <a:off x="4994" y="3275"/>
              <a:ext cx="124" cy="11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233" y="1946"/>
                </a:cxn>
                <a:cxn ang="0">
                  <a:pos x="2220" y="1971"/>
                </a:cxn>
                <a:cxn ang="0">
                  <a:pos x="0" y="20"/>
                </a:cxn>
                <a:cxn ang="0">
                  <a:pos x="18" y="0"/>
                </a:cxn>
              </a:cxnLst>
              <a:rect l="0" t="0" r="r" b="b"/>
              <a:pathLst>
                <a:path w="2233" h="1971">
                  <a:moveTo>
                    <a:pt x="18" y="0"/>
                  </a:moveTo>
                  <a:lnTo>
                    <a:pt x="2233" y="1946"/>
                  </a:lnTo>
                  <a:lnTo>
                    <a:pt x="2220" y="1971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4B3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244"/>
            <p:cNvSpPr>
              <a:spLocks/>
            </p:cNvSpPr>
            <p:nvPr/>
          </p:nvSpPr>
          <p:spPr bwMode="auto">
            <a:xfrm>
              <a:off x="4995" y="3274"/>
              <a:ext cx="123" cy="11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230" y="1944"/>
                </a:cxn>
                <a:cxn ang="0">
                  <a:pos x="2215" y="1967"/>
                </a:cxn>
                <a:cxn ang="0">
                  <a:pos x="0" y="21"/>
                </a:cxn>
                <a:cxn ang="0">
                  <a:pos x="19" y="0"/>
                </a:cxn>
              </a:cxnLst>
              <a:rect l="0" t="0" r="r" b="b"/>
              <a:pathLst>
                <a:path w="2230" h="1967">
                  <a:moveTo>
                    <a:pt x="19" y="0"/>
                  </a:moveTo>
                  <a:lnTo>
                    <a:pt x="2230" y="1944"/>
                  </a:lnTo>
                  <a:lnTo>
                    <a:pt x="2215" y="1967"/>
                  </a:lnTo>
                  <a:lnTo>
                    <a:pt x="0" y="2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4B4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245"/>
            <p:cNvSpPr>
              <a:spLocks/>
            </p:cNvSpPr>
            <p:nvPr/>
          </p:nvSpPr>
          <p:spPr bwMode="auto">
            <a:xfrm>
              <a:off x="4996" y="3273"/>
              <a:ext cx="123" cy="109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225" y="1939"/>
                </a:cxn>
                <a:cxn ang="0">
                  <a:pos x="2211" y="1963"/>
                </a:cxn>
                <a:cxn ang="0">
                  <a:pos x="0" y="19"/>
                </a:cxn>
                <a:cxn ang="0">
                  <a:pos x="19" y="0"/>
                </a:cxn>
              </a:cxnLst>
              <a:rect l="0" t="0" r="r" b="b"/>
              <a:pathLst>
                <a:path w="2225" h="1963">
                  <a:moveTo>
                    <a:pt x="19" y="0"/>
                  </a:moveTo>
                  <a:lnTo>
                    <a:pt x="2225" y="1939"/>
                  </a:lnTo>
                  <a:lnTo>
                    <a:pt x="2211" y="1963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4B5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246"/>
            <p:cNvSpPr>
              <a:spLocks/>
            </p:cNvSpPr>
            <p:nvPr/>
          </p:nvSpPr>
          <p:spPr bwMode="auto">
            <a:xfrm>
              <a:off x="4997" y="3272"/>
              <a:ext cx="123" cy="109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220" y="1935"/>
                </a:cxn>
                <a:cxn ang="0">
                  <a:pos x="2206" y="1959"/>
                </a:cxn>
                <a:cxn ang="0">
                  <a:pos x="0" y="20"/>
                </a:cxn>
                <a:cxn ang="0">
                  <a:pos x="18" y="0"/>
                </a:cxn>
              </a:cxnLst>
              <a:rect l="0" t="0" r="r" b="b"/>
              <a:pathLst>
                <a:path w="2220" h="1959">
                  <a:moveTo>
                    <a:pt x="18" y="0"/>
                  </a:moveTo>
                  <a:lnTo>
                    <a:pt x="2220" y="1935"/>
                  </a:lnTo>
                  <a:lnTo>
                    <a:pt x="2206" y="1959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4B6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247"/>
            <p:cNvSpPr>
              <a:spLocks/>
            </p:cNvSpPr>
            <p:nvPr/>
          </p:nvSpPr>
          <p:spPr bwMode="auto">
            <a:xfrm>
              <a:off x="4998" y="3271"/>
              <a:ext cx="123" cy="109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216" y="1930"/>
                </a:cxn>
                <a:cxn ang="0">
                  <a:pos x="2202" y="1954"/>
                </a:cxn>
                <a:cxn ang="0">
                  <a:pos x="0" y="19"/>
                </a:cxn>
                <a:cxn ang="0">
                  <a:pos x="19" y="0"/>
                </a:cxn>
              </a:cxnLst>
              <a:rect l="0" t="0" r="r" b="b"/>
              <a:pathLst>
                <a:path w="2216" h="1954">
                  <a:moveTo>
                    <a:pt x="19" y="0"/>
                  </a:moveTo>
                  <a:lnTo>
                    <a:pt x="2216" y="1930"/>
                  </a:lnTo>
                  <a:lnTo>
                    <a:pt x="2202" y="1954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4B7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248"/>
            <p:cNvSpPr>
              <a:spLocks/>
            </p:cNvSpPr>
            <p:nvPr/>
          </p:nvSpPr>
          <p:spPr bwMode="auto">
            <a:xfrm>
              <a:off x="4999" y="3270"/>
              <a:ext cx="123" cy="10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210" y="1925"/>
                </a:cxn>
                <a:cxn ang="0">
                  <a:pos x="2197" y="1949"/>
                </a:cxn>
                <a:cxn ang="0">
                  <a:pos x="0" y="19"/>
                </a:cxn>
                <a:cxn ang="0">
                  <a:pos x="20" y="0"/>
                </a:cxn>
              </a:cxnLst>
              <a:rect l="0" t="0" r="r" b="b"/>
              <a:pathLst>
                <a:path w="2210" h="1949">
                  <a:moveTo>
                    <a:pt x="20" y="0"/>
                  </a:moveTo>
                  <a:lnTo>
                    <a:pt x="2210" y="1925"/>
                  </a:lnTo>
                  <a:lnTo>
                    <a:pt x="2197" y="1949"/>
                  </a:lnTo>
                  <a:lnTo>
                    <a:pt x="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4B8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249"/>
            <p:cNvSpPr>
              <a:spLocks/>
            </p:cNvSpPr>
            <p:nvPr/>
          </p:nvSpPr>
          <p:spPr bwMode="auto">
            <a:xfrm>
              <a:off x="5000" y="3269"/>
              <a:ext cx="122" cy="10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204" y="1919"/>
                </a:cxn>
                <a:cxn ang="0">
                  <a:pos x="2190" y="1944"/>
                </a:cxn>
                <a:cxn ang="0">
                  <a:pos x="0" y="19"/>
                </a:cxn>
                <a:cxn ang="0">
                  <a:pos x="19" y="0"/>
                </a:cxn>
              </a:cxnLst>
              <a:rect l="0" t="0" r="r" b="b"/>
              <a:pathLst>
                <a:path w="2204" h="1944">
                  <a:moveTo>
                    <a:pt x="19" y="0"/>
                  </a:moveTo>
                  <a:lnTo>
                    <a:pt x="2204" y="1919"/>
                  </a:lnTo>
                  <a:lnTo>
                    <a:pt x="2190" y="1944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4B9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250"/>
            <p:cNvSpPr>
              <a:spLocks/>
            </p:cNvSpPr>
            <p:nvPr/>
          </p:nvSpPr>
          <p:spPr bwMode="auto">
            <a:xfrm>
              <a:off x="5001" y="3268"/>
              <a:ext cx="122" cy="108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2198" y="1914"/>
                </a:cxn>
                <a:cxn ang="0">
                  <a:pos x="2185" y="1938"/>
                </a:cxn>
                <a:cxn ang="0">
                  <a:pos x="0" y="19"/>
                </a:cxn>
                <a:cxn ang="0">
                  <a:pos x="19" y="0"/>
                </a:cxn>
              </a:cxnLst>
              <a:rect l="0" t="0" r="r" b="b"/>
              <a:pathLst>
                <a:path w="2198" h="1938">
                  <a:moveTo>
                    <a:pt x="19" y="0"/>
                  </a:moveTo>
                  <a:lnTo>
                    <a:pt x="2198" y="1914"/>
                  </a:lnTo>
                  <a:lnTo>
                    <a:pt x="2185" y="1938"/>
                  </a:lnTo>
                  <a:lnTo>
                    <a:pt x="0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4B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251"/>
            <p:cNvSpPr>
              <a:spLocks/>
            </p:cNvSpPr>
            <p:nvPr/>
          </p:nvSpPr>
          <p:spPr bwMode="auto">
            <a:xfrm>
              <a:off x="5002" y="3267"/>
              <a:ext cx="122" cy="10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193" y="1909"/>
                </a:cxn>
                <a:cxn ang="0">
                  <a:pos x="2179" y="1933"/>
                </a:cxn>
                <a:cxn ang="0">
                  <a:pos x="0" y="19"/>
                </a:cxn>
                <a:cxn ang="0">
                  <a:pos x="20" y="0"/>
                </a:cxn>
              </a:cxnLst>
              <a:rect l="0" t="0" r="r" b="b"/>
              <a:pathLst>
                <a:path w="2193" h="1933">
                  <a:moveTo>
                    <a:pt x="20" y="0"/>
                  </a:moveTo>
                  <a:lnTo>
                    <a:pt x="2193" y="1909"/>
                  </a:lnTo>
                  <a:lnTo>
                    <a:pt x="2179" y="1933"/>
                  </a:lnTo>
                  <a:lnTo>
                    <a:pt x="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5BB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252"/>
            <p:cNvSpPr>
              <a:spLocks/>
            </p:cNvSpPr>
            <p:nvPr/>
          </p:nvSpPr>
          <p:spPr bwMode="auto">
            <a:xfrm>
              <a:off x="5003" y="3266"/>
              <a:ext cx="121" cy="10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185" y="1903"/>
                </a:cxn>
                <a:cxn ang="0">
                  <a:pos x="2173" y="1928"/>
                </a:cxn>
                <a:cxn ang="0">
                  <a:pos x="0" y="19"/>
                </a:cxn>
                <a:cxn ang="0">
                  <a:pos x="20" y="0"/>
                </a:cxn>
              </a:cxnLst>
              <a:rect l="0" t="0" r="r" b="b"/>
              <a:pathLst>
                <a:path w="2185" h="1928">
                  <a:moveTo>
                    <a:pt x="20" y="0"/>
                  </a:moveTo>
                  <a:lnTo>
                    <a:pt x="2185" y="1903"/>
                  </a:lnTo>
                  <a:lnTo>
                    <a:pt x="2173" y="1928"/>
                  </a:lnTo>
                  <a:lnTo>
                    <a:pt x="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5BB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253"/>
            <p:cNvSpPr>
              <a:spLocks/>
            </p:cNvSpPr>
            <p:nvPr/>
          </p:nvSpPr>
          <p:spPr bwMode="auto">
            <a:xfrm>
              <a:off x="5004" y="3265"/>
              <a:ext cx="121" cy="10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179" y="1897"/>
                </a:cxn>
                <a:cxn ang="0">
                  <a:pos x="2165" y="1921"/>
                </a:cxn>
                <a:cxn ang="0">
                  <a:pos x="0" y="18"/>
                </a:cxn>
                <a:cxn ang="0">
                  <a:pos x="20" y="0"/>
                </a:cxn>
              </a:cxnLst>
              <a:rect l="0" t="0" r="r" b="b"/>
              <a:pathLst>
                <a:path w="2179" h="1921">
                  <a:moveTo>
                    <a:pt x="20" y="0"/>
                  </a:moveTo>
                  <a:lnTo>
                    <a:pt x="2179" y="1897"/>
                  </a:lnTo>
                  <a:lnTo>
                    <a:pt x="2165" y="1921"/>
                  </a:lnTo>
                  <a:lnTo>
                    <a:pt x="0" y="1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5BC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254"/>
            <p:cNvSpPr>
              <a:spLocks/>
            </p:cNvSpPr>
            <p:nvPr/>
          </p:nvSpPr>
          <p:spPr bwMode="auto">
            <a:xfrm>
              <a:off x="5005" y="3264"/>
              <a:ext cx="121" cy="106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72" y="1890"/>
                </a:cxn>
                <a:cxn ang="0">
                  <a:pos x="2159" y="1915"/>
                </a:cxn>
                <a:cxn ang="0">
                  <a:pos x="0" y="18"/>
                </a:cxn>
                <a:cxn ang="0">
                  <a:pos x="21" y="0"/>
                </a:cxn>
              </a:cxnLst>
              <a:rect l="0" t="0" r="r" b="b"/>
              <a:pathLst>
                <a:path w="2172" h="1915">
                  <a:moveTo>
                    <a:pt x="21" y="0"/>
                  </a:moveTo>
                  <a:lnTo>
                    <a:pt x="2172" y="1890"/>
                  </a:lnTo>
                  <a:lnTo>
                    <a:pt x="2159" y="1915"/>
                  </a:lnTo>
                  <a:lnTo>
                    <a:pt x="0" y="1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4BC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255"/>
            <p:cNvSpPr>
              <a:spLocks/>
            </p:cNvSpPr>
            <p:nvPr/>
          </p:nvSpPr>
          <p:spPr bwMode="auto">
            <a:xfrm>
              <a:off x="5006" y="3263"/>
              <a:ext cx="121" cy="10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163" y="1884"/>
                </a:cxn>
                <a:cxn ang="0">
                  <a:pos x="2151" y="1909"/>
                </a:cxn>
                <a:cxn ang="0">
                  <a:pos x="0" y="19"/>
                </a:cxn>
                <a:cxn ang="0">
                  <a:pos x="20" y="0"/>
                </a:cxn>
              </a:cxnLst>
              <a:rect l="0" t="0" r="r" b="b"/>
              <a:pathLst>
                <a:path w="2163" h="1909">
                  <a:moveTo>
                    <a:pt x="20" y="0"/>
                  </a:moveTo>
                  <a:lnTo>
                    <a:pt x="2163" y="1884"/>
                  </a:lnTo>
                  <a:lnTo>
                    <a:pt x="2151" y="1909"/>
                  </a:lnTo>
                  <a:lnTo>
                    <a:pt x="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4B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256"/>
            <p:cNvSpPr>
              <a:spLocks/>
            </p:cNvSpPr>
            <p:nvPr/>
          </p:nvSpPr>
          <p:spPr bwMode="auto">
            <a:xfrm>
              <a:off x="5008" y="3262"/>
              <a:ext cx="119" cy="10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56" y="1877"/>
                </a:cxn>
                <a:cxn ang="0">
                  <a:pos x="2143" y="1902"/>
                </a:cxn>
                <a:cxn ang="0">
                  <a:pos x="0" y="18"/>
                </a:cxn>
                <a:cxn ang="0">
                  <a:pos x="21" y="0"/>
                </a:cxn>
              </a:cxnLst>
              <a:rect l="0" t="0" r="r" b="b"/>
              <a:pathLst>
                <a:path w="2156" h="1902">
                  <a:moveTo>
                    <a:pt x="21" y="0"/>
                  </a:moveTo>
                  <a:lnTo>
                    <a:pt x="2156" y="1877"/>
                  </a:lnTo>
                  <a:lnTo>
                    <a:pt x="2143" y="1902"/>
                  </a:lnTo>
                  <a:lnTo>
                    <a:pt x="0" y="1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4BD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257"/>
            <p:cNvSpPr>
              <a:spLocks/>
            </p:cNvSpPr>
            <p:nvPr/>
          </p:nvSpPr>
          <p:spPr bwMode="auto">
            <a:xfrm>
              <a:off x="5009" y="3261"/>
              <a:ext cx="119" cy="10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148" y="1870"/>
                </a:cxn>
                <a:cxn ang="0">
                  <a:pos x="2135" y="1895"/>
                </a:cxn>
                <a:cxn ang="0">
                  <a:pos x="0" y="18"/>
                </a:cxn>
                <a:cxn ang="0">
                  <a:pos x="20" y="0"/>
                </a:cxn>
              </a:cxnLst>
              <a:rect l="0" t="0" r="r" b="b"/>
              <a:pathLst>
                <a:path w="2148" h="1895">
                  <a:moveTo>
                    <a:pt x="20" y="0"/>
                  </a:moveTo>
                  <a:lnTo>
                    <a:pt x="2148" y="1870"/>
                  </a:lnTo>
                  <a:lnTo>
                    <a:pt x="2135" y="1895"/>
                  </a:lnTo>
                  <a:lnTo>
                    <a:pt x="0" y="1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4BE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258"/>
            <p:cNvSpPr>
              <a:spLocks/>
            </p:cNvSpPr>
            <p:nvPr/>
          </p:nvSpPr>
          <p:spPr bwMode="auto">
            <a:xfrm>
              <a:off x="5010" y="3260"/>
              <a:ext cx="119" cy="10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41" y="1862"/>
                </a:cxn>
                <a:cxn ang="0">
                  <a:pos x="2128" y="1887"/>
                </a:cxn>
                <a:cxn ang="0">
                  <a:pos x="0" y="17"/>
                </a:cxn>
                <a:cxn ang="0">
                  <a:pos x="21" y="0"/>
                </a:cxn>
              </a:cxnLst>
              <a:rect l="0" t="0" r="r" b="b"/>
              <a:pathLst>
                <a:path w="2141" h="1887">
                  <a:moveTo>
                    <a:pt x="21" y="0"/>
                  </a:moveTo>
                  <a:lnTo>
                    <a:pt x="2141" y="1862"/>
                  </a:lnTo>
                  <a:lnTo>
                    <a:pt x="2128" y="1887"/>
                  </a:lnTo>
                  <a:lnTo>
                    <a:pt x="0" y="1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4B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259"/>
            <p:cNvSpPr>
              <a:spLocks/>
            </p:cNvSpPr>
            <p:nvPr/>
          </p:nvSpPr>
          <p:spPr bwMode="auto">
            <a:xfrm>
              <a:off x="5011" y="3259"/>
              <a:ext cx="118" cy="104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31" y="1855"/>
                </a:cxn>
                <a:cxn ang="0">
                  <a:pos x="2120" y="1880"/>
                </a:cxn>
                <a:cxn ang="0">
                  <a:pos x="0" y="18"/>
                </a:cxn>
                <a:cxn ang="0">
                  <a:pos x="21" y="0"/>
                </a:cxn>
              </a:cxnLst>
              <a:rect l="0" t="0" r="r" b="b"/>
              <a:pathLst>
                <a:path w="2131" h="1880">
                  <a:moveTo>
                    <a:pt x="21" y="0"/>
                  </a:moveTo>
                  <a:lnTo>
                    <a:pt x="2131" y="1855"/>
                  </a:lnTo>
                  <a:lnTo>
                    <a:pt x="2120" y="1880"/>
                  </a:lnTo>
                  <a:lnTo>
                    <a:pt x="0" y="1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4B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260"/>
            <p:cNvSpPr>
              <a:spLocks/>
            </p:cNvSpPr>
            <p:nvPr/>
          </p:nvSpPr>
          <p:spPr bwMode="auto">
            <a:xfrm>
              <a:off x="5012" y="3258"/>
              <a:ext cx="118" cy="10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123" y="1847"/>
                </a:cxn>
                <a:cxn ang="0">
                  <a:pos x="2110" y="1873"/>
                </a:cxn>
                <a:cxn ang="0">
                  <a:pos x="0" y="18"/>
                </a:cxn>
                <a:cxn ang="0">
                  <a:pos x="22" y="0"/>
                </a:cxn>
              </a:cxnLst>
              <a:rect l="0" t="0" r="r" b="b"/>
              <a:pathLst>
                <a:path w="2123" h="1873">
                  <a:moveTo>
                    <a:pt x="22" y="0"/>
                  </a:moveTo>
                  <a:lnTo>
                    <a:pt x="2123" y="1847"/>
                  </a:lnTo>
                  <a:lnTo>
                    <a:pt x="2110" y="1873"/>
                  </a:lnTo>
                  <a:lnTo>
                    <a:pt x="0" y="1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4BF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261"/>
            <p:cNvSpPr>
              <a:spLocks/>
            </p:cNvSpPr>
            <p:nvPr/>
          </p:nvSpPr>
          <p:spPr bwMode="auto">
            <a:xfrm>
              <a:off x="5013" y="3257"/>
              <a:ext cx="118" cy="10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13" y="1838"/>
                </a:cxn>
                <a:cxn ang="0">
                  <a:pos x="2101" y="1864"/>
                </a:cxn>
                <a:cxn ang="0">
                  <a:pos x="0" y="17"/>
                </a:cxn>
                <a:cxn ang="0">
                  <a:pos x="21" y="0"/>
                </a:cxn>
              </a:cxnLst>
              <a:rect l="0" t="0" r="r" b="b"/>
              <a:pathLst>
                <a:path w="2113" h="1864">
                  <a:moveTo>
                    <a:pt x="21" y="0"/>
                  </a:moveTo>
                  <a:lnTo>
                    <a:pt x="2113" y="1838"/>
                  </a:lnTo>
                  <a:lnTo>
                    <a:pt x="2101" y="1864"/>
                  </a:lnTo>
                  <a:lnTo>
                    <a:pt x="0" y="1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4C0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262"/>
            <p:cNvSpPr>
              <a:spLocks/>
            </p:cNvSpPr>
            <p:nvPr/>
          </p:nvSpPr>
          <p:spPr bwMode="auto">
            <a:xfrm>
              <a:off x="5015" y="3256"/>
              <a:ext cx="116" cy="10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03" y="1830"/>
                </a:cxn>
                <a:cxn ang="0">
                  <a:pos x="2092" y="1855"/>
                </a:cxn>
                <a:cxn ang="0">
                  <a:pos x="0" y="17"/>
                </a:cxn>
                <a:cxn ang="0">
                  <a:pos x="21" y="0"/>
                </a:cxn>
              </a:cxnLst>
              <a:rect l="0" t="0" r="r" b="b"/>
              <a:pathLst>
                <a:path w="2103" h="1855">
                  <a:moveTo>
                    <a:pt x="21" y="0"/>
                  </a:moveTo>
                  <a:lnTo>
                    <a:pt x="2103" y="1830"/>
                  </a:lnTo>
                  <a:lnTo>
                    <a:pt x="2092" y="1855"/>
                  </a:lnTo>
                  <a:lnTo>
                    <a:pt x="0" y="1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4C0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263"/>
            <p:cNvSpPr>
              <a:spLocks/>
            </p:cNvSpPr>
            <p:nvPr/>
          </p:nvSpPr>
          <p:spPr bwMode="auto">
            <a:xfrm>
              <a:off x="5016" y="3255"/>
              <a:ext cx="116" cy="10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94" y="1821"/>
                </a:cxn>
                <a:cxn ang="0">
                  <a:pos x="2082" y="1847"/>
                </a:cxn>
                <a:cxn ang="0">
                  <a:pos x="0" y="17"/>
                </a:cxn>
                <a:cxn ang="0">
                  <a:pos x="22" y="0"/>
                </a:cxn>
              </a:cxnLst>
              <a:rect l="0" t="0" r="r" b="b"/>
              <a:pathLst>
                <a:path w="2094" h="1847">
                  <a:moveTo>
                    <a:pt x="22" y="0"/>
                  </a:moveTo>
                  <a:lnTo>
                    <a:pt x="2094" y="1821"/>
                  </a:lnTo>
                  <a:lnTo>
                    <a:pt x="2082" y="1847"/>
                  </a:lnTo>
                  <a:lnTo>
                    <a:pt x="0" y="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4C1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264"/>
            <p:cNvSpPr>
              <a:spLocks/>
            </p:cNvSpPr>
            <p:nvPr/>
          </p:nvSpPr>
          <p:spPr bwMode="auto">
            <a:xfrm>
              <a:off x="5017" y="3254"/>
              <a:ext cx="116" cy="10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83" y="1812"/>
                </a:cxn>
                <a:cxn ang="0">
                  <a:pos x="2072" y="1838"/>
                </a:cxn>
                <a:cxn ang="0">
                  <a:pos x="0" y="17"/>
                </a:cxn>
                <a:cxn ang="0">
                  <a:pos x="22" y="0"/>
                </a:cxn>
              </a:cxnLst>
              <a:rect l="0" t="0" r="r" b="b"/>
              <a:pathLst>
                <a:path w="2083" h="1838">
                  <a:moveTo>
                    <a:pt x="22" y="0"/>
                  </a:moveTo>
                  <a:lnTo>
                    <a:pt x="2083" y="1812"/>
                  </a:lnTo>
                  <a:lnTo>
                    <a:pt x="2072" y="1838"/>
                  </a:lnTo>
                  <a:lnTo>
                    <a:pt x="0" y="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4C1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265"/>
            <p:cNvSpPr>
              <a:spLocks/>
            </p:cNvSpPr>
            <p:nvPr/>
          </p:nvSpPr>
          <p:spPr bwMode="auto">
            <a:xfrm>
              <a:off x="5018" y="3253"/>
              <a:ext cx="115" cy="10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73" y="1802"/>
                </a:cxn>
                <a:cxn ang="0">
                  <a:pos x="2061" y="1828"/>
                </a:cxn>
                <a:cxn ang="0">
                  <a:pos x="0" y="16"/>
                </a:cxn>
                <a:cxn ang="0">
                  <a:pos x="22" y="0"/>
                </a:cxn>
              </a:cxnLst>
              <a:rect l="0" t="0" r="r" b="b"/>
              <a:pathLst>
                <a:path w="2073" h="1828">
                  <a:moveTo>
                    <a:pt x="22" y="0"/>
                  </a:moveTo>
                  <a:lnTo>
                    <a:pt x="2073" y="1802"/>
                  </a:lnTo>
                  <a:lnTo>
                    <a:pt x="2061" y="1828"/>
                  </a:lnTo>
                  <a:lnTo>
                    <a:pt x="0" y="1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4C3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266"/>
            <p:cNvSpPr>
              <a:spLocks/>
            </p:cNvSpPr>
            <p:nvPr/>
          </p:nvSpPr>
          <p:spPr bwMode="auto">
            <a:xfrm>
              <a:off x="5019" y="3252"/>
              <a:ext cx="115" cy="101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63" y="1793"/>
                </a:cxn>
                <a:cxn ang="0">
                  <a:pos x="2051" y="1819"/>
                </a:cxn>
                <a:cxn ang="0">
                  <a:pos x="0" y="17"/>
                </a:cxn>
                <a:cxn ang="0">
                  <a:pos x="22" y="0"/>
                </a:cxn>
              </a:cxnLst>
              <a:rect l="0" t="0" r="r" b="b"/>
              <a:pathLst>
                <a:path w="2063" h="1819">
                  <a:moveTo>
                    <a:pt x="22" y="0"/>
                  </a:moveTo>
                  <a:lnTo>
                    <a:pt x="2063" y="1793"/>
                  </a:lnTo>
                  <a:lnTo>
                    <a:pt x="2051" y="1819"/>
                  </a:lnTo>
                  <a:lnTo>
                    <a:pt x="0" y="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4C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267"/>
            <p:cNvSpPr>
              <a:spLocks/>
            </p:cNvSpPr>
            <p:nvPr/>
          </p:nvSpPr>
          <p:spPr bwMode="auto">
            <a:xfrm>
              <a:off x="5021" y="3251"/>
              <a:ext cx="114" cy="10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051" y="1783"/>
                </a:cxn>
                <a:cxn ang="0">
                  <a:pos x="2041" y="1809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2051" h="1809">
                  <a:moveTo>
                    <a:pt x="23" y="0"/>
                  </a:moveTo>
                  <a:lnTo>
                    <a:pt x="2051" y="1783"/>
                  </a:lnTo>
                  <a:lnTo>
                    <a:pt x="2041" y="1809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5C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268"/>
            <p:cNvSpPr>
              <a:spLocks/>
            </p:cNvSpPr>
            <p:nvPr/>
          </p:nvSpPr>
          <p:spPr bwMode="auto">
            <a:xfrm>
              <a:off x="5022" y="3250"/>
              <a:ext cx="113" cy="10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40" y="1773"/>
                </a:cxn>
                <a:cxn ang="0">
                  <a:pos x="2028" y="1800"/>
                </a:cxn>
                <a:cxn ang="0">
                  <a:pos x="0" y="17"/>
                </a:cxn>
                <a:cxn ang="0">
                  <a:pos x="22" y="0"/>
                </a:cxn>
              </a:cxnLst>
              <a:rect l="0" t="0" r="r" b="b"/>
              <a:pathLst>
                <a:path w="2040" h="1800">
                  <a:moveTo>
                    <a:pt x="22" y="0"/>
                  </a:moveTo>
                  <a:lnTo>
                    <a:pt x="2040" y="1773"/>
                  </a:lnTo>
                  <a:lnTo>
                    <a:pt x="2028" y="1800"/>
                  </a:lnTo>
                  <a:lnTo>
                    <a:pt x="0" y="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5C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269"/>
            <p:cNvSpPr>
              <a:spLocks/>
            </p:cNvSpPr>
            <p:nvPr/>
          </p:nvSpPr>
          <p:spPr bwMode="auto">
            <a:xfrm>
              <a:off x="5023" y="3249"/>
              <a:ext cx="113" cy="10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29" y="1763"/>
                </a:cxn>
                <a:cxn ang="0">
                  <a:pos x="2018" y="1789"/>
                </a:cxn>
                <a:cxn ang="0">
                  <a:pos x="0" y="16"/>
                </a:cxn>
                <a:cxn ang="0">
                  <a:pos x="22" y="0"/>
                </a:cxn>
              </a:cxnLst>
              <a:rect l="0" t="0" r="r" b="b"/>
              <a:pathLst>
                <a:path w="2029" h="1789">
                  <a:moveTo>
                    <a:pt x="22" y="0"/>
                  </a:moveTo>
                  <a:lnTo>
                    <a:pt x="2029" y="1763"/>
                  </a:lnTo>
                  <a:lnTo>
                    <a:pt x="2018" y="1789"/>
                  </a:lnTo>
                  <a:lnTo>
                    <a:pt x="0" y="1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5C4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270"/>
            <p:cNvSpPr>
              <a:spLocks/>
            </p:cNvSpPr>
            <p:nvPr/>
          </p:nvSpPr>
          <p:spPr bwMode="auto">
            <a:xfrm>
              <a:off x="5024" y="3249"/>
              <a:ext cx="112" cy="9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017" y="1751"/>
                </a:cxn>
                <a:cxn ang="0">
                  <a:pos x="2007" y="1779"/>
                </a:cxn>
                <a:cxn ang="0">
                  <a:pos x="0" y="16"/>
                </a:cxn>
                <a:cxn ang="0">
                  <a:pos x="24" y="0"/>
                </a:cxn>
              </a:cxnLst>
              <a:rect l="0" t="0" r="r" b="b"/>
              <a:pathLst>
                <a:path w="2017" h="1779">
                  <a:moveTo>
                    <a:pt x="24" y="0"/>
                  </a:moveTo>
                  <a:lnTo>
                    <a:pt x="2017" y="1751"/>
                  </a:lnTo>
                  <a:lnTo>
                    <a:pt x="2007" y="1779"/>
                  </a:lnTo>
                  <a:lnTo>
                    <a:pt x="0" y="1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5C4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271"/>
            <p:cNvSpPr>
              <a:spLocks/>
            </p:cNvSpPr>
            <p:nvPr/>
          </p:nvSpPr>
          <p:spPr bwMode="auto">
            <a:xfrm>
              <a:off x="5026" y="3248"/>
              <a:ext cx="111" cy="9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004" y="1741"/>
                </a:cxn>
                <a:cxn ang="0">
                  <a:pos x="1993" y="1767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2004" h="1767">
                  <a:moveTo>
                    <a:pt x="23" y="0"/>
                  </a:moveTo>
                  <a:lnTo>
                    <a:pt x="2004" y="1741"/>
                  </a:lnTo>
                  <a:lnTo>
                    <a:pt x="1993" y="1767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5C4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272"/>
            <p:cNvSpPr>
              <a:spLocks/>
            </p:cNvSpPr>
            <p:nvPr/>
          </p:nvSpPr>
          <p:spPr bwMode="auto">
            <a:xfrm>
              <a:off x="5027" y="3247"/>
              <a:ext cx="111" cy="97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991" y="1729"/>
                </a:cxn>
                <a:cxn ang="0">
                  <a:pos x="1981" y="1757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1991" h="1757">
                  <a:moveTo>
                    <a:pt x="23" y="0"/>
                  </a:moveTo>
                  <a:lnTo>
                    <a:pt x="1991" y="1729"/>
                  </a:lnTo>
                  <a:lnTo>
                    <a:pt x="1981" y="1757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5C5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273"/>
            <p:cNvSpPr>
              <a:spLocks/>
            </p:cNvSpPr>
            <p:nvPr/>
          </p:nvSpPr>
          <p:spPr bwMode="auto">
            <a:xfrm>
              <a:off x="5028" y="3246"/>
              <a:ext cx="110" cy="97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978" y="1719"/>
                </a:cxn>
                <a:cxn ang="0">
                  <a:pos x="1968" y="1745"/>
                </a:cxn>
                <a:cxn ang="0">
                  <a:pos x="0" y="16"/>
                </a:cxn>
                <a:cxn ang="0">
                  <a:pos x="24" y="0"/>
                </a:cxn>
              </a:cxnLst>
              <a:rect l="0" t="0" r="r" b="b"/>
              <a:pathLst>
                <a:path w="1978" h="1745">
                  <a:moveTo>
                    <a:pt x="24" y="0"/>
                  </a:moveTo>
                  <a:lnTo>
                    <a:pt x="1978" y="1719"/>
                  </a:lnTo>
                  <a:lnTo>
                    <a:pt x="1968" y="1745"/>
                  </a:lnTo>
                  <a:lnTo>
                    <a:pt x="0" y="1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5C5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274"/>
            <p:cNvSpPr>
              <a:spLocks/>
            </p:cNvSpPr>
            <p:nvPr/>
          </p:nvSpPr>
          <p:spPr bwMode="auto">
            <a:xfrm>
              <a:off x="5030" y="3245"/>
              <a:ext cx="109" cy="9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964" y="1705"/>
                </a:cxn>
                <a:cxn ang="0">
                  <a:pos x="1954" y="1733"/>
                </a:cxn>
                <a:cxn ang="0">
                  <a:pos x="0" y="14"/>
                </a:cxn>
                <a:cxn ang="0">
                  <a:pos x="23" y="0"/>
                </a:cxn>
              </a:cxnLst>
              <a:rect l="0" t="0" r="r" b="b"/>
              <a:pathLst>
                <a:path w="1964" h="1733">
                  <a:moveTo>
                    <a:pt x="23" y="0"/>
                  </a:moveTo>
                  <a:lnTo>
                    <a:pt x="1964" y="1705"/>
                  </a:lnTo>
                  <a:lnTo>
                    <a:pt x="1954" y="1733"/>
                  </a:lnTo>
                  <a:lnTo>
                    <a:pt x="0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5C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275"/>
            <p:cNvSpPr>
              <a:spLocks/>
            </p:cNvSpPr>
            <p:nvPr/>
          </p:nvSpPr>
          <p:spPr bwMode="auto">
            <a:xfrm>
              <a:off x="5031" y="3244"/>
              <a:ext cx="108" cy="9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951" y="1694"/>
                </a:cxn>
                <a:cxn ang="0">
                  <a:pos x="1941" y="1721"/>
                </a:cxn>
                <a:cxn ang="0">
                  <a:pos x="0" y="16"/>
                </a:cxn>
                <a:cxn ang="0">
                  <a:pos x="23" y="0"/>
                </a:cxn>
              </a:cxnLst>
              <a:rect l="0" t="0" r="r" b="b"/>
              <a:pathLst>
                <a:path w="1951" h="1721">
                  <a:moveTo>
                    <a:pt x="23" y="0"/>
                  </a:moveTo>
                  <a:lnTo>
                    <a:pt x="1951" y="1694"/>
                  </a:lnTo>
                  <a:lnTo>
                    <a:pt x="1941" y="1721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5C6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276"/>
            <p:cNvSpPr>
              <a:spLocks/>
            </p:cNvSpPr>
            <p:nvPr/>
          </p:nvSpPr>
          <p:spPr bwMode="auto">
            <a:xfrm>
              <a:off x="5032" y="3243"/>
              <a:ext cx="108" cy="9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938" y="1681"/>
                </a:cxn>
                <a:cxn ang="0">
                  <a:pos x="1928" y="1709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938" h="1709">
                  <a:moveTo>
                    <a:pt x="25" y="0"/>
                  </a:moveTo>
                  <a:lnTo>
                    <a:pt x="1938" y="1681"/>
                  </a:lnTo>
                  <a:lnTo>
                    <a:pt x="1928" y="1709"/>
                  </a:lnTo>
                  <a:lnTo>
                    <a:pt x="0" y="1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5C6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277"/>
            <p:cNvSpPr>
              <a:spLocks/>
            </p:cNvSpPr>
            <p:nvPr/>
          </p:nvSpPr>
          <p:spPr bwMode="auto">
            <a:xfrm>
              <a:off x="5033" y="3243"/>
              <a:ext cx="107" cy="94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922" y="1668"/>
                </a:cxn>
                <a:cxn ang="0">
                  <a:pos x="1913" y="1696"/>
                </a:cxn>
                <a:cxn ang="0">
                  <a:pos x="0" y="15"/>
                </a:cxn>
                <a:cxn ang="0">
                  <a:pos x="24" y="0"/>
                </a:cxn>
              </a:cxnLst>
              <a:rect l="0" t="0" r="r" b="b"/>
              <a:pathLst>
                <a:path w="1922" h="1696">
                  <a:moveTo>
                    <a:pt x="24" y="0"/>
                  </a:moveTo>
                  <a:lnTo>
                    <a:pt x="1922" y="1668"/>
                  </a:lnTo>
                  <a:lnTo>
                    <a:pt x="1913" y="1696"/>
                  </a:lnTo>
                  <a:lnTo>
                    <a:pt x="0" y="15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5C7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278"/>
            <p:cNvSpPr>
              <a:spLocks/>
            </p:cNvSpPr>
            <p:nvPr/>
          </p:nvSpPr>
          <p:spPr bwMode="auto">
            <a:xfrm>
              <a:off x="5035" y="3242"/>
              <a:ext cx="106" cy="9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907" y="1655"/>
                </a:cxn>
                <a:cxn ang="0">
                  <a:pos x="1898" y="1683"/>
                </a:cxn>
                <a:cxn ang="0">
                  <a:pos x="0" y="15"/>
                </a:cxn>
                <a:cxn ang="0">
                  <a:pos x="24" y="0"/>
                </a:cxn>
              </a:cxnLst>
              <a:rect l="0" t="0" r="r" b="b"/>
              <a:pathLst>
                <a:path w="1907" h="1683">
                  <a:moveTo>
                    <a:pt x="24" y="0"/>
                  </a:moveTo>
                  <a:lnTo>
                    <a:pt x="1907" y="1655"/>
                  </a:lnTo>
                  <a:lnTo>
                    <a:pt x="1898" y="1683"/>
                  </a:lnTo>
                  <a:lnTo>
                    <a:pt x="0" y="15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5C7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279"/>
            <p:cNvSpPr>
              <a:spLocks/>
            </p:cNvSpPr>
            <p:nvPr/>
          </p:nvSpPr>
          <p:spPr bwMode="auto">
            <a:xfrm>
              <a:off x="5036" y="3241"/>
              <a:ext cx="105" cy="9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892" y="1641"/>
                </a:cxn>
                <a:cxn ang="0">
                  <a:pos x="1883" y="1669"/>
                </a:cxn>
                <a:cxn ang="0">
                  <a:pos x="0" y="14"/>
                </a:cxn>
                <a:cxn ang="0">
                  <a:pos x="24" y="0"/>
                </a:cxn>
              </a:cxnLst>
              <a:rect l="0" t="0" r="r" b="b"/>
              <a:pathLst>
                <a:path w="1892" h="1669">
                  <a:moveTo>
                    <a:pt x="24" y="0"/>
                  </a:moveTo>
                  <a:lnTo>
                    <a:pt x="1892" y="1641"/>
                  </a:lnTo>
                  <a:lnTo>
                    <a:pt x="1883" y="1669"/>
                  </a:lnTo>
                  <a:lnTo>
                    <a:pt x="0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5C7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280"/>
            <p:cNvSpPr>
              <a:spLocks/>
            </p:cNvSpPr>
            <p:nvPr/>
          </p:nvSpPr>
          <p:spPr bwMode="auto">
            <a:xfrm>
              <a:off x="5037" y="3240"/>
              <a:ext cx="105" cy="9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877" y="1627"/>
                </a:cxn>
                <a:cxn ang="0">
                  <a:pos x="1868" y="1656"/>
                </a:cxn>
                <a:cxn ang="0">
                  <a:pos x="0" y="15"/>
                </a:cxn>
                <a:cxn ang="0">
                  <a:pos x="25" y="0"/>
                </a:cxn>
              </a:cxnLst>
              <a:rect l="0" t="0" r="r" b="b"/>
              <a:pathLst>
                <a:path w="1877" h="1656">
                  <a:moveTo>
                    <a:pt x="25" y="0"/>
                  </a:moveTo>
                  <a:lnTo>
                    <a:pt x="1877" y="1627"/>
                  </a:lnTo>
                  <a:lnTo>
                    <a:pt x="1868" y="1656"/>
                  </a:lnTo>
                  <a:lnTo>
                    <a:pt x="0" y="1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5C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281"/>
            <p:cNvSpPr>
              <a:spLocks/>
            </p:cNvSpPr>
            <p:nvPr/>
          </p:nvSpPr>
          <p:spPr bwMode="auto">
            <a:xfrm>
              <a:off x="5039" y="3239"/>
              <a:ext cx="103" cy="9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860" y="1613"/>
                </a:cxn>
                <a:cxn ang="0">
                  <a:pos x="1852" y="1642"/>
                </a:cxn>
                <a:cxn ang="0">
                  <a:pos x="0" y="15"/>
                </a:cxn>
                <a:cxn ang="0">
                  <a:pos x="24" y="0"/>
                </a:cxn>
              </a:cxnLst>
              <a:rect l="0" t="0" r="r" b="b"/>
              <a:pathLst>
                <a:path w="1860" h="1642">
                  <a:moveTo>
                    <a:pt x="24" y="0"/>
                  </a:moveTo>
                  <a:lnTo>
                    <a:pt x="1860" y="1613"/>
                  </a:lnTo>
                  <a:lnTo>
                    <a:pt x="1852" y="1642"/>
                  </a:lnTo>
                  <a:lnTo>
                    <a:pt x="0" y="15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5C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282"/>
            <p:cNvSpPr>
              <a:spLocks/>
            </p:cNvSpPr>
            <p:nvPr/>
          </p:nvSpPr>
          <p:spPr bwMode="auto">
            <a:xfrm>
              <a:off x="5040" y="3239"/>
              <a:ext cx="103" cy="9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844" y="1599"/>
                </a:cxn>
                <a:cxn ang="0">
                  <a:pos x="1836" y="1627"/>
                </a:cxn>
                <a:cxn ang="0">
                  <a:pos x="0" y="14"/>
                </a:cxn>
                <a:cxn ang="0">
                  <a:pos x="26" y="0"/>
                </a:cxn>
              </a:cxnLst>
              <a:rect l="0" t="0" r="r" b="b"/>
              <a:pathLst>
                <a:path w="1844" h="1627">
                  <a:moveTo>
                    <a:pt x="26" y="0"/>
                  </a:moveTo>
                  <a:lnTo>
                    <a:pt x="1844" y="1599"/>
                  </a:lnTo>
                  <a:lnTo>
                    <a:pt x="1836" y="1627"/>
                  </a:lnTo>
                  <a:lnTo>
                    <a:pt x="0" y="1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5C8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283"/>
            <p:cNvSpPr>
              <a:spLocks/>
            </p:cNvSpPr>
            <p:nvPr/>
          </p:nvSpPr>
          <p:spPr bwMode="auto">
            <a:xfrm>
              <a:off x="5042" y="3238"/>
              <a:ext cx="101" cy="8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827" y="1584"/>
                </a:cxn>
                <a:cxn ang="0">
                  <a:pos x="1818" y="1613"/>
                </a:cxn>
                <a:cxn ang="0">
                  <a:pos x="0" y="14"/>
                </a:cxn>
                <a:cxn ang="0">
                  <a:pos x="24" y="0"/>
                </a:cxn>
              </a:cxnLst>
              <a:rect l="0" t="0" r="r" b="b"/>
              <a:pathLst>
                <a:path w="1827" h="1613">
                  <a:moveTo>
                    <a:pt x="24" y="0"/>
                  </a:moveTo>
                  <a:lnTo>
                    <a:pt x="1827" y="1584"/>
                  </a:lnTo>
                  <a:lnTo>
                    <a:pt x="1818" y="1613"/>
                  </a:lnTo>
                  <a:lnTo>
                    <a:pt x="0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5C8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284"/>
            <p:cNvSpPr>
              <a:spLocks/>
            </p:cNvSpPr>
            <p:nvPr/>
          </p:nvSpPr>
          <p:spPr bwMode="auto">
            <a:xfrm>
              <a:off x="5043" y="3237"/>
              <a:ext cx="101" cy="89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810" y="1569"/>
                </a:cxn>
                <a:cxn ang="0">
                  <a:pos x="1803" y="1598"/>
                </a:cxn>
                <a:cxn ang="0">
                  <a:pos x="0" y="14"/>
                </a:cxn>
                <a:cxn ang="0">
                  <a:pos x="25" y="0"/>
                </a:cxn>
              </a:cxnLst>
              <a:rect l="0" t="0" r="r" b="b"/>
              <a:pathLst>
                <a:path w="1810" h="1598">
                  <a:moveTo>
                    <a:pt x="25" y="0"/>
                  </a:moveTo>
                  <a:lnTo>
                    <a:pt x="1810" y="1569"/>
                  </a:lnTo>
                  <a:lnTo>
                    <a:pt x="1803" y="1598"/>
                  </a:lnTo>
                  <a:lnTo>
                    <a:pt x="0" y="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5C8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285"/>
            <p:cNvSpPr>
              <a:spLocks/>
            </p:cNvSpPr>
            <p:nvPr/>
          </p:nvSpPr>
          <p:spPr bwMode="auto">
            <a:xfrm>
              <a:off x="5044" y="3236"/>
              <a:ext cx="100" cy="88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794" y="1553"/>
                </a:cxn>
                <a:cxn ang="0">
                  <a:pos x="1785" y="1583"/>
                </a:cxn>
                <a:cxn ang="0">
                  <a:pos x="0" y="14"/>
                </a:cxn>
                <a:cxn ang="0">
                  <a:pos x="26" y="0"/>
                </a:cxn>
              </a:cxnLst>
              <a:rect l="0" t="0" r="r" b="b"/>
              <a:pathLst>
                <a:path w="1794" h="1583">
                  <a:moveTo>
                    <a:pt x="26" y="0"/>
                  </a:moveTo>
                  <a:lnTo>
                    <a:pt x="1794" y="1553"/>
                  </a:lnTo>
                  <a:lnTo>
                    <a:pt x="1785" y="1583"/>
                  </a:lnTo>
                  <a:lnTo>
                    <a:pt x="0" y="1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5C8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286"/>
            <p:cNvSpPr>
              <a:spLocks/>
            </p:cNvSpPr>
            <p:nvPr/>
          </p:nvSpPr>
          <p:spPr bwMode="auto">
            <a:xfrm>
              <a:off x="5046" y="3235"/>
              <a:ext cx="98" cy="8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775" y="1537"/>
                </a:cxn>
                <a:cxn ang="0">
                  <a:pos x="1768" y="1567"/>
                </a:cxn>
                <a:cxn ang="0">
                  <a:pos x="0" y="14"/>
                </a:cxn>
                <a:cxn ang="0">
                  <a:pos x="25" y="0"/>
                </a:cxn>
              </a:cxnLst>
              <a:rect l="0" t="0" r="r" b="b"/>
              <a:pathLst>
                <a:path w="1775" h="1567">
                  <a:moveTo>
                    <a:pt x="25" y="0"/>
                  </a:moveTo>
                  <a:lnTo>
                    <a:pt x="1775" y="1537"/>
                  </a:lnTo>
                  <a:lnTo>
                    <a:pt x="1768" y="1567"/>
                  </a:lnTo>
                  <a:lnTo>
                    <a:pt x="0" y="1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5C8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287"/>
            <p:cNvSpPr>
              <a:spLocks/>
            </p:cNvSpPr>
            <p:nvPr/>
          </p:nvSpPr>
          <p:spPr bwMode="auto">
            <a:xfrm>
              <a:off x="5047" y="3235"/>
              <a:ext cx="98" cy="86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757" y="1521"/>
                </a:cxn>
                <a:cxn ang="0">
                  <a:pos x="1750" y="1550"/>
                </a:cxn>
                <a:cxn ang="0">
                  <a:pos x="0" y="13"/>
                </a:cxn>
                <a:cxn ang="0">
                  <a:pos x="27" y="0"/>
                </a:cxn>
              </a:cxnLst>
              <a:rect l="0" t="0" r="r" b="b"/>
              <a:pathLst>
                <a:path w="1757" h="1550">
                  <a:moveTo>
                    <a:pt x="27" y="0"/>
                  </a:moveTo>
                  <a:lnTo>
                    <a:pt x="1757" y="1521"/>
                  </a:lnTo>
                  <a:lnTo>
                    <a:pt x="1750" y="1550"/>
                  </a:lnTo>
                  <a:lnTo>
                    <a:pt x="0" y="1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C8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288"/>
            <p:cNvSpPr>
              <a:spLocks/>
            </p:cNvSpPr>
            <p:nvPr/>
          </p:nvSpPr>
          <p:spPr bwMode="auto">
            <a:xfrm>
              <a:off x="5049" y="3234"/>
              <a:ext cx="96" cy="8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737" y="1504"/>
                </a:cxn>
                <a:cxn ang="0">
                  <a:pos x="1730" y="1534"/>
                </a:cxn>
                <a:cxn ang="0">
                  <a:pos x="0" y="13"/>
                </a:cxn>
                <a:cxn ang="0">
                  <a:pos x="25" y="0"/>
                </a:cxn>
              </a:cxnLst>
              <a:rect l="0" t="0" r="r" b="b"/>
              <a:pathLst>
                <a:path w="1737" h="1534">
                  <a:moveTo>
                    <a:pt x="25" y="0"/>
                  </a:moveTo>
                  <a:lnTo>
                    <a:pt x="1737" y="1504"/>
                  </a:lnTo>
                  <a:lnTo>
                    <a:pt x="1730" y="1534"/>
                  </a:lnTo>
                  <a:lnTo>
                    <a:pt x="0" y="1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5C8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289"/>
            <p:cNvSpPr>
              <a:spLocks/>
            </p:cNvSpPr>
            <p:nvPr/>
          </p:nvSpPr>
          <p:spPr bwMode="auto">
            <a:xfrm>
              <a:off x="5050" y="3233"/>
              <a:ext cx="96" cy="8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718" y="1486"/>
                </a:cxn>
                <a:cxn ang="0">
                  <a:pos x="1712" y="1517"/>
                </a:cxn>
                <a:cxn ang="0">
                  <a:pos x="0" y="13"/>
                </a:cxn>
                <a:cxn ang="0">
                  <a:pos x="27" y="0"/>
                </a:cxn>
              </a:cxnLst>
              <a:rect l="0" t="0" r="r" b="b"/>
              <a:pathLst>
                <a:path w="1718" h="1517">
                  <a:moveTo>
                    <a:pt x="27" y="0"/>
                  </a:moveTo>
                  <a:lnTo>
                    <a:pt x="1718" y="1486"/>
                  </a:lnTo>
                  <a:lnTo>
                    <a:pt x="1712" y="1517"/>
                  </a:lnTo>
                  <a:lnTo>
                    <a:pt x="0" y="1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C9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290"/>
            <p:cNvSpPr>
              <a:spLocks/>
            </p:cNvSpPr>
            <p:nvPr/>
          </p:nvSpPr>
          <p:spPr bwMode="auto">
            <a:xfrm>
              <a:off x="5052" y="3232"/>
              <a:ext cx="94" cy="8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698" y="1470"/>
                </a:cxn>
                <a:cxn ang="0">
                  <a:pos x="1691" y="1500"/>
                </a:cxn>
                <a:cxn ang="0">
                  <a:pos x="0" y="14"/>
                </a:cxn>
                <a:cxn ang="0">
                  <a:pos x="26" y="0"/>
                </a:cxn>
              </a:cxnLst>
              <a:rect l="0" t="0" r="r" b="b"/>
              <a:pathLst>
                <a:path w="1698" h="1500">
                  <a:moveTo>
                    <a:pt x="26" y="0"/>
                  </a:moveTo>
                  <a:lnTo>
                    <a:pt x="1698" y="1470"/>
                  </a:lnTo>
                  <a:lnTo>
                    <a:pt x="1691" y="1500"/>
                  </a:lnTo>
                  <a:lnTo>
                    <a:pt x="0" y="1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5C9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291"/>
            <p:cNvSpPr>
              <a:spLocks/>
            </p:cNvSpPr>
            <p:nvPr/>
          </p:nvSpPr>
          <p:spPr bwMode="auto">
            <a:xfrm>
              <a:off x="5053" y="3232"/>
              <a:ext cx="93" cy="8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678" y="1452"/>
                </a:cxn>
                <a:cxn ang="0">
                  <a:pos x="1672" y="1483"/>
                </a:cxn>
                <a:cxn ang="0">
                  <a:pos x="0" y="13"/>
                </a:cxn>
                <a:cxn ang="0">
                  <a:pos x="27" y="0"/>
                </a:cxn>
              </a:cxnLst>
              <a:rect l="0" t="0" r="r" b="b"/>
              <a:pathLst>
                <a:path w="1678" h="1483">
                  <a:moveTo>
                    <a:pt x="27" y="0"/>
                  </a:moveTo>
                  <a:lnTo>
                    <a:pt x="1678" y="1452"/>
                  </a:lnTo>
                  <a:lnTo>
                    <a:pt x="1672" y="1483"/>
                  </a:lnTo>
                  <a:lnTo>
                    <a:pt x="0" y="1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C9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292"/>
            <p:cNvSpPr>
              <a:spLocks/>
            </p:cNvSpPr>
            <p:nvPr/>
          </p:nvSpPr>
          <p:spPr bwMode="auto">
            <a:xfrm>
              <a:off x="5055" y="3231"/>
              <a:ext cx="92" cy="8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657" y="1433"/>
                </a:cxn>
                <a:cxn ang="0">
                  <a:pos x="1651" y="1464"/>
                </a:cxn>
                <a:cxn ang="0">
                  <a:pos x="0" y="12"/>
                </a:cxn>
                <a:cxn ang="0">
                  <a:pos x="26" y="0"/>
                </a:cxn>
              </a:cxnLst>
              <a:rect l="0" t="0" r="r" b="b"/>
              <a:pathLst>
                <a:path w="1657" h="1464">
                  <a:moveTo>
                    <a:pt x="26" y="0"/>
                  </a:moveTo>
                  <a:lnTo>
                    <a:pt x="1657" y="1433"/>
                  </a:lnTo>
                  <a:lnTo>
                    <a:pt x="1651" y="1464"/>
                  </a:lnTo>
                  <a:lnTo>
                    <a:pt x="0" y="1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5C9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293"/>
            <p:cNvSpPr>
              <a:spLocks/>
            </p:cNvSpPr>
            <p:nvPr/>
          </p:nvSpPr>
          <p:spPr bwMode="auto">
            <a:xfrm>
              <a:off x="5056" y="3230"/>
              <a:ext cx="91" cy="8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637" y="1415"/>
                </a:cxn>
                <a:cxn ang="0">
                  <a:pos x="1631" y="1446"/>
                </a:cxn>
                <a:cxn ang="0">
                  <a:pos x="0" y="13"/>
                </a:cxn>
                <a:cxn ang="0">
                  <a:pos x="26" y="0"/>
                </a:cxn>
              </a:cxnLst>
              <a:rect l="0" t="0" r="r" b="b"/>
              <a:pathLst>
                <a:path w="1637" h="1446">
                  <a:moveTo>
                    <a:pt x="26" y="0"/>
                  </a:moveTo>
                  <a:lnTo>
                    <a:pt x="1637" y="1415"/>
                  </a:lnTo>
                  <a:lnTo>
                    <a:pt x="1631" y="1446"/>
                  </a:lnTo>
                  <a:lnTo>
                    <a:pt x="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5C9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294"/>
            <p:cNvSpPr>
              <a:spLocks/>
            </p:cNvSpPr>
            <p:nvPr/>
          </p:nvSpPr>
          <p:spPr bwMode="auto">
            <a:xfrm>
              <a:off x="5057" y="3230"/>
              <a:ext cx="90" cy="79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616" y="1395"/>
                </a:cxn>
                <a:cxn ang="0">
                  <a:pos x="1611" y="1427"/>
                </a:cxn>
                <a:cxn ang="0">
                  <a:pos x="0" y="12"/>
                </a:cxn>
                <a:cxn ang="0">
                  <a:pos x="28" y="0"/>
                </a:cxn>
              </a:cxnLst>
              <a:rect l="0" t="0" r="r" b="b"/>
              <a:pathLst>
                <a:path w="1616" h="1427">
                  <a:moveTo>
                    <a:pt x="28" y="0"/>
                  </a:moveTo>
                  <a:lnTo>
                    <a:pt x="1616" y="1395"/>
                  </a:lnTo>
                  <a:lnTo>
                    <a:pt x="1611" y="1427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5C9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295"/>
            <p:cNvSpPr>
              <a:spLocks/>
            </p:cNvSpPr>
            <p:nvPr/>
          </p:nvSpPr>
          <p:spPr bwMode="auto">
            <a:xfrm>
              <a:off x="5059" y="3229"/>
              <a:ext cx="88" cy="78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592" y="1375"/>
                </a:cxn>
                <a:cxn ang="0">
                  <a:pos x="1588" y="1407"/>
                </a:cxn>
                <a:cxn ang="0">
                  <a:pos x="0" y="12"/>
                </a:cxn>
                <a:cxn ang="0">
                  <a:pos x="28" y="0"/>
                </a:cxn>
              </a:cxnLst>
              <a:rect l="0" t="0" r="r" b="b"/>
              <a:pathLst>
                <a:path w="1592" h="1407">
                  <a:moveTo>
                    <a:pt x="28" y="0"/>
                  </a:moveTo>
                  <a:lnTo>
                    <a:pt x="1592" y="1375"/>
                  </a:lnTo>
                  <a:lnTo>
                    <a:pt x="1588" y="1407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5C9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296"/>
            <p:cNvSpPr>
              <a:spLocks/>
            </p:cNvSpPr>
            <p:nvPr/>
          </p:nvSpPr>
          <p:spPr bwMode="auto">
            <a:xfrm>
              <a:off x="5061" y="3228"/>
              <a:ext cx="87" cy="7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568" y="1355"/>
                </a:cxn>
                <a:cxn ang="0">
                  <a:pos x="1564" y="1387"/>
                </a:cxn>
                <a:cxn ang="0">
                  <a:pos x="0" y="12"/>
                </a:cxn>
                <a:cxn ang="0">
                  <a:pos x="27" y="0"/>
                </a:cxn>
              </a:cxnLst>
              <a:rect l="0" t="0" r="r" b="b"/>
              <a:pathLst>
                <a:path w="1568" h="1387">
                  <a:moveTo>
                    <a:pt x="27" y="0"/>
                  </a:moveTo>
                  <a:lnTo>
                    <a:pt x="1568" y="1355"/>
                  </a:lnTo>
                  <a:lnTo>
                    <a:pt x="1564" y="1387"/>
                  </a:lnTo>
                  <a:lnTo>
                    <a:pt x="0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C9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297"/>
            <p:cNvSpPr>
              <a:spLocks/>
            </p:cNvSpPr>
            <p:nvPr/>
          </p:nvSpPr>
          <p:spPr bwMode="auto">
            <a:xfrm>
              <a:off x="5062" y="3228"/>
              <a:ext cx="86" cy="76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546" y="1335"/>
                </a:cxn>
                <a:cxn ang="0">
                  <a:pos x="1541" y="1367"/>
                </a:cxn>
                <a:cxn ang="0">
                  <a:pos x="0" y="12"/>
                </a:cxn>
                <a:cxn ang="0">
                  <a:pos x="28" y="0"/>
                </a:cxn>
              </a:cxnLst>
              <a:rect l="0" t="0" r="r" b="b"/>
              <a:pathLst>
                <a:path w="1546" h="1367">
                  <a:moveTo>
                    <a:pt x="28" y="0"/>
                  </a:moveTo>
                  <a:lnTo>
                    <a:pt x="1546" y="1335"/>
                  </a:lnTo>
                  <a:lnTo>
                    <a:pt x="1541" y="1367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298"/>
            <p:cNvSpPr>
              <a:spLocks/>
            </p:cNvSpPr>
            <p:nvPr/>
          </p:nvSpPr>
          <p:spPr bwMode="auto">
            <a:xfrm>
              <a:off x="5064" y="3227"/>
              <a:ext cx="84" cy="7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522" y="1313"/>
                </a:cxn>
                <a:cxn ang="0">
                  <a:pos x="1521" y="1321"/>
                </a:cxn>
                <a:cxn ang="0">
                  <a:pos x="1520" y="1330"/>
                </a:cxn>
                <a:cxn ang="0">
                  <a:pos x="1519" y="1337"/>
                </a:cxn>
                <a:cxn ang="0">
                  <a:pos x="1518" y="1346"/>
                </a:cxn>
                <a:cxn ang="0">
                  <a:pos x="0" y="11"/>
                </a:cxn>
                <a:cxn ang="0">
                  <a:pos x="27" y="0"/>
                </a:cxn>
              </a:cxnLst>
              <a:rect l="0" t="0" r="r" b="b"/>
              <a:pathLst>
                <a:path w="1522" h="1346">
                  <a:moveTo>
                    <a:pt x="27" y="0"/>
                  </a:moveTo>
                  <a:lnTo>
                    <a:pt x="1522" y="1313"/>
                  </a:lnTo>
                  <a:lnTo>
                    <a:pt x="1521" y="1321"/>
                  </a:lnTo>
                  <a:lnTo>
                    <a:pt x="1520" y="1330"/>
                  </a:lnTo>
                  <a:lnTo>
                    <a:pt x="1519" y="1337"/>
                  </a:lnTo>
                  <a:lnTo>
                    <a:pt x="1518" y="1346"/>
                  </a:lnTo>
                  <a:lnTo>
                    <a:pt x="0" y="1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299"/>
            <p:cNvSpPr>
              <a:spLocks/>
            </p:cNvSpPr>
            <p:nvPr/>
          </p:nvSpPr>
          <p:spPr bwMode="auto">
            <a:xfrm>
              <a:off x="5065" y="3226"/>
              <a:ext cx="83" cy="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98" y="1292"/>
                </a:cxn>
                <a:cxn ang="0">
                  <a:pos x="1497" y="1300"/>
                </a:cxn>
                <a:cxn ang="0">
                  <a:pos x="1496" y="1308"/>
                </a:cxn>
                <a:cxn ang="0">
                  <a:pos x="1496" y="1316"/>
                </a:cxn>
                <a:cxn ang="0">
                  <a:pos x="1495" y="1325"/>
                </a:cxn>
                <a:cxn ang="0">
                  <a:pos x="0" y="12"/>
                </a:cxn>
                <a:cxn ang="0">
                  <a:pos x="29" y="0"/>
                </a:cxn>
              </a:cxnLst>
              <a:rect l="0" t="0" r="r" b="b"/>
              <a:pathLst>
                <a:path w="1498" h="1325">
                  <a:moveTo>
                    <a:pt x="29" y="0"/>
                  </a:moveTo>
                  <a:lnTo>
                    <a:pt x="1498" y="1292"/>
                  </a:lnTo>
                  <a:lnTo>
                    <a:pt x="1497" y="1300"/>
                  </a:lnTo>
                  <a:lnTo>
                    <a:pt x="1496" y="1308"/>
                  </a:lnTo>
                  <a:lnTo>
                    <a:pt x="1496" y="1316"/>
                  </a:lnTo>
                  <a:lnTo>
                    <a:pt x="1495" y="1325"/>
                  </a:lnTo>
                  <a:lnTo>
                    <a:pt x="0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300"/>
            <p:cNvSpPr>
              <a:spLocks/>
            </p:cNvSpPr>
            <p:nvPr/>
          </p:nvSpPr>
          <p:spPr bwMode="auto">
            <a:xfrm>
              <a:off x="5067" y="3226"/>
              <a:ext cx="82" cy="7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472" y="1269"/>
                </a:cxn>
                <a:cxn ang="0">
                  <a:pos x="1471" y="1278"/>
                </a:cxn>
                <a:cxn ang="0">
                  <a:pos x="1470" y="1286"/>
                </a:cxn>
                <a:cxn ang="0">
                  <a:pos x="1470" y="1295"/>
                </a:cxn>
                <a:cxn ang="0">
                  <a:pos x="1469" y="1303"/>
                </a:cxn>
                <a:cxn ang="0">
                  <a:pos x="0" y="11"/>
                </a:cxn>
                <a:cxn ang="0">
                  <a:pos x="27" y="0"/>
                </a:cxn>
              </a:cxnLst>
              <a:rect l="0" t="0" r="r" b="b"/>
              <a:pathLst>
                <a:path w="1472" h="1303">
                  <a:moveTo>
                    <a:pt x="27" y="0"/>
                  </a:moveTo>
                  <a:lnTo>
                    <a:pt x="1472" y="1269"/>
                  </a:lnTo>
                  <a:lnTo>
                    <a:pt x="1471" y="1278"/>
                  </a:lnTo>
                  <a:lnTo>
                    <a:pt x="1470" y="1286"/>
                  </a:lnTo>
                  <a:lnTo>
                    <a:pt x="1470" y="1295"/>
                  </a:lnTo>
                  <a:lnTo>
                    <a:pt x="1469" y="1303"/>
                  </a:lnTo>
                  <a:lnTo>
                    <a:pt x="0" y="1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301"/>
            <p:cNvSpPr>
              <a:spLocks/>
            </p:cNvSpPr>
            <p:nvPr/>
          </p:nvSpPr>
          <p:spPr bwMode="auto">
            <a:xfrm>
              <a:off x="5068" y="3225"/>
              <a:ext cx="81" cy="71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47" y="1246"/>
                </a:cxn>
                <a:cxn ang="0">
                  <a:pos x="1447" y="1255"/>
                </a:cxn>
                <a:cxn ang="0">
                  <a:pos x="1446" y="1263"/>
                </a:cxn>
                <a:cxn ang="0">
                  <a:pos x="1445" y="1272"/>
                </a:cxn>
                <a:cxn ang="0">
                  <a:pos x="1445" y="1280"/>
                </a:cxn>
                <a:cxn ang="0">
                  <a:pos x="0" y="11"/>
                </a:cxn>
                <a:cxn ang="0">
                  <a:pos x="29" y="0"/>
                </a:cxn>
              </a:cxnLst>
              <a:rect l="0" t="0" r="r" b="b"/>
              <a:pathLst>
                <a:path w="1447" h="1280">
                  <a:moveTo>
                    <a:pt x="29" y="0"/>
                  </a:moveTo>
                  <a:lnTo>
                    <a:pt x="1447" y="1246"/>
                  </a:lnTo>
                  <a:lnTo>
                    <a:pt x="1447" y="1255"/>
                  </a:lnTo>
                  <a:lnTo>
                    <a:pt x="1446" y="1263"/>
                  </a:lnTo>
                  <a:lnTo>
                    <a:pt x="1445" y="1272"/>
                  </a:lnTo>
                  <a:lnTo>
                    <a:pt x="1445" y="1280"/>
                  </a:lnTo>
                  <a:lnTo>
                    <a:pt x="0" y="1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302"/>
            <p:cNvSpPr>
              <a:spLocks/>
            </p:cNvSpPr>
            <p:nvPr/>
          </p:nvSpPr>
          <p:spPr bwMode="auto">
            <a:xfrm>
              <a:off x="5070" y="3225"/>
              <a:ext cx="79" cy="69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420" y="1223"/>
                </a:cxn>
                <a:cxn ang="0">
                  <a:pos x="1418" y="1258"/>
                </a:cxn>
                <a:cxn ang="0">
                  <a:pos x="0" y="12"/>
                </a:cxn>
                <a:cxn ang="0">
                  <a:pos x="28" y="0"/>
                </a:cxn>
              </a:cxnLst>
              <a:rect l="0" t="0" r="r" b="b"/>
              <a:pathLst>
                <a:path w="1420" h="1258">
                  <a:moveTo>
                    <a:pt x="28" y="0"/>
                  </a:moveTo>
                  <a:lnTo>
                    <a:pt x="1420" y="1223"/>
                  </a:lnTo>
                  <a:lnTo>
                    <a:pt x="1418" y="1258"/>
                  </a:lnTo>
                  <a:lnTo>
                    <a:pt x="0" y="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303"/>
            <p:cNvSpPr>
              <a:spLocks/>
            </p:cNvSpPr>
            <p:nvPr/>
          </p:nvSpPr>
          <p:spPr bwMode="auto">
            <a:xfrm>
              <a:off x="5071" y="3224"/>
              <a:ext cx="78" cy="6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1395" y="1200"/>
                </a:cxn>
                <a:cxn ang="0">
                  <a:pos x="1392" y="1233"/>
                </a:cxn>
                <a:cxn ang="0">
                  <a:pos x="0" y="10"/>
                </a:cxn>
                <a:cxn ang="0">
                  <a:pos x="30" y="0"/>
                </a:cxn>
              </a:cxnLst>
              <a:rect l="0" t="0" r="r" b="b"/>
              <a:pathLst>
                <a:path w="1395" h="1233">
                  <a:moveTo>
                    <a:pt x="30" y="0"/>
                  </a:moveTo>
                  <a:lnTo>
                    <a:pt x="1395" y="1200"/>
                  </a:lnTo>
                  <a:lnTo>
                    <a:pt x="1392" y="1233"/>
                  </a:lnTo>
                  <a:lnTo>
                    <a:pt x="0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304"/>
            <p:cNvSpPr>
              <a:spLocks/>
            </p:cNvSpPr>
            <p:nvPr/>
          </p:nvSpPr>
          <p:spPr bwMode="auto">
            <a:xfrm>
              <a:off x="5073" y="3223"/>
              <a:ext cx="76" cy="6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366" y="1175"/>
                </a:cxn>
                <a:cxn ang="0">
                  <a:pos x="1365" y="1184"/>
                </a:cxn>
                <a:cxn ang="0">
                  <a:pos x="1365" y="1193"/>
                </a:cxn>
                <a:cxn ang="0">
                  <a:pos x="1365" y="1201"/>
                </a:cxn>
                <a:cxn ang="0">
                  <a:pos x="1365" y="1211"/>
                </a:cxn>
                <a:cxn ang="0">
                  <a:pos x="0" y="11"/>
                </a:cxn>
                <a:cxn ang="0">
                  <a:pos x="29" y="0"/>
                </a:cxn>
              </a:cxnLst>
              <a:rect l="0" t="0" r="r" b="b"/>
              <a:pathLst>
                <a:path w="1366" h="1211">
                  <a:moveTo>
                    <a:pt x="29" y="0"/>
                  </a:moveTo>
                  <a:lnTo>
                    <a:pt x="1366" y="1175"/>
                  </a:lnTo>
                  <a:lnTo>
                    <a:pt x="1365" y="1184"/>
                  </a:lnTo>
                  <a:lnTo>
                    <a:pt x="1365" y="1193"/>
                  </a:lnTo>
                  <a:lnTo>
                    <a:pt x="1365" y="1201"/>
                  </a:lnTo>
                  <a:lnTo>
                    <a:pt x="1365" y="1211"/>
                  </a:lnTo>
                  <a:lnTo>
                    <a:pt x="0" y="1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305"/>
            <p:cNvSpPr>
              <a:spLocks/>
            </p:cNvSpPr>
            <p:nvPr/>
          </p:nvSpPr>
          <p:spPr bwMode="auto">
            <a:xfrm>
              <a:off x="5075" y="3223"/>
              <a:ext cx="74" cy="6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337" y="1149"/>
                </a:cxn>
                <a:cxn ang="0">
                  <a:pos x="1337" y="1157"/>
                </a:cxn>
                <a:cxn ang="0">
                  <a:pos x="1337" y="1167"/>
                </a:cxn>
                <a:cxn ang="0">
                  <a:pos x="1337" y="1175"/>
                </a:cxn>
                <a:cxn ang="0">
                  <a:pos x="1337" y="1184"/>
                </a:cxn>
                <a:cxn ang="0">
                  <a:pos x="0" y="9"/>
                </a:cxn>
                <a:cxn ang="0">
                  <a:pos x="29" y="0"/>
                </a:cxn>
              </a:cxnLst>
              <a:rect l="0" t="0" r="r" b="b"/>
              <a:pathLst>
                <a:path w="1337" h="1184">
                  <a:moveTo>
                    <a:pt x="29" y="0"/>
                  </a:moveTo>
                  <a:lnTo>
                    <a:pt x="1337" y="1149"/>
                  </a:lnTo>
                  <a:lnTo>
                    <a:pt x="1337" y="1157"/>
                  </a:lnTo>
                  <a:lnTo>
                    <a:pt x="1337" y="1167"/>
                  </a:lnTo>
                  <a:lnTo>
                    <a:pt x="1337" y="1175"/>
                  </a:lnTo>
                  <a:lnTo>
                    <a:pt x="1337" y="1184"/>
                  </a:lnTo>
                  <a:lnTo>
                    <a:pt x="0" y="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306"/>
            <p:cNvSpPr>
              <a:spLocks/>
            </p:cNvSpPr>
            <p:nvPr/>
          </p:nvSpPr>
          <p:spPr bwMode="auto">
            <a:xfrm>
              <a:off x="5076" y="3222"/>
              <a:ext cx="73" cy="6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1308" y="1123"/>
                </a:cxn>
                <a:cxn ang="0">
                  <a:pos x="1308" y="1132"/>
                </a:cxn>
                <a:cxn ang="0">
                  <a:pos x="1308" y="1142"/>
                </a:cxn>
                <a:cxn ang="0">
                  <a:pos x="1308" y="1150"/>
                </a:cxn>
                <a:cxn ang="0">
                  <a:pos x="1308" y="1160"/>
                </a:cxn>
                <a:cxn ang="0">
                  <a:pos x="0" y="11"/>
                </a:cxn>
                <a:cxn ang="0">
                  <a:pos x="30" y="0"/>
                </a:cxn>
              </a:cxnLst>
              <a:rect l="0" t="0" r="r" b="b"/>
              <a:pathLst>
                <a:path w="1308" h="1160">
                  <a:moveTo>
                    <a:pt x="30" y="0"/>
                  </a:moveTo>
                  <a:lnTo>
                    <a:pt x="1308" y="1123"/>
                  </a:lnTo>
                  <a:lnTo>
                    <a:pt x="1308" y="1132"/>
                  </a:lnTo>
                  <a:lnTo>
                    <a:pt x="1308" y="1142"/>
                  </a:lnTo>
                  <a:lnTo>
                    <a:pt x="1308" y="1150"/>
                  </a:lnTo>
                  <a:lnTo>
                    <a:pt x="1308" y="1160"/>
                  </a:lnTo>
                  <a:lnTo>
                    <a:pt x="0" y="1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307"/>
            <p:cNvSpPr>
              <a:spLocks/>
            </p:cNvSpPr>
            <p:nvPr/>
          </p:nvSpPr>
          <p:spPr bwMode="auto">
            <a:xfrm>
              <a:off x="5078" y="3222"/>
              <a:ext cx="71" cy="63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1278" y="1096"/>
                </a:cxn>
                <a:cxn ang="0">
                  <a:pos x="1278" y="1132"/>
                </a:cxn>
                <a:cxn ang="0">
                  <a:pos x="0" y="9"/>
                </a:cxn>
                <a:cxn ang="0">
                  <a:pos x="30" y="0"/>
                </a:cxn>
              </a:cxnLst>
              <a:rect l="0" t="0" r="r" b="b"/>
              <a:pathLst>
                <a:path w="1278" h="1132">
                  <a:moveTo>
                    <a:pt x="30" y="0"/>
                  </a:moveTo>
                  <a:lnTo>
                    <a:pt x="1278" y="1096"/>
                  </a:lnTo>
                  <a:lnTo>
                    <a:pt x="1278" y="1132"/>
                  </a:lnTo>
                  <a:lnTo>
                    <a:pt x="0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308"/>
            <p:cNvSpPr>
              <a:spLocks/>
            </p:cNvSpPr>
            <p:nvPr/>
          </p:nvSpPr>
          <p:spPr bwMode="auto">
            <a:xfrm>
              <a:off x="5080" y="3221"/>
              <a:ext cx="69" cy="62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1246" y="1069"/>
                </a:cxn>
                <a:cxn ang="0">
                  <a:pos x="1248" y="1106"/>
                </a:cxn>
                <a:cxn ang="0">
                  <a:pos x="0" y="10"/>
                </a:cxn>
                <a:cxn ang="0">
                  <a:pos x="30" y="0"/>
                </a:cxn>
              </a:cxnLst>
              <a:rect l="0" t="0" r="r" b="b"/>
              <a:pathLst>
                <a:path w="1248" h="1106">
                  <a:moveTo>
                    <a:pt x="30" y="0"/>
                  </a:moveTo>
                  <a:lnTo>
                    <a:pt x="1246" y="1069"/>
                  </a:lnTo>
                  <a:lnTo>
                    <a:pt x="1248" y="1106"/>
                  </a:lnTo>
                  <a:lnTo>
                    <a:pt x="0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309"/>
            <p:cNvSpPr>
              <a:spLocks/>
            </p:cNvSpPr>
            <p:nvPr/>
          </p:nvSpPr>
          <p:spPr bwMode="auto">
            <a:xfrm>
              <a:off x="5081" y="3221"/>
              <a:ext cx="68" cy="60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213" y="1041"/>
                </a:cxn>
                <a:cxn ang="0">
                  <a:pos x="1214" y="1050"/>
                </a:cxn>
                <a:cxn ang="0">
                  <a:pos x="1214" y="1060"/>
                </a:cxn>
                <a:cxn ang="0">
                  <a:pos x="1216" y="1069"/>
                </a:cxn>
                <a:cxn ang="0">
                  <a:pos x="1216" y="1079"/>
                </a:cxn>
                <a:cxn ang="0">
                  <a:pos x="0" y="10"/>
                </a:cxn>
                <a:cxn ang="0">
                  <a:pos x="31" y="0"/>
                </a:cxn>
              </a:cxnLst>
              <a:rect l="0" t="0" r="r" b="b"/>
              <a:pathLst>
                <a:path w="1216" h="1079">
                  <a:moveTo>
                    <a:pt x="31" y="0"/>
                  </a:moveTo>
                  <a:lnTo>
                    <a:pt x="1213" y="1041"/>
                  </a:lnTo>
                  <a:lnTo>
                    <a:pt x="1214" y="1050"/>
                  </a:lnTo>
                  <a:lnTo>
                    <a:pt x="1214" y="1060"/>
                  </a:lnTo>
                  <a:lnTo>
                    <a:pt x="1216" y="1069"/>
                  </a:lnTo>
                  <a:lnTo>
                    <a:pt x="1216" y="1079"/>
                  </a:lnTo>
                  <a:lnTo>
                    <a:pt x="0" y="1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310"/>
            <p:cNvSpPr>
              <a:spLocks/>
            </p:cNvSpPr>
            <p:nvPr/>
          </p:nvSpPr>
          <p:spPr bwMode="auto">
            <a:xfrm>
              <a:off x="5083" y="3220"/>
              <a:ext cx="66" cy="5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180" y="1010"/>
                </a:cxn>
                <a:cxn ang="0">
                  <a:pos x="1181" y="1020"/>
                </a:cxn>
                <a:cxn ang="0">
                  <a:pos x="1181" y="1029"/>
                </a:cxn>
                <a:cxn ang="0">
                  <a:pos x="1182" y="1039"/>
                </a:cxn>
                <a:cxn ang="0">
                  <a:pos x="1182" y="1049"/>
                </a:cxn>
                <a:cxn ang="0">
                  <a:pos x="0" y="8"/>
                </a:cxn>
                <a:cxn ang="0">
                  <a:pos x="31" y="0"/>
                </a:cxn>
              </a:cxnLst>
              <a:rect l="0" t="0" r="r" b="b"/>
              <a:pathLst>
                <a:path w="1182" h="1049">
                  <a:moveTo>
                    <a:pt x="31" y="0"/>
                  </a:moveTo>
                  <a:lnTo>
                    <a:pt x="1180" y="1010"/>
                  </a:lnTo>
                  <a:lnTo>
                    <a:pt x="1181" y="1020"/>
                  </a:lnTo>
                  <a:lnTo>
                    <a:pt x="1181" y="1029"/>
                  </a:lnTo>
                  <a:lnTo>
                    <a:pt x="1182" y="1039"/>
                  </a:lnTo>
                  <a:lnTo>
                    <a:pt x="1182" y="1049"/>
                  </a:lnTo>
                  <a:lnTo>
                    <a:pt x="0" y="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311"/>
            <p:cNvSpPr>
              <a:spLocks/>
            </p:cNvSpPr>
            <p:nvPr/>
          </p:nvSpPr>
          <p:spPr bwMode="auto">
            <a:xfrm>
              <a:off x="5085" y="3220"/>
              <a:ext cx="64" cy="5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1146" y="981"/>
                </a:cxn>
                <a:cxn ang="0">
                  <a:pos x="1147" y="991"/>
                </a:cxn>
                <a:cxn ang="0">
                  <a:pos x="1148" y="1000"/>
                </a:cxn>
                <a:cxn ang="0">
                  <a:pos x="1148" y="1010"/>
                </a:cxn>
                <a:cxn ang="0">
                  <a:pos x="1149" y="1020"/>
                </a:cxn>
                <a:cxn ang="0">
                  <a:pos x="0" y="10"/>
                </a:cxn>
                <a:cxn ang="0">
                  <a:pos x="30" y="0"/>
                </a:cxn>
              </a:cxnLst>
              <a:rect l="0" t="0" r="r" b="b"/>
              <a:pathLst>
                <a:path w="1149" h="1020">
                  <a:moveTo>
                    <a:pt x="30" y="0"/>
                  </a:moveTo>
                  <a:lnTo>
                    <a:pt x="1146" y="981"/>
                  </a:lnTo>
                  <a:lnTo>
                    <a:pt x="1147" y="991"/>
                  </a:lnTo>
                  <a:lnTo>
                    <a:pt x="1148" y="1000"/>
                  </a:lnTo>
                  <a:lnTo>
                    <a:pt x="1148" y="1010"/>
                  </a:lnTo>
                  <a:lnTo>
                    <a:pt x="1149" y="1020"/>
                  </a:lnTo>
                  <a:lnTo>
                    <a:pt x="0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312"/>
            <p:cNvSpPr>
              <a:spLocks/>
            </p:cNvSpPr>
            <p:nvPr/>
          </p:nvSpPr>
          <p:spPr bwMode="auto">
            <a:xfrm>
              <a:off x="5086" y="3219"/>
              <a:ext cx="62" cy="5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88" y="400"/>
                </a:cxn>
                <a:cxn ang="0">
                  <a:pos x="1115" y="979"/>
                </a:cxn>
                <a:cxn ang="0">
                  <a:pos x="1116" y="988"/>
                </a:cxn>
                <a:cxn ang="0">
                  <a:pos x="0" y="7"/>
                </a:cxn>
                <a:cxn ang="0">
                  <a:pos x="18" y="3"/>
                </a:cxn>
                <a:cxn ang="0">
                  <a:pos x="32" y="0"/>
                </a:cxn>
              </a:cxnLst>
              <a:rect l="0" t="0" r="r" b="b"/>
              <a:pathLst>
                <a:path w="1116" h="988">
                  <a:moveTo>
                    <a:pt x="32" y="0"/>
                  </a:moveTo>
                  <a:lnTo>
                    <a:pt x="488" y="400"/>
                  </a:lnTo>
                  <a:lnTo>
                    <a:pt x="1115" y="979"/>
                  </a:lnTo>
                  <a:lnTo>
                    <a:pt x="1116" y="988"/>
                  </a:lnTo>
                  <a:lnTo>
                    <a:pt x="0" y="7"/>
                  </a:lnTo>
                  <a:lnTo>
                    <a:pt x="18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313"/>
            <p:cNvSpPr>
              <a:spLocks/>
            </p:cNvSpPr>
            <p:nvPr/>
          </p:nvSpPr>
          <p:spPr bwMode="auto">
            <a:xfrm>
              <a:off x="5088" y="3219"/>
              <a:ext cx="26" cy="22"/>
            </a:xfrm>
            <a:custGeom>
              <a:avLst/>
              <a:gdLst/>
              <a:ahLst/>
              <a:cxnLst>
                <a:cxn ang="0">
                  <a:pos x="456" y="404"/>
                </a:cxn>
                <a:cxn ang="0">
                  <a:pos x="0" y="4"/>
                </a:cxn>
                <a:cxn ang="0">
                  <a:pos x="18" y="0"/>
                </a:cxn>
                <a:cxn ang="0">
                  <a:pos x="456" y="404"/>
                </a:cxn>
              </a:cxnLst>
              <a:rect l="0" t="0" r="r" b="b"/>
              <a:pathLst>
                <a:path w="456" h="404">
                  <a:moveTo>
                    <a:pt x="456" y="404"/>
                  </a:moveTo>
                  <a:lnTo>
                    <a:pt x="0" y="4"/>
                  </a:lnTo>
                  <a:lnTo>
                    <a:pt x="18" y="0"/>
                  </a:lnTo>
                  <a:lnTo>
                    <a:pt x="456" y="404"/>
                  </a:lnTo>
                  <a:close/>
                </a:path>
              </a:pathLst>
            </a:custGeom>
            <a:solidFill>
              <a:srgbClr val="E5C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314"/>
            <p:cNvSpPr>
              <a:spLocks/>
            </p:cNvSpPr>
            <p:nvPr/>
          </p:nvSpPr>
          <p:spPr bwMode="auto">
            <a:xfrm>
              <a:off x="4959" y="3214"/>
              <a:ext cx="130" cy="157"/>
            </a:xfrm>
            <a:custGeom>
              <a:avLst/>
              <a:gdLst/>
              <a:ahLst/>
              <a:cxnLst>
                <a:cxn ang="0">
                  <a:pos x="2228" y="1690"/>
                </a:cxn>
                <a:cxn ang="0">
                  <a:pos x="2142" y="1841"/>
                </a:cxn>
                <a:cxn ang="0">
                  <a:pos x="2060" y="1968"/>
                </a:cxn>
                <a:cxn ang="0">
                  <a:pos x="1956" y="2112"/>
                </a:cxn>
                <a:cxn ang="0">
                  <a:pos x="1830" y="2264"/>
                </a:cxn>
                <a:cxn ang="0">
                  <a:pos x="1683" y="2415"/>
                </a:cxn>
                <a:cxn ang="0">
                  <a:pos x="1517" y="2558"/>
                </a:cxn>
                <a:cxn ang="0">
                  <a:pos x="1330" y="2682"/>
                </a:cxn>
                <a:cxn ang="0">
                  <a:pos x="1123" y="2780"/>
                </a:cxn>
                <a:cxn ang="0">
                  <a:pos x="964" y="2817"/>
                </a:cxn>
                <a:cxn ang="0">
                  <a:pos x="820" y="2698"/>
                </a:cxn>
                <a:cxn ang="0">
                  <a:pos x="704" y="2592"/>
                </a:cxn>
                <a:cxn ang="0">
                  <a:pos x="572" y="2463"/>
                </a:cxn>
                <a:cxn ang="0">
                  <a:pos x="434" y="2314"/>
                </a:cxn>
                <a:cxn ang="0">
                  <a:pos x="300" y="2149"/>
                </a:cxn>
                <a:cxn ang="0">
                  <a:pos x="179" y="1971"/>
                </a:cxn>
                <a:cxn ang="0">
                  <a:pos x="82" y="1787"/>
                </a:cxn>
                <a:cxn ang="0">
                  <a:pos x="19" y="1599"/>
                </a:cxn>
                <a:cxn ang="0">
                  <a:pos x="0" y="1413"/>
                </a:cxn>
                <a:cxn ang="0">
                  <a:pos x="107" y="1305"/>
                </a:cxn>
                <a:cxn ang="0">
                  <a:pos x="279" y="1138"/>
                </a:cxn>
                <a:cxn ang="0">
                  <a:pos x="450" y="982"/>
                </a:cxn>
                <a:cxn ang="0">
                  <a:pos x="649" y="810"/>
                </a:cxn>
                <a:cxn ang="0">
                  <a:pos x="867" y="636"/>
                </a:cxn>
                <a:cxn ang="0">
                  <a:pos x="1099" y="467"/>
                </a:cxn>
                <a:cxn ang="0">
                  <a:pos x="1337" y="316"/>
                </a:cxn>
                <a:cxn ang="0">
                  <a:pos x="1574" y="193"/>
                </a:cxn>
                <a:cxn ang="0">
                  <a:pos x="1802" y="109"/>
                </a:cxn>
                <a:cxn ang="0">
                  <a:pos x="2099" y="44"/>
                </a:cxn>
                <a:cxn ang="0">
                  <a:pos x="2191" y="22"/>
                </a:cxn>
                <a:cxn ang="0">
                  <a:pos x="2231" y="7"/>
                </a:cxn>
                <a:cxn ang="0">
                  <a:pos x="2227" y="1"/>
                </a:cxn>
                <a:cxn ang="0">
                  <a:pos x="2193" y="0"/>
                </a:cxn>
                <a:cxn ang="0">
                  <a:pos x="2076" y="9"/>
                </a:cxn>
                <a:cxn ang="0">
                  <a:pos x="1964" y="21"/>
                </a:cxn>
                <a:cxn ang="0">
                  <a:pos x="2347" y="546"/>
                </a:cxn>
                <a:cxn ang="0">
                  <a:pos x="2324" y="622"/>
                </a:cxn>
                <a:cxn ang="0">
                  <a:pos x="2273" y="814"/>
                </a:cxn>
                <a:cxn ang="0">
                  <a:pos x="2227" y="1027"/>
                </a:cxn>
                <a:cxn ang="0">
                  <a:pos x="2207" y="1166"/>
                </a:cxn>
                <a:cxn ang="0">
                  <a:pos x="2196" y="1302"/>
                </a:cxn>
                <a:cxn ang="0">
                  <a:pos x="2197" y="1433"/>
                </a:cxn>
                <a:cxn ang="0">
                  <a:pos x="2214" y="1551"/>
                </a:cxn>
                <a:cxn ang="0">
                  <a:pos x="2250" y="1648"/>
                </a:cxn>
              </a:cxnLst>
              <a:rect l="0" t="0" r="r" b="b"/>
              <a:pathLst>
                <a:path w="2347" h="2826">
                  <a:moveTo>
                    <a:pt x="2250" y="1648"/>
                  </a:moveTo>
                  <a:lnTo>
                    <a:pt x="2244" y="1659"/>
                  </a:lnTo>
                  <a:lnTo>
                    <a:pt x="2228" y="1690"/>
                  </a:lnTo>
                  <a:lnTo>
                    <a:pt x="2201" y="1740"/>
                  </a:lnTo>
                  <a:lnTo>
                    <a:pt x="2165" y="1804"/>
                  </a:lnTo>
                  <a:lnTo>
                    <a:pt x="2142" y="1841"/>
                  </a:lnTo>
                  <a:lnTo>
                    <a:pt x="2117" y="1881"/>
                  </a:lnTo>
                  <a:lnTo>
                    <a:pt x="2090" y="1923"/>
                  </a:lnTo>
                  <a:lnTo>
                    <a:pt x="2060" y="1968"/>
                  </a:lnTo>
                  <a:lnTo>
                    <a:pt x="2027" y="2014"/>
                  </a:lnTo>
                  <a:lnTo>
                    <a:pt x="1993" y="2063"/>
                  </a:lnTo>
                  <a:lnTo>
                    <a:pt x="1956" y="2112"/>
                  </a:lnTo>
                  <a:lnTo>
                    <a:pt x="1916" y="2162"/>
                  </a:lnTo>
                  <a:lnTo>
                    <a:pt x="1875" y="2213"/>
                  </a:lnTo>
                  <a:lnTo>
                    <a:pt x="1830" y="2264"/>
                  </a:lnTo>
                  <a:lnTo>
                    <a:pt x="1784" y="2315"/>
                  </a:lnTo>
                  <a:lnTo>
                    <a:pt x="1735" y="2365"/>
                  </a:lnTo>
                  <a:lnTo>
                    <a:pt x="1683" y="2415"/>
                  </a:lnTo>
                  <a:lnTo>
                    <a:pt x="1630" y="2464"/>
                  </a:lnTo>
                  <a:lnTo>
                    <a:pt x="1574" y="2511"/>
                  </a:lnTo>
                  <a:lnTo>
                    <a:pt x="1517" y="2558"/>
                  </a:lnTo>
                  <a:lnTo>
                    <a:pt x="1457" y="2601"/>
                  </a:lnTo>
                  <a:lnTo>
                    <a:pt x="1394" y="2643"/>
                  </a:lnTo>
                  <a:lnTo>
                    <a:pt x="1330" y="2682"/>
                  </a:lnTo>
                  <a:lnTo>
                    <a:pt x="1263" y="2718"/>
                  </a:lnTo>
                  <a:lnTo>
                    <a:pt x="1194" y="2751"/>
                  </a:lnTo>
                  <a:lnTo>
                    <a:pt x="1123" y="2780"/>
                  </a:lnTo>
                  <a:lnTo>
                    <a:pt x="1051" y="2805"/>
                  </a:lnTo>
                  <a:lnTo>
                    <a:pt x="976" y="2826"/>
                  </a:lnTo>
                  <a:lnTo>
                    <a:pt x="964" y="2817"/>
                  </a:lnTo>
                  <a:lnTo>
                    <a:pt x="933" y="2792"/>
                  </a:lnTo>
                  <a:lnTo>
                    <a:pt x="884" y="2752"/>
                  </a:lnTo>
                  <a:lnTo>
                    <a:pt x="820" y="2698"/>
                  </a:lnTo>
                  <a:lnTo>
                    <a:pt x="784" y="2665"/>
                  </a:lnTo>
                  <a:lnTo>
                    <a:pt x="745" y="2630"/>
                  </a:lnTo>
                  <a:lnTo>
                    <a:pt x="704" y="2592"/>
                  </a:lnTo>
                  <a:lnTo>
                    <a:pt x="662" y="2552"/>
                  </a:lnTo>
                  <a:lnTo>
                    <a:pt x="617" y="2508"/>
                  </a:lnTo>
                  <a:lnTo>
                    <a:pt x="572" y="2463"/>
                  </a:lnTo>
                  <a:lnTo>
                    <a:pt x="526" y="2415"/>
                  </a:lnTo>
                  <a:lnTo>
                    <a:pt x="480" y="2365"/>
                  </a:lnTo>
                  <a:lnTo>
                    <a:pt x="434" y="2314"/>
                  </a:lnTo>
                  <a:lnTo>
                    <a:pt x="387" y="2260"/>
                  </a:lnTo>
                  <a:lnTo>
                    <a:pt x="343" y="2205"/>
                  </a:lnTo>
                  <a:lnTo>
                    <a:pt x="300" y="2149"/>
                  </a:lnTo>
                  <a:lnTo>
                    <a:pt x="257" y="2090"/>
                  </a:lnTo>
                  <a:lnTo>
                    <a:pt x="217" y="2031"/>
                  </a:lnTo>
                  <a:lnTo>
                    <a:pt x="179" y="1971"/>
                  </a:lnTo>
                  <a:lnTo>
                    <a:pt x="143" y="1911"/>
                  </a:lnTo>
                  <a:lnTo>
                    <a:pt x="111" y="1849"/>
                  </a:lnTo>
                  <a:lnTo>
                    <a:pt x="82" y="1787"/>
                  </a:lnTo>
                  <a:lnTo>
                    <a:pt x="56" y="1724"/>
                  </a:lnTo>
                  <a:lnTo>
                    <a:pt x="35" y="1662"/>
                  </a:lnTo>
                  <a:lnTo>
                    <a:pt x="19" y="1599"/>
                  </a:lnTo>
                  <a:lnTo>
                    <a:pt x="7" y="1537"/>
                  </a:lnTo>
                  <a:lnTo>
                    <a:pt x="0" y="1476"/>
                  </a:lnTo>
                  <a:lnTo>
                    <a:pt x="0" y="1413"/>
                  </a:lnTo>
                  <a:lnTo>
                    <a:pt x="12" y="1401"/>
                  </a:lnTo>
                  <a:lnTo>
                    <a:pt x="49" y="1364"/>
                  </a:lnTo>
                  <a:lnTo>
                    <a:pt x="107" y="1305"/>
                  </a:lnTo>
                  <a:lnTo>
                    <a:pt x="184" y="1229"/>
                  </a:lnTo>
                  <a:lnTo>
                    <a:pt x="230" y="1185"/>
                  </a:lnTo>
                  <a:lnTo>
                    <a:pt x="279" y="1138"/>
                  </a:lnTo>
                  <a:lnTo>
                    <a:pt x="333" y="1088"/>
                  </a:lnTo>
                  <a:lnTo>
                    <a:pt x="390" y="1037"/>
                  </a:lnTo>
                  <a:lnTo>
                    <a:pt x="450" y="982"/>
                  </a:lnTo>
                  <a:lnTo>
                    <a:pt x="513" y="925"/>
                  </a:lnTo>
                  <a:lnTo>
                    <a:pt x="580" y="868"/>
                  </a:lnTo>
                  <a:lnTo>
                    <a:pt x="649" y="810"/>
                  </a:lnTo>
                  <a:lnTo>
                    <a:pt x="720" y="752"/>
                  </a:lnTo>
                  <a:lnTo>
                    <a:pt x="793" y="694"/>
                  </a:lnTo>
                  <a:lnTo>
                    <a:pt x="867" y="636"/>
                  </a:lnTo>
                  <a:lnTo>
                    <a:pt x="943" y="578"/>
                  </a:lnTo>
                  <a:lnTo>
                    <a:pt x="1021" y="521"/>
                  </a:lnTo>
                  <a:lnTo>
                    <a:pt x="1099" y="467"/>
                  </a:lnTo>
                  <a:lnTo>
                    <a:pt x="1178" y="414"/>
                  </a:lnTo>
                  <a:lnTo>
                    <a:pt x="1258" y="364"/>
                  </a:lnTo>
                  <a:lnTo>
                    <a:pt x="1337" y="316"/>
                  </a:lnTo>
                  <a:lnTo>
                    <a:pt x="1416" y="272"/>
                  </a:lnTo>
                  <a:lnTo>
                    <a:pt x="1495" y="230"/>
                  </a:lnTo>
                  <a:lnTo>
                    <a:pt x="1574" y="193"/>
                  </a:lnTo>
                  <a:lnTo>
                    <a:pt x="1651" y="161"/>
                  </a:lnTo>
                  <a:lnTo>
                    <a:pt x="1728" y="132"/>
                  </a:lnTo>
                  <a:lnTo>
                    <a:pt x="1802" y="109"/>
                  </a:lnTo>
                  <a:lnTo>
                    <a:pt x="1876" y="92"/>
                  </a:lnTo>
                  <a:lnTo>
                    <a:pt x="2003" y="65"/>
                  </a:lnTo>
                  <a:lnTo>
                    <a:pt x="2099" y="44"/>
                  </a:lnTo>
                  <a:lnTo>
                    <a:pt x="2136" y="36"/>
                  </a:lnTo>
                  <a:lnTo>
                    <a:pt x="2167" y="28"/>
                  </a:lnTo>
                  <a:lnTo>
                    <a:pt x="2191" y="22"/>
                  </a:lnTo>
                  <a:lnTo>
                    <a:pt x="2209" y="16"/>
                  </a:lnTo>
                  <a:lnTo>
                    <a:pt x="2222" y="11"/>
                  </a:lnTo>
                  <a:lnTo>
                    <a:pt x="2231" y="7"/>
                  </a:lnTo>
                  <a:lnTo>
                    <a:pt x="2234" y="5"/>
                  </a:lnTo>
                  <a:lnTo>
                    <a:pt x="2233" y="3"/>
                  </a:lnTo>
                  <a:lnTo>
                    <a:pt x="2227" y="1"/>
                  </a:lnTo>
                  <a:lnTo>
                    <a:pt x="2219" y="0"/>
                  </a:lnTo>
                  <a:lnTo>
                    <a:pt x="2208" y="0"/>
                  </a:lnTo>
                  <a:lnTo>
                    <a:pt x="2193" y="0"/>
                  </a:lnTo>
                  <a:lnTo>
                    <a:pt x="2160" y="2"/>
                  </a:lnTo>
                  <a:lnTo>
                    <a:pt x="2118" y="5"/>
                  </a:lnTo>
                  <a:lnTo>
                    <a:pt x="2076" y="9"/>
                  </a:lnTo>
                  <a:lnTo>
                    <a:pt x="2034" y="13"/>
                  </a:lnTo>
                  <a:lnTo>
                    <a:pt x="1994" y="18"/>
                  </a:lnTo>
                  <a:lnTo>
                    <a:pt x="1964" y="21"/>
                  </a:lnTo>
                  <a:lnTo>
                    <a:pt x="1943" y="24"/>
                  </a:lnTo>
                  <a:lnTo>
                    <a:pt x="1934" y="25"/>
                  </a:lnTo>
                  <a:lnTo>
                    <a:pt x="2347" y="546"/>
                  </a:lnTo>
                  <a:lnTo>
                    <a:pt x="2345" y="555"/>
                  </a:lnTo>
                  <a:lnTo>
                    <a:pt x="2336" y="581"/>
                  </a:lnTo>
                  <a:lnTo>
                    <a:pt x="2324" y="622"/>
                  </a:lnTo>
                  <a:lnTo>
                    <a:pt x="2309" y="675"/>
                  </a:lnTo>
                  <a:lnTo>
                    <a:pt x="2291" y="740"/>
                  </a:lnTo>
                  <a:lnTo>
                    <a:pt x="2273" y="814"/>
                  </a:lnTo>
                  <a:lnTo>
                    <a:pt x="2254" y="896"/>
                  </a:lnTo>
                  <a:lnTo>
                    <a:pt x="2236" y="983"/>
                  </a:lnTo>
                  <a:lnTo>
                    <a:pt x="2227" y="1027"/>
                  </a:lnTo>
                  <a:lnTo>
                    <a:pt x="2220" y="1073"/>
                  </a:lnTo>
                  <a:lnTo>
                    <a:pt x="2213" y="1119"/>
                  </a:lnTo>
                  <a:lnTo>
                    <a:pt x="2207" y="1166"/>
                  </a:lnTo>
                  <a:lnTo>
                    <a:pt x="2202" y="1211"/>
                  </a:lnTo>
                  <a:lnTo>
                    <a:pt x="2198" y="1257"/>
                  </a:lnTo>
                  <a:lnTo>
                    <a:pt x="2196" y="1302"/>
                  </a:lnTo>
                  <a:lnTo>
                    <a:pt x="2195" y="1347"/>
                  </a:lnTo>
                  <a:lnTo>
                    <a:pt x="2195" y="1391"/>
                  </a:lnTo>
                  <a:lnTo>
                    <a:pt x="2197" y="1433"/>
                  </a:lnTo>
                  <a:lnTo>
                    <a:pt x="2200" y="1474"/>
                  </a:lnTo>
                  <a:lnTo>
                    <a:pt x="2206" y="1513"/>
                  </a:lnTo>
                  <a:lnTo>
                    <a:pt x="2214" y="1551"/>
                  </a:lnTo>
                  <a:lnTo>
                    <a:pt x="2223" y="1586"/>
                  </a:lnTo>
                  <a:lnTo>
                    <a:pt x="2235" y="1618"/>
                  </a:lnTo>
                  <a:lnTo>
                    <a:pt x="2250" y="1648"/>
                  </a:lnTo>
                  <a:close/>
                </a:path>
              </a:pathLst>
            </a:custGeom>
            <a:solidFill>
              <a:srgbClr val="246D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315"/>
            <p:cNvSpPr>
              <a:spLocks/>
            </p:cNvSpPr>
            <p:nvPr/>
          </p:nvSpPr>
          <p:spPr bwMode="auto">
            <a:xfrm>
              <a:off x="5029" y="3271"/>
              <a:ext cx="125" cy="141"/>
            </a:xfrm>
            <a:custGeom>
              <a:avLst/>
              <a:gdLst/>
              <a:ahLst/>
              <a:cxnLst>
                <a:cxn ang="0">
                  <a:pos x="1958" y="7"/>
                </a:cxn>
                <a:cxn ang="0">
                  <a:pos x="1918" y="59"/>
                </a:cxn>
                <a:cxn ang="0">
                  <a:pos x="1864" y="121"/>
                </a:cxn>
                <a:cxn ang="0">
                  <a:pos x="1817" y="172"/>
                </a:cxn>
                <a:cxn ang="0">
                  <a:pos x="1762" y="226"/>
                </a:cxn>
                <a:cxn ang="0">
                  <a:pos x="1699" y="283"/>
                </a:cxn>
                <a:cxn ang="0">
                  <a:pos x="1629" y="339"/>
                </a:cxn>
                <a:cxn ang="0">
                  <a:pos x="1551" y="394"/>
                </a:cxn>
                <a:cxn ang="0">
                  <a:pos x="1467" y="446"/>
                </a:cxn>
                <a:cxn ang="0">
                  <a:pos x="1377" y="492"/>
                </a:cxn>
                <a:cxn ang="0">
                  <a:pos x="1281" y="530"/>
                </a:cxn>
                <a:cxn ang="0">
                  <a:pos x="1179" y="558"/>
                </a:cxn>
                <a:cxn ang="0">
                  <a:pos x="1072" y="574"/>
                </a:cxn>
                <a:cxn ang="0">
                  <a:pos x="961" y="577"/>
                </a:cxn>
                <a:cxn ang="0">
                  <a:pos x="892" y="585"/>
                </a:cxn>
                <a:cxn ang="0">
                  <a:pos x="811" y="673"/>
                </a:cxn>
                <a:cxn ang="0">
                  <a:pos x="710" y="784"/>
                </a:cxn>
                <a:cxn ang="0">
                  <a:pos x="631" y="877"/>
                </a:cxn>
                <a:cxn ang="0">
                  <a:pos x="545" y="981"/>
                </a:cxn>
                <a:cxn ang="0">
                  <a:pos x="456" y="1096"/>
                </a:cxn>
                <a:cxn ang="0">
                  <a:pos x="366" y="1216"/>
                </a:cxn>
                <a:cxn ang="0">
                  <a:pos x="280" y="1343"/>
                </a:cxn>
                <a:cxn ang="0">
                  <a:pos x="200" y="1472"/>
                </a:cxn>
                <a:cxn ang="0">
                  <a:pos x="129" y="1603"/>
                </a:cxn>
                <a:cxn ang="0">
                  <a:pos x="70" y="1732"/>
                </a:cxn>
                <a:cxn ang="0">
                  <a:pos x="27" y="1855"/>
                </a:cxn>
                <a:cxn ang="0">
                  <a:pos x="3" y="1974"/>
                </a:cxn>
                <a:cxn ang="0">
                  <a:pos x="1" y="2084"/>
                </a:cxn>
                <a:cxn ang="0">
                  <a:pos x="20" y="2141"/>
                </a:cxn>
                <a:cxn ang="0">
                  <a:pos x="101" y="2179"/>
                </a:cxn>
                <a:cxn ang="0">
                  <a:pos x="246" y="2244"/>
                </a:cxn>
                <a:cxn ang="0">
                  <a:pos x="386" y="2302"/>
                </a:cxn>
                <a:cxn ang="0">
                  <a:pos x="491" y="2343"/>
                </a:cxn>
                <a:cxn ang="0">
                  <a:pos x="601" y="2383"/>
                </a:cxn>
                <a:cxn ang="0">
                  <a:pos x="715" y="2421"/>
                </a:cxn>
                <a:cxn ang="0">
                  <a:pos x="833" y="2457"/>
                </a:cxn>
                <a:cxn ang="0">
                  <a:pos x="948" y="2487"/>
                </a:cxn>
                <a:cxn ang="0">
                  <a:pos x="1063" y="2511"/>
                </a:cxn>
                <a:cxn ang="0">
                  <a:pos x="1172" y="2527"/>
                </a:cxn>
                <a:cxn ang="0">
                  <a:pos x="1273" y="2534"/>
                </a:cxn>
                <a:cxn ang="0">
                  <a:pos x="1366" y="2529"/>
                </a:cxn>
                <a:cxn ang="0">
                  <a:pos x="1418" y="2509"/>
                </a:cxn>
                <a:cxn ang="0">
                  <a:pos x="1484" y="2412"/>
                </a:cxn>
                <a:cxn ang="0">
                  <a:pos x="1566" y="2281"/>
                </a:cxn>
                <a:cxn ang="0">
                  <a:pos x="1632" y="2170"/>
                </a:cxn>
                <a:cxn ang="0">
                  <a:pos x="1704" y="2040"/>
                </a:cxn>
                <a:cxn ang="0">
                  <a:pos x="1780" y="1892"/>
                </a:cxn>
                <a:cxn ang="0">
                  <a:pos x="1858" y="1731"/>
                </a:cxn>
                <a:cxn ang="0">
                  <a:pos x="1935" y="1555"/>
                </a:cxn>
                <a:cxn ang="0">
                  <a:pos x="2008" y="1367"/>
                </a:cxn>
                <a:cxn ang="0">
                  <a:pos x="2076" y="1167"/>
                </a:cxn>
                <a:cxn ang="0">
                  <a:pos x="2135" y="958"/>
                </a:cxn>
                <a:cxn ang="0">
                  <a:pos x="2185" y="741"/>
                </a:cxn>
                <a:cxn ang="0">
                  <a:pos x="2222" y="517"/>
                </a:cxn>
                <a:cxn ang="0">
                  <a:pos x="2244" y="287"/>
                </a:cxn>
                <a:cxn ang="0">
                  <a:pos x="1963" y="0"/>
                </a:cxn>
              </a:cxnLst>
              <a:rect l="0" t="0" r="r" b="b"/>
              <a:pathLst>
                <a:path w="2248" h="2534">
                  <a:moveTo>
                    <a:pt x="1963" y="0"/>
                  </a:moveTo>
                  <a:lnTo>
                    <a:pt x="1958" y="7"/>
                  </a:lnTo>
                  <a:lnTo>
                    <a:pt x="1943" y="27"/>
                  </a:lnTo>
                  <a:lnTo>
                    <a:pt x="1918" y="59"/>
                  </a:lnTo>
                  <a:lnTo>
                    <a:pt x="1884" y="99"/>
                  </a:lnTo>
                  <a:lnTo>
                    <a:pt x="1864" y="121"/>
                  </a:lnTo>
                  <a:lnTo>
                    <a:pt x="1842" y="147"/>
                  </a:lnTo>
                  <a:lnTo>
                    <a:pt x="1817" y="172"/>
                  </a:lnTo>
                  <a:lnTo>
                    <a:pt x="1791" y="199"/>
                  </a:lnTo>
                  <a:lnTo>
                    <a:pt x="1762" y="226"/>
                  </a:lnTo>
                  <a:lnTo>
                    <a:pt x="1732" y="255"/>
                  </a:lnTo>
                  <a:lnTo>
                    <a:pt x="1699" y="283"/>
                  </a:lnTo>
                  <a:lnTo>
                    <a:pt x="1665" y="312"/>
                  </a:lnTo>
                  <a:lnTo>
                    <a:pt x="1629" y="339"/>
                  </a:lnTo>
                  <a:lnTo>
                    <a:pt x="1591" y="368"/>
                  </a:lnTo>
                  <a:lnTo>
                    <a:pt x="1551" y="394"/>
                  </a:lnTo>
                  <a:lnTo>
                    <a:pt x="1509" y="421"/>
                  </a:lnTo>
                  <a:lnTo>
                    <a:pt x="1467" y="446"/>
                  </a:lnTo>
                  <a:lnTo>
                    <a:pt x="1423" y="469"/>
                  </a:lnTo>
                  <a:lnTo>
                    <a:pt x="1377" y="492"/>
                  </a:lnTo>
                  <a:lnTo>
                    <a:pt x="1329" y="512"/>
                  </a:lnTo>
                  <a:lnTo>
                    <a:pt x="1281" y="530"/>
                  </a:lnTo>
                  <a:lnTo>
                    <a:pt x="1230" y="545"/>
                  </a:lnTo>
                  <a:lnTo>
                    <a:pt x="1179" y="558"/>
                  </a:lnTo>
                  <a:lnTo>
                    <a:pt x="1126" y="568"/>
                  </a:lnTo>
                  <a:lnTo>
                    <a:pt x="1072" y="574"/>
                  </a:lnTo>
                  <a:lnTo>
                    <a:pt x="1017" y="578"/>
                  </a:lnTo>
                  <a:lnTo>
                    <a:pt x="961" y="577"/>
                  </a:lnTo>
                  <a:lnTo>
                    <a:pt x="904" y="573"/>
                  </a:lnTo>
                  <a:lnTo>
                    <a:pt x="892" y="585"/>
                  </a:lnTo>
                  <a:lnTo>
                    <a:pt x="860" y="619"/>
                  </a:lnTo>
                  <a:lnTo>
                    <a:pt x="811" y="673"/>
                  </a:lnTo>
                  <a:lnTo>
                    <a:pt x="747" y="742"/>
                  </a:lnTo>
                  <a:lnTo>
                    <a:pt x="710" y="784"/>
                  </a:lnTo>
                  <a:lnTo>
                    <a:pt x="672" y="829"/>
                  </a:lnTo>
                  <a:lnTo>
                    <a:pt x="631" y="877"/>
                  </a:lnTo>
                  <a:lnTo>
                    <a:pt x="588" y="928"/>
                  </a:lnTo>
                  <a:lnTo>
                    <a:pt x="545" y="981"/>
                  </a:lnTo>
                  <a:lnTo>
                    <a:pt x="500" y="1038"/>
                  </a:lnTo>
                  <a:lnTo>
                    <a:pt x="456" y="1096"/>
                  </a:lnTo>
                  <a:lnTo>
                    <a:pt x="410" y="1155"/>
                  </a:lnTo>
                  <a:lnTo>
                    <a:pt x="366" y="1216"/>
                  </a:lnTo>
                  <a:lnTo>
                    <a:pt x="323" y="1280"/>
                  </a:lnTo>
                  <a:lnTo>
                    <a:pt x="280" y="1343"/>
                  </a:lnTo>
                  <a:lnTo>
                    <a:pt x="239" y="1408"/>
                  </a:lnTo>
                  <a:lnTo>
                    <a:pt x="200" y="1472"/>
                  </a:lnTo>
                  <a:lnTo>
                    <a:pt x="163" y="1538"/>
                  </a:lnTo>
                  <a:lnTo>
                    <a:pt x="129" y="1603"/>
                  </a:lnTo>
                  <a:lnTo>
                    <a:pt x="97" y="1667"/>
                  </a:lnTo>
                  <a:lnTo>
                    <a:pt x="70" y="1732"/>
                  </a:lnTo>
                  <a:lnTo>
                    <a:pt x="46" y="1794"/>
                  </a:lnTo>
                  <a:lnTo>
                    <a:pt x="27" y="1855"/>
                  </a:lnTo>
                  <a:lnTo>
                    <a:pt x="12" y="1916"/>
                  </a:lnTo>
                  <a:lnTo>
                    <a:pt x="3" y="1974"/>
                  </a:lnTo>
                  <a:lnTo>
                    <a:pt x="0" y="2030"/>
                  </a:lnTo>
                  <a:lnTo>
                    <a:pt x="1" y="2084"/>
                  </a:lnTo>
                  <a:lnTo>
                    <a:pt x="9" y="2136"/>
                  </a:lnTo>
                  <a:lnTo>
                    <a:pt x="20" y="2141"/>
                  </a:lnTo>
                  <a:lnTo>
                    <a:pt x="52" y="2156"/>
                  </a:lnTo>
                  <a:lnTo>
                    <a:pt x="101" y="2179"/>
                  </a:lnTo>
                  <a:lnTo>
                    <a:pt x="167" y="2209"/>
                  </a:lnTo>
                  <a:lnTo>
                    <a:pt x="246" y="2244"/>
                  </a:lnTo>
                  <a:lnTo>
                    <a:pt x="337" y="2282"/>
                  </a:lnTo>
                  <a:lnTo>
                    <a:pt x="386" y="2302"/>
                  </a:lnTo>
                  <a:lnTo>
                    <a:pt x="438" y="2322"/>
                  </a:lnTo>
                  <a:lnTo>
                    <a:pt x="491" y="2343"/>
                  </a:lnTo>
                  <a:lnTo>
                    <a:pt x="545" y="2363"/>
                  </a:lnTo>
                  <a:lnTo>
                    <a:pt x="601" y="2383"/>
                  </a:lnTo>
                  <a:lnTo>
                    <a:pt x="658" y="2402"/>
                  </a:lnTo>
                  <a:lnTo>
                    <a:pt x="715" y="2421"/>
                  </a:lnTo>
                  <a:lnTo>
                    <a:pt x="774" y="2439"/>
                  </a:lnTo>
                  <a:lnTo>
                    <a:pt x="833" y="2457"/>
                  </a:lnTo>
                  <a:lnTo>
                    <a:pt x="891" y="2473"/>
                  </a:lnTo>
                  <a:lnTo>
                    <a:pt x="948" y="2487"/>
                  </a:lnTo>
                  <a:lnTo>
                    <a:pt x="1005" y="2500"/>
                  </a:lnTo>
                  <a:lnTo>
                    <a:pt x="1063" y="2511"/>
                  </a:lnTo>
                  <a:lnTo>
                    <a:pt x="1118" y="2520"/>
                  </a:lnTo>
                  <a:lnTo>
                    <a:pt x="1172" y="2527"/>
                  </a:lnTo>
                  <a:lnTo>
                    <a:pt x="1223" y="2532"/>
                  </a:lnTo>
                  <a:lnTo>
                    <a:pt x="1273" y="2534"/>
                  </a:lnTo>
                  <a:lnTo>
                    <a:pt x="1321" y="2533"/>
                  </a:lnTo>
                  <a:lnTo>
                    <a:pt x="1366" y="2529"/>
                  </a:lnTo>
                  <a:lnTo>
                    <a:pt x="1409" y="2522"/>
                  </a:lnTo>
                  <a:lnTo>
                    <a:pt x="1418" y="2509"/>
                  </a:lnTo>
                  <a:lnTo>
                    <a:pt x="1444" y="2472"/>
                  </a:lnTo>
                  <a:lnTo>
                    <a:pt x="1484" y="2412"/>
                  </a:lnTo>
                  <a:lnTo>
                    <a:pt x="1537" y="2329"/>
                  </a:lnTo>
                  <a:lnTo>
                    <a:pt x="1566" y="2281"/>
                  </a:lnTo>
                  <a:lnTo>
                    <a:pt x="1598" y="2228"/>
                  </a:lnTo>
                  <a:lnTo>
                    <a:pt x="1632" y="2170"/>
                  </a:lnTo>
                  <a:lnTo>
                    <a:pt x="1668" y="2106"/>
                  </a:lnTo>
                  <a:lnTo>
                    <a:pt x="1704" y="2040"/>
                  </a:lnTo>
                  <a:lnTo>
                    <a:pt x="1742" y="1968"/>
                  </a:lnTo>
                  <a:lnTo>
                    <a:pt x="1780" y="1892"/>
                  </a:lnTo>
                  <a:lnTo>
                    <a:pt x="1819" y="1813"/>
                  </a:lnTo>
                  <a:lnTo>
                    <a:pt x="1858" y="1731"/>
                  </a:lnTo>
                  <a:lnTo>
                    <a:pt x="1897" y="1645"/>
                  </a:lnTo>
                  <a:lnTo>
                    <a:pt x="1935" y="1555"/>
                  </a:lnTo>
                  <a:lnTo>
                    <a:pt x="1972" y="1462"/>
                  </a:lnTo>
                  <a:lnTo>
                    <a:pt x="2008" y="1367"/>
                  </a:lnTo>
                  <a:lnTo>
                    <a:pt x="2043" y="1268"/>
                  </a:lnTo>
                  <a:lnTo>
                    <a:pt x="2076" y="1167"/>
                  </a:lnTo>
                  <a:lnTo>
                    <a:pt x="2106" y="1064"/>
                  </a:lnTo>
                  <a:lnTo>
                    <a:pt x="2135" y="958"/>
                  </a:lnTo>
                  <a:lnTo>
                    <a:pt x="2161" y="850"/>
                  </a:lnTo>
                  <a:lnTo>
                    <a:pt x="2185" y="741"/>
                  </a:lnTo>
                  <a:lnTo>
                    <a:pt x="2205" y="629"/>
                  </a:lnTo>
                  <a:lnTo>
                    <a:pt x="2222" y="517"/>
                  </a:lnTo>
                  <a:lnTo>
                    <a:pt x="2234" y="403"/>
                  </a:lnTo>
                  <a:lnTo>
                    <a:pt x="2244" y="287"/>
                  </a:lnTo>
                  <a:lnTo>
                    <a:pt x="2248" y="171"/>
                  </a:lnTo>
                  <a:lnTo>
                    <a:pt x="1963" y="0"/>
                  </a:lnTo>
                  <a:close/>
                </a:path>
              </a:pathLst>
            </a:custGeom>
            <a:solidFill>
              <a:srgbClr val="246D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316"/>
            <p:cNvSpPr>
              <a:spLocks/>
            </p:cNvSpPr>
            <p:nvPr/>
          </p:nvSpPr>
          <p:spPr bwMode="auto">
            <a:xfrm>
              <a:off x="5027" y="3343"/>
              <a:ext cx="24" cy="28"/>
            </a:xfrm>
            <a:custGeom>
              <a:avLst/>
              <a:gdLst/>
              <a:ahLst/>
              <a:cxnLst>
                <a:cxn ang="0">
                  <a:pos x="173" y="108"/>
                </a:cxn>
                <a:cxn ang="0">
                  <a:pos x="206" y="83"/>
                </a:cxn>
                <a:cxn ang="0">
                  <a:pos x="260" y="48"/>
                </a:cxn>
                <a:cxn ang="0">
                  <a:pos x="306" y="23"/>
                </a:cxn>
                <a:cxn ang="0">
                  <a:pos x="338" y="10"/>
                </a:cxn>
                <a:cxn ang="0">
                  <a:pos x="366" y="3"/>
                </a:cxn>
                <a:cxn ang="0">
                  <a:pos x="392" y="2"/>
                </a:cxn>
                <a:cxn ang="0">
                  <a:pos x="413" y="9"/>
                </a:cxn>
                <a:cxn ang="0">
                  <a:pos x="428" y="28"/>
                </a:cxn>
                <a:cxn ang="0">
                  <a:pos x="434" y="59"/>
                </a:cxn>
                <a:cxn ang="0">
                  <a:pos x="431" y="103"/>
                </a:cxn>
                <a:cxn ang="0">
                  <a:pos x="416" y="164"/>
                </a:cxn>
                <a:cxn ang="0">
                  <a:pos x="389" y="243"/>
                </a:cxn>
                <a:cxn ang="0">
                  <a:pos x="368" y="301"/>
                </a:cxn>
                <a:cxn ang="0">
                  <a:pos x="356" y="354"/>
                </a:cxn>
                <a:cxn ang="0">
                  <a:pos x="342" y="389"/>
                </a:cxn>
                <a:cxn ang="0">
                  <a:pos x="328" y="412"/>
                </a:cxn>
                <a:cxn ang="0">
                  <a:pos x="312" y="434"/>
                </a:cxn>
                <a:cxn ang="0">
                  <a:pos x="292" y="455"/>
                </a:cxn>
                <a:cxn ang="0">
                  <a:pos x="268" y="473"/>
                </a:cxn>
                <a:cxn ang="0">
                  <a:pos x="239" y="488"/>
                </a:cxn>
                <a:cxn ang="0">
                  <a:pos x="205" y="498"/>
                </a:cxn>
                <a:cxn ang="0">
                  <a:pos x="167" y="501"/>
                </a:cxn>
                <a:cxn ang="0">
                  <a:pos x="123" y="498"/>
                </a:cxn>
                <a:cxn ang="0">
                  <a:pos x="73" y="487"/>
                </a:cxn>
                <a:cxn ang="0">
                  <a:pos x="39" y="470"/>
                </a:cxn>
                <a:cxn ang="0">
                  <a:pos x="17" y="431"/>
                </a:cxn>
                <a:cxn ang="0">
                  <a:pos x="6" y="400"/>
                </a:cxn>
                <a:cxn ang="0">
                  <a:pos x="2" y="377"/>
                </a:cxn>
                <a:cxn ang="0">
                  <a:pos x="0" y="352"/>
                </a:cxn>
                <a:cxn ang="0">
                  <a:pos x="3" y="324"/>
                </a:cxn>
                <a:cxn ang="0">
                  <a:pos x="9" y="295"/>
                </a:cxn>
                <a:cxn ang="0">
                  <a:pos x="22" y="264"/>
                </a:cxn>
                <a:cxn ang="0">
                  <a:pos x="40" y="231"/>
                </a:cxn>
                <a:cxn ang="0">
                  <a:pos x="67" y="198"/>
                </a:cxn>
                <a:cxn ang="0">
                  <a:pos x="100" y="164"/>
                </a:cxn>
                <a:cxn ang="0">
                  <a:pos x="144" y="130"/>
                </a:cxn>
              </a:cxnLst>
              <a:rect l="0" t="0" r="r" b="b"/>
              <a:pathLst>
                <a:path w="434" h="501">
                  <a:moveTo>
                    <a:pt x="169" y="112"/>
                  </a:moveTo>
                  <a:lnTo>
                    <a:pt x="173" y="108"/>
                  </a:lnTo>
                  <a:lnTo>
                    <a:pt x="186" y="98"/>
                  </a:lnTo>
                  <a:lnTo>
                    <a:pt x="206" y="83"/>
                  </a:lnTo>
                  <a:lnTo>
                    <a:pt x="232" y="66"/>
                  </a:lnTo>
                  <a:lnTo>
                    <a:pt x="260" y="48"/>
                  </a:lnTo>
                  <a:lnTo>
                    <a:pt x="291" y="30"/>
                  </a:lnTo>
                  <a:lnTo>
                    <a:pt x="306" y="23"/>
                  </a:lnTo>
                  <a:lnTo>
                    <a:pt x="322" y="15"/>
                  </a:lnTo>
                  <a:lnTo>
                    <a:pt x="338" y="10"/>
                  </a:lnTo>
                  <a:lnTo>
                    <a:pt x="352" y="5"/>
                  </a:lnTo>
                  <a:lnTo>
                    <a:pt x="366" y="3"/>
                  </a:lnTo>
                  <a:lnTo>
                    <a:pt x="380" y="0"/>
                  </a:lnTo>
                  <a:lnTo>
                    <a:pt x="392" y="2"/>
                  </a:lnTo>
                  <a:lnTo>
                    <a:pt x="403" y="4"/>
                  </a:lnTo>
                  <a:lnTo>
                    <a:pt x="413" y="9"/>
                  </a:lnTo>
                  <a:lnTo>
                    <a:pt x="421" y="17"/>
                  </a:lnTo>
                  <a:lnTo>
                    <a:pt x="428" y="28"/>
                  </a:lnTo>
                  <a:lnTo>
                    <a:pt x="432" y="42"/>
                  </a:lnTo>
                  <a:lnTo>
                    <a:pt x="434" y="59"/>
                  </a:lnTo>
                  <a:lnTo>
                    <a:pt x="433" y="79"/>
                  </a:lnTo>
                  <a:lnTo>
                    <a:pt x="431" y="103"/>
                  </a:lnTo>
                  <a:lnTo>
                    <a:pt x="424" y="132"/>
                  </a:lnTo>
                  <a:lnTo>
                    <a:pt x="416" y="164"/>
                  </a:lnTo>
                  <a:lnTo>
                    <a:pt x="404" y="200"/>
                  </a:lnTo>
                  <a:lnTo>
                    <a:pt x="389" y="243"/>
                  </a:lnTo>
                  <a:lnTo>
                    <a:pt x="370" y="288"/>
                  </a:lnTo>
                  <a:lnTo>
                    <a:pt x="368" y="301"/>
                  </a:lnTo>
                  <a:lnTo>
                    <a:pt x="362" y="333"/>
                  </a:lnTo>
                  <a:lnTo>
                    <a:pt x="356" y="354"/>
                  </a:lnTo>
                  <a:lnTo>
                    <a:pt x="347" y="377"/>
                  </a:lnTo>
                  <a:lnTo>
                    <a:pt x="342" y="389"/>
                  </a:lnTo>
                  <a:lnTo>
                    <a:pt x="335" y="400"/>
                  </a:lnTo>
                  <a:lnTo>
                    <a:pt x="328" y="412"/>
                  </a:lnTo>
                  <a:lnTo>
                    <a:pt x="321" y="424"/>
                  </a:lnTo>
                  <a:lnTo>
                    <a:pt x="312" y="434"/>
                  </a:lnTo>
                  <a:lnTo>
                    <a:pt x="303" y="445"/>
                  </a:lnTo>
                  <a:lnTo>
                    <a:pt x="292" y="455"/>
                  </a:lnTo>
                  <a:lnTo>
                    <a:pt x="280" y="465"/>
                  </a:lnTo>
                  <a:lnTo>
                    <a:pt x="268" y="473"/>
                  </a:lnTo>
                  <a:lnTo>
                    <a:pt x="254" y="482"/>
                  </a:lnTo>
                  <a:lnTo>
                    <a:pt x="239" y="488"/>
                  </a:lnTo>
                  <a:lnTo>
                    <a:pt x="223" y="494"/>
                  </a:lnTo>
                  <a:lnTo>
                    <a:pt x="205" y="498"/>
                  </a:lnTo>
                  <a:lnTo>
                    <a:pt x="187" y="500"/>
                  </a:lnTo>
                  <a:lnTo>
                    <a:pt x="167" y="501"/>
                  </a:lnTo>
                  <a:lnTo>
                    <a:pt x="146" y="501"/>
                  </a:lnTo>
                  <a:lnTo>
                    <a:pt x="123" y="498"/>
                  </a:lnTo>
                  <a:lnTo>
                    <a:pt x="98" y="494"/>
                  </a:lnTo>
                  <a:lnTo>
                    <a:pt x="73" y="487"/>
                  </a:lnTo>
                  <a:lnTo>
                    <a:pt x="45" y="478"/>
                  </a:lnTo>
                  <a:lnTo>
                    <a:pt x="39" y="470"/>
                  </a:lnTo>
                  <a:lnTo>
                    <a:pt x="24" y="447"/>
                  </a:lnTo>
                  <a:lnTo>
                    <a:pt x="17" y="431"/>
                  </a:lnTo>
                  <a:lnTo>
                    <a:pt x="9" y="411"/>
                  </a:lnTo>
                  <a:lnTo>
                    <a:pt x="6" y="400"/>
                  </a:lnTo>
                  <a:lnTo>
                    <a:pt x="4" y="390"/>
                  </a:lnTo>
                  <a:lnTo>
                    <a:pt x="2" y="377"/>
                  </a:lnTo>
                  <a:lnTo>
                    <a:pt x="1" y="364"/>
                  </a:lnTo>
                  <a:lnTo>
                    <a:pt x="0" y="352"/>
                  </a:lnTo>
                  <a:lnTo>
                    <a:pt x="1" y="338"/>
                  </a:lnTo>
                  <a:lnTo>
                    <a:pt x="3" y="324"/>
                  </a:lnTo>
                  <a:lnTo>
                    <a:pt x="5" y="309"/>
                  </a:lnTo>
                  <a:lnTo>
                    <a:pt x="9" y="295"/>
                  </a:lnTo>
                  <a:lnTo>
                    <a:pt x="15" y="280"/>
                  </a:lnTo>
                  <a:lnTo>
                    <a:pt x="22" y="264"/>
                  </a:lnTo>
                  <a:lnTo>
                    <a:pt x="31" y="248"/>
                  </a:lnTo>
                  <a:lnTo>
                    <a:pt x="40" y="231"/>
                  </a:lnTo>
                  <a:lnTo>
                    <a:pt x="53" y="215"/>
                  </a:lnTo>
                  <a:lnTo>
                    <a:pt x="67" y="198"/>
                  </a:lnTo>
                  <a:lnTo>
                    <a:pt x="82" y="181"/>
                  </a:lnTo>
                  <a:lnTo>
                    <a:pt x="100" y="164"/>
                  </a:lnTo>
                  <a:lnTo>
                    <a:pt x="121" y="147"/>
                  </a:lnTo>
                  <a:lnTo>
                    <a:pt x="144" y="130"/>
                  </a:lnTo>
                  <a:lnTo>
                    <a:pt x="169" y="112"/>
                  </a:lnTo>
                  <a:close/>
                </a:path>
              </a:pathLst>
            </a:custGeom>
            <a:solidFill>
              <a:srgbClr val="D83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317"/>
            <p:cNvSpPr>
              <a:spLocks/>
            </p:cNvSpPr>
            <p:nvPr/>
          </p:nvSpPr>
          <p:spPr bwMode="auto">
            <a:xfrm>
              <a:off x="5070" y="3236"/>
              <a:ext cx="65" cy="78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103" y="26"/>
                </a:cxn>
                <a:cxn ang="0">
                  <a:pos x="86" y="100"/>
                </a:cxn>
                <a:cxn ang="0">
                  <a:pos x="75" y="152"/>
                </a:cxn>
                <a:cxn ang="0">
                  <a:pos x="64" y="211"/>
                </a:cxn>
                <a:cxn ang="0">
                  <a:pos x="52" y="279"/>
                </a:cxn>
                <a:cxn ang="0">
                  <a:pos x="40" y="352"/>
                </a:cxn>
                <a:cxn ang="0">
                  <a:pos x="29" y="429"/>
                </a:cxn>
                <a:cxn ang="0">
                  <a:pos x="18" y="512"/>
                </a:cxn>
                <a:cxn ang="0">
                  <a:pos x="10" y="596"/>
                </a:cxn>
                <a:cxn ang="0">
                  <a:pos x="5" y="681"/>
                </a:cxn>
                <a:cxn ang="0">
                  <a:pos x="0" y="768"/>
                </a:cxn>
                <a:cxn ang="0">
                  <a:pos x="0" y="853"/>
                </a:cxn>
                <a:cxn ang="0">
                  <a:pos x="5" y="936"/>
                </a:cxn>
                <a:cxn ang="0">
                  <a:pos x="13" y="1016"/>
                </a:cxn>
                <a:cxn ang="0">
                  <a:pos x="26" y="1092"/>
                </a:cxn>
                <a:cxn ang="0">
                  <a:pos x="45" y="1162"/>
                </a:cxn>
                <a:cxn ang="0">
                  <a:pos x="69" y="1226"/>
                </a:cxn>
                <a:cxn ang="0">
                  <a:pos x="100" y="1281"/>
                </a:cxn>
                <a:cxn ang="0">
                  <a:pos x="138" y="1329"/>
                </a:cxn>
                <a:cxn ang="0">
                  <a:pos x="183" y="1366"/>
                </a:cxn>
                <a:cxn ang="0">
                  <a:pos x="237" y="1392"/>
                </a:cxn>
                <a:cxn ang="0">
                  <a:pos x="300" y="1405"/>
                </a:cxn>
                <a:cxn ang="0">
                  <a:pos x="371" y="1406"/>
                </a:cxn>
                <a:cxn ang="0">
                  <a:pos x="452" y="1391"/>
                </a:cxn>
                <a:cxn ang="0">
                  <a:pos x="543" y="1362"/>
                </a:cxn>
                <a:cxn ang="0">
                  <a:pos x="646" y="1314"/>
                </a:cxn>
                <a:cxn ang="0">
                  <a:pos x="759" y="1249"/>
                </a:cxn>
                <a:cxn ang="0">
                  <a:pos x="884" y="1165"/>
                </a:cxn>
                <a:cxn ang="0">
                  <a:pos x="1022" y="1060"/>
                </a:cxn>
                <a:cxn ang="0">
                  <a:pos x="1172" y="934"/>
                </a:cxn>
                <a:cxn ang="0">
                  <a:pos x="742" y="666"/>
                </a:cxn>
                <a:cxn ang="0">
                  <a:pos x="736" y="675"/>
                </a:cxn>
                <a:cxn ang="0">
                  <a:pos x="718" y="698"/>
                </a:cxn>
                <a:cxn ang="0">
                  <a:pos x="691" y="731"/>
                </a:cxn>
                <a:cxn ang="0">
                  <a:pos x="657" y="769"/>
                </a:cxn>
                <a:cxn ang="0">
                  <a:pos x="637" y="790"/>
                </a:cxn>
                <a:cxn ang="0">
                  <a:pos x="615" y="810"/>
                </a:cxn>
                <a:cxn ang="0">
                  <a:pos x="594" y="831"/>
                </a:cxn>
                <a:cxn ang="0">
                  <a:pos x="572" y="851"/>
                </a:cxn>
                <a:cxn ang="0">
                  <a:pos x="550" y="869"/>
                </a:cxn>
                <a:cxn ang="0">
                  <a:pos x="526" y="884"/>
                </a:cxn>
                <a:cxn ang="0">
                  <a:pos x="504" y="898"/>
                </a:cxn>
                <a:cxn ang="0">
                  <a:pos x="481" y="909"/>
                </a:cxn>
                <a:cxn ang="0">
                  <a:pos x="460" y="916"/>
                </a:cxn>
                <a:cxn ang="0">
                  <a:pos x="439" y="919"/>
                </a:cxn>
                <a:cxn ang="0">
                  <a:pos x="418" y="918"/>
                </a:cxn>
                <a:cxn ang="0">
                  <a:pos x="399" y="912"/>
                </a:cxn>
                <a:cxn ang="0">
                  <a:pos x="382" y="900"/>
                </a:cxn>
                <a:cxn ang="0">
                  <a:pos x="367" y="883"/>
                </a:cxn>
                <a:cxn ang="0">
                  <a:pos x="353" y="860"/>
                </a:cxn>
                <a:cxn ang="0">
                  <a:pos x="342" y="829"/>
                </a:cxn>
                <a:cxn ang="0">
                  <a:pos x="334" y="791"/>
                </a:cxn>
                <a:cxn ang="0">
                  <a:pos x="327" y="746"/>
                </a:cxn>
                <a:cxn ang="0">
                  <a:pos x="324" y="692"/>
                </a:cxn>
                <a:cxn ang="0">
                  <a:pos x="325" y="628"/>
                </a:cxn>
                <a:cxn ang="0">
                  <a:pos x="329" y="556"/>
                </a:cxn>
                <a:cxn ang="0">
                  <a:pos x="336" y="475"/>
                </a:cxn>
                <a:cxn ang="0">
                  <a:pos x="348" y="382"/>
                </a:cxn>
                <a:cxn ang="0">
                  <a:pos x="363" y="278"/>
                </a:cxn>
                <a:cxn ang="0">
                  <a:pos x="109" y="0"/>
                </a:cxn>
              </a:cxnLst>
              <a:rect l="0" t="0" r="r" b="b"/>
              <a:pathLst>
                <a:path w="1172" h="1406">
                  <a:moveTo>
                    <a:pt x="109" y="0"/>
                  </a:moveTo>
                  <a:lnTo>
                    <a:pt x="103" y="26"/>
                  </a:lnTo>
                  <a:lnTo>
                    <a:pt x="86" y="100"/>
                  </a:lnTo>
                  <a:lnTo>
                    <a:pt x="75" y="152"/>
                  </a:lnTo>
                  <a:lnTo>
                    <a:pt x="64" y="211"/>
                  </a:lnTo>
                  <a:lnTo>
                    <a:pt x="52" y="279"/>
                  </a:lnTo>
                  <a:lnTo>
                    <a:pt x="40" y="352"/>
                  </a:lnTo>
                  <a:lnTo>
                    <a:pt x="29" y="429"/>
                  </a:lnTo>
                  <a:lnTo>
                    <a:pt x="18" y="512"/>
                  </a:lnTo>
                  <a:lnTo>
                    <a:pt x="10" y="596"/>
                  </a:lnTo>
                  <a:lnTo>
                    <a:pt x="5" y="681"/>
                  </a:lnTo>
                  <a:lnTo>
                    <a:pt x="0" y="768"/>
                  </a:lnTo>
                  <a:lnTo>
                    <a:pt x="0" y="853"/>
                  </a:lnTo>
                  <a:lnTo>
                    <a:pt x="5" y="936"/>
                  </a:lnTo>
                  <a:lnTo>
                    <a:pt x="13" y="1016"/>
                  </a:lnTo>
                  <a:lnTo>
                    <a:pt x="26" y="1092"/>
                  </a:lnTo>
                  <a:lnTo>
                    <a:pt x="45" y="1162"/>
                  </a:lnTo>
                  <a:lnTo>
                    <a:pt x="69" y="1226"/>
                  </a:lnTo>
                  <a:lnTo>
                    <a:pt x="100" y="1281"/>
                  </a:lnTo>
                  <a:lnTo>
                    <a:pt x="138" y="1329"/>
                  </a:lnTo>
                  <a:lnTo>
                    <a:pt x="183" y="1366"/>
                  </a:lnTo>
                  <a:lnTo>
                    <a:pt x="237" y="1392"/>
                  </a:lnTo>
                  <a:lnTo>
                    <a:pt x="300" y="1405"/>
                  </a:lnTo>
                  <a:lnTo>
                    <a:pt x="371" y="1406"/>
                  </a:lnTo>
                  <a:lnTo>
                    <a:pt x="452" y="1391"/>
                  </a:lnTo>
                  <a:lnTo>
                    <a:pt x="543" y="1362"/>
                  </a:lnTo>
                  <a:lnTo>
                    <a:pt x="646" y="1314"/>
                  </a:lnTo>
                  <a:lnTo>
                    <a:pt x="759" y="1249"/>
                  </a:lnTo>
                  <a:lnTo>
                    <a:pt x="884" y="1165"/>
                  </a:lnTo>
                  <a:lnTo>
                    <a:pt x="1022" y="1060"/>
                  </a:lnTo>
                  <a:lnTo>
                    <a:pt x="1172" y="934"/>
                  </a:lnTo>
                  <a:lnTo>
                    <a:pt x="742" y="666"/>
                  </a:lnTo>
                  <a:lnTo>
                    <a:pt x="736" y="675"/>
                  </a:lnTo>
                  <a:lnTo>
                    <a:pt x="718" y="698"/>
                  </a:lnTo>
                  <a:lnTo>
                    <a:pt x="691" y="731"/>
                  </a:lnTo>
                  <a:lnTo>
                    <a:pt x="657" y="769"/>
                  </a:lnTo>
                  <a:lnTo>
                    <a:pt x="637" y="790"/>
                  </a:lnTo>
                  <a:lnTo>
                    <a:pt x="615" y="810"/>
                  </a:lnTo>
                  <a:lnTo>
                    <a:pt x="594" y="831"/>
                  </a:lnTo>
                  <a:lnTo>
                    <a:pt x="572" y="851"/>
                  </a:lnTo>
                  <a:lnTo>
                    <a:pt x="550" y="869"/>
                  </a:lnTo>
                  <a:lnTo>
                    <a:pt x="526" y="884"/>
                  </a:lnTo>
                  <a:lnTo>
                    <a:pt x="504" y="898"/>
                  </a:lnTo>
                  <a:lnTo>
                    <a:pt x="481" y="909"/>
                  </a:lnTo>
                  <a:lnTo>
                    <a:pt x="460" y="916"/>
                  </a:lnTo>
                  <a:lnTo>
                    <a:pt x="439" y="919"/>
                  </a:lnTo>
                  <a:lnTo>
                    <a:pt x="418" y="918"/>
                  </a:lnTo>
                  <a:lnTo>
                    <a:pt x="399" y="912"/>
                  </a:lnTo>
                  <a:lnTo>
                    <a:pt x="382" y="900"/>
                  </a:lnTo>
                  <a:lnTo>
                    <a:pt x="367" y="883"/>
                  </a:lnTo>
                  <a:lnTo>
                    <a:pt x="353" y="860"/>
                  </a:lnTo>
                  <a:lnTo>
                    <a:pt x="342" y="829"/>
                  </a:lnTo>
                  <a:lnTo>
                    <a:pt x="334" y="791"/>
                  </a:lnTo>
                  <a:lnTo>
                    <a:pt x="327" y="746"/>
                  </a:lnTo>
                  <a:lnTo>
                    <a:pt x="324" y="692"/>
                  </a:lnTo>
                  <a:lnTo>
                    <a:pt x="325" y="628"/>
                  </a:lnTo>
                  <a:lnTo>
                    <a:pt x="329" y="556"/>
                  </a:lnTo>
                  <a:lnTo>
                    <a:pt x="336" y="475"/>
                  </a:lnTo>
                  <a:lnTo>
                    <a:pt x="348" y="382"/>
                  </a:lnTo>
                  <a:lnTo>
                    <a:pt x="363" y="278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4EA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318"/>
            <p:cNvSpPr>
              <a:spLocks/>
            </p:cNvSpPr>
            <p:nvPr/>
          </p:nvSpPr>
          <p:spPr bwMode="auto">
            <a:xfrm>
              <a:off x="5083" y="3254"/>
              <a:ext cx="34" cy="40"/>
            </a:xfrm>
            <a:custGeom>
              <a:avLst/>
              <a:gdLst/>
              <a:ahLst/>
              <a:cxnLst>
                <a:cxn ang="0">
                  <a:pos x="30" y="24"/>
                </a:cxn>
                <a:cxn ang="0">
                  <a:pos x="16" y="132"/>
                </a:cxn>
                <a:cxn ang="0">
                  <a:pos x="5" y="235"/>
                </a:cxn>
                <a:cxn ang="0">
                  <a:pos x="0" y="348"/>
                </a:cxn>
                <a:cxn ang="0">
                  <a:pos x="1" y="434"/>
                </a:cxn>
                <a:cxn ang="0">
                  <a:pos x="5" y="489"/>
                </a:cxn>
                <a:cxn ang="0">
                  <a:pos x="13" y="539"/>
                </a:cxn>
                <a:cxn ang="0">
                  <a:pos x="23" y="585"/>
                </a:cxn>
                <a:cxn ang="0">
                  <a:pos x="38" y="624"/>
                </a:cxn>
                <a:cxn ang="0">
                  <a:pos x="57" y="655"/>
                </a:cxn>
                <a:cxn ang="0">
                  <a:pos x="71" y="668"/>
                </a:cxn>
                <a:cxn ang="0">
                  <a:pos x="88" y="682"/>
                </a:cxn>
                <a:cxn ang="0">
                  <a:pos x="112" y="696"/>
                </a:cxn>
                <a:cxn ang="0">
                  <a:pos x="133" y="703"/>
                </a:cxn>
                <a:cxn ang="0">
                  <a:pos x="159" y="709"/>
                </a:cxn>
                <a:cxn ang="0">
                  <a:pos x="188" y="711"/>
                </a:cxn>
                <a:cxn ang="0">
                  <a:pos x="222" y="709"/>
                </a:cxn>
                <a:cxn ang="0">
                  <a:pos x="261" y="700"/>
                </a:cxn>
                <a:cxn ang="0">
                  <a:pos x="304" y="684"/>
                </a:cxn>
                <a:cxn ang="0">
                  <a:pos x="350" y="660"/>
                </a:cxn>
                <a:cxn ang="0">
                  <a:pos x="401" y="625"/>
                </a:cxn>
                <a:cxn ang="0">
                  <a:pos x="456" y="580"/>
                </a:cxn>
                <a:cxn ang="0">
                  <a:pos x="516" y="521"/>
                </a:cxn>
                <a:cxn ang="0">
                  <a:pos x="580" y="449"/>
                </a:cxn>
                <a:cxn ang="0">
                  <a:pos x="492" y="316"/>
                </a:cxn>
                <a:cxn ang="0">
                  <a:pos x="462" y="365"/>
                </a:cxn>
                <a:cxn ang="0">
                  <a:pos x="428" y="413"/>
                </a:cxn>
                <a:cxn ang="0">
                  <a:pos x="384" y="465"/>
                </a:cxn>
                <a:cxn ang="0">
                  <a:pos x="360" y="491"/>
                </a:cxn>
                <a:cxn ang="0">
                  <a:pos x="334" y="514"/>
                </a:cxn>
                <a:cxn ang="0">
                  <a:pos x="308" y="534"/>
                </a:cxn>
                <a:cxn ang="0">
                  <a:pos x="280" y="551"/>
                </a:cxn>
                <a:cxn ang="0">
                  <a:pos x="252" y="562"/>
                </a:cxn>
                <a:cxn ang="0">
                  <a:pos x="224" y="566"/>
                </a:cxn>
                <a:cxn ang="0">
                  <a:pos x="196" y="564"/>
                </a:cxn>
                <a:cxn ang="0">
                  <a:pos x="169" y="552"/>
                </a:cxn>
                <a:cxn ang="0">
                  <a:pos x="151" y="528"/>
                </a:cxn>
                <a:cxn ang="0">
                  <a:pos x="135" y="495"/>
                </a:cxn>
                <a:cxn ang="0">
                  <a:pos x="128" y="472"/>
                </a:cxn>
                <a:cxn ang="0">
                  <a:pos x="122" y="444"/>
                </a:cxn>
                <a:cxn ang="0">
                  <a:pos x="117" y="411"/>
                </a:cxn>
                <a:cxn ang="0">
                  <a:pos x="114" y="374"/>
                </a:cxn>
                <a:cxn ang="0">
                  <a:pos x="115" y="332"/>
                </a:cxn>
                <a:cxn ang="0">
                  <a:pos x="120" y="283"/>
                </a:cxn>
                <a:cxn ang="0">
                  <a:pos x="127" y="229"/>
                </a:cxn>
                <a:cxn ang="0">
                  <a:pos x="140" y="169"/>
                </a:cxn>
                <a:cxn ang="0">
                  <a:pos x="158" y="102"/>
                </a:cxn>
                <a:cxn ang="0">
                  <a:pos x="182" y="28"/>
                </a:cxn>
              </a:cxnLst>
              <a:rect l="0" t="0" r="r" b="b"/>
              <a:pathLst>
                <a:path w="614" h="711">
                  <a:moveTo>
                    <a:pt x="34" y="0"/>
                  </a:moveTo>
                  <a:lnTo>
                    <a:pt x="30" y="24"/>
                  </a:lnTo>
                  <a:lnTo>
                    <a:pt x="21" y="88"/>
                  </a:lnTo>
                  <a:lnTo>
                    <a:pt x="16" y="132"/>
                  </a:lnTo>
                  <a:lnTo>
                    <a:pt x="10" y="181"/>
                  </a:lnTo>
                  <a:lnTo>
                    <a:pt x="5" y="235"/>
                  </a:lnTo>
                  <a:lnTo>
                    <a:pt x="2" y="291"/>
                  </a:lnTo>
                  <a:lnTo>
                    <a:pt x="0" y="348"/>
                  </a:lnTo>
                  <a:lnTo>
                    <a:pt x="0" y="405"/>
                  </a:lnTo>
                  <a:lnTo>
                    <a:pt x="1" y="434"/>
                  </a:lnTo>
                  <a:lnTo>
                    <a:pt x="3" y="461"/>
                  </a:lnTo>
                  <a:lnTo>
                    <a:pt x="5" y="489"/>
                  </a:lnTo>
                  <a:lnTo>
                    <a:pt x="8" y="514"/>
                  </a:lnTo>
                  <a:lnTo>
                    <a:pt x="13" y="539"/>
                  </a:lnTo>
                  <a:lnTo>
                    <a:pt x="17" y="563"/>
                  </a:lnTo>
                  <a:lnTo>
                    <a:pt x="23" y="585"/>
                  </a:lnTo>
                  <a:lnTo>
                    <a:pt x="30" y="605"/>
                  </a:lnTo>
                  <a:lnTo>
                    <a:pt x="38" y="624"/>
                  </a:lnTo>
                  <a:lnTo>
                    <a:pt x="46" y="640"/>
                  </a:lnTo>
                  <a:lnTo>
                    <a:pt x="57" y="655"/>
                  </a:lnTo>
                  <a:lnTo>
                    <a:pt x="69" y="666"/>
                  </a:lnTo>
                  <a:lnTo>
                    <a:pt x="71" y="668"/>
                  </a:lnTo>
                  <a:lnTo>
                    <a:pt x="77" y="675"/>
                  </a:lnTo>
                  <a:lnTo>
                    <a:pt x="88" y="682"/>
                  </a:lnTo>
                  <a:lnTo>
                    <a:pt x="103" y="691"/>
                  </a:lnTo>
                  <a:lnTo>
                    <a:pt x="112" y="696"/>
                  </a:lnTo>
                  <a:lnTo>
                    <a:pt x="122" y="700"/>
                  </a:lnTo>
                  <a:lnTo>
                    <a:pt x="133" y="703"/>
                  </a:lnTo>
                  <a:lnTo>
                    <a:pt x="146" y="707"/>
                  </a:lnTo>
                  <a:lnTo>
                    <a:pt x="159" y="709"/>
                  </a:lnTo>
                  <a:lnTo>
                    <a:pt x="173" y="711"/>
                  </a:lnTo>
                  <a:lnTo>
                    <a:pt x="188" y="711"/>
                  </a:lnTo>
                  <a:lnTo>
                    <a:pt x="205" y="711"/>
                  </a:lnTo>
                  <a:lnTo>
                    <a:pt x="222" y="709"/>
                  </a:lnTo>
                  <a:lnTo>
                    <a:pt x="241" y="706"/>
                  </a:lnTo>
                  <a:lnTo>
                    <a:pt x="261" y="700"/>
                  </a:lnTo>
                  <a:lnTo>
                    <a:pt x="281" y="693"/>
                  </a:lnTo>
                  <a:lnTo>
                    <a:pt x="304" y="684"/>
                  </a:lnTo>
                  <a:lnTo>
                    <a:pt x="326" y="673"/>
                  </a:lnTo>
                  <a:lnTo>
                    <a:pt x="350" y="660"/>
                  </a:lnTo>
                  <a:lnTo>
                    <a:pt x="376" y="643"/>
                  </a:lnTo>
                  <a:lnTo>
                    <a:pt x="401" y="625"/>
                  </a:lnTo>
                  <a:lnTo>
                    <a:pt x="429" y="604"/>
                  </a:lnTo>
                  <a:lnTo>
                    <a:pt x="456" y="580"/>
                  </a:lnTo>
                  <a:lnTo>
                    <a:pt x="486" y="552"/>
                  </a:lnTo>
                  <a:lnTo>
                    <a:pt x="516" y="521"/>
                  </a:lnTo>
                  <a:lnTo>
                    <a:pt x="547" y="488"/>
                  </a:lnTo>
                  <a:lnTo>
                    <a:pt x="580" y="449"/>
                  </a:lnTo>
                  <a:lnTo>
                    <a:pt x="614" y="408"/>
                  </a:lnTo>
                  <a:lnTo>
                    <a:pt x="492" y="316"/>
                  </a:lnTo>
                  <a:lnTo>
                    <a:pt x="485" y="330"/>
                  </a:lnTo>
                  <a:lnTo>
                    <a:pt x="462" y="365"/>
                  </a:lnTo>
                  <a:lnTo>
                    <a:pt x="447" y="388"/>
                  </a:lnTo>
                  <a:lnTo>
                    <a:pt x="428" y="413"/>
                  </a:lnTo>
                  <a:lnTo>
                    <a:pt x="407" y="439"/>
                  </a:lnTo>
                  <a:lnTo>
                    <a:pt x="384" y="465"/>
                  </a:lnTo>
                  <a:lnTo>
                    <a:pt x="373" y="478"/>
                  </a:lnTo>
                  <a:lnTo>
                    <a:pt x="360" y="491"/>
                  </a:lnTo>
                  <a:lnTo>
                    <a:pt x="347" y="502"/>
                  </a:lnTo>
                  <a:lnTo>
                    <a:pt x="334" y="514"/>
                  </a:lnTo>
                  <a:lnTo>
                    <a:pt x="321" y="525"/>
                  </a:lnTo>
                  <a:lnTo>
                    <a:pt x="308" y="534"/>
                  </a:lnTo>
                  <a:lnTo>
                    <a:pt x="294" y="544"/>
                  </a:lnTo>
                  <a:lnTo>
                    <a:pt x="280" y="551"/>
                  </a:lnTo>
                  <a:lnTo>
                    <a:pt x="266" y="556"/>
                  </a:lnTo>
                  <a:lnTo>
                    <a:pt x="252" y="562"/>
                  </a:lnTo>
                  <a:lnTo>
                    <a:pt x="238" y="565"/>
                  </a:lnTo>
                  <a:lnTo>
                    <a:pt x="224" y="566"/>
                  </a:lnTo>
                  <a:lnTo>
                    <a:pt x="211" y="566"/>
                  </a:lnTo>
                  <a:lnTo>
                    <a:pt x="196" y="564"/>
                  </a:lnTo>
                  <a:lnTo>
                    <a:pt x="182" y="559"/>
                  </a:lnTo>
                  <a:lnTo>
                    <a:pt x="169" y="552"/>
                  </a:lnTo>
                  <a:lnTo>
                    <a:pt x="164" y="547"/>
                  </a:lnTo>
                  <a:lnTo>
                    <a:pt x="151" y="528"/>
                  </a:lnTo>
                  <a:lnTo>
                    <a:pt x="143" y="514"/>
                  </a:lnTo>
                  <a:lnTo>
                    <a:pt x="135" y="495"/>
                  </a:lnTo>
                  <a:lnTo>
                    <a:pt x="131" y="483"/>
                  </a:lnTo>
                  <a:lnTo>
                    <a:pt x="128" y="472"/>
                  </a:lnTo>
                  <a:lnTo>
                    <a:pt x="125" y="459"/>
                  </a:lnTo>
                  <a:lnTo>
                    <a:pt x="122" y="444"/>
                  </a:lnTo>
                  <a:lnTo>
                    <a:pt x="120" y="428"/>
                  </a:lnTo>
                  <a:lnTo>
                    <a:pt x="117" y="411"/>
                  </a:lnTo>
                  <a:lnTo>
                    <a:pt x="115" y="393"/>
                  </a:lnTo>
                  <a:lnTo>
                    <a:pt x="114" y="374"/>
                  </a:lnTo>
                  <a:lnTo>
                    <a:pt x="114" y="353"/>
                  </a:lnTo>
                  <a:lnTo>
                    <a:pt x="115" y="332"/>
                  </a:lnTo>
                  <a:lnTo>
                    <a:pt x="116" y="308"/>
                  </a:lnTo>
                  <a:lnTo>
                    <a:pt x="120" y="283"/>
                  </a:lnTo>
                  <a:lnTo>
                    <a:pt x="123" y="257"/>
                  </a:lnTo>
                  <a:lnTo>
                    <a:pt x="127" y="229"/>
                  </a:lnTo>
                  <a:lnTo>
                    <a:pt x="133" y="200"/>
                  </a:lnTo>
                  <a:lnTo>
                    <a:pt x="140" y="169"/>
                  </a:lnTo>
                  <a:lnTo>
                    <a:pt x="148" y="136"/>
                  </a:lnTo>
                  <a:lnTo>
                    <a:pt x="158" y="102"/>
                  </a:lnTo>
                  <a:lnTo>
                    <a:pt x="169" y="66"/>
                  </a:lnTo>
                  <a:lnTo>
                    <a:pt x="182" y="2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319"/>
            <p:cNvSpPr>
              <a:spLocks/>
            </p:cNvSpPr>
            <p:nvPr/>
          </p:nvSpPr>
          <p:spPr bwMode="auto">
            <a:xfrm>
              <a:off x="5062" y="3304"/>
              <a:ext cx="24" cy="27"/>
            </a:xfrm>
            <a:custGeom>
              <a:avLst/>
              <a:gdLst/>
              <a:ahLst/>
              <a:cxnLst>
                <a:cxn ang="0">
                  <a:pos x="173" y="107"/>
                </a:cxn>
                <a:cxn ang="0">
                  <a:pos x="206" y="83"/>
                </a:cxn>
                <a:cxn ang="0">
                  <a:pos x="260" y="47"/>
                </a:cxn>
                <a:cxn ang="0">
                  <a:pos x="306" y="23"/>
                </a:cxn>
                <a:cxn ang="0">
                  <a:pos x="336" y="9"/>
                </a:cxn>
                <a:cxn ang="0">
                  <a:pos x="366" y="1"/>
                </a:cxn>
                <a:cxn ang="0">
                  <a:pos x="391" y="0"/>
                </a:cxn>
                <a:cxn ang="0">
                  <a:pos x="413" y="9"/>
                </a:cxn>
                <a:cxn ang="0">
                  <a:pos x="426" y="27"/>
                </a:cxn>
                <a:cxn ang="0">
                  <a:pos x="433" y="57"/>
                </a:cxn>
                <a:cxn ang="0">
                  <a:pos x="429" y="103"/>
                </a:cxn>
                <a:cxn ang="0">
                  <a:pos x="416" y="163"/>
                </a:cxn>
                <a:cxn ang="0">
                  <a:pos x="388" y="242"/>
                </a:cxn>
                <a:cxn ang="0">
                  <a:pos x="368" y="300"/>
                </a:cxn>
                <a:cxn ang="0">
                  <a:pos x="355" y="354"/>
                </a:cxn>
                <a:cxn ang="0">
                  <a:pos x="342" y="388"/>
                </a:cxn>
                <a:cxn ang="0">
                  <a:pos x="328" y="411"/>
                </a:cxn>
                <a:cxn ang="0">
                  <a:pos x="312" y="434"/>
                </a:cxn>
                <a:cxn ang="0">
                  <a:pos x="292" y="455"/>
                </a:cxn>
                <a:cxn ang="0">
                  <a:pos x="267" y="473"/>
                </a:cxn>
                <a:cxn ang="0">
                  <a:pos x="239" y="487"/>
                </a:cxn>
                <a:cxn ang="0">
                  <a:pos x="205" y="497"/>
                </a:cxn>
                <a:cxn ang="0">
                  <a:pos x="167" y="501"/>
                </a:cxn>
                <a:cxn ang="0">
                  <a:pos x="122" y="498"/>
                </a:cxn>
                <a:cxn ang="0">
                  <a:pos x="72" y="486"/>
                </a:cxn>
                <a:cxn ang="0">
                  <a:pos x="39" y="469"/>
                </a:cxn>
                <a:cxn ang="0">
                  <a:pos x="17" y="430"/>
                </a:cxn>
                <a:cxn ang="0">
                  <a:pos x="6" y="400"/>
                </a:cxn>
                <a:cxn ang="0">
                  <a:pos x="2" y="377"/>
                </a:cxn>
                <a:cxn ang="0">
                  <a:pos x="0" y="352"/>
                </a:cxn>
                <a:cxn ang="0">
                  <a:pos x="2" y="323"/>
                </a:cxn>
                <a:cxn ang="0">
                  <a:pos x="9" y="294"/>
                </a:cxn>
                <a:cxn ang="0">
                  <a:pos x="21" y="263"/>
                </a:cxn>
                <a:cxn ang="0">
                  <a:pos x="40" y="231"/>
                </a:cxn>
                <a:cxn ang="0">
                  <a:pos x="66" y="197"/>
                </a:cxn>
                <a:cxn ang="0">
                  <a:pos x="100" y="163"/>
                </a:cxn>
                <a:cxn ang="0">
                  <a:pos x="144" y="128"/>
                </a:cxn>
              </a:cxnLst>
              <a:rect l="0" t="0" r="r" b="b"/>
              <a:pathLst>
                <a:path w="433" h="501">
                  <a:moveTo>
                    <a:pt x="169" y="111"/>
                  </a:moveTo>
                  <a:lnTo>
                    <a:pt x="173" y="107"/>
                  </a:lnTo>
                  <a:lnTo>
                    <a:pt x="186" y="98"/>
                  </a:lnTo>
                  <a:lnTo>
                    <a:pt x="206" y="83"/>
                  </a:lnTo>
                  <a:lnTo>
                    <a:pt x="231" y="66"/>
                  </a:lnTo>
                  <a:lnTo>
                    <a:pt x="260" y="47"/>
                  </a:lnTo>
                  <a:lnTo>
                    <a:pt x="291" y="30"/>
                  </a:lnTo>
                  <a:lnTo>
                    <a:pt x="306" y="23"/>
                  </a:lnTo>
                  <a:lnTo>
                    <a:pt x="321" y="15"/>
                  </a:lnTo>
                  <a:lnTo>
                    <a:pt x="336" y="9"/>
                  </a:lnTo>
                  <a:lnTo>
                    <a:pt x="352" y="5"/>
                  </a:lnTo>
                  <a:lnTo>
                    <a:pt x="366" y="1"/>
                  </a:lnTo>
                  <a:lnTo>
                    <a:pt x="380" y="0"/>
                  </a:lnTo>
                  <a:lnTo>
                    <a:pt x="391" y="0"/>
                  </a:lnTo>
                  <a:lnTo>
                    <a:pt x="403" y="3"/>
                  </a:lnTo>
                  <a:lnTo>
                    <a:pt x="413" y="9"/>
                  </a:lnTo>
                  <a:lnTo>
                    <a:pt x="420" y="16"/>
                  </a:lnTo>
                  <a:lnTo>
                    <a:pt x="426" y="27"/>
                  </a:lnTo>
                  <a:lnTo>
                    <a:pt x="431" y="41"/>
                  </a:lnTo>
                  <a:lnTo>
                    <a:pt x="433" y="57"/>
                  </a:lnTo>
                  <a:lnTo>
                    <a:pt x="433" y="79"/>
                  </a:lnTo>
                  <a:lnTo>
                    <a:pt x="429" y="103"/>
                  </a:lnTo>
                  <a:lnTo>
                    <a:pt x="424" y="130"/>
                  </a:lnTo>
                  <a:lnTo>
                    <a:pt x="416" y="163"/>
                  </a:lnTo>
                  <a:lnTo>
                    <a:pt x="404" y="200"/>
                  </a:lnTo>
                  <a:lnTo>
                    <a:pt x="388" y="242"/>
                  </a:lnTo>
                  <a:lnTo>
                    <a:pt x="370" y="288"/>
                  </a:lnTo>
                  <a:lnTo>
                    <a:pt x="368" y="300"/>
                  </a:lnTo>
                  <a:lnTo>
                    <a:pt x="362" y="333"/>
                  </a:lnTo>
                  <a:lnTo>
                    <a:pt x="355" y="354"/>
                  </a:lnTo>
                  <a:lnTo>
                    <a:pt x="347" y="376"/>
                  </a:lnTo>
                  <a:lnTo>
                    <a:pt x="342" y="388"/>
                  </a:lnTo>
                  <a:lnTo>
                    <a:pt x="335" y="399"/>
                  </a:lnTo>
                  <a:lnTo>
                    <a:pt x="328" y="411"/>
                  </a:lnTo>
                  <a:lnTo>
                    <a:pt x="320" y="422"/>
                  </a:lnTo>
                  <a:lnTo>
                    <a:pt x="312" y="434"/>
                  </a:lnTo>
                  <a:lnTo>
                    <a:pt x="302" y="445"/>
                  </a:lnTo>
                  <a:lnTo>
                    <a:pt x="292" y="455"/>
                  </a:lnTo>
                  <a:lnTo>
                    <a:pt x="280" y="465"/>
                  </a:lnTo>
                  <a:lnTo>
                    <a:pt x="267" y="473"/>
                  </a:lnTo>
                  <a:lnTo>
                    <a:pt x="254" y="481"/>
                  </a:lnTo>
                  <a:lnTo>
                    <a:pt x="239" y="487"/>
                  </a:lnTo>
                  <a:lnTo>
                    <a:pt x="223" y="492"/>
                  </a:lnTo>
                  <a:lnTo>
                    <a:pt x="205" y="497"/>
                  </a:lnTo>
                  <a:lnTo>
                    <a:pt x="187" y="500"/>
                  </a:lnTo>
                  <a:lnTo>
                    <a:pt x="167" y="501"/>
                  </a:lnTo>
                  <a:lnTo>
                    <a:pt x="146" y="500"/>
                  </a:lnTo>
                  <a:lnTo>
                    <a:pt x="122" y="498"/>
                  </a:lnTo>
                  <a:lnTo>
                    <a:pt x="98" y="492"/>
                  </a:lnTo>
                  <a:lnTo>
                    <a:pt x="72" y="486"/>
                  </a:lnTo>
                  <a:lnTo>
                    <a:pt x="44" y="477"/>
                  </a:lnTo>
                  <a:lnTo>
                    <a:pt x="39" y="469"/>
                  </a:lnTo>
                  <a:lnTo>
                    <a:pt x="24" y="447"/>
                  </a:lnTo>
                  <a:lnTo>
                    <a:pt x="17" y="430"/>
                  </a:lnTo>
                  <a:lnTo>
                    <a:pt x="9" y="411"/>
                  </a:lnTo>
                  <a:lnTo>
                    <a:pt x="6" y="400"/>
                  </a:lnTo>
                  <a:lnTo>
                    <a:pt x="4" y="389"/>
                  </a:lnTo>
                  <a:lnTo>
                    <a:pt x="2" y="377"/>
                  </a:lnTo>
                  <a:lnTo>
                    <a:pt x="1" y="364"/>
                  </a:lnTo>
                  <a:lnTo>
                    <a:pt x="0" y="352"/>
                  </a:lnTo>
                  <a:lnTo>
                    <a:pt x="1" y="338"/>
                  </a:lnTo>
                  <a:lnTo>
                    <a:pt x="2" y="323"/>
                  </a:lnTo>
                  <a:lnTo>
                    <a:pt x="5" y="309"/>
                  </a:lnTo>
                  <a:lnTo>
                    <a:pt x="9" y="294"/>
                  </a:lnTo>
                  <a:lnTo>
                    <a:pt x="14" y="279"/>
                  </a:lnTo>
                  <a:lnTo>
                    <a:pt x="21" y="263"/>
                  </a:lnTo>
                  <a:lnTo>
                    <a:pt x="30" y="247"/>
                  </a:lnTo>
                  <a:lnTo>
                    <a:pt x="40" y="231"/>
                  </a:lnTo>
                  <a:lnTo>
                    <a:pt x="53" y="214"/>
                  </a:lnTo>
                  <a:lnTo>
                    <a:pt x="66" y="197"/>
                  </a:lnTo>
                  <a:lnTo>
                    <a:pt x="82" y="180"/>
                  </a:lnTo>
                  <a:lnTo>
                    <a:pt x="100" y="163"/>
                  </a:lnTo>
                  <a:lnTo>
                    <a:pt x="120" y="146"/>
                  </a:lnTo>
                  <a:lnTo>
                    <a:pt x="144" y="128"/>
                  </a:lnTo>
                  <a:lnTo>
                    <a:pt x="169" y="111"/>
                  </a:lnTo>
                  <a:close/>
                </a:path>
              </a:pathLst>
            </a:custGeom>
            <a:solidFill>
              <a:srgbClr val="D83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320"/>
            <p:cNvSpPr>
              <a:spLocks/>
            </p:cNvSpPr>
            <p:nvPr/>
          </p:nvSpPr>
          <p:spPr bwMode="auto">
            <a:xfrm>
              <a:off x="4953" y="3213"/>
              <a:ext cx="104" cy="153"/>
            </a:xfrm>
            <a:custGeom>
              <a:avLst/>
              <a:gdLst/>
              <a:ahLst/>
              <a:cxnLst>
                <a:cxn ang="0">
                  <a:pos x="1873" y="0"/>
                </a:cxn>
                <a:cxn ang="0">
                  <a:pos x="1414" y="2369"/>
                </a:cxn>
                <a:cxn ang="0">
                  <a:pos x="405" y="2750"/>
                </a:cxn>
                <a:cxn ang="0">
                  <a:pos x="388" y="2727"/>
                </a:cxn>
                <a:cxn ang="0">
                  <a:pos x="343" y="2659"/>
                </a:cxn>
                <a:cxn ang="0">
                  <a:pos x="313" y="2611"/>
                </a:cxn>
                <a:cxn ang="0">
                  <a:pos x="281" y="2553"/>
                </a:cxn>
                <a:cxn ang="0">
                  <a:pos x="245" y="2487"/>
                </a:cxn>
                <a:cxn ang="0">
                  <a:pos x="207" y="2413"/>
                </a:cxn>
                <a:cxn ang="0">
                  <a:pos x="170" y="2332"/>
                </a:cxn>
                <a:cxn ang="0">
                  <a:pos x="133" y="2246"/>
                </a:cxn>
                <a:cxn ang="0">
                  <a:pos x="99" y="2152"/>
                </a:cxn>
                <a:cxn ang="0">
                  <a:pos x="69" y="2054"/>
                </a:cxn>
                <a:cxn ang="0">
                  <a:pos x="42" y="1951"/>
                </a:cxn>
                <a:cxn ang="0">
                  <a:pos x="21" y="1845"/>
                </a:cxn>
                <a:cxn ang="0">
                  <a:pos x="6" y="1734"/>
                </a:cxn>
                <a:cxn ang="0">
                  <a:pos x="0" y="1622"/>
                </a:cxn>
                <a:cxn ang="0">
                  <a:pos x="2" y="1508"/>
                </a:cxn>
                <a:cxn ang="0">
                  <a:pos x="15" y="1393"/>
                </a:cxn>
                <a:cxn ang="0">
                  <a:pos x="38" y="1276"/>
                </a:cxn>
                <a:cxn ang="0">
                  <a:pos x="74" y="1160"/>
                </a:cxn>
                <a:cxn ang="0">
                  <a:pos x="123" y="1045"/>
                </a:cxn>
                <a:cxn ang="0">
                  <a:pos x="187" y="930"/>
                </a:cxn>
                <a:cxn ang="0">
                  <a:pos x="267" y="818"/>
                </a:cxn>
                <a:cxn ang="0">
                  <a:pos x="362" y="708"/>
                </a:cxn>
                <a:cxn ang="0">
                  <a:pos x="476" y="601"/>
                </a:cxn>
                <a:cxn ang="0">
                  <a:pos x="610" y="499"/>
                </a:cxn>
                <a:cxn ang="0">
                  <a:pos x="763" y="400"/>
                </a:cxn>
                <a:cxn ang="0">
                  <a:pos x="938" y="307"/>
                </a:cxn>
                <a:cxn ang="0">
                  <a:pos x="1135" y="220"/>
                </a:cxn>
                <a:cxn ang="0">
                  <a:pos x="1356" y="140"/>
                </a:cxn>
                <a:cxn ang="0">
                  <a:pos x="1602" y="66"/>
                </a:cxn>
                <a:cxn ang="0">
                  <a:pos x="1873" y="0"/>
                </a:cxn>
              </a:cxnLst>
              <a:rect l="0" t="0" r="r" b="b"/>
              <a:pathLst>
                <a:path w="1873" h="2750">
                  <a:moveTo>
                    <a:pt x="1873" y="0"/>
                  </a:moveTo>
                  <a:lnTo>
                    <a:pt x="1414" y="2369"/>
                  </a:lnTo>
                  <a:lnTo>
                    <a:pt x="405" y="2750"/>
                  </a:lnTo>
                  <a:lnTo>
                    <a:pt x="388" y="2727"/>
                  </a:lnTo>
                  <a:lnTo>
                    <a:pt x="343" y="2659"/>
                  </a:lnTo>
                  <a:lnTo>
                    <a:pt x="313" y="2611"/>
                  </a:lnTo>
                  <a:lnTo>
                    <a:pt x="281" y="2553"/>
                  </a:lnTo>
                  <a:lnTo>
                    <a:pt x="245" y="2487"/>
                  </a:lnTo>
                  <a:lnTo>
                    <a:pt x="207" y="2413"/>
                  </a:lnTo>
                  <a:lnTo>
                    <a:pt x="170" y="2332"/>
                  </a:lnTo>
                  <a:lnTo>
                    <a:pt x="133" y="2246"/>
                  </a:lnTo>
                  <a:lnTo>
                    <a:pt x="99" y="2152"/>
                  </a:lnTo>
                  <a:lnTo>
                    <a:pt x="69" y="2054"/>
                  </a:lnTo>
                  <a:lnTo>
                    <a:pt x="42" y="1951"/>
                  </a:lnTo>
                  <a:lnTo>
                    <a:pt x="21" y="1845"/>
                  </a:lnTo>
                  <a:lnTo>
                    <a:pt x="6" y="1734"/>
                  </a:lnTo>
                  <a:lnTo>
                    <a:pt x="0" y="1622"/>
                  </a:lnTo>
                  <a:lnTo>
                    <a:pt x="2" y="1508"/>
                  </a:lnTo>
                  <a:lnTo>
                    <a:pt x="15" y="1393"/>
                  </a:lnTo>
                  <a:lnTo>
                    <a:pt x="38" y="1276"/>
                  </a:lnTo>
                  <a:lnTo>
                    <a:pt x="74" y="1160"/>
                  </a:lnTo>
                  <a:lnTo>
                    <a:pt x="123" y="1045"/>
                  </a:lnTo>
                  <a:lnTo>
                    <a:pt x="187" y="930"/>
                  </a:lnTo>
                  <a:lnTo>
                    <a:pt x="267" y="818"/>
                  </a:lnTo>
                  <a:lnTo>
                    <a:pt x="362" y="708"/>
                  </a:lnTo>
                  <a:lnTo>
                    <a:pt x="476" y="601"/>
                  </a:lnTo>
                  <a:lnTo>
                    <a:pt x="610" y="499"/>
                  </a:lnTo>
                  <a:lnTo>
                    <a:pt x="763" y="400"/>
                  </a:lnTo>
                  <a:lnTo>
                    <a:pt x="938" y="307"/>
                  </a:lnTo>
                  <a:lnTo>
                    <a:pt x="1135" y="220"/>
                  </a:lnTo>
                  <a:lnTo>
                    <a:pt x="1356" y="140"/>
                  </a:lnTo>
                  <a:lnTo>
                    <a:pt x="1602" y="66"/>
                  </a:lnTo>
                  <a:lnTo>
                    <a:pt x="1873" y="0"/>
                  </a:lnTo>
                  <a:close/>
                </a:path>
              </a:pathLst>
            </a:custGeom>
            <a:solidFill>
              <a:srgbClr val="F4EA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321"/>
            <p:cNvSpPr>
              <a:spLocks/>
            </p:cNvSpPr>
            <p:nvPr/>
          </p:nvSpPr>
          <p:spPr bwMode="auto">
            <a:xfrm>
              <a:off x="4966" y="3328"/>
              <a:ext cx="69" cy="38"/>
            </a:xfrm>
            <a:custGeom>
              <a:avLst/>
              <a:gdLst/>
              <a:ahLst/>
              <a:cxnLst>
                <a:cxn ang="0">
                  <a:pos x="1171" y="299"/>
                </a:cxn>
                <a:cxn ang="0">
                  <a:pos x="162" y="680"/>
                </a:cxn>
                <a:cxn ang="0">
                  <a:pos x="0" y="459"/>
                </a:cxn>
                <a:cxn ang="0">
                  <a:pos x="1236" y="0"/>
                </a:cxn>
                <a:cxn ang="0">
                  <a:pos x="1171" y="299"/>
                </a:cxn>
              </a:cxnLst>
              <a:rect l="0" t="0" r="r" b="b"/>
              <a:pathLst>
                <a:path w="1236" h="680">
                  <a:moveTo>
                    <a:pt x="1171" y="299"/>
                  </a:moveTo>
                  <a:lnTo>
                    <a:pt x="162" y="680"/>
                  </a:lnTo>
                  <a:lnTo>
                    <a:pt x="0" y="459"/>
                  </a:lnTo>
                  <a:lnTo>
                    <a:pt x="1236" y="0"/>
                  </a:lnTo>
                  <a:lnTo>
                    <a:pt x="1171" y="299"/>
                  </a:lnTo>
                  <a:close/>
                </a:path>
              </a:pathLst>
            </a:custGeom>
            <a:solidFill>
              <a:srgbClr val="246D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322"/>
            <p:cNvSpPr>
              <a:spLocks/>
            </p:cNvSpPr>
            <p:nvPr/>
          </p:nvSpPr>
          <p:spPr bwMode="auto">
            <a:xfrm>
              <a:off x="4968" y="3334"/>
              <a:ext cx="65" cy="32"/>
            </a:xfrm>
            <a:custGeom>
              <a:avLst/>
              <a:gdLst/>
              <a:ahLst/>
              <a:cxnLst>
                <a:cxn ang="0">
                  <a:pos x="1168" y="0"/>
                </a:cxn>
                <a:cxn ang="0">
                  <a:pos x="1129" y="205"/>
                </a:cxn>
                <a:cxn ang="0">
                  <a:pos x="120" y="586"/>
                </a:cxn>
                <a:cxn ang="0">
                  <a:pos x="0" y="409"/>
                </a:cxn>
                <a:cxn ang="0">
                  <a:pos x="1168" y="0"/>
                </a:cxn>
              </a:cxnLst>
              <a:rect l="0" t="0" r="r" b="b"/>
              <a:pathLst>
                <a:path w="1168" h="586">
                  <a:moveTo>
                    <a:pt x="1168" y="0"/>
                  </a:moveTo>
                  <a:lnTo>
                    <a:pt x="1129" y="205"/>
                  </a:lnTo>
                  <a:lnTo>
                    <a:pt x="120" y="586"/>
                  </a:lnTo>
                  <a:lnTo>
                    <a:pt x="0" y="40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35227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323"/>
            <p:cNvSpPr>
              <a:spLocks/>
            </p:cNvSpPr>
            <p:nvPr/>
          </p:nvSpPr>
          <p:spPr bwMode="auto">
            <a:xfrm>
              <a:off x="5133" y="3266"/>
              <a:ext cx="158" cy="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95" y="299"/>
                </a:cxn>
                <a:cxn ang="0">
                  <a:pos x="2844" y="1278"/>
                </a:cxn>
                <a:cxn ang="0">
                  <a:pos x="2821" y="1298"/>
                </a:cxn>
                <a:cxn ang="0">
                  <a:pos x="2757" y="1346"/>
                </a:cxn>
                <a:cxn ang="0">
                  <a:pos x="2710" y="1379"/>
                </a:cxn>
                <a:cxn ang="0">
                  <a:pos x="2655" y="1416"/>
                </a:cxn>
                <a:cxn ang="0">
                  <a:pos x="2592" y="1456"/>
                </a:cxn>
                <a:cxn ang="0">
                  <a:pos x="2521" y="1499"/>
                </a:cxn>
                <a:cxn ang="0">
                  <a:pos x="2442" y="1541"/>
                </a:cxn>
                <a:cxn ang="0">
                  <a:pos x="2358" y="1583"/>
                </a:cxn>
                <a:cxn ang="0">
                  <a:pos x="2267" y="1623"/>
                </a:cxn>
                <a:cxn ang="0">
                  <a:pos x="2171" y="1661"/>
                </a:cxn>
                <a:cxn ang="0">
                  <a:pos x="2071" y="1694"/>
                </a:cxn>
                <a:cxn ang="0">
                  <a:pos x="1965" y="1723"/>
                </a:cxn>
                <a:cxn ang="0">
                  <a:pos x="1857" y="1744"/>
                </a:cxn>
                <a:cxn ang="0">
                  <a:pos x="1745" y="1759"/>
                </a:cxn>
                <a:cxn ang="0">
                  <a:pos x="1630" y="1764"/>
                </a:cxn>
                <a:cxn ang="0">
                  <a:pos x="1515" y="1760"/>
                </a:cxn>
                <a:cxn ang="0">
                  <a:pos x="1396" y="1744"/>
                </a:cxn>
                <a:cxn ang="0">
                  <a:pos x="1279" y="1716"/>
                </a:cxn>
                <a:cxn ang="0">
                  <a:pos x="1159" y="1675"/>
                </a:cxn>
                <a:cxn ang="0">
                  <a:pos x="1042" y="1619"/>
                </a:cxn>
                <a:cxn ang="0">
                  <a:pos x="924" y="1547"/>
                </a:cxn>
                <a:cxn ang="0">
                  <a:pos x="808" y="1459"/>
                </a:cxn>
                <a:cxn ang="0">
                  <a:pos x="693" y="1353"/>
                </a:cxn>
                <a:cxn ang="0">
                  <a:pos x="582" y="1227"/>
                </a:cxn>
                <a:cxn ang="0">
                  <a:pos x="474" y="1080"/>
                </a:cxn>
                <a:cxn ang="0">
                  <a:pos x="370" y="912"/>
                </a:cxn>
                <a:cxn ang="0">
                  <a:pos x="269" y="721"/>
                </a:cxn>
                <a:cxn ang="0">
                  <a:pos x="174" y="506"/>
                </a:cxn>
                <a:cxn ang="0">
                  <a:pos x="84" y="267"/>
                </a:cxn>
                <a:cxn ang="0">
                  <a:pos x="0" y="0"/>
                </a:cxn>
              </a:cxnLst>
              <a:rect l="0" t="0" r="r" b="b"/>
              <a:pathLst>
                <a:path w="2844" h="1764">
                  <a:moveTo>
                    <a:pt x="0" y="0"/>
                  </a:moveTo>
                  <a:lnTo>
                    <a:pt x="2395" y="299"/>
                  </a:lnTo>
                  <a:lnTo>
                    <a:pt x="2844" y="1278"/>
                  </a:lnTo>
                  <a:lnTo>
                    <a:pt x="2821" y="1298"/>
                  </a:lnTo>
                  <a:lnTo>
                    <a:pt x="2757" y="1346"/>
                  </a:lnTo>
                  <a:lnTo>
                    <a:pt x="2710" y="1379"/>
                  </a:lnTo>
                  <a:lnTo>
                    <a:pt x="2655" y="1416"/>
                  </a:lnTo>
                  <a:lnTo>
                    <a:pt x="2592" y="1456"/>
                  </a:lnTo>
                  <a:lnTo>
                    <a:pt x="2521" y="1499"/>
                  </a:lnTo>
                  <a:lnTo>
                    <a:pt x="2442" y="1541"/>
                  </a:lnTo>
                  <a:lnTo>
                    <a:pt x="2358" y="1583"/>
                  </a:lnTo>
                  <a:lnTo>
                    <a:pt x="2267" y="1623"/>
                  </a:lnTo>
                  <a:lnTo>
                    <a:pt x="2171" y="1661"/>
                  </a:lnTo>
                  <a:lnTo>
                    <a:pt x="2071" y="1694"/>
                  </a:lnTo>
                  <a:lnTo>
                    <a:pt x="1965" y="1723"/>
                  </a:lnTo>
                  <a:lnTo>
                    <a:pt x="1857" y="1744"/>
                  </a:lnTo>
                  <a:lnTo>
                    <a:pt x="1745" y="1759"/>
                  </a:lnTo>
                  <a:lnTo>
                    <a:pt x="1630" y="1764"/>
                  </a:lnTo>
                  <a:lnTo>
                    <a:pt x="1515" y="1760"/>
                  </a:lnTo>
                  <a:lnTo>
                    <a:pt x="1396" y="1744"/>
                  </a:lnTo>
                  <a:lnTo>
                    <a:pt x="1279" y="1716"/>
                  </a:lnTo>
                  <a:lnTo>
                    <a:pt x="1159" y="1675"/>
                  </a:lnTo>
                  <a:lnTo>
                    <a:pt x="1042" y="1619"/>
                  </a:lnTo>
                  <a:lnTo>
                    <a:pt x="924" y="1547"/>
                  </a:lnTo>
                  <a:lnTo>
                    <a:pt x="808" y="1459"/>
                  </a:lnTo>
                  <a:lnTo>
                    <a:pt x="693" y="1353"/>
                  </a:lnTo>
                  <a:lnTo>
                    <a:pt x="582" y="1227"/>
                  </a:lnTo>
                  <a:lnTo>
                    <a:pt x="474" y="1080"/>
                  </a:lnTo>
                  <a:lnTo>
                    <a:pt x="370" y="912"/>
                  </a:lnTo>
                  <a:lnTo>
                    <a:pt x="269" y="721"/>
                  </a:lnTo>
                  <a:lnTo>
                    <a:pt x="174" y="506"/>
                  </a:lnTo>
                  <a:lnTo>
                    <a:pt x="84" y="2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EA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324"/>
            <p:cNvSpPr>
              <a:spLocks/>
            </p:cNvSpPr>
            <p:nvPr/>
          </p:nvSpPr>
          <p:spPr bwMode="auto">
            <a:xfrm>
              <a:off x="5062" y="2970"/>
              <a:ext cx="300" cy="223"/>
            </a:xfrm>
            <a:custGeom>
              <a:avLst/>
              <a:gdLst/>
              <a:ahLst/>
              <a:cxnLst>
                <a:cxn ang="0">
                  <a:pos x="234" y="789"/>
                </a:cxn>
                <a:cxn ang="0">
                  <a:pos x="325" y="724"/>
                </a:cxn>
                <a:cxn ang="0">
                  <a:pos x="426" y="659"/>
                </a:cxn>
                <a:cxn ang="0">
                  <a:pos x="557" y="583"/>
                </a:cxn>
                <a:cxn ang="0">
                  <a:pos x="718" y="503"/>
                </a:cxn>
                <a:cxn ang="0">
                  <a:pos x="906" y="422"/>
                </a:cxn>
                <a:cxn ang="0">
                  <a:pos x="1119" y="348"/>
                </a:cxn>
                <a:cxn ang="0">
                  <a:pos x="1355" y="287"/>
                </a:cxn>
                <a:cxn ang="0">
                  <a:pos x="1613" y="242"/>
                </a:cxn>
                <a:cxn ang="0">
                  <a:pos x="1891" y="220"/>
                </a:cxn>
                <a:cxn ang="0">
                  <a:pos x="2188" y="227"/>
                </a:cxn>
                <a:cxn ang="0">
                  <a:pos x="2502" y="270"/>
                </a:cxn>
                <a:cxn ang="0">
                  <a:pos x="2830" y="351"/>
                </a:cxn>
                <a:cxn ang="0">
                  <a:pos x="3172" y="478"/>
                </a:cxn>
                <a:cxn ang="0">
                  <a:pos x="3527" y="656"/>
                </a:cxn>
                <a:cxn ang="0">
                  <a:pos x="3727" y="777"/>
                </a:cxn>
                <a:cxn ang="0">
                  <a:pos x="3820" y="836"/>
                </a:cxn>
                <a:cxn ang="0">
                  <a:pos x="3918" y="904"/>
                </a:cxn>
                <a:cxn ang="0">
                  <a:pos x="4035" y="995"/>
                </a:cxn>
                <a:cxn ang="0">
                  <a:pos x="4170" y="1110"/>
                </a:cxn>
                <a:cxn ang="0">
                  <a:pos x="4315" y="1250"/>
                </a:cxn>
                <a:cxn ang="0">
                  <a:pos x="4464" y="1415"/>
                </a:cxn>
                <a:cxn ang="0">
                  <a:pos x="4612" y="1605"/>
                </a:cxn>
                <a:cxn ang="0">
                  <a:pos x="4755" y="1821"/>
                </a:cxn>
                <a:cxn ang="0">
                  <a:pos x="4886" y="2063"/>
                </a:cxn>
                <a:cxn ang="0">
                  <a:pos x="4999" y="2332"/>
                </a:cxn>
                <a:cxn ang="0">
                  <a:pos x="5089" y="2628"/>
                </a:cxn>
                <a:cxn ang="0">
                  <a:pos x="5152" y="2952"/>
                </a:cxn>
                <a:cxn ang="0">
                  <a:pos x="5181" y="3304"/>
                </a:cxn>
                <a:cxn ang="0">
                  <a:pos x="5170" y="3684"/>
                </a:cxn>
                <a:cxn ang="0">
                  <a:pos x="5357" y="4021"/>
                </a:cxn>
                <a:cxn ang="0">
                  <a:pos x="5375" y="3926"/>
                </a:cxn>
                <a:cxn ang="0">
                  <a:pos x="5389" y="3815"/>
                </a:cxn>
                <a:cxn ang="0">
                  <a:pos x="5403" y="3667"/>
                </a:cxn>
                <a:cxn ang="0">
                  <a:pos x="5410" y="3486"/>
                </a:cxn>
                <a:cxn ang="0">
                  <a:pos x="5407" y="3278"/>
                </a:cxn>
                <a:cxn ang="0">
                  <a:pos x="5389" y="3045"/>
                </a:cxn>
                <a:cxn ang="0">
                  <a:pos x="5352" y="2792"/>
                </a:cxn>
                <a:cxn ang="0">
                  <a:pos x="5292" y="2524"/>
                </a:cxn>
                <a:cxn ang="0">
                  <a:pos x="5204" y="2247"/>
                </a:cxn>
                <a:cxn ang="0">
                  <a:pos x="5084" y="1963"/>
                </a:cxn>
                <a:cxn ang="0">
                  <a:pos x="4929" y="1676"/>
                </a:cxn>
                <a:cxn ang="0">
                  <a:pos x="4731" y="1392"/>
                </a:cxn>
                <a:cxn ang="0">
                  <a:pos x="4489" y="1115"/>
                </a:cxn>
                <a:cxn ang="0">
                  <a:pos x="4197" y="850"/>
                </a:cxn>
                <a:cxn ang="0">
                  <a:pos x="3852" y="599"/>
                </a:cxn>
                <a:cxn ang="0">
                  <a:pos x="3771" y="543"/>
                </a:cxn>
                <a:cxn ang="0">
                  <a:pos x="3673" y="481"/>
                </a:cxn>
                <a:cxn ang="0">
                  <a:pos x="3541" y="406"/>
                </a:cxn>
                <a:cxn ang="0">
                  <a:pos x="3374" y="324"/>
                </a:cxn>
                <a:cxn ang="0">
                  <a:pos x="3178" y="239"/>
                </a:cxn>
                <a:cxn ang="0">
                  <a:pos x="2952" y="159"/>
                </a:cxn>
                <a:cxn ang="0">
                  <a:pos x="2700" y="89"/>
                </a:cxn>
                <a:cxn ang="0">
                  <a:pos x="2424" y="36"/>
                </a:cxn>
                <a:cxn ang="0">
                  <a:pos x="2126" y="5"/>
                </a:cxn>
                <a:cxn ang="0">
                  <a:pos x="1808" y="3"/>
                </a:cxn>
                <a:cxn ang="0">
                  <a:pos x="1473" y="36"/>
                </a:cxn>
                <a:cxn ang="0">
                  <a:pos x="1122" y="110"/>
                </a:cxn>
                <a:cxn ang="0">
                  <a:pos x="758" y="232"/>
                </a:cxn>
                <a:cxn ang="0">
                  <a:pos x="383" y="406"/>
                </a:cxn>
                <a:cxn ang="0">
                  <a:pos x="0" y="640"/>
                </a:cxn>
              </a:cxnLst>
              <a:rect l="0" t="0" r="r" b="b"/>
              <a:pathLst>
                <a:path w="5410" h="4021">
                  <a:moveTo>
                    <a:pt x="216" y="804"/>
                  </a:moveTo>
                  <a:lnTo>
                    <a:pt x="234" y="789"/>
                  </a:lnTo>
                  <a:lnTo>
                    <a:pt x="286" y="751"/>
                  </a:lnTo>
                  <a:lnTo>
                    <a:pt x="325" y="724"/>
                  </a:lnTo>
                  <a:lnTo>
                    <a:pt x="371" y="693"/>
                  </a:lnTo>
                  <a:lnTo>
                    <a:pt x="426" y="659"/>
                  </a:lnTo>
                  <a:lnTo>
                    <a:pt x="489" y="622"/>
                  </a:lnTo>
                  <a:lnTo>
                    <a:pt x="557" y="583"/>
                  </a:lnTo>
                  <a:lnTo>
                    <a:pt x="635" y="543"/>
                  </a:lnTo>
                  <a:lnTo>
                    <a:pt x="718" y="503"/>
                  </a:lnTo>
                  <a:lnTo>
                    <a:pt x="808" y="461"/>
                  </a:lnTo>
                  <a:lnTo>
                    <a:pt x="906" y="422"/>
                  </a:lnTo>
                  <a:lnTo>
                    <a:pt x="1008" y="384"/>
                  </a:lnTo>
                  <a:lnTo>
                    <a:pt x="1119" y="348"/>
                  </a:lnTo>
                  <a:lnTo>
                    <a:pt x="1234" y="315"/>
                  </a:lnTo>
                  <a:lnTo>
                    <a:pt x="1355" y="287"/>
                  </a:lnTo>
                  <a:lnTo>
                    <a:pt x="1481" y="261"/>
                  </a:lnTo>
                  <a:lnTo>
                    <a:pt x="1613" y="242"/>
                  </a:lnTo>
                  <a:lnTo>
                    <a:pt x="1750" y="227"/>
                  </a:lnTo>
                  <a:lnTo>
                    <a:pt x="1891" y="220"/>
                  </a:lnTo>
                  <a:lnTo>
                    <a:pt x="2037" y="220"/>
                  </a:lnTo>
                  <a:lnTo>
                    <a:pt x="2188" y="227"/>
                  </a:lnTo>
                  <a:lnTo>
                    <a:pt x="2343" y="243"/>
                  </a:lnTo>
                  <a:lnTo>
                    <a:pt x="2502" y="270"/>
                  </a:lnTo>
                  <a:lnTo>
                    <a:pt x="2664" y="305"/>
                  </a:lnTo>
                  <a:lnTo>
                    <a:pt x="2830" y="351"/>
                  </a:lnTo>
                  <a:lnTo>
                    <a:pt x="3000" y="408"/>
                  </a:lnTo>
                  <a:lnTo>
                    <a:pt x="3172" y="478"/>
                  </a:lnTo>
                  <a:lnTo>
                    <a:pt x="3348" y="560"/>
                  </a:lnTo>
                  <a:lnTo>
                    <a:pt x="3527" y="656"/>
                  </a:lnTo>
                  <a:lnTo>
                    <a:pt x="3707" y="766"/>
                  </a:lnTo>
                  <a:lnTo>
                    <a:pt x="3727" y="777"/>
                  </a:lnTo>
                  <a:lnTo>
                    <a:pt x="3781" y="810"/>
                  </a:lnTo>
                  <a:lnTo>
                    <a:pt x="3820" y="836"/>
                  </a:lnTo>
                  <a:lnTo>
                    <a:pt x="3866" y="867"/>
                  </a:lnTo>
                  <a:lnTo>
                    <a:pt x="3918" y="904"/>
                  </a:lnTo>
                  <a:lnTo>
                    <a:pt x="3974" y="946"/>
                  </a:lnTo>
                  <a:lnTo>
                    <a:pt x="4035" y="995"/>
                  </a:lnTo>
                  <a:lnTo>
                    <a:pt x="4101" y="1050"/>
                  </a:lnTo>
                  <a:lnTo>
                    <a:pt x="4170" y="1110"/>
                  </a:lnTo>
                  <a:lnTo>
                    <a:pt x="4242" y="1177"/>
                  </a:lnTo>
                  <a:lnTo>
                    <a:pt x="4315" y="1250"/>
                  </a:lnTo>
                  <a:lnTo>
                    <a:pt x="4389" y="1329"/>
                  </a:lnTo>
                  <a:lnTo>
                    <a:pt x="4464" y="1415"/>
                  </a:lnTo>
                  <a:lnTo>
                    <a:pt x="4539" y="1507"/>
                  </a:lnTo>
                  <a:lnTo>
                    <a:pt x="4612" y="1605"/>
                  </a:lnTo>
                  <a:lnTo>
                    <a:pt x="4685" y="1710"/>
                  </a:lnTo>
                  <a:lnTo>
                    <a:pt x="4755" y="1821"/>
                  </a:lnTo>
                  <a:lnTo>
                    <a:pt x="4823" y="1938"/>
                  </a:lnTo>
                  <a:lnTo>
                    <a:pt x="4886" y="2063"/>
                  </a:lnTo>
                  <a:lnTo>
                    <a:pt x="4944" y="2193"/>
                  </a:lnTo>
                  <a:lnTo>
                    <a:pt x="4999" y="2332"/>
                  </a:lnTo>
                  <a:lnTo>
                    <a:pt x="5048" y="2476"/>
                  </a:lnTo>
                  <a:lnTo>
                    <a:pt x="5089" y="2628"/>
                  </a:lnTo>
                  <a:lnTo>
                    <a:pt x="5124" y="2786"/>
                  </a:lnTo>
                  <a:lnTo>
                    <a:pt x="5152" y="2952"/>
                  </a:lnTo>
                  <a:lnTo>
                    <a:pt x="5171" y="3124"/>
                  </a:lnTo>
                  <a:lnTo>
                    <a:pt x="5181" y="3304"/>
                  </a:lnTo>
                  <a:lnTo>
                    <a:pt x="5181" y="3490"/>
                  </a:lnTo>
                  <a:lnTo>
                    <a:pt x="5170" y="3684"/>
                  </a:lnTo>
                  <a:lnTo>
                    <a:pt x="5148" y="3885"/>
                  </a:lnTo>
                  <a:lnTo>
                    <a:pt x="5357" y="4021"/>
                  </a:lnTo>
                  <a:lnTo>
                    <a:pt x="5363" y="3996"/>
                  </a:lnTo>
                  <a:lnTo>
                    <a:pt x="5375" y="3926"/>
                  </a:lnTo>
                  <a:lnTo>
                    <a:pt x="5382" y="3876"/>
                  </a:lnTo>
                  <a:lnTo>
                    <a:pt x="5389" y="3815"/>
                  </a:lnTo>
                  <a:lnTo>
                    <a:pt x="5396" y="3745"/>
                  </a:lnTo>
                  <a:lnTo>
                    <a:pt x="5403" y="3667"/>
                  </a:lnTo>
                  <a:lnTo>
                    <a:pt x="5407" y="3580"/>
                  </a:lnTo>
                  <a:lnTo>
                    <a:pt x="5410" y="3486"/>
                  </a:lnTo>
                  <a:lnTo>
                    <a:pt x="5410" y="3385"/>
                  </a:lnTo>
                  <a:lnTo>
                    <a:pt x="5407" y="3278"/>
                  </a:lnTo>
                  <a:lnTo>
                    <a:pt x="5400" y="3164"/>
                  </a:lnTo>
                  <a:lnTo>
                    <a:pt x="5389" y="3045"/>
                  </a:lnTo>
                  <a:lnTo>
                    <a:pt x="5373" y="2920"/>
                  </a:lnTo>
                  <a:lnTo>
                    <a:pt x="5352" y="2792"/>
                  </a:lnTo>
                  <a:lnTo>
                    <a:pt x="5326" y="2660"/>
                  </a:lnTo>
                  <a:lnTo>
                    <a:pt x="5292" y="2524"/>
                  </a:lnTo>
                  <a:lnTo>
                    <a:pt x="5251" y="2387"/>
                  </a:lnTo>
                  <a:lnTo>
                    <a:pt x="5204" y="2247"/>
                  </a:lnTo>
                  <a:lnTo>
                    <a:pt x="5149" y="2105"/>
                  </a:lnTo>
                  <a:lnTo>
                    <a:pt x="5084" y="1963"/>
                  </a:lnTo>
                  <a:lnTo>
                    <a:pt x="5011" y="1820"/>
                  </a:lnTo>
                  <a:lnTo>
                    <a:pt x="4929" y="1676"/>
                  </a:lnTo>
                  <a:lnTo>
                    <a:pt x="4835" y="1534"/>
                  </a:lnTo>
                  <a:lnTo>
                    <a:pt x="4731" y="1392"/>
                  </a:lnTo>
                  <a:lnTo>
                    <a:pt x="4616" y="1253"/>
                  </a:lnTo>
                  <a:lnTo>
                    <a:pt x="4489" y="1115"/>
                  </a:lnTo>
                  <a:lnTo>
                    <a:pt x="4349" y="981"/>
                  </a:lnTo>
                  <a:lnTo>
                    <a:pt x="4197" y="850"/>
                  </a:lnTo>
                  <a:lnTo>
                    <a:pt x="4032" y="723"/>
                  </a:lnTo>
                  <a:lnTo>
                    <a:pt x="3852" y="599"/>
                  </a:lnTo>
                  <a:lnTo>
                    <a:pt x="3832" y="584"/>
                  </a:lnTo>
                  <a:lnTo>
                    <a:pt x="3771" y="543"/>
                  </a:lnTo>
                  <a:lnTo>
                    <a:pt x="3727" y="514"/>
                  </a:lnTo>
                  <a:lnTo>
                    <a:pt x="3673" y="481"/>
                  </a:lnTo>
                  <a:lnTo>
                    <a:pt x="3612" y="445"/>
                  </a:lnTo>
                  <a:lnTo>
                    <a:pt x="3541" y="406"/>
                  </a:lnTo>
                  <a:lnTo>
                    <a:pt x="3461" y="366"/>
                  </a:lnTo>
                  <a:lnTo>
                    <a:pt x="3374" y="324"/>
                  </a:lnTo>
                  <a:lnTo>
                    <a:pt x="3279" y="281"/>
                  </a:lnTo>
                  <a:lnTo>
                    <a:pt x="3178" y="239"/>
                  </a:lnTo>
                  <a:lnTo>
                    <a:pt x="3069" y="198"/>
                  </a:lnTo>
                  <a:lnTo>
                    <a:pt x="2952" y="159"/>
                  </a:lnTo>
                  <a:lnTo>
                    <a:pt x="2829" y="122"/>
                  </a:lnTo>
                  <a:lnTo>
                    <a:pt x="2700" y="89"/>
                  </a:lnTo>
                  <a:lnTo>
                    <a:pt x="2565" y="59"/>
                  </a:lnTo>
                  <a:lnTo>
                    <a:pt x="2424" y="36"/>
                  </a:lnTo>
                  <a:lnTo>
                    <a:pt x="2278" y="17"/>
                  </a:lnTo>
                  <a:lnTo>
                    <a:pt x="2126" y="5"/>
                  </a:lnTo>
                  <a:lnTo>
                    <a:pt x="1970" y="0"/>
                  </a:lnTo>
                  <a:lnTo>
                    <a:pt x="1808" y="3"/>
                  </a:lnTo>
                  <a:lnTo>
                    <a:pt x="1643" y="15"/>
                  </a:lnTo>
                  <a:lnTo>
                    <a:pt x="1473" y="36"/>
                  </a:lnTo>
                  <a:lnTo>
                    <a:pt x="1300" y="68"/>
                  </a:lnTo>
                  <a:lnTo>
                    <a:pt x="1122" y="110"/>
                  </a:lnTo>
                  <a:lnTo>
                    <a:pt x="942" y="165"/>
                  </a:lnTo>
                  <a:lnTo>
                    <a:pt x="758" y="232"/>
                  </a:lnTo>
                  <a:lnTo>
                    <a:pt x="572" y="312"/>
                  </a:lnTo>
                  <a:lnTo>
                    <a:pt x="383" y="406"/>
                  </a:lnTo>
                  <a:lnTo>
                    <a:pt x="192" y="515"/>
                  </a:lnTo>
                  <a:lnTo>
                    <a:pt x="0" y="640"/>
                  </a:lnTo>
                  <a:lnTo>
                    <a:pt x="216" y="804"/>
                  </a:lnTo>
                  <a:close/>
                </a:path>
              </a:pathLst>
            </a:custGeom>
            <a:solidFill>
              <a:srgbClr val="D83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325"/>
            <p:cNvSpPr>
              <a:spLocks/>
            </p:cNvSpPr>
            <p:nvPr/>
          </p:nvSpPr>
          <p:spPr bwMode="auto">
            <a:xfrm>
              <a:off x="5060" y="2978"/>
              <a:ext cx="297" cy="222"/>
            </a:xfrm>
            <a:custGeom>
              <a:avLst/>
              <a:gdLst/>
              <a:ahLst/>
              <a:cxnLst>
                <a:cxn ang="0">
                  <a:pos x="231" y="797"/>
                </a:cxn>
                <a:cxn ang="0">
                  <a:pos x="322" y="731"/>
                </a:cxn>
                <a:cxn ang="0">
                  <a:pos x="423" y="666"/>
                </a:cxn>
                <a:cxn ang="0">
                  <a:pos x="554" y="589"/>
                </a:cxn>
                <a:cxn ang="0">
                  <a:pos x="713" y="508"/>
                </a:cxn>
                <a:cxn ang="0">
                  <a:pos x="899" y="426"/>
                </a:cxn>
                <a:cxn ang="0">
                  <a:pos x="1111" y="351"/>
                </a:cxn>
                <a:cxn ang="0">
                  <a:pos x="1345" y="289"/>
                </a:cxn>
                <a:cxn ang="0">
                  <a:pos x="1601" y="242"/>
                </a:cxn>
                <a:cxn ang="0">
                  <a:pos x="1876" y="220"/>
                </a:cxn>
                <a:cxn ang="0">
                  <a:pos x="2170" y="225"/>
                </a:cxn>
                <a:cxn ang="0">
                  <a:pos x="2482" y="265"/>
                </a:cxn>
                <a:cxn ang="0">
                  <a:pos x="2807" y="344"/>
                </a:cxn>
                <a:cxn ang="0">
                  <a:pos x="3144" y="469"/>
                </a:cxn>
                <a:cxn ang="0">
                  <a:pos x="3494" y="643"/>
                </a:cxn>
                <a:cxn ang="0">
                  <a:pos x="3692" y="763"/>
                </a:cxn>
                <a:cxn ang="0">
                  <a:pos x="3784" y="821"/>
                </a:cxn>
                <a:cxn ang="0">
                  <a:pos x="3880" y="888"/>
                </a:cxn>
                <a:cxn ang="0">
                  <a:pos x="3996" y="979"/>
                </a:cxn>
                <a:cxn ang="0">
                  <a:pos x="4129" y="1092"/>
                </a:cxn>
                <a:cxn ang="0">
                  <a:pos x="4271" y="1231"/>
                </a:cxn>
                <a:cxn ang="0">
                  <a:pos x="4418" y="1394"/>
                </a:cxn>
                <a:cxn ang="0">
                  <a:pos x="4564" y="1582"/>
                </a:cxn>
                <a:cxn ang="0">
                  <a:pos x="4705" y="1797"/>
                </a:cxn>
                <a:cxn ang="0">
                  <a:pos x="4833" y="2037"/>
                </a:cxn>
                <a:cxn ang="0">
                  <a:pos x="4943" y="2304"/>
                </a:cxn>
                <a:cxn ang="0">
                  <a:pos x="5031" y="2599"/>
                </a:cxn>
                <a:cxn ang="0">
                  <a:pos x="5091" y="2921"/>
                </a:cxn>
                <a:cxn ang="0">
                  <a:pos x="5118" y="3272"/>
                </a:cxn>
                <a:cxn ang="0">
                  <a:pos x="5104" y="3650"/>
                </a:cxn>
                <a:cxn ang="0">
                  <a:pos x="5288" y="3985"/>
                </a:cxn>
                <a:cxn ang="0">
                  <a:pos x="5306" y="3890"/>
                </a:cxn>
                <a:cxn ang="0">
                  <a:pos x="5321" y="3779"/>
                </a:cxn>
                <a:cxn ang="0">
                  <a:pos x="5336" y="3632"/>
                </a:cxn>
                <a:cxn ang="0">
                  <a:pos x="5343" y="3451"/>
                </a:cxn>
                <a:cxn ang="0">
                  <a:pos x="5341" y="3244"/>
                </a:cxn>
                <a:cxn ang="0">
                  <a:pos x="5325" y="3012"/>
                </a:cxn>
                <a:cxn ang="0">
                  <a:pos x="5290" y="2760"/>
                </a:cxn>
                <a:cxn ang="0">
                  <a:pos x="5232" y="2495"/>
                </a:cxn>
                <a:cxn ang="0">
                  <a:pos x="5147" y="2219"/>
                </a:cxn>
                <a:cxn ang="0">
                  <a:pos x="5030" y="1936"/>
                </a:cxn>
                <a:cxn ang="0">
                  <a:pos x="4876" y="1652"/>
                </a:cxn>
                <a:cxn ang="0">
                  <a:pos x="4683" y="1370"/>
                </a:cxn>
                <a:cxn ang="0">
                  <a:pos x="4445" y="1096"/>
                </a:cxn>
                <a:cxn ang="0">
                  <a:pos x="4157" y="833"/>
                </a:cxn>
                <a:cxn ang="0">
                  <a:pos x="3816" y="585"/>
                </a:cxn>
                <a:cxn ang="0">
                  <a:pos x="3737" y="530"/>
                </a:cxn>
                <a:cxn ang="0">
                  <a:pos x="3641" y="470"/>
                </a:cxn>
                <a:cxn ang="0">
                  <a:pos x="3509" y="396"/>
                </a:cxn>
                <a:cxn ang="0">
                  <a:pos x="3345" y="313"/>
                </a:cxn>
                <a:cxn ang="0">
                  <a:pos x="3151" y="231"/>
                </a:cxn>
                <a:cxn ang="0">
                  <a:pos x="2928" y="151"/>
                </a:cxn>
                <a:cxn ang="0">
                  <a:pos x="2678" y="84"/>
                </a:cxn>
                <a:cxn ang="0">
                  <a:pos x="2405" y="33"/>
                </a:cxn>
                <a:cxn ang="0">
                  <a:pos x="2111" y="3"/>
                </a:cxn>
                <a:cxn ang="0">
                  <a:pos x="1796" y="4"/>
                </a:cxn>
                <a:cxn ang="0">
                  <a:pos x="1463" y="39"/>
                </a:cxn>
                <a:cxn ang="0">
                  <a:pos x="1115" y="114"/>
                </a:cxn>
                <a:cxn ang="0">
                  <a:pos x="754" y="238"/>
                </a:cxn>
                <a:cxn ang="0">
                  <a:pos x="381" y="414"/>
                </a:cxn>
                <a:cxn ang="0">
                  <a:pos x="0" y="649"/>
                </a:cxn>
              </a:cxnLst>
              <a:rect l="0" t="0" r="r" b="b"/>
              <a:pathLst>
                <a:path w="5344" h="3985">
                  <a:moveTo>
                    <a:pt x="213" y="811"/>
                  </a:moveTo>
                  <a:lnTo>
                    <a:pt x="231" y="797"/>
                  </a:lnTo>
                  <a:lnTo>
                    <a:pt x="283" y="758"/>
                  </a:lnTo>
                  <a:lnTo>
                    <a:pt x="322" y="731"/>
                  </a:lnTo>
                  <a:lnTo>
                    <a:pt x="369" y="699"/>
                  </a:lnTo>
                  <a:lnTo>
                    <a:pt x="423" y="666"/>
                  </a:lnTo>
                  <a:lnTo>
                    <a:pt x="484" y="629"/>
                  </a:lnTo>
                  <a:lnTo>
                    <a:pt x="554" y="589"/>
                  </a:lnTo>
                  <a:lnTo>
                    <a:pt x="630" y="548"/>
                  </a:lnTo>
                  <a:lnTo>
                    <a:pt x="713" y="508"/>
                  </a:lnTo>
                  <a:lnTo>
                    <a:pt x="803" y="467"/>
                  </a:lnTo>
                  <a:lnTo>
                    <a:pt x="899" y="426"/>
                  </a:lnTo>
                  <a:lnTo>
                    <a:pt x="1002" y="388"/>
                  </a:lnTo>
                  <a:lnTo>
                    <a:pt x="1111" y="351"/>
                  </a:lnTo>
                  <a:lnTo>
                    <a:pt x="1225" y="319"/>
                  </a:lnTo>
                  <a:lnTo>
                    <a:pt x="1345" y="289"/>
                  </a:lnTo>
                  <a:lnTo>
                    <a:pt x="1470" y="264"/>
                  </a:lnTo>
                  <a:lnTo>
                    <a:pt x="1601" y="242"/>
                  </a:lnTo>
                  <a:lnTo>
                    <a:pt x="1736" y="228"/>
                  </a:lnTo>
                  <a:lnTo>
                    <a:pt x="1876" y="220"/>
                  </a:lnTo>
                  <a:lnTo>
                    <a:pt x="2021" y="219"/>
                  </a:lnTo>
                  <a:lnTo>
                    <a:pt x="2170" y="225"/>
                  </a:lnTo>
                  <a:lnTo>
                    <a:pt x="2324" y="240"/>
                  </a:lnTo>
                  <a:lnTo>
                    <a:pt x="2482" y="265"/>
                  </a:lnTo>
                  <a:lnTo>
                    <a:pt x="2642" y="299"/>
                  </a:lnTo>
                  <a:lnTo>
                    <a:pt x="2807" y="344"/>
                  </a:lnTo>
                  <a:lnTo>
                    <a:pt x="2974" y="400"/>
                  </a:lnTo>
                  <a:lnTo>
                    <a:pt x="3144" y="469"/>
                  </a:lnTo>
                  <a:lnTo>
                    <a:pt x="3318" y="549"/>
                  </a:lnTo>
                  <a:lnTo>
                    <a:pt x="3494" y="643"/>
                  </a:lnTo>
                  <a:lnTo>
                    <a:pt x="3673" y="752"/>
                  </a:lnTo>
                  <a:lnTo>
                    <a:pt x="3692" y="763"/>
                  </a:lnTo>
                  <a:lnTo>
                    <a:pt x="3746" y="796"/>
                  </a:lnTo>
                  <a:lnTo>
                    <a:pt x="3784" y="821"/>
                  </a:lnTo>
                  <a:lnTo>
                    <a:pt x="3829" y="852"/>
                  </a:lnTo>
                  <a:lnTo>
                    <a:pt x="3880" y="888"/>
                  </a:lnTo>
                  <a:lnTo>
                    <a:pt x="3936" y="930"/>
                  </a:lnTo>
                  <a:lnTo>
                    <a:pt x="3996" y="979"/>
                  </a:lnTo>
                  <a:lnTo>
                    <a:pt x="4061" y="1033"/>
                  </a:lnTo>
                  <a:lnTo>
                    <a:pt x="4129" y="1092"/>
                  </a:lnTo>
                  <a:lnTo>
                    <a:pt x="4199" y="1159"/>
                  </a:lnTo>
                  <a:lnTo>
                    <a:pt x="4271" y="1231"/>
                  </a:lnTo>
                  <a:lnTo>
                    <a:pt x="4345" y="1309"/>
                  </a:lnTo>
                  <a:lnTo>
                    <a:pt x="4418" y="1394"/>
                  </a:lnTo>
                  <a:lnTo>
                    <a:pt x="4492" y="1484"/>
                  </a:lnTo>
                  <a:lnTo>
                    <a:pt x="4564" y="1582"/>
                  </a:lnTo>
                  <a:lnTo>
                    <a:pt x="4636" y="1687"/>
                  </a:lnTo>
                  <a:lnTo>
                    <a:pt x="4705" y="1797"/>
                  </a:lnTo>
                  <a:lnTo>
                    <a:pt x="4770" y="1913"/>
                  </a:lnTo>
                  <a:lnTo>
                    <a:pt x="4833" y="2037"/>
                  </a:lnTo>
                  <a:lnTo>
                    <a:pt x="4890" y="2167"/>
                  </a:lnTo>
                  <a:lnTo>
                    <a:pt x="4943" y="2304"/>
                  </a:lnTo>
                  <a:lnTo>
                    <a:pt x="4990" y="2448"/>
                  </a:lnTo>
                  <a:lnTo>
                    <a:pt x="5031" y="2599"/>
                  </a:lnTo>
                  <a:lnTo>
                    <a:pt x="5065" y="2756"/>
                  </a:lnTo>
                  <a:lnTo>
                    <a:pt x="5091" y="2921"/>
                  </a:lnTo>
                  <a:lnTo>
                    <a:pt x="5109" y="3093"/>
                  </a:lnTo>
                  <a:lnTo>
                    <a:pt x="5118" y="3272"/>
                  </a:lnTo>
                  <a:lnTo>
                    <a:pt x="5115" y="3458"/>
                  </a:lnTo>
                  <a:lnTo>
                    <a:pt x="5104" y="3650"/>
                  </a:lnTo>
                  <a:lnTo>
                    <a:pt x="5082" y="3851"/>
                  </a:lnTo>
                  <a:lnTo>
                    <a:pt x="5288" y="3985"/>
                  </a:lnTo>
                  <a:lnTo>
                    <a:pt x="5293" y="3960"/>
                  </a:lnTo>
                  <a:lnTo>
                    <a:pt x="5306" y="3890"/>
                  </a:lnTo>
                  <a:lnTo>
                    <a:pt x="5313" y="3840"/>
                  </a:lnTo>
                  <a:lnTo>
                    <a:pt x="5321" y="3779"/>
                  </a:lnTo>
                  <a:lnTo>
                    <a:pt x="5328" y="3711"/>
                  </a:lnTo>
                  <a:lnTo>
                    <a:pt x="5336" y="3632"/>
                  </a:lnTo>
                  <a:lnTo>
                    <a:pt x="5340" y="3546"/>
                  </a:lnTo>
                  <a:lnTo>
                    <a:pt x="5343" y="3451"/>
                  </a:lnTo>
                  <a:lnTo>
                    <a:pt x="5344" y="3351"/>
                  </a:lnTo>
                  <a:lnTo>
                    <a:pt x="5341" y="3244"/>
                  </a:lnTo>
                  <a:lnTo>
                    <a:pt x="5336" y="3131"/>
                  </a:lnTo>
                  <a:lnTo>
                    <a:pt x="5325" y="3012"/>
                  </a:lnTo>
                  <a:lnTo>
                    <a:pt x="5310" y="2889"/>
                  </a:lnTo>
                  <a:lnTo>
                    <a:pt x="5290" y="2760"/>
                  </a:lnTo>
                  <a:lnTo>
                    <a:pt x="5265" y="2629"/>
                  </a:lnTo>
                  <a:lnTo>
                    <a:pt x="5232" y="2495"/>
                  </a:lnTo>
                  <a:lnTo>
                    <a:pt x="5193" y="2357"/>
                  </a:lnTo>
                  <a:lnTo>
                    <a:pt x="5147" y="2219"/>
                  </a:lnTo>
                  <a:lnTo>
                    <a:pt x="5092" y="2078"/>
                  </a:lnTo>
                  <a:lnTo>
                    <a:pt x="5030" y="1936"/>
                  </a:lnTo>
                  <a:lnTo>
                    <a:pt x="4958" y="1793"/>
                  </a:lnTo>
                  <a:lnTo>
                    <a:pt x="4876" y="1652"/>
                  </a:lnTo>
                  <a:lnTo>
                    <a:pt x="4785" y="1511"/>
                  </a:lnTo>
                  <a:lnTo>
                    <a:pt x="4683" y="1370"/>
                  </a:lnTo>
                  <a:lnTo>
                    <a:pt x="4570" y="1232"/>
                  </a:lnTo>
                  <a:lnTo>
                    <a:pt x="4445" y="1096"/>
                  </a:lnTo>
                  <a:lnTo>
                    <a:pt x="4308" y="963"/>
                  </a:lnTo>
                  <a:lnTo>
                    <a:pt x="4157" y="833"/>
                  </a:lnTo>
                  <a:lnTo>
                    <a:pt x="3994" y="707"/>
                  </a:lnTo>
                  <a:lnTo>
                    <a:pt x="3816" y="585"/>
                  </a:lnTo>
                  <a:lnTo>
                    <a:pt x="3796" y="570"/>
                  </a:lnTo>
                  <a:lnTo>
                    <a:pt x="3737" y="530"/>
                  </a:lnTo>
                  <a:lnTo>
                    <a:pt x="3694" y="502"/>
                  </a:lnTo>
                  <a:lnTo>
                    <a:pt x="3641" y="470"/>
                  </a:lnTo>
                  <a:lnTo>
                    <a:pt x="3579" y="434"/>
                  </a:lnTo>
                  <a:lnTo>
                    <a:pt x="3509" y="396"/>
                  </a:lnTo>
                  <a:lnTo>
                    <a:pt x="3431" y="356"/>
                  </a:lnTo>
                  <a:lnTo>
                    <a:pt x="3345" y="313"/>
                  </a:lnTo>
                  <a:lnTo>
                    <a:pt x="3252" y="272"/>
                  </a:lnTo>
                  <a:lnTo>
                    <a:pt x="3151" y="231"/>
                  </a:lnTo>
                  <a:lnTo>
                    <a:pt x="3043" y="191"/>
                  </a:lnTo>
                  <a:lnTo>
                    <a:pt x="2928" y="151"/>
                  </a:lnTo>
                  <a:lnTo>
                    <a:pt x="2807" y="116"/>
                  </a:lnTo>
                  <a:lnTo>
                    <a:pt x="2678" y="84"/>
                  </a:lnTo>
                  <a:lnTo>
                    <a:pt x="2545" y="55"/>
                  </a:lnTo>
                  <a:lnTo>
                    <a:pt x="2405" y="33"/>
                  </a:lnTo>
                  <a:lnTo>
                    <a:pt x="2260" y="15"/>
                  </a:lnTo>
                  <a:lnTo>
                    <a:pt x="2111" y="3"/>
                  </a:lnTo>
                  <a:lnTo>
                    <a:pt x="1955" y="0"/>
                  </a:lnTo>
                  <a:lnTo>
                    <a:pt x="1796" y="4"/>
                  </a:lnTo>
                  <a:lnTo>
                    <a:pt x="1631" y="17"/>
                  </a:lnTo>
                  <a:lnTo>
                    <a:pt x="1463" y="39"/>
                  </a:lnTo>
                  <a:lnTo>
                    <a:pt x="1291" y="71"/>
                  </a:lnTo>
                  <a:lnTo>
                    <a:pt x="1115" y="114"/>
                  </a:lnTo>
                  <a:lnTo>
                    <a:pt x="936" y="170"/>
                  </a:lnTo>
                  <a:lnTo>
                    <a:pt x="754" y="238"/>
                  </a:lnTo>
                  <a:lnTo>
                    <a:pt x="569" y="319"/>
                  </a:lnTo>
                  <a:lnTo>
                    <a:pt x="381" y="414"/>
                  </a:lnTo>
                  <a:lnTo>
                    <a:pt x="192" y="524"/>
                  </a:lnTo>
                  <a:lnTo>
                    <a:pt x="0" y="649"/>
                  </a:lnTo>
                  <a:lnTo>
                    <a:pt x="213" y="811"/>
                  </a:lnTo>
                  <a:close/>
                </a:path>
              </a:pathLst>
            </a:custGeom>
            <a:solidFill>
              <a:srgbClr val="8B3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326"/>
            <p:cNvSpPr>
              <a:spLocks/>
            </p:cNvSpPr>
            <p:nvPr/>
          </p:nvSpPr>
          <p:spPr bwMode="auto">
            <a:xfrm>
              <a:off x="5036" y="2981"/>
              <a:ext cx="318" cy="294"/>
            </a:xfrm>
            <a:custGeom>
              <a:avLst/>
              <a:gdLst/>
              <a:ahLst/>
              <a:cxnLst>
                <a:cxn ang="0">
                  <a:pos x="5258" y="4481"/>
                </a:cxn>
                <a:cxn ang="0">
                  <a:pos x="4993" y="4745"/>
                </a:cxn>
                <a:cxn ang="0">
                  <a:pos x="4687" y="4956"/>
                </a:cxn>
                <a:cxn ang="0">
                  <a:pos x="4346" y="5116"/>
                </a:cxn>
                <a:cxn ang="0">
                  <a:pos x="3977" y="5223"/>
                </a:cxn>
                <a:cxn ang="0">
                  <a:pos x="3585" y="5276"/>
                </a:cxn>
                <a:cxn ang="0">
                  <a:pos x="3179" y="5276"/>
                </a:cxn>
                <a:cxn ang="0">
                  <a:pos x="2764" y="5220"/>
                </a:cxn>
                <a:cxn ang="0">
                  <a:pos x="2346" y="5107"/>
                </a:cxn>
                <a:cxn ang="0">
                  <a:pos x="1933" y="4939"/>
                </a:cxn>
                <a:cxn ang="0">
                  <a:pos x="1532" y="4714"/>
                </a:cxn>
                <a:cxn ang="0">
                  <a:pos x="1160" y="4441"/>
                </a:cxn>
                <a:cxn ang="0">
                  <a:pos x="837" y="4134"/>
                </a:cxn>
                <a:cxn ang="0">
                  <a:pos x="563" y="3800"/>
                </a:cxn>
                <a:cxn ang="0">
                  <a:pos x="341" y="3445"/>
                </a:cxn>
                <a:cxn ang="0">
                  <a:pos x="172" y="3075"/>
                </a:cxn>
                <a:cxn ang="0">
                  <a:pos x="60" y="2697"/>
                </a:cxn>
                <a:cxn ang="0">
                  <a:pos x="5" y="2316"/>
                </a:cxn>
                <a:cxn ang="0">
                  <a:pos x="10" y="1940"/>
                </a:cxn>
                <a:cxn ang="0">
                  <a:pos x="77" y="1574"/>
                </a:cxn>
                <a:cxn ang="0">
                  <a:pos x="207" y="1224"/>
                </a:cxn>
                <a:cxn ang="0">
                  <a:pos x="404" y="900"/>
                </a:cxn>
                <a:cxn ang="0">
                  <a:pos x="653" y="619"/>
                </a:cxn>
                <a:cxn ang="0">
                  <a:pos x="946" y="391"/>
                </a:cxn>
                <a:cxn ang="0">
                  <a:pos x="1275" y="214"/>
                </a:cxn>
                <a:cxn ang="0">
                  <a:pos x="1636" y="89"/>
                </a:cxn>
                <a:cxn ang="0">
                  <a:pos x="2022" y="17"/>
                </a:cxn>
                <a:cxn ang="0">
                  <a:pos x="2424" y="0"/>
                </a:cxn>
                <a:cxn ang="0">
                  <a:pos x="2837" y="38"/>
                </a:cxn>
                <a:cxn ang="0">
                  <a:pos x="3254" y="130"/>
                </a:cxn>
                <a:cxn ang="0">
                  <a:pos x="3669" y="280"/>
                </a:cxn>
                <a:cxn ang="0">
                  <a:pos x="4075" y="486"/>
                </a:cxn>
                <a:cxn ang="0">
                  <a:pos x="4461" y="746"/>
                </a:cxn>
                <a:cxn ang="0">
                  <a:pos x="4801" y="1042"/>
                </a:cxn>
                <a:cxn ang="0">
                  <a:pos x="5091" y="1367"/>
                </a:cxn>
                <a:cxn ang="0">
                  <a:pos x="5330" y="1716"/>
                </a:cxn>
                <a:cxn ang="0">
                  <a:pos x="5516" y="2082"/>
                </a:cxn>
                <a:cxn ang="0">
                  <a:pos x="5647" y="2458"/>
                </a:cxn>
                <a:cxn ang="0">
                  <a:pos x="5723" y="2839"/>
                </a:cxn>
                <a:cxn ang="0">
                  <a:pos x="5737" y="3218"/>
                </a:cxn>
                <a:cxn ang="0">
                  <a:pos x="5691" y="3588"/>
                </a:cxn>
                <a:cxn ang="0">
                  <a:pos x="5582" y="3944"/>
                </a:cxn>
                <a:cxn ang="0">
                  <a:pos x="5407" y="4278"/>
                </a:cxn>
              </a:cxnLst>
              <a:rect l="0" t="0" r="r" b="b"/>
              <a:pathLst>
                <a:path w="5738" h="5282">
                  <a:moveTo>
                    <a:pt x="5407" y="4278"/>
                  </a:moveTo>
                  <a:lnTo>
                    <a:pt x="5335" y="4383"/>
                  </a:lnTo>
                  <a:lnTo>
                    <a:pt x="5258" y="4481"/>
                  </a:lnTo>
                  <a:lnTo>
                    <a:pt x="5174" y="4574"/>
                  </a:lnTo>
                  <a:lnTo>
                    <a:pt x="5086" y="4662"/>
                  </a:lnTo>
                  <a:lnTo>
                    <a:pt x="4993" y="4745"/>
                  </a:lnTo>
                  <a:lnTo>
                    <a:pt x="4896" y="4821"/>
                  </a:lnTo>
                  <a:lnTo>
                    <a:pt x="4793" y="4892"/>
                  </a:lnTo>
                  <a:lnTo>
                    <a:pt x="4687" y="4956"/>
                  </a:lnTo>
                  <a:lnTo>
                    <a:pt x="4577" y="5015"/>
                  </a:lnTo>
                  <a:lnTo>
                    <a:pt x="4463" y="5068"/>
                  </a:lnTo>
                  <a:lnTo>
                    <a:pt x="4346" y="5116"/>
                  </a:lnTo>
                  <a:lnTo>
                    <a:pt x="4226" y="5157"/>
                  </a:lnTo>
                  <a:lnTo>
                    <a:pt x="4102" y="5193"/>
                  </a:lnTo>
                  <a:lnTo>
                    <a:pt x="3977" y="5223"/>
                  </a:lnTo>
                  <a:lnTo>
                    <a:pt x="3848" y="5246"/>
                  </a:lnTo>
                  <a:lnTo>
                    <a:pt x="3718" y="5264"/>
                  </a:lnTo>
                  <a:lnTo>
                    <a:pt x="3585" y="5276"/>
                  </a:lnTo>
                  <a:lnTo>
                    <a:pt x="3451" y="5282"/>
                  </a:lnTo>
                  <a:lnTo>
                    <a:pt x="3315" y="5282"/>
                  </a:lnTo>
                  <a:lnTo>
                    <a:pt x="3179" y="5276"/>
                  </a:lnTo>
                  <a:lnTo>
                    <a:pt x="3041" y="5263"/>
                  </a:lnTo>
                  <a:lnTo>
                    <a:pt x="2902" y="5244"/>
                  </a:lnTo>
                  <a:lnTo>
                    <a:pt x="2764" y="5220"/>
                  </a:lnTo>
                  <a:lnTo>
                    <a:pt x="2624" y="5188"/>
                  </a:lnTo>
                  <a:lnTo>
                    <a:pt x="2485" y="5151"/>
                  </a:lnTo>
                  <a:lnTo>
                    <a:pt x="2346" y="5107"/>
                  </a:lnTo>
                  <a:lnTo>
                    <a:pt x="2208" y="5058"/>
                  </a:lnTo>
                  <a:lnTo>
                    <a:pt x="2069" y="5002"/>
                  </a:lnTo>
                  <a:lnTo>
                    <a:pt x="1933" y="4939"/>
                  </a:lnTo>
                  <a:lnTo>
                    <a:pt x="1797" y="4870"/>
                  </a:lnTo>
                  <a:lnTo>
                    <a:pt x="1664" y="4795"/>
                  </a:lnTo>
                  <a:lnTo>
                    <a:pt x="1532" y="4714"/>
                  </a:lnTo>
                  <a:lnTo>
                    <a:pt x="1402" y="4627"/>
                  </a:lnTo>
                  <a:lnTo>
                    <a:pt x="1279" y="4536"/>
                  </a:lnTo>
                  <a:lnTo>
                    <a:pt x="1160" y="4441"/>
                  </a:lnTo>
                  <a:lnTo>
                    <a:pt x="1047" y="4342"/>
                  </a:lnTo>
                  <a:lnTo>
                    <a:pt x="939" y="4240"/>
                  </a:lnTo>
                  <a:lnTo>
                    <a:pt x="837" y="4134"/>
                  </a:lnTo>
                  <a:lnTo>
                    <a:pt x="740" y="4026"/>
                  </a:lnTo>
                  <a:lnTo>
                    <a:pt x="649" y="3914"/>
                  </a:lnTo>
                  <a:lnTo>
                    <a:pt x="563" y="3800"/>
                  </a:lnTo>
                  <a:lnTo>
                    <a:pt x="482" y="3683"/>
                  </a:lnTo>
                  <a:lnTo>
                    <a:pt x="408" y="3566"/>
                  </a:lnTo>
                  <a:lnTo>
                    <a:pt x="341" y="3445"/>
                  </a:lnTo>
                  <a:lnTo>
                    <a:pt x="278" y="3324"/>
                  </a:lnTo>
                  <a:lnTo>
                    <a:pt x="222" y="3200"/>
                  </a:lnTo>
                  <a:lnTo>
                    <a:pt x="172" y="3075"/>
                  </a:lnTo>
                  <a:lnTo>
                    <a:pt x="129" y="2950"/>
                  </a:lnTo>
                  <a:lnTo>
                    <a:pt x="91" y="2823"/>
                  </a:lnTo>
                  <a:lnTo>
                    <a:pt x="60" y="2697"/>
                  </a:lnTo>
                  <a:lnTo>
                    <a:pt x="35" y="2570"/>
                  </a:lnTo>
                  <a:lnTo>
                    <a:pt x="17" y="2443"/>
                  </a:lnTo>
                  <a:lnTo>
                    <a:pt x="5" y="2316"/>
                  </a:lnTo>
                  <a:lnTo>
                    <a:pt x="0" y="2190"/>
                  </a:lnTo>
                  <a:lnTo>
                    <a:pt x="2" y="2064"/>
                  </a:lnTo>
                  <a:lnTo>
                    <a:pt x="10" y="1940"/>
                  </a:lnTo>
                  <a:lnTo>
                    <a:pt x="25" y="1816"/>
                  </a:lnTo>
                  <a:lnTo>
                    <a:pt x="47" y="1694"/>
                  </a:lnTo>
                  <a:lnTo>
                    <a:pt x="77" y="1574"/>
                  </a:lnTo>
                  <a:lnTo>
                    <a:pt x="113" y="1455"/>
                  </a:lnTo>
                  <a:lnTo>
                    <a:pt x="156" y="1339"/>
                  </a:lnTo>
                  <a:lnTo>
                    <a:pt x="207" y="1224"/>
                  </a:lnTo>
                  <a:lnTo>
                    <a:pt x="265" y="1113"/>
                  </a:lnTo>
                  <a:lnTo>
                    <a:pt x="331" y="1004"/>
                  </a:lnTo>
                  <a:lnTo>
                    <a:pt x="404" y="900"/>
                  </a:lnTo>
                  <a:lnTo>
                    <a:pt x="481" y="800"/>
                  </a:lnTo>
                  <a:lnTo>
                    <a:pt x="565" y="707"/>
                  </a:lnTo>
                  <a:lnTo>
                    <a:pt x="653" y="619"/>
                  </a:lnTo>
                  <a:lnTo>
                    <a:pt x="746" y="538"/>
                  </a:lnTo>
                  <a:lnTo>
                    <a:pt x="843" y="462"/>
                  </a:lnTo>
                  <a:lnTo>
                    <a:pt x="946" y="391"/>
                  </a:lnTo>
                  <a:lnTo>
                    <a:pt x="1052" y="326"/>
                  </a:lnTo>
                  <a:lnTo>
                    <a:pt x="1162" y="267"/>
                  </a:lnTo>
                  <a:lnTo>
                    <a:pt x="1275" y="214"/>
                  </a:lnTo>
                  <a:lnTo>
                    <a:pt x="1393" y="166"/>
                  </a:lnTo>
                  <a:lnTo>
                    <a:pt x="1514" y="125"/>
                  </a:lnTo>
                  <a:lnTo>
                    <a:pt x="1636" y="89"/>
                  </a:lnTo>
                  <a:lnTo>
                    <a:pt x="1762" y="60"/>
                  </a:lnTo>
                  <a:lnTo>
                    <a:pt x="1890" y="35"/>
                  </a:lnTo>
                  <a:lnTo>
                    <a:pt x="2022" y="17"/>
                  </a:lnTo>
                  <a:lnTo>
                    <a:pt x="2154" y="6"/>
                  </a:lnTo>
                  <a:lnTo>
                    <a:pt x="2288" y="0"/>
                  </a:lnTo>
                  <a:lnTo>
                    <a:pt x="2424" y="0"/>
                  </a:lnTo>
                  <a:lnTo>
                    <a:pt x="2560" y="7"/>
                  </a:lnTo>
                  <a:lnTo>
                    <a:pt x="2698" y="19"/>
                  </a:lnTo>
                  <a:lnTo>
                    <a:pt x="2837" y="38"/>
                  </a:lnTo>
                  <a:lnTo>
                    <a:pt x="2975" y="63"/>
                  </a:lnTo>
                  <a:lnTo>
                    <a:pt x="3115" y="93"/>
                  </a:lnTo>
                  <a:lnTo>
                    <a:pt x="3254" y="130"/>
                  </a:lnTo>
                  <a:lnTo>
                    <a:pt x="3393" y="174"/>
                  </a:lnTo>
                  <a:lnTo>
                    <a:pt x="3531" y="224"/>
                  </a:lnTo>
                  <a:lnTo>
                    <a:pt x="3669" y="280"/>
                  </a:lnTo>
                  <a:lnTo>
                    <a:pt x="3807" y="342"/>
                  </a:lnTo>
                  <a:lnTo>
                    <a:pt x="3942" y="411"/>
                  </a:lnTo>
                  <a:lnTo>
                    <a:pt x="4075" y="486"/>
                  </a:lnTo>
                  <a:lnTo>
                    <a:pt x="4208" y="567"/>
                  </a:lnTo>
                  <a:lnTo>
                    <a:pt x="4337" y="654"/>
                  </a:lnTo>
                  <a:lnTo>
                    <a:pt x="4461" y="746"/>
                  </a:lnTo>
                  <a:lnTo>
                    <a:pt x="4579" y="840"/>
                  </a:lnTo>
                  <a:lnTo>
                    <a:pt x="4693" y="940"/>
                  </a:lnTo>
                  <a:lnTo>
                    <a:pt x="4801" y="1042"/>
                  </a:lnTo>
                  <a:lnTo>
                    <a:pt x="4902" y="1147"/>
                  </a:lnTo>
                  <a:lnTo>
                    <a:pt x="5000" y="1256"/>
                  </a:lnTo>
                  <a:lnTo>
                    <a:pt x="5091" y="1367"/>
                  </a:lnTo>
                  <a:lnTo>
                    <a:pt x="5176" y="1482"/>
                  </a:lnTo>
                  <a:lnTo>
                    <a:pt x="5256" y="1598"/>
                  </a:lnTo>
                  <a:lnTo>
                    <a:pt x="5330" y="1716"/>
                  </a:lnTo>
                  <a:lnTo>
                    <a:pt x="5399" y="1837"/>
                  </a:lnTo>
                  <a:lnTo>
                    <a:pt x="5460" y="1959"/>
                  </a:lnTo>
                  <a:lnTo>
                    <a:pt x="5516" y="2082"/>
                  </a:lnTo>
                  <a:lnTo>
                    <a:pt x="5567" y="2207"/>
                  </a:lnTo>
                  <a:lnTo>
                    <a:pt x="5610" y="2332"/>
                  </a:lnTo>
                  <a:lnTo>
                    <a:pt x="5647" y="2458"/>
                  </a:lnTo>
                  <a:lnTo>
                    <a:pt x="5679" y="2585"/>
                  </a:lnTo>
                  <a:lnTo>
                    <a:pt x="5704" y="2712"/>
                  </a:lnTo>
                  <a:lnTo>
                    <a:pt x="5723" y="2839"/>
                  </a:lnTo>
                  <a:lnTo>
                    <a:pt x="5734" y="2966"/>
                  </a:lnTo>
                  <a:lnTo>
                    <a:pt x="5738" y="3092"/>
                  </a:lnTo>
                  <a:lnTo>
                    <a:pt x="5737" y="3218"/>
                  </a:lnTo>
                  <a:lnTo>
                    <a:pt x="5729" y="3343"/>
                  </a:lnTo>
                  <a:lnTo>
                    <a:pt x="5713" y="3465"/>
                  </a:lnTo>
                  <a:lnTo>
                    <a:pt x="5691" y="3588"/>
                  </a:lnTo>
                  <a:lnTo>
                    <a:pt x="5662" y="3709"/>
                  </a:lnTo>
                  <a:lnTo>
                    <a:pt x="5625" y="3827"/>
                  </a:lnTo>
                  <a:lnTo>
                    <a:pt x="5582" y="3944"/>
                  </a:lnTo>
                  <a:lnTo>
                    <a:pt x="5531" y="4058"/>
                  </a:lnTo>
                  <a:lnTo>
                    <a:pt x="5473" y="4169"/>
                  </a:lnTo>
                  <a:lnTo>
                    <a:pt x="5407" y="4278"/>
                  </a:lnTo>
                  <a:close/>
                </a:path>
              </a:pathLst>
            </a:custGeom>
            <a:solidFill>
              <a:srgbClr val="F9D9B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327"/>
            <p:cNvSpPr>
              <a:spLocks/>
            </p:cNvSpPr>
            <p:nvPr/>
          </p:nvSpPr>
          <p:spPr bwMode="auto">
            <a:xfrm>
              <a:off x="5106" y="3051"/>
              <a:ext cx="29" cy="29"/>
            </a:xfrm>
            <a:custGeom>
              <a:avLst/>
              <a:gdLst/>
              <a:ahLst/>
              <a:cxnLst>
                <a:cxn ang="0">
                  <a:pos x="57" y="97"/>
                </a:cxn>
                <a:cxn ang="0">
                  <a:pos x="85" y="69"/>
                </a:cxn>
                <a:cxn ang="0">
                  <a:pos x="114" y="44"/>
                </a:cxn>
                <a:cxn ang="0">
                  <a:pos x="147" y="25"/>
                </a:cxn>
                <a:cxn ang="0">
                  <a:pos x="183" y="12"/>
                </a:cxn>
                <a:cxn ang="0">
                  <a:pos x="219" y="3"/>
                </a:cxn>
                <a:cxn ang="0">
                  <a:pos x="257" y="0"/>
                </a:cxn>
                <a:cxn ang="0">
                  <a:pos x="294" y="2"/>
                </a:cxn>
                <a:cxn ang="0">
                  <a:pos x="332" y="9"/>
                </a:cxn>
                <a:cxn ang="0">
                  <a:pos x="369" y="22"/>
                </a:cxn>
                <a:cxn ang="0">
                  <a:pos x="404" y="41"/>
                </a:cxn>
                <a:cxn ang="0">
                  <a:pos x="436" y="66"/>
                </a:cxn>
                <a:cxn ang="0">
                  <a:pos x="462" y="94"/>
                </a:cxn>
                <a:cxn ang="0">
                  <a:pos x="485" y="125"/>
                </a:cxn>
                <a:cxn ang="0">
                  <a:pos x="503" y="159"/>
                </a:cxn>
                <a:cxn ang="0">
                  <a:pos x="514" y="195"/>
                </a:cxn>
                <a:cxn ang="0">
                  <a:pos x="522" y="232"/>
                </a:cxn>
                <a:cxn ang="0">
                  <a:pos x="524" y="269"/>
                </a:cxn>
                <a:cxn ang="0">
                  <a:pos x="520" y="307"/>
                </a:cxn>
                <a:cxn ang="0">
                  <a:pos x="510" y="345"/>
                </a:cxn>
                <a:cxn ang="0">
                  <a:pos x="495" y="381"/>
                </a:cxn>
                <a:cxn ang="0">
                  <a:pos x="474" y="415"/>
                </a:cxn>
                <a:cxn ang="0">
                  <a:pos x="449" y="445"/>
                </a:cxn>
                <a:cxn ang="0">
                  <a:pos x="419" y="471"/>
                </a:cxn>
                <a:cxn ang="0">
                  <a:pos x="387" y="491"/>
                </a:cxn>
                <a:cxn ang="0">
                  <a:pos x="352" y="507"/>
                </a:cxn>
                <a:cxn ang="0">
                  <a:pos x="316" y="517"/>
                </a:cxn>
                <a:cxn ang="0">
                  <a:pos x="279" y="523"/>
                </a:cxn>
                <a:cxn ang="0">
                  <a:pos x="241" y="523"/>
                </a:cxn>
                <a:cxn ang="0">
                  <a:pos x="203" y="517"/>
                </a:cxn>
                <a:cxn ang="0">
                  <a:pos x="166" y="506"/>
                </a:cxn>
                <a:cxn ang="0">
                  <a:pos x="131" y="489"/>
                </a:cxn>
                <a:cxn ang="0">
                  <a:pos x="97" y="465"/>
                </a:cxn>
                <a:cxn ang="0">
                  <a:pos x="69" y="439"/>
                </a:cxn>
                <a:cxn ang="0">
                  <a:pos x="45" y="408"/>
                </a:cxn>
                <a:cxn ang="0">
                  <a:pos x="25" y="376"/>
                </a:cxn>
                <a:cxn ang="0">
                  <a:pos x="12" y="341"/>
                </a:cxn>
                <a:cxn ang="0">
                  <a:pos x="3" y="304"/>
                </a:cxn>
                <a:cxn ang="0">
                  <a:pos x="0" y="267"/>
                </a:cxn>
                <a:cxn ang="0">
                  <a:pos x="2" y="228"/>
                </a:cxn>
                <a:cxn ang="0">
                  <a:pos x="9" y="190"/>
                </a:cxn>
                <a:cxn ang="0">
                  <a:pos x="22" y="154"/>
                </a:cxn>
                <a:cxn ang="0">
                  <a:pos x="42" y="118"/>
                </a:cxn>
              </a:cxnLst>
              <a:rect l="0" t="0" r="r" b="b"/>
              <a:pathLst>
                <a:path w="524" h="524">
                  <a:moveTo>
                    <a:pt x="42" y="118"/>
                  </a:moveTo>
                  <a:lnTo>
                    <a:pt x="50" y="108"/>
                  </a:lnTo>
                  <a:lnTo>
                    <a:pt x="57" y="97"/>
                  </a:lnTo>
                  <a:lnTo>
                    <a:pt x="65" y="88"/>
                  </a:lnTo>
                  <a:lnTo>
                    <a:pt x="75" y="77"/>
                  </a:lnTo>
                  <a:lnTo>
                    <a:pt x="85" y="69"/>
                  </a:lnTo>
                  <a:lnTo>
                    <a:pt x="94" y="60"/>
                  </a:lnTo>
                  <a:lnTo>
                    <a:pt x="104" y="52"/>
                  </a:lnTo>
                  <a:lnTo>
                    <a:pt x="114" y="44"/>
                  </a:lnTo>
                  <a:lnTo>
                    <a:pt x="125" y="38"/>
                  </a:lnTo>
                  <a:lnTo>
                    <a:pt x="136" y="32"/>
                  </a:lnTo>
                  <a:lnTo>
                    <a:pt x="147" y="25"/>
                  </a:lnTo>
                  <a:lnTo>
                    <a:pt x="159" y="20"/>
                  </a:lnTo>
                  <a:lnTo>
                    <a:pt x="170" y="16"/>
                  </a:lnTo>
                  <a:lnTo>
                    <a:pt x="183" y="12"/>
                  </a:lnTo>
                  <a:lnTo>
                    <a:pt x="195" y="8"/>
                  </a:lnTo>
                  <a:lnTo>
                    <a:pt x="207" y="5"/>
                  </a:lnTo>
                  <a:lnTo>
                    <a:pt x="219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7" y="0"/>
                  </a:lnTo>
                  <a:lnTo>
                    <a:pt x="270" y="0"/>
                  </a:lnTo>
                  <a:lnTo>
                    <a:pt x="283" y="0"/>
                  </a:lnTo>
                  <a:lnTo>
                    <a:pt x="294" y="2"/>
                  </a:lnTo>
                  <a:lnTo>
                    <a:pt x="307" y="3"/>
                  </a:lnTo>
                  <a:lnTo>
                    <a:pt x="320" y="6"/>
                  </a:lnTo>
                  <a:lnTo>
                    <a:pt x="332" y="9"/>
                  </a:lnTo>
                  <a:lnTo>
                    <a:pt x="345" y="13"/>
                  </a:lnTo>
                  <a:lnTo>
                    <a:pt x="357" y="18"/>
                  </a:lnTo>
                  <a:lnTo>
                    <a:pt x="369" y="22"/>
                  </a:lnTo>
                  <a:lnTo>
                    <a:pt x="381" y="28"/>
                  </a:lnTo>
                  <a:lnTo>
                    <a:pt x="393" y="35"/>
                  </a:lnTo>
                  <a:lnTo>
                    <a:pt x="404" y="41"/>
                  </a:lnTo>
                  <a:lnTo>
                    <a:pt x="415" y="50"/>
                  </a:lnTo>
                  <a:lnTo>
                    <a:pt x="425" y="57"/>
                  </a:lnTo>
                  <a:lnTo>
                    <a:pt x="436" y="66"/>
                  </a:lnTo>
                  <a:lnTo>
                    <a:pt x="446" y="75"/>
                  </a:lnTo>
                  <a:lnTo>
                    <a:pt x="454" y="85"/>
                  </a:lnTo>
                  <a:lnTo>
                    <a:pt x="462" y="94"/>
                  </a:lnTo>
                  <a:lnTo>
                    <a:pt x="471" y="104"/>
                  </a:lnTo>
                  <a:lnTo>
                    <a:pt x="478" y="114"/>
                  </a:lnTo>
                  <a:lnTo>
                    <a:pt x="485" y="125"/>
                  </a:lnTo>
                  <a:lnTo>
                    <a:pt x="491" y="136"/>
                  </a:lnTo>
                  <a:lnTo>
                    <a:pt x="497" y="147"/>
                  </a:lnTo>
                  <a:lnTo>
                    <a:pt x="503" y="159"/>
                  </a:lnTo>
                  <a:lnTo>
                    <a:pt x="507" y="170"/>
                  </a:lnTo>
                  <a:lnTo>
                    <a:pt x="511" y="182"/>
                  </a:lnTo>
                  <a:lnTo>
                    <a:pt x="514" y="195"/>
                  </a:lnTo>
                  <a:lnTo>
                    <a:pt x="518" y="206"/>
                  </a:lnTo>
                  <a:lnTo>
                    <a:pt x="520" y="219"/>
                  </a:lnTo>
                  <a:lnTo>
                    <a:pt x="522" y="232"/>
                  </a:lnTo>
                  <a:lnTo>
                    <a:pt x="523" y="244"/>
                  </a:lnTo>
                  <a:lnTo>
                    <a:pt x="524" y="256"/>
                  </a:lnTo>
                  <a:lnTo>
                    <a:pt x="524" y="269"/>
                  </a:lnTo>
                  <a:lnTo>
                    <a:pt x="523" y="281"/>
                  </a:lnTo>
                  <a:lnTo>
                    <a:pt x="522" y="294"/>
                  </a:lnTo>
                  <a:lnTo>
                    <a:pt x="520" y="307"/>
                  </a:lnTo>
                  <a:lnTo>
                    <a:pt x="518" y="319"/>
                  </a:lnTo>
                  <a:lnTo>
                    <a:pt x="514" y="332"/>
                  </a:lnTo>
                  <a:lnTo>
                    <a:pt x="510" y="345"/>
                  </a:lnTo>
                  <a:lnTo>
                    <a:pt x="506" y="356"/>
                  </a:lnTo>
                  <a:lnTo>
                    <a:pt x="501" y="369"/>
                  </a:lnTo>
                  <a:lnTo>
                    <a:pt x="495" y="381"/>
                  </a:lnTo>
                  <a:lnTo>
                    <a:pt x="489" y="392"/>
                  </a:lnTo>
                  <a:lnTo>
                    <a:pt x="482" y="404"/>
                  </a:lnTo>
                  <a:lnTo>
                    <a:pt x="474" y="415"/>
                  </a:lnTo>
                  <a:lnTo>
                    <a:pt x="466" y="425"/>
                  </a:lnTo>
                  <a:lnTo>
                    <a:pt x="457" y="436"/>
                  </a:lnTo>
                  <a:lnTo>
                    <a:pt x="449" y="445"/>
                  </a:lnTo>
                  <a:lnTo>
                    <a:pt x="439" y="454"/>
                  </a:lnTo>
                  <a:lnTo>
                    <a:pt x="430" y="462"/>
                  </a:lnTo>
                  <a:lnTo>
                    <a:pt x="419" y="471"/>
                  </a:lnTo>
                  <a:lnTo>
                    <a:pt x="408" y="478"/>
                  </a:lnTo>
                  <a:lnTo>
                    <a:pt x="398" y="485"/>
                  </a:lnTo>
                  <a:lnTo>
                    <a:pt x="387" y="491"/>
                  </a:lnTo>
                  <a:lnTo>
                    <a:pt x="376" y="497"/>
                  </a:lnTo>
                  <a:lnTo>
                    <a:pt x="364" y="502"/>
                  </a:lnTo>
                  <a:lnTo>
                    <a:pt x="352" y="507"/>
                  </a:lnTo>
                  <a:lnTo>
                    <a:pt x="341" y="511"/>
                  </a:lnTo>
                  <a:lnTo>
                    <a:pt x="329" y="514"/>
                  </a:lnTo>
                  <a:lnTo>
                    <a:pt x="316" y="517"/>
                  </a:lnTo>
                  <a:lnTo>
                    <a:pt x="304" y="519"/>
                  </a:lnTo>
                  <a:lnTo>
                    <a:pt x="292" y="522"/>
                  </a:lnTo>
                  <a:lnTo>
                    <a:pt x="279" y="523"/>
                  </a:lnTo>
                  <a:lnTo>
                    <a:pt x="267" y="524"/>
                  </a:lnTo>
                  <a:lnTo>
                    <a:pt x="254" y="524"/>
                  </a:lnTo>
                  <a:lnTo>
                    <a:pt x="241" y="523"/>
                  </a:lnTo>
                  <a:lnTo>
                    <a:pt x="229" y="522"/>
                  </a:lnTo>
                  <a:lnTo>
                    <a:pt x="216" y="519"/>
                  </a:lnTo>
                  <a:lnTo>
                    <a:pt x="203" y="517"/>
                  </a:lnTo>
                  <a:lnTo>
                    <a:pt x="191" y="514"/>
                  </a:lnTo>
                  <a:lnTo>
                    <a:pt x="179" y="510"/>
                  </a:lnTo>
                  <a:lnTo>
                    <a:pt x="166" y="506"/>
                  </a:lnTo>
                  <a:lnTo>
                    <a:pt x="154" y="500"/>
                  </a:lnTo>
                  <a:lnTo>
                    <a:pt x="143" y="495"/>
                  </a:lnTo>
                  <a:lnTo>
                    <a:pt x="131" y="489"/>
                  </a:lnTo>
                  <a:lnTo>
                    <a:pt x="119" y="481"/>
                  </a:lnTo>
                  <a:lnTo>
                    <a:pt x="108" y="474"/>
                  </a:lnTo>
                  <a:lnTo>
                    <a:pt x="97" y="465"/>
                  </a:lnTo>
                  <a:lnTo>
                    <a:pt x="88" y="457"/>
                  </a:lnTo>
                  <a:lnTo>
                    <a:pt x="78" y="449"/>
                  </a:lnTo>
                  <a:lnTo>
                    <a:pt x="69" y="439"/>
                  </a:lnTo>
                  <a:lnTo>
                    <a:pt x="60" y="429"/>
                  </a:lnTo>
                  <a:lnTo>
                    <a:pt x="53" y="419"/>
                  </a:lnTo>
                  <a:lnTo>
                    <a:pt x="45" y="408"/>
                  </a:lnTo>
                  <a:lnTo>
                    <a:pt x="38" y="398"/>
                  </a:lnTo>
                  <a:lnTo>
                    <a:pt x="32" y="387"/>
                  </a:lnTo>
                  <a:lnTo>
                    <a:pt x="25" y="376"/>
                  </a:lnTo>
                  <a:lnTo>
                    <a:pt x="21" y="364"/>
                  </a:lnTo>
                  <a:lnTo>
                    <a:pt x="16" y="352"/>
                  </a:lnTo>
                  <a:lnTo>
                    <a:pt x="12" y="341"/>
                  </a:lnTo>
                  <a:lnTo>
                    <a:pt x="8" y="329"/>
                  </a:lnTo>
                  <a:lnTo>
                    <a:pt x="5" y="316"/>
                  </a:lnTo>
                  <a:lnTo>
                    <a:pt x="3" y="304"/>
                  </a:lnTo>
                  <a:lnTo>
                    <a:pt x="1" y="292"/>
                  </a:lnTo>
                  <a:lnTo>
                    <a:pt x="0" y="279"/>
                  </a:lnTo>
                  <a:lnTo>
                    <a:pt x="0" y="267"/>
                  </a:lnTo>
                  <a:lnTo>
                    <a:pt x="0" y="254"/>
                  </a:lnTo>
                  <a:lnTo>
                    <a:pt x="0" y="241"/>
                  </a:lnTo>
                  <a:lnTo>
                    <a:pt x="2" y="228"/>
                  </a:lnTo>
                  <a:lnTo>
                    <a:pt x="4" y="216"/>
                  </a:lnTo>
                  <a:lnTo>
                    <a:pt x="6" y="203"/>
                  </a:lnTo>
                  <a:lnTo>
                    <a:pt x="9" y="190"/>
                  </a:lnTo>
                  <a:lnTo>
                    <a:pt x="13" y="179"/>
                  </a:lnTo>
                  <a:lnTo>
                    <a:pt x="18" y="166"/>
                  </a:lnTo>
                  <a:lnTo>
                    <a:pt x="22" y="154"/>
                  </a:lnTo>
                  <a:lnTo>
                    <a:pt x="28" y="142"/>
                  </a:lnTo>
                  <a:lnTo>
                    <a:pt x="35" y="130"/>
                  </a:lnTo>
                  <a:lnTo>
                    <a:pt x="42" y="11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328"/>
            <p:cNvSpPr>
              <a:spLocks/>
            </p:cNvSpPr>
            <p:nvPr/>
          </p:nvSpPr>
          <p:spPr bwMode="auto">
            <a:xfrm>
              <a:off x="5102" y="3046"/>
              <a:ext cx="36" cy="36"/>
            </a:xfrm>
            <a:custGeom>
              <a:avLst/>
              <a:gdLst/>
              <a:ahLst/>
              <a:cxnLst>
                <a:cxn ang="0">
                  <a:pos x="70" y="121"/>
                </a:cxn>
                <a:cxn ang="0">
                  <a:pos x="103" y="85"/>
                </a:cxn>
                <a:cxn ang="0">
                  <a:pos x="140" y="55"/>
                </a:cxn>
                <a:cxn ang="0">
                  <a:pos x="181" y="33"/>
                </a:cxn>
                <a:cxn ang="0">
                  <a:pos x="224" y="15"/>
                </a:cxn>
                <a:cxn ang="0">
                  <a:pos x="269" y="5"/>
                </a:cxn>
                <a:cxn ang="0">
                  <a:pos x="315" y="0"/>
                </a:cxn>
                <a:cxn ang="0">
                  <a:pos x="361" y="4"/>
                </a:cxn>
                <a:cxn ang="0">
                  <a:pos x="408" y="12"/>
                </a:cxn>
                <a:cxn ang="0">
                  <a:pos x="452" y="29"/>
                </a:cxn>
                <a:cxn ang="0">
                  <a:pos x="496" y="52"/>
                </a:cxn>
                <a:cxn ang="0">
                  <a:pos x="535" y="82"/>
                </a:cxn>
                <a:cxn ang="0">
                  <a:pos x="568" y="116"/>
                </a:cxn>
                <a:cxn ang="0">
                  <a:pos x="595" y="154"/>
                </a:cxn>
                <a:cxn ang="0">
                  <a:pos x="616" y="196"/>
                </a:cxn>
                <a:cxn ang="0">
                  <a:pos x="631" y="240"/>
                </a:cxn>
                <a:cxn ang="0">
                  <a:pos x="641" y="285"/>
                </a:cxn>
                <a:cxn ang="0">
                  <a:pos x="642" y="332"/>
                </a:cxn>
                <a:cxn ang="0">
                  <a:pos x="638" y="377"/>
                </a:cxn>
                <a:cxn ang="0">
                  <a:pos x="626" y="424"/>
                </a:cxn>
                <a:cxn ang="0">
                  <a:pos x="607" y="468"/>
                </a:cxn>
                <a:cxn ang="0">
                  <a:pos x="581" y="509"/>
                </a:cxn>
                <a:cxn ang="0">
                  <a:pos x="551" y="547"/>
                </a:cxn>
                <a:cxn ang="0">
                  <a:pos x="515" y="578"/>
                </a:cxn>
                <a:cxn ang="0">
                  <a:pos x="476" y="603"/>
                </a:cxn>
                <a:cxn ang="0">
                  <a:pos x="433" y="623"/>
                </a:cxn>
                <a:cxn ang="0">
                  <a:pos x="389" y="635"/>
                </a:cxn>
                <a:cxn ang="0">
                  <a:pos x="342" y="642"/>
                </a:cxn>
                <a:cxn ang="0">
                  <a:pos x="297" y="642"/>
                </a:cxn>
                <a:cxn ang="0">
                  <a:pos x="250" y="635"/>
                </a:cxn>
                <a:cxn ang="0">
                  <a:pos x="205" y="620"/>
                </a:cxn>
                <a:cxn ang="0">
                  <a:pos x="161" y="599"/>
                </a:cxn>
                <a:cxn ang="0">
                  <a:pos x="120" y="572"/>
                </a:cxn>
                <a:cxn ang="0">
                  <a:pos x="85" y="539"/>
                </a:cxn>
                <a:cxn ang="0">
                  <a:pos x="55" y="502"/>
                </a:cxn>
                <a:cxn ang="0">
                  <a:pos x="32" y="462"/>
                </a:cxn>
                <a:cxn ang="0">
                  <a:pos x="15" y="418"/>
                </a:cxn>
                <a:cxn ang="0">
                  <a:pos x="5" y="374"/>
                </a:cxn>
                <a:cxn ang="0">
                  <a:pos x="0" y="327"/>
                </a:cxn>
                <a:cxn ang="0">
                  <a:pos x="2" y="281"/>
                </a:cxn>
                <a:cxn ang="0">
                  <a:pos x="12" y="235"/>
                </a:cxn>
                <a:cxn ang="0">
                  <a:pos x="28" y="190"/>
                </a:cxn>
                <a:cxn ang="0">
                  <a:pos x="51" y="147"/>
                </a:cxn>
              </a:cxnLst>
              <a:rect l="0" t="0" r="r" b="b"/>
              <a:pathLst>
                <a:path w="643" h="643">
                  <a:moveTo>
                    <a:pt x="51" y="147"/>
                  </a:moveTo>
                  <a:lnTo>
                    <a:pt x="61" y="134"/>
                  </a:lnTo>
                  <a:lnTo>
                    <a:pt x="70" y="121"/>
                  </a:lnTo>
                  <a:lnTo>
                    <a:pt x="81" y="108"/>
                  </a:lnTo>
                  <a:lnTo>
                    <a:pt x="92" y="97"/>
                  </a:lnTo>
                  <a:lnTo>
                    <a:pt x="103" y="85"/>
                  </a:lnTo>
                  <a:lnTo>
                    <a:pt x="116" y="74"/>
                  </a:lnTo>
                  <a:lnTo>
                    <a:pt x="127" y="65"/>
                  </a:lnTo>
                  <a:lnTo>
                    <a:pt x="140" y="55"/>
                  </a:lnTo>
                  <a:lnTo>
                    <a:pt x="154" y="48"/>
                  </a:lnTo>
                  <a:lnTo>
                    <a:pt x="168" y="40"/>
                  </a:lnTo>
                  <a:lnTo>
                    <a:pt x="181" y="33"/>
                  </a:lnTo>
                  <a:lnTo>
                    <a:pt x="195" y="26"/>
                  </a:lnTo>
                  <a:lnTo>
                    <a:pt x="209" y="20"/>
                  </a:lnTo>
                  <a:lnTo>
                    <a:pt x="224" y="15"/>
                  </a:lnTo>
                  <a:lnTo>
                    <a:pt x="238" y="11"/>
                  </a:lnTo>
                  <a:lnTo>
                    <a:pt x="253" y="8"/>
                  </a:lnTo>
                  <a:lnTo>
                    <a:pt x="269" y="5"/>
                  </a:lnTo>
                  <a:lnTo>
                    <a:pt x="284" y="3"/>
                  </a:lnTo>
                  <a:lnTo>
                    <a:pt x="300" y="1"/>
                  </a:lnTo>
                  <a:lnTo>
                    <a:pt x="315" y="0"/>
                  </a:lnTo>
                  <a:lnTo>
                    <a:pt x="331" y="0"/>
                  </a:lnTo>
                  <a:lnTo>
                    <a:pt x="346" y="1"/>
                  </a:lnTo>
                  <a:lnTo>
                    <a:pt x="361" y="4"/>
                  </a:lnTo>
                  <a:lnTo>
                    <a:pt x="377" y="6"/>
                  </a:lnTo>
                  <a:lnTo>
                    <a:pt x="392" y="9"/>
                  </a:lnTo>
                  <a:lnTo>
                    <a:pt x="408" y="12"/>
                  </a:lnTo>
                  <a:lnTo>
                    <a:pt x="423" y="17"/>
                  </a:lnTo>
                  <a:lnTo>
                    <a:pt x="437" y="23"/>
                  </a:lnTo>
                  <a:lnTo>
                    <a:pt x="452" y="29"/>
                  </a:lnTo>
                  <a:lnTo>
                    <a:pt x="467" y="35"/>
                  </a:lnTo>
                  <a:lnTo>
                    <a:pt x="482" y="44"/>
                  </a:lnTo>
                  <a:lnTo>
                    <a:pt x="496" y="52"/>
                  </a:lnTo>
                  <a:lnTo>
                    <a:pt x="509" y="62"/>
                  </a:lnTo>
                  <a:lnTo>
                    <a:pt x="522" y="71"/>
                  </a:lnTo>
                  <a:lnTo>
                    <a:pt x="535" y="82"/>
                  </a:lnTo>
                  <a:lnTo>
                    <a:pt x="547" y="92"/>
                  </a:lnTo>
                  <a:lnTo>
                    <a:pt x="557" y="104"/>
                  </a:lnTo>
                  <a:lnTo>
                    <a:pt x="568" y="116"/>
                  </a:lnTo>
                  <a:lnTo>
                    <a:pt x="577" y="128"/>
                  </a:lnTo>
                  <a:lnTo>
                    <a:pt x="587" y="141"/>
                  </a:lnTo>
                  <a:lnTo>
                    <a:pt x="595" y="154"/>
                  </a:lnTo>
                  <a:lnTo>
                    <a:pt x="603" y="168"/>
                  </a:lnTo>
                  <a:lnTo>
                    <a:pt x="610" y="181"/>
                  </a:lnTo>
                  <a:lnTo>
                    <a:pt x="616" y="196"/>
                  </a:lnTo>
                  <a:lnTo>
                    <a:pt x="623" y="210"/>
                  </a:lnTo>
                  <a:lnTo>
                    <a:pt x="627" y="225"/>
                  </a:lnTo>
                  <a:lnTo>
                    <a:pt x="631" y="240"/>
                  </a:lnTo>
                  <a:lnTo>
                    <a:pt x="635" y="254"/>
                  </a:lnTo>
                  <a:lnTo>
                    <a:pt x="638" y="269"/>
                  </a:lnTo>
                  <a:lnTo>
                    <a:pt x="641" y="285"/>
                  </a:lnTo>
                  <a:lnTo>
                    <a:pt x="642" y="300"/>
                  </a:lnTo>
                  <a:lnTo>
                    <a:pt x="643" y="316"/>
                  </a:lnTo>
                  <a:lnTo>
                    <a:pt x="642" y="332"/>
                  </a:lnTo>
                  <a:lnTo>
                    <a:pt x="642" y="346"/>
                  </a:lnTo>
                  <a:lnTo>
                    <a:pt x="640" y="362"/>
                  </a:lnTo>
                  <a:lnTo>
                    <a:pt x="638" y="377"/>
                  </a:lnTo>
                  <a:lnTo>
                    <a:pt x="634" y="393"/>
                  </a:lnTo>
                  <a:lnTo>
                    <a:pt x="631" y="408"/>
                  </a:lnTo>
                  <a:lnTo>
                    <a:pt x="626" y="424"/>
                  </a:lnTo>
                  <a:lnTo>
                    <a:pt x="621" y="438"/>
                  </a:lnTo>
                  <a:lnTo>
                    <a:pt x="614" y="453"/>
                  </a:lnTo>
                  <a:lnTo>
                    <a:pt x="607" y="468"/>
                  </a:lnTo>
                  <a:lnTo>
                    <a:pt x="599" y="482"/>
                  </a:lnTo>
                  <a:lnTo>
                    <a:pt x="591" y="497"/>
                  </a:lnTo>
                  <a:lnTo>
                    <a:pt x="581" y="509"/>
                  </a:lnTo>
                  <a:lnTo>
                    <a:pt x="572" y="523"/>
                  </a:lnTo>
                  <a:lnTo>
                    <a:pt x="561" y="535"/>
                  </a:lnTo>
                  <a:lnTo>
                    <a:pt x="551" y="547"/>
                  </a:lnTo>
                  <a:lnTo>
                    <a:pt x="539" y="558"/>
                  </a:lnTo>
                  <a:lnTo>
                    <a:pt x="526" y="569"/>
                  </a:lnTo>
                  <a:lnTo>
                    <a:pt x="515" y="578"/>
                  </a:lnTo>
                  <a:lnTo>
                    <a:pt x="502" y="588"/>
                  </a:lnTo>
                  <a:lnTo>
                    <a:pt x="488" y="596"/>
                  </a:lnTo>
                  <a:lnTo>
                    <a:pt x="476" y="603"/>
                  </a:lnTo>
                  <a:lnTo>
                    <a:pt x="461" y="611"/>
                  </a:lnTo>
                  <a:lnTo>
                    <a:pt x="447" y="617"/>
                  </a:lnTo>
                  <a:lnTo>
                    <a:pt x="433" y="623"/>
                  </a:lnTo>
                  <a:lnTo>
                    <a:pt x="418" y="628"/>
                  </a:lnTo>
                  <a:lnTo>
                    <a:pt x="404" y="632"/>
                  </a:lnTo>
                  <a:lnTo>
                    <a:pt x="389" y="635"/>
                  </a:lnTo>
                  <a:lnTo>
                    <a:pt x="373" y="638"/>
                  </a:lnTo>
                  <a:lnTo>
                    <a:pt x="358" y="641"/>
                  </a:lnTo>
                  <a:lnTo>
                    <a:pt x="342" y="642"/>
                  </a:lnTo>
                  <a:lnTo>
                    <a:pt x="327" y="643"/>
                  </a:lnTo>
                  <a:lnTo>
                    <a:pt x="312" y="643"/>
                  </a:lnTo>
                  <a:lnTo>
                    <a:pt x="297" y="642"/>
                  </a:lnTo>
                  <a:lnTo>
                    <a:pt x="281" y="641"/>
                  </a:lnTo>
                  <a:lnTo>
                    <a:pt x="265" y="637"/>
                  </a:lnTo>
                  <a:lnTo>
                    <a:pt x="250" y="635"/>
                  </a:lnTo>
                  <a:lnTo>
                    <a:pt x="234" y="631"/>
                  </a:lnTo>
                  <a:lnTo>
                    <a:pt x="219" y="626"/>
                  </a:lnTo>
                  <a:lnTo>
                    <a:pt x="205" y="620"/>
                  </a:lnTo>
                  <a:lnTo>
                    <a:pt x="190" y="614"/>
                  </a:lnTo>
                  <a:lnTo>
                    <a:pt x="175" y="608"/>
                  </a:lnTo>
                  <a:lnTo>
                    <a:pt x="161" y="599"/>
                  </a:lnTo>
                  <a:lnTo>
                    <a:pt x="146" y="591"/>
                  </a:lnTo>
                  <a:lnTo>
                    <a:pt x="133" y="581"/>
                  </a:lnTo>
                  <a:lnTo>
                    <a:pt x="120" y="572"/>
                  </a:lnTo>
                  <a:lnTo>
                    <a:pt x="107" y="561"/>
                  </a:lnTo>
                  <a:lnTo>
                    <a:pt x="96" y="551"/>
                  </a:lnTo>
                  <a:lnTo>
                    <a:pt x="85" y="539"/>
                  </a:lnTo>
                  <a:lnTo>
                    <a:pt x="74" y="527"/>
                  </a:lnTo>
                  <a:lnTo>
                    <a:pt x="65" y="515"/>
                  </a:lnTo>
                  <a:lnTo>
                    <a:pt x="55" y="502"/>
                  </a:lnTo>
                  <a:lnTo>
                    <a:pt x="47" y="489"/>
                  </a:lnTo>
                  <a:lnTo>
                    <a:pt x="39" y="475"/>
                  </a:lnTo>
                  <a:lnTo>
                    <a:pt x="32" y="462"/>
                  </a:lnTo>
                  <a:lnTo>
                    <a:pt x="26" y="448"/>
                  </a:lnTo>
                  <a:lnTo>
                    <a:pt x="20" y="433"/>
                  </a:lnTo>
                  <a:lnTo>
                    <a:pt x="15" y="418"/>
                  </a:lnTo>
                  <a:lnTo>
                    <a:pt x="11" y="404"/>
                  </a:lnTo>
                  <a:lnTo>
                    <a:pt x="7" y="389"/>
                  </a:lnTo>
                  <a:lnTo>
                    <a:pt x="5" y="374"/>
                  </a:lnTo>
                  <a:lnTo>
                    <a:pt x="2" y="358"/>
                  </a:lnTo>
                  <a:lnTo>
                    <a:pt x="0" y="343"/>
                  </a:lnTo>
                  <a:lnTo>
                    <a:pt x="0" y="327"/>
                  </a:lnTo>
                  <a:lnTo>
                    <a:pt x="0" y="313"/>
                  </a:lnTo>
                  <a:lnTo>
                    <a:pt x="0" y="297"/>
                  </a:lnTo>
                  <a:lnTo>
                    <a:pt x="2" y="281"/>
                  </a:lnTo>
                  <a:lnTo>
                    <a:pt x="5" y="266"/>
                  </a:lnTo>
                  <a:lnTo>
                    <a:pt x="8" y="250"/>
                  </a:lnTo>
                  <a:lnTo>
                    <a:pt x="12" y="235"/>
                  </a:lnTo>
                  <a:lnTo>
                    <a:pt x="16" y="220"/>
                  </a:lnTo>
                  <a:lnTo>
                    <a:pt x="21" y="205"/>
                  </a:lnTo>
                  <a:lnTo>
                    <a:pt x="28" y="190"/>
                  </a:lnTo>
                  <a:lnTo>
                    <a:pt x="35" y="176"/>
                  </a:lnTo>
                  <a:lnTo>
                    <a:pt x="43" y="161"/>
                  </a:lnTo>
                  <a:lnTo>
                    <a:pt x="51" y="1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Freeform 329"/>
            <p:cNvSpPr>
              <a:spLocks/>
            </p:cNvSpPr>
            <p:nvPr/>
          </p:nvSpPr>
          <p:spPr bwMode="auto">
            <a:xfrm>
              <a:off x="5105" y="3049"/>
              <a:ext cx="32" cy="32"/>
            </a:xfrm>
            <a:custGeom>
              <a:avLst/>
              <a:gdLst/>
              <a:ahLst/>
              <a:cxnLst>
                <a:cxn ang="0">
                  <a:pos x="64" y="108"/>
                </a:cxn>
                <a:cxn ang="0">
                  <a:pos x="94" y="77"/>
                </a:cxn>
                <a:cxn ang="0">
                  <a:pos x="126" y="50"/>
                </a:cxn>
                <a:cxn ang="0">
                  <a:pos x="162" y="29"/>
                </a:cxn>
                <a:cxn ang="0">
                  <a:pos x="202" y="14"/>
                </a:cxn>
                <a:cxn ang="0">
                  <a:pos x="242" y="5"/>
                </a:cxn>
                <a:cxn ang="0">
                  <a:pos x="283" y="0"/>
                </a:cxn>
                <a:cxn ang="0">
                  <a:pos x="324" y="3"/>
                </a:cxn>
                <a:cxn ang="0">
                  <a:pos x="366" y="11"/>
                </a:cxn>
                <a:cxn ang="0">
                  <a:pos x="407" y="26"/>
                </a:cxn>
                <a:cxn ang="0">
                  <a:pos x="445" y="47"/>
                </a:cxn>
                <a:cxn ang="0">
                  <a:pos x="480" y="73"/>
                </a:cxn>
                <a:cxn ang="0">
                  <a:pos x="510" y="104"/>
                </a:cxn>
                <a:cxn ang="0">
                  <a:pos x="534" y="138"/>
                </a:cxn>
                <a:cxn ang="0">
                  <a:pos x="554" y="175"/>
                </a:cxn>
                <a:cxn ang="0">
                  <a:pos x="567" y="214"/>
                </a:cxn>
                <a:cxn ang="0">
                  <a:pos x="575" y="255"/>
                </a:cxn>
                <a:cxn ang="0">
                  <a:pos x="576" y="297"/>
                </a:cxn>
                <a:cxn ang="0">
                  <a:pos x="572" y="338"/>
                </a:cxn>
                <a:cxn ang="0">
                  <a:pos x="563" y="379"/>
                </a:cxn>
                <a:cxn ang="0">
                  <a:pos x="546" y="419"/>
                </a:cxn>
                <a:cxn ang="0">
                  <a:pos x="522" y="458"/>
                </a:cxn>
                <a:cxn ang="0">
                  <a:pos x="494" y="490"/>
                </a:cxn>
                <a:cxn ang="0">
                  <a:pos x="462" y="519"/>
                </a:cxn>
                <a:cxn ang="0">
                  <a:pos x="427" y="541"/>
                </a:cxn>
                <a:cxn ang="0">
                  <a:pos x="389" y="558"/>
                </a:cxn>
                <a:cxn ang="0">
                  <a:pos x="349" y="570"/>
                </a:cxn>
                <a:cxn ang="0">
                  <a:pos x="307" y="576"/>
                </a:cxn>
                <a:cxn ang="0">
                  <a:pos x="266" y="576"/>
                </a:cxn>
                <a:cxn ang="0">
                  <a:pos x="225" y="570"/>
                </a:cxn>
                <a:cxn ang="0">
                  <a:pos x="184" y="557"/>
                </a:cxn>
                <a:cxn ang="0">
                  <a:pos x="144" y="538"/>
                </a:cxn>
                <a:cxn ang="0">
                  <a:pos x="108" y="513"/>
                </a:cxn>
                <a:cxn ang="0">
                  <a:pos x="77" y="484"/>
                </a:cxn>
                <a:cxn ang="0">
                  <a:pos x="50" y="450"/>
                </a:cxn>
                <a:cxn ang="0">
                  <a:pos x="29" y="414"/>
                </a:cxn>
                <a:cxn ang="0">
                  <a:pos x="14" y="375"/>
                </a:cxn>
                <a:cxn ang="0">
                  <a:pos x="5" y="335"/>
                </a:cxn>
                <a:cxn ang="0">
                  <a:pos x="0" y="294"/>
                </a:cxn>
                <a:cxn ang="0">
                  <a:pos x="3" y="252"/>
                </a:cxn>
                <a:cxn ang="0">
                  <a:pos x="11" y="211"/>
                </a:cxn>
                <a:cxn ang="0">
                  <a:pos x="26" y="171"/>
                </a:cxn>
                <a:cxn ang="0">
                  <a:pos x="47" y="132"/>
                </a:cxn>
              </a:cxnLst>
              <a:rect l="0" t="0" r="r" b="b"/>
              <a:pathLst>
                <a:path w="576" h="576">
                  <a:moveTo>
                    <a:pt x="47" y="132"/>
                  </a:moveTo>
                  <a:lnTo>
                    <a:pt x="55" y="120"/>
                  </a:lnTo>
                  <a:lnTo>
                    <a:pt x="64" y="108"/>
                  </a:lnTo>
                  <a:lnTo>
                    <a:pt x="73" y="97"/>
                  </a:lnTo>
                  <a:lnTo>
                    <a:pt x="83" y="86"/>
                  </a:lnTo>
                  <a:lnTo>
                    <a:pt x="94" y="77"/>
                  </a:lnTo>
                  <a:lnTo>
                    <a:pt x="104" y="67"/>
                  </a:lnTo>
                  <a:lnTo>
                    <a:pt x="115" y="59"/>
                  </a:lnTo>
                  <a:lnTo>
                    <a:pt x="126" y="50"/>
                  </a:lnTo>
                  <a:lnTo>
                    <a:pt x="138" y="43"/>
                  </a:lnTo>
                  <a:lnTo>
                    <a:pt x="151" y="35"/>
                  </a:lnTo>
                  <a:lnTo>
                    <a:pt x="162" y="29"/>
                  </a:lnTo>
                  <a:lnTo>
                    <a:pt x="175" y="24"/>
                  </a:lnTo>
                  <a:lnTo>
                    <a:pt x="189" y="18"/>
                  </a:lnTo>
                  <a:lnTo>
                    <a:pt x="202" y="14"/>
                  </a:lnTo>
                  <a:lnTo>
                    <a:pt x="214" y="10"/>
                  </a:lnTo>
                  <a:lnTo>
                    <a:pt x="228" y="7"/>
                  </a:lnTo>
                  <a:lnTo>
                    <a:pt x="242" y="5"/>
                  </a:lnTo>
                  <a:lnTo>
                    <a:pt x="256" y="3"/>
                  </a:lnTo>
                  <a:lnTo>
                    <a:pt x="269" y="2"/>
                  </a:lnTo>
                  <a:lnTo>
                    <a:pt x="283" y="0"/>
                  </a:lnTo>
                  <a:lnTo>
                    <a:pt x="297" y="0"/>
                  </a:lnTo>
                  <a:lnTo>
                    <a:pt x="311" y="2"/>
                  </a:lnTo>
                  <a:lnTo>
                    <a:pt x="324" y="3"/>
                  </a:lnTo>
                  <a:lnTo>
                    <a:pt x="339" y="5"/>
                  </a:lnTo>
                  <a:lnTo>
                    <a:pt x="353" y="8"/>
                  </a:lnTo>
                  <a:lnTo>
                    <a:pt x="366" y="11"/>
                  </a:lnTo>
                  <a:lnTo>
                    <a:pt x="379" y="15"/>
                  </a:lnTo>
                  <a:lnTo>
                    <a:pt x="393" y="21"/>
                  </a:lnTo>
                  <a:lnTo>
                    <a:pt x="407" y="26"/>
                  </a:lnTo>
                  <a:lnTo>
                    <a:pt x="420" y="32"/>
                  </a:lnTo>
                  <a:lnTo>
                    <a:pt x="432" y="39"/>
                  </a:lnTo>
                  <a:lnTo>
                    <a:pt x="445" y="47"/>
                  </a:lnTo>
                  <a:lnTo>
                    <a:pt x="458" y="55"/>
                  </a:lnTo>
                  <a:lnTo>
                    <a:pt x="469" y="64"/>
                  </a:lnTo>
                  <a:lnTo>
                    <a:pt x="480" y="73"/>
                  </a:lnTo>
                  <a:lnTo>
                    <a:pt x="491" y="83"/>
                  </a:lnTo>
                  <a:lnTo>
                    <a:pt x="500" y="94"/>
                  </a:lnTo>
                  <a:lnTo>
                    <a:pt x="510" y="104"/>
                  </a:lnTo>
                  <a:lnTo>
                    <a:pt x="519" y="115"/>
                  </a:lnTo>
                  <a:lnTo>
                    <a:pt x="527" y="126"/>
                  </a:lnTo>
                  <a:lnTo>
                    <a:pt x="534" y="138"/>
                  </a:lnTo>
                  <a:lnTo>
                    <a:pt x="541" y="151"/>
                  </a:lnTo>
                  <a:lnTo>
                    <a:pt x="548" y="162"/>
                  </a:lnTo>
                  <a:lnTo>
                    <a:pt x="554" y="175"/>
                  </a:lnTo>
                  <a:lnTo>
                    <a:pt x="558" y="189"/>
                  </a:lnTo>
                  <a:lnTo>
                    <a:pt x="564" y="201"/>
                  </a:lnTo>
                  <a:lnTo>
                    <a:pt x="567" y="214"/>
                  </a:lnTo>
                  <a:lnTo>
                    <a:pt x="570" y="228"/>
                  </a:lnTo>
                  <a:lnTo>
                    <a:pt x="573" y="242"/>
                  </a:lnTo>
                  <a:lnTo>
                    <a:pt x="575" y="255"/>
                  </a:lnTo>
                  <a:lnTo>
                    <a:pt x="576" y="269"/>
                  </a:lnTo>
                  <a:lnTo>
                    <a:pt x="576" y="283"/>
                  </a:lnTo>
                  <a:lnTo>
                    <a:pt x="576" y="297"/>
                  </a:lnTo>
                  <a:lnTo>
                    <a:pt x="576" y="310"/>
                  </a:lnTo>
                  <a:lnTo>
                    <a:pt x="574" y="324"/>
                  </a:lnTo>
                  <a:lnTo>
                    <a:pt x="572" y="338"/>
                  </a:lnTo>
                  <a:lnTo>
                    <a:pt x="570" y="353"/>
                  </a:lnTo>
                  <a:lnTo>
                    <a:pt x="566" y="365"/>
                  </a:lnTo>
                  <a:lnTo>
                    <a:pt x="563" y="379"/>
                  </a:lnTo>
                  <a:lnTo>
                    <a:pt x="557" y="393"/>
                  </a:lnTo>
                  <a:lnTo>
                    <a:pt x="552" y="407"/>
                  </a:lnTo>
                  <a:lnTo>
                    <a:pt x="546" y="419"/>
                  </a:lnTo>
                  <a:lnTo>
                    <a:pt x="538" y="432"/>
                  </a:lnTo>
                  <a:lnTo>
                    <a:pt x="531" y="445"/>
                  </a:lnTo>
                  <a:lnTo>
                    <a:pt x="522" y="458"/>
                  </a:lnTo>
                  <a:lnTo>
                    <a:pt x="513" y="469"/>
                  </a:lnTo>
                  <a:lnTo>
                    <a:pt x="504" y="480"/>
                  </a:lnTo>
                  <a:lnTo>
                    <a:pt x="494" y="490"/>
                  </a:lnTo>
                  <a:lnTo>
                    <a:pt x="484" y="501"/>
                  </a:lnTo>
                  <a:lnTo>
                    <a:pt x="473" y="509"/>
                  </a:lnTo>
                  <a:lnTo>
                    <a:pt x="462" y="519"/>
                  </a:lnTo>
                  <a:lnTo>
                    <a:pt x="450" y="526"/>
                  </a:lnTo>
                  <a:lnTo>
                    <a:pt x="439" y="535"/>
                  </a:lnTo>
                  <a:lnTo>
                    <a:pt x="427" y="541"/>
                  </a:lnTo>
                  <a:lnTo>
                    <a:pt x="414" y="547"/>
                  </a:lnTo>
                  <a:lnTo>
                    <a:pt x="402" y="554"/>
                  </a:lnTo>
                  <a:lnTo>
                    <a:pt x="389" y="558"/>
                  </a:lnTo>
                  <a:lnTo>
                    <a:pt x="375" y="563"/>
                  </a:lnTo>
                  <a:lnTo>
                    <a:pt x="362" y="567"/>
                  </a:lnTo>
                  <a:lnTo>
                    <a:pt x="349" y="570"/>
                  </a:lnTo>
                  <a:lnTo>
                    <a:pt x="335" y="573"/>
                  </a:lnTo>
                  <a:lnTo>
                    <a:pt x="321" y="575"/>
                  </a:lnTo>
                  <a:lnTo>
                    <a:pt x="307" y="576"/>
                  </a:lnTo>
                  <a:lnTo>
                    <a:pt x="294" y="576"/>
                  </a:lnTo>
                  <a:lnTo>
                    <a:pt x="280" y="576"/>
                  </a:lnTo>
                  <a:lnTo>
                    <a:pt x="266" y="576"/>
                  </a:lnTo>
                  <a:lnTo>
                    <a:pt x="252" y="574"/>
                  </a:lnTo>
                  <a:lnTo>
                    <a:pt x="239" y="572"/>
                  </a:lnTo>
                  <a:lnTo>
                    <a:pt x="225" y="570"/>
                  </a:lnTo>
                  <a:lnTo>
                    <a:pt x="211" y="565"/>
                  </a:lnTo>
                  <a:lnTo>
                    <a:pt x="197" y="561"/>
                  </a:lnTo>
                  <a:lnTo>
                    <a:pt x="184" y="557"/>
                  </a:lnTo>
                  <a:lnTo>
                    <a:pt x="171" y="552"/>
                  </a:lnTo>
                  <a:lnTo>
                    <a:pt x="158" y="545"/>
                  </a:lnTo>
                  <a:lnTo>
                    <a:pt x="144" y="538"/>
                  </a:lnTo>
                  <a:lnTo>
                    <a:pt x="132" y="531"/>
                  </a:lnTo>
                  <a:lnTo>
                    <a:pt x="120" y="522"/>
                  </a:lnTo>
                  <a:lnTo>
                    <a:pt x="108" y="513"/>
                  </a:lnTo>
                  <a:lnTo>
                    <a:pt x="97" y="503"/>
                  </a:lnTo>
                  <a:lnTo>
                    <a:pt x="86" y="494"/>
                  </a:lnTo>
                  <a:lnTo>
                    <a:pt x="77" y="484"/>
                  </a:lnTo>
                  <a:lnTo>
                    <a:pt x="67" y="472"/>
                  </a:lnTo>
                  <a:lnTo>
                    <a:pt x="59" y="462"/>
                  </a:lnTo>
                  <a:lnTo>
                    <a:pt x="50" y="450"/>
                  </a:lnTo>
                  <a:lnTo>
                    <a:pt x="43" y="438"/>
                  </a:lnTo>
                  <a:lnTo>
                    <a:pt x="35" y="427"/>
                  </a:lnTo>
                  <a:lnTo>
                    <a:pt x="29" y="414"/>
                  </a:lnTo>
                  <a:lnTo>
                    <a:pt x="24" y="401"/>
                  </a:lnTo>
                  <a:lnTo>
                    <a:pt x="18" y="389"/>
                  </a:lnTo>
                  <a:lnTo>
                    <a:pt x="14" y="375"/>
                  </a:lnTo>
                  <a:lnTo>
                    <a:pt x="10" y="362"/>
                  </a:lnTo>
                  <a:lnTo>
                    <a:pt x="7" y="349"/>
                  </a:lnTo>
                  <a:lnTo>
                    <a:pt x="5" y="335"/>
                  </a:lnTo>
                  <a:lnTo>
                    <a:pt x="3" y="321"/>
                  </a:lnTo>
                  <a:lnTo>
                    <a:pt x="1" y="307"/>
                  </a:lnTo>
                  <a:lnTo>
                    <a:pt x="0" y="294"/>
                  </a:lnTo>
                  <a:lnTo>
                    <a:pt x="0" y="280"/>
                  </a:lnTo>
                  <a:lnTo>
                    <a:pt x="1" y="266"/>
                  </a:lnTo>
                  <a:lnTo>
                    <a:pt x="3" y="252"/>
                  </a:lnTo>
                  <a:lnTo>
                    <a:pt x="5" y="239"/>
                  </a:lnTo>
                  <a:lnTo>
                    <a:pt x="8" y="225"/>
                  </a:lnTo>
                  <a:lnTo>
                    <a:pt x="11" y="211"/>
                  </a:lnTo>
                  <a:lnTo>
                    <a:pt x="15" y="197"/>
                  </a:lnTo>
                  <a:lnTo>
                    <a:pt x="21" y="184"/>
                  </a:lnTo>
                  <a:lnTo>
                    <a:pt x="26" y="171"/>
                  </a:lnTo>
                  <a:lnTo>
                    <a:pt x="32" y="157"/>
                  </a:lnTo>
                  <a:lnTo>
                    <a:pt x="39" y="144"/>
                  </a:lnTo>
                  <a:lnTo>
                    <a:pt x="47" y="1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330"/>
            <p:cNvSpPr>
              <a:spLocks/>
            </p:cNvSpPr>
            <p:nvPr/>
          </p:nvSpPr>
          <p:spPr bwMode="auto">
            <a:xfrm>
              <a:off x="5116" y="3067"/>
              <a:ext cx="11" cy="11"/>
            </a:xfrm>
            <a:custGeom>
              <a:avLst/>
              <a:gdLst/>
              <a:ahLst/>
              <a:cxnLst>
                <a:cxn ang="0">
                  <a:pos x="19" y="31"/>
                </a:cxn>
                <a:cxn ang="0">
                  <a:pos x="32" y="19"/>
                </a:cxn>
                <a:cxn ang="0">
                  <a:pos x="48" y="9"/>
                </a:cxn>
                <a:cxn ang="0">
                  <a:pos x="66" y="3"/>
                </a:cxn>
                <a:cxn ang="0">
                  <a:pos x="84" y="0"/>
                </a:cxn>
                <a:cxn ang="0">
                  <a:pos x="104" y="0"/>
                </a:cxn>
                <a:cxn ang="0">
                  <a:pos x="125" y="4"/>
                </a:cxn>
                <a:cxn ang="0">
                  <a:pos x="144" y="12"/>
                </a:cxn>
                <a:cxn ang="0">
                  <a:pos x="162" y="24"/>
                </a:cxn>
                <a:cxn ang="0">
                  <a:pos x="177" y="39"/>
                </a:cxn>
                <a:cxn ang="0">
                  <a:pos x="189" y="55"/>
                </a:cxn>
                <a:cxn ang="0">
                  <a:pos x="198" y="73"/>
                </a:cxn>
                <a:cxn ang="0">
                  <a:pos x="203" y="91"/>
                </a:cxn>
                <a:cxn ang="0">
                  <a:pos x="204" y="110"/>
                </a:cxn>
                <a:cxn ang="0">
                  <a:pos x="202" y="128"/>
                </a:cxn>
                <a:cxn ang="0">
                  <a:pos x="195" y="146"/>
                </a:cxn>
                <a:cxn ang="0">
                  <a:pos x="185" y="161"/>
                </a:cxn>
                <a:cxn ang="0">
                  <a:pos x="171" y="175"/>
                </a:cxn>
                <a:cxn ang="0">
                  <a:pos x="155" y="185"/>
                </a:cxn>
                <a:cxn ang="0">
                  <a:pos x="138" y="191"/>
                </a:cxn>
                <a:cxn ang="0">
                  <a:pos x="119" y="194"/>
                </a:cxn>
                <a:cxn ang="0">
                  <a:pos x="99" y="193"/>
                </a:cxn>
                <a:cxn ang="0">
                  <a:pos x="79" y="189"/>
                </a:cxn>
                <a:cxn ang="0">
                  <a:pos x="60" y="181"/>
                </a:cxn>
                <a:cxn ang="0">
                  <a:pos x="42" y="169"/>
                </a:cxn>
                <a:cxn ang="0">
                  <a:pos x="27" y="155"/>
                </a:cxn>
                <a:cxn ang="0">
                  <a:pos x="14" y="138"/>
                </a:cxn>
                <a:cxn ang="0">
                  <a:pos x="6" y="121"/>
                </a:cxn>
                <a:cxn ang="0">
                  <a:pos x="1" y="102"/>
                </a:cxn>
                <a:cxn ang="0">
                  <a:pos x="0" y="84"/>
                </a:cxn>
                <a:cxn ang="0">
                  <a:pos x="2" y="65"/>
                </a:cxn>
                <a:cxn ang="0">
                  <a:pos x="8" y="47"/>
                </a:cxn>
              </a:cxnLst>
              <a:rect l="0" t="0" r="r" b="b"/>
              <a:pathLst>
                <a:path w="204" h="194">
                  <a:moveTo>
                    <a:pt x="13" y="39"/>
                  </a:moveTo>
                  <a:lnTo>
                    <a:pt x="19" y="31"/>
                  </a:lnTo>
                  <a:lnTo>
                    <a:pt x="25" y="25"/>
                  </a:lnTo>
                  <a:lnTo>
                    <a:pt x="32" y="19"/>
                  </a:lnTo>
                  <a:lnTo>
                    <a:pt x="40" y="13"/>
                  </a:lnTo>
                  <a:lnTo>
                    <a:pt x="48" y="9"/>
                  </a:lnTo>
                  <a:lnTo>
                    <a:pt x="57" y="5"/>
                  </a:lnTo>
                  <a:lnTo>
                    <a:pt x="66" y="3"/>
                  </a:lnTo>
                  <a:lnTo>
                    <a:pt x="75" y="1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4" y="0"/>
                  </a:lnTo>
                  <a:lnTo>
                    <a:pt x="114" y="2"/>
                  </a:lnTo>
                  <a:lnTo>
                    <a:pt x="125" y="4"/>
                  </a:lnTo>
                  <a:lnTo>
                    <a:pt x="134" y="8"/>
                  </a:lnTo>
                  <a:lnTo>
                    <a:pt x="144" y="12"/>
                  </a:lnTo>
                  <a:lnTo>
                    <a:pt x="153" y="18"/>
                  </a:lnTo>
                  <a:lnTo>
                    <a:pt x="162" y="24"/>
                  </a:lnTo>
                  <a:lnTo>
                    <a:pt x="170" y="31"/>
                  </a:lnTo>
                  <a:lnTo>
                    <a:pt x="177" y="39"/>
                  </a:lnTo>
                  <a:lnTo>
                    <a:pt x="184" y="46"/>
                  </a:lnTo>
                  <a:lnTo>
                    <a:pt x="189" y="55"/>
                  </a:lnTo>
                  <a:lnTo>
                    <a:pt x="193" y="63"/>
                  </a:lnTo>
                  <a:lnTo>
                    <a:pt x="198" y="73"/>
                  </a:lnTo>
                  <a:lnTo>
                    <a:pt x="201" y="81"/>
                  </a:lnTo>
                  <a:lnTo>
                    <a:pt x="203" y="91"/>
                  </a:lnTo>
                  <a:lnTo>
                    <a:pt x="204" y="100"/>
                  </a:lnTo>
                  <a:lnTo>
                    <a:pt x="204" y="110"/>
                  </a:lnTo>
                  <a:lnTo>
                    <a:pt x="204" y="119"/>
                  </a:lnTo>
                  <a:lnTo>
                    <a:pt x="202" y="128"/>
                  </a:lnTo>
                  <a:lnTo>
                    <a:pt x="199" y="137"/>
                  </a:lnTo>
                  <a:lnTo>
                    <a:pt x="195" y="146"/>
                  </a:lnTo>
                  <a:lnTo>
                    <a:pt x="190" y="154"/>
                  </a:lnTo>
                  <a:lnTo>
                    <a:pt x="185" y="161"/>
                  </a:lnTo>
                  <a:lnTo>
                    <a:pt x="178" y="169"/>
                  </a:lnTo>
                  <a:lnTo>
                    <a:pt x="171" y="175"/>
                  </a:lnTo>
                  <a:lnTo>
                    <a:pt x="164" y="181"/>
                  </a:lnTo>
                  <a:lnTo>
                    <a:pt x="155" y="185"/>
                  </a:lnTo>
                  <a:lnTo>
                    <a:pt x="147" y="188"/>
                  </a:lnTo>
                  <a:lnTo>
                    <a:pt x="138" y="191"/>
                  </a:lnTo>
                  <a:lnTo>
                    <a:pt x="129" y="193"/>
                  </a:lnTo>
                  <a:lnTo>
                    <a:pt x="119" y="194"/>
                  </a:lnTo>
                  <a:lnTo>
                    <a:pt x="109" y="194"/>
                  </a:lnTo>
                  <a:lnTo>
                    <a:pt x="99" y="193"/>
                  </a:lnTo>
                  <a:lnTo>
                    <a:pt x="90" y="191"/>
                  </a:lnTo>
                  <a:lnTo>
                    <a:pt x="79" y="189"/>
                  </a:lnTo>
                  <a:lnTo>
                    <a:pt x="69" y="186"/>
                  </a:lnTo>
                  <a:lnTo>
                    <a:pt x="60" y="181"/>
                  </a:lnTo>
                  <a:lnTo>
                    <a:pt x="50" y="175"/>
                  </a:lnTo>
                  <a:lnTo>
                    <a:pt x="42" y="169"/>
                  </a:lnTo>
                  <a:lnTo>
                    <a:pt x="33" y="163"/>
                  </a:lnTo>
                  <a:lnTo>
                    <a:pt x="27" y="155"/>
                  </a:lnTo>
                  <a:lnTo>
                    <a:pt x="21" y="147"/>
                  </a:lnTo>
                  <a:lnTo>
                    <a:pt x="14" y="138"/>
                  </a:lnTo>
                  <a:lnTo>
                    <a:pt x="10" y="130"/>
                  </a:lnTo>
                  <a:lnTo>
                    <a:pt x="6" y="121"/>
                  </a:lnTo>
                  <a:lnTo>
                    <a:pt x="3" y="112"/>
                  </a:lnTo>
                  <a:lnTo>
                    <a:pt x="1" y="102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1" y="75"/>
                  </a:lnTo>
                  <a:lnTo>
                    <a:pt x="2" y="65"/>
                  </a:lnTo>
                  <a:lnTo>
                    <a:pt x="5" y="57"/>
                  </a:lnTo>
                  <a:lnTo>
                    <a:pt x="8" y="47"/>
                  </a:lnTo>
                  <a:lnTo>
                    <a:pt x="13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331"/>
            <p:cNvSpPr>
              <a:spLocks/>
            </p:cNvSpPr>
            <p:nvPr/>
          </p:nvSpPr>
          <p:spPr bwMode="auto">
            <a:xfrm>
              <a:off x="5106" y="3051"/>
              <a:ext cx="28" cy="16"/>
            </a:xfrm>
            <a:custGeom>
              <a:avLst/>
              <a:gdLst/>
              <a:ahLst/>
              <a:cxnLst>
                <a:cxn ang="0">
                  <a:pos x="1" y="192"/>
                </a:cxn>
                <a:cxn ang="0">
                  <a:pos x="6" y="218"/>
                </a:cxn>
                <a:cxn ang="0">
                  <a:pos x="14" y="240"/>
                </a:cxn>
                <a:cxn ang="0">
                  <a:pos x="23" y="256"/>
                </a:cxn>
                <a:cxn ang="0">
                  <a:pos x="31" y="266"/>
                </a:cxn>
                <a:cxn ang="0">
                  <a:pos x="42" y="273"/>
                </a:cxn>
                <a:cxn ang="0">
                  <a:pos x="53" y="278"/>
                </a:cxn>
                <a:cxn ang="0">
                  <a:pos x="68" y="282"/>
                </a:cxn>
                <a:cxn ang="0">
                  <a:pos x="84" y="281"/>
                </a:cxn>
                <a:cxn ang="0">
                  <a:pos x="103" y="276"/>
                </a:cxn>
                <a:cxn ang="0">
                  <a:pos x="125" y="267"/>
                </a:cxn>
                <a:cxn ang="0">
                  <a:pos x="141" y="255"/>
                </a:cxn>
                <a:cxn ang="0">
                  <a:pos x="159" y="236"/>
                </a:cxn>
                <a:cxn ang="0">
                  <a:pos x="179" y="221"/>
                </a:cxn>
                <a:cxn ang="0">
                  <a:pos x="207" y="210"/>
                </a:cxn>
                <a:cxn ang="0">
                  <a:pos x="231" y="204"/>
                </a:cxn>
                <a:cxn ang="0">
                  <a:pos x="249" y="204"/>
                </a:cxn>
                <a:cxn ang="0">
                  <a:pos x="269" y="206"/>
                </a:cxn>
                <a:cxn ang="0">
                  <a:pos x="290" y="213"/>
                </a:cxn>
                <a:cxn ang="0">
                  <a:pos x="314" y="222"/>
                </a:cxn>
                <a:cxn ang="0">
                  <a:pos x="338" y="236"/>
                </a:cxn>
                <a:cxn ang="0">
                  <a:pos x="358" y="250"/>
                </a:cxn>
                <a:cxn ang="0">
                  <a:pos x="387" y="265"/>
                </a:cxn>
                <a:cxn ang="0">
                  <a:pos x="414" y="273"/>
                </a:cxn>
                <a:cxn ang="0">
                  <a:pos x="435" y="276"/>
                </a:cxn>
                <a:cxn ang="0">
                  <a:pos x="449" y="275"/>
                </a:cxn>
                <a:cxn ang="0">
                  <a:pos x="463" y="271"/>
                </a:cxn>
                <a:cxn ang="0">
                  <a:pos x="476" y="263"/>
                </a:cxn>
                <a:cxn ang="0">
                  <a:pos x="486" y="251"/>
                </a:cxn>
                <a:cxn ang="0">
                  <a:pos x="495" y="234"/>
                </a:cxn>
                <a:cxn ang="0">
                  <a:pos x="501" y="211"/>
                </a:cxn>
                <a:cxn ang="0">
                  <a:pos x="504" y="183"/>
                </a:cxn>
                <a:cxn ang="0">
                  <a:pos x="502" y="159"/>
                </a:cxn>
                <a:cxn ang="0">
                  <a:pos x="484" y="128"/>
                </a:cxn>
                <a:cxn ang="0">
                  <a:pos x="463" y="99"/>
                </a:cxn>
                <a:cxn ang="0">
                  <a:pos x="431" y="68"/>
                </a:cxn>
                <a:cxn ang="0">
                  <a:pos x="400" y="46"/>
                </a:cxn>
                <a:cxn ang="0">
                  <a:pos x="376" y="33"/>
                </a:cxn>
                <a:cxn ang="0">
                  <a:pos x="350" y="21"/>
                </a:cxn>
                <a:cxn ang="0">
                  <a:pos x="319" y="12"/>
                </a:cxn>
                <a:cxn ang="0">
                  <a:pos x="286" y="4"/>
                </a:cxn>
                <a:cxn ang="0">
                  <a:pos x="249" y="1"/>
                </a:cxn>
                <a:cxn ang="0">
                  <a:pos x="222" y="1"/>
                </a:cxn>
                <a:cxn ang="0">
                  <a:pos x="188" y="8"/>
                </a:cxn>
                <a:cxn ang="0">
                  <a:pos x="155" y="17"/>
                </a:cxn>
                <a:cxn ang="0">
                  <a:pos x="118" y="35"/>
                </a:cxn>
                <a:cxn ang="0">
                  <a:pos x="89" y="55"/>
                </a:cxn>
                <a:cxn ang="0">
                  <a:pos x="70" y="71"/>
                </a:cxn>
                <a:cxn ang="0">
                  <a:pos x="52" y="90"/>
                </a:cxn>
                <a:cxn ang="0">
                  <a:pos x="35" y="113"/>
                </a:cxn>
                <a:cxn ang="0">
                  <a:pos x="19" y="139"/>
                </a:cxn>
                <a:cxn ang="0">
                  <a:pos x="7" y="168"/>
                </a:cxn>
              </a:cxnLst>
              <a:rect l="0" t="0" r="r" b="b"/>
              <a:pathLst>
                <a:path w="505" h="282">
                  <a:moveTo>
                    <a:pt x="0" y="185"/>
                  </a:moveTo>
                  <a:lnTo>
                    <a:pt x="1" y="192"/>
                  </a:lnTo>
                  <a:lnTo>
                    <a:pt x="3" y="208"/>
                  </a:lnTo>
                  <a:lnTo>
                    <a:pt x="6" y="218"/>
                  </a:lnTo>
                  <a:lnTo>
                    <a:pt x="9" y="229"/>
                  </a:lnTo>
                  <a:lnTo>
                    <a:pt x="14" y="240"/>
                  </a:lnTo>
                  <a:lnTo>
                    <a:pt x="19" y="251"/>
                  </a:lnTo>
                  <a:lnTo>
                    <a:pt x="23" y="256"/>
                  </a:lnTo>
                  <a:lnTo>
                    <a:pt x="27" y="260"/>
                  </a:lnTo>
                  <a:lnTo>
                    <a:pt x="31" y="266"/>
                  </a:lnTo>
                  <a:lnTo>
                    <a:pt x="36" y="270"/>
                  </a:lnTo>
                  <a:lnTo>
                    <a:pt x="42" y="273"/>
                  </a:lnTo>
                  <a:lnTo>
                    <a:pt x="47" y="276"/>
                  </a:lnTo>
                  <a:lnTo>
                    <a:pt x="53" y="278"/>
                  </a:lnTo>
                  <a:lnTo>
                    <a:pt x="61" y="281"/>
                  </a:lnTo>
                  <a:lnTo>
                    <a:pt x="68" y="282"/>
                  </a:lnTo>
                  <a:lnTo>
                    <a:pt x="75" y="282"/>
                  </a:lnTo>
                  <a:lnTo>
                    <a:pt x="84" y="281"/>
                  </a:lnTo>
                  <a:lnTo>
                    <a:pt x="93" y="278"/>
                  </a:lnTo>
                  <a:lnTo>
                    <a:pt x="103" y="276"/>
                  </a:lnTo>
                  <a:lnTo>
                    <a:pt x="114" y="272"/>
                  </a:lnTo>
                  <a:lnTo>
                    <a:pt x="125" y="267"/>
                  </a:lnTo>
                  <a:lnTo>
                    <a:pt x="137" y="260"/>
                  </a:lnTo>
                  <a:lnTo>
                    <a:pt x="141" y="255"/>
                  </a:lnTo>
                  <a:lnTo>
                    <a:pt x="151" y="244"/>
                  </a:lnTo>
                  <a:lnTo>
                    <a:pt x="159" y="236"/>
                  </a:lnTo>
                  <a:lnTo>
                    <a:pt x="169" y="229"/>
                  </a:lnTo>
                  <a:lnTo>
                    <a:pt x="179" y="221"/>
                  </a:lnTo>
                  <a:lnTo>
                    <a:pt x="192" y="215"/>
                  </a:lnTo>
                  <a:lnTo>
                    <a:pt x="207" y="210"/>
                  </a:lnTo>
                  <a:lnTo>
                    <a:pt x="223" y="205"/>
                  </a:lnTo>
                  <a:lnTo>
                    <a:pt x="231" y="204"/>
                  </a:lnTo>
                  <a:lnTo>
                    <a:pt x="241" y="203"/>
                  </a:lnTo>
                  <a:lnTo>
                    <a:pt x="249" y="204"/>
                  </a:lnTo>
                  <a:lnTo>
                    <a:pt x="260" y="204"/>
                  </a:lnTo>
                  <a:lnTo>
                    <a:pt x="269" y="206"/>
                  </a:lnTo>
                  <a:lnTo>
                    <a:pt x="280" y="209"/>
                  </a:lnTo>
                  <a:lnTo>
                    <a:pt x="290" y="213"/>
                  </a:lnTo>
                  <a:lnTo>
                    <a:pt x="302" y="217"/>
                  </a:lnTo>
                  <a:lnTo>
                    <a:pt x="314" y="222"/>
                  </a:lnTo>
                  <a:lnTo>
                    <a:pt x="326" y="229"/>
                  </a:lnTo>
                  <a:lnTo>
                    <a:pt x="338" y="236"/>
                  </a:lnTo>
                  <a:lnTo>
                    <a:pt x="351" y="246"/>
                  </a:lnTo>
                  <a:lnTo>
                    <a:pt x="358" y="250"/>
                  </a:lnTo>
                  <a:lnTo>
                    <a:pt x="375" y="259"/>
                  </a:lnTo>
                  <a:lnTo>
                    <a:pt x="387" y="265"/>
                  </a:lnTo>
                  <a:lnTo>
                    <a:pt x="399" y="270"/>
                  </a:lnTo>
                  <a:lnTo>
                    <a:pt x="414" y="273"/>
                  </a:lnTo>
                  <a:lnTo>
                    <a:pt x="428" y="275"/>
                  </a:lnTo>
                  <a:lnTo>
                    <a:pt x="435" y="276"/>
                  </a:lnTo>
                  <a:lnTo>
                    <a:pt x="443" y="275"/>
                  </a:lnTo>
                  <a:lnTo>
                    <a:pt x="449" y="275"/>
                  </a:lnTo>
                  <a:lnTo>
                    <a:pt x="457" y="273"/>
                  </a:lnTo>
                  <a:lnTo>
                    <a:pt x="463" y="271"/>
                  </a:lnTo>
                  <a:lnTo>
                    <a:pt x="469" y="267"/>
                  </a:lnTo>
                  <a:lnTo>
                    <a:pt x="476" y="263"/>
                  </a:lnTo>
                  <a:lnTo>
                    <a:pt x="481" y="257"/>
                  </a:lnTo>
                  <a:lnTo>
                    <a:pt x="486" y="251"/>
                  </a:lnTo>
                  <a:lnTo>
                    <a:pt x="490" y="242"/>
                  </a:lnTo>
                  <a:lnTo>
                    <a:pt x="495" y="234"/>
                  </a:lnTo>
                  <a:lnTo>
                    <a:pt x="499" y="223"/>
                  </a:lnTo>
                  <a:lnTo>
                    <a:pt x="501" y="211"/>
                  </a:lnTo>
                  <a:lnTo>
                    <a:pt x="503" y="198"/>
                  </a:lnTo>
                  <a:lnTo>
                    <a:pt x="504" y="183"/>
                  </a:lnTo>
                  <a:lnTo>
                    <a:pt x="505" y="166"/>
                  </a:lnTo>
                  <a:lnTo>
                    <a:pt x="502" y="159"/>
                  </a:lnTo>
                  <a:lnTo>
                    <a:pt x="493" y="140"/>
                  </a:lnTo>
                  <a:lnTo>
                    <a:pt x="484" y="128"/>
                  </a:lnTo>
                  <a:lnTo>
                    <a:pt x="475" y="113"/>
                  </a:lnTo>
                  <a:lnTo>
                    <a:pt x="463" y="99"/>
                  </a:lnTo>
                  <a:lnTo>
                    <a:pt x="448" y="84"/>
                  </a:lnTo>
                  <a:lnTo>
                    <a:pt x="431" y="68"/>
                  </a:lnTo>
                  <a:lnTo>
                    <a:pt x="411" y="53"/>
                  </a:lnTo>
                  <a:lnTo>
                    <a:pt x="400" y="46"/>
                  </a:lnTo>
                  <a:lnTo>
                    <a:pt x="389" y="39"/>
                  </a:lnTo>
                  <a:lnTo>
                    <a:pt x="376" y="33"/>
                  </a:lnTo>
                  <a:lnTo>
                    <a:pt x="363" y="27"/>
                  </a:lnTo>
                  <a:lnTo>
                    <a:pt x="350" y="21"/>
                  </a:lnTo>
                  <a:lnTo>
                    <a:pt x="335" y="16"/>
                  </a:lnTo>
                  <a:lnTo>
                    <a:pt x="319" y="12"/>
                  </a:lnTo>
                  <a:lnTo>
                    <a:pt x="303" y="8"/>
                  </a:lnTo>
                  <a:lnTo>
                    <a:pt x="286" y="4"/>
                  </a:lnTo>
                  <a:lnTo>
                    <a:pt x="268" y="2"/>
                  </a:lnTo>
                  <a:lnTo>
                    <a:pt x="249" y="1"/>
                  </a:lnTo>
                  <a:lnTo>
                    <a:pt x="229" y="0"/>
                  </a:lnTo>
                  <a:lnTo>
                    <a:pt x="222" y="1"/>
                  </a:lnTo>
                  <a:lnTo>
                    <a:pt x="201" y="4"/>
                  </a:lnTo>
                  <a:lnTo>
                    <a:pt x="188" y="8"/>
                  </a:lnTo>
                  <a:lnTo>
                    <a:pt x="172" y="12"/>
                  </a:lnTo>
                  <a:lnTo>
                    <a:pt x="155" y="17"/>
                  </a:lnTo>
                  <a:lnTo>
                    <a:pt x="137" y="26"/>
                  </a:lnTo>
                  <a:lnTo>
                    <a:pt x="118" y="35"/>
                  </a:lnTo>
                  <a:lnTo>
                    <a:pt x="99" y="48"/>
                  </a:lnTo>
                  <a:lnTo>
                    <a:pt x="89" y="55"/>
                  </a:lnTo>
                  <a:lnTo>
                    <a:pt x="80" y="63"/>
                  </a:lnTo>
                  <a:lnTo>
                    <a:pt x="70" y="71"/>
                  </a:lnTo>
                  <a:lnTo>
                    <a:pt x="61" y="81"/>
                  </a:lnTo>
                  <a:lnTo>
                    <a:pt x="52" y="90"/>
                  </a:lnTo>
                  <a:lnTo>
                    <a:pt x="44" y="102"/>
                  </a:lnTo>
                  <a:lnTo>
                    <a:pt x="35" y="113"/>
                  </a:lnTo>
                  <a:lnTo>
                    <a:pt x="27" y="126"/>
                  </a:lnTo>
                  <a:lnTo>
                    <a:pt x="19" y="139"/>
                  </a:lnTo>
                  <a:lnTo>
                    <a:pt x="13" y="154"/>
                  </a:lnTo>
                  <a:lnTo>
                    <a:pt x="7" y="168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5172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332"/>
            <p:cNvSpPr>
              <a:spLocks/>
            </p:cNvSpPr>
            <p:nvPr/>
          </p:nvSpPr>
          <p:spPr bwMode="auto">
            <a:xfrm>
              <a:off x="5267" y="3155"/>
              <a:ext cx="29" cy="29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96" y="2"/>
                </a:cxn>
                <a:cxn ang="0">
                  <a:pos x="334" y="9"/>
                </a:cxn>
                <a:cxn ang="0">
                  <a:pos x="370" y="23"/>
                </a:cxn>
                <a:cxn ang="0">
                  <a:pos x="403" y="41"/>
                </a:cxn>
                <a:cxn ang="0">
                  <a:pos x="433" y="63"/>
                </a:cxn>
                <a:cxn ang="0">
                  <a:pos x="460" y="90"/>
                </a:cxn>
                <a:cxn ang="0">
                  <a:pos x="482" y="120"/>
                </a:cxn>
                <a:cxn ang="0">
                  <a:pos x="501" y="153"/>
                </a:cxn>
                <a:cxn ang="0">
                  <a:pos x="514" y="190"/>
                </a:cxn>
                <a:cxn ang="0">
                  <a:pos x="522" y="229"/>
                </a:cxn>
                <a:cxn ang="0">
                  <a:pos x="524" y="270"/>
                </a:cxn>
                <a:cxn ang="0">
                  <a:pos x="520" y="308"/>
                </a:cxn>
                <a:cxn ang="0">
                  <a:pos x="511" y="346"/>
                </a:cxn>
                <a:cxn ang="0">
                  <a:pos x="496" y="381"/>
                </a:cxn>
                <a:cxn ang="0">
                  <a:pos x="477" y="413"/>
                </a:cxn>
                <a:cxn ang="0">
                  <a:pos x="452" y="442"/>
                </a:cxn>
                <a:cxn ang="0">
                  <a:pos x="425" y="468"/>
                </a:cxn>
                <a:cxn ang="0">
                  <a:pos x="393" y="489"/>
                </a:cxn>
                <a:cxn ang="0">
                  <a:pos x="358" y="506"/>
                </a:cxn>
                <a:cxn ang="0">
                  <a:pos x="321" y="517"/>
                </a:cxn>
                <a:cxn ang="0">
                  <a:pos x="281" y="523"/>
                </a:cxn>
                <a:cxn ang="0">
                  <a:pos x="242" y="523"/>
                </a:cxn>
                <a:cxn ang="0">
                  <a:pos x="204" y="517"/>
                </a:cxn>
                <a:cxn ang="0">
                  <a:pos x="167" y="506"/>
                </a:cxn>
                <a:cxn ang="0">
                  <a:pos x="133" y="490"/>
                </a:cxn>
                <a:cxn ang="0">
                  <a:pos x="102" y="469"/>
                </a:cxn>
                <a:cxn ang="0">
                  <a:pos x="73" y="443"/>
                </a:cxn>
                <a:cxn ang="0">
                  <a:pos x="49" y="415"/>
                </a:cxn>
                <a:cxn ang="0">
                  <a:pos x="29" y="382"/>
                </a:cxn>
                <a:cxn ang="0">
                  <a:pos x="14" y="346"/>
                </a:cxn>
                <a:cxn ang="0">
                  <a:pos x="5" y="308"/>
                </a:cxn>
                <a:cxn ang="0">
                  <a:pos x="0" y="268"/>
                </a:cxn>
                <a:cxn ang="0">
                  <a:pos x="2" y="228"/>
                </a:cxn>
                <a:cxn ang="0">
                  <a:pos x="10" y="190"/>
                </a:cxn>
                <a:cxn ang="0">
                  <a:pos x="23" y="155"/>
                </a:cxn>
                <a:cxn ang="0">
                  <a:pos x="41" y="122"/>
                </a:cxn>
                <a:cxn ang="0">
                  <a:pos x="64" y="92"/>
                </a:cxn>
                <a:cxn ang="0">
                  <a:pos x="90" y="64"/>
                </a:cxn>
                <a:cxn ang="0">
                  <a:pos x="120" y="42"/>
                </a:cxn>
                <a:cxn ang="0">
                  <a:pos x="154" y="23"/>
                </a:cxn>
                <a:cxn ang="0">
                  <a:pos x="191" y="10"/>
                </a:cxn>
                <a:cxn ang="0">
                  <a:pos x="230" y="2"/>
                </a:cxn>
              </a:cxnLst>
              <a:rect l="0" t="0" r="r" b="b"/>
              <a:pathLst>
                <a:path w="524" h="524">
                  <a:moveTo>
                    <a:pt x="230" y="2"/>
                  </a:moveTo>
                  <a:lnTo>
                    <a:pt x="243" y="1"/>
                  </a:lnTo>
                  <a:lnTo>
                    <a:pt x="257" y="0"/>
                  </a:lnTo>
                  <a:lnTo>
                    <a:pt x="270" y="0"/>
                  </a:lnTo>
                  <a:lnTo>
                    <a:pt x="283" y="1"/>
                  </a:lnTo>
                  <a:lnTo>
                    <a:pt x="296" y="2"/>
                  </a:lnTo>
                  <a:lnTo>
                    <a:pt x="308" y="4"/>
                  </a:lnTo>
                  <a:lnTo>
                    <a:pt x="321" y="6"/>
                  </a:lnTo>
                  <a:lnTo>
                    <a:pt x="334" y="9"/>
                  </a:lnTo>
                  <a:lnTo>
                    <a:pt x="345" y="14"/>
                  </a:lnTo>
                  <a:lnTo>
                    <a:pt x="358" y="18"/>
                  </a:lnTo>
                  <a:lnTo>
                    <a:pt x="370" y="23"/>
                  </a:lnTo>
                  <a:lnTo>
                    <a:pt x="380" y="28"/>
                  </a:lnTo>
                  <a:lnTo>
                    <a:pt x="392" y="35"/>
                  </a:lnTo>
                  <a:lnTo>
                    <a:pt x="403" y="41"/>
                  </a:lnTo>
                  <a:lnTo>
                    <a:pt x="413" y="47"/>
                  </a:lnTo>
                  <a:lnTo>
                    <a:pt x="423" y="55"/>
                  </a:lnTo>
                  <a:lnTo>
                    <a:pt x="433" y="63"/>
                  </a:lnTo>
                  <a:lnTo>
                    <a:pt x="442" y="72"/>
                  </a:lnTo>
                  <a:lnTo>
                    <a:pt x="451" y="80"/>
                  </a:lnTo>
                  <a:lnTo>
                    <a:pt x="460" y="90"/>
                  </a:lnTo>
                  <a:lnTo>
                    <a:pt x="468" y="99"/>
                  </a:lnTo>
                  <a:lnTo>
                    <a:pt x="476" y="110"/>
                  </a:lnTo>
                  <a:lnTo>
                    <a:pt x="482" y="120"/>
                  </a:lnTo>
                  <a:lnTo>
                    <a:pt x="489" y="131"/>
                  </a:lnTo>
                  <a:lnTo>
                    <a:pt x="496" y="142"/>
                  </a:lnTo>
                  <a:lnTo>
                    <a:pt x="501" y="153"/>
                  </a:lnTo>
                  <a:lnTo>
                    <a:pt x="506" y="166"/>
                  </a:lnTo>
                  <a:lnTo>
                    <a:pt x="511" y="178"/>
                  </a:lnTo>
                  <a:lnTo>
                    <a:pt x="514" y="190"/>
                  </a:lnTo>
                  <a:lnTo>
                    <a:pt x="518" y="203"/>
                  </a:lnTo>
                  <a:lnTo>
                    <a:pt x="520" y="217"/>
                  </a:lnTo>
                  <a:lnTo>
                    <a:pt x="522" y="229"/>
                  </a:lnTo>
                  <a:lnTo>
                    <a:pt x="523" y="243"/>
                  </a:lnTo>
                  <a:lnTo>
                    <a:pt x="524" y="256"/>
                  </a:lnTo>
                  <a:lnTo>
                    <a:pt x="524" y="270"/>
                  </a:lnTo>
                  <a:lnTo>
                    <a:pt x="523" y="282"/>
                  </a:lnTo>
                  <a:lnTo>
                    <a:pt x="522" y="295"/>
                  </a:lnTo>
                  <a:lnTo>
                    <a:pt x="520" y="308"/>
                  </a:lnTo>
                  <a:lnTo>
                    <a:pt x="518" y="320"/>
                  </a:lnTo>
                  <a:lnTo>
                    <a:pt x="515" y="333"/>
                  </a:lnTo>
                  <a:lnTo>
                    <a:pt x="511" y="346"/>
                  </a:lnTo>
                  <a:lnTo>
                    <a:pt x="506" y="357"/>
                  </a:lnTo>
                  <a:lnTo>
                    <a:pt x="501" y="369"/>
                  </a:lnTo>
                  <a:lnTo>
                    <a:pt x="496" y="381"/>
                  </a:lnTo>
                  <a:lnTo>
                    <a:pt x="490" y="391"/>
                  </a:lnTo>
                  <a:lnTo>
                    <a:pt x="483" y="402"/>
                  </a:lnTo>
                  <a:lnTo>
                    <a:pt x="477" y="413"/>
                  </a:lnTo>
                  <a:lnTo>
                    <a:pt x="469" y="423"/>
                  </a:lnTo>
                  <a:lnTo>
                    <a:pt x="461" y="433"/>
                  </a:lnTo>
                  <a:lnTo>
                    <a:pt x="452" y="442"/>
                  </a:lnTo>
                  <a:lnTo>
                    <a:pt x="444" y="451"/>
                  </a:lnTo>
                  <a:lnTo>
                    <a:pt x="434" y="459"/>
                  </a:lnTo>
                  <a:lnTo>
                    <a:pt x="425" y="468"/>
                  </a:lnTo>
                  <a:lnTo>
                    <a:pt x="414" y="475"/>
                  </a:lnTo>
                  <a:lnTo>
                    <a:pt x="405" y="482"/>
                  </a:lnTo>
                  <a:lnTo>
                    <a:pt x="393" y="489"/>
                  </a:lnTo>
                  <a:lnTo>
                    <a:pt x="382" y="495"/>
                  </a:lnTo>
                  <a:lnTo>
                    <a:pt x="371" y="500"/>
                  </a:lnTo>
                  <a:lnTo>
                    <a:pt x="358" y="506"/>
                  </a:lnTo>
                  <a:lnTo>
                    <a:pt x="346" y="510"/>
                  </a:lnTo>
                  <a:lnTo>
                    <a:pt x="334" y="514"/>
                  </a:lnTo>
                  <a:lnTo>
                    <a:pt x="321" y="517"/>
                  </a:lnTo>
                  <a:lnTo>
                    <a:pt x="308" y="519"/>
                  </a:lnTo>
                  <a:lnTo>
                    <a:pt x="295" y="521"/>
                  </a:lnTo>
                  <a:lnTo>
                    <a:pt x="281" y="523"/>
                  </a:lnTo>
                  <a:lnTo>
                    <a:pt x="268" y="524"/>
                  </a:lnTo>
                  <a:lnTo>
                    <a:pt x="254" y="524"/>
                  </a:lnTo>
                  <a:lnTo>
                    <a:pt x="242" y="523"/>
                  </a:lnTo>
                  <a:lnTo>
                    <a:pt x="229" y="521"/>
                  </a:lnTo>
                  <a:lnTo>
                    <a:pt x="216" y="519"/>
                  </a:lnTo>
                  <a:lnTo>
                    <a:pt x="204" y="517"/>
                  </a:lnTo>
                  <a:lnTo>
                    <a:pt x="191" y="514"/>
                  </a:lnTo>
                  <a:lnTo>
                    <a:pt x="179" y="510"/>
                  </a:lnTo>
                  <a:lnTo>
                    <a:pt x="167" y="506"/>
                  </a:lnTo>
                  <a:lnTo>
                    <a:pt x="155" y="501"/>
                  </a:lnTo>
                  <a:lnTo>
                    <a:pt x="144" y="495"/>
                  </a:lnTo>
                  <a:lnTo>
                    <a:pt x="133" y="490"/>
                  </a:lnTo>
                  <a:lnTo>
                    <a:pt x="122" y="483"/>
                  </a:lnTo>
                  <a:lnTo>
                    <a:pt x="111" y="476"/>
                  </a:lnTo>
                  <a:lnTo>
                    <a:pt x="102" y="469"/>
                  </a:lnTo>
                  <a:lnTo>
                    <a:pt x="91" y="460"/>
                  </a:lnTo>
                  <a:lnTo>
                    <a:pt x="82" y="453"/>
                  </a:lnTo>
                  <a:lnTo>
                    <a:pt x="73" y="443"/>
                  </a:lnTo>
                  <a:lnTo>
                    <a:pt x="65" y="434"/>
                  </a:lnTo>
                  <a:lnTo>
                    <a:pt x="56" y="424"/>
                  </a:lnTo>
                  <a:lnTo>
                    <a:pt x="49" y="415"/>
                  </a:lnTo>
                  <a:lnTo>
                    <a:pt x="42" y="404"/>
                  </a:lnTo>
                  <a:lnTo>
                    <a:pt x="35" y="392"/>
                  </a:lnTo>
                  <a:lnTo>
                    <a:pt x="29" y="382"/>
                  </a:lnTo>
                  <a:lnTo>
                    <a:pt x="24" y="370"/>
                  </a:lnTo>
                  <a:lnTo>
                    <a:pt x="18" y="359"/>
                  </a:lnTo>
                  <a:lnTo>
                    <a:pt x="14" y="346"/>
                  </a:lnTo>
                  <a:lnTo>
                    <a:pt x="10" y="333"/>
                  </a:lnTo>
                  <a:lnTo>
                    <a:pt x="7" y="320"/>
                  </a:lnTo>
                  <a:lnTo>
                    <a:pt x="5" y="308"/>
                  </a:lnTo>
                  <a:lnTo>
                    <a:pt x="2" y="294"/>
                  </a:lnTo>
                  <a:lnTo>
                    <a:pt x="1" y="281"/>
                  </a:lnTo>
                  <a:lnTo>
                    <a:pt x="0" y="268"/>
                  </a:lnTo>
                  <a:lnTo>
                    <a:pt x="0" y="255"/>
                  </a:lnTo>
                  <a:lnTo>
                    <a:pt x="1" y="241"/>
                  </a:lnTo>
                  <a:lnTo>
                    <a:pt x="2" y="228"/>
                  </a:lnTo>
                  <a:lnTo>
                    <a:pt x="5" y="216"/>
                  </a:lnTo>
                  <a:lnTo>
                    <a:pt x="7" y="203"/>
                  </a:lnTo>
                  <a:lnTo>
                    <a:pt x="10" y="190"/>
                  </a:lnTo>
                  <a:lnTo>
                    <a:pt x="14" y="179"/>
                  </a:lnTo>
                  <a:lnTo>
                    <a:pt x="18" y="167"/>
                  </a:lnTo>
                  <a:lnTo>
                    <a:pt x="23" y="155"/>
                  </a:lnTo>
                  <a:lnTo>
                    <a:pt x="29" y="144"/>
                  </a:lnTo>
                  <a:lnTo>
                    <a:pt x="34" y="132"/>
                  </a:lnTo>
                  <a:lnTo>
                    <a:pt x="41" y="122"/>
                  </a:lnTo>
                  <a:lnTo>
                    <a:pt x="48" y="111"/>
                  </a:lnTo>
                  <a:lnTo>
                    <a:pt x="55" y="101"/>
                  </a:lnTo>
                  <a:lnTo>
                    <a:pt x="64" y="92"/>
                  </a:lnTo>
                  <a:lnTo>
                    <a:pt x="72" y="82"/>
                  </a:lnTo>
                  <a:lnTo>
                    <a:pt x="81" y="73"/>
                  </a:lnTo>
                  <a:lnTo>
                    <a:pt x="90" y="64"/>
                  </a:lnTo>
                  <a:lnTo>
                    <a:pt x="100" y="57"/>
                  </a:lnTo>
                  <a:lnTo>
                    <a:pt x="109" y="49"/>
                  </a:lnTo>
                  <a:lnTo>
                    <a:pt x="120" y="42"/>
                  </a:lnTo>
                  <a:lnTo>
                    <a:pt x="132" y="35"/>
                  </a:lnTo>
                  <a:lnTo>
                    <a:pt x="142" y="30"/>
                  </a:lnTo>
                  <a:lnTo>
                    <a:pt x="154" y="23"/>
                  </a:lnTo>
                  <a:lnTo>
                    <a:pt x="165" y="18"/>
                  </a:lnTo>
                  <a:lnTo>
                    <a:pt x="178" y="14"/>
                  </a:lnTo>
                  <a:lnTo>
                    <a:pt x="191" y="10"/>
                  </a:lnTo>
                  <a:lnTo>
                    <a:pt x="204" y="6"/>
                  </a:lnTo>
                  <a:lnTo>
                    <a:pt x="216" y="4"/>
                  </a:lnTo>
                  <a:lnTo>
                    <a:pt x="230" y="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333"/>
            <p:cNvSpPr>
              <a:spLocks/>
            </p:cNvSpPr>
            <p:nvPr/>
          </p:nvSpPr>
          <p:spPr bwMode="auto">
            <a:xfrm>
              <a:off x="5264" y="3151"/>
              <a:ext cx="36" cy="36"/>
            </a:xfrm>
            <a:custGeom>
              <a:avLst/>
              <a:gdLst/>
              <a:ahLst/>
              <a:cxnLst>
                <a:cxn ang="0">
                  <a:pos x="314" y="0"/>
                </a:cxn>
                <a:cxn ang="0">
                  <a:pos x="362" y="3"/>
                </a:cxn>
                <a:cxn ang="0">
                  <a:pos x="408" y="12"/>
                </a:cxn>
                <a:cxn ang="0">
                  <a:pos x="452" y="28"/>
                </a:cxn>
                <a:cxn ang="0">
                  <a:pos x="493" y="50"/>
                </a:cxn>
                <a:cxn ang="0">
                  <a:pos x="530" y="78"/>
                </a:cxn>
                <a:cxn ang="0">
                  <a:pos x="563" y="110"/>
                </a:cxn>
                <a:cxn ang="0">
                  <a:pos x="592" y="147"/>
                </a:cxn>
                <a:cxn ang="0">
                  <a:pos x="614" y="188"/>
                </a:cxn>
                <a:cxn ang="0">
                  <a:pos x="631" y="233"/>
                </a:cxn>
                <a:cxn ang="0">
                  <a:pos x="640" y="281"/>
                </a:cxn>
                <a:cxn ang="0">
                  <a:pos x="642" y="330"/>
                </a:cxn>
                <a:cxn ang="0">
                  <a:pos x="637" y="377"/>
                </a:cxn>
                <a:cxn ang="0">
                  <a:pos x="625" y="423"/>
                </a:cxn>
                <a:cxn ang="0">
                  <a:pos x="607" y="466"/>
                </a:cxn>
                <a:cxn ang="0">
                  <a:pos x="584" y="505"/>
                </a:cxn>
                <a:cxn ang="0">
                  <a:pos x="555" y="541"/>
                </a:cxn>
                <a:cxn ang="0">
                  <a:pos x="521" y="573"/>
                </a:cxn>
                <a:cxn ang="0">
                  <a:pos x="483" y="599"/>
                </a:cxn>
                <a:cxn ang="0">
                  <a:pos x="439" y="620"/>
                </a:cxn>
                <a:cxn ang="0">
                  <a:pos x="394" y="634"/>
                </a:cxn>
                <a:cxn ang="0">
                  <a:pos x="345" y="642"/>
                </a:cxn>
                <a:cxn ang="0">
                  <a:pos x="296" y="641"/>
                </a:cxn>
                <a:cxn ang="0">
                  <a:pos x="249" y="634"/>
                </a:cxn>
                <a:cxn ang="0">
                  <a:pos x="204" y="621"/>
                </a:cxn>
                <a:cxn ang="0">
                  <a:pos x="163" y="601"/>
                </a:cxn>
                <a:cxn ang="0">
                  <a:pos x="124" y="574"/>
                </a:cxn>
                <a:cxn ang="0">
                  <a:pos x="90" y="543"/>
                </a:cxn>
                <a:cxn ang="0">
                  <a:pos x="60" y="507"/>
                </a:cxn>
                <a:cxn ang="0">
                  <a:pos x="36" y="468"/>
                </a:cxn>
                <a:cxn ang="0">
                  <a:pos x="17" y="424"/>
                </a:cxn>
                <a:cxn ang="0">
                  <a:pos x="5" y="377"/>
                </a:cxn>
                <a:cxn ang="0">
                  <a:pos x="0" y="328"/>
                </a:cxn>
                <a:cxn ang="0">
                  <a:pos x="3" y="280"/>
                </a:cxn>
                <a:cxn ang="0">
                  <a:pos x="12" y="233"/>
                </a:cxn>
                <a:cxn ang="0">
                  <a:pos x="28" y="190"/>
                </a:cxn>
                <a:cxn ang="0">
                  <a:pos x="50" y="149"/>
                </a:cxn>
                <a:cxn ang="0">
                  <a:pos x="77" y="112"/>
                </a:cxn>
                <a:cxn ang="0">
                  <a:pos x="110" y="79"/>
                </a:cxn>
                <a:cxn ang="0">
                  <a:pos x="147" y="51"/>
                </a:cxn>
                <a:cxn ang="0">
                  <a:pos x="188" y="28"/>
                </a:cxn>
                <a:cxn ang="0">
                  <a:pos x="234" y="12"/>
                </a:cxn>
                <a:cxn ang="0">
                  <a:pos x="281" y="3"/>
                </a:cxn>
              </a:cxnLst>
              <a:rect l="0" t="0" r="r" b="b"/>
              <a:pathLst>
                <a:path w="642" h="642">
                  <a:moveTo>
                    <a:pt x="281" y="3"/>
                  </a:moveTo>
                  <a:lnTo>
                    <a:pt x="297" y="1"/>
                  </a:lnTo>
                  <a:lnTo>
                    <a:pt x="314" y="0"/>
                  </a:lnTo>
                  <a:lnTo>
                    <a:pt x="330" y="0"/>
                  </a:lnTo>
                  <a:lnTo>
                    <a:pt x="346" y="1"/>
                  </a:lnTo>
                  <a:lnTo>
                    <a:pt x="362" y="3"/>
                  </a:lnTo>
                  <a:lnTo>
                    <a:pt x="378" y="5"/>
                  </a:lnTo>
                  <a:lnTo>
                    <a:pt x="394" y="8"/>
                  </a:lnTo>
                  <a:lnTo>
                    <a:pt x="408" y="12"/>
                  </a:lnTo>
                  <a:lnTo>
                    <a:pt x="423" y="17"/>
                  </a:lnTo>
                  <a:lnTo>
                    <a:pt x="438" y="22"/>
                  </a:lnTo>
                  <a:lnTo>
                    <a:pt x="452" y="28"/>
                  </a:lnTo>
                  <a:lnTo>
                    <a:pt x="467" y="35"/>
                  </a:lnTo>
                  <a:lnTo>
                    <a:pt x="480" y="42"/>
                  </a:lnTo>
                  <a:lnTo>
                    <a:pt x="493" y="50"/>
                  </a:lnTo>
                  <a:lnTo>
                    <a:pt x="506" y="59"/>
                  </a:lnTo>
                  <a:lnTo>
                    <a:pt x="519" y="67"/>
                  </a:lnTo>
                  <a:lnTo>
                    <a:pt x="530" y="78"/>
                  </a:lnTo>
                  <a:lnTo>
                    <a:pt x="542" y="87"/>
                  </a:lnTo>
                  <a:lnTo>
                    <a:pt x="552" y="99"/>
                  </a:lnTo>
                  <a:lnTo>
                    <a:pt x="563" y="110"/>
                  </a:lnTo>
                  <a:lnTo>
                    <a:pt x="574" y="122"/>
                  </a:lnTo>
                  <a:lnTo>
                    <a:pt x="582" y="134"/>
                  </a:lnTo>
                  <a:lnTo>
                    <a:pt x="592" y="147"/>
                  </a:lnTo>
                  <a:lnTo>
                    <a:pt x="599" y="160"/>
                  </a:lnTo>
                  <a:lnTo>
                    <a:pt x="606" y="174"/>
                  </a:lnTo>
                  <a:lnTo>
                    <a:pt x="614" y="188"/>
                  </a:lnTo>
                  <a:lnTo>
                    <a:pt x="620" y="203"/>
                  </a:lnTo>
                  <a:lnTo>
                    <a:pt x="625" y="218"/>
                  </a:lnTo>
                  <a:lnTo>
                    <a:pt x="631" y="233"/>
                  </a:lnTo>
                  <a:lnTo>
                    <a:pt x="634" y="249"/>
                  </a:lnTo>
                  <a:lnTo>
                    <a:pt x="637" y="265"/>
                  </a:lnTo>
                  <a:lnTo>
                    <a:pt x="640" y="281"/>
                  </a:lnTo>
                  <a:lnTo>
                    <a:pt x="641" y="298"/>
                  </a:lnTo>
                  <a:lnTo>
                    <a:pt x="642" y="314"/>
                  </a:lnTo>
                  <a:lnTo>
                    <a:pt x="642" y="330"/>
                  </a:lnTo>
                  <a:lnTo>
                    <a:pt x="641" y="346"/>
                  </a:lnTo>
                  <a:lnTo>
                    <a:pt x="640" y="361"/>
                  </a:lnTo>
                  <a:lnTo>
                    <a:pt x="637" y="377"/>
                  </a:lnTo>
                  <a:lnTo>
                    <a:pt x="634" y="393"/>
                  </a:lnTo>
                  <a:lnTo>
                    <a:pt x="631" y="408"/>
                  </a:lnTo>
                  <a:lnTo>
                    <a:pt x="625" y="423"/>
                  </a:lnTo>
                  <a:lnTo>
                    <a:pt x="620" y="438"/>
                  </a:lnTo>
                  <a:lnTo>
                    <a:pt x="615" y="452"/>
                  </a:lnTo>
                  <a:lnTo>
                    <a:pt x="607" y="466"/>
                  </a:lnTo>
                  <a:lnTo>
                    <a:pt x="600" y="480"/>
                  </a:lnTo>
                  <a:lnTo>
                    <a:pt x="593" y="493"/>
                  </a:lnTo>
                  <a:lnTo>
                    <a:pt x="584" y="505"/>
                  </a:lnTo>
                  <a:lnTo>
                    <a:pt x="575" y="518"/>
                  </a:lnTo>
                  <a:lnTo>
                    <a:pt x="565" y="530"/>
                  </a:lnTo>
                  <a:lnTo>
                    <a:pt x="555" y="541"/>
                  </a:lnTo>
                  <a:lnTo>
                    <a:pt x="544" y="553"/>
                  </a:lnTo>
                  <a:lnTo>
                    <a:pt x="532" y="562"/>
                  </a:lnTo>
                  <a:lnTo>
                    <a:pt x="521" y="573"/>
                  </a:lnTo>
                  <a:lnTo>
                    <a:pt x="508" y="583"/>
                  </a:lnTo>
                  <a:lnTo>
                    <a:pt x="495" y="591"/>
                  </a:lnTo>
                  <a:lnTo>
                    <a:pt x="483" y="599"/>
                  </a:lnTo>
                  <a:lnTo>
                    <a:pt x="469" y="607"/>
                  </a:lnTo>
                  <a:lnTo>
                    <a:pt x="454" y="613"/>
                  </a:lnTo>
                  <a:lnTo>
                    <a:pt x="439" y="620"/>
                  </a:lnTo>
                  <a:lnTo>
                    <a:pt x="424" y="625"/>
                  </a:lnTo>
                  <a:lnTo>
                    <a:pt x="409" y="630"/>
                  </a:lnTo>
                  <a:lnTo>
                    <a:pt x="394" y="634"/>
                  </a:lnTo>
                  <a:lnTo>
                    <a:pt x="378" y="638"/>
                  </a:lnTo>
                  <a:lnTo>
                    <a:pt x="361" y="640"/>
                  </a:lnTo>
                  <a:lnTo>
                    <a:pt x="345" y="642"/>
                  </a:lnTo>
                  <a:lnTo>
                    <a:pt x="328" y="642"/>
                  </a:lnTo>
                  <a:lnTo>
                    <a:pt x="312" y="642"/>
                  </a:lnTo>
                  <a:lnTo>
                    <a:pt x="296" y="641"/>
                  </a:lnTo>
                  <a:lnTo>
                    <a:pt x="280" y="640"/>
                  </a:lnTo>
                  <a:lnTo>
                    <a:pt x="264" y="638"/>
                  </a:lnTo>
                  <a:lnTo>
                    <a:pt x="249" y="634"/>
                  </a:lnTo>
                  <a:lnTo>
                    <a:pt x="234" y="630"/>
                  </a:lnTo>
                  <a:lnTo>
                    <a:pt x="219" y="626"/>
                  </a:lnTo>
                  <a:lnTo>
                    <a:pt x="204" y="621"/>
                  </a:lnTo>
                  <a:lnTo>
                    <a:pt x="190" y="614"/>
                  </a:lnTo>
                  <a:lnTo>
                    <a:pt x="177" y="608"/>
                  </a:lnTo>
                  <a:lnTo>
                    <a:pt x="163" y="601"/>
                  </a:lnTo>
                  <a:lnTo>
                    <a:pt x="149" y="592"/>
                  </a:lnTo>
                  <a:lnTo>
                    <a:pt x="136" y="584"/>
                  </a:lnTo>
                  <a:lnTo>
                    <a:pt x="124" y="574"/>
                  </a:lnTo>
                  <a:lnTo>
                    <a:pt x="112" y="565"/>
                  </a:lnTo>
                  <a:lnTo>
                    <a:pt x="100" y="554"/>
                  </a:lnTo>
                  <a:lnTo>
                    <a:pt x="90" y="543"/>
                  </a:lnTo>
                  <a:lnTo>
                    <a:pt x="79" y="532"/>
                  </a:lnTo>
                  <a:lnTo>
                    <a:pt x="70" y="520"/>
                  </a:lnTo>
                  <a:lnTo>
                    <a:pt x="60" y="507"/>
                  </a:lnTo>
                  <a:lnTo>
                    <a:pt x="52" y="495"/>
                  </a:lnTo>
                  <a:lnTo>
                    <a:pt x="43" y="482"/>
                  </a:lnTo>
                  <a:lnTo>
                    <a:pt x="36" y="468"/>
                  </a:lnTo>
                  <a:lnTo>
                    <a:pt x="28" y="453"/>
                  </a:lnTo>
                  <a:lnTo>
                    <a:pt x="22" y="440"/>
                  </a:lnTo>
                  <a:lnTo>
                    <a:pt x="17" y="424"/>
                  </a:lnTo>
                  <a:lnTo>
                    <a:pt x="12" y="409"/>
                  </a:lnTo>
                  <a:lnTo>
                    <a:pt x="8" y="393"/>
                  </a:lnTo>
                  <a:lnTo>
                    <a:pt x="5" y="377"/>
                  </a:lnTo>
                  <a:lnTo>
                    <a:pt x="3" y="360"/>
                  </a:lnTo>
                  <a:lnTo>
                    <a:pt x="1" y="345"/>
                  </a:lnTo>
                  <a:lnTo>
                    <a:pt x="0" y="328"/>
                  </a:lnTo>
                  <a:lnTo>
                    <a:pt x="0" y="312"/>
                  </a:lnTo>
                  <a:lnTo>
                    <a:pt x="1" y="296"/>
                  </a:lnTo>
                  <a:lnTo>
                    <a:pt x="3" y="280"/>
                  </a:lnTo>
                  <a:lnTo>
                    <a:pt x="5" y="264"/>
                  </a:lnTo>
                  <a:lnTo>
                    <a:pt x="8" y="249"/>
                  </a:lnTo>
                  <a:lnTo>
                    <a:pt x="12" y="233"/>
                  </a:lnTo>
                  <a:lnTo>
                    <a:pt x="17" y="219"/>
                  </a:lnTo>
                  <a:lnTo>
                    <a:pt x="22" y="204"/>
                  </a:lnTo>
                  <a:lnTo>
                    <a:pt x="28" y="190"/>
                  </a:lnTo>
                  <a:lnTo>
                    <a:pt x="35" y="176"/>
                  </a:lnTo>
                  <a:lnTo>
                    <a:pt x="42" y="163"/>
                  </a:lnTo>
                  <a:lnTo>
                    <a:pt x="50" y="149"/>
                  </a:lnTo>
                  <a:lnTo>
                    <a:pt x="58" y="136"/>
                  </a:lnTo>
                  <a:lnTo>
                    <a:pt x="68" y="123"/>
                  </a:lnTo>
                  <a:lnTo>
                    <a:pt x="77" y="112"/>
                  </a:lnTo>
                  <a:lnTo>
                    <a:pt x="88" y="100"/>
                  </a:lnTo>
                  <a:lnTo>
                    <a:pt x="98" y="90"/>
                  </a:lnTo>
                  <a:lnTo>
                    <a:pt x="110" y="79"/>
                  </a:lnTo>
                  <a:lnTo>
                    <a:pt x="122" y="69"/>
                  </a:lnTo>
                  <a:lnTo>
                    <a:pt x="134" y="60"/>
                  </a:lnTo>
                  <a:lnTo>
                    <a:pt x="147" y="51"/>
                  </a:lnTo>
                  <a:lnTo>
                    <a:pt x="161" y="43"/>
                  </a:lnTo>
                  <a:lnTo>
                    <a:pt x="174" y="36"/>
                  </a:lnTo>
                  <a:lnTo>
                    <a:pt x="188" y="28"/>
                  </a:lnTo>
                  <a:lnTo>
                    <a:pt x="203" y="23"/>
                  </a:lnTo>
                  <a:lnTo>
                    <a:pt x="218" y="17"/>
                  </a:lnTo>
                  <a:lnTo>
                    <a:pt x="234" y="12"/>
                  </a:lnTo>
                  <a:lnTo>
                    <a:pt x="249" y="8"/>
                  </a:lnTo>
                  <a:lnTo>
                    <a:pt x="264" y="5"/>
                  </a:lnTo>
                  <a:lnTo>
                    <a:pt x="281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334"/>
            <p:cNvSpPr>
              <a:spLocks/>
            </p:cNvSpPr>
            <p:nvPr/>
          </p:nvSpPr>
          <p:spPr bwMode="auto">
            <a:xfrm>
              <a:off x="5265" y="3154"/>
              <a:ext cx="33" cy="32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325" y="3"/>
                </a:cxn>
                <a:cxn ang="0">
                  <a:pos x="367" y="11"/>
                </a:cxn>
                <a:cxn ang="0">
                  <a:pos x="406" y="25"/>
                </a:cxn>
                <a:cxn ang="0">
                  <a:pos x="442" y="45"/>
                </a:cxn>
                <a:cxn ang="0">
                  <a:pos x="476" y="69"/>
                </a:cxn>
                <a:cxn ang="0">
                  <a:pos x="506" y="99"/>
                </a:cxn>
                <a:cxn ang="0">
                  <a:pos x="530" y="132"/>
                </a:cxn>
                <a:cxn ang="0">
                  <a:pos x="550" y="169"/>
                </a:cxn>
                <a:cxn ang="0">
                  <a:pos x="565" y="209"/>
                </a:cxn>
                <a:cxn ang="0">
                  <a:pos x="575" y="252"/>
                </a:cxn>
                <a:cxn ang="0">
                  <a:pos x="577" y="296"/>
                </a:cxn>
                <a:cxn ang="0">
                  <a:pos x="573" y="339"/>
                </a:cxn>
                <a:cxn ang="0">
                  <a:pos x="562" y="379"/>
                </a:cxn>
                <a:cxn ang="0">
                  <a:pos x="545" y="418"/>
                </a:cxn>
                <a:cxn ang="0">
                  <a:pos x="524" y="453"/>
                </a:cxn>
                <a:cxn ang="0">
                  <a:pos x="497" y="486"/>
                </a:cxn>
                <a:cxn ang="0">
                  <a:pos x="467" y="514"/>
                </a:cxn>
                <a:cxn ang="0">
                  <a:pos x="433" y="537"/>
                </a:cxn>
                <a:cxn ang="0">
                  <a:pos x="395" y="556"/>
                </a:cxn>
                <a:cxn ang="0">
                  <a:pos x="353" y="569"/>
                </a:cxn>
                <a:cxn ang="0">
                  <a:pos x="309" y="575"/>
                </a:cxn>
                <a:cxn ang="0">
                  <a:pos x="266" y="575"/>
                </a:cxn>
                <a:cxn ang="0">
                  <a:pos x="223" y="569"/>
                </a:cxn>
                <a:cxn ang="0">
                  <a:pos x="183" y="556"/>
                </a:cxn>
                <a:cxn ang="0">
                  <a:pos x="146" y="538"/>
                </a:cxn>
                <a:cxn ang="0">
                  <a:pos x="111" y="515"/>
                </a:cxn>
                <a:cxn ang="0">
                  <a:pos x="80" y="487"/>
                </a:cxn>
                <a:cxn ang="0">
                  <a:pos x="54" y="455"/>
                </a:cxn>
                <a:cxn ang="0">
                  <a:pos x="32" y="419"/>
                </a:cxn>
                <a:cxn ang="0">
                  <a:pos x="16" y="380"/>
                </a:cxn>
                <a:cxn ang="0">
                  <a:pos x="5" y="338"/>
                </a:cxn>
                <a:cxn ang="0">
                  <a:pos x="0" y="295"/>
                </a:cxn>
                <a:cxn ang="0">
                  <a:pos x="3" y="251"/>
                </a:cxn>
                <a:cxn ang="0">
                  <a:pos x="11" y="210"/>
                </a:cxn>
                <a:cxn ang="0">
                  <a:pos x="25" y="171"/>
                </a:cxn>
                <a:cxn ang="0">
                  <a:pos x="45" y="134"/>
                </a:cxn>
                <a:cxn ang="0">
                  <a:pos x="70" y="101"/>
                </a:cxn>
                <a:cxn ang="0">
                  <a:pos x="99" y="71"/>
                </a:cxn>
                <a:cxn ang="0">
                  <a:pos x="132" y="46"/>
                </a:cxn>
                <a:cxn ang="0">
                  <a:pos x="169" y="26"/>
                </a:cxn>
                <a:cxn ang="0">
                  <a:pos x="209" y="11"/>
                </a:cxn>
                <a:cxn ang="0">
                  <a:pos x="253" y="3"/>
                </a:cxn>
              </a:cxnLst>
              <a:rect l="0" t="0" r="r" b="b"/>
              <a:pathLst>
                <a:path w="577" h="576">
                  <a:moveTo>
                    <a:pt x="253" y="3"/>
                  </a:moveTo>
                  <a:lnTo>
                    <a:pt x="268" y="0"/>
                  </a:lnTo>
                  <a:lnTo>
                    <a:pt x="283" y="0"/>
                  </a:lnTo>
                  <a:lnTo>
                    <a:pt x="296" y="0"/>
                  </a:lnTo>
                  <a:lnTo>
                    <a:pt x="311" y="0"/>
                  </a:lnTo>
                  <a:lnTo>
                    <a:pt x="325" y="3"/>
                  </a:lnTo>
                  <a:lnTo>
                    <a:pt x="340" y="5"/>
                  </a:lnTo>
                  <a:lnTo>
                    <a:pt x="353" y="7"/>
                  </a:lnTo>
                  <a:lnTo>
                    <a:pt x="367" y="11"/>
                  </a:lnTo>
                  <a:lnTo>
                    <a:pt x="380" y="15"/>
                  </a:lnTo>
                  <a:lnTo>
                    <a:pt x="393" y="20"/>
                  </a:lnTo>
                  <a:lnTo>
                    <a:pt x="406" y="25"/>
                  </a:lnTo>
                  <a:lnTo>
                    <a:pt x="418" y="31"/>
                  </a:lnTo>
                  <a:lnTo>
                    <a:pt x="431" y="38"/>
                  </a:lnTo>
                  <a:lnTo>
                    <a:pt x="442" y="45"/>
                  </a:lnTo>
                  <a:lnTo>
                    <a:pt x="454" y="52"/>
                  </a:lnTo>
                  <a:lnTo>
                    <a:pt x="466" y="61"/>
                  </a:lnTo>
                  <a:lnTo>
                    <a:pt x="476" y="69"/>
                  </a:lnTo>
                  <a:lnTo>
                    <a:pt x="486" y="79"/>
                  </a:lnTo>
                  <a:lnTo>
                    <a:pt x="496" y="88"/>
                  </a:lnTo>
                  <a:lnTo>
                    <a:pt x="506" y="99"/>
                  </a:lnTo>
                  <a:lnTo>
                    <a:pt x="514" y="109"/>
                  </a:lnTo>
                  <a:lnTo>
                    <a:pt x="523" y="120"/>
                  </a:lnTo>
                  <a:lnTo>
                    <a:pt x="530" y="132"/>
                  </a:lnTo>
                  <a:lnTo>
                    <a:pt x="538" y="143"/>
                  </a:lnTo>
                  <a:lnTo>
                    <a:pt x="545" y="156"/>
                  </a:lnTo>
                  <a:lnTo>
                    <a:pt x="550" y="169"/>
                  </a:lnTo>
                  <a:lnTo>
                    <a:pt x="557" y="182"/>
                  </a:lnTo>
                  <a:lnTo>
                    <a:pt x="561" y="195"/>
                  </a:lnTo>
                  <a:lnTo>
                    <a:pt x="565" y="209"/>
                  </a:lnTo>
                  <a:lnTo>
                    <a:pt x="569" y="223"/>
                  </a:lnTo>
                  <a:lnTo>
                    <a:pt x="573" y="237"/>
                  </a:lnTo>
                  <a:lnTo>
                    <a:pt x="575" y="252"/>
                  </a:lnTo>
                  <a:lnTo>
                    <a:pt x="576" y="267"/>
                  </a:lnTo>
                  <a:lnTo>
                    <a:pt x="577" y="282"/>
                  </a:lnTo>
                  <a:lnTo>
                    <a:pt x="577" y="296"/>
                  </a:lnTo>
                  <a:lnTo>
                    <a:pt x="576" y="310"/>
                  </a:lnTo>
                  <a:lnTo>
                    <a:pt x="575" y="325"/>
                  </a:lnTo>
                  <a:lnTo>
                    <a:pt x="573" y="339"/>
                  </a:lnTo>
                  <a:lnTo>
                    <a:pt x="569" y="353"/>
                  </a:lnTo>
                  <a:lnTo>
                    <a:pt x="566" y="367"/>
                  </a:lnTo>
                  <a:lnTo>
                    <a:pt x="562" y="379"/>
                  </a:lnTo>
                  <a:lnTo>
                    <a:pt x="557" y="393"/>
                  </a:lnTo>
                  <a:lnTo>
                    <a:pt x="551" y="406"/>
                  </a:lnTo>
                  <a:lnTo>
                    <a:pt x="545" y="418"/>
                  </a:lnTo>
                  <a:lnTo>
                    <a:pt x="539" y="430"/>
                  </a:lnTo>
                  <a:lnTo>
                    <a:pt x="531" y="442"/>
                  </a:lnTo>
                  <a:lnTo>
                    <a:pt x="524" y="453"/>
                  </a:lnTo>
                  <a:lnTo>
                    <a:pt x="515" y="465"/>
                  </a:lnTo>
                  <a:lnTo>
                    <a:pt x="507" y="476"/>
                  </a:lnTo>
                  <a:lnTo>
                    <a:pt x="497" y="486"/>
                  </a:lnTo>
                  <a:lnTo>
                    <a:pt x="488" y="496"/>
                  </a:lnTo>
                  <a:lnTo>
                    <a:pt x="477" y="505"/>
                  </a:lnTo>
                  <a:lnTo>
                    <a:pt x="467" y="514"/>
                  </a:lnTo>
                  <a:lnTo>
                    <a:pt x="456" y="522"/>
                  </a:lnTo>
                  <a:lnTo>
                    <a:pt x="444" y="531"/>
                  </a:lnTo>
                  <a:lnTo>
                    <a:pt x="433" y="537"/>
                  </a:lnTo>
                  <a:lnTo>
                    <a:pt x="420" y="544"/>
                  </a:lnTo>
                  <a:lnTo>
                    <a:pt x="407" y="551"/>
                  </a:lnTo>
                  <a:lnTo>
                    <a:pt x="395" y="556"/>
                  </a:lnTo>
                  <a:lnTo>
                    <a:pt x="381" y="560"/>
                  </a:lnTo>
                  <a:lnTo>
                    <a:pt x="367" y="564"/>
                  </a:lnTo>
                  <a:lnTo>
                    <a:pt x="353" y="569"/>
                  </a:lnTo>
                  <a:lnTo>
                    <a:pt x="339" y="572"/>
                  </a:lnTo>
                  <a:lnTo>
                    <a:pt x="324" y="574"/>
                  </a:lnTo>
                  <a:lnTo>
                    <a:pt x="309" y="575"/>
                  </a:lnTo>
                  <a:lnTo>
                    <a:pt x="294" y="576"/>
                  </a:lnTo>
                  <a:lnTo>
                    <a:pt x="280" y="576"/>
                  </a:lnTo>
                  <a:lnTo>
                    <a:pt x="266" y="575"/>
                  </a:lnTo>
                  <a:lnTo>
                    <a:pt x="252" y="574"/>
                  </a:lnTo>
                  <a:lnTo>
                    <a:pt x="237" y="572"/>
                  </a:lnTo>
                  <a:lnTo>
                    <a:pt x="223" y="569"/>
                  </a:lnTo>
                  <a:lnTo>
                    <a:pt x="209" y="565"/>
                  </a:lnTo>
                  <a:lnTo>
                    <a:pt x="197" y="561"/>
                  </a:lnTo>
                  <a:lnTo>
                    <a:pt x="183" y="556"/>
                  </a:lnTo>
                  <a:lnTo>
                    <a:pt x="170" y="551"/>
                  </a:lnTo>
                  <a:lnTo>
                    <a:pt x="158" y="544"/>
                  </a:lnTo>
                  <a:lnTo>
                    <a:pt x="146" y="538"/>
                  </a:lnTo>
                  <a:lnTo>
                    <a:pt x="134" y="532"/>
                  </a:lnTo>
                  <a:lnTo>
                    <a:pt x="123" y="523"/>
                  </a:lnTo>
                  <a:lnTo>
                    <a:pt x="111" y="515"/>
                  </a:lnTo>
                  <a:lnTo>
                    <a:pt x="100" y="506"/>
                  </a:lnTo>
                  <a:lnTo>
                    <a:pt x="91" y="498"/>
                  </a:lnTo>
                  <a:lnTo>
                    <a:pt x="80" y="487"/>
                  </a:lnTo>
                  <a:lnTo>
                    <a:pt x="71" y="478"/>
                  </a:lnTo>
                  <a:lnTo>
                    <a:pt x="62" y="467"/>
                  </a:lnTo>
                  <a:lnTo>
                    <a:pt x="54" y="455"/>
                  </a:lnTo>
                  <a:lnTo>
                    <a:pt x="46" y="444"/>
                  </a:lnTo>
                  <a:lnTo>
                    <a:pt x="39" y="432"/>
                  </a:lnTo>
                  <a:lnTo>
                    <a:pt x="32" y="419"/>
                  </a:lnTo>
                  <a:lnTo>
                    <a:pt x="26" y="407"/>
                  </a:lnTo>
                  <a:lnTo>
                    <a:pt x="20" y="394"/>
                  </a:lnTo>
                  <a:lnTo>
                    <a:pt x="16" y="380"/>
                  </a:lnTo>
                  <a:lnTo>
                    <a:pt x="11" y="367"/>
                  </a:lnTo>
                  <a:lnTo>
                    <a:pt x="7" y="353"/>
                  </a:lnTo>
                  <a:lnTo>
                    <a:pt x="5" y="338"/>
                  </a:lnTo>
                  <a:lnTo>
                    <a:pt x="3" y="323"/>
                  </a:lnTo>
                  <a:lnTo>
                    <a:pt x="1" y="309"/>
                  </a:lnTo>
                  <a:lnTo>
                    <a:pt x="0" y="295"/>
                  </a:lnTo>
                  <a:lnTo>
                    <a:pt x="0" y="280"/>
                  </a:lnTo>
                  <a:lnTo>
                    <a:pt x="1" y="265"/>
                  </a:lnTo>
                  <a:lnTo>
                    <a:pt x="3" y="251"/>
                  </a:lnTo>
                  <a:lnTo>
                    <a:pt x="5" y="237"/>
                  </a:lnTo>
                  <a:lnTo>
                    <a:pt x="7" y="224"/>
                  </a:lnTo>
                  <a:lnTo>
                    <a:pt x="11" y="210"/>
                  </a:lnTo>
                  <a:lnTo>
                    <a:pt x="15" y="196"/>
                  </a:lnTo>
                  <a:lnTo>
                    <a:pt x="20" y="184"/>
                  </a:lnTo>
                  <a:lnTo>
                    <a:pt x="25" y="171"/>
                  </a:lnTo>
                  <a:lnTo>
                    <a:pt x="32" y="158"/>
                  </a:lnTo>
                  <a:lnTo>
                    <a:pt x="38" y="145"/>
                  </a:lnTo>
                  <a:lnTo>
                    <a:pt x="45" y="134"/>
                  </a:lnTo>
                  <a:lnTo>
                    <a:pt x="53" y="122"/>
                  </a:lnTo>
                  <a:lnTo>
                    <a:pt x="61" y="112"/>
                  </a:lnTo>
                  <a:lnTo>
                    <a:pt x="70" y="101"/>
                  </a:lnTo>
                  <a:lnTo>
                    <a:pt x="79" y="90"/>
                  </a:lnTo>
                  <a:lnTo>
                    <a:pt x="89" y="81"/>
                  </a:lnTo>
                  <a:lnTo>
                    <a:pt x="99" y="71"/>
                  </a:lnTo>
                  <a:lnTo>
                    <a:pt x="110" y="62"/>
                  </a:lnTo>
                  <a:lnTo>
                    <a:pt x="121" y="53"/>
                  </a:lnTo>
                  <a:lnTo>
                    <a:pt x="132" y="46"/>
                  </a:lnTo>
                  <a:lnTo>
                    <a:pt x="144" y="39"/>
                  </a:lnTo>
                  <a:lnTo>
                    <a:pt x="157" y="32"/>
                  </a:lnTo>
                  <a:lnTo>
                    <a:pt x="169" y="26"/>
                  </a:lnTo>
                  <a:lnTo>
                    <a:pt x="182" y="21"/>
                  </a:lnTo>
                  <a:lnTo>
                    <a:pt x="196" y="15"/>
                  </a:lnTo>
                  <a:lnTo>
                    <a:pt x="209" y="11"/>
                  </a:lnTo>
                  <a:lnTo>
                    <a:pt x="223" y="8"/>
                  </a:lnTo>
                  <a:lnTo>
                    <a:pt x="238" y="5"/>
                  </a:lnTo>
                  <a:lnTo>
                    <a:pt x="253" y="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335"/>
            <p:cNvSpPr>
              <a:spLocks/>
            </p:cNvSpPr>
            <p:nvPr/>
          </p:nvSpPr>
          <p:spPr bwMode="auto">
            <a:xfrm>
              <a:off x="5272" y="3169"/>
              <a:ext cx="10" cy="12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109" y="3"/>
                </a:cxn>
                <a:cxn ang="0">
                  <a:pos x="127" y="9"/>
                </a:cxn>
                <a:cxn ang="0">
                  <a:pos x="143" y="18"/>
                </a:cxn>
                <a:cxn ang="0">
                  <a:pos x="158" y="31"/>
                </a:cxn>
                <a:cxn ang="0">
                  <a:pos x="169" y="46"/>
                </a:cxn>
                <a:cxn ang="0">
                  <a:pos x="179" y="64"/>
                </a:cxn>
                <a:cxn ang="0">
                  <a:pos x="185" y="84"/>
                </a:cxn>
                <a:cxn ang="0">
                  <a:pos x="188" y="105"/>
                </a:cxn>
                <a:cxn ang="0">
                  <a:pos x="186" y="126"/>
                </a:cxn>
                <a:cxn ang="0">
                  <a:pos x="182" y="146"/>
                </a:cxn>
                <a:cxn ang="0">
                  <a:pos x="174" y="164"/>
                </a:cxn>
                <a:cxn ang="0">
                  <a:pos x="163" y="180"/>
                </a:cxn>
                <a:cxn ang="0">
                  <a:pos x="150" y="193"/>
                </a:cxn>
                <a:cxn ang="0">
                  <a:pos x="135" y="202"/>
                </a:cxn>
                <a:cxn ang="0">
                  <a:pos x="117" y="209"/>
                </a:cxn>
                <a:cxn ang="0">
                  <a:pos x="97" y="212"/>
                </a:cxn>
                <a:cxn ang="0">
                  <a:pos x="78" y="210"/>
                </a:cxn>
                <a:cxn ang="0">
                  <a:pos x="60" y="204"/>
                </a:cxn>
                <a:cxn ang="0">
                  <a:pos x="45" y="194"/>
                </a:cxn>
                <a:cxn ang="0">
                  <a:pos x="30" y="182"/>
                </a:cxn>
                <a:cxn ang="0">
                  <a:pos x="18" y="167"/>
                </a:cxn>
                <a:cxn ang="0">
                  <a:pos x="9" y="149"/>
                </a:cxn>
                <a:cxn ang="0">
                  <a:pos x="2" y="128"/>
                </a:cxn>
                <a:cxn ang="0">
                  <a:pos x="0" y="107"/>
                </a:cxn>
                <a:cxn ang="0">
                  <a:pos x="1" y="86"/>
                </a:cxn>
                <a:cxn ang="0">
                  <a:pos x="5" y="67"/>
                </a:cxn>
                <a:cxn ang="0">
                  <a:pos x="14" y="49"/>
                </a:cxn>
                <a:cxn ang="0">
                  <a:pos x="24" y="33"/>
                </a:cxn>
                <a:cxn ang="0">
                  <a:pos x="38" y="19"/>
                </a:cxn>
                <a:cxn ang="0">
                  <a:pos x="54" y="10"/>
                </a:cxn>
                <a:cxn ang="0">
                  <a:pos x="71" y="4"/>
                </a:cxn>
              </a:cxnLst>
              <a:rect l="0" t="0" r="r" b="b"/>
              <a:pathLst>
                <a:path w="188" h="212">
                  <a:moveTo>
                    <a:pt x="81" y="1"/>
                  </a:moveTo>
                  <a:lnTo>
                    <a:pt x="90" y="0"/>
                  </a:lnTo>
                  <a:lnTo>
                    <a:pt x="100" y="1"/>
                  </a:lnTo>
                  <a:lnTo>
                    <a:pt x="109" y="3"/>
                  </a:lnTo>
                  <a:lnTo>
                    <a:pt x="118" y="5"/>
                  </a:lnTo>
                  <a:lnTo>
                    <a:pt x="127" y="9"/>
                  </a:lnTo>
                  <a:lnTo>
                    <a:pt x="136" y="13"/>
                  </a:lnTo>
                  <a:lnTo>
                    <a:pt x="143" y="18"/>
                  </a:lnTo>
                  <a:lnTo>
                    <a:pt x="150" y="24"/>
                  </a:lnTo>
                  <a:lnTo>
                    <a:pt x="158" y="31"/>
                  </a:lnTo>
                  <a:lnTo>
                    <a:pt x="164" y="38"/>
                  </a:lnTo>
                  <a:lnTo>
                    <a:pt x="169" y="46"/>
                  </a:lnTo>
                  <a:lnTo>
                    <a:pt x="175" y="54"/>
                  </a:lnTo>
                  <a:lnTo>
                    <a:pt x="179" y="64"/>
                  </a:lnTo>
                  <a:lnTo>
                    <a:pt x="182" y="73"/>
                  </a:lnTo>
                  <a:lnTo>
                    <a:pt x="185" y="84"/>
                  </a:lnTo>
                  <a:lnTo>
                    <a:pt x="187" y="95"/>
                  </a:lnTo>
                  <a:lnTo>
                    <a:pt x="188" y="105"/>
                  </a:lnTo>
                  <a:lnTo>
                    <a:pt x="187" y="116"/>
                  </a:lnTo>
                  <a:lnTo>
                    <a:pt x="186" y="126"/>
                  </a:lnTo>
                  <a:lnTo>
                    <a:pt x="185" y="137"/>
                  </a:lnTo>
                  <a:lnTo>
                    <a:pt x="182" y="146"/>
                  </a:lnTo>
                  <a:lnTo>
                    <a:pt x="179" y="155"/>
                  </a:lnTo>
                  <a:lnTo>
                    <a:pt x="174" y="164"/>
                  </a:lnTo>
                  <a:lnTo>
                    <a:pt x="169" y="172"/>
                  </a:lnTo>
                  <a:lnTo>
                    <a:pt x="163" y="180"/>
                  </a:lnTo>
                  <a:lnTo>
                    <a:pt x="157" y="187"/>
                  </a:lnTo>
                  <a:lnTo>
                    <a:pt x="150" y="193"/>
                  </a:lnTo>
                  <a:lnTo>
                    <a:pt x="142" y="198"/>
                  </a:lnTo>
                  <a:lnTo>
                    <a:pt x="135" y="202"/>
                  </a:lnTo>
                  <a:lnTo>
                    <a:pt x="125" y="207"/>
                  </a:lnTo>
                  <a:lnTo>
                    <a:pt x="117" y="209"/>
                  </a:lnTo>
                  <a:lnTo>
                    <a:pt x="107" y="211"/>
                  </a:lnTo>
                  <a:lnTo>
                    <a:pt x="97" y="212"/>
                  </a:lnTo>
                  <a:lnTo>
                    <a:pt x="88" y="211"/>
                  </a:lnTo>
                  <a:lnTo>
                    <a:pt x="78" y="210"/>
                  </a:lnTo>
                  <a:lnTo>
                    <a:pt x="70" y="208"/>
                  </a:lnTo>
                  <a:lnTo>
                    <a:pt x="60" y="204"/>
                  </a:lnTo>
                  <a:lnTo>
                    <a:pt x="53" y="199"/>
                  </a:lnTo>
                  <a:lnTo>
                    <a:pt x="45" y="194"/>
                  </a:lnTo>
                  <a:lnTo>
                    <a:pt x="37" y="189"/>
                  </a:lnTo>
                  <a:lnTo>
                    <a:pt x="30" y="182"/>
                  </a:lnTo>
                  <a:lnTo>
                    <a:pt x="23" y="175"/>
                  </a:lnTo>
                  <a:lnTo>
                    <a:pt x="18" y="167"/>
                  </a:lnTo>
                  <a:lnTo>
                    <a:pt x="13" y="158"/>
                  </a:lnTo>
                  <a:lnTo>
                    <a:pt x="9" y="149"/>
                  </a:lnTo>
                  <a:lnTo>
                    <a:pt x="5" y="139"/>
                  </a:lnTo>
                  <a:lnTo>
                    <a:pt x="2" y="128"/>
                  </a:lnTo>
                  <a:lnTo>
                    <a:pt x="1" y="118"/>
                  </a:lnTo>
                  <a:lnTo>
                    <a:pt x="0" y="107"/>
                  </a:lnTo>
                  <a:lnTo>
                    <a:pt x="0" y="97"/>
                  </a:lnTo>
                  <a:lnTo>
                    <a:pt x="1" y="86"/>
                  </a:lnTo>
                  <a:lnTo>
                    <a:pt x="3" y="77"/>
                  </a:lnTo>
                  <a:lnTo>
                    <a:pt x="5" y="67"/>
                  </a:lnTo>
                  <a:lnTo>
                    <a:pt x="10" y="58"/>
                  </a:lnTo>
                  <a:lnTo>
                    <a:pt x="14" y="49"/>
                  </a:lnTo>
                  <a:lnTo>
                    <a:pt x="19" y="41"/>
                  </a:lnTo>
                  <a:lnTo>
                    <a:pt x="24" y="33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6" y="14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1" y="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336"/>
            <p:cNvSpPr>
              <a:spLocks/>
            </p:cNvSpPr>
            <p:nvPr/>
          </p:nvSpPr>
          <p:spPr bwMode="auto">
            <a:xfrm>
              <a:off x="5273" y="3155"/>
              <a:ext cx="23" cy="24"/>
            </a:xfrm>
            <a:custGeom>
              <a:avLst/>
              <a:gdLst/>
              <a:ahLst/>
              <a:cxnLst>
                <a:cxn ang="0">
                  <a:pos x="37" y="25"/>
                </a:cxn>
                <a:cxn ang="0">
                  <a:pos x="20" y="46"/>
                </a:cxn>
                <a:cxn ang="0">
                  <a:pos x="8" y="67"/>
                </a:cxn>
                <a:cxn ang="0">
                  <a:pos x="2" y="83"/>
                </a:cxn>
                <a:cxn ang="0">
                  <a:pos x="0" y="96"/>
                </a:cxn>
                <a:cxn ang="0">
                  <a:pos x="1" y="109"/>
                </a:cxn>
                <a:cxn ang="0">
                  <a:pos x="4" y="122"/>
                </a:cxn>
                <a:cxn ang="0">
                  <a:pos x="11" y="134"/>
                </a:cxn>
                <a:cxn ang="0">
                  <a:pos x="22" y="147"/>
                </a:cxn>
                <a:cxn ang="0">
                  <a:pos x="38" y="158"/>
                </a:cxn>
                <a:cxn ang="0">
                  <a:pos x="59" y="169"/>
                </a:cxn>
                <a:cxn ang="0">
                  <a:pos x="77" y="173"/>
                </a:cxn>
                <a:cxn ang="0">
                  <a:pos x="103" y="176"/>
                </a:cxn>
                <a:cxn ang="0">
                  <a:pos x="129" y="181"/>
                </a:cxn>
                <a:cxn ang="0">
                  <a:pos x="155" y="195"/>
                </a:cxn>
                <a:cxn ang="0">
                  <a:pos x="175" y="209"/>
                </a:cxn>
                <a:cxn ang="0">
                  <a:pos x="187" y="224"/>
                </a:cxn>
                <a:cxn ang="0">
                  <a:pos x="197" y="240"/>
                </a:cxn>
                <a:cxn ang="0">
                  <a:pos x="207" y="261"/>
                </a:cxn>
                <a:cxn ang="0">
                  <a:pos x="214" y="284"/>
                </a:cxn>
                <a:cxn ang="0">
                  <a:pos x="219" y="313"/>
                </a:cxn>
                <a:cxn ang="0">
                  <a:pos x="222" y="336"/>
                </a:cxn>
                <a:cxn ang="0">
                  <a:pos x="229" y="368"/>
                </a:cxn>
                <a:cxn ang="0">
                  <a:pos x="240" y="395"/>
                </a:cxn>
                <a:cxn ang="0">
                  <a:pos x="251" y="413"/>
                </a:cxn>
                <a:cxn ang="0">
                  <a:pos x="261" y="422"/>
                </a:cxn>
                <a:cxn ang="0">
                  <a:pos x="274" y="429"/>
                </a:cxn>
                <a:cxn ang="0">
                  <a:pos x="287" y="435"/>
                </a:cxn>
                <a:cxn ang="0">
                  <a:pos x="303" y="435"/>
                </a:cxn>
                <a:cxn ang="0">
                  <a:pos x="322" y="431"/>
                </a:cxn>
                <a:cxn ang="0">
                  <a:pos x="344" y="421"/>
                </a:cxn>
                <a:cxn ang="0">
                  <a:pos x="367" y="405"/>
                </a:cxn>
                <a:cxn ang="0">
                  <a:pos x="384" y="388"/>
                </a:cxn>
                <a:cxn ang="0">
                  <a:pos x="397" y="354"/>
                </a:cxn>
                <a:cxn ang="0">
                  <a:pos x="405" y="319"/>
                </a:cxn>
                <a:cxn ang="0">
                  <a:pos x="408" y="275"/>
                </a:cxn>
                <a:cxn ang="0">
                  <a:pos x="405" y="238"/>
                </a:cxn>
                <a:cxn ang="0">
                  <a:pos x="400" y="210"/>
                </a:cxn>
                <a:cxn ang="0">
                  <a:pos x="391" y="183"/>
                </a:cxn>
                <a:cxn ang="0">
                  <a:pos x="380" y="153"/>
                </a:cxn>
                <a:cxn ang="0">
                  <a:pos x="363" y="124"/>
                </a:cxn>
                <a:cxn ang="0">
                  <a:pos x="341" y="92"/>
                </a:cxn>
                <a:cxn ang="0">
                  <a:pos x="325" y="72"/>
                </a:cxn>
                <a:cxn ang="0">
                  <a:pos x="298" y="50"/>
                </a:cxn>
                <a:cxn ang="0">
                  <a:pos x="268" y="32"/>
                </a:cxn>
                <a:cxn ang="0">
                  <a:pos x="231" y="15"/>
                </a:cxn>
                <a:cxn ang="0">
                  <a:pos x="197" y="5"/>
                </a:cxn>
                <a:cxn ang="0">
                  <a:pos x="173" y="1"/>
                </a:cxn>
                <a:cxn ang="0">
                  <a:pos x="147" y="0"/>
                </a:cxn>
                <a:cxn ang="0">
                  <a:pos x="119" y="1"/>
                </a:cxn>
                <a:cxn ang="0">
                  <a:pos x="88" y="6"/>
                </a:cxn>
                <a:cxn ang="0">
                  <a:pos x="58" y="15"/>
                </a:cxn>
              </a:cxnLst>
              <a:rect l="0" t="0" r="r" b="b"/>
              <a:pathLst>
                <a:path w="408" h="435">
                  <a:moveTo>
                    <a:pt x="42" y="21"/>
                  </a:moveTo>
                  <a:lnTo>
                    <a:pt x="37" y="25"/>
                  </a:lnTo>
                  <a:lnTo>
                    <a:pt x="26" y="38"/>
                  </a:lnTo>
                  <a:lnTo>
                    <a:pt x="20" y="46"/>
                  </a:lnTo>
                  <a:lnTo>
                    <a:pt x="13" y="56"/>
                  </a:lnTo>
                  <a:lnTo>
                    <a:pt x="8" y="67"/>
                  </a:lnTo>
                  <a:lnTo>
                    <a:pt x="3" y="78"/>
                  </a:lnTo>
                  <a:lnTo>
                    <a:pt x="2" y="83"/>
                  </a:lnTo>
                  <a:lnTo>
                    <a:pt x="1" y="90"/>
                  </a:lnTo>
                  <a:lnTo>
                    <a:pt x="0" y="96"/>
                  </a:lnTo>
                  <a:lnTo>
                    <a:pt x="0" y="103"/>
                  </a:lnTo>
                  <a:lnTo>
                    <a:pt x="1" y="109"/>
                  </a:lnTo>
                  <a:lnTo>
                    <a:pt x="2" y="115"/>
                  </a:lnTo>
                  <a:lnTo>
                    <a:pt x="4" y="122"/>
                  </a:lnTo>
                  <a:lnTo>
                    <a:pt x="7" y="128"/>
                  </a:lnTo>
                  <a:lnTo>
                    <a:pt x="11" y="134"/>
                  </a:lnTo>
                  <a:lnTo>
                    <a:pt x="15" y="141"/>
                  </a:lnTo>
                  <a:lnTo>
                    <a:pt x="22" y="147"/>
                  </a:lnTo>
                  <a:lnTo>
                    <a:pt x="29" y="152"/>
                  </a:lnTo>
                  <a:lnTo>
                    <a:pt x="38" y="158"/>
                  </a:lnTo>
                  <a:lnTo>
                    <a:pt x="47" y="164"/>
                  </a:lnTo>
                  <a:lnTo>
                    <a:pt x="59" y="169"/>
                  </a:lnTo>
                  <a:lnTo>
                    <a:pt x="72" y="173"/>
                  </a:lnTo>
                  <a:lnTo>
                    <a:pt x="77" y="173"/>
                  </a:lnTo>
                  <a:lnTo>
                    <a:pt x="93" y="173"/>
                  </a:lnTo>
                  <a:lnTo>
                    <a:pt x="103" y="176"/>
                  </a:lnTo>
                  <a:lnTo>
                    <a:pt x="116" y="178"/>
                  </a:lnTo>
                  <a:lnTo>
                    <a:pt x="129" y="181"/>
                  </a:lnTo>
                  <a:lnTo>
                    <a:pt x="141" y="187"/>
                  </a:lnTo>
                  <a:lnTo>
                    <a:pt x="155" y="195"/>
                  </a:lnTo>
                  <a:lnTo>
                    <a:pt x="169" y="204"/>
                  </a:lnTo>
                  <a:lnTo>
                    <a:pt x="175" y="209"/>
                  </a:lnTo>
                  <a:lnTo>
                    <a:pt x="181" y="217"/>
                  </a:lnTo>
                  <a:lnTo>
                    <a:pt x="187" y="224"/>
                  </a:lnTo>
                  <a:lnTo>
                    <a:pt x="192" y="232"/>
                  </a:lnTo>
                  <a:lnTo>
                    <a:pt x="197" y="240"/>
                  </a:lnTo>
                  <a:lnTo>
                    <a:pt x="203" y="251"/>
                  </a:lnTo>
                  <a:lnTo>
                    <a:pt x="207" y="261"/>
                  </a:lnTo>
                  <a:lnTo>
                    <a:pt x="211" y="272"/>
                  </a:lnTo>
                  <a:lnTo>
                    <a:pt x="214" y="284"/>
                  </a:lnTo>
                  <a:lnTo>
                    <a:pt x="217" y="298"/>
                  </a:lnTo>
                  <a:lnTo>
                    <a:pt x="219" y="313"/>
                  </a:lnTo>
                  <a:lnTo>
                    <a:pt x="221" y="328"/>
                  </a:lnTo>
                  <a:lnTo>
                    <a:pt x="222" y="336"/>
                  </a:lnTo>
                  <a:lnTo>
                    <a:pt x="225" y="355"/>
                  </a:lnTo>
                  <a:lnTo>
                    <a:pt x="229" y="368"/>
                  </a:lnTo>
                  <a:lnTo>
                    <a:pt x="233" y="381"/>
                  </a:lnTo>
                  <a:lnTo>
                    <a:pt x="240" y="395"/>
                  </a:lnTo>
                  <a:lnTo>
                    <a:pt x="247" y="406"/>
                  </a:lnTo>
                  <a:lnTo>
                    <a:pt x="251" y="413"/>
                  </a:lnTo>
                  <a:lnTo>
                    <a:pt x="256" y="418"/>
                  </a:lnTo>
                  <a:lnTo>
                    <a:pt x="261" y="422"/>
                  </a:lnTo>
                  <a:lnTo>
                    <a:pt x="267" y="426"/>
                  </a:lnTo>
                  <a:lnTo>
                    <a:pt x="274" y="429"/>
                  </a:lnTo>
                  <a:lnTo>
                    <a:pt x="280" y="433"/>
                  </a:lnTo>
                  <a:lnTo>
                    <a:pt x="287" y="435"/>
                  </a:lnTo>
                  <a:lnTo>
                    <a:pt x="295" y="435"/>
                  </a:lnTo>
                  <a:lnTo>
                    <a:pt x="303" y="435"/>
                  </a:lnTo>
                  <a:lnTo>
                    <a:pt x="313" y="433"/>
                  </a:lnTo>
                  <a:lnTo>
                    <a:pt x="322" y="431"/>
                  </a:lnTo>
                  <a:lnTo>
                    <a:pt x="332" y="426"/>
                  </a:lnTo>
                  <a:lnTo>
                    <a:pt x="344" y="421"/>
                  </a:lnTo>
                  <a:lnTo>
                    <a:pt x="355" y="414"/>
                  </a:lnTo>
                  <a:lnTo>
                    <a:pt x="367" y="405"/>
                  </a:lnTo>
                  <a:lnTo>
                    <a:pt x="380" y="395"/>
                  </a:lnTo>
                  <a:lnTo>
                    <a:pt x="384" y="388"/>
                  </a:lnTo>
                  <a:lnTo>
                    <a:pt x="391" y="368"/>
                  </a:lnTo>
                  <a:lnTo>
                    <a:pt x="397" y="354"/>
                  </a:lnTo>
                  <a:lnTo>
                    <a:pt x="401" y="337"/>
                  </a:lnTo>
                  <a:lnTo>
                    <a:pt x="405" y="319"/>
                  </a:lnTo>
                  <a:lnTo>
                    <a:pt x="407" y="298"/>
                  </a:lnTo>
                  <a:lnTo>
                    <a:pt x="408" y="275"/>
                  </a:lnTo>
                  <a:lnTo>
                    <a:pt x="407" y="251"/>
                  </a:lnTo>
                  <a:lnTo>
                    <a:pt x="405" y="238"/>
                  </a:lnTo>
                  <a:lnTo>
                    <a:pt x="403" y="224"/>
                  </a:lnTo>
                  <a:lnTo>
                    <a:pt x="400" y="210"/>
                  </a:lnTo>
                  <a:lnTo>
                    <a:pt x="397" y="197"/>
                  </a:lnTo>
                  <a:lnTo>
                    <a:pt x="391" y="183"/>
                  </a:lnTo>
                  <a:lnTo>
                    <a:pt x="386" y="168"/>
                  </a:lnTo>
                  <a:lnTo>
                    <a:pt x="380" y="153"/>
                  </a:lnTo>
                  <a:lnTo>
                    <a:pt x="372" y="138"/>
                  </a:lnTo>
                  <a:lnTo>
                    <a:pt x="363" y="124"/>
                  </a:lnTo>
                  <a:lnTo>
                    <a:pt x="353" y="108"/>
                  </a:lnTo>
                  <a:lnTo>
                    <a:pt x="341" y="92"/>
                  </a:lnTo>
                  <a:lnTo>
                    <a:pt x="330" y="77"/>
                  </a:lnTo>
                  <a:lnTo>
                    <a:pt x="325" y="72"/>
                  </a:lnTo>
                  <a:lnTo>
                    <a:pt x="309" y="58"/>
                  </a:lnTo>
                  <a:lnTo>
                    <a:pt x="298" y="50"/>
                  </a:lnTo>
                  <a:lnTo>
                    <a:pt x="284" y="41"/>
                  </a:lnTo>
                  <a:lnTo>
                    <a:pt x="268" y="32"/>
                  </a:lnTo>
                  <a:lnTo>
                    <a:pt x="251" y="22"/>
                  </a:lnTo>
                  <a:lnTo>
                    <a:pt x="231" y="15"/>
                  </a:lnTo>
                  <a:lnTo>
                    <a:pt x="209" y="7"/>
                  </a:lnTo>
                  <a:lnTo>
                    <a:pt x="197" y="5"/>
                  </a:lnTo>
                  <a:lnTo>
                    <a:pt x="186" y="3"/>
                  </a:lnTo>
                  <a:lnTo>
                    <a:pt x="173" y="1"/>
                  </a:lnTo>
                  <a:lnTo>
                    <a:pt x="160" y="0"/>
                  </a:lnTo>
                  <a:lnTo>
                    <a:pt x="147" y="0"/>
                  </a:lnTo>
                  <a:lnTo>
                    <a:pt x="133" y="0"/>
                  </a:lnTo>
                  <a:lnTo>
                    <a:pt x="119" y="1"/>
                  </a:lnTo>
                  <a:lnTo>
                    <a:pt x="104" y="3"/>
                  </a:lnTo>
                  <a:lnTo>
                    <a:pt x="88" y="6"/>
                  </a:lnTo>
                  <a:lnTo>
                    <a:pt x="74" y="10"/>
                  </a:lnTo>
                  <a:lnTo>
                    <a:pt x="58" y="15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5172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337"/>
            <p:cNvSpPr>
              <a:spLocks/>
            </p:cNvSpPr>
            <p:nvPr/>
          </p:nvSpPr>
          <p:spPr bwMode="auto">
            <a:xfrm>
              <a:off x="5181" y="3130"/>
              <a:ext cx="11" cy="6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197" y="1"/>
                </a:cxn>
                <a:cxn ang="0">
                  <a:pos x="161" y="0"/>
                </a:cxn>
                <a:cxn ang="0">
                  <a:pos x="138" y="1"/>
                </a:cxn>
                <a:cxn ang="0">
                  <a:pos x="113" y="2"/>
                </a:cxn>
                <a:cxn ang="0">
                  <a:pos x="89" y="3"/>
                </a:cxn>
                <a:cxn ang="0">
                  <a:pos x="65" y="7"/>
                </a:cxn>
                <a:cxn ang="0">
                  <a:pos x="54" y="9"/>
                </a:cxn>
                <a:cxn ang="0">
                  <a:pos x="42" y="11"/>
                </a:cxn>
                <a:cxn ang="0">
                  <a:pos x="33" y="14"/>
                </a:cxn>
                <a:cxn ang="0">
                  <a:pos x="24" y="17"/>
                </a:cxn>
                <a:cxn ang="0">
                  <a:pos x="16" y="20"/>
                </a:cxn>
                <a:cxn ang="0">
                  <a:pos x="10" y="25"/>
                </a:cxn>
                <a:cxn ang="0">
                  <a:pos x="5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6"/>
                </a:cxn>
                <a:cxn ang="0">
                  <a:pos x="2" y="52"/>
                </a:cxn>
                <a:cxn ang="0">
                  <a:pos x="8" y="59"/>
                </a:cxn>
                <a:cxn ang="0">
                  <a:pos x="14" y="68"/>
                </a:cxn>
                <a:cxn ang="0">
                  <a:pos x="23" y="76"/>
                </a:cxn>
                <a:cxn ang="0">
                  <a:pos x="35" y="86"/>
                </a:cxn>
                <a:cxn ang="0">
                  <a:pos x="50" y="96"/>
                </a:cxn>
                <a:cxn ang="0">
                  <a:pos x="211" y="1"/>
                </a:cxn>
              </a:cxnLst>
              <a:rect l="0" t="0" r="r" b="b"/>
              <a:pathLst>
                <a:path w="211" h="96">
                  <a:moveTo>
                    <a:pt x="211" y="1"/>
                  </a:moveTo>
                  <a:lnTo>
                    <a:pt x="197" y="1"/>
                  </a:lnTo>
                  <a:lnTo>
                    <a:pt x="161" y="0"/>
                  </a:lnTo>
                  <a:lnTo>
                    <a:pt x="138" y="1"/>
                  </a:lnTo>
                  <a:lnTo>
                    <a:pt x="113" y="2"/>
                  </a:lnTo>
                  <a:lnTo>
                    <a:pt x="89" y="3"/>
                  </a:lnTo>
                  <a:lnTo>
                    <a:pt x="65" y="7"/>
                  </a:lnTo>
                  <a:lnTo>
                    <a:pt x="54" y="9"/>
                  </a:lnTo>
                  <a:lnTo>
                    <a:pt x="42" y="11"/>
                  </a:lnTo>
                  <a:lnTo>
                    <a:pt x="33" y="14"/>
                  </a:lnTo>
                  <a:lnTo>
                    <a:pt x="24" y="17"/>
                  </a:lnTo>
                  <a:lnTo>
                    <a:pt x="16" y="20"/>
                  </a:lnTo>
                  <a:lnTo>
                    <a:pt x="10" y="25"/>
                  </a:lnTo>
                  <a:lnTo>
                    <a:pt x="5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8" y="59"/>
                  </a:lnTo>
                  <a:lnTo>
                    <a:pt x="14" y="68"/>
                  </a:lnTo>
                  <a:lnTo>
                    <a:pt x="23" y="76"/>
                  </a:lnTo>
                  <a:lnTo>
                    <a:pt x="35" y="86"/>
                  </a:lnTo>
                  <a:lnTo>
                    <a:pt x="50" y="96"/>
                  </a:lnTo>
                  <a:lnTo>
                    <a:pt x="211" y="1"/>
                  </a:lnTo>
                  <a:close/>
                </a:path>
              </a:pathLst>
            </a:custGeom>
            <a:solidFill>
              <a:srgbClr val="E29B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338"/>
            <p:cNvSpPr>
              <a:spLocks/>
            </p:cNvSpPr>
            <p:nvPr/>
          </p:nvSpPr>
          <p:spPr bwMode="auto">
            <a:xfrm>
              <a:off x="5195" y="3133"/>
              <a:ext cx="5" cy="1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7" y="13"/>
                </a:cxn>
                <a:cxn ang="0">
                  <a:pos x="42" y="45"/>
                </a:cxn>
                <a:cxn ang="0">
                  <a:pos x="51" y="66"/>
                </a:cxn>
                <a:cxn ang="0">
                  <a:pos x="60" y="89"/>
                </a:cxn>
                <a:cxn ang="0">
                  <a:pos x="69" y="112"/>
                </a:cxn>
                <a:cxn ang="0">
                  <a:pos x="76" y="135"/>
                </a:cxn>
                <a:cxn ang="0">
                  <a:pos x="79" y="146"/>
                </a:cxn>
                <a:cxn ang="0">
                  <a:pos x="81" y="157"/>
                </a:cxn>
                <a:cxn ang="0">
                  <a:pos x="82" y="167"/>
                </a:cxn>
                <a:cxn ang="0">
                  <a:pos x="84" y="177"/>
                </a:cxn>
                <a:cxn ang="0">
                  <a:pos x="84" y="185"/>
                </a:cxn>
                <a:cxn ang="0">
                  <a:pos x="82" y="193"/>
                </a:cxn>
                <a:cxn ang="0">
                  <a:pos x="80" y="199"/>
                </a:cxn>
                <a:cxn ang="0">
                  <a:pos x="77" y="204"/>
                </a:cxn>
                <a:cxn ang="0">
                  <a:pos x="73" y="207"/>
                </a:cxn>
                <a:cxn ang="0">
                  <a:pos x="67" y="211"/>
                </a:cxn>
                <a:cxn ang="0">
                  <a:pos x="60" y="211"/>
                </a:cxn>
                <a:cxn ang="0">
                  <a:pos x="52" y="209"/>
                </a:cxn>
                <a:cxn ang="0">
                  <a:pos x="41" y="206"/>
                </a:cxn>
                <a:cxn ang="0">
                  <a:pos x="30" y="202"/>
                </a:cxn>
                <a:cxn ang="0">
                  <a:pos x="16" y="195"/>
                </a:cxn>
                <a:cxn ang="0">
                  <a:pos x="0" y="185"/>
                </a:cxn>
                <a:cxn ang="0">
                  <a:pos x="21" y="0"/>
                </a:cxn>
              </a:cxnLst>
              <a:rect l="0" t="0" r="r" b="b"/>
              <a:pathLst>
                <a:path w="84" h="211">
                  <a:moveTo>
                    <a:pt x="21" y="0"/>
                  </a:moveTo>
                  <a:lnTo>
                    <a:pt x="27" y="13"/>
                  </a:lnTo>
                  <a:lnTo>
                    <a:pt x="42" y="45"/>
                  </a:lnTo>
                  <a:lnTo>
                    <a:pt x="51" y="66"/>
                  </a:lnTo>
                  <a:lnTo>
                    <a:pt x="60" y="89"/>
                  </a:lnTo>
                  <a:lnTo>
                    <a:pt x="69" y="112"/>
                  </a:lnTo>
                  <a:lnTo>
                    <a:pt x="76" y="135"/>
                  </a:lnTo>
                  <a:lnTo>
                    <a:pt x="79" y="146"/>
                  </a:lnTo>
                  <a:lnTo>
                    <a:pt x="81" y="157"/>
                  </a:lnTo>
                  <a:lnTo>
                    <a:pt x="82" y="167"/>
                  </a:lnTo>
                  <a:lnTo>
                    <a:pt x="84" y="177"/>
                  </a:lnTo>
                  <a:lnTo>
                    <a:pt x="84" y="185"/>
                  </a:lnTo>
                  <a:lnTo>
                    <a:pt x="82" y="193"/>
                  </a:lnTo>
                  <a:lnTo>
                    <a:pt x="80" y="199"/>
                  </a:lnTo>
                  <a:lnTo>
                    <a:pt x="77" y="204"/>
                  </a:lnTo>
                  <a:lnTo>
                    <a:pt x="73" y="207"/>
                  </a:lnTo>
                  <a:lnTo>
                    <a:pt x="67" y="211"/>
                  </a:lnTo>
                  <a:lnTo>
                    <a:pt x="60" y="211"/>
                  </a:lnTo>
                  <a:lnTo>
                    <a:pt x="52" y="209"/>
                  </a:lnTo>
                  <a:lnTo>
                    <a:pt x="41" y="206"/>
                  </a:lnTo>
                  <a:lnTo>
                    <a:pt x="30" y="202"/>
                  </a:lnTo>
                  <a:lnTo>
                    <a:pt x="16" y="195"/>
                  </a:lnTo>
                  <a:lnTo>
                    <a:pt x="0" y="18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29B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339"/>
            <p:cNvSpPr>
              <a:spLocks/>
            </p:cNvSpPr>
            <p:nvPr/>
          </p:nvSpPr>
          <p:spPr bwMode="auto">
            <a:xfrm>
              <a:off x="5162" y="3037"/>
              <a:ext cx="20" cy="25"/>
            </a:xfrm>
            <a:custGeom>
              <a:avLst/>
              <a:gdLst/>
              <a:ahLst/>
              <a:cxnLst>
                <a:cxn ang="0">
                  <a:pos x="359" y="449"/>
                </a:cxn>
                <a:cxn ang="0">
                  <a:pos x="362" y="430"/>
                </a:cxn>
                <a:cxn ang="0">
                  <a:pos x="365" y="382"/>
                </a:cxn>
                <a:cxn ang="0">
                  <a:pos x="365" y="367"/>
                </a:cxn>
                <a:cxn ang="0">
                  <a:pos x="365" y="350"/>
                </a:cxn>
                <a:cxn ang="0">
                  <a:pos x="364" y="332"/>
                </a:cxn>
                <a:cxn ang="0">
                  <a:pos x="362" y="313"/>
                </a:cxn>
                <a:cxn ang="0">
                  <a:pos x="360" y="294"/>
                </a:cxn>
                <a:cxn ang="0">
                  <a:pos x="355" y="274"/>
                </a:cxn>
                <a:cxn ang="0">
                  <a:pos x="351" y="254"/>
                </a:cxn>
                <a:cxn ang="0">
                  <a:pos x="346" y="232"/>
                </a:cxn>
                <a:cxn ang="0">
                  <a:pos x="338" y="212"/>
                </a:cxn>
                <a:cxn ang="0">
                  <a:pos x="330" y="192"/>
                </a:cxn>
                <a:cxn ang="0">
                  <a:pos x="319" y="172"/>
                </a:cxn>
                <a:cxn ang="0">
                  <a:pos x="308" y="152"/>
                </a:cxn>
                <a:cxn ang="0">
                  <a:pos x="294" y="133"/>
                </a:cxn>
                <a:cxn ang="0">
                  <a:pos x="279" y="114"/>
                </a:cxn>
                <a:cxn ang="0">
                  <a:pos x="262" y="97"/>
                </a:cxn>
                <a:cxn ang="0">
                  <a:pos x="242" y="80"/>
                </a:cxn>
                <a:cxn ang="0">
                  <a:pos x="221" y="64"/>
                </a:cxn>
                <a:cxn ang="0">
                  <a:pos x="197" y="50"/>
                </a:cxn>
                <a:cxn ang="0">
                  <a:pos x="171" y="38"/>
                </a:cxn>
                <a:cxn ang="0">
                  <a:pos x="142" y="26"/>
                </a:cxn>
                <a:cxn ang="0">
                  <a:pos x="111" y="17"/>
                </a:cxn>
                <a:cxn ang="0">
                  <a:pos x="76" y="9"/>
                </a:cxn>
                <a:cxn ang="0">
                  <a:pos x="39" y="4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10" y="0"/>
                </a:cxn>
                <a:cxn ang="0">
                  <a:pos x="22" y="1"/>
                </a:cxn>
                <a:cxn ang="0">
                  <a:pos x="39" y="3"/>
                </a:cxn>
                <a:cxn ang="0">
                  <a:pos x="48" y="4"/>
                </a:cxn>
                <a:cxn ang="0">
                  <a:pos x="59" y="7"/>
                </a:cxn>
                <a:cxn ang="0">
                  <a:pos x="70" y="10"/>
                </a:cxn>
                <a:cxn ang="0">
                  <a:pos x="81" y="15"/>
                </a:cxn>
                <a:cxn ang="0">
                  <a:pos x="94" y="20"/>
                </a:cxn>
                <a:cxn ang="0">
                  <a:pos x="107" y="26"/>
                </a:cxn>
                <a:cxn ang="0">
                  <a:pos x="120" y="34"/>
                </a:cxn>
                <a:cxn ang="0">
                  <a:pos x="134" y="43"/>
                </a:cxn>
                <a:cxn ang="0">
                  <a:pos x="149" y="54"/>
                </a:cxn>
                <a:cxn ang="0">
                  <a:pos x="163" y="65"/>
                </a:cxn>
                <a:cxn ang="0">
                  <a:pos x="178" y="79"/>
                </a:cxn>
                <a:cxn ang="0">
                  <a:pos x="192" y="94"/>
                </a:cxn>
                <a:cxn ang="0">
                  <a:pos x="208" y="111"/>
                </a:cxn>
                <a:cxn ang="0">
                  <a:pos x="223" y="130"/>
                </a:cxn>
                <a:cxn ang="0">
                  <a:pos x="238" y="151"/>
                </a:cxn>
                <a:cxn ang="0">
                  <a:pos x="253" y="174"/>
                </a:cxn>
                <a:cxn ang="0">
                  <a:pos x="268" y="200"/>
                </a:cxn>
                <a:cxn ang="0">
                  <a:pos x="281" y="227"/>
                </a:cxn>
                <a:cxn ang="0">
                  <a:pos x="296" y="258"/>
                </a:cxn>
                <a:cxn ang="0">
                  <a:pos x="310" y="291"/>
                </a:cxn>
                <a:cxn ang="0">
                  <a:pos x="323" y="326"/>
                </a:cxn>
                <a:cxn ang="0">
                  <a:pos x="335" y="364"/>
                </a:cxn>
                <a:cxn ang="0">
                  <a:pos x="348" y="405"/>
                </a:cxn>
                <a:cxn ang="0">
                  <a:pos x="359" y="449"/>
                </a:cxn>
              </a:cxnLst>
              <a:rect l="0" t="0" r="r" b="b"/>
              <a:pathLst>
                <a:path w="365" h="449">
                  <a:moveTo>
                    <a:pt x="359" y="449"/>
                  </a:moveTo>
                  <a:lnTo>
                    <a:pt x="362" y="430"/>
                  </a:lnTo>
                  <a:lnTo>
                    <a:pt x="365" y="382"/>
                  </a:lnTo>
                  <a:lnTo>
                    <a:pt x="365" y="367"/>
                  </a:lnTo>
                  <a:lnTo>
                    <a:pt x="365" y="350"/>
                  </a:lnTo>
                  <a:lnTo>
                    <a:pt x="364" y="332"/>
                  </a:lnTo>
                  <a:lnTo>
                    <a:pt x="362" y="313"/>
                  </a:lnTo>
                  <a:lnTo>
                    <a:pt x="360" y="294"/>
                  </a:lnTo>
                  <a:lnTo>
                    <a:pt x="355" y="274"/>
                  </a:lnTo>
                  <a:lnTo>
                    <a:pt x="351" y="254"/>
                  </a:lnTo>
                  <a:lnTo>
                    <a:pt x="346" y="232"/>
                  </a:lnTo>
                  <a:lnTo>
                    <a:pt x="338" y="212"/>
                  </a:lnTo>
                  <a:lnTo>
                    <a:pt x="330" y="192"/>
                  </a:lnTo>
                  <a:lnTo>
                    <a:pt x="319" y="172"/>
                  </a:lnTo>
                  <a:lnTo>
                    <a:pt x="308" y="152"/>
                  </a:lnTo>
                  <a:lnTo>
                    <a:pt x="294" y="133"/>
                  </a:lnTo>
                  <a:lnTo>
                    <a:pt x="279" y="114"/>
                  </a:lnTo>
                  <a:lnTo>
                    <a:pt x="262" y="97"/>
                  </a:lnTo>
                  <a:lnTo>
                    <a:pt x="242" y="80"/>
                  </a:lnTo>
                  <a:lnTo>
                    <a:pt x="221" y="64"/>
                  </a:lnTo>
                  <a:lnTo>
                    <a:pt x="197" y="50"/>
                  </a:lnTo>
                  <a:lnTo>
                    <a:pt x="171" y="38"/>
                  </a:lnTo>
                  <a:lnTo>
                    <a:pt x="142" y="26"/>
                  </a:lnTo>
                  <a:lnTo>
                    <a:pt x="111" y="17"/>
                  </a:lnTo>
                  <a:lnTo>
                    <a:pt x="76" y="9"/>
                  </a:lnTo>
                  <a:lnTo>
                    <a:pt x="39" y="4"/>
                  </a:lnTo>
                  <a:lnTo>
                    <a:pt x="0" y="1"/>
                  </a:lnTo>
                  <a:lnTo>
                    <a:pt x="2" y="1"/>
                  </a:lnTo>
                  <a:lnTo>
                    <a:pt x="10" y="0"/>
                  </a:lnTo>
                  <a:lnTo>
                    <a:pt x="22" y="1"/>
                  </a:lnTo>
                  <a:lnTo>
                    <a:pt x="39" y="3"/>
                  </a:lnTo>
                  <a:lnTo>
                    <a:pt x="48" y="4"/>
                  </a:lnTo>
                  <a:lnTo>
                    <a:pt x="59" y="7"/>
                  </a:lnTo>
                  <a:lnTo>
                    <a:pt x="70" y="10"/>
                  </a:lnTo>
                  <a:lnTo>
                    <a:pt x="81" y="15"/>
                  </a:lnTo>
                  <a:lnTo>
                    <a:pt x="94" y="20"/>
                  </a:lnTo>
                  <a:lnTo>
                    <a:pt x="107" y="26"/>
                  </a:lnTo>
                  <a:lnTo>
                    <a:pt x="120" y="34"/>
                  </a:lnTo>
                  <a:lnTo>
                    <a:pt x="134" y="43"/>
                  </a:lnTo>
                  <a:lnTo>
                    <a:pt x="149" y="54"/>
                  </a:lnTo>
                  <a:lnTo>
                    <a:pt x="163" y="65"/>
                  </a:lnTo>
                  <a:lnTo>
                    <a:pt x="178" y="79"/>
                  </a:lnTo>
                  <a:lnTo>
                    <a:pt x="192" y="94"/>
                  </a:lnTo>
                  <a:lnTo>
                    <a:pt x="208" y="111"/>
                  </a:lnTo>
                  <a:lnTo>
                    <a:pt x="223" y="130"/>
                  </a:lnTo>
                  <a:lnTo>
                    <a:pt x="238" y="151"/>
                  </a:lnTo>
                  <a:lnTo>
                    <a:pt x="253" y="174"/>
                  </a:lnTo>
                  <a:lnTo>
                    <a:pt x="268" y="200"/>
                  </a:lnTo>
                  <a:lnTo>
                    <a:pt x="281" y="227"/>
                  </a:lnTo>
                  <a:lnTo>
                    <a:pt x="296" y="258"/>
                  </a:lnTo>
                  <a:lnTo>
                    <a:pt x="310" y="291"/>
                  </a:lnTo>
                  <a:lnTo>
                    <a:pt x="323" y="326"/>
                  </a:lnTo>
                  <a:lnTo>
                    <a:pt x="335" y="364"/>
                  </a:lnTo>
                  <a:lnTo>
                    <a:pt x="348" y="405"/>
                  </a:lnTo>
                  <a:lnTo>
                    <a:pt x="359" y="449"/>
                  </a:lnTo>
                  <a:close/>
                </a:path>
              </a:pathLst>
            </a:custGeom>
            <a:solidFill>
              <a:srgbClr val="B475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340"/>
            <p:cNvSpPr>
              <a:spLocks/>
            </p:cNvSpPr>
            <p:nvPr/>
          </p:nvSpPr>
          <p:spPr bwMode="auto">
            <a:xfrm>
              <a:off x="5256" y="3105"/>
              <a:ext cx="31" cy="12"/>
            </a:xfrm>
            <a:custGeom>
              <a:avLst/>
              <a:gdLst/>
              <a:ahLst/>
              <a:cxnLst>
                <a:cxn ang="0">
                  <a:pos x="0" y="78"/>
                </a:cxn>
                <a:cxn ang="0">
                  <a:pos x="16" y="69"/>
                </a:cxn>
                <a:cxn ang="0">
                  <a:pos x="58" y="45"/>
                </a:cxn>
                <a:cxn ang="0">
                  <a:pos x="73" y="39"/>
                </a:cxn>
                <a:cxn ang="0">
                  <a:pos x="89" y="33"/>
                </a:cxn>
                <a:cxn ang="0">
                  <a:pos x="105" y="26"/>
                </a:cxn>
                <a:cxn ang="0">
                  <a:pos x="123" y="20"/>
                </a:cxn>
                <a:cxn ang="0">
                  <a:pos x="142" y="15"/>
                </a:cxn>
                <a:cxn ang="0">
                  <a:pos x="161" y="9"/>
                </a:cxn>
                <a:cxn ang="0">
                  <a:pos x="182" y="5"/>
                </a:cxn>
                <a:cxn ang="0">
                  <a:pos x="203" y="2"/>
                </a:cxn>
                <a:cxn ang="0">
                  <a:pos x="224" y="0"/>
                </a:cxn>
                <a:cxn ang="0">
                  <a:pos x="247" y="0"/>
                </a:cxn>
                <a:cxn ang="0">
                  <a:pos x="269" y="0"/>
                </a:cxn>
                <a:cxn ang="0">
                  <a:pos x="292" y="3"/>
                </a:cxn>
                <a:cxn ang="0">
                  <a:pos x="315" y="7"/>
                </a:cxn>
                <a:cxn ang="0">
                  <a:pos x="339" y="14"/>
                </a:cxn>
                <a:cxn ang="0">
                  <a:pos x="362" y="22"/>
                </a:cxn>
                <a:cxn ang="0">
                  <a:pos x="385" y="33"/>
                </a:cxn>
                <a:cxn ang="0">
                  <a:pos x="408" y="46"/>
                </a:cxn>
                <a:cxn ang="0">
                  <a:pos x="431" y="61"/>
                </a:cxn>
                <a:cxn ang="0">
                  <a:pos x="453" y="80"/>
                </a:cxn>
                <a:cxn ang="0">
                  <a:pos x="475" y="103"/>
                </a:cxn>
                <a:cxn ang="0">
                  <a:pos x="496" y="127"/>
                </a:cxn>
                <a:cxn ang="0">
                  <a:pos x="518" y="154"/>
                </a:cxn>
                <a:cxn ang="0">
                  <a:pos x="538" y="186"/>
                </a:cxn>
                <a:cxn ang="0">
                  <a:pos x="558" y="221"/>
                </a:cxn>
                <a:cxn ang="0">
                  <a:pos x="557" y="219"/>
                </a:cxn>
                <a:cxn ang="0">
                  <a:pos x="554" y="212"/>
                </a:cxn>
                <a:cxn ang="0">
                  <a:pos x="548" y="201"/>
                </a:cxn>
                <a:cxn ang="0">
                  <a:pos x="540" y="186"/>
                </a:cxn>
                <a:cxn ang="0">
                  <a:pos x="534" y="179"/>
                </a:cxn>
                <a:cxn ang="0">
                  <a:pos x="527" y="170"/>
                </a:cxn>
                <a:cxn ang="0">
                  <a:pos x="520" y="162"/>
                </a:cxn>
                <a:cxn ang="0">
                  <a:pos x="510" y="152"/>
                </a:cxn>
                <a:cxn ang="0">
                  <a:pos x="501" y="143"/>
                </a:cxn>
                <a:cxn ang="0">
                  <a:pos x="489" y="134"/>
                </a:cxn>
                <a:cxn ang="0">
                  <a:pos x="477" y="125"/>
                </a:cxn>
                <a:cxn ang="0">
                  <a:pos x="464" y="116"/>
                </a:cxn>
                <a:cxn ang="0">
                  <a:pos x="448" y="107"/>
                </a:cxn>
                <a:cxn ang="0">
                  <a:pos x="431" y="98"/>
                </a:cxn>
                <a:cxn ang="0">
                  <a:pos x="413" y="91"/>
                </a:cxn>
                <a:cxn ang="0">
                  <a:pos x="393" y="83"/>
                </a:cxn>
                <a:cxn ang="0">
                  <a:pos x="371" y="77"/>
                </a:cxn>
                <a:cxn ang="0">
                  <a:pos x="347" y="72"/>
                </a:cxn>
                <a:cxn ang="0">
                  <a:pos x="322" y="67"/>
                </a:cxn>
                <a:cxn ang="0">
                  <a:pos x="294" y="62"/>
                </a:cxn>
                <a:cxn ang="0">
                  <a:pos x="266" y="59"/>
                </a:cxn>
                <a:cxn ang="0">
                  <a:pos x="234" y="58"/>
                </a:cxn>
                <a:cxn ang="0">
                  <a:pos x="201" y="58"/>
                </a:cxn>
                <a:cxn ang="0">
                  <a:pos x="165" y="58"/>
                </a:cxn>
                <a:cxn ang="0">
                  <a:pos x="127" y="61"/>
                </a:cxn>
                <a:cxn ang="0">
                  <a:pos x="88" y="66"/>
                </a:cxn>
                <a:cxn ang="0">
                  <a:pos x="44" y="71"/>
                </a:cxn>
                <a:cxn ang="0">
                  <a:pos x="0" y="78"/>
                </a:cxn>
              </a:cxnLst>
              <a:rect l="0" t="0" r="r" b="b"/>
              <a:pathLst>
                <a:path w="558" h="221">
                  <a:moveTo>
                    <a:pt x="0" y="78"/>
                  </a:moveTo>
                  <a:lnTo>
                    <a:pt x="16" y="69"/>
                  </a:lnTo>
                  <a:lnTo>
                    <a:pt x="58" y="45"/>
                  </a:lnTo>
                  <a:lnTo>
                    <a:pt x="73" y="39"/>
                  </a:lnTo>
                  <a:lnTo>
                    <a:pt x="89" y="33"/>
                  </a:lnTo>
                  <a:lnTo>
                    <a:pt x="105" y="26"/>
                  </a:lnTo>
                  <a:lnTo>
                    <a:pt x="123" y="20"/>
                  </a:lnTo>
                  <a:lnTo>
                    <a:pt x="142" y="15"/>
                  </a:lnTo>
                  <a:lnTo>
                    <a:pt x="161" y="9"/>
                  </a:lnTo>
                  <a:lnTo>
                    <a:pt x="182" y="5"/>
                  </a:lnTo>
                  <a:lnTo>
                    <a:pt x="203" y="2"/>
                  </a:lnTo>
                  <a:lnTo>
                    <a:pt x="224" y="0"/>
                  </a:lnTo>
                  <a:lnTo>
                    <a:pt x="247" y="0"/>
                  </a:lnTo>
                  <a:lnTo>
                    <a:pt x="269" y="0"/>
                  </a:lnTo>
                  <a:lnTo>
                    <a:pt x="292" y="3"/>
                  </a:lnTo>
                  <a:lnTo>
                    <a:pt x="315" y="7"/>
                  </a:lnTo>
                  <a:lnTo>
                    <a:pt x="339" y="14"/>
                  </a:lnTo>
                  <a:lnTo>
                    <a:pt x="362" y="22"/>
                  </a:lnTo>
                  <a:lnTo>
                    <a:pt x="385" y="33"/>
                  </a:lnTo>
                  <a:lnTo>
                    <a:pt x="408" y="46"/>
                  </a:lnTo>
                  <a:lnTo>
                    <a:pt x="431" y="61"/>
                  </a:lnTo>
                  <a:lnTo>
                    <a:pt x="453" y="80"/>
                  </a:lnTo>
                  <a:lnTo>
                    <a:pt x="475" y="103"/>
                  </a:lnTo>
                  <a:lnTo>
                    <a:pt x="496" y="127"/>
                  </a:lnTo>
                  <a:lnTo>
                    <a:pt x="518" y="154"/>
                  </a:lnTo>
                  <a:lnTo>
                    <a:pt x="538" y="186"/>
                  </a:lnTo>
                  <a:lnTo>
                    <a:pt x="558" y="221"/>
                  </a:lnTo>
                  <a:lnTo>
                    <a:pt x="557" y="219"/>
                  </a:lnTo>
                  <a:lnTo>
                    <a:pt x="554" y="212"/>
                  </a:lnTo>
                  <a:lnTo>
                    <a:pt x="548" y="201"/>
                  </a:lnTo>
                  <a:lnTo>
                    <a:pt x="540" y="186"/>
                  </a:lnTo>
                  <a:lnTo>
                    <a:pt x="534" y="179"/>
                  </a:lnTo>
                  <a:lnTo>
                    <a:pt x="527" y="170"/>
                  </a:lnTo>
                  <a:lnTo>
                    <a:pt x="520" y="162"/>
                  </a:lnTo>
                  <a:lnTo>
                    <a:pt x="510" y="152"/>
                  </a:lnTo>
                  <a:lnTo>
                    <a:pt x="501" y="143"/>
                  </a:lnTo>
                  <a:lnTo>
                    <a:pt x="489" y="134"/>
                  </a:lnTo>
                  <a:lnTo>
                    <a:pt x="477" y="125"/>
                  </a:lnTo>
                  <a:lnTo>
                    <a:pt x="464" y="116"/>
                  </a:lnTo>
                  <a:lnTo>
                    <a:pt x="448" y="107"/>
                  </a:lnTo>
                  <a:lnTo>
                    <a:pt x="431" y="98"/>
                  </a:lnTo>
                  <a:lnTo>
                    <a:pt x="413" y="91"/>
                  </a:lnTo>
                  <a:lnTo>
                    <a:pt x="393" y="83"/>
                  </a:lnTo>
                  <a:lnTo>
                    <a:pt x="371" y="77"/>
                  </a:lnTo>
                  <a:lnTo>
                    <a:pt x="347" y="72"/>
                  </a:lnTo>
                  <a:lnTo>
                    <a:pt x="322" y="67"/>
                  </a:lnTo>
                  <a:lnTo>
                    <a:pt x="294" y="62"/>
                  </a:lnTo>
                  <a:lnTo>
                    <a:pt x="266" y="59"/>
                  </a:lnTo>
                  <a:lnTo>
                    <a:pt x="234" y="58"/>
                  </a:lnTo>
                  <a:lnTo>
                    <a:pt x="201" y="58"/>
                  </a:lnTo>
                  <a:lnTo>
                    <a:pt x="165" y="58"/>
                  </a:lnTo>
                  <a:lnTo>
                    <a:pt x="127" y="61"/>
                  </a:lnTo>
                  <a:lnTo>
                    <a:pt x="88" y="66"/>
                  </a:lnTo>
                  <a:lnTo>
                    <a:pt x="44" y="71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B475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341"/>
            <p:cNvSpPr>
              <a:spLocks/>
            </p:cNvSpPr>
            <p:nvPr/>
          </p:nvSpPr>
          <p:spPr bwMode="auto">
            <a:xfrm>
              <a:off x="5066" y="3089"/>
              <a:ext cx="66" cy="55"/>
            </a:xfrm>
            <a:custGeom>
              <a:avLst/>
              <a:gdLst/>
              <a:ahLst/>
              <a:cxnLst>
                <a:cxn ang="0">
                  <a:pos x="1104" y="881"/>
                </a:cxn>
                <a:cxn ang="0">
                  <a:pos x="1056" y="925"/>
                </a:cxn>
                <a:cxn ang="0">
                  <a:pos x="998" y="958"/>
                </a:cxn>
                <a:cxn ang="0">
                  <a:pos x="933" y="980"/>
                </a:cxn>
                <a:cxn ang="0">
                  <a:pos x="861" y="993"/>
                </a:cxn>
                <a:cxn ang="0">
                  <a:pos x="784" y="995"/>
                </a:cxn>
                <a:cxn ang="0">
                  <a:pos x="702" y="986"/>
                </a:cxn>
                <a:cxn ang="0">
                  <a:pos x="617" y="968"/>
                </a:cxn>
                <a:cxn ang="0">
                  <a:pos x="531" y="940"/>
                </a:cxn>
                <a:cxn ang="0">
                  <a:pos x="445" y="900"/>
                </a:cxn>
                <a:cxn ang="0">
                  <a:pos x="360" y="851"/>
                </a:cxn>
                <a:cxn ang="0">
                  <a:pos x="280" y="794"/>
                </a:cxn>
                <a:cxn ang="0">
                  <a:pos x="209" y="731"/>
                </a:cxn>
                <a:cxn ang="0">
                  <a:pos x="147" y="665"/>
                </a:cxn>
                <a:cxn ang="0">
                  <a:pos x="95" y="596"/>
                </a:cxn>
                <a:cxn ang="0">
                  <a:pos x="54" y="525"/>
                </a:cxn>
                <a:cxn ang="0">
                  <a:pos x="25" y="453"/>
                </a:cxn>
                <a:cxn ang="0">
                  <a:pos x="7" y="382"/>
                </a:cxn>
                <a:cxn ang="0">
                  <a:pos x="0" y="313"/>
                </a:cxn>
                <a:cxn ang="0">
                  <a:pos x="7" y="248"/>
                </a:cxn>
                <a:cxn ang="0">
                  <a:pos x="26" y="186"/>
                </a:cxn>
                <a:cxn ang="0">
                  <a:pos x="58" y="130"/>
                </a:cxn>
                <a:cxn ang="0">
                  <a:pos x="103" y="84"/>
                </a:cxn>
                <a:cxn ang="0">
                  <a:pos x="158" y="48"/>
                </a:cxn>
                <a:cxn ang="0">
                  <a:pos x="220" y="21"/>
                </a:cxn>
                <a:cxn ang="0">
                  <a:pos x="290" y="5"/>
                </a:cxn>
                <a:cxn ang="0">
                  <a:pos x="366" y="0"/>
                </a:cxn>
                <a:cxn ang="0">
                  <a:pos x="447" y="4"/>
                </a:cxn>
                <a:cxn ang="0">
                  <a:pos x="531" y="20"/>
                </a:cxn>
                <a:cxn ang="0">
                  <a:pos x="616" y="45"/>
                </a:cxn>
                <a:cxn ang="0">
                  <a:pos x="703" y="80"/>
                </a:cxn>
                <a:cxn ang="0">
                  <a:pos x="789" y="126"/>
                </a:cxn>
                <a:cxn ang="0">
                  <a:pos x="870" y="181"/>
                </a:cxn>
                <a:cxn ang="0">
                  <a:pos x="944" y="242"/>
                </a:cxn>
                <a:cxn ang="0">
                  <a:pos x="1009" y="307"/>
                </a:cxn>
                <a:cxn ang="0">
                  <a:pos x="1064" y="376"/>
                </a:cxn>
                <a:cxn ang="0">
                  <a:pos x="1110" y="447"/>
                </a:cxn>
                <a:cxn ang="0">
                  <a:pos x="1142" y="519"/>
                </a:cxn>
                <a:cxn ang="0">
                  <a:pos x="1166" y="589"/>
                </a:cxn>
                <a:cxn ang="0">
                  <a:pos x="1175" y="659"/>
                </a:cxn>
                <a:cxn ang="0">
                  <a:pos x="1173" y="726"/>
                </a:cxn>
                <a:cxn ang="0">
                  <a:pos x="1158" y="789"/>
                </a:cxn>
                <a:cxn ang="0">
                  <a:pos x="1130" y="846"/>
                </a:cxn>
              </a:cxnLst>
              <a:rect l="0" t="0" r="r" b="b"/>
              <a:pathLst>
                <a:path w="1176" h="995">
                  <a:moveTo>
                    <a:pt x="1130" y="846"/>
                  </a:moveTo>
                  <a:lnTo>
                    <a:pt x="1118" y="864"/>
                  </a:lnTo>
                  <a:lnTo>
                    <a:pt x="1104" y="881"/>
                  </a:lnTo>
                  <a:lnTo>
                    <a:pt x="1089" y="897"/>
                  </a:lnTo>
                  <a:lnTo>
                    <a:pt x="1073" y="911"/>
                  </a:lnTo>
                  <a:lnTo>
                    <a:pt x="1056" y="925"/>
                  </a:lnTo>
                  <a:lnTo>
                    <a:pt x="1038" y="936"/>
                  </a:lnTo>
                  <a:lnTo>
                    <a:pt x="1019" y="947"/>
                  </a:lnTo>
                  <a:lnTo>
                    <a:pt x="998" y="958"/>
                  </a:lnTo>
                  <a:lnTo>
                    <a:pt x="977" y="966"/>
                  </a:lnTo>
                  <a:lnTo>
                    <a:pt x="956" y="973"/>
                  </a:lnTo>
                  <a:lnTo>
                    <a:pt x="933" y="980"/>
                  </a:lnTo>
                  <a:lnTo>
                    <a:pt x="910" y="985"/>
                  </a:lnTo>
                  <a:lnTo>
                    <a:pt x="885" y="989"/>
                  </a:lnTo>
                  <a:lnTo>
                    <a:pt x="861" y="993"/>
                  </a:lnTo>
                  <a:lnTo>
                    <a:pt x="835" y="995"/>
                  </a:lnTo>
                  <a:lnTo>
                    <a:pt x="810" y="995"/>
                  </a:lnTo>
                  <a:lnTo>
                    <a:pt x="784" y="995"/>
                  </a:lnTo>
                  <a:lnTo>
                    <a:pt x="756" y="993"/>
                  </a:lnTo>
                  <a:lnTo>
                    <a:pt x="730" y="990"/>
                  </a:lnTo>
                  <a:lnTo>
                    <a:pt x="702" y="986"/>
                  </a:lnTo>
                  <a:lnTo>
                    <a:pt x="673" y="981"/>
                  </a:lnTo>
                  <a:lnTo>
                    <a:pt x="646" y="976"/>
                  </a:lnTo>
                  <a:lnTo>
                    <a:pt x="617" y="968"/>
                  </a:lnTo>
                  <a:lnTo>
                    <a:pt x="589" y="960"/>
                  </a:lnTo>
                  <a:lnTo>
                    <a:pt x="560" y="950"/>
                  </a:lnTo>
                  <a:lnTo>
                    <a:pt x="531" y="940"/>
                  </a:lnTo>
                  <a:lnTo>
                    <a:pt x="502" y="928"/>
                  </a:lnTo>
                  <a:lnTo>
                    <a:pt x="473" y="914"/>
                  </a:lnTo>
                  <a:lnTo>
                    <a:pt x="445" y="900"/>
                  </a:lnTo>
                  <a:lnTo>
                    <a:pt x="416" y="886"/>
                  </a:lnTo>
                  <a:lnTo>
                    <a:pt x="388" y="869"/>
                  </a:lnTo>
                  <a:lnTo>
                    <a:pt x="360" y="851"/>
                  </a:lnTo>
                  <a:lnTo>
                    <a:pt x="332" y="833"/>
                  </a:lnTo>
                  <a:lnTo>
                    <a:pt x="305" y="814"/>
                  </a:lnTo>
                  <a:lnTo>
                    <a:pt x="280" y="794"/>
                  </a:lnTo>
                  <a:lnTo>
                    <a:pt x="255" y="773"/>
                  </a:lnTo>
                  <a:lnTo>
                    <a:pt x="231" y="752"/>
                  </a:lnTo>
                  <a:lnTo>
                    <a:pt x="209" y="731"/>
                  </a:lnTo>
                  <a:lnTo>
                    <a:pt x="188" y="710"/>
                  </a:lnTo>
                  <a:lnTo>
                    <a:pt x="166" y="688"/>
                  </a:lnTo>
                  <a:lnTo>
                    <a:pt x="147" y="665"/>
                  </a:lnTo>
                  <a:lnTo>
                    <a:pt x="129" y="642"/>
                  </a:lnTo>
                  <a:lnTo>
                    <a:pt x="111" y="619"/>
                  </a:lnTo>
                  <a:lnTo>
                    <a:pt x="95" y="596"/>
                  </a:lnTo>
                  <a:lnTo>
                    <a:pt x="81" y="571"/>
                  </a:lnTo>
                  <a:lnTo>
                    <a:pt x="67" y="548"/>
                  </a:lnTo>
                  <a:lnTo>
                    <a:pt x="54" y="525"/>
                  </a:lnTo>
                  <a:lnTo>
                    <a:pt x="44" y="501"/>
                  </a:lnTo>
                  <a:lnTo>
                    <a:pt x="33" y="476"/>
                  </a:lnTo>
                  <a:lnTo>
                    <a:pt x="25" y="453"/>
                  </a:lnTo>
                  <a:lnTo>
                    <a:pt x="17" y="429"/>
                  </a:lnTo>
                  <a:lnTo>
                    <a:pt x="11" y="405"/>
                  </a:lnTo>
                  <a:lnTo>
                    <a:pt x="7" y="382"/>
                  </a:lnTo>
                  <a:lnTo>
                    <a:pt x="2" y="359"/>
                  </a:lnTo>
                  <a:lnTo>
                    <a:pt x="0" y="335"/>
                  </a:lnTo>
                  <a:lnTo>
                    <a:pt x="0" y="313"/>
                  </a:lnTo>
                  <a:lnTo>
                    <a:pt x="0" y="291"/>
                  </a:lnTo>
                  <a:lnTo>
                    <a:pt x="2" y="269"/>
                  </a:lnTo>
                  <a:lnTo>
                    <a:pt x="7" y="248"/>
                  </a:lnTo>
                  <a:lnTo>
                    <a:pt x="11" y="226"/>
                  </a:lnTo>
                  <a:lnTo>
                    <a:pt x="17" y="205"/>
                  </a:lnTo>
                  <a:lnTo>
                    <a:pt x="26" y="186"/>
                  </a:lnTo>
                  <a:lnTo>
                    <a:pt x="35" y="166"/>
                  </a:lnTo>
                  <a:lnTo>
                    <a:pt x="46" y="148"/>
                  </a:lnTo>
                  <a:lnTo>
                    <a:pt x="58" y="130"/>
                  </a:lnTo>
                  <a:lnTo>
                    <a:pt x="72" y="113"/>
                  </a:lnTo>
                  <a:lnTo>
                    <a:pt x="87" y="98"/>
                  </a:lnTo>
                  <a:lnTo>
                    <a:pt x="103" y="84"/>
                  </a:lnTo>
                  <a:lnTo>
                    <a:pt x="120" y="71"/>
                  </a:lnTo>
                  <a:lnTo>
                    <a:pt x="139" y="58"/>
                  </a:lnTo>
                  <a:lnTo>
                    <a:pt x="158" y="48"/>
                  </a:lnTo>
                  <a:lnTo>
                    <a:pt x="178" y="37"/>
                  </a:lnTo>
                  <a:lnTo>
                    <a:pt x="198" y="29"/>
                  </a:lnTo>
                  <a:lnTo>
                    <a:pt x="220" y="21"/>
                  </a:lnTo>
                  <a:lnTo>
                    <a:pt x="243" y="15"/>
                  </a:lnTo>
                  <a:lnTo>
                    <a:pt x="266" y="10"/>
                  </a:lnTo>
                  <a:lnTo>
                    <a:pt x="290" y="5"/>
                  </a:lnTo>
                  <a:lnTo>
                    <a:pt x="316" y="2"/>
                  </a:lnTo>
                  <a:lnTo>
                    <a:pt x="340" y="1"/>
                  </a:lnTo>
                  <a:lnTo>
                    <a:pt x="366" y="0"/>
                  </a:lnTo>
                  <a:lnTo>
                    <a:pt x="393" y="0"/>
                  </a:lnTo>
                  <a:lnTo>
                    <a:pt x="419" y="2"/>
                  </a:lnTo>
                  <a:lnTo>
                    <a:pt x="447" y="4"/>
                  </a:lnTo>
                  <a:lnTo>
                    <a:pt x="474" y="9"/>
                  </a:lnTo>
                  <a:lnTo>
                    <a:pt x="502" y="14"/>
                  </a:lnTo>
                  <a:lnTo>
                    <a:pt x="531" y="20"/>
                  </a:lnTo>
                  <a:lnTo>
                    <a:pt x="559" y="27"/>
                  </a:lnTo>
                  <a:lnTo>
                    <a:pt x="588" y="35"/>
                  </a:lnTo>
                  <a:lnTo>
                    <a:pt x="616" y="45"/>
                  </a:lnTo>
                  <a:lnTo>
                    <a:pt x="645" y="55"/>
                  </a:lnTo>
                  <a:lnTo>
                    <a:pt x="673" y="68"/>
                  </a:lnTo>
                  <a:lnTo>
                    <a:pt x="703" y="80"/>
                  </a:lnTo>
                  <a:lnTo>
                    <a:pt x="732" y="94"/>
                  </a:lnTo>
                  <a:lnTo>
                    <a:pt x="760" y="110"/>
                  </a:lnTo>
                  <a:lnTo>
                    <a:pt x="789" y="126"/>
                  </a:lnTo>
                  <a:lnTo>
                    <a:pt x="816" y="144"/>
                  </a:lnTo>
                  <a:lnTo>
                    <a:pt x="844" y="162"/>
                  </a:lnTo>
                  <a:lnTo>
                    <a:pt x="870" y="181"/>
                  </a:lnTo>
                  <a:lnTo>
                    <a:pt x="897" y="201"/>
                  </a:lnTo>
                  <a:lnTo>
                    <a:pt x="921" y="221"/>
                  </a:lnTo>
                  <a:lnTo>
                    <a:pt x="944" y="242"/>
                  </a:lnTo>
                  <a:lnTo>
                    <a:pt x="968" y="264"/>
                  </a:lnTo>
                  <a:lnTo>
                    <a:pt x="989" y="286"/>
                  </a:lnTo>
                  <a:lnTo>
                    <a:pt x="1009" y="307"/>
                  </a:lnTo>
                  <a:lnTo>
                    <a:pt x="1029" y="330"/>
                  </a:lnTo>
                  <a:lnTo>
                    <a:pt x="1047" y="352"/>
                  </a:lnTo>
                  <a:lnTo>
                    <a:pt x="1064" y="376"/>
                  </a:lnTo>
                  <a:lnTo>
                    <a:pt x="1081" y="399"/>
                  </a:lnTo>
                  <a:lnTo>
                    <a:pt x="1096" y="423"/>
                  </a:lnTo>
                  <a:lnTo>
                    <a:pt x="1110" y="447"/>
                  </a:lnTo>
                  <a:lnTo>
                    <a:pt x="1121" y="471"/>
                  </a:lnTo>
                  <a:lnTo>
                    <a:pt x="1133" y="494"/>
                  </a:lnTo>
                  <a:lnTo>
                    <a:pt x="1142" y="519"/>
                  </a:lnTo>
                  <a:lnTo>
                    <a:pt x="1152" y="542"/>
                  </a:lnTo>
                  <a:lnTo>
                    <a:pt x="1159" y="566"/>
                  </a:lnTo>
                  <a:lnTo>
                    <a:pt x="1166" y="589"/>
                  </a:lnTo>
                  <a:lnTo>
                    <a:pt x="1170" y="613"/>
                  </a:lnTo>
                  <a:lnTo>
                    <a:pt x="1173" y="636"/>
                  </a:lnTo>
                  <a:lnTo>
                    <a:pt x="1175" y="659"/>
                  </a:lnTo>
                  <a:lnTo>
                    <a:pt x="1176" y="681"/>
                  </a:lnTo>
                  <a:lnTo>
                    <a:pt x="1175" y="704"/>
                  </a:lnTo>
                  <a:lnTo>
                    <a:pt x="1173" y="726"/>
                  </a:lnTo>
                  <a:lnTo>
                    <a:pt x="1170" y="747"/>
                  </a:lnTo>
                  <a:lnTo>
                    <a:pt x="1165" y="768"/>
                  </a:lnTo>
                  <a:lnTo>
                    <a:pt x="1158" y="789"/>
                  </a:lnTo>
                  <a:lnTo>
                    <a:pt x="1151" y="809"/>
                  </a:lnTo>
                  <a:lnTo>
                    <a:pt x="1141" y="829"/>
                  </a:lnTo>
                  <a:lnTo>
                    <a:pt x="1130" y="846"/>
                  </a:lnTo>
                  <a:close/>
                </a:path>
              </a:pathLst>
            </a:custGeom>
            <a:solidFill>
              <a:srgbClr val="F4BA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342"/>
            <p:cNvSpPr>
              <a:spLocks/>
            </p:cNvSpPr>
            <p:nvPr/>
          </p:nvSpPr>
          <p:spPr bwMode="auto">
            <a:xfrm>
              <a:off x="5214" y="3184"/>
              <a:ext cx="65" cy="55"/>
            </a:xfrm>
            <a:custGeom>
              <a:avLst/>
              <a:gdLst/>
              <a:ahLst/>
              <a:cxnLst>
                <a:cxn ang="0">
                  <a:pos x="1104" y="881"/>
                </a:cxn>
                <a:cxn ang="0">
                  <a:pos x="1057" y="925"/>
                </a:cxn>
                <a:cxn ang="0">
                  <a:pos x="1000" y="958"/>
                </a:cxn>
                <a:cxn ang="0">
                  <a:pos x="934" y="980"/>
                </a:cxn>
                <a:cxn ang="0">
                  <a:pos x="862" y="993"/>
                </a:cxn>
                <a:cxn ang="0">
                  <a:pos x="784" y="995"/>
                </a:cxn>
                <a:cxn ang="0">
                  <a:pos x="702" y="986"/>
                </a:cxn>
                <a:cxn ang="0">
                  <a:pos x="617" y="968"/>
                </a:cxn>
                <a:cxn ang="0">
                  <a:pos x="532" y="940"/>
                </a:cxn>
                <a:cxn ang="0">
                  <a:pos x="445" y="900"/>
                </a:cxn>
                <a:cxn ang="0">
                  <a:pos x="360" y="852"/>
                </a:cxn>
                <a:cxn ang="0">
                  <a:pos x="280" y="795"/>
                </a:cxn>
                <a:cxn ang="0">
                  <a:pos x="209" y="731"/>
                </a:cxn>
                <a:cxn ang="0">
                  <a:pos x="147" y="665"/>
                </a:cxn>
                <a:cxn ang="0">
                  <a:pos x="97" y="596"/>
                </a:cxn>
                <a:cxn ang="0">
                  <a:pos x="55" y="525"/>
                </a:cxn>
                <a:cxn ang="0">
                  <a:pos x="26" y="453"/>
                </a:cxn>
                <a:cxn ang="0">
                  <a:pos x="7" y="382"/>
                </a:cxn>
                <a:cxn ang="0">
                  <a:pos x="0" y="313"/>
                </a:cxn>
                <a:cxn ang="0">
                  <a:pos x="7" y="248"/>
                </a:cxn>
                <a:cxn ang="0">
                  <a:pos x="27" y="186"/>
                </a:cxn>
                <a:cxn ang="0">
                  <a:pos x="60" y="130"/>
                </a:cxn>
                <a:cxn ang="0">
                  <a:pos x="104" y="84"/>
                </a:cxn>
                <a:cxn ang="0">
                  <a:pos x="158" y="48"/>
                </a:cxn>
                <a:cxn ang="0">
                  <a:pos x="222" y="21"/>
                </a:cxn>
                <a:cxn ang="0">
                  <a:pos x="291" y="5"/>
                </a:cxn>
                <a:cxn ang="0">
                  <a:pos x="368" y="0"/>
                </a:cxn>
                <a:cxn ang="0">
                  <a:pos x="448" y="4"/>
                </a:cxn>
                <a:cxn ang="0">
                  <a:pos x="532" y="20"/>
                </a:cxn>
                <a:cxn ang="0">
                  <a:pos x="617" y="45"/>
                </a:cxn>
                <a:cxn ang="0">
                  <a:pos x="703" y="81"/>
                </a:cxn>
                <a:cxn ang="0">
                  <a:pos x="789" y="126"/>
                </a:cxn>
                <a:cxn ang="0">
                  <a:pos x="872" y="181"/>
                </a:cxn>
                <a:cxn ang="0">
                  <a:pos x="946" y="242"/>
                </a:cxn>
                <a:cxn ang="0">
                  <a:pos x="1010" y="308"/>
                </a:cxn>
                <a:cxn ang="0">
                  <a:pos x="1065" y="376"/>
                </a:cxn>
                <a:cxn ang="0">
                  <a:pos x="1110" y="447"/>
                </a:cxn>
                <a:cxn ang="0">
                  <a:pos x="1144" y="519"/>
                </a:cxn>
                <a:cxn ang="0">
                  <a:pos x="1166" y="589"/>
                </a:cxn>
                <a:cxn ang="0">
                  <a:pos x="1176" y="659"/>
                </a:cxn>
                <a:cxn ang="0">
                  <a:pos x="1174" y="726"/>
                </a:cxn>
                <a:cxn ang="0">
                  <a:pos x="1160" y="789"/>
                </a:cxn>
                <a:cxn ang="0">
                  <a:pos x="1131" y="847"/>
                </a:cxn>
              </a:cxnLst>
              <a:rect l="0" t="0" r="r" b="b"/>
              <a:pathLst>
                <a:path w="1178" h="995">
                  <a:moveTo>
                    <a:pt x="1131" y="847"/>
                  </a:moveTo>
                  <a:lnTo>
                    <a:pt x="1118" y="865"/>
                  </a:lnTo>
                  <a:lnTo>
                    <a:pt x="1104" y="881"/>
                  </a:lnTo>
                  <a:lnTo>
                    <a:pt x="1090" y="897"/>
                  </a:lnTo>
                  <a:lnTo>
                    <a:pt x="1074" y="911"/>
                  </a:lnTo>
                  <a:lnTo>
                    <a:pt x="1057" y="925"/>
                  </a:lnTo>
                  <a:lnTo>
                    <a:pt x="1039" y="936"/>
                  </a:lnTo>
                  <a:lnTo>
                    <a:pt x="1020" y="947"/>
                  </a:lnTo>
                  <a:lnTo>
                    <a:pt x="1000" y="958"/>
                  </a:lnTo>
                  <a:lnTo>
                    <a:pt x="978" y="966"/>
                  </a:lnTo>
                  <a:lnTo>
                    <a:pt x="956" y="973"/>
                  </a:lnTo>
                  <a:lnTo>
                    <a:pt x="934" y="980"/>
                  </a:lnTo>
                  <a:lnTo>
                    <a:pt x="911" y="985"/>
                  </a:lnTo>
                  <a:lnTo>
                    <a:pt x="886" y="989"/>
                  </a:lnTo>
                  <a:lnTo>
                    <a:pt x="862" y="993"/>
                  </a:lnTo>
                  <a:lnTo>
                    <a:pt x="837" y="995"/>
                  </a:lnTo>
                  <a:lnTo>
                    <a:pt x="810" y="995"/>
                  </a:lnTo>
                  <a:lnTo>
                    <a:pt x="784" y="995"/>
                  </a:lnTo>
                  <a:lnTo>
                    <a:pt x="757" y="993"/>
                  </a:lnTo>
                  <a:lnTo>
                    <a:pt x="730" y="990"/>
                  </a:lnTo>
                  <a:lnTo>
                    <a:pt x="702" y="986"/>
                  </a:lnTo>
                  <a:lnTo>
                    <a:pt x="675" y="982"/>
                  </a:lnTo>
                  <a:lnTo>
                    <a:pt x="646" y="976"/>
                  </a:lnTo>
                  <a:lnTo>
                    <a:pt x="617" y="968"/>
                  </a:lnTo>
                  <a:lnTo>
                    <a:pt x="589" y="960"/>
                  </a:lnTo>
                  <a:lnTo>
                    <a:pt x="560" y="950"/>
                  </a:lnTo>
                  <a:lnTo>
                    <a:pt x="532" y="940"/>
                  </a:lnTo>
                  <a:lnTo>
                    <a:pt x="503" y="928"/>
                  </a:lnTo>
                  <a:lnTo>
                    <a:pt x="475" y="914"/>
                  </a:lnTo>
                  <a:lnTo>
                    <a:pt x="445" y="900"/>
                  </a:lnTo>
                  <a:lnTo>
                    <a:pt x="416" y="886"/>
                  </a:lnTo>
                  <a:lnTo>
                    <a:pt x="389" y="869"/>
                  </a:lnTo>
                  <a:lnTo>
                    <a:pt x="360" y="852"/>
                  </a:lnTo>
                  <a:lnTo>
                    <a:pt x="333" y="833"/>
                  </a:lnTo>
                  <a:lnTo>
                    <a:pt x="306" y="814"/>
                  </a:lnTo>
                  <a:lnTo>
                    <a:pt x="280" y="795"/>
                  </a:lnTo>
                  <a:lnTo>
                    <a:pt x="255" y="774"/>
                  </a:lnTo>
                  <a:lnTo>
                    <a:pt x="232" y="753"/>
                  </a:lnTo>
                  <a:lnTo>
                    <a:pt x="209" y="731"/>
                  </a:lnTo>
                  <a:lnTo>
                    <a:pt x="188" y="710"/>
                  </a:lnTo>
                  <a:lnTo>
                    <a:pt x="168" y="688"/>
                  </a:lnTo>
                  <a:lnTo>
                    <a:pt x="147" y="665"/>
                  </a:lnTo>
                  <a:lnTo>
                    <a:pt x="129" y="642"/>
                  </a:lnTo>
                  <a:lnTo>
                    <a:pt x="113" y="619"/>
                  </a:lnTo>
                  <a:lnTo>
                    <a:pt x="97" y="596"/>
                  </a:lnTo>
                  <a:lnTo>
                    <a:pt x="82" y="572"/>
                  </a:lnTo>
                  <a:lnTo>
                    <a:pt x="68" y="548"/>
                  </a:lnTo>
                  <a:lnTo>
                    <a:pt x="55" y="525"/>
                  </a:lnTo>
                  <a:lnTo>
                    <a:pt x="44" y="501"/>
                  </a:lnTo>
                  <a:lnTo>
                    <a:pt x="34" y="477"/>
                  </a:lnTo>
                  <a:lnTo>
                    <a:pt x="26" y="453"/>
                  </a:lnTo>
                  <a:lnTo>
                    <a:pt x="17" y="430"/>
                  </a:lnTo>
                  <a:lnTo>
                    <a:pt x="12" y="405"/>
                  </a:lnTo>
                  <a:lnTo>
                    <a:pt x="7" y="382"/>
                  </a:lnTo>
                  <a:lnTo>
                    <a:pt x="3" y="359"/>
                  </a:lnTo>
                  <a:lnTo>
                    <a:pt x="1" y="335"/>
                  </a:lnTo>
                  <a:lnTo>
                    <a:pt x="0" y="313"/>
                  </a:lnTo>
                  <a:lnTo>
                    <a:pt x="1" y="291"/>
                  </a:lnTo>
                  <a:lnTo>
                    <a:pt x="3" y="269"/>
                  </a:lnTo>
                  <a:lnTo>
                    <a:pt x="7" y="248"/>
                  </a:lnTo>
                  <a:lnTo>
                    <a:pt x="12" y="227"/>
                  </a:lnTo>
                  <a:lnTo>
                    <a:pt x="18" y="206"/>
                  </a:lnTo>
                  <a:lnTo>
                    <a:pt x="27" y="186"/>
                  </a:lnTo>
                  <a:lnTo>
                    <a:pt x="36" y="166"/>
                  </a:lnTo>
                  <a:lnTo>
                    <a:pt x="47" y="148"/>
                  </a:lnTo>
                  <a:lnTo>
                    <a:pt x="60" y="130"/>
                  </a:lnTo>
                  <a:lnTo>
                    <a:pt x="73" y="113"/>
                  </a:lnTo>
                  <a:lnTo>
                    <a:pt x="88" y="98"/>
                  </a:lnTo>
                  <a:lnTo>
                    <a:pt x="104" y="84"/>
                  </a:lnTo>
                  <a:lnTo>
                    <a:pt x="121" y="71"/>
                  </a:lnTo>
                  <a:lnTo>
                    <a:pt x="139" y="58"/>
                  </a:lnTo>
                  <a:lnTo>
                    <a:pt x="158" y="48"/>
                  </a:lnTo>
                  <a:lnTo>
                    <a:pt x="178" y="37"/>
                  </a:lnTo>
                  <a:lnTo>
                    <a:pt x="199" y="29"/>
                  </a:lnTo>
                  <a:lnTo>
                    <a:pt x="222" y="21"/>
                  </a:lnTo>
                  <a:lnTo>
                    <a:pt x="244" y="15"/>
                  </a:lnTo>
                  <a:lnTo>
                    <a:pt x="267" y="10"/>
                  </a:lnTo>
                  <a:lnTo>
                    <a:pt x="291" y="5"/>
                  </a:lnTo>
                  <a:lnTo>
                    <a:pt x="316" y="2"/>
                  </a:lnTo>
                  <a:lnTo>
                    <a:pt x="341" y="1"/>
                  </a:lnTo>
                  <a:lnTo>
                    <a:pt x="368" y="0"/>
                  </a:lnTo>
                  <a:lnTo>
                    <a:pt x="393" y="0"/>
                  </a:lnTo>
                  <a:lnTo>
                    <a:pt x="421" y="2"/>
                  </a:lnTo>
                  <a:lnTo>
                    <a:pt x="448" y="4"/>
                  </a:lnTo>
                  <a:lnTo>
                    <a:pt x="476" y="9"/>
                  </a:lnTo>
                  <a:lnTo>
                    <a:pt x="503" y="14"/>
                  </a:lnTo>
                  <a:lnTo>
                    <a:pt x="532" y="20"/>
                  </a:lnTo>
                  <a:lnTo>
                    <a:pt x="559" y="27"/>
                  </a:lnTo>
                  <a:lnTo>
                    <a:pt x="588" y="35"/>
                  </a:lnTo>
                  <a:lnTo>
                    <a:pt x="617" y="45"/>
                  </a:lnTo>
                  <a:lnTo>
                    <a:pt x="646" y="55"/>
                  </a:lnTo>
                  <a:lnTo>
                    <a:pt x="675" y="68"/>
                  </a:lnTo>
                  <a:lnTo>
                    <a:pt x="703" y="81"/>
                  </a:lnTo>
                  <a:lnTo>
                    <a:pt x="732" y="94"/>
                  </a:lnTo>
                  <a:lnTo>
                    <a:pt x="760" y="110"/>
                  </a:lnTo>
                  <a:lnTo>
                    <a:pt x="789" y="126"/>
                  </a:lnTo>
                  <a:lnTo>
                    <a:pt x="818" y="144"/>
                  </a:lnTo>
                  <a:lnTo>
                    <a:pt x="845" y="162"/>
                  </a:lnTo>
                  <a:lnTo>
                    <a:pt x="872" y="181"/>
                  </a:lnTo>
                  <a:lnTo>
                    <a:pt x="897" y="201"/>
                  </a:lnTo>
                  <a:lnTo>
                    <a:pt x="922" y="221"/>
                  </a:lnTo>
                  <a:lnTo>
                    <a:pt x="946" y="242"/>
                  </a:lnTo>
                  <a:lnTo>
                    <a:pt x="968" y="264"/>
                  </a:lnTo>
                  <a:lnTo>
                    <a:pt x="990" y="286"/>
                  </a:lnTo>
                  <a:lnTo>
                    <a:pt x="1010" y="308"/>
                  </a:lnTo>
                  <a:lnTo>
                    <a:pt x="1029" y="330"/>
                  </a:lnTo>
                  <a:lnTo>
                    <a:pt x="1048" y="353"/>
                  </a:lnTo>
                  <a:lnTo>
                    <a:pt x="1065" y="376"/>
                  </a:lnTo>
                  <a:lnTo>
                    <a:pt x="1081" y="400"/>
                  </a:lnTo>
                  <a:lnTo>
                    <a:pt x="1096" y="423"/>
                  </a:lnTo>
                  <a:lnTo>
                    <a:pt x="1110" y="447"/>
                  </a:lnTo>
                  <a:lnTo>
                    <a:pt x="1122" y="471"/>
                  </a:lnTo>
                  <a:lnTo>
                    <a:pt x="1134" y="494"/>
                  </a:lnTo>
                  <a:lnTo>
                    <a:pt x="1144" y="519"/>
                  </a:lnTo>
                  <a:lnTo>
                    <a:pt x="1152" y="542"/>
                  </a:lnTo>
                  <a:lnTo>
                    <a:pt x="1160" y="566"/>
                  </a:lnTo>
                  <a:lnTo>
                    <a:pt x="1166" y="589"/>
                  </a:lnTo>
                  <a:lnTo>
                    <a:pt x="1171" y="613"/>
                  </a:lnTo>
                  <a:lnTo>
                    <a:pt x="1174" y="636"/>
                  </a:lnTo>
                  <a:lnTo>
                    <a:pt x="1176" y="659"/>
                  </a:lnTo>
                  <a:lnTo>
                    <a:pt x="1178" y="681"/>
                  </a:lnTo>
                  <a:lnTo>
                    <a:pt x="1176" y="704"/>
                  </a:lnTo>
                  <a:lnTo>
                    <a:pt x="1174" y="726"/>
                  </a:lnTo>
                  <a:lnTo>
                    <a:pt x="1171" y="747"/>
                  </a:lnTo>
                  <a:lnTo>
                    <a:pt x="1166" y="768"/>
                  </a:lnTo>
                  <a:lnTo>
                    <a:pt x="1160" y="789"/>
                  </a:lnTo>
                  <a:lnTo>
                    <a:pt x="1151" y="809"/>
                  </a:lnTo>
                  <a:lnTo>
                    <a:pt x="1142" y="829"/>
                  </a:lnTo>
                  <a:lnTo>
                    <a:pt x="1131" y="847"/>
                  </a:lnTo>
                  <a:close/>
                </a:path>
              </a:pathLst>
            </a:custGeom>
            <a:solidFill>
              <a:srgbClr val="F4BA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343"/>
            <p:cNvSpPr>
              <a:spLocks/>
            </p:cNvSpPr>
            <p:nvPr/>
          </p:nvSpPr>
          <p:spPr bwMode="auto">
            <a:xfrm>
              <a:off x="5005" y="3002"/>
              <a:ext cx="80" cy="109"/>
            </a:xfrm>
            <a:custGeom>
              <a:avLst/>
              <a:gdLst/>
              <a:ahLst/>
              <a:cxnLst>
                <a:cxn ang="0">
                  <a:pos x="1285" y="1327"/>
                </a:cxn>
                <a:cxn ang="0">
                  <a:pos x="1212" y="1463"/>
                </a:cxn>
                <a:cxn ang="0">
                  <a:pos x="1130" y="1583"/>
                </a:cxn>
                <a:cxn ang="0">
                  <a:pos x="1040" y="1690"/>
                </a:cxn>
                <a:cxn ang="0">
                  <a:pos x="943" y="1782"/>
                </a:cxn>
                <a:cxn ang="0">
                  <a:pos x="843" y="1857"/>
                </a:cxn>
                <a:cxn ang="0">
                  <a:pos x="739" y="1915"/>
                </a:cxn>
                <a:cxn ang="0">
                  <a:pos x="635" y="1952"/>
                </a:cxn>
                <a:cxn ang="0">
                  <a:pos x="532" y="1970"/>
                </a:cxn>
                <a:cxn ang="0">
                  <a:pos x="430" y="1965"/>
                </a:cxn>
                <a:cxn ang="0">
                  <a:pos x="334" y="1939"/>
                </a:cxn>
                <a:cxn ang="0">
                  <a:pos x="246" y="1891"/>
                </a:cxn>
                <a:cxn ang="0">
                  <a:pos x="171" y="1824"/>
                </a:cxn>
                <a:cxn ang="0">
                  <a:pos x="108" y="1739"/>
                </a:cxn>
                <a:cxn ang="0">
                  <a:pos x="59" y="1638"/>
                </a:cxn>
                <a:cxn ang="0">
                  <a:pos x="26" y="1526"/>
                </a:cxn>
                <a:cxn ang="0">
                  <a:pos x="5" y="1403"/>
                </a:cxn>
                <a:cxn ang="0">
                  <a:pos x="0" y="1269"/>
                </a:cxn>
                <a:cxn ang="0">
                  <a:pos x="11" y="1130"/>
                </a:cxn>
                <a:cxn ang="0">
                  <a:pos x="36" y="986"/>
                </a:cxn>
                <a:cxn ang="0">
                  <a:pos x="77" y="838"/>
                </a:cxn>
                <a:cxn ang="0">
                  <a:pos x="135" y="690"/>
                </a:cxn>
                <a:cxn ang="0">
                  <a:pos x="203" y="552"/>
                </a:cxn>
                <a:cxn ang="0">
                  <a:pos x="283" y="426"/>
                </a:cxn>
                <a:cxn ang="0">
                  <a:pos x="371" y="314"/>
                </a:cxn>
                <a:cxn ang="0">
                  <a:pos x="466" y="218"/>
                </a:cxn>
                <a:cxn ang="0">
                  <a:pos x="566" y="137"/>
                </a:cxn>
                <a:cxn ang="0">
                  <a:pos x="667" y="74"/>
                </a:cxn>
                <a:cxn ang="0">
                  <a:pos x="772" y="29"/>
                </a:cxn>
                <a:cxn ang="0">
                  <a:pos x="876" y="5"/>
                </a:cxn>
                <a:cxn ang="0">
                  <a:pos x="977" y="2"/>
                </a:cxn>
                <a:cxn ang="0">
                  <a:pos x="1076" y="20"/>
                </a:cxn>
                <a:cxn ang="0">
                  <a:pos x="1168" y="62"/>
                </a:cxn>
                <a:cxn ang="0">
                  <a:pos x="1247" y="123"/>
                </a:cxn>
                <a:cxn ang="0">
                  <a:pos x="1314" y="203"/>
                </a:cxn>
                <a:cxn ang="0">
                  <a:pos x="1367" y="297"/>
                </a:cxn>
                <a:cxn ang="0">
                  <a:pos x="1406" y="406"/>
                </a:cxn>
                <a:cxn ang="0">
                  <a:pos x="1430" y="526"/>
                </a:cxn>
                <a:cxn ang="0">
                  <a:pos x="1441" y="657"/>
                </a:cxn>
                <a:cxn ang="0">
                  <a:pos x="1436" y="794"/>
                </a:cxn>
                <a:cxn ang="0">
                  <a:pos x="1416" y="937"/>
                </a:cxn>
                <a:cxn ang="0">
                  <a:pos x="1380" y="1083"/>
                </a:cxn>
                <a:cxn ang="0">
                  <a:pos x="1328" y="1231"/>
                </a:cxn>
              </a:cxnLst>
              <a:rect l="0" t="0" r="r" b="b"/>
              <a:pathLst>
                <a:path w="1441" h="1971">
                  <a:moveTo>
                    <a:pt x="1328" y="1231"/>
                  </a:moveTo>
                  <a:lnTo>
                    <a:pt x="1308" y="1281"/>
                  </a:lnTo>
                  <a:lnTo>
                    <a:pt x="1285" y="1327"/>
                  </a:lnTo>
                  <a:lnTo>
                    <a:pt x="1262" y="1374"/>
                  </a:lnTo>
                  <a:lnTo>
                    <a:pt x="1238" y="1418"/>
                  </a:lnTo>
                  <a:lnTo>
                    <a:pt x="1212" y="1463"/>
                  </a:lnTo>
                  <a:lnTo>
                    <a:pt x="1186" y="1504"/>
                  </a:lnTo>
                  <a:lnTo>
                    <a:pt x="1158" y="1544"/>
                  </a:lnTo>
                  <a:lnTo>
                    <a:pt x="1130" y="1583"/>
                  </a:lnTo>
                  <a:lnTo>
                    <a:pt x="1100" y="1620"/>
                  </a:lnTo>
                  <a:lnTo>
                    <a:pt x="1070" y="1656"/>
                  </a:lnTo>
                  <a:lnTo>
                    <a:pt x="1040" y="1690"/>
                  </a:lnTo>
                  <a:lnTo>
                    <a:pt x="1008" y="1723"/>
                  </a:lnTo>
                  <a:lnTo>
                    <a:pt x="975" y="1754"/>
                  </a:lnTo>
                  <a:lnTo>
                    <a:pt x="943" y="1782"/>
                  </a:lnTo>
                  <a:lnTo>
                    <a:pt x="910" y="1809"/>
                  </a:lnTo>
                  <a:lnTo>
                    <a:pt x="877" y="1834"/>
                  </a:lnTo>
                  <a:lnTo>
                    <a:pt x="843" y="1857"/>
                  </a:lnTo>
                  <a:lnTo>
                    <a:pt x="808" y="1879"/>
                  </a:lnTo>
                  <a:lnTo>
                    <a:pt x="774" y="1898"/>
                  </a:lnTo>
                  <a:lnTo>
                    <a:pt x="739" y="1915"/>
                  </a:lnTo>
                  <a:lnTo>
                    <a:pt x="704" y="1929"/>
                  </a:lnTo>
                  <a:lnTo>
                    <a:pt x="669" y="1942"/>
                  </a:lnTo>
                  <a:lnTo>
                    <a:pt x="635" y="1952"/>
                  </a:lnTo>
                  <a:lnTo>
                    <a:pt x="600" y="1960"/>
                  </a:lnTo>
                  <a:lnTo>
                    <a:pt x="566" y="1966"/>
                  </a:lnTo>
                  <a:lnTo>
                    <a:pt x="532" y="1970"/>
                  </a:lnTo>
                  <a:lnTo>
                    <a:pt x="498" y="1971"/>
                  </a:lnTo>
                  <a:lnTo>
                    <a:pt x="464" y="1970"/>
                  </a:lnTo>
                  <a:lnTo>
                    <a:pt x="430" y="1965"/>
                  </a:lnTo>
                  <a:lnTo>
                    <a:pt x="397" y="1959"/>
                  </a:lnTo>
                  <a:lnTo>
                    <a:pt x="365" y="1951"/>
                  </a:lnTo>
                  <a:lnTo>
                    <a:pt x="334" y="1939"/>
                  </a:lnTo>
                  <a:lnTo>
                    <a:pt x="303" y="1925"/>
                  </a:lnTo>
                  <a:lnTo>
                    <a:pt x="273" y="1909"/>
                  </a:lnTo>
                  <a:lnTo>
                    <a:pt x="246" y="1891"/>
                  </a:lnTo>
                  <a:lnTo>
                    <a:pt x="219" y="1870"/>
                  </a:lnTo>
                  <a:lnTo>
                    <a:pt x="194" y="1848"/>
                  </a:lnTo>
                  <a:lnTo>
                    <a:pt x="171" y="1824"/>
                  </a:lnTo>
                  <a:lnTo>
                    <a:pt x="148" y="1797"/>
                  </a:lnTo>
                  <a:lnTo>
                    <a:pt x="127" y="1769"/>
                  </a:lnTo>
                  <a:lnTo>
                    <a:pt x="108" y="1739"/>
                  </a:lnTo>
                  <a:lnTo>
                    <a:pt x="90" y="1707"/>
                  </a:lnTo>
                  <a:lnTo>
                    <a:pt x="74" y="1673"/>
                  </a:lnTo>
                  <a:lnTo>
                    <a:pt x="59" y="1638"/>
                  </a:lnTo>
                  <a:lnTo>
                    <a:pt x="47" y="1603"/>
                  </a:lnTo>
                  <a:lnTo>
                    <a:pt x="35" y="1564"/>
                  </a:lnTo>
                  <a:lnTo>
                    <a:pt x="26" y="1526"/>
                  </a:lnTo>
                  <a:lnTo>
                    <a:pt x="17" y="1486"/>
                  </a:lnTo>
                  <a:lnTo>
                    <a:pt x="11" y="1445"/>
                  </a:lnTo>
                  <a:lnTo>
                    <a:pt x="5" y="1403"/>
                  </a:lnTo>
                  <a:lnTo>
                    <a:pt x="2" y="1359"/>
                  </a:lnTo>
                  <a:lnTo>
                    <a:pt x="0" y="1315"/>
                  </a:lnTo>
                  <a:lnTo>
                    <a:pt x="0" y="1269"/>
                  </a:lnTo>
                  <a:lnTo>
                    <a:pt x="2" y="1224"/>
                  </a:lnTo>
                  <a:lnTo>
                    <a:pt x="5" y="1177"/>
                  </a:lnTo>
                  <a:lnTo>
                    <a:pt x="11" y="1130"/>
                  </a:lnTo>
                  <a:lnTo>
                    <a:pt x="17" y="1082"/>
                  </a:lnTo>
                  <a:lnTo>
                    <a:pt x="26" y="1033"/>
                  </a:lnTo>
                  <a:lnTo>
                    <a:pt x="36" y="986"/>
                  </a:lnTo>
                  <a:lnTo>
                    <a:pt x="48" y="936"/>
                  </a:lnTo>
                  <a:lnTo>
                    <a:pt x="62" y="887"/>
                  </a:lnTo>
                  <a:lnTo>
                    <a:pt x="77" y="838"/>
                  </a:lnTo>
                  <a:lnTo>
                    <a:pt x="94" y="789"/>
                  </a:lnTo>
                  <a:lnTo>
                    <a:pt x="113" y="739"/>
                  </a:lnTo>
                  <a:lnTo>
                    <a:pt x="135" y="690"/>
                  </a:lnTo>
                  <a:lnTo>
                    <a:pt x="156" y="643"/>
                  </a:lnTo>
                  <a:lnTo>
                    <a:pt x="179" y="596"/>
                  </a:lnTo>
                  <a:lnTo>
                    <a:pt x="203" y="552"/>
                  </a:lnTo>
                  <a:lnTo>
                    <a:pt x="229" y="508"/>
                  </a:lnTo>
                  <a:lnTo>
                    <a:pt x="256" y="466"/>
                  </a:lnTo>
                  <a:lnTo>
                    <a:pt x="283" y="426"/>
                  </a:lnTo>
                  <a:lnTo>
                    <a:pt x="311" y="387"/>
                  </a:lnTo>
                  <a:lnTo>
                    <a:pt x="341" y="350"/>
                  </a:lnTo>
                  <a:lnTo>
                    <a:pt x="371" y="314"/>
                  </a:lnTo>
                  <a:lnTo>
                    <a:pt x="402" y="280"/>
                  </a:lnTo>
                  <a:lnTo>
                    <a:pt x="433" y="248"/>
                  </a:lnTo>
                  <a:lnTo>
                    <a:pt x="466" y="218"/>
                  </a:lnTo>
                  <a:lnTo>
                    <a:pt x="499" y="189"/>
                  </a:lnTo>
                  <a:lnTo>
                    <a:pt x="532" y="161"/>
                  </a:lnTo>
                  <a:lnTo>
                    <a:pt x="566" y="137"/>
                  </a:lnTo>
                  <a:lnTo>
                    <a:pt x="599" y="114"/>
                  </a:lnTo>
                  <a:lnTo>
                    <a:pt x="633" y="93"/>
                  </a:lnTo>
                  <a:lnTo>
                    <a:pt x="667" y="74"/>
                  </a:lnTo>
                  <a:lnTo>
                    <a:pt x="702" y="57"/>
                  </a:lnTo>
                  <a:lnTo>
                    <a:pt x="737" y="42"/>
                  </a:lnTo>
                  <a:lnTo>
                    <a:pt x="772" y="29"/>
                  </a:lnTo>
                  <a:lnTo>
                    <a:pt x="807" y="19"/>
                  </a:lnTo>
                  <a:lnTo>
                    <a:pt x="841" y="10"/>
                  </a:lnTo>
                  <a:lnTo>
                    <a:pt x="876" y="5"/>
                  </a:lnTo>
                  <a:lnTo>
                    <a:pt x="910" y="2"/>
                  </a:lnTo>
                  <a:lnTo>
                    <a:pt x="943" y="0"/>
                  </a:lnTo>
                  <a:lnTo>
                    <a:pt x="977" y="2"/>
                  </a:lnTo>
                  <a:lnTo>
                    <a:pt x="1011" y="5"/>
                  </a:lnTo>
                  <a:lnTo>
                    <a:pt x="1044" y="11"/>
                  </a:lnTo>
                  <a:lnTo>
                    <a:pt x="1076" y="20"/>
                  </a:lnTo>
                  <a:lnTo>
                    <a:pt x="1108" y="31"/>
                  </a:lnTo>
                  <a:lnTo>
                    <a:pt x="1138" y="45"/>
                  </a:lnTo>
                  <a:lnTo>
                    <a:pt x="1168" y="62"/>
                  </a:lnTo>
                  <a:lnTo>
                    <a:pt x="1196" y="80"/>
                  </a:lnTo>
                  <a:lnTo>
                    <a:pt x="1223" y="100"/>
                  </a:lnTo>
                  <a:lnTo>
                    <a:pt x="1247" y="123"/>
                  </a:lnTo>
                  <a:lnTo>
                    <a:pt x="1272" y="148"/>
                  </a:lnTo>
                  <a:lnTo>
                    <a:pt x="1293" y="174"/>
                  </a:lnTo>
                  <a:lnTo>
                    <a:pt x="1314" y="203"/>
                  </a:lnTo>
                  <a:lnTo>
                    <a:pt x="1333" y="232"/>
                  </a:lnTo>
                  <a:lnTo>
                    <a:pt x="1351" y="264"/>
                  </a:lnTo>
                  <a:lnTo>
                    <a:pt x="1367" y="297"/>
                  </a:lnTo>
                  <a:lnTo>
                    <a:pt x="1382" y="332"/>
                  </a:lnTo>
                  <a:lnTo>
                    <a:pt x="1394" y="368"/>
                  </a:lnTo>
                  <a:lnTo>
                    <a:pt x="1406" y="406"/>
                  </a:lnTo>
                  <a:lnTo>
                    <a:pt x="1416" y="445"/>
                  </a:lnTo>
                  <a:lnTo>
                    <a:pt x="1424" y="485"/>
                  </a:lnTo>
                  <a:lnTo>
                    <a:pt x="1430" y="526"/>
                  </a:lnTo>
                  <a:lnTo>
                    <a:pt x="1436" y="569"/>
                  </a:lnTo>
                  <a:lnTo>
                    <a:pt x="1439" y="612"/>
                  </a:lnTo>
                  <a:lnTo>
                    <a:pt x="1441" y="657"/>
                  </a:lnTo>
                  <a:lnTo>
                    <a:pt x="1441" y="701"/>
                  </a:lnTo>
                  <a:lnTo>
                    <a:pt x="1439" y="748"/>
                  </a:lnTo>
                  <a:lnTo>
                    <a:pt x="1436" y="794"/>
                  </a:lnTo>
                  <a:lnTo>
                    <a:pt x="1431" y="841"/>
                  </a:lnTo>
                  <a:lnTo>
                    <a:pt x="1424" y="888"/>
                  </a:lnTo>
                  <a:lnTo>
                    <a:pt x="1416" y="937"/>
                  </a:lnTo>
                  <a:lnTo>
                    <a:pt x="1406" y="986"/>
                  </a:lnTo>
                  <a:lnTo>
                    <a:pt x="1393" y="1034"/>
                  </a:lnTo>
                  <a:lnTo>
                    <a:pt x="1380" y="1083"/>
                  </a:lnTo>
                  <a:lnTo>
                    <a:pt x="1365" y="1133"/>
                  </a:lnTo>
                  <a:lnTo>
                    <a:pt x="1347" y="1182"/>
                  </a:lnTo>
                  <a:lnTo>
                    <a:pt x="1328" y="1231"/>
                  </a:lnTo>
                  <a:close/>
                </a:path>
              </a:pathLst>
            </a:custGeom>
            <a:solidFill>
              <a:srgbClr val="F4EA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344"/>
            <p:cNvSpPr>
              <a:spLocks/>
            </p:cNvSpPr>
            <p:nvPr/>
          </p:nvSpPr>
          <p:spPr bwMode="auto">
            <a:xfrm>
              <a:off x="5274" y="3182"/>
              <a:ext cx="94" cy="97"/>
            </a:xfrm>
            <a:custGeom>
              <a:avLst/>
              <a:gdLst/>
              <a:ahLst/>
              <a:cxnLst>
                <a:cxn ang="0">
                  <a:pos x="1257" y="1396"/>
                </a:cxn>
                <a:cxn ang="0">
                  <a:pos x="1141" y="1497"/>
                </a:cxn>
                <a:cxn ang="0">
                  <a:pos x="1022" y="1582"/>
                </a:cxn>
                <a:cxn ang="0">
                  <a:pos x="900" y="1651"/>
                </a:cxn>
                <a:cxn ang="0">
                  <a:pos x="777" y="1703"/>
                </a:cxn>
                <a:cxn ang="0">
                  <a:pos x="656" y="1738"/>
                </a:cxn>
                <a:cxn ang="0">
                  <a:pos x="540" y="1755"/>
                </a:cxn>
                <a:cxn ang="0">
                  <a:pos x="429" y="1755"/>
                </a:cxn>
                <a:cxn ang="0">
                  <a:pos x="326" y="1735"/>
                </a:cxn>
                <a:cxn ang="0">
                  <a:pos x="233" y="1696"/>
                </a:cxn>
                <a:cxn ang="0">
                  <a:pos x="151" y="1638"/>
                </a:cxn>
                <a:cxn ang="0">
                  <a:pos x="86" y="1562"/>
                </a:cxn>
                <a:cxn ang="0">
                  <a:pos x="38" y="1472"/>
                </a:cxn>
                <a:cxn ang="0">
                  <a:pos x="9" y="1371"/>
                </a:cxn>
                <a:cxn ang="0">
                  <a:pos x="0" y="1260"/>
                </a:cxn>
                <a:cxn ang="0">
                  <a:pos x="6" y="1143"/>
                </a:cxn>
                <a:cxn ang="0">
                  <a:pos x="32" y="1020"/>
                </a:cxn>
                <a:cxn ang="0">
                  <a:pos x="73" y="894"/>
                </a:cxn>
                <a:cxn ang="0">
                  <a:pos x="131" y="766"/>
                </a:cxn>
                <a:cxn ang="0">
                  <a:pos x="205" y="640"/>
                </a:cxn>
                <a:cxn ang="0">
                  <a:pos x="295" y="516"/>
                </a:cxn>
                <a:cxn ang="0">
                  <a:pos x="400" y="398"/>
                </a:cxn>
                <a:cxn ang="0">
                  <a:pos x="513" y="292"/>
                </a:cxn>
                <a:cxn ang="0">
                  <a:pos x="632" y="202"/>
                </a:cxn>
                <a:cxn ang="0">
                  <a:pos x="754" y="128"/>
                </a:cxn>
                <a:cxn ang="0">
                  <a:pos x="876" y="70"/>
                </a:cxn>
                <a:cxn ang="0">
                  <a:pos x="997" y="30"/>
                </a:cxn>
                <a:cxn ang="0">
                  <a:pos x="1116" y="5"/>
                </a:cxn>
                <a:cxn ang="0">
                  <a:pos x="1229" y="0"/>
                </a:cxn>
                <a:cxn ang="0">
                  <a:pos x="1335" y="14"/>
                </a:cxn>
                <a:cxn ang="0">
                  <a:pos x="1431" y="46"/>
                </a:cxn>
                <a:cxn ang="0">
                  <a:pos x="1517" y="98"/>
                </a:cxn>
                <a:cxn ang="0">
                  <a:pos x="1589" y="169"/>
                </a:cxn>
                <a:cxn ang="0">
                  <a:pos x="1642" y="254"/>
                </a:cxn>
                <a:cxn ang="0">
                  <a:pos x="1677" y="352"/>
                </a:cxn>
                <a:cxn ang="0">
                  <a:pos x="1693" y="459"/>
                </a:cxn>
                <a:cxn ang="0">
                  <a:pos x="1692" y="574"/>
                </a:cxn>
                <a:cxn ang="0">
                  <a:pos x="1673" y="696"/>
                </a:cxn>
                <a:cxn ang="0">
                  <a:pos x="1637" y="822"/>
                </a:cxn>
                <a:cxn ang="0">
                  <a:pos x="1585" y="949"/>
                </a:cxn>
                <a:cxn ang="0">
                  <a:pos x="1516" y="1076"/>
                </a:cxn>
                <a:cxn ang="0">
                  <a:pos x="1430" y="1201"/>
                </a:cxn>
                <a:cxn ang="0">
                  <a:pos x="1331" y="1321"/>
                </a:cxn>
              </a:cxnLst>
              <a:rect l="0" t="0" r="r" b="b"/>
              <a:pathLst>
                <a:path w="1694" h="1757">
                  <a:moveTo>
                    <a:pt x="1331" y="1321"/>
                  </a:moveTo>
                  <a:lnTo>
                    <a:pt x="1294" y="1359"/>
                  </a:lnTo>
                  <a:lnTo>
                    <a:pt x="1257" y="1396"/>
                  </a:lnTo>
                  <a:lnTo>
                    <a:pt x="1218" y="1432"/>
                  </a:lnTo>
                  <a:lnTo>
                    <a:pt x="1180" y="1465"/>
                  </a:lnTo>
                  <a:lnTo>
                    <a:pt x="1141" y="1497"/>
                  </a:lnTo>
                  <a:lnTo>
                    <a:pt x="1101" y="1528"/>
                  </a:lnTo>
                  <a:lnTo>
                    <a:pt x="1062" y="1555"/>
                  </a:lnTo>
                  <a:lnTo>
                    <a:pt x="1022" y="1582"/>
                  </a:lnTo>
                  <a:lnTo>
                    <a:pt x="980" y="1607"/>
                  </a:lnTo>
                  <a:lnTo>
                    <a:pt x="940" y="1630"/>
                  </a:lnTo>
                  <a:lnTo>
                    <a:pt x="900" y="1651"/>
                  </a:lnTo>
                  <a:lnTo>
                    <a:pt x="858" y="1671"/>
                  </a:lnTo>
                  <a:lnTo>
                    <a:pt x="817" y="1687"/>
                  </a:lnTo>
                  <a:lnTo>
                    <a:pt x="777" y="1703"/>
                  </a:lnTo>
                  <a:lnTo>
                    <a:pt x="737" y="1717"/>
                  </a:lnTo>
                  <a:lnTo>
                    <a:pt x="697" y="1729"/>
                  </a:lnTo>
                  <a:lnTo>
                    <a:pt x="656" y="1738"/>
                  </a:lnTo>
                  <a:lnTo>
                    <a:pt x="617" y="1746"/>
                  </a:lnTo>
                  <a:lnTo>
                    <a:pt x="578" y="1752"/>
                  </a:lnTo>
                  <a:lnTo>
                    <a:pt x="540" y="1755"/>
                  </a:lnTo>
                  <a:lnTo>
                    <a:pt x="502" y="1757"/>
                  </a:lnTo>
                  <a:lnTo>
                    <a:pt x="466" y="1757"/>
                  </a:lnTo>
                  <a:lnTo>
                    <a:pt x="429" y="1755"/>
                  </a:lnTo>
                  <a:lnTo>
                    <a:pt x="394" y="1750"/>
                  </a:lnTo>
                  <a:lnTo>
                    <a:pt x="359" y="1744"/>
                  </a:lnTo>
                  <a:lnTo>
                    <a:pt x="326" y="1735"/>
                  </a:lnTo>
                  <a:lnTo>
                    <a:pt x="293" y="1724"/>
                  </a:lnTo>
                  <a:lnTo>
                    <a:pt x="262" y="1712"/>
                  </a:lnTo>
                  <a:lnTo>
                    <a:pt x="233" y="1696"/>
                  </a:lnTo>
                  <a:lnTo>
                    <a:pt x="204" y="1679"/>
                  </a:lnTo>
                  <a:lnTo>
                    <a:pt x="177" y="1660"/>
                  </a:lnTo>
                  <a:lnTo>
                    <a:pt x="151" y="1638"/>
                  </a:lnTo>
                  <a:lnTo>
                    <a:pt x="127" y="1614"/>
                  </a:lnTo>
                  <a:lnTo>
                    <a:pt x="105" y="1589"/>
                  </a:lnTo>
                  <a:lnTo>
                    <a:pt x="86" y="1562"/>
                  </a:lnTo>
                  <a:lnTo>
                    <a:pt x="68" y="1533"/>
                  </a:lnTo>
                  <a:lnTo>
                    <a:pt x="52" y="1503"/>
                  </a:lnTo>
                  <a:lnTo>
                    <a:pt x="38" y="1472"/>
                  </a:lnTo>
                  <a:lnTo>
                    <a:pt x="27" y="1440"/>
                  </a:lnTo>
                  <a:lnTo>
                    <a:pt x="18" y="1406"/>
                  </a:lnTo>
                  <a:lnTo>
                    <a:pt x="9" y="1371"/>
                  </a:lnTo>
                  <a:lnTo>
                    <a:pt x="4" y="1335"/>
                  </a:lnTo>
                  <a:lnTo>
                    <a:pt x="1" y="1298"/>
                  </a:lnTo>
                  <a:lnTo>
                    <a:pt x="0" y="1260"/>
                  </a:lnTo>
                  <a:lnTo>
                    <a:pt x="0" y="1222"/>
                  </a:lnTo>
                  <a:lnTo>
                    <a:pt x="2" y="1183"/>
                  </a:lnTo>
                  <a:lnTo>
                    <a:pt x="6" y="1143"/>
                  </a:lnTo>
                  <a:lnTo>
                    <a:pt x="13" y="1102"/>
                  </a:lnTo>
                  <a:lnTo>
                    <a:pt x="21" y="1061"/>
                  </a:lnTo>
                  <a:lnTo>
                    <a:pt x="32" y="1020"/>
                  </a:lnTo>
                  <a:lnTo>
                    <a:pt x="43" y="978"/>
                  </a:lnTo>
                  <a:lnTo>
                    <a:pt x="57" y="936"/>
                  </a:lnTo>
                  <a:lnTo>
                    <a:pt x="73" y="894"/>
                  </a:lnTo>
                  <a:lnTo>
                    <a:pt x="90" y="852"/>
                  </a:lnTo>
                  <a:lnTo>
                    <a:pt x="110" y="808"/>
                  </a:lnTo>
                  <a:lnTo>
                    <a:pt x="131" y="766"/>
                  </a:lnTo>
                  <a:lnTo>
                    <a:pt x="153" y="724"/>
                  </a:lnTo>
                  <a:lnTo>
                    <a:pt x="179" y="681"/>
                  </a:lnTo>
                  <a:lnTo>
                    <a:pt x="205" y="640"/>
                  </a:lnTo>
                  <a:lnTo>
                    <a:pt x="233" y="598"/>
                  </a:lnTo>
                  <a:lnTo>
                    <a:pt x="264" y="556"/>
                  </a:lnTo>
                  <a:lnTo>
                    <a:pt x="295" y="516"/>
                  </a:lnTo>
                  <a:lnTo>
                    <a:pt x="328" y="476"/>
                  </a:lnTo>
                  <a:lnTo>
                    <a:pt x="364" y="436"/>
                  </a:lnTo>
                  <a:lnTo>
                    <a:pt x="400" y="398"/>
                  </a:lnTo>
                  <a:lnTo>
                    <a:pt x="437" y="361"/>
                  </a:lnTo>
                  <a:lnTo>
                    <a:pt x="475" y="326"/>
                  </a:lnTo>
                  <a:lnTo>
                    <a:pt x="513" y="292"/>
                  </a:lnTo>
                  <a:lnTo>
                    <a:pt x="553" y="260"/>
                  </a:lnTo>
                  <a:lnTo>
                    <a:pt x="593" y="231"/>
                  </a:lnTo>
                  <a:lnTo>
                    <a:pt x="632" y="202"/>
                  </a:lnTo>
                  <a:lnTo>
                    <a:pt x="672" y="176"/>
                  </a:lnTo>
                  <a:lnTo>
                    <a:pt x="713" y="150"/>
                  </a:lnTo>
                  <a:lnTo>
                    <a:pt x="754" y="128"/>
                  </a:lnTo>
                  <a:lnTo>
                    <a:pt x="795" y="107"/>
                  </a:lnTo>
                  <a:lnTo>
                    <a:pt x="835" y="88"/>
                  </a:lnTo>
                  <a:lnTo>
                    <a:pt x="876" y="70"/>
                  </a:lnTo>
                  <a:lnTo>
                    <a:pt x="917" y="54"/>
                  </a:lnTo>
                  <a:lnTo>
                    <a:pt x="957" y="41"/>
                  </a:lnTo>
                  <a:lnTo>
                    <a:pt x="997" y="30"/>
                  </a:lnTo>
                  <a:lnTo>
                    <a:pt x="1037" y="19"/>
                  </a:lnTo>
                  <a:lnTo>
                    <a:pt x="1077" y="12"/>
                  </a:lnTo>
                  <a:lnTo>
                    <a:pt x="1116" y="5"/>
                  </a:lnTo>
                  <a:lnTo>
                    <a:pt x="1154" y="2"/>
                  </a:lnTo>
                  <a:lnTo>
                    <a:pt x="1192" y="0"/>
                  </a:lnTo>
                  <a:lnTo>
                    <a:pt x="1229" y="0"/>
                  </a:lnTo>
                  <a:lnTo>
                    <a:pt x="1265" y="3"/>
                  </a:lnTo>
                  <a:lnTo>
                    <a:pt x="1300" y="7"/>
                  </a:lnTo>
                  <a:lnTo>
                    <a:pt x="1335" y="14"/>
                  </a:lnTo>
                  <a:lnTo>
                    <a:pt x="1368" y="22"/>
                  </a:lnTo>
                  <a:lnTo>
                    <a:pt x="1401" y="33"/>
                  </a:lnTo>
                  <a:lnTo>
                    <a:pt x="1431" y="46"/>
                  </a:lnTo>
                  <a:lnTo>
                    <a:pt x="1461" y="61"/>
                  </a:lnTo>
                  <a:lnTo>
                    <a:pt x="1489" y="78"/>
                  </a:lnTo>
                  <a:lnTo>
                    <a:pt x="1517" y="98"/>
                  </a:lnTo>
                  <a:lnTo>
                    <a:pt x="1543" y="119"/>
                  </a:lnTo>
                  <a:lnTo>
                    <a:pt x="1567" y="144"/>
                  </a:lnTo>
                  <a:lnTo>
                    <a:pt x="1589" y="169"/>
                  </a:lnTo>
                  <a:lnTo>
                    <a:pt x="1608" y="196"/>
                  </a:lnTo>
                  <a:lnTo>
                    <a:pt x="1626" y="224"/>
                  </a:lnTo>
                  <a:lnTo>
                    <a:pt x="1642" y="254"/>
                  </a:lnTo>
                  <a:lnTo>
                    <a:pt x="1656" y="286"/>
                  </a:lnTo>
                  <a:lnTo>
                    <a:pt x="1667" y="318"/>
                  </a:lnTo>
                  <a:lnTo>
                    <a:pt x="1677" y="352"/>
                  </a:lnTo>
                  <a:lnTo>
                    <a:pt x="1684" y="387"/>
                  </a:lnTo>
                  <a:lnTo>
                    <a:pt x="1690" y="422"/>
                  </a:lnTo>
                  <a:lnTo>
                    <a:pt x="1693" y="459"/>
                  </a:lnTo>
                  <a:lnTo>
                    <a:pt x="1694" y="497"/>
                  </a:lnTo>
                  <a:lnTo>
                    <a:pt x="1694" y="535"/>
                  </a:lnTo>
                  <a:lnTo>
                    <a:pt x="1692" y="574"/>
                  </a:lnTo>
                  <a:lnTo>
                    <a:pt x="1687" y="615"/>
                  </a:lnTo>
                  <a:lnTo>
                    <a:pt x="1681" y="655"/>
                  </a:lnTo>
                  <a:lnTo>
                    <a:pt x="1673" y="696"/>
                  </a:lnTo>
                  <a:lnTo>
                    <a:pt x="1663" y="737"/>
                  </a:lnTo>
                  <a:lnTo>
                    <a:pt x="1650" y="780"/>
                  </a:lnTo>
                  <a:lnTo>
                    <a:pt x="1637" y="822"/>
                  </a:lnTo>
                  <a:lnTo>
                    <a:pt x="1621" y="864"/>
                  </a:lnTo>
                  <a:lnTo>
                    <a:pt x="1604" y="907"/>
                  </a:lnTo>
                  <a:lnTo>
                    <a:pt x="1585" y="949"/>
                  </a:lnTo>
                  <a:lnTo>
                    <a:pt x="1564" y="991"/>
                  </a:lnTo>
                  <a:lnTo>
                    <a:pt x="1540" y="1034"/>
                  </a:lnTo>
                  <a:lnTo>
                    <a:pt x="1516" y="1076"/>
                  </a:lnTo>
                  <a:lnTo>
                    <a:pt x="1488" y="1118"/>
                  </a:lnTo>
                  <a:lnTo>
                    <a:pt x="1461" y="1159"/>
                  </a:lnTo>
                  <a:lnTo>
                    <a:pt x="1430" y="1201"/>
                  </a:lnTo>
                  <a:lnTo>
                    <a:pt x="1398" y="1242"/>
                  </a:lnTo>
                  <a:lnTo>
                    <a:pt x="1366" y="1282"/>
                  </a:lnTo>
                  <a:lnTo>
                    <a:pt x="1331" y="1321"/>
                  </a:lnTo>
                  <a:close/>
                </a:path>
              </a:pathLst>
            </a:custGeom>
            <a:solidFill>
              <a:srgbClr val="F4EA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345"/>
            <p:cNvSpPr>
              <a:spLocks/>
            </p:cNvSpPr>
            <p:nvPr/>
          </p:nvSpPr>
          <p:spPr bwMode="auto">
            <a:xfrm>
              <a:off x="5027" y="3015"/>
              <a:ext cx="55" cy="94"/>
            </a:xfrm>
            <a:custGeom>
              <a:avLst/>
              <a:gdLst/>
              <a:ahLst/>
              <a:cxnLst>
                <a:cxn ang="0">
                  <a:pos x="5" y="1687"/>
                </a:cxn>
                <a:cxn ang="0">
                  <a:pos x="43" y="1691"/>
                </a:cxn>
                <a:cxn ang="0">
                  <a:pos x="94" y="1692"/>
                </a:cxn>
                <a:cxn ang="0">
                  <a:pos x="138" y="1688"/>
                </a:cxn>
                <a:cxn ang="0">
                  <a:pos x="187" y="1678"/>
                </a:cxn>
                <a:cxn ang="0">
                  <a:pos x="242" y="1663"/>
                </a:cxn>
                <a:cxn ang="0">
                  <a:pos x="302" y="1641"/>
                </a:cxn>
                <a:cxn ang="0">
                  <a:pos x="366" y="1608"/>
                </a:cxn>
                <a:cxn ang="0">
                  <a:pos x="434" y="1566"/>
                </a:cxn>
                <a:cxn ang="0">
                  <a:pos x="504" y="1512"/>
                </a:cxn>
                <a:cxn ang="0">
                  <a:pos x="576" y="1444"/>
                </a:cxn>
                <a:cxn ang="0">
                  <a:pos x="650" y="1363"/>
                </a:cxn>
                <a:cxn ang="0">
                  <a:pos x="724" y="1264"/>
                </a:cxn>
                <a:cxn ang="0">
                  <a:pos x="797" y="1149"/>
                </a:cxn>
                <a:cxn ang="0">
                  <a:pos x="837" y="1076"/>
                </a:cxn>
                <a:cxn ang="0">
                  <a:pos x="864" y="1014"/>
                </a:cxn>
                <a:cxn ang="0">
                  <a:pos x="893" y="934"/>
                </a:cxn>
                <a:cxn ang="0">
                  <a:pos x="916" y="869"/>
                </a:cxn>
                <a:cxn ang="0">
                  <a:pos x="938" y="795"/>
                </a:cxn>
                <a:cxn ang="0">
                  <a:pos x="958" y="714"/>
                </a:cxn>
                <a:cxn ang="0">
                  <a:pos x="975" y="629"/>
                </a:cxn>
                <a:cxn ang="0">
                  <a:pos x="987" y="541"/>
                </a:cxn>
                <a:cxn ang="0">
                  <a:pos x="992" y="450"/>
                </a:cxn>
                <a:cxn ang="0">
                  <a:pos x="990" y="360"/>
                </a:cxn>
                <a:cxn ang="0">
                  <a:pos x="978" y="272"/>
                </a:cxn>
                <a:cxn ang="0">
                  <a:pos x="956" y="186"/>
                </a:cxn>
                <a:cxn ang="0">
                  <a:pos x="920" y="107"/>
                </a:cxn>
                <a:cxn ang="0">
                  <a:pos x="871" y="33"/>
                </a:cxn>
                <a:cxn ang="0">
                  <a:pos x="843" y="12"/>
                </a:cxn>
                <a:cxn ang="0">
                  <a:pos x="851" y="73"/>
                </a:cxn>
                <a:cxn ang="0">
                  <a:pos x="856" y="139"/>
                </a:cxn>
                <a:cxn ang="0">
                  <a:pos x="860" y="221"/>
                </a:cxn>
                <a:cxn ang="0">
                  <a:pos x="857" y="320"/>
                </a:cxn>
                <a:cxn ang="0">
                  <a:pos x="848" y="431"/>
                </a:cxn>
                <a:cxn ang="0">
                  <a:pos x="830" y="552"/>
                </a:cxn>
                <a:cxn ang="0">
                  <a:pos x="801" y="681"/>
                </a:cxn>
                <a:cxn ang="0">
                  <a:pos x="758" y="817"/>
                </a:cxn>
                <a:cxn ang="0">
                  <a:pos x="700" y="957"/>
                </a:cxn>
                <a:cxn ang="0">
                  <a:pos x="624" y="1097"/>
                </a:cxn>
                <a:cxn ang="0">
                  <a:pos x="527" y="1237"/>
                </a:cxn>
                <a:cxn ang="0">
                  <a:pos x="409" y="1373"/>
                </a:cxn>
                <a:cxn ang="0">
                  <a:pos x="266" y="1504"/>
                </a:cxn>
                <a:cxn ang="0">
                  <a:pos x="95" y="1627"/>
                </a:cxn>
              </a:cxnLst>
              <a:rect l="0" t="0" r="r" b="b"/>
              <a:pathLst>
                <a:path w="992" h="1692">
                  <a:moveTo>
                    <a:pt x="0" y="1686"/>
                  </a:moveTo>
                  <a:lnTo>
                    <a:pt x="5" y="1687"/>
                  </a:lnTo>
                  <a:lnTo>
                    <a:pt x="20" y="1689"/>
                  </a:lnTo>
                  <a:lnTo>
                    <a:pt x="43" y="1691"/>
                  </a:lnTo>
                  <a:lnTo>
                    <a:pt x="76" y="1692"/>
                  </a:lnTo>
                  <a:lnTo>
                    <a:pt x="94" y="1692"/>
                  </a:lnTo>
                  <a:lnTo>
                    <a:pt x="115" y="1690"/>
                  </a:lnTo>
                  <a:lnTo>
                    <a:pt x="138" y="1688"/>
                  </a:lnTo>
                  <a:lnTo>
                    <a:pt x="162" y="1683"/>
                  </a:lnTo>
                  <a:lnTo>
                    <a:pt x="187" y="1678"/>
                  </a:lnTo>
                  <a:lnTo>
                    <a:pt x="214" y="1672"/>
                  </a:lnTo>
                  <a:lnTo>
                    <a:pt x="242" y="1663"/>
                  </a:lnTo>
                  <a:lnTo>
                    <a:pt x="272" y="1653"/>
                  </a:lnTo>
                  <a:lnTo>
                    <a:pt x="302" y="1641"/>
                  </a:lnTo>
                  <a:lnTo>
                    <a:pt x="333" y="1626"/>
                  </a:lnTo>
                  <a:lnTo>
                    <a:pt x="366" y="1608"/>
                  </a:lnTo>
                  <a:lnTo>
                    <a:pt x="400" y="1589"/>
                  </a:lnTo>
                  <a:lnTo>
                    <a:pt x="434" y="1566"/>
                  </a:lnTo>
                  <a:lnTo>
                    <a:pt x="469" y="1541"/>
                  </a:lnTo>
                  <a:lnTo>
                    <a:pt x="504" y="1512"/>
                  </a:lnTo>
                  <a:lnTo>
                    <a:pt x="540" y="1480"/>
                  </a:lnTo>
                  <a:lnTo>
                    <a:pt x="576" y="1444"/>
                  </a:lnTo>
                  <a:lnTo>
                    <a:pt x="613" y="1405"/>
                  </a:lnTo>
                  <a:lnTo>
                    <a:pt x="650" y="1363"/>
                  </a:lnTo>
                  <a:lnTo>
                    <a:pt x="687" y="1315"/>
                  </a:lnTo>
                  <a:lnTo>
                    <a:pt x="724" y="1264"/>
                  </a:lnTo>
                  <a:lnTo>
                    <a:pt x="760" y="1209"/>
                  </a:lnTo>
                  <a:lnTo>
                    <a:pt x="797" y="1149"/>
                  </a:lnTo>
                  <a:lnTo>
                    <a:pt x="834" y="1085"/>
                  </a:lnTo>
                  <a:lnTo>
                    <a:pt x="837" y="1076"/>
                  </a:lnTo>
                  <a:lnTo>
                    <a:pt x="848" y="1052"/>
                  </a:lnTo>
                  <a:lnTo>
                    <a:pt x="864" y="1014"/>
                  </a:lnTo>
                  <a:lnTo>
                    <a:pt x="884" y="964"/>
                  </a:lnTo>
                  <a:lnTo>
                    <a:pt x="893" y="934"/>
                  </a:lnTo>
                  <a:lnTo>
                    <a:pt x="905" y="903"/>
                  </a:lnTo>
                  <a:lnTo>
                    <a:pt x="916" y="869"/>
                  </a:lnTo>
                  <a:lnTo>
                    <a:pt x="927" y="833"/>
                  </a:lnTo>
                  <a:lnTo>
                    <a:pt x="938" y="795"/>
                  </a:lnTo>
                  <a:lnTo>
                    <a:pt x="949" y="756"/>
                  </a:lnTo>
                  <a:lnTo>
                    <a:pt x="958" y="714"/>
                  </a:lnTo>
                  <a:lnTo>
                    <a:pt x="967" y="672"/>
                  </a:lnTo>
                  <a:lnTo>
                    <a:pt x="975" y="629"/>
                  </a:lnTo>
                  <a:lnTo>
                    <a:pt x="981" y="585"/>
                  </a:lnTo>
                  <a:lnTo>
                    <a:pt x="987" y="541"/>
                  </a:lnTo>
                  <a:lnTo>
                    <a:pt x="990" y="495"/>
                  </a:lnTo>
                  <a:lnTo>
                    <a:pt x="992" y="450"/>
                  </a:lnTo>
                  <a:lnTo>
                    <a:pt x="992" y="405"/>
                  </a:lnTo>
                  <a:lnTo>
                    <a:pt x="990" y="360"/>
                  </a:lnTo>
                  <a:lnTo>
                    <a:pt x="986" y="315"/>
                  </a:lnTo>
                  <a:lnTo>
                    <a:pt x="978" y="272"/>
                  </a:lnTo>
                  <a:lnTo>
                    <a:pt x="969" y="229"/>
                  </a:lnTo>
                  <a:lnTo>
                    <a:pt x="956" y="186"/>
                  </a:lnTo>
                  <a:lnTo>
                    <a:pt x="940" y="146"/>
                  </a:lnTo>
                  <a:lnTo>
                    <a:pt x="920" y="107"/>
                  </a:lnTo>
                  <a:lnTo>
                    <a:pt x="898" y="69"/>
                  </a:lnTo>
                  <a:lnTo>
                    <a:pt x="871" y="33"/>
                  </a:lnTo>
                  <a:lnTo>
                    <a:pt x="841" y="0"/>
                  </a:lnTo>
                  <a:lnTo>
                    <a:pt x="843" y="12"/>
                  </a:lnTo>
                  <a:lnTo>
                    <a:pt x="848" y="48"/>
                  </a:lnTo>
                  <a:lnTo>
                    <a:pt x="851" y="73"/>
                  </a:lnTo>
                  <a:lnTo>
                    <a:pt x="854" y="104"/>
                  </a:lnTo>
                  <a:lnTo>
                    <a:pt x="856" y="139"/>
                  </a:lnTo>
                  <a:lnTo>
                    <a:pt x="859" y="178"/>
                  </a:lnTo>
                  <a:lnTo>
                    <a:pt x="860" y="221"/>
                  </a:lnTo>
                  <a:lnTo>
                    <a:pt x="859" y="269"/>
                  </a:lnTo>
                  <a:lnTo>
                    <a:pt x="857" y="320"/>
                  </a:lnTo>
                  <a:lnTo>
                    <a:pt x="854" y="374"/>
                  </a:lnTo>
                  <a:lnTo>
                    <a:pt x="848" y="431"/>
                  </a:lnTo>
                  <a:lnTo>
                    <a:pt x="841" y="490"/>
                  </a:lnTo>
                  <a:lnTo>
                    <a:pt x="830" y="552"/>
                  </a:lnTo>
                  <a:lnTo>
                    <a:pt x="817" y="616"/>
                  </a:lnTo>
                  <a:lnTo>
                    <a:pt x="801" y="681"/>
                  </a:lnTo>
                  <a:lnTo>
                    <a:pt x="781" y="749"/>
                  </a:lnTo>
                  <a:lnTo>
                    <a:pt x="758" y="817"/>
                  </a:lnTo>
                  <a:lnTo>
                    <a:pt x="732" y="887"/>
                  </a:lnTo>
                  <a:lnTo>
                    <a:pt x="700" y="957"/>
                  </a:lnTo>
                  <a:lnTo>
                    <a:pt x="664" y="1026"/>
                  </a:lnTo>
                  <a:lnTo>
                    <a:pt x="624" y="1097"/>
                  </a:lnTo>
                  <a:lnTo>
                    <a:pt x="578" y="1167"/>
                  </a:lnTo>
                  <a:lnTo>
                    <a:pt x="527" y="1237"/>
                  </a:lnTo>
                  <a:lnTo>
                    <a:pt x="471" y="1306"/>
                  </a:lnTo>
                  <a:lnTo>
                    <a:pt x="409" y="1373"/>
                  </a:lnTo>
                  <a:lnTo>
                    <a:pt x="340" y="1439"/>
                  </a:lnTo>
                  <a:lnTo>
                    <a:pt x="266" y="1504"/>
                  </a:lnTo>
                  <a:lnTo>
                    <a:pt x="184" y="1567"/>
                  </a:lnTo>
                  <a:lnTo>
                    <a:pt x="95" y="1627"/>
                  </a:lnTo>
                  <a:lnTo>
                    <a:pt x="0" y="1686"/>
                  </a:lnTo>
                  <a:close/>
                </a:path>
              </a:pathLst>
            </a:custGeom>
            <a:solidFill>
              <a:srgbClr val="ECBD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346"/>
            <p:cNvSpPr>
              <a:spLocks/>
            </p:cNvSpPr>
            <p:nvPr/>
          </p:nvSpPr>
          <p:spPr bwMode="auto">
            <a:xfrm>
              <a:off x="5287" y="3197"/>
              <a:ext cx="76" cy="77"/>
            </a:xfrm>
            <a:custGeom>
              <a:avLst/>
              <a:gdLst/>
              <a:ahLst/>
              <a:cxnLst>
                <a:cxn ang="0">
                  <a:pos x="4" y="1339"/>
                </a:cxn>
                <a:cxn ang="0">
                  <a:pos x="39" y="1356"/>
                </a:cxn>
                <a:cxn ang="0">
                  <a:pos x="88" y="1372"/>
                </a:cxn>
                <a:cxn ang="0">
                  <a:pos x="130" y="1382"/>
                </a:cxn>
                <a:cxn ang="0">
                  <a:pos x="180" y="1389"/>
                </a:cxn>
                <a:cxn ang="0">
                  <a:pos x="236" y="1392"/>
                </a:cxn>
                <a:cxn ang="0">
                  <a:pos x="301" y="1389"/>
                </a:cxn>
                <a:cxn ang="0">
                  <a:pos x="371" y="1378"/>
                </a:cxn>
                <a:cxn ang="0">
                  <a:pos x="449" y="1359"/>
                </a:cxn>
                <a:cxn ang="0">
                  <a:pos x="532" y="1331"/>
                </a:cxn>
                <a:cxn ang="0">
                  <a:pos x="622" y="1290"/>
                </a:cxn>
                <a:cxn ang="0">
                  <a:pos x="718" y="1235"/>
                </a:cxn>
                <a:cxn ang="0">
                  <a:pos x="819" y="1165"/>
                </a:cxn>
                <a:cxn ang="0">
                  <a:pos x="925" y="1078"/>
                </a:cxn>
                <a:cxn ang="0">
                  <a:pos x="987" y="1021"/>
                </a:cxn>
                <a:cxn ang="0">
                  <a:pos x="1031" y="970"/>
                </a:cxn>
                <a:cxn ang="0">
                  <a:pos x="1084" y="904"/>
                </a:cxn>
                <a:cxn ang="0">
                  <a:pos x="1126" y="849"/>
                </a:cxn>
                <a:cxn ang="0">
                  <a:pos x="1170" y="786"/>
                </a:cxn>
                <a:cxn ang="0">
                  <a:pos x="1214" y="715"/>
                </a:cxn>
                <a:cxn ang="0">
                  <a:pos x="1256" y="640"/>
                </a:cxn>
                <a:cxn ang="0">
                  <a:pos x="1296" y="560"/>
                </a:cxn>
                <a:cxn ang="0">
                  <a:pos x="1330" y="476"/>
                </a:cxn>
                <a:cxn ang="0">
                  <a:pos x="1356" y="389"/>
                </a:cxn>
                <a:cxn ang="0">
                  <a:pos x="1373" y="301"/>
                </a:cxn>
                <a:cxn ang="0">
                  <a:pos x="1377" y="214"/>
                </a:cxn>
                <a:cxn ang="0">
                  <a:pos x="1370" y="127"/>
                </a:cxn>
                <a:cxn ang="0">
                  <a:pos x="1345" y="42"/>
                </a:cxn>
                <a:cxn ang="0">
                  <a:pos x="1325" y="12"/>
                </a:cxn>
                <a:cxn ang="0">
                  <a:pos x="1314" y="73"/>
                </a:cxn>
                <a:cxn ang="0">
                  <a:pos x="1299" y="137"/>
                </a:cxn>
                <a:cxn ang="0">
                  <a:pos x="1276" y="217"/>
                </a:cxn>
                <a:cxn ang="0">
                  <a:pos x="1243" y="309"/>
                </a:cxn>
                <a:cxn ang="0">
                  <a:pos x="1199" y="411"/>
                </a:cxn>
                <a:cxn ang="0">
                  <a:pos x="1144" y="521"/>
                </a:cxn>
                <a:cxn ang="0">
                  <a:pos x="1075" y="636"/>
                </a:cxn>
                <a:cxn ang="0">
                  <a:pos x="993" y="750"/>
                </a:cxn>
                <a:cxn ang="0">
                  <a:pos x="893" y="864"/>
                </a:cxn>
                <a:cxn ang="0">
                  <a:pos x="777" y="973"/>
                </a:cxn>
                <a:cxn ang="0">
                  <a:pos x="641" y="1076"/>
                </a:cxn>
                <a:cxn ang="0">
                  <a:pos x="486" y="1168"/>
                </a:cxn>
                <a:cxn ang="0">
                  <a:pos x="309" y="1248"/>
                </a:cxn>
                <a:cxn ang="0">
                  <a:pos x="109" y="1312"/>
                </a:cxn>
              </a:cxnLst>
              <a:rect l="0" t="0" r="r" b="b"/>
              <a:pathLst>
                <a:path w="1377" h="1392">
                  <a:moveTo>
                    <a:pt x="0" y="1336"/>
                  </a:moveTo>
                  <a:lnTo>
                    <a:pt x="4" y="1339"/>
                  </a:lnTo>
                  <a:lnTo>
                    <a:pt x="18" y="1347"/>
                  </a:lnTo>
                  <a:lnTo>
                    <a:pt x="39" y="1356"/>
                  </a:lnTo>
                  <a:lnTo>
                    <a:pt x="70" y="1367"/>
                  </a:lnTo>
                  <a:lnTo>
                    <a:pt x="88" y="1372"/>
                  </a:lnTo>
                  <a:lnTo>
                    <a:pt x="108" y="1377"/>
                  </a:lnTo>
                  <a:lnTo>
                    <a:pt x="130" y="1382"/>
                  </a:lnTo>
                  <a:lnTo>
                    <a:pt x="153" y="1386"/>
                  </a:lnTo>
                  <a:lnTo>
                    <a:pt x="180" y="1389"/>
                  </a:lnTo>
                  <a:lnTo>
                    <a:pt x="207" y="1391"/>
                  </a:lnTo>
                  <a:lnTo>
                    <a:pt x="236" y="1392"/>
                  </a:lnTo>
                  <a:lnTo>
                    <a:pt x="268" y="1391"/>
                  </a:lnTo>
                  <a:lnTo>
                    <a:pt x="301" y="1389"/>
                  </a:lnTo>
                  <a:lnTo>
                    <a:pt x="335" y="1385"/>
                  </a:lnTo>
                  <a:lnTo>
                    <a:pt x="371" y="1378"/>
                  </a:lnTo>
                  <a:lnTo>
                    <a:pt x="410" y="1371"/>
                  </a:lnTo>
                  <a:lnTo>
                    <a:pt x="449" y="1359"/>
                  </a:lnTo>
                  <a:lnTo>
                    <a:pt x="490" y="1347"/>
                  </a:lnTo>
                  <a:lnTo>
                    <a:pt x="532" y="1331"/>
                  </a:lnTo>
                  <a:lnTo>
                    <a:pt x="577" y="1312"/>
                  </a:lnTo>
                  <a:lnTo>
                    <a:pt x="622" y="1290"/>
                  </a:lnTo>
                  <a:lnTo>
                    <a:pt x="669" y="1263"/>
                  </a:lnTo>
                  <a:lnTo>
                    <a:pt x="718" y="1235"/>
                  </a:lnTo>
                  <a:lnTo>
                    <a:pt x="767" y="1201"/>
                  </a:lnTo>
                  <a:lnTo>
                    <a:pt x="819" y="1165"/>
                  </a:lnTo>
                  <a:lnTo>
                    <a:pt x="871" y="1123"/>
                  </a:lnTo>
                  <a:lnTo>
                    <a:pt x="925" y="1078"/>
                  </a:lnTo>
                  <a:lnTo>
                    <a:pt x="980" y="1028"/>
                  </a:lnTo>
                  <a:lnTo>
                    <a:pt x="987" y="1021"/>
                  </a:lnTo>
                  <a:lnTo>
                    <a:pt x="1003" y="1002"/>
                  </a:lnTo>
                  <a:lnTo>
                    <a:pt x="1031" y="970"/>
                  </a:lnTo>
                  <a:lnTo>
                    <a:pt x="1065" y="929"/>
                  </a:lnTo>
                  <a:lnTo>
                    <a:pt x="1084" y="904"/>
                  </a:lnTo>
                  <a:lnTo>
                    <a:pt x="1105" y="878"/>
                  </a:lnTo>
                  <a:lnTo>
                    <a:pt x="1126" y="849"/>
                  </a:lnTo>
                  <a:lnTo>
                    <a:pt x="1147" y="818"/>
                  </a:lnTo>
                  <a:lnTo>
                    <a:pt x="1170" y="786"/>
                  </a:lnTo>
                  <a:lnTo>
                    <a:pt x="1192" y="751"/>
                  </a:lnTo>
                  <a:lnTo>
                    <a:pt x="1214" y="715"/>
                  </a:lnTo>
                  <a:lnTo>
                    <a:pt x="1236" y="678"/>
                  </a:lnTo>
                  <a:lnTo>
                    <a:pt x="1256" y="640"/>
                  </a:lnTo>
                  <a:lnTo>
                    <a:pt x="1277" y="600"/>
                  </a:lnTo>
                  <a:lnTo>
                    <a:pt x="1296" y="560"/>
                  </a:lnTo>
                  <a:lnTo>
                    <a:pt x="1314" y="518"/>
                  </a:lnTo>
                  <a:lnTo>
                    <a:pt x="1330" y="476"/>
                  </a:lnTo>
                  <a:lnTo>
                    <a:pt x="1344" y="433"/>
                  </a:lnTo>
                  <a:lnTo>
                    <a:pt x="1356" y="389"/>
                  </a:lnTo>
                  <a:lnTo>
                    <a:pt x="1366" y="346"/>
                  </a:lnTo>
                  <a:lnTo>
                    <a:pt x="1373" y="301"/>
                  </a:lnTo>
                  <a:lnTo>
                    <a:pt x="1376" y="258"/>
                  </a:lnTo>
                  <a:lnTo>
                    <a:pt x="1377" y="214"/>
                  </a:lnTo>
                  <a:lnTo>
                    <a:pt x="1375" y="170"/>
                  </a:lnTo>
                  <a:lnTo>
                    <a:pt x="1370" y="127"/>
                  </a:lnTo>
                  <a:lnTo>
                    <a:pt x="1359" y="83"/>
                  </a:lnTo>
                  <a:lnTo>
                    <a:pt x="1345" y="42"/>
                  </a:lnTo>
                  <a:lnTo>
                    <a:pt x="1327" y="0"/>
                  </a:lnTo>
                  <a:lnTo>
                    <a:pt x="1325" y="12"/>
                  </a:lnTo>
                  <a:lnTo>
                    <a:pt x="1319" y="47"/>
                  </a:lnTo>
                  <a:lnTo>
                    <a:pt x="1314" y="73"/>
                  </a:lnTo>
                  <a:lnTo>
                    <a:pt x="1307" y="102"/>
                  </a:lnTo>
                  <a:lnTo>
                    <a:pt x="1299" y="137"/>
                  </a:lnTo>
                  <a:lnTo>
                    <a:pt x="1288" y="175"/>
                  </a:lnTo>
                  <a:lnTo>
                    <a:pt x="1276" y="217"/>
                  </a:lnTo>
                  <a:lnTo>
                    <a:pt x="1260" y="261"/>
                  </a:lnTo>
                  <a:lnTo>
                    <a:pt x="1243" y="309"/>
                  </a:lnTo>
                  <a:lnTo>
                    <a:pt x="1223" y="360"/>
                  </a:lnTo>
                  <a:lnTo>
                    <a:pt x="1199" y="411"/>
                  </a:lnTo>
                  <a:lnTo>
                    <a:pt x="1173" y="465"/>
                  </a:lnTo>
                  <a:lnTo>
                    <a:pt x="1144" y="521"/>
                  </a:lnTo>
                  <a:lnTo>
                    <a:pt x="1111" y="577"/>
                  </a:lnTo>
                  <a:lnTo>
                    <a:pt x="1075" y="636"/>
                  </a:lnTo>
                  <a:lnTo>
                    <a:pt x="1036" y="693"/>
                  </a:lnTo>
                  <a:lnTo>
                    <a:pt x="993" y="750"/>
                  </a:lnTo>
                  <a:lnTo>
                    <a:pt x="945" y="808"/>
                  </a:lnTo>
                  <a:lnTo>
                    <a:pt x="893" y="864"/>
                  </a:lnTo>
                  <a:lnTo>
                    <a:pt x="837" y="919"/>
                  </a:lnTo>
                  <a:lnTo>
                    <a:pt x="777" y="973"/>
                  </a:lnTo>
                  <a:lnTo>
                    <a:pt x="711" y="1026"/>
                  </a:lnTo>
                  <a:lnTo>
                    <a:pt x="641" y="1076"/>
                  </a:lnTo>
                  <a:lnTo>
                    <a:pt x="566" y="1123"/>
                  </a:lnTo>
                  <a:lnTo>
                    <a:pt x="486" y="1168"/>
                  </a:lnTo>
                  <a:lnTo>
                    <a:pt x="400" y="1210"/>
                  </a:lnTo>
                  <a:lnTo>
                    <a:pt x="309" y="1248"/>
                  </a:lnTo>
                  <a:lnTo>
                    <a:pt x="212" y="1282"/>
                  </a:lnTo>
                  <a:lnTo>
                    <a:pt x="109" y="1312"/>
                  </a:lnTo>
                  <a:lnTo>
                    <a:pt x="0" y="1336"/>
                  </a:lnTo>
                  <a:close/>
                </a:path>
              </a:pathLst>
            </a:custGeom>
            <a:solidFill>
              <a:srgbClr val="ECBD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347"/>
            <p:cNvSpPr>
              <a:spLocks/>
            </p:cNvSpPr>
            <p:nvPr/>
          </p:nvSpPr>
          <p:spPr bwMode="auto">
            <a:xfrm>
              <a:off x="5099" y="2972"/>
              <a:ext cx="279" cy="147"/>
            </a:xfrm>
            <a:custGeom>
              <a:avLst/>
              <a:gdLst/>
              <a:ahLst/>
              <a:cxnLst>
                <a:cxn ang="0">
                  <a:pos x="441" y="100"/>
                </a:cxn>
                <a:cxn ang="0">
                  <a:pos x="207" y="22"/>
                </a:cxn>
                <a:cxn ang="0">
                  <a:pos x="178" y="64"/>
                </a:cxn>
                <a:cxn ang="0">
                  <a:pos x="284" y="128"/>
                </a:cxn>
                <a:cxn ang="0">
                  <a:pos x="241" y="210"/>
                </a:cxn>
                <a:cxn ang="0">
                  <a:pos x="31" y="338"/>
                </a:cxn>
                <a:cxn ang="0">
                  <a:pos x="310" y="413"/>
                </a:cxn>
                <a:cxn ang="0">
                  <a:pos x="658" y="380"/>
                </a:cxn>
                <a:cxn ang="0">
                  <a:pos x="1077" y="319"/>
                </a:cxn>
                <a:cxn ang="0">
                  <a:pos x="1114" y="429"/>
                </a:cxn>
                <a:cxn ang="0">
                  <a:pos x="1154" y="510"/>
                </a:cxn>
                <a:cxn ang="0">
                  <a:pos x="1294" y="492"/>
                </a:cxn>
                <a:cxn ang="0">
                  <a:pos x="1494" y="444"/>
                </a:cxn>
                <a:cxn ang="0">
                  <a:pos x="1621" y="464"/>
                </a:cxn>
                <a:cxn ang="0">
                  <a:pos x="1741" y="551"/>
                </a:cxn>
                <a:cxn ang="0">
                  <a:pos x="1971" y="834"/>
                </a:cxn>
                <a:cxn ang="0">
                  <a:pos x="2165" y="721"/>
                </a:cxn>
                <a:cxn ang="0">
                  <a:pos x="2237" y="704"/>
                </a:cxn>
                <a:cxn ang="0">
                  <a:pos x="2348" y="771"/>
                </a:cxn>
                <a:cxn ang="0">
                  <a:pos x="2771" y="1121"/>
                </a:cxn>
                <a:cxn ang="0">
                  <a:pos x="3115" y="1307"/>
                </a:cxn>
                <a:cxn ang="0">
                  <a:pos x="3242" y="1188"/>
                </a:cxn>
                <a:cxn ang="0">
                  <a:pos x="3490" y="1542"/>
                </a:cxn>
                <a:cxn ang="0">
                  <a:pos x="3896" y="1971"/>
                </a:cxn>
                <a:cxn ang="0">
                  <a:pos x="4097" y="2164"/>
                </a:cxn>
                <a:cxn ang="0">
                  <a:pos x="4163" y="2078"/>
                </a:cxn>
                <a:cxn ang="0">
                  <a:pos x="4487" y="2379"/>
                </a:cxn>
                <a:cxn ang="0">
                  <a:pos x="4700" y="2545"/>
                </a:cxn>
                <a:cxn ang="0">
                  <a:pos x="4935" y="2640"/>
                </a:cxn>
                <a:cxn ang="0">
                  <a:pos x="4958" y="2596"/>
                </a:cxn>
                <a:cxn ang="0">
                  <a:pos x="4763" y="2351"/>
                </a:cxn>
                <a:cxn ang="0">
                  <a:pos x="4743" y="2215"/>
                </a:cxn>
                <a:cxn ang="0">
                  <a:pos x="4899" y="2171"/>
                </a:cxn>
                <a:cxn ang="0">
                  <a:pos x="4814" y="2034"/>
                </a:cxn>
                <a:cxn ang="0">
                  <a:pos x="4417" y="1829"/>
                </a:cxn>
                <a:cxn ang="0">
                  <a:pos x="4236" y="1686"/>
                </a:cxn>
                <a:cxn ang="0">
                  <a:pos x="4272" y="1487"/>
                </a:cxn>
                <a:cxn ang="0">
                  <a:pos x="4185" y="1239"/>
                </a:cxn>
                <a:cxn ang="0">
                  <a:pos x="3864" y="1031"/>
                </a:cxn>
                <a:cxn ang="0">
                  <a:pos x="3322" y="789"/>
                </a:cxn>
                <a:cxn ang="0">
                  <a:pos x="3068" y="592"/>
                </a:cxn>
                <a:cxn ang="0">
                  <a:pos x="3150" y="433"/>
                </a:cxn>
                <a:cxn ang="0">
                  <a:pos x="3099" y="383"/>
                </a:cxn>
                <a:cxn ang="0">
                  <a:pos x="2943" y="451"/>
                </a:cxn>
                <a:cxn ang="0">
                  <a:pos x="2865" y="434"/>
                </a:cxn>
                <a:cxn ang="0">
                  <a:pos x="2686" y="318"/>
                </a:cxn>
                <a:cxn ang="0">
                  <a:pos x="2531" y="266"/>
                </a:cxn>
                <a:cxn ang="0">
                  <a:pos x="2593" y="451"/>
                </a:cxn>
                <a:cxn ang="0">
                  <a:pos x="2411" y="295"/>
                </a:cxn>
                <a:cxn ang="0">
                  <a:pos x="2165" y="163"/>
                </a:cxn>
                <a:cxn ang="0">
                  <a:pos x="1788" y="51"/>
                </a:cxn>
                <a:cxn ang="0">
                  <a:pos x="1625" y="95"/>
                </a:cxn>
                <a:cxn ang="0">
                  <a:pos x="1539" y="87"/>
                </a:cxn>
                <a:cxn ang="0">
                  <a:pos x="1257" y="32"/>
                </a:cxn>
                <a:cxn ang="0">
                  <a:pos x="948" y="38"/>
                </a:cxn>
                <a:cxn ang="0">
                  <a:pos x="715" y="112"/>
                </a:cxn>
              </a:cxnLst>
              <a:rect l="0" t="0" r="r" b="b"/>
              <a:pathLst>
                <a:path w="5031" h="2650">
                  <a:moveTo>
                    <a:pt x="534" y="97"/>
                  </a:moveTo>
                  <a:lnTo>
                    <a:pt x="520" y="99"/>
                  </a:lnTo>
                  <a:lnTo>
                    <a:pt x="506" y="101"/>
                  </a:lnTo>
                  <a:lnTo>
                    <a:pt x="494" y="102"/>
                  </a:lnTo>
                  <a:lnTo>
                    <a:pt x="480" y="102"/>
                  </a:lnTo>
                  <a:lnTo>
                    <a:pt x="467" y="102"/>
                  </a:lnTo>
                  <a:lnTo>
                    <a:pt x="454" y="101"/>
                  </a:lnTo>
                  <a:lnTo>
                    <a:pt x="441" y="100"/>
                  </a:lnTo>
                  <a:lnTo>
                    <a:pt x="428" y="98"/>
                  </a:lnTo>
                  <a:lnTo>
                    <a:pt x="403" y="93"/>
                  </a:lnTo>
                  <a:lnTo>
                    <a:pt x="378" y="86"/>
                  </a:lnTo>
                  <a:lnTo>
                    <a:pt x="354" y="78"/>
                  </a:lnTo>
                  <a:lnTo>
                    <a:pt x="330" y="68"/>
                  </a:lnTo>
                  <a:lnTo>
                    <a:pt x="281" y="49"/>
                  </a:lnTo>
                  <a:lnTo>
                    <a:pt x="232" y="30"/>
                  </a:lnTo>
                  <a:lnTo>
                    <a:pt x="207" y="22"/>
                  </a:lnTo>
                  <a:lnTo>
                    <a:pt x="182" y="14"/>
                  </a:lnTo>
                  <a:lnTo>
                    <a:pt x="157" y="8"/>
                  </a:lnTo>
                  <a:lnTo>
                    <a:pt x="131" y="3"/>
                  </a:lnTo>
                  <a:lnTo>
                    <a:pt x="139" y="16"/>
                  </a:lnTo>
                  <a:lnTo>
                    <a:pt x="148" y="29"/>
                  </a:lnTo>
                  <a:lnTo>
                    <a:pt x="157" y="41"/>
                  </a:lnTo>
                  <a:lnTo>
                    <a:pt x="168" y="52"/>
                  </a:lnTo>
                  <a:lnTo>
                    <a:pt x="178" y="64"/>
                  </a:lnTo>
                  <a:lnTo>
                    <a:pt x="190" y="74"/>
                  </a:lnTo>
                  <a:lnTo>
                    <a:pt x="203" y="83"/>
                  </a:lnTo>
                  <a:lnTo>
                    <a:pt x="215" y="93"/>
                  </a:lnTo>
                  <a:lnTo>
                    <a:pt x="228" y="101"/>
                  </a:lnTo>
                  <a:lnTo>
                    <a:pt x="242" y="109"/>
                  </a:lnTo>
                  <a:lnTo>
                    <a:pt x="256" y="115"/>
                  </a:lnTo>
                  <a:lnTo>
                    <a:pt x="270" y="121"/>
                  </a:lnTo>
                  <a:lnTo>
                    <a:pt x="284" y="128"/>
                  </a:lnTo>
                  <a:lnTo>
                    <a:pt x="299" y="132"/>
                  </a:lnTo>
                  <a:lnTo>
                    <a:pt x="315" y="136"/>
                  </a:lnTo>
                  <a:lnTo>
                    <a:pt x="330" y="139"/>
                  </a:lnTo>
                  <a:lnTo>
                    <a:pt x="315" y="155"/>
                  </a:lnTo>
                  <a:lnTo>
                    <a:pt x="298" y="170"/>
                  </a:lnTo>
                  <a:lnTo>
                    <a:pt x="280" y="185"/>
                  </a:lnTo>
                  <a:lnTo>
                    <a:pt x="261" y="197"/>
                  </a:lnTo>
                  <a:lnTo>
                    <a:pt x="241" y="210"/>
                  </a:lnTo>
                  <a:lnTo>
                    <a:pt x="220" y="221"/>
                  </a:lnTo>
                  <a:lnTo>
                    <a:pt x="197" y="232"/>
                  </a:lnTo>
                  <a:lnTo>
                    <a:pt x="175" y="243"/>
                  </a:lnTo>
                  <a:lnTo>
                    <a:pt x="130" y="263"/>
                  </a:lnTo>
                  <a:lnTo>
                    <a:pt x="85" y="281"/>
                  </a:lnTo>
                  <a:lnTo>
                    <a:pt x="41" y="299"/>
                  </a:lnTo>
                  <a:lnTo>
                    <a:pt x="0" y="318"/>
                  </a:lnTo>
                  <a:lnTo>
                    <a:pt x="31" y="338"/>
                  </a:lnTo>
                  <a:lnTo>
                    <a:pt x="63" y="356"/>
                  </a:lnTo>
                  <a:lnTo>
                    <a:pt x="96" y="371"/>
                  </a:lnTo>
                  <a:lnTo>
                    <a:pt x="130" y="383"/>
                  </a:lnTo>
                  <a:lnTo>
                    <a:pt x="165" y="393"/>
                  </a:lnTo>
                  <a:lnTo>
                    <a:pt x="199" y="401"/>
                  </a:lnTo>
                  <a:lnTo>
                    <a:pt x="235" y="407"/>
                  </a:lnTo>
                  <a:lnTo>
                    <a:pt x="272" y="411"/>
                  </a:lnTo>
                  <a:lnTo>
                    <a:pt x="310" y="413"/>
                  </a:lnTo>
                  <a:lnTo>
                    <a:pt x="347" y="414"/>
                  </a:lnTo>
                  <a:lnTo>
                    <a:pt x="385" y="413"/>
                  </a:lnTo>
                  <a:lnTo>
                    <a:pt x="423" y="411"/>
                  </a:lnTo>
                  <a:lnTo>
                    <a:pt x="462" y="408"/>
                  </a:lnTo>
                  <a:lnTo>
                    <a:pt x="501" y="404"/>
                  </a:lnTo>
                  <a:lnTo>
                    <a:pt x="539" y="398"/>
                  </a:lnTo>
                  <a:lnTo>
                    <a:pt x="579" y="393"/>
                  </a:lnTo>
                  <a:lnTo>
                    <a:pt x="658" y="380"/>
                  </a:lnTo>
                  <a:lnTo>
                    <a:pt x="736" y="366"/>
                  </a:lnTo>
                  <a:lnTo>
                    <a:pt x="814" y="352"/>
                  </a:lnTo>
                  <a:lnTo>
                    <a:pt x="892" y="339"/>
                  </a:lnTo>
                  <a:lnTo>
                    <a:pt x="930" y="333"/>
                  </a:lnTo>
                  <a:lnTo>
                    <a:pt x="967" y="329"/>
                  </a:lnTo>
                  <a:lnTo>
                    <a:pt x="1004" y="324"/>
                  </a:lnTo>
                  <a:lnTo>
                    <a:pt x="1041" y="321"/>
                  </a:lnTo>
                  <a:lnTo>
                    <a:pt x="1077" y="319"/>
                  </a:lnTo>
                  <a:lnTo>
                    <a:pt x="1112" y="318"/>
                  </a:lnTo>
                  <a:lnTo>
                    <a:pt x="1146" y="319"/>
                  </a:lnTo>
                  <a:lnTo>
                    <a:pt x="1180" y="321"/>
                  </a:lnTo>
                  <a:lnTo>
                    <a:pt x="1165" y="341"/>
                  </a:lnTo>
                  <a:lnTo>
                    <a:pt x="1152" y="362"/>
                  </a:lnTo>
                  <a:lnTo>
                    <a:pt x="1138" y="384"/>
                  </a:lnTo>
                  <a:lnTo>
                    <a:pt x="1127" y="406"/>
                  </a:lnTo>
                  <a:lnTo>
                    <a:pt x="1114" y="429"/>
                  </a:lnTo>
                  <a:lnTo>
                    <a:pt x="1101" y="451"/>
                  </a:lnTo>
                  <a:lnTo>
                    <a:pt x="1089" y="473"/>
                  </a:lnTo>
                  <a:lnTo>
                    <a:pt x="1075" y="492"/>
                  </a:lnTo>
                  <a:lnTo>
                    <a:pt x="1091" y="498"/>
                  </a:lnTo>
                  <a:lnTo>
                    <a:pt x="1107" y="502"/>
                  </a:lnTo>
                  <a:lnTo>
                    <a:pt x="1123" y="506"/>
                  </a:lnTo>
                  <a:lnTo>
                    <a:pt x="1138" y="508"/>
                  </a:lnTo>
                  <a:lnTo>
                    <a:pt x="1154" y="510"/>
                  </a:lnTo>
                  <a:lnTo>
                    <a:pt x="1170" y="511"/>
                  </a:lnTo>
                  <a:lnTo>
                    <a:pt x="1186" y="511"/>
                  </a:lnTo>
                  <a:lnTo>
                    <a:pt x="1201" y="510"/>
                  </a:lnTo>
                  <a:lnTo>
                    <a:pt x="1217" y="507"/>
                  </a:lnTo>
                  <a:lnTo>
                    <a:pt x="1233" y="505"/>
                  </a:lnTo>
                  <a:lnTo>
                    <a:pt x="1249" y="502"/>
                  </a:lnTo>
                  <a:lnTo>
                    <a:pt x="1263" y="499"/>
                  </a:lnTo>
                  <a:lnTo>
                    <a:pt x="1294" y="492"/>
                  </a:lnTo>
                  <a:lnTo>
                    <a:pt x="1326" y="483"/>
                  </a:lnTo>
                  <a:lnTo>
                    <a:pt x="1355" y="474"/>
                  </a:lnTo>
                  <a:lnTo>
                    <a:pt x="1386" y="465"/>
                  </a:lnTo>
                  <a:lnTo>
                    <a:pt x="1417" y="457"/>
                  </a:lnTo>
                  <a:lnTo>
                    <a:pt x="1448" y="450"/>
                  </a:lnTo>
                  <a:lnTo>
                    <a:pt x="1463" y="447"/>
                  </a:lnTo>
                  <a:lnTo>
                    <a:pt x="1478" y="445"/>
                  </a:lnTo>
                  <a:lnTo>
                    <a:pt x="1494" y="444"/>
                  </a:lnTo>
                  <a:lnTo>
                    <a:pt x="1509" y="443"/>
                  </a:lnTo>
                  <a:lnTo>
                    <a:pt x="1525" y="443"/>
                  </a:lnTo>
                  <a:lnTo>
                    <a:pt x="1540" y="443"/>
                  </a:lnTo>
                  <a:lnTo>
                    <a:pt x="1556" y="445"/>
                  </a:lnTo>
                  <a:lnTo>
                    <a:pt x="1570" y="447"/>
                  </a:lnTo>
                  <a:lnTo>
                    <a:pt x="1588" y="451"/>
                  </a:lnTo>
                  <a:lnTo>
                    <a:pt x="1605" y="458"/>
                  </a:lnTo>
                  <a:lnTo>
                    <a:pt x="1621" y="464"/>
                  </a:lnTo>
                  <a:lnTo>
                    <a:pt x="1637" y="471"/>
                  </a:lnTo>
                  <a:lnTo>
                    <a:pt x="1653" y="480"/>
                  </a:lnTo>
                  <a:lnTo>
                    <a:pt x="1669" y="489"/>
                  </a:lnTo>
                  <a:lnTo>
                    <a:pt x="1684" y="501"/>
                  </a:lnTo>
                  <a:lnTo>
                    <a:pt x="1698" y="512"/>
                  </a:lnTo>
                  <a:lnTo>
                    <a:pt x="1712" y="524"/>
                  </a:lnTo>
                  <a:lnTo>
                    <a:pt x="1727" y="537"/>
                  </a:lnTo>
                  <a:lnTo>
                    <a:pt x="1741" y="551"/>
                  </a:lnTo>
                  <a:lnTo>
                    <a:pt x="1755" y="566"/>
                  </a:lnTo>
                  <a:lnTo>
                    <a:pt x="1781" y="595"/>
                  </a:lnTo>
                  <a:lnTo>
                    <a:pt x="1806" y="627"/>
                  </a:lnTo>
                  <a:lnTo>
                    <a:pt x="1857" y="693"/>
                  </a:lnTo>
                  <a:lnTo>
                    <a:pt x="1907" y="758"/>
                  </a:lnTo>
                  <a:lnTo>
                    <a:pt x="1932" y="790"/>
                  </a:lnTo>
                  <a:lnTo>
                    <a:pt x="1958" y="821"/>
                  </a:lnTo>
                  <a:lnTo>
                    <a:pt x="1971" y="834"/>
                  </a:lnTo>
                  <a:lnTo>
                    <a:pt x="1983" y="848"/>
                  </a:lnTo>
                  <a:lnTo>
                    <a:pt x="1997" y="862"/>
                  </a:lnTo>
                  <a:lnTo>
                    <a:pt x="2011" y="874"/>
                  </a:lnTo>
                  <a:lnTo>
                    <a:pt x="2070" y="812"/>
                  </a:lnTo>
                  <a:lnTo>
                    <a:pt x="2118" y="763"/>
                  </a:lnTo>
                  <a:lnTo>
                    <a:pt x="2138" y="743"/>
                  </a:lnTo>
                  <a:lnTo>
                    <a:pt x="2157" y="727"/>
                  </a:lnTo>
                  <a:lnTo>
                    <a:pt x="2165" y="721"/>
                  </a:lnTo>
                  <a:lnTo>
                    <a:pt x="2174" y="716"/>
                  </a:lnTo>
                  <a:lnTo>
                    <a:pt x="2183" y="711"/>
                  </a:lnTo>
                  <a:lnTo>
                    <a:pt x="2192" y="707"/>
                  </a:lnTo>
                  <a:lnTo>
                    <a:pt x="2200" y="704"/>
                  </a:lnTo>
                  <a:lnTo>
                    <a:pt x="2209" y="703"/>
                  </a:lnTo>
                  <a:lnTo>
                    <a:pt x="2218" y="702"/>
                  </a:lnTo>
                  <a:lnTo>
                    <a:pt x="2228" y="703"/>
                  </a:lnTo>
                  <a:lnTo>
                    <a:pt x="2237" y="704"/>
                  </a:lnTo>
                  <a:lnTo>
                    <a:pt x="2247" y="707"/>
                  </a:lnTo>
                  <a:lnTo>
                    <a:pt x="2257" y="712"/>
                  </a:lnTo>
                  <a:lnTo>
                    <a:pt x="2268" y="716"/>
                  </a:lnTo>
                  <a:lnTo>
                    <a:pt x="2280" y="722"/>
                  </a:lnTo>
                  <a:lnTo>
                    <a:pt x="2291" y="730"/>
                  </a:lnTo>
                  <a:lnTo>
                    <a:pt x="2305" y="738"/>
                  </a:lnTo>
                  <a:lnTo>
                    <a:pt x="2319" y="748"/>
                  </a:lnTo>
                  <a:lnTo>
                    <a:pt x="2348" y="771"/>
                  </a:lnTo>
                  <a:lnTo>
                    <a:pt x="2383" y="799"/>
                  </a:lnTo>
                  <a:lnTo>
                    <a:pt x="2466" y="871"/>
                  </a:lnTo>
                  <a:lnTo>
                    <a:pt x="2551" y="943"/>
                  </a:lnTo>
                  <a:lnTo>
                    <a:pt x="2594" y="980"/>
                  </a:lnTo>
                  <a:lnTo>
                    <a:pt x="2637" y="1016"/>
                  </a:lnTo>
                  <a:lnTo>
                    <a:pt x="2682" y="1051"/>
                  </a:lnTo>
                  <a:lnTo>
                    <a:pt x="2726" y="1086"/>
                  </a:lnTo>
                  <a:lnTo>
                    <a:pt x="2771" y="1121"/>
                  </a:lnTo>
                  <a:lnTo>
                    <a:pt x="2816" y="1155"/>
                  </a:lnTo>
                  <a:lnTo>
                    <a:pt x="2863" y="1187"/>
                  </a:lnTo>
                  <a:lnTo>
                    <a:pt x="2910" y="1218"/>
                  </a:lnTo>
                  <a:lnTo>
                    <a:pt x="2957" y="1248"/>
                  </a:lnTo>
                  <a:lnTo>
                    <a:pt x="3005" y="1277"/>
                  </a:lnTo>
                  <a:lnTo>
                    <a:pt x="3053" y="1304"/>
                  </a:lnTo>
                  <a:lnTo>
                    <a:pt x="3103" y="1328"/>
                  </a:lnTo>
                  <a:lnTo>
                    <a:pt x="3115" y="1307"/>
                  </a:lnTo>
                  <a:lnTo>
                    <a:pt x="3130" y="1287"/>
                  </a:lnTo>
                  <a:lnTo>
                    <a:pt x="3145" y="1266"/>
                  </a:lnTo>
                  <a:lnTo>
                    <a:pt x="3160" y="1245"/>
                  </a:lnTo>
                  <a:lnTo>
                    <a:pt x="3176" y="1225"/>
                  </a:lnTo>
                  <a:lnTo>
                    <a:pt x="3192" y="1204"/>
                  </a:lnTo>
                  <a:lnTo>
                    <a:pt x="3206" y="1184"/>
                  </a:lnTo>
                  <a:lnTo>
                    <a:pt x="3219" y="1161"/>
                  </a:lnTo>
                  <a:lnTo>
                    <a:pt x="3242" y="1188"/>
                  </a:lnTo>
                  <a:lnTo>
                    <a:pt x="3264" y="1214"/>
                  </a:lnTo>
                  <a:lnTo>
                    <a:pt x="3285" y="1243"/>
                  </a:lnTo>
                  <a:lnTo>
                    <a:pt x="3306" y="1271"/>
                  </a:lnTo>
                  <a:lnTo>
                    <a:pt x="3347" y="1330"/>
                  </a:lnTo>
                  <a:lnTo>
                    <a:pt x="3386" y="1391"/>
                  </a:lnTo>
                  <a:lnTo>
                    <a:pt x="3426" y="1452"/>
                  </a:lnTo>
                  <a:lnTo>
                    <a:pt x="3467" y="1513"/>
                  </a:lnTo>
                  <a:lnTo>
                    <a:pt x="3490" y="1542"/>
                  </a:lnTo>
                  <a:lnTo>
                    <a:pt x="3512" y="1571"/>
                  </a:lnTo>
                  <a:lnTo>
                    <a:pt x="3534" y="1599"/>
                  </a:lnTo>
                  <a:lnTo>
                    <a:pt x="3558" y="1626"/>
                  </a:lnTo>
                  <a:lnTo>
                    <a:pt x="3624" y="1696"/>
                  </a:lnTo>
                  <a:lnTo>
                    <a:pt x="3692" y="1764"/>
                  </a:lnTo>
                  <a:lnTo>
                    <a:pt x="3760" y="1833"/>
                  </a:lnTo>
                  <a:lnTo>
                    <a:pt x="3828" y="1901"/>
                  </a:lnTo>
                  <a:lnTo>
                    <a:pt x="3896" y="1971"/>
                  </a:lnTo>
                  <a:lnTo>
                    <a:pt x="3962" y="2041"/>
                  </a:lnTo>
                  <a:lnTo>
                    <a:pt x="3994" y="2076"/>
                  </a:lnTo>
                  <a:lnTo>
                    <a:pt x="4025" y="2112"/>
                  </a:lnTo>
                  <a:lnTo>
                    <a:pt x="4056" y="2148"/>
                  </a:lnTo>
                  <a:lnTo>
                    <a:pt x="4086" y="2187"/>
                  </a:lnTo>
                  <a:lnTo>
                    <a:pt x="4089" y="2179"/>
                  </a:lnTo>
                  <a:lnTo>
                    <a:pt x="4093" y="2172"/>
                  </a:lnTo>
                  <a:lnTo>
                    <a:pt x="4097" y="2164"/>
                  </a:lnTo>
                  <a:lnTo>
                    <a:pt x="4103" y="2157"/>
                  </a:lnTo>
                  <a:lnTo>
                    <a:pt x="4114" y="2142"/>
                  </a:lnTo>
                  <a:lnTo>
                    <a:pt x="4126" y="2128"/>
                  </a:lnTo>
                  <a:lnTo>
                    <a:pt x="4139" y="2114"/>
                  </a:lnTo>
                  <a:lnTo>
                    <a:pt x="4150" y="2100"/>
                  </a:lnTo>
                  <a:lnTo>
                    <a:pt x="4154" y="2092"/>
                  </a:lnTo>
                  <a:lnTo>
                    <a:pt x="4160" y="2085"/>
                  </a:lnTo>
                  <a:lnTo>
                    <a:pt x="4163" y="2078"/>
                  </a:lnTo>
                  <a:lnTo>
                    <a:pt x="4166" y="2070"/>
                  </a:lnTo>
                  <a:lnTo>
                    <a:pt x="4215" y="2115"/>
                  </a:lnTo>
                  <a:lnTo>
                    <a:pt x="4263" y="2161"/>
                  </a:lnTo>
                  <a:lnTo>
                    <a:pt x="4312" y="2210"/>
                  </a:lnTo>
                  <a:lnTo>
                    <a:pt x="4362" y="2258"/>
                  </a:lnTo>
                  <a:lnTo>
                    <a:pt x="4412" y="2307"/>
                  </a:lnTo>
                  <a:lnTo>
                    <a:pt x="4461" y="2355"/>
                  </a:lnTo>
                  <a:lnTo>
                    <a:pt x="4487" y="2379"/>
                  </a:lnTo>
                  <a:lnTo>
                    <a:pt x="4512" y="2401"/>
                  </a:lnTo>
                  <a:lnTo>
                    <a:pt x="4539" y="2425"/>
                  </a:lnTo>
                  <a:lnTo>
                    <a:pt x="4564" y="2447"/>
                  </a:lnTo>
                  <a:lnTo>
                    <a:pt x="4591" y="2468"/>
                  </a:lnTo>
                  <a:lnTo>
                    <a:pt x="4618" y="2488"/>
                  </a:lnTo>
                  <a:lnTo>
                    <a:pt x="4645" y="2508"/>
                  </a:lnTo>
                  <a:lnTo>
                    <a:pt x="4672" y="2527"/>
                  </a:lnTo>
                  <a:lnTo>
                    <a:pt x="4700" y="2545"/>
                  </a:lnTo>
                  <a:lnTo>
                    <a:pt x="4727" y="2561"/>
                  </a:lnTo>
                  <a:lnTo>
                    <a:pt x="4756" y="2577"/>
                  </a:lnTo>
                  <a:lnTo>
                    <a:pt x="4784" y="2591"/>
                  </a:lnTo>
                  <a:lnTo>
                    <a:pt x="4814" y="2604"/>
                  </a:lnTo>
                  <a:lnTo>
                    <a:pt x="4844" y="2616"/>
                  </a:lnTo>
                  <a:lnTo>
                    <a:pt x="4873" y="2626"/>
                  </a:lnTo>
                  <a:lnTo>
                    <a:pt x="4904" y="2634"/>
                  </a:lnTo>
                  <a:lnTo>
                    <a:pt x="4935" y="2640"/>
                  </a:lnTo>
                  <a:lnTo>
                    <a:pt x="4966" y="2646"/>
                  </a:lnTo>
                  <a:lnTo>
                    <a:pt x="4998" y="2649"/>
                  </a:lnTo>
                  <a:lnTo>
                    <a:pt x="5031" y="2650"/>
                  </a:lnTo>
                  <a:lnTo>
                    <a:pt x="5019" y="2644"/>
                  </a:lnTo>
                  <a:lnTo>
                    <a:pt x="5008" y="2636"/>
                  </a:lnTo>
                  <a:lnTo>
                    <a:pt x="4995" y="2628"/>
                  </a:lnTo>
                  <a:lnTo>
                    <a:pt x="4983" y="2618"/>
                  </a:lnTo>
                  <a:lnTo>
                    <a:pt x="4958" y="2596"/>
                  </a:lnTo>
                  <a:lnTo>
                    <a:pt x="4933" y="2572"/>
                  </a:lnTo>
                  <a:lnTo>
                    <a:pt x="4907" y="2544"/>
                  </a:lnTo>
                  <a:lnTo>
                    <a:pt x="4882" y="2515"/>
                  </a:lnTo>
                  <a:lnTo>
                    <a:pt x="4856" y="2483"/>
                  </a:lnTo>
                  <a:lnTo>
                    <a:pt x="4832" y="2451"/>
                  </a:lnTo>
                  <a:lnTo>
                    <a:pt x="4808" y="2417"/>
                  </a:lnTo>
                  <a:lnTo>
                    <a:pt x="4785" y="2384"/>
                  </a:lnTo>
                  <a:lnTo>
                    <a:pt x="4763" y="2351"/>
                  </a:lnTo>
                  <a:lnTo>
                    <a:pt x="4743" y="2318"/>
                  </a:lnTo>
                  <a:lnTo>
                    <a:pt x="4724" y="2286"/>
                  </a:lnTo>
                  <a:lnTo>
                    <a:pt x="4707" y="2255"/>
                  </a:lnTo>
                  <a:lnTo>
                    <a:pt x="4692" y="2228"/>
                  </a:lnTo>
                  <a:lnTo>
                    <a:pt x="4681" y="2201"/>
                  </a:lnTo>
                  <a:lnTo>
                    <a:pt x="4701" y="2208"/>
                  </a:lnTo>
                  <a:lnTo>
                    <a:pt x="4722" y="2213"/>
                  </a:lnTo>
                  <a:lnTo>
                    <a:pt x="4743" y="2215"/>
                  </a:lnTo>
                  <a:lnTo>
                    <a:pt x="4764" y="2216"/>
                  </a:lnTo>
                  <a:lnTo>
                    <a:pt x="4785" y="2215"/>
                  </a:lnTo>
                  <a:lnTo>
                    <a:pt x="4806" y="2212"/>
                  </a:lnTo>
                  <a:lnTo>
                    <a:pt x="4826" y="2208"/>
                  </a:lnTo>
                  <a:lnTo>
                    <a:pt x="4845" y="2200"/>
                  </a:lnTo>
                  <a:lnTo>
                    <a:pt x="4864" y="2193"/>
                  </a:lnTo>
                  <a:lnTo>
                    <a:pt x="4882" y="2182"/>
                  </a:lnTo>
                  <a:lnTo>
                    <a:pt x="4899" y="2171"/>
                  </a:lnTo>
                  <a:lnTo>
                    <a:pt x="4915" y="2158"/>
                  </a:lnTo>
                  <a:lnTo>
                    <a:pt x="4929" y="2143"/>
                  </a:lnTo>
                  <a:lnTo>
                    <a:pt x="4942" y="2127"/>
                  </a:lnTo>
                  <a:lnTo>
                    <a:pt x="4955" y="2110"/>
                  </a:lnTo>
                  <a:lnTo>
                    <a:pt x="4965" y="2091"/>
                  </a:lnTo>
                  <a:lnTo>
                    <a:pt x="4917" y="2073"/>
                  </a:lnTo>
                  <a:lnTo>
                    <a:pt x="4866" y="2054"/>
                  </a:lnTo>
                  <a:lnTo>
                    <a:pt x="4814" y="2034"/>
                  </a:lnTo>
                  <a:lnTo>
                    <a:pt x="4761" y="2012"/>
                  </a:lnTo>
                  <a:lnTo>
                    <a:pt x="4707" y="1988"/>
                  </a:lnTo>
                  <a:lnTo>
                    <a:pt x="4653" y="1962"/>
                  </a:lnTo>
                  <a:lnTo>
                    <a:pt x="4599" y="1935"/>
                  </a:lnTo>
                  <a:lnTo>
                    <a:pt x="4546" y="1906"/>
                  </a:lnTo>
                  <a:lnTo>
                    <a:pt x="4493" y="1877"/>
                  </a:lnTo>
                  <a:lnTo>
                    <a:pt x="4442" y="1845"/>
                  </a:lnTo>
                  <a:lnTo>
                    <a:pt x="4417" y="1829"/>
                  </a:lnTo>
                  <a:lnTo>
                    <a:pt x="4393" y="1812"/>
                  </a:lnTo>
                  <a:lnTo>
                    <a:pt x="4368" y="1795"/>
                  </a:lnTo>
                  <a:lnTo>
                    <a:pt x="4345" y="1777"/>
                  </a:lnTo>
                  <a:lnTo>
                    <a:pt x="4322" y="1760"/>
                  </a:lnTo>
                  <a:lnTo>
                    <a:pt x="4299" y="1742"/>
                  </a:lnTo>
                  <a:lnTo>
                    <a:pt x="4277" y="1723"/>
                  </a:lnTo>
                  <a:lnTo>
                    <a:pt x="4256" y="1705"/>
                  </a:lnTo>
                  <a:lnTo>
                    <a:pt x="4236" y="1686"/>
                  </a:lnTo>
                  <a:lnTo>
                    <a:pt x="4217" y="1666"/>
                  </a:lnTo>
                  <a:lnTo>
                    <a:pt x="4198" y="1647"/>
                  </a:lnTo>
                  <a:lnTo>
                    <a:pt x="4181" y="1627"/>
                  </a:lnTo>
                  <a:lnTo>
                    <a:pt x="4196" y="1597"/>
                  </a:lnTo>
                  <a:lnTo>
                    <a:pt x="4213" y="1569"/>
                  </a:lnTo>
                  <a:lnTo>
                    <a:pt x="4232" y="1541"/>
                  </a:lnTo>
                  <a:lnTo>
                    <a:pt x="4252" y="1514"/>
                  </a:lnTo>
                  <a:lnTo>
                    <a:pt x="4272" y="1487"/>
                  </a:lnTo>
                  <a:lnTo>
                    <a:pt x="4293" y="1462"/>
                  </a:lnTo>
                  <a:lnTo>
                    <a:pt x="4315" y="1437"/>
                  </a:lnTo>
                  <a:lnTo>
                    <a:pt x="4337" y="1414"/>
                  </a:lnTo>
                  <a:lnTo>
                    <a:pt x="4310" y="1375"/>
                  </a:lnTo>
                  <a:lnTo>
                    <a:pt x="4283" y="1338"/>
                  </a:lnTo>
                  <a:lnTo>
                    <a:pt x="4252" y="1303"/>
                  </a:lnTo>
                  <a:lnTo>
                    <a:pt x="4219" y="1270"/>
                  </a:lnTo>
                  <a:lnTo>
                    <a:pt x="4185" y="1239"/>
                  </a:lnTo>
                  <a:lnTo>
                    <a:pt x="4150" y="1208"/>
                  </a:lnTo>
                  <a:lnTo>
                    <a:pt x="4112" y="1179"/>
                  </a:lnTo>
                  <a:lnTo>
                    <a:pt x="4074" y="1152"/>
                  </a:lnTo>
                  <a:lnTo>
                    <a:pt x="4034" y="1125"/>
                  </a:lnTo>
                  <a:lnTo>
                    <a:pt x="3994" y="1101"/>
                  </a:lnTo>
                  <a:lnTo>
                    <a:pt x="3951" y="1077"/>
                  </a:lnTo>
                  <a:lnTo>
                    <a:pt x="3908" y="1053"/>
                  </a:lnTo>
                  <a:lnTo>
                    <a:pt x="3864" y="1031"/>
                  </a:lnTo>
                  <a:lnTo>
                    <a:pt x="3820" y="1010"/>
                  </a:lnTo>
                  <a:lnTo>
                    <a:pt x="3775" y="989"/>
                  </a:lnTo>
                  <a:lnTo>
                    <a:pt x="3730" y="968"/>
                  </a:lnTo>
                  <a:lnTo>
                    <a:pt x="3638" y="929"/>
                  </a:lnTo>
                  <a:lnTo>
                    <a:pt x="3547" y="889"/>
                  </a:lnTo>
                  <a:lnTo>
                    <a:pt x="3456" y="850"/>
                  </a:lnTo>
                  <a:lnTo>
                    <a:pt x="3366" y="810"/>
                  </a:lnTo>
                  <a:lnTo>
                    <a:pt x="3322" y="789"/>
                  </a:lnTo>
                  <a:lnTo>
                    <a:pt x="3279" y="768"/>
                  </a:lnTo>
                  <a:lnTo>
                    <a:pt x="3238" y="747"/>
                  </a:lnTo>
                  <a:lnTo>
                    <a:pt x="3196" y="723"/>
                  </a:lnTo>
                  <a:lnTo>
                    <a:pt x="3156" y="700"/>
                  </a:lnTo>
                  <a:lnTo>
                    <a:pt x="3118" y="676"/>
                  </a:lnTo>
                  <a:lnTo>
                    <a:pt x="3081" y="650"/>
                  </a:lnTo>
                  <a:lnTo>
                    <a:pt x="3045" y="624"/>
                  </a:lnTo>
                  <a:lnTo>
                    <a:pt x="3068" y="592"/>
                  </a:lnTo>
                  <a:lnTo>
                    <a:pt x="3091" y="558"/>
                  </a:lnTo>
                  <a:lnTo>
                    <a:pt x="3101" y="541"/>
                  </a:lnTo>
                  <a:lnTo>
                    <a:pt x="3112" y="524"/>
                  </a:lnTo>
                  <a:lnTo>
                    <a:pt x="3121" y="506"/>
                  </a:lnTo>
                  <a:lnTo>
                    <a:pt x="3130" y="488"/>
                  </a:lnTo>
                  <a:lnTo>
                    <a:pt x="3137" y="470"/>
                  </a:lnTo>
                  <a:lnTo>
                    <a:pt x="3145" y="452"/>
                  </a:lnTo>
                  <a:lnTo>
                    <a:pt x="3150" y="433"/>
                  </a:lnTo>
                  <a:lnTo>
                    <a:pt x="3154" y="414"/>
                  </a:lnTo>
                  <a:lnTo>
                    <a:pt x="3156" y="394"/>
                  </a:lnTo>
                  <a:lnTo>
                    <a:pt x="3157" y="375"/>
                  </a:lnTo>
                  <a:lnTo>
                    <a:pt x="3157" y="355"/>
                  </a:lnTo>
                  <a:lnTo>
                    <a:pt x="3154" y="335"/>
                  </a:lnTo>
                  <a:lnTo>
                    <a:pt x="3137" y="350"/>
                  </a:lnTo>
                  <a:lnTo>
                    <a:pt x="3118" y="366"/>
                  </a:lnTo>
                  <a:lnTo>
                    <a:pt x="3099" y="383"/>
                  </a:lnTo>
                  <a:lnTo>
                    <a:pt x="3078" y="400"/>
                  </a:lnTo>
                  <a:lnTo>
                    <a:pt x="3056" y="414"/>
                  </a:lnTo>
                  <a:lnTo>
                    <a:pt x="3034" y="427"/>
                  </a:lnTo>
                  <a:lnTo>
                    <a:pt x="3023" y="432"/>
                  </a:lnTo>
                  <a:lnTo>
                    <a:pt x="3012" y="438"/>
                  </a:lnTo>
                  <a:lnTo>
                    <a:pt x="3002" y="441"/>
                  </a:lnTo>
                  <a:lnTo>
                    <a:pt x="2991" y="443"/>
                  </a:lnTo>
                  <a:lnTo>
                    <a:pt x="2943" y="451"/>
                  </a:lnTo>
                  <a:lnTo>
                    <a:pt x="2916" y="457"/>
                  </a:lnTo>
                  <a:lnTo>
                    <a:pt x="2906" y="459"/>
                  </a:lnTo>
                  <a:lnTo>
                    <a:pt x="2900" y="459"/>
                  </a:lnTo>
                  <a:lnTo>
                    <a:pt x="2895" y="459"/>
                  </a:lnTo>
                  <a:lnTo>
                    <a:pt x="2892" y="458"/>
                  </a:lnTo>
                  <a:lnTo>
                    <a:pt x="2884" y="452"/>
                  </a:lnTo>
                  <a:lnTo>
                    <a:pt x="2874" y="442"/>
                  </a:lnTo>
                  <a:lnTo>
                    <a:pt x="2865" y="434"/>
                  </a:lnTo>
                  <a:lnTo>
                    <a:pt x="2853" y="426"/>
                  </a:lnTo>
                  <a:lnTo>
                    <a:pt x="2839" y="416"/>
                  </a:lnTo>
                  <a:lnTo>
                    <a:pt x="2818" y="405"/>
                  </a:lnTo>
                  <a:lnTo>
                    <a:pt x="2797" y="393"/>
                  </a:lnTo>
                  <a:lnTo>
                    <a:pt x="2776" y="380"/>
                  </a:lnTo>
                  <a:lnTo>
                    <a:pt x="2754" y="366"/>
                  </a:lnTo>
                  <a:lnTo>
                    <a:pt x="2732" y="351"/>
                  </a:lnTo>
                  <a:lnTo>
                    <a:pt x="2686" y="318"/>
                  </a:lnTo>
                  <a:lnTo>
                    <a:pt x="2642" y="284"/>
                  </a:lnTo>
                  <a:lnTo>
                    <a:pt x="2596" y="249"/>
                  </a:lnTo>
                  <a:lnTo>
                    <a:pt x="2551" y="214"/>
                  </a:lnTo>
                  <a:lnTo>
                    <a:pt x="2506" y="180"/>
                  </a:lnTo>
                  <a:lnTo>
                    <a:pt x="2463" y="150"/>
                  </a:lnTo>
                  <a:lnTo>
                    <a:pt x="2485" y="189"/>
                  </a:lnTo>
                  <a:lnTo>
                    <a:pt x="2507" y="227"/>
                  </a:lnTo>
                  <a:lnTo>
                    <a:pt x="2531" y="266"/>
                  </a:lnTo>
                  <a:lnTo>
                    <a:pt x="2552" y="306"/>
                  </a:lnTo>
                  <a:lnTo>
                    <a:pt x="2561" y="325"/>
                  </a:lnTo>
                  <a:lnTo>
                    <a:pt x="2570" y="347"/>
                  </a:lnTo>
                  <a:lnTo>
                    <a:pt x="2577" y="367"/>
                  </a:lnTo>
                  <a:lnTo>
                    <a:pt x="2583" y="388"/>
                  </a:lnTo>
                  <a:lnTo>
                    <a:pt x="2588" y="408"/>
                  </a:lnTo>
                  <a:lnTo>
                    <a:pt x="2591" y="430"/>
                  </a:lnTo>
                  <a:lnTo>
                    <a:pt x="2593" y="451"/>
                  </a:lnTo>
                  <a:lnTo>
                    <a:pt x="2592" y="474"/>
                  </a:lnTo>
                  <a:lnTo>
                    <a:pt x="2569" y="444"/>
                  </a:lnTo>
                  <a:lnTo>
                    <a:pt x="2543" y="415"/>
                  </a:lnTo>
                  <a:lnTo>
                    <a:pt x="2519" y="388"/>
                  </a:lnTo>
                  <a:lnTo>
                    <a:pt x="2492" y="362"/>
                  </a:lnTo>
                  <a:lnTo>
                    <a:pt x="2466" y="339"/>
                  </a:lnTo>
                  <a:lnTo>
                    <a:pt x="2438" y="316"/>
                  </a:lnTo>
                  <a:lnTo>
                    <a:pt x="2411" y="295"/>
                  </a:lnTo>
                  <a:lnTo>
                    <a:pt x="2381" y="275"/>
                  </a:lnTo>
                  <a:lnTo>
                    <a:pt x="2353" y="256"/>
                  </a:lnTo>
                  <a:lnTo>
                    <a:pt x="2323" y="238"/>
                  </a:lnTo>
                  <a:lnTo>
                    <a:pt x="2292" y="221"/>
                  </a:lnTo>
                  <a:lnTo>
                    <a:pt x="2262" y="205"/>
                  </a:lnTo>
                  <a:lnTo>
                    <a:pt x="2230" y="190"/>
                  </a:lnTo>
                  <a:lnTo>
                    <a:pt x="2198" y="176"/>
                  </a:lnTo>
                  <a:lnTo>
                    <a:pt x="2165" y="163"/>
                  </a:lnTo>
                  <a:lnTo>
                    <a:pt x="2134" y="150"/>
                  </a:lnTo>
                  <a:lnTo>
                    <a:pt x="2100" y="138"/>
                  </a:lnTo>
                  <a:lnTo>
                    <a:pt x="2067" y="127"/>
                  </a:lnTo>
                  <a:lnTo>
                    <a:pt x="2033" y="116"/>
                  </a:lnTo>
                  <a:lnTo>
                    <a:pt x="1998" y="105"/>
                  </a:lnTo>
                  <a:lnTo>
                    <a:pt x="1929" y="86"/>
                  </a:lnTo>
                  <a:lnTo>
                    <a:pt x="1859" y="68"/>
                  </a:lnTo>
                  <a:lnTo>
                    <a:pt x="1788" y="51"/>
                  </a:lnTo>
                  <a:lnTo>
                    <a:pt x="1718" y="34"/>
                  </a:lnTo>
                  <a:lnTo>
                    <a:pt x="1647" y="18"/>
                  </a:lnTo>
                  <a:lnTo>
                    <a:pt x="1575" y="0"/>
                  </a:lnTo>
                  <a:lnTo>
                    <a:pt x="1587" y="18"/>
                  </a:lnTo>
                  <a:lnTo>
                    <a:pt x="1598" y="37"/>
                  </a:lnTo>
                  <a:lnTo>
                    <a:pt x="1607" y="56"/>
                  </a:lnTo>
                  <a:lnTo>
                    <a:pt x="1617" y="75"/>
                  </a:lnTo>
                  <a:lnTo>
                    <a:pt x="1625" y="95"/>
                  </a:lnTo>
                  <a:lnTo>
                    <a:pt x="1635" y="114"/>
                  </a:lnTo>
                  <a:lnTo>
                    <a:pt x="1643" y="133"/>
                  </a:lnTo>
                  <a:lnTo>
                    <a:pt x="1654" y="152"/>
                  </a:lnTo>
                  <a:lnTo>
                    <a:pt x="1636" y="137"/>
                  </a:lnTo>
                  <a:lnTo>
                    <a:pt x="1616" y="123"/>
                  </a:lnTo>
                  <a:lnTo>
                    <a:pt x="1593" y="111"/>
                  </a:lnTo>
                  <a:lnTo>
                    <a:pt x="1566" y="99"/>
                  </a:lnTo>
                  <a:lnTo>
                    <a:pt x="1539" y="87"/>
                  </a:lnTo>
                  <a:lnTo>
                    <a:pt x="1508" y="78"/>
                  </a:lnTo>
                  <a:lnTo>
                    <a:pt x="1476" y="68"/>
                  </a:lnTo>
                  <a:lnTo>
                    <a:pt x="1442" y="60"/>
                  </a:lnTo>
                  <a:lnTo>
                    <a:pt x="1407" y="52"/>
                  </a:lnTo>
                  <a:lnTo>
                    <a:pt x="1371" y="46"/>
                  </a:lnTo>
                  <a:lnTo>
                    <a:pt x="1334" y="41"/>
                  </a:lnTo>
                  <a:lnTo>
                    <a:pt x="1296" y="36"/>
                  </a:lnTo>
                  <a:lnTo>
                    <a:pt x="1257" y="32"/>
                  </a:lnTo>
                  <a:lnTo>
                    <a:pt x="1218" y="29"/>
                  </a:lnTo>
                  <a:lnTo>
                    <a:pt x="1179" y="27"/>
                  </a:lnTo>
                  <a:lnTo>
                    <a:pt x="1139" y="27"/>
                  </a:lnTo>
                  <a:lnTo>
                    <a:pt x="1099" y="27"/>
                  </a:lnTo>
                  <a:lnTo>
                    <a:pt x="1061" y="28"/>
                  </a:lnTo>
                  <a:lnTo>
                    <a:pt x="1022" y="30"/>
                  </a:lnTo>
                  <a:lnTo>
                    <a:pt x="985" y="33"/>
                  </a:lnTo>
                  <a:lnTo>
                    <a:pt x="948" y="38"/>
                  </a:lnTo>
                  <a:lnTo>
                    <a:pt x="913" y="43"/>
                  </a:lnTo>
                  <a:lnTo>
                    <a:pt x="879" y="50"/>
                  </a:lnTo>
                  <a:lnTo>
                    <a:pt x="846" y="58"/>
                  </a:lnTo>
                  <a:lnTo>
                    <a:pt x="816" y="66"/>
                  </a:lnTo>
                  <a:lnTo>
                    <a:pt x="787" y="76"/>
                  </a:lnTo>
                  <a:lnTo>
                    <a:pt x="761" y="86"/>
                  </a:lnTo>
                  <a:lnTo>
                    <a:pt x="736" y="99"/>
                  </a:lnTo>
                  <a:lnTo>
                    <a:pt x="715" y="112"/>
                  </a:lnTo>
                  <a:lnTo>
                    <a:pt x="696" y="127"/>
                  </a:lnTo>
                  <a:lnTo>
                    <a:pt x="681" y="141"/>
                  </a:lnTo>
                  <a:lnTo>
                    <a:pt x="668" y="158"/>
                  </a:lnTo>
                  <a:lnTo>
                    <a:pt x="534" y="9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348"/>
            <p:cNvSpPr>
              <a:spLocks/>
            </p:cNvSpPr>
            <p:nvPr/>
          </p:nvSpPr>
          <p:spPr bwMode="auto">
            <a:xfrm>
              <a:off x="5084" y="3097"/>
              <a:ext cx="9" cy="8"/>
            </a:xfrm>
            <a:custGeom>
              <a:avLst/>
              <a:gdLst/>
              <a:ahLst/>
              <a:cxnLst>
                <a:cxn ang="0">
                  <a:pos x="147" y="126"/>
                </a:cxn>
                <a:cxn ang="0">
                  <a:pos x="138" y="136"/>
                </a:cxn>
                <a:cxn ang="0">
                  <a:pos x="125" y="143"/>
                </a:cxn>
                <a:cxn ang="0">
                  <a:pos x="111" y="147"/>
                </a:cxn>
                <a:cxn ang="0">
                  <a:pos x="97" y="149"/>
                </a:cxn>
                <a:cxn ang="0">
                  <a:pos x="82" y="148"/>
                </a:cxn>
                <a:cxn ang="0">
                  <a:pos x="66" y="145"/>
                </a:cxn>
                <a:cxn ang="0">
                  <a:pos x="50" y="138"/>
                </a:cxn>
                <a:cxn ang="0">
                  <a:pos x="36" y="129"/>
                </a:cxn>
                <a:cxn ang="0">
                  <a:pos x="24" y="118"/>
                </a:cxn>
                <a:cxn ang="0">
                  <a:pos x="13" y="105"/>
                </a:cxn>
                <a:cxn ang="0">
                  <a:pos x="7" y="91"/>
                </a:cxn>
                <a:cxn ang="0">
                  <a:pos x="1" y="77"/>
                </a:cxn>
                <a:cxn ang="0">
                  <a:pos x="0" y="63"/>
                </a:cxn>
                <a:cxn ang="0">
                  <a:pos x="1" y="49"/>
                </a:cxn>
                <a:cxn ang="0">
                  <a:pos x="6" y="35"/>
                </a:cxn>
                <a:cxn ang="0">
                  <a:pos x="14" y="23"/>
                </a:cxn>
                <a:cxn ang="0">
                  <a:pos x="25" y="13"/>
                </a:cxn>
                <a:cxn ang="0">
                  <a:pos x="36" y="7"/>
                </a:cxn>
                <a:cxn ang="0">
                  <a:pos x="50" y="1"/>
                </a:cxn>
                <a:cxn ang="0">
                  <a:pos x="65" y="0"/>
                </a:cxn>
                <a:cxn ang="0">
                  <a:pos x="81" y="0"/>
                </a:cxn>
                <a:cxn ang="0">
                  <a:pos x="96" y="4"/>
                </a:cxn>
                <a:cxn ang="0">
                  <a:pos x="111" y="11"/>
                </a:cxn>
                <a:cxn ang="0">
                  <a:pos x="126" y="20"/>
                </a:cxn>
                <a:cxn ang="0">
                  <a:pos x="138" y="31"/>
                </a:cxn>
                <a:cxn ang="0">
                  <a:pos x="149" y="44"/>
                </a:cxn>
                <a:cxn ang="0">
                  <a:pos x="156" y="57"/>
                </a:cxn>
                <a:cxn ang="0">
                  <a:pos x="160" y="72"/>
                </a:cxn>
                <a:cxn ang="0">
                  <a:pos x="161" y="86"/>
                </a:cxn>
                <a:cxn ang="0">
                  <a:pos x="160" y="101"/>
                </a:cxn>
                <a:cxn ang="0">
                  <a:pos x="156" y="113"/>
                </a:cxn>
              </a:cxnLst>
              <a:rect l="0" t="0" r="r" b="b"/>
              <a:pathLst>
                <a:path w="161" h="149">
                  <a:moveTo>
                    <a:pt x="152" y="120"/>
                  </a:moveTo>
                  <a:lnTo>
                    <a:pt x="147" y="126"/>
                  </a:lnTo>
                  <a:lnTo>
                    <a:pt x="143" y="131"/>
                  </a:lnTo>
                  <a:lnTo>
                    <a:pt x="138" y="136"/>
                  </a:lnTo>
                  <a:lnTo>
                    <a:pt x="132" y="140"/>
                  </a:lnTo>
                  <a:lnTo>
                    <a:pt x="125" y="143"/>
                  </a:lnTo>
                  <a:lnTo>
                    <a:pt x="119" y="145"/>
                  </a:lnTo>
                  <a:lnTo>
                    <a:pt x="111" y="147"/>
                  </a:lnTo>
                  <a:lnTo>
                    <a:pt x="104" y="148"/>
                  </a:lnTo>
                  <a:lnTo>
                    <a:pt x="97" y="149"/>
                  </a:lnTo>
                  <a:lnTo>
                    <a:pt x="89" y="149"/>
                  </a:lnTo>
                  <a:lnTo>
                    <a:pt x="82" y="148"/>
                  </a:lnTo>
                  <a:lnTo>
                    <a:pt x="73" y="147"/>
                  </a:lnTo>
                  <a:lnTo>
                    <a:pt x="66" y="145"/>
                  </a:lnTo>
                  <a:lnTo>
                    <a:pt x="59" y="142"/>
                  </a:lnTo>
                  <a:lnTo>
                    <a:pt x="50" y="138"/>
                  </a:lnTo>
                  <a:lnTo>
                    <a:pt x="43" y="134"/>
                  </a:lnTo>
                  <a:lnTo>
                    <a:pt x="36" y="129"/>
                  </a:lnTo>
                  <a:lnTo>
                    <a:pt x="29" y="124"/>
                  </a:lnTo>
                  <a:lnTo>
                    <a:pt x="24" y="118"/>
                  </a:lnTo>
                  <a:lnTo>
                    <a:pt x="18" y="111"/>
                  </a:lnTo>
                  <a:lnTo>
                    <a:pt x="13" y="105"/>
                  </a:lnTo>
                  <a:lnTo>
                    <a:pt x="10" y="99"/>
                  </a:lnTo>
                  <a:lnTo>
                    <a:pt x="7" y="91"/>
                  </a:lnTo>
                  <a:lnTo>
                    <a:pt x="4" y="84"/>
                  </a:lnTo>
                  <a:lnTo>
                    <a:pt x="1" y="77"/>
                  </a:lnTo>
                  <a:lnTo>
                    <a:pt x="0" y="70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9"/>
                  </a:lnTo>
                  <a:lnTo>
                    <a:pt x="4" y="41"/>
                  </a:lnTo>
                  <a:lnTo>
                    <a:pt x="6" y="35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8"/>
                  </a:lnTo>
                  <a:lnTo>
                    <a:pt x="25" y="13"/>
                  </a:lnTo>
                  <a:lnTo>
                    <a:pt x="30" y="10"/>
                  </a:lnTo>
                  <a:lnTo>
                    <a:pt x="36" y="7"/>
                  </a:lnTo>
                  <a:lnTo>
                    <a:pt x="43" y="3"/>
                  </a:lnTo>
                  <a:lnTo>
                    <a:pt x="50" y="1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88" y="2"/>
                  </a:lnTo>
                  <a:lnTo>
                    <a:pt x="96" y="4"/>
                  </a:lnTo>
                  <a:lnTo>
                    <a:pt x="104" y="8"/>
                  </a:lnTo>
                  <a:lnTo>
                    <a:pt x="111" y="11"/>
                  </a:lnTo>
                  <a:lnTo>
                    <a:pt x="119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38" y="31"/>
                  </a:lnTo>
                  <a:lnTo>
                    <a:pt x="143" y="37"/>
                  </a:lnTo>
                  <a:lnTo>
                    <a:pt x="149" y="44"/>
                  </a:lnTo>
                  <a:lnTo>
                    <a:pt x="153" y="51"/>
                  </a:lnTo>
                  <a:lnTo>
                    <a:pt x="156" y="57"/>
                  </a:lnTo>
                  <a:lnTo>
                    <a:pt x="158" y="65"/>
                  </a:lnTo>
                  <a:lnTo>
                    <a:pt x="160" y="72"/>
                  </a:lnTo>
                  <a:lnTo>
                    <a:pt x="161" y="80"/>
                  </a:lnTo>
                  <a:lnTo>
                    <a:pt x="161" y="86"/>
                  </a:lnTo>
                  <a:lnTo>
                    <a:pt x="161" y="93"/>
                  </a:lnTo>
                  <a:lnTo>
                    <a:pt x="160" y="101"/>
                  </a:lnTo>
                  <a:lnTo>
                    <a:pt x="158" y="107"/>
                  </a:lnTo>
                  <a:lnTo>
                    <a:pt x="156" y="113"/>
                  </a:lnTo>
                  <a:lnTo>
                    <a:pt x="152" y="120"/>
                  </a:lnTo>
                  <a:close/>
                </a:path>
              </a:pathLst>
            </a:custGeom>
            <a:solidFill>
              <a:srgbClr val="FAD7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349"/>
            <p:cNvSpPr>
              <a:spLocks/>
            </p:cNvSpPr>
            <p:nvPr/>
          </p:nvSpPr>
          <p:spPr bwMode="auto">
            <a:xfrm>
              <a:off x="5261" y="3209"/>
              <a:ext cx="8" cy="9"/>
            </a:xfrm>
            <a:custGeom>
              <a:avLst/>
              <a:gdLst/>
              <a:ahLst/>
              <a:cxnLst>
                <a:cxn ang="0">
                  <a:pos x="147" y="127"/>
                </a:cxn>
                <a:cxn ang="0">
                  <a:pos x="138" y="137"/>
                </a:cxn>
                <a:cxn ang="0">
                  <a:pos x="125" y="144"/>
                </a:cxn>
                <a:cxn ang="0">
                  <a:pos x="111" y="149"/>
                </a:cxn>
                <a:cxn ang="0">
                  <a:pos x="96" y="151"/>
                </a:cxn>
                <a:cxn ang="0">
                  <a:pos x="81" y="150"/>
                </a:cxn>
                <a:cxn ang="0">
                  <a:pos x="66" y="145"/>
                </a:cxn>
                <a:cxn ang="0">
                  <a:pos x="50" y="139"/>
                </a:cxn>
                <a:cxn ang="0">
                  <a:pos x="36" y="130"/>
                </a:cxn>
                <a:cxn ang="0">
                  <a:pos x="23" y="119"/>
                </a:cxn>
                <a:cxn ang="0">
                  <a:pos x="13" y="106"/>
                </a:cxn>
                <a:cxn ang="0">
                  <a:pos x="6" y="93"/>
                </a:cxn>
                <a:cxn ang="0">
                  <a:pos x="1" y="78"/>
                </a:cxn>
                <a:cxn ang="0">
                  <a:pos x="0" y="64"/>
                </a:cxn>
                <a:cxn ang="0">
                  <a:pos x="1" y="49"/>
                </a:cxn>
                <a:cxn ang="0">
                  <a:pos x="5" y="36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36" y="7"/>
                </a:cxn>
                <a:cxn ang="0">
                  <a:pos x="50" y="3"/>
                </a:cxn>
                <a:cxn ang="0">
                  <a:pos x="65" y="0"/>
                </a:cxn>
                <a:cxn ang="0">
                  <a:pos x="80" y="2"/>
                </a:cxn>
                <a:cxn ang="0">
                  <a:pos x="95" y="5"/>
                </a:cxn>
                <a:cxn ang="0">
                  <a:pos x="111" y="11"/>
                </a:cxn>
                <a:cxn ang="0">
                  <a:pos x="126" y="21"/>
                </a:cxn>
                <a:cxn ang="0">
                  <a:pos x="138" y="32"/>
                </a:cxn>
                <a:cxn ang="0">
                  <a:pos x="148" y="45"/>
                </a:cxn>
                <a:cxn ang="0">
                  <a:pos x="156" y="59"/>
                </a:cxn>
                <a:cxn ang="0">
                  <a:pos x="160" y="72"/>
                </a:cxn>
                <a:cxn ang="0">
                  <a:pos x="161" y="87"/>
                </a:cxn>
                <a:cxn ang="0">
                  <a:pos x="160" y="101"/>
                </a:cxn>
                <a:cxn ang="0">
                  <a:pos x="156" y="115"/>
                </a:cxn>
              </a:cxnLst>
              <a:rect l="0" t="0" r="r" b="b"/>
              <a:pathLst>
                <a:path w="161" h="151">
                  <a:moveTo>
                    <a:pt x="151" y="121"/>
                  </a:moveTo>
                  <a:lnTo>
                    <a:pt x="147" y="127"/>
                  </a:lnTo>
                  <a:lnTo>
                    <a:pt x="143" y="132"/>
                  </a:lnTo>
                  <a:lnTo>
                    <a:pt x="138" y="137"/>
                  </a:lnTo>
                  <a:lnTo>
                    <a:pt x="131" y="140"/>
                  </a:lnTo>
                  <a:lnTo>
                    <a:pt x="125" y="144"/>
                  </a:lnTo>
                  <a:lnTo>
                    <a:pt x="118" y="146"/>
                  </a:lnTo>
                  <a:lnTo>
                    <a:pt x="111" y="149"/>
                  </a:lnTo>
                  <a:lnTo>
                    <a:pt x="104" y="150"/>
                  </a:lnTo>
                  <a:lnTo>
                    <a:pt x="96" y="151"/>
                  </a:lnTo>
                  <a:lnTo>
                    <a:pt x="89" y="150"/>
                  </a:lnTo>
                  <a:lnTo>
                    <a:pt x="81" y="150"/>
                  </a:lnTo>
                  <a:lnTo>
                    <a:pt x="73" y="148"/>
                  </a:lnTo>
                  <a:lnTo>
                    <a:pt x="66" y="145"/>
                  </a:lnTo>
                  <a:lnTo>
                    <a:pt x="58" y="143"/>
                  </a:lnTo>
                  <a:lnTo>
                    <a:pt x="50" y="139"/>
                  </a:lnTo>
                  <a:lnTo>
                    <a:pt x="42" y="135"/>
                  </a:lnTo>
                  <a:lnTo>
                    <a:pt x="36" y="130"/>
                  </a:lnTo>
                  <a:lnTo>
                    <a:pt x="29" y="124"/>
                  </a:lnTo>
                  <a:lnTo>
                    <a:pt x="23" y="119"/>
                  </a:lnTo>
                  <a:lnTo>
                    <a:pt x="18" y="113"/>
                  </a:lnTo>
                  <a:lnTo>
                    <a:pt x="13" y="106"/>
                  </a:lnTo>
                  <a:lnTo>
                    <a:pt x="9" y="99"/>
                  </a:lnTo>
                  <a:lnTo>
                    <a:pt x="6" y="93"/>
                  </a:lnTo>
                  <a:lnTo>
                    <a:pt x="3" y="85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1" y="49"/>
                  </a:lnTo>
                  <a:lnTo>
                    <a:pt x="3" y="43"/>
                  </a:lnTo>
                  <a:lnTo>
                    <a:pt x="5" y="36"/>
                  </a:lnTo>
                  <a:lnTo>
                    <a:pt x="9" y="30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4"/>
                  </a:lnTo>
                  <a:lnTo>
                    <a:pt x="30" y="10"/>
                  </a:lnTo>
                  <a:lnTo>
                    <a:pt x="36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7" y="2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80" y="2"/>
                  </a:lnTo>
                  <a:lnTo>
                    <a:pt x="88" y="3"/>
                  </a:lnTo>
                  <a:lnTo>
                    <a:pt x="95" y="5"/>
                  </a:lnTo>
                  <a:lnTo>
                    <a:pt x="104" y="8"/>
                  </a:lnTo>
                  <a:lnTo>
                    <a:pt x="111" y="11"/>
                  </a:lnTo>
                  <a:lnTo>
                    <a:pt x="118" y="16"/>
                  </a:lnTo>
                  <a:lnTo>
                    <a:pt x="126" y="21"/>
                  </a:lnTo>
                  <a:lnTo>
                    <a:pt x="132" y="27"/>
                  </a:lnTo>
                  <a:lnTo>
                    <a:pt x="138" y="32"/>
                  </a:lnTo>
                  <a:lnTo>
                    <a:pt x="143" y="39"/>
                  </a:lnTo>
                  <a:lnTo>
                    <a:pt x="148" y="45"/>
                  </a:lnTo>
                  <a:lnTo>
                    <a:pt x="151" y="51"/>
                  </a:lnTo>
                  <a:lnTo>
                    <a:pt x="156" y="59"/>
                  </a:lnTo>
                  <a:lnTo>
                    <a:pt x="158" y="66"/>
                  </a:lnTo>
                  <a:lnTo>
                    <a:pt x="160" y="72"/>
                  </a:lnTo>
                  <a:lnTo>
                    <a:pt x="161" y="80"/>
                  </a:lnTo>
                  <a:lnTo>
                    <a:pt x="161" y="87"/>
                  </a:lnTo>
                  <a:lnTo>
                    <a:pt x="161" y="95"/>
                  </a:lnTo>
                  <a:lnTo>
                    <a:pt x="160" y="101"/>
                  </a:lnTo>
                  <a:lnTo>
                    <a:pt x="158" y="108"/>
                  </a:lnTo>
                  <a:lnTo>
                    <a:pt x="156" y="115"/>
                  </a:lnTo>
                  <a:lnTo>
                    <a:pt x="151" y="121"/>
                  </a:lnTo>
                  <a:close/>
                </a:path>
              </a:pathLst>
            </a:custGeom>
            <a:solidFill>
              <a:srgbClr val="FAD7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350"/>
            <p:cNvSpPr>
              <a:spLocks/>
            </p:cNvSpPr>
            <p:nvPr/>
          </p:nvSpPr>
          <p:spPr bwMode="auto">
            <a:xfrm>
              <a:off x="5049" y="3196"/>
              <a:ext cx="133" cy="108"/>
            </a:xfrm>
            <a:custGeom>
              <a:avLst/>
              <a:gdLst/>
              <a:ahLst/>
              <a:cxnLst>
                <a:cxn ang="0">
                  <a:pos x="2363" y="1303"/>
                </a:cxn>
                <a:cxn ang="0">
                  <a:pos x="2371" y="1324"/>
                </a:cxn>
                <a:cxn ang="0">
                  <a:pos x="2387" y="1384"/>
                </a:cxn>
                <a:cxn ang="0">
                  <a:pos x="2393" y="1424"/>
                </a:cxn>
                <a:cxn ang="0">
                  <a:pos x="2394" y="1469"/>
                </a:cxn>
                <a:cxn ang="0">
                  <a:pos x="2391" y="1519"/>
                </a:cxn>
                <a:cxn ang="0">
                  <a:pos x="2381" y="1572"/>
                </a:cxn>
                <a:cxn ang="0">
                  <a:pos x="2360" y="1626"/>
                </a:cxn>
                <a:cxn ang="0">
                  <a:pos x="2328" y="1681"/>
                </a:cxn>
                <a:cxn ang="0">
                  <a:pos x="2283" y="1734"/>
                </a:cxn>
                <a:cxn ang="0">
                  <a:pos x="2223" y="1785"/>
                </a:cxn>
                <a:cxn ang="0">
                  <a:pos x="2146" y="1832"/>
                </a:cxn>
                <a:cxn ang="0">
                  <a:pos x="2050" y="1874"/>
                </a:cxn>
                <a:cxn ang="0">
                  <a:pos x="1934" y="1910"/>
                </a:cxn>
                <a:cxn ang="0">
                  <a:pos x="1795" y="1940"/>
                </a:cxn>
                <a:cxn ang="0">
                  <a:pos x="1741" y="1917"/>
                </a:cxn>
                <a:cxn ang="0">
                  <a:pos x="1593" y="1848"/>
                </a:cxn>
                <a:cxn ang="0">
                  <a:pos x="1491" y="1795"/>
                </a:cxn>
                <a:cxn ang="0">
                  <a:pos x="1374" y="1731"/>
                </a:cxn>
                <a:cxn ang="0">
                  <a:pos x="1246" y="1653"/>
                </a:cxn>
                <a:cxn ang="0">
                  <a:pos x="1107" y="1563"/>
                </a:cxn>
                <a:cxn ang="0">
                  <a:pos x="963" y="1462"/>
                </a:cxn>
                <a:cxn ang="0">
                  <a:pos x="815" y="1347"/>
                </a:cxn>
                <a:cxn ang="0">
                  <a:pos x="667" y="1218"/>
                </a:cxn>
                <a:cxn ang="0">
                  <a:pos x="521" y="1077"/>
                </a:cxn>
                <a:cxn ang="0">
                  <a:pos x="379" y="921"/>
                </a:cxn>
                <a:cxn ang="0">
                  <a:pos x="245" y="753"/>
                </a:cxn>
                <a:cxn ang="0">
                  <a:pos x="123" y="571"/>
                </a:cxn>
                <a:cxn ang="0">
                  <a:pos x="14" y="374"/>
                </a:cxn>
                <a:cxn ang="0">
                  <a:pos x="9" y="353"/>
                </a:cxn>
                <a:cxn ang="0">
                  <a:pos x="2" y="299"/>
                </a:cxn>
                <a:cxn ang="0">
                  <a:pos x="0" y="264"/>
                </a:cxn>
                <a:cxn ang="0">
                  <a:pos x="1" y="226"/>
                </a:cxn>
                <a:cxn ang="0">
                  <a:pos x="5" y="186"/>
                </a:cxn>
                <a:cxn ang="0">
                  <a:pos x="14" y="146"/>
                </a:cxn>
                <a:cxn ang="0">
                  <a:pos x="27" y="108"/>
                </a:cxn>
                <a:cxn ang="0">
                  <a:pos x="49" y="73"/>
                </a:cxn>
                <a:cxn ang="0">
                  <a:pos x="77" y="43"/>
                </a:cxn>
                <a:cxn ang="0">
                  <a:pos x="115" y="20"/>
                </a:cxn>
                <a:cxn ang="0">
                  <a:pos x="163" y="5"/>
                </a:cxn>
                <a:cxn ang="0">
                  <a:pos x="221" y="0"/>
                </a:cxn>
                <a:cxn ang="0">
                  <a:pos x="291" y="7"/>
                </a:cxn>
                <a:cxn ang="0">
                  <a:pos x="375" y="27"/>
                </a:cxn>
              </a:cxnLst>
              <a:rect l="0" t="0" r="r" b="b"/>
              <a:pathLst>
                <a:path w="2394" h="1940">
                  <a:moveTo>
                    <a:pt x="375" y="27"/>
                  </a:moveTo>
                  <a:lnTo>
                    <a:pt x="2363" y="1303"/>
                  </a:lnTo>
                  <a:lnTo>
                    <a:pt x="2365" y="1308"/>
                  </a:lnTo>
                  <a:lnTo>
                    <a:pt x="2371" y="1324"/>
                  </a:lnTo>
                  <a:lnTo>
                    <a:pt x="2380" y="1351"/>
                  </a:lnTo>
                  <a:lnTo>
                    <a:pt x="2387" y="1384"/>
                  </a:lnTo>
                  <a:lnTo>
                    <a:pt x="2390" y="1404"/>
                  </a:lnTo>
                  <a:lnTo>
                    <a:pt x="2393" y="1424"/>
                  </a:lnTo>
                  <a:lnTo>
                    <a:pt x="2394" y="1446"/>
                  </a:lnTo>
                  <a:lnTo>
                    <a:pt x="2394" y="1469"/>
                  </a:lnTo>
                  <a:lnTo>
                    <a:pt x="2394" y="1494"/>
                  </a:lnTo>
                  <a:lnTo>
                    <a:pt x="2391" y="1519"/>
                  </a:lnTo>
                  <a:lnTo>
                    <a:pt x="2387" y="1545"/>
                  </a:lnTo>
                  <a:lnTo>
                    <a:pt x="2381" y="1572"/>
                  </a:lnTo>
                  <a:lnTo>
                    <a:pt x="2371" y="1598"/>
                  </a:lnTo>
                  <a:lnTo>
                    <a:pt x="2360" y="1626"/>
                  </a:lnTo>
                  <a:lnTo>
                    <a:pt x="2346" y="1653"/>
                  </a:lnTo>
                  <a:lnTo>
                    <a:pt x="2328" y="1681"/>
                  </a:lnTo>
                  <a:lnTo>
                    <a:pt x="2307" y="1707"/>
                  </a:lnTo>
                  <a:lnTo>
                    <a:pt x="2283" y="1734"/>
                  </a:lnTo>
                  <a:lnTo>
                    <a:pt x="2255" y="1759"/>
                  </a:lnTo>
                  <a:lnTo>
                    <a:pt x="2223" y="1785"/>
                  </a:lnTo>
                  <a:lnTo>
                    <a:pt x="2187" y="1809"/>
                  </a:lnTo>
                  <a:lnTo>
                    <a:pt x="2146" y="1832"/>
                  </a:lnTo>
                  <a:lnTo>
                    <a:pt x="2100" y="1854"/>
                  </a:lnTo>
                  <a:lnTo>
                    <a:pt x="2050" y="1874"/>
                  </a:lnTo>
                  <a:lnTo>
                    <a:pt x="1995" y="1894"/>
                  </a:lnTo>
                  <a:lnTo>
                    <a:pt x="1934" y="1910"/>
                  </a:lnTo>
                  <a:lnTo>
                    <a:pt x="1867" y="1926"/>
                  </a:lnTo>
                  <a:lnTo>
                    <a:pt x="1795" y="1940"/>
                  </a:lnTo>
                  <a:lnTo>
                    <a:pt x="1782" y="1934"/>
                  </a:lnTo>
                  <a:lnTo>
                    <a:pt x="1741" y="1917"/>
                  </a:lnTo>
                  <a:lnTo>
                    <a:pt x="1678" y="1888"/>
                  </a:lnTo>
                  <a:lnTo>
                    <a:pt x="1593" y="1848"/>
                  </a:lnTo>
                  <a:lnTo>
                    <a:pt x="1544" y="1823"/>
                  </a:lnTo>
                  <a:lnTo>
                    <a:pt x="1491" y="1795"/>
                  </a:lnTo>
                  <a:lnTo>
                    <a:pt x="1434" y="1764"/>
                  </a:lnTo>
                  <a:lnTo>
                    <a:pt x="1374" y="1731"/>
                  </a:lnTo>
                  <a:lnTo>
                    <a:pt x="1312" y="1694"/>
                  </a:lnTo>
                  <a:lnTo>
                    <a:pt x="1246" y="1653"/>
                  </a:lnTo>
                  <a:lnTo>
                    <a:pt x="1178" y="1610"/>
                  </a:lnTo>
                  <a:lnTo>
                    <a:pt x="1107" y="1563"/>
                  </a:lnTo>
                  <a:lnTo>
                    <a:pt x="1036" y="1515"/>
                  </a:lnTo>
                  <a:lnTo>
                    <a:pt x="963" y="1462"/>
                  </a:lnTo>
                  <a:lnTo>
                    <a:pt x="889" y="1406"/>
                  </a:lnTo>
                  <a:lnTo>
                    <a:pt x="815" y="1347"/>
                  </a:lnTo>
                  <a:lnTo>
                    <a:pt x="741" y="1284"/>
                  </a:lnTo>
                  <a:lnTo>
                    <a:pt x="667" y="1218"/>
                  </a:lnTo>
                  <a:lnTo>
                    <a:pt x="594" y="1149"/>
                  </a:lnTo>
                  <a:lnTo>
                    <a:pt x="521" y="1077"/>
                  </a:lnTo>
                  <a:lnTo>
                    <a:pt x="449" y="1001"/>
                  </a:lnTo>
                  <a:lnTo>
                    <a:pt x="379" y="921"/>
                  </a:lnTo>
                  <a:lnTo>
                    <a:pt x="311" y="839"/>
                  </a:lnTo>
                  <a:lnTo>
                    <a:pt x="245" y="753"/>
                  </a:lnTo>
                  <a:lnTo>
                    <a:pt x="183" y="663"/>
                  </a:lnTo>
                  <a:lnTo>
                    <a:pt x="123" y="571"/>
                  </a:lnTo>
                  <a:lnTo>
                    <a:pt x="67" y="474"/>
                  </a:lnTo>
                  <a:lnTo>
                    <a:pt x="14" y="374"/>
                  </a:lnTo>
                  <a:lnTo>
                    <a:pt x="13" y="369"/>
                  </a:lnTo>
                  <a:lnTo>
                    <a:pt x="9" y="353"/>
                  </a:lnTo>
                  <a:lnTo>
                    <a:pt x="5" y="330"/>
                  </a:lnTo>
                  <a:lnTo>
                    <a:pt x="2" y="299"/>
                  </a:lnTo>
                  <a:lnTo>
                    <a:pt x="1" y="282"/>
                  </a:lnTo>
                  <a:lnTo>
                    <a:pt x="0" y="264"/>
                  </a:lnTo>
                  <a:lnTo>
                    <a:pt x="0" y="245"/>
                  </a:lnTo>
                  <a:lnTo>
                    <a:pt x="1" y="226"/>
                  </a:lnTo>
                  <a:lnTo>
                    <a:pt x="2" y="206"/>
                  </a:lnTo>
                  <a:lnTo>
                    <a:pt x="5" y="186"/>
                  </a:lnTo>
                  <a:lnTo>
                    <a:pt x="8" y="166"/>
                  </a:lnTo>
                  <a:lnTo>
                    <a:pt x="14" y="146"/>
                  </a:lnTo>
                  <a:lnTo>
                    <a:pt x="20" y="127"/>
                  </a:lnTo>
                  <a:lnTo>
                    <a:pt x="27" y="108"/>
                  </a:lnTo>
                  <a:lnTo>
                    <a:pt x="38" y="90"/>
                  </a:lnTo>
                  <a:lnTo>
                    <a:pt x="49" y="73"/>
                  </a:lnTo>
                  <a:lnTo>
                    <a:pt x="62" y="57"/>
                  </a:lnTo>
                  <a:lnTo>
                    <a:pt x="77" y="43"/>
                  </a:lnTo>
                  <a:lnTo>
                    <a:pt x="95" y="30"/>
                  </a:lnTo>
                  <a:lnTo>
                    <a:pt x="115" y="20"/>
                  </a:lnTo>
                  <a:lnTo>
                    <a:pt x="137" y="11"/>
                  </a:lnTo>
                  <a:lnTo>
                    <a:pt x="163" y="5"/>
                  </a:lnTo>
                  <a:lnTo>
                    <a:pt x="190" y="1"/>
                  </a:lnTo>
                  <a:lnTo>
                    <a:pt x="221" y="0"/>
                  </a:lnTo>
                  <a:lnTo>
                    <a:pt x="254" y="2"/>
                  </a:lnTo>
                  <a:lnTo>
                    <a:pt x="291" y="7"/>
                  </a:lnTo>
                  <a:lnTo>
                    <a:pt x="331" y="15"/>
                  </a:lnTo>
                  <a:lnTo>
                    <a:pt x="375" y="27"/>
                  </a:lnTo>
                  <a:close/>
                </a:path>
              </a:pathLst>
            </a:custGeom>
            <a:solidFill>
              <a:srgbClr val="D932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Freeform 351"/>
            <p:cNvSpPr>
              <a:spLocks/>
            </p:cNvSpPr>
            <p:nvPr/>
          </p:nvSpPr>
          <p:spPr bwMode="auto">
            <a:xfrm>
              <a:off x="5153" y="3292"/>
              <a:ext cx="95" cy="81"/>
            </a:xfrm>
            <a:custGeom>
              <a:avLst/>
              <a:gdLst/>
              <a:ahLst/>
              <a:cxnLst>
                <a:cxn ang="0">
                  <a:pos x="177" y="0"/>
                </a:cxn>
                <a:cxn ang="0">
                  <a:pos x="180" y="10"/>
                </a:cxn>
                <a:cxn ang="0">
                  <a:pos x="190" y="38"/>
                </a:cxn>
                <a:cxn ang="0">
                  <a:pos x="199" y="58"/>
                </a:cxn>
                <a:cxn ang="0">
                  <a:pos x="209" y="81"/>
                </a:cxn>
                <a:cxn ang="0">
                  <a:pos x="222" y="107"/>
                </a:cxn>
                <a:cxn ang="0">
                  <a:pos x="237" y="136"/>
                </a:cxn>
                <a:cxn ang="0">
                  <a:pos x="255" y="167"/>
                </a:cxn>
                <a:cxn ang="0">
                  <a:pos x="276" y="199"/>
                </a:cxn>
                <a:cxn ang="0">
                  <a:pos x="299" y="233"/>
                </a:cxn>
                <a:cxn ang="0">
                  <a:pos x="327" y="269"/>
                </a:cxn>
                <a:cxn ang="0">
                  <a:pos x="357" y="305"/>
                </a:cxn>
                <a:cxn ang="0">
                  <a:pos x="389" y="341"/>
                </a:cxn>
                <a:cxn ang="0">
                  <a:pos x="427" y="377"/>
                </a:cxn>
                <a:cxn ang="0">
                  <a:pos x="467" y="413"/>
                </a:cxn>
                <a:cxn ang="0">
                  <a:pos x="511" y="448"/>
                </a:cxn>
                <a:cxn ang="0">
                  <a:pos x="559" y="483"/>
                </a:cxn>
                <a:cxn ang="0">
                  <a:pos x="611" y="515"/>
                </a:cxn>
                <a:cxn ang="0">
                  <a:pos x="667" y="545"/>
                </a:cxn>
                <a:cxn ang="0">
                  <a:pos x="727" y="574"/>
                </a:cxn>
                <a:cxn ang="0">
                  <a:pos x="792" y="599"/>
                </a:cxn>
                <a:cxn ang="0">
                  <a:pos x="861" y="621"/>
                </a:cxn>
                <a:cxn ang="0">
                  <a:pos x="935" y="641"/>
                </a:cxn>
                <a:cxn ang="0">
                  <a:pos x="1013" y="656"/>
                </a:cxn>
                <a:cxn ang="0">
                  <a:pos x="1098" y="667"/>
                </a:cxn>
                <a:cxn ang="0">
                  <a:pos x="1186" y="674"/>
                </a:cxn>
                <a:cxn ang="0">
                  <a:pos x="1280" y="675"/>
                </a:cxn>
                <a:cxn ang="0">
                  <a:pos x="1379" y="672"/>
                </a:cxn>
                <a:cxn ang="0">
                  <a:pos x="1484" y="663"/>
                </a:cxn>
                <a:cxn ang="0">
                  <a:pos x="1595" y="648"/>
                </a:cxn>
                <a:cxn ang="0">
                  <a:pos x="1711" y="626"/>
                </a:cxn>
                <a:cxn ang="0">
                  <a:pos x="566" y="1448"/>
                </a:cxn>
                <a:cxn ang="0">
                  <a:pos x="562" y="1445"/>
                </a:cxn>
                <a:cxn ang="0">
                  <a:pos x="549" y="1433"/>
                </a:cxn>
                <a:cxn ang="0">
                  <a:pos x="529" y="1413"/>
                </a:cxn>
                <a:cxn ang="0">
                  <a:pos x="502" y="1383"/>
                </a:cxn>
                <a:cxn ang="0">
                  <a:pos x="487" y="1365"/>
                </a:cxn>
                <a:cxn ang="0">
                  <a:pos x="470" y="1345"/>
                </a:cxn>
                <a:cxn ang="0">
                  <a:pos x="452" y="1322"/>
                </a:cxn>
                <a:cxn ang="0">
                  <a:pos x="432" y="1295"/>
                </a:cxn>
                <a:cxn ang="0">
                  <a:pos x="412" y="1267"/>
                </a:cxn>
                <a:cxn ang="0">
                  <a:pos x="392" y="1236"/>
                </a:cxn>
                <a:cxn ang="0">
                  <a:pos x="369" y="1202"/>
                </a:cxn>
                <a:cxn ang="0">
                  <a:pos x="347" y="1164"/>
                </a:cxn>
                <a:cxn ang="0">
                  <a:pos x="324" y="1125"/>
                </a:cxn>
                <a:cxn ang="0">
                  <a:pos x="302" y="1082"/>
                </a:cxn>
                <a:cxn ang="0">
                  <a:pos x="277" y="1035"/>
                </a:cxn>
                <a:cxn ang="0">
                  <a:pos x="254" y="985"/>
                </a:cxn>
                <a:cxn ang="0">
                  <a:pos x="231" y="934"/>
                </a:cxn>
                <a:cxn ang="0">
                  <a:pos x="206" y="876"/>
                </a:cxn>
                <a:cxn ang="0">
                  <a:pos x="183" y="817"/>
                </a:cxn>
                <a:cxn ang="0">
                  <a:pos x="160" y="754"/>
                </a:cxn>
                <a:cxn ang="0">
                  <a:pos x="137" y="687"/>
                </a:cxn>
                <a:cxn ang="0">
                  <a:pos x="115" y="617"/>
                </a:cxn>
                <a:cxn ang="0">
                  <a:pos x="94" y="543"/>
                </a:cxn>
                <a:cxn ang="0">
                  <a:pos x="73" y="465"/>
                </a:cxn>
                <a:cxn ang="0">
                  <a:pos x="53" y="383"/>
                </a:cxn>
                <a:cxn ang="0">
                  <a:pos x="34" y="298"/>
                </a:cxn>
                <a:cxn ang="0">
                  <a:pos x="17" y="208"/>
                </a:cxn>
                <a:cxn ang="0">
                  <a:pos x="0" y="114"/>
                </a:cxn>
                <a:cxn ang="0">
                  <a:pos x="177" y="0"/>
                </a:cxn>
              </a:cxnLst>
              <a:rect l="0" t="0" r="r" b="b"/>
              <a:pathLst>
                <a:path w="1711" h="1448">
                  <a:moveTo>
                    <a:pt x="177" y="0"/>
                  </a:moveTo>
                  <a:lnTo>
                    <a:pt x="180" y="10"/>
                  </a:lnTo>
                  <a:lnTo>
                    <a:pt x="190" y="38"/>
                  </a:lnTo>
                  <a:lnTo>
                    <a:pt x="199" y="58"/>
                  </a:lnTo>
                  <a:lnTo>
                    <a:pt x="209" y="81"/>
                  </a:lnTo>
                  <a:lnTo>
                    <a:pt x="222" y="107"/>
                  </a:lnTo>
                  <a:lnTo>
                    <a:pt x="237" y="136"/>
                  </a:lnTo>
                  <a:lnTo>
                    <a:pt x="255" y="167"/>
                  </a:lnTo>
                  <a:lnTo>
                    <a:pt x="276" y="199"/>
                  </a:lnTo>
                  <a:lnTo>
                    <a:pt x="299" y="233"/>
                  </a:lnTo>
                  <a:lnTo>
                    <a:pt x="327" y="269"/>
                  </a:lnTo>
                  <a:lnTo>
                    <a:pt x="357" y="305"/>
                  </a:lnTo>
                  <a:lnTo>
                    <a:pt x="389" y="341"/>
                  </a:lnTo>
                  <a:lnTo>
                    <a:pt x="427" y="377"/>
                  </a:lnTo>
                  <a:lnTo>
                    <a:pt x="467" y="413"/>
                  </a:lnTo>
                  <a:lnTo>
                    <a:pt x="511" y="448"/>
                  </a:lnTo>
                  <a:lnTo>
                    <a:pt x="559" y="483"/>
                  </a:lnTo>
                  <a:lnTo>
                    <a:pt x="611" y="515"/>
                  </a:lnTo>
                  <a:lnTo>
                    <a:pt x="667" y="545"/>
                  </a:lnTo>
                  <a:lnTo>
                    <a:pt x="727" y="574"/>
                  </a:lnTo>
                  <a:lnTo>
                    <a:pt x="792" y="599"/>
                  </a:lnTo>
                  <a:lnTo>
                    <a:pt x="861" y="621"/>
                  </a:lnTo>
                  <a:lnTo>
                    <a:pt x="935" y="641"/>
                  </a:lnTo>
                  <a:lnTo>
                    <a:pt x="1013" y="656"/>
                  </a:lnTo>
                  <a:lnTo>
                    <a:pt x="1098" y="667"/>
                  </a:lnTo>
                  <a:lnTo>
                    <a:pt x="1186" y="674"/>
                  </a:lnTo>
                  <a:lnTo>
                    <a:pt x="1280" y="675"/>
                  </a:lnTo>
                  <a:lnTo>
                    <a:pt x="1379" y="672"/>
                  </a:lnTo>
                  <a:lnTo>
                    <a:pt x="1484" y="663"/>
                  </a:lnTo>
                  <a:lnTo>
                    <a:pt x="1595" y="648"/>
                  </a:lnTo>
                  <a:lnTo>
                    <a:pt x="1711" y="626"/>
                  </a:lnTo>
                  <a:lnTo>
                    <a:pt x="566" y="1448"/>
                  </a:lnTo>
                  <a:lnTo>
                    <a:pt x="562" y="1445"/>
                  </a:lnTo>
                  <a:lnTo>
                    <a:pt x="549" y="1433"/>
                  </a:lnTo>
                  <a:lnTo>
                    <a:pt x="529" y="1413"/>
                  </a:lnTo>
                  <a:lnTo>
                    <a:pt x="502" y="1383"/>
                  </a:lnTo>
                  <a:lnTo>
                    <a:pt x="487" y="1365"/>
                  </a:lnTo>
                  <a:lnTo>
                    <a:pt x="470" y="1345"/>
                  </a:lnTo>
                  <a:lnTo>
                    <a:pt x="452" y="1322"/>
                  </a:lnTo>
                  <a:lnTo>
                    <a:pt x="432" y="1295"/>
                  </a:lnTo>
                  <a:lnTo>
                    <a:pt x="412" y="1267"/>
                  </a:lnTo>
                  <a:lnTo>
                    <a:pt x="392" y="1236"/>
                  </a:lnTo>
                  <a:lnTo>
                    <a:pt x="369" y="1202"/>
                  </a:lnTo>
                  <a:lnTo>
                    <a:pt x="347" y="1164"/>
                  </a:lnTo>
                  <a:lnTo>
                    <a:pt x="324" y="1125"/>
                  </a:lnTo>
                  <a:lnTo>
                    <a:pt x="302" y="1082"/>
                  </a:lnTo>
                  <a:lnTo>
                    <a:pt x="277" y="1035"/>
                  </a:lnTo>
                  <a:lnTo>
                    <a:pt x="254" y="985"/>
                  </a:lnTo>
                  <a:lnTo>
                    <a:pt x="231" y="934"/>
                  </a:lnTo>
                  <a:lnTo>
                    <a:pt x="206" y="876"/>
                  </a:lnTo>
                  <a:lnTo>
                    <a:pt x="183" y="817"/>
                  </a:lnTo>
                  <a:lnTo>
                    <a:pt x="160" y="754"/>
                  </a:lnTo>
                  <a:lnTo>
                    <a:pt x="137" y="687"/>
                  </a:lnTo>
                  <a:lnTo>
                    <a:pt x="115" y="617"/>
                  </a:lnTo>
                  <a:lnTo>
                    <a:pt x="94" y="543"/>
                  </a:lnTo>
                  <a:lnTo>
                    <a:pt x="73" y="465"/>
                  </a:lnTo>
                  <a:lnTo>
                    <a:pt x="53" y="383"/>
                  </a:lnTo>
                  <a:lnTo>
                    <a:pt x="34" y="298"/>
                  </a:lnTo>
                  <a:lnTo>
                    <a:pt x="17" y="208"/>
                  </a:lnTo>
                  <a:lnTo>
                    <a:pt x="0" y="11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932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352"/>
            <p:cNvSpPr>
              <a:spLocks/>
            </p:cNvSpPr>
            <p:nvPr/>
          </p:nvSpPr>
          <p:spPr bwMode="auto">
            <a:xfrm>
              <a:off x="5063" y="3198"/>
              <a:ext cx="109" cy="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1"/>
                </a:cxn>
                <a:cxn ang="0">
                  <a:pos x="23" y="45"/>
                </a:cxn>
                <a:cxn ang="0">
                  <a:pos x="37" y="69"/>
                </a:cxn>
                <a:cxn ang="0">
                  <a:pos x="54" y="98"/>
                </a:cxn>
                <a:cxn ang="0">
                  <a:pos x="74" y="131"/>
                </a:cxn>
                <a:cxn ang="0">
                  <a:pos x="98" y="167"/>
                </a:cxn>
                <a:cxn ang="0">
                  <a:pos x="125" y="207"/>
                </a:cxn>
                <a:cxn ang="0">
                  <a:pos x="156" y="250"/>
                </a:cxn>
                <a:cxn ang="0">
                  <a:pos x="191" y="296"/>
                </a:cxn>
                <a:cxn ang="0">
                  <a:pos x="229" y="344"/>
                </a:cxn>
                <a:cxn ang="0">
                  <a:pos x="271" y="395"/>
                </a:cxn>
                <a:cxn ang="0">
                  <a:pos x="318" y="448"/>
                </a:cxn>
                <a:cxn ang="0">
                  <a:pos x="369" y="502"/>
                </a:cxn>
                <a:cxn ang="0">
                  <a:pos x="424" y="558"/>
                </a:cxn>
                <a:cxn ang="0">
                  <a:pos x="483" y="614"/>
                </a:cxn>
                <a:cxn ang="0">
                  <a:pos x="546" y="671"/>
                </a:cxn>
                <a:cxn ang="0">
                  <a:pos x="614" y="729"/>
                </a:cxn>
                <a:cxn ang="0">
                  <a:pos x="687" y="786"/>
                </a:cxn>
                <a:cxn ang="0">
                  <a:pos x="764" y="842"/>
                </a:cxn>
                <a:cxn ang="0">
                  <a:pos x="847" y="898"/>
                </a:cxn>
                <a:cxn ang="0">
                  <a:pos x="934" y="953"/>
                </a:cxn>
                <a:cxn ang="0">
                  <a:pos x="1026" y="1006"/>
                </a:cxn>
                <a:cxn ang="0">
                  <a:pos x="1123" y="1058"/>
                </a:cxn>
                <a:cxn ang="0">
                  <a:pos x="1226" y="1107"/>
                </a:cxn>
                <a:cxn ang="0">
                  <a:pos x="1334" y="1155"/>
                </a:cxn>
                <a:cxn ang="0">
                  <a:pos x="1447" y="1199"/>
                </a:cxn>
                <a:cxn ang="0">
                  <a:pos x="1566" y="1241"/>
                </a:cxn>
                <a:cxn ang="0">
                  <a:pos x="1690" y="1279"/>
                </a:cxn>
                <a:cxn ang="0">
                  <a:pos x="1820" y="1314"/>
                </a:cxn>
                <a:cxn ang="0">
                  <a:pos x="1955" y="1343"/>
                </a:cxn>
                <a:cxn ang="0">
                  <a:pos x="1945" y="1341"/>
                </a:cxn>
                <a:cxn ang="0">
                  <a:pos x="1912" y="1332"/>
                </a:cxn>
                <a:cxn ang="0">
                  <a:pos x="1860" y="1316"/>
                </a:cxn>
                <a:cxn ang="0">
                  <a:pos x="1789" y="1291"/>
                </a:cxn>
                <a:cxn ang="0">
                  <a:pos x="1748" y="1276"/>
                </a:cxn>
                <a:cxn ang="0">
                  <a:pos x="1701" y="1258"/>
                </a:cxn>
                <a:cxn ang="0">
                  <a:pos x="1652" y="1236"/>
                </a:cxn>
                <a:cxn ang="0">
                  <a:pos x="1598" y="1213"/>
                </a:cxn>
                <a:cxn ang="0">
                  <a:pos x="1540" y="1188"/>
                </a:cxn>
                <a:cxn ang="0">
                  <a:pos x="1480" y="1158"/>
                </a:cxn>
                <a:cxn ang="0">
                  <a:pos x="1417" y="1126"/>
                </a:cxn>
                <a:cxn ang="0">
                  <a:pos x="1349" y="1091"/>
                </a:cxn>
                <a:cxn ang="0">
                  <a:pos x="1279" y="1052"/>
                </a:cxn>
                <a:cxn ang="0">
                  <a:pos x="1207" y="1011"/>
                </a:cxn>
                <a:cxn ang="0">
                  <a:pos x="1132" y="966"/>
                </a:cxn>
                <a:cxn ang="0">
                  <a:pos x="1053" y="917"/>
                </a:cxn>
                <a:cxn ang="0">
                  <a:pos x="974" y="864"/>
                </a:cxn>
                <a:cxn ang="0">
                  <a:pos x="893" y="807"/>
                </a:cxn>
                <a:cxn ang="0">
                  <a:pos x="809" y="747"/>
                </a:cxn>
                <a:cxn ang="0">
                  <a:pos x="723" y="682"/>
                </a:cxn>
                <a:cxn ang="0">
                  <a:pos x="636" y="612"/>
                </a:cxn>
                <a:cxn ang="0">
                  <a:pos x="548" y="539"/>
                </a:cxn>
                <a:cxn ang="0">
                  <a:pos x="459" y="461"/>
                </a:cxn>
                <a:cxn ang="0">
                  <a:pos x="369" y="378"/>
                </a:cxn>
                <a:cxn ang="0">
                  <a:pos x="277" y="292"/>
                </a:cxn>
                <a:cxn ang="0">
                  <a:pos x="185" y="198"/>
                </a:cxn>
                <a:cxn ang="0">
                  <a:pos x="92" y="102"/>
                </a:cxn>
                <a:cxn ang="0">
                  <a:pos x="0" y="0"/>
                </a:cxn>
              </a:cxnLst>
              <a:rect l="0" t="0" r="r" b="b"/>
              <a:pathLst>
                <a:path w="1955" h="1343">
                  <a:moveTo>
                    <a:pt x="0" y="0"/>
                  </a:moveTo>
                  <a:lnTo>
                    <a:pt x="5" y="11"/>
                  </a:lnTo>
                  <a:lnTo>
                    <a:pt x="23" y="45"/>
                  </a:lnTo>
                  <a:lnTo>
                    <a:pt x="37" y="69"/>
                  </a:lnTo>
                  <a:lnTo>
                    <a:pt x="54" y="98"/>
                  </a:lnTo>
                  <a:lnTo>
                    <a:pt x="74" y="131"/>
                  </a:lnTo>
                  <a:lnTo>
                    <a:pt x="98" y="167"/>
                  </a:lnTo>
                  <a:lnTo>
                    <a:pt x="125" y="207"/>
                  </a:lnTo>
                  <a:lnTo>
                    <a:pt x="156" y="250"/>
                  </a:lnTo>
                  <a:lnTo>
                    <a:pt x="191" y="296"/>
                  </a:lnTo>
                  <a:lnTo>
                    <a:pt x="229" y="344"/>
                  </a:lnTo>
                  <a:lnTo>
                    <a:pt x="271" y="395"/>
                  </a:lnTo>
                  <a:lnTo>
                    <a:pt x="318" y="448"/>
                  </a:lnTo>
                  <a:lnTo>
                    <a:pt x="369" y="502"/>
                  </a:lnTo>
                  <a:lnTo>
                    <a:pt x="424" y="558"/>
                  </a:lnTo>
                  <a:lnTo>
                    <a:pt x="483" y="614"/>
                  </a:lnTo>
                  <a:lnTo>
                    <a:pt x="546" y="671"/>
                  </a:lnTo>
                  <a:lnTo>
                    <a:pt x="614" y="729"/>
                  </a:lnTo>
                  <a:lnTo>
                    <a:pt x="687" y="786"/>
                  </a:lnTo>
                  <a:lnTo>
                    <a:pt x="764" y="842"/>
                  </a:lnTo>
                  <a:lnTo>
                    <a:pt x="847" y="898"/>
                  </a:lnTo>
                  <a:lnTo>
                    <a:pt x="934" y="953"/>
                  </a:lnTo>
                  <a:lnTo>
                    <a:pt x="1026" y="1006"/>
                  </a:lnTo>
                  <a:lnTo>
                    <a:pt x="1123" y="1058"/>
                  </a:lnTo>
                  <a:lnTo>
                    <a:pt x="1226" y="1107"/>
                  </a:lnTo>
                  <a:lnTo>
                    <a:pt x="1334" y="1155"/>
                  </a:lnTo>
                  <a:lnTo>
                    <a:pt x="1447" y="1199"/>
                  </a:lnTo>
                  <a:lnTo>
                    <a:pt x="1566" y="1241"/>
                  </a:lnTo>
                  <a:lnTo>
                    <a:pt x="1690" y="1279"/>
                  </a:lnTo>
                  <a:lnTo>
                    <a:pt x="1820" y="1314"/>
                  </a:lnTo>
                  <a:lnTo>
                    <a:pt x="1955" y="1343"/>
                  </a:lnTo>
                  <a:lnTo>
                    <a:pt x="1945" y="1341"/>
                  </a:lnTo>
                  <a:lnTo>
                    <a:pt x="1912" y="1332"/>
                  </a:lnTo>
                  <a:lnTo>
                    <a:pt x="1860" y="1316"/>
                  </a:lnTo>
                  <a:lnTo>
                    <a:pt x="1789" y="1291"/>
                  </a:lnTo>
                  <a:lnTo>
                    <a:pt x="1748" y="1276"/>
                  </a:lnTo>
                  <a:lnTo>
                    <a:pt x="1701" y="1258"/>
                  </a:lnTo>
                  <a:lnTo>
                    <a:pt x="1652" y="1236"/>
                  </a:lnTo>
                  <a:lnTo>
                    <a:pt x="1598" y="1213"/>
                  </a:lnTo>
                  <a:lnTo>
                    <a:pt x="1540" y="1188"/>
                  </a:lnTo>
                  <a:lnTo>
                    <a:pt x="1480" y="1158"/>
                  </a:lnTo>
                  <a:lnTo>
                    <a:pt x="1417" y="1126"/>
                  </a:lnTo>
                  <a:lnTo>
                    <a:pt x="1349" y="1091"/>
                  </a:lnTo>
                  <a:lnTo>
                    <a:pt x="1279" y="1052"/>
                  </a:lnTo>
                  <a:lnTo>
                    <a:pt x="1207" y="1011"/>
                  </a:lnTo>
                  <a:lnTo>
                    <a:pt x="1132" y="966"/>
                  </a:lnTo>
                  <a:lnTo>
                    <a:pt x="1053" y="917"/>
                  </a:lnTo>
                  <a:lnTo>
                    <a:pt x="974" y="864"/>
                  </a:lnTo>
                  <a:lnTo>
                    <a:pt x="893" y="807"/>
                  </a:lnTo>
                  <a:lnTo>
                    <a:pt x="809" y="747"/>
                  </a:lnTo>
                  <a:lnTo>
                    <a:pt x="723" y="682"/>
                  </a:lnTo>
                  <a:lnTo>
                    <a:pt x="636" y="612"/>
                  </a:lnTo>
                  <a:lnTo>
                    <a:pt x="548" y="539"/>
                  </a:lnTo>
                  <a:lnTo>
                    <a:pt x="459" y="461"/>
                  </a:lnTo>
                  <a:lnTo>
                    <a:pt x="369" y="378"/>
                  </a:lnTo>
                  <a:lnTo>
                    <a:pt x="277" y="292"/>
                  </a:lnTo>
                  <a:lnTo>
                    <a:pt x="185" y="198"/>
                  </a:lnTo>
                  <a:lnTo>
                    <a:pt x="92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353"/>
            <p:cNvSpPr>
              <a:spLocks/>
            </p:cNvSpPr>
            <p:nvPr/>
          </p:nvSpPr>
          <p:spPr bwMode="auto">
            <a:xfrm>
              <a:off x="5050" y="3205"/>
              <a:ext cx="118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15"/>
                </a:cxn>
                <a:cxn ang="0">
                  <a:pos x="42" y="57"/>
                </a:cxn>
                <a:cxn ang="0">
                  <a:pos x="65" y="87"/>
                </a:cxn>
                <a:cxn ang="0">
                  <a:pos x="94" y="123"/>
                </a:cxn>
                <a:cxn ang="0">
                  <a:pos x="127" y="163"/>
                </a:cxn>
                <a:cxn ang="0">
                  <a:pos x="164" y="208"/>
                </a:cxn>
                <a:cxn ang="0">
                  <a:pos x="205" y="258"/>
                </a:cxn>
                <a:cxn ang="0">
                  <a:pos x="252" y="311"/>
                </a:cxn>
                <a:cxn ang="0">
                  <a:pos x="302" y="366"/>
                </a:cxn>
                <a:cxn ang="0">
                  <a:pos x="356" y="425"/>
                </a:cxn>
                <a:cxn ang="0">
                  <a:pos x="415" y="486"/>
                </a:cxn>
                <a:cxn ang="0">
                  <a:pos x="477" y="549"/>
                </a:cxn>
                <a:cxn ang="0">
                  <a:pos x="544" y="613"/>
                </a:cxn>
                <a:cxn ang="0">
                  <a:pos x="614" y="678"/>
                </a:cxn>
                <a:cxn ang="0">
                  <a:pos x="687" y="743"/>
                </a:cxn>
                <a:cxn ang="0">
                  <a:pos x="764" y="808"/>
                </a:cxn>
                <a:cxn ang="0">
                  <a:pos x="843" y="873"/>
                </a:cxn>
                <a:cxn ang="0">
                  <a:pos x="927" y="937"/>
                </a:cxn>
                <a:cxn ang="0">
                  <a:pos x="1014" y="1000"/>
                </a:cxn>
                <a:cxn ang="0">
                  <a:pos x="1103" y="1060"/>
                </a:cxn>
                <a:cxn ang="0">
                  <a:pos x="1195" y="1118"/>
                </a:cxn>
                <a:cxn ang="0">
                  <a:pos x="1289" y="1174"/>
                </a:cxn>
                <a:cxn ang="0">
                  <a:pos x="1386" y="1226"/>
                </a:cxn>
                <a:cxn ang="0">
                  <a:pos x="1486" y="1275"/>
                </a:cxn>
                <a:cxn ang="0">
                  <a:pos x="1589" y="1319"/>
                </a:cxn>
                <a:cxn ang="0">
                  <a:pos x="1692" y="1360"/>
                </a:cxn>
                <a:cxn ang="0">
                  <a:pos x="1799" y="1393"/>
                </a:cxn>
                <a:cxn ang="0">
                  <a:pos x="1907" y="1423"/>
                </a:cxn>
                <a:cxn ang="0">
                  <a:pos x="2018" y="1446"/>
                </a:cxn>
                <a:cxn ang="0">
                  <a:pos x="2130" y="1463"/>
                </a:cxn>
                <a:cxn ang="0">
                  <a:pos x="2117" y="1466"/>
                </a:cxn>
                <a:cxn ang="0">
                  <a:pos x="2079" y="1474"/>
                </a:cxn>
                <a:cxn ang="0">
                  <a:pos x="2050" y="1477"/>
                </a:cxn>
                <a:cxn ang="0">
                  <a:pos x="2017" y="1481"/>
                </a:cxn>
                <a:cxn ang="0">
                  <a:pos x="1978" y="1483"/>
                </a:cxn>
                <a:cxn ang="0">
                  <a:pos x="1935" y="1486"/>
                </a:cxn>
                <a:cxn ang="0">
                  <a:pos x="1886" y="1484"/>
                </a:cxn>
                <a:cxn ang="0">
                  <a:pos x="1833" y="1482"/>
                </a:cxn>
                <a:cxn ang="0">
                  <a:pos x="1775" y="1478"/>
                </a:cxn>
                <a:cxn ang="0">
                  <a:pos x="1714" y="1470"/>
                </a:cxn>
                <a:cxn ang="0">
                  <a:pos x="1649" y="1458"/>
                </a:cxn>
                <a:cxn ang="0">
                  <a:pos x="1579" y="1443"/>
                </a:cxn>
                <a:cxn ang="0">
                  <a:pos x="1507" y="1424"/>
                </a:cxn>
                <a:cxn ang="0">
                  <a:pos x="1432" y="1400"/>
                </a:cxn>
                <a:cxn ang="0">
                  <a:pos x="1354" y="1370"/>
                </a:cxn>
                <a:cxn ang="0">
                  <a:pos x="1272" y="1334"/>
                </a:cxn>
                <a:cxn ang="0">
                  <a:pos x="1190" y="1293"/>
                </a:cxn>
                <a:cxn ang="0">
                  <a:pos x="1104" y="1245"/>
                </a:cxn>
                <a:cxn ang="0">
                  <a:pos x="1016" y="1190"/>
                </a:cxn>
                <a:cxn ang="0">
                  <a:pos x="927" y="1129"/>
                </a:cxn>
                <a:cxn ang="0">
                  <a:pos x="837" y="1058"/>
                </a:cxn>
                <a:cxn ang="0">
                  <a:pos x="746" y="980"/>
                </a:cxn>
                <a:cxn ang="0">
                  <a:pos x="653" y="893"/>
                </a:cxn>
                <a:cxn ang="0">
                  <a:pos x="560" y="797"/>
                </a:cxn>
                <a:cxn ang="0">
                  <a:pos x="466" y="690"/>
                </a:cxn>
                <a:cxn ang="0">
                  <a:pos x="372" y="575"/>
                </a:cxn>
                <a:cxn ang="0">
                  <a:pos x="279" y="448"/>
                </a:cxn>
                <a:cxn ang="0">
                  <a:pos x="185" y="310"/>
                </a:cxn>
                <a:cxn ang="0">
                  <a:pos x="92" y="161"/>
                </a:cxn>
                <a:cxn ang="0">
                  <a:pos x="0" y="0"/>
                </a:cxn>
              </a:cxnLst>
              <a:rect l="0" t="0" r="r" b="b"/>
              <a:pathLst>
                <a:path w="2130" h="1486">
                  <a:moveTo>
                    <a:pt x="0" y="0"/>
                  </a:moveTo>
                  <a:lnTo>
                    <a:pt x="11" y="15"/>
                  </a:lnTo>
                  <a:lnTo>
                    <a:pt x="42" y="57"/>
                  </a:lnTo>
                  <a:lnTo>
                    <a:pt x="65" y="87"/>
                  </a:lnTo>
                  <a:lnTo>
                    <a:pt x="94" y="123"/>
                  </a:lnTo>
                  <a:lnTo>
                    <a:pt x="127" y="163"/>
                  </a:lnTo>
                  <a:lnTo>
                    <a:pt x="164" y="208"/>
                  </a:lnTo>
                  <a:lnTo>
                    <a:pt x="205" y="258"/>
                  </a:lnTo>
                  <a:lnTo>
                    <a:pt x="252" y="311"/>
                  </a:lnTo>
                  <a:lnTo>
                    <a:pt x="302" y="366"/>
                  </a:lnTo>
                  <a:lnTo>
                    <a:pt x="356" y="425"/>
                  </a:lnTo>
                  <a:lnTo>
                    <a:pt x="415" y="486"/>
                  </a:lnTo>
                  <a:lnTo>
                    <a:pt x="477" y="549"/>
                  </a:lnTo>
                  <a:lnTo>
                    <a:pt x="544" y="613"/>
                  </a:lnTo>
                  <a:lnTo>
                    <a:pt x="614" y="678"/>
                  </a:lnTo>
                  <a:lnTo>
                    <a:pt x="687" y="743"/>
                  </a:lnTo>
                  <a:lnTo>
                    <a:pt x="764" y="808"/>
                  </a:lnTo>
                  <a:lnTo>
                    <a:pt x="843" y="873"/>
                  </a:lnTo>
                  <a:lnTo>
                    <a:pt x="927" y="937"/>
                  </a:lnTo>
                  <a:lnTo>
                    <a:pt x="1014" y="1000"/>
                  </a:lnTo>
                  <a:lnTo>
                    <a:pt x="1103" y="1060"/>
                  </a:lnTo>
                  <a:lnTo>
                    <a:pt x="1195" y="1118"/>
                  </a:lnTo>
                  <a:lnTo>
                    <a:pt x="1289" y="1174"/>
                  </a:lnTo>
                  <a:lnTo>
                    <a:pt x="1386" y="1226"/>
                  </a:lnTo>
                  <a:lnTo>
                    <a:pt x="1486" y="1275"/>
                  </a:lnTo>
                  <a:lnTo>
                    <a:pt x="1589" y="1319"/>
                  </a:lnTo>
                  <a:lnTo>
                    <a:pt x="1692" y="1360"/>
                  </a:lnTo>
                  <a:lnTo>
                    <a:pt x="1799" y="1393"/>
                  </a:lnTo>
                  <a:lnTo>
                    <a:pt x="1907" y="1423"/>
                  </a:lnTo>
                  <a:lnTo>
                    <a:pt x="2018" y="1446"/>
                  </a:lnTo>
                  <a:lnTo>
                    <a:pt x="2130" y="1463"/>
                  </a:lnTo>
                  <a:lnTo>
                    <a:pt x="2117" y="1466"/>
                  </a:lnTo>
                  <a:lnTo>
                    <a:pt x="2079" y="1474"/>
                  </a:lnTo>
                  <a:lnTo>
                    <a:pt x="2050" y="1477"/>
                  </a:lnTo>
                  <a:lnTo>
                    <a:pt x="2017" y="1481"/>
                  </a:lnTo>
                  <a:lnTo>
                    <a:pt x="1978" y="1483"/>
                  </a:lnTo>
                  <a:lnTo>
                    <a:pt x="1935" y="1486"/>
                  </a:lnTo>
                  <a:lnTo>
                    <a:pt x="1886" y="1484"/>
                  </a:lnTo>
                  <a:lnTo>
                    <a:pt x="1833" y="1482"/>
                  </a:lnTo>
                  <a:lnTo>
                    <a:pt x="1775" y="1478"/>
                  </a:lnTo>
                  <a:lnTo>
                    <a:pt x="1714" y="1470"/>
                  </a:lnTo>
                  <a:lnTo>
                    <a:pt x="1649" y="1458"/>
                  </a:lnTo>
                  <a:lnTo>
                    <a:pt x="1579" y="1443"/>
                  </a:lnTo>
                  <a:lnTo>
                    <a:pt x="1507" y="1424"/>
                  </a:lnTo>
                  <a:lnTo>
                    <a:pt x="1432" y="1400"/>
                  </a:lnTo>
                  <a:lnTo>
                    <a:pt x="1354" y="1370"/>
                  </a:lnTo>
                  <a:lnTo>
                    <a:pt x="1272" y="1334"/>
                  </a:lnTo>
                  <a:lnTo>
                    <a:pt x="1190" y="1293"/>
                  </a:lnTo>
                  <a:lnTo>
                    <a:pt x="1104" y="1245"/>
                  </a:lnTo>
                  <a:lnTo>
                    <a:pt x="1016" y="1190"/>
                  </a:lnTo>
                  <a:lnTo>
                    <a:pt x="927" y="1129"/>
                  </a:lnTo>
                  <a:lnTo>
                    <a:pt x="837" y="1058"/>
                  </a:lnTo>
                  <a:lnTo>
                    <a:pt x="746" y="980"/>
                  </a:lnTo>
                  <a:lnTo>
                    <a:pt x="653" y="893"/>
                  </a:lnTo>
                  <a:lnTo>
                    <a:pt x="560" y="797"/>
                  </a:lnTo>
                  <a:lnTo>
                    <a:pt x="466" y="690"/>
                  </a:lnTo>
                  <a:lnTo>
                    <a:pt x="372" y="575"/>
                  </a:lnTo>
                  <a:lnTo>
                    <a:pt x="279" y="448"/>
                  </a:lnTo>
                  <a:lnTo>
                    <a:pt x="185" y="310"/>
                  </a:lnTo>
                  <a:lnTo>
                    <a:pt x="92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354"/>
            <p:cNvSpPr>
              <a:spLocks/>
            </p:cNvSpPr>
            <p:nvPr/>
          </p:nvSpPr>
          <p:spPr bwMode="auto">
            <a:xfrm>
              <a:off x="5168" y="3312"/>
              <a:ext cx="50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9"/>
                </a:cxn>
                <a:cxn ang="0">
                  <a:pos x="12" y="31"/>
                </a:cxn>
                <a:cxn ang="0">
                  <a:pos x="26" y="65"/>
                </a:cxn>
                <a:cxn ang="0">
                  <a:pos x="48" y="108"/>
                </a:cxn>
                <a:cxn ang="0">
                  <a:pos x="60" y="134"/>
                </a:cxn>
                <a:cxn ang="0">
                  <a:pos x="75" y="159"/>
                </a:cxn>
                <a:cxn ang="0">
                  <a:pos x="91" y="186"/>
                </a:cxn>
                <a:cxn ang="0">
                  <a:pos x="110" y="215"/>
                </a:cxn>
                <a:cxn ang="0">
                  <a:pos x="129" y="245"/>
                </a:cxn>
                <a:cxn ang="0">
                  <a:pos x="151" y="273"/>
                </a:cxn>
                <a:cxn ang="0">
                  <a:pos x="175" y="303"/>
                </a:cxn>
                <a:cxn ang="0">
                  <a:pos x="200" y="332"/>
                </a:cxn>
                <a:cxn ang="0">
                  <a:pos x="228" y="361"/>
                </a:cxn>
                <a:cxn ang="0">
                  <a:pos x="257" y="389"/>
                </a:cxn>
                <a:cxn ang="0">
                  <a:pos x="288" y="416"/>
                </a:cxn>
                <a:cxn ang="0">
                  <a:pos x="322" y="441"/>
                </a:cxn>
                <a:cxn ang="0">
                  <a:pos x="357" y="465"/>
                </a:cxn>
                <a:cxn ang="0">
                  <a:pos x="395" y="487"/>
                </a:cxn>
                <a:cxn ang="0">
                  <a:pos x="434" y="506"/>
                </a:cxn>
                <a:cxn ang="0">
                  <a:pos x="475" y="523"/>
                </a:cxn>
                <a:cxn ang="0">
                  <a:pos x="520" y="538"/>
                </a:cxn>
                <a:cxn ang="0">
                  <a:pos x="565" y="548"/>
                </a:cxn>
                <a:cxn ang="0">
                  <a:pos x="614" y="557"/>
                </a:cxn>
                <a:cxn ang="0">
                  <a:pos x="665" y="560"/>
                </a:cxn>
                <a:cxn ang="0">
                  <a:pos x="717" y="560"/>
                </a:cxn>
                <a:cxn ang="0">
                  <a:pos x="773" y="556"/>
                </a:cxn>
                <a:cxn ang="0">
                  <a:pos x="830" y="547"/>
                </a:cxn>
                <a:cxn ang="0">
                  <a:pos x="890" y="534"/>
                </a:cxn>
                <a:cxn ang="0">
                  <a:pos x="884" y="535"/>
                </a:cxn>
                <a:cxn ang="0">
                  <a:pos x="868" y="537"/>
                </a:cxn>
                <a:cxn ang="0">
                  <a:pos x="843" y="539"/>
                </a:cxn>
                <a:cxn ang="0">
                  <a:pos x="809" y="540"/>
                </a:cxn>
                <a:cxn ang="0">
                  <a:pos x="789" y="539"/>
                </a:cxn>
                <a:cxn ang="0">
                  <a:pos x="766" y="538"/>
                </a:cxn>
                <a:cxn ang="0">
                  <a:pos x="742" y="536"/>
                </a:cxn>
                <a:cxn ang="0">
                  <a:pos x="717" y="532"/>
                </a:cxn>
                <a:cxn ang="0">
                  <a:pos x="689" y="528"/>
                </a:cxn>
                <a:cxn ang="0">
                  <a:pos x="661" y="522"/>
                </a:cxn>
                <a:cxn ang="0">
                  <a:pos x="630" y="514"/>
                </a:cxn>
                <a:cxn ang="0">
                  <a:pos x="599" y="506"/>
                </a:cxn>
                <a:cxn ang="0">
                  <a:pos x="566" y="494"/>
                </a:cxn>
                <a:cxn ang="0">
                  <a:pos x="532" y="482"/>
                </a:cxn>
                <a:cxn ang="0">
                  <a:pos x="497" y="467"/>
                </a:cxn>
                <a:cxn ang="0">
                  <a:pos x="462" y="449"/>
                </a:cxn>
                <a:cxn ang="0">
                  <a:pos x="426" y="429"/>
                </a:cxn>
                <a:cxn ang="0">
                  <a:pos x="388" y="407"/>
                </a:cxn>
                <a:cxn ang="0">
                  <a:pos x="350" y="381"/>
                </a:cxn>
                <a:cxn ang="0">
                  <a:pos x="312" y="353"/>
                </a:cxn>
                <a:cxn ang="0">
                  <a:pos x="273" y="321"/>
                </a:cxn>
                <a:cxn ang="0">
                  <a:pos x="235" y="286"/>
                </a:cxn>
                <a:cxn ang="0">
                  <a:pos x="196" y="248"/>
                </a:cxn>
                <a:cxn ang="0">
                  <a:pos x="157" y="207"/>
                </a:cxn>
                <a:cxn ang="0">
                  <a:pos x="116" y="161"/>
                </a:cxn>
                <a:cxn ang="0">
                  <a:pos x="77" y="111"/>
                </a:cxn>
                <a:cxn ang="0">
                  <a:pos x="39" y="58"/>
                </a:cxn>
                <a:cxn ang="0">
                  <a:pos x="0" y="0"/>
                </a:cxn>
              </a:cxnLst>
              <a:rect l="0" t="0" r="r" b="b"/>
              <a:pathLst>
                <a:path w="890" h="560">
                  <a:moveTo>
                    <a:pt x="0" y="0"/>
                  </a:moveTo>
                  <a:lnTo>
                    <a:pt x="3" y="9"/>
                  </a:lnTo>
                  <a:lnTo>
                    <a:pt x="12" y="31"/>
                  </a:lnTo>
                  <a:lnTo>
                    <a:pt x="26" y="65"/>
                  </a:lnTo>
                  <a:lnTo>
                    <a:pt x="48" y="108"/>
                  </a:lnTo>
                  <a:lnTo>
                    <a:pt x="60" y="134"/>
                  </a:lnTo>
                  <a:lnTo>
                    <a:pt x="75" y="159"/>
                  </a:lnTo>
                  <a:lnTo>
                    <a:pt x="91" y="186"/>
                  </a:lnTo>
                  <a:lnTo>
                    <a:pt x="110" y="215"/>
                  </a:lnTo>
                  <a:lnTo>
                    <a:pt x="129" y="245"/>
                  </a:lnTo>
                  <a:lnTo>
                    <a:pt x="151" y="273"/>
                  </a:lnTo>
                  <a:lnTo>
                    <a:pt x="175" y="303"/>
                  </a:lnTo>
                  <a:lnTo>
                    <a:pt x="200" y="332"/>
                  </a:lnTo>
                  <a:lnTo>
                    <a:pt x="228" y="361"/>
                  </a:lnTo>
                  <a:lnTo>
                    <a:pt x="257" y="389"/>
                  </a:lnTo>
                  <a:lnTo>
                    <a:pt x="288" y="416"/>
                  </a:lnTo>
                  <a:lnTo>
                    <a:pt x="322" y="441"/>
                  </a:lnTo>
                  <a:lnTo>
                    <a:pt x="357" y="465"/>
                  </a:lnTo>
                  <a:lnTo>
                    <a:pt x="395" y="487"/>
                  </a:lnTo>
                  <a:lnTo>
                    <a:pt x="434" y="506"/>
                  </a:lnTo>
                  <a:lnTo>
                    <a:pt x="475" y="523"/>
                  </a:lnTo>
                  <a:lnTo>
                    <a:pt x="520" y="538"/>
                  </a:lnTo>
                  <a:lnTo>
                    <a:pt x="565" y="548"/>
                  </a:lnTo>
                  <a:lnTo>
                    <a:pt x="614" y="557"/>
                  </a:lnTo>
                  <a:lnTo>
                    <a:pt x="665" y="560"/>
                  </a:lnTo>
                  <a:lnTo>
                    <a:pt x="717" y="560"/>
                  </a:lnTo>
                  <a:lnTo>
                    <a:pt x="773" y="556"/>
                  </a:lnTo>
                  <a:lnTo>
                    <a:pt x="830" y="547"/>
                  </a:lnTo>
                  <a:lnTo>
                    <a:pt x="890" y="534"/>
                  </a:lnTo>
                  <a:lnTo>
                    <a:pt x="884" y="535"/>
                  </a:lnTo>
                  <a:lnTo>
                    <a:pt x="868" y="537"/>
                  </a:lnTo>
                  <a:lnTo>
                    <a:pt x="843" y="539"/>
                  </a:lnTo>
                  <a:lnTo>
                    <a:pt x="809" y="540"/>
                  </a:lnTo>
                  <a:lnTo>
                    <a:pt x="789" y="539"/>
                  </a:lnTo>
                  <a:lnTo>
                    <a:pt x="766" y="538"/>
                  </a:lnTo>
                  <a:lnTo>
                    <a:pt x="742" y="536"/>
                  </a:lnTo>
                  <a:lnTo>
                    <a:pt x="717" y="532"/>
                  </a:lnTo>
                  <a:lnTo>
                    <a:pt x="689" y="528"/>
                  </a:lnTo>
                  <a:lnTo>
                    <a:pt x="661" y="522"/>
                  </a:lnTo>
                  <a:lnTo>
                    <a:pt x="630" y="514"/>
                  </a:lnTo>
                  <a:lnTo>
                    <a:pt x="599" y="506"/>
                  </a:lnTo>
                  <a:lnTo>
                    <a:pt x="566" y="494"/>
                  </a:lnTo>
                  <a:lnTo>
                    <a:pt x="532" y="482"/>
                  </a:lnTo>
                  <a:lnTo>
                    <a:pt x="497" y="467"/>
                  </a:lnTo>
                  <a:lnTo>
                    <a:pt x="462" y="449"/>
                  </a:lnTo>
                  <a:lnTo>
                    <a:pt x="426" y="429"/>
                  </a:lnTo>
                  <a:lnTo>
                    <a:pt x="388" y="407"/>
                  </a:lnTo>
                  <a:lnTo>
                    <a:pt x="350" y="381"/>
                  </a:lnTo>
                  <a:lnTo>
                    <a:pt x="312" y="353"/>
                  </a:lnTo>
                  <a:lnTo>
                    <a:pt x="273" y="321"/>
                  </a:lnTo>
                  <a:lnTo>
                    <a:pt x="235" y="286"/>
                  </a:lnTo>
                  <a:lnTo>
                    <a:pt x="196" y="248"/>
                  </a:lnTo>
                  <a:lnTo>
                    <a:pt x="157" y="207"/>
                  </a:lnTo>
                  <a:lnTo>
                    <a:pt x="116" y="161"/>
                  </a:lnTo>
                  <a:lnTo>
                    <a:pt x="77" y="111"/>
                  </a:lnTo>
                  <a:lnTo>
                    <a:pt x="39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355"/>
            <p:cNvSpPr>
              <a:spLocks/>
            </p:cNvSpPr>
            <p:nvPr/>
          </p:nvSpPr>
          <p:spPr bwMode="auto">
            <a:xfrm>
              <a:off x="5162" y="3313"/>
              <a:ext cx="41" cy="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8"/>
                </a:cxn>
                <a:cxn ang="0">
                  <a:pos x="7" y="30"/>
                </a:cxn>
                <a:cxn ang="0">
                  <a:pos x="18" y="66"/>
                </a:cxn>
                <a:cxn ang="0">
                  <a:pos x="32" y="112"/>
                </a:cxn>
                <a:cxn ang="0">
                  <a:pos x="41" y="138"/>
                </a:cxn>
                <a:cxn ang="0">
                  <a:pos x="52" y="167"/>
                </a:cxn>
                <a:cxn ang="0">
                  <a:pos x="64" y="197"/>
                </a:cxn>
                <a:cxn ang="0">
                  <a:pos x="78" y="229"/>
                </a:cxn>
                <a:cxn ang="0">
                  <a:pos x="93" y="262"/>
                </a:cxn>
                <a:cxn ang="0">
                  <a:pos x="110" y="296"/>
                </a:cxn>
                <a:cxn ang="0">
                  <a:pos x="128" y="330"/>
                </a:cxn>
                <a:cxn ang="0">
                  <a:pos x="148" y="365"/>
                </a:cxn>
                <a:cxn ang="0">
                  <a:pos x="169" y="401"/>
                </a:cxn>
                <a:cxn ang="0">
                  <a:pos x="192" y="435"/>
                </a:cxn>
                <a:cxn ang="0">
                  <a:pos x="218" y="470"/>
                </a:cxn>
                <a:cxn ang="0">
                  <a:pos x="245" y="504"/>
                </a:cxn>
                <a:cxn ang="0">
                  <a:pos x="274" y="538"/>
                </a:cxn>
                <a:cxn ang="0">
                  <a:pos x="304" y="571"/>
                </a:cxn>
                <a:cxn ang="0">
                  <a:pos x="337" y="602"/>
                </a:cxn>
                <a:cxn ang="0">
                  <a:pos x="373" y="631"/>
                </a:cxn>
                <a:cxn ang="0">
                  <a:pos x="410" y="660"/>
                </a:cxn>
                <a:cxn ang="0">
                  <a:pos x="449" y="685"/>
                </a:cxn>
                <a:cxn ang="0">
                  <a:pos x="491" y="708"/>
                </a:cxn>
                <a:cxn ang="0">
                  <a:pos x="535" y="730"/>
                </a:cxn>
                <a:cxn ang="0">
                  <a:pos x="582" y="749"/>
                </a:cxn>
                <a:cxn ang="0">
                  <a:pos x="630" y="763"/>
                </a:cxn>
                <a:cxn ang="0">
                  <a:pos x="681" y="775"/>
                </a:cxn>
                <a:cxn ang="0">
                  <a:pos x="735" y="784"/>
                </a:cxn>
                <a:cxn ang="0">
                  <a:pos x="728" y="786"/>
                </a:cxn>
                <a:cxn ang="0">
                  <a:pos x="708" y="789"/>
                </a:cxn>
                <a:cxn ang="0">
                  <a:pos x="693" y="791"/>
                </a:cxn>
                <a:cxn ang="0">
                  <a:pos x="676" y="793"/>
                </a:cxn>
                <a:cxn ang="0">
                  <a:pos x="656" y="794"/>
                </a:cxn>
                <a:cxn ang="0">
                  <a:pos x="635" y="795"/>
                </a:cxn>
                <a:cxn ang="0">
                  <a:pos x="610" y="795"/>
                </a:cxn>
                <a:cxn ang="0">
                  <a:pos x="585" y="793"/>
                </a:cxn>
                <a:cxn ang="0">
                  <a:pos x="557" y="791"/>
                </a:cxn>
                <a:cxn ang="0">
                  <a:pos x="530" y="787"/>
                </a:cxn>
                <a:cxn ang="0">
                  <a:pos x="500" y="780"/>
                </a:cxn>
                <a:cxn ang="0">
                  <a:pos x="470" y="772"/>
                </a:cxn>
                <a:cxn ang="0">
                  <a:pos x="438" y="761"/>
                </a:cxn>
                <a:cxn ang="0">
                  <a:pos x="406" y="748"/>
                </a:cxn>
                <a:cxn ang="0">
                  <a:pos x="374" y="732"/>
                </a:cxn>
                <a:cxn ang="0">
                  <a:pos x="341" y="713"/>
                </a:cxn>
                <a:cxn ang="0">
                  <a:pos x="310" y="690"/>
                </a:cxn>
                <a:cxn ang="0">
                  <a:pos x="278" y="665"/>
                </a:cxn>
                <a:cxn ang="0">
                  <a:pos x="246" y="635"/>
                </a:cxn>
                <a:cxn ang="0">
                  <a:pos x="216" y="603"/>
                </a:cxn>
                <a:cxn ang="0">
                  <a:pos x="187" y="565"/>
                </a:cxn>
                <a:cxn ang="0">
                  <a:pos x="158" y="523"/>
                </a:cxn>
                <a:cxn ang="0">
                  <a:pos x="131" y="476"/>
                </a:cxn>
                <a:cxn ang="0">
                  <a:pos x="105" y="425"/>
                </a:cxn>
                <a:cxn ang="0">
                  <a:pos x="82" y="368"/>
                </a:cxn>
                <a:cxn ang="0">
                  <a:pos x="61" y="306"/>
                </a:cxn>
                <a:cxn ang="0">
                  <a:pos x="42" y="239"/>
                </a:cxn>
                <a:cxn ang="0">
                  <a:pos x="25" y="165"/>
                </a:cxn>
                <a:cxn ang="0">
                  <a:pos x="10" y="85"/>
                </a:cxn>
                <a:cxn ang="0">
                  <a:pos x="0" y="0"/>
                </a:cxn>
              </a:cxnLst>
              <a:rect l="0" t="0" r="r" b="b"/>
              <a:pathLst>
                <a:path w="735" h="795">
                  <a:moveTo>
                    <a:pt x="0" y="0"/>
                  </a:moveTo>
                  <a:lnTo>
                    <a:pt x="2" y="8"/>
                  </a:lnTo>
                  <a:lnTo>
                    <a:pt x="7" y="30"/>
                  </a:lnTo>
                  <a:lnTo>
                    <a:pt x="18" y="66"/>
                  </a:lnTo>
                  <a:lnTo>
                    <a:pt x="32" y="112"/>
                  </a:lnTo>
                  <a:lnTo>
                    <a:pt x="41" y="138"/>
                  </a:lnTo>
                  <a:lnTo>
                    <a:pt x="52" y="167"/>
                  </a:lnTo>
                  <a:lnTo>
                    <a:pt x="64" y="197"/>
                  </a:lnTo>
                  <a:lnTo>
                    <a:pt x="78" y="229"/>
                  </a:lnTo>
                  <a:lnTo>
                    <a:pt x="93" y="262"/>
                  </a:lnTo>
                  <a:lnTo>
                    <a:pt x="110" y="296"/>
                  </a:lnTo>
                  <a:lnTo>
                    <a:pt x="128" y="330"/>
                  </a:lnTo>
                  <a:lnTo>
                    <a:pt x="148" y="365"/>
                  </a:lnTo>
                  <a:lnTo>
                    <a:pt x="169" y="401"/>
                  </a:lnTo>
                  <a:lnTo>
                    <a:pt x="192" y="435"/>
                  </a:lnTo>
                  <a:lnTo>
                    <a:pt x="218" y="470"/>
                  </a:lnTo>
                  <a:lnTo>
                    <a:pt x="245" y="504"/>
                  </a:lnTo>
                  <a:lnTo>
                    <a:pt x="274" y="538"/>
                  </a:lnTo>
                  <a:lnTo>
                    <a:pt x="304" y="571"/>
                  </a:lnTo>
                  <a:lnTo>
                    <a:pt x="337" y="602"/>
                  </a:lnTo>
                  <a:lnTo>
                    <a:pt x="373" y="631"/>
                  </a:lnTo>
                  <a:lnTo>
                    <a:pt x="410" y="660"/>
                  </a:lnTo>
                  <a:lnTo>
                    <a:pt x="449" y="685"/>
                  </a:lnTo>
                  <a:lnTo>
                    <a:pt x="491" y="708"/>
                  </a:lnTo>
                  <a:lnTo>
                    <a:pt x="535" y="730"/>
                  </a:lnTo>
                  <a:lnTo>
                    <a:pt x="582" y="749"/>
                  </a:lnTo>
                  <a:lnTo>
                    <a:pt x="630" y="763"/>
                  </a:lnTo>
                  <a:lnTo>
                    <a:pt x="681" y="775"/>
                  </a:lnTo>
                  <a:lnTo>
                    <a:pt x="735" y="784"/>
                  </a:lnTo>
                  <a:lnTo>
                    <a:pt x="728" y="786"/>
                  </a:lnTo>
                  <a:lnTo>
                    <a:pt x="708" y="789"/>
                  </a:lnTo>
                  <a:lnTo>
                    <a:pt x="693" y="791"/>
                  </a:lnTo>
                  <a:lnTo>
                    <a:pt x="676" y="793"/>
                  </a:lnTo>
                  <a:lnTo>
                    <a:pt x="656" y="794"/>
                  </a:lnTo>
                  <a:lnTo>
                    <a:pt x="635" y="795"/>
                  </a:lnTo>
                  <a:lnTo>
                    <a:pt x="610" y="795"/>
                  </a:lnTo>
                  <a:lnTo>
                    <a:pt x="585" y="793"/>
                  </a:lnTo>
                  <a:lnTo>
                    <a:pt x="557" y="791"/>
                  </a:lnTo>
                  <a:lnTo>
                    <a:pt x="530" y="787"/>
                  </a:lnTo>
                  <a:lnTo>
                    <a:pt x="500" y="780"/>
                  </a:lnTo>
                  <a:lnTo>
                    <a:pt x="470" y="772"/>
                  </a:lnTo>
                  <a:lnTo>
                    <a:pt x="438" y="761"/>
                  </a:lnTo>
                  <a:lnTo>
                    <a:pt x="406" y="748"/>
                  </a:lnTo>
                  <a:lnTo>
                    <a:pt x="374" y="732"/>
                  </a:lnTo>
                  <a:lnTo>
                    <a:pt x="341" y="713"/>
                  </a:lnTo>
                  <a:lnTo>
                    <a:pt x="310" y="690"/>
                  </a:lnTo>
                  <a:lnTo>
                    <a:pt x="278" y="665"/>
                  </a:lnTo>
                  <a:lnTo>
                    <a:pt x="246" y="635"/>
                  </a:lnTo>
                  <a:lnTo>
                    <a:pt x="216" y="603"/>
                  </a:lnTo>
                  <a:lnTo>
                    <a:pt x="187" y="565"/>
                  </a:lnTo>
                  <a:lnTo>
                    <a:pt x="158" y="523"/>
                  </a:lnTo>
                  <a:lnTo>
                    <a:pt x="131" y="476"/>
                  </a:lnTo>
                  <a:lnTo>
                    <a:pt x="105" y="425"/>
                  </a:lnTo>
                  <a:lnTo>
                    <a:pt x="82" y="368"/>
                  </a:lnTo>
                  <a:lnTo>
                    <a:pt x="61" y="306"/>
                  </a:lnTo>
                  <a:lnTo>
                    <a:pt x="42" y="239"/>
                  </a:lnTo>
                  <a:lnTo>
                    <a:pt x="25" y="165"/>
                  </a:lnTo>
                  <a:lnTo>
                    <a:pt x="10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356"/>
            <p:cNvSpPr>
              <a:spLocks/>
            </p:cNvSpPr>
            <p:nvPr/>
          </p:nvSpPr>
          <p:spPr bwMode="auto">
            <a:xfrm>
              <a:off x="5185" y="3325"/>
              <a:ext cx="78" cy="61"/>
            </a:xfrm>
            <a:custGeom>
              <a:avLst/>
              <a:gdLst/>
              <a:ahLst/>
              <a:cxnLst>
                <a:cxn ang="0">
                  <a:pos x="1067" y="60"/>
                </a:cxn>
                <a:cxn ang="0">
                  <a:pos x="1410" y="0"/>
                </a:cxn>
                <a:cxn ang="0">
                  <a:pos x="1250" y="220"/>
                </a:cxn>
                <a:cxn ang="0">
                  <a:pos x="1190" y="472"/>
                </a:cxn>
                <a:cxn ang="0">
                  <a:pos x="961" y="437"/>
                </a:cxn>
                <a:cxn ang="0">
                  <a:pos x="952" y="706"/>
                </a:cxn>
                <a:cxn ang="0">
                  <a:pos x="595" y="670"/>
                </a:cxn>
                <a:cxn ang="0">
                  <a:pos x="613" y="907"/>
                </a:cxn>
                <a:cxn ang="0">
                  <a:pos x="440" y="810"/>
                </a:cxn>
                <a:cxn ang="0">
                  <a:pos x="403" y="999"/>
                </a:cxn>
                <a:cxn ang="0">
                  <a:pos x="128" y="979"/>
                </a:cxn>
                <a:cxn ang="0">
                  <a:pos x="18" y="1104"/>
                </a:cxn>
                <a:cxn ang="0">
                  <a:pos x="0" y="867"/>
                </a:cxn>
                <a:cxn ang="0">
                  <a:pos x="1067" y="60"/>
                </a:cxn>
              </a:cxnLst>
              <a:rect l="0" t="0" r="r" b="b"/>
              <a:pathLst>
                <a:path w="1410" h="1104">
                  <a:moveTo>
                    <a:pt x="1067" y="60"/>
                  </a:moveTo>
                  <a:lnTo>
                    <a:pt x="1410" y="0"/>
                  </a:lnTo>
                  <a:lnTo>
                    <a:pt x="1250" y="220"/>
                  </a:lnTo>
                  <a:lnTo>
                    <a:pt x="1190" y="472"/>
                  </a:lnTo>
                  <a:lnTo>
                    <a:pt x="961" y="437"/>
                  </a:lnTo>
                  <a:lnTo>
                    <a:pt x="952" y="706"/>
                  </a:lnTo>
                  <a:lnTo>
                    <a:pt x="595" y="670"/>
                  </a:lnTo>
                  <a:lnTo>
                    <a:pt x="613" y="907"/>
                  </a:lnTo>
                  <a:lnTo>
                    <a:pt x="440" y="810"/>
                  </a:lnTo>
                  <a:lnTo>
                    <a:pt x="403" y="999"/>
                  </a:lnTo>
                  <a:lnTo>
                    <a:pt x="128" y="979"/>
                  </a:lnTo>
                  <a:lnTo>
                    <a:pt x="18" y="1104"/>
                  </a:lnTo>
                  <a:lnTo>
                    <a:pt x="0" y="867"/>
                  </a:lnTo>
                  <a:lnTo>
                    <a:pt x="1067" y="60"/>
                  </a:lnTo>
                  <a:close/>
                </a:path>
              </a:pathLst>
            </a:custGeom>
            <a:solidFill>
              <a:srgbClr val="D932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357"/>
            <p:cNvSpPr>
              <a:spLocks/>
            </p:cNvSpPr>
            <p:nvPr/>
          </p:nvSpPr>
          <p:spPr bwMode="auto">
            <a:xfrm>
              <a:off x="5135" y="3172"/>
              <a:ext cx="59" cy="64"/>
            </a:xfrm>
            <a:custGeom>
              <a:avLst/>
              <a:gdLst/>
              <a:ahLst/>
              <a:cxnLst>
                <a:cxn ang="0">
                  <a:pos x="1064" y="646"/>
                </a:cxn>
                <a:cxn ang="0">
                  <a:pos x="348" y="0"/>
                </a:cxn>
                <a:cxn ang="0">
                  <a:pos x="340" y="9"/>
                </a:cxn>
                <a:cxn ang="0">
                  <a:pos x="323" y="37"/>
                </a:cxn>
                <a:cxn ang="0">
                  <a:pos x="296" y="80"/>
                </a:cxn>
                <a:cxn ang="0">
                  <a:pos x="262" y="136"/>
                </a:cxn>
                <a:cxn ang="0">
                  <a:pos x="244" y="169"/>
                </a:cxn>
                <a:cxn ang="0">
                  <a:pos x="224" y="205"/>
                </a:cxn>
                <a:cxn ang="0">
                  <a:pos x="204" y="242"/>
                </a:cxn>
                <a:cxn ang="0">
                  <a:pos x="183" y="282"/>
                </a:cxn>
                <a:cxn ang="0">
                  <a:pos x="161" y="323"/>
                </a:cxn>
                <a:cxn ang="0">
                  <a:pos x="141" y="367"/>
                </a:cxn>
                <a:cxn ang="0">
                  <a:pos x="120" y="411"/>
                </a:cxn>
                <a:cxn ang="0">
                  <a:pos x="101" y="457"/>
                </a:cxn>
                <a:cxn ang="0">
                  <a:pos x="82" y="502"/>
                </a:cxn>
                <a:cxn ang="0">
                  <a:pos x="65" y="549"/>
                </a:cxn>
                <a:cxn ang="0">
                  <a:pos x="49" y="595"/>
                </a:cxn>
                <a:cxn ang="0">
                  <a:pos x="35" y="642"/>
                </a:cxn>
                <a:cxn ang="0">
                  <a:pos x="23" y="688"/>
                </a:cxn>
                <a:cxn ang="0">
                  <a:pos x="13" y="734"/>
                </a:cxn>
                <a:cxn ang="0">
                  <a:pos x="6" y="778"/>
                </a:cxn>
                <a:cxn ang="0">
                  <a:pos x="2" y="823"/>
                </a:cxn>
                <a:cxn ang="0">
                  <a:pos x="0" y="865"/>
                </a:cxn>
                <a:cxn ang="0">
                  <a:pos x="4" y="905"/>
                </a:cxn>
                <a:cxn ang="0">
                  <a:pos x="10" y="945"/>
                </a:cxn>
                <a:cxn ang="0">
                  <a:pos x="20" y="981"/>
                </a:cxn>
                <a:cxn ang="0">
                  <a:pos x="34" y="1014"/>
                </a:cxn>
                <a:cxn ang="0">
                  <a:pos x="52" y="1046"/>
                </a:cxn>
                <a:cxn ang="0">
                  <a:pos x="77" y="1074"/>
                </a:cxn>
                <a:cxn ang="0">
                  <a:pos x="105" y="1099"/>
                </a:cxn>
                <a:cxn ang="0">
                  <a:pos x="107" y="1101"/>
                </a:cxn>
                <a:cxn ang="0">
                  <a:pos x="116" y="1107"/>
                </a:cxn>
                <a:cxn ang="0">
                  <a:pos x="122" y="1112"/>
                </a:cxn>
                <a:cxn ang="0">
                  <a:pos x="130" y="1116"/>
                </a:cxn>
                <a:cxn ang="0">
                  <a:pos x="139" y="1121"/>
                </a:cxn>
                <a:cxn ang="0">
                  <a:pos x="150" y="1125"/>
                </a:cxn>
                <a:cxn ang="0">
                  <a:pos x="162" y="1130"/>
                </a:cxn>
                <a:cxn ang="0">
                  <a:pos x="177" y="1133"/>
                </a:cxn>
                <a:cxn ang="0">
                  <a:pos x="193" y="1136"/>
                </a:cxn>
                <a:cxn ang="0">
                  <a:pos x="212" y="1137"/>
                </a:cxn>
                <a:cxn ang="0">
                  <a:pos x="232" y="1138"/>
                </a:cxn>
                <a:cxn ang="0">
                  <a:pos x="255" y="1137"/>
                </a:cxn>
                <a:cxn ang="0">
                  <a:pos x="279" y="1135"/>
                </a:cxn>
                <a:cxn ang="0">
                  <a:pos x="305" y="1131"/>
                </a:cxn>
                <a:cxn ang="0">
                  <a:pos x="334" y="1125"/>
                </a:cxn>
                <a:cxn ang="0">
                  <a:pos x="365" y="1117"/>
                </a:cxn>
                <a:cxn ang="0">
                  <a:pos x="397" y="1106"/>
                </a:cxn>
                <a:cxn ang="0">
                  <a:pos x="433" y="1093"/>
                </a:cxn>
                <a:cxn ang="0">
                  <a:pos x="470" y="1076"/>
                </a:cxn>
                <a:cxn ang="0">
                  <a:pos x="512" y="1057"/>
                </a:cxn>
                <a:cxn ang="0">
                  <a:pos x="554" y="1034"/>
                </a:cxn>
                <a:cxn ang="0">
                  <a:pos x="600" y="1008"/>
                </a:cxn>
                <a:cxn ang="0">
                  <a:pos x="648" y="978"/>
                </a:cxn>
                <a:cxn ang="0">
                  <a:pos x="699" y="945"/>
                </a:cxn>
                <a:cxn ang="0">
                  <a:pos x="753" y="906"/>
                </a:cxn>
                <a:cxn ang="0">
                  <a:pos x="809" y="864"/>
                </a:cxn>
                <a:cxn ang="0">
                  <a:pos x="869" y="817"/>
                </a:cxn>
                <a:cxn ang="0">
                  <a:pos x="931" y="765"/>
                </a:cxn>
                <a:cxn ang="0">
                  <a:pos x="997" y="709"/>
                </a:cxn>
                <a:cxn ang="0">
                  <a:pos x="1064" y="646"/>
                </a:cxn>
              </a:cxnLst>
              <a:rect l="0" t="0" r="r" b="b"/>
              <a:pathLst>
                <a:path w="1064" h="1138">
                  <a:moveTo>
                    <a:pt x="1064" y="646"/>
                  </a:moveTo>
                  <a:lnTo>
                    <a:pt x="348" y="0"/>
                  </a:lnTo>
                  <a:lnTo>
                    <a:pt x="340" y="9"/>
                  </a:lnTo>
                  <a:lnTo>
                    <a:pt x="323" y="37"/>
                  </a:lnTo>
                  <a:lnTo>
                    <a:pt x="296" y="80"/>
                  </a:lnTo>
                  <a:lnTo>
                    <a:pt x="262" y="136"/>
                  </a:lnTo>
                  <a:lnTo>
                    <a:pt x="244" y="169"/>
                  </a:lnTo>
                  <a:lnTo>
                    <a:pt x="224" y="205"/>
                  </a:lnTo>
                  <a:lnTo>
                    <a:pt x="204" y="242"/>
                  </a:lnTo>
                  <a:lnTo>
                    <a:pt x="183" y="282"/>
                  </a:lnTo>
                  <a:lnTo>
                    <a:pt x="161" y="323"/>
                  </a:lnTo>
                  <a:lnTo>
                    <a:pt x="141" y="367"/>
                  </a:lnTo>
                  <a:lnTo>
                    <a:pt x="120" y="411"/>
                  </a:lnTo>
                  <a:lnTo>
                    <a:pt x="101" y="457"/>
                  </a:lnTo>
                  <a:lnTo>
                    <a:pt x="82" y="502"/>
                  </a:lnTo>
                  <a:lnTo>
                    <a:pt x="65" y="549"/>
                  </a:lnTo>
                  <a:lnTo>
                    <a:pt x="49" y="595"/>
                  </a:lnTo>
                  <a:lnTo>
                    <a:pt x="35" y="642"/>
                  </a:lnTo>
                  <a:lnTo>
                    <a:pt x="23" y="688"/>
                  </a:lnTo>
                  <a:lnTo>
                    <a:pt x="13" y="734"/>
                  </a:lnTo>
                  <a:lnTo>
                    <a:pt x="6" y="778"/>
                  </a:lnTo>
                  <a:lnTo>
                    <a:pt x="2" y="823"/>
                  </a:lnTo>
                  <a:lnTo>
                    <a:pt x="0" y="865"/>
                  </a:lnTo>
                  <a:lnTo>
                    <a:pt x="4" y="905"/>
                  </a:lnTo>
                  <a:lnTo>
                    <a:pt x="10" y="945"/>
                  </a:lnTo>
                  <a:lnTo>
                    <a:pt x="20" y="981"/>
                  </a:lnTo>
                  <a:lnTo>
                    <a:pt x="34" y="1014"/>
                  </a:lnTo>
                  <a:lnTo>
                    <a:pt x="52" y="1046"/>
                  </a:lnTo>
                  <a:lnTo>
                    <a:pt x="77" y="1074"/>
                  </a:lnTo>
                  <a:lnTo>
                    <a:pt x="105" y="1099"/>
                  </a:lnTo>
                  <a:lnTo>
                    <a:pt x="107" y="1101"/>
                  </a:lnTo>
                  <a:lnTo>
                    <a:pt x="116" y="1107"/>
                  </a:lnTo>
                  <a:lnTo>
                    <a:pt x="122" y="1112"/>
                  </a:lnTo>
                  <a:lnTo>
                    <a:pt x="130" y="1116"/>
                  </a:lnTo>
                  <a:lnTo>
                    <a:pt x="139" y="1121"/>
                  </a:lnTo>
                  <a:lnTo>
                    <a:pt x="150" y="1125"/>
                  </a:lnTo>
                  <a:lnTo>
                    <a:pt x="162" y="1130"/>
                  </a:lnTo>
                  <a:lnTo>
                    <a:pt x="177" y="1133"/>
                  </a:lnTo>
                  <a:lnTo>
                    <a:pt x="193" y="1136"/>
                  </a:lnTo>
                  <a:lnTo>
                    <a:pt x="212" y="1137"/>
                  </a:lnTo>
                  <a:lnTo>
                    <a:pt x="232" y="1138"/>
                  </a:lnTo>
                  <a:lnTo>
                    <a:pt x="255" y="1137"/>
                  </a:lnTo>
                  <a:lnTo>
                    <a:pt x="279" y="1135"/>
                  </a:lnTo>
                  <a:lnTo>
                    <a:pt x="305" y="1131"/>
                  </a:lnTo>
                  <a:lnTo>
                    <a:pt x="334" y="1125"/>
                  </a:lnTo>
                  <a:lnTo>
                    <a:pt x="365" y="1117"/>
                  </a:lnTo>
                  <a:lnTo>
                    <a:pt x="397" y="1106"/>
                  </a:lnTo>
                  <a:lnTo>
                    <a:pt x="433" y="1093"/>
                  </a:lnTo>
                  <a:lnTo>
                    <a:pt x="470" y="1076"/>
                  </a:lnTo>
                  <a:lnTo>
                    <a:pt x="512" y="1057"/>
                  </a:lnTo>
                  <a:lnTo>
                    <a:pt x="554" y="1034"/>
                  </a:lnTo>
                  <a:lnTo>
                    <a:pt x="600" y="1008"/>
                  </a:lnTo>
                  <a:lnTo>
                    <a:pt x="648" y="978"/>
                  </a:lnTo>
                  <a:lnTo>
                    <a:pt x="699" y="945"/>
                  </a:lnTo>
                  <a:lnTo>
                    <a:pt x="753" y="906"/>
                  </a:lnTo>
                  <a:lnTo>
                    <a:pt x="809" y="864"/>
                  </a:lnTo>
                  <a:lnTo>
                    <a:pt x="869" y="817"/>
                  </a:lnTo>
                  <a:lnTo>
                    <a:pt x="931" y="765"/>
                  </a:lnTo>
                  <a:lnTo>
                    <a:pt x="997" y="709"/>
                  </a:lnTo>
                  <a:lnTo>
                    <a:pt x="1064" y="64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358"/>
            <p:cNvSpPr>
              <a:spLocks/>
            </p:cNvSpPr>
            <p:nvPr/>
          </p:nvSpPr>
          <p:spPr bwMode="auto">
            <a:xfrm>
              <a:off x="5135" y="3205"/>
              <a:ext cx="33" cy="31"/>
            </a:xfrm>
            <a:custGeom>
              <a:avLst/>
              <a:gdLst/>
              <a:ahLst/>
              <a:cxnLst>
                <a:cxn ang="0">
                  <a:pos x="559" y="436"/>
                </a:cxn>
                <a:cxn ang="0">
                  <a:pos x="495" y="470"/>
                </a:cxn>
                <a:cxn ang="0">
                  <a:pos x="437" y="496"/>
                </a:cxn>
                <a:cxn ang="0">
                  <a:pos x="384" y="517"/>
                </a:cxn>
                <a:cxn ang="0">
                  <a:pos x="336" y="530"/>
                </a:cxn>
                <a:cxn ang="0">
                  <a:pos x="294" y="540"/>
                </a:cxn>
                <a:cxn ang="0">
                  <a:pos x="256" y="544"/>
                </a:cxn>
                <a:cxn ang="0">
                  <a:pos x="223" y="545"/>
                </a:cxn>
                <a:cxn ang="0">
                  <a:pos x="194" y="543"/>
                </a:cxn>
                <a:cxn ang="0">
                  <a:pos x="170" y="539"/>
                </a:cxn>
                <a:cxn ang="0">
                  <a:pos x="141" y="530"/>
                </a:cxn>
                <a:cxn ang="0">
                  <a:pos x="108" y="511"/>
                </a:cxn>
                <a:cxn ang="0">
                  <a:pos x="89" y="495"/>
                </a:cxn>
                <a:cxn ang="0">
                  <a:pos x="66" y="473"/>
                </a:cxn>
                <a:cxn ang="0">
                  <a:pos x="46" y="450"/>
                </a:cxn>
                <a:cxn ang="0">
                  <a:pos x="31" y="423"/>
                </a:cxn>
                <a:cxn ang="0">
                  <a:pos x="19" y="397"/>
                </a:cxn>
                <a:cxn ang="0">
                  <a:pos x="9" y="368"/>
                </a:cxn>
                <a:cxn ang="0">
                  <a:pos x="4" y="338"/>
                </a:cxn>
                <a:cxn ang="0">
                  <a:pos x="1" y="307"/>
                </a:cxn>
                <a:cxn ang="0">
                  <a:pos x="1" y="274"/>
                </a:cxn>
                <a:cxn ang="0">
                  <a:pos x="3" y="242"/>
                </a:cxn>
                <a:cxn ang="0">
                  <a:pos x="10" y="191"/>
                </a:cxn>
                <a:cxn ang="0">
                  <a:pos x="27" y="121"/>
                </a:cxn>
                <a:cxn ang="0">
                  <a:pos x="51" y="50"/>
                </a:cxn>
                <a:cxn ang="0">
                  <a:pos x="100" y="8"/>
                </a:cxn>
                <a:cxn ang="0">
                  <a:pos x="167" y="0"/>
                </a:cxn>
                <a:cxn ang="0">
                  <a:pos x="227" y="2"/>
                </a:cxn>
                <a:cxn ang="0">
                  <a:pos x="281" y="12"/>
                </a:cxn>
                <a:cxn ang="0">
                  <a:pos x="330" y="30"/>
                </a:cxn>
                <a:cxn ang="0">
                  <a:pos x="374" y="53"/>
                </a:cxn>
                <a:cxn ang="0">
                  <a:pos x="414" y="82"/>
                </a:cxn>
                <a:cxn ang="0">
                  <a:pos x="447" y="115"/>
                </a:cxn>
                <a:cxn ang="0">
                  <a:pos x="478" y="151"/>
                </a:cxn>
                <a:cxn ang="0">
                  <a:pos x="503" y="189"/>
                </a:cxn>
                <a:cxn ang="0">
                  <a:pos x="526" y="228"/>
                </a:cxn>
                <a:cxn ang="0">
                  <a:pos x="545" y="267"/>
                </a:cxn>
                <a:cxn ang="0">
                  <a:pos x="567" y="323"/>
                </a:cxn>
                <a:cxn ang="0">
                  <a:pos x="587" y="390"/>
                </a:cxn>
              </a:cxnLst>
              <a:rect l="0" t="0" r="r" b="b"/>
              <a:pathLst>
                <a:path w="593" h="545">
                  <a:moveTo>
                    <a:pt x="593" y="417"/>
                  </a:moveTo>
                  <a:lnTo>
                    <a:pt x="559" y="436"/>
                  </a:lnTo>
                  <a:lnTo>
                    <a:pt x="527" y="454"/>
                  </a:lnTo>
                  <a:lnTo>
                    <a:pt x="495" y="470"/>
                  </a:lnTo>
                  <a:lnTo>
                    <a:pt x="465" y="484"/>
                  </a:lnTo>
                  <a:lnTo>
                    <a:pt x="437" y="496"/>
                  </a:lnTo>
                  <a:lnTo>
                    <a:pt x="409" y="507"/>
                  </a:lnTo>
                  <a:lnTo>
                    <a:pt x="384" y="517"/>
                  </a:lnTo>
                  <a:lnTo>
                    <a:pt x="360" y="524"/>
                  </a:lnTo>
                  <a:lnTo>
                    <a:pt x="336" y="530"/>
                  </a:lnTo>
                  <a:lnTo>
                    <a:pt x="314" y="536"/>
                  </a:lnTo>
                  <a:lnTo>
                    <a:pt x="294" y="540"/>
                  </a:lnTo>
                  <a:lnTo>
                    <a:pt x="274" y="542"/>
                  </a:lnTo>
                  <a:lnTo>
                    <a:pt x="256" y="544"/>
                  </a:lnTo>
                  <a:lnTo>
                    <a:pt x="239" y="545"/>
                  </a:lnTo>
                  <a:lnTo>
                    <a:pt x="223" y="545"/>
                  </a:lnTo>
                  <a:lnTo>
                    <a:pt x="208" y="544"/>
                  </a:lnTo>
                  <a:lnTo>
                    <a:pt x="194" y="543"/>
                  </a:lnTo>
                  <a:lnTo>
                    <a:pt x="182" y="541"/>
                  </a:lnTo>
                  <a:lnTo>
                    <a:pt x="170" y="539"/>
                  </a:lnTo>
                  <a:lnTo>
                    <a:pt x="159" y="536"/>
                  </a:lnTo>
                  <a:lnTo>
                    <a:pt x="141" y="530"/>
                  </a:lnTo>
                  <a:lnTo>
                    <a:pt x="127" y="523"/>
                  </a:lnTo>
                  <a:lnTo>
                    <a:pt x="108" y="511"/>
                  </a:lnTo>
                  <a:lnTo>
                    <a:pt x="102" y="506"/>
                  </a:lnTo>
                  <a:lnTo>
                    <a:pt x="89" y="495"/>
                  </a:lnTo>
                  <a:lnTo>
                    <a:pt x="77" y="485"/>
                  </a:lnTo>
                  <a:lnTo>
                    <a:pt x="66" y="473"/>
                  </a:lnTo>
                  <a:lnTo>
                    <a:pt x="56" y="462"/>
                  </a:lnTo>
                  <a:lnTo>
                    <a:pt x="46" y="450"/>
                  </a:lnTo>
                  <a:lnTo>
                    <a:pt x="39" y="437"/>
                  </a:lnTo>
                  <a:lnTo>
                    <a:pt x="31" y="423"/>
                  </a:lnTo>
                  <a:lnTo>
                    <a:pt x="24" y="411"/>
                  </a:lnTo>
                  <a:lnTo>
                    <a:pt x="19" y="397"/>
                  </a:lnTo>
                  <a:lnTo>
                    <a:pt x="13" y="382"/>
                  </a:lnTo>
                  <a:lnTo>
                    <a:pt x="9" y="368"/>
                  </a:lnTo>
                  <a:lnTo>
                    <a:pt x="6" y="353"/>
                  </a:lnTo>
                  <a:lnTo>
                    <a:pt x="4" y="338"/>
                  </a:lnTo>
                  <a:lnTo>
                    <a:pt x="2" y="323"/>
                  </a:lnTo>
                  <a:lnTo>
                    <a:pt x="1" y="307"/>
                  </a:lnTo>
                  <a:lnTo>
                    <a:pt x="0" y="291"/>
                  </a:lnTo>
                  <a:lnTo>
                    <a:pt x="1" y="274"/>
                  </a:lnTo>
                  <a:lnTo>
                    <a:pt x="1" y="258"/>
                  </a:lnTo>
                  <a:lnTo>
                    <a:pt x="3" y="242"/>
                  </a:lnTo>
                  <a:lnTo>
                    <a:pt x="4" y="225"/>
                  </a:lnTo>
                  <a:lnTo>
                    <a:pt x="10" y="191"/>
                  </a:lnTo>
                  <a:lnTo>
                    <a:pt x="18" y="156"/>
                  </a:lnTo>
                  <a:lnTo>
                    <a:pt x="27" y="121"/>
                  </a:lnTo>
                  <a:lnTo>
                    <a:pt x="39" y="86"/>
                  </a:lnTo>
                  <a:lnTo>
                    <a:pt x="51" y="50"/>
                  </a:lnTo>
                  <a:lnTo>
                    <a:pt x="65" y="15"/>
                  </a:lnTo>
                  <a:lnTo>
                    <a:pt x="100" y="8"/>
                  </a:lnTo>
                  <a:lnTo>
                    <a:pt x="134" y="2"/>
                  </a:lnTo>
                  <a:lnTo>
                    <a:pt x="167" y="0"/>
                  </a:lnTo>
                  <a:lnTo>
                    <a:pt x="198" y="0"/>
                  </a:lnTo>
                  <a:lnTo>
                    <a:pt x="227" y="2"/>
                  </a:lnTo>
                  <a:lnTo>
                    <a:pt x="255" y="7"/>
                  </a:lnTo>
                  <a:lnTo>
                    <a:pt x="281" y="12"/>
                  </a:lnTo>
                  <a:lnTo>
                    <a:pt x="307" y="20"/>
                  </a:lnTo>
                  <a:lnTo>
                    <a:pt x="330" y="30"/>
                  </a:lnTo>
                  <a:lnTo>
                    <a:pt x="353" y="40"/>
                  </a:lnTo>
                  <a:lnTo>
                    <a:pt x="374" y="53"/>
                  </a:lnTo>
                  <a:lnTo>
                    <a:pt x="394" y="67"/>
                  </a:lnTo>
                  <a:lnTo>
                    <a:pt x="414" y="82"/>
                  </a:lnTo>
                  <a:lnTo>
                    <a:pt x="430" y="98"/>
                  </a:lnTo>
                  <a:lnTo>
                    <a:pt x="447" y="115"/>
                  </a:lnTo>
                  <a:lnTo>
                    <a:pt x="463" y="131"/>
                  </a:lnTo>
                  <a:lnTo>
                    <a:pt x="478" y="151"/>
                  </a:lnTo>
                  <a:lnTo>
                    <a:pt x="491" y="170"/>
                  </a:lnTo>
                  <a:lnTo>
                    <a:pt x="503" y="189"/>
                  </a:lnTo>
                  <a:lnTo>
                    <a:pt x="515" y="208"/>
                  </a:lnTo>
                  <a:lnTo>
                    <a:pt x="526" y="228"/>
                  </a:lnTo>
                  <a:lnTo>
                    <a:pt x="535" y="247"/>
                  </a:lnTo>
                  <a:lnTo>
                    <a:pt x="545" y="267"/>
                  </a:lnTo>
                  <a:lnTo>
                    <a:pt x="553" y="286"/>
                  </a:lnTo>
                  <a:lnTo>
                    <a:pt x="567" y="323"/>
                  </a:lnTo>
                  <a:lnTo>
                    <a:pt x="579" y="358"/>
                  </a:lnTo>
                  <a:lnTo>
                    <a:pt x="587" y="390"/>
                  </a:lnTo>
                  <a:lnTo>
                    <a:pt x="593" y="417"/>
                  </a:lnTo>
                  <a:close/>
                </a:path>
              </a:pathLst>
            </a:custGeom>
            <a:solidFill>
              <a:srgbClr val="D9322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359"/>
            <p:cNvSpPr>
              <a:spLocks/>
            </p:cNvSpPr>
            <p:nvPr/>
          </p:nvSpPr>
          <p:spPr bwMode="auto">
            <a:xfrm>
              <a:off x="5254" y="3280"/>
              <a:ext cx="42" cy="66"/>
            </a:xfrm>
            <a:custGeom>
              <a:avLst/>
              <a:gdLst/>
              <a:ahLst/>
              <a:cxnLst>
                <a:cxn ang="0">
                  <a:pos x="303" y="43"/>
                </a:cxn>
                <a:cxn ang="0">
                  <a:pos x="754" y="1022"/>
                </a:cxn>
                <a:cxn ang="0">
                  <a:pos x="545" y="1199"/>
                </a:cxn>
                <a:cxn ang="0">
                  <a:pos x="0" y="0"/>
                </a:cxn>
                <a:cxn ang="0">
                  <a:pos x="303" y="43"/>
                </a:cxn>
              </a:cxnLst>
              <a:rect l="0" t="0" r="r" b="b"/>
              <a:pathLst>
                <a:path w="754" h="1199">
                  <a:moveTo>
                    <a:pt x="303" y="43"/>
                  </a:moveTo>
                  <a:lnTo>
                    <a:pt x="754" y="1022"/>
                  </a:lnTo>
                  <a:lnTo>
                    <a:pt x="545" y="1199"/>
                  </a:lnTo>
                  <a:lnTo>
                    <a:pt x="0" y="0"/>
                  </a:lnTo>
                  <a:lnTo>
                    <a:pt x="303" y="43"/>
                  </a:lnTo>
                  <a:close/>
                </a:path>
              </a:pathLst>
            </a:custGeom>
            <a:solidFill>
              <a:srgbClr val="246D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360"/>
            <p:cNvSpPr>
              <a:spLocks/>
            </p:cNvSpPr>
            <p:nvPr/>
          </p:nvSpPr>
          <p:spPr bwMode="auto">
            <a:xfrm>
              <a:off x="5260" y="3281"/>
              <a:ext cx="3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8" y="25"/>
                </a:cxn>
                <a:cxn ang="0">
                  <a:pos x="659" y="1004"/>
                </a:cxn>
                <a:cxn ang="0">
                  <a:pos x="491" y="1136"/>
                </a:cxn>
                <a:cxn ang="0">
                  <a:pos x="0" y="0"/>
                </a:cxn>
              </a:cxnLst>
              <a:rect l="0" t="0" r="r" b="b"/>
              <a:pathLst>
                <a:path w="659" h="1136">
                  <a:moveTo>
                    <a:pt x="0" y="0"/>
                  </a:moveTo>
                  <a:lnTo>
                    <a:pt x="208" y="25"/>
                  </a:lnTo>
                  <a:lnTo>
                    <a:pt x="659" y="1004"/>
                  </a:lnTo>
                  <a:lnTo>
                    <a:pt x="491" y="1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227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361"/>
            <p:cNvSpPr>
              <a:spLocks/>
            </p:cNvSpPr>
            <p:nvPr/>
          </p:nvSpPr>
          <p:spPr bwMode="auto">
            <a:xfrm>
              <a:off x="5121" y="3303"/>
              <a:ext cx="114" cy="66"/>
            </a:xfrm>
            <a:custGeom>
              <a:avLst/>
              <a:gdLst/>
              <a:ahLst/>
              <a:cxnLst>
                <a:cxn ang="0">
                  <a:pos x="547" y="209"/>
                </a:cxn>
                <a:cxn ang="0">
                  <a:pos x="547" y="119"/>
                </a:cxn>
                <a:cxn ang="0">
                  <a:pos x="553" y="93"/>
                </a:cxn>
                <a:cxn ang="0">
                  <a:pos x="563" y="70"/>
                </a:cxn>
                <a:cxn ang="0">
                  <a:pos x="577" y="49"/>
                </a:cxn>
                <a:cxn ang="0">
                  <a:pos x="595" y="30"/>
                </a:cxn>
                <a:cxn ang="0">
                  <a:pos x="616" y="16"/>
                </a:cxn>
                <a:cxn ang="0">
                  <a:pos x="640" y="5"/>
                </a:cxn>
                <a:cxn ang="0">
                  <a:pos x="666" y="0"/>
                </a:cxn>
                <a:cxn ang="0">
                  <a:pos x="1919" y="0"/>
                </a:cxn>
                <a:cxn ang="0">
                  <a:pos x="1946" y="2"/>
                </a:cxn>
                <a:cxn ang="0">
                  <a:pos x="1971" y="10"/>
                </a:cxn>
                <a:cxn ang="0">
                  <a:pos x="1993" y="22"/>
                </a:cxn>
                <a:cxn ang="0">
                  <a:pos x="2013" y="39"/>
                </a:cxn>
                <a:cxn ang="0">
                  <a:pos x="2029" y="58"/>
                </a:cxn>
                <a:cxn ang="0">
                  <a:pos x="2042" y="80"/>
                </a:cxn>
                <a:cxn ang="0">
                  <a:pos x="2049" y="106"/>
                </a:cxn>
                <a:cxn ang="0">
                  <a:pos x="2053" y="132"/>
                </a:cxn>
                <a:cxn ang="0">
                  <a:pos x="2052" y="766"/>
                </a:cxn>
                <a:cxn ang="0">
                  <a:pos x="2046" y="791"/>
                </a:cxn>
                <a:cxn ang="0">
                  <a:pos x="2036" y="816"/>
                </a:cxn>
                <a:cxn ang="0">
                  <a:pos x="2022" y="837"/>
                </a:cxn>
                <a:cxn ang="0">
                  <a:pos x="2004" y="855"/>
                </a:cxn>
                <a:cxn ang="0">
                  <a:pos x="1983" y="869"/>
                </a:cxn>
                <a:cxn ang="0">
                  <a:pos x="1958" y="879"/>
                </a:cxn>
                <a:cxn ang="0">
                  <a:pos x="1933" y="884"/>
                </a:cxn>
                <a:cxn ang="0">
                  <a:pos x="680" y="884"/>
                </a:cxn>
                <a:cxn ang="0">
                  <a:pos x="653" y="882"/>
                </a:cxn>
                <a:cxn ang="0">
                  <a:pos x="628" y="874"/>
                </a:cxn>
                <a:cxn ang="0">
                  <a:pos x="606" y="862"/>
                </a:cxn>
                <a:cxn ang="0">
                  <a:pos x="585" y="846"/>
                </a:cxn>
                <a:cxn ang="0">
                  <a:pos x="570" y="826"/>
                </a:cxn>
                <a:cxn ang="0">
                  <a:pos x="558" y="804"/>
                </a:cxn>
                <a:cxn ang="0">
                  <a:pos x="549" y="779"/>
                </a:cxn>
                <a:cxn ang="0">
                  <a:pos x="547" y="752"/>
                </a:cxn>
                <a:cxn ang="0">
                  <a:pos x="285" y="1189"/>
                </a:cxn>
              </a:cxnLst>
              <a:rect l="0" t="0" r="r" b="b"/>
              <a:pathLst>
                <a:path w="2053" h="1189">
                  <a:moveTo>
                    <a:pt x="0" y="724"/>
                  </a:moveTo>
                  <a:lnTo>
                    <a:pt x="547" y="209"/>
                  </a:lnTo>
                  <a:lnTo>
                    <a:pt x="547" y="132"/>
                  </a:lnTo>
                  <a:lnTo>
                    <a:pt x="547" y="119"/>
                  </a:lnTo>
                  <a:lnTo>
                    <a:pt x="549" y="106"/>
                  </a:lnTo>
                  <a:lnTo>
                    <a:pt x="553" y="93"/>
                  </a:lnTo>
                  <a:lnTo>
                    <a:pt x="558" y="80"/>
                  </a:lnTo>
                  <a:lnTo>
                    <a:pt x="563" y="70"/>
                  </a:lnTo>
                  <a:lnTo>
                    <a:pt x="570" y="58"/>
                  </a:lnTo>
                  <a:lnTo>
                    <a:pt x="577" y="49"/>
                  </a:lnTo>
                  <a:lnTo>
                    <a:pt x="585" y="39"/>
                  </a:lnTo>
                  <a:lnTo>
                    <a:pt x="595" y="30"/>
                  </a:lnTo>
                  <a:lnTo>
                    <a:pt x="606" y="22"/>
                  </a:lnTo>
                  <a:lnTo>
                    <a:pt x="616" y="16"/>
                  </a:lnTo>
                  <a:lnTo>
                    <a:pt x="628" y="10"/>
                  </a:lnTo>
                  <a:lnTo>
                    <a:pt x="640" y="5"/>
                  </a:lnTo>
                  <a:lnTo>
                    <a:pt x="653" y="2"/>
                  </a:lnTo>
                  <a:lnTo>
                    <a:pt x="666" y="0"/>
                  </a:lnTo>
                  <a:lnTo>
                    <a:pt x="680" y="0"/>
                  </a:lnTo>
                  <a:lnTo>
                    <a:pt x="1919" y="0"/>
                  </a:lnTo>
                  <a:lnTo>
                    <a:pt x="1933" y="0"/>
                  </a:lnTo>
                  <a:lnTo>
                    <a:pt x="1946" y="2"/>
                  </a:lnTo>
                  <a:lnTo>
                    <a:pt x="1958" y="5"/>
                  </a:lnTo>
                  <a:lnTo>
                    <a:pt x="1971" y="10"/>
                  </a:lnTo>
                  <a:lnTo>
                    <a:pt x="1983" y="16"/>
                  </a:lnTo>
                  <a:lnTo>
                    <a:pt x="1993" y="22"/>
                  </a:lnTo>
                  <a:lnTo>
                    <a:pt x="2004" y="30"/>
                  </a:lnTo>
                  <a:lnTo>
                    <a:pt x="2013" y="39"/>
                  </a:lnTo>
                  <a:lnTo>
                    <a:pt x="2022" y="49"/>
                  </a:lnTo>
                  <a:lnTo>
                    <a:pt x="2029" y="58"/>
                  </a:lnTo>
                  <a:lnTo>
                    <a:pt x="2036" y="70"/>
                  </a:lnTo>
                  <a:lnTo>
                    <a:pt x="2042" y="80"/>
                  </a:lnTo>
                  <a:lnTo>
                    <a:pt x="2046" y="93"/>
                  </a:lnTo>
                  <a:lnTo>
                    <a:pt x="2049" y="106"/>
                  </a:lnTo>
                  <a:lnTo>
                    <a:pt x="2052" y="119"/>
                  </a:lnTo>
                  <a:lnTo>
                    <a:pt x="2053" y="132"/>
                  </a:lnTo>
                  <a:lnTo>
                    <a:pt x="2053" y="752"/>
                  </a:lnTo>
                  <a:lnTo>
                    <a:pt x="2052" y="766"/>
                  </a:lnTo>
                  <a:lnTo>
                    <a:pt x="2049" y="779"/>
                  </a:lnTo>
                  <a:lnTo>
                    <a:pt x="2046" y="791"/>
                  </a:lnTo>
                  <a:lnTo>
                    <a:pt x="2042" y="804"/>
                  </a:lnTo>
                  <a:lnTo>
                    <a:pt x="2036" y="816"/>
                  </a:lnTo>
                  <a:lnTo>
                    <a:pt x="2029" y="826"/>
                  </a:lnTo>
                  <a:lnTo>
                    <a:pt x="2022" y="837"/>
                  </a:lnTo>
                  <a:lnTo>
                    <a:pt x="2013" y="846"/>
                  </a:lnTo>
                  <a:lnTo>
                    <a:pt x="2004" y="855"/>
                  </a:lnTo>
                  <a:lnTo>
                    <a:pt x="1993" y="862"/>
                  </a:lnTo>
                  <a:lnTo>
                    <a:pt x="1983" y="869"/>
                  </a:lnTo>
                  <a:lnTo>
                    <a:pt x="1971" y="874"/>
                  </a:lnTo>
                  <a:lnTo>
                    <a:pt x="1958" y="879"/>
                  </a:lnTo>
                  <a:lnTo>
                    <a:pt x="1946" y="882"/>
                  </a:lnTo>
                  <a:lnTo>
                    <a:pt x="1933" y="884"/>
                  </a:lnTo>
                  <a:lnTo>
                    <a:pt x="1919" y="884"/>
                  </a:lnTo>
                  <a:lnTo>
                    <a:pt x="680" y="884"/>
                  </a:lnTo>
                  <a:lnTo>
                    <a:pt x="666" y="884"/>
                  </a:lnTo>
                  <a:lnTo>
                    <a:pt x="653" y="882"/>
                  </a:lnTo>
                  <a:lnTo>
                    <a:pt x="640" y="879"/>
                  </a:lnTo>
                  <a:lnTo>
                    <a:pt x="628" y="874"/>
                  </a:lnTo>
                  <a:lnTo>
                    <a:pt x="616" y="869"/>
                  </a:lnTo>
                  <a:lnTo>
                    <a:pt x="606" y="862"/>
                  </a:lnTo>
                  <a:lnTo>
                    <a:pt x="595" y="855"/>
                  </a:lnTo>
                  <a:lnTo>
                    <a:pt x="585" y="846"/>
                  </a:lnTo>
                  <a:lnTo>
                    <a:pt x="577" y="837"/>
                  </a:lnTo>
                  <a:lnTo>
                    <a:pt x="570" y="826"/>
                  </a:lnTo>
                  <a:lnTo>
                    <a:pt x="563" y="816"/>
                  </a:lnTo>
                  <a:lnTo>
                    <a:pt x="558" y="804"/>
                  </a:lnTo>
                  <a:lnTo>
                    <a:pt x="553" y="791"/>
                  </a:lnTo>
                  <a:lnTo>
                    <a:pt x="549" y="779"/>
                  </a:lnTo>
                  <a:lnTo>
                    <a:pt x="547" y="766"/>
                  </a:lnTo>
                  <a:lnTo>
                    <a:pt x="547" y="752"/>
                  </a:lnTo>
                  <a:lnTo>
                    <a:pt x="547" y="585"/>
                  </a:lnTo>
                  <a:lnTo>
                    <a:pt x="285" y="1189"/>
                  </a:lnTo>
                  <a:lnTo>
                    <a:pt x="0" y="724"/>
                  </a:lnTo>
                  <a:close/>
                </a:path>
              </a:pathLst>
            </a:custGeom>
            <a:solidFill>
              <a:srgbClr val="4850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362"/>
            <p:cNvSpPr>
              <a:spLocks/>
            </p:cNvSpPr>
            <p:nvPr/>
          </p:nvSpPr>
          <p:spPr bwMode="auto">
            <a:xfrm>
              <a:off x="4437" y="3303"/>
              <a:ext cx="114" cy="66"/>
            </a:xfrm>
            <a:custGeom>
              <a:avLst/>
              <a:gdLst/>
              <a:ahLst/>
              <a:cxnLst>
                <a:cxn ang="0">
                  <a:pos x="1505" y="209"/>
                </a:cxn>
                <a:cxn ang="0">
                  <a:pos x="1504" y="119"/>
                </a:cxn>
                <a:cxn ang="0">
                  <a:pos x="1499" y="93"/>
                </a:cxn>
                <a:cxn ang="0">
                  <a:pos x="1489" y="70"/>
                </a:cxn>
                <a:cxn ang="0">
                  <a:pos x="1475" y="49"/>
                </a:cxn>
                <a:cxn ang="0">
                  <a:pos x="1457" y="30"/>
                </a:cxn>
                <a:cxn ang="0">
                  <a:pos x="1435" y="16"/>
                </a:cxn>
                <a:cxn ang="0">
                  <a:pos x="1412" y="5"/>
                </a:cxn>
                <a:cxn ang="0">
                  <a:pos x="1386" y="0"/>
                </a:cxn>
                <a:cxn ang="0">
                  <a:pos x="132" y="0"/>
                </a:cxn>
                <a:cxn ang="0">
                  <a:pos x="106" y="2"/>
                </a:cxn>
                <a:cxn ang="0">
                  <a:pos x="82" y="10"/>
                </a:cxn>
                <a:cxn ang="0">
                  <a:pos x="58" y="22"/>
                </a:cxn>
                <a:cxn ang="0">
                  <a:pos x="39" y="39"/>
                </a:cxn>
                <a:cxn ang="0">
                  <a:pos x="22" y="58"/>
                </a:cxn>
                <a:cxn ang="0">
                  <a:pos x="11" y="80"/>
                </a:cxn>
                <a:cxn ang="0">
                  <a:pos x="3" y="106"/>
                </a:cxn>
                <a:cxn ang="0">
                  <a:pos x="0" y="132"/>
                </a:cxn>
                <a:cxn ang="0">
                  <a:pos x="1" y="766"/>
                </a:cxn>
                <a:cxn ang="0">
                  <a:pos x="6" y="791"/>
                </a:cxn>
                <a:cxn ang="0">
                  <a:pos x="16" y="816"/>
                </a:cxn>
                <a:cxn ang="0">
                  <a:pos x="31" y="837"/>
                </a:cxn>
                <a:cxn ang="0">
                  <a:pos x="49" y="855"/>
                </a:cxn>
                <a:cxn ang="0">
                  <a:pos x="70" y="869"/>
                </a:cxn>
                <a:cxn ang="0">
                  <a:pos x="93" y="879"/>
                </a:cxn>
                <a:cxn ang="0">
                  <a:pos x="120" y="884"/>
                </a:cxn>
                <a:cxn ang="0">
                  <a:pos x="1372" y="884"/>
                </a:cxn>
                <a:cxn ang="0">
                  <a:pos x="1400" y="882"/>
                </a:cxn>
                <a:cxn ang="0">
                  <a:pos x="1424" y="874"/>
                </a:cxn>
                <a:cxn ang="0">
                  <a:pos x="1446" y="862"/>
                </a:cxn>
                <a:cxn ang="0">
                  <a:pos x="1466" y="846"/>
                </a:cxn>
                <a:cxn ang="0">
                  <a:pos x="1482" y="826"/>
                </a:cxn>
                <a:cxn ang="0">
                  <a:pos x="1495" y="804"/>
                </a:cxn>
                <a:cxn ang="0">
                  <a:pos x="1502" y="779"/>
                </a:cxn>
                <a:cxn ang="0">
                  <a:pos x="1505" y="752"/>
                </a:cxn>
                <a:cxn ang="0">
                  <a:pos x="1767" y="1189"/>
                </a:cxn>
              </a:cxnLst>
              <a:rect l="0" t="0" r="r" b="b"/>
              <a:pathLst>
                <a:path w="2053" h="1189">
                  <a:moveTo>
                    <a:pt x="2053" y="724"/>
                  </a:moveTo>
                  <a:lnTo>
                    <a:pt x="1505" y="209"/>
                  </a:lnTo>
                  <a:lnTo>
                    <a:pt x="1505" y="132"/>
                  </a:lnTo>
                  <a:lnTo>
                    <a:pt x="1504" y="119"/>
                  </a:lnTo>
                  <a:lnTo>
                    <a:pt x="1502" y="106"/>
                  </a:lnTo>
                  <a:lnTo>
                    <a:pt x="1499" y="93"/>
                  </a:lnTo>
                  <a:lnTo>
                    <a:pt x="1495" y="80"/>
                  </a:lnTo>
                  <a:lnTo>
                    <a:pt x="1489" y="70"/>
                  </a:lnTo>
                  <a:lnTo>
                    <a:pt x="1482" y="58"/>
                  </a:lnTo>
                  <a:lnTo>
                    <a:pt x="1475" y="49"/>
                  </a:lnTo>
                  <a:lnTo>
                    <a:pt x="1466" y="39"/>
                  </a:lnTo>
                  <a:lnTo>
                    <a:pt x="1457" y="30"/>
                  </a:lnTo>
                  <a:lnTo>
                    <a:pt x="1446" y="22"/>
                  </a:lnTo>
                  <a:lnTo>
                    <a:pt x="1435" y="16"/>
                  </a:lnTo>
                  <a:lnTo>
                    <a:pt x="1424" y="10"/>
                  </a:lnTo>
                  <a:lnTo>
                    <a:pt x="1412" y="5"/>
                  </a:lnTo>
                  <a:lnTo>
                    <a:pt x="1400" y="2"/>
                  </a:lnTo>
                  <a:lnTo>
                    <a:pt x="1386" y="0"/>
                  </a:lnTo>
                  <a:lnTo>
                    <a:pt x="1372" y="0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06" y="2"/>
                  </a:lnTo>
                  <a:lnTo>
                    <a:pt x="93" y="5"/>
                  </a:lnTo>
                  <a:lnTo>
                    <a:pt x="82" y="10"/>
                  </a:lnTo>
                  <a:lnTo>
                    <a:pt x="70" y="16"/>
                  </a:lnTo>
                  <a:lnTo>
                    <a:pt x="58" y="22"/>
                  </a:lnTo>
                  <a:lnTo>
                    <a:pt x="49" y="30"/>
                  </a:lnTo>
                  <a:lnTo>
                    <a:pt x="39" y="39"/>
                  </a:lnTo>
                  <a:lnTo>
                    <a:pt x="31" y="49"/>
                  </a:lnTo>
                  <a:lnTo>
                    <a:pt x="22" y="58"/>
                  </a:lnTo>
                  <a:lnTo>
                    <a:pt x="16" y="70"/>
                  </a:lnTo>
                  <a:lnTo>
                    <a:pt x="11" y="80"/>
                  </a:lnTo>
                  <a:lnTo>
                    <a:pt x="6" y="93"/>
                  </a:lnTo>
                  <a:lnTo>
                    <a:pt x="3" y="106"/>
                  </a:lnTo>
                  <a:lnTo>
                    <a:pt x="1" y="119"/>
                  </a:lnTo>
                  <a:lnTo>
                    <a:pt x="0" y="132"/>
                  </a:lnTo>
                  <a:lnTo>
                    <a:pt x="0" y="752"/>
                  </a:lnTo>
                  <a:lnTo>
                    <a:pt x="1" y="766"/>
                  </a:lnTo>
                  <a:lnTo>
                    <a:pt x="3" y="779"/>
                  </a:lnTo>
                  <a:lnTo>
                    <a:pt x="6" y="791"/>
                  </a:lnTo>
                  <a:lnTo>
                    <a:pt x="11" y="804"/>
                  </a:lnTo>
                  <a:lnTo>
                    <a:pt x="16" y="816"/>
                  </a:lnTo>
                  <a:lnTo>
                    <a:pt x="22" y="826"/>
                  </a:lnTo>
                  <a:lnTo>
                    <a:pt x="31" y="837"/>
                  </a:lnTo>
                  <a:lnTo>
                    <a:pt x="39" y="846"/>
                  </a:lnTo>
                  <a:lnTo>
                    <a:pt x="49" y="855"/>
                  </a:lnTo>
                  <a:lnTo>
                    <a:pt x="58" y="862"/>
                  </a:lnTo>
                  <a:lnTo>
                    <a:pt x="70" y="869"/>
                  </a:lnTo>
                  <a:lnTo>
                    <a:pt x="82" y="874"/>
                  </a:lnTo>
                  <a:lnTo>
                    <a:pt x="93" y="879"/>
                  </a:lnTo>
                  <a:lnTo>
                    <a:pt x="106" y="882"/>
                  </a:lnTo>
                  <a:lnTo>
                    <a:pt x="120" y="884"/>
                  </a:lnTo>
                  <a:lnTo>
                    <a:pt x="132" y="884"/>
                  </a:lnTo>
                  <a:lnTo>
                    <a:pt x="1372" y="884"/>
                  </a:lnTo>
                  <a:lnTo>
                    <a:pt x="1386" y="884"/>
                  </a:lnTo>
                  <a:lnTo>
                    <a:pt x="1400" y="882"/>
                  </a:lnTo>
                  <a:lnTo>
                    <a:pt x="1412" y="879"/>
                  </a:lnTo>
                  <a:lnTo>
                    <a:pt x="1424" y="874"/>
                  </a:lnTo>
                  <a:lnTo>
                    <a:pt x="1435" y="869"/>
                  </a:lnTo>
                  <a:lnTo>
                    <a:pt x="1446" y="862"/>
                  </a:lnTo>
                  <a:lnTo>
                    <a:pt x="1457" y="855"/>
                  </a:lnTo>
                  <a:lnTo>
                    <a:pt x="1466" y="846"/>
                  </a:lnTo>
                  <a:lnTo>
                    <a:pt x="1475" y="837"/>
                  </a:lnTo>
                  <a:lnTo>
                    <a:pt x="1482" y="826"/>
                  </a:lnTo>
                  <a:lnTo>
                    <a:pt x="1489" y="816"/>
                  </a:lnTo>
                  <a:lnTo>
                    <a:pt x="1495" y="804"/>
                  </a:lnTo>
                  <a:lnTo>
                    <a:pt x="1499" y="791"/>
                  </a:lnTo>
                  <a:lnTo>
                    <a:pt x="1502" y="779"/>
                  </a:lnTo>
                  <a:lnTo>
                    <a:pt x="1504" y="766"/>
                  </a:lnTo>
                  <a:lnTo>
                    <a:pt x="1505" y="752"/>
                  </a:lnTo>
                  <a:lnTo>
                    <a:pt x="1505" y="585"/>
                  </a:lnTo>
                  <a:lnTo>
                    <a:pt x="1767" y="1189"/>
                  </a:lnTo>
                  <a:lnTo>
                    <a:pt x="2053" y="724"/>
                  </a:lnTo>
                  <a:close/>
                </a:path>
              </a:pathLst>
            </a:custGeom>
            <a:solidFill>
              <a:srgbClr val="48505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363"/>
            <p:cNvSpPr>
              <a:spLocks noEditPoints="1"/>
            </p:cNvSpPr>
            <p:nvPr/>
          </p:nvSpPr>
          <p:spPr bwMode="auto">
            <a:xfrm>
              <a:off x="4886" y="3305"/>
              <a:ext cx="145" cy="145"/>
            </a:xfrm>
            <a:custGeom>
              <a:avLst/>
              <a:gdLst/>
              <a:ahLst/>
              <a:cxnLst>
                <a:cxn ang="0">
                  <a:pos x="1045" y="27"/>
                </a:cxn>
                <a:cxn ang="0">
                  <a:pos x="741" y="129"/>
                </a:cxn>
                <a:cxn ang="0">
                  <a:pos x="477" y="299"/>
                </a:cxn>
                <a:cxn ang="0">
                  <a:pos x="261" y="526"/>
                </a:cxn>
                <a:cxn ang="0">
                  <a:pos x="104" y="799"/>
                </a:cxn>
                <a:cxn ang="0">
                  <a:pos x="16" y="1109"/>
                </a:cxn>
                <a:cxn ang="0">
                  <a:pos x="8" y="1441"/>
                </a:cxn>
                <a:cxn ang="0">
                  <a:pos x="80" y="1758"/>
                </a:cxn>
                <a:cxn ang="0">
                  <a:pos x="224" y="2039"/>
                </a:cxn>
                <a:cxn ang="0">
                  <a:pos x="429" y="2276"/>
                </a:cxn>
                <a:cxn ang="0">
                  <a:pos x="685" y="2458"/>
                </a:cxn>
                <a:cxn ang="0">
                  <a:pos x="982" y="2575"/>
                </a:cxn>
                <a:cxn ang="0">
                  <a:pos x="1309" y="2616"/>
                </a:cxn>
                <a:cxn ang="0">
                  <a:pos x="1636" y="2575"/>
                </a:cxn>
                <a:cxn ang="0">
                  <a:pos x="1932" y="2458"/>
                </a:cxn>
                <a:cxn ang="0">
                  <a:pos x="2189" y="2276"/>
                </a:cxn>
                <a:cxn ang="0">
                  <a:pos x="2394" y="2039"/>
                </a:cxn>
                <a:cxn ang="0">
                  <a:pos x="2538" y="1758"/>
                </a:cxn>
                <a:cxn ang="0">
                  <a:pos x="2611" y="1441"/>
                </a:cxn>
                <a:cxn ang="0">
                  <a:pos x="2603" y="1109"/>
                </a:cxn>
                <a:cxn ang="0">
                  <a:pos x="2515" y="799"/>
                </a:cxn>
                <a:cxn ang="0">
                  <a:pos x="2358" y="526"/>
                </a:cxn>
                <a:cxn ang="0">
                  <a:pos x="2141" y="299"/>
                </a:cxn>
                <a:cxn ang="0">
                  <a:pos x="1876" y="129"/>
                </a:cxn>
                <a:cxn ang="0">
                  <a:pos x="1572" y="27"/>
                </a:cxn>
                <a:cxn ang="0">
                  <a:pos x="1309" y="2145"/>
                </a:cxn>
                <a:cxn ang="0">
                  <a:pos x="1099" y="2119"/>
                </a:cxn>
                <a:cxn ang="0">
                  <a:pos x="910" y="2045"/>
                </a:cxn>
                <a:cxn ang="0">
                  <a:pos x="746" y="1928"/>
                </a:cxn>
                <a:cxn ang="0">
                  <a:pos x="614" y="1776"/>
                </a:cxn>
                <a:cxn ang="0">
                  <a:pos x="522" y="1596"/>
                </a:cxn>
                <a:cxn ang="0">
                  <a:pos x="476" y="1394"/>
                </a:cxn>
                <a:cxn ang="0">
                  <a:pos x="481" y="1181"/>
                </a:cxn>
                <a:cxn ang="0">
                  <a:pos x="538" y="982"/>
                </a:cxn>
                <a:cxn ang="0">
                  <a:pos x="638" y="808"/>
                </a:cxn>
                <a:cxn ang="0">
                  <a:pos x="776" y="663"/>
                </a:cxn>
                <a:cxn ang="0">
                  <a:pos x="946" y="554"/>
                </a:cxn>
                <a:cxn ang="0">
                  <a:pos x="1141" y="488"/>
                </a:cxn>
                <a:cxn ang="0">
                  <a:pos x="1352" y="472"/>
                </a:cxn>
                <a:cxn ang="0">
                  <a:pos x="1558" y="509"/>
                </a:cxn>
                <a:cxn ang="0">
                  <a:pos x="1743" y="593"/>
                </a:cxn>
                <a:cxn ang="0">
                  <a:pos x="1902" y="717"/>
                </a:cxn>
                <a:cxn ang="0">
                  <a:pos x="2026" y="874"/>
                </a:cxn>
                <a:cxn ang="0">
                  <a:pos x="2109" y="1060"/>
                </a:cxn>
                <a:cxn ang="0">
                  <a:pos x="2145" y="1265"/>
                </a:cxn>
                <a:cxn ang="0">
                  <a:pos x="2129" y="1476"/>
                </a:cxn>
                <a:cxn ang="0">
                  <a:pos x="2064" y="1671"/>
                </a:cxn>
                <a:cxn ang="0">
                  <a:pos x="1956" y="1840"/>
                </a:cxn>
                <a:cxn ang="0">
                  <a:pos x="1810" y="1979"/>
                </a:cxn>
                <a:cxn ang="0">
                  <a:pos x="1635" y="2079"/>
                </a:cxn>
                <a:cxn ang="0">
                  <a:pos x="1437" y="2136"/>
                </a:cxn>
              </a:cxnLst>
              <a:rect l="0" t="0" r="r" b="b"/>
              <a:pathLst>
                <a:path w="2617" h="2616">
                  <a:moveTo>
                    <a:pt x="1309" y="0"/>
                  </a:moveTo>
                  <a:lnTo>
                    <a:pt x="1242" y="3"/>
                  </a:lnTo>
                  <a:lnTo>
                    <a:pt x="1175" y="8"/>
                  </a:lnTo>
                  <a:lnTo>
                    <a:pt x="1110" y="15"/>
                  </a:lnTo>
                  <a:lnTo>
                    <a:pt x="1045" y="27"/>
                  </a:lnTo>
                  <a:lnTo>
                    <a:pt x="982" y="42"/>
                  </a:lnTo>
                  <a:lnTo>
                    <a:pt x="920" y="60"/>
                  </a:lnTo>
                  <a:lnTo>
                    <a:pt x="859" y="80"/>
                  </a:lnTo>
                  <a:lnTo>
                    <a:pt x="800" y="103"/>
                  </a:lnTo>
                  <a:lnTo>
                    <a:pt x="741" y="129"/>
                  </a:lnTo>
                  <a:lnTo>
                    <a:pt x="685" y="158"/>
                  </a:lnTo>
                  <a:lnTo>
                    <a:pt x="630" y="190"/>
                  </a:lnTo>
                  <a:lnTo>
                    <a:pt x="577" y="224"/>
                  </a:lnTo>
                  <a:lnTo>
                    <a:pt x="527" y="261"/>
                  </a:lnTo>
                  <a:lnTo>
                    <a:pt x="477" y="299"/>
                  </a:lnTo>
                  <a:lnTo>
                    <a:pt x="429" y="340"/>
                  </a:lnTo>
                  <a:lnTo>
                    <a:pt x="384" y="383"/>
                  </a:lnTo>
                  <a:lnTo>
                    <a:pt x="340" y="429"/>
                  </a:lnTo>
                  <a:lnTo>
                    <a:pt x="300" y="477"/>
                  </a:lnTo>
                  <a:lnTo>
                    <a:pt x="261" y="526"/>
                  </a:lnTo>
                  <a:lnTo>
                    <a:pt x="224" y="577"/>
                  </a:lnTo>
                  <a:lnTo>
                    <a:pt x="190" y="630"/>
                  </a:lnTo>
                  <a:lnTo>
                    <a:pt x="159" y="685"/>
                  </a:lnTo>
                  <a:lnTo>
                    <a:pt x="130" y="741"/>
                  </a:lnTo>
                  <a:lnTo>
                    <a:pt x="104" y="799"/>
                  </a:lnTo>
                  <a:lnTo>
                    <a:pt x="80" y="858"/>
                  </a:lnTo>
                  <a:lnTo>
                    <a:pt x="60" y="920"/>
                  </a:lnTo>
                  <a:lnTo>
                    <a:pt x="42" y="981"/>
                  </a:lnTo>
                  <a:lnTo>
                    <a:pt x="28" y="1045"/>
                  </a:lnTo>
                  <a:lnTo>
                    <a:pt x="16" y="1109"/>
                  </a:lnTo>
                  <a:lnTo>
                    <a:pt x="8" y="1175"/>
                  </a:lnTo>
                  <a:lnTo>
                    <a:pt x="3" y="1240"/>
                  </a:lnTo>
                  <a:lnTo>
                    <a:pt x="0" y="1308"/>
                  </a:lnTo>
                  <a:lnTo>
                    <a:pt x="3" y="1376"/>
                  </a:lnTo>
                  <a:lnTo>
                    <a:pt x="8" y="1441"/>
                  </a:lnTo>
                  <a:lnTo>
                    <a:pt x="16" y="1507"/>
                  </a:lnTo>
                  <a:lnTo>
                    <a:pt x="28" y="1572"/>
                  </a:lnTo>
                  <a:lnTo>
                    <a:pt x="42" y="1635"/>
                  </a:lnTo>
                  <a:lnTo>
                    <a:pt x="60" y="1698"/>
                  </a:lnTo>
                  <a:lnTo>
                    <a:pt x="80" y="1758"/>
                  </a:lnTo>
                  <a:lnTo>
                    <a:pt x="104" y="1817"/>
                  </a:lnTo>
                  <a:lnTo>
                    <a:pt x="130" y="1875"/>
                  </a:lnTo>
                  <a:lnTo>
                    <a:pt x="159" y="1931"/>
                  </a:lnTo>
                  <a:lnTo>
                    <a:pt x="190" y="1986"/>
                  </a:lnTo>
                  <a:lnTo>
                    <a:pt x="224" y="2039"/>
                  </a:lnTo>
                  <a:lnTo>
                    <a:pt x="261" y="2090"/>
                  </a:lnTo>
                  <a:lnTo>
                    <a:pt x="300" y="2140"/>
                  </a:lnTo>
                  <a:lnTo>
                    <a:pt x="340" y="2187"/>
                  </a:lnTo>
                  <a:lnTo>
                    <a:pt x="384" y="2233"/>
                  </a:lnTo>
                  <a:lnTo>
                    <a:pt x="429" y="2276"/>
                  </a:lnTo>
                  <a:lnTo>
                    <a:pt x="477" y="2318"/>
                  </a:lnTo>
                  <a:lnTo>
                    <a:pt x="527" y="2356"/>
                  </a:lnTo>
                  <a:lnTo>
                    <a:pt x="577" y="2393"/>
                  </a:lnTo>
                  <a:lnTo>
                    <a:pt x="630" y="2427"/>
                  </a:lnTo>
                  <a:lnTo>
                    <a:pt x="685" y="2458"/>
                  </a:lnTo>
                  <a:lnTo>
                    <a:pt x="741" y="2487"/>
                  </a:lnTo>
                  <a:lnTo>
                    <a:pt x="800" y="2513"/>
                  </a:lnTo>
                  <a:lnTo>
                    <a:pt x="859" y="2537"/>
                  </a:lnTo>
                  <a:lnTo>
                    <a:pt x="920" y="2557"/>
                  </a:lnTo>
                  <a:lnTo>
                    <a:pt x="982" y="2575"/>
                  </a:lnTo>
                  <a:lnTo>
                    <a:pt x="1045" y="2589"/>
                  </a:lnTo>
                  <a:lnTo>
                    <a:pt x="1110" y="2601"/>
                  </a:lnTo>
                  <a:lnTo>
                    <a:pt x="1175" y="2608"/>
                  </a:lnTo>
                  <a:lnTo>
                    <a:pt x="1242" y="2614"/>
                  </a:lnTo>
                  <a:lnTo>
                    <a:pt x="1309" y="2616"/>
                  </a:lnTo>
                  <a:lnTo>
                    <a:pt x="1377" y="2614"/>
                  </a:lnTo>
                  <a:lnTo>
                    <a:pt x="1443" y="2608"/>
                  </a:lnTo>
                  <a:lnTo>
                    <a:pt x="1508" y="2601"/>
                  </a:lnTo>
                  <a:lnTo>
                    <a:pt x="1572" y="2589"/>
                  </a:lnTo>
                  <a:lnTo>
                    <a:pt x="1636" y="2575"/>
                  </a:lnTo>
                  <a:lnTo>
                    <a:pt x="1698" y="2557"/>
                  </a:lnTo>
                  <a:lnTo>
                    <a:pt x="1759" y="2537"/>
                  </a:lnTo>
                  <a:lnTo>
                    <a:pt x="1818" y="2513"/>
                  </a:lnTo>
                  <a:lnTo>
                    <a:pt x="1876" y="2487"/>
                  </a:lnTo>
                  <a:lnTo>
                    <a:pt x="1932" y="2458"/>
                  </a:lnTo>
                  <a:lnTo>
                    <a:pt x="1987" y="2427"/>
                  </a:lnTo>
                  <a:lnTo>
                    <a:pt x="2040" y="2393"/>
                  </a:lnTo>
                  <a:lnTo>
                    <a:pt x="2092" y="2356"/>
                  </a:lnTo>
                  <a:lnTo>
                    <a:pt x="2141" y="2318"/>
                  </a:lnTo>
                  <a:lnTo>
                    <a:pt x="2189" y="2276"/>
                  </a:lnTo>
                  <a:lnTo>
                    <a:pt x="2234" y="2233"/>
                  </a:lnTo>
                  <a:lnTo>
                    <a:pt x="2278" y="2187"/>
                  </a:lnTo>
                  <a:lnTo>
                    <a:pt x="2319" y="2140"/>
                  </a:lnTo>
                  <a:lnTo>
                    <a:pt x="2358" y="2090"/>
                  </a:lnTo>
                  <a:lnTo>
                    <a:pt x="2394" y="2039"/>
                  </a:lnTo>
                  <a:lnTo>
                    <a:pt x="2428" y="1986"/>
                  </a:lnTo>
                  <a:lnTo>
                    <a:pt x="2460" y="1931"/>
                  </a:lnTo>
                  <a:lnTo>
                    <a:pt x="2488" y="1875"/>
                  </a:lnTo>
                  <a:lnTo>
                    <a:pt x="2515" y="1817"/>
                  </a:lnTo>
                  <a:lnTo>
                    <a:pt x="2538" y="1758"/>
                  </a:lnTo>
                  <a:lnTo>
                    <a:pt x="2559" y="1698"/>
                  </a:lnTo>
                  <a:lnTo>
                    <a:pt x="2576" y="1635"/>
                  </a:lnTo>
                  <a:lnTo>
                    <a:pt x="2591" y="1572"/>
                  </a:lnTo>
                  <a:lnTo>
                    <a:pt x="2603" y="1507"/>
                  </a:lnTo>
                  <a:lnTo>
                    <a:pt x="2611" y="1441"/>
                  </a:lnTo>
                  <a:lnTo>
                    <a:pt x="2616" y="1376"/>
                  </a:lnTo>
                  <a:lnTo>
                    <a:pt x="2617" y="1308"/>
                  </a:lnTo>
                  <a:lnTo>
                    <a:pt x="2616" y="1240"/>
                  </a:lnTo>
                  <a:lnTo>
                    <a:pt x="2611" y="1175"/>
                  </a:lnTo>
                  <a:lnTo>
                    <a:pt x="2603" y="1109"/>
                  </a:lnTo>
                  <a:lnTo>
                    <a:pt x="2591" y="1045"/>
                  </a:lnTo>
                  <a:lnTo>
                    <a:pt x="2576" y="981"/>
                  </a:lnTo>
                  <a:lnTo>
                    <a:pt x="2559" y="920"/>
                  </a:lnTo>
                  <a:lnTo>
                    <a:pt x="2538" y="858"/>
                  </a:lnTo>
                  <a:lnTo>
                    <a:pt x="2515" y="799"/>
                  </a:lnTo>
                  <a:lnTo>
                    <a:pt x="2488" y="741"/>
                  </a:lnTo>
                  <a:lnTo>
                    <a:pt x="2460" y="685"/>
                  </a:lnTo>
                  <a:lnTo>
                    <a:pt x="2428" y="630"/>
                  </a:lnTo>
                  <a:lnTo>
                    <a:pt x="2394" y="577"/>
                  </a:lnTo>
                  <a:lnTo>
                    <a:pt x="2358" y="526"/>
                  </a:lnTo>
                  <a:lnTo>
                    <a:pt x="2319" y="477"/>
                  </a:lnTo>
                  <a:lnTo>
                    <a:pt x="2278" y="429"/>
                  </a:lnTo>
                  <a:lnTo>
                    <a:pt x="2234" y="383"/>
                  </a:lnTo>
                  <a:lnTo>
                    <a:pt x="2189" y="340"/>
                  </a:lnTo>
                  <a:lnTo>
                    <a:pt x="2141" y="299"/>
                  </a:lnTo>
                  <a:lnTo>
                    <a:pt x="2092" y="261"/>
                  </a:lnTo>
                  <a:lnTo>
                    <a:pt x="2040" y="224"/>
                  </a:lnTo>
                  <a:lnTo>
                    <a:pt x="1987" y="190"/>
                  </a:lnTo>
                  <a:lnTo>
                    <a:pt x="1932" y="158"/>
                  </a:lnTo>
                  <a:lnTo>
                    <a:pt x="1876" y="129"/>
                  </a:lnTo>
                  <a:lnTo>
                    <a:pt x="1818" y="103"/>
                  </a:lnTo>
                  <a:lnTo>
                    <a:pt x="1759" y="80"/>
                  </a:lnTo>
                  <a:lnTo>
                    <a:pt x="1698" y="60"/>
                  </a:lnTo>
                  <a:lnTo>
                    <a:pt x="1636" y="42"/>
                  </a:lnTo>
                  <a:lnTo>
                    <a:pt x="1572" y="27"/>
                  </a:lnTo>
                  <a:lnTo>
                    <a:pt x="1508" y="15"/>
                  </a:lnTo>
                  <a:lnTo>
                    <a:pt x="1443" y="8"/>
                  </a:lnTo>
                  <a:lnTo>
                    <a:pt x="1377" y="3"/>
                  </a:lnTo>
                  <a:lnTo>
                    <a:pt x="1309" y="0"/>
                  </a:lnTo>
                  <a:close/>
                  <a:moveTo>
                    <a:pt x="1309" y="2145"/>
                  </a:moveTo>
                  <a:lnTo>
                    <a:pt x="1265" y="2144"/>
                  </a:lnTo>
                  <a:lnTo>
                    <a:pt x="1223" y="2141"/>
                  </a:lnTo>
                  <a:lnTo>
                    <a:pt x="1182" y="2136"/>
                  </a:lnTo>
                  <a:lnTo>
                    <a:pt x="1141" y="2128"/>
                  </a:lnTo>
                  <a:lnTo>
                    <a:pt x="1099" y="2119"/>
                  </a:lnTo>
                  <a:lnTo>
                    <a:pt x="1060" y="2107"/>
                  </a:lnTo>
                  <a:lnTo>
                    <a:pt x="1021" y="2094"/>
                  </a:lnTo>
                  <a:lnTo>
                    <a:pt x="983" y="2079"/>
                  </a:lnTo>
                  <a:lnTo>
                    <a:pt x="946" y="2063"/>
                  </a:lnTo>
                  <a:lnTo>
                    <a:pt x="910" y="2045"/>
                  </a:lnTo>
                  <a:lnTo>
                    <a:pt x="875" y="2024"/>
                  </a:lnTo>
                  <a:lnTo>
                    <a:pt x="841" y="2002"/>
                  </a:lnTo>
                  <a:lnTo>
                    <a:pt x="808" y="1979"/>
                  </a:lnTo>
                  <a:lnTo>
                    <a:pt x="776" y="1954"/>
                  </a:lnTo>
                  <a:lnTo>
                    <a:pt x="746" y="1928"/>
                  </a:lnTo>
                  <a:lnTo>
                    <a:pt x="717" y="1900"/>
                  </a:lnTo>
                  <a:lnTo>
                    <a:pt x="690" y="1871"/>
                  </a:lnTo>
                  <a:lnTo>
                    <a:pt x="663" y="1840"/>
                  </a:lnTo>
                  <a:lnTo>
                    <a:pt x="638" y="1809"/>
                  </a:lnTo>
                  <a:lnTo>
                    <a:pt x="614" y="1776"/>
                  </a:lnTo>
                  <a:lnTo>
                    <a:pt x="593" y="1742"/>
                  </a:lnTo>
                  <a:lnTo>
                    <a:pt x="573" y="1707"/>
                  </a:lnTo>
                  <a:lnTo>
                    <a:pt x="554" y="1671"/>
                  </a:lnTo>
                  <a:lnTo>
                    <a:pt x="538" y="1634"/>
                  </a:lnTo>
                  <a:lnTo>
                    <a:pt x="522" y="1596"/>
                  </a:lnTo>
                  <a:lnTo>
                    <a:pt x="510" y="1557"/>
                  </a:lnTo>
                  <a:lnTo>
                    <a:pt x="498" y="1518"/>
                  </a:lnTo>
                  <a:lnTo>
                    <a:pt x="488" y="1476"/>
                  </a:lnTo>
                  <a:lnTo>
                    <a:pt x="481" y="1435"/>
                  </a:lnTo>
                  <a:lnTo>
                    <a:pt x="476" y="1394"/>
                  </a:lnTo>
                  <a:lnTo>
                    <a:pt x="473" y="1352"/>
                  </a:lnTo>
                  <a:lnTo>
                    <a:pt x="472" y="1308"/>
                  </a:lnTo>
                  <a:lnTo>
                    <a:pt x="473" y="1265"/>
                  </a:lnTo>
                  <a:lnTo>
                    <a:pt x="476" y="1222"/>
                  </a:lnTo>
                  <a:lnTo>
                    <a:pt x="481" y="1181"/>
                  </a:lnTo>
                  <a:lnTo>
                    <a:pt x="488" y="1140"/>
                  </a:lnTo>
                  <a:lnTo>
                    <a:pt x="498" y="1099"/>
                  </a:lnTo>
                  <a:lnTo>
                    <a:pt x="510" y="1060"/>
                  </a:lnTo>
                  <a:lnTo>
                    <a:pt x="522" y="1020"/>
                  </a:lnTo>
                  <a:lnTo>
                    <a:pt x="538" y="982"/>
                  </a:lnTo>
                  <a:lnTo>
                    <a:pt x="554" y="945"/>
                  </a:lnTo>
                  <a:lnTo>
                    <a:pt x="573" y="909"/>
                  </a:lnTo>
                  <a:lnTo>
                    <a:pt x="593" y="874"/>
                  </a:lnTo>
                  <a:lnTo>
                    <a:pt x="614" y="841"/>
                  </a:lnTo>
                  <a:lnTo>
                    <a:pt x="638" y="808"/>
                  </a:lnTo>
                  <a:lnTo>
                    <a:pt x="663" y="776"/>
                  </a:lnTo>
                  <a:lnTo>
                    <a:pt x="690" y="745"/>
                  </a:lnTo>
                  <a:lnTo>
                    <a:pt x="717" y="717"/>
                  </a:lnTo>
                  <a:lnTo>
                    <a:pt x="746" y="689"/>
                  </a:lnTo>
                  <a:lnTo>
                    <a:pt x="776" y="663"/>
                  </a:lnTo>
                  <a:lnTo>
                    <a:pt x="808" y="637"/>
                  </a:lnTo>
                  <a:lnTo>
                    <a:pt x="841" y="614"/>
                  </a:lnTo>
                  <a:lnTo>
                    <a:pt x="875" y="593"/>
                  </a:lnTo>
                  <a:lnTo>
                    <a:pt x="910" y="573"/>
                  </a:lnTo>
                  <a:lnTo>
                    <a:pt x="946" y="554"/>
                  </a:lnTo>
                  <a:lnTo>
                    <a:pt x="983" y="537"/>
                  </a:lnTo>
                  <a:lnTo>
                    <a:pt x="1021" y="522"/>
                  </a:lnTo>
                  <a:lnTo>
                    <a:pt x="1060" y="509"/>
                  </a:lnTo>
                  <a:lnTo>
                    <a:pt x="1099" y="498"/>
                  </a:lnTo>
                  <a:lnTo>
                    <a:pt x="1141" y="488"/>
                  </a:lnTo>
                  <a:lnTo>
                    <a:pt x="1182" y="481"/>
                  </a:lnTo>
                  <a:lnTo>
                    <a:pt x="1223" y="475"/>
                  </a:lnTo>
                  <a:lnTo>
                    <a:pt x="1265" y="472"/>
                  </a:lnTo>
                  <a:lnTo>
                    <a:pt x="1309" y="471"/>
                  </a:lnTo>
                  <a:lnTo>
                    <a:pt x="1352" y="472"/>
                  </a:lnTo>
                  <a:lnTo>
                    <a:pt x="1395" y="475"/>
                  </a:lnTo>
                  <a:lnTo>
                    <a:pt x="1437" y="481"/>
                  </a:lnTo>
                  <a:lnTo>
                    <a:pt x="1478" y="488"/>
                  </a:lnTo>
                  <a:lnTo>
                    <a:pt x="1518" y="498"/>
                  </a:lnTo>
                  <a:lnTo>
                    <a:pt x="1558" y="509"/>
                  </a:lnTo>
                  <a:lnTo>
                    <a:pt x="1597" y="522"/>
                  </a:lnTo>
                  <a:lnTo>
                    <a:pt x="1635" y="537"/>
                  </a:lnTo>
                  <a:lnTo>
                    <a:pt x="1672" y="554"/>
                  </a:lnTo>
                  <a:lnTo>
                    <a:pt x="1708" y="573"/>
                  </a:lnTo>
                  <a:lnTo>
                    <a:pt x="1743" y="593"/>
                  </a:lnTo>
                  <a:lnTo>
                    <a:pt x="1777" y="614"/>
                  </a:lnTo>
                  <a:lnTo>
                    <a:pt x="1810" y="637"/>
                  </a:lnTo>
                  <a:lnTo>
                    <a:pt x="1841" y="663"/>
                  </a:lnTo>
                  <a:lnTo>
                    <a:pt x="1872" y="689"/>
                  </a:lnTo>
                  <a:lnTo>
                    <a:pt x="1902" y="717"/>
                  </a:lnTo>
                  <a:lnTo>
                    <a:pt x="1929" y="745"/>
                  </a:lnTo>
                  <a:lnTo>
                    <a:pt x="1956" y="776"/>
                  </a:lnTo>
                  <a:lnTo>
                    <a:pt x="1980" y="808"/>
                  </a:lnTo>
                  <a:lnTo>
                    <a:pt x="2003" y="841"/>
                  </a:lnTo>
                  <a:lnTo>
                    <a:pt x="2026" y="874"/>
                  </a:lnTo>
                  <a:lnTo>
                    <a:pt x="2046" y="909"/>
                  </a:lnTo>
                  <a:lnTo>
                    <a:pt x="2064" y="945"/>
                  </a:lnTo>
                  <a:lnTo>
                    <a:pt x="2081" y="982"/>
                  </a:lnTo>
                  <a:lnTo>
                    <a:pt x="2095" y="1020"/>
                  </a:lnTo>
                  <a:lnTo>
                    <a:pt x="2109" y="1060"/>
                  </a:lnTo>
                  <a:lnTo>
                    <a:pt x="2120" y="1099"/>
                  </a:lnTo>
                  <a:lnTo>
                    <a:pt x="2129" y="1140"/>
                  </a:lnTo>
                  <a:lnTo>
                    <a:pt x="2137" y="1181"/>
                  </a:lnTo>
                  <a:lnTo>
                    <a:pt x="2142" y="1222"/>
                  </a:lnTo>
                  <a:lnTo>
                    <a:pt x="2145" y="1265"/>
                  </a:lnTo>
                  <a:lnTo>
                    <a:pt x="2146" y="1308"/>
                  </a:lnTo>
                  <a:lnTo>
                    <a:pt x="2145" y="1352"/>
                  </a:lnTo>
                  <a:lnTo>
                    <a:pt x="2142" y="1394"/>
                  </a:lnTo>
                  <a:lnTo>
                    <a:pt x="2137" y="1435"/>
                  </a:lnTo>
                  <a:lnTo>
                    <a:pt x="2129" y="1476"/>
                  </a:lnTo>
                  <a:lnTo>
                    <a:pt x="2120" y="1518"/>
                  </a:lnTo>
                  <a:lnTo>
                    <a:pt x="2109" y="1557"/>
                  </a:lnTo>
                  <a:lnTo>
                    <a:pt x="2095" y="1596"/>
                  </a:lnTo>
                  <a:lnTo>
                    <a:pt x="2081" y="1634"/>
                  </a:lnTo>
                  <a:lnTo>
                    <a:pt x="2064" y="1671"/>
                  </a:lnTo>
                  <a:lnTo>
                    <a:pt x="2046" y="1707"/>
                  </a:lnTo>
                  <a:lnTo>
                    <a:pt x="2026" y="1742"/>
                  </a:lnTo>
                  <a:lnTo>
                    <a:pt x="2003" y="1776"/>
                  </a:lnTo>
                  <a:lnTo>
                    <a:pt x="1980" y="1809"/>
                  </a:lnTo>
                  <a:lnTo>
                    <a:pt x="1956" y="1840"/>
                  </a:lnTo>
                  <a:lnTo>
                    <a:pt x="1929" y="1871"/>
                  </a:lnTo>
                  <a:lnTo>
                    <a:pt x="1902" y="1900"/>
                  </a:lnTo>
                  <a:lnTo>
                    <a:pt x="1872" y="1928"/>
                  </a:lnTo>
                  <a:lnTo>
                    <a:pt x="1841" y="1954"/>
                  </a:lnTo>
                  <a:lnTo>
                    <a:pt x="1810" y="1979"/>
                  </a:lnTo>
                  <a:lnTo>
                    <a:pt x="1777" y="2002"/>
                  </a:lnTo>
                  <a:lnTo>
                    <a:pt x="1743" y="2024"/>
                  </a:lnTo>
                  <a:lnTo>
                    <a:pt x="1708" y="2045"/>
                  </a:lnTo>
                  <a:lnTo>
                    <a:pt x="1672" y="2063"/>
                  </a:lnTo>
                  <a:lnTo>
                    <a:pt x="1635" y="2079"/>
                  </a:lnTo>
                  <a:lnTo>
                    <a:pt x="1597" y="2094"/>
                  </a:lnTo>
                  <a:lnTo>
                    <a:pt x="1558" y="2107"/>
                  </a:lnTo>
                  <a:lnTo>
                    <a:pt x="1518" y="2119"/>
                  </a:lnTo>
                  <a:lnTo>
                    <a:pt x="1478" y="2128"/>
                  </a:lnTo>
                  <a:lnTo>
                    <a:pt x="1437" y="2136"/>
                  </a:lnTo>
                  <a:lnTo>
                    <a:pt x="1395" y="2141"/>
                  </a:lnTo>
                  <a:lnTo>
                    <a:pt x="1352" y="2144"/>
                  </a:lnTo>
                  <a:lnTo>
                    <a:pt x="1309" y="2145"/>
                  </a:lnTo>
                  <a:close/>
                </a:path>
              </a:pathLst>
            </a:custGeom>
            <a:solidFill>
              <a:srgbClr val="6B5B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364"/>
            <p:cNvSpPr>
              <a:spLocks/>
            </p:cNvSpPr>
            <p:nvPr/>
          </p:nvSpPr>
          <p:spPr bwMode="auto">
            <a:xfrm>
              <a:off x="4533" y="3478"/>
              <a:ext cx="134" cy="127"/>
            </a:xfrm>
            <a:custGeom>
              <a:avLst/>
              <a:gdLst/>
              <a:ahLst/>
              <a:cxnLst>
                <a:cxn ang="0">
                  <a:pos x="2413" y="1968"/>
                </a:cxn>
                <a:cxn ang="0">
                  <a:pos x="2403" y="2021"/>
                </a:cxn>
                <a:cxn ang="0">
                  <a:pos x="2386" y="2072"/>
                </a:cxn>
                <a:cxn ang="0">
                  <a:pos x="2362" y="2118"/>
                </a:cxn>
                <a:cxn ang="0">
                  <a:pos x="2332" y="2162"/>
                </a:cxn>
                <a:cxn ang="0">
                  <a:pos x="2296" y="2199"/>
                </a:cxn>
                <a:cxn ang="0">
                  <a:pos x="2255" y="2232"/>
                </a:cxn>
                <a:cxn ang="0">
                  <a:pos x="2209" y="2257"/>
                </a:cxn>
                <a:cxn ang="0">
                  <a:pos x="2161" y="2277"/>
                </a:cxn>
                <a:cxn ang="0">
                  <a:pos x="2108" y="2289"/>
                </a:cxn>
                <a:cxn ang="0">
                  <a:pos x="2053" y="2293"/>
                </a:cxn>
                <a:cxn ang="0">
                  <a:pos x="325" y="2291"/>
                </a:cxn>
                <a:cxn ang="0">
                  <a:pos x="272" y="2281"/>
                </a:cxn>
                <a:cxn ang="0">
                  <a:pos x="221" y="2264"/>
                </a:cxn>
                <a:cxn ang="0">
                  <a:pos x="175" y="2241"/>
                </a:cxn>
                <a:cxn ang="0">
                  <a:pos x="132" y="2210"/>
                </a:cxn>
                <a:cxn ang="0">
                  <a:pos x="94" y="2174"/>
                </a:cxn>
                <a:cxn ang="0">
                  <a:pos x="61" y="2133"/>
                </a:cxn>
                <a:cxn ang="0">
                  <a:pos x="36" y="2088"/>
                </a:cxn>
                <a:cxn ang="0">
                  <a:pos x="16" y="2039"/>
                </a:cxn>
                <a:cxn ang="0">
                  <a:pos x="4" y="1986"/>
                </a:cxn>
                <a:cxn ang="0">
                  <a:pos x="0" y="1931"/>
                </a:cxn>
                <a:cxn ang="0">
                  <a:pos x="2" y="325"/>
                </a:cxn>
                <a:cxn ang="0">
                  <a:pos x="12" y="272"/>
                </a:cxn>
                <a:cxn ang="0">
                  <a:pos x="29" y="221"/>
                </a:cxn>
                <a:cxn ang="0">
                  <a:pos x="53" y="175"/>
                </a:cxn>
                <a:cxn ang="0">
                  <a:pos x="83" y="132"/>
                </a:cxn>
                <a:cxn ang="0">
                  <a:pos x="119" y="94"/>
                </a:cxn>
                <a:cxn ang="0">
                  <a:pos x="160" y="63"/>
                </a:cxn>
                <a:cxn ang="0">
                  <a:pos x="205" y="36"/>
                </a:cxn>
                <a:cxn ang="0">
                  <a:pos x="254" y="17"/>
                </a:cxn>
                <a:cxn ang="0">
                  <a:pos x="307" y="4"/>
                </a:cxn>
                <a:cxn ang="0">
                  <a:pos x="362" y="0"/>
                </a:cxn>
                <a:cxn ang="0">
                  <a:pos x="2090" y="2"/>
                </a:cxn>
                <a:cxn ang="0">
                  <a:pos x="2143" y="12"/>
                </a:cxn>
                <a:cxn ang="0">
                  <a:pos x="2193" y="29"/>
                </a:cxn>
                <a:cxn ang="0">
                  <a:pos x="2240" y="53"/>
                </a:cxn>
                <a:cxn ang="0">
                  <a:pos x="2282" y="83"/>
                </a:cxn>
                <a:cxn ang="0">
                  <a:pos x="2321" y="119"/>
                </a:cxn>
                <a:cxn ang="0">
                  <a:pos x="2353" y="160"/>
                </a:cxn>
                <a:cxn ang="0">
                  <a:pos x="2379" y="205"/>
                </a:cxn>
                <a:cxn ang="0">
                  <a:pos x="2399" y="255"/>
                </a:cxn>
                <a:cxn ang="0">
                  <a:pos x="2411" y="307"/>
                </a:cxn>
                <a:cxn ang="0">
                  <a:pos x="2415" y="362"/>
                </a:cxn>
              </a:cxnLst>
              <a:rect l="0" t="0" r="r" b="b"/>
              <a:pathLst>
                <a:path w="2415" h="2293">
                  <a:moveTo>
                    <a:pt x="2415" y="1931"/>
                  </a:moveTo>
                  <a:lnTo>
                    <a:pt x="2415" y="1949"/>
                  </a:lnTo>
                  <a:lnTo>
                    <a:pt x="2413" y="1968"/>
                  </a:lnTo>
                  <a:lnTo>
                    <a:pt x="2411" y="1986"/>
                  </a:lnTo>
                  <a:lnTo>
                    <a:pt x="2407" y="2004"/>
                  </a:lnTo>
                  <a:lnTo>
                    <a:pt x="2403" y="2021"/>
                  </a:lnTo>
                  <a:lnTo>
                    <a:pt x="2399" y="2039"/>
                  </a:lnTo>
                  <a:lnTo>
                    <a:pt x="2393" y="2056"/>
                  </a:lnTo>
                  <a:lnTo>
                    <a:pt x="2386" y="2072"/>
                  </a:lnTo>
                  <a:lnTo>
                    <a:pt x="2379" y="2088"/>
                  </a:lnTo>
                  <a:lnTo>
                    <a:pt x="2371" y="2104"/>
                  </a:lnTo>
                  <a:lnTo>
                    <a:pt x="2362" y="2118"/>
                  </a:lnTo>
                  <a:lnTo>
                    <a:pt x="2353" y="2133"/>
                  </a:lnTo>
                  <a:lnTo>
                    <a:pt x="2343" y="2148"/>
                  </a:lnTo>
                  <a:lnTo>
                    <a:pt x="2332" y="2162"/>
                  </a:lnTo>
                  <a:lnTo>
                    <a:pt x="2321" y="2174"/>
                  </a:lnTo>
                  <a:lnTo>
                    <a:pt x="2309" y="2187"/>
                  </a:lnTo>
                  <a:lnTo>
                    <a:pt x="2296" y="2199"/>
                  </a:lnTo>
                  <a:lnTo>
                    <a:pt x="2282" y="2210"/>
                  </a:lnTo>
                  <a:lnTo>
                    <a:pt x="2269" y="2221"/>
                  </a:lnTo>
                  <a:lnTo>
                    <a:pt x="2255" y="2232"/>
                  </a:lnTo>
                  <a:lnTo>
                    <a:pt x="2240" y="2241"/>
                  </a:lnTo>
                  <a:lnTo>
                    <a:pt x="2225" y="2250"/>
                  </a:lnTo>
                  <a:lnTo>
                    <a:pt x="2209" y="2257"/>
                  </a:lnTo>
                  <a:lnTo>
                    <a:pt x="2193" y="2264"/>
                  </a:lnTo>
                  <a:lnTo>
                    <a:pt x="2177" y="2271"/>
                  </a:lnTo>
                  <a:lnTo>
                    <a:pt x="2161" y="2277"/>
                  </a:lnTo>
                  <a:lnTo>
                    <a:pt x="2143" y="2281"/>
                  </a:lnTo>
                  <a:lnTo>
                    <a:pt x="2126" y="2286"/>
                  </a:lnTo>
                  <a:lnTo>
                    <a:pt x="2108" y="2289"/>
                  </a:lnTo>
                  <a:lnTo>
                    <a:pt x="2090" y="2291"/>
                  </a:lnTo>
                  <a:lnTo>
                    <a:pt x="2071" y="2293"/>
                  </a:lnTo>
                  <a:lnTo>
                    <a:pt x="2053" y="2293"/>
                  </a:lnTo>
                  <a:lnTo>
                    <a:pt x="362" y="2293"/>
                  </a:lnTo>
                  <a:lnTo>
                    <a:pt x="344" y="2293"/>
                  </a:lnTo>
                  <a:lnTo>
                    <a:pt x="325" y="2291"/>
                  </a:lnTo>
                  <a:lnTo>
                    <a:pt x="307" y="2289"/>
                  </a:lnTo>
                  <a:lnTo>
                    <a:pt x="289" y="2286"/>
                  </a:lnTo>
                  <a:lnTo>
                    <a:pt x="272" y="2281"/>
                  </a:lnTo>
                  <a:lnTo>
                    <a:pt x="254" y="2277"/>
                  </a:lnTo>
                  <a:lnTo>
                    <a:pt x="237" y="2271"/>
                  </a:lnTo>
                  <a:lnTo>
                    <a:pt x="221" y="2264"/>
                  </a:lnTo>
                  <a:lnTo>
                    <a:pt x="205" y="2257"/>
                  </a:lnTo>
                  <a:lnTo>
                    <a:pt x="190" y="2250"/>
                  </a:lnTo>
                  <a:lnTo>
                    <a:pt x="175" y="2241"/>
                  </a:lnTo>
                  <a:lnTo>
                    <a:pt x="160" y="2232"/>
                  </a:lnTo>
                  <a:lnTo>
                    <a:pt x="145" y="2221"/>
                  </a:lnTo>
                  <a:lnTo>
                    <a:pt x="132" y="2210"/>
                  </a:lnTo>
                  <a:lnTo>
                    <a:pt x="119" y="2199"/>
                  </a:lnTo>
                  <a:lnTo>
                    <a:pt x="106" y="2187"/>
                  </a:lnTo>
                  <a:lnTo>
                    <a:pt x="94" y="2174"/>
                  </a:lnTo>
                  <a:lnTo>
                    <a:pt x="83" y="2162"/>
                  </a:lnTo>
                  <a:lnTo>
                    <a:pt x="72" y="2148"/>
                  </a:lnTo>
                  <a:lnTo>
                    <a:pt x="61" y="2133"/>
                  </a:lnTo>
                  <a:lnTo>
                    <a:pt x="53" y="2118"/>
                  </a:lnTo>
                  <a:lnTo>
                    <a:pt x="43" y="2104"/>
                  </a:lnTo>
                  <a:lnTo>
                    <a:pt x="36" y="2088"/>
                  </a:lnTo>
                  <a:lnTo>
                    <a:pt x="29" y="2072"/>
                  </a:lnTo>
                  <a:lnTo>
                    <a:pt x="22" y="2056"/>
                  </a:lnTo>
                  <a:lnTo>
                    <a:pt x="16" y="2039"/>
                  </a:lnTo>
                  <a:lnTo>
                    <a:pt x="12" y="2021"/>
                  </a:lnTo>
                  <a:lnTo>
                    <a:pt x="7" y="2004"/>
                  </a:lnTo>
                  <a:lnTo>
                    <a:pt x="4" y="1986"/>
                  </a:lnTo>
                  <a:lnTo>
                    <a:pt x="2" y="1968"/>
                  </a:lnTo>
                  <a:lnTo>
                    <a:pt x="0" y="1949"/>
                  </a:lnTo>
                  <a:lnTo>
                    <a:pt x="0" y="1931"/>
                  </a:lnTo>
                  <a:lnTo>
                    <a:pt x="0" y="362"/>
                  </a:lnTo>
                  <a:lnTo>
                    <a:pt x="0" y="344"/>
                  </a:lnTo>
                  <a:lnTo>
                    <a:pt x="2" y="325"/>
                  </a:lnTo>
                  <a:lnTo>
                    <a:pt x="4" y="307"/>
                  </a:lnTo>
                  <a:lnTo>
                    <a:pt x="7" y="289"/>
                  </a:lnTo>
                  <a:lnTo>
                    <a:pt x="12" y="272"/>
                  </a:lnTo>
                  <a:lnTo>
                    <a:pt x="16" y="255"/>
                  </a:lnTo>
                  <a:lnTo>
                    <a:pt x="22" y="238"/>
                  </a:lnTo>
                  <a:lnTo>
                    <a:pt x="29" y="221"/>
                  </a:lnTo>
                  <a:lnTo>
                    <a:pt x="36" y="205"/>
                  </a:lnTo>
                  <a:lnTo>
                    <a:pt x="43" y="190"/>
                  </a:lnTo>
                  <a:lnTo>
                    <a:pt x="53" y="175"/>
                  </a:lnTo>
                  <a:lnTo>
                    <a:pt x="61" y="160"/>
                  </a:lnTo>
                  <a:lnTo>
                    <a:pt x="72" y="146"/>
                  </a:lnTo>
                  <a:lnTo>
                    <a:pt x="83" y="132"/>
                  </a:lnTo>
                  <a:lnTo>
                    <a:pt x="94" y="119"/>
                  </a:lnTo>
                  <a:lnTo>
                    <a:pt x="106" y="106"/>
                  </a:lnTo>
                  <a:lnTo>
                    <a:pt x="119" y="94"/>
                  </a:lnTo>
                  <a:lnTo>
                    <a:pt x="132" y="83"/>
                  </a:lnTo>
                  <a:lnTo>
                    <a:pt x="145" y="72"/>
                  </a:lnTo>
                  <a:lnTo>
                    <a:pt x="160" y="63"/>
                  </a:lnTo>
                  <a:lnTo>
                    <a:pt x="175" y="53"/>
                  </a:lnTo>
                  <a:lnTo>
                    <a:pt x="190" y="45"/>
                  </a:lnTo>
                  <a:lnTo>
                    <a:pt x="205" y="36"/>
                  </a:lnTo>
                  <a:lnTo>
                    <a:pt x="221" y="29"/>
                  </a:lnTo>
                  <a:lnTo>
                    <a:pt x="237" y="22"/>
                  </a:lnTo>
                  <a:lnTo>
                    <a:pt x="254" y="17"/>
                  </a:lnTo>
                  <a:lnTo>
                    <a:pt x="272" y="12"/>
                  </a:lnTo>
                  <a:lnTo>
                    <a:pt x="289" y="8"/>
                  </a:lnTo>
                  <a:lnTo>
                    <a:pt x="307" y="4"/>
                  </a:lnTo>
                  <a:lnTo>
                    <a:pt x="325" y="2"/>
                  </a:lnTo>
                  <a:lnTo>
                    <a:pt x="344" y="1"/>
                  </a:lnTo>
                  <a:lnTo>
                    <a:pt x="362" y="0"/>
                  </a:lnTo>
                  <a:lnTo>
                    <a:pt x="2053" y="0"/>
                  </a:lnTo>
                  <a:lnTo>
                    <a:pt x="2071" y="1"/>
                  </a:lnTo>
                  <a:lnTo>
                    <a:pt x="2090" y="2"/>
                  </a:lnTo>
                  <a:lnTo>
                    <a:pt x="2108" y="4"/>
                  </a:lnTo>
                  <a:lnTo>
                    <a:pt x="2126" y="8"/>
                  </a:lnTo>
                  <a:lnTo>
                    <a:pt x="2143" y="12"/>
                  </a:lnTo>
                  <a:lnTo>
                    <a:pt x="2161" y="17"/>
                  </a:lnTo>
                  <a:lnTo>
                    <a:pt x="2177" y="22"/>
                  </a:lnTo>
                  <a:lnTo>
                    <a:pt x="2193" y="29"/>
                  </a:lnTo>
                  <a:lnTo>
                    <a:pt x="2209" y="36"/>
                  </a:lnTo>
                  <a:lnTo>
                    <a:pt x="2225" y="45"/>
                  </a:lnTo>
                  <a:lnTo>
                    <a:pt x="2240" y="53"/>
                  </a:lnTo>
                  <a:lnTo>
                    <a:pt x="2255" y="63"/>
                  </a:lnTo>
                  <a:lnTo>
                    <a:pt x="2269" y="72"/>
                  </a:lnTo>
                  <a:lnTo>
                    <a:pt x="2282" y="83"/>
                  </a:lnTo>
                  <a:lnTo>
                    <a:pt x="2296" y="94"/>
                  </a:lnTo>
                  <a:lnTo>
                    <a:pt x="2309" y="106"/>
                  </a:lnTo>
                  <a:lnTo>
                    <a:pt x="2321" y="119"/>
                  </a:lnTo>
                  <a:lnTo>
                    <a:pt x="2332" y="132"/>
                  </a:lnTo>
                  <a:lnTo>
                    <a:pt x="2343" y="146"/>
                  </a:lnTo>
                  <a:lnTo>
                    <a:pt x="2353" y="160"/>
                  </a:lnTo>
                  <a:lnTo>
                    <a:pt x="2362" y="175"/>
                  </a:lnTo>
                  <a:lnTo>
                    <a:pt x="2371" y="190"/>
                  </a:lnTo>
                  <a:lnTo>
                    <a:pt x="2379" y="205"/>
                  </a:lnTo>
                  <a:lnTo>
                    <a:pt x="2386" y="221"/>
                  </a:lnTo>
                  <a:lnTo>
                    <a:pt x="2393" y="238"/>
                  </a:lnTo>
                  <a:lnTo>
                    <a:pt x="2399" y="255"/>
                  </a:lnTo>
                  <a:lnTo>
                    <a:pt x="2403" y="272"/>
                  </a:lnTo>
                  <a:lnTo>
                    <a:pt x="2407" y="289"/>
                  </a:lnTo>
                  <a:lnTo>
                    <a:pt x="2411" y="307"/>
                  </a:lnTo>
                  <a:lnTo>
                    <a:pt x="2413" y="325"/>
                  </a:lnTo>
                  <a:lnTo>
                    <a:pt x="2415" y="344"/>
                  </a:lnTo>
                  <a:lnTo>
                    <a:pt x="2415" y="362"/>
                  </a:lnTo>
                  <a:lnTo>
                    <a:pt x="2415" y="193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365"/>
            <p:cNvSpPr>
              <a:spLocks/>
            </p:cNvSpPr>
            <p:nvPr/>
          </p:nvSpPr>
          <p:spPr bwMode="auto">
            <a:xfrm>
              <a:off x="5003" y="3478"/>
              <a:ext cx="134" cy="127"/>
            </a:xfrm>
            <a:custGeom>
              <a:avLst/>
              <a:gdLst/>
              <a:ahLst/>
              <a:cxnLst>
                <a:cxn ang="0">
                  <a:pos x="2414" y="1968"/>
                </a:cxn>
                <a:cxn ang="0">
                  <a:pos x="2404" y="2021"/>
                </a:cxn>
                <a:cxn ang="0">
                  <a:pos x="2386" y="2072"/>
                </a:cxn>
                <a:cxn ang="0">
                  <a:pos x="2363" y="2118"/>
                </a:cxn>
                <a:cxn ang="0">
                  <a:pos x="2332" y="2162"/>
                </a:cxn>
                <a:cxn ang="0">
                  <a:pos x="2296" y="2199"/>
                </a:cxn>
                <a:cxn ang="0">
                  <a:pos x="2255" y="2232"/>
                </a:cxn>
                <a:cxn ang="0">
                  <a:pos x="2209" y="2257"/>
                </a:cxn>
                <a:cxn ang="0">
                  <a:pos x="2161" y="2277"/>
                </a:cxn>
                <a:cxn ang="0">
                  <a:pos x="2108" y="2289"/>
                </a:cxn>
                <a:cxn ang="0">
                  <a:pos x="2053" y="2293"/>
                </a:cxn>
                <a:cxn ang="0">
                  <a:pos x="325" y="2291"/>
                </a:cxn>
                <a:cxn ang="0">
                  <a:pos x="272" y="2281"/>
                </a:cxn>
                <a:cxn ang="0">
                  <a:pos x="221" y="2264"/>
                </a:cxn>
                <a:cxn ang="0">
                  <a:pos x="175" y="2241"/>
                </a:cxn>
                <a:cxn ang="0">
                  <a:pos x="132" y="2210"/>
                </a:cxn>
                <a:cxn ang="0">
                  <a:pos x="94" y="2174"/>
                </a:cxn>
                <a:cxn ang="0">
                  <a:pos x="62" y="2133"/>
                </a:cxn>
                <a:cxn ang="0">
                  <a:pos x="36" y="2088"/>
                </a:cxn>
                <a:cxn ang="0">
                  <a:pos x="17" y="2039"/>
                </a:cxn>
                <a:cxn ang="0">
                  <a:pos x="4" y="1986"/>
                </a:cxn>
                <a:cxn ang="0">
                  <a:pos x="0" y="1931"/>
                </a:cxn>
                <a:cxn ang="0">
                  <a:pos x="2" y="325"/>
                </a:cxn>
                <a:cxn ang="0">
                  <a:pos x="12" y="272"/>
                </a:cxn>
                <a:cxn ang="0">
                  <a:pos x="29" y="221"/>
                </a:cxn>
                <a:cxn ang="0">
                  <a:pos x="53" y="175"/>
                </a:cxn>
                <a:cxn ang="0">
                  <a:pos x="83" y="132"/>
                </a:cxn>
                <a:cxn ang="0">
                  <a:pos x="119" y="94"/>
                </a:cxn>
                <a:cxn ang="0">
                  <a:pos x="160" y="63"/>
                </a:cxn>
                <a:cxn ang="0">
                  <a:pos x="205" y="36"/>
                </a:cxn>
                <a:cxn ang="0">
                  <a:pos x="255" y="17"/>
                </a:cxn>
                <a:cxn ang="0">
                  <a:pos x="307" y="4"/>
                </a:cxn>
                <a:cxn ang="0">
                  <a:pos x="362" y="0"/>
                </a:cxn>
                <a:cxn ang="0">
                  <a:pos x="2090" y="2"/>
                </a:cxn>
                <a:cxn ang="0">
                  <a:pos x="2144" y="12"/>
                </a:cxn>
                <a:cxn ang="0">
                  <a:pos x="2194" y="29"/>
                </a:cxn>
                <a:cxn ang="0">
                  <a:pos x="2240" y="53"/>
                </a:cxn>
                <a:cxn ang="0">
                  <a:pos x="2283" y="83"/>
                </a:cxn>
                <a:cxn ang="0">
                  <a:pos x="2321" y="119"/>
                </a:cxn>
                <a:cxn ang="0">
                  <a:pos x="2353" y="160"/>
                </a:cxn>
                <a:cxn ang="0">
                  <a:pos x="2379" y="205"/>
                </a:cxn>
                <a:cxn ang="0">
                  <a:pos x="2399" y="255"/>
                </a:cxn>
                <a:cxn ang="0">
                  <a:pos x="2411" y="307"/>
                </a:cxn>
                <a:cxn ang="0">
                  <a:pos x="2415" y="362"/>
                </a:cxn>
              </a:cxnLst>
              <a:rect l="0" t="0" r="r" b="b"/>
              <a:pathLst>
                <a:path w="2415" h="2293">
                  <a:moveTo>
                    <a:pt x="2415" y="1931"/>
                  </a:moveTo>
                  <a:lnTo>
                    <a:pt x="2415" y="1949"/>
                  </a:lnTo>
                  <a:lnTo>
                    <a:pt x="2414" y="1968"/>
                  </a:lnTo>
                  <a:lnTo>
                    <a:pt x="2411" y="1986"/>
                  </a:lnTo>
                  <a:lnTo>
                    <a:pt x="2407" y="2004"/>
                  </a:lnTo>
                  <a:lnTo>
                    <a:pt x="2404" y="2021"/>
                  </a:lnTo>
                  <a:lnTo>
                    <a:pt x="2399" y="2039"/>
                  </a:lnTo>
                  <a:lnTo>
                    <a:pt x="2394" y="2056"/>
                  </a:lnTo>
                  <a:lnTo>
                    <a:pt x="2386" y="2072"/>
                  </a:lnTo>
                  <a:lnTo>
                    <a:pt x="2379" y="2088"/>
                  </a:lnTo>
                  <a:lnTo>
                    <a:pt x="2371" y="2104"/>
                  </a:lnTo>
                  <a:lnTo>
                    <a:pt x="2363" y="2118"/>
                  </a:lnTo>
                  <a:lnTo>
                    <a:pt x="2353" y="2133"/>
                  </a:lnTo>
                  <a:lnTo>
                    <a:pt x="2343" y="2148"/>
                  </a:lnTo>
                  <a:lnTo>
                    <a:pt x="2332" y="2162"/>
                  </a:lnTo>
                  <a:lnTo>
                    <a:pt x="2321" y="2174"/>
                  </a:lnTo>
                  <a:lnTo>
                    <a:pt x="2309" y="2187"/>
                  </a:lnTo>
                  <a:lnTo>
                    <a:pt x="2296" y="2199"/>
                  </a:lnTo>
                  <a:lnTo>
                    <a:pt x="2283" y="2210"/>
                  </a:lnTo>
                  <a:lnTo>
                    <a:pt x="2270" y="2221"/>
                  </a:lnTo>
                  <a:lnTo>
                    <a:pt x="2255" y="2232"/>
                  </a:lnTo>
                  <a:lnTo>
                    <a:pt x="2240" y="2241"/>
                  </a:lnTo>
                  <a:lnTo>
                    <a:pt x="2225" y="2250"/>
                  </a:lnTo>
                  <a:lnTo>
                    <a:pt x="2209" y="2257"/>
                  </a:lnTo>
                  <a:lnTo>
                    <a:pt x="2194" y="2264"/>
                  </a:lnTo>
                  <a:lnTo>
                    <a:pt x="2178" y="2271"/>
                  </a:lnTo>
                  <a:lnTo>
                    <a:pt x="2161" y="2277"/>
                  </a:lnTo>
                  <a:lnTo>
                    <a:pt x="2144" y="2281"/>
                  </a:lnTo>
                  <a:lnTo>
                    <a:pt x="2126" y="2286"/>
                  </a:lnTo>
                  <a:lnTo>
                    <a:pt x="2108" y="2289"/>
                  </a:lnTo>
                  <a:lnTo>
                    <a:pt x="2090" y="2291"/>
                  </a:lnTo>
                  <a:lnTo>
                    <a:pt x="2072" y="2293"/>
                  </a:lnTo>
                  <a:lnTo>
                    <a:pt x="2053" y="2293"/>
                  </a:lnTo>
                  <a:lnTo>
                    <a:pt x="362" y="2293"/>
                  </a:lnTo>
                  <a:lnTo>
                    <a:pt x="344" y="2293"/>
                  </a:lnTo>
                  <a:lnTo>
                    <a:pt x="325" y="2291"/>
                  </a:lnTo>
                  <a:lnTo>
                    <a:pt x="307" y="2289"/>
                  </a:lnTo>
                  <a:lnTo>
                    <a:pt x="289" y="2286"/>
                  </a:lnTo>
                  <a:lnTo>
                    <a:pt x="272" y="2281"/>
                  </a:lnTo>
                  <a:lnTo>
                    <a:pt x="255" y="2277"/>
                  </a:lnTo>
                  <a:lnTo>
                    <a:pt x="238" y="2271"/>
                  </a:lnTo>
                  <a:lnTo>
                    <a:pt x="221" y="2264"/>
                  </a:lnTo>
                  <a:lnTo>
                    <a:pt x="205" y="2257"/>
                  </a:lnTo>
                  <a:lnTo>
                    <a:pt x="190" y="2250"/>
                  </a:lnTo>
                  <a:lnTo>
                    <a:pt x="175" y="2241"/>
                  </a:lnTo>
                  <a:lnTo>
                    <a:pt x="160" y="2232"/>
                  </a:lnTo>
                  <a:lnTo>
                    <a:pt x="146" y="2221"/>
                  </a:lnTo>
                  <a:lnTo>
                    <a:pt x="132" y="2210"/>
                  </a:lnTo>
                  <a:lnTo>
                    <a:pt x="119" y="2199"/>
                  </a:lnTo>
                  <a:lnTo>
                    <a:pt x="106" y="2187"/>
                  </a:lnTo>
                  <a:lnTo>
                    <a:pt x="94" y="2174"/>
                  </a:lnTo>
                  <a:lnTo>
                    <a:pt x="83" y="2162"/>
                  </a:lnTo>
                  <a:lnTo>
                    <a:pt x="72" y="2148"/>
                  </a:lnTo>
                  <a:lnTo>
                    <a:pt x="62" y="2133"/>
                  </a:lnTo>
                  <a:lnTo>
                    <a:pt x="53" y="2118"/>
                  </a:lnTo>
                  <a:lnTo>
                    <a:pt x="44" y="2104"/>
                  </a:lnTo>
                  <a:lnTo>
                    <a:pt x="36" y="2088"/>
                  </a:lnTo>
                  <a:lnTo>
                    <a:pt x="29" y="2072"/>
                  </a:lnTo>
                  <a:lnTo>
                    <a:pt x="22" y="2056"/>
                  </a:lnTo>
                  <a:lnTo>
                    <a:pt x="17" y="2039"/>
                  </a:lnTo>
                  <a:lnTo>
                    <a:pt x="12" y="2021"/>
                  </a:lnTo>
                  <a:lnTo>
                    <a:pt x="7" y="2004"/>
                  </a:lnTo>
                  <a:lnTo>
                    <a:pt x="4" y="1986"/>
                  </a:lnTo>
                  <a:lnTo>
                    <a:pt x="2" y="1968"/>
                  </a:lnTo>
                  <a:lnTo>
                    <a:pt x="1" y="1949"/>
                  </a:lnTo>
                  <a:lnTo>
                    <a:pt x="0" y="1931"/>
                  </a:lnTo>
                  <a:lnTo>
                    <a:pt x="0" y="362"/>
                  </a:lnTo>
                  <a:lnTo>
                    <a:pt x="1" y="344"/>
                  </a:lnTo>
                  <a:lnTo>
                    <a:pt x="2" y="325"/>
                  </a:lnTo>
                  <a:lnTo>
                    <a:pt x="4" y="307"/>
                  </a:lnTo>
                  <a:lnTo>
                    <a:pt x="7" y="289"/>
                  </a:lnTo>
                  <a:lnTo>
                    <a:pt x="12" y="272"/>
                  </a:lnTo>
                  <a:lnTo>
                    <a:pt x="17" y="255"/>
                  </a:lnTo>
                  <a:lnTo>
                    <a:pt x="22" y="238"/>
                  </a:lnTo>
                  <a:lnTo>
                    <a:pt x="29" y="221"/>
                  </a:lnTo>
                  <a:lnTo>
                    <a:pt x="36" y="205"/>
                  </a:lnTo>
                  <a:lnTo>
                    <a:pt x="44" y="190"/>
                  </a:lnTo>
                  <a:lnTo>
                    <a:pt x="53" y="175"/>
                  </a:lnTo>
                  <a:lnTo>
                    <a:pt x="62" y="160"/>
                  </a:lnTo>
                  <a:lnTo>
                    <a:pt x="72" y="146"/>
                  </a:lnTo>
                  <a:lnTo>
                    <a:pt x="83" y="132"/>
                  </a:lnTo>
                  <a:lnTo>
                    <a:pt x="94" y="119"/>
                  </a:lnTo>
                  <a:lnTo>
                    <a:pt x="106" y="106"/>
                  </a:lnTo>
                  <a:lnTo>
                    <a:pt x="119" y="94"/>
                  </a:lnTo>
                  <a:lnTo>
                    <a:pt x="132" y="83"/>
                  </a:lnTo>
                  <a:lnTo>
                    <a:pt x="146" y="72"/>
                  </a:lnTo>
                  <a:lnTo>
                    <a:pt x="160" y="63"/>
                  </a:lnTo>
                  <a:lnTo>
                    <a:pt x="175" y="53"/>
                  </a:lnTo>
                  <a:lnTo>
                    <a:pt x="190" y="45"/>
                  </a:lnTo>
                  <a:lnTo>
                    <a:pt x="205" y="36"/>
                  </a:lnTo>
                  <a:lnTo>
                    <a:pt x="221" y="29"/>
                  </a:lnTo>
                  <a:lnTo>
                    <a:pt x="238" y="22"/>
                  </a:lnTo>
                  <a:lnTo>
                    <a:pt x="255" y="17"/>
                  </a:lnTo>
                  <a:lnTo>
                    <a:pt x="272" y="12"/>
                  </a:lnTo>
                  <a:lnTo>
                    <a:pt x="289" y="8"/>
                  </a:lnTo>
                  <a:lnTo>
                    <a:pt x="307" y="4"/>
                  </a:lnTo>
                  <a:lnTo>
                    <a:pt x="325" y="2"/>
                  </a:lnTo>
                  <a:lnTo>
                    <a:pt x="344" y="1"/>
                  </a:lnTo>
                  <a:lnTo>
                    <a:pt x="362" y="0"/>
                  </a:lnTo>
                  <a:lnTo>
                    <a:pt x="2053" y="0"/>
                  </a:lnTo>
                  <a:lnTo>
                    <a:pt x="2072" y="1"/>
                  </a:lnTo>
                  <a:lnTo>
                    <a:pt x="2090" y="2"/>
                  </a:lnTo>
                  <a:lnTo>
                    <a:pt x="2108" y="4"/>
                  </a:lnTo>
                  <a:lnTo>
                    <a:pt x="2126" y="8"/>
                  </a:lnTo>
                  <a:lnTo>
                    <a:pt x="2144" y="12"/>
                  </a:lnTo>
                  <a:lnTo>
                    <a:pt x="2161" y="17"/>
                  </a:lnTo>
                  <a:lnTo>
                    <a:pt x="2178" y="22"/>
                  </a:lnTo>
                  <a:lnTo>
                    <a:pt x="2194" y="29"/>
                  </a:lnTo>
                  <a:lnTo>
                    <a:pt x="2209" y="36"/>
                  </a:lnTo>
                  <a:lnTo>
                    <a:pt x="2225" y="45"/>
                  </a:lnTo>
                  <a:lnTo>
                    <a:pt x="2240" y="53"/>
                  </a:lnTo>
                  <a:lnTo>
                    <a:pt x="2255" y="63"/>
                  </a:lnTo>
                  <a:lnTo>
                    <a:pt x="2270" y="72"/>
                  </a:lnTo>
                  <a:lnTo>
                    <a:pt x="2283" y="83"/>
                  </a:lnTo>
                  <a:lnTo>
                    <a:pt x="2296" y="94"/>
                  </a:lnTo>
                  <a:lnTo>
                    <a:pt x="2309" y="106"/>
                  </a:lnTo>
                  <a:lnTo>
                    <a:pt x="2321" y="119"/>
                  </a:lnTo>
                  <a:lnTo>
                    <a:pt x="2332" y="132"/>
                  </a:lnTo>
                  <a:lnTo>
                    <a:pt x="2343" y="146"/>
                  </a:lnTo>
                  <a:lnTo>
                    <a:pt x="2353" y="160"/>
                  </a:lnTo>
                  <a:lnTo>
                    <a:pt x="2363" y="175"/>
                  </a:lnTo>
                  <a:lnTo>
                    <a:pt x="2371" y="190"/>
                  </a:lnTo>
                  <a:lnTo>
                    <a:pt x="2379" y="205"/>
                  </a:lnTo>
                  <a:lnTo>
                    <a:pt x="2386" y="221"/>
                  </a:lnTo>
                  <a:lnTo>
                    <a:pt x="2394" y="238"/>
                  </a:lnTo>
                  <a:lnTo>
                    <a:pt x="2399" y="255"/>
                  </a:lnTo>
                  <a:lnTo>
                    <a:pt x="2404" y="272"/>
                  </a:lnTo>
                  <a:lnTo>
                    <a:pt x="2407" y="289"/>
                  </a:lnTo>
                  <a:lnTo>
                    <a:pt x="2411" y="307"/>
                  </a:lnTo>
                  <a:lnTo>
                    <a:pt x="2414" y="325"/>
                  </a:lnTo>
                  <a:lnTo>
                    <a:pt x="2415" y="344"/>
                  </a:lnTo>
                  <a:lnTo>
                    <a:pt x="2415" y="362"/>
                  </a:lnTo>
                  <a:lnTo>
                    <a:pt x="2415" y="193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366"/>
            <p:cNvSpPr>
              <a:spLocks/>
            </p:cNvSpPr>
            <p:nvPr/>
          </p:nvSpPr>
          <p:spPr bwMode="auto">
            <a:xfrm>
              <a:off x="4479" y="3366"/>
              <a:ext cx="714" cy="189"/>
            </a:xfrm>
            <a:custGeom>
              <a:avLst/>
              <a:gdLst/>
              <a:ahLst/>
              <a:cxnLst>
                <a:cxn ang="0">
                  <a:pos x="12831" y="2125"/>
                </a:cxn>
                <a:cxn ang="0">
                  <a:pos x="12799" y="2304"/>
                </a:cxn>
                <a:cxn ang="0">
                  <a:pos x="12742" y="2474"/>
                </a:cxn>
                <a:cxn ang="0">
                  <a:pos x="12662" y="2635"/>
                </a:cxn>
                <a:cxn ang="0">
                  <a:pos x="12561" y="2784"/>
                </a:cxn>
                <a:cxn ang="0">
                  <a:pos x="12441" y="2921"/>
                </a:cxn>
                <a:cxn ang="0">
                  <a:pos x="12305" y="3046"/>
                </a:cxn>
                <a:cxn ang="0">
                  <a:pos x="12153" y="3156"/>
                </a:cxn>
                <a:cxn ang="0">
                  <a:pos x="11988" y="3251"/>
                </a:cxn>
                <a:cxn ang="0">
                  <a:pos x="11813" y="3329"/>
                </a:cxn>
                <a:cxn ang="0">
                  <a:pos x="11629" y="3389"/>
                </a:cxn>
                <a:cxn ang="0">
                  <a:pos x="1084" y="3351"/>
                </a:cxn>
                <a:cxn ang="0">
                  <a:pos x="906" y="3279"/>
                </a:cxn>
                <a:cxn ang="0">
                  <a:pos x="738" y="3189"/>
                </a:cxn>
                <a:cxn ang="0">
                  <a:pos x="581" y="3084"/>
                </a:cxn>
                <a:cxn ang="0">
                  <a:pos x="440" y="2965"/>
                </a:cxn>
                <a:cxn ang="0">
                  <a:pos x="315" y="2832"/>
                </a:cxn>
                <a:cxn ang="0">
                  <a:pos x="207" y="2686"/>
                </a:cxn>
                <a:cxn ang="0">
                  <a:pos x="120" y="2529"/>
                </a:cxn>
                <a:cxn ang="0">
                  <a:pos x="55" y="2362"/>
                </a:cxn>
                <a:cxn ang="0">
                  <a:pos x="14" y="2185"/>
                </a:cxn>
                <a:cxn ang="0">
                  <a:pos x="0" y="2001"/>
                </a:cxn>
                <a:cxn ang="0">
                  <a:pos x="7" y="1084"/>
                </a:cxn>
                <a:cxn ang="0">
                  <a:pos x="38" y="906"/>
                </a:cxn>
                <a:cxn ang="0">
                  <a:pos x="95" y="738"/>
                </a:cxn>
                <a:cxn ang="0">
                  <a:pos x="175" y="581"/>
                </a:cxn>
                <a:cxn ang="0">
                  <a:pos x="277" y="439"/>
                </a:cxn>
                <a:cxn ang="0">
                  <a:pos x="396" y="314"/>
                </a:cxn>
                <a:cxn ang="0">
                  <a:pos x="533" y="207"/>
                </a:cxn>
                <a:cxn ang="0">
                  <a:pos x="684" y="120"/>
                </a:cxn>
                <a:cxn ang="0">
                  <a:pos x="849" y="55"/>
                </a:cxn>
                <a:cxn ang="0">
                  <a:pos x="1024" y="14"/>
                </a:cxn>
                <a:cxn ang="0">
                  <a:pos x="1208" y="0"/>
                </a:cxn>
                <a:cxn ang="0">
                  <a:pos x="11753" y="7"/>
                </a:cxn>
                <a:cxn ang="0">
                  <a:pos x="11931" y="38"/>
                </a:cxn>
                <a:cxn ang="0">
                  <a:pos x="12099" y="95"/>
                </a:cxn>
                <a:cxn ang="0">
                  <a:pos x="12256" y="175"/>
                </a:cxn>
                <a:cxn ang="0">
                  <a:pos x="12398" y="276"/>
                </a:cxn>
                <a:cxn ang="0">
                  <a:pos x="12523" y="396"/>
                </a:cxn>
                <a:cxn ang="0">
                  <a:pos x="12631" y="532"/>
                </a:cxn>
                <a:cxn ang="0">
                  <a:pos x="12717" y="684"/>
                </a:cxn>
                <a:cxn ang="0">
                  <a:pos x="12782" y="849"/>
                </a:cxn>
                <a:cxn ang="0">
                  <a:pos x="12823" y="1023"/>
                </a:cxn>
                <a:cxn ang="0">
                  <a:pos x="12837" y="1207"/>
                </a:cxn>
              </a:cxnLst>
              <a:rect l="0" t="0" r="r" b="b"/>
              <a:pathLst>
                <a:path w="12837" h="3389">
                  <a:moveTo>
                    <a:pt x="12837" y="2001"/>
                  </a:moveTo>
                  <a:lnTo>
                    <a:pt x="12835" y="2063"/>
                  </a:lnTo>
                  <a:lnTo>
                    <a:pt x="12831" y="2125"/>
                  </a:lnTo>
                  <a:lnTo>
                    <a:pt x="12823" y="2185"/>
                  </a:lnTo>
                  <a:lnTo>
                    <a:pt x="12813" y="2244"/>
                  </a:lnTo>
                  <a:lnTo>
                    <a:pt x="12799" y="2304"/>
                  </a:lnTo>
                  <a:lnTo>
                    <a:pt x="12782" y="2362"/>
                  </a:lnTo>
                  <a:lnTo>
                    <a:pt x="12764" y="2418"/>
                  </a:lnTo>
                  <a:lnTo>
                    <a:pt x="12742" y="2474"/>
                  </a:lnTo>
                  <a:lnTo>
                    <a:pt x="12717" y="2529"/>
                  </a:lnTo>
                  <a:lnTo>
                    <a:pt x="12691" y="2582"/>
                  </a:lnTo>
                  <a:lnTo>
                    <a:pt x="12662" y="2635"/>
                  </a:lnTo>
                  <a:lnTo>
                    <a:pt x="12631" y="2686"/>
                  </a:lnTo>
                  <a:lnTo>
                    <a:pt x="12597" y="2735"/>
                  </a:lnTo>
                  <a:lnTo>
                    <a:pt x="12561" y="2784"/>
                  </a:lnTo>
                  <a:lnTo>
                    <a:pt x="12523" y="2832"/>
                  </a:lnTo>
                  <a:lnTo>
                    <a:pt x="12484" y="2877"/>
                  </a:lnTo>
                  <a:lnTo>
                    <a:pt x="12441" y="2921"/>
                  </a:lnTo>
                  <a:lnTo>
                    <a:pt x="12398" y="2965"/>
                  </a:lnTo>
                  <a:lnTo>
                    <a:pt x="12352" y="3006"/>
                  </a:lnTo>
                  <a:lnTo>
                    <a:pt x="12305" y="3046"/>
                  </a:lnTo>
                  <a:lnTo>
                    <a:pt x="12256" y="3084"/>
                  </a:lnTo>
                  <a:lnTo>
                    <a:pt x="12205" y="3121"/>
                  </a:lnTo>
                  <a:lnTo>
                    <a:pt x="12153" y="3156"/>
                  </a:lnTo>
                  <a:lnTo>
                    <a:pt x="12099" y="3189"/>
                  </a:lnTo>
                  <a:lnTo>
                    <a:pt x="12044" y="3221"/>
                  </a:lnTo>
                  <a:lnTo>
                    <a:pt x="11988" y="3251"/>
                  </a:lnTo>
                  <a:lnTo>
                    <a:pt x="11931" y="3279"/>
                  </a:lnTo>
                  <a:lnTo>
                    <a:pt x="11873" y="3305"/>
                  </a:lnTo>
                  <a:lnTo>
                    <a:pt x="11813" y="3329"/>
                  </a:lnTo>
                  <a:lnTo>
                    <a:pt x="11753" y="3351"/>
                  </a:lnTo>
                  <a:lnTo>
                    <a:pt x="11692" y="3371"/>
                  </a:lnTo>
                  <a:lnTo>
                    <a:pt x="11629" y="3389"/>
                  </a:lnTo>
                  <a:lnTo>
                    <a:pt x="1208" y="3389"/>
                  </a:lnTo>
                  <a:lnTo>
                    <a:pt x="1146" y="3371"/>
                  </a:lnTo>
                  <a:lnTo>
                    <a:pt x="1084" y="3351"/>
                  </a:lnTo>
                  <a:lnTo>
                    <a:pt x="1024" y="3329"/>
                  </a:lnTo>
                  <a:lnTo>
                    <a:pt x="965" y="3305"/>
                  </a:lnTo>
                  <a:lnTo>
                    <a:pt x="906" y="3279"/>
                  </a:lnTo>
                  <a:lnTo>
                    <a:pt x="849" y="3251"/>
                  </a:lnTo>
                  <a:lnTo>
                    <a:pt x="793" y="3221"/>
                  </a:lnTo>
                  <a:lnTo>
                    <a:pt x="738" y="3189"/>
                  </a:lnTo>
                  <a:lnTo>
                    <a:pt x="684" y="3156"/>
                  </a:lnTo>
                  <a:lnTo>
                    <a:pt x="632" y="3121"/>
                  </a:lnTo>
                  <a:lnTo>
                    <a:pt x="581" y="3084"/>
                  </a:lnTo>
                  <a:lnTo>
                    <a:pt x="533" y="3046"/>
                  </a:lnTo>
                  <a:lnTo>
                    <a:pt x="485" y="3006"/>
                  </a:lnTo>
                  <a:lnTo>
                    <a:pt x="440" y="2965"/>
                  </a:lnTo>
                  <a:lnTo>
                    <a:pt x="396" y="2921"/>
                  </a:lnTo>
                  <a:lnTo>
                    <a:pt x="354" y="2877"/>
                  </a:lnTo>
                  <a:lnTo>
                    <a:pt x="315" y="2832"/>
                  </a:lnTo>
                  <a:lnTo>
                    <a:pt x="277" y="2784"/>
                  </a:lnTo>
                  <a:lnTo>
                    <a:pt x="241" y="2735"/>
                  </a:lnTo>
                  <a:lnTo>
                    <a:pt x="207" y="2686"/>
                  </a:lnTo>
                  <a:lnTo>
                    <a:pt x="175" y="2635"/>
                  </a:lnTo>
                  <a:lnTo>
                    <a:pt x="146" y="2582"/>
                  </a:lnTo>
                  <a:lnTo>
                    <a:pt x="120" y="2529"/>
                  </a:lnTo>
                  <a:lnTo>
                    <a:pt x="95" y="2474"/>
                  </a:lnTo>
                  <a:lnTo>
                    <a:pt x="74" y="2418"/>
                  </a:lnTo>
                  <a:lnTo>
                    <a:pt x="55" y="2362"/>
                  </a:lnTo>
                  <a:lnTo>
                    <a:pt x="38" y="2304"/>
                  </a:lnTo>
                  <a:lnTo>
                    <a:pt x="25" y="2244"/>
                  </a:lnTo>
                  <a:lnTo>
                    <a:pt x="14" y="2185"/>
                  </a:lnTo>
                  <a:lnTo>
                    <a:pt x="7" y="2125"/>
                  </a:lnTo>
                  <a:lnTo>
                    <a:pt x="2" y="2063"/>
                  </a:lnTo>
                  <a:lnTo>
                    <a:pt x="0" y="2001"/>
                  </a:lnTo>
                  <a:lnTo>
                    <a:pt x="0" y="1207"/>
                  </a:lnTo>
                  <a:lnTo>
                    <a:pt x="2" y="1145"/>
                  </a:lnTo>
                  <a:lnTo>
                    <a:pt x="7" y="1084"/>
                  </a:lnTo>
                  <a:lnTo>
                    <a:pt x="14" y="1023"/>
                  </a:lnTo>
                  <a:lnTo>
                    <a:pt x="25" y="964"/>
                  </a:lnTo>
                  <a:lnTo>
                    <a:pt x="38" y="906"/>
                  </a:lnTo>
                  <a:lnTo>
                    <a:pt x="55" y="849"/>
                  </a:lnTo>
                  <a:lnTo>
                    <a:pt x="74" y="793"/>
                  </a:lnTo>
                  <a:lnTo>
                    <a:pt x="95" y="738"/>
                  </a:lnTo>
                  <a:lnTo>
                    <a:pt x="120" y="684"/>
                  </a:lnTo>
                  <a:lnTo>
                    <a:pt x="146" y="632"/>
                  </a:lnTo>
                  <a:lnTo>
                    <a:pt x="175" y="581"/>
                  </a:lnTo>
                  <a:lnTo>
                    <a:pt x="207" y="532"/>
                  </a:lnTo>
                  <a:lnTo>
                    <a:pt x="241" y="485"/>
                  </a:lnTo>
                  <a:lnTo>
                    <a:pt x="277" y="439"/>
                  </a:lnTo>
                  <a:lnTo>
                    <a:pt x="315" y="396"/>
                  </a:lnTo>
                  <a:lnTo>
                    <a:pt x="354" y="354"/>
                  </a:lnTo>
                  <a:lnTo>
                    <a:pt x="396" y="314"/>
                  </a:lnTo>
                  <a:lnTo>
                    <a:pt x="440" y="276"/>
                  </a:lnTo>
                  <a:lnTo>
                    <a:pt x="485" y="240"/>
                  </a:lnTo>
                  <a:lnTo>
                    <a:pt x="533" y="207"/>
                  </a:lnTo>
                  <a:lnTo>
                    <a:pt x="581" y="175"/>
                  </a:lnTo>
                  <a:lnTo>
                    <a:pt x="632" y="146"/>
                  </a:lnTo>
                  <a:lnTo>
                    <a:pt x="684" y="120"/>
                  </a:lnTo>
                  <a:lnTo>
                    <a:pt x="738" y="95"/>
                  </a:lnTo>
                  <a:lnTo>
                    <a:pt x="793" y="74"/>
                  </a:lnTo>
                  <a:lnTo>
                    <a:pt x="849" y="55"/>
                  </a:lnTo>
                  <a:lnTo>
                    <a:pt x="906" y="38"/>
                  </a:lnTo>
                  <a:lnTo>
                    <a:pt x="965" y="25"/>
                  </a:lnTo>
                  <a:lnTo>
                    <a:pt x="1024" y="14"/>
                  </a:lnTo>
                  <a:lnTo>
                    <a:pt x="1084" y="7"/>
                  </a:lnTo>
                  <a:lnTo>
                    <a:pt x="1146" y="2"/>
                  </a:lnTo>
                  <a:lnTo>
                    <a:pt x="1208" y="0"/>
                  </a:lnTo>
                  <a:lnTo>
                    <a:pt x="11629" y="0"/>
                  </a:lnTo>
                  <a:lnTo>
                    <a:pt x="11692" y="2"/>
                  </a:lnTo>
                  <a:lnTo>
                    <a:pt x="11753" y="7"/>
                  </a:lnTo>
                  <a:lnTo>
                    <a:pt x="11813" y="14"/>
                  </a:lnTo>
                  <a:lnTo>
                    <a:pt x="11873" y="25"/>
                  </a:lnTo>
                  <a:lnTo>
                    <a:pt x="11931" y="38"/>
                  </a:lnTo>
                  <a:lnTo>
                    <a:pt x="11988" y="55"/>
                  </a:lnTo>
                  <a:lnTo>
                    <a:pt x="12044" y="74"/>
                  </a:lnTo>
                  <a:lnTo>
                    <a:pt x="12099" y="95"/>
                  </a:lnTo>
                  <a:lnTo>
                    <a:pt x="12153" y="120"/>
                  </a:lnTo>
                  <a:lnTo>
                    <a:pt x="12205" y="146"/>
                  </a:lnTo>
                  <a:lnTo>
                    <a:pt x="12256" y="175"/>
                  </a:lnTo>
                  <a:lnTo>
                    <a:pt x="12305" y="207"/>
                  </a:lnTo>
                  <a:lnTo>
                    <a:pt x="12352" y="240"/>
                  </a:lnTo>
                  <a:lnTo>
                    <a:pt x="12398" y="276"/>
                  </a:lnTo>
                  <a:lnTo>
                    <a:pt x="12441" y="314"/>
                  </a:lnTo>
                  <a:lnTo>
                    <a:pt x="12484" y="354"/>
                  </a:lnTo>
                  <a:lnTo>
                    <a:pt x="12523" y="396"/>
                  </a:lnTo>
                  <a:lnTo>
                    <a:pt x="12561" y="439"/>
                  </a:lnTo>
                  <a:lnTo>
                    <a:pt x="12597" y="485"/>
                  </a:lnTo>
                  <a:lnTo>
                    <a:pt x="12631" y="532"/>
                  </a:lnTo>
                  <a:lnTo>
                    <a:pt x="12662" y="581"/>
                  </a:lnTo>
                  <a:lnTo>
                    <a:pt x="12691" y="632"/>
                  </a:lnTo>
                  <a:lnTo>
                    <a:pt x="12717" y="684"/>
                  </a:lnTo>
                  <a:lnTo>
                    <a:pt x="12742" y="738"/>
                  </a:lnTo>
                  <a:lnTo>
                    <a:pt x="12764" y="793"/>
                  </a:lnTo>
                  <a:lnTo>
                    <a:pt x="12782" y="849"/>
                  </a:lnTo>
                  <a:lnTo>
                    <a:pt x="12799" y="906"/>
                  </a:lnTo>
                  <a:lnTo>
                    <a:pt x="12813" y="964"/>
                  </a:lnTo>
                  <a:lnTo>
                    <a:pt x="12823" y="1023"/>
                  </a:lnTo>
                  <a:lnTo>
                    <a:pt x="12831" y="1084"/>
                  </a:lnTo>
                  <a:lnTo>
                    <a:pt x="12835" y="1145"/>
                  </a:lnTo>
                  <a:lnTo>
                    <a:pt x="12837" y="1207"/>
                  </a:lnTo>
                  <a:lnTo>
                    <a:pt x="12837" y="2001"/>
                  </a:lnTo>
                  <a:close/>
                </a:path>
              </a:pathLst>
            </a:custGeom>
            <a:solidFill>
              <a:srgbClr val="363A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367"/>
            <p:cNvSpPr>
              <a:spLocks/>
            </p:cNvSpPr>
            <p:nvPr/>
          </p:nvSpPr>
          <p:spPr bwMode="auto">
            <a:xfrm>
              <a:off x="4500" y="3374"/>
              <a:ext cx="161" cy="161"/>
            </a:xfrm>
            <a:custGeom>
              <a:avLst/>
              <a:gdLst/>
              <a:ahLst/>
              <a:cxnLst>
                <a:cxn ang="0">
                  <a:pos x="2890" y="1596"/>
                </a:cxn>
                <a:cxn ang="0">
                  <a:pos x="2852" y="1810"/>
                </a:cxn>
                <a:cxn ang="0">
                  <a:pos x="2783" y="2012"/>
                </a:cxn>
                <a:cxn ang="0">
                  <a:pos x="2687" y="2199"/>
                </a:cxn>
                <a:cxn ang="0">
                  <a:pos x="2566" y="2370"/>
                </a:cxn>
                <a:cxn ang="0">
                  <a:pos x="2423" y="2520"/>
                </a:cxn>
                <a:cxn ang="0">
                  <a:pos x="2259" y="2649"/>
                </a:cxn>
                <a:cxn ang="0">
                  <a:pos x="2077" y="2754"/>
                </a:cxn>
                <a:cxn ang="0">
                  <a:pos x="1879" y="2831"/>
                </a:cxn>
                <a:cxn ang="0">
                  <a:pos x="1669" y="2880"/>
                </a:cxn>
                <a:cxn ang="0">
                  <a:pos x="1448" y="2897"/>
                </a:cxn>
                <a:cxn ang="0">
                  <a:pos x="1228" y="2880"/>
                </a:cxn>
                <a:cxn ang="0">
                  <a:pos x="1017" y="2831"/>
                </a:cxn>
                <a:cxn ang="0">
                  <a:pos x="820" y="2754"/>
                </a:cxn>
                <a:cxn ang="0">
                  <a:pos x="638" y="2649"/>
                </a:cxn>
                <a:cxn ang="0">
                  <a:pos x="474" y="2520"/>
                </a:cxn>
                <a:cxn ang="0">
                  <a:pos x="330" y="2370"/>
                </a:cxn>
                <a:cxn ang="0">
                  <a:pos x="209" y="2199"/>
                </a:cxn>
                <a:cxn ang="0">
                  <a:pos x="113" y="2012"/>
                </a:cxn>
                <a:cxn ang="0">
                  <a:pos x="45" y="1810"/>
                </a:cxn>
                <a:cxn ang="0">
                  <a:pos x="7" y="1596"/>
                </a:cxn>
                <a:cxn ang="0">
                  <a:pos x="2" y="1374"/>
                </a:cxn>
                <a:cxn ang="0">
                  <a:pos x="29" y="1156"/>
                </a:cxn>
                <a:cxn ang="0">
                  <a:pos x="87" y="951"/>
                </a:cxn>
                <a:cxn ang="0">
                  <a:pos x="174" y="758"/>
                </a:cxn>
                <a:cxn ang="0">
                  <a:pos x="288" y="582"/>
                </a:cxn>
                <a:cxn ang="0">
                  <a:pos x="424" y="424"/>
                </a:cxn>
                <a:cxn ang="0">
                  <a:pos x="581" y="287"/>
                </a:cxn>
                <a:cxn ang="0">
                  <a:pos x="758" y="175"/>
                </a:cxn>
                <a:cxn ang="0">
                  <a:pos x="950" y="87"/>
                </a:cxn>
                <a:cxn ang="0">
                  <a:pos x="1156" y="29"/>
                </a:cxn>
                <a:cxn ang="0">
                  <a:pos x="1374" y="2"/>
                </a:cxn>
                <a:cxn ang="0">
                  <a:pos x="1596" y="7"/>
                </a:cxn>
                <a:cxn ang="0">
                  <a:pos x="1810" y="45"/>
                </a:cxn>
                <a:cxn ang="0">
                  <a:pos x="2012" y="114"/>
                </a:cxn>
                <a:cxn ang="0">
                  <a:pos x="2199" y="210"/>
                </a:cxn>
                <a:cxn ang="0">
                  <a:pos x="2370" y="331"/>
                </a:cxn>
                <a:cxn ang="0">
                  <a:pos x="2520" y="475"/>
                </a:cxn>
                <a:cxn ang="0">
                  <a:pos x="2649" y="639"/>
                </a:cxn>
                <a:cxn ang="0">
                  <a:pos x="2754" y="821"/>
                </a:cxn>
                <a:cxn ang="0">
                  <a:pos x="2831" y="1017"/>
                </a:cxn>
                <a:cxn ang="0">
                  <a:pos x="2880" y="1228"/>
                </a:cxn>
                <a:cxn ang="0">
                  <a:pos x="2897" y="1448"/>
                </a:cxn>
              </a:cxnLst>
              <a:rect l="0" t="0" r="r" b="b"/>
              <a:pathLst>
                <a:path w="2897" h="2897">
                  <a:moveTo>
                    <a:pt x="2897" y="1448"/>
                  </a:moveTo>
                  <a:lnTo>
                    <a:pt x="2895" y="1522"/>
                  </a:lnTo>
                  <a:lnTo>
                    <a:pt x="2890" y="1596"/>
                  </a:lnTo>
                  <a:lnTo>
                    <a:pt x="2880" y="1668"/>
                  </a:lnTo>
                  <a:lnTo>
                    <a:pt x="2867" y="1740"/>
                  </a:lnTo>
                  <a:lnTo>
                    <a:pt x="2852" y="1810"/>
                  </a:lnTo>
                  <a:lnTo>
                    <a:pt x="2831" y="1879"/>
                  </a:lnTo>
                  <a:lnTo>
                    <a:pt x="2809" y="1946"/>
                  </a:lnTo>
                  <a:lnTo>
                    <a:pt x="2783" y="2012"/>
                  </a:lnTo>
                  <a:lnTo>
                    <a:pt x="2754" y="2075"/>
                  </a:lnTo>
                  <a:lnTo>
                    <a:pt x="2722" y="2138"/>
                  </a:lnTo>
                  <a:lnTo>
                    <a:pt x="2687" y="2199"/>
                  </a:lnTo>
                  <a:lnTo>
                    <a:pt x="2649" y="2257"/>
                  </a:lnTo>
                  <a:lnTo>
                    <a:pt x="2609" y="2315"/>
                  </a:lnTo>
                  <a:lnTo>
                    <a:pt x="2566" y="2370"/>
                  </a:lnTo>
                  <a:lnTo>
                    <a:pt x="2520" y="2421"/>
                  </a:lnTo>
                  <a:lnTo>
                    <a:pt x="2473" y="2472"/>
                  </a:lnTo>
                  <a:lnTo>
                    <a:pt x="2423" y="2520"/>
                  </a:lnTo>
                  <a:lnTo>
                    <a:pt x="2370" y="2565"/>
                  </a:lnTo>
                  <a:lnTo>
                    <a:pt x="2315" y="2609"/>
                  </a:lnTo>
                  <a:lnTo>
                    <a:pt x="2259" y="2649"/>
                  </a:lnTo>
                  <a:lnTo>
                    <a:pt x="2199" y="2687"/>
                  </a:lnTo>
                  <a:lnTo>
                    <a:pt x="2139" y="2721"/>
                  </a:lnTo>
                  <a:lnTo>
                    <a:pt x="2077" y="2754"/>
                  </a:lnTo>
                  <a:lnTo>
                    <a:pt x="2012" y="2782"/>
                  </a:lnTo>
                  <a:lnTo>
                    <a:pt x="1946" y="2809"/>
                  </a:lnTo>
                  <a:lnTo>
                    <a:pt x="1879" y="2831"/>
                  </a:lnTo>
                  <a:lnTo>
                    <a:pt x="1810" y="2851"/>
                  </a:lnTo>
                  <a:lnTo>
                    <a:pt x="1740" y="2867"/>
                  </a:lnTo>
                  <a:lnTo>
                    <a:pt x="1669" y="2880"/>
                  </a:lnTo>
                  <a:lnTo>
                    <a:pt x="1596" y="2889"/>
                  </a:lnTo>
                  <a:lnTo>
                    <a:pt x="1523" y="2894"/>
                  </a:lnTo>
                  <a:lnTo>
                    <a:pt x="1448" y="2897"/>
                  </a:lnTo>
                  <a:lnTo>
                    <a:pt x="1374" y="2894"/>
                  </a:lnTo>
                  <a:lnTo>
                    <a:pt x="1300" y="2889"/>
                  </a:lnTo>
                  <a:lnTo>
                    <a:pt x="1228" y="2880"/>
                  </a:lnTo>
                  <a:lnTo>
                    <a:pt x="1156" y="2867"/>
                  </a:lnTo>
                  <a:lnTo>
                    <a:pt x="1086" y="2851"/>
                  </a:lnTo>
                  <a:lnTo>
                    <a:pt x="1017" y="2831"/>
                  </a:lnTo>
                  <a:lnTo>
                    <a:pt x="950" y="2809"/>
                  </a:lnTo>
                  <a:lnTo>
                    <a:pt x="885" y="2782"/>
                  </a:lnTo>
                  <a:lnTo>
                    <a:pt x="820" y="2754"/>
                  </a:lnTo>
                  <a:lnTo>
                    <a:pt x="758" y="2721"/>
                  </a:lnTo>
                  <a:lnTo>
                    <a:pt x="697" y="2687"/>
                  </a:lnTo>
                  <a:lnTo>
                    <a:pt x="638" y="2649"/>
                  </a:lnTo>
                  <a:lnTo>
                    <a:pt x="581" y="2609"/>
                  </a:lnTo>
                  <a:lnTo>
                    <a:pt x="527" y="2565"/>
                  </a:lnTo>
                  <a:lnTo>
                    <a:pt x="474" y="2520"/>
                  </a:lnTo>
                  <a:lnTo>
                    <a:pt x="424" y="2472"/>
                  </a:lnTo>
                  <a:lnTo>
                    <a:pt x="375" y="2421"/>
                  </a:lnTo>
                  <a:lnTo>
                    <a:pt x="330" y="2370"/>
                  </a:lnTo>
                  <a:lnTo>
                    <a:pt x="288" y="2315"/>
                  </a:lnTo>
                  <a:lnTo>
                    <a:pt x="247" y="2257"/>
                  </a:lnTo>
                  <a:lnTo>
                    <a:pt x="209" y="2199"/>
                  </a:lnTo>
                  <a:lnTo>
                    <a:pt x="174" y="2138"/>
                  </a:lnTo>
                  <a:lnTo>
                    <a:pt x="143" y="2075"/>
                  </a:lnTo>
                  <a:lnTo>
                    <a:pt x="113" y="2012"/>
                  </a:lnTo>
                  <a:lnTo>
                    <a:pt x="87" y="1946"/>
                  </a:lnTo>
                  <a:lnTo>
                    <a:pt x="64" y="1879"/>
                  </a:lnTo>
                  <a:lnTo>
                    <a:pt x="45" y="1810"/>
                  </a:lnTo>
                  <a:lnTo>
                    <a:pt x="29" y="1740"/>
                  </a:lnTo>
                  <a:lnTo>
                    <a:pt x="17" y="1668"/>
                  </a:lnTo>
                  <a:lnTo>
                    <a:pt x="7" y="1596"/>
                  </a:lnTo>
                  <a:lnTo>
                    <a:pt x="2" y="1522"/>
                  </a:lnTo>
                  <a:lnTo>
                    <a:pt x="0" y="1448"/>
                  </a:lnTo>
                  <a:lnTo>
                    <a:pt x="2" y="1374"/>
                  </a:lnTo>
                  <a:lnTo>
                    <a:pt x="7" y="1300"/>
                  </a:lnTo>
                  <a:lnTo>
                    <a:pt x="17" y="1228"/>
                  </a:lnTo>
                  <a:lnTo>
                    <a:pt x="29" y="1156"/>
                  </a:lnTo>
                  <a:lnTo>
                    <a:pt x="45" y="1086"/>
                  </a:lnTo>
                  <a:lnTo>
                    <a:pt x="64" y="1017"/>
                  </a:lnTo>
                  <a:lnTo>
                    <a:pt x="87" y="951"/>
                  </a:lnTo>
                  <a:lnTo>
                    <a:pt x="113" y="884"/>
                  </a:lnTo>
                  <a:lnTo>
                    <a:pt x="143" y="821"/>
                  </a:lnTo>
                  <a:lnTo>
                    <a:pt x="174" y="758"/>
                  </a:lnTo>
                  <a:lnTo>
                    <a:pt x="209" y="697"/>
                  </a:lnTo>
                  <a:lnTo>
                    <a:pt x="247" y="639"/>
                  </a:lnTo>
                  <a:lnTo>
                    <a:pt x="288" y="582"/>
                  </a:lnTo>
                  <a:lnTo>
                    <a:pt x="330" y="528"/>
                  </a:lnTo>
                  <a:lnTo>
                    <a:pt x="375" y="475"/>
                  </a:lnTo>
                  <a:lnTo>
                    <a:pt x="424" y="424"/>
                  </a:lnTo>
                  <a:lnTo>
                    <a:pt x="474" y="376"/>
                  </a:lnTo>
                  <a:lnTo>
                    <a:pt x="527" y="331"/>
                  </a:lnTo>
                  <a:lnTo>
                    <a:pt x="581" y="287"/>
                  </a:lnTo>
                  <a:lnTo>
                    <a:pt x="638" y="247"/>
                  </a:lnTo>
                  <a:lnTo>
                    <a:pt x="697" y="210"/>
                  </a:lnTo>
                  <a:lnTo>
                    <a:pt x="758" y="175"/>
                  </a:lnTo>
                  <a:lnTo>
                    <a:pt x="820" y="142"/>
                  </a:lnTo>
                  <a:lnTo>
                    <a:pt x="885" y="114"/>
                  </a:lnTo>
                  <a:lnTo>
                    <a:pt x="950" y="87"/>
                  </a:lnTo>
                  <a:lnTo>
                    <a:pt x="1017" y="65"/>
                  </a:lnTo>
                  <a:lnTo>
                    <a:pt x="1086" y="45"/>
                  </a:lnTo>
                  <a:lnTo>
                    <a:pt x="1156" y="29"/>
                  </a:lnTo>
                  <a:lnTo>
                    <a:pt x="1228" y="17"/>
                  </a:lnTo>
                  <a:lnTo>
                    <a:pt x="1300" y="7"/>
                  </a:lnTo>
                  <a:lnTo>
                    <a:pt x="1374" y="2"/>
                  </a:lnTo>
                  <a:lnTo>
                    <a:pt x="1448" y="0"/>
                  </a:lnTo>
                  <a:lnTo>
                    <a:pt x="1523" y="2"/>
                  </a:lnTo>
                  <a:lnTo>
                    <a:pt x="1596" y="7"/>
                  </a:lnTo>
                  <a:lnTo>
                    <a:pt x="1669" y="17"/>
                  </a:lnTo>
                  <a:lnTo>
                    <a:pt x="1740" y="29"/>
                  </a:lnTo>
                  <a:lnTo>
                    <a:pt x="1810" y="45"/>
                  </a:lnTo>
                  <a:lnTo>
                    <a:pt x="1879" y="65"/>
                  </a:lnTo>
                  <a:lnTo>
                    <a:pt x="1946" y="87"/>
                  </a:lnTo>
                  <a:lnTo>
                    <a:pt x="2012" y="114"/>
                  </a:lnTo>
                  <a:lnTo>
                    <a:pt x="2077" y="142"/>
                  </a:lnTo>
                  <a:lnTo>
                    <a:pt x="2139" y="175"/>
                  </a:lnTo>
                  <a:lnTo>
                    <a:pt x="2199" y="210"/>
                  </a:lnTo>
                  <a:lnTo>
                    <a:pt x="2259" y="247"/>
                  </a:lnTo>
                  <a:lnTo>
                    <a:pt x="2315" y="287"/>
                  </a:lnTo>
                  <a:lnTo>
                    <a:pt x="2370" y="331"/>
                  </a:lnTo>
                  <a:lnTo>
                    <a:pt x="2423" y="376"/>
                  </a:lnTo>
                  <a:lnTo>
                    <a:pt x="2473" y="424"/>
                  </a:lnTo>
                  <a:lnTo>
                    <a:pt x="2520" y="475"/>
                  </a:lnTo>
                  <a:lnTo>
                    <a:pt x="2566" y="528"/>
                  </a:lnTo>
                  <a:lnTo>
                    <a:pt x="2609" y="582"/>
                  </a:lnTo>
                  <a:lnTo>
                    <a:pt x="2649" y="639"/>
                  </a:lnTo>
                  <a:lnTo>
                    <a:pt x="2687" y="697"/>
                  </a:lnTo>
                  <a:lnTo>
                    <a:pt x="2722" y="758"/>
                  </a:lnTo>
                  <a:lnTo>
                    <a:pt x="2754" y="821"/>
                  </a:lnTo>
                  <a:lnTo>
                    <a:pt x="2783" y="884"/>
                  </a:lnTo>
                  <a:lnTo>
                    <a:pt x="2809" y="951"/>
                  </a:lnTo>
                  <a:lnTo>
                    <a:pt x="2831" y="1017"/>
                  </a:lnTo>
                  <a:lnTo>
                    <a:pt x="2852" y="1086"/>
                  </a:lnTo>
                  <a:lnTo>
                    <a:pt x="2867" y="1156"/>
                  </a:lnTo>
                  <a:lnTo>
                    <a:pt x="2880" y="1228"/>
                  </a:lnTo>
                  <a:lnTo>
                    <a:pt x="2890" y="1300"/>
                  </a:lnTo>
                  <a:lnTo>
                    <a:pt x="2895" y="1374"/>
                  </a:lnTo>
                  <a:lnTo>
                    <a:pt x="2897" y="14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368"/>
            <p:cNvSpPr>
              <a:spLocks/>
            </p:cNvSpPr>
            <p:nvPr/>
          </p:nvSpPr>
          <p:spPr bwMode="auto">
            <a:xfrm>
              <a:off x="4516" y="3390"/>
              <a:ext cx="129" cy="129"/>
            </a:xfrm>
            <a:custGeom>
              <a:avLst/>
              <a:gdLst/>
              <a:ahLst/>
              <a:cxnLst>
                <a:cxn ang="0">
                  <a:pos x="2313" y="1277"/>
                </a:cxn>
                <a:cxn ang="0">
                  <a:pos x="2282" y="1448"/>
                </a:cxn>
                <a:cxn ang="0">
                  <a:pos x="2227" y="1609"/>
                </a:cxn>
                <a:cxn ang="0">
                  <a:pos x="2151" y="1759"/>
                </a:cxn>
                <a:cxn ang="0">
                  <a:pos x="2053" y="1896"/>
                </a:cxn>
                <a:cxn ang="0">
                  <a:pos x="1938" y="2016"/>
                </a:cxn>
                <a:cxn ang="0">
                  <a:pos x="1807" y="2119"/>
                </a:cxn>
                <a:cxn ang="0">
                  <a:pos x="1662" y="2202"/>
                </a:cxn>
                <a:cxn ang="0">
                  <a:pos x="1504" y="2265"/>
                </a:cxn>
                <a:cxn ang="0">
                  <a:pos x="1336" y="2303"/>
                </a:cxn>
                <a:cxn ang="0">
                  <a:pos x="1159" y="2317"/>
                </a:cxn>
                <a:cxn ang="0">
                  <a:pos x="983" y="2303"/>
                </a:cxn>
                <a:cxn ang="0">
                  <a:pos x="815" y="2265"/>
                </a:cxn>
                <a:cxn ang="0">
                  <a:pos x="657" y="2202"/>
                </a:cxn>
                <a:cxn ang="0">
                  <a:pos x="511" y="2119"/>
                </a:cxn>
                <a:cxn ang="0">
                  <a:pos x="380" y="2016"/>
                </a:cxn>
                <a:cxn ang="0">
                  <a:pos x="264" y="1896"/>
                </a:cxn>
                <a:cxn ang="0">
                  <a:pos x="168" y="1759"/>
                </a:cxn>
                <a:cxn ang="0">
                  <a:pos x="91" y="1609"/>
                </a:cxn>
                <a:cxn ang="0">
                  <a:pos x="37" y="1448"/>
                </a:cxn>
                <a:cxn ang="0">
                  <a:pos x="6" y="1277"/>
                </a:cxn>
                <a:cxn ang="0">
                  <a:pos x="2" y="1099"/>
                </a:cxn>
                <a:cxn ang="0">
                  <a:pos x="24" y="924"/>
                </a:cxn>
                <a:cxn ang="0">
                  <a:pos x="71" y="760"/>
                </a:cxn>
                <a:cxn ang="0">
                  <a:pos x="140" y="606"/>
                </a:cxn>
                <a:cxn ang="0">
                  <a:pos x="230" y="465"/>
                </a:cxn>
                <a:cxn ang="0">
                  <a:pos x="339" y="339"/>
                </a:cxn>
                <a:cxn ang="0">
                  <a:pos x="465" y="230"/>
                </a:cxn>
                <a:cxn ang="0">
                  <a:pos x="606" y="139"/>
                </a:cxn>
                <a:cxn ang="0">
                  <a:pos x="761" y="70"/>
                </a:cxn>
                <a:cxn ang="0">
                  <a:pos x="926" y="23"/>
                </a:cxn>
                <a:cxn ang="0">
                  <a:pos x="1100" y="2"/>
                </a:cxn>
                <a:cxn ang="0">
                  <a:pos x="1277" y="6"/>
                </a:cxn>
                <a:cxn ang="0">
                  <a:pos x="1449" y="37"/>
                </a:cxn>
                <a:cxn ang="0">
                  <a:pos x="1611" y="91"/>
                </a:cxn>
                <a:cxn ang="0">
                  <a:pos x="1760" y="168"/>
                </a:cxn>
                <a:cxn ang="0">
                  <a:pos x="1897" y="264"/>
                </a:cxn>
                <a:cxn ang="0">
                  <a:pos x="2017" y="379"/>
                </a:cxn>
                <a:cxn ang="0">
                  <a:pos x="2120" y="511"/>
                </a:cxn>
                <a:cxn ang="0">
                  <a:pos x="2204" y="656"/>
                </a:cxn>
                <a:cxn ang="0">
                  <a:pos x="2266" y="814"/>
                </a:cxn>
                <a:cxn ang="0">
                  <a:pos x="2305" y="981"/>
                </a:cxn>
                <a:cxn ang="0">
                  <a:pos x="2318" y="1158"/>
                </a:cxn>
              </a:cxnLst>
              <a:rect l="0" t="0" r="r" b="b"/>
              <a:pathLst>
                <a:path w="2318" h="2317">
                  <a:moveTo>
                    <a:pt x="2318" y="1158"/>
                  </a:moveTo>
                  <a:lnTo>
                    <a:pt x="2317" y="1217"/>
                  </a:lnTo>
                  <a:lnTo>
                    <a:pt x="2313" y="1277"/>
                  </a:lnTo>
                  <a:lnTo>
                    <a:pt x="2305" y="1335"/>
                  </a:lnTo>
                  <a:lnTo>
                    <a:pt x="2295" y="1392"/>
                  </a:lnTo>
                  <a:lnTo>
                    <a:pt x="2282" y="1448"/>
                  </a:lnTo>
                  <a:lnTo>
                    <a:pt x="2266" y="1503"/>
                  </a:lnTo>
                  <a:lnTo>
                    <a:pt x="2248" y="1557"/>
                  </a:lnTo>
                  <a:lnTo>
                    <a:pt x="2227" y="1609"/>
                  </a:lnTo>
                  <a:lnTo>
                    <a:pt x="2204" y="1661"/>
                  </a:lnTo>
                  <a:lnTo>
                    <a:pt x="2178" y="1710"/>
                  </a:lnTo>
                  <a:lnTo>
                    <a:pt x="2151" y="1759"/>
                  </a:lnTo>
                  <a:lnTo>
                    <a:pt x="2120" y="1806"/>
                  </a:lnTo>
                  <a:lnTo>
                    <a:pt x="2088" y="1851"/>
                  </a:lnTo>
                  <a:lnTo>
                    <a:pt x="2053" y="1896"/>
                  </a:lnTo>
                  <a:lnTo>
                    <a:pt x="2017" y="1937"/>
                  </a:lnTo>
                  <a:lnTo>
                    <a:pt x="1979" y="1977"/>
                  </a:lnTo>
                  <a:lnTo>
                    <a:pt x="1938" y="2016"/>
                  </a:lnTo>
                  <a:lnTo>
                    <a:pt x="1897" y="2052"/>
                  </a:lnTo>
                  <a:lnTo>
                    <a:pt x="1852" y="2087"/>
                  </a:lnTo>
                  <a:lnTo>
                    <a:pt x="1807" y="2119"/>
                  </a:lnTo>
                  <a:lnTo>
                    <a:pt x="1760" y="2149"/>
                  </a:lnTo>
                  <a:lnTo>
                    <a:pt x="1711" y="2177"/>
                  </a:lnTo>
                  <a:lnTo>
                    <a:pt x="1662" y="2202"/>
                  </a:lnTo>
                  <a:lnTo>
                    <a:pt x="1611" y="2226"/>
                  </a:lnTo>
                  <a:lnTo>
                    <a:pt x="1558" y="2247"/>
                  </a:lnTo>
                  <a:lnTo>
                    <a:pt x="1504" y="2265"/>
                  </a:lnTo>
                  <a:lnTo>
                    <a:pt x="1449" y="2281"/>
                  </a:lnTo>
                  <a:lnTo>
                    <a:pt x="1393" y="2293"/>
                  </a:lnTo>
                  <a:lnTo>
                    <a:pt x="1336" y="2303"/>
                  </a:lnTo>
                  <a:lnTo>
                    <a:pt x="1277" y="2310"/>
                  </a:lnTo>
                  <a:lnTo>
                    <a:pt x="1219" y="2316"/>
                  </a:lnTo>
                  <a:lnTo>
                    <a:pt x="1159" y="2317"/>
                  </a:lnTo>
                  <a:lnTo>
                    <a:pt x="1100" y="2316"/>
                  </a:lnTo>
                  <a:lnTo>
                    <a:pt x="1040" y="2310"/>
                  </a:lnTo>
                  <a:lnTo>
                    <a:pt x="983" y="2303"/>
                  </a:lnTo>
                  <a:lnTo>
                    <a:pt x="926" y="2293"/>
                  </a:lnTo>
                  <a:lnTo>
                    <a:pt x="870" y="2281"/>
                  </a:lnTo>
                  <a:lnTo>
                    <a:pt x="815" y="2265"/>
                  </a:lnTo>
                  <a:lnTo>
                    <a:pt x="761" y="2247"/>
                  </a:lnTo>
                  <a:lnTo>
                    <a:pt x="708" y="2226"/>
                  </a:lnTo>
                  <a:lnTo>
                    <a:pt x="657" y="2202"/>
                  </a:lnTo>
                  <a:lnTo>
                    <a:pt x="606" y="2177"/>
                  </a:lnTo>
                  <a:lnTo>
                    <a:pt x="559" y="2149"/>
                  </a:lnTo>
                  <a:lnTo>
                    <a:pt x="511" y="2119"/>
                  </a:lnTo>
                  <a:lnTo>
                    <a:pt x="465" y="2087"/>
                  </a:lnTo>
                  <a:lnTo>
                    <a:pt x="422" y="2052"/>
                  </a:lnTo>
                  <a:lnTo>
                    <a:pt x="380" y="2016"/>
                  </a:lnTo>
                  <a:lnTo>
                    <a:pt x="339" y="1977"/>
                  </a:lnTo>
                  <a:lnTo>
                    <a:pt x="301" y="1937"/>
                  </a:lnTo>
                  <a:lnTo>
                    <a:pt x="264" y="1896"/>
                  </a:lnTo>
                  <a:lnTo>
                    <a:pt x="230" y="1851"/>
                  </a:lnTo>
                  <a:lnTo>
                    <a:pt x="198" y="1806"/>
                  </a:lnTo>
                  <a:lnTo>
                    <a:pt x="168" y="1759"/>
                  </a:lnTo>
                  <a:lnTo>
                    <a:pt x="140" y="1710"/>
                  </a:lnTo>
                  <a:lnTo>
                    <a:pt x="114" y="1661"/>
                  </a:lnTo>
                  <a:lnTo>
                    <a:pt x="91" y="1609"/>
                  </a:lnTo>
                  <a:lnTo>
                    <a:pt x="71" y="1557"/>
                  </a:lnTo>
                  <a:lnTo>
                    <a:pt x="53" y="1503"/>
                  </a:lnTo>
                  <a:lnTo>
                    <a:pt x="37" y="1448"/>
                  </a:lnTo>
                  <a:lnTo>
                    <a:pt x="24" y="1392"/>
                  </a:lnTo>
                  <a:lnTo>
                    <a:pt x="13" y="1335"/>
                  </a:lnTo>
                  <a:lnTo>
                    <a:pt x="6" y="1277"/>
                  </a:lnTo>
                  <a:lnTo>
                    <a:pt x="2" y="1217"/>
                  </a:lnTo>
                  <a:lnTo>
                    <a:pt x="0" y="1158"/>
                  </a:lnTo>
                  <a:lnTo>
                    <a:pt x="2" y="1099"/>
                  </a:lnTo>
                  <a:lnTo>
                    <a:pt x="6" y="1040"/>
                  </a:lnTo>
                  <a:lnTo>
                    <a:pt x="13" y="981"/>
                  </a:lnTo>
                  <a:lnTo>
                    <a:pt x="24" y="924"/>
                  </a:lnTo>
                  <a:lnTo>
                    <a:pt x="37" y="868"/>
                  </a:lnTo>
                  <a:lnTo>
                    <a:pt x="53" y="814"/>
                  </a:lnTo>
                  <a:lnTo>
                    <a:pt x="71" y="760"/>
                  </a:lnTo>
                  <a:lnTo>
                    <a:pt x="91" y="707"/>
                  </a:lnTo>
                  <a:lnTo>
                    <a:pt x="114" y="656"/>
                  </a:lnTo>
                  <a:lnTo>
                    <a:pt x="140" y="606"/>
                  </a:lnTo>
                  <a:lnTo>
                    <a:pt x="168" y="557"/>
                  </a:lnTo>
                  <a:lnTo>
                    <a:pt x="198" y="511"/>
                  </a:lnTo>
                  <a:lnTo>
                    <a:pt x="230" y="465"/>
                  </a:lnTo>
                  <a:lnTo>
                    <a:pt x="264" y="422"/>
                  </a:lnTo>
                  <a:lnTo>
                    <a:pt x="301" y="379"/>
                  </a:lnTo>
                  <a:lnTo>
                    <a:pt x="339" y="339"/>
                  </a:lnTo>
                  <a:lnTo>
                    <a:pt x="380" y="301"/>
                  </a:lnTo>
                  <a:lnTo>
                    <a:pt x="422" y="264"/>
                  </a:lnTo>
                  <a:lnTo>
                    <a:pt x="465" y="230"/>
                  </a:lnTo>
                  <a:lnTo>
                    <a:pt x="511" y="197"/>
                  </a:lnTo>
                  <a:lnTo>
                    <a:pt x="559" y="168"/>
                  </a:lnTo>
                  <a:lnTo>
                    <a:pt x="606" y="139"/>
                  </a:lnTo>
                  <a:lnTo>
                    <a:pt x="657" y="114"/>
                  </a:lnTo>
                  <a:lnTo>
                    <a:pt x="708" y="91"/>
                  </a:lnTo>
                  <a:lnTo>
                    <a:pt x="761" y="70"/>
                  </a:lnTo>
                  <a:lnTo>
                    <a:pt x="815" y="51"/>
                  </a:lnTo>
                  <a:lnTo>
                    <a:pt x="870" y="37"/>
                  </a:lnTo>
                  <a:lnTo>
                    <a:pt x="926" y="23"/>
                  </a:lnTo>
                  <a:lnTo>
                    <a:pt x="983" y="13"/>
                  </a:lnTo>
                  <a:lnTo>
                    <a:pt x="1040" y="6"/>
                  </a:lnTo>
                  <a:lnTo>
                    <a:pt x="1100" y="2"/>
                  </a:lnTo>
                  <a:lnTo>
                    <a:pt x="1159" y="0"/>
                  </a:lnTo>
                  <a:lnTo>
                    <a:pt x="1219" y="2"/>
                  </a:lnTo>
                  <a:lnTo>
                    <a:pt x="1277" y="6"/>
                  </a:lnTo>
                  <a:lnTo>
                    <a:pt x="1336" y="13"/>
                  </a:lnTo>
                  <a:lnTo>
                    <a:pt x="1393" y="23"/>
                  </a:lnTo>
                  <a:lnTo>
                    <a:pt x="1449" y="37"/>
                  </a:lnTo>
                  <a:lnTo>
                    <a:pt x="1504" y="51"/>
                  </a:lnTo>
                  <a:lnTo>
                    <a:pt x="1558" y="70"/>
                  </a:lnTo>
                  <a:lnTo>
                    <a:pt x="1611" y="91"/>
                  </a:lnTo>
                  <a:lnTo>
                    <a:pt x="1662" y="114"/>
                  </a:lnTo>
                  <a:lnTo>
                    <a:pt x="1711" y="139"/>
                  </a:lnTo>
                  <a:lnTo>
                    <a:pt x="1760" y="168"/>
                  </a:lnTo>
                  <a:lnTo>
                    <a:pt x="1807" y="197"/>
                  </a:lnTo>
                  <a:lnTo>
                    <a:pt x="1852" y="230"/>
                  </a:lnTo>
                  <a:lnTo>
                    <a:pt x="1897" y="264"/>
                  </a:lnTo>
                  <a:lnTo>
                    <a:pt x="1938" y="301"/>
                  </a:lnTo>
                  <a:lnTo>
                    <a:pt x="1979" y="339"/>
                  </a:lnTo>
                  <a:lnTo>
                    <a:pt x="2017" y="379"/>
                  </a:lnTo>
                  <a:lnTo>
                    <a:pt x="2053" y="422"/>
                  </a:lnTo>
                  <a:lnTo>
                    <a:pt x="2088" y="465"/>
                  </a:lnTo>
                  <a:lnTo>
                    <a:pt x="2120" y="511"/>
                  </a:lnTo>
                  <a:lnTo>
                    <a:pt x="2151" y="557"/>
                  </a:lnTo>
                  <a:lnTo>
                    <a:pt x="2178" y="606"/>
                  </a:lnTo>
                  <a:lnTo>
                    <a:pt x="2204" y="656"/>
                  </a:lnTo>
                  <a:lnTo>
                    <a:pt x="2227" y="707"/>
                  </a:lnTo>
                  <a:lnTo>
                    <a:pt x="2248" y="760"/>
                  </a:lnTo>
                  <a:lnTo>
                    <a:pt x="2266" y="814"/>
                  </a:lnTo>
                  <a:lnTo>
                    <a:pt x="2282" y="868"/>
                  </a:lnTo>
                  <a:lnTo>
                    <a:pt x="2295" y="924"/>
                  </a:lnTo>
                  <a:lnTo>
                    <a:pt x="2305" y="981"/>
                  </a:lnTo>
                  <a:lnTo>
                    <a:pt x="2313" y="1040"/>
                  </a:lnTo>
                  <a:lnTo>
                    <a:pt x="2317" y="1099"/>
                  </a:lnTo>
                  <a:lnTo>
                    <a:pt x="2318" y="1158"/>
                  </a:lnTo>
                  <a:close/>
                </a:path>
              </a:pathLst>
            </a:custGeom>
            <a:solidFill>
              <a:srgbClr val="BCC1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369"/>
            <p:cNvSpPr>
              <a:spLocks/>
            </p:cNvSpPr>
            <p:nvPr/>
          </p:nvSpPr>
          <p:spPr bwMode="auto">
            <a:xfrm>
              <a:off x="5010" y="3374"/>
              <a:ext cx="161" cy="161"/>
            </a:xfrm>
            <a:custGeom>
              <a:avLst/>
              <a:gdLst/>
              <a:ahLst/>
              <a:cxnLst>
                <a:cxn ang="0">
                  <a:pos x="2890" y="1596"/>
                </a:cxn>
                <a:cxn ang="0">
                  <a:pos x="2852" y="1810"/>
                </a:cxn>
                <a:cxn ang="0">
                  <a:pos x="2784" y="2012"/>
                </a:cxn>
                <a:cxn ang="0">
                  <a:pos x="2687" y="2199"/>
                </a:cxn>
                <a:cxn ang="0">
                  <a:pos x="2567" y="2370"/>
                </a:cxn>
                <a:cxn ang="0">
                  <a:pos x="2423" y="2520"/>
                </a:cxn>
                <a:cxn ang="0">
                  <a:pos x="2259" y="2649"/>
                </a:cxn>
                <a:cxn ang="0">
                  <a:pos x="2077" y="2754"/>
                </a:cxn>
                <a:cxn ang="0">
                  <a:pos x="1880" y="2831"/>
                </a:cxn>
                <a:cxn ang="0">
                  <a:pos x="1669" y="2880"/>
                </a:cxn>
                <a:cxn ang="0">
                  <a:pos x="1449" y="2897"/>
                </a:cxn>
                <a:cxn ang="0">
                  <a:pos x="1228" y="2880"/>
                </a:cxn>
                <a:cxn ang="0">
                  <a:pos x="1018" y="2831"/>
                </a:cxn>
                <a:cxn ang="0">
                  <a:pos x="820" y="2754"/>
                </a:cxn>
                <a:cxn ang="0">
                  <a:pos x="639" y="2649"/>
                </a:cxn>
                <a:cxn ang="0">
                  <a:pos x="475" y="2520"/>
                </a:cxn>
                <a:cxn ang="0">
                  <a:pos x="331" y="2370"/>
                </a:cxn>
                <a:cxn ang="0">
                  <a:pos x="209" y="2199"/>
                </a:cxn>
                <a:cxn ang="0">
                  <a:pos x="114" y="2012"/>
                </a:cxn>
                <a:cxn ang="0">
                  <a:pos x="45" y="1810"/>
                </a:cxn>
                <a:cxn ang="0">
                  <a:pos x="7" y="1596"/>
                </a:cxn>
                <a:cxn ang="0">
                  <a:pos x="2" y="1374"/>
                </a:cxn>
                <a:cxn ang="0">
                  <a:pos x="29" y="1156"/>
                </a:cxn>
                <a:cxn ang="0">
                  <a:pos x="87" y="951"/>
                </a:cxn>
                <a:cxn ang="0">
                  <a:pos x="174" y="758"/>
                </a:cxn>
                <a:cxn ang="0">
                  <a:pos x="288" y="582"/>
                </a:cxn>
                <a:cxn ang="0">
                  <a:pos x="424" y="424"/>
                </a:cxn>
                <a:cxn ang="0">
                  <a:pos x="582" y="287"/>
                </a:cxn>
                <a:cxn ang="0">
                  <a:pos x="758" y="175"/>
                </a:cxn>
                <a:cxn ang="0">
                  <a:pos x="950" y="87"/>
                </a:cxn>
                <a:cxn ang="0">
                  <a:pos x="1157" y="29"/>
                </a:cxn>
                <a:cxn ang="0">
                  <a:pos x="1374" y="2"/>
                </a:cxn>
                <a:cxn ang="0">
                  <a:pos x="1597" y="7"/>
                </a:cxn>
                <a:cxn ang="0">
                  <a:pos x="1811" y="45"/>
                </a:cxn>
                <a:cxn ang="0">
                  <a:pos x="2012" y="114"/>
                </a:cxn>
                <a:cxn ang="0">
                  <a:pos x="2199" y="210"/>
                </a:cxn>
                <a:cxn ang="0">
                  <a:pos x="2370" y="331"/>
                </a:cxn>
                <a:cxn ang="0">
                  <a:pos x="2521" y="475"/>
                </a:cxn>
                <a:cxn ang="0">
                  <a:pos x="2650" y="639"/>
                </a:cxn>
                <a:cxn ang="0">
                  <a:pos x="2754" y="821"/>
                </a:cxn>
                <a:cxn ang="0">
                  <a:pos x="2832" y="1017"/>
                </a:cxn>
                <a:cxn ang="0">
                  <a:pos x="2880" y="1228"/>
                </a:cxn>
                <a:cxn ang="0">
                  <a:pos x="2897" y="1448"/>
                </a:cxn>
              </a:cxnLst>
              <a:rect l="0" t="0" r="r" b="b"/>
              <a:pathLst>
                <a:path w="2897" h="2897">
                  <a:moveTo>
                    <a:pt x="2897" y="1448"/>
                  </a:moveTo>
                  <a:lnTo>
                    <a:pt x="2895" y="1522"/>
                  </a:lnTo>
                  <a:lnTo>
                    <a:pt x="2890" y="1596"/>
                  </a:lnTo>
                  <a:lnTo>
                    <a:pt x="2880" y="1668"/>
                  </a:lnTo>
                  <a:lnTo>
                    <a:pt x="2867" y="1740"/>
                  </a:lnTo>
                  <a:lnTo>
                    <a:pt x="2852" y="1810"/>
                  </a:lnTo>
                  <a:lnTo>
                    <a:pt x="2832" y="1879"/>
                  </a:lnTo>
                  <a:lnTo>
                    <a:pt x="2809" y="1946"/>
                  </a:lnTo>
                  <a:lnTo>
                    <a:pt x="2784" y="2012"/>
                  </a:lnTo>
                  <a:lnTo>
                    <a:pt x="2754" y="2075"/>
                  </a:lnTo>
                  <a:lnTo>
                    <a:pt x="2722" y="2138"/>
                  </a:lnTo>
                  <a:lnTo>
                    <a:pt x="2687" y="2199"/>
                  </a:lnTo>
                  <a:lnTo>
                    <a:pt x="2650" y="2257"/>
                  </a:lnTo>
                  <a:lnTo>
                    <a:pt x="2609" y="2315"/>
                  </a:lnTo>
                  <a:lnTo>
                    <a:pt x="2567" y="2370"/>
                  </a:lnTo>
                  <a:lnTo>
                    <a:pt x="2521" y="2421"/>
                  </a:lnTo>
                  <a:lnTo>
                    <a:pt x="2473" y="2472"/>
                  </a:lnTo>
                  <a:lnTo>
                    <a:pt x="2423" y="2520"/>
                  </a:lnTo>
                  <a:lnTo>
                    <a:pt x="2370" y="2565"/>
                  </a:lnTo>
                  <a:lnTo>
                    <a:pt x="2316" y="2609"/>
                  </a:lnTo>
                  <a:lnTo>
                    <a:pt x="2259" y="2649"/>
                  </a:lnTo>
                  <a:lnTo>
                    <a:pt x="2199" y="2687"/>
                  </a:lnTo>
                  <a:lnTo>
                    <a:pt x="2139" y="2721"/>
                  </a:lnTo>
                  <a:lnTo>
                    <a:pt x="2077" y="2754"/>
                  </a:lnTo>
                  <a:lnTo>
                    <a:pt x="2012" y="2782"/>
                  </a:lnTo>
                  <a:lnTo>
                    <a:pt x="1946" y="2809"/>
                  </a:lnTo>
                  <a:lnTo>
                    <a:pt x="1880" y="2831"/>
                  </a:lnTo>
                  <a:lnTo>
                    <a:pt x="1811" y="2851"/>
                  </a:lnTo>
                  <a:lnTo>
                    <a:pt x="1740" y="2867"/>
                  </a:lnTo>
                  <a:lnTo>
                    <a:pt x="1669" y="2880"/>
                  </a:lnTo>
                  <a:lnTo>
                    <a:pt x="1597" y="2889"/>
                  </a:lnTo>
                  <a:lnTo>
                    <a:pt x="1523" y="2894"/>
                  </a:lnTo>
                  <a:lnTo>
                    <a:pt x="1449" y="2897"/>
                  </a:lnTo>
                  <a:lnTo>
                    <a:pt x="1374" y="2894"/>
                  </a:lnTo>
                  <a:lnTo>
                    <a:pt x="1301" y="2889"/>
                  </a:lnTo>
                  <a:lnTo>
                    <a:pt x="1228" y="2880"/>
                  </a:lnTo>
                  <a:lnTo>
                    <a:pt x="1157" y="2867"/>
                  </a:lnTo>
                  <a:lnTo>
                    <a:pt x="1087" y="2851"/>
                  </a:lnTo>
                  <a:lnTo>
                    <a:pt x="1018" y="2831"/>
                  </a:lnTo>
                  <a:lnTo>
                    <a:pt x="950" y="2809"/>
                  </a:lnTo>
                  <a:lnTo>
                    <a:pt x="885" y="2782"/>
                  </a:lnTo>
                  <a:lnTo>
                    <a:pt x="820" y="2754"/>
                  </a:lnTo>
                  <a:lnTo>
                    <a:pt x="758" y="2721"/>
                  </a:lnTo>
                  <a:lnTo>
                    <a:pt x="697" y="2687"/>
                  </a:lnTo>
                  <a:lnTo>
                    <a:pt x="639" y="2649"/>
                  </a:lnTo>
                  <a:lnTo>
                    <a:pt x="582" y="2609"/>
                  </a:lnTo>
                  <a:lnTo>
                    <a:pt x="527" y="2565"/>
                  </a:lnTo>
                  <a:lnTo>
                    <a:pt x="475" y="2520"/>
                  </a:lnTo>
                  <a:lnTo>
                    <a:pt x="424" y="2472"/>
                  </a:lnTo>
                  <a:lnTo>
                    <a:pt x="376" y="2421"/>
                  </a:lnTo>
                  <a:lnTo>
                    <a:pt x="331" y="2370"/>
                  </a:lnTo>
                  <a:lnTo>
                    <a:pt x="288" y="2315"/>
                  </a:lnTo>
                  <a:lnTo>
                    <a:pt x="247" y="2257"/>
                  </a:lnTo>
                  <a:lnTo>
                    <a:pt x="209" y="2199"/>
                  </a:lnTo>
                  <a:lnTo>
                    <a:pt x="174" y="2138"/>
                  </a:lnTo>
                  <a:lnTo>
                    <a:pt x="143" y="2075"/>
                  </a:lnTo>
                  <a:lnTo>
                    <a:pt x="114" y="2012"/>
                  </a:lnTo>
                  <a:lnTo>
                    <a:pt x="87" y="1946"/>
                  </a:lnTo>
                  <a:lnTo>
                    <a:pt x="65" y="1879"/>
                  </a:lnTo>
                  <a:lnTo>
                    <a:pt x="45" y="1810"/>
                  </a:lnTo>
                  <a:lnTo>
                    <a:pt x="29" y="1740"/>
                  </a:lnTo>
                  <a:lnTo>
                    <a:pt x="17" y="1668"/>
                  </a:lnTo>
                  <a:lnTo>
                    <a:pt x="7" y="1596"/>
                  </a:lnTo>
                  <a:lnTo>
                    <a:pt x="2" y="1522"/>
                  </a:lnTo>
                  <a:lnTo>
                    <a:pt x="0" y="1448"/>
                  </a:lnTo>
                  <a:lnTo>
                    <a:pt x="2" y="1374"/>
                  </a:lnTo>
                  <a:lnTo>
                    <a:pt x="7" y="1300"/>
                  </a:lnTo>
                  <a:lnTo>
                    <a:pt x="17" y="1228"/>
                  </a:lnTo>
                  <a:lnTo>
                    <a:pt x="29" y="1156"/>
                  </a:lnTo>
                  <a:lnTo>
                    <a:pt x="45" y="1086"/>
                  </a:lnTo>
                  <a:lnTo>
                    <a:pt x="65" y="1017"/>
                  </a:lnTo>
                  <a:lnTo>
                    <a:pt x="87" y="951"/>
                  </a:lnTo>
                  <a:lnTo>
                    <a:pt x="114" y="884"/>
                  </a:lnTo>
                  <a:lnTo>
                    <a:pt x="143" y="821"/>
                  </a:lnTo>
                  <a:lnTo>
                    <a:pt x="174" y="758"/>
                  </a:lnTo>
                  <a:lnTo>
                    <a:pt x="209" y="697"/>
                  </a:lnTo>
                  <a:lnTo>
                    <a:pt x="247" y="639"/>
                  </a:lnTo>
                  <a:lnTo>
                    <a:pt x="288" y="582"/>
                  </a:lnTo>
                  <a:lnTo>
                    <a:pt x="331" y="528"/>
                  </a:lnTo>
                  <a:lnTo>
                    <a:pt x="376" y="475"/>
                  </a:lnTo>
                  <a:lnTo>
                    <a:pt x="424" y="424"/>
                  </a:lnTo>
                  <a:lnTo>
                    <a:pt x="475" y="376"/>
                  </a:lnTo>
                  <a:lnTo>
                    <a:pt x="527" y="331"/>
                  </a:lnTo>
                  <a:lnTo>
                    <a:pt x="582" y="287"/>
                  </a:lnTo>
                  <a:lnTo>
                    <a:pt x="639" y="247"/>
                  </a:lnTo>
                  <a:lnTo>
                    <a:pt x="697" y="210"/>
                  </a:lnTo>
                  <a:lnTo>
                    <a:pt x="758" y="175"/>
                  </a:lnTo>
                  <a:lnTo>
                    <a:pt x="820" y="142"/>
                  </a:lnTo>
                  <a:lnTo>
                    <a:pt x="885" y="114"/>
                  </a:lnTo>
                  <a:lnTo>
                    <a:pt x="950" y="87"/>
                  </a:lnTo>
                  <a:lnTo>
                    <a:pt x="1018" y="65"/>
                  </a:lnTo>
                  <a:lnTo>
                    <a:pt x="1087" y="45"/>
                  </a:lnTo>
                  <a:lnTo>
                    <a:pt x="1157" y="29"/>
                  </a:lnTo>
                  <a:lnTo>
                    <a:pt x="1228" y="17"/>
                  </a:lnTo>
                  <a:lnTo>
                    <a:pt x="1301" y="7"/>
                  </a:lnTo>
                  <a:lnTo>
                    <a:pt x="1374" y="2"/>
                  </a:lnTo>
                  <a:lnTo>
                    <a:pt x="1449" y="0"/>
                  </a:lnTo>
                  <a:lnTo>
                    <a:pt x="1523" y="2"/>
                  </a:lnTo>
                  <a:lnTo>
                    <a:pt x="1597" y="7"/>
                  </a:lnTo>
                  <a:lnTo>
                    <a:pt x="1669" y="17"/>
                  </a:lnTo>
                  <a:lnTo>
                    <a:pt x="1740" y="29"/>
                  </a:lnTo>
                  <a:lnTo>
                    <a:pt x="1811" y="45"/>
                  </a:lnTo>
                  <a:lnTo>
                    <a:pt x="1880" y="65"/>
                  </a:lnTo>
                  <a:lnTo>
                    <a:pt x="1946" y="87"/>
                  </a:lnTo>
                  <a:lnTo>
                    <a:pt x="2012" y="114"/>
                  </a:lnTo>
                  <a:lnTo>
                    <a:pt x="2077" y="142"/>
                  </a:lnTo>
                  <a:lnTo>
                    <a:pt x="2139" y="175"/>
                  </a:lnTo>
                  <a:lnTo>
                    <a:pt x="2199" y="210"/>
                  </a:lnTo>
                  <a:lnTo>
                    <a:pt x="2259" y="247"/>
                  </a:lnTo>
                  <a:lnTo>
                    <a:pt x="2316" y="287"/>
                  </a:lnTo>
                  <a:lnTo>
                    <a:pt x="2370" y="331"/>
                  </a:lnTo>
                  <a:lnTo>
                    <a:pt x="2423" y="376"/>
                  </a:lnTo>
                  <a:lnTo>
                    <a:pt x="2473" y="424"/>
                  </a:lnTo>
                  <a:lnTo>
                    <a:pt x="2521" y="475"/>
                  </a:lnTo>
                  <a:lnTo>
                    <a:pt x="2567" y="528"/>
                  </a:lnTo>
                  <a:lnTo>
                    <a:pt x="2609" y="582"/>
                  </a:lnTo>
                  <a:lnTo>
                    <a:pt x="2650" y="639"/>
                  </a:lnTo>
                  <a:lnTo>
                    <a:pt x="2687" y="697"/>
                  </a:lnTo>
                  <a:lnTo>
                    <a:pt x="2722" y="758"/>
                  </a:lnTo>
                  <a:lnTo>
                    <a:pt x="2754" y="821"/>
                  </a:lnTo>
                  <a:lnTo>
                    <a:pt x="2784" y="884"/>
                  </a:lnTo>
                  <a:lnTo>
                    <a:pt x="2809" y="951"/>
                  </a:lnTo>
                  <a:lnTo>
                    <a:pt x="2832" y="1017"/>
                  </a:lnTo>
                  <a:lnTo>
                    <a:pt x="2852" y="1086"/>
                  </a:lnTo>
                  <a:lnTo>
                    <a:pt x="2867" y="1156"/>
                  </a:lnTo>
                  <a:lnTo>
                    <a:pt x="2880" y="1228"/>
                  </a:lnTo>
                  <a:lnTo>
                    <a:pt x="2890" y="1300"/>
                  </a:lnTo>
                  <a:lnTo>
                    <a:pt x="2895" y="1374"/>
                  </a:lnTo>
                  <a:lnTo>
                    <a:pt x="2897" y="14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370"/>
            <p:cNvSpPr>
              <a:spLocks/>
            </p:cNvSpPr>
            <p:nvPr/>
          </p:nvSpPr>
          <p:spPr bwMode="auto">
            <a:xfrm>
              <a:off x="5027" y="3390"/>
              <a:ext cx="128" cy="129"/>
            </a:xfrm>
            <a:custGeom>
              <a:avLst/>
              <a:gdLst/>
              <a:ahLst/>
              <a:cxnLst>
                <a:cxn ang="0">
                  <a:pos x="2312" y="1277"/>
                </a:cxn>
                <a:cxn ang="0">
                  <a:pos x="2281" y="1448"/>
                </a:cxn>
                <a:cxn ang="0">
                  <a:pos x="2227" y="1609"/>
                </a:cxn>
                <a:cxn ang="0">
                  <a:pos x="2150" y="1759"/>
                </a:cxn>
                <a:cxn ang="0">
                  <a:pos x="2052" y="1896"/>
                </a:cxn>
                <a:cxn ang="0">
                  <a:pos x="1938" y="2016"/>
                </a:cxn>
                <a:cxn ang="0">
                  <a:pos x="1807" y="2119"/>
                </a:cxn>
                <a:cxn ang="0">
                  <a:pos x="1661" y="2202"/>
                </a:cxn>
                <a:cxn ang="0">
                  <a:pos x="1503" y="2265"/>
                </a:cxn>
                <a:cxn ang="0">
                  <a:pos x="1335" y="2303"/>
                </a:cxn>
                <a:cxn ang="0">
                  <a:pos x="1159" y="2317"/>
                </a:cxn>
                <a:cxn ang="0">
                  <a:pos x="982" y="2303"/>
                </a:cxn>
                <a:cxn ang="0">
                  <a:pos x="814" y="2265"/>
                </a:cxn>
                <a:cxn ang="0">
                  <a:pos x="656" y="2202"/>
                </a:cxn>
                <a:cxn ang="0">
                  <a:pos x="511" y="2119"/>
                </a:cxn>
                <a:cxn ang="0">
                  <a:pos x="380" y="2016"/>
                </a:cxn>
                <a:cxn ang="0">
                  <a:pos x="264" y="1896"/>
                </a:cxn>
                <a:cxn ang="0">
                  <a:pos x="167" y="1759"/>
                </a:cxn>
                <a:cxn ang="0">
                  <a:pos x="91" y="1609"/>
                </a:cxn>
                <a:cxn ang="0">
                  <a:pos x="36" y="1448"/>
                </a:cxn>
                <a:cxn ang="0">
                  <a:pos x="6" y="1277"/>
                </a:cxn>
                <a:cxn ang="0">
                  <a:pos x="1" y="1099"/>
                </a:cxn>
                <a:cxn ang="0">
                  <a:pos x="23" y="924"/>
                </a:cxn>
                <a:cxn ang="0">
                  <a:pos x="70" y="760"/>
                </a:cxn>
                <a:cxn ang="0">
                  <a:pos x="139" y="606"/>
                </a:cxn>
                <a:cxn ang="0">
                  <a:pos x="229" y="465"/>
                </a:cxn>
                <a:cxn ang="0">
                  <a:pos x="339" y="339"/>
                </a:cxn>
                <a:cxn ang="0">
                  <a:pos x="465" y="230"/>
                </a:cxn>
                <a:cxn ang="0">
                  <a:pos x="606" y="139"/>
                </a:cxn>
                <a:cxn ang="0">
                  <a:pos x="760" y="70"/>
                </a:cxn>
                <a:cxn ang="0">
                  <a:pos x="925" y="23"/>
                </a:cxn>
                <a:cxn ang="0">
                  <a:pos x="1099" y="2"/>
                </a:cxn>
                <a:cxn ang="0">
                  <a:pos x="1277" y="6"/>
                </a:cxn>
                <a:cxn ang="0">
                  <a:pos x="1448" y="37"/>
                </a:cxn>
                <a:cxn ang="0">
                  <a:pos x="1610" y="91"/>
                </a:cxn>
                <a:cxn ang="0">
                  <a:pos x="1759" y="168"/>
                </a:cxn>
                <a:cxn ang="0">
                  <a:pos x="1896" y="264"/>
                </a:cxn>
                <a:cxn ang="0">
                  <a:pos x="2016" y="379"/>
                </a:cxn>
                <a:cxn ang="0">
                  <a:pos x="2120" y="511"/>
                </a:cxn>
                <a:cxn ang="0">
                  <a:pos x="2204" y="656"/>
                </a:cxn>
                <a:cxn ang="0">
                  <a:pos x="2265" y="814"/>
                </a:cxn>
                <a:cxn ang="0">
                  <a:pos x="2304" y="981"/>
                </a:cxn>
                <a:cxn ang="0">
                  <a:pos x="2318" y="1158"/>
                </a:cxn>
              </a:cxnLst>
              <a:rect l="0" t="0" r="r" b="b"/>
              <a:pathLst>
                <a:path w="2318" h="2317">
                  <a:moveTo>
                    <a:pt x="2318" y="1158"/>
                  </a:moveTo>
                  <a:lnTo>
                    <a:pt x="2316" y="1217"/>
                  </a:lnTo>
                  <a:lnTo>
                    <a:pt x="2312" y="1277"/>
                  </a:lnTo>
                  <a:lnTo>
                    <a:pt x="2304" y="1335"/>
                  </a:lnTo>
                  <a:lnTo>
                    <a:pt x="2294" y="1392"/>
                  </a:lnTo>
                  <a:lnTo>
                    <a:pt x="2281" y="1448"/>
                  </a:lnTo>
                  <a:lnTo>
                    <a:pt x="2265" y="1503"/>
                  </a:lnTo>
                  <a:lnTo>
                    <a:pt x="2247" y="1557"/>
                  </a:lnTo>
                  <a:lnTo>
                    <a:pt x="2227" y="1609"/>
                  </a:lnTo>
                  <a:lnTo>
                    <a:pt x="2204" y="1661"/>
                  </a:lnTo>
                  <a:lnTo>
                    <a:pt x="2177" y="1710"/>
                  </a:lnTo>
                  <a:lnTo>
                    <a:pt x="2150" y="1759"/>
                  </a:lnTo>
                  <a:lnTo>
                    <a:pt x="2120" y="1806"/>
                  </a:lnTo>
                  <a:lnTo>
                    <a:pt x="2087" y="1851"/>
                  </a:lnTo>
                  <a:lnTo>
                    <a:pt x="2052" y="1896"/>
                  </a:lnTo>
                  <a:lnTo>
                    <a:pt x="2016" y="1937"/>
                  </a:lnTo>
                  <a:lnTo>
                    <a:pt x="1978" y="1977"/>
                  </a:lnTo>
                  <a:lnTo>
                    <a:pt x="1938" y="2016"/>
                  </a:lnTo>
                  <a:lnTo>
                    <a:pt x="1896" y="2052"/>
                  </a:lnTo>
                  <a:lnTo>
                    <a:pt x="1852" y="2087"/>
                  </a:lnTo>
                  <a:lnTo>
                    <a:pt x="1807" y="2119"/>
                  </a:lnTo>
                  <a:lnTo>
                    <a:pt x="1759" y="2149"/>
                  </a:lnTo>
                  <a:lnTo>
                    <a:pt x="1711" y="2177"/>
                  </a:lnTo>
                  <a:lnTo>
                    <a:pt x="1661" y="2202"/>
                  </a:lnTo>
                  <a:lnTo>
                    <a:pt x="1610" y="2226"/>
                  </a:lnTo>
                  <a:lnTo>
                    <a:pt x="1557" y="2247"/>
                  </a:lnTo>
                  <a:lnTo>
                    <a:pt x="1503" y="2265"/>
                  </a:lnTo>
                  <a:lnTo>
                    <a:pt x="1448" y="2281"/>
                  </a:lnTo>
                  <a:lnTo>
                    <a:pt x="1392" y="2293"/>
                  </a:lnTo>
                  <a:lnTo>
                    <a:pt x="1335" y="2303"/>
                  </a:lnTo>
                  <a:lnTo>
                    <a:pt x="1277" y="2310"/>
                  </a:lnTo>
                  <a:lnTo>
                    <a:pt x="1218" y="2316"/>
                  </a:lnTo>
                  <a:lnTo>
                    <a:pt x="1159" y="2317"/>
                  </a:lnTo>
                  <a:lnTo>
                    <a:pt x="1099" y="2316"/>
                  </a:lnTo>
                  <a:lnTo>
                    <a:pt x="1040" y="2310"/>
                  </a:lnTo>
                  <a:lnTo>
                    <a:pt x="982" y="2303"/>
                  </a:lnTo>
                  <a:lnTo>
                    <a:pt x="925" y="2293"/>
                  </a:lnTo>
                  <a:lnTo>
                    <a:pt x="869" y="2281"/>
                  </a:lnTo>
                  <a:lnTo>
                    <a:pt x="814" y="2265"/>
                  </a:lnTo>
                  <a:lnTo>
                    <a:pt x="760" y="2247"/>
                  </a:lnTo>
                  <a:lnTo>
                    <a:pt x="707" y="2226"/>
                  </a:lnTo>
                  <a:lnTo>
                    <a:pt x="656" y="2202"/>
                  </a:lnTo>
                  <a:lnTo>
                    <a:pt x="606" y="2177"/>
                  </a:lnTo>
                  <a:lnTo>
                    <a:pt x="558" y="2149"/>
                  </a:lnTo>
                  <a:lnTo>
                    <a:pt x="511" y="2119"/>
                  </a:lnTo>
                  <a:lnTo>
                    <a:pt x="465" y="2087"/>
                  </a:lnTo>
                  <a:lnTo>
                    <a:pt x="421" y="2052"/>
                  </a:lnTo>
                  <a:lnTo>
                    <a:pt x="380" y="2016"/>
                  </a:lnTo>
                  <a:lnTo>
                    <a:pt x="339" y="1977"/>
                  </a:lnTo>
                  <a:lnTo>
                    <a:pt x="300" y="1937"/>
                  </a:lnTo>
                  <a:lnTo>
                    <a:pt x="264" y="1896"/>
                  </a:lnTo>
                  <a:lnTo>
                    <a:pt x="229" y="1851"/>
                  </a:lnTo>
                  <a:lnTo>
                    <a:pt x="198" y="1806"/>
                  </a:lnTo>
                  <a:lnTo>
                    <a:pt x="167" y="1759"/>
                  </a:lnTo>
                  <a:lnTo>
                    <a:pt x="139" y="1710"/>
                  </a:lnTo>
                  <a:lnTo>
                    <a:pt x="114" y="1661"/>
                  </a:lnTo>
                  <a:lnTo>
                    <a:pt x="91" y="1609"/>
                  </a:lnTo>
                  <a:lnTo>
                    <a:pt x="70" y="1557"/>
                  </a:lnTo>
                  <a:lnTo>
                    <a:pt x="52" y="1503"/>
                  </a:lnTo>
                  <a:lnTo>
                    <a:pt x="36" y="1448"/>
                  </a:lnTo>
                  <a:lnTo>
                    <a:pt x="23" y="1392"/>
                  </a:lnTo>
                  <a:lnTo>
                    <a:pt x="13" y="1335"/>
                  </a:lnTo>
                  <a:lnTo>
                    <a:pt x="6" y="1277"/>
                  </a:lnTo>
                  <a:lnTo>
                    <a:pt x="1" y="1217"/>
                  </a:lnTo>
                  <a:lnTo>
                    <a:pt x="0" y="1158"/>
                  </a:lnTo>
                  <a:lnTo>
                    <a:pt x="1" y="1099"/>
                  </a:lnTo>
                  <a:lnTo>
                    <a:pt x="6" y="1040"/>
                  </a:lnTo>
                  <a:lnTo>
                    <a:pt x="13" y="981"/>
                  </a:lnTo>
                  <a:lnTo>
                    <a:pt x="23" y="924"/>
                  </a:lnTo>
                  <a:lnTo>
                    <a:pt x="36" y="868"/>
                  </a:lnTo>
                  <a:lnTo>
                    <a:pt x="52" y="814"/>
                  </a:lnTo>
                  <a:lnTo>
                    <a:pt x="70" y="760"/>
                  </a:lnTo>
                  <a:lnTo>
                    <a:pt x="91" y="707"/>
                  </a:lnTo>
                  <a:lnTo>
                    <a:pt x="114" y="656"/>
                  </a:lnTo>
                  <a:lnTo>
                    <a:pt x="139" y="606"/>
                  </a:lnTo>
                  <a:lnTo>
                    <a:pt x="167" y="557"/>
                  </a:lnTo>
                  <a:lnTo>
                    <a:pt x="198" y="511"/>
                  </a:lnTo>
                  <a:lnTo>
                    <a:pt x="229" y="465"/>
                  </a:lnTo>
                  <a:lnTo>
                    <a:pt x="264" y="422"/>
                  </a:lnTo>
                  <a:lnTo>
                    <a:pt x="300" y="379"/>
                  </a:lnTo>
                  <a:lnTo>
                    <a:pt x="339" y="339"/>
                  </a:lnTo>
                  <a:lnTo>
                    <a:pt x="380" y="301"/>
                  </a:lnTo>
                  <a:lnTo>
                    <a:pt x="421" y="264"/>
                  </a:lnTo>
                  <a:lnTo>
                    <a:pt x="465" y="230"/>
                  </a:lnTo>
                  <a:lnTo>
                    <a:pt x="511" y="197"/>
                  </a:lnTo>
                  <a:lnTo>
                    <a:pt x="558" y="168"/>
                  </a:lnTo>
                  <a:lnTo>
                    <a:pt x="606" y="139"/>
                  </a:lnTo>
                  <a:lnTo>
                    <a:pt x="656" y="114"/>
                  </a:lnTo>
                  <a:lnTo>
                    <a:pt x="707" y="91"/>
                  </a:lnTo>
                  <a:lnTo>
                    <a:pt x="760" y="70"/>
                  </a:lnTo>
                  <a:lnTo>
                    <a:pt x="814" y="51"/>
                  </a:lnTo>
                  <a:lnTo>
                    <a:pt x="869" y="37"/>
                  </a:lnTo>
                  <a:lnTo>
                    <a:pt x="925" y="23"/>
                  </a:lnTo>
                  <a:lnTo>
                    <a:pt x="982" y="13"/>
                  </a:lnTo>
                  <a:lnTo>
                    <a:pt x="1040" y="6"/>
                  </a:lnTo>
                  <a:lnTo>
                    <a:pt x="1099" y="2"/>
                  </a:lnTo>
                  <a:lnTo>
                    <a:pt x="1159" y="0"/>
                  </a:lnTo>
                  <a:lnTo>
                    <a:pt x="1218" y="2"/>
                  </a:lnTo>
                  <a:lnTo>
                    <a:pt x="1277" y="6"/>
                  </a:lnTo>
                  <a:lnTo>
                    <a:pt x="1335" y="13"/>
                  </a:lnTo>
                  <a:lnTo>
                    <a:pt x="1392" y="23"/>
                  </a:lnTo>
                  <a:lnTo>
                    <a:pt x="1448" y="37"/>
                  </a:lnTo>
                  <a:lnTo>
                    <a:pt x="1503" y="51"/>
                  </a:lnTo>
                  <a:lnTo>
                    <a:pt x="1557" y="70"/>
                  </a:lnTo>
                  <a:lnTo>
                    <a:pt x="1610" y="91"/>
                  </a:lnTo>
                  <a:lnTo>
                    <a:pt x="1661" y="114"/>
                  </a:lnTo>
                  <a:lnTo>
                    <a:pt x="1711" y="139"/>
                  </a:lnTo>
                  <a:lnTo>
                    <a:pt x="1759" y="168"/>
                  </a:lnTo>
                  <a:lnTo>
                    <a:pt x="1807" y="197"/>
                  </a:lnTo>
                  <a:lnTo>
                    <a:pt x="1852" y="230"/>
                  </a:lnTo>
                  <a:lnTo>
                    <a:pt x="1896" y="264"/>
                  </a:lnTo>
                  <a:lnTo>
                    <a:pt x="1938" y="301"/>
                  </a:lnTo>
                  <a:lnTo>
                    <a:pt x="1978" y="339"/>
                  </a:lnTo>
                  <a:lnTo>
                    <a:pt x="2016" y="379"/>
                  </a:lnTo>
                  <a:lnTo>
                    <a:pt x="2052" y="422"/>
                  </a:lnTo>
                  <a:lnTo>
                    <a:pt x="2087" y="465"/>
                  </a:lnTo>
                  <a:lnTo>
                    <a:pt x="2120" y="511"/>
                  </a:lnTo>
                  <a:lnTo>
                    <a:pt x="2150" y="557"/>
                  </a:lnTo>
                  <a:lnTo>
                    <a:pt x="2177" y="606"/>
                  </a:lnTo>
                  <a:lnTo>
                    <a:pt x="2204" y="656"/>
                  </a:lnTo>
                  <a:lnTo>
                    <a:pt x="2227" y="707"/>
                  </a:lnTo>
                  <a:lnTo>
                    <a:pt x="2247" y="760"/>
                  </a:lnTo>
                  <a:lnTo>
                    <a:pt x="2265" y="814"/>
                  </a:lnTo>
                  <a:lnTo>
                    <a:pt x="2281" y="868"/>
                  </a:lnTo>
                  <a:lnTo>
                    <a:pt x="2294" y="924"/>
                  </a:lnTo>
                  <a:lnTo>
                    <a:pt x="2304" y="981"/>
                  </a:lnTo>
                  <a:lnTo>
                    <a:pt x="2312" y="1040"/>
                  </a:lnTo>
                  <a:lnTo>
                    <a:pt x="2316" y="1099"/>
                  </a:lnTo>
                  <a:lnTo>
                    <a:pt x="2318" y="1158"/>
                  </a:lnTo>
                  <a:close/>
                </a:path>
              </a:pathLst>
            </a:custGeom>
            <a:solidFill>
              <a:srgbClr val="BCC1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371"/>
            <p:cNvSpPr>
              <a:spLocks noEditPoints="1"/>
            </p:cNvSpPr>
            <p:nvPr/>
          </p:nvSpPr>
          <p:spPr bwMode="auto">
            <a:xfrm>
              <a:off x="4663" y="3442"/>
              <a:ext cx="346" cy="72"/>
            </a:xfrm>
            <a:custGeom>
              <a:avLst/>
              <a:gdLst/>
              <a:ahLst/>
              <a:cxnLst>
                <a:cxn ang="0">
                  <a:pos x="387" y="93"/>
                </a:cxn>
                <a:cxn ang="0">
                  <a:pos x="64" y="391"/>
                </a:cxn>
                <a:cxn ang="0">
                  <a:pos x="25" y="799"/>
                </a:cxn>
                <a:cxn ang="0">
                  <a:pos x="293" y="1134"/>
                </a:cxn>
                <a:cxn ang="0">
                  <a:pos x="763" y="1279"/>
                </a:cxn>
                <a:cxn ang="0">
                  <a:pos x="5847" y="1187"/>
                </a:cxn>
                <a:cxn ang="0">
                  <a:pos x="6172" y="888"/>
                </a:cxn>
                <a:cxn ang="0">
                  <a:pos x="6210" y="480"/>
                </a:cxn>
                <a:cxn ang="0">
                  <a:pos x="5942" y="146"/>
                </a:cxn>
                <a:cxn ang="0">
                  <a:pos x="5471" y="1"/>
                </a:cxn>
                <a:cxn ang="0">
                  <a:pos x="1346" y="959"/>
                </a:cxn>
                <a:cxn ang="0">
                  <a:pos x="1229" y="1060"/>
                </a:cxn>
                <a:cxn ang="0">
                  <a:pos x="1069" y="1072"/>
                </a:cxn>
                <a:cxn ang="0">
                  <a:pos x="938" y="989"/>
                </a:cxn>
                <a:cxn ang="0">
                  <a:pos x="882" y="843"/>
                </a:cxn>
                <a:cxn ang="0">
                  <a:pos x="918" y="422"/>
                </a:cxn>
                <a:cxn ang="0">
                  <a:pos x="1034" y="320"/>
                </a:cxn>
                <a:cxn ang="0">
                  <a:pos x="1194" y="308"/>
                </a:cxn>
                <a:cxn ang="0">
                  <a:pos x="1324" y="392"/>
                </a:cxn>
                <a:cxn ang="0">
                  <a:pos x="1382" y="538"/>
                </a:cxn>
                <a:cxn ang="0">
                  <a:pos x="2326" y="949"/>
                </a:cxn>
                <a:cxn ang="0">
                  <a:pos x="2215" y="1055"/>
                </a:cxn>
                <a:cxn ang="0">
                  <a:pos x="2056" y="1074"/>
                </a:cxn>
                <a:cxn ang="0">
                  <a:pos x="1920" y="998"/>
                </a:cxn>
                <a:cxn ang="0">
                  <a:pos x="1857" y="855"/>
                </a:cxn>
                <a:cxn ang="0">
                  <a:pos x="1885" y="432"/>
                </a:cxn>
                <a:cxn ang="0">
                  <a:pos x="1998" y="325"/>
                </a:cxn>
                <a:cxn ang="0">
                  <a:pos x="2156" y="306"/>
                </a:cxn>
                <a:cxn ang="0">
                  <a:pos x="2291" y="383"/>
                </a:cxn>
                <a:cxn ang="0">
                  <a:pos x="2355" y="525"/>
                </a:cxn>
                <a:cxn ang="0">
                  <a:pos x="3390" y="938"/>
                </a:cxn>
                <a:cxn ang="0">
                  <a:pos x="3283" y="1049"/>
                </a:cxn>
                <a:cxn ang="0">
                  <a:pos x="3125" y="1077"/>
                </a:cxn>
                <a:cxn ang="0">
                  <a:pos x="2986" y="1007"/>
                </a:cxn>
                <a:cxn ang="0">
                  <a:pos x="2915" y="867"/>
                </a:cxn>
                <a:cxn ang="0">
                  <a:pos x="2938" y="443"/>
                </a:cxn>
                <a:cxn ang="0">
                  <a:pos x="3045" y="331"/>
                </a:cxn>
                <a:cxn ang="0">
                  <a:pos x="3201" y="303"/>
                </a:cxn>
                <a:cxn ang="0">
                  <a:pos x="3341" y="374"/>
                </a:cxn>
                <a:cxn ang="0">
                  <a:pos x="3411" y="513"/>
                </a:cxn>
                <a:cxn ang="0">
                  <a:pos x="4453" y="926"/>
                </a:cxn>
                <a:cxn ang="0">
                  <a:pos x="4351" y="1044"/>
                </a:cxn>
                <a:cxn ang="0">
                  <a:pos x="4196" y="1079"/>
                </a:cxn>
                <a:cxn ang="0">
                  <a:pos x="4053" y="1015"/>
                </a:cxn>
                <a:cxn ang="0">
                  <a:pos x="3976" y="880"/>
                </a:cxn>
                <a:cxn ang="0">
                  <a:pos x="3991" y="453"/>
                </a:cxn>
                <a:cxn ang="0">
                  <a:pos x="4092" y="337"/>
                </a:cxn>
                <a:cxn ang="0">
                  <a:pos x="4247" y="302"/>
                </a:cxn>
                <a:cxn ang="0">
                  <a:pos x="4390" y="366"/>
                </a:cxn>
                <a:cxn ang="0">
                  <a:pos x="4466" y="501"/>
                </a:cxn>
                <a:cxn ang="0">
                  <a:pos x="5403" y="916"/>
                </a:cxn>
                <a:cxn ang="0">
                  <a:pos x="5308" y="1037"/>
                </a:cxn>
                <a:cxn ang="0">
                  <a:pos x="5156" y="1080"/>
                </a:cxn>
                <a:cxn ang="0">
                  <a:pos x="5008" y="1023"/>
                </a:cxn>
                <a:cxn ang="0">
                  <a:pos x="4925" y="893"/>
                </a:cxn>
                <a:cxn ang="0">
                  <a:pos x="4932" y="465"/>
                </a:cxn>
                <a:cxn ang="0">
                  <a:pos x="5027" y="343"/>
                </a:cxn>
                <a:cxn ang="0">
                  <a:pos x="5181" y="301"/>
                </a:cxn>
                <a:cxn ang="0">
                  <a:pos x="5327" y="358"/>
                </a:cxn>
                <a:cxn ang="0">
                  <a:pos x="5411" y="488"/>
                </a:cxn>
              </a:cxnLst>
              <a:rect l="0" t="0" r="r" b="b"/>
              <a:pathLst>
                <a:path w="6235" h="1280">
                  <a:moveTo>
                    <a:pt x="5430" y="0"/>
                  </a:moveTo>
                  <a:lnTo>
                    <a:pt x="806" y="0"/>
                  </a:lnTo>
                  <a:lnTo>
                    <a:pt x="763" y="1"/>
                  </a:lnTo>
                  <a:lnTo>
                    <a:pt x="723" y="3"/>
                  </a:lnTo>
                  <a:lnTo>
                    <a:pt x="683" y="7"/>
                  </a:lnTo>
                  <a:lnTo>
                    <a:pt x="643" y="12"/>
                  </a:lnTo>
                  <a:lnTo>
                    <a:pt x="603" y="20"/>
                  </a:lnTo>
                  <a:lnTo>
                    <a:pt x="565" y="28"/>
                  </a:lnTo>
                  <a:lnTo>
                    <a:pt x="528" y="39"/>
                  </a:lnTo>
                  <a:lnTo>
                    <a:pt x="491" y="50"/>
                  </a:lnTo>
                  <a:lnTo>
                    <a:pt x="456" y="63"/>
                  </a:lnTo>
                  <a:lnTo>
                    <a:pt x="421" y="77"/>
                  </a:lnTo>
                  <a:lnTo>
                    <a:pt x="387" y="93"/>
                  </a:lnTo>
                  <a:lnTo>
                    <a:pt x="355" y="110"/>
                  </a:lnTo>
                  <a:lnTo>
                    <a:pt x="323" y="126"/>
                  </a:lnTo>
                  <a:lnTo>
                    <a:pt x="293" y="146"/>
                  </a:lnTo>
                  <a:lnTo>
                    <a:pt x="264" y="166"/>
                  </a:lnTo>
                  <a:lnTo>
                    <a:pt x="236" y="187"/>
                  </a:lnTo>
                  <a:lnTo>
                    <a:pt x="209" y="209"/>
                  </a:lnTo>
                  <a:lnTo>
                    <a:pt x="183" y="232"/>
                  </a:lnTo>
                  <a:lnTo>
                    <a:pt x="160" y="257"/>
                  </a:lnTo>
                  <a:lnTo>
                    <a:pt x="138" y="282"/>
                  </a:lnTo>
                  <a:lnTo>
                    <a:pt x="116" y="308"/>
                  </a:lnTo>
                  <a:lnTo>
                    <a:pt x="97" y="335"/>
                  </a:lnTo>
                  <a:lnTo>
                    <a:pt x="79" y="362"/>
                  </a:lnTo>
                  <a:lnTo>
                    <a:pt x="64" y="391"/>
                  </a:lnTo>
                  <a:lnTo>
                    <a:pt x="49" y="420"/>
                  </a:lnTo>
                  <a:lnTo>
                    <a:pt x="36" y="449"/>
                  </a:lnTo>
                  <a:lnTo>
                    <a:pt x="25" y="480"/>
                  </a:lnTo>
                  <a:lnTo>
                    <a:pt x="16" y="511"/>
                  </a:lnTo>
                  <a:lnTo>
                    <a:pt x="8" y="542"/>
                  </a:lnTo>
                  <a:lnTo>
                    <a:pt x="4" y="574"/>
                  </a:lnTo>
                  <a:lnTo>
                    <a:pt x="1" y="607"/>
                  </a:lnTo>
                  <a:lnTo>
                    <a:pt x="0" y="640"/>
                  </a:lnTo>
                  <a:lnTo>
                    <a:pt x="1" y="672"/>
                  </a:lnTo>
                  <a:lnTo>
                    <a:pt x="4" y="705"/>
                  </a:lnTo>
                  <a:lnTo>
                    <a:pt x="8" y="737"/>
                  </a:lnTo>
                  <a:lnTo>
                    <a:pt x="16" y="769"/>
                  </a:lnTo>
                  <a:lnTo>
                    <a:pt x="25" y="799"/>
                  </a:lnTo>
                  <a:lnTo>
                    <a:pt x="36" y="830"/>
                  </a:lnTo>
                  <a:lnTo>
                    <a:pt x="49" y="860"/>
                  </a:lnTo>
                  <a:lnTo>
                    <a:pt x="64" y="888"/>
                  </a:lnTo>
                  <a:lnTo>
                    <a:pt x="79" y="917"/>
                  </a:lnTo>
                  <a:lnTo>
                    <a:pt x="97" y="944"/>
                  </a:lnTo>
                  <a:lnTo>
                    <a:pt x="116" y="972"/>
                  </a:lnTo>
                  <a:lnTo>
                    <a:pt x="138" y="997"/>
                  </a:lnTo>
                  <a:lnTo>
                    <a:pt x="160" y="1023"/>
                  </a:lnTo>
                  <a:lnTo>
                    <a:pt x="183" y="1047"/>
                  </a:lnTo>
                  <a:lnTo>
                    <a:pt x="209" y="1070"/>
                  </a:lnTo>
                  <a:lnTo>
                    <a:pt x="236" y="1092"/>
                  </a:lnTo>
                  <a:lnTo>
                    <a:pt x="264" y="1114"/>
                  </a:lnTo>
                  <a:lnTo>
                    <a:pt x="293" y="1134"/>
                  </a:lnTo>
                  <a:lnTo>
                    <a:pt x="323" y="1153"/>
                  </a:lnTo>
                  <a:lnTo>
                    <a:pt x="355" y="1171"/>
                  </a:lnTo>
                  <a:lnTo>
                    <a:pt x="387" y="1187"/>
                  </a:lnTo>
                  <a:lnTo>
                    <a:pt x="421" y="1203"/>
                  </a:lnTo>
                  <a:lnTo>
                    <a:pt x="456" y="1216"/>
                  </a:lnTo>
                  <a:lnTo>
                    <a:pt x="491" y="1229"/>
                  </a:lnTo>
                  <a:lnTo>
                    <a:pt x="528" y="1241"/>
                  </a:lnTo>
                  <a:lnTo>
                    <a:pt x="565" y="1251"/>
                  </a:lnTo>
                  <a:lnTo>
                    <a:pt x="603" y="1260"/>
                  </a:lnTo>
                  <a:lnTo>
                    <a:pt x="643" y="1267"/>
                  </a:lnTo>
                  <a:lnTo>
                    <a:pt x="683" y="1272"/>
                  </a:lnTo>
                  <a:lnTo>
                    <a:pt x="723" y="1277"/>
                  </a:lnTo>
                  <a:lnTo>
                    <a:pt x="763" y="1279"/>
                  </a:lnTo>
                  <a:lnTo>
                    <a:pt x="806" y="1280"/>
                  </a:lnTo>
                  <a:lnTo>
                    <a:pt x="5430" y="1280"/>
                  </a:lnTo>
                  <a:lnTo>
                    <a:pt x="5471" y="1279"/>
                  </a:lnTo>
                  <a:lnTo>
                    <a:pt x="5512" y="1277"/>
                  </a:lnTo>
                  <a:lnTo>
                    <a:pt x="5552" y="1272"/>
                  </a:lnTo>
                  <a:lnTo>
                    <a:pt x="5592" y="1267"/>
                  </a:lnTo>
                  <a:lnTo>
                    <a:pt x="5631" y="1260"/>
                  </a:lnTo>
                  <a:lnTo>
                    <a:pt x="5669" y="1251"/>
                  </a:lnTo>
                  <a:lnTo>
                    <a:pt x="5707" y="1241"/>
                  </a:lnTo>
                  <a:lnTo>
                    <a:pt x="5743" y="1229"/>
                  </a:lnTo>
                  <a:lnTo>
                    <a:pt x="5779" y="1216"/>
                  </a:lnTo>
                  <a:lnTo>
                    <a:pt x="5814" y="1203"/>
                  </a:lnTo>
                  <a:lnTo>
                    <a:pt x="5847" y="1187"/>
                  </a:lnTo>
                  <a:lnTo>
                    <a:pt x="5880" y="1171"/>
                  </a:lnTo>
                  <a:lnTo>
                    <a:pt x="5911" y="1153"/>
                  </a:lnTo>
                  <a:lnTo>
                    <a:pt x="5942" y="1134"/>
                  </a:lnTo>
                  <a:lnTo>
                    <a:pt x="5971" y="1114"/>
                  </a:lnTo>
                  <a:lnTo>
                    <a:pt x="5999" y="1092"/>
                  </a:lnTo>
                  <a:lnTo>
                    <a:pt x="6026" y="1070"/>
                  </a:lnTo>
                  <a:lnTo>
                    <a:pt x="6051" y="1047"/>
                  </a:lnTo>
                  <a:lnTo>
                    <a:pt x="6075" y="1023"/>
                  </a:lnTo>
                  <a:lnTo>
                    <a:pt x="6098" y="997"/>
                  </a:lnTo>
                  <a:lnTo>
                    <a:pt x="6119" y="972"/>
                  </a:lnTo>
                  <a:lnTo>
                    <a:pt x="6138" y="944"/>
                  </a:lnTo>
                  <a:lnTo>
                    <a:pt x="6156" y="917"/>
                  </a:lnTo>
                  <a:lnTo>
                    <a:pt x="6172" y="888"/>
                  </a:lnTo>
                  <a:lnTo>
                    <a:pt x="6187" y="860"/>
                  </a:lnTo>
                  <a:lnTo>
                    <a:pt x="6199" y="830"/>
                  </a:lnTo>
                  <a:lnTo>
                    <a:pt x="6210" y="799"/>
                  </a:lnTo>
                  <a:lnTo>
                    <a:pt x="6218" y="769"/>
                  </a:lnTo>
                  <a:lnTo>
                    <a:pt x="6226" y="737"/>
                  </a:lnTo>
                  <a:lnTo>
                    <a:pt x="6231" y="705"/>
                  </a:lnTo>
                  <a:lnTo>
                    <a:pt x="6234" y="672"/>
                  </a:lnTo>
                  <a:lnTo>
                    <a:pt x="6235" y="640"/>
                  </a:lnTo>
                  <a:lnTo>
                    <a:pt x="6234" y="607"/>
                  </a:lnTo>
                  <a:lnTo>
                    <a:pt x="6231" y="574"/>
                  </a:lnTo>
                  <a:lnTo>
                    <a:pt x="6226" y="542"/>
                  </a:lnTo>
                  <a:lnTo>
                    <a:pt x="6218" y="511"/>
                  </a:lnTo>
                  <a:lnTo>
                    <a:pt x="6210" y="480"/>
                  </a:lnTo>
                  <a:lnTo>
                    <a:pt x="6199" y="449"/>
                  </a:lnTo>
                  <a:lnTo>
                    <a:pt x="6187" y="420"/>
                  </a:lnTo>
                  <a:lnTo>
                    <a:pt x="6172" y="391"/>
                  </a:lnTo>
                  <a:lnTo>
                    <a:pt x="6156" y="362"/>
                  </a:lnTo>
                  <a:lnTo>
                    <a:pt x="6138" y="335"/>
                  </a:lnTo>
                  <a:lnTo>
                    <a:pt x="6119" y="308"/>
                  </a:lnTo>
                  <a:lnTo>
                    <a:pt x="6098" y="282"/>
                  </a:lnTo>
                  <a:lnTo>
                    <a:pt x="6075" y="257"/>
                  </a:lnTo>
                  <a:lnTo>
                    <a:pt x="6051" y="232"/>
                  </a:lnTo>
                  <a:lnTo>
                    <a:pt x="6026" y="209"/>
                  </a:lnTo>
                  <a:lnTo>
                    <a:pt x="5999" y="187"/>
                  </a:lnTo>
                  <a:lnTo>
                    <a:pt x="5971" y="166"/>
                  </a:lnTo>
                  <a:lnTo>
                    <a:pt x="5942" y="146"/>
                  </a:lnTo>
                  <a:lnTo>
                    <a:pt x="5911" y="126"/>
                  </a:lnTo>
                  <a:lnTo>
                    <a:pt x="5880" y="110"/>
                  </a:lnTo>
                  <a:lnTo>
                    <a:pt x="5847" y="93"/>
                  </a:lnTo>
                  <a:lnTo>
                    <a:pt x="5814" y="77"/>
                  </a:lnTo>
                  <a:lnTo>
                    <a:pt x="5779" y="63"/>
                  </a:lnTo>
                  <a:lnTo>
                    <a:pt x="5743" y="50"/>
                  </a:lnTo>
                  <a:lnTo>
                    <a:pt x="5707" y="39"/>
                  </a:lnTo>
                  <a:lnTo>
                    <a:pt x="5669" y="28"/>
                  </a:lnTo>
                  <a:lnTo>
                    <a:pt x="5631" y="20"/>
                  </a:lnTo>
                  <a:lnTo>
                    <a:pt x="5592" y="12"/>
                  </a:lnTo>
                  <a:lnTo>
                    <a:pt x="5552" y="7"/>
                  </a:lnTo>
                  <a:lnTo>
                    <a:pt x="5512" y="3"/>
                  </a:lnTo>
                  <a:lnTo>
                    <a:pt x="5471" y="1"/>
                  </a:lnTo>
                  <a:lnTo>
                    <a:pt x="5430" y="0"/>
                  </a:lnTo>
                  <a:close/>
                  <a:moveTo>
                    <a:pt x="1383" y="829"/>
                  </a:moveTo>
                  <a:lnTo>
                    <a:pt x="1382" y="843"/>
                  </a:lnTo>
                  <a:lnTo>
                    <a:pt x="1380" y="855"/>
                  </a:lnTo>
                  <a:lnTo>
                    <a:pt x="1379" y="867"/>
                  </a:lnTo>
                  <a:lnTo>
                    <a:pt x="1377" y="880"/>
                  </a:lnTo>
                  <a:lnTo>
                    <a:pt x="1374" y="893"/>
                  </a:lnTo>
                  <a:lnTo>
                    <a:pt x="1371" y="904"/>
                  </a:lnTo>
                  <a:lnTo>
                    <a:pt x="1367" y="916"/>
                  </a:lnTo>
                  <a:lnTo>
                    <a:pt x="1362" y="926"/>
                  </a:lnTo>
                  <a:lnTo>
                    <a:pt x="1357" y="938"/>
                  </a:lnTo>
                  <a:lnTo>
                    <a:pt x="1352" y="949"/>
                  </a:lnTo>
                  <a:lnTo>
                    <a:pt x="1346" y="959"/>
                  </a:lnTo>
                  <a:lnTo>
                    <a:pt x="1339" y="970"/>
                  </a:lnTo>
                  <a:lnTo>
                    <a:pt x="1332" y="979"/>
                  </a:lnTo>
                  <a:lnTo>
                    <a:pt x="1324" y="989"/>
                  </a:lnTo>
                  <a:lnTo>
                    <a:pt x="1317" y="998"/>
                  </a:lnTo>
                  <a:lnTo>
                    <a:pt x="1308" y="1007"/>
                  </a:lnTo>
                  <a:lnTo>
                    <a:pt x="1300" y="1015"/>
                  </a:lnTo>
                  <a:lnTo>
                    <a:pt x="1290" y="1023"/>
                  </a:lnTo>
                  <a:lnTo>
                    <a:pt x="1281" y="1030"/>
                  </a:lnTo>
                  <a:lnTo>
                    <a:pt x="1271" y="1037"/>
                  </a:lnTo>
                  <a:lnTo>
                    <a:pt x="1262" y="1044"/>
                  </a:lnTo>
                  <a:lnTo>
                    <a:pt x="1251" y="1049"/>
                  </a:lnTo>
                  <a:lnTo>
                    <a:pt x="1241" y="1055"/>
                  </a:lnTo>
                  <a:lnTo>
                    <a:pt x="1229" y="1060"/>
                  </a:lnTo>
                  <a:lnTo>
                    <a:pt x="1217" y="1065"/>
                  </a:lnTo>
                  <a:lnTo>
                    <a:pt x="1206" y="1068"/>
                  </a:lnTo>
                  <a:lnTo>
                    <a:pt x="1194" y="1072"/>
                  </a:lnTo>
                  <a:lnTo>
                    <a:pt x="1182" y="1074"/>
                  </a:lnTo>
                  <a:lnTo>
                    <a:pt x="1170" y="1077"/>
                  </a:lnTo>
                  <a:lnTo>
                    <a:pt x="1157" y="1079"/>
                  </a:lnTo>
                  <a:lnTo>
                    <a:pt x="1144" y="1080"/>
                  </a:lnTo>
                  <a:lnTo>
                    <a:pt x="1132" y="1080"/>
                  </a:lnTo>
                  <a:lnTo>
                    <a:pt x="1119" y="1080"/>
                  </a:lnTo>
                  <a:lnTo>
                    <a:pt x="1106" y="1079"/>
                  </a:lnTo>
                  <a:lnTo>
                    <a:pt x="1094" y="1077"/>
                  </a:lnTo>
                  <a:lnTo>
                    <a:pt x="1081" y="1074"/>
                  </a:lnTo>
                  <a:lnTo>
                    <a:pt x="1069" y="1072"/>
                  </a:lnTo>
                  <a:lnTo>
                    <a:pt x="1058" y="1068"/>
                  </a:lnTo>
                  <a:lnTo>
                    <a:pt x="1046" y="1065"/>
                  </a:lnTo>
                  <a:lnTo>
                    <a:pt x="1034" y="1060"/>
                  </a:lnTo>
                  <a:lnTo>
                    <a:pt x="1023" y="1055"/>
                  </a:lnTo>
                  <a:lnTo>
                    <a:pt x="1012" y="1049"/>
                  </a:lnTo>
                  <a:lnTo>
                    <a:pt x="1001" y="1044"/>
                  </a:lnTo>
                  <a:lnTo>
                    <a:pt x="992" y="1037"/>
                  </a:lnTo>
                  <a:lnTo>
                    <a:pt x="981" y="1030"/>
                  </a:lnTo>
                  <a:lnTo>
                    <a:pt x="972" y="1023"/>
                  </a:lnTo>
                  <a:lnTo>
                    <a:pt x="963" y="1015"/>
                  </a:lnTo>
                  <a:lnTo>
                    <a:pt x="955" y="1007"/>
                  </a:lnTo>
                  <a:lnTo>
                    <a:pt x="946" y="998"/>
                  </a:lnTo>
                  <a:lnTo>
                    <a:pt x="938" y="989"/>
                  </a:lnTo>
                  <a:lnTo>
                    <a:pt x="931" y="979"/>
                  </a:lnTo>
                  <a:lnTo>
                    <a:pt x="924" y="970"/>
                  </a:lnTo>
                  <a:lnTo>
                    <a:pt x="918" y="959"/>
                  </a:lnTo>
                  <a:lnTo>
                    <a:pt x="911" y="949"/>
                  </a:lnTo>
                  <a:lnTo>
                    <a:pt x="906" y="938"/>
                  </a:lnTo>
                  <a:lnTo>
                    <a:pt x="901" y="926"/>
                  </a:lnTo>
                  <a:lnTo>
                    <a:pt x="897" y="916"/>
                  </a:lnTo>
                  <a:lnTo>
                    <a:pt x="892" y="904"/>
                  </a:lnTo>
                  <a:lnTo>
                    <a:pt x="889" y="893"/>
                  </a:lnTo>
                  <a:lnTo>
                    <a:pt x="886" y="880"/>
                  </a:lnTo>
                  <a:lnTo>
                    <a:pt x="884" y="867"/>
                  </a:lnTo>
                  <a:lnTo>
                    <a:pt x="883" y="855"/>
                  </a:lnTo>
                  <a:lnTo>
                    <a:pt x="882" y="843"/>
                  </a:lnTo>
                  <a:lnTo>
                    <a:pt x="881" y="829"/>
                  </a:lnTo>
                  <a:lnTo>
                    <a:pt x="881" y="551"/>
                  </a:lnTo>
                  <a:lnTo>
                    <a:pt x="882" y="538"/>
                  </a:lnTo>
                  <a:lnTo>
                    <a:pt x="883" y="525"/>
                  </a:lnTo>
                  <a:lnTo>
                    <a:pt x="884" y="513"/>
                  </a:lnTo>
                  <a:lnTo>
                    <a:pt x="886" y="501"/>
                  </a:lnTo>
                  <a:lnTo>
                    <a:pt x="889" y="488"/>
                  </a:lnTo>
                  <a:lnTo>
                    <a:pt x="892" y="477"/>
                  </a:lnTo>
                  <a:lnTo>
                    <a:pt x="897" y="465"/>
                  </a:lnTo>
                  <a:lnTo>
                    <a:pt x="901" y="453"/>
                  </a:lnTo>
                  <a:lnTo>
                    <a:pt x="906" y="443"/>
                  </a:lnTo>
                  <a:lnTo>
                    <a:pt x="911" y="432"/>
                  </a:lnTo>
                  <a:lnTo>
                    <a:pt x="918" y="422"/>
                  </a:lnTo>
                  <a:lnTo>
                    <a:pt x="924" y="411"/>
                  </a:lnTo>
                  <a:lnTo>
                    <a:pt x="931" y="402"/>
                  </a:lnTo>
                  <a:lnTo>
                    <a:pt x="938" y="392"/>
                  </a:lnTo>
                  <a:lnTo>
                    <a:pt x="946" y="383"/>
                  </a:lnTo>
                  <a:lnTo>
                    <a:pt x="955" y="374"/>
                  </a:lnTo>
                  <a:lnTo>
                    <a:pt x="963" y="366"/>
                  </a:lnTo>
                  <a:lnTo>
                    <a:pt x="972" y="358"/>
                  </a:lnTo>
                  <a:lnTo>
                    <a:pt x="981" y="351"/>
                  </a:lnTo>
                  <a:lnTo>
                    <a:pt x="992" y="343"/>
                  </a:lnTo>
                  <a:lnTo>
                    <a:pt x="1001" y="337"/>
                  </a:lnTo>
                  <a:lnTo>
                    <a:pt x="1012" y="331"/>
                  </a:lnTo>
                  <a:lnTo>
                    <a:pt x="1023" y="325"/>
                  </a:lnTo>
                  <a:lnTo>
                    <a:pt x="1034" y="320"/>
                  </a:lnTo>
                  <a:lnTo>
                    <a:pt x="1046" y="316"/>
                  </a:lnTo>
                  <a:lnTo>
                    <a:pt x="1058" y="312"/>
                  </a:lnTo>
                  <a:lnTo>
                    <a:pt x="1069" y="308"/>
                  </a:lnTo>
                  <a:lnTo>
                    <a:pt x="1081" y="306"/>
                  </a:lnTo>
                  <a:lnTo>
                    <a:pt x="1094" y="303"/>
                  </a:lnTo>
                  <a:lnTo>
                    <a:pt x="1106" y="302"/>
                  </a:lnTo>
                  <a:lnTo>
                    <a:pt x="1119" y="301"/>
                  </a:lnTo>
                  <a:lnTo>
                    <a:pt x="1132" y="301"/>
                  </a:lnTo>
                  <a:lnTo>
                    <a:pt x="1144" y="301"/>
                  </a:lnTo>
                  <a:lnTo>
                    <a:pt x="1157" y="302"/>
                  </a:lnTo>
                  <a:lnTo>
                    <a:pt x="1170" y="303"/>
                  </a:lnTo>
                  <a:lnTo>
                    <a:pt x="1182" y="306"/>
                  </a:lnTo>
                  <a:lnTo>
                    <a:pt x="1194" y="308"/>
                  </a:lnTo>
                  <a:lnTo>
                    <a:pt x="1206" y="312"/>
                  </a:lnTo>
                  <a:lnTo>
                    <a:pt x="1217" y="316"/>
                  </a:lnTo>
                  <a:lnTo>
                    <a:pt x="1229" y="320"/>
                  </a:lnTo>
                  <a:lnTo>
                    <a:pt x="1241" y="325"/>
                  </a:lnTo>
                  <a:lnTo>
                    <a:pt x="1251" y="331"/>
                  </a:lnTo>
                  <a:lnTo>
                    <a:pt x="1262" y="337"/>
                  </a:lnTo>
                  <a:lnTo>
                    <a:pt x="1271" y="343"/>
                  </a:lnTo>
                  <a:lnTo>
                    <a:pt x="1281" y="351"/>
                  </a:lnTo>
                  <a:lnTo>
                    <a:pt x="1290" y="358"/>
                  </a:lnTo>
                  <a:lnTo>
                    <a:pt x="1300" y="366"/>
                  </a:lnTo>
                  <a:lnTo>
                    <a:pt x="1308" y="374"/>
                  </a:lnTo>
                  <a:lnTo>
                    <a:pt x="1317" y="383"/>
                  </a:lnTo>
                  <a:lnTo>
                    <a:pt x="1324" y="392"/>
                  </a:lnTo>
                  <a:lnTo>
                    <a:pt x="1332" y="402"/>
                  </a:lnTo>
                  <a:lnTo>
                    <a:pt x="1339" y="411"/>
                  </a:lnTo>
                  <a:lnTo>
                    <a:pt x="1346" y="422"/>
                  </a:lnTo>
                  <a:lnTo>
                    <a:pt x="1352" y="432"/>
                  </a:lnTo>
                  <a:lnTo>
                    <a:pt x="1357" y="443"/>
                  </a:lnTo>
                  <a:lnTo>
                    <a:pt x="1362" y="453"/>
                  </a:lnTo>
                  <a:lnTo>
                    <a:pt x="1367" y="465"/>
                  </a:lnTo>
                  <a:lnTo>
                    <a:pt x="1371" y="477"/>
                  </a:lnTo>
                  <a:lnTo>
                    <a:pt x="1374" y="488"/>
                  </a:lnTo>
                  <a:lnTo>
                    <a:pt x="1377" y="501"/>
                  </a:lnTo>
                  <a:lnTo>
                    <a:pt x="1379" y="513"/>
                  </a:lnTo>
                  <a:lnTo>
                    <a:pt x="1380" y="525"/>
                  </a:lnTo>
                  <a:lnTo>
                    <a:pt x="1382" y="538"/>
                  </a:lnTo>
                  <a:lnTo>
                    <a:pt x="1383" y="551"/>
                  </a:lnTo>
                  <a:lnTo>
                    <a:pt x="1383" y="829"/>
                  </a:lnTo>
                  <a:close/>
                  <a:moveTo>
                    <a:pt x="2357" y="829"/>
                  </a:moveTo>
                  <a:lnTo>
                    <a:pt x="2357" y="843"/>
                  </a:lnTo>
                  <a:lnTo>
                    <a:pt x="2355" y="855"/>
                  </a:lnTo>
                  <a:lnTo>
                    <a:pt x="2353" y="867"/>
                  </a:lnTo>
                  <a:lnTo>
                    <a:pt x="2351" y="880"/>
                  </a:lnTo>
                  <a:lnTo>
                    <a:pt x="2348" y="893"/>
                  </a:lnTo>
                  <a:lnTo>
                    <a:pt x="2345" y="904"/>
                  </a:lnTo>
                  <a:lnTo>
                    <a:pt x="2342" y="916"/>
                  </a:lnTo>
                  <a:lnTo>
                    <a:pt x="2336" y="926"/>
                  </a:lnTo>
                  <a:lnTo>
                    <a:pt x="2332" y="938"/>
                  </a:lnTo>
                  <a:lnTo>
                    <a:pt x="2326" y="949"/>
                  </a:lnTo>
                  <a:lnTo>
                    <a:pt x="2321" y="959"/>
                  </a:lnTo>
                  <a:lnTo>
                    <a:pt x="2313" y="970"/>
                  </a:lnTo>
                  <a:lnTo>
                    <a:pt x="2307" y="979"/>
                  </a:lnTo>
                  <a:lnTo>
                    <a:pt x="2299" y="989"/>
                  </a:lnTo>
                  <a:lnTo>
                    <a:pt x="2291" y="998"/>
                  </a:lnTo>
                  <a:lnTo>
                    <a:pt x="2283" y="1007"/>
                  </a:lnTo>
                  <a:lnTo>
                    <a:pt x="2274" y="1015"/>
                  </a:lnTo>
                  <a:lnTo>
                    <a:pt x="2265" y="1023"/>
                  </a:lnTo>
                  <a:lnTo>
                    <a:pt x="2256" y="1030"/>
                  </a:lnTo>
                  <a:lnTo>
                    <a:pt x="2246" y="1037"/>
                  </a:lnTo>
                  <a:lnTo>
                    <a:pt x="2236" y="1044"/>
                  </a:lnTo>
                  <a:lnTo>
                    <a:pt x="2225" y="1049"/>
                  </a:lnTo>
                  <a:lnTo>
                    <a:pt x="2215" y="1055"/>
                  </a:lnTo>
                  <a:lnTo>
                    <a:pt x="2203" y="1060"/>
                  </a:lnTo>
                  <a:lnTo>
                    <a:pt x="2192" y="1065"/>
                  </a:lnTo>
                  <a:lnTo>
                    <a:pt x="2181" y="1068"/>
                  </a:lnTo>
                  <a:lnTo>
                    <a:pt x="2168" y="1072"/>
                  </a:lnTo>
                  <a:lnTo>
                    <a:pt x="2156" y="1074"/>
                  </a:lnTo>
                  <a:lnTo>
                    <a:pt x="2144" y="1077"/>
                  </a:lnTo>
                  <a:lnTo>
                    <a:pt x="2131" y="1079"/>
                  </a:lnTo>
                  <a:lnTo>
                    <a:pt x="2118" y="1080"/>
                  </a:lnTo>
                  <a:lnTo>
                    <a:pt x="2106" y="1080"/>
                  </a:lnTo>
                  <a:lnTo>
                    <a:pt x="2093" y="1080"/>
                  </a:lnTo>
                  <a:lnTo>
                    <a:pt x="2080" y="1079"/>
                  </a:lnTo>
                  <a:lnTo>
                    <a:pt x="2067" y="1077"/>
                  </a:lnTo>
                  <a:lnTo>
                    <a:pt x="2056" y="1074"/>
                  </a:lnTo>
                  <a:lnTo>
                    <a:pt x="2043" y="1072"/>
                  </a:lnTo>
                  <a:lnTo>
                    <a:pt x="2032" y="1068"/>
                  </a:lnTo>
                  <a:lnTo>
                    <a:pt x="2020" y="1065"/>
                  </a:lnTo>
                  <a:lnTo>
                    <a:pt x="2008" y="1060"/>
                  </a:lnTo>
                  <a:lnTo>
                    <a:pt x="1998" y="1055"/>
                  </a:lnTo>
                  <a:lnTo>
                    <a:pt x="1986" y="1049"/>
                  </a:lnTo>
                  <a:lnTo>
                    <a:pt x="1975" y="1044"/>
                  </a:lnTo>
                  <a:lnTo>
                    <a:pt x="1966" y="1037"/>
                  </a:lnTo>
                  <a:lnTo>
                    <a:pt x="1956" y="1030"/>
                  </a:lnTo>
                  <a:lnTo>
                    <a:pt x="1947" y="1023"/>
                  </a:lnTo>
                  <a:lnTo>
                    <a:pt x="1937" y="1015"/>
                  </a:lnTo>
                  <a:lnTo>
                    <a:pt x="1929" y="1007"/>
                  </a:lnTo>
                  <a:lnTo>
                    <a:pt x="1920" y="998"/>
                  </a:lnTo>
                  <a:lnTo>
                    <a:pt x="1913" y="989"/>
                  </a:lnTo>
                  <a:lnTo>
                    <a:pt x="1906" y="979"/>
                  </a:lnTo>
                  <a:lnTo>
                    <a:pt x="1898" y="970"/>
                  </a:lnTo>
                  <a:lnTo>
                    <a:pt x="1892" y="959"/>
                  </a:lnTo>
                  <a:lnTo>
                    <a:pt x="1885" y="949"/>
                  </a:lnTo>
                  <a:lnTo>
                    <a:pt x="1880" y="938"/>
                  </a:lnTo>
                  <a:lnTo>
                    <a:pt x="1875" y="926"/>
                  </a:lnTo>
                  <a:lnTo>
                    <a:pt x="1871" y="916"/>
                  </a:lnTo>
                  <a:lnTo>
                    <a:pt x="1866" y="904"/>
                  </a:lnTo>
                  <a:lnTo>
                    <a:pt x="1863" y="893"/>
                  </a:lnTo>
                  <a:lnTo>
                    <a:pt x="1860" y="880"/>
                  </a:lnTo>
                  <a:lnTo>
                    <a:pt x="1858" y="867"/>
                  </a:lnTo>
                  <a:lnTo>
                    <a:pt x="1857" y="855"/>
                  </a:lnTo>
                  <a:lnTo>
                    <a:pt x="1856" y="843"/>
                  </a:lnTo>
                  <a:lnTo>
                    <a:pt x="1856" y="829"/>
                  </a:lnTo>
                  <a:lnTo>
                    <a:pt x="1856" y="551"/>
                  </a:lnTo>
                  <a:lnTo>
                    <a:pt x="1856" y="538"/>
                  </a:lnTo>
                  <a:lnTo>
                    <a:pt x="1857" y="525"/>
                  </a:lnTo>
                  <a:lnTo>
                    <a:pt x="1858" y="513"/>
                  </a:lnTo>
                  <a:lnTo>
                    <a:pt x="1860" y="501"/>
                  </a:lnTo>
                  <a:lnTo>
                    <a:pt x="1863" y="488"/>
                  </a:lnTo>
                  <a:lnTo>
                    <a:pt x="1866" y="477"/>
                  </a:lnTo>
                  <a:lnTo>
                    <a:pt x="1871" y="465"/>
                  </a:lnTo>
                  <a:lnTo>
                    <a:pt x="1875" y="453"/>
                  </a:lnTo>
                  <a:lnTo>
                    <a:pt x="1880" y="443"/>
                  </a:lnTo>
                  <a:lnTo>
                    <a:pt x="1885" y="432"/>
                  </a:lnTo>
                  <a:lnTo>
                    <a:pt x="1892" y="422"/>
                  </a:lnTo>
                  <a:lnTo>
                    <a:pt x="1898" y="411"/>
                  </a:lnTo>
                  <a:lnTo>
                    <a:pt x="1906" y="402"/>
                  </a:lnTo>
                  <a:lnTo>
                    <a:pt x="1913" y="392"/>
                  </a:lnTo>
                  <a:lnTo>
                    <a:pt x="1920" y="383"/>
                  </a:lnTo>
                  <a:lnTo>
                    <a:pt x="1929" y="374"/>
                  </a:lnTo>
                  <a:lnTo>
                    <a:pt x="1937" y="366"/>
                  </a:lnTo>
                  <a:lnTo>
                    <a:pt x="1947" y="358"/>
                  </a:lnTo>
                  <a:lnTo>
                    <a:pt x="1956" y="351"/>
                  </a:lnTo>
                  <a:lnTo>
                    <a:pt x="1966" y="343"/>
                  </a:lnTo>
                  <a:lnTo>
                    <a:pt x="1975" y="337"/>
                  </a:lnTo>
                  <a:lnTo>
                    <a:pt x="1986" y="331"/>
                  </a:lnTo>
                  <a:lnTo>
                    <a:pt x="1998" y="325"/>
                  </a:lnTo>
                  <a:lnTo>
                    <a:pt x="2008" y="320"/>
                  </a:lnTo>
                  <a:lnTo>
                    <a:pt x="2020" y="316"/>
                  </a:lnTo>
                  <a:lnTo>
                    <a:pt x="2032" y="312"/>
                  </a:lnTo>
                  <a:lnTo>
                    <a:pt x="2043" y="308"/>
                  </a:lnTo>
                  <a:lnTo>
                    <a:pt x="2056" y="306"/>
                  </a:lnTo>
                  <a:lnTo>
                    <a:pt x="2067" y="303"/>
                  </a:lnTo>
                  <a:lnTo>
                    <a:pt x="2080" y="302"/>
                  </a:lnTo>
                  <a:lnTo>
                    <a:pt x="2093" y="301"/>
                  </a:lnTo>
                  <a:lnTo>
                    <a:pt x="2106" y="301"/>
                  </a:lnTo>
                  <a:lnTo>
                    <a:pt x="2118" y="301"/>
                  </a:lnTo>
                  <a:lnTo>
                    <a:pt x="2131" y="302"/>
                  </a:lnTo>
                  <a:lnTo>
                    <a:pt x="2144" y="303"/>
                  </a:lnTo>
                  <a:lnTo>
                    <a:pt x="2156" y="306"/>
                  </a:lnTo>
                  <a:lnTo>
                    <a:pt x="2168" y="308"/>
                  </a:lnTo>
                  <a:lnTo>
                    <a:pt x="2181" y="312"/>
                  </a:lnTo>
                  <a:lnTo>
                    <a:pt x="2192" y="316"/>
                  </a:lnTo>
                  <a:lnTo>
                    <a:pt x="2203" y="320"/>
                  </a:lnTo>
                  <a:lnTo>
                    <a:pt x="2215" y="325"/>
                  </a:lnTo>
                  <a:lnTo>
                    <a:pt x="2225" y="331"/>
                  </a:lnTo>
                  <a:lnTo>
                    <a:pt x="2236" y="337"/>
                  </a:lnTo>
                  <a:lnTo>
                    <a:pt x="2246" y="343"/>
                  </a:lnTo>
                  <a:lnTo>
                    <a:pt x="2256" y="351"/>
                  </a:lnTo>
                  <a:lnTo>
                    <a:pt x="2265" y="358"/>
                  </a:lnTo>
                  <a:lnTo>
                    <a:pt x="2274" y="366"/>
                  </a:lnTo>
                  <a:lnTo>
                    <a:pt x="2283" y="374"/>
                  </a:lnTo>
                  <a:lnTo>
                    <a:pt x="2291" y="383"/>
                  </a:lnTo>
                  <a:lnTo>
                    <a:pt x="2299" y="392"/>
                  </a:lnTo>
                  <a:lnTo>
                    <a:pt x="2307" y="402"/>
                  </a:lnTo>
                  <a:lnTo>
                    <a:pt x="2313" y="411"/>
                  </a:lnTo>
                  <a:lnTo>
                    <a:pt x="2321" y="422"/>
                  </a:lnTo>
                  <a:lnTo>
                    <a:pt x="2326" y="432"/>
                  </a:lnTo>
                  <a:lnTo>
                    <a:pt x="2332" y="443"/>
                  </a:lnTo>
                  <a:lnTo>
                    <a:pt x="2336" y="453"/>
                  </a:lnTo>
                  <a:lnTo>
                    <a:pt x="2342" y="465"/>
                  </a:lnTo>
                  <a:lnTo>
                    <a:pt x="2345" y="477"/>
                  </a:lnTo>
                  <a:lnTo>
                    <a:pt x="2348" y="488"/>
                  </a:lnTo>
                  <a:lnTo>
                    <a:pt x="2351" y="501"/>
                  </a:lnTo>
                  <a:lnTo>
                    <a:pt x="2353" y="513"/>
                  </a:lnTo>
                  <a:lnTo>
                    <a:pt x="2355" y="525"/>
                  </a:lnTo>
                  <a:lnTo>
                    <a:pt x="2357" y="538"/>
                  </a:lnTo>
                  <a:lnTo>
                    <a:pt x="2357" y="551"/>
                  </a:lnTo>
                  <a:lnTo>
                    <a:pt x="2357" y="829"/>
                  </a:lnTo>
                  <a:close/>
                  <a:moveTo>
                    <a:pt x="3414" y="829"/>
                  </a:moveTo>
                  <a:lnTo>
                    <a:pt x="3414" y="843"/>
                  </a:lnTo>
                  <a:lnTo>
                    <a:pt x="3413" y="855"/>
                  </a:lnTo>
                  <a:lnTo>
                    <a:pt x="3411" y="867"/>
                  </a:lnTo>
                  <a:lnTo>
                    <a:pt x="3409" y="880"/>
                  </a:lnTo>
                  <a:lnTo>
                    <a:pt x="3407" y="893"/>
                  </a:lnTo>
                  <a:lnTo>
                    <a:pt x="3402" y="904"/>
                  </a:lnTo>
                  <a:lnTo>
                    <a:pt x="3399" y="916"/>
                  </a:lnTo>
                  <a:lnTo>
                    <a:pt x="3395" y="926"/>
                  </a:lnTo>
                  <a:lnTo>
                    <a:pt x="3390" y="938"/>
                  </a:lnTo>
                  <a:lnTo>
                    <a:pt x="3384" y="949"/>
                  </a:lnTo>
                  <a:lnTo>
                    <a:pt x="3378" y="959"/>
                  </a:lnTo>
                  <a:lnTo>
                    <a:pt x="3372" y="970"/>
                  </a:lnTo>
                  <a:lnTo>
                    <a:pt x="3364" y="979"/>
                  </a:lnTo>
                  <a:lnTo>
                    <a:pt x="3357" y="989"/>
                  </a:lnTo>
                  <a:lnTo>
                    <a:pt x="3349" y="998"/>
                  </a:lnTo>
                  <a:lnTo>
                    <a:pt x="3341" y="1007"/>
                  </a:lnTo>
                  <a:lnTo>
                    <a:pt x="3333" y="1015"/>
                  </a:lnTo>
                  <a:lnTo>
                    <a:pt x="3323" y="1023"/>
                  </a:lnTo>
                  <a:lnTo>
                    <a:pt x="3313" y="1030"/>
                  </a:lnTo>
                  <a:lnTo>
                    <a:pt x="3304" y="1037"/>
                  </a:lnTo>
                  <a:lnTo>
                    <a:pt x="3293" y="1044"/>
                  </a:lnTo>
                  <a:lnTo>
                    <a:pt x="3283" y="1049"/>
                  </a:lnTo>
                  <a:lnTo>
                    <a:pt x="3272" y="1055"/>
                  </a:lnTo>
                  <a:lnTo>
                    <a:pt x="3262" y="1060"/>
                  </a:lnTo>
                  <a:lnTo>
                    <a:pt x="3250" y="1065"/>
                  </a:lnTo>
                  <a:lnTo>
                    <a:pt x="3238" y="1068"/>
                  </a:lnTo>
                  <a:lnTo>
                    <a:pt x="3227" y="1072"/>
                  </a:lnTo>
                  <a:lnTo>
                    <a:pt x="3214" y="1074"/>
                  </a:lnTo>
                  <a:lnTo>
                    <a:pt x="3201" y="1077"/>
                  </a:lnTo>
                  <a:lnTo>
                    <a:pt x="3190" y="1079"/>
                  </a:lnTo>
                  <a:lnTo>
                    <a:pt x="3177" y="1080"/>
                  </a:lnTo>
                  <a:lnTo>
                    <a:pt x="3163" y="1080"/>
                  </a:lnTo>
                  <a:lnTo>
                    <a:pt x="3150" y="1080"/>
                  </a:lnTo>
                  <a:lnTo>
                    <a:pt x="3138" y="1079"/>
                  </a:lnTo>
                  <a:lnTo>
                    <a:pt x="3125" y="1077"/>
                  </a:lnTo>
                  <a:lnTo>
                    <a:pt x="3113" y="1074"/>
                  </a:lnTo>
                  <a:lnTo>
                    <a:pt x="3101" y="1072"/>
                  </a:lnTo>
                  <a:lnTo>
                    <a:pt x="3089" y="1068"/>
                  </a:lnTo>
                  <a:lnTo>
                    <a:pt x="3077" y="1065"/>
                  </a:lnTo>
                  <a:lnTo>
                    <a:pt x="3066" y="1060"/>
                  </a:lnTo>
                  <a:lnTo>
                    <a:pt x="3055" y="1055"/>
                  </a:lnTo>
                  <a:lnTo>
                    <a:pt x="3045" y="1049"/>
                  </a:lnTo>
                  <a:lnTo>
                    <a:pt x="3034" y="1044"/>
                  </a:lnTo>
                  <a:lnTo>
                    <a:pt x="3023" y="1037"/>
                  </a:lnTo>
                  <a:lnTo>
                    <a:pt x="3014" y="1030"/>
                  </a:lnTo>
                  <a:lnTo>
                    <a:pt x="3004" y="1023"/>
                  </a:lnTo>
                  <a:lnTo>
                    <a:pt x="2995" y="1015"/>
                  </a:lnTo>
                  <a:lnTo>
                    <a:pt x="2986" y="1007"/>
                  </a:lnTo>
                  <a:lnTo>
                    <a:pt x="2978" y="998"/>
                  </a:lnTo>
                  <a:lnTo>
                    <a:pt x="2971" y="989"/>
                  </a:lnTo>
                  <a:lnTo>
                    <a:pt x="2963" y="979"/>
                  </a:lnTo>
                  <a:lnTo>
                    <a:pt x="2956" y="970"/>
                  </a:lnTo>
                  <a:lnTo>
                    <a:pt x="2949" y="959"/>
                  </a:lnTo>
                  <a:lnTo>
                    <a:pt x="2943" y="949"/>
                  </a:lnTo>
                  <a:lnTo>
                    <a:pt x="2938" y="938"/>
                  </a:lnTo>
                  <a:lnTo>
                    <a:pt x="2932" y="926"/>
                  </a:lnTo>
                  <a:lnTo>
                    <a:pt x="2928" y="916"/>
                  </a:lnTo>
                  <a:lnTo>
                    <a:pt x="2924" y="904"/>
                  </a:lnTo>
                  <a:lnTo>
                    <a:pt x="2921" y="893"/>
                  </a:lnTo>
                  <a:lnTo>
                    <a:pt x="2919" y="880"/>
                  </a:lnTo>
                  <a:lnTo>
                    <a:pt x="2915" y="867"/>
                  </a:lnTo>
                  <a:lnTo>
                    <a:pt x="2914" y="855"/>
                  </a:lnTo>
                  <a:lnTo>
                    <a:pt x="2913" y="843"/>
                  </a:lnTo>
                  <a:lnTo>
                    <a:pt x="2913" y="829"/>
                  </a:lnTo>
                  <a:lnTo>
                    <a:pt x="2913" y="551"/>
                  </a:lnTo>
                  <a:lnTo>
                    <a:pt x="2913" y="538"/>
                  </a:lnTo>
                  <a:lnTo>
                    <a:pt x="2914" y="525"/>
                  </a:lnTo>
                  <a:lnTo>
                    <a:pt x="2915" y="513"/>
                  </a:lnTo>
                  <a:lnTo>
                    <a:pt x="2919" y="501"/>
                  </a:lnTo>
                  <a:lnTo>
                    <a:pt x="2921" y="488"/>
                  </a:lnTo>
                  <a:lnTo>
                    <a:pt x="2924" y="477"/>
                  </a:lnTo>
                  <a:lnTo>
                    <a:pt x="2928" y="465"/>
                  </a:lnTo>
                  <a:lnTo>
                    <a:pt x="2932" y="453"/>
                  </a:lnTo>
                  <a:lnTo>
                    <a:pt x="2938" y="443"/>
                  </a:lnTo>
                  <a:lnTo>
                    <a:pt x="2943" y="432"/>
                  </a:lnTo>
                  <a:lnTo>
                    <a:pt x="2949" y="422"/>
                  </a:lnTo>
                  <a:lnTo>
                    <a:pt x="2956" y="411"/>
                  </a:lnTo>
                  <a:lnTo>
                    <a:pt x="2963" y="402"/>
                  </a:lnTo>
                  <a:lnTo>
                    <a:pt x="2971" y="392"/>
                  </a:lnTo>
                  <a:lnTo>
                    <a:pt x="2978" y="383"/>
                  </a:lnTo>
                  <a:lnTo>
                    <a:pt x="2986" y="374"/>
                  </a:lnTo>
                  <a:lnTo>
                    <a:pt x="2995" y="366"/>
                  </a:lnTo>
                  <a:lnTo>
                    <a:pt x="3004" y="358"/>
                  </a:lnTo>
                  <a:lnTo>
                    <a:pt x="3014" y="351"/>
                  </a:lnTo>
                  <a:lnTo>
                    <a:pt x="3023" y="343"/>
                  </a:lnTo>
                  <a:lnTo>
                    <a:pt x="3034" y="337"/>
                  </a:lnTo>
                  <a:lnTo>
                    <a:pt x="3045" y="331"/>
                  </a:lnTo>
                  <a:lnTo>
                    <a:pt x="3055" y="325"/>
                  </a:lnTo>
                  <a:lnTo>
                    <a:pt x="3066" y="320"/>
                  </a:lnTo>
                  <a:lnTo>
                    <a:pt x="3077" y="316"/>
                  </a:lnTo>
                  <a:lnTo>
                    <a:pt x="3089" y="312"/>
                  </a:lnTo>
                  <a:lnTo>
                    <a:pt x="3101" y="308"/>
                  </a:lnTo>
                  <a:lnTo>
                    <a:pt x="3113" y="306"/>
                  </a:lnTo>
                  <a:lnTo>
                    <a:pt x="3125" y="303"/>
                  </a:lnTo>
                  <a:lnTo>
                    <a:pt x="3138" y="302"/>
                  </a:lnTo>
                  <a:lnTo>
                    <a:pt x="3150" y="301"/>
                  </a:lnTo>
                  <a:lnTo>
                    <a:pt x="3163" y="301"/>
                  </a:lnTo>
                  <a:lnTo>
                    <a:pt x="3177" y="301"/>
                  </a:lnTo>
                  <a:lnTo>
                    <a:pt x="3190" y="302"/>
                  </a:lnTo>
                  <a:lnTo>
                    <a:pt x="3201" y="303"/>
                  </a:lnTo>
                  <a:lnTo>
                    <a:pt x="3214" y="306"/>
                  </a:lnTo>
                  <a:lnTo>
                    <a:pt x="3227" y="308"/>
                  </a:lnTo>
                  <a:lnTo>
                    <a:pt x="3238" y="312"/>
                  </a:lnTo>
                  <a:lnTo>
                    <a:pt x="3250" y="316"/>
                  </a:lnTo>
                  <a:lnTo>
                    <a:pt x="3262" y="320"/>
                  </a:lnTo>
                  <a:lnTo>
                    <a:pt x="3272" y="325"/>
                  </a:lnTo>
                  <a:lnTo>
                    <a:pt x="3283" y="331"/>
                  </a:lnTo>
                  <a:lnTo>
                    <a:pt x="3293" y="337"/>
                  </a:lnTo>
                  <a:lnTo>
                    <a:pt x="3304" y="343"/>
                  </a:lnTo>
                  <a:lnTo>
                    <a:pt x="3313" y="351"/>
                  </a:lnTo>
                  <a:lnTo>
                    <a:pt x="3323" y="358"/>
                  </a:lnTo>
                  <a:lnTo>
                    <a:pt x="3333" y="366"/>
                  </a:lnTo>
                  <a:lnTo>
                    <a:pt x="3341" y="374"/>
                  </a:lnTo>
                  <a:lnTo>
                    <a:pt x="3349" y="383"/>
                  </a:lnTo>
                  <a:lnTo>
                    <a:pt x="3357" y="392"/>
                  </a:lnTo>
                  <a:lnTo>
                    <a:pt x="3364" y="402"/>
                  </a:lnTo>
                  <a:lnTo>
                    <a:pt x="3372" y="411"/>
                  </a:lnTo>
                  <a:lnTo>
                    <a:pt x="3378" y="422"/>
                  </a:lnTo>
                  <a:lnTo>
                    <a:pt x="3384" y="432"/>
                  </a:lnTo>
                  <a:lnTo>
                    <a:pt x="3390" y="443"/>
                  </a:lnTo>
                  <a:lnTo>
                    <a:pt x="3395" y="453"/>
                  </a:lnTo>
                  <a:lnTo>
                    <a:pt x="3399" y="465"/>
                  </a:lnTo>
                  <a:lnTo>
                    <a:pt x="3402" y="477"/>
                  </a:lnTo>
                  <a:lnTo>
                    <a:pt x="3407" y="488"/>
                  </a:lnTo>
                  <a:lnTo>
                    <a:pt x="3409" y="501"/>
                  </a:lnTo>
                  <a:lnTo>
                    <a:pt x="3411" y="513"/>
                  </a:lnTo>
                  <a:lnTo>
                    <a:pt x="3413" y="525"/>
                  </a:lnTo>
                  <a:lnTo>
                    <a:pt x="3414" y="538"/>
                  </a:lnTo>
                  <a:lnTo>
                    <a:pt x="3414" y="551"/>
                  </a:lnTo>
                  <a:lnTo>
                    <a:pt x="3414" y="829"/>
                  </a:lnTo>
                  <a:close/>
                  <a:moveTo>
                    <a:pt x="4472" y="829"/>
                  </a:moveTo>
                  <a:lnTo>
                    <a:pt x="4472" y="843"/>
                  </a:lnTo>
                  <a:lnTo>
                    <a:pt x="4471" y="855"/>
                  </a:lnTo>
                  <a:lnTo>
                    <a:pt x="4470" y="867"/>
                  </a:lnTo>
                  <a:lnTo>
                    <a:pt x="4466" y="880"/>
                  </a:lnTo>
                  <a:lnTo>
                    <a:pt x="4464" y="893"/>
                  </a:lnTo>
                  <a:lnTo>
                    <a:pt x="4461" y="904"/>
                  </a:lnTo>
                  <a:lnTo>
                    <a:pt x="4457" y="916"/>
                  </a:lnTo>
                  <a:lnTo>
                    <a:pt x="4453" y="926"/>
                  </a:lnTo>
                  <a:lnTo>
                    <a:pt x="4447" y="938"/>
                  </a:lnTo>
                  <a:lnTo>
                    <a:pt x="4442" y="949"/>
                  </a:lnTo>
                  <a:lnTo>
                    <a:pt x="4436" y="959"/>
                  </a:lnTo>
                  <a:lnTo>
                    <a:pt x="4429" y="970"/>
                  </a:lnTo>
                  <a:lnTo>
                    <a:pt x="4422" y="979"/>
                  </a:lnTo>
                  <a:lnTo>
                    <a:pt x="4414" y="989"/>
                  </a:lnTo>
                  <a:lnTo>
                    <a:pt x="4407" y="998"/>
                  </a:lnTo>
                  <a:lnTo>
                    <a:pt x="4399" y="1007"/>
                  </a:lnTo>
                  <a:lnTo>
                    <a:pt x="4390" y="1015"/>
                  </a:lnTo>
                  <a:lnTo>
                    <a:pt x="4381" y="1023"/>
                  </a:lnTo>
                  <a:lnTo>
                    <a:pt x="4371" y="1030"/>
                  </a:lnTo>
                  <a:lnTo>
                    <a:pt x="4362" y="1037"/>
                  </a:lnTo>
                  <a:lnTo>
                    <a:pt x="4351" y="1044"/>
                  </a:lnTo>
                  <a:lnTo>
                    <a:pt x="4340" y="1049"/>
                  </a:lnTo>
                  <a:lnTo>
                    <a:pt x="4330" y="1055"/>
                  </a:lnTo>
                  <a:lnTo>
                    <a:pt x="4319" y="1060"/>
                  </a:lnTo>
                  <a:lnTo>
                    <a:pt x="4308" y="1065"/>
                  </a:lnTo>
                  <a:lnTo>
                    <a:pt x="4296" y="1068"/>
                  </a:lnTo>
                  <a:lnTo>
                    <a:pt x="4284" y="1072"/>
                  </a:lnTo>
                  <a:lnTo>
                    <a:pt x="4272" y="1074"/>
                  </a:lnTo>
                  <a:lnTo>
                    <a:pt x="4260" y="1077"/>
                  </a:lnTo>
                  <a:lnTo>
                    <a:pt x="4247" y="1079"/>
                  </a:lnTo>
                  <a:lnTo>
                    <a:pt x="4235" y="1080"/>
                  </a:lnTo>
                  <a:lnTo>
                    <a:pt x="4222" y="1080"/>
                  </a:lnTo>
                  <a:lnTo>
                    <a:pt x="4209" y="1080"/>
                  </a:lnTo>
                  <a:lnTo>
                    <a:pt x="4196" y="1079"/>
                  </a:lnTo>
                  <a:lnTo>
                    <a:pt x="4184" y="1077"/>
                  </a:lnTo>
                  <a:lnTo>
                    <a:pt x="4171" y="1074"/>
                  </a:lnTo>
                  <a:lnTo>
                    <a:pt x="4159" y="1072"/>
                  </a:lnTo>
                  <a:lnTo>
                    <a:pt x="4147" y="1068"/>
                  </a:lnTo>
                  <a:lnTo>
                    <a:pt x="4135" y="1065"/>
                  </a:lnTo>
                  <a:lnTo>
                    <a:pt x="4124" y="1060"/>
                  </a:lnTo>
                  <a:lnTo>
                    <a:pt x="4113" y="1055"/>
                  </a:lnTo>
                  <a:lnTo>
                    <a:pt x="4102" y="1049"/>
                  </a:lnTo>
                  <a:lnTo>
                    <a:pt x="4092" y="1044"/>
                  </a:lnTo>
                  <a:lnTo>
                    <a:pt x="4081" y="1037"/>
                  </a:lnTo>
                  <a:lnTo>
                    <a:pt x="4071" y="1030"/>
                  </a:lnTo>
                  <a:lnTo>
                    <a:pt x="4062" y="1023"/>
                  </a:lnTo>
                  <a:lnTo>
                    <a:pt x="4053" y="1015"/>
                  </a:lnTo>
                  <a:lnTo>
                    <a:pt x="4044" y="1007"/>
                  </a:lnTo>
                  <a:lnTo>
                    <a:pt x="4035" y="998"/>
                  </a:lnTo>
                  <a:lnTo>
                    <a:pt x="4028" y="989"/>
                  </a:lnTo>
                  <a:lnTo>
                    <a:pt x="4021" y="979"/>
                  </a:lnTo>
                  <a:lnTo>
                    <a:pt x="4013" y="970"/>
                  </a:lnTo>
                  <a:lnTo>
                    <a:pt x="4007" y="959"/>
                  </a:lnTo>
                  <a:lnTo>
                    <a:pt x="4002" y="949"/>
                  </a:lnTo>
                  <a:lnTo>
                    <a:pt x="3995" y="938"/>
                  </a:lnTo>
                  <a:lnTo>
                    <a:pt x="3991" y="926"/>
                  </a:lnTo>
                  <a:lnTo>
                    <a:pt x="3986" y="916"/>
                  </a:lnTo>
                  <a:lnTo>
                    <a:pt x="3983" y="904"/>
                  </a:lnTo>
                  <a:lnTo>
                    <a:pt x="3978" y="893"/>
                  </a:lnTo>
                  <a:lnTo>
                    <a:pt x="3976" y="880"/>
                  </a:lnTo>
                  <a:lnTo>
                    <a:pt x="3974" y="867"/>
                  </a:lnTo>
                  <a:lnTo>
                    <a:pt x="3972" y="855"/>
                  </a:lnTo>
                  <a:lnTo>
                    <a:pt x="3971" y="843"/>
                  </a:lnTo>
                  <a:lnTo>
                    <a:pt x="3971" y="829"/>
                  </a:lnTo>
                  <a:lnTo>
                    <a:pt x="3971" y="551"/>
                  </a:lnTo>
                  <a:lnTo>
                    <a:pt x="3971" y="538"/>
                  </a:lnTo>
                  <a:lnTo>
                    <a:pt x="3972" y="525"/>
                  </a:lnTo>
                  <a:lnTo>
                    <a:pt x="3974" y="513"/>
                  </a:lnTo>
                  <a:lnTo>
                    <a:pt x="3976" y="501"/>
                  </a:lnTo>
                  <a:lnTo>
                    <a:pt x="3978" y="488"/>
                  </a:lnTo>
                  <a:lnTo>
                    <a:pt x="3983" y="477"/>
                  </a:lnTo>
                  <a:lnTo>
                    <a:pt x="3986" y="465"/>
                  </a:lnTo>
                  <a:lnTo>
                    <a:pt x="3991" y="453"/>
                  </a:lnTo>
                  <a:lnTo>
                    <a:pt x="3995" y="443"/>
                  </a:lnTo>
                  <a:lnTo>
                    <a:pt x="4002" y="432"/>
                  </a:lnTo>
                  <a:lnTo>
                    <a:pt x="4007" y="422"/>
                  </a:lnTo>
                  <a:lnTo>
                    <a:pt x="4013" y="411"/>
                  </a:lnTo>
                  <a:lnTo>
                    <a:pt x="4021" y="402"/>
                  </a:lnTo>
                  <a:lnTo>
                    <a:pt x="4028" y="392"/>
                  </a:lnTo>
                  <a:lnTo>
                    <a:pt x="4035" y="383"/>
                  </a:lnTo>
                  <a:lnTo>
                    <a:pt x="4044" y="374"/>
                  </a:lnTo>
                  <a:lnTo>
                    <a:pt x="4053" y="366"/>
                  </a:lnTo>
                  <a:lnTo>
                    <a:pt x="4062" y="358"/>
                  </a:lnTo>
                  <a:lnTo>
                    <a:pt x="4071" y="351"/>
                  </a:lnTo>
                  <a:lnTo>
                    <a:pt x="4081" y="343"/>
                  </a:lnTo>
                  <a:lnTo>
                    <a:pt x="4092" y="337"/>
                  </a:lnTo>
                  <a:lnTo>
                    <a:pt x="4102" y="331"/>
                  </a:lnTo>
                  <a:lnTo>
                    <a:pt x="4113" y="325"/>
                  </a:lnTo>
                  <a:lnTo>
                    <a:pt x="4124" y="320"/>
                  </a:lnTo>
                  <a:lnTo>
                    <a:pt x="4135" y="316"/>
                  </a:lnTo>
                  <a:lnTo>
                    <a:pt x="4147" y="312"/>
                  </a:lnTo>
                  <a:lnTo>
                    <a:pt x="4159" y="308"/>
                  </a:lnTo>
                  <a:lnTo>
                    <a:pt x="4171" y="306"/>
                  </a:lnTo>
                  <a:lnTo>
                    <a:pt x="4184" y="303"/>
                  </a:lnTo>
                  <a:lnTo>
                    <a:pt x="4196" y="302"/>
                  </a:lnTo>
                  <a:lnTo>
                    <a:pt x="4209" y="301"/>
                  </a:lnTo>
                  <a:lnTo>
                    <a:pt x="4222" y="301"/>
                  </a:lnTo>
                  <a:lnTo>
                    <a:pt x="4235" y="301"/>
                  </a:lnTo>
                  <a:lnTo>
                    <a:pt x="4247" y="302"/>
                  </a:lnTo>
                  <a:lnTo>
                    <a:pt x="4260" y="303"/>
                  </a:lnTo>
                  <a:lnTo>
                    <a:pt x="4272" y="306"/>
                  </a:lnTo>
                  <a:lnTo>
                    <a:pt x="4284" y="308"/>
                  </a:lnTo>
                  <a:lnTo>
                    <a:pt x="4296" y="312"/>
                  </a:lnTo>
                  <a:lnTo>
                    <a:pt x="4308" y="316"/>
                  </a:lnTo>
                  <a:lnTo>
                    <a:pt x="4319" y="320"/>
                  </a:lnTo>
                  <a:lnTo>
                    <a:pt x="4330" y="325"/>
                  </a:lnTo>
                  <a:lnTo>
                    <a:pt x="4340" y="331"/>
                  </a:lnTo>
                  <a:lnTo>
                    <a:pt x="4351" y="337"/>
                  </a:lnTo>
                  <a:lnTo>
                    <a:pt x="4362" y="343"/>
                  </a:lnTo>
                  <a:lnTo>
                    <a:pt x="4371" y="351"/>
                  </a:lnTo>
                  <a:lnTo>
                    <a:pt x="4381" y="358"/>
                  </a:lnTo>
                  <a:lnTo>
                    <a:pt x="4390" y="366"/>
                  </a:lnTo>
                  <a:lnTo>
                    <a:pt x="4399" y="374"/>
                  </a:lnTo>
                  <a:lnTo>
                    <a:pt x="4407" y="383"/>
                  </a:lnTo>
                  <a:lnTo>
                    <a:pt x="4414" y="392"/>
                  </a:lnTo>
                  <a:lnTo>
                    <a:pt x="4422" y="402"/>
                  </a:lnTo>
                  <a:lnTo>
                    <a:pt x="4429" y="411"/>
                  </a:lnTo>
                  <a:lnTo>
                    <a:pt x="4436" y="422"/>
                  </a:lnTo>
                  <a:lnTo>
                    <a:pt x="4442" y="432"/>
                  </a:lnTo>
                  <a:lnTo>
                    <a:pt x="4447" y="443"/>
                  </a:lnTo>
                  <a:lnTo>
                    <a:pt x="4453" y="453"/>
                  </a:lnTo>
                  <a:lnTo>
                    <a:pt x="4457" y="465"/>
                  </a:lnTo>
                  <a:lnTo>
                    <a:pt x="4461" y="477"/>
                  </a:lnTo>
                  <a:lnTo>
                    <a:pt x="4464" y="488"/>
                  </a:lnTo>
                  <a:lnTo>
                    <a:pt x="4466" y="501"/>
                  </a:lnTo>
                  <a:lnTo>
                    <a:pt x="4470" y="513"/>
                  </a:lnTo>
                  <a:lnTo>
                    <a:pt x="4471" y="525"/>
                  </a:lnTo>
                  <a:lnTo>
                    <a:pt x="4472" y="538"/>
                  </a:lnTo>
                  <a:lnTo>
                    <a:pt x="4472" y="551"/>
                  </a:lnTo>
                  <a:lnTo>
                    <a:pt x="4472" y="829"/>
                  </a:lnTo>
                  <a:close/>
                  <a:moveTo>
                    <a:pt x="5418" y="829"/>
                  </a:moveTo>
                  <a:lnTo>
                    <a:pt x="5418" y="843"/>
                  </a:lnTo>
                  <a:lnTo>
                    <a:pt x="5417" y="855"/>
                  </a:lnTo>
                  <a:lnTo>
                    <a:pt x="5416" y="867"/>
                  </a:lnTo>
                  <a:lnTo>
                    <a:pt x="5414" y="880"/>
                  </a:lnTo>
                  <a:lnTo>
                    <a:pt x="5411" y="893"/>
                  </a:lnTo>
                  <a:lnTo>
                    <a:pt x="5407" y="904"/>
                  </a:lnTo>
                  <a:lnTo>
                    <a:pt x="5403" y="916"/>
                  </a:lnTo>
                  <a:lnTo>
                    <a:pt x="5399" y="926"/>
                  </a:lnTo>
                  <a:lnTo>
                    <a:pt x="5394" y="938"/>
                  </a:lnTo>
                  <a:lnTo>
                    <a:pt x="5388" y="949"/>
                  </a:lnTo>
                  <a:lnTo>
                    <a:pt x="5382" y="959"/>
                  </a:lnTo>
                  <a:lnTo>
                    <a:pt x="5376" y="970"/>
                  </a:lnTo>
                  <a:lnTo>
                    <a:pt x="5368" y="979"/>
                  </a:lnTo>
                  <a:lnTo>
                    <a:pt x="5361" y="989"/>
                  </a:lnTo>
                  <a:lnTo>
                    <a:pt x="5353" y="998"/>
                  </a:lnTo>
                  <a:lnTo>
                    <a:pt x="5345" y="1007"/>
                  </a:lnTo>
                  <a:lnTo>
                    <a:pt x="5337" y="1015"/>
                  </a:lnTo>
                  <a:lnTo>
                    <a:pt x="5327" y="1023"/>
                  </a:lnTo>
                  <a:lnTo>
                    <a:pt x="5317" y="1030"/>
                  </a:lnTo>
                  <a:lnTo>
                    <a:pt x="5308" y="1037"/>
                  </a:lnTo>
                  <a:lnTo>
                    <a:pt x="5297" y="1044"/>
                  </a:lnTo>
                  <a:lnTo>
                    <a:pt x="5288" y="1049"/>
                  </a:lnTo>
                  <a:lnTo>
                    <a:pt x="5276" y="1055"/>
                  </a:lnTo>
                  <a:lnTo>
                    <a:pt x="5266" y="1060"/>
                  </a:lnTo>
                  <a:lnTo>
                    <a:pt x="5254" y="1065"/>
                  </a:lnTo>
                  <a:lnTo>
                    <a:pt x="5242" y="1068"/>
                  </a:lnTo>
                  <a:lnTo>
                    <a:pt x="5231" y="1072"/>
                  </a:lnTo>
                  <a:lnTo>
                    <a:pt x="5219" y="1074"/>
                  </a:lnTo>
                  <a:lnTo>
                    <a:pt x="5206" y="1077"/>
                  </a:lnTo>
                  <a:lnTo>
                    <a:pt x="5194" y="1079"/>
                  </a:lnTo>
                  <a:lnTo>
                    <a:pt x="5181" y="1080"/>
                  </a:lnTo>
                  <a:lnTo>
                    <a:pt x="5168" y="1080"/>
                  </a:lnTo>
                  <a:lnTo>
                    <a:pt x="5156" y="1080"/>
                  </a:lnTo>
                  <a:lnTo>
                    <a:pt x="5143" y="1079"/>
                  </a:lnTo>
                  <a:lnTo>
                    <a:pt x="5130" y="1077"/>
                  </a:lnTo>
                  <a:lnTo>
                    <a:pt x="5117" y="1074"/>
                  </a:lnTo>
                  <a:lnTo>
                    <a:pt x="5106" y="1072"/>
                  </a:lnTo>
                  <a:lnTo>
                    <a:pt x="5093" y="1068"/>
                  </a:lnTo>
                  <a:lnTo>
                    <a:pt x="5081" y="1065"/>
                  </a:lnTo>
                  <a:lnTo>
                    <a:pt x="5071" y="1060"/>
                  </a:lnTo>
                  <a:lnTo>
                    <a:pt x="5059" y="1055"/>
                  </a:lnTo>
                  <a:lnTo>
                    <a:pt x="5049" y="1049"/>
                  </a:lnTo>
                  <a:lnTo>
                    <a:pt x="5038" y="1044"/>
                  </a:lnTo>
                  <a:lnTo>
                    <a:pt x="5027" y="1037"/>
                  </a:lnTo>
                  <a:lnTo>
                    <a:pt x="5018" y="1030"/>
                  </a:lnTo>
                  <a:lnTo>
                    <a:pt x="5008" y="1023"/>
                  </a:lnTo>
                  <a:lnTo>
                    <a:pt x="5000" y="1015"/>
                  </a:lnTo>
                  <a:lnTo>
                    <a:pt x="4990" y="1007"/>
                  </a:lnTo>
                  <a:lnTo>
                    <a:pt x="4983" y="998"/>
                  </a:lnTo>
                  <a:lnTo>
                    <a:pt x="4974" y="989"/>
                  </a:lnTo>
                  <a:lnTo>
                    <a:pt x="4967" y="979"/>
                  </a:lnTo>
                  <a:lnTo>
                    <a:pt x="4960" y="970"/>
                  </a:lnTo>
                  <a:lnTo>
                    <a:pt x="4953" y="959"/>
                  </a:lnTo>
                  <a:lnTo>
                    <a:pt x="4948" y="949"/>
                  </a:lnTo>
                  <a:lnTo>
                    <a:pt x="4942" y="938"/>
                  </a:lnTo>
                  <a:lnTo>
                    <a:pt x="4937" y="926"/>
                  </a:lnTo>
                  <a:lnTo>
                    <a:pt x="4932" y="916"/>
                  </a:lnTo>
                  <a:lnTo>
                    <a:pt x="4929" y="904"/>
                  </a:lnTo>
                  <a:lnTo>
                    <a:pt x="4925" y="893"/>
                  </a:lnTo>
                  <a:lnTo>
                    <a:pt x="4923" y="880"/>
                  </a:lnTo>
                  <a:lnTo>
                    <a:pt x="4920" y="867"/>
                  </a:lnTo>
                  <a:lnTo>
                    <a:pt x="4918" y="855"/>
                  </a:lnTo>
                  <a:lnTo>
                    <a:pt x="4917" y="843"/>
                  </a:lnTo>
                  <a:lnTo>
                    <a:pt x="4917" y="829"/>
                  </a:lnTo>
                  <a:lnTo>
                    <a:pt x="4917" y="551"/>
                  </a:lnTo>
                  <a:lnTo>
                    <a:pt x="4917" y="538"/>
                  </a:lnTo>
                  <a:lnTo>
                    <a:pt x="4918" y="525"/>
                  </a:lnTo>
                  <a:lnTo>
                    <a:pt x="4920" y="513"/>
                  </a:lnTo>
                  <a:lnTo>
                    <a:pt x="4923" y="501"/>
                  </a:lnTo>
                  <a:lnTo>
                    <a:pt x="4925" y="488"/>
                  </a:lnTo>
                  <a:lnTo>
                    <a:pt x="4929" y="477"/>
                  </a:lnTo>
                  <a:lnTo>
                    <a:pt x="4932" y="465"/>
                  </a:lnTo>
                  <a:lnTo>
                    <a:pt x="4937" y="453"/>
                  </a:lnTo>
                  <a:lnTo>
                    <a:pt x="4942" y="443"/>
                  </a:lnTo>
                  <a:lnTo>
                    <a:pt x="4948" y="432"/>
                  </a:lnTo>
                  <a:lnTo>
                    <a:pt x="4953" y="422"/>
                  </a:lnTo>
                  <a:lnTo>
                    <a:pt x="4960" y="411"/>
                  </a:lnTo>
                  <a:lnTo>
                    <a:pt x="4967" y="402"/>
                  </a:lnTo>
                  <a:lnTo>
                    <a:pt x="4974" y="392"/>
                  </a:lnTo>
                  <a:lnTo>
                    <a:pt x="4983" y="383"/>
                  </a:lnTo>
                  <a:lnTo>
                    <a:pt x="4990" y="374"/>
                  </a:lnTo>
                  <a:lnTo>
                    <a:pt x="5000" y="366"/>
                  </a:lnTo>
                  <a:lnTo>
                    <a:pt x="5008" y="358"/>
                  </a:lnTo>
                  <a:lnTo>
                    <a:pt x="5018" y="351"/>
                  </a:lnTo>
                  <a:lnTo>
                    <a:pt x="5027" y="343"/>
                  </a:lnTo>
                  <a:lnTo>
                    <a:pt x="5038" y="337"/>
                  </a:lnTo>
                  <a:lnTo>
                    <a:pt x="5049" y="331"/>
                  </a:lnTo>
                  <a:lnTo>
                    <a:pt x="5059" y="325"/>
                  </a:lnTo>
                  <a:lnTo>
                    <a:pt x="5071" y="320"/>
                  </a:lnTo>
                  <a:lnTo>
                    <a:pt x="5081" y="316"/>
                  </a:lnTo>
                  <a:lnTo>
                    <a:pt x="5093" y="312"/>
                  </a:lnTo>
                  <a:lnTo>
                    <a:pt x="5106" y="308"/>
                  </a:lnTo>
                  <a:lnTo>
                    <a:pt x="5117" y="306"/>
                  </a:lnTo>
                  <a:lnTo>
                    <a:pt x="5130" y="303"/>
                  </a:lnTo>
                  <a:lnTo>
                    <a:pt x="5143" y="302"/>
                  </a:lnTo>
                  <a:lnTo>
                    <a:pt x="5156" y="301"/>
                  </a:lnTo>
                  <a:lnTo>
                    <a:pt x="5168" y="301"/>
                  </a:lnTo>
                  <a:lnTo>
                    <a:pt x="5181" y="301"/>
                  </a:lnTo>
                  <a:lnTo>
                    <a:pt x="5194" y="302"/>
                  </a:lnTo>
                  <a:lnTo>
                    <a:pt x="5206" y="303"/>
                  </a:lnTo>
                  <a:lnTo>
                    <a:pt x="5219" y="306"/>
                  </a:lnTo>
                  <a:lnTo>
                    <a:pt x="5231" y="308"/>
                  </a:lnTo>
                  <a:lnTo>
                    <a:pt x="5242" y="312"/>
                  </a:lnTo>
                  <a:lnTo>
                    <a:pt x="5254" y="316"/>
                  </a:lnTo>
                  <a:lnTo>
                    <a:pt x="5266" y="320"/>
                  </a:lnTo>
                  <a:lnTo>
                    <a:pt x="5276" y="325"/>
                  </a:lnTo>
                  <a:lnTo>
                    <a:pt x="5288" y="331"/>
                  </a:lnTo>
                  <a:lnTo>
                    <a:pt x="5297" y="337"/>
                  </a:lnTo>
                  <a:lnTo>
                    <a:pt x="5308" y="343"/>
                  </a:lnTo>
                  <a:lnTo>
                    <a:pt x="5317" y="351"/>
                  </a:lnTo>
                  <a:lnTo>
                    <a:pt x="5327" y="358"/>
                  </a:lnTo>
                  <a:lnTo>
                    <a:pt x="5337" y="366"/>
                  </a:lnTo>
                  <a:lnTo>
                    <a:pt x="5345" y="374"/>
                  </a:lnTo>
                  <a:lnTo>
                    <a:pt x="5353" y="383"/>
                  </a:lnTo>
                  <a:lnTo>
                    <a:pt x="5361" y="392"/>
                  </a:lnTo>
                  <a:lnTo>
                    <a:pt x="5368" y="402"/>
                  </a:lnTo>
                  <a:lnTo>
                    <a:pt x="5376" y="411"/>
                  </a:lnTo>
                  <a:lnTo>
                    <a:pt x="5382" y="422"/>
                  </a:lnTo>
                  <a:lnTo>
                    <a:pt x="5388" y="432"/>
                  </a:lnTo>
                  <a:lnTo>
                    <a:pt x="5394" y="443"/>
                  </a:lnTo>
                  <a:lnTo>
                    <a:pt x="5399" y="453"/>
                  </a:lnTo>
                  <a:lnTo>
                    <a:pt x="5403" y="465"/>
                  </a:lnTo>
                  <a:lnTo>
                    <a:pt x="5407" y="477"/>
                  </a:lnTo>
                  <a:lnTo>
                    <a:pt x="5411" y="488"/>
                  </a:lnTo>
                  <a:lnTo>
                    <a:pt x="5414" y="501"/>
                  </a:lnTo>
                  <a:lnTo>
                    <a:pt x="5416" y="513"/>
                  </a:lnTo>
                  <a:lnTo>
                    <a:pt x="5417" y="525"/>
                  </a:lnTo>
                  <a:lnTo>
                    <a:pt x="5418" y="538"/>
                  </a:lnTo>
                  <a:lnTo>
                    <a:pt x="5418" y="551"/>
                  </a:lnTo>
                  <a:lnTo>
                    <a:pt x="5418" y="8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372"/>
            <p:cNvSpPr>
              <a:spLocks/>
            </p:cNvSpPr>
            <p:nvPr/>
          </p:nvSpPr>
          <p:spPr bwMode="auto">
            <a:xfrm>
              <a:off x="4607" y="3053"/>
              <a:ext cx="452" cy="310"/>
            </a:xfrm>
            <a:custGeom>
              <a:avLst/>
              <a:gdLst/>
              <a:ahLst/>
              <a:cxnLst>
                <a:cxn ang="0">
                  <a:pos x="613" y="5524"/>
                </a:cxn>
                <a:cxn ang="0">
                  <a:pos x="1002" y="1614"/>
                </a:cxn>
                <a:cxn ang="0">
                  <a:pos x="1503" y="881"/>
                </a:cxn>
                <a:cxn ang="0">
                  <a:pos x="4120" y="612"/>
                </a:cxn>
                <a:cxn ang="0">
                  <a:pos x="6626" y="826"/>
                </a:cxn>
                <a:cxn ang="0">
                  <a:pos x="7238" y="1669"/>
                </a:cxn>
                <a:cxn ang="0">
                  <a:pos x="7627" y="5524"/>
                </a:cxn>
                <a:cxn ang="0">
                  <a:pos x="8128" y="5579"/>
                </a:cxn>
                <a:cxn ang="0">
                  <a:pos x="7851" y="2635"/>
                </a:cxn>
                <a:cxn ang="0">
                  <a:pos x="7183" y="445"/>
                </a:cxn>
                <a:cxn ang="0">
                  <a:pos x="4342" y="0"/>
                </a:cxn>
                <a:cxn ang="0">
                  <a:pos x="1059" y="334"/>
                </a:cxn>
                <a:cxn ang="0">
                  <a:pos x="1046" y="362"/>
                </a:cxn>
                <a:cxn ang="0">
                  <a:pos x="1013" y="443"/>
                </a:cxn>
                <a:cxn ang="0">
                  <a:pos x="960" y="567"/>
                </a:cxn>
                <a:cxn ang="0">
                  <a:pos x="892" y="730"/>
                </a:cxn>
                <a:cxn ang="0">
                  <a:pos x="813" y="924"/>
                </a:cxn>
                <a:cxn ang="0">
                  <a:pos x="723" y="1141"/>
                </a:cxn>
                <a:cxn ang="0">
                  <a:pos x="628" y="1375"/>
                </a:cxn>
                <a:cxn ang="0">
                  <a:pos x="529" y="1616"/>
                </a:cxn>
                <a:cxn ang="0">
                  <a:pos x="431" y="1860"/>
                </a:cxn>
                <a:cxn ang="0">
                  <a:pos x="336" y="2100"/>
                </a:cxn>
                <a:cxn ang="0">
                  <a:pos x="246" y="2326"/>
                </a:cxn>
                <a:cxn ang="0">
                  <a:pos x="165" y="2533"/>
                </a:cxn>
                <a:cxn ang="0">
                  <a:pos x="130" y="2627"/>
                </a:cxn>
                <a:cxn ang="0">
                  <a:pos x="98" y="2714"/>
                </a:cxn>
                <a:cxn ang="0">
                  <a:pos x="70" y="2793"/>
                </a:cxn>
                <a:cxn ang="0">
                  <a:pos x="45" y="2860"/>
                </a:cxn>
                <a:cxn ang="0">
                  <a:pos x="26" y="2919"/>
                </a:cxn>
                <a:cxn ang="0">
                  <a:pos x="13" y="2966"/>
                </a:cxn>
                <a:cxn ang="0">
                  <a:pos x="3" y="3002"/>
                </a:cxn>
                <a:cxn ang="0">
                  <a:pos x="0" y="3024"/>
                </a:cxn>
                <a:cxn ang="0">
                  <a:pos x="0" y="3080"/>
                </a:cxn>
                <a:cxn ang="0">
                  <a:pos x="0" y="3180"/>
                </a:cxn>
                <a:cxn ang="0">
                  <a:pos x="0" y="3317"/>
                </a:cxn>
                <a:cxn ang="0">
                  <a:pos x="0" y="3486"/>
                </a:cxn>
                <a:cxn ang="0">
                  <a:pos x="0" y="3678"/>
                </a:cxn>
                <a:cxn ang="0">
                  <a:pos x="0" y="3889"/>
                </a:cxn>
                <a:cxn ang="0">
                  <a:pos x="0" y="4111"/>
                </a:cxn>
                <a:cxn ang="0">
                  <a:pos x="0" y="4337"/>
                </a:cxn>
                <a:cxn ang="0">
                  <a:pos x="0" y="4562"/>
                </a:cxn>
                <a:cxn ang="0">
                  <a:pos x="0" y="4777"/>
                </a:cxn>
                <a:cxn ang="0">
                  <a:pos x="0" y="4978"/>
                </a:cxn>
                <a:cxn ang="0">
                  <a:pos x="0" y="5157"/>
                </a:cxn>
                <a:cxn ang="0">
                  <a:pos x="0" y="5307"/>
                </a:cxn>
                <a:cxn ang="0">
                  <a:pos x="0" y="5424"/>
                </a:cxn>
                <a:cxn ang="0">
                  <a:pos x="0" y="5498"/>
                </a:cxn>
                <a:cxn ang="0">
                  <a:pos x="0" y="5524"/>
                </a:cxn>
                <a:cxn ang="0">
                  <a:pos x="613" y="5524"/>
                </a:cxn>
              </a:cxnLst>
              <a:rect l="0" t="0" r="r" b="b"/>
              <a:pathLst>
                <a:path w="8128" h="5579">
                  <a:moveTo>
                    <a:pt x="613" y="5524"/>
                  </a:moveTo>
                  <a:lnTo>
                    <a:pt x="1002" y="1614"/>
                  </a:lnTo>
                  <a:lnTo>
                    <a:pt x="1503" y="881"/>
                  </a:lnTo>
                  <a:lnTo>
                    <a:pt x="4120" y="612"/>
                  </a:lnTo>
                  <a:lnTo>
                    <a:pt x="6626" y="826"/>
                  </a:lnTo>
                  <a:lnTo>
                    <a:pt x="7238" y="1669"/>
                  </a:lnTo>
                  <a:lnTo>
                    <a:pt x="7627" y="5524"/>
                  </a:lnTo>
                  <a:lnTo>
                    <a:pt x="8128" y="5579"/>
                  </a:lnTo>
                  <a:lnTo>
                    <a:pt x="7851" y="2635"/>
                  </a:lnTo>
                  <a:lnTo>
                    <a:pt x="7183" y="445"/>
                  </a:lnTo>
                  <a:lnTo>
                    <a:pt x="4342" y="0"/>
                  </a:lnTo>
                  <a:lnTo>
                    <a:pt x="1059" y="334"/>
                  </a:lnTo>
                  <a:lnTo>
                    <a:pt x="1046" y="362"/>
                  </a:lnTo>
                  <a:lnTo>
                    <a:pt x="1013" y="443"/>
                  </a:lnTo>
                  <a:lnTo>
                    <a:pt x="960" y="567"/>
                  </a:lnTo>
                  <a:lnTo>
                    <a:pt x="892" y="730"/>
                  </a:lnTo>
                  <a:lnTo>
                    <a:pt x="813" y="924"/>
                  </a:lnTo>
                  <a:lnTo>
                    <a:pt x="723" y="1141"/>
                  </a:lnTo>
                  <a:lnTo>
                    <a:pt x="628" y="1375"/>
                  </a:lnTo>
                  <a:lnTo>
                    <a:pt x="529" y="1616"/>
                  </a:lnTo>
                  <a:lnTo>
                    <a:pt x="431" y="1860"/>
                  </a:lnTo>
                  <a:lnTo>
                    <a:pt x="336" y="2100"/>
                  </a:lnTo>
                  <a:lnTo>
                    <a:pt x="246" y="2326"/>
                  </a:lnTo>
                  <a:lnTo>
                    <a:pt x="165" y="2533"/>
                  </a:lnTo>
                  <a:lnTo>
                    <a:pt x="130" y="2627"/>
                  </a:lnTo>
                  <a:lnTo>
                    <a:pt x="98" y="2714"/>
                  </a:lnTo>
                  <a:lnTo>
                    <a:pt x="70" y="2793"/>
                  </a:lnTo>
                  <a:lnTo>
                    <a:pt x="45" y="2860"/>
                  </a:lnTo>
                  <a:lnTo>
                    <a:pt x="26" y="2919"/>
                  </a:lnTo>
                  <a:lnTo>
                    <a:pt x="13" y="2966"/>
                  </a:lnTo>
                  <a:lnTo>
                    <a:pt x="3" y="3002"/>
                  </a:lnTo>
                  <a:lnTo>
                    <a:pt x="0" y="3024"/>
                  </a:lnTo>
                  <a:lnTo>
                    <a:pt x="0" y="3080"/>
                  </a:lnTo>
                  <a:lnTo>
                    <a:pt x="0" y="3180"/>
                  </a:lnTo>
                  <a:lnTo>
                    <a:pt x="0" y="3317"/>
                  </a:lnTo>
                  <a:lnTo>
                    <a:pt x="0" y="3486"/>
                  </a:lnTo>
                  <a:lnTo>
                    <a:pt x="0" y="3678"/>
                  </a:lnTo>
                  <a:lnTo>
                    <a:pt x="0" y="3889"/>
                  </a:lnTo>
                  <a:lnTo>
                    <a:pt x="0" y="4111"/>
                  </a:lnTo>
                  <a:lnTo>
                    <a:pt x="0" y="4337"/>
                  </a:lnTo>
                  <a:lnTo>
                    <a:pt x="0" y="4562"/>
                  </a:lnTo>
                  <a:lnTo>
                    <a:pt x="0" y="4777"/>
                  </a:lnTo>
                  <a:lnTo>
                    <a:pt x="0" y="4978"/>
                  </a:lnTo>
                  <a:lnTo>
                    <a:pt x="0" y="5157"/>
                  </a:lnTo>
                  <a:lnTo>
                    <a:pt x="0" y="5307"/>
                  </a:lnTo>
                  <a:lnTo>
                    <a:pt x="0" y="5424"/>
                  </a:lnTo>
                  <a:lnTo>
                    <a:pt x="0" y="5498"/>
                  </a:lnTo>
                  <a:lnTo>
                    <a:pt x="0" y="5524"/>
                  </a:lnTo>
                  <a:lnTo>
                    <a:pt x="613" y="5524"/>
                  </a:lnTo>
                  <a:close/>
                </a:path>
              </a:pathLst>
            </a:custGeom>
            <a:solidFill>
              <a:srgbClr val="6D7A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373"/>
            <p:cNvSpPr>
              <a:spLocks noEditPoints="1"/>
            </p:cNvSpPr>
            <p:nvPr/>
          </p:nvSpPr>
          <p:spPr bwMode="auto">
            <a:xfrm>
              <a:off x="4533" y="3035"/>
              <a:ext cx="604" cy="334"/>
            </a:xfrm>
            <a:custGeom>
              <a:avLst/>
              <a:gdLst/>
              <a:ahLst/>
              <a:cxnLst>
                <a:cxn ang="0">
                  <a:pos x="10398" y="2931"/>
                </a:cxn>
                <a:cxn ang="0">
                  <a:pos x="10388" y="2762"/>
                </a:cxn>
                <a:cxn ang="0">
                  <a:pos x="10365" y="2526"/>
                </a:cxn>
                <a:cxn ang="0">
                  <a:pos x="10324" y="2239"/>
                </a:cxn>
                <a:cxn ang="0">
                  <a:pos x="10258" y="1921"/>
                </a:cxn>
                <a:cxn ang="0">
                  <a:pos x="10162" y="1588"/>
                </a:cxn>
                <a:cxn ang="0">
                  <a:pos x="10030" y="1259"/>
                </a:cxn>
                <a:cxn ang="0">
                  <a:pos x="9857" y="950"/>
                </a:cxn>
                <a:cxn ang="0">
                  <a:pos x="9638" y="681"/>
                </a:cxn>
                <a:cxn ang="0">
                  <a:pos x="9366" y="467"/>
                </a:cxn>
                <a:cxn ang="0">
                  <a:pos x="9170" y="399"/>
                </a:cxn>
                <a:cxn ang="0">
                  <a:pos x="8729" y="343"/>
                </a:cxn>
                <a:cxn ang="0">
                  <a:pos x="8014" y="257"/>
                </a:cxn>
                <a:cxn ang="0">
                  <a:pos x="7117" y="156"/>
                </a:cxn>
                <a:cxn ang="0">
                  <a:pos x="6137" y="57"/>
                </a:cxn>
                <a:cxn ang="0">
                  <a:pos x="5381" y="0"/>
                </a:cxn>
                <a:cxn ang="0">
                  <a:pos x="4399" y="89"/>
                </a:cxn>
                <a:cxn ang="0">
                  <a:pos x="3435" y="191"/>
                </a:cxn>
                <a:cxn ang="0">
                  <a:pos x="2588" y="288"/>
                </a:cxn>
                <a:cxn ang="0">
                  <a:pos x="1954" y="366"/>
                </a:cxn>
                <a:cxn ang="0">
                  <a:pos x="1628" y="408"/>
                </a:cxn>
                <a:cxn ang="0">
                  <a:pos x="1404" y="530"/>
                </a:cxn>
                <a:cxn ang="0">
                  <a:pos x="1150" y="765"/>
                </a:cxn>
                <a:cxn ang="0">
                  <a:pos x="945" y="1050"/>
                </a:cxn>
                <a:cxn ang="0">
                  <a:pos x="788" y="1367"/>
                </a:cxn>
                <a:cxn ang="0">
                  <a:pos x="668" y="1700"/>
                </a:cxn>
                <a:cxn ang="0">
                  <a:pos x="583" y="2030"/>
                </a:cxn>
                <a:cxn ang="0">
                  <a:pos x="526" y="2340"/>
                </a:cxn>
                <a:cxn ang="0">
                  <a:pos x="491" y="2611"/>
                </a:cxn>
                <a:cxn ang="0">
                  <a:pos x="473" y="2826"/>
                </a:cxn>
                <a:cxn ang="0">
                  <a:pos x="466" y="2997"/>
                </a:cxn>
                <a:cxn ang="0">
                  <a:pos x="10866" y="6012"/>
                </a:cxn>
                <a:cxn ang="0">
                  <a:pos x="1956" y="3282"/>
                </a:cxn>
                <a:cxn ang="0">
                  <a:pos x="1961" y="3108"/>
                </a:cxn>
                <a:cxn ang="0">
                  <a:pos x="1980" y="2838"/>
                </a:cxn>
                <a:cxn ang="0">
                  <a:pos x="2009" y="2583"/>
                </a:cxn>
                <a:cxn ang="0">
                  <a:pos x="2056" y="2298"/>
                </a:cxn>
                <a:cxn ang="0">
                  <a:pos x="2123" y="2003"/>
                </a:cxn>
                <a:cxn ang="0">
                  <a:pos x="2215" y="1712"/>
                </a:cxn>
                <a:cxn ang="0">
                  <a:pos x="2335" y="1442"/>
                </a:cxn>
                <a:cxn ang="0">
                  <a:pos x="2490" y="1209"/>
                </a:cxn>
                <a:cxn ang="0">
                  <a:pos x="2680" y="1028"/>
                </a:cxn>
                <a:cxn ang="0">
                  <a:pos x="2817" y="972"/>
                </a:cxn>
                <a:cxn ang="0">
                  <a:pos x="3125" y="927"/>
                </a:cxn>
                <a:cxn ang="0">
                  <a:pos x="3627" y="856"/>
                </a:cxn>
                <a:cxn ang="0">
                  <a:pos x="4254" y="775"/>
                </a:cxn>
                <a:cxn ang="0">
                  <a:pos x="4940" y="694"/>
                </a:cxn>
                <a:cxn ang="0">
                  <a:pos x="5469" y="648"/>
                </a:cxn>
                <a:cxn ang="0">
                  <a:pos x="6157" y="720"/>
                </a:cxn>
                <a:cxn ang="0">
                  <a:pos x="6831" y="802"/>
                </a:cxn>
                <a:cxn ang="0">
                  <a:pos x="7424" y="882"/>
                </a:cxn>
                <a:cxn ang="0">
                  <a:pos x="7869" y="945"/>
                </a:cxn>
                <a:cxn ang="0">
                  <a:pos x="8096" y="979"/>
                </a:cxn>
                <a:cxn ang="0">
                  <a:pos x="8253" y="1081"/>
                </a:cxn>
                <a:cxn ang="0">
                  <a:pos x="8431" y="1282"/>
                </a:cxn>
                <a:cxn ang="0">
                  <a:pos x="8574" y="1529"/>
                </a:cxn>
                <a:cxn ang="0">
                  <a:pos x="8685" y="1809"/>
                </a:cxn>
                <a:cxn ang="0">
                  <a:pos x="8769" y="2103"/>
                </a:cxn>
                <a:cxn ang="0">
                  <a:pos x="8828" y="2396"/>
                </a:cxn>
                <a:cxn ang="0">
                  <a:pos x="8868" y="2672"/>
                </a:cxn>
                <a:cxn ang="0">
                  <a:pos x="8892" y="2914"/>
                </a:cxn>
                <a:cxn ang="0">
                  <a:pos x="8908" y="3202"/>
                </a:cxn>
                <a:cxn ang="0">
                  <a:pos x="9237" y="5838"/>
                </a:cxn>
              </a:cxnLst>
              <a:rect l="0" t="0" r="r" b="b"/>
              <a:pathLst>
                <a:path w="10866" h="6012">
                  <a:moveTo>
                    <a:pt x="10400" y="3020"/>
                  </a:moveTo>
                  <a:lnTo>
                    <a:pt x="10400" y="2997"/>
                  </a:lnTo>
                  <a:lnTo>
                    <a:pt x="10398" y="2931"/>
                  </a:lnTo>
                  <a:lnTo>
                    <a:pt x="10396" y="2882"/>
                  </a:lnTo>
                  <a:lnTo>
                    <a:pt x="10393" y="2826"/>
                  </a:lnTo>
                  <a:lnTo>
                    <a:pt x="10388" y="2762"/>
                  </a:lnTo>
                  <a:lnTo>
                    <a:pt x="10382" y="2690"/>
                  </a:lnTo>
                  <a:lnTo>
                    <a:pt x="10375" y="2611"/>
                  </a:lnTo>
                  <a:lnTo>
                    <a:pt x="10365" y="2526"/>
                  </a:lnTo>
                  <a:lnTo>
                    <a:pt x="10354" y="2435"/>
                  </a:lnTo>
                  <a:lnTo>
                    <a:pt x="10341" y="2340"/>
                  </a:lnTo>
                  <a:lnTo>
                    <a:pt x="10324" y="2239"/>
                  </a:lnTo>
                  <a:lnTo>
                    <a:pt x="10305" y="2135"/>
                  </a:lnTo>
                  <a:lnTo>
                    <a:pt x="10282" y="2030"/>
                  </a:lnTo>
                  <a:lnTo>
                    <a:pt x="10258" y="1921"/>
                  </a:lnTo>
                  <a:lnTo>
                    <a:pt x="10230" y="1811"/>
                  </a:lnTo>
                  <a:lnTo>
                    <a:pt x="10198" y="1700"/>
                  </a:lnTo>
                  <a:lnTo>
                    <a:pt x="10162" y="1588"/>
                  </a:lnTo>
                  <a:lnTo>
                    <a:pt x="10123" y="1477"/>
                  </a:lnTo>
                  <a:lnTo>
                    <a:pt x="10078" y="1367"/>
                  </a:lnTo>
                  <a:lnTo>
                    <a:pt x="10030" y="1259"/>
                  </a:lnTo>
                  <a:lnTo>
                    <a:pt x="9978" y="1153"/>
                  </a:lnTo>
                  <a:lnTo>
                    <a:pt x="9920" y="1050"/>
                  </a:lnTo>
                  <a:lnTo>
                    <a:pt x="9857" y="950"/>
                  </a:lnTo>
                  <a:lnTo>
                    <a:pt x="9789" y="855"/>
                  </a:lnTo>
                  <a:lnTo>
                    <a:pt x="9716" y="765"/>
                  </a:lnTo>
                  <a:lnTo>
                    <a:pt x="9638" y="681"/>
                  </a:lnTo>
                  <a:lnTo>
                    <a:pt x="9553" y="602"/>
                  </a:lnTo>
                  <a:lnTo>
                    <a:pt x="9462" y="530"/>
                  </a:lnTo>
                  <a:lnTo>
                    <a:pt x="9366" y="467"/>
                  </a:lnTo>
                  <a:lnTo>
                    <a:pt x="9262" y="411"/>
                  </a:lnTo>
                  <a:lnTo>
                    <a:pt x="9239" y="408"/>
                  </a:lnTo>
                  <a:lnTo>
                    <a:pt x="9170" y="399"/>
                  </a:lnTo>
                  <a:lnTo>
                    <a:pt x="9060" y="385"/>
                  </a:lnTo>
                  <a:lnTo>
                    <a:pt x="8912" y="366"/>
                  </a:lnTo>
                  <a:lnTo>
                    <a:pt x="8729" y="343"/>
                  </a:lnTo>
                  <a:lnTo>
                    <a:pt x="8517" y="317"/>
                  </a:lnTo>
                  <a:lnTo>
                    <a:pt x="8277" y="288"/>
                  </a:lnTo>
                  <a:lnTo>
                    <a:pt x="8014" y="257"/>
                  </a:lnTo>
                  <a:lnTo>
                    <a:pt x="7730" y="225"/>
                  </a:lnTo>
                  <a:lnTo>
                    <a:pt x="7431" y="191"/>
                  </a:lnTo>
                  <a:lnTo>
                    <a:pt x="7117" y="156"/>
                  </a:lnTo>
                  <a:lnTo>
                    <a:pt x="6795" y="122"/>
                  </a:lnTo>
                  <a:lnTo>
                    <a:pt x="6467" y="89"/>
                  </a:lnTo>
                  <a:lnTo>
                    <a:pt x="6137" y="57"/>
                  </a:lnTo>
                  <a:lnTo>
                    <a:pt x="5809" y="28"/>
                  </a:lnTo>
                  <a:lnTo>
                    <a:pt x="5485" y="0"/>
                  </a:lnTo>
                  <a:lnTo>
                    <a:pt x="5381" y="0"/>
                  </a:lnTo>
                  <a:lnTo>
                    <a:pt x="5057" y="28"/>
                  </a:lnTo>
                  <a:lnTo>
                    <a:pt x="4729" y="57"/>
                  </a:lnTo>
                  <a:lnTo>
                    <a:pt x="4399" y="89"/>
                  </a:lnTo>
                  <a:lnTo>
                    <a:pt x="4070" y="122"/>
                  </a:lnTo>
                  <a:lnTo>
                    <a:pt x="3749" y="156"/>
                  </a:lnTo>
                  <a:lnTo>
                    <a:pt x="3435" y="191"/>
                  </a:lnTo>
                  <a:lnTo>
                    <a:pt x="3136" y="225"/>
                  </a:lnTo>
                  <a:lnTo>
                    <a:pt x="2852" y="257"/>
                  </a:lnTo>
                  <a:lnTo>
                    <a:pt x="2588" y="288"/>
                  </a:lnTo>
                  <a:lnTo>
                    <a:pt x="2349" y="317"/>
                  </a:lnTo>
                  <a:lnTo>
                    <a:pt x="2136" y="343"/>
                  </a:lnTo>
                  <a:lnTo>
                    <a:pt x="1954" y="366"/>
                  </a:lnTo>
                  <a:lnTo>
                    <a:pt x="1806" y="385"/>
                  </a:lnTo>
                  <a:lnTo>
                    <a:pt x="1696" y="399"/>
                  </a:lnTo>
                  <a:lnTo>
                    <a:pt x="1628" y="408"/>
                  </a:lnTo>
                  <a:lnTo>
                    <a:pt x="1604" y="411"/>
                  </a:lnTo>
                  <a:lnTo>
                    <a:pt x="1500" y="467"/>
                  </a:lnTo>
                  <a:lnTo>
                    <a:pt x="1404" y="530"/>
                  </a:lnTo>
                  <a:lnTo>
                    <a:pt x="1313" y="602"/>
                  </a:lnTo>
                  <a:lnTo>
                    <a:pt x="1228" y="681"/>
                  </a:lnTo>
                  <a:lnTo>
                    <a:pt x="1150" y="765"/>
                  </a:lnTo>
                  <a:lnTo>
                    <a:pt x="1077" y="855"/>
                  </a:lnTo>
                  <a:lnTo>
                    <a:pt x="1009" y="950"/>
                  </a:lnTo>
                  <a:lnTo>
                    <a:pt x="945" y="1050"/>
                  </a:lnTo>
                  <a:lnTo>
                    <a:pt x="888" y="1153"/>
                  </a:lnTo>
                  <a:lnTo>
                    <a:pt x="835" y="1259"/>
                  </a:lnTo>
                  <a:lnTo>
                    <a:pt x="788" y="1367"/>
                  </a:lnTo>
                  <a:lnTo>
                    <a:pt x="743" y="1477"/>
                  </a:lnTo>
                  <a:lnTo>
                    <a:pt x="704" y="1588"/>
                  </a:lnTo>
                  <a:lnTo>
                    <a:pt x="668" y="1700"/>
                  </a:lnTo>
                  <a:lnTo>
                    <a:pt x="636" y="1811"/>
                  </a:lnTo>
                  <a:lnTo>
                    <a:pt x="608" y="1921"/>
                  </a:lnTo>
                  <a:lnTo>
                    <a:pt x="583" y="2030"/>
                  </a:lnTo>
                  <a:lnTo>
                    <a:pt x="561" y="2135"/>
                  </a:lnTo>
                  <a:lnTo>
                    <a:pt x="542" y="2239"/>
                  </a:lnTo>
                  <a:lnTo>
                    <a:pt x="526" y="2340"/>
                  </a:lnTo>
                  <a:lnTo>
                    <a:pt x="511" y="2435"/>
                  </a:lnTo>
                  <a:lnTo>
                    <a:pt x="501" y="2526"/>
                  </a:lnTo>
                  <a:lnTo>
                    <a:pt x="491" y="2611"/>
                  </a:lnTo>
                  <a:lnTo>
                    <a:pt x="484" y="2690"/>
                  </a:lnTo>
                  <a:lnTo>
                    <a:pt x="477" y="2762"/>
                  </a:lnTo>
                  <a:lnTo>
                    <a:pt x="473" y="2826"/>
                  </a:lnTo>
                  <a:lnTo>
                    <a:pt x="470" y="2882"/>
                  </a:lnTo>
                  <a:lnTo>
                    <a:pt x="468" y="2931"/>
                  </a:lnTo>
                  <a:lnTo>
                    <a:pt x="466" y="2997"/>
                  </a:lnTo>
                  <a:lnTo>
                    <a:pt x="466" y="3020"/>
                  </a:lnTo>
                  <a:lnTo>
                    <a:pt x="0" y="6012"/>
                  </a:lnTo>
                  <a:lnTo>
                    <a:pt x="10866" y="6012"/>
                  </a:lnTo>
                  <a:lnTo>
                    <a:pt x="10400" y="3020"/>
                  </a:lnTo>
                  <a:close/>
                  <a:moveTo>
                    <a:pt x="1630" y="5838"/>
                  </a:moveTo>
                  <a:lnTo>
                    <a:pt x="1956" y="3282"/>
                  </a:lnTo>
                  <a:lnTo>
                    <a:pt x="1956" y="3261"/>
                  </a:lnTo>
                  <a:lnTo>
                    <a:pt x="1957" y="3202"/>
                  </a:lnTo>
                  <a:lnTo>
                    <a:pt x="1961" y="3108"/>
                  </a:lnTo>
                  <a:lnTo>
                    <a:pt x="1968" y="2985"/>
                  </a:lnTo>
                  <a:lnTo>
                    <a:pt x="1973" y="2914"/>
                  </a:lnTo>
                  <a:lnTo>
                    <a:pt x="1980" y="2838"/>
                  </a:lnTo>
                  <a:lnTo>
                    <a:pt x="1988" y="2758"/>
                  </a:lnTo>
                  <a:lnTo>
                    <a:pt x="1998" y="2672"/>
                  </a:lnTo>
                  <a:lnTo>
                    <a:pt x="2009" y="2583"/>
                  </a:lnTo>
                  <a:lnTo>
                    <a:pt x="2023" y="2490"/>
                  </a:lnTo>
                  <a:lnTo>
                    <a:pt x="2038" y="2396"/>
                  </a:lnTo>
                  <a:lnTo>
                    <a:pt x="2056" y="2298"/>
                  </a:lnTo>
                  <a:lnTo>
                    <a:pt x="2075" y="2201"/>
                  </a:lnTo>
                  <a:lnTo>
                    <a:pt x="2097" y="2103"/>
                  </a:lnTo>
                  <a:lnTo>
                    <a:pt x="2123" y="2003"/>
                  </a:lnTo>
                  <a:lnTo>
                    <a:pt x="2150" y="1905"/>
                  </a:lnTo>
                  <a:lnTo>
                    <a:pt x="2181" y="1809"/>
                  </a:lnTo>
                  <a:lnTo>
                    <a:pt x="2215" y="1712"/>
                  </a:lnTo>
                  <a:lnTo>
                    <a:pt x="2252" y="1619"/>
                  </a:lnTo>
                  <a:lnTo>
                    <a:pt x="2292" y="1529"/>
                  </a:lnTo>
                  <a:lnTo>
                    <a:pt x="2335" y="1442"/>
                  </a:lnTo>
                  <a:lnTo>
                    <a:pt x="2383" y="1359"/>
                  </a:lnTo>
                  <a:lnTo>
                    <a:pt x="2435" y="1282"/>
                  </a:lnTo>
                  <a:lnTo>
                    <a:pt x="2490" y="1209"/>
                  </a:lnTo>
                  <a:lnTo>
                    <a:pt x="2549" y="1141"/>
                  </a:lnTo>
                  <a:lnTo>
                    <a:pt x="2613" y="1081"/>
                  </a:lnTo>
                  <a:lnTo>
                    <a:pt x="2680" y="1028"/>
                  </a:lnTo>
                  <a:lnTo>
                    <a:pt x="2752" y="981"/>
                  </a:lnTo>
                  <a:lnTo>
                    <a:pt x="2769" y="979"/>
                  </a:lnTo>
                  <a:lnTo>
                    <a:pt x="2817" y="972"/>
                  </a:lnTo>
                  <a:lnTo>
                    <a:pt x="2894" y="960"/>
                  </a:lnTo>
                  <a:lnTo>
                    <a:pt x="2998" y="945"/>
                  </a:lnTo>
                  <a:lnTo>
                    <a:pt x="3125" y="927"/>
                  </a:lnTo>
                  <a:lnTo>
                    <a:pt x="3274" y="905"/>
                  </a:lnTo>
                  <a:lnTo>
                    <a:pt x="3442" y="882"/>
                  </a:lnTo>
                  <a:lnTo>
                    <a:pt x="3627" y="856"/>
                  </a:lnTo>
                  <a:lnTo>
                    <a:pt x="3825" y="830"/>
                  </a:lnTo>
                  <a:lnTo>
                    <a:pt x="4034" y="802"/>
                  </a:lnTo>
                  <a:lnTo>
                    <a:pt x="4254" y="775"/>
                  </a:lnTo>
                  <a:lnTo>
                    <a:pt x="4479" y="747"/>
                  </a:lnTo>
                  <a:lnTo>
                    <a:pt x="4709" y="720"/>
                  </a:lnTo>
                  <a:lnTo>
                    <a:pt x="4940" y="694"/>
                  </a:lnTo>
                  <a:lnTo>
                    <a:pt x="5170" y="670"/>
                  </a:lnTo>
                  <a:lnTo>
                    <a:pt x="5397" y="648"/>
                  </a:lnTo>
                  <a:lnTo>
                    <a:pt x="5469" y="648"/>
                  </a:lnTo>
                  <a:lnTo>
                    <a:pt x="5695" y="670"/>
                  </a:lnTo>
                  <a:lnTo>
                    <a:pt x="5926" y="694"/>
                  </a:lnTo>
                  <a:lnTo>
                    <a:pt x="6157" y="720"/>
                  </a:lnTo>
                  <a:lnTo>
                    <a:pt x="6387" y="747"/>
                  </a:lnTo>
                  <a:lnTo>
                    <a:pt x="6612" y="775"/>
                  </a:lnTo>
                  <a:lnTo>
                    <a:pt x="6831" y="802"/>
                  </a:lnTo>
                  <a:lnTo>
                    <a:pt x="7041" y="830"/>
                  </a:lnTo>
                  <a:lnTo>
                    <a:pt x="7240" y="856"/>
                  </a:lnTo>
                  <a:lnTo>
                    <a:pt x="7424" y="882"/>
                  </a:lnTo>
                  <a:lnTo>
                    <a:pt x="7591" y="905"/>
                  </a:lnTo>
                  <a:lnTo>
                    <a:pt x="7741" y="927"/>
                  </a:lnTo>
                  <a:lnTo>
                    <a:pt x="7869" y="945"/>
                  </a:lnTo>
                  <a:lnTo>
                    <a:pt x="7971" y="960"/>
                  </a:lnTo>
                  <a:lnTo>
                    <a:pt x="8049" y="972"/>
                  </a:lnTo>
                  <a:lnTo>
                    <a:pt x="8096" y="979"/>
                  </a:lnTo>
                  <a:lnTo>
                    <a:pt x="8113" y="981"/>
                  </a:lnTo>
                  <a:lnTo>
                    <a:pt x="8185" y="1028"/>
                  </a:lnTo>
                  <a:lnTo>
                    <a:pt x="8253" y="1081"/>
                  </a:lnTo>
                  <a:lnTo>
                    <a:pt x="8317" y="1141"/>
                  </a:lnTo>
                  <a:lnTo>
                    <a:pt x="8376" y="1209"/>
                  </a:lnTo>
                  <a:lnTo>
                    <a:pt x="8431" y="1282"/>
                  </a:lnTo>
                  <a:lnTo>
                    <a:pt x="8483" y="1359"/>
                  </a:lnTo>
                  <a:lnTo>
                    <a:pt x="8530" y="1442"/>
                  </a:lnTo>
                  <a:lnTo>
                    <a:pt x="8574" y="1529"/>
                  </a:lnTo>
                  <a:lnTo>
                    <a:pt x="8614" y="1619"/>
                  </a:lnTo>
                  <a:lnTo>
                    <a:pt x="8651" y="1712"/>
                  </a:lnTo>
                  <a:lnTo>
                    <a:pt x="8685" y="1809"/>
                  </a:lnTo>
                  <a:lnTo>
                    <a:pt x="8716" y="1905"/>
                  </a:lnTo>
                  <a:lnTo>
                    <a:pt x="8743" y="2003"/>
                  </a:lnTo>
                  <a:lnTo>
                    <a:pt x="8769" y="2103"/>
                  </a:lnTo>
                  <a:lnTo>
                    <a:pt x="8791" y="2201"/>
                  </a:lnTo>
                  <a:lnTo>
                    <a:pt x="8811" y="2298"/>
                  </a:lnTo>
                  <a:lnTo>
                    <a:pt x="8828" y="2396"/>
                  </a:lnTo>
                  <a:lnTo>
                    <a:pt x="8844" y="2490"/>
                  </a:lnTo>
                  <a:lnTo>
                    <a:pt x="8856" y="2583"/>
                  </a:lnTo>
                  <a:lnTo>
                    <a:pt x="8868" y="2672"/>
                  </a:lnTo>
                  <a:lnTo>
                    <a:pt x="8878" y="2758"/>
                  </a:lnTo>
                  <a:lnTo>
                    <a:pt x="8886" y="2838"/>
                  </a:lnTo>
                  <a:lnTo>
                    <a:pt x="8892" y="2914"/>
                  </a:lnTo>
                  <a:lnTo>
                    <a:pt x="8898" y="2985"/>
                  </a:lnTo>
                  <a:lnTo>
                    <a:pt x="8905" y="3108"/>
                  </a:lnTo>
                  <a:lnTo>
                    <a:pt x="8908" y="3202"/>
                  </a:lnTo>
                  <a:lnTo>
                    <a:pt x="8909" y="3261"/>
                  </a:lnTo>
                  <a:lnTo>
                    <a:pt x="8910" y="3282"/>
                  </a:lnTo>
                  <a:lnTo>
                    <a:pt x="9237" y="5838"/>
                  </a:lnTo>
                  <a:lnTo>
                    <a:pt x="1630" y="583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374"/>
            <p:cNvSpPr>
              <a:spLocks/>
            </p:cNvSpPr>
            <p:nvPr/>
          </p:nvSpPr>
          <p:spPr bwMode="auto">
            <a:xfrm>
              <a:off x="4518" y="3419"/>
              <a:ext cx="77" cy="12"/>
            </a:xfrm>
            <a:custGeom>
              <a:avLst/>
              <a:gdLst/>
              <a:ahLst/>
              <a:cxnLst>
                <a:cxn ang="0">
                  <a:pos x="1391" y="123"/>
                </a:cxn>
                <a:cxn ang="0">
                  <a:pos x="1386" y="145"/>
                </a:cxn>
                <a:cxn ang="0">
                  <a:pos x="1378" y="164"/>
                </a:cxn>
                <a:cxn ang="0">
                  <a:pos x="1366" y="182"/>
                </a:cxn>
                <a:cxn ang="0">
                  <a:pos x="1351" y="197"/>
                </a:cxn>
                <a:cxn ang="0">
                  <a:pos x="1333" y="210"/>
                </a:cxn>
                <a:cxn ang="0">
                  <a:pos x="1313" y="218"/>
                </a:cxn>
                <a:cxn ang="0">
                  <a:pos x="1292" y="223"/>
                </a:cxn>
                <a:cxn ang="0">
                  <a:pos x="111" y="223"/>
                </a:cxn>
                <a:cxn ang="0">
                  <a:pos x="88" y="220"/>
                </a:cxn>
                <a:cxn ang="0">
                  <a:pos x="67" y="214"/>
                </a:cxn>
                <a:cxn ang="0">
                  <a:pos x="49" y="204"/>
                </a:cxn>
                <a:cxn ang="0">
                  <a:pos x="32" y="191"/>
                </a:cxn>
                <a:cxn ang="0">
                  <a:pos x="19" y="174"/>
                </a:cxn>
                <a:cxn ang="0">
                  <a:pos x="8" y="155"/>
                </a:cxn>
                <a:cxn ang="0">
                  <a:pos x="2" y="134"/>
                </a:cxn>
                <a:cxn ang="0">
                  <a:pos x="0" y="111"/>
                </a:cxn>
                <a:cxn ang="0">
                  <a:pos x="2" y="89"/>
                </a:cxn>
                <a:cxn ang="0">
                  <a:pos x="8" y="68"/>
                </a:cxn>
                <a:cxn ang="0">
                  <a:pos x="19" y="49"/>
                </a:cxn>
                <a:cxn ang="0">
                  <a:pos x="32" y="33"/>
                </a:cxn>
                <a:cxn ang="0">
                  <a:pos x="49" y="19"/>
                </a:cxn>
                <a:cxn ang="0">
                  <a:pos x="67" y="9"/>
                </a:cxn>
                <a:cxn ang="0">
                  <a:pos x="88" y="2"/>
                </a:cxn>
                <a:cxn ang="0">
                  <a:pos x="111" y="0"/>
                </a:cxn>
                <a:cxn ang="0">
                  <a:pos x="1292" y="1"/>
                </a:cxn>
                <a:cxn ang="0">
                  <a:pos x="1313" y="6"/>
                </a:cxn>
                <a:cxn ang="0">
                  <a:pos x="1333" y="14"/>
                </a:cxn>
                <a:cxn ang="0">
                  <a:pos x="1351" y="26"/>
                </a:cxn>
                <a:cxn ang="0">
                  <a:pos x="1366" y="41"/>
                </a:cxn>
                <a:cxn ang="0">
                  <a:pos x="1378" y="59"/>
                </a:cxn>
                <a:cxn ang="0">
                  <a:pos x="1386" y="79"/>
                </a:cxn>
                <a:cxn ang="0">
                  <a:pos x="1391" y="101"/>
                </a:cxn>
              </a:cxnLst>
              <a:rect l="0" t="0" r="r" b="b"/>
              <a:pathLst>
                <a:path w="1392" h="223">
                  <a:moveTo>
                    <a:pt x="1392" y="111"/>
                  </a:moveTo>
                  <a:lnTo>
                    <a:pt x="1391" y="123"/>
                  </a:lnTo>
                  <a:lnTo>
                    <a:pt x="1390" y="134"/>
                  </a:lnTo>
                  <a:lnTo>
                    <a:pt x="1386" y="145"/>
                  </a:lnTo>
                  <a:lnTo>
                    <a:pt x="1383" y="155"/>
                  </a:lnTo>
                  <a:lnTo>
                    <a:pt x="1378" y="164"/>
                  </a:lnTo>
                  <a:lnTo>
                    <a:pt x="1373" y="174"/>
                  </a:lnTo>
                  <a:lnTo>
                    <a:pt x="1366" y="182"/>
                  </a:lnTo>
                  <a:lnTo>
                    <a:pt x="1359" y="191"/>
                  </a:lnTo>
                  <a:lnTo>
                    <a:pt x="1351" y="197"/>
                  </a:lnTo>
                  <a:lnTo>
                    <a:pt x="1343" y="204"/>
                  </a:lnTo>
                  <a:lnTo>
                    <a:pt x="1333" y="210"/>
                  </a:lnTo>
                  <a:lnTo>
                    <a:pt x="1324" y="214"/>
                  </a:lnTo>
                  <a:lnTo>
                    <a:pt x="1313" y="218"/>
                  </a:lnTo>
                  <a:lnTo>
                    <a:pt x="1303" y="220"/>
                  </a:lnTo>
                  <a:lnTo>
                    <a:pt x="1292" y="223"/>
                  </a:lnTo>
                  <a:lnTo>
                    <a:pt x="1280" y="223"/>
                  </a:lnTo>
                  <a:lnTo>
                    <a:pt x="111" y="223"/>
                  </a:lnTo>
                  <a:lnTo>
                    <a:pt x="100" y="223"/>
                  </a:lnTo>
                  <a:lnTo>
                    <a:pt x="88" y="220"/>
                  </a:lnTo>
                  <a:lnTo>
                    <a:pt x="78" y="218"/>
                  </a:lnTo>
                  <a:lnTo>
                    <a:pt x="67" y="214"/>
                  </a:lnTo>
                  <a:lnTo>
                    <a:pt x="58" y="210"/>
                  </a:lnTo>
                  <a:lnTo>
                    <a:pt x="49" y="204"/>
                  </a:lnTo>
                  <a:lnTo>
                    <a:pt x="40" y="197"/>
                  </a:lnTo>
                  <a:lnTo>
                    <a:pt x="32" y="191"/>
                  </a:lnTo>
                  <a:lnTo>
                    <a:pt x="25" y="182"/>
                  </a:lnTo>
                  <a:lnTo>
                    <a:pt x="19" y="174"/>
                  </a:lnTo>
                  <a:lnTo>
                    <a:pt x="13" y="164"/>
                  </a:lnTo>
                  <a:lnTo>
                    <a:pt x="8" y="155"/>
                  </a:lnTo>
                  <a:lnTo>
                    <a:pt x="5" y="145"/>
                  </a:lnTo>
                  <a:lnTo>
                    <a:pt x="2" y="134"/>
                  </a:lnTo>
                  <a:lnTo>
                    <a:pt x="1" y="123"/>
                  </a:lnTo>
                  <a:lnTo>
                    <a:pt x="0" y="111"/>
                  </a:lnTo>
                  <a:lnTo>
                    <a:pt x="1" y="101"/>
                  </a:lnTo>
                  <a:lnTo>
                    <a:pt x="2" y="89"/>
                  </a:lnTo>
                  <a:lnTo>
                    <a:pt x="5" y="79"/>
                  </a:lnTo>
                  <a:lnTo>
                    <a:pt x="8" y="68"/>
                  </a:lnTo>
                  <a:lnTo>
                    <a:pt x="13" y="59"/>
                  </a:lnTo>
                  <a:lnTo>
                    <a:pt x="19" y="49"/>
                  </a:lnTo>
                  <a:lnTo>
                    <a:pt x="25" y="41"/>
                  </a:lnTo>
                  <a:lnTo>
                    <a:pt x="32" y="33"/>
                  </a:lnTo>
                  <a:lnTo>
                    <a:pt x="40" y="26"/>
                  </a:lnTo>
                  <a:lnTo>
                    <a:pt x="49" y="19"/>
                  </a:lnTo>
                  <a:lnTo>
                    <a:pt x="58" y="14"/>
                  </a:lnTo>
                  <a:lnTo>
                    <a:pt x="67" y="9"/>
                  </a:lnTo>
                  <a:lnTo>
                    <a:pt x="78" y="6"/>
                  </a:lnTo>
                  <a:lnTo>
                    <a:pt x="88" y="2"/>
                  </a:lnTo>
                  <a:lnTo>
                    <a:pt x="100" y="1"/>
                  </a:lnTo>
                  <a:lnTo>
                    <a:pt x="111" y="0"/>
                  </a:lnTo>
                  <a:lnTo>
                    <a:pt x="1280" y="0"/>
                  </a:lnTo>
                  <a:lnTo>
                    <a:pt x="1292" y="1"/>
                  </a:lnTo>
                  <a:lnTo>
                    <a:pt x="1303" y="2"/>
                  </a:lnTo>
                  <a:lnTo>
                    <a:pt x="1313" y="6"/>
                  </a:lnTo>
                  <a:lnTo>
                    <a:pt x="1324" y="9"/>
                  </a:lnTo>
                  <a:lnTo>
                    <a:pt x="1333" y="14"/>
                  </a:lnTo>
                  <a:lnTo>
                    <a:pt x="1343" y="19"/>
                  </a:lnTo>
                  <a:lnTo>
                    <a:pt x="1351" y="26"/>
                  </a:lnTo>
                  <a:lnTo>
                    <a:pt x="1359" y="33"/>
                  </a:lnTo>
                  <a:lnTo>
                    <a:pt x="1366" y="41"/>
                  </a:lnTo>
                  <a:lnTo>
                    <a:pt x="1373" y="49"/>
                  </a:lnTo>
                  <a:lnTo>
                    <a:pt x="1378" y="59"/>
                  </a:lnTo>
                  <a:lnTo>
                    <a:pt x="1383" y="68"/>
                  </a:lnTo>
                  <a:lnTo>
                    <a:pt x="1386" y="79"/>
                  </a:lnTo>
                  <a:lnTo>
                    <a:pt x="1390" y="89"/>
                  </a:lnTo>
                  <a:lnTo>
                    <a:pt x="1391" y="101"/>
                  </a:lnTo>
                  <a:lnTo>
                    <a:pt x="1392" y="1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375"/>
            <p:cNvSpPr>
              <a:spLocks/>
            </p:cNvSpPr>
            <p:nvPr/>
          </p:nvSpPr>
          <p:spPr bwMode="auto">
            <a:xfrm>
              <a:off x="4508" y="3450"/>
              <a:ext cx="77" cy="12"/>
            </a:xfrm>
            <a:custGeom>
              <a:avLst/>
              <a:gdLst/>
              <a:ahLst/>
              <a:cxnLst>
                <a:cxn ang="0">
                  <a:pos x="1391" y="123"/>
                </a:cxn>
                <a:cxn ang="0">
                  <a:pos x="1386" y="145"/>
                </a:cxn>
                <a:cxn ang="0">
                  <a:pos x="1378" y="164"/>
                </a:cxn>
                <a:cxn ang="0">
                  <a:pos x="1366" y="182"/>
                </a:cxn>
                <a:cxn ang="0">
                  <a:pos x="1351" y="197"/>
                </a:cxn>
                <a:cxn ang="0">
                  <a:pos x="1333" y="209"/>
                </a:cxn>
                <a:cxn ang="0">
                  <a:pos x="1313" y="218"/>
                </a:cxn>
                <a:cxn ang="0">
                  <a:pos x="1291" y="222"/>
                </a:cxn>
                <a:cxn ang="0">
                  <a:pos x="111" y="222"/>
                </a:cxn>
                <a:cxn ang="0">
                  <a:pos x="88" y="220"/>
                </a:cxn>
                <a:cxn ang="0">
                  <a:pos x="67" y="214"/>
                </a:cxn>
                <a:cxn ang="0">
                  <a:pos x="49" y="203"/>
                </a:cxn>
                <a:cxn ang="0">
                  <a:pos x="32" y="190"/>
                </a:cxn>
                <a:cxn ang="0">
                  <a:pos x="19" y="173"/>
                </a:cxn>
                <a:cxn ang="0">
                  <a:pos x="8" y="154"/>
                </a:cxn>
                <a:cxn ang="0">
                  <a:pos x="2" y="133"/>
                </a:cxn>
                <a:cxn ang="0">
                  <a:pos x="0" y="111"/>
                </a:cxn>
                <a:cxn ang="0">
                  <a:pos x="2" y="89"/>
                </a:cxn>
                <a:cxn ang="0">
                  <a:pos x="8" y="68"/>
                </a:cxn>
                <a:cxn ang="0">
                  <a:pos x="19" y="49"/>
                </a:cxn>
                <a:cxn ang="0">
                  <a:pos x="32" y="33"/>
                </a:cxn>
                <a:cxn ang="0">
                  <a:pos x="49" y="19"/>
                </a:cxn>
                <a:cxn ang="0">
                  <a:pos x="67" y="8"/>
                </a:cxn>
                <a:cxn ang="0">
                  <a:pos x="88" y="2"/>
                </a:cxn>
                <a:cxn ang="0">
                  <a:pos x="111" y="0"/>
                </a:cxn>
                <a:cxn ang="0">
                  <a:pos x="1291" y="0"/>
                </a:cxn>
                <a:cxn ang="0">
                  <a:pos x="1313" y="5"/>
                </a:cxn>
                <a:cxn ang="0">
                  <a:pos x="1333" y="14"/>
                </a:cxn>
                <a:cxn ang="0">
                  <a:pos x="1351" y="25"/>
                </a:cxn>
                <a:cxn ang="0">
                  <a:pos x="1366" y="40"/>
                </a:cxn>
                <a:cxn ang="0">
                  <a:pos x="1378" y="58"/>
                </a:cxn>
                <a:cxn ang="0">
                  <a:pos x="1386" y="78"/>
                </a:cxn>
                <a:cxn ang="0">
                  <a:pos x="1391" y="100"/>
                </a:cxn>
              </a:cxnLst>
              <a:rect l="0" t="0" r="r" b="b"/>
              <a:pathLst>
                <a:path w="1392" h="222">
                  <a:moveTo>
                    <a:pt x="1392" y="111"/>
                  </a:moveTo>
                  <a:lnTo>
                    <a:pt x="1391" y="123"/>
                  </a:lnTo>
                  <a:lnTo>
                    <a:pt x="1390" y="133"/>
                  </a:lnTo>
                  <a:lnTo>
                    <a:pt x="1386" y="145"/>
                  </a:lnTo>
                  <a:lnTo>
                    <a:pt x="1383" y="154"/>
                  </a:lnTo>
                  <a:lnTo>
                    <a:pt x="1378" y="164"/>
                  </a:lnTo>
                  <a:lnTo>
                    <a:pt x="1373" y="173"/>
                  </a:lnTo>
                  <a:lnTo>
                    <a:pt x="1366" y="182"/>
                  </a:lnTo>
                  <a:lnTo>
                    <a:pt x="1359" y="190"/>
                  </a:lnTo>
                  <a:lnTo>
                    <a:pt x="1351" y="197"/>
                  </a:lnTo>
                  <a:lnTo>
                    <a:pt x="1343" y="203"/>
                  </a:lnTo>
                  <a:lnTo>
                    <a:pt x="1333" y="209"/>
                  </a:lnTo>
                  <a:lnTo>
                    <a:pt x="1324" y="214"/>
                  </a:lnTo>
                  <a:lnTo>
                    <a:pt x="1313" y="218"/>
                  </a:lnTo>
                  <a:lnTo>
                    <a:pt x="1303" y="220"/>
                  </a:lnTo>
                  <a:lnTo>
                    <a:pt x="1291" y="222"/>
                  </a:lnTo>
                  <a:lnTo>
                    <a:pt x="1280" y="222"/>
                  </a:lnTo>
                  <a:lnTo>
                    <a:pt x="111" y="222"/>
                  </a:lnTo>
                  <a:lnTo>
                    <a:pt x="100" y="222"/>
                  </a:lnTo>
                  <a:lnTo>
                    <a:pt x="88" y="220"/>
                  </a:lnTo>
                  <a:lnTo>
                    <a:pt x="78" y="218"/>
                  </a:lnTo>
                  <a:lnTo>
                    <a:pt x="67" y="214"/>
                  </a:lnTo>
                  <a:lnTo>
                    <a:pt x="58" y="209"/>
                  </a:lnTo>
                  <a:lnTo>
                    <a:pt x="49" y="203"/>
                  </a:lnTo>
                  <a:lnTo>
                    <a:pt x="40" y="197"/>
                  </a:lnTo>
                  <a:lnTo>
                    <a:pt x="32" y="190"/>
                  </a:lnTo>
                  <a:lnTo>
                    <a:pt x="25" y="182"/>
                  </a:lnTo>
                  <a:lnTo>
                    <a:pt x="19" y="173"/>
                  </a:lnTo>
                  <a:lnTo>
                    <a:pt x="13" y="164"/>
                  </a:lnTo>
                  <a:lnTo>
                    <a:pt x="8" y="154"/>
                  </a:lnTo>
                  <a:lnTo>
                    <a:pt x="5" y="145"/>
                  </a:lnTo>
                  <a:lnTo>
                    <a:pt x="2" y="133"/>
                  </a:lnTo>
                  <a:lnTo>
                    <a:pt x="1" y="123"/>
                  </a:lnTo>
                  <a:lnTo>
                    <a:pt x="0" y="111"/>
                  </a:lnTo>
                  <a:lnTo>
                    <a:pt x="1" y="100"/>
                  </a:lnTo>
                  <a:lnTo>
                    <a:pt x="2" y="89"/>
                  </a:lnTo>
                  <a:lnTo>
                    <a:pt x="5" y="78"/>
                  </a:lnTo>
                  <a:lnTo>
                    <a:pt x="8" y="68"/>
                  </a:lnTo>
                  <a:lnTo>
                    <a:pt x="13" y="58"/>
                  </a:lnTo>
                  <a:lnTo>
                    <a:pt x="19" y="49"/>
                  </a:lnTo>
                  <a:lnTo>
                    <a:pt x="25" y="40"/>
                  </a:lnTo>
                  <a:lnTo>
                    <a:pt x="32" y="33"/>
                  </a:lnTo>
                  <a:lnTo>
                    <a:pt x="40" y="25"/>
                  </a:lnTo>
                  <a:lnTo>
                    <a:pt x="49" y="19"/>
                  </a:lnTo>
                  <a:lnTo>
                    <a:pt x="58" y="14"/>
                  </a:lnTo>
                  <a:lnTo>
                    <a:pt x="67" y="8"/>
                  </a:lnTo>
                  <a:lnTo>
                    <a:pt x="78" y="5"/>
                  </a:lnTo>
                  <a:lnTo>
                    <a:pt x="88" y="2"/>
                  </a:lnTo>
                  <a:lnTo>
                    <a:pt x="100" y="0"/>
                  </a:lnTo>
                  <a:lnTo>
                    <a:pt x="111" y="0"/>
                  </a:lnTo>
                  <a:lnTo>
                    <a:pt x="1280" y="0"/>
                  </a:lnTo>
                  <a:lnTo>
                    <a:pt x="1291" y="0"/>
                  </a:lnTo>
                  <a:lnTo>
                    <a:pt x="1303" y="2"/>
                  </a:lnTo>
                  <a:lnTo>
                    <a:pt x="1313" y="5"/>
                  </a:lnTo>
                  <a:lnTo>
                    <a:pt x="1324" y="8"/>
                  </a:lnTo>
                  <a:lnTo>
                    <a:pt x="1333" y="14"/>
                  </a:lnTo>
                  <a:lnTo>
                    <a:pt x="1343" y="19"/>
                  </a:lnTo>
                  <a:lnTo>
                    <a:pt x="1351" y="25"/>
                  </a:lnTo>
                  <a:lnTo>
                    <a:pt x="1359" y="33"/>
                  </a:lnTo>
                  <a:lnTo>
                    <a:pt x="1366" y="40"/>
                  </a:lnTo>
                  <a:lnTo>
                    <a:pt x="1373" y="49"/>
                  </a:lnTo>
                  <a:lnTo>
                    <a:pt x="1378" y="58"/>
                  </a:lnTo>
                  <a:lnTo>
                    <a:pt x="1383" y="68"/>
                  </a:lnTo>
                  <a:lnTo>
                    <a:pt x="1386" y="78"/>
                  </a:lnTo>
                  <a:lnTo>
                    <a:pt x="1390" y="89"/>
                  </a:lnTo>
                  <a:lnTo>
                    <a:pt x="1391" y="100"/>
                  </a:lnTo>
                  <a:lnTo>
                    <a:pt x="1392" y="1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376"/>
            <p:cNvSpPr>
              <a:spLocks/>
            </p:cNvSpPr>
            <p:nvPr/>
          </p:nvSpPr>
          <p:spPr bwMode="auto">
            <a:xfrm>
              <a:off x="5080" y="3419"/>
              <a:ext cx="77" cy="12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" y="145"/>
                </a:cxn>
                <a:cxn ang="0">
                  <a:pos x="13" y="164"/>
                </a:cxn>
                <a:cxn ang="0">
                  <a:pos x="25" y="182"/>
                </a:cxn>
                <a:cxn ang="0">
                  <a:pos x="40" y="197"/>
                </a:cxn>
                <a:cxn ang="0">
                  <a:pos x="58" y="210"/>
                </a:cxn>
                <a:cxn ang="0">
                  <a:pos x="78" y="218"/>
                </a:cxn>
                <a:cxn ang="0">
                  <a:pos x="99" y="223"/>
                </a:cxn>
                <a:cxn ang="0">
                  <a:pos x="1280" y="223"/>
                </a:cxn>
                <a:cxn ang="0">
                  <a:pos x="1302" y="220"/>
                </a:cxn>
                <a:cxn ang="0">
                  <a:pos x="1323" y="214"/>
                </a:cxn>
                <a:cxn ang="0">
                  <a:pos x="1342" y="204"/>
                </a:cxn>
                <a:cxn ang="0">
                  <a:pos x="1359" y="191"/>
                </a:cxn>
                <a:cxn ang="0">
                  <a:pos x="1372" y="174"/>
                </a:cxn>
                <a:cxn ang="0">
                  <a:pos x="1383" y="155"/>
                </a:cxn>
                <a:cxn ang="0">
                  <a:pos x="1389" y="134"/>
                </a:cxn>
                <a:cxn ang="0">
                  <a:pos x="1391" y="111"/>
                </a:cxn>
                <a:cxn ang="0">
                  <a:pos x="1389" y="89"/>
                </a:cxn>
                <a:cxn ang="0">
                  <a:pos x="1383" y="68"/>
                </a:cxn>
                <a:cxn ang="0">
                  <a:pos x="1372" y="49"/>
                </a:cxn>
                <a:cxn ang="0">
                  <a:pos x="1359" y="33"/>
                </a:cxn>
                <a:cxn ang="0">
                  <a:pos x="1342" y="19"/>
                </a:cxn>
                <a:cxn ang="0">
                  <a:pos x="1323" y="9"/>
                </a:cxn>
                <a:cxn ang="0">
                  <a:pos x="1302" y="2"/>
                </a:cxn>
                <a:cxn ang="0">
                  <a:pos x="1280" y="0"/>
                </a:cxn>
                <a:cxn ang="0">
                  <a:pos x="99" y="1"/>
                </a:cxn>
                <a:cxn ang="0">
                  <a:pos x="78" y="6"/>
                </a:cxn>
                <a:cxn ang="0">
                  <a:pos x="58" y="14"/>
                </a:cxn>
                <a:cxn ang="0">
                  <a:pos x="40" y="26"/>
                </a:cxn>
                <a:cxn ang="0">
                  <a:pos x="25" y="41"/>
                </a:cxn>
                <a:cxn ang="0">
                  <a:pos x="13" y="59"/>
                </a:cxn>
                <a:cxn ang="0">
                  <a:pos x="4" y="79"/>
                </a:cxn>
                <a:cxn ang="0">
                  <a:pos x="0" y="101"/>
                </a:cxn>
              </a:cxnLst>
              <a:rect l="0" t="0" r="r" b="b"/>
              <a:pathLst>
                <a:path w="1391" h="223">
                  <a:moveTo>
                    <a:pt x="0" y="111"/>
                  </a:moveTo>
                  <a:lnTo>
                    <a:pt x="0" y="123"/>
                  </a:lnTo>
                  <a:lnTo>
                    <a:pt x="2" y="134"/>
                  </a:lnTo>
                  <a:lnTo>
                    <a:pt x="4" y="145"/>
                  </a:lnTo>
                  <a:lnTo>
                    <a:pt x="8" y="155"/>
                  </a:lnTo>
                  <a:lnTo>
                    <a:pt x="13" y="164"/>
                  </a:lnTo>
                  <a:lnTo>
                    <a:pt x="19" y="174"/>
                  </a:lnTo>
                  <a:lnTo>
                    <a:pt x="25" y="182"/>
                  </a:lnTo>
                  <a:lnTo>
                    <a:pt x="32" y="191"/>
                  </a:lnTo>
                  <a:lnTo>
                    <a:pt x="40" y="197"/>
                  </a:lnTo>
                  <a:lnTo>
                    <a:pt x="49" y="204"/>
                  </a:lnTo>
                  <a:lnTo>
                    <a:pt x="58" y="210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89" y="220"/>
                  </a:lnTo>
                  <a:lnTo>
                    <a:pt x="99" y="223"/>
                  </a:lnTo>
                  <a:lnTo>
                    <a:pt x="111" y="223"/>
                  </a:lnTo>
                  <a:lnTo>
                    <a:pt x="1280" y="223"/>
                  </a:lnTo>
                  <a:lnTo>
                    <a:pt x="1291" y="223"/>
                  </a:lnTo>
                  <a:lnTo>
                    <a:pt x="1302" y="220"/>
                  </a:lnTo>
                  <a:lnTo>
                    <a:pt x="1313" y="218"/>
                  </a:lnTo>
                  <a:lnTo>
                    <a:pt x="1323" y="214"/>
                  </a:lnTo>
                  <a:lnTo>
                    <a:pt x="1333" y="210"/>
                  </a:lnTo>
                  <a:lnTo>
                    <a:pt x="1342" y="204"/>
                  </a:lnTo>
                  <a:lnTo>
                    <a:pt x="1351" y="197"/>
                  </a:lnTo>
                  <a:lnTo>
                    <a:pt x="1359" y="191"/>
                  </a:lnTo>
                  <a:lnTo>
                    <a:pt x="1366" y="182"/>
                  </a:lnTo>
                  <a:lnTo>
                    <a:pt x="1372" y="174"/>
                  </a:lnTo>
                  <a:lnTo>
                    <a:pt x="1378" y="164"/>
                  </a:lnTo>
                  <a:lnTo>
                    <a:pt x="1383" y="155"/>
                  </a:lnTo>
                  <a:lnTo>
                    <a:pt x="1387" y="145"/>
                  </a:lnTo>
                  <a:lnTo>
                    <a:pt x="1389" y="134"/>
                  </a:lnTo>
                  <a:lnTo>
                    <a:pt x="1391" y="123"/>
                  </a:lnTo>
                  <a:lnTo>
                    <a:pt x="1391" y="111"/>
                  </a:lnTo>
                  <a:lnTo>
                    <a:pt x="1391" y="101"/>
                  </a:lnTo>
                  <a:lnTo>
                    <a:pt x="1389" y="89"/>
                  </a:lnTo>
                  <a:lnTo>
                    <a:pt x="1387" y="79"/>
                  </a:lnTo>
                  <a:lnTo>
                    <a:pt x="1383" y="68"/>
                  </a:lnTo>
                  <a:lnTo>
                    <a:pt x="1378" y="59"/>
                  </a:lnTo>
                  <a:lnTo>
                    <a:pt x="1372" y="49"/>
                  </a:lnTo>
                  <a:lnTo>
                    <a:pt x="1366" y="41"/>
                  </a:lnTo>
                  <a:lnTo>
                    <a:pt x="1359" y="33"/>
                  </a:lnTo>
                  <a:lnTo>
                    <a:pt x="1351" y="26"/>
                  </a:lnTo>
                  <a:lnTo>
                    <a:pt x="1342" y="19"/>
                  </a:lnTo>
                  <a:lnTo>
                    <a:pt x="1333" y="14"/>
                  </a:lnTo>
                  <a:lnTo>
                    <a:pt x="1323" y="9"/>
                  </a:lnTo>
                  <a:lnTo>
                    <a:pt x="1313" y="6"/>
                  </a:lnTo>
                  <a:lnTo>
                    <a:pt x="1302" y="2"/>
                  </a:lnTo>
                  <a:lnTo>
                    <a:pt x="1291" y="1"/>
                  </a:lnTo>
                  <a:lnTo>
                    <a:pt x="1280" y="0"/>
                  </a:lnTo>
                  <a:lnTo>
                    <a:pt x="111" y="0"/>
                  </a:lnTo>
                  <a:lnTo>
                    <a:pt x="99" y="1"/>
                  </a:lnTo>
                  <a:lnTo>
                    <a:pt x="89" y="2"/>
                  </a:lnTo>
                  <a:lnTo>
                    <a:pt x="78" y="6"/>
                  </a:lnTo>
                  <a:lnTo>
                    <a:pt x="68" y="9"/>
                  </a:lnTo>
                  <a:lnTo>
                    <a:pt x="58" y="14"/>
                  </a:lnTo>
                  <a:lnTo>
                    <a:pt x="49" y="19"/>
                  </a:lnTo>
                  <a:lnTo>
                    <a:pt x="40" y="26"/>
                  </a:lnTo>
                  <a:lnTo>
                    <a:pt x="32" y="33"/>
                  </a:lnTo>
                  <a:lnTo>
                    <a:pt x="25" y="41"/>
                  </a:lnTo>
                  <a:lnTo>
                    <a:pt x="19" y="49"/>
                  </a:lnTo>
                  <a:lnTo>
                    <a:pt x="13" y="59"/>
                  </a:lnTo>
                  <a:lnTo>
                    <a:pt x="8" y="68"/>
                  </a:lnTo>
                  <a:lnTo>
                    <a:pt x="4" y="79"/>
                  </a:lnTo>
                  <a:lnTo>
                    <a:pt x="2" y="89"/>
                  </a:lnTo>
                  <a:lnTo>
                    <a:pt x="0" y="10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377"/>
            <p:cNvSpPr>
              <a:spLocks/>
            </p:cNvSpPr>
            <p:nvPr/>
          </p:nvSpPr>
          <p:spPr bwMode="auto">
            <a:xfrm>
              <a:off x="5090" y="3450"/>
              <a:ext cx="77" cy="12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" y="145"/>
                </a:cxn>
                <a:cxn ang="0">
                  <a:pos x="13" y="164"/>
                </a:cxn>
                <a:cxn ang="0">
                  <a:pos x="25" y="182"/>
                </a:cxn>
                <a:cxn ang="0">
                  <a:pos x="40" y="197"/>
                </a:cxn>
                <a:cxn ang="0">
                  <a:pos x="58" y="209"/>
                </a:cxn>
                <a:cxn ang="0">
                  <a:pos x="78" y="218"/>
                </a:cxn>
                <a:cxn ang="0">
                  <a:pos x="99" y="222"/>
                </a:cxn>
                <a:cxn ang="0">
                  <a:pos x="1280" y="222"/>
                </a:cxn>
                <a:cxn ang="0">
                  <a:pos x="1302" y="220"/>
                </a:cxn>
                <a:cxn ang="0">
                  <a:pos x="1323" y="214"/>
                </a:cxn>
                <a:cxn ang="0">
                  <a:pos x="1342" y="203"/>
                </a:cxn>
                <a:cxn ang="0">
                  <a:pos x="1359" y="190"/>
                </a:cxn>
                <a:cxn ang="0">
                  <a:pos x="1372" y="173"/>
                </a:cxn>
                <a:cxn ang="0">
                  <a:pos x="1383" y="154"/>
                </a:cxn>
                <a:cxn ang="0">
                  <a:pos x="1389" y="133"/>
                </a:cxn>
                <a:cxn ang="0">
                  <a:pos x="1391" y="111"/>
                </a:cxn>
                <a:cxn ang="0">
                  <a:pos x="1389" y="89"/>
                </a:cxn>
                <a:cxn ang="0">
                  <a:pos x="1383" y="68"/>
                </a:cxn>
                <a:cxn ang="0">
                  <a:pos x="1372" y="49"/>
                </a:cxn>
                <a:cxn ang="0">
                  <a:pos x="1359" y="33"/>
                </a:cxn>
                <a:cxn ang="0">
                  <a:pos x="1342" y="19"/>
                </a:cxn>
                <a:cxn ang="0">
                  <a:pos x="1323" y="8"/>
                </a:cxn>
                <a:cxn ang="0">
                  <a:pos x="1302" y="2"/>
                </a:cxn>
                <a:cxn ang="0">
                  <a:pos x="1280" y="0"/>
                </a:cxn>
                <a:cxn ang="0">
                  <a:pos x="99" y="0"/>
                </a:cxn>
                <a:cxn ang="0">
                  <a:pos x="78" y="5"/>
                </a:cxn>
                <a:cxn ang="0">
                  <a:pos x="58" y="14"/>
                </a:cxn>
                <a:cxn ang="0">
                  <a:pos x="40" y="25"/>
                </a:cxn>
                <a:cxn ang="0">
                  <a:pos x="25" y="40"/>
                </a:cxn>
                <a:cxn ang="0">
                  <a:pos x="13" y="58"/>
                </a:cxn>
                <a:cxn ang="0">
                  <a:pos x="4" y="78"/>
                </a:cxn>
                <a:cxn ang="0">
                  <a:pos x="0" y="100"/>
                </a:cxn>
              </a:cxnLst>
              <a:rect l="0" t="0" r="r" b="b"/>
              <a:pathLst>
                <a:path w="1391" h="222">
                  <a:moveTo>
                    <a:pt x="0" y="111"/>
                  </a:moveTo>
                  <a:lnTo>
                    <a:pt x="0" y="123"/>
                  </a:lnTo>
                  <a:lnTo>
                    <a:pt x="2" y="133"/>
                  </a:lnTo>
                  <a:lnTo>
                    <a:pt x="4" y="145"/>
                  </a:lnTo>
                  <a:lnTo>
                    <a:pt x="8" y="154"/>
                  </a:lnTo>
                  <a:lnTo>
                    <a:pt x="13" y="164"/>
                  </a:lnTo>
                  <a:lnTo>
                    <a:pt x="19" y="173"/>
                  </a:lnTo>
                  <a:lnTo>
                    <a:pt x="25" y="182"/>
                  </a:lnTo>
                  <a:lnTo>
                    <a:pt x="33" y="190"/>
                  </a:lnTo>
                  <a:lnTo>
                    <a:pt x="40" y="197"/>
                  </a:lnTo>
                  <a:lnTo>
                    <a:pt x="49" y="203"/>
                  </a:lnTo>
                  <a:lnTo>
                    <a:pt x="58" y="209"/>
                  </a:lnTo>
                  <a:lnTo>
                    <a:pt x="68" y="214"/>
                  </a:lnTo>
                  <a:lnTo>
                    <a:pt x="78" y="218"/>
                  </a:lnTo>
                  <a:lnTo>
                    <a:pt x="89" y="220"/>
                  </a:lnTo>
                  <a:lnTo>
                    <a:pt x="99" y="222"/>
                  </a:lnTo>
                  <a:lnTo>
                    <a:pt x="111" y="222"/>
                  </a:lnTo>
                  <a:lnTo>
                    <a:pt x="1280" y="222"/>
                  </a:lnTo>
                  <a:lnTo>
                    <a:pt x="1291" y="222"/>
                  </a:lnTo>
                  <a:lnTo>
                    <a:pt x="1302" y="220"/>
                  </a:lnTo>
                  <a:lnTo>
                    <a:pt x="1313" y="218"/>
                  </a:lnTo>
                  <a:lnTo>
                    <a:pt x="1323" y="214"/>
                  </a:lnTo>
                  <a:lnTo>
                    <a:pt x="1333" y="209"/>
                  </a:lnTo>
                  <a:lnTo>
                    <a:pt x="1342" y="203"/>
                  </a:lnTo>
                  <a:lnTo>
                    <a:pt x="1351" y="197"/>
                  </a:lnTo>
                  <a:lnTo>
                    <a:pt x="1359" y="190"/>
                  </a:lnTo>
                  <a:lnTo>
                    <a:pt x="1366" y="182"/>
                  </a:lnTo>
                  <a:lnTo>
                    <a:pt x="1372" y="173"/>
                  </a:lnTo>
                  <a:lnTo>
                    <a:pt x="1378" y="164"/>
                  </a:lnTo>
                  <a:lnTo>
                    <a:pt x="1383" y="154"/>
                  </a:lnTo>
                  <a:lnTo>
                    <a:pt x="1387" y="145"/>
                  </a:lnTo>
                  <a:lnTo>
                    <a:pt x="1389" y="133"/>
                  </a:lnTo>
                  <a:lnTo>
                    <a:pt x="1391" y="123"/>
                  </a:lnTo>
                  <a:lnTo>
                    <a:pt x="1391" y="111"/>
                  </a:lnTo>
                  <a:lnTo>
                    <a:pt x="1391" y="100"/>
                  </a:lnTo>
                  <a:lnTo>
                    <a:pt x="1389" y="89"/>
                  </a:lnTo>
                  <a:lnTo>
                    <a:pt x="1387" y="78"/>
                  </a:lnTo>
                  <a:lnTo>
                    <a:pt x="1383" y="68"/>
                  </a:lnTo>
                  <a:lnTo>
                    <a:pt x="1378" y="58"/>
                  </a:lnTo>
                  <a:lnTo>
                    <a:pt x="1372" y="49"/>
                  </a:lnTo>
                  <a:lnTo>
                    <a:pt x="1366" y="40"/>
                  </a:lnTo>
                  <a:lnTo>
                    <a:pt x="1359" y="33"/>
                  </a:lnTo>
                  <a:lnTo>
                    <a:pt x="1351" y="25"/>
                  </a:lnTo>
                  <a:lnTo>
                    <a:pt x="1342" y="19"/>
                  </a:lnTo>
                  <a:lnTo>
                    <a:pt x="1333" y="14"/>
                  </a:lnTo>
                  <a:lnTo>
                    <a:pt x="1323" y="8"/>
                  </a:lnTo>
                  <a:lnTo>
                    <a:pt x="1313" y="5"/>
                  </a:lnTo>
                  <a:lnTo>
                    <a:pt x="1302" y="2"/>
                  </a:lnTo>
                  <a:lnTo>
                    <a:pt x="1291" y="0"/>
                  </a:lnTo>
                  <a:lnTo>
                    <a:pt x="1280" y="0"/>
                  </a:lnTo>
                  <a:lnTo>
                    <a:pt x="111" y="0"/>
                  </a:lnTo>
                  <a:lnTo>
                    <a:pt x="99" y="0"/>
                  </a:lnTo>
                  <a:lnTo>
                    <a:pt x="89" y="2"/>
                  </a:lnTo>
                  <a:lnTo>
                    <a:pt x="78" y="5"/>
                  </a:lnTo>
                  <a:lnTo>
                    <a:pt x="68" y="8"/>
                  </a:lnTo>
                  <a:lnTo>
                    <a:pt x="58" y="14"/>
                  </a:lnTo>
                  <a:lnTo>
                    <a:pt x="49" y="19"/>
                  </a:lnTo>
                  <a:lnTo>
                    <a:pt x="40" y="25"/>
                  </a:lnTo>
                  <a:lnTo>
                    <a:pt x="33" y="33"/>
                  </a:lnTo>
                  <a:lnTo>
                    <a:pt x="25" y="40"/>
                  </a:lnTo>
                  <a:lnTo>
                    <a:pt x="19" y="49"/>
                  </a:lnTo>
                  <a:lnTo>
                    <a:pt x="13" y="58"/>
                  </a:lnTo>
                  <a:lnTo>
                    <a:pt x="8" y="68"/>
                  </a:lnTo>
                  <a:lnTo>
                    <a:pt x="4" y="78"/>
                  </a:lnTo>
                  <a:lnTo>
                    <a:pt x="2" y="89"/>
                  </a:lnTo>
                  <a:lnTo>
                    <a:pt x="0" y="100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378"/>
            <p:cNvSpPr>
              <a:spLocks/>
            </p:cNvSpPr>
            <p:nvPr/>
          </p:nvSpPr>
          <p:spPr bwMode="auto">
            <a:xfrm>
              <a:off x="4652" y="3152"/>
              <a:ext cx="349" cy="199"/>
            </a:xfrm>
            <a:custGeom>
              <a:avLst/>
              <a:gdLst/>
              <a:ahLst/>
              <a:cxnLst>
                <a:cxn ang="0">
                  <a:pos x="0" y="3585"/>
                </a:cxn>
                <a:cxn ang="0">
                  <a:pos x="116" y="2776"/>
                </a:cxn>
                <a:cxn ang="0">
                  <a:pos x="6213" y="0"/>
                </a:cxn>
                <a:cxn ang="0">
                  <a:pos x="6274" y="543"/>
                </a:cxn>
                <a:cxn ang="0">
                  <a:pos x="720" y="3561"/>
                </a:cxn>
                <a:cxn ang="0">
                  <a:pos x="0" y="3585"/>
                </a:cxn>
              </a:cxnLst>
              <a:rect l="0" t="0" r="r" b="b"/>
              <a:pathLst>
                <a:path w="6274" h="3585">
                  <a:moveTo>
                    <a:pt x="0" y="3585"/>
                  </a:moveTo>
                  <a:lnTo>
                    <a:pt x="116" y="2776"/>
                  </a:lnTo>
                  <a:lnTo>
                    <a:pt x="6213" y="0"/>
                  </a:lnTo>
                  <a:lnTo>
                    <a:pt x="6274" y="543"/>
                  </a:lnTo>
                  <a:lnTo>
                    <a:pt x="720" y="3561"/>
                  </a:lnTo>
                  <a:lnTo>
                    <a:pt x="0" y="3585"/>
                  </a:lnTo>
                  <a:close/>
                </a:path>
              </a:pathLst>
            </a:custGeom>
            <a:solidFill>
              <a:srgbClr val="B3DE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379"/>
            <p:cNvSpPr>
              <a:spLocks/>
            </p:cNvSpPr>
            <p:nvPr/>
          </p:nvSpPr>
          <p:spPr bwMode="auto">
            <a:xfrm>
              <a:off x="4655" y="3152"/>
              <a:ext cx="315" cy="134"/>
            </a:xfrm>
            <a:custGeom>
              <a:avLst/>
              <a:gdLst/>
              <a:ahLst/>
              <a:cxnLst>
                <a:cxn ang="0">
                  <a:pos x="0" y="2414"/>
                </a:cxn>
                <a:cxn ang="0">
                  <a:pos x="5676" y="0"/>
                </a:cxn>
                <a:cxn ang="0">
                  <a:pos x="78" y="1456"/>
                </a:cxn>
                <a:cxn ang="0">
                  <a:pos x="0" y="2414"/>
                </a:cxn>
              </a:cxnLst>
              <a:rect l="0" t="0" r="r" b="b"/>
              <a:pathLst>
                <a:path w="5676" h="2414">
                  <a:moveTo>
                    <a:pt x="0" y="2414"/>
                  </a:moveTo>
                  <a:lnTo>
                    <a:pt x="5676" y="0"/>
                  </a:lnTo>
                  <a:lnTo>
                    <a:pt x="78" y="1456"/>
                  </a:lnTo>
                  <a:lnTo>
                    <a:pt x="0" y="2414"/>
                  </a:lnTo>
                  <a:close/>
                </a:path>
              </a:pathLst>
            </a:custGeom>
            <a:solidFill>
              <a:srgbClr val="B3DE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380"/>
            <p:cNvSpPr>
              <a:spLocks/>
            </p:cNvSpPr>
            <p:nvPr/>
          </p:nvSpPr>
          <p:spPr bwMode="auto">
            <a:xfrm>
              <a:off x="4504" y="3541"/>
              <a:ext cx="659" cy="20"/>
            </a:xfrm>
            <a:custGeom>
              <a:avLst/>
              <a:gdLst/>
              <a:ahLst/>
              <a:cxnLst>
                <a:cxn ang="0">
                  <a:pos x="1" y="200"/>
                </a:cxn>
                <a:cxn ang="0">
                  <a:pos x="8" y="234"/>
                </a:cxn>
                <a:cxn ang="0">
                  <a:pos x="22" y="267"/>
                </a:cxn>
                <a:cxn ang="0">
                  <a:pos x="41" y="296"/>
                </a:cxn>
                <a:cxn ang="0">
                  <a:pos x="66" y="320"/>
                </a:cxn>
                <a:cxn ang="0">
                  <a:pos x="95" y="340"/>
                </a:cxn>
                <a:cxn ang="0">
                  <a:pos x="127" y="354"/>
                </a:cxn>
                <a:cxn ang="0">
                  <a:pos x="163" y="360"/>
                </a:cxn>
                <a:cxn ang="0">
                  <a:pos x="11681" y="361"/>
                </a:cxn>
                <a:cxn ang="0">
                  <a:pos x="11717" y="358"/>
                </a:cxn>
                <a:cxn ang="0">
                  <a:pos x="11751" y="348"/>
                </a:cxn>
                <a:cxn ang="0">
                  <a:pos x="11781" y="331"/>
                </a:cxn>
                <a:cxn ang="0">
                  <a:pos x="11809" y="309"/>
                </a:cxn>
                <a:cxn ang="0">
                  <a:pos x="11830" y="282"/>
                </a:cxn>
                <a:cxn ang="0">
                  <a:pos x="11847" y="251"/>
                </a:cxn>
                <a:cxn ang="0">
                  <a:pos x="11858" y="218"/>
                </a:cxn>
                <a:cxn ang="0">
                  <a:pos x="11862" y="180"/>
                </a:cxn>
                <a:cxn ang="0">
                  <a:pos x="11858" y="145"/>
                </a:cxn>
                <a:cxn ang="0">
                  <a:pos x="11847" y="111"/>
                </a:cxn>
                <a:cxn ang="0">
                  <a:pos x="11830" y="80"/>
                </a:cxn>
                <a:cxn ang="0">
                  <a:pos x="11809" y="52"/>
                </a:cxn>
                <a:cxn ang="0">
                  <a:pos x="11781" y="30"/>
                </a:cxn>
                <a:cxn ang="0">
                  <a:pos x="11751" y="14"/>
                </a:cxn>
                <a:cxn ang="0">
                  <a:pos x="11717" y="4"/>
                </a:cxn>
                <a:cxn ang="0">
                  <a:pos x="11681" y="0"/>
                </a:cxn>
                <a:cxn ang="0">
                  <a:pos x="163" y="1"/>
                </a:cxn>
                <a:cxn ang="0">
                  <a:pos x="127" y="8"/>
                </a:cxn>
                <a:cxn ang="0">
                  <a:pos x="95" y="22"/>
                </a:cxn>
                <a:cxn ang="0">
                  <a:pos x="66" y="41"/>
                </a:cxn>
                <a:cxn ang="0">
                  <a:pos x="41" y="65"/>
                </a:cxn>
                <a:cxn ang="0">
                  <a:pos x="22" y="95"/>
                </a:cxn>
                <a:cxn ang="0">
                  <a:pos x="8" y="127"/>
                </a:cxn>
                <a:cxn ang="0">
                  <a:pos x="1" y="163"/>
                </a:cxn>
              </a:cxnLst>
              <a:rect l="0" t="0" r="r" b="b"/>
              <a:pathLst>
                <a:path w="11862" h="361">
                  <a:moveTo>
                    <a:pt x="0" y="180"/>
                  </a:moveTo>
                  <a:lnTo>
                    <a:pt x="1" y="200"/>
                  </a:lnTo>
                  <a:lnTo>
                    <a:pt x="4" y="218"/>
                  </a:lnTo>
                  <a:lnTo>
                    <a:pt x="8" y="234"/>
                  </a:lnTo>
                  <a:lnTo>
                    <a:pt x="15" y="251"/>
                  </a:lnTo>
                  <a:lnTo>
                    <a:pt x="22" y="267"/>
                  </a:lnTo>
                  <a:lnTo>
                    <a:pt x="31" y="282"/>
                  </a:lnTo>
                  <a:lnTo>
                    <a:pt x="41" y="296"/>
                  </a:lnTo>
                  <a:lnTo>
                    <a:pt x="53" y="309"/>
                  </a:lnTo>
                  <a:lnTo>
                    <a:pt x="66" y="320"/>
                  </a:lnTo>
                  <a:lnTo>
                    <a:pt x="80" y="331"/>
                  </a:lnTo>
                  <a:lnTo>
                    <a:pt x="95" y="340"/>
                  </a:lnTo>
                  <a:lnTo>
                    <a:pt x="111" y="348"/>
                  </a:lnTo>
                  <a:lnTo>
                    <a:pt x="127" y="354"/>
                  </a:lnTo>
                  <a:lnTo>
                    <a:pt x="145" y="358"/>
                  </a:lnTo>
                  <a:lnTo>
                    <a:pt x="163" y="360"/>
                  </a:lnTo>
                  <a:lnTo>
                    <a:pt x="181" y="361"/>
                  </a:lnTo>
                  <a:lnTo>
                    <a:pt x="11681" y="361"/>
                  </a:lnTo>
                  <a:lnTo>
                    <a:pt x="11699" y="360"/>
                  </a:lnTo>
                  <a:lnTo>
                    <a:pt x="11717" y="358"/>
                  </a:lnTo>
                  <a:lnTo>
                    <a:pt x="11734" y="354"/>
                  </a:lnTo>
                  <a:lnTo>
                    <a:pt x="11751" y="348"/>
                  </a:lnTo>
                  <a:lnTo>
                    <a:pt x="11767" y="340"/>
                  </a:lnTo>
                  <a:lnTo>
                    <a:pt x="11781" y="331"/>
                  </a:lnTo>
                  <a:lnTo>
                    <a:pt x="11795" y="320"/>
                  </a:lnTo>
                  <a:lnTo>
                    <a:pt x="11809" y="309"/>
                  </a:lnTo>
                  <a:lnTo>
                    <a:pt x="11820" y="296"/>
                  </a:lnTo>
                  <a:lnTo>
                    <a:pt x="11830" y="282"/>
                  </a:lnTo>
                  <a:lnTo>
                    <a:pt x="11840" y="267"/>
                  </a:lnTo>
                  <a:lnTo>
                    <a:pt x="11847" y="251"/>
                  </a:lnTo>
                  <a:lnTo>
                    <a:pt x="11853" y="234"/>
                  </a:lnTo>
                  <a:lnTo>
                    <a:pt x="11858" y="218"/>
                  </a:lnTo>
                  <a:lnTo>
                    <a:pt x="11861" y="200"/>
                  </a:lnTo>
                  <a:lnTo>
                    <a:pt x="11862" y="180"/>
                  </a:lnTo>
                  <a:lnTo>
                    <a:pt x="11861" y="163"/>
                  </a:lnTo>
                  <a:lnTo>
                    <a:pt x="11858" y="145"/>
                  </a:lnTo>
                  <a:lnTo>
                    <a:pt x="11853" y="127"/>
                  </a:lnTo>
                  <a:lnTo>
                    <a:pt x="11847" y="111"/>
                  </a:lnTo>
                  <a:lnTo>
                    <a:pt x="11840" y="95"/>
                  </a:lnTo>
                  <a:lnTo>
                    <a:pt x="11830" y="80"/>
                  </a:lnTo>
                  <a:lnTo>
                    <a:pt x="11820" y="65"/>
                  </a:lnTo>
                  <a:lnTo>
                    <a:pt x="11809" y="52"/>
                  </a:lnTo>
                  <a:lnTo>
                    <a:pt x="11795" y="41"/>
                  </a:lnTo>
                  <a:lnTo>
                    <a:pt x="11781" y="30"/>
                  </a:lnTo>
                  <a:lnTo>
                    <a:pt x="11767" y="22"/>
                  </a:lnTo>
                  <a:lnTo>
                    <a:pt x="11751" y="14"/>
                  </a:lnTo>
                  <a:lnTo>
                    <a:pt x="11734" y="8"/>
                  </a:lnTo>
                  <a:lnTo>
                    <a:pt x="11717" y="4"/>
                  </a:lnTo>
                  <a:lnTo>
                    <a:pt x="11699" y="1"/>
                  </a:lnTo>
                  <a:lnTo>
                    <a:pt x="11681" y="0"/>
                  </a:lnTo>
                  <a:lnTo>
                    <a:pt x="181" y="0"/>
                  </a:lnTo>
                  <a:lnTo>
                    <a:pt x="163" y="1"/>
                  </a:lnTo>
                  <a:lnTo>
                    <a:pt x="145" y="4"/>
                  </a:lnTo>
                  <a:lnTo>
                    <a:pt x="127" y="8"/>
                  </a:lnTo>
                  <a:lnTo>
                    <a:pt x="111" y="14"/>
                  </a:lnTo>
                  <a:lnTo>
                    <a:pt x="95" y="22"/>
                  </a:lnTo>
                  <a:lnTo>
                    <a:pt x="80" y="30"/>
                  </a:lnTo>
                  <a:lnTo>
                    <a:pt x="66" y="41"/>
                  </a:lnTo>
                  <a:lnTo>
                    <a:pt x="53" y="52"/>
                  </a:lnTo>
                  <a:lnTo>
                    <a:pt x="41" y="65"/>
                  </a:lnTo>
                  <a:lnTo>
                    <a:pt x="31" y="80"/>
                  </a:lnTo>
                  <a:lnTo>
                    <a:pt x="22" y="95"/>
                  </a:lnTo>
                  <a:lnTo>
                    <a:pt x="15" y="111"/>
                  </a:lnTo>
                  <a:lnTo>
                    <a:pt x="8" y="127"/>
                  </a:lnTo>
                  <a:lnTo>
                    <a:pt x="4" y="145"/>
                  </a:lnTo>
                  <a:lnTo>
                    <a:pt x="1" y="163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DDE0E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381"/>
            <p:cNvSpPr>
              <a:spLocks/>
            </p:cNvSpPr>
            <p:nvPr/>
          </p:nvSpPr>
          <p:spPr bwMode="auto">
            <a:xfrm>
              <a:off x="5280" y="3246"/>
              <a:ext cx="89" cy="94"/>
            </a:xfrm>
            <a:custGeom>
              <a:avLst/>
              <a:gdLst/>
              <a:ahLst/>
              <a:cxnLst>
                <a:cxn ang="0">
                  <a:pos x="852" y="62"/>
                </a:cxn>
                <a:cxn ang="0">
                  <a:pos x="873" y="130"/>
                </a:cxn>
                <a:cxn ang="0">
                  <a:pos x="872" y="233"/>
                </a:cxn>
                <a:cxn ang="0">
                  <a:pos x="806" y="450"/>
                </a:cxn>
                <a:cxn ang="0">
                  <a:pos x="1100" y="367"/>
                </a:cxn>
                <a:cxn ang="0">
                  <a:pos x="1319" y="313"/>
                </a:cxn>
                <a:cxn ang="0">
                  <a:pos x="1446" y="324"/>
                </a:cxn>
                <a:cxn ang="0">
                  <a:pos x="1474" y="416"/>
                </a:cxn>
                <a:cxn ang="0">
                  <a:pos x="1412" y="526"/>
                </a:cxn>
                <a:cxn ang="0">
                  <a:pos x="1232" y="638"/>
                </a:cxn>
                <a:cxn ang="0">
                  <a:pos x="1001" y="761"/>
                </a:cxn>
                <a:cxn ang="0">
                  <a:pos x="1006" y="771"/>
                </a:cxn>
                <a:cxn ang="0">
                  <a:pos x="1259" y="701"/>
                </a:cxn>
                <a:cxn ang="0">
                  <a:pos x="1446" y="673"/>
                </a:cxn>
                <a:cxn ang="0">
                  <a:pos x="1533" y="689"/>
                </a:cxn>
                <a:cxn ang="0">
                  <a:pos x="1583" y="729"/>
                </a:cxn>
                <a:cxn ang="0">
                  <a:pos x="1604" y="792"/>
                </a:cxn>
                <a:cxn ang="0">
                  <a:pos x="1569" y="874"/>
                </a:cxn>
                <a:cxn ang="0">
                  <a:pos x="1465" y="937"/>
                </a:cxn>
                <a:cxn ang="0">
                  <a:pos x="1256" y="993"/>
                </a:cxn>
                <a:cxn ang="0">
                  <a:pos x="1069" y="1024"/>
                </a:cxn>
                <a:cxn ang="0">
                  <a:pos x="1070" y="1032"/>
                </a:cxn>
                <a:cxn ang="0">
                  <a:pos x="1341" y="1000"/>
                </a:cxn>
                <a:cxn ang="0">
                  <a:pos x="1529" y="998"/>
                </a:cxn>
                <a:cxn ang="0">
                  <a:pos x="1596" y="1027"/>
                </a:cxn>
                <a:cxn ang="0">
                  <a:pos x="1612" y="1096"/>
                </a:cxn>
                <a:cxn ang="0">
                  <a:pos x="1586" y="1179"/>
                </a:cxn>
                <a:cxn ang="0">
                  <a:pos x="1519" y="1235"/>
                </a:cxn>
                <a:cxn ang="0">
                  <a:pos x="1401" y="1265"/>
                </a:cxn>
                <a:cxn ang="0">
                  <a:pos x="1134" y="1276"/>
                </a:cxn>
                <a:cxn ang="0">
                  <a:pos x="1101" y="1282"/>
                </a:cxn>
                <a:cxn ang="0">
                  <a:pos x="1216" y="1312"/>
                </a:cxn>
                <a:cxn ang="0">
                  <a:pos x="1446" y="1370"/>
                </a:cxn>
                <a:cxn ang="0">
                  <a:pos x="1494" y="1415"/>
                </a:cxn>
                <a:cxn ang="0">
                  <a:pos x="1494" y="1485"/>
                </a:cxn>
                <a:cxn ang="0">
                  <a:pos x="1452" y="1527"/>
                </a:cxn>
                <a:cxn ang="0">
                  <a:pos x="1331" y="1561"/>
                </a:cxn>
                <a:cxn ang="0">
                  <a:pos x="1163" y="1606"/>
                </a:cxn>
                <a:cxn ang="0">
                  <a:pos x="1001" y="1659"/>
                </a:cxn>
                <a:cxn ang="0">
                  <a:pos x="889" y="1682"/>
                </a:cxn>
                <a:cxn ang="0">
                  <a:pos x="702" y="1681"/>
                </a:cxn>
                <a:cxn ang="0">
                  <a:pos x="498" y="1638"/>
                </a:cxn>
                <a:cxn ang="0">
                  <a:pos x="289" y="1528"/>
                </a:cxn>
                <a:cxn ang="0">
                  <a:pos x="120" y="1319"/>
                </a:cxn>
                <a:cxn ang="0">
                  <a:pos x="47" y="1153"/>
                </a:cxn>
                <a:cxn ang="0">
                  <a:pos x="11" y="1022"/>
                </a:cxn>
                <a:cxn ang="0">
                  <a:pos x="4" y="840"/>
                </a:cxn>
                <a:cxn ang="0">
                  <a:pos x="63" y="620"/>
                </a:cxn>
                <a:cxn ang="0">
                  <a:pos x="225" y="379"/>
                </a:cxn>
                <a:cxn ang="0">
                  <a:pos x="484" y="128"/>
                </a:cxn>
                <a:cxn ang="0">
                  <a:pos x="602" y="47"/>
                </a:cxn>
                <a:cxn ang="0">
                  <a:pos x="706" y="4"/>
                </a:cxn>
                <a:cxn ang="0">
                  <a:pos x="793" y="9"/>
                </a:cxn>
              </a:cxnLst>
              <a:rect l="0" t="0" r="r" b="b"/>
              <a:pathLst>
                <a:path w="1613" h="1685">
                  <a:moveTo>
                    <a:pt x="817" y="22"/>
                  </a:moveTo>
                  <a:lnTo>
                    <a:pt x="825" y="29"/>
                  </a:lnTo>
                  <a:lnTo>
                    <a:pt x="833" y="36"/>
                  </a:lnTo>
                  <a:lnTo>
                    <a:pt x="839" y="44"/>
                  </a:lnTo>
                  <a:lnTo>
                    <a:pt x="846" y="53"/>
                  </a:lnTo>
                  <a:lnTo>
                    <a:pt x="852" y="62"/>
                  </a:lnTo>
                  <a:lnTo>
                    <a:pt x="857" y="72"/>
                  </a:lnTo>
                  <a:lnTo>
                    <a:pt x="862" y="82"/>
                  </a:lnTo>
                  <a:lnTo>
                    <a:pt x="866" y="94"/>
                  </a:lnTo>
                  <a:lnTo>
                    <a:pt x="869" y="106"/>
                  </a:lnTo>
                  <a:lnTo>
                    <a:pt x="871" y="117"/>
                  </a:lnTo>
                  <a:lnTo>
                    <a:pt x="873" y="130"/>
                  </a:lnTo>
                  <a:lnTo>
                    <a:pt x="875" y="144"/>
                  </a:lnTo>
                  <a:lnTo>
                    <a:pt x="877" y="158"/>
                  </a:lnTo>
                  <a:lnTo>
                    <a:pt x="877" y="171"/>
                  </a:lnTo>
                  <a:lnTo>
                    <a:pt x="877" y="186"/>
                  </a:lnTo>
                  <a:lnTo>
                    <a:pt x="875" y="201"/>
                  </a:lnTo>
                  <a:lnTo>
                    <a:pt x="872" y="233"/>
                  </a:lnTo>
                  <a:lnTo>
                    <a:pt x="866" y="267"/>
                  </a:lnTo>
                  <a:lnTo>
                    <a:pt x="859" y="300"/>
                  </a:lnTo>
                  <a:lnTo>
                    <a:pt x="849" y="336"/>
                  </a:lnTo>
                  <a:lnTo>
                    <a:pt x="836" y="373"/>
                  </a:lnTo>
                  <a:lnTo>
                    <a:pt x="823" y="412"/>
                  </a:lnTo>
                  <a:lnTo>
                    <a:pt x="806" y="450"/>
                  </a:lnTo>
                  <a:lnTo>
                    <a:pt x="788" y="489"/>
                  </a:lnTo>
                  <a:lnTo>
                    <a:pt x="843" y="465"/>
                  </a:lnTo>
                  <a:lnTo>
                    <a:pt x="903" y="441"/>
                  </a:lnTo>
                  <a:lnTo>
                    <a:pt x="967" y="416"/>
                  </a:lnTo>
                  <a:lnTo>
                    <a:pt x="1033" y="390"/>
                  </a:lnTo>
                  <a:lnTo>
                    <a:pt x="1100" y="367"/>
                  </a:lnTo>
                  <a:lnTo>
                    <a:pt x="1167" y="347"/>
                  </a:lnTo>
                  <a:lnTo>
                    <a:pt x="1199" y="337"/>
                  </a:lnTo>
                  <a:lnTo>
                    <a:pt x="1231" y="330"/>
                  </a:lnTo>
                  <a:lnTo>
                    <a:pt x="1261" y="323"/>
                  </a:lnTo>
                  <a:lnTo>
                    <a:pt x="1290" y="317"/>
                  </a:lnTo>
                  <a:lnTo>
                    <a:pt x="1319" y="313"/>
                  </a:lnTo>
                  <a:lnTo>
                    <a:pt x="1344" y="310"/>
                  </a:lnTo>
                  <a:lnTo>
                    <a:pt x="1370" y="309"/>
                  </a:lnTo>
                  <a:lnTo>
                    <a:pt x="1392" y="310"/>
                  </a:lnTo>
                  <a:lnTo>
                    <a:pt x="1412" y="313"/>
                  </a:lnTo>
                  <a:lnTo>
                    <a:pt x="1430" y="317"/>
                  </a:lnTo>
                  <a:lnTo>
                    <a:pt x="1446" y="324"/>
                  </a:lnTo>
                  <a:lnTo>
                    <a:pt x="1459" y="333"/>
                  </a:lnTo>
                  <a:lnTo>
                    <a:pt x="1468" y="344"/>
                  </a:lnTo>
                  <a:lnTo>
                    <a:pt x="1476" y="358"/>
                  </a:lnTo>
                  <a:lnTo>
                    <a:pt x="1479" y="375"/>
                  </a:lnTo>
                  <a:lnTo>
                    <a:pt x="1478" y="394"/>
                  </a:lnTo>
                  <a:lnTo>
                    <a:pt x="1474" y="416"/>
                  </a:lnTo>
                  <a:lnTo>
                    <a:pt x="1466" y="440"/>
                  </a:lnTo>
                  <a:lnTo>
                    <a:pt x="1453" y="469"/>
                  </a:lnTo>
                  <a:lnTo>
                    <a:pt x="1438" y="499"/>
                  </a:lnTo>
                  <a:lnTo>
                    <a:pt x="1430" y="508"/>
                  </a:lnTo>
                  <a:lnTo>
                    <a:pt x="1422" y="516"/>
                  </a:lnTo>
                  <a:lnTo>
                    <a:pt x="1412" y="526"/>
                  </a:lnTo>
                  <a:lnTo>
                    <a:pt x="1401" y="535"/>
                  </a:lnTo>
                  <a:lnTo>
                    <a:pt x="1374" y="554"/>
                  </a:lnTo>
                  <a:lnTo>
                    <a:pt x="1342" y="574"/>
                  </a:lnTo>
                  <a:lnTo>
                    <a:pt x="1307" y="596"/>
                  </a:lnTo>
                  <a:lnTo>
                    <a:pt x="1270" y="617"/>
                  </a:lnTo>
                  <a:lnTo>
                    <a:pt x="1232" y="638"/>
                  </a:lnTo>
                  <a:lnTo>
                    <a:pt x="1193" y="659"/>
                  </a:lnTo>
                  <a:lnTo>
                    <a:pt x="1118" y="697"/>
                  </a:lnTo>
                  <a:lnTo>
                    <a:pt x="1054" y="731"/>
                  </a:lnTo>
                  <a:lnTo>
                    <a:pt x="1029" y="745"/>
                  </a:lnTo>
                  <a:lnTo>
                    <a:pt x="1009" y="756"/>
                  </a:lnTo>
                  <a:lnTo>
                    <a:pt x="1001" y="761"/>
                  </a:lnTo>
                  <a:lnTo>
                    <a:pt x="996" y="765"/>
                  </a:lnTo>
                  <a:lnTo>
                    <a:pt x="993" y="768"/>
                  </a:lnTo>
                  <a:lnTo>
                    <a:pt x="992" y="771"/>
                  </a:lnTo>
                  <a:lnTo>
                    <a:pt x="994" y="772"/>
                  </a:lnTo>
                  <a:lnTo>
                    <a:pt x="999" y="772"/>
                  </a:lnTo>
                  <a:lnTo>
                    <a:pt x="1006" y="771"/>
                  </a:lnTo>
                  <a:lnTo>
                    <a:pt x="1014" y="769"/>
                  </a:lnTo>
                  <a:lnTo>
                    <a:pt x="1036" y="764"/>
                  </a:lnTo>
                  <a:lnTo>
                    <a:pt x="1064" y="756"/>
                  </a:lnTo>
                  <a:lnTo>
                    <a:pt x="1134" y="735"/>
                  </a:lnTo>
                  <a:lnTo>
                    <a:pt x="1215" y="712"/>
                  </a:lnTo>
                  <a:lnTo>
                    <a:pt x="1259" y="701"/>
                  </a:lnTo>
                  <a:lnTo>
                    <a:pt x="1302" y="691"/>
                  </a:lnTo>
                  <a:lnTo>
                    <a:pt x="1345" y="682"/>
                  </a:lnTo>
                  <a:lnTo>
                    <a:pt x="1388" y="676"/>
                  </a:lnTo>
                  <a:lnTo>
                    <a:pt x="1408" y="674"/>
                  </a:lnTo>
                  <a:lnTo>
                    <a:pt x="1427" y="673"/>
                  </a:lnTo>
                  <a:lnTo>
                    <a:pt x="1446" y="673"/>
                  </a:lnTo>
                  <a:lnTo>
                    <a:pt x="1463" y="673"/>
                  </a:lnTo>
                  <a:lnTo>
                    <a:pt x="1480" y="674"/>
                  </a:lnTo>
                  <a:lnTo>
                    <a:pt x="1496" y="676"/>
                  </a:lnTo>
                  <a:lnTo>
                    <a:pt x="1510" y="680"/>
                  </a:lnTo>
                  <a:lnTo>
                    <a:pt x="1523" y="685"/>
                  </a:lnTo>
                  <a:lnTo>
                    <a:pt x="1533" y="689"/>
                  </a:lnTo>
                  <a:lnTo>
                    <a:pt x="1541" y="694"/>
                  </a:lnTo>
                  <a:lnTo>
                    <a:pt x="1551" y="699"/>
                  </a:lnTo>
                  <a:lnTo>
                    <a:pt x="1559" y="706"/>
                  </a:lnTo>
                  <a:lnTo>
                    <a:pt x="1568" y="713"/>
                  </a:lnTo>
                  <a:lnTo>
                    <a:pt x="1575" y="720"/>
                  </a:lnTo>
                  <a:lnTo>
                    <a:pt x="1583" y="729"/>
                  </a:lnTo>
                  <a:lnTo>
                    <a:pt x="1589" y="737"/>
                  </a:lnTo>
                  <a:lnTo>
                    <a:pt x="1594" y="748"/>
                  </a:lnTo>
                  <a:lnTo>
                    <a:pt x="1599" y="758"/>
                  </a:lnTo>
                  <a:lnTo>
                    <a:pt x="1602" y="768"/>
                  </a:lnTo>
                  <a:lnTo>
                    <a:pt x="1604" y="780"/>
                  </a:lnTo>
                  <a:lnTo>
                    <a:pt x="1604" y="792"/>
                  </a:lnTo>
                  <a:lnTo>
                    <a:pt x="1603" y="805"/>
                  </a:lnTo>
                  <a:lnTo>
                    <a:pt x="1601" y="818"/>
                  </a:lnTo>
                  <a:lnTo>
                    <a:pt x="1596" y="832"/>
                  </a:lnTo>
                  <a:lnTo>
                    <a:pt x="1589" y="846"/>
                  </a:lnTo>
                  <a:lnTo>
                    <a:pt x="1581" y="860"/>
                  </a:lnTo>
                  <a:lnTo>
                    <a:pt x="1569" y="874"/>
                  </a:lnTo>
                  <a:lnTo>
                    <a:pt x="1556" y="886"/>
                  </a:lnTo>
                  <a:lnTo>
                    <a:pt x="1540" y="897"/>
                  </a:lnTo>
                  <a:lnTo>
                    <a:pt x="1523" y="908"/>
                  </a:lnTo>
                  <a:lnTo>
                    <a:pt x="1505" y="918"/>
                  </a:lnTo>
                  <a:lnTo>
                    <a:pt x="1486" y="928"/>
                  </a:lnTo>
                  <a:lnTo>
                    <a:pt x="1465" y="937"/>
                  </a:lnTo>
                  <a:lnTo>
                    <a:pt x="1444" y="945"/>
                  </a:lnTo>
                  <a:lnTo>
                    <a:pt x="1422" y="953"/>
                  </a:lnTo>
                  <a:lnTo>
                    <a:pt x="1398" y="960"/>
                  </a:lnTo>
                  <a:lnTo>
                    <a:pt x="1351" y="972"/>
                  </a:lnTo>
                  <a:lnTo>
                    <a:pt x="1303" y="984"/>
                  </a:lnTo>
                  <a:lnTo>
                    <a:pt x="1256" y="993"/>
                  </a:lnTo>
                  <a:lnTo>
                    <a:pt x="1210" y="1001"/>
                  </a:lnTo>
                  <a:lnTo>
                    <a:pt x="1169" y="1007"/>
                  </a:lnTo>
                  <a:lnTo>
                    <a:pt x="1132" y="1014"/>
                  </a:lnTo>
                  <a:lnTo>
                    <a:pt x="1101" y="1018"/>
                  </a:lnTo>
                  <a:lnTo>
                    <a:pt x="1078" y="1022"/>
                  </a:lnTo>
                  <a:lnTo>
                    <a:pt x="1069" y="1024"/>
                  </a:lnTo>
                  <a:lnTo>
                    <a:pt x="1063" y="1026"/>
                  </a:lnTo>
                  <a:lnTo>
                    <a:pt x="1060" y="1028"/>
                  </a:lnTo>
                  <a:lnTo>
                    <a:pt x="1059" y="1030"/>
                  </a:lnTo>
                  <a:lnTo>
                    <a:pt x="1060" y="1032"/>
                  </a:lnTo>
                  <a:lnTo>
                    <a:pt x="1064" y="1032"/>
                  </a:lnTo>
                  <a:lnTo>
                    <a:pt x="1070" y="1032"/>
                  </a:lnTo>
                  <a:lnTo>
                    <a:pt x="1079" y="1032"/>
                  </a:lnTo>
                  <a:lnTo>
                    <a:pt x="1102" y="1029"/>
                  </a:lnTo>
                  <a:lnTo>
                    <a:pt x="1132" y="1025"/>
                  </a:lnTo>
                  <a:lnTo>
                    <a:pt x="1207" y="1015"/>
                  </a:lnTo>
                  <a:lnTo>
                    <a:pt x="1295" y="1004"/>
                  </a:lnTo>
                  <a:lnTo>
                    <a:pt x="1341" y="1000"/>
                  </a:lnTo>
                  <a:lnTo>
                    <a:pt x="1387" y="996"/>
                  </a:lnTo>
                  <a:lnTo>
                    <a:pt x="1431" y="993"/>
                  </a:lnTo>
                  <a:lnTo>
                    <a:pt x="1474" y="993"/>
                  </a:lnTo>
                  <a:lnTo>
                    <a:pt x="1493" y="995"/>
                  </a:lnTo>
                  <a:lnTo>
                    <a:pt x="1511" y="996"/>
                  </a:lnTo>
                  <a:lnTo>
                    <a:pt x="1529" y="998"/>
                  </a:lnTo>
                  <a:lnTo>
                    <a:pt x="1543" y="1001"/>
                  </a:lnTo>
                  <a:lnTo>
                    <a:pt x="1558" y="1004"/>
                  </a:lnTo>
                  <a:lnTo>
                    <a:pt x="1571" y="1008"/>
                  </a:lnTo>
                  <a:lnTo>
                    <a:pt x="1582" y="1014"/>
                  </a:lnTo>
                  <a:lnTo>
                    <a:pt x="1590" y="1020"/>
                  </a:lnTo>
                  <a:lnTo>
                    <a:pt x="1596" y="1027"/>
                  </a:lnTo>
                  <a:lnTo>
                    <a:pt x="1602" y="1036"/>
                  </a:lnTo>
                  <a:lnTo>
                    <a:pt x="1607" y="1046"/>
                  </a:lnTo>
                  <a:lnTo>
                    <a:pt x="1610" y="1057"/>
                  </a:lnTo>
                  <a:lnTo>
                    <a:pt x="1612" y="1070"/>
                  </a:lnTo>
                  <a:lnTo>
                    <a:pt x="1613" y="1082"/>
                  </a:lnTo>
                  <a:lnTo>
                    <a:pt x="1612" y="1096"/>
                  </a:lnTo>
                  <a:lnTo>
                    <a:pt x="1611" y="1110"/>
                  </a:lnTo>
                  <a:lnTo>
                    <a:pt x="1609" y="1124"/>
                  </a:lnTo>
                  <a:lnTo>
                    <a:pt x="1605" y="1138"/>
                  </a:lnTo>
                  <a:lnTo>
                    <a:pt x="1600" y="1152"/>
                  </a:lnTo>
                  <a:lnTo>
                    <a:pt x="1593" y="1166"/>
                  </a:lnTo>
                  <a:lnTo>
                    <a:pt x="1586" y="1179"/>
                  </a:lnTo>
                  <a:lnTo>
                    <a:pt x="1577" y="1190"/>
                  </a:lnTo>
                  <a:lnTo>
                    <a:pt x="1568" y="1202"/>
                  </a:lnTo>
                  <a:lnTo>
                    <a:pt x="1557" y="1211"/>
                  </a:lnTo>
                  <a:lnTo>
                    <a:pt x="1546" y="1220"/>
                  </a:lnTo>
                  <a:lnTo>
                    <a:pt x="1533" y="1227"/>
                  </a:lnTo>
                  <a:lnTo>
                    <a:pt x="1519" y="1235"/>
                  </a:lnTo>
                  <a:lnTo>
                    <a:pt x="1504" y="1241"/>
                  </a:lnTo>
                  <a:lnTo>
                    <a:pt x="1488" y="1246"/>
                  </a:lnTo>
                  <a:lnTo>
                    <a:pt x="1473" y="1252"/>
                  </a:lnTo>
                  <a:lnTo>
                    <a:pt x="1455" y="1256"/>
                  </a:lnTo>
                  <a:lnTo>
                    <a:pt x="1438" y="1259"/>
                  </a:lnTo>
                  <a:lnTo>
                    <a:pt x="1401" y="1265"/>
                  </a:lnTo>
                  <a:lnTo>
                    <a:pt x="1362" y="1270"/>
                  </a:lnTo>
                  <a:lnTo>
                    <a:pt x="1324" y="1273"/>
                  </a:lnTo>
                  <a:lnTo>
                    <a:pt x="1287" y="1275"/>
                  </a:lnTo>
                  <a:lnTo>
                    <a:pt x="1216" y="1276"/>
                  </a:lnTo>
                  <a:lnTo>
                    <a:pt x="1157" y="1276"/>
                  </a:lnTo>
                  <a:lnTo>
                    <a:pt x="1134" y="1276"/>
                  </a:lnTo>
                  <a:lnTo>
                    <a:pt x="1117" y="1276"/>
                  </a:lnTo>
                  <a:lnTo>
                    <a:pt x="1109" y="1277"/>
                  </a:lnTo>
                  <a:lnTo>
                    <a:pt x="1105" y="1278"/>
                  </a:lnTo>
                  <a:lnTo>
                    <a:pt x="1102" y="1279"/>
                  </a:lnTo>
                  <a:lnTo>
                    <a:pt x="1100" y="1280"/>
                  </a:lnTo>
                  <a:lnTo>
                    <a:pt x="1101" y="1282"/>
                  </a:lnTo>
                  <a:lnTo>
                    <a:pt x="1103" y="1283"/>
                  </a:lnTo>
                  <a:lnTo>
                    <a:pt x="1108" y="1285"/>
                  </a:lnTo>
                  <a:lnTo>
                    <a:pt x="1115" y="1289"/>
                  </a:lnTo>
                  <a:lnTo>
                    <a:pt x="1133" y="1293"/>
                  </a:lnTo>
                  <a:lnTo>
                    <a:pt x="1156" y="1299"/>
                  </a:lnTo>
                  <a:lnTo>
                    <a:pt x="1216" y="1312"/>
                  </a:lnTo>
                  <a:lnTo>
                    <a:pt x="1286" y="1327"/>
                  </a:lnTo>
                  <a:lnTo>
                    <a:pt x="1322" y="1334"/>
                  </a:lnTo>
                  <a:lnTo>
                    <a:pt x="1357" y="1343"/>
                  </a:lnTo>
                  <a:lnTo>
                    <a:pt x="1390" y="1352"/>
                  </a:lnTo>
                  <a:lnTo>
                    <a:pt x="1421" y="1361"/>
                  </a:lnTo>
                  <a:lnTo>
                    <a:pt x="1446" y="1370"/>
                  </a:lnTo>
                  <a:lnTo>
                    <a:pt x="1467" y="1380"/>
                  </a:lnTo>
                  <a:lnTo>
                    <a:pt x="1476" y="1384"/>
                  </a:lnTo>
                  <a:lnTo>
                    <a:pt x="1482" y="1389"/>
                  </a:lnTo>
                  <a:lnTo>
                    <a:pt x="1486" y="1393"/>
                  </a:lnTo>
                  <a:lnTo>
                    <a:pt x="1489" y="1399"/>
                  </a:lnTo>
                  <a:lnTo>
                    <a:pt x="1494" y="1415"/>
                  </a:lnTo>
                  <a:lnTo>
                    <a:pt x="1497" y="1428"/>
                  </a:lnTo>
                  <a:lnTo>
                    <a:pt x="1499" y="1442"/>
                  </a:lnTo>
                  <a:lnTo>
                    <a:pt x="1500" y="1455"/>
                  </a:lnTo>
                  <a:lnTo>
                    <a:pt x="1499" y="1466"/>
                  </a:lnTo>
                  <a:lnTo>
                    <a:pt x="1497" y="1476"/>
                  </a:lnTo>
                  <a:lnTo>
                    <a:pt x="1494" y="1485"/>
                  </a:lnTo>
                  <a:lnTo>
                    <a:pt x="1489" y="1494"/>
                  </a:lnTo>
                  <a:lnTo>
                    <a:pt x="1484" y="1502"/>
                  </a:lnTo>
                  <a:lnTo>
                    <a:pt x="1478" y="1509"/>
                  </a:lnTo>
                  <a:lnTo>
                    <a:pt x="1470" y="1515"/>
                  </a:lnTo>
                  <a:lnTo>
                    <a:pt x="1462" y="1521"/>
                  </a:lnTo>
                  <a:lnTo>
                    <a:pt x="1452" y="1527"/>
                  </a:lnTo>
                  <a:lnTo>
                    <a:pt x="1442" y="1531"/>
                  </a:lnTo>
                  <a:lnTo>
                    <a:pt x="1431" y="1535"/>
                  </a:lnTo>
                  <a:lnTo>
                    <a:pt x="1419" y="1539"/>
                  </a:lnTo>
                  <a:lnTo>
                    <a:pt x="1392" y="1547"/>
                  </a:lnTo>
                  <a:lnTo>
                    <a:pt x="1362" y="1554"/>
                  </a:lnTo>
                  <a:lnTo>
                    <a:pt x="1331" y="1561"/>
                  </a:lnTo>
                  <a:lnTo>
                    <a:pt x="1297" y="1568"/>
                  </a:lnTo>
                  <a:lnTo>
                    <a:pt x="1260" y="1576"/>
                  </a:lnTo>
                  <a:lnTo>
                    <a:pt x="1223" y="1587"/>
                  </a:lnTo>
                  <a:lnTo>
                    <a:pt x="1203" y="1592"/>
                  </a:lnTo>
                  <a:lnTo>
                    <a:pt x="1184" y="1600"/>
                  </a:lnTo>
                  <a:lnTo>
                    <a:pt x="1163" y="1606"/>
                  </a:lnTo>
                  <a:lnTo>
                    <a:pt x="1143" y="1615"/>
                  </a:lnTo>
                  <a:lnTo>
                    <a:pt x="1115" y="1625"/>
                  </a:lnTo>
                  <a:lnTo>
                    <a:pt x="1086" y="1636"/>
                  </a:lnTo>
                  <a:lnTo>
                    <a:pt x="1059" y="1644"/>
                  </a:lnTo>
                  <a:lnTo>
                    <a:pt x="1030" y="1653"/>
                  </a:lnTo>
                  <a:lnTo>
                    <a:pt x="1001" y="1659"/>
                  </a:lnTo>
                  <a:lnTo>
                    <a:pt x="973" y="1665"/>
                  </a:lnTo>
                  <a:lnTo>
                    <a:pt x="945" y="1671"/>
                  </a:lnTo>
                  <a:lnTo>
                    <a:pt x="917" y="1675"/>
                  </a:lnTo>
                  <a:lnTo>
                    <a:pt x="918" y="1680"/>
                  </a:lnTo>
                  <a:lnTo>
                    <a:pt x="910" y="1680"/>
                  </a:lnTo>
                  <a:lnTo>
                    <a:pt x="889" y="1682"/>
                  </a:lnTo>
                  <a:lnTo>
                    <a:pt x="856" y="1684"/>
                  </a:lnTo>
                  <a:lnTo>
                    <a:pt x="813" y="1685"/>
                  </a:lnTo>
                  <a:lnTo>
                    <a:pt x="788" y="1685"/>
                  </a:lnTo>
                  <a:lnTo>
                    <a:pt x="761" y="1685"/>
                  </a:lnTo>
                  <a:lnTo>
                    <a:pt x="731" y="1683"/>
                  </a:lnTo>
                  <a:lnTo>
                    <a:pt x="702" y="1681"/>
                  </a:lnTo>
                  <a:lnTo>
                    <a:pt x="670" y="1677"/>
                  </a:lnTo>
                  <a:lnTo>
                    <a:pt x="637" y="1672"/>
                  </a:lnTo>
                  <a:lnTo>
                    <a:pt x="603" y="1666"/>
                  </a:lnTo>
                  <a:lnTo>
                    <a:pt x="568" y="1658"/>
                  </a:lnTo>
                  <a:lnTo>
                    <a:pt x="534" y="1649"/>
                  </a:lnTo>
                  <a:lnTo>
                    <a:pt x="498" y="1638"/>
                  </a:lnTo>
                  <a:lnTo>
                    <a:pt x="462" y="1625"/>
                  </a:lnTo>
                  <a:lnTo>
                    <a:pt x="427" y="1610"/>
                  </a:lnTo>
                  <a:lnTo>
                    <a:pt x="392" y="1593"/>
                  </a:lnTo>
                  <a:lnTo>
                    <a:pt x="357" y="1573"/>
                  </a:lnTo>
                  <a:lnTo>
                    <a:pt x="322" y="1552"/>
                  </a:lnTo>
                  <a:lnTo>
                    <a:pt x="289" y="1528"/>
                  </a:lnTo>
                  <a:lnTo>
                    <a:pt x="257" y="1500"/>
                  </a:lnTo>
                  <a:lnTo>
                    <a:pt x="227" y="1471"/>
                  </a:lnTo>
                  <a:lnTo>
                    <a:pt x="197" y="1438"/>
                  </a:lnTo>
                  <a:lnTo>
                    <a:pt x="169" y="1402"/>
                  </a:lnTo>
                  <a:lnTo>
                    <a:pt x="144" y="1363"/>
                  </a:lnTo>
                  <a:lnTo>
                    <a:pt x="120" y="1319"/>
                  </a:lnTo>
                  <a:lnTo>
                    <a:pt x="98" y="1274"/>
                  </a:lnTo>
                  <a:lnTo>
                    <a:pt x="80" y="1224"/>
                  </a:lnTo>
                  <a:lnTo>
                    <a:pt x="77" y="1219"/>
                  </a:lnTo>
                  <a:lnTo>
                    <a:pt x="70" y="1206"/>
                  </a:lnTo>
                  <a:lnTo>
                    <a:pt x="59" y="1184"/>
                  </a:lnTo>
                  <a:lnTo>
                    <a:pt x="47" y="1153"/>
                  </a:lnTo>
                  <a:lnTo>
                    <a:pt x="40" y="1136"/>
                  </a:lnTo>
                  <a:lnTo>
                    <a:pt x="33" y="1116"/>
                  </a:lnTo>
                  <a:lnTo>
                    <a:pt x="26" y="1095"/>
                  </a:lnTo>
                  <a:lnTo>
                    <a:pt x="21" y="1073"/>
                  </a:lnTo>
                  <a:lnTo>
                    <a:pt x="15" y="1048"/>
                  </a:lnTo>
                  <a:lnTo>
                    <a:pt x="11" y="1022"/>
                  </a:lnTo>
                  <a:lnTo>
                    <a:pt x="6" y="996"/>
                  </a:lnTo>
                  <a:lnTo>
                    <a:pt x="3" y="966"/>
                  </a:lnTo>
                  <a:lnTo>
                    <a:pt x="1" y="936"/>
                  </a:lnTo>
                  <a:lnTo>
                    <a:pt x="0" y="906"/>
                  </a:lnTo>
                  <a:lnTo>
                    <a:pt x="1" y="873"/>
                  </a:lnTo>
                  <a:lnTo>
                    <a:pt x="4" y="840"/>
                  </a:lnTo>
                  <a:lnTo>
                    <a:pt x="8" y="805"/>
                  </a:lnTo>
                  <a:lnTo>
                    <a:pt x="15" y="770"/>
                  </a:lnTo>
                  <a:lnTo>
                    <a:pt x="23" y="733"/>
                  </a:lnTo>
                  <a:lnTo>
                    <a:pt x="34" y="696"/>
                  </a:lnTo>
                  <a:lnTo>
                    <a:pt x="48" y="659"/>
                  </a:lnTo>
                  <a:lnTo>
                    <a:pt x="63" y="620"/>
                  </a:lnTo>
                  <a:lnTo>
                    <a:pt x="83" y="581"/>
                  </a:lnTo>
                  <a:lnTo>
                    <a:pt x="105" y="542"/>
                  </a:lnTo>
                  <a:lnTo>
                    <a:pt x="129" y="501"/>
                  </a:lnTo>
                  <a:lnTo>
                    <a:pt x="158" y="460"/>
                  </a:lnTo>
                  <a:lnTo>
                    <a:pt x="189" y="420"/>
                  </a:lnTo>
                  <a:lnTo>
                    <a:pt x="225" y="379"/>
                  </a:lnTo>
                  <a:lnTo>
                    <a:pt x="269" y="330"/>
                  </a:lnTo>
                  <a:lnTo>
                    <a:pt x="313" y="285"/>
                  </a:lnTo>
                  <a:lnTo>
                    <a:pt x="357" y="241"/>
                  </a:lnTo>
                  <a:lnTo>
                    <a:pt x="400" y="201"/>
                  </a:lnTo>
                  <a:lnTo>
                    <a:pt x="442" y="163"/>
                  </a:lnTo>
                  <a:lnTo>
                    <a:pt x="484" y="128"/>
                  </a:lnTo>
                  <a:lnTo>
                    <a:pt x="504" y="112"/>
                  </a:lnTo>
                  <a:lnTo>
                    <a:pt x="525" y="97"/>
                  </a:lnTo>
                  <a:lnTo>
                    <a:pt x="544" y="84"/>
                  </a:lnTo>
                  <a:lnTo>
                    <a:pt x="564" y="70"/>
                  </a:lnTo>
                  <a:lnTo>
                    <a:pt x="583" y="58"/>
                  </a:lnTo>
                  <a:lnTo>
                    <a:pt x="602" y="47"/>
                  </a:lnTo>
                  <a:lnTo>
                    <a:pt x="620" y="37"/>
                  </a:lnTo>
                  <a:lnTo>
                    <a:pt x="638" y="27"/>
                  </a:lnTo>
                  <a:lnTo>
                    <a:pt x="656" y="20"/>
                  </a:lnTo>
                  <a:lnTo>
                    <a:pt x="673" y="14"/>
                  </a:lnTo>
                  <a:lnTo>
                    <a:pt x="690" y="8"/>
                  </a:lnTo>
                  <a:lnTo>
                    <a:pt x="706" y="4"/>
                  </a:lnTo>
                  <a:lnTo>
                    <a:pt x="722" y="2"/>
                  </a:lnTo>
                  <a:lnTo>
                    <a:pt x="738" y="0"/>
                  </a:lnTo>
                  <a:lnTo>
                    <a:pt x="752" y="0"/>
                  </a:lnTo>
                  <a:lnTo>
                    <a:pt x="766" y="2"/>
                  </a:lnTo>
                  <a:lnTo>
                    <a:pt x="780" y="5"/>
                  </a:lnTo>
                  <a:lnTo>
                    <a:pt x="793" y="9"/>
                  </a:lnTo>
                  <a:lnTo>
                    <a:pt x="806" y="15"/>
                  </a:lnTo>
                  <a:lnTo>
                    <a:pt x="817" y="22"/>
                  </a:lnTo>
                  <a:close/>
                </a:path>
              </a:pathLst>
            </a:custGeom>
            <a:solidFill>
              <a:srgbClr val="EDCF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382"/>
            <p:cNvSpPr>
              <a:spLocks noEditPoints="1"/>
            </p:cNvSpPr>
            <p:nvPr/>
          </p:nvSpPr>
          <p:spPr bwMode="auto">
            <a:xfrm>
              <a:off x="5279" y="3245"/>
              <a:ext cx="91" cy="96"/>
            </a:xfrm>
            <a:custGeom>
              <a:avLst/>
              <a:gdLst/>
              <a:ahLst/>
              <a:cxnLst>
                <a:cxn ang="0">
                  <a:pos x="1521" y="397"/>
                </a:cxn>
                <a:cxn ang="0">
                  <a:pos x="1458" y="318"/>
                </a:cxn>
                <a:cxn ang="0">
                  <a:pos x="1198" y="342"/>
                </a:cxn>
                <a:cxn ang="0">
                  <a:pos x="908" y="288"/>
                </a:cxn>
                <a:cxn ang="0">
                  <a:pos x="901" y="94"/>
                </a:cxn>
                <a:cxn ang="0">
                  <a:pos x="831" y="15"/>
                </a:cxn>
                <a:cxn ang="0">
                  <a:pos x="700" y="10"/>
                </a:cxn>
                <a:cxn ang="0">
                  <a:pos x="401" y="209"/>
                </a:cxn>
                <a:cxn ang="0">
                  <a:pos x="85" y="588"/>
                </a:cxn>
                <a:cxn ang="0">
                  <a:pos x="1" y="981"/>
                </a:cxn>
                <a:cxn ang="0">
                  <a:pos x="76" y="1248"/>
                </a:cxn>
                <a:cxn ang="0">
                  <a:pos x="363" y="1611"/>
                </a:cxn>
                <a:cxn ang="0">
                  <a:pos x="747" y="1725"/>
                </a:cxn>
                <a:cxn ang="0">
                  <a:pos x="1016" y="1703"/>
                </a:cxn>
                <a:cxn ang="0">
                  <a:pos x="1294" y="1618"/>
                </a:cxn>
                <a:cxn ang="0">
                  <a:pos x="1520" y="1538"/>
                </a:cxn>
                <a:cxn ang="0">
                  <a:pos x="1527" y="1406"/>
                </a:cxn>
                <a:cxn ang="0">
                  <a:pos x="1274" y="1318"/>
                </a:cxn>
                <a:cxn ang="0">
                  <a:pos x="1544" y="1277"/>
                </a:cxn>
                <a:cxn ang="0">
                  <a:pos x="1636" y="1190"/>
                </a:cxn>
                <a:cxn ang="0">
                  <a:pos x="1638" y="1040"/>
                </a:cxn>
                <a:cxn ang="0">
                  <a:pos x="1481" y="992"/>
                </a:cxn>
                <a:cxn ang="0">
                  <a:pos x="1606" y="909"/>
                </a:cxn>
                <a:cxn ang="0">
                  <a:pos x="1644" y="786"/>
                </a:cxn>
                <a:cxn ang="0">
                  <a:pos x="1552" y="685"/>
                </a:cxn>
                <a:cxn ang="0">
                  <a:pos x="1292" y="696"/>
                </a:cxn>
                <a:cxn ang="0">
                  <a:pos x="1445" y="564"/>
                </a:cxn>
                <a:cxn ang="0">
                  <a:pos x="1032" y="813"/>
                </a:cxn>
                <a:cxn ang="0">
                  <a:pos x="1477" y="715"/>
                </a:cxn>
                <a:cxn ang="0">
                  <a:pos x="1584" y="761"/>
                </a:cxn>
                <a:cxn ang="0">
                  <a:pos x="1579" y="873"/>
                </a:cxn>
                <a:cxn ang="0">
                  <a:pos x="1412" y="959"/>
                </a:cxn>
                <a:cxn ang="0">
                  <a:pos x="1064" y="1034"/>
                </a:cxn>
                <a:cxn ang="0">
                  <a:pos x="1082" y="1075"/>
                </a:cxn>
                <a:cxn ang="0">
                  <a:pos x="1502" y="1037"/>
                </a:cxn>
                <a:cxn ang="0">
                  <a:pos x="1607" y="1078"/>
                </a:cxn>
                <a:cxn ang="0">
                  <a:pos x="1573" y="1206"/>
                </a:cxn>
                <a:cxn ang="0">
                  <a:pos x="1390" y="1268"/>
                </a:cxn>
                <a:cxn ang="0">
                  <a:pos x="1104" y="1285"/>
                </a:cxn>
                <a:cxn ang="0">
                  <a:pos x="1235" y="1355"/>
                </a:cxn>
                <a:cxn ang="0">
                  <a:pos x="1493" y="1439"/>
                </a:cxn>
                <a:cxn ang="0">
                  <a:pos x="1458" y="1530"/>
                </a:cxn>
                <a:cxn ang="0">
                  <a:pos x="1181" y="1605"/>
                </a:cxn>
                <a:cxn ang="0">
                  <a:pos x="912" y="1681"/>
                </a:cxn>
                <a:cxn ang="0">
                  <a:pos x="566" y="1652"/>
                </a:cxn>
                <a:cxn ang="0">
                  <a:pos x="244" y="1458"/>
                </a:cxn>
                <a:cxn ang="0">
                  <a:pos x="95" y="1188"/>
                </a:cxn>
                <a:cxn ang="0">
                  <a:pos x="41" y="918"/>
                </a:cxn>
                <a:cxn ang="0">
                  <a:pos x="169" y="532"/>
                </a:cxn>
                <a:cxn ang="0">
                  <a:pos x="490" y="189"/>
                </a:cxn>
                <a:cxn ang="0">
                  <a:pos x="748" y="44"/>
                </a:cxn>
                <a:cxn ang="0">
                  <a:pos x="837" y="74"/>
                </a:cxn>
                <a:cxn ang="0">
                  <a:pos x="874" y="198"/>
                </a:cxn>
                <a:cxn ang="0">
                  <a:pos x="816" y="531"/>
                </a:cxn>
                <a:cxn ang="0">
                  <a:pos x="1349" y="355"/>
                </a:cxn>
                <a:cxn ang="0">
                  <a:pos x="1467" y="373"/>
                </a:cxn>
                <a:cxn ang="0">
                  <a:pos x="1452" y="484"/>
                </a:cxn>
                <a:cxn ang="0">
                  <a:pos x="1136" y="695"/>
                </a:cxn>
              </a:cxnLst>
              <a:rect l="0" t="0" r="r" b="b"/>
              <a:pathLst>
                <a:path w="1654" h="1729">
                  <a:moveTo>
                    <a:pt x="1477" y="532"/>
                  </a:moveTo>
                  <a:lnTo>
                    <a:pt x="1485" y="515"/>
                  </a:lnTo>
                  <a:lnTo>
                    <a:pt x="1494" y="500"/>
                  </a:lnTo>
                  <a:lnTo>
                    <a:pt x="1500" y="484"/>
                  </a:lnTo>
                  <a:lnTo>
                    <a:pt x="1506" y="471"/>
                  </a:lnTo>
                  <a:lnTo>
                    <a:pt x="1512" y="457"/>
                  </a:lnTo>
                  <a:lnTo>
                    <a:pt x="1515" y="443"/>
                  </a:lnTo>
                  <a:lnTo>
                    <a:pt x="1518" y="430"/>
                  </a:lnTo>
                  <a:lnTo>
                    <a:pt x="1520" y="419"/>
                  </a:lnTo>
                  <a:lnTo>
                    <a:pt x="1521" y="407"/>
                  </a:lnTo>
                  <a:lnTo>
                    <a:pt x="1521" y="397"/>
                  </a:lnTo>
                  <a:lnTo>
                    <a:pt x="1520" y="386"/>
                  </a:lnTo>
                  <a:lnTo>
                    <a:pt x="1518" y="376"/>
                  </a:lnTo>
                  <a:lnTo>
                    <a:pt x="1515" y="368"/>
                  </a:lnTo>
                  <a:lnTo>
                    <a:pt x="1511" y="358"/>
                  </a:lnTo>
                  <a:lnTo>
                    <a:pt x="1506" y="351"/>
                  </a:lnTo>
                  <a:lnTo>
                    <a:pt x="1500" y="344"/>
                  </a:lnTo>
                  <a:lnTo>
                    <a:pt x="1494" y="337"/>
                  </a:lnTo>
                  <a:lnTo>
                    <a:pt x="1486" y="331"/>
                  </a:lnTo>
                  <a:lnTo>
                    <a:pt x="1478" y="326"/>
                  </a:lnTo>
                  <a:lnTo>
                    <a:pt x="1468" y="321"/>
                  </a:lnTo>
                  <a:lnTo>
                    <a:pt x="1458" y="318"/>
                  </a:lnTo>
                  <a:lnTo>
                    <a:pt x="1447" y="315"/>
                  </a:lnTo>
                  <a:lnTo>
                    <a:pt x="1434" y="312"/>
                  </a:lnTo>
                  <a:lnTo>
                    <a:pt x="1422" y="311"/>
                  </a:lnTo>
                  <a:lnTo>
                    <a:pt x="1408" y="310"/>
                  </a:lnTo>
                  <a:lnTo>
                    <a:pt x="1393" y="309"/>
                  </a:lnTo>
                  <a:lnTo>
                    <a:pt x="1378" y="310"/>
                  </a:lnTo>
                  <a:lnTo>
                    <a:pt x="1361" y="310"/>
                  </a:lnTo>
                  <a:lnTo>
                    <a:pt x="1326" y="314"/>
                  </a:lnTo>
                  <a:lnTo>
                    <a:pt x="1287" y="320"/>
                  </a:lnTo>
                  <a:lnTo>
                    <a:pt x="1245" y="330"/>
                  </a:lnTo>
                  <a:lnTo>
                    <a:pt x="1198" y="342"/>
                  </a:lnTo>
                  <a:lnTo>
                    <a:pt x="1150" y="356"/>
                  </a:lnTo>
                  <a:lnTo>
                    <a:pt x="1097" y="373"/>
                  </a:lnTo>
                  <a:lnTo>
                    <a:pt x="1040" y="393"/>
                  </a:lnTo>
                  <a:lnTo>
                    <a:pt x="980" y="416"/>
                  </a:lnTo>
                  <a:lnTo>
                    <a:pt x="917" y="441"/>
                  </a:lnTo>
                  <a:lnTo>
                    <a:pt x="850" y="469"/>
                  </a:lnTo>
                  <a:lnTo>
                    <a:pt x="866" y="430"/>
                  </a:lnTo>
                  <a:lnTo>
                    <a:pt x="880" y="393"/>
                  </a:lnTo>
                  <a:lnTo>
                    <a:pt x="891" y="356"/>
                  </a:lnTo>
                  <a:lnTo>
                    <a:pt x="901" y="321"/>
                  </a:lnTo>
                  <a:lnTo>
                    <a:pt x="908" y="288"/>
                  </a:lnTo>
                  <a:lnTo>
                    <a:pt x="913" y="255"/>
                  </a:lnTo>
                  <a:lnTo>
                    <a:pt x="917" y="224"/>
                  </a:lnTo>
                  <a:lnTo>
                    <a:pt x="918" y="194"/>
                  </a:lnTo>
                  <a:lnTo>
                    <a:pt x="918" y="180"/>
                  </a:lnTo>
                  <a:lnTo>
                    <a:pt x="917" y="166"/>
                  </a:lnTo>
                  <a:lnTo>
                    <a:pt x="916" y="153"/>
                  </a:lnTo>
                  <a:lnTo>
                    <a:pt x="913" y="141"/>
                  </a:lnTo>
                  <a:lnTo>
                    <a:pt x="911" y="128"/>
                  </a:lnTo>
                  <a:lnTo>
                    <a:pt x="908" y="116"/>
                  </a:lnTo>
                  <a:lnTo>
                    <a:pt x="905" y="105"/>
                  </a:lnTo>
                  <a:lnTo>
                    <a:pt x="901" y="94"/>
                  </a:lnTo>
                  <a:lnTo>
                    <a:pt x="897" y="83"/>
                  </a:lnTo>
                  <a:lnTo>
                    <a:pt x="891" y="73"/>
                  </a:lnTo>
                  <a:lnTo>
                    <a:pt x="886" y="64"/>
                  </a:lnTo>
                  <a:lnTo>
                    <a:pt x="880" y="55"/>
                  </a:lnTo>
                  <a:lnTo>
                    <a:pt x="873" y="46"/>
                  </a:lnTo>
                  <a:lnTo>
                    <a:pt x="866" y="39"/>
                  </a:lnTo>
                  <a:lnTo>
                    <a:pt x="858" y="32"/>
                  </a:lnTo>
                  <a:lnTo>
                    <a:pt x="850" y="25"/>
                  </a:lnTo>
                  <a:lnTo>
                    <a:pt x="850" y="25"/>
                  </a:lnTo>
                  <a:lnTo>
                    <a:pt x="840" y="20"/>
                  </a:lnTo>
                  <a:lnTo>
                    <a:pt x="831" y="15"/>
                  </a:lnTo>
                  <a:lnTo>
                    <a:pt x="821" y="9"/>
                  </a:lnTo>
                  <a:lnTo>
                    <a:pt x="812" y="6"/>
                  </a:lnTo>
                  <a:lnTo>
                    <a:pt x="801" y="4"/>
                  </a:lnTo>
                  <a:lnTo>
                    <a:pt x="791" y="2"/>
                  </a:lnTo>
                  <a:lnTo>
                    <a:pt x="780" y="0"/>
                  </a:lnTo>
                  <a:lnTo>
                    <a:pt x="769" y="0"/>
                  </a:lnTo>
                  <a:lnTo>
                    <a:pt x="758" y="0"/>
                  </a:lnTo>
                  <a:lnTo>
                    <a:pt x="746" y="1"/>
                  </a:lnTo>
                  <a:lnTo>
                    <a:pt x="735" y="2"/>
                  </a:lnTo>
                  <a:lnTo>
                    <a:pt x="723" y="4"/>
                  </a:lnTo>
                  <a:lnTo>
                    <a:pt x="700" y="10"/>
                  </a:lnTo>
                  <a:lnTo>
                    <a:pt x="674" y="19"/>
                  </a:lnTo>
                  <a:lnTo>
                    <a:pt x="649" y="30"/>
                  </a:lnTo>
                  <a:lnTo>
                    <a:pt x="623" y="43"/>
                  </a:lnTo>
                  <a:lnTo>
                    <a:pt x="597" y="58"/>
                  </a:lnTo>
                  <a:lnTo>
                    <a:pt x="569" y="75"/>
                  </a:lnTo>
                  <a:lnTo>
                    <a:pt x="543" y="93"/>
                  </a:lnTo>
                  <a:lnTo>
                    <a:pt x="515" y="113"/>
                  </a:lnTo>
                  <a:lnTo>
                    <a:pt x="488" y="134"/>
                  </a:lnTo>
                  <a:lnTo>
                    <a:pt x="460" y="156"/>
                  </a:lnTo>
                  <a:lnTo>
                    <a:pt x="431" y="183"/>
                  </a:lnTo>
                  <a:lnTo>
                    <a:pt x="401" y="209"/>
                  </a:lnTo>
                  <a:lnTo>
                    <a:pt x="370" y="238"/>
                  </a:lnTo>
                  <a:lnTo>
                    <a:pt x="342" y="266"/>
                  </a:lnTo>
                  <a:lnTo>
                    <a:pt x="312" y="296"/>
                  </a:lnTo>
                  <a:lnTo>
                    <a:pt x="284" y="325"/>
                  </a:lnTo>
                  <a:lnTo>
                    <a:pt x="256" y="355"/>
                  </a:lnTo>
                  <a:lnTo>
                    <a:pt x="229" y="385"/>
                  </a:lnTo>
                  <a:lnTo>
                    <a:pt x="194" y="426"/>
                  </a:lnTo>
                  <a:lnTo>
                    <a:pt x="161" y="467"/>
                  </a:lnTo>
                  <a:lnTo>
                    <a:pt x="132" y="508"/>
                  </a:lnTo>
                  <a:lnTo>
                    <a:pt x="107" y="549"/>
                  </a:lnTo>
                  <a:lnTo>
                    <a:pt x="85" y="588"/>
                  </a:lnTo>
                  <a:lnTo>
                    <a:pt x="65" y="628"/>
                  </a:lnTo>
                  <a:lnTo>
                    <a:pt x="50" y="667"/>
                  </a:lnTo>
                  <a:lnTo>
                    <a:pt x="36" y="706"/>
                  </a:lnTo>
                  <a:lnTo>
                    <a:pt x="24" y="743"/>
                  </a:lnTo>
                  <a:lnTo>
                    <a:pt x="15" y="780"/>
                  </a:lnTo>
                  <a:lnTo>
                    <a:pt x="8" y="816"/>
                  </a:lnTo>
                  <a:lnTo>
                    <a:pt x="4" y="850"/>
                  </a:lnTo>
                  <a:lnTo>
                    <a:pt x="1" y="884"/>
                  </a:lnTo>
                  <a:lnTo>
                    <a:pt x="0" y="918"/>
                  </a:lnTo>
                  <a:lnTo>
                    <a:pt x="0" y="950"/>
                  </a:lnTo>
                  <a:lnTo>
                    <a:pt x="1" y="981"/>
                  </a:lnTo>
                  <a:lnTo>
                    <a:pt x="4" y="1010"/>
                  </a:lnTo>
                  <a:lnTo>
                    <a:pt x="8" y="1038"/>
                  </a:lnTo>
                  <a:lnTo>
                    <a:pt x="13" y="1065"/>
                  </a:lnTo>
                  <a:lnTo>
                    <a:pt x="18" y="1091"/>
                  </a:lnTo>
                  <a:lnTo>
                    <a:pt x="24" y="1114"/>
                  </a:lnTo>
                  <a:lnTo>
                    <a:pt x="31" y="1136"/>
                  </a:lnTo>
                  <a:lnTo>
                    <a:pt x="37" y="1156"/>
                  </a:lnTo>
                  <a:lnTo>
                    <a:pt x="44" y="1175"/>
                  </a:lnTo>
                  <a:lnTo>
                    <a:pt x="57" y="1208"/>
                  </a:lnTo>
                  <a:lnTo>
                    <a:pt x="68" y="1232"/>
                  </a:lnTo>
                  <a:lnTo>
                    <a:pt x="76" y="1248"/>
                  </a:lnTo>
                  <a:lnTo>
                    <a:pt x="80" y="1256"/>
                  </a:lnTo>
                  <a:lnTo>
                    <a:pt x="100" y="1305"/>
                  </a:lnTo>
                  <a:lnTo>
                    <a:pt x="122" y="1353"/>
                  </a:lnTo>
                  <a:lnTo>
                    <a:pt x="146" y="1395"/>
                  </a:lnTo>
                  <a:lnTo>
                    <a:pt x="172" y="1436"/>
                  </a:lnTo>
                  <a:lnTo>
                    <a:pt x="200" y="1473"/>
                  </a:lnTo>
                  <a:lnTo>
                    <a:pt x="231" y="1505"/>
                  </a:lnTo>
                  <a:lnTo>
                    <a:pt x="261" y="1536"/>
                  </a:lnTo>
                  <a:lnTo>
                    <a:pt x="294" y="1564"/>
                  </a:lnTo>
                  <a:lnTo>
                    <a:pt x="328" y="1589"/>
                  </a:lnTo>
                  <a:lnTo>
                    <a:pt x="363" y="1611"/>
                  </a:lnTo>
                  <a:lnTo>
                    <a:pt x="399" y="1631"/>
                  </a:lnTo>
                  <a:lnTo>
                    <a:pt x="435" y="1648"/>
                  </a:lnTo>
                  <a:lnTo>
                    <a:pt x="471" y="1664"/>
                  </a:lnTo>
                  <a:lnTo>
                    <a:pt x="508" y="1677"/>
                  </a:lnTo>
                  <a:lnTo>
                    <a:pt x="544" y="1688"/>
                  </a:lnTo>
                  <a:lnTo>
                    <a:pt x="580" y="1698"/>
                  </a:lnTo>
                  <a:lnTo>
                    <a:pt x="615" y="1706"/>
                  </a:lnTo>
                  <a:lnTo>
                    <a:pt x="650" y="1713"/>
                  </a:lnTo>
                  <a:lnTo>
                    <a:pt x="684" y="1718"/>
                  </a:lnTo>
                  <a:lnTo>
                    <a:pt x="717" y="1722"/>
                  </a:lnTo>
                  <a:lnTo>
                    <a:pt x="747" y="1725"/>
                  </a:lnTo>
                  <a:lnTo>
                    <a:pt x="777" y="1727"/>
                  </a:lnTo>
                  <a:lnTo>
                    <a:pt x="804" y="1728"/>
                  </a:lnTo>
                  <a:lnTo>
                    <a:pt x="831" y="1729"/>
                  </a:lnTo>
                  <a:lnTo>
                    <a:pt x="875" y="1728"/>
                  </a:lnTo>
                  <a:lnTo>
                    <a:pt x="910" y="1725"/>
                  </a:lnTo>
                  <a:lnTo>
                    <a:pt x="933" y="1723"/>
                  </a:lnTo>
                  <a:lnTo>
                    <a:pt x="941" y="1722"/>
                  </a:lnTo>
                  <a:lnTo>
                    <a:pt x="963" y="1719"/>
                  </a:lnTo>
                  <a:lnTo>
                    <a:pt x="962" y="1713"/>
                  </a:lnTo>
                  <a:lnTo>
                    <a:pt x="990" y="1709"/>
                  </a:lnTo>
                  <a:lnTo>
                    <a:pt x="1016" y="1703"/>
                  </a:lnTo>
                  <a:lnTo>
                    <a:pt x="1043" y="1697"/>
                  </a:lnTo>
                  <a:lnTo>
                    <a:pt x="1069" y="1691"/>
                  </a:lnTo>
                  <a:lnTo>
                    <a:pt x="1094" y="1683"/>
                  </a:lnTo>
                  <a:lnTo>
                    <a:pt x="1121" y="1675"/>
                  </a:lnTo>
                  <a:lnTo>
                    <a:pt x="1146" y="1665"/>
                  </a:lnTo>
                  <a:lnTo>
                    <a:pt x="1172" y="1656"/>
                  </a:lnTo>
                  <a:lnTo>
                    <a:pt x="1197" y="1646"/>
                  </a:lnTo>
                  <a:lnTo>
                    <a:pt x="1222" y="1638"/>
                  </a:lnTo>
                  <a:lnTo>
                    <a:pt x="1246" y="1630"/>
                  </a:lnTo>
                  <a:lnTo>
                    <a:pt x="1269" y="1623"/>
                  </a:lnTo>
                  <a:lnTo>
                    <a:pt x="1294" y="1618"/>
                  </a:lnTo>
                  <a:lnTo>
                    <a:pt x="1316" y="1612"/>
                  </a:lnTo>
                  <a:lnTo>
                    <a:pt x="1338" y="1607"/>
                  </a:lnTo>
                  <a:lnTo>
                    <a:pt x="1360" y="1603"/>
                  </a:lnTo>
                  <a:lnTo>
                    <a:pt x="1406" y="1592"/>
                  </a:lnTo>
                  <a:lnTo>
                    <a:pt x="1446" y="1582"/>
                  </a:lnTo>
                  <a:lnTo>
                    <a:pt x="1464" y="1575"/>
                  </a:lnTo>
                  <a:lnTo>
                    <a:pt x="1481" y="1568"/>
                  </a:lnTo>
                  <a:lnTo>
                    <a:pt x="1496" y="1559"/>
                  </a:lnTo>
                  <a:lnTo>
                    <a:pt x="1508" y="1550"/>
                  </a:lnTo>
                  <a:lnTo>
                    <a:pt x="1515" y="1545"/>
                  </a:lnTo>
                  <a:lnTo>
                    <a:pt x="1520" y="1538"/>
                  </a:lnTo>
                  <a:lnTo>
                    <a:pt x="1525" y="1532"/>
                  </a:lnTo>
                  <a:lnTo>
                    <a:pt x="1530" y="1525"/>
                  </a:lnTo>
                  <a:lnTo>
                    <a:pt x="1535" y="1514"/>
                  </a:lnTo>
                  <a:lnTo>
                    <a:pt x="1539" y="1502"/>
                  </a:lnTo>
                  <a:lnTo>
                    <a:pt x="1541" y="1490"/>
                  </a:lnTo>
                  <a:lnTo>
                    <a:pt x="1542" y="1477"/>
                  </a:lnTo>
                  <a:lnTo>
                    <a:pt x="1541" y="1462"/>
                  </a:lnTo>
                  <a:lnTo>
                    <a:pt x="1539" y="1446"/>
                  </a:lnTo>
                  <a:lnTo>
                    <a:pt x="1535" y="1430"/>
                  </a:lnTo>
                  <a:lnTo>
                    <a:pt x="1531" y="1412"/>
                  </a:lnTo>
                  <a:lnTo>
                    <a:pt x="1527" y="1406"/>
                  </a:lnTo>
                  <a:lnTo>
                    <a:pt x="1522" y="1400"/>
                  </a:lnTo>
                  <a:lnTo>
                    <a:pt x="1517" y="1393"/>
                  </a:lnTo>
                  <a:lnTo>
                    <a:pt x="1508" y="1388"/>
                  </a:lnTo>
                  <a:lnTo>
                    <a:pt x="1499" y="1383"/>
                  </a:lnTo>
                  <a:lnTo>
                    <a:pt x="1488" y="1376"/>
                  </a:lnTo>
                  <a:lnTo>
                    <a:pt x="1476" y="1371"/>
                  </a:lnTo>
                  <a:lnTo>
                    <a:pt x="1461" y="1366"/>
                  </a:lnTo>
                  <a:lnTo>
                    <a:pt x="1426" y="1355"/>
                  </a:lnTo>
                  <a:lnTo>
                    <a:pt x="1383" y="1344"/>
                  </a:lnTo>
                  <a:lnTo>
                    <a:pt x="1333" y="1332"/>
                  </a:lnTo>
                  <a:lnTo>
                    <a:pt x="1274" y="1318"/>
                  </a:lnTo>
                  <a:lnTo>
                    <a:pt x="1317" y="1317"/>
                  </a:lnTo>
                  <a:lnTo>
                    <a:pt x="1360" y="1315"/>
                  </a:lnTo>
                  <a:lnTo>
                    <a:pt x="1382" y="1313"/>
                  </a:lnTo>
                  <a:lnTo>
                    <a:pt x="1405" y="1311"/>
                  </a:lnTo>
                  <a:lnTo>
                    <a:pt x="1426" y="1309"/>
                  </a:lnTo>
                  <a:lnTo>
                    <a:pt x="1447" y="1304"/>
                  </a:lnTo>
                  <a:lnTo>
                    <a:pt x="1468" y="1301"/>
                  </a:lnTo>
                  <a:lnTo>
                    <a:pt x="1488" y="1296"/>
                  </a:lnTo>
                  <a:lnTo>
                    <a:pt x="1508" y="1291"/>
                  </a:lnTo>
                  <a:lnTo>
                    <a:pt x="1527" y="1284"/>
                  </a:lnTo>
                  <a:lnTo>
                    <a:pt x="1544" y="1277"/>
                  </a:lnTo>
                  <a:lnTo>
                    <a:pt x="1561" y="1269"/>
                  </a:lnTo>
                  <a:lnTo>
                    <a:pt x="1576" y="1260"/>
                  </a:lnTo>
                  <a:lnTo>
                    <a:pt x="1591" y="1250"/>
                  </a:lnTo>
                  <a:lnTo>
                    <a:pt x="1593" y="1247"/>
                  </a:lnTo>
                  <a:lnTo>
                    <a:pt x="1602" y="1241"/>
                  </a:lnTo>
                  <a:lnTo>
                    <a:pt x="1609" y="1233"/>
                  </a:lnTo>
                  <a:lnTo>
                    <a:pt x="1615" y="1225"/>
                  </a:lnTo>
                  <a:lnTo>
                    <a:pt x="1622" y="1217"/>
                  </a:lnTo>
                  <a:lnTo>
                    <a:pt x="1627" y="1208"/>
                  </a:lnTo>
                  <a:lnTo>
                    <a:pt x="1632" y="1200"/>
                  </a:lnTo>
                  <a:lnTo>
                    <a:pt x="1636" y="1190"/>
                  </a:lnTo>
                  <a:lnTo>
                    <a:pt x="1641" y="1182"/>
                  </a:lnTo>
                  <a:lnTo>
                    <a:pt x="1647" y="1163"/>
                  </a:lnTo>
                  <a:lnTo>
                    <a:pt x="1651" y="1145"/>
                  </a:lnTo>
                  <a:lnTo>
                    <a:pt x="1653" y="1128"/>
                  </a:lnTo>
                  <a:lnTo>
                    <a:pt x="1654" y="1111"/>
                  </a:lnTo>
                  <a:lnTo>
                    <a:pt x="1654" y="1097"/>
                  </a:lnTo>
                  <a:lnTo>
                    <a:pt x="1653" y="1084"/>
                  </a:lnTo>
                  <a:lnTo>
                    <a:pt x="1651" y="1072"/>
                  </a:lnTo>
                  <a:lnTo>
                    <a:pt x="1647" y="1060"/>
                  </a:lnTo>
                  <a:lnTo>
                    <a:pt x="1643" y="1049"/>
                  </a:lnTo>
                  <a:lnTo>
                    <a:pt x="1638" y="1040"/>
                  </a:lnTo>
                  <a:lnTo>
                    <a:pt x="1631" y="1031"/>
                  </a:lnTo>
                  <a:lnTo>
                    <a:pt x="1624" y="1024"/>
                  </a:lnTo>
                  <a:lnTo>
                    <a:pt x="1619" y="1020"/>
                  </a:lnTo>
                  <a:lnTo>
                    <a:pt x="1612" y="1016"/>
                  </a:lnTo>
                  <a:lnTo>
                    <a:pt x="1605" y="1011"/>
                  </a:lnTo>
                  <a:lnTo>
                    <a:pt x="1596" y="1008"/>
                  </a:lnTo>
                  <a:lnTo>
                    <a:pt x="1578" y="1003"/>
                  </a:lnTo>
                  <a:lnTo>
                    <a:pt x="1557" y="999"/>
                  </a:lnTo>
                  <a:lnTo>
                    <a:pt x="1534" y="995"/>
                  </a:lnTo>
                  <a:lnTo>
                    <a:pt x="1508" y="993"/>
                  </a:lnTo>
                  <a:lnTo>
                    <a:pt x="1481" y="992"/>
                  </a:lnTo>
                  <a:lnTo>
                    <a:pt x="1451" y="993"/>
                  </a:lnTo>
                  <a:lnTo>
                    <a:pt x="1471" y="986"/>
                  </a:lnTo>
                  <a:lnTo>
                    <a:pt x="1491" y="978"/>
                  </a:lnTo>
                  <a:lnTo>
                    <a:pt x="1511" y="971"/>
                  </a:lnTo>
                  <a:lnTo>
                    <a:pt x="1529" y="963"/>
                  </a:lnTo>
                  <a:lnTo>
                    <a:pt x="1545" y="953"/>
                  </a:lnTo>
                  <a:lnTo>
                    <a:pt x="1561" y="944"/>
                  </a:lnTo>
                  <a:lnTo>
                    <a:pt x="1576" y="933"/>
                  </a:lnTo>
                  <a:lnTo>
                    <a:pt x="1590" y="922"/>
                  </a:lnTo>
                  <a:lnTo>
                    <a:pt x="1598" y="916"/>
                  </a:lnTo>
                  <a:lnTo>
                    <a:pt x="1606" y="909"/>
                  </a:lnTo>
                  <a:lnTo>
                    <a:pt x="1612" y="901"/>
                  </a:lnTo>
                  <a:lnTo>
                    <a:pt x="1619" y="894"/>
                  </a:lnTo>
                  <a:lnTo>
                    <a:pt x="1624" y="885"/>
                  </a:lnTo>
                  <a:lnTo>
                    <a:pt x="1629" y="878"/>
                  </a:lnTo>
                  <a:lnTo>
                    <a:pt x="1633" y="870"/>
                  </a:lnTo>
                  <a:lnTo>
                    <a:pt x="1636" y="860"/>
                  </a:lnTo>
                  <a:lnTo>
                    <a:pt x="1642" y="844"/>
                  </a:lnTo>
                  <a:lnTo>
                    <a:pt x="1645" y="828"/>
                  </a:lnTo>
                  <a:lnTo>
                    <a:pt x="1646" y="813"/>
                  </a:lnTo>
                  <a:lnTo>
                    <a:pt x="1646" y="800"/>
                  </a:lnTo>
                  <a:lnTo>
                    <a:pt x="1644" y="786"/>
                  </a:lnTo>
                  <a:lnTo>
                    <a:pt x="1640" y="773"/>
                  </a:lnTo>
                  <a:lnTo>
                    <a:pt x="1635" y="761"/>
                  </a:lnTo>
                  <a:lnTo>
                    <a:pt x="1629" y="749"/>
                  </a:lnTo>
                  <a:lnTo>
                    <a:pt x="1622" y="738"/>
                  </a:lnTo>
                  <a:lnTo>
                    <a:pt x="1613" y="729"/>
                  </a:lnTo>
                  <a:lnTo>
                    <a:pt x="1605" y="719"/>
                  </a:lnTo>
                  <a:lnTo>
                    <a:pt x="1595" y="711"/>
                  </a:lnTo>
                  <a:lnTo>
                    <a:pt x="1585" y="703"/>
                  </a:lnTo>
                  <a:lnTo>
                    <a:pt x="1574" y="696"/>
                  </a:lnTo>
                  <a:lnTo>
                    <a:pt x="1563" y="691"/>
                  </a:lnTo>
                  <a:lnTo>
                    <a:pt x="1552" y="685"/>
                  </a:lnTo>
                  <a:lnTo>
                    <a:pt x="1535" y="679"/>
                  </a:lnTo>
                  <a:lnTo>
                    <a:pt x="1516" y="675"/>
                  </a:lnTo>
                  <a:lnTo>
                    <a:pt x="1495" y="673"/>
                  </a:lnTo>
                  <a:lnTo>
                    <a:pt x="1473" y="672"/>
                  </a:lnTo>
                  <a:lnTo>
                    <a:pt x="1449" y="672"/>
                  </a:lnTo>
                  <a:lnTo>
                    <a:pt x="1425" y="674"/>
                  </a:lnTo>
                  <a:lnTo>
                    <a:pt x="1399" y="676"/>
                  </a:lnTo>
                  <a:lnTo>
                    <a:pt x="1374" y="680"/>
                  </a:lnTo>
                  <a:lnTo>
                    <a:pt x="1346" y="684"/>
                  </a:lnTo>
                  <a:lnTo>
                    <a:pt x="1320" y="691"/>
                  </a:lnTo>
                  <a:lnTo>
                    <a:pt x="1292" y="696"/>
                  </a:lnTo>
                  <a:lnTo>
                    <a:pt x="1265" y="703"/>
                  </a:lnTo>
                  <a:lnTo>
                    <a:pt x="1212" y="717"/>
                  </a:lnTo>
                  <a:lnTo>
                    <a:pt x="1160" y="732"/>
                  </a:lnTo>
                  <a:lnTo>
                    <a:pt x="1199" y="712"/>
                  </a:lnTo>
                  <a:lnTo>
                    <a:pt x="1238" y="691"/>
                  </a:lnTo>
                  <a:lnTo>
                    <a:pt x="1279" y="670"/>
                  </a:lnTo>
                  <a:lnTo>
                    <a:pt x="1317" y="648"/>
                  </a:lnTo>
                  <a:lnTo>
                    <a:pt x="1354" y="626"/>
                  </a:lnTo>
                  <a:lnTo>
                    <a:pt x="1389" y="605"/>
                  </a:lnTo>
                  <a:lnTo>
                    <a:pt x="1418" y="585"/>
                  </a:lnTo>
                  <a:lnTo>
                    <a:pt x="1445" y="564"/>
                  </a:lnTo>
                  <a:lnTo>
                    <a:pt x="1454" y="555"/>
                  </a:lnTo>
                  <a:lnTo>
                    <a:pt x="1463" y="548"/>
                  </a:lnTo>
                  <a:lnTo>
                    <a:pt x="1470" y="539"/>
                  </a:lnTo>
                  <a:lnTo>
                    <a:pt x="1477" y="532"/>
                  </a:lnTo>
                  <a:close/>
                  <a:moveTo>
                    <a:pt x="990" y="788"/>
                  </a:moveTo>
                  <a:lnTo>
                    <a:pt x="988" y="802"/>
                  </a:lnTo>
                  <a:lnTo>
                    <a:pt x="998" y="809"/>
                  </a:lnTo>
                  <a:lnTo>
                    <a:pt x="1003" y="813"/>
                  </a:lnTo>
                  <a:lnTo>
                    <a:pt x="1011" y="814"/>
                  </a:lnTo>
                  <a:lnTo>
                    <a:pt x="1020" y="816"/>
                  </a:lnTo>
                  <a:lnTo>
                    <a:pt x="1032" y="813"/>
                  </a:lnTo>
                  <a:lnTo>
                    <a:pt x="1069" y="805"/>
                  </a:lnTo>
                  <a:lnTo>
                    <a:pt x="1127" y="787"/>
                  </a:lnTo>
                  <a:lnTo>
                    <a:pt x="1177" y="773"/>
                  </a:lnTo>
                  <a:lnTo>
                    <a:pt x="1231" y="757"/>
                  </a:lnTo>
                  <a:lnTo>
                    <a:pt x="1288" y="743"/>
                  </a:lnTo>
                  <a:lnTo>
                    <a:pt x="1346" y="730"/>
                  </a:lnTo>
                  <a:lnTo>
                    <a:pt x="1374" y="725"/>
                  </a:lnTo>
                  <a:lnTo>
                    <a:pt x="1403" y="720"/>
                  </a:lnTo>
                  <a:lnTo>
                    <a:pt x="1428" y="717"/>
                  </a:lnTo>
                  <a:lnTo>
                    <a:pt x="1453" y="715"/>
                  </a:lnTo>
                  <a:lnTo>
                    <a:pt x="1477" y="715"/>
                  </a:lnTo>
                  <a:lnTo>
                    <a:pt x="1499" y="717"/>
                  </a:lnTo>
                  <a:lnTo>
                    <a:pt x="1508" y="718"/>
                  </a:lnTo>
                  <a:lnTo>
                    <a:pt x="1518" y="720"/>
                  </a:lnTo>
                  <a:lnTo>
                    <a:pt x="1526" y="722"/>
                  </a:lnTo>
                  <a:lnTo>
                    <a:pt x="1535" y="726"/>
                  </a:lnTo>
                  <a:lnTo>
                    <a:pt x="1544" y="731"/>
                  </a:lnTo>
                  <a:lnTo>
                    <a:pt x="1557" y="737"/>
                  </a:lnTo>
                  <a:lnTo>
                    <a:pt x="1563" y="743"/>
                  </a:lnTo>
                  <a:lnTo>
                    <a:pt x="1571" y="748"/>
                  </a:lnTo>
                  <a:lnTo>
                    <a:pt x="1577" y="754"/>
                  </a:lnTo>
                  <a:lnTo>
                    <a:pt x="1584" y="761"/>
                  </a:lnTo>
                  <a:lnTo>
                    <a:pt x="1589" y="769"/>
                  </a:lnTo>
                  <a:lnTo>
                    <a:pt x="1594" y="777"/>
                  </a:lnTo>
                  <a:lnTo>
                    <a:pt x="1598" y="786"/>
                  </a:lnTo>
                  <a:lnTo>
                    <a:pt x="1601" y="797"/>
                  </a:lnTo>
                  <a:lnTo>
                    <a:pt x="1602" y="807"/>
                  </a:lnTo>
                  <a:lnTo>
                    <a:pt x="1602" y="819"/>
                  </a:lnTo>
                  <a:lnTo>
                    <a:pt x="1599" y="831"/>
                  </a:lnTo>
                  <a:lnTo>
                    <a:pt x="1595" y="845"/>
                  </a:lnTo>
                  <a:lnTo>
                    <a:pt x="1591" y="855"/>
                  </a:lnTo>
                  <a:lnTo>
                    <a:pt x="1586" y="864"/>
                  </a:lnTo>
                  <a:lnTo>
                    <a:pt x="1579" y="873"/>
                  </a:lnTo>
                  <a:lnTo>
                    <a:pt x="1571" y="881"/>
                  </a:lnTo>
                  <a:lnTo>
                    <a:pt x="1562" y="890"/>
                  </a:lnTo>
                  <a:lnTo>
                    <a:pt x="1552" y="898"/>
                  </a:lnTo>
                  <a:lnTo>
                    <a:pt x="1541" y="905"/>
                  </a:lnTo>
                  <a:lnTo>
                    <a:pt x="1530" y="912"/>
                  </a:lnTo>
                  <a:lnTo>
                    <a:pt x="1517" y="919"/>
                  </a:lnTo>
                  <a:lnTo>
                    <a:pt x="1503" y="926"/>
                  </a:lnTo>
                  <a:lnTo>
                    <a:pt x="1489" y="932"/>
                  </a:lnTo>
                  <a:lnTo>
                    <a:pt x="1475" y="938"/>
                  </a:lnTo>
                  <a:lnTo>
                    <a:pt x="1444" y="950"/>
                  </a:lnTo>
                  <a:lnTo>
                    <a:pt x="1412" y="959"/>
                  </a:lnTo>
                  <a:lnTo>
                    <a:pt x="1378" y="969"/>
                  </a:lnTo>
                  <a:lnTo>
                    <a:pt x="1345" y="977"/>
                  </a:lnTo>
                  <a:lnTo>
                    <a:pt x="1312" y="985"/>
                  </a:lnTo>
                  <a:lnTo>
                    <a:pt x="1278" y="991"/>
                  </a:lnTo>
                  <a:lnTo>
                    <a:pt x="1215" y="1002"/>
                  </a:lnTo>
                  <a:lnTo>
                    <a:pt x="1162" y="1010"/>
                  </a:lnTo>
                  <a:lnTo>
                    <a:pt x="1115" y="1018"/>
                  </a:lnTo>
                  <a:lnTo>
                    <a:pt x="1085" y="1024"/>
                  </a:lnTo>
                  <a:lnTo>
                    <a:pt x="1075" y="1027"/>
                  </a:lnTo>
                  <a:lnTo>
                    <a:pt x="1069" y="1029"/>
                  </a:lnTo>
                  <a:lnTo>
                    <a:pt x="1064" y="1034"/>
                  </a:lnTo>
                  <a:lnTo>
                    <a:pt x="1061" y="1038"/>
                  </a:lnTo>
                  <a:lnTo>
                    <a:pt x="1054" y="1047"/>
                  </a:lnTo>
                  <a:lnTo>
                    <a:pt x="1057" y="1057"/>
                  </a:lnTo>
                  <a:lnTo>
                    <a:pt x="1058" y="1061"/>
                  </a:lnTo>
                  <a:lnTo>
                    <a:pt x="1060" y="1064"/>
                  </a:lnTo>
                  <a:lnTo>
                    <a:pt x="1062" y="1067"/>
                  </a:lnTo>
                  <a:lnTo>
                    <a:pt x="1064" y="1069"/>
                  </a:lnTo>
                  <a:lnTo>
                    <a:pt x="1067" y="1072"/>
                  </a:lnTo>
                  <a:lnTo>
                    <a:pt x="1071" y="1074"/>
                  </a:lnTo>
                  <a:lnTo>
                    <a:pt x="1075" y="1075"/>
                  </a:lnTo>
                  <a:lnTo>
                    <a:pt x="1082" y="1075"/>
                  </a:lnTo>
                  <a:lnTo>
                    <a:pt x="1098" y="1075"/>
                  </a:lnTo>
                  <a:lnTo>
                    <a:pt x="1119" y="1073"/>
                  </a:lnTo>
                  <a:lnTo>
                    <a:pt x="1147" y="1068"/>
                  </a:lnTo>
                  <a:lnTo>
                    <a:pt x="1184" y="1064"/>
                  </a:lnTo>
                  <a:lnTo>
                    <a:pt x="1234" y="1057"/>
                  </a:lnTo>
                  <a:lnTo>
                    <a:pt x="1291" y="1050"/>
                  </a:lnTo>
                  <a:lnTo>
                    <a:pt x="1353" y="1044"/>
                  </a:lnTo>
                  <a:lnTo>
                    <a:pt x="1416" y="1039"/>
                  </a:lnTo>
                  <a:lnTo>
                    <a:pt x="1446" y="1037"/>
                  </a:lnTo>
                  <a:lnTo>
                    <a:pt x="1475" y="1037"/>
                  </a:lnTo>
                  <a:lnTo>
                    <a:pt x="1502" y="1037"/>
                  </a:lnTo>
                  <a:lnTo>
                    <a:pt x="1527" y="1038"/>
                  </a:lnTo>
                  <a:lnTo>
                    <a:pt x="1550" y="1041"/>
                  </a:lnTo>
                  <a:lnTo>
                    <a:pt x="1569" y="1045"/>
                  </a:lnTo>
                  <a:lnTo>
                    <a:pt x="1576" y="1047"/>
                  </a:lnTo>
                  <a:lnTo>
                    <a:pt x="1584" y="1050"/>
                  </a:lnTo>
                  <a:lnTo>
                    <a:pt x="1590" y="1054"/>
                  </a:lnTo>
                  <a:lnTo>
                    <a:pt x="1595" y="1058"/>
                  </a:lnTo>
                  <a:lnTo>
                    <a:pt x="1598" y="1061"/>
                  </a:lnTo>
                  <a:lnTo>
                    <a:pt x="1602" y="1066"/>
                  </a:lnTo>
                  <a:lnTo>
                    <a:pt x="1605" y="1072"/>
                  </a:lnTo>
                  <a:lnTo>
                    <a:pt x="1607" y="1078"/>
                  </a:lnTo>
                  <a:lnTo>
                    <a:pt x="1609" y="1085"/>
                  </a:lnTo>
                  <a:lnTo>
                    <a:pt x="1610" y="1093"/>
                  </a:lnTo>
                  <a:lnTo>
                    <a:pt x="1611" y="1101"/>
                  </a:lnTo>
                  <a:lnTo>
                    <a:pt x="1611" y="1111"/>
                  </a:lnTo>
                  <a:lnTo>
                    <a:pt x="1610" y="1126"/>
                  </a:lnTo>
                  <a:lnTo>
                    <a:pt x="1607" y="1141"/>
                  </a:lnTo>
                  <a:lnTo>
                    <a:pt x="1603" y="1156"/>
                  </a:lnTo>
                  <a:lnTo>
                    <a:pt x="1597" y="1170"/>
                  </a:lnTo>
                  <a:lnTo>
                    <a:pt x="1590" y="1183"/>
                  </a:lnTo>
                  <a:lnTo>
                    <a:pt x="1583" y="1195"/>
                  </a:lnTo>
                  <a:lnTo>
                    <a:pt x="1573" y="1206"/>
                  </a:lnTo>
                  <a:lnTo>
                    <a:pt x="1563" y="1215"/>
                  </a:lnTo>
                  <a:lnTo>
                    <a:pt x="1556" y="1221"/>
                  </a:lnTo>
                  <a:lnTo>
                    <a:pt x="1548" y="1226"/>
                  </a:lnTo>
                  <a:lnTo>
                    <a:pt x="1539" y="1231"/>
                  </a:lnTo>
                  <a:lnTo>
                    <a:pt x="1530" y="1236"/>
                  </a:lnTo>
                  <a:lnTo>
                    <a:pt x="1509" y="1244"/>
                  </a:lnTo>
                  <a:lnTo>
                    <a:pt x="1488" y="1250"/>
                  </a:lnTo>
                  <a:lnTo>
                    <a:pt x="1465" y="1257"/>
                  </a:lnTo>
                  <a:lnTo>
                    <a:pt x="1441" y="1261"/>
                  </a:lnTo>
                  <a:lnTo>
                    <a:pt x="1416" y="1265"/>
                  </a:lnTo>
                  <a:lnTo>
                    <a:pt x="1390" y="1268"/>
                  </a:lnTo>
                  <a:lnTo>
                    <a:pt x="1338" y="1273"/>
                  </a:lnTo>
                  <a:lnTo>
                    <a:pt x="1287" y="1274"/>
                  </a:lnTo>
                  <a:lnTo>
                    <a:pt x="1240" y="1275"/>
                  </a:lnTo>
                  <a:lnTo>
                    <a:pt x="1198" y="1275"/>
                  </a:lnTo>
                  <a:lnTo>
                    <a:pt x="1172" y="1275"/>
                  </a:lnTo>
                  <a:lnTo>
                    <a:pt x="1152" y="1275"/>
                  </a:lnTo>
                  <a:lnTo>
                    <a:pt x="1135" y="1276"/>
                  </a:lnTo>
                  <a:lnTo>
                    <a:pt x="1122" y="1277"/>
                  </a:lnTo>
                  <a:lnTo>
                    <a:pt x="1112" y="1279"/>
                  </a:lnTo>
                  <a:lnTo>
                    <a:pt x="1106" y="1283"/>
                  </a:lnTo>
                  <a:lnTo>
                    <a:pt x="1104" y="1285"/>
                  </a:lnTo>
                  <a:lnTo>
                    <a:pt x="1102" y="1288"/>
                  </a:lnTo>
                  <a:lnTo>
                    <a:pt x="1101" y="1292"/>
                  </a:lnTo>
                  <a:lnTo>
                    <a:pt x="1099" y="1295"/>
                  </a:lnTo>
                  <a:lnTo>
                    <a:pt x="1097" y="1305"/>
                  </a:lnTo>
                  <a:lnTo>
                    <a:pt x="1102" y="1314"/>
                  </a:lnTo>
                  <a:lnTo>
                    <a:pt x="1105" y="1318"/>
                  </a:lnTo>
                  <a:lnTo>
                    <a:pt x="1109" y="1322"/>
                  </a:lnTo>
                  <a:lnTo>
                    <a:pt x="1118" y="1327"/>
                  </a:lnTo>
                  <a:lnTo>
                    <a:pt x="1128" y="1331"/>
                  </a:lnTo>
                  <a:lnTo>
                    <a:pt x="1168" y="1340"/>
                  </a:lnTo>
                  <a:lnTo>
                    <a:pt x="1235" y="1355"/>
                  </a:lnTo>
                  <a:lnTo>
                    <a:pt x="1268" y="1361"/>
                  </a:lnTo>
                  <a:lnTo>
                    <a:pt x="1305" y="1370"/>
                  </a:lnTo>
                  <a:lnTo>
                    <a:pt x="1344" y="1379"/>
                  </a:lnTo>
                  <a:lnTo>
                    <a:pt x="1385" y="1389"/>
                  </a:lnTo>
                  <a:lnTo>
                    <a:pt x="1422" y="1399"/>
                  </a:lnTo>
                  <a:lnTo>
                    <a:pt x="1452" y="1408"/>
                  </a:lnTo>
                  <a:lnTo>
                    <a:pt x="1465" y="1413"/>
                  </a:lnTo>
                  <a:lnTo>
                    <a:pt x="1476" y="1418"/>
                  </a:lnTo>
                  <a:lnTo>
                    <a:pt x="1483" y="1422"/>
                  </a:lnTo>
                  <a:lnTo>
                    <a:pt x="1488" y="1426"/>
                  </a:lnTo>
                  <a:lnTo>
                    <a:pt x="1493" y="1439"/>
                  </a:lnTo>
                  <a:lnTo>
                    <a:pt x="1495" y="1450"/>
                  </a:lnTo>
                  <a:lnTo>
                    <a:pt x="1497" y="1462"/>
                  </a:lnTo>
                  <a:lnTo>
                    <a:pt x="1498" y="1472"/>
                  </a:lnTo>
                  <a:lnTo>
                    <a:pt x="1498" y="1481"/>
                  </a:lnTo>
                  <a:lnTo>
                    <a:pt x="1497" y="1490"/>
                  </a:lnTo>
                  <a:lnTo>
                    <a:pt x="1495" y="1497"/>
                  </a:lnTo>
                  <a:lnTo>
                    <a:pt x="1491" y="1503"/>
                  </a:lnTo>
                  <a:lnTo>
                    <a:pt x="1486" y="1511"/>
                  </a:lnTo>
                  <a:lnTo>
                    <a:pt x="1480" y="1516"/>
                  </a:lnTo>
                  <a:lnTo>
                    <a:pt x="1470" y="1523"/>
                  </a:lnTo>
                  <a:lnTo>
                    <a:pt x="1458" y="1530"/>
                  </a:lnTo>
                  <a:lnTo>
                    <a:pt x="1444" y="1535"/>
                  </a:lnTo>
                  <a:lnTo>
                    <a:pt x="1428" y="1540"/>
                  </a:lnTo>
                  <a:lnTo>
                    <a:pt x="1392" y="1550"/>
                  </a:lnTo>
                  <a:lnTo>
                    <a:pt x="1351" y="1559"/>
                  </a:lnTo>
                  <a:lnTo>
                    <a:pt x="1329" y="1564"/>
                  </a:lnTo>
                  <a:lnTo>
                    <a:pt x="1306" y="1569"/>
                  </a:lnTo>
                  <a:lnTo>
                    <a:pt x="1283" y="1574"/>
                  </a:lnTo>
                  <a:lnTo>
                    <a:pt x="1259" y="1581"/>
                  </a:lnTo>
                  <a:lnTo>
                    <a:pt x="1233" y="1588"/>
                  </a:lnTo>
                  <a:lnTo>
                    <a:pt x="1208" y="1595"/>
                  </a:lnTo>
                  <a:lnTo>
                    <a:pt x="1181" y="1605"/>
                  </a:lnTo>
                  <a:lnTo>
                    <a:pt x="1155" y="1614"/>
                  </a:lnTo>
                  <a:lnTo>
                    <a:pt x="1128" y="1625"/>
                  </a:lnTo>
                  <a:lnTo>
                    <a:pt x="1102" y="1634"/>
                  </a:lnTo>
                  <a:lnTo>
                    <a:pt x="1074" y="1644"/>
                  </a:lnTo>
                  <a:lnTo>
                    <a:pt x="1047" y="1651"/>
                  </a:lnTo>
                  <a:lnTo>
                    <a:pt x="1019" y="1658"/>
                  </a:lnTo>
                  <a:lnTo>
                    <a:pt x="991" y="1664"/>
                  </a:lnTo>
                  <a:lnTo>
                    <a:pt x="962" y="1669"/>
                  </a:lnTo>
                  <a:lnTo>
                    <a:pt x="935" y="1674"/>
                  </a:lnTo>
                  <a:lnTo>
                    <a:pt x="911" y="1677"/>
                  </a:lnTo>
                  <a:lnTo>
                    <a:pt x="912" y="1681"/>
                  </a:lnTo>
                  <a:lnTo>
                    <a:pt x="887" y="1683"/>
                  </a:lnTo>
                  <a:lnTo>
                    <a:pt x="853" y="1685"/>
                  </a:lnTo>
                  <a:lnTo>
                    <a:pt x="812" y="1686"/>
                  </a:lnTo>
                  <a:lnTo>
                    <a:pt x="764" y="1684"/>
                  </a:lnTo>
                  <a:lnTo>
                    <a:pt x="739" y="1683"/>
                  </a:lnTo>
                  <a:lnTo>
                    <a:pt x="711" y="1680"/>
                  </a:lnTo>
                  <a:lnTo>
                    <a:pt x="684" y="1677"/>
                  </a:lnTo>
                  <a:lnTo>
                    <a:pt x="655" y="1673"/>
                  </a:lnTo>
                  <a:lnTo>
                    <a:pt x="626" y="1667"/>
                  </a:lnTo>
                  <a:lnTo>
                    <a:pt x="596" y="1661"/>
                  </a:lnTo>
                  <a:lnTo>
                    <a:pt x="566" y="1652"/>
                  </a:lnTo>
                  <a:lnTo>
                    <a:pt x="536" y="1644"/>
                  </a:lnTo>
                  <a:lnTo>
                    <a:pt x="505" y="1633"/>
                  </a:lnTo>
                  <a:lnTo>
                    <a:pt x="474" y="1621"/>
                  </a:lnTo>
                  <a:lnTo>
                    <a:pt x="443" y="1607"/>
                  </a:lnTo>
                  <a:lnTo>
                    <a:pt x="413" y="1592"/>
                  </a:lnTo>
                  <a:lnTo>
                    <a:pt x="383" y="1574"/>
                  </a:lnTo>
                  <a:lnTo>
                    <a:pt x="353" y="1555"/>
                  </a:lnTo>
                  <a:lnTo>
                    <a:pt x="325" y="1534"/>
                  </a:lnTo>
                  <a:lnTo>
                    <a:pt x="297" y="1511"/>
                  </a:lnTo>
                  <a:lnTo>
                    <a:pt x="270" y="1485"/>
                  </a:lnTo>
                  <a:lnTo>
                    <a:pt x="244" y="1458"/>
                  </a:lnTo>
                  <a:lnTo>
                    <a:pt x="220" y="1428"/>
                  </a:lnTo>
                  <a:lnTo>
                    <a:pt x="197" y="1395"/>
                  </a:lnTo>
                  <a:lnTo>
                    <a:pt x="175" y="1359"/>
                  </a:lnTo>
                  <a:lnTo>
                    <a:pt x="155" y="1322"/>
                  </a:lnTo>
                  <a:lnTo>
                    <a:pt x="137" y="1281"/>
                  </a:lnTo>
                  <a:lnTo>
                    <a:pt x="121" y="1238"/>
                  </a:lnTo>
                  <a:lnTo>
                    <a:pt x="121" y="1236"/>
                  </a:lnTo>
                  <a:lnTo>
                    <a:pt x="118" y="1233"/>
                  </a:lnTo>
                  <a:lnTo>
                    <a:pt x="114" y="1226"/>
                  </a:lnTo>
                  <a:lnTo>
                    <a:pt x="107" y="1210"/>
                  </a:lnTo>
                  <a:lnTo>
                    <a:pt x="95" y="1188"/>
                  </a:lnTo>
                  <a:lnTo>
                    <a:pt x="83" y="1158"/>
                  </a:lnTo>
                  <a:lnTo>
                    <a:pt x="77" y="1140"/>
                  </a:lnTo>
                  <a:lnTo>
                    <a:pt x="71" y="1121"/>
                  </a:lnTo>
                  <a:lnTo>
                    <a:pt x="64" y="1100"/>
                  </a:lnTo>
                  <a:lnTo>
                    <a:pt x="59" y="1078"/>
                  </a:lnTo>
                  <a:lnTo>
                    <a:pt x="54" y="1055"/>
                  </a:lnTo>
                  <a:lnTo>
                    <a:pt x="49" y="1030"/>
                  </a:lnTo>
                  <a:lnTo>
                    <a:pt x="45" y="1004"/>
                  </a:lnTo>
                  <a:lnTo>
                    <a:pt x="43" y="976"/>
                  </a:lnTo>
                  <a:lnTo>
                    <a:pt x="41" y="948"/>
                  </a:lnTo>
                  <a:lnTo>
                    <a:pt x="41" y="918"/>
                  </a:lnTo>
                  <a:lnTo>
                    <a:pt x="42" y="886"/>
                  </a:lnTo>
                  <a:lnTo>
                    <a:pt x="45" y="855"/>
                  </a:lnTo>
                  <a:lnTo>
                    <a:pt x="51" y="822"/>
                  </a:lnTo>
                  <a:lnTo>
                    <a:pt x="57" y="788"/>
                  </a:lnTo>
                  <a:lnTo>
                    <a:pt x="65" y="753"/>
                  </a:lnTo>
                  <a:lnTo>
                    <a:pt x="76" y="718"/>
                  </a:lnTo>
                  <a:lnTo>
                    <a:pt x="90" y="682"/>
                  </a:lnTo>
                  <a:lnTo>
                    <a:pt x="106" y="645"/>
                  </a:lnTo>
                  <a:lnTo>
                    <a:pt x="124" y="608"/>
                  </a:lnTo>
                  <a:lnTo>
                    <a:pt x="145" y="570"/>
                  </a:lnTo>
                  <a:lnTo>
                    <a:pt x="169" y="532"/>
                  </a:lnTo>
                  <a:lnTo>
                    <a:pt x="197" y="493"/>
                  </a:lnTo>
                  <a:lnTo>
                    <a:pt x="227" y="454"/>
                  </a:lnTo>
                  <a:lnTo>
                    <a:pt x="261" y="413"/>
                  </a:lnTo>
                  <a:lnTo>
                    <a:pt x="292" y="381"/>
                  </a:lnTo>
                  <a:lnTo>
                    <a:pt x="322" y="349"/>
                  </a:lnTo>
                  <a:lnTo>
                    <a:pt x="351" y="318"/>
                  </a:lnTo>
                  <a:lnTo>
                    <a:pt x="381" y="290"/>
                  </a:lnTo>
                  <a:lnTo>
                    <a:pt x="408" y="262"/>
                  </a:lnTo>
                  <a:lnTo>
                    <a:pt x="436" y="237"/>
                  </a:lnTo>
                  <a:lnTo>
                    <a:pt x="464" y="212"/>
                  </a:lnTo>
                  <a:lnTo>
                    <a:pt x="490" y="189"/>
                  </a:lnTo>
                  <a:lnTo>
                    <a:pt x="518" y="167"/>
                  </a:lnTo>
                  <a:lnTo>
                    <a:pt x="545" y="146"/>
                  </a:lnTo>
                  <a:lnTo>
                    <a:pt x="572" y="127"/>
                  </a:lnTo>
                  <a:lnTo>
                    <a:pt x="597" y="109"/>
                  </a:lnTo>
                  <a:lnTo>
                    <a:pt x="622" y="94"/>
                  </a:lnTo>
                  <a:lnTo>
                    <a:pt x="646" y="80"/>
                  </a:lnTo>
                  <a:lnTo>
                    <a:pt x="668" y="70"/>
                  </a:lnTo>
                  <a:lnTo>
                    <a:pt x="690" y="60"/>
                  </a:lnTo>
                  <a:lnTo>
                    <a:pt x="710" y="53"/>
                  </a:lnTo>
                  <a:lnTo>
                    <a:pt x="730" y="47"/>
                  </a:lnTo>
                  <a:lnTo>
                    <a:pt x="748" y="44"/>
                  </a:lnTo>
                  <a:lnTo>
                    <a:pt x="766" y="43"/>
                  </a:lnTo>
                  <a:lnTo>
                    <a:pt x="775" y="44"/>
                  </a:lnTo>
                  <a:lnTo>
                    <a:pt x="782" y="45"/>
                  </a:lnTo>
                  <a:lnTo>
                    <a:pt x="790" y="46"/>
                  </a:lnTo>
                  <a:lnTo>
                    <a:pt x="797" y="48"/>
                  </a:lnTo>
                  <a:lnTo>
                    <a:pt x="804" y="51"/>
                  </a:lnTo>
                  <a:lnTo>
                    <a:pt x="812" y="54"/>
                  </a:lnTo>
                  <a:lnTo>
                    <a:pt x="818" y="57"/>
                  </a:lnTo>
                  <a:lnTo>
                    <a:pt x="825" y="61"/>
                  </a:lnTo>
                  <a:lnTo>
                    <a:pt x="831" y="66"/>
                  </a:lnTo>
                  <a:lnTo>
                    <a:pt x="837" y="74"/>
                  </a:lnTo>
                  <a:lnTo>
                    <a:pt x="844" y="80"/>
                  </a:lnTo>
                  <a:lnTo>
                    <a:pt x="849" y="88"/>
                  </a:lnTo>
                  <a:lnTo>
                    <a:pt x="854" y="96"/>
                  </a:lnTo>
                  <a:lnTo>
                    <a:pt x="858" y="106"/>
                  </a:lnTo>
                  <a:lnTo>
                    <a:pt x="863" y="115"/>
                  </a:lnTo>
                  <a:lnTo>
                    <a:pt x="866" y="125"/>
                  </a:lnTo>
                  <a:lnTo>
                    <a:pt x="869" y="136"/>
                  </a:lnTo>
                  <a:lnTo>
                    <a:pt x="871" y="147"/>
                  </a:lnTo>
                  <a:lnTo>
                    <a:pt x="872" y="159"/>
                  </a:lnTo>
                  <a:lnTo>
                    <a:pt x="873" y="171"/>
                  </a:lnTo>
                  <a:lnTo>
                    <a:pt x="874" y="198"/>
                  </a:lnTo>
                  <a:lnTo>
                    <a:pt x="873" y="225"/>
                  </a:lnTo>
                  <a:lnTo>
                    <a:pt x="870" y="255"/>
                  </a:lnTo>
                  <a:lnTo>
                    <a:pt x="864" y="287"/>
                  </a:lnTo>
                  <a:lnTo>
                    <a:pt x="856" y="319"/>
                  </a:lnTo>
                  <a:lnTo>
                    <a:pt x="847" y="353"/>
                  </a:lnTo>
                  <a:lnTo>
                    <a:pt x="835" y="388"/>
                  </a:lnTo>
                  <a:lnTo>
                    <a:pt x="821" y="425"/>
                  </a:lnTo>
                  <a:lnTo>
                    <a:pt x="805" y="462"/>
                  </a:lnTo>
                  <a:lnTo>
                    <a:pt x="787" y="500"/>
                  </a:lnTo>
                  <a:lnTo>
                    <a:pt x="761" y="554"/>
                  </a:lnTo>
                  <a:lnTo>
                    <a:pt x="816" y="531"/>
                  </a:lnTo>
                  <a:lnTo>
                    <a:pt x="881" y="502"/>
                  </a:lnTo>
                  <a:lnTo>
                    <a:pt x="943" y="477"/>
                  </a:lnTo>
                  <a:lnTo>
                    <a:pt x="1002" y="454"/>
                  </a:lnTo>
                  <a:lnTo>
                    <a:pt x="1058" y="434"/>
                  </a:lnTo>
                  <a:lnTo>
                    <a:pt x="1112" y="415"/>
                  </a:lnTo>
                  <a:lnTo>
                    <a:pt x="1163" y="399"/>
                  </a:lnTo>
                  <a:lnTo>
                    <a:pt x="1210" y="385"/>
                  </a:lnTo>
                  <a:lnTo>
                    <a:pt x="1254" y="373"/>
                  </a:lnTo>
                  <a:lnTo>
                    <a:pt x="1295" y="364"/>
                  </a:lnTo>
                  <a:lnTo>
                    <a:pt x="1332" y="357"/>
                  </a:lnTo>
                  <a:lnTo>
                    <a:pt x="1349" y="355"/>
                  </a:lnTo>
                  <a:lnTo>
                    <a:pt x="1364" y="353"/>
                  </a:lnTo>
                  <a:lnTo>
                    <a:pt x="1379" y="352"/>
                  </a:lnTo>
                  <a:lnTo>
                    <a:pt x="1393" y="352"/>
                  </a:lnTo>
                  <a:lnTo>
                    <a:pt x="1407" y="352"/>
                  </a:lnTo>
                  <a:lnTo>
                    <a:pt x="1418" y="353"/>
                  </a:lnTo>
                  <a:lnTo>
                    <a:pt x="1429" y="355"/>
                  </a:lnTo>
                  <a:lnTo>
                    <a:pt x="1439" y="357"/>
                  </a:lnTo>
                  <a:lnTo>
                    <a:pt x="1448" y="361"/>
                  </a:lnTo>
                  <a:lnTo>
                    <a:pt x="1455" y="364"/>
                  </a:lnTo>
                  <a:lnTo>
                    <a:pt x="1462" y="368"/>
                  </a:lnTo>
                  <a:lnTo>
                    <a:pt x="1467" y="373"/>
                  </a:lnTo>
                  <a:lnTo>
                    <a:pt x="1470" y="378"/>
                  </a:lnTo>
                  <a:lnTo>
                    <a:pt x="1473" y="382"/>
                  </a:lnTo>
                  <a:lnTo>
                    <a:pt x="1475" y="388"/>
                  </a:lnTo>
                  <a:lnTo>
                    <a:pt x="1477" y="394"/>
                  </a:lnTo>
                  <a:lnTo>
                    <a:pt x="1477" y="401"/>
                  </a:lnTo>
                  <a:lnTo>
                    <a:pt x="1477" y="408"/>
                  </a:lnTo>
                  <a:lnTo>
                    <a:pt x="1476" y="416"/>
                  </a:lnTo>
                  <a:lnTo>
                    <a:pt x="1475" y="424"/>
                  </a:lnTo>
                  <a:lnTo>
                    <a:pt x="1469" y="442"/>
                  </a:lnTo>
                  <a:lnTo>
                    <a:pt x="1462" y="462"/>
                  </a:lnTo>
                  <a:lnTo>
                    <a:pt x="1452" y="484"/>
                  </a:lnTo>
                  <a:lnTo>
                    <a:pt x="1440" y="508"/>
                  </a:lnTo>
                  <a:lnTo>
                    <a:pt x="1431" y="517"/>
                  </a:lnTo>
                  <a:lnTo>
                    <a:pt x="1421" y="528"/>
                  </a:lnTo>
                  <a:lnTo>
                    <a:pt x="1408" y="538"/>
                  </a:lnTo>
                  <a:lnTo>
                    <a:pt x="1393" y="550"/>
                  </a:lnTo>
                  <a:lnTo>
                    <a:pt x="1357" y="573"/>
                  </a:lnTo>
                  <a:lnTo>
                    <a:pt x="1315" y="599"/>
                  </a:lnTo>
                  <a:lnTo>
                    <a:pt x="1270" y="624"/>
                  </a:lnTo>
                  <a:lnTo>
                    <a:pt x="1224" y="649"/>
                  </a:lnTo>
                  <a:lnTo>
                    <a:pt x="1178" y="673"/>
                  </a:lnTo>
                  <a:lnTo>
                    <a:pt x="1136" y="695"/>
                  </a:lnTo>
                  <a:lnTo>
                    <a:pt x="1092" y="717"/>
                  </a:lnTo>
                  <a:lnTo>
                    <a:pt x="1058" y="735"/>
                  </a:lnTo>
                  <a:lnTo>
                    <a:pt x="1034" y="749"/>
                  </a:lnTo>
                  <a:lnTo>
                    <a:pt x="1015" y="759"/>
                  </a:lnTo>
                  <a:lnTo>
                    <a:pt x="1003" y="768"/>
                  </a:lnTo>
                  <a:lnTo>
                    <a:pt x="996" y="775"/>
                  </a:lnTo>
                  <a:lnTo>
                    <a:pt x="992" y="782"/>
                  </a:lnTo>
                  <a:lnTo>
                    <a:pt x="990" y="788"/>
                  </a:lnTo>
                  <a:close/>
                </a:path>
              </a:pathLst>
            </a:custGeom>
            <a:solidFill>
              <a:srgbClr val="E8B7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cxnSp>
        <p:nvCxnSpPr>
          <p:cNvPr id="21" name="直接连接符 20"/>
          <p:cNvCxnSpPr/>
          <p:nvPr/>
        </p:nvCxnSpPr>
        <p:spPr>
          <a:xfrm>
            <a:off x="1298729" y="2835520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/>
        </p:nvCxnSpPr>
        <p:spPr>
          <a:xfrm>
            <a:off x="1298729" y="3514656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1298729" y="4221088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441485" y="2348880"/>
            <a:ext cx="23391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飞来横祸，吓傻了“莎莎”</a:t>
            </a:r>
          </a:p>
        </p:txBody>
      </p:sp>
      <p:cxnSp>
        <p:nvCxnSpPr>
          <p:cNvPr id="25" name="直接连接符 24"/>
          <p:cNvCxnSpPr/>
          <p:nvPr/>
        </p:nvCxnSpPr>
        <p:spPr>
          <a:xfrm>
            <a:off x="1302497" y="2132856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1442745" y="3049215"/>
            <a:ext cx="25186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从今天起洗心革面，重新做人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331640" y="3730680"/>
            <a:ext cx="31598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一次</a:t>
            </a:r>
            <a:r>
              <a:rPr lang="zh-CN" altLang="en-US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事故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，交了学费，长了很多经验</a:t>
            </a:r>
            <a:endParaRPr lang="zh-CN" altLang="en-US" sz="600" dirty="0" smtClean="0"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7170" name="Picture 2" descr="C:\Users\刘慧玲\Desktop\pic1\MC900437056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558352" y="795768"/>
            <a:ext cx="360000" cy="360000"/>
          </a:xfrm>
          <a:prstGeom prst="rect">
            <a:avLst/>
          </a:prstGeom>
          <a:noFill/>
        </p:spPr>
      </p:pic>
      <p:grpSp>
        <p:nvGrpSpPr>
          <p:cNvPr id="6148" name="Group 4"/>
          <p:cNvGrpSpPr>
            <a:grpSpLocks noChangeAspect="1"/>
          </p:cNvGrpSpPr>
          <p:nvPr/>
        </p:nvGrpSpPr>
        <p:grpSpPr bwMode="auto">
          <a:xfrm>
            <a:off x="6073775" y="1773238"/>
            <a:ext cx="1738313" cy="4392612"/>
            <a:chOff x="3826" y="1117"/>
            <a:chExt cx="1095" cy="2767"/>
          </a:xfrm>
        </p:grpSpPr>
        <p:sp>
          <p:nvSpPr>
            <p:cNvPr id="614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826" y="1117"/>
              <a:ext cx="1095" cy="27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9" name="Freeform 5"/>
            <p:cNvSpPr>
              <a:spLocks/>
            </p:cNvSpPr>
            <p:nvPr/>
          </p:nvSpPr>
          <p:spPr bwMode="auto">
            <a:xfrm>
              <a:off x="4345" y="3758"/>
              <a:ext cx="368" cy="95"/>
            </a:xfrm>
            <a:custGeom>
              <a:avLst/>
              <a:gdLst/>
              <a:ahLst/>
              <a:cxnLst>
                <a:cxn ang="0">
                  <a:pos x="2100" y="347"/>
                </a:cxn>
                <a:cxn ang="0">
                  <a:pos x="2146" y="360"/>
                </a:cxn>
                <a:cxn ang="0">
                  <a:pos x="2190" y="379"/>
                </a:cxn>
                <a:cxn ang="0">
                  <a:pos x="2204" y="394"/>
                </a:cxn>
                <a:cxn ang="0">
                  <a:pos x="2211" y="411"/>
                </a:cxn>
                <a:cxn ang="0">
                  <a:pos x="2206" y="431"/>
                </a:cxn>
                <a:cxn ang="0">
                  <a:pos x="2190" y="455"/>
                </a:cxn>
                <a:cxn ang="0">
                  <a:pos x="2142" y="482"/>
                </a:cxn>
                <a:cxn ang="0">
                  <a:pos x="2053" y="508"/>
                </a:cxn>
                <a:cxn ang="0">
                  <a:pos x="1928" y="533"/>
                </a:cxn>
                <a:cxn ang="0">
                  <a:pos x="1772" y="553"/>
                </a:cxn>
                <a:cxn ang="0">
                  <a:pos x="1594" y="566"/>
                </a:cxn>
                <a:cxn ang="0">
                  <a:pos x="1398" y="571"/>
                </a:cxn>
                <a:cxn ang="0">
                  <a:pos x="1189" y="565"/>
                </a:cxn>
                <a:cxn ang="0">
                  <a:pos x="976" y="546"/>
                </a:cxn>
                <a:cxn ang="0">
                  <a:pos x="761" y="512"/>
                </a:cxn>
                <a:cxn ang="0">
                  <a:pos x="554" y="460"/>
                </a:cxn>
                <a:cxn ang="0">
                  <a:pos x="418" y="406"/>
                </a:cxn>
                <a:cxn ang="0">
                  <a:pos x="385" y="356"/>
                </a:cxn>
                <a:cxn ang="0">
                  <a:pos x="343" y="308"/>
                </a:cxn>
                <a:cxn ang="0">
                  <a:pos x="291" y="264"/>
                </a:cxn>
                <a:cxn ang="0">
                  <a:pos x="263" y="249"/>
                </a:cxn>
                <a:cxn ang="0">
                  <a:pos x="233" y="241"/>
                </a:cxn>
                <a:cxn ang="0">
                  <a:pos x="227" y="392"/>
                </a:cxn>
                <a:cxn ang="0">
                  <a:pos x="6" y="22"/>
                </a:cxn>
                <a:cxn ang="0">
                  <a:pos x="55" y="6"/>
                </a:cxn>
                <a:cxn ang="0">
                  <a:pos x="112" y="0"/>
                </a:cxn>
                <a:cxn ang="0">
                  <a:pos x="155" y="3"/>
                </a:cxn>
                <a:cxn ang="0">
                  <a:pos x="206" y="12"/>
                </a:cxn>
                <a:cxn ang="0">
                  <a:pos x="265" y="30"/>
                </a:cxn>
                <a:cxn ang="0">
                  <a:pos x="332" y="59"/>
                </a:cxn>
                <a:cxn ang="0">
                  <a:pos x="406" y="98"/>
                </a:cxn>
                <a:cxn ang="0">
                  <a:pos x="498" y="147"/>
                </a:cxn>
                <a:cxn ang="0">
                  <a:pos x="615" y="195"/>
                </a:cxn>
                <a:cxn ang="0">
                  <a:pos x="754" y="241"/>
                </a:cxn>
                <a:cxn ang="0">
                  <a:pos x="908" y="285"/>
                </a:cxn>
                <a:cxn ang="0">
                  <a:pos x="1076" y="322"/>
                </a:cxn>
                <a:cxn ang="0">
                  <a:pos x="1252" y="353"/>
                </a:cxn>
                <a:cxn ang="0">
                  <a:pos x="1434" y="375"/>
                </a:cxn>
                <a:cxn ang="0">
                  <a:pos x="1614" y="384"/>
                </a:cxn>
                <a:cxn ang="0">
                  <a:pos x="1793" y="382"/>
                </a:cxn>
                <a:cxn ang="0">
                  <a:pos x="1962" y="364"/>
                </a:cxn>
              </a:cxnLst>
              <a:rect l="0" t="0" r="r" b="b"/>
              <a:pathLst>
                <a:path w="2211" h="571">
                  <a:moveTo>
                    <a:pt x="2069" y="343"/>
                  </a:moveTo>
                  <a:lnTo>
                    <a:pt x="2078" y="344"/>
                  </a:lnTo>
                  <a:lnTo>
                    <a:pt x="2100" y="347"/>
                  </a:lnTo>
                  <a:lnTo>
                    <a:pt x="2114" y="350"/>
                  </a:lnTo>
                  <a:lnTo>
                    <a:pt x="2130" y="354"/>
                  </a:lnTo>
                  <a:lnTo>
                    <a:pt x="2146" y="360"/>
                  </a:lnTo>
                  <a:lnTo>
                    <a:pt x="2162" y="365"/>
                  </a:lnTo>
                  <a:lnTo>
                    <a:pt x="2176" y="372"/>
                  </a:lnTo>
                  <a:lnTo>
                    <a:pt x="2190" y="379"/>
                  </a:lnTo>
                  <a:lnTo>
                    <a:pt x="2195" y="384"/>
                  </a:lnTo>
                  <a:lnTo>
                    <a:pt x="2200" y="389"/>
                  </a:lnTo>
                  <a:lnTo>
                    <a:pt x="2204" y="394"/>
                  </a:lnTo>
                  <a:lnTo>
                    <a:pt x="2207" y="399"/>
                  </a:lnTo>
                  <a:lnTo>
                    <a:pt x="2210" y="405"/>
                  </a:lnTo>
                  <a:lnTo>
                    <a:pt x="2211" y="411"/>
                  </a:lnTo>
                  <a:lnTo>
                    <a:pt x="2211" y="418"/>
                  </a:lnTo>
                  <a:lnTo>
                    <a:pt x="2210" y="425"/>
                  </a:lnTo>
                  <a:lnTo>
                    <a:pt x="2206" y="431"/>
                  </a:lnTo>
                  <a:lnTo>
                    <a:pt x="2202" y="439"/>
                  </a:lnTo>
                  <a:lnTo>
                    <a:pt x="2197" y="447"/>
                  </a:lnTo>
                  <a:lnTo>
                    <a:pt x="2190" y="455"/>
                  </a:lnTo>
                  <a:lnTo>
                    <a:pt x="2178" y="464"/>
                  </a:lnTo>
                  <a:lnTo>
                    <a:pt x="2163" y="473"/>
                  </a:lnTo>
                  <a:lnTo>
                    <a:pt x="2142" y="482"/>
                  </a:lnTo>
                  <a:lnTo>
                    <a:pt x="2116" y="490"/>
                  </a:lnTo>
                  <a:lnTo>
                    <a:pt x="2086" y="500"/>
                  </a:lnTo>
                  <a:lnTo>
                    <a:pt x="2053" y="508"/>
                  </a:lnTo>
                  <a:lnTo>
                    <a:pt x="2015" y="517"/>
                  </a:lnTo>
                  <a:lnTo>
                    <a:pt x="1973" y="525"/>
                  </a:lnTo>
                  <a:lnTo>
                    <a:pt x="1928" y="533"/>
                  </a:lnTo>
                  <a:lnTo>
                    <a:pt x="1879" y="540"/>
                  </a:lnTo>
                  <a:lnTo>
                    <a:pt x="1827" y="546"/>
                  </a:lnTo>
                  <a:lnTo>
                    <a:pt x="1772" y="553"/>
                  </a:lnTo>
                  <a:lnTo>
                    <a:pt x="1715" y="558"/>
                  </a:lnTo>
                  <a:lnTo>
                    <a:pt x="1656" y="563"/>
                  </a:lnTo>
                  <a:lnTo>
                    <a:pt x="1594" y="566"/>
                  </a:lnTo>
                  <a:lnTo>
                    <a:pt x="1530" y="569"/>
                  </a:lnTo>
                  <a:lnTo>
                    <a:pt x="1464" y="571"/>
                  </a:lnTo>
                  <a:lnTo>
                    <a:pt x="1398" y="571"/>
                  </a:lnTo>
                  <a:lnTo>
                    <a:pt x="1329" y="570"/>
                  </a:lnTo>
                  <a:lnTo>
                    <a:pt x="1260" y="568"/>
                  </a:lnTo>
                  <a:lnTo>
                    <a:pt x="1189" y="565"/>
                  </a:lnTo>
                  <a:lnTo>
                    <a:pt x="1119" y="561"/>
                  </a:lnTo>
                  <a:lnTo>
                    <a:pt x="1047" y="555"/>
                  </a:lnTo>
                  <a:lnTo>
                    <a:pt x="976" y="546"/>
                  </a:lnTo>
                  <a:lnTo>
                    <a:pt x="904" y="536"/>
                  </a:lnTo>
                  <a:lnTo>
                    <a:pt x="833" y="525"/>
                  </a:lnTo>
                  <a:lnTo>
                    <a:pt x="761" y="512"/>
                  </a:lnTo>
                  <a:lnTo>
                    <a:pt x="692" y="497"/>
                  </a:lnTo>
                  <a:lnTo>
                    <a:pt x="622" y="479"/>
                  </a:lnTo>
                  <a:lnTo>
                    <a:pt x="554" y="460"/>
                  </a:lnTo>
                  <a:lnTo>
                    <a:pt x="487" y="438"/>
                  </a:lnTo>
                  <a:lnTo>
                    <a:pt x="422" y="415"/>
                  </a:lnTo>
                  <a:lnTo>
                    <a:pt x="418" y="406"/>
                  </a:lnTo>
                  <a:lnTo>
                    <a:pt x="404" y="386"/>
                  </a:lnTo>
                  <a:lnTo>
                    <a:pt x="395" y="372"/>
                  </a:lnTo>
                  <a:lnTo>
                    <a:pt x="385" y="356"/>
                  </a:lnTo>
                  <a:lnTo>
                    <a:pt x="372" y="341"/>
                  </a:lnTo>
                  <a:lnTo>
                    <a:pt x="359" y="323"/>
                  </a:lnTo>
                  <a:lnTo>
                    <a:pt x="343" y="308"/>
                  </a:lnTo>
                  <a:lnTo>
                    <a:pt x="327" y="291"/>
                  </a:lnTo>
                  <a:lnTo>
                    <a:pt x="310" y="277"/>
                  </a:lnTo>
                  <a:lnTo>
                    <a:pt x="291" y="264"/>
                  </a:lnTo>
                  <a:lnTo>
                    <a:pt x="282" y="258"/>
                  </a:lnTo>
                  <a:lnTo>
                    <a:pt x="273" y="253"/>
                  </a:lnTo>
                  <a:lnTo>
                    <a:pt x="263" y="249"/>
                  </a:lnTo>
                  <a:lnTo>
                    <a:pt x="253" y="245"/>
                  </a:lnTo>
                  <a:lnTo>
                    <a:pt x="243" y="243"/>
                  </a:lnTo>
                  <a:lnTo>
                    <a:pt x="233" y="241"/>
                  </a:lnTo>
                  <a:lnTo>
                    <a:pt x="223" y="240"/>
                  </a:lnTo>
                  <a:lnTo>
                    <a:pt x="212" y="241"/>
                  </a:lnTo>
                  <a:lnTo>
                    <a:pt x="227" y="392"/>
                  </a:lnTo>
                  <a:lnTo>
                    <a:pt x="35" y="409"/>
                  </a:lnTo>
                  <a:lnTo>
                    <a:pt x="0" y="27"/>
                  </a:lnTo>
                  <a:lnTo>
                    <a:pt x="6" y="22"/>
                  </a:lnTo>
                  <a:lnTo>
                    <a:pt x="24" y="14"/>
                  </a:lnTo>
                  <a:lnTo>
                    <a:pt x="38" y="10"/>
                  </a:lnTo>
                  <a:lnTo>
                    <a:pt x="55" y="6"/>
                  </a:lnTo>
                  <a:lnTo>
                    <a:pt x="76" y="2"/>
                  </a:lnTo>
                  <a:lnTo>
                    <a:pt x="98" y="0"/>
                  </a:lnTo>
                  <a:lnTo>
                    <a:pt x="112" y="0"/>
                  </a:lnTo>
                  <a:lnTo>
                    <a:pt x="125" y="0"/>
                  </a:lnTo>
                  <a:lnTo>
                    <a:pt x="140" y="1"/>
                  </a:lnTo>
                  <a:lnTo>
                    <a:pt x="155" y="3"/>
                  </a:lnTo>
                  <a:lnTo>
                    <a:pt x="172" y="5"/>
                  </a:lnTo>
                  <a:lnTo>
                    <a:pt x="189" y="8"/>
                  </a:lnTo>
                  <a:lnTo>
                    <a:pt x="206" y="12"/>
                  </a:lnTo>
                  <a:lnTo>
                    <a:pt x="225" y="17"/>
                  </a:lnTo>
                  <a:lnTo>
                    <a:pt x="245" y="23"/>
                  </a:lnTo>
                  <a:lnTo>
                    <a:pt x="265" y="30"/>
                  </a:lnTo>
                  <a:lnTo>
                    <a:pt x="287" y="38"/>
                  </a:lnTo>
                  <a:lnTo>
                    <a:pt x="309" y="47"/>
                  </a:lnTo>
                  <a:lnTo>
                    <a:pt x="332" y="59"/>
                  </a:lnTo>
                  <a:lnTo>
                    <a:pt x="356" y="70"/>
                  </a:lnTo>
                  <a:lnTo>
                    <a:pt x="380" y="84"/>
                  </a:lnTo>
                  <a:lnTo>
                    <a:pt x="406" y="98"/>
                  </a:lnTo>
                  <a:lnTo>
                    <a:pt x="433" y="115"/>
                  </a:lnTo>
                  <a:lnTo>
                    <a:pt x="464" y="130"/>
                  </a:lnTo>
                  <a:lnTo>
                    <a:pt x="498" y="147"/>
                  </a:lnTo>
                  <a:lnTo>
                    <a:pt x="535" y="162"/>
                  </a:lnTo>
                  <a:lnTo>
                    <a:pt x="573" y="179"/>
                  </a:lnTo>
                  <a:lnTo>
                    <a:pt x="615" y="195"/>
                  </a:lnTo>
                  <a:lnTo>
                    <a:pt x="659" y="210"/>
                  </a:lnTo>
                  <a:lnTo>
                    <a:pt x="705" y="226"/>
                  </a:lnTo>
                  <a:lnTo>
                    <a:pt x="754" y="241"/>
                  </a:lnTo>
                  <a:lnTo>
                    <a:pt x="803" y="257"/>
                  </a:lnTo>
                  <a:lnTo>
                    <a:pt x="855" y="271"/>
                  </a:lnTo>
                  <a:lnTo>
                    <a:pt x="908" y="285"/>
                  </a:lnTo>
                  <a:lnTo>
                    <a:pt x="963" y="298"/>
                  </a:lnTo>
                  <a:lnTo>
                    <a:pt x="1019" y="311"/>
                  </a:lnTo>
                  <a:lnTo>
                    <a:pt x="1076" y="322"/>
                  </a:lnTo>
                  <a:lnTo>
                    <a:pt x="1134" y="334"/>
                  </a:lnTo>
                  <a:lnTo>
                    <a:pt x="1193" y="344"/>
                  </a:lnTo>
                  <a:lnTo>
                    <a:pt x="1252" y="353"/>
                  </a:lnTo>
                  <a:lnTo>
                    <a:pt x="1313" y="362"/>
                  </a:lnTo>
                  <a:lnTo>
                    <a:pt x="1373" y="369"/>
                  </a:lnTo>
                  <a:lnTo>
                    <a:pt x="1434" y="375"/>
                  </a:lnTo>
                  <a:lnTo>
                    <a:pt x="1494" y="379"/>
                  </a:lnTo>
                  <a:lnTo>
                    <a:pt x="1554" y="382"/>
                  </a:lnTo>
                  <a:lnTo>
                    <a:pt x="1614" y="384"/>
                  </a:lnTo>
                  <a:lnTo>
                    <a:pt x="1675" y="386"/>
                  </a:lnTo>
                  <a:lnTo>
                    <a:pt x="1734" y="384"/>
                  </a:lnTo>
                  <a:lnTo>
                    <a:pt x="1793" y="382"/>
                  </a:lnTo>
                  <a:lnTo>
                    <a:pt x="1850" y="377"/>
                  </a:lnTo>
                  <a:lnTo>
                    <a:pt x="1907" y="372"/>
                  </a:lnTo>
                  <a:lnTo>
                    <a:pt x="1962" y="364"/>
                  </a:lnTo>
                  <a:lnTo>
                    <a:pt x="2016" y="354"/>
                  </a:lnTo>
                  <a:lnTo>
                    <a:pt x="2069" y="3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4330" y="3637"/>
              <a:ext cx="379" cy="204"/>
            </a:xfrm>
            <a:custGeom>
              <a:avLst/>
              <a:gdLst/>
              <a:ahLst/>
              <a:cxnLst>
                <a:cxn ang="0">
                  <a:pos x="772" y="86"/>
                </a:cxn>
                <a:cxn ang="0">
                  <a:pos x="817" y="159"/>
                </a:cxn>
                <a:cxn ang="0">
                  <a:pos x="882" y="244"/>
                </a:cxn>
                <a:cxn ang="0">
                  <a:pos x="923" y="286"/>
                </a:cxn>
                <a:cxn ang="0">
                  <a:pos x="967" y="322"/>
                </a:cxn>
                <a:cxn ang="0">
                  <a:pos x="1017" y="351"/>
                </a:cxn>
                <a:cxn ang="0">
                  <a:pos x="1071" y="371"/>
                </a:cxn>
                <a:cxn ang="0">
                  <a:pos x="1148" y="397"/>
                </a:cxn>
                <a:cxn ang="0">
                  <a:pos x="1353" y="482"/>
                </a:cxn>
                <a:cxn ang="0">
                  <a:pos x="1611" y="605"/>
                </a:cxn>
                <a:cxn ang="0">
                  <a:pos x="1774" y="690"/>
                </a:cxn>
                <a:cxn ang="0">
                  <a:pos x="1928" y="779"/>
                </a:cxn>
                <a:cxn ang="0">
                  <a:pos x="2066" y="869"/>
                </a:cxn>
                <a:cxn ang="0">
                  <a:pos x="2176" y="953"/>
                </a:cxn>
                <a:cxn ang="0">
                  <a:pos x="2249" y="1030"/>
                </a:cxn>
                <a:cxn ang="0">
                  <a:pos x="2274" y="1095"/>
                </a:cxn>
                <a:cxn ang="0">
                  <a:pos x="2242" y="1145"/>
                </a:cxn>
                <a:cxn ang="0">
                  <a:pos x="2153" y="1182"/>
                </a:cxn>
                <a:cxn ang="0">
                  <a:pos x="2019" y="1208"/>
                </a:cxn>
                <a:cxn ang="0">
                  <a:pos x="1851" y="1222"/>
                </a:cxn>
                <a:cxn ang="0">
                  <a:pos x="1659" y="1226"/>
                </a:cxn>
                <a:cxn ang="0">
                  <a:pos x="1456" y="1219"/>
                </a:cxn>
                <a:cxn ang="0">
                  <a:pos x="1250" y="1206"/>
                </a:cxn>
                <a:cxn ang="0">
                  <a:pos x="1055" y="1185"/>
                </a:cxn>
                <a:cxn ang="0">
                  <a:pos x="882" y="1157"/>
                </a:cxn>
                <a:cxn ang="0">
                  <a:pos x="740" y="1124"/>
                </a:cxn>
                <a:cxn ang="0">
                  <a:pos x="642" y="1087"/>
                </a:cxn>
                <a:cxn ang="0">
                  <a:pos x="573" y="1046"/>
                </a:cxn>
                <a:cxn ang="0">
                  <a:pos x="482" y="979"/>
                </a:cxn>
                <a:cxn ang="0">
                  <a:pos x="352" y="871"/>
                </a:cxn>
                <a:cxn ang="0">
                  <a:pos x="311" y="845"/>
                </a:cxn>
                <a:cxn ang="0">
                  <a:pos x="266" y="825"/>
                </a:cxn>
                <a:cxn ang="0">
                  <a:pos x="216" y="814"/>
                </a:cxn>
                <a:cxn ang="0">
                  <a:pos x="159" y="812"/>
                </a:cxn>
                <a:cxn ang="0">
                  <a:pos x="93" y="821"/>
                </a:cxn>
                <a:cxn ang="0">
                  <a:pos x="57" y="729"/>
                </a:cxn>
                <a:cxn ang="0">
                  <a:pos x="22" y="613"/>
                </a:cxn>
                <a:cxn ang="0">
                  <a:pos x="8" y="550"/>
                </a:cxn>
                <a:cxn ang="0">
                  <a:pos x="1" y="487"/>
                </a:cxn>
                <a:cxn ang="0">
                  <a:pos x="1" y="426"/>
                </a:cxn>
                <a:cxn ang="0">
                  <a:pos x="11" y="372"/>
                </a:cxn>
                <a:cxn ang="0">
                  <a:pos x="35" y="327"/>
                </a:cxn>
                <a:cxn ang="0">
                  <a:pos x="68" y="292"/>
                </a:cxn>
                <a:cxn ang="0">
                  <a:pos x="96" y="253"/>
                </a:cxn>
                <a:cxn ang="0">
                  <a:pos x="118" y="214"/>
                </a:cxn>
                <a:cxn ang="0">
                  <a:pos x="148" y="136"/>
                </a:cxn>
                <a:cxn ang="0">
                  <a:pos x="163" y="68"/>
                </a:cxn>
                <a:cxn ang="0">
                  <a:pos x="168" y="9"/>
                </a:cxn>
              </a:cxnLst>
              <a:rect l="0" t="0" r="r" b="b"/>
              <a:pathLst>
                <a:path w="2274" h="1226">
                  <a:moveTo>
                    <a:pt x="751" y="42"/>
                  </a:moveTo>
                  <a:lnTo>
                    <a:pt x="756" y="54"/>
                  </a:lnTo>
                  <a:lnTo>
                    <a:pt x="772" y="86"/>
                  </a:lnTo>
                  <a:lnTo>
                    <a:pt x="785" y="108"/>
                  </a:lnTo>
                  <a:lnTo>
                    <a:pt x="799" y="133"/>
                  </a:lnTo>
                  <a:lnTo>
                    <a:pt x="817" y="159"/>
                  </a:lnTo>
                  <a:lnTo>
                    <a:pt x="837" y="187"/>
                  </a:lnTo>
                  <a:lnTo>
                    <a:pt x="858" y="216"/>
                  </a:lnTo>
                  <a:lnTo>
                    <a:pt x="882" y="244"/>
                  </a:lnTo>
                  <a:lnTo>
                    <a:pt x="896" y="259"/>
                  </a:lnTo>
                  <a:lnTo>
                    <a:pt x="909" y="272"/>
                  </a:lnTo>
                  <a:lnTo>
                    <a:pt x="923" y="286"/>
                  </a:lnTo>
                  <a:lnTo>
                    <a:pt x="937" y="298"/>
                  </a:lnTo>
                  <a:lnTo>
                    <a:pt x="952" y="310"/>
                  </a:lnTo>
                  <a:lnTo>
                    <a:pt x="967" y="322"/>
                  </a:lnTo>
                  <a:lnTo>
                    <a:pt x="984" y="332"/>
                  </a:lnTo>
                  <a:lnTo>
                    <a:pt x="1000" y="342"/>
                  </a:lnTo>
                  <a:lnTo>
                    <a:pt x="1017" y="351"/>
                  </a:lnTo>
                  <a:lnTo>
                    <a:pt x="1035" y="358"/>
                  </a:lnTo>
                  <a:lnTo>
                    <a:pt x="1052" y="365"/>
                  </a:lnTo>
                  <a:lnTo>
                    <a:pt x="1071" y="371"/>
                  </a:lnTo>
                  <a:lnTo>
                    <a:pt x="1092" y="377"/>
                  </a:lnTo>
                  <a:lnTo>
                    <a:pt x="1118" y="385"/>
                  </a:lnTo>
                  <a:lnTo>
                    <a:pt x="1148" y="397"/>
                  </a:lnTo>
                  <a:lnTo>
                    <a:pt x="1182" y="409"/>
                  </a:lnTo>
                  <a:lnTo>
                    <a:pt x="1262" y="442"/>
                  </a:lnTo>
                  <a:lnTo>
                    <a:pt x="1353" y="482"/>
                  </a:lnTo>
                  <a:lnTo>
                    <a:pt x="1453" y="527"/>
                  </a:lnTo>
                  <a:lnTo>
                    <a:pt x="1557" y="578"/>
                  </a:lnTo>
                  <a:lnTo>
                    <a:pt x="1611" y="605"/>
                  </a:lnTo>
                  <a:lnTo>
                    <a:pt x="1666" y="633"/>
                  </a:lnTo>
                  <a:lnTo>
                    <a:pt x="1720" y="662"/>
                  </a:lnTo>
                  <a:lnTo>
                    <a:pt x="1774" y="690"/>
                  </a:lnTo>
                  <a:lnTo>
                    <a:pt x="1827" y="720"/>
                  </a:lnTo>
                  <a:lnTo>
                    <a:pt x="1879" y="749"/>
                  </a:lnTo>
                  <a:lnTo>
                    <a:pt x="1928" y="779"/>
                  </a:lnTo>
                  <a:lnTo>
                    <a:pt x="1977" y="810"/>
                  </a:lnTo>
                  <a:lnTo>
                    <a:pt x="2023" y="839"/>
                  </a:lnTo>
                  <a:lnTo>
                    <a:pt x="2066" y="869"/>
                  </a:lnTo>
                  <a:lnTo>
                    <a:pt x="2107" y="897"/>
                  </a:lnTo>
                  <a:lnTo>
                    <a:pt x="2144" y="926"/>
                  </a:lnTo>
                  <a:lnTo>
                    <a:pt x="2176" y="953"/>
                  </a:lnTo>
                  <a:lnTo>
                    <a:pt x="2205" y="980"/>
                  </a:lnTo>
                  <a:lnTo>
                    <a:pt x="2230" y="1006"/>
                  </a:lnTo>
                  <a:lnTo>
                    <a:pt x="2249" y="1030"/>
                  </a:lnTo>
                  <a:lnTo>
                    <a:pt x="2263" y="1053"/>
                  </a:lnTo>
                  <a:lnTo>
                    <a:pt x="2272" y="1074"/>
                  </a:lnTo>
                  <a:lnTo>
                    <a:pt x="2274" y="1095"/>
                  </a:lnTo>
                  <a:lnTo>
                    <a:pt x="2271" y="1114"/>
                  </a:lnTo>
                  <a:lnTo>
                    <a:pt x="2259" y="1130"/>
                  </a:lnTo>
                  <a:lnTo>
                    <a:pt x="2242" y="1145"/>
                  </a:lnTo>
                  <a:lnTo>
                    <a:pt x="2218" y="1159"/>
                  </a:lnTo>
                  <a:lnTo>
                    <a:pt x="2188" y="1172"/>
                  </a:lnTo>
                  <a:lnTo>
                    <a:pt x="2153" y="1182"/>
                  </a:lnTo>
                  <a:lnTo>
                    <a:pt x="2113" y="1192"/>
                  </a:lnTo>
                  <a:lnTo>
                    <a:pt x="2068" y="1201"/>
                  </a:lnTo>
                  <a:lnTo>
                    <a:pt x="2019" y="1208"/>
                  </a:lnTo>
                  <a:lnTo>
                    <a:pt x="1966" y="1213"/>
                  </a:lnTo>
                  <a:lnTo>
                    <a:pt x="1910" y="1218"/>
                  </a:lnTo>
                  <a:lnTo>
                    <a:pt x="1851" y="1222"/>
                  </a:lnTo>
                  <a:lnTo>
                    <a:pt x="1788" y="1224"/>
                  </a:lnTo>
                  <a:lnTo>
                    <a:pt x="1725" y="1226"/>
                  </a:lnTo>
                  <a:lnTo>
                    <a:pt x="1659" y="1226"/>
                  </a:lnTo>
                  <a:lnTo>
                    <a:pt x="1592" y="1225"/>
                  </a:lnTo>
                  <a:lnTo>
                    <a:pt x="1524" y="1223"/>
                  </a:lnTo>
                  <a:lnTo>
                    <a:pt x="1456" y="1219"/>
                  </a:lnTo>
                  <a:lnTo>
                    <a:pt x="1387" y="1216"/>
                  </a:lnTo>
                  <a:lnTo>
                    <a:pt x="1319" y="1211"/>
                  </a:lnTo>
                  <a:lnTo>
                    <a:pt x="1250" y="1206"/>
                  </a:lnTo>
                  <a:lnTo>
                    <a:pt x="1184" y="1200"/>
                  </a:lnTo>
                  <a:lnTo>
                    <a:pt x="1119" y="1192"/>
                  </a:lnTo>
                  <a:lnTo>
                    <a:pt x="1055" y="1185"/>
                  </a:lnTo>
                  <a:lnTo>
                    <a:pt x="995" y="1177"/>
                  </a:lnTo>
                  <a:lnTo>
                    <a:pt x="937" y="1168"/>
                  </a:lnTo>
                  <a:lnTo>
                    <a:pt x="882" y="1157"/>
                  </a:lnTo>
                  <a:lnTo>
                    <a:pt x="830" y="1147"/>
                  </a:lnTo>
                  <a:lnTo>
                    <a:pt x="784" y="1135"/>
                  </a:lnTo>
                  <a:lnTo>
                    <a:pt x="740" y="1124"/>
                  </a:lnTo>
                  <a:lnTo>
                    <a:pt x="702" y="1113"/>
                  </a:lnTo>
                  <a:lnTo>
                    <a:pt x="669" y="1099"/>
                  </a:lnTo>
                  <a:lnTo>
                    <a:pt x="642" y="1087"/>
                  </a:lnTo>
                  <a:lnTo>
                    <a:pt x="618" y="1073"/>
                  </a:lnTo>
                  <a:lnTo>
                    <a:pt x="595" y="1060"/>
                  </a:lnTo>
                  <a:lnTo>
                    <a:pt x="573" y="1046"/>
                  </a:lnTo>
                  <a:lnTo>
                    <a:pt x="553" y="1033"/>
                  </a:lnTo>
                  <a:lnTo>
                    <a:pt x="516" y="1006"/>
                  </a:lnTo>
                  <a:lnTo>
                    <a:pt x="482" y="979"/>
                  </a:lnTo>
                  <a:lnTo>
                    <a:pt x="421" y="927"/>
                  </a:lnTo>
                  <a:lnTo>
                    <a:pt x="366" y="881"/>
                  </a:lnTo>
                  <a:lnTo>
                    <a:pt x="352" y="871"/>
                  </a:lnTo>
                  <a:lnTo>
                    <a:pt x="339" y="861"/>
                  </a:lnTo>
                  <a:lnTo>
                    <a:pt x="324" y="853"/>
                  </a:lnTo>
                  <a:lnTo>
                    <a:pt x="311" y="845"/>
                  </a:lnTo>
                  <a:lnTo>
                    <a:pt x="296" y="838"/>
                  </a:lnTo>
                  <a:lnTo>
                    <a:pt x="282" y="831"/>
                  </a:lnTo>
                  <a:lnTo>
                    <a:pt x="266" y="825"/>
                  </a:lnTo>
                  <a:lnTo>
                    <a:pt x="251" y="821"/>
                  </a:lnTo>
                  <a:lnTo>
                    <a:pt x="234" y="817"/>
                  </a:lnTo>
                  <a:lnTo>
                    <a:pt x="216" y="814"/>
                  </a:lnTo>
                  <a:lnTo>
                    <a:pt x="199" y="813"/>
                  </a:lnTo>
                  <a:lnTo>
                    <a:pt x="180" y="812"/>
                  </a:lnTo>
                  <a:lnTo>
                    <a:pt x="159" y="812"/>
                  </a:lnTo>
                  <a:lnTo>
                    <a:pt x="139" y="814"/>
                  </a:lnTo>
                  <a:lnTo>
                    <a:pt x="117" y="817"/>
                  </a:lnTo>
                  <a:lnTo>
                    <a:pt x="93" y="821"/>
                  </a:lnTo>
                  <a:lnTo>
                    <a:pt x="86" y="804"/>
                  </a:lnTo>
                  <a:lnTo>
                    <a:pt x="68" y="759"/>
                  </a:lnTo>
                  <a:lnTo>
                    <a:pt x="57" y="729"/>
                  </a:lnTo>
                  <a:lnTo>
                    <a:pt x="44" y="693"/>
                  </a:lnTo>
                  <a:lnTo>
                    <a:pt x="33" y="655"/>
                  </a:lnTo>
                  <a:lnTo>
                    <a:pt x="22" y="613"/>
                  </a:lnTo>
                  <a:lnTo>
                    <a:pt x="17" y="593"/>
                  </a:lnTo>
                  <a:lnTo>
                    <a:pt x="12" y="572"/>
                  </a:lnTo>
                  <a:lnTo>
                    <a:pt x="8" y="550"/>
                  </a:lnTo>
                  <a:lnTo>
                    <a:pt x="5" y="528"/>
                  </a:lnTo>
                  <a:lnTo>
                    <a:pt x="3" y="508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1" y="426"/>
                  </a:lnTo>
                  <a:lnTo>
                    <a:pt x="3" y="407"/>
                  </a:lnTo>
                  <a:lnTo>
                    <a:pt x="7" y="389"/>
                  </a:lnTo>
                  <a:lnTo>
                    <a:pt x="11" y="372"/>
                  </a:lnTo>
                  <a:lnTo>
                    <a:pt x="17" y="356"/>
                  </a:lnTo>
                  <a:lnTo>
                    <a:pt x="26" y="341"/>
                  </a:lnTo>
                  <a:lnTo>
                    <a:pt x="35" y="327"/>
                  </a:lnTo>
                  <a:lnTo>
                    <a:pt x="45" y="315"/>
                  </a:lnTo>
                  <a:lnTo>
                    <a:pt x="57" y="303"/>
                  </a:lnTo>
                  <a:lnTo>
                    <a:pt x="68" y="292"/>
                  </a:lnTo>
                  <a:lnTo>
                    <a:pt x="78" y="279"/>
                  </a:lnTo>
                  <a:lnTo>
                    <a:pt x="87" y="266"/>
                  </a:lnTo>
                  <a:lnTo>
                    <a:pt x="96" y="253"/>
                  </a:lnTo>
                  <a:lnTo>
                    <a:pt x="103" y="241"/>
                  </a:lnTo>
                  <a:lnTo>
                    <a:pt x="111" y="227"/>
                  </a:lnTo>
                  <a:lnTo>
                    <a:pt x="118" y="214"/>
                  </a:lnTo>
                  <a:lnTo>
                    <a:pt x="130" y="188"/>
                  </a:lnTo>
                  <a:lnTo>
                    <a:pt x="140" y="162"/>
                  </a:lnTo>
                  <a:lnTo>
                    <a:pt x="148" y="136"/>
                  </a:lnTo>
                  <a:lnTo>
                    <a:pt x="154" y="112"/>
                  </a:lnTo>
                  <a:lnTo>
                    <a:pt x="158" y="88"/>
                  </a:lnTo>
                  <a:lnTo>
                    <a:pt x="163" y="68"/>
                  </a:lnTo>
                  <a:lnTo>
                    <a:pt x="165" y="49"/>
                  </a:lnTo>
                  <a:lnTo>
                    <a:pt x="167" y="32"/>
                  </a:lnTo>
                  <a:lnTo>
                    <a:pt x="168" y="9"/>
                  </a:lnTo>
                  <a:lnTo>
                    <a:pt x="168" y="0"/>
                  </a:lnTo>
                  <a:lnTo>
                    <a:pt x="751" y="42"/>
                  </a:lnTo>
                  <a:close/>
                </a:path>
              </a:pathLst>
            </a:custGeom>
            <a:solidFill>
              <a:srgbClr val="BDA5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4518" y="3794"/>
              <a:ext cx="141" cy="25"/>
            </a:xfrm>
            <a:custGeom>
              <a:avLst/>
              <a:gdLst/>
              <a:ahLst/>
              <a:cxnLst>
                <a:cxn ang="0">
                  <a:pos x="681" y="24"/>
                </a:cxn>
                <a:cxn ang="0">
                  <a:pos x="730" y="27"/>
                </a:cxn>
                <a:cxn ang="0">
                  <a:pos x="778" y="35"/>
                </a:cxn>
                <a:cxn ang="0">
                  <a:pos x="809" y="44"/>
                </a:cxn>
                <a:cxn ang="0">
                  <a:pos x="826" y="54"/>
                </a:cxn>
                <a:cxn ang="0">
                  <a:pos x="836" y="63"/>
                </a:cxn>
                <a:cxn ang="0">
                  <a:pos x="842" y="73"/>
                </a:cxn>
                <a:cxn ang="0">
                  <a:pos x="845" y="84"/>
                </a:cxn>
                <a:cxn ang="0">
                  <a:pos x="843" y="97"/>
                </a:cxn>
                <a:cxn ang="0">
                  <a:pos x="828" y="109"/>
                </a:cxn>
                <a:cxn ang="0">
                  <a:pos x="801" y="121"/>
                </a:cxn>
                <a:cxn ang="0">
                  <a:pos x="765" y="131"/>
                </a:cxn>
                <a:cxn ang="0">
                  <a:pos x="719" y="139"/>
                </a:cxn>
                <a:cxn ang="0">
                  <a:pos x="666" y="146"/>
                </a:cxn>
                <a:cxn ang="0">
                  <a:pos x="606" y="151"/>
                </a:cxn>
                <a:cxn ang="0">
                  <a:pos x="541" y="153"/>
                </a:cxn>
                <a:cxn ang="0">
                  <a:pos x="474" y="153"/>
                </a:cxn>
                <a:cxn ang="0">
                  <a:pos x="404" y="150"/>
                </a:cxn>
                <a:cxn ang="0">
                  <a:pos x="334" y="145"/>
                </a:cxn>
                <a:cxn ang="0">
                  <a:pos x="264" y="135"/>
                </a:cxn>
                <a:cxn ang="0">
                  <a:pos x="197" y="122"/>
                </a:cxn>
                <a:cxn ang="0">
                  <a:pos x="134" y="105"/>
                </a:cxn>
                <a:cxn ang="0">
                  <a:pos x="76" y="85"/>
                </a:cxn>
                <a:cxn ang="0">
                  <a:pos x="24" y="61"/>
                </a:cxn>
                <a:cxn ang="0">
                  <a:pos x="2" y="44"/>
                </a:cxn>
                <a:cxn ang="0">
                  <a:pos x="10" y="34"/>
                </a:cxn>
                <a:cxn ang="0">
                  <a:pos x="22" y="23"/>
                </a:cxn>
                <a:cxn ang="0">
                  <a:pos x="40" y="14"/>
                </a:cxn>
                <a:cxn ang="0">
                  <a:pos x="67" y="7"/>
                </a:cxn>
                <a:cxn ang="0">
                  <a:pos x="103" y="1"/>
                </a:cxn>
                <a:cxn ang="0">
                  <a:pos x="148" y="0"/>
                </a:cxn>
                <a:cxn ang="0">
                  <a:pos x="241" y="7"/>
                </a:cxn>
                <a:cxn ang="0">
                  <a:pos x="400" y="15"/>
                </a:cxn>
                <a:cxn ang="0">
                  <a:pos x="556" y="20"/>
                </a:cxn>
                <a:cxn ang="0">
                  <a:pos x="658" y="23"/>
                </a:cxn>
              </a:cxnLst>
              <a:rect l="0" t="0" r="r" b="b"/>
              <a:pathLst>
                <a:path w="845" h="153">
                  <a:moveTo>
                    <a:pt x="674" y="24"/>
                  </a:moveTo>
                  <a:lnTo>
                    <a:pt x="681" y="24"/>
                  </a:lnTo>
                  <a:lnTo>
                    <a:pt x="701" y="24"/>
                  </a:lnTo>
                  <a:lnTo>
                    <a:pt x="730" y="27"/>
                  </a:lnTo>
                  <a:lnTo>
                    <a:pt x="762" y="31"/>
                  </a:lnTo>
                  <a:lnTo>
                    <a:pt x="778" y="35"/>
                  </a:lnTo>
                  <a:lnTo>
                    <a:pt x="794" y="39"/>
                  </a:lnTo>
                  <a:lnTo>
                    <a:pt x="809" y="44"/>
                  </a:lnTo>
                  <a:lnTo>
                    <a:pt x="821" y="51"/>
                  </a:lnTo>
                  <a:lnTo>
                    <a:pt x="826" y="54"/>
                  </a:lnTo>
                  <a:lnTo>
                    <a:pt x="832" y="58"/>
                  </a:lnTo>
                  <a:lnTo>
                    <a:pt x="836" y="63"/>
                  </a:lnTo>
                  <a:lnTo>
                    <a:pt x="840" y="68"/>
                  </a:lnTo>
                  <a:lnTo>
                    <a:pt x="842" y="73"/>
                  </a:lnTo>
                  <a:lnTo>
                    <a:pt x="844" y="78"/>
                  </a:lnTo>
                  <a:lnTo>
                    <a:pt x="845" y="84"/>
                  </a:lnTo>
                  <a:lnTo>
                    <a:pt x="845" y="91"/>
                  </a:lnTo>
                  <a:lnTo>
                    <a:pt x="843" y="97"/>
                  </a:lnTo>
                  <a:lnTo>
                    <a:pt x="837" y="103"/>
                  </a:lnTo>
                  <a:lnTo>
                    <a:pt x="828" y="109"/>
                  </a:lnTo>
                  <a:lnTo>
                    <a:pt x="816" y="115"/>
                  </a:lnTo>
                  <a:lnTo>
                    <a:pt x="801" y="121"/>
                  </a:lnTo>
                  <a:lnTo>
                    <a:pt x="785" y="126"/>
                  </a:lnTo>
                  <a:lnTo>
                    <a:pt x="765" y="131"/>
                  </a:lnTo>
                  <a:lnTo>
                    <a:pt x="743" y="135"/>
                  </a:lnTo>
                  <a:lnTo>
                    <a:pt x="719" y="139"/>
                  </a:lnTo>
                  <a:lnTo>
                    <a:pt x="693" y="142"/>
                  </a:lnTo>
                  <a:lnTo>
                    <a:pt x="666" y="146"/>
                  </a:lnTo>
                  <a:lnTo>
                    <a:pt x="637" y="149"/>
                  </a:lnTo>
                  <a:lnTo>
                    <a:pt x="606" y="151"/>
                  </a:lnTo>
                  <a:lnTo>
                    <a:pt x="574" y="152"/>
                  </a:lnTo>
                  <a:lnTo>
                    <a:pt x="541" y="153"/>
                  </a:lnTo>
                  <a:lnTo>
                    <a:pt x="508" y="153"/>
                  </a:lnTo>
                  <a:lnTo>
                    <a:pt x="474" y="153"/>
                  </a:lnTo>
                  <a:lnTo>
                    <a:pt x="440" y="152"/>
                  </a:lnTo>
                  <a:lnTo>
                    <a:pt x="404" y="150"/>
                  </a:lnTo>
                  <a:lnTo>
                    <a:pt x="369" y="148"/>
                  </a:lnTo>
                  <a:lnTo>
                    <a:pt x="334" y="145"/>
                  </a:lnTo>
                  <a:lnTo>
                    <a:pt x="299" y="140"/>
                  </a:lnTo>
                  <a:lnTo>
                    <a:pt x="264" y="135"/>
                  </a:lnTo>
                  <a:lnTo>
                    <a:pt x="230" y="129"/>
                  </a:lnTo>
                  <a:lnTo>
                    <a:pt x="197" y="122"/>
                  </a:lnTo>
                  <a:lnTo>
                    <a:pt x="165" y="114"/>
                  </a:lnTo>
                  <a:lnTo>
                    <a:pt x="134" y="105"/>
                  </a:lnTo>
                  <a:lnTo>
                    <a:pt x="104" y="96"/>
                  </a:lnTo>
                  <a:lnTo>
                    <a:pt x="76" y="85"/>
                  </a:lnTo>
                  <a:lnTo>
                    <a:pt x="49" y="73"/>
                  </a:lnTo>
                  <a:lnTo>
                    <a:pt x="24" y="61"/>
                  </a:lnTo>
                  <a:lnTo>
                    <a:pt x="0" y="46"/>
                  </a:lnTo>
                  <a:lnTo>
                    <a:pt x="2" y="44"/>
                  </a:lnTo>
                  <a:lnTo>
                    <a:pt x="6" y="37"/>
                  </a:lnTo>
                  <a:lnTo>
                    <a:pt x="10" y="34"/>
                  </a:lnTo>
                  <a:lnTo>
                    <a:pt x="16" y="28"/>
                  </a:lnTo>
                  <a:lnTo>
                    <a:pt x="22" y="23"/>
                  </a:lnTo>
                  <a:lnTo>
                    <a:pt x="30" y="19"/>
                  </a:lnTo>
                  <a:lnTo>
                    <a:pt x="40" y="14"/>
                  </a:lnTo>
                  <a:lnTo>
                    <a:pt x="53" y="10"/>
                  </a:lnTo>
                  <a:lnTo>
                    <a:pt x="67" y="7"/>
                  </a:lnTo>
                  <a:lnTo>
                    <a:pt x="83" y="3"/>
                  </a:lnTo>
                  <a:lnTo>
                    <a:pt x="103" y="1"/>
                  </a:lnTo>
                  <a:lnTo>
                    <a:pt x="123" y="0"/>
                  </a:lnTo>
                  <a:lnTo>
                    <a:pt x="148" y="0"/>
                  </a:lnTo>
                  <a:lnTo>
                    <a:pt x="175" y="1"/>
                  </a:lnTo>
                  <a:lnTo>
                    <a:pt x="241" y="7"/>
                  </a:lnTo>
                  <a:lnTo>
                    <a:pt x="317" y="11"/>
                  </a:lnTo>
                  <a:lnTo>
                    <a:pt x="400" y="15"/>
                  </a:lnTo>
                  <a:lnTo>
                    <a:pt x="482" y="18"/>
                  </a:lnTo>
                  <a:lnTo>
                    <a:pt x="556" y="20"/>
                  </a:lnTo>
                  <a:lnTo>
                    <a:pt x="617" y="22"/>
                  </a:lnTo>
                  <a:lnTo>
                    <a:pt x="658" y="23"/>
                  </a:lnTo>
                  <a:lnTo>
                    <a:pt x="674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4460" y="3782"/>
              <a:ext cx="37" cy="20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103" y="5"/>
                </a:cxn>
                <a:cxn ang="0">
                  <a:pos x="127" y="16"/>
                </a:cxn>
                <a:cxn ang="0">
                  <a:pos x="157" y="33"/>
                </a:cxn>
                <a:cxn ang="0">
                  <a:pos x="187" y="54"/>
                </a:cxn>
                <a:cxn ang="0">
                  <a:pos x="201" y="64"/>
                </a:cxn>
                <a:cxn ang="0">
                  <a:pos x="212" y="74"/>
                </a:cxn>
                <a:cxn ang="0">
                  <a:pos x="217" y="79"/>
                </a:cxn>
                <a:cxn ang="0">
                  <a:pos x="220" y="84"/>
                </a:cxn>
                <a:cxn ang="0">
                  <a:pos x="223" y="88"/>
                </a:cxn>
                <a:cxn ang="0">
                  <a:pos x="225" y="92"/>
                </a:cxn>
                <a:cxn ang="0">
                  <a:pos x="225" y="96"/>
                </a:cxn>
                <a:cxn ang="0">
                  <a:pos x="225" y="100"/>
                </a:cxn>
                <a:cxn ang="0">
                  <a:pos x="223" y="104"/>
                </a:cxn>
                <a:cxn ang="0">
                  <a:pos x="219" y="107"/>
                </a:cxn>
                <a:cxn ang="0">
                  <a:pos x="214" y="110"/>
                </a:cxn>
                <a:cxn ang="0">
                  <a:pos x="207" y="112"/>
                </a:cxn>
                <a:cxn ang="0">
                  <a:pos x="198" y="114"/>
                </a:cxn>
                <a:cxn ang="0">
                  <a:pos x="188" y="115"/>
                </a:cxn>
                <a:cxn ang="0">
                  <a:pos x="177" y="116"/>
                </a:cxn>
                <a:cxn ang="0">
                  <a:pos x="164" y="116"/>
                </a:cxn>
                <a:cxn ang="0">
                  <a:pos x="153" y="116"/>
                </a:cxn>
                <a:cxn ang="0">
                  <a:pos x="140" y="115"/>
                </a:cxn>
                <a:cxn ang="0">
                  <a:pos x="117" y="111"/>
                </a:cxn>
                <a:cxn ang="0">
                  <a:pos x="93" y="105"/>
                </a:cxn>
                <a:cxn ang="0">
                  <a:pos x="71" y="97"/>
                </a:cxn>
                <a:cxn ang="0">
                  <a:pos x="50" y="89"/>
                </a:cxn>
                <a:cxn ang="0">
                  <a:pos x="41" y="85"/>
                </a:cxn>
                <a:cxn ang="0">
                  <a:pos x="33" y="80"/>
                </a:cxn>
                <a:cxn ang="0">
                  <a:pos x="25" y="75"/>
                </a:cxn>
                <a:cxn ang="0">
                  <a:pos x="18" y="69"/>
                </a:cxn>
                <a:cxn ang="0">
                  <a:pos x="13" y="64"/>
                </a:cxn>
                <a:cxn ang="0">
                  <a:pos x="8" y="59"/>
                </a:cxn>
                <a:cxn ang="0">
                  <a:pos x="4" y="54"/>
                </a:cxn>
                <a:cxn ang="0">
                  <a:pos x="1" y="49"/>
                </a:cxn>
                <a:cxn ang="0">
                  <a:pos x="0" y="43"/>
                </a:cxn>
                <a:cxn ang="0">
                  <a:pos x="0" y="38"/>
                </a:cxn>
                <a:cxn ang="0">
                  <a:pos x="2" y="33"/>
                </a:cxn>
                <a:cxn ang="0">
                  <a:pos x="6" y="28"/>
                </a:cxn>
                <a:cxn ang="0">
                  <a:pos x="10" y="24"/>
                </a:cxn>
                <a:cxn ang="0">
                  <a:pos x="16" y="19"/>
                </a:cxn>
                <a:cxn ang="0">
                  <a:pos x="24" y="14"/>
                </a:cxn>
                <a:cxn ang="0">
                  <a:pos x="35" y="11"/>
                </a:cxn>
                <a:cxn ang="0">
                  <a:pos x="46" y="8"/>
                </a:cxn>
                <a:cxn ang="0">
                  <a:pos x="61" y="5"/>
                </a:cxn>
                <a:cxn ang="0">
                  <a:pos x="76" y="2"/>
                </a:cxn>
                <a:cxn ang="0">
                  <a:pos x="95" y="0"/>
                </a:cxn>
              </a:cxnLst>
              <a:rect l="0" t="0" r="r" b="b"/>
              <a:pathLst>
                <a:path w="225" h="116">
                  <a:moveTo>
                    <a:pt x="95" y="0"/>
                  </a:moveTo>
                  <a:lnTo>
                    <a:pt x="103" y="5"/>
                  </a:lnTo>
                  <a:lnTo>
                    <a:pt x="127" y="16"/>
                  </a:lnTo>
                  <a:lnTo>
                    <a:pt x="157" y="33"/>
                  </a:lnTo>
                  <a:lnTo>
                    <a:pt x="187" y="54"/>
                  </a:lnTo>
                  <a:lnTo>
                    <a:pt x="201" y="64"/>
                  </a:lnTo>
                  <a:lnTo>
                    <a:pt x="212" y="74"/>
                  </a:lnTo>
                  <a:lnTo>
                    <a:pt x="217" y="79"/>
                  </a:lnTo>
                  <a:lnTo>
                    <a:pt x="220" y="84"/>
                  </a:lnTo>
                  <a:lnTo>
                    <a:pt x="223" y="88"/>
                  </a:lnTo>
                  <a:lnTo>
                    <a:pt x="225" y="92"/>
                  </a:lnTo>
                  <a:lnTo>
                    <a:pt x="225" y="96"/>
                  </a:lnTo>
                  <a:lnTo>
                    <a:pt x="225" y="100"/>
                  </a:lnTo>
                  <a:lnTo>
                    <a:pt x="223" y="104"/>
                  </a:lnTo>
                  <a:lnTo>
                    <a:pt x="219" y="107"/>
                  </a:lnTo>
                  <a:lnTo>
                    <a:pt x="214" y="110"/>
                  </a:lnTo>
                  <a:lnTo>
                    <a:pt x="207" y="112"/>
                  </a:lnTo>
                  <a:lnTo>
                    <a:pt x="198" y="114"/>
                  </a:lnTo>
                  <a:lnTo>
                    <a:pt x="188" y="115"/>
                  </a:lnTo>
                  <a:lnTo>
                    <a:pt x="177" y="116"/>
                  </a:lnTo>
                  <a:lnTo>
                    <a:pt x="164" y="116"/>
                  </a:lnTo>
                  <a:lnTo>
                    <a:pt x="153" y="116"/>
                  </a:lnTo>
                  <a:lnTo>
                    <a:pt x="140" y="115"/>
                  </a:lnTo>
                  <a:lnTo>
                    <a:pt x="117" y="111"/>
                  </a:lnTo>
                  <a:lnTo>
                    <a:pt x="93" y="105"/>
                  </a:lnTo>
                  <a:lnTo>
                    <a:pt x="71" y="97"/>
                  </a:lnTo>
                  <a:lnTo>
                    <a:pt x="50" y="89"/>
                  </a:lnTo>
                  <a:lnTo>
                    <a:pt x="41" y="85"/>
                  </a:lnTo>
                  <a:lnTo>
                    <a:pt x="33" y="80"/>
                  </a:lnTo>
                  <a:lnTo>
                    <a:pt x="25" y="75"/>
                  </a:lnTo>
                  <a:lnTo>
                    <a:pt x="18" y="69"/>
                  </a:lnTo>
                  <a:lnTo>
                    <a:pt x="13" y="64"/>
                  </a:lnTo>
                  <a:lnTo>
                    <a:pt x="8" y="59"/>
                  </a:lnTo>
                  <a:lnTo>
                    <a:pt x="4" y="54"/>
                  </a:lnTo>
                  <a:lnTo>
                    <a:pt x="1" y="49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2" y="33"/>
                  </a:lnTo>
                  <a:lnTo>
                    <a:pt x="6" y="28"/>
                  </a:lnTo>
                  <a:lnTo>
                    <a:pt x="10" y="24"/>
                  </a:lnTo>
                  <a:lnTo>
                    <a:pt x="16" y="19"/>
                  </a:lnTo>
                  <a:lnTo>
                    <a:pt x="24" y="14"/>
                  </a:lnTo>
                  <a:lnTo>
                    <a:pt x="35" y="11"/>
                  </a:lnTo>
                  <a:lnTo>
                    <a:pt x="46" y="8"/>
                  </a:lnTo>
                  <a:lnTo>
                    <a:pt x="61" y="5"/>
                  </a:lnTo>
                  <a:lnTo>
                    <a:pt x="76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312" y="3363"/>
              <a:ext cx="174" cy="300"/>
            </a:xfrm>
            <a:custGeom>
              <a:avLst/>
              <a:gdLst/>
              <a:ahLst/>
              <a:cxnLst>
                <a:cxn ang="0">
                  <a:pos x="1001" y="53"/>
                </a:cxn>
                <a:cxn ang="0">
                  <a:pos x="1015" y="97"/>
                </a:cxn>
                <a:cxn ang="0">
                  <a:pos x="1025" y="143"/>
                </a:cxn>
                <a:cxn ang="0">
                  <a:pos x="1036" y="198"/>
                </a:cxn>
                <a:cxn ang="0">
                  <a:pos x="1043" y="258"/>
                </a:cxn>
                <a:cxn ang="0">
                  <a:pos x="1045" y="320"/>
                </a:cxn>
                <a:cxn ang="0">
                  <a:pos x="1041" y="367"/>
                </a:cxn>
                <a:cxn ang="0">
                  <a:pos x="1036" y="397"/>
                </a:cxn>
                <a:cxn ang="0">
                  <a:pos x="1026" y="441"/>
                </a:cxn>
                <a:cxn ang="0">
                  <a:pos x="1016" y="494"/>
                </a:cxn>
                <a:cxn ang="0">
                  <a:pos x="1011" y="541"/>
                </a:cxn>
                <a:cxn ang="0">
                  <a:pos x="1009" y="584"/>
                </a:cxn>
                <a:cxn ang="0">
                  <a:pos x="1012" y="641"/>
                </a:cxn>
                <a:cxn ang="0">
                  <a:pos x="1018" y="703"/>
                </a:cxn>
                <a:cxn ang="0">
                  <a:pos x="1021" y="753"/>
                </a:cxn>
                <a:cxn ang="0">
                  <a:pos x="1016" y="847"/>
                </a:cxn>
                <a:cxn ang="0">
                  <a:pos x="1005" y="990"/>
                </a:cxn>
                <a:cxn ang="0">
                  <a:pos x="989" y="1161"/>
                </a:cxn>
                <a:cxn ang="0">
                  <a:pos x="972" y="1338"/>
                </a:cxn>
                <a:cxn ang="0">
                  <a:pos x="956" y="1502"/>
                </a:cxn>
                <a:cxn ang="0">
                  <a:pos x="943" y="1633"/>
                </a:cxn>
                <a:cxn ang="0">
                  <a:pos x="936" y="1708"/>
                </a:cxn>
                <a:cxn ang="0">
                  <a:pos x="931" y="1719"/>
                </a:cxn>
                <a:cxn ang="0">
                  <a:pos x="901" y="1732"/>
                </a:cxn>
                <a:cxn ang="0">
                  <a:pos x="843" y="1750"/>
                </a:cxn>
                <a:cxn ang="0">
                  <a:pos x="762" y="1771"/>
                </a:cxn>
                <a:cxn ang="0">
                  <a:pos x="687" y="1784"/>
                </a:cxn>
                <a:cxn ang="0">
                  <a:pos x="631" y="1791"/>
                </a:cxn>
                <a:cxn ang="0">
                  <a:pos x="572" y="1795"/>
                </a:cxn>
                <a:cxn ang="0">
                  <a:pos x="510" y="1796"/>
                </a:cxn>
                <a:cxn ang="0">
                  <a:pos x="444" y="1794"/>
                </a:cxn>
                <a:cxn ang="0">
                  <a:pos x="374" y="1787"/>
                </a:cxn>
                <a:cxn ang="0">
                  <a:pos x="304" y="1775"/>
                </a:cxn>
                <a:cxn ang="0">
                  <a:pos x="230" y="1757"/>
                </a:cxn>
                <a:cxn ang="0">
                  <a:pos x="0" y="123"/>
                </a:cxn>
                <a:cxn ang="0">
                  <a:pos x="28" y="114"/>
                </a:cxn>
                <a:cxn ang="0">
                  <a:pos x="106" y="92"/>
                </a:cxn>
                <a:cxn ang="0">
                  <a:pos x="222" y="63"/>
                </a:cxn>
                <a:cxn ang="0">
                  <a:pos x="365" y="34"/>
                </a:cxn>
                <a:cxn ang="0">
                  <a:pos x="444" y="20"/>
                </a:cxn>
                <a:cxn ang="0">
                  <a:pos x="526" y="10"/>
                </a:cxn>
                <a:cxn ang="0">
                  <a:pos x="608" y="3"/>
                </a:cxn>
                <a:cxn ang="0">
                  <a:pos x="691" y="0"/>
                </a:cxn>
                <a:cxn ang="0">
                  <a:pos x="773" y="2"/>
                </a:cxn>
                <a:cxn ang="0">
                  <a:pos x="853" y="9"/>
                </a:cxn>
                <a:cxn ang="0">
                  <a:pos x="928" y="23"/>
                </a:cxn>
                <a:cxn ang="0">
                  <a:pos x="998" y="43"/>
                </a:cxn>
              </a:cxnLst>
              <a:rect l="0" t="0" r="r" b="b"/>
              <a:pathLst>
                <a:path w="1045" h="1796">
                  <a:moveTo>
                    <a:pt x="998" y="43"/>
                  </a:moveTo>
                  <a:lnTo>
                    <a:pt x="1001" y="53"/>
                  </a:lnTo>
                  <a:lnTo>
                    <a:pt x="1010" y="79"/>
                  </a:lnTo>
                  <a:lnTo>
                    <a:pt x="1015" y="97"/>
                  </a:lnTo>
                  <a:lnTo>
                    <a:pt x="1020" y="119"/>
                  </a:lnTo>
                  <a:lnTo>
                    <a:pt x="1025" y="143"/>
                  </a:lnTo>
                  <a:lnTo>
                    <a:pt x="1030" y="169"/>
                  </a:lnTo>
                  <a:lnTo>
                    <a:pt x="1036" y="198"/>
                  </a:lnTo>
                  <a:lnTo>
                    <a:pt x="1040" y="227"/>
                  </a:lnTo>
                  <a:lnTo>
                    <a:pt x="1043" y="258"/>
                  </a:lnTo>
                  <a:lnTo>
                    <a:pt x="1045" y="289"/>
                  </a:lnTo>
                  <a:lnTo>
                    <a:pt x="1045" y="320"/>
                  </a:lnTo>
                  <a:lnTo>
                    <a:pt x="1043" y="351"/>
                  </a:lnTo>
                  <a:lnTo>
                    <a:pt x="1041" y="367"/>
                  </a:lnTo>
                  <a:lnTo>
                    <a:pt x="1039" y="383"/>
                  </a:lnTo>
                  <a:lnTo>
                    <a:pt x="1036" y="397"/>
                  </a:lnTo>
                  <a:lnTo>
                    <a:pt x="1033" y="412"/>
                  </a:lnTo>
                  <a:lnTo>
                    <a:pt x="1026" y="441"/>
                  </a:lnTo>
                  <a:lnTo>
                    <a:pt x="1020" y="468"/>
                  </a:lnTo>
                  <a:lnTo>
                    <a:pt x="1016" y="494"/>
                  </a:lnTo>
                  <a:lnTo>
                    <a:pt x="1013" y="517"/>
                  </a:lnTo>
                  <a:lnTo>
                    <a:pt x="1011" y="541"/>
                  </a:lnTo>
                  <a:lnTo>
                    <a:pt x="1010" y="563"/>
                  </a:lnTo>
                  <a:lnTo>
                    <a:pt x="1009" y="584"/>
                  </a:lnTo>
                  <a:lnTo>
                    <a:pt x="1010" y="604"/>
                  </a:lnTo>
                  <a:lnTo>
                    <a:pt x="1012" y="641"/>
                  </a:lnTo>
                  <a:lnTo>
                    <a:pt x="1015" y="674"/>
                  </a:lnTo>
                  <a:lnTo>
                    <a:pt x="1018" y="703"/>
                  </a:lnTo>
                  <a:lnTo>
                    <a:pt x="1021" y="730"/>
                  </a:lnTo>
                  <a:lnTo>
                    <a:pt x="1021" y="753"/>
                  </a:lnTo>
                  <a:lnTo>
                    <a:pt x="1019" y="792"/>
                  </a:lnTo>
                  <a:lnTo>
                    <a:pt x="1016" y="847"/>
                  </a:lnTo>
                  <a:lnTo>
                    <a:pt x="1011" y="914"/>
                  </a:lnTo>
                  <a:lnTo>
                    <a:pt x="1005" y="990"/>
                  </a:lnTo>
                  <a:lnTo>
                    <a:pt x="996" y="1073"/>
                  </a:lnTo>
                  <a:lnTo>
                    <a:pt x="989" y="1161"/>
                  </a:lnTo>
                  <a:lnTo>
                    <a:pt x="981" y="1250"/>
                  </a:lnTo>
                  <a:lnTo>
                    <a:pt x="972" y="1338"/>
                  </a:lnTo>
                  <a:lnTo>
                    <a:pt x="964" y="1423"/>
                  </a:lnTo>
                  <a:lnTo>
                    <a:pt x="956" y="1502"/>
                  </a:lnTo>
                  <a:lnTo>
                    <a:pt x="950" y="1573"/>
                  </a:lnTo>
                  <a:lnTo>
                    <a:pt x="943" y="1633"/>
                  </a:lnTo>
                  <a:lnTo>
                    <a:pt x="939" y="1678"/>
                  </a:lnTo>
                  <a:lnTo>
                    <a:pt x="936" y="1708"/>
                  </a:lnTo>
                  <a:lnTo>
                    <a:pt x="935" y="1718"/>
                  </a:lnTo>
                  <a:lnTo>
                    <a:pt x="931" y="1719"/>
                  </a:lnTo>
                  <a:lnTo>
                    <a:pt x="920" y="1724"/>
                  </a:lnTo>
                  <a:lnTo>
                    <a:pt x="901" y="1732"/>
                  </a:lnTo>
                  <a:lnTo>
                    <a:pt x="875" y="1740"/>
                  </a:lnTo>
                  <a:lnTo>
                    <a:pt x="843" y="1750"/>
                  </a:lnTo>
                  <a:lnTo>
                    <a:pt x="805" y="1761"/>
                  </a:lnTo>
                  <a:lnTo>
                    <a:pt x="762" y="1771"/>
                  </a:lnTo>
                  <a:lnTo>
                    <a:pt x="713" y="1780"/>
                  </a:lnTo>
                  <a:lnTo>
                    <a:pt x="687" y="1784"/>
                  </a:lnTo>
                  <a:lnTo>
                    <a:pt x="660" y="1788"/>
                  </a:lnTo>
                  <a:lnTo>
                    <a:pt x="631" y="1791"/>
                  </a:lnTo>
                  <a:lnTo>
                    <a:pt x="602" y="1794"/>
                  </a:lnTo>
                  <a:lnTo>
                    <a:pt x="572" y="1795"/>
                  </a:lnTo>
                  <a:lnTo>
                    <a:pt x="541" y="1796"/>
                  </a:lnTo>
                  <a:lnTo>
                    <a:pt x="510" y="1796"/>
                  </a:lnTo>
                  <a:lnTo>
                    <a:pt x="477" y="1796"/>
                  </a:lnTo>
                  <a:lnTo>
                    <a:pt x="444" y="1794"/>
                  </a:lnTo>
                  <a:lnTo>
                    <a:pt x="409" y="1791"/>
                  </a:lnTo>
                  <a:lnTo>
                    <a:pt x="374" y="1787"/>
                  </a:lnTo>
                  <a:lnTo>
                    <a:pt x="339" y="1781"/>
                  </a:lnTo>
                  <a:lnTo>
                    <a:pt x="304" y="1775"/>
                  </a:lnTo>
                  <a:lnTo>
                    <a:pt x="267" y="1767"/>
                  </a:lnTo>
                  <a:lnTo>
                    <a:pt x="230" y="1757"/>
                  </a:lnTo>
                  <a:lnTo>
                    <a:pt x="193" y="1746"/>
                  </a:lnTo>
                  <a:lnTo>
                    <a:pt x="0" y="123"/>
                  </a:lnTo>
                  <a:lnTo>
                    <a:pt x="7" y="120"/>
                  </a:lnTo>
                  <a:lnTo>
                    <a:pt x="28" y="114"/>
                  </a:lnTo>
                  <a:lnTo>
                    <a:pt x="61" y="105"/>
                  </a:lnTo>
                  <a:lnTo>
                    <a:pt x="106" y="92"/>
                  </a:lnTo>
                  <a:lnTo>
                    <a:pt x="159" y="78"/>
                  </a:lnTo>
                  <a:lnTo>
                    <a:pt x="222" y="63"/>
                  </a:lnTo>
                  <a:lnTo>
                    <a:pt x="291" y="47"/>
                  </a:lnTo>
                  <a:lnTo>
                    <a:pt x="365" y="34"/>
                  </a:lnTo>
                  <a:lnTo>
                    <a:pt x="404" y="27"/>
                  </a:lnTo>
                  <a:lnTo>
                    <a:pt x="444" y="20"/>
                  </a:lnTo>
                  <a:lnTo>
                    <a:pt x="484" y="15"/>
                  </a:lnTo>
                  <a:lnTo>
                    <a:pt x="526" y="10"/>
                  </a:lnTo>
                  <a:lnTo>
                    <a:pt x="567" y="6"/>
                  </a:lnTo>
                  <a:lnTo>
                    <a:pt x="608" y="3"/>
                  </a:lnTo>
                  <a:lnTo>
                    <a:pt x="650" y="1"/>
                  </a:lnTo>
                  <a:lnTo>
                    <a:pt x="691" y="0"/>
                  </a:lnTo>
                  <a:lnTo>
                    <a:pt x="733" y="0"/>
                  </a:lnTo>
                  <a:lnTo>
                    <a:pt x="773" y="2"/>
                  </a:lnTo>
                  <a:lnTo>
                    <a:pt x="814" y="4"/>
                  </a:lnTo>
                  <a:lnTo>
                    <a:pt x="853" y="9"/>
                  </a:lnTo>
                  <a:lnTo>
                    <a:pt x="892" y="14"/>
                  </a:lnTo>
                  <a:lnTo>
                    <a:pt x="928" y="23"/>
                  </a:lnTo>
                  <a:lnTo>
                    <a:pt x="964" y="32"/>
                  </a:lnTo>
                  <a:lnTo>
                    <a:pt x="998" y="43"/>
                  </a:lnTo>
                  <a:close/>
                </a:path>
              </a:pathLst>
            </a:custGeom>
            <a:solidFill>
              <a:srgbClr val="7D30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4312" y="3362"/>
              <a:ext cx="176" cy="99"/>
            </a:xfrm>
            <a:custGeom>
              <a:avLst/>
              <a:gdLst/>
              <a:ahLst/>
              <a:cxnLst>
                <a:cxn ang="0">
                  <a:pos x="1029" y="421"/>
                </a:cxn>
                <a:cxn ang="0">
                  <a:pos x="1018" y="426"/>
                </a:cxn>
                <a:cxn ang="0">
                  <a:pos x="989" y="438"/>
                </a:cxn>
                <a:cxn ang="0">
                  <a:pos x="945" y="456"/>
                </a:cxn>
                <a:cxn ang="0">
                  <a:pos x="890" y="478"/>
                </a:cxn>
                <a:cxn ang="0">
                  <a:pos x="826" y="501"/>
                </a:cxn>
                <a:cxn ang="0">
                  <a:pos x="759" y="522"/>
                </a:cxn>
                <a:cxn ang="0">
                  <a:pos x="726" y="532"/>
                </a:cxn>
                <a:cxn ang="0">
                  <a:pos x="692" y="541"/>
                </a:cxn>
                <a:cxn ang="0">
                  <a:pos x="659" y="549"/>
                </a:cxn>
                <a:cxn ang="0">
                  <a:pos x="628" y="556"/>
                </a:cxn>
                <a:cxn ang="0">
                  <a:pos x="595" y="561"/>
                </a:cxn>
                <a:cxn ang="0">
                  <a:pos x="557" y="565"/>
                </a:cxn>
                <a:cxn ang="0">
                  <a:pos x="515" y="570"/>
                </a:cxn>
                <a:cxn ang="0">
                  <a:pos x="472" y="573"/>
                </a:cxn>
                <a:cxn ang="0">
                  <a:pos x="378" y="580"/>
                </a:cxn>
                <a:cxn ang="0">
                  <a:pos x="286" y="586"/>
                </a:cxn>
                <a:cxn ang="0">
                  <a:pos x="201" y="590"/>
                </a:cxn>
                <a:cxn ang="0">
                  <a:pos x="132" y="592"/>
                </a:cxn>
                <a:cxn ang="0">
                  <a:pos x="84" y="594"/>
                </a:cxn>
                <a:cxn ang="0">
                  <a:pos x="66" y="594"/>
                </a:cxn>
                <a:cxn ang="0">
                  <a:pos x="0" y="173"/>
                </a:cxn>
                <a:cxn ang="0">
                  <a:pos x="7" y="170"/>
                </a:cxn>
                <a:cxn ang="0">
                  <a:pos x="29" y="160"/>
                </a:cxn>
                <a:cxn ang="0">
                  <a:pos x="64" y="147"/>
                </a:cxn>
                <a:cxn ang="0">
                  <a:pos x="111" y="129"/>
                </a:cxn>
                <a:cxn ang="0">
                  <a:pos x="167" y="109"/>
                </a:cxn>
                <a:cxn ang="0">
                  <a:pos x="232" y="89"/>
                </a:cxn>
                <a:cxn ang="0">
                  <a:pos x="267" y="78"/>
                </a:cxn>
                <a:cxn ang="0">
                  <a:pos x="305" y="68"/>
                </a:cxn>
                <a:cxn ang="0">
                  <a:pos x="343" y="57"/>
                </a:cxn>
                <a:cxn ang="0">
                  <a:pos x="383" y="47"/>
                </a:cxn>
                <a:cxn ang="0">
                  <a:pos x="423" y="38"/>
                </a:cxn>
                <a:cxn ang="0">
                  <a:pos x="464" y="29"/>
                </a:cxn>
                <a:cxn ang="0">
                  <a:pos x="507" y="22"/>
                </a:cxn>
                <a:cxn ang="0">
                  <a:pos x="550" y="15"/>
                </a:cxn>
                <a:cxn ang="0">
                  <a:pos x="592" y="10"/>
                </a:cxn>
                <a:cxn ang="0">
                  <a:pos x="636" y="5"/>
                </a:cxn>
                <a:cxn ang="0">
                  <a:pos x="679" y="2"/>
                </a:cxn>
                <a:cxn ang="0">
                  <a:pos x="722" y="0"/>
                </a:cxn>
                <a:cxn ang="0">
                  <a:pos x="764" y="0"/>
                </a:cxn>
                <a:cxn ang="0">
                  <a:pos x="807" y="2"/>
                </a:cxn>
                <a:cxn ang="0">
                  <a:pos x="847" y="7"/>
                </a:cxn>
                <a:cxn ang="0">
                  <a:pos x="888" y="13"/>
                </a:cxn>
                <a:cxn ang="0">
                  <a:pos x="927" y="21"/>
                </a:cxn>
                <a:cxn ang="0">
                  <a:pos x="965" y="33"/>
                </a:cxn>
                <a:cxn ang="0">
                  <a:pos x="1002" y="46"/>
                </a:cxn>
                <a:cxn ang="0">
                  <a:pos x="1037" y="62"/>
                </a:cxn>
                <a:cxn ang="0">
                  <a:pos x="1038" y="74"/>
                </a:cxn>
                <a:cxn ang="0">
                  <a:pos x="1042" y="106"/>
                </a:cxn>
                <a:cxn ang="0">
                  <a:pos x="1046" y="153"/>
                </a:cxn>
                <a:cxn ang="0">
                  <a:pos x="1050" y="209"/>
                </a:cxn>
                <a:cxn ang="0">
                  <a:pos x="1051" y="239"/>
                </a:cxn>
                <a:cxn ang="0">
                  <a:pos x="1051" y="269"/>
                </a:cxn>
                <a:cxn ang="0">
                  <a:pos x="1051" y="299"/>
                </a:cxn>
                <a:cxn ang="0">
                  <a:pos x="1049" y="328"/>
                </a:cxn>
                <a:cxn ang="0">
                  <a:pos x="1047" y="355"/>
                </a:cxn>
                <a:cxn ang="0">
                  <a:pos x="1042" y="380"/>
                </a:cxn>
                <a:cxn ang="0">
                  <a:pos x="1040" y="393"/>
                </a:cxn>
                <a:cxn ang="0">
                  <a:pos x="1037" y="403"/>
                </a:cxn>
                <a:cxn ang="0">
                  <a:pos x="1033" y="412"/>
                </a:cxn>
                <a:cxn ang="0">
                  <a:pos x="1029" y="421"/>
                </a:cxn>
              </a:cxnLst>
              <a:rect l="0" t="0" r="r" b="b"/>
              <a:pathLst>
                <a:path w="1051" h="594">
                  <a:moveTo>
                    <a:pt x="1029" y="421"/>
                  </a:moveTo>
                  <a:lnTo>
                    <a:pt x="1018" y="426"/>
                  </a:lnTo>
                  <a:lnTo>
                    <a:pt x="989" y="438"/>
                  </a:lnTo>
                  <a:lnTo>
                    <a:pt x="945" y="456"/>
                  </a:lnTo>
                  <a:lnTo>
                    <a:pt x="890" y="478"/>
                  </a:lnTo>
                  <a:lnTo>
                    <a:pt x="826" y="501"/>
                  </a:lnTo>
                  <a:lnTo>
                    <a:pt x="759" y="522"/>
                  </a:lnTo>
                  <a:lnTo>
                    <a:pt x="726" y="532"/>
                  </a:lnTo>
                  <a:lnTo>
                    <a:pt x="692" y="541"/>
                  </a:lnTo>
                  <a:lnTo>
                    <a:pt x="659" y="549"/>
                  </a:lnTo>
                  <a:lnTo>
                    <a:pt x="628" y="556"/>
                  </a:lnTo>
                  <a:lnTo>
                    <a:pt x="595" y="561"/>
                  </a:lnTo>
                  <a:lnTo>
                    <a:pt x="557" y="565"/>
                  </a:lnTo>
                  <a:lnTo>
                    <a:pt x="515" y="570"/>
                  </a:lnTo>
                  <a:lnTo>
                    <a:pt x="472" y="573"/>
                  </a:lnTo>
                  <a:lnTo>
                    <a:pt x="378" y="580"/>
                  </a:lnTo>
                  <a:lnTo>
                    <a:pt x="286" y="586"/>
                  </a:lnTo>
                  <a:lnTo>
                    <a:pt x="201" y="590"/>
                  </a:lnTo>
                  <a:lnTo>
                    <a:pt x="132" y="592"/>
                  </a:lnTo>
                  <a:lnTo>
                    <a:pt x="84" y="594"/>
                  </a:lnTo>
                  <a:lnTo>
                    <a:pt x="66" y="594"/>
                  </a:lnTo>
                  <a:lnTo>
                    <a:pt x="0" y="173"/>
                  </a:lnTo>
                  <a:lnTo>
                    <a:pt x="7" y="170"/>
                  </a:lnTo>
                  <a:lnTo>
                    <a:pt x="29" y="160"/>
                  </a:lnTo>
                  <a:lnTo>
                    <a:pt x="64" y="147"/>
                  </a:lnTo>
                  <a:lnTo>
                    <a:pt x="111" y="129"/>
                  </a:lnTo>
                  <a:lnTo>
                    <a:pt x="167" y="109"/>
                  </a:lnTo>
                  <a:lnTo>
                    <a:pt x="232" y="89"/>
                  </a:lnTo>
                  <a:lnTo>
                    <a:pt x="267" y="78"/>
                  </a:lnTo>
                  <a:lnTo>
                    <a:pt x="305" y="68"/>
                  </a:lnTo>
                  <a:lnTo>
                    <a:pt x="343" y="57"/>
                  </a:lnTo>
                  <a:lnTo>
                    <a:pt x="383" y="47"/>
                  </a:lnTo>
                  <a:lnTo>
                    <a:pt x="423" y="38"/>
                  </a:lnTo>
                  <a:lnTo>
                    <a:pt x="464" y="29"/>
                  </a:lnTo>
                  <a:lnTo>
                    <a:pt x="507" y="22"/>
                  </a:lnTo>
                  <a:lnTo>
                    <a:pt x="550" y="15"/>
                  </a:lnTo>
                  <a:lnTo>
                    <a:pt x="592" y="10"/>
                  </a:lnTo>
                  <a:lnTo>
                    <a:pt x="636" y="5"/>
                  </a:lnTo>
                  <a:lnTo>
                    <a:pt x="679" y="2"/>
                  </a:lnTo>
                  <a:lnTo>
                    <a:pt x="722" y="0"/>
                  </a:lnTo>
                  <a:lnTo>
                    <a:pt x="764" y="0"/>
                  </a:lnTo>
                  <a:lnTo>
                    <a:pt x="807" y="2"/>
                  </a:lnTo>
                  <a:lnTo>
                    <a:pt x="847" y="7"/>
                  </a:lnTo>
                  <a:lnTo>
                    <a:pt x="888" y="13"/>
                  </a:lnTo>
                  <a:lnTo>
                    <a:pt x="927" y="21"/>
                  </a:lnTo>
                  <a:lnTo>
                    <a:pt x="965" y="33"/>
                  </a:lnTo>
                  <a:lnTo>
                    <a:pt x="1002" y="46"/>
                  </a:lnTo>
                  <a:lnTo>
                    <a:pt x="1037" y="62"/>
                  </a:lnTo>
                  <a:lnTo>
                    <a:pt x="1038" y="74"/>
                  </a:lnTo>
                  <a:lnTo>
                    <a:pt x="1042" y="106"/>
                  </a:lnTo>
                  <a:lnTo>
                    <a:pt x="1046" y="153"/>
                  </a:lnTo>
                  <a:lnTo>
                    <a:pt x="1050" y="209"/>
                  </a:lnTo>
                  <a:lnTo>
                    <a:pt x="1051" y="239"/>
                  </a:lnTo>
                  <a:lnTo>
                    <a:pt x="1051" y="269"/>
                  </a:lnTo>
                  <a:lnTo>
                    <a:pt x="1051" y="299"/>
                  </a:lnTo>
                  <a:lnTo>
                    <a:pt x="1049" y="328"/>
                  </a:lnTo>
                  <a:lnTo>
                    <a:pt x="1047" y="355"/>
                  </a:lnTo>
                  <a:lnTo>
                    <a:pt x="1042" y="380"/>
                  </a:lnTo>
                  <a:lnTo>
                    <a:pt x="1040" y="393"/>
                  </a:lnTo>
                  <a:lnTo>
                    <a:pt x="1037" y="403"/>
                  </a:lnTo>
                  <a:lnTo>
                    <a:pt x="1033" y="412"/>
                  </a:lnTo>
                  <a:lnTo>
                    <a:pt x="1029" y="421"/>
                  </a:lnTo>
                  <a:close/>
                </a:path>
              </a:pathLst>
            </a:custGeom>
            <a:solidFill>
              <a:srgbClr val="6427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3848" y="3778"/>
              <a:ext cx="365" cy="106"/>
            </a:xfrm>
            <a:custGeom>
              <a:avLst/>
              <a:gdLst/>
              <a:ahLst/>
              <a:cxnLst>
                <a:cxn ang="0">
                  <a:pos x="108" y="444"/>
                </a:cxn>
                <a:cxn ang="0">
                  <a:pos x="62" y="457"/>
                </a:cxn>
                <a:cxn ang="0">
                  <a:pos x="18" y="480"/>
                </a:cxn>
                <a:cxn ang="0">
                  <a:pos x="5" y="496"/>
                </a:cxn>
                <a:cxn ang="0">
                  <a:pos x="0" y="512"/>
                </a:cxn>
                <a:cxn ang="0">
                  <a:pos x="4" y="533"/>
                </a:cxn>
                <a:cxn ang="0">
                  <a:pos x="23" y="556"/>
                </a:cxn>
                <a:cxn ang="0">
                  <a:pos x="71" y="580"/>
                </a:cxn>
                <a:cxn ang="0">
                  <a:pos x="163" y="602"/>
                </a:cxn>
                <a:cxn ang="0">
                  <a:pos x="288" y="620"/>
                </a:cxn>
                <a:cxn ang="0">
                  <a:pos x="444" y="633"/>
                </a:cxn>
                <a:cxn ang="0">
                  <a:pos x="623" y="638"/>
                </a:cxn>
                <a:cxn ang="0">
                  <a:pos x="820" y="634"/>
                </a:cxn>
                <a:cxn ang="0">
                  <a:pos x="1027" y="617"/>
                </a:cxn>
                <a:cxn ang="0">
                  <a:pos x="1240" y="588"/>
                </a:cxn>
                <a:cxn ang="0">
                  <a:pos x="1453" y="544"/>
                </a:cxn>
                <a:cxn ang="0">
                  <a:pos x="1657" y="481"/>
                </a:cxn>
                <a:cxn ang="0">
                  <a:pos x="1791" y="422"/>
                </a:cxn>
                <a:cxn ang="0">
                  <a:pos x="1822" y="370"/>
                </a:cxn>
                <a:cxn ang="0">
                  <a:pos x="1860" y="319"/>
                </a:cxn>
                <a:cxn ang="0">
                  <a:pos x="1910" y="273"/>
                </a:cxn>
                <a:cxn ang="0">
                  <a:pos x="1938" y="257"/>
                </a:cxn>
                <a:cxn ang="0">
                  <a:pos x="1967" y="248"/>
                </a:cxn>
                <a:cxn ang="0">
                  <a:pos x="1980" y="397"/>
                </a:cxn>
                <a:cxn ang="0">
                  <a:pos x="2184" y="19"/>
                </a:cxn>
                <a:cxn ang="0">
                  <a:pos x="2133" y="4"/>
                </a:cxn>
                <a:cxn ang="0">
                  <a:pos x="2077" y="1"/>
                </a:cxn>
                <a:cxn ang="0">
                  <a:pos x="2033" y="6"/>
                </a:cxn>
                <a:cxn ang="0">
                  <a:pos x="1982" y="18"/>
                </a:cxn>
                <a:cxn ang="0">
                  <a:pos x="1924" y="38"/>
                </a:cxn>
                <a:cxn ang="0">
                  <a:pos x="1859" y="69"/>
                </a:cxn>
                <a:cxn ang="0">
                  <a:pos x="1787" y="114"/>
                </a:cxn>
                <a:cxn ang="0">
                  <a:pos x="1697" y="166"/>
                </a:cxn>
                <a:cxn ang="0">
                  <a:pos x="1583" y="220"/>
                </a:cxn>
                <a:cxn ang="0">
                  <a:pos x="1447" y="273"/>
                </a:cxn>
                <a:cxn ang="0">
                  <a:pos x="1294" y="324"/>
                </a:cxn>
                <a:cxn ang="0">
                  <a:pos x="1129" y="370"/>
                </a:cxn>
                <a:cxn ang="0">
                  <a:pos x="954" y="409"/>
                </a:cxn>
                <a:cxn ang="0">
                  <a:pos x="774" y="439"/>
                </a:cxn>
                <a:cxn ang="0">
                  <a:pos x="594" y="457"/>
                </a:cxn>
                <a:cxn ang="0">
                  <a:pos x="416" y="464"/>
                </a:cxn>
                <a:cxn ang="0">
                  <a:pos x="246" y="453"/>
                </a:cxn>
              </a:cxnLst>
              <a:rect l="0" t="0" r="r" b="b"/>
              <a:pathLst>
                <a:path w="2190" h="638">
                  <a:moveTo>
                    <a:pt x="139" y="438"/>
                  </a:moveTo>
                  <a:lnTo>
                    <a:pt x="129" y="439"/>
                  </a:lnTo>
                  <a:lnTo>
                    <a:pt x="108" y="444"/>
                  </a:lnTo>
                  <a:lnTo>
                    <a:pt x="93" y="448"/>
                  </a:lnTo>
                  <a:lnTo>
                    <a:pt x="78" y="452"/>
                  </a:lnTo>
                  <a:lnTo>
                    <a:pt x="62" y="457"/>
                  </a:lnTo>
                  <a:lnTo>
                    <a:pt x="46" y="465"/>
                  </a:lnTo>
                  <a:lnTo>
                    <a:pt x="32" y="472"/>
                  </a:lnTo>
                  <a:lnTo>
                    <a:pt x="18" y="480"/>
                  </a:lnTo>
                  <a:lnTo>
                    <a:pt x="13" y="485"/>
                  </a:lnTo>
                  <a:lnTo>
                    <a:pt x="9" y="491"/>
                  </a:lnTo>
                  <a:lnTo>
                    <a:pt x="5" y="496"/>
                  </a:lnTo>
                  <a:lnTo>
                    <a:pt x="2" y="501"/>
                  </a:lnTo>
                  <a:lnTo>
                    <a:pt x="0" y="507"/>
                  </a:lnTo>
                  <a:lnTo>
                    <a:pt x="0" y="512"/>
                  </a:lnTo>
                  <a:lnTo>
                    <a:pt x="0" y="520"/>
                  </a:lnTo>
                  <a:lnTo>
                    <a:pt x="2" y="526"/>
                  </a:lnTo>
                  <a:lnTo>
                    <a:pt x="4" y="533"/>
                  </a:lnTo>
                  <a:lnTo>
                    <a:pt x="9" y="540"/>
                  </a:lnTo>
                  <a:lnTo>
                    <a:pt x="15" y="548"/>
                  </a:lnTo>
                  <a:lnTo>
                    <a:pt x="23" y="556"/>
                  </a:lnTo>
                  <a:lnTo>
                    <a:pt x="34" y="564"/>
                  </a:lnTo>
                  <a:lnTo>
                    <a:pt x="51" y="572"/>
                  </a:lnTo>
                  <a:lnTo>
                    <a:pt x="71" y="580"/>
                  </a:lnTo>
                  <a:lnTo>
                    <a:pt x="97" y="587"/>
                  </a:lnTo>
                  <a:lnTo>
                    <a:pt x="128" y="595"/>
                  </a:lnTo>
                  <a:lnTo>
                    <a:pt x="163" y="602"/>
                  </a:lnTo>
                  <a:lnTo>
                    <a:pt x="201" y="609"/>
                  </a:lnTo>
                  <a:lnTo>
                    <a:pt x="242" y="615"/>
                  </a:lnTo>
                  <a:lnTo>
                    <a:pt x="288" y="620"/>
                  </a:lnTo>
                  <a:lnTo>
                    <a:pt x="337" y="626"/>
                  </a:lnTo>
                  <a:lnTo>
                    <a:pt x="390" y="630"/>
                  </a:lnTo>
                  <a:lnTo>
                    <a:pt x="444" y="633"/>
                  </a:lnTo>
                  <a:lnTo>
                    <a:pt x="502" y="636"/>
                  </a:lnTo>
                  <a:lnTo>
                    <a:pt x="561" y="637"/>
                  </a:lnTo>
                  <a:lnTo>
                    <a:pt x="623" y="638"/>
                  </a:lnTo>
                  <a:lnTo>
                    <a:pt x="687" y="638"/>
                  </a:lnTo>
                  <a:lnTo>
                    <a:pt x="753" y="636"/>
                  </a:lnTo>
                  <a:lnTo>
                    <a:pt x="820" y="634"/>
                  </a:lnTo>
                  <a:lnTo>
                    <a:pt x="887" y="630"/>
                  </a:lnTo>
                  <a:lnTo>
                    <a:pt x="957" y="625"/>
                  </a:lnTo>
                  <a:lnTo>
                    <a:pt x="1027" y="617"/>
                  </a:lnTo>
                  <a:lnTo>
                    <a:pt x="1098" y="609"/>
                  </a:lnTo>
                  <a:lnTo>
                    <a:pt x="1169" y="600"/>
                  </a:lnTo>
                  <a:lnTo>
                    <a:pt x="1240" y="588"/>
                  </a:lnTo>
                  <a:lnTo>
                    <a:pt x="1311" y="575"/>
                  </a:lnTo>
                  <a:lnTo>
                    <a:pt x="1382" y="560"/>
                  </a:lnTo>
                  <a:lnTo>
                    <a:pt x="1453" y="544"/>
                  </a:lnTo>
                  <a:lnTo>
                    <a:pt x="1521" y="525"/>
                  </a:lnTo>
                  <a:lnTo>
                    <a:pt x="1589" y="504"/>
                  </a:lnTo>
                  <a:lnTo>
                    <a:pt x="1657" y="481"/>
                  </a:lnTo>
                  <a:lnTo>
                    <a:pt x="1722" y="456"/>
                  </a:lnTo>
                  <a:lnTo>
                    <a:pt x="1786" y="429"/>
                  </a:lnTo>
                  <a:lnTo>
                    <a:pt x="1791" y="422"/>
                  </a:lnTo>
                  <a:lnTo>
                    <a:pt x="1803" y="400"/>
                  </a:lnTo>
                  <a:lnTo>
                    <a:pt x="1811" y="386"/>
                  </a:lnTo>
                  <a:lnTo>
                    <a:pt x="1822" y="370"/>
                  </a:lnTo>
                  <a:lnTo>
                    <a:pt x="1833" y="354"/>
                  </a:lnTo>
                  <a:lnTo>
                    <a:pt x="1846" y="336"/>
                  </a:lnTo>
                  <a:lnTo>
                    <a:pt x="1860" y="319"/>
                  </a:lnTo>
                  <a:lnTo>
                    <a:pt x="1876" y="303"/>
                  </a:lnTo>
                  <a:lnTo>
                    <a:pt x="1892" y="287"/>
                  </a:lnTo>
                  <a:lnTo>
                    <a:pt x="1910" y="273"/>
                  </a:lnTo>
                  <a:lnTo>
                    <a:pt x="1918" y="267"/>
                  </a:lnTo>
                  <a:lnTo>
                    <a:pt x="1927" y="261"/>
                  </a:lnTo>
                  <a:lnTo>
                    <a:pt x="1938" y="257"/>
                  </a:lnTo>
                  <a:lnTo>
                    <a:pt x="1947" y="253"/>
                  </a:lnTo>
                  <a:lnTo>
                    <a:pt x="1956" y="250"/>
                  </a:lnTo>
                  <a:lnTo>
                    <a:pt x="1967" y="248"/>
                  </a:lnTo>
                  <a:lnTo>
                    <a:pt x="1977" y="247"/>
                  </a:lnTo>
                  <a:lnTo>
                    <a:pt x="1988" y="247"/>
                  </a:lnTo>
                  <a:lnTo>
                    <a:pt x="1980" y="397"/>
                  </a:lnTo>
                  <a:lnTo>
                    <a:pt x="2172" y="406"/>
                  </a:lnTo>
                  <a:lnTo>
                    <a:pt x="2190" y="22"/>
                  </a:lnTo>
                  <a:lnTo>
                    <a:pt x="2184" y="19"/>
                  </a:lnTo>
                  <a:lnTo>
                    <a:pt x="2165" y="11"/>
                  </a:lnTo>
                  <a:lnTo>
                    <a:pt x="2150" y="7"/>
                  </a:lnTo>
                  <a:lnTo>
                    <a:pt x="2133" y="4"/>
                  </a:lnTo>
                  <a:lnTo>
                    <a:pt x="2113" y="1"/>
                  </a:lnTo>
                  <a:lnTo>
                    <a:pt x="2089" y="0"/>
                  </a:lnTo>
                  <a:lnTo>
                    <a:pt x="2077" y="1"/>
                  </a:lnTo>
                  <a:lnTo>
                    <a:pt x="2062" y="2"/>
                  </a:lnTo>
                  <a:lnTo>
                    <a:pt x="2048" y="3"/>
                  </a:lnTo>
                  <a:lnTo>
                    <a:pt x="2033" y="6"/>
                  </a:lnTo>
                  <a:lnTo>
                    <a:pt x="2017" y="9"/>
                  </a:lnTo>
                  <a:lnTo>
                    <a:pt x="2000" y="12"/>
                  </a:lnTo>
                  <a:lnTo>
                    <a:pt x="1982" y="18"/>
                  </a:lnTo>
                  <a:lnTo>
                    <a:pt x="1964" y="24"/>
                  </a:lnTo>
                  <a:lnTo>
                    <a:pt x="1944" y="30"/>
                  </a:lnTo>
                  <a:lnTo>
                    <a:pt x="1924" y="38"/>
                  </a:lnTo>
                  <a:lnTo>
                    <a:pt x="1904" y="48"/>
                  </a:lnTo>
                  <a:lnTo>
                    <a:pt x="1882" y="58"/>
                  </a:lnTo>
                  <a:lnTo>
                    <a:pt x="1859" y="69"/>
                  </a:lnTo>
                  <a:lnTo>
                    <a:pt x="1836" y="83"/>
                  </a:lnTo>
                  <a:lnTo>
                    <a:pt x="1812" y="97"/>
                  </a:lnTo>
                  <a:lnTo>
                    <a:pt x="1787" y="114"/>
                  </a:lnTo>
                  <a:lnTo>
                    <a:pt x="1760" y="131"/>
                  </a:lnTo>
                  <a:lnTo>
                    <a:pt x="1730" y="148"/>
                  </a:lnTo>
                  <a:lnTo>
                    <a:pt x="1697" y="166"/>
                  </a:lnTo>
                  <a:lnTo>
                    <a:pt x="1662" y="184"/>
                  </a:lnTo>
                  <a:lnTo>
                    <a:pt x="1624" y="202"/>
                  </a:lnTo>
                  <a:lnTo>
                    <a:pt x="1583" y="220"/>
                  </a:lnTo>
                  <a:lnTo>
                    <a:pt x="1540" y="237"/>
                  </a:lnTo>
                  <a:lnTo>
                    <a:pt x="1494" y="255"/>
                  </a:lnTo>
                  <a:lnTo>
                    <a:pt x="1447" y="273"/>
                  </a:lnTo>
                  <a:lnTo>
                    <a:pt x="1398" y="290"/>
                  </a:lnTo>
                  <a:lnTo>
                    <a:pt x="1347" y="307"/>
                  </a:lnTo>
                  <a:lnTo>
                    <a:pt x="1294" y="324"/>
                  </a:lnTo>
                  <a:lnTo>
                    <a:pt x="1240" y="340"/>
                  </a:lnTo>
                  <a:lnTo>
                    <a:pt x="1185" y="355"/>
                  </a:lnTo>
                  <a:lnTo>
                    <a:pt x="1129" y="370"/>
                  </a:lnTo>
                  <a:lnTo>
                    <a:pt x="1071" y="384"/>
                  </a:lnTo>
                  <a:lnTo>
                    <a:pt x="1013" y="396"/>
                  </a:lnTo>
                  <a:lnTo>
                    <a:pt x="954" y="409"/>
                  </a:lnTo>
                  <a:lnTo>
                    <a:pt x="895" y="420"/>
                  </a:lnTo>
                  <a:lnTo>
                    <a:pt x="834" y="430"/>
                  </a:lnTo>
                  <a:lnTo>
                    <a:pt x="774" y="439"/>
                  </a:lnTo>
                  <a:lnTo>
                    <a:pt x="714" y="447"/>
                  </a:lnTo>
                  <a:lnTo>
                    <a:pt x="653" y="453"/>
                  </a:lnTo>
                  <a:lnTo>
                    <a:pt x="594" y="457"/>
                  </a:lnTo>
                  <a:lnTo>
                    <a:pt x="534" y="462"/>
                  </a:lnTo>
                  <a:lnTo>
                    <a:pt x="475" y="464"/>
                  </a:lnTo>
                  <a:lnTo>
                    <a:pt x="416" y="464"/>
                  </a:lnTo>
                  <a:lnTo>
                    <a:pt x="359" y="462"/>
                  </a:lnTo>
                  <a:lnTo>
                    <a:pt x="302" y="458"/>
                  </a:lnTo>
                  <a:lnTo>
                    <a:pt x="246" y="453"/>
                  </a:lnTo>
                  <a:lnTo>
                    <a:pt x="192" y="447"/>
                  </a:lnTo>
                  <a:lnTo>
                    <a:pt x="139" y="4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3852" y="3657"/>
              <a:ext cx="373" cy="217"/>
            </a:xfrm>
            <a:custGeom>
              <a:avLst/>
              <a:gdLst/>
              <a:ahLst/>
              <a:cxnLst>
                <a:cxn ang="0">
                  <a:pos x="1450" y="115"/>
                </a:cxn>
                <a:cxn ang="0">
                  <a:pos x="1410" y="189"/>
                </a:cxn>
                <a:cxn ang="0">
                  <a:pos x="1349" y="278"/>
                </a:cxn>
                <a:cxn ang="0">
                  <a:pos x="1310" y="321"/>
                </a:cxn>
                <a:cxn ang="0">
                  <a:pos x="1267" y="360"/>
                </a:cxn>
                <a:cxn ang="0">
                  <a:pos x="1219" y="391"/>
                </a:cxn>
                <a:cxn ang="0">
                  <a:pos x="1166" y="413"/>
                </a:cxn>
                <a:cxn ang="0">
                  <a:pos x="1090" y="443"/>
                </a:cxn>
                <a:cxn ang="0">
                  <a:pos x="979" y="493"/>
                </a:cxn>
                <a:cxn ang="0">
                  <a:pos x="793" y="588"/>
                </a:cxn>
                <a:cxn ang="0">
                  <a:pos x="584" y="704"/>
                </a:cxn>
                <a:cxn ang="0">
                  <a:pos x="428" y="799"/>
                </a:cxn>
                <a:cxn ang="0">
                  <a:pos x="282" y="895"/>
                </a:cxn>
                <a:cxn ang="0">
                  <a:pos x="156" y="989"/>
                </a:cxn>
                <a:cxn ang="0">
                  <a:pos x="62" y="1076"/>
                </a:cxn>
                <a:cxn ang="0">
                  <a:pos x="8" y="1152"/>
                </a:cxn>
                <a:cxn ang="0">
                  <a:pos x="4" y="1213"/>
                </a:cxn>
                <a:cxn ang="0">
                  <a:pos x="59" y="1256"/>
                </a:cxn>
                <a:cxn ang="0">
                  <a:pos x="164" y="1284"/>
                </a:cxn>
                <a:cxn ang="0">
                  <a:pos x="313" y="1298"/>
                </a:cxn>
                <a:cxn ang="0">
                  <a:pos x="490" y="1300"/>
                </a:cxn>
                <a:cxn ang="0">
                  <a:pos x="686" y="1291"/>
                </a:cxn>
                <a:cxn ang="0">
                  <a:pos x="891" y="1273"/>
                </a:cxn>
                <a:cxn ang="0">
                  <a:pos x="1092" y="1247"/>
                </a:cxn>
                <a:cxn ang="0">
                  <a:pos x="1280" y="1215"/>
                </a:cxn>
                <a:cxn ang="0">
                  <a:pos x="1443" y="1177"/>
                </a:cxn>
                <a:cxn ang="0">
                  <a:pos x="1570" y="1136"/>
                </a:cxn>
                <a:cxn ang="0">
                  <a:pos x="1652" y="1093"/>
                </a:cxn>
                <a:cxn ang="0">
                  <a:pos x="1715" y="1050"/>
                </a:cxn>
                <a:cxn ang="0">
                  <a:pos x="1842" y="938"/>
                </a:cxn>
                <a:cxn ang="0">
                  <a:pos x="1921" y="868"/>
                </a:cxn>
                <a:cxn ang="0">
                  <a:pos x="1962" y="842"/>
                </a:cxn>
                <a:cxn ang="0">
                  <a:pos x="2007" y="823"/>
                </a:cxn>
                <a:cxn ang="0">
                  <a:pos x="2059" y="812"/>
                </a:cxn>
                <a:cxn ang="0">
                  <a:pos x="2119" y="811"/>
                </a:cxn>
                <a:cxn ang="0">
                  <a:pos x="2171" y="799"/>
                </a:cxn>
                <a:cxn ang="0">
                  <a:pos x="2206" y="685"/>
                </a:cxn>
                <a:cxn ang="0">
                  <a:pos x="2229" y="584"/>
                </a:cxn>
                <a:cxn ang="0">
                  <a:pos x="2238" y="519"/>
                </a:cxn>
                <a:cxn ang="0">
                  <a:pos x="2240" y="456"/>
                </a:cxn>
                <a:cxn ang="0">
                  <a:pos x="2234" y="398"/>
                </a:cxn>
                <a:cxn ang="0">
                  <a:pos x="2218" y="347"/>
                </a:cxn>
                <a:cxn ang="0">
                  <a:pos x="2187" y="308"/>
                </a:cxn>
                <a:cxn ang="0">
                  <a:pos x="2153" y="273"/>
                </a:cxn>
                <a:cxn ang="0">
                  <a:pos x="2125" y="236"/>
                </a:cxn>
                <a:cxn ang="0">
                  <a:pos x="2097" y="185"/>
                </a:cxn>
                <a:cxn ang="0">
                  <a:pos x="2069" y="111"/>
                </a:cxn>
                <a:cxn ang="0">
                  <a:pos x="2056" y="47"/>
                </a:cxn>
                <a:cxn ang="0">
                  <a:pos x="2051" y="0"/>
                </a:cxn>
              </a:cxnLst>
              <a:rect l="0" t="0" r="r" b="b"/>
              <a:pathLst>
                <a:path w="2240" h="1301">
                  <a:moveTo>
                    <a:pt x="1470" y="69"/>
                  </a:moveTo>
                  <a:lnTo>
                    <a:pt x="1466" y="82"/>
                  </a:lnTo>
                  <a:lnTo>
                    <a:pt x="1450" y="115"/>
                  </a:lnTo>
                  <a:lnTo>
                    <a:pt x="1439" y="138"/>
                  </a:lnTo>
                  <a:lnTo>
                    <a:pt x="1425" y="162"/>
                  </a:lnTo>
                  <a:lnTo>
                    <a:pt x="1410" y="189"/>
                  </a:lnTo>
                  <a:lnTo>
                    <a:pt x="1391" y="218"/>
                  </a:lnTo>
                  <a:lnTo>
                    <a:pt x="1371" y="249"/>
                  </a:lnTo>
                  <a:lnTo>
                    <a:pt x="1349" y="278"/>
                  </a:lnTo>
                  <a:lnTo>
                    <a:pt x="1336" y="292"/>
                  </a:lnTo>
                  <a:lnTo>
                    <a:pt x="1324" y="307"/>
                  </a:lnTo>
                  <a:lnTo>
                    <a:pt x="1310" y="321"/>
                  </a:lnTo>
                  <a:lnTo>
                    <a:pt x="1296" y="334"/>
                  </a:lnTo>
                  <a:lnTo>
                    <a:pt x="1282" y="347"/>
                  </a:lnTo>
                  <a:lnTo>
                    <a:pt x="1267" y="360"/>
                  </a:lnTo>
                  <a:lnTo>
                    <a:pt x="1251" y="370"/>
                  </a:lnTo>
                  <a:lnTo>
                    <a:pt x="1236" y="381"/>
                  </a:lnTo>
                  <a:lnTo>
                    <a:pt x="1219" y="391"/>
                  </a:lnTo>
                  <a:lnTo>
                    <a:pt x="1202" y="399"/>
                  </a:lnTo>
                  <a:lnTo>
                    <a:pt x="1185" y="406"/>
                  </a:lnTo>
                  <a:lnTo>
                    <a:pt x="1166" y="413"/>
                  </a:lnTo>
                  <a:lnTo>
                    <a:pt x="1145" y="420"/>
                  </a:lnTo>
                  <a:lnTo>
                    <a:pt x="1120" y="430"/>
                  </a:lnTo>
                  <a:lnTo>
                    <a:pt x="1090" y="443"/>
                  </a:lnTo>
                  <a:lnTo>
                    <a:pt x="1057" y="457"/>
                  </a:lnTo>
                  <a:lnTo>
                    <a:pt x="1020" y="474"/>
                  </a:lnTo>
                  <a:lnTo>
                    <a:pt x="979" y="493"/>
                  </a:lnTo>
                  <a:lnTo>
                    <a:pt x="936" y="514"/>
                  </a:lnTo>
                  <a:lnTo>
                    <a:pt x="890" y="537"/>
                  </a:lnTo>
                  <a:lnTo>
                    <a:pt x="793" y="588"/>
                  </a:lnTo>
                  <a:lnTo>
                    <a:pt x="690" y="644"/>
                  </a:lnTo>
                  <a:lnTo>
                    <a:pt x="637" y="674"/>
                  </a:lnTo>
                  <a:lnTo>
                    <a:pt x="584" y="704"/>
                  </a:lnTo>
                  <a:lnTo>
                    <a:pt x="531" y="735"/>
                  </a:lnTo>
                  <a:lnTo>
                    <a:pt x="480" y="766"/>
                  </a:lnTo>
                  <a:lnTo>
                    <a:pt x="428" y="799"/>
                  </a:lnTo>
                  <a:lnTo>
                    <a:pt x="377" y="831"/>
                  </a:lnTo>
                  <a:lnTo>
                    <a:pt x="328" y="863"/>
                  </a:lnTo>
                  <a:lnTo>
                    <a:pt x="282" y="895"/>
                  </a:lnTo>
                  <a:lnTo>
                    <a:pt x="237" y="927"/>
                  </a:lnTo>
                  <a:lnTo>
                    <a:pt x="196" y="958"/>
                  </a:lnTo>
                  <a:lnTo>
                    <a:pt x="156" y="989"/>
                  </a:lnTo>
                  <a:lnTo>
                    <a:pt x="121" y="1019"/>
                  </a:lnTo>
                  <a:lnTo>
                    <a:pt x="90" y="1048"/>
                  </a:lnTo>
                  <a:lnTo>
                    <a:pt x="62" y="1076"/>
                  </a:lnTo>
                  <a:lnTo>
                    <a:pt x="39" y="1103"/>
                  </a:lnTo>
                  <a:lnTo>
                    <a:pt x="21" y="1128"/>
                  </a:lnTo>
                  <a:lnTo>
                    <a:pt x="8" y="1152"/>
                  </a:lnTo>
                  <a:lnTo>
                    <a:pt x="1" y="1174"/>
                  </a:lnTo>
                  <a:lnTo>
                    <a:pt x="0" y="1194"/>
                  </a:lnTo>
                  <a:lnTo>
                    <a:pt x="4" y="1213"/>
                  </a:lnTo>
                  <a:lnTo>
                    <a:pt x="16" y="1229"/>
                  </a:lnTo>
                  <a:lnTo>
                    <a:pt x="34" y="1243"/>
                  </a:lnTo>
                  <a:lnTo>
                    <a:pt x="59" y="1256"/>
                  </a:lnTo>
                  <a:lnTo>
                    <a:pt x="89" y="1267"/>
                  </a:lnTo>
                  <a:lnTo>
                    <a:pt x="124" y="1276"/>
                  </a:lnTo>
                  <a:lnTo>
                    <a:pt x="164" y="1284"/>
                  </a:lnTo>
                  <a:lnTo>
                    <a:pt x="210" y="1290"/>
                  </a:lnTo>
                  <a:lnTo>
                    <a:pt x="260" y="1295"/>
                  </a:lnTo>
                  <a:lnTo>
                    <a:pt x="313" y="1298"/>
                  </a:lnTo>
                  <a:lnTo>
                    <a:pt x="369" y="1300"/>
                  </a:lnTo>
                  <a:lnTo>
                    <a:pt x="428" y="1301"/>
                  </a:lnTo>
                  <a:lnTo>
                    <a:pt x="490" y="1300"/>
                  </a:lnTo>
                  <a:lnTo>
                    <a:pt x="553" y="1299"/>
                  </a:lnTo>
                  <a:lnTo>
                    <a:pt x="620" y="1296"/>
                  </a:lnTo>
                  <a:lnTo>
                    <a:pt x="686" y="1291"/>
                  </a:lnTo>
                  <a:lnTo>
                    <a:pt x="754" y="1286"/>
                  </a:lnTo>
                  <a:lnTo>
                    <a:pt x="823" y="1280"/>
                  </a:lnTo>
                  <a:lnTo>
                    <a:pt x="891" y="1273"/>
                  </a:lnTo>
                  <a:lnTo>
                    <a:pt x="959" y="1265"/>
                  </a:lnTo>
                  <a:lnTo>
                    <a:pt x="1026" y="1256"/>
                  </a:lnTo>
                  <a:lnTo>
                    <a:pt x="1092" y="1247"/>
                  </a:lnTo>
                  <a:lnTo>
                    <a:pt x="1158" y="1236"/>
                  </a:lnTo>
                  <a:lnTo>
                    <a:pt x="1220" y="1226"/>
                  </a:lnTo>
                  <a:lnTo>
                    <a:pt x="1280" y="1215"/>
                  </a:lnTo>
                  <a:lnTo>
                    <a:pt x="1338" y="1202"/>
                  </a:lnTo>
                  <a:lnTo>
                    <a:pt x="1392" y="1190"/>
                  </a:lnTo>
                  <a:lnTo>
                    <a:pt x="1443" y="1177"/>
                  </a:lnTo>
                  <a:lnTo>
                    <a:pt x="1491" y="1164"/>
                  </a:lnTo>
                  <a:lnTo>
                    <a:pt x="1532" y="1150"/>
                  </a:lnTo>
                  <a:lnTo>
                    <a:pt x="1570" y="1136"/>
                  </a:lnTo>
                  <a:lnTo>
                    <a:pt x="1603" y="1122"/>
                  </a:lnTo>
                  <a:lnTo>
                    <a:pt x="1630" y="1108"/>
                  </a:lnTo>
                  <a:lnTo>
                    <a:pt x="1652" y="1093"/>
                  </a:lnTo>
                  <a:lnTo>
                    <a:pt x="1674" y="1079"/>
                  </a:lnTo>
                  <a:lnTo>
                    <a:pt x="1695" y="1064"/>
                  </a:lnTo>
                  <a:lnTo>
                    <a:pt x="1715" y="1050"/>
                  </a:lnTo>
                  <a:lnTo>
                    <a:pt x="1751" y="1021"/>
                  </a:lnTo>
                  <a:lnTo>
                    <a:pt x="1784" y="992"/>
                  </a:lnTo>
                  <a:lnTo>
                    <a:pt x="1842" y="938"/>
                  </a:lnTo>
                  <a:lnTo>
                    <a:pt x="1895" y="889"/>
                  </a:lnTo>
                  <a:lnTo>
                    <a:pt x="1909" y="878"/>
                  </a:lnTo>
                  <a:lnTo>
                    <a:pt x="1921" y="868"/>
                  </a:lnTo>
                  <a:lnTo>
                    <a:pt x="1934" y="859"/>
                  </a:lnTo>
                  <a:lnTo>
                    <a:pt x="1948" y="850"/>
                  </a:lnTo>
                  <a:lnTo>
                    <a:pt x="1962" y="842"/>
                  </a:lnTo>
                  <a:lnTo>
                    <a:pt x="1977" y="835"/>
                  </a:lnTo>
                  <a:lnTo>
                    <a:pt x="1991" y="829"/>
                  </a:lnTo>
                  <a:lnTo>
                    <a:pt x="2007" y="823"/>
                  </a:lnTo>
                  <a:lnTo>
                    <a:pt x="2024" y="818"/>
                  </a:lnTo>
                  <a:lnTo>
                    <a:pt x="2040" y="815"/>
                  </a:lnTo>
                  <a:lnTo>
                    <a:pt x="2059" y="812"/>
                  </a:lnTo>
                  <a:lnTo>
                    <a:pt x="2078" y="811"/>
                  </a:lnTo>
                  <a:lnTo>
                    <a:pt x="2097" y="810"/>
                  </a:lnTo>
                  <a:lnTo>
                    <a:pt x="2119" y="811"/>
                  </a:lnTo>
                  <a:lnTo>
                    <a:pt x="2141" y="813"/>
                  </a:lnTo>
                  <a:lnTo>
                    <a:pt x="2165" y="815"/>
                  </a:lnTo>
                  <a:lnTo>
                    <a:pt x="2171" y="799"/>
                  </a:lnTo>
                  <a:lnTo>
                    <a:pt x="2186" y="753"/>
                  </a:lnTo>
                  <a:lnTo>
                    <a:pt x="2197" y="722"/>
                  </a:lnTo>
                  <a:lnTo>
                    <a:pt x="2206" y="685"/>
                  </a:lnTo>
                  <a:lnTo>
                    <a:pt x="2217" y="647"/>
                  </a:lnTo>
                  <a:lnTo>
                    <a:pt x="2226" y="606"/>
                  </a:lnTo>
                  <a:lnTo>
                    <a:pt x="2229" y="584"/>
                  </a:lnTo>
                  <a:lnTo>
                    <a:pt x="2233" y="563"/>
                  </a:lnTo>
                  <a:lnTo>
                    <a:pt x="2236" y="541"/>
                  </a:lnTo>
                  <a:lnTo>
                    <a:pt x="2238" y="519"/>
                  </a:lnTo>
                  <a:lnTo>
                    <a:pt x="2239" y="499"/>
                  </a:lnTo>
                  <a:lnTo>
                    <a:pt x="2240" y="477"/>
                  </a:lnTo>
                  <a:lnTo>
                    <a:pt x="2240" y="456"/>
                  </a:lnTo>
                  <a:lnTo>
                    <a:pt x="2239" y="436"/>
                  </a:lnTo>
                  <a:lnTo>
                    <a:pt x="2237" y="417"/>
                  </a:lnTo>
                  <a:lnTo>
                    <a:pt x="2234" y="398"/>
                  </a:lnTo>
                  <a:lnTo>
                    <a:pt x="2230" y="380"/>
                  </a:lnTo>
                  <a:lnTo>
                    <a:pt x="2225" y="363"/>
                  </a:lnTo>
                  <a:lnTo>
                    <a:pt x="2218" y="347"/>
                  </a:lnTo>
                  <a:lnTo>
                    <a:pt x="2209" y="333"/>
                  </a:lnTo>
                  <a:lnTo>
                    <a:pt x="2199" y="320"/>
                  </a:lnTo>
                  <a:lnTo>
                    <a:pt x="2187" y="308"/>
                  </a:lnTo>
                  <a:lnTo>
                    <a:pt x="2175" y="297"/>
                  </a:lnTo>
                  <a:lnTo>
                    <a:pt x="2165" y="286"/>
                  </a:lnTo>
                  <a:lnTo>
                    <a:pt x="2153" y="273"/>
                  </a:lnTo>
                  <a:lnTo>
                    <a:pt x="2144" y="262"/>
                  </a:lnTo>
                  <a:lnTo>
                    <a:pt x="2135" y="250"/>
                  </a:lnTo>
                  <a:lnTo>
                    <a:pt x="2125" y="236"/>
                  </a:lnTo>
                  <a:lnTo>
                    <a:pt x="2118" y="224"/>
                  </a:lnTo>
                  <a:lnTo>
                    <a:pt x="2111" y="211"/>
                  </a:lnTo>
                  <a:lnTo>
                    <a:pt x="2097" y="185"/>
                  </a:lnTo>
                  <a:lnTo>
                    <a:pt x="2086" y="159"/>
                  </a:lnTo>
                  <a:lnTo>
                    <a:pt x="2077" y="134"/>
                  </a:lnTo>
                  <a:lnTo>
                    <a:pt x="2069" y="111"/>
                  </a:lnTo>
                  <a:lnTo>
                    <a:pt x="2063" y="88"/>
                  </a:lnTo>
                  <a:lnTo>
                    <a:pt x="2059" y="67"/>
                  </a:lnTo>
                  <a:lnTo>
                    <a:pt x="2056" y="47"/>
                  </a:lnTo>
                  <a:lnTo>
                    <a:pt x="2054" y="32"/>
                  </a:lnTo>
                  <a:lnTo>
                    <a:pt x="2051" y="8"/>
                  </a:lnTo>
                  <a:lnTo>
                    <a:pt x="2051" y="0"/>
                  </a:lnTo>
                  <a:lnTo>
                    <a:pt x="1470" y="69"/>
                  </a:lnTo>
                  <a:close/>
                </a:path>
              </a:pathLst>
            </a:custGeom>
            <a:solidFill>
              <a:srgbClr val="BDA5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3879" y="3827"/>
              <a:ext cx="140" cy="29"/>
            </a:xfrm>
            <a:custGeom>
              <a:avLst/>
              <a:gdLst/>
              <a:ahLst/>
              <a:cxnLst>
                <a:cxn ang="0">
                  <a:pos x="161" y="50"/>
                </a:cxn>
                <a:cxn ang="0">
                  <a:pos x="113" y="56"/>
                </a:cxn>
                <a:cxn ang="0">
                  <a:pos x="65" y="66"/>
                </a:cxn>
                <a:cxn ang="0">
                  <a:pos x="35" y="77"/>
                </a:cxn>
                <a:cxn ang="0">
                  <a:pos x="17" y="88"/>
                </a:cxn>
                <a:cxn ang="0">
                  <a:pos x="9" y="97"/>
                </a:cxn>
                <a:cxn ang="0">
                  <a:pos x="2" y="108"/>
                </a:cxn>
                <a:cxn ang="0">
                  <a:pos x="0" y="119"/>
                </a:cxn>
                <a:cxn ang="0">
                  <a:pos x="3" y="131"/>
                </a:cxn>
                <a:cxn ang="0">
                  <a:pos x="19" y="143"/>
                </a:cxn>
                <a:cxn ang="0">
                  <a:pos x="46" y="153"/>
                </a:cxn>
                <a:cxn ang="0">
                  <a:pos x="83" y="161"/>
                </a:cxn>
                <a:cxn ang="0">
                  <a:pos x="129" y="168"/>
                </a:cxn>
                <a:cxn ang="0">
                  <a:pos x="183" y="172"/>
                </a:cxn>
                <a:cxn ang="0">
                  <a:pos x="243" y="173"/>
                </a:cxn>
                <a:cxn ang="0">
                  <a:pos x="307" y="173"/>
                </a:cxn>
                <a:cxn ang="0">
                  <a:pos x="375" y="170"/>
                </a:cxn>
                <a:cxn ang="0">
                  <a:pos x="444" y="164"/>
                </a:cxn>
                <a:cxn ang="0">
                  <a:pos x="514" y="154"/>
                </a:cxn>
                <a:cxn ang="0">
                  <a:pos x="583" y="141"/>
                </a:cxn>
                <a:cxn ang="0">
                  <a:pos x="649" y="125"/>
                </a:cxn>
                <a:cxn ang="0">
                  <a:pos x="712" y="105"/>
                </a:cxn>
                <a:cxn ang="0">
                  <a:pos x="770" y="83"/>
                </a:cxn>
                <a:cxn ang="0">
                  <a:pos x="820" y="55"/>
                </a:cxn>
                <a:cxn ang="0">
                  <a:pos x="841" y="37"/>
                </a:cxn>
                <a:cxn ang="0">
                  <a:pos x="832" y="27"/>
                </a:cxn>
                <a:cxn ang="0">
                  <a:pos x="819" y="18"/>
                </a:cxn>
                <a:cxn ang="0">
                  <a:pos x="801" y="10"/>
                </a:cxn>
                <a:cxn ang="0">
                  <a:pos x="774" y="3"/>
                </a:cxn>
                <a:cxn ang="0">
                  <a:pos x="739" y="0"/>
                </a:cxn>
                <a:cxn ang="0">
                  <a:pos x="693" y="1"/>
                </a:cxn>
                <a:cxn ang="0">
                  <a:pos x="601" y="12"/>
                </a:cxn>
                <a:cxn ang="0">
                  <a:pos x="442" y="28"/>
                </a:cxn>
                <a:cxn ang="0">
                  <a:pos x="286" y="41"/>
                </a:cxn>
                <a:cxn ang="0">
                  <a:pos x="184" y="49"/>
                </a:cxn>
              </a:cxnLst>
              <a:rect l="0" t="0" r="r" b="b"/>
              <a:pathLst>
                <a:path w="842" h="173">
                  <a:moveTo>
                    <a:pt x="169" y="50"/>
                  </a:moveTo>
                  <a:lnTo>
                    <a:pt x="161" y="50"/>
                  </a:lnTo>
                  <a:lnTo>
                    <a:pt x="141" y="53"/>
                  </a:lnTo>
                  <a:lnTo>
                    <a:pt x="113" y="56"/>
                  </a:lnTo>
                  <a:lnTo>
                    <a:pt x="81" y="62"/>
                  </a:lnTo>
                  <a:lnTo>
                    <a:pt x="65" y="66"/>
                  </a:lnTo>
                  <a:lnTo>
                    <a:pt x="49" y="71"/>
                  </a:lnTo>
                  <a:lnTo>
                    <a:pt x="35" y="77"/>
                  </a:lnTo>
                  <a:lnTo>
                    <a:pt x="23" y="84"/>
                  </a:lnTo>
                  <a:lnTo>
                    <a:pt x="17" y="88"/>
                  </a:lnTo>
                  <a:lnTo>
                    <a:pt x="13" y="92"/>
                  </a:lnTo>
                  <a:lnTo>
                    <a:pt x="9" y="97"/>
                  </a:lnTo>
                  <a:lnTo>
                    <a:pt x="5" y="102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0" y="119"/>
                  </a:lnTo>
                  <a:lnTo>
                    <a:pt x="1" y="125"/>
                  </a:lnTo>
                  <a:lnTo>
                    <a:pt x="3" y="131"/>
                  </a:lnTo>
                  <a:lnTo>
                    <a:pt x="10" y="138"/>
                  </a:lnTo>
                  <a:lnTo>
                    <a:pt x="19" y="143"/>
                  </a:lnTo>
                  <a:lnTo>
                    <a:pt x="30" y="148"/>
                  </a:lnTo>
                  <a:lnTo>
                    <a:pt x="46" y="153"/>
                  </a:lnTo>
                  <a:lnTo>
                    <a:pt x="63" y="157"/>
                  </a:lnTo>
                  <a:lnTo>
                    <a:pt x="83" y="161"/>
                  </a:lnTo>
                  <a:lnTo>
                    <a:pt x="105" y="165"/>
                  </a:lnTo>
                  <a:lnTo>
                    <a:pt x="129" y="168"/>
                  </a:lnTo>
                  <a:lnTo>
                    <a:pt x="155" y="170"/>
                  </a:lnTo>
                  <a:lnTo>
                    <a:pt x="183" y="172"/>
                  </a:lnTo>
                  <a:lnTo>
                    <a:pt x="212" y="173"/>
                  </a:lnTo>
                  <a:lnTo>
                    <a:pt x="243" y="173"/>
                  </a:lnTo>
                  <a:lnTo>
                    <a:pt x="274" y="173"/>
                  </a:lnTo>
                  <a:lnTo>
                    <a:pt x="307" y="173"/>
                  </a:lnTo>
                  <a:lnTo>
                    <a:pt x="340" y="171"/>
                  </a:lnTo>
                  <a:lnTo>
                    <a:pt x="375" y="170"/>
                  </a:lnTo>
                  <a:lnTo>
                    <a:pt x="409" y="167"/>
                  </a:lnTo>
                  <a:lnTo>
                    <a:pt x="444" y="164"/>
                  </a:lnTo>
                  <a:lnTo>
                    <a:pt x="479" y="158"/>
                  </a:lnTo>
                  <a:lnTo>
                    <a:pt x="514" y="154"/>
                  </a:lnTo>
                  <a:lnTo>
                    <a:pt x="549" y="148"/>
                  </a:lnTo>
                  <a:lnTo>
                    <a:pt x="583" y="141"/>
                  </a:lnTo>
                  <a:lnTo>
                    <a:pt x="616" y="133"/>
                  </a:lnTo>
                  <a:lnTo>
                    <a:pt x="649" y="125"/>
                  </a:lnTo>
                  <a:lnTo>
                    <a:pt x="681" y="116"/>
                  </a:lnTo>
                  <a:lnTo>
                    <a:pt x="712" y="105"/>
                  </a:lnTo>
                  <a:lnTo>
                    <a:pt x="742" y="94"/>
                  </a:lnTo>
                  <a:lnTo>
                    <a:pt x="770" y="83"/>
                  </a:lnTo>
                  <a:lnTo>
                    <a:pt x="796" y="69"/>
                  </a:lnTo>
                  <a:lnTo>
                    <a:pt x="820" y="55"/>
                  </a:lnTo>
                  <a:lnTo>
                    <a:pt x="842" y="39"/>
                  </a:lnTo>
                  <a:lnTo>
                    <a:pt x="841" y="37"/>
                  </a:lnTo>
                  <a:lnTo>
                    <a:pt x="836" y="31"/>
                  </a:lnTo>
                  <a:lnTo>
                    <a:pt x="832" y="27"/>
                  </a:lnTo>
                  <a:lnTo>
                    <a:pt x="827" y="22"/>
                  </a:lnTo>
                  <a:lnTo>
                    <a:pt x="819" y="18"/>
                  </a:lnTo>
                  <a:lnTo>
                    <a:pt x="811" y="14"/>
                  </a:lnTo>
                  <a:lnTo>
                    <a:pt x="801" y="10"/>
                  </a:lnTo>
                  <a:lnTo>
                    <a:pt x="788" y="6"/>
                  </a:lnTo>
                  <a:lnTo>
                    <a:pt x="774" y="3"/>
                  </a:lnTo>
                  <a:lnTo>
                    <a:pt x="757" y="1"/>
                  </a:lnTo>
                  <a:lnTo>
                    <a:pt x="739" y="0"/>
                  </a:lnTo>
                  <a:lnTo>
                    <a:pt x="717" y="0"/>
                  </a:lnTo>
                  <a:lnTo>
                    <a:pt x="693" y="1"/>
                  </a:lnTo>
                  <a:lnTo>
                    <a:pt x="666" y="4"/>
                  </a:lnTo>
                  <a:lnTo>
                    <a:pt x="601" y="12"/>
                  </a:lnTo>
                  <a:lnTo>
                    <a:pt x="524" y="20"/>
                  </a:lnTo>
                  <a:lnTo>
                    <a:pt x="442" y="28"/>
                  </a:lnTo>
                  <a:lnTo>
                    <a:pt x="360" y="35"/>
                  </a:lnTo>
                  <a:lnTo>
                    <a:pt x="286" y="41"/>
                  </a:lnTo>
                  <a:lnTo>
                    <a:pt x="225" y="46"/>
                  </a:lnTo>
                  <a:lnTo>
                    <a:pt x="184" y="49"/>
                  </a:lnTo>
                  <a:lnTo>
                    <a:pt x="169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4063" y="3808"/>
              <a:ext cx="37" cy="2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18" y="6"/>
                </a:cxn>
                <a:cxn ang="0">
                  <a:pos x="95" y="18"/>
                </a:cxn>
                <a:cxn ang="0">
                  <a:pos x="66" y="37"/>
                </a:cxn>
                <a:cxn ang="0">
                  <a:pos x="36" y="58"/>
                </a:cxn>
                <a:cxn ang="0">
                  <a:pos x="23" y="69"/>
                </a:cxn>
                <a:cxn ang="0">
                  <a:pos x="12" y="79"/>
                </a:cxn>
                <a:cxn ang="0">
                  <a:pos x="8" y="84"/>
                </a:cxn>
                <a:cxn ang="0">
                  <a:pos x="5" y="90"/>
                </a:cxn>
                <a:cxn ang="0">
                  <a:pos x="2" y="95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1" y="107"/>
                </a:cxn>
                <a:cxn ang="0">
                  <a:pos x="3" y="110"/>
                </a:cxn>
                <a:cxn ang="0">
                  <a:pos x="7" y="113"/>
                </a:cxn>
                <a:cxn ang="0">
                  <a:pos x="12" y="116"/>
                </a:cxn>
                <a:cxn ang="0">
                  <a:pos x="19" y="118"/>
                </a:cxn>
                <a:cxn ang="0">
                  <a:pos x="28" y="120"/>
                </a:cxn>
                <a:cxn ang="0">
                  <a:pos x="39" y="120"/>
                </a:cxn>
                <a:cxn ang="0">
                  <a:pos x="50" y="121"/>
                </a:cxn>
                <a:cxn ang="0">
                  <a:pos x="62" y="120"/>
                </a:cxn>
                <a:cxn ang="0">
                  <a:pos x="74" y="119"/>
                </a:cxn>
                <a:cxn ang="0">
                  <a:pos x="87" y="117"/>
                </a:cxn>
                <a:cxn ang="0">
                  <a:pos x="111" y="111"/>
                </a:cxn>
                <a:cxn ang="0">
                  <a:pos x="133" y="105"/>
                </a:cxn>
                <a:cxn ang="0">
                  <a:pos x="155" y="97"/>
                </a:cxn>
                <a:cxn ang="0">
                  <a:pos x="175" y="88"/>
                </a:cxn>
                <a:cxn ang="0">
                  <a:pos x="184" y="82"/>
                </a:cxn>
                <a:cxn ang="0">
                  <a:pos x="191" y="77"/>
                </a:cxn>
                <a:cxn ang="0">
                  <a:pos x="200" y="71"/>
                </a:cxn>
                <a:cxn ang="0">
                  <a:pos x="206" y="66"/>
                </a:cxn>
                <a:cxn ang="0">
                  <a:pos x="211" y="61"/>
                </a:cxn>
                <a:cxn ang="0">
                  <a:pos x="216" y="54"/>
                </a:cxn>
                <a:cxn ang="0">
                  <a:pos x="219" y="49"/>
                </a:cxn>
                <a:cxn ang="0">
                  <a:pos x="222" y="44"/>
                </a:cxn>
                <a:cxn ang="0">
                  <a:pos x="223" y="39"/>
                </a:cxn>
                <a:cxn ang="0">
                  <a:pos x="222" y="34"/>
                </a:cxn>
                <a:cxn ang="0">
                  <a:pos x="220" y="28"/>
                </a:cxn>
                <a:cxn ang="0">
                  <a:pos x="216" y="23"/>
                </a:cxn>
                <a:cxn ang="0">
                  <a:pos x="212" y="19"/>
                </a:cxn>
                <a:cxn ang="0">
                  <a:pos x="205" y="15"/>
                </a:cxn>
                <a:cxn ang="0">
                  <a:pos x="197" y="12"/>
                </a:cxn>
                <a:cxn ang="0">
                  <a:pos x="186" y="9"/>
                </a:cxn>
                <a:cxn ang="0">
                  <a:pos x="175" y="6"/>
                </a:cxn>
                <a:cxn ang="0">
                  <a:pos x="160" y="3"/>
                </a:cxn>
                <a:cxn ang="0">
                  <a:pos x="145" y="1"/>
                </a:cxn>
                <a:cxn ang="0">
                  <a:pos x="126" y="0"/>
                </a:cxn>
              </a:cxnLst>
              <a:rect l="0" t="0" r="r" b="b"/>
              <a:pathLst>
                <a:path w="223" h="121">
                  <a:moveTo>
                    <a:pt x="126" y="0"/>
                  </a:moveTo>
                  <a:lnTo>
                    <a:pt x="118" y="6"/>
                  </a:lnTo>
                  <a:lnTo>
                    <a:pt x="95" y="18"/>
                  </a:lnTo>
                  <a:lnTo>
                    <a:pt x="66" y="37"/>
                  </a:lnTo>
                  <a:lnTo>
                    <a:pt x="36" y="58"/>
                  </a:lnTo>
                  <a:lnTo>
                    <a:pt x="23" y="69"/>
                  </a:lnTo>
                  <a:lnTo>
                    <a:pt x="12" y="79"/>
                  </a:lnTo>
                  <a:lnTo>
                    <a:pt x="8" y="84"/>
                  </a:lnTo>
                  <a:lnTo>
                    <a:pt x="5" y="90"/>
                  </a:lnTo>
                  <a:lnTo>
                    <a:pt x="2" y="95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1" y="107"/>
                  </a:lnTo>
                  <a:lnTo>
                    <a:pt x="3" y="110"/>
                  </a:lnTo>
                  <a:lnTo>
                    <a:pt x="7" y="113"/>
                  </a:lnTo>
                  <a:lnTo>
                    <a:pt x="12" y="116"/>
                  </a:lnTo>
                  <a:lnTo>
                    <a:pt x="19" y="118"/>
                  </a:lnTo>
                  <a:lnTo>
                    <a:pt x="28" y="120"/>
                  </a:lnTo>
                  <a:lnTo>
                    <a:pt x="39" y="120"/>
                  </a:lnTo>
                  <a:lnTo>
                    <a:pt x="50" y="121"/>
                  </a:lnTo>
                  <a:lnTo>
                    <a:pt x="62" y="120"/>
                  </a:lnTo>
                  <a:lnTo>
                    <a:pt x="74" y="119"/>
                  </a:lnTo>
                  <a:lnTo>
                    <a:pt x="87" y="117"/>
                  </a:lnTo>
                  <a:lnTo>
                    <a:pt x="111" y="111"/>
                  </a:lnTo>
                  <a:lnTo>
                    <a:pt x="133" y="105"/>
                  </a:lnTo>
                  <a:lnTo>
                    <a:pt x="155" y="97"/>
                  </a:lnTo>
                  <a:lnTo>
                    <a:pt x="175" y="88"/>
                  </a:lnTo>
                  <a:lnTo>
                    <a:pt x="184" y="82"/>
                  </a:lnTo>
                  <a:lnTo>
                    <a:pt x="191" y="77"/>
                  </a:lnTo>
                  <a:lnTo>
                    <a:pt x="200" y="71"/>
                  </a:lnTo>
                  <a:lnTo>
                    <a:pt x="206" y="66"/>
                  </a:lnTo>
                  <a:lnTo>
                    <a:pt x="211" y="61"/>
                  </a:lnTo>
                  <a:lnTo>
                    <a:pt x="216" y="54"/>
                  </a:lnTo>
                  <a:lnTo>
                    <a:pt x="219" y="49"/>
                  </a:lnTo>
                  <a:lnTo>
                    <a:pt x="222" y="44"/>
                  </a:lnTo>
                  <a:lnTo>
                    <a:pt x="223" y="39"/>
                  </a:lnTo>
                  <a:lnTo>
                    <a:pt x="222" y="34"/>
                  </a:lnTo>
                  <a:lnTo>
                    <a:pt x="220" y="28"/>
                  </a:lnTo>
                  <a:lnTo>
                    <a:pt x="216" y="23"/>
                  </a:lnTo>
                  <a:lnTo>
                    <a:pt x="212" y="19"/>
                  </a:lnTo>
                  <a:lnTo>
                    <a:pt x="205" y="15"/>
                  </a:lnTo>
                  <a:lnTo>
                    <a:pt x="197" y="12"/>
                  </a:lnTo>
                  <a:lnTo>
                    <a:pt x="186" y="9"/>
                  </a:lnTo>
                  <a:lnTo>
                    <a:pt x="175" y="6"/>
                  </a:lnTo>
                  <a:lnTo>
                    <a:pt x="160" y="3"/>
                  </a:lnTo>
                  <a:lnTo>
                    <a:pt x="145" y="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4056" y="3387"/>
              <a:ext cx="172" cy="298"/>
            </a:xfrm>
            <a:custGeom>
              <a:avLst/>
              <a:gdLst/>
              <a:ahLst/>
              <a:cxnLst>
                <a:cxn ang="0">
                  <a:pos x="32" y="68"/>
                </a:cxn>
                <a:cxn ang="0">
                  <a:pos x="21" y="114"/>
                </a:cxn>
                <a:cxn ang="0">
                  <a:pos x="12" y="160"/>
                </a:cxn>
                <a:cxn ang="0">
                  <a:pos x="5" y="215"/>
                </a:cxn>
                <a:cxn ang="0">
                  <a:pos x="1" y="276"/>
                </a:cxn>
                <a:cxn ang="0">
                  <a:pos x="2" y="338"/>
                </a:cxn>
                <a:cxn ang="0">
                  <a:pos x="7" y="385"/>
                </a:cxn>
                <a:cxn ang="0">
                  <a:pos x="14" y="415"/>
                </a:cxn>
                <a:cxn ang="0">
                  <a:pos x="26" y="457"/>
                </a:cxn>
                <a:cxn ang="0">
                  <a:pos x="38" y="509"/>
                </a:cxn>
                <a:cxn ang="0">
                  <a:pos x="46" y="557"/>
                </a:cxn>
                <a:cxn ang="0">
                  <a:pos x="50" y="600"/>
                </a:cxn>
                <a:cxn ang="0">
                  <a:pos x="51" y="657"/>
                </a:cxn>
                <a:cxn ang="0">
                  <a:pos x="47" y="720"/>
                </a:cxn>
                <a:cxn ang="0">
                  <a:pos x="46" y="769"/>
                </a:cxn>
                <a:cxn ang="0">
                  <a:pos x="56" y="863"/>
                </a:cxn>
                <a:cxn ang="0">
                  <a:pos x="75" y="1005"/>
                </a:cxn>
                <a:cxn ang="0">
                  <a:pos x="99" y="1174"/>
                </a:cxn>
                <a:cxn ang="0">
                  <a:pos x="123" y="1352"/>
                </a:cxn>
                <a:cxn ang="0">
                  <a:pos x="147" y="1515"/>
                </a:cxn>
                <a:cxn ang="0">
                  <a:pos x="166" y="1643"/>
                </a:cxn>
                <a:cxn ang="0">
                  <a:pos x="177" y="1718"/>
                </a:cxn>
                <a:cxn ang="0">
                  <a:pos x="183" y="1731"/>
                </a:cxn>
                <a:cxn ang="0">
                  <a:pos x="214" y="1741"/>
                </a:cxn>
                <a:cxn ang="0">
                  <a:pos x="272" y="1756"/>
                </a:cxn>
                <a:cxn ang="0">
                  <a:pos x="355" y="1773"/>
                </a:cxn>
                <a:cxn ang="0">
                  <a:pos x="429" y="1782"/>
                </a:cxn>
                <a:cxn ang="0">
                  <a:pos x="485" y="1787"/>
                </a:cxn>
                <a:cxn ang="0">
                  <a:pos x="544" y="1789"/>
                </a:cxn>
                <a:cxn ang="0">
                  <a:pos x="608" y="1787"/>
                </a:cxn>
                <a:cxn ang="0">
                  <a:pos x="673" y="1780"/>
                </a:cxn>
                <a:cxn ang="0">
                  <a:pos x="741" y="1770"/>
                </a:cxn>
                <a:cxn ang="0">
                  <a:pos x="812" y="1755"/>
                </a:cxn>
                <a:cxn ang="0">
                  <a:pos x="885" y="1734"/>
                </a:cxn>
                <a:cxn ang="0">
                  <a:pos x="1036" y="90"/>
                </a:cxn>
                <a:cxn ang="0">
                  <a:pos x="1007" y="83"/>
                </a:cxn>
                <a:cxn ang="0">
                  <a:pos x="929" y="65"/>
                </a:cxn>
                <a:cxn ang="0">
                  <a:pos x="812" y="41"/>
                </a:cxn>
                <a:cxn ang="0">
                  <a:pos x="667" y="18"/>
                </a:cxn>
                <a:cxn ang="0">
                  <a:pos x="587" y="10"/>
                </a:cxn>
                <a:cxn ang="0">
                  <a:pos x="505" y="3"/>
                </a:cxn>
                <a:cxn ang="0">
                  <a:pos x="422" y="0"/>
                </a:cxn>
                <a:cxn ang="0">
                  <a:pos x="339" y="1"/>
                </a:cxn>
                <a:cxn ang="0">
                  <a:pos x="257" y="6"/>
                </a:cxn>
                <a:cxn ang="0">
                  <a:pos x="178" y="17"/>
                </a:cxn>
                <a:cxn ang="0">
                  <a:pos x="104" y="35"/>
                </a:cxn>
                <a:cxn ang="0">
                  <a:pos x="35" y="59"/>
                </a:cxn>
              </a:cxnLst>
              <a:rect l="0" t="0" r="r" b="b"/>
              <a:pathLst>
                <a:path w="1036" h="1789">
                  <a:moveTo>
                    <a:pt x="35" y="59"/>
                  </a:moveTo>
                  <a:lnTo>
                    <a:pt x="32" y="68"/>
                  </a:lnTo>
                  <a:lnTo>
                    <a:pt x="25" y="95"/>
                  </a:lnTo>
                  <a:lnTo>
                    <a:pt x="21" y="114"/>
                  </a:lnTo>
                  <a:lnTo>
                    <a:pt x="17" y="136"/>
                  </a:lnTo>
                  <a:lnTo>
                    <a:pt x="12" y="160"/>
                  </a:lnTo>
                  <a:lnTo>
                    <a:pt x="8" y="187"/>
                  </a:lnTo>
                  <a:lnTo>
                    <a:pt x="5" y="215"/>
                  </a:lnTo>
                  <a:lnTo>
                    <a:pt x="2" y="245"/>
                  </a:lnTo>
                  <a:lnTo>
                    <a:pt x="1" y="276"/>
                  </a:lnTo>
                  <a:lnTo>
                    <a:pt x="0" y="307"/>
                  </a:lnTo>
                  <a:lnTo>
                    <a:pt x="2" y="338"/>
                  </a:lnTo>
                  <a:lnTo>
                    <a:pt x="5" y="369"/>
                  </a:lnTo>
                  <a:lnTo>
                    <a:pt x="7" y="385"/>
                  </a:lnTo>
                  <a:lnTo>
                    <a:pt x="10" y="400"/>
                  </a:lnTo>
                  <a:lnTo>
                    <a:pt x="14" y="415"/>
                  </a:lnTo>
                  <a:lnTo>
                    <a:pt x="18" y="429"/>
                  </a:lnTo>
                  <a:lnTo>
                    <a:pt x="26" y="457"/>
                  </a:lnTo>
                  <a:lnTo>
                    <a:pt x="33" y="484"/>
                  </a:lnTo>
                  <a:lnTo>
                    <a:pt x="38" y="509"/>
                  </a:lnTo>
                  <a:lnTo>
                    <a:pt x="43" y="534"/>
                  </a:lnTo>
                  <a:lnTo>
                    <a:pt x="46" y="557"/>
                  </a:lnTo>
                  <a:lnTo>
                    <a:pt x="49" y="579"/>
                  </a:lnTo>
                  <a:lnTo>
                    <a:pt x="50" y="600"/>
                  </a:lnTo>
                  <a:lnTo>
                    <a:pt x="51" y="619"/>
                  </a:lnTo>
                  <a:lnTo>
                    <a:pt x="51" y="657"/>
                  </a:lnTo>
                  <a:lnTo>
                    <a:pt x="49" y="690"/>
                  </a:lnTo>
                  <a:lnTo>
                    <a:pt x="47" y="720"/>
                  </a:lnTo>
                  <a:lnTo>
                    <a:pt x="45" y="747"/>
                  </a:lnTo>
                  <a:lnTo>
                    <a:pt x="46" y="769"/>
                  </a:lnTo>
                  <a:lnTo>
                    <a:pt x="50" y="808"/>
                  </a:lnTo>
                  <a:lnTo>
                    <a:pt x="56" y="863"/>
                  </a:lnTo>
                  <a:lnTo>
                    <a:pt x="64" y="928"/>
                  </a:lnTo>
                  <a:lnTo>
                    <a:pt x="75" y="1005"/>
                  </a:lnTo>
                  <a:lnTo>
                    <a:pt x="86" y="1087"/>
                  </a:lnTo>
                  <a:lnTo>
                    <a:pt x="99" y="1174"/>
                  </a:lnTo>
                  <a:lnTo>
                    <a:pt x="111" y="1264"/>
                  </a:lnTo>
                  <a:lnTo>
                    <a:pt x="123" y="1352"/>
                  </a:lnTo>
                  <a:lnTo>
                    <a:pt x="136" y="1436"/>
                  </a:lnTo>
                  <a:lnTo>
                    <a:pt x="147" y="1515"/>
                  </a:lnTo>
                  <a:lnTo>
                    <a:pt x="158" y="1584"/>
                  </a:lnTo>
                  <a:lnTo>
                    <a:pt x="166" y="1643"/>
                  </a:lnTo>
                  <a:lnTo>
                    <a:pt x="173" y="1689"/>
                  </a:lnTo>
                  <a:lnTo>
                    <a:pt x="177" y="1718"/>
                  </a:lnTo>
                  <a:lnTo>
                    <a:pt x="179" y="1728"/>
                  </a:lnTo>
                  <a:lnTo>
                    <a:pt x="183" y="1731"/>
                  </a:lnTo>
                  <a:lnTo>
                    <a:pt x="195" y="1735"/>
                  </a:lnTo>
                  <a:lnTo>
                    <a:pt x="214" y="1741"/>
                  </a:lnTo>
                  <a:lnTo>
                    <a:pt x="240" y="1748"/>
                  </a:lnTo>
                  <a:lnTo>
                    <a:pt x="272" y="1756"/>
                  </a:lnTo>
                  <a:lnTo>
                    <a:pt x="310" y="1765"/>
                  </a:lnTo>
                  <a:lnTo>
                    <a:pt x="355" y="1773"/>
                  </a:lnTo>
                  <a:lnTo>
                    <a:pt x="403" y="1780"/>
                  </a:lnTo>
                  <a:lnTo>
                    <a:pt x="429" y="1782"/>
                  </a:lnTo>
                  <a:lnTo>
                    <a:pt x="456" y="1786"/>
                  </a:lnTo>
                  <a:lnTo>
                    <a:pt x="485" y="1787"/>
                  </a:lnTo>
                  <a:lnTo>
                    <a:pt x="514" y="1788"/>
                  </a:lnTo>
                  <a:lnTo>
                    <a:pt x="544" y="1789"/>
                  </a:lnTo>
                  <a:lnTo>
                    <a:pt x="576" y="1788"/>
                  </a:lnTo>
                  <a:lnTo>
                    <a:pt x="608" y="1787"/>
                  </a:lnTo>
                  <a:lnTo>
                    <a:pt x="640" y="1785"/>
                  </a:lnTo>
                  <a:lnTo>
                    <a:pt x="673" y="1780"/>
                  </a:lnTo>
                  <a:lnTo>
                    <a:pt x="707" y="1776"/>
                  </a:lnTo>
                  <a:lnTo>
                    <a:pt x="741" y="1770"/>
                  </a:lnTo>
                  <a:lnTo>
                    <a:pt x="777" y="1764"/>
                  </a:lnTo>
                  <a:lnTo>
                    <a:pt x="812" y="1755"/>
                  </a:lnTo>
                  <a:lnTo>
                    <a:pt x="848" y="1745"/>
                  </a:lnTo>
                  <a:lnTo>
                    <a:pt x="885" y="1734"/>
                  </a:lnTo>
                  <a:lnTo>
                    <a:pt x="921" y="1721"/>
                  </a:lnTo>
                  <a:lnTo>
                    <a:pt x="1036" y="90"/>
                  </a:lnTo>
                  <a:lnTo>
                    <a:pt x="1029" y="89"/>
                  </a:lnTo>
                  <a:lnTo>
                    <a:pt x="1007" y="83"/>
                  </a:lnTo>
                  <a:lnTo>
                    <a:pt x="974" y="74"/>
                  </a:lnTo>
                  <a:lnTo>
                    <a:pt x="929" y="65"/>
                  </a:lnTo>
                  <a:lnTo>
                    <a:pt x="874" y="53"/>
                  </a:lnTo>
                  <a:lnTo>
                    <a:pt x="812" y="41"/>
                  </a:lnTo>
                  <a:lnTo>
                    <a:pt x="741" y="30"/>
                  </a:lnTo>
                  <a:lnTo>
                    <a:pt x="667" y="18"/>
                  </a:lnTo>
                  <a:lnTo>
                    <a:pt x="627" y="14"/>
                  </a:lnTo>
                  <a:lnTo>
                    <a:pt x="587" y="10"/>
                  </a:lnTo>
                  <a:lnTo>
                    <a:pt x="547" y="6"/>
                  </a:lnTo>
                  <a:lnTo>
                    <a:pt x="505" y="3"/>
                  </a:lnTo>
                  <a:lnTo>
                    <a:pt x="464" y="2"/>
                  </a:lnTo>
                  <a:lnTo>
                    <a:pt x="422" y="0"/>
                  </a:lnTo>
                  <a:lnTo>
                    <a:pt x="381" y="0"/>
                  </a:lnTo>
                  <a:lnTo>
                    <a:pt x="339" y="1"/>
                  </a:lnTo>
                  <a:lnTo>
                    <a:pt x="298" y="3"/>
                  </a:lnTo>
                  <a:lnTo>
                    <a:pt x="257" y="6"/>
                  </a:lnTo>
                  <a:lnTo>
                    <a:pt x="217" y="11"/>
                  </a:lnTo>
                  <a:lnTo>
                    <a:pt x="178" y="17"/>
                  </a:lnTo>
                  <a:lnTo>
                    <a:pt x="140" y="26"/>
                  </a:lnTo>
                  <a:lnTo>
                    <a:pt x="104" y="35"/>
                  </a:lnTo>
                  <a:lnTo>
                    <a:pt x="68" y="45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7D30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4053" y="3386"/>
              <a:ext cx="175" cy="94"/>
            </a:xfrm>
            <a:custGeom>
              <a:avLst/>
              <a:gdLst/>
              <a:ahLst/>
              <a:cxnLst>
                <a:cxn ang="0">
                  <a:pos x="42" y="440"/>
                </a:cxn>
                <a:cxn ang="0">
                  <a:pos x="117" y="466"/>
                </a:cxn>
                <a:cxn ang="0">
                  <a:pos x="205" y="495"/>
                </a:cxn>
                <a:cxn ang="0">
                  <a:pos x="271" y="514"/>
                </a:cxn>
                <a:cxn ang="0">
                  <a:pos x="340" y="532"/>
                </a:cxn>
                <a:cxn ang="0">
                  <a:pos x="406" y="545"/>
                </a:cxn>
                <a:cxn ang="0">
                  <a:pos x="471" y="554"/>
                </a:cxn>
                <a:cxn ang="0">
                  <a:pos x="550" y="559"/>
                </a:cxn>
                <a:cxn ang="0">
                  <a:pos x="688" y="563"/>
                </a:cxn>
                <a:cxn ang="0">
                  <a:pos x="865" y="564"/>
                </a:cxn>
                <a:cxn ang="0">
                  <a:pos x="983" y="562"/>
                </a:cxn>
                <a:cxn ang="0">
                  <a:pos x="1047" y="138"/>
                </a:cxn>
                <a:cxn ang="0">
                  <a:pos x="1017" y="127"/>
                </a:cxn>
                <a:cxn ang="0">
                  <a:pos x="934" y="99"/>
                </a:cxn>
                <a:cxn ang="0">
                  <a:pos x="810" y="65"/>
                </a:cxn>
                <a:cxn ang="0">
                  <a:pos x="738" y="47"/>
                </a:cxn>
                <a:cxn ang="0">
                  <a:pos x="659" y="31"/>
                </a:cxn>
                <a:cxn ang="0">
                  <a:pos x="576" y="17"/>
                </a:cxn>
                <a:cxn ang="0">
                  <a:pos x="490" y="7"/>
                </a:cxn>
                <a:cxn ang="0">
                  <a:pos x="404" y="1"/>
                </a:cxn>
                <a:cxn ang="0">
                  <a:pos x="318" y="1"/>
                </a:cxn>
                <a:cxn ang="0">
                  <a:pos x="233" y="7"/>
                </a:cxn>
                <a:cxn ang="0">
                  <a:pos x="152" y="21"/>
                </a:cxn>
                <a:cxn ang="0">
                  <a:pos x="76" y="44"/>
                </a:cxn>
                <a:cxn ang="0">
                  <a:pos x="6" y="76"/>
                </a:cxn>
                <a:cxn ang="0">
                  <a:pos x="3" y="121"/>
                </a:cxn>
                <a:cxn ang="0">
                  <a:pos x="0" y="224"/>
                </a:cxn>
                <a:cxn ang="0">
                  <a:pos x="1" y="285"/>
                </a:cxn>
                <a:cxn ang="0">
                  <a:pos x="6" y="343"/>
                </a:cxn>
                <a:cxn ang="0">
                  <a:pos x="15" y="396"/>
                </a:cxn>
                <a:cxn ang="0">
                  <a:pos x="22" y="418"/>
                </a:cxn>
                <a:cxn ang="0">
                  <a:pos x="31" y="435"/>
                </a:cxn>
              </a:cxnLst>
              <a:rect l="0" t="0" r="r" b="b"/>
              <a:pathLst>
                <a:path w="1047" h="564">
                  <a:moveTo>
                    <a:pt x="31" y="435"/>
                  </a:moveTo>
                  <a:lnTo>
                    <a:pt x="42" y="440"/>
                  </a:lnTo>
                  <a:lnTo>
                    <a:pt x="71" y="450"/>
                  </a:lnTo>
                  <a:lnTo>
                    <a:pt x="117" y="466"/>
                  </a:lnTo>
                  <a:lnTo>
                    <a:pt x="173" y="485"/>
                  </a:lnTo>
                  <a:lnTo>
                    <a:pt x="205" y="495"/>
                  </a:lnTo>
                  <a:lnTo>
                    <a:pt x="237" y="505"/>
                  </a:lnTo>
                  <a:lnTo>
                    <a:pt x="271" y="514"/>
                  </a:lnTo>
                  <a:lnTo>
                    <a:pt x="305" y="524"/>
                  </a:lnTo>
                  <a:lnTo>
                    <a:pt x="340" y="532"/>
                  </a:lnTo>
                  <a:lnTo>
                    <a:pt x="374" y="539"/>
                  </a:lnTo>
                  <a:lnTo>
                    <a:pt x="406" y="545"/>
                  </a:lnTo>
                  <a:lnTo>
                    <a:pt x="438" y="550"/>
                  </a:lnTo>
                  <a:lnTo>
                    <a:pt x="471" y="554"/>
                  </a:lnTo>
                  <a:lnTo>
                    <a:pt x="509" y="557"/>
                  </a:lnTo>
                  <a:lnTo>
                    <a:pt x="550" y="559"/>
                  </a:lnTo>
                  <a:lnTo>
                    <a:pt x="595" y="561"/>
                  </a:lnTo>
                  <a:lnTo>
                    <a:pt x="688" y="563"/>
                  </a:lnTo>
                  <a:lnTo>
                    <a:pt x="780" y="564"/>
                  </a:lnTo>
                  <a:lnTo>
                    <a:pt x="865" y="564"/>
                  </a:lnTo>
                  <a:lnTo>
                    <a:pt x="936" y="563"/>
                  </a:lnTo>
                  <a:lnTo>
                    <a:pt x="983" y="562"/>
                  </a:lnTo>
                  <a:lnTo>
                    <a:pt x="1000" y="562"/>
                  </a:lnTo>
                  <a:lnTo>
                    <a:pt x="1047" y="138"/>
                  </a:lnTo>
                  <a:lnTo>
                    <a:pt x="1040" y="134"/>
                  </a:lnTo>
                  <a:lnTo>
                    <a:pt x="1017" y="127"/>
                  </a:lnTo>
                  <a:lnTo>
                    <a:pt x="982" y="115"/>
                  </a:lnTo>
                  <a:lnTo>
                    <a:pt x="934" y="99"/>
                  </a:lnTo>
                  <a:lnTo>
                    <a:pt x="877" y="83"/>
                  </a:lnTo>
                  <a:lnTo>
                    <a:pt x="810" y="65"/>
                  </a:lnTo>
                  <a:lnTo>
                    <a:pt x="775" y="56"/>
                  </a:lnTo>
                  <a:lnTo>
                    <a:pt x="738" y="47"/>
                  </a:lnTo>
                  <a:lnTo>
                    <a:pt x="698" y="39"/>
                  </a:lnTo>
                  <a:lnTo>
                    <a:pt x="659" y="31"/>
                  </a:lnTo>
                  <a:lnTo>
                    <a:pt x="618" y="23"/>
                  </a:lnTo>
                  <a:lnTo>
                    <a:pt x="576" y="17"/>
                  </a:lnTo>
                  <a:lnTo>
                    <a:pt x="534" y="11"/>
                  </a:lnTo>
                  <a:lnTo>
                    <a:pt x="490" y="7"/>
                  </a:lnTo>
                  <a:lnTo>
                    <a:pt x="448" y="3"/>
                  </a:lnTo>
                  <a:lnTo>
                    <a:pt x="404" y="1"/>
                  </a:lnTo>
                  <a:lnTo>
                    <a:pt x="360" y="0"/>
                  </a:lnTo>
                  <a:lnTo>
                    <a:pt x="318" y="1"/>
                  </a:lnTo>
                  <a:lnTo>
                    <a:pt x="275" y="3"/>
                  </a:lnTo>
                  <a:lnTo>
                    <a:pt x="233" y="7"/>
                  </a:lnTo>
                  <a:lnTo>
                    <a:pt x="192" y="13"/>
                  </a:lnTo>
                  <a:lnTo>
                    <a:pt x="152" y="21"/>
                  </a:lnTo>
                  <a:lnTo>
                    <a:pt x="114" y="32"/>
                  </a:lnTo>
                  <a:lnTo>
                    <a:pt x="76" y="44"/>
                  </a:lnTo>
                  <a:lnTo>
                    <a:pt x="40" y="59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3" y="121"/>
                  </a:lnTo>
                  <a:lnTo>
                    <a:pt x="1" y="168"/>
                  </a:lnTo>
                  <a:lnTo>
                    <a:pt x="0" y="224"/>
                  </a:lnTo>
                  <a:lnTo>
                    <a:pt x="0" y="254"/>
                  </a:lnTo>
                  <a:lnTo>
                    <a:pt x="1" y="285"/>
                  </a:lnTo>
                  <a:lnTo>
                    <a:pt x="3" y="315"/>
                  </a:lnTo>
                  <a:lnTo>
                    <a:pt x="6" y="343"/>
                  </a:lnTo>
                  <a:lnTo>
                    <a:pt x="10" y="371"/>
                  </a:lnTo>
                  <a:lnTo>
                    <a:pt x="15" y="396"/>
                  </a:lnTo>
                  <a:lnTo>
                    <a:pt x="18" y="407"/>
                  </a:lnTo>
                  <a:lnTo>
                    <a:pt x="22" y="418"/>
                  </a:lnTo>
                  <a:lnTo>
                    <a:pt x="27" y="427"/>
                  </a:lnTo>
                  <a:lnTo>
                    <a:pt x="31" y="435"/>
                  </a:lnTo>
                  <a:close/>
                </a:path>
              </a:pathLst>
            </a:custGeom>
            <a:solidFill>
              <a:srgbClr val="6427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4174" y="1882"/>
              <a:ext cx="217" cy="222"/>
            </a:xfrm>
            <a:custGeom>
              <a:avLst/>
              <a:gdLst/>
              <a:ahLst/>
              <a:cxnLst>
                <a:cxn ang="0">
                  <a:pos x="633" y="1331"/>
                </a:cxn>
                <a:cxn ang="0">
                  <a:pos x="1307" y="0"/>
                </a:cxn>
                <a:cxn ang="0">
                  <a:pos x="1301" y="4"/>
                </a:cxn>
                <a:cxn ang="0">
                  <a:pos x="1283" y="16"/>
                </a:cxn>
                <a:cxn ang="0">
                  <a:pos x="1253" y="36"/>
                </a:cxn>
                <a:cxn ang="0">
                  <a:pos x="1211" y="59"/>
                </a:cxn>
                <a:cxn ang="0">
                  <a:pos x="1187" y="72"/>
                </a:cxn>
                <a:cxn ang="0">
                  <a:pos x="1159" y="86"/>
                </a:cxn>
                <a:cxn ang="0">
                  <a:pos x="1128" y="99"/>
                </a:cxn>
                <a:cxn ang="0">
                  <a:pos x="1096" y="113"/>
                </a:cxn>
                <a:cxn ang="0">
                  <a:pos x="1061" y="125"/>
                </a:cxn>
                <a:cxn ang="0">
                  <a:pos x="1024" y="139"/>
                </a:cxn>
                <a:cxn ang="0">
                  <a:pos x="984" y="150"/>
                </a:cxn>
                <a:cxn ang="0">
                  <a:pos x="942" y="161"/>
                </a:cxn>
                <a:cxn ang="0">
                  <a:pos x="897" y="171"/>
                </a:cxn>
                <a:cxn ang="0">
                  <a:pos x="851" y="179"/>
                </a:cxn>
                <a:cxn ang="0">
                  <a:pos x="802" y="186"/>
                </a:cxn>
                <a:cxn ang="0">
                  <a:pos x="751" y="191"/>
                </a:cxn>
                <a:cxn ang="0">
                  <a:pos x="698" y="195"/>
                </a:cxn>
                <a:cxn ang="0">
                  <a:pos x="644" y="196"/>
                </a:cxn>
                <a:cxn ang="0">
                  <a:pos x="587" y="194"/>
                </a:cxn>
                <a:cxn ang="0">
                  <a:pos x="528" y="188"/>
                </a:cxn>
                <a:cxn ang="0">
                  <a:pos x="468" y="181"/>
                </a:cxn>
                <a:cxn ang="0">
                  <a:pos x="406" y="171"/>
                </a:cxn>
                <a:cxn ang="0">
                  <a:pos x="342" y="156"/>
                </a:cxn>
                <a:cxn ang="0">
                  <a:pos x="277" y="139"/>
                </a:cxn>
                <a:cxn ang="0">
                  <a:pos x="210" y="117"/>
                </a:cxn>
                <a:cxn ang="0">
                  <a:pos x="141" y="91"/>
                </a:cxn>
                <a:cxn ang="0">
                  <a:pos x="72" y="60"/>
                </a:cxn>
                <a:cxn ang="0">
                  <a:pos x="0" y="25"/>
                </a:cxn>
                <a:cxn ang="0">
                  <a:pos x="633" y="1331"/>
                </a:cxn>
              </a:cxnLst>
              <a:rect l="0" t="0" r="r" b="b"/>
              <a:pathLst>
                <a:path w="1307" h="1331">
                  <a:moveTo>
                    <a:pt x="633" y="1331"/>
                  </a:moveTo>
                  <a:lnTo>
                    <a:pt x="1307" y="0"/>
                  </a:lnTo>
                  <a:lnTo>
                    <a:pt x="1301" y="4"/>
                  </a:lnTo>
                  <a:lnTo>
                    <a:pt x="1283" y="16"/>
                  </a:lnTo>
                  <a:lnTo>
                    <a:pt x="1253" y="36"/>
                  </a:lnTo>
                  <a:lnTo>
                    <a:pt x="1211" y="59"/>
                  </a:lnTo>
                  <a:lnTo>
                    <a:pt x="1187" y="72"/>
                  </a:lnTo>
                  <a:lnTo>
                    <a:pt x="1159" y="86"/>
                  </a:lnTo>
                  <a:lnTo>
                    <a:pt x="1128" y="99"/>
                  </a:lnTo>
                  <a:lnTo>
                    <a:pt x="1096" y="113"/>
                  </a:lnTo>
                  <a:lnTo>
                    <a:pt x="1061" y="125"/>
                  </a:lnTo>
                  <a:lnTo>
                    <a:pt x="1024" y="139"/>
                  </a:lnTo>
                  <a:lnTo>
                    <a:pt x="984" y="150"/>
                  </a:lnTo>
                  <a:lnTo>
                    <a:pt x="942" y="161"/>
                  </a:lnTo>
                  <a:lnTo>
                    <a:pt x="897" y="171"/>
                  </a:lnTo>
                  <a:lnTo>
                    <a:pt x="851" y="179"/>
                  </a:lnTo>
                  <a:lnTo>
                    <a:pt x="802" y="186"/>
                  </a:lnTo>
                  <a:lnTo>
                    <a:pt x="751" y="191"/>
                  </a:lnTo>
                  <a:lnTo>
                    <a:pt x="698" y="195"/>
                  </a:lnTo>
                  <a:lnTo>
                    <a:pt x="644" y="196"/>
                  </a:lnTo>
                  <a:lnTo>
                    <a:pt x="587" y="194"/>
                  </a:lnTo>
                  <a:lnTo>
                    <a:pt x="528" y="188"/>
                  </a:lnTo>
                  <a:lnTo>
                    <a:pt x="468" y="181"/>
                  </a:lnTo>
                  <a:lnTo>
                    <a:pt x="406" y="171"/>
                  </a:lnTo>
                  <a:lnTo>
                    <a:pt x="342" y="156"/>
                  </a:lnTo>
                  <a:lnTo>
                    <a:pt x="277" y="139"/>
                  </a:lnTo>
                  <a:lnTo>
                    <a:pt x="210" y="117"/>
                  </a:lnTo>
                  <a:lnTo>
                    <a:pt x="141" y="91"/>
                  </a:lnTo>
                  <a:lnTo>
                    <a:pt x="72" y="60"/>
                  </a:lnTo>
                  <a:lnTo>
                    <a:pt x="0" y="25"/>
                  </a:lnTo>
                  <a:lnTo>
                    <a:pt x="633" y="1331"/>
                  </a:lnTo>
                  <a:close/>
                </a:path>
              </a:pathLst>
            </a:custGeom>
            <a:solidFill>
              <a:srgbClr val="7D30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4166" y="1830"/>
              <a:ext cx="234" cy="9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340"/>
                </a:cxn>
                <a:cxn ang="0">
                  <a:pos x="53" y="346"/>
                </a:cxn>
                <a:cxn ang="0">
                  <a:pos x="73" y="359"/>
                </a:cxn>
                <a:cxn ang="0">
                  <a:pos x="89" y="368"/>
                </a:cxn>
                <a:cxn ang="0">
                  <a:pos x="108" y="380"/>
                </a:cxn>
                <a:cxn ang="0">
                  <a:pos x="129" y="392"/>
                </a:cxn>
                <a:cxn ang="0">
                  <a:pos x="153" y="406"/>
                </a:cxn>
                <a:cxn ang="0">
                  <a:pos x="181" y="419"/>
                </a:cxn>
                <a:cxn ang="0">
                  <a:pos x="211" y="433"/>
                </a:cxn>
                <a:cxn ang="0">
                  <a:pos x="243" y="447"/>
                </a:cxn>
                <a:cxn ang="0">
                  <a:pos x="279" y="462"/>
                </a:cxn>
                <a:cxn ang="0">
                  <a:pos x="316" y="475"/>
                </a:cxn>
                <a:cxn ang="0">
                  <a:pos x="356" y="489"/>
                </a:cxn>
                <a:cxn ang="0">
                  <a:pos x="398" y="500"/>
                </a:cxn>
                <a:cxn ang="0">
                  <a:pos x="442" y="512"/>
                </a:cxn>
                <a:cxn ang="0">
                  <a:pos x="488" y="521"/>
                </a:cxn>
                <a:cxn ang="0">
                  <a:pos x="537" y="529"/>
                </a:cxn>
                <a:cxn ang="0">
                  <a:pos x="587" y="535"/>
                </a:cxn>
                <a:cxn ang="0">
                  <a:pos x="638" y="539"/>
                </a:cxn>
                <a:cxn ang="0">
                  <a:pos x="691" y="540"/>
                </a:cxn>
                <a:cxn ang="0">
                  <a:pos x="746" y="539"/>
                </a:cxn>
                <a:cxn ang="0">
                  <a:pos x="802" y="533"/>
                </a:cxn>
                <a:cxn ang="0">
                  <a:pos x="859" y="526"/>
                </a:cxn>
                <a:cxn ang="0">
                  <a:pos x="918" y="515"/>
                </a:cxn>
                <a:cxn ang="0">
                  <a:pos x="978" y="499"/>
                </a:cxn>
                <a:cxn ang="0">
                  <a:pos x="1039" y="481"/>
                </a:cxn>
                <a:cxn ang="0">
                  <a:pos x="1100" y="457"/>
                </a:cxn>
                <a:cxn ang="0">
                  <a:pos x="1162" y="429"/>
                </a:cxn>
                <a:cxn ang="0">
                  <a:pos x="1225" y="395"/>
                </a:cxn>
                <a:cxn ang="0">
                  <a:pos x="1289" y="358"/>
                </a:cxn>
                <a:cxn ang="0">
                  <a:pos x="1352" y="315"/>
                </a:cxn>
                <a:cxn ang="0">
                  <a:pos x="1403" y="116"/>
                </a:cxn>
                <a:cxn ang="0">
                  <a:pos x="0" y="0"/>
                </a:cxn>
              </a:cxnLst>
              <a:rect l="0" t="0" r="r" b="b"/>
              <a:pathLst>
                <a:path w="1403" h="540">
                  <a:moveTo>
                    <a:pt x="0" y="0"/>
                  </a:moveTo>
                  <a:lnTo>
                    <a:pt x="45" y="340"/>
                  </a:lnTo>
                  <a:lnTo>
                    <a:pt x="53" y="346"/>
                  </a:lnTo>
                  <a:lnTo>
                    <a:pt x="73" y="359"/>
                  </a:lnTo>
                  <a:lnTo>
                    <a:pt x="89" y="368"/>
                  </a:lnTo>
                  <a:lnTo>
                    <a:pt x="108" y="380"/>
                  </a:lnTo>
                  <a:lnTo>
                    <a:pt x="129" y="392"/>
                  </a:lnTo>
                  <a:lnTo>
                    <a:pt x="153" y="406"/>
                  </a:lnTo>
                  <a:lnTo>
                    <a:pt x="181" y="419"/>
                  </a:lnTo>
                  <a:lnTo>
                    <a:pt x="211" y="433"/>
                  </a:lnTo>
                  <a:lnTo>
                    <a:pt x="243" y="447"/>
                  </a:lnTo>
                  <a:lnTo>
                    <a:pt x="279" y="462"/>
                  </a:lnTo>
                  <a:lnTo>
                    <a:pt x="316" y="475"/>
                  </a:lnTo>
                  <a:lnTo>
                    <a:pt x="356" y="489"/>
                  </a:lnTo>
                  <a:lnTo>
                    <a:pt x="398" y="500"/>
                  </a:lnTo>
                  <a:lnTo>
                    <a:pt x="442" y="512"/>
                  </a:lnTo>
                  <a:lnTo>
                    <a:pt x="488" y="521"/>
                  </a:lnTo>
                  <a:lnTo>
                    <a:pt x="537" y="529"/>
                  </a:lnTo>
                  <a:lnTo>
                    <a:pt x="587" y="535"/>
                  </a:lnTo>
                  <a:lnTo>
                    <a:pt x="638" y="539"/>
                  </a:lnTo>
                  <a:lnTo>
                    <a:pt x="691" y="540"/>
                  </a:lnTo>
                  <a:lnTo>
                    <a:pt x="746" y="539"/>
                  </a:lnTo>
                  <a:lnTo>
                    <a:pt x="802" y="533"/>
                  </a:lnTo>
                  <a:lnTo>
                    <a:pt x="859" y="526"/>
                  </a:lnTo>
                  <a:lnTo>
                    <a:pt x="918" y="515"/>
                  </a:lnTo>
                  <a:lnTo>
                    <a:pt x="978" y="499"/>
                  </a:lnTo>
                  <a:lnTo>
                    <a:pt x="1039" y="481"/>
                  </a:lnTo>
                  <a:lnTo>
                    <a:pt x="1100" y="457"/>
                  </a:lnTo>
                  <a:lnTo>
                    <a:pt x="1162" y="429"/>
                  </a:lnTo>
                  <a:lnTo>
                    <a:pt x="1225" y="395"/>
                  </a:lnTo>
                  <a:lnTo>
                    <a:pt x="1289" y="358"/>
                  </a:lnTo>
                  <a:lnTo>
                    <a:pt x="1352" y="315"/>
                  </a:lnTo>
                  <a:lnTo>
                    <a:pt x="1403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A1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3947" y="1117"/>
              <a:ext cx="933" cy="709"/>
            </a:xfrm>
            <a:custGeom>
              <a:avLst/>
              <a:gdLst/>
              <a:ahLst/>
              <a:cxnLst>
                <a:cxn ang="0">
                  <a:pos x="1488" y="106"/>
                </a:cxn>
                <a:cxn ang="0">
                  <a:pos x="2199" y="7"/>
                </a:cxn>
                <a:cxn ang="0">
                  <a:pos x="2913" y="268"/>
                </a:cxn>
                <a:cxn ang="0">
                  <a:pos x="3428" y="727"/>
                </a:cxn>
                <a:cxn ang="0">
                  <a:pos x="3797" y="1229"/>
                </a:cxn>
                <a:cxn ang="0">
                  <a:pos x="4161" y="1540"/>
                </a:cxn>
                <a:cxn ang="0">
                  <a:pos x="4661" y="1494"/>
                </a:cxn>
                <a:cxn ang="0">
                  <a:pos x="4769" y="1100"/>
                </a:cxn>
                <a:cxn ang="0">
                  <a:pos x="4532" y="805"/>
                </a:cxn>
                <a:cxn ang="0">
                  <a:pos x="4239" y="812"/>
                </a:cxn>
                <a:cxn ang="0">
                  <a:pos x="4139" y="923"/>
                </a:cxn>
                <a:cxn ang="0">
                  <a:pos x="4106" y="912"/>
                </a:cxn>
                <a:cxn ang="0">
                  <a:pos x="4209" y="753"/>
                </a:cxn>
                <a:cxn ang="0">
                  <a:pos x="4545" y="723"/>
                </a:cxn>
                <a:cxn ang="0">
                  <a:pos x="4801" y="943"/>
                </a:cxn>
                <a:cxn ang="0">
                  <a:pos x="4907" y="1281"/>
                </a:cxn>
                <a:cxn ang="0">
                  <a:pos x="4711" y="1650"/>
                </a:cxn>
                <a:cxn ang="0">
                  <a:pos x="4139" y="1725"/>
                </a:cxn>
                <a:cxn ang="0">
                  <a:pos x="4209" y="2046"/>
                </a:cxn>
                <a:cxn ang="0">
                  <a:pos x="4651" y="2473"/>
                </a:cxn>
                <a:cxn ang="0">
                  <a:pos x="5096" y="2550"/>
                </a:cxn>
                <a:cxn ang="0">
                  <a:pos x="5333" y="2342"/>
                </a:cxn>
                <a:cxn ang="0">
                  <a:pos x="5221" y="1871"/>
                </a:cxn>
                <a:cxn ang="0">
                  <a:pos x="4920" y="1776"/>
                </a:cxn>
                <a:cxn ang="0">
                  <a:pos x="4726" y="1927"/>
                </a:cxn>
                <a:cxn ang="0">
                  <a:pos x="4696" y="1842"/>
                </a:cxn>
                <a:cxn ang="0">
                  <a:pos x="4920" y="1702"/>
                </a:cxn>
                <a:cxn ang="0">
                  <a:pos x="5432" y="1816"/>
                </a:cxn>
                <a:cxn ang="0">
                  <a:pos x="5503" y="2338"/>
                </a:cxn>
                <a:cxn ang="0">
                  <a:pos x="5220" y="2633"/>
                </a:cxn>
                <a:cxn ang="0">
                  <a:pos x="4729" y="2674"/>
                </a:cxn>
                <a:cxn ang="0">
                  <a:pos x="4161" y="2469"/>
                </a:cxn>
                <a:cxn ang="0">
                  <a:pos x="4347" y="2718"/>
                </a:cxn>
                <a:cxn ang="0">
                  <a:pos x="5002" y="3109"/>
                </a:cxn>
                <a:cxn ang="0">
                  <a:pos x="5412" y="3011"/>
                </a:cxn>
                <a:cxn ang="0">
                  <a:pos x="5480" y="2816"/>
                </a:cxn>
                <a:cxn ang="0">
                  <a:pos x="5321" y="2702"/>
                </a:cxn>
                <a:cxn ang="0">
                  <a:pos x="5310" y="2679"/>
                </a:cxn>
                <a:cxn ang="0">
                  <a:pos x="5476" y="2698"/>
                </a:cxn>
                <a:cxn ang="0">
                  <a:pos x="5597" y="2968"/>
                </a:cxn>
                <a:cxn ang="0">
                  <a:pos x="5299" y="3271"/>
                </a:cxn>
                <a:cxn ang="0">
                  <a:pos x="4481" y="3247"/>
                </a:cxn>
                <a:cxn ang="0">
                  <a:pos x="4324" y="3133"/>
                </a:cxn>
                <a:cxn ang="0">
                  <a:pos x="4639" y="3403"/>
                </a:cxn>
                <a:cxn ang="0">
                  <a:pos x="4943" y="3412"/>
                </a:cxn>
                <a:cxn ang="0">
                  <a:pos x="4988" y="3443"/>
                </a:cxn>
                <a:cxn ang="0">
                  <a:pos x="4605" y="3528"/>
                </a:cxn>
                <a:cxn ang="0">
                  <a:pos x="4123" y="3338"/>
                </a:cxn>
                <a:cxn ang="0">
                  <a:pos x="4576" y="3692"/>
                </a:cxn>
                <a:cxn ang="0">
                  <a:pos x="5080" y="3763"/>
                </a:cxn>
                <a:cxn ang="0">
                  <a:pos x="5170" y="3629"/>
                </a:cxn>
                <a:cxn ang="0">
                  <a:pos x="5099" y="3548"/>
                </a:cxn>
                <a:cxn ang="0">
                  <a:pos x="5316" y="3819"/>
                </a:cxn>
                <a:cxn ang="0">
                  <a:pos x="4711" y="4197"/>
                </a:cxn>
                <a:cxn ang="0">
                  <a:pos x="3649" y="4191"/>
                </a:cxn>
                <a:cxn ang="0">
                  <a:pos x="2894" y="3931"/>
                </a:cxn>
                <a:cxn ang="0">
                  <a:pos x="1661" y="3457"/>
                </a:cxn>
                <a:cxn ang="0">
                  <a:pos x="293" y="2585"/>
                </a:cxn>
                <a:cxn ang="0">
                  <a:pos x="22" y="1518"/>
                </a:cxn>
                <a:cxn ang="0">
                  <a:pos x="510" y="603"/>
                </a:cxn>
              </a:cxnLst>
              <a:rect l="0" t="0" r="r" b="b"/>
              <a:pathLst>
                <a:path w="5599" h="4256">
                  <a:moveTo>
                    <a:pt x="1082" y="301"/>
                  </a:moveTo>
                  <a:lnTo>
                    <a:pt x="1090" y="296"/>
                  </a:lnTo>
                  <a:lnTo>
                    <a:pt x="1111" y="282"/>
                  </a:lnTo>
                  <a:lnTo>
                    <a:pt x="1147" y="261"/>
                  </a:lnTo>
                  <a:lnTo>
                    <a:pt x="1194" y="236"/>
                  </a:lnTo>
                  <a:lnTo>
                    <a:pt x="1222" y="221"/>
                  </a:lnTo>
                  <a:lnTo>
                    <a:pt x="1252" y="205"/>
                  </a:lnTo>
                  <a:lnTo>
                    <a:pt x="1286" y="189"/>
                  </a:lnTo>
                  <a:lnTo>
                    <a:pt x="1322" y="172"/>
                  </a:lnTo>
                  <a:lnTo>
                    <a:pt x="1360" y="156"/>
                  </a:lnTo>
                  <a:lnTo>
                    <a:pt x="1401" y="139"/>
                  </a:lnTo>
                  <a:lnTo>
                    <a:pt x="1443" y="122"/>
                  </a:lnTo>
                  <a:lnTo>
                    <a:pt x="1488" y="106"/>
                  </a:lnTo>
                  <a:lnTo>
                    <a:pt x="1534" y="89"/>
                  </a:lnTo>
                  <a:lnTo>
                    <a:pt x="1583" y="75"/>
                  </a:lnTo>
                  <a:lnTo>
                    <a:pt x="1633" y="60"/>
                  </a:lnTo>
                  <a:lnTo>
                    <a:pt x="1685" y="47"/>
                  </a:lnTo>
                  <a:lnTo>
                    <a:pt x="1738" y="35"/>
                  </a:lnTo>
                  <a:lnTo>
                    <a:pt x="1792" y="24"/>
                  </a:lnTo>
                  <a:lnTo>
                    <a:pt x="1848" y="16"/>
                  </a:lnTo>
                  <a:lnTo>
                    <a:pt x="1904" y="8"/>
                  </a:lnTo>
                  <a:lnTo>
                    <a:pt x="1962" y="3"/>
                  </a:lnTo>
                  <a:lnTo>
                    <a:pt x="2020" y="0"/>
                  </a:lnTo>
                  <a:lnTo>
                    <a:pt x="2079" y="0"/>
                  </a:lnTo>
                  <a:lnTo>
                    <a:pt x="2139" y="2"/>
                  </a:lnTo>
                  <a:lnTo>
                    <a:pt x="2199" y="7"/>
                  </a:lnTo>
                  <a:lnTo>
                    <a:pt x="2259" y="16"/>
                  </a:lnTo>
                  <a:lnTo>
                    <a:pt x="2320" y="26"/>
                  </a:lnTo>
                  <a:lnTo>
                    <a:pt x="2382" y="40"/>
                  </a:lnTo>
                  <a:lnTo>
                    <a:pt x="2441" y="58"/>
                  </a:lnTo>
                  <a:lnTo>
                    <a:pt x="2500" y="76"/>
                  </a:lnTo>
                  <a:lnTo>
                    <a:pt x="2557" y="95"/>
                  </a:lnTo>
                  <a:lnTo>
                    <a:pt x="2612" y="116"/>
                  </a:lnTo>
                  <a:lnTo>
                    <a:pt x="2666" y="139"/>
                  </a:lnTo>
                  <a:lnTo>
                    <a:pt x="2718" y="162"/>
                  </a:lnTo>
                  <a:lnTo>
                    <a:pt x="2768" y="187"/>
                  </a:lnTo>
                  <a:lnTo>
                    <a:pt x="2818" y="213"/>
                  </a:lnTo>
                  <a:lnTo>
                    <a:pt x="2866" y="240"/>
                  </a:lnTo>
                  <a:lnTo>
                    <a:pt x="2913" y="268"/>
                  </a:lnTo>
                  <a:lnTo>
                    <a:pt x="2958" y="298"/>
                  </a:lnTo>
                  <a:lnTo>
                    <a:pt x="3003" y="328"/>
                  </a:lnTo>
                  <a:lnTo>
                    <a:pt x="3046" y="359"/>
                  </a:lnTo>
                  <a:lnTo>
                    <a:pt x="3088" y="392"/>
                  </a:lnTo>
                  <a:lnTo>
                    <a:pt x="3129" y="425"/>
                  </a:lnTo>
                  <a:lnTo>
                    <a:pt x="3170" y="460"/>
                  </a:lnTo>
                  <a:lnTo>
                    <a:pt x="3209" y="496"/>
                  </a:lnTo>
                  <a:lnTo>
                    <a:pt x="3247" y="532"/>
                  </a:lnTo>
                  <a:lnTo>
                    <a:pt x="3285" y="570"/>
                  </a:lnTo>
                  <a:lnTo>
                    <a:pt x="3322" y="608"/>
                  </a:lnTo>
                  <a:lnTo>
                    <a:pt x="3358" y="647"/>
                  </a:lnTo>
                  <a:lnTo>
                    <a:pt x="3394" y="687"/>
                  </a:lnTo>
                  <a:lnTo>
                    <a:pt x="3428" y="727"/>
                  </a:lnTo>
                  <a:lnTo>
                    <a:pt x="3463" y="770"/>
                  </a:lnTo>
                  <a:lnTo>
                    <a:pt x="3496" y="812"/>
                  </a:lnTo>
                  <a:lnTo>
                    <a:pt x="3529" y="855"/>
                  </a:lnTo>
                  <a:lnTo>
                    <a:pt x="3563" y="899"/>
                  </a:lnTo>
                  <a:lnTo>
                    <a:pt x="3595" y="943"/>
                  </a:lnTo>
                  <a:lnTo>
                    <a:pt x="3628" y="989"/>
                  </a:lnTo>
                  <a:lnTo>
                    <a:pt x="3659" y="1035"/>
                  </a:lnTo>
                  <a:lnTo>
                    <a:pt x="3691" y="1081"/>
                  </a:lnTo>
                  <a:lnTo>
                    <a:pt x="3723" y="1129"/>
                  </a:lnTo>
                  <a:lnTo>
                    <a:pt x="3728" y="1136"/>
                  </a:lnTo>
                  <a:lnTo>
                    <a:pt x="3742" y="1157"/>
                  </a:lnTo>
                  <a:lnTo>
                    <a:pt x="3766" y="1188"/>
                  </a:lnTo>
                  <a:lnTo>
                    <a:pt x="3797" y="1229"/>
                  </a:lnTo>
                  <a:lnTo>
                    <a:pt x="3817" y="1251"/>
                  </a:lnTo>
                  <a:lnTo>
                    <a:pt x="3836" y="1275"/>
                  </a:lnTo>
                  <a:lnTo>
                    <a:pt x="3859" y="1300"/>
                  </a:lnTo>
                  <a:lnTo>
                    <a:pt x="3883" y="1325"/>
                  </a:lnTo>
                  <a:lnTo>
                    <a:pt x="3909" y="1351"/>
                  </a:lnTo>
                  <a:lnTo>
                    <a:pt x="3936" y="1378"/>
                  </a:lnTo>
                  <a:lnTo>
                    <a:pt x="3964" y="1404"/>
                  </a:lnTo>
                  <a:lnTo>
                    <a:pt x="3994" y="1429"/>
                  </a:lnTo>
                  <a:lnTo>
                    <a:pt x="4025" y="1454"/>
                  </a:lnTo>
                  <a:lnTo>
                    <a:pt x="4057" y="1478"/>
                  </a:lnTo>
                  <a:lnTo>
                    <a:pt x="4090" y="1500"/>
                  </a:lnTo>
                  <a:lnTo>
                    <a:pt x="4125" y="1521"/>
                  </a:lnTo>
                  <a:lnTo>
                    <a:pt x="4161" y="1540"/>
                  </a:lnTo>
                  <a:lnTo>
                    <a:pt x="4196" y="1557"/>
                  </a:lnTo>
                  <a:lnTo>
                    <a:pt x="4234" y="1572"/>
                  </a:lnTo>
                  <a:lnTo>
                    <a:pt x="4272" y="1583"/>
                  </a:lnTo>
                  <a:lnTo>
                    <a:pt x="4309" y="1592"/>
                  </a:lnTo>
                  <a:lnTo>
                    <a:pt x="4349" y="1598"/>
                  </a:lnTo>
                  <a:lnTo>
                    <a:pt x="4388" y="1599"/>
                  </a:lnTo>
                  <a:lnTo>
                    <a:pt x="4427" y="1597"/>
                  </a:lnTo>
                  <a:lnTo>
                    <a:pt x="4468" y="1591"/>
                  </a:lnTo>
                  <a:lnTo>
                    <a:pt x="4508" y="1580"/>
                  </a:lnTo>
                  <a:lnTo>
                    <a:pt x="4549" y="1565"/>
                  </a:lnTo>
                  <a:lnTo>
                    <a:pt x="4589" y="1544"/>
                  </a:lnTo>
                  <a:lnTo>
                    <a:pt x="4627" y="1520"/>
                  </a:lnTo>
                  <a:lnTo>
                    <a:pt x="4661" y="1494"/>
                  </a:lnTo>
                  <a:lnTo>
                    <a:pt x="4690" y="1468"/>
                  </a:lnTo>
                  <a:lnTo>
                    <a:pt x="4715" y="1440"/>
                  </a:lnTo>
                  <a:lnTo>
                    <a:pt x="4736" y="1411"/>
                  </a:lnTo>
                  <a:lnTo>
                    <a:pt x="4754" y="1381"/>
                  </a:lnTo>
                  <a:lnTo>
                    <a:pt x="4768" y="1351"/>
                  </a:lnTo>
                  <a:lnTo>
                    <a:pt x="4778" y="1320"/>
                  </a:lnTo>
                  <a:lnTo>
                    <a:pt x="4785" y="1289"/>
                  </a:lnTo>
                  <a:lnTo>
                    <a:pt x="4789" y="1258"/>
                  </a:lnTo>
                  <a:lnTo>
                    <a:pt x="4790" y="1225"/>
                  </a:lnTo>
                  <a:lnTo>
                    <a:pt x="4788" y="1193"/>
                  </a:lnTo>
                  <a:lnTo>
                    <a:pt x="4784" y="1162"/>
                  </a:lnTo>
                  <a:lnTo>
                    <a:pt x="4778" y="1131"/>
                  </a:lnTo>
                  <a:lnTo>
                    <a:pt x="4769" y="1100"/>
                  </a:lnTo>
                  <a:lnTo>
                    <a:pt x="4758" y="1070"/>
                  </a:lnTo>
                  <a:lnTo>
                    <a:pt x="4745" y="1040"/>
                  </a:lnTo>
                  <a:lnTo>
                    <a:pt x="4730" y="1012"/>
                  </a:lnTo>
                  <a:lnTo>
                    <a:pt x="4715" y="984"/>
                  </a:lnTo>
                  <a:lnTo>
                    <a:pt x="4697" y="958"/>
                  </a:lnTo>
                  <a:lnTo>
                    <a:pt x="4679" y="932"/>
                  </a:lnTo>
                  <a:lnTo>
                    <a:pt x="4660" y="909"/>
                  </a:lnTo>
                  <a:lnTo>
                    <a:pt x="4639" y="886"/>
                  </a:lnTo>
                  <a:lnTo>
                    <a:pt x="4618" y="866"/>
                  </a:lnTo>
                  <a:lnTo>
                    <a:pt x="4596" y="848"/>
                  </a:lnTo>
                  <a:lnTo>
                    <a:pt x="4576" y="831"/>
                  </a:lnTo>
                  <a:lnTo>
                    <a:pt x="4553" y="818"/>
                  </a:lnTo>
                  <a:lnTo>
                    <a:pt x="4532" y="805"/>
                  </a:lnTo>
                  <a:lnTo>
                    <a:pt x="4510" y="797"/>
                  </a:lnTo>
                  <a:lnTo>
                    <a:pt x="4489" y="790"/>
                  </a:lnTo>
                  <a:lnTo>
                    <a:pt x="4469" y="785"/>
                  </a:lnTo>
                  <a:lnTo>
                    <a:pt x="4449" y="784"/>
                  </a:lnTo>
                  <a:lnTo>
                    <a:pt x="4411" y="787"/>
                  </a:lnTo>
                  <a:lnTo>
                    <a:pt x="4375" y="789"/>
                  </a:lnTo>
                  <a:lnTo>
                    <a:pt x="4341" y="791"/>
                  </a:lnTo>
                  <a:lnTo>
                    <a:pt x="4309" y="795"/>
                  </a:lnTo>
                  <a:lnTo>
                    <a:pt x="4294" y="798"/>
                  </a:lnTo>
                  <a:lnTo>
                    <a:pt x="4279" y="801"/>
                  </a:lnTo>
                  <a:lnTo>
                    <a:pt x="4265" y="804"/>
                  </a:lnTo>
                  <a:lnTo>
                    <a:pt x="4252" y="808"/>
                  </a:lnTo>
                  <a:lnTo>
                    <a:pt x="4239" y="812"/>
                  </a:lnTo>
                  <a:lnTo>
                    <a:pt x="4227" y="818"/>
                  </a:lnTo>
                  <a:lnTo>
                    <a:pt x="4216" y="823"/>
                  </a:lnTo>
                  <a:lnTo>
                    <a:pt x="4205" y="828"/>
                  </a:lnTo>
                  <a:lnTo>
                    <a:pt x="4195" y="835"/>
                  </a:lnTo>
                  <a:lnTo>
                    <a:pt x="4186" y="842"/>
                  </a:lnTo>
                  <a:lnTo>
                    <a:pt x="4177" y="850"/>
                  </a:lnTo>
                  <a:lnTo>
                    <a:pt x="4169" y="858"/>
                  </a:lnTo>
                  <a:lnTo>
                    <a:pt x="4162" y="867"/>
                  </a:lnTo>
                  <a:lnTo>
                    <a:pt x="4156" y="877"/>
                  </a:lnTo>
                  <a:lnTo>
                    <a:pt x="4151" y="887"/>
                  </a:lnTo>
                  <a:lnTo>
                    <a:pt x="4145" y="899"/>
                  </a:lnTo>
                  <a:lnTo>
                    <a:pt x="4141" y="911"/>
                  </a:lnTo>
                  <a:lnTo>
                    <a:pt x="4139" y="923"/>
                  </a:lnTo>
                  <a:lnTo>
                    <a:pt x="4137" y="937"/>
                  </a:lnTo>
                  <a:lnTo>
                    <a:pt x="4135" y="953"/>
                  </a:lnTo>
                  <a:lnTo>
                    <a:pt x="4135" y="968"/>
                  </a:lnTo>
                  <a:lnTo>
                    <a:pt x="4136" y="985"/>
                  </a:lnTo>
                  <a:lnTo>
                    <a:pt x="4137" y="1002"/>
                  </a:lnTo>
                  <a:lnTo>
                    <a:pt x="4140" y="1021"/>
                  </a:lnTo>
                  <a:lnTo>
                    <a:pt x="4135" y="1011"/>
                  </a:lnTo>
                  <a:lnTo>
                    <a:pt x="4123" y="985"/>
                  </a:lnTo>
                  <a:lnTo>
                    <a:pt x="4116" y="967"/>
                  </a:lnTo>
                  <a:lnTo>
                    <a:pt x="4110" y="946"/>
                  </a:lnTo>
                  <a:lnTo>
                    <a:pt x="4108" y="935"/>
                  </a:lnTo>
                  <a:lnTo>
                    <a:pt x="4107" y="923"/>
                  </a:lnTo>
                  <a:lnTo>
                    <a:pt x="4106" y="912"/>
                  </a:lnTo>
                  <a:lnTo>
                    <a:pt x="4106" y="900"/>
                  </a:lnTo>
                  <a:lnTo>
                    <a:pt x="4107" y="887"/>
                  </a:lnTo>
                  <a:lnTo>
                    <a:pt x="4109" y="875"/>
                  </a:lnTo>
                  <a:lnTo>
                    <a:pt x="4112" y="862"/>
                  </a:lnTo>
                  <a:lnTo>
                    <a:pt x="4116" y="849"/>
                  </a:lnTo>
                  <a:lnTo>
                    <a:pt x="4123" y="836"/>
                  </a:lnTo>
                  <a:lnTo>
                    <a:pt x="4130" y="824"/>
                  </a:lnTo>
                  <a:lnTo>
                    <a:pt x="4138" y="811"/>
                  </a:lnTo>
                  <a:lnTo>
                    <a:pt x="4149" y="799"/>
                  </a:lnTo>
                  <a:lnTo>
                    <a:pt x="4161" y="787"/>
                  </a:lnTo>
                  <a:lnTo>
                    <a:pt x="4174" y="775"/>
                  </a:lnTo>
                  <a:lnTo>
                    <a:pt x="4191" y="764"/>
                  </a:lnTo>
                  <a:lnTo>
                    <a:pt x="4209" y="753"/>
                  </a:lnTo>
                  <a:lnTo>
                    <a:pt x="4229" y="743"/>
                  </a:lnTo>
                  <a:lnTo>
                    <a:pt x="4252" y="733"/>
                  </a:lnTo>
                  <a:lnTo>
                    <a:pt x="4277" y="724"/>
                  </a:lnTo>
                  <a:lnTo>
                    <a:pt x="4304" y="716"/>
                  </a:lnTo>
                  <a:lnTo>
                    <a:pt x="4333" y="709"/>
                  </a:lnTo>
                  <a:lnTo>
                    <a:pt x="4361" y="704"/>
                  </a:lnTo>
                  <a:lnTo>
                    <a:pt x="4389" y="701"/>
                  </a:lnTo>
                  <a:lnTo>
                    <a:pt x="4417" y="700"/>
                  </a:lnTo>
                  <a:lnTo>
                    <a:pt x="4443" y="701"/>
                  </a:lnTo>
                  <a:lnTo>
                    <a:pt x="4470" y="705"/>
                  </a:lnTo>
                  <a:lnTo>
                    <a:pt x="4495" y="709"/>
                  </a:lnTo>
                  <a:lnTo>
                    <a:pt x="4521" y="715"/>
                  </a:lnTo>
                  <a:lnTo>
                    <a:pt x="4545" y="723"/>
                  </a:lnTo>
                  <a:lnTo>
                    <a:pt x="4569" y="733"/>
                  </a:lnTo>
                  <a:lnTo>
                    <a:pt x="4592" y="744"/>
                  </a:lnTo>
                  <a:lnTo>
                    <a:pt x="4615" y="756"/>
                  </a:lnTo>
                  <a:lnTo>
                    <a:pt x="4637" y="770"/>
                  </a:lnTo>
                  <a:lnTo>
                    <a:pt x="4658" y="784"/>
                  </a:lnTo>
                  <a:lnTo>
                    <a:pt x="4678" y="801"/>
                  </a:lnTo>
                  <a:lnTo>
                    <a:pt x="4698" y="819"/>
                  </a:lnTo>
                  <a:lnTo>
                    <a:pt x="4717" y="836"/>
                  </a:lnTo>
                  <a:lnTo>
                    <a:pt x="4735" y="856"/>
                  </a:lnTo>
                  <a:lnTo>
                    <a:pt x="4753" y="877"/>
                  </a:lnTo>
                  <a:lnTo>
                    <a:pt x="4770" y="898"/>
                  </a:lnTo>
                  <a:lnTo>
                    <a:pt x="4785" y="920"/>
                  </a:lnTo>
                  <a:lnTo>
                    <a:pt x="4801" y="943"/>
                  </a:lnTo>
                  <a:lnTo>
                    <a:pt x="4815" y="966"/>
                  </a:lnTo>
                  <a:lnTo>
                    <a:pt x="4828" y="990"/>
                  </a:lnTo>
                  <a:lnTo>
                    <a:pt x="4840" y="1015"/>
                  </a:lnTo>
                  <a:lnTo>
                    <a:pt x="4852" y="1040"/>
                  </a:lnTo>
                  <a:lnTo>
                    <a:pt x="4863" y="1066"/>
                  </a:lnTo>
                  <a:lnTo>
                    <a:pt x="4872" y="1092"/>
                  </a:lnTo>
                  <a:lnTo>
                    <a:pt x="4881" y="1118"/>
                  </a:lnTo>
                  <a:lnTo>
                    <a:pt x="4889" y="1145"/>
                  </a:lnTo>
                  <a:lnTo>
                    <a:pt x="4895" y="1170"/>
                  </a:lnTo>
                  <a:lnTo>
                    <a:pt x="4900" y="1197"/>
                  </a:lnTo>
                  <a:lnTo>
                    <a:pt x="4904" y="1224"/>
                  </a:lnTo>
                  <a:lnTo>
                    <a:pt x="4907" y="1252"/>
                  </a:lnTo>
                  <a:lnTo>
                    <a:pt x="4907" y="1281"/>
                  </a:lnTo>
                  <a:lnTo>
                    <a:pt x="4904" y="1312"/>
                  </a:lnTo>
                  <a:lnTo>
                    <a:pt x="4900" y="1342"/>
                  </a:lnTo>
                  <a:lnTo>
                    <a:pt x="4893" y="1372"/>
                  </a:lnTo>
                  <a:lnTo>
                    <a:pt x="4885" y="1403"/>
                  </a:lnTo>
                  <a:lnTo>
                    <a:pt x="4874" y="1433"/>
                  </a:lnTo>
                  <a:lnTo>
                    <a:pt x="4861" y="1463"/>
                  </a:lnTo>
                  <a:lnTo>
                    <a:pt x="4846" y="1492"/>
                  </a:lnTo>
                  <a:lnTo>
                    <a:pt x="4829" y="1521"/>
                  </a:lnTo>
                  <a:lnTo>
                    <a:pt x="4810" y="1549"/>
                  </a:lnTo>
                  <a:lnTo>
                    <a:pt x="4788" y="1576"/>
                  </a:lnTo>
                  <a:lnTo>
                    <a:pt x="4764" y="1602"/>
                  </a:lnTo>
                  <a:lnTo>
                    <a:pt x="4739" y="1627"/>
                  </a:lnTo>
                  <a:lnTo>
                    <a:pt x="4711" y="1650"/>
                  </a:lnTo>
                  <a:lnTo>
                    <a:pt x="4680" y="1671"/>
                  </a:lnTo>
                  <a:lnTo>
                    <a:pt x="4647" y="1690"/>
                  </a:lnTo>
                  <a:lnTo>
                    <a:pt x="4613" y="1708"/>
                  </a:lnTo>
                  <a:lnTo>
                    <a:pt x="4576" y="1722"/>
                  </a:lnTo>
                  <a:lnTo>
                    <a:pt x="4536" y="1735"/>
                  </a:lnTo>
                  <a:lnTo>
                    <a:pt x="4495" y="1745"/>
                  </a:lnTo>
                  <a:lnTo>
                    <a:pt x="4450" y="1752"/>
                  </a:lnTo>
                  <a:lnTo>
                    <a:pt x="4405" y="1756"/>
                  </a:lnTo>
                  <a:lnTo>
                    <a:pt x="4356" y="1757"/>
                  </a:lnTo>
                  <a:lnTo>
                    <a:pt x="4305" y="1755"/>
                  </a:lnTo>
                  <a:lnTo>
                    <a:pt x="4252" y="1748"/>
                  </a:lnTo>
                  <a:lnTo>
                    <a:pt x="4197" y="1739"/>
                  </a:lnTo>
                  <a:lnTo>
                    <a:pt x="4139" y="1725"/>
                  </a:lnTo>
                  <a:lnTo>
                    <a:pt x="4079" y="1707"/>
                  </a:lnTo>
                  <a:lnTo>
                    <a:pt x="4017" y="1685"/>
                  </a:lnTo>
                  <a:lnTo>
                    <a:pt x="3952" y="1659"/>
                  </a:lnTo>
                  <a:lnTo>
                    <a:pt x="3957" y="1667"/>
                  </a:lnTo>
                  <a:lnTo>
                    <a:pt x="3970" y="1691"/>
                  </a:lnTo>
                  <a:lnTo>
                    <a:pt x="3993" y="1729"/>
                  </a:lnTo>
                  <a:lnTo>
                    <a:pt x="4023" y="1777"/>
                  </a:lnTo>
                  <a:lnTo>
                    <a:pt x="4060" y="1836"/>
                  </a:lnTo>
                  <a:lnTo>
                    <a:pt x="4104" y="1901"/>
                  </a:lnTo>
                  <a:lnTo>
                    <a:pt x="4128" y="1936"/>
                  </a:lnTo>
                  <a:lnTo>
                    <a:pt x="4154" y="1973"/>
                  </a:lnTo>
                  <a:lnTo>
                    <a:pt x="4181" y="2009"/>
                  </a:lnTo>
                  <a:lnTo>
                    <a:pt x="4209" y="2046"/>
                  </a:lnTo>
                  <a:lnTo>
                    <a:pt x="4238" y="2085"/>
                  </a:lnTo>
                  <a:lnTo>
                    <a:pt x="4268" y="2123"/>
                  </a:lnTo>
                  <a:lnTo>
                    <a:pt x="4300" y="2160"/>
                  </a:lnTo>
                  <a:lnTo>
                    <a:pt x="4332" y="2198"/>
                  </a:lnTo>
                  <a:lnTo>
                    <a:pt x="4365" y="2234"/>
                  </a:lnTo>
                  <a:lnTo>
                    <a:pt x="4398" y="2270"/>
                  </a:lnTo>
                  <a:lnTo>
                    <a:pt x="4434" y="2305"/>
                  </a:lnTo>
                  <a:lnTo>
                    <a:pt x="4469" y="2338"/>
                  </a:lnTo>
                  <a:lnTo>
                    <a:pt x="4504" y="2369"/>
                  </a:lnTo>
                  <a:lnTo>
                    <a:pt x="4541" y="2398"/>
                  </a:lnTo>
                  <a:lnTo>
                    <a:pt x="4577" y="2426"/>
                  </a:lnTo>
                  <a:lnTo>
                    <a:pt x="4614" y="2451"/>
                  </a:lnTo>
                  <a:lnTo>
                    <a:pt x="4651" y="2473"/>
                  </a:lnTo>
                  <a:lnTo>
                    <a:pt x="4689" y="2492"/>
                  </a:lnTo>
                  <a:lnTo>
                    <a:pt x="4725" y="2508"/>
                  </a:lnTo>
                  <a:lnTo>
                    <a:pt x="4762" y="2520"/>
                  </a:lnTo>
                  <a:lnTo>
                    <a:pt x="4800" y="2531"/>
                  </a:lnTo>
                  <a:lnTo>
                    <a:pt x="4836" y="2539"/>
                  </a:lnTo>
                  <a:lnTo>
                    <a:pt x="4871" y="2546"/>
                  </a:lnTo>
                  <a:lnTo>
                    <a:pt x="4907" y="2552"/>
                  </a:lnTo>
                  <a:lnTo>
                    <a:pt x="4941" y="2556"/>
                  </a:lnTo>
                  <a:lnTo>
                    <a:pt x="4974" y="2558"/>
                  </a:lnTo>
                  <a:lnTo>
                    <a:pt x="5006" y="2559"/>
                  </a:lnTo>
                  <a:lnTo>
                    <a:pt x="5037" y="2558"/>
                  </a:lnTo>
                  <a:lnTo>
                    <a:pt x="5067" y="2555"/>
                  </a:lnTo>
                  <a:lnTo>
                    <a:pt x="5096" y="2550"/>
                  </a:lnTo>
                  <a:lnTo>
                    <a:pt x="5123" y="2545"/>
                  </a:lnTo>
                  <a:lnTo>
                    <a:pt x="5150" y="2538"/>
                  </a:lnTo>
                  <a:lnTo>
                    <a:pt x="5175" y="2529"/>
                  </a:lnTo>
                  <a:lnTo>
                    <a:pt x="5198" y="2518"/>
                  </a:lnTo>
                  <a:lnTo>
                    <a:pt x="5221" y="2506"/>
                  </a:lnTo>
                  <a:lnTo>
                    <a:pt x="5240" y="2491"/>
                  </a:lnTo>
                  <a:lnTo>
                    <a:pt x="5259" y="2476"/>
                  </a:lnTo>
                  <a:lnTo>
                    <a:pt x="5277" y="2457"/>
                  </a:lnTo>
                  <a:lnTo>
                    <a:pt x="5291" y="2438"/>
                  </a:lnTo>
                  <a:lnTo>
                    <a:pt x="5305" y="2417"/>
                  </a:lnTo>
                  <a:lnTo>
                    <a:pt x="5316" y="2394"/>
                  </a:lnTo>
                  <a:lnTo>
                    <a:pt x="5325" y="2369"/>
                  </a:lnTo>
                  <a:lnTo>
                    <a:pt x="5333" y="2342"/>
                  </a:lnTo>
                  <a:lnTo>
                    <a:pt x="5338" y="2313"/>
                  </a:lnTo>
                  <a:lnTo>
                    <a:pt x="5341" y="2283"/>
                  </a:lnTo>
                  <a:lnTo>
                    <a:pt x="5342" y="2251"/>
                  </a:lnTo>
                  <a:lnTo>
                    <a:pt x="5340" y="2216"/>
                  </a:lnTo>
                  <a:lnTo>
                    <a:pt x="5336" y="2180"/>
                  </a:lnTo>
                  <a:lnTo>
                    <a:pt x="5330" y="2142"/>
                  </a:lnTo>
                  <a:lnTo>
                    <a:pt x="5320" y="2101"/>
                  </a:lnTo>
                  <a:lnTo>
                    <a:pt x="5309" y="2060"/>
                  </a:lnTo>
                  <a:lnTo>
                    <a:pt x="5294" y="2015"/>
                  </a:lnTo>
                  <a:lnTo>
                    <a:pt x="5278" y="1973"/>
                  </a:lnTo>
                  <a:lnTo>
                    <a:pt x="5260" y="1935"/>
                  </a:lnTo>
                  <a:lnTo>
                    <a:pt x="5241" y="1901"/>
                  </a:lnTo>
                  <a:lnTo>
                    <a:pt x="5221" y="1871"/>
                  </a:lnTo>
                  <a:lnTo>
                    <a:pt x="5200" y="1846"/>
                  </a:lnTo>
                  <a:lnTo>
                    <a:pt x="5178" y="1823"/>
                  </a:lnTo>
                  <a:lnTo>
                    <a:pt x="5155" y="1805"/>
                  </a:lnTo>
                  <a:lnTo>
                    <a:pt x="5133" y="1790"/>
                  </a:lnTo>
                  <a:lnTo>
                    <a:pt x="5109" y="1778"/>
                  </a:lnTo>
                  <a:lnTo>
                    <a:pt x="5085" y="1770"/>
                  </a:lnTo>
                  <a:lnTo>
                    <a:pt x="5061" y="1764"/>
                  </a:lnTo>
                  <a:lnTo>
                    <a:pt x="5037" y="1761"/>
                  </a:lnTo>
                  <a:lnTo>
                    <a:pt x="5013" y="1760"/>
                  </a:lnTo>
                  <a:lnTo>
                    <a:pt x="4989" y="1761"/>
                  </a:lnTo>
                  <a:lnTo>
                    <a:pt x="4966" y="1764"/>
                  </a:lnTo>
                  <a:lnTo>
                    <a:pt x="4943" y="1769"/>
                  </a:lnTo>
                  <a:lnTo>
                    <a:pt x="4920" y="1776"/>
                  </a:lnTo>
                  <a:lnTo>
                    <a:pt x="4897" y="1785"/>
                  </a:lnTo>
                  <a:lnTo>
                    <a:pt x="4876" y="1794"/>
                  </a:lnTo>
                  <a:lnTo>
                    <a:pt x="4856" y="1804"/>
                  </a:lnTo>
                  <a:lnTo>
                    <a:pt x="4836" y="1816"/>
                  </a:lnTo>
                  <a:lnTo>
                    <a:pt x="4818" y="1828"/>
                  </a:lnTo>
                  <a:lnTo>
                    <a:pt x="4801" y="1841"/>
                  </a:lnTo>
                  <a:lnTo>
                    <a:pt x="4785" y="1854"/>
                  </a:lnTo>
                  <a:lnTo>
                    <a:pt x="4771" y="1867"/>
                  </a:lnTo>
                  <a:lnTo>
                    <a:pt x="4758" y="1880"/>
                  </a:lnTo>
                  <a:lnTo>
                    <a:pt x="4747" y="1893"/>
                  </a:lnTo>
                  <a:lnTo>
                    <a:pt x="4739" y="1905"/>
                  </a:lnTo>
                  <a:lnTo>
                    <a:pt x="4731" y="1916"/>
                  </a:lnTo>
                  <a:lnTo>
                    <a:pt x="4726" y="1927"/>
                  </a:lnTo>
                  <a:lnTo>
                    <a:pt x="4723" y="1936"/>
                  </a:lnTo>
                  <a:lnTo>
                    <a:pt x="4723" y="1945"/>
                  </a:lnTo>
                  <a:lnTo>
                    <a:pt x="4721" y="1942"/>
                  </a:lnTo>
                  <a:lnTo>
                    <a:pt x="4716" y="1935"/>
                  </a:lnTo>
                  <a:lnTo>
                    <a:pt x="4710" y="1925"/>
                  </a:lnTo>
                  <a:lnTo>
                    <a:pt x="4702" y="1910"/>
                  </a:lnTo>
                  <a:lnTo>
                    <a:pt x="4699" y="1902"/>
                  </a:lnTo>
                  <a:lnTo>
                    <a:pt x="4697" y="1893"/>
                  </a:lnTo>
                  <a:lnTo>
                    <a:pt x="4695" y="1883"/>
                  </a:lnTo>
                  <a:lnTo>
                    <a:pt x="4694" y="1874"/>
                  </a:lnTo>
                  <a:lnTo>
                    <a:pt x="4693" y="1864"/>
                  </a:lnTo>
                  <a:lnTo>
                    <a:pt x="4694" y="1852"/>
                  </a:lnTo>
                  <a:lnTo>
                    <a:pt x="4696" y="1842"/>
                  </a:lnTo>
                  <a:lnTo>
                    <a:pt x="4700" y="1830"/>
                  </a:lnTo>
                  <a:lnTo>
                    <a:pt x="4705" y="1819"/>
                  </a:lnTo>
                  <a:lnTo>
                    <a:pt x="4713" y="1807"/>
                  </a:lnTo>
                  <a:lnTo>
                    <a:pt x="4721" y="1795"/>
                  </a:lnTo>
                  <a:lnTo>
                    <a:pt x="4732" y="1784"/>
                  </a:lnTo>
                  <a:lnTo>
                    <a:pt x="4746" y="1772"/>
                  </a:lnTo>
                  <a:lnTo>
                    <a:pt x="4762" y="1761"/>
                  </a:lnTo>
                  <a:lnTo>
                    <a:pt x="4781" y="1750"/>
                  </a:lnTo>
                  <a:lnTo>
                    <a:pt x="4803" y="1740"/>
                  </a:lnTo>
                  <a:lnTo>
                    <a:pt x="4827" y="1730"/>
                  </a:lnTo>
                  <a:lnTo>
                    <a:pt x="4855" y="1720"/>
                  </a:lnTo>
                  <a:lnTo>
                    <a:pt x="4886" y="1711"/>
                  </a:lnTo>
                  <a:lnTo>
                    <a:pt x="4920" y="1702"/>
                  </a:lnTo>
                  <a:lnTo>
                    <a:pt x="4958" y="1694"/>
                  </a:lnTo>
                  <a:lnTo>
                    <a:pt x="5001" y="1687"/>
                  </a:lnTo>
                  <a:lnTo>
                    <a:pt x="5047" y="1681"/>
                  </a:lnTo>
                  <a:lnTo>
                    <a:pt x="5097" y="1676"/>
                  </a:lnTo>
                  <a:lnTo>
                    <a:pt x="5148" y="1674"/>
                  </a:lnTo>
                  <a:lnTo>
                    <a:pt x="5195" y="1676"/>
                  </a:lnTo>
                  <a:lnTo>
                    <a:pt x="5238" y="1684"/>
                  </a:lnTo>
                  <a:lnTo>
                    <a:pt x="5279" y="1697"/>
                  </a:lnTo>
                  <a:lnTo>
                    <a:pt x="5316" y="1713"/>
                  </a:lnTo>
                  <a:lnTo>
                    <a:pt x="5349" y="1734"/>
                  </a:lnTo>
                  <a:lnTo>
                    <a:pt x="5380" y="1758"/>
                  </a:lnTo>
                  <a:lnTo>
                    <a:pt x="5407" y="1786"/>
                  </a:lnTo>
                  <a:lnTo>
                    <a:pt x="5432" y="1816"/>
                  </a:lnTo>
                  <a:lnTo>
                    <a:pt x="5453" y="1849"/>
                  </a:lnTo>
                  <a:lnTo>
                    <a:pt x="5472" y="1884"/>
                  </a:lnTo>
                  <a:lnTo>
                    <a:pt x="5487" y="1922"/>
                  </a:lnTo>
                  <a:lnTo>
                    <a:pt x="5501" y="1961"/>
                  </a:lnTo>
                  <a:lnTo>
                    <a:pt x="5510" y="2002"/>
                  </a:lnTo>
                  <a:lnTo>
                    <a:pt x="5518" y="2043"/>
                  </a:lnTo>
                  <a:lnTo>
                    <a:pt x="5522" y="2086"/>
                  </a:lnTo>
                  <a:lnTo>
                    <a:pt x="5526" y="2128"/>
                  </a:lnTo>
                  <a:lnTo>
                    <a:pt x="5526" y="2172"/>
                  </a:lnTo>
                  <a:lnTo>
                    <a:pt x="5522" y="2214"/>
                  </a:lnTo>
                  <a:lnTo>
                    <a:pt x="5518" y="2256"/>
                  </a:lnTo>
                  <a:lnTo>
                    <a:pt x="5511" y="2297"/>
                  </a:lnTo>
                  <a:lnTo>
                    <a:pt x="5503" y="2338"/>
                  </a:lnTo>
                  <a:lnTo>
                    <a:pt x="5491" y="2376"/>
                  </a:lnTo>
                  <a:lnTo>
                    <a:pt x="5478" y="2414"/>
                  </a:lnTo>
                  <a:lnTo>
                    <a:pt x="5463" y="2449"/>
                  </a:lnTo>
                  <a:lnTo>
                    <a:pt x="5446" y="2481"/>
                  </a:lnTo>
                  <a:lnTo>
                    <a:pt x="5427" y="2511"/>
                  </a:lnTo>
                  <a:lnTo>
                    <a:pt x="5406" y="2537"/>
                  </a:lnTo>
                  <a:lnTo>
                    <a:pt x="5385" y="2561"/>
                  </a:lnTo>
                  <a:lnTo>
                    <a:pt x="5361" y="2581"/>
                  </a:lnTo>
                  <a:lnTo>
                    <a:pt x="5335" y="2596"/>
                  </a:lnTo>
                  <a:lnTo>
                    <a:pt x="5309" y="2608"/>
                  </a:lnTo>
                  <a:lnTo>
                    <a:pt x="5280" y="2616"/>
                  </a:lnTo>
                  <a:lnTo>
                    <a:pt x="5251" y="2625"/>
                  </a:lnTo>
                  <a:lnTo>
                    <a:pt x="5220" y="2633"/>
                  </a:lnTo>
                  <a:lnTo>
                    <a:pt x="5188" y="2641"/>
                  </a:lnTo>
                  <a:lnTo>
                    <a:pt x="5154" y="2648"/>
                  </a:lnTo>
                  <a:lnTo>
                    <a:pt x="5120" y="2655"/>
                  </a:lnTo>
                  <a:lnTo>
                    <a:pt x="5085" y="2662"/>
                  </a:lnTo>
                  <a:lnTo>
                    <a:pt x="5049" y="2667"/>
                  </a:lnTo>
                  <a:lnTo>
                    <a:pt x="5011" y="2671"/>
                  </a:lnTo>
                  <a:lnTo>
                    <a:pt x="4973" y="2675"/>
                  </a:lnTo>
                  <a:lnTo>
                    <a:pt x="4934" y="2678"/>
                  </a:lnTo>
                  <a:lnTo>
                    <a:pt x="4894" y="2679"/>
                  </a:lnTo>
                  <a:lnTo>
                    <a:pt x="4854" y="2680"/>
                  </a:lnTo>
                  <a:lnTo>
                    <a:pt x="4812" y="2679"/>
                  </a:lnTo>
                  <a:lnTo>
                    <a:pt x="4771" y="2677"/>
                  </a:lnTo>
                  <a:lnTo>
                    <a:pt x="4729" y="2674"/>
                  </a:lnTo>
                  <a:lnTo>
                    <a:pt x="4687" y="2669"/>
                  </a:lnTo>
                  <a:lnTo>
                    <a:pt x="4643" y="2663"/>
                  </a:lnTo>
                  <a:lnTo>
                    <a:pt x="4600" y="2654"/>
                  </a:lnTo>
                  <a:lnTo>
                    <a:pt x="4556" y="2645"/>
                  </a:lnTo>
                  <a:lnTo>
                    <a:pt x="4513" y="2633"/>
                  </a:lnTo>
                  <a:lnTo>
                    <a:pt x="4469" y="2620"/>
                  </a:lnTo>
                  <a:lnTo>
                    <a:pt x="4424" y="2604"/>
                  </a:lnTo>
                  <a:lnTo>
                    <a:pt x="4380" y="2588"/>
                  </a:lnTo>
                  <a:lnTo>
                    <a:pt x="4336" y="2568"/>
                  </a:lnTo>
                  <a:lnTo>
                    <a:pt x="4292" y="2547"/>
                  </a:lnTo>
                  <a:lnTo>
                    <a:pt x="4248" y="2524"/>
                  </a:lnTo>
                  <a:lnTo>
                    <a:pt x="4205" y="2498"/>
                  </a:lnTo>
                  <a:lnTo>
                    <a:pt x="4161" y="2469"/>
                  </a:lnTo>
                  <a:lnTo>
                    <a:pt x="4117" y="2438"/>
                  </a:lnTo>
                  <a:lnTo>
                    <a:pt x="4075" y="2404"/>
                  </a:lnTo>
                  <a:lnTo>
                    <a:pt x="4032" y="2368"/>
                  </a:lnTo>
                  <a:lnTo>
                    <a:pt x="4040" y="2378"/>
                  </a:lnTo>
                  <a:lnTo>
                    <a:pt x="4061" y="2406"/>
                  </a:lnTo>
                  <a:lnTo>
                    <a:pt x="4096" y="2450"/>
                  </a:lnTo>
                  <a:lnTo>
                    <a:pt x="4142" y="2505"/>
                  </a:lnTo>
                  <a:lnTo>
                    <a:pt x="4170" y="2537"/>
                  </a:lnTo>
                  <a:lnTo>
                    <a:pt x="4200" y="2570"/>
                  </a:lnTo>
                  <a:lnTo>
                    <a:pt x="4234" y="2605"/>
                  </a:lnTo>
                  <a:lnTo>
                    <a:pt x="4269" y="2642"/>
                  </a:lnTo>
                  <a:lnTo>
                    <a:pt x="4306" y="2680"/>
                  </a:lnTo>
                  <a:lnTo>
                    <a:pt x="4347" y="2718"/>
                  </a:lnTo>
                  <a:lnTo>
                    <a:pt x="4388" y="2756"/>
                  </a:lnTo>
                  <a:lnTo>
                    <a:pt x="4432" y="2794"/>
                  </a:lnTo>
                  <a:lnTo>
                    <a:pt x="4477" y="2833"/>
                  </a:lnTo>
                  <a:lnTo>
                    <a:pt x="4525" y="2870"/>
                  </a:lnTo>
                  <a:lnTo>
                    <a:pt x="4573" y="2905"/>
                  </a:lnTo>
                  <a:lnTo>
                    <a:pt x="4623" y="2940"/>
                  </a:lnTo>
                  <a:lnTo>
                    <a:pt x="4674" y="2973"/>
                  </a:lnTo>
                  <a:lnTo>
                    <a:pt x="4727" y="3003"/>
                  </a:lnTo>
                  <a:lnTo>
                    <a:pt x="4780" y="3031"/>
                  </a:lnTo>
                  <a:lnTo>
                    <a:pt x="4835" y="3055"/>
                  </a:lnTo>
                  <a:lnTo>
                    <a:pt x="4890" y="3077"/>
                  </a:lnTo>
                  <a:lnTo>
                    <a:pt x="4946" y="3094"/>
                  </a:lnTo>
                  <a:lnTo>
                    <a:pt x="5002" y="3109"/>
                  </a:lnTo>
                  <a:lnTo>
                    <a:pt x="5058" y="3118"/>
                  </a:lnTo>
                  <a:lnTo>
                    <a:pt x="5115" y="3123"/>
                  </a:lnTo>
                  <a:lnTo>
                    <a:pt x="5172" y="3123"/>
                  </a:lnTo>
                  <a:lnTo>
                    <a:pt x="5229" y="3117"/>
                  </a:lnTo>
                  <a:lnTo>
                    <a:pt x="5286" y="3106"/>
                  </a:lnTo>
                  <a:lnTo>
                    <a:pt x="5297" y="3099"/>
                  </a:lnTo>
                  <a:lnTo>
                    <a:pt x="5328" y="3081"/>
                  </a:lnTo>
                  <a:lnTo>
                    <a:pt x="5347" y="3068"/>
                  </a:lnTo>
                  <a:lnTo>
                    <a:pt x="5368" y="3052"/>
                  </a:lnTo>
                  <a:lnTo>
                    <a:pt x="5379" y="3042"/>
                  </a:lnTo>
                  <a:lnTo>
                    <a:pt x="5390" y="3033"/>
                  </a:lnTo>
                  <a:lnTo>
                    <a:pt x="5401" y="3023"/>
                  </a:lnTo>
                  <a:lnTo>
                    <a:pt x="5412" y="3011"/>
                  </a:lnTo>
                  <a:lnTo>
                    <a:pt x="5422" y="3000"/>
                  </a:lnTo>
                  <a:lnTo>
                    <a:pt x="5432" y="2987"/>
                  </a:lnTo>
                  <a:lnTo>
                    <a:pt x="5442" y="2975"/>
                  </a:lnTo>
                  <a:lnTo>
                    <a:pt x="5450" y="2961"/>
                  </a:lnTo>
                  <a:lnTo>
                    <a:pt x="5458" y="2947"/>
                  </a:lnTo>
                  <a:lnTo>
                    <a:pt x="5465" y="2932"/>
                  </a:lnTo>
                  <a:lnTo>
                    <a:pt x="5472" y="2918"/>
                  </a:lnTo>
                  <a:lnTo>
                    <a:pt x="5477" y="2902"/>
                  </a:lnTo>
                  <a:lnTo>
                    <a:pt x="5480" y="2886"/>
                  </a:lnTo>
                  <a:lnTo>
                    <a:pt x="5482" y="2869"/>
                  </a:lnTo>
                  <a:lnTo>
                    <a:pt x="5483" y="2851"/>
                  </a:lnTo>
                  <a:lnTo>
                    <a:pt x="5482" y="2834"/>
                  </a:lnTo>
                  <a:lnTo>
                    <a:pt x="5480" y="2816"/>
                  </a:lnTo>
                  <a:lnTo>
                    <a:pt x="5476" y="2797"/>
                  </a:lnTo>
                  <a:lnTo>
                    <a:pt x="5469" y="2778"/>
                  </a:lnTo>
                  <a:lnTo>
                    <a:pt x="5460" y="2758"/>
                  </a:lnTo>
                  <a:lnTo>
                    <a:pt x="5455" y="2754"/>
                  </a:lnTo>
                  <a:lnTo>
                    <a:pt x="5442" y="2743"/>
                  </a:lnTo>
                  <a:lnTo>
                    <a:pt x="5432" y="2737"/>
                  </a:lnTo>
                  <a:lnTo>
                    <a:pt x="5421" y="2730"/>
                  </a:lnTo>
                  <a:lnTo>
                    <a:pt x="5407" y="2723"/>
                  </a:lnTo>
                  <a:lnTo>
                    <a:pt x="5393" y="2717"/>
                  </a:lnTo>
                  <a:lnTo>
                    <a:pt x="5376" y="2710"/>
                  </a:lnTo>
                  <a:lnTo>
                    <a:pt x="5360" y="2706"/>
                  </a:lnTo>
                  <a:lnTo>
                    <a:pt x="5341" y="2703"/>
                  </a:lnTo>
                  <a:lnTo>
                    <a:pt x="5321" y="2702"/>
                  </a:lnTo>
                  <a:lnTo>
                    <a:pt x="5311" y="2702"/>
                  </a:lnTo>
                  <a:lnTo>
                    <a:pt x="5301" y="2703"/>
                  </a:lnTo>
                  <a:lnTo>
                    <a:pt x="5290" y="2704"/>
                  </a:lnTo>
                  <a:lnTo>
                    <a:pt x="5280" y="2707"/>
                  </a:lnTo>
                  <a:lnTo>
                    <a:pt x="5269" y="2710"/>
                  </a:lnTo>
                  <a:lnTo>
                    <a:pt x="5258" y="2713"/>
                  </a:lnTo>
                  <a:lnTo>
                    <a:pt x="5248" y="2719"/>
                  </a:lnTo>
                  <a:lnTo>
                    <a:pt x="5236" y="2725"/>
                  </a:lnTo>
                  <a:lnTo>
                    <a:pt x="5245" y="2718"/>
                  </a:lnTo>
                  <a:lnTo>
                    <a:pt x="5266" y="2702"/>
                  </a:lnTo>
                  <a:lnTo>
                    <a:pt x="5282" y="2693"/>
                  </a:lnTo>
                  <a:lnTo>
                    <a:pt x="5301" y="2683"/>
                  </a:lnTo>
                  <a:lnTo>
                    <a:pt x="5310" y="2679"/>
                  </a:lnTo>
                  <a:lnTo>
                    <a:pt x="5321" y="2676"/>
                  </a:lnTo>
                  <a:lnTo>
                    <a:pt x="5332" y="2672"/>
                  </a:lnTo>
                  <a:lnTo>
                    <a:pt x="5343" y="2670"/>
                  </a:lnTo>
                  <a:lnTo>
                    <a:pt x="5356" y="2668"/>
                  </a:lnTo>
                  <a:lnTo>
                    <a:pt x="5368" y="2667"/>
                  </a:lnTo>
                  <a:lnTo>
                    <a:pt x="5380" y="2666"/>
                  </a:lnTo>
                  <a:lnTo>
                    <a:pt x="5393" y="2667"/>
                  </a:lnTo>
                  <a:lnTo>
                    <a:pt x="5406" y="2669"/>
                  </a:lnTo>
                  <a:lnTo>
                    <a:pt x="5420" y="2671"/>
                  </a:lnTo>
                  <a:lnTo>
                    <a:pt x="5433" y="2676"/>
                  </a:lnTo>
                  <a:lnTo>
                    <a:pt x="5448" y="2681"/>
                  </a:lnTo>
                  <a:lnTo>
                    <a:pt x="5461" y="2688"/>
                  </a:lnTo>
                  <a:lnTo>
                    <a:pt x="5476" y="2698"/>
                  </a:lnTo>
                  <a:lnTo>
                    <a:pt x="5489" y="2708"/>
                  </a:lnTo>
                  <a:lnTo>
                    <a:pt x="5504" y="2721"/>
                  </a:lnTo>
                  <a:lnTo>
                    <a:pt x="5518" y="2735"/>
                  </a:lnTo>
                  <a:lnTo>
                    <a:pt x="5532" y="2751"/>
                  </a:lnTo>
                  <a:lnTo>
                    <a:pt x="5546" y="2769"/>
                  </a:lnTo>
                  <a:lnTo>
                    <a:pt x="5560" y="2790"/>
                  </a:lnTo>
                  <a:lnTo>
                    <a:pt x="5572" y="2813"/>
                  </a:lnTo>
                  <a:lnTo>
                    <a:pt x="5583" y="2837"/>
                  </a:lnTo>
                  <a:lnTo>
                    <a:pt x="5591" y="2862"/>
                  </a:lnTo>
                  <a:lnTo>
                    <a:pt x="5596" y="2888"/>
                  </a:lnTo>
                  <a:lnTo>
                    <a:pt x="5599" y="2914"/>
                  </a:lnTo>
                  <a:lnTo>
                    <a:pt x="5599" y="2941"/>
                  </a:lnTo>
                  <a:lnTo>
                    <a:pt x="5597" y="2968"/>
                  </a:lnTo>
                  <a:lnTo>
                    <a:pt x="5593" y="2995"/>
                  </a:lnTo>
                  <a:lnTo>
                    <a:pt x="5585" y="3022"/>
                  </a:lnTo>
                  <a:lnTo>
                    <a:pt x="5574" y="3049"/>
                  </a:lnTo>
                  <a:lnTo>
                    <a:pt x="5561" y="3076"/>
                  </a:lnTo>
                  <a:lnTo>
                    <a:pt x="5544" y="3101"/>
                  </a:lnTo>
                  <a:lnTo>
                    <a:pt x="5526" y="3127"/>
                  </a:lnTo>
                  <a:lnTo>
                    <a:pt x="5503" y="3151"/>
                  </a:lnTo>
                  <a:lnTo>
                    <a:pt x="5477" y="3175"/>
                  </a:lnTo>
                  <a:lnTo>
                    <a:pt x="5448" y="3198"/>
                  </a:lnTo>
                  <a:lnTo>
                    <a:pt x="5416" y="3219"/>
                  </a:lnTo>
                  <a:lnTo>
                    <a:pt x="5380" y="3237"/>
                  </a:lnTo>
                  <a:lnTo>
                    <a:pt x="5341" y="3255"/>
                  </a:lnTo>
                  <a:lnTo>
                    <a:pt x="5299" y="3271"/>
                  </a:lnTo>
                  <a:lnTo>
                    <a:pt x="5252" y="3285"/>
                  </a:lnTo>
                  <a:lnTo>
                    <a:pt x="5202" y="3297"/>
                  </a:lnTo>
                  <a:lnTo>
                    <a:pt x="5148" y="3305"/>
                  </a:lnTo>
                  <a:lnTo>
                    <a:pt x="5091" y="3311"/>
                  </a:lnTo>
                  <a:lnTo>
                    <a:pt x="5030" y="3315"/>
                  </a:lnTo>
                  <a:lnTo>
                    <a:pt x="4965" y="3316"/>
                  </a:lnTo>
                  <a:lnTo>
                    <a:pt x="4895" y="3314"/>
                  </a:lnTo>
                  <a:lnTo>
                    <a:pt x="4823" y="3308"/>
                  </a:lnTo>
                  <a:lnTo>
                    <a:pt x="4745" y="3299"/>
                  </a:lnTo>
                  <a:lnTo>
                    <a:pt x="4663" y="3286"/>
                  </a:lnTo>
                  <a:lnTo>
                    <a:pt x="4577" y="3270"/>
                  </a:lnTo>
                  <a:lnTo>
                    <a:pt x="4487" y="3250"/>
                  </a:lnTo>
                  <a:lnTo>
                    <a:pt x="4481" y="3247"/>
                  </a:lnTo>
                  <a:lnTo>
                    <a:pt x="4465" y="3239"/>
                  </a:lnTo>
                  <a:lnTo>
                    <a:pt x="4442" y="3226"/>
                  </a:lnTo>
                  <a:lnTo>
                    <a:pt x="4412" y="3206"/>
                  </a:lnTo>
                  <a:lnTo>
                    <a:pt x="4395" y="3195"/>
                  </a:lnTo>
                  <a:lnTo>
                    <a:pt x="4379" y="3182"/>
                  </a:lnTo>
                  <a:lnTo>
                    <a:pt x="4361" y="3168"/>
                  </a:lnTo>
                  <a:lnTo>
                    <a:pt x="4343" y="3152"/>
                  </a:lnTo>
                  <a:lnTo>
                    <a:pt x="4326" y="3136"/>
                  </a:lnTo>
                  <a:lnTo>
                    <a:pt x="4309" y="3117"/>
                  </a:lnTo>
                  <a:lnTo>
                    <a:pt x="4293" y="3097"/>
                  </a:lnTo>
                  <a:lnTo>
                    <a:pt x="4277" y="3077"/>
                  </a:lnTo>
                  <a:lnTo>
                    <a:pt x="4290" y="3092"/>
                  </a:lnTo>
                  <a:lnTo>
                    <a:pt x="4324" y="3133"/>
                  </a:lnTo>
                  <a:lnTo>
                    <a:pt x="4348" y="3160"/>
                  </a:lnTo>
                  <a:lnTo>
                    <a:pt x="4376" y="3190"/>
                  </a:lnTo>
                  <a:lnTo>
                    <a:pt x="4406" y="3221"/>
                  </a:lnTo>
                  <a:lnTo>
                    <a:pt x="4439" y="3254"/>
                  </a:lnTo>
                  <a:lnTo>
                    <a:pt x="4474" y="3287"/>
                  </a:lnTo>
                  <a:lnTo>
                    <a:pt x="4510" y="3318"/>
                  </a:lnTo>
                  <a:lnTo>
                    <a:pt x="4528" y="3334"/>
                  </a:lnTo>
                  <a:lnTo>
                    <a:pt x="4547" y="3347"/>
                  </a:lnTo>
                  <a:lnTo>
                    <a:pt x="4565" y="3361"/>
                  </a:lnTo>
                  <a:lnTo>
                    <a:pt x="4584" y="3373"/>
                  </a:lnTo>
                  <a:lnTo>
                    <a:pt x="4603" y="3385"/>
                  </a:lnTo>
                  <a:lnTo>
                    <a:pt x="4621" y="3394"/>
                  </a:lnTo>
                  <a:lnTo>
                    <a:pt x="4639" y="3403"/>
                  </a:lnTo>
                  <a:lnTo>
                    <a:pt x="4657" y="3411"/>
                  </a:lnTo>
                  <a:lnTo>
                    <a:pt x="4674" y="3416"/>
                  </a:lnTo>
                  <a:lnTo>
                    <a:pt x="4691" y="3419"/>
                  </a:lnTo>
                  <a:lnTo>
                    <a:pt x="4707" y="3421"/>
                  </a:lnTo>
                  <a:lnTo>
                    <a:pt x="4723" y="3420"/>
                  </a:lnTo>
                  <a:lnTo>
                    <a:pt x="4778" y="3417"/>
                  </a:lnTo>
                  <a:lnTo>
                    <a:pt x="4822" y="3415"/>
                  </a:lnTo>
                  <a:lnTo>
                    <a:pt x="4858" y="3415"/>
                  </a:lnTo>
                  <a:lnTo>
                    <a:pt x="4888" y="3416"/>
                  </a:lnTo>
                  <a:lnTo>
                    <a:pt x="4901" y="3415"/>
                  </a:lnTo>
                  <a:lnTo>
                    <a:pt x="4916" y="3415"/>
                  </a:lnTo>
                  <a:lnTo>
                    <a:pt x="4929" y="3414"/>
                  </a:lnTo>
                  <a:lnTo>
                    <a:pt x="4943" y="3412"/>
                  </a:lnTo>
                  <a:lnTo>
                    <a:pt x="4958" y="3409"/>
                  </a:lnTo>
                  <a:lnTo>
                    <a:pt x="4974" y="3405"/>
                  </a:lnTo>
                  <a:lnTo>
                    <a:pt x="4991" y="3400"/>
                  </a:lnTo>
                  <a:lnTo>
                    <a:pt x="5010" y="3394"/>
                  </a:lnTo>
                  <a:lnTo>
                    <a:pt x="5019" y="3392"/>
                  </a:lnTo>
                  <a:lnTo>
                    <a:pt x="5025" y="3392"/>
                  </a:lnTo>
                  <a:lnTo>
                    <a:pt x="5027" y="3394"/>
                  </a:lnTo>
                  <a:lnTo>
                    <a:pt x="5028" y="3399"/>
                  </a:lnTo>
                  <a:lnTo>
                    <a:pt x="5025" y="3405"/>
                  </a:lnTo>
                  <a:lnTo>
                    <a:pt x="5020" y="3413"/>
                  </a:lnTo>
                  <a:lnTo>
                    <a:pt x="5011" y="3422"/>
                  </a:lnTo>
                  <a:lnTo>
                    <a:pt x="5001" y="3432"/>
                  </a:lnTo>
                  <a:lnTo>
                    <a:pt x="4988" y="3443"/>
                  </a:lnTo>
                  <a:lnTo>
                    <a:pt x="4973" y="3454"/>
                  </a:lnTo>
                  <a:lnTo>
                    <a:pt x="4954" y="3466"/>
                  </a:lnTo>
                  <a:lnTo>
                    <a:pt x="4934" y="3477"/>
                  </a:lnTo>
                  <a:lnTo>
                    <a:pt x="4911" y="3487"/>
                  </a:lnTo>
                  <a:lnTo>
                    <a:pt x="4886" y="3498"/>
                  </a:lnTo>
                  <a:lnTo>
                    <a:pt x="4858" y="3507"/>
                  </a:lnTo>
                  <a:lnTo>
                    <a:pt x="4829" y="3515"/>
                  </a:lnTo>
                  <a:lnTo>
                    <a:pt x="4797" y="3523"/>
                  </a:lnTo>
                  <a:lnTo>
                    <a:pt x="4762" y="3528"/>
                  </a:lnTo>
                  <a:lnTo>
                    <a:pt x="4726" y="3532"/>
                  </a:lnTo>
                  <a:lnTo>
                    <a:pt x="4688" y="3533"/>
                  </a:lnTo>
                  <a:lnTo>
                    <a:pt x="4646" y="3532"/>
                  </a:lnTo>
                  <a:lnTo>
                    <a:pt x="4605" y="3528"/>
                  </a:lnTo>
                  <a:lnTo>
                    <a:pt x="4560" y="3522"/>
                  </a:lnTo>
                  <a:lnTo>
                    <a:pt x="4514" y="3512"/>
                  </a:lnTo>
                  <a:lnTo>
                    <a:pt x="4465" y="3499"/>
                  </a:lnTo>
                  <a:lnTo>
                    <a:pt x="4415" y="3482"/>
                  </a:lnTo>
                  <a:lnTo>
                    <a:pt x="4362" y="3460"/>
                  </a:lnTo>
                  <a:lnTo>
                    <a:pt x="4309" y="3436"/>
                  </a:lnTo>
                  <a:lnTo>
                    <a:pt x="4253" y="3407"/>
                  </a:lnTo>
                  <a:lnTo>
                    <a:pt x="4196" y="3372"/>
                  </a:lnTo>
                  <a:lnTo>
                    <a:pt x="4137" y="3333"/>
                  </a:lnTo>
                  <a:lnTo>
                    <a:pt x="4077" y="3288"/>
                  </a:lnTo>
                  <a:lnTo>
                    <a:pt x="4082" y="3294"/>
                  </a:lnTo>
                  <a:lnTo>
                    <a:pt x="4098" y="3311"/>
                  </a:lnTo>
                  <a:lnTo>
                    <a:pt x="4123" y="3338"/>
                  </a:lnTo>
                  <a:lnTo>
                    <a:pt x="4156" y="3373"/>
                  </a:lnTo>
                  <a:lnTo>
                    <a:pt x="4198" y="3414"/>
                  </a:lnTo>
                  <a:lnTo>
                    <a:pt x="4247" y="3459"/>
                  </a:lnTo>
                  <a:lnTo>
                    <a:pt x="4274" y="3483"/>
                  </a:lnTo>
                  <a:lnTo>
                    <a:pt x="4302" y="3507"/>
                  </a:lnTo>
                  <a:lnTo>
                    <a:pt x="4332" y="3531"/>
                  </a:lnTo>
                  <a:lnTo>
                    <a:pt x="4364" y="3556"/>
                  </a:lnTo>
                  <a:lnTo>
                    <a:pt x="4396" y="3581"/>
                  </a:lnTo>
                  <a:lnTo>
                    <a:pt x="4431" y="3605"/>
                  </a:lnTo>
                  <a:lnTo>
                    <a:pt x="4465" y="3628"/>
                  </a:lnTo>
                  <a:lnTo>
                    <a:pt x="4501" y="3650"/>
                  </a:lnTo>
                  <a:lnTo>
                    <a:pt x="4537" y="3672"/>
                  </a:lnTo>
                  <a:lnTo>
                    <a:pt x="4576" y="3692"/>
                  </a:lnTo>
                  <a:lnTo>
                    <a:pt x="4614" y="3712"/>
                  </a:lnTo>
                  <a:lnTo>
                    <a:pt x="4652" y="3728"/>
                  </a:lnTo>
                  <a:lnTo>
                    <a:pt x="4693" y="3744"/>
                  </a:lnTo>
                  <a:lnTo>
                    <a:pt x="4732" y="3757"/>
                  </a:lnTo>
                  <a:lnTo>
                    <a:pt x="4773" y="3769"/>
                  </a:lnTo>
                  <a:lnTo>
                    <a:pt x="4813" y="3777"/>
                  </a:lnTo>
                  <a:lnTo>
                    <a:pt x="4855" y="3783"/>
                  </a:lnTo>
                  <a:lnTo>
                    <a:pt x="4895" y="3786"/>
                  </a:lnTo>
                  <a:lnTo>
                    <a:pt x="4937" y="3786"/>
                  </a:lnTo>
                  <a:lnTo>
                    <a:pt x="4978" y="3783"/>
                  </a:lnTo>
                  <a:lnTo>
                    <a:pt x="5016" y="3777"/>
                  </a:lnTo>
                  <a:lnTo>
                    <a:pt x="5050" y="3771"/>
                  </a:lnTo>
                  <a:lnTo>
                    <a:pt x="5080" y="3763"/>
                  </a:lnTo>
                  <a:lnTo>
                    <a:pt x="5106" y="3755"/>
                  </a:lnTo>
                  <a:lnTo>
                    <a:pt x="5126" y="3747"/>
                  </a:lnTo>
                  <a:lnTo>
                    <a:pt x="5145" y="3738"/>
                  </a:lnTo>
                  <a:lnTo>
                    <a:pt x="5160" y="3728"/>
                  </a:lnTo>
                  <a:lnTo>
                    <a:pt x="5170" y="3718"/>
                  </a:lnTo>
                  <a:lnTo>
                    <a:pt x="5178" y="3707"/>
                  </a:lnTo>
                  <a:lnTo>
                    <a:pt x="5184" y="3697"/>
                  </a:lnTo>
                  <a:lnTo>
                    <a:pt x="5187" y="3686"/>
                  </a:lnTo>
                  <a:lnTo>
                    <a:pt x="5188" y="3674"/>
                  </a:lnTo>
                  <a:lnTo>
                    <a:pt x="5185" y="3663"/>
                  </a:lnTo>
                  <a:lnTo>
                    <a:pt x="5182" y="3651"/>
                  </a:lnTo>
                  <a:lnTo>
                    <a:pt x="5176" y="3640"/>
                  </a:lnTo>
                  <a:lnTo>
                    <a:pt x="5170" y="3629"/>
                  </a:lnTo>
                  <a:lnTo>
                    <a:pt x="5162" y="3617"/>
                  </a:lnTo>
                  <a:lnTo>
                    <a:pt x="5152" y="3607"/>
                  </a:lnTo>
                  <a:lnTo>
                    <a:pt x="5142" y="3596"/>
                  </a:lnTo>
                  <a:lnTo>
                    <a:pt x="5132" y="3586"/>
                  </a:lnTo>
                  <a:lnTo>
                    <a:pt x="5110" y="3566"/>
                  </a:lnTo>
                  <a:lnTo>
                    <a:pt x="5087" y="3550"/>
                  </a:lnTo>
                  <a:lnTo>
                    <a:pt x="5067" y="3535"/>
                  </a:lnTo>
                  <a:lnTo>
                    <a:pt x="5051" y="3525"/>
                  </a:lnTo>
                  <a:lnTo>
                    <a:pt x="5039" y="3518"/>
                  </a:lnTo>
                  <a:lnTo>
                    <a:pt x="5035" y="3515"/>
                  </a:lnTo>
                  <a:lnTo>
                    <a:pt x="5043" y="3520"/>
                  </a:lnTo>
                  <a:lnTo>
                    <a:pt x="5066" y="3530"/>
                  </a:lnTo>
                  <a:lnTo>
                    <a:pt x="5099" y="3548"/>
                  </a:lnTo>
                  <a:lnTo>
                    <a:pt x="5140" y="3572"/>
                  </a:lnTo>
                  <a:lnTo>
                    <a:pt x="5162" y="3586"/>
                  </a:lnTo>
                  <a:lnTo>
                    <a:pt x="5183" y="3602"/>
                  </a:lnTo>
                  <a:lnTo>
                    <a:pt x="5205" y="3618"/>
                  </a:lnTo>
                  <a:lnTo>
                    <a:pt x="5227" y="3636"/>
                  </a:lnTo>
                  <a:lnTo>
                    <a:pt x="5247" y="3656"/>
                  </a:lnTo>
                  <a:lnTo>
                    <a:pt x="5265" y="3676"/>
                  </a:lnTo>
                  <a:lnTo>
                    <a:pt x="5282" y="3698"/>
                  </a:lnTo>
                  <a:lnTo>
                    <a:pt x="5295" y="3720"/>
                  </a:lnTo>
                  <a:lnTo>
                    <a:pt x="5307" y="3744"/>
                  </a:lnTo>
                  <a:lnTo>
                    <a:pt x="5314" y="3769"/>
                  </a:lnTo>
                  <a:lnTo>
                    <a:pt x="5317" y="3794"/>
                  </a:lnTo>
                  <a:lnTo>
                    <a:pt x="5316" y="3819"/>
                  </a:lnTo>
                  <a:lnTo>
                    <a:pt x="5311" y="3846"/>
                  </a:lnTo>
                  <a:lnTo>
                    <a:pt x="5300" y="3873"/>
                  </a:lnTo>
                  <a:lnTo>
                    <a:pt x="5283" y="3903"/>
                  </a:lnTo>
                  <a:lnTo>
                    <a:pt x="5260" y="3931"/>
                  </a:lnTo>
                  <a:lnTo>
                    <a:pt x="5230" y="3960"/>
                  </a:lnTo>
                  <a:lnTo>
                    <a:pt x="5193" y="3990"/>
                  </a:lnTo>
                  <a:lnTo>
                    <a:pt x="5148" y="4020"/>
                  </a:lnTo>
                  <a:lnTo>
                    <a:pt x="5095" y="4050"/>
                  </a:lnTo>
                  <a:lnTo>
                    <a:pt x="5034" y="4080"/>
                  </a:lnTo>
                  <a:lnTo>
                    <a:pt x="4964" y="4111"/>
                  </a:lnTo>
                  <a:lnTo>
                    <a:pt x="4884" y="4141"/>
                  </a:lnTo>
                  <a:lnTo>
                    <a:pt x="4794" y="4172"/>
                  </a:lnTo>
                  <a:lnTo>
                    <a:pt x="4711" y="4197"/>
                  </a:lnTo>
                  <a:lnTo>
                    <a:pt x="4627" y="4217"/>
                  </a:lnTo>
                  <a:lnTo>
                    <a:pt x="4543" y="4232"/>
                  </a:lnTo>
                  <a:lnTo>
                    <a:pt x="4458" y="4244"/>
                  </a:lnTo>
                  <a:lnTo>
                    <a:pt x="4374" y="4252"/>
                  </a:lnTo>
                  <a:lnTo>
                    <a:pt x="4290" y="4256"/>
                  </a:lnTo>
                  <a:lnTo>
                    <a:pt x="4206" y="4256"/>
                  </a:lnTo>
                  <a:lnTo>
                    <a:pt x="4123" y="4254"/>
                  </a:lnTo>
                  <a:lnTo>
                    <a:pt x="4040" y="4249"/>
                  </a:lnTo>
                  <a:lnTo>
                    <a:pt x="3959" y="4242"/>
                  </a:lnTo>
                  <a:lnTo>
                    <a:pt x="3879" y="4231"/>
                  </a:lnTo>
                  <a:lnTo>
                    <a:pt x="3800" y="4220"/>
                  </a:lnTo>
                  <a:lnTo>
                    <a:pt x="3723" y="4205"/>
                  </a:lnTo>
                  <a:lnTo>
                    <a:pt x="3649" y="4191"/>
                  </a:lnTo>
                  <a:lnTo>
                    <a:pt x="3577" y="4173"/>
                  </a:lnTo>
                  <a:lnTo>
                    <a:pt x="3507" y="4156"/>
                  </a:lnTo>
                  <a:lnTo>
                    <a:pt x="3439" y="4137"/>
                  </a:lnTo>
                  <a:lnTo>
                    <a:pt x="3374" y="4117"/>
                  </a:lnTo>
                  <a:lnTo>
                    <a:pt x="3313" y="4098"/>
                  </a:lnTo>
                  <a:lnTo>
                    <a:pt x="3254" y="4078"/>
                  </a:lnTo>
                  <a:lnTo>
                    <a:pt x="3199" y="4059"/>
                  </a:lnTo>
                  <a:lnTo>
                    <a:pt x="3148" y="4039"/>
                  </a:lnTo>
                  <a:lnTo>
                    <a:pt x="3100" y="4021"/>
                  </a:lnTo>
                  <a:lnTo>
                    <a:pt x="3057" y="4003"/>
                  </a:lnTo>
                  <a:lnTo>
                    <a:pt x="2983" y="3972"/>
                  </a:lnTo>
                  <a:lnTo>
                    <a:pt x="2928" y="3946"/>
                  </a:lnTo>
                  <a:lnTo>
                    <a:pt x="2894" y="3931"/>
                  </a:lnTo>
                  <a:lnTo>
                    <a:pt x="2882" y="3924"/>
                  </a:lnTo>
                  <a:lnTo>
                    <a:pt x="2855" y="3916"/>
                  </a:lnTo>
                  <a:lnTo>
                    <a:pt x="2781" y="3892"/>
                  </a:lnTo>
                  <a:lnTo>
                    <a:pt x="2664" y="3853"/>
                  </a:lnTo>
                  <a:lnTo>
                    <a:pt x="2510" y="3799"/>
                  </a:lnTo>
                  <a:lnTo>
                    <a:pt x="2422" y="3767"/>
                  </a:lnTo>
                  <a:lnTo>
                    <a:pt x="2327" y="3731"/>
                  </a:lnTo>
                  <a:lnTo>
                    <a:pt x="2226" y="3693"/>
                  </a:lnTo>
                  <a:lnTo>
                    <a:pt x="2120" y="3651"/>
                  </a:lnTo>
                  <a:lnTo>
                    <a:pt x="2009" y="3608"/>
                  </a:lnTo>
                  <a:lnTo>
                    <a:pt x="1895" y="3560"/>
                  </a:lnTo>
                  <a:lnTo>
                    <a:pt x="1779" y="3510"/>
                  </a:lnTo>
                  <a:lnTo>
                    <a:pt x="1661" y="3457"/>
                  </a:lnTo>
                  <a:lnTo>
                    <a:pt x="1541" y="3402"/>
                  </a:lnTo>
                  <a:lnTo>
                    <a:pt x="1420" y="3345"/>
                  </a:lnTo>
                  <a:lnTo>
                    <a:pt x="1300" y="3286"/>
                  </a:lnTo>
                  <a:lnTo>
                    <a:pt x="1182" y="3224"/>
                  </a:lnTo>
                  <a:lnTo>
                    <a:pt x="1065" y="3160"/>
                  </a:lnTo>
                  <a:lnTo>
                    <a:pt x="951" y="3094"/>
                  </a:lnTo>
                  <a:lnTo>
                    <a:pt x="840" y="3026"/>
                  </a:lnTo>
                  <a:lnTo>
                    <a:pt x="734" y="2956"/>
                  </a:lnTo>
                  <a:lnTo>
                    <a:pt x="632" y="2885"/>
                  </a:lnTo>
                  <a:lnTo>
                    <a:pt x="537" y="2812"/>
                  </a:lnTo>
                  <a:lnTo>
                    <a:pt x="448" y="2737"/>
                  </a:lnTo>
                  <a:lnTo>
                    <a:pt x="367" y="2662"/>
                  </a:lnTo>
                  <a:lnTo>
                    <a:pt x="293" y="2585"/>
                  </a:lnTo>
                  <a:lnTo>
                    <a:pt x="229" y="2507"/>
                  </a:lnTo>
                  <a:lnTo>
                    <a:pt x="174" y="2428"/>
                  </a:lnTo>
                  <a:lnTo>
                    <a:pt x="130" y="2348"/>
                  </a:lnTo>
                  <a:lnTo>
                    <a:pt x="95" y="2267"/>
                  </a:lnTo>
                  <a:lnTo>
                    <a:pt x="65" y="2185"/>
                  </a:lnTo>
                  <a:lnTo>
                    <a:pt x="41" y="2102"/>
                  </a:lnTo>
                  <a:lnTo>
                    <a:pt x="24" y="2019"/>
                  </a:lnTo>
                  <a:lnTo>
                    <a:pt x="10" y="1935"/>
                  </a:lnTo>
                  <a:lnTo>
                    <a:pt x="3" y="1851"/>
                  </a:lnTo>
                  <a:lnTo>
                    <a:pt x="0" y="1767"/>
                  </a:lnTo>
                  <a:lnTo>
                    <a:pt x="3" y="1684"/>
                  </a:lnTo>
                  <a:lnTo>
                    <a:pt x="10" y="1600"/>
                  </a:lnTo>
                  <a:lnTo>
                    <a:pt x="22" y="1518"/>
                  </a:lnTo>
                  <a:lnTo>
                    <a:pt x="37" y="1436"/>
                  </a:lnTo>
                  <a:lnTo>
                    <a:pt x="58" y="1356"/>
                  </a:lnTo>
                  <a:lnTo>
                    <a:pt x="82" y="1276"/>
                  </a:lnTo>
                  <a:lnTo>
                    <a:pt x="111" y="1199"/>
                  </a:lnTo>
                  <a:lnTo>
                    <a:pt x="142" y="1123"/>
                  </a:lnTo>
                  <a:lnTo>
                    <a:pt x="177" y="1049"/>
                  </a:lnTo>
                  <a:lnTo>
                    <a:pt x="216" y="977"/>
                  </a:lnTo>
                  <a:lnTo>
                    <a:pt x="258" y="908"/>
                  </a:lnTo>
                  <a:lnTo>
                    <a:pt x="304" y="840"/>
                  </a:lnTo>
                  <a:lnTo>
                    <a:pt x="351" y="776"/>
                  </a:lnTo>
                  <a:lnTo>
                    <a:pt x="401" y="716"/>
                  </a:lnTo>
                  <a:lnTo>
                    <a:pt x="454" y="658"/>
                  </a:lnTo>
                  <a:lnTo>
                    <a:pt x="510" y="603"/>
                  </a:lnTo>
                  <a:lnTo>
                    <a:pt x="567" y="552"/>
                  </a:lnTo>
                  <a:lnTo>
                    <a:pt x="626" y="505"/>
                  </a:lnTo>
                  <a:lnTo>
                    <a:pt x="687" y="462"/>
                  </a:lnTo>
                  <a:lnTo>
                    <a:pt x="751" y="423"/>
                  </a:lnTo>
                  <a:lnTo>
                    <a:pt x="815" y="389"/>
                  </a:lnTo>
                  <a:lnTo>
                    <a:pt x="880" y="359"/>
                  </a:lnTo>
                  <a:lnTo>
                    <a:pt x="946" y="334"/>
                  </a:lnTo>
                  <a:lnTo>
                    <a:pt x="1014" y="314"/>
                  </a:lnTo>
                  <a:lnTo>
                    <a:pt x="1082" y="301"/>
                  </a:lnTo>
                  <a:close/>
                </a:path>
              </a:pathLst>
            </a:custGeom>
            <a:solidFill>
              <a:srgbClr val="6427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3826" y="1856"/>
              <a:ext cx="866" cy="1591"/>
            </a:xfrm>
            <a:custGeom>
              <a:avLst/>
              <a:gdLst/>
              <a:ahLst/>
              <a:cxnLst>
                <a:cxn ang="0">
                  <a:pos x="4319" y="266"/>
                </a:cxn>
                <a:cxn ang="0">
                  <a:pos x="4455" y="405"/>
                </a:cxn>
                <a:cxn ang="0">
                  <a:pos x="4577" y="557"/>
                </a:cxn>
                <a:cxn ang="0">
                  <a:pos x="4702" y="757"/>
                </a:cxn>
                <a:cxn ang="0">
                  <a:pos x="4821" y="1007"/>
                </a:cxn>
                <a:cxn ang="0">
                  <a:pos x="4969" y="1460"/>
                </a:cxn>
                <a:cxn ang="0">
                  <a:pos x="5077" y="1874"/>
                </a:cxn>
                <a:cxn ang="0">
                  <a:pos x="5161" y="2341"/>
                </a:cxn>
                <a:cxn ang="0">
                  <a:pos x="5197" y="2838"/>
                </a:cxn>
                <a:cxn ang="0">
                  <a:pos x="5160" y="3343"/>
                </a:cxn>
                <a:cxn ang="0">
                  <a:pos x="5027" y="3835"/>
                </a:cxn>
                <a:cxn ang="0">
                  <a:pos x="4864" y="4116"/>
                </a:cxn>
                <a:cxn ang="0">
                  <a:pos x="4678" y="4310"/>
                </a:cxn>
                <a:cxn ang="0">
                  <a:pos x="4561" y="4407"/>
                </a:cxn>
                <a:cxn ang="0">
                  <a:pos x="4441" y="4481"/>
                </a:cxn>
                <a:cxn ang="0">
                  <a:pos x="4432" y="4835"/>
                </a:cxn>
                <a:cxn ang="0">
                  <a:pos x="4603" y="6380"/>
                </a:cxn>
                <a:cxn ang="0">
                  <a:pos x="4726" y="7668"/>
                </a:cxn>
                <a:cxn ang="0">
                  <a:pos x="4779" y="8437"/>
                </a:cxn>
                <a:cxn ang="0">
                  <a:pos x="4781" y="8855"/>
                </a:cxn>
                <a:cxn ang="0">
                  <a:pos x="4669" y="8937"/>
                </a:cxn>
                <a:cxn ang="0">
                  <a:pos x="4520" y="9020"/>
                </a:cxn>
                <a:cxn ang="0">
                  <a:pos x="4309" y="9108"/>
                </a:cxn>
                <a:cxn ang="0">
                  <a:pos x="4035" y="9185"/>
                </a:cxn>
                <a:cxn ang="0">
                  <a:pos x="3696" y="9235"/>
                </a:cxn>
                <a:cxn ang="0">
                  <a:pos x="3491" y="9414"/>
                </a:cxn>
                <a:cxn ang="0">
                  <a:pos x="3245" y="9473"/>
                </a:cxn>
                <a:cxn ang="0">
                  <a:pos x="2831" y="9529"/>
                </a:cxn>
                <a:cxn ang="0">
                  <a:pos x="2272" y="9538"/>
                </a:cxn>
                <a:cxn ang="0">
                  <a:pos x="1591" y="9456"/>
                </a:cxn>
                <a:cxn ang="0">
                  <a:pos x="807" y="9238"/>
                </a:cxn>
                <a:cxn ang="0">
                  <a:pos x="833" y="4990"/>
                </a:cxn>
                <a:cxn ang="0">
                  <a:pos x="630" y="4771"/>
                </a:cxn>
                <a:cxn ang="0">
                  <a:pos x="432" y="4530"/>
                </a:cxn>
                <a:cxn ang="0">
                  <a:pos x="231" y="4245"/>
                </a:cxn>
                <a:cxn ang="0">
                  <a:pos x="73" y="3946"/>
                </a:cxn>
                <a:cxn ang="0">
                  <a:pos x="0" y="3664"/>
                </a:cxn>
                <a:cxn ang="0">
                  <a:pos x="72" y="3194"/>
                </a:cxn>
                <a:cxn ang="0">
                  <a:pos x="227" y="2395"/>
                </a:cxn>
                <a:cxn ang="0">
                  <a:pos x="374" y="1731"/>
                </a:cxn>
                <a:cxn ang="0">
                  <a:pos x="444" y="1484"/>
                </a:cxn>
                <a:cxn ang="0">
                  <a:pos x="502" y="1331"/>
                </a:cxn>
                <a:cxn ang="0">
                  <a:pos x="655" y="893"/>
                </a:cxn>
                <a:cxn ang="0">
                  <a:pos x="769" y="607"/>
                </a:cxn>
                <a:cxn ang="0">
                  <a:pos x="903" y="336"/>
                </a:cxn>
                <a:cxn ang="0">
                  <a:pos x="1057" y="121"/>
                </a:cxn>
                <a:cxn ang="0">
                  <a:pos x="1229" y="0"/>
                </a:cxn>
                <a:cxn ang="0">
                  <a:pos x="1415" y="117"/>
                </a:cxn>
                <a:cxn ang="0">
                  <a:pos x="1800" y="377"/>
                </a:cxn>
                <a:cxn ang="0">
                  <a:pos x="1983" y="518"/>
                </a:cxn>
                <a:cxn ang="0">
                  <a:pos x="2116" y="644"/>
                </a:cxn>
                <a:cxn ang="0">
                  <a:pos x="2248" y="833"/>
                </a:cxn>
                <a:cxn ang="0">
                  <a:pos x="2480" y="1144"/>
                </a:cxn>
                <a:cxn ang="0">
                  <a:pos x="2673" y="1393"/>
                </a:cxn>
                <a:cxn ang="0">
                  <a:pos x="2744" y="1395"/>
                </a:cxn>
                <a:cxn ang="0">
                  <a:pos x="2925" y="1123"/>
                </a:cxn>
                <a:cxn ang="0">
                  <a:pos x="3145" y="851"/>
                </a:cxn>
                <a:cxn ang="0">
                  <a:pos x="3431" y="575"/>
                </a:cxn>
                <a:cxn ang="0">
                  <a:pos x="3775" y="347"/>
                </a:cxn>
                <a:cxn ang="0">
                  <a:pos x="4170" y="221"/>
                </a:cxn>
              </a:cxnLst>
              <a:rect l="0" t="0" r="r" b="b"/>
              <a:pathLst>
                <a:path w="5197" h="9543">
                  <a:moveTo>
                    <a:pt x="4253" y="213"/>
                  </a:moveTo>
                  <a:lnTo>
                    <a:pt x="4258" y="216"/>
                  </a:lnTo>
                  <a:lnTo>
                    <a:pt x="4270" y="226"/>
                  </a:lnTo>
                  <a:lnTo>
                    <a:pt x="4291" y="243"/>
                  </a:lnTo>
                  <a:lnTo>
                    <a:pt x="4319" y="266"/>
                  </a:lnTo>
                  <a:lnTo>
                    <a:pt x="4352" y="297"/>
                  </a:lnTo>
                  <a:lnTo>
                    <a:pt x="4390" y="334"/>
                  </a:lnTo>
                  <a:lnTo>
                    <a:pt x="4411" y="356"/>
                  </a:lnTo>
                  <a:lnTo>
                    <a:pt x="4433" y="379"/>
                  </a:lnTo>
                  <a:lnTo>
                    <a:pt x="4455" y="405"/>
                  </a:lnTo>
                  <a:lnTo>
                    <a:pt x="4479" y="430"/>
                  </a:lnTo>
                  <a:lnTo>
                    <a:pt x="4502" y="460"/>
                  </a:lnTo>
                  <a:lnTo>
                    <a:pt x="4527" y="491"/>
                  </a:lnTo>
                  <a:lnTo>
                    <a:pt x="4551" y="523"/>
                  </a:lnTo>
                  <a:lnTo>
                    <a:pt x="4577" y="557"/>
                  </a:lnTo>
                  <a:lnTo>
                    <a:pt x="4602" y="593"/>
                  </a:lnTo>
                  <a:lnTo>
                    <a:pt x="4627" y="632"/>
                  </a:lnTo>
                  <a:lnTo>
                    <a:pt x="4653" y="672"/>
                  </a:lnTo>
                  <a:lnTo>
                    <a:pt x="4678" y="714"/>
                  </a:lnTo>
                  <a:lnTo>
                    <a:pt x="4702" y="757"/>
                  </a:lnTo>
                  <a:lnTo>
                    <a:pt x="4727" y="804"/>
                  </a:lnTo>
                  <a:lnTo>
                    <a:pt x="4751" y="852"/>
                  </a:lnTo>
                  <a:lnTo>
                    <a:pt x="4775" y="902"/>
                  </a:lnTo>
                  <a:lnTo>
                    <a:pt x="4798" y="953"/>
                  </a:lnTo>
                  <a:lnTo>
                    <a:pt x="4821" y="1007"/>
                  </a:lnTo>
                  <a:lnTo>
                    <a:pt x="4841" y="1062"/>
                  </a:lnTo>
                  <a:lnTo>
                    <a:pt x="4862" y="1121"/>
                  </a:lnTo>
                  <a:lnTo>
                    <a:pt x="4903" y="1246"/>
                  </a:lnTo>
                  <a:lnTo>
                    <a:pt x="4946" y="1385"/>
                  </a:lnTo>
                  <a:lnTo>
                    <a:pt x="4969" y="1460"/>
                  </a:lnTo>
                  <a:lnTo>
                    <a:pt x="4991" y="1538"/>
                  </a:lnTo>
                  <a:lnTo>
                    <a:pt x="5014" y="1618"/>
                  </a:lnTo>
                  <a:lnTo>
                    <a:pt x="5035" y="1701"/>
                  </a:lnTo>
                  <a:lnTo>
                    <a:pt x="5056" y="1787"/>
                  </a:lnTo>
                  <a:lnTo>
                    <a:pt x="5077" y="1874"/>
                  </a:lnTo>
                  <a:lnTo>
                    <a:pt x="5097" y="1964"/>
                  </a:lnTo>
                  <a:lnTo>
                    <a:pt x="5114" y="2055"/>
                  </a:lnTo>
                  <a:lnTo>
                    <a:pt x="5132" y="2149"/>
                  </a:lnTo>
                  <a:lnTo>
                    <a:pt x="5147" y="2244"/>
                  </a:lnTo>
                  <a:lnTo>
                    <a:pt x="5161" y="2341"/>
                  </a:lnTo>
                  <a:lnTo>
                    <a:pt x="5173" y="2438"/>
                  </a:lnTo>
                  <a:lnTo>
                    <a:pt x="5183" y="2537"/>
                  </a:lnTo>
                  <a:lnTo>
                    <a:pt x="5190" y="2636"/>
                  </a:lnTo>
                  <a:lnTo>
                    <a:pt x="5195" y="2736"/>
                  </a:lnTo>
                  <a:lnTo>
                    <a:pt x="5197" y="2838"/>
                  </a:lnTo>
                  <a:lnTo>
                    <a:pt x="5196" y="2938"/>
                  </a:lnTo>
                  <a:lnTo>
                    <a:pt x="5192" y="3040"/>
                  </a:lnTo>
                  <a:lnTo>
                    <a:pt x="5185" y="3141"/>
                  </a:lnTo>
                  <a:lnTo>
                    <a:pt x="5174" y="3242"/>
                  </a:lnTo>
                  <a:lnTo>
                    <a:pt x="5160" y="3343"/>
                  </a:lnTo>
                  <a:lnTo>
                    <a:pt x="5142" y="3443"/>
                  </a:lnTo>
                  <a:lnTo>
                    <a:pt x="5119" y="3542"/>
                  </a:lnTo>
                  <a:lnTo>
                    <a:pt x="5093" y="3641"/>
                  </a:lnTo>
                  <a:lnTo>
                    <a:pt x="5062" y="3738"/>
                  </a:lnTo>
                  <a:lnTo>
                    <a:pt x="5027" y="3835"/>
                  </a:lnTo>
                  <a:lnTo>
                    <a:pt x="4986" y="3930"/>
                  </a:lnTo>
                  <a:lnTo>
                    <a:pt x="4941" y="4023"/>
                  </a:lnTo>
                  <a:lnTo>
                    <a:pt x="4928" y="4040"/>
                  </a:lnTo>
                  <a:lnTo>
                    <a:pt x="4890" y="4085"/>
                  </a:lnTo>
                  <a:lnTo>
                    <a:pt x="4864" y="4116"/>
                  </a:lnTo>
                  <a:lnTo>
                    <a:pt x="4834" y="4150"/>
                  </a:lnTo>
                  <a:lnTo>
                    <a:pt x="4800" y="4188"/>
                  </a:lnTo>
                  <a:lnTo>
                    <a:pt x="4762" y="4228"/>
                  </a:lnTo>
                  <a:lnTo>
                    <a:pt x="4721" y="4269"/>
                  </a:lnTo>
                  <a:lnTo>
                    <a:pt x="4678" y="4310"/>
                  </a:lnTo>
                  <a:lnTo>
                    <a:pt x="4655" y="4330"/>
                  </a:lnTo>
                  <a:lnTo>
                    <a:pt x="4632" y="4350"/>
                  </a:lnTo>
                  <a:lnTo>
                    <a:pt x="4609" y="4369"/>
                  </a:lnTo>
                  <a:lnTo>
                    <a:pt x="4585" y="4388"/>
                  </a:lnTo>
                  <a:lnTo>
                    <a:pt x="4561" y="4407"/>
                  </a:lnTo>
                  <a:lnTo>
                    <a:pt x="4538" y="4423"/>
                  </a:lnTo>
                  <a:lnTo>
                    <a:pt x="4513" y="4440"/>
                  </a:lnTo>
                  <a:lnTo>
                    <a:pt x="4489" y="4454"/>
                  </a:lnTo>
                  <a:lnTo>
                    <a:pt x="4465" y="4469"/>
                  </a:lnTo>
                  <a:lnTo>
                    <a:pt x="4441" y="4481"/>
                  </a:lnTo>
                  <a:lnTo>
                    <a:pt x="4416" y="4493"/>
                  </a:lnTo>
                  <a:lnTo>
                    <a:pt x="4393" y="4502"/>
                  </a:lnTo>
                  <a:lnTo>
                    <a:pt x="4398" y="4543"/>
                  </a:lnTo>
                  <a:lnTo>
                    <a:pt x="4411" y="4657"/>
                  </a:lnTo>
                  <a:lnTo>
                    <a:pt x="4432" y="4835"/>
                  </a:lnTo>
                  <a:lnTo>
                    <a:pt x="4460" y="5071"/>
                  </a:lnTo>
                  <a:lnTo>
                    <a:pt x="4491" y="5352"/>
                  </a:lnTo>
                  <a:lnTo>
                    <a:pt x="4527" y="5669"/>
                  </a:lnTo>
                  <a:lnTo>
                    <a:pt x="4565" y="6016"/>
                  </a:lnTo>
                  <a:lnTo>
                    <a:pt x="4603" y="6380"/>
                  </a:lnTo>
                  <a:lnTo>
                    <a:pt x="4641" y="6754"/>
                  </a:lnTo>
                  <a:lnTo>
                    <a:pt x="4678" y="7127"/>
                  </a:lnTo>
                  <a:lnTo>
                    <a:pt x="4695" y="7312"/>
                  </a:lnTo>
                  <a:lnTo>
                    <a:pt x="4711" y="7493"/>
                  </a:lnTo>
                  <a:lnTo>
                    <a:pt x="4726" y="7668"/>
                  </a:lnTo>
                  <a:lnTo>
                    <a:pt x="4740" y="7838"/>
                  </a:lnTo>
                  <a:lnTo>
                    <a:pt x="4752" y="8001"/>
                  </a:lnTo>
                  <a:lnTo>
                    <a:pt x="4764" y="8156"/>
                  </a:lnTo>
                  <a:lnTo>
                    <a:pt x="4772" y="8302"/>
                  </a:lnTo>
                  <a:lnTo>
                    <a:pt x="4779" y="8437"/>
                  </a:lnTo>
                  <a:lnTo>
                    <a:pt x="4784" y="8560"/>
                  </a:lnTo>
                  <a:lnTo>
                    <a:pt x="4788" y="8671"/>
                  </a:lnTo>
                  <a:lnTo>
                    <a:pt x="4789" y="8769"/>
                  </a:lnTo>
                  <a:lnTo>
                    <a:pt x="4786" y="8851"/>
                  </a:lnTo>
                  <a:lnTo>
                    <a:pt x="4781" y="8855"/>
                  </a:lnTo>
                  <a:lnTo>
                    <a:pt x="4768" y="8866"/>
                  </a:lnTo>
                  <a:lnTo>
                    <a:pt x="4744" y="8885"/>
                  </a:lnTo>
                  <a:lnTo>
                    <a:pt x="4712" y="8908"/>
                  </a:lnTo>
                  <a:lnTo>
                    <a:pt x="4691" y="8922"/>
                  </a:lnTo>
                  <a:lnTo>
                    <a:pt x="4669" y="8937"/>
                  </a:lnTo>
                  <a:lnTo>
                    <a:pt x="4644" y="8951"/>
                  </a:lnTo>
                  <a:lnTo>
                    <a:pt x="4616" y="8968"/>
                  </a:lnTo>
                  <a:lnTo>
                    <a:pt x="4587" y="8985"/>
                  </a:lnTo>
                  <a:lnTo>
                    <a:pt x="4555" y="9002"/>
                  </a:lnTo>
                  <a:lnTo>
                    <a:pt x="4520" y="9020"/>
                  </a:lnTo>
                  <a:lnTo>
                    <a:pt x="4484" y="9038"/>
                  </a:lnTo>
                  <a:lnTo>
                    <a:pt x="4443" y="9055"/>
                  </a:lnTo>
                  <a:lnTo>
                    <a:pt x="4402" y="9073"/>
                  </a:lnTo>
                  <a:lnTo>
                    <a:pt x="4357" y="9091"/>
                  </a:lnTo>
                  <a:lnTo>
                    <a:pt x="4309" y="9108"/>
                  </a:lnTo>
                  <a:lnTo>
                    <a:pt x="4260" y="9125"/>
                  </a:lnTo>
                  <a:lnTo>
                    <a:pt x="4208" y="9141"/>
                  </a:lnTo>
                  <a:lnTo>
                    <a:pt x="4153" y="9157"/>
                  </a:lnTo>
                  <a:lnTo>
                    <a:pt x="4095" y="9171"/>
                  </a:lnTo>
                  <a:lnTo>
                    <a:pt x="4035" y="9185"/>
                  </a:lnTo>
                  <a:lnTo>
                    <a:pt x="3972" y="9197"/>
                  </a:lnTo>
                  <a:lnTo>
                    <a:pt x="3907" y="9209"/>
                  </a:lnTo>
                  <a:lnTo>
                    <a:pt x="3840" y="9219"/>
                  </a:lnTo>
                  <a:lnTo>
                    <a:pt x="3769" y="9227"/>
                  </a:lnTo>
                  <a:lnTo>
                    <a:pt x="3696" y="9235"/>
                  </a:lnTo>
                  <a:lnTo>
                    <a:pt x="3620" y="9240"/>
                  </a:lnTo>
                  <a:lnTo>
                    <a:pt x="3541" y="9243"/>
                  </a:lnTo>
                  <a:lnTo>
                    <a:pt x="3556" y="9394"/>
                  </a:lnTo>
                  <a:lnTo>
                    <a:pt x="3539" y="9399"/>
                  </a:lnTo>
                  <a:lnTo>
                    <a:pt x="3491" y="9414"/>
                  </a:lnTo>
                  <a:lnTo>
                    <a:pt x="3456" y="9424"/>
                  </a:lnTo>
                  <a:lnTo>
                    <a:pt x="3414" y="9435"/>
                  </a:lnTo>
                  <a:lnTo>
                    <a:pt x="3364" y="9447"/>
                  </a:lnTo>
                  <a:lnTo>
                    <a:pt x="3308" y="9460"/>
                  </a:lnTo>
                  <a:lnTo>
                    <a:pt x="3245" y="9473"/>
                  </a:lnTo>
                  <a:lnTo>
                    <a:pt x="3174" y="9486"/>
                  </a:lnTo>
                  <a:lnTo>
                    <a:pt x="3097" y="9498"/>
                  </a:lnTo>
                  <a:lnTo>
                    <a:pt x="3014" y="9510"/>
                  </a:lnTo>
                  <a:lnTo>
                    <a:pt x="2925" y="9521"/>
                  </a:lnTo>
                  <a:lnTo>
                    <a:pt x="2831" y="9529"/>
                  </a:lnTo>
                  <a:lnTo>
                    <a:pt x="2730" y="9537"/>
                  </a:lnTo>
                  <a:lnTo>
                    <a:pt x="2623" y="9541"/>
                  </a:lnTo>
                  <a:lnTo>
                    <a:pt x="2511" y="9543"/>
                  </a:lnTo>
                  <a:lnTo>
                    <a:pt x="2394" y="9542"/>
                  </a:lnTo>
                  <a:lnTo>
                    <a:pt x="2272" y="9538"/>
                  </a:lnTo>
                  <a:lnTo>
                    <a:pt x="2145" y="9530"/>
                  </a:lnTo>
                  <a:lnTo>
                    <a:pt x="2013" y="9519"/>
                  </a:lnTo>
                  <a:lnTo>
                    <a:pt x="1877" y="9502"/>
                  </a:lnTo>
                  <a:lnTo>
                    <a:pt x="1736" y="9482"/>
                  </a:lnTo>
                  <a:lnTo>
                    <a:pt x="1591" y="9456"/>
                  </a:lnTo>
                  <a:lnTo>
                    <a:pt x="1441" y="9425"/>
                  </a:lnTo>
                  <a:lnTo>
                    <a:pt x="1288" y="9387"/>
                  </a:lnTo>
                  <a:lnTo>
                    <a:pt x="1131" y="9344"/>
                  </a:lnTo>
                  <a:lnTo>
                    <a:pt x="971" y="9294"/>
                  </a:lnTo>
                  <a:lnTo>
                    <a:pt x="807" y="9238"/>
                  </a:lnTo>
                  <a:lnTo>
                    <a:pt x="640" y="9174"/>
                  </a:lnTo>
                  <a:lnTo>
                    <a:pt x="469" y="9103"/>
                  </a:lnTo>
                  <a:lnTo>
                    <a:pt x="297" y="9023"/>
                  </a:lnTo>
                  <a:lnTo>
                    <a:pt x="843" y="5000"/>
                  </a:lnTo>
                  <a:lnTo>
                    <a:pt x="833" y="4990"/>
                  </a:lnTo>
                  <a:lnTo>
                    <a:pt x="804" y="4960"/>
                  </a:lnTo>
                  <a:lnTo>
                    <a:pt x="758" y="4912"/>
                  </a:lnTo>
                  <a:lnTo>
                    <a:pt x="700" y="4849"/>
                  </a:lnTo>
                  <a:lnTo>
                    <a:pt x="666" y="4811"/>
                  </a:lnTo>
                  <a:lnTo>
                    <a:pt x="630" y="4771"/>
                  </a:lnTo>
                  <a:lnTo>
                    <a:pt x="593" y="4728"/>
                  </a:lnTo>
                  <a:lnTo>
                    <a:pt x="555" y="4682"/>
                  </a:lnTo>
                  <a:lnTo>
                    <a:pt x="514" y="4634"/>
                  </a:lnTo>
                  <a:lnTo>
                    <a:pt x="473" y="4583"/>
                  </a:lnTo>
                  <a:lnTo>
                    <a:pt x="432" y="4530"/>
                  </a:lnTo>
                  <a:lnTo>
                    <a:pt x="391" y="4475"/>
                  </a:lnTo>
                  <a:lnTo>
                    <a:pt x="349" y="4420"/>
                  </a:lnTo>
                  <a:lnTo>
                    <a:pt x="309" y="4362"/>
                  </a:lnTo>
                  <a:lnTo>
                    <a:pt x="270" y="4304"/>
                  </a:lnTo>
                  <a:lnTo>
                    <a:pt x="231" y="4245"/>
                  </a:lnTo>
                  <a:lnTo>
                    <a:pt x="195" y="4186"/>
                  </a:lnTo>
                  <a:lnTo>
                    <a:pt x="160" y="4125"/>
                  </a:lnTo>
                  <a:lnTo>
                    <a:pt x="128" y="4065"/>
                  </a:lnTo>
                  <a:lnTo>
                    <a:pt x="99" y="4005"/>
                  </a:lnTo>
                  <a:lnTo>
                    <a:pt x="73" y="3946"/>
                  </a:lnTo>
                  <a:lnTo>
                    <a:pt x="50" y="3887"/>
                  </a:lnTo>
                  <a:lnTo>
                    <a:pt x="30" y="3830"/>
                  </a:lnTo>
                  <a:lnTo>
                    <a:pt x="16" y="3773"/>
                  </a:lnTo>
                  <a:lnTo>
                    <a:pt x="5" y="3718"/>
                  </a:lnTo>
                  <a:lnTo>
                    <a:pt x="0" y="3664"/>
                  </a:lnTo>
                  <a:lnTo>
                    <a:pt x="0" y="3612"/>
                  </a:lnTo>
                  <a:lnTo>
                    <a:pt x="5" y="3562"/>
                  </a:lnTo>
                  <a:lnTo>
                    <a:pt x="24" y="3455"/>
                  </a:lnTo>
                  <a:lnTo>
                    <a:pt x="47" y="3332"/>
                  </a:lnTo>
                  <a:lnTo>
                    <a:pt x="72" y="3194"/>
                  </a:lnTo>
                  <a:lnTo>
                    <a:pt x="100" y="3045"/>
                  </a:lnTo>
                  <a:lnTo>
                    <a:pt x="129" y="2888"/>
                  </a:lnTo>
                  <a:lnTo>
                    <a:pt x="161" y="2726"/>
                  </a:lnTo>
                  <a:lnTo>
                    <a:pt x="193" y="2560"/>
                  </a:lnTo>
                  <a:lnTo>
                    <a:pt x="227" y="2395"/>
                  </a:lnTo>
                  <a:lnTo>
                    <a:pt x="260" y="2233"/>
                  </a:lnTo>
                  <a:lnTo>
                    <a:pt x="294" y="2076"/>
                  </a:lnTo>
                  <a:lnTo>
                    <a:pt x="328" y="1929"/>
                  </a:lnTo>
                  <a:lnTo>
                    <a:pt x="359" y="1793"/>
                  </a:lnTo>
                  <a:lnTo>
                    <a:pt x="374" y="1731"/>
                  </a:lnTo>
                  <a:lnTo>
                    <a:pt x="390" y="1671"/>
                  </a:lnTo>
                  <a:lnTo>
                    <a:pt x="403" y="1618"/>
                  </a:lnTo>
                  <a:lnTo>
                    <a:pt x="418" y="1568"/>
                  </a:lnTo>
                  <a:lnTo>
                    <a:pt x="431" y="1523"/>
                  </a:lnTo>
                  <a:lnTo>
                    <a:pt x="444" y="1484"/>
                  </a:lnTo>
                  <a:lnTo>
                    <a:pt x="455" y="1450"/>
                  </a:lnTo>
                  <a:lnTo>
                    <a:pt x="467" y="1422"/>
                  </a:lnTo>
                  <a:lnTo>
                    <a:pt x="478" y="1397"/>
                  </a:lnTo>
                  <a:lnTo>
                    <a:pt x="489" y="1365"/>
                  </a:lnTo>
                  <a:lnTo>
                    <a:pt x="502" y="1331"/>
                  </a:lnTo>
                  <a:lnTo>
                    <a:pt x="516" y="1293"/>
                  </a:lnTo>
                  <a:lnTo>
                    <a:pt x="545" y="1207"/>
                  </a:lnTo>
                  <a:lnTo>
                    <a:pt x="580" y="1110"/>
                  </a:lnTo>
                  <a:lnTo>
                    <a:pt x="616" y="1004"/>
                  </a:lnTo>
                  <a:lnTo>
                    <a:pt x="655" y="893"/>
                  </a:lnTo>
                  <a:lnTo>
                    <a:pt x="677" y="837"/>
                  </a:lnTo>
                  <a:lnTo>
                    <a:pt x="699" y="779"/>
                  </a:lnTo>
                  <a:lnTo>
                    <a:pt x="722" y="721"/>
                  </a:lnTo>
                  <a:lnTo>
                    <a:pt x="746" y="664"/>
                  </a:lnTo>
                  <a:lnTo>
                    <a:pt x="769" y="607"/>
                  </a:lnTo>
                  <a:lnTo>
                    <a:pt x="794" y="550"/>
                  </a:lnTo>
                  <a:lnTo>
                    <a:pt x="821" y="495"/>
                  </a:lnTo>
                  <a:lnTo>
                    <a:pt x="847" y="440"/>
                  </a:lnTo>
                  <a:lnTo>
                    <a:pt x="875" y="387"/>
                  </a:lnTo>
                  <a:lnTo>
                    <a:pt x="903" y="336"/>
                  </a:lnTo>
                  <a:lnTo>
                    <a:pt x="932" y="287"/>
                  </a:lnTo>
                  <a:lnTo>
                    <a:pt x="962" y="242"/>
                  </a:lnTo>
                  <a:lnTo>
                    <a:pt x="993" y="198"/>
                  </a:lnTo>
                  <a:lnTo>
                    <a:pt x="1024" y="158"/>
                  </a:lnTo>
                  <a:lnTo>
                    <a:pt x="1057" y="121"/>
                  </a:lnTo>
                  <a:lnTo>
                    <a:pt x="1090" y="88"/>
                  </a:lnTo>
                  <a:lnTo>
                    <a:pt x="1123" y="59"/>
                  </a:lnTo>
                  <a:lnTo>
                    <a:pt x="1158" y="34"/>
                  </a:lnTo>
                  <a:lnTo>
                    <a:pt x="1194" y="14"/>
                  </a:lnTo>
                  <a:lnTo>
                    <a:pt x="1229" y="0"/>
                  </a:lnTo>
                  <a:lnTo>
                    <a:pt x="1238" y="5"/>
                  </a:lnTo>
                  <a:lnTo>
                    <a:pt x="1263" y="21"/>
                  </a:lnTo>
                  <a:lnTo>
                    <a:pt x="1302" y="45"/>
                  </a:lnTo>
                  <a:lnTo>
                    <a:pt x="1354" y="78"/>
                  </a:lnTo>
                  <a:lnTo>
                    <a:pt x="1415" y="117"/>
                  </a:lnTo>
                  <a:lnTo>
                    <a:pt x="1486" y="162"/>
                  </a:lnTo>
                  <a:lnTo>
                    <a:pt x="1561" y="212"/>
                  </a:lnTo>
                  <a:lnTo>
                    <a:pt x="1639" y="264"/>
                  </a:lnTo>
                  <a:lnTo>
                    <a:pt x="1720" y="321"/>
                  </a:lnTo>
                  <a:lnTo>
                    <a:pt x="1800" y="377"/>
                  </a:lnTo>
                  <a:lnTo>
                    <a:pt x="1838" y="406"/>
                  </a:lnTo>
                  <a:lnTo>
                    <a:pt x="1877" y="435"/>
                  </a:lnTo>
                  <a:lnTo>
                    <a:pt x="1914" y="463"/>
                  </a:lnTo>
                  <a:lnTo>
                    <a:pt x="1949" y="491"/>
                  </a:lnTo>
                  <a:lnTo>
                    <a:pt x="1983" y="518"/>
                  </a:lnTo>
                  <a:lnTo>
                    <a:pt x="2015" y="545"/>
                  </a:lnTo>
                  <a:lnTo>
                    <a:pt x="2044" y="572"/>
                  </a:lnTo>
                  <a:lnTo>
                    <a:pt x="2071" y="597"/>
                  </a:lnTo>
                  <a:lnTo>
                    <a:pt x="2095" y="620"/>
                  </a:lnTo>
                  <a:lnTo>
                    <a:pt x="2116" y="644"/>
                  </a:lnTo>
                  <a:lnTo>
                    <a:pt x="2134" y="665"/>
                  </a:lnTo>
                  <a:lnTo>
                    <a:pt x="2147" y="686"/>
                  </a:lnTo>
                  <a:lnTo>
                    <a:pt x="2175" y="728"/>
                  </a:lnTo>
                  <a:lnTo>
                    <a:pt x="2210" y="778"/>
                  </a:lnTo>
                  <a:lnTo>
                    <a:pt x="2248" y="833"/>
                  </a:lnTo>
                  <a:lnTo>
                    <a:pt x="2291" y="892"/>
                  </a:lnTo>
                  <a:lnTo>
                    <a:pt x="2336" y="954"/>
                  </a:lnTo>
                  <a:lnTo>
                    <a:pt x="2384" y="1018"/>
                  </a:lnTo>
                  <a:lnTo>
                    <a:pt x="2433" y="1082"/>
                  </a:lnTo>
                  <a:lnTo>
                    <a:pt x="2480" y="1144"/>
                  </a:lnTo>
                  <a:lnTo>
                    <a:pt x="2526" y="1205"/>
                  </a:lnTo>
                  <a:lnTo>
                    <a:pt x="2570" y="1261"/>
                  </a:lnTo>
                  <a:lnTo>
                    <a:pt x="2609" y="1311"/>
                  </a:lnTo>
                  <a:lnTo>
                    <a:pt x="2644" y="1357"/>
                  </a:lnTo>
                  <a:lnTo>
                    <a:pt x="2673" y="1393"/>
                  </a:lnTo>
                  <a:lnTo>
                    <a:pt x="2696" y="1422"/>
                  </a:lnTo>
                  <a:lnTo>
                    <a:pt x="2710" y="1440"/>
                  </a:lnTo>
                  <a:lnTo>
                    <a:pt x="2715" y="1446"/>
                  </a:lnTo>
                  <a:lnTo>
                    <a:pt x="2722" y="1433"/>
                  </a:lnTo>
                  <a:lnTo>
                    <a:pt x="2744" y="1395"/>
                  </a:lnTo>
                  <a:lnTo>
                    <a:pt x="2779" y="1337"/>
                  </a:lnTo>
                  <a:lnTo>
                    <a:pt x="2828" y="1262"/>
                  </a:lnTo>
                  <a:lnTo>
                    <a:pt x="2857" y="1218"/>
                  </a:lnTo>
                  <a:lnTo>
                    <a:pt x="2890" y="1171"/>
                  </a:lnTo>
                  <a:lnTo>
                    <a:pt x="2925" y="1123"/>
                  </a:lnTo>
                  <a:lnTo>
                    <a:pt x="2964" y="1071"/>
                  </a:lnTo>
                  <a:lnTo>
                    <a:pt x="3004" y="1018"/>
                  </a:lnTo>
                  <a:lnTo>
                    <a:pt x="3049" y="963"/>
                  </a:lnTo>
                  <a:lnTo>
                    <a:pt x="3095" y="907"/>
                  </a:lnTo>
                  <a:lnTo>
                    <a:pt x="3145" y="851"/>
                  </a:lnTo>
                  <a:lnTo>
                    <a:pt x="3197" y="795"/>
                  </a:lnTo>
                  <a:lnTo>
                    <a:pt x="3252" y="738"/>
                  </a:lnTo>
                  <a:lnTo>
                    <a:pt x="3309" y="683"/>
                  </a:lnTo>
                  <a:lnTo>
                    <a:pt x="3369" y="628"/>
                  </a:lnTo>
                  <a:lnTo>
                    <a:pt x="3431" y="575"/>
                  </a:lnTo>
                  <a:lnTo>
                    <a:pt x="3495" y="524"/>
                  </a:lnTo>
                  <a:lnTo>
                    <a:pt x="3562" y="475"/>
                  </a:lnTo>
                  <a:lnTo>
                    <a:pt x="3631" y="429"/>
                  </a:lnTo>
                  <a:lnTo>
                    <a:pt x="3702" y="387"/>
                  </a:lnTo>
                  <a:lnTo>
                    <a:pt x="3775" y="347"/>
                  </a:lnTo>
                  <a:lnTo>
                    <a:pt x="3850" y="312"/>
                  </a:lnTo>
                  <a:lnTo>
                    <a:pt x="3927" y="282"/>
                  </a:lnTo>
                  <a:lnTo>
                    <a:pt x="4006" y="256"/>
                  </a:lnTo>
                  <a:lnTo>
                    <a:pt x="4087" y="235"/>
                  </a:lnTo>
                  <a:lnTo>
                    <a:pt x="4170" y="221"/>
                  </a:lnTo>
                  <a:lnTo>
                    <a:pt x="4253" y="213"/>
                  </a:lnTo>
                  <a:close/>
                </a:path>
              </a:pathLst>
            </a:custGeom>
            <a:solidFill>
              <a:srgbClr val="BDA5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3987" y="1856"/>
              <a:ext cx="573" cy="412"/>
            </a:xfrm>
            <a:custGeom>
              <a:avLst/>
              <a:gdLst/>
              <a:ahLst/>
              <a:cxnLst>
                <a:cxn ang="0">
                  <a:pos x="3258" y="615"/>
                </a:cxn>
                <a:cxn ang="0">
                  <a:pos x="3217" y="656"/>
                </a:cxn>
                <a:cxn ang="0">
                  <a:pos x="3155" y="689"/>
                </a:cxn>
                <a:cxn ang="0">
                  <a:pos x="3091" y="709"/>
                </a:cxn>
                <a:cxn ang="0">
                  <a:pos x="3008" y="722"/>
                </a:cxn>
                <a:cxn ang="0">
                  <a:pos x="2903" y="726"/>
                </a:cxn>
                <a:cxn ang="0">
                  <a:pos x="2774" y="765"/>
                </a:cxn>
                <a:cxn ang="0">
                  <a:pos x="2531" y="928"/>
                </a:cxn>
                <a:cxn ang="0">
                  <a:pos x="2409" y="1026"/>
                </a:cxn>
                <a:cxn ang="0">
                  <a:pos x="2348" y="1087"/>
                </a:cxn>
                <a:cxn ang="0">
                  <a:pos x="2368" y="1146"/>
                </a:cxn>
                <a:cxn ang="0">
                  <a:pos x="2461" y="1227"/>
                </a:cxn>
                <a:cxn ang="0">
                  <a:pos x="2536" y="1317"/>
                </a:cxn>
                <a:cxn ang="0">
                  <a:pos x="2577" y="1386"/>
                </a:cxn>
                <a:cxn ang="0">
                  <a:pos x="2604" y="1463"/>
                </a:cxn>
                <a:cxn ang="0">
                  <a:pos x="2534" y="1538"/>
                </a:cxn>
                <a:cxn ang="0">
                  <a:pos x="2366" y="1632"/>
                </a:cxn>
                <a:cxn ang="0">
                  <a:pos x="2276" y="1695"/>
                </a:cxn>
                <a:cxn ang="0">
                  <a:pos x="2200" y="1769"/>
                </a:cxn>
                <a:cxn ang="0">
                  <a:pos x="2146" y="1849"/>
                </a:cxn>
                <a:cxn ang="0">
                  <a:pos x="2127" y="1935"/>
                </a:cxn>
                <a:cxn ang="0">
                  <a:pos x="2135" y="2291"/>
                </a:cxn>
                <a:cxn ang="0">
                  <a:pos x="2136" y="2472"/>
                </a:cxn>
                <a:cxn ang="0">
                  <a:pos x="1796" y="2276"/>
                </a:cxn>
                <a:cxn ang="0">
                  <a:pos x="1622" y="2031"/>
                </a:cxn>
                <a:cxn ang="0">
                  <a:pos x="1485" y="1861"/>
                </a:cxn>
                <a:cxn ang="0">
                  <a:pos x="1331" y="1696"/>
                </a:cxn>
                <a:cxn ang="0">
                  <a:pos x="1167" y="1558"/>
                </a:cxn>
                <a:cxn ang="0">
                  <a:pos x="1002" y="1468"/>
                </a:cxn>
                <a:cxn ang="0">
                  <a:pos x="968" y="1174"/>
                </a:cxn>
                <a:cxn ang="0">
                  <a:pos x="953" y="1117"/>
                </a:cxn>
                <a:cxn ang="0">
                  <a:pos x="928" y="1062"/>
                </a:cxn>
                <a:cxn ang="0">
                  <a:pos x="883" y="1003"/>
                </a:cxn>
                <a:cxn ang="0">
                  <a:pos x="746" y="860"/>
                </a:cxn>
                <a:cxn ang="0">
                  <a:pos x="502" y="615"/>
                </a:cxn>
                <a:cxn ang="0">
                  <a:pos x="295" y="430"/>
                </a:cxn>
                <a:cxn ang="0">
                  <a:pos x="163" y="333"/>
                </a:cxn>
                <a:cxn ang="0">
                  <a:pos x="48" y="272"/>
                </a:cxn>
                <a:cxn ang="0">
                  <a:pos x="28" y="222"/>
                </a:cxn>
                <a:cxn ang="0">
                  <a:pos x="139" y="91"/>
                </a:cxn>
                <a:cxn ang="0">
                  <a:pos x="226" y="18"/>
                </a:cxn>
                <a:cxn ang="0">
                  <a:pos x="265" y="0"/>
                </a:cxn>
                <a:cxn ang="0">
                  <a:pos x="450" y="120"/>
                </a:cxn>
                <a:cxn ang="0">
                  <a:pos x="759" y="342"/>
                </a:cxn>
                <a:cxn ang="0">
                  <a:pos x="1003" y="536"/>
                </a:cxn>
                <a:cxn ang="0">
                  <a:pos x="1248" y="756"/>
                </a:cxn>
                <a:cxn ang="0">
                  <a:pos x="1472" y="995"/>
                </a:cxn>
                <a:cxn ang="0">
                  <a:pos x="1651" y="1242"/>
                </a:cxn>
                <a:cxn ang="0">
                  <a:pos x="1750" y="1314"/>
                </a:cxn>
                <a:cxn ang="0">
                  <a:pos x="1845" y="1176"/>
                </a:cxn>
                <a:cxn ang="0">
                  <a:pos x="1997" y="983"/>
                </a:cxn>
                <a:cxn ang="0">
                  <a:pos x="2199" y="767"/>
                </a:cxn>
                <a:cxn ang="0">
                  <a:pos x="2443" y="558"/>
                </a:cxn>
                <a:cxn ang="0">
                  <a:pos x="2723" y="388"/>
                </a:cxn>
                <a:cxn ang="0">
                  <a:pos x="3032" y="287"/>
                </a:cxn>
                <a:cxn ang="0">
                  <a:pos x="3365" y="288"/>
                </a:cxn>
              </a:cxnLst>
              <a:rect l="0" t="0" r="r" b="b"/>
              <a:pathLst>
                <a:path w="3439" h="2472">
                  <a:moveTo>
                    <a:pt x="3365" y="288"/>
                  </a:moveTo>
                  <a:lnTo>
                    <a:pt x="3439" y="336"/>
                  </a:lnTo>
                  <a:lnTo>
                    <a:pt x="3187" y="443"/>
                  </a:lnTo>
                  <a:lnTo>
                    <a:pt x="3258" y="615"/>
                  </a:lnTo>
                  <a:lnTo>
                    <a:pt x="3254" y="621"/>
                  </a:lnTo>
                  <a:lnTo>
                    <a:pt x="3242" y="635"/>
                  </a:lnTo>
                  <a:lnTo>
                    <a:pt x="3231" y="645"/>
                  </a:lnTo>
                  <a:lnTo>
                    <a:pt x="3217" y="656"/>
                  </a:lnTo>
                  <a:lnTo>
                    <a:pt x="3200" y="667"/>
                  </a:lnTo>
                  <a:lnTo>
                    <a:pt x="3180" y="677"/>
                  </a:lnTo>
                  <a:lnTo>
                    <a:pt x="3167" y="684"/>
                  </a:lnTo>
                  <a:lnTo>
                    <a:pt x="3155" y="689"/>
                  </a:lnTo>
                  <a:lnTo>
                    <a:pt x="3140" y="694"/>
                  </a:lnTo>
                  <a:lnTo>
                    <a:pt x="3125" y="699"/>
                  </a:lnTo>
                  <a:lnTo>
                    <a:pt x="3109" y="704"/>
                  </a:lnTo>
                  <a:lnTo>
                    <a:pt x="3091" y="709"/>
                  </a:lnTo>
                  <a:lnTo>
                    <a:pt x="3073" y="713"/>
                  </a:lnTo>
                  <a:lnTo>
                    <a:pt x="3052" y="716"/>
                  </a:lnTo>
                  <a:lnTo>
                    <a:pt x="3030" y="719"/>
                  </a:lnTo>
                  <a:lnTo>
                    <a:pt x="3008" y="722"/>
                  </a:lnTo>
                  <a:lnTo>
                    <a:pt x="2984" y="724"/>
                  </a:lnTo>
                  <a:lnTo>
                    <a:pt x="2959" y="725"/>
                  </a:lnTo>
                  <a:lnTo>
                    <a:pt x="2931" y="726"/>
                  </a:lnTo>
                  <a:lnTo>
                    <a:pt x="2903" y="726"/>
                  </a:lnTo>
                  <a:lnTo>
                    <a:pt x="2873" y="725"/>
                  </a:lnTo>
                  <a:lnTo>
                    <a:pt x="2841" y="723"/>
                  </a:lnTo>
                  <a:lnTo>
                    <a:pt x="2823" y="735"/>
                  </a:lnTo>
                  <a:lnTo>
                    <a:pt x="2774" y="765"/>
                  </a:lnTo>
                  <a:lnTo>
                    <a:pt x="2704" y="809"/>
                  </a:lnTo>
                  <a:lnTo>
                    <a:pt x="2620" y="865"/>
                  </a:lnTo>
                  <a:lnTo>
                    <a:pt x="2576" y="895"/>
                  </a:lnTo>
                  <a:lnTo>
                    <a:pt x="2531" y="928"/>
                  </a:lnTo>
                  <a:lnTo>
                    <a:pt x="2488" y="961"/>
                  </a:lnTo>
                  <a:lnTo>
                    <a:pt x="2448" y="993"/>
                  </a:lnTo>
                  <a:lnTo>
                    <a:pt x="2428" y="1009"/>
                  </a:lnTo>
                  <a:lnTo>
                    <a:pt x="2409" y="1026"/>
                  </a:lnTo>
                  <a:lnTo>
                    <a:pt x="2393" y="1042"/>
                  </a:lnTo>
                  <a:lnTo>
                    <a:pt x="2376" y="1057"/>
                  </a:lnTo>
                  <a:lnTo>
                    <a:pt x="2361" y="1073"/>
                  </a:lnTo>
                  <a:lnTo>
                    <a:pt x="2348" y="1087"/>
                  </a:lnTo>
                  <a:lnTo>
                    <a:pt x="2337" y="1102"/>
                  </a:lnTo>
                  <a:lnTo>
                    <a:pt x="2326" y="1116"/>
                  </a:lnTo>
                  <a:lnTo>
                    <a:pt x="2338" y="1124"/>
                  </a:lnTo>
                  <a:lnTo>
                    <a:pt x="2368" y="1146"/>
                  </a:lnTo>
                  <a:lnTo>
                    <a:pt x="2388" y="1162"/>
                  </a:lnTo>
                  <a:lnTo>
                    <a:pt x="2411" y="1181"/>
                  </a:lnTo>
                  <a:lnTo>
                    <a:pt x="2435" y="1204"/>
                  </a:lnTo>
                  <a:lnTo>
                    <a:pt x="2461" y="1227"/>
                  </a:lnTo>
                  <a:lnTo>
                    <a:pt x="2487" y="1255"/>
                  </a:lnTo>
                  <a:lnTo>
                    <a:pt x="2512" y="1284"/>
                  </a:lnTo>
                  <a:lnTo>
                    <a:pt x="2524" y="1301"/>
                  </a:lnTo>
                  <a:lnTo>
                    <a:pt x="2536" y="1317"/>
                  </a:lnTo>
                  <a:lnTo>
                    <a:pt x="2547" y="1333"/>
                  </a:lnTo>
                  <a:lnTo>
                    <a:pt x="2557" y="1351"/>
                  </a:lnTo>
                  <a:lnTo>
                    <a:pt x="2568" y="1369"/>
                  </a:lnTo>
                  <a:lnTo>
                    <a:pt x="2577" y="1386"/>
                  </a:lnTo>
                  <a:lnTo>
                    <a:pt x="2585" y="1405"/>
                  </a:lnTo>
                  <a:lnTo>
                    <a:pt x="2593" y="1425"/>
                  </a:lnTo>
                  <a:lnTo>
                    <a:pt x="2599" y="1443"/>
                  </a:lnTo>
                  <a:lnTo>
                    <a:pt x="2604" y="1463"/>
                  </a:lnTo>
                  <a:lnTo>
                    <a:pt x="2608" y="1483"/>
                  </a:lnTo>
                  <a:lnTo>
                    <a:pt x="2610" y="1503"/>
                  </a:lnTo>
                  <a:lnTo>
                    <a:pt x="2590" y="1513"/>
                  </a:lnTo>
                  <a:lnTo>
                    <a:pt x="2534" y="1538"/>
                  </a:lnTo>
                  <a:lnTo>
                    <a:pt x="2497" y="1556"/>
                  </a:lnTo>
                  <a:lnTo>
                    <a:pt x="2456" y="1578"/>
                  </a:lnTo>
                  <a:lnTo>
                    <a:pt x="2411" y="1603"/>
                  </a:lnTo>
                  <a:lnTo>
                    <a:pt x="2366" y="1632"/>
                  </a:lnTo>
                  <a:lnTo>
                    <a:pt x="2343" y="1647"/>
                  </a:lnTo>
                  <a:lnTo>
                    <a:pt x="2321" y="1662"/>
                  </a:lnTo>
                  <a:lnTo>
                    <a:pt x="2298" y="1679"/>
                  </a:lnTo>
                  <a:lnTo>
                    <a:pt x="2276" y="1695"/>
                  </a:lnTo>
                  <a:lnTo>
                    <a:pt x="2256" y="1713"/>
                  </a:lnTo>
                  <a:lnTo>
                    <a:pt x="2236" y="1732"/>
                  </a:lnTo>
                  <a:lnTo>
                    <a:pt x="2217" y="1750"/>
                  </a:lnTo>
                  <a:lnTo>
                    <a:pt x="2200" y="1769"/>
                  </a:lnTo>
                  <a:lnTo>
                    <a:pt x="2183" y="1789"/>
                  </a:lnTo>
                  <a:lnTo>
                    <a:pt x="2169" y="1808"/>
                  </a:lnTo>
                  <a:lnTo>
                    <a:pt x="2156" y="1829"/>
                  </a:lnTo>
                  <a:lnTo>
                    <a:pt x="2146" y="1849"/>
                  </a:lnTo>
                  <a:lnTo>
                    <a:pt x="2137" y="1871"/>
                  </a:lnTo>
                  <a:lnTo>
                    <a:pt x="2131" y="1891"/>
                  </a:lnTo>
                  <a:lnTo>
                    <a:pt x="2128" y="1913"/>
                  </a:lnTo>
                  <a:lnTo>
                    <a:pt x="2127" y="1935"/>
                  </a:lnTo>
                  <a:lnTo>
                    <a:pt x="2130" y="2025"/>
                  </a:lnTo>
                  <a:lnTo>
                    <a:pt x="2132" y="2118"/>
                  </a:lnTo>
                  <a:lnTo>
                    <a:pt x="2133" y="2208"/>
                  </a:lnTo>
                  <a:lnTo>
                    <a:pt x="2135" y="2291"/>
                  </a:lnTo>
                  <a:lnTo>
                    <a:pt x="2135" y="2364"/>
                  </a:lnTo>
                  <a:lnTo>
                    <a:pt x="2136" y="2421"/>
                  </a:lnTo>
                  <a:lnTo>
                    <a:pt x="2136" y="2458"/>
                  </a:lnTo>
                  <a:lnTo>
                    <a:pt x="2136" y="2472"/>
                  </a:lnTo>
                  <a:lnTo>
                    <a:pt x="1850" y="2360"/>
                  </a:lnTo>
                  <a:lnTo>
                    <a:pt x="1844" y="2350"/>
                  </a:lnTo>
                  <a:lnTo>
                    <a:pt x="1825" y="2322"/>
                  </a:lnTo>
                  <a:lnTo>
                    <a:pt x="1796" y="2276"/>
                  </a:lnTo>
                  <a:lnTo>
                    <a:pt x="1757" y="2218"/>
                  </a:lnTo>
                  <a:lnTo>
                    <a:pt x="1709" y="2149"/>
                  </a:lnTo>
                  <a:lnTo>
                    <a:pt x="1653" y="2072"/>
                  </a:lnTo>
                  <a:lnTo>
                    <a:pt x="1622" y="2031"/>
                  </a:lnTo>
                  <a:lnTo>
                    <a:pt x="1590" y="1989"/>
                  </a:lnTo>
                  <a:lnTo>
                    <a:pt x="1557" y="1946"/>
                  </a:lnTo>
                  <a:lnTo>
                    <a:pt x="1522" y="1904"/>
                  </a:lnTo>
                  <a:lnTo>
                    <a:pt x="1485" y="1861"/>
                  </a:lnTo>
                  <a:lnTo>
                    <a:pt x="1448" y="1819"/>
                  </a:lnTo>
                  <a:lnTo>
                    <a:pt x="1410" y="1776"/>
                  </a:lnTo>
                  <a:lnTo>
                    <a:pt x="1370" y="1736"/>
                  </a:lnTo>
                  <a:lnTo>
                    <a:pt x="1331" y="1696"/>
                  </a:lnTo>
                  <a:lnTo>
                    <a:pt x="1290" y="1658"/>
                  </a:lnTo>
                  <a:lnTo>
                    <a:pt x="1250" y="1623"/>
                  </a:lnTo>
                  <a:lnTo>
                    <a:pt x="1208" y="1590"/>
                  </a:lnTo>
                  <a:lnTo>
                    <a:pt x="1167" y="1558"/>
                  </a:lnTo>
                  <a:lnTo>
                    <a:pt x="1125" y="1530"/>
                  </a:lnTo>
                  <a:lnTo>
                    <a:pt x="1084" y="1505"/>
                  </a:lnTo>
                  <a:lnTo>
                    <a:pt x="1044" y="1485"/>
                  </a:lnTo>
                  <a:lnTo>
                    <a:pt x="1002" y="1468"/>
                  </a:lnTo>
                  <a:lnTo>
                    <a:pt x="962" y="1456"/>
                  </a:lnTo>
                  <a:lnTo>
                    <a:pt x="922" y="1447"/>
                  </a:lnTo>
                  <a:lnTo>
                    <a:pt x="883" y="1445"/>
                  </a:lnTo>
                  <a:lnTo>
                    <a:pt x="968" y="1174"/>
                  </a:lnTo>
                  <a:lnTo>
                    <a:pt x="967" y="1170"/>
                  </a:lnTo>
                  <a:lnTo>
                    <a:pt x="965" y="1159"/>
                  </a:lnTo>
                  <a:lnTo>
                    <a:pt x="961" y="1140"/>
                  </a:lnTo>
                  <a:lnTo>
                    <a:pt x="953" y="1117"/>
                  </a:lnTo>
                  <a:lnTo>
                    <a:pt x="949" y="1105"/>
                  </a:lnTo>
                  <a:lnTo>
                    <a:pt x="943" y="1091"/>
                  </a:lnTo>
                  <a:lnTo>
                    <a:pt x="936" y="1077"/>
                  </a:lnTo>
                  <a:lnTo>
                    <a:pt x="928" y="1062"/>
                  </a:lnTo>
                  <a:lnTo>
                    <a:pt x="919" y="1048"/>
                  </a:lnTo>
                  <a:lnTo>
                    <a:pt x="908" y="1032"/>
                  </a:lnTo>
                  <a:lnTo>
                    <a:pt x="896" y="1018"/>
                  </a:lnTo>
                  <a:lnTo>
                    <a:pt x="883" y="1003"/>
                  </a:lnTo>
                  <a:lnTo>
                    <a:pt x="863" y="984"/>
                  </a:lnTo>
                  <a:lnTo>
                    <a:pt x="833" y="951"/>
                  </a:lnTo>
                  <a:lnTo>
                    <a:pt x="794" y="910"/>
                  </a:lnTo>
                  <a:lnTo>
                    <a:pt x="746" y="860"/>
                  </a:lnTo>
                  <a:lnTo>
                    <a:pt x="692" y="804"/>
                  </a:lnTo>
                  <a:lnTo>
                    <a:pt x="633" y="744"/>
                  </a:lnTo>
                  <a:lnTo>
                    <a:pt x="569" y="680"/>
                  </a:lnTo>
                  <a:lnTo>
                    <a:pt x="502" y="615"/>
                  </a:lnTo>
                  <a:lnTo>
                    <a:pt x="433" y="551"/>
                  </a:lnTo>
                  <a:lnTo>
                    <a:pt x="363" y="489"/>
                  </a:lnTo>
                  <a:lnTo>
                    <a:pt x="329" y="460"/>
                  </a:lnTo>
                  <a:lnTo>
                    <a:pt x="295" y="430"/>
                  </a:lnTo>
                  <a:lnTo>
                    <a:pt x="261" y="404"/>
                  </a:lnTo>
                  <a:lnTo>
                    <a:pt x="227" y="379"/>
                  </a:lnTo>
                  <a:lnTo>
                    <a:pt x="194" y="355"/>
                  </a:lnTo>
                  <a:lnTo>
                    <a:pt x="163" y="333"/>
                  </a:lnTo>
                  <a:lnTo>
                    <a:pt x="132" y="314"/>
                  </a:lnTo>
                  <a:lnTo>
                    <a:pt x="103" y="298"/>
                  </a:lnTo>
                  <a:lnTo>
                    <a:pt x="75" y="283"/>
                  </a:lnTo>
                  <a:lnTo>
                    <a:pt x="48" y="272"/>
                  </a:lnTo>
                  <a:lnTo>
                    <a:pt x="23" y="263"/>
                  </a:lnTo>
                  <a:lnTo>
                    <a:pt x="0" y="259"/>
                  </a:lnTo>
                  <a:lnTo>
                    <a:pt x="8" y="249"/>
                  </a:lnTo>
                  <a:lnTo>
                    <a:pt x="28" y="222"/>
                  </a:lnTo>
                  <a:lnTo>
                    <a:pt x="59" y="183"/>
                  </a:lnTo>
                  <a:lnTo>
                    <a:pt x="97" y="138"/>
                  </a:lnTo>
                  <a:lnTo>
                    <a:pt x="119" y="114"/>
                  </a:lnTo>
                  <a:lnTo>
                    <a:pt x="139" y="91"/>
                  </a:lnTo>
                  <a:lnTo>
                    <a:pt x="162" y="69"/>
                  </a:lnTo>
                  <a:lnTo>
                    <a:pt x="184" y="50"/>
                  </a:lnTo>
                  <a:lnTo>
                    <a:pt x="206" y="32"/>
                  </a:lnTo>
                  <a:lnTo>
                    <a:pt x="226" y="18"/>
                  </a:lnTo>
                  <a:lnTo>
                    <a:pt x="237" y="11"/>
                  </a:lnTo>
                  <a:lnTo>
                    <a:pt x="246" y="6"/>
                  </a:lnTo>
                  <a:lnTo>
                    <a:pt x="255" y="2"/>
                  </a:lnTo>
                  <a:lnTo>
                    <a:pt x="265" y="0"/>
                  </a:lnTo>
                  <a:lnTo>
                    <a:pt x="278" y="7"/>
                  </a:lnTo>
                  <a:lnTo>
                    <a:pt x="316" y="31"/>
                  </a:lnTo>
                  <a:lnTo>
                    <a:pt x="374" y="69"/>
                  </a:lnTo>
                  <a:lnTo>
                    <a:pt x="450" y="120"/>
                  </a:lnTo>
                  <a:lnTo>
                    <a:pt x="542" y="184"/>
                  </a:lnTo>
                  <a:lnTo>
                    <a:pt x="646" y="257"/>
                  </a:lnTo>
                  <a:lnTo>
                    <a:pt x="701" y="299"/>
                  </a:lnTo>
                  <a:lnTo>
                    <a:pt x="759" y="342"/>
                  </a:lnTo>
                  <a:lnTo>
                    <a:pt x="818" y="388"/>
                  </a:lnTo>
                  <a:lnTo>
                    <a:pt x="880" y="435"/>
                  </a:lnTo>
                  <a:lnTo>
                    <a:pt x="941" y="484"/>
                  </a:lnTo>
                  <a:lnTo>
                    <a:pt x="1003" y="536"/>
                  </a:lnTo>
                  <a:lnTo>
                    <a:pt x="1065" y="589"/>
                  </a:lnTo>
                  <a:lnTo>
                    <a:pt x="1126" y="643"/>
                  </a:lnTo>
                  <a:lnTo>
                    <a:pt x="1188" y="699"/>
                  </a:lnTo>
                  <a:lnTo>
                    <a:pt x="1248" y="756"/>
                  </a:lnTo>
                  <a:lnTo>
                    <a:pt x="1307" y="814"/>
                  </a:lnTo>
                  <a:lnTo>
                    <a:pt x="1364" y="874"/>
                  </a:lnTo>
                  <a:lnTo>
                    <a:pt x="1419" y="934"/>
                  </a:lnTo>
                  <a:lnTo>
                    <a:pt x="1472" y="995"/>
                  </a:lnTo>
                  <a:lnTo>
                    <a:pt x="1522" y="1056"/>
                  </a:lnTo>
                  <a:lnTo>
                    <a:pt x="1568" y="1118"/>
                  </a:lnTo>
                  <a:lnTo>
                    <a:pt x="1612" y="1180"/>
                  </a:lnTo>
                  <a:lnTo>
                    <a:pt x="1651" y="1242"/>
                  </a:lnTo>
                  <a:lnTo>
                    <a:pt x="1685" y="1304"/>
                  </a:lnTo>
                  <a:lnTo>
                    <a:pt x="1716" y="1366"/>
                  </a:lnTo>
                  <a:lnTo>
                    <a:pt x="1725" y="1353"/>
                  </a:lnTo>
                  <a:lnTo>
                    <a:pt x="1750" y="1314"/>
                  </a:lnTo>
                  <a:lnTo>
                    <a:pt x="1768" y="1286"/>
                  </a:lnTo>
                  <a:lnTo>
                    <a:pt x="1790" y="1253"/>
                  </a:lnTo>
                  <a:lnTo>
                    <a:pt x="1816" y="1216"/>
                  </a:lnTo>
                  <a:lnTo>
                    <a:pt x="1845" y="1176"/>
                  </a:lnTo>
                  <a:lnTo>
                    <a:pt x="1878" y="1131"/>
                  </a:lnTo>
                  <a:lnTo>
                    <a:pt x="1915" y="1084"/>
                  </a:lnTo>
                  <a:lnTo>
                    <a:pt x="1955" y="1034"/>
                  </a:lnTo>
                  <a:lnTo>
                    <a:pt x="1997" y="983"/>
                  </a:lnTo>
                  <a:lnTo>
                    <a:pt x="2043" y="930"/>
                  </a:lnTo>
                  <a:lnTo>
                    <a:pt x="2093" y="876"/>
                  </a:lnTo>
                  <a:lnTo>
                    <a:pt x="2145" y="821"/>
                  </a:lnTo>
                  <a:lnTo>
                    <a:pt x="2199" y="767"/>
                  </a:lnTo>
                  <a:lnTo>
                    <a:pt x="2256" y="713"/>
                  </a:lnTo>
                  <a:lnTo>
                    <a:pt x="2316" y="659"/>
                  </a:lnTo>
                  <a:lnTo>
                    <a:pt x="2378" y="608"/>
                  </a:lnTo>
                  <a:lnTo>
                    <a:pt x="2443" y="558"/>
                  </a:lnTo>
                  <a:lnTo>
                    <a:pt x="2510" y="510"/>
                  </a:lnTo>
                  <a:lnTo>
                    <a:pt x="2579" y="466"/>
                  </a:lnTo>
                  <a:lnTo>
                    <a:pt x="2650" y="425"/>
                  </a:lnTo>
                  <a:lnTo>
                    <a:pt x="2723" y="388"/>
                  </a:lnTo>
                  <a:lnTo>
                    <a:pt x="2798" y="355"/>
                  </a:lnTo>
                  <a:lnTo>
                    <a:pt x="2875" y="327"/>
                  </a:lnTo>
                  <a:lnTo>
                    <a:pt x="2952" y="305"/>
                  </a:lnTo>
                  <a:lnTo>
                    <a:pt x="3032" y="287"/>
                  </a:lnTo>
                  <a:lnTo>
                    <a:pt x="3114" y="277"/>
                  </a:lnTo>
                  <a:lnTo>
                    <a:pt x="3196" y="274"/>
                  </a:lnTo>
                  <a:lnTo>
                    <a:pt x="3280" y="277"/>
                  </a:lnTo>
                  <a:lnTo>
                    <a:pt x="3365" y="288"/>
                  </a:lnTo>
                  <a:close/>
                </a:path>
              </a:pathLst>
            </a:custGeom>
            <a:solidFill>
              <a:srgbClr val="AB95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3915" y="1677"/>
              <a:ext cx="415" cy="558"/>
            </a:xfrm>
            <a:custGeom>
              <a:avLst/>
              <a:gdLst/>
              <a:ahLst/>
              <a:cxnLst>
                <a:cxn ang="0">
                  <a:pos x="932" y="30"/>
                </a:cxn>
                <a:cxn ang="0">
                  <a:pos x="824" y="87"/>
                </a:cxn>
                <a:cxn ang="0">
                  <a:pos x="691" y="166"/>
                </a:cxn>
                <a:cxn ang="0">
                  <a:pos x="575" y="246"/>
                </a:cxn>
                <a:cxn ang="0">
                  <a:pos x="511" y="297"/>
                </a:cxn>
                <a:cxn ang="0">
                  <a:pos x="454" y="351"/>
                </a:cxn>
                <a:cxn ang="0">
                  <a:pos x="369" y="439"/>
                </a:cxn>
                <a:cxn ang="0">
                  <a:pos x="264" y="532"/>
                </a:cxn>
                <a:cxn ang="0">
                  <a:pos x="166" y="607"/>
                </a:cxn>
                <a:cxn ang="0">
                  <a:pos x="37" y="691"/>
                </a:cxn>
                <a:cxn ang="0">
                  <a:pos x="13" y="709"/>
                </a:cxn>
                <a:cxn ang="0">
                  <a:pos x="1" y="732"/>
                </a:cxn>
                <a:cxn ang="0">
                  <a:pos x="1" y="754"/>
                </a:cxn>
                <a:cxn ang="0">
                  <a:pos x="8" y="774"/>
                </a:cxn>
                <a:cxn ang="0">
                  <a:pos x="25" y="796"/>
                </a:cxn>
                <a:cxn ang="0">
                  <a:pos x="51" y="821"/>
                </a:cxn>
                <a:cxn ang="0">
                  <a:pos x="91" y="848"/>
                </a:cxn>
                <a:cxn ang="0">
                  <a:pos x="173" y="893"/>
                </a:cxn>
                <a:cxn ang="0">
                  <a:pos x="406" y="1033"/>
                </a:cxn>
                <a:cxn ang="0">
                  <a:pos x="724" y="1233"/>
                </a:cxn>
                <a:cxn ang="0">
                  <a:pos x="1055" y="1449"/>
                </a:cxn>
                <a:cxn ang="0">
                  <a:pos x="1329" y="1640"/>
                </a:cxn>
                <a:cxn ang="0">
                  <a:pos x="1445" y="1731"/>
                </a:cxn>
                <a:cxn ang="0">
                  <a:pos x="1480" y="1763"/>
                </a:cxn>
                <a:cxn ang="0">
                  <a:pos x="1495" y="1781"/>
                </a:cxn>
                <a:cxn ang="0">
                  <a:pos x="1505" y="1808"/>
                </a:cxn>
                <a:cxn ang="0">
                  <a:pos x="1502" y="1846"/>
                </a:cxn>
                <a:cxn ang="0">
                  <a:pos x="1478" y="1895"/>
                </a:cxn>
                <a:cxn ang="0">
                  <a:pos x="1384" y="2005"/>
                </a:cxn>
                <a:cxn ang="0">
                  <a:pos x="1253" y="2148"/>
                </a:cxn>
                <a:cxn ang="0">
                  <a:pos x="1188" y="2215"/>
                </a:cxn>
                <a:cxn ang="0">
                  <a:pos x="1244" y="2238"/>
                </a:cxn>
                <a:cxn ang="0">
                  <a:pos x="1389" y="2305"/>
                </a:cxn>
                <a:cxn ang="0">
                  <a:pos x="1553" y="2394"/>
                </a:cxn>
                <a:cxn ang="0">
                  <a:pos x="1661" y="2460"/>
                </a:cxn>
                <a:cxn ang="0">
                  <a:pos x="1772" y="2537"/>
                </a:cxn>
                <a:cxn ang="0">
                  <a:pos x="1880" y="2623"/>
                </a:cxn>
                <a:cxn ang="0">
                  <a:pos x="1982" y="2718"/>
                </a:cxn>
                <a:cxn ang="0">
                  <a:pos x="2072" y="2822"/>
                </a:cxn>
                <a:cxn ang="0">
                  <a:pos x="2482" y="3321"/>
                </a:cxn>
                <a:cxn ang="0">
                  <a:pos x="2434" y="3199"/>
                </a:cxn>
                <a:cxn ang="0">
                  <a:pos x="2362" y="3010"/>
                </a:cxn>
                <a:cxn ang="0">
                  <a:pos x="2284" y="2795"/>
                </a:cxn>
                <a:cxn ang="0">
                  <a:pos x="2219" y="2591"/>
                </a:cxn>
                <a:cxn ang="0">
                  <a:pos x="2197" y="2505"/>
                </a:cxn>
                <a:cxn ang="0">
                  <a:pos x="2179" y="2427"/>
                </a:cxn>
                <a:cxn ang="0">
                  <a:pos x="2135" y="2292"/>
                </a:cxn>
                <a:cxn ang="0">
                  <a:pos x="2038" y="2045"/>
                </a:cxn>
                <a:cxn ang="0">
                  <a:pos x="1920" y="1776"/>
                </a:cxn>
                <a:cxn ang="0">
                  <a:pos x="1802" y="1525"/>
                </a:cxn>
                <a:cxn ang="0">
                  <a:pos x="1705" y="1332"/>
                </a:cxn>
                <a:cxn ang="0">
                  <a:pos x="1634" y="1201"/>
                </a:cxn>
                <a:cxn ang="0">
                  <a:pos x="1558" y="1054"/>
                </a:cxn>
                <a:cxn ang="0">
                  <a:pos x="1485" y="889"/>
                </a:cxn>
                <a:cxn ang="0">
                  <a:pos x="1431" y="746"/>
                </a:cxn>
                <a:cxn ang="0">
                  <a:pos x="1405" y="659"/>
                </a:cxn>
                <a:cxn ang="0">
                  <a:pos x="1384" y="573"/>
                </a:cxn>
                <a:cxn ang="0">
                  <a:pos x="1371" y="489"/>
                </a:cxn>
                <a:cxn ang="0">
                  <a:pos x="994" y="0"/>
                </a:cxn>
              </a:cxnLst>
              <a:rect l="0" t="0" r="r" b="b"/>
              <a:pathLst>
                <a:path w="2494" h="3348">
                  <a:moveTo>
                    <a:pt x="994" y="0"/>
                  </a:moveTo>
                  <a:lnTo>
                    <a:pt x="978" y="7"/>
                  </a:lnTo>
                  <a:lnTo>
                    <a:pt x="932" y="30"/>
                  </a:lnTo>
                  <a:lnTo>
                    <a:pt x="901" y="46"/>
                  </a:lnTo>
                  <a:lnTo>
                    <a:pt x="865" y="65"/>
                  </a:lnTo>
                  <a:lnTo>
                    <a:pt x="824" y="87"/>
                  </a:lnTo>
                  <a:lnTo>
                    <a:pt x="782" y="111"/>
                  </a:lnTo>
                  <a:lnTo>
                    <a:pt x="736" y="138"/>
                  </a:lnTo>
                  <a:lnTo>
                    <a:pt x="691" y="166"/>
                  </a:lnTo>
                  <a:lnTo>
                    <a:pt x="644" y="197"/>
                  </a:lnTo>
                  <a:lnTo>
                    <a:pt x="598" y="229"/>
                  </a:lnTo>
                  <a:lnTo>
                    <a:pt x="575" y="246"/>
                  </a:lnTo>
                  <a:lnTo>
                    <a:pt x="554" y="262"/>
                  </a:lnTo>
                  <a:lnTo>
                    <a:pt x="532" y="280"/>
                  </a:lnTo>
                  <a:lnTo>
                    <a:pt x="511" y="297"/>
                  </a:lnTo>
                  <a:lnTo>
                    <a:pt x="491" y="314"/>
                  </a:lnTo>
                  <a:lnTo>
                    <a:pt x="472" y="333"/>
                  </a:lnTo>
                  <a:lnTo>
                    <a:pt x="454" y="351"/>
                  </a:lnTo>
                  <a:lnTo>
                    <a:pt x="438" y="369"/>
                  </a:lnTo>
                  <a:lnTo>
                    <a:pt x="403" y="405"/>
                  </a:lnTo>
                  <a:lnTo>
                    <a:pt x="369" y="439"/>
                  </a:lnTo>
                  <a:lnTo>
                    <a:pt x="334" y="472"/>
                  </a:lnTo>
                  <a:lnTo>
                    <a:pt x="300" y="503"/>
                  </a:lnTo>
                  <a:lnTo>
                    <a:pt x="264" y="532"/>
                  </a:lnTo>
                  <a:lnTo>
                    <a:pt x="230" y="559"/>
                  </a:lnTo>
                  <a:lnTo>
                    <a:pt x="198" y="584"/>
                  </a:lnTo>
                  <a:lnTo>
                    <a:pt x="166" y="607"/>
                  </a:lnTo>
                  <a:lnTo>
                    <a:pt x="111" y="645"/>
                  </a:lnTo>
                  <a:lnTo>
                    <a:pt x="66" y="673"/>
                  </a:lnTo>
                  <a:lnTo>
                    <a:pt x="37" y="691"/>
                  </a:lnTo>
                  <a:lnTo>
                    <a:pt x="27" y="697"/>
                  </a:lnTo>
                  <a:lnTo>
                    <a:pt x="23" y="700"/>
                  </a:lnTo>
                  <a:lnTo>
                    <a:pt x="13" y="709"/>
                  </a:lnTo>
                  <a:lnTo>
                    <a:pt x="8" y="716"/>
                  </a:lnTo>
                  <a:lnTo>
                    <a:pt x="4" y="723"/>
                  </a:lnTo>
                  <a:lnTo>
                    <a:pt x="1" y="732"/>
                  </a:lnTo>
                  <a:lnTo>
                    <a:pt x="0" y="743"/>
                  </a:lnTo>
                  <a:lnTo>
                    <a:pt x="0" y="748"/>
                  </a:lnTo>
                  <a:lnTo>
                    <a:pt x="1" y="754"/>
                  </a:lnTo>
                  <a:lnTo>
                    <a:pt x="2" y="760"/>
                  </a:lnTo>
                  <a:lnTo>
                    <a:pt x="5" y="767"/>
                  </a:lnTo>
                  <a:lnTo>
                    <a:pt x="8" y="774"/>
                  </a:lnTo>
                  <a:lnTo>
                    <a:pt x="12" y="781"/>
                  </a:lnTo>
                  <a:lnTo>
                    <a:pt x="18" y="788"/>
                  </a:lnTo>
                  <a:lnTo>
                    <a:pt x="25" y="796"/>
                  </a:lnTo>
                  <a:lnTo>
                    <a:pt x="32" y="804"/>
                  </a:lnTo>
                  <a:lnTo>
                    <a:pt x="40" y="812"/>
                  </a:lnTo>
                  <a:lnTo>
                    <a:pt x="51" y="821"/>
                  </a:lnTo>
                  <a:lnTo>
                    <a:pt x="63" y="830"/>
                  </a:lnTo>
                  <a:lnTo>
                    <a:pt x="76" y="838"/>
                  </a:lnTo>
                  <a:lnTo>
                    <a:pt x="91" y="848"/>
                  </a:lnTo>
                  <a:lnTo>
                    <a:pt x="107" y="857"/>
                  </a:lnTo>
                  <a:lnTo>
                    <a:pt x="125" y="867"/>
                  </a:lnTo>
                  <a:lnTo>
                    <a:pt x="173" y="893"/>
                  </a:lnTo>
                  <a:lnTo>
                    <a:pt x="237" y="931"/>
                  </a:lnTo>
                  <a:lnTo>
                    <a:pt x="316" y="977"/>
                  </a:lnTo>
                  <a:lnTo>
                    <a:pt x="406" y="1033"/>
                  </a:lnTo>
                  <a:lnTo>
                    <a:pt x="507" y="1096"/>
                  </a:lnTo>
                  <a:lnTo>
                    <a:pt x="614" y="1162"/>
                  </a:lnTo>
                  <a:lnTo>
                    <a:pt x="724" y="1233"/>
                  </a:lnTo>
                  <a:lnTo>
                    <a:pt x="837" y="1305"/>
                  </a:lnTo>
                  <a:lnTo>
                    <a:pt x="948" y="1378"/>
                  </a:lnTo>
                  <a:lnTo>
                    <a:pt x="1055" y="1449"/>
                  </a:lnTo>
                  <a:lnTo>
                    <a:pt x="1156" y="1518"/>
                  </a:lnTo>
                  <a:lnTo>
                    <a:pt x="1248" y="1582"/>
                  </a:lnTo>
                  <a:lnTo>
                    <a:pt x="1329" y="1640"/>
                  </a:lnTo>
                  <a:lnTo>
                    <a:pt x="1396" y="1690"/>
                  </a:lnTo>
                  <a:lnTo>
                    <a:pt x="1423" y="1712"/>
                  </a:lnTo>
                  <a:lnTo>
                    <a:pt x="1445" y="1731"/>
                  </a:lnTo>
                  <a:lnTo>
                    <a:pt x="1464" y="1747"/>
                  </a:lnTo>
                  <a:lnTo>
                    <a:pt x="1477" y="1761"/>
                  </a:lnTo>
                  <a:lnTo>
                    <a:pt x="1480" y="1763"/>
                  </a:lnTo>
                  <a:lnTo>
                    <a:pt x="1487" y="1770"/>
                  </a:lnTo>
                  <a:lnTo>
                    <a:pt x="1491" y="1775"/>
                  </a:lnTo>
                  <a:lnTo>
                    <a:pt x="1495" y="1781"/>
                  </a:lnTo>
                  <a:lnTo>
                    <a:pt x="1499" y="1790"/>
                  </a:lnTo>
                  <a:lnTo>
                    <a:pt x="1502" y="1798"/>
                  </a:lnTo>
                  <a:lnTo>
                    <a:pt x="1505" y="1808"/>
                  </a:lnTo>
                  <a:lnTo>
                    <a:pt x="1506" y="1820"/>
                  </a:lnTo>
                  <a:lnTo>
                    <a:pt x="1505" y="1832"/>
                  </a:lnTo>
                  <a:lnTo>
                    <a:pt x="1502" y="1846"/>
                  </a:lnTo>
                  <a:lnTo>
                    <a:pt x="1497" y="1861"/>
                  </a:lnTo>
                  <a:lnTo>
                    <a:pt x="1489" y="1877"/>
                  </a:lnTo>
                  <a:lnTo>
                    <a:pt x="1478" y="1895"/>
                  </a:lnTo>
                  <a:lnTo>
                    <a:pt x="1463" y="1914"/>
                  </a:lnTo>
                  <a:lnTo>
                    <a:pt x="1427" y="1957"/>
                  </a:lnTo>
                  <a:lnTo>
                    <a:pt x="1384" y="2005"/>
                  </a:lnTo>
                  <a:lnTo>
                    <a:pt x="1339" y="2055"/>
                  </a:lnTo>
                  <a:lnTo>
                    <a:pt x="1294" y="2104"/>
                  </a:lnTo>
                  <a:lnTo>
                    <a:pt x="1253" y="2148"/>
                  </a:lnTo>
                  <a:lnTo>
                    <a:pt x="1219" y="2183"/>
                  </a:lnTo>
                  <a:lnTo>
                    <a:pt x="1197" y="2207"/>
                  </a:lnTo>
                  <a:lnTo>
                    <a:pt x="1188" y="2215"/>
                  </a:lnTo>
                  <a:lnTo>
                    <a:pt x="1196" y="2218"/>
                  </a:lnTo>
                  <a:lnTo>
                    <a:pt x="1214" y="2226"/>
                  </a:lnTo>
                  <a:lnTo>
                    <a:pt x="1244" y="2238"/>
                  </a:lnTo>
                  <a:lnTo>
                    <a:pt x="1285" y="2256"/>
                  </a:lnTo>
                  <a:lnTo>
                    <a:pt x="1333" y="2278"/>
                  </a:lnTo>
                  <a:lnTo>
                    <a:pt x="1389" y="2305"/>
                  </a:lnTo>
                  <a:lnTo>
                    <a:pt x="1452" y="2338"/>
                  </a:lnTo>
                  <a:lnTo>
                    <a:pt x="1519" y="2374"/>
                  </a:lnTo>
                  <a:lnTo>
                    <a:pt x="1553" y="2394"/>
                  </a:lnTo>
                  <a:lnTo>
                    <a:pt x="1589" y="2415"/>
                  </a:lnTo>
                  <a:lnTo>
                    <a:pt x="1625" y="2437"/>
                  </a:lnTo>
                  <a:lnTo>
                    <a:pt x="1661" y="2460"/>
                  </a:lnTo>
                  <a:lnTo>
                    <a:pt x="1698" y="2485"/>
                  </a:lnTo>
                  <a:lnTo>
                    <a:pt x="1735" y="2511"/>
                  </a:lnTo>
                  <a:lnTo>
                    <a:pt x="1772" y="2537"/>
                  </a:lnTo>
                  <a:lnTo>
                    <a:pt x="1808" y="2565"/>
                  </a:lnTo>
                  <a:lnTo>
                    <a:pt x="1845" y="2593"/>
                  </a:lnTo>
                  <a:lnTo>
                    <a:pt x="1880" y="2623"/>
                  </a:lnTo>
                  <a:lnTo>
                    <a:pt x="1915" y="2653"/>
                  </a:lnTo>
                  <a:lnTo>
                    <a:pt x="1948" y="2685"/>
                  </a:lnTo>
                  <a:lnTo>
                    <a:pt x="1982" y="2718"/>
                  </a:lnTo>
                  <a:lnTo>
                    <a:pt x="2014" y="2752"/>
                  </a:lnTo>
                  <a:lnTo>
                    <a:pt x="2044" y="2786"/>
                  </a:lnTo>
                  <a:lnTo>
                    <a:pt x="2072" y="2822"/>
                  </a:lnTo>
                  <a:lnTo>
                    <a:pt x="2494" y="3348"/>
                  </a:lnTo>
                  <a:lnTo>
                    <a:pt x="2491" y="3341"/>
                  </a:lnTo>
                  <a:lnTo>
                    <a:pt x="2482" y="3321"/>
                  </a:lnTo>
                  <a:lnTo>
                    <a:pt x="2470" y="3290"/>
                  </a:lnTo>
                  <a:lnTo>
                    <a:pt x="2453" y="3249"/>
                  </a:lnTo>
                  <a:lnTo>
                    <a:pt x="2434" y="3199"/>
                  </a:lnTo>
                  <a:lnTo>
                    <a:pt x="2412" y="3141"/>
                  </a:lnTo>
                  <a:lnTo>
                    <a:pt x="2387" y="3077"/>
                  </a:lnTo>
                  <a:lnTo>
                    <a:pt x="2362" y="3010"/>
                  </a:lnTo>
                  <a:lnTo>
                    <a:pt x="2336" y="2939"/>
                  </a:lnTo>
                  <a:lnTo>
                    <a:pt x="2310" y="2868"/>
                  </a:lnTo>
                  <a:lnTo>
                    <a:pt x="2284" y="2795"/>
                  </a:lnTo>
                  <a:lnTo>
                    <a:pt x="2260" y="2724"/>
                  </a:lnTo>
                  <a:lnTo>
                    <a:pt x="2239" y="2655"/>
                  </a:lnTo>
                  <a:lnTo>
                    <a:pt x="2219" y="2591"/>
                  </a:lnTo>
                  <a:lnTo>
                    <a:pt x="2211" y="2561"/>
                  </a:lnTo>
                  <a:lnTo>
                    <a:pt x="2203" y="2532"/>
                  </a:lnTo>
                  <a:lnTo>
                    <a:pt x="2197" y="2505"/>
                  </a:lnTo>
                  <a:lnTo>
                    <a:pt x="2192" y="2480"/>
                  </a:lnTo>
                  <a:lnTo>
                    <a:pt x="2186" y="2455"/>
                  </a:lnTo>
                  <a:lnTo>
                    <a:pt x="2179" y="2427"/>
                  </a:lnTo>
                  <a:lnTo>
                    <a:pt x="2170" y="2396"/>
                  </a:lnTo>
                  <a:lnTo>
                    <a:pt x="2160" y="2364"/>
                  </a:lnTo>
                  <a:lnTo>
                    <a:pt x="2135" y="2292"/>
                  </a:lnTo>
                  <a:lnTo>
                    <a:pt x="2106" y="2214"/>
                  </a:lnTo>
                  <a:lnTo>
                    <a:pt x="2074" y="2131"/>
                  </a:lnTo>
                  <a:lnTo>
                    <a:pt x="2038" y="2045"/>
                  </a:lnTo>
                  <a:lnTo>
                    <a:pt x="2000" y="1956"/>
                  </a:lnTo>
                  <a:lnTo>
                    <a:pt x="1961" y="1866"/>
                  </a:lnTo>
                  <a:lnTo>
                    <a:pt x="1920" y="1776"/>
                  </a:lnTo>
                  <a:lnTo>
                    <a:pt x="1880" y="1689"/>
                  </a:lnTo>
                  <a:lnTo>
                    <a:pt x="1841" y="1605"/>
                  </a:lnTo>
                  <a:lnTo>
                    <a:pt x="1802" y="1525"/>
                  </a:lnTo>
                  <a:lnTo>
                    <a:pt x="1766" y="1453"/>
                  </a:lnTo>
                  <a:lnTo>
                    <a:pt x="1734" y="1388"/>
                  </a:lnTo>
                  <a:lnTo>
                    <a:pt x="1705" y="1332"/>
                  </a:lnTo>
                  <a:lnTo>
                    <a:pt x="1681" y="1287"/>
                  </a:lnTo>
                  <a:lnTo>
                    <a:pt x="1658" y="1246"/>
                  </a:lnTo>
                  <a:lnTo>
                    <a:pt x="1634" y="1201"/>
                  </a:lnTo>
                  <a:lnTo>
                    <a:pt x="1609" y="1155"/>
                  </a:lnTo>
                  <a:lnTo>
                    <a:pt x="1584" y="1106"/>
                  </a:lnTo>
                  <a:lnTo>
                    <a:pt x="1558" y="1054"/>
                  </a:lnTo>
                  <a:lnTo>
                    <a:pt x="1534" y="1000"/>
                  </a:lnTo>
                  <a:lnTo>
                    <a:pt x="1509" y="946"/>
                  </a:lnTo>
                  <a:lnTo>
                    <a:pt x="1485" y="889"/>
                  </a:lnTo>
                  <a:lnTo>
                    <a:pt x="1462" y="833"/>
                  </a:lnTo>
                  <a:lnTo>
                    <a:pt x="1441" y="775"/>
                  </a:lnTo>
                  <a:lnTo>
                    <a:pt x="1431" y="746"/>
                  </a:lnTo>
                  <a:lnTo>
                    <a:pt x="1422" y="717"/>
                  </a:lnTo>
                  <a:lnTo>
                    <a:pt x="1412" y="688"/>
                  </a:lnTo>
                  <a:lnTo>
                    <a:pt x="1405" y="659"/>
                  </a:lnTo>
                  <a:lnTo>
                    <a:pt x="1397" y="630"/>
                  </a:lnTo>
                  <a:lnTo>
                    <a:pt x="1391" y="602"/>
                  </a:lnTo>
                  <a:lnTo>
                    <a:pt x="1384" y="573"/>
                  </a:lnTo>
                  <a:lnTo>
                    <a:pt x="1379" y="545"/>
                  </a:lnTo>
                  <a:lnTo>
                    <a:pt x="1374" y="517"/>
                  </a:lnTo>
                  <a:lnTo>
                    <a:pt x="1371" y="489"/>
                  </a:lnTo>
                  <a:lnTo>
                    <a:pt x="1368" y="461"/>
                  </a:lnTo>
                  <a:lnTo>
                    <a:pt x="1367" y="434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C4B0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4267" y="1698"/>
              <a:ext cx="345" cy="464"/>
            </a:xfrm>
            <a:custGeom>
              <a:avLst/>
              <a:gdLst/>
              <a:ahLst/>
              <a:cxnLst>
                <a:cxn ang="0">
                  <a:pos x="1363" y="15"/>
                </a:cxn>
                <a:cxn ang="0">
                  <a:pos x="1396" y="109"/>
                </a:cxn>
                <a:cxn ang="0">
                  <a:pos x="1439" y="216"/>
                </a:cxn>
                <a:cxn ang="0">
                  <a:pos x="1475" y="293"/>
                </a:cxn>
                <a:cxn ang="0">
                  <a:pos x="1514" y="368"/>
                </a:cxn>
                <a:cxn ang="0">
                  <a:pos x="1546" y="419"/>
                </a:cxn>
                <a:cxn ang="0">
                  <a:pos x="1569" y="449"/>
                </a:cxn>
                <a:cxn ang="0">
                  <a:pos x="1607" y="493"/>
                </a:cxn>
                <a:cxn ang="0">
                  <a:pos x="1672" y="574"/>
                </a:cxn>
                <a:cxn ang="0">
                  <a:pos x="1789" y="728"/>
                </a:cxn>
                <a:cxn ang="0">
                  <a:pos x="1947" y="939"/>
                </a:cxn>
                <a:cxn ang="0">
                  <a:pos x="2052" y="1085"/>
                </a:cxn>
                <a:cxn ang="0">
                  <a:pos x="2054" y="1110"/>
                </a:cxn>
                <a:cxn ang="0">
                  <a:pos x="1957" y="1140"/>
                </a:cxn>
                <a:cxn ang="0">
                  <a:pos x="1784" y="1195"/>
                </a:cxn>
                <a:cxn ang="0">
                  <a:pos x="1618" y="1252"/>
                </a:cxn>
                <a:cxn ang="0">
                  <a:pos x="1497" y="1296"/>
                </a:cxn>
                <a:cxn ang="0">
                  <a:pos x="1370" y="1346"/>
                </a:cxn>
                <a:cxn ang="0">
                  <a:pos x="1240" y="1400"/>
                </a:cxn>
                <a:cxn ang="0">
                  <a:pos x="1111" y="1458"/>
                </a:cxn>
                <a:cxn ang="0">
                  <a:pos x="984" y="1520"/>
                </a:cxn>
                <a:cxn ang="0">
                  <a:pos x="865" y="1584"/>
                </a:cxn>
                <a:cxn ang="0">
                  <a:pos x="754" y="1651"/>
                </a:cxn>
                <a:cxn ang="0">
                  <a:pos x="656" y="1721"/>
                </a:cxn>
                <a:cxn ang="0">
                  <a:pos x="573" y="1792"/>
                </a:cxn>
                <a:cxn ang="0">
                  <a:pos x="552" y="1841"/>
                </a:cxn>
                <a:cxn ang="0">
                  <a:pos x="644" y="1922"/>
                </a:cxn>
                <a:cxn ang="0">
                  <a:pos x="742" y="2014"/>
                </a:cxn>
                <a:cxn ang="0">
                  <a:pos x="807" y="2082"/>
                </a:cxn>
                <a:cxn ang="0">
                  <a:pos x="864" y="2147"/>
                </a:cxn>
                <a:cxn ang="0">
                  <a:pos x="898" y="2194"/>
                </a:cxn>
                <a:cxn ang="0">
                  <a:pos x="914" y="2222"/>
                </a:cxn>
                <a:cxn ang="0">
                  <a:pos x="914" y="2237"/>
                </a:cxn>
                <a:cxn ang="0">
                  <a:pos x="867" y="2253"/>
                </a:cxn>
                <a:cxn ang="0">
                  <a:pos x="784" y="2287"/>
                </a:cxn>
                <a:cxn ang="0">
                  <a:pos x="705" y="2324"/>
                </a:cxn>
                <a:cxn ang="0">
                  <a:pos x="647" y="2353"/>
                </a:cxn>
                <a:cxn ang="0">
                  <a:pos x="586" y="2387"/>
                </a:cxn>
                <a:cxn ang="0">
                  <a:pos x="525" y="2426"/>
                </a:cxn>
                <a:cxn ang="0">
                  <a:pos x="463" y="2469"/>
                </a:cxn>
                <a:cxn ang="0">
                  <a:pos x="403" y="2517"/>
                </a:cxn>
                <a:cxn ang="0">
                  <a:pos x="345" y="2569"/>
                </a:cxn>
                <a:cxn ang="0">
                  <a:pos x="292" y="2625"/>
                </a:cxn>
                <a:cxn ang="0">
                  <a:pos x="244" y="2686"/>
                </a:cxn>
                <a:cxn ang="0">
                  <a:pos x="204" y="2751"/>
                </a:cxn>
                <a:cxn ang="0">
                  <a:pos x="0" y="2417"/>
                </a:cxn>
                <a:cxn ang="0">
                  <a:pos x="22" y="2379"/>
                </a:cxn>
                <a:cxn ang="0">
                  <a:pos x="86" y="2266"/>
                </a:cxn>
                <a:cxn ang="0">
                  <a:pos x="183" y="2086"/>
                </a:cxn>
                <a:cxn ang="0">
                  <a:pos x="305" y="1847"/>
                </a:cxn>
                <a:cxn ang="0">
                  <a:pos x="445" y="1557"/>
                </a:cxn>
                <a:cxn ang="0">
                  <a:pos x="521" y="1394"/>
                </a:cxn>
                <a:cxn ang="0">
                  <a:pos x="598" y="1221"/>
                </a:cxn>
                <a:cxn ang="0">
                  <a:pos x="674" y="1038"/>
                </a:cxn>
                <a:cxn ang="0">
                  <a:pos x="752" y="847"/>
                </a:cxn>
                <a:cxn ang="0">
                  <a:pos x="829" y="649"/>
                </a:cxn>
                <a:cxn ang="0">
                  <a:pos x="903" y="443"/>
                </a:cxn>
              </a:cxnLst>
              <a:rect l="0" t="0" r="r" b="b"/>
              <a:pathLst>
                <a:path w="2068" h="2785">
                  <a:moveTo>
                    <a:pt x="1359" y="0"/>
                  </a:moveTo>
                  <a:lnTo>
                    <a:pt x="1363" y="15"/>
                  </a:lnTo>
                  <a:lnTo>
                    <a:pt x="1376" y="53"/>
                  </a:lnTo>
                  <a:lnTo>
                    <a:pt x="1396" y="109"/>
                  </a:lnTo>
                  <a:lnTo>
                    <a:pt x="1423" y="179"/>
                  </a:lnTo>
                  <a:lnTo>
                    <a:pt x="1439" y="216"/>
                  </a:lnTo>
                  <a:lnTo>
                    <a:pt x="1456" y="255"/>
                  </a:lnTo>
                  <a:lnTo>
                    <a:pt x="1475" y="293"/>
                  </a:lnTo>
                  <a:lnTo>
                    <a:pt x="1494" y="331"/>
                  </a:lnTo>
                  <a:lnTo>
                    <a:pt x="1514" y="368"/>
                  </a:lnTo>
                  <a:lnTo>
                    <a:pt x="1536" y="402"/>
                  </a:lnTo>
                  <a:lnTo>
                    <a:pt x="1546" y="419"/>
                  </a:lnTo>
                  <a:lnTo>
                    <a:pt x="1558" y="434"/>
                  </a:lnTo>
                  <a:lnTo>
                    <a:pt x="1569" y="449"/>
                  </a:lnTo>
                  <a:lnTo>
                    <a:pt x="1581" y="462"/>
                  </a:lnTo>
                  <a:lnTo>
                    <a:pt x="1607" y="493"/>
                  </a:lnTo>
                  <a:lnTo>
                    <a:pt x="1637" y="531"/>
                  </a:lnTo>
                  <a:lnTo>
                    <a:pt x="1672" y="574"/>
                  </a:lnTo>
                  <a:lnTo>
                    <a:pt x="1709" y="622"/>
                  </a:lnTo>
                  <a:lnTo>
                    <a:pt x="1789" y="728"/>
                  </a:lnTo>
                  <a:lnTo>
                    <a:pt x="1871" y="837"/>
                  </a:lnTo>
                  <a:lnTo>
                    <a:pt x="1947" y="939"/>
                  </a:lnTo>
                  <a:lnTo>
                    <a:pt x="2009" y="1026"/>
                  </a:lnTo>
                  <a:lnTo>
                    <a:pt x="2052" y="1085"/>
                  </a:lnTo>
                  <a:lnTo>
                    <a:pt x="2068" y="1107"/>
                  </a:lnTo>
                  <a:lnTo>
                    <a:pt x="2054" y="1110"/>
                  </a:lnTo>
                  <a:lnTo>
                    <a:pt x="2017" y="1121"/>
                  </a:lnTo>
                  <a:lnTo>
                    <a:pt x="1957" y="1140"/>
                  </a:lnTo>
                  <a:lnTo>
                    <a:pt x="1878" y="1165"/>
                  </a:lnTo>
                  <a:lnTo>
                    <a:pt x="1784" y="1195"/>
                  </a:lnTo>
                  <a:lnTo>
                    <a:pt x="1676" y="1232"/>
                  </a:lnTo>
                  <a:lnTo>
                    <a:pt x="1618" y="1252"/>
                  </a:lnTo>
                  <a:lnTo>
                    <a:pt x="1558" y="1274"/>
                  </a:lnTo>
                  <a:lnTo>
                    <a:pt x="1497" y="1296"/>
                  </a:lnTo>
                  <a:lnTo>
                    <a:pt x="1433" y="1321"/>
                  </a:lnTo>
                  <a:lnTo>
                    <a:pt x="1370" y="1346"/>
                  </a:lnTo>
                  <a:lnTo>
                    <a:pt x="1305" y="1372"/>
                  </a:lnTo>
                  <a:lnTo>
                    <a:pt x="1240" y="1400"/>
                  </a:lnTo>
                  <a:lnTo>
                    <a:pt x="1175" y="1428"/>
                  </a:lnTo>
                  <a:lnTo>
                    <a:pt x="1111" y="1458"/>
                  </a:lnTo>
                  <a:lnTo>
                    <a:pt x="1048" y="1488"/>
                  </a:lnTo>
                  <a:lnTo>
                    <a:pt x="984" y="1520"/>
                  </a:lnTo>
                  <a:lnTo>
                    <a:pt x="924" y="1551"/>
                  </a:lnTo>
                  <a:lnTo>
                    <a:pt x="865" y="1584"/>
                  </a:lnTo>
                  <a:lnTo>
                    <a:pt x="808" y="1617"/>
                  </a:lnTo>
                  <a:lnTo>
                    <a:pt x="754" y="1651"/>
                  </a:lnTo>
                  <a:lnTo>
                    <a:pt x="703" y="1686"/>
                  </a:lnTo>
                  <a:lnTo>
                    <a:pt x="656" y="1721"/>
                  </a:lnTo>
                  <a:lnTo>
                    <a:pt x="612" y="1756"/>
                  </a:lnTo>
                  <a:lnTo>
                    <a:pt x="573" y="1792"/>
                  </a:lnTo>
                  <a:lnTo>
                    <a:pt x="537" y="1829"/>
                  </a:lnTo>
                  <a:lnTo>
                    <a:pt x="552" y="1841"/>
                  </a:lnTo>
                  <a:lnTo>
                    <a:pt x="589" y="1873"/>
                  </a:lnTo>
                  <a:lnTo>
                    <a:pt x="644" y="1922"/>
                  </a:lnTo>
                  <a:lnTo>
                    <a:pt x="709" y="1982"/>
                  </a:lnTo>
                  <a:lnTo>
                    <a:pt x="742" y="2014"/>
                  </a:lnTo>
                  <a:lnTo>
                    <a:pt x="775" y="2048"/>
                  </a:lnTo>
                  <a:lnTo>
                    <a:pt x="807" y="2082"/>
                  </a:lnTo>
                  <a:lnTo>
                    <a:pt x="837" y="2115"/>
                  </a:lnTo>
                  <a:lnTo>
                    <a:pt x="864" y="2147"/>
                  </a:lnTo>
                  <a:lnTo>
                    <a:pt x="888" y="2179"/>
                  </a:lnTo>
                  <a:lnTo>
                    <a:pt x="898" y="2194"/>
                  </a:lnTo>
                  <a:lnTo>
                    <a:pt x="907" y="2208"/>
                  </a:lnTo>
                  <a:lnTo>
                    <a:pt x="914" y="2222"/>
                  </a:lnTo>
                  <a:lnTo>
                    <a:pt x="920" y="2234"/>
                  </a:lnTo>
                  <a:lnTo>
                    <a:pt x="914" y="2237"/>
                  </a:lnTo>
                  <a:lnTo>
                    <a:pt x="895" y="2243"/>
                  </a:lnTo>
                  <a:lnTo>
                    <a:pt x="867" y="2253"/>
                  </a:lnTo>
                  <a:lnTo>
                    <a:pt x="829" y="2268"/>
                  </a:lnTo>
                  <a:lnTo>
                    <a:pt x="784" y="2287"/>
                  </a:lnTo>
                  <a:lnTo>
                    <a:pt x="732" y="2310"/>
                  </a:lnTo>
                  <a:lnTo>
                    <a:pt x="705" y="2324"/>
                  </a:lnTo>
                  <a:lnTo>
                    <a:pt x="676" y="2338"/>
                  </a:lnTo>
                  <a:lnTo>
                    <a:pt x="647" y="2353"/>
                  </a:lnTo>
                  <a:lnTo>
                    <a:pt x="617" y="2369"/>
                  </a:lnTo>
                  <a:lnTo>
                    <a:pt x="586" y="2387"/>
                  </a:lnTo>
                  <a:lnTo>
                    <a:pt x="556" y="2406"/>
                  </a:lnTo>
                  <a:lnTo>
                    <a:pt x="525" y="2426"/>
                  </a:lnTo>
                  <a:lnTo>
                    <a:pt x="494" y="2447"/>
                  </a:lnTo>
                  <a:lnTo>
                    <a:pt x="463" y="2469"/>
                  </a:lnTo>
                  <a:lnTo>
                    <a:pt x="433" y="2492"/>
                  </a:lnTo>
                  <a:lnTo>
                    <a:pt x="403" y="2517"/>
                  </a:lnTo>
                  <a:lnTo>
                    <a:pt x="373" y="2542"/>
                  </a:lnTo>
                  <a:lnTo>
                    <a:pt x="345" y="2569"/>
                  </a:lnTo>
                  <a:lnTo>
                    <a:pt x="318" y="2596"/>
                  </a:lnTo>
                  <a:lnTo>
                    <a:pt x="292" y="2625"/>
                  </a:lnTo>
                  <a:lnTo>
                    <a:pt x="267" y="2655"/>
                  </a:lnTo>
                  <a:lnTo>
                    <a:pt x="244" y="2686"/>
                  </a:lnTo>
                  <a:lnTo>
                    <a:pt x="222" y="2718"/>
                  </a:lnTo>
                  <a:lnTo>
                    <a:pt x="204" y="2751"/>
                  </a:lnTo>
                  <a:lnTo>
                    <a:pt x="186" y="2785"/>
                  </a:lnTo>
                  <a:lnTo>
                    <a:pt x="0" y="2417"/>
                  </a:lnTo>
                  <a:lnTo>
                    <a:pt x="6" y="2408"/>
                  </a:lnTo>
                  <a:lnTo>
                    <a:pt x="22" y="2379"/>
                  </a:lnTo>
                  <a:lnTo>
                    <a:pt x="50" y="2331"/>
                  </a:lnTo>
                  <a:lnTo>
                    <a:pt x="86" y="2266"/>
                  </a:lnTo>
                  <a:lnTo>
                    <a:pt x="131" y="2184"/>
                  </a:lnTo>
                  <a:lnTo>
                    <a:pt x="183" y="2086"/>
                  </a:lnTo>
                  <a:lnTo>
                    <a:pt x="241" y="1974"/>
                  </a:lnTo>
                  <a:lnTo>
                    <a:pt x="305" y="1847"/>
                  </a:lnTo>
                  <a:lnTo>
                    <a:pt x="374" y="1708"/>
                  </a:lnTo>
                  <a:lnTo>
                    <a:pt x="445" y="1557"/>
                  </a:lnTo>
                  <a:lnTo>
                    <a:pt x="482" y="1477"/>
                  </a:lnTo>
                  <a:lnTo>
                    <a:pt x="521" y="1394"/>
                  </a:lnTo>
                  <a:lnTo>
                    <a:pt x="558" y="1309"/>
                  </a:lnTo>
                  <a:lnTo>
                    <a:pt x="598" y="1221"/>
                  </a:lnTo>
                  <a:lnTo>
                    <a:pt x="636" y="1131"/>
                  </a:lnTo>
                  <a:lnTo>
                    <a:pt x="674" y="1038"/>
                  </a:lnTo>
                  <a:lnTo>
                    <a:pt x="714" y="944"/>
                  </a:lnTo>
                  <a:lnTo>
                    <a:pt x="752" y="847"/>
                  </a:lnTo>
                  <a:lnTo>
                    <a:pt x="790" y="749"/>
                  </a:lnTo>
                  <a:lnTo>
                    <a:pt x="829" y="649"/>
                  </a:lnTo>
                  <a:lnTo>
                    <a:pt x="866" y="547"/>
                  </a:lnTo>
                  <a:lnTo>
                    <a:pt x="903" y="443"/>
                  </a:lnTo>
                  <a:lnTo>
                    <a:pt x="1359" y="0"/>
                  </a:lnTo>
                  <a:close/>
                </a:path>
              </a:pathLst>
            </a:custGeom>
            <a:solidFill>
              <a:srgbClr val="C4B0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4144" y="1774"/>
              <a:ext cx="424" cy="178"/>
            </a:xfrm>
            <a:custGeom>
              <a:avLst/>
              <a:gdLst/>
              <a:ahLst/>
              <a:cxnLst>
                <a:cxn ang="0">
                  <a:pos x="1552" y="139"/>
                </a:cxn>
                <a:cxn ang="0">
                  <a:pos x="1628" y="156"/>
                </a:cxn>
                <a:cxn ang="0">
                  <a:pos x="1682" y="175"/>
                </a:cxn>
                <a:cxn ang="0">
                  <a:pos x="1704" y="185"/>
                </a:cxn>
                <a:cxn ang="0">
                  <a:pos x="1742" y="143"/>
                </a:cxn>
                <a:cxn ang="0">
                  <a:pos x="1780" y="114"/>
                </a:cxn>
                <a:cxn ang="0">
                  <a:pos x="1833" y="85"/>
                </a:cxn>
                <a:cxn ang="0">
                  <a:pos x="1904" y="61"/>
                </a:cxn>
                <a:cxn ang="0">
                  <a:pos x="1991" y="49"/>
                </a:cxn>
                <a:cxn ang="0">
                  <a:pos x="2097" y="50"/>
                </a:cxn>
                <a:cxn ang="0">
                  <a:pos x="2223" y="72"/>
                </a:cxn>
                <a:cxn ang="0">
                  <a:pos x="2371" y="117"/>
                </a:cxn>
                <a:cxn ang="0">
                  <a:pos x="2543" y="192"/>
                </a:cxn>
                <a:cxn ang="0">
                  <a:pos x="2465" y="279"/>
                </a:cxn>
                <a:cxn ang="0">
                  <a:pos x="2364" y="380"/>
                </a:cxn>
                <a:cxn ang="0">
                  <a:pos x="2264" y="465"/>
                </a:cxn>
                <a:cxn ang="0">
                  <a:pos x="2200" y="509"/>
                </a:cxn>
                <a:cxn ang="0">
                  <a:pos x="2138" y="545"/>
                </a:cxn>
                <a:cxn ang="0">
                  <a:pos x="2078" y="565"/>
                </a:cxn>
                <a:cxn ang="0">
                  <a:pos x="2049" y="577"/>
                </a:cxn>
                <a:cxn ang="0">
                  <a:pos x="2100" y="630"/>
                </a:cxn>
                <a:cxn ang="0">
                  <a:pos x="2157" y="709"/>
                </a:cxn>
                <a:cxn ang="0">
                  <a:pos x="2196" y="780"/>
                </a:cxn>
                <a:cxn ang="0">
                  <a:pos x="2224" y="845"/>
                </a:cxn>
                <a:cxn ang="0">
                  <a:pos x="2250" y="918"/>
                </a:cxn>
                <a:cxn ang="0">
                  <a:pos x="2271" y="1001"/>
                </a:cxn>
                <a:cxn ang="0">
                  <a:pos x="2245" y="1040"/>
                </a:cxn>
                <a:cxn ang="0">
                  <a:pos x="2129" y="1059"/>
                </a:cxn>
                <a:cxn ang="0">
                  <a:pos x="2030" y="1068"/>
                </a:cxn>
                <a:cxn ang="0">
                  <a:pos x="1916" y="1066"/>
                </a:cxn>
                <a:cxn ang="0">
                  <a:pos x="1795" y="1048"/>
                </a:cxn>
                <a:cxn ang="0">
                  <a:pos x="1669" y="1012"/>
                </a:cxn>
                <a:cxn ang="0">
                  <a:pos x="1548" y="948"/>
                </a:cxn>
                <a:cxn ang="0">
                  <a:pos x="1436" y="854"/>
                </a:cxn>
                <a:cxn ang="0">
                  <a:pos x="1340" y="723"/>
                </a:cxn>
                <a:cxn ang="0">
                  <a:pos x="1190" y="609"/>
                </a:cxn>
                <a:cxn ang="0">
                  <a:pos x="1134" y="630"/>
                </a:cxn>
                <a:cxn ang="0">
                  <a:pos x="1043" y="655"/>
                </a:cxn>
                <a:cxn ang="0">
                  <a:pos x="951" y="670"/>
                </a:cxn>
                <a:cxn ang="0">
                  <a:pos x="843" y="678"/>
                </a:cxn>
                <a:cxn ang="0">
                  <a:pos x="722" y="672"/>
                </a:cxn>
                <a:cxn ang="0">
                  <a:pos x="591" y="649"/>
                </a:cxn>
                <a:cxn ang="0">
                  <a:pos x="453" y="603"/>
                </a:cxn>
                <a:cxn ang="0">
                  <a:pos x="311" y="529"/>
                </a:cxn>
                <a:cxn ang="0">
                  <a:pos x="168" y="422"/>
                </a:cxn>
                <a:cxn ang="0">
                  <a:pos x="92" y="328"/>
                </a:cxn>
                <a:cxn ang="0">
                  <a:pos x="51" y="246"/>
                </a:cxn>
                <a:cxn ang="0">
                  <a:pos x="14" y="148"/>
                </a:cxn>
                <a:cxn ang="0">
                  <a:pos x="3" y="102"/>
                </a:cxn>
                <a:cxn ang="0">
                  <a:pos x="0" y="59"/>
                </a:cxn>
                <a:cxn ang="0">
                  <a:pos x="8" y="25"/>
                </a:cxn>
                <a:cxn ang="0">
                  <a:pos x="31" y="0"/>
                </a:cxn>
                <a:cxn ang="0">
                  <a:pos x="53" y="26"/>
                </a:cxn>
                <a:cxn ang="0">
                  <a:pos x="90" y="59"/>
                </a:cxn>
                <a:cxn ang="0">
                  <a:pos x="151" y="100"/>
                </a:cxn>
                <a:cxn ang="0">
                  <a:pos x="240" y="142"/>
                </a:cxn>
                <a:cxn ang="0">
                  <a:pos x="358" y="180"/>
                </a:cxn>
                <a:cxn ang="0">
                  <a:pos x="510" y="211"/>
                </a:cxn>
                <a:cxn ang="0">
                  <a:pos x="701" y="226"/>
                </a:cxn>
                <a:cxn ang="0">
                  <a:pos x="931" y="223"/>
                </a:cxn>
                <a:cxn ang="0">
                  <a:pos x="1207" y="194"/>
                </a:cxn>
                <a:cxn ang="0">
                  <a:pos x="1532" y="136"/>
                </a:cxn>
              </a:cxnLst>
              <a:rect l="0" t="0" r="r" b="b"/>
              <a:pathLst>
                <a:path w="2543" h="1068">
                  <a:moveTo>
                    <a:pt x="1532" y="136"/>
                  </a:moveTo>
                  <a:lnTo>
                    <a:pt x="1537" y="136"/>
                  </a:lnTo>
                  <a:lnTo>
                    <a:pt x="1552" y="139"/>
                  </a:lnTo>
                  <a:lnTo>
                    <a:pt x="1574" y="142"/>
                  </a:lnTo>
                  <a:lnTo>
                    <a:pt x="1600" y="148"/>
                  </a:lnTo>
                  <a:lnTo>
                    <a:pt x="1628" y="156"/>
                  </a:lnTo>
                  <a:lnTo>
                    <a:pt x="1656" y="165"/>
                  </a:lnTo>
                  <a:lnTo>
                    <a:pt x="1669" y="170"/>
                  </a:lnTo>
                  <a:lnTo>
                    <a:pt x="1682" y="175"/>
                  </a:lnTo>
                  <a:lnTo>
                    <a:pt x="1692" y="182"/>
                  </a:lnTo>
                  <a:lnTo>
                    <a:pt x="1702" y="189"/>
                  </a:lnTo>
                  <a:lnTo>
                    <a:pt x="1704" y="185"/>
                  </a:lnTo>
                  <a:lnTo>
                    <a:pt x="1711" y="175"/>
                  </a:lnTo>
                  <a:lnTo>
                    <a:pt x="1723" y="161"/>
                  </a:lnTo>
                  <a:lnTo>
                    <a:pt x="1742" y="143"/>
                  </a:lnTo>
                  <a:lnTo>
                    <a:pt x="1753" y="134"/>
                  </a:lnTo>
                  <a:lnTo>
                    <a:pt x="1766" y="123"/>
                  </a:lnTo>
                  <a:lnTo>
                    <a:pt x="1780" y="114"/>
                  </a:lnTo>
                  <a:lnTo>
                    <a:pt x="1796" y="104"/>
                  </a:lnTo>
                  <a:lnTo>
                    <a:pt x="1815" y="94"/>
                  </a:lnTo>
                  <a:lnTo>
                    <a:pt x="1833" y="85"/>
                  </a:lnTo>
                  <a:lnTo>
                    <a:pt x="1855" y="77"/>
                  </a:lnTo>
                  <a:lnTo>
                    <a:pt x="1879" y="68"/>
                  </a:lnTo>
                  <a:lnTo>
                    <a:pt x="1904" y="61"/>
                  </a:lnTo>
                  <a:lnTo>
                    <a:pt x="1931" y="56"/>
                  </a:lnTo>
                  <a:lnTo>
                    <a:pt x="1960" y="52"/>
                  </a:lnTo>
                  <a:lnTo>
                    <a:pt x="1991" y="49"/>
                  </a:lnTo>
                  <a:lnTo>
                    <a:pt x="2024" y="47"/>
                  </a:lnTo>
                  <a:lnTo>
                    <a:pt x="2059" y="48"/>
                  </a:lnTo>
                  <a:lnTo>
                    <a:pt x="2097" y="50"/>
                  </a:lnTo>
                  <a:lnTo>
                    <a:pt x="2137" y="55"/>
                  </a:lnTo>
                  <a:lnTo>
                    <a:pt x="2180" y="62"/>
                  </a:lnTo>
                  <a:lnTo>
                    <a:pt x="2223" y="72"/>
                  </a:lnTo>
                  <a:lnTo>
                    <a:pt x="2271" y="84"/>
                  </a:lnTo>
                  <a:lnTo>
                    <a:pt x="2320" y="99"/>
                  </a:lnTo>
                  <a:lnTo>
                    <a:pt x="2371" y="117"/>
                  </a:lnTo>
                  <a:lnTo>
                    <a:pt x="2426" y="139"/>
                  </a:lnTo>
                  <a:lnTo>
                    <a:pt x="2483" y="164"/>
                  </a:lnTo>
                  <a:lnTo>
                    <a:pt x="2543" y="192"/>
                  </a:lnTo>
                  <a:lnTo>
                    <a:pt x="2529" y="209"/>
                  </a:lnTo>
                  <a:lnTo>
                    <a:pt x="2492" y="251"/>
                  </a:lnTo>
                  <a:lnTo>
                    <a:pt x="2465" y="279"/>
                  </a:lnTo>
                  <a:lnTo>
                    <a:pt x="2435" y="311"/>
                  </a:lnTo>
                  <a:lnTo>
                    <a:pt x="2401" y="344"/>
                  </a:lnTo>
                  <a:lnTo>
                    <a:pt x="2364" y="380"/>
                  </a:lnTo>
                  <a:lnTo>
                    <a:pt x="2325" y="415"/>
                  </a:lnTo>
                  <a:lnTo>
                    <a:pt x="2284" y="449"/>
                  </a:lnTo>
                  <a:lnTo>
                    <a:pt x="2264" y="465"/>
                  </a:lnTo>
                  <a:lnTo>
                    <a:pt x="2243" y="481"/>
                  </a:lnTo>
                  <a:lnTo>
                    <a:pt x="2221" y="496"/>
                  </a:lnTo>
                  <a:lnTo>
                    <a:pt x="2200" y="509"/>
                  </a:lnTo>
                  <a:lnTo>
                    <a:pt x="2180" y="522"/>
                  </a:lnTo>
                  <a:lnTo>
                    <a:pt x="2159" y="534"/>
                  </a:lnTo>
                  <a:lnTo>
                    <a:pt x="2138" y="545"/>
                  </a:lnTo>
                  <a:lnTo>
                    <a:pt x="2117" y="553"/>
                  </a:lnTo>
                  <a:lnTo>
                    <a:pt x="2098" y="560"/>
                  </a:lnTo>
                  <a:lnTo>
                    <a:pt x="2078" y="565"/>
                  </a:lnTo>
                  <a:lnTo>
                    <a:pt x="2059" y="569"/>
                  </a:lnTo>
                  <a:lnTo>
                    <a:pt x="2041" y="571"/>
                  </a:lnTo>
                  <a:lnTo>
                    <a:pt x="2049" y="577"/>
                  </a:lnTo>
                  <a:lnTo>
                    <a:pt x="2070" y="597"/>
                  </a:lnTo>
                  <a:lnTo>
                    <a:pt x="2084" y="612"/>
                  </a:lnTo>
                  <a:lnTo>
                    <a:pt x="2100" y="630"/>
                  </a:lnTo>
                  <a:lnTo>
                    <a:pt x="2118" y="653"/>
                  </a:lnTo>
                  <a:lnTo>
                    <a:pt x="2137" y="679"/>
                  </a:lnTo>
                  <a:lnTo>
                    <a:pt x="2157" y="709"/>
                  </a:lnTo>
                  <a:lnTo>
                    <a:pt x="2177" y="742"/>
                  </a:lnTo>
                  <a:lnTo>
                    <a:pt x="2187" y="761"/>
                  </a:lnTo>
                  <a:lnTo>
                    <a:pt x="2196" y="780"/>
                  </a:lnTo>
                  <a:lnTo>
                    <a:pt x="2206" y="800"/>
                  </a:lnTo>
                  <a:lnTo>
                    <a:pt x="2216" y="822"/>
                  </a:lnTo>
                  <a:lnTo>
                    <a:pt x="2224" y="845"/>
                  </a:lnTo>
                  <a:lnTo>
                    <a:pt x="2234" y="867"/>
                  </a:lnTo>
                  <a:lnTo>
                    <a:pt x="2242" y="892"/>
                  </a:lnTo>
                  <a:lnTo>
                    <a:pt x="2250" y="918"/>
                  </a:lnTo>
                  <a:lnTo>
                    <a:pt x="2257" y="944"/>
                  </a:lnTo>
                  <a:lnTo>
                    <a:pt x="2265" y="972"/>
                  </a:lnTo>
                  <a:lnTo>
                    <a:pt x="2271" y="1001"/>
                  </a:lnTo>
                  <a:lnTo>
                    <a:pt x="2277" y="1031"/>
                  </a:lnTo>
                  <a:lnTo>
                    <a:pt x="2269" y="1033"/>
                  </a:lnTo>
                  <a:lnTo>
                    <a:pt x="2245" y="1040"/>
                  </a:lnTo>
                  <a:lnTo>
                    <a:pt x="2208" y="1047"/>
                  </a:lnTo>
                  <a:lnTo>
                    <a:pt x="2158" y="1055"/>
                  </a:lnTo>
                  <a:lnTo>
                    <a:pt x="2129" y="1059"/>
                  </a:lnTo>
                  <a:lnTo>
                    <a:pt x="2098" y="1062"/>
                  </a:lnTo>
                  <a:lnTo>
                    <a:pt x="2066" y="1066"/>
                  </a:lnTo>
                  <a:lnTo>
                    <a:pt x="2030" y="1068"/>
                  </a:lnTo>
                  <a:lnTo>
                    <a:pt x="1994" y="1068"/>
                  </a:lnTo>
                  <a:lnTo>
                    <a:pt x="1956" y="1068"/>
                  </a:lnTo>
                  <a:lnTo>
                    <a:pt x="1916" y="1066"/>
                  </a:lnTo>
                  <a:lnTo>
                    <a:pt x="1877" y="1061"/>
                  </a:lnTo>
                  <a:lnTo>
                    <a:pt x="1835" y="1056"/>
                  </a:lnTo>
                  <a:lnTo>
                    <a:pt x="1795" y="1048"/>
                  </a:lnTo>
                  <a:lnTo>
                    <a:pt x="1752" y="1039"/>
                  </a:lnTo>
                  <a:lnTo>
                    <a:pt x="1711" y="1026"/>
                  </a:lnTo>
                  <a:lnTo>
                    <a:pt x="1669" y="1012"/>
                  </a:lnTo>
                  <a:lnTo>
                    <a:pt x="1628" y="993"/>
                  </a:lnTo>
                  <a:lnTo>
                    <a:pt x="1588" y="972"/>
                  </a:lnTo>
                  <a:lnTo>
                    <a:pt x="1548" y="948"/>
                  </a:lnTo>
                  <a:lnTo>
                    <a:pt x="1510" y="920"/>
                  </a:lnTo>
                  <a:lnTo>
                    <a:pt x="1472" y="889"/>
                  </a:lnTo>
                  <a:lnTo>
                    <a:pt x="1436" y="854"/>
                  </a:lnTo>
                  <a:lnTo>
                    <a:pt x="1402" y="814"/>
                  </a:lnTo>
                  <a:lnTo>
                    <a:pt x="1370" y="771"/>
                  </a:lnTo>
                  <a:lnTo>
                    <a:pt x="1340" y="723"/>
                  </a:lnTo>
                  <a:lnTo>
                    <a:pt x="1312" y="671"/>
                  </a:lnTo>
                  <a:lnTo>
                    <a:pt x="1287" y="613"/>
                  </a:lnTo>
                  <a:lnTo>
                    <a:pt x="1190" y="609"/>
                  </a:lnTo>
                  <a:lnTo>
                    <a:pt x="1183" y="612"/>
                  </a:lnTo>
                  <a:lnTo>
                    <a:pt x="1165" y="619"/>
                  </a:lnTo>
                  <a:lnTo>
                    <a:pt x="1134" y="630"/>
                  </a:lnTo>
                  <a:lnTo>
                    <a:pt x="1093" y="642"/>
                  </a:lnTo>
                  <a:lnTo>
                    <a:pt x="1069" y="648"/>
                  </a:lnTo>
                  <a:lnTo>
                    <a:pt x="1043" y="655"/>
                  </a:lnTo>
                  <a:lnTo>
                    <a:pt x="1014" y="660"/>
                  </a:lnTo>
                  <a:lnTo>
                    <a:pt x="984" y="665"/>
                  </a:lnTo>
                  <a:lnTo>
                    <a:pt x="951" y="670"/>
                  </a:lnTo>
                  <a:lnTo>
                    <a:pt x="917" y="673"/>
                  </a:lnTo>
                  <a:lnTo>
                    <a:pt x="880" y="676"/>
                  </a:lnTo>
                  <a:lnTo>
                    <a:pt x="843" y="678"/>
                  </a:lnTo>
                  <a:lnTo>
                    <a:pt x="805" y="678"/>
                  </a:lnTo>
                  <a:lnTo>
                    <a:pt x="764" y="675"/>
                  </a:lnTo>
                  <a:lnTo>
                    <a:pt x="722" y="672"/>
                  </a:lnTo>
                  <a:lnTo>
                    <a:pt x="679" y="667"/>
                  </a:lnTo>
                  <a:lnTo>
                    <a:pt x="636" y="659"/>
                  </a:lnTo>
                  <a:lnTo>
                    <a:pt x="591" y="649"/>
                  </a:lnTo>
                  <a:lnTo>
                    <a:pt x="545" y="636"/>
                  </a:lnTo>
                  <a:lnTo>
                    <a:pt x="500" y="621"/>
                  </a:lnTo>
                  <a:lnTo>
                    <a:pt x="453" y="603"/>
                  </a:lnTo>
                  <a:lnTo>
                    <a:pt x="405" y="582"/>
                  </a:lnTo>
                  <a:lnTo>
                    <a:pt x="358" y="557"/>
                  </a:lnTo>
                  <a:lnTo>
                    <a:pt x="311" y="529"/>
                  </a:lnTo>
                  <a:lnTo>
                    <a:pt x="263" y="497"/>
                  </a:lnTo>
                  <a:lnTo>
                    <a:pt x="216" y="462"/>
                  </a:lnTo>
                  <a:lnTo>
                    <a:pt x="168" y="422"/>
                  </a:lnTo>
                  <a:lnTo>
                    <a:pt x="121" y="378"/>
                  </a:lnTo>
                  <a:lnTo>
                    <a:pt x="113" y="364"/>
                  </a:lnTo>
                  <a:lnTo>
                    <a:pt x="92" y="328"/>
                  </a:lnTo>
                  <a:lnTo>
                    <a:pt x="79" y="304"/>
                  </a:lnTo>
                  <a:lnTo>
                    <a:pt x="65" y="276"/>
                  </a:lnTo>
                  <a:lnTo>
                    <a:pt x="51" y="246"/>
                  </a:lnTo>
                  <a:lnTo>
                    <a:pt x="37" y="214"/>
                  </a:lnTo>
                  <a:lnTo>
                    <a:pt x="24" y="180"/>
                  </a:lnTo>
                  <a:lnTo>
                    <a:pt x="14" y="148"/>
                  </a:lnTo>
                  <a:lnTo>
                    <a:pt x="9" y="133"/>
                  </a:lnTo>
                  <a:lnTo>
                    <a:pt x="5" y="117"/>
                  </a:lnTo>
                  <a:lnTo>
                    <a:pt x="3" y="102"/>
                  </a:lnTo>
                  <a:lnTo>
                    <a:pt x="1" y="87"/>
                  </a:lnTo>
                  <a:lnTo>
                    <a:pt x="0" y="73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4" y="35"/>
                  </a:lnTo>
                  <a:lnTo>
                    <a:pt x="8" y="25"/>
                  </a:lnTo>
                  <a:lnTo>
                    <a:pt x="15" y="16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34" y="5"/>
                  </a:lnTo>
                  <a:lnTo>
                    <a:pt x="45" y="18"/>
                  </a:lnTo>
                  <a:lnTo>
                    <a:pt x="53" y="26"/>
                  </a:lnTo>
                  <a:lnTo>
                    <a:pt x="62" y="36"/>
                  </a:lnTo>
                  <a:lnTo>
                    <a:pt x="76" y="47"/>
                  </a:lnTo>
                  <a:lnTo>
                    <a:pt x="90" y="59"/>
                  </a:lnTo>
                  <a:lnTo>
                    <a:pt x="108" y="73"/>
                  </a:lnTo>
                  <a:lnTo>
                    <a:pt x="129" y="86"/>
                  </a:lnTo>
                  <a:lnTo>
                    <a:pt x="151" y="100"/>
                  </a:lnTo>
                  <a:lnTo>
                    <a:pt x="178" y="114"/>
                  </a:lnTo>
                  <a:lnTo>
                    <a:pt x="207" y="129"/>
                  </a:lnTo>
                  <a:lnTo>
                    <a:pt x="240" y="142"/>
                  </a:lnTo>
                  <a:lnTo>
                    <a:pt x="276" y="156"/>
                  </a:lnTo>
                  <a:lnTo>
                    <a:pt x="315" y="168"/>
                  </a:lnTo>
                  <a:lnTo>
                    <a:pt x="358" y="180"/>
                  </a:lnTo>
                  <a:lnTo>
                    <a:pt x="405" y="192"/>
                  </a:lnTo>
                  <a:lnTo>
                    <a:pt x="456" y="202"/>
                  </a:lnTo>
                  <a:lnTo>
                    <a:pt x="510" y="211"/>
                  </a:lnTo>
                  <a:lnTo>
                    <a:pt x="569" y="218"/>
                  </a:lnTo>
                  <a:lnTo>
                    <a:pt x="633" y="223"/>
                  </a:lnTo>
                  <a:lnTo>
                    <a:pt x="701" y="226"/>
                  </a:lnTo>
                  <a:lnTo>
                    <a:pt x="773" y="227"/>
                  </a:lnTo>
                  <a:lnTo>
                    <a:pt x="849" y="226"/>
                  </a:lnTo>
                  <a:lnTo>
                    <a:pt x="931" y="223"/>
                  </a:lnTo>
                  <a:lnTo>
                    <a:pt x="1018" y="216"/>
                  </a:lnTo>
                  <a:lnTo>
                    <a:pt x="1111" y="206"/>
                  </a:lnTo>
                  <a:lnTo>
                    <a:pt x="1207" y="194"/>
                  </a:lnTo>
                  <a:lnTo>
                    <a:pt x="1310" y="178"/>
                  </a:lnTo>
                  <a:lnTo>
                    <a:pt x="1418" y="159"/>
                  </a:lnTo>
                  <a:lnTo>
                    <a:pt x="1532" y="1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9" name="Freeform 25"/>
            <p:cNvSpPr>
              <a:spLocks/>
            </p:cNvSpPr>
            <p:nvPr/>
          </p:nvSpPr>
          <p:spPr bwMode="auto">
            <a:xfrm>
              <a:off x="4359" y="1814"/>
              <a:ext cx="135" cy="89"/>
            </a:xfrm>
            <a:custGeom>
              <a:avLst/>
              <a:gdLst/>
              <a:ahLst/>
              <a:cxnLst>
                <a:cxn ang="0">
                  <a:pos x="422" y="55"/>
                </a:cxn>
                <a:cxn ang="0">
                  <a:pos x="394" y="127"/>
                </a:cxn>
                <a:cxn ang="0">
                  <a:pos x="366" y="177"/>
                </a:cxn>
                <a:cxn ang="0">
                  <a:pos x="328" y="227"/>
                </a:cxn>
                <a:cxn ang="0">
                  <a:pos x="277" y="275"/>
                </a:cxn>
                <a:cxn ang="0">
                  <a:pos x="212" y="316"/>
                </a:cxn>
                <a:cxn ang="0">
                  <a:pos x="133" y="348"/>
                </a:cxn>
                <a:cxn ang="0">
                  <a:pos x="36" y="368"/>
                </a:cxn>
                <a:cxn ang="0">
                  <a:pos x="338" y="450"/>
                </a:cxn>
                <a:cxn ang="0">
                  <a:pos x="363" y="476"/>
                </a:cxn>
                <a:cxn ang="0">
                  <a:pos x="401" y="503"/>
                </a:cxn>
                <a:cxn ang="0">
                  <a:pos x="449" y="522"/>
                </a:cxn>
                <a:cxn ang="0">
                  <a:pos x="485" y="530"/>
                </a:cxn>
                <a:cxn ang="0">
                  <a:pos x="526" y="532"/>
                </a:cxn>
                <a:cxn ang="0">
                  <a:pos x="572" y="528"/>
                </a:cxn>
                <a:cxn ang="0">
                  <a:pos x="597" y="519"/>
                </a:cxn>
                <a:cxn ang="0">
                  <a:pos x="542" y="499"/>
                </a:cxn>
                <a:cxn ang="0">
                  <a:pos x="489" y="474"/>
                </a:cxn>
                <a:cxn ang="0">
                  <a:pos x="459" y="454"/>
                </a:cxn>
                <a:cxn ang="0">
                  <a:pos x="444" y="438"/>
                </a:cxn>
                <a:cxn ang="0">
                  <a:pos x="436" y="421"/>
                </a:cxn>
                <a:cxn ang="0">
                  <a:pos x="440" y="404"/>
                </a:cxn>
                <a:cxn ang="0">
                  <a:pos x="453" y="390"/>
                </a:cxn>
                <a:cxn ang="0">
                  <a:pos x="470" y="383"/>
                </a:cxn>
                <a:cxn ang="0">
                  <a:pos x="489" y="382"/>
                </a:cxn>
                <a:cxn ang="0">
                  <a:pos x="538" y="391"/>
                </a:cxn>
                <a:cxn ang="0">
                  <a:pos x="599" y="403"/>
                </a:cxn>
                <a:cxn ang="0">
                  <a:pos x="663" y="406"/>
                </a:cxn>
                <a:cxn ang="0">
                  <a:pos x="707" y="401"/>
                </a:cxn>
                <a:cxn ang="0">
                  <a:pos x="756" y="388"/>
                </a:cxn>
                <a:cxn ang="0">
                  <a:pos x="742" y="329"/>
                </a:cxn>
                <a:cxn ang="0">
                  <a:pos x="667" y="327"/>
                </a:cxn>
                <a:cxn ang="0">
                  <a:pos x="585" y="316"/>
                </a:cxn>
                <a:cxn ang="0">
                  <a:pos x="528" y="303"/>
                </a:cxn>
                <a:cxn ang="0">
                  <a:pos x="487" y="288"/>
                </a:cxn>
                <a:cxn ang="0">
                  <a:pos x="452" y="269"/>
                </a:cxn>
                <a:cxn ang="0">
                  <a:pos x="422" y="246"/>
                </a:cxn>
                <a:cxn ang="0">
                  <a:pos x="440" y="204"/>
                </a:cxn>
                <a:cxn ang="0">
                  <a:pos x="490" y="153"/>
                </a:cxn>
                <a:cxn ang="0">
                  <a:pos x="540" y="115"/>
                </a:cxn>
                <a:cxn ang="0">
                  <a:pos x="585" y="88"/>
                </a:cxn>
                <a:cxn ang="0">
                  <a:pos x="637" y="64"/>
                </a:cxn>
                <a:cxn ang="0">
                  <a:pos x="696" y="46"/>
                </a:cxn>
                <a:cxn ang="0">
                  <a:pos x="761" y="35"/>
                </a:cxn>
                <a:cxn ang="0">
                  <a:pos x="802" y="32"/>
                </a:cxn>
                <a:cxn ang="0">
                  <a:pos x="717" y="18"/>
                </a:cxn>
                <a:cxn ang="0">
                  <a:pos x="655" y="15"/>
                </a:cxn>
                <a:cxn ang="0">
                  <a:pos x="589" y="20"/>
                </a:cxn>
                <a:cxn ang="0">
                  <a:pos x="546" y="30"/>
                </a:cxn>
                <a:cxn ang="0">
                  <a:pos x="527" y="17"/>
                </a:cxn>
                <a:cxn ang="0">
                  <a:pos x="480" y="5"/>
                </a:cxn>
                <a:cxn ang="0">
                  <a:pos x="433" y="0"/>
                </a:cxn>
              </a:cxnLst>
              <a:rect l="0" t="0" r="r" b="b"/>
              <a:pathLst>
                <a:path w="809" h="532">
                  <a:moveTo>
                    <a:pt x="433" y="0"/>
                  </a:moveTo>
                  <a:lnTo>
                    <a:pt x="431" y="15"/>
                  </a:lnTo>
                  <a:lnTo>
                    <a:pt x="422" y="55"/>
                  </a:lnTo>
                  <a:lnTo>
                    <a:pt x="414" y="82"/>
                  </a:lnTo>
                  <a:lnTo>
                    <a:pt x="401" y="112"/>
                  </a:lnTo>
                  <a:lnTo>
                    <a:pt x="394" y="127"/>
                  </a:lnTo>
                  <a:lnTo>
                    <a:pt x="386" y="144"/>
                  </a:lnTo>
                  <a:lnTo>
                    <a:pt x="376" y="161"/>
                  </a:lnTo>
                  <a:lnTo>
                    <a:pt x="366" y="177"/>
                  </a:lnTo>
                  <a:lnTo>
                    <a:pt x="354" y="194"/>
                  </a:lnTo>
                  <a:lnTo>
                    <a:pt x="341" y="210"/>
                  </a:lnTo>
                  <a:lnTo>
                    <a:pt x="328" y="227"/>
                  </a:lnTo>
                  <a:lnTo>
                    <a:pt x="312" y="244"/>
                  </a:lnTo>
                  <a:lnTo>
                    <a:pt x="295" y="259"/>
                  </a:lnTo>
                  <a:lnTo>
                    <a:pt x="277" y="275"/>
                  </a:lnTo>
                  <a:lnTo>
                    <a:pt x="257" y="289"/>
                  </a:lnTo>
                  <a:lnTo>
                    <a:pt x="235" y="304"/>
                  </a:lnTo>
                  <a:lnTo>
                    <a:pt x="212" y="316"/>
                  </a:lnTo>
                  <a:lnTo>
                    <a:pt x="188" y="329"/>
                  </a:lnTo>
                  <a:lnTo>
                    <a:pt x="161" y="339"/>
                  </a:lnTo>
                  <a:lnTo>
                    <a:pt x="133" y="348"/>
                  </a:lnTo>
                  <a:lnTo>
                    <a:pt x="103" y="357"/>
                  </a:lnTo>
                  <a:lnTo>
                    <a:pt x="70" y="364"/>
                  </a:lnTo>
                  <a:lnTo>
                    <a:pt x="36" y="368"/>
                  </a:lnTo>
                  <a:lnTo>
                    <a:pt x="0" y="371"/>
                  </a:lnTo>
                  <a:lnTo>
                    <a:pt x="216" y="461"/>
                  </a:lnTo>
                  <a:lnTo>
                    <a:pt x="338" y="450"/>
                  </a:lnTo>
                  <a:lnTo>
                    <a:pt x="342" y="455"/>
                  </a:lnTo>
                  <a:lnTo>
                    <a:pt x="353" y="468"/>
                  </a:lnTo>
                  <a:lnTo>
                    <a:pt x="363" y="476"/>
                  </a:lnTo>
                  <a:lnTo>
                    <a:pt x="373" y="484"/>
                  </a:lnTo>
                  <a:lnTo>
                    <a:pt x="387" y="494"/>
                  </a:lnTo>
                  <a:lnTo>
                    <a:pt x="401" y="503"/>
                  </a:lnTo>
                  <a:lnTo>
                    <a:pt x="419" y="511"/>
                  </a:lnTo>
                  <a:lnTo>
                    <a:pt x="438" y="519"/>
                  </a:lnTo>
                  <a:lnTo>
                    <a:pt x="449" y="522"/>
                  </a:lnTo>
                  <a:lnTo>
                    <a:pt x="460" y="525"/>
                  </a:lnTo>
                  <a:lnTo>
                    <a:pt x="473" y="528"/>
                  </a:lnTo>
                  <a:lnTo>
                    <a:pt x="485" y="530"/>
                  </a:lnTo>
                  <a:lnTo>
                    <a:pt x="498" y="531"/>
                  </a:lnTo>
                  <a:lnTo>
                    <a:pt x="512" y="532"/>
                  </a:lnTo>
                  <a:lnTo>
                    <a:pt x="526" y="532"/>
                  </a:lnTo>
                  <a:lnTo>
                    <a:pt x="541" y="531"/>
                  </a:lnTo>
                  <a:lnTo>
                    <a:pt x="557" y="530"/>
                  </a:lnTo>
                  <a:lnTo>
                    <a:pt x="572" y="528"/>
                  </a:lnTo>
                  <a:lnTo>
                    <a:pt x="589" y="526"/>
                  </a:lnTo>
                  <a:lnTo>
                    <a:pt x="606" y="522"/>
                  </a:lnTo>
                  <a:lnTo>
                    <a:pt x="597" y="519"/>
                  </a:lnTo>
                  <a:lnTo>
                    <a:pt x="574" y="510"/>
                  </a:lnTo>
                  <a:lnTo>
                    <a:pt x="559" y="505"/>
                  </a:lnTo>
                  <a:lnTo>
                    <a:pt x="542" y="499"/>
                  </a:lnTo>
                  <a:lnTo>
                    <a:pt x="525" y="491"/>
                  </a:lnTo>
                  <a:lnTo>
                    <a:pt x="506" y="482"/>
                  </a:lnTo>
                  <a:lnTo>
                    <a:pt x="489" y="474"/>
                  </a:lnTo>
                  <a:lnTo>
                    <a:pt x="474" y="464"/>
                  </a:lnTo>
                  <a:lnTo>
                    <a:pt x="466" y="459"/>
                  </a:lnTo>
                  <a:lnTo>
                    <a:pt x="459" y="454"/>
                  </a:lnTo>
                  <a:lnTo>
                    <a:pt x="453" y="449"/>
                  </a:lnTo>
                  <a:lnTo>
                    <a:pt x="448" y="443"/>
                  </a:lnTo>
                  <a:lnTo>
                    <a:pt x="444" y="438"/>
                  </a:lnTo>
                  <a:lnTo>
                    <a:pt x="441" y="432"/>
                  </a:lnTo>
                  <a:lnTo>
                    <a:pt x="437" y="427"/>
                  </a:lnTo>
                  <a:lnTo>
                    <a:pt x="436" y="421"/>
                  </a:lnTo>
                  <a:lnTo>
                    <a:pt x="436" y="416"/>
                  </a:lnTo>
                  <a:lnTo>
                    <a:pt x="437" y="411"/>
                  </a:lnTo>
                  <a:lnTo>
                    <a:pt x="440" y="404"/>
                  </a:lnTo>
                  <a:lnTo>
                    <a:pt x="444" y="399"/>
                  </a:lnTo>
                  <a:lnTo>
                    <a:pt x="448" y="394"/>
                  </a:lnTo>
                  <a:lnTo>
                    <a:pt x="453" y="390"/>
                  </a:lnTo>
                  <a:lnTo>
                    <a:pt x="458" y="387"/>
                  </a:lnTo>
                  <a:lnTo>
                    <a:pt x="464" y="384"/>
                  </a:lnTo>
                  <a:lnTo>
                    <a:pt x="470" y="383"/>
                  </a:lnTo>
                  <a:lnTo>
                    <a:pt x="476" y="382"/>
                  </a:lnTo>
                  <a:lnTo>
                    <a:pt x="483" y="381"/>
                  </a:lnTo>
                  <a:lnTo>
                    <a:pt x="489" y="382"/>
                  </a:lnTo>
                  <a:lnTo>
                    <a:pt x="504" y="383"/>
                  </a:lnTo>
                  <a:lnTo>
                    <a:pt x="520" y="387"/>
                  </a:lnTo>
                  <a:lnTo>
                    <a:pt x="538" y="391"/>
                  </a:lnTo>
                  <a:lnTo>
                    <a:pt x="557" y="395"/>
                  </a:lnTo>
                  <a:lnTo>
                    <a:pt x="577" y="399"/>
                  </a:lnTo>
                  <a:lnTo>
                    <a:pt x="599" y="403"/>
                  </a:lnTo>
                  <a:lnTo>
                    <a:pt x="624" y="405"/>
                  </a:lnTo>
                  <a:lnTo>
                    <a:pt x="650" y="406"/>
                  </a:lnTo>
                  <a:lnTo>
                    <a:pt x="663" y="406"/>
                  </a:lnTo>
                  <a:lnTo>
                    <a:pt x="677" y="405"/>
                  </a:lnTo>
                  <a:lnTo>
                    <a:pt x="691" y="403"/>
                  </a:lnTo>
                  <a:lnTo>
                    <a:pt x="707" y="401"/>
                  </a:lnTo>
                  <a:lnTo>
                    <a:pt x="723" y="397"/>
                  </a:lnTo>
                  <a:lnTo>
                    <a:pt x="739" y="393"/>
                  </a:lnTo>
                  <a:lnTo>
                    <a:pt x="756" y="388"/>
                  </a:lnTo>
                  <a:lnTo>
                    <a:pt x="772" y="382"/>
                  </a:lnTo>
                  <a:lnTo>
                    <a:pt x="754" y="329"/>
                  </a:lnTo>
                  <a:lnTo>
                    <a:pt x="742" y="329"/>
                  </a:lnTo>
                  <a:lnTo>
                    <a:pt x="712" y="329"/>
                  </a:lnTo>
                  <a:lnTo>
                    <a:pt x="690" y="328"/>
                  </a:lnTo>
                  <a:lnTo>
                    <a:pt x="667" y="327"/>
                  </a:lnTo>
                  <a:lnTo>
                    <a:pt x="641" y="324"/>
                  </a:lnTo>
                  <a:lnTo>
                    <a:pt x="614" y="320"/>
                  </a:lnTo>
                  <a:lnTo>
                    <a:pt x="585" y="316"/>
                  </a:lnTo>
                  <a:lnTo>
                    <a:pt x="557" y="311"/>
                  </a:lnTo>
                  <a:lnTo>
                    <a:pt x="542" y="307"/>
                  </a:lnTo>
                  <a:lnTo>
                    <a:pt x="528" y="303"/>
                  </a:lnTo>
                  <a:lnTo>
                    <a:pt x="514" y="299"/>
                  </a:lnTo>
                  <a:lnTo>
                    <a:pt x="501" y="294"/>
                  </a:lnTo>
                  <a:lnTo>
                    <a:pt x="487" y="288"/>
                  </a:lnTo>
                  <a:lnTo>
                    <a:pt x="475" y="283"/>
                  </a:lnTo>
                  <a:lnTo>
                    <a:pt x="462" y="277"/>
                  </a:lnTo>
                  <a:lnTo>
                    <a:pt x="452" y="269"/>
                  </a:lnTo>
                  <a:lnTo>
                    <a:pt x="441" y="262"/>
                  </a:lnTo>
                  <a:lnTo>
                    <a:pt x="431" y="254"/>
                  </a:lnTo>
                  <a:lnTo>
                    <a:pt x="422" y="246"/>
                  </a:lnTo>
                  <a:lnTo>
                    <a:pt x="415" y="236"/>
                  </a:lnTo>
                  <a:lnTo>
                    <a:pt x="421" y="227"/>
                  </a:lnTo>
                  <a:lnTo>
                    <a:pt x="440" y="204"/>
                  </a:lnTo>
                  <a:lnTo>
                    <a:pt x="453" y="189"/>
                  </a:lnTo>
                  <a:lnTo>
                    <a:pt x="470" y="171"/>
                  </a:lnTo>
                  <a:lnTo>
                    <a:pt x="490" y="153"/>
                  </a:lnTo>
                  <a:lnTo>
                    <a:pt x="513" y="134"/>
                  </a:lnTo>
                  <a:lnTo>
                    <a:pt x="526" y="124"/>
                  </a:lnTo>
                  <a:lnTo>
                    <a:pt x="540" y="115"/>
                  </a:lnTo>
                  <a:lnTo>
                    <a:pt x="554" y="106"/>
                  </a:lnTo>
                  <a:lnTo>
                    <a:pt x="569" y="96"/>
                  </a:lnTo>
                  <a:lnTo>
                    <a:pt x="585" y="88"/>
                  </a:lnTo>
                  <a:lnTo>
                    <a:pt x="601" y="80"/>
                  </a:lnTo>
                  <a:lnTo>
                    <a:pt x="619" y="71"/>
                  </a:lnTo>
                  <a:lnTo>
                    <a:pt x="637" y="64"/>
                  </a:lnTo>
                  <a:lnTo>
                    <a:pt x="655" y="58"/>
                  </a:lnTo>
                  <a:lnTo>
                    <a:pt x="675" y="52"/>
                  </a:lnTo>
                  <a:lnTo>
                    <a:pt x="696" y="46"/>
                  </a:lnTo>
                  <a:lnTo>
                    <a:pt x="716" y="41"/>
                  </a:lnTo>
                  <a:lnTo>
                    <a:pt x="738" y="38"/>
                  </a:lnTo>
                  <a:lnTo>
                    <a:pt x="761" y="35"/>
                  </a:lnTo>
                  <a:lnTo>
                    <a:pt x="785" y="34"/>
                  </a:lnTo>
                  <a:lnTo>
                    <a:pt x="809" y="34"/>
                  </a:lnTo>
                  <a:lnTo>
                    <a:pt x="802" y="32"/>
                  </a:lnTo>
                  <a:lnTo>
                    <a:pt x="783" y="28"/>
                  </a:lnTo>
                  <a:lnTo>
                    <a:pt x="754" y="23"/>
                  </a:lnTo>
                  <a:lnTo>
                    <a:pt x="717" y="18"/>
                  </a:lnTo>
                  <a:lnTo>
                    <a:pt x="698" y="16"/>
                  </a:lnTo>
                  <a:lnTo>
                    <a:pt x="677" y="15"/>
                  </a:lnTo>
                  <a:lnTo>
                    <a:pt x="655" y="15"/>
                  </a:lnTo>
                  <a:lnTo>
                    <a:pt x="632" y="15"/>
                  </a:lnTo>
                  <a:lnTo>
                    <a:pt x="611" y="17"/>
                  </a:lnTo>
                  <a:lnTo>
                    <a:pt x="589" y="20"/>
                  </a:lnTo>
                  <a:lnTo>
                    <a:pt x="567" y="25"/>
                  </a:lnTo>
                  <a:lnTo>
                    <a:pt x="547" y="31"/>
                  </a:lnTo>
                  <a:lnTo>
                    <a:pt x="546" y="30"/>
                  </a:lnTo>
                  <a:lnTo>
                    <a:pt x="543" y="27"/>
                  </a:lnTo>
                  <a:lnTo>
                    <a:pt x="537" y="23"/>
                  </a:lnTo>
                  <a:lnTo>
                    <a:pt x="527" y="17"/>
                  </a:lnTo>
                  <a:lnTo>
                    <a:pt x="512" y="12"/>
                  </a:lnTo>
                  <a:lnTo>
                    <a:pt x="492" y="7"/>
                  </a:lnTo>
                  <a:lnTo>
                    <a:pt x="480" y="5"/>
                  </a:lnTo>
                  <a:lnTo>
                    <a:pt x="466" y="3"/>
                  </a:lnTo>
                  <a:lnTo>
                    <a:pt x="451" y="1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0" name="Freeform 26"/>
            <p:cNvSpPr>
              <a:spLocks/>
            </p:cNvSpPr>
            <p:nvPr/>
          </p:nvSpPr>
          <p:spPr bwMode="auto">
            <a:xfrm>
              <a:off x="4266" y="1797"/>
              <a:ext cx="134" cy="86"/>
            </a:xfrm>
            <a:custGeom>
              <a:avLst/>
              <a:gdLst/>
              <a:ahLst/>
              <a:cxnLst>
                <a:cxn ang="0">
                  <a:pos x="803" y="7"/>
                </a:cxn>
                <a:cxn ang="0">
                  <a:pos x="797" y="42"/>
                </a:cxn>
                <a:cxn ang="0">
                  <a:pos x="790" y="75"/>
                </a:cxn>
                <a:cxn ang="0">
                  <a:pos x="778" y="111"/>
                </a:cxn>
                <a:cxn ang="0">
                  <a:pos x="760" y="146"/>
                </a:cxn>
                <a:cxn ang="0">
                  <a:pos x="742" y="169"/>
                </a:cxn>
                <a:cxn ang="0">
                  <a:pos x="729" y="182"/>
                </a:cxn>
                <a:cxn ang="0">
                  <a:pos x="712" y="193"/>
                </a:cxn>
                <a:cxn ang="0">
                  <a:pos x="695" y="201"/>
                </a:cxn>
                <a:cxn ang="0">
                  <a:pos x="675" y="206"/>
                </a:cxn>
                <a:cxn ang="0">
                  <a:pos x="653" y="216"/>
                </a:cxn>
                <a:cxn ang="0">
                  <a:pos x="630" y="228"/>
                </a:cxn>
                <a:cxn ang="0">
                  <a:pos x="608" y="244"/>
                </a:cxn>
                <a:cxn ang="0">
                  <a:pos x="573" y="272"/>
                </a:cxn>
                <a:cxn ang="0">
                  <a:pos x="531" y="316"/>
                </a:cxn>
                <a:cxn ang="0">
                  <a:pos x="494" y="362"/>
                </a:cxn>
                <a:cxn ang="0">
                  <a:pos x="467" y="406"/>
                </a:cxn>
                <a:cxn ang="0">
                  <a:pos x="454" y="434"/>
                </a:cxn>
                <a:cxn ang="0">
                  <a:pos x="451" y="449"/>
                </a:cxn>
                <a:cxn ang="0">
                  <a:pos x="452" y="462"/>
                </a:cxn>
                <a:cxn ang="0">
                  <a:pos x="457" y="470"/>
                </a:cxn>
                <a:cxn ang="0">
                  <a:pos x="260" y="520"/>
                </a:cxn>
                <a:cxn ang="0">
                  <a:pos x="262" y="494"/>
                </a:cxn>
                <a:cxn ang="0">
                  <a:pos x="267" y="466"/>
                </a:cxn>
                <a:cxn ang="0">
                  <a:pos x="279" y="432"/>
                </a:cxn>
                <a:cxn ang="0">
                  <a:pos x="298" y="392"/>
                </a:cxn>
                <a:cxn ang="0">
                  <a:pos x="326" y="351"/>
                </a:cxn>
                <a:cxn ang="0">
                  <a:pos x="343" y="330"/>
                </a:cxn>
                <a:cxn ang="0">
                  <a:pos x="364" y="309"/>
                </a:cxn>
                <a:cxn ang="0">
                  <a:pos x="388" y="289"/>
                </a:cxn>
                <a:cxn ang="0">
                  <a:pos x="416" y="271"/>
                </a:cxn>
                <a:cxn ang="0">
                  <a:pos x="460" y="240"/>
                </a:cxn>
                <a:cxn ang="0">
                  <a:pos x="472" y="228"/>
                </a:cxn>
                <a:cxn ang="0">
                  <a:pos x="479" y="219"/>
                </a:cxn>
                <a:cxn ang="0">
                  <a:pos x="480" y="212"/>
                </a:cxn>
                <a:cxn ang="0">
                  <a:pos x="476" y="206"/>
                </a:cxn>
                <a:cxn ang="0">
                  <a:pos x="469" y="203"/>
                </a:cxn>
                <a:cxn ang="0">
                  <a:pos x="457" y="201"/>
                </a:cxn>
                <a:cxn ang="0">
                  <a:pos x="426" y="200"/>
                </a:cxn>
                <a:cxn ang="0">
                  <a:pos x="386" y="203"/>
                </a:cxn>
                <a:cxn ang="0">
                  <a:pos x="300" y="213"/>
                </a:cxn>
                <a:cxn ang="0">
                  <a:pos x="279" y="213"/>
                </a:cxn>
                <a:cxn ang="0">
                  <a:pos x="256" y="211"/>
                </a:cxn>
                <a:cxn ang="0">
                  <a:pos x="207" y="199"/>
                </a:cxn>
                <a:cxn ang="0">
                  <a:pos x="157" y="182"/>
                </a:cxn>
                <a:cxn ang="0">
                  <a:pos x="109" y="161"/>
                </a:cxn>
                <a:cxn ang="0">
                  <a:pos x="32" y="121"/>
                </a:cxn>
                <a:cxn ang="0">
                  <a:pos x="0" y="103"/>
                </a:cxn>
                <a:cxn ang="0">
                  <a:pos x="25" y="102"/>
                </a:cxn>
                <a:cxn ang="0">
                  <a:pos x="90" y="99"/>
                </a:cxn>
                <a:cxn ang="0">
                  <a:pos x="188" y="94"/>
                </a:cxn>
                <a:cxn ang="0">
                  <a:pos x="307" y="86"/>
                </a:cxn>
                <a:cxn ang="0">
                  <a:pos x="439" y="73"/>
                </a:cxn>
                <a:cxn ang="0">
                  <a:pos x="571" y="55"/>
                </a:cxn>
                <a:cxn ang="0">
                  <a:pos x="636" y="43"/>
                </a:cxn>
                <a:cxn ang="0">
                  <a:pos x="697" y="31"/>
                </a:cxn>
                <a:cxn ang="0">
                  <a:pos x="753" y="15"/>
                </a:cxn>
                <a:cxn ang="0">
                  <a:pos x="804" y="0"/>
                </a:cxn>
              </a:cxnLst>
              <a:rect l="0" t="0" r="r" b="b"/>
              <a:pathLst>
                <a:path w="804" h="520">
                  <a:moveTo>
                    <a:pt x="804" y="0"/>
                  </a:moveTo>
                  <a:lnTo>
                    <a:pt x="803" y="7"/>
                  </a:lnTo>
                  <a:lnTo>
                    <a:pt x="800" y="28"/>
                  </a:lnTo>
                  <a:lnTo>
                    <a:pt x="797" y="42"/>
                  </a:lnTo>
                  <a:lnTo>
                    <a:pt x="794" y="58"/>
                  </a:lnTo>
                  <a:lnTo>
                    <a:pt x="790" y="75"/>
                  </a:lnTo>
                  <a:lnTo>
                    <a:pt x="785" y="92"/>
                  </a:lnTo>
                  <a:lnTo>
                    <a:pt x="778" y="111"/>
                  </a:lnTo>
                  <a:lnTo>
                    <a:pt x="770" y="129"/>
                  </a:lnTo>
                  <a:lnTo>
                    <a:pt x="760" y="146"/>
                  </a:lnTo>
                  <a:lnTo>
                    <a:pt x="749" y="162"/>
                  </a:lnTo>
                  <a:lnTo>
                    <a:pt x="742" y="169"/>
                  </a:lnTo>
                  <a:lnTo>
                    <a:pt x="736" y="176"/>
                  </a:lnTo>
                  <a:lnTo>
                    <a:pt x="729" y="182"/>
                  </a:lnTo>
                  <a:lnTo>
                    <a:pt x="721" y="188"/>
                  </a:lnTo>
                  <a:lnTo>
                    <a:pt x="712" y="193"/>
                  </a:lnTo>
                  <a:lnTo>
                    <a:pt x="704" y="197"/>
                  </a:lnTo>
                  <a:lnTo>
                    <a:pt x="695" y="201"/>
                  </a:lnTo>
                  <a:lnTo>
                    <a:pt x="685" y="203"/>
                  </a:lnTo>
                  <a:lnTo>
                    <a:pt x="675" y="206"/>
                  </a:lnTo>
                  <a:lnTo>
                    <a:pt x="664" y="211"/>
                  </a:lnTo>
                  <a:lnTo>
                    <a:pt x="653" y="216"/>
                  </a:lnTo>
                  <a:lnTo>
                    <a:pt x="642" y="221"/>
                  </a:lnTo>
                  <a:lnTo>
                    <a:pt x="630" y="228"/>
                  </a:lnTo>
                  <a:lnTo>
                    <a:pt x="619" y="235"/>
                  </a:lnTo>
                  <a:lnTo>
                    <a:pt x="608" y="244"/>
                  </a:lnTo>
                  <a:lnTo>
                    <a:pt x="596" y="253"/>
                  </a:lnTo>
                  <a:lnTo>
                    <a:pt x="573" y="272"/>
                  </a:lnTo>
                  <a:lnTo>
                    <a:pt x="552" y="294"/>
                  </a:lnTo>
                  <a:lnTo>
                    <a:pt x="531" y="316"/>
                  </a:lnTo>
                  <a:lnTo>
                    <a:pt x="511" y="339"/>
                  </a:lnTo>
                  <a:lnTo>
                    <a:pt x="494" y="362"/>
                  </a:lnTo>
                  <a:lnTo>
                    <a:pt x="479" y="384"/>
                  </a:lnTo>
                  <a:lnTo>
                    <a:pt x="467" y="406"/>
                  </a:lnTo>
                  <a:lnTo>
                    <a:pt x="457" y="424"/>
                  </a:lnTo>
                  <a:lnTo>
                    <a:pt x="454" y="434"/>
                  </a:lnTo>
                  <a:lnTo>
                    <a:pt x="452" y="442"/>
                  </a:lnTo>
                  <a:lnTo>
                    <a:pt x="451" y="449"/>
                  </a:lnTo>
                  <a:lnTo>
                    <a:pt x="451" y="455"/>
                  </a:lnTo>
                  <a:lnTo>
                    <a:pt x="452" y="462"/>
                  </a:lnTo>
                  <a:lnTo>
                    <a:pt x="454" y="467"/>
                  </a:lnTo>
                  <a:lnTo>
                    <a:pt x="457" y="470"/>
                  </a:lnTo>
                  <a:lnTo>
                    <a:pt x="462" y="473"/>
                  </a:lnTo>
                  <a:lnTo>
                    <a:pt x="260" y="520"/>
                  </a:lnTo>
                  <a:lnTo>
                    <a:pt x="260" y="512"/>
                  </a:lnTo>
                  <a:lnTo>
                    <a:pt x="262" y="494"/>
                  </a:lnTo>
                  <a:lnTo>
                    <a:pt x="264" y="481"/>
                  </a:lnTo>
                  <a:lnTo>
                    <a:pt x="267" y="466"/>
                  </a:lnTo>
                  <a:lnTo>
                    <a:pt x="273" y="449"/>
                  </a:lnTo>
                  <a:lnTo>
                    <a:pt x="279" y="432"/>
                  </a:lnTo>
                  <a:lnTo>
                    <a:pt x="287" y="412"/>
                  </a:lnTo>
                  <a:lnTo>
                    <a:pt x="298" y="392"/>
                  </a:lnTo>
                  <a:lnTo>
                    <a:pt x="310" y="371"/>
                  </a:lnTo>
                  <a:lnTo>
                    <a:pt x="326" y="351"/>
                  </a:lnTo>
                  <a:lnTo>
                    <a:pt x="334" y="340"/>
                  </a:lnTo>
                  <a:lnTo>
                    <a:pt x="343" y="330"/>
                  </a:lnTo>
                  <a:lnTo>
                    <a:pt x="354" y="319"/>
                  </a:lnTo>
                  <a:lnTo>
                    <a:pt x="364" y="309"/>
                  </a:lnTo>
                  <a:lnTo>
                    <a:pt x="375" y="299"/>
                  </a:lnTo>
                  <a:lnTo>
                    <a:pt x="388" y="289"/>
                  </a:lnTo>
                  <a:lnTo>
                    <a:pt x="401" y="280"/>
                  </a:lnTo>
                  <a:lnTo>
                    <a:pt x="416" y="271"/>
                  </a:lnTo>
                  <a:lnTo>
                    <a:pt x="441" y="253"/>
                  </a:lnTo>
                  <a:lnTo>
                    <a:pt x="460" y="240"/>
                  </a:lnTo>
                  <a:lnTo>
                    <a:pt x="467" y="233"/>
                  </a:lnTo>
                  <a:lnTo>
                    <a:pt x="472" y="228"/>
                  </a:lnTo>
                  <a:lnTo>
                    <a:pt x="476" y="223"/>
                  </a:lnTo>
                  <a:lnTo>
                    <a:pt x="479" y="219"/>
                  </a:lnTo>
                  <a:lnTo>
                    <a:pt x="480" y="215"/>
                  </a:lnTo>
                  <a:lnTo>
                    <a:pt x="480" y="212"/>
                  </a:lnTo>
                  <a:lnTo>
                    <a:pt x="479" y="208"/>
                  </a:lnTo>
                  <a:lnTo>
                    <a:pt x="476" y="206"/>
                  </a:lnTo>
                  <a:lnTo>
                    <a:pt x="473" y="204"/>
                  </a:lnTo>
                  <a:lnTo>
                    <a:pt x="469" y="203"/>
                  </a:lnTo>
                  <a:lnTo>
                    <a:pt x="463" y="202"/>
                  </a:lnTo>
                  <a:lnTo>
                    <a:pt x="457" y="201"/>
                  </a:lnTo>
                  <a:lnTo>
                    <a:pt x="443" y="200"/>
                  </a:lnTo>
                  <a:lnTo>
                    <a:pt x="426" y="200"/>
                  </a:lnTo>
                  <a:lnTo>
                    <a:pt x="406" y="201"/>
                  </a:lnTo>
                  <a:lnTo>
                    <a:pt x="386" y="203"/>
                  </a:lnTo>
                  <a:lnTo>
                    <a:pt x="342" y="207"/>
                  </a:lnTo>
                  <a:lnTo>
                    <a:pt x="300" y="213"/>
                  </a:lnTo>
                  <a:lnTo>
                    <a:pt x="289" y="213"/>
                  </a:lnTo>
                  <a:lnTo>
                    <a:pt x="279" y="213"/>
                  </a:lnTo>
                  <a:lnTo>
                    <a:pt x="267" y="212"/>
                  </a:lnTo>
                  <a:lnTo>
                    <a:pt x="256" y="211"/>
                  </a:lnTo>
                  <a:lnTo>
                    <a:pt x="231" y="206"/>
                  </a:lnTo>
                  <a:lnTo>
                    <a:pt x="207" y="199"/>
                  </a:lnTo>
                  <a:lnTo>
                    <a:pt x="181" y="192"/>
                  </a:lnTo>
                  <a:lnTo>
                    <a:pt x="157" y="182"/>
                  </a:lnTo>
                  <a:lnTo>
                    <a:pt x="133" y="172"/>
                  </a:lnTo>
                  <a:lnTo>
                    <a:pt x="109" y="161"/>
                  </a:lnTo>
                  <a:lnTo>
                    <a:pt x="66" y="140"/>
                  </a:lnTo>
                  <a:lnTo>
                    <a:pt x="32" y="121"/>
                  </a:lnTo>
                  <a:lnTo>
                    <a:pt x="8" y="108"/>
                  </a:lnTo>
                  <a:lnTo>
                    <a:pt x="0" y="103"/>
                  </a:lnTo>
                  <a:lnTo>
                    <a:pt x="6" y="103"/>
                  </a:lnTo>
                  <a:lnTo>
                    <a:pt x="25" y="102"/>
                  </a:lnTo>
                  <a:lnTo>
                    <a:pt x="53" y="101"/>
                  </a:lnTo>
                  <a:lnTo>
                    <a:pt x="90" y="99"/>
                  </a:lnTo>
                  <a:lnTo>
                    <a:pt x="136" y="97"/>
                  </a:lnTo>
                  <a:lnTo>
                    <a:pt x="188" y="94"/>
                  </a:lnTo>
                  <a:lnTo>
                    <a:pt x="245" y="90"/>
                  </a:lnTo>
                  <a:lnTo>
                    <a:pt x="307" y="86"/>
                  </a:lnTo>
                  <a:lnTo>
                    <a:pt x="371" y="80"/>
                  </a:lnTo>
                  <a:lnTo>
                    <a:pt x="439" y="73"/>
                  </a:lnTo>
                  <a:lnTo>
                    <a:pt x="505" y="64"/>
                  </a:lnTo>
                  <a:lnTo>
                    <a:pt x="571" y="55"/>
                  </a:lnTo>
                  <a:lnTo>
                    <a:pt x="603" y="50"/>
                  </a:lnTo>
                  <a:lnTo>
                    <a:pt x="636" y="43"/>
                  </a:lnTo>
                  <a:lnTo>
                    <a:pt x="667" y="37"/>
                  </a:lnTo>
                  <a:lnTo>
                    <a:pt x="697" y="31"/>
                  </a:lnTo>
                  <a:lnTo>
                    <a:pt x="725" y="24"/>
                  </a:lnTo>
                  <a:lnTo>
                    <a:pt x="753" y="15"/>
                  </a:lnTo>
                  <a:lnTo>
                    <a:pt x="779" y="8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1" name="Freeform 27"/>
            <p:cNvSpPr>
              <a:spLocks/>
            </p:cNvSpPr>
            <p:nvPr/>
          </p:nvSpPr>
          <p:spPr bwMode="auto">
            <a:xfrm>
              <a:off x="4061" y="1725"/>
              <a:ext cx="48" cy="103"/>
            </a:xfrm>
            <a:custGeom>
              <a:avLst/>
              <a:gdLst/>
              <a:ahLst/>
              <a:cxnLst>
                <a:cxn ang="0">
                  <a:pos x="159" y="0"/>
                </a:cxn>
                <a:cxn ang="0">
                  <a:pos x="147" y="12"/>
                </a:cxn>
                <a:cxn ang="0">
                  <a:pos x="119" y="45"/>
                </a:cxn>
                <a:cxn ang="0">
                  <a:pos x="102" y="69"/>
                </a:cxn>
                <a:cxn ang="0">
                  <a:pos x="82" y="98"/>
                </a:cxn>
                <a:cxn ang="0">
                  <a:pos x="73" y="114"/>
                </a:cxn>
                <a:cxn ang="0">
                  <a:pos x="63" y="131"/>
                </a:cxn>
                <a:cxn ang="0">
                  <a:pos x="54" y="150"/>
                </a:cxn>
                <a:cxn ang="0">
                  <a:pos x="45" y="169"/>
                </a:cxn>
                <a:cxn ang="0">
                  <a:pos x="37" y="190"/>
                </a:cxn>
                <a:cxn ang="0">
                  <a:pos x="28" y="212"/>
                </a:cxn>
                <a:cxn ang="0">
                  <a:pos x="21" y="235"/>
                </a:cxn>
                <a:cxn ang="0">
                  <a:pos x="15" y="259"/>
                </a:cxn>
                <a:cxn ang="0">
                  <a:pos x="10" y="283"/>
                </a:cxn>
                <a:cxn ang="0">
                  <a:pos x="5" y="309"/>
                </a:cxn>
                <a:cxn ang="0">
                  <a:pos x="2" y="336"/>
                </a:cxn>
                <a:cxn ang="0">
                  <a:pos x="0" y="364"/>
                </a:cxn>
                <a:cxn ang="0">
                  <a:pos x="0" y="392"/>
                </a:cxn>
                <a:cxn ang="0">
                  <a:pos x="1" y="423"/>
                </a:cxn>
                <a:cxn ang="0">
                  <a:pos x="4" y="453"/>
                </a:cxn>
                <a:cxn ang="0">
                  <a:pos x="10" y="484"/>
                </a:cxn>
                <a:cxn ang="0">
                  <a:pos x="17" y="516"/>
                </a:cxn>
                <a:cxn ang="0">
                  <a:pos x="26" y="549"/>
                </a:cxn>
                <a:cxn ang="0">
                  <a:pos x="38" y="582"/>
                </a:cxn>
                <a:cxn ang="0">
                  <a:pos x="51" y="618"/>
                </a:cxn>
                <a:cxn ang="0">
                  <a:pos x="46" y="598"/>
                </a:cxn>
                <a:cxn ang="0">
                  <a:pos x="38" y="548"/>
                </a:cxn>
                <a:cxn ang="0">
                  <a:pos x="33" y="515"/>
                </a:cxn>
                <a:cxn ang="0">
                  <a:pos x="30" y="478"/>
                </a:cxn>
                <a:cxn ang="0">
                  <a:pos x="30" y="458"/>
                </a:cxn>
                <a:cxn ang="0">
                  <a:pos x="30" y="437"/>
                </a:cxn>
                <a:cxn ang="0">
                  <a:pos x="31" y="417"/>
                </a:cxn>
                <a:cxn ang="0">
                  <a:pos x="33" y="397"/>
                </a:cxn>
                <a:cxn ang="0">
                  <a:pos x="37" y="376"/>
                </a:cxn>
                <a:cxn ang="0">
                  <a:pos x="41" y="355"/>
                </a:cxn>
                <a:cxn ang="0">
                  <a:pos x="47" y="335"/>
                </a:cxn>
                <a:cxn ang="0">
                  <a:pos x="53" y="316"/>
                </a:cxn>
                <a:cxn ang="0">
                  <a:pos x="62" y="297"/>
                </a:cxn>
                <a:cxn ang="0">
                  <a:pos x="72" y="279"/>
                </a:cxn>
                <a:cxn ang="0">
                  <a:pos x="84" y="262"/>
                </a:cxn>
                <a:cxn ang="0">
                  <a:pos x="98" y="246"/>
                </a:cxn>
                <a:cxn ang="0">
                  <a:pos x="113" y="232"/>
                </a:cxn>
                <a:cxn ang="0">
                  <a:pos x="131" y="219"/>
                </a:cxn>
                <a:cxn ang="0">
                  <a:pos x="151" y="208"/>
                </a:cxn>
                <a:cxn ang="0">
                  <a:pos x="172" y="198"/>
                </a:cxn>
                <a:cxn ang="0">
                  <a:pos x="197" y="190"/>
                </a:cxn>
                <a:cxn ang="0">
                  <a:pos x="224" y="185"/>
                </a:cxn>
                <a:cxn ang="0">
                  <a:pos x="253" y="182"/>
                </a:cxn>
                <a:cxn ang="0">
                  <a:pos x="285" y="182"/>
                </a:cxn>
                <a:cxn ang="0">
                  <a:pos x="159" y="0"/>
                </a:cxn>
              </a:cxnLst>
              <a:rect l="0" t="0" r="r" b="b"/>
              <a:pathLst>
                <a:path w="285" h="618">
                  <a:moveTo>
                    <a:pt x="159" y="0"/>
                  </a:moveTo>
                  <a:lnTo>
                    <a:pt x="147" y="12"/>
                  </a:lnTo>
                  <a:lnTo>
                    <a:pt x="119" y="45"/>
                  </a:lnTo>
                  <a:lnTo>
                    <a:pt x="102" y="69"/>
                  </a:lnTo>
                  <a:lnTo>
                    <a:pt x="82" y="98"/>
                  </a:lnTo>
                  <a:lnTo>
                    <a:pt x="73" y="114"/>
                  </a:lnTo>
                  <a:lnTo>
                    <a:pt x="63" y="131"/>
                  </a:lnTo>
                  <a:lnTo>
                    <a:pt x="54" y="150"/>
                  </a:lnTo>
                  <a:lnTo>
                    <a:pt x="45" y="169"/>
                  </a:lnTo>
                  <a:lnTo>
                    <a:pt x="37" y="190"/>
                  </a:lnTo>
                  <a:lnTo>
                    <a:pt x="28" y="212"/>
                  </a:lnTo>
                  <a:lnTo>
                    <a:pt x="21" y="235"/>
                  </a:lnTo>
                  <a:lnTo>
                    <a:pt x="15" y="259"/>
                  </a:lnTo>
                  <a:lnTo>
                    <a:pt x="10" y="283"/>
                  </a:lnTo>
                  <a:lnTo>
                    <a:pt x="5" y="309"/>
                  </a:lnTo>
                  <a:lnTo>
                    <a:pt x="2" y="336"/>
                  </a:lnTo>
                  <a:lnTo>
                    <a:pt x="0" y="364"/>
                  </a:lnTo>
                  <a:lnTo>
                    <a:pt x="0" y="392"/>
                  </a:lnTo>
                  <a:lnTo>
                    <a:pt x="1" y="423"/>
                  </a:lnTo>
                  <a:lnTo>
                    <a:pt x="4" y="453"/>
                  </a:lnTo>
                  <a:lnTo>
                    <a:pt x="10" y="484"/>
                  </a:lnTo>
                  <a:lnTo>
                    <a:pt x="17" y="516"/>
                  </a:lnTo>
                  <a:lnTo>
                    <a:pt x="26" y="549"/>
                  </a:lnTo>
                  <a:lnTo>
                    <a:pt x="38" y="582"/>
                  </a:lnTo>
                  <a:lnTo>
                    <a:pt x="51" y="618"/>
                  </a:lnTo>
                  <a:lnTo>
                    <a:pt x="46" y="598"/>
                  </a:lnTo>
                  <a:lnTo>
                    <a:pt x="38" y="548"/>
                  </a:lnTo>
                  <a:lnTo>
                    <a:pt x="33" y="515"/>
                  </a:lnTo>
                  <a:lnTo>
                    <a:pt x="30" y="478"/>
                  </a:lnTo>
                  <a:lnTo>
                    <a:pt x="30" y="458"/>
                  </a:lnTo>
                  <a:lnTo>
                    <a:pt x="30" y="437"/>
                  </a:lnTo>
                  <a:lnTo>
                    <a:pt x="31" y="417"/>
                  </a:lnTo>
                  <a:lnTo>
                    <a:pt x="33" y="397"/>
                  </a:lnTo>
                  <a:lnTo>
                    <a:pt x="37" y="376"/>
                  </a:lnTo>
                  <a:lnTo>
                    <a:pt x="41" y="355"/>
                  </a:lnTo>
                  <a:lnTo>
                    <a:pt x="47" y="335"/>
                  </a:lnTo>
                  <a:lnTo>
                    <a:pt x="53" y="316"/>
                  </a:lnTo>
                  <a:lnTo>
                    <a:pt x="62" y="297"/>
                  </a:lnTo>
                  <a:lnTo>
                    <a:pt x="72" y="279"/>
                  </a:lnTo>
                  <a:lnTo>
                    <a:pt x="84" y="262"/>
                  </a:lnTo>
                  <a:lnTo>
                    <a:pt x="98" y="246"/>
                  </a:lnTo>
                  <a:lnTo>
                    <a:pt x="113" y="232"/>
                  </a:lnTo>
                  <a:lnTo>
                    <a:pt x="131" y="219"/>
                  </a:lnTo>
                  <a:lnTo>
                    <a:pt x="151" y="208"/>
                  </a:lnTo>
                  <a:lnTo>
                    <a:pt x="172" y="198"/>
                  </a:lnTo>
                  <a:lnTo>
                    <a:pt x="197" y="190"/>
                  </a:lnTo>
                  <a:lnTo>
                    <a:pt x="224" y="185"/>
                  </a:lnTo>
                  <a:lnTo>
                    <a:pt x="253" y="182"/>
                  </a:lnTo>
                  <a:lnTo>
                    <a:pt x="285" y="182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BDA5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2" name="Freeform 28"/>
            <p:cNvSpPr>
              <a:spLocks/>
            </p:cNvSpPr>
            <p:nvPr/>
          </p:nvSpPr>
          <p:spPr bwMode="auto">
            <a:xfrm>
              <a:off x="3862" y="2106"/>
              <a:ext cx="328" cy="1284"/>
            </a:xfrm>
            <a:custGeom>
              <a:avLst/>
              <a:gdLst/>
              <a:ahLst/>
              <a:cxnLst>
                <a:cxn ang="0">
                  <a:pos x="926" y="56"/>
                </a:cxn>
                <a:cxn ang="0">
                  <a:pos x="925" y="233"/>
                </a:cxn>
                <a:cxn ang="0">
                  <a:pos x="937" y="366"/>
                </a:cxn>
                <a:cxn ang="0">
                  <a:pos x="965" y="512"/>
                </a:cxn>
                <a:cxn ang="0">
                  <a:pos x="1014" y="659"/>
                </a:cxn>
                <a:cxn ang="0">
                  <a:pos x="1089" y="797"/>
                </a:cxn>
                <a:cxn ang="0">
                  <a:pos x="1193" y="916"/>
                </a:cxn>
                <a:cxn ang="0">
                  <a:pos x="1319" y="1009"/>
                </a:cxn>
                <a:cxn ang="0">
                  <a:pos x="1451" y="1078"/>
                </a:cxn>
                <a:cxn ang="0">
                  <a:pos x="1583" y="1126"/>
                </a:cxn>
                <a:cxn ang="0">
                  <a:pos x="1708" y="1157"/>
                </a:cxn>
                <a:cxn ang="0">
                  <a:pos x="1839" y="1178"/>
                </a:cxn>
                <a:cxn ang="0">
                  <a:pos x="1959" y="1186"/>
                </a:cxn>
                <a:cxn ang="0">
                  <a:pos x="1940" y="1203"/>
                </a:cxn>
                <a:cxn ang="0">
                  <a:pos x="1850" y="1250"/>
                </a:cxn>
                <a:cxn ang="0">
                  <a:pos x="1765" y="1283"/>
                </a:cxn>
                <a:cxn ang="0">
                  <a:pos x="1654" y="1312"/>
                </a:cxn>
                <a:cxn ang="0">
                  <a:pos x="1516" y="1333"/>
                </a:cxn>
                <a:cxn ang="0">
                  <a:pos x="1350" y="1344"/>
                </a:cxn>
                <a:cxn ang="0">
                  <a:pos x="1200" y="1400"/>
                </a:cxn>
                <a:cxn ang="0">
                  <a:pos x="1051" y="2611"/>
                </a:cxn>
                <a:cxn ang="0">
                  <a:pos x="809" y="4692"/>
                </a:cxn>
                <a:cxn ang="0">
                  <a:pos x="664" y="6033"/>
                </a:cxn>
                <a:cxn ang="0">
                  <a:pos x="579" y="6947"/>
                </a:cxn>
                <a:cxn ang="0">
                  <a:pos x="537" y="7597"/>
                </a:cxn>
                <a:cxn ang="0">
                  <a:pos x="485" y="3352"/>
                </a:cxn>
                <a:cxn ang="0">
                  <a:pos x="479" y="3147"/>
                </a:cxn>
                <a:cxn ang="0">
                  <a:pos x="481" y="2671"/>
                </a:cxn>
                <a:cxn ang="0">
                  <a:pos x="494" y="2397"/>
                </a:cxn>
                <a:cxn ang="0">
                  <a:pos x="522" y="2132"/>
                </a:cxn>
                <a:cxn ang="0">
                  <a:pos x="569" y="1904"/>
                </a:cxn>
                <a:cxn ang="0">
                  <a:pos x="638" y="1738"/>
                </a:cxn>
                <a:cxn ang="0">
                  <a:pos x="504" y="1719"/>
                </a:cxn>
                <a:cxn ang="0">
                  <a:pos x="366" y="1719"/>
                </a:cxn>
                <a:cxn ang="0">
                  <a:pos x="261" y="1732"/>
                </a:cxn>
                <a:cxn ang="0">
                  <a:pos x="154" y="1759"/>
                </a:cxn>
                <a:cxn ang="0">
                  <a:pos x="49" y="1807"/>
                </a:cxn>
                <a:cxn ang="0">
                  <a:pos x="7" y="1821"/>
                </a:cxn>
                <a:cxn ang="0">
                  <a:pos x="53" y="1748"/>
                </a:cxn>
                <a:cxn ang="0">
                  <a:pos x="108" y="1682"/>
                </a:cxn>
                <a:cxn ang="0">
                  <a:pos x="184" y="1619"/>
                </a:cxn>
                <a:cxn ang="0">
                  <a:pos x="285" y="1568"/>
                </a:cxn>
                <a:cxn ang="0">
                  <a:pos x="410" y="1541"/>
                </a:cxn>
                <a:cxn ang="0">
                  <a:pos x="563" y="1550"/>
                </a:cxn>
                <a:cxn ang="0">
                  <a:pos x="628" y="1536"/>
                </a:cxn>
                <a:cxn ang="0">
                  <a:pos x="559" y="1452"/>
                </a:cxn>
                <a:cxn ang="0">
                  <a:pos x="504" y="1404"/>
                </a:cxn>
                <a:cxn ang="0">
                  <a:pos x="432" y="1359"/>
                </a:cxn>
                <a:cxn ang="0">
                  <a:pos x="344" y="1320"/>
                </a:cxn>
                <a:cxn ang="0">
                  <a:pos x="237" y="1293"/>
                </a:cxn>
                <a:cxn ang="0">
                  <a:pos x="336" y="1283"/>
                </a:cxn>
                <a:cxn ang="0">
                  <a:pos x="402" y="1288"/>
                </a:cxn>
                <a:cxn ang="0">
                  <a:pos x="481" y="1307"/>
                </a:cxn>
                <a:cxn ang="0">
                  <a:pos x="568" y="1343"/>
                </a:cxn>
                <a:cxn ang="0">
                  <a:pos x="659" y="1404"/>
                </a:cxn>
                <a:cxn ang="0">
                  <a:pos x="753" y="1492"/>
                </a:cxn>
                <a:cxn ang="0">
                  <a:pos x="796" y="1269"/>
                </a:cxn>
                <a:cxn ang="0">
                  <a:pos x="770" y="981"/>
                </a:cxn>
                <a:cxn ang="0">
                  <a:pos x="763" y="766"/>
                </a:cxn>
                <a:cxn ang="0">
                  <a:pos x="771" y="538"/>
                </a:cxn>
                <a:cxn ang="0">
                  <a:pos x="802" y="317"/>
                </a:cxn>
                <a:cxn ang="0">
                  <a:pos x="861" y="121"/>
                </a:cxn>
              </a:cxnLst>
              <a:rect l="0" t="0" r="r" b="b"/>
              <a:pathLst>
                <a:path w="1964" h="7705">
                  <a:moveTo>
                    <a:pt x="930" y="0"/>
                  </a:moveTo>
                  <a:lnTo>
                    <a:pt x="929" y="7"/>
                  </a:lnTo>
                  <a:lnTo>
                    <a:pt x="928" y="26"/>
                  </a:lnTo>
                  <a:lnTo>
                    <a:pt x="926" y="56"/>
                  </a:lnTo>
                  <a:lnTo>
                    <a:pt x="924" y="97"/>
                  </a:lnTo>
                  <a:lnTo>
                    <a:pt x="923" y="145"/>
                  </a:lnTo>
                  <a:lnTo>
                    <a:pt x="924" y="201"/>
                  </a:lnTo>
                  <a:lnTo>
                    <a:pt x="925" y="233"/>
                  </a:lnTo>
                  <a:lnTo>
                    <a:pt x="927" y="264"/>
                  </a:lnTo>
                  <a:lnTo>
                    <a:pt x="930" y="297"/>
                  </a:lnTo>
                  <a:lnTo>
                    <a:pt x="933" y="331"/>
                  </a:lnTo>
                  <a:lnTo>
                    <a:pt x="937" y="366"/>
                  </a:lnTo>
                  <a:lnTo>
                    <a:pt x="942" y="402"/>
                  </a:lnTo>
                  <a:lnTo>
                    <a:pt x="949" y="438"/>
                  </a:lnTo>
                  <a:lnTo>
                    <a:pt x="957" y="474"/>
                  </a:lnTo>
                  <a:lnTo>
                    <a:pt x="965" y="512"/>
                  </a:lnTo>
                  <a:lnTo>
                    <a:pt x="976" y="549"/>
                  </a:lnTo>
                  <a:lnTo>
                    <a:pt x="987" y="585"/>
                  </a:lnTo>
                  <a:lnTo>
                    <a:pt x="999" y="623"/>
                  </a:lnTo>
                  <a:lnTo>
                    <a:pt x="1014" y="659"/>
                  </a:lnTo>
                  <a:lnTo>
                    <a:pt x="1029" y="694"/>
                  </a:lnTo>
                  <a:lnTo>
                    <a:pt x="1047" y="730"/>
                  </a:lnTo>
                  <a:lnTo>
                    <a:pt x="1067" y="764"/>
                  </a:lnTo>
                  <a:lnTo>
                    <a:pt x="1089" y="797"/>
                  </a:lnTo>
                  <a:lnTo>
                    <a:pt x="1111" y="829"/>
                  </a:lnTo>
                  <a:lnTo>
                    <a:pt x="1137" y="859"/>
                  </a:lnTo>
                  <a:lnTo>
                    <a:pt x="1164" y="888"/>
                  </a:lnTo>
                  <a:lnTo>
                    <a:pt x="1193" y="916"/>
                  </a:lnTo>
                  <a:lnTo>
                    <a:pt x="1223" y="942"/>
                  </a:lnTo>
                  <a:lnTo>
                    <a:pt x="1254" y="966"/>
                  </a:lnTo>
                  <a:lnTo>
                    <a:pt x="1286" y="988"/>
                  </a:lnTo>
                  <a:lnTo>
                    <a:pt x="1319" y="1009"/>
                  </a:lnTo>
                  <a:lnTo>
                    <a:pt x="1351" y="1028"/>
                  </a:lnTo>
                  <a:lnTo>
                    <a:pt x="1384" y="1046"/>
                  </a:lnTo>
                  <a:lnTo>
                    <a:pt x="1417" y="1063"/>
                  </a:lnTo>
                  <a:lnTo>
                    <a:pt x="1451" y="1078"/>
                  </a:lnTo>
                  <a:lnTo>
                    <a:pt x="1485" y="1092"/>
                  </a:lnTo>
                  <a:lnTo>
                    <a:pt x="1518" y="1104"/>
                  </a:lnTo>
                  <a:lnTo>
                    <a:pt x="1551" y="1116"/>
                  </a:lnTo>
                  <a:lnTo>
                    <a:pt x="1583" y="1126"/>
                  </a:lnTo>
                  <a:lnTo>
                    <a:pt x="1615" y="1135"/>
                  </a:lnTo>
                  <a:lnTo>
                    <a:pt x="1647" y="1144"/>
                  </a:lnTo>
                  <a:lnTo>
                    <a:pt x="1679" y="1151"/>
                  </a:lnTo>
                  <a:lnTo>
                    <a:pt x="1708" y="1157"/>
                  </a:lnTo>
                  <a:lnTo>
                    <a:pt x="1737" y="1162"/>
                  </a:lnTo>
                  <a:lnTo>
                    <a:pt x="1765" y="1167"/>
                  </a:lnTo>
                  <a:lnTo>
                    <a:pt x="1791" y="1172"/>
                  </a:lnTo>
                  <a:lnTo>
                    <a:pt x="1839" y="1178"/>
                  </a:lnTo>
                  <a:lnTo>
                    <a:pt x="1882" y="1182"/>
                  </a:lnTo>
                  <a:lnTo>
                    <a:pt x="1916" y="1184"/>
                  </a:lnTo>
                  <a:lnTo>
                    <a:pt x="1942" y="1185"/>
                  </a:lnTo>
                  <a:lnTo>
                    <a:pt x="1959" y="1186"/>
                  </a:lnTo>
                  <a:lnTo>
                    <a:pt x="1964" y="1186"/>
                  </a:lnTo>
                  <a:lnTo>
                    <a:pt x="1962" y="1188"/>
                  </a:lnTo>
                  <a:lnTo>
                    <a:pt x="1953" y="1193"/>
                  </a:lnTo>
                  <a:lnTo>
                    <a:pt x="1940" y="1203"/>
                  </a:lnTo>
                  <a:lnTo>
                    <a:pt x="1921" y="1214"/>
                  </a:lnTo>
                  <a:lnTo>
                    <a:pt x="1897" y="1228"/>
                  </a:lnTo>
                  <a:lnTo>
                    <a:pt x="1867" y="1243"/>
                  </a:lnTo>
                  <a:lnTo>
                    <a:pt x="1850" y="1250"/>
                  </a:lnTo>
                  <a:lnTo>
                    <a:pt x="1830" y="1259"/>
                  </a:lnTo>
                  <a:lnTo>
                    <a:pt x="1810" y="1267"/>
                  </a:lnTo>
                  <a:lnTo>
                    <a:pt x="1787" y="1274"/>
                  </a:lnTo>
                  <a:lnTo>
                    <a:pt x="1765" y="1283"/>
                  </a:lnTo>
                  <a:lnTo>
                    <a:pt x="1739" y="1291"/>
                  </a:lnTo>
                  <a:lnTo>
                    <a:pt x="1712" y="1298"/>
                  </a:lnTo>
                  <a:lnTo>
                    <a:pt x="1684" y="1305"/>
                  </a:lnTo>
                  <a:lnTo>
                    <a:pt x="1654" y="1312"/>
                  </a:lnTo>
                  <a:lnTo>
                    <a:pt x="1622" y="1318"/>
                  </a:lnTo>
                  <a:lnTo>
                    <a:pt x="1588" y="1324"/>
                  </a:lnTo>
                  <a:lnTo>
                    <a:pt x="1553" y="1329"/>
                  </a:lnTo>
                  <a:lnTo>
                    <a:pt x="1516" y="1333"/>
                  </a:lnTo>
                  <a:lnTo>
                    <a:pt x="1477" y="1338"/>
                  </a:lnTo>
                  <a:lnTo>
                    <a:pt x="1437" y="1341"/>
                  </a:lnTo>
                  <a:lnTo>
                    <a:pt x="1394" y="1343"/>
                  </a:lnTo>
                  <a:lnTo>
                    <a:pt x="1350" y="1344"/>
                  </a:lnTo>
                  <a:lnTo>
                    <a:pt x="1304" y="1343"/>
                  </a:lnTo>
                  <a:lnTo>
                    <a:pt x="1257" y="1342"/>
                  </a:lnTo>
                  <a:lnTo>
                    <a:pt x="1207" y="1340"/>
                  </a:lnTo>
                  <a:lnTo>
                    <a:pt x="1200" y="1400"/>
                  </a:lnTo>
                  <a:lnTo>
                    <a:pt x="1178" y="1571"/>
                  </a:lnTo>
                  <a:lnTo>
                    <a:pt x="1145" y="1840"/>
                  </a:lnTo>
                  <a:lnTo>
                    <a:pt x="1102" y="2191"/>
                  </a:lnTo>
                  <a:lnTo>
                    <a:pt x="1051" y="2611"/>
                  </a:lnTo>
                  <a:lnTo>
                    <a:pt x="994" y="3085"/>
                  </a:lnTo>
                  <a:lnTo>
                    <a:pt x="934" y="3599"/>
                  </a:lnTo>
                  <a:lnTo>
                    <a:pt x="871" y="4139"/>
                  </a:lnTo>
                  <a:lnTo>
                    <a:pt x="809" y="4692"/>
                  </a:lnTo>
                  <a:lnTo>
                    <a:pt x="747" y="5242"/>
                  </a:lnTo>
                  <a:lnTo>
                    <a:pt x="718" y="5512"/>
                  </a:lnTo>
                  <a:lnTo>
                    <a:pt x="691" y="5777"/>
                  </a:lnTo>
                  <a:lnTo>
                    <a:pt x="664" y="6033"/>
                  </a:lnTo>
                  <a:lnTo>
                    <a:pt x="641" y="6280"/>
                  </a:lnTo>
                  <a:lnTo>
                    <a:pt x="618" y="6515"/>
                  </a:lnTo>
                  <a:lnTo>
                    <a:pt x="597" y="6738"/>
                  </a:lnTo>
                  <a:lnTo>
                    <a:pt x="579" y="6947"/>
                  </a:lnTo>
                  <a:lnTo>
                    <a:pt x="564" y="7138"/>
                  </a:lnTo>
                  <a:lnTo>
                    <a:pt x="551" y="7312"/>
                  </a:lnTo>
                  <a:lnTo>
                    <a:pt x="542" y="7465"/>
                  </a:lnTo>
                  <a:lnTo>
                    <a:pt x="537" y="7597"/>
                  </a:lnTo>
                  <a:lnTo>
                    <a:pt x="535" y="7705"/>
                  </a:lnTo>
                  <a:lnTo>
                    <a:pt x="78" y="7527"/>
                  </a:lnTo>
                  <a:lnTo>
                    <a:pt x="624" y="3504"/>
                  </a:lnTo>
                  <a:lnTo>
                    <a:pt x="485" y="3352"/>
                  </a:lnTo>
                  <a:lnTo>
                    <a:pt x="485" y="3337"/>
                  </a:lnTo>
                  <a:lnTo>
                    <a:pt x="483" y="3297"/>
                  </a:lnTo>
                  <a:lnTo>
                    <a:pt x="481" y="3231"/>
                  </a:lnTo>
                  <a:lnTo>
                    <a:pt x="479" y="3147"/>
                  </a:lnTo>
                  <a:lnTo>
                    <a:pt x="477" y="3046"/>
                  </a:lnTo>
                  <a:lnTo>
                    <a:pt x="477" y="2930"/>
                  </a:lnTo>
                  <a:lnTo>
                    <a:pt x="478" y="2805"/>
                  </a:lnTo>
                  <a:lnTo>
                    <a:pt x="481" y="2671"/>
                  </a:lnTo>
                  <a:lnTo>
                    <a:pt x="483" y="2604"/>
                  </a:lnTo>
                  <a:lnTo>
                    <a:pt x="486" y="2534"/>
                  </a:lnTo>
                  <a:lnTo>
                    <a:pt x="489" y="2466"/>
                  </a:lnTo>
                  <a:lnTo>
                    <a:pt x="494" y="2397"/>
                  </a:lnTo>
                  <a:lnTo>
                    <a:pt x="500" y="2329"/>
                  </a:lnTo>
                  <a:lnTo>
                    <a:pt x="507" y="2262"/>
                  </a:lnTo>
                  <a:lnTo>
                    <a:pt x="514" y="2196"/>
                  </a:lnTo>
                  <a:lnTo>
                    <a:pt x="522" y="2132"/>
                  </a:lnTo>
                  <a:lnTo>
                    <a:pt x="532" y="2071"/>
                  </a:lnTo>
                  <a:lnTo>
                    <a:pt x="543" y="2012"/>
                  </a:lnTo>
                  <a:lnTo>
                    <a:pt x="556" y="1956"/>
                  </a:lnTo>
                  <a:lnTo>
                    <a:pt x="569" y="1904"/>
                  </a:lnTo>
                  <a:lnTo>
                    <a:pt x="584" y="1855"/>
                  </a:lnTo>
                  <a:lnTo>
                    <a:pt x="600" y="1812"/>
                  </a:lnTo>
                  <a:lnTo>
                    <a:pt x="618" y="1772"/>
                  </a:lnTo>
                  <a:lnTo>
                    <a:pt x="638" y="1738"/>
                  </a:lnTo>
                  <a:lnTo>
                    <a:pt x="621" y="1734"/>
                  </a:lnTo>
                  <a:lnTo>
                    <a:pt x="574" y="1727"/>
                  </a:lnTo>
                  <a:lnTo>
                    <a:pt x="541" y="1723"/>
                  </a:lnTo>
                  <a:lnTo>
                    <a:pt x="504" y="1719"/>
                  </a:lnTo>
                  <a:lnTo>
                    <a:pt x="461" y="1717"/>
                  </a:lnTo>
                  <a:lnTo>
                    <a:pt x="416" y="1717"/>
                  </a:lnTo>
                  <a:lnTo>
                    <a:pt x="391" y="1717"/>
                  </a:lnTo>
                  <a:lnTo>
                    <a:pt x="366" y="1719"/>
                  </a:lnTo>
                  <a:lnTo>
                    <a:pt x="341" y="1721"/>
                  </a:lnTo>
                  <a:lnTo>
                    <a:pt x="315" y="1724"/>
                  </a:lnTo>
                  <a:lnTo>
                    <a:pt x="288" y="1727"/>
                  </a:lnTo>
                  <a:lnTo>
                    <a:pt x="261" y="1732"/>
                  </a:lnTo>
                  <a:lnTo>
                    <a:pt x="235" y="1737"/>
                  </a:lnTo>
                  <a:lnTo>
                    <a:pt x="208" y="1743"/>
                  </a:lnTo>
                  <a:lnTo>
                    <a:pt x="181" y="1751"/>
                  </a:lnTo>
                  <a:lnTo>
                    <a:pt x="154" y="1759"/>
                  </a:lnTo>
                  <a:lnTo>
                    <a:pt x="127" y="1769"/>
                  </a:lnTo>
                  <a:lnTo>
                    <a:pt x="100" y="1781"/>
                  </a:lnTo>
                  <a:lnTo>
                    <a:pt x="74" y="1793"/>
                  </a:lnTo>
                  <a:lnTo>
                    <a:pt x="49" y="1807"/>
                  </a:lnTo>
                  <a:lnTo>
                    <a:pt x="24" y="1822"/>
                  </a:lnTo>
                  <a:lnTo>
                    <a:pt x="0" y="1839"/>
                  </a:lnTo>
                  <a:lnTo>
                    <a:pt x="1" y="1835"/>
                  </a:lnTo>
                  <a:lnTo>
                    <a:pt x="7" y="1821"/>
                  </a:lnTo>
                  <a:lnTo>
                    <a:pt x="18" y="1801"/>
                  </a:lnTo>
                  <a:lnTo>
                    <a:pt x="33" y="1777"/>
                  </a:lnTo>
                  <a:lnTo>
                    <a:pt x="42" y="1762"/>
                  </a:lnTo>
                  <a:lnTo>
                    <a:pt x="53" y="1748"/>
                  </a:lnTo>
                  <a:lnTo>
                    <a:pt x="65" y="1732"/>
                  </a:lnTo>
                  <a:lnTo>
                    <a:pt x="78" y="1715"/>
                  </a:lnTo>
                  <a:lnTo>
                    <a:pt x="92" y="1699"/>
                  </a:lnTo>
                  <a:lnTo>
                    <a:pt x="108" y="1682"/>
                  </a:lnTo>
                  <a:lnTo>
                    <a:pt x="125" y="1666"/>
                  </a:lnTo>
                  <a:lnTo>
                    <a:pt x="144" y="1650"/>
                  </a:lnTo>
                  <a:lnTo>
                    <a:pt x="164" y="1634"/>
                  </a:lnTo>
                  <a:lnTo>
                    <a:pt x="184" y="1619"/>
                  </a:lnTo>
                  <a:lnTo>
                    <a:pt x="207" y="1604"/>
                  </a:lnTo>
                  <a:lnTo>
                    <a:pt x="232" y="1591"/>
                  </a:lnTo>
                  <a:lnTo>
                    <a:pt x="258" y="1578"/>
                  </a:lnTo>
                  <a:lnTo>
                    <a:pt x="285" y="1568"/>
                  </a:lnTo>
                  <a:lnTo>
                    <a:pt x="314" y="1559"/>
                  </a:lnTo>
                  <a:lnTo>
                    <a:pt x="344" y="1550"/>
                  </a:lnTo>
                  <a:lnTo>
                    <a:pt x="376" y="1545"/>
                  </a:lnTo>
                  <a:lnTo>
                    <a:pt x="410" y="1541"/>
                  </a:lnTo>
                  <a:lnTo>
                    <a:pt x="446" y="1540"/>
                  </a:lnTo>
                  <a:lnTo>
                    <a:pt x="483" y="1540"/>
                  </a:lnTo>
                  <a:lnTo>
                    <a:pt x="522" y="1544"/>
                  </a:lnTo>
                  <a:lnTo>
                    <a:pt x="563" y="1550"/>
                  </a:lnTo>
                  <a:lnTo>
                    <a:pt x="605" y="1559"/>
                  </a:lnTo>
                  <a:lnTo>
                    <a:pt x="650" y="1571"/>
                  </a:lnTo>
                  <a:lnTo>
                    <a:pt x="645" y="1562"/>
                  </a:lnTo>
                  <a:lnTo>
                    <a:pt x="628" y="1536"/>
                  </a:lnTo>
                  <a:lnTo>
                    <a:pt x="616" y="1517"/>
                  </a:lnTo>
                  <a:lnTo>
                    <a:pt x="600" y="1497"/>
                  </a:lnTo>
                  <a:lnTo>
                    <a:pt x="582" y="1476"/>
                  </a:lnTo>
                  <a:lnTo>
                    <a:pt x="559" y="1452"/>
                  </a:lnTo>
                  <a:lnTo>
                    <a:pt x="546" y="1440"/>
                  </a:lnTo>
                  <a:lnTo>
                    <a:pt x="533" y="1428"/>
                  </a:lnTo>
                  <a:lnTo>
                    <a:pt x="518" y="1416"/>
                  </a:lnTo>
                  <a:lnTo>
                    <a:pt x="504" y="1404"/>
                  </a:lnTo>
                  <a:lnTo>
                    <a:pt x="487" y="1393"/>
                  </a:lnTo>
                  <a:lnTo>
                    <a:pt x="470" y="1381"/>
                  </a:lnTo>
                  <a:lnTo>
                    <a:pt x="451" y="1370"/>
                  </a:lnTo>
                  <a:lnTo>
                    <a:pt x="432" y="1359"/>
                  </a:lnTo>
                  <a:lnTo>
                    <a:pt x="411" y="1348"/>
                  </a:lnTo>
                  <a:lnTo>
                    <a:pt x="390" y="1339"/>
                  </a:lnTo>
                  <a:lnTo>
                    <a:pt x="368" y="1329"/>
                  </a:lnTo>
                  <a:lnTo>
                    <a:pt x="344" y="1320"/>
                  </a:lnTo>
                  <a:lnTo>
                    <a:pt x="319" y="1312"/>
                  </a:lnTo>
                  <a:lnTo>
                    <a:pt x="293" y="1304"/>
                  </a:lnTo>
                  <a:lnTo>
                    <a:pt x="266" y="1298"/>
                  </a:lnTo>
                  <a:lnTo>
                    <a:pt x="237" y="1293"/>
                  </a:lnTo>
                  <a:lnTo>
                    <a:pt x="250" y="1290"/>
                  </a:lnTo>
                  <a:lnTo>
                    <a:pt x="283" y="1285"/>
                  </a:lnTo>
                  <a:lnTo>
                    <a:pt x="308" y="1283"/>
                  </a:lnTo>
                  <a:lnTo>
                    <a:pt x="336" y="1283"/>
                  </a:lnTo>
                  <a:lnTo>
                    <a:pt x="351" y="1283"/>
                  </a:lnTo>
                  <a:lnTo>
                    <a:pt x="367" y="1284"/>
                  </a:lnTo>
                  <a:lnTo>
                    <a:pt x="384" y="1286"/>
                  </a:lnTo>
                  <a:lnTo>
                    <a:pt x="402" y="1288"/>
                  </a:lnTo>
                  <a:lnTo>
                    <a:pt x="421" y="1291"/>
                  </a:lnTo>
                  <a:lnTo>
                    <a:pt x="440" y="1295"/>
                  </a:lnTo>
                  <a:lnTo>
                    <a:pt x="460" y="1300"/>
                  </a:lnTo>
                  <a:lnTo>
                    <a:pt x="481" y="1307"/>
                  </a:lnTo>
                  <a:lnTo>
                    <a:pt x="502" y="1314"/>
                  </a:lnTo>
                  <a:lnTo>
                    <a:pt x="523" y="1322"/>
                  </a:lnTo>
                  <a:lnTo>
                    <a:pt x="545" y="1332"/>
                  </a:lnTo>
                  <a:lnTo>
                    <a:pt x="568" y="1343"/>
                  </a:lnTo>
                  <a:lnTo>
                    <a:pt x="591" y="1356"/>
                  </a:lnTo>
                  <a:lnTo>
                    <a:pt x="614" y="1370"/>
                  </a:lnTo>
                  <a:lnTo>
                    <a:pt x="636" y="1386"/>
                  </a:lnTo>
                  <a:lnTo>
                    <a:pt x="659" y="1404"/>
                  </a:lnTo>
                  <a:lnTo>
                    <a:pt x="683" y="1423"/>
                  </a:lnTo>
                  <a:lnTo>
                    <a:pt x="706" y="1445"/>
                  </a:lnTo>
                  <a:lnTo>
                    <a:pt x="729" y="1467"/>
                  </a:lnTo>
                  <a:lnTo>
                    <a:pt x="753" y="1492"/>
                  </a:lnTo>
                  <a:lnTo>
                    <a:pt x="810" y="1364"/>
                  </a:lnTo>
                  <a:lnTo>
                    <a:pt x="808" y="1352"/>
                  </a:lnTo>
                  <a:lnTo>
                    <a:pt x="802" y="1320"/>
                  </a:lnTo>
                  <a:lnTo>
                    <a:pt x="796" y="1269"/>
                  </a:lnTo>
                  <a:lnTo>
                    <a:pt x="789" y="1203"/>
                  </a:lnTo>
                  <a:lnTo>
                    <a:pt x="781" y="1122"/>
                  </a:lnTo>
                  <a:lnTo>
                    <a:pt x="773" y="1029"/>
                  </a:lnTo>
                  <a:lnTo>
                    <a:pt x="770" y="981"/>
                  </a:lnTo>
                  <a:lnTo>
                    <a:pt x="767" y="929"/>
                  </a:lnTo>
                  <a:lnTo>
                    <a:pt x="765" y="876"/>
                  </a:lnTo>
                  <a:lnTo>
                    <a:pt x="764" y="821"/>
                  </a:lnTo>
                  <a:lnTo>
                    <a:pt x="763" y="766"/>
                  </a:lnTo>
                  <a:lnTo>
                    <a:pt x="764" y="709"/>
                  </a:lnTo>
                  <a:lnTo>
                    <a:pt x="765" y="652"/>
                  </a:lnTo>
                  <a:lnTo>
                    <a:pt x="767" y="595"/>
                  </a:lnTo>
                  <a:lnTo>
                    <a:pt x="771" y="538"/>
                  </a:lnTo>
                  <a:lnTo>
                    <a:pt x="776" y="482"/>
                  </a:lnTo>
                  <a:lnTo>
                    <a:pt x="784" y="426"/>
                  </a:lnTo>
                  <a:lnTo>
                    <a:pt x="792" y="371"/>
                  </a:lnTo>
                  <a:lnTo>
                    <a:pt x="802" y="317"/>
                  </a:lnTo>
                  <a:lnTo>
                    <a:pt x="814" y="264"/>
                  </a:lnTo>
                  <a:lnTo>
                    <a:pt x="827" y="214"/>
                  </a:lnTo>
                  <a:lnTo>
                    <a:pt x="844" y="166"/>
                  </a:lnTo>
                  <a:lnTo>
                    <a:pt x="861" y="121"/>
                  </a:lnTo>
                  <a:lnTo>
                    <a:pt x="882" y="77"/>
                  </a:lnTo>
                  <a:lnTo>
                    <a:pt x="905" y="37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rgbClr val="AB95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3" name="Freeform 29"/>
            <p:cNvSpPr>
              <a:spLocks/>
            </p:cNvSpPr>
            <p:nvPr/>
          </p:nvSpPr>
          <p:spPr bwMode="auto">
            <a:xfrm>
              <a:off x="4389" y="2086"/>
              <a:ext cx="274" cy="408"/>
            </a:xfrm>
            <a:custGeom>
              <a:avLst/>
              <a:gdLst/>
              <a:ahLst/>
              <a:cxnLst>
                <a:cxn ang="0">
                  <a:pos x="805" y="73"/>
                </a:cxn>
                <a:cxn ang="0">
                  <a:pos x="842" y="212"/>
                </a:cxn>
                <a:cxn ang="0">
                  <a:pos x="873" y="393"/>
                </a:cxn>
                <a:cxn ang="0">
                  <a:pos x="877" y="592"/>
                </a:cxn>
                <a:cxn ang="0">
                  <a:pos x="832" y="780"/>
                </a:cxn>
                <a:cxn ang="0">
                  <a:pos x="717" y="932"/>
                </a:cxn>
                <a:cxn ang="0">
                  <a:pos x="510" y="1019"/>
                </a:cxn>
                <a:cxn ang="0">
                  <a:pos x="294" y="1032"/>
                </a:cxn>
                <a:cxn ang="0">
                  <a:pos x="402" y="1088"/>
                </a:cxn>
                <a:cxn ang="0">
                  <a:pos x="542" y="1143"/>
                </a:cxn>
                <a:cxn ang="0">
                  <a:pos x="639" y="1168"/>
                </a:cxn>
                <a:cxn ang="0">
                  <a:pos x="719" y="1177"/>
                </a:cxn>
                <a:cxn ang="0">
                  <a:pos x="172" y="1350"/>
                </a:cxn>
                <a:cxn ang="0">
                  <a:pos x="133" y="1335"/>
                </a:cxn>
                <a:cxn ang="0">
                  <a:pos x="87" y="1341"/>
                </a:cxn>
                <a:cxn ang="0">
                  <a:pos x="57" y="1357"/>
                </a:cxn>
                <a:cxn ang="0">
                  <a:pos x="27" y="1389"/>
                </a:cxn>
                <a:cxn ang="0">
                  <a:pos x="0" y="1535"/>
                </a:cxn>
                <a:cxn ang="0">
                  <a:pos x="44" y="1511"/>
                </a:cxn>
                <a:cxn ang="0">
                  <a:pos x="111" y="1488"/>
                </a:cxn>
                <a:cxn ang="0">
                  <a:pos x="196" y="1479"/>
                </a:cxn>
                <a:cxn ang="0">
                  <a:pos x="244" y="1485"/>
                </a:cxn>
                <a:cxn ang="0">
                  <a:pos x="312" y="1510"/>
                </a:cxn>
                <a:cxn ang="0">
                  <a:pos x="537" y="1624"/>
                </a:cxn>
                <a:cxn ang="0">
                  <a:pos x="792" y="1765"/>
                </a:cxn>
                <a:cxn ang="0">
                  <a:pos x="970" y="1867"/>
                </a:cxn>
                <a:cxn ang="0">
                  <a:pos x="1055" y="1933"/>
                </a:cxn>
                <a:cxn ang="0">
                  <a:pos x="1178" y="2064"/>
                </a:cxn>
                <a:cxn ang="0">
                  <a:pos x="1240" y="2150"/>
                </a:cxn>
                <a:cxn ang="0">
                  <a:pos x="1292" y="2244"/>
                </a:cxn>
                <a:cxn ang="0">
                  <a:pos x="1324" y="2344"/>
                </a:cxn>
                <a:cxn ang="0">
                  <a:pos x="1325" y="2445"/>
                </a:cxn>
                <a:cxn ang="0">
                  <a:pos x="1366" y="2330"/>
                </a:cxn>
                <a:cxn ang="0">
                  <a:pos x="1376" y="2251"/>
                </a:cxn>
                <a:cxn ang="0">
                  <a:pos x="1372" y="2155"/>
                </a:cxn>
                <a:cxn ang="0">
                  <a:pos x="1346" y="2047"/>
                </a:cxn>
                <a:cxn ang="0">
                  <a:pos x="1290" y="1931"/>
                </a:cxn>
                <a:cxn ang="0">
                  <a:pos x="1197" y="1809"/>
                </a:cxn>
                <a:cxn ang="0">
                  <a:pos x="1283" y="1776"/>
                </a:cxn>
                <a:cxn ang="0">
                  <a:pos x="1412" y="1749"/>
                </a:cxn>
                <a:cxn ang="0">
                  <a:pos x="1487" y="1746"/>
                </a:cxn>
                <a:cxn ang="0">
                  <a:pos x="1568" y="1756"/>
                </a:cxn>
                <a:cxn ang="0">
                  <a:pos x="1649" y="1780"/>
                </a:cxn>
                <a:cxn ang="0">
                  <a:pos x="1550" y="1695"/>
                </a:cxn>
                <a:cxn ang="0">
                  <a:pos x="1442" y="1625"/>
                </a:cxn>
                <a:cxn ang="0">
                  <a:pos x="1352" y="1584"/>
                </a:cxn>
                <a:cxn ang="0">
                  <a:pos x="1253" y="1556"/>
                </a:cxn>
                <a:cxn ang="0">
                  <a:pos x="1146" y="1550"/>
                </a:cxn>
                <a:cxn ang="0">
                  <a:pos x="1089" y="1510"/>
                </a:cxn>
                <a:cxn ang="0">
                  <a:pos x="1072" y="1383"/>
                </a:cxn>
                <a:cxn ang="0">
                  <a:pos x="1029" y="1201"/>
                </a:cxn>
                <a:cxn ang="0">
                  <a:pos x="992" y="1099"/>
                </a:cxn>
                <a:cxn ang="0">
                  <a:pos x="942" y="992"/>
                </a:cxn>
                <a:cxn ang="0">
                  <a:pos x="984" y="944"/>
                </a:cxn>
                <a:cxn ang="0">
                  <a:pos x="1038" y="865"/>
                </a:cxn>
                <a:cxn ang="0">
                  <a:pos x="1091" y="755"/>
                </a:cxn>
                <a:cxn ang="0">
                  <a:pos x="1123" y="618"/>
                </a:cxn>
                <a:cxn ang="0">
                  <a:pos x="1113" y="459"/>
                </a:cxn>
                <a:cxn ang="0">
                  <a:pos x="1042" y="283"/>
                </a:cxn>
                <a:cxn ang="0">
                  <a:pos x="892" y="96"/>
                </a:cxn>
              </a:cxnLst>
              <a:rect l="0" t="0" r="r" b="b"/>
              <a:pathLst>
                <a:path w="1649" h="2445">
                  <a:moveTo>
                    <a:pt x="780" y="0"/>
                  </a:moveTo>
                  <a:lnTo>
                    <a:pt x="784" y="12"/>
                  </a:lnTo>
                  <a:lnTo>
                    <a:pt x="797" y="48"/>
                  </a:lnTo>
                  <a:lnTo>
                    <a:pt x="805" y="73"/>
                  </a:lnTo>
                  <a:lnTo>
                    <a:pt x="813" y="102"/>
                  </a:lnTo>
                  <a:lnTo>
                    <a:pt x="823" y="135"/>
                  </a:lnTo>
                  <a:lnTo>
                    <a:pt x="833" y="171"/>
                  </a:lnTo>
                  <a:lnTo>
                    <a:pt x="842" y="212"/>
                  </a:lnTo>
                  <a:lnTo>
                    <a:pt x="852" y="254"/>
                  </a:lnTo>
                  <a:lnTo>
                    <a:pt x="860" y="299"/>
                  </a:lnTo>
                  <a:lnTo>
                    <a:pt x="868" y="345"/>
                  </a:lnTo>
                  <a:lnTo>
                    <a:pt x="873" y="393"/>
                  </a:lnTo>
                  <a:lnTo>
                    <a:pt x="879" y="443"/>
                  </a:lnTo>
                  <a:lnTo>
                    <a:pt x="881" y="493"/>
                  </a:lnTo>
                  <a:lnTo>
                    <a:pt x="881" y="543"/>
                  </a:lnTo>
                  <a:lnTo>
                    <a:pt x="877" y="592"/>
                  </a:lnTo>
                  <a:lnTo>
                    <a:pt x="871" y="641"/>
                  </a:lnTo>
                  <a:lnTo>
                    <a:pt x="862" y="689"/>
                  </a:lnTo>
                  <a:lnTo>
                    <a:pt x="849" y="736"/>
                  </a:lnTo>
                  <a:lnTo>
                    <a:pt x="832" y="780"/>
                  </a:lnTo>
                  <a:lnTo>
                    <a:pt x="810" y="823"/>
                  </a:lnTo>
                  <a:lnTo>
                    <a:pt x="784" y="862"/>
                  </a:lnTo>
                  <a:lnTo>
                    <a:pt x="753" y="899"/>
                  </a:lnTo>
                  <a:lnTo>
                    <a:pt x="717" y="932"/>
                  </a:lnTo>
                  <a:lnTo>
                    <a:pt x="674" y="960"/>
                  </a:lnTo>
                  <a:lnTo>
                    <a:pt x="627" y="985"/>
                  </a:lnTo>
                  <a:lnTo>
                    <a:pt x="572" y="1004"/>
                  </a:lnTo>
                  <a:lnTo>
                    <a:pt x="510" y="1019"/>
                  </a:lnTo>
                  <a:lnTo>
                    <a:pt x="442" y="1027"/>
                  </a:lnTo>
                  <a:lnTo>
                    <a:pt x="366" y="1029"/>
                  </a:lnTo>
                  <a:lnTo>
                    <a:pt x="283" y="1026"/>
                  </a:lnTo>
                  <a:lnTo>
                    <a:pt x="294" y="1032"/>
                  </a:lnTo>
                  <a:lnTo>
                    <a:pt x="325" y="1050"/>
                  </a:lnTo>
                  <a:lnTo>
                    <a:pt x="348" y="1061"/>
                  </a:lnTo>
                  <a:lnTo>
                    <a:pt x="373" y="1075"/>
                  </a:lnTo>
                  <a:lnTo>
                    <a:pt x="402" y="1088"/>
                  </a:lnTo>
                  <a:lnTo>
                    <a:pt x="434" y="1103"/>
                  </a:lnTo>
                  <a:lnTo>
                    <a:pt x="468" y="1117"/>
                  </a:lnTo>
                  <a:lnTo>
                    <a:pt x="503" y="1131"/>
                  </a:lnTo>
                  <a:lnTo>
                    <a:pt x="542" y="1143"/>
                  </a:lnTo>
                  <a:lnTo>
                    <a:pt x="580" y="1155"/>
                  </a:lnTo>
                  <a:lnTo>
                    <a:pt x="600" y="1160"/>
                  </a:lnTo>
                  <a:lnTo>
                    <a:pt x="619" y="1164"/>
                  </a:lnTo>
                  <a:lnTo>
                    <a:pt x="639" y="1168"/>
                  </a:lnTo>
                  <a:lnTo>
                    <a:pt x="660" y="1171"/>
                  </a:lnTo>
                  <a:lnTo>
                    <a:pt x="679" y="1173"/>
                  </a:lnTo>
                  <a:lnTo>
                    <a:pt x="699" y="1176"/>
                  </a:lnTo>
                  <a:lnTo>
                    <a:pt x="719" y="1177"/>
                  </a:lnTo>
                  <a:lnTo>
                    <a:pt x="739" y="1176"/>
                  </a:lnTo>
                  <a:lnTo>
                    <a:pt x="870" y="1702"/>
                  </a:lnTo>
                  <a:lnTo>
                    <a:pt x="175" y="1353"/>
                  </a:lnTo>
                  <a:lnTo>
                    <a:pt x="172" y="1350"/>
                  </a:lnTo>
                  <a:lnTo>
                    <a:pt x="161" y="1344"/>
                  </a:lnTo>
                  <a:lnTo>
                    <a:pt x="153" y="1341"/>
                  </a:lnTo>
                  <a:lnTo>
                    <a:pt x="143" y="1337"/>
                  </a:lnTo>
                  <a:lnTo>
                    <a:pt x="133" y="1335"/>
                  </a:lnTo>
                  <a:lnTo>
                    <a:pt x="121" y="1334"/>
                  </a:lnTo>
                  <a:lnTo>
                    <a:pt x="108" y="1334"/>
                  </a:lnTo>
                  <a:lnTo>
                    <a:pt x="95" y="1337"/>
                  </a:lnTo>
                  <a:lnTo>
                    <a:pt x="87" y="1341"/>
                  </a:lnTo>
                  <a:lnTo>
                    <a:pt x="80" y="1344"/>
                  </a:lnTo>
                  <a:lnTo>
                    <a:pt x="73" y="1347"/>
                  </a:lnTo>
                  <a:lnTo>
                    <a:pt x="66" y="1352"/>
                  </a:lnTo>
                  <a:lnTo>
                    <a:pt x="57" y="1357"/>
                  </a:lnTo>
                  <a:lnTo>
                    <a:pt x="50" y="1363"/>
                  </a:lnTo>
                  <a:lnTo>
                    <a:pt x="43" y="1371"/>
                  </a:lnTo>
                  <a:lnTo>
                    <a:pt x="34" y="1380"/>
                  </a:lnTo>
                  <a:lnTo>
                    <a:pt x="27" y="1389"/>
                  </a:lnTo>
                  <a:lnTo>
                    <a:pt x="19" y="1400"/>
                  </a:lnTo>
                  <a:lnTo>
                    <a:pt x="12" y="1411"/>
                  </a:lnTo>
                  <a:lnTo>
                    <a:pt x="3" y="1425"/>
                  </a:lnTo>
                  <a:lnTo>
                    <a:pt x="0" y="1535"/>
                  </a:lnTo>
                  <a:lnTo>
                    <a:pt x="5" y="1531"/>
                  </a:lnTo>
                  <a:lnTo>
                    <a:pt x="20" y="1523"/>
                  </a:lnTo>
                  <a:lnTo>
                    <a:pt x="31" y="1517"/>
                  </a:lnTo>
                  <a:lnTo>
                    <a:pt x="44" y="1511"/>
                  </a:lnTo>
                  <a:lnTo>
                    <a:pt x="58" y="1504"/>
                  </a:lnTo>
                  <a:lnTo>
                    <a:pt x="74" y="1498"/>
                  </a:lnTo>
                  <a:lnTo>
                    <a:pt x="92" y="1493"/>
                  </a:lnTo>
                  <a:lnTo>
                    <a:pt x="111" y="1488"/>
                  </a:lnTo>
                  <a:lnTo>
                    <a:pt x="131" y="1483"/>
                  </a:lnTo>
                  <a:lnTo>
                    <a:pt x="152" y="1480"/>
                  </a:lnTo>
                  <a:lnTo>
                    <a:pt x="173" y="1479"/>
                  </a:lnTo>
                  <a:lnTo>
                    <a:pt x="196" y="1479"/>
                  </a:lnTo>
                  <a:lnTo>
                    <a:pt x="209" y="1479"/>
                  </a:lnTo>
                  <a:lnTo>
                    <a:pt x="220" y="1481"/>
                  </a:lnTo>
                  <a:lnTo>
                    <a:pt x="231" y="1482"/>
                  </a:lnTo>
                  <a:lnTo>
                    <a:pt x="244" y="1485"/>
                  </a:lnTo>
                  <a:lnTo>
                    <a:pt x="256" y="1488"/>
                  </a:lnTo>
                  <a:lnTo>
                    <a:pt x="273" y="1494"/>
                  </a:lnTo>
                  <a:lnTo>
                    <a:pt x="292" y="1501"/>
                  </a:lnTo>
                  <a:lnTo>
                    <a:pt x="312" y="1510"/>
                  </a:lnTo>
                  <a:lnTo>
                    <a:pt x="360" y="1532"/>
                  </a:lnTo>
                  <a:lnTo>
                    <a:pt x="415" y="1559"/>
                  </a:lnTo>
                  <a:lnTo>
                    <a:pt x="474" y="1590"/>
                  </a:lnTo>
                  <a:lnTo>
                    <a:pt x="537" y="1624"/>
                  </a:lnTo>
                  <a:lnTo>
                    <a:pt x="603" y="1659"/>
                  </a:lnTo>
                  <a:lnTo>
                    <a:pt x="668" y="1694"/>
                  </a:lnTo>
                  <a:lnTo>
                    <a:pt x="731" y="1731"/>
                  </a:lnTo>
                  <a:lnTo>
                    <a:pt x="792" y="1765"/>
                  </a:lnTo>
                  <a:lnTo>
                    <a:pt x="847" y="1796"/>
                  </a:lnTo>
                  <a:lnTo>
                    <a:pt x="897" y="1825"/>
                  </a:lnTo>
                  <a:lnTo>
                    <a:pt x="939" y="1849"/>
                  </a:lnTo>
                  <a:lnTo>
                    <a:pt x="970" y="1867"/>
                  </a:lnTo>
                  <a:lnTo>
                    <a:pt x="991" y="1879"/>
                  </a:lnTo>
                  <a:lnTo>
                    <a:pt x="997" y="1882"/>
                  </a:lnTo>
                  <a:lnTo>
                    <a:pt x="1013" y="1896"/>
                  </a:lnTo>
                  <a:lnTo>
                    <a:pt x="1055" y="1933"/>
                  </a:lnTo>
                  <a:lnTo>
                    <a:pt x="1082" y="1960"/>
                  </a:lnTo>
                  <a:lnTo>
                    <a:pt x="1113" y="1990"/>
                  </a:lnTo>
                  <a:lnTo>
                    <a:pt x="1145" y="2025"/>
                  </a:lnTo>
                  <a:lnTo>
                    <a:pt x="1178" y="2064"/>
                  </a:lnTo>
                  <a:lnTo>
                    <a:pt x="1194" y="2085"/>
                  </a:lnTo>
                  <a:lnTo>
                    <a:pt x="1210" y="2106"/>
                  </a:lnTo>
                  <a:lnTo>
                    <a:pt x="1226" y="2128"/>
                  </a:lnTo>
                  <a:lnTo>
                    <a:pt x="1240" y="2150"/>
                  </a:lnTo>
                  <a:lnTo>
                    <a:pt x="1255" y="2173"/>
                  </a:lnTo>
                  <a:lnTo>
                    <a:pt x="1268" y="2197"/>
                  </a:lnTo>
                  <a:lnTo>
                    <a:pt x="1281" y="2220"/>
                  </a:lnTo>
                  <a:lnTo>
                    <a:pt x="1292" y="2244"/>
                  </a:lnTo>
                  <a:lnTo>
                    <a:pt x="1303" y="2269"/>
                  </a:lnTo>
                  <a:lnTo>
                    <a:pt x="1312" y="2294"/>
                  </a:lnTo>
                  <a:lnTo>
                    <a:pt x="1318" y="2319"/>
                  </a:lnTo>
                  <a:lnTo>
                    <a:pt x="1324" y="2344"/>
                  </a:lnTo>
                  <a:lnTo>
                    <a:pt x="1328" y="2370"/>
                  </a:lnTo>
                  <a:lnTo>
                    <a:pt x="1329" y="2395"/>
                  </a:lnTo>
                  <a:lnTo>
                    <a:pt x="1329" y="2420"/>
                  </a:lnTo>
                  <a:lnTo>
                    <a:pt x="1325" y="2445"/>
                  </a:lnTo>
                  <a:lnTo>
                    <a:pt x="1333" y="2431"/>
                  </a:lnTo>
                  <a:lnTo>
                    <a:pt x="1348" y="2392"/>
                  </a:lnTo>
                  <a:lnTo>
                    <a:pt x="1358" y="2364"/>
                  </a:lnTo>
                  <a:lnTo>
                    <a:pt x="1366" y="2330"/>
                  </a:lnTo>
                  <a:lnTo>
                    <a:pt x="1369" y="2312"/>
                  </a:lnTo>
                  <a:lnTo>
                    <a:pt x="1372" y="2293"/>
                  </a:lnTo>
                  <a:lnTo>
                    <a:pt x="1374" y="2272"/>
                  </a:lnTo>
                  <a:lnTo>
                    <a:pt x="1376" y="2251"/>
                  </a:lnTo>
                  <a:lnTo>
                    <a:pt x="1377" y="2228"/>
                  </a:lnTo>
                  <a:lnTo>
                    <a:pt x="1376" y="2205"/>
                  </a:lnTo>
                  <a:lnTo>
                    <a:pt x="1375" y="2180"/>
                  </a:lnTo>
                  <a:lnTo>
                    <a:pt x="1372" y="2155"/>
                  </a:lnTo>
                  <a:lnTo>
                    <a:pt x="1368" y="2129"/>
                  </a:lnTo>
                  <a:lnTo>
                    <a:pt x="1363" y="2102"/>
                  </a:lnTo>
                  <a:lnTo>
                    <a:pt x="1356" y="2075"/>
                  </a:lnTo>
                  <a:lnTo>
                    <a:pt x="1346" y="2047"/>
                  </a:lnTo>
                  <a:lnTo>
                    <a:pt x="1336" y="2019"/>
                  </a:lnTo>
                  <a:lnTo>
                    <a:pt x="1322" y="1990"/>
                  </a:lnTo>
                  <a:lnTo>
                    <a:pt x="1308" y="1961"/>
                  </a:lnTo>
                  <a:lnTo>
                    <a:pt x="1290" y="1931"/>
                  </a:lnTo>
                  <a:lnTo>
                    <a:pt x="1270" y="1901"/>
                  </a:lnTo>
                  <a:lnTo>
                    <a:pt x="1249" y="1871"/>
                  </a:lnTo>
                  <a:lnTo>
                    <a:pt x="1224" y="1840"/>
                  </a:lnTo>
                  <a:lnTo>
                    <a:pt x="1197" y="1809"/>
                  </a:lnTo>
                  <a:lnTo>
                    <a:pt x="1207" y="1804"/>
                  </a:lnTo>
                  <a:lnTo>
                    <a:pt x="1237" y="1792"/>
                  </a:lnTo>
                  <a:lnTo>
                    <a:pt x="1258" y="1784"/>
                  </a:lnTo>
                  <a:lnTo>
                    <a:pt x="1283" y="1776"/>
                  </a:lnTo>
                  <a:lnTo>
                    <a:pt x="1311" y="1768"/>
                  </a:lnTo>
                  <a:lnTo>
                    <a:pt x="1342" y="1761"/>
                  </a:lnTo>
                  <a:lnTo>
                    <a:pt x="1376" y="1755"/>
                  </a:lnTo>
                  <a:lnTo>
                    <a:pt x="1412" y="1749"/>
                  </a:lnTo>
                  <a:lnTo>
                    <a:pt x="1430" y="1748"/>
                  </a:lnTo>
                  <a:lnTo>
                    <a:pt x="1449" y="1747"/>
                  </a:lnTo>
                  <a:lnTo>
                    <a:pt x="1469" y="1746"/>
                  </a:lnTo>
                  <a:lnTo>
                    <a:pt x="1487" y="1746"/>
                  </a:lnTo>
                  <a:lnTo>
                    <a:pt x="1508" y="1747"/>
                  </a:lnTo>
                  <a:lnTo>
                    <a:pt x="1528" y="1749"/>
                  </a:lnTo>
                  <a:lnTo>
                    <a:pt x="1547" y="1752"/>
                  </a:lnTo>
                  <a:lnTo>
                    <a:pt x="1568" y="1756"/>
                  </a:lnTo>
                  <a:lnTo>
                    <a:pt x="1588" y="1760"/>
                  </a:lnTo>
                  <a:lnTo>
                    <a:pt x="1609" y="1766"/>
                  </a:lnTo>
                  <a:lnTo>
                    <a:pt x="1629" y="1772"/>
                  </a:lnTo>
                  <a:lnTo>
                    <a:pt x="1649" y="1780"/>
                  </a:lnTo>
                  <a:lnTo>
                    <a:pt x="1638" y="1768"/>
                  </a:lnTo>
                  <a:lnTo>
                    <a:pt x="1603" y="1738"/>
                  </a:lnTo>
                  <a:lnTo>
                    <a:pt x="1579" y="1717"/>
                  </a:lnTo>
                  <a:lnTo>
                    <a:pt x="1550" y="1695"/>
                  </a:lnTo>
                  <a:lnTo>
                    <a:pt x="1518" y="1672"/>
                  </a:lnTo>
                  <a:lnTo>
                    <a:pt x="1482" y="1648"/>
                  </a:lnTo>
                  <a:lnTo>
                    <a:pt x="1462" y="1636"/>
                  </a:lnTo>
                  <a:lnTo>
                    <a:pt x="1442" y="1625"/>
                  </a:lnTo>
                  <a:lnTo>
                    <a:pt x="1420" y="1613"/>
                  </a:lnTo>
                  <a:lnTo>
                    <a:pt x="1398" y="1603"/>
                  </a:lnTo>
                  <a:lnTo>
                    <a:pt x="1375" y="1594"/>
                  </a:lnTo>
                  <a:lnTo>
                    <a:pt x="1352" y="1584"/>
                  </a:lnTo>
                  <a:lnTo>
                    <a:pt x="1329" y="1576"/>
                  </a:lnTo>
                  <a:lnTo>
                    <a:pt x="1304" y="1569"/>
                  </a:lnTo>
                  <a:lnTo>
                    <a:pt x="1279" y="1562"/>
                  </a:lnTo>
                  <a:lnTo>
                    <a:pt x="1253" y="1556"/>
                  </a:lnTo>
                  <a:lnTo>
                    <a:pt x="1227" y="1553"/>
                  </a:lnTo>
                  <a:lnTo>
                    <a:pt x="1200" y="1550"/>
                  </a:lnTo>
                  <a:lnTo>
                    <a:pt x="1173" y="1549"/>
                  </a:lnTo>
                  <a:lnTo>
                    <a:pt x="1146" y="1550"/>
                  </a:lnTo>
                  <a:lnTo>
                    <a:pt x="1118" y="1552"/>
                  </a:lnTo>
                  <a:lnTo>
                    <a:pt x="1091" y="1556"/>
                  </a:lnTo>
                  <a:lnTo>
                    <a:pt x="1090" y="1544"/>
                  </a:lnTo>
                  <a:lnTo>
                    <a:pt x="1089" y="1510"/>
                  </a:lnTo>
                  <a:lnTo>
                    <a:pt x="1087" y="1484"/>
                  </a:lnTo>
                  <a:lnTo>
                    <a:pt x="1084" y="1455"/>
                  </a:lnTo>
                  <a:lnTo>
                    <a:pt x="1079" y="1420"/>
                  </a:lnTo>
                  <a:lnTo>
                    <a:pt x="1072" y="1383"/>
                  </a:lnTo>
                  <a:lnTo>
                    <a:pt x="1065" y="1342"/>
                  </a:lnTo>
                  <a:lnTo>
                    <a:pt x="1055" y="1298"/>
                  </a:lnTo>
                  <a:lnTo>
                    <a:pt x="1043" y="1251"/>
                  </a:lnTo>
                  <a:lnTo>
                    <a:pt x="1029" y="1201"/>
                  </a:lnTo>
                  <a:lnTo>
                    <a:pt x="1021" y="1177"/>
                  </a:lnTo>
                  <a:lnTo>
                    <a:pt x="1011" y="1152"/>
                  </a:lnTo>
                  <a:lnTo>
                    <a:pt x="1002" y="1126"/>
                  </a:lnTo>
                  <a:lnTo>
                    <a:pt x="992" y="1099"/>
                  </a:lnTo>
                  <a:lnTo>
                    <a:pt x="980" y="1073"/>
                  </a:lnTo>
                  <a:lnTo>
                    <a:pt x="968" y="1046"/>
                  </a:lnTo>
                  <a:lnTo>
                    <a:pt x="955" y="1019"/>
                  </a:lnTo>
                  <a:lnTo>
                    <a:pt x="942" y="992"/>
                  </a:lnTo>
                  <a:lnTo>
                    <a:pt x="947" y="986"/>
                  </a:lnTo>
                  <a:lnTo>
                    <a:pt x="961" y="970"/>
                  </a:lnTo>
                  <a:lnTo>
                    <a:pt x="972" y="959"/>
                  </a:lnTo>
                  <a:lnTo>
                    <a:pt x="984" y="944"/>
                  </a:lnTo>
                  <a:lnTo>
                    <a:pt x="997" y="928"/>
                  </a:lnTo>
                  <a:lnTo>
                    <a:pt x="1010" y="909"/>
                  </a:lnTo>
                  <a:lnTo>
                    <a:pt x="1025" y="888"/>
                  </a:lnTo>
                  <a:lnTo>
                    <a:pt x="1038" y="865"/>
                  </a:lnTo>
                  <a:lnTo>
                    <a:pt x="1053" y="840"/>
                  </a:lnTo>
                  <a:lnTo>
                    <a:pt x="1066" y="814"/>
                  </a:lnTo>
                  <a:lnTo>
                    <a:pt x="1080" y="785"/>
                  </a:lnTo>
                  <a:lnTo>
                    <a:pt x="1091" y="755"/>
                  </a:lnTo>
                  <a:lnTo>
                    <a:pt x="1103" y="723"/>
                  </a:lnTo>
                  <a:lnTo>
                    <a:pt x="1111" y="690"/>
                  </a:lnTo>
                  <a:lnTo>
                    <a:pt x="1118" y="655"/>
                  </a:lnTo>
                  <a:lnTo>
                    <a:pt x="1123" y="618"/>
                  </a:lnTo>
                  <a:lnTo>
                    <a:pt x="1125" y="580"/>
                  </a:lnTo>
                  <a:lnTo>
                    <a:pt x="1124" y="541"/>
                  </a:lnTo>
                  <a:lnTo>
                    <a:pt x="1121" y="500"/>
                  </a:lnTo>
                  <a:lnTo>
                    <a:pt x="1113" y="459"/>
                  </a:lnTo>
                  <a:lnTo>
                    <a:pt x="1103" y="416"/>
                  </a:lnTo>
                  <a:lnTo>
                    <a:pt x="1087" y="373"/>
                  </a:lnTo>
                  <a:lnTo>
                    <a:pt x="1067" y="329"/>
                  </a:lnTo>
                  <a:lnTo>
                    <a:pt x="1042" y="283"/>
                  </a:lnTo>
                  <a:lnTo>
                    <a:pt x="1013" y="238"/>
                  </a:lnTo>
                  <a:lnTo>
                    <a:pt x="978" y="191"/>
                  </a:lnTo>
                  <a:lnTo>
                    <a:pt x="938" y="144"/>
                  </a:lnTo>
                  <a:lnTo>
                    <a:pt x="892" y="96"/>
                  </a:lnTo>
                  <a:lnTo>
                    <a:pt x="839" y="4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AB95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4" name="Freeform 30"/>
            <p:cNvSpPr>
              <a:spLocks/>
            </p:cNvSpPr>
            <p:nvPr/>
          </p:nvSpPr>
          <p:spPr bwMode="auto">
            <a:xfrm>
              <a:off x="4345" y="2443"/>
              <a:ext cx="223" cy="249"/>
            </a:xfrm>
            <a:custGeom>
              <a:avLst/>
              <a:gdLst/>
              <a:ahLst/>
              <a:cxnLst>
                <a:cxn ang="0">
                  <a:pos x="1271" y="985"/>
                </a:cxn>
                <a:cxn ang="0">
                  <a:pos x="1243" y="991"/>
                </a:cxn>
                <a:cxn ang="0">
                  <a:pos x="1211" y="995"/>
                </a:cxn>
                <a:cxn ang="0">
                  <a:pos x="1170" y="996"/>
                </a:cxn>
                <a:cxn ang="0">
                  <a:pos x="1120" y="993"/>
                </a:cxn>
                <a:cxn ang="0">
                  <a:pos x="1061" y="986"/>
                </a:cxn>
                <a:cxn ang="0">
                  <a:pos x="994" y="971"/>
                </a:cxn>
                <a:cxn ang="0">
                  <a:pos x="920" y="948"/>
                </a:cxn>
                <a:cxn ang="0">
                  <a:pos x="838" y="914"/>
                </a:cxn>
                <a:cxn ang="0">
                  <a:pos x="750" y="868"/>
                </a:cxn>
                <a:cxn ang="0">
                  <a:pos x="655" y="809"/>
                </a:cxn>
                <a:cxn ang="0">
                  <a:pos x="556" y="734"/>
                </a:cxn>
                <a:cxn ang="0">
                  <a:pos x="450" y="643"/>
                </a:cxn>
                <a:cxn ang="0">
                  <a:pos x="340" y="533"/>
                </a:cxn>
                <a:cxn ang="0">
                  <a:pos x="227" y="403"/>
                </a:cxn>
                <a:cxn ang="0">
                  <a:pos x="165" y="320"/>
                </a:cxn>
                <a:cxn ang="0">
                  <a:pos x="144" y="254"/>
                </a:cxn>
                <a:cxn ang="0">
                  <a:pos x="118" y="157"/>
                </a:cxn>
                <a:cxn ang="0">
                  <a:pos x="103" y="86"/>
                </a:cxn>
                <a:cxn ang="0">
                  <a:pos x="98" y="47"/>
                </a:cxn>
                <a:cxn ang="0">
                  <a:pos x="0" y="0"/>
                </a:cxn>
                <a:cxn ang="0">
                  <a:pos x="18" y="72"/>
                </a:cxn>
                <a:cxn ang="0">
                  <a:pos x="39" y="155"/>
                </a:cxn>
                <a:cxn ang="0">
                  <a:pos x="72" y="261"/>
                </a:cxn>
                <a:cxn ang="0">
                  <a:pos x="113" y="385"/>
                </a:cxn>
                <a:cxn ang="0">
                  <a:pos x="164" y="523"/>
                </a:cxn>
                <a:cxn ang="0">
                  <a:pos x="226" y="670"/>
                </a:cxn>
                <a:cxn ang="0">
                  <a:pos x="299" y="819"/>
                </a:cxn>
                <a:cxn ang="0">
                  <a:pos x="382" y="965"/>
                </a:cxn>
                <a:cxn ang="0">
                  <a:pos x="476" y="1103"/>
                </a:cxn>
                <a:cxn ang="0">
                  <a:pos x="583" y="1230"/>
                </a:cxn>
                <a:cxn ang="0">
                  <a:pos x="700" y="1337"/>
                </a:cxn>
                <a:cxn ang="0">
                  <a:pos x="831" y="1421"/>
                </a:cxn>
                <a:cxn ang="0">
                  <a:pos x="973" y="1476"/>
                </a:cxn>
                <a:cxn ang="0">
                  <a:pos x="1127" y="1497"/>
                </a:cxn>
                <a:cxn ang="0">
                  <a:pos x="1295" y="1479"/>
                </a:cxn>
                <a:cxn ang="0">
                  <a:pos x="1277" y="984"/>
                </a:cxn>
              </a:cxnLst>
              <a:rect l="0" t="0" r="r" b="b"/>
              <a:pathLst>
                <a:path w="1336" h="1497">
                  <a:moveTo>
                    <a:pt x="1277" y="984"/>
                  </a:moveTo>
                  <a:lnTo>
                    <a:pt x="1271" y="985"/>
                  </a:lnTo>
                  <a:lnTo>
                    <a:pt x="1255" y="989"/>
                  </a:lnTo>
                  <a:lnTo>
                    <a:pt x="1243" y="991"/>
                  </a:lnTo>
                  <a:lnTo>
                    <a:pt x="1229" y="993"/>
                  </a:lnTo>
                  <a:lnTo>
                    <a:pt x="1211" y="995"/>
                  </a:lnTo>
                  <a:lnTo>
                    <a:pt x="1191" y="996"/>
                  </a:lnTo>
                  <a:lnTo>
                    <a:pt x="1170" y="996"/>
                  </a:lnTo>
                  <a:lnTo>
                    <a:pt x="1146" y="996"/>
                  </a:lnTo>
                  <a:lnTo>
                    <a:pt x="1120" y="993"/>
                  </a:lnTo>
                  <a:lnTo>
                    <a:pt x="1092" y="990"/>
                  </a:lnTo>
                  <a:lnTo>
                    <a:pt x="1061" y="986"/>
                  </a:lnTo>
                  <a:lnTo>
                    <a:pt x="1029" y="980"/>
                  </a:lnTo>
                  <a:lnTo>
                    <a:pt x="994" y="971"/>
                  </a:lnTo>
                  <a:lnTo>
                    <a:pt x="958" y="960"/>
                  </a:lnTo>
                  <a:lnTo>
                    <a:pt x="920" y="948"/>
                  </a:lnTo>
                  <a:lnTo>
                    <a:pt x="879" y="932"/>
                  </a:lnTo>
                  <a:lnTo>
                    <a:pt x="838" y="914"/>
                  </a:lnTo>
                  <a:lnTo>
                    <a:pt x="794" y="893"/>
                  </a:lnTo>
                  <a:lnTo>
                    <a:pt x="750" y="868"/>
                  </a:lnTo>
                  <a:lnTo>
                    <a:pt x="703" y="840"/>
                  </a:lnTo>
                  <a:lnTo>
                    <a:pt x="655" y="809"/>
                  </a:lnTo>
                  <a:lnTo>
                    <a:pt x="606" y="774"/>
                  </a:lnTo>
                  <a:lnTo>
                    <a:pt x="556" y="734"/>
                  </a:lnTo>
                  <a:lnTo>
                    <a:pt x="503" y="690"/>
                  </a:lnTo>
                  <a:lnTo>
                    <a:pt x="450" y="643"/>
                  </a:lnTo>
                  <a:lnTo>
                    <a:pt x="396" y="590"/>
                  </a:lnTo>
                  <a:lnTo>
                    <a:pt x="340" y="533"/>
                  </a:lnTo>
                  <a:lnTo>
                    <a:pt x="284" y="471"/>
                  </a:lnTo>
                  <a:lnTo>
                    <a:pt x="227" y="403"/>
                  </a:lnTo>
                  <a:lnTo>
                    <a:pt x="168" y="329"/>
                  </a:lnTo>
                  <a:lnTo>
                    <a:pt x="165" y="320"/>
                  </a:lnTo>
                  <a:lnTo>
                    <a:pt x="157" y="293"/>
                  </a:lnTo>
                  <a:lnTo>
                    <a:pt x="144" y="254"/>
                  </a:lnTo>
                  <a:lnTo>
                    <a:pt x="131" y="207"/>
                  </a:lnTo>
                  <a:lnTo>
                    <a:pt x="118" y="157"/>
                  </a:lnTo>
                  <a:lnTo>
                    <a:pt x="107" y="108"/>
                  </a:lnTo>
                  <a:lnTo>
                    <a:pt x="103" y="86"/>
                  </a:lnTo>
                  <a:lnTo>
                    <a:pt x="100" y="65"/>
                  </a:lnTo>
                  <a:lnTo>
                    <a:pt x="98" y="47"/>
                  </a:lnTo>
                  <a:lnTo>
                    <a:pt x="100" y="33"/>
                  </a:lnTo>
                  <a:lnTo>
                    <a:pt x="0" y="0"/>
                  </a:lnTo>
                  <a:lnTo>
                    <a:pt x="4" y="19"/>
                  </a:lnTo>
                  <a:lnTo>
                    <a:pt x="18" y="72"/>
                  </a:lnTo>
                  <a:lnTo>
                    <a:pt x="27" y="110"/>
                  </a:lnTo>
                  <a:lnTo>
                    <a:pt x="39" y="155"/>
                  </a:lnTo>
                  <a:lnTo>
                    <a:pt x="54" y="205"/>
                  </a:lnTo>
                  <a:lnTo>
                    <a:pt x="72" y="261"/>
                  </a:lnTo>
                  <a:lnTo>
                    <a:pt x="90" y="321"/>
                  </a:lnTo>
                  <a:lnTo>
                    <a:pt x="113" y="385"/>
                  </a:lnTo>
                  <a:lnTo>
                    <a:pt x="137" y="454"/>
                  </a:lnTo>
                  <a:lnTo>
                    <a:pt x="164" y="523"/>
                  </a:lnTo>
                  <a:lnTo>
                    <a:pt x="194" y="596"/>
                  </a:lnTo>
                  <a:lnTo>
                    <a:pt x="226" y="670"/>
                  </a:lnTo>
                  <a:lnTo>
                    <a:pt x="261" y="744"/>
                  </a:lnTo>
                  <a:lnTo>
                    <a:pt x="299" y="819"/>
                  </a:lnTo>
                  <a:lnTo>
                    <a:pt x="339" y="893"/>
                  </a:lnTo>
                  <a:lnTo>
                    <a:pt x="382" y="965"/>
                  </a:lnTo>
                  <a:lnTo>
                    <a:pt x="427" y="1036"/>
                  </a:lnTo>
                  <a:lnTo>
                    <a:pt x="476" y="1103"/>
                  </a:lnTo>
                  <a:lnTo>
                    <a:pt x="528" y="1169"/>
                  </a:lnTo>
                  <a:lnTo>
                    <a:pt x="583" y="1230"/>
                  </a:lnTo>
                  <a:lnTo>
                    <a:pt x="640" y="1286"/>
                  </a:lnTo>
                  <a:lnTo>
                    <a:pt x="700" y="1337"/>
                  </a:lnTo>
                  <a:lnTo>
                    <a:pt x="763" y="1383"/>
                  </a:lnTo>
                  <a:lnTo>
                    <a:pt x="831" y="1421"/>
                  </a:lnTo>
                  <a:lnTo>
                    <a:pt x="900" y="1452"/>
                  </a:lnTo>
                  <a:lnTo>
                    <a:pt x="973" y="1476"/>
                  </a:lnTo>
                  <a:lnTo>
                    <a:pt x="1048" y="1492"/>
                  </a:lnTo>
                  <a:lnTo>
                    <a:pt x="1127" y="1497"/>
                  </a:lnTo>
                  <a:lnTo>
                    <a:pt x="1210" y="1494"/>
                  </a:lnTo>
                  <a:lnTo>
                    <a:pt x="1295" y="1479"/>
                  </a:lnTo>
                  <a:lnTo>
                    <a:pt x="1336" y="1461"/>
                  </a:lnTo>
                  <a:lnTo>
                    <a:pt x="1277" y="984"/>
                  </a:lnTo>
                  <a:close/>
                </a:path>
              </a:pathLst>
            </a:custGeom>
            <a:solidFill>
              <a:srgbClr val="AB95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5" name="Freeform 31"/>
            <p:cNvSpPr>
              <a:spLocks/>
            </p:cNvSpPr>
            <p:nvPr/>
          </p:nvSpPr>
          <p:spPr bwMode="auto">
            <a:xfrm>
              <a:off x="4390" y="2558"/>
              <a:ext cx="83" cy="8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0" y="4991"/>
                </a:cxn>
                <a:cxn ang="0">
                  <a:pos x="493" y="4973"/>
                </a:cxn>
                <a:cxn ang="0">
                  <a:pos x="248" y="445"/>
                </a:cxn>
                <a:cxn ang="0">
                  <a:pos x="0" y="0"/>
                </a:cxn>
              </a:cxnLst>
              <a:rect l="0" t="0" r="r" b="b"/>
              <a:pathLst>
                <a:path w="493" h="4991">
                  <a:moveTo>
                    <a:pt x="0" y="0"/>
                  </a:moveTo>
                  <a:lnTo>
                    <a:pt x="150" y="4991"/>
                  </a:lnTo>
                  <a:lnTo>
                    <a:pt x="493" y="4973"/>
                  </a:lnTo>
                  <a:lnTo>
                    <a:pt x="248" y="4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95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6" name="Freeform 32"/>
            <p:cNvSpPr>
              <a:spLocks/>
            </p:cNvSpPr>
            <p:nvPr/>
          </p:nvSpPr>
          <p:spPr bwMode="auto">
            <a:xfrm>
              <a:off x="4285" y="2478"/>
              <a:ext cx="59" cy="60"/>
            </a:xfrm>
            <a:custGeom>
              <a:avLst/>
              <a:gdLst/>
              <a:ahLst/>
              <a:cxnLst>
                <a:cxn ang="0">
                  <a:pos x="3" y="214"/>
                </a:cxn>
                <a:cxn ang="0">
                  <a:pos x="14" y="248"/>
                </a:cxn>
                <a:cxn ang="0">
                  <a:pos x="30" y="278"/>
                </a:cxn>
                <a:cxn ang="0">
                  <a:pos x="52" y="305"/>
                </a:cxn>
                <a:cxn ang="0">
                  <a:pos x="79" y="327"/>
                </a:cxn>
                <a:cxn ang="0">
                  <a:pos x="109" y="344"/>
                </a:cxn>
                <a:cxn ang="0">
                  <a:pos x="142" y="354"/>
                </a:cxn>
                <a:cxn ang="0">
                  <a:pos x="177" y="358"/>
                </a:cxn>
                <a:cxn ang="0">
                  <a:pos x="214" y="354"/>
                </a:cxn>
                <a:cxn ang="0">
                  <a:pos x="247" y="344"/>
                </a:cxn>
                <a:cxn ang="0">
                  <a:pos x="278" y="327"/>
                </a:cxn>
                <a:cxn ang="0">
                  <a:pos x="304" y="305"/>
                </a:cxn>
                <a:cxn ang="0">
                  <a:pos x="327" y="279"/>
                </a:cxn>
                <a:cxn ang="0">
                  <a:pos x="342" y="249"/>
                </a:cxn>
                <a:cxn ang="0">
                  <a:pos x="354" y="216"/>
                </a:cxn>
                <a:cxn ang="0">
                  <a:pos x="357" y="181"/>
                </a:cxn>
                <a:cxn ang="0">
                  <a:pos x="354" y="144"/>
                </a:cxn>
                <a:cxn ang="0">
                  <a:pos x="343" y="110"/>
                </a:cxn>
                <a:cxn ang="0">
                  <a:pos x="327" y="80"/>
                </a:cxn>
                <a:cxn ang="0">
                  <a:pos x="305" y="53"/>
                </a:cxn>
                <a:cxn ang="0">
                  <a:pos x="279" y="31"/>
                </a:cxn>
                <a:cxn ang="0">
                  <a:pos x="249" y="15"/>
                </a:cxn>
                <a:cxn ang="0">
                  <a:pos x="216" y="4"/>
                </a:cxn>
                <a:cxn ang="0">
                  <a:pos x="180" y="0"/>
                </a:cxn>
                <a:cxn ang="0">
                  <a:pos x="144" y="4"/>
                </a:cxn>
                <a:cxn ang="0">
                  <a:pos x="110" y="15"/>
                </a:cxn>
                <a:cxn ang="0">
                  <a:pos x="79" y="31"/>
                </a:cxn>
                <a:cxn ang="0">
                  <a:pos x="53" y="53"/>
                </a:cxn>
                <a:cxn ang="0">
                  <a:pos x="31" y="79"/>
                </a:cxn>
                <a:cxn ang="0">
                  <a:pos x="15" y="109"/>
                </a:cxn>
                <a:cxn ang="0">
                  <a:pos x="4" y="142"/>
                </a:cxn>
                <a:cxn ang="0">
                  <a:pos x="0" y="178"/>
                </a:cxn>
              </a:cxnLst>
              <a:rect l="0" t="0" r="r" b="b"/>
              <a:pathLst>
                <a:path w="357" h="358">
                  <a:moveTo>
                    <a:pt x="1" y="196"/>
                  </a:moveTo>
                  <a:lnTo>
                    <a:pt x="3" y="214"/>
                  </a:lnTo>
                  <a:lnTo>
                    <a:pt x="8" y="231"/>
                  </a:lnTo>
                  <a:lnTo>
                    <a:pt x="14" y="248"/>
                  </a:lnTo>
                  <a:lnTo>
                    <a:pt x="22" y="264"/>
                  </a:lnTo>
                  <a:lnTo>
                    <a:pt x="30" y="278"/>
                  </a:lnTo>
                  <a:lnTo>
                    <a:pt x="40" y="293"/>
                  </a:lnTo>
                  <a:lnTo>
                    <a:pt x="52" y="305"/>
                  </a:lnTo>
                  <a:lnTo>
                    <a:pt x="64" y="317"/>
                  </a:lnTo>
                  <a:lnTo>
                    <a:pt x="79" y="327"/>
                  </a:lnTo>
                  <a:lnTo>
                    <a:pt x="93" y="335"/>
                  </a:lnTo>
                  <a:lnTo>
                    <a:pt x="109" y="344"/>
                  </a:lnTo>
                  <a:lnTo>
                    <a:pt x="124" y="350"/>
                  </a:lnTo>
                  <a:lnTo>
                    <a:pt x="142" y="354"/>
                  </a:lnTo>
                  <a:lnTo>
                    <a:pt x="159" y="357"/>
                  </a:lnTo>
                  <a:lnTo>
                    <a:pt x="177" y="358"/>
                  </a:lnTo>
                  <a:lnTo>
                    <a:pt x="195" y="357"/>
                  </a:lnTo>
                  <a:lnTo>
                    <a:pt x="214" y="354"/>
                  </a:lnTo>
                  <a:lnTo>
                    <a:pt x="230" y="350"/>
                  </a:lnTo>
                  <a:lnTo>
                    <a:pt x="247" y="344"/>
                  </a:lnTo>
                  <a:lnTo>
                    <a:pt x="263" y="336"/>
                  </a:lnTo>
                  <a:lnTo>
                    <a:pt x="278" y="327"/>
                  </a:lnTo>
                  <a:lnTo>
                    <a:pt x="291" y="318"/>
                  </a:lnTo>
                  <a:lnTo>
                    <a:pt x="304" y="305"/>
                  </a:lnTo>
                  <a:lnTo>
                    <a:pt x="316" y="293"/>
                  </a:lnTo>
                  <a:lnTo>
                    <a:pt x="327" y="279"/>
                  </a:lnTo>
                  <a:lnTo>
                    <a:pt x="335" y="265"/>
                  </a:lnTo>
                  <a:lnTo>
                    <a:pt x="342" y="249"/>
                  </a:lnTo>
                  <a:lnTo>
                    <a:pt x="348" y="233"/>
                  </a:lnTo>
                  <a:lnTo>
                    <a:pt x="354" y="216"/>
                  </a:lnTo>
                  <a:lnTo>
                    <a:pt x="356" y="198"/>
                  </a:lnTo>
                  <a:lnTo>
                    <a:pt x="357" y="181"/>
                  </a:lnTo>
                  <a:lnTo>
                    <a:pt x="357" y="162"/>
                  </a:lnTo>
                  <a:lnTo>
                    <a:pt x="354" y="144"/>
                  </a:lnTo>
                  <a:lnTo>
                    <a:pt x="350" y="127"/>
                  </a:lnTo>
                  <a:lnTo>
                    <a:pt x="343" y="110"/>
                  </a:lnTo>
                  <a:lnTo>
                    <a:pt x="336" y="95"/>
                  </a:lnTo>
                  <a:lnTo>
                    <a:pt x="327" y="80"/>
                  </a:lnTo>
                  <a:lnTo>
                    <a:pt x="316" y="65"/>
                  </a:lnTo>
                  <a:lnTo>
                    <a:pt x="305" y="53"/>
                  </a:lnTo>
                  <a:lnTo>
                    <a:pt x="292" y="42"/>
                  </a:lnTo>
                  <a:lnTo>
                    <a:pt x="279" y="31"/>
                  </a:lnTo>
                  <a:lnTo>
                    <a:pt x="264" y="22"/>
                  </a:lnTo>
                  <a:lnTo>
                    <a:pt x="249" y="15"/>
                  </a:lnTo>
                  <a:lnTo>
                    <a:pt x="232" y="8"/>
                  </a:lnTo>
                  <a:lnTo>
                    <a:pt x="216" y="4"/>
                  </a:lnTo>
                  <a:lnTo>
                    <a:pt x="198" y="1"/>
                  </a:lnTo>
                  <a:lnTo>
                    <a:pt x="180" y="0"/>
                  </a:lnTo>
                  <a:lnTo>
                    <a:pt x="162" y="1"/>
                  </a:lnTo>
                  <a:lnTo>
                    <a:pt x="144" y="4"/>
                  </a:lnTo>
                  <a:lnTo>
                    <a:pt x="127" y="8"/>
                  </a:lnTo>
                  <a:lnTo>
                    <a:pt x="110" y="15"/>
                  </a:lnTo>
                  <a:lnTo>
                    <a:pt x="94" y="22"/>
                  </a:lnTo>
                  <a:lnTo>
                    <a:pt x="79" y="31"/>
                  </a:lnTo>
                  <a:lnTo>
                    <a:pt x="65" y="41"/>
                  </a:lnTo>
                  <a:lnTo>
                    <a:pt x="53" y="53"/>
                  </a:lnTo>
                  <a:lnTo>
                    <a:pt x="42" y="65"/>
                  </a:lnTo>
                  <a:lnTo>
                    <a:pt x="31" y="79"/>
                  </a:lnTo>
                  <a:lnTo>
                    <a:pt x="22" y="93"/>
                  </a:lnTo>
                  <a:lnTo>
                    <a:pt x="15" y="109"/>
                  </a:lnTo>
                  <a:lnTo>
                    <a:pt x="8" y="126"/>
                  </a:lnTo>
                  <a:lnTo>
                    <a:pt x="4" y="142"/>
                  </a:lnTo>
                  <a:lnTo>
                    <a:pt x="1" y="160"/>
                  </a:lnTo>
                  <a:lnTo>
                    <a:pt x="0" y="178"/>
                  </a:lnTo>
                  <a:lnTo>
                    <a:pt x="1" y="196"/>
                  </a:lnTo>
                  <a:close/>
                </a:path>
              </a:pathLst>
            </a:custGeom>
            <a:solidFill>
              <a:srgbClr val="6427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7" name="Freeform 33"/>
            <p:cNvSpPr>
              <a:spLocks/>
            </p:cNvSpPr>
            <p:nvPr/>
          </p:nvSpPr>
          <p:spPr bwMode="auto">
            <a:xfrm>
              <a:off x="4142" y="2469"/>
              <a:ext cx="59" cy="59"/>
            </a:xfrm>
            <a:custGeom>
              <a:avLst/>
              <a:gdLst/>
              <a:ahLst/>
              <a:cxnLst>
                <a:cxn ang="0">
                  <a:pos x="4" y="214"/>
                </a:cxn>
                <a:cxn ang="0">
                  <a:pos x="14" y="248"/>
                </a:cxn>
                <a:cxn ang="0">
                  <a:pos x="31" y="278"/>
                </a:cxn>
                <a:cxn ang="0">
                  <a:pos x="52" y="305"/>
                </a:cxn>
                <a:cxn ang="0">
                  <a:pos x="78" y="327"/>
                </a:cxn>
                <a:cxn ang="0">
                  <a:pos x="109" y="343"/>
                </a:cxn>
                <a:cxn ang="0">
                  <a:pos x="141" y="354"/>
                </a:cxn>
                <a:cxn ang="0">
                  <a:pos x="178" y="357"/>
                </a:cxn>
                <a:cxn ang="0">
                  <a:pos x="214" y="354"/>
                </a:cxn>
                <a:cxn ang="0">
                  <a:pos x="247" y="343"/>
                </a:cxn>
                <a:cxn ang="0">
                  <a:pos x="278" y="327"/>
                </a:cxn>
                <a:cxn ang="0">
                  <a:pos x="304" y="305"/>
                </a:cxn>
                <a:cxn ang="0">
                  <a:pos x="326" y="279"/>
                </a:cxn>
                <a:cxn ang="0">
                  <a:pos x="343" y="249"/>
                </a:cxn>
                <a:cxn ang="0">
                  <a:pos x="353" y="216"/>
                </a:cxn>
                <a:cxn ang="0">
                  <a:pos x="357" y="181"/>
                </a:cxn>
                <a:cxn ang="0">
                  <a:pos x="354" y="144"/>
                </a:cxn>
                <a:cxn ang="0">
                  <a:pos x="344" y="110"/>
                </a:cxn>
                <a:cxn ang="0">
                  <a:pos x="327" y="80"/>
                </a:cxn>
                <a:cxn ang="0">
                  <a:pos x="305" y="53"/>
                </a:cxn>
                <a:cxn ang="0">
                  <a:pos x="279" y="31"/>
                </a:cxn>
                <a:cxn ang="0">
                  <a:pos x="249" y="15"/>
                </a:cxn>
                <a:cxn ang="0">
                  <a:pos x="216" y="4"/>
                </a:cxn>
                <a:cxn ang="0">
                  <a:pos x="181" y="0"/>
                </a:cxn>
                <a:cxn ang="0">
                  <a:pos x="145" y="4"/>
                </a:cxn>
                <a:cxn ang="0">
                  <a:pos x="110" y="14"/>
                </a:cxn>
                <a:cxn ang="0">
                  <a:pos x="79" y="30"/>
                </a:cxn>
                <a:cxn ang="0">
                  <a:pos x="53" y="52"/>
                </a:cxn>
                <a:cxn ang="0">
                  <a:pos x="32" y="79"/>
                </a:cxn>
                <a:cxn ang="0">
                  <a:pos x="15" y="109"/>
                </a:cxn>
                <a:cxn ang="0">
                  <a:pos x="5" y="142"/>
                </a:cxn>
                <a:cxn ang="0">
                  <a:pos x="0" y="177"/>
                </a:cxn>
              </a:cxnLst>
              <a:rect l="0" t="0" r="r" b="b"/>
              <a:pathLst>
                <a:path w="357" h="357">
                  <a:moveTo>
                    <a:pt x="1" y="195"/>
                  </a:moveTo>
                  <a:lnTo>
                    <a:pt x="4" y="214"/>
                  </a:lnTo>
                  <a:lnTo>
                    <a:pt x="9" y="230"/>
                  </a:lnTo>
                  <a:lnTo>
                    <a:pt x="14" y="248"/>
                  </a:lnTo>
                  <a:lnTo>
                    <a:pt x="22" y="264"/>
                  </a:lnTo>
                  <a:lnTo>
                    <a:pt x="31" y="278"/>
                  </a:lnTo>
                  <a:lnTo>
                    <a:pt x="41" y="292"/>
                  </a:lnTo>
                  <a:lnTo>
                    <a:pt x="52" y="305"/>
                  </a:lnTo>
                  <a:lnTo>
                    <a:pt x="65" y="317"/>
                  </a:lnTo>
                  <a:lnTo>
                    <a:pt x="78" y="327"/>
                  </a:lnTo>
                  <a:lnTo>
                    <a:pt x="94" y="335"/>
                  </a:lnTo>
                  <a:lnTo>
                    <a:pt x="109" y="343"/>
                  </a:lnTo>
                  <a:lnTo>
                    <a:pt x="125" y="349"/>
                  </a:lnTo>
                  <a:lnTo>
                    <a:pt x="141" y="354"/>
                  </a:lnTo>
                  <a:lnTo>
                    <a:pt x="159" y="356"/>
                  </a:lnTo>
                  <a:lnTo>
                    <a:pt x="178" y="357"/>
                  </a:lnTo>
                  <a:lnTo>
                    <a:pt x="195" y="356"/>
                  </a:lnTo>
                  <a:lnTo>
                    <a:pt x="214" y="354"/>
                  </a:lnTo>
                  <a:lnTo>
                    <a:pt x="231" y="350"/>
                  </a:lnTo>
                  <a:lnTo>
                    <a:pt x="247" y="343"/>
                  </a:lnTo>
                  <a:lnTo>
                    <a:pt x="264" y="336"/>
                  </a:lnTo>
                  <a:lnTo>
                    <a:pt x="278" y="327"/>
                  </a:lnTo>
                  <a:lnTo>
                    <a:pt x="292" y="317"/>
                  </a:lnTo>
                  <a:lnTo>
                    <a:pt x="304" y="305"/>
                  </a:lnTo>
                  <a:lnTo>
                    <a:pt x="317" y="293"/>
                  </a:lnTo>
                  <a:lnTo>
                    <a:pt x="326" y="279"/>
                  </a:lnTo>
                  <a:lnTo>
                    <a:pt x="335" y="265"/>
                  </a:lnTo>
                  <a:lnTo>
                    <a:pt x="343" y="249"/>
                  </a:lnTo>
                  <a:lnTo>
                    <a:pt x="349" y="232"/>
                  </a:lnTo>
                  <a:lnTo>
                    <a:pt x="353" y="216"/>
                  </a:lnTo>
                  <a:lnTo>
                    <a:pt x="356" y="198"/>
                  </a:lnTo>
                  <a:lnTo>
                    <a:pt x="357" y="181"/>
                  </a:lnTo>
                  <a:lnTo>
                    <a:pt x="356" y="162"/>
                  </a:lnTo>
                  <a:lnTo>
                    <a:pt x="354" y="144"/>
                  </a:lnTo>
                  <a:lnTo>
                    <a:pt x="350" y="127"/>
                  </a:lnTo>
                  <a:lnTo>
                    <a:pt x="344" y="110"/>
                  </a:lnTo>
                  <a:lnTo>
                    <a:pt x="336" y="94"/>
                  </a:lnTo>
                  <a:lnTo>
                    <a:pt x="327" y="80"/>
                  </a:lnTo>
                  <a:lnTo>
                    <a:pt x="317" y="65"/>
                  </a:lnTo>
                  <a:lnTo>
                    <a:pt x="305" y="53"/>
                  </a:lnTo>
                  <a:lnTo>
                    <a:pt x="293" y="42"/>
                  </a:lnTo>
                  <a:lnTo>
                    <a:pt x="279" y="31"/>
                  </a:lnTo>
                  <a:lnTo>
                    <a:pt x="265" y="22"/>
                  </a:lnTo>
                  <a:lnTo>
                    <a:pt x="249" y="15"/>
                  </a:lnTo>
                  <a:lnTo>
                    <a:pt x="233" y="8"/>
                  </a:lnTo>
                  <a:lnTo>
                    <a:pt x="216" y="4"/>
                  </a:lnTo>
                  <a:lnTo>
                    <a:pt x="198" y="1"/>
                  </a:lnTo>
                  <a:lnTo>
                    <a:pt x="181" y="0"/>
                  </a:lnTo>
                  <a:lnTo>
                    <a:pt x="162" y="1"/>
                  </a:lnTo>
                  <a:lnTo>
                    <a:pt x="145" y="4"/>
                  </a:lnTo>
                  <a:lnTo>
                    <a:pt x="127" y="8"/>
                  </a:lnTo>
                  <a:lnTo>
                    <a:pt x="110" y="14"/>
                  </a:lnTo>
                  <a:lnTo>
                    <a:pt x="95" y="22"/>
                  </a:lnTo>
                  <a:lnTo>
                    <a:pt x="79" y="30"/>
                  </a:lnTo>
                  <a:lnTo>
                    <a:pt x="66" y="41"/>
                  </a:lnTo>
                  <a:lnTo>
                    <a:pt x="53" y="52"/>
                  </a:lnTo>
                  <a:lnTo>
                    <a:pt x="42" y="64"/>
                  </a:lnTo>
                  <a:lnTo>
                    <a:pt x="32" y="79"/>
                  </a:lnTo>
                  <a:lnTo>
                    <a:pt x="22" y="93"/>
                  </a:lnTo>
                  <a:lnTo>
                    <a:pt x="15" y="109"/>
                  </a:lnTo>
                  <a:lnTo>
                    <a:pt x="9" y="125"/>
                  </a:lnTo>
                  <a:lnTo>
                    <a:pt x="5" y="142"/>
                  </a:lnTo>
                  <a:lnTo>
                    <a:pt x="1" y="159"/>
                  </a:lnTo>
                  <a:lnTo>
                    <a:pt x="0" y="177"/>
                  </a:lnTo>
                  <a:lnTo>
                    <a:pt x="1" y="195"/>
                  </a:lnTo>
                  <a:close/>
                </a:path>
              </a:pathLst>
            </a:custGeom>
            <a:solidFill>
              <a:srgbClr val="6427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8" name="Freeform 34"/>
            <p:cNvSpPr>
              <a:spLocks/>
            </p:cNvSpPr>
            <p:nvPr/>
          </p:nvSpPr>
          <p:spPr bwMode="auto">
            <a:xfrm>
              <a:off x="4299" y="2971"/>
              <a:ext cx="59" cy="59"/>
            </a:xfrm>
            <a:custGeom>
              <a:avLst/>
              <a:gdLst/>
              <a:ahLst/>
              <a:cxnLst>
                <a:cxn ang="0">
                  <a:pos x="3" y="214"/>
                </a:cxn>
                <a:cxn ang="0">
                  <a:pos x="14" y="248"/>
                </a:cxn>
                <a:cxn ang="0">
                  <a:pos x="30" y="278"/>
                </a:cxn>
                <a:cxn ang="0">
                  <a:pos x="52" y="305"/>
                </a:cxn>
                <a:cxn ang="0">
                  <a:pos x="79" y="327"/>
                </a:cxn>
                <a:cxn ang="0">
                  <a:pos x="109" y="344"/>
                </a:cxn>
                <a:cxn ang="0">
                  <a:pos x="141" y="354"/>
                </a:cxn>
                <a:cxn ang="0">
                  <a:pos x="177" y="357"/>
                </a:cxn>
                <a:cxn ang="0">
                  <a:pos x="214" y="354"/>
                </a:cxn>
                <a:cxn ang="0">
                  <a:pos x="247" y="344"/>
                </a:cxn>
                <a:cxn ang="0">
                  <a:pos x="278" y="327"/>
                </a:cxn>
                <a:cxn ang="0">
                  <a:pos x="304" y="305"/>
                </a:cxn>
                <a:cxn ang="0">
                  <a:pos x="326" y="279"/>
                </a:cxn>
                <a:cxn ang="0">
                  <a:pos x="342" y="249"/>
                </a:cxn>
                <a:cxn ang="0">
                  <a:pos x="353" y="216"/>
                </a:cxn>
                <a:cxn ang="0">
                  <a:pos x="357" y="181"/>
                </a:cxn>
                <a:cxn ang="0">
                  <a:pos x="354" y="145"/>
                </a:cxn>
                <a:cxn ang="0">
                  <a:pos x="343" y="110"/>
                </a:cxn>
                <a:cxn ang="0">
                  <a:pos x="327" y="80"/>
                </a:cxn>
                <a:cxn ang="0">
                  <a:pos x="305" y="53"/>
                </a:cxn>
                <a:cxn ang="0">
                  <a:pos x="279" y="31"/>
                </a:cxn>
                <a:cxn ang="0">
                  <a:pos x="249" y="15"/>
                </a:cxn>
                <a:cxn ang="0">
                  <a:pos x="216" y="4"/>
                </a:cxn>
                <a:cxn ang="0">
                  <a:pos x="180" y="0"/>
                </a:cxn>
                <a:cxn ang="0">
                  <a:pos x="144" y="4"/>
                </a:cxn>
                <a:cxn ang="0">
                  <a:pos x="110" y="15"/>
                </a:cxn>
                <a:cxn ang="0">
                  <a:pos x="79" y="30"/>
                </a:cxn>
                <a:cxn ang="0">
                  <a:pos x="53" y="52"/>
                </a:cxn>
                <a:cxn ang="0">
                  <a:pos x="31" y="79"/>
                </a:cxn>
                <a:cxn ang="0">
                  <a:pos x="15" y="109"/>
                </a:cxn>
                <a:cxn ang="0">
                  <a:pos x="4" y="142"/>
                </a:cxn>
                <a:cxn ang="0">
                  <a:pos x="0" y="178"/>
                </a:cxn>
              </a:cxnLst>
              <a:rect l="0" t="0" r="r" b="b"/>
              <a:pathLst>
                <a:path w="357" h="357">
                  <a:moveTo>
                    <a:pt x="1" y="195"/>
                  </a:moveTo>
                  <a:lnTo>
                    <a:pt x="3" y="214"/>
                  </a:lnTo>
                  <a:lnTo>
                    <a:pt x="8" y="232"/>
                  </a:lnTo>
                  <a:lnTo>
                    <a:pt x="14" y="248"/>
                  </a:lnTo>
                  <a:lnTo>
                    <a:pt x="22" y="264"/>
                  </a:lnTo>
                  <a:lnTo>
                    <a:pt x="30" y="278"/>
                  </a:lnTo>
                  <a:lnTo>
                    <a:pt x="40" y="292"/>
                  </a:lnTo>
                  <a:lnTo>
                    <a:pt x="52" y="305"/>
                  </a:lnTo>
                  <a:lnTo>
                    <a:pt x="64" y="317"/>
                  </a:lnTo>
                  <a:lnTo>
                    <a:pt x="79" y="327"/>
                  </a:lnTo>
                  <a:lnTo>
                    <a:pt x="93" y="335"/>
                  </a:lnTo>
                  <a:lnTo>
                    <a:pt x="109" y="344"/>
                  </a:lnTo>
                  <a:lnTo>
                    <a:pt x="124" y="349"/>
                  </a:lnTo>
                  <a:lnTo>
                    <a:pt x="141" y="354"/>
                  </a:lnTo>
                  <a:lnTo>
                    <a:pt x="159" y="356"/>
                  </a:lnTo>
                  <a:lnTo>
                    <a:pt x="177" y="357"/>
                  </a:lnTo>
                  <a:lnTo>
                    <a:pt x="195" y="357"/>
                  </a:lnTo>
                  <a:lnTo>
                    <a:pt x="214" y="354"/>
                  </a:lnTo>
                  <a:lnTo>
                    <a:pt x="230" y="350"/>
                  </a:lnTo>
                  <a:lnTo>
                    <a:pt x="247" y="344"/>
                  </a:lnTo>
                  <a:lnTo>
                    <a:pt x="263" y="337"/>
                  </a:lnTo>
                  <a:lnTo>
                    <a:pt x="278" y="327"/>
                  </a:lnTo>
                  <a:lnTo>
                    <a:pt x="291" y="317"/>
                  </a:lnTo>
                  <a:lnTo>
                    <a:pt x="304" y="305"/>
                  </a:lnTo>
                  <a:lnTo>
                    <a:pt x="316" y="293"/>
                  </a:lnTo>
                  <a:lnTo>
                    <a:pt x="326" y="279"/>
                  </a:lnTo>
                  <a:lnTo>
                    <a:pt x="335" y="265"/>
                  </a:lnTo>
                  <a:lnTo>
                    <a:pt x="342" y="249"/>
                  </a:lnTo>
                  <a:lnTo>
                    <a:pt x="348" y="233"/>
                  </a:lnTo>
                  <a:lnTo>
                    <a:pt x="353" y="216"/>
                  </a:lnTo>
                  <a:lnTo>
                    <a:pt x="356" y="199"/>
                  </a:lnTo>
                  <a:lnTo>
                    <a:pt x="357" y="181"/>
                  </a:lnTo>
                  <a:lnTo>
                    <a:pt x="356" y="162"/>
                  </a:lnTo>
                  <a:lnTo>
                    <a:pt x="354" y="145"/>
                  </a:lnTo>
                  <a:lnTo>
                    <a:pt x="349" y="127"/>
                  </a:lnTo>
                  <a:lnTo>
                    <a:pt x="343" y="110"/>
                  </a:lnTo>
                  <a:lnTo>
                    <a:pt x="336" y="95"/>
                  </a:lnTo>
                  <a:lnTo>
                    <a:pt x="327" y="80"/>
                  </a:lnTo>
                  <a:lnTo>
                    <a:pt x="316" y="66"/>
                  </a:lnTo>
                  <a:lnTo>
                    <a:pt x="305" y="53"/>
                  </a:lnTo>
                  <a:lnTo>
                    <a:pt x="292" y="42"/>
                  </a:lnTo>
                  <a:lnTo>
                    <a:pt x="279" y="31"/>
                  </a:lnTo>
                  <a:lnTo>
                    <a:pt x="264" y="22"/>
                  </a:lnTo>
                  <a:lnTo>
                    <a:pt x="249" y="15"/>
                  </a:lnTo>
                  <a:lnTo>
                    <a:pt x="232" y="9"/>
                  </a:lnTo>
                  <a:lnTo>
                    <a:pt x="216" y="4"/>
                  </a:lnTo>
                  <a:lnTo>
                    <a:pt x="198" y="1"/>
                  </a:lnTo>
                  <a:lnTo>
                    <a:pt x="180" y="0"/>
                  </a:lnTo>
                  <a:lnTo>
                    <a:pt x="162" y="1"/>
                  </a:lnTo>
                  <a:lnTo>
                    <a:pt x="144" y="4"/>
                  </a:lnTo>
                  <a:lnTo>
                    <a:pt x="127" y="9"/>
                  </a:lnTo>
                  <a:lnTo>
                    <a:pt x="110" y="15"/>
                  </a:lnTo>
                  <a:lnTo>
                    <a:pt x="94" y="22"/>
                  </a:lnTo>
                  <a:lnTo>
                    <a:pt x="79" y="30"/>
                  </a:lnTo>
                  <a:lnTo>
                    <a:pt x="65" y="41"/>
                  </a:lnTo>
                  <a:lnTo>
                    <a:pt x="53" y="52"/>
                  </a:lnTo>
                  <a:lnTo>
                    <a:pt x="42" y="66"/>
                  </a:lnTo>
                  <a:lnTo>
                    <a:pt x="31" y="79"/>
                  </a:lnTo>
                  <a:lnTo>
                    <a:pt x="22" y="94"/>
                  </a:lnTo>
                  <a:lnTo>
                    <a:pt x="15" y="109"/>
                  </a:lnTo>
                  <a:lnTo>
                    <a:pt x="8" y="125"/>
                  </a:lnTo>
                  <a:lnTo>
                    <a:pt x="4" y="142"/>
                  </a:lnTo>
                  <a:lnTo>
                    <a:pt x="1" y="160"/>
                  </a:lnTo>
                  <a:lnTo>
                    <a:pt x="0" y="178"/>
                  </a:lnTo>
                  <a:lnTo>
                    <a:pt x="1" y="195"/>
                  </a:lnTo>
                  <a:close/>
                </a:path>
              </a:pathLst>
            </a:custGeom>
            <a:solidFill>
              <a:srgbClr val="6427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9" name="Freeform 35"/>
            <p:cNvSpPr>
              <a:spLocks/>
            </p:cNvSpPr>
            <p:nvPr/>
          </p:nvSpPr>
          <p:spPr bwMode="auto">
            <a:xfrm>
              <a:off x="4156" y="2961"/>
              <a:ext cx="59" cy="60"/>
            </a:xfrm>
            <a:custGeom>
              <a:avLst/>
              <a:gdLst/>
              <a:ahLst/>
              <a:cxnLst>
                <a:cxn ang="0">
                  <a:pos x="4" y="214"/>
                </a:cxn>
                <a:cxn ang="0">
                  <a:pos x="14" y="247"/>
                </a:cxn>
                <a:cxn ang="0">
                  <a:pos x="31" y="278"/>
                </a:cxn>
                <a:cxn ang="0">
                  <a:pos x="52" y="305"/>
                </a:cxn>
                <a:cxn ang="0">
                  <a:pos x="78" y="327"/>
                </a:cxn>
                <a:cxn ang="0">
                  <a:pos x="109" y="343"/>
                </a:cxn>
                <a:cxn ang="0">
                  <a:pos x="141" y="353"/>
                </a:cxn>
                <a:cxn ang="0">
                  <a:pos x="177" y="357"/>
                </a:cxn>
                <a:cxn ang="0">
                  <a:pos x="214" y="354"/>
                </a:cxn>
                <a:cxn ang="0">
                  <a:pos x="247" y="344"/>
                </a:cxn>
                <a:cxn ang="0">
                  <a:pos x="278" y="327"/>
                </a:cxn>
                <a:cxn ang="0">
                  <a:pos x="304" y="305"/>
                </a:cxn>
                <a:cxn ang="0">
                  <a:pos x="326" y="279"/>
                </a:cxn>
                <a:cxn ang="0">
                  <a:pos x="343" y="249"/>
                </a:cxn>
                <a:cxn ang="0">
                  <a:pos x="353" y="216"/>
                </a:cxn>
                <a:cxn ang="0">
                  <a:pos x="357" y="181"/>
                </a:cxn>
                <a:cxn ang="0">
                  <a:pos x="354" y="145"/>
                </a:cxn>
                <a:cxn ang="0">
                  <a:pos x="344" y="110"/>
                </a:cxn>
                <a:cxn ang="0">
                  <a:pos x="327" y="79"/>
                </a:cxn>
                <a:cxn ang="0">
                  <a:pos x="305" y="53"/>
                </a:cxn>
                <a:cxn ang="0">
                  <a:pos x="279" y="31"/>
                </a:cxn>
                <a:cxn ang="0">
                  <a:pos x="249" y="15"/>
                </a:cxn>
                <a:cxn ang="0">
                  <a:pos x="216" y="4"/>
                </a:cxn>
                <a:cxn ang="0">
                  <a:pos x="181" y="0"/>
                </a:cxn>
                <a:cxn ang="0">
                  <a:pos x="145" y="3"/>
                </a:cxn>
                <a:cxn ang="0">
                  <a:pos x="110" y="14"/>
                </a:cxn>
                <a:cxn ang="0">
                  <a:pos x="79" y="30"/>
                </a:cxn>
                <a:cxn ang="0">
                  <a:pos x="53" y="52"/>
                </a:cxn>
                <a:cxn ang="0">
                  <a:pos x="32" y="79"/>
                </a:cxn>
                <a:cxn ang="0">
                  <a:pos x="15" y="109"/>
                </a:cxn>
                <a:cxn ang="0">
                  <a:pos x="5" y="142"/>
                </a:cxn>
                <a:cxn ang="0">
                  <a:pos x="0" y="178"/>
                </a:cxn>
              </a:cxnLst>
              <a:rect l="0" t="0" r="r" b="b"/>
              <a:pathLst>
                <a:path w="357" h="357">
                  <a:moveTo>
                    <a:pt x="1" y="195"/>
                  </a:moveTo>
                  <a:lnTo>
                    <a:pt x="4" y="214"/>
                  </a:lnTo>
                  <a:lnTo>
                    <a:pt x="8" y="231"/>
                  </a:lnTo>
                  <a:lnTo>
                    <a:pt x="14" y="247"/>
                  </a:lnTo>
                  <a:lnTo>
                    <a:pt x="21" y="264"/>
                  </a:lnTo>
                  <a:lnTo>
                    <a:pt x="31" y="278"/>
                  </a:lnTo>
                  <a:lnTo>
                    <a:pt x="41" y="292"/>
                  </a:lnTo>
                  <a:lnTo>
                    <a:pt x="52" y="305"/>
                  </a:lnTo>
                  <a:lnTo>
                    <a:pt x="65" y="317"/>
                  </a:lnTo>
                  <a:lnTo>
                    <a:pt x="78" y="327"/>
                  </a:lnTo>
                  <a:lnTo>
                    <a:pt x="94" y="335"/>
                  </a:lnTo>
                  <a:lnTo>
                    <a:pt x="109" y="343"/>
                  </a:lnTo>
                  <a:lnTo>
                    <a:pt x="125" y="349"/>
                  </a:lnTo>
                  <a:lnTo>
                    <a:pt x="141" y="353"/>
                  </a:lnTo>
                  <a:lnTo>
                    <a:pt x="159" y="356"/>
                  </a:lnTo>
                  <a:lnTo>
                    <a:pt x="177" y="357"/>
                  </a:lnTo>
                  <a:lnTo>
                    <a:pt x="195" y="356"/>
                  </a:lnTo>
                  <a:lnTo>
                    <a:pt x="214" y="354"/>
                  </a:lnTo>
                  <a:lnTo>
                    <a:pt x="231" y="350"/>
                  </a:lnTo>
                  <a:lnTo>
                    <a:pt x="247" y="344"/>
                  </a:lnTo>
                  <a:lnTo>
                    <a:pt x="264" y="336"/>
                  </a:lnTo>
                  <a:lnTo>
                    <a:pt x="278" y="327"/>
                  </a:lnTo>
                  <a:lnTo>
                    <a:pt x="292" y="317"/>
                  </a:lnTo>
                  <a:lnTo>
                    <a:pt x="304" y="305"/>
                  </a:lnTo>
                  <a:lnTo>
                    <a:pt x="317" y="293"/>
                  </a:lnTo>
                  <a:lnTo>
                    <a:pt x="326" y="279"/>
                  </a:lnTo>
                  <a:lnTo>
                    <a:pt x="335" y="265"/>
                  </a:lnTo>
                  <a:lnTo>
                    <a:pt x="343" y="249"/>
                  </a:lnTo>
                  <a:lnTo>
                    <a:pt x="349" y="233"/>
                  </a:lnTo>
                  <a:lnTo>
                    <a:pt x="353" y="216"/>
                  </a:lnTo>
                  <a:lnTo>
                    <a:pt x="356" y="198"/>
                  </a:lnTo>
                  <a:lnTo>
                    <a:pt x="357" y="181"/>
                  </a:lnTo>
                  <a:lnTo>
                    <a:pt x="356" y="162"/>
                  </a:lnTo>
                  <a:lnTo>
                    <a:pt x="354" y="145"/>
                  </a:lnTo>
                  <a:lnTo>
                    <a:pt x="350" y="127"/>
                  </a:lnTo>
                  <a:lnTo>
                    <a:pt x="344" y="110"/>
                  </a:lnTo>
                  <a:lnTo>
                    <a:pt x="336" y="95"/>
                  </a:lnTo>
                  <a:lnTo>
                    <a:pt x="327" y="79"/>
                  </a:lnTo>
                  <a:lnTo>
                    <a:pt x="317" y="66"/>
                  </a:lnTo>
                  <a:lnTo>
                    <a:pt x="305" y="53"/>
                  </a:lnTo>
                  <a:lnTo>
                    <a:pt x="293" y="42"/>
                  </a:lnTo>
                  <a:lnTo>
                    <a:pt x="279" y="31"/>
                  </a:lnTo>
                  <a:lnTo>
                    <a:pt x="264" y="22"/>
                  </a:lnTo>
                  <a:lnTo>
                    <a:pt x="249" y="15"/>
                  </a:lnTo>
                  <a:lnTo>
                    <a:pt x="233" y="9"/>
                  </a:lnTo>
                  <a:lnTo>
                    <a:pt x="216" y="4"/>
                  </a:lnTo>
                  <a:lnTo>
                    <a:pt x="198" y="1"/>
                  </a:lnTo>
                  <a:lnTo>
                    <a:pt x="181" y="0"/>
                  </a:lnTo>
                  <a:lnTo>
                    <a:pt x="162" y="1"/>
                  </a:lnTo>
                  <a:lnTo>
                    <a:pt x="145" y="3"/>
                  </a:lnTo>
                  <a:lnTo>
                    <a:pt x="127" y="9"/>
                  </a:lnTo>
                  <a:lnTo>
                    <a:pt x="110" y="14"/>
                  </a:lnTo>
                  <a:lnTo>
                    <a:pt x="95" y="22"/>
                  </a:lnTo>
                  <a:lnTo>
                    <a:pt x="79" y="30"/>
                  </a:lnTo>
                  <a:lnTo>
                    <a:pt x="66" y="41"/>
                  </a:lnTo>
                  <a:lnTo>
                    <a:pt x="53" y="52"/>
                  </a:lnTo>
                  <a:lnTo>
                    <a:pt x="42" y="65"/>
                  </a:lnTo>
                  <a:lnTo>
                    <a:pt x="32" y="79"/>
                  </a:lnTo>
                  <a:lnTo>
                    <a:pt x="22" y="94"/>
                  </a:lnTo>
                  <a:lnTo>
                    <a:pt x="15" y="109"/>
                  </a:lnTo>
                  <a:lnTo>
                    <a:pt x="9" y="125"/>
                  </a:lnTo>
                  <a:lnTo>
                    <a:pt x="5" y="142"/>
                  </a:lnTo>
                  <a:lnTo>
                    <a:pt x="1" y="159"/>
                  </a:lnTo>
                  <a:lnTo>
                    <a:pt x="0" y="178"/>
                  </a:lnTo>
                  <a:lnTo>
                    <a:pt x="1" y="195"/>
                  </a:lnTo>
                  <a:close/>
                </a:path>
              </a:pathLst>
            </a:custGeom>
            <a:solidFill>
              <a:srgbClr val="6427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0" name="Freeform 36"/>
            <p:cNvSpPr>
              <a:spLocks/>
            </p:cNvSpPr>
            <p:nvPr/>
          </p:nvSpPr>
          <p:spPr bwMode="auto">
            <a:xfrm>
              <a:off x="4502" y="1497"/>
              <a:ext cx="85" cy="168"/>
            </a:xfrm>
            <a:custGeom>
              <a:avLst/>
              <a:gdLst/>
              <a:ahLst/>
              <a:cxnLst>
                <a:cxn ang="0">
                  <a:pos x="114" y="8"/>
                </a:cxn>
                <a:cxn ang="0">
                  <a:pos x="127" y="5"/>
                </a:cxn>
                <a:cxn ang="0">
                  <a:pos x="163" y="0"/>
                </a:cxn>
                <a:cxn ang="0">
                  <a:pos x="187" y="0"/>
                </a:cxn>
                <a:cxn ang="0">
                  <a:pos x="215" y="0"/>
                </a:cxn>
                <a:cxn ang="0">
                  <a:pos x="230" y="2"/>
                </a:cxn>
                <a:cxn ang="0">
                  <a:pos x="245" y="4"/>
                </a:cxn>
                <a:cxn ang="0">
                  <a:pos x="262" y="7"/>
                </a:cxn>
                <a:cxn ang="0">
                  <a:pos x="277" y="11"/>
                </a:cxn>
                <a:cxn ang="0">
                  <a:pos x="294" y="16"/>
                </a:cxn>
                <a:cxn ang="0">
                  <a:pos x="311" y="22"/>
                </a:cxn>
                <a:cxn ang="0">
                  <a:pos x="327" y="30"/>
                </a:cxn>
                <a:cxn ang="0">
                  <a:pos x="343" y="39"/>
                </a:cxn>
                <a:cxn ang="0">
                  <a:pos x="359" y="49"/>
                </a:cxn>
                <a:cxn ang="0">
                  <a:pos x="376" y="62"/>
                </a:cxn>
                <a:cxn ang="0">
                  <a:pos x="391" y="75"/>
                </a:cxn>
                <a:cxn ang="0">
                  <a:pos x="406" y="91"/>
                </a:cxn>
                <a:cxn ang="0">
                  <a:pos x="420" y="107"/>
                </a:cxn>
                <a:cxn ang="0">
                  <a:pos x="435" y="127"/>
                </a:cxn>
                <a:cxn ang="0">
                  <a:pos x="447" y="148"/>
                </a:cxn>
                <a:cxn ang="0">
                  <a:pos x="460" y="172"/>
                </a:cxn>
                <a:cxn ang="0">
                  <a:pos x="471" y="198"/>
                </a:cxn>
                <a:cxn ang="0">
                  <a:pos x="482" y="225"/>
                </a:cxn>
                <a:cxn ang="0">
                  <a:pos x="490" y="256"/>
                </a:cxn>
                <a:cxn ang="0">
                  <a:pos x="498" y="288"/>
                </a:cxn>
                <a:cxn ang="0">
                  <a:pos x="504" y="323"/>
                </a:cxn>
                <a:cxn ang="0">
                  <a:pos x="509" y="358"/>
                </a:cxn>
                <a:cxn ang="0">
                  <a:pos x="511" y="392"/>
                </a:cxn>
                <a:cxn ang="0">
                  <a:pos x="512" y="426"/>
                </a:cxn>
                <a:cxn ang="0">
                  <a:pos x="511" y="459"/>
                </a:cxn>
                <a:cxn ang="0">
                  <a:pos x="508" y="493"/>
                </a:cxn>
                <a:cxn ang="0">
                  <a:pos x="503" y="527"/>
                </a:cxn>
                <a:cxn ang="0">
                  <a:pos x="497" y="559"/>
                </a:cxn>
                <a:cxn ang="0">
                  <a:pos x="490" y="591"/>
                </a:cxn>
                <a:cxn ang="0">
                  <a:pos x="481" y="623"/>
                </a:cxn>
                <a:cxn ang="0">
                  <a:pos x="470" y="654"/>
                </a:cxn>
                <a:cxn ang="0">
                  <a:pos x="458" y="684"/>
                </a:cxn>
                <a:cxn ang="0">
                  <a:pos x="444" y="713"/>
                </a:cxn>
                <a:cxn ang="0">
                  <a:pos x="430" y="743"/>
                </a:cxn>
                <a:cxn ang="0">
                  <a:pos x="414" y="770"/>
                </a:cxn>
                <a:cxn ang="0">
                  <a:pos x="398" y="796"/>
                </a:cxn>
                <a:cxn ang="0">
                  <a:pos x="379" y="821"/>
                </a:cxn>
                <a:cxn ang="0">
                  <a:pos x="360" y="845"/>
                </a:cxn>
                <a:cxn ang="0">
                  <a:pos x="340" y="868"/>
                </a:cxn>
                <a:cxn ang="0">
                  <a:pos x="319" y="890"/>
                </a:cxn>
                <a:cxn ang="0">
                  <a:pos x="296" y="910"/>
                </a:cxn>
                <a:cxn ang="0">
                  <a:pos x="273" y="928"/>
                </a:cxn>
                <a:cxn ang="0">
                  <a:pos x="248" y="945"/>
                </a:cxn>
                <a:cxn ang="0">
                  <a:pos x="223" y="960"/>
                </a:cxn>
                <a:cxn ang="0">
                  <a:pos x="199" y="974"/>
                </a:cxn>
                <a:cxn ang="0">
                  <a:pos x="172" y="985"/>
                </a:cxn>
                <a:cxn ang="0">
                  <a:pos x="145" y="995"/>
                </a:cxn>
                <a:cxn ang="0">
                  <a:pos x="117" y="1002"/>
                </a:cxn>
                <a:cxn ang="0">
                  <a:pos x="89" y="1008"/>
                </a:cxn>
                <a:cxn ang="0">
                  <a:pos x="60" y="1011"/>
                </a:cxn>
                <a:cxn ang="0">
                  <a:pos x="31" y="1012"/>
                </a:cxn>
                <a:cxn ang="0">
                  <a:pos x="0" y="1011"/>
                </a:cxn>
                <a:cxn ang="0">
                  <a:pos x="114" y="8"/>
                </a:cxn>
              </a:cxnLst>
              <a:rect l="0" t="0" r="r" b="b"/>
              <a:pathLst>
                <a:path w="512" h="1012">
                  <a:moveTo>
                    <a:pt x="114" y="8"/>
                  </a:moveTo>
                  <a:lnTo>
                    <a:pt x="127" y="5"/>
                  </a:lnTo>
                  <a:lnTo>
                    <a:pt x="163" y="0"/>
                  </a:lnTo>
                  <a:lnTo>
                    <a:pt x="187" y="0"/>
                  </a:lnTo>
                  <a:lnTo>
                    <a:pt x="215" y="0"/>
                  </a:lnTo>
                  <a:lnTo>
                    <a:pt x="230" y="2"/>
                  </a:lnTo>
                  <a:lnTo>
                    <a:pt x="245" y="4"/>
                  </a:lnTo>
                  <a:lnTo>
                    <a:pt x="262" y="7"/>
                  </a:lnTo>
                  <a:lnTo>
                    <a:pt x="277" y="11"/>
                  </a:lnTo>
                  <a:lnTo>
                    <a:pt x="294" y="16"/>
                  </a:lnTo>
                  <a:lnTo>
                    <a:pt x="311" y="22"/>
                  </a:lnTo>
                  <a:lnTo>
                    <a:pt x="327" y="30"/>
                  </a:lnTo>
                  <a:lnTo>
                    <a:pt x="343" y="39"/>
                  </a:lnTo>
                  <a:lnTo>
                    <a:pt x="359" y="49"/>
                  </a:lnTo>
                  <a:lnTo>
                    <a:pt x="376" y="62"/>
                  </a:lnTo>
                  <a:lnTo>
                    <a:pt x="391" y="75"/>
                  </a:lnTo>
                  <a:lnTo>
                    <a:pt x="406" y="91"/>
                  </a:lnTo>
                  <a:lnTo>
                    <a:pt x="420" y="107"/>
                  </a:lnTo>
                  <a:lnTo>
                    <a:pt x="435" y="127"/>
                  </a:lnTo>
                  <a:lnTo>
                    <a:pt x="447" y="148"/>
                  </a:lnTo>
                  <a:lnTo>
                    <a:pt x="460" y="172"/>
                  </a:lnTo>
                  <a:lnTo>
                    <a:pt x="471" y="198"/>
                  </a:lnTo>
                  <a:lnTo>
                    <a:pt x="482" y="225"/>
                  </a:lnTo>
                  <a:lnTo>
                    <a:pt x="490" y="256"/>
                  </a:lnTo>
                  <a:lnTo>
                    <a:pt x="498" y="288"/>
                  </a:lnTo>
                  <a:lnTo>
                    <a:pt x="504" y="323"/>
                  </a:lnTo>
                  <a:lnTo>
                    <a:pt x="509" y="358"/>
                  </a:lnTo>
                  <a:lnTo>
                    <a:pt x="511" y="392"/>
                  </a:lnTo>
                  <a:lnTo>
                    <a:pt x="512" y="426"/>
                  </a:lnTo>
                  <a:lnTo>
                    <a:pt x="511" y="459"/>
                  </a:lnTo>
                  <a:lnTo>
                    <a:pt x="508" y="493"/>
                  </a:lnTo>
                  <a:lnTo>
                    <a:pt x="503" y="527"/>
                  </a:lnTo>
                  <a:lnTo>
                    <a:pt x="497" y="559"/>
                  </a:lnTo>
                  <a:lnTo>
                    <a:pt x="490" y="591"/>
                  </a:lnTo>
                  <a:lnTo>
                    <a:pt x="481" y="623"/>
                  </a:lnTo>
                  <a:lnTo>
                    <a:pt x="470" y="654"/>
                  </a:lnTo>
                  <a:lnTo>
                    <a:pt x="458" y="684"/>
                  </a:lnTo>
                  <a:lnTo>
                    <a:pt x="444" y="713"/>
                  </a:lnTo>
                  <a:lnTo>
                    <a:pt x="430" y="743"/>
                  </a:lnTo>
                  <a:lnTo>
                    <a:pt x="414" y="770"/>
                  </a:lnTo>
                  <a:lnTo>
                    <a:pt x="398" y="796"/>
                  </a:lnTo>
                  <a:lnTo>
                    <a:pt x="379" y="821"/>
                  </a:lnTo>
                  <a:lnTo>
                    <a:pt x="360" y="845"/>
                  </a:lnTo>
                  <a:lnTo>
                    <a:pt x="340" y="868"/>
                  </a:lnTo>
                  <a:lnTo>
                    <a:pt x="319" y="890"/>
                  </a:lnTo>
                  <a:lnTo>
                    <a:pt x="296" y="910"/>
                  </a:lnTo>
                  <a:lnTo>
                    <a:pt x="273" y="928"/>
                  </a:lnTo>
                  <a:lnTo>
                    <a:pt x="248" y="945"/>
                  </a:lnTo>
                  <a:lnTo>
                    <a:pt x="223" y="960"/>
                  </a:lnTo>
                  <a:lnTo>
                    <a:pt x="199" y="974"/>
                  </a:lnTo>
                  <a:lnTo>
                    <a:pt x="172" y="985"/>
                  </a:lnTo>
                  <a:lnTo>
                    <a:pt x="145" y="995"/>
                  </a:lnTo>
                  <a:lnTo>
                    <a:pt x="117" y="1002"/>
                  </a:lnTo>
                  <a:lnTo>
                    <a:pt x="89" y="1008"/>
                  </a:lnTo>
                  <a:lnTo>
                    <a:pt x="60" y="1011"/>
                  </a:lnTo>
                  <a:lnTo>
                    <a:pt x="31" y="1012"/>
                  </a:lnTo>
                  <a:lnTo>
                    <a:pt x="0" y="1011"/>
                  </a:lnTo>
                  <a:lnTo>
                    <a:pt x="114" y="8"/>
                  </a:lnTo>
                  <a:close/>
                </a:path>
              </a:pathLst>
            </a:custGeom>
            <a:solidFill>
              <a:srgbClr val="D0A1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1" name="Freeform 37"/>
            <p:cNvSpPr>
              <a:spLocks/>
            </p:cNvSpPr>
            <p:nvPr/>
          </p:nvSpPr>
          <p:spPr bwMode="auto">
            <a:xfrm>
              <a:off x="4039" y="1206"/>
              <a:ext cx="509" cy="615"/>
            </a:xfrm>
            <a:custGeom>
              <a:avLst/>
              <a:gdLst/>
              <a:ahLst/>
              <a:cxnLst>
                <a:cxn ang="0">
                  <a:pos x="2431" y="205"/>
                </a:cxn>
                <a:cxn ang="0">
                  <a:pos x="2539" y="291"/>
                </a:cxn>
                <a:cxn ang="0">
                  <a:pos x="2626" y="374"/>
                </a:cxn>
                <a:cxn ang="0">
                  <a:pos x="2723" y="481"/>
                </a:cxn>
                <a:cxn ang="0">
                  <a:pos x="2819" y="612"/>
                </a:cxn>
                <a:cxn ang="0">
                  <a:pos x="2908" y="766"/>
                </a:cxn>
                <a:cxn ang="0">
                  <a:pos x="2982" y="943"/>
                </a:cxn>
                <a:cxn ang="0">
                  <a:pos x="3034" y="1144"/>
                </a:cxn>
                <a:cxn ang="0">
                  <a:pos x="3055" y="1367"/>
                </a:cxn>
                <a:cxn ang="0">
                  <a:pos x="3047" y="1536"/>
                </a:cxn>
                <a:cxn ang="0">
                  <a:pos x="3026" y="1633"/>
                </a:cxn>
                <a:cxn ang="0">
                  <a:pos x="2990" y="1807"/>
                </a:cxn>
                <a:cxn ang="0">
                  <a:pos x="2950" y="2015"/>
                </a:cxn>
                <a:cxn ang="0">
                  <a:pos x="2917" y="2213"/>
                </a:cxn>
                <a:cxn ang="0">
                  <a:pos x="2907" y="2317"/>
                </a:cxn>
                <a:cxn ang="0">
                  <a:pos x="2906" y="2399"/>
                </a:cxn>
                <a:cxn ang="0">
                  <a:pos x="2901" y="2539"/>
                </a:cxn>
                <a:cxn ang="0">
                  <a:pos x="2882" y="2680"/>
                </a:cxn>
                <a:cxn ang="0">
                  <a:pos x="2844" y="2838"/>
                </a:cxn>
                <a:cxn ang="0">
                  <a:pos x="2777" y="3006"/>
                </a:cxn>
                <a:cxn ang="0">
                  <a:pos x="2677" y="3176"/>
                </a:cxn>
                <a:cxn ang="0">
                  <a:pos x="2533" y="3335"/>
                </a:cxn>
                <a:cxn ang="0">
                  <a:pos x="2340" y="3475"/>
                </a:cxn>
                <a:cxn ang="0">
                  <a:pos x="2090" y="3587"/>
                </a:cxn>
                <a:cxn ang="0">
                  <a:pos x="1777" y="3661"/>
                </a:cxn>
                <a:cxn ang="0">
                  <a:pos x="1400" y="3687"/>
                </a:cxn>
                <a:cxn ang="0">
                  <a:pos x="1066" y="3656"/>
                </a:cxn>
                <a:cxn ang="0">
                  <a:pos x="798" y="3575"/>
                </a:cxn>
                <a:cxn ang="0">
                  <a:pos x="592" y="3457"/>
                </a:cxn>
                <a:cxn ang="0">
                  <a:pos x="437" y="3310"/>
                </a:cxn>
                <a:cxn ang="0">
                  <a:pos x="325" y="3148"/>
                </a:cxn>
                <a:cxn ang="0">
                  <a:pos x="249" y="2980"/>
                </a:cxn>
                <a:cxn ang="0">
                  <a:pos x="202" y="2819"/>
                </a:cxn>
                <a:cxn ang="0">
                  <a:pos x="165" y="2631"/>
                </a:cxn>
                <a:cxn ang="0">
                  <a:pos x="144" y="2500"/>
                </a:cxn>
                <a:cxn ang="0">
                  <a:pos x="126" y="2449"/>
                </a:cxn>
                <a:cxn ang="0">
                  <a:pos x="101" y="2370"/>
                </a:cxn>
                <a:cxn ang="0">
                  <a:pos x="72" y="2248"/>
                </a:cxn>
                <a:cxn ang="0">
                  <a:pos x="44" y="2091"/>
                </a:cxn>
                <a:cxn ang="0">
                  <a:pos x="20" y="1907"/>
                </a:cxn>
                <a:cxn ang="0">
                  <a:pos x="5" y="1702"/>
                </a:cxn>
                <a:cxn ang="0">
                  <a:pos x="0" y="1486"/>
                </a:cxn>
                <a:cxn ang="0">
                  <a:pos x="10" y="1266"/>
                </a:cxn>
                <a:cxn ang="0">
                  <a:pos x="40" y="1052"/>
                </a:cxn>
                <a:cxn ang="0">
                  <a:pos x="94" y="848"/>
                </a:cxn>
                <a:cxn ang="0">
                  <a:pos x="174" y="664"/>
                </a:cxn>
                <a:cxn ang="0">
                  <a:pos x="282" y="506"/>
                </a:cxn>
                <a:cxn ang="0">
                  <a:pos x="412" y="367"/>
                </a:cxn>
                <a:cxn ang="0">
                  <a:pos x="563" y="248"/>
                </a:cxn>
                <a:cxn ang="0">
                  <a:pos x="733" y="152"/>
                </a:cxn>
                <a:cxn ang="0">
                  <a:pos x="922" y="77"/>
                </a:cxn>
                <a:cxn ang="0">
                  <a:pos x="1129" y="27"/>
                </a:cxn>
                <a:cxn ang="0">
                  <a:pos x="1353" y="4"/>
                </a:cxn>
                <a:cxn ang="0">
                  <a:pos x="1592" y="6"/>
                </a:cxn>
                <a:cxn ang="0">
                  <a:pos x="1847" y="35"/>
                </a:cxn>
                <a:cxn ang="0">
                  <a:pos x="2117" y="94"/>
                </a:cxn>
                <a:cxn ang="0">
                  <a:pos x="2399" y="183"/>
                </a:cxn>
              </a:cxnLst>
              <a:rect l="0" t="0" r="r" b="b"/>
              <a:pathLst>
                <a:path w="3055" h="3687">
                  <a:moveTo>
                    <a:pt x="2399" y="183"/>
                  </a:moveTo>
                  <a:lnTo>
                    <a:pt x="2407" y="188"/>
                  </a:lnTo>
                  <a:lnTo>
                    <a:pt x="2431" y="205"/>
                  </a:lnTo>
                  <a:lnTo>
                    <a:pt x="2466" y="231"/>
                  </a:lnTo>
                  <a:lnTo>
                    <a:pt x="2512" y="268"/>
                  </a:lnTo>
                  <a:lnTo>
                    <a:pt x="2539" y="291"/>
                  </a:lnTo>
                  <a:lnTo>
                    <a:pt x="2566" y="316"/>
                  </a:lnTo>
                  <a:lnTo>
                    <a:pt x="2596" y="344"/>
                  </a:lnTo>
                  <a:lnTo>
                    <a:pt x="2626" y="374"/>
                  </a:lnTo>
                  <a:lnTo>
                    <a:pt x="2658" y="407"/>
                  </a:lnTo>
                  <a:lnTo>
                    <a:pt x="2690" y="442"/>
                  </a:lnTo>
                  <a:lnTo>
                    <a:pt x="2723" y="481"/>
                  </a:lnTo>
                  <a:lnTo>
                    <a:pt x="2755" y="522"/>
                  </a:lnTo>
                  <a:lnTo>
                    <a:pt x="2787" y="566"/>
                  </a:lnTo>
                  <a:lnTo>
                    <a:pt x="2819" y="612"/>
                  </a:lnTo>
                  <a:lnTo>
                    <a:pt x="2850" y="660"/>
                  </a:lnTo>
                  <a:lnTo>
                    <a:pt x="2879" y="712"/>
                  </a:lnTo>
                  <a:lnTo>
                    <a:pt x="2908" y="766"/>
                  </a:lnTo>
                  <a:lnTo>
                    <a:pt x="2934" y="822"/>
                  </a:lnTo>
                  <a:lnTo>
                    <a:pt x="2959" y="881"/>
                  </a:lnTo>
                  <a:lnTo>
                    <a:pt x="2982" y="943"/>
                  </a:lnTo>
                  <a:lnTo>
                    <a:pt x="3002" y="1007"/>
                  </a:lnTo>
                  <a:lnTo>
                    <a:pt x="3019" y="1074"/>
                  </a:lnTo>
                  <a:lnTo>
                    <a:pt x="3034" y="1144"/>
                  </a:lnTo>
                  <a:lnTo>
                    <a:pt x="3044" y="1215"/>
                  </a:lnTo>
                  <a:lnTo>
                    <a:pt x="3051" y="1290"/>
                  </a:lnTo>
                  <a:lnTo>
                    <a:pt x="3055" y="1367"/>
                  </a:lnTo>
                  <a:lnTo>
                    <a:pt x="3054" y="1447"/>
                  </a:lnTo>
                  <a:lnTo>
                    <a:pt x="3049" y="1529"/>
                  </a:lnTo>
                  <a:lnTo>
                    <a:pt x="3047" y="1536"/>
                  </a:lnTo>
                  <a:lnTo>
                    <a:pt x="3043" y="1557"/>
                  </a:lnTo>
                  <a:lnTo>
                    <a:pt x="3036" y="1590"/>
                  </a:lnTo>
                  <a:lnTo>
                    <a:pt x="3026" y="1633"/>
                  </a:lnTo>
                  <a:lnTo>
                    <a:pt x="3015" y="1684"/>
                  </a:lnTo>
                  <a:lnTo>
                    <a:pt x="3002" y="1744"/>
                  </a:lnTo>
                  <a:lnTo>
                    <a:pt x="2990" y="1807"/>
                  </a:lnTo>
                  <a:lnTo>
                    <a:pt x="2977" y="1875"/>
                  </a:lnTo>
                  <a:lnTo>
                    <a:pt x="2963" y="1945"/>
                  </a:lnTo>
                  <a:lnTo>
                    <a:pt x="2950" y="2015"/>
                  </a:lnTo>
                  <a:lnTo>
                    <a:pt x="2937" y="2085"/>
                  </a:lnTo>
                  <a:lnTo>
                    <a:pt x="2927" y="2151"/>
                  </a:lnTo>
                  <a:lnTo>
                    <a:pt x="2917" y="2213"/>
                  </a:lnTo>
                  <a:lnTo>
                    <a:pt x="2911" y="2269"/>
                  </a:lnTo>
                  <a:lnTo>
                    <a:pt x="2908" y="2295"/>
                  </a:lnTo>
                  <a:lnTo>
                    <a:pt x="2907" y="2317"/>
                  </a:lnTo>
                  <a:lnTo>
                    <a:pt x="2906" y="2338"/>
                  </a:lnTo>
                  <a:lnTo>
                    <a:pt x="2906" y="2356"/>
                  </a:lnTo>
                  <a:lnTo>
                    <a:pt x="2906" y="2399"/>
                  </a:lnTo>
                  <a:lnTo>
                    <a:pt x="2906" y="2462"/>
                  </a:lnTo>
                  <a:lnTo>
                    <a:pt x="2904" y="2499"/>
                  </a:lnTo>
                  <a:lnTo>
                    <a:pt x="2901" y="2539"/>
                  </a:lnTo>
                  <a:lnTo>
                    <a:pt x="2897" y="2583"/>
                  </a:lnTo>
                  <a:lnTo>
                    <a:pt x="2891" y="2630"/>
                  </a:lnTo>
                  <a:lnTo>
                    <a:pt x="2882" y="2680"/>
                  </a:lnTo>
                  <a:lnTo>
                    <a:pt x="2872" y="2730"/>
                  </a:lnTo>
                  <a:lnTo>
                    <a:pt x="2859" y="2783"/>
                  </a:lnTo>
                  <a:lnTo>
                    <a:pt x="2844" y="2838"/>
                  </a:lnTo>
                  <a:lnTo>
                    <a:pt x="2825" y="2893"/>
                  </a:lnTo>
                  <a:lnTo>
                    <a:pt x="2803" y="2950"/>
                  </a:lnTo>
                  <a:lnTo>
                    <a:pt x="2777" y="3006"/>
                  </a:lnTo>
                  <a:lnTo>
                    <a:pt x="2748" y="3063"/>
                  </a:lnTo>
                  <a:lnTo>
                    <a:pt x="2714" y="3120"/>
                  </a:lnTo>
                  <a:lnTo>
                    <a:pt x="2677" y="3176"/>
                  </a:lnTo>
                  <a:lnTo>
                    <a:pt x="2633" y="3231"/>
                  </a:lnTo>
                  <a:lnTo>
                    <a:pt x="2586" y="3283"/>
                  </a:lnTo>
                  <a:lnTo>
                    <a:pt x="2533" y="3335"/>
                  </a:lnTo>
                  <a:lnTo>
                    <a:pt x="2475" y="3384"/>
                  </a:lnTo>
                  <a:lnTo>
                    <a:pt x="2410" y="3432"/>
                  </a:lnTo>
                  <a:lnTo>
                    <a:pt x="2340" y="3475"/>
                  </a:lnTo>
                  <a:lnTo>
                    <a:pt x="2263" y="3517"/>
                  </a:lnTo>
                  <a:lnTo>
                    <a:pt x="2180" y="3554"/>
                  </a:lnTo>
                  <a:lnTo>
                    <a:pt x="2090" y="3587"/>
                  </a:lnTo>
                  <a:lnTo>
                    <a:pt x="1994" y="3617"/>
                  </a:lnTo>
                  <a:lnTo>
                    <a:pt x="1889" y="3641"/>
                  </a:lnTo>
                  <a:lnTo>
                    <a:pt x="1777" y="3661"/>
                  </a:lnTo>
                  <a:lnTo>
                    <a:pt x="1657" y="3676"/>
                  </a:lnTo>
                  <a:lnTo>
                    <a:pt x="1528" y="3685"/>
                  </a:lnTo>
                  <a:lnTo>
                    <a:pt x="1400" y="3687"/>
                  </a:lnTo>
                  <a:lnTo>
                    <a:pt x="1280" y="3683"/>
                  </a:lnTo>
                  <a:lnTo>
                    <a:pt x="1169" y="3673"/>
                  </a:lnTo>
                  <a:lnTo>
                    <a:pt x="1066" y="3656"/>
                  </a:lnTo>
                  <a:lnTo>
                    <a:pt x="969" y="3634"/>
                  </a:lnTo>
                  <a:lnTo>
                    <a:pt x="880" y="3607"/>
                  </a:lnTo>
                  <a:lnTo>
                    <a:pt x="798" y="3575"/>
                  </a:lnTo>
                  <a:lnTo>
                    <a:pt x="723" y="3540"/>
                  </a:lnTo>
                  <a:lnTo>
                    <a:pt x="655" y="3499"/>
                  </a:lnTo>
                  <a:lnTo>
                    <a:pt x="592" y="3457"/>
                  </a:lnTo>
                  <a:lnTo>
                    <a:pt x="535" y="3410"/>
                  </a:lnTo>
                  <a:lnTo>
                    <a:pt x="483" y="3361"/>
                  </a:lnTo>
                  <a:lnTo>
                    <a:pt x="437" y="3310"/>
                  </a:lnTo>
                  <a:lnTo>
                    <a:pt x="396" y="3258"/>
                  </a:lnTo>
                  <a:lnTo>
                    <a:pt x="358" y="3203"/>
                  </a:lnTo>
                  <a:lnTo>
                    <a:pt x="325" y="3148"/>
                  </a:lnTo>
                  <a:lnTo>
                    <a:pt x="297" y="3091"/>
                  </a:lnTo>
                  <a:lnTo>
                    <a:pt x="271" y="3035"/>
                  </a:lnTo>
                  <a:lnTo>
                    <a:pt x="249" y="2980"/>
                  </a:lnTo>
                  <a:lnTo>
                    <a:pt x="231" y="2924"/>
                  </a:lnTo>
                  <a:lnTo>
                    <a:pt x="215" y="2870"/>
                  </a:lnTo>
                  <a:lnTo>
                    <a:pt x="202" y="2819"/>
                  </a:lnTo>
                  <a:lnTo>
                    <a:pt x="189" y="2768"/>
                  </a:lnTo>
                  <a:lnTo>
                    <a:pt x="180" y="2719"/>
                  </a:lnTo>
                  <a:lnTo>
                    <a:pt x="165" y="2631"/>
                  </a:lnTo>
                  <a:lnTo>
                    <a:pt x="154" y="2557"/>
                  </a:lnTo>
                  <a:lnTo>
                    <a:pt x="149" y="2526"/>
                  </a:lnTo>
                  <a:lnTo>
                    <a:pt x="144" y="2500"/>
                  </a:lnTo>
                  <a:lnTo>
                    <a:pt x="138" y="2479"/>
                  </a:lnTo>
                  <a:lnTo>
                    <a:pt x="132" y="2464"/>
                  </a:lnTo>
                  <a:lnTo>
                    <a:pt x="126" y="2449"/>
                  </a:lnTo>
                  <a:lnTo>
                    <a:pt x="118" y="2428"/>
                  </a:lnTo>
                  <a:lnTo>
                    <a:pt x="109" y="2401"/>
                  </a:lnTo>
                  <a:lnTo>
                    <a:pt x="101" y="2370"/>
                  </a:lnTo>
                  <a:lnTo>
                    <a:pt x="92" y="2334"/>
                  </a:lnTo>
                  <a:lnTo>
                    <a:pt x="82" y="2294"/>
                  </a:lnTo>
                  <a:lnTo>
                    <a:pt x="72" y="2248"/>
                  </a:lnTo>
                  <a:lnTo>
                    <a:pt x="63" y="2199"/>
                  </a:lnTo>
                  <a:lnTo>
                    <a:pt x="53" y="2147"/>
                  </a:lnTo>
                  <a:lnTo>
                    <a:pt x="44" y="2091"/>
                  </a:lnTo>
                  <a:lnTo>
                    <a:pt x="36" y="2032"/>
                  </a:lnTo>
                  <a:lnTo>
                    <a:pt x="28" y="1971"/>
                  </a:lnTo>
                  <a:lnTo>
                    <a:pt x="20" y="1907"/>
                  </a:lnTo>
                  <a:lnTo>
                    <a:pt x="14" y="1840"/>
                  </a:lnTo>
                  <a:lnTo>
                    <a:pt x="9" y="1772"/>
                  </a:lnTo>
                  <a:lnTo>
                    <a:pt x="5" y="1702"/>
                  </a:lnTo>
                  <a:lnTo>
                    <a:pt x="2" y="1632"/>
                  </a:lnTo>
                  <a:lnTo>
                    <a:pt x="0" y="1559"/>
                  </a:lnTo>
                  <a:lnTo>
                    <a:pt x="0" y="1486"/>
                  </a:lnTo>
                  <a:lnTo>
                    <a:pt x="2" y="1414"/>
                  </a:lnTo>
                  <a:lnTo>
                    <a:pt x="5" y="1340"/>
                  </a:lnTo>
                  <a:lnTo>
                    <a:pt x="10" y="1266"/>
                  </a:lnTo>
                  <a:lnTo>
                    <a:pt x="18" y="1194"/>
                  </a:lnTo>
                  <a:lnTo>
                    <a:pt x="29" y="1122"/>
                  </a:lnTo>
                  <a:lnTo>
                    <a:pt x="40" y="1052"/>
                  </a:lnTo>
                  <a:lnTo>
                    <a:pt x="56" y="982"/>
                  </a:lnTo>
                  <a:lnTo>
                    <a:pt x="73" y="914"/>
                  </a:lnTo>
                  <a:lnTo>
                    <a:pt x="94" y="848"/>
                  </a:lnTo>
                  <a:lnTo>
                    <a:pt x="117" y="785"/>
                  </a:lnTo>
                  <a:lnTo>
                    <a:pt x="144" y="723"/>
                  </a:lnTo>
                  <a:lnTo>
                    <a:pt x="174" y="664"/>
                  </a:lnTo>
                  <a:lnTo>
                    <a:pt x="207" y="610"/>
                  </a:lnTo>
                  <a:lnTo>
                    <a:pt x="243" y="557"/>
                  </a:lnTo>
                  <a:lnTo>
                    <a:pt x="282" y="506"/>
                  </a:lnTo>
                  <a:lnTo>
                    <a:pt x="323" y="458"/>
                  </a:lnTo>
                  <a:lnTo>
                    <a:pt x="366" y="411"/>
                  </a:lnTo>
                  <a:lnTo>
                    <a:pt x="412" y="367"/>
                  </a:lnTo>
                  <a:lnTo>
                    <a:pt x="460" y="325"/>
                  </a:lnTo>
                  <a:lnTo>
                    <a:pt x="510" y="286"/>
                  </a:lnTo>
                  <a:lnTo>
                    <a:pt x="563" y="248"/>
                  </a:lnTo>
                  <a:lnTo>
                    <a:pt x="618" y="214"/>
                  </a:lnTo>
                  <a:lnTo>
                    <a:pt x="674" y="182"/>
                  </a:lnTo>
                  <a:lnTo>
                    <a:pt x="733" y="152"/>
                  </a:lnTo>
                  <a:lnTo>
                    <a:pt x="794" y="125"/>
                  </a:lnTo>
                  <a:lnTo>
                    <a:pt x="857" y="100"/>
                  </a:lnTo>
                  <a:lnTo>
                    <a:pt x="922" y="77"/>
                  </a:lnTo>
                  <a:lnTo>
                    <a:pt x="989" y="59"/>
                  </a:lnTo>
                  <a:lnTo>
                    <a:pt x="1058" y="42"/>
                  </a:lnTo>
                  <a:lnTo>
                    <a:pt x="1129" y="27"/>
                  </a:lnTo>
                  <a:lnTo>
                    <a:pt x="1201" y="17"/>
                  </a:lnTo>
                  <a:lnTo>
                    <a:pt x="1276" y="9"/>
                  </a:lnTo>
                  <a:lnTo>
                    <a:pt x="1353" y="4"/>
                  </a:lnTo>
                  <a:lnTo>
                    <a:pt x="1431" y="0"/>
                  </a:lnTo>
                  <a:lnTo>
                    <a:pt x="1510" y="1"/>
                  </a:lnTo>
                  <a:lnTo>
                    <a:pt x="1592" y="6"/>
                  </a:lnTo>
                  <a:lnTo>
                    <a:pt x="1676" y="12"/>
                  </a:lnTo>
                  <a:lnTo>
                    <a:pt x="1761" y="22"/>
                  </a:lnTo>
                  <a:lnTo>
                    <a:pt x="1847" y="35"/>
                  </a:lnTo>
                  <a:lnTo>
                    <a:pt x="1935" y="51"/>
                  </a:lnTo>
                  <a:lnTo>
                    <a:pt x="2026" y="71"/>
                  </a:lnTo>
                  <a:lnTo>
                    <a:pt x="2117" y="94"/>
                  </a:lnTo>
                  <a:lnTo>
                    <a:pt x="2209" y="120"/>
                  </a:lnTo>
                  <a:lnTo>
                    <a:pt x="2304" y="150"/>
                  </a:lnTo>
                  <a:lnTo>
                    <a:pt x="2399" y="183"/>
                  </a:lnTo>
                  <a:close/>
                </a:path>
              </a:pathLst>
            </a:custGeom>
            <a:solidFill>
              <a:srgbClr val="F1C0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2" name="Freeform 38"/>
            <p:cNvSpPr>
              <a:spLocks/>
            </p:cNvSpPr>
            <p:nvPr/>
          </p:nvSpPr>
          <p:spPr bwMode="auto">
            <a:xfrm>
              <a:off x="4387" y="1464"/>
              <a:ext cx="117" cy="37"/>
            </a:xfrm>
            <a:custGeom>
              <a:avLst/>
              <a:gdLst/>
              <a:ahLst/>
              <a:cxnLst>
                <a:cxn ang="0">
                  <a:pos x="674" y="120"/>
                </a:cxn>
                <a:cxn ang="0">
                  <a:pos x="687" y="138"/>
                </a:cxn>
                <a:cxn ang="0">
                  <a:pos x="697" y="153"/>
                </a:cxn>
                <a:cxn ang="0">
                  <a:pos x="703" y="171"/>
                </a:cxn>
                <a:cxn ang="0">
                  <a:pos x="702" y="183"/>
                </a:cxn>
                <a:cxn ang="0">
                  <a:pos x="699" y="192"/>
                </a:cxn>
                <a:cxn ang="0">
                  <a:pos x="692" y="199"/>
                </a:cxn>
                <a:cxn ang="0">
                  <a:pos x="682" y="205"/>
                </a:cxn>
                <a:cxn ang="0">
                  <a:pos x="668" y="210"/>
                </a:cxn>
                <a:cxn ang="0">
                  <a:pos x="649" y="214"/>
                </a:cxn>
                <a:cxn ang="0">
                  <a:pos x="614" y="216"/>
                </a:cxn>
                <a:cxn ang="0">
                  <a:pos x="551" y="214"/>
                </a:cxn>
                <a:cxn ang="0">
                  <a:pos x="433" y="200"/>
                </a:cxn>
                <a:cxn ang="0">
                  <a:pos x="300" y="182"/>
                </a:cxn>
                <a:cxn ang="0">
                  <a:pos x="208" y="172"/>
                </a:cxn>
                <a:cxn ang="0">
                  <a:pos x="119" y="165"/>
                </a:cxn>
                <a:cxn ang="0">
                  <a:pos x="37" y="164"/>
                </a:cxn>
                <a:cxn ang="0">
                  <a:pos x="0" y="160"/>
                </a:cxn>
                <a:cxn ang="0">
                  <a:pos x="5" y="136"/>
                </a:cxn>
                <a:cxn ang="0">
                  <a:pos x="15" y="113"/>
                </a:cxn>
                <a:cxn ang="0">
                  <a:pos x="30" y="93"/>
                </a:cxn>
                <a:cxn ang="0">
                  <a:pos x="43" y="79"/>
                </a:cxn>
                <a:cxn ang="0">
                  <a:pos x="61" y="66"/>
                </a:cxn>
                <a:cxn ang="0">
                  <a:pos x="82" y="53"/>
                </a:cxn>
                <a:cxn ang="0">
                  <a:pos x="107" y="40"/>
                </a:cxn>
                <a:cxn ang="0">
                  <a:pos x="136" y="29"/>
                </a:cxn>
                <a:cxn ang="0">
                  <a:pos x="171" y="18"/>
                </a:cxn>
                <a:cxn ang="0">
                  <a:pos x="210" y="9"/>
                </a:cxn>
                <a:cxn ang="0">
                  <a:pos x="256" y="3"/>
                </a:cxn>
                <a:cxn ang="0">
                  <a:pos x="301" y="0"/>
                </a:cxn>
                <a:cxn ang="0">
                  <a:pos x="343" y="1"/>
                </a:cxn>
                <a:cxn ang="0">
                  <a:pos x="385" y="5"/>
                </a:cxn>
                <a:cxn ang="0">
                  <a:pos x="424" y="11"/>
                </a:cxn>
                <a:cxn ang="0">
                  <a:pos x="461" y="19"/>
                </a:cxn>
                <a:cxn ang="0">
                  <a:pos x="512" y="36"/>
                </a:cxn>
                <a:cxn ang="0">
                  <a:pos x="571" y="60"/>
                </a:cxn>
                <a:cxn ang="0">
                  <a:pos x="618" y="84"/>
                </a:cxn>
                <a:cxn ang="0">
                  <a:pos x="661" y="110"/>
                </a:cxn>
              </a:cxnLst>
              <a:rect l="0" t="0" r="r" b="b"/>
              <a:pathLst>
                <a:path w="703" h="216">
                  <a:moveTo>
                    <a:pt x="671" y="116"/>
                  </a:moveTo>
                  <a:lnTo>
                    <a:pt x="674" y="120"/>
                  </a:lnTo>
                  <a:lnTo>
                    <a:pt x="683" y="130"/>
                  </a:lnTo>
                  <a:lnTo>
                    <a:pt x="687" y="138"/>
                  </a:lnTo>
                  <a:lnTo>
                    <a:pt x="693" y="145"/>
                  </a:lnTo>
                  <a:lnTo>
                    <a:pt x="697" y="153"/>
                  </a:lnTo>
                  <a:lnTo>
                    <a:pt x="701" y="161"/>
                  </a:lnTo>
                  <a:lnTo>
                    <a:pt x="703" y="171"/>
                  </a:lnTo>
                  <a:lnTo>
                    <a:pt x="703" y="179"/>
                  </a:lnTo>
                  <a:lnTo>
                    <a:pt x="702" y="183"/>
                  </a:lnTo>
                  <a:lnTo>
                    <a:pt x="701" y="187"/>
                  </a:lnTo>
                  <a:lnTo>
                    <a:pt x="699" y="192"/>
                  </a:lnTo>
                  <a:lnTo>
                    <a:pt x="696" y="196"/>
                  </a:lnTo>
                  <a:lnTo>
                    <a:pt x="692" y="199"/>
                  </a:lnTo>
                  <a:lnTo>
                    <a:pt x="687" y="202"/>
                  </a:lnTo>
                  <a:lnTo>
                    <a:pt x="682" y="205"/>
                  </a:lnTo>
                  <a:lnTo>
                    <a:pt x="675" y="208"/>
                  </a:lnTo>
                  <a:lnTo>
                    <a:pt x="668" y="210"/>
                  </a:lnTo>
                  <a:lnTo>
                    <a:pt x="659" y="213"/>
                  </a:lnTo>
                  <a:lnTo>
                    <a:pt x="649" y="214"/>
                  </a:lnTo>
                  <a:lnTo>
                    <a:pt x="639" y="215"/>
                  </a:lnTo>
                  <a:lnTo>
                    <a:pt x="614" y="216"/>
                  </a:lnTo>
                  <a:lnTo>
                    <a:pt x="584" y="216"/>
                  </a:lnTo>
                  <a:lnTo>
                    <a:pt x="551" y="214"/>
                  </a:lnTo>
                  <a:lnTo>
                    <a:pt x="514" y="210"/>
                  </a:lnTo>
                  <a:lnTo>
                    <a:pt x="433" y="200"/>
                  </a:lnTo>
                  <a:lnTo>
                    <a:pt x="345" y="188"/>
                  </a:lnTo>
                  <a:lnTo>
                    <a:pt x="300" y="182"/>
                  </a:lnTo>
                  <a:lnTo>
                    <a:pt x="254" y="177"/>
                  </a:lnTo>
                  <a:lnTo>
                    <a:pt x="208" y="172"/>
                  </a:lnTo>
                  <a:lnTo>
                    <a:pt x="163" y="168"/>
                  </a:lnTo>
                  <a:lnTo>
                    <a:pt x="119" y="165"/>
                  </a:lnTo>
                  <a:lnTo>
                    <a:pt x="78" y="162"/>
                  </a:lnTo>
                  <a:lnTo>
                    <a:pt x="37" y="164"/>
                  </a:lnTo>
                  <a:lnTo>
                    <a:pt x="0" y="166"/>
                  </a:lnTo>
                  <a:lnTo>
                    <a:pt x="0" y="160"/>
                  </a:lnTo>
                  <a:lnTo>
                    <a:pt x="2" y="146"/>
                  </a:lnTo>
                  <a:lnTo>
                    <a:pt x="5" y="136"/>
                  </a:lnTo>
                  <a:lnTo>
                    <a:pt x="9" y="124"/>
                  </a:lnTo>
                  <a:lnTo>
                    <a:pt x="15" y="113"/>
                  </a:lnTo>
                  <a:lnTo>
                    <a:pt x="25" y="99"/>
                  </a:lnTo>
                  <a:lnTo>
                    <a:pt x="30" y="93"/>
                  </a:lnTo>
                  <a:lnTo>
                    <a:pt x="36" y="86"/>
                  </a:lnTo>
                  <a:lnTo>
                    <a:pt x="43" y="79"/>
                  </a:lnTo>
                  <a:lnTo>
                    <a:pt x="52" y="72"/>
                  </a:lnTo>
                  <a:lnTo>
                    <a:pt x="61" y="66"/>
                  </a:lnTo>
                  <a:lnTo>
                    <a:pt x="70" y="59"/>
                  </a:lnTo>
                  <a:lnTo>
                    <a:pt x="82" y="53"/>
                  </a:lnTo>
                  <a:lnTo>
                    <a:pt x="93" y="46"/>
                  </a:lnTo>
                  <a:lnTo>
                    <a:pt x="107" y="40"/>
                  </a:lnTo>
                  <a:lnTo>
                    <a:pt x="120" y="34"/>
                  </a:lnTo>
                  <a:lnTo>
                    <a:pt x="136" y="29"/>
                  </a:lnTo>
                  <a:lnTo>
                    <a:pt x="152" y="23"/>
                  </a:lnTo>
                  <a:lnTo>
                    <a:pt x="171" y="18"/>
                  </a:lnTo>
                  <a:lnTo>
                    <a:pt x="190" y="13"/>
                  </a:lnTo>
                  <a:lnTo>
                    <a:pt x="210" y="9"/>
                  </a:lnTo>
                  <a:lnTo>
                    <a:pt x="233" y="6"/>
                  </a:lnTo>
                  <a:lnTo>
                    <a:pt x="256" y="3"/>
                  </a:lnTo>
                  <a:lnTo>
                    <a:pt x="279" y="1"/>
                  </a:lnTo>
                  <a:lnTo>
                    <a:pt x="301" y="0"/>
                  </a:lnTo>
                  <a:lnTo>
                    <a:pt x="322" y="0"/>
                  </a:lnTo>
                  <a:lnTo>
                    <a:pt x="343" y="1"/>
                  </a:lnTo>
                  <a:lnTo>
                    <a:pt x="364" y="3"/>
                  </a:lnTo>
                  <a:lnTo>
                    <a:pt x="385" y="5"/>
                  </a:lnTo>
                  <a:lnTo>
                    <a:pt x="404" y="8"/>
                  </a:lnTo>
                  <a:lnTo>
                    <a:pt x="424" y="11"/>
                  </a:lnTo>
                  <a:lnTo>
                    <a:pt x="443" y="15"/>
                  </a:lnTo>
                  <a:lnTo>
                    <a:pt x="461" y="19"/>
                  </a:lnTo>
                  <a:lnTo>
                    <a:pt x="479" y="24"/>
                  </a:lnTo>
                  <a:lnTo>
                    <a:pt x="512" y="36"/>
                  </a:lnTo>
                  <a:lnTo>
                    <a:pt x="543" y="47"/>
                  </a:lnTo>
                  <a:lnTo>
                    <a:pt x="571" y="60"/>
                  </a:lnTo>
                  <a:lnTo>
                    <a:pt x="596" y="71"/>
                  </a:lnTo>
                  <a:lnTo>
                    <a:pt x="618" y="84"/>
                  </a:lnTo>
                  <a:lnTo>
                    <a:pt x="637" y="94"/>
                  </a:lnTo>
                  <a:lnTo>
                    <a:pt x="661" y="110"/>
                  </a:lnTo>
                  <a:lnTo>
                    <a:pt x="671" y="116"/>
                  </a:lnTo>
                  <a:close/>
                </a:path>
              </a:pathLst>
            </a:custGeom>
            <a:solidFill>
              <a:srgbClr val="AD7A6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3" name="Freeform 39"/>
            <p:cNvSpPr>
              <a:spLocks/>
            </p:cNvSpPr>
            <p:nvPr/>
          </p:nvSpPr>
          <p:spPr bwMode="auto">
            <a:xfrm>
              <a:off x="4287" y="1682"/>
              <a:ext cx="29" cy="22"/>
            </a:xfrm>
            <a:custGeom>
              <a:avLst/>
              <a:gdLst/>
              <a:ahLst/>
              <a:cxnLst>
                <a:cxn ang="0">
                  <a:pos x="170" y="18"/>
                </a:cxn>
                <a:cxn ang="0">
                  <a:pos x="161" y="15"/>
                </a:cxn>
                <a:cxn ang="0">
                  <a:pos x="137" y="11"/>
                </a:cxn>
                <a:cxn ang="0">
                  <a:pos x="105" y="5"/>
                </a:cxn>
                <a:cxn ang="0">
                  <a:pos x="70" y="1"/>
                </a:cxn>
                <a:cxn ang="0">
                  <a:pos x="52" y="0"/>
                </a:cxn>
                <a:cxn ang="0">
                  <a:pos x="37" y="0"/>
                </a:cxn>
                <a:cxn ang="0">
                  <a:pos x="23" y="1"/>
                </a:cxn>
                <a:cxn ang="0">
                  <a:pos x="12" y="3"/>
                </a:cxn>
                <a:cxn ang="0">
                  <a:pos x="7" y="5"/>
                </a:cxn>
                <a:cxn ang="0">
                  <a:pos x="4" y="7"/>
                </a:cxn>
                <a:cxn ang="0">
                  <a:pos x="1" y="10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3" y="27"/>
                </a:cxn>
                <a:cxn ang="0">
                  <a:pos x="6" y="33"/>
                </a:cxn>
                <a:cxn ang="0">
                  <a:pos x="15" y="45"/>
                </a:cxn>
                <a:cxn ang="0">
                  <a:pos x="24" y="56"/>
                </a:cxn>
                <a:cxn ang="0">
                  <a:pos x="34" y="66"/>
                </a:cxn>
                <a:cxn ang="0">
                  <a:pos x="42" y="76"/>
                </a:cxn>
                <a:cxn ang="0">
                  <a:pos x="61" y="93"/>
                </a:cxn>
                <a:cxn ang="0">
                  <a:pos x="76" y="108"/>
                </a:cxn>
                <a:cxn ang="0">
                  <a:pos x="102" y="127"/>
                </a:cxn>
                <a:cxn ang="0">
                  <a:pos x="112" y="134"/>
                </a:cxn>
                <a:cxn ang="0">
                  <a:pos x="170" y="18"/>
                </a:cxn>
              </a:cxnLst>
              <a:rect l="0" t="0" r="r" b="b"/>
              <a:pathLst>
                <a:path w="170" h="134">
                  <a:moveTo>
                    <a:pt x="170" y="18"/>
                  </a:moveTo>
                  <a:lnTo>
                    <a:pt x="161" y="15"/>
                  </a:lnTo>
                  <a:lnTo>
                    <a:pt x="137" y="11"/>
                  </a:lnTo>
                  <a:lnTo>
                    <a:pt x="105" y="5"/>
                  </a:lnTo>
                  <a:lnTo>
                    <a:pt x="70" y="1"/>
                  </a:lnTo>
                  <a:lnTo>
                    <a:pt x="52" y="0"/>
                  </a:lnTo>
                  <a:lnTo>
                    <a:pt x="37" y="0"/>
                  </a:lnTo>
                  <a:lnTo>
                    <a:pt x="23" y="1"/>
                  </a:lnTo>
                  <a:lnTo>
                    <a:pt x="12" y="3"/>
                  </a:lnTo>
                  <a:lnTo>
                    <a:pt x="7" y="5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3" y="27"/>
                  </a:lnTo>
                  <a:lnTo>
                    <a:pt x="6" y="33"/>
                  </a:lnTo>
                  <a:lnTo>
                    <a:pt x="15" y="45"/>
                  </a:lnTo>
                  <a:lnTo>
                    <a:pt x="24" y="56"/>
                  </a:lnTo>
                  <a:lnTo>
                    <a:pt x="34" y="66"/>
                  </a:lnTo>
                  <a:lnTo>
                    <a:pt x="42" y="76"/>
                  </a:lnTo>
                  <a:lnTo>
                    <a:pt x="61" y="93"/>
                  </a:lnTo>
                  <a:lnTo>
                    <a:pt x="76" y="108"/>
                  </a:lnTo>
                  <a:lnTo>
                    <a:pt x="102" y="127"/>
                  </a:lnTo>
                  <a:lnTo>
                    <a:pt x="112" y="134"/>
                  </a:lnTo>
                  <a:lnTo>
                    <a:pt x="170" y="18"/>
                  </a:lnTo>
                  <a:close/>
                </a:path>
              </a:pathLst>
            </a:custGeom>
            <a:solidFill>
              <a:srgbClr val="E7A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4" name="Freeform 40"/>
            <p:cNvSpPr>
              <a:spLocks/>
            </p:cNvSpPr>
            <p:nvPr/>
          </p:nvSpPr>
          <p:spPr bwMode="auto">
            <a:xfrm>
              <a:off x="4238" y="1751"/>
              <a:ext cx="103" cy="44"/>
            </a:xfrm>
            <a:custGeom>
              <a:avLst/>
              <a:gdLst/>
              <a:ahLst/>
              <a:cxnLst>
                <a:cxn ang="0">
                  <a:pos x="617" y="46"/>
                </a:cxn>
                <a:cxn ang="0">
                  <a:pos x="607" y="226"/>
                </a:cxn>
                <a:cxn ang="0">
                  <a:pos x="588" y="225"/>
                </a:cxn>
                <a:cxn ang="0">
                  <a:pos x="535" y="224"/>
                </a:cxn>
                <a:cxn ang="0">
                  <a:pos x="459" y="224"/>
                </a:cxn>
                <a:cxn ang="0">
                  <a:pos x="369" y="226"/>
                </a:cxn>
                <a:cxn ang="0">
                  <a:pos x="320" y="227"/>
                </a:cxn>
                <a:cxn ang="0">
                  <a:pos x="272" y="229"/>
                </a:cxn>
                <a:cxn ang="0">
                  <a:pos x="224" y="232"/>
                </a:cxn>
                <a:cxn ang="0">
                  <a:pos x="177" y="236"/>
                </a:cxn>
                <a:cxn ang="0">
                  <a:pos x="134" y="243"/>
                </a:cxn>
                <a:cxn ang="0">
                  <a:pos x="94" y="249"/>
                </a:cxn>
                <a:cxn ang="0">
                  <a:pos x="77" y="252"/>
                </a:cxn>
                <a:cxn ang="0">
                  <a:pos x="60" y="256"/>
                </a:cxn>
                <a:cxn ang="0">
                  <a:pos x="45" y="261"/>
                </a:cxn>
                <a:cxn ang="0">
                  <a:pos x="32" y="266"/>
                </a:cxn>
                <a:cxn ang="0">
                  <a:pos x="0" y="76"/>
                </a:cxn>
                <a:cxn ang="0">
                  <a:pos x="12" y="69"/>
                </a:cxn>
                <a:cxn ang="0">
                  <a:pos x="47" y="54"/>
                </a:cxn>
                <a:cxn ang="0">
                  <a:pos x="72" y="45"/>
                </a:cxn>
                <a:cxn ang="0">
                  <a:pos x="102" y="35"/>
                </a:cxn>
                <a:cxn ang="0">
                  <a:pos x="136" y="25"/>
                </a:cxn>
                <a:cxn ang="0">
                  <a:pos x="175" y="16"/>
                </a:cxn>
                <a:cxn ang="0">
                  <a:pos x="196" y="12"/>
                </a:cxn>
                <a:cxn ang="0">
                  <a:pos x="219" y="8"/>
                </a:cxn>
                <a:cxn ang="0">
                  <a:pos x="242" y="5"/>
                </a:cxn>
                <a:cxn ang="0">
                  <a:pos x="266" y="3"/>
                </a:cxn>
                <a:cxn ang="0">
                  <a:pos x="290" y="1"/>
                </a:cxn>
                <a:cxn ang="0">
                  <a:pos x="316" y="0"/>
                </a:cxn>
                <a:cxn ang="0">
                  <a:pos x="343" y="0"/>
                </a:cxn>
                <a:cxn ang="0">
                  <a:pos x="371" y="0"/>
                </a:cxn>
                <a:cxn ang="0">
                  <a:pos x="399" y="2"/>
                </a:cxn>
                <a:cxn ang="0">
                  <a:pos x="428" y="4"/>
                </a:cxn>
                <a:cxn ang="0">
                  <a:pos x="458" y="8"/>
                </a:cxn>
                <a:cxn ang="0">
                  <a:pos x="488" y="12"/>
                </a:cxn>
                <a:cxn ang="0">
                  <a:pos x="520" y="19"/>
                </a:cxn>
                <a:cxn ang="0">
                  <a:pos x="552" y="26"/>
                </a:cxn>
                <a:cxn ang="0">
                  <a:pos x="584" y="35"/>
                </a:cxn>
                <a:cxn ang="0">
                  <a:pos x="617" y="46"/>
                </a:cxn>
              </a:cxnLst>
              <a:rect l="0" t="0" r="r" b="b"/>
              <a:pathLst>
                <a:path w="617" h="266">
                  <a:moveTo>
                    <a:pt x="617" y="46"/>
                  </a:moveTo>
                  <a:lnTo>
                    <a:pt x="607" y="226"/>
                  </a:lnTo>
                  <a:lnTo>
                    <a:pt x="588" y="225"/>
                  </a:lnTo>
                  <a:lnTo>
                    <a:pt x="535" y="224"/>
                  </a:lnTo>
                  <a:lnTo>
                    <a:pt x="459" y="224"/>
                  </a:lnTo>
                  <a:lnTo>
                    <a:pt x="369" y="226"/>
                  </a:lnTo>
                  <a:lnTo>
                    <a:pt x="320" y="227"/>
                  </a:lnTo>
                  <a:lnTo>
                    <a:pt x="272" y="229"/>
                  </a:lnTo>
                  <a:lnTo>
                    <a:pt x="224" y="232"/>
                  </a:lnTo>
                  <a:lnTo>
                    <a:pt x="177" y="236"/>
                  </a:lnTo>
                  <a:lnTo>
                    <a:pt x="134" y="243"/>
                  </a:lnTo>
                  <a:lnTo>
                    <a:pt x="94" y="249"/>
                  </a:lnTo>
                  <a:lnTo>
                    <a:pt x="77" y="252"/>
                  </a:lnTo>
                  <a:lnTo>
                    <a:pt x="60" y="256"/>
                  </a:lnTo>
                  <a:lnTo>
                    <a:pt x="45" y="261"/>
                  </a:lnTo>
                  <a:lnTo>
                    <a:pt x="32" y="266"/>
                  </a:lnTo>
                  <a:lnTo>
                    <a:pt x="0" y="76"/>
                  </a:lnTo>
                  <a:lnTo>
                    <a:pt x="12" y="69"/>
                  </a:lnTo>
                  <a:lnTo>
                    <a:pt x="47" y="54"/>
                  </a:lnTo>
                  <a:lnTo>
                    <a:pt x="72" y="45"/>
                  </a:lnTo>
                  <a:lnTo>
                    <a:pt x="102" y="35"/>
                  </a:lnTo>
                  <a:lnTo>
                    <a:pt x="136" y="25"/>
                  </a:lnTo>
                  <a:lnTo>
                    <a:pt x="175" y="16"/>
                  </a:lnTo>
                  <a:lnTo>
                    <a:pt x="196" y="12"/>
                  </a:lnTo>
                  <a:lnTo>
                    <a:pt x="219" y="8"/>
                  </a:lnTo>
                  <a:lnTo>
                    <a:pt x="242" y="5"/>
                  </a:lnTo>
                  <a:lnTo>
                    <a:pt x="266" y="3"/>
                  </a:lnTo>
                  <a:lnTo>
                    <a:pt x="290" y="1"/>
                  </a:lnTo>
                  <a:lnTo>
                    <a:pt x="316" y="0"/>
                  </a:lnTo>
                  <a:lnTo>
                    <a:pt x="343" y="0"/>
                  </a:lnTo>
                  <a:lnTo>
                    <a:pt x="371" y="0"/>
                  </a:lnTo>
                  <a:lnTo>
                    <a:pt x="399" y="2"/>
                  </a:lnTo>
                  <a:lnTo>
                    <a:pt x="428" y="4"/>
                  </a:lnTo>
                  <a:lnTo>
                    <a:pt x="458" y="8"/>
                  </a:lnTo>
                  <a:lnTo>
                    <a:pt x="488" y="12"/>
                  </a:lnTo>
                  <a:lnTo>
                    <a:pt x="520" y="19"/>
                  </a:lnTo>
                  <a:lnTo>
                    <a:pt x="552" y="26"/>
                  </a:lnTo>
                  <a:lnTo>
                    <a:pt x="584" y="35"/>
                  </a:lnTo>
                  <a:lnTo>
                    <a:pt x="617" y="46"/>
                  </a:lnTo>
                  <a:close/>
                </a:path>
              </a:pathLst>
            </a:custGeom>
            <a:solidFill>
              <a:srgbClr val="EEB1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5" name="Freeform 41"/>
            <p:cNvSpPr>
              <a:spLocks/>
            </p:cNvSpPr>
            <p:nvPr/>
          </p:nvSpPr>
          <p:spPr bwMode="auto">
            <a:xfrm>
              <a:off x="4355" y="1549"/>
              <a:ext cx="143" cy="38"/>
            </a:xfrm>
            <a:custGeom>
              <a:avLst/>
              <a:gdLst/>
              <a:ahLst/>
              <a:cxnLst>
                <a:cxn ang="0">
                  <a:pos x="859" y="122"/>
                </a:cxn>
                <a:cxn ang="0">
                  <a:pos x="854" y="118"/>
                </a:cxn>
                <a:cxn ang="0">
                  <a:pos x="841" y="109"/>
                </a:cxn>
                <a:cxn ang="0">
                  <a:pos x="820" y="94"/>
                </a:cxn>
                <a:cxn ang="0">
                  <a:pos x="792" y="77"/>
                </a:cxn>
                <a:cxn ang="0">
                  <a:pos x="775" y="67"/>
                </a:cxn>
                <a:cxn ang="0">
                  <a:pos x="756" y="58"/>
                </a:cxn>
                <a:cxn ang="0">
                  <a:pos x="736" y="49"/>
                </a:cxn>
                <a:cxn ang="0">
                  <a:pos x="714" y="39"/>
                </a:cxn>
                <a:cxn ang="0">
                  <a:pos x="691" y="30"/>
                </a:cxn>
                <a:cxn ang="0">
                  <a:pos x="665" y="23"/>
                </a:cxn>
                <a:cxn ang="0">
                  <a:pos x="639" y="15"/>
                </a:cxn>
                <a:cxn ang="0">
                  <a:pos x="610" y="9"/>
                </a:cxn>
                <a:cxn ang="0">
                  <a:pos x="581" y="5"/>
                </a:cxn>
                <a:cxn ang="0">
                  <a:pos x="550" y="1"/>
                </a:cxn>
                <a:cxn ang="0">
                  <a:pos x="517" y="0"/>
                </a:cxn>
                <a:cxn ang="0">
                  <a:pos x="483" y="1"/>
                </a:cxn>
                <a:cxn ang="0">
                  <a:pos x="449" y="3"/>
                </a:cxn>
                <a:cxn ang="0">
                  <a:pos x="413" y="8"/>
                </a:cxn>
                <a:cxn ang="0">
                  <a:pos x="375" y="15"/>
                </a:cxn>
                <a:cxn ang="0">
                  <a:pos x="338" y="26"/>
                </a:cxn>
                <a:cxn ang="0">
                  <a:pos x="299" y="38"/>
                </a:cxn>
                <a:cxn ang="0">
                  <a:pos x="258" y="55"/>
                </a:cxn>
                <a:cxn ang="0">
                  <a:pos x="218" y="75"/>
                </a:cxn>
                <a:cxn ang="0">
                  <a:pos x="175" y="97"/>
                </a:cxn>
                <a:cxn ang="0">
                  <a:pos x="133" y="124"/>
                </a:cxn>
                <a:cxn ang="0">
                  <a:pos x="89" y="156"/>
                </a:cxn>
                <a:cxn ang="0">
                  <a:pos x="46" y="191"/>
                </a:cxn>
                <a:cxn ang="0">
                  <a:pos x="0" y="230"/>
                </a:cxn>
                <a:cxn ang="0">
                  <a:pos x="4" y="229"/>
                </a:cxn>
                <a:cxn ang="0">
                  <a:pos x="13" y="225"/>
                </a:cxn>
                <a:cxn ang="0">
                  <a:pos x="31" y="219"/>
                </a:cxn>
                <a:cxn ang="0">
                  <a:pos x="55" y="212"/>
                </a:cxn>
                <a:cxn ang="0">
                  <a:pos x="85" y="202"/>
                </a:cxn>
                <a:cxn ang="0">
                  <a:pos x="122" y="192"/>
                </a:cxn>
                <a:cxn ang="0">
                  <a:pos x="166" y="181"/>
                </a:cxn>
                <a:cxn ang="0">
                  <a:pos x="217" y="170"/>
                </a:cxn>
                <a:cxn ang="0">
                  <a:pos x="274" y="160"/>
                </a:cxn>
                <a:cxn ang="0">
                  <a:pos x="338" y="149"/>
                </a:cxn>
                <a:cxn ang="0">
                  <a:pos x="409" y="140"/>
                </a:cxn>
                <a:cxn ang="0">
                  <a:pos x="485" y="133"/>
                </a:cxn>
                <a:cxn ang="0">
                  <a:pos x="526" y="130"/>
                </a:cxn>
                <a:cxn ang="0">
                  <a:pos x="569" y="127"/>
                </a:cxn>
                <a:cxn ang="0">
                  <a:pos x="613" y="124"/>
                </a:cxn>
                <a:cxn ang="0">
                  <a:pos x="658" y="122"/>
                </a:cxn>
                <a:cxn ang="0">
                  <a:pos x="706" y="121"/>
                </a:cxn>
                <a:cxn ang="0">
                  <a:pos x="756" y="120"/>
                </a:cxn>
                <a:cxn ang="0">
                  <a:pos x="806" y="121"/>
                </a:cxn>
                <a:cxn ang="0">
                  <a:pos x="859" y="122"/>
                </a:cxn>
              </a:cxnLst>
              <a:rect l="0" t="0" r="r" b="b"/>
              <a:pathLst>
                <a:path w="859" h="230">
                  <a:moveTo>
                    <a:pt x="859" y="122"/>
                  </a:moveTo>
                  <a:lnTo>
                    <a:pt x="854" y="118"/>
                  </a:lnTo>
                  <a:lnTo>
                    <a:pt x="841" y="109"/>
                  </a:lnTo>
                  <a:lnTo>
                    <a:pt x="820" y="94"/>
                  </a:lnTo>
                  <a:lnTo>
                    <a:pt x="792" y="77"/>
                  </a:lnTo>
                  <a:lnTo>
                    <a:pt x="775" y="67"/>
                  </a:lnTo>
                  <a:lnTo>
                    <a:pt x="756" y="58"/>
                  </a:lnTo>
                  <a:lnTo>
                    <a:pt x="736" y="49"/>
                  </a:lnTo>
                  <a:lnTo>
                    <a:pt x="714" y="39"/>
                  </a:lnTo>
                  <a:lnTo>
                    <a:pt x="691" y="30"/>
                  </a:lnTo>
                  <a:lnTo>
                    <a:pt x="665" y="23"/>
                  </a:lnTo>
                  <a:lnTo>
                    <a:pt x="639" y="15"/>
                  </a:lnTo>
                  <a:lnTo>
                    <a:pt x="610" y="9"/>
                  </a:lnTo>
                  <a:lnTo>
                    <a:pt x="581" y="5"/>
                  </a:lnTo>
                  <a:lnTo>
                    <a:pt x="550" y="1"/>
                  </a:lnTo>
                  <a:lnTo>
                    <a:pt x="517" y="0"/>
                  </a:lnTo>
                  <a:lnTo>
                    <a:pt x="483" y="1"/>
                  </a:lnTo>
                  <a:lnTo>
                    <a:pt x="449" y="3"/>
                  </a:lnTo>
                  <a:lnTo>
                    <a:pt x="413" y="8"/>
                  </a:lnTo>
                  <a:lnTo>
                    <a:pt x="375" y="15"/>
                  </a:lnTo>
                  <a:lnTo>
                    <a:pt x="338" y="26"/>
                  </a:lnTo>
                  <a:lnTo>
                    <a:pt x="299" y="38"/>
                  </a:lnTo>
                  <a:lnTo>
                    <a:pt x="258" y="55"/>
                  </a:lnTo>
                  <a:lnTo>
                    <a:pt x="218" y="75"/>
                  </a:lnTo>
                  <a:lnTo>
                    <a:pt x="175" y="97"/>
                  </a:lnTo>
                  <a:lnTo>
                    <a:pt x="133" y="124"/>
                  </a:lnTo>
                  <a:lnTo>
                    <a:pt x="89" y="156"/>
                  </a:lnTo>
                  <a:lnTo>
                    <a:pt x="46" y="191"/>
                  </a:lnTo>
                  <a:lnTo>
                    <a:pt x="0" y="230"/>
                  </a:lnTo>
                  <a:lnTo>
                    <a:pt x="4" y="229"/>
                  </a:lnTo>
                  <a:lnTo>
                    <a:pt x="13" y="225"/>
                  </a:lnTo>
                  <a:lnTo>
                    <a:pt x="31" y="219"/>
                  </a:lnTo>
                  <a:lnTo>
                    <a:pt x="55" y="212"/>
                  </a:lnTo>
                  <a:lnTo>
                    <a:pt x="85" y="202"/>
                  </a:lnTo>
                  <a:lnTo>
                    <a:pt x="122" y="192"/>
                  </a:lnTo>
                  <a:lnTo>
                    <a:pt x="166" y="181"/>
                  </a:lnTo>
                  <a:lnTo>
                    <a:pt x="217" y="170"/>
                  </a:lnTo>
                  <a:lnTo>
                    <a:pt x="274" y="160"/>
                  </a:lnTo>
                  <a:lnTo>
                    <a:pt x="338" y="149"/>
                  </a:lnTo>
                  <a:lnTo>
                    <a:pt x="409" y="140"/>
                  </a:lnTo>
                  <a:lnTo>
                    <a:pt x="485" y="133"/>
                  </a:lnTo>
                  <a:lnTo>
                    <a:pt x="526" y="130"/>
                  </a:lnTo>
                  <a:lnTo>
                    <a:pt x="569" y="127"/>
                  </a:lnTo>
                  <a:lnTo>
                    <a:pt x="613" y="124"/>
                  </a:lnTo>
                  <a:lnTo>
                    <a:pt x="658" y="122"/>
                  </a:lnTo>
                  <a:lnTo>
                    <a:pt x="706" y="121"/>
                  </a:lnTo>
                  <a:lnTo>
                    <a:pt x="756" y="120"/>
                  </a:lnTo>
                  <a:lnTo>
                    <a:pt x="806" y="121"/>
                  </a:lnTo>
                  <a:lnTo>
                    <a:pt x="859" y="1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6" name="Freeform 42"/>
            <p:cNvSpPr>
              <a:spLocks/>
            </p:cNvSpPr>
            <p:nvPr/>
          </p:nvSpPr>
          <p:spPr bwMode="auto">
            <a:xfrm>
              <a:off x="4406" y="1564"/>
              <a:ext cx="48" cy="30"/>
            </a:xfrm>
            <a:custGeom>
              <a:avLst/>
              <a:gdLst/>
              <a:ahLst/>
              <a:cxnLst>
                <a:cxn ang="0">
                  <a:pos x="286" y="0"/>
                </a:cxn>
                <a:cxn ang="0">
                  <a:pos x="286" y="6"/>
                </a:cxn>
                <a:cxn ang="0">
                  <a:pos x="286" y="24"/>
                </a:cxn>
                <a:cxn ang="0">
                  <a:pos x="285" y="36"/>
                </a:cxn>
                <a:cxn ang="0">
                  <a:pos x="283" y="49"/>
                </a:cxn>
                <a:cxn ang="0">
                  <a:pos x="280" y="64"/>
                </a:cxn>
                <a:cxn ang="0">
                  <a:pos x="276" y="78"/>
                </a:cxn>
                <a:cxn ang="0">
                  <a:pos x="270" y="94"/>
                </a:cxn>
                <a:cxn ang="0">
                  <a:pos x="262" y="109"/>
                </a:cxn>
                <a:cxn ang="0">
                  <a:pos x="257" y="116"/>
                </a:cxn>
                <a:cxn ang="0">
                  <a:pos x="253" y="124"/>
                </a:cxn>
                <a:cxn ang="0">
                  <a:pos x="247" y="131"/>
                </a:cxn>
                <a:cxn ang="0">
                  <a:pos x="241" y="138"/>
                </a:cxn>
                <a:cxn ang="0">
                  <a:pos x="233" y="144"/>
                </a:cxn>
                <a:cxn ang="0">
                  <a:pos x="226" y="151"/>
                </a:cxn>
                <a:cxn ang="0">
                  <a:pos x="218" y="156"/>
                </a:cxn>
                <a:cxn ang="0">
                  <a:pos x="208" y="161"/>
                </a:cxn>
                <a:cxn ang="0">
                  <a:pos x="199" y="166"/>
                </a:cxn>
                <a:cxn ang="0">
                  <a:pos x="188" y="170"/>
                </a:cxn>
                <a:cxn ang="0">
                  <a:pos x="176" y="174"/>
                </a:cxn>
                <a:cxn ang="0">
                  <a:pos x="165" y="177"/>
                </a:cxn>
                <a:cxn ang="0">
                  <a:pos x="152" y="179"/>
                </a:cxn>
                <a:cxn ang="0">
                  <a:pos x="140" y="180"/>
                </a:cxn>
                <a:cxn ang="0">
                  <a:pos x="130" y="180"/>
                </a:cxn>
                <a:cxn ang="0">
                  <a:pos x="118" y="179"/>
                </a:cxn>
                <a:cxn ang="0">
                  <a:pos x="109" y="177"/>
                </a:cxn>
                <a:cxn ang="0">
                  <a:pos x="99" y="174"/>
                </a:cxn>
                <a:cxn ang="0">
                  <a:pos x="90" y="170"/>
                </a:cxn>
                <a:cxn ang="0">
                  <a:pos x="82" y="166"/>
                </a:cxn>
                <a:cxn ang="0">
                  <a:pos x="74" y="162"/>
                </a:cxn>
                <a:cxn ang="0">
                  <a:pos x="66" y="157"/>
                </a:cxn>
                <a:cxn ang="0">
                  <a:pos x="59" y="152"/>
                </a:cxn>
                <a:cxn ang="0">
                  <a:pos x="53" y="146"/>
                </a:cxn>
                <a:cxn ang="0">
                  <a:pos x="41" y="132"/>
                </a:cxn>
                <a:cxn ang="0">
                  <a:pos x="31" y="119"/>
                </a:cxn>
                <a:cxn ang="0">
                  <a:pos x="23" y="104"/>
                </a:cxn>
                <a:cxn ang="0">
                  <a:pos x="17" y="91"/>
                </a:cxn>
                <a:cxn ang="0">
                  <a:pos x="10" y="77"/>
                </a:cxn>
                <a:cxn ang="0">
                  <a:pos x="6" y="66"/>
                </a:cxn>
                <a:cxn ang="0">
                  <a:pos x="1" y="47"/>
                </a:cxn>
                <a:cxn ang="0">
                  <a:pos x="0" y="41"/>
                </a:cxn>
                <a:cxn ang="0">
                  <a:pos x="286" y="0"/>
                </a:cxn>
              </a:cxnLst>
              <a:rect l="0" t="0" r="r" b="b"/>
              <a:pathLst>
                <a:path w="286" h="180">
                  <a:moveTo>
                    <a:pt x="286" y="0"/>
                  </a:moveTo>
                  <a:lnTo>
                    <a:pt x="286" y="6"/>
                  </a:lnTo>
                  <a:lnTo>
                    <a:pt x="286" y="24"/>
                  </a:lnTo>
                  <a:lnTo>
                    <a:pt x="285" y="36"/>
                  </a:lnTo>
                  <a:lnTo>
                    <a:pt x="283" y="49"/>
                  </a:lnTo>
                  <a:lnTo>
                    <a:pt x="280" y="64"/>
                  </a:lnTo>
                  <a:lnTo>
                    <a:pt x="276" y="78"/>
                  </a:lnTo>
                  <a:lnTo>
                    <a:pt x="270" y="94"/>
                  </a:lnTo>
                  <a:lnTo>
                    <a:pt x="262" y="109"/>
                  </a:lnTo>
                  <a:lnTo>
                    <a:pt x="257" y="116"/>
                  </a:lnTo>
                  <a:lnTo>
                    <a:pt x="253" y="124"/>
                  </a:lnTo>
                  <a:lnTo>
                    <a:pt x="247" y="131"/>
                  </a:lnTo>
                  <a:lnTo>
                    <a:pt x="241" y="138"/>
                  </a:lnTo>
                  <a:lnTo>
                    <a:pt x="233" y="144"/>
                  </a:lnTo>
                  <a:lnTo>
                    <a:pt x="226" y="151"/>
                  </a:lnTo>
                  <a:lnTo>
                    <a:pt x="218" y="156"/>
                  </a:lnTo>
                  <a:lnTo>
                    <a:pt x="208" y="161"/>
                  </a:lnTo>
                  <a:lnTo>
                    <a:pt x="199" y="166"/>
                  </a:lnTo>
                  <a:lnTo>
                    <a:pt x="188" y="170"/>
                  </a:lnTo>
                  <a:lnTo>
                    <a:pt x="176" y="174"/>
                  </a:lnTo>
                  <a:lnTo>
                    <a:pt x="165" y="177"/>
                  </a:lnTo>
                  <a:lnTo>
                    <a:pt x="152" y="179"/>
                  </a:lnTo>
                  <a:lnTo>
                    <a:pt x="140" y="180"/>
                  </a:lnTo>
                  <a:lnTo>
                    <a:pt x="130" y="180"/>
                  </a:lnTo>
                  <a:lnTo>
                    <a:pt x="118" y="179"/>
                  </a:lnTo>
                  <a:lnTo>
                    <a:pt x="109" y="177"/>
                  </a:lnTo>
                  <a:lnTo>
                    <a:pt x="99" y="174"/>
                  </a:lnTo>
                  <a:lnTo>
                    <a:pt x="90" y="170"/>
                  </a:lnTo>
                  <a:lnTo>
                    <a:pt x="82" y="166"/>
                  </a:lnTo>
                  <a:lnTo>
                    <a:pt x="74" y="162"/>
                  </a:lnTo>
                  <a:lnTo>
                    <a:pt x="66" y="157"/>
                  </a:lnTo>
                  <a:lnTo>
                    <a:pt x="59" y="152"/>
                  </a:lnTo>
                  <a:lnTo>
                    <a:pt x="53" y="146"/>
                  </a:lnTo>
                  <a:lnTo>
                    <a:pt x="41" y="132"/>
                  </a:lnTo>
                  <a:lnTo>
                    <a:pt x="31" y="119"/>
                  </a:lnTo>
                  <a:lnTo>
                    <a:pt x="23" y="104"/>
                  </a:lnTo>
                  <a:lnTo>
                    <a:pt x="17" y="91"/>
                  </a:lnTo>
                  <a:lnTo>
                    <a:pt x="10" y="77"/>
                  </a:lnTo>
                  <a:lnTo>
                    <a:pt x="6" y="66"/>
                  </a:lnTo>
                  <a:lnTo>
                    <a:pt x="1" y="47"/>
                  </a:lnTo>
                  <a:lnTo>
                    <a:pt x="0" y="41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7" name="Freeform 43"/>
            <p:cNvSpPr>
              <a:spLocks/>
            </p:cNvSpPr>
            <p:nvPr/>
          </p:nvSpPr>
          <p:spPr bwMode="auto">
            <a:xfrm>
              <a:off x="4084" y="1565"/>
              <a:ext cx="154" cy="24"/>
            </a:xfrm>
            <a:custGeom>
              <a:avLst/>
              <a:gdLst/>
              <a:ahLst/>
              <a:cxnLst>
                <a:cxn ang="0">
                  <a:pos x="925" y="140"/>
                </a:cxn>
                <a:cxn ang="0">
                  <a:pos x="919" y="137"/>
                </a:cxn>
                <a:cxn ang="0">
                  <a:pos x="901" y="127"/>
                </a:cxn>
                <a:cxn ang="0">
                  <a:pos x="873" y="114"/>
                </a:cxn>
                <a:cxn ang="0">
                  <a:pos x="836" y="96"/>
                </a:cxn>
                <a:cxn ang="0">
                  <a:pos x="814" y="87"/>
                </a:cxn>
                <a:cxn ang="0">
                  <a:pos x="790" y="77"/>
                </a:cxn>
                <a:cxn ang="0">
                  <a:pos x="764" y="67"/>
                </a:cxn>
                <a:cxn ang="0">
                  <a:pos x="737" y="58"/>
                </a:cxn>
                <a:cxn ang="0">
                  <a:pos x="708" y="48"/>
                </a:cxn>
                <a:cxn ang="0">
                  <a:pos x="677" y="39"/>
                </a:cxn>
                <a:cxn ang="0">
                  <a:pos x="645" y="31"/>
                </a:cxn>
                <a:cxn ang="0">
                  <a:pos x="612" y="22"/>
                </a:cxn>
                <a:cxn ang="0">
                  <a:pos x="578" y="15"/>
                </a:cxn>
                <a:cxn ang="0">
                  <a:pos x="542" y="10"/>
                </a:cxn>
                <a:cxn ang="0">
                  <a:pos x="505" y="5"/>
                </a:cxn>
                <a:cxn ang="0">
                  <a:pos x="468" y="2"/>
                </a:cxn>
                <a:cxn ang="0">
                  <a:pos x="430" y="0"/>
                </a:cxn>
                <a:cxn ang="0">
                  <a:pos x="392" y="0"/>
                </a:cxn>
                <a:cxn ang="0">
                  <a:pos x="353" y="2"/>
                </a:cxn>
                <a:cxn ang="0">
                  <a:pos x="313" y="5"/>
                </a:cxn>
                <a:cxn ang="0">
                  <a:pos x="274" y="11"/>
                </a:cxn>
                <a:cxn ang="0">
                  <a:pos x="233" y="19"/>
                </a:cxn>
                <a:cxn ang="0">
                  <a:pos x="194" y="31"/>
                </a:cxn>
                <a:cxn ang="0">
                  <a:pos x="155" y="44"/>
                </a:cxn>
                <a:cxn ang="0">
                  <a:pos x="115" y="61"/>
                </a:cxn>
                <a:cxn ang="0">
                  <a:pos x="77" y="80"/>
                </a:cxn>
                <a:cxn ang="0">
                  <a:pos x="38" y="103"/>
                </a:cxn>
                <a:cxn ang="0">
                  <a:pos x="0" y="130"/>
                </a:cxn>
                <a:cxn ang="0">
                  <a:pos x="6" y="129"/>
                </a:cxn>
                <a:cxn ang="0">
                  <a:pos x="25" y="127"/>
                </a:cxn>
                <a:cxn ang="0">
                  <a:pos x="53" y="124"/>
                </a:cxn>
                <a:cxn ang="0">
                  <a:pos x="91" y="121"/>
                </a:cxn>
                <a:cxn ang="0">
                  <a:pos x="138" y="117"/>
                </a:cxn>
                <a:cxn ang="0">
                  <a:pos x="193" y="114"/>
                </a:cxn>
                <a:cxn ang="0">
                  <a:pos x="254" y="110"/>
                </a:cxn>
                <a:cxn ang="0">
                  <a:pos x="320" y="106"/>
                </a:cxn>
                <a:cxn ang="0">
                  <a:pos x="391" y="104"/>
                </a:cxn>
                <a:cxn ang="0">
                  <a:pos x="466" y="104"/>
                </a:cxn>
                <a:cxn ang="0">
                  <a:pos x="542" y="104"/>
                </a:cxn>
                <a:cxn ang="0">
                  <a:pos x="620" y="106"/>
                </a:cxn>
                <a:cxn ang="0">
                  <a:pos x="660" y="109"/>
                </a:cxn>
                <a:cxn ang="0">
                  <a:pos x="698" y="112"/>
                </a:cxn>
                <a:cxn ang="0">
                  <a:pos x="737" y="115"/>
                </a:cxn>
                <a:cxn ang="0">
                  <a:pos x="776" y="118"/>
                </a:cxn>
                <a:cxn ang="0">
                  <a:pos x="814" y="122"/>
                </a:cxn>
                <a:cxn ang="0">
                  <a:pos x="851" y="127"/>
                </a:cxn>
                <a:cxn ang="0">
                  <a:pos x="889" y="133"/>
                </a:cxn>
                <a:cxn ang="0">
                  <a:pos x="925" y="140"/>
                </a:cxn>
              </a:cxnLst>
              <a:rect l="0" t="0" r="r" b="b"/>
              <a:pathLst>
                <a:path w="925" h="140">
                  <a:moveTo>
                    <a:pt x="925" y="140"/>
                  </a:moveTo>
                  <a:lnTo>
                    <a:pt x="919" y="137"/>
                  </a:lnTo>
                  <a:lnTo>
                    <a:pt x="901" y="127"/>
                  </a:lnTo>
                  <a:lnTo>
                    <a:pt x="873" y="114"/>
                  </a:lnTo>
                  <a:lnTo>
                    <a:pt x="836" y="96"/>
                  </a:lnTo>
                  <a:lnTo>
                    <a:pt x="814" y="87"/>
                  </a:lnTo>
                  <a:lnTo>
                    <a:pt x="790" y="77"/>
                  </a:lnTo>
                  <a:lnTo>
                    <a:pt x="764" y="67"/>
                  </a:lnTo>
                  <a:lnTo>
                    <a:pt x="737" y="58"/>
                  </a:lnTo>
                  <a:lnTo>
                    <a:pt x="708" y="48"/>
                  </a:lnTo>
                  <a:lnTo>
                    <a:pt x="677" y="39"/>
                  </a:lnTo>
                  <a:lnTo>
                    <a:pt x="645" y="31"/>
                  </a:lnTo>
                  <a:lnTo>
                    <a:pt x="612" y="22"/>
                  </a:lnTo>
                  <a:lnTo>
                    <a:pt x="578" y="15"/>
                  </a:lnTo>
                  <a:lnTo>
                    <a:pt x="542" y="10"/>
                  </a:lnTo>
                  <a:lnTo>
                    <a:pt x="505" y="5"/>
                  </a:lnTo>
                  <a:lnTo>
                    <a:pt x="468" y="2"/>
                  </a:lnTo>
                  <a:lnTo>
                    <a:pt x="430" y="0"/>
                  </a:lnTo>
                  <a:lnTo>
                    <a:pt x="392" y="0"/>
                  </a:lnTo>
                  <a:lnTo>
                    <a:pt x="353" y="2"/>
                  </a:lnTo>
                  <a:lnTo>
                    <a:pt x="313" y="5"/>
                  </a:lnTo>
                  <a:lnTo>
                    <a:pt x="274" y="11"/>
                  </a:lnTo>
                  <a:lnTo>
                    <a:pt x="233" y="19"/>
                  </a:lnTo>
                  <a:lnTo>
                    <a:pt x="194" y="31"/>
                  </a:lnTo>
                  <a:lnTo>
                    <a:pt x="155" y="44"/>
                  </a:lnTo>
                  <a:lnTo>
                    <a:pt x="115" y="61"/>
                  </a:lnTo>
                  <a:lnTo>
                    <a:pt x="77" y="80"/>
                  </a:lnTo>
                  <a:lnTo>
                    <a:pt x="38" y="103"/>
                  </a:lnTo>
                  <a:lnTo>
                    <a:pt x="0" y="130"/>
                  </a:lnTo>
                  <a:lnTo>
                    <a:pt x="6" y="129"/>
                  </a:lnTo>
                  <a:lnTo>
                    <a:pt x="25" y="127"/>
                  </a:lnTo>
                  <a:lnTo>
                    <a:pt x="53" y="124"/>
                  </a:lnTo>
                  <a:lnTo>
                    <a:pt x="91" y="121"/>
                  </a:lnTo>
                  <a:lnTo>
                    <a:pt x="138" y="117"/>
                  </a:lnTo>
                  <a:lnTo>
                    <a:pt x="193" y="114"/>
                  </a:lnTo>
                  <a:lnTo>
                    <a:pt x="254" y="110"/>
                  </a:lnTo>
                  <a:lnTo>
                    <a:pt x="320" y="106"/>
                  </a:lnTo>
                  <a:lnTo>
                    <a:pt x="391" y="104"/>
                  </a:lnTo>
                  <a:lnTo>
                    <a:pt x="466" y="104"/>
                  </a:lnTo>
                  <a:lnTo>
                    <a:pt x="542" y="104"/>
                  </a:lnTo>
                  <a:lnTo>
                    <a:pt x="620" y="106"/>
                  </a:lnTo>
                  <a:lnTo>
                    <a:pt x="660" y="109"/>
                  </a:lnTo>
                  <a:lnTo>
                    <a:pt x="698" y="112"/>
                  </a:lnTo>
                  <a:lnTo>
                    <a:pt x="737" y="115"/>
                  </a:lnTo>
                  <a:lnTo>
                    <a:pt x="776" y="118"/>
                  </a:lnTo>
                  <a:lnTo>
                    <a:pt x="814" y="122"/>
                  </a:lnTo>
                  <a:lnTo>
                    <a:pt x="851" y="127"/>
                  </a:lnTo>
                  <a:lnTo>
                    <a:pt x="889" y="133"/>
                  </a:lnTo>
                  <a:lnTo>
                    <a:pt x="925" y="14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8" name="Freeform 44"/>
            <p:cNvSpPr>
              <a:spLocks/>
            </p:cNvSpPr>
            <p:nvPr/>
          </p:nvSpPr>
          <p:spPr bwMode="auto">
            <a:xfrm>
              <a:off x="4140" y="1580"/>
              <a:ext cx="42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6"/>
                </a:cxn>
                <a:cxn ang="0">
                  <a:pos x="6" y="22"/>
                </a:cxn>
                <a:cxn ang="0">
                  <a:pos x="10" y="34"/>
                </a:cxn>
                <a:cxn ang="0">
                  <a:pos x="15" y="46"/>
                </a:cxn>
                <a:cxn ang="0">
                  <a:pos x="20" y="59"/>
                </a:cxn>
                <a:cxn ang="0">
                  <a:pos x="26" y="72"/>
                </a:cxn>
                <a:cxn ang="0">
                  <a:pos x="34" y="86"/>
                </a:cxn>
                <a:cxn ang="0">
                  <a:pos x="43" y="99"/>
                </a:cxn>
                <a:cxn ang="0">
                  <a:pos x="53" y="111"/>
                </a:cxn>
                <a:cxn ang="0">
                  <a:pos x="64" y="121"/>
                </a:cxn>
                <a:cxn ang="0">
                  <a:pos x="71" y="126"/>
                </a:cxn>
                <a:cxn ang="0">
                  <a:pos x="77" y="130"/>
                </a:cxn>
                <a:cxn ang="0">
                  <a:pos x="84" y="134"/>
                </a:cxn>
                <a:cxn ang="0">
                  <a:pos x="91" y="136"/>
                </a:cxn>
                <a:cxn ang="0">
                  <a:pos x="99" y="138"/>
                </a:cxn>
                <a:cxn ang="0">
                  <a:pos x="107" y="140"/>
                </a:cxn>
                <a:cxn ang="0">
                  <a:pos x="115" y="140"/>
                </a:cxn>
                <a:cxn ang="0">
                  <a:pos x="124" y="140"/>
                </a:cxn>
                <a:cxn ang="0">
                  <a:pos x="133" y="139"/>
                </a:cxn>
                <a:cxn ang="0">
                  <a:pos x="141" y="137"/>
                </a:cxn>
                <a:cxn ang="0">
                  <a:pos x="149" y="135"/>
                </a:cxn>
                <a:cxn ang="0">
                  <a:pos x="157" y="131"/>
                </a:cxn>
                <a:cxn ang="0">
                  <a:pos x="171" y="125"/>
                </a:cxn>
                <a:cxn ang="0">
                  <a:pos x="184" y="117"/>
                </a:cxn>
                <a:cxn ang="0">
                  <a:pos x="195" y="108"/>
                </a:cxn>
                <a:cxn ang="0">
                  <a:pos x="205" y="97"/>
                </a:cxn>
                <a:cxn ang="0">
                  <a:pos x="215" y="86"/>
                </a:cxn>
                <a:cxn ang="0">
                  <a:pos x="223" y="75"/>
                </a:cxn>
                <a:cxn ang="0">
                  <a:pos x="229" y="64"/>
                </a:cxn>
                <a:cxn ang="0">
                  <a:pos x="236" y="54"/>
                </a:cxn>
                <a:cxn ang="0">
                  <a:pos x="240" y="44"/>
                </a:cxn>
                <a:cxn ang="0">
                  <a:pos x="244" y="35"/>
                </a:cxn>
                <a:cxn ang="0">
                  <a:pos x="249" y="22"/>
                </a:cxn>
                <a:cxn ang="0">
                  <a:pos x="250" y="17"/>
                </a:cxn>
                <a:cxn ang="0">
                  <a:pos x="0" y="0"/>
                </a:cxn>
              </a:cxnLst>
              <a:rect l="0" t="0" r="r" b="b"/>
              <a:pathLst>
                <a:path w="250" h="140">
                  <a:moveTo>
                    <a:pt x="0" y="0"/>
                  </a:moveTo>
                  <a:lnTo>
                    <a:pt x="2" y="6"/>
                  </a:lnTo>
                  <a:lnTo>
                    <a:pt x="6" y="22"/>
                  </a:lnTo>
                  <a:lnTo>
                    <a:pt x="10" y="34"/>
                  </a:lnTo>
                  <a:lnTo>
                    <a:pt x="15" y="46"/>
                  </a:lnTo>
                  <a:lnTo>
                    <a:pt x="20" y="59"/>
                  </a:lnTo>
                  <a:lnTo>
                    <a:pt x="26" y="72"/>
                  </a:lnTo>
                  <a:lnTo>
                    <a:pt x="34" y="86"/>
                  </a:lnTo>
                  <a:lnTo>
                    <a:pt x="43" y="99"/>
                  </a:lnTo>
                  <a:lnTo>
                    <a:pt x="53" y="111"/>
                  </a:lnTo>
                  <a:lnTo>
                    <a:pt x="64" y="121"/>
                  </a:lnTo>
                  <a:lnTo>
                    <a:pt x="71" y="126"/>
                  </a:lnTo>
                  <a:lnTo>
                    <a:pt x="77" y="130"/>
                  </a:lnTo>
                  <a:lnTo>
                    <a:pt x="84" y="134"/>
                  </a:lnTo>
                  <a:lnTo>
                    <a:pt x="91" y="136"/>
                  </a:lnTo>
                  <a:lnTo>
                    <a:pt x="99" y="138"/>
                  </a:lnTo>
                  <a:lnTo>
                    <a:pt x="107" y="140"/>
                  </a:lnTo>
                  <a:lnTo>
                    <a:pt x="115" y="140"/>
                  </a:lnTo>
                  <a:lnTo>
                    <a:pt x="124" y="140"/>
                  </a:lnTo>
                  <a:lnTo>
                    <a:pt x="133" y="139"/>
                  </a:lnTo>
                  <a:lnTo>
                    <a:pt x="141" y="137"/>
                  </a:lnTo>
                  <a:lnTo>
                    <a:pt x="149" y="135"/>
                  </a:lnTo>
                  <a:lnTo>
                    <a:pt x="157" y="131"/>
                  </a:lnTo>
                  <a:lnTo>
                    <a:pt x="171" y="125"/>
                  </a:lnTo>
                  <a:lnTo>
                    <a:pt x="184" y="117"/>
                  </a:lnTo>
                  <a:lnTo>
                    <a:pt x="195" y="108"/>
                  </a:lnTo>
                  <a:lnTo>
                    <a:pt x="205" y="97"/>
                  </a:lnTo>
                  <a:lnTo>
                    <a:pt x="215" y="86"/>
                  </a:lnTo>
                  <a:lnTo>
                    <a:pt x="223" y="75"/>
                  </a:lnTo>
                  <a:lnTo>
                    <a:pt x="229" y="64"/>
                  </a:lnTo>
                  <a:lnTo>
                    <a:pt x="236" y="54"/>
                  </a:lnTo>
                  <a:lnTo>
                    <a:pt x="240" y="44"/>
                  </a:lnTo>
                  <a:lnTo>
                    <a:pt x="244" y="35"/>
                  </a:lnTo>
                  <a:lnTo>
                    <a:pt x="249" y="22"/>
                  </a:lnTo>
                  <a:lnTo>
                    <a:pt x="25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9" name="Freeform 45"/>
            <p:cNvSpPr>
              <a:spLocks/>
            </p:cNvSpPr>
            <p:nvPr/>
          </p:nvSpPr>
          <p:spPr bwMode="auto">
            <a:xfrm>
              <a:off x="4119" y="1541"/>
              <a:ext cx="48" cy="12"/>
            </a:xfrm>
            <a:custGeom>
              <a:avLst/>
              <a:gdLst/>
              <a:ahLst/>
              <a:cxnLst>
                <a:cxn ang="0">
                  <a:pos x="21" y="23"/>
                </a:cxn>
                <a:cxn ang="0">
                  <a:pos x="16" y="24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4" y="34"/>
                </a:cxn>
                <a:cxn ang="0">
                  <a:pos x="2" y="40"/>
                </a:cxn>
                <a:cxn ang="0">
                  <a:pos x="0" y="44"/>
                </a:cxn>
                <a:cxn ang="0">
                  <a:pos x="0" y="50"/>
                </a:cxn>
                <a:cxn ang="0">
                  <a:pos x="0" y="55"/>
                </a:cxn>
                <a:cxn ang="0">
                  <a:pos x="2" y="60"/>
                </a:cxn>
                <a:cxn ang="0">
                  <a:pos x="4" y="66"/>
                </a:cxn>
                <a:cxn ang="0">
                  <a:pos x="8" y="70"/>
                </a:cxn>
                <a:cxn ang="0">
                  <a:pos x="12" y="73"/>
                </a:cxn>
                <a:cxn ang="0">
                  <a:pos x="16" y="75"/>
                </a:cxn>
                <a:cxn ang="0">
                  <a:pos x="21" y="77"/>
                </a:cxn>
                <a:cxn ang="0">
                  <a:pos x="27" y="77"/>
                </a:cxn>
                <a:cxn ang="0">
                  <a:pos x="32" y="77"/>
                </a:cxn>
                <a:cxn ang="0">
                  <a:pos x="75" y="69"/>
                </a:cxn>
                <a:cxn ang="0">
                  <a:pos x="117" y="63"/>
                </a:cxn>
                <a:cxn ang="0">
                  <a:pos x="155" y="59"/>
                </a:cxn>
                <a:cxn ang="0">
                  <a:pos x="188" y="57"/>
                </a:cxn>
                <a:cxn ang="0">
                  <a:pos x="217" y="55"/>
                </a:cxn>
                <a:cxn ang="0">
                  <a:pos x="239" y="55"/>
                </a:cxn>
                <a:cxn ang="0">
                  <a:pos x="253" y="55"/>
                </a:cxn>
                <a:cxn ang="0">
                  <a:pos x="258" y="55"/>
                </a:cxn>
                <a:cxn ang="0">
                  <a:pos x="264" y="55"/>
                </a:cxn>
                <a:cxn ang="0">
                  <a:pos x="269" y="53"/>
                </a:cxn>
                <a:cxn ang="0">
                  <a:pos x="273" y="51"/>
                </a:cxn>
                <a:cxn ang="0">
                  <a:pos x="278" y="48"/>
                </a:cxn>
                <a:cxn ang="0">
                  <a:pos x="281" y="44"/>
                </a:cxn>
                <a:cxn ang="0">
                  <a:pos x="284" y="40"/>
                </a:cxn>
                <a:cxn ang="0">
                  <a:pos x="286" y="34"/>
                </a:cxn>
                <a:cxn ang="0">
                  <a:pos x="286" y="28"/>
                </a:cxn>
                <a:cxn ang="0">
                  <a:pos x="286" y="23"/>
                </a:cxn>
                <a:cxn ang="0">
                  <a:pos x="285" y="18"/>
                </a:cxn>
                <a:cxn ang="0">
                  <a:pos x="282" y="14"/>
                </a:cxn>
                <a:cxn ang="0">
                  <a:pos x="279" y="8"/>
                </a:cxn>
                <a:cxn ang="0">
                  <a:pos x="274" y="5"/>
                </a:cxn>
                <a:cxn ang="0">
                  <a:pos x="270" y="2"/>
                </a:cxn>
                <a:cxn ang="0">
                  <a:pos x="265" y="1"/>
                </a:cxn>
                <a:cxn ang="0">
                  <a:pos x="260" y="0"/>
                </a:cxn>
                <a:cxn ang="0">
                  <a:pos x="253" y="0"/>
                </a:cxn>
                <a:cxn ang="0">
                  <a:pos x="238" y="0"/>
                </a:cxn>
                <a:cxn ang="0">
                  <a:pos x="214" y="0"/>
                </a:cxn>
                <a:cxn ang="0">
                  <a:pos x="185" y="2"/>
                </a:cxn>
                <a:cxn ang="0">
                  <a:pos x="150" y="4"/>
                </a:cxn>
                <a:cxn ang="0">
                  <a:pos x="110" y="8"/>
                </a:cxn>
                <a:cxn ang="0">
                  <a:pos x="67" y="15"/>
                </a:cxn>
                <a:cxn ang="0">
                  <a:pos x="21" y="23"/>
                </a:cxn>
              </a:cxnLst>
              <a:rect l="0" t="0" r="r" b="b"/>
              <a:pathLst>
                <a:path w="286" h="77">
                  <a:moveTo>
                    <a:pt x="21" y="23"/>
                  </a:moveTo>
                  <a:lnTo>
                    <a:pt x="16" y="24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4" y="34"/>
                  </a:lnTo>
                  <a:lnTo>
                    <a:pt x="2" y="40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8" y="70"/>
                  </a:lnTo>
                  <a:lnTo>
                    <a:pt x="12" y="73"/>
                  </a:lnTo>
                  <a:lnTo>
                    <a:pt x="16" y="75"/>
                  </a:lnTo>
                  <a:lnTo>
                    <a:pt x="21" y="77"/>
                  </a:lnTo>
                  <a:lnTo>
                    <a:pt x="27" y="77"/>
                  </a:lnTo>
                  <a:lnTo>
                    <a:pt x="32" y="77"/>
                  </a:lnTo>
                  <a:lnTo>
                    <a:pt x="75" y="69"/>
                  </a:lnTo>
                  <a:lnTo>
                    <a:pt x="117" y="63"/>
                  </a:lnTo>
                  <a:lnTo>
                    <a:pt x="155" y="59"/>
                  </a:lnTo>
                  <a:lnTo>
                    <a:pt x="188" y="57"/>
                  </a:lnTo>
                  <a:lnTo>
                    <a:pt x="217" y="55"/>
                  </a:lnTo>
                  <a:lnTo>
                    <a:pt x="239" y="55"/>
                  </a:lnTo>
                  <a:lnTo>
                    <a:pt x="253" y="55"/>
                  </a:lnTo>
                  <a:lnTo>
                    <a:pt x="258" y="55"/>
                  </a:lnTo>
                  <a:lnTo>
                    <a:pt x="264" y="55"/>
                  </a:lnTo>
                  <a:lnTo>
                    <a:pt x="269" y="53"/>
                  </a:lnTo>
                  <a:lnTo>
                    <a:pt x="273" y="51"/>
                  </a:lnTo>
                  <a:lnTo>
                    <a:pt x="278" y="48"/>
                  </a:lnTo>
                  <a:lnTo>
                    <a:pt x="281" y="44"/>
                  </a:lnTo>
                  <a:lnTo>
                    <a:pt x="284" y="40"/>
                  </a:lnTo>
                  <a:lnTo>
                    <a:pt x="286" y="34"/>
                  </a:lnTo>
                  <a:lnTo>
                    <a:pt x="286" y="28"/>
                  </a:lnTo>
                  <a:lnTo>
                    <a:pt x="286" y="23"/>
                  </a:lnTo>
                  <a:lnTo>
                    <a:pt x="285" y="18"/>
                  </a:lnTo>
                  <a:lnTo>
                    <a:pt x="282" y="14"/>
                  </a:lnTo>
                  <a:lnTo>
                    <a:pt x="279" y="8"/>
                  </a:lnTo>
                  <a:lnTo>
                    <a:pt x="274" y="5"/>
                  </a:lnTo>
                  <a:lnTo>
                    <a:pt x="270" y="2"/>
                  </a:lnTo>
                  <a:lnTo>
                    <a:pt x="265" y="1"/>
                  </a:lnTo>
                  <a:lnTo>
                    <a:pt x="260" y="0"/>
                  </a:lnTo>
                  <a:lnTo>
                    <a:pt x="253" y="0"/>
                  </a:lnTo>
                  <a:lnTo>
                    <a:pt x="238" y="0"/>
                  </a:lnTo>
                  <a:lnTo>
                    <a:pt x="214" y="0"/>
                  </a:lnTo>
                  <a:lnTo>
                    <a:pt x="185" y="2"/>
                  </a:lnTo>
                  <a:lnTo>
                    <a:pt x="150" y="4"/>
                  </a:lnTo>
                  <a:lnTo>
                    <a:pt x="110" y="8"/>
                  </a:lnTo>
                  <a:lnTo>
                    <a:pt x="67" y="15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BD9A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0" name="Freeform 46"/>
            <p:cNvSpPr>
              <a:spLocks/>
            </p:cNvSpPr>
            <p:nvPr/>
          </p:nvSpPr>
          <p:spPr bwMode="auto">
            <a:xfrm>
              <a:off x="4451" y="1529"/>
              <a:ext cx="44" cy="20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0" y="26"/>
                </a:cxn>
                <a:cxn ang="0">
                  <a:pos x="1" y="31"/>
                </a:cxn>
                <a:cxn ang="0">
                  <a:pos x="2" y="36"/>
                </a:cxn>
                <a:cxn ang="0">
                  <a:pos x="4" y="40"/>
                </a:cxn>
                <a:cxn ang="0">
                  <a:pos x="6" y="45"/>
                </a:cxn>
                <a:cxn ang="0">
                  <a:pos x="10" y="48"/>
                </a:cxn>
                <a:cxn ang="0">
                  <a:pos x="14" y="52"/>
                </a:cxn>
                <a:cxn ang="0">
                  <a:pos x="19" y="54"/>
                </a:cxn>
                <a:cxn ang="0">
                  <a:pos x="232" y="117"/>
                </a:cxn>
                <a:cxn ang="0">
                  <a:pos x="238" y="118"/>
                </a:cxn>
                <a:cxn ang="0">
                  <a:pos x="243" y="118"/>
                </a:cxn>
                <a:cxn ang="0">
                  <a:pos x="248" y="117"/>
                </a:cxn>
                <a:cxn ang="0">
                  <a:pos x="253" y="115"/>
                </a:cxn>
                <a:cxn ang="0">
                  <a:pos x="258" y="112"/>
                </a:cxn>
                <a:cxn ang="0">
                  <a:pos x="261" y="108"/>
                </a:cxn>
                <a:cxn ang="0">
                  <a:pos x="264" y="103"/>
                </a:cxn>
                <a:cxn ang="0">
                  <a:pos x="266" y="98"/>
                </a:cxn>
                <a:cxn ang="0">
                  <a:pos x="267" y="93"/>
                </a:cxn>
                <a:cxn ang="0">
                  <a:pos x="267" y="87"/>
                </a:cxn>
                <a:cxn ang="0">
                  <a:pos x="266" y="82"/>
                </a:cxn>
                <a:cxn ang="0">
                  <a:pos x="264" y="78"/>
                </a:cxn>
                <a:cxn ang="0">
                  <a:pos x="261" y="73"/>
                </a:cxn>
                <a:cxn ang="0">
                  <a:pos x="258" y="69"/>
                </a:cxn>
                <a:cxn ang="0">
                  <a:pos x="253" y="66"/>
                </a:cxn>
                <a:cxn ang="0">
                  <a:pos x="247" y="64"/>
                </a:cxn>
                <a:cxn ang="0">
                  <a:pos x="35" y="1"/>
                </a:cxn>
                <a:cxn ang="0">
                  <a:pos x="30" y="0"/>
                </a:cxn>
                <a:cxn ang="0">
                  <a:pos x="24" y="1"/>
                </a:cxn>
                <a:cxn ang="0">
                  <a:pos x="19" y="2"/>
                </a:cxn>
                <a:cxn ang="0">
                  <a:pos x="14" y="4"/>
                </a:cxn>
                <a:cxn ang="0">
                  <a:pos x="10" y="6"/>
                </a:cxn>
                <a:cxn ang="0">
                  <a:pos x="6" y="10"/>
                </a:cxn>
                <a:cxn ang="0">
                  <a:pos x="3" y="14"/>
                </a:cxn>
                <a:cxn ang="0">
                  <a:pos x="1" y="19"/>
                </a:cxn>
              </a:cxnLst>
              <a:rect l="0" t="0" r="r" b="b"/>
              <a:pathLst>
                <a:path w="267" h="118">
                  <a:moveTo>
                    <a:pt x="1" y="19"/>
                  </a:moveTo>
                  <a:lnTo>
                    <a:pt x="0" y="26"/>
                  </a:lnTo>
                  <a:lnTo>
                    <a:pt x="1" y="31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5"/>
                  </a:lnTo>
                  <a:lnTo>
                    <a:pt x="10" y="48"/>
                  </a:lnTo>
                  <a:lnTo>
                    <a:pt x="14" y="52"/>
                  </a:lnTo>
                  <a:lnTo>
                    <a:pt x="19" y="54"/>
                  </a:lnTo>
                  <a:lnTo>
                    <a:pt x="232" y="117"/>
                  </a:lnTo>
                  <a:lnTo>
                    <a:pt x="238" y="118"/>
                  </a:lnTo>
                  <a:lnTo>
                    <a:pt x="243" y="118"/>
                  </a:lnTo>
                  <a:lnTo>
                    <a:pt x="248" y="117"/>
                  </a:lnTo>
                  <a:lnTo>
                    <a:pt x="253" y="115"/>
                  </a:lnTo>
                  <a:lnTo>
                    <a:pt x="258" y="112"/>
                  </a:lnTo>
                  <a:lnTo>
                    <a:pt x="261" y="108"/>
                  </a:lnTo>
                  <a:lnTo>
                    <a:pt x="264" y="103"/>
                  </a:lnTo>
                  <a:lnTo>
                    <a:pt x="266" y="98"/>
                  </a:lnTo>
                  <a:lnTo>
                    <a:pt x="267" y="93"/>
                  </a:lnTo>
                  <a:lnTo>
                    <a:pt x="267" y="87"/>
                  </a:lnTo>
                  <a:lnTo>
                    <a:pt x="266" y="82"/>
                  </a:lnTo>
                  <a:lnTo>
                    <a:pt x="264" y="78"/>
                  </a:lnTo>
                  <a:lnTo>
                    <a:pt x="261" y="73"/>
                  </a:lnTo>
                  <a:lnTo>
                    <a:pt x="258" y="69"/>
                  </a:lnTo>
                  <a:lnTo>
                    <a:pt x="253" y="66"/>
                  </a:lnTo>
                  <a:lnTo>
                    <a:pt x="247" y="64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BD9A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1" name="Freeform 47"/>
            <p:cNvSpPr>
              <a:spLocks/>
            </p:cNvSpPr>
            <p:nvPr/>
          </p:nvSpPr>
          <p:spPr bwMode="auto">
            <a:xfrm>
              <a:off x="3986" y="1510"/>
              <a:ext cx="89" cy="157"/>
            </a:xfrm>
            <a:custGeom>
              <a:avLst/>
              <a:gdLst/>
              <a:ahLst/>
              <a:cxnLst>
                <a:cxn ang="0">
                  <a:pos x="421" y="25"/>
                </a:cxn>
                <a:cxn ang="0">
                  <a:pos x="405" y="20"/>
                </a:cxn>
                <a:cxn ang="0">
                  <a:pos x="362" y="9"/>
                </a:cxn>
                <a:cxn ang="0">
                  <a:pos x="349" y="7"/>
                </a:cxn>
                <a:cxn ang="0">
                  <a:pos x="333" y="5"/>
                </a:cxn>
                <a:cxn ang="0">
                  <a:pos x="318" y="3"/>
                </a:cxn>
                <a:cxn ang="0">
                  <a:pos x="301" y="1"/>
                </a:cxn>
                <a:cxn ang="0">
                  <a:pos x="284" y="0"/>
                </a:cxn>
                <a:cxn ang="0">
                  <a:pos x="266" y="0"/>
                </a:cxn>
                <a:cxn ang="0">
                  <a:pos x="248" y="1"/>
                </a:cxn>
                <a:cxn ang="0">
                  <a:pos x="229" y="4"/>
                </a:cxn>
                <a:cxn ang="0">
                  <a:pos x="211" y="7"/>
                </a:cxn>
                <a:cxn ang="0">
                  <a:pos x="192" y="12"/>
                </a:cxn>
                <a:cxn ang="0">
                  <a:pos x="174" y="18"/>
                </a:cxn>
                <a:cxn ang="0">
                  <a:pos x="156" y="25"/>
                </a:cxn>
                <a:cxn ang="0">
                  <a:pos x="138" y="35"/>
                </a:cxn>
                <a:cxn ang="0">
                  <a:pos x="120" y="46"/>
                </a:cxn>
                <a:cxn ang="0">
                  <a:pos x="104" y="59"/>
                </a:cxn>
                <a:cxn ang="0">
                  <a:pos x="88" y="74"/>
                </a:cxn>
                <a:cxn ang="0">
                  <a:pos x="74" y="92"/>
                </a:cxn>
                <a:cxn ang="0">
                  <a:pos x="59" y="111"/>
                </a:cxn>
                <a:cxn ang="0">
                  <a:pos x="47" y="133"/>
                </a:cxn>
                <a:cxn ang="0">
                  <a:pos x="35" y="158"/>
                </a:cxn>
                <a:cxn ang="0">
                  <a:pos x="25" y="185"/>
                </a:cxn>
                <a:cxn ang="0">
                  <a:pos x="17" y="215"/>
                </a:cxn>
                <a:cxn ang="0">
                  <a:pos x="10" y="248"/>
                </a:cxn>
                <a:cxn ang="0">
                  <a:pos x="4" y="285"/>
                </a:cxn>
                <a:cxn ang="0">
                  <a:pos x="1" y="323"/>
                </a:cxn>
                <a:cxn ang="0">
                  <a:pos x="0" y="359"/>
                </a:cxn>
                <a:cxn ang="0">
                  <a:pos x="1" y="396"/>
                </a:cxn>
                <a:cxn ang="0">
                  <a:pos x="4" y="431"/>
                </a:cxn>
                <a:cxn ang="0">
                  <a:pos x="10" y="465"/>
                </a:cxn>
                <a:cxn ang="0">
                  <a:pos x="17" y="499"/>
                </a:cxn>
                <a:cxn ang="0">
                  <a:pos x="25" y="531"/>
                </a:cxn>
                <a:cxn ang="0">
                  <a:pos x="35" y="563"/>
                </a:cxn>
                <a:cxn ang="0">
                  <a:pos x="48" y="593"/>
                </a:cxn>
                <a:cxn ang="0">
                  <a:pos x="61" y="623"/>
                </a:cxn>
                <a:cxn ang="0">
                  <a:pos x="76" y="651"/>
                </a:cxn>
                <a:cxn ang="0">
                  <a:pos x="91" y="679"/>
                </a:cxn>
                <a:cxn ang="0">
                  <a:pos x="108" y="705"/>
                </a:cxn>
                <a:cxn ang="0">
                  <a:pos x="127" y="730"/>
                </a:cxn>
                <a:cxn ang="0">
                  <a:pos x="145" y="754"/>
                </a:cxn>
                <a:cxn ang="0">
                  <a:pos x="166" y="777"/>
                </a:cxn>
                <a:cxn ang="0">
                  <a:pos x="187" y="798"/>
                </a:cxn>
                <a:cxn ang="0">
                  <a:pos x="209" y="818"/>
                </a:cxn>
                <a:cxn ang="0">
                  <a:pos x="230" y="837"/>
                </a:cxn>
                <a:cxn ang="0">
                  <a:pos x="253" y="854"/>
                </a:cxn>
                <a:cxn ang="0">
                  <a:pos x="276" y="870"/>
                </a:cxn>
                <a:cxn ang="0">
                  <a:pos x="300" y="885"/>
                </a:cxn>
                <a:cxn ang="0">
                  <a:pos x="324" y="897"/>
                </a:cxn>
                <a:cxn ang="0">
                  <a:pos x="348" y="908"/>
                </a:cxn>
                <a:cxn ang="0">
                  <a:pos x="371" y="918"/>
                </a:cxn>
                <a:cxn ang="0">
                  <a:pos x="395" y="926"/>
                </a:cxn>
                <a:cxn ang="0">
                  <a:pos x="419" y="932"/>
                </a:cxn>
                <a:cxn ang="0">
                  <a:pos x="443" y="937"/>
                </a:cxn>
                <a:cxn ang="0">
                  <a:pos x="467" y="941"/>
                </a:cxn>
                <a:cxn ang="0">
                  <a:pos x="490" y="942"/>
                </a:cxn>
                <a:cxn ang="0">
                  <a:pos x="512" y="942"/>
                </a:cxn>
                <a:cxn ang="0">
                  <a:pos x="534" y="938"/>
                </a:cxn>
                <a:cxn ang="0">
                  <a:pos x="421" y="25"/>
                </a:cxn>
              </a:cxnLst>
              <a:rect l="0" t="0" r="r" b="b"/>
              <a:pathLst>
                <a:path w="534" h="942">
                  <a:moveTo>
                    <a:pt x="421" y="25"/>
                  </a:moveTo>
                  <a:lnTo>
                    <a:pt x="405" y="20"/>
                  </a:lnTo>
                  <a:lnTo>
                    <a:pt x="362" y="9"/>
                  </a:lnTo>
                  <a:lnTo>
                    <a:pt x="349" y="7"/>
                  </a:lnTo>
                  <a:lnTo>
                    <a:pt x="333" y="5"/>
                  </a:lnTo>
                  <a:lnTo>
                    <a:pt x="318" y="3"/>
                  </a:lnTo>
                  <a:lnTo>
                    <a:pt x="301" y="1"/>
                  </a:lnTo>
                  <a:lnTo>
                    <a:pt x="284" y="0"/>
                  </a:lnTo>
                  <a:lnTo>
                    <a:pt x="266" y="0"/>
                  </a:lnTo>
                  <a:lnTo>
                    <a:pt x="248" y="1"/>
                  </a:lnTo>
                  <a:lnTo>
                    <a:pt x="229" y="4"/>
                  </a:lnTo>
                  <a:lnTo>
                    <a:pt x="211" y="7"/>
                  </a:lnTo>
                  <a:lnTo>
                    <a:pt x="192" y="12"/>
                  </a:lnTo>
                  <a:lnTo>
                    <a:pt x="174" y="18"/>
                  </a:lnTo>
                  <a:lnTo>
                    <a:pt x="156" y="25"/>
                  </a:lnTo>
                  <a:lnTo>
                    <a:pt x="138" y="35"/>
                  </a:lnTo>
                  <a:lnTo>
                    <a:pt x="120" y="46"/>
                  </a:lnTo>
                  <a:lnTo>
                    <a:pt x="104" y="59"/>
                  </a:lnTo>
                  <a:lnTo>
                    <a:pt x="88" y="74"/>
                  </a:lnTo>
                  <a:lnTo>
                    <a:pt x="74" y="92"/>
                  </a:lnTo>
                  <a:lnTo>
                    <a:pt x="59" y="111"/>
                  </a:lnTo>
                  <a:lnTo>
                    <a:pt x="47" y="133"/>
                  </a:lnTo>
                  <a:lnTo>
                    <a:pt x="35" y="158"/>
                  </a:lnTo>
                  <a:lnTo>
                    <a:pt x="25" y="185"/>
                  </a:lnTo>
                  <a:lnTo>
                    <a:pt x="17" y="215"/>
                  </a:lnTo>
                  <a:lnTo>
                    <a:pt x="10" y="248"/>
                  </a:lnTo>
                  <a:lnTo>
                    <a:pt x="4" y="285"/>
                  </a:lnTo>
                  <a:lnTo>
                    <a:pt x="1" y="323"/>
                  </a:lnTo>
                  <a:lnTo>
                    <a:pt x="0" y="359"/>
                  </a:lnTo>
                  <a:lnTo>
                    <a:pt x="1" y="396"/>
                  </a:lnTo>
                  <a:lnTo>
                    <a:pt x="4" y="431"/>
                  </a:lnTo>
                  <a:lnTo>
                    <a:pt x="10" y="465"/>
                  </a:lnTo>
                  <a:lnTo>
                    <a:pt x="17" y="499"/>
                  </a:lnTo>
                  <a:lnTo>
                    <a:pt x="25" y="531"/>
                  </a:lnTo>
                  <a:lnTo>
                    <a:pt x="35" y="563"/>
                  </a:lnTo>
                  <a:lnTo>
                    <a:pt x="48" y="593"/>
                  </a:lnTo>
                  <a:lnTo>
                    <a:pt x="61" y="623"/>
                  </a:lnTo>
                  <a:lnTo>
                    <a:pt x="76" y="651"/>
                  </a:lnTo>
                  <a:lnTo>
                    <a:pt x="91" y="679"/>
                  </a:lnTo>
                  <a:lnTo>
                    <a:pt x="108" y="705"/>
                  </a:lnTo>
                  <a:lnTo>
                    <a:pt x="127" y="730"/>
                  </a:lnTo>
                  <a:lnTo>
                    <a:pt x="145" y="754"/>
                  </a:lnTo>
                  <a:lnTo>
                    <a:pt x="166" y="777"/>
                  </a:lnTo>
                  <a:lnTo>
                    <a:pt x="187" y="798"/>
                  </a:lnTo>
                  <a:lnTo>
                    <a:pt x="209" y="818"/>
                  </a:lnTo>
                  <a:lnTo>
                    <a:pt x="230" y="837"/>
                  </a:lnTo>
                  <a:lnTo>
                    <a:pt x="253" y="854"/>
                  </a:lnTo>
                  <a:lnTo>
                    <a:pt x="276" y="870"/>
                  </a:lnTo>
                  <a:lnTo>
                    <a:pt x="300" y="885"/>
                  </a:lnTo>
                  <a:lnTo>
                    <a:pt x="324" y="897"/>
                  </a:lnTo>
                  <a:lnTo>
                    <a:pt x="348" y="908"/>
                  </a:lnTo>
                  <a:lnTo>
                    <a:pt x="371" y="918"/>
                  </a:lnTo>
                  <a:lnTo>
                    <a:pt x="395" y="926"/>
                  </a:lnTo>
                  <a:lnTo>
                    <a:pt x="419" y="932"/>
                  </a:lnTo>
                  <a:lnTo>
                    <a:pt x="443" y="937"/>
                  </a:lnTo>
                  <a:lnTo>
                    <a:pt x="467" y="941"/>
                  </a:lnTo>
                  <a:lnTo>
                    <a:pt x="490" y="942"/>
                  </a:lnTo>
                  <a:lnTo>
                    <a:pt x="512" y="942"/>
                  </a:lnTo>
                  <a:lnTo>
                    <a:pt x="534" y="938"/>
                  </a:lnTo>
                  <a:lnTo>
                    <a:pt x="421" y="25"/>
                  </a:lnTo>
                  <a:close/>
                </a:path>
              </a:pathLst>
            </a:custGeom>
            <a:solidFill>
              <a:srgbClr val="D0A1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2" name="Freeform 48"/>
            <p:cNvSpPr>
              <a:spLocks/>
            </p:cNvSpPr>
            <p:nvPr/>
          </p:nvSpPr>
          <p:spPr bwMode="auto">
            <a:xfrm>
              <a:off x="4100" y="1473"/>
              <a:ext cx="134" cy="29"/>
            </a:xfrm>
            <a:custGeom>
              <a:avLst/>
              <a:gdLst/>
              <a:ahLst/>
              <a:cxnLst>
                <a:cxn ang="0">
                  <a:pos x="790" y="38"/>
                </a:cxn>
                <a:cxn ang="0">
                  <a:pos x="786" y="37"/>
                </a:cxn>
                <a:cxn ang="0">
                  <a:pos x="774" y="33"/>
                </a:cxn>
                <a:cxn ang="0">
                  <a:pos x="756" y="27"/>
                </a:cxn>
                <a:cxn ang="0">
                  <a:pos x="731" y="21"/>
                </a:cxn>
                <a:cxn ang="0">
                  <a:pos x="699" y="14"/>
                </a:cxn>
                <a:cxn ang="0">
                  <a:pos x="661" y="8"/>
                </a:cxn>
                <a:cxn ang="0">
                  <a:pos x="639" y="6"/>
                </a:cxn>
                <a:cxn ang="0">
                  <a:pos x="617" y="4"/>
                </a:cxn>
                <a:cxn ang="0">
                  <a:pos x="593" y="1"/>
                </a:cxn>
                <a:cxn ang="0">
                  <a:pos x="567" y="0"/>
                </a:cxn>
                <a:cxn ang="0">
                  <a:pos x="540" y="0"/>
                </a:cxn>
                <a:cxn ang="0">
                  <a:pos x="512" y="0"/>
                </a:cxn>
                <a:cxn ang="0">
                  <a:pos x="483" y="1"/>
                </a:cxn>
                <a:cxn ang="0">
                  <a:pos x="452" y="4"/>
                </a:cxn>
                <a:cxn ang="0">
                  <a:pos x="420" y="8"/>
                </a:cxn>
                <a:cxn ang="0">
                  <a:pos x="386" y="12"/>
                </a:cxn>
                <a:cxn ang="0">
                  <a:pos x="352" y="17"/>
                </a:cxn>
                <a:cxn ang="0">
                  <a:pos x="317" y="24"/>
                </a:cxn>
                <a:cxn ang="0">
                  <a:pos x="281" y="33"/>
                </a:cxn>
                <a:cxn ang="0">
                  <a:pos x="243" y="43"/>
                </a:cxn>
                <a:cxn ang="0">
                  <a:pos x="205" y="54"/>
                </a:cxn>
                <a:cxn ang="0">
                  <a:pos x="166" y="68"/>
                </a:cxn>
                <a:cxn ang="0">
                  <a:pos x="125" y="82"/>
                </a:cxn>
                <a:cxn ang="0">
                  <a:pos x="85" y="100"/>
                </a:cxn>
                <a:cxn ang="0">
                  <a:pos x="42" y="119"/>
                </a:cxn>
                <a:cxn ang="0">
                  <a:pos x="0" y="139"/>
                </a:cxn>
                <a:cxn ang="0">
                  <a:pos x="4" y="142"/>
                </a:cxn>
                <a:cxn ang="0">
                  <a:pos x="18" y="147"/>
                </a:cxn>
                <a:cxn ang="0">
                  <a:pos x="29" y="150"/>
                </a:cxn>
                <a:cxn ang="0">
                  <a:pos x="43" y="154"/>
                </a:cxn>
                <a:cxn ang="0">
                  <a:pos x="61" y="158"/>
                </a:cxn>
                <a:cxn ang="0">
                  <a:pos x="81" y="161"/>
                </a:cxn>
                <a:cxn ang="0">
                  <a:pos x="105" y="165"/>
                </a:cxn>
                <a:cxn ang="0">
                  <a:pos x="132" y="168"/>
                </a:cxn>
                <a:cxn ang="0">
                  <a:pos x="165" y="172"/>
                </a:cxn>
                <a:cxn ang="0">
                  <a:pos x="201" y="174"/>
                </a:cxn>
                <a:cxn ang="0">
                  <a:pos x="240" y="175"/>
                </a:cxn>
                <a:cxn ang="0">
                  <a:pos x="285" y="175"/>
                </a:cxn>
                <a:cxn ang="0">
                  <a:pos x="335" y="175"/>
                </a:cxn>
                <a:cxn ang="0">
                  <a:pos x="388" y="173"/>
                </a:cxn>
                <a:cxn ang="0">
                  <a:pos x="416" y="171"/>
                </a:cxn>
                <a:cxn ang="0">
                  <a:pos x="443" y="168"/>
                </a:cxn>
                <a:cxn ang="0">
                  <a:pos x="469" y="165"/>
                </a:cxn>
                <a:cxn ang="0">
                  <a:pos x="494" y="162"/>
                </a:cxn>
                <a:cxn ang="0">
                  <a:pos x="542" y="155"/>
                </a:cxn>
                <a:cxn ang="0">
                  <a:pos x="587" y="147"/>
                </a:cxn>
                <a:cxn ang="0">
                  <a:pos x="627" y="136"/>
                </a:cxn>
                <a:cxn ang="0">
                  <a:pos x="662" y="126"/>
                </a:cxn>
                <a:cxn ang="0">
                  <a:pos x="695" y="115"/>
                </a:cxn>
                <a:cxn ang="0">
                  <a:pos x="723" y="103"/>
                </a:cxn>
                <a:cxn ang="0">
                  <a:pos x="747" y="92"/>
                </a:cxn>
                <a:cxn ang="0">
                  <a:pos x="767" y="80"/>
                </a:cxn>
                <a:cxn ang="0">
                  <a:pos x="781" y="70"/>
                </a:cxn>
                <a:cxn ang="0">
                  <a:pos x="793" y="61"/>
                </a:cxn>
                <a:cxn ang="0">
                  <a:pos x="796" y="56"/>
                </a:cxn>
                <a:cxn ang="0">
                  <a:pos x="799" y="52"/>
                </a:cxn>
                <a:cxn ang="0">
                  <a:pos x="800" y="49"/>
                </a:cxn>
                <a:cxn ang="0">
                  <a:pos x="800" y="46"/>
                </a:cxn>
                <a:cxn ang="0">
                  <a:pos x="799" y="43"/>
                </a:cxn>
                <a:cxn ang="0">
                  <a:pos x="797" y="41"/>
                </a:cxn>
                <a:cxn ang="0">
                  <a:pos x="794" y="39"/>
                </a:cxn>
                <a:cxn ang="0">
                  <a:pos x="790" y="38"/>
                </a:cxn>
              </a:cxnLst>
              <a:rect l="0" t="0" r="r" b="b"/>
              <a:pathLst>
                <a:path w="800" h="175">
                  <a:moveTo>
                    <a:pt x="790" y="38"/>
                  </a:moveTo>
                  <a:lnTo>
                    <a:pt x="786" y="37"/>
                  </a:lnTo>
                  <a:lnTo>
                    <a:pt x="774" y="33"/>
                  </a:lnTo>
                  <a:lnTo>
                    <a:pt x="756" y="27"/>
                  </a:lnTo>
                  <a:lnTo>
                    <a:pt x="731" y="21"/>
                  </a:lnTo>
                  <a:lnTo>
                    <a:pt x="699" y="14"/>
                  </a:lnTo>
                  <a:lnTo>
                    <a:pt x="661" y="8"/>
                  </a:lnTo>
                  <a:lnTo>
                    <a:pt x="639" y="6"/>
                  </a:lnTo>
                  <a:lnTo>
                    <a:pt x="617" y="4"/>
                  </a:lnTo>
                  <a:lnTo>
                    <a:pt x="593" y="1"/>
                  </a:lnTo>
                  <a:lnTo>
                    <a:pt x="567" y="0"/>
                  </a:lnTo>
                  <a:lnTo>
                    <a:pt x="540" y="0"/>
                  </a:lnTo>
                  <a:lnTo>
                    <a:pt x="512" y="0"/>
                  </a:lnTo>
                  <a:lnTo>
                    <a:pt x="483" y="1"/>
                  </a:lnTo>
                  <a:lnTo>
                    <a:pt x="452" y="4"/>
                  </a:lnTo>
                  <a:lnTo>
                    <a:pt x="420" y="8"/>
                  </a:lnTo>
                  <a:lnTo>
                    <a:pt x="386" y="12"/>
                  </a:lnTo>
                  <a:lnTo>
                    <a:pt x="352" y="17"/>
                  </a:lnTo>
                  <a:lnTo>
                    <a:pt x="317" y="24"/>
                  </a:lnTo>
                  <a:lnTo>
                    <a:pt x="281" y="33"/>
                  </a:lnTo>
                  <a:lnTo>
                    <a:pt x="243" y="43"/>
                  </a:lnTo>
                  <a:lnTo>
                    <a:pt x="205" y="54"/>
                  </a:lnTo>
                  <a:lnTo>
                    <a:pt x="166" y="68"/>
                  </a:lnTo>
                  <a:lnTo>
                    <a:pt x="125" y="82"/>
                  </a:lnTo>
                  <a:lnTo>
                    <a:pt x="85" y="100"/>
                  </a:lnTo>
                  <a:lnTo>
                    <a:pt x="42" y="119"/>
                  </a:lnTo>
                  <a:lnTo>
                    <a:pt x="0" y="139"/>
                  </a:lnTo>
                  <a:lnTo>
                    <a:pt x="4" y="142"/>
                  </a:lnTo>
                  <a:lnTo>
                    <a:pt x="18" y="147"/>
                  </a:lnTo>
                  <a:lnTo>
                    <a:pt x="29" y="150"/>
                  </a:lnTo>
                  <a:lnTo>
                    <a:pt x="43" y="154"/>
                  </a:lnTo>
                  <a:lnTo>
                    <a:pt x="61" y="158"/>
                  </a:lnTo>
                  <a:lnTo>
                    <a:pt x="81" y="161"/>
                  </a:lnTo>
                  <a:lnTo>
                    <a:pt x="105" y="165"/>
                  </a:lnTo>
                  <a:lnTo>
                    <a:pt x="132" y="168"/>
                  </a:lnTo>
                  <a:lnTo>
                    <a:pt x="165" y="172"/>
                  </a:lnTo>
                  <a:lnTo>
                    <a:pt x="201" y="174"/>
                  </a:lnTo>
                  <a:lnTo>
                    <a:pt x="240" y="175"/>
                  </a:lnTo>
                  <a:lnTo>
                    <a:pt x="285" y="175"/>
                  </a:lnTo>
                  <a:lnTo>
                    <a:pt x="335" y="175"/>
                  </a:lnTo>
                  <a:lnTo>
                    <a:pt x="388" y="173"/>
                  </a:lnTo>
                  <a:lnTo>
                    <a:pt x="416" y="171"/>
                  </a:lnTo>
                  <a:lnTo>
                    <a:pt x="443" y="168"/>
                  </a:lnTo>
                  <a:lnTo>
                    <a:pt x="469" y="165"/>
                  </a:lnTo>
                  <a:lnTo>
                    <a:pt x="494" y="162"/>
                  </a:lnTo>
                  <a:lnTo>
                    <a:pt x="542" y="155"/>
                  </a:lnTo>
                  <a:lnTo>
                    <a:pt x="587" y="147"/>
                  </a:lnTo>
                  <a:lnTo>
                    <a:pt x="627" y="136"/>
                  </a:lnTo>
                  <a:lnTo>
                    <a:pt x="662" y="126"/>
                  </a:lnTo>
                  <a:lnTo>
                    <a:pt x="695" y="115"/>
                  </a:lnTo>
                  <a:lnTo>
                    <a:pt x="723" y="103"/>
                  </a:lnTo>
                  <a:lnTo>
                    <a:pt x="747" y="92"/>
                  </a:lnTo>
                  <a:lnTo>
                    <a:pt x="767" y="80"/>
                  </a:lnTo>
                  <a:lnTo>
                    <a:pt x="781" y="70"/>
                  </a:lnTo>
                  <a:lnTo>
                    <a:pt x="793" y="61"/>
                  </a:lnTo>
                  <a:lnTo>
                    <a:pt x="796" y="56"/>
                  </a:lnTo>
                  <a:lnTo>
                    <a:pt x="799" y="52"/>
                  </a:lnTo>
                  <a:lnTo>
                    <a:pt x="800" y="49"/>
                  </a:lnTo>
                  <a:lnTo>
                    <a:pt x="800" y="46"/>
                  </a:lnTo>
                  <a:lnTo>
                    <a:pt x="799" y="43"/>
                  </a:lnTo>
                  <a:lnTo>
                    <a:pt x="797" y="41"/>
                  </a:lnTo>
                  <a:lnTo>
                    <a:pt x="794" y="39"/>
                  </a:lnTo>
                  <a:lnTo>
                    <a:pt x="790" y="38"/>
                  </a:lnTo>
                  <a:close/>
                </a:path>
              </a:pathLst>
            </a:custGeom>
            <a:solidFill>
              <a:srgbClr val="AD7A6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3" name="Freeform 49"/>
            <p:cNvSpPr>
              <a:spLocks/>
            </p:cNvSpPr>
            <p:nvPr/>
          </p:nvSpPr>
          <p:spPr bwMode="auto">
            <a:xfrm>
              <a:off x="4043" y="1404"/>
              <a:ext cx="177" cy="407"/>
            </a:xfrm>
            <a:custGeom>
              <a:avLst/>
              <a:gdLst/>
              <a:ahLst/>
              <a:cxnLst>
                <a:cxn ang="0">
                  <a:pos x="171" y="450"/>
                </a:cxn>
                <a:cxn ang="0">
                  <a:pos x="177" y="495"/>
                </a:cxn>
                <a:cxn ang="0">
                  <a:pos x="185" y="577"/>
                </a:cxn>
                <a:cxn ang="0">
                  <a:pos x="197" y="688"/>
                </a:cxn>
                <a:cxn ang="0">
                  <a:pos x="214" y="818"/>
                </a:cxn>
                <a:cxn ang="0">
                  <a:pos x="233" y="959"/>
                </a:cxn>
                <a:cxn ang="0">
                  <a:pos x="255" y="1102"/>
                </a:cxn>
                <a:cxn ang="0">
                  <a:pos x="279" y="1238"/>
                </a:cxn>
                <a:cxn ang="0">
                  <a:pos x="307" y="1366"/>
                </a:cxn>
                <a:cxn ang="0">
                  <a:pos x="343" y="1515"/>
                </a:cxn>
                <a:cxn ang="0">
                  <a:pos x="376" y="1639"/>
                </a:cxn>
                <a:cxn ang="0">
                  <a:pos x="404" y="1725"/>
                </a:cxn>
                <a:cxn ang="0">
                  <a:pos x="435" y="1812"/>
                </a:cxn>
                <a:cxn ang="0">
                  <a:pos x="472" y="1898"/>
                </a:cxn>
                <a:cxn ang="0">
                  <a:pos x="514" y="1983"/>
                </a:cxn>
                <a:cxn ang="0">
                  <a:pos x="562" y="2066"/>
                </a:cxn>
                <a:cxn ang="0">
                  <a:pos x="617" y="2144"/>
                </a:cxn>
                <a:cxn ang="0">
                  <a:pos x="680" y="2217"/>
                </a:cxn>
                <a:cxn ang="0">
                  <a:pos x="749" y="2283"/>
                </a:cxn>
                <a:cxn ang="0">
                  <a:pos x="827" y="2341"/>
                </a:cxn>
                <a:cxn ang="0">
                  <a:pos x="914" y="2390"/>
                </a:cxn>
                <a:cxn ang="0">
                  <a:pos x="1009" y="2429"/>
                </a:cxn>
                <a:cxn ang="0">
                  <a:pos x="1055" y="2443"/>
                </a:cxn>
                <a:cxn ang="0">
                  <a:pos x="1008" y="2438"/>
                </a:cxn>
                <a:cxn ang="0">
                  <a:pos x="948" y="2426"/>
                </a:cxn>
                <a:cxn ang="0">
                  <a:pos x="899" y="2414"/>
                </a:cxn>
                <a:cxn ang="0">
                  <a:pos x="843" y="2397"/>
                </a:cxn>
                <a:cxn ang="0">
                  <a:pos x="782" y="2375"/>
                </a:cxn>
                <a:cxn ang="0">
                  <a:pos x="718" y="2344"/>
                </a:cxn>
                <a:cxn ang="0">
                  <a:pos x="650" y="2308"/>
                </a:cxn>
                <a:cxn ang="0">
                  <a:pos x="581" y="2262"/>
                </a:cxn>
                <a:cxn ang="0">
                  <a:pos x="513" y="2209"/>
                </a:cxn>
                <a:cxn ang="0">
                  <a:pos x="444" y="2144"/>
                </a:cxn>
                <a:cxn ang="0">
                  <a:pos x="379" y="2069"/>
                </a:cxn>
                <a:cxn ang="0">
                  <a:pos x="317" y="1983"/>
                </a:cxn>
                <a:cxn ang="0">
                  <a:pos x="259" y="1886"/>
                </a:cxn>
                <a:cxn ang="0">
                  <a:pos x="228" y="1815"/>
                </a:cxn>
                <a:cxn ang="0">
                  <a:pos x="207" y="1709"/>
                </a:cxn>
                <a:cxn ang="0">
                  <a:pos x="170" y="1541"/>
                </a:cxn>
                <a:cxn ang="0">
                  <a:pos x="130" y="1359"/>
                </a:cxn>
                <a:cxn ang="0">
                  <a:pos x="102" y="1235"/>
                </a:cxn>
                <a:cxn ang="0">
                  <a:pos x="80" y="1131"/>
                </a:cxn>
                <a:cxn ang="0">
                  <a:pos x="57" y="1005"/>
                </a:cxn>
                <a:cxn ang="0">
                  <a:pos x="36" y="860"/>
                </a:cxn>
                <a:cxn ang="0">
                  <a:pos x="17" y="701"/>
                </a:cxn>
                <a:cxn ang="0">
                  <a:pos x="7" y="576"/>
                </a:cxn>
                <a:cxn ang="0">
                  <a:pos x="2" y="492"/>
                </a:cxn>
                <a:cxn ang="0">
                  <a:pos x="0" y="407"/>
                </a:cxn>
                <a:cxn ang="0">
                  <a:pos x="1" y="322"/>
                </a:cxn>
                <a:cxn ang="0">
                  <a:pos x="4" y="238"/>
                </a:cxn>
                <a:cxn ang="0">
                  <a:pos x="12" y="155"/>
                </a:cxn>
                <a:cxn ang="0">
                  <a:pos x="198" y="0"/>
                </a:cxn>
              </a:cxnLst>
              <a:rect l="0" t="0" r="r" b="b"/>
              <a:pathLst>
                <a:path w="1061" h="2443">
                  <a:moveTo>
                    <a:pt x="171" y="444"/>
                  </a:moveTo>
                  <a:lnTo>
                    <a:pt x="171" y="450"/>
                  </a:lnTo>
                  <a:lnTo>
                    <a:pt x="173" y="467"/>
                  </a:lnTo>
                  <a:lnTo>
                    <a:pt x="177" y="495"/>
                  </a:lnTo>
                  <a:lnTo>
                    <a:pt x="180" y="533"/>
                  </a:lnTo>
                  <a:lnTo>
                    <a:pt x="185" y="577"/>
                  </a:lnTo>
                  <a:lnTo>
                    <a:pt x="191" y="630"/>
                  </a:lnTo>
                  <a:lnTo>
                    <a:pt x="197" y="688"/>
                  </a:lnTo>
                  <a:lnTo>
                    <a:pt x="206" y="751"/>
                  </a:lnTo>
                  <a:lnTo>
                    <a:pt x="214" y="818"/>
                  </a:lnTo>
                  <a:lnTo>
                    <a:pt x="223" y="888"/>
                  </a:lnTo>
                  <a:lnTo>
                    <a:pt x="233" y="959"/>
                  </a:lnTo>
                  <a:lnTo>
                    <a:pt x="244" y="1031"/>
                  </a:lnTo>
                  <a:lnTo>
                    <a:pt x="255" y="1102"/>
                  </a:lnTo>
                  <a:lnTo>
                    <a:pt x="267" y="1172"/>
                  </a:lnTo>
                  <a:lnTo>
                    <a:pt x="279" y="1238"/>
                  </a:lnTo>
                  <a:lnTo>
                    <a:pt x="293" y="1302"/>
                  </a:lnTo>
                  <a:lnTo>
                    <a:pt x="307" y="1366"/>
                  </a:lnTo>
                  <a:lnTo>
                    <a:pt x="323" y="1438"/>
                  </a:lnTo>
                  <a:lnTo>
                    <a:pt x="343" y="1515"/>
                  </a:lnTo>
                  <a:lnTo>
                    <a:pt x="364" y="1597"/>
                  </a:lnTo>
                  <a:lnTo>
                    <a:pt x="376" y="1639"/>
                  </a:lnTo>
                  <a:lnTo>
                    <a:pt x="389" y="1681"/>
                  </a:lnTo>
                  <a:lnTo>
                    <a:pt x="404" y="1725"/>
                  </a:lnTo>
                  <a:lnTo>
                    <a:pt x="418" y="1769"/>
                  </a:lnTo>
                  <a:lnTo>
                    <a:pt x="435" y="1812"/>
                  </a:lnTo>
                  <a:lnTo>
                    <a:pt x="452" y="1856"/>
                  </a:lnTo>
                  <a:lnTo>
                    <a:pt x="472" y="1898"/>
                  </a:lnTo>
                  <a:lnTo>
                    <a:pt x="492" y="1941"/>
                  </a:lnTo>
                  <a:lnTo>
                    <a:pt x="514" y="1983"/>
                  </a:lnTo>
                  <a:lnTo>
                    <a:pt x="537" y="2025"/>
                  </a:lnTo>
                  <a:lnTo>
                    <a:pt x="562" y="2066"/>
                  </a:lnTo>
                  <a:lnTo>
                    <a:pt x="589" y="2106"/>
                  </a:lnTo>
                  <a:lnTo>
                    <a:pt x="617" y="2144"/>
                  </a:lnTo>
                  <a:lnTo>
                    <a:pt x="647" y="2182"/>
                  </a:lnTo>
                  <a:lnTo>
                    <a:pt x="680" y="2217"/>
                  </a:lnTo>
                  <a:lnTo>
                    <a:pt x="713" y="2251"/>
                  </a:lnTo>
                  <a:lnTo>
                    <a:pt x="749" y="2283"/>
                  </a:lnTo>
                  <a:lnTo>
                    <a:pt x="786" y="2313"/>
                  </a:lnTo>
                  <a:lnTo>
                    <a:pt x="827" y="2341"/>
                  </a:lnTo>
                  <a:lnTo>
                    <a:pt x="869" y="2367"/>
                  </a:lnTo>
                  <a:lnTo>
                    <a:pt x="914" y="2390"/>
                  </a:lnTo>
                  <a:lnTo>
                    <a:pt x="961" y="2411"/>
                  </a:lnTo>
                  <a:lnTo>
                    <a:pt x="1009" y="2429"/>
                  </a:lnTo>
                  <a:lnTo>
                    <a:pt x="1061" y="2443"/>
                  </a:lnTo>
                  <a:lnTo>
                    <a:pt x="1055" y="2443"/>
                  </a:lnTo>
                  <a:lnTo>
                    <a:pt x="1037" y="2441"/>
                  </a:lnTo>
                  <a:lnTo>
                    <a:pt x="1008" y="2438"/>
                  </a:lnTo>
                  <a:lnTo>
                    <a:pt x="971" y="2431"/>
                  </a:lnTo>
                  <a:lnTo>
                    <a:pt x="948" y="2426"/>
                  </a:lnTo>
                  <a:lnTo>
                    <a:pt x="924" y="2421"/>
                  </a:lnTo>
                  <a:lnTo>
                    <a:pt x="899" y="2414"/>
                  </a:lnTo>
                  <a:lnTo>
                    <a:pt x="871" y="2407"/>
                  </a:lnTo>
                  <a:lnTo>
                    <a:pt x="843" y="2397"/>
                  </a:lnTo>
                  <a:lnTo>
                    <a:pt x="813" y="2386"/>
                  </a:lnTo>
                  <a:lnTo>
                    <a:pt x="782" y="2375"/>
                  </a:lnTo>
                  <a:lnTo>
                    <a:pt x="750" y="2360"/>
                  </a:lnTo>
                  <a:lnTo>
                    <a:pt x="718" y="2344"/>
                  </a:lnTo>
                  <a:lnTo>
                    <a:pt x="684" y="2327"/>
                  </a:lnTo>
                  <a:lnTo>
                    <a:pt x="650" y="2308"/>
                  </a:lnTo>
                  <a:lnTo>
                    <a:pt x="616" y="2286"/>
                  </a:lnTo>
                  <a:lnTo>
                    <a:pt x="581" y="2262"/>
                  </a:lnTo>
                  <a:lnTo>
                    <a:pt x="547" y="2237"/>
                  </a:lnTo>
                  <a:lnTo>
                    <a:pt x="513" y="2209"/>
                  </a:lnTo>
                  <a:lnTo>
                    <a:pt x="478" y="2177"/>
                  </a:lnTo>
                  <a:lnTo>
                    <a:pt x="444" y="2144"/>
                  </a:lnTo>
                  <a:lnTo>
                    <a:pt x="411" y="2109"/>
                  </a:lnTo>
                  <a:lnTo>
                    <a:pt x="379" y="2069"/>
                  </a:lnTo>
                  <a:lnTo>
                    <a:pt x="347" y="2028"/>
                  </a:lnTo>
                  <a:lnTo>
                    <a:pt x="317" y="1983"/>
                  </a:lnTo>
                  <a:lnTo>
                    <a:pt x="287" y="1936"/>
                  </a:lnTo>
                  <a:lnTo>
                    <a:pt x="259" y="1886"/>
                  </a:lnTo>
                  <a:lnTo>
                    <a:pt x="233" y="1831"/>
                  </a:lnTo>
                  <a:lnTo>
                    <a:pt x="228" y="1815"/>
                  </a:lnTo>
                  <a:lnTo>
                    <a:pt x="220" y="1773"/>
                  </a:lnTo>
                  <a:lnTo>
                    <a:pt x="207" y="1709"/>
                  </a:lnTo>
                  <a:lnTo>
                    <a:pt x="189" y="1631"/>
                  </a:lnTo>
                  <a:lnTo>
                    <a:pt x="170" y="1541"/>
                  </a:lnTo>
                  <a:lnTo>
                    <a:pt x="150" y="1449"/>
                  </a:lnTo>
                  <a:lnTo>
                    <a:pt x="130" y="1359"/>
                  </a:lnTo>
                  <a:lnTo>
                    <a:pt x="111" y="1277"/>
                  </a:lnTo>
                  <a:lnTo>
                    <a:pt x="102" y="1235"/>
                  </a:lnTo>
                  <a:lnTo>
                    <a:pt x="92" y="1186"/>
                  </a:lnTo>
                  <a:lnTo>
                    <a:pt x="80" y="1131"/>
                  </a:lnTo>
                  <a:lnTo>
                    <a:pt x="69" y="1071"/>
                  </a:lnTo>
                  <a:lnTo>
                    <a:pt x="57" y="1005"/>
                  </a:lnTo>
                  <a:lnTo>
                    <a:pt x="46" y="934"/>
                  </a:lnTo>
                  <a:lnTo>
                    <a:pt x="36" y="860"/>
                  </a:lnTo>
                  <a:lnTo>
                    <a:pt x="25" y="782"/>
                  </a:lnTo>
                  <a:lnTo>
                    <a:pt x="17" y="701"/>
                  </a:lnTo>
                  <a:lnTo>
                    <a:pt x="10" y="619"/>
                  </a:lnTo>
                  <a:lnTo>
                    <a:pt x="7" y="576"/>
                  </a:lnTo>
                  <a:lnTo>
                    <a:pt x="4" y="535"/>
                  </a:lnTo>
                  <a:lnTo>
                    <a:pt x="2" y="492"/>
                  </a:lnTo>
                  <a:lnTo>
                    <a:pt x="1" y="450"/>
                  </a:lnTo>
                  <a:lnTo>
                    <a:pt x="0" y="407"/>
                  </a:lnTo>
                  <a:lnTo>
                    <a:pt x="0" y="365"/>
                  </a:lnTo>
                  <a:lnTo>
                    <a:pt x="1" y="322"/>
                  </a:lnTo>
                  <a:lnTo>
                    <a:pt x="2" y="280"/>
                  </a:lnTo>
                  <a:lnTo>
                    <a:pt x="4" y="238"/>
                  </a:lnTo>
                  <a:lnTo>
                    <a:pt x="8" y="196"/>
                  </a:lnTo>
                  <a:lnTo>
                    <a:pt x="12" y="155"/>
                  </a:lnTo>
                  <a:lnTo>
                    <a:pt x="17" y="114"/>
                  </a:lnTo>
                  <a:lnTo>
                    <a:pt x="198" y="0"/>
                  </a:lnTo>
                  <a:lnTo>
                    <a:pt x="171" y="444"/>
                  </a:lnTo>
                  <a:close/>
                </a:path>
              </a:pathLst>
            </a:custGeom>
            <a:solidFill>
              <a:srgbClr val="E7AF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4" name="Freeform 50"/>
            <p:cNvSpPr>
              <a:spLocks/>
            </p:cNvSpPr>
            <p:nvPr/>
          </p:nvSpPr>
          <p:spPr bwMode="auto">
            <a:xfrm>
              <a:off x="4007" y="1136"/>
              <a:ext cx="542" cy="451"/>
            </a:xfrm>
            <a:custGeom>
              <a:avLst/>
              <a:gdLst/>
              <a:ahLst/>
              <a:cxnLst>
                <a:cxn ang="0">
                  <a:pos x="932" y="1157"/>
                </a:cxn>
                <a:cxn ang="0">
                  <a:pos x="1020" y="1309"/>
                </a:cxn>
                <a:cxn ang="0">
                  <a:pos x="1173" y="1503"/>
                </a:cxn>
                <a:cxn ang="0">
                  <a:pos x="1400" y="1701"/>
                </a:cxn>
                <a:cxn ang="0">
                  <a:pos x="1711" y="1869"/>
                </a:cxn>
                <a:cxn ang="0">
                  <a:pos x="2115" y="1969"/>
                </a:cxn>
                <a:cxn ang="0">
                  <a:pos x="2080" y="1930"/>
                </a:cxn>
                <a:cxn ang="0">
                  <a:pos x="1908" y="1847"/>
                </a:cxn>
                <a:cxn ang="0">
                  <a:pos x="1706" y="1721"/>
                </a:cxn>
                <a:cxn ang="0">
                  <a:pos x="1507" y="1546"/>
                </a:cxn>
                <a:cxn ang="0">
                  <a:pos x="1349" y="1320"/>
                </a:cxn>
                <a:cxn ang="0">
                  <a:pos x="1285" y="1111"/>
                </a:cxn>
                <a:cxn ang="0">
                  <a:pos x="1559" y="1341"/>
                </a:cxn>
                <a:cxn ang="0">
                  <a:pos x="1871" y="1561"/>
                </a:cxn>
                <a:cxn ang="0">
                  <a:pos x="2250" y="1776"/>
                </a:cxn>
                <a:cxn ang="0">
                  <a:pos x="2664" y="1932"/>
                </a:cxn>
                <a:cxn ang="0">
                  <a:pos x="3079" y="1976"/>
                </a:cxn>
                <a:cxn ang="0">
                  <a:pos x="3246" y="1839"/>
                </a:cxn>
                <a:cxn ang="0">
                  <a:pos x="3244" y="1555"/>
                </a:cxn>
                <a:cxn ang="0">
                  <a:pos x="3207" y="1239"/>
                </a:cxn>
                <a:cxn ang="0">
                  <a:pos x="3112" y="898"/>
                </a:cxn>
                <a:cxn ang="0">
                  <a:pos x="2936" y="573"/>
                </a:cxn>
                <a:cxn ang="0">
                  <a:pos x="2658" y="308"/>
                </a:cxn>
                <a:cxn ang="0">
                  <a:pos x="2305" y="130"/>
                </a:cxn>
                <a:cxn ang="0">
                  <a:pos x="1937" y="29"/>
                </a:cxn>
                <a:cxn ang="0">
                  <a:pos x="1578" y="0"/>
                </a:cxn>
                <a:cxn ang="0">
                  <a:pos x="1254" y="33"/>
                </a:cxn>
                <a:cxn ang="0">
                  <a:pos x="991" y="121"/>
                </a:cxn>
                <a:cxn ang="0">
                  <a:pos x="813" y="254"/>
                </a:cxn>
                <a:cxn ang="0">
                  <a:pos x="700" y="329"/>
                </a:cxn>
                <a:cxn ang="0">
                  <a:pos x="527" y="382"/>
                </a:cxn>
                <a:cxn ang="0">
                  <a:pos x="313" y="514"/>
                </a:cxn>
                <a:cxn ang="0">
                  <a:pos x="120" y="761"/>
                </a:cxn>
                <a:cxn ang="0">
                  <a:pos x="8" y="1158"/>
                </a:cxn>
                <a:cxn ang="0">
                  <a:pos x="39" y="1742"/>
                </a:cxn>
                <a:cxn ang="0">
                  <a:pos x="114" y="2152"/>
                </a:cxn>
                <a:cxn ang="0">
                  <a:pos x="145" y="2296"/>
                </a:cxn>
                <a:cxn ang="0">
                  <a:pos x="200" y="2434"/>
                </a:cxn>
                <a:cxn ang="0">
                  <a:pos x="290" y="2570"/>
                </a:cxn>
                <a:cxn ang="0">
                  <a:pos x="424" y="2688"/>
                </a:cxn>
                <a:cxn ang="0">
                  <a:pos x="404" y="2637"/>
                </a:cxn>
                <a:cxn ang="0">
                  <a:pos x="343" y="2526"/>
                </a:cxn>
                <a:cxn ang="0">
                  <a:pos x="288" y="2369"/>
                </a:cxn>
                <a:cxn ang="0">
                  <a:pos x="263" y="2170"/>
                </a:cxn>
                <a:cxn ang="0">
                  <a:pos x="290" y="1934"/>
                </a:cxn>
                <a:cxn ang="0">
                  <a:pos x="364" y="1730"/>
                </a:cxn>
                <a:cxn ang="0">
                  <a:pos x="355" y="1874"/>
                </a:cxn>
                <a:cxn ang="0">
                  <a:pos x="365" y="2026"/>
                </a:cxn>
                <a:cxn ang="0">
                  <a:pos x="400" y="2194"/>
                </a:cxn>
                <a:cxn ang="0">
                  <a:pos x="476" y="2356"/>
                </a:cxn>
                <a:cxn ang="0">
                  <a:pos x="604" y="2484"/>
                </a:cxn>
                <a:cxn ang="0">
                  <a:pos x="656" y="2493"/>
                </a:cxn>
                <a:cxn ang="0">
                  <a:pos x="603" y="2372"/>
                </a:cxn>
                <a:cxn ang="0">
                  <a:pos x="574" y="2251"/>
                </a:cxn>
                <a:cxn ang="0">
                  <a:pos x="565" y="2095"/>
                </a:cxn>
                <a:cxn ang="0">
                  <a:pos x="586" y="1908"/>
                </a:cxn>
                <a:cxn ang="0">
                  <a:pos x="672" y="1710"/>
                </a:cxn>
                <a:cxn ang="0">
                  <a:pos x="797" y="1505"/>
                </a:cxn>
                <a:cxn ang="0">
                  <a:pos x="863" y="1363"/>
                </a:cxn>
                <a:cxn ang="0">
                  <a:pos x="902" y="1216"/>
                </a:cxn>
                <a:cxn ang="0">
                  <a:pos x="898" y="1080"/>
                </a:cxn>
              </a:cxnLst>
              <a:rect l="0" t="0" r="r" b="b"/>
              <a:pathLst>
                <a:path w="3250" h="2707">
                  <a:moveTo>
                    <a:pt x="898" y="1080"/>
                  </a:moveTo>
                  <a:lnTo>
                    <a:pt x="901" y="1090"/>
                  </a:lnTo>
                  <a:lnTo>
                    <a:pt x="912" y="1116"/>
                  </a:lnTo>
                  <a:lnTo>
                    <a:pt x="921" y="1134"/>
                  </a:lnTo>
                  <a:lnTo>
                    <a:pt x="932" y="1157"/>
                  </a:lnTo>
                  <a:lnTo>
                    <a:pt x="944" y="1182"/>
                  </a:lnTo>
                  <a:lnTo>
                    <a:pt x="960" y="1210"/>
                  </a:lnTo>
                  <a:lnTo>
                    <a:pt x="978" y="1241"/>
                  </a:lnTo>
                  <a:lnTo>
                    <a:pt x="997" y="1274"/>
                  </a:lnTo>
                  <a:lnTo>
                    <a:pt x="1020" y="1309"/>
                  </a:lnTo>
                  <a:lnTo>
                    <a:pt x="1045" y="1345"/>
                  </a:lnTo>
                  <a:lnTo>
                    <a:pt x="1073" y="1383"/>
                  </a:lnTo>
                  <a:lnTo>
                    <a:pt x="1103" y="1422"/>
                  </a:lnTo>
                  <a:lnTo>
                    <a:pt x="1137" y="1462"/>
                  </a:lnTo>
                  <a:lnTo>
                    <a:pt x="1173" y="1503"/>
                  </a:lnTo>
                  <a:lnTo>
                    <a:pt x="1212" y="1543"/>
                  </a:lnTo>
                  <a:lnTo>
                    <a:pt x="1254" y="1584"/>
                  </a:lnTo>
                  <a:lnTo>
                    <a:pt x="1300" y="1623"/>
                  </a:lnTo>
                  <a:lnTo>
                    <a:pt x="1349" y="1662"/>
                  </a:lnTo>
                  <a:lnTo>
                    <a:pt x="1400" y="1701"/>
                  </a:lnTo>
                  <a:lnTo>
                    <a:pt x="1456" y="1738"/>
                  </a:lnTo>
                  <a:lnTo>
                    <a:pt x="1514" y="1773"/>
                  </a:lnTo>
                  <a:lnTo>
                    <a:pt x="1576" y="1808"/>
                  </a:lnTo>
                  <a:lnTo>
                    <a:pt x="1641" y="1839"/>
                  </a:lnTo>
                  <a:lnTo>
                    <a:pt x="1711" y="1869"/>
                  </a:lnTo>
                  <a:lnTo>
                    <a:pt x="1784" y="1895"/>
                  </a:lnTo>
                  <a:lnTo>
                    <a:pt x="1861" y="1919"/>
                  </a:lnTo>
                  <a:lnTo>
                    <a:pt x="1942" y="1939"/>
                  </a:lnTo>
                  <a:lnTo>
                    <a:pt x="2026" y="1956"/>
                  </a:lnTo>
                  <a:lnTo>
                    <a:pt x="2115" y="1969"/>
                  </a:lnTo>
                  <a:lnTo>
                    <a:pt x="2208" y="1977"/>
                  </a:lnTo>
                  <a:lnTo>
                    <a:pt x="2199" y="1975"/>
                  </a:lnTo>
                  <a:lnTo>
                    <a:pt x="2173" y="1965"/>
                  </a:lnTo>
                  <a:lnTo>
                    <a:pt x="2133" y="1951"/>
                  </a:lnTo>
                  <a:lnTo>
                    <a:pt x="2080" y="1930"/>
                  </a:lnTo>
                  <a:lnTo>
                    <a:pt x="2050" y="1917"/>
                  </a:lnTo>
                  <a:lnTo>
                    <a:pt x="2017" y="1902"/>
                  </a:lnTo>
                  <a:lnTo>
                    <a:pt x="1982" y="1886"/>
                  </a:lnTo>
                  <a:lnTo>
                    <a:pt x="1945" y="1868"/>
                  </a:lnTo>
                  <a:lnTo>
                    <a:pt x="1908" y="1847"/>
                  </a:lnTo>
                  <a:lnTo>
                    <a:pt x="1868" y="1826"/>
                  </a:lnTo>
                  <a:lnTo>
                    <a:pt x="1829" y="1802"/>
                  </a:lnTo>
                  <a:lnTo>
                    <a:pt x="1787" y="1778"/>
                  </a:lnTo>
                  <a:lnTo>
                    <a:pt x="1747" y="1750"/>
                  </a:lnTo>
                  <a:lnTo>
                    <a:pt x="1706" y="1721"/>
                  </a:lnTo>
                  <a:lnTo>
                    <a:pt x="1665" y="1690"/>
                  </a:lnTo>
                  <a:lnTo>
                    <a:pt x="1625" y="1657"/>
                  </a:lnTo>
                  <a:lnTo>
                    <a:pt x="1584" y="1622"/>
                  </a:lnTo>
                  <a:lnTo>
                    <a:pt x="1546" y="1586"/>
                  </a:lnTo>
                  <a:lnTo>
                    <a:pt x="1507" y="1546"/>
                  </a:lnTo>
                  <a:lnTo>
                    <a:pt x="1472" y="1506"/>
                  </a:lnTo>
                  <a:lnTo>
                    <a:pt x="1438" y="1462"/>
                  </a:lnTo>
                  <a:lnTo>
                    <a:pt x="1406" y="1418"/>
                  </a:lnTo>
                  <a:lnTo>
                    <a:pt x="1376" y="1370"/>
                  </a:lnTo>
                  <a:lnTo>
                    <a:pt x="1349" y="1320"/>
                  </a:lnTo>
                  <a:lnTo>
                    <a:pt x="1324" y="1268"/>
                  </a:lnTo>
                  <a:lnTo>
                    <a:pt x="1303" y="1214"/>
                  </a:lnTo>
                  <a:lnTo>
                    <a:pt x="1286" y="1158"/>
                  </a:lnTo>
                  <a:lnTo>
                    <a:pt x="1271" y="1100"/>
                  </a:lnTo>
                  <a:lnTo>
                    <a:pt x="1285" y="1111"/>
                  </a:lnTo>
                  <a:lnTo>
                    <a:pt x="1322" y="1146"/>
                  </a:lnTo>
                  <a:lnTo>
                    <a:pt x="1382" y="1197"/>
                  </a:lnTo>
                  <a:lnTo>
                    <a:pt x="1462" y="1263"/>
                  </a:lnTo>
                  <a:lnTo>
                    <a:pt x="1509" y="1300"/>
                  </a:lnTo>
                  <a:lnTo>
                    <a:pt x="1559" y="1341"/>
                  </a:lnTo>
                  <a:lnTo>
                    <a:pt x="1615" y="1382"/>
                  </a:lnTo>
                  <a:lnTo>
                    <a:pt x="1674" y="1426"/>
                  </a:lnTo>
                  <a:lnTo>
                    <a:pt x="1737" y="1470"/>
                  </a:lnTo>
                  <a:lnTo>
                    <a:pt x="1802" y="1515"/>
                  </a:lnTo>
                  <a:lnTo>
                    <a:pt x="1871" y="1561"/>
                  </a:lnTo>
                  <a:lnTo>
                    <a:pt x="1942" y="1606"/>
                  </a:lnTo>
                  <a:lnTo>
                    <a:pt x="2017" y="1650"/>
                  </a:lnTo>
                  <a:lnTo>
                    <a:pt x="2092" y="1694"/>
                  </a:lnTo>
                  <a:lnTo>
                    <a:pt x="2170" y="1736"/>
                  </a:lnTo>
                  <a:lnTo>
                    <a:pt x="2250" y="1776"/>
                  </a:lnTo>
                  <a:lnTo>
                    <a:pt x="2331" y="1814"/>
                  </a:lnTo>
                  <a:lnTo>
                    <a:pt x="2413" y="1848"/>
                  </a:lnTo>
                  <a:lnTo>
                    <a:pt x="2496" y="1880"/>
                  </a:lnTo>
                  <a:lnTo>
                    <a:pt x="2580" y="1908"/>
                  </a:lnTo>
                  <a:lnTo>
                    <a:pt x="2664" y="1932"/>
                  </a:lnTo>
                  <a:lnTo>
                    <a:pt x="2748" y="1952"/>
                  </a:lnTo>
                  <a:lnTo>
                    <a:pt x="2832" y="1966"/>
                  </a:lnTo>
                  <a:lnTo>
                    <a:pt x="2915" y="1976"/>
                  </a:lnTo>
                  <a:lnTo>
                    <a:pt x="2998" y="1979"/>
                  </a:lnTo>
                  <a:lnTo>
                    <a:pt x="3079" y="1976"/>
                  </a:lnTo>
                  <a:lnTo>
                    <a:pt x="3159" y="1966"/>
                  </a:lnTo>
                  <a:lnTo>
                    <a:pt x="3239" y="1950"/>
                  </a:lnTo>
                  <a:lnTo>
                    <a:pt x="3240" y="1936"/>
                  </a:lnTo>
                  <a:lnTo>
                    <a:pt x="3243" y="1899"/>
                  </a:lnTo>
                  <a:lnTo>
                    <a:pt x="3246" y="1839"/>
                  </a:lnTo>
                  <a:lnTo>
                    <a:pt x="3250" y="1759"/>
                  </a:lnTo>
                  <a:lnTo>
                    <a:pt x="3250" y="1713"/>
                  </a:lnTo>
                  <a:lnTo>
                    <a:pt x="3248" y="1663"/>
                  </a:lnTo>
                  <a:lnTo>
                    <a:pt x="3247" y="1611"/>
                  </a:lnTo>
                  <a:lnTo>
                    <a:pt x="3244" y="1555"/>
                  </a:lnTo>
                  <a:lnTo>
                    <a:pt x="3240" y="1495"/>
                  </a:lnTo>
                  <a:lnTo>
                    <a:pt x="3235" y="1434"/>
                  </a:lnTo>
                  <a:lnTo>
                    <a:pt x="3228" y="1371"/>
                  </a:lnTo>
                  <a:lnTo>
                    <a:pt x="3218" y="1305"/>
                  </a:lnTo>
                  <a:lnTo>
                    <a:pt x="3207" y="1239"/>
                  </a:lnTo>
                  <a:lnTo>
                    <a:pt x="3192" y="1172"/>
                  </a:lnTo>
                  <a:lnTo>
                    <a:pt x="3177" y="1103"/>
                  </a:lnTo>
                  <a:lnTo>
                    <a:pt x="3158" y="1035"/>
                  </a:lnTo>
                  <a:lnTo>
                    <a:pt x="3136" y="965"/>
                  </a:lnTo>
                  <a:lnTo>
                    <a:pt x="3112" y="898"/>
                  </a:lnTo>
                  <a:lnTo>
                    <a:pt x="3084" y="829"/>
                  </a:lnTo>
                  <a:lnTo>
                    <a:pt x="3053" y="763"/>
                  </a:lnTo>
                  <a:lnTo>
                    <a:pt x="3017" y="697"/>
                  </a:lnTo>
                  <a:lnTo>
                    <a:pt x="2979" y="634"/>
                  </a:lnTo>
                  <a:lnTo>
                    <a:pt x="2936" y="573"/>
                  </a:lnTo>
                  <a:lnTo>
                    <a:pt x="2890" y="514"/>
                  </a:lnTo>
                  <a:lnTo>
                    <a:pt x="2839" y="458"/>
                  </a:lnTo>
                  <a:lnTo>
                    <a:pt x="2783" y="404"/>
                  </a:lnTo>
                  <a:lnTo>
                    <a:pt x="2723" y="354"/>
                  </a:lnTo>
                  <a:lnTo>
                    <a:pt x="2658" y="308"/>
                  </a:lnTo>
                  <a:lnTo>
                    <a:pt x="2590" y="266"/>
                  </a:lnTo>
                  <a:lnTo>
                    <a:pt x="2521" y="226"/>
                  </a:lnTo>
                  <a:lnTo>
                    <a:pt x="2449" y="191"/>
                  </a:lnTo>
                  <a:lnTo>
                    <a:pt x="2377" y="159"/>
                  </a:lnTo>
                  <a:lnTo>
                    <a:pt x="2305" y="130"/>
                  </a:lnTo>
                  <a:lnTo>
                    <a:pt x="2231" y="104"/>
                  </a:lnTo>
                  <a:lnTo>
                    <a:pt x="2158" y="80"/>
                  </a:lnTo>
                  <a:lnTo>
                    <a:pt x="2084" y="60"/>
                  </a:lnTo>
                  <a:lnTo>
                    <a:pt x="2010" y="44"/>
                  </a:lnTo>
                  <a:lnTo>
                    <a:pt x="1937" y="29"/>
                  </a:lnTo>
                  <a:lnTo>
                    <a:pt x="1863" y="18"/>
                  </a:lnTo>
                  <a:lnTo>
                    <a:pt x="1791" y="9"/>
                  </a:lnTo>
                  <a:lnTo>
                    <a:pt x="1719" y="4"/>
                  </a:lnTo>
                  <a:lnTo>
                    <a:pt x="1647" y="1"/>
                  </a:lnTo>
                  <a:lnTo>
                    <a:pt x="1578" y="0"/>
                  </a:lnTo>
                  <a:lnTo>
                    <a:pt x="1510" y="2"/>
                  </a:lnTo>
                  <a:lnTo>
                    <a:pt x="1443" y="6"/>
                  </a:lnTo>
                  <a:lnTo>
                    <a:pt x="1378" y="13"/>
                  </a:lnTo>
                  <a:lnTo>
                    <a:pt x="1316" y="22"/>
                  </a:lnTo>
                  <a:lnTo>
                    <a:pt x="1254" y="33"/>
                  </a:lnTo>
                  <a:lnTo>
                    <a:pt x="1196" y="47"/>
                  </a:lnTo>
                  <a:lnTo>
                    <a:pt x="1140" y="62"/>
                  </a:lnTo>
                  <a:lnTo>
                    <a:pt x="1088" y="80"/>
                  </a:lnTo>
                  <a:lnTo>
                    <a:pt x="1038" y="99"/>
                  </a:lnTo>
                  <a:lnTo>
                    <a:pt x="991" y="121"/>
                  </a:lnTo>
                  <a:lnTo>
                    <a:pt x="948" y="144"/>
                  </a:lnTo>
                  <a:lnTo>
                    <a:pt x="908" y="169"/>
                  </a:lnTo>
                  <a:lnTo>
                    <a:pt x="873" y="196"/>
                  </a:lnTo>
                  <a:lnTo>
                    <a:pt x="841" y="224"/>
                  </a:lnTo>
                  <a:lnTo>
                    <a:pt x="813" y="254"/>
                  </a:lnTo>
                  <a:lnTo>
                    <a:pt x="790" y="287"/>
                  </a:lnTo>
                  <a:lnTo>
                    <a:pt x="771" y="320"/>
                  </a:lnTo>
                  <a:lnTo>
                    <a:pt x="759" y="321"/>
                  </a:lnTo>
                  <a:lnTo>
                    <a:pt x="725" y="325"/>
                  </a:lnTo>
                  <a:lnTo>
                    <a:pt x="700" y="329"/>
                  </a:lnTo>
                  <a:lnTo>
                    <a:pt x="672" y="335"/>
                  </a:lnTo>
                  <a:lnTo>
                    <a:pt x="640" y="343"/>
                  </a:lnTo>
                  <a:lnTo>
                    <a:pt x="604" y="353"/>
                  </a:lnTo>
                  <a:lnTo>
                    <a:pt x="567" y="366"/>
                  </a:lnTo>
                  <a:lnTo>
                    <a:pt x="527" y="382"/>
                  </a:lnTo>
                  <a:lnTo>
                    <a:pt x="485" y="401"/>
                  </a:lnTo>
                  <a:lnTo>
                    <a:pt x="443" y="423"/>
                  </a:lnTo>
                  <a:lnTo>
                    <a:pt x="400" y="449"/>
                  </a:lnTo>
                  <a:lnTo>
                    <a:pt x="356" y="480"/>
                  </a:lnTo>
                  <a:lnTo>
                    <a:pt x="313" y="514"/>
                  </a:lnTo>
                  <a:lnTo>
                    <a:pt x="271" y="552"/>
                  </a:lnTo>
                  <a:lnTo>
                    <a:pt x="230" y="597"/>
                  </a:lnTo>
                  <a:lnTo>
                    <a:pt x="191" y="646"/>
                  </a:lnTo>
                  <a:lnTo>
                    <a:pt x="154" y="701"/>
                  </a:lnTo>
                  <a:lnTo>
                    <a:pt x="120" y="761"/>
                  </a:lnTo>
                  <a:lnTo>
                    <a:pt x="89" y="827"/>
                  </a:lnTo>
                  <a:lnTo>
                    <a:pt x="62" y="900"/>
                  </a:lnTo>
                  <a:lnTo>
                    <a:pt x="39" y="979"/>
                  </a:lnTo>
                  <a:lnTo>
                    <a:pt x="22" y="1065"/>
                  </a:lnTo>
                  <a:lnTo>
                    <a:pt x="8" y="1158"/>
                  </a:lnTo>
                  <a:lnTo>
                    <a:pt x="1" y="1259"/>
                  </a:lnTo>
                  <a:lnTo>
                    <a:pt x="0" y="1368"/>
                  </a:lnTo>
                  <a:lnTo>
                    <a:pt x="6" y="1484"/>
                  </a:lnTo>
                  <a:lnTo>
                    <a:pt x="18" y="1609"/>
                  </a:lnTo>
                  <a:lnTo>
                    <a:pt x="39" y="1742"/>
                  </a:lnTo>
                  <a:lnTo>
                    <a:pt x="68" y="1886"/>
                  </a:lnTo>
                  <a:lnTo>
                    <a:pt x="106" y="2037"/>
                  </a:lnTo>
                  <a:lnTo>
                    <a:pt x="106" y="2058"/>
                  </a:lnTo>
                  <a:lnTo>
                    <a:pt x="109" y="2113"/>
                  </a:lnTo>
                  <a:lnTo>
                    <a:pt x="114" y="2152"/>
                  </a:lnTo>
                  <a:lnTo>
                    <a:pt x="121" y="2196"/>
                  </a:lnTo>
                  <a:lnTo>
                    <a:pt x="125" y="2220"/>
                  </a:lnTo>
                  <a:lnTo>
                    <a:pt x="131" y="2245"/>
                  </a:lnTo>
                  <a:lnTo>
                    <a:pt x="138" y="2270"/>
                  </a:lnTo>
                  <a:lnTo>
                    <a:pt x="145" y="2296"/>
                  </a:lnTo>
                  <a:lnTo>
                    <a:pt x="153" y="2323"/>
                  </a:lnTo>
                  <a:lnTo>
                    <a:pt x="164" y="2351"/>
                  </a:lnTo>
                  <a:lnTo>
                    <a:pt x="174" y="2379"/>
                  </a:lnTo>
                  <a:lnTo>
                    <a:pt x="186" y="2406"/>
                  </a:lnTo>
                  <a:lnTo>
                    <a:pt x="200" y="2434"/>
                  </a:lnTo>
                  <a:lnTo>
                    <a:pt x="214" y="2462"/>
                  </a:lnTo>
                  <a:lnTo>
                    <a:pt x="231" y="2490"/>
                  </a:lnTo>
                  <a:lnTo>
                    <a:pt x="249" y="2517"/>
                  </a:lnTo>
                  <a:lnTo>
                    <a:pt x="268" y="2544"/>
                  </a:lnTo>
                  <a:lnTo>
                    <a:pt x="290" y="2570"/>
                  </a:lnTo>
                  <a:lnTo>
                    <a:pt x="313" y="2596"/>
                  </a:lnTo>
                  <a:lnTo>
                    <a:pt x="338" y="2621"/>
                  </a:lnTo>
                  <a:lnTo>
                    <a:pt x="365" y="2644"/>
                  </a:lnTo>
                  <a:lnTo>
                    <a:pt x="394" y="2667"/>
                  </a:lnTo>
                  <a:lnTo>
                    <a:pt x="424" y="2688"/>
                  </a:lnTo>
                  <a:lnTo>
                    <a:pt x="457" y="2707"/>
                  </a:lnTo>
                  <a:lnTo>
                    <a:pt x="453" y="2702"/>
                  </a:lnTo>
                  <a:lnTo>
                    <a:pt x="443" y="2689"/>
                  </a:lnTo>
                  <a:lnTo>
                    <a:pt x="425" y="2667"/>
                  </a:lnTo>
                  <a:lnTo>
                    <a:pt x="404" y="2637"/>
                  </a:lnTo>
                  <a:lnTo>
                    <a:pt x="393" y="2618"/>
                  </a:lnTo>
                  <a:lnTo>
                    <a:pt x="380" y="2597"/>
                  </a:lnTo>
                  <a:lnTo>
                    <a:pt x="368" y="2576"/>
                  </a:lnTo>
                  <a:lnTo>
                    <a:pt x="355" y="2552"/>
                  </a:lnTo>
                  <a:lnTo>
                    <a:pt x="343" y="2526"/>
                  </a:lnTo>
                  <a:lnTo>
                    <a:pt x="331" y="2498"/>
                  </a:lnTo>
                  <a:lnTo>
                    <a:pt x="319" y="2468"/>
                  </a:lnTo>
                  <a:lnTo>
                    <a:pt x="308" y="2436"/>
                  </a:lnTo>
                  <a:lnTo>
                    <a:pt x="297" y="2403"/>
                  </a:lnTo>
                  <a:lnTo>
                    <a:pt x="288" y="2369"/>
                  </a:lnTo>
                  <a:lnTo>
                    <a:pt x="280" y="2332"/>
                  </a:lnTo>
                  <a:lnTo>
                    <a:pt x="274" y="2294"/>
                  </a:lnTo>
                  <a:lnTo>
                    <a:pt x="268" y="2254"/>
                  </a:lnTo>
                  <a:lnTo>
                    <a:pt x="264" y="2213"/>
                  </a:lnTo>
                  <a:lnTo>
                    <a:pt x="263" y="2170"/>
                  </a:lnTo>
                  <a:lnTo>
                    <a:pt x="263" y="2126"/>
                  </a:lnTo>
                  <a:lnTo>
                    <a:pt x="266" y="2081"/>
                  </a:lnTo>
                  <a:lnTo>
                    <a:pt x="271" y="2033"/>
                  </a:lnTo>
                  <a:lnTo>
                    <a:pt x="280" y="1985"/>
                  </a:lnTo>
                  <a:lnTo>
                    <a:pt x="290" y="1934"/>
                  </a:lnTo>
                  <a:lnTo>
                    <a:pt x="304" y="1883"/>
                  </a:lnTo>
                  <a:lnTo>
                    <a:pt x="321" y="1832"/>
                  </a:lnTo>
                  <a:lnTo>
                    <a:pt x="341" y="1778"/>
                  </a:lnTo>
                  <a:lnTo>
                    <a:pt x="365" y="1723"/>
                  </a:lnTo>
                  <a:lnTo>
                    <a:pt x="364" y="1730"/>
                  </a:lnTo>
                  <a:lnTo>
                    <a:pt x="362" y="1750"/>
                  </a:lnTo>
                  <a:lnTo>
                    <a:pt x="360" y="1782"/>
                  </a:lnTo>
                  <a:lnTo>
                    <a:pt x="356" y="1823"/>
                  </a:lnTo>
                  <a:lnTo>
                    <a:pt x="356" y="1848"/>
                  </a:lnTo>
                  <a:lnTo>
                    <a:pt x="355" y="1874"/>
                  </a:lnTo>
                  <a:lnTo>
                    <a:pt x="356" y="1901"/>
                  </a:lnTo>
                  <a:lnTo>
                    <a:pt x="356" y="1931"/>
                  </a:lnTo>
                  <a:lnTo>
                    <a:pt x="359" y="1961"/>
                  </a:lnTo>
                  <a:lnTo>
                    <a:pt x="361" y="1992"/>
                  </a:lnTo>
                  <a:lnTo>
                    <a:pt x="365" y="2026"/>
                  </a:lnTo>
                  <a:lnTo>
                    <a:pt x="369" y="2059"/>
                  </a:lnTo>
                  <a:lnTo>
                    <a:pt x="375" y="2092"/>
                  </a:lnTo>
                  <a:lnTo>
                    <a:pt x="381" y="2126"/>
                  </a:lnTo>
                  <a:lnTo>
                    <a:pt x="390" y="2160"/>
                  </a:lnTo>
                  <a:lnTo>
                    <a:pt x="400" y="2194"/>
                  </a:lnTo>
                  <a:lnTo>
                    <a:pt x="411" y="2228"/>
                  </a:lnTo>
                  <a:lnTo>
                    <a:pt x="425" y="2261"/>
                  </a:lnTo>
                  <a:lnTo>
                    <a:pt x="439" y="2293"/>
                  </a:lnTo>
                  <a:lnTo>
                    <a:pt x="456" y="2325"/>
                  </a:lnTo>
                  <a:lnTo>
                    <a:pt x="476" y="2356"/>
                  </a:lnTo>
                  <a:lnTo>
                    <a:pt x="496" y="2385"/>
                  </a:lnTo>
                  <a:lnTo>
                    <a:pt x="520" y="2413"/>
                  </a:lnTo>
                  <a:lnTo>
                    <a:pt x="545" y="2439"/>
                  </a:lnTo>
                  <a:lnTo>
                    <a:pt x="574" y="2462"/>
                  </a:lnTo>
                  <a:lnTo>
                    <a:pt x="604" y="2484"/>
                  </a:lnTo>
                  <a:lnTo>
                    <a:pt x="637" y="2504"/>
                  </a:lnTo>
                  <a:lnTo>
                    <a:pt x="674" y="2521"/>
                  </a:lnTo>
                  <a:lnTo>
                    <a:pt x="672" y="2517"/>
                  </a:lnTo>
                  <a:lnTo>
                    <a:pt x="665" y="2508"/>
                  </a:lnTo>
                  <a:lnTo>
                    <a:pt x="656" y="2493"/>
                  </a:lnTo>
                  <a:lnTo>
                    <a:pt x="645" y="2472"/>
                  </a:lnTo>
                  <a:lnTo>
                    <a:pt x="631" y="2444"/>
                  </a:lnTo>
                  <a:lnTo>
                    <a:pt x="618" y="2411"/>
                  </a:lnTo>
                  <a:lnTo>
                    <a:pt x="611" y="2392"/>
                  </a:lnTo>
                  <a:lnTo>
                    <a:pt x="603" y="2372"/>
                  </a:lnTo>
                  <a:lnTo>
                    <a:pt x="597" y="2350"/>
                  </a:lnTo>
                  <a:lnTo>
                    <a:pt x="591" y="2328"/>
                  </a:lnTo>
                  <a:lnTo>
                    <a:pt x="585" y="2303"/>
                  </a:lnTo>
                  <a:lnTo>
                    <a:pt x="579" y="2278"/>
                  </a:lnTo>
                  <a:lnTo>
                    <a:pt x="574" y="2251"/>
                  </a:lnTo>
                  <a:lnTo>
                    <a:pt x="571" y="2222"/>
                  </a:lnTo>
                  <a:lnTo>
                    <a:pt x="568" y="2193"/>
                  </a:lnTo>
                  <a:lnTo>
                    <a:pt x="566" y="2162"/>
                  </a:lnTo>
                  <a:lnTo>
                    <a:pt x="565" y="2128"/>
                  </a:lnTo>
                  <a:lnTo>
                    <a:pt x="565" y="2095"/>
                  </a:lnTo>
                  <a:lnTo>
                    <a:pt x="566" y="2060"/>
                  </a:lnTo>
                  <a:lnTo>
                    <a:pt x="568" y="2025"/>
                  </a:lnTo>
                  <a:lnTo>
                    <a:pt x="572" y="1987"/>
                  </a:lnTo>
                  <a:lnTo>
                    <a:pt x="578" y="1948"/>
                  </a:lnTo>
                  <a:lnTo>
                    <a:pt x="586" y="1908"/>
                  </a:lnTo>
                  <a:lnTo>
                    <a:pt x="595" y="1868"/>
                  </a:lnTo>
                  <a:lnTo>
                    <a:pt x="605" y="1825"/>
                  </a:lnTo>
                  <a:lnTo>
                    <a:pt x="619" y="1782"/>
                  </a:lnTo>
                  <a:lnTo>
                    <a:pt x="633" y="1763"/>
                  </a:lnTo>
                  <a:lnTo>
                    <a:pt x="672" y="1710"/>
                  </a:lnTo>
                  <a:lnTo>
                    <a:pt x="697" y="1673"/>
                  </a:lnTo>
                  <a:lnTo>
                    <a:pt x="725" y="1630"/>
                  </a:lnTo>
                  <a:lnTo>
                    <a:pt x="754" y="1584"/>
                  </a:lnTo>
                  <a:lnTo>
                    <a:pt x="783" y="1532"/>
                  </a:lnTo>
                  <a:lnTo>
                    <a:pt x="797" y="1505"/>
                  </a:lnTo>
                  <a:lnTo>
                    <a:pt x="812" y="1478"/>
                  </a:lnTo>
                  <a:lnTo>
                    <a:pt x="825" y="1449"/>
                  </a:lnTo>
                  <a:lnTo>
                    <a:pt x="839" y="1421"/>
                  </a:lnTo>
                  <a:lnTo>
                    <a:pt x="851" y="1392"/>
                  </a:lnTo>
                  <a:lnTo>
                    <a:pt x="863" y="1363"/>
                  </a:lnTo>
                  <a:lnTo>
                    <a:pt x="873" y="1332"/>
                  </a:lnTo>
                  <a:lnTo>
                    <a:pt x="882" y="1303"/>
                  </a:lnTo>
                  <a:lnTo>
                    <a:pt x="891" y="1274"/>
                  </a:lnTo>
                  <a:lnTo>
                    <a:pt x="897" y="1244"/>
                  </a:lnTo>
                  <a:lnTo>
                    <a:pt x="902" y="1216"/>
                  </a:lnTo>
                  <a:lnTo>
                    <a:pt x="905" y="1187"/>
                  </a:lnTo>
                  <a:lnTo>
                    <a:pt x="906" y="1159"/>
                  </a:lnTo>
                  <a:lnTo>
                    <a:pt x="905" y="1132"/>
                  </a:lnTo>
                  <a:lnTo>
                    <a:pt x="903" y="1105"/>
                  </a:lnTo>
                  <a:lnTo>
                    <a:pt x="898" y="1080"/>
                  </a:lnTo>
                  <a:close/>
                </a:path>
              </a:pathLst>
            </a:custGeom>
            <a:solidFill>
              <a:srgbClr val="6427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5" name="Freeform 51"/>
            <p:cNvSpPr>
              <a:spLocks/>
            </p:cNvSpPr>
            <p:nvPr/>
          </p:nvSpPr>
          <p:spPr bwMode="auto">
            <a:xfrm>
              <a:off x="4178" y="1169"/>
              <a:ext cx="345" cy="276"/>
            </a:xfrm>
            <a:custGeom>
              <a:avLst/>
              <a:gdLst/>
              <a:ahLst/>
              <a:cxnLst>
                <a:cxn ang="0">
                  <a:pos x="11" y="91"/>
                </a:cxn>
                <a:cxn ang="0">
                  <a:pos x="49" y="271"/>
                </a:cxn>
                <a:cxn ang="0">
                  <a:pos x="101" y="424"/>
                </a:cxn>
                <a:cxn ang="0">
                  <a:pos x="180" y="575"/>
                </a:cxn>
                <a:cxn ang="0">
                  <a:pos x="291" y="703"/>
                </a:cxn>
                <a:cxn ang="0">
                  <a:pos x="324" y="692"/>
                </a:cxn>
                <a:cxn ang="0">
                  <a:pos x="294" y="567"/>
                </a:cxn>
                <a:cxn ang="0">
                  <a:pos x="295" y="466"/>
                </a:cxn>
                <a:cxn ang="0">
                  <a:pos x="398" y="639"/>
                </a:cxn>
                <a:cxn ang="0">
                  <a:pos x="528" y="819"/>
                </a:cxn>
                <a:cxn ang="0">
                  <a:pos x="701" y="1016"/>
                </a:cxn>
                <a:cxn ang="0">
                  <a:pos x="914" y="1200"/>
                </a:cxn>
                <a:cxn ang="0">
                  <a:pos x="1163" y="1338"/>
                </a:cxn>
                <a:cxn ang="0">
                  <a:pos x="1224" y="1325"/>
                </a:cxn>
                <a:cxn ang="0">
                  <a:pos x="1116" y="1201"/>
                </a:cxn>
                <a:cxn ang="0">
                  <a:pos x="1015" y="1044"/>
                </a:cxn>
                <a:cxn ang="0">
                  <a:pos x="1052" y="1042"/>
                </a:cxn>
                <a:cxn ang="0">
                  <a:pos x="1269" y="1210"/>
                </a:cxn>
                <a:cxn ang="0">
                  <a:pos x="1444" y="1321"/>
                </a:cxn>
                <a:cxn ang="0">
                  <a:pos x="1598" y="1397"/>
                </a:cxn>
                <a:cxn ang="0">
                  <a:pos x="1748" y="1448"/>
                </a:cxn>
                <a:cxn ang="0">
                  <a:pos x="1868" y="1496"/>
                </a:cxn>
                <a:cxn ang="0">
                  <a:pos x="2003" y="1579"/>
                </a:cxn>
                <a:cxn ang="0">
                  <a:pos x="2067" y="1650"/>
                </a:cxn>
                <a:cxn ang="0">
                  <a:pos x="2052" y="1584"/>
                </a:cxn>
                <a:cxn ang="0">
                  <a:pos x="1982" y="1372"/>
                </a:cxn>
                <a:cxn ang="0">
                  <a:pos x="1912" y="1221"/>
                </a:cxn>
                <a:cxn ang="0">
                  <a:pos x="1818" y="1061"/>
                </a:cxn>
                <a:cxn ang="0">
                  <a:pos x="1697" y="905"/>
                </a:cxn>
                <a:cxn ang="0">
                  <a:pos x="1827" y="912"/>
                </a:cxn>
                <a:cxn ang="0">
                  <a:pos x="1701" y="740"/>
                </a:cxn>
                <a:cxn ang="0">
                  <a:pos x="1509" y="531"/>
                </a:cxn>
                <a:cxn ang="0">
                  <a:pos x="1251" y="314"/>
                </a:cxn>
                <a:cxn ang="0">
                  <a:pos x="922" y="120"/>
                </a:cxn>
                <a:cxn ang="0">
                  <a:pos x="612" y="3"/>
                </a:cxn>
                <a:cxn ang="0">
                  <a:pos x="776" y="118"/>
                </a:cxn>
                <a:cxn ang="0">
                  <a:pos x="914" y="238"/>
                </a:cxn>
                <a:cxn ang="0">
                  <a:pos x="1066" y="403"/>
                </a:cxn>
                <a:cxn ang="0">
                  <a:pos x="1217" y="612"/>
                </a:cxn>
                <a:cxn ang="0">
                  <a:pos x="1348" y="869"/>
                </a:cxn>
                <a:cxn ang="0">
                  <a:pos x="1220" y="716"/>
                </a:cxn>
                <a:cxn ang="0">
                  <a:pos x="1031" y="529"/>
                </a:cxn>
                <a:cxn ang="0">
                  <a:pos x="821" y="357"/>
                </a:cxn>
                <a:cxn ang="0">
                  <a:pos x="571" y="195"/>
                </a:cxn>
                <a:cxn ang="0">
                  <a:pos x="285" y="69"/>
                </a:cxn>
                <a:cxn ang="0">
                  <a:pos x="316" y="132"/>
                </a:cxn>
                <a:cxn ang="0">
                  <a:pos x="475" y="309"/>
                </a:cxn>
                <a:cxn ang="0">
                  <a:pos x="574" y="455"/>
                </a:cxn>
                <a:cxn ang="0">
                  <a:pos x="612" y="553"/>
                </a:cxn>
                <a:cxn ang="0">
                  <a:pos x="389" y="410"/>
                </a:cxn>
                <a:cxn ang="0">
                  <a:pos x="259" y="306"/>
                </a:cxn>
                <a:cxn ang="0">
                  <a:pos x="131" y="181"/>
                </a:cxn>
                <a:cxn ang="0">
                  <a:pos x="19" y="33"/>
                </a:cxn>
              </a:cxnLst>
              <a:rect l="0" t="0" r="r" b="b"/>
              <a:pathLst>
                <a:path w="2070" h="1656">
                  <a:moveTo>
                    <a:pt x="0" y="2"/>
                  </a:moveTo>
                  <a:lnTo>
                    <a:pt x="0" y="9"/>
                  </a:lnTo>
                  <a:lnTo>
                    <a:pt x="2" y="26"/>
                  </a:lnTo>
                  <a:lnTo>
                    <a:pt x="5" y="54"/>
                  </a:lnTo>
                  <a:lnTo>
                    <a:pt x="11" y="91"/>
                  </a:lnTo>
                  <a:lnTo>
                    <a:pt x="18" y="135"/>
                  </a:lnTo>
                  <a:lnTo>
                    <a:pt x="28" y="186"/>
                  </a:lnTo>
                  <a:lnTo>
                    <a:pt x="33" y="213"/>
                  </a:lnTo>
                  <a:lnTo>
                    <a:pt x="41" y="241"/>
                  </a:lnTo>
                  <a:lnTo>
                    <a:pt x="49" y="271"/>
                  </a:lnTo>
                  <a:lnTo>
                    <a:pt x="57" y="300"/>
                  </a:lnTo>
                  <a:lnTo>
                    <a:pt x="67" y="331"/>
                  </a:lnTo>
                  <a:lnTo>
                    <a:pt x="77" y="361"/>
                  </a:lnTo>
                  <a:lnTo>
                    <a:pt x="88" y="393"/>
                  </a:lnTo>
                  <a:lnTo>
                    <a:pt x="101" y="424"/>
                  </a:lnTo>
                  <a:lnTo>
                    <a:pt x="114" y="455"/>
                  </a:lnTo>
                  <a:lnTo>
                    <a:pt x="129" y="486"/>
                  </a:lnTo>
                  <a:lnTo>
                    <a:pt x="144" y="516"/>
                  </a:lnTo>
                  <a:lnTo>
                    <a:pt x="161" y="546"/>
                  </a:lnTo>
                  <a:lnTo>
                    <a:pt x="180" y="575"/>
                  </a:lnTo>
                  <a:lnTo>
                    <a:pt x="198" y="603"/>
                  </a:lnTo>
                  <a:lnTo>
                    <a:pt x="219" y="630"/>
                  </a:lnTo>
                  <a:lnTo>
                    <a:pt x="242" y="655"/>
                  </a:lnTo>
                  <a:lnTo>
                    <a:pt x="265" y="680"/>
                  </a:lnTo>
                  <a:lnTo>
                    <a:pt x="291" y="703"/>
                  </a:lnTo>
                  <a:lnTo>
                    <a:pt x="316" y="724"/>
                  </a:lnTo>
                  <a:lnTo>
                    <a:pt x="344" y="742"/>
                  </a:lnTo>
                  <a:lnTo>
                    <a:pt x="341" y="736"/>
                  </a:lnTo>
                  <a:lnTo>
                    <a:pt x="334" y="719"/>
                  </a:lnTo>
                  <a:lnTo>
                    <a:pt x="324" y="692"/>
                  </a:lnTo>
                  <a:lnTo>
                    <a:pt x="312" y="657"/>
                  </a:lnTo>
                  <a:lnTo>
                    <a:pt x="307" y="637"/>
                  </a:lnTo>
                  <a:lnTo>
                    <a:pt x="302" y="615"/>
                  </a:lnTo>
                  <a:lnTo>
                    <a:pt x="297" y="592"/>
                  </a:lnTo>
                  <a:lnTo>
                    <a:pt x="294" y="567"/>
                  </a:lnTo>
                  <a:lnTo>
                    <a:pt x="291" y="541"/>
                  </a:lnTo>
                  <a:lnTo>
                    <a:pt x="288" y="514"/>
                  </a:lnTo>
                  <a:lnTo>
                    <a:pt x="288" y="486"/>
                  </a:lnTo>
                  <a:lnTo>
                    <a:pt x="291" y="458"/>
                  </a:lnTo>
                  <a:lnTo>
                    <a:pt x="295" y="466"/>
                  </a:lnTo>
                  <a:lnTo>
                    <a:pt x="308" y="491"/>
                  </a:lnTo>
                  <a:lnTo>
                    <a:pt x="330" y="529"/>
                  </a:lnTo>
                  <a:lnTo>
                    <a:pt x="360" y="579"/>
                  </a:lnTo>
                  <a:lnTo>
                    <a:pt x="379" y="608"/>
                  </a:lnTo>
                  <a:lnTo>
                    <a:pt x="398" y="639"/>
                  </a:lnTo>
                  <a:lnTo>
                    <a:pt x="420" y="673"/>
                  </a:lnTo>
                  <a:lnTo>
                    <a:pt x="445" y="707"/>
                  </a:lnTo>
                  <a:lnTo>
                    <a:pt x="470" y="743"/>
                  </a:lnTo>
                  <a:lnTo>
                    <a:pt x="498" y="781"/>
                  </a:lnTo>
                  <a:lnTo>
                    <a:pt x="528" y="819"/>
                  </a:lnTo>
                  <a:lnTo>
                    <a:pt x="559" y="858"/>
                  </a:lnTo>
                  <a:lnTo>
                    <a:pt x="591" y="898"/>
                  </a:lnTo>
                  <a:lnTo>
                    <a:pt x="627" y="937"/>
                  </a:lnTo>
                  <a:lnTo>
                    <a:pt x="663" y="978"/>
                  </a:lnTo>
                  <a:lnTo>
                    <a:pt x="701" y="1016"/>
                  </a:lnTo>
                  <a:lnTo>
                    <a:pt x="741" y="1056"/>
                  </a:lnTo>
                  <a:lnTo>
                    <a:pt x="781" y="1093"/>
                  </a:lnTo>
                  <a:lnTo>
                    <a:pt x="825" y="1130"/>
                  </a:lnTo>
                  <a:lnTo>
                    <a:pt x="868" y="1166"/>
                  </a:lnTo>
                  <a:lnTo>
                    <a:pt x="914" y="1200"/>
                  </a:lnTo>
                  <a:lnTo>
                    <a:pt x="961" y="1232"/>
                  </a:lnTo>
                  <a:lnTo>
                    <a:pt x="1009" y="1262"/>
                  </a:lnTo>
                  <a:lnTo>
                    <a:pt x="1059" y="1290"/>
                  </a:lnTo>
                  <a:lnTo>
                    <a:pt x="1111" y="1315"/>
                  </a:lnTo>
                  <a:lnTo>
                    <a:pt x="1163" y="1338"/>
                  </a:lnTo>
                  <a:lnTo>
                    <a:pt x="1217" y="1356"/>
                  </a:lnTo>
                  <a:lnTo>
                    <a:pt x="1271" y="1372"/>
                  </a:lnTo>
                  <a:lnTo>
                    <a:pt x="1263" y="1365"/>
                  </a:lnTo>
                  <a:lnTo>
                    <a:pt x="1240" y="1342"/>
                  </a:lnTo>
                  <a:lnTo>
                    <a:pt x="1224" y="1325"/>
                  </a:lnTo>
                  <a:lnTo>
                    <a:pt x="1205" y="1306"/>
                  </a:lnTo>
                  <a:lnTo>
                    <a:pt x="1184" y="1284"/>
                  </a:lnTo>
                  <a:lnTo>
                    <a:pt x="1163" y="1259"/>
                  </a:lnTo>
                  <a:lnTo>
                    <a:pt x="1140" y="1231"/>
                  </a:lnTo>
                  <a:lnTo>
                    <a:pt x="1116" y="1201"/>
                  </a:lnTo>
                  <a:lnTo>
                    <a:pt x="1093" y="1170"/>
                  </a:lnTo>
                  <a:lnTo>
                    <a:pt x="1069" y="1135"/>
                  </a:lnTo>
                  <a:lnTo>
                    <a:pt x="1046" y="1100"/>
                  </a:lnTo>
                  <a:lnTo>
                    <a:pt x="1025" y="1063"/>
                  </a:lnTo>
                  <a:lnTo>
                    <a:pt x="1015" y="1044"/>
                  </a:lnTo>
                  <a:lnTo>
                    <a:pt x="1005" y="1024"/>
                  </a:lnTo>
                  <a:lnTo>
                    <a:pt x="996" y="1006"/>
                  </a:lnTo>
                  <a:lnTo>
                    <a:pt x="987" y="985"/>
                  </a:lnTo>
                  <a:lnTo>
                    <a:pt x="1004" y="1001"/>
                  </a:lnTo>
                  <a:lnTo>
                    <a:pt x="1052" y="1042"/>
                  </a:lnTo>
                  <a:lnTo>
                    <a:pt x="1085" y="1070"/>
                  </a:lnTo>
                  <a:lnTo>
                    <a:pt x="1124" y="1101"/>
                  </a:lnTo>
                  <a:lnTo>
                    <a:pt x="1168" y="1135"/>
                  </a:lnTo>
                  <a:lnTo>
                    <a:pt x="1217" y="1173"/>
                  </a:lnTo>
                  <a:lnTo>
                    <a:pt x="1269" y="1210"/>
                  </a:lnTo>
                  <a:lnTo>
                    <a:pt x="1325" y="1249"/>
                  </a:lnTo>
                  <a:lnTo>
                    <a:pt x="1353" y="1267"/>
                  </a:lnTo>
                  <a:lnTo>
                    <a:pt x="1383" y="1285"/>
                  </a:lnTo>
                  <a:lnTo>
                    <a:pt x="1412" y="1304"/>
                  </a:lnTo>
                  <a:lnTo>
                    <a:pt x="1444" y="1321"/>
                  </a:lnTo>
                  <a:lnTo>
                    <a:pt x="1474" y="1338"/>
                  </a:lnTo>
                  <a:lnTo>
                    <a:pt x="1505" y="1354"/>
                  </a:lnTo>
                  <a:lnTo>
                    <a:pt x="1536" y="1369"/>
                  </a:lnTo>
                  <a:lnTo>
                    <a:pt x="1567" y="1383"/>
                  </a:lnTo>
                  <a:lnTo>
                    <a:pt x="1598" y="1397"/>
                  </a:lnTo>
                  <a:lnTo>
                    <a:pt x="1629" y="1409"/>
                  </a:lnTo>
                  <a:lnTo>
                    <a:pt x="1660" y="1420"/>
                  </a:lnTo>
                  <a:lnTo>
                    <a:pt x="1690" y="1430"/>
                  </a:lnTo>
                  <a:lnTo>
                    <a:pt x="1720" y="1438"/>
                  </a:lnTo>
                  <a:lnTo>
                    <a:pt x="1748" y="1448"/>
                  </a:lnTo>
                  <a:lnTo>
                    <a:pt x="1775" y="1457"/>
                  </a:lnTo>
                  <a:lnTo>
                    <a:pt x="1800" y="1466"/>
                  </a:lnTo>
                  <a:lnTo>
                    <a:pt x="1824" y="1476"/>
                  </a:lnTo>
                  <a:lnTo>
                    <a:pt x="1847" y="1485"/>
                  </a:lnTo>
                  <a:lnTo>
                    <a:pt x="1868" y="1496"/>
                  </a:lnTo>
                  <a:lnTo>
                    <a:pt x="1887" y="1505"/>
                  </a:lnTo>
                  <a:lnTo>
                    <a:pt x="1923" y="1524"/>
                  </a:lnTo>
                  <a:lnTo>
                    <a:pt x="1954" y="1542"/>
                  </a:lnTo>
                  <a:lnTo>
                    <a:pt x="1980" y="1561"/>
                  </a:lnTo>
                  <a:lnTo>
                    <a:pt x="2003" y="1579"/>
                  </a:lnTo>
                  <a:lnTo>
                    <a:pt x="2021" y="1594"/>
                  </a:lnTo>
                  <a:lnTo>
                    <a:pt x="2036" y="1610"/>
                  </a:lnTo>
                  <a:lnTo>
                    <a:pt x="2048" y="1622"/>
                  </a:lnTo>
                  <a:lnTo>
                    <a:pt x="2056" y="1634"/>
                  </a:lnTo>
                  <a:lnTo>
                    <a:pt x="2067" y="1650"/>
                  </a:lnTo>
                  <a:lnTo>
                    <a:pt x="2070" y="1656"/>
                  </a:lnTo>
                  <a:lnTo>
                    <a:pt x="2069" y="1651"/>
                  </a:lnTo>
                  <a:lnTo>
                    <a:pt x="2066" y="1637"/>
                  </a:lnTo>
                  <a:lnTo>
                    <a:pt x="2061" y="1614"/>
                  </a:lnTo>
                  <a:lnTo>
                    <a:pt x="2052" y="1584"/>
                  </a:lnTo>
                  <a:lnTo>
                    <a:pt x="2042" y="1546"/>
                  </a:lnTo>
                  <a:lnTo>
                    <a:pt x="2028" y="1503"/>
                  </a:lnTo>
                  <a:lnTo>
                    <a:pt x="2012" y="1453"/>
                  </a:lnTo>
                  <a:lnTo>
                    <a:pt x="1992" y="1400"/>
                  </a:lnTo>
                  <a:lnTo>
                    <a:pt x="1982" y="1372"/>
                  </a:lnTo>
                  <a:lnTo>
                    <a:pt x="1969" y="1343"/>
                  </a:lnTo>
                  <a:lnTo>
                    <a:pt x="1957" y="1313"/>
                  </a:lnTo>
                  <a:lnTo>
                    <a:pt x="1942" y="1283"/>
                  </a:lnTo>
                  <a:lnTo>
                    <a:pt x="1928" y="1252"/>
                  </a:lnTo>
                  <a:lnTo>
                    <a:pt x="1912" y="1221"/>
                  </a:lnTo>
                  <a:lnTo>
                    <a:pt x="1896" y="1188"/>
                  </a:lnTo>
                  <a:lnTo>
                    <a:pt x="1878" y="1156"/>
                  </a:lnTo>
                  <a:lnTo>
                    <a:pt x="1859" y="1124"/>
                  </a:lnTo>
                  <a:lnTo>
                    <a:pt x="1840" y="1092"/>
                  </a:lnTo>
                  <a:lnTo>
                    <a:pt x="1818" y="1061"/>
                  </a:lnTo>
                  <a:lnTo>
                    <a:pt x="1796" y="1029"/>
                  </a:lnTo>
                  <a:lnTo>
                    <a:pt x="1773" y="997"/>
                  </a:lnTo>
                  <a:lnTo>
                    <a:pt x="1748" y="966"/>
                  </a:lnTo>
                  <a:lnTo>
                    <a:pt x="1724" y="935"/>
                  </a:lnTo>
                  <a:lnTo>
                    <a:pt x="1697" y="905"/>
                  </a:lnTo>
                  <a:lnTo>
                    <a:pt x="1902" y="1038"/>
                  </a:lnTo>
                  <a:lnTo>
                    <a:pt x="1898" y="1029"/>
                  </a:lnTo>
                  <a:lnTo>
                    <a:pt x="1883" y="1004"/>
                  </a:lnTo>
                  <a:lnTo>
                    <a:pt x="1860" y="964"/>
                  </a:lnTo>
                  <a:lnTo>
                    <a:pt x="1827" y="912"/>
                  </a:lnTo>
                  <a:lnTo>
                    <a:pt x="1807" y="882"/>
                  </a:lnTo>
                  <a:lnTo>
                    <a:pt x="1784" y="849"/>
                  </a:lnTo>
                  <a:lnTo>
                    <a:pt x="1759" y="815"/>
                  </a:lnTo>
                  <a:lnTo>
                    <a:pt x="1731" y="779"/>
                  </a:lnTo>
                  <a:lnTo>
                    <a:pt x="1701" y="740"/>
                  </a:lnTo>
                  <a:lnTo>
                    <a:pt x="1668" y="700"/>
                  </a:lnTo>
                  <a:lnTo>
                    <a:pt x="1632" y="659"/>
                  </a:lnTo>
                  <a:lnTo>
                    <a:pt x="1594" y="617"/>
                  </a:lnTo>
                  <a:lnTo>
                    <a:pt x="1552" y="574"/>
                  </a:lnTo>
                  <a:lnTo>
                    <a:pt x="1509" y="531"/>
                  </a:lnTo>
                  <a:lnTo>
                    <a:pt x="1463" y="487"/>
                  </a:lnTo>
                  <a:lnTo>
                    <a:pt x="1415" y="443"/>
                  </a:lnTo>
                  <a:lnTo>
                    <a:pt x="1363" y="400"/>
                  </a:lnTo>
                  <a:lnTo>
                    <a:pt x="1308" y="356"/>
                  </a:lnTo>
                  <a:lnTo>
                    <a:pt x="1251" y="314"/>
                  </a:lnTo>
                  <a:lnTo>
                    <a:pt x="1191" y="272"/>
                  </a:lnTo>
                  <a:lnTo>
                    <a:pt x="1127" y="232"/>
                  </a:lnTo>
                  <a:lnTo>
                    <a:pt x="1062" y="193"/>
                  </a:lnTo>
                  <a:lnTo>
                    <a:pt x="994" y="156"/>
                  </a:lnTo>
                  <a:lnTo>
                    <a:pt x="922" y="120"/>
                  </a:lnTo>
                  <a:lnTo>
                    <a:pt x="847" y="86"/>
                  </a:lnTo>
                  <a:lnTo>
                    <a:pt x="770" y="55"/>
                  </a:lnTo>
                  <a:lnTo>
                    <a:pt x="690" y="26"/>
                  </a:lnTo>
                  <a:lnTo>
                    <a:pt x="606" y="0"/>
                  </a:lnTo>
                  <a:lnTo>
                    <a:pt x="612" y="3"/>
                  </a:lnTo>
                  <a:lnTo>
                    <a:pt x="628" y="14"/>
                  </a:lnTo>
                  <a:lnTo>
                    <a:pt x="653" y="29"/>
                  </a:lnTo>
                  <a:lnTo>
                    <a:pt x="687" y="52"/>
                  </a:lnTo>
                  <a:lnTo>
                    <a:pt x="728" y="82"/>
                  </a:lnTo>
                  <a:lnTo>
                    <a:pt x="776" y="118"/>
                  </a:lnTo>
                  <a:lnTo>
                    <a:pt x="801" y="138"/>
                  </a:lnTo>
                  <a:lnTo>
                    <a:pt x="828" y="161"/>
                  </a:lnTo>
                  <a:lnTo>
                    <a:pt x="856" y="185"/>
                  </a:lnTo>
                  <a:lnTo>
                    <a:pt x="884" y="211"/>
                  </a:lnTo>
                  <a:lnTo>
                    <a:pt x="914" y="238"/>
                  </a:lnTo>
                  <a:lnTo>
                    <a:pt x="943" y="268"/>
                  </a:lnTo>
                  <a:lnTo>
                    <a:pt x="974" y="299"/>
                  </a:lnTo>
                  <a:lnTo>
                    <a:pt x="1004" y="331"/>
                  </a:lnTo>
                  <a:lnTo>
                    <a:pt x="1035" y="367"/>
                  </a:lnTo>
                  <a:lnTo>
                    <a:pt x="1066" y="403"/>
                  </a:lnTo>
                  <a:lnTo>
                    <a:pt x="1097" y="441"/>
                  </a:lnTo>
                  <a:lnTo>
                    <a:pt x="1127" y="481"/>
                  </a:lnTo>
                  <a:lnTo>
                    <a:pt x="1157" y="523"/>
                  </a:lnTo>
                  <a:lnTo>
                    <a:pt x="1187" y="567"/>
                  </a:lnTo>
                  <a:lnTo>
                    <a:pt x="1217" y="612"/>
                  </a:lnTo>
                  <a:lnTo>
                    <a:pt x="1246" y="660"/>
                  </a:lnTo>
                  <a:lnTo>
                    <a:pt x="1273" y="709"/>
                  </a:lnTo>
                  <a:lnTo>
                    <a:pt x="1299" y="761"/>
                  </a:lnTo>
                  <a:lnTo>
                    <a:pt x="1324" y="814"/>
                  </a:lnTo>
                  <a:lnTo>
                    <a:pt x="1348" y="869"/>
                  </a:lnTo>
                  <a:lnTo>
                    <a:pt x="1343" y="862"/>
                  </a:lnTo>
                  <a:lnTo>
                    <a:pt x="1327" y="842"/>
                  </a:lnTo>
                  <a:lnTo>
                    <a:pt x="1301" y="810"/>
                  </a:lnTo>
                  <a:lnTo>
                    <a:pt x="1264" y="767"/>
                  </a:lnTo>
                  <a:lnTo>
                    <a:pt x="1220" y="716"/>
                  </a:lnTo>
                  <a:lnTo>
                    <a:pt x="1165" y="659"/>
                  </a:lnTo>
                  <a:lnTo>
                    <a:pt x="1135" y="628"/>
                  </a:lnTo>
                  <a:lnTo>
                    <a:pt x="1102" y="596"/>
                  </a:lnTo>
                  <a:lnTo>
                    <a:pt x="1067" y="564"/>
                  </a:lnTo>
                  <a:lnTo>
                    <a:pt x="1031" y="529"/>
                  </a:lnTo>
                  <a:lnTo>
                    <a:pt x="993" y="495"/>
                  </a:lnTo>
                  <a:lnTo>
                    <a:pt x="952" y="461"/>
                  </a:lnTo>
                  <a:lnTo>
                    <a:pt x="911" y="427"/>
                  </a:lnTo>
                  <a:lnTo>
                    <a:pt x="867" y="391"/>
                  </a:lnTo>
                  <a:lnTo>
                    <a:pt x="821" y="357"/>
                  </a:lnTo>
                  <a:lnTo>
                    <a:pt x="774" y="323"/>
                  </a:lnTo>
                  <a:lnTo>
                    <a:pt x="725" y="290"/>
                  </a:lnTo>
                  <a:lnTo>
                    <a:pt x="675" y="258"/>
                  </a:lnTo>
                  <a:lnTo>
                    <a:pt x="623" y="225"/>
                  </a:lnTo>
                  <a:lnTo>
                    <a:pt x="571" y="195"/>
                  </a:lnTo>
                  <a:lnTo>
                    <a:pt x="516" y="166"/>
                  </a:lnTo>
                  <a:lnTo>
                    <a:pt x="461" y="139"/>
                  </a:lnTo>
                  <a:lnTo>
                    <a:pt x="403" y="113"/>
                  </a:lnTo>
                  <a:lnTo>
                    <a:pt x="344" y="91"/>
                  </a:lnTo>
                  <a:lnTo>
                    <a:pt x="285" y="69"/>
                  </a:lnTo>
                  <a:lnTo>
                    <a:pt x="225" y="50"/>
                  </a:lnTo>
                  <a:lnTo>
                    <a:pt x="237" y="59"/>
                  </a:lnTo>
                  <a:lnTo>
                    <a:pt x="269" y="87"/>
                  </a:lnTo>
                  <a:lnTo>
                    <a:pt x="292" y="108"/>
                  </a:lnTo>
                  <a:lnTo>
                    <a:pt x="316" y="132"/>
                  </a:lnTo>
                  <a:lnTo>
                    <a:pt x="345" y="161"/>
                  </a:lnTo>
                  <a:lnTo>
                    <a:pt x="376" y="193"/>
                  </a:lnTo>
                  <a:lnTo>
                    <a:pt x="408" y="229"/>
                  </a:lnTo>
                  <a:lnTo>
                    <a:pt x="442" y="268"/>
                  </a:lnTo>
                  <a:lnTo>
                    <a:pt x="475" y="309"/>
                  </a:lnTo>
                  <a:lnTo>
                    <a:pt x="509" y="355"/>
                  </a:lnTo>
                  <a:lnTo>
                    <a:pt x="526" y="379"/>
                  </a:lnTo>
                  <a:lnTo>
                    <a:pt x="543" y="404"/>
                  </a:lnTo>
                  <a:lnTo>
                    <a:pt x="558" y="429"/>
                  </a:lnTo>
                  <a:lnTo>
                    <a:pt x="574" y="455"/>
                  </a:lnTo>
                  <a:lnTo>
                    <a:pt x="589" y="481"/>
                  </a:lnTo>
                  <a:lnTo>
                    <a:pt x="604" y="508"/>
                  </a:lnTo>
                  <a:lnTo>
                    <a:pt x="618" y="536"/>
                  </a:lnTo>
                  <a:lnTo>
                    <a:pt x="632" y="564"/>
                  </a:lnTo>
                  <a:lnTo>
                    <a:pt x="612" y="553"/>
                  </a:lnTo>
                  <a:lnTo>
                    <a:pt x="560" y="524"/>
                  </a:lnTo>
                  <a:lnTo>
                    <a:pt x="525" y="502"/>
                  </a:lnTo>
                  <a:lnTo>
                    <a:pt x="483" y="476"/>
                  </a:lnTo>
                  <a:lnTo>
                    <a:pt x="438" y="445"/>
                  </a:lnTo>
                  <a:lnTo>
                    <a:pt x="389" y="410"/>
                  </a:lnTo>
                  <a:lnTo>
                    <a:pt x="364" y="391"/>
                  </a:lnTo>
                  <a:lnTo>
                    <a:pt x="338" y="372"/>
                  </a:lnTo>
                  <a:lnTo>
                    <a:pt x="312" y="351"/>
                  </a:lnTo>
                  <a:lnTo>
                    <a:pt x="286" y="329"/>
                  </a:lnTo>
                  <a:lnTo>
                    <a:pt x="259" y="306"/>
                  </a:lnTo>
                  <a:lnTo>
                    <a:pt x="234" y="284"/>
                  </a:lnTo>
                  <a:lnTo>
                    <a:pt x="208" y="259"/>
                  </a:lnTo>
                  <a:lnTo>
                    <a:pt x="182" y="234"/>
                  </a:lnTo>
                  <a:lnTo>
                    <a:pt x="156" y="208"/>
                  </a:lnTo>
                  <a:lnTo>
                    <a:pt x="131" y="181"/>
                  </a:lnTo>
                  <a:lnTo>
                    <a:pt x="107" y="153"/>
                  </a:lnTo>
                  <a:lnTo>
                    <a:pt x="83" y="124"/>
                  </a:lnTo>
                  <a:lnTo>
                    <a:pt x="61" y="95"/>
                  </a:lnTo>
                  <a:lnTo>
                    <a:pt x="40" y="65"/>
                  </a:lnTo>
                  <a:lnTo>
                    <a:pt x="19" y="3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B39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6" name="Freeform 52"/>
            <p:cNvSpPr>
              <a:spLocks/>
            </p:cNvSpPr>
            <p:nvPr/>
          </p:nvSpPr>
          <p:spPr bwMode="auto">
            <a:xfrm>
              <a:off x="3992" y="1234"/>
              <a:ext cx="121" cy="223"/>
            </a:xfrm>
            <a:custGeom>
              <a:avLst/>
              <a:gdLst/>
              <a:ahLst/>
              <a:cxnLst>
                <a:cxn ang="0">
                  <a:pos x="622" y="62"/>
                </a:cxn>
                <a:cxn ang="0">
                  <a:pos x="638" y="86"/>
                </a:cxn>
                <a:cxn ang="0">
                  <a:pos x="664" y="132"/>
                </a:cxn>
                <a:cxn ang="0">
                  <a:pos x="685" y="183"/>
                </a:cxn>
                <a:cxn ang="0">
                  <a:pos x="698" y="224"/>
                </a:cxn>
                <a:cxn ang="0">
                  <a:pos x="710" y="269"/>
                </a:cxn>
                <a:cxn ang="0">
                  <a:pos x="718" y="321"/>
                </a:cxn>
                <a:cxn ang="0">
                  <a:pos x="723" y="378"/>
                </a:cxn>
                <a:cxn ang="0">
                  <a:pos x="723" y="440"/>
                </a:cxn>
                <a:cxn ang="0">
                  <a:pos x="719" y="509"/>
                </a:cxn>
                <a:cxn ang="0">
                  <a:pos x="708" y="582"/>
                </a:cxn>
                <a:cxn ang="0">
                  <a:pos x="689" y="660"/>
                </a:cxn>
                <a:cxn ang="0">
                  <a:pos x="663" y="743"/>
                </a:cxn>
                <a:cxn ang="0">
                  <a:pos x="591" y="489"/>
                </a:cxn>
                <a:cxn ang="0">
                  <a:pos x="552" y="549"/>
                </a:cxn>
                <a:cxn ang="0">
                  <a:pos x="513" y="617"/>
                </a:cxn>
                <a:cxn ang="0">
                  <a:pos x="466" y="702"/>
                </a:cxn>
                <a:cxn ang="0">
                  <a:pos x="418" y="803"/>
                </a:cxn>
                <a:cxn ang="0">
                  <a:pos x="396" y="855"/>
                </a:cxn>
                <a:cxn ang="0">
                  <a:pos x="374" y="910"/>
                </a:cxn>
                <a:cxn ang="0">
                  <a:pos x="355" y="966"/>
                </a:cxn>
                <a:cxn ang="0">
                  <a:pos x="340" y="1024"/>
                </a:cxn>
                <a:cxn ang="0">
                  <a:pos x="328" y="1080"/>
                </a:cxn>
                <a:cxn ang="0">
                  <a:pos x="321" y="1135"/>
                </a:cxn>
                <a:cxn ang="0">
                  <a:pos x="312" y="1094"/>
                </a:cxn>
                <a:cxn ang="0">
                  <a:pos x="302" y="1047"/>
                </a:cxn>
                <a:cxn ang="0">
                  <a:pos x="294" y="984"/>
                </a:cxn>
                <a:cxn ang="0">
                  <a:pos x="288" y="907"/>
                </a:cxn>
                <a:cxn ang="0">
                  <a:pos x="285" y="818"/>
                </a:cxn>
                <a:cxn ang="0">
                  <a:pos x="288" y="720"/>
                </a:cxn>
                <a:cxn ang="0">
                  <a:pos x="299" y="613"/>
                </a:cxn>
                <a:cxn ang="0">
                  <a:pos x="287" y="633"/>
                </a:cxn>
                <a:cxn ang="0">
                  <a:pos x="252" y="690"/>
                </a:cxn>
                <a:cxn ang="0">
                  <a:pos x="207" y="775"/>
                </a:cxn>
                <a:cxn ang="0">
                  <a:pos x="155" y="879"/>
                </a:cxn>
                <a:cxn ang="0">
                  <a:pos x="130" y="937"/>
                </a:cxn>
                <a:cxn ang="0">
                  <a:pos x="106" y="997"/>
                </a:cxn>
                <a:cxn ang="0">
                  <a:pos x="84" y="1057"/>
                </a:cxn>
                <a:cxn ang="0">
                  <a:pos x="67" y="1117"/>
                </a:cxn>
                <a:cxn ang="0">
                  <a:pos x="53" y="1177"/>
                </a:cxn>
                <a:cxn ang="0">
                  <a:pos x="46" y="1234"/>
                </a:cxn>
                <a:cxn ang="0">
                  <a:pos x="44" y="1289"/>
                </a:cxn>
                <a:cxn ang="0">
                  <a:pos x="50" y="1339"/>
                </a:cxn>
                <a:cxn ang="0">
                  <a:pos x="40" y="1303"/>
                </a:cxn>
                <a:cxn ang="0">
                  <a:pos x="30" y="1259"/>
                </a:cxn>
                <a:cxn ang="0">
                  <a:pos x="19" y="1202"/>
                </a:cxn>
                <a:cxn ang="0">
                  <a:pos x="10" y="1131"/>
                </a:cxn>
                <a:cxn ang="0">
                  <a:pos x="3" y="1051"/>
                </a:cxn>
                <a:cxn ang="0">
                  <a:pos x="0" y="959"/>
                </a:cxn>
                <a:cxn ang="0">
                  <a:pos x="6" y="861"/>
                </a:cxn>
                <a:cxn ang="0">
                  <a:pos x="18" y="757"/>
                </a:cxn>
                <a:cxn ang="0">
                  <a:pos x="42" y="648"/>
                </a:cxn>
                <a:cxn ang="0">
                  <a:pos x="77" y="537"/>
                </a:cxn>
                <a:cxn ang="0">
                  <a:pos x="127" y="425"/>
                </a:cxn>
                <a:cxn ang="0">
                  <a:pos x="192" y="314"/>
                </a:cxn>
                <a:cxn ang="0">
                  <a:pos x="276" y="205"/>
                </a:cxn>
                <a:cxn ang="0">
                  <a:pos x="379" y="100"/>
                </a:cxn>
                <a:cxn ang="0">
                  <a:pos x="503" y="0"/>
                </a:cxn>
                <a:cxn ang="0">
                  <a:pos x="620" y="59"/>
                </a:cxn>
              </a:cxnLst>
              <a:rect l="0" t="0" r="r" b="b"/>
              <a:pathLst>
                <a:path w="724" h="1339">
                  <a:moveTo>
                    <a:pt x="620" y="59"/>
                  </a:moveTo>
                  <a:lnTo>
                    <a:pt x="622" y="62"/>
                  </a:lnTo>
                  <a:lnTo>
                    <a:pt x="628" y="71"/>
                  </a:lnTo>
                  <a:lnTo>
                    <a:pt x="638" y="86"/>
                  </a:lnTo>
                  <a:lnTo>
                    <a:pt x="650" y="106"/>
                  </a:lnTo>
                  <a:lnTo>
                    <a:pt x="664" y="132"/>
                  </a:lnTo>
                  <a:lnTo>
                    <a:pt x="678" y="164"/>
                  </a:lnTo>
                  <a:lnTo>
                    <a:pt x="685" y="183"/>
                  </a:lnTo>
                  <a:lnTo>
                    <a:pt x="691" y="203"/>
                  </a:lnTo>
                  <a:lnTo>
                    <a:pt x="698" y="224"/>
                  </a:lnTo>
                  <a:lnTo>
                    <a:pt x="704" y="245"/>
                  </a:lnTo>
                  <a:lnTo>
                    <a:pt x="710" y="269"/>
                  </a:lnTo>
                  <a:lnTo>
                    <a:pt x="714" y="294"/>
                  </a:lnTo>
                  <a:lnTo>
                    <a:pt x="718" y="321"/>
                  </a:lnTo>
                  <a:lnTo>
                    <a:pt x="721" y="349"/>
                  </a:lnTo>
                  <a:lnTo>
                    <a:pt x="723" y="378"/>
                  </a:lnTo>
                  <a:lnTo>
                    <a:pt x="724" y="408"/>
                  </a:lnTo>
                  <a:lnTo>
                    <a:pt x="723" y="440"/>
                  </a:lnTo>
                  <a:lnTo>
                    <a:pt x="722" y="474"/>
                  </a:lnTo>
                  <a:lnTo>
                    <a:pt x="719" y="509"/>
                  </a:lnTo>
                  <a:lnTo>
                    <a:pt x="714" y="544"/>
                  </a:lnTo>
                  <a:lnTo>
                    <a:pt x="708" y="582"/>
                  </a:lnTo>
                  <a:lnTo>
                    <a:pt x="699" y="620"/>
                  </a:lnTo>
                  <a:lnTo>
                    <a:pt x="689" y="660"/>
                  </a:lnTo>
                  <a:lnTo>
                    <a:pt x="678" y="701"/>
                  </a:lnTo>
                  <a:lnTo>
                    <a:pt x="663" y="743"/>
                  </a:lnTo>
                  <a:lnTo>
                    <a:pt x="647" y="787"/>
                  </a:lnTo>
                  <a:lnTo>
                    <a:pt x="591" y="489"/>
                  </a:lnTo>
                  <a:lnTo>
                    <a:pt x="580" y="505"/>
                  </a:lnTo>
                  <a:lnTo>
                    <a:pt x="552" y="549"/>
                  </a:lnTo>
                  <a:lnTo>
                    <a:pt x="533" y="580"/>
                  </a:lnTo>
                  <a:lnTo>
                    <a:pt x="513" y="617"/>
                  </a:lnTo>
                  <a:lnTo>
                    <a:pt x="490" y="657"/>
                  </a:lnTo>
                  <a:lnTo>
                    <a:pt x="466" y="702"/>
                  </a:lnTo>
                  <a:lnTo>
                    <a:pt x="442" y="751"/>
                  </a:lnTo>
                  <a:lnTo>
                    <a:pt x="418" y="803"/>
                  </a:lnTo>
                  <a:lnTo>
                    <a:pt x="406" y="828"/>
                  </a:lnTo>
                  <a:lnTo>
                    <a:pt x="396" y="855"/>
                  </a:lnTo>
                  <a:lnTo>
                    <a:pt x="384" y="883"/>
                  </a:lnTo>
                  <a:lnTo>
                    <a:pt x="374" y="910"/>
                  </a:lnTo>
                  <a:lnTo>
                    <a:pt x="364" y="938"/>
                  </a:lnTo>
                  <a:lnTo>
                    <a:pt x="355" y="966"/>
                  </a:lnTo>
                  <a:lnTo>
                    <a:pt x="347" y="996"/>
                  </a:lnTo>
                  <a:lnTo>
                    <a:pt x="340" y="1024"/>
                  </a:lnTo>
                  <a:lnTo>
                    <a:pt x="333" y="1052"/>
                  </a:lnTo>
                  <a:lnTo>
                    <a:pt x="328" y="1080"/>
                  </a:lnTo>
                  <a:lnTo>
                    <a:pt x="324" y="1108"/>
                  </a:lnTo>
                  <a:lnTo>
                    <a:pt x="321" y="1135"/>
                  </a:lnTo>
                  <a:lnTo>
                    <a:pt x="318" y="1124"/>
                  </a:lnTo>
                  <a:lnTo>
                    <a:pt x="312" y="1094"/>
                  </a:lnTo>
                  <a:lnTo>
                    <a:pt x="307" y="1073"/>
                  </a:lnTo>
                  <a:lnTo>
                    <a:pt x="302" y="1047"/>
                  </a:lnTo>
                  <a:lnTo>
                    <a:pt x="298" y="1017"/>
                  </a:lnTo>
                  <a:lnTo>
                    <a:pt x="294" y="984"/>
                  </a:lnTo>
                  <a:lnTo>
                    <a:pt x="291" y="947"/>
                  </a:lnTo>
                  <a:lnTo>
                    <a:pt x="288" y="907"/>
                  </a:lnTo>
                  <a:lnTo>
                    <a:pt x="286" y="864"/>
                  </a:lnTo>
                  <a:lnTo>
                    <a:pt x="285" y="818"/>
                  </a:lnTo>
                  <a:lnTo>
                    <a:pt x="286" y="770"/>
                  </a:lnTo>
                  <a:lnTo>
                    <a:pt x="288" y="720"/>
                  </a:lnTo>
                  <a:lnTo>
                    <a:pt x="293" y="667"/>
                  </a:lnTo>
                  <a:lnTo>
                    <a:pt x="299" y="613"/>
                  </a:lnTo>
                  <a:lnTo>
                    <a:pt x="296" y="618"/>
                  </a:lnTo>
                  <a:lnTo>
                    <a:pt x="287" y="633"/>
                  </a:lnTo>
                  <a:lnTo>
                    <a:pt x="271" y="658"/>
                  </a:lnTo>
                  <a:lnTo>
                    <a:pt x="252" y="690"/>
                  </a:lnTo>
                  <a:lnTo>
                    <a:pt x="231" y="730"/>
                  </a:lnTo>
                  <a:lnTo>
                    <a:pt x="207" y="775"/>
                  </a:lnTo>
                  <a:lnTo>
                    <a:pt x="181" y="825"/>
                  </a:lnTo>
                  <a:lnTo>
                    <a:pt x="155" y="879"/>
                  </a:lnTo>
                  <a:lnTo>
                    <a:pt x="143" y="908"/>
                  </a:lnTo>
                  <a:lnTo>
                    <a:pt x="130" y="937"/>
                  </a:lnTo>
                  <a:lnTo>
                    <a:pt x="118" y="966"/>
                  </a:lnTo>
                  <a:lnTo>
                    <a:pt x="106" y="997"/>
                  </a:lnTo>
                  <a:lnTo>
                    <a:pt x="95" y="1027"/>
                  </a:lnTo>
                  <a:lnTo>
                    <a:pt x="84" y="1057"/>
                  </a:lnTo>
                  <a:lnTo>
                    <a:pt x="75" y="1087"/>
                  </a:lnTo>
                  <a:lnTo>
                    <a:pt x="67" y="1117"/>
                  </a:lnTo>
                  <a:lnTo>
                    <a:pt x="60" y="1147"/>
                  </a:lnTo>
                  <a:lnTo>
                    <a:pt x="53" y="1177"/>
                  </a:lnTo>
                  <a:lnTo>
                    <a:pt x="49" y="1206"/>
                  </a:lnTo>
                  <a:lnTo>
                    <a:pt x="46" y="1234"/>
                  </a:lnTo>
                  <a:lnTo>
                    <a:pt x="44" y="1262"/>
                  </a:lnTo>
                  <a:lnTo>
                    <a:pt x="44" y="1289"/>
                  </a:lnTo>
                  <a:lnTo>
                    <a:pt x="46" y="1315"/>
                  </a:lnTo>
                  <a:lnTo>
                    <a:pt x="50" y="1339"/>
                  </a:lnTo>
                  <a:lnTo>
                    <a:pt x="47" y="1330"/>
                  </a:lnTo>
                  <a:lnTo>
                    <a:pt x="40" y="1303"/>
                  </a:lnTo>
                  <a:lnTo>
                    <a:pt x="35" y="1283"/>
                  </a:lnTo>
                  <a:lnTo>
                    <a:pt x="30" y="1259"/>
                  </a:lnTo>
                  <a:lnTo>
                    <a:pt x="24" y="1232"/>
                  </a:lnTo>
                  <a:lnTo>
                    <a:pt x="19" y="1202"/>
                  </a:lnTo>
                  <a:lnTo>
                    <a:pt x="14" y="1168"/>
                  </a:lnTo>
                  <a:lnTo>
                    <a:pt x="10" y="1131"/>
                  </a:lnTo>
                  <a:lnTo>
                    <a:pt x="6" y="1092"/>
                  </a:lnTo>
                  <a:lnTo>
                    <a:pt x="3" y="1051"/>
                  </a:lnTo>
                  <a:lnTo>
                    <a:pt x="0" y="1006"/>
                  </a:lnTo>
                  <a:lnTo>
                    <a:pt x="0" y="959"/>
                  </a:lnTo>
                  <a:lnTo>
                    <a:pt x="2" y="911"/>
                  </a:lnTo>
                  <a:lnTo>
                    <a:pt x="6" y="861"/>
                  </a:lnTo>
                  <a:lnTo>
                    <a:pt x="11" y="810"/>
                  </a:lnTo>
                  <a:lnTo>
                    <a:pt x="18" y="757"/>
                  </a:lnTo>
                  <a:lnTo>
                    <a:pt x="28" y="703"/>
                  </a:lnTo>
                  <a:lnTo>
                    <a:pt x="42" y="648"/>
                  </a:lnTo>
                  <a:lnTo>
                    <a:pt x="58" y="593"/>
                  </a:lnTo>
                  <a:lnTo>
                    <a:pt x="77" y="537"/>
                  </a:lnTo>
                  <a:lnTo>
                    <a:pt x="100" y="481"/>
                  </a:lnTo>
                  <a:lnTo>
                    <a:pt x="127" y="425"/>
                  </a:lnTo>
                  <a:lnTo>
                    <a:pt x="158" y="369"/>
                  </a:lnTo>
                  <a:lnTo>
                    <a:pt x="192" y="314"/>
                  </a:lnTo>
                  <a:lnTo>
                    <a:pt x="232" y="259"/>
                  </a:lnTo>
                  <a:lnTo>
                    <a:pt x="276" y="205"/>
                  </a:lnTo>
                  <a:lnTo>
                    <a:pt x="325" y="151"/>
                  </a:lnTo>
                  <a:lnTo>
                    <a:pt x="379" y="100"/>
                  </a:lnTo>
                  <a:lnTo>
                    <a:pt x="438" y="49"/>
                  </a:lnTo>
                  <a:lnTo>
                    <a:pt x="503" y="0"/>
                  </a:lnTo>
                  <a:lnTo>
                    <a:pt x="549" y="341"/>
                  </a:lnTo>
                  <a:lnTo>
                    <a:pt x="620" y="59"/>
                  </a:lnTo>
                  <a:close/>
                </a:path>
              </a:pathLst>
            </a:custGeom>
            <a:solidFill>
              <a:srgbClr val="7B39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7" name="Freeform 53"/>
            <p:cNvSpPr>
              <a:spLocks/>
            </p:cNvSpPr>
            <p:nvPr/>
          </p:nvSpPr>
          <p:spPr bwMode="auto">
            <a:xfrm>
              <a:off x="4300" y="1625"/>
              <a:ext cx="33" cy="79"/>
            </a:xfrm>
            <a:custGeom>
              <a:avLst/>
              <a:gdLst/>
              <a:ahLst/>
              <a:cxnLst>
                <a:cxn ang="0">
                  <a:pos x="74" y="8"/>
                </a:cxn>
                <a:cxn ang="0">
                  <a:pos x="75" y="46"/>
                </a:cxn>
                <a:cxn ang="0">
                  <a:pos x="79" y="83"/>
                </a:cxn>
                <a:cxn ang="0">
                  <a:pos x="86" y="123"/>
                </a:cxn>
                <a:cxn ang="0">
                  <a:pos x="100" y="164"/>
                </a:cxn>
                <a:cxn ang="0">
                  <a:pos x="114" y="192"/>
                </a:cxn>
                <a:cxn ang="0">
                  <a:pos x="126" y="208"/>
                </a:cxn>
                <a:cxn ang="0">
                  <a:pos x="140" y="223"/>
                </a:cxn>
                <a:cxn ang="0">
                  <a:pos x="157" y="235"/>
                </a:cxn>
                <a:cxn ang="0">
                  <a:pos x="175" y="244"/>
                </a:cxn>
                <a:cxn ang="0">
                  <a:pos x="188" y="256"/>
                </a:cxn>
                <a:cxn ang="0">
                  <a:pos x="195" y="269"/>
                </a:cxn>
                <a:cxn ang="0">
                  <a:pos x="199" y="286"/>
                </a:cxn>
                <a:cxn ang="0">
                  <a:pos x="198" y="303"/>
                </a:cxn>
                <a:cxn ang="0">
                  <a:pos x="194" y="321"/>
                </a:cxn>
                <a:cxn ang="0">
                  <a:pos x="186" y="341"/>
                </a:cxn>
                <a:cxn ang="0">
                  <a:pos x="176" y="361"/>
                </a:cxn>
                <a:cxn ang="0">
                  <a:pos x="155" y="390"/>
                </a:cxn>
                <a:cxn ang="0">
                  <a:pos x="123" y="424"/>
                </a:cxn>
                <a:cxn ang="0">
                  <a:pos x="96" y="446"/>
                </a:cxn>
                <a:cxn ang="0">
                  <a:pos x="78" y="457"/>
                </a:cxn>
                <a:cxn ang="0">
                  <a:pos x="60" y="466"/>
                </a:cxn>
                <a:cxn ang="0">
                  <a:pos x="44" y="471"/>
                </a:cxn>
                <a:cxn ang="0">
                  <a:pos x="41" y="466"/>
                </a:cxn>
                <a:cxn ang="0">
                  <a:pos x="58" y="435"/>
                </a:cxn>
                <a:cxn ang="0">
                  <a:pos x="72" y="403"/>
                </a:cxn>
                <a:cxn ang="0">
                  <a:pos x="82" y="367"/>
                </a:cxn>
                <a:cxn ang="0">
                  <a:pos x="86" y="337"/>
                </a:cxn>
                <a:cxn ang="0">
                  <a:pos x="85" y="315"/>
                </a:cxn>
                <a:cxn ang="0">
                  <a:pos x="82" y="294"/>
                </a:cxn>
                <a:cxn ang="0">
                  <a:pos x="75" y="274"/>
                </a:cxn>
                <a:cxn ang="0">
                  <a:pos x="65" y="253"/>
                </a:cxn>
                <a:cxn ang="0">
                  <a:pos x="49" y="233"/>
                </a:cxn>
                <a:cxn ang="0">
                  <a:pos x="31" y="214"/>
                </a:cxn>
                <a:cxn ang="0">
                  <a:pos x="17" y="195"/>
                </a:cxn>
                <a:cxn ang="0">
                  <a:pos x="8" y="176"/>
                </a:cxn>
                <a:cxn ang="0">
                  <a:pos x="2" y="156"/>
                </a:cxn>
                <a:cxn ang="0">
                  <a:pos x="0" y="137"/>
                </a:cxn>
                <a:cxn ang="0">
                  <a:pos x="2" y="118"/>
                </a:cxn>
                <a:cxn ang="0">
                  <a:pos x="7" y="100"/>
                </a:cxn>
                <a:cxn ang="0">
                  <a:pos x="14" y="83"/>
                </a:cxn>
                <a:cxn ang="0">
                  <a:pos x="26" y="59"/>
                </a:cxn>
                <a:cxn ang="0">
                  <a:pos x="45" y="32"/>
                </a:cxn>
                <a:cxn ang="0">
                  <a:pos x="69" y="6"/>
                </a:cxn>
              </a:cxnLst>
              <a:rect l="0" t="0" r="r" b="b"/>
              <a:pathLst>
                <a:path w="199" h="473">
                  <a:moveTo>
                    <a:pt x="74" y="0"/>
                  </a:moveTo>
                  <a:lnTo>
                    <a:pt x="74" y="8"/>
                  </a:lnTo>
                  <a:lnTo>
                    <a:pt x="74" y="31"/>
                  </a:lnTo>
                  <a:lnTo>
                    <a:pt x="75" y="46"/>
                  </a:lnTo>
                  <a:lnTo>
                    <a:pt x="77" y="64"/>
                  </a:lnTo>
                  <a:lnTo>
                    <a:pt x="79" y="83"/>
                  </a:lnTo>
                  <a:lnTo>
                    <a:pt x="82" y="102"/>
                  </a:lnTo>
                  <a:lnTo>
                    <a:pt x="86" y="123"/>
                  </a:lnTo>
                  <a:lnTo>
                    <a:pt x="93" y="144"/>
                  </a:lnTo>
                  <a:lnTo>
                    <a:pt x="100" y="164"/>
                  </a:lnTo>
                  <a:lnTo>
                    <a:pt x="109" y="183"/>
                  </a:lnTo>
                  <a:lnTo>
                    <a:pt x="114" y="192"/>
                  </a:lnTo>
                  <a:lnTo>
                    <a:pt x="120" y="201"/>
                  </a:lnTo>
                  <a:lnTo>
                    <a:pt x="126" y="208"/>
                  </a:lnTo>
                  <a:lnTo>
                    <a:pt x="133" y="216"/>
                  </a:lnTo>
                  <a:lnTo>
                    <a:pt x="140" y="223"/>
                  </a:lnTo>
                  <a:lnTo>
                    <a:pt x="148" y="229"/>
                  </a:lnTo>
                  <a:lnTo>
                    <a:pt x="157" y="235"/>
                  </a:lnTo>
                  <a:lnTo>
                    <a:pt x="165" y="239"/>
                  </a:lnTo>
                  <a:lnTo>
                    <a:pt x="175" y="244"/>
                  </a:lnTo>
                  <a:lnTo>
                    <a:pt x="182" y="250"/>
                  </a:lnTo>
                  <a:lnTo>
                    <a:pt x="188" y="256"/>
                  </a:lnTo>
                  <a:lnTo>
                    <a:pt x="192" y="262"/>
                  </a:lnTo>
                  <a:lnTo>
                    <a:pt x="195" y="269"/>
                  </a:lnTo>
                  <a:lnTo>
                    <a:pt x="198" y="278"/>
                  </a:lnTo>
                  <a:lnTo>
                    <a:pt x="199" y="286"/>
                  </a:lnTo>
                  <a:lnTo>
                    <a:pt x="199" y="294"/>
                  </a:lnTo>
                  <a:lnTo>
                    <a:pt x="198" y="303"/>
                  </a:lnTo>
                  <a:lnTo>
                    <a:pt x="196" y="312"/>
                  </a:lnTo>
                  <a:lnTo>
                    <a:pt x="194" y="321"/>
                  </a:lnTo>
                  <a:lnTo>
                    <a:pt x="190" y="332"/>
                  </a:lnTo>
                  <a:lnTo>
                    <a:pt x="186" y="341"/>
                  </a:lnTo>
                  <a:lnTo>
                    <a:pt x="181" y="350"/>
                  </a:lnTo>
                  <a:lnTo>
                    <a:pt x="176" y="361"/>
                  </a:lnTo>
                  <a:lnTo>
                    <a:pt x="169" y="370"/>
                  </a:lnTo>
                  <a:lnTo>
                    <a:pt x="155" y="390"/>
                  </a:lnTo>
                  <a:lnTo>
                    <a:pt x="139" y="407"/>
                  </a:lnTo>
                  <a:lnTo>
                    <a:pt x="123" y="424"/>
                  </a:lnTo>
                  <a:lnTo>
                    <a:pt x="105" y="440"/>
                  </a:lnTo>
                  <a:lnTo>
                    <a:pt x="96" y="446"/>
                  </a:lnTo>
                  <a:lnTo>
                    <a:pt x="86" y="452"/>
                  </a:lnTo>
                  <a:lnTo>
                    <a:pt x="78" y="457"/>
                  </a:lnTo>
                  <a:lnTo>
                    <a:pt x="69" y="462"/>
                  </a:lnTo>
                  <a:lnTo>
                    <a:pt x="60" y="466"/>
                  </a:lnTo>
                  <a:lnTo>
                    <a:pt x="52" y="469"/>
                  </a:lnTo>
                  <a:lnTo>
                    <a:pt x="44" y="471"/>
                  </a:lnTo>
                  <a:lnTo>
                    <a:pt x="36" y="473"/>
                  </a:lnTo>
                  <a:lnTo>
                    <a:pt x="41" y="466"/>
                  </a:lnTo>
                  <a:lnTo>
                    <a:pt x="51" y="448"/>
                  </a:lnTo>
                  <a:lnTo>
                    <a:pt x="58" y="435"/>
                  </a:lnTo>
                  <a:lnTo>
                    <a:pt x="65" y="420"/>
                  </a:lnTo>
                  <a:lnTo>
                    <a:pt x="72" y="403"/>
                  </a:lnTo>
                  <a:lnTo>
                    <a:pt x="78" y="386"/>
                  </a:lnTo>
                  <a:lnTo>
                    <a:pt x="82" y="367"/>
                  </a:lnTo>
                  <a:lnTo>
                    <a:pt x="85" y="346"/>
                  </a:lnTo>
                  <a:lnTo>
                    <a:pt x="86" y="337"/>
                  </a:lnTo>
                  <a:lnTo>
                    <a:pt x="86" y="325"/>
                  </a:lnTo>
                  <a:lnTo>
                    <a:pt x="85" y="315"/>
                  </a:lnTo>
                  <a:lnTo>
                    <a:pt x="84" y="305"/>
                  </a:lnTo>
                  <a:lnTo>
                    <a:pt x="82" y="294"/>
                  </a:lnTo>
                  <a:lnTo>
                    <a:pt x="79" y="284"/>
                  </a:lnTo>
                  <a:lnTo>
                    <a:pt x="75" y="274"/>
                  </a:lnTo>
                  <a:lnTo>
                    <a:pt x="71" y="263"/>
                  </a:lnTo>
                  <a:lnTo>
                    <a:pt x="65" y="253"/>
                  </a:lnTo>
                  <a:lnTo>
                    <a:pt x="57" y="243"/>
                  </a:lnTo>
                  <a:lnTo>
                    <a:pt x="49" y="233"/>
                  </a:lnTo>
                  <a:lnTo>
                    <a:pt x="40" y="224"/>
                  </a:lnTo>
                  <a:lnTo>
                    <a:pt x="31" y="214"/>
                  </a:lnTo>
                  <a:lnTo>
                    <a:pt x="23" y="205"/>
                  </a:lnTo>
                  <a:lnTo>
                    <a:pt x="17" y="195"/>
                  </a:lnTo>
                  <a:lnTo>
                    <a:pt x="12" y="185"/>
                  </a:lnTo>
                  <a:lnTo>
                    <a:pt x="8" y="176"/>
                  </a:lnTo>
                  <a:lnTo>
                    <a:pt x="4" y="166"/>
                  </a:lnTo>
                  <a:lnTo>
                    <a:pt x="2" y="156"/>
                  </a:lnTo>
                  <a:lnTo>
                    <a:pt x="1" y="146"/>
                  </a:lnTo>
                  <a:lnTo>
                    <a:pt x="0" y="137"/>
                  </a:lnTo>
                  <a:lnTo>
                    <a:pt x="1" y="127"/>
                  </a:lnTo>
                  <a:lnTo>
                    <a:pt x="2" y="118"/>
                  </a:lnTo>
                  <a:lnTo>
                    <a:pt x="4" y="109"/>
                  </a:lnTo>
                  <a:lnTo>
                    <a:pt x="7" y="100"/>
                  </a:lnTo>
                  <a:lnTo>
                    <a:pt x="10" y="91"/>
                  </a:lnTo>
                  <a:lnTo>
                    <a:pt x="14" y="83"/>
                  </a:lnTo>
                  <a:lnTo>
                    <a:pt x="18" y="74"/>
                  </a:lnTo>
                  <a:lnTo>
                    <a:pt x="26" y="59"/>
                  </a:lnTo>
                  <a:lnTo>
                    <a:pt x="36" y="44"/>
                  </a:lnTo>
                  <a:lnTo>
                    <a:pt x="45" y="32"/>
                  </a:lnTo>
                  <a:lnTo>
                    <a:pt x="54" y="20"/>
                  </a:lnTo>
                  <a:lnTo>
                    <a:pt x="69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B72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8" name="Freeform 54"/>
            <p:cNvSpPr>
              <a:spLocks/>
            </p:cNvSpPr>
            <p:nvPr/>
          </p:nvSpPr>
          <p:spPr bwMode="auto">
            <a:xfrm>
              <a:off x="4249" y="1764"/>
              <a:ext cx="79" cy="19"/>
            </a:xfrm>
            <a:custGeom>
              <a:avLst/>
              <a:gdLst/>
              <a:ahLst/>
              <a:cxnLst>
                <a:cxn ang="0">
                  <a:pos x="472" y="3"/>
                </a:cxn>
                <a:cxn ang="0">
                  <a:pos x="461" y="2"/>
                </a:cxn>
                <a:cxn ang="0">
                  <a:pos x="430" y="1"/>
                </a:cxn>
                <a:cxn ang="0">
                  <a:pos x="382" y="0"/>
                </a:cxn>
                <a:cxn ang="0">
                  <a:pos x="320" y="0"/>
                </a:cxn>
                <a:cxn ang="0">
                  <a:pos x="286" y="1"/>
                </a:cxn>
                <a:cxn ang="0">
                  <a:pos x="248" y="2"/>
                </a:cxn>
                <a:cxn ang="0">
                  <a:pos x="210" y="4"/>
                </a:cxn>
                <a:cxn ang="0">
                  <a:pos x="170" y="7"/>
                </a:cxn>
                <a:cxn ang="0">
                  <a:pos x="129" y="12"/>
                </a:cxn>
                <a:cxn ang="0">
                  <a:pos x="89" y="17"/>
                </a:cxn>
                <a:cxn ang="0">
                  <a:pos x="47" y="25"/>
                </a:cxn>
                <a:cxn ang="0">
                  <a:pos x="7" y="32"/>
                </a:cxn>
                <a:cxn ang="0">
                  <a:pos x="0" y="116"/>
                </a:cxn>
                <a:cxn ang="0">
                  <a:pos x="10" y="113"/>
                </a:cxn>
                <a:cxn ang="0">
                  <a:pos x="38" y="105"/>
                </a:cxn>
                <a:cxn ang="0">
                  <a:pos x="57" y="99"/>
                </a:cxn>
                <a:cxn ang="0">
                  <a:pos x="81" y="94"/>
                </a:cxn>
                <a:cxn ang="0">
                  <a:pos x="108" y="89"/>
                </a:cxn>
                <a:cxn ang="0">
                  <a:pos x="138" y="84"/>
                </a:cxn>
                <a:cxn ang="0">
                  <a:pos x="172" y="80"/>
                </a:cxn>
                <a:cxn ang="0">
                  <a:pos x="208" y="75"/>
                </a:cxn>
                <a:cxn ang="0">
                  <a:pos x="246" y="72"/>
                </a:cxn>
                <a:cxn ang="0">
                  <a:pos x="287" y="71"/>
                </a:cxn>
                <a:cxn ang="0">
                  <a:pos x="329" y="71"/>
                </a:cxn>
                <a:cxn ang="0">
                  <a:pos x="374" y="74"/>
                </a:cxn>
                <a:cxn ang="0">
                  <a:pos x="397" y="77"/>
                </a:cxn>
                <a:cxn ang="0">
                  <a:pos x="419" y="79"/>
                </a:cxn>
                <a:cxn ang="0">
                  <a:pos x="442" y="82"/>
                </a:cxn>
                <a:cxn ang="0">
                  <a:pos x="466" y="86"/>
                </a:cxn>
                <a:cxn ang="0">
                  <a:pos x="472" y="3"/>
                </a:cxn>
              </a:cxnLst>
              <a:rect l="0" t="0" r="r" b="b"/>
              <a:pathLst>
                <a:path w="472" h="116">
                  <a:moveTo>
                    <a:pt x="472" y="3"/>
                  </a:moveTo>
                  <a:lnTo>
                    <a:pt x="461" y="2"/>
                  </a:lnTo>
                  <a:lnTo>
                    <a:pt x="430" y="1"/>
                  </a:lnTo>
                  <a:lnTo>
                    <a:pt x="382" y="0"/>
                  </a:lnTo>
                  <a:lnTo>
                    <a:pt x="320" y="0"/>
                  </a:lnTo>
                  <a:lnTo>
                    <a:pt x="286" y="1"/>
                  </a:lnTo>
                  <a:lnTo>
                    <a:pt x="248" y="2"/>
                  </a:lnTo>
                  <a:lnTo>
                    <a:pt x="210" y="4"/>
                  </a:lnTo>
                  <a:lnTo>
                    <a:pt x="170" y="7"/>
                  </a:lnTo>
                  <a:lnTo>
                    <a:pt x="129" y="12"/>
                  </a:lnTo>
                  <a:lnTo>
                    <a:pt x="89" y="17"/>
                  </a:lnTo>
                  <a:lnTo>
                    <a:pt x="47" y="25"/>
                  </a:lnTo>
                  <a:lnTo>
                    <a:pt x="7" y="32"/>
                  </a:lnTo>
                  <a:lnTo>
                    <a:pt x="0" y="116"/>
                  </a:lnTo>
                  <a:lnTo>
                    <a:pt x="10" y="113"/>
                  </a:lnTo>
                  <a:lnTo>
                    <a:pt x="38" y="105"/>
                  </a:lnTo>
                  <a:lnTo>
                    <a:pt x="57" y="99"/>
                  </a:lnTo>
                  <a:lnTo>
                    <a:pt x="81" y="94"/>
                  </a:lnTo>
                  <a:lnTo>
                    <a:pt x="108" y="89"/>
                  </a:lnTo>
                  <a:lnTo>
                    <a:pt x="138" y="84"/>
                  </a:lnTo>
                  <a:lnTo>
                    <a:pt x="172" y="80"/>
                  </a:lnTo>
                  <a:lnTo>
                    <a:pt x="208" y="75"/>
                  </a:lnTo>
                  <a:lnTo>
                    <a:pt x="246" y="72"/>
                  </a:lnTo>
                  <a:lnTo>
                    <a:pt x="287" y="71"/>
                  </a:lnTo>
                  <a:lnTo>
                    <a:pt x="329" y="71"/>
                  </a:lnTo>
                  <a:lnTo>
                    <a:pt x="374" y="74"/>
                  </a:lnTo>
                  <a:lnTo>
                    <a:pt x="397" y="77"/>
                  </a:lnTo>
                  <a:lnTo>
                    <a:pt x="419" y="79"/>
                  </a:lnTo>
                  <a:lnTo>
                    <a:pt x="442" y="82"/>
                  </a:lnTo>
                  <a:lnTo>
                    <a:pt x="466" y="86"/>
                  </a:lnTo>
                  <a:lnTo>
                    <a:pt x="472" y="3"/>
                  </a:lnTo>
                  <a:close/>
                </a:path>
              </a:pathLst>
            </a:custGeom>
            <a:solidFill>
              <a:srgbClr val="B235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9" name="Freeform 55"/>
            <p:cNvSpPr>
              <a:spLocks/>
            </p:cNvSpPr>
            <p:nvPr/>
          </p:nvSpPr>
          <p:spPr bwMode="auto">
            <a:xfrm>
              <a:off x="4366" y="1609"/>
              <a:ext cx="127" cy="127"/>
            </a:xfrm>
            <a:custGeom>
              <a:avLst/>
              <a:gdLst/>
              <a:ahLst/>
              <a:cxnLst>
                <a:cxn ang="0">
                  <a:pos x="98" y="128"/>
                </a:cxn>
                <a:cxn ang="0">
                  <a:pos x="63" y="172"/>
                </a:cxn>
                <a:cxn ang="0">
                  <a:pos x="36" y="222"/>
                </a:cxn>
                <a:cxn ang="0">
                  <a:pos x="16" y="274"/>
                </a:cxn>
                <a:cxn ang="0">
                  <a:pos x="5" y="328"/>
                </a:cxn>
                <a:cxn ang="0">
                  <a:pos x="0" y="383"/>
                </a:cxn>
                <a:cxn ang="0">
                  <a:pos x="5" y="437"/>
                </a:cxn>
                <a:cxn ang="0">
                  <a:pos x="17" y="491"/>
                </a:cxn>
                <a:cxn ang="0">
                  <a:pos x="37" y="544"/>
                </a:cxn>
                <a:cxn ang="0">
                  <a:pos x="65" y="593"/>
                </a:cxn>
                <a:cxn ang="0">
                  <a:pos x="101" y="639"/>
                </a:cxn>
                <a:cxn ang="0">
                  <a:pos x="144" y="679"/>
                </a:cxn>
                <a:cxn ang="0">
                  <a:pos x="190" y="711"/>
                </a:cxn>
                <a:cxn ang="0">
                  <a:pos x="240" y="736"/>
                </a:cxn>
                <a:cxn ang="0">
                  <a:pos x="293" y="752"/>
                </a:cxn>
                <a:cxn ang="0">
                  <a:pos x="347" y="762"/>
                </a:cxn>
                <a:cxn ang="0">
                  <a:pos x="402" y="763"/>
                </a:cxn>
                <a:cxn ang="0">
                  <a:pos x="457" y="757"/>
                </a:cxn>
                <a:cxn ang="0">
                  <a:pos x="510" y="742"/>
                </a:cxn>
                <a:cxn ang="0">
                  <a:pos x="561" y="719"/>
                </a:cxn>
                <a:cxn ang="0">
                  <a:pos x="610" y="688"/>
                </a:cxn>
                <a:cxn ang="0">
                  <a:pos x="654" y="650"/>
                </a:cxn>
                <a:cxn ang="0">
                  <a:pos x="691" y="606"/>
                </a:cxn>
                <a:cxn ang="0">
                  <a:pos x="721" y="558"/>
                </a:cxn>
                <a:cxn ang="0">
                  <a:pos x="743" y="506"/>
                </a:cxn>
                <a:cxn ang="0">
                  <a:pos x="757" y="454"/>
                </a:cxn>
                <a:cxn ang="0">
                  <a:pos x="764" y="399"/>
                </a:cxn>
                <a:cxn ang="0">
                  <a:pos x="763" y="344"/>
                </a:cxn>
                <a:cxn ang="0">
                  <a:pos x="753" y="290"/>
                </a:cxn>
                <a:cxn ang="0">
                  <a:pos x="736" y="237"/>
                </a:cxn>
                <a:cxn ang="0">
                  <a:pos x="711" y="186"/>
                </a:cxn>
                <a:cxn ang="0">
                  <a:pos x="678" y="139"/>
                </a:cxn>
                <a:cxn ang="0">
                  <a:pos x="636" y="97"/>
                </a:cxn>
                <a:cxn ang="0">
                  <a:pos x="592" y="61"/>
                </a:cxn>
                <a:cxn ang="0">
                  <a:pos x="542" y="34"/>
                </a:cxn>
                <a:cxn ang="0">
                  <a:pos x="490" y="15"/>
                </a:cxn>
                <a:cxn ang="0">
                  <a:pos x="436" y="3"/>
                </a:cxn>
                <a:cxn ang="0">
                  <a:pos x="382" y="0"/>
                </a:cxn>
                <a:cxn ang="0">
                  <a:pos x="327" y="3"/>
                </a:cxn>
                <a:cxn ang="0">
                  <a:pos x="273" y="16"/>
                </a:cxn>
                <a:cxn ang="0">
                  <a:pos x="220" y="35"/>
                </a:cxn>
                <a:cxn ang="0">
                  <a:pos x="172" y="63"/>
                </a:cxn>
                <a:cxn ang="0">
                  <a:pos x="126" y="100"/>
                </a:cxn>
              </a:cxnLst>
              <a:rect l="0" t="0" r="r" b="b"/>
              <a:pathLst>
                <a:path w="764" h="764">
                  <a:moveTo>
                    <a:pt x="126" y="100"/>
                  </a:moveTo>
                  <a:lnTo>
                    <a:pt x="111" y="113"/>
                  </a:lnTo>
                  <a:lnTo>
                    <a:pt x="98" y="128"/>
                  </a:lnTo>
                  <a:lnTo>
                    <a:pt x="85" y="142"/>
                  </a:lnTo>
                  <a:lnTo>
                    <a:pt x="74" y="157"/>
                  </a:lnTo>
                  <a:lnTo>
                    <a:pt x="63" y="172"/>
                  </a:lnTo>
                  <a:lnTo>
                    <a:pt x="53" y="189"/>
                  </a:lnTo>
                  <a:lnTo>
                    <a:pt x="44" y="206"/>
                  </a:lnTo>
                  <a:lnTo>
                    <a:pt x="36" y="222"/>
                  </a:lnTo>
                  <a:lnTo>
                    <a:pt x="28" y="239"/>
                  </a:lnTo>
                  <a:lnTo>
                    <a:pt x="22" y="256"/>
                  </a:lnTo>
                  <a:lnTo>
                    <a:pt x="16" y="274"/>
                  </a:lnTo>
                  <a:lnTo>
                    <a:pt x="12" y="292"/>
                  </a:lnTo>
                  <a:lnTo>
                    <a:pt x="8" y="309"/>
                  </a:lnTo>
                  <a:lnTo>
                    <a:pt x="5" y="328"/>
                  </a:lnTo>
                  <a:lnTo>
                    <a:pt x="3" y="346"/>
                  </a:lnTo>
                  <a:lnTo>
                    <a:pt x="1" y="364"/>
                  </a:lnTo>
                  <a:lnTo>
                    <a:pt x="0" y="383"/>
                  </a:lnTo>
                  <a:lnTo>
                    <a:pt x="1" y="401"/>
                  </a:lnTo>
                  <a:lnTo>
                    <a:pt x="3" y="419"/>
                  </a:lnTo>
                  <a:lnTo>
                    <a:pt x="5" y="437"/>
                  </a:lnTo>
                  <a:lnTo>
                    <a:pt x="8" y="456"/>
                  </a:lnTo>
                  <a:lnTo>
                    <a:pt x="12" y="473"/>
                  </a:lnTo>
                  <a:lnTo>
                    <a:pt x="17" y="491"/>
                  </a:lnTo>
                  <a:lnTo>
                    <a:pt x="22" y="509"/>
                  </a:lnTo>
                  <a:lnTo>
                    <a:pt x="29" y="526"/>
                  </a:lnTo>
                  <a:lnTo>
                    <a:pt x="37" y="544"/>
                  </a:lnTo>
                  <a:lnTo>
                    <a:pt x="45" y="560"/>
                  </a:lnTo>
                  <a:lnTo>
                    <a:pt x="54" y="577"/>
                  </a:lnTo>
                  <a:lnTo>
                    <a:pt x="65" y="593"/>
                  </a:lnTo>
                  <a:lnTo>
                    <a:pt x="76" y="609"/>
                  </a:lnTo>
                  <a:lnTo>
                    <a:pt x="88" y="624"/>
                  </a:lnTo>
                  <a:lnTo>
                    <a:pt x="101" y="639"/>
                  </a:lnTo>
                  <a:lnTo>
                    <a:pt x="115" y="653"/>
                  </a:lnTo>
                  <a:lnTo>
                    <a:pt x="129" y="666"/>
                  </a:lnTo>
                  <a:lnTo>
                    <a:pt x="144" y="679"/>
                  </a:lnTo>
                  <a:lnTo>
                    <a:pt x="158" y="690"/>
                  </a:lnTo>
                  <a:lnTo>
                    <a:pt x="174" y="702"/>
                  </a:lnTo>
                  <a:lnTo>
                    <a:pt x="190" y="711"/>
                  </a:lnTo>
                  <a:lnTo>
                    <a:pt x="206" y="720"/>
                  </a:lnTo>
                  <a:lnTo>
                    <a:pt x="223" y="728"/>
                  </a:lnTo>
                  <a:lnTo>
                    <a:pt x="240" y="736"/>
                  </a:lnTo>
                  <a:lnTo>
                    <a:pt x="258" y="742"/>
                  </a:lnTo>
                  <a:lnTo>
                    <a:pt x="275" y="748"/>
                  </a:lnTo>
                  <a:lnTo>
                    <a:pt x="293" y="752"/>
                  </a:lnTo>
                  <a:lnTo>
                    <a:pt x="310" y="757"/>
                  </a:lnTo>
                  <a:lnTo>
                    <a:pt x="329" y="760"/>
                  </a:lnTo>
                  <a:lnTo>
                    <a:pt x="347" y="762"/>
                  </a:lnTo>
                  <a:lnTo>
                    <a:pt x="365" y="763"/>
                  </a:lnTo>
                  <a:lnTo>
                    <a:pt x="383" y="764"/>
                  </a:lnTo>
                  <a:lnTo>
                    <a:pt x="402" y="763"/>
                  </a:lnTo>
                  <a:lnTo>
                    <a:pt x="420" y="762"/>
                  </a:lnTo>
                  <a:lnTo>
                    <a:pt x="438" y="760"/>
                  </a:lnTo>
                  <a:lnTo>
                    <a:pt x="457" y="757"/>
                  </a:lnTo>
                  <a:lnTo>
                    <a:pt x="474" y="752"/>
                  </a:lnTo>
                  <a:lnTo>
                    <a:pt x="492" y="747"/>
                  </a:lnTo>
                  <a:lnTo>
                    <a:pt x="510" y="742"/>
                  </a:lnTo>
                  <a:lnTo>
                    <a:pt x="527" y="735"/>
                  </a:lnTo>
                  <a:lnTo>
                    <a:pt x="545" y="727"/>
                  </a:lnTo>
                  <a:lnTo>
                    <a:pt x="561" y="719"/>
                  </a:lnTo>
                  <a:lnTo>
                    <a:pt x="578" y="710"/>
                  </a:lnTo>
                  <a:lnTo>
                    <a:pt x="594" y="699"/>
                  </a:lnTo>
                  <a:lnTo>
                    <a:pt x="610" y="688"/>
                  </a:lnTo>
                  <a:lnTo>
                    <a:pt x="625" y="677"/>
                  </a:lnTo>
                  <a:lnTo>
                    <a:pt x="640" y="663"/>
                  </a:lnTo>
                  <a:lnTo>
                    <a:pt x="654" y="650"/>
                  </a:lnTo>
                  <a:lnTo>
                    <a:pt x="667" y="636"/>
                  </a:lnTo>
                  <a:lnTo>
                    <a:pt x="680" y="621"/>
                  </a:lnTo>
                  <a:lnTo>
                    <a:pt x="691" y="606"/>
                  </a:lnTo>
                  <a:lnTo>
                    <a:pt x="702" y="590"/>
                  </a:lnTo>
                  <a:lnTo>
                    <a:pt x="712" y="574"/>
                  </a:lnTo>
                  <a:lnTo>
                    <a:pt x="721" y="558"/>
                  </a:lnTo>
                  <a:lnTo>
                    <a:pt x="729" y="541"/>
                  </a:lnTo>
                  <a:lnTo>
                    <a:pt x="737" y="524"/>
                  </a:lnTo>
                  <a:lnTo>
                    <a:pt x="743" y="506"/>
                  </a:lnTo>
                  <a:lnTo>
                    <a:pt x="749" y="489"/>
                  </a:lnTo>
                  <a:lnTo>
                    <a:pt x="753" y="471"/>
                  </a:lnTo>
                  <a:lnTo>
                    <a:pt x="757" y="454"/>
                  </a:lnTo>
                  <a:lnTo>
                    <a:pt x="761" y="435"/>
                  </a:lnTo>
                  <a:lnTo>
                    <a:pt x="763" y="417"/>
                  </a:lnTo>
                  <a:lnTo>
                    <a:pt x="764" y="399"/>
                  </a:lnTo>
                  <a:lnTo>
                    <a:pt x="764" y="381"/>
                  </a:lnTo>
                  <a:lnTo>
                    <a:pt x="764" y="362"/>
                  </a:lnTo>
                  <a:lnTo>
                    <a:pt x="763" y="344"/>
                  </a:lnTo>
                  <a:lnTo>
                    <a:pt x="761" y="326"/>
                  </a:lnTo>
                  <a:lnTo>
                    <a:pt x="756" y="307"/>
                  </a:lnTo>
                  <a:lnTo>
                    <a:pt x="753" y="290"/>
                  </a:lnTo>
                  <a:lnTo>
                    <a:pt x="748" y="272"/>
                  </a:lnTo>
                  <a:lnTo>
                    <a:pt x="742" y="254"/>
                  </a:lnTo>
                  <a:lnTo>
                    <a:pt x="736" y="237"/>
                  </a:lnTo>
                  <a:lnTo>
                    <a:pt x="728" y="219"/>
                  </a:lnTo>
                  <a:lnTo>
                    <a:pt x="720" y="202"/>
                  </a:lnTo>
                  <a:lnTo>
                    <a:pt x="711" y="186"/>
                  </a:lnTo>
                  <a:lnTo>
                    <a:pt x="700" y="170"/>
                  </a:lnTo>
                  <a:lnTo>
                    <a:pt x="689" y="154"/>
                  </a:lnTo>
                  <a:lnTo>
                    <a:pt x="678" y="139"/>
                  </a:lnTo>
                  <a:lnTo>
                    <a:pt x="664" y="124"/>
                  </a:lnTo>
                  <a:lnTo>
                    <a:pt x="651" y="110"/>
                  </a:lnTo>
                  <a:lnTo>
                    <a:pt x="636" y="97"/>
                  </a:lnTo>
                  <a:lnTo>
                    <a:pt x="622" y="84"/>
                  </a:lnTo>
                  <a:lnTo>
                    <a:pt x="607" y="73"/>
                  </a:lnTo>
                  <a:lnTo>
                    <a:pt x="592" y="61"/>
                  </a:lnTo>
                  <a:lnTo>
                    <a:pt x="575" y="52"/>
                  </a:lnTo>
                  <a:lnTo>
                    <a:pt x="558" y="43"/>
                  </a:lnTo>
                  <a:lnTo>
                    <a:pt x="542" y="34"/>
                  </a:lnTo>
                  <a:lnTo>
                    <a:pt x="525" y="27"/>
                  </a:lnTo>
                  <a:lnTo>
                    <a:pt x="508" y="21"/>
                  </a:lnTo>
                  <a:lnTo>
                    <a:pt x="490" y="15"/>
                  </a:lnTo>
                  <a:lnTo>
                    <a:pt x="472" y="10"/>
                  </a:lnTo>
                  <a:lnTo>
                    <a:pt x="455" y="6"/>
                  </a:lnTo>
                  <a:lnTo>
                    <a:pt x="436" y="3"/>
                  </a:lnTo>
                  <a:lnTo>
                    <a:pt x="418" y="1"/>
                  </a:lnTo>
                  <a:lnTo>
                    <a:pt x="400" y="0"/>
                  </a:lnTo>
                  <a:lnTo>
                    <a:pt x="382" y="0"/>
                  </a:lnTo>
                  <a:lnTo>
                    <a:pt x="363" y="0"/>
                  </a:lnTo>
                  <a:lnTo>
                    <a:pt x="345" y="1"/>
                  </a:lnTo>
                  <a:lnTo>
                    <a:pt x="327" y="3"/>
                  </a:lnTo>
                  <a:lnTo>
                    <a:pt x="308" y="7"/>
                  </a:lnTo>
                  <a:lnTo>
                    <a:pt x="291" y="10"/>
                  </a:lnTo>
                  <a:lnTo>
                    <a:pt x="273" y="16"/>
                  </a:lnTo>
                  <a:lnTo>
                    <a:pt x="256" y="22"/>
                  </a:lnTo>
                  <a:lnTo>
                    <a:pt x="238" y="28"/>
                  </a:lnTo>
                  <a:lnTo>
                    <a:pt x="220" y="35"/>
                  </a:lnTo>
                  <a:lnTo>
                    <a:pt x="204" y="44"/>
                  </a:lnTo>
                  <a:lnTo>
                    <a:pt x="187" y="53"/>
                  </a:lnTo>
                  <a:lnTo>
                    <a:pt x="172" y="63"/>
                  </a:lnTo>
                  <a:lnTo>
                    <a:pt x="155" y="75"/>
                  </a:lnTo>
                  <a:lnTo>
                    <a:pt x="140" y="86"/>
                  </a:lnTo>
                  <a:lnTo>
                    <a:pt x="126" y="100"/>
                  </a:lnTo>
                  <a:close/>
                </a:path>
              </a:pathLst>
            </a:custGeom>
            <a:solidFill>
              <a:srgbClr val="F2BC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0" name="Freeform 56"/>
            <p:cNvSpPr>
              <a:spLocks/>
            </p:cNvSpPr>
            <p:nvPr/>
          </p:nvSpPr>
          <p:spPr bwMode="auto">
            <a:xfrm>
              <a:off x="4383" y="1626"/>
              <a:ext cx="94" cy="94"/>
            </a:xfrm>
            <a:custGeom>
              <a:avLst/>
              <a:gdLst/>
              <a:ahLst/>
              <a:cxnLst>
                <a:cxn ang="0">
                  <a:pos x="79" y="87"/>
                </a:cxn>
                <a:cxn ang="0">
                  <a:pos x="52" y="119"/>
                </a:cxn>
                <a:cxn ang="0">
                  <a:pos x="31" y="154"/>
                </a:cxn>
                <a:cxn ang="0">
                  <a:pos x="15" y="193"/>
                </a:cxn>
                <a:cxn ang="0">
                  <a:pos x="5" y="232"/>
                </a:cxn>
                <a:cxn ang="0">
                  <a:pos x="1" y="273"/>
                </a:cxn>
                <a:cxn ang="0">
                  <a:pos x="2" y="313"/>
                </a:cxn>
                <a:cxn ang="0">
                  <a:pos x="9" y="353"/>
                </a:cxn>
                <a:cxn ang="0">
                  <a:pos x="23" y="393"/>
                </a:cxn>
                <a:cxn ang="0">
                  <a:pos x="41" y="430"/>
                </a:cxn>
                <a:cxn ang="0">
                  <a:pos x="67" y="465"/>
                </a:cxn>
                <a:cxn ang="0">
                  <a:pos x="97" y="496"/>
                </a:cxn>
                <a:cxn ang="0">
                  <a:pos x="131" y="521"/>
                </a:cxn>
                <a:cxn ang="0">
                  <a:pos x="168" y="540"/>
                </a:cxn>
                <a:cxn ang="0">
                  <a:pos x="206" y="554"/>
                </a:cxn>
                <a:cxn ang="0">
                  <a:pos x="246" y="562"/>
                </a:cxn>
                <a:cxn ang="0">
                  <a:pos x="286" y="565"/>
                </a:cxn>
                <a:cxn ang="0">
                  <a:pos x="327" y="561"/>
                </a:cxn>
                <a:cxn ang="0">
                  <a:pos x="367" y="552"/>
                </a:cxn>
                <a:cxn ang="0">
                  <a:pos x="405" y="537"/>
                </a:cxn>
                <a:cxn ang="0">
                  <a:pos x="442" y="515"/>
                </a:cxn>
                <a:cxn ang="0">
                  <a:pos x="476" y="488"/>
                </a:cxn>
                <a:cxn ang="0">
                  <a:pos x="505" y="457"/>
                </a:cxn>
                <a:cxn ang="0">
                  <a:pos x="528" y="422"/>
                </a:cxn>
                <a:cxn ang="0">
                  <a:pos x="545" y="385"/>
                </a:cxn>
                <a:cxn ang="0">
                  <a:pos x="558" y="346"/>
                </a:cxn>
                <a:cxn ang="0">
                  <a:pos x="564" y="306"/>
                </a:cxn>
                <a:cxn ang="0">
                  <a:pos x="564" y="265"/>
                </a:cxn>
                <a:cxn ang="0">
                  <a:pos x="559" y="225"/>
                </a:cxn>
                <a:cxn ang="0">
                  <a:pos x="547" y="185"/>
                </a:cxn>
                <a:cxn ang="0">
                  <a:pos x="530" y="147"/>
                </a:cxn>
                <a:cxn ang="0">
                  <a:pos x="507" y="112"/>
                </a:cxn>
                <a:cxn ang="0">
                  <a:pos x="478" y="79"/>
                </a:cxn>
                <a:cxn ang="0">
                  <a:pos x="446" y="52"/>
                </a:cxn>
                <a:cxn ang="0">
                  <a:pos x="410" y="31"/>
                </a:cxn>
                <a:cxn ang="0">
                  <a:pos x="372" y="15"/>
                </a:cxn>
                <a:cxn ang="0">
                  <a:pos x="333" y="5"/>
                </a:cxn>
                <a:cxn ang="0">
                  <a:pos x="292" y="1"/>
                </a:cxn>
                <a:cxn ang="0">
                  <a:pos x="252" y="2"/>
                </a:cxn>
                <a:cxn ang="0">
                  <a:pos x="212" y="9"/>
                </a:cxn>
                <a:cxn ang="0">
                  <a:pos x="172" y="22"/>
                </a:cxn>
                <a:cxn ang="0">
                  <a:pos x="135" y="41"/>
                </a:cxn>
                <a:cxn ang="0">
                  <a:pos x="101" y="67"/>
                </a:cxn>
              </a:cxnLst>
              <a:rect l="0" t="0" r="r" b="b"/>
              <a:pathLst>
                <a:path w="565" h="565">
                  <a:moveTo>
                    <a:pt x="101" y="67"/>
                  </a:moveTo>
                  <a:lnTo>
                    <a:pt x="89" y="76"/>
                  </a:lnTo>
                  <a:lnTo>
                    <a:pt x="79" y="87"/>
                  </a:lnTo>
                  <a:lnTo>
                    <a:pt x="69" y="97"/>
                  </a:lnTo>
                  <a:lnTo>
                    <a:pt x="60" y="108"/>
                  </a:lnTo>
                  <a:lnTo>
                    <a:pt x="52" y="119"/>
                  </a:lnTo>
                  <a:lnTo>
                    <a:pt x="45" y="130"/>
                  </a:lnTo>
                  <a:lnTo>
                    <a:pt x="37" y="143"/>
                  </a:lnTo>
                  <a:lnTo>
                    <a:pt x="31" y="154"/>
                  </a:lnTo>
                  <a:lnTo>
                    <a:pt x="25" y="167"/>
                  </a:lnTo>
                  <a:lnTo>
                    <a:pt x="20" y="180"/>
                  </a:lnTo>
                  <a:lnTo>
                    <a:pt x="15" y="193"/>
                  </a:lnTo>
                  <a:lnTo>
                    <a:pt x="11" y="205"/>
                  </a:lnTo>
                  <a:lnTo>
                    <a:pt x="7" y="219"/>
                  </a:lnTo>
                  <a:lnTo>
                    <a:pt x="5" y="232"/>
                  </a:lnTo>
                  <a:lnTo>
                    <a:pt x="3" y="246"/>
                  </a:lnTo>
                  <a:lnTo>
                    <a:pt x="1" y="259"/>
                  </a:lnTo>
                  <a:lnTo>
                    <a:pt x="1" y="273"/>
                  </a:lnTo>
                  <a:lnTo>
                    <a:pt x="0" y="286"/>
                  </a:lnTo>
                  <a:lnTo>
                    <a:pt x="1" y="300"/>
                  </a:lnTo>
                  <a:lnTo>
                    <a:pt x="2" y="313"/>
                  </a:lnTo>
                  <a:lnTo>
                    <a:pt x="4" y="327"/>
                  </a:lnTo>
                  <a:lnTo>
                    <a:pt x="6" y="340"/>
                  </a:lnTo>
                  <a:lnTo>
                    <a:pt x="9" y="353"/>
                  </a:lnTo>
                  <a:lnTo>
                    <a:pt x="13" y="367"/>
                  </a:lnTo>
                  <a:lnTo>
                    <a:pt x="18" y="379"/>
                  </a:lnTo>
                  <a:lnTo>
                    <a:pt x="23" y="393"/>
                  </a:lnTo>
                  <a:lnTo>
                    <a:pt x="28" y="405"/>
                  </a:lnTo>
                  <a:lnTo>
                    <a:pt x="35" y="418"/>
                  </a:lnTo>
                  <a:lnTo>
                    <a:pt x="41" y="430"/>
                  </a:lnTo>
                  <a:lnTo>
                    <a:pt x="50" y="442"/>
                  </a:lnTo>
                  <a:lnTo>
                    <a:pt x="58" y="453"/>
                  </a:lnTo>
                  <a:lnTo>
                    <a:pt x="67" y="465"/>
                  </a:lnTo>
                  <a:lnTo>
                    <a:pt x="77" y="476"/>
                  </a:lnTo>
                  <a:lnTo>
                    <a:pt x="87" y="486"/>
                  </a:lnTo>
                  <a:lnTo>
                    <a:pt x="97" y="496"/>
                  </a:lnTo>
                  <a:lnTo>
                    <a:pt x="109" y="505"/>
                  </a:lnTo>
                  <a:lnTo>
                    <a:pt x="119" y="513"/>
                  </a:lnTo>
                  <a:lnTo>
                    <a:pt x="131" y="521"/>
                  </a:lnTo>
                  <a:lnTo>
                    <a:pt x="143" y="528"/>
                  </a:lnTo>
                  <a:lnTo>
                    <a:pt x="156" y="534"/>
                  </a:lnTo>
                  <a:lnTo>
                    <a:pt x="168" y="540"/>
                  </a:lnTo>
                  <a:lnTo>
                    <a:pt x="180" y="545"/>
                  </a:lnTo>
                  <a:lnTo>
                    <a:pt x="193" y="551"/>
                  </a:lnTo>
                  <a:lnTo>
                    <a:pt x="206" y="554"/>
                  </a:lnTo>
                  <a:lnTo>
                    <a:pt x="219" y="558"/>
                  </a:lnTo>
                  <a:lnTo>
                    <a:pt x="232" y="560"/>
                  </a:lnTo>
                  <a:lnTo>
                    <a:pt x="246" y="562"/>
                  </a:lnTo>
                  <a:lnTo>
                    <a:pt x="259" y="564"/>
                  </a:lnTo>
                  <a:lnTo>
                    <a:pt x="273" y="565"/>
                  </a:lnTo>
                  <a:lnTo>
                    <a:pt x="286" y="565"/>
                  </a:lnTo>
                  <a:lnTo>
                    <a:pt x="300" y="564"/>
                  </a:lnTo>
                  <a:lnTo>
                    <a:pt x="313" y="563"/>
                  </a:lnTo>
                  <a:lnTo>
                    <a:pt x="327" y="561"/>
                  </a:lnTo>
                  <a:lnTo>
                    <a:pt x="340" y="559"/>
                  </a:lnTo>
                  <a:lnTo>
                    <a:pt x="354" y="556"/>
                  </a:lnTo>
                  <a:lnTo>
                    <a:pt x="367" y="552"/>
                  </a:lnTo>
                  <a:lnTo>
                    <a:pt x="380" y="548"/>
                  </a:lnTo>
                  <a:lnTo>
                    <a:pt x="393" y="542"/>
                  </a:lnTo>
                  <a:lnTo>
                    <a:pt x="405" y="537"/>
                  </a:lnTo>
                  <a:lnTo>
                    <a:pt x="418" y="530"/>
                  </a:lnTo>
                  <a:lnTo>
                    <a:pt x="430" y="524"/>
                  </a:lnTo>
                  <a:lnTo>
                    <a:pt x="442" y="515"/>
                  </a:lnTo>
                  <a:lnTo>
                    <a:pt x="453" y="507"/>
                  </a:lnTo>
                  <a:lnTo>
                    <a:pt x="465" y="498"/>
                  </a:lnTo>
                  <a:lnTo>
                    <a:pt x="476" y="488"/>
                  </a:lnTo>
                  <a:lnTo>
                    <a:pt x="486" y="478"/>
                  </a:lnTo>
                  <a:lnTo>
                    <a:pt x="496" y="468"/>
                  </a:lnTo>
                  <a:lnTo>
                    <a:pt x="505" y="457"/>
                  </a:lnTo>
                  <a:lnTo>
                    <a:pt x="513" y="446"/>
                  </a:lnTo>
                  <a:lnTo>
                    <a:pt x="521" y="434"/>
                  </a:lnTo>
                  <a:lnTo>
                    <a:pt x="528" y="422"/>
                  </a:lnTo>
                  <a:lnTo>
                    <a:pt x="534" y="411"/>
                  </a:lnTo>
                  <a:lnTo>
                    <a:pt x="540" y="398"/>
                  </a:lnTo>
                  <a:lnTo>
                    <a:pt x="545" y="385"/>
                  </a:lnTo>
                  <a:lnTo>
                    <a:pt x="550" y="372"/>
                  </a:lnTo>
                  <a:lnTo>
                    <a:pt x="554" y="360"/>
                  </a:lnTo>
                  <a:lnTo>
                    <a:pt x="558" y="346"/>
                  </a:lnTo>
                  <a:lnTo>
                    <a:pt x="560" y="333"/>
                  </a:lnTo>
                  <a:lnTo>
                    <a:pt x="562" y="319"/>
                  </a:lnTo>
                  <a:lnTo>
                    <a:pt x="564" y="306"/>
                  </a:lnTo>
                  <a:lnTo>
                    <a:pt x="564" y="292"/>
                  </a:lnTo>
                  <a:lnTo>
                    <a:pt x="565" y="279"/>
                  </a:lnTo>
                  <a:lnTo>
                    <a:pt x="564" y="265"/>
                  </a:lnTo>
                  <a:lnTo>
                    <a:pt x="563" y="252"/>
                  </a:lnTo>
                  <a:lnTo>
                    <a:pt x="561" y="238"/>
                  </a:lnTo>
                  <a:lnTo>
                    <a:pt x="559" y="225"/>
                  </a:lnTo>
                  <a:lnTo>
                    <a:pt x="556" y="211"/>
                  </a:lnTo>
                  <a:lnTo>
                    <a:pt x="552" y="198"/>
                  </a:lnTo>
                  <a:lnTo>
                    <a:pt x="547" y="185"/>
                  </a:lnTo>
                  <a:lnTo>
                    <a:pt x="542" y="172"/>
                  </a:lnTo>
                  <a:lnTo>
                    <a:pt x="537" y="159"/>
                  </a:lnTo>
                  <a:lnTo>
                    <a:pt x="530" y="147"/>
                  </a:lnTo>
                  <a:lnTo>
                    <a:pt x="523" y="135"/>
                  </a:lnTo>
                  <a:lnTo>
                    <a:pt x="515" y="123"/>
                  </a:lnTo>
                  <a:lnTo>
                    <a:pt x="507" y="112"/>
                  </a:lnTo>
                  <a:lnTo>
                    <a:pt x="498" y="100"/>
                  </a:lnTo>
                  <a:lnTo>
                    <a:pt x="488" y="89"/>
                  </a:lnTo>
                  <a:lnTo>
                    <a:pt x="478" y="79"/>
                  </a:lnTo>
                  <a:lnTo>
                    <a:pt x="468" y="69"/>
                  </a:lnTo>
                  <a:lnTo>
                    <a:pt x="457" y="60"/>
                  </a:lnTo>
                  <a:lnTo>
                    <a:pt x="446" y="52"/>
                  </a:lnTo>
                  <a:lnTo>
                    <a:pt x="434" y="44"/>
                  </a:lnTo>
                  <a:lnTo>
                    <a:pt x="422" y="37"/>
                  </a:lnTo>
                  <a:lnTo>
                    <a:pt x="410" y="31"/>
                  </a:lnTo>
                  <a:lnTo>
                    <a:pt x="397" y="25"/>
                  </a:lnTo>
                  <a:lnTo>
                    <a:pt x="385" y="19"/>
                  </a:lnTo>
                  <a:lnTo>
                    <a:pt x="372" y="15"/>
                  </a:lnTo>
                  <a:lnTo>
                    <a:pt x="359" y="11"/>
                  </a:lnTo>
                  <a:lnTo>
                    <a:pt x="346" y="7"/>
                  </a:lnTo>
                  <a:lnTo>
                    <a:pt x="333" y="5"/>
                  </a:lnTo>
                  <a:lnTo>
                    <a:pt x="319" y="3"/>
                  </a:lnTo>
                  <a:lnTo>
                    <a:pt x="306" y="1"/>
                  </a:lnTo>
                  <a:lnTo>
                    <a:pt x="292" y="1"/>
                  </a:lnTo>
                  <a:lnTo>
                    <a:pt x="279" y="0"/>
                  </a:lnTo>
                  <a:lnTo>
                    <a:pt x="265" y="1"/>
                  </a:lnTo>
                  <a:lnTo>
                    <a:pt x="252" y="2"/>
                  </a:lnTo>
                  <a:lnTo>
                    <a:pt x="238" y="4"/>
                  </a:lnTo>
                  <a:lnTo>
                    <a:pt x="225" y="6"/>
                  </a:lnTo>
                  <a:lnTo>
                    <a:pt x="212" y="9"/>
                  </a:lnTo>
                  <a:lnTo>
                    <a:pt x="198" y="13"/>
                  </a:lnTo>
                  <a:lnTo>
                    <a:pt x="186" y="17"/>
                  </a:lnTo>
                  <a:lnTo>
                    <a:pt x="172" y="22"/>
                  </a:lnTo>
                  <a:lnTo>
                    <a:pt x="160" y="28"/>
                  </a:lnTo>
                  <a:lnTo>
                    <a:pt x="147" y="35"/>
                  </a:lnTo>
                  <a:lnTo>
                    <a:pt x="135" y="41"/>
                  </a:lnTo>
                  <a:lnTo>
                    <a:pt x="123" y="49"/>
                  </a:lnTo>
                  <a:lnTo>
                    <a:pt x="112" y="58"/>
                  </a:lnTo>
                  <a:lnTo>
                    <a:pt x="101" y="67"/>
                  </a:lnTo>
                  <a:close/>
                </a:path>
              </a:pathLst>
            </a:custGeom>
            <a:solidFill>
              <a:srgbClr val="EEB3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1" name="Freeform 57"/>
            <p:cNvSpPr>
              <a:spLocks/>
            </p:cNvSpPr>
            <p:nvPr/>
          </p:nvSpPr>
          <p:spPr bwMode="auto">
            <a:xfrm>
              <a:off x="4397" y="1640"/>
              <a:ext cx="66" cy="66"/>
            </a:xfrm>
            <a:custGeom>
              <a:avLst/>
              <a:gdLst/>
              <a:ahLst/>
              <a:cxnLst>
                <a:cxn ang="0">
                  <a:pos x="51" y="66"/>
                </a:cxn>
                <a:cxn ang="0">
                  <a:pos x="27" y="98"/>
                </a:cxn>
                <a:cxn ang="0">
                  <a:pos x="11" y="134"/>
                </a:cxn>
                <a:cxn ang="0">
                  <a:pos x="2" y="171"/>
                </a:cxn>
                <a:cxn ang="0">
                  <a:pos x="0" y="208"/>
                </a:cxn>
                <a:cxn ang="0">
                  <a:pos x="6" y="247"/>
                </a:cxn>
                <a:cxn ang="0">
                  <a:pos x="19" y="283"/>
                </a:cxn>
                <a:cxn ang="0">
                  <a:pos x="33" y="309"/>
                </a:cxn>
                <a:cxn ang="0">
                  <a:pos x="46" y="324"/>
                </a:cxn>
                <a:cxn ang="0">
                  <a:pos x="59" y="340"/>
                </a:cxn>
                <a:cxn ang="0">
                  <a:pos x="74" y="354"/>
                </a:cxn>
                <a:cxn ang="0">
                  <a:pos x="98" y="370"/>
                </a:cxn>
                <a:cxn ang="0">
                  <a:pos x="134" y="386"/>
                </a:cxn>
                <a:cxn ang="0">
                  <a:pos x="170" y="395"/>
                </a:cxn>
                <a:cxn ang="0">
                  <a:pos x="208" y="397"/>
                </a:cxn>
                <a:cxn ang="0">
                  <a:pos x="247" y="391"/>
                </a:cxn>
                <a:cxn ang="0">
                  <a:pos x="283" y="378"/>
                </a:cxn>
                <a:cxn ang="0">
                  <a:pos x="316" y="358"/>
                </a:cxn>
                <a:cxn ang="0">
                  <a:pos x="340" y="338"/>
                </a:cxn>
                <a:cxn ang="0">
                  <a:pos x="353" y="323"/>
                </a:cxn>
                <a:cxn ang="0">
                  <a:pos x="370" y="299"/>
                </a:cxn>
                <a:cxn ang="0">
                  <a:pos x="386" y="263"/>
                </a:cxn>
                <a:cxn ang="0">
                  <a:pos x="395" y="227"/>
                </a:cxn>
                <a:cxn ang="0">
                  <a:pos x="396" y="189"/>
                </a:cxn>
                <a:cxn ang="0">
                  <a:pos x="391" y="150"/>
                </a:cxn>
                <a:cxn ang="0">
                  <a:pos x="378" y="114"/>
                </a:cxn>
                <a:cxn ang="0">
                  <a:pos x="358" y="81"/>
                </a:cxn>
                <a:cxn ang="0">
                  <a:pos x="331" y="51"/>
                </a:cxn>
                <a:cxn ang="0">
                  <a:pos x="299" y="27"/>
                </a:cxn>
                <a:cxn ang="0">
                  <a:pos x="263" y="11"/>
                </a:cxn>
                <a:cxn ang="0">
                  <a:pos x="226" y="2"/>
                </a:cxn>
                <a:cxn ang="0">
                  <a:pos x="189" y="0"/>
                </a:cxn>
                <a:cxn ang="0">
                  <a:pos x="150" y="6"/>
                </a:cxn>
                <a:cxn ang="0">
                  <a:pos x="114" y="18"/>
                </a:cxn>
                <a:cxn ang="0">
                  <a:pos x="80" y="39"/>
                </a:cxn>
              </a:cxnLst>
              <a:rect l="0" t="0" r="r" b="b"/>
              <a:pathLst>
                <a:path w="397" h="397">
                  <a:moveTo>
                    <a:pt x="64" y="52"/>
                  </a:moveTo>
                  <a:lnTo>
                    <a:pt x="51" y="66"/>
                  </a:lnTo>
                  <a:lnTo>
                    <a:pt x="37" y="82"/>
                  </a:lnTo>
                  <a:lnTo>
                    <a:pt x="27" y="98"/>
                  </a:lnTo>
                  <a:lnTo>
                    <a:pt x="19" y="116"/>
                  </a:lnTo>
                  <a:lnTo>
                    <a:pt x="11" y="134"/>
                  </a:lnTo>
                  <a:lnTo>
                    <a:pt x="5" y="152"/>
                  </a:lnTo>
                  <a:lnTo>
                    <a:pt x="2" y="171"/>
                  </a:lnTo>
                  <a:lnTo>
                    <a:pt x="0" y="190"/>
                  </a:lnTo>
                  <a:lnTo>
                    <a:pt x="0" y="208"/>
                  </a:lnTo>
                  <a:lnTo>
                    <a:pt x="2" y="228"/>
                  </a:lnTo>
                  <a:lnTo>
                    <a:pt x="6" y="247"/>
                  </a:lnTo>
                  <a:lnTo>
                    <a:pt x="11" y="264"/>
                  </a:lnTo>
                  <a:lnTo>
                    <a:pt x="19" y="283"/>
                  </a:lnTo>
                  <a:lnTo>
                    <a:pt x="28" y="300"/>
                  </a:lnTo>
                  <a:lnTo>
                    <a:pt x="33" y="309"/>
                  </a:lnTo>
                  <a:lnTo>
                    <a:pt x="39" y="316"/>
                  </a:lnTo>
                  <a:lnTo>
                    <a:pt x="46" y="324"/>
                  </a:lnTo>
                  <a:lnTo>
                    <a:pt x="52" y="332"/>
                  </a:lnTo>
                  <a:lnTo>
                    <a:pt x="59" y="340"/>
                  </a:lnTo>
                  <a:lnTo>
                    <a:pt x="66" y="346"/>
                  </a:lnTo>
                  <a:lnTo>
                    <a:pt x="74" y="354"/>
                  </a:lnTo>
                  <a:lnTo>
                    <a:pt x="82" y="359"/>
                  </a:lnTo>
                  <a:lnTo>
                    <a:pt x="98" y="370"/>
                  </a:lnTo>
                  <a:lnTo>
                    <a:pt x="116" y="378"/>
                  </a:lnTo>
                  <a:lnTo>
                    <a:pt x="134" y="386"/>
                  </a:lnTo>
                  <a:lnTo>
                    <a:pt x="151" y="392"/>
                  </a:lnTo>
                  <a:lnTo>
                    <a:pt x="170" y="395"/>
                  </a:lnTo>
                  <a:lnTo>
                    <a:pt x="190" y="397"/>
                  </a:lnTo>
                  <a:lnTo>
                    <a:pt x="208" y="397"/>
                  </a:lnTo>
                  <a:lnTo>
                    <a:pt x="227" y="395"/>
                  </a:lnTo>
                  <a:lnTo>
                    <a:pt x="247" y="391"/>
                  </a:lnTo>
                  <a:lnTo>
                    <a:pt x="264" y="386"/>
                  </a:lnTo>
                  <a:lnTo>
                    <a:pt x="283" y="378"/>
                  </a:lnTo>
                  <a:lnTo>
                    <a:pt x="300" y="369"/>
                  </a:lnTo>
                  <a:lnTo>
                    <a:pt x="316" y="358"/>
                  </a:lnTo>
                  <a:lnTo>
                    <a:pt x="332" y="345"/>
                  </a:lnTo>
                  <a:lnTo>
                    <a:pt x="340" y="338"/>
                  </a:lnTo>
                  <a:lnTo>
                    <a:pt x="346" y="331"/>
                  </a:lnTo>
                  <a:lnTo>
                    <a:pt x="353" y="323"/>
                  </a:lnTo>
                  <a:lnTo>
                    <a:pt x="359" y="315"/>
                  </a:lnTo>
                  <a:lnTo>
                    <a:pt x="370" y="299"/>
                  </a:lnTo>
                  <a:lnTo>
                    <a:pt x="378" y="282"/>
                  </a:lnTo>
                  <a:lnTo>
                    <a:pt x="386" y="263"/>
                  </a:lnTo>
                  <a:lnTo>
                    <a:pt x="391" y="246"/>
                  </a:lnTo>
                  <a:lnTo>
                    <a:pt x="395" y="227"/>
                  </a:lnTo>
                  <a:lnTo>
                    <a:pt x="397" y="207"/>
                  </a:lnTo>
                  <a:lnTo>
                    <a:pt x="396" y="189"/>
                  </a:lnTo>
                  <a:lnTo>
                    <a:pt x="395" y="169"/>
                  </a:lnTo>
                  <a:lnTo>
                    <a:pt x="391" y="150"/>
                  </a:lnTo>
                  <a:lnTo>
                    <a:pt x="386" y="133"/>
                  </a:lnTo>
                  <a:lnTo>
                    <a:pt x="378" y="114"/>
                  </a:lnTo>
                  <a:lnTo>
                    <a:pt x="369" y="97"/>
                  </a:lnTo>
                  <a:lnTo>
                    <a:pt x="358" y="81"/>
                  </a:lnTo>
                  <a:lnTo>
                    <a:pt x="345" y="64"/>
                  </a:lnTo>
                  <a:lnTo>
                    <a:pt x="331" y="51"/>
                  </a:lnTo>
                  <a:lnTo>
                    <a:pt x="315" y="38"/>
                  </a:lnTo>
                  <a:lnTo>
                    <a:pt x="299" y="27"/>
                  </a:lnTo>
                  <a:lnTo>
                    <a:pt x="281" y="18"/>
                  </a:lnTo>
                  <a:lnTo>
                    <a:pt x="263" y="11"/>
                  </a:lnTo>
                  <a:lnTo>
                    <a:pt x="245" y="5"/>
                  </a:lnTo>
                  <a:lnTo>
                    <a:pt x="226" y="2"/>
                  </a:lnTo>
                  <a:lnTo>
                    <a:pt x="207" y="0"/>
                  </a:lnTo>
                  <a:lnTo>
                    <a:pt x="189" y="0"/>
                  </a:lnTo>
                  <a:lnTo>
                    <a:pt x="169" y="2"/>
                  </a:lnTo>
                  <a:lnTo>
                    <a:pt x="150" y="6"/>
                  </a:lnTo>
                  <a:lnTo>
                    <a:pt x="132" y="11"/>
                  </a:lnTo>
                  <a:lnTo>
                    <a:pt x="114" y="18"/>
                  </a:lnTo>
                  <a:lnTo>
                    <a:pt x="96" y="28"/>
                  </a:lnTo>
                  <a:lnTo>
                    <a:pt x="80" y="39"/>
                  </a:lnTo>
                  <a:lnTo>
                    <a:pt x="64" y="52"/>
                  </a:lnTo>
                  <a:close/>
                </a:path>
              </a:pathLst>
            </a:custGeom>
            <a:solidFill>
              <a:srgbClr val="ECA1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2" name="Freeform 58"/>
            <p:cNvSpPr>
              <a:spLocks/>
            </p:cNvSpPr>
            <p:nvPr/>
          </p:nvSpPr>
          <p:spPr bwMode="auto">
            <a:xfrm>
              <a:off x="4447" y="1673"/>
              <a:ext cx="9" cy="8"/>
            </a:xfrm>
            <a:custGeom>
              <a:avLst/>
              <a:gdLst/>
              <a:ahLst/>
              <a:cxnLst>
                <a:cxn ang="0">
                  <a:pos x="9" y="7"/>
                </a:cxn>
                <a:cxn ang="0">
                  <a:pos x="5" y="11"/>
                </a:cxn>
                <a:cxn ang="0">
                  <a:pos x="3" y="15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30"/>
                </a:cxn>
                <a:cxn ang="0">
                  <a:pos x="2" y="35"/>
                </a:cxn>
                <a:cxn ang="0">
                  <a:pos x="4" y="39"/>
                </a:cxn>
                <a:cxn ang="0">
                  <a:pos x="7" y="43"/>
                </a:cxn>
                <a:cxn ang="0">
                  <a:pos x="11" y="48"/>
                </a:cxn>
                <a:cxn ang="0">
                  <a:pos x="15" y="50"/>
                </a:cxn>
                <a:cxn ang="0">
                  <a:pos x="20" y="52"/>
                </a:cxn>
                <a:cxn ang="0">
                  <a:pos x="26" y="53"/>
                </a:cxn>
                <a:cxn ang="0">
                  <a:pos x="30" y="52"/>
                </a:cxn>
                <a:cxn ang="0">
                  <a:pos x="35" y="51"/>
                </a:cxn>
                <a:cxn ang="0">
                  <a:pos x="40" y="49"/>
                </a:cxn>
                <a:cxn ang="0">
                  <a:pos x="44" y="46"/>
                </a:cxn>
                <a:cxn ang="0">
                  <a:pos x="47" y="41"/>
                </a:cxn>
                <a:cxn ang="0">
                  <a:pos x="51" y="37"/>
                </a:cxn>
                <a:cxn ang="0">
                  <a:pos x="52" y="32"/>
                </a:cxn>
                <a:cxn ang="0">
                  <a:pos x="53" y="28"/>
                </a:cxn>
                <a:cxn ang="0">
                  <a:pos x="52" y="23"/>
                </a:cxn>
                <a:cxn ang="0">
                  <a:pos x="51" y="18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1" y="5"/>
                </a:cxn>
                <a:cxn ang="0">
                  <a:pos x="37" y="3"/>
                </a:cxn>
                <a:cxn ang="0">
                  <a:pos x="33" y="1"/>
                </a:cxn>
                <a:cxn ang="0">
                  <a:pos x="28" y="0"/>
                </a:cxn>
                <a:cxn ang="0">
                  <a:pos x="23" y="1"/>
                </a:cxn>
                <a:cxn ang="0">
                  <a:pos x="17" y="2"/>
                </a:cxn>
                <a:cxn ang="0">
                  <a:pos x="13" y="4"/>
                </a:cxn>
                <a:cxn ang="0">
                  <a:pos x="9" y="7"/>
                </a:cxn>
              </a:cxnLst>
              <a:rect l="0" t="0" r="r" b="b"/>
              <a:pathLst>
                <a:path w="53" h="53">
                  <a:moveTo>
                    <a:pt x="9" y="7"/>
                  </a:moveTo>
                  <a:lnTo>
                    <a:pt x="5" y="11"/>
                  </a:lnTo>
                  <a:lnTo>
                    <a:pt x="3" y="15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7" y="43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20" y="52"/>
                  </a:lnTo>
                  <a:lnTo>
                    <a:pt x="26" y="53"/>
                  </a:lnTo>
                  <a:lnTo>
                    <a:pt x="30" y="52"/>
                  </a:lnTo>
                  <a:lnTo>
                    <a:pt x="35" y="51"/>
                  </a:lnTo>
                  <a:lnTo>
                    <a:pt x="40" y="49"/>
                  </a:lnTo>
                  <a:lnTo>
                    <a:pt x="44" y="46"/>
                  </a:lnTo>
                  <a:lnTo>
                    <a:pt x="47" y="41"/>
                  </a:lnTo>
                  <a:lnTo>
                    <a:pt x="51" y="37"/>
                  </a:lnTo>
                  <a:lnTo>
                    <a:pt x="52" y="32"/>
                  </a:lnTo>
                  <a:lnTo>
                    <a:pt x="53" y="28"/>
                  </a:lnTo>
                  <a:lnTo>
                    <a:pt x="52" y="23"/>
                  </a:lnTo>
                  <a:lnTo>
                    <a:pt x="51" y="18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1" y="5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F1D6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3" name="Freeform 59"/>
            <p:cNvSpPr>
              <a:spLocks/>
            </p:cNvSpPr>
            <p:nvPr/>
          </p:nvSpPr>
          <p:spPr bwMode="auto">
            <a:xfrm>
              <a:off x="4102" y="1618"/>
              <a:ext cx="127" cy="127"/>
            </a:xfrm>
            <a:custGeom>
              <a:avLst/>
              <a:gdLst/>
              <a:ahLst/>
              <a:cxnLst>
                <a:cxn ang="0">
                  <a:pos x="96" y="128"/>
                </a:cxn>
                <a:cxn ang="0">
                  <a:pos x="61" y="173"/>
                </a:cxn>
                <a:cxn ang="0">
                  <a:pos x="34" y="222"/>
                </a:cxn>
                <a:cxn ang="0">
                  <a:pos x="14" y="274"/>
                </a:cxn>
                <a:cxn ang="0">
                  <a:pos x="3" y="328"/>
                </a:cxn>
                <a:cxn ang="0">
                  <a:pos x="0" y="383"/>
                </a:cxn>
                <a:cxn ang="0">
                  <a:pos x="4" y="438"/>
                </a:cxn>
                <a:cxn ang="0">
                  <a:pos x="16" y="492"/>
                </a:cxn>
                <a:cxn ang="0">
                  <a:pos x="35" y="544"/>
                </a:cxn>
                <a:cxn ang="0">
                  <a:pos x="63" y="593"/>
                </a:cxn>
                <a:cxn ang="0">
                  <a:pos x="100" y="639"/>
                </a:cxn>
                <a:cxn ang="0">
                  <a:pos x="142" y="680"/>
                </a:cxn>
                <a:cxn ang="0">
                  <a:pos x="189" y="712"/>
                </a:cxn>
                <a:cxn ang="0">
                  <a:pos x="238" y="736"/>
                </a:cxn>
                <a:cxn ang="0">
                  <a:pos x="291" y="753"/>
                </a:cxn>
                <a:cxn ang="0">
                  <a:pos x="345" y="762"/>
                </a:cxn>
                <a:cxn ang="0">
                  <a:pos x="400" y="763"/>
                </a:cxn>
                <a:cxn ang="0">
                  <a:pos x="455" y="756"/>
                </a:cxn>
                <a:cxn ang="0">
                  <a:pos x="509" y="742"/>
                </a:cxn>
                <a:cxn ang="0">
                  <a:pos x="560" y="719"/>
                </a:cxn>
                <a:cxn ang="0">
                  <a:pos x="609" y="689"/>
                </a:cxn>
                <a:cxn ang="0">
                  <a:pos x="652" y="651"/>
                </a:cxn>
                <a:cxn ang="0">
                  <a:pos x="691" y="606"/>
                </a:cxn>
                <a:cxn ang="0">
                  <a:pos x="720" y="558"/>
                </a:cxn>
                <a:cxn ang="0">
                  <a:pos x="741" y="507"/>
                </a:cxn>
                <a:cxn ang="0">
                  <a:pos x="756" y="453"/>
                </a:cxn>
                <a:cxn ang="0">
                  <a:pos x="762" y="399"/>
                </a:cxn>
                <a:cxn ang="0">
                  <a:pos x="761" y="344"/>
                </a:cxn>
                <a:cxn ang="0">
                  <a:pos x="752" y="289"/>
                </a:cxn>
                <a:cxn ang="0">
                  <a:pos x="734" y="237"/>
                </a:cxn>
                <a:cxn ang="0">
                  <a:pos x="709" y="186"/>
                </a:cxn>
                <a:cxn ang="0">
                  <a:pos x="676" y="139"/>
                </a:cxn>
                <a:cxn ang="0">
                  <a:pos x="636" y="96"/>
                </a:cxn>
                <a:cxn ang="0">
                  <a:pos x="590" y="62"/>
                </a:cxn>
                <a:cxn ang="0">
                  <a:pos x="540" y="34"/>
                </a:cxn>
                <a:cxn ang="0">
                  <a:pos x="488" y="16"/>
                </a:cxn>
                <a:cxn ang="0">
                  <a:pos x="434" y="4"/>
                </a:cxn>
                <a:cxn ang="0">
                  <a:pos x="381" y="0"/>
                </a:cxn>
                <a:cxn ang="0">
                  <a:pos x="326" y="4"/>
                </a:cxn>
                <a:cxn ang="0">
                  <a:pos x="272" y="16"/>
                </a:cxn>
                <a:cxn ang="0">
                  <a:pos x="220" y="36"/>
                </a:cxn>
                <a:cxn ang="0">
                  <a:pos x="170" y="63"/>
                </a:cxn>
                <a:cxn ang="0">
                  <a:pos x="124" y="100"/>
                </a:cxn>
              </a:cxnLst>
              <a:rect l="0" t="0" r="r" b="b"/>
              <a:pathLst>
                <a:path w="763" h="764">
                  <a:moveTo>
                    <a:pt x="124" y="100"/>
                  </a:moveTo>
                  <a:lnTo>
                    <a:pt x="110" y="113"/>
                  </a:lnTo>
                  <a:lnTo>
                    <a:pt x="96" y="128"/>
                  </a:lnTo>
                  <a:lnTo>
                    <a:pt x="84" y="142"/>
                  </a:lnTo>
                  <a:lnTo>
                    <a:pt x="73" y="158"/>
                  </a:lnTo>
                  <a:lnTo>
                    <a:pt x="61" y="173"/>
                  </a:lnTo>
                  <a:lnTo>
                    <a:pt x="52" y="189"/>
                  </a:lnTo>
                  <a:lnTo>
                    <a:pt x="42" y="205"/>
                  </a:lnTo>
                  <a:lnTo>
                    <a:pt x="34" y="222"/>
                  </a:lnTo>
                  <a:lnTo>
                    <a:pt x="27" y="239"/>
                  </a:lnTo>
                  <a:lnTo>
                    <a:pt x="21" y="256"/>
                  </a:lnTo>
                  <a:lnTo>
                    <a:pt x="14" y="274"/>
                  </a:lnTo>
                  <a:lnTo>
                    <a:pt x="10" y="292"/>
                  </a:lnTo>
                  <a:lnTo>
                    <a:pt x="6" y="310"/>
                  </a:lnTo>
                  <a:lnTo>
                    <a:pt x="3" y="328"/>
                  </a:lnTo>
                  <a:lnTo>
                    <a:pt x="1" y="347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0"/>
                  </a:lnTo>
                  <a:lnTo>
                    <a:pt x="1" y="419"/>
                  </a:lnTo>
                  <a:lnTo>
                    <a:pt x="4" y="438"/>
                  </a:lnTo>
                  <a:lnTo>
                    <a:pt x="7" y="455"/>
                  </a:lnTo>
                  <a:lnTo>
                    <a:pt x="10" y="474"/>
                  </a:lnTo>
                  <a:lnTo>
                    <a:pt x="16" y="492"/>
                  </a:lnTo>
                  <a:lnTo>
                    <a:pt x="22" y="509"/>
                  </a:lnTo>
                  <a:lnTo>
                    <a:pt x="28" y="526"/>
                  </a:lnTo>
                  <a:lnTo>
                    <a:pt x="35" y="544"/>
                  </a:lnTo>
                  <a:lnTo>
                    <a:pt x="44" y="560"/>
                  </a:lnTo>
                  <a:lnTo>
                    <a:pt x="53" y="577"/>
                  </a:lnTo>
                  <a:lnTo>
                    <a:pt x="63" y="593"/>
                  </a:lnTo>
                  <a:lnTo>
                    <a:pt x="75" y="609"/>
                  </a:lnTo>
                  <a:lnTo>
                    <a:pt x="87" y="625"/>
                  </a:lnTo>
                  <a:lnTo>
                    <a:pt x="100" y="639"/>
                  </a:lnTo>
                  <a:lnTo>
                    <a:pt x="113" y="654"/>
                  </a:lnTo>
                  <a:lnTo>
                    <a:pt x="128" y="666"/>
                  </a:lnTo>
                  <a:lnTo>
                    <a:pt x="142" y="680"/>
                  </a:lnTo>
                  <a:lnTo>
                    <a:pt x="157" y="691"/>
                  </a:lnTo>
                  <a:lnTo>
                    <a:pt x="172" y="701"/>
                  </a:lnTo>
                  <a:lnTo>
                    <a:pt x="189" y="712"/>
                  </a:lnTo>
                  <a:lnTo>
                    <a:pt x="205" y="720"/>
                  </a:lnTo>
                  <a:lnTo>
                    <a:pt x="222" y="728"/>
                  </a:lnTo>
                  <a:lnTo>
                    <a:pt x="238" y="736"/>
                  </a:lnTo>
                  <a:lnTo>
                    <a:pt x="256" y="743"/>
                  </a:lnTo>
                  <a:lnTo>
                    <a:pt x="274" y="748"/>
                  </a:lnTo>
                  <a:lnTo>
                    <a:pt x="291" y="753"/>
                  </a:lnTo>
                  <a:lnTo>
                    <a:pt x="309" y="756"/>
                  </a:lnTo>
                  <a:lnTo>
                    <a:pt x="328" y="760"/>
                  </a:lnTo>
                  <a:lnTo>
                    <a:pt x="345" y="762"/>
                  </a:lnTo>
                  <a:lnTo>
                    <a:pt x="364" y="763"/>
                  </a:lnTo>
                  <a:lnTo>
                    <a:pt x="383" y="764"/>
                  </a:lnTo>
                  <a:lnTo>
                    <a:pt x="400" y="763"/>
                  </a:lnTo>
                  <a:lnTo>
                    <a:pt x="419" y="762"/>
                  </a:lnTo>
                  <a:lnTo>
                    <a:pt x="437" y="760"/>
                  </a:lnTo>
                  <a:lnTo>
                    <a:pt x="455" y="756"/>
                  </a:lnTo>
                  <a:lnTo>
                    <a:pt x="473" y="752"/>
                  </a:lnTo>
                  <a:lnTo>
                    <a:pt x="491" y="748"/>
                  </a:lnTo>
                  <a:lnTo>
                    <a:pt x="509" y="742"/>
                  </a:lnTo>
                  <a:lnTo>
                    <a:pt x="526" y="736"/>
                  </a:lnTo>
                  <a:lnTo>
                    <a:pt x="543" y="727"/>
                  </a:lnTo>
                  <a:lnTo>
                    <a:pt x="560" y="719"/>
                  </a:lnTo>
                  <a:lnTo>
                    <a:pt x="577" y="710"/>
                  </a:lnTo>
                  <a:lnTo>
                    <a:pt x="593" y="699"/>
                  </a:lnTo>
                  <a:lnTo>
                    <a:pt x="609" y="689"/>
                  </a:lnTo>
                  <a:lnTo>
                    <a:pt x="624" y="676"/>
                  </a:lnTo>
                  <a:lnTo>
                    <a:pt x="639" y="664"/>
                  </a:lnTo>
                  <a:lnTo>
                    <a:pt x="652" y="651"/>
                  </a:lnTo>
                  <a:lnTo>
                    <a:pt x="666" y="636"/>
                  </a:lnTo>
                  <a:lnTo>
                    <a:pt x="678" y="621"/>
                  </a:lnTo>
                  <a:lnTo>
                    <a:pt x="691" y="606"/>
                  </a:lnTo>
                  <a:lnTo>
                    <a:pt x="701" y="590"/>
                  </a:lnTo>
                  <a:lnTo>
                    <a:pt x="710" y="575"/>
                  </a:lnTo>
                  <a:lnTo>
                    <a:pt x="720" y="558"/>
                  </a:lnTo>
                  <a:lnTo>
                    <a:pt x="728" y="542"/>
                  </a:lnTo>
                  <a:lnTo>
                    <a:pt x="735" y="524"/>
                  </a:lnTo>
                  <a:lnTo>
                    <a:pt x="741" y="507"/>
                  </a:lnTo>
                  <a:lnTo>
                    <a:pt x="748" y="490"/>
                  </a:lnTo>
                  <a:lnTo>
                    <a:pt x="752" y="471"/>
                  </a:lnTo>
                  <a:lnTo>
                    <a:pt x="756" y="453"/>
                  </a:lnTo>
                  <a:lnTo>
                    <a:pt x="759" y="436"/>
                  </a:lnTo>
                  <a:lnTo>
                    <a:pt x="761" y="417"/>
                  </a:lnTo>
                  <a:lnTo>
                    <a:pt x="762" y="399"/>
                  </a:lnTo>
                  <a:lnTo>
                    <a:pt x="763" y="381"/>
                  </a:lnTo>
                  <a:lnTo>
                    <a:pt x="762" y="362"/>
                  </a:lnTo>
                  <a:lnTo>
                    <a:pt x="761" y="344"/>
                  </a:lnTo>
                  <a:lnTo>
                    <a:pt x="759" y="326"/>
                  </a:lnTo>
                  <a:lnTo>
                    <a:pt x="756" y="308"/>
                  </a:lnTo>
                  <a:lnTo>
                    <a:pt x="752" y="289"/>
                  </a:lnTo>
                  <a:lnTo>
                    <a:pt x="747" y="272"/>
                  </a:lnTo>
                  <a:lnTo>
                    <a:pt x="741" y="254"/>
                  </a:lnTo>
                  <a:lnTo>
                    <a:pt x="734" y="237"/>
                  </a:lnTo>
                  <a:lnTo>
                    <a:pt x="727" y="220"/>
                  </a:lnTo>
                  <a:lnTo>
                    <a:pt x="719" y="202"/>
                  </a:lnTo>
                  <a:lnTo>
                    <a:pt x="709" y="186"/>
                  </a:lnTo>
                  <a:lnTo>
                    <a:pt x="699" y="170"/>
                  </a:lnTo>
                  <a:lnTo>
                    <a:pt x="687" y="155"/>
                  </a:lnTo>
                  <a:lnTo>
                    <a:pt x="676" y="139"/>
                  </a:lnTo>
                  <a:lnTo>
                    <a:pt x="663" y="124"/>
                  </a:lnTo>
                  <a:lnTo>
                    <a:pt x="649" y="110"/>
                  </a:lnTo>
                  <a:lnTo>
                    <a:pt x="636" y="96"/>
                  </a:lnTo>
                  <a:lnTo>
                    <a:pt x="620" y="84"/>
                  </a:lnTo>
                  <a:lnTo>
                    <a:pt x="606" y="73"/>
                  </a:lnTo>
                  <a:lnTo>
                    <a:pt x="590" y="62"/>
                  </a:lnTo>
                  <a:lnTo>
                    <a:pt x="573" y="52"/>
                  </a:lnTo>
                  <a:lnTo>
                    <a:pt x="558" y="43"/>
                  </a:lnTo>
                  <a:lnTo>
                    <a:pt x="540" y="34"/>
                  </a:lnTo>
                  <a:lnTo>
                    <a:pt x="524" y="27"/>
                  </a:lnTo>
                  <a:lnTo>
                    <a:pt x="506" y="21"/>
                  </a:lnTo>
                  <a:lnTo>
                    <a:pt x="488" y="16"/>
                  </a:lnTo>
                  <a:lnTo>
                    <a:pt x="471" y="10"/>
                  </a:lnTo>
                  <a:lnTo>
                    <a:pt x="453" y="6"/>
                  </a:lnTo>
                  <a:lnTo>
                    <a:pt x="434" y="4"/>
                  </a:lnTo>
                  <a:lnTo>
                    <a:pt x="417" y="2"/>
                  </a:lnTo>
                  <a:lnTo>
                    <a:pt x="398" y="0"/>
                  </a:lnTo>
                  <a:lnTo>
                    <a:pt x="381" y="0"/>
                  </a:lnTo>
                  <a:lnTo>
                    <a:pt x="362" y="0"/>
                  </a:lnTo>
                  <a:lnTo>
                    <a:pt x="343" y="2"/>
                  </a:lnTo>
                  <a:lnTo>
                    <a:pt x="326" y="4"/>
                  </a:lnTo>
                  <a:lnTo>
                    <a:pt x="307" y="7"/>
                  </a:lnTo>
                  <a:lnTo>
                    <a:pt x="289" y="11"/>
                  </a:lnTo>
                  <a:lnTo>
                    <a:pt x="272" y="16"/>
                  </a:lnTo>
                  <a:lnTo>
                    <a:pt x="254" y="22"/>
                  </a:lnTo>
                  <a:lnTo>
                    <a:pt x="236" y="28"/>
                  </a:lnTo>
                  <a:lnTo>
                    <a:pt x="220" y="36"/>
                  </a:lnTo>
                  <a:lnTo>
                    <a:pt x="202" y="45"/>
                  </a:lnTo>
                  <a:lnTo>
                    <a:pt x="186" y="54"/>
                  </a:lnTo>
                  <a:lnTo>
                    <a:pt x="170" y="63"/>
                  </a:lnTo>
                  <a:lnTo>
                    <a:pt x="154" y="75"/>
                  </a:lnTo>
                  <a:lnTo>
                    <a:pt x="139" y="87"/>
                  </a:lnTo>
                  <a:lnTo>
                    <a:pt x="124" y="100"/>
                  </a:lnTo>
                  <a:close/>
                </a:path>
              </a:pathLst>
            </a:custGeom>
            <a:solidFill>
              <a:srgbClr val="F2BC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4" name="Freeform 60"/>
            <p:cNvSpPr>
              <a:spLocks/>
            </p:cNvSpPr>
            <p:nvPr/>
          </p:nvSpPr>
          <p:spPr bwMode="auto">
            <a:xfrm>
              <a:off x="4119" y="1634"/>
              <a:ext cx="94" cy="95"/>
            </a:xfrm>
            <a:custGeom>
              <a:avLst/>
              <a:gdLst/>
              <a:ahLst/>
              <a:cxnLst>
                <a:cxn ang="0">
                  <a:pos x="78" y="86"/>
                </a:cxn>
                <a:cxn ang="0">
                  <a:pos x="50" y="118"/>
                </a:cxn>
                <a:cxn ang="0">
                  <a:pos x="30" y="154"/>
                </a:cxn>
                <a:cxn ang="0">
                  <a:pos x="14" y="192"/>
                </a:cxn>
                <a:cxn ang="0">
                  <a:pos x="4" y="231"/>
                </a:cxn>
                <a:cxn ang="0">
                  <a:pos x="0" y="271"/>
                </a:cxn>
                <a:cxn ang="0">
                  <a:pos x="1" y="312"/>
                </a:cxn>
                <a:cxn ang="0">
                  <a:pos x="8" y="352"/>
                </a:cxn>
                <a:cxn ang="0">
                  <a:pos x="21" y="392"/>
                </a:cxn>
                <a:cxn ang="0">
                  <a:pos x="40" y="429"/>
                </a:cxn>
                <a:cxn ang="0">
                  <a:pos x="66" y="463"/>
                </a:cxn>
                <a:cxn ang="0">
                  <a:pos x="96" y="495"/>
                </a:cxn>
                <a:cxn ang="0">
                  <a:pos x="130" y="520"/>
                </a:cxn>
                <a:cxn ang="0">
                  <a:pos x="166" y="539"/>
                </a:cxn>
                <a:cxn ang="0">
                  <a:pos x="205" y="554"/>
                </a:cxn>
                <a:cxn ang="0">
                  <a:pos x="244" y="562"/>
                </a:cxn>
                <a:cxn ang="0">
                  <a:pos x="285" y="564"/>
                </a:cxn>
                <a:cxn ang="0">
                  <a:pos x="325" y="561"/>
                </a:cxn>
                <a:cxn ang="0">
                  <a:pos x="366" y="552"/>
                </a:cxn>
                <a:cxn ang="0">
                  <a:pos x="404" y="536"/>
                </a:cxn>
                <a:cxn ang="0">
                  <a:pos x="440" y="515"/>
                </a:cxn>
                <a:cxn ang="0">
                  <a:pos x="474" y="487"/>
                </a:cxn>
                <a:cxn ang="0">
                  <a:pos x="503" y="456"/>
                </a:cxn>
                <a:cxn ang="0">
                  <a:pos x="526" y="422"/>
                </a:cxn>
                <a:cxn ang="0">
                  <a:pos x="544" y="385"/>
                </a:cxn>
                <a:cxn ang="0">
                  <a:pos x="556" y="345"/>
                </a:cxn>
                <a:cxn ang="0">
                  <a:pos x="563" y="306"/>
                </a:cxn>
                <a:cxn ang="0">
                  <a:pos x="563" y="264"/>
                </a:cxn>
                <a:cxn ang="0">
                  <a:pos x="557" y="224"/>
                </a:cxn>
                <a:cxn ang="0">
                  <a:pos x="546" y="184"/>
                </a:cxn>
                <a:cxn ang="0">
                  <a:pos x="529" y="147"/>
                </a:cxn>
                <a:cxn ang="0">
                  <a:pos x="506" y="111"/>
                </a:cxn>
                <a:cxn ang="0">
                  <a:pos x="477" y="78"/>
                </a:cxn>
                <a:cxn ang="0">
                  <a:pos x="444" y="51"/>
                </a:cxn>
                <a:cxn ang="0">
                  <a:pos x="409" y="30"/>
                </a:cxn>
                <a:cxn ang="0">
                  <a:pos x="371" y="14"/>
                </a:cxn>
                <a:cxn ang="0">
                  <a:pos x="331" y="4"/>
                </a:cxn>
                <a:cxn ang="0">
                  <a:pos x="291" y="0"/>
                </a:cxn>
                <a:cxn ang="0">
                  <a:pos x="250" y="1"/>
                </a:cxn>
                <a:cxn ang="0">
                  <a:pos x="210" y="8"/>
                </a:cxn>
                <a:cxn ang="0">
                  <a:pos x="172" y="21"/>
                </a:cxn>
                <a:cxn ang="0">
                  <a:pos x="134" y="41"/>
                </a:cxn>
                <a:cxn ang="0">
                  <a:pos x="99" y="66"/>
                </a:cxn>
              </a:cxnLst>
              <a:rect l="0" t="0" r="r" b="b"/>
              <a:pathLst>
                <a:path w="564" h="564">
                  <a:moveTo>
                    <a:pt x="99" y="66"/>
                  </a:moveTo>
                  <a:lnTo>
                    <a:pt x="88" y="75"/>
                  </a:lnTo>
                  <a:lnTo>
                    <a:pt x="78" y="86"/>
                  </a:lnTo>
                  <a:lnTo>
                    <a:pt x="68" y="96"/>
                  </a:lnTo>
                  <a:lnTo>
                    <a:pt x="60" y="107"/>
                  </a:lnTo>
                  <a:lnTo>
                    <a:pt x="50" y="118"/>
                  </a:lnTo>
                  <a:lnTo>
                    <a:pt x="43" y="130"/>
                  </a:lnTo>
                  <a:lnTo>
                    <a:pt x="36" y="142"/>
                  </a:lnTo>
                  <a:lnTo>
                    <a:pt x="30" y="154"/>
                  </a:lnTo>
                  <a:lnTo>
                    <a:pt x="23" y="167"/>
                  </a:lnTo>
                  <a:lnTo>
                    <a:pt x="18" y="179"/>
                  </a:lnTo>
                  <a:lnTo>
                    <a:pt x="14" y="192"/>
                  </a:lnTo>
                  <a:lnTo>
                    <a:pt x="10" y="205"/>
                  </a:lnTo>
                  <a:lnTo>
                    <a:pt x="6" y="217"/>
                  </a:lnTo>
                  <a:lnTo>
                    <a:pt x="4" y="231"/>
                  </a:lnTo>
                  <a:lnTo>
                    <a:pt x="2" y="244"/>
                  </a:lnTo>
                  <a:lnTo>
                    <a:pt x="0" y="258"/>
                  </a:lnTo>
                  <a:lnTo>
                    <a:pt x="0" y="271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1" y="312"/>
                  </a:lnTo>
                  <a:lnTo>
                    <a:pt x="3" y="325"/>
                  </a:lnTo>
                  <a:lnTo>
                    <a:pt x="5" y="339"/>
                  </a:lnTo>
                  <a:lnTo>
                    <a:pt x="8" y="352"/>
                  </a:lnTo>
                  <a:lnTo>
                    <a:pt x="12" y="366"/>
                  </a:lnTo>
                  <a:lnTo>
                    <a:pt x="16" y="378"/>
                  </a:lnTo>
                  <a:lnTo>
                    <a:pt x="21" y="392"/>
                  </a:lnTo>
                  <a:lnTo>
                    <a:pt x="26" y="404"/>
                  </a:lnTo>
                  <a:lnTo>
                    <a:pt x="34" y="417"/>
                  </a:lnTo>
                  <a:lnTo>
                    <a:pt x="40" y="429"/>
                  </a:lnTo>
                  <a:lnTo>
                    <a:pt x="48" y="441"/>
                  </a:lnTo>
                  <a:lnTo>
                    <a:pt x="57" y="453"/>
                  </a:lnTo>
                  <a:lnTo>
                    <a:pt x="66" y="463"/>
                  </a:lnTo>
                  <a:lnTo>
                    <a:pt x="75" y="475"/>
                  </a:lnTo>
                  <a:lnTo>
                    <a:pt x="86" y="485"/>
                  </a:lnTo>
                  <a:lnTo>
                    <a:pt x="96" y="495"/>
                  </a:lnTo>
                  <a:lnTo>
                    <a:pt x="107" y="504"/>
                  </a:lnTo>
                  <a:lnTo>
                    <a:pt x="118" y="512"/>
                  </a:lnTo>
                  <a:lnTo>
                    <a:pt x="130" y="520"/>
                  </a:lnTo>
                  <a:lnTo>
                    <a:pt x="142" y="527"/>
                  </a:lnTo>
                  <a:lnTo>
                    <a:pt x="154" y="534"/>
                  </a:lnTo>
                  <a:lnTo>
                    <a:pt x="166" y="539"/>
                  </a:lnTo>
                  <a:lnTo>
                    <a:pt x="179" y="545"/>
                  </a:lnTo>
                  <a:lnTo>
                    <a:pt x="191" y="550"/>
                  </a:lnTo>
                  <a:lnTo>
                    <a:pt x="205" y="554"/>
                  </a:lnTo>
                  <a:lnTo>
                    <a:pt x="217" y="557"/>
                  </a:lnTo>
                  <a:lnTo>
                    <a:pt x="231" y="560"/>
                  </a:lnTo>
                  <a:lnTo>
                    <a:pt x="244" y="562"/>
                  </a:lnTo>
                  <a:lnTo>
                    <a:pt x="258" y="563"/>
                  </a:lnTo>
                  <a:lnTo>
                    <a:pt x="271" y="564"/>
                  </a:lnTo>
                  <a:lnTo>
                    <a:pt x="285" y="564"/>
                  </a:lnTo>
                  <a:lnTo>
                    <a:pt x="298" y="564"/>
                  </a:lnTo>
                  <a:lnTo>
                    <a:pt x="312" y="562"/>
                  </a:lnTo>
                  <a:lnTo>
                    <a:pt x="325" y="561"/>
                  </a:lnTo>
                  <a:lnTo>
                    <a:pt x="339" y="558"/>
                  </a:lnTo>
                  <a:lnTo>
                    <a:pt x="352" y="555"/>
                  </a:lnTo>
                  <a:lnTo>
                    <a:pt x="366" y="552"/>
                  </a:lnTo>
                  <a:lnTo>
                    <a:pt x="378" y="547"/>
                  </a:lnTo>
                  <a:lnTo>
                    <a:pt x="391" y="542"/>
                  </a:lnTo>
                  <a:lnTo>
                    <a:pt x="404" y="536"/>
                  </a:lnTo>
                  <a:lnTo>
                    <a:pt x="416" y="530"/>
                  </a:lnTo>
                  <a:lnTo>
                    <a:pt x="429" y="523"/>
                  </a:lnTo>
                  <a:lnTo>
                    <a:pt x="440" y="515"/>
                  </a:lnTo>
                  <a:lnTo>
                    <a:pt x="453" y="506"/>
                  </a:lnTo>
                  <a:lnTo>
                    <a:pt x="464" y="498"/>
                  </a:lnTo>
                  <a:lnTo>
                    <a:pt x="474" y="487"/>
                  </a:lnTo>
                  <a:lnTo>
                    <a:pt x="485" y="478"/>
                  </a:lnTo>
                  <a:lnTo>
                    <a:pt x="494" y="468"/>
                  </a:lnTo>
                  <a:lnTo>
                    <a:pt x="503" y="456"/>
                  </a:lnTo>
                  <a:lnTo>
                    <a:pt x="512" y="445"/>
                  </a:lnTo>
                  <a:lnTo>
                    <a:pt x="519" y="433"/>
                  </a:lnTo>
                  <a:lnTo>
                    <a:pt x="526" y="422"/>
                  </a:lnTo>
                  <a:lnTo>
                    <a:pt x="534" y="409"/>
                  </a:lnTo>
                  <a:lnTo>
                    <a:pt x="539" y="397"/>
                  </a:lnTo>
                  <a:lnTo>
                    <a:pt x="544" y="385"/>
                  </a:lnTo>
                  <a:lnTo>
                    <a:pt x="549" y="371"/>
                  </a:lnTo>
                  <a:lnTo>
                    <a:pt x="553" y="359"/>
                  </a:lnTo>
                  <a:lnTo>
                    <a:pt x="556" y="345"/>
                  </a:lnTo>
                  <a:lnTo>
                    <a:pt x="558" y="332"/>
                  </a:lnTo>
                  <a:lnTo>
                    <a:pt x="561" y="319"/>
                  </a:lnTo>
                  <a:lnTo>
                    <a:pt x="563" y="306"/>
                  </a:lnTo>
                  <a:lnTo>
                    <a:pt x="564" y="292"/>
                  </a:lnTo>
                  <a:lnTo>
                    <a:pt x="564" y="278"/>
                  </a:lnTo>
                  <a:lnTo>
                    <a:pt x="563" y="264"/>
                  </a:lnTo>
                  <a:lnTo>
                    <a:pt x="562" y="251"/>
                  </a:lnTo>
                  <a:lnTo>
                    <a:pt x="559" y="237"/>
                  </a:lnTo>
                  <a:lnTo>
                    <a:pt x="557" y="224"/>
                  </a:lnTo>
                  <a:lnTo>
                    <a:pt x="554" y="211"/>
                  </a:lnTo>
                  <a:lnTo>
                    <a:pt x="550" y="198"/>
                  </a:lnTo>
                  <a:lnTo>
                    <a:pt x="546" y="184"/>
                  </a:lnTo>
                  <a:lnTo>
                    <a:pt x="541" y="172"/>
                  </a:lnTo>
                  <a:lnTo>
                    <a:pt x="536" y="159"/>
                  </a:lnTo>
                  <a:lnTo>
                    <a:pt x="529" y="147"/>
                  </a:lnTo>
                  <a:lnTo>
                    <a:pt x="522" y="134"/>
                  </a:lnTo>
                  <a:lnTo>
                    <a:pt x="514" y="122"/>
                  </a:lnTo>
                  <a:lnTo>
                    <a:pt x="506" y="111"/>
                  </a:lnTo>
                  <a:lnTo>
                    <a:pt x="497" y="99"/>
                  </a:lnTo>
                  <a:lnTo>
                    <a:pt x="487" y="89"/>
                  </a:lnTo>
                  <a:lnTo>
                    <a:pt x="477" y="78"/>
                  </a:lnTo>
                  <a:lnTo>
                    <a:pt x="466" y="68"/>
                  </a:lnTo>
                  <a:lnTo>
                    <a:pt x="456" y="60"/>
                  </a:lnTo>
                  <a:lnTo>
                    <a:pt x="444" y="51"/>
                  </a:lnTo>
                  <a:lnTo>
                    <a:pt x="433" y="43"/>
                  </a:lnTo>
                  <a:lnTo>
                    <a:pt x="421" y="36"/>
                  </a:lnTo>
                  <a:lnTo>
                    <a:pt x="409" y="30"/>
                  </a:lnTo>
                  <a:lnTo>
                    <a:pt x="397" y="23"/>
                  </a:lnTo>
                  <a:lnTo>
                    <a:pt x="383" y="18"/>
                  </a:lnTo>
                  <a:lnTo>
                    <a:pt x="371" y="14"/>
                  </a:lnTo>
                  <a:lnTo>
                    <a:pt x="358" y="10"/>
                  </a:lnTo>
                  <a:lnTo>
                    <a:pt x="345" y="7"/>
                  </a:lnTo>
                  <a:lnTo>
                    <a:pt x="331" y="4"/>
                  </a:lnTo>
                  <a:lnTo>
                    <a:pt x="318" y="2"/>
                  </a:lnTo>
                  <a:lnTo>
                    <a:pt x="304" y="1"/>
                  </a:lnTo>
                  <a:lnTo>
                    <a:pt x="291" y="0"/>
                  </a:lnTo>
                  <a:lnTo>
                    <a:pt x="277" y="0"/>
                  </a:lnTo>
                  <a:lnTo>
                    <a:pt x="264" y="0"/>
                  </a:lnTo>
                  <a:lnTo>
                    <a:pt x="250" y="1"/>
                  </a:lnTo>
                  <a:lnTo>
                    <a:pt x="237" y="3"/>
                  </a:lnTo>
                  <a:lnTo>
                    <a:pt x="224" y="5"/>
                  </a:lnTo>
                  <a:lnTo>
                    <a:pt x="210" y="8"/>
                  </a:lnTo>
                  <a:lnTo>
                    <a:pt x="198" y="12"/>
                  </a:lnTo>
                  <a:lnTo>
                    <a:pt x="184" y="16"/>
                  </a:lnTo>
                  <a:lnTo>
                    <a:pt x="172" y="21"/>
                  </a:lnTo>
                  <a:lnTo>
                    <a:pt x="158" y="28"/>
                  </a:lnTo>
                  <a:lnTo>
                    <a:pt x="146" y="34"/>
                  </a:lnTo>
                  <a:lnTo>
                    <a:pt x="134" y="41"/>
                  </a:lnTo>
                  <a:lnTo>
                    <a:pt x="122" y="48"/>
                  </a:lnTo>
                  <a:lnTo>
                    <a:pt x="110" y="57"/>
                  </a:lnTo>
                  <a:lnTo>
                    <a:pt x="99" y="66"/>
                  </a:lnTo>
                  <a:close/>
                </a:path>
              </a:pathLst>
            </a:custGeom>
            <a:solidFill>
              <a:srgbClr val="EEB3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5" name="Freeform 61"/>
            <p:cNvSpPr>
              <a:spLocks/>
            </p:cNvSpPr>
            <p:nvPr/>
          </p:nvSpPr>
          <p:spPr bwMode="auto">
            <a:xfrm>
              <a:off x="4133" y="1648"/>
              <a:ext cx="66" cy="66"/>
            </a:xfrm>
            <a:custGeom>
              <a:avLst/>
              <a:gdLst/>
              <a:ahLst/>
              <a:cxnLst>
                <a:cxn ang="0">
                  <a:pos x="49" y="65"/>
                </a:cxn>
                <a:cxn ang="0">
                  <a:pos x="25" y="97"/>
                </a:cxn>
                <a:cxn ang="0">
                  <a:pos x="10" y="132"/>
                </a:cxn>
                <a:cxn ang="0">
                  <a:pos x="1" y="170"/>
                </a:cxn>
                <a:cxn ang="0">
                  <a:pos x="0" y="208"/>
                </a:cxn>
                <a:cxn ang="0">
                  <a:pos x="5" y="246"/>
                </a:cxn>
                <a:cxn ang="0">
                  <a:pos x="17" y="282"/>
                </a:cxn>
                <a:cxn ang="0">
                  <a:pos x="32" y="308"/>
                </a:cxn>
                <a:cxn ang="0">
                  <a:pos x="44" y="323"/>
                </a:cxn>
                <a:cxn ang="0">
                  <a:pos x="58" y="339"/>
                </a:cxn>
                <a:cxn ang="0">
                  <a:pos x="73" y="352"/>
                </a:cxn>
                <a:cxn ang="0">
                  <a:pos x="97" y="369"/>
                </a:cxn>
                <a:cxn ang="0">
                  <a:pos x="132" y="386"/>
                </a:cxn>
                <a:cxn ang="0">
                  <a:pos x="170" y="394"/>
                </a:cxn>
                <a:cxn ang="0">
                  <a:pos x="207" y="396"/>
                </a:cxn>
                <a:cxn ang="0">
                  <a:pos x="245" y="391"/>
                </a:cxn>
                <a:cxn ang="0">
                  <a:pos x="282" y="377"/>
                </a:cxn>
                <a:cxn ang="0">
                  <a:pos x="316" y="358"/>
                </a:cxn>
                <a:cxn ang="0">
                  <a:pos x="346" y="330"/>
                </a:cxn>
                <a:cxn ang="0">
                  <a:pos x="369" y="297"/>
                </a:cxn>
                <a:cxn ang="0">
                  <a:pos x="384" y="263"/>
                </a:cxn>
                <a:cxn ang="0">
                  <a:pos x="394" y="226"/>
                </a:cxn>
                <a:cxn ang="0">
                  <a:pos x="396" y="187"/>
                </a:cxn>
                <a:cxn ang="0">
                  <a:pos x="389" y="150"/>
                </a:cxn>
                <a:cxn ang="0">
                  <a:pos x="377" y="114"/>
                </a:cxn>
                <a:cxn ang="0">
                  <a:pos x="356" y="80"/>
                </a:cxn>
                <a:cxn ang="0">
                  <a:pos x="329" y="49"/>
                </a:cxn>
                <a:cxn ang="0">
                  <a:pos x="297" y="27"/>
                </a:cxn>
                <a:cxn ang="0">
                  <a:pos x="262" y="10"/>
                </a:cxn>
                <a:cxn ang="0">
                  <a:pos x="225" y="1"/>
                </a:cxn>
                <a:cxn ang="0">
                  <a:pos x="187" y="0"/>
                </a:cxn>
                <a:cxn ang="0">
                  <a:pos x="149" y="5"/>
                </a:cxn>
                <a:cxn ang="0">
                  <a:pos x="113" y="18"/>
                </a:cxn>
                <a:cxn ang="0">
                  <a:pos x="79" y="38"/>
                </a:cxn>
              </a:cxnLst>
              <a:rect l="0" t="0" r="r" b="b"/>
              <a:pathLst>
                <a:path w="396" h="396">
                  <a:moveTo>
                    <a:pt x="64" y="50"/>
                  </a:moveTo>
                  <a:lnTo>
                    <a:pt x="49" y="65"/>
                  </a:lnTo>
                  <a:lnTo>
                    <a:pt x="37" y="81"/>
                  </a:lnTo>
                  <a:lnTo>
                    <a:pt x="25" y="97"/>
                  </a:lnTo>
                  <a:lnTo>
                    <a:pt x="17" y="115"/>
                  </a:lnTo>
                  <a:lnTo>
                    <a:pt x="10" y="132"/>
                  </a:lnTo>
                  <a:lnTo>
                    <a:pt x="5" y="151"/>
                  </a:lnTo>
                  <a:lnTo>
                    <a:pt x="1" y="170"/>
                  </a:lnTo>
                  <a:lnTo>
                    <a:pt x="0" y="188"/>
                  </a:lnTo>
                  <a:lnTo>
                    <a:pt x="0" y="208"/>
                  </a:lnTo>
                  <a:lnTo>
                    <a:pt x="1" y="227"/>
                  </a:lnTo>
                  <a:lnTo>
                    <a:pt x="5" y="246"/>
                  </a:lnTo>
                  <a:lnTo>
                    <a:pt x="10" y="264"/>
                  </a:lnTo>
                  <a:lnTo>
                    <a:pt x="17" y="282"/>
                  </a:lnTo>
                  <a:lnTo>
                    <a:pt x="26" y="299"/>
                  </a:lnTo>
                  <a:lnTo>
                    <a:pt x="32" y="308"/>
                  </a:lnTo>
                  <a:lnTo>
                    <a:pt x="38" y="316"/>
                  </a:lnTo>
                  <a:lnTo>
                    <a:pt x="44" y="323"/>
                  </a:lnTo>
                  <a:lnTo>
                    <a:pt x="50" y="332"/>
                  </a:lnTo>
                  <a:lnTo>
                    <a:pt x="58" y="339"/>
                  </a:lnTo>
                  <a:lnTo>
                    <a:pt x="65" y="346"/>
                  </a:lnTo>
                  <a:lnTo>
                    <a:pt x="73" y="352"/>
                  </a:lnTo>
                  <a:lnTo>
                    <a:pt x="80" y="359"/>
                  </a:lnTo>
                  <a:lnTo>
                    <a:pt x="97" y="369"/>
                  </a:lnTo>
                  <a:lnTo>
                    <a:pt x="115" y="378"/>
                  </a:lnTo>
                  <a:lnTo>
                    <a:pt x="132" y="386"/>
                  </a:lnTo>
                  <a:lnTo>
                    <a:pt x="151" y="391"/>
                  </a:lnTo>
                  <a:lnTo>
                    <a:pt x="170" y="394"/>
                  </a:lnTo>
                  <a:lnTo>
                    <a:pt x="188" y="396"/>
                  </a:lnTo>
                  <a:lnTo>
                    <a:pt x="207" y="396"/>
                  </a:lnTo>
                  <a:lnTo>
                    <a:pt x="227" y="394"/>
                  </a:lnTo>
                  <a:lnTo>
                    <a:pt x="245" y="391"/>
                  </a:lnTo>
                  <a:lnTo>
                    <a:pt x="264" y="385"/>
                  </a:lnTo>
                  <a:lnTo>
                    <a:pt x="282" y="377"/>
                  </a:lnTo>
                  <a:lnTo>
                    <a:pt x="299" y="368"/>
                  </a:lnTo>
                  <a:lnTo>
                    <a:pt x="316" y="358"/>
                  </a:lnTo>
                  <a:lnTo>
                    <a:pt x="331" y="344"/>
                  </a:lnTo>
                  <a:lnTo>
                    <a:pt x="346" y="330"/>
                  </a:lnTo>
                  <a:lnTo>
                    <a:pt x="358" y="314"/>
                  </a:lnTo>
                  <a:lnTo>
                    <a:pt x="369" y="297"/>
                  </a:lnTo>
                  <a:lnTo>
                    <a:pt x="378" y="281"/>
                  </a:lnTo>
                  <a:lnTo>
                    <a:pt x="384" y="263"/>
                  </a:lnTo>
                  <a:lnTo>
                    <a:pt x="390" y="245"/>
                  </a:lnTo>
                  <a:lnTo>
                    <a:pt x="394" y="226"/>
                  </a:lnTo>
                  <a:lnTo>
                    <a:pt x="396" y="206"/>
                  </a:lnTo>
                  <a:lnTo>
                    <a:pt x="396" y="187"/>
                  </a:lnTo>
                  <a:lnTo>
                    <a:pt x="394" y="169"/>
                  </a:lnTo>
                  <a:lnTo>
                    <a:pt x="389" y="150"/>
                  </a:lnTo>
                  <a:lnTo>
                    <a:pt x="384" y="131"/>
                  </a:lnTo>
                  <a:lnTo>
                    <a:pt x="377" y="114"/>
                  </a:lnTo>
                  <a:lnTo>
                    <a:pt x="368" y="96"/>
                  </a:lnTo>
                  <a:lnTo>
                    <a:pt x="356" y="80"/>
                  </a:lnTo>
                  <a:lnTo>
                    <a:pt x="344" y="64"/>
                  </a:lnTo>
                  <a:lnTo>
                    <a:pt x="329" y="49"/>
                  </a:lnTo>
                  <a:lnTo>
                    <a:pt x="314" y="37"/>
                  </a:lnTo>
                  <a:lnTo>
                    <a:pt x="297" y="27"/>
                  </a:lnTo>
                  <a:lnTo>
                    <a:pt x="281" y="17"/>
                  </a:lnTo>
                  <a:lnTo>
                    <a:pt x="262" y="10"/>
                  </a:lnTo>
                  <a:lnTo>
                    <a:pt x="244" y="5"/>
                  </a:lnTo>
                  <a:lnTo>
                    <a:pt x="225" y="1"/>
                  </a:lnTo>
                  <a:lnTo>
                    <a:pt x="206" y="0"/>
                  </a:lnTo>
                  <a:lnTo>
                    <a:pt x="187" y="0"/>
                  </a:lnTo>
                  <a:lnTo>
                    <a:pt x="169" y="1"/>
                  </a:lnTo>
                  <a:lnTo>
                    <a:pt x="149" y="5"/>
                  </a:lnTo>
                  <a:lnTo>
                    <a:pt x="131" y="10"/>
                  </a:lnTo>
                  <a:lnTo>
                    <a:pt x="113" y="18"/>
                  </a:lnTo>
                  <a:lnTo>
                    <a:pt x="96" y="27"/>
                  </a:lnTo>
                  <a:lnTo>
                    <a:pt x="79" y="38"/>
                  </a:lnTo>
                  <a:lnTo>
                    <a:pt x="64" y="50"/>
                  </a:lnTo>
                  <a:close/>
                </a:path>
              </a:pathLst>
            </a:custGeom>
            <a:solidFill>
              <a:srgbClr val="ECA1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6" name="Freeform 62"/>
            <p:cNvSpPr>
              <a:spLocks/>
            </p:cNvSpPr>
            <p:nvPr/>
          </p:nvSpPr>
          <p:spPr bwMode="auto">
            <a:xfrm>
              <a:off x="4183" y="1681"/>
              <a:ext cx="8" cy="9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4" y="10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5"/>
                </a:cxn>
                <a:cxn ang="0">
                  <a:pos x="0" y="29"/>
                </a:cxn>
                <a:cxn ang="0">
                  <a:pos x="1" y="34"/>
                </a:cxn>
                <a:cxn ang="0">
                  <a:pos x="3" y="39"/>
                </a:cxn>
                <a:cxn ang="0">
                  <a:pos x="6" y="43"/>
                </a:cxn>
                <a:cxn ang="0">
                  <a:pos x="11" y="47"/>
                </a:cxn>
                <a:cxn ang="0">
                  <a:pos x="15" y="50"/>
                </a:cxn>
                <a:cxn ang="0">
                  <a:pos x="20" y="51"/>
                </a:cxn>
                <a:cxn ang="0">
                  <a:pos x="25" y="52"/>
                </a:cxn>
                <a:cxn ang="0">
                  <a:pos x="30" y="52"/>
                </a:cxn>
                <a:cxn ang="0">
                  <a:pos x="34" y="51"/>
                </a:cxn>
                <a:cxn ang="0">
                  <a:pos x="40" y="48"/>
                </a:cxn>
                <a:cxn ang="0">
                  <a:pos x="44" y="44"/>
                </a:cxn>
                <a:cxn ang="0">
                  <a:pos x="47" y="41"/>
                </a:cxn>
                <a:cxn ang="0">
                  <a:pos x="50" y="36"/>
                </a:cxn>
                <a:cxn ang="0">
                  <a:pos x="51" y="32"/>
                </a:cxn>
                <a:cxn ang="0">
                  <a:pos x="52" y="27"/>
                </a:cxn>
                <a:cxn ang="0">
                  <a:pos x="52" y="22"/>
                </a:cxn>
                <a:cxn ang="0">
                  <a:pos x="51" y="16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2" y="4"/>
                </a:cxn>
                <a:cxn ang="0">
                  <a:pos x="37" y="2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7" y="1"/>
                </a:cxn>
                <a:cxn ang="0">
                  <a:pos x="13" y="3"/>
                </a:cxn>
                <a:cxn ang="0">
                  <a:pos x="9" y="6"/>
                </a:cxn>
              </a:cxnLst>
              <a:rect l="0" t="0" r="r" b="b"/>
              <a:pathLst>
                <a:path w="52" h="52">
                  <a:moveTo>
                    <a:pt x="9" y="6"/>
                  </a:move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3" y="39"/>
                  </a:lnTo>
                  <a:lnTo>
                    <a:pt x="6" y="43"/>
                  </a:lnTo>
                  <a:lnTo>
                    <a:pt x="11" y="47"/>
                  </a:lnTo>
                  <a:lnTo>
                    <a:pt x="15" y="50"/>
                  </a:lnTo>
                  <a:lnTo>
                    <a:pt x="20" y="51"/>
                  </a:lnTo>
                  <a:lnTo>
                    <a:pt x="25" y="52"/>
                  </a:lnTo>
                  <a:lnTo>
                    <a:pt x="30" y="52"/>
                  </a:lnTo>
                  <a:lnTo>
                    <a:pt x="34" y="51"/>
                  </a:lnTo>
                  <a:lnTo>
                    <a:pt x="40" y="48"/>
                  </a:lnTo>
                  <a:lnTo>
                    <a:pt x="44" y="44"/>
                  </a:lnTo>
                  <a:lnTo>
                    <a:pt x="47" y="41"/>
                  </a:lnTo>
                  <a:lnTo>
                    <a:pt x="50" y="36"/>
                  </a:lnTo>
                  <a:lnTo>
                    <a:pt x="51" y="32"/>
                  </a:lnTo>
                  <a:lnTo>
                    <a:pt x="52" y="27"/>
                  </a:lnTo>
                  <a:lnTo>
                    <a:pt x="52" y="22"/>
                  </a:lnTo>
                  <a:lnTo>
                    <a:pt x="51" y="16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3" y="3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F1D6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7" name="Freeform 63"/>
            <p:cNvSpPr>
              <a:spLocks noEditPoints="1"/>
            </p:cNvSpPr>
            <p:nvPr/>
          </p:nvSpPr>
          <p:spPr bwMode="auto">
            <a:xfrm>
              <a:off x="4105" y="1984"/>
              <a:ext cx="816" cy="235"/>
            </a:xfrm>
            <a:custGeom>
              <a:avLst/>
              <a:gdLst/>
              <a:ahLst/>
              <a:cxnLst>
                <a:cxn ang="0">
                  <a:pos x="241" y="269"/>
                </a:cxn>
                <a:cxn ang="0">
                  <a:pos x="698" y="647"/>
                </a:cxn>
                <a:cxn ang="0">
                  <a:pos x="1304" y="1038"/>
                </a:cxn>
                <a:cxn ang="0">
                  <a:pos x="1979" y="1300"/>
                </a:cxn>
                <a:cxn ang="0">
                  <a:pos x="2646" y="1288"/>
                </a:cxn>
                <a:cxn ang="0">
                  <a:pos x="3130" y="1331"/>
                </a:cxn>
                <a:cxn ang="0">
                  <a:pos x="3643" y="1387"/>
                </a:cxn>
                <a:cxn ang="0">
                  <a:pos x="4228" y="1411"/>
                </a:cxn>
                <a:cxn ang="0">
                  <a:pos x="4868" y="1404"/>
                </a:cxn>
                <a:cxn ang="0">
                  <a:pos x="4455" y="1357"/>
                </a:cxn>
                <a:cxn ang="0">
                  <a:pos x="3763" y="1339"/>
                </a:cxn>
                <a:cxn ang="0">
                  <a:pos x="3335" y="1303"/>
                </a:cxn>
                <a:cxn ang="0">
                  <a:pos x="2942" y="1241"/>
                </a:cxn>
                <a:cxn ang="0">
                  <a:pos x="2947" y="1141"/>
                </a:cxn>
                <a:cxn ang="0">
                  <a:pos x="3190" y="933"/>
                </a:cxn>
                <a:cxn ang="0">
                  <a:pos x="3299" y="772"/>
                </a:cxn>
                <a:cxn ang="0">
                  <a:pos x="3315" y="666"/>
                </a:cxn>
                <a:cxn ang="0">
                  <a:pos x="3281" y="583"/>
                </a:cxn>
                <a:cxn ang="0">
                  <a:pos x="3200" y="516"/>
                </a:cxn>
                <a:cxn ang="0">
                  <a:pos x="3083" y="475"/>
                </a:cxn>
                <a:cxn ang="0">
                  <a:pos x="2944" y="458"/>
                </a:cxn>
                <a:cxn ang="0">
                  <a:pos x="2796" y="466"/>
                </a:cxn>
                <a:cxn ang="0">
                  <a:pos x="2650" y="496"/>
                </a:cxn>
                <a:cxn ang="0">
                  <a:pos x="2530" y="540"/>
                </a:cxn>
                <a:cxn ang="0">
                  <a:pos x="2431" y="597"/>
                </a:cxn>
                <a:cxn ang="0">
                  <a:pos x="2358" y="667"/>
                </a:cxn>
                <a:cxn ang="0">
                  <a:pos x="2308" y="746"/>
                </a:cxn>
                <a:cxn ang="0">
                  <a:pos x="2285" y="833"/>
                </a:cxn>
                <a:cxn ang="0">
                  <a:pos x="2285" y="898"/>
                </a:cxn>
                <a:cxn ang="0">
                  <a:pos x="2308" y="975"/>
                </a:cxn>
                <a:cxn ang="0">
                  <a:pos x="2355" y="1045"/>
                </a:cxn>
                <a:cxn ang="0">
                  <a:pos x="2455" y="1125"/>
                </a:cxn>
                <a:cxn ang="0">
                  <a:pos x="2667" y="1223"/>
                </a:cxn>
                <a:cxn ang="0">
                  <a:pos x="2027" y="1249"/>
                </a:cxn>
                <a:cxn ang="0">
                  <a:pos x="1368" y="1003"/>
                </a:cxn>
                <a:cxn ang="0">
                  <a:pos x="768" y="624"/>
                </a:cxn>
                <a:cxn ang="0">
                  <a:pos x="307" y="251"/>
                </a:cxn>
                <a:cxn ang="0">
                  <a:pos x="39" y="0"/>
                </a:cxn>
                <a:cxn ang="0">
                  <a:pos x="2341" y="826"/>
                </a:cxn>
                <a:cxn ang="0">
                  <a:pos x="2378" y="731"/>
                </a:cxn>
                <a:cxn ang="0">
                  <a:pos x="2446" y="657"/>
                </a:cxn>
                <a:cxn ang="0">
                  <a:pos x="2580" y="579"/>
                </a:cxn>
                <a:cxn ang="0">
                  <a:pos x="2712" y="536"/>
                </a:cxn>
                <a:cxn ang="0">
                  <a:pos x="2854" y="514"/>
                </a:cxn>
                <a:cxn ang="0">
                  <a:pos x="2989" y="514"/>
                </a:cxn>
                <a:cxn ang="0">
                  <a:pos x="3105" y="536"/>
                </a:cxn>
                <a:cxn ang="0">
                  <a:pos x="3195" y="577"/>
                </a:cxn>
                <a:cxn ang="0">
                  <a:pos x="3249" y="636"/>
                </a:cxn>
                <a:cxn ang="0">
                  <a:pos x="3260" y="708"/>
                </a:cxn>
                <a:cxn ang="0">
                  <a:pos x="3239" y="774"/>
                </a:cxn>
                <a:cxn ang="0">
                  <a:pos x="3124" y="924"/>
                </a:cxn>
                <a:cxn ang="0">
                  <a:pos x="2915" y="1096"/>
                </a:cxn>
                <a:cxn ang="0">
                  <a:pos x="2790" y="1171"/>
                </a:cxn>
                <a:cxn ang="0">
                  <a:pos x="2587" y="1134"/>
                </a:cxn>
                <a:cxn ang="0">
                  <a:pos x="2436" y="1047"/>
                </a:cxn>
                <a:cxn ang="0">
                  <a:pos x="2377" y="985"/>
                </a:cxn>
                <a:cxn ang="0">
                  <a:pos x="2344" y="917"/>
                </a:cxn>
              </a:cxnLst>
              <a:rect l="0" t="0" r="r" b="b"/>
              <a:pathLst>
                <a:path w="4897" h="1412">
                  <a:moveTo>
                    <a:pt x="0" y="38"/>
                  </a:moveTo>
                  <a:lnTo>
                    <a:pt x="31" y="69"/>
                  </a:lnTo>
                  <a:lnTo>
                    <a:pt x="93" y="130"/>
                  </a:lnTo>
                  <a:lnTo>
                    <a:pt x="135" y="172"/>
                  </a:lnTo>
                  <a:lnTo>
                    <a:pt x="185" y="218"/>
                  </a:lnTo>
                  <a:lnTo>
                    <a:pt x="241" y="269"/>
                  </a:lnTo>
                  <a:lnTo>
                    <a:pt x="304" y="325"/>
                  </a:lnTo>
                  <a:lnTo>
                    <a:pt x="373" y="385"/>
                  </a:lnTo>
                  <a:lnTo>
                    <a:pt x="446" y="447"/>
                  </a:lnTo>
                  <a:lnTo>
                    <a:pt x="526" y="512"/>
                  </a:lnTo>
                  <a:lnTo>
                    <a:pt x="610" y="579"/>
                  </a:lnTo>
                  <a:lnTo>
                    <a:pt x="698" y="647"/>
                  </a:lnTo>
                  <a:lnTo>
                    <a:pt x="792" y="715"/>
                  </a:lnTo>
                  <a:lnTo>
                    <a:pt x="888" y="783"/>
                  </a:lnTo>
                  <a:lnTo>
                    <a:pt x="988" y="849"/>
                  </a:lnTo>
                  <a:lnTo>
                    <a:pt x="1090" y="915"/>
                  </a:lnTo>
                  <a:lnTo>
                    <a:pt x="1196" y="978"/>
                  </a:lnTo>
                  <a:lnTo>
                    <a:pt x="1304" y="1038"/>
                  </a:lnTo>
                  <a:lnTo>
                    <a:pt x="1414" y="1094"/>
                  </a:lnTo>
                  <a:lnTo>
                    <a:pt x="1525" y="1146"/>
                  </a:lnTo>
                  <a:lnTo>
                    <a:pt x="1638" y="1194"/>
                  </a:lnTo>
                  <a:lnTo>
                    <a:pt x="1751" y="1235"/>
                  </a:lnTo>
                  <a:lnTo>
                    <a:pt x="1865" y="1271"/>
                  </a:lnTo>
                  <a:lnTo>
                    <a:pt x="1979" y="1300"/>
                  </a:lnTo>
                  <a:lnTo>
                    <a:pt x="2093" y="1321"/>
                  </a:lnTo>
                  <a:lnTo>
                    <a:pt x="2206" y="1333"/>
                  </a:lnTo>
                  <a:lnTo>
                    <a:pt x="2318" y="1337"/>
                  </a:lnTo>
                  <a:lnTo>
                    <a:pt x="2429" y="1331"/>
                  </a:lnTo>
                  <a:lnTo>
                    <a:pt x="2539" y="1315"/>
                  </a:lnTo>
                  <a:lnTo>
                    <a:pt x="2646" y="1288"/>
                  </a:lnTo>
                  <a:lnTo>
                    <a:pt x="2751" y="1249"/>
                  </a:lnTo>
                  <a:lnTo>
                    <a:pt x="2821" y="1269"/>
                  </a:lnTo>
                  <a:lnTo>
                    <a:pt x="2895" y="1286"/>
                  </a:lnTo>
                  <a:lnTo>
                    <a:pt x="2970" y="1303"/>
                  </a:lnTo>
                  <a:lnTo>
                    <a:pt x="3049" y="1317"/>
                  </a:lnTo>
                  <a:lnTo>
                    <a:pt x="3130" y="1331"/>
                  </a:lnTo>
                  <a:lnTo>
                    <a:pt x="3213" y="1343"/>
                  </a:lnTo>
                  <a:lnTo>
                    <a:pt x="3298" y="1355"/>
                  </a:lnTo>
                  <a:lnTo>
                    <a:pt x="3383" y="1364"/>
                  </a:lnTo>
                  <a:lnTo>
                    <a:pt x="3470" y="1372"/>
                  </a:lnTo>
                  <a:lnTo>
                    <a:pt x="3557" y="1381"/>
                  </a:lnTo>
                  <a:lnTo>
                    <a:pt x="3643" y="1387"/>
                  </a:lnTo>
                  <a:lnTo>
                    <a:pt x="3730" y="1393"/>
                  </a:lnTo>
                  <a:lnTo>
                    <a:pt x="3817" y="1397"/>
                  </a:lnTo>
                  <a:lnTo>
                    <a:pt x="3903" y="1401"/>
                  </a:lnTo>
                  <a:lnTo>
                    <a:pt x="3987" y="1405"/>
                  </a:lnTo>
                  <a:lnTo>
                    <a:pt x="4070" y="1408"/>
                  </a:lnTo>
                  <a:lnTo>
                    <a:pt x="4228" y="1411"/>
                  </a:lnTo>
                  <a:lnTo>
                    <a:pt x="4376" y="1412"/>
                  </a:lnTo>
                  <a:lnTo>
                    <a:pt x="4512" y="1411"/>
                  </a:lnTo>
                  <a:lnTo>
                    <a:pt x="4633" y="1410"/>
                  </a:lnTo>
                  <a:lnTo>
                    <a:pt x="4733" y="1408"/>
                  </a:lnTo>
                  <a:lnTo>
                    <a:pt x="4813" y="1406"/>
                  </a:lnTo>
                  <a:lnTo>
                    <a:pt x="4868" y="1404"/>
                  </a:lnTo>
                  <a:lnTo>
                    <a:pt x="4897" y="1401"/>
                  </a:lnTo>
                  <a:lnTo>
                    <a:pt x="4895" y="1347"/>
                  </a:lnTo>
                  <a:lnTo>
                    <a:pt x="4800" y="1351"/>
                  </a:lnTo>
                  <a:lnTo>
                    <a:pt x="4694" y="1354"/>
                  </a:lnTo>
                  <a:lnTo>
                    <a:pt x="4579" y="1356"/>
                  </a:lnTo>
                  <a:lnTo>
                    <a:pt x="4455" y="1357"/>
                  </a:lnTo>
                  <a:lnTo>
                    <a:pt x="4326" y="1357"/>
                  </a:lnTo>
                  <a:lnTo>
                    <a:pt x="4190" y="1355"/>
                  </a:lnTo>
                  <a:lnTo>
                    <a:pt x="4050" y="1352"/>
                  </a:lnTo>
                  <a:lnTo>
                    <a:pt x="3907" y="1346"/>
                  </a:lnTo>
                  <a:lnTo>
                    <a:pt x="3835" y="1343"/>
                  </a:lnTo>
                  <a:lnTo>
                    <a:pt x="3763" y="1339"/>
                  </a:lnTo>
                  <a:lnTo>
                    <a:pt x="3691" y="1334"/>
                  </a:lnTo>
                  <a:lnTo>
                    <a:pt x="3618" y="1329"/>
                  </a:lnTo>
                  <a:lnTo>
                    <a:pt x="3547" y="1324"/>
                  </a:lnTo>
                  <a:lnTo>
                    <a:pt x="3475" y="1317"/>
                  </a:lnTo>
                  <a:lnTo>
                    <a:pt x="3405" y="1310"/>
                  </a:lnTo>
                  <a:lnTo>
                    <a:pt x="3335" y="1303"/>
                  </a:lnTo>
                  <a:lnTo>
                    <a:pt x="3267" y="1295"/>
                  </a:lnTo>
                  <a:lnTo>
                    <a:pt x="3199" y="1285"/>
                  </a:lnTo>
                  <a:lnTo>
                    <a:pt x="3132" y="1275"/>
                  </a:lnTo>
                  <a:lnTo>
                    <a:pt x="3068" y="1264"/>
                  </a:lnTo>
                  <a:lnTo>
                    <a:pt x="3005" y="1253"/>
                  </a:lnTo>
                  <a:lnTo>
                    <a:pt x="2942" y="1241"/>
                  </a:lnTo>
                  <a:lnTo>
                    <a:pt x="2883" y="1228"/>
                  </a:lnTo>
                  <a:lnTo>
                    <a:pt x="2826" y="1214"/>
                  </a:lnTo>
                  <a:lnTo>
                    <a:pt x="2856" y="1197"/>
                  </a:lnTo>
                  <a:lnTo>
                    <a:pt x="2887" y="1180"/>
                  </a:lnTo>
                  <a:lnTo>
                    <a:pt x="2917" y="1162"/>
                  </a:lnTo>
                  <a:lnTo>
                    <a:pt x="2947" y="1141"/>
                  </a:lnTo>
                  <a:lnTo>
                    <a:pt x="2998" y="1104"/>
                  </a:lnTo>
                  <a:lnTo>
                    <a:pt x="3046" y="1066"/>
                  </a:lnTo>
                  <a:lnTo>
                    <a:pt x="3089" y="1031"/>
                  </a:lnTo>
                  <a:lnTo>
                    <a:pt x="3126" y="998"/>
                  </a:lnTo>
                  <a:lnTo>
                    <a:pt x="3160" y="965"/>
                  </a:lnTo>
                  <a:lnTo>
                    <a:pt x="3190" y="933"/>
                  </a:lnTo>
                  <a:lnTo>
                    <a:pt x="3217" y="903"/>
                  </a:lnTo>
                  <a:lnTo>
                    <a:pt x="3240" y="874"/>
                  </a:lnTo>
                  <a:lnTo>
                    <a:pt x="3259" y="846"/>
                  </a:lnTo>
                  <a:lnTo>
                    <a:pt x="3275" y="820"/>
                  </a:lnTo>
                  <a:lnTo>
                    <a:pt x="3289" y="795"/>
                  </a:lnTo>
                  <a:lnTo>
                    <a:pt x="3299" y="772"/>
                  </a:lnTo>
                  <a:lnTo>
                    <a:pt x="3306" y="749"/>
                  </a:lnTo>
                  <a:lnTo>
                    <a:pt x="3312" y="727"/>
                  </a:lnTo>
                  <a:lnTo>
                    <a:pt x="3315" y="706"/>
                  </a:lnTo>
                  <a:lnTo>
                    <a:pt x="3316" y="688"/>
                  </a:lnTo>
                  <a:lnTo>
                    <a:pt x="3316" y="676"/>
                  </a:lnTo>
                  <a:lnTo>
                    <a:pt x="3315" y="666"/>
                  </a:lnTo>
                  <a:lnTo>
                    <a:pt x="3313" y="656"/>
                  </a:lnTo>
                  <a:lnTo>
                    <a:pt x="3310" y="646"/>
                  </a:lnTo>
                  <a:lnTo>
                    <a:pt x="3305" y="628"/>
                  </a:lnTo>
                  <a:lnTo>
                    <a:pt x="3298" y="612"/>
                  </a:lnTo>
                  <a:lnTo>
                    <a:pt x="3291" y="597"/>
                  </a:lnTo>
                  <a:lnTo>
                    <a:pt x="3281" y="583"/>
                  </a:lnTo>
                  <a:lnTo>
                    <a:pt x="3271" y="570"/>
                  </a:lnTo>
                  <a:lnTo>
                    <a:pt x="3259" y="558"/>
                  </a:lnTo>
                  <a:lnTo>
                    <a:pt x="3245" y="546"/>
                  </a:lnTo>
                  <a:lnTo>
                    <a:pt x="3232" y="535"/>
                  </a:lnTo>
                  <a:lnTo>
                    <a:pt x="3216" y="526"/>
                  </a:lnTo>
                  <a:lnTo>
                    <a:pt x="3200" y="516"/>
                  </a:lnTo>
                  <a:lnTo>
                    <a:pt x="3183" y="507"/>
                  </a:lnTo>
                  <a:lnTo>
                    <a:pt x="3164" y="500"/>
                  </a:lnTo>
                  <a:lnTo>
                    <a:pt x="3146" y="492"/>
                  </a:lnTo>
                  <a:lnTo>
                    <a:pt x="3126" y="485"/>
                  </a:lnTo>
                  <a:lnTo>
                    <a:pt x="3105" y="480"/>
                  </a:lnTo>
                  <a:lnTo>
                    <a:pt x="3083" y="475"/>
                  </a:lnTo>
                  <a:lnTo>
                    <a:pt x="3062" y="471"/>
                  </a:lnTo>
                  <a:lnTo>
                    <a:pt x="3039" y="467"/>
                  </a:lnTo>
                  <a:lnTo>
                    <a:pt x="3016" y="463"/>
                  </a:lnTo>
                  <a:lnTo>
                    <a:pt x="2993" y="461"/>
                  </a:lnTo>
                  <a:lnTo>
                    <a:pt x="2969" y="459"/>
                  </a:lnTo>
                  <a:lnTo>
                    <a:pt x="2944" y="458"/>
                  </a:lnTo>
                  <a:lnTo>
                    <a:pt x="2921" y="458"/>
                  </a:lnTo>
                  <a:lnTo>
                    <a:pt x="2896" y="458"/>
                  </a:lnTo>
                  <a:lnTo>
                    <a:pt x="2871" y="459"/>
                  </a:lnTo>
                  <a:lnTo>
                    <a:pt x="2846" y="460"/>
                  </a:lnTo>
                  <a:lnTo>
                    <a:pt x="2821" y="462"/>
                  </a:lnTo>
                  <a:lnTo>
                    <a:pt x="2796" y="466"/>
                  </a:lnTo>
                  <a:lnTo>
                    <a:pt x="2771" y="469"/>
                  </a:lnTo>
                  <a:lnTo>
                    <a:pt x="2746" y="473"/>
                  </a:lnTo>
                  <a:lnTo>
                    <a:pt x="2722" y="478"/>
                  </a:lnTo>
                  <a:lnTo>
                    <a:pt x="2698" y="483"/>
                  </a:lnTo>
                  <a:lnTo>
                    <a:pt x="2673" y="488"/>
                  </a:lnTo>
                  <a:lnTo>
                    <a:pt x="2650" y="496"/>
                  </a:lnTo>
                  <a:lnTo>
                    <a:pt x="2628" y="502"/>
                  </a:lnTo>
                  <a:lnTo>
                    <a:pt x="2607" y="509"/>
                  </a:lnTo>
                  <a:lnTo>
                    <a:pt x="2587" y="516"/>
                  </a:lnTo>
                  <a:lnTo>
                    <a:pt x="2567" y="524"/>
                  </a:lnTo>
                  <a:lnTo>
                    <a:pt x="2547" y="532"/>
                  </a:lnTo>
                  <a:lnTo>
                    <a:pt x="2530" y="540"/>
                  </a:lnTo>
                  <a:lnTo>
                    <a:pt x="2511" y="549"/>
                  </a:lnTo>
                  <a:lnTo>
                    <a:pt x="2494" y="558"/>
                  </a:lnTo>
                  <a:lnTo>
                    <a:pt x="2478" y="567"/>
                  </a:lnTo>
                  <a:lnTo>
                    <a:pt x="2461" y="578"/>
                  </a:lnTo>
                  <a:lnTo>
                    <a:pt x="2446" y="587"/>
                  </a:lnTo>
                  <a:lnTo>
                    <a:pt x="2431" y="597"/>
                  </a:lnTo>
                  <a:lnTo>
                    <a:pt x="2418" y="609"/>
                  </a:lnTo>
                  <a:lnTo>
                    <a:pt x="2404" y="620"/>
                  </a:lnTo>
                  <a:lnTo>
                    <a:pt x="2392" y="632"/>
                  </a:lnTo>
                  <a:lnTo>
                    <a:pt x="2379" y="643"/>
                  </a:lnTo>
                  <a:lnTo>
                    <a:pt x="2368" y="654"/>
                  </a:lnTo>
                  <a:lnTo>
                    <a:pt x="2358" y="667"/>
                  </a:lnTo>
                  <a:lnTo>
                    <a:pt x="2347" y="679"/>
                  </a:lnTo>
                  <a:lnTo>
                    <a:pt x="2338" y="692"/>
                  </a:lnTo>
                  <a:lnTo>
                    <a:pt x="2330" y="705"/>
                  </a:lnTo>
                  <a:lnTo>
                    <a:pt x="2321" y="719"/>
                  </a:lnTo>
                  <a:lnTo>
                    <a:pt x="2314" y="732"/>
                  </a:lnTo>
                  <a:lnTo>
                    <a:pt x="2308" y="746"/>
                  </a:lnTo>
                  <a:lnTo>
                    <a:pt x="2302" y="760"/>
                  </a:lnTo>
                  <a:lnTo>
                    <a:pt x="2297" y="774"/>
                  </a:lnTo>
                  <a:lnTo>
                    <a:pt x="2293" y="788"/>
                  </a:lnTo>
                  <a:lnTo>
                    <a:pt x="2289" y="803"/>
                  </a:lnTo>
                  <a:lnTo>
                    <a:pt x="2287" y="817"/>
                  </a:lnTo>
                  <a:lnTo>
                    <a:pt x="2285" y="833"/>
                  </a:lnTo>
                  <a:lnTo>
                    <a:pt x="2284" y="848"/>
                  </a:lnTo>
                  <a:lnTo>
                    <a:pt x="2283" y="863"/>
                  </a:lnTo>
                  <a:lnTo>
                    <a:pt x="2283" y="872"/>
                  </a:lnTo>
                  <a:lnTo>
                    <a:pt x="2284" y="881"/>
                  </a:lnTo>
                  <a:lnTo>
                    <a:pt x="2284" y="889"/>
                  </a:lnTo>
                  <a:lnTo>
                    <a:pt x="2285" y="898"/>
                  </a:lnTo>
                  <a:lnTo>
                    <a:pt x="2287" y="912"/>
                  </a:lnTo>
                  <a:lnTo>
                    <a:pt x="2289" y="925"/>
                  </a:lnTo>
                  <a:lnTo>
                    <a:pt x="2293" y="938"/>
                  </a:lnTo>
                  <a:lnTo>
                    <a:pt x="2297" y="950"/>
                  </a:lnTo>
                  <a:lnTo>
                    <a:pt x="2302" y="964"/>
                  </a:lnTo>
                  <a:lnTo>
                    <a:pt x="2308" y="975"/>
                  </a:lnTo>
                  <a:lnTo>
                    <a:pt x="2314" y="987"/>
                  </a:lnTo>
                  <a:lnTo>
                    <a:pt x="2321" y="999"/>
                  </a:lnTo>
                  <a:lnTo>
                    <a:pt x="2329" y="1011"/>
                  </a:lnTo>
                  <a:lnTo>
                    <a:pt x="2337" y="1023"/>
                  </a:lnTo>
                  <a:lnTo>
                    <a:pt x="2346" y="1033"/>
                  </a:lnTo>
                  <a:lnTo>
                    <a:pt x="2355" y="1045"/>
                  </a:lnTo>
                  <a:lnTo>
                    <a:pt x="2366" y="1055"/>
                  </a:lnTo>
                  <a:lnTo>
                    <a:pt x="2376" y="1066"/>
                  </a:lnTo>
                  <a:lnTo>
                    <a:pt x="2389" y="1077"/>
                  </a:lnTo>
                  <a:lnTo>
                    <a:pt x="2400" y="1086"/>
                  </a:lnTo>
                  <a:lnTo>
                    <a:pt x="2426" y="1106"/>
                  </a:lnTo>
                  <a:lnTo>
                    <a:pt x="2455" y="1125"/>
                  </a:lnTo>
                  <a:lnTo>
                    <a:pt x="2485" y="1143"/>
                  </a:lnTo>
                  <a:lnTo>
                    <a:pt x="2517" y="1161"/>
                  </a:lnTo>
                  <a:lnTo>
                    <a:pt x="2551" y="1177"/>
                  </a:lnTo>
                  <a:lnTo>
                    <a:pt x="2589" y="1193"/>
                  </a:lnTo>
                  <a:lnTo>
                    <a:pt x="2626" y="1208"/>
                  </a:lnTo>
                  <a:lnTo>
                    <a:pt x="2667" y="1223"/>
                  </a:lnTo>
                  <a:lnTo>
                    <a:pt x="2565" y="1252"/>
                  </a:lnTo>
                  <a:lnTo>
                    <a:pt x="2460" y="1270"/>
                  </a:lnTo>
                  <a:lnTo>
                    <a:pt x="2354" y="1278"/>
                  </a:lnTo>
                  <a:lnTo>
                    <a:pt x="2247" y="1277"/>
                  </a:lnTo>
                  <a:lnTo>
                    <a:pt x="2137" y="1267"/>
                  </a:lnTo>
                  <a:lnTo>
                    <a:pt x="2027" y="1249"/>
                  </a:lnTo>
                  <a:lnTo>
                    <a:pt x="1917" y="1223"/>
                  </a:lnTo>
                  <a:lnTo>
                    <a:pt x="1806" y="1190"/>
                  </a:lnTo>
                  <a:lnTo>
                    <a:pt x="1695" y="1151"/>
                  </a:lnTo>
                  <a:lnTo>
                    <a:pt x="1585" y="1107"/>
                  </a:lnTo>
                  <a:lnTo>
                    <a:pt x="1476" y="1057"/>
                  </a:lnTo>
                  <a:lnTo>
                    <a:pt x="1368" y="1003"/>
                  </a:lnTo>
                  <a:lnTo>
                    <a:pt x="1262" y="945"/>
                  </a:lnTo>
                  <a:lnTo>
                    <a:pt x="1158" y="885"/>
                  </a:lnTo>
                  <a:lnTo>
                    <a:pt x="1056" y="821"/>
                  </a:lnTo>
                  <a:lnTo>
                    <a:pt x="957" y="756"/>
                  </a:lnTo>
                  <a:lnTo>
                    <a:pt x="861" y="691"/>
                  </a:lnTo>
                  <a:lnTo>
                    <a:pt x="768" y="624"/>
                  </a:lnTo>
                  <a:lnTo>
                    <a:pt x="680" y="558"/>
                  </a:lnTo>
                  <a:lnTo>
                    <a:pt x="595" y="491"/>
                  </a:lnTo>
                  <a:lnTo>
                    <a:pt x="515" y="428"/>
                  </a:lnTo>
                  <a:lnTo>
                    <a:pt x="440" y="366"/>
                  </a:lnTo>
                  <a:lnTo>
                    <a:pt x="370" y="307"/>
                  </a:lnTo>
                  <a:lnTo>
                    <a:pt x="307" y="251"/>
                  </a:lnTo>
                  <a:lnTo>
                    <a:pt x="247" y="198"/>
                  </a:lnTo>
                  <a:lnTo>
                    <a:pt x="196" y="151"/>
                  </a:lnTo>
                  <a:lnTo>
                    <a:pt x="151" y="109"/>
                  </a:lnTo>
                  <a:lnTo>
                    <a:pt x="113" y="72"/>
                  </a:lnTo>
                  <a:lnTo>
                    <a:pt x="60" y="20"/>
                  </a:lnTo>
                  <a:lnTo>
                    <a:pt x="39" y="0"/>
                  </a:lnTo>
                  <a:lnTo>
                    <a:pt x="0" y="38"/>
                  </a:lnTo>
                  <a:close/>
                  <a:moveTo>
                    <a:pt x="2340" y="892"/>
                  </a:moveTo>
                  <a:lnTo>
                    <a:pt x="2338" y="877"/>
                  </a:lnTo>
                  <a:lnTo>
                    <a:pt x="2338" y="863"/>
                  </a:lnTo>
                  <a:lnTo>
                    <a:pt x="2339" y="844"/>
                  </a:lnTo>
                  <a:lnTo>
                    <a:pt x="2341" y="826"/>
                  </a:lnTo>
                  <a:lnTo>
                    <a:pt x="2344" y="809"/>
                  </a:lnTo>
                  <a:lnTo>
                    <a:pt x="2349" y="791"/>
                  </a:lnTo>
                  <a:lnTo>
                    <a:pt x="2354" y="776"/>
                  </a:lnTo>
                  <a:lnTo>
                    <a:pt x="2362" y="760"/>
                  </a:lnTo>
                  <a:lnTo>
                    <a:pt x="2369" y="746"/>
                  </a:lnTo>
                  <a:lnTo>
                    <a:pt x="2378" y="731"/>
                  </a:lnTo>
                  <a:lnTo>
                    <a:pt x="2388" y="718"/>
                  </a:lnTo>
                  <a:lnTo>
                    <a:pt x="2398" y="704"/>
                  </a:lnTo>
                  <a:lnTo>
                    <a:pt x="2408" y="692"/>
                  </a:lnTo>
                  <a:lnTo>
                    <a:pt x="2421" y="679"/>
                  </a:lnTo>
                  <a:lnTo>
                    <a:pt x="2432" y="669"/>
                  </a:lnTo>
                  <a:lnTo>
                    <a:pt x="2446" y="657"/>
                  </a:lnTo>
                  <a:lnTo>
                    <a:pt x="2458" y="647"/>
                  </a:lnTo>
                  <a:lnTo>
                    <a:pt x="2472" y="638"/>
                  </a:lnTo>
                  <a:lnTo>
                    <a:pt x="2499" y="620"/>
                  </a:lnTo>
                  <a:lnTo>
                    <a:pt x="2527" y="604"/>
                  </a:lnTo>
                  <a:lnTo>
                    <a:pt x="2554" y="590"/>
                  </a:lnTo>
                  <a:lnTo>
                    <a:pt x="2580" y="579"/>
                  </a:lnTo>
                  <a:lnTo>
                    <a:pt x="2605" y="568"/>
                  </a:lnTo>
                  <a:lnTo>
                    <a:pt x="2628" y="560"/>
                  </a:lnTo>
                  <a:lnTo>
                    <a:pt x="2648" y="553"/>
                  </a:lnTo>
                  <a:lnTo>
                    <a:pt x="2664" y="547"/>
                  </a:lnTo>
                  <a:lnTo>
                    <a:pt x="2688" y="541"/>
                  </a:lnTo>
                  <a:lnTo>
                    <a:pt x="2712" y="536"/>
                  </a:lnTo>
                  <a:lnTo>
                    <a:pt x="2736" y="531"/>
                  </a:lnTo>
                  <a:lnTo>
                    <a:pt x="2760" y="526"/>
                  </a:lnTo>
                  <a:lnTo>
                    <a:pt x="2784" y="522"/>
                  </a:lnTo>
                  <a:lnTo>
                    <a:pt x="2808" y="518"/>
                  </a:lnTo>
                  <a:lnTo>
                    <a:pt x="2831" y="516"/>
                  </a:lnTo>
                  <a:lnTo>
                    <a:pt x="2854" y="514"/>
                  </a:lnTo>
                  <a:lnTo>
                    <a:pt x="2878" y="512"/>
                  </a:lnTo>
                  <a:lnTo>
                    <a:pt x="2901" y="512"/>
                  </a:lnTo>
                  <a:lnTo>
                    <a:pt x="2924" y="511"/>
                  </a:lnTo>
                  <a:lnTo>
                    <a:pt x="2945" y="512"/>
                  </a:lnTo>
                  <a:lnTo>
                    <a:pt x="2967" y="513"/>
                  </a:lnTo>
                  <a:lnTo>
                    <a:pt x="2989" y="514"/>
                  </a:lnTo>
                  <a:lnTo>
                    <a:pt x="3010" y="516"/>
                  </a:lnTo>
                  <a:lnTo>
                    <a:pt x="3031" y="519"/>
                  </a:lnTo>
                  <a:lnTo>
                    <a:pt x="3050" y="523"/>
                  </a:lnTo>
                  <a:lnTo>
                    <a:pt x="3069" y="527"/>
                  </a:lnTo>
                  <a:lnTo>
                    <a:pt x="3088" y="531"/>
                  </a:lnTo>
                  <a:lnTo>
                    <a:pt x="3105" y="536"/>
                  </a:lnTo>
                  <a:lnTo>
                    <a:pt x="3123" y="541"/>
                  </a:lnTo>
                  <a:lnTo>
                    <a:pt x="3138" y="547"/>
                  </a:lnTo>
                  <a:lnTo>
                    <a:pt x="3154" y="554"/>
                  </a:lnTo>
                  <a:lnTo>
                    <a:pt x="3168" y="561"/>
                  </a:lnTo>
                  <a:lnTo>
                    <a:pt x="3183" y="568"/>
                  </a:lnTo>
                  <a:lnTo>
                    <a:pt x="3195" y="577"/>
                  </a:lnTo>
                  <a:lnTo>
                    <a:pt x="3207" y="585"/>
                  </a:lnTo>
                  <a:lnTo>
                    <a:pt x="3217" y="594"/>
                  </a:lnTo>
                  <a:lnTo>
                    <a:pt x="3228" y="604"/>
                  </a:lnTo>
                  <a:lnTo>
                    <a:pt x="3236" y="614"/>
                  </a:lnTo>
                  <a:lnTo>
                    <a:pt x="3243" y="624"/>
                  </a:lnTo>
                  <a:lnTo>
                    <a:pt x="3249" y="636"/>
                  </a:lnTo>
                  <a:lnTo>
                    <a:pt x="3255" y="648"/>
                  </a:lnTo>
                  <a:lnTo>
                    <a:pt x="3258" y="661"/>
                  </a:lnTo>
                  <a:lnTo>
                    <a:pt x="3260" y="674"/>
                  </a:lnTo>
                  <a:lnTo>
                    <a:pt x="3261" y="689"/>
                  </a:lnTo>
                  <a:lnTo>
                    <a:pt x="3261" y="698"/>
                  </a:lnTo>
                  <a:lnTo>
                    <a:pt x="3260" y="708"/>
                  </a:lnTo>
                  <a:lnTo>
                    <a:pt x="3258" y="719"/>
                  </a:lnTo>
                  <a:lnTo>
                    <a:pt x="3256" y="729"/>
                  </a:lnTo>
                  <a:lnTo>
                    <a:pt x="3252" y="739"/>
                  </a:lnTo>
                  <a:lnTo>
                    <a:pt x="3248" y="751"/>
                  </a:lnTo>
                  <a:lnTo>
                    <a:pt x="3244" y="762"/>
                  </a:lnTo>
                  <a:lnTo>
                    <a:pt x="3239" y="774"/>
                  </a:lnTo>
                  <a:lnTo>
                    <a:pt x="3227" y="797"/>
                  </a:lnTo>
                  <a:lnTo>
                    <a:pt x="3211" y="820"/>
                  </a:lnTo>
                  <a:lnTo>
                    <a:pt x="3193" y="845"/>
                  </a:lnTo>
                  <a:lnTo>
                    <a:pt x="3173" y="871"/>
                  </a:lnTo>
                  <a:lnTo>
                    <a:pt x="3150" y="897"/>
                  </a:lnTo>
                  <a:lnTo>
                    <a:pt x="3124" y="924"/>
                  </a:lnTo>
                  <a:lnTo>
                    <a:pt x="3096" y="951"/>
                  </a:lnTo>
                  <a:lnTo>
                    <a:pt x="3065" y="979"/>
                  </a:lnTo>
                  <a:lnTo>
                    <a:pt x="3031" y="1008"/>
                  </a:lnTo>
                  <a:lnTo>
                    <a:pt x="2994" y="1037"/>
                  </a:lnTo>
                  <a:lnTo>
                    <a:pt x="2956" y="1066"/>
                  </a:lnTo>
                  <a:lnTo>
                    <a:pt x="2915" y="1096"/>
                  </a:lnTo>
                  <a:lnTo>
                    <a:pt x="2895" y="1111"/>
                  </a:lnTo>
                  <a:lnTo>
                    <a:pt x="2874" y="1124"/>
                  </a:lnTo>
                  <a:lnTo>
                    <a:pt x="2853" y="1137"/>
                  </a:lnTo>
                  <a:lnTo>
                    <a:pt x="2832" y="1149"/>
                  </a:lnTo>
                  <a:lnTo>
                    <a:pt x="2811" y="1161"/>
                  </a:lnTo>
                  <a:lnTo>
                    <a:pt x="2790" y="1171"/>
                  </a:lnTo>
                  <a:lnTo>
                    <a:pt x="2768" y="1181"/>
                  </a:lnTo>
                  <a:lnTo>
                    <a:pt x="2746" y="1192"/>
                  </a:lnTo>
                  <a:lnTo>
                    <a:pt x="2704" y="1178"/>
                  </a:lnTo>
                  <a:lnTo>
                    <a:pt x="2662" y="1164"/>
                  </a:lnTo>
                  <a:lnTo>
                    <a:pt x="2624" y="1149"/>
                  </a:lnTo>
                  <a:lnTo>
                    <a:pt x="2587" y="1134"/>
                  </a:lnTo>
                  <a:lnTo>
                    <a:pt x="2551" y="1118"/>
                  </a:lnTo>
                  <a:lnTo>
                    <a:pt x="2519" y="1102"/>
                  </a:lnTo>
                  <a:lnTo>
                    <a:pt x="2489" y="1084"/>
                  </a:lnTo>
                  <a:lnTo>
                    <a:pt x="2461" y="1065"/>
                  </a:lnTo>
                  <a:lnTo>
                    <a:pt x="2449" y="1056"/>
                  </a:lnTo>
                  <a:lnTo>
                    <a:pt x="2436" y="1047"/>
                  </a:lnTo>
                  <a:lnTo>
                    <a:pt x="2425" y="1037"/>
                  </a:lnTo>
                  <a:lnTo>
                    <a:pt x="2414" y="1027"/>
                  </a:lnTo>
                  <a:lnTo>
                    <a:pt x="2403" y="1016"/>
                  </a:lnTo>
                  <a:lnTo>
                    <a:pt x="2394" y="1006"/>
                  </a:lnTo>
                  <a:lnTo>
                    <a:pt x="2385" y="996"/>
                  </a:lnTo>
                  <a:lnTo>
                    <a:pt x="2377" y="985"/>
                  </a:lnTo>
                  <a:lnTo>
                    <a:pt x="2369" y="974"/>
                  </a:lnTo>
                  <a:lnTo>
                    <a:pt x="2363" y="964"/>
                  </a:lnTo>
                  <a:lnTo>
                    <a:pt x="2357" y="952"/>
                  </a:lnTo>
                  <a:lnTo>
                    <a:pt x="2351" y="941"/>
                  </a:lnTo>
                  <a:lnTo>
                    <a:pt x="2347" y="928"/>
                  </a:lnTo>
                  <a:lnTo>
                    <a:pt x="2344" y="917"/>
                  </a:lnTo>
                  <a:lnTo>
                    <a:pt x="2341" y="904"/>
                  </a:lnTo>
                  <a:lnTo>
                    <a:pt x="2340" y="8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8" name="Freeform 64"/>
            <p:cNvSpPr>
              <a:spLocks/>
            </p:cNvSpPr>
            <p:nvPr/>
          </p:nvSpPr>
          <p:spPr bwMode="auto">
            <a:xfrm>
              <a:off x="4203" y="2203"/>
              <a:ext cx="207" cy="243"/>
            </a:xfrm>
            <a:custGeom>
              <a:avLst/>
              <a:gdLst/>
              <a:ahLst/>
              <a:cxnLst>
                <a:cxn ang="0">
                  <a:pos x="1118" y="1455"/>
                </a:cxn>
                <a:cxn ang="0">
                  <a:pos x="1027" y="1442"/>
                </a:cxn>
                <a:cxn ang="0">
                  <a:pos x="836" y="1424"/>
                </a:cxn>
                <a:cxn ang="0">
                  <a:pos x="743" y="1422"/>
                </a:cxn>
                <a:cxn ang="0">
                  <a:pos x="664" y="1426"/>
                </a:cxn>
                <a:cxn ang="0">
                  <a:pos x="586" y="1421"/>
                </a:cxn>
                <a:cxn ang="0">
                  <a:pos x="509" y="1403"/>
                </a:cxn>
                <a:cxn ang="0">
                  <a:pos x="431" y="1377"/>
                </a:cxn>
                <a:cxn ang="0">
                  <a:pos x="355" y="1340"/>
                </a:cxn>
                <a:cxn ang="0">
                  <a:pos x="281" y="1295"/>
                </a:cxn>
                <a:cxn ang="0">
                  <a:pos x="211" y="1245"/>
                </a:cxn>
                <a:cxn ang="0">
                  <a:pos x="160" y="1201"/>
                </a:cxn>
                <a:cxn ang="0">
                  <a:pos x="135" y="1172"/>
                </a:cxn>
                <a:cxn ang="0">
                  <a:pos x="116" y="1141"/>
                </a:cxn>
                <a:cxn ang="0">
                  <a:pos x="101" y="1106"/>
                </a:cxn>
                <a:cxn ang="0">
                  <a:pos x="93" y="1069"/>
                </a:cxn>
                <a:cxn ang="0">
                  <a:pos x="92" y="1029"/>
                </a:cxn>
                <a:cxn ang="0">
                  <a:pos x="99" y="985"/>
                </a:cxn>
                <a:cxn ang="0">
                  <a:pos x="62" y="927"/>
                </a:cxn>
                <a:cxn ang="0">
                  <a:pos x="38" y="896"/>
                </a:cxn>
                <a:cxn ang="0">
                  <a:pos x="20" y="862"/>
                </a:cxn>
                <a:cxn ang="0">
                  <a:pos x="14" y="828"/>
                </a:cxn>
                <a:cxn ang="0">
                  <a:pos x="17" y="795"/>
                </a:cxn>
                <a:cxn ang="0">
                  <a:pos x="42" y="718"/>
                </a:cxn>
                <a:cxn ang="0">
                  <a:pos x="31" y="674"/>
                </a:cxn>
                <a:cxn ang="0">
                  <a:pos x="9" y="623"/>
                </a:cxn>
                <a:cxn ang="0">
                  <a:pos x="0" y="571"/>
                </a:cxn>
                <a:cxn ang="0">
                  <a:pos x="2" y="545"/>
                </a:cxn>
                <a:cxn ang="0">
                  <a:pos x="9" y="520"/>
                </a:cxn>
                <a:cxn ang="0">
                  <a:pos x="21" y="495"/>
                </a:cxn>
                <a:cxn ang="0">
                  <a:pos x="42" y="471"/>
                </a:cxn>
                <a:cxn ang="0">
                  <a:pos x="70" y="450"/>
                </a:cxn>
                <a:cxn ang="0">
                  <a:pos x="63" y="415"/>
                </a:cxn>
                <a:cxn ang="0">
                  <a:pos x="37" y="370"/>
                </a:cxn>
                <a:cxn ang="0">
                  <a:pos x="16" y="315"/>
                </a:cxn>
                <a:cxn ang="0">
                  <a:pos x="11" y="287"/>
                </a:cxn>
                <a:cxn ang="0">
                  <a:pos x="12" y="261"/>
                </a:cxn>
                <a:cxn ang="0">
                  <a:pos x="20" y="238"/>
                </a:cxn>
                <a:cxn ang="0">
                  <a:pos x="38" y="219"/>
                </a:cxn>
                <a:cxn ang="0">
                  <a:pos x="81" y="193"/>
                </a:cxn>
                <a:cxn ang="0">
                  <a:pos x="126" y="175"/>
                </a:cxn>
                <a:cxn ang="0">
                  <a:pos x="187" y="159"/>
                </a:cxn>
                <a:cxn ang="0">
                  <a:pos x="277" y="144"/>
                </a:cxn>
                <a:cxn ang="0">
                  <a:pos x="349" y="129"/>
                </a:cxn>
                <a:cxn ang="0">
                  <a:pos x="388" y="114"/>
                </a:cxn>
                <a:cxn ang="0">
                  <a:pos x="424" y="94"/>
                </a:cxn>
                <a:cxn ang="0">
                  <a:pos x="457" y="65"/>
                </a:cxn>
                <a:cxn ang="0">
                  <a:pos x="485" y="27"/>
                </a:cxn>
                <a:cxn ang="0">
                  <a:pos x="518" y="4"/>
                </a:cxn>
                <a:cxn ang="0">
                  <a:pos x="556" y="0"/>
                </a:cxn>
                <a:cxn ang="0">
                  <a:pos x="599" y="12"/>
                </a:cxn>
                <a:cxn ang="0">
                  <a:pos x="642" y="35"/>
                </a:cxn>
                <a:cxn ang="0">
                  <a:pos x="685" y="65"/>
                </a:cxn>
                <a:cxn ang="0">
                  <a:pos x="761" y="134"/>
                </a:cxn>
                <a:cxn ang="0">
                  <a:pos x="822" y="201"/>
                </a:cxn>
              </a:cxnLst>
              <a:rect l="0" t="0" r="r" b="b"/>
              <a:pathLst>
                <a:path w="1244" h="1455">
                  <a:moveTo>
                    <a:pt x="1172" y="857"/>
                  </a:moveTo>
                  <a:lnTo>
                    <a:pt x="1244" y="1030"/>
                  </a:lnTo>
                  <a:lnTo>
                    <a:pt x="1118" y="1455"/>
                  </a:lnTo>
                  <a:lnTo>
                    <a:pt x="1106" y="1453"/>
                  </a:lnTo>
                  <a:lnTo>
                    <a:pt x="1075" y="1449"/>
                  </a:lnTo>
                  <a:lnTo>
                    <a:pt x="1027" y="1442"/>
                  </a:lnTo>
                  <a:lnTo>
                    <a:pt x="968" y="1434"/>
                  </a:lnTo>
                  <a:lnTo>
                    <a:pt x="903" y="1428"/>
                  </a:lnTo>
                  <a:lnTo>
                    <a:pt x="836" y="1424"/>
                  </a:lnTo>
                  <a:lnTo>
                    <a:pt x="803" y="1422"/>
                  </a:lnTo>
                  <a:lnTo>
                    <a:pt x="772" y="1422"/>
                  </a:lnTo>
                  <a:lnTo>
                    <a:pt x="743" y="1422"/>
                  </a:lnTo>
                  <a:lnTo>
                    <a:pt x="715" y="1424"/>
                  </a:lnTo>
                  <a:lnTo>
                    <a:pt x="690" y="1426"/>
                  </a:lnTo>
                  <a:lnTo>
                    <a:pt x="664" y="1426"/>
                  </a:lnTo>
                  <a:lnTo>
                    <a:pt x="638" y="1426"/>
                  </a:lnTo>
                  <a:lnTo>
                    <a:pt x="612" y="1424"/>
                  </a:lnTo>
                  <a:lnTo>
                    <a:pt x="586" y="1421"/>
                  </a:lnTo>
                  <a:lnTo>
                    <a:pt x="560" y="1416"/>
                  </a:lnTo>
                  <a:lnTo>
                    <a:pt x="535" y="1410"/>
                  </a:lnTo>
                  <a:lnTo>
                    <a:pt x="509" y="1403"/>
                  </a:lnTo>
                  <a:lnTo>
                    <a:pt x="483" y="1396"/>
                  </a:lnTo>
                  <a:lnTo>
                    <a:pt x="457" y="1387"/>
                  </a:lnTo>
                  <a:lnTo>
                    <a:pt x="431" y="1377"/>
                  </a:lnTo>
                  <a:lnTo>
                    <a:pt x="406" y="1366"/>
                  </a:lnTo>
                  <a:lnTo>
                    <a:pt x="380" y="1353"/>
                  </a:lnTo>
                  <a:lnTo>
                    <a:pt x="355" y="1340"/>
                  </a:lnTo>
                  <a:lnTo>
                    <a:pt x="330" y="1326"/>
                  </a:lnTo>
                  <a:lnTo>
                    <a:pt x="305" y="1311"/>
                  </a:lnTo>
                  <a:lnTo>
                    <a:pt x="281" y="1295"/>
                  </a:lnTo>
                  <a:lnTo>
                    <a:pt x="257" y="1279"/>
                  </a:lnTo>
                  <a:lnTo>
                    <a:pt x="233" y="1262"/>
                  </a:lnTo>
                  <a:lnTo>
                    <a:pt x="211" y="1245"/>
                  </a:lnTo>
                  <a:lnTo>
                    <a:pt x="189" y="1229"/>
                  </a:lnTo>
                  <a:lnTo>
                    <a:pt x="170" y="1210"/>
                  </a:lnTo>
                  <a:lnTo>
                    <a:pt x="160" y="1201"/>
                  </a:lnTo>
                  <a:lnTo>
                    <a:pt x="152" y="1192"/>
                  </a:lnTo>
                  <a:lnTo>
                    <a:pt x="144" y="1182"/>
                  </a:lnTo>
                  <a:lnTo>
                    <a:pt x="135" y="1172"/>
                  </a:lnTo>
                  <a:lnTo>
                    <a:pt x="128" y="1161"/>
                  </a:lnTo>
                  <a:lnTo>
                    <a:pt x="122" y="1151"/>
                  </a:lnTo>
                  <a:lnTo>
                    <a:pt x="116" y="1141"/>
                  </a:lnTo>
                  <a:lnTo>
                    <a:pt x="109" y="1129"/>
                  </a:lnTo>
                  <a:lnTo>
                    <a:pt x="105" y="1118"/>
                  </a:lnTo>
                  <a:lnTo>
                    <a:pt x="101" y="1106"/>
                  </a:lnTo>
                  <a:lnTo>
                    <a:pt x="97" y="1095"/>
                  </a:lnTo>
                  <a:lnTo>
                    <a:pt x="95" y="1083"/>
                  </a:lnTo>
                  <a:lnTo>
                    <a:pt x="93" y="1069"/>
                  </a:lnTo>
                  <a:lnTo>
                    <a:pt x="92" y="1057"/>
                  </a:lnTo>
                  <a:lnTo>
                    <a:pt x="92" y="1043"/>
                  </a:lnTo>
                  <a:lnTo>
                    <a:pt x="92" y="1029"/>
                  </a:lnTo>
                  <a:lnTo>
                    <a:pt x="94" y="1015"/>
                  </a:lnTo>
                  <a:lnTo>
                    <a:pt x="96" y="1000"/>
                  </a:lnTo>
                  <a:lnTo>
                    <a:pt x="99" y="985"/>
                  </a:lnTo>
                  <a:lnTo>
                    <a:pt x="103" y="968"/>
                  </a:lnTo>
                  <a:lnTo>
                    <a:pt x="91" y="957"/>
                  </a:lnTo>
                  <a:lnTo>
                    <a:pt x="62" y="927"/>
                  </a:lnTo>
                  <a:lnTo>
                    <a:pt x="53" y="918"/>
                  </a:lnTo>
                  <a:lnTo>
                    <a:pt x="45" y="907"/>
                  </a:lnTo>
                  <a:lnTo>
                    <a:pt x="38" y="896"/>
                  </a:lnTo>
                  <a:lnTo>
                    <a:pt x="31" y="884"/>
                  </a:lnTo>
                  <a:lnTo>
                    <a:pt x="25" y="873"/>
                  </a:lnTo>
                  <a:lnTo>
                    <a:pt x="20" y="862"/>
                  </a:lnTo>
                  <a:lnTo>
                    <a:pt x="16" y="850"/>
                  </a:lnTo>
                  <a:lnTo>
                    <a:pt x="15" y="838"/>
                  </a:lnTo>
                  <a:lnTo>
                    <a:pt x="14" y="828"/>
                  </a:lnTo>
                  <a:lnTo>
                    <a:pt x="14" y="818"/>
                  </a:lnTo>
                  <a:lnTo>
                    <a:pt x="16" y="807"/>
                  </a:lnTo>
                  <a:lnTo>
                    <a:pt x="17" y="795"/>
                  </a:lnTo>
                  <a:lnTo>
                    <a:pt x="22" y="773"/>
                  </a:lnTo>
                  <a:lnTo>
                    <a:pt x="30" y="753"/>
                  </a:lnTo>
                  <a:lnTo>
                    <a:pt x="42" y="718"/>
                  </a:lnTo>
                  <a:lnTo>
                    <a:pt x="47" y="705"/>
                  </a:lnTo>
                  <a:lnTo>
                    <a:pt x="39" y="689"/>
                  </a:lnTo>
                  <a:lnTo>
                    <a:pt x="31" y="674"/>
                  </a:lnTo>
                  <a:lnTo>
                    <a:pt x="22" y="657"/>
                  </a:lnTo>
                  <a:lnTo>
                    <a:pt x="15" y="639"/>
                  </a:lnTo>
                  <a:lnTo>
                    <a:pt x="9" y="623"/>
                  </a:lnTo>
                  <a:lnTo>
                    <a:pt x="5" y="605"/>
                  </a:lnTo>
                  <a:lnTo>
                    <a:pt x="2" y="589"/>
                  </a:lnTo>
                  <a:lnTo>
                    <a:pt x="0" y="571"/>
                  </a:lnTo>
                  <a:lnTo>
                    <a:pt x="0" y="563"/>
                  </a:lnTo>
                  <a:lnTo>
                    <a:pt x="1" y="553"/>
                  </a:lnTo>
                  <a:lnTo>
                    <a:pt x="2" y="545"/>
                  </a:lnTo>
                  <a:lnTo>
                    <a:pt x="3" y="537"/>
                  </a:lnTo>
                  <a:lnTo>
                    <a:pt x="6" y="528"/>
                  </a:lnTo>
                  <a:lnTo>
                    <a:pt x="9" y="520"/>
                  </a:lnTo>
                  <a:lnTo>
                    <a:pt x="12" y="512"/>
                  </a:lnTo>
                  <a:lnTo>
                    <a:pt x="16" y="504"/>
                  </a:lnTo>
                  <a:lnTo>
                    <a:pt x="21" y="495"/>
                  </a:lnTo>
                  <a:lnTo>
                    <a:pt x="28" y="487"/>
                  </a:lnTo>
                  <a:lnTo>
                    <a:pt x="34" y="480"/>
                  </a:lnTo>
                  <a:lnTo>
                    <a:pt x="42" y="471"/>
                  </a:lnTo>
                  <a:lnTo>
                    <a:pt x="50" y="464"/>
                  </a:lnTo>
                  <a:lnTo>
                    <a:pt x="60" y="457"/>
                  </a:lnTo>
                  <a:lnTo>
                    <a:pt x="70" y="450"/>
                  </a:lnTo>
                  <a:lnTo>
                    <a:pt x="81" y="442"/>
                  </a:lnTo>
                  <a:lnTo>
                    <a:pt x="76" y="435"/>
                  </a:lnTo>
                  <a:lnTo>
                    <a:pt x="63" y="415"/>
                  </a:lnTo>
                  <a:lnTo>
                    <a:pt x="54" y="402"/>
                  </a:lnTo>
                  <a:lnTo>
                    <a:pt x="46" y="386"/>
                  </a:lnTo>
                  <a:lnTo>
                    <a:pt x="37" y="370"/>
                  </a:lnTo>
                  <a:lnTo>
                    <a:pt x="29" y="352"/>
                  </a:lnTo>
                  <a:lnTo>
                    <a:pt x="21" y="333"/>
                  </a:lnTo>
                  <a:lnTo>
                    <a:pt x="16" y="315"/>
                  </a:lnTo>
                  <a:lnTo>
                    <a:pt x="14" y="305"/>
                  </a:lnTo>
                  <a:lnTo>
                    <a:pt x="12" y="296"/>
                  </a:lnTo>
                  <a:lnTo>
                    <a:pt x="11" y="287"/>
                  </a:lnTo>
                  <a:lnTo>
                    <a:pt x="10" y="278"/>
                  </a:lnTo>
                  <a:lnTo>
                    <a:pt x="11" y="269"/>
                  </a:lnTo>
                  <a:lnTo>
                    <a:pt x="12" y="261"/>
                  </a:lnTo>
                  <a:lnTo>
                    <a:pt x="14" y="252"/>
                  </a:lnTo>
                  <a:lnTo>
                    <a:pt x="16" y="245"/>
                  </a:lnTo>
                  <a:lnTo>
                    <a:pt x="20" y="238"/>
                  </a:lnTo>
                  <a:lnTo>
                    <a:pt x="24" y="231"/>
                  </a:lnTo>
                  <a:lnTo>
                    <a:pt x="31" y="224"/>
                  </a:lnTo>
                  <a:lnTo>
                    <a:pt x="38" y="219"/>
                  </a:lnTo>
                  <a:lnTo>
                    <a:pt x="52" y="209"/>
                  </a:lnTo>
                  <a:lnTo>
                    <a:pt x="67" y="201"/>
                  </a:lnTo>
                  <a:lnTo>
                    <a:pt x="81" y="193"/>
                  </a:lnTo>
                  <a:lnTo>
                    <a:pt x="96" y="186"/>
                  </a:lnTo>
                  <a:lnTo>
                    <a:pt x="112" y="180"/>
                  </a:lnTo>
                  <a:lnTo>
                    <a:pt x="126" y="175"/>
                  </a:lnTo>
                  <a:lnTo>
                    <a:pt x="142" y="170"/>
                  </a:lnTo>
                  <a:lnTo>
                    <a:pt x="157" y="166"/>
                  </a:lnTo>
                  <a:lnTo>
                    <a:pt x="187" y="159"/>
                  </a:lnTo>
                  <a:lnTo>
                    <a:pt x="217" y="154"/>
                  </a:lnTo>
                  <a:lnTo>
                    <a:pt x="247" y="149"/>
                  </a:lnTo>
                  <a:lnTo>
                    <a:pt x="277" y="144"/>
                  </a:lnTo>
                  <a:lnTo>
                    <a:pt x="306" y="138"/>
                  </a:lnTo>
                  <a:lnTo>
                    <a:pt x="334" y="132"/>
                  </a:lnTo>
                  <a:lnTo>
                    <a:pt x="349" y="129"/>
                  </a:lnTo>
                  <a:lnTo>
                    <a:pt x="362" y="125"/>
                  </a:lnTo>
                  <a:lnTo>
                    <a:pt x="375" y="120"/>
                  </a:lnTo>
                  <a:lnTo>
                    <a:pt x="388" y="114"/>
                  </a:lnTo>
                  <a:lnTo>
                    <a:pt x="401" y="108"/>
                  </a:lnTo>
                  <a:lnTo>
                    <a:pt x="412" y="102"/>
                  </a:lnTo>
                  <a:lnTo>
                    <a:pt x="424" y="94"/>
                  </a:lnTo>
                  <a:lnTo>
                    <a:pt x="435" y="85"/>
                  </a:lnTo>
                  <a:lnTo>
                    <a:pt x="446" y="76"/>
                  </a:lnTo>
                  <a:lnTo>
                    <a:pt x="457" y="65"/>
                  </a:lnTo>
                  <a:lnTo>
                    <a:pt x="466" y="53"/>
                  </a:lnTo>
                  <a:lnTo>
                    <a:pt x="475" y="40"/>
                  </a:lnTo>
                  <a:lnTo>
                    <a:pt x="485" y="27"/>
                  </a:lnTo>
                  <a:lnTo>
                    <a:pt x="495" y="18"/>
                  </a:lnTo>
                  <a:lnTo>
                    <a:pt x="507" y="10"/>
                  </a:lnTo>
                  <a:lnTo>
                    <a:pt x="518" y="4"/>
                  </a:lnTo>
                  <a:lnTo>
                    <a:pt x="530" y="1"/>
                  </a:lnTo>
                  <a:lnTo>
                    <a:pt x="543" y="0"/>
                  </a:lnTo>
                  <a:lnTo>
                    <a:pt x="556" y="0"/>
                  </a:lnTo>
                  <a:lnTo>
                    <a:pt x="571" y="3"/>
                  </a:lnTo>
                  <a:lnTo>
                    <a:pt x="584" y="7"/>
                  </a:lnTo>
                  <a:lnTo>
                    <a:pt x="599" y="12"/>
                  </a:lnTo>
                  <a:lnTo>
                    <a:pt x="613" y="19"/>
                  </a:lnTo>
                  <a:lnTo>
                    <a:pt x="628" y="26"/>
                  </a:lnTo>
                  <a:lnTo>
                    <a:pt x="642" y="35"/>
                  </a:lnTo>
                  <a:lnTo>
                    <a:pt x="656" y="44"/>
                  </a:lnTo>
                  <a:lnTo>
                    <a:pt x="670" y="54"/>
                  </a:lnTo>
                  <a:lnTo>
                    <a:pt x="685" y="65"/>
                  </a:lnTo>
                  <a:lnTo>
                    <a:pt x="712" y="87"/>
                  </a:lnTo>
                  <a:lnTo>
                    <a:pt x="738" y="111"/>
                  </a:lnTo>
                  <a:lnTo>
                    <a:pt x="761" y="134"/>
                  </a:lnTo>
                  <a:lnTo>
                    <a:pt x="781" y="155"/>
                  </a:lnTo>
                  <a:lnTo>
                    <a:pt x="810" y="188"/>
                  </a:lnTo>
                  <a:lnTo>
                    <a:pt x="822" y="201"/>
                  </a:lnTo>
                  <a:lnTo>
                    <a:pt x="1172" y="857"/>
                  </a:lnTo>
                  <a:close/>
                </a:path>
              </a:pathLst>
            </a:custGeom>
            <a:solidFill>
              <a:srgbClr val="F1C0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11" name="Group 67"/>
          <p:cNvGrpSpPr>
            <a:grpSpLocks noChangeAspect="1"/>
          </p:cNvGrpSpPr>
          <p:nvPr/>
        </p:nvGrpSpPr>
        <p:grpSpPr bwMode="auto">
          <a:xfrm>
            <a:off x="1763713" y="4652963"/>
            <a:ext cx="2233612" cy="1368425"/>
            <a:chOff x="1111" y="2931"/>
            <a:chExt cx="1407" cy="862"/>
          </a:xfrm>
        </p:grpSpPr>
        <p:sp>
          <p:nvSpPr>
            <p:cNvPr id="6210" name="AutoShape 66"/>
            <p:cNvSpPr>
              <a:spLocks noChangeAspect="1" noChangeArrowheads="1" noTextEdit="1"/>
            </p:cNvSpPr>
            <p:nvPr/>
          </p:nvSpPr>
          <p:spPr bwMode="auto">
            <a:xfrm>
              <a:off x="1111" y="2931"/>
              <a:ext cx="1407" cy="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2" name="Freeform 68"/>
            <p:cNvSpPr>
              <a:spLocks/>
            </p:cNvSpPr>
            <p:nvPr/>
          </p:nvSpPr>
          <p:spPr bwMode="auto">
            <a:xfrm>
              <a:off x="2042" y="2960"/>
              <a:ext cx="440" cy="592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188" y="1185"/>
                </a:cxn>
                <a:cxn ang="0">
                  <a:pos x="881" y="1021"/>
                </a:cxn>
                <a:cxn ang="0">
                  <a:pos x="713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881" h="1185">
                  <a:moveTo>
                    <a:pt x="0" y="144"/>
                  </a:moveTo>
                  <a:lnTo>
                    <a:pt x="188" y="1185"/>
                  </a:lnTo>
                  <a:lnTo>
                    <a:pt x="881" y="1021"/>
                  </a:lnTo>
                  <a:lnTo>
                    <a:pt x="713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rgbClr val="BAE8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3" name="Freeform 69"/>
            <p:cNvSpPr>
              <a:spLocks/>
            </p:cNvSpPr>
            <p:nvPr/>
          </p:nvSpPr>
          <p:spPr bwMode="auto">
            <a:xfrm>
              <a:off x="2028" y="2950"/>
              <a:ext cx="471" cy="614"/>
            </a:xfrm>
            <a:custGeom>
              <a:avLst/>
              <a:gdLst/>
              <a:ahLst/>
              <a:cxnLst>
                <a:cxn ang="0">
                  <a:pos x="0" y="147"/>
                </a:cxn>
                <a:cxn ang="0">
                  <a:pos x="198" y="1228"/>
                </a:cxn>
                <a:cxn ang="0">
                  <a:pos x="941" y="1066"/>
                </a:cxn>
                <a:cxn ang="0">
                  <a:pos x="769" y="0"/>
                </a:cxn>
                <a:cxn ang="0">
                  <a:pos x="733" y="0"/>
                </a:cxn>
                <a:cxn ang="0">
                  <a:pos x="883" y="1026"/>
                </a:cxn>
                <a:cxn ang="0">
                  <a:pos x="235" y="1176"/>
                </a:cxn>
                <a:cxn ang="0">
                  <a:pos x="44" y="135"/>
                </a:cxn>
                <a:cxn ang="0">
                  <a:pos x="0" y="147"/>
                </a:cxn>
                <a:cxn ang="0">
                  <a:pos x="0" y="147"/>
                </a:cxn>
              </a:cxnLst>
              <a:rect l="0" t="0" r="r" b="b"/>
              <a:pathLst>
                <a:path w="941" h="1228">
                  <a:moveTo>
                    <a:pt x="0" y="147"/>
                  </a:moveTo>
                  <a:lnTo>
                    <a:pt x="198" y="1228"/>
                  </a:lnTo>
                  <a:lnTo>
                    <a:pt x="941" y="1066"/>
                  </a:lnTo>
                  <a:lnTo>
                    <a:pt x="769" y="0"/>
                  </a:lnTo>
                  <a:lnTo>
                    <a:pt x="733" y="0"/>
                  </a:lnTo>
                  <a:lnTo>
                    <a:pt x="883" y="1026"/>
                  </a:lnTo>
                  <a:lnTo>
                    <a:pt x="235" y="1176"/>
                  </a:lnTo>
                  <a:lnTo>
                    <a:pt x="44" y="135"/>
                  </a:lnTo>
                  <a:lnTo>
                    <a:pt x="0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4" name="Freeform 70"/>
            <p:cNvSpPr>
              <a:spLocks/>
            </p:cNvSpPr>
            <p:nvPr/>
          </p:nvSpPr>
          <p:spPr bwMode="auto">
            <a:xfrm>
              <a:off x="2218" y="3387"/>
              <a:ext cx="88" cy="31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77" y="0"/>
                </a:cxn>
                <a:cxn ang="0">
                  <a:pos x="175" y="37"/>
                </a:cxn>
                <a:cxn ang="0">
                  <a:pos x="17" y="62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177" h="62">
                  <a:moveTo>
                    <a:pt x="0" y="19"/>
                  </a:moveTo>
                  <a:lnTo>
                    <a:pt x="177" y="0"/>
                  </a:lnTo>
                  <a:lnTo>
                    <a:pt x="175" y="37"/>
                  </a:lnTo>
                  <a:lnTo>
                    <a:pt x="17" y="6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D1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5" name="Freeform 71"/>
            <p:cNvSpPr>
              <a:spLocks/>
            </p:cNvSpPr>
            <p:nvPr/>
          </p:nvSpPr>
          <p:spPr bwMode="auto">
            <a:xfrm>
              <a:off x="2229" y="3419"/>
              <a:ext cx="89" cy="31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77" y="0"/>
                </a:cxn>
                <a:cxn ang="0">
                  <a:pos x="173" y="36"/>
                </a:cxn>
                <a:cxn ang="0">
                  <a:pos x="17" y="61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177" h="61">
                  <a:moveTo>
                    <a:pt x="0" y="17"/>
                  </a:moveTo>
                  <a:lnTo>
                    <a:pt x="177" y="0"/>
                  </a:lnTo>
                  <a:lnTo>
                    <a:pt x="173" y="36"/>
                  </a:lnTo>
                  <a:lnTo>
                    <a:pt x="17" y="6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D1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6" name="Freeform 72"/>
            <p:cNvSpPr>
              <a:spLocks/>
            </p:cNvSpPr>
            <p:nvPr/>
          </p:nvSpPr>
          <p:spPr bwMode="auto">
            <a:xfrm>
              <a:off x="2124" y="3065"/>
              <a:ext cx="277" cy="197"/>
            </a:xfrm>
            <a:custGeom>
              <a:avLst/>
              <a:gdLst/>
              <a:ahLst/>
              <a:cxnLst>
                <a:cxn ang="0">
                  <a:pos x="0" y="95"/>
                </a:cxn>
                <a:cxn ang="0">
                  <a:pos x="54" y="395"/>
                </a:cxn>
                <a:cxn ang="0">
                  <a:pos x="554" y="295"/>
                </a:cxn>
                <a:cxn ang="0">
                  <a:pos x="477" y="0"/>
                </a:cxn>
                <a:cxn ang="0">
                  <a:pos x="0" y="95"/>
                </a:cxn>
                <a:cxn ang="0">
                  <a:pos x="0" y="95"/>
                </a:cxn>
              </a:cxnLst>
              <a:rect l="0" t="0" r="r" b="b"/>
              <a:pathLst>
                <a:path w="554" h="395">
                  <a:moveTo>
                    <a:pt x="0" y="95"/>
                  </a:moveTo>
                  <a:lnTo>
                    <a:pt x="54" y="395"/>
                  </a:lnTo>
                  <a:lnTo>
                    <a:pt x="554" y="295"/>
                  </a:lnTo>
                  <a:lnTo>
                    <a:pt x="477" y="0"/>
                  </a:ln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7" name="Freeform 73"/>
            <p:cNvSpPr>
              <a:spLocks/>
            </p:cNvSpPr>
            <p:nvPr/>
          </p:nvSpPr>
          <p:spPr bwMode="auto">
            <a:xfrm>
              <a:off x="1388" y="3140"/>
              <a:ext cx="279" cy="76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244" y="7"/>
                </a:cxn>
                <a:cxn ang="0">
                  <a:pos x="244" y="7"/>
                </a:cxn>
                <a:cxn ang="0">
                  <a:pos x="250" y="7"/>
                </a:cxn>
                <a:cxn ang="0">
                  <a:pos x="254" y="5"/>
                </a:cxn>
                <a:cxn ang="0">
                  <a:pos x="258" y="5"/>
                </a:cxn>
                <a:cxn ang="0">
                  <a:pos x="263" y="5"/>
                </a:cxn>
                <a:cxn ang="0">
                  <a:pos x="269" y="5"/>
                </a:cxn>
                <a:cxn ang="0">
                  <a:pos x="275" y="3"/>
                </a:cxn>
                <a:cxn ang="0">
                  <a:pos x="281" y="3"/>
                </a:cxn>
                <a:cxn ang="0">
                  <a:pos x="288" y="3"/>
                </a:cxn>
                <a:cxn ang="0">
                  <a:pos x="296" y="3"/>
                </a:cxn>
                <a:cxn ang="0">
                  <a:pos x="304" y="3"/>
                </a:cxn>
                <a:cxn ang="0">
                  <a:pos x="312" y="3"/>
                </a:cxn>
                <a:cxn ang="0">
                  <a:pos x="321" y="3"/>
                </a:cxn>
                <a:cxn ang="0">
                  <a:pos x="329" y="3"/>
                </a:cxn>
                <a:cxn ang="0">
                  <a:pos x="338" y="1"/>
                </a:cxn>
                <a:cxn ang="0">
                  <a:pos x="346" y="1"/>
                </a:cxn>
                <a:cxn ang="0">
                  <a:pos x="356" y="0"/>
                </a:cxn>
                <a:cxn ang="0">
                  <a:pos x="363" y="0"/>
                </a:cxn>
                <a:cxn ang="0">
                  <a:pos x="373" y="0"/>
                </a:cxn>
                <a:cxn ang="0">
                  <a:pos x="383" y="0"/>
                </a:cxn>
                <a:cxn ang="0">
                  <a:pos x="390" y="0"/>
                </a:cxn>
                <a:cxn ang="0">
                  <a:pos x="400" y="0"/>
                </a:cxn>
                <a:cxn ang="0">
                  <a:pos x="408" y="0"/>
                </a:cxn>
                <a:cxn ang="0">
                  <a:pos x="415" y="0"/>
                </a:cxn>
                <a:cxn ang="0">
                  <a:pos x="421" y="0"/>
                </a:cxn>
                <a:cxn ang="0">
                  <a:pos x="429" y="0"/>
                </a:cxn>
                <a:cxn ang="0">
                  <a:pos x="435" y="0"/>
                </a:cxn>
                <a:cxn ang="0">
                  <a:pos x="442" y="1"/>
                </a:cxn>
                <a:cxn ang="0">
                  <a:pos x="446" y="1"/>
                </a:cxn>
                <a:cxn ang="0">
                  <a:pos x="452" y="3"/>
                </a:cxn>
                <a:cxn ang="0">
                  <a:pos x="462" y="3"/>
                </a:cxn>
                <a:cxn ang="0">
                  <a:pos x="471" y="5"/>
                </a:cxn>
                <a:cxn ang="0">
                  <a:pos x="479" y="7"/>
                </a:cxn>
                <a:cxn ang="0">
                  <a:pos x="489" y="9"/>
                </a:cxn>
                <a:cxn ang="0">
                  <a:pos x="498" y="11"/>
                </a:cxn>
                <a:cxn ang="0">
                  <a:pos x="506" y="13"/>
                </a:cxn>
                <a:cxn ang="0">
                  <a:pos x="515" y="15"/>
                </a:cxn>
                <a:cxn ang="0">
                  <a:pos x="523" y="17"/>
                </a:cxn>
                <a:cxn ang="0">
                  <a:pos x="529" y="17"/>
                </a:cxn>
                <a:cxn ang="0">
                  <a:pos x="537" y="19"/>
                </a:cxn>
                <a:cxn ang="0">
                  <a:pos x="542" y="19"/>
                </a:cxn>
                <a:cxn ang="0">
                  <a:pos x="548" y="21"/>
                </a:cxn>
                <a:cxn ang="0">
                  <a:pos x="556" y="23"/>
                </a:cxn>
                <a:cxn ang="0">
                  <a:pos x="558" y="25"/>
                </a:cxn>
                <a:cxn ang="0">
                  <a:pos x="127" y="152"/>
                </a:cxn>
                <a:cxn ang="0">
                  <a:pos x="0" y="61"/>
                </a:cxn>
                <a:cxn ang="0">
                  <a:pos x="0" y="61"/>
                </a:cxn>
              </a:cxnLst>
              <a:rect l="0" t="0" r="r" b="b"/>
              <a:pathLst>
                <a:path w="558" h="152">
                  <a:moveTo>
                    <a:pt x="0" y="61"/>
                  </a:moveTo>
                  <a:lnTo>
                    <a:pt x="244" y="7"/>
                  </a:lnTo>
                  <a:lnTo>
                    <a:pt x="244" y="7"/>
                  </a:lnTo>
                  <a:lnTo>
                    <a:pt x="250" y="7"/>
                  </a:lnTo>
                  <a:lnTo>
                    <a:pt x="254" y="5"/>
                  </a:lnTo>
                  <a:lnTo>
                    <a:pt x="258" y="5"/>
                  </a:lnTo>
                  <a:lnTo>
                    <a:pt x="263" y="5"/>
                  </a:lnTo>
                  <a:lnTo>
                    <a:pt x="269" y="5"/>
                  </a:lnTo>
                  <a:lnTo>
                    <a:pt x="275" y="3"/>
                  </a:lnTo>
                  <a:lnTo>
                    <a:pt x="281" y="3"/>
                  </a:lnTo>
                  <a:lnTo>
                    <a:pt x="288" y="3"/>
                  </a:lnTo>
                  <a:lnTo>
                    <a:pt x="296" y="3"/>
                  </a:lnTo>
                  <a:lnTo>
                    <a:pt x="304" y="3"/>
                  </a:lnTo>
                  <a:lnTo>
                    <a:pt x="312" y="3"/>
                  </a:lnTo>
                  <a:lnTo>
                    <a:pt x="321" y="3"/>
                  </a:lnTo>
                  <a:lnTo>
                    <a:pt x="329" y="3"/>
                  </a:lnTo>
                  <a:lnTo>
                    <a:pt x="338" y="1"/>
                  </a:lnTo>
                  <a:lnTo>
                    <a:pt x="346" y="1"/>
                  </a:lnTo>
                  <a:lnTo>
                    <a:pt x="356" y="0"/>
                  </a:lnTo>
                  <a:lnTo>
                    <a:pt x="363" y="0"/>
                  </a:lnTo>
                  <a:lnTo>
                    <a:pt x="373" y="0"/>
                  </a:lnTo>
                  <a:lnTo>
                    <a:pt x="383" y="0"/>
                  </a:lnTo>
                  <a:lnTo>
                    <a:pt x="390" y="0"/>
                  </a:lnTo>
                  <a:lnTo>
                    <a:pt x="400" y="0"/>
                  </a:lnTo>
                  <a:lnTo>
                    <a:pt x="408" y="0"/>
                  </a:lnTo>
                  <a:lnTo>
                    <a:pt x="415" y="0"/>
                  </a:lnTo>
                  <a:lnTo>
                    <a:pt x="421" y="0"/>
                  </a:lnTo>
                  <a:lnTo>
                    <a:pt x="429" y="0"/>
                  </a:lnTo>
                  <a:lnTo>
                    <a:pt x="435" y="0"/>
                  </a:lnTo>
                  <a:lnTo>
                    <a:pt x="442" y="1"/>
                  </a:lnTo>
                  <a:lnTo>
                    <a:pt x="446" y="1"/>
                  </a:lnTo>
                  <a:lnTo>
                    <a:pt x="452" y="3"/>
                  </a:lnTo>
                  <a:lnTo>
                    <a:pt x="462" y="3"/>
                  </a:lnTo>
                  <a:lnTo>
                    <a:pt x="471" y="5"/>
                  </a:lnTo>
                  <a:lnTo>
                    <a:pt x="479" y="7"/>
                  </a:lnTo>
                  <a:lnTo>
                    <a:pt x="489" y="9"/>
                  </a:lnTo>
                  <a:lnTo>
                    <a:pt x="498" y="11"/>
                  </a:lnTo>
                  <a:lnTo>
                    <a:pt x="506" y="13"/>
                  </a:lnTo>
                  <a:lnTo>
                    <a:pt x="515" y="15"/>
                  </a:lnTo>
                  <a:lnTo>
                    <a:pt x="523" y="17"/>
                  </a:lnTo>
                  <a:lnTo>
                    <a:pt x="529" y="17"/>
                  </a:lnTo>
                  <a:lnTo>
                    <a:pt x="537" y="19"/>
                  </a:lnTo>
                  <a:lnTo>
                    <a:pt x="542" y="19"/>
                  </a:lnTo>
                  <a:lnTo>
                    <a:pt x="548" y="21"/>
                  </a:lnTo>
                  <a:lnTo>
                    <a:pt x="556" y="23"/>
                  </a:lnTo>
                  <a:lnTo>
                    <a:pt x="558" y="25"/>
                  </a:lnTo>
                  <a:lnTo>
                    <a:pt x="127" y="152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54C2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8" name="Freeform 74"/>
            <p:cNvSpPr>
              <a:spLocks/>
            </p:cNvSpPr>
            <p:nvPr/>
          </p:nvSpPr>
          <p:spPr bwMode="auto">
            <a:xfrm>
              <a:off x="1656" y="3156"/>
              <a:ext cx="148" cy="133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5" y="21"/>
                </a:cxn>
                <a:cxn ang="0">
                  <a:pos x="3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77"/>
                </a:cxn>
                <a:cxn ang="0">
                  <a:pos x="0" y="91"/>
                </a:cxn>
                <a:cxn ang="0">
                  <a:pos x="0" y="104"/>
                </a:cxn>
                <a:cxn ang="0">
                  <a:pos x="0" y="116"/>
                </a:cxn>
                <a:cxn ang="0">
                  <a:pos x="0" y="127"/>
                </a:cxn>
                <a:cxn ang="0">
                  <a:pos x="0" y="139"/>
                </a:cxn>
                <a:cxn ang="0">
                  <a:pos x="2" y="150"/>
                </a:cxn>
                <a:cxn ang="0">
                  <a:pos x="3" y="166"/>
                </a:cxn>
                <a:cxn ang="0">
                  <a:pos x="9" y="185"/>
                </a:cxn>
                <a:cxn ang="0">
                  <a:pos x="13" y="202"/>
                </a:cxn>
                <a:cxn ang="0">
                  <a:pos x="19" y="218"/>
                </a:cxn>
                <a:cxn ang="0">
                  <a:pos x="23" y="231"/>
                </a:cxn>
                <a:cxn ang="0">
                  <a:pos x="27" y="241"/>
                </a:cxn>
                <a:cxn ang="0">
                  <a:pos x="34" y="256"/>
                </a:cxn>
                <a:cxn ang="0">
                  <a:pos x="40" y="266"/>
                </a:cxn>
                <a:cxn ang="0">
                  <a:pos x="296" y="212"/>
                </a:cxn>
                <a:cxn ang="0">
                  <a:pos x="294" y="202"/>
                </a:cxn>
                <a:cxn ang="0">
                  <a:pos x="290" y="191"/>
                </a:cxn>
                <a:cxn ang="0">
                  <a:pos x="288" y="177"/>
                </a:cxn>
                <a:cxn ang="0">
                  <a:pos x="282" y="158"/>
                </a:cxn>
                <a:cxn ang="0">
                  <a:pos x="280" y="148"/>
                </a:cxn>
                <a:cxn ang="0">
                  <a:pos x="277" y="139"/>
                </a:cxn>
                <a:cxn ang="0">
                  <a:pos x="273" y="125"/>
                </a:cxn>
                <a:cxn ang="0">
                  <a:pos x="269" y="116"/>
                </a:cxn>
                <a:cxn ang="0">
                  <a:pos x="263" y="102"/>
                </a:cxn>
                <a:cxn ang="0">
                  <a:pos x="257" y="91"/>
                </a:cxn>
                <a:cxn ang="0">
                  <a:pos x="250" y="77"/>
                </a:cxn>
                <a:cxn ang="0">
                  <a:pos x="242" y="66"/>
                </a:cxn>
                <a:cxn ang="0">
                  <a:pos x="232" y="54"/>
                </a:cxn>
                <a:cxn ang="0">
                  <a:pos x="223" y="46"/>
                </a:cxn>
                <a:cxn ang="0">
                  <a:pos x="211" y="37"/>
                </a:cxn>
                <a:cxn ang="0">
                  <a:pos x="200" y="31"/>
                </a:cxn>
                <a:cxn ang="0">
                  <a:pos x="190" y="23"/>
                </a:cxn>
                <a:cxn ang="0">
                  <a:pos x="178" y="19"/>
                </a:cxn>
                <a:cxn ang="0">
                  <a:pos x="167" y="14"/>
                </a:cxn>
                <a:cxn ang="0">
                  <a:pos x="157" y="10"/>
                </a:cxn>
                <a:cxn ang="0">
                  <a:pos x="138" y="4"/>
                </a:cxn>
                <a:cxn ang="0">
                  <a:pos x="127" y="0"/>
                </a:cxn>
                <a:cxn ang="0">
                  <a:pos x="13" y="0"/>
                </a:cxn>
              </a:cxnLst>
              <a:rect l="0" t="0" r="r" b="b"/>
              <a:pathLst>
                <a:path w="296" h="266">
                  <a:moveTo>
                    <a:pt x="13" y="0"/>
                  </a:moveTo>
                  <a:lnTo>
                    <a:pt x="9" y="6"/>
                  </a:lnTo>
                  <a:lnTo>
                    <a:pt x="7" y="14"/>
                  </a:lnTo>
                  <a:lnTo>
                    <a:pt x="5" y="21"/>
                  </a:lnTo>
                  <a:lnTo>
                    <a:pt x="5" y="29"/>
                  </a:lnTo>
                  <a:lnTo>
                    <a:pt x="3" y="35"/>
                  </a:lnTo>
                  <a:lnTo>
                    <a:pt x="3" y="43"/>
                  </a:lnTo>
                  <a:lnTo>
                    <a:pt x="2" y="50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1"/>
                  </a:lnTo>
                  <a:lnTo>
                    <a:pt x="0" y="96"/>
                  </a:lnTo>
                  <a:lnTo>
                    <a:pt x="0" y="104"/>
                  </a:lnTo>
                  <a:lnTo>
                    <a:pt x="0" y="110"/>
                  </a:lnTo>
                  <a:lnTo>
                    <a:pt x="0" y="116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2" y="145"/>
                  </a:lnTo>
                  <a:lnTo>
                    <a:pt x="2" y="150"/>
                  </a:lnTo>
                  <a:lnTo>
                    <a:pt x="3" y="156"/>
                  </a:lnTo>
                  <a:lnTo>
                    <a:pt x="3" y="166"/>
                  </a:lnTo>
                  <a:lnTo>
                    <a:pt x="5" y="175"/>
                  </a:lnTo>
                  <a:lnTo>
                    <a:pt x="9" y="185"/>
                  </a:lnTo>
                  <a:lnTo>
                    <a:pt x="11" y="195"/>
                  </a:lnTo>
                  <a:lnTo>
                    <a:pt x="13" y="202"/>
                  </a:lnTo>
                  <a:lnTo>
                    <a:pt x="15" y="210"/>
                  </a:lnTo>
                  <a:lnTo>
                    <a:pt x="19" y="218"/>
                  </a:lnTo>
                  <a:lnTo>
                    <a:pt x="21" y="225"/>
                  </a:lnTo>
                  <a:lnTo>
                    <a:pt x="23" y="231"/>
                  </a:lnTo>
                  <a:lnTo>
                    <a:pt x="25" y="237"/>
                  </a:lnTo>
                  <a:lnTo>
                    <a:pt x="27" y="241"/>
                  </a:lnTo>
                  <a:lnTo>
                    <a:pt x="30" y="247"/>
                  </a:lnTo>
                  <a:lnTo>
                    <a:pt x="34" y="256"/>
                  </a:lnTo>
                  <a:lnTo>
                    <a:pt x="38" y="262"/>
                  </a:lnTo>
                  <a:lnTo>
                    <a:pt x="40" y="266"/>
                  </a:lnTo>
                  <a:lnTo>
                    <a:pt x="42" y="266"/>
                  </a:lnTo>
                  <a:lnTo>
                    <a:pt x="296" y="212"/>
                  </a:lnTo>
                  <a:lnTo>
                    <a:pt x="294" y="210"/>
                  </a:lnTo>
                  <a:lnTo>
                    <a:pt x="294" y="202"/>
                  </a:lnTo>
                  <a:lnTo>
                    <a:pt x="292" y="197"/>
                  </a:lnTo>
                  <a:lnTo>
                    <a:pt x="290" y="191"/>
                  </a:lnTo>
                  <a:lnTo>
                    <a:pt x="290" y="183"/>
                  </a:lnTo>
                  <a:lnTo>
                    <a:pt x="288" y="177"/>
                  </a:lnTo>
                  <a:lnTo>
                    <a:pt x="286" y="168"/>
                  </a:lnTo>
                  <a:lnTo>
                    <a:pt x="282" y="158"/>
                  </a:lnTo>
                  <a:lnTo>
                    <a:pt x="280" y="152"/>
                  </a:lnTo>
                  <a:lnTo>
                    <a:pt x="280" y="148"/>
                  </a:lnTo>
                  <a:lnTo>
                    <a:pt x="277" y="143"/>
                  </a:lnTo>
                  <a:lnTo>
                    <a:pt x="277" y="139"/>
                  </a:lnTo>
                  <a:lnTo>
                    <a:pt x="275" y="131"/>
                  </a:lnTo>
                  <a:lnTo>
                    <a:pt x="273" y="125"/>
                  </a:lnTo>
                  <a:lnTo>
                    <a:pt x="271" y="120"/>
                  </a:lnTo>
                  <a:lnTo>
                    <a:pt x="269" y="116"/>
                  </a:lnTo>
                  <a:lnTo>
                    <a:pt x="265" y="108"/>
                  </a:lnTo>
                  <a:lnTo>
                    <a:pt x="263" y="102"/>
                  </a:lnTo>
                  <a:lnTo>
                    <a:pt x="259" y="96"/>
                  </a:lnTo>
                  <a:lnTo>
                    <a:pt x="257" y="91"/>
                  </a:lnTo>
                  <a:lnTo>
                    <a:pt x="253" y="83"/>
                  </a:lnTo>
                  <a:lnTo>
                    <a:pt x="250" y="77"/>
                  </a:lnTo>
                  <a:lnTo>
                    <a:pt x="246" y="71"/>
                  </a:lnTo>
                  <a:lnTo>
                    <a:pt x="242" y="66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50"/>
                  </a:lnTo>
                  <a:lnTo>
                    <a:pt x="223" y="46"/>
                  </a:lnTo>
                  <a:lnTo>
                    <a:pt x="217" y="41"/>
                  </a:lnTo>
                  <a:lnTo>
                    <a:pt x="211" y="37"/>
                  </a:lnTo>
                  <a:lnTo>
                    <a:pt x="205" y="33"/>
                  </a:lnTo>
                  <a:lnTo>
                    <a:pt x="200" y="31"/>
                  </a:lnTo>
                  <a:lnTo>
                    <a:pt x="194" y="27"/>
                  </a:lnTo>
                  <a:lnTo>
                    <a:pt x="190" y="23"/>
                  </a:lnTo>
                  <a:lnTo>
                    <a:pt x="184" y="21"/>
                  </a:lnTo>
                  <a:lnTo>
                    <a:pt x="178" y="19"/>
                  </a:lnTo>
                  <a:lnTo>
                    <a:pt x="173" y="16"/>
                  </a:lnTo>
                  <a:lnTo>
                    <a:pt x="167" y="14"/>
                  </a:lnTo>
                  <a:lnTo>
                    <a:pt x="161" y="10"/>
                  </a:lnTo>
                  <a:lnTo>
                    <a:pt x="157" y="10"/>
                  </a:lnTo>
                  <a:lnTo>
                    <a:pt x="146" y="6"/>
                  </a:lnTo>
                  <a:lnTo>
                    <a:pt x="138" y="4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AE8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1409" y="3169"/>
              <a:ext cx="214" cy="138"/>
            </a:xfrm>
            <a:custGeom>
              <a:avLst/>
              <a:gdLst/>
              <a:ahLst/>
              <a:cxnLst>
                <a:cxn ang="0">
                  <a:pos x="23" y="277"/>
                </a:cxn>
                <a:cxn ang="0">
                  <a:pos x="427" y="258"/>
                </a:cxn>
                <a:cxn ang="0">
                  <a:pos x="423" y="0"/>
                </a:cxn>
                <a:cxn ang="0">
                  <a:pos x="198" y="41"/>
                </a:cxn>
                <a:cxn ang="0">
                  <a:pos x="0" y="193"/>
                </a:cxn>
                <a:cxn ang="0">
                  <a:pos x="23" y="277"/>
                </a:cxn>
                <a:cxn ang="0">
                  <a:pos x="23" y="277"/>
                </a:cxn>
              </a:cxnLst>
              <a:rect l="0" t="0" r="r" b="b"/>
              <a:pathLst>
                <a:path w="427" h="277">
                  <a:moveTo>
                    <a:pt x="23" y="277"/>
                  </a:moveTo>
                  <a:lnTo>
                    <a:pt x="427" y="258"/>
                  </a:lnTo>
                  <a:lnTo>
                    <a:pt x="423" y="0"/>
                  </a:lnTo>
                  <a:lnTo>
                    <a:pt x="198" y="41"/>
                  </a:lnTo>
                  <a:lnTo>
                    <a:pt x="0" y="193"/>
                  </a:lnTo>
                  <a:lnTo>
                    <a:pt x="23" y="277"/>
                  </a:lnTo>
                  <a:lnTo>
                    <a:pt x="23" y="277"/>
                  </a:lnTo>
                  <a:close/>
                </a:path>
              </a:pathLst>
            </a:custGeom>
            <a:solidFill>
              <a:srgbClr val="FFF2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0" name="Freeform 76"/>
            <p:cNvSpPr>
              <a:spLocks/>
            </p:cNvSpPr>
            <p:nvPr/>
          </p:nvSpPr>
          <p:spPr bwMode="auto">
            <a:xfrm>
              <a:off x="1278" y="3176"/>
              <a:ext cx="216" cy="152"/>
            </a:xfrm>
            <a:custGeom>
              <a:avLst/>
              <a:gdLst/>
              <a:ahLst/>
              <a:cxnLst>
                <a:cxn ang="0">
                  <a:pos x="2" y="177"/>
                </a:cxn>
                <a:cxn ang="0">
                  <a:pos x="7" y="157"/>
                </a:cxn>
                <a:cxn ang="0">
                  <a:pos x="15" y="140"/>
                </a:cxn>
                <a:cxn ang="0">
                  <a:pos x="25" y="123"/>
                </a:cxn>
                <a:cxn ang="0">
                  <a:pos x="34" y="107"/>
                </a:cxn>
                <a:cxn ang="0">
                  <a:pos x="46" y="92"/>
                </a:cxn>
                <a:cxn ang="0">
                  <a:pos x="57" y="79"/>
                </a:cxn>
                <a:cxn ang="0">
                  <a:pos x="71" y="69"/>
                </a:cxn>
                <a:cxn ang="0">
                  <a:pos x="82" y="57"/>
                </a:cxn>
                <a:cxn ang="0">
                  <a:pos x="96" y="48"/>
                </a:cxn>
                <a:cxn ang="0">
                  <a:pos x="109" y="40"/>
                </a:cxn>
                <a:cxn ang="0">
                  <a:pos x="123" y="32"/>
                </a:cxn>
                <a:cxn ang="0">
                  <a:pos x="136" y="27"/>
                </a:cxn>
                <a:cxn ang="0">
                  <a:pos x="150" y="21"/>
                </a:cxn>
                <a:cxn ang="0">
                  <a:pos x="163" y="17"/>
                </a:cxn>
                <a:cxn ang="0">
                  <a:pos x="179" y="13"/>
                </a:cxn>
                <a:cxn ang="0">
                  <a:pos x="192" y="9"/>
                </a:cxn>
                <a:cxn ang="0">
                  <a:pos x="205" y="5"/>
                </a:cxn>
                <a:cxn ang="0">
                  <a:pos x="217" y="3"/>
                </a:cxn>
                <a:cxn ang="0">
                  <a:pos x="230" y="2"/>
                </a:cxn>
                <a:cxn ang="0">
                  <a:pos x="244" y="2"/>
                </a:cxn>
                <a:cxn ang="0">
                  <a:pos x="255" y="0"/>
                </a:cxn>
                <a:cxn ang="0">
                  <a:pos x="265" y="0"/>
                </a:cxn>
                <a:cxn ang="0">
                  <a:pos x="277" y="0"/>
                </a:cxn>
                <a:cxn ang="0">
                  <a:pos x="292" y="0"/>
                </a:cxn>
                <a:cxn ang="0">
                  <a:pos x="307" y="2"/>
                </a:cxn>
                <a:cxn ang="0">
                  <a:pos x="319" y="2"/>
                </a:cxn>
                <a:cxn ang="0">
                  <a:pos x="323" y="3"/>
                </a:cxn>
                <a:cxn ang="0">
                  <a:pos x="431" y="25"/>
                </a:cxn>
                <a:cxn ang="0">
                  <a:pos x="427" y="25"/>
                </a:cxn>
                <a:cxn ang="0">
                  <a:pos x="415" y="32"/>
                </a:cxn>
                <a:cxn ang="0">
                  <a:pos x="400" y="40"/>
                </a:cxn>
                <a:cxn ang="0">
                  <a:pos x="381" y="54"/>
                </a:cxn>
                <a:cxn ang="0">
                  <a:pos x="371" y="59"/>
                </a:cxn>
                <a:cxn ang="0">
                  <a:pos x="361" y="69"/>
                </a:cxn>
                <a:cxn ang="0">
                  <a:pos x="350" y="79"/>
                </a:cxn>
                <a:cxn ang="0">
                  <a:pos x="342" y="88"/>
                </a:cxn>
                <a:cxn ang="0">
                  <a:pos x="332" y="100"/>
                </a:cxn>
                <a:cxn ang="0">
                  <a:pos x="325" y="111"/>
                </a:cxn>
                <a:cxn ang="0">
                  <a:pos x="319" y="125"/>
                </a:cxn>
                <a:cxn ang="0">
                  <a:pos x="313" y="140"/>
                </a:cxn>
                <a:cxn ang="0">
                  <a:pos x="307" y="152"/>
                </a:cxn>
                <a:cxn ang="0">
                  <a:pos x="304" y="167"/>
                </a:cxn>
                <a:cxn ang="0">
                  <a:pos x="300" y="181"/>
                </a:cxn>
                <a:cxn ang="0">
                  <a:pos x="298" y="196"/>
                </a:cxn>
                <a:cxn ang="0">
                  <a:pos x="294" y="207"/>
                </a:cxn>
                <a:cxn ang="0">
                  <a:pos x="294" y="223"/>
                </a:cxn>
                <a:cxn ang="0">
                  <a:pos x="294" y="234"/>
                </a:cxn>
                <a:cxn ang="0">
                  <a:pos x="294" y="248"/>
                </a:cxn>
                <a:cxn ang="0">
                  <a:pos x="294" y="257"/>
                </a:cxn>
                <a:cxn ang="0">
                  <a:pos x="294" y="269"/>
                </a:cxn>
                <a:cxn ang="0">
                  <a:pos x="296" y="286"/>
                </a:cxn>
                <a:cxn ang="0">
                  <a:pos x="296" y="298"/>
                </a:cxn>
                <a:cxn ang="0">
                  <a:pos x="298" y="304"/>
                </a:cxn>
                <a:cxn ang="0">
                  <a:pos x="0" y="188"/>
                </a:cxn>
              </a:cxnLst>
              <a:rect l="0" t="0" r="r" b="b"/>
              <a:pathLst>
                <a:path w="431" h="304">
                  <a:moveTo>
                    <a:pt x="0" y="188"/>
                  </a:moveTo>
                  <a:lnTo>
                    <a:pt x="2" y="177"/>
                  </a:lnTo>
                  <a:lnTo>
                    <a:pt x="5" y="167"/>
                  </a:lnTo>
                  <a:lnTo>
                    <a:pt x="7" y="157"/>
                  </a:lnTo>
                  <a:lnTo>
                    <a:pt x="11" y="148"/>
                  </a:lnTo>
                  <a:lnTo>
                    <a:pt x="15" y="140"/>
                  </a:lnTo>
                  <a:lnTo>
                    <a:pt x="21" y="130"/>
                  </a:lnTo>
                  <a:lnTo>
                    <a:pt x="25" y="123"/>
                  </a:lnTo>
                  <a:lnTo>
                    <a:pt x="30" y="115"/>
                  </a:lnTo>
                  <a:lnTo>
                    <a:pt x="34" y="107"/>
                  </a:lnTo>
                  <a:lnTo>
                    <a:pt x="40" y="100"/>
                  </a:lnTo>
                  <a:lnTo>
                    <a:pt x="46" y="92"/>
                  </a:lnTo>
                  <a:lnTo>
                    <a:pt x="52" y="86"/>
                  </a:lnTo>
                  <a:lnTo>
                    <a:pt x="57" y="79"/>
                  </a:lnTo>
                  <a:lnTo>
                    <a:pt x="63" y="75"/>
                  </a:lnTo>
                  <a:lnTo>
                    <a:pt x="71" y="69"/>
                  </a:lnTo>
                  <a:lnTo>
                    <a:pt x="77" y="63"/>
                  </a:lnTo>
                  <a:lnTo>
                    <a:pt x="82" y="57"/>
                  </a:lnTo>
                  <a:lnTo>
                    <a:pt x="90" y="52"/>
                  </a:lnTo>
                  <a:lnTo>
                    <a:pt x="96" y="48"/>
                  </a:lnTo>
                  <a:lnTo>
                    <a:pt x="102" y="44"/>
                  </a:lnTo>
                  <a:lnTo>
                    <a:pt x="109" y="40"/>
                  </a:lnTo>
                  <a:lnTo>
                    <a:pt x="117" y="36"/>
                  </a:lnTo>
                  <a:lnTo>
                    <a:pt x="123" y="32"/>
                  </a:lnTo>
                  <a:lnTo>
                    <a:pt x="130" y="30"/>
                  </a:lnTo>
                  <a:lnTo>
                    <a:pt x="136" y="27"/>
                  </a:lnTo>
                  <a:lnTo>
                    <a:pt x="144" y="23"/>
                  </a:lnTo>
                  <a:lnTo>
                    <a:pt x="150" y="21"/>
                  </a:lnTo>
                  <a:lnTo>
                    <a:pt x="157" y="19"/>
                  </a:lnTo>
                  <a:lnTo>
                    <a:pt x="163" y="17"/>
                  </a:lnTo>
                  <a:lnTo>
                    <a:pt x="171" y="15"/>
                  </a:lnTo>
                  <a:lnTo>
                    <a:pt x="179" y="13"/>
                  </a:lnTo>
                  <a:lnTo>
                    <a:pt x="186" y="11"/>
                  </a:lnTo>
                  <a:lnTo>
                    <a:pt x="192" y="9"/>
                  </a:lnTo>
                  <a:lnTo>
                    <a:pt x="200" y="7"/>
                  </a:lnTo>
                  <a:lnTo>
                    <a:pt x="205" y="5"/>
                  </a:lnTo>
                  <a:lnTo>
                    <a:pt x="211" y="5"/>
                  </a:lnTo>
                  <a:lnTo>
                    <a:pt x="217" y="3"/>
                  </a:lnTo>
                  <a:lnTo>
                    <a:pt x="225" y="3"/>
                  </a:lnTo>
                  <a:lnTo>
                    <a:pt x="230" y="2"/>
                  </a:lnTo>
                  <a:lnTo>
                    <a:pt x="238" y="2"/>
                  </a:lnTo>
                  <a:lnTo>
                    <a:pt x="244" y="2"/>
                  </a:lnTo>
                  <a:lnTo>
                    <a:pt x="250" y="0"/>
                  </a:lnTo>
                  <a:lnTo>
                    <a:pt x="255" y="0"/>
                  </a:lnTo>
                  <a:lnTo>
                    <a:pt x="261" y="0"/>
                  </a:lnTo>
                  <a:lnTo>
                    <a:pt x="265" y="0"/>
                  </a:lnTo>
                  <a:lnTo>
                    <a:pt x="271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300" y="0"/>
                  </a:lnTo>
                  <a:lnTo>
                    <a:pt x="307" y="2"/>
                  </a:lnTo>
                  <a:lnTo>
                    <a:pt x="313" y="2"/>
                  </a:lnTo>
                  <a:lnTo>
                    <a:pt x="319" y="2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5" y="3"/>
                  </a:lnTo>
                  <a:lnTo>
                    <a:pt x="431" y="25"/>
                  </a:lnTo>
                  <a:lnTo>
                    <a:pt x="429" y="25"/>
                  </a:lnTo>
                  <a:lnTo>
                    <a:pt x="427" y="25"/>
                  </a:lnTo>
                  <a:lnTo>
                    <a:pt x="421" y="29"/>
                  </a:lnTo>
                  <a:lnTo>
                    <a:pt x="415" y="32"/>
                  </a:lnTo>
                  <a:lnTo>
                    <a:pt x="407" y="34"/>
                  </a:lnTo>
                  <a:lnTo>
                    <a:pt x="400" y="40"/>
                  </a:lnTo>
                  <a:lnTo>
                    <a:pt x="390" y="46"/>
                  </a:lnTo>
                  <a:lnTo>
                    <a:pt x="381" y="54"/>
                  </a:lnTo>
                  <a:lnTo>
                    <a:pt x="377" y="55"/>
                  </a:lnTo>
                  <a:lnTo>
                    <a:pt x="371" y="59"/>
                  </a:lnTo>
                  <a:lnTo>
                    <a:pt x="365" y="63"/>
                  </a:lnTo>
                  <a:lnTo>
                    <a:pt x="361" y="69"/>
                  </a:lnTo>
                  <a:lnTo>
                    <a:pt x="356" y="73"/>
                  </a:lnTo>
                  <a:lnTo>
                    <a:pt x="350" y="79"/>
                  </a:lnTo>
                  <a:lnTo>
                    <a:pt x="346" y="82"/>
                  </a:lnTo>
                  <a:lnTo>
                    <a:pt x="342" y="88"/>
                  </a:lnTo>
                  <a:lnTo>
                    <a:pt x="336" y="94"/>
                  </a:lnTo>
                  <a:lnTo>
                    <a:pt x="332" y="100"/>
                  </a:lnTo>
                  <a:lnTo>
                    <a:pt x="329" y="105"/>
                  </a:lnTo>
                  <a:lnTo>
                    <a:pt x="325" y="111"/>
                  </a:lnTo>
                  <a:lnTo>
                    <a:pt x="321" y="117"/>
                  </a:lnTo>
                  <a:lnTo>
                    <a:pt x="319" y="125"/>
                  </a:lnTo>
                  <a:lnTo>
                    <a:pt x="315" y="132"/>
                  </a:lnTo>
                  <a:lnTo>
                    <a:pt x="313" y="140"/>
                  </a:lnTo>
                  <a:lnTo>
                    <a:pt x="311" y="144"/>
                  </a:lnTo>
                  <a:lnTo>
                    <a:pt x="307" y="152"/>
                  </a:lnTo>
                  <a:lnTo>
                    <a:pt x="306" y="159"/>
                  </a:lnTo>
                  <a:lnTo>
                    <a:pt x="304" y="167"/>
                  </a:lnTo>
                  <a:lnTo>
                    <a:pt x="302" y="173"/>
                  </a:lnTo>
                  <a:lnTo>
                    <a:pt x="300" y="181"/>
                  </a:lnTo>
                  <a:lnTo>
                    <a:pt x="298" y="188"/>
                  </a:lnTo>
                  <a:lnTo>
                    <a:pt x="298" y="196"/>
                  </a:lnTo>
                  <a:lnTo>
                    <a:pt x="296" y="202"/>
                  </a:lnTo>
                  <a:lnTo>
                    <a:pt x="294" y="207"/>
                  </a:lnTo>
                  <a:lnTo>
                    <a:pt x="294" y="215"/>
                  </a:lnTo>
                  <a:lnTo>
                    <a:pt x="294" y="223"/>
                  </a:lnTo>
                  <a:lnTo>
                    <a:pt x="294" y="229"/>
                  </a:lnTo>
                  <a:lnTo>
                    <a:pt x="294" y="234"/>
                  </a:lnTo>
                  <a:lnTo>
                    <a:pt x="294" y="242"/>
                  </a:lnTo>
                  <a:lnTo>
                    <a:pt x="294" y="248"/>
                  </a:lnTo>
                  <a:lnTo>
                    <a:pt x="294" y="254"/>
                  </a:lnTo>
                  <a:lnTo>
                    <a:pt x="294" y="257"/>
                  </a:lnTo>
                  <a:lnTo>
                    <a:pt x="294" y="263"/>
                  </a:lnTo>
                  <a:lnTo>
                    <a:pt x="294" y="269"/>
                  </a:lnTo>
                  <a:lnTo>
                    <a:pt x="294" y="279"/>
                  </a:lnTo>
                  <a:lnTo>
                    <a:pt x="296" y="286"/>
                  </a:lnTo>
                  <a:lnTo>
                    <a:pt x="296" y="292"/>
                  </a:lnTo>
                  <a:lnTo>
                    <a:pt x="296" y="298"/>
                  </a:lnTo>
                  <a:lnTo>
                    <a:pt x="296" y="302"/>
                  </a:lnTo>
                  <a:lnTo>
                    <a:pt x="298" y="304"/>
                  </a:lnTo>
                  <a:lnTo>
                    <a:pt x="0" y="188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BAE8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1" name="Freeform 77"/>
            <p:cNvSpPr>
              <a:spLocks/>
            </p:cNvSpPr>
            <p:nvPr/>
          </p:nvSpPr>
          <p:spPr bwMode="auto">
            <a:xfrm>
              <a:off x="1146" y="3281"/>
              <a:ext cx="264" cy="116"/>
            </a:xfrm>
            <a:custGeom>
              <a:avLst/>
              <a:gdLst/>
              <a:ahLst/>
              <a:cxnLst>
                <a:cxn ang="0">
                  <a:pos x="0" y="106"/>
                </a:cxn>
                <a:cxn ang="0">
                  <a:pos x="248" y="0"/>
                </a:cxn>
                <a:cxn ang="0">
                  <a:pos x="529" y="70"/>
                </a:cxn>
                <a:cxn ang="0">
                  <a:pos x="216" y="231"/>
                </a:cxn>
                <a:cxn ang="0">
                  <a:pos x="0" y="106"/>
                </a:cxn>
                <a:cxn ang="0">
                  <a:pos x="0" y="106"/>
                </a:cxn>
              </a:cxnLst>
              <a:rect l="0" t="0" r="r" b="b"/>
              <a:pathLst>
                <a:path w="529" h="231">
                  <a:moveTo>
                    <a:pt x="0" y="106"/>
                  </a:moveTo>
                  <a:lnTo>
                    <a:pt x="248" y="0"/>
                  </a:lnTo>
                  <a:lnTo>
                    <a:pt x="529" y="70"/>
                  </a:lnTo>
                  <a:lnTo>
                    <a:pt x="216" y="231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7DFF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2" name="Freeform 78"/>
            <p:cNvSpPr>
              <a:spLocks/>
            </p:cNvSpPr>
            <p:nvPr/>
          </p:nvSpPr>
          <p:spPr bwMode="auto">
            <a:xfrm>
              <a:off x="1777" y="3366"/>
              <a:ext cx="103" cy="107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25" y="0"/>
                </a:cxn>
                <a:cxn ang="0">
                  <a:pos x="138" y="0"/>
                </a:cxn>
                <a:cxn ang="0">
                  <a:pos x="152" y="2"/>
                </a:cxn>
                <a:cxn ang="0">
                  <a:pos x="162" y="5"/>
                </a:cxn>
                <a:cxn ang="0">
                  <a:pos x="173" y="11"/>
                </a:cxn>
                <a:cxn ang="0">
                  <a:pos x="185" y="21"/>
                </a:cxn>
                <a:cxn ang="0">
                  <a:pos x="194" y="34"/>
                </a:cxn>
                <a:cxn ang="0">
                  <a:pos x="198" y="44"/>
                </a:cxn>
                <a:cxn ang="0">
                  <a:pos x="202" y="54"/>
                </a:cxn>
                <a:cxn ang="0">
                  <a:pos x="204" y="65"/>
                </a:cxn>
                <a:cxn ang="0">
                  <a:pos x="206" y="77"/>
                </a:cxn>
                <a:cxn ang="0">
                  <a:pos x="206" y="88"/>
                </a:cxn>
                <a:cxn ang="0">
                  <a:pos x="204" y="100"/>
                </a:cxn>
                <a:cxn ang="0">
                  <a:pos x="202" y="113"/>
                </a:cxn>
                <a:cxn ang="0">
                  <a:pos x="198" y="125"/>
                </a:cxn>
                <a:cxn ang="0">
                  <a:pos x="194" y="136"/>
                </a:cxn>
                <a:cxn ang="0">
                  <a:pos x="190" y="146"/>
                </a:cxn>
                <a:cxn ang="0">
                  <a:pos x="185" y="157"/>
                </a:cxn>
                <a:cxn ang="0">
                  <a:pos x="175" y="173"/>
                </a:cxn>
                <a:cxn ang="0">
                  <a:pos x="158" y="190"/>
                </a:cxn>
                <a:cxn ang="0">
                  <a:pos x="144" y="202"/>
                </a:cxn>
                <a:cxn ang="0">
                  <a:pos x="135" y="206"/>
                </a:cxn>
                <a:cxn ang="0">
                  <a:pos x="123" y="209"/>
                </a:cxn>
                <a:cxn ang="0">
                  <a:pos x="113" y="211"/>
                </a:cxn>
                <a:cxn ang="0">
                  <a:pos x="100" y="213"/>
                </a:cxn>
                <a:cxn ang="0">
                  <a:pos x="88" y="211"/>
                </a:cxn>
                <a:cxn ang="0">
                  <a:pos x="75" y="208"/>
                </a:cxn>
                <a:cxn ang="0">
                  <a:pos x="63" y="204"/>
                </a:cxn>
                <a:cxn ang="0">
                  <a:pos x="52" y="196"/>
                </a:cxn>
                <a:cxn ang="0">
                  <a:pos x="44" y="186"/>
                </a:cxn>
                <a:cxn ang="0">
                  <a:pos x="36" y="175"/>
                </a:cxn>
                <a:cxn ang="0">
                  <a:pos x="29" y="165"/>
                </a:cxn>
                <a:cxn ang="0">
                  <a:pos x="21" y="154"/>
                </a:cxn>
                <a:cxn ang="0">
                  <a:pos x="15" y="142"/>
                </a:cxn>
                <a:cxn ang="0">
                  <a:pos x="10" y="129"/>
                </a:cxn>
                <a:cxn ang="0">
                  <a:pos x="6" y="117"/>
                </a:cxn>
                <a:cxn ang="0">
                  <a:pos x="2" y="106"/>
                </a:cxn>
                <a:cxn ang="0">
                  <a:pos x="0" y="92"/>
                </a:cxn>
                <a:cxn ang="0">
                  <a:pos x="0" y="82"/>
                </a:cxn>
                <a:cxn ang="0">
                  <a:pos x="2" y="71"/>
                </a:cxn>
                <a:cxn ang="0">
                  <a:pos x="10" y="55"/>
                </a:cxn>
                <a:cxn ang="0">
                  <a:pos x="21" y="42"/>
                </a:cxn>
                <a:cxn ang="0">
                  <a:pos x="33" y="36"/>
                </a:cxn>
                <a:cxn ang="0">
                  <a:pos x="46" y="29"/>
                </a:cxn>
                <a:cxn ang="0">
                  <a:pos x="58" y="23"/>
                </a:cxn>
                <a:cxn ang="0">
                  <a:pos x="67" y="19"/>
                </a:cxn>
                <a:cxn ang="0">
                  <a:pos x="83" y="13"/>
                </a:cxn>
                <a:cxn ang="0">
                  <a:pos x="98" y="5"/>
                </a:cxn>
                <a:cxn ang="0">
                  <a:pos x="102" y="4"/>
                </a:cxn>
              </a:cxnLst>
              <a:rect l="0" t="0" r="r" b="b"/>
              <a:pathLst>
                <a:path w="206" h="213">
                  <a:moveTo>
                    <a:pt x="102" y="4"/>
                  </a:moveTo>
                  <a:lnTo>
                    <a:pt x="110" y="2"/>
                  </a:lnTo>
                  <a:lnTo>
                    <a:pt x="117" y="0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8" y="0"/>
                  </a:lnTo>
                  <a:lnTo>
                    <a:pt x="146" y="0"/>
                  </a:lnTo>
                  <a:lnTo>
                    <a:pt x="152" y="2"/>
                  </a:lnTo>
                  <a:lnTo>
                    <a:pt x="158" y="4"/>
                  </a:lnTo>
                  <a:lnTo>
                    <a:pt x="162" y="5"/>
                  </a:lnTo>
                  <a:lnTo>
                    <a:pt x="167" y="7"/>
                  </a:lnTo>
                  <a:lnTo>
                    <a:pt x="173" y="11"/>
                  </a:lnTo>
                  <a:lnTo>
                    <a:pt x="177" y="15"/>
                  </a:lnTo>
                  <a:lnTo>
                    <a:pt x="185" y="21"/>
                  </a:lnTo>
                  <a:lnTo>
                    <a:pt x="192" y="30"/>
                  </a:lnTo>
                  <a:lnTo>
                    <a:pt x="194" y="34"/>
                  </a:lnTo>
                  <a:lnTo>
                    <a:pt x="196" y="38"/>
                  </a:lnTo>
                  <a:lnTo>
                    <a:pt x="198" y="44"/>
                  </a:lnTo>
                  <a:lnTo>
                    <a:pt x="200" y="50"/>
                  </a:lnTo>
                  <a:lnTo>
                    <a:pt x="202" y="54"/>
                  </a:lnTo>
                  <a:lnTo>
                    <a:pt x="202" y="59"/>
                  </a:lnTo>
                  <a:lnTo>
                    <a:pt x="204" y="65"/>
                  </a:lnTo>
                  <a:lnTo>
                    <a:pt x="206" y="71"/>
                  </a:lnTo>
                  <a:lnTo>
                    <a:pt x="206" y="77"/>
                  </a:lnTo>
                  <a:lnTo>
                    <a:pt x="206" y="82"/>
                  </a:lnTo>
                  <a:lnTo>
                    <a:pt x="206" y="88"/>
                  </a:lnTo>
                  <a:lnTo>
                    <a:pt x="206" y="94"/>
                  </a:lnTo>
                  <a:lnTo>
                    <a:pt x="204" y="100"/>
                  </a:lnTo>
                  <a:lnTo>
                    <a:pt x="204" y="106"/>
                  </a:lnTo>
                  <a:lnTo>
                    <a:pt x="202" y="113"/>
                  </a:lnTo>
                  <a:lnTo>
                    <a:pt x="202" y="119"/>
                  </a:lnTo>
                  <a:lnTo>
                    <a:pt x="198" y="125"/>
                  </a:lnTo>
                  <a:lnTo>
                    <a:pt x="196" y="131"/>
                  </a:lnTo>
                  <a:lnTo>
                    <a:pt x="194" y="136"/>
                  </a:lnTo>
                  <a:lnTo>
                    <a:pt x="192" y="142"/>
                  </a:lnTo>
                  <a:lnTo>
                    <a:pt x="190" y="146"/>
                  </a:lnTo>
                  <a:lnTo>
                    <a:pt x="187" y="152"/>
                  </a:lnTo>
                  <a:lnTo>
                    <a:pt x="185" y="157"/>
                  </a:lnTo>
                  <a:lnTo>
                    <a:pt x="181" y="163"/>
                  </a:lnTo>
                  <a:lnTo>
                    <a:pt x="175" y="173"/>
                  </a:lnTo>
                  <a:lnTo>
                    <a:pt x="167" y="182"/>
                  </a:lnTo>
                  <a:lnTo>
                    <a:pt x="158" y="190"/>
                  </a:lnTo>
                  <a:lnTo>
                    <a:pt x="150" y="200"/>
                  </a:lnTo>
                  <a:lnTo>
                    <a:pt x="144" y="202"/>
                  </a:lnTo>
                  <a:lnTo>
                    <a:pt x="140" y="204"/>
                  </a:lnTo>
                  <a:lnTo>
                    <a:pt x="135" y="206"/>
                  </a:lnTo>
                  <a:lnTo>
                    <a:pt x="129" y="209"/>
                  </a:lnTo>
                  <a:lnTo>
                    <a:pt x="123" y="209"/>
                  </a:lnTo>
                  <a:lnTo>
                    <a:pt x="119" y="211"/>
                  </a:lnTo>
                  <a:lnTo>
                    <a:pt x="113" y="211"/>
                  </a:lnTo>
                  <a:lnTo>
                    <a:pt x="108" y="213"/>
                  </a:lnTo>
                  <a:lnTo>
                    <a:pt x="100" y="213"/>
                  </a:lnTo>
                  <a:lnTo>
                    <a:pt x="94" y="213"/>
                  </a:lnTo>
                  <a:lnTo>
                    <a:pt x="88" y="211"/>
                  </a:lnTo>
                  <a:lnTo>
                    <a:pt x="83" y="211"/>
                  </a:lnTo>
                  <a:lnTo>
                    <a:pt x="75" y="208"/>
                  </a:lnTo>
                  <a:lnTo>
                    <a:pt x="69" y="206"/>
                  </a:lnTo>
                  <a:lnTo>
                    <a:pt x="63" y="204"/>
                  </a:lnTo>
                  <a:lnTo>
                    <a:pt x="58" y="202"/>
                  </a:lnTo>
                  <a:lnTo>
                    <a:pt x="52" y="196"/>
                  </a:lnTo>
                  <a:lnTo>
                    <a:pt x="48" y="192"/>
                  </a:lnTo>
                  <a:lnTo>
                    <a:pt x="44" y="186"/>
                  </a:lnTo>
                  <a:lnTo>
                    <a:pt x="40" y="181"/>
                  </a:lnTo>
                  <a:lnTo>
                    <a:pt x="36" y="175"/>
                  </a:lnTo>
                  <a:lnTo>
                    <a:pt x="33" y="171"/>
                  </a:lnTo>
                  <a:lnTo>
                    <a:pt x="29" y="165"/>
                  </a:lnTo>
                  <a:lnTo>
                    <a:pt x="25" y="159"/>
                  </a:lnTo>
                  <a:lnTo>
                    <a:pt x="21" y="154"/>
                  </a:lnTo>
                  <a:lnTo>
                    <a:pt x="17" y="148"/>
                  </a:lnTo>
                  <a:lnTo>
                    <a:pt x="15" y="142"/>
                  </a:lnTo>
                  <a:lnTo>
                    <a:pt x="11" y="136"/>
                  </a:lnTo>
                  <a:lnTo>
                    <a:pt x="10" y="129"/>
                  </a:lnTo>
                  <a:lnTo>
                    <a:pt x="6" y="123"/>
                  </a:lnTo>
                  <a:lnTo>
                    <a:pt x="6" y="117"/>
                  </a:lnTo>
                  <a:lnTo>
                    <a:pt x="4" y="113"/>
                  </a:lnTo>
                  <a:lnTo>
                    <a:pt x="2" y="106"/>
                  </a:lnTo>
                  <a:lnTo>
                    <a:pt x="0" y="100"/>
                  </a:lnTo>
                  <a:lnTo>
                    <a:pt x="0" y="92"/>
                  </a:lnTo>
                  <a:lnTo>
                    <a:pt x="0" y="86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2" y="71"/>
                  </a:lnTo>
                  <a:lnTo>
                    <a:pt x="4" y="65"/>
                  </a:lnTo>
                  <a:lnTo>
                    <a:pt x="10" y="55"/>
                  </a:lnTo>
                  <a:lnTo>
                    <a:pt x="15" y="48"/>
                  </a:lnTo>
                  <a:lnTo>
                    <a:pt x="21" y="42"/>
                  </a:lnTo>
                  <a:lnTo>
                    <a:pt x="27" y="38"/>
                  </a:lnTo>
                  <a:lnTo>
                    <a:pt x="33" y="36"/>
                  </a:lnTo>
                  <a:lnTo>
                    <a:pt x="40" y="32"/>
                  </a:lnTo>
                  <a:lnTo>
                    <a:pt x="46" y="29"/>
                  </a:lnTo>
                  <a:lnTo>
                    <a:pt x="54" y="25"/>
                  </a:lnTo>
                  <a:lnTo>
                    <a:pt x="58" y="23"/>
                  </a:lnTo>
                  <a:lnTo>
                    <a:pt x="63" y="21"/>
                  </a:lnTo>
                  <a:lnTo>
                    <a:pt x="67" y="19"/>
                  </a:lnTo>
                  <a:lnTo>
                    <a:pt x="73" y="17"/>
                  </a:lnTo>
                  <a:lnTo>
                    <a:pt x="83" y="13"/>
                  </a:lnTo>
                  <a:lnTo>
                    <a:pt x="92" y="9"/>
                  </a:lnTo>
                  <a:lnTo>
                    <a:pt x="98" y="5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3" name="Freeform 79"/>
            <p:cNvSpPr>
              <a:spLocks/>
            </p:cNvSpPr>
            <p:nvPr/>
          </p:nvSpPr>
          <p:spPr bwMode="auto">
            <a:xfrm>
              <a:off x="1797" y="3389"/>
              <a:ext cx="65" cy="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1" y="0"/>
                </a:cxn>
                <a:cxn ang="0">
                  <a:pos x="87" y="0"/>
                </a:cxn>
                <a:cxn ang="0">
                  <a:pos x="93" y="0"/>
                </a:cxn>
                <a:cxn ang="0">
                  <a:pos x="99" y="4"/>
                </a:cxn>
                <a:cxn ang="0">
                  <a:pos x="108" y="8"/>
                </a:cxn>
                <a:cxn ang="0">
                  <a:pos x="116" y="13"/>
                </a:cxn>
                <a:cxn ang="0">
                  <a:pos x="122" y="19"/>
                </a:cxn>
                <a:cxn ang="0">
                  <a:pos x="125" y="29"/>
                </a:cxn>
                <a:cxn ang="0">
                  <a:pos x="129" y="38"/>
                </a:cxn>
                <a:cxn ang="0">
                  <a:pos x="131" y="48"/>
                </a:cxn>
                <a:cxn ang="0">
                  <a:pos x="131" y="58"/>
                </a:cxn>
                <a:cxn ang="0">
                  <a:pos x="129" y="67"/>
                </a:cxn>
                <a:cxn ang="0">
                  <a:pos x="127" y="77"/>
                </a:cxn>
                <a:cxn ang="0">
                  <a:pos x="124" y="86"/>
                </a:cxn>
                <a:cxn ang="0">
                  <a:pos x="118" y="96"/>
                </a:cxn>
                <a:cxn ang="0">
                  <a:pos x="114" y="104"/>
                </a:cxn>
                <a:cxn ang="0">
                  <a:pos x="108" y="111"/>
                </a:cxn>
                <a:cxn ang="0">
                  <a:pos x="100" y="119"/>
                </a:cxn>
                <a:cxn ang="0">
                  <a:pos x="93" y="119"/>
                </a:cxn>
                <a:cxn ang="0">
                  <a:pos x="87" y="121"/>
                </a:cxn>
                <a:cxn ang="0">
                  <a:pos x="81" y="123"/>
                </a:cxn>
                <a:cxn ang="0">
                  <a:pos x="77" y="125"/>
                </a:cxn>
                <a:cxn ang="0">
                  <a:pos x="70" y="125"/>
                </a:cxn>
                <a:cxn ang="0">
                  <a:pos x="62" y="127"/>
                </a:cxn>
                <a:cxn ang="0">
                  <a:pos x="58" y="127"/>
                </a:cxn>
                <a:cxn ang="0">
                  <a:pos x="52" y="127"/>
                </a:cxn>
                <a:cxn ang="0">
                  <a:pos x="47" y="127"/>
                </a:cxn>
                <a:cxn ang="0">
                  <a:pos x="41" y="129"/>
                </a:cxn>
                <a:cxn ang="0">
                  <a:pos x="37" y="123"/>
                </a:cxn>
                <a:cxn ang="0">
                  <a:pos x="33" y="117"/>
                </a:cxn>
                <a:cxn ang="0">
                  <a:pos x="29" y="111"/>
                </a:cxn>
                <a:cxn ang="0">
                  <a:pos x="25" y="106"/>
                </a:cxn>
                <a:cxn ang="0">
                  <a:pos x="22" y="100"/>
                </a:cxn>
                <a:cxn ang="0">
                  <a:pos x="18" y="96"/>
                </a:cxn>
                <a:cxn ang="0">
                  <a:pos x="14" y="90"/>
                </a:cxn>
                <a:cxn ang="0">
                  <a:pos x="10" y="85"/>
                </a:cxn>
                <a:cxn ang="0">
                  <a:pos x="6" y="79"/>
                </a:cxn>
                <a:cxn ang="0">
                  <a:pos x="4" y="73"/>
                </a:cxn>
                <a:cxn ang="0">
                  <a:pos x="0" y="69"/>
                </a:cxn>
                <a:cxn ang="0">
                  <a:pos x="0" y="63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2" y="40"/>
                </a:cxn>
                <a:cxn ang="0">
                  <a:pos x="6" y="36"/>
                </a:cxn>
                <a:cxn ang="0">
                  <a:pos x="12" y="31"/>
                </a:cxn>
                <a:cxn ang="0">
                  <a:pos x="20" y="27"/>
                </a:cxn>
                <a:cxn ang="0">
                  <a:pos x="25" y="21"/>
                </a:cxn>
                <a:cxn ang="0">
                  <a:pos x="31" y="17"/>
                </a:cxn>
                <a:cxn ang="0">
                  <a:pos x="39" y="13"/>
                </a:cxn>
                <a:cxn ang="0">
                  <a:pos x="49" y="11"/>
                </a:cxn>
                <a:cxn ang="0">
                  <a:pos x="56" y="8"/>
                </a:cxn>
                <a:cxn ang="0">
                  <a:pos x="62" y="6"/>
                </a:cxn>
                <a:cxn ang="0">
                  <a:pos x="70" y="2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131" h="129">
                  <a:moveTo>
                    <a:pt x="75" y="0"/>
                  </a:moveTo>
                  <a:lnTo>
                    <a:pt x="81" y="0"/>
                  </a:lnTo>
                  <a:lnTo>
                    <a:pt x="87" y="0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8" y="8"/>
                  </a:lnTo>
                  <a:lnTo>
                    <a:pt x="116" y="13"/>
                  </a:lnTo>
                  <a:lnTo>
                    <a:pt x="122" y="19"/>
                  </a:lnTo>
                  <a:lnTo>
                    <a:pt x="125" y="29"/>
                  </a:lnTo>
                  <a:lnTo>
                    <a:pt x="129" y="38"/>
                  </a:lnTo>
                  <a:lnTo>
                    <a:pt x="131" y="48"/>
                  </a:lnTo>
                  <a:lnTo>
                    <a:pt x="131" y="58"/>
                  </a:lnTo>
                  <a:lnTo>
                    <a:pt x="129" y="67"/>
                  </a:lnTo>
                  <a:lnTo>
                    <a:pt x="127" y="77"/>
                  </a:lnTo>
                  <a:lnTo>
                    <a:pt x="124" y="86"/>
                  </a:lnTo>
                  <a:lnTo>
                    <a:pt x="118" y="96"/>
                  </a:lnTo>
                  <a:lnTo>
                    <a:pt x="114" y="104"/>
                  </a:lnTo>
                  <a:lnTo>
                    <a:pt x="108" y="111"/>
                  </a:lnTo>
                  <a:lnTo>
                    <a:pt x="100" y="119"/>
                  </a:lnTo>
                  <a:lnTo>
                    <a:pt x="93" y="119"/>
                  </a:lnTo>
                  <a:lnTo>
                    <a:pt x="87" y="121"/>
                  </a:lnTo>
                  <a:lnTo>
                    <a:pt x="81" y="123"/>
                  </a:lnTo>
                  <a:lnTo>
                    <a:pt x="77" y="125"/>
                  </a:lnTo>
                  <a:lnTo>
                    <a:pt x="70" y="125"/>
                  </a:lnTo>
                  <a:lnTo>
                    <a:pt x="62" y="127"/>
                  </a:lnTo>
                  <a:lnTo>
                    <a:pt x="58" y="127"/>
                  </a:lnTo>
                  <a:lnTo>
                    <a:pt x="52" y="127"/>
                  </a:lnTo>
                  <a:lnTo>
                    <a:pt x="47" y="127"/>
                  </a:lnTo>
                  <a:lnTo>
                    <a:pt x="41" y="129"/>
                  </a:lnTo>
                  <a:lnTo>
                    <a:pt x="37" y="123"/>
                  </a:lnTo>
                  <a:lnTo>
                    <a:pt x="33" y="117"/>
                  </a:lnTo>
                  <a:lnTo>
                    <a:pt x="29" y="111"/>
                  </a:lnTo>
                  <a:lnTo>
                    <a:pt x="25" y="106"/>
                  </a:lnTo>
                  <a:lnTo>
                    <a:pt x="22" y="100"/>
                  </a:lnTo>
                  <a:lnTo>
                    <a:pt x="18" y="96"/>
                  </a:lnTo>
                  <a:lnTo>
                    <a:pt x="14" y="90"/>
                  </a:lnTo>
                  <a:lnTo>
                    <a:pt x="10" y="85"/>
                  </a:lnTo>
                  <a:lnTo>
                    <a:pt x="6" y="79"/>
                  </a:lnTo>
                  <a:lnTo>
                    <a:pt x="4" y="73"/>
                  </a:lnTo>
                  <a:lnTo>
                    <a:pt x="0" y="69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2" y="40"/>
                  </a:lnTo>
                  <a:lnTo>
                    <a:pt x="6" y="36"/>
                  </a:lnTo>
                  <a:lnTo>
                    <a:pt x="12" y="31"/>
                  </a:lnTo>
                  <a:lnTo>
                    <a:pt x="20" y="27"/>
                  </a:lnTo>
                  <a:lnTo>
                    <a:pt x="25" y="21"/>
                  </a:lnTo>
                  <a:lnTo>
                    <a:pt x="31" y="17"/>
                  </a:lnTo>
                  <a:lnTo>
                    <a:pt x="39" y="13"/>
                  </a:lnTo>
                  <a:lnTo>
                    <a:pt x="49" y="11"/>
                  </a:lnTo>
                  <a:lnTo>
                    <a:pt x="56" y="8"/>
                  </a:lnTo>
                  <a:lnTo>
                    <a:pt x="62" y="6"/>
                  </a:lnTo>
                  <a:lnTo>
                    <a:pt x="70" y="2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D10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4" name="Freeform 80"/>
            <p:cNvSpPr>
              <a:spLocks/>
            </p:cNvSpPr>
            <p:nvPr/>
          </p:nvSpPr>
          <p:spPr bwMode="auto">
            <a:xfrm>
              <a:off x="1270" y="3152"/>
              <a:ext cx="674" cy="389"/>
            </a:xfrm>
            <a:custGeom>
              <a:avLst/>
              <a:gdLst/>
              <a:ahLst/>
              <a:cxnLst>
                <a:cxn ang="0">
                  <a:pos x="291" y="319"/>
                </a:cxn>
                <a:cxn ang="0">
                  <a:pos x="662" y="19"/>
                </a:cxn>
                <a:cxn ang="0">
                  <a:pos x="799" y="0"/>
                </a:cxn>
                <a:cxn ang="0">
                  <a:pos x="797" y="7"/>
                </a:cxn>
                <a:cxn ang="0">
                  <a:pos x="795" y="15"/>
                </a:cxn>
                <a:cxn ang="0">
                  <a:pos x="793" y="26"/>
                </a:cxn>
                <a:cxn ang="0">
                  <a:pos x="791" y="38"/>
                </a:cxn>
                <a:cxn ang="0">
                  <a:pos x="791" y="51"/>
                </a:cxn>
                <a:cxn ang="0">
                  <a:pos x="789" y="67"/>
                </a:cxn>
                <a:cxn ang="0">
                  <a:pos x="789" y="82"/>
                </a:cxn>
                <a:cxn ang="0">
                  <a:pos x="789" y="96"/>
                </a:cxn>
                <a:cxn ang="0">
                  <a:pos x="789" y="113"/>
                </a:cxn>
                <a:cxn ang="0">
                  <a:pos x="789" y="128"/>
                </a:cxn>
                <a:cxn ang="0">
                  <a:pos x="791" y="144"/>
                </a:cxn>
                <a:cxn ang="0">
                  <a:pos x="793" y="157"/>
                </a:cxn>
                <a:cxn ang="0">
                  <a:pos x="797" y="171"/>
                </a:cxn>
                <a:cxn ang="0">
                  <a:pos x="802" y="182"/>
                </a:cxn>
                <a:cxn ang="0">
                  <a:pos x="814" y="194"/>
                </a:cxn>
                <a:cxn ang="0">
                  <a:pos x="831" y="207"/>
                </a:cxn>
                <a:cxn ang="0">
                  <a:pos x="847" y="215"/>
                </a:cxn>
                <a:cxn ang="0">
                  <a:pos x="856" y="217"/>
                </a:cxn>
                <a:cxn ang="0">
                  <a:pos x="866" y="219"/>
                </a:cxn>
                <a:cxn ang="0">
                  <a:pos x="877" y="221"/>
                </a:cxn>
                <a:cxn ang="0">
                  <a:pos x="891" y="223"/>
                </a:cxn>
                <a:cxn ang="0">
                  <a:pos x="908" y="225"/>
                </a:cxn>
                <a:cxn ang="0">
                  <a:pos x="920" y="225"/>
                </a:cxn>
                <a:cxn ang="0">
                  <a:pos x="927" y="225"/>
                </a:cxn>
                <a:cxn ang="0">
                  <a:pos x="1024" y="217"/>
                </a:cxn>
                <a:cxn ang="0">
                  <a:pos x="1260" y="229"/>
                </a:cxn>
                <a:cxn ang="0">
                  <a:pos x="1316" y="469"/>
                </a:cxn>
                <a:cxn ang="0">
                  <a:pos x="1085" y="498"/>
                </a:cxn>
                <a:cxn ang="0">
                  <a:pos x="852" y="542"/>
                </a:cxn>
                <a:cxn ang="0">
                  <a:pos x="500" y="631"/>
                </a:cxn>
                <a:cxn ang="0">
                  <a:pos x="489" y="621"/>
                </a:cxn>
                <a:cxn ang="0">
                  <a:pos x="477" y="609"/>
                </a:cxn>
                <a:cxn ang="0">
                  <a:pos x="466" y="602"/>
                </a:cxn>
                <a:cxn ang="0">
                  <a:pos x="452" y="592"/>
                </a:cxn>
                <a:cxn ang="0">
                  <a:pos x="439" y="583"/>
                </a:cxn>
                <a:cxn ang="0">
                  <a:pos x="424" y="573"/>
                </a:cxn>
                <a:cxn ang="0">
                  <a:pos x="406" y="563"/>
                </a:cxn>
                <a:cxn ang="0">
                  <a:pos x="391" y="554"/>
                </a:cxn>
                <a:cxn ang="0">
                  <a:pos x="372" y="544"/>
                </a:cxn>
                <a:cxn ang="0">
                  <a:pos x="354" y="538"/>
                </a:cxn>
                <a:cxn ang="0">
                  <a:pos x="335" y="533"/>
                </a:cxn>
                <a:cxn ang="0">
                  <a:pos x="318" y="529"/>
                </a:cxn>
                <a:cxn ang="0">
                  <a:pos x="299" y="529"/>
                </a:cxn>
                <a:cxn ang="0">
                  <a:pos x="281" y="531"/>
                </a:cxn>
                <a:cxn ang="0">
                  <a:pos x="264" y="536"/>
                </a:cxn>
                <a:cxn ang="0">
                  <a:pos x="247" y="544"/>
                </a:cxn>
                <a:cxn ang="0">
                  <a:pos x="231" y="556"/>
                </a:cxn>
                <a:cxn ang="0">
                  <a:pos x="220" y="571"/>
                </a:cxn>
                <a:cxn ang="0">
                  <a:pos x="206" y="586"/>
                </a:cxn>
                <a:cxn ang="0">
                  <a:pos x="195" y="602"/>
                </a:cxn>
                <a:cxn ang="0">
                  <a:pos x="185" y="621"/>
                </a:cxn>
                <a:cxn ang="0">
                  <a:pos x="175" y="638"/>
                </a:cxn>
                <a:cxn ang="0">
                  <a:pos x="168" y="656"/>
                </a:cxn>
                <a:cxn ang="0">
                  <a:pos x="162" y="673"/>
                </a:cxn>
                <a:cxn ang="0">
                  <a:pos x="158" y="688"/>
                </a:cxn>
                <a:cxn ang="0">
                  <a:pos x="152" y="702"/>
                </a:cxn>
                <a:cxn ang="0">
                  <a:pos x="148" y="713"/>
                </a:cxn>
                <a:cxn ang="0">
                  <a:pos x="147" y="723"/>
                </a:cxn>
                <a:cxn ang="0">
                  <a:pos x="4" y="777"/>
                </a:cxn>
                <a:cxn ang="0">
                  <a:pos x="0" y="481"/>
                </a:cxn>
              </a:cxnLst>
              <a:rect l="0" t="0" r="r" b="b"/>
              <a:pathLst>
                <a:path w="1349" h="777">
                  <a:moveTo>
                    <a:pt x="0" y="481"/>
                  </a:moveTo>
                  <a:lnTo>
                    <a:pt x="291" y="319"/>
                  </a:lnTo>
                  <a:lnTo>
                    <a:pt x="652" y="261"/>
                  </a:lnTo>
                  <a:lnTo>
                    <a:pt x="662" y="19"/>
                  </a:lnTo>
                  <a:lnTo>
                    <a:pt x="799" y="0"/>
                  </a:lnTo>
                  <a:lnTo>
                    <a:pt x="799" y="0"/>
                  </a:lnTo>
                  <a:lnTo>
                    <a:pt x="797" y="5"/>
                  </a:lnTo>
                  <a:lnTo>
                    <a:pt x="797" y="7"/>
                  </a:lnTo>
                  <a:lnTo>
                    <a:pt x="795" y="11"/>
                  </a:lnTo>
                  <a:lnTo>
                    <a:pt x="795" y="15"/>
                  </a:lnTo>
                  <a:lnTo>
                    <a:pt x="795" y="21"/>
                  </a:lnTo>
                  <a:lnTo>
                    <a:pt x="793" y="26"/>
                  </a:lnTo>
                  <a:lnTo>
                    <a:pt x="793" y="32"/>
                  </a:lnTo>
                  <a:lnTo>
                    <a:pt x="791" y="38"/>
                  </a:lnTo>
                  <a:lnTo>
                    <a:pt x="791" y="44"/>
                  </a:lnTo>
                  <a:lnTo>
                    <a:pt x="791" y="51"/>
                  </a:lnTo>
                  <a:lnTo>
                    <a:pt x="789" y="59"/>
                  </a:lnTo>
                  <a:lnTo>
                    <a:pt x="789" y="67"/>
                  </a:lnTo>
                  <a:lnTo>
                    <a:pt x="789" y="75"/>
                  </a:lnTo>
                  <a:lnTo>
                    <a:pt x="789" y="82"/>
                  </a:lnTo>
                  <a:lnTo>
                    <a:pt x="789" y="90"/>
                  </a:lnTo>
                  <a:lnTo>
                    <a:pt x="789" y="96"/>
                  </a:lnTo>
                  <a:lnTo>
                    <a:pt x="789" y="105"/>
                  </a:lnTo>
                  <a:lnTo>
                    <a:pt x="789" y="113"/>
                  </a:lnTo>
                  <a:lnTo>
                    <a:pt x="789" y="121"/>
                  </a:lnTo>
                  <a:lnTo>
                    <a:pt x="789" y="128"/>
                  </a:lnTo>
                  <a:lnTo>
                    <a:pt x="791" y="136"/>
                  </a:lnTo>
                  <a:lnTo>
                    <a:pt x="791" y="144"/>
                  </a:lnTo>
                  <a:lnTo>
                    <a:pt x="793" y="152"/>
                  </a:lnTo>
                  <a:lnTo>
                    <a:pt x="793" y="157"/>
                  </a:lnTo>
                  <a:lnTo>
                    <a:pt x="795" y="165"/>
                  </a:lnTo>
                  <a:lnTo>
                    <a:pt x="797" y="171"/>
                  </a:lnTo>
                  <a:lnTo>
                    <a:pt x="801" y="177"/>
                  </a:lnTo>
                  <a:lnTo>
                    <a:pt x="802" y="182"/>
                  </a:lnTo>
                  <a:lnTo>
                    <a:pt x="806" y="188"/>
                  </a:lnTo>
                  <a:lnTo>
                    <a:pt x="814" y="194"/>
                  </a:lnTo>
                  <a:lnTo>
                    <a:pt x="822" y="202"/>
                  </a:lnTo>
                  <a:lnTo>
                    <a:pt x="831" y="207"/>
                  </a:lnTo>
                  <a:lnTo>
                    <a:pt x="841" y="213"/>
                  </a:lnTo>
                  <a:lnTo>
                    <a:pt x="847" y="215"/>
                  </a:lnTo>
                  <a:lnTo>
                    <a:pt x="851" y="217"/>
                  </a:lnTo>
                  <a:lnTo>
                    <a:pt x="856" y="217"/>
                  </a:lnTo>
                  <a:lnTo>
                    <a:pt x="862" y="219"/>
                  </a:lnTo>
                  <a:lnTo>
                    <a:pt x="866" y="219"/>
                  </a:lnTo>
                  <a:lnTo>
                    <a:pt x="872" y="221"/>
                  </a:lnTo>
                  <a:lnTo>
                    <a:pt x="877" y="221"/>
                  </a:lnTo>
                  <a:lnTo>
                    <a:pt x="883" y="223"/>
                  </a:lnTo>
                  <a:lnTo>
                    <a:pt x="891" y="223"/>
                  </a:lnTo>
                  <a:lnTo>
                    <a:pt x="901" y="225"/>
                  </a:lnTo>
                  <a:lnTo>
                    <a:pt x="908" y="225"/>
                  </a:lnTo>
                  <a:lnTo>
                    <a:pt x="916" y="225"/>
                  </a:lnTo>
                  <a:lnTo>
                    <a:pt x="920" y="225"/>
                  </a:lnTo>
                  <a:lnTo>
                    <a:pt x="926" y="225"/>
                  </a:lnTo>
                  <a:lnTo>
                    <a:pt x="927" y="225"/>
                  </a:lnTo>
                  <a:lnTo>
                    <a:pt x="929" y="225"/>
                  </a:lnTo>
                  <a:lnTo>
                    <a:pt x="1024" y="217"/>
                  </a:lnTo>
                  <a:lnTo>
                    <a:pt x="1191" y="119"/>
                  </a:lnTo>
                  <a:lnTo>
                    <a:pt x="1260" y="229"/>
                  </a:lnTo>
                  <a:lnTo>
                    <a:pt x="1349" y="142"/>
                  </a:lnTo>
                  <a:lnTo>
                    <a:pt x="1316" y="469"/>
                  </a:lnTo>
                  <a:lnTo>
                    <a:pt x="1191" y="371"/>
                  </a:lnTo>
                  <a:lnTo>
                    <a:pt x="1085" y="498"/>
                  </a:lnTo>
                  <a:lnTo>
                    <a:pt x="1008" y="415"/>
                  </a:lnTo>
                  <a:lnTo>
                    <a:pt x="852" y="542"/>
                  </a:lnTo>
                  <a:lnTo>
                    <a:pt x="502" y="633"/>
                  </a:lnTo>
                  <a:lnTo>
                    <a:pt x="500" y="631"/>
                  </a:lnTo>
                  <a:lnTo>
                    <a:pt x="497" y="627"/>
                  </a:lnTo>
                  <a:lnTo>
                    <a:pt x="489" y="621"/>
                  </a:lnTo>
                  <a:lnTo>
                    <a:pt x="481" y="615"/>
                  </a:lnTo>
                  <a:lnTo>
                    <a:pt x="477" y="609"/>
                  </a:lnTo>
                  <a:lnTo>
                    <a:pt x="472" y="606"/>
                  </a:lnTo>
                  <a:lnTo>
                    <a:pt x="466" y="602"/>
                  </a:lnTo>
                  <a:lnTo>
                    <a:pt x="460" y="598"/>
                  </a:lnTo>
                  <a:lnTo>
                    <a:pt x="452" y="592"/>
                  </a:lnTo>
                  <a:lnTo>
                    <a:pt x="447" y="586"/>
                  </a:lnTo>
                  <a:lnTo>
                    <a:pt x="439" y="583"/>
                  </a:lnTo>
                  <a:lnTo>
                    <a:pt x="431" y="577"/>
                  </a:lnTo>
                  <a:lnTo>
                    <a:pt x="424" y="573"/>
                  </a:lnTo>
                  <a:lnTo>
                    <a:pt x="416" y="567"/>
                  </a:lnTo>
                  <a:lnTo>
                    <a:pt x="406" y="563"/>
                  </a:lnTo>
                  <a:lnTo>
                    <a:pt x="399" y="558"/>
                  </a:lnTo>
                  <a:lnTo>
                    <a:pt x="391" y="554"/>
                  </a:lnTo>
                  <a:lnTo>
                    <a:pt x="381" y="550"/>
                  </a:lnTo>
                  <a:lnTo>
                    <a:pt x="372" y="544"/>
                  </a:lnTo>
                  <a:lnTo>
                    <a:pt x="364" y="542"/>
                  </a:lnTo>
                  <a:lnTo>
                    <a:pt x="354" y="538"/>
                  </a:lnTo>
                  <a:lnTo>
                    <a:pt x="345" y="536"/>
                  </a:lnTo>
                  <a:lnTo>
                    <a:pt x="335" y="533"/>
                  </a:lnTo>
                  <a:lnTo>
                    <a:pt x="327" y="531"/>
                  </a:lnTo>
                  <a:lnTo>
                    <a:pt x="318" y="529"/>
                  </a:lnTo>
                  <a:lnTo>
                    <a:pt x="308" y="529"/>
                  </a:lnTo>
                  <a:lnTo>
                    <a:pt x="299" y="529"/>
                  </a:lnTo>
                  <a:lnTo>
                    <a:pt x="291" y="531"/>
                  </a:lnTo>
                  <a:lnTo>
                    <a:pt x="281" y="531"/>
                  </a:lnTo>
                  <a:lnTo>
                    <a:pt x="272" y="533"/>
                  </a:lnTo>
                  <a:lnTo>
                    <a:pt x="264" y="536"/>
                  </a:lnTo>
                  <a:lnTo>
                    <a:pt x="254" y="540"/>
                  </a:lnTo>
                  <a:lnTo>
                    <a:pt x="247" y="544"/>
                  </a:lnTo>
                  <a:lnTo>
                    <a:pt x="239" y="550"/>
                  </a:lnTo>
                  <a:lnTo>
                    <a:pt x="231" y="556"/>
                  </a:lnTo>
                  <a:lnTo>
                    <a:pt x="225" y="563"/>
                  </a:lnTo>
                  <a:lnTo>
                    <a:pt x="220" y="571"/>
                  </a:lnTo>
                  <a:lnTo>
                    <a:pt x="212" y="577"/>
                  </a:lnTo>
                  <a:lnTo>
                    <a:pt x="206" y="586"/>
                  </a:lnTo>
                  <a:lnTo>
                    <a:pt x="200" y="594"/>
                  </a:lnTo>
                  <a:lnTo>
                    <a:pt x="195" y="602"/>
                  </a:lnTo>
                  <a:lnTo>
                    <a:pt x="191" y="611"/>
                  </a:lnTo>
                  <a:lnTo>
                    <a:pt x="185" y="621"/>
                  </a:lnTo>
                  <a:lnTo>
                    <a:pt x="181" y="631"/>
                  </a:lnTo>
                  <a:lnTo>
                    <a:pt x="175" y="638"/>
                  </a:lnTo>
                  <a:lnTo>
                    <a:pt x="172" y="648"/>
                  </a:lnTo>
                  <a:lnTo>
                    <a:pt x="168" y="656"/>
                  </a:lnTo>
                  <a:lnTo>
                    <a:pt x="166" y="665"/>
                  </a:lnTo>
                  <a:lnTo>
                    <a:pt x="162" y="673"/>
                  </a:lnTo>
                  <a:lnTo>
                    <a:pt x="160" y="681"/>
                  </a:lnTo>
                  <a:lnTo>
                    <a:pt x="158" y="688"/>
                  </a:lnTo>
                  <a:lnTo>
                    <a:pt x="156" y="696"/>
                  </a:lnTo>
                  <a:lnTo>
                    <a:pt x="152" y="702"/>
                  </a:lnTo>
                  <a:lnTo>
                    <a:pt x="150" y="708"/>
                  </a:lnTo>
                  <a:lnTo>
                    <a:pt x="148" y="713"/>
                  </a:lnTo>
                  <a:lnTo>
                    <a:pt x="148" y="719"/>
                  </a:lnTo>
                  <a:lnTo>
                    <a:pt x="147" y="723"/>
                  </a:lnTo>
                  <a:lnTo>
                    <a:pt x="147" y="727"/>
                  </a:lnTo>
                  <a:lnTo>
                    <a:pt x="4" y="777"/>
                  </a:lnTo>
                  <a:lnTo>
                    <a:pt x="0" y="481"/>
                  </a:lnTo>
                  <a:lnTo>
                    <a:pt x="0" y="481"/>
                  </a:lnTo>
                  <a:close/>
                </a:path>
              </a:pathLst>
            </a:custGeom>
            <a:solidFill>
              <a:srgbClr val="00D96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5" name="Freeform 81"/>
            <p:cNvSpPr>
              <a:spLocks/>
            </p:cNvSpPr>
            <p:nvPr/>
          </p:nvSpPr>
          <p:spPr bwMode="auto">
            <a:xfrm>
              <a:off x="1117" y="3344"/>
              <a:ext cx="149" cy="205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43"/>
                </a:cxn>
                <a:cxn ang="0">
                  <a:pos x="298" y="410"/>
                </a:cxn>
                <a:cxn ang="0">
                  <a:pos x="298" y="99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298" h="410">
                  <a:moveTo>
                    <a:pt x="28" y="0"/>
                  </a:moveTo>
                  <a:lnTo>
                    <a:pt x="0" y="243"/>
                  </a:lnTo>
                  <a:lnTo>
                    <a:pt x="298" y="410"/>
                  </a:lnTo>
                  <a:lnTo>
                    <a:pt x="298" y="99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82D1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6" name="Freeform 82"/>
            <p:cNvSpPr>
              <a:spLocks/>
            </p:cNvSpPr>
            <p:nvPr/>
          </p:nvSpPr>
          <p:spPr bwMode="auto">
            <a:xfrm>
              <a:off x="1903" y="3222"/>
              <a:ext cx="51" cy="163"/>
            </a:xfrm>
            <a:custGeom>
              <a:avLst/>
              <a:gdLst/>
              <a:ahLst/>
              <a:cxnLst>
                <a:cxn ang="0">
                  <a:pos x="0" y="98"/>
                </a:cxn>
                <a:cxn ang="0">
                  <a:pos x="0" y="314"/>
                </a:cxn>
                <a:cxn ang="0">
                  <a:pos x="54" y="327"/>
                </a:cxn>
                <a:cxn ang="0">
                  <a:pos x="102" y="0"/>
                </a:cxn>
                <a:cxn ang="0">
                  <a:pos x="0" y="98"/>
                </a:cxn>
                <a:cxn ang="0">
                  <a:pos x="0" y="98"/>
                </a:cxn>
              </a:cxnLst>
              <a:rect l="0" t="0" r="r" b="b"/>
              <a:pathLst>
                <a:path w="102" h="327">
                  <a:moveTo>
                    <a:pt x="0" y="98"/>
                  </a:moveTo>
                  <a:lnTo>
                    <a:pt x="0" y="314"/>
                  </a:lnTo>
                  <a:lnTo>
                    <a:pt x="54" y="327"/>
                  </a:lnTo>
                  <a:lnTo>
                    <a:pt x="102" y="0"/>
                  </a:lnTo>
                  <a:lnTo>
                    <a:pt x="0" y="98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C2F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7" name="Freeform 83"/>
            <p:cNvSpPr>
              <a:spLocks/>
            </p:cNvSpPr>
            <p:nvPr/>
          </p:nvSpPr>
          <p:spPr bwMode="auto">
            <a:xfrm>
              <a:off x="2332" y="3458"/>
              <a:ext cx="80" cy="12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27"/>
                </a:cxn>
                <a:cxn ang="0">
                  <a:pos x="71" y="166"/>
                </a:cxn>
                <a:cxn ang="0">
                  <a:pos x="121" y="249"/>
                </a:cxn>
                <a:cxn ang="0">
                  <a:pos x="159" y="0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159" h="249">
                  <a:moveTo>
                    <a:pt x="29" y="0"/>
                  </a:moveTo>
                  <a:lnTo>
                    <a:pt x="0" y="227"/>
                  </a:lnTo>
                  <a:lnTo>
                    <a:pt x="71" y="166"/>
                  </a:lnTo>
                  <a:lnTo>
                    <a:pt x="121" y="249"/>
                  </a:lnTo>
                  <a:lnTo>
                    <a:pt x="15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83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8" name="Freeform 84"/>
            <p:cNvSpPr>
              <a:spLocks/>
            </p:cNvSpPr>
            <p:nvPr/>
          </p:nvSpPr>
          <p:spPr bwMode="auto">
            <a:xfrm>
              <a:off x="1804" y="3212"/>
              <a:ext cx="83" cy="181"/>
            </a:xfrm>
            <a:custGeom>
              <a:avLst/>
              <a:gdLst/>
              <a:ahLst/>
              <a:cxnLst>
                <a:cxn ang="0">
                  <a:pos x="106" y="27"/>
                </a:cxn>
                <a:cxn ang="0">
                  <a:pos x="0" y="362"/>
                </a:cxn>
                <a:cxn ang="0">
                  <a:pos x="121" y="252"/>
                </a:cxn>
                <a:cxn ang="0">
                  <a:pos x="165" y="117"/>
                </a:cxn>
                <a:cxn ang="0">
                  <a:pos x="138" y="0"/>
                </a:cxn>
                <a:cxn ang="0">
                  <a:pos x="106" y="27"/>
                </a:cxn>
                <a:cxn ang="0">
                  <a:pos x="106" y="27"/>
                </a:cxn>
              </a:cxnLst>
              <a:rect l="0" t="0" r="r" b="b"/>
              <a:pathLst>
                <a:path w="165" h="362">
                  <a:moveTo>
                    <a:pt x="106" y="27"/>
                  </a:moveTo>
                  <a:lnTo>
                    <a:pt x="0" y="362"/>
                  </a:lnTo>
                  <a:lnTo>
                    <a:pt x="121" y="252"/>
                  </a:lnTo>
                  <a:lnTo>
                    <a:pt x="165" y="117"/>
                  </a:lnTo>
                  <a:lnTo>
                    <a:pt x="138" y="0"/>
                  </a:lnTo>
                  <a:lnTo>
                    <a:pt x="106" y="27"/>
                  </a:lnTo>
                  <a:lnTo>
                    <a:pt x="106" y="27"/>
                  </a:lnTo>
                  <a:close/>
                </a:path>
              </a:pathLst>
            </a:custGeom>
            <a:solidFill>
              <a:srgbClr val="82D1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9" name="Freeform 85"/>
            <p:cNvSpPr>
              <a:spLocks/>
            </p:cNvSpPr>
            <p:nvPr/>
          </p:nvSpPr>
          <p:spPr bwMode="auto">
            <a:xfrm>
              <a:off x="1346" y="3134"/>
              <a:ext cx="394" cy="47"/>
            </a:xfrm>
            <a:custGeom>
              <a:avLst/>
              <a:gdLst/>
              <a:ahLst/>
              <a:cxnLst>
                <a:cxn ang="0">
                  <a:pos x="37" y="75"/>
                </a:cxn>
                <a:cxn ang="0">
                  <a:pos x="91" y="56"/>
                </a:cxn>
                <a:cxn ang="0">
                  <a:pos x="145" y="42"/>
                </a:cxn>
                <a:cxn ang="0">
                  <a:pos x="198" y="27"/>
                </a:cxn>
                <a:cxn ang="0">
                  <a:pos x="252" y="17"/>
                </a:cxn>
                <a:cxn ang="0">
                  <a:pos x="304" y="12"/>
                </a:cxn>
                <a:cxn ang="0">
                  <a:pos x="356" y="6"/>
                </a:cxn>
                <a:cxn ang="0">
                  <a:pos x="404" y="2"/>
                </a:cxn>
                <a:cxn ang="0">
                  <a:pos x="452" y="0"/>
                </a:cxn>
                <a:cxn ang="0">
                  <a:pos x="498" y="0"/>
                </a:cxn>
                <a:cxn ang="0">
                  <a:pos x="541" y="0"/>
                </a:cxn>
                <a:cxn ang="0">
                  <a:pos x="581" y="2"/>
                </a:cxn>
                <a:cxn ang="0">
                  <a:pos x="618" y="4"/>
                </a:cxn>
                <a:cxn ang="0">
                  <a:pos x="652" y="6"/>
                </a:cxn>
                <a:cxn ang="0">
                  <a:pos x="683" y="10"/>
                </a:cxn>
                <a:cxn ang="0">
                  <a:pos x="712" y="13"/>
                </a:cxn>
                <a:cxn ang="0">
                  <a:pos x="735" y="17"/>
                </a:cxn>
                <a:cxn ang="0">
                  <a:pos x="756" y="19"/>
                </a:cxn>
                <a:cxn ang="0">
                  <a:pos x="772" y="23"/>
                </a:cxn>
                <a:cxn ang="0">
                  <a:pos x="789" y="27"/>
                </a:cxn>
                <a:cxn ang="0">
                  <a:pos x="681" y="42"/>
                </a:cxn>
                <a:cxn ang="0">
                  <a:pos x="670" y="42"/>
                </a:cxn>
                <a:cxn ang="0">
                  <a:pos x="647" y="42"/>
                </a:cxn>
                <a:cxn ang="0">
                  <a:pos x="625" y="40"/>
                </a:cxn>
                <a:cxn ang="0">
                  <a:pos x="608" y="38"/>
                </a:cxn>
                <a:cxn ang="0">
                  <a:pos x="587" y="38"/>
                </a:cxn>
                <a:cxn ang="0">
                  <a:pos x="566" y="38"/>
                </a:cxn>
                <a:cxn ang="0">
                  <a:pos x="545" y="38"/>
                </a:cxn>
                <a:cxn ang="0">
                  <a:pos x="523" y="37"/>
                </a:cxn>
                <a:cxn ang="0">
                  <a:pos x="500" y="37"/>
                </a:cxn>
                <a:cxn ang="0">
                  <a:pos x="475" y="37"/>
                </a:cxn>
                <a:cxn ang="0">
                  <a:pos x="452" y="37"/>
                </a:cxn>
                <a:cxn ang="0">
                  <a:pos x="431" y="37"/>
                </a:cxn>
                <a:cxn ang="0">
                  <a:pos x="410" y="37"/>
                </a:cxn>
                <a:cxn ang="0">
                  <a:pos x="387" y="37"/>
                </a:cxn>
                <a:cxn ang="0">
                  <a:pos x="370" y="38"/>
                </a:cxn>
                <a:cxn ang="0">
                  <a:pos x="352" y="38"/>
                </a:cxn>
                <a:cxn ang="0">
                  <a:pos x="337" y="40"/>
                </a:cxn>
                <a:cxn ang="0">
                  <a:pos x="312" y="44"/>
                </a:cxn>
                <a:cxn ang="0">
                  <a:pos x="287" y="50"/>
                </a:cxn>
                <a:cxn ang="0">
                  <a:pos x="258" y="54"/>
                </a:cxn>
                <a:cxn ang="0">
                  <a:pos x="239" y="60"/>
                </a:cxn>
                <a:cxn ang="0">
                  <a:pos x="218" y="63"/>
                </a:cxn>
                <a:cxn ang="0">
                  <a:pos x="198" y="67"/>
                </a:cxn>
                <a:cxn ang="0">
                  <a:pos x="179" y="71"/>
                </a:cxn>
                <a:cxn ang="0">
                  <a:pos x="150" y="77"/>
                </a:cxn>
                <a:cxn ang="0">
                  <a:pos x="123" y="83"/>
                </a:cxn>
                <a:cxn ang="0">
                  <a:pos x="102" y="88"/>
                </a:cxn>
                <a:cxn ang="0">
                  <a:pos x="87" y="90"/>
                </a:cxn>
                <a:cxn ang="0">
                  <a:pos x="77" y="94"/>
                </a:cxn>
              </a:cxnLst>
              <a:rect l="0" t="0" r="r" b="b"/>
              <a:pathLst>
                <a:path w="789" h="94">
                  <a:moveTo>
                    <a:pt x="0" y="88"/>
                  </a:moveTo>
                  <a:lnTo>
                    <a:pt x="18" y="81"/>
                  </a:lnTo>
                  <a:lnTo>
                    <a:pt x="37" y="75"/>
                  </a:lnTo>
                  <a:lnTo>
                    <a:pt x="54" y="67"/>
                  </a:lnTo>
                  <a:lnTo>
                    <a:pt x="71" y="62"/>
                  </a:lnTo>
                  <a:lnTo>
                    <a:pt x="91" y="56"/>
                  </a:lnTo>
                  <a:lnTo>
                    <a:pt x="108" y="50"/>
                  </a:lnTo>
                  <a:lnTo>
                    <a:pt x="127" y="44"/>
                  </a:lnTo>
                  <a:lnTo>
                    <a:pt x="145" y="42"/>
                  </a:lnTo>
                  <a:lnTo>
                    <a:pt x="162" y="37"/>
                  </a:lnTo>
                  <a:lnTo>
                    <a:pt x="181" y="33"/>
                  </a:lnTo>
                  <a:lnTo>
                    <a:pt x="198" y="27"/>
                  </a:lnTo>
                  <a:lnTo>
                    <a:pt x="216" y="25"/>
                  </a:lnTo>
                  <a:lnTo>
                    <a:pt x="233" y="21"/>
                  </a:lnTo>
                  <a:lnTo>
                    <a:pt x="252" y="17"/>
                  </a:lnTo>
                  <a:lnTo>
                    <a:pt x="270" y="15"/>
                  </a:lnTo>
                  <a:lnTo>
                    <a:pt x="287" y="13"/>
                  </a:lnTo>
                  <a:lnTo>
                    <a:pt x="304" y="12"/>
                  </a:lnTo>
                  <a:lnTo>
                    <a:pt x="322" y="8"/>
                  </a:lnTo>
                  <a:lnTo>
                    <a:pt x="337" y="6"/>
                  </a:lnTo>
                  <a:lnTo>
                    <a:pt x="356" y="6"/>
                  </a:lnTo>
                  <a:lnTo>
                    <a:pt x="372" y="4"/>
                  </a:lnTo>
                  <a:lnTo>
                    <a:pt x="387" y="2"/>
                  </a:lnTo>
                  <a:lnTo>
                    <a:pt x="404" y="2"/>
                  </a:lnTo>
                  <a:lnTo>
                    <a:pt x="422" y="2"/>
                  </a:lnTo>
                  <a:lnTo>
                    <a:pt x="437" y="0"/>
                  </a:lnTo>
                  <a:lnTo>
                    <a:pt x="452" y="0"/>
                  </a:lnTo>
                  <a:lnTo>
                    <a:pt x="468" y="0"/>
                  </a:lnTo>
                  <a:lnTo>
                    <a:pt x="483" y="0"/>
                  </a:lnTo>
                  <a:lnTo>
                    <a:pt x="498" y="0"/>
                  </a:lnTo>
                  <a:lnTo>
                    <a:pt x="512" y="0"/>
                  </a:lnTo>
                  <a:lnTo>
                    <a:pt x="527" y="0"/>
                  </a:lnTo>
                  <a:lnTo>
                    <a:pt x="541" y="0"/>
                  </a:lnTo>
                  <a:lnTo>
                    <a:pt x="554" y="0"/>
                  </a:lnTo>
                  <a:lnTo>
                    <a:pt x="568" y="0"/>
                  </a:lnTo>
                  <a:lnTo>
                    <a:pt x="581" y="2"/>
                  </a:lnTo>
                  <a:lnTo>
                    <a:pt x="593" y="2"/>
                  </a:lnTo>
                  <a:lnTo>
                    <a:pt x="606" y="2"/>
                  </a:lnTo>
                  <a:lnTo>
                    <a:pt x="618" y="4"/>
                  </a:lnTo>
                  <a:lnTo>
                    <a:pt x="629" y="4"/>
                  </a:lnTo>
                  <a:lnTo>
                    <a:pt x="643" y="6"/>
                  </a:lnTo>
                  <a:lnTo>
                    <a:pt x="652" y="6"/>
                  </a:lnTo>
                  <a:lnTo>
                    <a:pt x="664" y="8"/>
                  </a:lnTo>
                  <a:lnTo>
                    <a:pt x="674" y="8"/>
                  </a:lnTo>
                  <a:lnTo>
                    <a:pt x="683" y="10"/>
                  </a:lnTo>
                  <a:lnTo>
                    <a:pt x="693" y="12"/>
                  </a:lnTo>
                  <a:lnTo>
                    <a:pt x="702" y="13"/>
                  </a:lnTo>
                  <a:lnTo>
                    <a:pt x="712" y="13"/>
                  </a:lnTo>
                  <a:lnTo>
                    <a:pt x="722" y="15"/>
                  </a:lnTo>
                  <a:lnTo>
                    <a:pt x="727" y="15"/>
                  </a:lnTo>
                  <a:lnTo>
                    <a:pt x="735" y="17"/>
                  </a:lnTo>
                  <a:lnTo>
                    <a:pt x="743" y="17"/>
                  </a:lnTo>
                  <a:lnTo>
                    <a:pt x="750" y="19"/>
                  </a:lnTo>
                  <a:lnTo>
                    <a:pt x="756" y="19"/>
                  </a:lnTo>
                  <a:lnTo>
                    <a:pt x="760" y="21"/>
                  </a:lnTo>
                  <a:lnTo>
                    <a:pt x="766" y="21"/>
                  </a:lnTo>
                  <a:lnTo>
                    <a:pt x="772" y="23"/>
                  </a:lnTo>
                  <a:lnTo>
                    <a:pt x="779" y="23"/>
                  </a:lnTo>
                  <a:lnTo>
                    <a:pt x="785" y="25"/>
                  </a:lnTo>
                  <a:lnTo>
                    <a:pt x="789" y="27"/>
                  </a:lnTo>
                  <a:lnTo>
                    <a:pt x="789" y="27"/>
                  </a:lnTo>
                  <a:lnTo>
                    <a:pt x="683" y="44"/>
                  </a:lnTo>
                  <a:lnTo>
                    <a:pt x="681" y="42"/>
                  </a:lnTo>
                  <a:lnTo>
                    <a:pt x="679" y="42"/>
                  </a:lnTo>
                  <a:lnTo>
                    <a:pt x="675" y="42"/>
                  </a:lnTo>
                  <a:lnTo>
                    <a:pt x="670" y="42"/>
                  </a:lnTo>
                  <a:lnTo>
                    <a:pt x="664" y="42"/>
                  </a:lnTo>
                  <a:lnTo>
                    <a:pt x="656" y="42"/>
                  </a:lnTo>
                  <a:lnTo>
                    <a:pt x="647" y="42"/>
                  </a:lnTo>
                  <a:lnTo>
                    <a:pt x="637" y="42"/>
                  </a:lnTo>
                  <a:lnTo>
                    <a:pt x="631" y="40"/>
                  </a:lnTo>
                  <a:lnTo>
                    <a:pt x="625" y="40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08" y="38"/>
                  </a:lnTo>
                  <a:lnTo>
                    <a:pt x="600" y="38"/>
                  </a:lnTo>
                  <a:lnTo>
                    <a:pt x="595" y="38"/>
                  </a:lnTo>
                  <a:lnTo>
                    <a:pt x="587" y="38"/>
                  </a:lnTo>
                  <a:lnTo>
                    <a:pt x="581" y="38"/>
                  </a:lnTo>
                  <a:lnTo>
                    <a:pt x="574" y="38"/>
                  </a:lnTo>
                  <a:lnTo>
                    <a:pt x="566" y="38"/>
                  </a:lnTo>
                  <a:lnTo>
                    <a:pt x="560" y="38"/>
                  </a:lnTo>
                  <a:lnTo>
                    <a:pt x="552" y="38"/>
                  </a:lnTo>
                  <a:lnTo>
                    <a:pt x="545" y="38"/>
                  </a:lnTo>
                  <a:lnTo>
                    <a:pt x="537" y="38"/>
                  </a:lnTo>
                  <a:lnTo>
                    <a:pt x="531" y="38"/>
                  </a:lnTo>
                  <a:lnTo>
                    <a:pt x="523" y="37"/>
                  </a:lnTo>
                  <a:lnTo>
                    <a:pt x="516" y="37"/>
                  </a:lnTo>
                  <a:lnTo>
                    <a:pt x="506" y="37"/>
                  </a:lnTo>
                  <a:lnTo>
                    <a:pt x="500" y="37"/>
                  </a:lnTo>
                  <a:lnTo>
                    <a:pt x="491" y="37"/>
                  </a:lnTo>
                  <a:lnTo>
                    <a:pt x="483" y="37"/>
                  </a:lnTo>
                  <a:lnTo>
                    <a:pt x="475" y="37"/>
                  </a:lnTo>
                  <a:lnTo>
                    <a:pt x="470" y="37"/>
                  </a:lnTo>
                  <a:lnTo>
                    <a:pt x="460" y="37"/>
                  </a:lnTo>
                  <a:lnTo>
                    <a:pt x="452" y="37"/>
                  </a:lnTo>
                  <a:lnTo>
                    <a:pt x="445" y="37"/>
                  </a:lnTo>
                  <a:lnTo>
                    <a:pt x="439" y="37"/>
                  </a:lnTo>
                  <a:lnTo>
                    <a:pt x="431" y="37"/>
                  </a:lnTo>
                  <a:lnTo>
                    <a:pt x="423" y="37"/>
                  </a:lnTo>
                  <a:lnTo>
                    <a:pt x="416" y="37"/>
                  </a:lnTo>
                  <a:lnTo>
                    <a:pt x="410" y="37"/>
                  </a:lnTo>
                  <a:lnTo>
                    <a:pt x="402" y="37"/>
                  </a:lnTo>
                  <a:lnTo>
                    <a:pt x="395" y="37"/>
                  </a:lnTo>
                  <a:lnTo>
                    <a:pt x="387" y="37"/>
                  </a:lnTo>
                  <a:lnTo>
                    <a:pt x="383" y="37"/>
                  </a:lnTo>
                  <a:lnTo>
                    <a:pt x="375" y="37"/>
                  </a:lnTo>
                  <a:lnTo>
                    <a:pt x="370" y="38"/>
                  </a:lnTo>
                  <a:lnTo>
                    <a:pt x="364" y="38"/>
                  </a:lnTo>
                  <a:lnTo>
                    <a:pt x="358" y="38"/>
                  </a:lnTo>
                  <a:lnTo>
                    <a:pt x="352" y="38"/>
                  </a:lnTo>
                  <a:lnTo>
                    <a:pt x="347" y="38"/>
                  </a:lnTo>
                  <a:lnTo>
                    <a:pt x="341" y="40"/>
                  </a:lnTo>
                  <a:lnTo>
                    <a:pt x="337" y="40"/>
                  </a:lnTo>
                  <a:lnTo>
                    <a:pt x="329" y="42"/>
                  </a:lnTo>
                  <a:lnTo>
                    <a:pt x="322" y="44"/>
                  </a:lnTo>
                  <a:lnTo>
                    <a:pt x="312" y="44"/>
                  </a:lnTo>
                  <a:lnTo>
                    <a:pt x="304" y="46"/>
                  </a:lnTo>
                  <a:lnTo>
                    <a:pt x="297" y="48"/>
                  </a:lnTo>
                  <a:lnTo>
                    <a:pt x="287" y="50"/>
                  </a:lnTo>
                  <a:lnTo>
                    <a:pt x="277" y="50"/>
                  </a:lnTo>
                  <a:lnTo>
                    <a:pt x="268" y="54"/>
                  </a:lnTo>
                  <a:lnTo>
                    <a:pt x="258" y="54"/>
                  </a:lnTo>
                  <a:lnTo>
                    <a:pt x="248" y="58"/>
                  </a:lnTo>
                  <a:lnTo>
                    <a:pt x="243" y="58"/>
                  </a:lnTo>
                  <a:lnTo>
                    <a:pt x="239" y="60"/>
                  </a:lnTo>
                  <a:lnTo>
                    <a:pt x="233" y="60"/>
                  </a:lnTo>
                  <a:lnTo>
                    <a:pt x="229" y="62"/>
                  </a:lnTo>
                  <a:lnTo>
                    <a:pt x="218" y="63"/>
                  </a:lnTo>
                  <a:lnTo>
                    <a:pt x="210" y="65"/>
                  </a:lnTo>
                  <a:lnTo>
                    <a:pt x="204" y="65"/>
                  </a:lnTo>
                  <a:lnTo>
                    <a:pt x="198" y="67"/>
                  </a:lnTo>
                  <a:lnTo>
                    <a:pt x="193" y="67"/>
                  </a:lnTo>
                  <a:lnTo>
                    <a:pt x="189" y="69"/>
                  </a:lnTo>
                  <a:lnTo>
                    <a:pt x="179" y="71"/>
                  </a:lnTo>
                  <a:lnTo>
                    <a:pt x="170" y="75"/>
                  </a:lnTo>
                  <a:lnTo>
                    <a:pt x="158" y="75"/>
                  </a:lnTo>
                  <a:lnTo>
                    <a:pt x="150" y="77"/>
                  </a:lnTo>
                  <a:lnTo>
                    <a:pt x="141" y="79"/>
                  </a:lnTo>
                  <a:lnTo>
                    <a:pt x="131" y="81"/>
                  </a:lnTo>
                  <a:lnTo>
                    <a:pt x="123" y="83"/>
                  </a:lnTo>
                  <a:lnTo>
                    <a:pt x="116" y="85"/>
                  </a:lnTo>
                  <a:lnTo>
                    <a:pt x="108" y="87"/>
                  </a:lnTo>
                  <a:lnTo>
                    <a:pt x="102" y="88"/>
                  </a:lnTo>
                  <a:lnTo>
                    <a:pt x="96" y="88"/>
                  </a:lnTo>
                  <a:lnTo>
                    <a:pt x="93" y="90"/>
                  </a:lnTo>
                  <a:lnTo>
                    <a:pt x="87" y="90"/>
                  </a:lnTo>
                  <a:lnTo>
                    <a:pt x="83" y="92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0" y="88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0" name="Freeform 86"/>
            <p:cNvSpPr>
              <a:spLocks/>
            </p:cNvSpPr>
            <p:nvPr/>
          </p:nvSpPr>
          <p:spPr bwMode="auto">
            <a:xfrm>
              <a:off x="1421" y="3164"/>
              <a:ext cx="198" cy="164"/>
            </a:xfrm>
            <a:custGeom>
              <a:avLst/>
              <a:gdLst/>
              <a:ahLst/>
              <a:cxnLst>
                <a:cxn ang="0">
                  <a:pos x="4" y="275"/>
                </a:cxn>
                <a:cxn ang="0">
                  <a:pos x="20" y="273"/>
                </a:cxn>
                <a:cxn ang="0">
                  <a:pos x="39" y="271"/>
                </a:cxn>
                <a:cxn ang="0">
                  <a:pos x="56" y="267"/>
                </a:cxn>
                <a:cxn ang="0">
                  <a:pos x="75" y="265"/>
                </a:cxn>
                <a:cxn ang="0">
                  <a:pos x="95" y="263"/>
                </a:cxn>
                <a:cxn ang="0">
                  <a:pos x="116" y="259"/>
                </a:cxn>
                <a:cxn ang="0">
                  <a:pos x="139" y="257"/>
                </a:cxn>
                <a:cxn ang="0">
                  <a:pos x="164" y="256"/>
                </a:cxn>
                <a:cxn ang="0">
                  <a:pos x="185" y="250"/>
                </a:cxn>
                <a:cxn ang="0">
                  <a:pos x="208" y="248"/>
                </a:cxn>
                <a:cxn ang="0">
                  <a:pos x="231" y="242"/>
                </a:cxn>
                <a:cxn ang="0">
                  <a:pos x="254" y="238"/>
                </a:cxn>
                <a:cxn ang="0">
                  <a:pos x="273" y="234"/>
                </a:cxn>
                <a:cxn ang="0">
                  <a:pos x="291" y="229"/>
                </a:cxn>
                <a:cxn ang="0">
                  <a:pos x="306" y="223"/>
                </a:cxn>
                <a:cxn ang="0">
                  <a:pos x="322" y="219"/>
                </a:cxn>
                <a:cxn ang="0">
                  <a:pos x="339" y="207"/>
                </a:cxn>
                <a:cxn ang="0">
                  <a:pos x="347" y="196"/>
                </a:cxn>
                <a:cxn ang="0">
                  <a:pos x="348" y="177"/>
                </a:cxn>
                <a:cxn ang="0">
                  <a:pos x="350" y="157"/>
                </a:cxn>
                <a:cxn ang="0">
                  <a:pos x="350" y="132"/>
                </a:cxn>
                <a:cxn ang="0">
                  <a:pos x="350" y="109"/>
                </a:cxn>
                <a:cxn ang="0">
                  <a:pos x="350" y="86"/>
                </a:cxn>
                <a:cxn ang="0">
                  <a:pos x="348" y="65"/>
                </a:cxn>
                <a:cxn ang="0">
                  <a:pos x="345" y="44"/>
                </a:cxn>
                <a:cxn ang="0">
                  <a:pos x="345" y="30"/>
                </a:cxn>
                <a:cxn ang="0">
                  <a:pos x="343" y="17"/>
                </a:cxn>
                <a:cxn ang="0">
                  <a:pos x="393" y="2"/>
                </a:cxn>
                <a:cxn ang="0">
                  <a:pos x="393" y="15"/>
                </a:cxn>
                <a:cxn ang="0">
                  <a:pos x="395" y="34"/>
                </a:cxn>
                <a:cxn ang="0">
                  <a:pos x="395" y="57"/>
                </a:cxn>
                <a:cxn ang="0">
                  <a:pos x="397" y="82"/>
                </a:cxn>
                <a:cxn ang="0">
                  <a:pos x="397" y="111"/>
                </a:cxn>
                <a:cxn ang="0">
                  <a:pos x="397" y="140"/>
                </a:cxn>
                <a:cxn ang="0">
                  <a:pos x="397" y="167"/>
                </a:cxn>
                <a:cxn ang="0">
                  <a:pos x="393" y="190"/>
                </a:cxn>
                <a:cxn ang="0">
                  <a:pos x="391" y="211"/>
                </a:cxn>
                <a:cxn ang="0">
                  <a:pos x="383" y="225"/>
                </a:cxn>
                <a:cxn ang="0">
                  <a:pos x="364" y="238"/>
                </a:cxn>
                <a:cxn ang="0">
                  <a:pos x="348" y="246"/>
                </a:cxn>
                <a:cxn ang="0">
                  <a:pos x="329" y="252"/>
                </a:cxn>
                <a:cxn ang="0">
                  <a:pos x="308" y="259"/>
                </a:cxn>
                <a:cxn ang="0">
                  <a:pos x="287" y="265"/>
                </a:cxn>
                <a:cxn ang="0">
                  <a:pos x="262" y="273"/>
                </a:cxn>
                <a:cxn ang="0">
                  <a:pos x="235" y="281"/>
                </a:cxn>
                <a:cxn ang="0">
                  <a:pos x="208" y="286"/>
                </a:cxn>
                <a:cxn ang="0">
                  <a:pos x="181" y="294"/>
                </a:cxn>
                <a:cxn ang="0">
                  <a:pos x="154" y="298"/>
                </a:cxn>
                <a:cxn ang="0">
                  <a:pos x="127" y="304"/>
                </a:cxn>
                <a:cxn ang="0">
                  <a:pos x="102" y="309"/>
                </a:cxn>
                <a:cxn ang="0">
                  <a:pos x="79" y="315"/>
                </a:cxn>
                <a:cxn ang="0">
                  <a:pos x="56" y="319"/>
                </a:cxn>
                <a:cxn ang="0">
                  <a:pos x="37" y="323"/>
                </a:cxn>
                <a:cxn ang="0">
                  <a:pos x="16" y="327"/>
                </a:cxn>
                <a:cxn ang="0">
                  <a:pos x="0" y="275"/>
                </a:cxn>
              </a:cxnLst>
              <a:rect l="0" t="0" r="r" b="b"/>
              <a:pathLst>
                <a:path w="397" h="329">
                  <a:moveTo>
                    <a:pt x="0" y="275"/>
                  </a:moveTo>
                  <a:lnTo>
                    <a:pt x="0" y="275"/>
                  </a:lnTo>
                  <a:lnTo>
                    <a:pt x="4" y="275"/>
                  </a:lnTo>
                  <a:lnTo>
                    <a:pt x="8" y="273"/>
                  </a:lnTo>
                  <a:lnTo>
                    <a:pt x="14" y="273"/>
                  </a:lnTo>
                  <a:lnTo>
                    <a:pt x="20" y="273"/>
                  </a:lnTo>
                  <a:lnTo>
                    <a:pt x="29" y="271"/>
                  </a:lnTo>
                  <a:lnTo>
                    <a:pt x="35" y="271"/>
                  </a:lnTo>
                  <a:lnTo>
                    <a:pt x="39" y="271"/>
                  </a:lnTo>
                  <a:lnTo>
                    <a:pt x="45" y="269"/>
                  </a:lnTo>
                  <a:lnTo>
                    <a:pt x="50" y="269"/>
                  </a:lnTo>
                  <a:lnTo>
                    <a:pt x="56" y="267"/>
                  </a:lnTo>
                  <a:lnTo>
                    <a:pt x="62" y="267"/>
                  </a:lnTo>
                  <a:lnTo>
                    <a:pt x="68" y="265"/>
                  </a:lnTo>
                  <a:lnTo>
                    <a:pt x="75" y="265"/>
                  </a:lnTo>
                  <a:lnTo>
                    <a:pt x="81" y="265"/>
                  </a:lnTo>
                  <a:lnTo>
                    <a:pt x="89" y="263"/>
                  </a:lnTo>
                  <a:lnTo>
                    <a:pt x="95" y="263"/>
                  </a:lnTo>
                  <a:lnTo>
                    <a:pt x="102" y="263"/>
                  </a:lnTo>
                  <a:lnTo>
                    <a:pt x="108" y="261"/>
                  </a:lnTo>
                  <a:lnTo>
                    <a:pt x="116" y="259"/>
                  </a:lnTo>
                  <a:lnTo>
                    <a:pt x="123" y="259"/>
                  </a:lnTo>
                  <a:lnTo>
                    <a:pt x="131" y="259"/>
                  </a:lnTo>
                  <a:lnTo>
                    <a:pt x="139" y="257"/>
                  </a:lnTo>
                  <a:lnTo>
                    <a:pt x="147" y="256"/>
                  </a:lnTo>
                  <a:lnTo>
                    <a:pt x="154" y="256"/>
                  </a:lnTo>
                  <a:lnTo>
                    <a:pt x="164" y="256"/>
                  </a:lnTo>
                  <a:lnTo>
                    <a:pt x="172" y="254"/>
                  </a:lnTo>
                  <a:lnTo>
                    <a:pt x="179" y="254"/>
                  </a:lnTo>
                  <a:lnTo>
                    <a:pt x="185" y="250"/>
                  </a:lnTo>
                  <a:lnTo>
                    <a:pt x="195" y="250"/>
                  </a:lnTo>
                  <a:lnTo>
                    <a:pt x="202" y="248"/>
                  </a:lnTo>
                  <a:lnTo>
                    <a:pt x="208" y="248"/>
                  </a:lnTo>
                  <a:lnTo>
                    <a:pt x="216" y="246"/>
                  </a:lnTo>
                  <a:lnTo>
                    <a:pt x="225" y="244"/>
                  </a:lnTo>
                  <a:lnTo>
                    <a:pt x="231" y="242"/>
                  </a:lnTo>
                  <a:lnTo>
                    <a:pt x="239" y="242"/>
                  </a:lnTo>
                  <a:lnTo>
                    <a:pt x="247" y="240"/>
                  </a:lnTo>
                  <a:lnTo>
                    <a:pt x="254" y="238"/>
                  </a:lnTo>
                  <a:lnTo>
                    <a:pt x="260" y="236"/>
                  </a:lnTo>
                  <a:lnTo>
                    <a:pt x="266" y="236"/>
                  </a:lnTo>
                  <a:lnTo>
                    <a:pt x="273" y="234"/>
                  </a:lnTo>
                  <a:lnTo>
                    <a:pt x="281" y="232"/>
                  </a:lnTo>
                  <a:lnTo>
                    <a:pt x="285" y="231"/>
                  </a:lnTo>
                  <a:lnTo>
                    <a:pt x="291" y="229"/>
                  </a:lnTo>
                  <a:lnTo>
                    <a:pt x="297" y="227"/>
                  </a:lnTo>
                  <a:lnTo>
                    <a:pt x="302" y="225"/>
                  </a:lnTo>
                  <a:lnTo>
                    <a:pt x="306" y="223"/>
                  </a:lnTo>
                  <a:lnTo>
                    <a:pt x="312" y="221"/>
                  </a:lnTo>
                  <a:lnTo>
                    <a:pt x="318" y="221"/>
                  </a:lnTo>
                  <a:lnTo>
                    <a:pt x="322" y="219"/>
                  </a:lnTo>
                  <a:lnTo>
                    <a:pt x="329" y="215"/>
                  </a:lnTo>
                  <a:lnTo>
                    <a:pt x="335" y="211"/>
                  </a:lnTo>
                  <a:lnTo>
                    <a:pt x="339" y="207"/>
                  </a:lnTo>
                  <a:lnTo>
                    <a:pt x="343" y="206"/>
                  </a:lnTo>
                  <a:lnTo>
                    <a:pt x="345" y="200"/>
                  </a:lnTo>
                  <a:lnTo>
                    <a:pt x="347" y="196"/>
                  </a:lnTo>
                  <a:lnTo>
                    <a:pt x="347" y="190"/>
                  </a:lnTo>
                  <a:lnTo>
                    <a:pt x="348" y="184"/>
                  </a:lnTo>
                  <a:lnTo>
                    <a:pt x="348" y="177"/>
                  </a:lnTo>
                  <a:lnTo>
                    <a:pt x="350" y="171"/>
                  </a:lnTo>
                  <a:lnTo>
                    <a:pt x="350" y="165"/>
                  </a:lnTo>
                  <a:lnTo>
                    <a:pt x="350" y="157"/>
                  </a:lnTo>
                  <a:lnTo>
                    <a:pt x="350" y="150"/>
                  </a:lnTo>
                  <a:lnTo>
                    <a:pt x="350" y="142"/>
                  </a:lnTo>
                  <a:lnTo>
                    <a:pt x="350" y="132"/>
                  </a:lnTo>
                  <a:lnTo>
                    <a:pt x="350" y="127"/>
                  </a:lnTo>
                  <a:lnTo>
                    <a:pt x="350" y="117"/>
                  </a:lnTo>
                  <a:lnTo>
                    <a:pt x="350" y="109"/>
                  </a:lnTo>
                  <a:lnTo>
                    <a:pt x="350" y="104"/>
                  </a:lnTo>
                  <a:lnTo>
                    <a:pt x="350" y="96"/>
                  </a:lnTo>
                  <a:lnTo>
                    <a:pt x="350" y="86"/>
                  </a:lnTo>
                  <a:lnTo>
                    <a:pt x="348" y="79"/>
                  </a:lnTo>
                  <a:lnTo>
                    <a:pt x="348" y="71"/>
                  </a:lnTo>
                  <a:lnTo>
                    <a:pt x="348" y="65"/>
                  </a:lnTo>
                  <a:lnTo>
                    <a:pt x="347" y="57"/>
                  </a:lnTo>
                  <a:lnTo>
                    <a:pt x="347" y="50"/>
                  </a:lnTo>
                  <a:lnTo>
                    <a:pt x="345" y="44"/>
                  </a:lnTo>
                  <a:lnTo>
                    <a:pt x="345" y="40"/>
                  </a:lnTo>
                  <a:lnTo>
                    <a:pt x="345" y="34"/>
                  </a:lnTo>
                  <a:lnTo>
                    <a:pt x="345" y="30"/>
                  </a:lnTo>
                  <a:lnTo>
                    <a:pt x="343" y="25"/>
                  </a:lnTo>
                  <a:lnTo>
                    <a:pt x="343" y="23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93" y="0"/>
                  </a:lnTo>
                  <a:lnTo>
                    <a:pt x="393" y="2"/>
                  </a:lnTo>
                  <a:lnTo>
                    <a:pt x="393" y="7"/>
                  </a:lnTo>
                  <a:lnTo>
                    <a:pt x="393" y="11"/>
                  </a:lnTo>
                  <a:lnTo>
                    <a:pt x="393" y="15"/>
                  </a:lnTo>
                  <a:lnTo>
                    <a:pt x="393" y="21"/>
                  </a:lnTo>
                  <a:lnTo>
                    <a:pt x="395" y="28"/>
                  </a:lnTo>
                  <a:lnTo>
                    <a:pt x="395" y="34"/>
                  </a:lnTo>
                  <a:lnTo>
                    <a:pt x="395" y="42"/>
                  </a:lnTo>
                  <a:lnTo>
                    <a:pt x="395" y="48"/>
                  </a:lnTo>
                  <a:lnTo>
                    <a:pt x="395" y="57"/>
                  </a:lnTo>
                  <a:lnTo>
                    <a:pt x="395" y="65"/>
                  </a:lnTo>
                  <a:lnTo>
                    <a:pt x="397" y="73"/>
                  </a:lnTo>
                  <a:lnTo>
                    <a:pt x="397" y="82"/>
                  </a:lnTo>
                  <a:lnTo>
                    <a:pt x="397" y="94"/>
                  </a:lnTo>
                  <a:lnTo>
                    <a:pt x="397" y="102"/>
                  </a:lnTo>
                  <a:lnTo>
                    <a:pt x="397" y="111"/>
                  </a:lnTo>
                  <a:lnTo>
                    <a:pt x="397" y="121"/>
                  </a:lnTo>
                  <a:lnTo>
                    <a:pt x="397" y="130"/>
                  </a:lnTo>
                  <a:lnTo>
                    <a:pt x="397" y="140"/>
                  </a:lnTo>
                  <a:lnTo>
                    <a:pt x="397" y="150"/>
                  </a:lnTo>
                  <a:lnTo>
                    <a:pt x="397" y="157"/>
                  </a:lnTo>
                  <a:lnTo>
                    <a:pt x="397" y="167"/>
                  </a:lnTo>
                  <a:lnTo>
                    <a:pt x="395" y="175"/>
                  </a:lnTo>
                  <a:lnTo>
                    <a:pt x="395" y="182"/>
                  </a:lnTo>
                  <a:lnTo>
                    <a:pt x="393" y="190"/>
                  </a:lnTo>
                  <a:lnTo>
                    <a:pt x="393" y="198"/>
                  </a:lnTo>
                  <a:lnTo>
                    <a:pt x="391" y="204"/>
                  </a:lnTo>
                  <a:lnTo>
                    <a:pt x="391" y="211"/>
                  </a:lnTo>
                  <a:lnTo>
                    <a:pt x="389" y="217"/>
                  </a:lnTo>
                  <a:lnTo>
                    <a:pt x="387" y="221"/>
                  </a:lnTo>
                  <a:lnTo>
                    <a:pt x="383" y="225"/>
                  </a:lnTo>
                  <a:lnTo>
                    <a:pt x="379" y="231"/>
                  </a:lnTo>
                  <a:lnTo>
                    <a:pt x="372" y="234"/>
                  </a:lnTo>
                  <a:lnTo>
                    <a:pt x="364" y="238"/>
                  </a:lnTo>
                  <a:lnTo>
                    <a:pt x="358" y="240"/>
                  </a:lnTo>
                  <a:lnTo>
                    <a:pt x="352" y="242"/>
                  </a:lnTo>
                  <a:lnTo>
                    <a:pt x="348" y="246"/>
                  </a:lnTo>
                  <a:lnTo>
                    <a:pt x="343" y="248"/>
                  </a:lnTo>
                  <a:lnTo>
                    <a:pt x="337" y="250"/>
                  </a:lnTo>
                  <a:lnTo>
                    <a:pt x="329" y="252"/>
                  </a:lnTo>
                  <a:lnTo>
                    <a:pt x="323" y="254"/>
                  </a:lnTo>
                  <a:lnTo>
                    <a:pt x="318" y="257"/>
                  </a:lnTo>
                  <a:lnTo>
                    <a:pt x="308" y="259"/>
                  </a:lnTo>
                  <a:lnTo>
                    <a:pt x="300" y="261"/>
                  </a:lnTo>
                  <a:lnTo>
                    <a:pt x="293" y="263"/>
                  </a:lnTo>
                  <a:lnTo>
                    <a:pt x="287" y="265"/>
                  </a:lnTo>
                  <a:lnTo>
                    <a:pt x="277" y="267"/>
                  </a:lnTo>
                  <a:lnTo>
                    <a:pt x="270" y="271"/>
                  </a:lnTo>
                  <a:lnTo>
                    <a:pt x="262" y="273"/>
                  </a:lnTo>
                  <a:lnTo>
                    <a:pt x="252" y="275"/>
                  </a:lnTo>
                  <a:lnTo>
                    <a:pt x="243" y="277"/>
                  </a:lnTo>
                  <a:lnTo>
                    <a:pt x="235" y="281"/>
                  </a:lnTo>
                  <a:lnTo>
                    <a:pt x="225" y="282"/>
                  </a:lnTo>
                  <a:lnTo>
                    <a:pt x="218" y="284"/>
                  </a:lnTo>
                  <a:lnTo>
                    <a:pt x="208" y="286"/>
                  </a:lnTo>
                  <a:lnTo>
                    <a:pt x="200" y="288"/>
                  </a:lnTo>
                  <a:lnTo>
                    <a:pt x="191" y="290"/>
                  </a:lnTo>
                  <a:lnTo>
                    <a:pt x="181" y="294"/>
                  </a:lnTo>
                  <a:lnTo>
                    <a:pt x="173" y="294"/>
                  </a:lnTo>
                  <a:lnTo>
                    <a:pt x="164" y="296"/>
                  </a:lnTo>
                  <a:lnTo>
                    <a:pt x="154" y="298"/>
                  </a:lnTo>
                  <a:lnTo>
                    <a:pt x="147" y="300"/>
                  </a:lnTo>
                  <a:lnTo>
                    <a:pt x="137" y="302"/>
                  </a:lnTo>
                  <a:lnTo>
                    <a:pt x="127" y="304"/>
                  </a:lnTo>
                  <a:lnTo>
                    <a:pt x="120" y="306"/>
                  </a:lnTo>
                  <a:lnTo>
                    <a:pt x="112" y="307"/>
                  </a:lnTo>
                  <a:lnTo>
                    <a:pt x="102" y="309"/>
                  </a:lnTo>
                  <a:lnTo>
                    <a:pt x="95" y="311"/>
                  </a:lnTo>
                  <a:lnTo>
                    <a:pt x="87" y="311"/>
                  </a:lnTo>
                  <a:lnTo>
                    <a:pt x="79" y="315"/>
                  </a:lnTo>
                  <a:lnTo>
                    <a:pt x="70" y="315"/>
                  </a:lnTo>
                  <a:lnTo>
                    <a:pt x="64" y="317"/>
                  </a:lnTo>
                  <a:lnTo>
                    <a:pt x="56" y="319"/>
                  </a:lnTo>
                  <a:lnTo>
                    <a:pt x="50" y="321"/>
                  </a:lnTo>
                  <a:lnTo>
                    <a:pt x="43" y="321"/>
                  </a:lnTo>
                  <a:lnTo>
                    <a:pt x="37" y="323"/>
                  </a:lnTo>
                  <a:lnTo>
                    <a:pt x="33" y="323"/>
                  </a:lnTo>
                  <a:lnTo>
                    <a:pt x="27" y="325"/>
                  </a:lnTo>
                  <a:lnTo>
                    <a:pt x="16" y="327"/>
                  </a:lnTo>
                  <a:lnTo>
                    <a:pt x="8" y="329"/>
                  </a:lnTo>
                  <a:lnTo>
                    <a:pt x="2" y="329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1" name="Freeform 87"/>
            <p:cNvSpPr>
              <a:spLocks/>
            </p:cNvSpPr>
            <p:nvPr/>
          </p:nvSpPr>
          <p:spPr bwMode="auto">
            <a:xfrm>
              <a:off x="1362" y="3451"/>
              <a:ext cx="115" cy="113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108" y="0"/>
                </a:cxn>
                <a:cxn ang="0">
                  <a:pos x="119" y="0"/>
                </a:cxn>
                <a:cxn ang="0">
                  <a:pos x="129" y="0"/>
                </a:cxn>
                <a:cxn ang="0">
                  <a:pos x="144" y="4"/>
                </a:cxn>
                <a:cxn ang="0">
                  <a:pos x="162" y="11"/>
                </a:cxn>
                <a:cxn ang="0">
                  <a:pos x="179" y="21"/>
                </a:cxn>
                <a:cxn ang="0">
                  <a:pos x="192" y="35"/>
                </a:cxn>
                <a:cxn ang="0">
                  <a:pos x="206" y="50"/>
                </a:cxn>
                <a:cxn ang="0">
                  <a:pos x="217" y="65"/>
                </a:cxn>
                <a:cxn ang="0">
                  <a:pos x="225" y="85"/>
                </a:cxn>
                <a:cxn ang="0">
                  <a:pos x="229" y="102"/>
                </a:cxn>
                <a:cxn ang="0">
                  <a:pos x="231" y="121"/>
                </a:cxn>
                <a:cxn ang="0">
                  <a:pos x="229" y="140"/>
                </a:cxn>
                <a:cxn ang="0">
                  <a:pos x="223" y="158"/>
                </a:cxn>
                <a:cxn ang="0">
                  <a:pos x="214" y="175"/>
                </a:cxn>
                <a:cxn ang="0">
                  <a:pos x="200" y="192"/>
                </a:cxn>
                <a:cxn ang="0">
                  <a:pos x="189" y="202"/>
                </a:cxn>
                <a:cxn ang="0">
                  <a:pos x="179" y="210"/>
                </a:cxn>
                <a:cxn ang="0">
                  <a:pos x="169" y="214"/>
                </a:cxn>
                <a:cxn ang="0">
                  <a:pos x="158" y="215"/>
                </a:cxn>
                <a:cxn ang="0">
                  <a:pos x="144" y="217"/>
                </a:cxn>
                <a:cxn ang="0">
                  <a:pos x="129" y="219"/>
                </a:cxn>
                <a:cxn ang="0">
                  <a:pos x="114" y="221"/>
                </a:cxn>
                <a:cxn ang="0">
                  <a:pos x="98" y="223"/>
                </a:cxn>
                <a:cxn ang="0">
                  <a:pos x="87" y="223"/>
                </a:cxn>
                <a:cxn ang="0">
                  <a:pos x="75" y="225"/>
                </a:cxn>
                <a:cxn ang="0">
                  <a:pos x="67" y="223"/>
                </a:cxn>
                <a:cxn ang="0">
                  <a:pos x="56" y="219"/>
                </a:cxn>
                <a:cxn ang="0">
                  <a:pos x="42" y="212"/>
                </a:cxn>
                <a:cxn ang="0">
                  <a:pos x="27" y="200"/>
                </a:cxn>
                <a:cxn ang="0">
                  <a:pos x="15" y="187"/>
                </a:cxn>
                <a:cxn ang="0">
                  <a:pos x="8" y="173"/>
                </a:cxn>
                <a:cxn ang="0">
                  <a:pos x="2" y="156"/>
                </a:cxn>
                <a:cxn ang="0">
                  <a:pos x="0" y="138"/>
                </a:cxn>
                <a:cxn ang="0">
                  <a:pos x="0" y="123"/>
                </a:cxn>
                <a:cxn ang="0">
                  <a:pos x="4" y="104"/>
                </a:cxn>
                <a:cxn ang="0">
                  <a:pos x="10" y="87"/>
                </a:cxn>
                <a:cxn ang="0">
                  <a:pos x="17" y="69"/>
                </a:cxn>
                <a:cxn ang="0">
                  <a:pos x="27" y="52"/>
                </a:cxn>
                <a:cxn ang="0">
                  <a:pos x="38" y="37"/>
                </a:cxn>
                <a:cxn ang="0">
                  <a:pos x="52" y="25"/>
                </a:cxn>
                <a:cxn ang="0">
                  <a:pos x="67" y="13"/>
                </a:cxn>
                <a:cxn ang="0">
                  <a:pos x="85" y="4"/>
                </a:cxn>
                <a:cxn ang="0">
                  <a:pos x="94" y="2"/>
                </a:cxn>
              </a:cxnLst>
              <a:rect l="0" t="0" r="r" b="b"/>
              <a:pathLst>
                <a:path w="231" h="225">
                  <a:moveTo>
                    <a:pt x="94" y="2"/>
                  </a:moveTo>
                  <a:lnTo>
                    <a:pt x="98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5" y="2"/>
                  </a:lnTo>
                  <a:lnTo>
                    <a:pt x="144" y="4"/>
                  </a:lnTo>
                  <a:lnTo>
                    <a:pt x="152" y="8"/>
                  </a:lnTo>
                  <a:lnTo>
                    <a:pt x="162" y="11"/>
                  </a:lnTo>
                  <a:lnTo>
                    <a:pt x="171" y="17"/>
                  </a:lnTo>
                  <a:lnTo>
                    <a:pt x="179" y="21"/>
                  </a:lnTo>
                  <a:lnTo>
                    <a:pt x="187" y="29"/>
                  </a:lnTo>
                  <a:lnTo>
                    <a:pt x="192" y="35"/>
                  </a:lnTo>
                  <a:lnTo>
                    <a:pt x="200" y="42"/>
                  </a:lnTo>
                  <a:lnTo>
                    <a:pt x="206" y="50"/>
                  </a:lnTo>
                  <a:lnTo>
                    <a:pt x="212" y="58"/>
                  </a:lnTo>
                  <a:lnTo>
                    <a:pt x="217" y="65"/>
                  </a:lnTo>
                  <a:lnTo>
                    <a:pt x="221" y="75"/>
                  </a:lnTo>
                  <a:lnTo>
                    <a:pt x="225" y="85"/>
                  </a:lnTo>
                  <a:lnTo>
                    <a:pt x="227" y="92"/>
                  </a:lnTo>
                  <a:lnTo>
                    <a:pt x="229" y="102"/>
                  </a:lnTo>
                  <a:lnTo>
                    <a:pt x="231" y="112"/>
                  </a:lnTo>
                  <a:lnTo>
                    <a:pt x="231" y="121"/>
                  </a:lnTo>
                  <a:lnTo>
                    <a:pt x="231" y="131"/>
                  </a:lnTo>
                  <a:lnTo>
                    <a:pt x="229" y="140"/>
                  </a:lnTo>
                  <a:lnTo>
                    <a:pt x="227" y="150"/>
                  </a:lnTo>
                  <a:lnTo>
                    <a:pt x="223" y="158"/>
                  </a:lnTo>
                  <a:lnTo>
                    <a:pt x="219" y="167"/>
                  </a:lnTo>
                  <a:lnTo>
                    <a:pt x="214" y="175"/>
                  </a:lnTo>
                  <a:lnTo>
                    <a:pt x="210" y="185"/>
                  </a:lnTo>
                  <a:lnTo>
                    <a:pt x="200" y="192"/>
                  </a:lnTo>
                  <a:lnTo>
                    <a:pt x="192" y="200"/>
                  </a:lnTo>
                  <a:lnTo>
                    <a:pt x="189" y="202"/>
                  </a:lnTo>
                  <a:lnTo>
                    <a:pt x="183" y="206"/>
                  </a:lnTo>
                  <a:lnTo>
                    <a:pt x="179" y="210"/>
                  </a:lnTo>
                  <a:lnTo>
                    <a:pt x="173" y="214"/>
                  </a:lnTo>
                  <a:lnTo>
                    <a:pt x="169" y="214"/>
                  </a:lnTo>
                  <a:lnTo>
                    <a:pt x="164" y="214"/>
                  </a:lnTo>
                  <a:lnTo>
                    <a:pt x="158" y="215"/>
                  </a:lnTo>
                  <a:lnTo>
                    <a:pt x="152" y="215"/>
                  </a:lnTo>
                  <a:lnTo>
                    <a:pt x="144" y="217"/>
                  </a:lnTo>
                  <a:lnTo>
                    <a:pt x="137" y="217"/>
                  </a:lnTo>
                  <a:lnTo>
                    <a:pt x="129" y="219"/>
                  </a:lnTo>
                  <a:lnTo>
                    <a:pt x="123" y="221"/>
                  </a:lnTo>
                  <a:lnTo>
                    <a:pt x="114" y="221"/>
                  </a:lnTo>
                  <a:lnTo>
                    <a:pt x="106" y="221"/>
                  </a:lnTo>
                  <a:lnTo>
                    <a:pt x="98" y="223"/>
                  </a:lnTo>
                  <a:lnTo>
                    <a:pt x="92" y="223"/>
                  </a:lnTo>
                  <a:lnTo>
                    <a:pt x="87" y="223"/>
                  </a:lnTo>
                  <a:lnTo>
                    <a:pt x="81" y="225"/>
                  </a:lnTo>
                  <a:lnTo>
                    <a:pt x="75" y="225"/>
                  </a:lnTo>
                  <a:lnTo>
                    <a:pt x="73" y="225"/>
                  </a:lnTo>
                  <a:lnTo>
                    <a:pt x="67" y="223"/>
                  </a:lnTo>
                  <a:lnTo>
                    <a:pt x="62" y="221"/>
                  </a:lnTo>
                  <a:lnTo>
                    <a:pt x="56" y="219"/>
                  </a:lnTo>
                  <a:lnTo>
                    <a:pt x="52" y="217"/>
                  </a:lnTo>
                  <a:lnTo>
                    <a:pt x="42" y="212"/>
                  </a:lnTo>
                  <a:lnTo>
                    <a:pt x="37" y="208"/>
                  </a:lnTo>
                  <a:lnTo>
                    <a:pt x="27" y="200"/>
                  </a:lnTo>
                  <a:lnTo>
                    <a:pt x="21" y="194"/>
                  </a:lnTo>
                  <a:lnTo>
                    <a:pt x="15" y="187"/>
                  </a:lnTo>
                  <a:lnTo>
                    <a:pt x="12" y="181"/>
                  </a:lnTo>
                  <a:lnTo>
                    <a:pt x="8" y="173"/>
                  </a:lnTo>
                  <a:lnTo>
                    <a:pt x="6" y="163"/>
                  </a:lnTo>
                  <a:lnTo>
                    <a:pt x="2" y="156"/>
                  </a:lnTo>
                  <a:lnTo>
                    <a:pt x="2" y="148"/>
                  </a:lnTo>
                  <a:lnTo>
                    <a:pt x="0" y="138"/>
                  </a:lnTo>
                  <a:lnTo>
                    <a:pt x="0" y="131"/>
                  </a:lnTo>
                  <a:lnTo>
                    <a:pt x="0" y="123"/>
                  </a:lnTo>
                  <a:lnTo>
                    <a:pt x="4" y="113"/>
                  </a:lnTo>
                  <a:lnTo>
                    <a:pt x="4" y="104"/>
                  </a:lnTo>
                  <a:lnTo>
                    <a:pt x="8" y="96"/>
                  </a:lnTo>
                  <a:lnTo>
                    <a:pt x="10" y="87"/>
                  </a:lnTo>
                  <a:lnTo>
                    <a:pt x="13" y="77"/>
                  </a:lnTo>
                  <a:lnTo>
                    <a:pt x="17" y="69"/>
                  </a:lnTo>
                  <a:lnTo>
                    <a:pt x="21" y="62"/>
                  </a:lnTo>
                  <a:lnTo>
                    <a:pt x="27" y="52"/>
                  </a:lnTo>
                  <a:lnTo>
                    <a:pt x="33" y="46"/>
                  </a:lnTo>
                  <a:lnTo>
                    <a:pt x="38" y="37"/>
                  </a:lnTo>
                  <a:lnTo>
                    <a:pt x="44" y="31"/>
                  </a:lnTo>
                  <a:lnTo>
                    <a:pt x="52" y="25"/>
                  </a:lnTo>
                  <a:lnTo>
                    <a:pt x="60" y="19"/>
                  </a:lnTo>
                  <a:lnTo>
                    <a:pt x="67" y="13"/>
                  </a:lnTo>
                  <a:lnTo>
                    <a:pt x="75" y="8"/>
                  </a:lnTo>
                  <a:lnTo>
                    <a:pt x="85" y="4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2" name="Freeform 88"/>
            <p:cNvSpPr>
              <a:spLocks/>
            </p:cNvSpPr>
            <p:nvPr/>
          </p:nvSpPr>
          <p:spPr bwMode="auto">
            <a:xfrm>
              <a:off x="1382" y="3473"/>
              <a:ext cx="74" cy="6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85" y="0"/>
                </a:cxn>
                <a:cxn ang="0">
                  <a:pos x="97" y="4"/>
                </a:cxn>
                <a:cxn ang="0">
                  <a:pos x="108" y="10"/>
                </a:cxn>
                <a:cxn ang="0">
                  <a:pos x="124" y="21"/>
                </a:cxn>
                <a:cxn ang="0">
                  <a:pos x="135" y="37"/>
                </a:cxn>
                <a:cxn ang="0">
                  <a:pos x="141" y="48"/>
                </a:cxn>
                <a:cxn ang="0">
                  <a:pos x="145" y="60"/>
                </a:cxn>
                <a:cxn ang="0">
                  <a:pos x="149" y="71"/>
                </a:cxn>
                <a:cxn ang="0">
                  <a:pos x="149" y="81"/>
                </a:cxn>
                <a:cxn ang="0">
                  <a:pos x="147" y="93"/>
                </a:cxn>
                <a:cxn ang="0">
                  <a:pos x="143" y="104"/>
                </a:cxn>
                <a:cxn ang="0">
                  <a:pos x="135" y="114"/>
                </a:cxn>
                <a:cxn ang="0">
                  <a:pos x="125" y="123"/>
                </a:cxn>
                <a:cxn ang="0">
                  <a:pos x="112" y="131"/>
                </a:cxn>
                <a:cxn ang="0">
                  <a:pos x="100" y="137"/>
                </a:cxn>
                <a:cxn ang="0">
                  <a:pos x="89" y="135"/>
                </a:cxn>
                <a:cxn ang="0">
                  <a:pos x="77" y="135"/>
                </a:cxn>
                <a:cxn ang="0">
                  <a:pos x="62" y="133"/>
                </a:cxn>
                <a:cxn ang="0">
                  <a:pos x="47" y="131"/>
                </a:cxn>
                <a:cxn ang="0">
                  <a:pos x="31" y="127"/>
                </a:cxn>
                <a:cxn ang="0">
                  <a:pos x="20" y="125"/>
                </a:cxn>
                <a:cxn ang="0">
                  <a:pos x="10" y="123"/>
                </a:cxn>
                <a:cxn ang="0">
                  <a:pos x="6" y="118"/>
                </a:cxn>
                <a:cxn ang="0">
                  <a:pos x="2" y="108"/>
                </a:cxn>
                <a:cxn ang="0">
                  <a:pos x="0" y="93"/>
                </a:cxn>
                <a:cxn ang="0">
                  <a:pos x="2" y="75"/>
                </a:cxn>
                <a:cxn ang="0">
                  <a:pos x="8" y="58"/>
                </a:cxn>
                <a:cxn ang="0">
                  <a:pos x="18" y="43"/>
                </a:cxn>
                <a:cxn ang="0">
                  <a:pos x="29" y="27"/>
                </a:cxn>
                <a:cxn ang="0">
                  <a:pos x="43" y="16"/>
                </a:cxn>
                <a:cxn ang="0">
                  <a:pos x="56" y="4"/>
                </a:cxn>
                <a:cxn ang="0">
                  <a:pos x="66" y="0"/>
                </a:cxn>
              </a:cxnLst>
              <a:rect l="0" t="0" r="r" b="b"/>
              <a:pathLst>
                <a:path w="149" h="137">
                  <a:moveTo>
                    <a:pt x="66" y="0"/>
                  </a:moveTo>
                  <a:lnTo>
                    <a:pt x="72" y="0"/>
                  </a:lnTo>
                  <a:lnTo>
                    <a:pt x="77" y="0"/>
                  </a:lnTo>
                  <a:lnTo>
                    <a:pt x="85" y="0"/>
                  </a:lnTo>
                  <a:lnTo>
                    <a:pt x="91" y="2"/>
                  </a:lnTo>
                  <a:lnTo>
                    <a:pt x="97" y="4"/>
                  </a:lnTo>
                  <a:lnTo>
                    <a:pt x="102" y="8"/>
                  </a:lnTo>
                  <a:lnTo>
                    <a:pt x="108" y="10"/>
                  </a:lnTo>
                  <a:lnTo>
                    <a:pt x="114" y="16"/>
                  </a:lnTo>
                  <a:lnTo>
                    <a:pt x="124" y="21"/>
                  </a:lnTo>
                  <a:lnTo>
                    <a:pt x="131" y="31"/>
                  </a:lnTo>
                  <a:lnTo>
                    <a:pt x="135" y="37"/>
                  </a:lnTo>
                  <a:lnTo>
                    <a:pt x="139" y="43"/>
                  </a:lnTo>
                  <a:lnTo>
                    <a:pt x="141" y="48"/>
                  </a:lnTo>
                  <a:lnTo>
                    <a:pt x="145" y="54"/>
                  </a:lnTo>
                  <a:lnTo>
                    <a:pt x="145" y="60"/>
                  </a:lnTo>
                  <a:lnTo>
                    <a:pt x="147" y="66"/>
                  </a:lnTo>
                  <a:lnTo>
                    <a:pt x="149" y="71"/>
                  </a:lnTo>
                  <a:lnTo>
                    <a:pt x="149" y="77"/>
                  </a:lnTo>
                  <a:lnTo>
                    <a:pt x="149" y="81"/>
                  </a:lnTo>
                  <a:lnTo>
                    <a:pt x="149" y="87"/>
                  </a:lnTo>
                  <a:lnTo>
                    <a:pt x="147" y="93"/>
                  </a:lnTo>
                  <a:lnTo>
                    <a:pt x="145" y="100"/>
                  </a:lnTo>
                  <a:lnTo>
                    <a:pt x="143" y="104"/>
                  </a:lnTo>
                  <a:lnTo>
                    <a:pt x="141" y="110"/>
                  </a:lnTo>
                  <a:lnTo>
                    <a:pt x="135" y="114"/>
                  </a:lnTo>
                  <a:lnTo>
                    <a:pt x="131" y="120"/>
                  </a:lnTo>
                  <a:lnTo>
                    <a:pt x="125" y="123"/>
                  </a:lnTo>
                  <a:lnTo>
                    <a:pt x="120" y="127"/>
                  </a:lnTo>
                  <a:lnTo>
                    <a:pt x="112" y="131"/>
                  </a:lnTo>
                  <a:lnTo>
                    <a:pt x="106" y="137"/>
                  </a:lnTo>
                  <a:lnTo>
                    <a:pt x="100" y="137"/>
                  </a:lnTo>
                  <a:lnTo>
                    <a:pt x="97" y="137"/>
                  </a:lnTo>
                  <a:lnTo>
                    <a:pt x="89" y="135"/>
                  </a:lnTo>
                  <a:lnTo>
                    <a:pt x="85" y="135"/>
                  </a:lnTo>
                  <a:lnTo>
                    <a:pt x="77" y="135"/>
                  </a:lnTo>
                  <a:lnTo>
                    <a:pt x="70" y="133"/>
                  </a:lnTo>
                  <a:lnTo>
                    <a:pt x="62" y="133"/>
                  </a:lnTo>
                  <a:lnTo>
                    <a:pt x="54" y="133"/>
                  </a:lnTo>
                  <a:lnTo>
                    <a:pt x="47" y="131"/>
                  </a:lnTo>
                  <a:lnTo>
                    <a:pt x="39" y="129"/>
                  </a:lnTo>
                  <a:lnTo>
                    <a:pt x="31" y="127"/>
                  </a:lnTo>
                  <a:lnTo>
                    <a:pt x="25" y="127"/>
                  </a:lnTo>
                  <a:lnTo>
                    <a:pt x="20" y="125"/>
                  </a:lnTo>
                  <a:lnTo>
                    <a:pt x="14" y="123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6" y="118"/>
                  </a:lnTo>
                  <a:lnTo>
                    <a:pt x="4" y="112"/>
                  </a:lnTo>
                  <a:lnTo>
                    <a:pt x="2" y="108"/>
                  </a:lnTo>
                  <a:lnTo>
                    <a:pt x="2" y="102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2" y="75"/>
                  </a:lnTo>
                  <a:lnTo>
                    <a:pt x="6" y="66"/>
                  </a:lnTo>
                  <a:lnTo>
                    <a:pt x="8" y="58"/>
                  </a:lnTo>
                  <a:lnTo>
                    <a:pt x="14" y="50"/>
                  </a:lnTo>
                  <a:lnTo>
                    <a:pt x="18" y="43"/>
                  </a:lnTo>
                  <a:lnTo>
                    <a:pt x="23" y="35"/>
                  </a:lnTo>
                  <a:lnTo>
                    <a:pt x="29" y="27"/>
                  </a:lnTo>
                  <a:lnTo>
                    <a:pt x="35" y="21"/>
                  </a:lnTo>
                  <a:lnTo>
                    <a:pt x="43" y="16"/>
                  </a:lnTo>
                  <a:lnTo>
                    <a:pt x="50" y="10"/>
                  </a:lnTo>
                  <a:lnTo>
                    <a:pt x="56" y="4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9E0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3" name="Freeform 89"/>
            <p:cNvSpPr>
              <a:spLocks/>
            </p:cNvSpPr>
            <p:nvPr/>
          </p:nvSpPr>
          <p:spPr bwMode="auto">
            <a:xfrm>
              <a:off x="2299" y="3330"/>
              <a:ext cx="144" cy="148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83" y="0"/>
                </a:cxn>
                <a:cxn ang="0">
                  <a:pos x="206" y="3"/>
                </a:cxn>
                <a:cxn ang="0">
                  <a:pos x="225" y="11"/>
                </a:cxn>
                <a:cxn ang="0">
                  <a:pos x="245" y="25"/>
                </a:cxn>
                <a:cxn ang="0">
                  <a:pos x="258" y="40"/>
                </a:cxn>
                <a:cxn ang="0">
                  <a:pos x="272" y="59"/>
                </a:cxn>
                <a:cxn ang="0">
                  <a:pos x="279" y="78"/>
                </a:cxn>
                <a:cxn ang="0">
                  <a:pos x="285" y="100"/>
                </a:cxn>
                <a:cxn ang="0">
                  <a:pos x="287" y="125"/>
                </a:cxn>
                <a:cxn ang="0">
                  <a:pos x="289" y="148"/>
                </a:cxn>
                <a:cxn ang="0">
                  <a:pos x="285" y="171"/>
                </a:cxn>
                <a:cxn ang="0">
                  <a:pos x="281" y="192"/>
                </a:cxn>
                <a:cxn ang="0">
                  <a:pos x="274" y="215"/>
                </a:cxn>
                <a:cxn ang="0">
                  <a:pos x="262" y="234"/>
                </a:cxn>
                <a:cxn ang="0">
                  <a:pos x="251" y="252"/>
                </a:cxn>
                <a:cxn ang="0">
                  <a:pos x="235" y="269"/>
                </a:cxn>
                <a:cxn ang="0">
                  <a:pos x="216" y="280"/>
                </a:cxn>
                <a:cxn ang="0">
                  <a:pos x="197" y="290"/>
                </a:cxn>
                <a:cxn ang="0">
                  <a:pos x="174" y="294"/>
                </a:cxn>
                <a:cxn ang="0">
                  <a:pos x="149" y="296"/>
                </a:cxn>
                <a:cxn ang="0">
                  <a:pos x="125" y="292"/>
                </a:cxn>
                <a:cxn ang="0">
                  <a:pos x="106" y="288"/>
                </a:cxn>
                <a:cxn ang="0">
                  <a:pos x="89" y="284"/>
                </a:cxn>
                <a:cxn ang="0">
                  <a:pos x="74" y="277"/>
                </a:cxn>
                <a:cxn ang="0">
                  <a:pos x="56" y="267"/>
                </a:cxn>
                <a:cxn ang="0">
                  <a:pos x="33" y="244"/>
                </a:cxn>
                <a:cxn ang="0">
                  <a:pos x="16" y="217"/>
                </a:cxn>
                <a:cxn ang="0">
                  <a:pos x="6" y="188"/>
                </a:cxn>
                <a:cxn ang="0">
                  <a:pos x="0" y="173"/>
                </a:cxn>
                <a:cxn ang="0">
                  <a:pos x="0" y="155"/>
                </a:cxn>
                <a:cxn ang="0">
                  <a:pos x="0" y="140"/>
                </a:cxn>
                <a:cxn ang="0">
                  <a:pos x="0" y="125"/>
                </a:cxn>
                <a:cxn ang="0">
                  <a:pos x="4" y="107"/>
                </a:cxn>
                <a:cxn ang="0">
                  <a:pos x="10" y="92"/>
                </a:cxn>
                <a:cxn ang="0">
                  <a:pos x="20" y="71"/>
                </a:cxn>
                <a:cxn ang="0">
                  <a:pos x="39" y="46"/>
                </a:cxn>
                <a:cxn ang="0">
                  <a:pos x="60" y="28"/>
                </a:cxn>
                <a:cxn ang="0">
                  <a:pos x="75" y="23"/>
                </a:cxn>
                <a:cxn ang="0">
                  <a:pos x="93" y="17"/>
                </a:cxn>
                <a:cxn ang="0">
                  <a:pos x="112" y="11"/>
                </a:cxn>
                <a:cxn ang="0">
                  <a:pos x="131" y="5"/>
                </a:cxn>
              </a:cxnLst>
              <a:rect l="0" t="0" r="r" b="b"/>
              <a:pathLst>
                <a:path w="289" h="296">
                  <a:moveTo>
                    <a:pt x="139" y="3"/>
                  </a:moveTo>
                  <a:lnTo>
                    <a:pt x="149" y="1"/>
                  </a:lnTo>
                  <a:lnTo>
                    <a:pt x="158" y="0"/>
                  </a:lnTo>
                  <a:lnTo>
                    <a:pt x="166" y="0"/>
                  </a:lnTo>
                  <a:lnTo>
                    <a:pt x="175" y="0"/>
                  </a:lnTo>
                  <a:lnTo>
                    <a:pt x="183" y="0"/>
                  </a:lnTo>
                  <a:lnTo>
                    <a:pt x="191" y="0"/>
                  </a:lnTo>
                  <a:lnTo>
                    <a:pt x="199" y="1"/>
                  </a:lnTo>
                  <a:lnTo>
                    <a:pt x="206" y="3"/>
                  </a:lnTo>
                  <a:lnTo>
                    <a:pt x="214" y="5"/>
                  </a:lnTo>
                  <a:lnTo>
                    <a:pt x="220" y="9"/>
                  </a:lnTo>
                  <a:lnTo>
                    <a:pt x="225" y="11"/>
                  </a:lnTo>
                  <a:lnTo>
                    <a:pt x="233" y="15"/>
                  </a:lnTo>
                  <a:lnTo>
                    <a:pt x="239" y="19"/>
                  </a:lnTo>
                  <a:lnTo>
                    <a:pt x="245" y="25"/>
                  </a:lnTo>
                  <a:lnTo>
                    <a:pt x="251" y="30"/>
                  </a:lnTo>
                  <a:lnTo>
                    <a:pt x="254" y="36"/>
                  </a:lnTo>
                  <a:lnTo>
                    <a:pt x="258" y="40"/>
                  </a:lnTo>
                  <a:lnTo>
                    <a:pt x="262" y="46"/>
                  </a:lnTo>
                  <a:lnTo>
                    <a:pt x="266" y="51"/>
                  </a:lnTo>
                  <a:lnTo>
                    <a:pt x="272" y="59"/>
                  </a:lnTo>
                  <a:lnTo>
                    <a:pt x="274" y="65"/>
                  </a:lnTo>
                  <a:lnTo>
                    <a:pt x="277" y="71"/>
                  </a:lnTo>
                  <a:lnTo>
                    <a:pt x="279" y="78"/>
                  </a:lnTo>
                  <a:lnTo>
                    <a:pt x="283" y="86"/>
                  </a:lnTo>
                  <a:lnTo>
                    <a:pt x="283" y="94"/>
                  </a:lnTo>
                  <a:lnTo>
                    <a:pt x="285" y="100"/>
                  </a:lnTo>
                  <a:lnTo>
                    <a:pt x="285" y="107"/>
                  </a:lnTo>
                  <a:lnTo>
                    <a:pt x="287" y="117"/>
                  </a:lnTo>
                  <a:lnTo>
                    <a:pt x="287" y="125"/>
                  </a:lnTo>
                  <a:lnTo>
                    <a:pt x="289" y="130"/>
                  </a:lnTo>
                  <a:lnTo>
                    <a:pt x="289" y="140"/>
                  </a:lnTo>
                  <a:lnTo>
                    <a:pt x="289" y="148"/>
                  </a:lnTo>
                  <a:lnTo>
                    <a:pt x="289" y="155"/>
                  </a:lnTo>
                  <a:lnTo>
                    <a:pt x="287" y="163"/>
                  </a:lnTo>
                  <a:lnTo>
                    <a:pt x="285" y="171"/>
                  </a:lnTo>
                  <a:lnTo>
                    <a:pt x="285" y="178"/>
                  </a:lnTo>
                  <a:lnTo>
                    <a:pt x="283" y="186"/>
                  </a:lnTo>
                  <a:lnTo>
                    <a:pt x="281" y="192"/>
                  </a:lnTo>
                  <a:lnTo>
                    <a:pt x="279" y="200"/>
                  </a:lnTo>
                  <a:lnTo>
                    <a:pt x="277" y="207"/>
                  </a:lnTo>
                  <a:lnTo>
                    <a:pt x="274" y="215"/>
                  </a:lnTo>
                  <a:lnTo>
                    <a:pt x="270" y="221"/>
                  </a:lnTo>
                  <a:lnTo>
                    <a:pt x="266" y="227"/>
                  </a:lnTo>
                  <a:lnTo>
                    <a:pt x="262" y="234"/>
                  </a:lnTo>
                  <a:lnTo>
                    <a:pt x="258" y="240"/>
                  </a:lnTo>
                  <a:lnTo>
                    <a:pt x="254" y="246"/>
                  </a:lnTo>
                  <a:lnTo>
                    <a:pt x="251" y="252"/>
                  </a:lnTo>
                  <a:lnTo>
                    <a:pt x="247" y="259"/>
                  </a:lnTo>
                  <a:lnTo>
                    <a:pt x="241" y="263"/>
                  </a:lnTo>
                  <a:lnTo>
                    <a:pt x="235" y="269"/>
                  </a:lnTo>
                  <a:lnTo>
                    <a:pt x="229" y="273"/>
                  </a:lnTo>
                  <a:lnTo>
                    <a:pt x="224" y="277"/>
                  </a:lnTo>
                  <a:lnTo>
                    <a:pt x="216" y="280"/>
                  </a:lnTo>
                  <a:lnTo>
                    <a:pt x="210" y="284"/>
                  </a:lnTo>
                  <a:lnTo>
                    <a:pt x="202" y="286"/>
                  </a:lnTo>
                  <a:lnTo>
                    <a:pt x="197" y="290"/>
                  </a:lnTo>
                  <a:lnTo>
                    <a:pt x="189" y="292"/>
                  </a:lnTo>
                  <a:lnTo>
                    <a:pt x="181" y="294"/>
                  </a:lnTo>
                  <a:lnTo>
                    <a:pt x="174" y="294"/>
                  </a:lnTo>
                  <a:lnTo>
                    <a:pt x="166" y="296"/>
                  </a:lnTo>
                  <a:lnTo>
                    <a:pt x="156" y="296"/>
                  </a:lnTo>
                  <a:lnTo>
                    <a:pt x="149" y="296"/>
                  </a:lnTo>
                  <a:lnTo>
                    <a:pt x="141" y="294"/>
                  </a:lnTo>
                  <a:lnTo>
                    <a:pt x="131" y="292"/>
                  </a:lnTo>
                  <a:lnTo>
                    <a:pt x="125" y="292"/>
                  </a:lnTo>
                  <a:lnTo>
                    <a:pt x="118" y="290"/>
                  </a:lnTo>
                  <a:lnTo>
                    <a:pt x="112" y="290"/>
                  </a:lnTo>
                  <a:lnTo>
                    <a:pt x="106" y="288"/>
                  </a:lnTo>
                  <a:lnTo>
                    <a:pt x="100" y="286"/>
                  </a:lnTo>
                  <a:lnTo>
                    <a:pt x="95" y="286"/>
                  </a:lnTo>
                  <a:lnTo>
                    <a:pt x="89" y="284"/>
                  </a:lnTo>
                  <a:lnTo>
                    <a:pt x="85" y="282"/>
                  </a:lnTo>
                  <a:lnTo>
                    <a:pt x="79" y="280"/>
                  </a:lnTo>
                  <a:lnTo>
                    <a:pt x="74" y="277"/>
                  </a:lnTo>
                  <a:lnTo>
                    <a:pt x="70" y="275"/>
                  </a:lnTo>
                  <a:lnTo>
                    <a:pt x="66" y="273"/>
                  </a:lnTo>
                  <a:lnTo>
                    <a:pt x="56" y="267"/>
                  </a:lnTo>
                  <a:lnTo>
                    <a:pt x="49" y="259"/>
                  </a:lnTo>
                  <a:lnTo>
                    <a:pt x="41" y="252"/>
                  </a:lnTo>
                  <a:lnTo>
                    <a:pt x="33" y="244"/>
                  </a:lnTo>
                  <a:lnTo>
                    <a:pt x="27" y="236"/>
                  </a:lnTo>
                  <a:lnTo>
                    <a:pt x="22" y="227"/>
                  </a:lnTo>
                  <a:lnTo>
                    <a:pt x="16" y="217"/>
                  </a:lnTo>
                  <a:lnTo>
                    <a:pt x="12" y="207"/>
                  </a:lnTo>
                  <a:lnTo>
                    <a:pt x="8" y="198"/>
                  </a:lnTo>
                  <a:lnTo>
                    <a:pt x="6" y="188"/>
                  </a:lnTo>
                  <a:lnTo>
                    <a:pt x="4" y="184"/>
                  </a:lnTo>
                  <a:lnTo>
                    <a:pt x="2" y="178"/>
                  </a:lnTo>
                  <a:lnTo>
                    <a:pt x="0" y="173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46"/>
                  </a:lnTo>
                  <a:lnTo>
                    <a:pt x="0" y="140"/>
                  </a:lnTo>
                  <a:lnTo>
                    <a:pt x="0" y="134"/>
                  </a:lnTo>
                  <a:lnTo>
                    <a:pt x="0" y="128"/>
                  </a:lnTo>
                  <a:lnTo>
                    <a:pt x="0" y="125"/>
                  </a:lnTo>
                  <a:lnTo>
                    <a:pt x="0" y="119"/>
                  </a:lnTo>
                  <a:lnTo>
                    <a:pt x="2" y="113"/>
                  </a:lnTo>
                  <a:lnTo>
                    <a:pt x="4" y="107"/>
                  </a:lnTo>
                  <a:lnTo>
                    <a:pt x="6" y="103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12" y="86"/>
                  </a:lnTo>
                  <a:lnTo>
                    <a:pt x="14" y="82"/>
                  </a:lnTo>
                  <a:lnTo>
                    <a:pt x="20" y="71"/>
                  </a:lnTo>
                  <a:lnTo>
                    <a:pt x="25" y="63"/>
                  </a:lnTo>
                  <a:lnTo>
                    <a:pt x="31" y="53"/>
                  </a:lnTo>
                  <a:lnTo>
                    <a:pt x="39" y="46"/>
                  </a:lnTo>
                  <a:lnTo>
                    <a:pt x="49" y="38"/>
                  </a:lnTo>
                  <a:lnTo>
                    <a:pt x="58" y="30"/>
                  </a:lnTo>
                  <a:lnTo>
                    <a:pt x="60" y="28"/>
                  </a:lnTo>
                  <a:lnTo>
                    <a:pt x="64" y="26"/>
                  </a:lnTo>
                  <a:lnTo>
                    <a:pt x="70" y="25"/>
                  </a:lnTo>
                  <a:lnTo>
                    <a:pt x="75" y="23"/>
                  </a:lnTo>
                  <a:lnTo>
                    <a:pt x="81" y="21"/>
                  </a:lnTo>
                  <a:lnTo>
                    <a:pt x="87" y="19"/>
                  </a:lnTo>
                  <a:lnTo>
                    <a:pt x="93" y="17"/>
                  </a:lnTo>
                  <a:lnTo>
                    <a:pt x="100" y="15"/>
                  </a:lnTo>
                  <a:lnTo>
                    <a:pt x="106" y="11"/>
                  </a:lnTo>
                  <a:lnTo>
                    <a:pt x="112" y="11"/>
                  </a:lnTo>
                  <a:lnTo>
                    <a:pt x="116" y="9"/>
                  </a:lnTo>
                  <a:lnTo>
                    <a:pt x="124" y="7"/>
                  </a:lnTo>
                  <a:lnTo>
                    <a:pt x="131" y="5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4" name="Freeform 90"/>
            <p:cNvSpPr>
              <a:spLocks/>
            </p:cNvSpPr>
            <p:nvPr/>
          </p:nvSpPr>
          <p:spPr bwMode="auto">
            <a:xfrm>
              <a:off x="2314" y="3350"/>
              <a:ext cx="112" cy="108"/>
            </a:xfrm>
            <a:custGeom>
              <a:avLst/>
              <a:gdLst/>
              <a:ahLst/>
              <a:cxnLst>
                <a:cxn ang="0">
                  <a:pos x="79" y="4"/>
                </a:cxn>
                <a:cxn ang="0">
                  <a:pos x="94" y="0"/>
                </a:cxn>
                <a:cxn ang="0">
                  <a:pos x="110" y="0"/>
                </a:cxn>
                <a:cxn ang="0">
                  <a:pos x="127" y="0"/>
                </a:cxn>
                <a:cxn ang="0">
                  <a:pos x="141" y="2"/>
                </a:cxn>
                <a:cxn ang="0">
                  <a:pos x="156" y="6"/>
                </a:cxn>
                <a:cxn ang="0">
                  <a:pos x="169" y="11"/>
                </a:cxn>
                <a:cxn ang="0">
                  <a:pos x="183" y="19"/>
                </a:cxn>
                <a:cxn ang="0">
                  <a:pos x="194" y="27"/>
                </a:cxn>
                <a:cxn ang="0">
                  <a:pos x="202" y="36"/>
                </a:cxn>
                <a:cxn ang="0">
                  <a:pos x="212" y="48"/>
                </a:cxn>
                <a:cxn ang="0">
                  <a:pos x="218" y="60"/>
                </a:cxn>
                <a:cxn ang="0">
                  <a:pos x="221" y="73"/>
                </a:cxn>
                <a:cxn ang="0">
                  <a:pos x="223" y="86"/>
                </a:cxn>
                <a:cxn ang="0">
                  <a:pos x="223" y="104"/>
                </a:cxn>
                <a:cxn ang="0">
                  <a:pos x="221" y="121"/>
                </a:cxn>
                <a:cxn ang="0">
                  <a:pos x="218" y="137"/>
                </a:cxn>
                <a:cxn ang="0">
                  <a:pos x="214" y="148"/>
                </a:cxn>
                <a:cxn ang="0">
                  <a:pos x="210" y="160"/>
                </a:cxn>
                <a:cxn ang="0">
                  <a:pos x="204" y="171"/>
                </a:cxn>
                <a:cxn ang="0">
                  <a:pos x="196" y="185"/>
                </a:cxn>
                <a:cxn ang="0">
                  <a:pos x="181" y="198"/>
                </a:cxn>
                <a:cxn ang="0">
                  <a:pos x="164" y="208"/>
                </a:cxn>
                <a:cxn ang="0">
                  <a:pos x="148" y="212"/>
                </a:cxn>
                <a:cxn ang="0">
                  <a:pos x="137" y="213"/>
                </a:cxn>
                <a:cxn ang="0">
                  <a:pos x="127" y="213"/>
                </a:cxn>
                <a:cxn ang="0">
                  <a:pos x="116" y="213"/>
                </a:cxn>
                <a:cxn ang="0">
                  <a:pos x="106" y="213"/>
                </a:cxn>
                <a:cxn ang="0">
                  <a:pos x="96" y="212"/>
                </a:cxn>
                <a:cxn ang="0">
                  <a:pos x="85" y="208"/>
                </a:cxn>
                <a:cxn ang="0">
                  <a:pos x="75" y="206"/>
                </a:cxn>
                <a:cxn ang="0">
                  <a:pos x="58" y="198"/>
                </a:cxn>
                <a:cxn ang="0">
                  <a:pos x="41" y="185"/>
                </a:cxn>
                <a:cxn ang="0">
                  <a:pos x="25" y="169"/>
                </a:cxn>
                <a:cxn ang="0">
                  <a:pos x="14" y="150"/>
                </a:cxn>
                <a:cxn ang="0">
                  <a:pos x="6" y="137"/>
                </a:cxn>
                <a:cxn ang="0">
                  <a:pos x="2" y="125"/>
                </a:cxn>
                <a:cxn ang="0">
                  <a:pos x="0" y="113"/>
                </a:cxn>
                <a:cxn ang="0">
                  <a:pos x="0" y="100"/>
                </a:cxn>
                <a:cxn ang="0">
                  <a:pos x="2" y="86"/>
                </a:cxn>
                <a:cxn ang="0">
                  <a:pos x="4" y="75"/>
                </a:cxn>
                <a:cxn ang="0">
                  <a:pos x="8" y="61"/>
                </a:cxn>
                <a:cxn ang="0">
                  <a:pos x="16" y="50"/>
                </a:cxn>
                <a:cxn ang="0">
                  <a:pos x="23" y="40"/>
                </a:cxn>
                <a:cxn ang="0">
                  <a:pos x="33" y="31"/>
                </a:cxn>
                <a:cxn ang="0">
                  <a:pos x="44" y="25"/>
                </a:cxn>
                <a:cxn ang="0">
                  <a:pos x="52" y="17"/>
                </a:cxn>
                <a:cxn ang="0">
                  <a:pos x="66" y="10"/>
                </a:cxn>
                <a:cxn ang="0">
                  <a:pos x="71" y="8"/>
                </a:cxn>
              </a:cxnLst>
              <a:rect l="0" t="0" r="r" b="b"/>
              <a:pathLst>
                <a:path w="223" h="215">
                  <a:moveTo>
                    <a:pt x="71" y="8"/>
                  </a:moveTo>
                  <a:lnTo>
                    <a:pt x="79" y="4"/>
                  </a:lnTo>
                  <a:lnTo>
                    <a:pt x="87" y="2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9" y="0"/>
                  </a:lnTo>
                  <a:lnTo>
                    <a:pt x="127" y="0"/>
                  </a:lnTo>
                  <a:lnTo>
                    <a:pt x="135" y="2"/>
                  </a:lnTo>
                  <a:lnTo>
                    <a:pt x="141" y="2"/>
                  </a:lnTo>
                  <a:lnTo>
                    <a:pt x="148" y="4"/>
                  </a:lnTo>
                  <a:lnTo>
                    <a:pt x="156" y="6"/>
                  </a:lnTo>
                  <a:lnTo>
                    <a:pt x="164" y="10"/>
                  </a:lnTo>
                  <a:lnTo>
                    <a:pt x="169" y="11"/>
                  </a:lnTo>
                  <a:lnTo>
                    <a:pt x="177" y="15"/>
                  </a:lnTo>
                  <a:lnTo>
                    <a:pt x="183" y="19"/>
                  </a:lnTo>
                  <a:lnTo>
                    <a:pt x="189" y="23"/>
                  </a:lnTo>
                  <a:lnTo>
                    <a:pt x="194" y="27"/>
                  </a:lnTo>
                  <a:lnTo>
                    <a:pt x="198" y="31"/>
                  </a:lnTo>
                  <a:lnTo>
                    <a:pt x="202" y="36"/>
                  </a:lnTo>
                  <a:lnTo>
                    <a:pt x="208" y="42"/>
                  </a:lnTo>
                  <a:lnTo>
                    <a:pt x="212" y="48"/>
                  </a:lnTo>
                  <a:lnTo>
                    <a:pt x="216" y="54"/>
                  </a:lnTo>
                  <a:lnTo>
                    <a:pt x="218" y="60"/>
                  </a:lnTo>
                  <a:lnTo>
                    <a:pt x="221" y="67"/>
                  </a:lnTo>
                  <a:lnTo>
                    <a:pt x="221" y="73"/>
                  </a:lnTo>
                  <a:lnTo>
                    <a:pt x="223" y="81"/>
                  </a:lnTo>
                  <a:lnTo>
                    <a:pt x="223" y="86"/>
                  </a:lnTo>
                  <a:lnTo>
                    <a:pt x="223" y="96"/>
                  </a:lnTo>
                  <a:lnTo>
                    <a:pt x="223" y="104"/>
                  </a:lnTo>
                  <a:lnTo>
                    <a:pt x="223" y="112"/>
                  </a:lnTo>
                  <a:lnTo>
                    <a:pt x="221" y="121"/>
                  </a:lnTo>
                  <a:lnTo>
                    <a:pt x="220" y="131"/>
                  </a:lnTo>
                  <a:lnTo>
                    <a:pt x="218" y="137"/>
                  </a:lnTo>
                  <a:lnTo>
                    <a:pt x="216" y="144"/>
                  </a:lnTo>
                  <a:lnTo>
                    <a:pt x="214" y="148"/>
                  </a:lnTo>
                  <a:lnTo>
                    <a:pt x="214" y="156"/>
                  </a:lnTo>
                  <a:lnTo>
                    <a:pt x="210" y="160"/>
                  </a:lnTo>
                  <a:lnTo>
                    <a:pt x="208" y="165"/>
                  </a:lnTo>
                  <a:lnTo>
                    <a:pt x="204" y="171"/>
                  </a:lnTo>
                  <a:lnTo>
                    <a:pt x="202" y="177"/>
                  </a:lnTo>
                  <a:lnTo>
                    <a:pt x="196" y="185"/>
                  </a:lnTo>
                  <a:lnTo>
                    <a:pt x="189" y="192"/>
                  </a:lnTo>
                  <a:lnTo>
                    <a:pt x="181" y="198"/>
                  </a:lnTo>
                  <a:lnTo>
                    <a:pt x="173" y="206"/>
                  </a:lnTo>
                  <a:lnTo>
                    <a:pt x="164" y="208"/>
                  </a:lnTo>
                  <a:lnTo>
                    <a:pt x="154" y="212"/>
                  </a:lnTo>
                  <a:lnTo>
                    <a:pt x="148" y="212"/>
                  </a:lnTo>
                  <a:lnTo>
                    <a:pt x="143" y="213"/>
                  </a:lnTo>
                  <a:lnTo>
                    <a:pt x="137" y="213"/>
                  </a:lnTo>
                  <a:lnTo>
                    <a:pt x="133" y="215"/>
                  </a:lnTo>
                  <a:lnTo>
                    <a:pt x="127" y="213"/>
                  </a:lnTo>
                  <a:lnTo>
                    <a:pt x="121" y="213"/>
                  </a:lnTo>
                  <a:lnTo>
                    <a:pt x="116" y="213"/>
                  </a:lnTo>
                  <a:lnTo>
                    <a:pt x="112" y="213"/>
                  </a:lnTo>
                  <a:lnTo>
                    <a:pt x="106" y="213"/>
                  </a:lnTo>
                  <a:lnTo>
                    <a:pt x="102" y="213"/>
                  </a:lnTo>
                  <a:lnTo>
                    <a:pt x="96" y="212"/>
                  </a:lnTo>
                  <a:lnTo>
                    <a:pt x="91" y="212"/>
                  </a:lnTo>
                  <a:lnTo>
                    <a:pt x="85" y="208"/>
                  </a:lnTo>
                  <a:lnTo>
                    <a:pt x="81" y="206"/>
                  </a:lnTo>
                  <a:lnTo>
                    <a:pt x="75" y="206"/>
                  </a:lnTo>
                  <a:lnTo>
                    <a:pt x="69" y="204"/>
                  </a:lnTo>
                  <a:lnTo>
                    <a:pt x="58" y="198"/>
                  </a:lnTo>
                  <a:lnTo>
                    <a:pt x="50" y="192"/>
                  </a:lnTo>
                  <a:lnTo>
                    <a:pt x="41" y="185"/>
                  </a:lnTo>
                  <a:lnTo>
                    <a:pt x="33" y="177"/>
                  </a:lnTo>
                  <a:lnTo>
                    <a:pt x="25" y="169"/>
                  </a:lnTo>
                  <a:lnTo>
                    <a:pt x="19" y="162"/>
                  </a:lnTo>
                  <a:lnTo>
                    <a:pt x="14" y="150"/>
                  </a:lnTo>
                  <a:lnTo>
                    <a:pt x="8" y="142"/>
                  </a:lnTo>
                  <a:lnTo>
                    <a:pt x="6" y="137"/>
                  </a:lnTo>
                  <a:lnTo>
                    <a:pt x="4" y="131"/>
                  </a:lnTo>
                  <a:lnTo>
                    <a:pt x="2" y="125"/>
                  </a:lnTo>
                  <a:lnTo>
                    <a:pt x="2" y="119"/>
                  </a:lnTo>
                  <a:lnTo>
                    <a:pt x="0" y="113"/>
                  </a:lnTo>
                  <a:lnTo>
                    <a:pt x="0" y="106"/>
                  </a:lnTo>
                  <a:lnTo>
                    <a:pt x="0" y="100"/>
                  </a:lnTo>
                  <a:lnTo>
                    <a:pt x="2" y="94"/>
                  </a:lnTo>
                  <a:lnTo>
                    <a:pt x="2" y="86"/>
                  </a:lnTo>
                  <a:lnTo>
                    <a:pt x="4" y="81"/>
                  </a:lnTo>
                  <a:lnTo>
                    <a:pt x="4" y="75"/>
                  </a:lnTo>
                  <a:lnTo>
                    <a:pt x="8" y="69"/>
                  </a:lnTo>
                  <a:lnTo>
                    <a:pt x="8" y="61"/>
                  </a:lnTo>
                  <a:lnTo>
                    <a:pt x="12" y="56"/>
                  </a:lnTo>
                  <a:lnTo>
                    <a:pt x="16" y="50"/>
                  </a:lnTo>
                  <a:lnTo>
                    <a:pt x="19" y="46"/>
                  </a:lnTo>
                  <a:lnTo>
                    <a:pt x="23" y="40"/>
                  </a:lnTo>
                  <a:lnTo>
                    <a:pt x="29" y="35"/>
                  </a:lnTo>
                  <a:lnTo>
                    <a:pt x="33" y="31"/>
                  </a:lnTo>
                  <a:lnTo>
                    <a:pt x="39" y="27"/>
                  </a:lnTo>
                  <a:lnTo>
                    <a:pt x="44" y="25"/>
                  </a:lnTo>
                  <a:lnTo>
                    <a:pt x="48" y="21"/>
                  </a:lnTo>
                  <a:lnTo>
                    <a:pt x="52" y="17"/>
                  </a:lnTo>
                  <a:lnTo>
                    <a:pt x="58" y="15"/>
                  </a:lnTo>
                  <a:lnTo>
                    <a:pt x="66" y="10"/>
                  </a:lnTo>
                  <a:lnTo>
                    <a:pt x="71" y="8"/>
                  </a:lnTo>
                  <a:lnTo>
                    <a:pt x="71" y="8"/>
                  </a:lnTo>
                  <a:close/>
                </a:path>
              </a:pathLst>
            </a:custGeom>
            <a:solidFill>
              <a:srgbClr val="FF00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5" name="Freeform 91"/>
            <p:cNvSpPr>
              <a:spLocks/>
            </p:cNvSpPr>
            <p:nvPr/>
          </p:nvSpPr>
          <p:spPr bwMode="auto">
            <a:xfrm>
              <a:off x="2335" y="3364"/>
              <a:ext cx="80" cy="80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86" y="0"/>
                </a:cxn>
                <a:cxn ang="0">
                  <a:pos x="103" y="0"/>
                </a:cxn>
                <a:cxn ang="0">
                  <a:pos x="119" y="8"/>
                </a:cxn>
                <a:cxn ang="0">
                  <a:pos x="132" y="17"/>
                </a:cxn>
                <a:cxn ang="0">
                  <a:pos x="142" y="29"/>
                </a:cxn>
                <a:cxn ang="0">
                  <a:pos x="151" y="44"/>
                </a:cxn>
                <a:cxn ang="0">
                  <a:pos x="157" y="59"/>
                </a:cxn>
                <a:cxn ang="0">
                  <a:pos x="159" y="77"/>
                </a:cxn>
                <a:cxn ang="0">
                  <a:pos x="159" y="92"/>
                </a:cxn>
                <a:cxn ang="0">
                  <a:pos x="155" y="110"/>
                </a:cxn>
                <a:cxn ang="0">
                  <a:pos x="151" y="123"/>
                </a:cxn>
                <a:cxn ang="0">
                  <a:pos x="142" y="136"/>
                </a:cxn>
                <a:cxn ang="0">
                  <a:pos x="128" y="148"/>
                </a:cxn>
                <a:cxn ang="0">
                  <a:pos x="113" y="154"/>
                </a:cxn>
                <a:cxn ang="0">
                  <a:pos x="100" y="158"/>
                </a:cxn>
                <a:cxn ang="0">
                  <a:pos x="90" y="160"/>
                </a:cxn>
                <a:cxn ang="0">
                  <a:pos x="80" y="160"/>
                </a:cxn>
                <a:cxn ang="0">
                  <a:pos x="69" y="160"/>
                </a:cxn>
                <a:cxn ang="0">
                  <a:pos x="57" y="158"/>
                </a:cxn>
                <a:cxn ang="0">
                  <a:pos x="40" y="152"/>
                </a:cxn>
                <a:cxn ang="0">
                  <a:pos x="28" y="144"/>
                </a:cxn>
                <a:cxn ang="0">
                  <a:pos x="17" y="133"/>
                </a:cxn>
                <a:cxn ang="0">
                  <a:pos x="9" y="121"/>
                </a:cxn>
                <a:cxn ang="0">
                  <a:pos x="3" y="106"/>
                </a:cxn>
                <a:cxn ang="0">
                  <a:pos x="0" y="90"/>
                </a:cxn>
                <a:cxn ang="0">
                  <a:pos x="0" y="77"/>
                </a:cxn>
                <a:cxn ang="0">
                  <a:pos x="1" y="63"/>
                </a:cxn>
                <a:cxn ang="0">
                  <a:pos x="5" y="54"/>
                </a:cxn>
                <a:cxn ang="0">
                  <a:pos x="9" y="42"/>
                </a:cxn>
                <a:cxn ang="0">
                  <a:pos x="17" y="33"/>
                </a:cxn>
                <a:cxn ang="0">
                  <a:pos x="26" y="21"/>
                </a:cxn>
                <a:cxn ang="0">
                  <a:pos x="38" y="13"/>
                </a:cxn>
                <a:cxn ang="0">
                  <a:pos x="50" y="6"/>
                </a:cxn>
                <a:cxn ang="0">
                  <a:pos x="57" y="4"/>
                </a:cxn>
              </a:cxnLst>
              <a:rect l="0" t="0" r="r" b="b"/>
              <a:pathLst>
                <a:path w="159" h="160">
                  <a:moveTo>
                    <a:pt x="57" y="4"/>
                  </a:moveTo>
                  <a:lnTo>
                    <a:pt x="67" y="0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1" y="4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2" y="17"/>
                  </a:lnTo>
                  <a:lnTo>
                    <a:pt x="138" y="23"/>
                  </a:lnTo>
                  <a:lnTo>
                    <a:pt x="142" y="29"/>
                  </a:lnTo>
                  <a:lnTo>
                    <a:pt x="148" y="36"/>
                  </a:lnTo>
                  <a:lnTo>
                    <a:pt x="151" y="44"/>
                  </a:lnTo>
                  <a:lnTo>
                    <a:pt x="153" y="52"/>
                  </a:lnTo>
                  <a:lnTo>
                    <a:pt x="157" y="59"/>
                  </a:lnTo>
                  <a:lnTo>
                    <a:pt x="159" y="69"/>
                  </a:lnTo>
                  <a:lnTo>
                    <a:pt x="159" y="77"/>
                  </a:lnTo>
                  <a:lnTo>
                    <a:pt x="159" y="85"/>
                  </a:lnTo>
                  <a:lnTo>
                    <a:pt x="159" y="92"/>
                  </a:lnTo>
                  <a:lnTo>
                    <a:pt x="159" y="102"/>
                  </a:lnTo>
                  <a:lnTo>
                    <a:pt x="155" y="110"/>
                  </a:lnTo>
                  <a:lnTo>
                    <a:pt x="153" y="117"/>
                  </a:lnTo>
                  <a:lnTo>
                    <a:pt x="151" y="123"/>
                  </a:lnTo>
                  <a:lnTo>
                    <a:pt x="148" y="131"/>
                  </a:lnTo>
                  <a:lnTo>
                    <a:pt x="142" y="136"/>
                  </a:lnTo>
                  <a:lnTo>
                    <a:pt x="136" y="142"/>
                  </a:lnTo>
                  <a:lnTo>
                    <a:pt x="128" y="148"/>
                  </a:lnTo>
                  <a:lnTo>
                    <a:pt x="123" y="152"/>
                  </a:lnTo>
                  <a:lnTo>
                    <a:pt x="113" y="154"/>
                  </a:lnTo>
                  <a:lnTo>
                    <a:pt x="105" y="158"/>
                  </a:lnTo>
                  <a:lnTo>
                    <a:pt x="100" y="158"/>
                  </a:lnTo>
                  <a:lnTo>
                    <a:pt x="96" y="160"/>
                  </a:lnTo>
                  <a:lnTo>
                    <a:pt x="90" y="160"/>
                  </a:lnTo>
                  <a:lnTo>
                    <a:pt x="86" y="160"/>
                  </a:lnTo>
                  <a:lnTo>
                    <a:pt x="80" y="160"/>
                  </a:lnTo>
                  <a:lnTo>
                    <a:pt x="75" y="160"/>
                  </a:lnTo>
                  <a:lnTo>
                    <a:pt x="69" y="160"/>
                  </a:lnTo>
                  <a:lnTo>
                    <a:pt x="67" y="160"/>
                  </a:lnTo>
                  <a:lnTo>
                    <a:pt x="57" y="158"/>
                  </a:lnTo>
                  <a:lnTo>
                    <a:pt x="50" y="156"/>
                  </a:lnTo>
                  <a:lnTo>
                    <a:pt x="40" y="152"/>
                  </a:lnTo>
                  <a:lnTo>
                    <a:pt x="34" y="150"/>
                  </a:lnTo>
                  <a:lnTo>
                    <a:pt x="28" y="144"/>
                  </a:lnTo>
                  <a:lnTo>
                    <a:pt x="23" y="140"/>
                  </a:lnTo>
                  <a:lnTo>
                    <a:pt x="17" y="133"/>
                  </a:lnTo>
                  <a:lnTo>
                    <a:pt x="11" y="127"/>
                  </a:lnTo>
                  <a:lnTo>
                    <a:pt x="9" y="121"/>
                  </a:lnTo>
                  <a:lnTo>
                    <a:pt x="5" y="113"/>
                  </a:lnTo>
                  <a:lnTo>
                    <a:pt x="3" y="106"/>
                  </a:lnTo>
                  <a:lnTo>
                    <a:pt x="1" y="98"/>
                  </a:lnTo>
                  <a:lnTo>
                    <a:pt x="0" y="90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1" y="63"/>
                  </a:lnTo>
                  <a:lnTo>
                    <a:pt x="3" y="59"/>
                  </a:lnTo>
                  <a:lnTo>
                    <a:pt x="5" y="54"/>
                  </a:lnTo>
                  <a:lnTo>
                    <a:pt x="7" y="48"/>
                  </a:lnTo>
                  <a:lnTo>
                    <a:pt x="9" y="42"/>
                  </a:lnTo>
                  <a:lnTo>
                    <a:pt x="13" y="36"/>
                  </a:lnTo>
                  <a:lnTo>
                    <a:pt x="17" y="33"/>
                  </a:lnTo>
                  <a:lnTo>
                    <a:pt x="21" y="27"/>
                  </a:lnTo>
                  <a:lnTo>
                    <a:pt x="26" y="21"/>
                  </a:lnTo>
                  <a:lnTo>
                    <a:pt x="32" y="17"/>
                  </a:lnTo>
                  <a:lnTo>
                    <a:pt x="38" y="13"/>
                  </a:lnTo>
                  <a:lnTo>
                    <a:pt x="42" y="9"/>
                  </a:lnTo>
                  <a:lnTo>
                    <a:pt x="50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6" name="Freeform 92"/>
            <p:cNvSpPr>
              <a:spLocks/>
            </p:cNvSpPr>
            <p:nvPr/>
          </p:nvSpPr>
          <p:spPr bwMode="auto">
            <a:xfrm>
              <a:off x="2354" y="3386"/>
              <a:ext cx="41" cy="38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50" y="0"/>
                </a:cxn>
                <a:cxn ang="0">
                  <a:pos x="56" y="2"/>
                </a:cxn>
                <a:cxn ang="0">
                  <a:pos x="64" y="4"/>
                </a:cxn>
                <a:cxn ang="0">
                  <a:pos x="71" y="10"/>
                </a:cxn>
                <a:cxn ang="0">
                  <a:pos x="77" y="15"/>
                </a:cxn>
                <a:cxn ang="0">
                  <a:pos x="81" y="23"/>
                </a:cxn>
                <a:cxn ang="0">
                  <a:pos x="83" y="33"/>
                </a:cxn>
                <a:cxn ang="0">
                  <a:pos x="83" y="42"/>
                </a:cxn>
                <a:cxn ang="0">
                  <a:pos x="81" y="50"/>
                </a:cxn>
                <a:cxn ang="0">
                  <a:pos x="77" y="60"/>
                </a:cxn>
                <a:cxn ang="0">
                  <a:pos x="71" y="67"/>
                </a:cxn>
                <a:cxn ang="0">
                  <a:pos x="64" y="73"/>
                </a:cxn>
                <a:cxn ang="0">
                  <a:pos x="58" y="73"/>
                </a:cxn>
                <a:cxn ang="0">
                  <a:pos x="52" y="75"/>
                </a:cxn>
                <a:cxn ang="0">
                  <a:pos x="46" y="75"/>
                </a:cxn>
                <a:cxn ang="0">
                  <a:pos x="42" y="75"/>
                </a:cxn>
                <a:cxn ang="0">
                  <a:pos x="35" y="75"/>
                </a:cxn>
                <a:cxn ang="0">
                  <a:pos x="29" y="73"/>
                </a:cxn>
                <a:cxn ang="0">
                  <a:pos x="23" y="69"/>
                </a:cxn>
                <a:cxn ang="0">
                  <a:pos x="15" y="67"/>
                </a:cxn>
                <a:cxn ang="0">
                  <a:pos x="10" y="62"/>
                </a:cxn>
                <a:cxn ang="0">
                  <a:pos x="6" y="56"/>
                </a:cxn>
                <a:cxn ang="0">
                  <a:pos x="2" y="50"/>
                </a:cxn>
                <a:cxn ang="0">
                  <a:pos x="2" y="44"/>
                </a:cxn>
                <a:cxn ang="0">
                  <a:pos x="0" y="41"/>
                </a:cxn>
                <a:cxn ang="0">
                  <a:pos x="0" y="35"/>
                </a:cxn>
                <a:cxn ang="0">
                  <a:pos x="0" y="29"/>
                </a:cxn>
                <a:cxn ang="0">
                  <a:pos x="2" y="25"/>
                </a:cxn>
                <a:cxn ang="0">
                  <a:pos x="6" y="15"/>
                </a:cxn>
                <a:cxn ang="0">
                  <a:pos x="14" y="10"/>
                </a:cxn>
                <a:cxn ang="0">
                  <a:pos x="17" y="6"/>
                </a:cxn>
                <a:cxn ang="0">
                  <a:pos x="23" y="4"/>
                </a:cxn>
                <a:cxn ang="0">
                  <a:pos x="29" y="2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83" h="75">
                  <a:moveTo>
                    <a:pt x="33" y="2"/>
                  </a:moveTo>
                  <a:lnTo>
                    <a:pt x="39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64" y="4"/>
                  </a:lnTo>
                  <a:lnTo>
                    <a:pt x="71" y="10"/>
                  </a:lnTo>
                  <a:lnTo>
                    <a:pt x="77" y="15"/>
                  </a:lnTo>
                  <a:lnTo>
                    <a:pt x="81" y="23"/>
                  </a:lnTo>
                  <a:lnTo>
                    <a:pt x="83" y="33"/>
                  </a:lnTo>
                  <a:lnTo>
                    <a:pt x="83" y="42"/>
                  </a:lnTo>
                  <a:lnTo>
                    <a:pt x="81" y="50"/>
                  </a:lnTo>
                  <a:lnTo>
                    <a:pt x="77" y="60"/>
                  </a:lnTo>
                  <a:lnTo>
                    <a:pt x="71" y="67"/>
                  </a:lnTo>
                  <a:lnTo>
                    <a:pt x="64" y="73"/>
                  </a:lnTo>
                  <a:lnTo>
                    <a:pt x="58" y="73"/>
                  </a:lnTo>
                  <a:lnTo>
                    <a:pt x="52" y="75"/>
                  </a:lnTo>
                  <a:lnTo>
                    <a:pt x="46" y="75"/>
                  </a:lnTo>
                  <a:lnTo>
                    <a:pt x="42" y="75"/>
                  </a:lnTo>
                  <a:lnTo>
                    <a:pt x="35" y="75"/>
                  </a:lnTo>
                  <a:lnTo>
                    <a:pt x="29" y="73"/>
                  </a:lnTo>
                  <a:lnTo>
                    <a:pt x="23" y="69"/>
                  </a:lnTo>
                  <a:lnTo>
                    <a:pt x="15" y="67"/>
                  </a:lnTo>
                  <a:lnTo>
                    <a:pt x="10" y="62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6" y="15"/>
                  </a:lnTo>
                  <a:lnTo>
                    <a:pt x="14" y="10"/>
                  </a:lnTo>
                  <a:lnTo>
                    <a:pt x="17" y="6"/>
                  </a:lnTo>
                  <a:lnTo>
                    <a:pt x="23" y="4"/>
                  </a:lnTo>
                  <a:lnTo>
                    <a:pt x="29" y="2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E83D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7" name="Freeform 93"/>
            <p:cNvSpPr>
              <a:spLocks/>
            </p:cNvSpPr>
            <p:nvPr/>
          </p:nvSpPr>
          <p:spPr bwMode="auto">
            <a:xfrm>
              <a:off x="1329" y="3207"/>
              <a:ext cx="636" cy="315"/>
            </a:xfrm>
            <a:custGeom>
              <a:avLst/>
              <a:gdLst/>
              <a:ahLst/>
              <a:cxnLst>
                <a:cxn ang="0">
                  <a:pos x="1096" y="0"/>
                </a:cxn>
                <a:cxn ang="0">
                  <a:pos x="1271" y="0"/>
                </a:cxn>
                <a:cxn ang="0">
                  <a:pos x="1067" y="283"/>
                </a:cxn>
                <a:cxn ang="0">
                  <a:pos x="873" y="339"/>
                </a:cxn>
                <a:cxn ang="0">
                  <a:pos x="367" y="562"/>
                </a:cxn>
                <a:cxn ang="0">
                  <a:pos x="359" y="552"/>
                </a:cxn>
                <a:cxn ang="0">
                  <a:pos x="336" y="529"/>
                </a:cxn>
                <a:cxn ang="0">
                  <a:pos x="317" y="514"/>
                </a:cxn>
                <a:cxn ang="0">
                  <a:pos x="302" y="500"/>
                </a:cxn>
                <a:cxn ang="0">
                  <a:pos x="284" y="489"/>
                </a:cxn>
                <a:cxn ang="0">
                  <a:pos x="265" y="475"/>
                </a:cxn>
                <a:cxn ang="0">
                  <a:pos x="246" y="464"/>
                </a:cxn>
                <a:cxn ang="0">
                  <a:pos x="227" y="458"/>
                </a:cxn>
                <a:cxn ang="0">
                  <a:pos x="205" y="450"/>
                </a:cxn>
                <a:cxn ang="0">
                  <a:pos x="184" y="449"/>
                </a:cxn>
                <a:cxn ang="0">
                  <a:pos x="163" y="449"/>
                </a:cxn>
                <a:cxn ang="0">
                  <a:pos x="144" y="454"/>
                </a:cxn>
                <a:cxn ang="0">
                  <a:pos x="125" y="464"/>
                </a:cxn>
                <a:cxn ang="0">
                  <a:pos x="105" y="479"/>
                </a:cxn>
                <a:cxn ang="0">
                  <a:pos x="88" y="502"/>
                </a:cxn>
                <a:cxn ang="0">
                  <a:pos x="73" y="531"/>
                </a:cxn>
                <a:cxn ang="0">
                  <a:pos x="59" y="568"/>
                </a:cxn>
                <a:cxn ang="0">
                  <a:pos x="48" y="612"/>
                </a:cxn>
                <a:cxn ang="0">
                  <a:pos x="0" y="627"/>
                </a:cxn>
                <a:cxn ang="0">
                  <a:pos x="2" y="612"/>
                </a:cxn>
                <a:cxn ang="0">
                  <a:pos x="5" y="587"/>
                </a:cxn>
                <a:cxn ang="0">
                  <a:pos x="11" y="570"/>
                </a:cxn>
                <a:cxn ang="0">
                  <a:pos x="17" y="549"/>
                </a:cxn>
                <a:cxn ang="0">
                  <a:pos x="23" y="527"/>
                </a:cxn>
                <a:cxn ang="0">
                  <a:pos x="32" y="506"/>
                </a:cxn>
                <a:cxn ang="0">
                  <a:pos x="44" y="487"/>
                </a:cxn>
                <a:cxn ang="0">
                  <a:pos x="57" y="466"/>
                </a:cxn>
                <a:cxn ang="0">
                  <a:pos x="73" y="447"/>
                </a:cxn>
                <a:cxn ang="0">
                  <a:pos x="90" y="431"/>
                </a:cxn>
                <a:cxn ang="0">
                  <a:pos x="111" y="418"/>
                </a:cxn>
                <a:cxn ang="0">
                  <a:pos x="134" y="406"/>
                </a:cxn>
                <a:cxn ang="0">
                  <a:pos x="161" y="402"/>
                </a:cxn>
                <a:cxn ang="0">
                  <a:pos x="190" y="402"/>
                </a:cxn>
                <a:cxn ang="0">
                  <a:pos x="223" y="406"/>
                </a:cxn>
                <a:cxn ang="0">
                  <a:pos x="257" y="418"/>
                </a:cxn>
                <a:cxn ang="0">
                  <a:pos x="300" y="435"/>
                </a:cxn>
                <a:cxn ang="0">
                  <a:pos x="342" y="462"/>
                </a:cxn>
                <a:cxn ang="0">
                  <a:pos x="390" y="499"/>
                </a:cxn>
                <a:cxn ang="0">
                  <a:pos x="892" y="306"/>
                </a:cxn>
                <a:cxn ang="0">
                  <a:pos x="1100" y="243"/>
                </a:cxn>
                <a:cxn ang="0">
                  <a:pos x="1159" y="148"/>
                </a:cxn>
                <a:cxn ang="0">
                  <a:pos x="915" y="131"/>
                </a:cxn>
                <a:cxn ang="0">
                  <a:pos x="940" y="66"/>
                </a:cxn>
              </a:cxnLst>
              <a:rect l="0" t="0" r="r" b="b"/>
              <a:pathLst>
                <a:path w="1271" h="629">
                  <a:moveTo>
                    <a:pt x="940" y="66"/>
                  </a:moveTo>
                  <a:lnTo>
                    <a:pt x="1038" y="0"/>
                  </a:lnTo>
                  <a:lnTo>
                    <a:pt x="1096" y="0"/>
                  </a:lnTo>
                  <a:lnTo>
                    <a:pt x="1144" y="98"/>
                  </a:lnTo>
                  <a:lnTo>
                    <a:pt x="1217" y="0"/>
                  </a:lnTo>
                  <a:lnTo>
                    <a:pt x="1271" y="0"/>
                  </a:lnTo>
                  <a:lnTo>
                    <a:pt x="1219" y="366"/>
                  </a:lnTo>
                  <a:lnTo>
                    <a:pt x="1167" y="372"/>
                  </a:lnTo>
                  <a:lnTo>
                    <a:pt x="1067" y="283"/>
                  </a:lnTo>
                  <a:lnTo>
                    <a:pt x="973" y="416"/>
                  </a:lnTo>
                  <a:lnTo>
                    <a:pt x="936" y="422"/>
                  </a:lnTo>
                  <a:lnTo>
                    <a:pt x="873" y="339"/>
                  </a:lnTo>
                  <a:lnTo>
                    <a:pt x="798" y="435"/>
                  </a:lnTo>
                  <a:lnTo>
                    <a:pt x="369" y="564"/>
                  </a:lnTo>
                  <a:lnTo>
                    <a:pt x="367" y="562"/>
                  </a:lnTo>
                  <a:lnTo>
                    <a:pt x="365" y="560"/>
                  </a:lnTo>
                  <a:lnTo>
                    <a:pt x="361" y="556"/>
                  </a:lnTo>
                  <a:lnTo>
                    <a:pt x="359" y="552"/>
                  </a:lnTo>
                  <a:lnTo>
                    <a:pt x="352" y="545"/>
                  </a:lnTo>
                  <a:lnTo>
                    <a:pt x="344" y="539"/>
                  </a:lnTo>
                  <a:lnTo>
                    <a:pt x="336" y="529"/>
                  </a:lnTo>
                  <a:lnTo>
                    <a:pt x="329" y="524"/>
                  </a:lnTo>
                  <a:lnTo>
                    <a:pt x="323" y="518"/>
                  </a:lnTo>
                  <a:lnTo>
                    <a:pt x="317" y="514"/>
                  </a:lnTo>
                  <a:lnTo>
                    <a:pt x="311" y="508"/>
                  </a:lnTo>
                  <a:lnTo>
                    <a:pt x="307" y="504"/>
                  </a:lnTo>
                  <a:lnTo>
                    <a:pt x="302" y="500"/>
                  </a:lnTo>
                  <a:lnTo>
                    <a:pt x="296" y="497"/>
                  </a:lnTo>
                  <a:lnTo>
                    <a:pt x="290" y="493"/>
                  </a:lnTo>
                  <a:lnTo>
                    <a:pt x="284" y="489"/>
                  </a:lnTo>
                  <a:lnTo>
                    <a:pt x="279" y="483"/>
                  </a:lnTo>
                  <a:lnTo>
                    <a:pt x="273" y="479"/>
                  </a:lnTo>
                  <a:lnTo>
                    <a:pt x="265" y="475"/>
                  </a:lnTo>
                  <a:lnTo>
                    <a:pt x="259" y="472"/>
                  </a:lnTo>
                  <a:lnTo>
                    <a:pt x="252" y="468"/>
                  </a:lnTo>
                  <a:lnTo>
                    <a:pt x="246" y="464"/>
                  </a:lnTo>
                  <a:lnTo>
                    <a:pt x="240" y="462"/>
                  </a:lnTo>
                  <a:lnTo>
                    <a:pt x="234" y="460"/>
                  </a:lnTo>
                  <a:lnTo>
                    <a:pt x="227" y="458"/>
                  </a:lnTo>
                  <a:lnTo>
                    <a:pt x="219" y="454"/>
                  </a:lnTo>
                  <a:lnTo>
                    <a:pt x="213" y="452"/>
                  </a:lnTo>
                  <a:lnTo>
                    <a:pt x="205" y="450"/>
                  </a:lnTo>
                  <a:lnTo>
                    <a:pt x="198" y="449"/>
                  </a:lnTo>
                  <a:lnTo>
                    <a:pt x="192" y="449"/>
                  </a:lnTo>
                  <a:lnTo>
                    <a:pt x="184" y="449"/>
                  </a:lnTo>
                  <a:lnTo>
                    <a:pt x="179" y="449"/>
                  </a:lnTo>
                  <a:lnTo>
                    <a:pt x="171" y="449"/>
                  </a:lnTo>
                  <a:lnTo>
                    <a:pt x="163" y="449"/>
                  </a:lnTo>
                  <a:lnTo>
                    <a:pt x="157" y="449"/>
                  </a:lnTo>
                  <a:lnTo>
                    <a:pt x="152" y="452"/>
                  </a:lnTo>
                  <a:lnTo>
                    <a:pt x="144" y="454"/>
                  </a:lnTo>
                  <a:lnTo>
                    <a:pt x="136" y="456"/>
                  </a:lnTo>
                  <a:lnTo>
                    <a:pt x="130" y="460"/>
                  </a:lnTo>
                  <a:lnTo>
                    <a:pt x="125" y="464"/>
                  </a:lnTo>
                  <a:lnTo>
                    <a:pt x="119" y="468"/>
                  </a:lnTo>
                  <a:lnTo>
                    <a:pt x="111" y="474"/>
                  </a:lnTo>
                  <a:lnTo>
                    <a:pt x="105" y="479"/>
                  </a:lnTo>
                  <a:lnTo>
                    <a:pt x="100" y="487"/>
                  </a:lnTo>
                  <a:lnTo>
                    <a:pt x="94" y="493"/>
                  </a:lnTo>
                  <a:lnTo>
                    <a:pt x="88" y="502"/>
                  </a:lnTo>
                  <a:lnTo>
                    <a:pt x="82" y="510"/>
                  </a:lnTo>
                  <a:lnTo>
                    <a:pt x="78" y="522"/>
                  </a:lnTo>
                  <a:lnTo>
                    <a:pt x="73" y="531"/>
                  </a:lnTo>
                  <a:lnTo>
                    <a:pt x="67" y="543"/>
                  </a:lnTo>
                  <a:lnTo>
                    <a:pt x="63" y="554"/>
                  </a:lnTo>
                  <a:lnTo>
                    <a:pt x="59" y="568"/>
                  </a:lnTo>
                  <a:lnTo>
                    <a:pt x="53" y="581"/>
                  </a:lnTo>
                  <a:lnTo>
                    <a:pt x="50" y="597"/>
                  </a:lnTo>
                  <a:lnTo>
                    <a:pt x="48" y="612"/>
                  </a:lnTo>
                  <a:lnTo>
                    <a:pt x="44" y="629"/>
                  </a:lnTo>
                  <a:lnTo>
                    <a:pt x="0" y="629"/>
                  </a:lnTo>
                  <a:lnTo>
                    <a:pt x="0" y="627"/>
                  </a:lnTo>
                  <a:lnTo>
                    <a:pt x="0" y="626"/>
                  </a:lnTo>
                  <a:lnTo>
                    <a:pt x="0" y="618"/>
                  </a:lnTo>
                  <a:lnTo>
                    <a:pt x="2" y="612"/>
                  </a:lnTo>
                  <a:lnTo>
                    <a:pt x="2" y="602"/>
                  </a:lnTo>
                  <a:lnTo>
                    <a:pt x="3" y="593"/>
                  </a:lnTo>
                  <a:lnTo>
                    <a:pt x="5" y="587"/>
                  </a:lnTo>
                  <a:lnTo>
                    <a:pt x="7" y="581"/>
                  </a:lnTo>
                  <a:lnTo>
                    <a:pt x="7" y="576"/>
                  </a:lnTo>
                  <a:lnTo>
                    <a:pt x="11" y="570"/>
                  </a:lnTo>
                  <a:lnTo>
                    <a:pt x="11" y="562"/>
                  </a:lnTo>
                  <a:lnTo>
                    <a:pt x="13" y="556"/>
                  </a:lnTo>
                  <a:lnTo>
                    <a:pt x="17" y="549"/>
                  </a:lnTo>
                  <a:lnTo>
                    <a:pt x="19" y="543"/>
                  </a:lnTo>
                  <a:lnTo>
                    <a:pt x="21" y="535"/>
                  </a:lnTo>
                  <a:lnTo>
                    <a:pt x="23" y="527"/>
                  </a:lnTo>
                  <a:lnTo>
                    <a:pt x="27" y="520"/>
                  </a:lnTo>
                  <a:lnTo>
                    <a:pt x="30" y="514"/>
                  </a:lnTo>
                  <a:lnTo>
                    <a:pt x="32" y="506"/>
                  </a:lnTo>
                  <a:lnTo>
                    <a:pt x="36" y="500"/>
                  </a:lnTo>
                  <a:lnTo>
                    <a:pt x="40" y="493"/>
                  </a:lnTo>
                  <a:lnTo>
                    <a:pt x="44" y="487"/>
                  </a:lnTo>
                  <a:lnTo>
                    <a:pt x="48" y="479"/>
                  </a:lnTo>
                  <a:lnTo>
                    <a:pt x="52" y="472"/>
                  </a:lnTo>
                  <a:lnTo>
                    <a:pt x="57" y="466"/>
                  </a:lnTo>
                  <a:lnTo>
                    <a:pt x="63" y="460"/>
                  </a:lnTo>
                  <a:lnTo>
                    <a:pt x="69" y="452"/>
                  </a:lnTo>
                  <a:lnTo>
                    <a:pt x="73" y="447"/>
                  </a:lnTo>
                  <a:lnTo>
                    <a:pt x="78" y="441"/>
                  </a:lnTo>
                  <a:lnTo>
                    <a:pt x="84" y="435"/>
                  </a:lnTo>
                  <a:lnTo>
                    <a:pt x="90" y="431"/>
                  </a:lnTo>
                  <a:lnTo>
                    <a:pt x="98" y="425"/>
                  </a:lnTo>
                  <a:lnTo>
                    <a:pt x="103" y="420"/>
                  </a:lnTo>
                  <a:lnTo>
                    <a:pt x="111" y="418"/>
                  </a:lnTo>
                  <a:lnTo>
                    <a:pt x="119" y="412"/>
                  </a:lnTo>
                  <a:lnTo>
                    <a:pt x="127" y="410"/>
                  </a:lnTo>
                  <a:lnTo>
                    <a:pt x="134" y="406"/>
                  </a:lnTo>
                  <a:lnTo>
                    <a:pt x="144" y="404"/>
                  </a:lnTo>
                  <a:lnTo>
                    <a:pt x="152" y="402"/>
                  </a:lnTo>
                  <a:lnTo>
                    <a:pt x="161" y="402"/>
                  </a:lnTo>
                  <a:lnTo>
                    <a:pt x="169" y="400"/>
                  </a:lnTo>
                  <a:lnTo>
                    <a:pt x="180" y="402"/>
                  </a:lnTo>
                  <a:lnTo>
                    <a:pt x="190" y="402"/>
                  </a:lnTo>
                  <a:lnTo>
                    <a:pt x="200" y="402"/>
                  </a:lnTo>
                  <a:lnTo>
                    <a:pt x="211" y="402"/>
                  </a:lnTo>
                  <a:lnTo>
                    <a:pt x="223" y="406"/>
                  </a:lnTo>
                  <a:lnTo>
                    <a:pt x="234" y="408"/>
                  </a:lnTo>
                  <a:lnTo>
                    <a:pt x="246" y="412"/>
                  </a:lnTo>
                  <a:lnTo>
                    <a:pt x="257" y="418"/>
                  </a:lnTo>
                  <a:lnTo>
                    <a:pt x="273" y="424"/>
                  </a:lnTo>
                  <a:lnTo>
                    <a:pt x="284" y="429"/>
                  </a:lnTo>
                  <a:lnTo>
                    <a:pt x="300" y="435"/>
                  </a:lnTo>
                  <a:lnTo>
                    <a:pt x="313" y="443"/>
                  </a:lnTo>
                  <a:lnTo>
                    <a:pt x="329" y="452"/>
                  </a:lnTo>
                  <a:lnTo>
                    <a:pt x="342" y="462"/>
                  </a:lnTo>
                  <a:lnTo>
                    <a:pt x="357" y="474"/>
                  </a:lnTo>
                  <a:lnTo>
                    <a:pt x="373" y="485"/>
                  </a:lnTo>
                  <a:lnTo>
                    <a:pt x="390" y="499"/>
                  </a:lnTo>
                  <a:lnTo>
                    <a:pt x="773" y="397"/>
                  </a:lnTo>
                  <a:lnTo>
                    <a:pt x="848" y="306"/>
                  </a:lnTo>
                  <a:lnTo>
                    <a:pt x="892" y="306"/>
                  </a:lnTo>
                  <a:lnTo>
                    <a:pt x="954" y="372"/>
                  </a:lnTo>
                  <a:lnTo>
                    <a:pt x="1031" y="254"/>
                  </a:lnTo>
                  <a:lnTo>
                    <a:pt x="1100" y="243"/>
                  </a:lnTo>
                  <a:lnTo>
                    <a:pt x="1184" y="327"/>
                  </a:lnTo>
                  <a:lnTo>
                    <a:pt x="1221" y="62"/>
                  </a:lnTo>
                  <a:lnTo>
                    <a:pt x="1159" y="148"/>
                  </a:lnTo>
                  <a:lnTo>
                    <a:pt x="1119" y="133"/>
                  </a:lnTo>
                  <a:lnTo>
                    <a:pt x="1061" y="37"/>
                  </a:lnTo>
                  <a:lnTo>
                    <a:pt x="915" y="131"/>
                  </a:lnTo>
                  <a:lnTo>
                    <a:pt x="906" y="83"/>
                  </a:lnTo>
                  <a:lnTo>
                    <a:pt x="940" y="66"/>
                  </a:lnTo>
                  <a:lnTo>
                    <a:pt x="940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8" name="Freeform 94"/>
            <p:cNvSpPr>
              <a:spLocks/>
            </p:cNvSpPr>
            <p:nvPr/>
          </p:nvSpPr>
          <p:spPr bwMode="auto">
            <a:xfrm>
              <a:off x="1653" y="3155"/>
              <a:ext cx="140" cy="117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46"/>
                </a:cxn>
                <a:cxn ang="0">
                  <a:pos x="2" y="68"/>
                </a:cxn>
                <a:cxn ang="0">
                  <a:pos x="0" y="85"/>
                </a:cxn>
                <a:cxn ang="0">
                  <a:pos x="2" y="102"/>
                </a:cxn>
                <a:cxn ang="0">
                  <a:pos x="2" y="122"/>
                </a:cxn>
                <a:cxn ang="0">
                  <a:pos x="4" y="150"/>
                </a:cxn>
                <a:cxn ang="0">
                  <a:pos x="9" y="173"/>
                </a:cxn>
                <a:cxn ang="0">
                  <a:pos x="17" y="191"/>
                </a:cxn>
                <a:cxn ang="0">
                  <a:pos x="29" y="210"/>
                </a:cxn>
                <a:cxn ang="0">
                  <a:pos x="46" y="222"/>
                </a:cxn>
                <a:cxn ang="0">
                  <a:pos x="61" y="227"/>
                </a:cxn>
                <a:cxn ang="0">
                  <a:pos x="81" y="231"/>
                </a:cxn>
                <a:cxn ang="0">
                  <a:pos x="100" y="231"/>
                </a:cxn>
                <a:cxn ang="0">
                  <a:pos x="121" y="231"/>
                </a:cxn>
                <a:cxn ang="0">
                  <a:pos x="146" y="233"/>
                </a:cxn>
                <a:cxn ang="0">
                  <a:pos x="169" y="233"/>
                </a:cxn>
                <a:cxn ang="0">
                  <a:pos x="192" y="233"/>
                </a:cxn>
                <a:cxn ang="0">
                  <a:pos x="213" y="233"/>
                </a:cxn>
                <a:cxn ang="0">
                  <a:pos x="231" y="233"/>
                </a:cxn>
                <a:cxn ang="0">
                  <a:pos x="248" y="233"/>
                </a:cxn>
                <a:cxn ang="0">
                  <a:pos x="265" y="233"/>
                </a:cxn>
                <a:cxn ang="0">
                  <a:pos x="259" y="183"/>
                </a:cxn>
                <a:cxn ang="0">
                  <a:pos x="248" y="185"/>
                </a:cxn>
                <a:cxn ang="0">
                  <a:pos x="229" y="191"/>
                </a:cxn>
                <a:cxn ang="0">
                  <a:pos x="211" y="193"/>
                </a:cxn>
                <a:cxn ang="0">
                  <a:pos x="192" y="199"/>
                </a:cxn>
                <a:cxn ang="0">
                  <a:pos x="169" y="199"/>
                </a:cxn>
                <a:cxn ang="0">
                  <a:pos x="144" y="200"/>
                </a:cxn>
                <a:cxn ang="0">
                  <a:pos x="121" y="199"/>
                </a:cxn>
                <a:cxn ang="0">
                  <a:pos x="98" y="195"/>
                </a:cxn>
                <a:cxn ang="0">
                  <a:pos x="77" y="187"/>
                </a:cxn>
                <a:cxn ang="0">
                  <a:pos x="59" y="175"/>
                </a:cxn>
                <a:cxn ang="0">
                  <a:pos x="46" y="158"/>
                </a:cxn>
                <a:cxn ang="0">
                  <a:pos x="38" y="139"/>
                </a:cxn>
                <a:cxn ang="0">
                  <a:pos x="34" y="116"/>
                </a:cxn>
                <a:cxn ang="0">
                  <a:pos x="34" y="93"/>
                </a:cxn>
                <a:cxn ang="0">
                  <a:pos x="36" y="70"/>
                </a:cxn>
                <a:cxn ang="0">
                  <a:pos x="40" y="48"/>
                </a:cxn>
                <a:cxn ang="0">
                  <a:pos x="44" y="29"/>
                </a:cxn>
                <a:cxn ang="0">
                  <a:pos x="48" y="14"/>
                </a:cxn>
                <a:cxn ang="0">
                  <a:pos x="54" y="0"/>
                </a:cxn>
                <a:cxn ang="0">
                  <a:pos x="4" y="14"/>
                </a:cxn>
              </a:cxnLst>
              <a:rect l="0" t="0" r="r" b="b"/>
              <a:pathLst>
                <a:path w="279" h="233">
                  <a:moveTo>
                    <a:pt x="4" y="14"/>
                  </a:moveTo>
                  <a:lnTo>
                    <a:pt x="2" y="20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2" y="41"/>
                  </a:lnTo>
                  <a:lnTo>
                    <a:pt x="2" y="46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0" y="79"/>
                  </a:lnTo>
                  <a:lnTo>
                    <a:pt x="0" y="85"/>
                  </a:lnTo>
                  <a:lnTo>
                    <a:pt x="0" y="91"/>
                  </a:lnTo>
                  <a:lnTo>
                    <a:pt x="0" y="97"/>
                  </a:lnTo>
                  <a:lnTo>
                    <a:pt x="2" y="102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2" y="122"/>
                  </a:lnTo>
                  <a:lnTo>
                    <a:pt x="2" y="133"/>
                  </a:lnTo>
                  <a:lnTo>
                    <a:pt x="2" y="141"/>
                  </a:lnTo>
                  <a:lnTo>
                    <a:pt x="4" y="150"/>
                  </a:lnTo>
                  <a:lnTo>
                    <a:pt x="6" y="158"/>
                  </a:lnTo>
                  <a:lnTo>
                    <a:pt x="8" y="166"/>
                  </a:lnTo>
                  <a:lnTo>
                    <a:pt x="9" y="173"/>
                  </a:lnTo>
                  <a:lnTo>
                    <a:pt x="13" y="179"/>
                  </a:lnTo>
                  <a:lnTo>
                    <a:pt x="15" y="185"/>
                  </a:lnTo>
                  <a:lnTo>
                    <a:pt x="17" y="191"/>
                  </a:lnTo>
                  <a:lnTo>
                    <a:pt x="19" y="197"/>
                  </a:lnTo>
                  <a:lnTo>
                    <a:pt x="23" y="202"/>
                  </a:lnTo>
                  <a:lnTo>
                    <a:pt x="29" y="210"/>
                  </a:lnTo>
                  <a:lnTo>
                    <a:pt x="36" y="218"/>
                  </a:lnTo>
                  <a:lnTo>
                    <a:pt x="40" y="220"/>
                  </a:lnTo>
                  <a:lnTo>
                    <a:pt x="46" y="222"/>
                  </a:lnTo>
                  <a:lnTo>
                    <a:pt x="50" y="224"/>
                  </a:lnTo>
                  <a:lnTo>
                    <a:pt x="56" y="227"/>
                  </a:lnTo>
                  <a:lnTo>
                    <a:pt x="61" y="227"/>
                  </a:lnTo>
                  <a:lnTo>
                    <a:pt x="67" y="229"/>
                  </a:lnTo>
                  <a:lnTo>
                    <a:pt x="73" y="231"/>
                  </a:lnTo>
                  <a:lnTo>
                    <a:pt x="81" y="231"/>
                  </a:lnTo>
                  <a:lnTo>
                    <a:pt x="86" y="231"/>
                  </a:lnTo>
                  <a:lnTo>
                    <a:pt x="92" y="231"/>
                  </a:lnTo>
                  <a:lnTo>
                    <a:pt x="100" y="231"/>
                  </a:lnTo>
                  <a:lnTo>
                    <a:pt x="108" y="231"/>
                  </a:lnTo>
                  <a:lnTo>
                    <a:pt x="115" y="231"/>
                  </a:lnTo>
                  <a:lnTo>
                    <a:pt x="121" y="231"/>
                  </a:lnTo>
                  <a:lnTo>
                    <a:pt x="131" y="231"/>
                  </a:lnTo>
                  <a:lnTo>
                    <a:pt x="138" y="233"/>
                  </a:lnTo>
                  <a:lnTo>
                    <a:pt x="146" y="233"/>
                  </a:lnTo>
                  <a:lnTo>
                    <a:pt x="154" y="233"/>
                  </a:lnTo>
                  <a:lnTo>
                    <a:pt x="161" y="233"/>
                  </a:lnTo>
                  <a:lnTo>
                    <a:pt x="169" y="233"/>
                  </a:lnTo>
                  <a:lnTo>
                    <a:pt x="177" y="233"/>
                  </a:lnTo>
                  <a:lnTo>
                    <a:pt x="184" y="233"/>
                  </a:lnTo>
                  <a:lnTo>
                    <a:pt x="192" y="233"/>
                  </a:lnTo>
                  <a:lnTo>
                    <a:pt x="200" y="233"/>
                  </a:lnTo>
                  <a:lnTo>
                    <a:pt x="206" y="233"/>
                  </a:lnTo>
                  <a:lnTo>
                    <a:pt x="213" y="233"/>
                  </a:lnTo>
                  <a:lnTo>
                    <a:pt x="219" y="233"/>
                  </a:lnTo>
                  <a:lnTo>
                    <a:pt x="225" y="233"/>
                  </a:lnTo>
                  <a:lnTo>
                    <a:pt x="231" y="233"/>
                  </a:lnTo>
                  <a:lnTo>
                    <a:pt x="236" y="233"/>
                  </a:lnTo>
                  <a:lnTo>
                    <a:pt x="242" y="233"/>
                  </a:lnTo>
                  <a:lnTo>
                    <a:pt x="248" y="233"/>
                  </a:lnTo>
                  <a:lnTo>
                    <a:pt x="256" y="233"/>
                  </a:lnTo>
                  <a:lnTo>
                    <a:pt x="261" y="233"/>
                  </a:lnTo>
                  <a:lnTo>
                    <a:pt x="265" y="233"/>
                  </a:lnTo>
                  <a:lnTo>
                    <a:pt x="267" y="233"/>
                  </a:lnTo>
                  <a:lnTo>
                    <a:pt x="279" y="197"/>
                  </a:lnTo>
                  <a:lnTo>
                    <a:pt x="259" y="183"/>
                  </a:lnTo>
                  <a:lnTo>
                    <a:pt x="258" y="183"/>
                  </a:lnTo>
                  <a:lnTo>
                    <a:pt x="254" y="185"/>
                  </a:lnTo>
                  <a:lnTo>
                    <a:pt x="248" y="185"/>
                  </a:lnTo>
                  <a:lnTo>
                    <a:pt x="240" y="189"/>
                  </a:lnTo>
                  <a:lnTo>
                    <a:pt x="234" y="189"/>
                  </a:lnTo>
                  <a:lnTo>
                    <a:pt x="229" y="191"/>
                  </a:lnTo>
                  <a:lnTo>
                    <a:pt x="223" y="191"/>
                  </a:lnTo>
                  <a:lnTo>
                    <a:pt x="219" y="193"/>
                  </a:lnTo>
                  <a:lnTo>
                    <a:pt x="211" y="193"/>
                  </a:lnTo>
                  <a:lnTo>
                    <a:pt x="204" y="195"/>
                  </a:lnTo>
                  <a:lnTo>
                    <a:pt x="198" y="197"/>
                  </a:lnTo>
                  <a:lnTo>
                    <a:pt x="192" y="199"/>
                  </a:lnTo>
                  <a:lnTo>
                    <a:pt x="183" y="199"/>
                  </a:lnTo>
                  <a:lnTo>
                    <a:pt x="175" y="199"/>
                  </a:lnTo>
                  <a:lnTo>
                    <a:pt x="169" y="199"/>
                  </a:lnTo>
                  <a:lnTo>
                    <a:pt x="161" y="200"/>
                  </a:lnTo>
                  <a:lnTo>
                    <a:pt x="152" y="200"/>
                  </a:lnTo>
                  <a:lnTo>
                    <a:pt x="144" y="200"/>
                  </a:lnTo>
                  <a:lnTo>
                    <a:pt x="138" y="200"/>
                  </a:lnTo>
                  <a:lnTo>
                    <a:pt x="131" y="200"/>
                  </a:lnTo>
                  <a:lnTo>
                    <a:pt x="121" y="199"/>
                  </a:lnTo>
                  <a:lnTo>
                    <a:pt x="113" y="197"/>
                  </a:lnTo>
                  <a:lnTo>
                    <a:pt x="106" y="195"/>
                  </a:lnTo>
                  <a:lnTo>
                    <a:pt x="98" y="195"/>
                  </a:lnTo>
                  <a:lnTo>
                    <a:pt x="90" y="191"/>
                  </a:lnTo>
                  <a:lnTo>
                    <a:pt x="84" y="189"/>
                  </a:lnTo>
                  <a:lnTo>
                    <a:pt x="77" y="187"/>
                  </a:lnTo>
                  <a:lnTo>
                    <a:pt x="71" y="183"/>
                  </a:lnTo>
                  <a:lnTo>
                    <a:pt x="63" y="179"/>
                  </a:lnTo>
                  <a:lnTo>
                    <a:pt x="59" y="175"/>
                  </a:lnTo>
                  <a:lnTo>
                    <a:pt x="54" y="170"/>
                  </a:lnTo>
                  <a:lnTo>
                    <a:pt x="50" y="164"/>
                  </a:lnTo>
                  <a:lnTo>
                    <a:pt x="46" y="158"/>
                  </a:lnTo>
                  <a:lnTo>
                    <a:pt x="44" y="150"/>
                  </a:lnTo>
                  <a:lnTo>
                    <a:pt x="40" y="145"/>
                  </a:lnTo>
                  <a:lnTo>
                    <a:pt x="38" y="139"/>
                  </a:lnTo>
                  <a:lnTo>
                    <a:pt x="36" y="131"/>
                  </a:lnTo>
                  <a:lnTo>
                    <a:pt x="34" y="123"/>
                  </a:lnTo>
                  <a:lnTo>
                    <a:pt x="34" y="116"/>
                  </a:lnTo>
                  <a:lnTo>
                    <a:pt x="34" y="108"/>
                  </a:lnTo>
                  <a:lnTo>
                    <a:pt x="34" y="100"/>
                  </a:lnTo>
                  <a:lnTo>
                    <a:pt x="34" y="93"/>
                  </a:lnTo>
                  <a:lnTo>
                    <a:pt x="34" y="85"/>
                  </a:lnTo>
                  <a:lnTo>
                    <a:pt x="36" y="77"/>
                  </a:lnTo>
                  <a:lnTo>
                    <a:pt x="36" y="70"/>
                  </a:lnTo>
                  <a:lnTo>
                    <a:pt x="38" y="62"/>
                  </a:lnTo>
                  <a:lnTo>
                    <a:pt x="38" y="54"/>
                  </a:lnTo>
                  <a:lnTo>
                    <a:pt x="40" y="48"/>
                  </a:lnTo>
                  <a:lnTo>
                    <a:pt x="42" y="41"/>
                  </a:lnTo>
                  <a:lnTo>
                    <a:pt x="44" y="33"/>
                  </a:lnTo>
                  <a:lnTo>
                    <a:pt x="44" y="29"/>
                  </a:lnTo>
                  <a:lnTo>
                    <a:pt x="46" y="23"/>
                  </a:lnTo>
                  <a:lnTo>
                    <a:pt x="48" y="18"/>
                  </a:lnTo>
                  <a:lnTo>
                    <a:pt x="48" y="14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9" name="Freeform 95"/>
            <p:cNvSpPr>
              <a:spLocks/>
            </p:cNvSpPr>
            <p:nvPr/>
          </p:nvSpPr>
          <p:spPr bwMode="auto">
            <a:xfrm>
              <a:off x="1910" y="3110"/>
              <a:ext cx="26" cy="71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9" y="2"/>
                </a:cxn>
                <a:cxn ang="0">
                  <a:pos x="45" y="10"/>
                </a:cxn>
                <a:cxn ang="0">
                  <a:pos x="48" y="15"/>
                </a:cxn>
                <a:cxn ang="0">
                  <a:pos x="52" y="25"/>
                </a:cxn>
                <a:cxn ang="0">
                  <a:pos x="52" y="33"/>
                </a:cxn>
                <a:cxn ang="0">
                  <a:pos x="52" y="42"/>
                </a:cxn>
                <a:cxn ang="0">
                  <a:pos x="52" y="46"/>
                </a:cxn>
                <a:cxn ang="0">
                  <a:pos x="52" y="52"/>
                </a:cxn>
                <a:cxn ang="0">
                  <a:pos x="52" y="58"/>
                </a:cxn>
                <a:cxn ang="0">
                  <a:pos x="52" y="63"/>
                </a:cxn>
                <a:cxn ang="0">
                  <a:pos x="50" y="67"/>
                </a:cxn>
                <a:cxn ang="0">
                  <a:pos x="48" y="73"/>
                </a:cxn>
                <a:cxn ang="0">
                  <a:pos x="48" y="79"/>
                </a:cxn>
                <a:cxn ang="0">
                  <a:pos x="47" y="85"/>
                </a:cxn>
                <a:cxn ang="0">
                  <a:pos x="45" y="88"/>
                </a:cxn>
                <a:cxn ang="0">
                  <a:pos x="45" y="94"/>
                </a:cxn>
                <a:cxn ang="0">
                  <a:pos x="43" y="100"/>
                </a:cxn>
                <a:cxn ang="0">
                  <a:pos x="43" y="106"/>
                </a:cxn>
                <a:cxn ang="0">
                  <a:pos x="39" y="115"/>
                </a:cxn>
                <a:cxn ang="0">
                  <a:pos x="37" y="123"/>
                </a:cxn>
                <a:cxn ang="0">
                  <a:pos x="35" y="133"/>
                </a:cxn>
                <a:cxn ang="0">
                  <a:pos x="35" y="142"/>
                </a:cxn>
                <a:cxn ang="0">
                  <a:pos x="29" y="142"/>
                </a:cxn>
                <a:cxn ang="0">
                  <a:pos x="23" y="142"/>
                </a:cxn>
                <a:cxn ang="0">
                  <a:pos x="18" y="142"/>
                </a:cxn>
                <a:cxn ang="0">
                  <a:pos x="12" y="142"/>
                </a:cxn>
                <a:cxn ang="0">
                  <a:pos x="6" y="133"/>
                </a:cxn>
                <a:cxn ang="0">
                  <a:pos x="4" y="123"/>
                </a:cxn>
                <a:cxn ang="0">
                  <a:pos x="2" y="113"/>
                </a:cxn>
                <a:cxn ang="0">
                  <a:pos x="0" y="106"/>
                </a:cxn>
                <a:cxn ang="0">
                  <a:pos x="0" y="94"/>
                </a:cxn>
                <a:cxn ang="0">
                  <a:pos x="0" y="86"/>
                </a:cxn>
                <a:cxn ang="0">
                  <a:pos x="0" y="77"/>
                </a:cxn>
                <a:cxn ang="0">
                  <a:pos x="2" y="67"/>
                </a:cxn>
                <a:cxn ang="0">
                  <a:pos x="4" y="58"/>
                </a:cxn>
                <a:cxn ang="0">
                  <a:pos x="6" y="48"/>
                </a:cxn>
                <a:cxn ang="0">
                  <a:pos x="8" y="38"/>
                </a:cxn>
                <a:cxn ang="0">
                  <a:pos x="14" y="31"/>
                </a:cxn>
                <a:cxn ang="0">
                  <a:pos x="16" y="23"/>
                </a:cxn>
                <a:cxn ang="0">
                  <a:pos x="22" y="13"/>
                </a:cxn>
                <a:cxn ang="0">
                  <a:pos x="27" y="6"/>
                </a:cxn>
                <a:cxn ang="0">
                  <a:pos x="31" y="0"/>
                </a:cxn>
                <a:cxn ang="0">
                  <a:pos x="31" y="0"/>
                </a:cxn>
              </a:cxnLst>
              <a:rect l="0" t="0" r="r" b="b"/>
              <a:pathLst>
                <a:path w="52" h="142">
                  <a:moveTo>
                    <a:pt x="31" y="0"/>
                  </a:moveTo>
                  <a:lnTo>
                    <a:pt x="39" y="2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2" y="25"/>
                  </a:lnTo>
                  <a:lnTo>
                    <a:pt x="52" y="33"/>
                  </a:lnTo>
                  <a:lnTo>
                    <a:pt x="52" y="42"/>
                  </a:lnTo>
                  <a:lnTo>
                    <a:pt x="52" y="46"/>
                  </a:lnTo>
                  <a:lnTo>
                    <a:pt x="52" y="52"/>
                  </a:lnTo>
                  <a:lnTo>
                    <a:pt x="52" y="58"/>
                  </a:lnTo>
                  <a:lnTo>
                    <a:pt x="52" y="63"/>
                  </a:lnTo>
                  <a:lnTo>
                    <a:pt x="50" y="67"/>
                  </a:lnTo>
                  <a:lnTo>
                    <a:pt x="48" y="73"/>
                  </a:lnTo>
                  <a:lnTo>
                    <a:pt x="48" y="79"/>
                  </a:lnTo>
                  <a:lnTo>
                    <a:pt x="47" y="85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3" y="100"/>
                  </a:lnTo>
                  <a:lnTo>
                    <a:pt x="43" y="106"/>
                  </a:lnTo>
                  <a:lnTo>
                    <a:pt x="39" y="115"/>
                  </a:lnTo>
                  <a:lnTo>
                    <a:pt x="37" y="123"/>
                  </a:lnTo>
                  <a:lnTo>
                    <a:pt x="35" y="133"/>
                  </a:lnTo>
                  <a:lnTo>
                    <a:pt x="35" y="142"/>
                  </a:lnTo>
                  <a:lnTo>
                    <a:pt x="29" y="142"/>
                  </a:lnTo>
                  <a:lnTo>
                    <a:pt x="23" y="142"/>
                  </a:lnTo>
                  <a:lnTo>
                    <a:pt x="18" y="142"/>
                  </a:lnTo>
                  <a:lnTo>
                    <a:pt x="12" y="142"/>
                  </a:lnTo>
                  <a:lnTo>
                    <a:pt x="6" y="133"/>
                  </a:lnTo>
                  <a:lnTo>
                    <a:pt x="4" y="123"/>
                  </a:lnTo>
                  <a:lnTo>
                    <a:pt x="2" y="113"/>
                  </a:lnTo>
                  <a:lnTo>
                    <a:pt x="0" y="106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0" y="77"/>
                  </a:lnTo>
                  <a:lnTo>
                    <a:pt x="2" y="67"/>
                  </a:lnTo>
                  <a:lnTo>
                    <a:pt x="4" y="58"/>
                  </a:lnTo>
                  <a:lnTo>
                    <a:pt x="6" y="48"/>
                  </a:lnTo>
                  <a:lnTo>
                    <a:pt x="8" y="38"/>
                  </a:lnTo>
                  <a:lnTo>
                    <a:pt x="14" y="31"/>
                  </a:lnTo>
                  <a:lnTo>
                    <a:pt x="16" y="23"/>
                  </a:lnTo>
                  <a:lnTo>
                    <a:pt x="22" y="13"/>
                  </a:lnTo>
                  <a:lnTo>
                    <a:pt x="27" y="6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0" name="Freeform 96"/>
            <p:cNvSpPr>
              <a:spLocks/>
            </p:cNvSpPr>
            <p:nvPr/>
          </p:nvSpPr>
          <p:spPr bwMode="auto">
            <a:xfrm>
              <a:off x="1991" y="3120"/>
              <a:ext cx="45" cy="79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81" y="8"/>
                </a:cxn>
                <a:cxn ang="0">
                  <a:pos x="87" y="16"/>
                </a:cxn>
                <a:cxn ang="0">
                  <a:pos x="88" y="25"/>
                </a:cxn>
                <a:cxn ang="0">
                  <a:pos x="90" y="35"/>
                </a:cxn>
                <a:cxn ang="0">
                  <a:pos x="88" y="41"/>
                </a:cxn>
                <a:cxn ang="0">
                  <a:pos x="88" y="44"/>
                </a:cxn>
                <a:cxn ang="0">
                  <a:pos x="87" y="50"/>
                </a:cxn>
                <a:cxn ang="0">
                  <a:pos x="85" y="56"/>
                </a:cxn>
                <a:cxn ang="0">
                  <a:pos x="83" y="62"/>
                </a:cxn>
                <a:cxn ang="0">
                  <a:pos x="81" y="67"/>
                </a:cxn>
                <a:cxn ang="0">
                  <a:pos x="79" y="71"/>
                </a:cxn>
                <a:cxn ang="0">
                  <a:pos x="77" y="77"/>
                </a:cxn>
                <a:cxn ang="0">
                  <a:pos x="73" y="83"/>
                </a:cxn>
                <a:cxn ang="0">
                  <a:pos x="71" y="89"/>
                </a:cxn>
                <a:cxn ang="0">
                  <a:pos x="67" y="94"/>
                </a:cxn>
                <a:cxn ang="0">
                  <a:pos x="65" y="100"/>
                </a:cxn>
                <a:cxn ang="0">
                  <a:pos x="62" y="104"/>
                </a:cxn>
                <a:cxn ang="0">
                  <a:pos x="58" y="110"/>
                </a:cxn>
                <a:cxn ang="0">
                  <a:pos x="56" y="116"/>
                </a:cxn>
                <a:cxn ang="0">
                  <a:pos x="52" y="121"/>
                </a:cxn>
                <a:cxn ang="0">
                  <a:pos x="44" y="131"/>
                </a:cxn>
                <a:cxn ang="0">
                  <a:pos x="38" y="141"/>
                </a:cxn>
                <a:cxn ang="0">
                  <a:pos x="33" y="150"/>
                </a:cxn>
                <a:cxn ang="0">
                  <a:pos x="29" y="160"/>
                </a:cxn>
                <a:cxn ang="0">
                  <a:pos x="19" y="152"/>
                </a:cxn>
                <a:cxn ang="0">
                  <a:pos x="13" y="148"/>
                </a:cxn>
                <a:cxn ang="0">
                  <a:pos x="6" y="146"/>
                </a:cxn>
                <a:cxn ang="0">
                  <a:pos x="0" y="143"/>
                </a:cxn>
                <a:cxn ang="0">
                  <a:pos x="4" y="133"/>
                </a:cxn>
                <a:cxn ang="0">
                  <a:pos x="8" y="123"/>
                </a:cxn>
                <a:cxn ang="0">
                  <a:pos x="11" y="114"/>
                </a:cxn>
                <a:cxn ang="0">
                  <a:pos x="15" y="104"/>
                </a:cxn>
                <a:cxn ang="0">
                  <a:pos x="19" y="94"/>
                </a:cxn>
                <a:cxn ang="0">
                  <a:pos x="23" y="87"/>
                </a:cxn>
                <a:cxn ang="0">
                  <a:pos x="27" y="75"/>
                </a:cxn>
                <a:cxn ang="0">
                  <a:pos x="31" y="67"/>
                </a:cxn>
                <a:cxn ang="0">
                  <a:pos x="35" y="58"/>
                </a:cxn>
                <a:cxn ang="0">
                  <a:pos x="38" y="48"/>
                </a:cxn>
                <a:cxn ang="0">
                  <a:pos x="42" y="41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60" y="16"/>
                </a:cxn>
                <a:cxn ang="0">
                  <a:pos x="67" y="8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90" h="160">
                  <a:moveTo>
                    <a:pt x="75" y="0"/>
                  </a:moveTo>
                  <a:lnTo>
                    <a:pt x="81" y="8"/>
                  </a:lnTo>
                  <a:lnTo>
                    <a:pt x="87" y="16"/>
                  </a:lnTo>
                  <a:lnTo>
                    <a:pt x="88" y="25"/>
                  </a:lnTo>
                  <a:lnTo>
                    <a:pt x="90" y="35"/>
                  </a:lnTo>
                  <a:lnTo>
                    <a:pt x="88" y="41"/>
                  </a:lnTo>
                  <a:lnTo>
                    <a:pt x="88" y="44"/>
                  </a:lnTo>
                  <a:lnTo>
                    <a:pt x="87" y="50"/>
                  </a:lnTo>
                  <a:lnTo>
                    <a:pt x="85" y="56"/>
                  </a:lnTo>
                  <a:lnTo>
                    <a:pt x="83" y="62"/>
                  </a:lnTo>
                  <a:lnTo>
                    <a:pt x="81" y="67"/>
                  </a:lnTo>
                  <a:lnTo>
                    <a:pt x="79" y="71"/>
                  </a:lnTo>
                  <a:lnTo>
                    <a:pt x="77" y="77"/>
                  </a:lnTo>
                  <a:lnTo>
                    <a:pt x="73" y="83"/>
                  </a:lnTo>
                  <a:lnTo>
                    <a:pt x="71" y="89"/>
                  </a:lnTo>
                  <a:lnTo>
                    <a:pt x="67" y="94"/>
                  </a:lnTo>
                  <a:lnTo>
                    <a:pt x="65" y="100"/>
                  </a:lnTo>
                  <a:lnTo>
                    <a:pt x="62" y="104"/>
                  </a:lnTo>
                  <a:lnTo>
                    <a:pt x="58" y="110"/>
                  </a:lnTo>
                  <a:lnTo>
                    <a:pt x="56" y="116"/>
                  </a:lnTo>
                  <a:lnTo>
                    <a:pt x="52" y="121"/>
                  </a:lnTo>
                  <a:lnTo>
                    <a:pt x="44" y="131"/>
                  </a:lnTo>
                  <a:lnTo>
                    <a:pt x="38" y="141"/>
                  </a:lnTo>
                  <a:lnTo>
                    <a:pt x="33" y="150"/>
                  </a:lnTo>
                  <a:lnTo>
                    <a:pt x="29" y="160"/>
                  </a:lnTo>
                  <a:lnTo>
                    <a:pt x="19" y="152"/>
                  </a:lnTo>
                  <a:lnTo>
                    <a:pt x="13" y="148"/>
                  </a:lnTo>
                  <a:lnTo>
                    <a:pt x="6" y="146"/>
                  </a:lnTo>
                  <a:lnTo>
                    <a:pt x="0" y="143"/>
                  </a:lnTo>
                  <a:lnTo>
                    <a:pt x="4" y="133"/>
                  </a:lnTo>
                  <a:lnTo>
                    <a:pt x="8" y="123"/>
                  </a:lnTo>
                  <a:lnTo>
                    <a:pt x="11" y="114"/>
                  </a:lnTo>
                  <a:lnTo>
                    <a:pt x="15" y="104"/>
                  </a:lnTo>
                  <a:lnTo>
                    <a:pt x="19" y="94"/>
                  </a:lnTo>
                  <a:lnTo>
                    <a:pt x="23" y="87"/>
                  </a:lnTo>
                  <a:lnTo>
                    <a:pt x="27" y="75"/>
                  </a:lnTo>
                  <a:lnTo>
                    <a:pt x="31" y="67"/>
                  </a:lnTo>
                  <a:lnTo>
                    <a:pt x="35" y="58"/>
                  </a:lnTo>
                  <a:lnTo>
                    <a:pt x="38" y="48"/>
                  </a:lnTo>
                  <a:lnTo>
                    <a:pt x="42" y="41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60" y="16"/>
                  </a:lnTo>
                  <a:lnTo>
                    <a:pt x="67" y="8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1" name="Freeform 97"/>
            <p:cNvSpPr>
              <a:spLocks/>
            </p:cNvSpPr>
            <p:nvPr/>
          </p:nvSpPr>
          <p:spPr bwMode="auto">
            <a:xfrm>
              <a:off x="1651" y="3276"/>
              <a:ext cx="25" cy="162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31" y="17"/>
                </a:cxn>
                <a:cxn ang="0">
                  <a:pos x="37" y="29"/>
                </a:cxn>
                <a:cxn ang="0">
                  <a:pos x="42" y="42"/>
                </a:cxn>
                <a:cxn ang="0">
                  <a:pos x="44" y="56"/>
                </a:cxn>
                <a:cxn ang="0">
                  <a:pos x="44" y="71"/>
                </a:cxn>
                <a:cxn ang="0">
                  <a:pos x="44" y="86"/>
                </a:cxn>
                <a:cxn ang="0">
                  <a:pos x="44" y="104"/>
                </a:cxn>
                <a:cxn ang="0">
                  <a:pos x="44" y="121"/>
                </a:cxn>
                <a:cxn ang="0">
                  <a:pos x="42" y="138"/>
                </a:cxn>
                <a:cxn ang="0">
                  <a:pos x="40" y="154"/>
                </a:cxn>
                <a:cxn ang="0">
                  <a:pos x="40" y="171"/>
                </a:cxn>
                <a:cxn ang="0">
                  <a:pos x="40" y="186"/>
                </a:cxn>
                <a:cxn ang="0">
                  <a:pos x="40" y="204"/>
                </a:cxn>
                <a:cxn ang="0">
                  <a:pos x="42" y="219"/>
                </a:cxn>
                <a:cxn ang="0">
                  <a:pos x="46" y="234"/>
                </a:cxn>
                <a:cxn ang="0">
                  <a:pos x="50" y="248"/>
                </a:cxn>
                <a:cxn ang="0">
                  <a:pos x="50" y="263"/>
                </a:cxn>
                <a:cxn ang="0">
                  <a:pos x="50" y="279"/>
                </a:cxn>
                <a:cxn ang="0">
                  <a:pos x="50" y="294"/>
                </a:cxn>
                <a:cxn ang="0">
                  <a:pos x="42" y="308"/>
                </a:cxn>
                <a:cxn ang="0">
                  <a:pos x="31" y="317"/>
                </a:cxn>
                <a:cxn ang="0">
                  <a:pos x="21" y="313"/>
                </a:cxn>
                <a:cxn ang="0">
                  <a:pos x="17" y="294"/>
                </a:cxn>
                <a:cxn ang="0">
                  <a:pos x="14" y="273"/>
                </a:cxn>
                <a:cxn ang="0">
                  <a:pos x="10" y="254"/>
                </a:cxn>
                <a:cxn ang="0">
                  <a:pos x="8" y="238"/>
                </a:cxn>
                <a:cxn ang="0">
                  <a:pos x="6" y="229"/>
                </a:cxn>
                <a:cxn ang="0">
                  <a:pos x="4" y="217"/>
                </a:cxn>
                <a:cxn ang="0">
                  <a:pos x="4" y="208"/>
                </a:cxn>
                <a:cxn ang="0">
                  <a:pos x="2" y="198"/>
                </a:cxn>
                <a:cxn ang="0">
                  <a:pos x="2" y="186"/>
                </a:cxn>
                <a:cxn ang="0">
                  <a:pos x="2" y="177"/>
                </a:cxn>
                <a:cxn ang="0">
                  <a:pos x="2" y="167"/>
                </a:cxn>
                <a:cxn ang="0">
                  <a:pos x="0" y="156"/>
                </a:cxn>
                <a:cxn ang="0">
                  <a:pos x="0" y="146"/>
                </a:cxn>
                <a:cxn ang="0">
                  <a:pos x="0" y="134"/>
                </a:cxn>
                <a:cxn ang="0">
                  <a:pos x="0" y="125"/>
                </a:cxn>
                <a:cxn ang="0">
                  <a:pos x="0" y="115"/>
                </a:cxn>
                <a:cxn ang="0">
                  <a:pos x="0" y="104"/>
                </a:cxn>
                <a:cxn ang="0">
                  <a:pos x="0" y="92"/>
                </a:cxn>
                <a:cxn ang="0">
                  <a:pos x="2" y="82"/>
                </a:cxn>
                <a:cxn ang="0">
                  <a:pos x="4" y="73"/>
                </a:cxn>
                <a:cxn ang="0">
                  <a:pos x="4" y="61"/>
                </a:cxn>
                <a:cxn ang="0">
                  <a:pos x="6" y="48"/>
                </a:cxn>
                <a:cxn ang="0">
                  <a:pos x="10" y="29"/>
                </a:cxn>
                <a:cxn ang="0">
                  <a:pos x="15" y="9"/>
                </a:cxn>
                <a:cxn ang="0">
                  <a:pos x="17" y="0"/>
                </a:cxn>
              </a:cxnLst>
              <a:rect l="0" t="0" r="r" b="b"/>
              <a:pathLst>
                <a:path w="50" h="323">
                  <a:moveTo>
                    <a:pt x="17" y="0"/>
                  </a:moveTo>
                  <a:lnTo>
                    <a:pt x="23" y="6"/>
                  </a:lnTo>
                  <a:lnTo>
                    <a:pt x="27" y="11"/>
                  </a:lnTo>
                  <a:lnTo>
                    <a:pt x="31" y="17"/>
                  </a:lnTo>
                  <a:lnTo>
                    <a:pt x="35" y="23"/>
                  </a:lnTo>
                  <a:lnTo>
                    <a:pt x="37" y="29"/>
                  </a:lnTo>
                  <a:lnTo>
                    <a:pt x="40" y="34"/>
                  </a:lnTo>
                  <a:lnTo>
                    <a:pt x="42" y="42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4" y="63"/>
                  </a:lnTo>
                  <a:lnTo>
                    <a:pt x="44" y="71"/>
                  </a:lnTo>
                  <a:lnTo>
                    <a:pt x="46" y="79"/>
                  </a:lnTo>
                  <a:lnTo>
                    <a:pt x="44" y="86"/>
                  </a:lnTo>
                  <a:lnTo>
                    <a:pt x="44" y="96"/>
                  </a:lnTo>
                  <a:lnTo>
                    <a:pt x="44" y="104"/>
                  </a:lnTo>
                  <a:lnTo>
                    <a:pt x="44" y="113"/>
                  </a:lnTo>
                  <a:lnTo>
                    <a:pt x="44" y="121"/>
                  </a:lnTo>
                  <a:lnTo>
                    <a:pt x="42" y="129"/>
                  </a:lnTo>
                  <a:lnTo>
                    <a:pt x="42" y="138"/>
                  </a:lnTo>
                  <a:lnTo>
                    <a:pt x="42" y="146"/>
                  </a:lnTo>
                  <a:lnTo>
                    <a:pt x="40" y="154"/>
                  </a:lnTo>
                  <a:lnTo>
                    <a:pt x="40" y="163"/>
                  </a:lnTo>
                  <a:lnTo>
                    <a:pt x="40" y="171"/>
                  </a:lnTo>
                  <a:lnTo>
                    <a:pt x="40" y="179"/>
                  </a:lnTo>
                  <a:lnTo>
                    <a:pt x="40" y="186"/>
                  </a:lnTo>
                  <a:lnTo>
                    <a:pt x="40" y="196"/>
                  </a:lnTo>
                  <a:lnTo>
                    <a:pt x="40" y="204"/>
                  </a:lnTo>
                  <a:lnTo>
                    <a:pt x="42" y="211"/>
                  </a:lnTo>
                  <a:lnTo>
                    <a:pt x="42" y="219"/>
                  </a:lnTo>
                  <a:lnTo>
                    <a:pt x="44" y="227"/>
                  </a:lnTo>
                  <a:lnTo>
                    <a:pt x="46" y="234"/>
                  </a:lnTo>
                  <a:lnTo>
                    <a:pt x="50" y="240"/>
                  </a:lnTo>
                  <a:lnTo>
                    <a:pt x="50" y="248"/>
                  </a:lnTo>
                  <a:lnTo>
                    <a:pt x="50" y="256"/>
                  </a:lnTo>
                  <a:lnTo>
                    <a:pt x="50" y="263"/>
                  </a:lnTo>
                  <a:lnTo>
                    <a:pt x="50" y="271"/>
                  </a:lnTo>
                  <a:lnTo>
                    <a:pt x="50" y="279"/>
                  </a:lnTo>
                  <a:lnTo>
                    <a:pt x="50" y="286"/>
                  </a:lnTo>
                  <a:lnTo>
                    <a:pt x="50" y="294"/>
                  </a:lnTo>
                  <a:lnTo>
                    <a:pt x="50" y="302"/>
                  </a:lnTo>
                  <a:lnTo>
                    <a:pt x="42" y="308"/>
                  </a:lnTo>
                  <a:lnTo>
                    <a:pt x="37" y="313"/>
                  </a:lnTo>
                  <a:lnTo>
                    <a:pt x="31" y="317"/>
                  </a:lnTo>
                  <a:lnTo>
                    <a:pt x="25" y="323"/>
                  </a:lnTo>
                  <a:lnTo>
                    <a:pt x="21" y="313"/>
                  </a:lnTo>
                  <a:lnTo>
                    <a:pt x="19" y="304"/>
                  </a:lnTo>
                  <a:lnTo>
                    <a:pt x="17" y="294"/>
                  </a:lnTo>
                  <a:lnTo>
                    <a:pt x="15" y="285"/>
                  </a:lnTo>
                  <a:lnTo>
                    <a:pt x="14" y="273"/>
                  </a:lnTo>
                  <a:lnTo>
                    <a:pt x="12" y="263"/>
                  </a:lnTo>
                  <a:lnTo>
                    <a:pt x="10" y="254"/>
                  </a:lnTo>
                  <a:lnTo>
                    <a:pt x="8" y="244"/>
                  </a:lnTo>
                  <a:lnTo>
                    <a:pt x="8" y="238"/>
                  </a:lnTo>
                  <a:lnTo>
                    <a:pt x="8" y="234"/>
                  </a:lnTo>
                  <a:lnTo>
                    <a:pt x="6" y="229"/>
                  </a:lnTo>
                  <a:lnTo>
                    <a:pt x="6" y="223"/>
                  </a:lnTo>
                  <a:lnTo>
                    <a:pt x="4" y="217"/>
                  </a:lnTo>
                  <a:lnTo>
                    <a:pt x="4" y="213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2" y="198"/>
                  </a:lnTo>
                  <a:lnTo>
                    <a:pt x="2" y="192"/>
                  </a:lnTo>
                  <a:lnTo>
                    <a:pt x="2" y="186"/>
                  </a:lnTo>
                  <a:lnTo>
                    <a:pt x="2" y="183"/>
                  </a:lnTo>
                  <a:lnTo>
                    <a:pt x="2" y="177"/>
                  </a:lnTo>
                  <a:lnTo>
                    <a:pt x="2" y="173"/>
                  </a:lnTo>
                  <a:lnTo>
                    <a:pt x="2" y="167"/>
                  </a:lnTo>
                  <a:lnTo>
                    <a:pt x="2" y="161"/>
                  </a:lnTo>
                  <a:lnTo>
                    <a:pt x="0" y="156"/>
                  </a:lnTo>
                  <a:lnTo>
                    <a:pt x="0" y="150"/>
                  </a:lnTo>
                  <a:lnTo>
                    <a:pt x="0" y="146"/>
                  </a:lnTo>
                  <a:lnTo>
                    <a:pt x="0" y="140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09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2" y="88"/>
                  </a:lnTo>
                  <a:lnTo>
                    <a:pt x="2" y="82"/>
                  </a:lnTo>
                  <a:lnTo>
                    <a:pt x="4" y="79"/>
                  </a:lnTo>
                  <a:lnTo>
                    <a:pt x="4" y="73"/>
                  </a:lnTo>
                  <a:lnTo>
                    <a:pt x="4" y="67"/>
                  </a:lnTo>
                  <a:lnTo>
                    <a:pt x="4" y="61"/>
                  </a:lnTo>
                  <a:lnTo>
                    <a:pt x="4" y="57"/>
                  </a:lnTo>
                  <a:lnTo>
                    <a:pt x="6" y="48"/>
                  </a:lnTo>
                  <a:lnTo>
                    <a:pt x="8" y="38"/>
                  </a:lnTo>
                  <a:lnTo>
                    <a:pt x="10" y="29"/>
                  </a:lnTo>
                  <a:lnTo>
                    <a:pt x="12" y="19"/>
                  </a:lnTo>
                  <a:lnTo>
                    <a:pt x="15" y="9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2" name="Freeform 98"/>
            <p:cNvSpPr>
              <a:spLocks/>
            </p:cNvSpPr>
            <p:nvPr/>
          </p:nvSpPr>
          <p:spPr bwMode="auto">
            <a:xfrm>
              <a:off x="1124" y="3382"/>
              <a:ext cx="50" cy="67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61" y="2"/>
                </a:cxn>
                <a:cxn ang="0">
                  <a:pos x="71" y="8"/>
                </a:cxn>
                <a:cxn ang="0">
                  <a:pos x="77" y="14"/>
                </a:cxn>
                <a:cxn ang="0">
                  <a:pos x="83" y="22"/>
                </a:cxn>
                <a:cxn ang="0">
                  <a:pos x="88" y="29"/>
                </a:cxn>
                <a:cxn ang="0">
                  <a:pos x="92" y="39"/>
                </a:cxn>
                <a:cxn ang="0">
                  <a:pos x="94" y="45"/>
                </a:cxn>
                <a:cxn ang="0">
                  <a:pos x="96" y="49"/>
                </a:cxn>
                <a:cxn ang="0">
                  <a:pos x="96" y="54"/>
                </a:cxn>
                <a:cxn ang="0">
                  <a:pos x="98" y="60"/>
                </a:cxn>
                <a:cxn ang="0">
                  <a:pos x="98" y="64"/>
                </a:cxn>
                <a:cxn ang="0">
                  <a:pos x="98" y="70"/>
                </a:cxn>
                <a:cxn ang="0">
                  <a:pos x="98" y="75"/>
                </a:cxn>
                <a:cxn ang="0">
                  <a:pos x="98" y="81"/>
                </a:cxn>
                <a:cxn ang="0">
                  <a:pos x="98" y="85"/>
                </a:cxn>
                <a:cxn ang="0">
                  <a:pos x="96" y="91"/>
                </a:cxn>
                <a:cxn ang="0">
                  <a:pos x="96" y="95"/>
                </a:cxn>
                <a:cxn ang="0">
                  <a:pos x="94" y="100"/>
                </a:cxn>
                <a:cxn ang="0">
                  <a:pos x="90" y="110"/>
                </a:cxn>
                <a:cxn ang="0">
                  <a:pos x="86" y="118"/>
                </a:cxn>
                <a:cxn ang="0">
                  <a:pos x="79" y="125"/>
                </a:cxn>
                <a:cxn ang="0">
                  <a:pos x="71" y="133"/>
                </a:cxn>
                <a:cxn ang="0">
                  <a:pos x="63" y="129"/>
                </a:cxn>
                <a:cxn ang="0">
                  <a:pos x="58" y="129"/>
                </a:cxn>
                <a:cxn ang="0">
                  <a:pos x="52" y="127"/>
                </a:cxn>
                <a:cxn ang="0">
                  <a:pos x="46" y="125"/>
                </a:cxn>
                <a:cxn ang="0">
                  <a:pos x="40" y="125"/>
                </a:cxn>
                <a:cxn ang="0">
                  <a:pos x="35" y="124"/>
                </a:cxn>
                <a:cxn ang="0">
                  <a:pos x="29" y="124"/>
                </a:cxn>
                <a:cxn ang="0">
                  <a:pos x="25" y="124"/>
                </a:cxn>
                <a:cxn ang="0">
                  <a:pos x="17" y="116"/>
                </a:cxn>
                <a:cxn ang="0">
                  <a:pos x="11" y="108"/>
                </a:cxn>
                <a:cxn ang="0">
                  <a:pos x="6" y="99"/>
                </a:cxn>
                <a:cxn ang="0">
                  <a:pos x="4" y="89"/>
                </a:cxn>
                <a:cxn ang="0">
                  <a:pos x="0" y="81"/>
                </a:cxn>
                <a:cxn ang="0">
                  <a:pos x="0" y="72"/>
                </a:cxn>
                <a:cxn ang="0">
                  <a:pos x="2" y="62"/>
                </a:cxn>
                <a:cxn ang="0">
                  <a:pos x="4" y="54"/>
                </a:cxn>
                <a:cxn ang="0">
                  <a:pos x="6" y="47"/>
                </a:cxn>
                <a:cxn ang="0">
                  <a:pos x="11" y="37"/>
                </a:cxn>
                <a:cxn ang="0">
                  <a:pos x="15" y="29"/>
                </a:cxn>
                <a:cxn ang="0">
                  <a:pos x="23" y="23"/>
                </a:cxn>
                <a:cxn ang="0">
                  <a:pos x="27" y="16"/>
                </a:cxn>
                <a:cxn ang="0">
                  <a:pos x="36" y="10"/>
                </a:cxn>
                <a:cxn ang="0">
                  <a:pos x="44" y="4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98" h="133">
                  <a:moveTo>
                    <a:pt x="54" y="0"/>
                  </a:moveTo>
                  <a:lnTo>
                    <a:pt x="61" y="2"/>
                  </a:lnTo>
                  <a:lnTo>
                    <a:pt x="71" y="8"/>
                  </a:lnTo>
                  <a:lnTo>
                    <a:pt x="77" y="14"/>
                  </a:lnTo>
                  <a:lnTo>
                    <a:pt x="83" y="22"/>
                  </a:lnTo>
                  <a:lnTo>
                    <a:pt x="88" y="29"/>
                  </a:lnTo>
                  <a:lnTo>
                    <a:pt x="92" y="39"/>
                  </a:lnTo>
                  <a:lnTo>
                    <a:pt x="94" y="45"/>
                  </a:lnTo>
                  <a:lnTo>
                    <a:pt x="96" y="49"/>
                  </a:lnTo>
                  <a:lnTo>
                    <a:pt x="96" y="54"/>
                  </a:lnTo>
                  <a:lnTo>
                    <a:pt x="98" y="60"/>
                  </a:lnTo>
                  <a:lnTo>
                    <a:pt x="98" y="64"/>
                  </a:lnTo>
                  <a:lnTo>
                    <a:pt x="98" y="70"/>
                  </a:lnTo>
                  <a:lnTo>
                    <a:pt x="98" y="75"/>
                  </a:lnTo>
                  <a:lnTo>
                    <a:pt x="98" y="81"/>
                  </a:lnTo>
                  <a:lnTo>
                    <a:pt x="98" y="85"/>
                  </a:lnTo>
                  <a:lnTo>
                    <a:pt x="96" y="91"/>
                  </a:lnTo>
                  <a:lnTo>
                    <a:pt x="96" y="95"/>
                  </a:lnTo>
                  <a:lnTo>
                    <a:pt x="94" y="100"/>
                  </a:lnTo>
                  <a:lnTo>
                    <a:pt x="90" y="110"/>
                  </a:lnTo>
                  <a:lnTo>
                    <a:pt x="86" y="118"/>
                  </a:lnTo>
                  <a:lnTo>
                    <a:pt x="79" y="125"/>
                  </a:lnTo>
                  <a:lnTo>
                    <a:pt x="71" y="133"/>
                  </a:lnTo>
                  <a:lnTo>
                    <a:pt x="63" y="129"/>
                  </a:lnTo>
                  <a:lnTo>
                    <a:pt x="58" y="129"/>
                  </a:lnTo>
                  <a:lnTo>
                    <a:pt x="52" y="127"/>
                  </a:lnTo>
                  <a:lnTo>
                    <a:pt x="46" y="125"/>
                  </a:lnTo>
                  <a:lnTo>
                    <a:pt x="40" y="125"/>
                  </a:lnTo>
                  <a:lnTo>
                    <a:pt x="35" y="124"/>
                  </a:lnTo>
                  <a:lnTo>
                    <a:pt x="29" y="124"/>
                  </a:lnTo>
                  <a:lnTo>
                    <a:pt x="25" y="124"/>
                  </a:lnTo>
                  <a:lnTo>
                    <a:pt x="17" y="116"/>
                  </a:lnTo>
                  <a:lnTo>
                    <a:pt x="11" y="108"/>
                  </a:lnTo>
                  <a:lnTo>
                    <a:pt x="6" y="99"/>
                  </a:lnTo>
                  <a:lnTo>
                    <a:pt x="4" y="89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6" y="47"/>
                  </a:lnTo>
                  <a:lnTo>
                    <a:pt x="11" y="37"/>
                  </a:lnTo>
                  <a:lnTo>
                    <a:pt x="15" y="29"/>
                  </a:lnTo>
                  <a:lnTo>
                    <a:pt x="23" y="23"/>
                  </a:lnTo>
                  <a:lnTo>
                    <a:pt x="27" y="16"/>
                  </a:lnTo>
                  <a:lnTo>
                    <a:pt x="36" y="10"/>
                  </a:lnTo>
                  <a:lnTo>
                    <a:pt x="44" y="4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BA0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3" name="Freeform 99"/>
            <p:cNvSpPr>
              <a:spLocks/>
            </p:cNvSpPr>
            <p:nvPr/>
          </p:nvSpPr>
          <p:spPr bwMode="auto">
            <a:xfrm>
              <a:off x="2026" y="2950"/>
              <a:ext cx="387" cy="96"/>
            </a:xfrm>
            <a:custGeom>
              <a:avLst/>
              <a:gdLst/>
              <a:ahLst/>
              <a:cxnLst>
                <a:cxn ang="0">
                  <a:pos x="0" y="131"/>
                </a:cxn>
                <a:cxn ang="0">
                  <a:pos x="775" y="0"/>
                </a:cxn>
                <a:cxn ang="0">
                  <a:pos x="758" y="43"/>
                </a:cxn>
                <a:cxn ang="0">
                  <a:pos x="33" y="193"/>
                </a:cxn>
                <a:cxn ang="0">
                  <a:pos x="0" y="131"/>
                </a:cxn>
                <a:cxn ang="0">
                  <a:pos x="0" y="131"/>
                </a:cxn>
              </a:cxnLst>
              <a:rect l="0" t="0" r="r" b="b"/>
              <a:pathLst>
                <a:path w="775" h="193">
                  <a:moveTo>
                    <a:pt x="0" y="131"/>
                  </a:moveTo>
                  <a:lnTo>
                    <a:pt x="775" y="0"/>
                  </a:lnTo>
                  <a:lnTo>
                    <a:pt x="758" y="43"/>
                  </a:lnTo>
                  <a:lnTo>
                    <a:pt x="33" y="193"/>
                  </a:lnTo>
                  <a:lnTo>
                    <a:pt x="0" y="13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4" name="Freeform 100"/>
            <p:cNvSpPr>
              <a:spLocks/>
            </p:cNvSpPr>
            <p:nvPr/>
          </p:nvSpPr>
          <p:spPr bwMode="auto">
            <a:xfrm>
              <a:off x="2122" y="3094"/>
              <a:ext cx="250" cy="78"/>
            </a:xfrm>
            <a:custGeom>
              <a:avLst/>
              <a:gdLst/>
              <a:ahLst/>
              <a:cxnLst>
                <a:cxn ang="0">
                  <a:pos x="0" y="121"/>
                </a:cxn>
                <a:cxn ang="0">
                  <a:pos x="496" y="0"/>
                </a:cxn>
                <a:cxn ang="0">
                  <a:pos x="500" y="48"/>
                </a:cxn>
                <a:cxn ang="0">
                  <a:pos x="15" y="158"/>
                </a:cxn>
                <a:cxn ang="0">
                  <a:pos x="0" y="121"/>
                </a:cxn>
                <a:cxn ang="0">
                  <a:pos x="0" y="121"/>
                </a:cxn>
              </a:cxnLst>
              <a:rect l="0" t="0" r="r" b="b"/>
              <a:pathLst>
                <a:path w="500" h="158">
                  <a:moveTo>
                    <a:pt x="0" y="121"/>
                  </a:moveTo>
                  <a:lnTo>
                    <a:pt x="496" y="0"/>
                  </a:lnTo>
                  <a:lnTo>
                    <a:pt x="500" y="48"/>
                  </a:lnTo>
                  <a:lnTo>
                    <a:pt x="15" y="158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5" name="Freeform 101"/>
            <p:cNvSpPr>
              <a:spLocks/>
            </p:cNvSpPr>
            <p:nvPr/>
          </p:nvSpPr>
          <p:spPr bwMode="auto">
            <a:xfrm>
              <a:off x="2136" y="3132"/>
              <a:ext cx="250" cy="80"/>
            </a:xfrm>
            <a:custGeom>
              <a:avLst/>
              <a:gdLst/>
              <a:ahLst/>
              <a:cxnLst>
                <a:cxn ang="0">
                  <a:pos x="0" y="121"/>
                </a:cxn>
                <a:cxn ang="0">
                  <a:pos x="497" y="0"/>
                </a:cxn>
                <a:cxn ang="0">
                  <a:pos x="500" y="48"/>
                </a:cxn>
                <a:cxn ang="0">
                  <a:pos x="16" y="160"/>
                </a:cxn>
                <a:cxn ang="0">
                  <a:pos x="0" y="121"/>
                </a:cxn>
                <a:cxn ang="0">
                  <a:pos x="0" y="121"/>
                </a:cxn>
              </a:cxnLst>
              <a:rect l="0" t="0" r="r" b="b"/>
              <a:pathLst>
                <a:path w="500" h="160">
                  <a:moveTo>
                    <a:pt x="0" y="121"/>
                  </a:moveTo>
                  <a:lnTo>
                    <a:pt x="497" y="0"/>
                  </a:lnTo>
                  <a:lnTo>
                    <a:pt x="500" y="48"/>
                  </a:lnTo>
                  <a:lnTo>
                    <a:pt x="16" y="160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6" name="Freeform 102"/>
            <p:cNvSpPr>
              <a:spLocks/>
            </p:cNvSpPr>
            <p:nvPr/>
          </p:nvSpPr>
          <p:spPr bwMode="auto">
            <a:xfrm>
              <a:off x="2151" y="3172"/>
              <a:ext cx="250" cy="78"/>
            </a:xfrm>
            <a:custGeom>
              <a:avLst/>
              <a:gdLst/>
              <a:ahLst/>
              <a:cxnLst>
                <a:cxn ang="0">
                  <a:pos x="0" y="121"/>
                </a:cxn>
                <a:cxn ang="0">
                  <a:pos x="496" y="0"/>
                </a:cxn>
                <a:cxn ang="0">
                  <a:pos x="500" y="46"/>
                </a:cxn>
                <a:cxn ang="0">
                  <a:pos x="18" y="158"/>
                </a:cxn>
                <a:cxn ang="0">
                  <a:pos x="0" y="121"/>
                </a:cxn>
                <a:cxn ang="0">
                  <a:pos x="0" y="121"/>
                </a:cxn>
              </a:cxnLst>
              <a:rect l="0" t="0" r="r" b="b"/>
              <a:pathLst>
                <a:path w="500" h="158">
                  <a:moveTo>
                    <a:pt x="0" y="121"/>
                  </a:moveTo>
                  <a:lnTo>
                    <a:pt x="496" y="0"/>
                  </a:lnTo>
                  <a:lnTo>
                    <a:pt x="500" y="46"/>
                  </a:lnTo>
                  <a:lnTo>
                    <a:pt x="18" y="158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7" name="Freeform 103"/>
            <p:cNvSpPr>
              <a:spLocks/>
            </p:cNvSpPr>
            <p:nvPr/>
          </p:nvSpPr>
          <p:spPr bwMode="auto">
            <a:xfrm>
              <a:off x="1219" y="3432"/>
              <a:ext cx="48" cy="56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54" y="0"/>
                </a:cxn>
                <a:cxn ang="0">
                  <a:pos x="60" y="0"/>
                </a:cxn>
                <a:cxn ang="0">
                  <a:pos x="66" y="2"/>
                </a:cxn>
                <a:cxn ang="0">
                  <a:pos x="72" y="4"/>
                </a:cxn>
                <a:cxn ang="0">
                  <a:pos x="79" y="10"/>
                </a:cxn>
                <a:cxn ang="0">
                  <a:pos x="87" y="18"/>
                </a:cxn>
                <a:cxn ang="0">
                  <a:pos x="91" y="25"/>
                </a:cxn>
                <a:cxn ang="0">
                  <a:pos x="95" y="35"/>
                </a:cxn>
                <a:cxn ang="0">
                  <a:pos x="95" y="39"/>
                </a:cxn>
                <a:cxn ang="0">
                  <a:pos x="95" y="43"/>
                </a:cxn>
                <a:cxn ang="0">
                  <a:pos x="95" y="49"/>
                </a:cxn>
                <a:cxn ang="0">
                  <a:pos x="97" y="54"/>
                </a:cxn>
                <a:cxn ang="0">
                  <a:pos x="95" y="64"/>
                </a:cxn>
                <a:cxn ang="0">
                  <a:pos x="93" y="74"/>
                </a:cxn>
                <a:cxn ang="0">
                  <a:pos x="87" y="83"/>
                </a:cxn>
                <a:cxn ang="0">
                  <a:pos x="83" y="93"/>
                </a:cxn>
                <a:cxn ang="0">
                  <a:pos x="75" y="99"/>
                </a:cxn>
                <a:cxn ang="0">
                  <a:pos x="70" y="104"/>
                </a:cxn>
                <a:cxn ang="0">
                  <a:pos x="60" y="110"/>
                </a:cxn>
                <a:cxn ang="0">
                  <a:pos x="52" y="112"/>
                </a:cxn>
                <a:cxn ang="0">
                  <a:pos x="43" y="112"/>
                </a:cxn>
                <a:cxn ang="0">
                  <a:pos x="33" y="110"/>
                </a:cxn>
                <a:cxn ang="0">
                  <a:pos x="27" y="106"/>
                </a:cxn>
                <a:cxn ang="0">
                  <a:pos x="22" y="104"/>
                </a:cxn>
                <a:cxn ang="0">
                  <a:pos x="16" y="102"/>
                </a:cxn>
                <a:cxn ang="0">
                  <a:pos x="12" y="99"/>
                </a:cxn>
                <a:cxn ang="0">
                  <a:pos x="6" y="89"/>
                </a:cxn>
                <a:cxn ang="0">
                  <a:pos x="2" y="81"/>
                </a:cxn>
                <a:cxn ang="0">
                  <a:pos x="0" y="74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2" y="52"/>
                </a:cxn>
                <a:cxn ang="0">
                  <a:pos x="4" y="47"/>
                </a:cxn>
                <a:cxn ang="0">
                  <a:pos x="8" y="41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0" y="22"/>
                </a:cxn>
                <a:cxn ang="0">
                  <a:pos x="25" y="18"/>
                </a:cxn>
                <a:cxn ang="0">
                  <a:pos x="31" y="12"/>
                </a:cxn>
                <a:cxn ang="0">
                  <a:pos x="37" y="8"/>
                </a:cxn>
                <a:cxn ang="0">
                  <a:pos x="43" y="2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97" h="112">
                  <a:moveTo>
                    <a:pt x="49" y="0"/>
                  </a:moveTo>
                  <a:lnTo>
                    <a:pt x="54" y="0"/>
                  </a:lnTo>
                  <a:lnTo>
                    <a:pt x="60" y="0"/>
                  </a:lnTo>
                  <a:lnTo>
                    <a:pt x="66" y="2"/>
                  </a:lnTo>
                  <a:lnTo>
                    <a:pt x="72" y="4"/>
                  </a:lnTo>
                  <a:lnTo>
                    <a:pt x="79" y="10"/>
                  </a:lnTo>
                  <a:lnTo>
                    <a:pt x="87" y="18"/>
                  </a:lnTo>
                  <a:lnTo>
                    <a:pt x="91" y="25"/>
                  </a:lnTo>
                  <a:lnTo>
                    <a:pt x="95" y="35"/>
                  </a:lnTo>
                  <a:lnTo>
                    <a:pt x="95" y="39"/>
                  </a:lnTo>
                  <a:lnTo>
                    <a:pt x="95" y="43"/>
                  </a:lnTo>
                  <a:lnTo>
                    <a:pt x="95" y="49"/>
                  </a:lnTo>
                  <a:lnTo>
                    <a:pt x="97" y="54"/>
                  </a:lnTo>
                  <a:lnTo>
                    <a:pt x="95" y="64"/>
                  </a:lnTo>
                  <a:lnTo>
                    <a:pt x="93" y="74"/>
                  </a:lnTo>
                  <a:lnTo>
                    <a:pt x="87" y="83"/>
                  </a:lnTo>
                  <a:lnTo>
                    <a:pt x="83" y="93"/>
                  </a:lnTo>
                  <a:lnTo>
                    <a:pt x="75" y="99"/>
                  </a:lnTo>
                  <a:lnTo>
                    <a:pt x="70" y="104"/>
                  </a:lnTo>
                  <a:lnTo>
                    <a:pt x="60" y="110"/>
                  </a:lnTo>
                  <a:lnTo>
                    <a:pt x="52" y="112"/>
                  </a:lnTo>
                  <a:lnTo>
                    <a:pt x="43" y="112"/>
                  </a:lnTo>
                  <a:lnTo>
                    <a:pt x="33" y="110"/>
                  </a:lnTo>
                  <a:lnTo>
                    <a:pt x="27" y="106"/>
                  </a:lnTo>
                  <a:lnTo>
                    <a:pt x="22" y="104"/>
                  </a:lnTo>
                  <a:lnTo>
                    <a:pt x="16" y="102"/>
                  </a:lnTo>
                  <a:lnTo>
                    <a:pt x="12" y="99"/>
                  </a:lnTo>
                  <a:lnTo>
                    <a:pt x="6" y="89"/>
                  </a:lnTo>
                  <a:lnTo>
                    <a:pt x="2" y="81"/>
                  </a:lnTo>
                  <a:lnTo>
                    <a:pt x="0" y="74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4" y="47"/>
                  </a:lnTo>
                  <a:lnTo>
                    <a:pt x="8" y="41"/>
                  </a:lnTo>
                  <a:lnTo>
                    <a:pt x="12" y="35"/>
                  </a:lnTo>
                  <a:lnTo>
                    <a:pt x="16" y="27"/>
                  </a:lnTo>
                  <a:lnTo>
                    <a:pt x="20" y="22"/>
                  </a:lnTo>
                  <a:lnTo>
                    <a:pt x="25" y="18"/>
                  </a:lnTo>
                  <a:lnTo>
                    <a:pt x="31" y="12"/>
                  </a:lnTo>
                  <a:lnTo>
                    <a:pt x="37" y="8"/>
                  </a:lnTo>
                  <a:lnTo>
                    <a:pt x="43" y="2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10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8" name="Freeform 104"/>
            <p:cNvSpPr>
              <a:spLocks/>
            </p:cNvSpPr>
            <p:nvPr/>
          </p:nvSpPr>
          <p:spPr bwMode="auto">
            <a:xfrm>
              <a:off x="1111" y="3166"/>
              <a:ext cx="395" cy="386"/>
            </a:xfrm>
            <a:custGeom>
              <a:avLst/>
              <a:gdLst/>
              <a:ahLst/>
              <a:cxnLst>
                <a:cxn ang="0">
                  <a:pos x="306" y="734"/>
                </a:cxn>
                <a:cxn ang="0">
                  <a:pos x="302" y="483"/>
                </a:cxn>
                <a:cxn ang="0">
                  <a:pos x="314" y="251"/>
                </a:cxn>
                <a:cxn ang="0">
                  <a:pos x="358" y="218"/>
                </a:cxn>
                <a:cxn ang="0">
                  <a:pos x="362" y="206"/>
                </a:cxn>
                <a:cxn ang="0">
                  <a:pos x="365" y="189"/>
                </a:cxn>
                <a:cxn ang="0">
                  <a:pos x="375" y="172"/>
                </a:cxn>
                <a:cxn ang="0">
                  <a:pos x="385" y="154"/>
                </a:cxn>
                <a:cxn ang="0">
                  <a:pos x="394" y="131"/>
                </a:cxn>
                <a:cxn ang="0">
                  <a:pos x="410" y="112"/>
                </a:cxn>
                <a:cxn ang="0">
                  <a:pos x="427" y="95"/>
                </a:cxn>
                <a:cxn ang="0">
                  <a:pos x="446" y="76"/>
                </a:cxn>
                <a:cxn ang="0">
                  <a:pos x="469" y="62"/>
                </a:cxn>
                <a:cxn ang="0">
                  <a:pos x="492" y="51"/>
                </a:cxn>
                <a:cxn ang="0">
                  <a:pos x="521" y="43"/>
                </a:cxn>
                <a:cxn ang="0">
                  <a:pos x="542" y="41"/>
                </a:cxn>
                <a:cxn ang="0">
                  <a:pos x="560" y="41"/>
                </a:cxn>
                <a:cxn ang="0">
                  <a:pos x="577" y="39"/>
                </a:cxn>
                <a:cxn ang="0">
                  <a:pos x="594" y="39"/>
                </a:cxn>
                <a:cxn ang="0">
                  <a:pos x="610" y="41"/>
                </a:cxn>
                <a:cxn ang="0">
                  <a:pos x="627" y="41"/>
                </a:cxn>
                <a:cxn ang="0">
                  <a:pos x="642" y="43"/>
                </a:cxn>
                <a:cxn ang="0">
                  <a:pos x="671" y="45"/>
                </a:cxn>
                <a:cxn ang="0">
                  <a:pos x="698" y="49"/>
                </a:cxn>
                <a:cxn ang="0">
                  <a:pos x="719" y="52"/>
                </a:cxn>
                <a:cxn ang="0">
                  <a:pos x="737" y="56"/>
                </a:cxn>
                <a:cxn ang="0">
                  <a:pos x="791" y="39"/>
                </a:cxn>
                <a:cxn ang="0">
                  <a:pos x="777" y="33"/>
                </a:cxn>
                <a:cxn ang="0">
                  <a:pos x="760" y="31"/>
                </a:cxn>
                <a:cxn ang="0">
                  <a:pos x="737" y="24"/>
                </a:cxn>
                <a:cxn ang="0">
                  <a:pos x="710" y="18"/>
                </a:cxn>
                <a:cxn ang="0">
                  <a:pos x="683" y="14"/>
                </a:cxn>
                <a:cxn ang="0">
                  <a:pos x="667" y="12"/>
                </a:cxn>
                <a:cxn ang="0">
                  <a:pos x="650" y="8"/>
                </a:cxn>
                <a:cxn ang="0">
                  <a:pos x="633" y="6"/>
                </a:cxn>
                <a:cxn ang="0">
                  <a:pos x="616" y="4"/>
                </a:cxn>
                <a:cxn ang="0">
                  <a:pos x="598" y="4"/>
                </a:cxn>
                <a:cxn ang="0">
                  <a:pos x="581" y="0"/>
                </a:cxn>
                <a:cxn ang="0">
                  <a:pos x="565" y="0"/>
                </a:cxn>
                <a:cxn ang="0">
                  <a:pos x="548" y="2"/>
                </a:cxn>
                <a:cxn ang="0">
                  <a:pos x="533" y="2"/>
                </a:cxn>
                <a:cxn ang="0">
                  <a:pos x="504" y="6"/>
                </a:cxn>
                <a:cxn ang="0">
                  <a:pos x="477" y="12"/>
                </a:cxn>
                <a:cxn ang="0">
                  <a:pos x="454" y="18"/>
                </a:cxn>
                <a:cxn ang="0">
                  <a:pos x="433" y="25"/>
                </a:cxn>
                <a:cxn ang="0">
                  <a:pos x="414" y="37"/>
                </a:cxn>
                <a:cxn ang="0">
                  <a:pos x="396" y="51"/>
                </a:cxn>
                <a:cxn ang="0">
                  <a:pos x="379" y="68"/>
                </a:cxn>
                <a:cxn ang="0">
                  <a:pos x="364" y="89"/>
                </a:cxn>
                <a:cxn ang="0">
                  <a:pos x="348" y="110"/>
                </a:cxn>
                <a:cxn ang="0">
                  <a:pos x="340" y="127"/>
                </a:cxn>
                <a:cxn ang="0">
                  <a:pos x="333" y="143"/>
                </a:cxn>
                <a:cxn ang="0">
                  <a:pos x="323" y="160"/>
                </a:cxn>
                <a:cxn ang="0">
                  <a:pos x="314" y="179"/>
                </a:cxn>
                <a:cxn ang="0">
                  <a:pos x="306" y="203"/>
                </a:cxn>
                <a:cxn ang="0">
                  <a:pos x="0" y="612"/>
                </a:cxn>
              </a:cxnLst>
              <a:rect l="0" t="0" r="r" b="b"/>
              <a:pathLst>
                <a:path w="791" h="774">
                  <a:moveTo>
                    <a:pt x="0" y="612"/>
                  </a:moveTo>
                  <a:lnTo>
                    <a:pt x="292" y="774"/>
                  </a:lnTo>
                  <a:lnTo>
                    <a:pt x="306" y="734"/>
                  </a:lnTo>
                  <a:lnTo>
                    <a:pt x="40" y="589"/>
                  </a:lnTo>
                  <a:lnTo>
                    <a:pt x="65" y="372"/>
                  </a:lnTo>
                  <a:lnTo>
                    <a:pt x="302" y="483"/>
                  </a:lnTo>
                  <a:lnTo>
                    <a:pt x="325" y="443"/>
                  </a:lnTo>
                  <a:lnTo>
                    <a:pt x="113" y="341"/>
                  </a:lnTo>
                  <a:lnTo>
                    <a:pt x="314" y="251"/>
                  </a:lnTo>
                  <a:lnTo>
                    <a:pt x="596" y="316"/>
                  </a:lnTo>
                  <a:lnTo>
                    <a:pt x="619" y="293"/>
                  </a:lnTo>
                  <a:lnTo>
                    <a:pt x="358" y="218"/>
                  </a:lnTo>
                  <a:lnTo>
                    <a:pt x="358" y="218"/>
                  </a:lnTo>
                  <a:lnTo>
                    <a:pt x="360" y="214"/>
                  </a:lnTo>
                  <a:lnTo>
                    <a:pt x="362" y="206"/>
                  </a:lnTo>
                  <a:lnTo>
                    <a:pt x="364" y="199"/>
                  </a:lnTo>
                  <a:lnTo>
                    <a:pt x="365" y="193"/>
                  </a:lnTo>
                  <a:lnTo>
                    <a:pt x="365" y="189"/>
                  </a:lnTo>
                  <a:lnTo>
                    <a:pt x="369" y="183"/>
                  </a:lnTo>
                  <a:lnTo>
                    <a:pt x="371" y="178"/>
                  </a:lnTo>
                  <a:lnTo>
                    <a:pt x="375" y="172"/>
                  </a:lnTo>
                  <a:lnTo>
                    <a:pt x="377" y="166"/>
                  </a:lnTo>
                  <a:lnTo>
                    <a:pt x="381" y="158"/>
                  </a:lnTo>
                  <a:lnTo>
                    <a:pt x="385" y="154"/>
                  </a:lnTo>
                  <a:lnTo>
                    <a:pt x="389" y="147"/>
                  </a:lnTo>
                  <a:lnTo>
                    <a:pt x="392" y="139"/>
                  </a:lnTo>
                  <a:lnTo>
                    <a:pt x="394" y="131"/>
                  </a:lnTo>
                  <a:lnTo>
                    <a:pt x="400" y="127"/>
                  </a:lnTo>
                  <a:lnTo>
                    <a:pt x="404" y="120"/>
                  </a:lnTo>
                  <a:lnTo>
                    <a:pt x="410" y="112"/>
                  </a:lnTo>
                  <a:lnTo>
                    <a:pt x="415" y="106"/>
                  </a:lnTo>
                  <a:lnTo>
                    <a:pt x="421" y="101"/>
                  </a:lnTo>
                  <a:lnTo>
                    <a:pt x="427" y="95"/>
                  </a:lnTo>
                  <a:lnTo>
                    <a:pt x="433" y="87"/>
                  </a:lnTo>
                  <a:lnTo>
                    <a:pt x="439" y="81"/>
                  </a:lnTo>
                  <a:lnTo>
                    <a:pt x="446" y="76"/>
                  </a:lnTo>
                  <a:lnTo>
                    <a:pt x="454" y="70"/>
                  </a:lnTo>
                  <a:lnTo>
                    <a:pt x="460" y="66"/>
                  </a:lnTo>
                  <a:lnTo>
                    <a:pt x="469" y="62"/>
                  </a:lnTo>
                  <a:lnTo>
                    <a:pt x="477" y="58"/>
                  </a:lnTo>
                  <a:lnTo>
                    <a:pt x="485" y="54"/>
                  </a:lnTo>
                  <a:lnTo>
                    <a:pt x="492" y="51"/>
                  </a:lnTo>
                  <a:lnTo>
                    <a:pt x="502" y="49"/>
                  </a:lnTo>
                  <a:lnTo>
                    <a:pt x="512" y="47"/>
                  </a:lnTo>
                  <a:lnTo>
                    <a:pt x="521" y="43"/>
                  </a:lnTo>
                  <a:lnTo>
                    <a:pt x="533" y="43"/>
                  </a:lnTo>
                  <a:lnTo>
                    <a:pt x="539" y="41"/>
                  </a:lnTo>
                  <a:lnTo>
                    <a:pt x="542" y="41"/>
                  </a:lnTo>
                  <a:lnTo>
                    <a:pt x="548" y="41"/>
                  </a:lnTo>
                  <a:lnTo>
                    <a:pt x="554" y="41"/>
                  </a:lnTo>
                  <a:lnTo>
                    <a:pt x="560" y="41"/>
                  </a:lnTo>
                  <a:lnTo>
                    <a:pt x="565" y="41"/>
                  </a:lnTo>
                  <a:lnTo>
                    <a:pt x="571" y="39"/>
                  </a:lnTo>
                  <a:lnTo>
                    <a:pt x="577" y="39"/>
                  </a:lnTo>
                  <a:lnTo>
                    <a:pt x="583" y="39"/>
                  </a:lnTo>
                  <a:lnTo>
                    <a:pt x="589" y="39"/>
                  </a:lnTo>
                  <a:lnTo>
                    <a:pt x="594" y="39"/>
                  </a:lnTo>
                  <a:lnTo>
                    <a:pt x="598" y="41"/>
                  </a:lnTo>
                  <a:lnTo>
                    <a:pt x="604" y="41"/>
                  </a:lnTo>
                  <a:lnTo>
                    <a:pt x="610" y="41"/>
                  </a:lnTo>
                  <a:lnTo>
                    <a:pt x="616" y="41"/>
                  </a:lnTo>
                  <a:lnTo>
                    <a:pt x="621" y="41"/>
                  </a:lnTo>
                  <a:lnTo>
                    <a:pt x="627" y="41"/>
                  </a:lnTo>
                  <a:lnTo>
                    <a:pt x="631" y="41"/>
                  </a:lnTo>
                  <a:lnTo>
                    <a:pt x="637" y="41"/>
                  </a:lnTo>
                  <a:lnTo>
                    <a:pt x="642" y="43"/>
                  </a:lnTo>
                  <a:lnTo>
                    <a:pt x="652" y="43"/>
                  </a:lnTo>
                  <a:lnTo>
                    <a:pt x="662" y="45"/>
                  </a:lnTo>
                  <a:lnTo>
                    <a:pt x="671" y="45"/>
                  </a:lnTo>
                  <a:lnTo>
                    <a:pt x="683" y="47"/>
                  </a:lnTo>
                  <a:lnTo>
                    <a:pt x="691" y="47"/>
                  </a:lnTo>
                  <a:lnTo>
                    <a:pt x="698" y="49"/>
                  </a:lnTo>
                  <a:lnTo>
                    <a:pt x="706" y="51"/>
                  </a:lnTo>
                  <a:lnTo>
                    <a:pt x="714" y="52"/>
                  </a:lnTo>
                  <a:lnTo>
                    <a:pt x="719" y="52"/>
                  </a:lnTo>
                  <a:lnTo>
                    <a:pt x="727" y="54"/>
                  </a:lnTo>
                  <a:lnTo>
                    <a:pt x="731" y="54"/>
                  </a:lnTo>
                  <a:lnTo>
                    <a:pt x="737" y="56"/>
                  </a:lnTo>
                  <a:lnTo>
                    <a:pt x="742" y="58"/>
                  </a:lnTo>
                  <a:lnTo>
                    <a:pt x="744" y="58"/>
                  </a:lnTo>
                  <a:lnTo>
                    <a:pt x="791" y="39"/>
                  </a:lnTo>
                  <a:lnTo>
                    <a:pt x="787" y="37"/>
                  </a:lnTo>
                  <a:lnTo>
                    <a:pt x="781" y="35"/>
                  </a:lnTo>
                  <a:lnTo>
                    <a:pt x="777" y="33"/>
                  </a:lnTo>
                  <a:lnTo>
                    <a:pt x="771" y="33"/>
                  </a:lnTo>
                  <a:lnTo>
                    <a:pt x="766" y="31"/>
                  </a:lnTo>
                  <a:lnTo>
                    <a:pt x="760" y="31"/>
                  </a:lnTo>
                  <a:lnTo>
                    <a:pt x="752" y="27"/>
                  </a:lnTo>
                  <a:lnTo>
                    <a:pt x="744" y="25"/>
                  </a:lnTo>
                  <a:lnTo>
                    <a:pt x="737" y="24"/>
                  </a:lnTo>
                  <a:lnTo>
                    <a:pt x="729" y="24"/>
                  </a:lnTo>
                  <a:lnTo>
                    <a:pt x="717" y="20"/>
                  </a:lnTo>
                  <a:lnTo>
                    <a:pt x="710" y="18"/>
                  </a:lnTo>
                  <a:lnTo>
                    <a:pt x="698" y="16"/>
                  </a:lnTo>
                  <a:lnTo>
                    <a:pt x="689" y="16"/>
                  </a:lnTo>
                  <a:lnTo>
                    <a:pt x="683" y="14"/>
                  </a:lnTo>
                  <a:lnTo>
                    <a:pt x="679" y="12"/>
                  </a:lnTo>
                  <a:lnTo>
                    <a:pt x="673" y="12"/>
                  </a:lnTo>
                  <a:lnTo>
                    <a:pt x="667" y="12"/>
                  </a:lnTo>
                  <a:lnTo>
                    <a:pt x="662" y="10"/>
                  </a:lnTo>
                  <a:lnTo>
                    <a:pt x="656" y="10"/>
                  </a:lnTo>
                  <a:lnTo>
                    <a:pt x="650" y="8"/>
                  </a:lnTo>
                  <a:lnTo>
                    <a:pt x="644" y="8"/>
                  </a:lnTo>
                  <a:lnTo>
                    <a:pt x="639" y="6"/>
                  </a:lnTo>
                  <a:lnTo>
                    <a:pt x="633" y="6"/>
                  </a:lnTo>
                  <a:lnTo>
                    <a:pt x="627" y="4"/>
                  </a:lnTo>
                  <a:lnTo>
                    <a:pt x="621" y="4"/>
                  </a:lnTo>
                  <a:lnTo>
                    <a:pt x="616" y="4"/>
                  </a:lnTo>
                  <a:lnTo>
                    <a:pt x="610" y="4"/>
                  </a:lnTo>
                  <a:lnTo>
                    <a:pt x="604" y="4"/>
                  </a:lnTo>
                  <a:lnTo>
                    <a:pt x="598" y="4"/>
                  </a:lnTo>
                  <a:lnTo>
                    <a:pt x="592" y="2"/>
                  </a:lnTo>
                  <a:lnTo>
                    <a:pt x="587" y="2"/>
                  </a:lnTo>
                  <a:lnTo>
                    <a:pt x="581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5" y="0"/>
                  </a:lnTo>
                  <a:lnTo>
                    <a:pt x="560" y="0"/>
                  </a:lnTo>
                  <a:lnTo>
                    <a:pt x="554" y="2"/>
                  </a:lnTo>
                  <a:lnTo>
                    <a:pt x="548" y="2"/>
                  </a:lnTo>
                  <a:lnTo>
                    <a:pt x="542" y="2"/>
                  </a:lnTo>
                  <a:lnTo>
                    <a:pt x="537" y="2"/>
                  </a:lnTo>
                  <a:lnTo>
                    <a:pt x="533" y="2"/>
                  </a:lnTo>
                  <a:lnTo>
                    <a:pt x="521" y="2"/>
                  </a:lnTo>
                  <a:lnTo>
                    <a:pt x="514" y="6"/>
                  </a:lnTo>
                  <a:lnTo>
                    <a:pt x="504" y="6"/>
                  </a:lnTo>
                  <a:lnTo>
                    <a:pt x="494" y="8"/>
                  </a:lnTo>
                  <a:lnTo>
                    <a:pt x="485" y="10"/>
                  </a:lnTo>
                  <a:lnTo>
                    <a:pt x="477" y="12"/>
                  </a:lnTo>
                  <a:lnTo>
                    <a:pt x="469" y="12"/>
                  </a:lnTo>
                  <a:lnTo>
                    <a:pt x="460" y="16"/>
                  </a:lnTo>
                  <a:lnTo>
                    <a:pt x="454" y="18"/>
                  </a:lnTo>
                  <a:lnTo>
                    <a:pt x="446" y="22"/>
                  </a:lnTo>
                  <a:lnTo>
                    <a:pt x="439" y="24"/>
                  </a:lnTo>
                  <a:lnTo>
                    <a:pt x="433" y="25"/>
                  </a:lnTo>
                  <a:lnTo>
                    <a:pt x="425" y="29"/>
                  </a:lnTo>
                  <a:lnTo>
                    <a:pt x="419" y="33"/>
                  </a:lnTo>
                  <a:lnTo>
                    <a:pt x="414" y="37"/>
                  </a:lnTo>
                  <a:lnTo>
                    <a:pt x="408" y="41"/>
                  </a:lnTo>
                  <a:lnTo>
                    <a:pt x="402" y="45"/>
                  </a:lnTo>
                  <a:lnTo>
                    <a:pt x="396" y="51"/>
                  </a:lnTo>
                  <a:lnTo>
                    <a:pt x="390" y="56"/>
                  </a:lnTo>
                  <a:lnTo>
                    <a:pt x="385" y="62"/>
                  </a:lnTo>
                  <a:lnTo>
                    <a:pt x="379" y="68"/>
                  </a:lnTo>
                  <a:lnTo>
                    <a:pt x="373" y="74"/>
                  </a:lnTo>
                  <a:lnTo>
                    <a:pt x="369" y="81"/>
                  </a:lnTo>
                  <a:lnTo>
                    <a:pt x="364" y="89"/>
                  </a:lnTo>
                  <a:lnTo>
                    <a:pt x="358" y="99"/>
                  </a:lnTo>
                  <a:lnTo>
                    <a:pt x="352" y="106"/>
                  </a:lnTo>
                  <a:lnTo>
                    <a:pt x="348" y="110"/>
                  </a:lnTo>
                  <a:lnTo>
                    <a:pt x="346" y="116"/>
                  </a:lnTo>
                  <a:lnTo>
                    <a:pt x="342" y="122"/>
                  </a:lnTo>
                  <a:lnTo>
                    <a:pt x="340" y="127"/>
                  </a:lnTo>
                  <a:lnTo>
                    <a:pt x="339" y="131"/>
                  </a:lnTo>
                  <a:lnTo>
                    <a:pt x="335" y="137"/>
                  </a:lnTo>
                  <a:lnTo>
                    <a:pt x="333" y="143"/>
                  </a:lnTo>
                  <a:lnTo>
                    <a:pt x="329" y="149"/>
                  </a:lnTo>
                  <a:lnTo>
                    <a:pt x="325" y="154"/>
                  </a:lnTo>
                  <a:lnTo>
                    <a:pt x="323" y="160"/>
                  </a:lnTo>
                  <a:lnTo>
                    <a:pt x="319" y="166"/>
                  </a:lnTo>
                  <a:lnTo>
                    <a:pt x="317" y="174"/>
                  </a:lnTo>
                  <a:lnTo>
                    <a:pt x="314" y="179"/>
                  </a:lnTo>
                  <a:lnTo>
                    <a:pt x="310" y="187"/>
                  </a:lnTo>
                  <a:lnTo>
                    <a:pt x="308" y="193"/>
                  </a:lnTo>
                  <a:lnTo>
                    <a:pt x="306" y="203"/>
                  </a:lnTo>
                  <a:lnTo>
                    <a:pt x="77" y="310"/>
                  </a:lnTo>
                  <a:lnTo>
                    <a:pt x="15" y="349"/>
                  </a:lnTo>
                  <a:lnTo>
                    <a:pt x="0" y="612"/>
                  </a:lnTo>
                  <a:lnTo>
                    <a:pt x="0" y="6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9" name="Freeform 105"/>
            <p:cNvSpPr>
              <a:spLocks/>
            </p:cNvSpPr>
            <p:nvPr/>
          </p:nvSpPr>
          <p:spPr bwMode="auto">
            <a:xfrm>
              <a:off x="2324" y="3459"/>
              <a:ext cx="95" cy="133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247"/>
                </a:cxn>
                <a:cxn ang="0">
                  <a:pos x="24" y="247"/>
                </a:cxn>
                <a:cxn ang="0">
                  <a:pos x="85" y="181"/>
                </a:cxn>
                <a:cxn ang="0">
                  <a:pos x="129" y="266"/>
                </a:cxn>
                <a:cxn ang="0">
                  <a:pos x="158" y="262"/>
                </a:cxn>
                <a:cxn ang="0">
                  <a:pos x="191" y="0"/>
                </a:cxn>
                <a:cxn ang="0">
                  <a:pos x="162" y="12"/>
                </a:cxn>
                <a:cxn ang="0">
                  <a:pos x="141" y="220"/>
                </a:cxn>
                <a:cxn ang="0">
                  <a:pos x="106" y="154"/>
                </a:cxn>
                <a:cxn ang="0">
                  <a:pos x="74" y="147"/>
                </a:cxn>
                <a:cxn ang="0">
                  <a:pos x="31" y="199"/>
                </a:cxn>
                <a:cxn ang="0">
                  <a:pos x="68" y="12"/>
                </a:cxn>
                <a:cxn ang="0">
                  <a:pos x="24" y="8"/>
                </a:cxn>
                <a:cxn ang="0">
                  <a:pos x="24" y="8"/>
                </a:cxn>
              </a:cxnLst>
              <a:rect l="0" t="0" r="r" b="b"/>
              <a:pathLst>
                <a:path w="191" h="266">
                  <a:moveTo>
                    <a:pt x="24" y="8"/>
                  </a:moveTo>
                  <a:lnTo>
                    <a:pt x="0" y="247"/>
                  </a:lnTo>
                  <a:lnTo>
                    <a:pt x="24" y="247"/>
                  </a:lnTo>
                  <a:lnTo>
                    <a:pt x="85" y="181"/>
                  </a:lnTo>
                  <a:lnTo>
                    <a:pt x="129" y="266"/>
                  </a:lnTo>
                  <a:lnTo>
                    <a:pt x="158" y="262"/>
                  </a:lnTo>
                  <a:lnTo>
                    <a:pt x="191" y="0"/>
                  </a:lnTo>
                  <a:lnTo>
                    <a:pt x="162" y="12"/>
                  </a:lnTo>
                  <a:lnTo>
                    <a:pt x="141" y="220"/>
                  </a:lnTo>
                  <a:lnTo>
                    <a:pt x="106" y="154"/>
                  </a:lnTo>
                  <a:lnTo>
                    <a:pt x="74" y="147"/>
                  </a:lnTo>
                  <a:lnTo>
                    <a:pt x="31" y="199"/>
                  </a:lnTo>
                  <a:lnTo>
                    <a:pt x="68" y="12"/>
                  </a:lnTo>
                  <a:lnTo>
                    <a:pt x="24" y="8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0" name="Freeform 106"/>
            <p:cNvSpPr>
              <a:spLocks/>
            </p:cNvSpPr>
            <p:nvPr/>
          </p:nvSpPr>
          <p:spPr bwMode="auto">
            <a:xfrm>
              <a:off x="1811" y="3402"/>
              <a:ext cx="39" cy="34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35" y="2"/>
                </a:cxn>
                <a:cxn ang="0">
                  <a:pos x="29" y="6"/>
                </a:cxn>
                <a:cxn ang="0">
                  <a:pos x="25" y="8"/>
                </a:cxn>
                <a:cxn ang="0">
                  <a:pos x="23" y="11"/>
                </a:cxn>
                <a:cxn ang="0">
                  <a:pos x="16" y="15"/>
                </a:cxn>
                <a:cxn ang="0">
                  <a:pos x="10" y="21"/>
                </a:cxn>
                <a:cxn ang="0">
                  <a:pos x="4" y="27"/>
                </a:cxn>
                <a:cxn ang="0">
                  <a:pos x="2" y="33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0" y="50"/>
                </a:cxn>
                <a:cxn ang="0">
                  <a:pos x="6" y="58"/>
                </a:cxn>
                <a:cxn ang="0">
                  <a:pos x="10" y="61"/>
                </a:cxn>
                <a:cxn ang="0">
                  <a:pos x="16" y="63"/>
                </a:cxn>
                <a:cxn ang="0">
                  <a:pos x="21" y="65"/>
                </a:cxn>
                <a:cxn ang="0">
                  <a:pos x="29" y="67"/>
                </a:cxn>
                <a:cxn ang="0">
                  <a:pos x="33" y="67"/>
                </a:cxn>
                <a:cxn ang="0">
                  <a:pos x="41" y="67"/>
                </a:cxn>
                <a:cxn ang="0">
                  <a:pos x="46" y="65"/>
                </a:cxn>
                <a:cxn ang="0">
                  <a:pos x="52" y="65"/>
                </a:cxn>
                <a:cxn ang="0">
                  <a:pos x="60" y="61"/>
                </a:cxn>
                <a:cxn ang="0">
                  <a:pos x="68" y="56"/>
                </a:cxn>
                <a:cxn ang="0">
                  <a:pos x="71" y="50"/>
                </a:cxn>
                <a:cxn ang="0">
                  <a:pos x="75" y="44"/>
                </a:cxn>
                <a:cxn ang="0">
                  <a:pos x="77" y="36"/>
                </a:cxn>
                <a:cxn ang="0">
                  <a:pos x="77" y="31"/>
                </a:cxn>
                <a:cxn ang="0">
                  <a:pos x="75" y="23"/>
                </a:cxn>
                <a:cxn ang="0">
                  <a:pos x="70" y="17"/>
                </a:cxn>
                <a:cxn ang="0">
                  <a:pos x="64" y="11"/>
                </a:cxn>
                <a:cxn ang="0">
                  <a:pos x="58" y="9"/>
                </a:cxn>
                <a:cxn ang="0">
                  <a:pos x="50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77" h="67">
                  <a:moveTo>
                    <a:pt x="41" y="0"/>
                  </a:moveTo>
                  <a:lnTo>
                    <a:pt x="35" y="2"/>
                  </a:lnTo>
                  <a:lnTo>
                    <a:pt x="29" y="6"/>
                  </a:lnTo>
                  <a:lnTo>
                    <a:pt x="25" y="8"/>
                  </a:lnTo>
                  <a:lnTo>
                    <a:pt x="23" y="11"/>
                  </a:lnTo>
                  <a:lnTo>
                    <a:pt x="16" y="15"/>
                  </a:lnTo>
                  <a:lnTo>
                    <a:pt x="10" y="21"/>
                  </a:lnTo>
                  <a:lnTo>
                    <a:pt x="4" y="27"/>
                  </a:lnTo>
                  <a:lnTo>
                    <a:pt x="2" y="33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6" y="58"/>
                  </a:lnTo>
                  <a:lnTo>
                    <a:pt x="10" y="61"/>
                  </a:lnTo>
                  <a:lnTo>
                    <a:pt x="16" y="63"/>
                  </a:lnTo>
                  <a:lnTo>
                    <a:pt x="21" y="65"/>
                  </a:lnTo>
                  <a:lnTo>
                    <a:pt x="29" y="67"/>
                  </a:lnTo>
                  <a:lnTo>
                    <a:pt x="33" y="67"/>
                  </a:lnTo>
                  <a:lnTo>
                    <a:pt x="41" y="67"/>
                  </a:lnTo>
                  <a:lnTo>
                    <a:pt x="46" y="65"/>
                  </a:lnTo>
                  <a:lnTo>
                    <a:pt x="52" y="65"/>
                  </a:lnTo>
                  <a:lnTo>
                    <a:pt x="60" y="61"/>
                  </a:lnTo>
                  <a:lnTo>
                    <a:pt x="68" y="56"/>
                  </a:lnTo>
                  <a:lnTo>
                    <a:pt x="71" y="50"/>
                  </a:lnTo>
                  <a:lnTo>
                    <a:pt x="75" y="44"/>
                  </a:lnTo>
                  <a:lnTo>
                    <a:pt x="77" y="36"/>
                  </a:lnTo>
                  <a:lnTo>
                    <a:pt x="77" y="31"/>
                  </a:lnTo>
                  <a:lnTo>
                    <a:pt x="75" y="23"/>
                  </a:lnTo>
                  <a:lnTo>
                    <a:pt x="70" y="17"/>
                  </a:lnTo>
                  <a:lnTo>
                    <a:pt x="64" y="11"/>
                  </a:lnTo>
                  <a:lnTo>
                    <a:pt x="58" y="9"/>
                  </a:lnTo>
                  <a:lnTo>
                    <a:pt x="50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D1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1" name="Freeform 107"/>
            <p:cNvSpPr>
              <a:spLocks/>
            </p:cNvSpPr>
            <p:nvPr/>
          </p:nvSpPr>
          <p:spPr bwMode="auto">
            <a:xfrm>
              <a:off x="1400" y="3494"/>
              <a:ext cx="36" cy="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1" y="3"/>
                </a:cxn>
                <a:cxn ang="0">
                  <a:pos x="17" y="7"/>
                </a:cxn>
                <a:cxn ang="0">
                  <a:pos x="12" y="9"/>
                </a:cxn>
                <a:cxn ang="0">
                  <a:pos x="8" y="13"/>
                </a:cxn>
                <a:cxn ang="0">
                  <a:pos x="4" y="17"/>
                </a:cxn>
                <a:cxn ang="0">
                  <a:pos x="2" y="23"/>
                </a:cxn>
                <a:cxn ang="0">
                  <a:pos x="0" y="30"/>
                </a:cxn>
                <a:cxn ang="0">
                  <a:pos x="4" y="38"/>
                </a:cxn>
                <a:cxn ang="0">
                  <a:pos x="6" y="40"/>
                </a:cxn>
                <a:cxn ang="0">
                  <a:pos x="10" y="44"/>
                </a:cxn>
                <a:cxn ang="0">
                  <a:pos x="13" y="46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9" y="50"/>
                </a:cxn>
                <a:cxn ang="0">
                  <a:pos x="33" y="50"/>
                </a:cxn>
                <a:cxn ang="0">
                  <a:pos x="39" y="50"/>
                </a:cxn>
                <a:cxn ang="0">
                  <a:pos x="48" y="48"/>
                </a:cxn>
                <a:cxn ang="0">
                  <a:pos x="56" y="44"/>
                </a:cxn>
                <a:cxn ang="0">
                  <a:pos x="64" y="38"/>
                </a:cxn>
                <a:cxn ang="0">
                  <a:pos x="69" y="34"/>
                </a:cxn>
                <a:cxn ang="0">
                  <a:pos x="71" y="27"/>
                </a:cxn>
                <a:cxn ang="0">
                  <a:pos x="73" y="21"/>
                </a:cxn>
                <a:cxn ang="0">
                  <a:pos x="71" y="13"/>
                </a:cxn>
                <a:cxn ang="0">
                  <a:pos x="69" y="9"/>
                </a:cxn>
                <a:cxn ang="0">
                  <a:pos x="64" y="5"/>
                </a:cxn>
                <a:cxn ang="0">
                  <a:pos x="60" y="3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73" h="50">
                  <a:moveTo>
                    <a:pt x="48" y="0"/>
                  </a:moveTo>
                  <a:lnTo>
                    <a:pt x="42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1" y="3"/>
                  </a:lnTo>
                  <a:lnTo>
                    <a:pt x="17" y="7"/>
                  </a:lnTo>
                  <a:lnTo>
                    <a:pt x="12" y="9"/>
                  </a:lnTo>
                  <a:lnTo>
                    <a:pt x="8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3" y="46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9" y="50"/>
                  </a:lnTo>
                  <a:lnTo>
                    <a:pt x="33" y="50"/>
                  </a:lnTo>
                  <a:lnTo>
                    <a:pt x="39" y="50"/>
                  </a:lnTo>
                  <a:lnTo>
                    <a:pt x="48" y="48"/>
                  </a:lnTo>
                  <a:lnTo>
                    <a:pt x="56" y="44"/>
                  </a:lnTo>
                  <a:lnTo>
                    <a:pt x="64" y="38"/>
                  </a:lnTo>
                  <a:lnTo>
                    <a:pt x="69" y="34"/>
                  </a:lnTo>
                  <a:lnTo>
                    <a:pt x="71" y="27"/>
                  </a:lnTo>
                  <a:lnTo>
                    <a:pt x="73" y="21"/>
                  </a:lnTo>
                  <a:lnTo>
                    <a:pt x="71" y="13"/>
                  </a:lnTo>
                  <a:lnTo>
                    <a:pt x="69" y="9"/>
                  </a:lnTo>
                  <a:lnTo>
                    <a:pt x="64" y="5"/>
                  </a:lnTo>
                  <a:lnTo>
                    <a:pt x="60" y="3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D1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2" name="Freeform 108"/>
            <p:cNvSpPr>
              <a:spLocks/>
            </p:cNvSpPr>
            <p:nvPr/>
          </p:nvSpPr>
          <p:spPr bwMode="auto">
            <a:xfrm>
              <a:off x="1329" y="3191"/>
              <a:ext cx="75" cy="59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3" y="0"/>
                </a:cxn>
                <a:cxn ang="0">
                  <a:pos x="109" y="3"/>
                </a:cxn>
                <a:cxn ang="0">
                  <a:pos x="115" y="5"/>
                </a:cxn>
                <a:cxn ang="0">
                  <a:pos x="125" y="11"/>
                </a:cxn>
                <a:cxn ang="0">
                  <a:pos x="130" y="17"/>
                </a:cxn>
                <a:cxn ang="0">
                  <a:pos x="138" y="23"/>
                </a:cxn>
                <a:cxn ang="0">
                  <a:pos x="144" y="26"/>
                </a:cxn>
                <a:cxn ang="0">
                  <a:pos x="150" y="32"/>
                </a:cxn>
                <a:cxn ang="0">
                  <a:pos x="144" y="32"/>
                </a:cxn>
                <a:cxn ang="0">
                  <a:pos x="136" y="32"/>
                </a:cxn>
                <a:cxn ang="0">
                  <a:pos x="132" y="34"/>
                </a:cxn>
                <a:cxn ang="0">
                  <a:pos x="127" y="36"/>
                </a:cxn>
                <a:cxn ang="0">
                  <a:pos x="121" y="38"/>
                </a:cxn>
                <a:cxn ang="0">
                  <a:pos x="115" y="40"/>
                </a:cxn>
                <a:cxn ang="0">
                  <a:pos x="111" y="44"/>
                </a:cxn>
                <a:cxn ang="0">
                  <a:pos x="107" y="48"/>
                </a:cxn>
                <a:cxn ang="0">
                  <a:pos x="98" y="53"/>
                </a:cxn>
                <a:cxn ang="0">
                  <a:pos x="90" y="61"/>
                </a:cxn>
                <a:cxn ang="0">
                  <a:pos x="80" y="69"/>
                </a:cxn>
                <a:cxn ang="0">
                  <a:pos x="73" y="78"/>
                </a:cxn>
                <a:cxn ang="0">
                  <a:pos x="65" y="86"/>
                </a:cxn>
                <a:cxn ang="0">
                  <a:pos x="55" y="94"/>
                </a:cxn>
                <a:cxn ang="0">
                  <a:pos x="48" y="101"/>
                </a:cxn>
                <a:cxn ang="0">
                  <a:pos x="40" y="107"/>
                </a:cxn>
                <a:cxn ang="0">
                  <a:pos x="28" y="113"/>
                </a:cxn>
                <a:cxn ang="0">
                  <a:pos x="19" y="117"/>
                </a:cxn>
                <a:cxn ang="0">
                  <a:pos x="15" y="117"/>
                </a:cxn>
                <a:cxn ang="0">
                  <a:pos x="9" y="119"/>
                </a:cxn>
                <a:cxn ang="0">
                  <a:pos x="3" y="119"/>
                </a:cxn>
                <a:cxn ang="0">
                  <a:pos x="0" y="119"/>
                </a:cxn>
                <a:cxn ang="0">
                  <a:pos x="0" y="109"/>
                </a:cxn>
                <a:cxn ang="0">
                  <a:pos x="0" y="100"/>
                </a:cxn>
                <a:cxn ang="0">
                  <a:pos x="0" y="90"/>
                </a:cxn>
                <a:cxn ang="0">
                  <a:pos x="0" y="82"/>
                </a:cxn>
                <a:cxn ang="0">
                  <a:pos x="2" y="73"/>
                </a:cxn>
                <a:cxn ang="0">
                  <a:pos x="5" y="65"/>
                </a:cxn>
                <a:cxn ang="0">
                  <a:pos x="11" y="57"/>
                </a:cxn>
                <a:cxn ang="0">
                  <a:pos x="17" y="51"/>
                </a:cxn>
                <a:cxn ang="0">
                  <a:pos x="21" y="46"/>
                </a:cxn>
                <a:cxn ang="0">
                  <a:pos x="28" y="40"/>
                </a:cxn>
                <a:cxn ang="0">
                  <a:pos x="34" y="34"/>
                </a:cxn>
                <a:cxn ang="0">
                  <a:pos x="42" y="30"/>
                </a:cxn>
                <a:cxn ang="0">
                  <a:pos x="48" y="26"/>
                </a:cxn>
                <a:cxn ang="0">
                  <a:pos x="55" y="23"/>
                </a:cxn>
                <a:cxn ang="0">
                  <a:pos x="63" y="19"/>
                </a:cxn>
                <a:cxn ang="0">
                  <a:pos x="71" y="15"/>
                </a:cxn>
                <a:cxn ang="0">
                  <a:pos x="78" y="11"/>
                </a:cxn>
                <a:cxn ang="0">
                  <a:pos x="86" y="7"/>
                </a:cxn>
                <a:cxn ang="0">
                  <a:pos x="94" y="3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50" h="119">
                  <a:moveTo>
                    <a:pt x="102" y="0"/>
                  </a:moveTo>
                  <a:lnTo>
                    <a:pt x="103" y="0"/>
                  </a:lnTo>
                  <a:lnTo>
                    <a:pt x="109" y="3"/>
                  </a:lnTo>
                  <a:lnTo>
                    <a:pt x="115" y="5"/>
                  </a:lnTo>
                  <a:lnTo>
                    <a:pt x="125" y="11"/>
                  </a:lnTo>
                  <a:lnTo>
                    <a:pt x="130" y="17"/>
                  </a:lnTo>
                  <a:lnTo>
                    <a:pt x="138" y="23"/>
                  </a:lnTo>
                  <a:lnTo>
                    <a:pt x="144" y="26"/>
                  </a:lnTo>
                  <a:lnTo>
                    <a:pt x="150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32" y="34"/>
                  </a:lnTo>
                  <a:lnTo>
                    <a:pt x="127" y="36"/>
                  </a:lnTo>
                  <a:lnTo>
                    <a:pt x="121" y="38"/>
                  </a:lnTo>
                  <a:lnTo>
                    <a:pt x="115" y="40"/>
                  </a:lnTo>
                  <a:lnTo>
                    <a:pt x="111" y="44"/>
                  </a:lnTo>
                  <a:lnTo>
                    <a:pt x="107" y="48"/>
                  </a:lnTo>
                  <a:lnTo>
                    <a:pt x="98" y="53"/>
                  </a:lnTo>
                  <a:lnTo>
                    <a:pt x="90" y="61"/>
                  </a:lnTo>
                  <a:lnTo>
                    <a:pt x="80" y="69"/>
                  </a:lnTo>
                  <a:lnTo>
                    <a:pt x="73" y="78"/>
                  </a:lnTo>
                  <a:lnTo>
                    <a:pt x="65" y="86"/>
                  </a:lnTo>
                  <a:lnTo>
                    <a:pt x="55" y="94"/>
                  </a:lnTo>
                  <a:lnTo>
                    <a:pt x="48" y="101"/>
                  </a:lnTo>
                  <a:lnTo>
                    <a:pt x="40" y="107"/>
                  </a:lnTo>
                  <a:lnTo>
                    <a:pt x="28" y="113"/>
                  </a:lnTo>
                  <a:lnTo>
                    <a:pt x="19" y="117"/>
                  </a:lnTo>
                  <a:lnTo>
                    <a:pt x="15" y="117"/>
                  </a:lnTo>
                  <a:lnTo>
                    <a:pt x="9" y="119"/>
                  </a:lnTo>
                  <a:lnTo>
                    <a:pt x="3" y="119"/>
                  </a:lnTo>
                  <a:lnTo>
                    <a:pt x="0" y="119"/>
                  </a:lnTo>
                  <a:lnTo>
                    <a:pt x="0" y="109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0" y="82"/>
                  </a:lnTo>
                  <a:lnTo>
                    <a:pt x="2" y="73"/>
                  </a:lnTo>
                  <a:lnTo>
                    <a:pt x="5" y="65"/>
                  </a:lnTo>
                  <a:lnTo>
                    <a:pt x="11" y="57"/>
                  </a:lnTo>
                  <a:lnTo>
                    <a:pt x="17" y="51"/>
                  </a:lnTo>
                  <a:lnTo>
                    <a:pt x="21" y="46"/>
                  </a:lnTo>
                  <a:lnTo>
                    <a:pt x="28" y="40"/>
                  </a:lnTo>
                  <a:lnTo>
                    <a:pt x="34" y="34"/>
                  </a:lnTo>
                  <a:lnTo>
                    <a:pt x="42" y="30"/>
                  </a:lnTo>
                  <a:lnTo>
                    <a:pt x="48" y="26"/>
                  </a:lnTo>
                  <a:lnTo>
                    <a:pt x="55" y="23"/>
                  </a:lnTo>
                  <a:lnTo>
                    <a:pt x="63" y="19"/>
                  </a:lnTo>
                  <a:lnTo>
                    <a:pt x="71" y="15"/>
                  </a:lnTo>
                  <a:lnTo>
                    <a:pt x="78" y="11"/>
                  </a:lnTo>
                  <a:lnTo>
                    <a:pt x="86" y="7"/>
                  </a:lnTo>
                  <a:lnTo>
                    <a:pt x="94" y="3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3" name="Freeform 109"/>
            <p:cNvSpPr>
              <a:spLocks/>
            </p:cNvSpPr>
            <p:nvPr/>
          </p:nvSpPr>
          <p:spPr bwMode="auto">
            <a:xfrm>
              <a:off x="2319" y="3373"/>
              <a:ext cx="19" cy="51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33" y="2"/>
                </a:cxn>
                <a:cxn ang="0">
                  <a:pos x="36" y="6"/>
                </a:cxn>
                <a:cxn ang="0">
                  <a:pos x="38" y="10"/>
                </a:cxn>
                <a:cxn ang="0">
                  <a:pos x="38" y="16"/>
                </a:cxn>
                <a:cxn ang="0">
                  <a:pos x="36" y="23"/>
                </a:cxn>
                <a:cxn ang="0">
                  <a:pos x="31" y="33"/>
                </a:cxn>
                <a:cxn ang="0">
                  <a:pos x="25" y="42"/>
                </a:cxn>
                <a:cxn ang="0">
                  <a:pos x="21" y="52"/>
                </a:cxn>
                <a:cxn ang="0">
                  <a:pos x="21" y="62"/>
                </a:cxn>
                <a:cxn ang="0">
                  <a:pos x="27" y="71"/>
                </a:cxn>
                <a:cxn ang="0">
                  <a:pos x="27" y="75"/>
                </a:cxn>
                <a:cxn ang="0">
                  <a:pos x="25" y="79"/>
                </a:cxn>
                <a:cxn ang="0">
                  <a:pos x="23" y="85"/>
                </a:cxn>
                <a:cxn ang="0">
                  <a:pos x="23" y="91"/>
                </a:cxn>
                <a:cxn ang="0">
                  <a:pos x="17" y="98"/>
                </a:cxn>
                <a:cxn ang="0">
                  <a:pos x="15" y="102"/>
                </a:cxn>
                <a:cxn ang="0">
                  <a:pos x="9" y="96"/>
                </a:cxn>
                <a:cxn ang="0">
                  <a:pos x="8" y="91"/>
                </a:cxn>
                <a:cxn ang="0">
                  <a:pos x="4" y="83"/>
                </a:cxn>
                <a:cxn ang="0">
                  <a:pos x="4" y="77"/>
                </a:cxn>
                <a:cxn ang="0">
                  <a:pos x="2" y="69"/>
                </a:cxn>
                <a:cxn ang="0">
                  <a:pos x="2" y="64"/>
                </a:cxn>
                <a:cxn ang="0">
                  <a:pos x="0" y="56"/>
                </a:cxn>
                <a:cxn ang="0">
                  <a:pos x="2" y="50"/>
                </a:cxn>
                <a:cxn ang="0">
                  <a:pos x="2" y="42"/>
                </a:cxn>
                <a:cxn ang="0">
                  <a:pos x="4" y="37"/>
                </a:cxn>
                <a:cxn ang="0">
                  <a:pos x="8" y="29"/>
                </a:cxn>
                <a:cxn ang="0">
                  <a:pos x="9" y="23"/>
                </a:cxn>
                <a:cxn ang="0">
                  <a:pos x="13" y="16"/>
                </a:cxn>
                <a:cxn ang="0">
                  <a:pos x="17" y="10"/>
                </a:cxn>
                <a:cxn ang="0">
                  <a:pos x="23" y="4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38" h="102">
                  <a:moveTo>
                    <a:pt x="29" y="0"/>
                  </a:moveTo>
                  <a:lnTo>
                    <a:pt x="33" y="2"/>
                  </a:lnTo>
                  <a:lnTo>
                    <a:pt x="36" y="6"/>
                  </a:lnTo>
                  <a:lnTo>
                    <a:pt x="38" y="10"/>
                  </a:lnTo>
                  <a:lnTo>
                    <a:pt x="38" y="16"/>
                  </a:lnTo>
                  <a:lnTo>
                    <a:pt x="36" y="23"/>
                  </a:lnTo>
                  <a:lnTo>
                    <a:pt x="31" y="33"/>
                  </a:lnTo>
                  <a:lnTo>
                    <a:pt x="25" y="42"/>
                  </a:lnTo>
                  <a:lnTo>
                    <a:pt x="21" y="52"/>
                  </a:lnTo>
                  <a:lnTo>
                    <a:pt x="21" y="62"/>
                  </a:lnTo>
                  <a:lnTo>
                    <a:pt x="27" y="71"/>
                  </a:lnTo>
                  <a:lnTo>
                    <a:pt x="27" y="75"/>
                  </a:lnTo>
                  <a:lnTo>
                    <a:pt x="25" y="79"/>
                  </a:lnTo>
                  <a:lnTo>
                    <a:pt x="23" y="85"/>
                  </a:lnTo>
                  <a:lnTo>
                    <a:pt x="23" y="91"/>
                  </a:lnTo>
                  <a:lnTo>
                    <a:pt x="17" y="98"/>
                  </a:lnTo>
                  <a:lnTo>
                    <a:pt x="15" y="102"/>
                  </a:lnTo>
                  <a:lnTo>
                    <a:pt x="9" y="96"/>
                  </a:lnTo>
                  <a:lnTo>
                    <a:pt x="8" y="91"/>
                  </a:lnTo>
                  <a:lnTo>
                    <a:pt x="4" y="83"/>
                  </a:lnTo>
                  <a:lnTo>
                    <a:pt x="4" y="77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2" y="50"/>
                  </a:lnTo>
                  <a:lnTo>
                    <a:pt x="2" y="42"/>
                  </a:lnTo>
                  <a:lnTo>
                    <a:pt x="4" y="37"/>
                  </a:lnTo>
                  <a:lnTo>
                    <a:pt x="8" y="29"/>
                  </a:lnTo>
                  <a:lnTo>
                    <a:pt x="9" y="23"/>
                  </a:lnTo>
                  <a:lnTo>
                    <a:pt x="13" y="16"/>
                  </a:lnTo>
                  <a:lnTo>
                    <a:pt x="17" y="10"/>
                  </a:lnTo>
                  <a:lnTo>
                    <a:pt x="23" y="4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A8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4" name="Freeform 110"/>
            <p:cNvSpPr>
              <a:spLocks/>
            </p:cNvSpPr>
            <p:nvPr/>
          </p:nvSpPr>
          <p:spPr bwMode="auto">
            <a:xfrm>
              <a:off x="2358" y="3391"/>
              <a:ext cx="21" cy="2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6" y="2"/>
                </a:cxn>
                <a:cxn ang="0">
                  <a:pos x="38" y="5"/>
                </a:cxn>
                <a:cxn ang="0">
                  <a:pos x="38" y="7"/>
                </a:cxn>
                <a:cxn ang="0">
                  <a:pos x="40" y="13"/>
                </a:cxn>
                <a:cxn ang="0">
                  <a:pos x="34" y="21"/>
                </a:cxn>
                <a:cxn ang="0">
                  <a:pos x="30" y="32"/>
                </a:cxn>
                <a:cxn ang="0">
                  <a:pos x="25" y="38"/>
                </a:cxn>
                <a:cxn ang="0">
                  <a:pos x="23" y="44"/>
                </a:cxn>
                <a:cxn ang="0">
                  <a:pos x="21" y="50"/>
                </a:cxn>
                <a:cxn ang="0">
                  <a:pos x="23" y="57"/>
                </a:cxn>
                <a:cxn ang="0">
                  <a:pos x="17" y="56"/>
                </a:cxn>
                <a:cxn ang="0">
                  <a:pos x="11" y="56"/>
                </a:cxn>
                <a:cxn ang="0">
                  <a:pos x="5" y="52"/>
                </a:cxn>
                <a:cxn ang="0">
                  <a:pos x="4" y="50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2" y="31"/>
                </a:cxn>
                <a:cxn ang="0">
                  <a:pos x="4" y="25"/>
                </a:cxn>
                <a:cxn ang="0">
                  <a:pos x="5" y="19"/>
                </a:cxn>
                <a:cxn ang="0">
                  <a:pos x="9" y="13"/>
                </a:cxn>
                <a:cxn ang="0">
                  <a:pos x="13" y="9"/>
                </a:cxn>
                <a:cxn ang="0">
                  <a:pos x="21" y="4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40" h="57">
                  <a:moveTo>
                    <a:pt x="32" y="0"/>
                  </a:moveTo>
                  <a:lnTo>
                    <a:pt x="36" y="2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13"/>
                  </a:lnTo>
                  <a:lnTo>
                    <a:pt x="34" y="21"/>
                  </a:lnTo>
                  <a:lnTo>
                    <a:pt x="30" y="32"/>
                  </a:lnTo>
                  <a:lnTo>
                    <a:pt x="25" y="38"/>
                  </a:lnTo>
                  <a:lnTo>
                    <a:pt x="23" y="44"/>
                  </a:lnTo>
                  <a:lnTo>
                    <a:pt x="21" y="50"/>
                  </a:lnTo>
                  <a:lnTo>
                    <a:pt x="23" y="57"/>
                  </a:lnTo>
                  <a:lnTo>
                    <a:pt x="17" y="56"/>
                  </a:lnTo>
                  <a:lnTo>
                    <a:pt x="11" y="56"/>
                  </a:lnTo>
                  <a:lnTo>
                    <a:pt x="5" y="52"/>
                  </a:lnTo>
                  <a:lnTo>
                    <a:pt x="4" y="50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3" y="9"/>
                  </a:lnTo>
                  <a:lnTo>
                    <a:pt x="21" y="4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09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5" name="Freeform 111"/>
            <p:cNvSpPr>
              <a:spLocks/>
            </p:cNvSpPr>
            <p:nvPr/>
          </p:nvSpPr>
          <p:spPr bwMode="auto">
            <a:xfrm>
              <a:off x="1604" y="3545"/>
              <a:ext cx="440" cy="221"/>
            </a:xfrm>
            <a:custGeom>
              <a:avLst/>
              <a:gdLst/>
              <a:ahLst/>
              <a:cxnLst>
                <a:cxn ang="0">
                  <a:pos x="63" y="42"/>
                </a:cxn>
                <a:cxn ang="0">
                  <a:pos x="73" y="28"/>
                </a:cxn>
                <a:cxn ang="0">
                  <a:pos x="96" y="7"/>
                </a:cxn>
                <a:cxn ang="0">
                  <a:pos x="113" y="0"/>
                </a:cxn>
                <a:cxn ang="0">
                  <a:pos x="129" y="2"/>
                </a:cxn>
                <a:cxn ang="0">
                  <a:pos x="148" y="5"/>
                </a:cxn>
                <a:cxn ang="0">
                  <a:pos x="167" y="9"/>
                </a:cxn>
                <a:cxn ang="0">
                  <a:pos x="186" y="15"/>
                </a:cxn>
                <a:cxn ang="0">
                  <a:pos x="209" y="21"/>
                </a:cxn>
                <a:cxn ang="0">
                  <a:pos x="227" y="25"/>
                </a:cxn>
                <a:cxn ang="0">
                  <a:pos x="246" y="30"/>
                </a:cxn>
                <a:cxn ang="0">
                  <a:pos x="267" y="36"/>
                </a:cxn>
                <a:cxn ang="0">
                  <a:pos x="640" y="169"/>
                </a:cxn>
                <a:cxn ang="0">
                  <a:pos x="646" y="154"/>
                </a:cxn>
                <a:cxn ang="0">
                  <a:pos x="659" y="138"/>
                </a:cxn>
                <a:cxn ang="0">
                  <a:pos x="673" y="119"/>
                </a:cxn>
                <a:cxn ang="0">
                  <a:pos x="694" y="102"/>
                </a:cxn>
                <a:cxn ang="0">
                  <a:pos x="717" y="88"/>
                </a:cxn>
                <a:cxn ang="0">
                  <a:pos x="738" y="82"/>
                </a:cxn>
                <a:cxn ang="0">
                  <a:pos x="756" y="78"/>
                </a:cxn>
                <a:cxn ang="0">
                  <a:pos x="773" y="77"/>
                </a:cxn>
                <a:cxn ang="0">
                  <a:pos x="788" y="75"/>
                </a:cxn>
                <a:cxn ang="0">
                  <a:pos x="806" y="75"/>
                </a:cxn>
                <a:cxn ang="0">
                  <a:pos x="821" y="73"/>
                </a:cxn>
                <a:cxn ang="0">
                  <a:pos x="835" y="73"/>
                </a:cxn>
                <a:cxn ang="0">
                  <a:pos x="850" y="73"/>
                </a:cxn>
                <a:cxn ang="0">
                  <a:pos x="754" y="209"/>
                </a:cxn>
                <a:cxn ang="0">
                  <a:pos x="871" y="344"/>
                </a:cxn>
                <a:cxn ang="0">
                  <a:pos x="865" y="354"/>
                </a:cxn>
                <a:cxn ang="0">
                  <a:pos x="844" y="377"/>
                </a:cxn>
                <a:cxn ang="0">
                  <a:pos x="823" y="400"/>
                </a:cxn>
                <a:cxn ang="0">
                  <a:pos x="808" y="413"/>
                </a:cxn>
                <a:cxn ang="0">
                  <a:pos x="790" y="427"/>
                </a:cxn>
                <a:cxn ang="0">
                  <a:pos x="773" y="436"/>
                </a:cxn>
                <a:cxn ang="0">
                  <a:pos x="754" y="442"/>
                </a:cxn>
                <a:cxn ang="0">
                  <a:pos x="736" y="442"/>
                </a:cxn>
                <a:cxn ang="0">
                  <a:pos x="719" y="436"/>
                </a:cxn>
                <a:cxn ang="0">
                  <a:pos x="702" y="425"/>
                </a:cxn>
                <a:cxn ang="0">
                  <a:pos x="686" y="409"/>
                </a:cxn>
                <a:cxn ang="0">
                  <a:pos x="671" y="392"/>
                </a:cxn>
                <a:cxn ang="0">
                  <a:pos x="658" y="375"/>
                </a:cxn>
                <a:cxn ang="0">
                  <a:pos x="646" y="356"/>
                </a:cxn>
                <a:cxn ang="0">
                  <a:pos x="636" y="338"/>
                </a:cxn>
                <a:cxn ang="0">
                  <a:pos x="629" y="323"/>
                </a:cxn>
                <a:cxn ang="0">
                  <a:pos x="619" y="304"/>
                </a:cxn>
                <a:cxn ang="0">
                  <a:pos x="317" y="254"/>
                </a:cxn>
                <a:cxn ang="0">
                  <a:pos x="304" y="275"/>
                </a:cxn>
                <a:cxn ang="0">
                  <a:pos x="284" y="296"/>
                </a:cxn>
                <a:cxn ang="0">
                  <a:pos x="263" y="317"/>
                </a:cxn>
                <a:cxn ang="0">
                  <a:pos x="236" y="332"/>
                </a:cxn>
                <a:cxn ang="0">
                  <a:pos x="215" y="336"/>
                </a:cxn>
                <a:cxn ang="0">
                  <a:pos x="200" y="338"/>
                </a:cxn>
                <a:cxn ang="0">
                  <a:pos x="184" y="340"/>
                </a:cxn>
                <a:cxn ang="0">
                  <a:pos x="169" y="340"/>
                </a:cxn>
                <a:cxn ang="0">
                  <a:pos x="146" y="340"/>
                </a:cxn>
                <a:cxn ang="0">
                  <a:pos x="117" y="338"/>
                </a:cxn>
                <a:cxn ang="0">
                  <a:pos x="94" y="334"/>
                </a:cxn>
                <a:cxn ang="0">
                  <a:pos x="73" y="331"/>
                </a:cxn>
                <a:cxn ang="0">
                  <a:pos x="54" y="315"/>
                </a:cxn>
                <a:cxn ang="0">
                  <a:pos x="32" y="294"/>
                </a:cxn>
                <a:cxn ang="0">
                  <a:pos x="15" y="271"/>
                </a:cxn>
                <a:cxn ang="0">
                  <a:pos x="4" y="254"/>
                </a:cxn>
                <a:cxn ang="0">
                  <a:pos x="100" y="254"/>
                </a:cxn>
              </a:cxnLst>
              <a:rect l="0" t="0" r="r" b="b"/>
              <a:pathLst>
                <a:path w="879" h="442">
                  <a:moveTo>
                    <a:pt x="100" y="254"/>
                  </a:moveTo>
                  <a:lnTo>
                    <a:pt x="175" y="148"/>
                  </a:lnTo>
                  <a:lnTo>
                    <a:pt x="63" y="42"/>
                  </a:lnTo>
                  <a:lnTo>
                    <a:pt x="65" y="40"/>
                  </a:lnTo>
                  <a:lnTo>
                    <a:pt x="67" y="34"/>
                  </a:lnTo>
                  <a:lnTo>
                    <a:pt x="73" y="28"/>
                  </a:lnTo>
                  <a:lnTo>
                    <a:pt x="81" y="23"/>
                  </a:lnTo>
                  <a:lnTo>
                    <a:pt x="86" y="13"/>
                  </a:lnTo>
                  <a:lnTo>
                    <a:pt x="96" y="7"/>
                  </a:lnTo>
                  <a:lnTo>
                    <a:pt x="102" y="3"/>
                  </a:lnTo>
                  <a:lnTo>
                    <a:pt x="109" y="2"/>
                  </a:lnTo>
                  <a:lnTo>
                    <a:pt x="113" y="0"/>
                  </a:lnTo>
                  <a:lnTo>
                    <a:pt x="121" y="2"/>
                  </a:lnTo>
                  <a:lnTo>
                    <a:pt x="125" y="2"/>
                  </a:lnTo>
                  <a:lnTo>
                    <a:pt x="129" y="2"/>
                  </a:lnTo>
                  <a:lnTo>
                    <a:pt x="134" y="3"/>
                  </a:lnTo>
                  <a:lnTo>
                    <a:pt x="142" y="5"/>
                  </a:lnTo>
                  <a:lnTo>
                    <a:pt x="148" y="5"/>
                  </a:lnTo>
                  <a:lnTo>
                    <a:pt x="152" y="7"/>
                  </a:lnTo>
                  <a:lnTo>
                    <a:pt x="159" y="7"/>
                  </a:lnTo>
                  <a:lnTo>
                    <a:pt x="167" y="9"/>
                  </a:lnTo>
                  <a:lnTo>
                    <a:pt x="173" y="11"/>
                  </a:lnTo>
                  <a:lnTo>
                    <a:pt x="181" y="13"/>
                  </a:lnTo>
                  <a:lnTo>
                    <a:pt x="186" y="15"/>
                  </a:lnTo>
                  <a:lnTo>
                    <a:pt x="196" y="17"/>
                  </a:lnTo>
                  <a:lnTo>
                    <a:pt x="202" y="19"/>
                  </a:lnTo>
                  <a:lnTo>
                    <a:pt x="209" y="21"/>
                  </a:lnTo>
                  <a:lnTo>
                    <a:pt x="215" y="23"/>
                  </a:lnTo>
                  <a:lnTo>
                    <a:pt x="221" y="25"/>
                  </a:lnTo>
                  <a:lnTo>
                    <a:pt x="227" y="25"/>
                  </a:lnTo>
                  <a:lnTo>
                    <a:pt x="234" y="27"/>
                  </a:lnTo>
                  <a:lnTo>
                    <a:pt x="238" y="28"/>
                  </a:lnTo>
                  <a:lnTo>
                    <a:pt x="246" y="30"/>
                  </a:lnTo>
                  <a:lnTo>
                    <a:pt x="254" y="32"/>
                  </a:lnTo>
                  <a:lnTo>
                    <a:pt x="263" y="34"/>
                  </a:lnTo>
                  <a:lnTo>
                    <a:pt x="267" y="36"/>
                  </a:lnTo>
                  <a:lnTo>
                    <a:pt x="269" y="36"/>
                  </a:lnTo>
                  <a:lnTo>
                    <a:pt x="323" y="109"/>
                  </a:lnTo>
                  <a:lnTo>
                    <a:pt x="640" y="169"/>
                  </a:lnTo>
                  <a:lnTo>
                    <a:pt x="640" y="165"/>
                  </a:lnTo>
                  <a:lnTo>
                    <a:pt x="644" y="159"/>
                  </a:lnTo>
                  <a:lnTo>
                    <a:pt x="646" y="154"/>
                  </a:lnTo>
                  <a:lnTo>
                    <a:pt x="650" y="148"/>
                  </a:lnTo>
                  <a:lnTo>
                    <a:pt x="654" y="144"/>
                  </a:lnTo>
                  <a:lnTo>
                    <a:pt x="659" y="138"/>
                  </a:lnTo>
                  <a:lnTo>
                    <a:pt x="663" y="132"/>
                  </a:lnTo>
                  <a:lnTo>
                    <a:pt x="669" y="125"/>
                  </a:lnTo>
                  <a:lnTo>
                    <a:pt x="673" y="119"/>
                  </a:lnTo>
                  <a:lnTo>
                    <a:pt x="681" y="113"/>
                  </a:lnTo>
                  <a:lnTo>
                    <a:pt x="686" y="107"/>
                  </a:lnTo>
                  <a:lnTo>
                    <a:pt x="694" y="102"/>
                  </a:lnTo>
                  <a:lnTo>
                    <a:pt x="702" y="96"/>
                  </a:lnTo>
                  <a:lnTo>
                    <a:pt x="709" y="92"/>
                  </a:lnTo>
                  <a:lnTo>
                    <a:pt x="717" y="88"/>
                  </a:lnTo>
                  <a:lnTo>
                    <a:pt x="727" y="84"/>
                  </a:lnTo>
                  <a:lnTo>
                    <a:pt x="733" y="82"/>
                  </a:lnTo>
                  <a:lnTo>
                    <a:pt x="738" y="82"/>
                  </a:lnTo>
                  <a:lnTo>
                    <a:pt x="744" y="80"/>
                  </a:lnTo>
                  <a:lnTo>
                    <a:pt x="750" y="80"/>
                  </a:lnTo>
                  <a:lnTo>
                    <a:pt x="756" y="78"/>
                  </a:lnTo>
                  <a:lnTo>
                    <a:pt x="759" y="77"/>
                  </a:lnTo>
                  <a:lnTo>
                    <a:pt x="765" y="77"/>
                  </a:lnTo>
                  <a:lnTo>
                    <a:pt x="773" y="77"/>
                  </a:lnTo>
                  <a:lnTo>
                    <a:pt x="779" y="75"/>
                  </a:lnTo>
                  <a:lnTo>
                    <a:pt x="783" y="75"/>
                  </a:lnTo>
                  <a:lnTo>
                    <a:pt x="788" y="75"/>
                  </a:lnTo>
                  <a:lnTo>
                    <a:pt x="796" y="75"/>
                  </a:lnTo>
                  <a:lnTo>
                    <a:pt x="800" y="75"/>
                  </a:lnTo>
                  <a:lnTo>
                    <a:pt x="806" y="75"/>
                  </a:lnTo>
                  <a:lnTo>
                    <a:pt x="811" y="73"/>
                  </a:lnTo>
                  <a:lnTo>
                    <a:pt x="815" y="73"/>
                  </a:lnTo>
                  <a:lnTo>
                    <a:pt x="821" y="73"/>
                  </a:lnTo>
                  <a:lnTo>
                    <a:pt x="825" y="73"/>
                  </a:lnTo>
                  <a:lnTo>
                    <a:pt x="831" y="73"/>
                  </a:lnTo>
                  <a:lnTo>
                    <a:pt x="835" y="73"/>
                  </a:lnTo>
                  <a:lnTo>
                    <a:pt x="840" y="73"/>
                  </a:lnTo>
                  <a:lnTo>
                    <a:pt x="846" y="73"/>
                  </a:lnTo>
                  <a:lnTo>
                    <a:pt x="850" y="73"/>
                  </a:lnTo>
                  <a:lnTo>
                    <a:pt x="852" y="75"/>
                  </a:lnTo>
                  <a:lnTo>
                    <a:pt x="867" y="102"/>
                  </a:lnTo>
                  <a:lnTo>
                    <a:pt x="754" y="209"/>
                  </a:lnTo>
                  <a:lnTo>
                    <a:pt x="777" y="300"/>
                  </a:lnTo>
                  <a:lnTo>
                    <a:pt x="879" y="292"/>
                  </a:lnTo>
                  <a:lnTo>
                    <a:pt x="871" y="344"/>
                  </a:lnTo>
                  <a:lnTo>
                    <a:pt x="869" y="344"/>
                  </a:lnTo>
                  <a:lnTo>
                    <a:pt x="869" y="348"/>
                  </a:lnTo>
                  <a:lnTo>
                    <a:pt x="865" y="354"/>
                  </a:lnTo>
                  <a:lnTo>
                    <a:pt x="860" y="359"/>
                  </a:lnTo>
                  <a:lnTo>
                    <a:pt x="852" y="367"/>
                  </a:lnTo>
                  <a:lnTo>
                    <a:pt x="844" y="377"/>
                  </a:lnTo>
                  <a:lnTo>
                    <a:pt x="836" y="386"/>
                  </a:lnTo>
                  <a:lnTo>
                    <a:pt x="829" y="396"/>
                  </a:lnTo>
                  <a:lnTo>
                    <a:pt x="823" y="400"/>
                  </a:lnTo>
                  <a:lnTo>
                    <a:pt x="817" y="406"/>
                  </a:lnTo>
                  <a:lnTo>
                    <a:pt x="811" y="409"/>
                  </a:lnTo>
                  <a:lnTo>
                    <a:pt x="808" y="413"/>
                  </a:lnTo>
                  <a:lnTo>
                    <a:pt x="802" y="417"/>
                  </a:lnTo>
                  <a:lnTo>
                    <a:pt x="796" y="423"/>
                  </a:lnTo>
                  <a:lnTo>
                    <a:pt x="790" y="427"/>
                  </a:lnTo>
                  <a:lnTo>
                    <a:pt x="784" y="431"/>
                  </a:lnTo>
                  <a:lnTo>
                    <a:pt x="779" y="433"/>
                  </a:lnTo>
                  <a:lnTo>
                    <a:pt x="773" y="436"/>
                  </a:lnTo>
                  <a:lnTo>
                    <a:pt x="765" y="438"/>
                  </a:lnTo>
                  <a:lnTo>
                    <a:pt x="759" y="440"/>
                  </a:lnTo>
                  <a:lnTo>
                    <a:pt x="754" y="442"/>
                  </a:lnTo>
                  <a:lnTo>
                    <a:pt x="748" y="442"/>
                  </a:lnTo>
                  <a:lnTo>
                    <a:pt x="742" y="442"/>
                  </a:lnTo>
                  <a:lnTo>
                    <a:pt x="736" y="442"/>
                  </a:lnTo>
                  <a:lnTo>
                    <a:pt x="731" y="440"/>
                  </a:lnTo>
                  <a:lnTo>
                    <a:pt x="725" y="438"/>
                  </a:lnTo>
                  <a:lnTo>
                    <a:pt x="719" y="436"/>
                  </a:lnTo>
                  <a:lnTo>
                    <a:pt x="713" y="433"/>
                  </a:lnTo>
                  <a:lnTo>
                    <a:pt x="708" y="429"/>
                  </a:lnTo>
                  <a:lnTo>
                    <a:pt x="702" y="425"/>
                  </a:lnTo>
                  <a:lnTo>
                    <a:pt x="696" y="419"/>
                  </a:lnTo>
                  <a:lnTo>
                    <a:pt x="692" y="415"/>
                  </a:lnTo>
                  <a:lnTo>
                    <a:pt x="686" y="409"/>
                  </a:lnTo>
                  <a:lnTo>
                    <a:pt x="681" y="404"/>
                  </a:lnTo>
                  <a:lnTo>
                    <a:pt x="675" y="398"/>
                  </a:lnTo>
                  <a:lnTo>
                    <a:pt x="671" y="392"/>
                  </a:lnTo>
                  <a:lnTo>
                    <a:pt x="665" y="386"/>
                  </a:lnTo>
                  <a:lnTo>
                    <a:pt x="661" y="381"/>
                  </a:lnTo>
                  <a:lnTo>
                    <a:pt x="658" y="375"/>
                  </a:lnTo>
                  <a:lnTo>
                    <a:pt x="654" y="369"/>
                  </a:lnTo>
                  <a:lnTo>
                    <a:pt x="650" y="361"/>
                  </a:lnTo>
                  <a:lnTo>
                    <a:pt x="646" y="356"/>
                  </a:lnTo>
                  <a:lnTo>
                    <a:pt x="642" y="350"/>
                  </a:lnTo>
                  <a:lnTo>
                    <a:pt x="640" y="344"/>
                  </a:lnTo>
                  <a:lnTo>
                    <a:pt x="636" y="338"/>
                  </a:lnTo>
                  <a:lnTo>
                    <a:pt x="633" y="332"/>
                  </a:lnTo>
                  <a:lnTo>
                    <a:pt x="631" y="327"/>
                  </a:lnTo>
                  <a:lnTo>
                    <a:pt x="629" y="323"/>
                  </a:lnTo>
                  <a:lnTo>
                    <a:pt x="623" y="313"/>
                  </a:lnTo>
                  <a:lnTo>
                    <a:pt x="621" y="307"/>
                  </a:lnTo>
                  <a:lnTo>
                    <a:pt x="619" y="304"/>
                  </a:lnTo>
                  <a:lnTo>
                    <a:pt x="619" y="304"/>
                  </a:lnTo>
                  <a:lnTo>
                    <a:pt x="321" y="252"/>
                  </a:lnTo>
                  <a:lnTo>
                    <a:pt x="317" y="254"/>
                  </a:lnTo>
                  <a:lnTo>
                    <a:pt x="313" y="263"/>
                  </a:lnTo>
                  <a:lnTo>
                    <a:pt x="307" y="267"/>
                  </a:lnTo>
                  <a:lnTo>
                    <a:pt x="304" y="275"/>
                  </a:lnTo>
                  <a:lnTo>
                    <a:pt x="298" y="281"/>
                  </a:lnTo>
                  <a:lnTo>
                    <a:pt x="292" y="290"/>
                  </a:lnTo>
                  <a:lnTo>
                    <a:pt x="284" y="296"/>
                  </a:lnTo>
                  <a:lnTo>
                    <a:pt x="279" y="304"/>
                  </a:lnTo>
                  <a:lnTo>
                    <a:pt x="271" y="309"/>
                  </a:lnTo>
                  <a:lnTo>
                    <a:pt x="263" y="317"/>
                  </a:lnTo>
                  <a:lnTo>
                    <a:pt x="254" y="323"/>
                  </a:lnTo>
                  <a:lnTo>
                    <a:pt x="244" y="329"/>
                  </a:lnTo>
                  <a:lnTo>
                    <a:pt x="236" y="332"/>
                  </a:lnTo>
                  <a:lnTo>
                    <a:pt x="227" y="336"/>
                  </a:lnTo>
                  <a:lnTo>
                    <a:pt x="221" y="336"/>
                  </a:lnTo>
                  <a:lnTo>
                    <a:pt x="215" y="336"/>
                  </a:lnTo>
                  <a:lnTo>
                    <a:pt x="209" y="336"/>
                  </a:lnTo>
                  <a:lnTo>
                    <a:pt x="206" y="338"/>
                  </a:lnTo>
                  <a:lnTo>
                    <a:pt x="200" y="338"/>
                  </a:lnTo>
                  <a:lnTo>
                    <a:pt x="194" y="338"/>
                  </a:lnTo>
                  <a:lnTo>
                    <a:pt x="188" y="338"/>
                  </a:lnTo>
                  <a:lnTo>
                    <a:pt x="184" y="340"/>
                  </a:lnTo>
                  <a:lnTo>
                    <a:pt x="179" y="340"/>
                  </a:lnTo>
                  <a:lnTo>
                    <a:pt x="175" y="340"/>
                  </a:lnTo>
                  <a:lnTo>
                    <a:pt x="169" y="340"/>
                  </a:lnTo>
                  <a:lnTo>
                    <a:pt x="163" y="340"/>
                  </a:lnTo>
                  <a:lnTo>
                    <a:pt x="154" y="340"/>
                  </a:lnTo>
                  <a:lnTo>
                    <a:pt x="146" y="340"/>
                  </a:lnTo>
                  <a:lnTo>
                    <a:pt x="134" y="340"/>
                  </a:lnTo>
                  <a:lnTo>
                    <a:pt x="125" y="338"/>
                  </a:lnTo>
                  <a:lnTo>
                    <a:pt x="117" y="338"/>
                  </a:lnTo>
                  <a:lnTo>
                    <a:pt x="109" y="338"/>
                  </a:lnTo>
                  <a:lnTo>
                    <a:pt x="100" y="336"/>
                  </a:lnTo>
                  <a:lnTo>
                    <a:pt x="94" y="334"/>
                  </a:lnTo>
                  <a:lnTo>
                    <a:pt x="86" y="334"/>
                  </a:lnTo>
                  <a:lnTo>
                    <a:pt x="81" y="332"/>
                  </a:lnTo>
                  <a:lnTo>
                    <a:pt x="73" y="331"/>
                  </a:lnTo>
                  <a:lnTo>
                    <a:pt x="67" y="327"/>
                  </a:lnTo>
                  <a:lnTo>
                    <a:pt x="61" y="321"/>
                  </a:lnTo>
                  <a:lnTo>
                    <a:pt x="54" y="315"/>
                  </a:lnTo>
                  <a:lnTo>
                    <a:pt x="46" y="307"/>
                  </a:lnTo>
                  <a:lnTo>
                    <a:pt x="40" y="302"/>
                  </a:lnTo>
                  <a:lnTo>
                    <a:pt x="32" y="294"/>
                  </a:lnTo>
                  <a:lnTo>
                    <a:pt x="27" y="286"/>
                  </a:lnTo>
                  <a:lnTo>
                    <a:pt x="21" y="279"/>
                  </a:lnTo>
                  <a:lnTo>
                    <a:pt x="15" y="271"/>
                  </a:lnTo>
                  <a:lnTo>
                    <a:pt x="9" y="265"/>
                  </a:lnTo>
                  <a:lnTo>
                    <a:pt x="7" y="259"/>
                  </a:lnTo>
                  <a:lnTo>
                    <a:pt x="4" y="254"/>
                  </a:lnTo>
                  <a:lnTo>
                    <a:pt x="2" y="250"/>
                  </a:lnTo>
                  <a:lnTo>
                    <a:pt x="0" y="246"/>
                  </a:lnTo>
                  <a:lnTo>
                    <a:pt x="100" y="254"/>
                  </a:lnTo>
                  <a:lnTo>
                    <a:pt x="100" y="254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6" name="Freeform 112"/>
            <p:cNvSpPr>
              <a:spLocks/>
            </p:cNvSpPr>
            <p:nvPr/>
          </p:nvSpPr>
          <p:spPr bwMode="auto">
            <a:xfrm>
              <a:off x="1748" y="3566"/>
              <a:ext cx="306" cy="208"/>
            </a:xfrm>
            <a:custGeom>
              <a:avLst/>
              <a:gdLst/>
              <a:ahLst/>
              <a:cxnLst>
                <a:cxn ang="0">
                  <a:pos x="329" y="283"/>
                </a:cxn>
                <a:cxn ang="0">
                  <a:pos x="329" y="294"/>
                </a:cxn>
                <a:cxn ang="0">
                  <a:pos x="331" y="312"/>
                </a:cxn>
                <a:cxn ang="0">
                  <a:pos x="337" y="329"/>
                </a:cxn>
                <a:cxn ang="0">
                  <a:pos x="345" y="348"/>
                </a:cxn>
                <a:cxn ang="0">
                  <a:pos x="356" y="369"/>
                </a:cxn>
                <a:cxn ang="0">
                  <a:pos x="372" y="387"/>
                </a:cxn>
                <a:cxn ang="0">
                  <a:pos x="393" y="402"/>
                </a:cxn>
                <a:cxn ang="0">
                  <a:pos x="412" y="410"/>
                </a:cxn>
                <a:cxn ang="0">
                  <a:pos x="427" y="414"/>
                </a:cxn>
                <a:cxn ang="0">
                  <a:pos x="443" y="416"/>
                </a:cxn>
                <a:cxn ang="0">
                  <a:pos x="462" y="416"/>
                </a:cxn>
                <a:cxn ang="0">
                  <a:pos x="481" y="412"/>
                </a:cxn>
                <a:cxn ang="0">
                  <a:pos x="498" y="408"/>
                </a:cxn>
                <a:cxn ang="0">
                  <a:pos x="516" y="400"/>
                </a:cxn>
                <a:cxn ang="0">
                  <a:pos x="541" y="389"/>
                </a:cxn>
                <a:cxn ang="0">
                  <a:pos x="564" y="371"/>
                </a:cxn>
                <a:cxn ang="0">
                  <a:pos x="581" y="352"/>
                </a:cxn>
                <a:cxn ang="0">
                  <a:pos x="593" y="333"/>
                </a:cxn>
                <a:cxn ang="0">
                  <a:pos x="602" y="312"/>
                </a:cxn>
                <a:cxn ang="0">
                  <a:pos x="608" y="294"/>
                </a:cxn>
                <a:cxn ang="0">
                  <a:pos x="612" y="279"/>
                </a:cxn>
                <a:cxn ang="0">
                  <a:pos x="614" y="258"/>
                </a:cxn>
                <a:cxn ang="0">
                  <a:pos x="510" y="239"/>
                </a:cxn>
                <a:cxn ang="0">
                  <a:pos x="583" y="13"/>
                </a:cxn>
                <a:cxn ang="0">
                  <a:pos x="572" y="10"/>
                </a:cxn>
                <a:cxn ang="0">
                  <a:pos x="558" y="6"/>
                </a:cxn>
                <a:cxn ang="0">
                  <a:pos x="537" y="2"/>
                </a:cxn>
                <a:cxn ang="0">
                  <a:pos x="514" y="0"/>
                </a:cxn>
                <a:cxn ang="0">
                  <a:pos x="487" y="2"/>
                </a:cxn>
                <a:cxn ang="0">
                  <a:pos x="458" y="8"/>
                </a:cxn>
                <a:cxn ang="0">
                  <a:pos x="429" y="19"/>
                </a:cxn>
                <a:cxn ang="0">
                  <a:pos x="400" y="40"/>
                </a:cxn>
                <a:cxn ang="0">
                  <a:pos x="385" y="54"/>
                </a:cxn>
                <a:cxn ang="0">
                  <a:pos x="372" y="69"/>
                </a:cxn>
                <a:cxn ang="0">
                  <a:pos x="358" y="86"/>
                </a:cxn>
                <a:cxn ang="0">
                  <a:pos x="348" y="110"/>
                </a:cxn>
                <a:cxn ang="0">
                  <a:pos x="333" y="154"/>
                </a:cxn>
                <a:cxn ang="0">
                  <a:pos x="385" y="129"/>
                </a:cxn>
                <a:cxn ang="0">
                  <a:pos x="397" y="110"/>
                </a:cxn>
                <a:cxn ang="0">
                  <a:pos x="408" y="94"/>
                </a:cxn>
                <a:cxn ang="0">
                  <a:pos x="422" y="79"/>
                </a:cxn>
                <a:cxn ang="0">
                  <a:pos x="439" y="63"/>
                </a:cxn>
                <a:cxn ang="0">
                  <a:pos x="456" y="52"/>
                </a:cxn>
                <a:cxn ang="0">
                  <a:pos x="479" y="44"/>
                </a:cxn>
                <a:cxn ang="0">
                  <a:pos x="502" y="40"/>
                </a:cxn>
                <a:cxn ang="0">
                  <a:pos x="527" y="44"/>
                </a:cxn>
                <a:cxn ang="0">
                  <a:pos x="454" y="146"/>
                </a:cxn>
                <a:cxn ang="0">
                  <a:pos x="508" y="281"/>
                </a:cxn>
                <a:cxn ang="0">
                  <a:pos x="568" y="296"/>
                </a:cxn>
                <a:cxn ang="0">
                  <a:pos x="549" y="323"/>
                </a:cxn>
                <a:cxn ang="0">
                  <a:pos x="531" y="340"/>
                </a:cxn>
                <a:cxn ang="0">
                  <a:pos x="516" y="352"/>
                </a:cxn>
                <a:cxn ang="0">
                  <a:pos x="497" y="362"/>
                </a:cxn>
                <a:cxn ang="0">
                  <a:pos x="473" y="365"/>
                </a:cxn>
                <a:cxn ang="0">
                  <a:pos x="450" y="367"/>
                </a:cxn>
                <a:cxn ang="0">
                  <a:pos x="429" y="364"/>
                </a:cxn>
                <a:cxn ang="0">
                  <a:pos x="412" y="358"/>
                </a:cxn>
                <a:cxn ang="0">
                  <a:pos x="387" y="340"/>
                </a:cxn>
                <a:cxn ang="0">
                  <a:pos x="372" y="321"/>
                </a:cxn>
                <a:cxn ang="0">
                  <a:pos x="364" y="298"/>
                </a:cxn>
                <a:cxn ang="0">
                  <a:pos x="362" y="279"/>
                </a:cxn>
                <a:cxn ang="0">
                  <a:pos x="0" y="221"/>
                </a:cxn>
              </a:cxnLst>
              <a:rect l="0" t="0" r="r" b="b"/>
              <a:pathLst>
                <a:path w="614" h="416">
                  <a:moveTo>
                    <a:pt x="0" y="221"/>
                  </a:moveTo>
                  <a:lnTo>
                    <a:pt x="329" y="281"/>
                  </a:lnTo>
                  <a:lnTo>
                    <a:pt x="329" y="283"/>
                  </a:lnTo>
                  <a:lnTo>
                    <a:pt x="329" y="287"/>
                  </a:lnTo>
                  <a:lnTo>
                    <a:pt x="329" y="290"/>
                  </a:lnTo>
                  <a:lnTo>
                    <a:pt x="329" y="294"/>
                  </a:lnTo>
                  <a:lnTo>
                    <a:pt x="329" y="300"/>
                  </a:lnTo>
                  <a:lnTo>
                    <a:pt x="331" y="306"/>
                  </a:lnTo>
                  <a:lnTo>
                    <a:pt x="331" y="312"/>
                  </a:lnTo>
                  <a:lnTo>
                    <a:pt x="333" y="315"/>
                  </a:lnTo>
                  <a:lnTo>
                    <a:pt x="335" y="323"/>
                  </a:lnTo>
                  <a:lnTo>
                    <a:pt x="337" y="329"/>
                  </a:lnTo>
                  <a:lnTo>
                    <a:pt x="339" y="335"/>
                  </a:lnTo>
                  <a:lnTo>
                    <a:pt x="343" y="342"/>
                  </a:lnTo>
                  <a:lnTo>
                    <a:pt x="345" y="348"/>
                  </a:lnTo>
                  <a:lnTo>
                    <a:pt x="348" y="356"/>
                  </a:lnTo>
                  <a:lnTo>
                    <a:pt x="352" y="362"/>
                  </a:lnTo>
                  <a:lnTo>
                    <a:pt x="356" y="369"/>
                  </a:lnTo>
                  <a:lnTo>
                    <a:pt x="360" y="375"/>
                  </a:lnTo>
                  <a:lnTo>
                    <a:pt x="366" y="381"/>
                  </a:lnTo>
                  <a:lnTo>
                    <a:pt x="372" y="387"/>
                  </a:lnTo>
                  <a:lnTo>
                    <a:pt x="377" y="392"/>
                  </a:lnTo>
                  <a:lnTo>
                    <a:pt x="383" y="398"/>
                  </a:lnTo>
                  <a:lnTo>
                    <a:pt x="393" y="402"/>
                  </a:lnTo>
                  <a:lnTo>
                    <a:pt x="400" y="406"/>
                  </a:lnTo>
                  <a:lnTo>
                    <a:pt x="408" y="410"/>
                  </a:lnTo>
                  <a:lnTo>
                    <a:pt x="412" y="410"/>
                  </a:lnTo>
                  <a:lnTo>
                    <a:pt x="416" y="412"/>
                  </a:lnTo>
                  <a:lnTo>
                    <a:pt x="422" y="412"/>
                  </a:lnTo>
                  <a:lnTo>
                    <a:pt x="427" y="414"/>
                  </a:lnTo>
                  <a:lnTo>
                    <a:pt x="433" y="414"/>
                  </a:lnTo>
                  <a:lnTo>
                    <a:pt x="439" y="416"/>
                  </a:lnTo>
                  <a:lnTo>
                    <a:pt x="443" y="416"/>
                  </a:lnTo>
                  <a:lnTo>
                    <a:pt x="450" y="416"/>
                  </a:lnTo>
                  <a:lnTo>
                    <a:pt x="456" y="416"/>
                  </a:lnTo>
                  <a:lnTo>
                    <a:pt x="462" y="416"/>
                  </a:lnTo>
                  <a:lnTo>
                    <a:pt x="468" y="414"/>
                  </a:lnTo>
                  <a:lnTo>
                    <a:pt x="475" y="414"/>
                  </a:lnTo>
                  <a:lnTo>
                    <a:pt x="481" y="412"/>
                  </a:lnTo>
                  <a:lnTo>
                    <a:pt x="487" y="410"/>
                  </a:lnTo>
                  <a:lnTo>
                    <a:pt x="493" y="408"/>
                  </a:lnTo>
                  <a:lnTo>
                    <a:pt x="498" y="408"/>
                  </a:lnTo>
                  <a:lnTo>
                    <a:pt x="504" y="404"/>
                  </a:lnTo>
                  <a:lnTo>
                    <a:pt x="510" y="402"/>
                  </a:lnTo>
                  <a:lnTo>
                    <a:pt x="516" y="400"/>
                  </a:lnTo>
                  <a:lnTo>
                    <a:pt x="522" y="400"/>
                  </a:lnTo>
                  <a:lnTo>
                    <a:pt x="531" y="394"/>
                  </a:lnTo>
                  <a:lnTo>
                    <a:pt x="541" y="389"/>
                  </a:lnTo>
                  <a:lnTo>
                    <a:pt x="549" y="383"/>
                  </a:lnTo>
                  <a:lnTo>
                    <a:pt x="556" y="379"/>
                  </a:lnTo>
                  <a:lnTo>
                    <a:pt x="564" y="371"/>
                  </a:lnTo>
                  <a:lnTo>
                    <a:pt x="570" y="365"/>
                  </a:lnTo>
                  <a:lnTo>
                    <a:pt x="575" y="360"/>
                  </a:lnTo>
                  <a:lnTo>
                    <a:pt x="581" y="352"/>
                  </a:lnTo>
                  <a:lnTo>
                    <a:pt x="585" y="344"/>
                  </a:lnTo>
                  <a:lnTo>
                    <a:pt x="589" y="340"/>
                  </a:lnTo>
                  <a:lnTo>
                    <a:pt x="593" y="333"/>
                  </a:lnTo>
                  <a:lnTo>
                    <a:pt x="599" y="327"/>
                  </a:lnTo>
                  <a:lnTo>
                    <a:pt x="600" y="319"/>
                  </a:lnTo>
                  <a:lnTo>
                    <a:pt x="602" y="312"/>
                  </a:lnTo>
                  <a:lnTo>
                    <a:pt x="604" y="306"/>
                  </a:lnTo>
                  <a:lnTo>
                    <a:pt x="608" y="300"/>
                  </a:lnTo>
                  <a:lnTo>
                    <a:pt x="608" y="294"/>
                  </a:lnTo>
                  <a:lnTo>
                    <a:pt x="610" y="289"/>
                  </a:lnTo>
                  <a:lnTo>
                    <a:pt x="612" y="283"/>
                  </a:lnTo>
                  <a:lnTo>
                    <a:pt x="612" y="279"/>
                  </a:lnTo>
                  <a:lnTo>
                    <a:pt x="612" y="269"/>
                  </a:lnTo>
                  <a:lnTo>
                    <a:pt x="614" y="262"/>
                  </a:lnTo>
                  <a:lnTo>
                    <a:pt x="614" y="258"/>
                  </a:lnTo>
                  <a:lnTo>
                    <a:pt x="614" y="258"/>
                  </a:lnTo>
                  <a:lnTo>
                    <a:pt x="581" y="229"/>
                  </a:lnTo>
                  <a:lnTo>
                    <a:pt x="510" y="239"/>
                  </a:lnTo>
                  <a:lnTo>
                    <a:pt x="487" y="167"/>
                  </a:lnTo>
                  <a:lnTo>
                    <a:pt x="606" y="65"/>
                  </a:lnTo>
                  <a:lnTo>
                    <a:pt x="583" y="13"/>
                  </a:lnTo>
                  <a:lnTo>
                    <a:pt x="581" y="13"/>
                  </a:lnTo>
                  <a:lnTo>
                    <a:pt x="577" y="11"/>
                  </a:lnTo>
                  <a:lnTo>
                    <a:pt x="572" y="10"/>
                  </a:lnTo>
                  <a:lnTo>
                    <a:pt x="568" y="10"/>
                  </a:lnTo>
                  <a:lnTo>
                    <a:pt x="562" y="8"/>
                  </a:lnTo>
                  <a:lnTo>
                    <a:pt x="558" y="6"/>
                  </a:lnTo>
                  <a:lnTo>
                    <a:pt x="552" y="4"/>
                  </a:lnTo>
                  <a:lnTo>
                    <a:pt x="545" y="4"/>
                  </a:lnTo>
                  <a:lnTo>
                    <a:pt x="537" y="2"/>
                  </a:lnTo>
                  <a:lnTo>
                    <a:pt x="529" y="2"/>
                  </a:lnTo>
                  <a:lnTo>
                    <a:pt x="522" y="0"/>
                  </a:lnTo>
                  <a:lnTo>
                    <a:pt x="514" y="0"/>
                  </a:lnTo>
                  <a:lnTo>
                    <a:pt x="504" y="0"/>
                  </a:lnTo>
                  <a:lnTo>
                    <a:pt x="497" y="2"/>
                  </a:lnTo>
                  <a:lnTo>
                    <a:pt x="487" y="2"/>
                  </a:lnTo>
                  <a:lnTo>
                    <a:pt x="477" y="4"/>
                  </a:lnTo>
                  <a:lnTo>
                    <a:pt x="468" y="6"/>
                  </a:lnTo>
                  <a:lnTo>
                    <a:pt x="458" y="8"/>
                  </a:lnTo>
                  <a:lnTo>
                    <a:pt x="448" y="11"/>
                  </a:lnTo>
                  <a:lnTo>
                    <a:pt x="439" y="15"/>
                  </a:lnTo>
                  <a:lnTo>
                    <a:pt x="429" y="19"/>
                  </a:lnTo>
                  <a:lnTo>
                    <a:pt x="420" y="27"/>
                  </a:lnTo>
                  <a:lnTo>
                    <a:pt x="410" y="33"/>
                  </a:lnTo>
                  <a:lnTo>
                    <a:pt x="400" y="40"/>
                  </a:lnTo>
                  <a:lnTo>
                    <a:pt x="395" y="44"/>
                  </a:lnTo>
                  <a:lnTo>
                    <a:pt x="389" y="48"/>
                  </a:lnTo>
                  <a:lnTo>
                    <a:pt x="385" y="54"/>
                  </a:lnTo>
                  <a:lnTo>
                    <a:pt x="381" y="60"/>
                  </a:lnTo>
                  <a:lnTo>
                    <a:pt x="375" y="63"/>
                  </a:lnTo>
                  <a:lnTo>
                    <a:pt x="372" y="69"/>
                  </a:lnTo>
                  <a:lnTo>
                    <a:pt x="368" y="75"/>
                  </a:lnTo>
                  <a:lnTo>
                    <a:pt x="364" y="81"/>
                  </a:lnTo>
                  <a:lnTo>
                    <a:pt x="358" y="86"/>
                  </a:lnTo>
                  <a:lnTo>
                    <a:pt x="354" y="94"/>
                  </a:lnTo>
                  <a:lnTo>
                    <a:pt x="350" y="102"/>
                  </a:lnTo>
                  <a:lnTo>
                    <a:pt x="348" y="110"/>
                  </a:lnTo>
                  <a:lnTo>
                    <a:pt x="25" y="56"/>
                  </a:lnTo>
                  <a:lnTo>
                    <a:pt x="25" y="94"/>
                  </a:lnTo>
                  <a:lnTo>
                    <a:pt x="333" y="154"/>
                  </a:lnTo>
                  <a:lnTo>
                    <a:pt x="383" y="135"/>
                  </a:lnTo>
                  <a:lnTo>
                    <a:pt x="383" y="133"/>
                  </a:lnTo>
                  <a:lnTo>
                    <a:pt x="385" y="129"/>
                  </a:lnTo>
                  <a:lnTo>
                    <a:pt x="389" y="121"/>
                  </a:lnTo>
                  <a:lnTo>
                    <a:pt x="395" y="113"/>
                  </a:lnTo>
                  <a:lnTo>
                    <a:pt x="397" y="110"/>
                  </a:lnTo>
                  <a:lnTo>
                    <a:pt x="400" y="106"/>
                  </a:lnTo>
                  <a:lnTo>
                    <a:pt x="404" y="100"/>
                  </a:lnTo>
                  <a:lnTo>
                    <a:pt x="408" y="94"/>
                  </a:lnTo>
                  <a:lnTo>
                    <a:pt x="412" y="88"/>
                  </a:lnTo>
                  <a:lnTo>
                    <a:pt x="416" y="85"/>
                  </a:lnTo>
                  <a:lnTo>
                    <a:pt x="422" y="79"/>
                  </a:lnTo>
                  <a:lnTo>
                    <a:pt x="427" y="75"/>
                  </a:lnTo>
                  <a:lnTo>
                    <a:pt x="433" y="69"/>
                  </a:lnTo>
                  <a:lnTo>
                    <a:pt x="439" y="63"/>
                  </a:lnTo>
                  <a:lnTo>
                    <a:pt x="445" y="60"/>
                  </a:lnTo>
                  <a:lnTo>
                    <a:pt x="450" y="56"/>
                  </a:lnTo>
                  <a:lnTo>
                    <a:pt x="456" y="52"/>
                  </a:lnTo>
                  <a:lnTo>
                    <a:pt x="464" y="48"/>
                  </a:lnTo>
                  <a:lnTo>
                    <a:pt x="472" y="44"/>
                  </a:lnTo>
                  <a:lnTo>
                    <a:pt x="479" y="44"/>
                  </a:lnTo>
                  <a:lnTo>
                    <a:pt x="487" y="40"/>
                  </a:lnTo>
                  <a:lnTo>
                    <a:pt x="495" y="40"/>
                  </a:lnTo>
                  <a:lnTo>
                    <a:pt x="502" y="40"/>
                  </a:lnTo>
                  <a:lnTo>
                    <a:pt x="512" y="40"/>
                  </a:lnTo>
                  <a:lnTo>
                    <a:pt x="520" y="40"/>
                  </a:lnTo>
                  <a:lnTo>
                    <a:pt x="527" y="44"/>
                  </a:lnTo>
                  <a:lnTo>
                    <a:pt x="537" y="46"/>
                  </a:lnTo>
                  <a:lnTo>
                    <a:pt x="549" y="52"/>
                  </a:lnTo>
                  <a:lnTo>
                    <a:pt x="454" y="146"/>
                  </a:lnTo>
                  <a:lnTo>
                    <a:pt x="443" y="171"/>
                  </a:lnTo>
                  <a:lnTo>
                    <a:pt x="470" y="267"/>
                  </a:lnTo>
                  <a:lnTo>
                    <a:pt x="508" y="281"/>
                  </a:lnTo>
                  <a:lnTo>
                    <a:pt x="575" y="279"/>
                  </a:lnTo>
                  <a:lnTo>
                    <a:pt x="572" y="287"/>
                  </a:lnTo>
                  <a:lnTo>
                    <a:pt x="568" y="296"/>
                  </a:lnTo>
                  <a:lnTo>
                    <a:pt x="562" y="304"/>
                  </a:lnTo>
                  <a:lnTo>
                    <a:pt x="556" y="314"/>
                  </a:lnTo>
                  <a:lnTo>
                    <a:pt x="549" y="323"/>
                  </a:lnTo>
                  <a:lnTo>
                    <a:pt x="541" y="333"/>
                  </a:lnTo>
                  <a:lnTo>
                    <a:pt x="537" y="337"/>
                  </a:lnTo>
                  <a:lnTo>
                    <a:pt x="531" y="340"/>
                  </a:lnTo>
                  <a:lnTo>
                    <a:pt x="525" y="344"/>
                  </a:lnTo>
                  <a:lnTo>
                    <a:pt x="522" y="350"/>
                  </a:lnTo>
                  <a:lnTo>
                    <a:pt x="516" y="352"/>
                  </a:lnTo>
                  <a:lnTo>
                    <a:pt x="510" y="356"/>
                  </a:lnTo>
                  <a:lnTo>
                    <a:pt x="502" y="358"/>
                  </a:lnTo>
                  <a:lnTo>
                    <a:pt x="497" y="362"/>
                  </a:lnTo>
                  <a:lnTo>
                    <a:pt x="489" y="364"/>
                  </a:lnTo>
                  <a:lnTo>
                    <a:pt x="481" y="365"/>
                  </a:lnTo>
                  <a:lnTo>
                    <a:pt x="473" y="365"/>
                  </a:lnTo>
                  <a:lnTo>
                    <a:pt x="468" y="367"/>
                  </a:lnTo>
                  <a:lnTo>
                    <a:pt x="458" y="367"/>
                  </a:lnTo>
                  <a:lnTo>
                    <a:pt x="450" y="367"/>
                  </a:lnTo>
                  <a:lnTo>
                    <a:pt x="443" y="365"/>
                  </a:lnTo>
                  <a:lnTo>
                    <a:pt x="437" y="365"/>
                  </a:lnTo>
                  <a:lnTo>
                    <a:pt x="429" y="364"/>
                  </a:lnTo>
                  <a:lnTo>
                    <a:pt x="423" y="362"/>
                  </a:lnTo>
                  <a:lnTo>
                    <a:pt x="418" y="360"/>
                  </a:lnTo>
                  <a:lnTo>
                    <a:pt x="412" y="358"/>
                  </a:lnTo>
                  <a:lnTo>
                    <a:pt x="402" y="352"/>
                  </a:lnTo>
                  <a:lnTo>
                    <a:pt x="395" y="348"/>
                  </a:lnTo>
                  <a:lnTo>
                    <a:pt x="387" y="340"/>
                  </a:lnTo>
                  <a:lnTo>
                    <a:pt x="383" y="337"/>
                  </a:lnTo>
                  <a:lnTo>
                    <a:pt x="375" y="329"/>
                  </a:lnTo>
                  <a:lnTo>
                    <a:pt x="372" y="321"/>
                  </a:lnTo>
                  <a:lnTo>
                    <a:pt x="368" y="314"/>
                  </a:lnTo>
                  <a:lnTo>
                    <a:pt x="366" y="306"/>
                  </a:lnTo>
                  <a:lnTo>
                    <a:pt x="364" y="298"/>
                  </a:lnTo>
                  <a:lnTo>
                    <a:pt x="362" y="290"/>
                  </a:lnTo>
                  <a:lnTo>
                    <a:pt x="362" y="283"/>
                  </a:lnTo>
                  <a:lnTo>
                    <a:pt x="362" y="279"/>
                  </a:lnTo>
                  <a:lnTo>
                    <a:pt x="348" y="233"/>
                  </a:lnTo>
                  <a:lnTo>
                    <a:pt x="12" y="183"/>
                  </a:lnTo>
                  <a:lnTo>
                    <a:pt x="0" y="221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7" name="Freeform 113"/>
            <p:cNvSpPr>
              <a:spLocks/>
            </p:cNvSpPr>
            <p:nvPr/>
          </p:nvSpPr>
          <p:spPr bwMode="auto">
            <a:xfrm>
              <a:off x="1592" y="3539"/>
              <a:ext cx="183" cy="189"/>
            </a:xfrm>
            <a:custGeom>
              <a:avLst/>
              <a:gdLst/>
              <a:ahLst/>
              <a:cxnLst>
                <a:cxn ang="0">
                  <a:pos x="331" y="294"/>
                </a:cxn>
                <a:cxn ang="0">
                  <a:pos x="313" y="318"/>
                </a:cxn>
                <a:cxn ang="0">
                  <a:pos x="284" y="344"/>
                </a:cxn>
                <a:cxn ang="0">
                  <a:pos x="263" y="358"/>
                </a:cxn>
                <a:cxn ang="0">
                  <a:pos x="238" y="368"/>
                </a:cxn>
                <a:cxn ang="0">
                  <a:pos x="215" y="373"/>
                </a:cxn>
                <a:cxn ang="0">
                  <a:pos x="190" y="375"/>
                </a:cxn>
                <a:cxn ang="0">
                  <a:pos x="163" y="375"/>
                </a:cxn>
                <a:cxn ang="0">
                  <a:pos x="138" y="369"/>
                </a:cxn>
                <a:cxn ang="0">
                  <a:pos x="113" y="362"/>
                </a:cxn>
                <a:cxn ang="0">
                  <a:pos x="90" y="350"/>
                </a:cxn>
                <a:cxn ang="0">
                  <a:pos x="67" y="335"/>
                </a:cxn>
                <a:cxn ang="0">
                  <a:pos x="40" y="312"/>
                </a:cxn>
                <a:cxn ang="0">
                  <a:pos x="17" y="287"/>
                </a:cxn>
                <a:cxn ang="0">
                  <a:pos x="2" y="262"/>
                </a:cxn>
                <a:cxn ang="0">
                  <a:pos x="184" y="166"/>
                </a:cxn>
                <a:cxn ang="0">
                  <a:pos x="100" y="6"/>
                </a:cxn>
                <a:cxn ang="0">
                  <a:pos x="125" y="4"/>
                </a:cxn>
                <a:cxn ang="0">
                  <a:pos x="161" y="0"/>
                </a:cxn>
                <a:cxn ang="0">
                  <a:pos x="182" y="0"/>
                </a:cxn>
                <a:cxn ang="0">
                  <a:pos x="206" y="2"/>
                </a:cxn>
                <a:cxn ang="0">
                  <a:pos x="227" y="4"/>
                </a:cxn>
                <a:cxn ang="0">
                  <a:pos x="250" y="10"/>
                </a:cxn>
                <a:cxn ang="0">
                  <a:pos x="271" y="17"/>
                </a:cxn>
                <a:cxn ang="0">
                  <a:pos x="292" y="29"/>
                </a:cxn>
                <a:cxn ang="0">
                  <a:pos x="319" y="50"/>
                </a:cxn>
                <a:cxn ang="0">
                  <a:pos x="334" y="69"/>
                </a:cxn>
                <a:cxn ang="0">
                  <a:pos x="348" y="94"/>
                </a:cxn>
                <a:cxn ang="0">
                  <a:pos x="356" y="121"/>
                </a:cxn>
                <a:cxn ang="0">
                  <a:pos x="365" y="139"/>
                </a:cxn>
                <a:cxn ang="0">
                  <a:pos x="331" y="133"/>
                </a:cxn>
                <a:cxn ang="0">
                  <a:pos x="309" y="108"/>
                </a:cxn>
                <a:cxn ang="0">
                  <a:pos x="286" y="87"/>
                </a:cxn>
                <a:cxn ang="0">
                  <a:pos x="256" y="64"/>
                </a:cxn>
                <a:cxn ang="0">
                  <a:pos x="217" y="48"/>
                </a:cxn>
                <a:cxn ang="0">
                  <a:pos x="190" y="42"/>
                </a:cxn>
                <a:cxn ang="0">
                  <a:pos x="167" y="42"/>
                </a:cxn>
                <a:cxn ang="0">
                  <a:pos x="142" y="44"/>
                </a:cxn>
                <a:cxn ang="0">
                  <a:pos x="117" y="54"/>
                </a:cxn>
                <a:cxn ang="0">
                  <a:pos x="129" y="293"/>
                </a:cxn>
                <a:cxn ang="0">
                  <a:pos x="54" y="283"/>
                </a:cxn>
                <a:cxn ang="0">
                  <a:pos x="71" y="304"/>
                </a:cxn>
                <a:cxn ang="0">
                  <a:pos x="94" y="319"/>
                </a:cxn>
                <a:cxn ang="0">
                  <a:pos x="115" y="329"/>
                </a:cxn>
                <a:cxn ang="0">
                  <a:pos x="138" y="335"/>
                </a:cxn>
                <a:cxn ang="0">
                  <a:pos x="165" y="337"/>
                </a:cxn>
                <a:cxn ang="0">
                  <a:pos x="192" y="333"/>
                </a:cxn>
                <a:cxn ang="0">
                  <a:pos x="219" y="329"/>
                </a:cxn>
                <a:cxn ang="0">
                  <a:pos x="244" y="318"/>
                </a:cxn>
                <a:cxn ang="0">
                  <a:pos x="267" y="304"/>
                </a:cxn>
                <a:cxn ang="0">
                  <a:pos x="296" y="279"/>
                </a:cxn>
                <a:cxn ang="0">
                  <a:pos x="325" y="242"/>
                </a:cxn>
              </a:cxnLst>
              <a:rect l="0" t="0" r="r" b="b"/>
              <a:pathLst>
                <a:path w="365" h="377">
                  <a:moveTo>
                    <a:pt x="342" y="275"/>
                  </a:moveTo>
                  <a:lnTo>
                    <a:pt x="338" y="281"/>
                  </a:lnTo>
                  <a:lnTo>
                    <a:pt x="334" y="287"/>
                  </a:lnTo>
                  <a:lnTo>
                    <a:pt x="331" y="294"/>
                  </a:lnTo>
                  <a:lnTo>
                    <a:pt x="327" y="300"/>
                  </a:lnTo>
                  <a:lnTo>
                    <a:pt x="323" y="306"/>
                  </a:lnTo>
                  <a:lnTo>
                    <a:pt x="319" y="312"/>
                  </a:lnTo>
                  <a:lnTo>
                    <a:pt x="313" y="318"/>
                  </a:lnTo>
                  <a:lnTo>
                    <a:pt x="309" y="323"/>
                  </a:lnTo>
                  <a:lnTo>
                    <a:pt x="300" y="333"/>
                  </a:lnTo>
                  <a:lnTo>
                    <a:pt x="290" y="341"/>
                  </a:lnTo>
                  <a:lnTo>
                    <a:pt x="284" y="344"/>
                  </a:lnTo>
                  <a:lnTo>
                    <a:pt x="279" y="348"/>
                  </a:lnTo>
                  <a:lnTo>
                    <a:pt x="273" y="352"/>
                  </a:lnTo>
                  <a:lnTo>
                    <a:pt x="269" y="356"/>
                  </a:lnTo>
                  <a:lnTo>
                    <a:pt x="263" y="358"/>
                  </a:lnTo>
                  <a:lnTo>
                    <a:pt x="257" y="362"/>
                  </a:lnTo>
                  <a:lnTo>
                    <a:pt x="250" y="364"/>
                  </a:lnTo>
                  <a:lnTo>
                    <a:pt x="244" y="366"/>
                  </a:lnTo>
                  <a:lnTo>
                    <a:pt x="238" y="368"/>
                  </a:lnTo>
                  <a:lnTo>
                    <a:pt x="232" y="369"/>
                  </a:lnTo>
                  <a:lnTo>
                    <a:pt x="227" y="371"/>
                  </a:lnTo>
                  <a:lnTo>
                    <a:pt x="221" y="373"/>
                  </a:lnTo>
                  <a:lnTo>
                    <a:pt x="215" y="373"/>
                  </a:lnTo>
                  <a:lnTo>
                    <a:pt x="209" y="375"/>
                  </a:lnTo>
                  <a:lnTo>
                    <a:pt x="202" y="375"/>
                  </a:lnTo>
                  <a:lnTo>
                    <a:pt x="196" y="375"/>
                  </a:lnTo>
                  <a:lnTo>
                    <a:pt x="190" y="375"/>
                  </a:lnTo>
                  <a:lnTo>
                    <a:pt x="182" y="375"/>
                  </a:lnTo>
                  <a:lnTo>
                    <a:pt x="177" y="375"/>
                  </a:lnTo>
                  <a:lnTo>
                    <a:pt x="171" y="377"/>
                  </a:lnTo>
                  <a:lnTo>
                    <a:pt x="163" y="375"/>
                  </a:lnTo>
                  <a:lnTo>
                    <a:pt x="157" y="373"/>
                  </a:lnTo>
                  <a:lnTo>
                    <a:pt x="150" y="373"/>
                  </a:lnTo>
                  <a:lnTo>
                    <a:pt x="146" y="371"/>
                  </a:lnTo>
                  <a:lnTo>
                    <a:pt x="138" y="369"/>
                  </a:lnTo>
                  <a:lnTo>
                    <a:pt x="132" y="368"/>
                  </a:lnTo>
                  <a:lnTo>
                    <a:pt x="125" y="366"/>
                  </a:lnTo>
                  <a:lnTo>
                    <a:pt x="121" y="366"/>
                  </a:lnTo>
                  <a:lnTo>
                    <a:pt x="113" y="362"/>
                  </a:lnTo>
                  <a:lnTo>
                    <a:pt x="107" y="360"/>
                  </a:lnTo>
                  <a:lnTo>
                    <a:pt x="100" y="356"/>
                  </a:lnTo>
                  <a:lnTo>
                    <a:pt x="94" y="354"/>
                  </a:lnTo>
                  <a:lnTo>
                    <a:pt x="90" y="350"/>
                  </a:lnTo>
                  <a:lnTo>
                    <a:pt x="84" y="346"/>
                  </a:lnTo>
                  <a:lnTo>
                    <a:pt x="79" y="343"/>
                  </a:lnTo>
                  <a:lnTo>
                    <a:pt x="73" y="339"/>
                  </a:lnTo>
                  <a:lnTo>
                    <a:pt x="67" y="335"/>
                  </a:lnTo>
                  <a:lnTo>
                    <a:pt x="61" y="331"/>
                  </a:lnTo>
                  <a:lnTo>
                    <a:pt x="56" y="327"/>
                  </a:lnTo>
                  <a:lnTo>
                    <a:pt x="50" y="323"/>
                  </a:lnTo>
                  <a:lnTo>
                    <a:pt x="40" y="312"/>
                  </a:lnTo>
                  <a:lnTo>
                    <a:pt x="30" y="304"/>
                  </a:lnTo>
                  <a:lnTo>
                    <a:pt x="25" y="298"/>
                  </a:lnTo>
                  <a:lnTo>
                    <a:pt x="21" y="293"/>
                  </a:lnTo>
                  <a:lnTo>
                    <a:pt x="17" y="287"/>
                  </a:lnTo>
                  <a:lnTo>
                    <a:pt x="13" y="281"/>
                  </a:lnTo>
                  <a:lnTo>
                    <a:pt x="7" y="275"/>
                  </a:lnTo>
                  <a:lnTo>
                    <a:pt x="5" y="267"/>
                  </a:lnTo>
                  <a:lnTo>
                    <a:pt x="2" y="262"/>
                  </a:lnTo>
                  <a:lnTo>
                    <a:pt x="0" y="256"/>
                  </a:lnTo>
                  <a:lnTo>
                    <a:pt x="19" y="239"/>
                  </a:lnTo>
                  <a:lnTo>
                    <a:pt x="100" y="256"/>
                  </a:lnTo>
                  <a:lnTo>
                    <a:pt x="184" y="166"/>
                  </a:lnTo>
                  <a:lnTo>
                    <a:pt x="61" y="58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100" y="6"/>
                  </a:lnTo>
                  <a:lnTo>
                    <a:pt x="104" y="6"/>
                  </a:lnTo>
                  <a:lnTo>
                    <a:pt x="111" y="6"/>
                  </a:lnTo>
                  <a:lnTo>
                    <a:pt x="117" y="4"/>
                  </a:lnTo>
                  <a:lnTo>
                    <a:pt x="125" y="4"/>
                  </a:lnTo>
                  <a:lnTo>
                    <a:pt x="132" y="2"/>
                  </a:lnTo>
                  <a:lnTo>
                    <a:pt x="142" y="2"/>
                  </a:lnTo>
                  <a:lnTo>
                    <a:pt x="150" y="0"/>
                  </a:lnTo>
                  <a:lnTo>
                    <a:pt x="161" y="0"/>
                  </a:lnTo>
                  <a:lnTo>
                    <a:pt x="165" y="0"/>
                  </a:lnTo>
                  <a:lnTo>
                    <a:pt x="171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0" y="2"/>
                  </a:lnTo>
                  <a:lnTo>
                    <a:pt x="206" y="2"/>
                  </a:lnTo>
                  <a:lnTo>
                    <a:pt x="209" y="2"/>
                  </a:lnTo>
                  <a:lnTo>
                    <a:pt x="215" y="2"/>
                  </a:lnTo>
                  <a:lnTo>
                    <a:pt x="221" y="4"/>
                  </a:lnTo>
                  <a:lnTo>
                    <a:pt x="227" y="4"/>
                  </a:lnTo>
                  <a:lnTo>
                    <a:pt x="232" y="6"/>
                  </a:lnTo>
                  <a:lnTo>
                    <a:pt x="238" y="6"/>
                  </a:lnTo>
                  <a:lnTo>
                    <a:pt x="244" y="8"/>
                  </a:lnTo>
                  <a:lnTo>
                    <a:pt x="250" y="10"/>
                  </a:lnTo>
                  <a:lnTo>
                    <a:pt x="254" y="10"/>
                  </a:lnTo>
                  <a:lnTo>
                    <a:pt x="259" y="12"/>
                  </a:lnTo>
                  <a:lnTo>
                    <a:pt x="265" y="15"/>
                  </a:lnTo>
                  <a:lnTo>
                    <a:pt x="271" y="17"/>
                  </a:lnTo>
                  <a:lnTo>
                    <a:pt x="275" y="19"/>
                  </a:lnTo>
                  <a:lnTo>
                    <a:pt x="281" y="23"/>
                  </a:lnTo>
                  <a:lnTo>
                    <a:pt x="286" y="25"/>
                  </a:lnTo>
                  <a:lnTo>
                    <a:pt x="292" y="29"/>
                  </a:lnTo>
                  <a:lnTo>
                    <a:pt x="302" y="35"/>
                  </a:lnTo>
                  <a:lnTo>
                    <a:pt x="311" y="42"/>
                  </a:lnTo>
                  <a:lnTo>
                    <a:pt x="315" y="46"/>
                  </a:lnTo>
                  <a:lnTo>
                    <a:pt x="319" y="50"/>
                  </a:lnTo>
                  <a:lnTo>
                    <a:pt x="323" y="56"/>
                  </a:lnTo>
                  <a:lnTo>
                    <a:pt x="327" y="62"/>
                  </a:lnTo>
                  <a:lnTo>
                    <a:pt x="331" y="65"/>
                  </a:lnTo>
                  <a:lnTo>
                    <a:pt x="334" y="69"/>
                  </a:lnTo>
                  <a:lnTo>
                    <a:pt x="338" y="75"/>
                  </a:lnTo>
                  <a:lnTo>
                    <a:pt x="342" y="83"/>
                  </a:lnTo>
                  <a:lnTo>
                    <a:pt x="344" y="89"/>
                  </a:lnTo>
                  <a:lnTo>
                    <a:pt x="348" y="94"/>
                  </a:lnTo>
                  <a:lnTo>
                    <a:pt x="350" y="100"/>
                  </a:lnTo>
                  <a:lnTo>
                    <a:pt x="352" y="110"/>
                  </a:lnTo>
                  <a:lnTo>
                    <a:pt x="354" y="115"/>
                  </a:lnTo>
                  <a:lnTo>
                    <a:pt x="356" y="121"/>
                  </a:lnTo>
                  <a:lnTo>
                    <a:pt x="357" y="127"/>
                  </a:lnTo>
                  <a:lnTo>
                    <a:pt x="361" y="131"/>
                  </a:lnTo>
                  <a:lnTo>
                    <a:pt x="363" y="135"/>
                  </a:lnTo>
                  <a:lnTo>
                    <a:pt x="365" y="139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6" y="140"/>
                  </a:lnTo>
                  <a:lnTo>
                    <a:pt x="331" y="133"/>
                  </a:lnTo>
                  <a:lnTo>
                    <a:pt x="325" y="125"/>
                  </a:lnTo>
                  <a:lnTo>
                    <a:pt x="321" y="119"/>
                  </a:lnTo>
                  <a:lnTo>
                    <a:pt x="315" y="114"/>
                  </a:lnTo>
                  <a:lnTo>
                    <a:pt x="309" y="108"/>
                  </a:lnTo>
                  <a:lnTo>
                    <a:pt x="306" y="102"/>
                  </a:lnTo>
                  <a:lnTo>
                    <a:pt x="298" y="98"/>
                  </a:lnTo>
                  <a:lnTo>
                    <a:pt x="292" y="92"/>
                  </a:lnTo>
                  <a:lnTo>
                    <a:pt x="286" y="87"/>
                  </a:lnTo>
                  <a:lnTo>
                    <a:pt x="281" y="81"/>
                  </a:lnTo>
                  <a:lnTo>
                    <a:pt x="271" y="75"/>
                  </a:lnTo>
                  <a:lnTo>
                    <a:pt x="263" y="69"/>
                  </a:lnTo>
                  <a:lnTo>
                    <a:pt x="256" y="64"/>
                  </a:lnTo>
                  <a:lnTo>
                    <a:pt x="246" y="60"/>
                  </a:lnTo>
                  <a:lnTo>
                    <a:pt x="236" y="56"/>
                  </a:lnTo>
                  <a:lnTo>
                    <a:pt x="227" y="52"/>
                  </a:lnTo>
                  <a:lnTo>
                    <a:pt x="217" y="48"/>
                  </a:lnTo>
                  <a:lnTo>
                    <a:pt x="207" y="46"/>
                  </a:lnTo>
                  <a:lnTo>
                    <a:pt x="202" y="44"/>
                  </a:lnTo>
                  <a:lnTo>
                    <a:pt x="196" y="44"/>
                  </a:lnTo>
                  <a:lnTo>
                    <a:pt x="190" y="42"/>
                  </a:lnTo>
                  <a:lnTo>
                    <a:pt x="184" y="42"/>
                  </a:lnTo>
                  <a:lnTo>
                    <a:pt x="179" y="42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2"/>
                  </a:lnTo>
                  <a:lnTo>
                    <a:pt x="156" y="42"/>
                  </a:lnTo>
                  <a:lnTo>
                    <a:pt x="150" y="44"/>
                  </a:lnTo>
                  <a:lnTo>
                    <a:pt x="142" y="44"/>
                  </a:lnTo>
                  <a:lnTo>
                    <a:pt x="136" y="46"/>
                  </a:lnTo>
                  <a:lnTo>
                    <a:pt x="129" y="48"/>
                  </a:lnTo>
                  <a:lnTo>
                    <a:pt x="125" y="50"/>
                  </a:lnTo>
                  <a:lnTo>
                    <a:pt x="117" y="54"/>
                  </a:lnTo>
                  <a:lnTo>
                    <a:pt x="111" y="56"/>
                  </a:lnTo>
                  <a:lnTo>
                    <a:pt x="221" y="150"/>
                  </a:lnTo>
                  <a:lnTo>
                    <a:pt x="217" y="189"/>
                  </a:lnTo>
                  <a:lnTo>
                    <a:pt x="129" y="293"/>
                  </a:lnTo>
                  <a:lnTo>
                    <a:pt x="82" y="279"/>
                  </a:lnTo>
                  <a:lnTo>
                    <a:pt x="48" y="275"/>
                  </a:lnTo>
                  <a:lnTo>
                    <a:pt x="48" y="277"/>
                  </a:lnTo>
                  <a:lnTo>
                    <a:pt x="54" y="283"/>
                  </a:lnTo>
                  <a:lnTo>
                    <a:pt x="56" y="287"/>
                  </a:lnTo>
                  <a:lnTo>
                    <a:pt x="61" y="293"/>
                  </a:lnTo>
                  <a:lnTo>
                    <a:pt x="65" y="298"/>
                  </a:lnTo>
                  <a:lnTo>
                    <a:pt x="71" y="304"/>
                  </a:lnTo>
                  <a:lnTo>
                    <a:pt x="77" y="308"/>
                  </a:lnTo>
                  <a:lnTo>
                    <a:pt x="86" y="314"/>
                  </a:lnTo>
                  <a:lnTo>
                    <a:pt x="90" y="316"/>
                  </a:lnTo>
                  <a:lnTo>
                    <a:pt x="94" y="319"/>
                  </a:lnTo>
                  <a:lnTo>
                    <a:pt x="98" y="321"/>
                  </a:lnTo>
                  <a:lnTo>
                    <a:pt x="104" y="325"/>
                  </a:lnTo>
                  <a:lnTo>
                    <a:pt x="109" y="327"/>
                  </a:lnTo>
                  <a:lnTo>
                    <a:pt x="115" y="329"/>
                  </a:lnTo>
                  <a:lnTo>
                    <a:pt x="121" y="331"/>
                  </a:lnTo>
                  <a:lnTo>
                    <a:pt x="125" y="333"/>
                  </a:lnTo>
                  <a:lnTo>
                    <a:pt x="131" y="333"/>
                  </a:lnTo>
                  <a:lnTo>
                    <a:pt x="138" y="335"/>
                  </a:lnTo>
                  <a:lnTo>
                    <a:pt x="146" y="335"/>
                  </a:lnTo>
                  <a:lnTo>
                    <a:pt x="152" y="337"/>
                  </a:lnTo>
                  <a:lnTo>
                    <a:pt x="159" y="337"/>
                  </a:lnTo>
                  <a:lnTo>
                    <a:pt x="165" y="337"/>
                  </a:lnTo>
                  <a:lnTo>
                    <a:pt x="173" y="337"/>
                  </a:lnTo>
                  <a:lnTo>
                    <a:pt x="179" y="337"/>
                  </a:lnTo>
                  <a:lnTo>
                    <a:pt x="186" y="335"/>
                  </a:lnTo>
                  <a:lnTo>
                    <a:pt x="192" y="333"/>
                  </a:lnTo>
                  <a:lnTo>
                    <a:pt x="200" y="333"/>
                  </a:lnTo>
                  <a:lnTo>
                    <a:pt x="206" y="333"/>
                  </a:lnTo>
                  <a:lnTo>
                    <a:pt x="211" y="331"/>
                  </a:lnTo>
                  <a:lnTo>
                    <a:pt x="219" y="329"/>
                  </a:lnTo>
                  <a:lnTo>
                    <a:pt x="225" y="325"/>
                  </a:lnTo>
                  <a:lnTo>
                    <a:pt x="232" y="323"/>
                  </a:lnTo>
                  <a:lnTo>
                    <a:pt x="238" y="321"/>
                  </a:lnTo>
                  <a:lnTo>
                    <a:pt x="244" y="318"/>
                  </a:lnTo>
                  <a:lnTo>
                    <a:pt x="250" y="316"/>
                  </a:lnTo>
                  <a:lnTo>
                    <a:pt x="256" y="312"/>
                  </a:lnTo>
                  <a:lnTo>
                    <a:pt x="261" y="308"/>
                  </a:lnTo>
                  <a:lnTo>
                    <a:pt x="267" y="304"/>
                  </a:lnTo>
                  <a:lnTo>
                    <a:pt x="271" y="300"/>
                  </a:lnTo>
                  <a:lnTo>
                    <a:pt x="277" y="296"/>
                  </a:lnTo>
                  <a:lnTo>
                    <a:pt x="286" y="289"/>
                  </a:lnTo>
                  <a:lnTo>
                    <a:pt x="296" y="279"/>
                  </a:lnTo>
                  <a:lnTo>
                    <a:pt x="304" y="269"/>
                  </a:lnTo>
                  <a:lnTo>
                    <a:pt x="311" y="260"/>
                  </a:lnTo>
                  <a:lnTo>
                    <a:pt x="319" y="250"/>
                  </a:lnTo>
                  <a:lnTo>
                    <a:pt x="325" y="242"/>
                  </a:lnTo>
                  <a:lnTo>
                    <a:pt x="342" y="275"/>
                  </a:lnTo>
                  <a:lnTo>
                    <a:pt x="342" y="2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8" name="Freeform 114"/>
            <p:cNvSpPr>
              <a:spLocks/>
            </p:cNvSpPr>
            <p:nvPr/>
          </p:nvSpPr>
          <p:spPr bwMode="auto">
            <a:xfrm>
              <a:off x="1731" y="3628"/>
              <a:ext cx="210" cy="5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19" y="60"/>
                </a:cxn>
                <a:cxn ang="0">
                  <a:pos x="419" y="104"/>
                </a:cxn>
                <a:cxn ang="0">
                  <a:pos x="0" y="3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419" h="104">
                  <a:moveTo>
                    <a:pt x="25" y="0"/>
                  </a:moveTo>
                  <a:lnTo>
                    <a:pt x="419" y="60"/>
                  </a:lnTo>
                  <a:lnTo>
                    <a:pt x="419" y="104"/>
                  </a:lnTo>
                  <a:lnTo>
                    <a:pt x="0" y="3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D1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9" name="Freeform 115"/>
            <p:cNvSpPr>
              <a:spLocks/>
            </p:cNvSpPr>
            <p:nvPr/>
          </p:nvSpPr>
          <p:spPr bwMode="auto">
            <a:xfrm>
              <a:off x="1684" y="3572"/>
              <a:ext cx="57" cy="7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8" y="2"/>
                </a:cxn>
                <a:cxn ang="0">
                  <a:pos x="25" y="4"/>
                </a:cxn>
                <a:cxn ang="0">
                  <a:pos x="35" y="8"/>
                </a:cxn>
                <a:cxn ang="0">
                  <a:pos x="45" y="14"/>
                </a:cxn>
                <a:cxn ang="0">
                  <a:pos x="52" y="20"/>
                </a:cxn>
                <a:cxn ang="0">
                  <a:pos x="60" y="25"/>
                </a:cxn>
                <a:cxn ang="0">
                  <a:pos x="70" y="33"/>
                </a:cxn>
                <a:cxn ang="0">
                  <a:pos x="77" y="41"/>
                </a:cxn>
                <a:cxn ang="0">
                  <a:pos x="83" y="49"/>
                </a:cxn>
                <a:cxn ang="0">
                  <a:pos x="91" y="56"/>
                </a:cxn>
                <a:cxn ang="0">
                  <a:pos x="97" y="66"/>
                </a:cxn>
                <a:cxn ang="0">
                  <a:pos x="102" y="75"/>
                </a:cxn>
                <a:cxn ang="0">
                  <a:pos x="106" y="85"/>
                </a:cxn>
                <a:cxn ang="0">
                  <a:pos x="110" y="95"/>
                </a:cxn>
                <a:cxn ang="0">
                  <a:pos x="112" y="99"/>
                </a:cxn>
                <a:cxn ang="0">
                  <a:pos x="112" y="104"/>
                </a:cxn>
                <a:cxn ang="0">
                  <a:pos x="112" y="110"/>
                </a:cxn>
                <a:cxn ang="0">
                  <a:pos x="114" y="116"/>
                </a:cxn>
                <a:cxn ang="0">
                  <a:pos x="108" y="122"/>
                </a:cxn>
                <a:cxn ang="0">
                  <a:pos x="102" y="127"/>
                </a:cxn>
                <a:cxn ang="0">
                  <a:pos x="95" y="135"/>
                </a:cxn>
                <a:cxn ang="0">
                  <a:pos x="89" y="145"/>
                </a:cxn>
                <a:cxn ang="0">
                  <a:pos x="83" y="135"/>
                </a:cxn>
                <a:cxn ang="0">
                  <a:pos x="79" y="127"/>
                </a:cxn>
                <a:cxn ang="0">
                  <a:pos x="73" y="122"/>
                </a:cxn>
                <a:cxn ang="0">
                  <a:pos x="70" y="114"/>
                </a:cxn>
                <a:cxn ang="0">
                  <a:pos x="66" y="104"/>
                </a:cxn>
                <a:cxn ang="0">
                  <a:pos x="60" y="97"/>
                </a:cxn>
                <a:cxn ang="0">
                  <a:pos x="56" y="89"/>
                </a:cxn>
                <a:cxn ang="0">
                  <a:pos x="52" y="83"/>
                </a:cxn>
                <a:cxn ang="0">
                  <a:pos x="47" y="74"/>
                </a:cxn>
                <a:cxn ang="0">
                  <a:pos x="43" y="68"/>
                </a:cxn>
                <a:cxn ang="0">
                  <a:pos x="35" y="62"/>
                </a:cxn>
                <a:cxn ang="0">
                  <a:pos x="29" y="56"/>
                </a:cxn>
                <a:cxn ang="0">
                  <a:pos x="22" y="49"/>
                </a:cxn>
                <a:cxn ang="0">
                  <a:pos x="16" y="45"/>
                </a:cxn>
                <a:cxn ang="0">
                  <a:pos x="8" y="41"/>
                </a:cxn>
                <a:cxn ang="0">
                  <a:pos x="0" y="37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2" y="20"/>
                </a:cxn>
                <a:cxn ang="0">
                  <a:pos x="4" y="14"/>
                </a:cxn>
                <a:cxn ang="0">
                  <a:pos x="4" y="8"/>
                </a:cxn>
                <a:cxn ang="0">
                  <a:pos x="6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14" h="145">
                  <a:moveTo>
                    <a:pt x="8" y="0"/>
                  </a:moveTo>
                  <a:lnTo>
                    <a:pt x="18" y="2"/>
                  </a:lnTo>
                  <a:lnTo>
                    <a:pt x="25" y="4"/>
                  </a:lnTo>
                  <a:lnTo>
                    <a:pt x="35" y="8"/>
                  </a:lnTo>
                  <a:lnTo>
                    <a:pt x="45" y="14"/>
                  </a:lnTo>
                  <a:lnTo>
                    <a:pt x="52" y="20"/>
                  </a:lnTo>
                  <a:lnTo>
                    <a:pt x="60" y="25"/>
                  </a:lnTo>
                  <a:lnTo>
                    <a:pt x="70" y="33"/>
                  </a:lnTo>
                  <a:lnTo>
                    <a:pt x="77" y="41"/>
                  </a:lnTo>
                  <a:lnTo>
                    <a:pt x="83" y="49"/>
                  </a:lnTo>
                  <a:lnTo>
                    <a:pt x="91" y="56"/>
                  </a:lnTo>
                  <a:lnTo>
                    <a:pt x="97" y="66"/>
                  </a:lnTo>
                  <a:lnTo>
                    <a:pt x="102" y="75"/>
                  </a:lnTo>
                  <a:lnTo>
                    <a:pt x="106" y="85"/>
                  </a:lnTo>
                  <a:lnTo>
                    <a:pt x="110" y="95"/>
                  </a:lnTo>
                  <a:lnTo>
                    <a:pt x="112" y="99"/>
                  </a:lnTo>
                  <a:lnTo>
                    <a:pt x="112" y="104"/>
                  </a:lnTo>
                  <a:lnTo>
                    <a:pt x="112" y="110"/>
                  </a:lnTo>
                  <a:lnTo>
                    <a:pt x="114" y="116"/>
                  </a:lnTo>
                  <a:lnTo>
                    <a:pt x="108" y="122"/>
                  </a:lnTo>
                  <a:lnTo>
                    <a:pt x="102" y="127"/>
                  </a:lnTo>
                  <a:lnTo>
                    <a:pt x="95" y="135"/>
                  </a:lnTo>
                  <a:lnTo>
                    <a:pt x="89" y="145"/>
                  </a:lnTo>
                  <a:lnTo>
                    <a:pt x="83" y="135"/>
                  </a:lnTo>
                  <a:lnTo>
                    <a:pt x="79" y="127"/>
                  </a:lnTo>
                  <a:lnTo>
                    <a:pt x="73" y="122"/>
                  </a:lnTo>
                  <a:lnTo>
                    <a:pt x="70" y="114"/>
                  </a:lnTo>
                  <a:lnTo>
                    <a:pt x="66" y="104"/>
                  </a:lnTo>
                  <a:lnTo>
                    <a:pt x="60" y="97"/>
                  </a:lnTo>
                  <a:lnTo>
                    <a:pt x="56" y="89"/>
                  </a:lnTo>
                  <a:lnTo>
                    <a:pt x="52" y="83"/>
                  </a:lnTo>
                  <a:lnTo>
                    <a:pt x="47" y="74"/>
                  </a:lnTo>
                  <a:lnTo>
                    <a:pt x="43" y="68"/>
                  </a:lnTo>
                  <a:lnTo>
                    <a:pt x="35" y="62"/>
                  </a:lnTo>
                  <a:lnTo>
                    <a:pt x="29" y="56"/>
                  </a:lnTo>
                  <a:lnTo>
                    <a:pt x="22" y="49"/>
                  </a:lnTo>
                  <a:lnTo>
                    <a:pt x="16" y="45"/>
                  </a:lnTo>
                  <a:lnTo>
                    <a:pt x="8" y="41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4" y="14"/>
                  </a:lnTo>
                  <a:lnTo>
                    <a:pt x="4" y="8"/>
                  </a:lnTo>
                  <a:lnTo>
                    <a:pt x="6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0" name="Freeform 116"/>
            <p:cNvSpPr>
              <a:spLocks/>
            </p:cNvSpPr>
            <p:nvPr/>
          </p:nvSpPr>
          <p:spPr bwMode="auto">
            <a:xfrm>
              <a:off x="1228" y="3446"/>
              <a:ext cx="33" cy="3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52" y="2"/>
                </a:cxn>
                <a:cxn ang="0">
                  <a:pos x="57" y="6"/>
                </a:cxn>
                <a:cxn ang="0">
                  <a:pos x="61" y="12"/>
                </a:cxn>
                <a:cxn ang="0">
                  <a:pos x="65" y="20"/>
                </a:cxn>
                <a:cxn ang="0">
                  <a:pos x="65" y="25"/>
                </a:cxn>
                <a:cxn ang="0">
                  <a:pos x="63" y="35"/>
                </a:cxn>
                <a:cxn ang="0">
                  <a:pos x="61" y="43"/>
                </a:cxn>
                <a:cxn ang="0">
                  <a:pos x="59" y="49"/>
                </a:cxn>
                <a:cxn ang="0">
                  <a:pos x="54" y="54"/>
                </a:cxn>
                <a:cxn ang="0">
                  <a:pos x="50" y="62"/>
                </a:cxn>
                <a:cxn ang="0">
                  <a:pos x="42" y="66"/>
                </a:cxn>
                <a:cxn ang="0">
                  <a:pos x="36" y="72"/>
                </a:cxn>
                <a:cxn ang="0">
                  <a:pos x="29" y="74"/>
                </a:cxn>
                <a:cxn ang="0">
                  <a:pos x="21" y="74"/>
                </a:cxn>
                <a:cxn ang="0">
                  <a:pos x="15" y="72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6"/>
                </a:cxn>
                <a:cxn ang="0">
                  <a:pos x="0" y="50"/>
                </a:cxn>
                <a:cxn ang="0">
                  <a:pos x="0" y="47"/>
                </a:cxn>
                <a:cxn ang="0">
                  <a:pos x="2" y="37"/>
                </a:cxn>
                <a:cxn ang="0">
                  <a:pos x="5" y="29"/>
                </a:cxn>
                <a:cxn ang="0">
                  <a:pos x="9" y="23"/>
                </a:cxn>
                <a:cxn ang="0">
                  <a:pos x="17" y="18"/>
                </a:cxn>
                <a:cxn ang="0">
                  <a:pos x="23" y="12"/>
                </a:cxn>
                <a:cxn ang="0">
                  <a:pos x="30" y="8"/>
                </a:cxn>
                <a:cxn ang="0">
                  <a:pos x="38" y="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65" h="74">
                  <a:moveTo>
                    <a:pt x="46" y="0"/>
                  </a:moveTo>
                  <a:lnTo>
                    <a:pt x="52" y="2"/>
                  </a:lnTo>
                  <a:lnTo>
                    <a:pt x="57" y="6"/>
                  </a:lnTo>
                  <a:lnTo>
                    <a:pt x="61" y="12"/>
                  </a:lnTo>
                  <a:lnTo>
                    <a:pt x="65" y="20"/>
                  </a:lnTo>
                  <a:lnTo>
                    <a:pt x="65" y="25"/>
                  </a:lnTo>
                  <a:lnTo>
                    <a:pt x="63" y="35"/>
                  </a:lnTo>
                  <a:lnTo>
                    <a:pt x="61" y="43"/>
                  </a:lnTo>
                  <a:lnTo>
                    <a:pt x="59" y="49"/>
                  </a:lnTo>
                  <a:lnTo>
                    <a:pt x="54" y="54"/>
                  </a:lnTo>
                  <a:lnTo>
                    <a:pt x="50" y="62"/>
                  </a:lnTo>
                  <a:lnTo>
                    <a:pt x="42" y="66"/>
                  </a:lnTo>
                  <a:lnTo>
                    <a:pt x="36" y="72"/>
                  </a:lnTo>
                  <a:lnTo>
                    <a:pt x="29" y="74"/>
                  </a:lnTo>
                  <a:lnTo>
                    <a:pt x="21" y="74"/>
                  </a:lnTo>
                  <a:lnTo>
                    <a:pt x="15" y="72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2" y="37"/>
                  </a:lnTo>
                  <a:lnTo>
                    <a:pt x="5" y="29"/>
                  </a:lnTo>
                  <a:lnTo>
                    <a:pt x="9" y="23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0" y="8"/>
                  </a:lnTo>
                  <a:lnTo>
                    <a:pt x="38" y="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E0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1" name="Freeform 117"/>
            <p:cNvSpPr>
              <a:spLocks/>
            </p:cNvSpPr>
            <p:nvPr/>
          </p:nvSpPr>
          <p:spPr bwMode="auto">
            <a:xfrm>
              <a:off x="1257" y="3146"/>
              <a:ext cx="551" cy="412"/>
            </a:xfrm>
            <a:custGeom>
              <a:avLst/>
              <a:gdLst/>
              <a:ahLst/>
              <a:cxnLst>
                <a:cxn ang="0">
                  <a:pos x="306" y="319"/>
                </a:cxn>
                <a:cxn ang="0">
                  <a:pos x="310" y="287"/>
                </a:cxn>
                <a:cxn ang="0">
                  <a:pos x="320" y="244"/>
                </a:cxn>
                <a:cxn ang="0">
                  <a:pos x="331" y="214"/>
                </a:cxn>
                <a:cxn ang="0">
                  <a:pos x="343" y="187"/>
                </a:cxn>
                <a:cxn ang="0">
                  <a:pos x="368" y="152"/>
                </a:cxn>
                <a:cxn ang="0">
                  <a:pos x="399" y="117"/>
                </a:cxn>
                <a:cxn ang="0">
                  <a:pos x="429" y="96"/>
                </a:cxn>
                <a:cxn ang="0">
                  <a:pos x="464" y="79"/>
                </a:cxn>
                <a:cxn ang="0">
                  <a:pos x="502" y="62"/>
                </a:cxn>
                <a:cxn ang="0">
                  <a:pos x="543" y="48"/>
                </a:cxn>
                <a:cxn ang="0">
                  <a:pos x="587" y="37"/>
                </a:cxn>
                <a:cxn ang="0">
                  <a:pos x="629" y="25"/>
                </a:cxn>
                <a:cxn ang="0">
                  <a:pos x="675" y="17"/>
                </a:cxn>
                <a:cxn ang="0">
                  <a:pos x="722" y="12"/>
                </a:cxn>
                <a:cxn ang="0">
                  <a:pos x="766" y="6"/>
                </a:cxn>
                <a:cxn ang="0">
                  <a:pos x="808" y="2"/>
                </a:cxn>
                <a:cxn ang="0">
                  <a:pos x="851" y="0"/>
                </a:cxn>
                <a:cxn ang="0">
                  <a:pos x="889" y="0"/>
                </a:cxn>
                <a:cxn ang="0">
                  <a:pos x="926" y="0"/>
                </a:cxn>
                <a:cxn ang="0">
                  <a:pos x="956" y="2"/>
                </a:cxn>
                <a:cxn ang="0">
                  <a:pos x="995" y="8"/>
                </a:cxn>
                <a:cxn ang="0">
                  <a:pos x="1035" y="33"/>
                </a:cxn>
                <a:cxn ang="0">
                  <a:pos x="1064" y="71"/>
                </a:cxn>
                <a:cxn ang="0">
                  <a:pos x="1083" y="116"/>
                </a:cxn>
                <a:cxn ang="0">
                  <a:pos x="1093" y="156"/>
                </a:cxn>
                <a:cxn ang="0">
                  <a:pos x="1101" y="187"/>
                </a:cxn>
                <a:cxn ang="0">
                  <a:pos x="1049" y="212"/>
                </a:cxn>
                <a:cxn ang="0">
                  <a:pos x="1049" y="179"/>
                </a:cxn>
                <a:cxn ang="0">
                  <a:pos x="1045" y="148"/>
                </a:cxn>
                <a:cxn ang="0">
                  <a:pos x="1031" y="112"/>
                </a:cxn>
                <a:cxn ang="0">
                  <a:pos x="1004" y="79"/>
                </a:cxn>
                <a:cxn ang="0">
                  <a:pos x="964" y="52"/>
                </a:cxn>
                <a:cxn ang="0">
                  <a:pos x="937" y="42"/>
                </a:cxn>
                <a:cxn ang="0">
                  <a:pos x="902" y="37"/>
                </a:cxn>
                <a:cxn ang="0">
                  <a:pos x="864" y="37"/>
                </a:cxn>
                <a:cxn ang="0">
                  <a:pos x="822" y="39"/>
                </a:cxn>
                <a:cxn ang="0">
                  <a:pos x="777" y="42"/>
                </a:cxn>
                <a:cxn ang="0">
                  <a:pos x="733" y="50"/>
                </a:cxn>
                <a:cxn ang="0">
                  <a:pos x="687" y="58"/>
                </a:cxn>
                <a:cxn ang="0">
                  <a:pos x="643" y="67"/>
                </a:cxn>
                <a:cxn ang="0">
                  <a:pos x="600" y="79"/>
                </a:cxn>
                <a:cxn ang="0">
                  <a:pos x="562" y="91"/>
                </a:cxn>
                <a:cxn ang="0">
                  <a:pos x="527" y="102"/>
                </a:cxn>
                <a:cxn ang="0">
                  <a:pos x="500" y="114"/>
                </a:cxn>
                <a:cxn ang="0">
                  <a:pos x="475" y="127"/>
                </a:cxn>
                <a:cxn ang="0">
                  <a:pos x="449" y="148"/>
                </a:cxn>
                <a:cxn ang="0">
                  <a:pos x="420" y="175"/>
                </a:cxn>
                <a:cxn ang="0">
                  <a:pos x="395" y="206"/>
                </a:cxn>
                <a:cxn ang="0">
                  <a:pos x="374" y="241"/>
                </a:cxn>
                <a:cxn ang="0">
                  <a:pos x="360" y="283"/>
                </a:cxn>
                <a:cxn ang="0">
                  <a:pos x="352" y="323"/>
                </a:cxn>
                <a:cxn ang="0">
                  <a:pos x="43" y="762"/>
                </a:cxn>
                <a:cxn ang="0">
                  <a:pos x="0" y="470"/>
                </a:cxn>
              </a:cxnLst>
              <a:rect l="0" t="0" r="r" b="b"/>
              <a:pathLst>
                <a:path w="1102" h="826">
                  <a:moveTo>
                    <a:pt x="0" y="470"/>
                  </a:moveTo>
                  <a:lnTo>
                    <a:pt x="306" y="333"/>
                  </a:lnTo>
                  <a:lnTo>
                    <a:pt x="306" y="329"/>
                  </a:lnTo>
                  <a:lnTo>
                    <a:pt x="306" y="323"/>
                  </a:lnTo>
                  <a:lnTo>
                    <a:pt x="306" y="319"/>
                  </a:lnTo>
                  <a:lnTo>
                    <a:pt x="306" y="316"/>
                  </a:lnTo>
                  <a:lnTo>
                    <a:pt x="306" y="308"/>
                  </a:lnTo>
                  <a:lnTo>
                    <a:pt x="308" y="302"/>
                  </a:lnTo>
                  <a:lnTo>
                    <a:pt x="308" y="294"/>
                  </a:lnTo>
                  <a:lnTo>
                    <a:pt x="310" y="287"/>
                  </a:lnTo>
                  <a:lnTo>
                    <a:pt x="310" y="279"/>
                  </a:lnTo>
                  <a:lnTo>
                    <a:pt x="312" y="271"/>
                  </a:lnTo>
                  <a:lnTo>
                    <a:pt x="314" y="262"/>
                  </a:lnTo>
                  <a:lnTo>
                    <a:pt x="318" y="254"/>
                  </a:lnTo>
                  <a:lnTo>
                    <a:pt x="320" y="244"/>
                  </a:lnTo>
                  <a:lnTo>
                    <a:pt x="324" y="235"/>
                  </a:lnTo>
                  <a:lnTo>
                    <a:pt x="325" y="229"/>
                  </a:lnTo>
                  <a:lnTo>
                    <a:pt x="327" y="223"/>
                  </a:lnTo>
                  <a:lnTo>
                    <a:pt x="329" y="218"/>
                  </a:lnTo>
                  <a:lnTo>
                    <a:pt x="331" y="214"/>
                  </a:lnTo>
                  <a:lnTo>
                    <a:pt x="333" y="208"/>
                  </a:lnTo>
                  <a:lnTo>
                    <a:pt x="335" y="202"/>
                  </a:lnTo>
                  <a:lnTo>
                    <a:pt x="339" y="198"/>
                  </a:lnTo>
                  <a:lnTo>
                    <a:pt x="341" y="192"/>
                  </a:lnTo>
                  <a:lnTo>
                    <a:pt x="343" y="187"/>
                  </a:lnTo>
                  <a:lnTo>
                    <a:pt x="347" y="181"/>
                  </a:lnTo>
                  <a:lnTo>
                    <a:pt x="349" y="175"/>
                  </a:lnTo>
                  <a:lnTo>
                    <a:pt x="352" y="171"/>
                  </a:lnTo>
                  <a:lnTo>
                    <a:pt x="360" y="162"/>
                  </a:lnTo>
                  <a:lnTo>
                    <a:pt x="368" y="152"/>
                  </a:lnTo>
                  <a:lnTo>
                    <a:pt x="375" y="141"/>
                  </a:lnTo>
                  <a:lnTo>
                    <a:pt x="385" y="133"/>
                  </a:lnTo>
                  <a:lnTo>
                    <a:pt x="389" y="127"/>
                  </a:lnTo>
                  <a:lnTo>
                    <a:pt x="393" y="121"/>
                  </a:lnTo>
                  <a:lnTo>
                    <a:pt x="399" y="117"/>
                  </a:lnTo>
                  <a:lnTo>
                    <a:pt x="404" y="114"/>
                  </a:lnTo>
                  <a:lnTo>
                    <a:pt x="410" y="110"/>
                  </a:lnTo>
                  <a:lnTo>
                    <a:pt x="416" y="106"/>
                  </a:lnTo>
                  <a:lnTo>
                    <a:pt x="422" y="100"/>
                  </a:lnTo>
                  <a:lnTo>
                    <a:pt x="429" y="96"/>
                  </a:lnTo>
                  <a:lnTo>
                    <a:pt x="435" y="92"/>
                  </a:lnTo>
                  <a:lnTo>
                    <a:pt x="443" y="89"/>
                  </a:lnTo>
                  <a:lnTo>
                    <a:pt x="449" y="85"/>
                  </a:lnTo>
                  <a:lnTo>
                    <a:pt x="456" y="83"/>
                  </a:lnTo>
                  <a:lnTo>
                    <a:pt x="464" y="79"/>
                  </a:lnTo>
                  <a:lnTo>
                    <a:pt x="472" y="75"/>
                  </a:lnTo>
                  <a:lnTo>
                    <a:pt x="477" y="71"/>
                  </a:lnTo>
                  <a:lnTo>
                    <a:pt x="485" y="69"/>
                  </a:lnTo>
                  <a:lnTo>
                    <a:pt x="493" y="65"/>
                  </a:lnTo>
                  <a:lnTo>
                    <a:pt x="502" y="62"/>
                  </a:lnTo>
                  <a:lnTo>
                    <a:pt x="510" y="60"/>
                  </a:lnTo>
                  <a:lnTo>
                    <a:pt x="518" y="56"/>
                  </a:lnTo>
                  <a:lnTo>
                    <a:pt x="525" y="54"/>
                  </a:lnTo>
                  <a:lnTo>
                    <a:pt x="533" y="52"/>
                  </a:lnTo>
                  <a:lnTo>
                    <a:pt x="543" y="48"/>
                  </a:lnTo>
                  <a:lnTo>
                    <a:pt x="550" y="46"/>
                  </a:lnTo>
                  <a:lnTo>
                    <a:pt x="560" y="42"/>
                  </a:lnTo>
                  <a:lnTo>
                    <a:pt x="568" y="40"/>
                  </a:lnTo>
                  <a:lnTo>
                    <a:pt x="577" y="39"/>
                  </a:lnTo>
                  <a:lnTo>
                    <a:pt x="587" y="37"/>
                  </a:lnTo>
                  <a:lnTo>
                    <a:pt x="595" y="35"/>
                  </a:lnTo>
                  <a:lnTo>
                    <a:pt x="604" y="31"/>
                  </a:lnTo>
                  <a:lnTo>
                    <a:pt x="612" y="29"/>
                  </a:lnTo>
                  <a:lnTo>
                    <a:pt x="622" y="27"/>
                  </a:lnTo>
                  <a:lnTo>
                    <a:pt x="629" y="25"/>
                  </a:lnTo>
                  <a:lnTo>
                    <a:pt x="639" y="23"/>
                  </a:lnTo>
                  <a:lnTo>
                    <a:pt x="649" y="21"/>
                  </a:lnTo>
                  <a:lnTo>
                    <a:pt x="658" y="21"/>
                  </a:lnTo>
                  <a:lnTo>
                    <a:pt x="666" y="19"/>
                  </a:lnTo>
                  <a:lnTo>
                    <a:pt x="675" y="17"/>
                  </a:lnTo>
                  <a:lnTo>
                    <a:pt x="685" y="15"/>
                  </a:lnTo>
                  <a:lnTo>
                    <a:pt x="695" y="15"/>
                  </a:lnTo>
                  <a:lnTo>
                    <a:pt x="702" y="14"/>
                  </a:lnTo>
                  <a:lnTo>
                    <a:pt x="712" y="14"/>
                  </a:lnTo>
                  <a:lnTo>
                    <a:pt x="722" y="12"/>
                  </a:lnTo>
                  <a:lnTo>
                    <a:pt x="731" y="12"/>
                  </a:lnTo>
                  <a:lnTo>
                    <a:pt x="739" y="10"/>
                  </a:lnTo>
                  <a:lnTo>
                    <a:pt x="749" y="8"/>
                  </a:lnTo>
                  <a:lnTo>
                    <a:pt x="756" y="6"/>
                  </a:lnTo>
                  <a:lnTo>
                    <a:pt x="766" y="6"/>
                  </a:lnTo>
                  <a:lnTo>
                    <a:pt x="774" y="6"/>
                  </a:lnTo>
                  <a:lnTo>
                    <a:pt x="783" y="4"/>
                  </a:lnTo>
                  <a:lnTo>
                    <a:pt x="791" y="4"/>
                  </a:lnTo>
                  <a:lnTo>
                    <a:pt x="801" y="4"/>
                  </a:lnTo>
                  <a:lnTo>
                    <a:pt x="808" y="2"/>
                  </a:lnTo>
                  <a:lnTo>
                    <a:pt x="818" y="2"/>
                  </a:lnTo>
                  <a:lnTo>
                    <a:pt x="826" y="0"/>
                  </a:lnTo>
                  <a:lnTo>
                    <a:pt x="833" y="0"/>
                  </a:lnTo>
                  <a:lnTo>
                    <a:pt x="843" y="0"/>
                  </a:lnTo>
                  <a:lnTo>
                    <a:pt x="851" y="0"/>
                  </a:lnTo>
                  <a:lnTo>
                    <a:pt x="858" y="0"/>
                  </a:lnTo>
                  <a:lnTo>
                    <a:pt x="868" y="0"/>
                  </a:lnTo>
                  <a:lnTo>
                    <a:pt x="874" y="0"/>
                  </a:lnTo>
                  <a:lnTo>
                    <a:pt x="881" y="0"/>
                  </a:lnTo>
                  <a:lnTo>
                    <a:pt x="889" y="0"/>
                  </a:lnTo>
                  <a:lnTo>
                    <a:pt x="897" y="0"/>
                  </a:lnTo>
                  <a:lnTo>
                    <a:pt x="904" y="0"/>
                  </a:lnTo>
                  <a:lnTo>
                    <a:pt x="910" y="0"/>
                  </a:lnTo>
                  <a:lnTo>
                    <a:pt x="918" y="0"/>
                  </a:lnTo>
                  <a:lnTo>
                    <a:pt x="926" y="0"/>
                  </a:lnTo>
                  <a:lnTo>
                    <a:pt x="931" y="0"/>
                  </a:lnTo>
                  <a:lnTo>
                    <a:pt x="937" y="0"/>
                  </a:lnTo>
                  <a:lnTo>
                    <a:pt x="945" y="0"/>
                  </a:lnTo>
                  <a:lnTo>
                    <a:pt x="951" y="2"/>
                  </a:lnTo>
                  <a:lnTo>
                    <a:pt x="956" y="2"/>
                  </a:lnTo>
                  <a:lnTo>
                    <a:pt x="962" y="2"/>
                  </a:lnTo>
                  <a:lnTo>
                    <a:pt x="968" y="4"/>
                  </a:lnTo>
                  <a:lnTo>
                    <a:pt x="976" y="4"/>
                  </a:lnTo>
                  <a:lnTo>
                    <a:pt x="985" y="6"/>
                  </a:lnTo>
                  <a:lnTo>
                    <a:pt x="995" y="8"/>
                  </a:lnTo>
                  <a:lnTo>
                    <a:pt x="1002" y="12"/>
                  </a:lnTo>
                  <a:lnTo>
                    <a:pt x="1012" y="15"/>
                  </a:lnTo>
                  <a:lnTo>
                    <a:pt x="1020" y="19"/>
                  </a:lnTo>
                  <a:lnTo>
                    <a:pt x="1027" y="25"/>
                  </a:lnTo>
                  <a:lnTo>
                    <a:pt x="1035" y="33"/>
                  </a:lnTo>
                  <a:lnTo>
                    <a:pt x="1043" y="40"/>
                  </a:lnTo>
                  <a:lnTo>
                    <a:pt x="1047" y="46"/>
                  </a:lnTo>
                  <a:lnTo>
                    <a:pt x="1052" y="54"/>
                  </a:lnTo>
                  <a:lnTo>
                    <a:pt x="1058" y="62"/>
                  </a:lnTo>
                  <a:lnTo>
                    <a:pt x="1064" y="71"/>
                  </a:lnTo>
                  <a:lnTo>
                    <a:pt x="1068" y="79"/>
                  </a:lnTo>
                  <a:lnTo>
                    <a:pt x="1074" y="89"/>
                  </a:lnTo>
                  <a:lnTo>
                    <a:pt x="1076" y="98"/>
                  </a:lnTo>
                  <a:lnTo>
                    <a:pt x="1081" y="108"/>
                  </a:lnTo>
                  <a:lnTo>
                    <a:pt x="1083" y="116"/>
                  </a:lnTo>
                  <a:lnTo>
                    <a:pt x="1085" y="123"/>
                  </a:lnTo>
                  <a:lnTo>
                    <a:pt x="1087" y="133"/>
                  </a:lnTo>
                  <a:lnTo>
                    <a:pt x="1091" y="141"/>
                  </a:lnTo>
                  <a:lnTo>
                    <a:pt x="1091" y="148"/>
                  </a:lnTo>
                  <a:lnTo>
                    <a:pt x="1093" y="156"/>
                  </a:lnTo>
                  <a:lnTo>
                    <a:pt x="1095" y="164"/>
                  </a:lnTo>
                  <a:lnTo>
                    <a:pt x="1097" y="171"/>
                  </a:lnTo>
                  <a:lnTo>
                    <a:pt x="1099" y="177"/>
                  </a:lnTo>
                  <a:lnTo>
                    <a:pt x="1099" y="183"/>
                  </a:lnTo>
                  <a:lnTo>
                    <a:pt x="1101" y="187"/>
                  </a:lnTo>
                  <a:lnTo>
                    <a:pt x="1101" y="192"/>
                  </a:lnTo>
                  <a:lnTo>
                    <a:pt x="1101" y="198"/>
                  </a:lnTo>
                  <a:lnTo>
                    <a:pt x="1102" y="202"/>
                  </a:lnTo>
                  <a:lnTo>
                    <a:pt x="1049" y="214"/>
                  </a:lnTo>
                  <a:lnTo>
                    <a:pt x="1049" y="212"/>
                  </a:lnTo>
                  <a:lnTo>
                    <a:pt x="1049" y="206"/>
                  </a:lnTo>
                  <a:lnTo>
                    <a:pt x="1049" y="198"/>
                  </a:lnTo>
                  <a:lnTo>
                    <a:pt x="1051" y="191"/>
                  </a:lnTo>
                  <a:lnTo>
                    <a:pt x="1049" y="185"/>
                  </a:lnTo>
                  <a:lnTo>
                    <a:pt x="1049" y="179"/>
                  </a:lnTo>
                  <a:lnTo>
                    <a:pt x="1047" y="173"/>
                  </a:lnTo>
                  <a:lnTo>
                    <a:pt x="1047" y="167"/>
                  </a:lnTo>
                  <a:lnTo>
                    <a:pt x="1047" y="162"/>
                  </a:lnTo>
                  <a:lnTo>
                    <a:pt x="1045" y="154"/>
                  </a:lnTo>
                  <a:lnTo>
                    <a:pt x="1045" y="148"/>
                  </a:lnTo>
                  <a:lnTo>
                    <a:pt x="1043" y="141"/>
                  </a:lnTo>
                  <a:lnTo>
                    <a:pt x="1041" y="133"/>
                  </a:lnTo>
                  <a:lnTo>
                    <a:pt x="1037" y="127"/>
                  </a:lnTo>
                  <a:lnTo>
                    <a:pt x="1033" y="117"/>
                  </a:lnTo>
                  <a:lnTo>
                    <a:pt x="1031" y="112"/>
                  </a:lnTo>
                  <a:lnTo>
                    <a:pt x="1026" y="104"/>
                  </a:lnTo>
                  <a:lnTo>
                    <a:pt x="1022" y="98"/>
                  </a:lnTo>
                  <a:lnTo>
                    <a:pt x="1018" y="91"/>
                  </a:lnTo>
                  <a:lnTo>
                    <a:pt x="1012" y="85"/>
                  </a:lnTo>
                  <a:lnTo>
                    <a:pt x="1004" y="79"/>
                  </a:lnTo>
                  <a:lnTo>
                    <a:pt x="999" y="71"/>
                  </a:lnTo>
                  <a:lnTo>
                    <a:pt x="991" y="65"/>
                  </a:lnTo>
                  <a:lnTo>
                    <a:pt x="983" y="62"/>
                  </a:lnTo>
                  <a:lnTo>
                    <a:pt x="974" y="56"/>
                  </a:lnTo>
                  <a:lnTo>
                    <a:pt x="964" y="52"/>
                  </a:lnTo>
                  <a:lnTo>
                    <a:pt x="958" y="50"/>
                  </a:lnTo>
                  <a:lnTo>
                    <a:pt x="952" y="48"/>
                  </a:lnTo>
                  <a:lnTo>
                    <a:pt x="947" y="46"/>
                  </a:lnTo>
                  <a:lnTo>
                    <a:pt x="943" y="46"/>
                  </a:lnTo>
                  <a:lnTo>
                    <a:pt x="937" y="42"/>
                  </a:lnTo>
                  <a:lnTo>
                    <a:pt x="929" y="42"/>
                  </a:lnTo>
                  <a:lnTo>
                    <a:pt x="924" y="40"/>
                  </a:lnTo>
                  <a:lnTo>
                    <a:pt x="916" y="40"/>
                  </a:lnTo>
                  <a:lnTo>
                    <a:pt x="908" y="39"/>
                  </a:lnTo>
                  <a:lnTo>
                    <a:pt x="902" y="37"/>
                  </a:lnTo>
                  <a:lnTo>
                    <a:pt x="895" y="37"/>
                  </a:lnTo>
                  <a:lnTo>
                    <a:pt x="887" y="37"/>
                  </a:lnTo>
                  <a:lnTo>
                    <a:pt x="879" y="37"/>
                  </a:lnTo>
                  <a:lnTo>
                    <a:pt x="872" y="37"/>
                  </a:lnTo>
                  <a:lnTo>
                    <a:pt x="864" y="37"/>
                  </a:lnTo>
                  <a:lnTo>
                    <a:pt x="856" y="37"/>
                  </a:lnTo>
                  <a:lnTo>
                    <a:pt x="847" y="37"/>
                  </a:lnTo>
                  <a:lnTo>
                    <a:pt x="839" y="37"/>
                  </a:lnTo>
                  <a:lnTo>
                    <a:pt x="831" y="39"/>
                  </a:lnTo>
                  <a:lnTo>
                    <a:pt x="822" y="39"/>
                  </a:lnTo>
                  <a:lnTo>
                    <a:pt x="814" y="39"/>
                  </a:lnTo>
                  <a:lnTo>
                    <a:pt x="804" y="39"/>
                  </a:lnTo>
                  <a:lnTo>
                    <a:pt x="795" y="40"/>
                  </a:lnTo>
                  <a:lnTo>
                    <a:pt x="787" y="40"/>
                  </a:lnTo>
                  <a:lnTo>
                    <a:pt x="777" y="42"/>
                  </a:lnTo>
                  <a:lnTo>
                    <a:pt x="768" y="44"/>
                  </a:lnTo>
                  <a:lnTo>
                    <a:pt x="760" y="44"/>
                  </a:lnTo>
                  <a:lnTo>
                    <a:pt x="751" y="46"/>
                  </a:lnTo>
                  <a:lnTo>
                    <a:pt x="741" y="48"/>
                  </a:lnTo>
                  <a:lnTo>
                    <a:pt x="733" y="50"/>
                  </a:lnTo>
                  <a:lnTo>
                    <a:pt x="724" y="50"/>
                  </a:lnTo>
                  <a:lnTo>
                    <a:pt x="714" y="52"/>
                  </a:lnTo>
                  <a:lnTo>
                    <a:pt x="704" y="54"/>
                  </a:lnTo>
                  <a:lnTo>
                    <a:pt x="697" y="56"/>
                  </a:lnTo>
                  <a:lnTo>
                    <a:pt x="687" y="58"/>
                  </a:lnTo>
                  <a:lnTo>
                    <a:pt x="679" y="60"/>
                  </a:lnTo>
                  <a:lnTo>
                    <a:pt x="670" y="62"/>
                  </a:lnTo>
                  <a:lnTo>
                    <a:pt x="660" y="64"/>
                  </a:lnTo>
                  <a:lnTo>
                    <a:pt x="650" y="65"/>
                  </a:lnTo>
                  <a:lnTo>
                    <a:pt x="643" y="67"/>
                  </a:lnTo>
                  <a:lnTo>
                    <a:pt x="635" y="69"/>
                  </a:lnTo>
                  <a:lnTo>
                    <a:pt x="625" y="71"/>
                  </a:lnTo>
                  <a:lnTo>
                    <a:pt x="618" y="75"/>
                  </a:lnTo>
                  <a:lnTo>
                    <a:pt x="610" y="77"/>
                  </a:lnTo>
                  <a:lnTo>
                    <a:pt x="600" y="79"/>
                  </a:lnTo>
                  <a:lnTo>
                    <a:pt x="593" y="81"/>
                  </a:lnTo>
                  <a:lnTo>
                    <a:pt x="585" y="83"/>
                  </a:lnTo>
                  <a:lnTo>
                    <a:pt x="577" y="85"/>
                  </a:lnTo>
                  <a:lnTo>
                    <a:pt x="570" y="87"/>
                  </a:lnTo>
                  <a:lnTo>
                    <a:pt x="562" y="91"/>
                  </a:lnTo>
                  <a:lnTo>
                    <a:pt x="556" y="92"/>
                  </a:lnTo>
                  <a:lnTo>
                    <a:pt x="549" y="96"/>
                  </a:lnTo>
                  <a:lnTo>
                    <a:pt x="541" y="98"/>
                  </a:lnTo>
                  <a:lnTo>
                    <a:pt x="535" y="100"/>
                  </a:lnTo>
                  <a:lnTo>
                    <a:pt x="527" y="102"/>
                  </a:lnTo>
                  <a:lnTo>
                    <a:pt x="522" y="106"/>
                  </a:lnTo>
                  <a:lnTo>
                    <a:pt x="516" y="108"/>
                  </a:lnTo>
                  <a:lnTo>
                    <a:pt x="510" y="110"/>
                  </a:lnTo>
                  <a:lnTo>
                    <a:pt x="506" y="112"/>
                  </a:lnTo>
                  <a:lnTo>
                    <a:pt x="500" y="114"/>
                  </a:lnTo>
                  <a:lnTo>
                    <a:pt x="495" y="116"/>
                  </a:lnTo>
                  <a:lnTo>
                    <a:pt x="491" y="117"/>
                  </a:lnTo>
                  <a:lnTo>
                    <a:pt x="485" y="119"/>
                  </a:lnTo>
                  <a:lnTo>
                    <a:pt x="481" y="123"/>
                  </a:lnTo>
                  <a:lnTo>
                    <a:pt x="475" y="127"/>
                  </a:lnTo>
                  <a:lnTo>
                    <a:pt x="470" y="133"/>
                  </a:lnTo>
                  <a:lnTo>
                    <a:pt x="464" y="135"/>
                  </a:lnTo>
                  <a:lnTo>
                    <a:pt x="458" y="141"/>
                  </a:lnTo>
                  <a:lnTo>
                    <a:pt x="452" y="142"/>
                  </a:lnTo>
                  <a:lnTo>
                    <a:pt x="449" y="148"/>
                  </a:lnTo>
                  <a:lnTo>
                    <a:pt x="443" y="152"/>
                  </a:lnTo>
                  <a:lnTo>
                    <a:pt x="437" y="158"/>
                  </a:lnTo>
                  <a:lnTo>
                    <a:pt x="431" y="164"/>
                  </a:lnTo>
                  <a:lnTo>
                    <a:pt x="425" y="169"/>
                  </a:lnTo>
                  <a:lnTo>
                    <a:pt x="420" y="175"/>
                  </a:lnTo>
                  <a:lnTo>
                    <a:pt x="416" y="181"/>
                  </a:lnTo>
                  <a:lnTo>
                    <a:pt x="410" y="187"/>
                  </a:lnTo>
                  <a:lnTo>
                    <a:pt x="404" y="192"/>
                  </a:lnTo>
                  <a:lnTo>
                    <a:pt x="399" y="198"/>
                  </a:lnTo>
                  <a:lnTo>
                    <a:pt x="395" y="206"/>
                  </a:lnTo>
                  <a:lnTo>
                    <a:pt x="391" y="212"/>
                  </a:lnTo>
                  <a:lnTo>
                    <a:pt x="387" y="221"/>
                  </a:lnTo>
                  <a:lnTo>
                    <a:pt x="383" y="227"/>
                  </a:lnTo>
                  <a:lnTo>
                    <a:pt x="379" y="235"/>
                  </a:lnTo>
                  <a:lnTo>
                    <a:pt x="374" y="241"/>
                  </a:lnTo>
                  <a:lnTo>
                    <a:pt x="372" y="250"/>
                  </a:lnTo>
                  <a:lnTo>
                    <a:pt x="368" y="258"/>
                  </a:lnTo>
                  <a:lnTo>
                    <a:pt x="364" y="266"/>
                  </a:lnTo>
                  <a:lnTo>
                    <a:pt x="362" y="273"/>
                  </a:lnTo>
                  <a:lnTo>
                    <a:pt x="360" y="283"/>
                  </a:lnTo>
                  <a:lnTo>
                    <a:pt x="358" y="291"/>
                  </a:lnTo>
                  <a:lnTo>
                    <a:pt x="356" y="298"/>
                  </a:lnTo>
                  <a:lnTo>
                    <a:pt x="354" y="308"/>
                  </a:lnTo>
                  <a:lnTo>
                    <a:pt x="352" y="316"/>
                  </a:lnTo>
                  <a:lnTo>
                    <a:pt x="352" y="323"/>
                  </a:lnTo>
                  <a:lnTo>
                    <a:pt x="352" y="333"/>
                  </a:lnTo>
                  <a:lnTo>
                    <a:pt x="352" y="343"/>
                  </a:lnTo>
                  <a:lnTo>
                    <a:pt x="352" y="352"/>
                  </a:lnTo>
                  <a:lnTo>
                    <a:pt x="37" y="506"/>
                  </a:lnTo>
                  <a:lnTo>
                    <a:pt x="43" y="762"/>
                  </a:lnTo>
                  <a:lnTo>
                    <a:pt x="189" y="704"/>
                  </a:lnTo>
                  <a:lnTo>
                    <a:pt x="185" y="762"/>
                  </a:lnTo>
                  <a:lnTo>
                    <a:pt x="0" y="826"/>
                  </a:lnTo>
                  <a:lnTo>
                    <a:pt x="0" y="470"/>
                  </a:lnTo>
                  <a:lnTo>
                    <a:pt x="0" y="4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2" name="Freeform 118"/>
            <p:cNvSpPr>
              <a:spLocks/>
            </p:cNvSpPr>
            <p:nvPr/>
          </p:nvSpPr>
          <p:spPr bwMode="auto">
            <a:xfrm>
              <a:off x="1137" y="3407"/>
              <a:ext cx="26" cy="2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0" y="4"/>
                </a:cxn>
                <a:cxn ang="0">
                  <a:pos x="46" y="10"/>
                </a:cxn>
                <a:cxn ang="0">
                  <a:pos x="50" y="16"/>
                </a:cxn>
                <a:cxn ang="0">
                  <a:pos x="52" y="24"/>
                </a:cxn>
                <a:cxn ang="0">
                  <a:pos x="52" y="29"/>
                </a:cxn>
                <a:cxn ang="0">
                  <a:pos x="50" y="37"/>
                </a:cxn>
                <a:cxn ang="0">
                  <a:pos x="44" y="45"/>
                </a:cxn>
                <a:cxn ang="0">
                  <a:pos x="38" y="52"/>
                </a:cxn>
                <a:cxn ang="0">
                  <a:pos x="33" y="50"/>
                </a:cxn>
                <a:cxn ang="0">
                  <a:pos x="29" y="50"/>
                </a:cxn>
                <a:cxn ang="0">
                  <a:pos x="23" y="50"/>
                </a:cxn>
                <a:cxn ang="0">
                  <a:pos x="17" y="50"/>
                </a:cxn>
                <a:cxn ang="0">
                  <a:pos x="11" y="45"/>
                </a:cxn>
                <a:cxn ang="0">
                  <a:pos x="8" y="41"/>
                </a:cxn>
                <a:cxn ang="0">
                  <a:pos x="4" y="37"/>
                </a:cxn>
                <a:cxn ang="0">
                  <a:pos x="2" y="35"/>
                </a:cxn>
                <a:cxn ang="0">
                  <a:pos x="0" y="25"/>
                </a:cxn>
                <a:cxn ang="0">
                  <a:pos x="2" y="20"/>
                </a:cxn>
                <a:cxn ang="0">
                  <a:pos x="6" y="12"/>
                </a:cxn>
                <a:cxn ang="0">
                  <a:pos x="13" y="6"/>
                </a:cxn>
                <a:cxn ang="0">
                  <a:pos x="17" y="4"/>
                </a:cxn>
                <a:cxn ang="0">
                  <a:pos x="21" y="2"/>
                </a:cxn>
                <a:cxn ang="0">
                  <a:pos x="27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52" h="52">
                  <a:moveTo>
                    <a:pt x="33" y="0"/>
                  </a:moveTo>
                  <a:lnTo>
                    <a:pt x="40" y="4"/>
                  </a:lnTo>
                  <a:lnTo>
                    <a:pt x="46" y="10"/>
                  </a:lnTo>
                  <a:lnTo>
                    <a:pt x="50" y="16"/>
                  </a:lnTo>
                  <a:lnTo>
                    <a:pt x="52" y="24"/>
                  </a:lnTo>
                  <a:lnTo>
                    <a:pt x="52" y="29"/>
                  </a:lnTo>
                  <a:lnTo>
                    <a:pt x="50" y="37"/>
                  </a:lnTo>
                  <a:lnTo>
                    <a:pt x="44" y="45"/>
                  </a:lnTo>
                  <a:lnTo>
                    <a:pt x="38" y="52"/>
                  </a:lnTo>
                  <a:lnTo>
                    <a:pt x="33" y="50"/>
                  </a:lnTo>
                  <a:lnTo>
                    <a:pt x="29" y="50"/>
                  </a:lnTo>
                  <a:lnTo>
                    <a:pt x="23" y="50"/>
                  </a:lnTo>
                  <a:lnTo>
                    <a:pt x="17" y="50"/>
                  </a:lnTo>
                  <a:lnTo>
                    <a:pt x="11" y="45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6" y="12"/>
                  </a:lnTo>
                  <a:lnTo>
                    <a:pt x="13" y="6"/>
                  </a:lnTo>
                  <a:lnTo>
                    <a:pt x="17" y="4"/>
                  </a:lnTo>
                  <a:lnTo>
                    <a:pt x="21" y="2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BAE8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3" name="Freeform 119"/>
            <p:cNvSpPr>
              <a:spLocks/>
            </p:cNvSpPr>
            <p:nvPr/>
          </p:nvSpPr>
          <p:spPr bwMode="auto">
            <a:xfrm>
              <a:off x="1168" y="3395"/>
              <a:ext cx="63" cy="99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137"/>
                </a:cxn>
                <a:cxn ang="0">
                  <a:pos x="118" y="199"/>
                </a:cxn>
                <a:cxn ang="0">
                  <a:pos x="127" y="47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27" h="199">
                  <a:moveTo>
                    <a:pt x="10" y="0"/>
                  </a:moveTo>
                  <a:lnTo>
                    <a:pt x="0" y="137"/>
                  </a:lnTo>
                  <a:lnTo>
                    <a:pt x="118" y="199"/>
                  </a:lnTo>
                  <a:lnTo>
                    <a:pt x="127" y="47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cxnSp>
        <p:nvCxnSpPr>
          <p:cNvPr id="22" name="直接连接符 21"/>
          <p:cNvCxnSpPr/>
          <p:nvPr/>
        </p:nvCxnSpPr>
        <p:spPr>
          <a:xfrm>
            <a:off x="3035434" y="5170840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3035434" y="5877272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050713" y="5301208"/>
            <a:ext cx="32494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Birthday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1400" dirty="0" smtClean="0">
                <a:latin typeface="微软雅黑" pitchFamily="34" charset="-122"/>
                <a:ea typeface="微软雅黑" pitchFamily="34" charset="-122"/>
              </a:rPr>
              <a:t>To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1400" dirty="0" smtClean="0">
                <a:latin typeface="微软雅黑" pitchFamily="34" charset="-122"/>
                <a:ea typeface="微软雅黑" pitchFamily="34" charset="-122"/>
              </a:rPr>
              <a:t>Me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，</a:t>
            </a:r>
            <a:r>
              <a:rPr lang="en-US" altLang="zh-CN" sz="1400" dirty="0" smtClean="0">
                <a:latin typeface="微软雅黑" pitchFamily="34" charset="-122"/>
                <a:ea typeface="微软雅黑" pitchFamily="34" charset="-122"/>
              </a:rPr>
              <a:t>Thank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1400" dirty="0" smtClean="0">
                <a:latin typeface="微软雅黑" pitchFamily="34" charset="-122"/>
                <a:ea typeface="微软雅黑" pitchFamily="34" charset="-122"/>
              </a:rPr>
              <a:t>You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！</a:t>
            </a:r>
            <a:endParaRPr lang="zh-CN" altLang="en-US" sz="600" dirty="0" smtClean="0"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8194" name="Picture 2" descr="C:\Users\刘慧玲\Desktop\pic1\MC900437057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918432" y="778352"/>
            <a:ext cx="360000" cy="360000"/>
          </a:xfrm>
          <a:prstGeom prst="rect">
            <a:avLst/>
          </a:prstGeom>
          <a:noFill/>
        </p:spPr>
      </p:pic>
      <p:grpSp>
        <p:nvGrpSpPr>
          <p:cNvPr id="7172" name="Group 4"/>
          <p:cNvGrpSpPr>
            <a:grpSpLocks noChangeAspect="1"/>
          </p:cNvGrpSpPr>
          <p:nvPr/>
        </p:nvGrpSpPr>
        <p:grpSpPr bwMode="auto">
          <a:xfrm>
            <a:off x="3132138" y="1484313"/>
            <a:ext cx="2519362" cy="3270250"/>
            <a:chOff x="1973" y="935"/>
            <a:chExt cx="1587" cy="2060"/>
          </a:xfrm>
        </p:grpSpPr>
        <p:sp>
          <p:nvSpPr>
            <p:cNvPr id="7171" name="AutoShape 3"/>
            <p:cNvSpPr>
              <a:spLocks noChangeAspect="1" noChangeArrowheads="1" noTextEdit="1"/>
            </p:cNvSpPr>
            <p:nvPr/>
          </p:nvSpPr>
          <p:spPr bwMode="auto">
            <a:xfrm>
              <a:off x="1973" y="935"/>
              <a:ext cx="1587" cy="20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3" name="Freeform 5"/>
            <p:cNvSpPr>
              <a:spLocks/>
            </p:cNvSpPr>
            <p:nvPr/>
          </p:nvSpPr>
          <p:spPr bwMode="auto">
            <a:xfrm>
              <a:off x="3168" y="2036"/>
              <a:ext cx="392" cy="243"/>
            </a:xfrm>
            <a:custGeom>
              <a:avLst/>
              <a:gdLst/>
              <a:ahLst/>
              <a:cxnLst>
                <a:cxn ang="0">
                  <a:pos x="2568" y="702"/>
                </a:cxn>
                <a:cxn ang="0">
                  <a:pos x="2335" y="1124"/>
                </a:cxn>
                <a:cxn ang="0">
                  <a:pos x="2147" y="1363"/>
                </a:cxn>
                <a:cxn ang="0">
                  <a:pos x="1948" y="1469"/>
                </a:cxn>
                <a:cxn ang="0">
                  <a:pos x="1766" y="1378"/>
                </a:cxn>
                <a:cxn ang="0">
                  <a:pos x="1705" y="1266"/>
                </a:cxn>
                <a:cxn ang="0">
                  <a:pos x="1687" y="1142"/>
                </a:cxn>
                <a:cxn ang="0">
                  <a:pos x="1704" y="944"/>
                </a:cxn>
                <a:cxn ang="0">
                  <a:pos x="1730" y="709"/>
                </a:cxn>
                <a:cxn ang="0">
                  <a:pos x="1720" y="569"/>
                </a:cxn>
                <a:cxn ang="0">
                  <a:pos x="1688" y="443"/>
                </a:cxn>
                <a:cxn ang="0">
                  <a:pos x="1631" y="331"/>
                </a:cxn>
                <a:cxn ang="0">
                  <a:pos x="1550" y="230"/>
                </a:cxn>
                <a:cxn ang="0">
                  <a:pos x="1442" y="142"/>
                </a:cxn>
                <a:cxn ang="0">
                  <a:pos x="1266" y="44"/>
                </a:cxn>
                <a:cxn ang="0">
                  <a:pos x="1093" y="2"/>
                </a:cxn>
                <a:cxn ang="0">
                  <a:pos x="931" y="17"/>
                </a:cxn>
                <a:cxn ang="0">
                  <a:pos x="777" y="88"/>
                </a:cxn>
                <a:cxn ang="0">
                  <a:pos x="623" y="212"/>
                </a:cxn>
                <a:cxn ang="0">
                  <a:pos x="433" y="424"/>
                </a:cxn>
                <a:cxn ang="0">
                  <a:pos x="221" y="727"/>
                </a:cxn>
                <a:cxn ang="0">
                  <a:pos x="93" y="958"/>
                </a:cxn>
                <a:cxn ang="0">
                  <a:pos x="14" y="1184"/>
                </a:cxn>
                <a:cxn ang="0">
                  <a:pos x="26" y="1294"/>
                </a:cxn>
                <a:cxn ang="0">
                  <a:pos x="158" y="1026"/>
                </a:cxn>
                <a:cxn ang="0">
                  <a:pos x="293" y="836"/>
                </a:cxn>
                <a:cxn ang="0">
                  <a:pos x="435" y="682"/>
                </a:cxn>
                <a:cxn ang="0">
                  <a:pos x="589" y="560"/>
                </a:cxn>
                <a:cxn ang="0">
                  <a:pos x="744" y="489"/>
                </a:cxn>
                <a:cxn ang="0">
                  <a:pos x="905" y="472"/>
                </a:cxn>
                <a:cxn ang="0">
                  <a:pos x="1078" y="516"/>
                </a:cxn>
                <a:cxn ang="0">
                  <a:pos x="1253" y="612"/>
                </a:cxn>
                <a:cxn ang="0">
                  <a:pos x="1361" y="702"/>
                </a:cxn>
                <a:cxn ang="0">
                  <a:pos x="1443" y="802"/>
                </a:cxn>
                <a:cxn ang="0">
                  <a:pos x="1499" y="915"/>
                </a:cxn>
                <a:cxn ang="0">
                  <a:pos x="1532" y="1041"/>
                </a:cxn>
                <a:cxn ang="0">
                  <a:pos x="1541" y="1180"/>
                </a:cxn>
                <a:cxn ang="0">
                  <a:pos x="1516" y="1415"/>
                </a:cxn>
                <a:cxn ang="0">
                  <a:pos x="1498" y="1614"/>
                </a:cxn>
                <a:cxn ang="0">
                  <a:pos x="1517" y="1738"/>
                </a:cxn>
                <a:cxn ang="0">
                  <a:pos x="1577" y="1848"/>
                </a:cxn>
                <a:cxn ang="0">
                  <a:pos x="1761" y="1941"/>
                </a:cxn>
                <a:cxn ang="0">
                  <a:pos x="1959" y="1835"/>
                </a:cxn>
                <a:cxn ang="0">
                  <a:pos x="2146" y="1595"/>
                </a:cxn>
                <a:cxn ang="0">
                  <a:pos x="2380" y="1173"/>
                </a:cxn>
                <a:cxn ang="0">
                  <a:pos x="2504" y="950"/>
                </a:cxn>
                <a:cxn ang="0">
                  <a:pos x="2604" y="829"/>
                </a:cxn>
                <a:cxn ang="0">
                  <a:pos x="2667" y="789"/>
                </a:cxn>
                <a:cxn ang="0">
                  <a:pos x="2737" y="781"/>
                </a:cxn>
                <a:cxn ang="0">
                  <a:pos x="2815" y="818"/>
                </a:cxn>
                <a:cxn ang="0">
                  <a:pos x="2920" y="935"/>
                </a:cxn>
                <a:cxn ang="0">
                  <a:pos x="2969" y="1078"/>
                </a:cxn>
                <a:cxn ang="0">
                  <a:pos x="3135" y="694"/>
                </a:cxn>
                <a:cxn ang="0">
                  <a:pos x="3132" y="540"/>
                </a:cxn>
                <a:cxn ang="0">
                  <a:pos x="3102" y="460"/>
                </a:cxn>
                <a:cxn ang="0">
                  <a:pos x="3043" y="384"/>
                </a:cxn>
                <a:cxn ang="0">
                  <a:pos x="2963" y="323"/>
                </a:cxn>
                <a:cxn ang="0">
                  <a:pos x="2889" y="309"/>
                </a:cxn>
                <a:cxn ang="0">
                  <a:pos x="2823" y="334"/>
                </a:cxn>
                <a:cxn ang="0">
                  <a:pos x="2744" y="408"/>
                </a:cxn>
              </a:cxnLst>
              <a:rect l="0" t="0" r="r" b="b"/>
              <a:pathLst>
                <a:path w="3139" h="1941">
                  <a:moveTo>
                    <a:pt x="2676" y="504"/>
                  </a:moveTo>
                  <a:lnTo>
                    <a:pt x="2661" y="528"/>
                  </a:lnTo>
                  <a:lnTo>
                    <a:pt x="2645" y="556"/>
                  </a:lnTo>
                  <a:lnTo>
                    <a:pt x="2628" y="588"/>
                  </a:lnTo>
                  <a:lnTo>
                    <a:pt x="2609" y="623"/>
                  </a:lnTo>
                  <a:lnTo>
                    <a:pt x="2568" y="702"/>
                  </a:lnTo>
                  <a:lnTo>
                    <a:pt x="2523" y="791"/>
                  </a:lnTo>
                  <a:lnTo>
                    <a:pt x="2472" y="884"/>
                  </a:lnTo>
                  <a:lnTo>
                    <a:pt x="2420" y="981"/>
                  </a:lnTo>
                  <a:lnTo>
                    <a:pt x="2392" y="1030"/>
                  </a:lnTo>
                  <a:lnTo>
                    <a:pt x="2363" y="1077"/>
                  </a:lnTo>
                  <a:lnTo>
                    <a:pt x="2335" y="1124"/>
                  </a:lnTo>
                  <a:lnTo>
                    <a:pt x="2305" y="1170"/>
                  </a:lnTo>
                  <a:lnTo>
                    <a:pt x="2274" y="1213"/>
                  </a:lnTo>
                  <a:lnTo>
                    <a:pt x="2243" y="1255"/>
                  </a:lnTo>
                  <a:lnTo>
                    <a:pt x="2212" y="1294"/>
                  </a:lnTo>
                  <a:lnTo>
                    <a:pt x="2180" y="1330"/>
                  </a:lnTo>
                  <a:lnTo>
                    <a:pt x="2147" y="1363"/>
                  </a:lnTo>
                  <a:lnTo>
                    <a:pt x="2114" y="1393"/>
                  </a:lnTo>
                  <a:lnTo>
                    <a:pt x="2082" y="1418"/>
                  </a:lnTo>
                  <a:lnTo>
                    <a:pt x="2049" y="1438"/>
                  </a:lnTo>
                  <a:lnTo>
                    <a:pt x="2016" y="1454"/>
                  </a:lnTo>
                  <a:lnTo>
                    <a:pt x="1982" y="1464"/>
                  </a:lnTo>
                  <a:lnTo>
                    <a:pt x="1948" y="1469"/>
                  </a:lnTo>
                  <a:lnTo>
                    <a:pt x="1915" y="1468"/>
                  </a:lnTo>
                  <a:lnTo>
                    <a:pt x="1881" y="1460"/>
                  </a:lnTo>
                  <a:lnTo>
                    <a:pt x="1848" y="1446"/>
                  </a:lnTo>
                  <a:lnTo>
                    <a:pt x="1814" y="1424"/>
                  </a:lnTo>
                  <a:lnTo>
                    <a:pt x="1781" y="1394"/>
                  </a:lnTo>
                  <a:lnTo>
                    <a:pt x="1766" y="1378"/>
                  </a:lnTo>
                  <a:lnTo>
                    <a:pt x="1752" y="1360"/>
                  </a:lnTo>
                  <a:lnTo>
                    <a:pt x="1740" y="1343"/>
                  </a:lnTo>
                  <a:lnTo>
                    <a:pt x="1730" y="1324"/>
                  </a:lnTo>
                  <a:lnTo>
                    <a:pt x="1720" y="1306"/>
                  </a:lnTo>
                  <a:lnTo>
                    <a:pt x="1712" y="1286"/>
                  </a:lnTo>
                  <a:lnTo>
                    <a:pt x="1705" y="1266"/>
                  </a:lnTo>
                  <a:lnTo>
                    <a:pt x="1700" y="1247"/>
                  </a:lnTo>
                  <a:lnTo>
                    <a:pt x="1696" y="1226"/>
                  </a:lnTo>
                  <a:lnTo>
                    <a:pt x="1692" y="1206"/>
                  </a:lnTo>
                  <a:lnTo>
                    <a:pt x="1690" y="1185"/>
                  </a:lnTo>
                  <a:lnTo>
                    <a:pt x="1688" y="1163"/>
                  </a:lnTo>
                  <a:lnTo>
                    <a:pt x="1687" y="1142"/>
                  </a:lnTo>
                  <a:lnTo>
                    <a:pt x="1687" y="1120"/>
                  </a:lnTo>
                  <a:lnTo>
                    <a:pt x="1688" y="1099"/>
                  </a:lnTo>
                  <a:lnTo>
                    <a:pt x="1689" y="1077"/>
                  </a:lnTo>
                  <a:lnTo>
                    <a:pt x="1693" y="1033"/>
                  </a:lnTo>
                  <a:lnTo>
                    <a:pt x="1698" y="988"/>
                  </a:lnTo>
                  <a:lnTo>
                    <a:pt x="1704" y="944"/>
                  </a:lnTo>
                  <a:lnTo>
                    <a:pt x="1710" y="900"/>
                  </a:lnTo>
                  <a:lnTo>
                    <a:pt x="1717" y="858"/>
                  </a:lnTo>
                  <a:lnTo>
                    <a:pt x="1723" y="815"/>
                  </a:lnTo>
                  <a:lnTo>
                    <a:pt x="1727" y="774"/>
                  </a:lnTo>
                  <a:lnTo>
                    <a:pt x="1730" y="734"/>
                  </a:lnTo>
                  <a:lnTo>
                    <a:pt x="1730" y="709"/>
                  </a:lnTo>
                  <a:lnTo>
                    <a:pt x="1730" y="684"/>
                  </a:lnTo>
                  <a:lnTo>
                    <a:pt x="1730" y="661"/>
                  </a:lnTo>
                  <a:lnTo>
                    <a:pt x="1728" y="637"/>
                  </a:lnTo>
                  <a:lnTo>
                    <a:pt x="1726" y="614"/>
                  </a:lnTo>
                  <a:lnTo>
                    <a:pt x="1724" y="592"/>
                  </a:lnTo>
                  <a:lnTo>
                    <a:pt x="1720" y="569"/>
                  </a:lnTo>
                  <a:lnTo>
                    <a:pt x="1716" y="547"/>
                  </a:lnTo>
                  <a:lnTo>
                    <a:pt x="1712" y="526"/>
                  </a:lnTo>
                  <a:lnTo>
                    <a:pt x="1707" y="505"/>
                  </a:lnTo>
                  <a:lnTo>
                    <a:pt x="1701" y="484"/>
                  </a:lnTo>
                  <a:lnTo>
                    <a:pt x="1695" y="464"/>
                  </a:lnTo>
                  <a:lnTo>
                    <a:pt x="1688" y="443"/>
                  </a:lnTo>
                  <a:lnTo>
                    <a:pt x="1680" y="424"/>
                  </a:lnTo>
                  <a:lnTo>
                    <a:pt x="1672" y="404"/>
                  </a:lnTo>
                  <a:lnTo>
                    <a:pt x="1663" y="386"/>
                  </a:lnTo>
                  <a:lnTo>
                    <a:pt x="1653" y="367"/>
                  </a:lnTo>
                  <a:lnTo>
                    <a:pt x="1642" y="349"/>
                  </a:lnTo>
                  <a:lnTo>
                    <a:pt x="1631" y="331"/>
                  </a:lnTo>
                  <a:lnTo>
                    <a:pt x="1620" y="314"/>
                  </a:lnTo>
                  <a:lnTo>
                    <a:pt x="1606" y="296"/>
                  </a:lnTo>
                  <a:lnTo>
                    <a:pt x="1594" y="280"/>
                  </a:lnTo>
                  <a:lnTo>
                    <a:pt x="1580" y="263"/>
                  </a:lnTo>
                  <a:lnTo>
                    <a:pt x="1565" y="247"/>
                  </a:lnTo>
                  <a:lnTo>
                    <a:pt x="1550" y="230"/>
                  </a:lnTo>
                  <a:lnTo>
                    <a:pt x="1533" y="215"/>
                  </a:lnTo>
                  <a:lnTo>
                    <a:pt x="1517" y="199"/>
                  </a:lnTo>
                  <a:lnTo>
                    <a:pt x="1499" y="185"/>
                  </a:lnTo>
                  <a:lnTo>
                    <a:pt x="1481" y="169"/>
                  </a:lnTo>
                  <a:lnTo>
                    <a:pt x="1461" y="155"/>
                  </a:lnTo>
                  <a:lnTo>
                    <a:pt x="1442" y="142"/>
                  </a:lnTo>
                  <a:lnTo>
                    <a:pt x="1421" y="127"/>
                  </a:lnTo>
                  <a:lnTo>
                    <a:pt x="1389" y="108"/>
                  </a:lnTo>
                  <a:lnTo>
                    <a:pt x="1357" y="89"/>
                  </a:lnTo>
                  <a:lnTo>
                    <a:pt x="1326" y="73"/>
                  </a:lnTo>
                  <a:lnTo>
                    <a:pt x="1296" y="57"/>
                  </a:lnTo>
                  <a:lnTo>
                    <a:pt x="1266" y="44"/>
                  </a:lnTo>
                  <a:lnTo>
                    <a:pt x="1236" y="32"/>
                  </a:lnTo>
                  <a:lnTo>
                    <a:pt x="1206" y="23"/>
                  </a:lnTo>
                  <a:lnTo>
                    <a:pt x="1177" y="15"/>
                  </a:lnTo>
                  <a:lnTo>
                    <a:pt x="1150" y="9"/>
                  </a:lnTo>
                  <a:lnTo>
                    <a:pt x="1121" y="5"/>
                  </a:lnTo>
                  <a:lnTo>
                    <a:pt x="1093" y="2"/>
                  </a:lnTo>
                  <a:lnTo>
                    <a:pt x="1066" y="0"/>
                  </a:lnTo>
                  <a:lnTo>
                    <a:pt x="1038" y="1"/>
                  </a:lnTo>
                  <a:lnTo>
                    <a:pt x="1012" y="2"/>
                  </a:lnTo>
                  <a:lnTo>
                    <a:pt x="985" y="6"/>
                  </a:lnTo>
                  <a:lnTo>
                    <a:pt x="958" y="11"/>
                  </a:lnTo>
                  <a:lnTo>
                    <a:pt x="931" y="17"/>
                  </a:lnTo>
                  <a:lnTo>
                    <a:pt x="906" y="25"/>
                  </a:lnTo>
                  <a:lnTo>
                    <a:pt x="880" y="35"/>
                  </a:lnTo>
                  <a:lnTo>
                    <a:pt x="854" y="46"/>
                  </a:lnTo>
                  <a:lnTo>
                    <a:pt x="828" y="58"/>
                  </a:lnTo>
                  <a:lnTo>
                    <a:pt x="802" y="73"/>
                  </a:lnTo>
                  <a:lnTo>
                    <a:pt x="777" y="88"/>
                  </a:lnTo>
                  <a:lnTo>
                    <a:pt x="751" y="106"/>
                  </a:lnTo>
                  <a:lnTo>
                    <a:pt x="726" y="124"/>
                  </a:lnTo>
                  <a:lnTo>
                    <a:pt x="700" y="144"/>
                  </a:lnTo>
                  <a:lnTo>
                    <a:pt x="674" y="165"/>
                  </a:lnTo>
                  <a:lnTo>
                    <a:pt x="649" y="187"/>
                  </a:lnTo>
                  <a:lnTo>
                    <a:pt x="623" y="212"/>
                  </a:lnTo>
                  <a:lnTo>
                    <a:pt x="596" y="236"/>
                  </a:lnTo>
                  <a:lnTo>
                    <a:pt x="570" y="263"/>
                  </a:lnTo>
                  <a:lnTo>
                    <a:pt x="545" y="291"/>
                  </a:lnTo>
                  <a:lnTo>
                    <a:pt x="513" y="327"/>
                  </a:lnTo>
                  <a:lnTo>
                    <a:pt x="475" y="371"/>
                  </a:lnTo>
                  <a:lnTo>
                    <a:pt x="433" y="424"/>
                  </a:lnTo>
                  <a:lnTo>
                    <a:pt x="388" y="483"/>
                  </a:lnTo>
                  <a:lnTo>
                    <a:pt x="341" y="547"/>
                  </a:lnTo>
                  <a:lnTo>
                    <a:pt x="293" y="617"/>
                  </a:lnTo>
                  <a:lnTo>
                    <a:pt x="268" y="653"/>
                  </a:lnTo>
                  <a:lnTo>
                    <a:pt x="244" y="689"/>
                  </a:lnTo>
                  <a:lnTo>
                    <a:pt x="221" y="727"/>
                  </a:lnTo>
                  <a:lnTo>
                    <a:pt x="198" y="764"/>
                  </a:lnTo>
                  <a:lnTo>
                    <a:pt x="175" y="803"/>
                  </a:lnTo>
                  <a:lnTo>
                    <a:pt x="153" y="841"/>
                  </a:lnTo>
                  <a:lnTo>
                    <a:pt x="132" y="880"/>
                  </a:lnTo>
                  <a:lnTo>
                    <a:pt x="113" y="919"/>
                  </a:lnTo>
                  <a:lnTo>
                    <a:pt x="93" y="958"/>
                  </a:lnTo>
                  <a:lnTo>
                    <a:pt x="76" y="998"/>
                  </a:lnTo>
                  <a:lnTo>
                    <a:pt x="60" y="1036"/>
                  </a:lnTo>
                  <a:lnTo>
                    <a:pt x="46" y="1074"/>
                  </a:lnTo>
                  <a:lnTo>
                    <a:pt x="33" y="1111"/>
                  </a:lnTo>
                  <a:lnTo>
                    <a:pt x="22" y="1148"/>
                  </a:lnTo>
                  <a:lnTo>
                    <a:pt x="14" y="1184"/>
                  </a:lnTo>
                  <a:lnTo>
                    <a:pt x="7" y="1219"/>
                  </a:lnTo>
                  <a:lnTo>
                    <a:pt x="3" y="1253"/>
                  </a:lnTo>
                  <a:lnTo>
                    <a:pt x="0" y="1286"/>
                  </a:lnTo>
                  <a:lnTo>
                    <a:pt x="2" y="1318"/>
                  </a:lnTo>
                  <a:lnTo>
                    <a:pt x="6" y="1349"/>
                  </a:lnTo>
                  <a:lnTo>
                    <a:pt x="26" y="1294"/>
                  </a:lnTo>
                  <a:lnTo>
                    <a:pt x="47" y="1244"/>
                  </a:lnTo>
                  <a:lnTo>
                    <a:pt x="68" y="1195"/>
                  </a:lnTo>
                  <a:lnTo>
                    <a:pt x="91" y="1149"/>
                  </a:lnTo>
                  <a:lnTo>
                    <a:pt x="113" y="1106"/>
                  </a:lnTo>
                  <a:lnTo>
                    <a:pt x="135" y="1065"/>
                  </a:lnTo>
                  <a:lnTo>
                    <a:pt x="158" y="1026"/>
                  </a:lnTo>
                  <a:lnTo>
                    <a:pt x="181" y="989"/>
                  </a:lnTo>
                  <a:lnTo>
                    <a:pt x="203" y="955"/>
                  </a:lnTo>
                  <a:lnTo>
                    <a:pt x="226" y="922"/>
                  </a:lnTo>
                  <a:lnTo>
                    <a:pt x="248" y="892"/>
                  </a:lnTo>
                  <a:lnTo>
                    <a:pt x="270" y="863"/>
                  </a:lnTo>
                  <a:lnTo>
                    <a:pt x="293" y="836"/>
                  </a:lnTo>
                  <a:lnTo>
                    <a:pt x="314" y="810"/>
                  </a:lnTo>
                  <a:lnTo>
                    <a:pt x="336" y="785"/>
                  </a:lnTo>
                  <a:lnTo>
                    <a:pt x="356" y="763"/>
                  </a:lnTo>
                  <a:lnTo>
                    <a:pt x="382" y="735"/>
                  </a:lnTo>
                  <a:lnTo>
                    <a:pt x="409" y="708"/>
                  </a:lnTo>
                  <a:lnTo>
                    <a:pt x="435" y="682"/>
                  </a:lnTo>
                  <a:lnTo>
                    <a:pt x="460" y="659"/>
                  </a:lnTo>
                  <a:lnTo>
                    <a:pt x="486" y="636"/>
                  </a:lnTo>
                  <a:lnTo>
                    <a:pt x="512" y="614"/>
                  </a:lnTo>
                  <a:lnTo>
                    <a:pt x="537" y="595"/>
                  </a:lnTo>
                  <a:lnTo>
                    <a:pt x="563" y="576"/>
                  </a:lnTo>
                  <a:lnTo>
                    <a:pt x="589" y="560"/>
                  </a:lnTo>
                  <a:lnTo>
                    <a:pt x="615" y="544"/>
                  </a:lnTo>
                  <a:lnTo>
                    <a:pt x="640" y="530"/>
                  </a:lnTo>
                  <a:lnTo>
                    <a:pt x="666" y="518"/>
                  </a:lnTo>
                  <a:lnTo>
                    <a:pt x="692" y="506"/>
                  </a:lnTo>
                  <a:lnTo>
                    <a:pt x="717" y="496"/>
                  </a:lnTo>
                  <a:lnTo>
                    <a:pt x="744" y="489"/>
                  </a:lnTo>
                  <a:lnTo>
                    <a:pt x="770" y="482"/>
                  </a:lnTo>
                  <a:lnTo>
                    <a:pt x="797" y="476"/>
                  </a:lnTo>
                  <a:lnTo>
                    <a:pt x="823" y="473"/>
                  </a:lnTo>
                  <a:lnTo>
                    <a:pt x="850" y="471"/>
                  </a:lnTo>
                  <a:lnTo>
                    <a:pt x="878" y="471"/>
                  </a:lnTo>
                  <a:lnTo>
                    <a:pt x="905" y="472"/>
                  </a:lnTo>
                  <a:lnTo>
                    <a:pt x="932" y="475"/>
                  </a:lnTo>
                  <a:lnTo>
                    <a:pt x="961" y="480"/>
                  </a:lnTo>
                  <a:lnTo>
                    <a:pt x="990" y="487"/>
                  </a:lnTo>
                  <a:lnTo>
                    <a:pt x="1019" y="494"/>
                  </a:lnTo>
                  <a:lnTo>
                    <a:pt x="1048" y="504"/>
                  </a:lnTo>
                  <a:lnTo>
                    <a:pt x="1078" y="516"/>
                  </a:lnTo>
                  <a:lnTo>
                    <a:pt x="1107" y="528"/>
                  </a:lnTo>
                  <a:lnTo>
                    <a:pt x="1138" y="543"/>
                  </a:lnTo>
                  <a:lnTo>
                    <a:pt x="1169" y="560"/>
                  </a:lnTo>
                  <a:lnTo>
                    <a:pt x="1201" y="578"/>
                  </a:lnTo>
                  <a:lnTo>
                    <a:pt x="1233" y="598"/>
                  </a:lnTo>
                  <a:lnTo>
                    <a:pt x="1253" y="612"/>
                  </a:lnTo>
                  <a:lnTo>
                    <a:pt x="1273" y="627"/>
                  </a:lnTo>
                  <a:lnTo>
                    <a:pt x="1293" y="641"/>
                  </a:lnTo>
                  <a:lnTo>
                    <a:pt x="1311" y="656"/>
                  </a:lnTo>
                  <a:lnTo>
                    <a:pt x="1329" y="671"/>
                  </a:lnTo>
                  <a:lnTo>
                    <a:pt x="1345" y="687"/>
                  </a:lnTo>
                  <a:lnTo>
                    <a:pt x="1361" y="702"/>
                  </a:lnTo>
                  <a:lnTo>
                    <a:pt x="1377" y="717"/>
                  </a:lnTo>
                  <a:lnTo>
                    <a:pt x="1391" y="734"/>
                  </a:lnTo>
                  <a:lnTo>
                    <a:pt x="1406" y="750"/>
                  </a:lnTo>
                  <a:lnTo>
                    <a:pt x="1419" y="767"/>
                  </a:lnTo>
                  <a:lnTo>
                    <a:pt x="1431" y="784"/>
                  </a:lnTo>
                  <a:lnTo>
                    <a:pt x="1443" y="802"/>
                  </a:lnTo>
                  <a:lnTo>
                    <a:pt x="1454" y="820"/>
                  </a:lnTo>
                  <a:lnTo>
                    <a:pt x="1464" y="838"/>
                  </a:lnTo>
                  <a:lnTo>
                    <a:pt x="1475" y="856"/>
                  </a:lnTo>
                  <a:lnTo>
                    <a:pt x="1484" y="876"/>
                  </a:lnTo>
                  <a:lnTo>
                    <a:pt x="1492" y="896"/>
                  </a:lnTo>
                  <a:lnTo>
                    <a:pt x="1499" y="915"/>
                  </a:lnTo>
                  <a:lnTo>
                    <a:pt x="1506" y="935"/>
                  </a:lnTo>
                  <a:lnTo>
                    <a:pt x="1514" y="955"/>
                  </a:lnTo>
                  <a:lnTo>
                    <a:pt x="1519" y="976"/>
                  </a:lnTo>
                  <a:lnTo>
                    <a:pt x="1524" y="998"/>
                  </a:lnTo>
                  <a:lnTo>
                    <a:pt x="1528" y="1018"/>
                  </a:lnTo>
                  <a:lnTo>
                    <a:pt x="1532" y="1041"/>
                  </a:lnTo>
                  <a:lnTo>
                    <a:pt x="1535" y="1062"/>
                  </a:lnTo>
                  <a:lnTo>
                    <a:pt x="1538" y="1085"/>
                  </a:lnTo>
                  <a:lnTo>
                    <a:pt x="1539" y="1109"/>
                  </a:lnTo>
                  <a:lnTo>
                    <a:pt x="1541" y="1133"/>
                  </a:lnTo>
                  <a:lnTo>
                    <a:pt x="1541" y="1156"/>
                  </a:lnTo>
                  <a:lnTo>
                    <a:pt x="1541" y="1180"/>
                  </a:lnTo>
                  <a:lnTo>
                    <a:pt x="1541" y="1205"/>
                  </a:lnTo>
                  <a:lnTo>
                    <a:pt x="1539" y="1245"/>
                  </a:lnTo>
                  <a:lnTo>
                    <a:pt x="1534" y="1286"/>
                  </a:lnTo>
                  <a:lnTo>
                    <a:pt x="1529" y="1328"/>
                  </a:lnTo>
                  <a:lnTo>
                    <a:pt x="1523" y="1371"/>
                  </a:lnTo>
                  <a:lnTo>
                    <a:pt x="1516" y="1415"/>
                  </a:lnTo>
                  <a:lnTo>
                    <a:pt x="1510" y="1459"/>
                  </a:lnTo>
                  <a:lnTo>
                    <a:pt x="1504" y="1503"/>
                  </a:lnTo>
                  <a:lnTo>
                    <a:pt x="1500" y="1548"/>
                  </a:lnTo>
                  <a:lnTo>
                    <a:pt x="1499" y="1569"/>
                  </a:lnTo>
                  <a:lnTo>
                    <a:pt x="1498" y="1592"/>
                  </a:lnTo>
                  <a:lnTo>
                    <a:pt x="1498" y="1614"/>
                  </a:lnTo>
                  <a:lnTo>
                    <a:pt x="1499" y="1634"/>
                  </a:lnTo>
                  <a:lnTo>
                    <a:pt x="1501" y="1656"/>
                  </a:lnTo>
                  <a:lnTo>
                    <a:pt x="1503" y="1676"/>
                  </a:lnTo>
                  <a:lnTo>
                    <a:pt x="1508" y="1697"/>
                  </a:lnTo>
                  <a:lnTo>
                    <a:pt x="1512" y="1718"/>
                  </a:lnTo>
                  <a:lnTo>
                    <a:pt x="1517" y="1738"/>
                  </a:lnTo>
                  <a:lnTo>
                    <a:pt x="1524" y="1758"/>
                  </a:lnTo>
                  <a:lnTo>
                    <a:pt x="1532" y="1776"/>
                  </a:lnTo>
                  <a:lnTo>
                    <a:pt x="1541" y="1795"/>
                  </a:lnTo>
                  <a:lnTo>
                    <a:pt x="1552" y="1813"/>
                  </a:lnTo>
                  <a:lnTo>
                    <a:pt x="1564" y="1831"/>
                  </a:lnTo>
                  <a:lnTo>
                    <a:pt x="1577" y="1848"/>
                  </a:lnTo>
                  <a:lnTo>
                    <a:pt x="1593" y="1865"/>
                  </a:lnTo>
                  <a:lnTo>
                    <a:pt x="1626" y="1895"/>
                  </a:lnTo>
                  <a:lnTo>
                    <a:pt x="1660" y="1916"/>
                  </a:lnTo>
                  <a:lnTo>
                    <a:pt x="1693" y="1932"/>
                  </a:lnTo>
                  <a:lnTo>
                    <a:pt x="1727" y="1939"/>
                  </a:lnTo>
                  <a:lnTo>
                    <a:pt x="1761" y="1941"/>
                  </a:lnTo>
                  <a:lnTo>
                    <a:pt x="1793" y="1936"/>
                  </a:lnTo>
                  <a:lnTo>
                    <a:pt x="1827" y="1926"/>
                  </a:lnTo>
                  <a:lnTo>
                    <a:pt x="1860" y="1909"/>
                  </a:lnTo>
                  <a:lnTo>
                    <a:pt x="1893" y="1889"/>
                  </a:lnTo>
                  <a:lnTo>
                    <a:pt x="1926" y="1864"/>
                  </a:lnTo>
                  <a:lnTo>
                    <a:pt x="1959" y="1835"/>
                  </a:lnTo>
                  <a:lnTo>
                    <a:pt x="1992" y="1801"/>
                  </a:lnTo>
                  <a:lnTo>
                    <a:pt x="2024" y="1765"/>
                  </a:lnTo>
                  <a:lnTo>
                    <a:pt x="2055" y="1726"/>
                  </a:lnTo>
                  <a:lnTo>
                    <a:pt x="2086" y="1685"/>
                  </a:lnTo>
                  <a:lnTo>
                    <a:pt x="2116" y="1640"/>
                  </a:lnTo>
                  <a:lnTo>
                    <a:pt x="2146" y="1595"/>
                  </a:lnTo>
                  <a:lnTo>
                    <a:pt x="2175" y="1548"/>
                  </a:lnTo>
                  <a:lnTo>
                    <a:pt x="2204" y="1500"/>
                  </a:lnTo>
                  <a:lnTo>
                    <a:pt x="2232" y="1452"/>
                  </a:lnTo>
                  <a:lnTo>
                    <a:pt x="2285" y="1355"/>
                  </a:lnTo>
                  <a:lnTo>
                    <a:pt x="2335" y="1261"/>
                  </a:lnTo>
                  <a:lnTo>
                    <a:pt x="2380" y="1173"/>
                  </a:lnTo>
                  <a:lnTo>
                    <a:pt x="2421" y="1094"/>
                  </a:lnTo>
                  <a:lnTo>
                    <a:pt x="2439" y="1058"/>
                  </a:lnTo>
                  <a:lnTo>
                    <a:pt x="2457" y="1027"/>
                  </a:lnTo>
                  <a:lnTo>
                    <a:pt x="2472" y="999"/>
                  </a:lnTo>
                  <a:lnTo>
                    <a:pt x="2488" y="975"/>
                  </a:lnTo>
                  <a:lnTo>
                    <a:pt x="2504" y="950"/>
                  </a:lnTo>
                  <a:lnTo>
                    <a:pt x="2521" y="927"/>
                  </a:lnTo>
                  <a:lnTo>
                    <a:pt x="2538" y="902"/>
                  </a:lnTo>
                  <a:lnTo>
                    <a:pt x="2557" y="879"/>
                  </a:lnTo>
                  <a:lnTo>
                    <a:pt x="2575" y="858"/>
                  </a:lnTo>
                  <a:lnTo>
                    <a:pt x="2594" y="838"/>
                  </a:lnTo>
                  <a:lnTo>
                    <a:pt x="2604" y="829"/>
                  </a:lnTo>
                  <a:lnTo>
                    <a:pt x="2614" y="820"/>
                  </a:lnTo>
                  <a:lnTo>
                    <a:pt x="2625" y="812"/>
                  </a:lnTo>
                  <a:lnTo>
                    <a:pt x="2635" y="805"/>
                  </a:lnTo>
                  <a:lnTo>
                    <a:pt x="2645" y="799"/>
                  </a:lnTo>
                  <a:lnTo>
                    <a:pt x="2657" y="794"/>
                  </a:lnTo>
                  <a:lnTo>
                    <a:pt x="2667" y="789"/>
                  </a:lnTo>
                  <a:lnTo>
                    <a:pt x="2678" y="784"/>
                  </a:lnTo>
                  <a:lnTo>
                    <a:pt x="2689" y="782"/>
                  </a:lnTo>
                  <a:lnTo>
                    <a:pt x="2701" y="780"/>
                  </a:lnTo>
                  <a:lnTo>
                    <a:pt x="2713" y="779"/>
                  </a:lnTo>
                  <a:lnTo>
                    <a:pt x="2724" y="780"/>
                  </a:lnTo>
                  <a:lnTo>
                    <a:pt x="2737" y="781"/>
                  </a:lnTo>
                  <a:lnTo>
                    <a:pt x="2749" y="784"/>
                  </a:lnTo>
                  <a:lnTo>
                    <a:pt x="2763" y="789"/>
                  </a:lnTo>
                  <a:lnTo>
                    <a:pt x="2775" y="794"/>
                  </a:lnTo>
                  <a:lnTo>
                    <a:pt x="2788" y="801"/>
                  </a:lnTo>
                  <a:lnTo>
                    <a:pt x="2802" y="809"/>
                  </a:lnTo>
                  <a:lnTo>
                    <a:pt x="2815" y="818"/>
                  </a:lnTo>
                  <a:lnTo>
                    <a:pt x="2828" y="830"/>
                  </a:lnTo>
                  <a:lnTo>
                    <a:pt x="2855" y="854"/>
                  </a:lnTo>
                  <a:lnTo>
                    <a:pt x="2877" y="877"/>
                  </a:lnTo>
                  <a:lnTo>
                    <a:pt x="2894" y="898"/>
                  </a:lnTo>
                  <a:lnTo>
                    <a:pt x="2909" y="917"/>
                  </a:lnTo>
                  <a:lnTo>
                    <a:pt x="2920" y="935"/>
                  </a:lnTo>
                  <a:lnTo>
                    <a:pt x="2928" y="952"/>
                  </a:lnTo>
                  <a:lnTo>
                    <a:pt x="2935" y="970"/>
                  </a:lnTo>
                  <a:lnTo>
                    <a:pt x="2940" y="986"/>
                  </a:lnTo>
                  <a:lnTo>
                    <a:pt x="2951" y="1021"/>
                  </a:lnTo>
                  <a:lnTo>
                    <a:pt x="2962" y="1057"/>
                  </a:lnTo>
                  <a:lnTo>
                    <a:pt x="2969" y="1078"/>
                  </a:lnTo>
                  <a:lnTo>
                    <a:pt x="2980" y="1099"/>
                  </a:lnTo>
                  <a:lnTo>
                    <a:pt x="2992" y="1122"/>
                  </a:lnTo>
                  <a:lnTo>
                    <a:pt x="3007" y="1147"/>
                  </a:lnTo>
                  <a:lnTo>
                    <a:pt x="3114" y="846"/>
                  </a:lnTo>
                  <a:lnTo>
                    <a:pt x="3127" y="766"/>
                  </a:lnTo>
                  <a:lnTo>
                    <a:pt x="3135" y="694"/>
                  </a:lnTo>
                  <a:lnTo>
                    <a:pt x="3138" y="660"/>
                  </a:lnTo>
                  <a:lnTo>
                    <a:pt x="3139" y="628"/>
                  </a:lnTo>
                  <a:lnTo>
                    <a:pt x="3138" y="597"/>
                  </a:lnTo>
                  <a:lnTo>
                    <a:pt x="3136" y="568"/>
                  </a:lnTo>
                  <a:lnTo>
                    <a:pt x="3134" y="554"/>
                  </a:lnTo>
                  <a:lnTo>
                    <a:pt x="3132" y="540"/>
                  </a:lnTo>
                  <a:lnTo>
                    <a:pt x="3128" y="526"/>
                  </a:lnTo>
                  <a:lnTo>
                    <a:pt x="3125" y="512"/>
                  </a:lnTo>
                  <a:lnTo>
                    <a:pt x="3119" y="499"/>
                  </a:lnTo>
                  <a:lnTo>
                    <a:pt x="3114" y="486"/>
                  </a:lnTo>
                  <a:lnTo>
                    <a:pt x="3108" y="473"/>
                  </a:lnTo>
                  <a:lnTo>
                    <a:pt x="3102" y="460"/>
                  </a:lnTo>
                  <a:lnTo>
                    <a:pt x="3094" y="448"/>
                  </a:lnTo>
                  <a:lnTo>
                    <a:pt x="3086" y="434"/>
                  </a:lnTo>
                  <a:lnTo>
                    <a:pt x="3076" y="422"/>
                  </a:lnTo>
                  <a:lnTo>
                    <a:pt x="3067" y="409"/>
                  </a:lnTo>
                  <a:lnTo>
                    <a:pt x="3056" y="397"/>
                  </a:lnTo>
                  <a:lnTo>
                    <a:pt x="3043" y="384"/>
                  </a:lnTo>
                  <a:lnTo>
                    <a:pt x="3031" y="371"/>
                  </a:lnTo>
                  <a:lnTo>
                    <a:pt x="3017" y="359"/>
                  </a:lnTo>
                  <a:lnTo>
                    <a:pt x="3003" y="348"/>
                  </a:lnTo>
                  <a:lnTo>
                    <a:pt x="2989" y="337"/>
                  </a:lnTo>
                  <a:lnTo>
                    <a:pt x="2976" y="329"/>
                  </a:lnTo>
                  <a:lnTo>
                    <a:pt x="2963" y="323"/>
                  </a:lnTo>
                  <a:lnTo>
                    <a:pt x="2950" y="318"/>
                  </a:lnTo>
                  <a:lnTo>
                    <a:pt x="2937" y="314"/>
                  </a:lnTo>
                  <a:lnTo>
                    <a:pt x="2925" y="311"/>
                  </a:lnTo>
                  <a:lnTo>
                    <a:pt x="2913" y="309"/>
                  </a:lnTo>
                  <a:lnTo>
                    <a:pt x="2901" y="309"/>
                  </a:lnTo>
                  <a:lnTo>
                    <a:pt x="2889" y="309"/>
                  </a:lnTo>
                  <a:lnTo>
                    <a:pt x="2878" y="311"/>
                  </a:lnTo>
                  <a:lnTo>
                    <a:pt x="2866" y="314"/>
                  </a:lnTo>
                  <a:lnTo>
                    <a:pt x="2855" y="318"/>
                  </a:lnTo>
                  <a:lnTo>
                    <a:pt x="2844" y="322"/>
                  </a:lnTo>
                  <a:lnTo>
                    <a:pt x="2833" y="328"/>
                  </a:lnTo>
                  <a:lnTo>
                    <a:pt x="2823" y="334"/>
                  </a:lnTo>
                  <a:lnTo>
                    <a:pt x="2813" y="341"/>
                  </a:lnTo>
                  <a:lnTo>
                    <a:pt x="2803" y="349"/>
                  </a:lnTo>
                  <a:lnTo>
                    <a:pt x="2792" y="358"/>
                  </a:lnTo>
                  <a:lnTo>
                    <a:pt x="2782" y="366"/>
                  </a:lnTo>
                  <a:lnTo>
                    <a:pt x="2764" y="387"/>
                  </a:lnTo>
                  <a:lnTo>
                    <a:pt x="2744" y="408"/>
                  </a:lnTo>
                  <a:lnTo>
                    <a:pt x="2726" y="431"/>
                  </a:lnTo>
                  <a:lnTo>
                    <a:pt x="2709" y="455"/>
                  </a:lnTo>
                  <a:lnTo>
                    <a:pt x="2693" y="480"/>
                  </a:lnTo>
                  <a:lnTo>
                    <a:pt x="2676" y="504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4" name="Freeform 6"/>
            <p:cNvSpPr>
              <a:spLocks/>
            </p:cNvSpPr>
            <p:nvPr/>
          </p:nvSpPr>
          <p:spPr bwMode="auto">
            <a:xfrm>
              <a:off x="1973" y="2116"/>
              <a:ext cx="653" cy="312"/>
            </a:xfrm>
            <a:custGeom>
              <a:avLst/>
              <a:gdLst/>
              <a:ahLst/>
              <a:cxnLst>
                <a:cxn ang="0">
                  <a:pos x="3753" y="21"/>
                </a:cxn>
                <a:cxn ang="0">
                  <a:pos x="3501" y="207"/>
                </a:cxn>
                <a:cxn ang="0">
                  <a:pos x="3374" y="525"/>
                </a:cxn>
                <a:cxn ang="0">
                  <a:pos x="3347" y="894"/>
                </a:cxn>
                <a:cxn ang="0">
                  <a:pos x="3347" y="1129"/>
                </a:cxn>
                <a:cxn ang="0">
                  <a:pos x="3295" y="1323"/>
                </a:cxn>
                <a:cxn ang="0">
                  <a:pos x="3177" y="1470"/>
                </a:cxn>
                <a:cxn ang="0">
                  <a:pos x="2979" y="1554"/>
                </a:cxn>
                <a:cxn ang="0">
                  <a:pos x="2629" y="1557"/>
                </a:cxn>
                <a:cxn ang="0">
                  <a:pos x="2307" y="1450"/>
                </a:cxn>
                <a:cxn ang="0">
                  <a:pos x="2029" y="1255"/>
                </a:cxn>
                <a:cxn ang="0">
                  <a:pos x="1793" y="993"/>
                </a:cxn>
                <a:cxn ang="0">
                  <a:pos x="1622" y="797"/>
                </a:cxn>
                <a:cxn ang="0">
                  <a:pos x="1439" y="700"/>
                </a:cxn>
                <a:cxn ang="0">
                  <a:pos x="1241" y="705"/>
                </a:cxn>
                <a:cxn ang="0">
                  <a:pos x="1030" y="818"/>
                </a:cxn>
                <a:cxn ang="0">
                  <a:pos x="874" y="974"/>
                </a:cxn>
                <a:cxn ang="0">
                  <a:pos x="781" y="1145"/>
                </a:cxn>
                <a:cxn ang="0">
                  <a:pos x="756" y="1331"/>
                </a:cxn>
                <a:cxn ang="0">
                  <a:pos x="813" y="1528"/>
                </a:cxn>
                <a:cxn ang="0">
                  <a:pos x="952" y="1801"/>
                </a:cxn>
                <a:cxn ang="0">
                  <a:pos x="940" y="1913"/>
                </a:cxn>
                <a:cxn ang="0">
                  <a:pos x="796" y="1973"/>
                </a:cxn>
                <a:cxn ang="0">
                  <a:pos x="378" y="1968"/>
                </a:cxn>
                <a:cxn ang="0">
                  <a:pos x="153" y="1930"/>
                </a:cxn>
                <a:cxn ang="0">
                  <a:pos x="11" y="1854"/>
                </a:cxn>
                <a:cxn ang="0">
                  <a:pos x="279" y="2223"/>
                </a:cxn>
                <a:cxn ang="0">
                  <a:pos x="591" y="2371"/>
                </a:cxn>
                <a:cxn ang="0">
                  <a:pos x="974" y="2489"/>
                </a:cxn>
                <a:cxn ang="0">
                  <a:pos x="1184" y="2489"/>
                </a:cxn>
                <a:cxn ang="0">
                  <a:pos x="1308" y="2421"/>
                </a:cxn>
                <a:cxn ang="0">
                  <a:pos x="1306" y="2303"/>
                </a:cxn>
                <a:cxn ang="0">
                  <a:pos x="1161" y="2023"/>
                </a:cxn>
                <a:cxn ang="0">
                  <a:pos x="1115" y="1827"/>
                </a:cxn>
                <a:cxn ang="0">
                  <a:pos x="1149" y="1643"/>
                </a:cxn>
                <a:cxn ang="0">
                  <a:pos x="1251" y="1475"/>
                </a:cxn>
                <a:cxn ang="0">
                  <a:pos x="1428" y="1328"/>
                </a:cxn>
                <a:cxn ang="0">
                  <a:pos x="1840" y="1431"/>
                </a:cxn>
                <a:cxn ang="0">
                  <a:pos x="2545" y="1817"/>
                </a:cxn>
                <a:cxn ang="0">
                  <a:pos x="3090" y="2058"/>
                </a:cxn>
                <a:cxn ang="0">
                  <a:pos x="3424" y="2051"/>
                </a:cxn>
                <a:cxn ang="0">
                  <a:pos x="3590" y="1941"/>
                </a:cxn>
                <a:cxn ang="0">
                  <a:pos x="3682" y="1774"/>
                </a:cxn>
                <a:cxn ang="0">
                  <a:pos x="3714" y="1570"/>
                </a:cxn>
                <a:cxn ang="0">
                  <a:pos x="3708" y="1274"/>
                </a:cxn>
                <a:cxn ang="0">
                  <a:pos x="3771" y="911"/>
                </a:cxn>
                <a:cxn ang="0">
                  <a:pos x="3943" y="629"/>
                </a:cxn>
                <a:cxn ang="0">
                  <a:pos x="4247" y="515"/>
                </a:cxn>
                <a:cxn ang="0">
                  <a:pos x="4539" y="580"/>
                </a:cxn>
                <a:cxn ang="0">
                  <a:pos x="4792" y="723"/>
                </a:cxn>
                <a:cxn ang="0">
                  <a:pos x="5060" y="969"/>
                </a:cxn>
                <a:cxn ang="0">
                  <a:pos x="5219" y="1311"/>
                </a:cxn>
                <a:cxn ang="0">
                  <a:pos x="5219" y="1293"/>
                </a:cxn>
                <a:cxn ang="0">
                  <a:pos x="5043" y="829"/>
                </a:cxn>
                <a:cxn ang="0">
                  <a:pos x="4707" y="409"/>
                </a:cxn>
                <a:cxn ang="0">
                  <a:pos x="4300" y="108"/>
                </a:cxn>
              </a:cxnLst>
              <a:rect l="0" t="0" r="r" b="b"/>
              <a:pathLst>
                <a:path w="5227" h="2498">
                  <a:moveTo>
                    <a:pt x="4095" y="28"/>
                  </a:moveTo>
                  <a:lnTo>
                    <a:pt x="4039" y="16"/>
                  </a:lnTo>
                  <a:lnTo>
                    <a:pt x="3985" y="6"/>
                  </a:lnTo>
                  <a:lnTo>
                    <a:pt x="3934" y="1"/>
                  </a:lnTo>
                  <a:lnTo>
                    <a:pt x="3884" y="0"/>
                  </a:lnTo>
                  <a:lnTo>
                    <a:pt x="3838" y="3"/>
                  </a:lnTo>
                  <a:lnTo>
                    <a:pt x="3795" y="10"/>
                  </a:lnTo>
                  <a:lnTo>
                    <a:pt x="3753" y="21"/>
                  </a:lnTo>
                  <a:lnTo>
                    <a:pt x="3714" y="34"/>
                  </a:lnTo>
                  <a:lnTo>
                    <a:pt x="3677" y="51"/>
                  </a:lnTo>
                  <a:lnTo>
                    <a:pt x="3643" y="70"/>
                  </a:lnTo>
                  <a:lnTo>
                    <a:pt x="3610" y="93"/>
                  </a:lnTo>
                  <a:lnTo>
                    <a:pt x="3580" y="117"/>
                  </a:lnTo>
                  <a:lnTo>
                    <a:pt x="3551" y="145"/>
                  </a:lnTo>
                  <a:lnTo>
                    <a:pt x="3525" y="175"/>
                  </a:lnTo>
                  <a:lnTo>
                    <a:pt x="3501" y="207"/>
                  </a:lnTo>
                  <a:lnTo>
                    <a:pt x="3479" y="241"/>
                  </a:lnTo>
                  <a:lnTo>
                    <a:pt x="3458" y="277"/>
                  </a:lnTo>
                  <a:lnTo>
                    <a:pt x="3440" y="315"/>
                  </a:lnTo>
                  <a:lnTo>
                    <a:pt x="3423" y="355"/>
                  </a:lnTo>
                  <a:lnTo>
                    <a:pt x="3409" y="396"/>
                  </a:lnTo>
                  <a:lnTo>
                    <a:pt x="3396" y="438"/>
                  </a:lnTo>
                  <a:lnTo>
                    <a:pt x="3384" y="481"/>
                  </a:lnTo>
                  <a:lnTo>
                    <a:pt x="3374" y="525"/>
                  </a:lnTo>
                  <a:lnTo>
                    <a:pt x="3366" y="571"/>
                  </a:lnTo>
                  <a:lnTo>
                    <a:pt x="3359" y="616"/>
                  </a:lnTo>
                  <a:lnTo>
                    <a:pt x="3354" y="662"/>
                  </a:lnTo>
                  <a:lnTo>
                    <a:pt x="3350" y="709"/>
                  </a:lnTo>
                  <a:lnTo>
                    <a:pt x="3347" y="755"/>
                  </a:lnTo>
                  <a:lnTo>
                    <a:pt x="3346" y="801"/>
                  </a:lnTo>
                  <a:lnTo>
                    <a:pt x="3346" y="848"/>
                  </a:lnTo>
                  <a:lnTo>
                    <a:pt x="3347" y="894"/>
                  </a:lnTo>
                  <a:lnTo>
                    <a:pt x="3350" y="939"/>
                  </a:lnTo>
                  <a:lnTo>
                    <a:pt x="3351" y="967"/>
                  </a:lnTo>
                  <a:lnTo>
                    <a:pt x="3352" y="995"/>
                  </a:lnTo>
                  <a:lnTo>
                    <a:pt x="3354" y="1022"/>
                  </a:lnTo>
                  <a:lnTo>
                    <a:pt x="3352" y="1050"/>
                  </a:lnTo>
                  <a:lnTo>
                    <a:pt x="3351" y="1076"/>
                  </a:lnTo>
                  <a:lnTo>
                    <a:pt x="3349" y="1103"/>
                  </a:lnTo>
                  <a:lnTo>
                    <a:pt x="3347" y="1129"/>
                  </a:lnTo>
                  <a:lnTo>
                    <a:pt x="3343" y="1156"/>
                  </a:lnTo>
                  <a:lnTo>
                    <a:pt x="3339" y="1180"/>
                  </a:lnTo>
                  <a:lnTo>
                    <a:pt x="3334" y="1206"/>
                  </a:lnTo>
                  <a:lnTo>
                    <a:pt x="3328" y="1230"/>
                  </a:lnTo>
                  <a:lnTo>
                    <a:pt x="3322" y="1254"/>
                  </a:lnTo>
                  <a:lnTo>
                    <a:pt x="3313" y="1277"/>
                  </a:lnTo>
                  <a:lnTo>
                    <a:pt x="3304" y="1300"/>
                  </a:lnTo>
                  <a:lnTo>
                    <a:pt x="3295" y="1323"/>
                  </a:lnTo>
                  <a:lnTo>
                    <a:pt x="3284" y="1343"/>
                  </a:lnTo>
                  <a:lnTo>
                    <a:pt x="3272" y="1364"/>
                  </a:lnTo>
                  <a:lnTo>
                    <a:pt x="3259" y="1383"/>
                  </a:lnTo>
                  <a:lnTo>
                    <a:pt x="3244" y="1403"/>
                  </a:lnTo>
                  <a:lnTo>
                    <a:pt x="3229" y="1421"/>
                  </a:lnTo>
                  <a:lnTo>
                    <a:pt x="3213" y="1438"/>
                  </a:lnTo>
                  <a:lnTo>
                    <a:pt x="3195" y="1454"/>
                  </a:lnTo>
                  <a:lnTo>
                    <a:pt x="3177" y="1470"/>
                  </a:lnTo>
                  <a:lnTo>
                    <a:pt x="3157" y="1484"/>
                  </a:lnTo>
                  <a:lnTo>
                    <a:pt x="3135" y="1498"/>
                  </a:lnTo>
                  <a:lnTo>
                    <a:pt x="3113" y="1510"/>
                  </a:lnTo>
                  <a:lnTo>
                    <a:pt x="3089" y="1521"/>
                  </a:lnTo>
                  <a:lnTo>
                    <a:pt x="3063" y="1531"/>
                  </a:lnTo>
                  <a:lnTo>
                    <a:pt x="3037" y="1540"/>
                  </a:lnTo>
                  <a:lnTo>
                    <a:pt x="3009" y="1547"/>
                  </a:lnTo>
                  <a:lnTo>
                    <a:pt x="2979" y="1554"/>
                  </a:lnTo>
                  <a:lnTo>
                    <a:pt x="2948" y="1558"/>
                  </a:lnTo>
                  <a:lnTo>
                    <a:pt x="2901" y="1565"/>
                  </a:lnTo>
                  <a:lnTo>
                    <a:pt x="2854" y="1568"/>
                  </a:lnTo>
                  <a:lnTo>
                    <a:pt x="2807" y="1570"/>
                  </a:lnTo>
                  <a:lnTo>
                    <a:pt x="2762" y="1570"/>
                  </a:lnTo>
                  <a:lnTo>
                    <a:pt x="2717" y="1568"/>
                  </a:lnTo>
                  <a:lnTo>
                    <a:pt x="2674" y="1564"/>
                  </a:lnTo>
                  <a:lnTo>
                    <a:pt x="2629" y="1557"/>
                  </a:lnTo>
                  <a:lnTo>
                    <a:pt x="2587" y="1549"/>
                  </a:lnTo>
                  <a:lnTo>
                    <a:pt x="2545" y="1540"/>
                  </a:lnTo>
                  <a:lnTo>
                    <a:pt x="2504" y="1530"/>
                  </a:lnTo>
                  <a:lnTo>
                    <a:pt x="2463" y="1516"/>
                  </a:lnTo>
                  <a:lnTo>
                    <a:pt x="2423" y="1502"/>
                  </a:lnTo>
                  <a:lnTo>
                    <a:pt x="2383" y="1486"/>
                  </a:lnTo>
                  <a:lnTo>
                    <a:pt x="2344" y="1469"/>
                  </a:lnTo>
                  <a:lnTo>
                    <a:pt x="2307" y="1450"/>
                  </a:lnTo>
                  <a:lnTo>
                    <a:pt x="2269" y="1431"/>
                  </a:lnTo>
                  <a:lnTo>
                    <a:pt x="2233" y="1409"/>
                  </a:lnTo>
                  <a:lnTo>
                    <a:pt x="2197" y="1386"/>
                  </a:lnTo>
                  <a:lnTo>
                    <a:pt x="2162" y="1363"/>
                  </a:lnTo>
                  <a:lnTo>
                    <a:pt x="2127" y="1337"/>
                  </a:lnTo>
                  <a:lnTo>
                    <a:pt x="2093" y="1311"/>
                  </a:lnTo>
                  <a:lnTo>
                    <a:pt x="2060" y="1283"/>
                  </a:lnTo>
                  <a:lnTo>
                    <a:pt x="2029" y="1255"/>
                  </a:lnTo>
                  <a:lnTo>
                    <a:pt x="1997" y="1225"/>
                  </a:lnTo>
                  <a:lnTo>
                    <a:pt x="1966" y="1195"/>
                  </a:lnTo>
                  <a:lnTo>
                    <a:pt x="1935" y="1163"/>
                  </a:lnTo>
                  <a:lnTo>
                    <a:pt x="1905" y="1131"/>
                  </a:lnTo>
                  <a:lnTo>
                    <a:pt x="1876" y="1098"/>
                  </a:lnTo>
                  <a:lnTo>
                    <a:pt x="1848" y="1064"/>
                  </a:lnTo>
                  <a:lnTo>
                    <a:pt x="1821" y="1029"/>
                  </a:lnTo>
                  <a:lnTo>
                    <a:pt x="1793" y="993"/>
                  </a:lnTo>
                  <a:lnTo>
                    <a:pt x="1767" y="957"/>
                  </a:lnTo>
                  <a:lnTo>
                    <a:pt x="1748" y="930"/>
                  </a:lnTo>
                  <a:lnTo>
                    <a:pt x="1727" y="904"/>
                  </a:lnTo>
                  <a:lnTo>
                    <a:pt x="1707" y="881"/>
                  </a:lnTo>
                  <a:lnTo>
                    <a:pt x="1686" y="857"/>
                  </a:lnTo>
                  <a:lnTo>
                    <a:pt x="1664" y="835"/>
                  </a:lnTo>
                  <a:lnTo>
                    <a:pt x="1644" y="816"/>
                  </a:lnTo>
                  <a:lnTo>
                    <a:pt x="1622" y="797"/>
                  </a:lnTo>
                  <a:lnTo>
                    <a:pt x="1600" y="780"/>
                  </a:lnTo>
                  <a:lnTo>
                    <a:pt x="1578" y="763"/>
                  </a:lnTo>
                  <a:lnTo>
                    <a:pt x="1555" y="749"/>
                  </a:lnTo>
                  <a:lnTo>
                    <a:pt x="1533" y="737"/>
                  </a:lnTo>
                  <a:lnTo>
                    <a:pt x="1509" y="725"/>
                  </a:lnTo>
                  <a:lnTo>
                    <a:pt x="1486" y="715"/>
                  </a:lnTo>
                  <a:lnTo>
                    <a:pt x="1463" y="707"/>
                  </a:lnTo>
                  <a:lnTo>
                    <a:pt x="1439" y="700"/>
                  </a:lnTo>
                  <a:lnTo>
                    <a:pt x="1414" y="695"/>
                  </a:lnTo>
                  <a:lnTo>
                    <a:pt x="1391" y="691"/>
                  </a:lnTo>
                  <a:lnTo>
                    <a:pt x="1366" y="689"/>
                  </a:lnTo>
                  <a:lnTo>
                    <a:pt x="1341" y="689"/>
                  </a:lnTo>
                  <a:lnTo>
                    <a:pt x="1317" y="690"/>
                  </a:lnTo>
                  <a:lnTo>
                    <a:pt x="1291" y="693"/>
                  </a:lnTo>
                  <a:lnTo>
                    <a:pt x="1266" y="698"/>
                  </a:lnTo>
                  <a:lnTo>
                    <a:pt x="1241" y="705"/>
                  </a:lnTo>
                  <a:lnTo>
                    <a:pt x="1215" y="712"/>
                  </a:lnTo>
                  <a:lnTo>
                    <a:pt x="1189" y="722"/>
                  </a:lnTo>
                  <a:lnTo>
                    <a:pt x="1162" y="733"/>
                  </a:lnTo>
                  <a:lnTo>
                    <a:pt x="1137" y="747"/>
                  </a:lnTo>
                  <a:lnTo>
                    <a:pt x="1110" y="762"/>
                  </a:lnTo>
                  <a:lnTo>
                    <a:pt x="1083" y="779"/>
                  </a:lnTo>
                  <a:lnTo>
                    <a:pt x="1056" y="797"/>
                  </a:lnTo>
                  <a:lnTo>
                    <a:pt x="1030" y="818"/>
                  </a:lnTo>
                  <a:lnTo>
                    <a:pt x="1003" y="841"/>
                  </a:lnTo>
                  <a:lnTo>
                    <a:pt x="982" y="859"/>
                  </a:lnTo>
                  <a:lnTo>
                    <a:pt x="962" y="878"/>
                  </a:lnTo>
                  <a:lnTo>
                    <a:pt x="943" y="896"/>
                  </a:lnTo>
                  <a:lnTo>
                    <a:pt x="925" y="916"/>
                  </a:lnTo>
                  <a:lnTo>
                    <a:pt x="907" y="935"/>
                  </a:lnTo>
                  <a:lnTo>
                    <a:pt x="890" y="955"/>
                  </a:lnTo>
                  <a:lnTo>
                    <a:pt x="874" y="974"/>
                  </a:lnTo>
                  <a:lnTo>
                    <a:pt x="859" y="995"/>
                  </a:lnTo>
                  <a:lnTo>
                    <a:pt x="845" y="1016"/>
                  </a:lnTo>
                  <a:lnTo>
                    <a:pt x="831" y="1037"/>
                  </a:lnTo>
                  <a:lnTo>
                    <a:pt x="819" y="1058"/>
                  </a:lnTo>
                  <a:lnTo>
                    <a:pt x="809" y="1080"/>
                  </a:lnTo>
                  <a:lnTo>
                    <a:pt x="797" y="1101"/>
                  </a:lnTo>
                  <a:lnTo>
                    <a:pt x="789" y="1124"/>
                  </a:lnTo>
                  <a:lnTo>
                    <a:pt x="781" y="1145"/>
                  </a:lnTo>
                  <a:lnTo>
                    <a:pt x="774" y="1168"/>
                  </a:lnTo>
                  <a:lnTo>
                    <a:pt x="767" y="1191"/>
                  </a:lnTo>
                  <a:lnTo>
                    <a:pt x="762" y="1213"/>
                  </a:lnTo>
                  <a:lnTo>
                    <a:pt x="758" y="1237"/>
                  </a:lnTo>
                  <a:lnTo>
                    <a:pt x="756" y="1260"/>
                  </a:lnTo>
                  <a:lnTo>
                    <a:pt x="755" y="1283"/>
                  </a:lnTo>
                  <a:lnTo>
                    <a:pt x="754" y="1307"/>
                  </a:lnTo>
                  <a:lnTo>
                    <a:pt x="756" y="1331"/>
                  </a:lnTo>
                  <a:lnTo>
                    <a:pt x="758" y="1356"/>
                  </a:lnTo>
                  <a:lnTo>
                    <a:pt x="762" y="1379"/>
                  </a:lnTo>
                  <a:lnTo>
                    <a:pt x="766" y="1404"/>
                  </a:lnTo>
                  <a:lnTo>
                    <a:pt x="774" y="1429"/>
                  </a:lnTo>
                  <a:lnTo>
                    <a:pt x="781" y="1452"/>
                  </a:lnTo>
                  <a:lnTo>
                    <a:pt x="790" y="1478"/>
                  </a:lnTo>
                  <a:lnTo>
                    <a:pt x="800" y="1503"/>
                  </a:lnTo>
                  <a:lnTo>
                    <a:pt x="813" y="1528"/>
                  </a:lnTo>
                  <a:lnTo>
                    <a:pt x="826" y="1553"/>
                  </a:lnTo>
                  <a:lnTo>
                    <a:pt x="872" y="1634"/>
                  </a:lnTo>
                  <a:lnTo>
                    <a:pt x="914" y="1711"/>
                  </a:lnTo>
                  <a:lnTo>
                    <a:pt x="924" y="1729"/>
                  </a:lnTo>
                  <a:lnTo>
                    <a:pt x="932" y="1748"/>
                  </a:lnTo>
                  <a:lnTo>
                    <a:pt x="940" y="1765"/>
                  </a:lnTo>
                  <a:lnTo>
                    <a:pt x="946" y="1783"/>
                  </a:lnTo>
                  <a:lnTo>
                    <a:pt x="952" y="1801"/>
                  </a:lnTo>
                  <a:lnTo>
                    <a:pt x="956" y="1816"/>
                  </a:lnTo>
                  <a:lnTo>
                    <a:pt x="959" y="1832"/>
                  </a:lnTo>
                  <a:lnTo>
                    <a:pt x="960" y="1847"/>
                  </a:lnTo>
                  <a:lnTo>
                    <a:pt x="960" y="1861"/>
                  </a:lnTo>
                  <a:lnTo>
                    <a:pt x="958" y="1876"/>
                  </a:lnTo>
                  <a:lnTo>
                    <a:pt x="954" y="1889"/>
                  </a:lnTo>
                  <a:lnTo>
                    <a:pt x="948" y="1901"/>
                  </a:lnTo>
                  <a:lnTo>
                    <a:pt x="940" y="1913"/>
                  </a:lnTo>
                  <a:lnTo>
                    <a:pt x="931" y="1923"/>
                  </a:lnTo>
                  <a:lnTo>
                    <a:pt x="920" y="1933"/>
                  </a:lnTo>
                  <a:lnTo>
                    <a:pt x="905" y="1943"/>
                  </a:lnTo>
                  <a:lnTo>
                    <a:pt x="889" y="1951"/>
                  </a:lnTo>
                  <a:lnTo>
                    <a:pt x="869" y="1958"/>
                  </a:lnTo>
                  <a:lnTo>
                    <a:pt x="848" y="1964"/>
                  </a:lnTo>
                  <a:lnTo>
                    <a:pt x="823" y="1968"/>
                  </a:lnTo>
                  <a:lnTo>
                    <a:pt x="796" y="1973"/>
                  </a:lnTo>
                  <a:lnTo>
                    <a:pt x="766" y="1976"/>
                  </a:lnTo>
                  <a:lnTo>
                    <a:pt x="732" y="1978"/>
                  </a:lnTo>
                  <a:lnTo>
                    <a:pt x="696" y="1978"/>
                  </a:lnTo>
                  <a:lnTo>
                    <a:pt x="622" y="1978"/>
                  </a:lnTo>
                  <a:lnTo>
                    <a:pt x="531" y="1977"/>
                  </a:lnTo>
                  <a:lnTo>
                    <a:pt x="481" y="1976"/>
                  </a:lnTo>
                  <a:lnTo>
                    <a:pt x="430" y="1973"/>
                  </a:lnTo>
                  <a:lnTo>
                    <a:pt x="378" y="1968"/>
                  </a:lnTo>
                  <a:lnTo>
                    <a:pt x="325" y="1963"/>
                  </a:lnTo>
                  <a:lnTo>
                    <a:pt x="299" y="1960"/>
                  </a:lnTo>
                  <a:lnTo>
                    <a:pt x="274" y="1956"/>
                  </a:lnTo>
                  <a:lnTo>
                    <a:pt x="248" y="1952"/>
                  </a:lnTo>
                  <a:lnTo>
                    <a:pt x="223" y="1948"/>
                  </a:lnTo>
                  <a:lnTo>
                    <a:pt x="200" y="1943"/>
                  </a:lnTo>
                  <a:lnTo>
                    <a:pt x="176" y="1936"/>
                  </a:lnTo>
                  <a:lnTo>
                    <a:pt x="153" y="1930"/>
                  </a:lnTo>
                  <a:lnTo>
                    <a:pt x="131" y="1923"/>
                  </a:lnTo>
                  <a:lnTo>
                    <a:pt x="110" y="1915"/>
                  </a:lnTo>
                  <a:lnTo>
                    <a:pt x="91" y="1907"/>
                  </a:lnTo>
                  <a:lnTo>
                    <a:pt x="72" y="1897"/>
                  </a:lnTo>
                  <a:lnTo>
                    <a:pt x="55" y="1888"/>
                  </a:lnTo>
                  <a:lnTo>
                    <a:pt x="38" y="1878"/>
                  </a:lnTo>
                  <a:lnTo>
                    <a:pt x="24" y="1865"/>
                  </a:lnTo>
                  <a:lnTo>
                    <a:pt x="11" y="1854"/>
                  </a:lnTo>
                  <a:lnTo>
                    <a:pt x="0" y="1841"/>
                  </a:lnTo>
                  <a:lnTo>
                    <a:pt x="171" y="2136"/>
                  </a:lnTo>
                  <a:lnTo>
                    <a:pt x="182" y="2150"/>
                  </a:lnTo>
                  <a:lnTo>
                    <a:pt x="196" y="2164"/>
                  </a:lnTo>
                  <a:lnTo>
                    <a:pt x="214" y="2179"/>
                  </a:lnTo>
                  <a:lnTo>
                    <a:pt x="234" y="2193"/>
                  </a:lnTo>
                  <a:lnTo>
                    <a:pt x="255" y="2208"/>
                  </a:lnTo>
                  <a:lnTo>
                    <a:pt x="279" y="2223"/>
                  </a:lnTo>
                  <a:lnTo>
                    <a:pt x="303" y="2238"/>
                  </a:lnTo>
                  <a:lnTo>
                    <a:pt x="331" y="2254"/>
                  </a:lnTo>
                  <a:lnTo>
                    <a:pt x="360" y="2269"/>
                  </a:lnTo>
                  <a:lnTo>
                    <a:pt x="390" y="2284"/>
                  </a:lnTo>
                  <a:lnTo>
                    <a:pt x="422" y="2299"/>
                  </a:lnTo>
                  <a:lnTo>
                    <a:pt x="455" y="2313"/>
                  </a:lnTo>
                  <a:lnTo>
                    <a:pt x="522" y="2343"/>
                  </a:lnTo>
                  <a:lnTo>
                    <a:pt x="591" y="2371"/>
                  </a:lnTo>
                  <a:lnTo>
                    <a:pt x="661" y="2397"/>
                  </a:lnTo>
                  <a:lnTo>
                    <a:pt x="730" y="2422"/>
                  </a:lnTo>
                  <a:lnTo>
                    <a:pt x="798" y="2443"/>
                  </a:lnTo>
                  <a:lnTo>
                    <a:pt x="862" y="2462"/>
                  </a:lnTo>
                  <a:lnTo>
                    <a:pt x="893" y="2470"/>
                  </a:lnTo>
                  <a:lnTo>
                    <a:pt x="922" y="2477"/>
                  </a:lnTo>
                  <a:lnTo>
                    <a:pt x="948" y="2483"/>
                  </a:lnTo>
                  <a:lnTo>
                    <a:pt x="974" y="2489"/>
                  </a:lnTo>
                  <a:lnTo>
                    <a:pt x="999" y="2493"/>
                  </a:lnTo>
                  <a:lnTo>
                    <a:pt x="1020" y="2496"/>
                  </a:lnTo>
                  <a:lnTo>
                    <a:pt x="1040" y="2498"/>
                  </a:lnTo>
                  <a:lnTo>
                    <a:pt x="1056" y="2498"/>
                  </a:lnTo>
                  <a:lnTo>
                    <a:pt x="1093" y="2498"/>
                  </a:lnTo>
                  <a:lnTo>
                    <a:pt x="1126" y="2496"/>
                  </a:lnTo>
                  <a:lnTo>
                    <a:pt x="1157" y="2493"/>
                  </a:lnTo>
                  <a:lnTo>
                    <a:pt x="1184" y="2489"/>
                  </a:lnTo>
                  <a:lnTo>
                    <a:pt x="1209" y="2483"/>
                  </a:lnTo>
                  <a:lnTo>
                    <a:pt x="1230" y="2477"/>
                  </a:lnTo>
                  <a:lnTo>
                    <a:pt x="1249" y="2470"/>
                  </a:lnTo>
                  <a:lnTo>
                    <a:pt x="1266" y="2462"/>
                  </a:lnTo>
                  <a:lnTo>
                    <a:pt x="1280" y="2454"/>
                  </a:lnTo>
                  <a:lnTo>
                    <a:pt x="1292" y="2443"/>
                  </a:lnTo>
                  <a:lnTo>
                    <a:pt x="1301" y="2433"/>
                  </a:lnTo>
                  <a:lnTo>
                    <a:pt x="1308" y="2421"/>
                  </a:lnTo>
                  <a:lnTo>
                    <a:pt x="1315" y="2408"/>
                  </a:lnTo>
                  <a:lnTo>
                    <a:pt x="1318" y="2396"/>
                  </a:lnTo>
                  <a:lnTo>
                    <a:pt x="1320" y="2381"/>
                  </a:lnTo>
                  <a:lnTo>
                    <a:pt x="1320" y="2367"/>
                  </a:lnTo>
                  <a:lnTo>
                    <a:pt x="1319" y="2352"/>
                  </a:lnTo>
                  <a:lnTo>
                    <a:pt x="1317" y="2336"/>
                  </a:lnTo>
                  <a:lnTo>
                    <a:pt x="1313" y="2320"/>
                  </a:lnTo>
                  <a:lnTo>
                    <a:pt x="1306" y="2303"/>
                  </a:lnTo>
                  <a:lnTo>
                    <a:pt x="1300" y="2286"/>
                  </a:lnTo>
                  <a:lnTo>
                    <a:pt x="1293" y="2268"/>
                  </a:lnTo>
                  <a:lnTo>
                    <a:pt x="1285" y="2250"/>
                  </a:lnTo>
                  <a:lnTo>
                    <a:pt x="1276" y="2231"/>
                  </a:lnTo>
                  <a:lnTo>
                    <a:pt x="1233" y="2154"/>
                  </a:lnTo>
                  <a:lnTo>
                    <a:pt x="1187" y="2072"/>
                  </a:lnTo>
                  <a:lnTo>
                    <a:pt x="1174" y="2048"/>
                  </a:lnTo>
                  <a:lnTo>
                    <a:pt x="1161" y="2023"/>
                  </a:lnTo>
                  <a:lnTo>
                    <a:pt x="1151" y="1997"/>
                  </a:lnTo>
                  <a:lnTo>
                    <a:pt x="1142" y="1973"/>
                  </a:lnTo>
                  <a:lnTo>
                    <a:pt x="1134" y="1948"/>
                  </a:lnTo>
                  <a:lnTo>
                    <a:pt x="1127" y="1923"/>
                  </a:lnTo>
                  <a:lnTo>
                    <a:pt x="1122" y="1899"/>
                  </a:lnTo>
                  <a:lnTo>
                    <a:pt x="1119" y="1875"/>
                  </a:lnTo>
                  <a:lnTo>
                    <a:pt x="1116" y="1851"/>
                  </a:lnTo>
                  <a:lnTo>
                    <a:pt x="1115" y="1827"/>
                  </a:lnTo>
                  <a:lnTo>
                    <a:pt x="1115" y="1804"/>
                  </a:lnTo>
                  <a:lnTo>
                    <a:pt x="1117" y="1780"/>
                  </a:lnTo>
                  <a:lnTo>
                    <a:pt x="1119" y="1756"/>
                  </a:lnTo>
                  <a:lnTo>
                    <a:pt x="1123" y="1734"/>
                  </a:lnTo>
                  <a:lnTo>
                    <a:pt x="1127" y="1711"/>
                  </a:lnTo>
                  <a:lnTo>
                    <a:pt x="1134" y="1688"/>
                  </a:lnTo>
                  <a:lnTo>
                    <a:pt x="1141" y="1666"/>
                  </a:lnTo>
                  <a:lnTo>
                    <a:pt x="1149" y="1643"/>
                  </a:lnTo>
                  <a:lnTo>
                    <a:pt x="1158" y="1621"/>
                  </a:lnTo>
                  <a:lnTo>
                    <a:pt x="1169" y="1600"/>
                  </a:lnTo>
                  <a:lnTo>
                    <a:pt x="1180" y="1578"/>
                  </a:lnTo>
                  <a:lnTo>
                    <a:pt x="1192" y="1556"/>
                  </a:lnTo>
                  <a:lnTo>
                    <a:pt x="1206" y="1536"/>
                  </a:lnTo>
                  <a:lnTo>
                    <a:pt x="1220" y="1515"/>
                  </a:lnTo>
                  <a:lnTo>
                    <a:pt x="1234" y="1495"/>
                  </a:lnTo>
                  <a:lnTo>
                    <a:pt x="1251" y="1475"/>
                  </a:lnTo>
                  <a:lnTo>
                    <a:pt x="1267" y="1454"/>
                  </a:lnTo>
                  <a:lnTo>
                    <a:pt x="1285" y="1435"/>
                  </a:lnTo>
                  <a:lnTo>
                    <a:pt x="1303" y="1416"/>
                  </a:lnTo>
                  <a:lnTo>
                    <a:pt x="1323" y="1397"/>
                  </a:lnTo>
                  <a:lnTo>
                    <a:pt x="1342" y="1378"/>
                  </a:lnTo>
                  <a:lnTo>
                    <a:pt x="1364" y="1360"/>
                  </a:lnTo>
                  <a:lnTo>
                    <a:pt x="1393" y="1340"/>
                  </a:lnTo>
                  <a:lnTo>
                    <a:pt x="1428" y="1328"/>
                  </a:lnTo>
                  <a:lnTo>
                    <a:pt x="1466" y="1323"/>
                  </a:lnTo>
                  <a:lnTo>
                    <a:pt x="1509" y="1323"/>
                  </a:lnTo>
                  <a:lnTo>
                    <a:pt x="1556" y="1329"/>
                  </a:lnTo>
                  <a:lnTo>
                    <a:pt x="1607" y="1340"/>
                  </a:lnTo>
                  <a:lnTo>
                    <a:pt x="1660" y="1357"/>
                  </a:lnTo>
                  <a:lnTo>
                    <a:pt x="1718" y="1377"/>
                  </a:lnTo>
                  <a:lnTo>
                    <a:pt x="1778" y="1403"/>
                  </a:lnTo>
                  <a:lnTo>
                    <a:pt x="1840" y="1431"/>
                  </a:lnTo>
                  <a:lnTo>
                    <a:pt x="1904" y="1463"/>
                  </a:lnTo>
                  <a:lnTo>
                    <a:pt x="1971" y="1497"/>
                  </a:lnTo>
                  <a:lnTo>
                    <a:pt x="2040" y="1534"/>
                  </a:lnTo>
                  <a:lnTo>
                    <a:pt x="2110" y="1572"/>
                  </a:lnTo>
                  <a:lnTo>
                    <a:pt x="2181" y="1612"/>
                  </a:lnTo>
                  <a:lnTo>
                    <a:pt x="2253" y="1653"/>
                  </a:lnTo>
                  <a:lnTo>
                    <a:pt x="2399" y="1736"/>
                  </a:lnTo>
                  <a:lnTo>
                    <a:pt x="2545" y="1817"/>
                  </a:lnTo>
                  <a:lnTo>
                    <a:pt x="2617" y="1856"/>
                  </a:lnTo>
                  <a:lnTo>
                    <a:pt x="2689" y="1893"/>
                  </a:lnTo>
                  <a:lnTo>
                    <a:pt x="2760" y="1929"/>
                  </a:lnTo>
                  <a:lnTo>
                    <a:pt x="2830" y="1961"/>
                  </a:lnTo>
                  <a:lnTo>
                    <a:pt x="2898" y="1991"/>
                  </a:lnTo>
                  <a:lnTo>
                    <a:pt x="2965" y="2018"/>
                  </a:lnTo>
                  <a:lnTo>
                    <a:pt x="3028" y="2041"/>
                  </a:lnTo>
                  <a:lnTo>
                    <a:pt x="3090" y="2058"/>
                  </a:lnTo>
                  <a:lnTo>
                    <a:pt x="3150" y="2071"/>
                  </a:lnTo>
                  <a:lnTo>
                    <a:pt x="3206" y="2080"/>
                  </a:lnTo>
                  <a:lnTo>
                    <a:pt x="3259" y="2083"/>
                  </a:lnTo>
                  <a:lnTo>
                    <a:pt x="3309" y="2079"/>
                  </a:lnTo>
                  <a:lnTo>
                    <a:pt x="3340" y="2073"/>
                  </a:lnTo>
                  <a:lnTo>
                    <a:pt x="3369" y="2067"/>
                  </a:lnTo>
                  <a:lnTo>
                    <a:pt x="3398" y="2060"/>
                  </a:lnTo>
                  <a:lnTo>
                    <a:pt x="3424" y="2051"/>
                  </a:lnTo>
                  <a:lnTo>
                    <a:pt x="3449" y="2042"/>
                  </a:lnTo>
                  <a:lnTo>
                    <a:pt x="3473" y="2030"/>
                  </a:lnTo>
                  <a:lnTo>
                    <a:pt x="3495" y="2018"/>
                  </a:lnTo>
                  <a:lnTo>
                    <a:pt x="3517" y="2004"/>
                  </a:lnTo>
                  <a:lnTo>
                    <a:pt x="3538" y="1990"/>
                  </a:lnTo>
                  <a:lnTo>
                    <a:pt x="3556" y="1975"/>
                  </a:lnTo>
                  <a:lnTo>
                    <a:pt x="3574" y="1958"/>
                  </a:lnTo>
                  <a:lnTo>
                    <a:pt x="3590" y="1941"/>
                  </a:lnTo>
                  <a:lnTo>
                    <a:pt x="3606" y="1923"/>
                  </a:lnTo>
                  <a:lnTo>
                    <a:pt x="3620" y="1904"/>
                  </a:lnTo>
                  <a:lnTo>
                    <a:pt x="3632" y="1884"/>
                  </a:lnTo>
                  <a:lnTo>
                    <a:pt x="3645" y="1863"/>
                  </a:lnTo>
                  <a:lnTo>
                    <a:pt x="3655" y="1842"/>
                  </a:lnTo>
                  <a:lnTo>
                    <a:pt x="3665" y="1820"/>
                  </a:lnTo>
                  <a:lnTo>
                    <a:pt x="3674" y="1797"/>
                  </a:lnTo>
                  <a:lnTo>
                    <a:pt x="3682" y="1774"/>
                  </a:lnTo>
                  <a:lnTo>
                    <a:pt x="3689" y="1750"/>
                  </a:lnTo>
                  <a:lnTo>
                    <a:pt x="3695" y="1725"/>
                  </a:lnTo>
                  <a:lnTo>
                    <a:pt x="3700" y="1701"/>
                  </a:lnTo>
                  <a:lnTo>
                    <a:pt x="3704" y="1675"/>
                  </a:lnTo>
                  <a:lnTo>
                    <a:pt x="3707" y="1649"/>
                  </a:lnTo>
                  <a:lnTo>
                    <a:pt x="3710" y="1623"/>
                  </a:lnTo>
                  <a:lnTo>
                    <a:pt x="3713" y="1597"/>
                  </a:lnTo>
                  <a:lnTo>
                    <a:pt x="3714" y="1570"/>
                  </a:lnTo>
                  <a:lnTo>
                    <a:pt x="3714" y="1542"/>
                  </a:lnTo>
                  <a:lnTo>
                    <a:pt x="3714" y="1514"/>
                  </a:lnTo>
                  <a:lnTo>
                    <a:pt x="3713" y="1486"/>
                  </a:lnTo>
                  <a:lnTo>
                    <a:pt x="3711" y="1459"/>
                  </a:lnTo>
                  <a:lnTo>
                    <a:pt x="3708" y="1413"/>
                  </a:lnTo>
                  <a:lnTo>
                    <a:pt x="3707" y="1367"/>
                  </a:lnTo>
                  <a:lnTo>
                    <a:pt x="3707" y="1321"/>
                  </a:lnTo>
                  <a:lnTo>
                    <a:pt x="3708" y="1274"/>
                  </a:lnTo>
                  <a:lnTo>
                    <a:pt x="3710" y="1227"/>
                  </a:lnTo>
                  <a:lnTo>
                    <a:pt x="3715" y="1180"/>
                  </a:lnTo>
                  <a:lnTo>
                    <a:pt x="3721" y="1134"/>
                  </a:lnTo>
                  <a:lnTo>
                    <a:pt x="3727" y="1088"/>
                  </a:lnTo>
                  <a:lnTo>
                    <a:pt x="3736" y="1042"/>
                  </a:lnTo>
                  <a:lnTo>
                    <a:pt x="3745" y="997"/>
                  </a:lnTo>
                  <a:lnTo>
                    <a:pt x="3758" y="954"/>
                  </a:lnTo>
                  <a:lnTo>
                    <a:pt x="3771" y="911"/>
                  </a:lnTo>
                  <a:lnTo>
                    <a:pt x="3786" y="869"/>
                  </a:lnTo>
                  <a:lnTo>
                    <a:pt x="3802" y="829"/>
                  </a:lnTo>
                  <a:lnTo>
                    <a:pt x="3821" y="791"/>
                  </a:lnTo>
                  <a:lnTo>
                    <a:pt x="3841" y="754"/>
                  </a:lnTo>
                  <a:lnTo>
                    <a:pt x="3864" y="720"/>
                  </a:lnTo>
                  <a:lnTo>
                    <a:pt x="3888" y="687"/>
                  </a:lnTo>
                  <a:lnTo>
                    <a:pt x="3914" y="657"/>
                  </a:lnTo>
                  <a:lnTo>
                    <a:pt x="3943" y="629"/>
                  </a:lnTo>
                  <a:lnTo>
                    <a:pt x="3973" y="604"/>
                  </a:lnTo>
                  <a:lnTo>
                    <a:pt x="4006" y="581"/>
                  </a:lnTo>
                  <a:lnTo>
                    <a:pt x="4040" y="561"/>
                  </a:lnTo>
                  <a:lnTo>
                    <a:pt x="4077" y="546"/>
                  </a:lnTo>
                  <a:lnTo>
                    <a:pt x="4116" y="533"/>
                  </a:lnTo>
                  <a:lnTo>
                    <a:pt x="4157" y="523"/>
                  </a:lnTo>
                  <a:lnTo>
                    <a:pt x="4201" y="517"/>
                  </a:lnTo>
                  <a:lnTo>
                    <a:pt x="4247" y="515"/>
                  </a:lnTo>
                  <a:lnTo>
                    <a:pt x="4296" y="517"/>
                  </a:lnTo>
                  <a:lnTo>
                    <a:pt x="4346" y="523"/>
                  </a:lnTo>
                  <a:lnTo>
                    <a:pt x="4400" y="534"/>
                  </a:lnTo>
                  <a:lnTo>
                    <a:pt x="4456" y="548"/>
                  </a:lnTo>
                  <a:lnTo>
                    <a:pt x="4473" y="553"/>
                  </a:lnTo>
                  <a:lnTo>
                    <a:pt x="4492" y="560"/>
                  </a:lnTo>
                  <a:lnTo>
                    <a:pt x="4514" y="570"/>
                  </a:lnTo>
                  <a:lnTo>
                    <a:pt x="4539" y="580"/>
                  </a:lnTo>
                  <a:lnTo>
                    <a:pt x="4565" y="592"/>
                  </a:lnTo>
                  <a:lnTo>
                    <a:pt x="4594" y="606"/>
                  </a:lnTo>
                  <a:lnTo>
                    <a:pt x="4624" y="621"/>
                  </a:lnTo>
                  <a:lnTo>
                    <a:pt x="4656" y="639"/>
                  </a:lnTo>
                  <a:lnTo>
                    <a:pt x="4689" y="657"/>
                  </a:lnTo>
                  <a:lnTo>
                    <a:pt x="4723" y="678"/>
                  </a:lnTo>
                  <a:lnTo>
                    <a:pt x="4757" y="699"/>
                  </a:lnTo>
                  <a:lnTo>
                    <a:pt x="4792" y="723"/>
                  </a:lnTo>
                  <a:lnTo>
                    <a:pt x="4827" y="749"/>
                  </a:lnTo>
                  <a:lnTo>
                    <a:pt x="4863" y="776"/>
                  </a:lnTo>
                  <a:lnTo>
                    <a:pt x="4897" y="805"/>
                  </a:lnTo>
                  <a:lnTo>
                    <a:pt x="4932" y="834"/>
                  </a:lnTo>
                  <a:lnTo>
                    <a:pt x="4965" y="866"/>
                  </a:lnTo>
                  <a:lnTo>
                    <a:pt x="4998" y="899"/>
                  </a:lnTo>
                  <a:lnTo>
                    <a:pt x="5029" y="933"/>
                  </a:lnTo>
                  <a:lnTo>
                    <a:pt x="5060" y="969"/>
                  </a:lnTo>
                  <a:lnTo>
                    <a:pt x="5088" y="1007"/>
                  </a:lnTo>
                  <a:lnTo>
                    <a:pt x="5115" y="1047"/>
                  </a:lnTo>
                  <a:lnTo>
                    <a:pt x="5138" y="1087"/>
                  </a:lnTo>
                  <a:lnTo>
                    <a:pt x="5161" y="1129"/>
                  </a:lnTo>
                  <a:lnTo>
                    <a:pt x="5179" y="1172"/>
                  </a:lnTo>
                  <a:lnTo>
                    <a:pt x="5196" y="1218"/>
                  </a:lnTo>
                  <a:lnTo>
                    <a:pt x="5209" y="1264"/>
                  </a:lnTo>
                  <a:lnTo>
                    <a:pt x="5219" y="1311"/>
                  </a:lnTo>
                  <a:lnTo>
                    <a:pt x="5225" y="1361"/>
                  </a:lnTo>
                  <a:lnTo>
                    <a:pt x="5227" y="1411"/>
                  </a:lnTo>
                  <a:lnTo>
                    <a:pt x="5225" y="1464"/>
                  </a:lnTo>
                  <a:lnTo>
                    <a:pt x="5219" y="1516"/>
                  </a:lnTo>
                  <a:lnTo>
                    <a:pt x="5225" y="1462"/>
                  </a:lnTo>
                  <a:lnTo>
                    <a:pt x="5227" y="1407"/>
                  </a:lnTo>
                  <a:lnTo>
                    <a:pt x="5225" y="1350"/>
                  </a:lnTo>
                  <a:lnTo>
                    <a:pt x="5219" y="1293"/>
                  </a:lnTo>
                  <a:lnTo>
                    <a:pt x="5208" y="1236"/>
                  </a:lnTo>
                  <a:lnTo>
                    <a:pt x="5194" y="1177"/>
                  </a:lnTo>
                  <a:lnTo>
                    <a:pt x="5176" y="1120"/>
                  </a:lnTo>
                  <a:lnTo>
                    <a:pt x="5156" y="1061"/>
                  </a:lnTo>
                  <a:lnTo>
                    <a:pt x="5132" y="1002"/>
                  </a:lnTo>
                  <a:lnTo>
                    <a:pt x="5105" y="945"/>
                  </a:lnTo>
                  <a:lnTo>
                    <a:pt x="5076" y="887"/>
                  </a:lnTo>
                  <a:lnTo>
                    <a:pt x="5043" y="829"/>
                  </a:lnTo>
                  <a:lnTo>
                    <a:pt x="5008" y="774"/>
                  </a:lnTo>
                  <a:lnTo>
                    <a:pt x="4971" y="717"/>
                  </a:lnTo>
                  <a:lnTo>
                    <a:pt x="4932" y="662"/>
                  </a:lnTo>
                  <a:lnTo>
                    <a:pt x="4890" y="609"/>
                  </a:lnTo>
                  <a:lnTo>
                    <a:pt x="4847" y="556"/>
                  </a:lnTo>
                  <a:lnTo>
                    <a:pt x="4802" y="506"/>
                  </a:lnTo>
                  <a:lnTo>
                    <a:pt x="4756" y="456"/>
                  </a:lnTo>
                  <a:lnTo>
                    <a:pt x="4707" y="409"/>
                  </a:lnTo>
                  <a:lnTo>
                    <a:pt x="4659" y="364"/>
                  </a:lnTo>
                  <a:lnTo>
                    <a:pt x="4610" y="319"/>
                  </a:lnTo>
                  <a:lnTo>
                    <a:pt x="4558" y="278"/>
                  </a:lnTo>
                  <a:lnTo>
                    <a:pt x="4508" y="239"/>
                  </a:lnTo>
                  <a:lnTo>
                    <a:pt x="4455" y="202"/>
                  </a:lnTo>
                  <a:lnTo>
                    <a:pt x="4404" y="168"/>
                  </a:lnTo>
                  <a:lnTo>
                    <a:pt x="4351" y="137"/>
                  </a:lnTo>
                  <a:lnTo>
                    <a:pt x="4300" y="108"/>
                  </a:lnTo>
                  <a:lnTo>
                    <a:pt x="4247" y="84"/>
                  </a:lnTo>
                  <a:lnTo>
                    <a:pt x="4196" y="62"/>
                  </a:lnTo>
                  <a:lnTo>
                    <a:pt x="4146" y="43"/>
                  </a:lnTo>
                  <a:lnTo>
                    <a:pt x="4095" y="28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5" name="Freeform 7"/>
            <p:cNvSpPr>
              <a:spLocks/>
            </p:cNvSpPr>
            <p:nvPr/>
          </p:nvSpPr>
          <p:spPr bwMode="auto">
            <a:xfrm>
              <a:off x="2369" y="1564"/>
              <a:ext cx="973" cy="778"/>
            </a:xfrm>
            <a:custGeom>
              <a:avLst/>
              <a:gdLst/>
              <a:ahLst/>
              <a:cxnLst>
                <a:cxn ang="0">
                  <a:pos x="6542" y="6181"/>
                </a:cxn>
                <a:cxn ang="0">
                  <a:pos x="6010" y="5881"/>
                </a:cxn>
                <a:cxn ang="0">
                  <a:pos x="5092" y="5360"/>
                </a:cxn>
                <a:cxn ang="0">
                  <a:pos x="4244" y="4873"/>
                </a:cxn>
                <a:cxn ang="0">
                  <a:pos x="3637" y="4523"/>
                </a:cxn>
                <a:cxn ang="0">
                  <a:pos x="3020" y="4164"/>
                </a:cxn>
                <a:cxn ang="0">
                  <a:pos x="2413" y="3806"/>
                </a:cxn>
                <a:cxn ang="0">
                  <a:pos x="1832" y="3460"/>
                </a:cxn>
                <a:cxn ang="0">
                  <a:pos x="1301" y="3136"/>
                </a:cxn>
                <a:cxn ang="0">
                  <a:pos x="833" y="2844"/>
                </a:cxn>
                <a:cxn ang="0">
                  <a:pos x="453" y="2595"/>
                </a:cxn>
                <a:cxn ang="0">
                  <a:pos x="177" y="2398"/>
                </a:cxn>
                <a:cxn ang="0">
                  <a:pos x="25" y="2266"/>
                </a:cxn>
                <a:cxn ang="0">
                  <a:pos x="5" y="2197"/>
                </a:cxn>
                <a:cxn ang="0">
                  <a:pos x="65" y="2110"/>
                </a:cxn>
                <a:cxn ang="0">
                  <a:pos x="186" y="1992"/>
                </a:cxn>
                <a:cxn ang="0">
                  <a:pos x="358" y="1847"/>
                </a:cxn>
                <a:cxn ang="0">
                  <a:pos x="573" y="1682"/>
                </a:cxn>
                <a:cxn ang="0">
                  <a:pos x="823" y="1500"/>
                </a:cxn>
                <a:cxn ang="0">
                  <a:pos x="1099" y="1309"/>
                </a:cxn>
                <a:cxn ang="0">
                  <a:pos x="1392" y="1112"/>
                </a:cxn>
                <a:cxn ang="0">
                  <a:pos x="1692" y="915"/>
                </a:cxn>
                <a:cxn ang="0">
                  <a:pos x="1994" y="726"/>
                </a:cxn>
                <a:cxn ang="0">
                  <a:pos x="2286" y="546"/>
                </a:cxn>
                <a:cxn ang="0">
                  <a:pos x="2560" y="384"/>
                </a:cxn>
                <a:cxn ang="0">
                  <a:pos x="2808" y="243"/>
                </a:cxn>
                <a:cxn ang="0">
                  <a:pos x="3020" y="129"/>
                </a:cxn>
                <a:cxn ang="0">
                  <a:pos x="3189" y="48"/>
                </a:cxn>
                <a:cxn ang="0">
                  <a:pos x="3306" y="5"/>
                </a:cxn>
                <a:cxn ang="0">
                  <a:pos x="3372" y="2"/>
                </a:cxn>
                <a:cxn ang="0">
                  <a:pos x="3496" y="24"/>
                </a:cxn>
                <a:cxn ang="0">
                  <a:pos x="3823" y="93"/>
                </a:cxn>
                <a:cxn ang="0">
                  <a:pos x="4458" y="234"/>
                </a:cxn>
                <a:cxn ang="0">
                  <a:pos x="5230" y="413"/>
                </a:cxn>
                <a:cxn ang="0">
                  <a:pos x="6042" y="602"/>
                </a:cxn>
                <a:cxn ang="0">
                  <a:pos x="6797" y="779"/>
                </a:cxn>
                <a:cxn ang="0">
                  <a:pos x="7396" y="921"/>
                </a:cxn>
                <a:cxn ang="0">
                  <a:pos x="7743" y="1003"/>
                </a:cxn>
                <a:cxn ang="0">
                  <a:pos x="6616" y="6222"/>
                </a:cxn>
              </a:cxnLst>
              <a:rect l="0" t="0" r="r" b="b"/>
              <a:pathLst>
                <a:path w="7790" h="6222">
                  <a:moveTo>
                    <a:pt x="6616" y="6222"/>
                  </a:moveTo>
                  <a:lnTo>
                    <a:pt x="6542" y="6181"/>
                  </a:lnTo>
                  <a:lnTo>
                    <a:pt x="6334" y="6063"/>
                  </a:lnTo>
                  <a:lnTo>
                    <a:pt x="6010" y="5881"/>
                  </a:lnTo>
                  <a:lnTo>
                    <a:pt x="5589" y="5643"/>
                  </a:lnTo>
                  <a:lnTo>
                    <a:pt x="5092" y="5360"/>
                  </a:lnTo>
                  <a:lnTo>
                    <a:pt x="4537" y="5042"/>
                  </a:lnTo>
                  <a:lnTo>
                    <a:pt x="4244" y="4873"/>
                  </a:lnTo>
                  <a:lnTo>
                    <a:pt x="3943" y="4700"/>
                  </a:lnTo>
                  <a:lnTo>
                    <a:pt x="3637" y="4523"/>
                  </a:lnTo>
                  <a:lnTo>
                    <a:pt x="3329" y="4344"/>
                  </a:lnTo>
                  <a:lnTo>
                    <a:pt x="3020" y="4164"/>
                  </a:lnTo>
                  <a:lnTo>
                    <a:pt x="2714" y="3985"/>
                  </a:lnTo>
                  <a:lnTo>
                    <a:pt x="2413" y="3806"/>
                  </a:lnTo>
                  <a:lnTo>
                    <a:pt x="2118" y="3631"/>
                  </a:lnTo>
                  <a:lnTo>
                    <a:pt x="1832" y="3460"/>
                  </a:lnTo>
                  <a:lnTo>
                    <a:pt x="1560" y="3294"/>
                  </a:lnTo>
                  <a:lnTo>
                    <a:pt x="1301" y="3136"/>
                  </a:lnTo>
                  <a:lnTo>
                    <a:pt x="1058" y="2985"/>
                  </a:lnTo>
                  <a:lnTo>
                    <a:pt x="833" y="2844"/>
                  </a:lnTo>
                  <a:lnTo>
                    <a:pt x="632" y="2714"/>
                  </a:lnTo>
                  <a:lnTo>
                    <a:pt x="453" y="2595"/>
                  </a:lnTo>
                  <a:lnTo>
                    <a:pt x="301" y="2490"/>
                  </a:lnTo>
                  <a:lnTo>
                    <a:pt x="177" y="2398"/>
                  </a:lnTo>
                  <a:lnTo>
                    <a:pt x="84" y="2324"/>
                  </a:lnTo>
                  <a:lnTo>
                    <a:pt x="25" y="2266"/>
                  </a:lnTo>
                  <a:lnTo>
                    <a:pt x="0" y="2226"/>
                  </a:lnTo>
                  <a:lnTo>
                    <a:pt x="5" y="2197"/>
                  </a:lnTo>
                  <a:lnTo>
                    <a:pt x="27" y="2157"/>
                  </a:lnTo>
                  <a:lnTo>
                    <a:pt x="65" y="2110"/>
                  </a:lnTo>
                  <a:lnTo>
                    <a:pt x="119" y="2054"/>
                  </a:lnTo>
                  <a:lnTo>
                    <a:pt x="186" y="1992"/>
                  </a:lnTo>
                  <a:lnTo>
                    <a:pt x="267" y="1923"/>
                  </a:lnTo>
                  <a:lnTo>
                    <a:pt x="358" y="1847"/>
                  </a:lnTo>
                  <a:lnTo>
                    <a:pt x="461" y="1766"/>
                  </a:lnTo>
                  <a:lnTo>
                    <a:pt x="573" y="1682"/>
                  </a:lnTo>
                  <a:lnTo>
                    <a:pt x="695" y="1592"/>
                  </a:lnTo>
                  <a:lnTo>
                    <a:pt x="823" y="1500"/>
                  </a:lnTo>
                  <a:lnTo>
                    <a:pt x="959" y="1404"/>
                  </a:lnTo>
                  <a:lnTo>
                    <a:pt x="1099" y="1309"/>
                  </a:lnTo>
                  <a:lnTo>
                    <a:pt x="1244" y="1210"/>
                  </a:lnTo>
                  <a:lnTo>
                    <a:pt x="1392" y="1112"/>
                  </a:lnTo>
                  <a:lnTo>
                    <a:pt x="1542" y="1013"/>
                  </a:lnTo>
                  <a:lnTo>
                    <a:pt x="1692" y="915"/>
                  </a:lnTo>
                  <a:lnTo>
                    <a:pt x="1844" y="819"/>
                  </a:lnTo>
                  <a:lnTo>
                    <a:pt x="1994" y="726"/>
                  </a:lnTo>
                  <a:lnTo>
                    <a:pt x="2141" y="634"/>
                  </a:lnTo>
                  <a:lnTo>
                    <a:pt x="2286" y="546"/>
                  </a:lnTo>
                  <a:lnTo>
                    <a:pt x="2426" y="462"/>
                  </a:lnTo>
                  <a:lnTo>
                    <a:pt x="2560" y="384"/>
                  </a:lnTo>
                  <a:lnTo>
                    <a:pt x="2687" y="310"/>
                  </a:lnTo>
                  <a:lnTo>
                    <a:pt x="2808" y="243"/>
                  </a:lnTo>
                  <a:lnTo>
                    <a:pt x="2919" y="182"/>
                  </a:lnTo>
                  <a:lnTo>
                    <a:pt x="3020" y="129"/>
                  </a:lnTo>
                  <a:lnTo>
                    <a:pt x="3111" y="84"/>
                  </a:lnTo>
                  <a:lnTo>
                    <a:pt x="3189" y="48"/>
                  </a:lnTo>
                  <a:lnTo>
                    <a:pt x="3255" y="21"/>
                  </a:lnTo>
                  <a:lnTo>
                    <a:pt x="3306" y="5"/>
                  </a:lnTo>
                  <a:lnTo>
                    <a:pt x="3342" y="0"/>
                  </a:lnTo>
                  <a:lnTo>
                    <a:pt x="3372" y="2"/>
                  </a:lnTo>
                  <a:lnTo>
                    <a:pt x="3424" y="11"/>
                  </a:lnTo>
                  <a:lnTo>
                    <a:pt x="3496" y="24"/>
                  </a:lnTo>
                  <a:lnTo>
                    <a:pt x="3587" y="43"/>
                  </a:lnTo>
                  <a:lnTo>
                    <a:pt x="3823" y="93"/>
                  </a:lnTo>
                  <a:lnTo>
                    <a:pt x="4117" y="158"/>
                  </a:lnTo>
                  <a:lnTo>
                    <a:pt x="4458" y="234"/>
                  </a:lnTo>
                  <a:lnTo>
                    <a:pt x="4832" y="321"/>
                  </a:lnTo>
                  <a:lnTo>
                    <a:pt x="5230" y="413"/>
                  </a:lnTo>
                  <a:lnTo>
                    <a:pt x="5637" y="507"/>
                  </a:lnTo>
                  <a:lnTo>
                    <a:pt x="6042" y="602"/>
                  </a:lnTo>
                  <a:lnTo>
                    <a:pt x="6433" y="694"/>
                  </a:lnTo>
                  <a:lnTo>
                    <a:pt x="6797" y="779"/>
                  </a:lnTo>
                  <a:lnTo>
                    <a:pt x="7122" y="855"/>
                  </a:lnTo>
                  <a:lnTo>
                    <a:pt x="7396" y="921"/>
                  </a:lnTo>
                  <a:lnTo>
                    <a:pt x="7607" y="971"/>
                  </a:lnTo>
                  <a:lnTo>
                    <a:pt x="7743" y="1003"/>
                  </a:lnTo>
                  <a:lnTo>
                    <a:pt x="7790" y="1014"/>
                  </a:lnTo>
                  <a:lnTo>
                    <a:pt x="6616" y="6222"/>
                  </a:lnTo>
                  <a:close/>
                </a:path>
              </a:pathLst>
            </a:custGeom>
            <a:solidFill>
              <a:srgbClr val="DCC6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6" name="Freeform 8"/>
            <p:cNvSpPr>
              <a:spLocks/>
            </p:cNvSpPr>
            <p:nvPr/>
          </p:nvSpPr>
          <p:spPr bwMode="auto">
            <a:xfrm>
              <a:off x="2435" y="1041"/>
              <a:ext cx="849" cy="997"/>
            </a:xfrm>
            <a:custGeom>
              <a:avLst/>
              <a:gdLst/>
              <a:ahLst/>
              <a:cxnLst>
                <a:cxn ang="0">
                  <a:pos x="3187" y="2"/>
                </a:cxn>
                <a:cxn ang="0">
                  <a:pos x="2131" y="118"/>
                </a:cxn>
                <a:cxn ang="0">
                  <a:pos x="1207" y="506"/>
                </a:cxn>
                <a:cxn ang="0">
                  <a:pos x="495" y="1291"/>
                </a:cxn>
                <a:cxn ang="0">
                  <a:pos x="77" y="2599"/>
                </a:cxn>
                <a:cxn ang="0">
                  <a:pos x="32" y="4554"/>
                </a:cxn>
                <a:cxn ang="0">
                  <a:pos x="150" y="5677"/>
                </a:cxn>
                <a:cxn ang="0">
                  <a:pos x="230" y="6198"/>
                </a:cxn>
                <a:cxn ang="0">
                  <a:pos x="317" y="6629"/>
                </a:cxn>
                <a:cxn ang="0">
                  <a:pos x="411" y="6972"/>
                </a:cxn>
                <a:cxn ang="0">
                  <a:pos x="512" y="7231"/>
                </a:cxn>
                <a:cxn ang="0">
                  <a:pos x="604" y="7361"/>
                </a:cxn>
                <a:cxn ang="0">
                  <a:pos x="745" y="7479"/>
                </a:cxn>
                <a:cxn ang="0">
                  <a:pos x="940" y="7603"/>
                </a:cxn>
                <a:cxn ang="0">
                  <a:pos x="1154" y="7707"/>
                </a:cxn>
                <a:cxn ang="0">
                  <a:pos x="1223" y="7718"/>
                </a:cxn>
                <a:cxn ang="0">
                  <a:pos x="1229" y="7661"/>
                </a:cxn>
                <a:cxn ang="0">
                  <a:pos x="1156" y="7410"/>
                </a:cxn>
                <a:cxn ang="0">
                  <a:pos x="1088" y="7118"/>
                </a:cxn>
                <a:cxn ang="0">
                  <a:pos x="1077" y="6950"/>
                </a:cxn>
                <a:cxn ang="0">
                  <a:pos x="1163" y="7209"/>
                </a:cxn>
                <a:cxn ang="0">
                  <a:pos x="1292" y="7515"/>
                </a:cxn>
                <a:cxn ang="0">
                  <a:pos x="1400" y="7700"/>
                </a:cxn>
                <a:cxn ang="0">
                  <a:pos x="1587" y="7830"/>
                </a:cxn>
                <a:cxn ang="0">
                  <a:pos x="2175" y="7916"/>
                </a:cxn>
                <a:cxn ang="0">
                  <a:pos x="3019" y="7963"/>
                </a:cxn>
                <a:cxn ang="0">
                  <a:pos x="3899" y="7971"/>
                </a:cxn>
                <a:cxn ang="0">
                  <a:pos x="4590" y="7940"/>
                </a:cxn>
                <a:cxn ang="0">
                  <a:pos x="4882" y="7871"/>
                </a:cxn>
                <a:cxn ang="0">
                  <a:pos x="4974" y="7776"/>
                </a:cxn>
                <a:cxn ang="0">
                  <a:pos x="5085" y="7597"/>
                </a:cxn>
                <a:cxn ang="0">
                  <a:pos x="5126" y="7519"/>
                </a:cxn>
                <a:cxn ang="0">
                  <a:pos x="5083" y="7704"/>
                </a:cxn>
                <a:cxn ang="0">
                  <a:pos x="5022" y="7866"/>
                </a:cxn>
                <a:cxn ang="0">
                  <a:pos x="5044" y="7883"/>
                </a:cxn>
                <a:cxn ang="0">
                  <a:pos x="5118" y="7871"/>
                </a:cxn>
                <a:cxn ang="0">
                  <a:pos x="5297" y="7797"/>
                </a:cxn>
                <a:cxn ang="0">
                  <a:pos x="5420" y="7707"/>
                </a:cxn>
                <a:cxn ang="0">
                  <a:pos x="5496" y="7571"/>
                </a:cxn>
                <a:cxn ang="0">
                  <a:pos x="5586" y="7309"/>
                </a:cxn>
                <a:cxn ang="0">
                  <a:pos x="5650" y="7107"/>
                </a:cxn>
                <a:cxn ang="0">
                  <a:pos x="5647" y="7327"/>
                </a:cxn>
                <a:cxn ang="0">
                  <a:pos x="5617" y="7491"/>
                </a:cxn>
                <a:cxn ang="0">
                  <a:pos x="5550" y="7655"/>
                </a:cxn>
                <a:cxn ang="0">
                  <a:pos x="5497" y="7760"/>
                </a:cxn>
                <a:cxn ang="0">
                  <a:pos x="5558" y="7757"/>
                </a:cxn>
                <a:cxn ang="0">
                  <a:pos x="5721" y="7689"/>
                </a:cxn>
                <a:cxn ang="0">
                  <a:pos x="5966" y="7548"/>
                </a:cxn>
                <a:cxn ang="0">
                  <a:pos x="6089" y="7450"/>
                </a:cxn>
                <a:cxn ang="0">
                  <a:pos x="6202" y="7237"/>
                </a:cxn>
                <a:cxn ang="0">
                  <a:pos x="6341" y="6854"/>
                </a:cxn>
                <a:cxn ang="0">
                  <a:pos x="6454" y="6423"/>
                </a:cxn>
                <a:cxn ang="0">
                  <a:pos x="6548" y="5944"/>
                </a:cxn>
                <a:cxn ang="0">
                  <a:pos x="6666" y="5144"/>
                </a:cxn>
                <a:cxn ang="0">
                  <a:pos x="6782" y="3147"/>
                </a:cxn>
                <a:cxn ang="0">
                  <a:pos x="6493" y="1628"/>
                </a:cxn>
                <a:cxn ang="0">
                  <a:pos x="5859" y="691"/>
                </a:cxn>
                <a:cxn ang="0">
                  <a:pos x="4975" y="197"/>
                </a:cxn>
                <a:cxn ang="0">
                  <a:pos x="3935" y="16"/>
                </a:cxn>
              </a:cxnLst>
              <a:rect l="0" t="0" r="r" b="b"/>
              <a:pathLst>
                <a:path w="6790" h="7972">
                  <a:moveTo>
                    <a:pt x="3387" y="0"/>
                  </a:moveTo>
                  <a:lnTo>
                    <a:pt x="3382" y="0"/>
                  </a:lnTo>
                  <a:lnTo>
                    <a:pt x="3378" y="0"/>
                  </a:lnTo>
                  <a:lnTo>
                    <a:pt x="3374" y="0"/>
                  </a:lnTo>
                  <a:lnTo>
                    <a:pt x="3371" y="0"/>
                  </a:lnTo>
                  <a:lnTo>
                    <a:pt x="3187" y="2"/>
                  </a:lnTo>
                  <a:lnTo>
                    <a:pt x="3005" y="7"/>
                  </a:lnTo>
                  <a:lnTo>
                    <a:pt x="2825" y="18"/>
                  </a:lnTo>
                  <a:lnTo>
                    <a:pt x="2647" y="34"/>
                  </a:lnTo>
                  <a:lnTo>
                    <a:pt x="2472" y="55"/>
                  </a:lnTo>
                  <a:lnTo>
                    <a:pt x="2299" y="83"/>
                  </a:lnTo>
                  <a:lnTo>
                    <a:pt x="2131" y="118"/>
                  </a:lnTo>
                  <a:lnTo>
                    <a:pt x="1965" y="160"/>
                  </a:lnTo>
                  <a:lnTo>
                    <a:pt x="1803" y="211"/>
                  </a:lnTo>
                  <a:lnTo>
                    <a:pt x="1647" y="271"/>
                  </a:lnTo>
                  <a:lnTo>
                    <a:pt x="1495" y="339"/>
                  </a:lnTo>
                  <a:lnTo>
                    <a:pt x="1348" y="417"/>
                  </a:lnTo>
                  <a:lnTo>
                    <a:pt x="1207" y="506"/>
                  </a:lnTo>
                  <a:lnTo>
                    <a:pt x="1071" y="606"/>
                  </a:lnTo>
                  <a:lnTo>
                    <a:pt x="941" y="718"/>
                  </a:lnTo>
                  <a:lnTo>
                    <a:pt x="819" y="841"/>
                  </a:lnTo>
                  <a:lnTo>
                    <a:pt x="704" y="978"/>
                  </a:lnTo>
                  <a:lnTo>
                    <a:pt x="596" y="1128"/>
                  </a:lnTo>
                  <a:lnTo>
                    <a:pt x="495" y="1291"/>
                  </a:lnTo>
                  <a:lnTo>
                    <a:pt x="403" y="1470"/>
                  </a:lnTo>
                  <a:lnTo>
                    <a:pt x="319" y="1663"/>
                  </a:lnTo>
                  <a:lnTo>
                    <a:pt x="244" y="1872"/>
                  </a:lnTo>
                  <a:lnTo>
                    <a:pt x="179" y="2098"/>
                  </a:lnTo>
                  <a:lnTo>
                    <a:pt x="123" y="2340"/>
                  </a:lnTo>
                  <a:lnTo>
                    <a:pt x="77" y="2599"/>
                  </a:lnTo>
                  <a:lnTo>
                    <a:pt x="41" y="2877"/>
                  </a:lnTo>
                  <a:lnTo>
                    <a:pt x="17" y="3173"/>
                  </a:lnTo>
                  <a:lnTo>
                    <a:pt x="3" y="3488"/>
                  </a:lnTo>
                  <a:lnTo>
                    <a:pt x="0" y="3823"/>
                  </a:lnTo>
                  <a:lnTo>
                    <a:pt x="10" y="4178"/>
                  </a:lnTo>
                  <a:lnTo>
                    <a:pt x="32" y="4554"/>
                  </a:lnTo>
                  <a:lnTo>
                    <a:pt x="67" y="4952"/>
                  </a:lnTo>
                  <a:lnTo>
                    <a:pt x="90" y="5172"/>
                  </a:lnTo>
                  <a:lnTo>
                    <a:pt x="113" y="5383"/>
                  </a:lnTo>
                  <a:lnTo>
                    <a:pt x="126" y="5483"/>
                  </a:lnTo>
                  <a:lnTo>
                    <a:pt x="138" y="5581"/>
                  </a:lnTo>
                  <a:lnTo>
                    <a:pt x="150" y="5677"/>
                  </a:lnTo>
                  <a:lnTo>
                    <a:pt x="163" y="5770"/>
                  </a:lnTo>
                  <a:lnTo>
                    <a:pt x="176" y="5860"/>
                  </a:lnTo>
                  <a:lnTo>
                    <a:pt x="189" y="5949"/>
                  </a:lnTo>
                  <a:lnTo>
                    <a:pt x="203" y="6034"/>
                  </a:lnTo>
                  <a:lnTo>
                    <a:pt x="216" y="6117"/>
                  </a:lnTo>
                  <a:lnTo>
                    <a:pt x="230" y="6198"/>
                  </a:lnTo>
                  <a:lnTo>
                    <a:pt x="244" y="6276"/>
                  </a:lnTo>
                  <a:lnTo>
                    <a:pt x="258" y="6352"/>
                  </a:lnTo>
                  <a:lnTo>
                    <a:pt x="273" y="6424"/>
                  </a:lnTo>
                  <a:lnTo>
                    <a:pt x="287" y="6495"/>
                  </a:lnTo>
                  <a:lnTo>
                    <a:pt x="302" y="6563"/>
                  </a:lnTo>
                  <a:lnTo>
                    <a:pt x="317" y="6629"/>
                  </a:lnTo>
                  <a:lnTo>
                    <a:pt x="332" y="6692"/>
                  </a:lnTo>
                  <a:lnTo>
                    <a:pt x="348" y="6752"/>
                  </a:lnTo>
                  <a:lnTo>
                    <a:pt x="363" y="6811"/>
                  </a:lnTo>
                  <a:lnTo>
                    <a:pt x="379" y="6867"/>
                  </a:lnTo>
                  <a:lnTo>
                    <a:pt x="395" y="6921"/>
                  </a:lnTo>
                  <a:lnTo>
                    <a:pt x="411" y="6972"/>
                  </a:lnTo>
                  <a:lnTo>
                    <a:pt x="427" y="7021"/>
                  </a:lnTo>
                  <a:lnTo>
                    <a:pt x="443" y="7068"/>
                  </a:lnTo>
                  <a:lnTo>
                    <a:pt x="461" y="7112"/>
                  </a:lnTo>
                  <a:lnTo>
                    <a:pt x="477" y="7154"/>
                  </a:lnTo>
                  <a:lnTo>
                    <a:pt x="495" y="7194"/>
                  </a:lnTo>
                  <a:lnTo>
                    <a:pt x="512" y="7231"/>
                  </a:lnTo>
                  <a:lnTo>
                    <a:pt x="530" y="7266"/>
                  </a:lnTo>
                  <a:lnTo>
                    <a:pt x="540" y="7285"/>
                  </a:lnTo>
                  <a:lnTo>
                    <a:pt x="554" y="7303"/>
                  </a:lnTo>
                  <a:lnTo>
                    <a:pt x="568" y="7322"/>
                  </a:lnTo>
                  <a:lnTo>
                    <a:pt x="585" y="7342"/>
                  </a:lnTo>
                  <a:lnTo>
                    <a:pt x="604" y="7361"/>
                  </a:lnTo>
                  <a:lnTo>
                    <a:pt x="623" y="7381"/>
                  </a:lnTo>
                  <a:lnTo>
                    <a:pt x="646" y="7400"/>
                  </a:lnTo>
                  <a:lnTo>
                    <a:pt x="669" y="7420"/>
                  </a:lnTo>
                  <a:lnTo>
                    <a:pt x="693" y="7440"/>
                  </a:lnTo>
                  <a:lnTo>
                    <a:pt x="719" y="7460"/>
                  </a:lnTo>
                  <a:lnTo>
                    <a:pt x="745" y="7479"/>
                  </a:lnTo>
                  <a:lnTo>
                    <a:pt x="772" y="7498"/>
                  </a:lnTo>
                  <a:lnTo>
                    <a:pt x="799" y="7517"/>
                  </a:lnTo>
                  <a:lnTo>
                    <a:pt x="827" y="7535"/>
                  </a:lnTo>
                  <a:lnTo>
                    <a:pt x="856" y="7553"/>
                  </a:lnTo>
                  <a:lnTo>
                    <a:pt x="884" y="7570"/>
                  </a:lnTo>
                  <a:lnTo>
                    <a:pt x="940" y="7603"/>
                  </a:lnTo>
                  <a:lnTo>
                    <a:pt x="995" y="7633"/>
                  </a:lnTo>
                  <a:lnTo>
                    <a:pt x="1046" y="7660"/>
                  </a:lnTo>
                  <a:lnTo>
                    <a:pt x="1094" y="7682"/>
                  </a:lnTo>
                  <a:lnTo>
                    <a:pt x="1115" y="7692"/>
                  </a:lnTo>
                  <a:lnTo>
                    <a:pt x="1136" y="7700"/>
                  </a:lnTo>
                  <a:lnTo>
                    <a:pt x="1154" y="7707"/>
                  </a:lnTo>
                  <a:lnTo>
                    <a:pt x="1172" y="7712"/>
                  </a:lnTo>
                  <a:lnTo>
                    <a:pt x="1186" y="7716"/>
                  </a:lnTo>
                  <a:lnTo>
                    <a:pt x="1200" y="7720"/>
                  </a:lnTo>
                  <a:lnTo>
                    <a:pt x="1210" y="7721"/>
                  </a:lnTo>
                  <a:lnTo>
                    <a:pt x="1218" y="7720"/>
                  </a:lnTo>
                  <a:lnTo>
                    <a:pt x="1223" y="7718"/>
                  </a:lnTo>
                  <a:lnTo>
                    <a:pt x="1228" y="7712"/>
                  </a:lnTo>
                  <a:lnTo>
                    <a:pt x="1230" y="7706"/>
                  </a:lnTo>
                  <a:lnTo>
                    <a:pt x="1232" y="7697"/>
                  </a:lnTo>
                  <a:lnTo>
                    <a:pt x="1232" y="7687"/>
                  </a:lnTo>
                  <a:lnTo>
                    <a:pt x="1231" y="7674"/>
                  </a:lnTo>
                  <a:lnTo>
                    <a:pt x="1229" y="7661"/>
                  </a:lnTo>
                  <a:lnTo>
                    <a:pt x="1226" y="7644"/>
                  </a:lnTo>
                  <a:lnTo>
                    <a:pt x="1217" y="7608"/>
                  </a:lnTo>
                  <a:lnTo>
                    <a:pt x="1205" y="7566"/>
                  </a:lnTo>
                  <a:lnTo>
                    <a:pt x="1189" y="7519"/>
                  </a:lnTo>
                  <a:lnTo>
                    <a:pt x="1174" y="7466"/>
                  </a:lnTo>
                  <a:lnTo>
                    <a:pt x="1156" y="7410"/>
                  </a:lnTo>
                  <a:lnTo>
                    <a:pt x="1139" y="7350"/>
                  </a:lnTo>
                  <a:lnTo>
                    <a:pt x="1122" y="7286"/>
                  </a:lnTo>
                  <a:lnTo>
                    <a:pt x="1107" y="7220"/>
                  </a:lnTo>
                  <a:lnTo>
                    <a:pt x="1101" y="7187"/>
                  </a:lnTo>
                  <a:lnTo>
                    <a:pt x="1095" y="7153"/>
                  </a:lnTo>
                  <a:lnTo>
                    <a:pt x="1088" y="7118"/>
                  </a:lnTo>
                  <a:lnTo>
                    <a:pt x="1084" y="7083"/>
                  </a:lnTo>
                  <a:lnTo>
                    <a:pt x="1080" y="7049"/>
                  </a:lnTo>
                  <a:lnTo>
                    <a:pt x="1077" y="7013"/>
                  </a:lnTo>
                  <a:lnTo>
                    <a:pt x="1075" y="6978"/>
                  </a:lnTo>
                  <a:lnTo>
                    <a:pt x="1075" y="6943"/>
                  </a:lnTo>
                  <a:lnTo>
                    <a:pt x="1077" y="6950"/>
                  </a:lnTo>
                  <a:lnTo>
                    <a:pt x="1082" y="6970"/>
                  </a:lnTo>
                  <a:lnTo>
                    <a:pt x="1093" y="7001"/>
                  </a:lnTo>
                  <a:lnTo>
                    <a:pt x="1105" y="7041"/>
                  </a:lnTo>
                  <a:lnTo>
                    <a:pt x="1121" y="7090"/>
                  </a:lnTo>
                  <a:lnTo>
                    <a:pt x="1141" y="7147"/>
                  </a:lnTo>
                  <a:lnTo>
                    <a:pt x="1163" y="7209"/>
                  </a:lnTo>
                  <a:lnTo>
                    <a:pt x="1187" y="7274"/>
                  </a:lnTo>
                  <a:lnTo>
                    <a:pt x="1215" y="7343"/>
                  </a:lnTo>
                  <a:lnTo>
                    <a:pt x="1244" y="7412"/>
                  </a:lnTo>
                  <a:lnTo>
                    <a:pt x="1259" y="7447"/>
                  </a:lnTo>
                  <a:lnTo>
                    <a:pt x="1276" y="7481"/>
                  </a:lnTo>
                  <a:lnTo>
                    <a:pt x="1292" y="7515"/>
                  </a:lnTo>
                  <a:lnTo>
                    <a:pt x="1310" y="7549"/>
                  </a:lnTo>
                  <a:lnTo>
                    <a:pt x="1326" y="7581"/>
                  </a:lnTo>
                  <a:lnTo>
                    <a:pt x="1345" y="7612"/>
                  </a:lnTo>
                  <a:lnTo>
                    <a:pt x="1363" y="7643"/>
                  </a:lnTo>
                  <a:lnTo>
                    <a:pt x="1382" y="7672"/>
                  </a:lnTo>
                  <a:lnTo>
                    <a:pt x="1400" y="7700"/>
                  </a:lnTo>
                  <a:lnTo>
                    <a:pt x="1420" y="7726"/>
                  </a:lnTo>
                  <a:lnTo>
                    <a:pt x="1438" y="7749"/>
                  </a:lnTo>
                  <a:lnTo>
                    <a:pt x="1459" y="7772"/>
                  </a:lnTo>
                  <a:lnTo>
                    <a:pt x="1487" y="7793"/>
                  </a:lnTo>
                  <a:lnTo>
                    <a:pt x="1530" y="7811"/>
                  </a:lnTo>
                  <a:lnTo>
                    <a:pt x="1587" y="7830"/>
                  </a:lnTo>
                  <a:lnTo>
                    <a:pt x="1657" y="7847"/>
                  </a:lnTo>
                  <a:lnTo>
                    <a:pt x="1741" y="7863"/>
                  </a:lnTo>
                  <a:lnTo>
                    <a:pt x="1835" y="7878"/>
                  </a:lnTo>
                  <a:lnTo>
                    <a:pt x="1939" y="7892"/>
                  </a:lnTo>
                  <a:lnTo>
                    <a:pt x="2053" y="7904"/>
                  </a:lnTo>
                  <a:lnTo>
                    <a:pt x="2175" y="7916"/>
                  </a:lnTo>
                  <a:lnTo>
                    <a:pt x="2303" y="7927"/>
                  </a:lnTo>
                  <a:lnTo>
                    <a:pt x="2439" y="7936"/>
                  </a:lnTo>
                  <a:lnTo>
                    <a:pt x="2579" y="7944"/>
                  </a:lnTo>
                  <a:lnTo>
                    <a:pt x="2723" y="7951"/>
                  </a:lnTo>
                  <a:lnTo>
                    <a:pt x="2870" y="7958"/>
                  </a:lnTo>
                  <a:lnTo>
                    <a:pt x="3019" y="7963"/>
                  </a:lnTo>
                  <a:lnTo>
                    <a:pt x="3169" y="7967"/>
                  </a:lnTo>
                  <a:lnTo>
                    <a:pt x="3320" y="7970"/>
                  </a:lnTo>
                  <a:lnTo>
                    <a:pt x="3468" y="7972"/>
                  </a:lnTo>
                  <a:lnTo>
                    <a:pt x="3615" y="7972"/>
                  </a:lnTo>
                  <a:lnTo>
                    <a:pt x="3759" y="7972"/>
                  </a:lnTo>
                  <a:lnTo>
                    <a:pt x="3899" y="7971"/>
                  </a:lnTo>
                  <a:lnTo>
                    <a:pt x="4033" y="7968"/>
                  </a:lnTo>
                  <a:lnTo>
                    <a:pt x="4161" y="7965"/>
                  </a:lnTo>
                  <a:lnTo>
                    <a:pt x="4281" y="7960"/>
                  </a:lnTo>
                  <a:lnTo>
                    <a:pt x="4395" y="7954"/>
                  </a:lnTo>
                  <a:lnTo>
                    <a:pt x="4498" y="7947"/>
                  </a:lnTo>
                  <a:lnTo>
                    <a:pt x="4590" y="7940"/>
                  </a:lnTo>
                  <a:lnTo>
                    <a:pt x="4672" y="7931"/>
                  </a:lnTo>
                  <a:lnTo>
                    <a:pt x="4741" y="7921"/>
                  </a:lnTo>
                  <a:lnTo>
                    <a:pt x="4797" y="7910"/>
                  </a:lnTo>
                  <a:lnTo>
                    <a:pt x="4839" y="7898"/>
                  </a:lnTo>
                  <a:lnTo>
                    <a:pt x="4865" y="7884"/>
                  </a:lnTo>
                  <a:lnTo>
                    <a:pt x="4882" y="7871"/>
                  </a:lnTo>
                  <a:lnTo>
                    <a:pt x="4899" y="7857"/>
                  </a:lnTo>
                  <a:lnTo>
                    <a:pt x="4915" y="7841"/>
                  </a:lnTo>
                  <a:lnTo>
                    <a:pt x="4931" y="7826"/>
                  </a:lnTo>
                  <a:lnTo>
                    <a:pt x="4946" y="7809"/>
                  </a:lnTo>
                  <a:lnTo>
                    <a:pt x="4960" y="7794"/>
                  </a:lnTo>
                  <a:lnTo>
                    <a:pt x="4974" y="7776"/>
                  </a:lnTo>
                  <a:lnTo>
                    <a:pt x="4987" y="7760"/>
                  </a:lnTo>
                  <a:lnTo>
                    <a:pt x="5011" y="7726"/>
                  </a:lnTo>
                  <a:lnTo>
                    <a:pt x="5033" y="7693"/>
                  </a:lnTo>
                  <a:lnTo>
                    <a:pt x="5053" y="7659"/>
                  </a:lnTo>
                  <a:lnTo>
                    <a:pt x="5069" y="7627"/>
                  </a:lnTo>
                  <a:lnTo>
                    <a:pt x="5085" y="7597"/>
                  </a:lnTo>
                  <a:lnTo>
                    <a:pt x="5098" y="7569"/>
                  </a:lnTo>
                  <a:lnTo>
                    <a:pt x="5109" y="7543"/>
                  </a:lnTo>
                  <a:lnTo>
                    <a:pt x="5117" y="7522"/>
                  </a:lnTo>
                  <a:lnTo>
                    <a:pt x="5128" y="7490"/>
                  </a:lnTo>
                  <a:lnTo>
                    <a:pt x="5132" y="7479"/>
                  </a:lnTo>
                  <a:lnTo>
                    <a:pt x="5126" y="7519"/>
                  </a:lnTo>
                  <a:lnTo>
                    <a:pt x="5120" y="7556"/>
                  </a:lnTo>
                  <a:lnTo>
                    <a:pt x="5113" y="7591"/>
                  </a:lnTo>
                  <a:lnTo>
                    <a:pt x="5105" y="7623"/>
                  </a:lnTo>
                  <a:lnTo>
                    <a:pt x="5098" y="7652"/>
                  </a:lnTo>
                  <a:lnTo>
                    <a:pt x="5090" y="7678"/>
                  </a:lnTo>
                  <a:lnTo>
                    <a:pt x="5083" y="7704"/>
                  </a:lnTo>
                  <a:lnTo>
                    <a:pt x="5075" y="7727"/>
                  </a:lnTo>
                  <a:lnTo>
                    <a:pt x="5059" y="7767"/>
                  </a:lnTo>
                  <a:lnTo>
                    <a:pt x="5045" y="7802"/>
                  </a:lnTo>
                  <a:lnTo>
                    <a:pt x="5032" y="7833"/>
                  </a:lnTo>
                  <a:lnTo>
                    <a:pt x="5023" y="7860"/>
                  </a:lnTo>
                  <a:lnTo>
                    <a:pt x="5022" y="7866"/>
                  </a:lnTo>
                  <a:lnTo>
                    <a:pt x="5022" y="7871"/>
                  </a:lnTo>
                  <a:lnTo>
                    <a:pt x="5024" y="7875"/>
                  </a:lnTo>
                  <a:lnTo>
                    <a:pt x="5027" y="7878"/>
                  </a:lnTo>
                  <a:lnTo>
                    <a:pt x="5031" y="7880"/>
                  </a:lnTo>
                  <a:lnTo>
                    <a:pt x="5037" y="7882"/>
                  </a:lnTo>
                  <a:lnTo>
                    <a:pt x="5044" y="7883"/>
                  </a:lnTo>
                  <a:lnTo>
                    <a:pt x="5052" y="7883"/>
                  </a:lnTo>
                  <a:lnTo>
                    <a:pt x="5060" y="7883"/>
                  </a:lnTo>
                  <a:lnTo>
                    <a:pt x="5070" y="7882"/>
                  </a:lnTo>
                  <a:lnTo>
                    <a:pt x="5081" y="7880"/>
                  </a:lnTo>
                  <a:lnTo>
                    <a:pt x="5092" y="7878"/>
                  </a:lnTo>
                  <a:lnTo>
                    <a:pt x="5118" y="7871"/>
                  </a:lnTo>
                  <a:lnTo>
                    <a:pt x="5145" y="7863"/>
                  </a:lnTo>
                  <a:lnTo>
                    <a:pt x="5173" y="7852"/>
                  </a:lnTo>
                  <a:lnTo>
                    <a:pt x="5204" y="7840"/>
                  </a:lnTo>
                  <a:lnTo>
                    <a:pt x="5235" y="7827"/>
                  </a:lnTo>
                  <a:lnTo>
                    <a:pt x="5266" y="7812"/>
                  </a:lnTo>
                  <a:lnTo>
                    <a:pt x="5297" y="7797"/>
                  </a:lnTo>
                  <a:lnTo>
                    <a:pt x="5326" y="7781"/>
                  </a:lnTo>
                  <a:lnTo>
                    <a:pt x="5353" y="7765"/>
                  </a:lnTo>
                  <a:lnTo>
                    <a:pt x="5379" y="7748"/>
                  </a:lnTo>
                  <a:lnTo>
                    <a:pt x="5393" y="7737"/>
                  </a:lnTo>
                  <a:lnTo>
                    <a:pt x="5407" y="7724"/>
                  </a:lnTo>
                  <a:lnTo>
                    <a:pt x="5420" y="7707"/>
                  </a:lnTo>
                  <a:lnTo>
                    <a:pt x="5434" y="7689"/>
                  </a:lnTo>
                  <a:lnTo>
                    <a:pt x="5447" y="7669"/>
                  </a:lnTo>
                  <a:lnTo>
                    <a:pt x="5459" y="7646"/>
                  </a:lnTo>
                  <a:lnTo>
                    <a:pt x="5472" y="7623"/>
                  </a:lnTo>
                  <a:lnTo>
                    <a:pt x="5484" y="7597"/>
                  </a:lnTo>
                  <a:lnTo>
                    <a:pt x="5496" y="7571"/>
                  </a:lnTo>
                  <a:lnTo>
                    <a:pt x="5508" y="7543"/>
                  </a:lnTo>
                  <a:lnTo>
                    <a:pt x="5519" y="7516"/>
                  </a:lnTo>
                  <a:lnTo>
                    <a:pt x="5529" y="7486"/>
                  </a:lnTo>
                  <a:lnTo>
                    <a:pt x="5550" y="7427"/>
                  </a:lnTo>
                  <a:lnTo>
                    <a:pt x="5569" y="7367"/>
                  </a:lnTo>
                  <a:lnTo>
                    <a:pt x="5586" y="7309"/>
                  </a:lnTo>
                  <a:lnTo>
                    <a:pt x="5601" y="7253"/>
                  </a:lnTo>
                  <a:lnTo>
                    <a:pt x="5615" y="7203"/>
                  </a:lnTo>
                  <a:lnTo>
                    <a:pt x="5626" y="7157"/>
                  </a:lnTo>
                  <a:lnTo>
                    <a:pt x="5641" y="7089"/>
                  </a:lnTo>
                  <a:lnTo>
                    <a:pt x="5647" y="7064"/>
                  </a:lnTo>
                  <a:lnTo>
                    <a:pt x="5650" y="7107"/>
                  </a:lnTo>
                  <a:lnTo>
                    <a:pt x="5652" y="7148"/>
                  </a:lnTo>
                  <a:lnTo>
                    <a:pt x="5653" y="7187"/>
                  </a:lnTo>
                  <a:lnTo>
                    <a:pt x="5653" y="7224"/>
                  </a:lnTo>
                  <a:lnTo>
                    <a:pt x="5652" y="7260"/>
                  </a:lnTo>
                  <a:lnTo>
                    <a:pt x="5650" y="7294"/>
                  </a:lnTo>
                  <a:lnTo>
                    <a:pt x="5647" y="7327"/>
                  </a:lnTo>
                  <a:lnTo>
                    <a:pt x="5643" y="7358"/>
                  </a:lnTo>
                  <a:lnTo>
                    <a:pt x="5639" y="7387"/>
                  </a:lnTo>
                  <a:lnTo>
                    <a:pt x="5634" y="7416"/>
                  </a:lnTo>
                  <a:lnTo>
                    <a:pt x="5629" y="7441"/>
                  </a:lnTo>
                  <a:lnTo>
                    <a:pt x="5623" y="7467"/>
                  </a:lnTo>
                  <a:lnTo>
                    <a:pt x="5617" y="7491"/>
                  </a:lnTo>
                  <a:lnTo>
                    <a:pt x="5610" y="7514"/>
                  </a:lnTo>
                  <a:lnTo>
                    <a:pt x="5602" y="7535"/>
                  </a:lnTo>
                  <a:lnTo>
                    <a:pt x="5595" y="7556"/>
                  </a:lnTo>
                  <a:lnTo>
                    <a:pt x="5580" y="7593"/>
                  </a:lnTo>
                  <a:lnTo>
                    <a:pt x="5564" y="7626"/>
                  </a:lnTo>
                  <a:lnTo>
                    <a:pt x="5550" y="7655"/>
                  </a:lnTo>
                  <a:lnTo>
                    <a:pt x="5535" y="7680"/>
                  </a:lnTo>
                  <a:lnTo>
                    <a:pt x="5522" y="7702"/>
                  </a:lnTo>
                  <a:lnTo>
                    <a:pt x="5512" y="7722"/>
                  </a:lnTo>
                  <a:lnTo>
                    <a:pt x="5504" y="7739"/>
                  </a:lnTo>
                  <a:lnTo>
                    <a:pt x="5498" y="7754"/>
                  </a:lnTo>
                  <a:lnTo>
                    <a:pt x="5497" y="7760"/>
                  </a:lnTo>
                  <a:lnTo>
                    <a:pt x="5500" y="7764"/>
                  </a:lnTo>
                  <a:lnTo>
                    <a:pt x="5507" y="7766"/>
                  </a:lnTo>
                  <a:lnTo>
                    <a:pt x="5516" y="7766"/>
                  </a:lnTo>
                  <a:lnTo>
                    <a:pt x="5528" y="7765"/>
                  </a:lnTo>
                  <a:lnTo>
                    <a:pt x="5542" y="7762"/>
                  </a:lnTo>
                  <a:lnTo>
                    <a:pt x="5558" y="7757"/>
                  </a:lnTo>
                  <a:lnTo>
                    <a:pt x="5577" y="7752"/>
                  </a:lnTo>
                  <a:lnTo>
                    <a:pt x="5597" y="7743"/>
                  </a:lnTo>
                  <a:lnTo>
                    <a:pt x="5620" y="7735"/>
                  </a:lnTo>
                  <a:lnTo>
                    <a:pt x="5643" y="7725"/>
                  </a:lnTo>
                  <a:lnTo>
                    <a:pt x="5668" y="7713"/>
                  </a:lnTo>
                  <a:lnTo>
                    <a:pt x="5721" y="7689"/>
                  </a:lnTo>
                  <a:lnTo>
                    <a:pt x="5775" y="7661"/>
                  </a:lnTo>
                  <a:lnTo>
                    <a:pt x="5832" y="7630"/>
                  </a:lnTo>
                  <a:lnTo>
                    <a:pt x="5887" y="7598"/>
                  </a:lnTo>
                  <a:lnTo>
                    <a:pt x="5915" y="7582"/>
                  </a:lnTo>
                  <a:lnTo>
                    <a:pt x="5942" y="7564"/>
                  </a:lnTo>
                  <a:lnTo>
                    <a:pt x="5966" y="7548"/>
                  </a:lnTo>
                  <a:lnTo>
                    <a:pt x="5991" y="7531"/>
                  </a:lnTo>
                  <a:lnTo>
                    <a:pt x="6014" y="7514"/>
                  </a:lnTo>
                  <a:lnTo>
                    <a:pt x="6035" y="7497"/>
                  </a:lnTo>
                  <a:lnTo>
                    <a:pt x="6055" y="7482"/>
                  </a:lnTo>
                  <a:lnTo>
                    <a:pt x="6073" y="7465"/>
                  </a:lnTo>
                  <a:lnTo>
                    <a:pt x="6089" y="7450"/>
                  </a:lnTo>
                  <a:lnTo>
                    <a:pt x="6102" y="7435"/>
                  </a:lnTo>
                  <a:lnTo>
                    <a:pt x="6114" y="7421"/>
                  </a:lnTo>
                  <a:lnTo>
                    <a:pt x="6122" y="7409"/>
                  </a:lnTo>
                  <a:lnTo>
                    <a:pt x="6150" y="7353"/>
                  </a:lnTo>
                  <a:lnTo>
                    <a:pt x="6176" y="7295"/>
                  </a:lnTo>
                  <a:lnTo>
                    <a:pt x="6202" y="7237"/>
                  </a:lnTo>
                  <a:lnTo>
                    <a:pt x="6228" y="7177"/>
                  </a:lnTo>
                  <a:lnTo>
                    <a:pt x="6251" y="7115"/>
                  </a:lnTo>
                  <a:lnTo>
                    <a:pt x="6275" y="7052"/>
                  </a:lnTo>
                  <a:lnTo>
                    <a:pt x="6298" y="6987"/>
                  </a:lnTo>
                  <a:lnTo>
                    <a:pt x="6319" y="6922"/>
                  </a:lnTo>
                  <a:lnTo>
                    <a:pt x="6341" y="6854"/>
                  </a:lnTo>
                  <a:lnTo>
                    <a:pt x="6361" y="6786"/>
                  </a:lnTo>
                  <a:lnTo>
                    <a:pt x="6381" y="6716"/>
                  </a:lnTo>
                  <a:lnTo>
                    <a:pt x="6401" y="6645"/>
                  </a:lnTo>
                  <a:lnTo>
                    <a:pt x="6419" y="6572"/>
                  </a:lnTo>
                  <a:lnTo>
                    <a:pt x="6437" y="6498"/>
                  </a:lnTo>
                  <a:lnTo>
                    <a:pt x="6454" y="6423"/>
                  </a:lnTo>
                  <a:lnTo>
                    <a:pt x="6471" y="6347"/>
                  </a:lnTo>
                  <a:lnTo>
                    <a:pt x="6487" y="6268"/>
                  </a:lnTo>
                  <a:lnTo>
                    <a:pt x="6502" y="6189"/>
                  </a:lnTo>
                  <a:lnTo>
                    <a:pt x="6518" y="6109"/>
                  </a:lnTo>
                  <a:lnTo>
                    <a:pt x="6533" y="6027"/>
                  </a:lnTo>
                  <a:lnTo>
                    <a:pt x="6548" y="5944"/>
                  </a:lnTo>
                  <a:lnTo>
                    <a:pt x="6562" y="5860"/>
                  </a:lnTo>
                  <a:lnTo>
                    <a:pt x="6575" y="5775"/>
                  </a:lnTo>
                  <a:lnTo>
                    <a:pt x="6589" y="5688"/>
                  </a:lnTo>
                  <a:lnTo>
                    <a:pt x="6616" y="5511"/>
                  </a:lnTo>
                  <a:lnTo>
                    <a:pt x="6641" y="5330"/>
                  </a:lnTo>
                  <a:lnTo>
                    <a:pt x="6666" y="5144"/>
                  </a:lnTo>
                  <a:lnTo>
                    <a:pt x="6691" y="4952"/>
                  </a:lnTo>
                  <a:lnTo>
                    <a:pt x="6736" y="4548"/>
                  </a:lnTo>
                  <a:lnTo>
                    <a:pt x="6768" y="4166"/>
                  </a:lnTo>
                  <a:lnTo>
                    <a:pt x="6785" y="3806"/>
                  </a:lnTo>
                  <a:lnTo>
                    <a:pt x="6790" y="3466"/>
                  </a:lnTo>
                  <a:lnTo>
                    <a:pt x="6782" y="3147"/>
                  </a:lnTo>
                  <a:lnTo>
                    <a:pt x="6763" y="2848"/>
                  </a:lnTo>
                  <a:lnTo>
                    <a:pt x="6731" y="2569"/>
                  </a:lnTo>
                  <a:lnTo>
                    <a:pt x="6688" y="2307"/>
                  </a:lnTo>
                  <a:lnTo>
                    <a:pt x="6633" y="2064"/>
                  </a:lnTo>
                  <a:lnTo>
                    <a:pt x="6568" y="1837"/>
                  </a:lnTo>
                  <a:lnTo>
                    <a:pt x="6493" y="1628"/>
                  </a:lnTo>
                  <a:lnTo>
                    <a:pt x="6409" y="1436"/>
                  </a:lnTo>
                  <a:lnTo>
                    <a:pt x="6316" y="1258"/>
                  </a:lnTo>
                  <a:lnTo>
                    <a:pt x="6213" y="1096"/>
                  </a:lnTo>
                  <a:lnTo>
                    <a:pt x="6103" y="947"/>
                  </a:lnTo>
                  <a:lnTo>
                    <a:pt x="5985" y="812"/>
                  </a:lnTo>
                  <a:lnTo>
                    <a:pt x="5859" y="691"/>
                  </a:lnTo>
                  <a:lnTo>
                    <a:pt x="5727" y="581"/>
                  </a:lnTo>
                  <a:lnTo>
                    <a:pt x="5588" y="484"/>
                  </a:lnTo>
                  <a:lnTo>
                    <a:pt x="5442" y="397"/>
                  </a:lnTo>
                  <a:lnTo>
                    <a:pt x="5292" y="321"/>
                  </a:lnTo>
                  <a:lnTo>
                    <a:pt x="5135" y="255"/>
                  </a:lnTo>
                  <a:lnTo>
                    <a:pt x="4975" y="197"/>
                  </a:lnTo>
                  <a:lnTo>
                    <a:pt x="4809" y="149"/>
                  </a:lnTo>
                  <a:lnTo>
                    <a:pt x="4641" y="109"/>
                  </a:lnTo>
                  <a:lnTo>
                    <a:pt x="4469" y="77"/>
                  </a:lnTo>
                  <a:lnTo>
                    <a:pt x="4293" y="50"/>
                  </a:lnTo>
                  <a:lnTo>
                    <a:pt x="4115" y="31"/>
                  </a:lnTo>
                  <a:lnTo>
                    <a:pt x="3935" y="16"/>
                  </a:lnTo>
                  <a:lnTo>
                    <a:pt x="3753" y="6"/>
                  </a:lnTo>
                  <a:lnTo>
                    <a:pt x="3570" y="1"/>
                  </a:lnTo>
                  <a:lnTo>
                    <a:pt x="3387" y="0"/>
                  </a:lnTo>
                  <a:close/>
                </a:path>
              </a:pathLst>
            </a:custGeom>
            <a:solidFill>
              <a:srgbClr val="6C48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7" name="Freeform 9"/>
            <p:cNvSpPr>
              <a:spLocks/>
            </p:cNvSpPr>
            <p:nvPr/>
          </p:nvSpPr>
          <p:spPr bwMode="auto">
            <a:xfrm>
              <a:off x="2652" y="1813"/>
              <a:ext cx="157" cy="144"/>
            </a:xfrm>
            <a:custGeom>
              <a:avLst/>
              <a:gdLst/>
              <a:ahLst/>
              <a:cxnLst>
                <a:cxn ang="0">
                  <a:pos x="1005" y="20"/>
                </a:cxn>
                <a:cxn ang="0">
                  <a:pos x="937" y="4"/>
                </a:cxn>
                <a:cxn ang="0">
                  <a:pos x="866" y="0"/>
                </a:cxn>
                <a:cxn ang="0">
                  <a:pos x="793" y="7"/>
                </a:cxn>
                <a:cxn ang="0">
                  <a:pos x="719" y="25"/>
                </a:cxn>
                <a:cxn ang="0">
                  <a:pos x="645" y="54"/>
                </a:cxn>
                <a:cxn ang="0">
                  <a:pos x="570" y="95"/>
                </a:cxn>
                <a:cxn ang="0">
                  <a:pos x="497" y="146"/>
                </a:cxn>
                <a:cxn ang="0">
                  <a:pos x="425" y="209"/>
                </a:cxn>
                <a:cxn ang="0">
                  <a:pos x="355" y="282"/>
                </a:cxn>
                <a:cxn ang="0">
                  <a:pos x="289" y="365"/>
                </a:cxn>
                <a:cxn ang="0">
                  <a:pos x="225" y="459"/>
                </a:cxn>
                <a:cxn ang="0">
                  <a:pos x="165" y="564"/>
                </a:cxn>
                <a:cxn ang="0">
                  <a:pos x="111" y="678"/>
                </a:cxn>
                <a:cxn ang="0">
                  <a:pos x="61" y="804"/>
                </a:cxn>
                <a:cxn ang="0">
                  <a:pos x="18" y="939"/>
                </a:cxn>
                <a:cxn ang="0">
                  <a:pos x="628" y="1150"/>
                </a:cxn>
                <a:cxn ang="0">
                  <a:pos x="648" y="1100"/>
                </a:cxn>
                <a:cxn ang="0">
                  <a:pos x="671" y="1051"/>
                </a:cxn>
                <a:cxn ang="0">
                  <a:pos x="698" y="1005"/>
                </a:cxn>
                <a:cxn ang="0">
                  <a:pos x="729" y="962"/>
                </a:cxn>
                <a:cxn ang="0">
                  <a:pos x="762" y="920"/>
                </a:cxn>
                <a:cxn ang="0">
                  <a:pos x="797" y="881"/>
                </a:cxn>
                <a:cxn ang="0">
                  <a:pos x="869" y="810"/>
                </a:cxn>
                <a:cxn ang="0">
                  <a:pos x="941" y="747"/>
                </a:cxn>
                <a:cxn ang="0">
                  <a:pos x="1009" y="693"/>
                </a:cxn>
                <a:cxn ang="0">
                  <a:pos x="1065" y="646"/>
                </a:cxn>
                <a:cxn ang="0">
                  <a:pos x="1107" y="607"/>
                </a:cxn>
                <a:cxn ang="0">
                  <a:pos x="1154" y="552"/>
                </a:cxn>
                <a:cxn ang="0">
                  <a:pos x="1191" y="499"/>
                </a:cxn>
                <a:cxn ang="0">
                  <a:pos x="1219" y="448"/>
                </a:cxn>
                <a:cxn ang="0">
                  <a:pos x="1237" y="399"/>
                </a:cxn>
                <a:cxn ang="0">
                  <a:pos x="1248" y="354"/>
                </a:cxn>
                <a:cxn ang="0">
                  <a:pos x="1251" y="311"/>
                </a:cxn>
                <a:cxn ang="0">
                  <a:pos x="1248" y="270"/>
                </a:cxn>
                <a:cxn ang="0">
                  <a:pos x="1239" y="232"/>
                </a:cxn>
                <a:cxn ang="0">
                  <a:pos x="1226" y="197"/>
                </a:cxn>
                <a:cxn ang="0">
                  <a:pos x="1206" y="165"/>
                </a:cxn>
                <a:cxn ang="0">
                  <a:pos x="1184" y="136"/>
                </a:cxn>
                <a:cxn ang="0">
                  <a:pos x="1159" y="109"/>
                </a:cxn>
                <a:cxn ang="0">
                  <a:pos x="1130" y="85"/>
                </a:cxn>
                <a:cxn ang="0">
                  <a:pos x="1100" y="64"/>
                </a:cxn>
                <a:cxn ang="0">
                  <a:pos x="1069" y="47"/>
                </a:cxn>
                <a:cxn ang="0">
                  <a:pos x="1039" y="33"/>
                </a:cxn>
              </a:cxnLst>
              <a:rect l="0" t="0" r="r" b="b"/>
              <a:pathLst>
                <a:path w="1251" h="1150">
                  <a:moveTo>
                    <a:pt x="1039" y="33"/>
                  </a:moveTo>
                  <a:lnTo>
                    <a:pt x="1005" y="20"/>
                  </a:lnTo>
                  <a:lnTo>
                    <a:pt x="971" y="11"/>
                  </a:lnTo>
                  <a:lnTo>
                    <a:pt x="937" y="4"/>
                  </a:lnTo>
                  <a:lnTo>
                    <a:pt x="902" y="1"/>
                  </a:lnTo>
                  <a:lnTo>
                    <a:pt x="866" y="0"/>
                  </a:lnTo>
                  <a:lnTo>
                    <a:pt x="830" y="2"/>
                  </a:lnTo>
                  <a:lnTo>
                    <a:pt x="793" y="7"/>
                  </a:lnTo>
                  <a:lnTo>
                    <a:pt x="756" y="14"/>
                  </a:lnTo>
                  <a:lnTo>
                    <a:pt x="719" y="25"/>
                  </a:lnTo>
                  <a:lnTo>
                    <a:pt x="682" y="39"/>
                  </a:lnTo>
                  <a:lnTo>
                    <a:pt x="645" y="54"/>
                  </a:lnTo>
                  <a:lnTo>
                    <a:pt x="608" y="74"/>
                  </a:lnTo>
                  <a:lnTo>
                    <a:pt x="570" y="95"/>
                  </a:lnTo>
                  <a:lnTo>
                    <a:pt x="533" y="119"/>
                  </a:lnTo>
                  <a:lnTo>
                    <a:pt x="497" y="146"/>
                  </a:lnTo>
                  <a:lnTo>
                    <a:pt x="461" y="176"/>
                  </a:lnTo>
                  <a:lnTo>
                    <a:pt x="425" y="209"/>
                  </a:lnTo>
                  <a:lnTo>
                    <a:pt x="390" y="244"/>
                  </a:lnTo>
                  <a:lnTo>
                    <a:pt x="355" y="282"/>
                  </a:lnTo>
                  <a:lnTo>
                    <a:pt x="322" y="322"/>
                  </a:lnTo>
                  <a:lnTo>
                    <a:pt x="289" y="365"/>
                  </a:lnTo>
                  <a:lnTo>
                    <a:pt x="256" y="411"/>
                  </a:lnTo>
                  <a:lnTo>
                    <a:pt x="225" y="459"/>
                  </a:lnTo>
                  <a:lnTo>
                    <a:pt x="195" y="510"/>
                  </a:lnTo>
                  <a:lnTo>
                    <a:pt x="165" y="564"/>
                  </a:lnTo>
                  <a:lnTo>
                    <a:pt x="137" y="620"/>
                  </a:lnTo>
                  <a:lnTo>
                    <a:pt x="111" y="678"/>
                  </a:lnTo>
                  <a:lnTo>
                    <a:pt x="85" y="740"/>
                  </a:lnTo>
                  <a:lnTo>
                    <a:pt x="61" y="804"/>
                  </a:lnTo>
                  <a:lnTo>
                    <a:pt x="39" y="870"/>
                  </a:lnTo>
                  <a:lnTo>
                    <a:pt x="18" y="939"/>
                  </a:lnTo>
                  <a:lnTo>
                    <a:pt x="0" y="1010"/>
                  </a:lnTo>
                  <a:lnTo>
                    <a:pt x="628" y="1150"/>
                  </a:lnTo>
                  <a:lnTo>
                    <a:pt x="637" y="1124"/>
                  </a:lnTo>
                  <a:lnTo>
                    <a:pt x="648" y="1100"/>
                  </a:lnTo>
                  <a:lnTo>
                    <a:pt x="659" y="1075"/>
                  </a:lnTo>
                  <a:lnTo>
                    <a:pt x="671" y="1051"/>
                  </a:lnTo>
                  <a:lnTo>
                    <a:pt x="684" y="1027"/>
                  </a:lnTo>
                  <a:lnTo>
                    <a:pt x="698" y="1005"/>
                  </a:lnTo>
                  <a:lnTo>
                    <a:pt x="713" y="983"/>
                  </a:lnTo>
                  <a:lnTo>
                    <a:pt x="729" y="962"/>
                  </a:lnTo>
                  <a:lnTo>
                    <a:pt x="744" y="940"/>
                  </a:lnTo>
                  <a:lnTo>
                    <a:pt x="762" y="920"/>
                  </a:lnTo>
                  <a:lnTo>
                    <a:pt x="778" y="900"/>
                  </a:lnTo>
                  <a:lnTo>
                    <a:pt x="797" y="881"/>
                  </a:lnTo>
                  <a:lnTo>
                    <a:pt x="832" y="844"/>
                  </a:lnTo>
                  <a:lnTo>
                    <a:pt x="869" y="810"/>
                  </a:lnTo>
                  <a:lnTo>
                    <a:pt x="905" y="777"/>
                  </a:lnTo>
                  <a:lnTo>
                    <a:pt x="941" y="747"/>
                  </a:lnTo>
                  <a:lnTo>
                    <a:pt x="976" y="720"/>
                  </a:lnTo>
                  <a:lnTo>
                    <a:pt x="1009" y="693"/>
                  </a:lnTo>
                  <a:lnTo>
                    <a:pt x="1039" y="669"/>
                  </a:lnTo>
                  <a:lnTo>
                    <a:pt x="1065" y="646"/>
                  </a:lnTo>
                  <a:lnTo>
                    <a:pt x="1088" y="626"/>
                  </a:lnTo>
                  <a:lnTo>
                    <a:pt x="1107" y="607"/>
                  </a:lnTo>
                  <a:lnTo>
                    <a:pt x="1132" y="579"/>
                  </a:lnTo>
                  <a:lnTo>
                    <a:pt x="1154" y="552"/>
                  </a:lnTo>
                  <a:lnTo>
                    <a:pt x="1173" y="525"/>
                  </a:lnTo>
                  <a:lnTo>
                    <a:pt x="1191" y="499"/>
                  </a:lnTo>
                  <a:lnTo>
                    <a:pt x="1205" y="473"/>
                  </a:lnTo>
                  <a:lnTo>
                    <a:pt x="1219" y="448"/>
                  </a:lnTo>
                  <a:lnTo>
                    <a:pt x="1229" y="424"/>
                  </a:lnTo>
                  <a:lnTo>
                    <a:pt x="1237" y="399"/>
                  </a:lnTo>
                  <a:lnTo>
                    <a:pt x="1243" y="377"/>
                  </a:lnTo>
                  <a:lnTo>
                    <a:pt x="1248" y="354"/>
                  </a:lnTo>
                  <a:lnTo>
                    <a:pt x="1250" y="332"/>
                  </a:lnTo>
                  <a:lnTo>
                    <a:pt x="1251" y="311"/>
                  </a:lnTo>
                  <a:lnTo>
                    <a:pt x="1250" y="290"/>
                  </a:lnTo>
                  <a:lnTo>
                    <a:pt x="1248" y="270"/>
                  </a:lnTo>
                  <a:lnTo>
                    <a:pt x="1244" y="251"/>
                  </a:lnTo>
                  <a:lnTo>
                    <a:pt x="1239" y="232"/>
                  </a:lnTo>
                  <a:lnTo>
                    <a:pt x="1233" y="215"/>
                  </a:lnTo>
                  <a:lnTo>
                    <a:pt x="1226" y="197"/>
                  </a:lnTo>
                  <a:lnTo>
                    <a:pt x="1216" y="181"/>
                  </a:lnTo>
                  <a:lnTo>
                    <a:pt x="1206" y="165"/>
                  </a:lnTo>
                  <a:lnTo>
                    <a:pt x="1196" y="150"/>
                  </a:lnTo>
                  <a:lnTo>
                    <a:pt x="1184" y="136"/>
                  </a:lnTo>
                  <a:lnTo>
                    <a:pt x="1171" y="122"/>
                  </a:lnTo>
                  <a:lnTo>
                    <a:pt x="1159" y="109"/>
                  </a:lnTo>
                  <a:lnTo>
                    <a:pt x="1144" y="97"/>
                  </a:lnTo>
                  <a:lnTo>
                    <a:pt x="1130" y="85"/>
                  </a:lnTo>
                  <a:lnTo>
                    <a:pt x="1116" y="75"/>
                  </a:lnTo>
                  <a:lnTo>
                    <a:pt x="1100" y="64"/>
                  </a:lnTo>
                  <a:lnTo>
                    <a:pt x="1085" y="55"/>
                  </a:lnTo>
                  <a:lnTo>
                    <a:pt x="1069" y="47"/>
                  </a:lnTo>
                  <a:lnTo>
                    <a:pt x="1054" y="39"/>
                  </a:lnTo>
                  <a:lnTo>
                    <a:pt x="1039" y="33"/>
                  </a:lnTo>
                  <a:close/>
                </a:path>
              </a:pathLst>
            </a:custGeom>
            <a:solidFill>
              <a:srgbClr val="EAD8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8" name="Freeform 10"/>
            <p:cNvSpPr>
              <a:spLocks/>
            </p:cNvSpPr>
            <p:nvPr/>
          </p:nvSpPr>
          <p:spPr bwMode="auto">
            <a:xfrm>
              <a:off x="2778" y="1815"/>
              <a:ext cx="5" cy="3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10" y="3"/>
                </a:cxn>
                <a:cxn ang="0">
                  <a:pos x="20" y="5"/>
                </a:cxn>
                <a:cxn ang="0">
                  <a:pos x="29" y="13"/>
                </a:cxn>
                <a:cxn ang="0">
                  <a:pos x="39" y="19"/>
                </a:cxn>
                <a:cxn ang="0">
                  <a:pos x="30" y="15"/>
                </a:cxn>
                <a:cxn ang="0">
                  <a:pos x="21" y="9"/>
                </a:cxn>
                <a:cxn ang="0">
                  <a:pos x="12" y="5"/>
                </a:cxn>
                <a:cxn ang="0">
                  <a:pos x="3" y="1"/>
                </a:cxn>
              </a:cxnLst>
              <a:rect l="0" t="0" r="r" b="b"/>
              <a:pathLst>
                <a:path w="39" h="19">
                  <a:moveTo>
                    <a:pt x="3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0" y="5"/>
                  </a:lnTo>
                  <a:lnTo>
                    <a:pt x="29" y="13"/>
                  </a:lnTo>
                  <a:lnTo>
                    <a:pt x="39" y="19"/>
                  </a:lnTo>
                  <a:lnTo>
                    <a:pt x="30" y="15"/>
                  </a:lnTo>
                  <a:lnTo>
                    <a:pt x="21" y="9"/>
                  </a:lnTo>
                  <a:lnTo>
                    <a:pt x="12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D8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9" name="Freeform 11"/>
            <p:cNvSpPr>
              <a:spLocks/>
            </p:cNvSpPr>
            <p:nvPr/>
          </p:nvSpPr>
          <p:spPr bwMode="auto">
            <a:xfrm>
              <a:off x="2652" y="1813"/>
              <a:ext cx="133" cy="163"/>
            </a:xfrm>
            <a:custGeom>
              <a:avLst/>
              <a:gdLst/>
              <a:ahLst/>
              <a:cxnLst>
                <a:cxn ang="0">
                  <a:pos x="1031" y="31"/>
                </a:cxn>
                <a:cxn ang="0">
                  <a:pos x="970" y="39"/>
                </a:cxn>
                <a:cxn ang="0">
                  <a:pos x="906" y="54"/>
                </a:cxn>
                <a:cxn ang="0">
                  <a:pos x="842" y="79"/>
                </a:cxn>
                <a:cxn ang="0">
                  <a:pos x="779" y="111"/>
                </a:cxn>
                <a:cxn ang="0">
                  <a:pos x="715" y="151"/>
                </a:cxn>
                <a:cxn ang="0">
                  <a:pos x="654" y="199"/>
                </a:cxn>
                <a:cxn ang="0">
                  <a:pos x="593" y="255"/>
                </a:cxn>
                <a:cxn ang="0">
                  <a:pos x="533" y="319"/>
                </a:cxn>
                <a:cxn ang="0">
                  <a:pos x="476" y="390"/>
                </a:cxn>
                <a:cxn ang="0">
                  <a:pos x="421" y="469"/>
                </a:cxn>
                <a:cxn ang="0">
                  <a:pos x="370" y="557"/>
                </a:cxn>
                <a:cxn ang="0">
                  <a:pos x="322" y="651"/>
                </a:cxn>
                <a:cxn ang="0">
                  <a:pos x="276" y="753"/>
                </a:cxn>
                <a:cxn ang="0">
                  <a:pos x="235" y="862"/>
                </a:cxn>
                <a:cxn ang="0">
                  <a:pos x="199" y="979"/>
                </a:cxn>
                <a:cxn ang="0">
                  <a:pos x="174" y="1074"/>
                </a:cxn>
                <a:cxn ang="0">
                  <a:pos x="155" y="1135"/>
                </a:cxn>
                <a:cxn ang="0">
                  <a:pos x="135" y="1186"/>
                </a:cxn>
                <a:cxn ang="0">
                  <a:pos x="116" y="1228"/>
                </a:cxn>
                <a:cxn ang="0">
                  <a:pos x="96" y="1261"/>
                </a:cxn>
                <a:cxn ang="0">
                  <a:pos x="77" y="1285"/>
                </a:cxn>
                <a:cxn ang="0">
                  <a:pos x="59" y="1299"/>
                </a:cxn>
                <a:cxn ang="0">
                  <a:pos x="43" y="1306"/>
                </a:cxn>
                <a:cxn ang="0">
                  <a:pos x="28" y="1304"/>
                </a:cxn>
                <a:cxn ang="0">
                  <a:pos x="16" y="1291"/>
                </a:cxn>
                <a:cxn ang="0">
                  <a:pos x="7" y="1272"/>
                </a:cxn>
                <a:cxn ang="0">
                  <a:pos x="1" y="1243"/>
                </a:cxn>
                <a:cxn ang="0">
                  <a:pos x="0" y="1206"/>
                </a:cxn>
                <a:cxn ang="0">
                  <a:pos x="2" y="1159"/>
                </a:cxn>
                <a:cxn ang="0">
                  <a:pos x="8" y="1106"/>
                </a:cxn>
                <a:cxn ang="0">
                  <a:pos x="20" y="1044"/>
                </a:cxn>
                <a:cxn ang="0">
                  <a:pos x="48" y="939"/>
                </a:cxn>
                <a:cxn ang="0">
                  <a:pos x="90" y="804"/>
                </a:cxn>
                <a:cxn ang="0">
                  <a:pos x="139" y="679"/>
                </a:cxn>
                <a:cxn ang="0">
                  <a:pos x="194" y="565"/>
                </a:cxn>
                <a:cxn ang="0">
                  <a:pos x="253" y="461"/>
                </a:cxn>
                <a:cxn ang="0">
                  <a:pos x="316" y="367"/>
                </a:cxn>
                <a:cxn ang="0">
                  <a:pos x="382" y="284"/>
                </a:cxn>
                <a:cxn ang="0">
                  <a:pos x="452" y="211"/>
                </a:cxn>
                <a:cxn ang="0">
                  <a:pos x="523" y="149"/>
                </a:cxn>
                <a:cxn ang="0">
                  <a:pos x="596" y="97"/>
                </a:cxn>
                <a:cxn ang="0">
                  <a:pos x="670" y="56"/>
                </a:cxn>
                <a:cxn ang="0">
                  <a:pos x="744" y="26"/>
                </a:cxn>
                <a:cxn ang="0">
                  <a:pos x="817" y="8"/>
                </a:cxn>
                <a:cxn ang="0">
                  <a:pos x="890" y="0"/>
                </a:cxn>
                <a:cxn ang="0">
                  <a:pos x="961" y="4"/>
                </a:cxn>
                <a:cxn ang="0">
                  <a:pos x="1029" y="18"/>
                </a:cxn>
              </a:cxnLst>
              <a:rect l="0" t="0" r="r" b="b"/>
              <a:pathLst>
                <a:path w="1062" h="1306">
                  <a:moveTo>
                    <a:pt x="1062" y="31"/>
                  </a:moveTo>
                  <a:lnTo>
                    <a:pt x="1031" y="31"/>
                  </a:lnTo>
                  <a:lnTo>
                    <a:pt x="1000" y="34"/>
                  </a:lnTo>
                  <a:lnTo>
                    <a:pt x="970" y="39"/>
                  </a:lnTo>
                  <a:lnTo>
                    <a:pt x="938" y="46"/>
                  </a:lnTo>
                  <a:lnTo>
                    <a:pt x="906" y="54"/>
                  </a:lnTo>
                  <a:lnTo>
                    <a:pt x="874" y="66"/>
                  </a:lnTo>
                  <a:lnTo>
                    <a:pt x="842" y="79"/>
                  </a:lnTo>
                  <a:lnTo>
                    <a:pt x="811" y="93"/>
                  </a:lnTo>
                  <a:lnTo>
                    <a:pt x="779" y="111"/>
                  </a:lnTo>
                  <a:lnTo>
                    <a:pt x="747" y="129"/>
                  </a:lnTo>
                  <a:lnTo>
                    <a:pt x="715" y="151"/>
                  </a:lnTo>
                  <a:lnTo>
                    <a:pt x="685" y="174"/>
                  </a:lnTo>
                  <a:lnTo>
                    <a:pt x="654" y="199"/>
                  </a:lnTo>
                  <a:lnTo>
                    <a:pt x="623" y="226"/>
                  </a:lnTo>
                  <a:lnTo>
                    <a:pt x="593" y="255"/>
                  </a:lnTo>
                  <a:lnTo>
                    <a:pt x="563" y="286"/>
                  </a:lnTo>
                  <a:lnTo>
                    <a:pt x="533" y="319"/>
                  </a:lnTo>
                  <a:lnTo>
                    <a:pt x="505" y="354"/>
                  </a:lnTo>
                  <a:lnTo>
                    <a:pt x="476" y="390"/>
                  </a:lnTo>
                  <a:lnTo>
                    <a:pt x="448" y="429"/>
                  </a:lnTo>
                  <a:lnTo>
                    <a:pt x="421" y="469"/>
                  </a:lnTo>
                  <a:lnTo>
                    <a:pt x="396" y="513"/>
                  </a:lnTo>
                  <a:lnTo>
                    <a:pt x="370" y="557"/>
                  </a:lnTo>
                  <a:lnTo>
                    <a:pt x="345" y="603"/>
                  </a:lnTo>
                  <a:lnTo>
                    <a:pt x="322" y="651"/>
                  </a:lnTo>
                  <a:lnTo>
                    <a:pt x="298" y="701"/>
                  </a:lnTo>
                  <a:lnTo>
                    <a:pt x="276" y="753"/>
                  </a:lnTo>
                  <a:lnTo>
                    <a:pt x="256" y="806"/>
                  </a:lnTo>
                  <a:lnTo>
                    <a:pt x="235" y="862"/>
                  </a:lnTo>
                  <a:lnTo>
                    <a:pt x="217" y="919"/>
                  </a:lnTo>
                  <a:lnTo>
                    <a:pt x="199" y="979"/>
                  </a:lnTo>
                  <a:lnTo>
                    <a:pt x="184" y="1040"/>
                  </a:lnTo>
                  <a:lnTo>
                    <a:pt x="174" y="1074"/>
                  </a:lnTo>
                  <a:lnTo>
                    <a:pt x="165" y="1106"/>
                  </a:lnTo>
                  <a:lnTo>
                    <a:pt x="155" y="1135"/>
                  </a:lnTo>
                  <a:lnTo>
                    <a:pt x="146" y="1161"/>
                  </a:lnTo>
                  <a:lnTo>
                    <a:pt x="135" y="1186"/>
                  </a:lnTo>
                  <a:lnTo>
                    <a:pt x="126" y="1208"/>
                  </a:lnTo>
                  <a:lnTo>
                    <a:pt x="116" y="1228"/>
                  </a:lnTo>
                  <a:lnTo>
                    <a:pt x="105" y="1246"/>
                  </a:lnTo>
                  <a:lnTo>
                    <a:pt x="96" y="1261"/>
                  </a:lnTo>
                  <a:lnTo>
                    <a:pt x="87" y="1274"/>
                  </a:lnTo>
                  <a:lnTo>
                    <a:pt x="77" y="1285"/>
                  </a:lnTo>
                  <a:lnTo>
                    <a:pt x="67" y="1293"/>
                  </a:lnTo>
                  <a:lnTo>
                    <a:pt x="59" y="1299"/>
                  </a:lnTo>
                  <a:lnTo>
                    <a:pt x="51" y="1304"/>
                  </a:lnTo>
                  <a:lnTo>
                    <a:pt x="43" y="1306"/>
                  </a:lnTo>
                  <a:lnTo>
                    <a:pt x="36" y="1306"/>
                  </a:lnTo>
                  <a:lnTo>
                    <a:pt x="28" y="1304"/>
                  </a:lnTo>
                  <a:lnTo>
                    <a:pt x="22" y="1298"/>
                  </a:lnTo>
                  <a:lnTo>
                    <a:pt x="16" y="1291"/>
                  </a:lnTo>
                  <a:lnTo>
                    <a:pt x="11" y="1282"/>
                  </a:lnTo>
                  <a:lnTo>
                    <a:pt x="7" y="1272"/>
                  </a:lnTo>
                  <a:lnTo>
                    <a:pt x="4" y="1258"/>
                  </a:lnTo>
                  <a:lnTo>
                    <a:pt x="1" y="1243"/>
                  </a:lnTo>
                  <a:lnTo>
                    <a:pt x="0" y="1225"/>
                  </a:lnTo>
                  <a:lnTo>
                    <a:pt x="0" y="1206"/>
                  </a:lnTo>
                  <a:lnTo>
                    <a:pt x="0" y="1183"/>
                  </a:lnTo>
                  <a:lnTo>
                    <a:pt x="2" y="1159"/>
                  </a:lnTo>
                  <a:lnTo>
                    <a:pt x="5" y="1134"/>
                  </a:lnTo>
                  <a:lnTo>
                    <a:pt x="8" y="1106"/>
                  </a:lnTo>
                  <a:lnTo>
                    <a:pt x="14" y="1076"/>
                  </a:lnTo>
                  <a:lnTo>
                    <a:pt x="20" y="1044"/>
                  </a:lnTo>
                  <a:lnTo>
                    <a:pt x="28" y="1010"/>
                  </a:lnTo>
                  <a:lnTo>
                    <a:pt x="48" y="939"/>
                  </a:lnTo>
                  <a:lnTo>
                    <a:pt x="68" y="870"/>
                  </a:lnTo>
                  <a:lnTo>
                    <a:pt x="90" y="804"/>
                  </a:lnTo>
                  <a:lnTo>
                    <a:pt x="115" y="741"/>
                  </a:lnTo>
                  <a:lnTo>
                    <a:pt x="139" y="679"/>
                  </a:lnTo>
                  <a:lnTo>
                    <a:pt x="166" y="622"/>
                  </a:lnTo>
                  <a:lnTo>
                    <a:pt x="194" y="565"/>
                  </a:lnTo>
                  <a:lnTo>
                    <a:pt x="223" y="513"/>
                  </a:lnTo>
                  <a:lnTo>
                    <a:pt x="253" y="461"/>
                  </a:lnTo>
                  <a:lnTo>
                    <a:pt x="283" y="413"/>
                  </a:lnTo>
                  <a:lnTo>
                    <a:pt x="316" y="367"/>
                  </a:lnTo>
                  <a:lnTo>
                    <a:pt x="349" y="324"/>
                  </a:lnTo>
                  <a:lnTo>
                    <a:pt x="382" y="284"/>
                  </a:lnTo>
                  <a:lnTo>
                    <a:pt x="417" y="246"/>
                  </a:lnTo>
                  <a:lnTo>
                    <a:pt x="452" y="211"/>
                  </a:lnTo>
                  <a:lnTo>
                    <a:pt x="487" y="179"/>
                  </a:lnTo>
                  <a:lnTo>
                    <a:pt x="523" y="149"/>
                  </a:lnTo>
                  <a:lnTo>
                    <a:pt x="560" y="121"/>
                  </a:lnTo>
                  <a:lnTo>
                    <a:pt x="596" y="97"/>
                  </a:lnTo>
                  <a:lnTo>
                    <a:pt x="633" y="75"/>
                  </a:lnTo>
                  <a:lnTo>
                    <a:pt x="670" y="56"/>
                  </a:lnTo>
                  <a:lnTo>
                    <a:pt x="707" y="40"/>
                  </a:lnTo>
                  <a:lnTo>
                    <a:pt x="744" y="26"/>
                  </a:lnTo>
                  <a:lnTo>
                    <a:pt x="781" y="16"/>
                  </a:lnTo>
                  <a:lnTo>
                    <a:pt x="817" y="8"/>
                  </a:lnTo>
                  <a:lnTo>
                    <a:pt x="854" y="3"/>
                  </a:lnTo>
                  <a:lnTo>
                    <a:pt x="890" y="0"/>
                  </a:lnTo>
                  <a:lnTo>
                    <a:pt x="925" y="1"/>
                  </a:lnTo>
                  <a:lnTo>
                    <a:pt x="961" y="4"/>
                  </a:lnTo>
                  <a:lnTo>
                    <a:pt x="995" y="10"/>
                  </a:lnTo>
                  <a:lnTo>
                    <a:pt x="1029" y="18"/>
                  </a:lnTo>
                  <a:lnTo>
                    <a:pt x="1062" y="31"/>
                  </a:lnTo>
                  <a:close/>
                </a:path>
              </a:pathLst>
            </a:custGeom>
            <a:solidFill>
              <a:srgbClr val="E5C1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0" name="Freeform 12"/>
            <p:cNvSpPr>
              <a:spLocks/>
            </p:cNvSpPr>
            <p:nvPr/>
          </p:nvSpPr>
          <p:spPr bwMode="auto">
            <a:xfrm>
              <a:off x="2943" y="1828"/>
              <a:ext cx="172" cy="255"/>
            </a:xfrm>
            <a:custGeom>
              <a:avLst/>
              <a:gdLst/>
              <a:ahLst/>
              <a:cxnLst>
                <a:cxn ang="0">
                  <a:pos x="1213" y="870"/>
                </a:cxn>
                <a:cxn ang="0">
                  <a:pos x="1141" y="679"/>
                </a:cxn>
                <a:cxn ang="0">
                  <a:pos x="1058" y="510"/>
                </a:cxn>
                <a:cxn ang="0">
                  <a:pos x="963" y="366"/>
                </a:cxn>
                <a:cxn ang="0">
                  <a:pos x="862" y="244"/>
                </a:cxn>
                <a:cxn ang="0">
                  <a:pos x="754" y="146"/>
                </a:cxn>
                <a:cxn ang="0">
                  <a:pos x="644" y="73"/>
                </a:cxn>
                <a:cxn ang="0">
                  <a:pos x="533" y="26"/>
                </a:cxn>
                <a:cxn ang="0">
                  <a:pos x="422" y="2"/>
                </a:cxn>
                <a:cxn ang="0">
                  <a:pos x="315" y="4"/>
                </a:cxn>
                <a:cxn ang="0">
                  <a:pos x="214" y="32"/>
                </a:cxn>
                <a:cxn ang="0">
                  <a:pos x="167" y="56"/>
                </a:cxn>
                <a:cxn ang="0">
                  <a:pos x="122" y="86"/>
                </a:cxn>
                <a:cxn ang="0">
                  <a:pos x="81" y="123"/>
                </a:cxn>
                <a:cxn ang="0">
                  <a:pos x="46" y="166"/>
                </a:cxn>
                <a:cxn ang="0">
                  <a:pos x="19" y="215"/>
                </a:cxn>
                <a:cxn ang="0">
                  <a:pos x="3" y="271"/>
                </a:cxn>
                <a:cxn ang="0">
                  <a:pos x="1" y="333"/>
                </a:cxn>
                <a:cxn ang="0">
                  <a:pos x="15" y="400"/>
                </a:cxn>
                <a:cxn ang="0">
                  <a:pos x="47" y="473"/>
                </a:cxn>
                <a:cxn ang="0">
                  <a:pos x="98" y="552"/>
                </a:cxn>
                <a:cxn ang="0">
                  <a:pos x="164" y="626"/>
                </a:cxn>
                <a:cxn ang="0">
                  <a:pos x="243" y="693"/>
                </a:cxn>
                <a:cxn ang="0">
                  <a:pos x="347" y="778"/>
                </a:cxn>
                <a:cxn ang="0">
                  <a:pos x="455" y="882"/>
                </a:cxn>
                <a:cxn ang="0">
                  <a:pos x="508" y="940"/>
                </a:cxn>
                <a:cxn ang="0">
                  <a:pos x="554" y="1005"/>
                </a:cxn>
                <a:cxn ang="0">
                  <a:pos x="593" y="1075"/>
                </a:cxn>
                <a:cxn ang="0">
                  <a:pos x="624" y="1151"/>
                </a:cxn>
                <a:cxn ang="0">
                  <a:pos x="653" y="1249"/>
                </a:cxn>
                <a:cxn ang="0">
                  <a:pos x="674" y="1349"/>
                </a:cxn>
                <a:cxn ang="0">
                  <a:pos x="696" y="1482"/>
                </a:cxn>
                <a:cxn ang="0">
                  <a:pos x="715" y="1673"/>
                </a:cxn>
                <a:cxn ang="0">
                  <a:pos x="725" y="1841"/>
                </a:cxn>
                <a:cxn ang="0">
                  <a:pos x="730" y="1975"/>
                </a:cxn>
                <a:cxn ang="0">
                  <a:pos x="1372" y="1978"/>
                </a:cxn>
                <a:cxn ang="0">
                  <a:pos x="1351" y="1927"/>
                </a:cxn>
                <a:cxn ang="0">
                  <a:pos x="1336" y="1863"/>
                </a:cxn>
                <a:cxn ang="0">
                  <a:pos x="1324" y="1760"/>
                </a:cxn>
                <a:cxn ang="0">
                  <a:pos x="1314" y="1577"/>
                </a:cxn>
                <a:cxn ang="0">
                  <a:pos x="1305" y="1370"/>
                </a:cxn>
                <a:cxn ang="0">
                  <a:pos x="1291" y="1225"/>
                </a:cxn>
                <a:cxn ang="0">
                  <a:pos x="1276" y="1117"/>
                </a:cxn>
                <a:cxn ang="0">
                  <a:pos x="1253" y="1009"/>
                </a:cxn>
              </a:cxnLst>
              <a:rect l="0" t="0" r="r" b="b"/>
              <a:pathLst>
                <a:path w="1372" h="2039">
                  <a:moveTo>
                    <a:pt x="1253" y="1009"/>
                  </a:moveTo>
                  <a:lnTo>
                    <a:pt x="1234" y="938"/>
                  </a:lnTo>
                  <a:lnTo>
                    <a:pt x="1213" y="870"/>
                  </a:lnTo>
                  <a:lnTo>
                    <a:pt x="1191" y="803"/>
                  </a:lnTo>
                  <a:lnTo>
                    <a:pt x="1167" y="740"/>
                  </a:lnTo>
                  <a:lnTo>
                    <a:pt x="1141" y="679"/>
                  </a:lnTo>
                  <a:lnTo>
                    <a:pt x="1114" y="620"/>
                  </a:lnTo>
                  <a:lnTo>
                    <a:pt x="1087" y="563"/>
                  </a:lnTo>
                  <a:lnTo>
                    <a:pt x="1058" y="510"/>
                  </a:lnTo>
                  <a:lnTo>
                    <a:pt x="1027" y="459"/>
                  </a:lnTo>
                  <a:lnTo>
                    <a:pt x="996" y="411"/>
                  </a:lnTo>
                  <a:lnTo>
                    <a:pt x="963" y="366"/>
                  </a:lnTo>
                  <a:lnTo>
                    <a:pt x="930" y="322"/>
                  </a:lnTo>
                  <a:lnTo>
                    <a:pt x="896" y="282"/>
                  </a:lnTo>
                  <a:lnTo>
                    <a:pt x="862" y="244"/>
                  </a:lnTo>
                  <a:lnTo>
                    <a:pt x="826" y="209"/>
                  </a:lnTo>
                  <a:lnTo>
                    <a:pt x="791" y="176"/>
                  </a:lnTo>
                  <a:lnTo>
                    <a:pt x="754" y="146"/>
                  </a:lnTo>
                  <a:lnTo>
                    <a:pt x="718" y="120"/>
                  </a:lnTo>
                  <a:lnTo>
                    <a:pt x="681" y="95"/>
                  </a:lnTo>
                  <a:lnTo>
                    <a:pt x="644" y="73"/>
                  </a:lnTo>
                  <a:lnTo>
                    <a:pt x="607" y="55"/>
                  </a:lnTo>
                  <a:lnTo>
                    <a:pt x="570" y="38"/>
                  </a:lnTo>
                  <a:lnTo>
                    <a:pt x="533" y="26"/>
                  </a:lnTo>
                  <a:lnTo>
                    <a:pt x="496" y="15"/>
                  </a:lnTo>
                  <a:lnTo>
                    <a:pt x="459" y="7"/>
                  </a:lnTo>
                  <a:lnTo>
                    <a:pt x="422" y="2"/>
                  </a:lnTo>
                  <a:lnTo>
                    <a:pt x="386" y="0"/>
                  </a:lnTo>
                  <a:lnTo>
                    <a:pt x="350" y="1"/>
                  </a:lnTo>
                  <a:lnTo>
                    <a:pt x="315" y="4"/>
                  </a:lnTo>
                  <a:lnTo>
                    <a:pt x="281" y="10"/>
                  </a:lnTo>
                  <a:lnTo>
                    <a:pt x="247" y="21"/>
                  </a:lnTo>
                  <a:lnTo>
                    <a:pt x="214" y="32"/>
                  </a:lnTo>
                  <a:lnTo>
                    <a:pt x="198" y="39"/>
                  </a:lnTo>
                  <a:lnTo>
                    <a:pt x="182" y="47"/>
                  </a:lnTo>
                  <a:lnTo>
                    <a:pt x="167" y="56"/>
                  </a:lnTo>
                  <a:lnTo>
                    <a:pt x="152" y="65"/>
                  </a:lnTo>
                  <a:lnTo>
                    <a:pt x="136" y="75"/>
                  </a:lnTo>
                  <a:lnTo>
                    <a:pt x="122" y="86"/>
                  </a:lnTo>
                  <a:lnTo>
                    <a:pt x="107" y="97"/>
                  </a:lnTo>
                  <a:lnTo>
                    <a:pt x="93" y="109"/>
                  </a:lnTo>
                  <a:lnTo>
                    <a:pt x="81" y="123"/>
                  </a:lnTo>
                  <a:lnTo>
                    <a:pt x="67" y="136"/>
                  </a:lnTo>
                  <a:lnTo>
                    <a:pt x="56" y="150"/>
                  </a:lnTo>
                  <a:lnTo>
                    <a:pt x="46" y="166"/>
                  </a:lnTo>
                  <a:lnTo>
                    <a:pt x="35" y="181"/>
                  </a:lnTo>
                  <a:lnTo>
                    <a:pt x="26" y="198"/>
                  </a:lnTo>
                  <a:lnTo>
                    <a:pt x="19" y="215"/>
                  </a:lnTo>
                  <a:lnTo>
                    <a:pt x="13" y="233"/>
                  </a:lnTo>
                  <a:lnTo>
                    <a:pt x="8" y="251"/>
                  </a:lnTo>
                  <a:lnTo>
                    <a:pt x="3" y="271"/>
                  </a:lnTo>
                  <a:lnTo>
                    <a:pt x="1" y="291"/>
                  </a:lnTo>
                  <a:lnTo>
                    <a:pt x="0" y="311"/>
                  </a:lnTo>
                  <a:lnTo>
                    <a:pt x="1" y="333"/>
                  </a:lnTo>
                  <a:lnTo>
                    <a:pt x="3" y="354"/>
                  </a:lnTo>
                  <a:lnTo>
                    <a:pt x="9" y="377"/>
                  </a:lnTo>
                  <a:lnTo>
                    <a:pt x="15" y="400"/>
                  </a:lnTo>
                  <a:lnTo>
                    <a:pt x="23" y="423"/>
                  </a:lnTo>
                  <a:lnTo>
                    <a:pt x="33" y="448"/>
                  </a:lnTo>
                  <a:lnTo>
                    <a:pt x="47" y="473"/>
                  </a:lnTo>
                  <a:lnTo>
                    <a:pt x="61" y="499"/>
                  </a:lnTo>
                  <a:lnTo>
                    <a:pt x="79" y="525"/>
                  </a:lnTo>
                  <a:lnTo>
                    <a:pt x="98" y="552"/>
                  </a:lnTo>
                  <a:lnTo>
                    <a:pt x="120" y="580"/>
                  </a:lnTo>
                  <a:lnTo>
                    <a:pt x="144" y="608"/>
                  </a:lnTo>
                  <a:lnTo>
                    <a:pt x="164" y="626"/>
                  </a:lnTo>
                  <a:lnTo>
                    <a:pt x="187" y="647"/>
                  </a:lnTo>
                  <a:lnTo>
                    <a:pt x="213" y="669"/>
                  </a:lnTo>
                  <a:lnTo>
                    <a:pt x="243" y="693"/>
                  </a:lnTo>
                  <a:lnTo>
                    <a:pt x="276" y="719"/>
                  </a:lnTo>
                  <a:lnTo>
                    <a:pt x="311" y="748"/>
                  </a:lnTo>
                  <a:lnTo>
                    <a:pt x="347" y="778"/>
                  </a:lnTo>
                  <a:lnTo>
                    <a:pt x="383" y="810"/>
                  </a:lnTo>
                  <a:lnTo>
                    <a:pt x="420" y="845"/>
                  </a:lnTo>
                  <a:lnTo>
                    <a:pt x="455" y="882"/>
                  </a:lnTo>
                  <a:lnTo>
                    <a:pt x="474" y="900"/>
                  </a:lnTo>
                  <a:lnTo>
                    <a:pt x="490" y="920"/>
                  </a:lnTo>
                  <a:lnTo>
                    <a:pt x="508" y="940"/>
                  </a:lnTo>
                  <a:lnTo>
                    <a:pt x="523" y="961"/>
                  </a:lnTo>
                  <a:lnTo>
                    <a:pt x="538" y="983"/>
                  </a:lnTo>
                  <a:lnTo>
                    <a:pt x="554" y="1005"/>
                  </a:lnTo>
                  <a:lnTo>
                    <a:pt x="568" y="1028"/>
                  </a:lnTo>
                  <a:lnTo>
                    <a:pt x="581" y="1051"/>
                  </a:lnTo>
                  <a:lnTo>
                    <a:pt x="593" y="1075"/>
                  </a:lnTo>
                  <a:lnTo>
                    <a:pt x="604" y="1099"/>
                  </a:lnTo>
                  <a:lnTo>
                    <a:pt x="615" y="1125"/>
                  </a:lnTo>
                  <a:lnTo>
                    <a:pt x="624" y="1151"/>
                  </a:lnTo>
                  <a:lnTo>
                    <a:pt x="634" y="1184"/>
                  </a:lnTo>
                  <a:lnTo>
                    <a:pt x="643" y="1217"/>
                  </a:lnTo>
                  <a:lnTo>
                    <a:pt x="653" y="1249"/>
                  </a:lnTo>
                  <a:lnTo>
                    <a:pt x="661" y="1283"/>
                  </a:lnTo>
                  <a:lnTo>
                    <a:pt x="668" y="1316"/>
                  </a:lnTo>
                  <a:lnTo>
                    <a:pt x="674" y="1349"/>
                  </a:lnTo>
                  <a:lnTo>
                    <a:pt x="680" y="1383"/>
                  </a:lnTo>
                  <a:lnTo>
                    <a:pt x="687" y="1416"/>
                  </a:lnTo>
                  <a:lnTo>
                    <a:pt x="696" y="1482"/>
                  </a:lnTo>
                  <a:lnTo>
                    <a:pt x="704" y="1547"/>
                  </a:lnTo>
                  <a:lnTo>
                    <a:pt x="710" y="1611"/>
                  </a:lnTo>
                  <a:lnTo>
                    <a:pt x="715" y="1673"/>
                  </a:lnTo>
                  <a:lnTo>
                    <a:pt x="719" y="1732"/>
                  </a:lnTo>
                  <a:lnTo>
                    <a:pt x="722" y="1788"/>
                  </a:lnTo>
                  <a:lnTo>
                    <a:pt x="725" y="1841"/>
                  </a:lnTo>
                  <a:lnTo>
                    <a:pt x="727" y="1890"/>
                  </a:lnTo>
                  <a:lnTo>
                    <a:pt x="728" y="1934"/>
                  </a:lnTo>
                  <a:lnTo>
                    <a:pt x="730" y="1975"/>
                  </a:lnTo>
                  <a:lnTo>
                    <a:pt x="732" y="2010"/>
                  </a:lnTo>
                  <a:lnTo>
                    <a:pt x="735" y="2039"/>
                  </a:lnTo>
                  <a:lnTo>
                    <a:pt x="1372" y="1978"/>
                  </a:lnTo>
                  <a:lnTo>
                    <a:pt x="1364" y="1962"/>
                  </a:lnTo>
                  <a:lnTo>
                    <a:pt x="1357" y="1946"/>
                  </a:lnTo>
                  <a:lnTo>
                    <a:pt x="1351" y="1927"/>
                  </a:lnTo>
                  <a:lnTo>
                    <a:pt x="1345" y="1908"/>
                  </a:lnTo>
                  <a:lnTo>
                    <a:pt x="1341" y="1886"/>
                  </a:lnTo>
                  <a:lnTo>
                    <a:pt x="1336" y="1863"/>
                  </a:lnTo>
                  <a:lnTo>
                    <a:pt x="1333" y="1840"/>
                  </a:lnTo>
                  <a:lnTo>
                    <a:pt x="1329" y="1815"/>
                  </a:lnTo>
                  <a:lnTo>
                    <a:pt x="1324" y="1760"/>
                  </a:lnTo>
                  <a:lnTo>
                    <a:pt x="1320" y="1703"/>
                  </a:lnTo>
                  <a:lnTo>
                    <a:pt x="1317" y="1642"/>
                  </a:lnTo>
                  <a:lnTo>
                    <a:pt x="1314" y="1577"/>
                  </a:lnTo>
                  <a:lnTo>
                    <a:pt x="1312" y="1510"/>
                  </a:lnTo>
                  <a:lnTo>
                    <a:pt x="1309" y="1440"/>
                  </a:lnTo>
                  <a:lnTo>
                    <a:pt x="1305" y="1370"/>
                  </a:lnTo>
                  <a:lnTo>
                    <a:pt x="1299" y="1298"/>
                  </a:lnTo>
                  <a:lnTo>
                    <a:pt x="1296" y="1262"/>
                  </a:lnTo>
                  <a:lnTo>
                    <a:pt x="1291" y="1225"/>
                  </a:lnTo>
                  <a:lnTo>
                    <a:pt x="1286" y="1189"/>
                  </a:lnTo>
                  <a:lnTo>
                    <a:pt x="1281" y="1153"/>
                  </a:lnTo>
                  <a:lnTo>
                    <a:pt x="1276" y="1117"/>
                  </a:lnTo>
                  <a:lnTo>
                    <a:pt x="1269" y="1081"/>
                  </a:lnTo>
                  <a:lnTo>
                    <a:pt x="1262" y="1046"/>
                  </a:lnTo>
                  <a:lnTo>
                    <a:pt x="1253" y="1009"/>
                  </a:lnTo>
                  <a:close/>
                </a:path>
              </a:pathLst>
            </a:custGeom>
            <a:solidFill>
              <a:srgbClr val="EAD8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1" name="Freeform 13"/>
            <p:cNvSpPr>
              <a:spLocks/>
            </p:cNvSpPr>
            <p:nvPr/>
          </p:nvSpPr>
          <p:spPr bwMode="auto">
            <a:xfrm>
              <a:off x="2969" y="1831"/>
              <a:ext cx="5" cy="2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7" y="1"/>
                </a:cxn>
                <a:cxn ang="0">
                  <a:pos x="39" y="0"/>
                </a:cxn>
                <a:cxn ang="0">
                  <a:pos x="29" y="2"/>
                </a:cxn>
                <a:cxn ang="0">
                  <a:pos x="19" y="5"/>
                </a:cxn>
                <a:cxn ang="0">
                  <a:pos x="9" y="11"/>
                </a:cxn>
                <a:cxn ang="0">
                  <a:pos x="0" y="18"/>
                </a:cxn>
                <a:cxn ang="0">
                  <a:pos x="9" y="13"/>
                </a:cxn>
                <a:cxn ang="0">
                  <a:pos x="18" y="9"/>
                </a:cxn>
                <a:cxn ang="0">
                  <a:pos x="27" y="5"/>
                </a:cxn>
                <a:cxn ang="0">
                  <a:pos x="36" y="1"/>
                </a:cxn>
              </a:cxnLst>
              <a:rect l="0" t="0" r="r" b="b"/>
              <a:pathLst>
                <a:path w="39" h="18">
                  <a:moveTo>
                    <a:pt x="36" y="1"/>
                  </a:moveTo>
                  <a:lnTo>
                    <a:pt x="37" y="1"/>
                  </a:lnTo>
                  <a:lnTo>
                    <a:pt x="39" y="0"/>
                  </a:lnTo>
                  <a:lnTo>
                    <a:pt x="29" y="2"/>
                  </a:lnTo>
                  <a:lnTo>
                    <a:pt x="19" y="5"/>
                  </a:lnTo>
                  <a:lnTo>
                    <a:pt x="9" y="11"/>
                  </a:lnTo>
                  <a:lnTo>
                    <a:pt x="0" y="18"/>
                  </a:lnTo>
                  <a:lnTo>
                    <a:pt x="9" y="13"/>
                  </a:lnTo>
                  <a:lnTo>
                    <a:pt x="18" y="9"/>
                  </a:lnTo>
                  <a:lnTo>
                    <a:pt x="27" y="5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EAD8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2" name="Freeform 14"/>
            <p:cNvSpPr>
              <a:spLocks/>
            </p:cNvSpPr>
            <p:nvPr/>
          </p:nvSpPr>
          <p:spPr bwMode="auto">
            <a:xfrm>
              <a:off x="2967" y="1828"/>
              <a:ext cx="133" cy="164"/>
            </a:xfrm>
            <a:custGeom>
              <a:avLst/>
              <a:gdLst/>
              <a:ahLst/>
              <a:cxnLst>
                <a:cxn ang="0">
                  <a:pos x="31" y="31"/>
                </a:cxn>
                <a:cxn ang="0">
                  <a:pos x="92" y="39"/>
                </a:cxn>
                <a:cxn ang="0">
                  <a:pos x="156" y="55"/>
                </a:cxn>
                <a:cxn ang="0">
                  <a:pos x="220" y="78"/>
                </a:cxn>
                <a:cxn ang="0">
                  <a:pos x="283" y="111"/>
                </a:cxn>
                <a:cxn ang="0">
                  <a:pos x="346" y="152"/>
                </a:cxn>
                <a:cxn ang="0">
                  <a:pos x="408" y="199"/>
                </a:cxn>
                <a:cxn ang="0">
                  <a:pos x="469" y="256"/>
                </a:cxn>
                <a:cxn ang="0">
                  <a:pos x="528" y="319"/>
                </a:cxn>
                <a:cxn ang="0">
                  <a:pos x="586" y="391"/>
                </a:cxn>
                <a:cxn ang="0">
                  <a:pos x="641" y="470"/>
                </a:cxn>
                <a:cxn ang="0">
                  <a:pos x="692" y="556"/>
                </a:cxn>
                <a:cxn ang="0">
                  <a:pos x="740" y="651"/>
                </a:cxn>
                <a:cxn ang="0">
                  <a:pos x="786" y="753"/>
                </a:cxn>
                <a:cxn ang="0">
                  <a:pos x="827" y="862"/>
                </a:cxn>
                <a:cxn ang="0">
                  <a:pos x="863" y="979"/>
                </a:cxn>
                <a:cxn ang="0">
                  <a:pos x="887" y="1074"/>
                </a:cxn>
                <a:cxn ang="0">
                  <a:pos x="907" y="1135"/>
                </a:cxn>
                <a:cxn ang="0">
                  <a:pos x="927" y="1187"/>
                </a:cxn>
                <a:cxn ang="0">
                  <a:pos x="946" y="1229"/>
                </a:cxn>
                <a:cxn ang="0">
                  <a:pos x="966" y="1262"/>
                </a:cxn>
                <a:cxn ang="0">
                  <a:pos x="985" y="1286"/>
                </a:cxn>
                <a:cxn ang="0">
                  <a:pos x="1003" y="1300"/>
                </a:cxn>
                <a:cxn ang="0">
                  <a:pos x="1019" y="1306"/>
                </a:cxn>
                <a:cxn ang="0">
                  <a:pos x="1034" y="1303"/>
                </a:cxn>
                <a:cxn ang="0">
                  <a:pos x="1046" y="1292"/>
                </a:cxn>
                <a:cxn ang="0">
                  <a:pos x="1055" y="1271"/>
                </a:cxn>
                <a:cxn ang="0">
                  <a:pos x="1061" y="1243"/>
                </a:cxn>
                <a:cxn ang="0">
                  <a:pos x="1063" y="1205"/>
                </a:cxn>
                <a:cxn ang="0">
                  <a:pos x="1060" y="1160"/>
                </a:cxn>
                <a:cxn ang="0">
                  <a:pos x="1054" y="1106"/>
                </a:cxn>
                <a:cxn ang="0">
                  <a:pos x="1042" y="1044"/>
                </a:cxn>
                <a:cxn ang="0">
                  <a:pos x="1015" y="940"/>
                </a:cxn>
                <a:cxn ang="0">
                  <a:pos x="972" y="805"/>
                </a:cxn>
                <a:cxn ang="0">
                  <a:pos x="922" y="680"/>
                </a:cxn>
                <a:cxn ang="0">
                  <a:pos x="868" y="566"/>
                </a:cxn>
                <a:cxn ang="0">
                  <a:pos x="809" y="462"/>
                </a:cxn>
                <a:cxn ang="0">
                  <a:pos x="746" y="368"/>
                </a:cxn>
                <a:cxn ang="0">
                  <a:pos x="680" y="284"/>
                </a:cxn>
                <a:cxn ang="0">
                  <a:pos x="610" y="211"/>
                </a:cxn>
                <a:cxn ang="0">
                  <a:pos x="539" y="148"/>
                </a:cxn>
                <a:cxn ang="0">
                  <a:pos x="466" y="97"/>
                </a:cxn>
                <a:cxn ang="0">
                  <a:pos x="392" y="57"/>
                </a:cxn>
                <a:cxn ang="0">
                  <a:pos x="318" y="27"/>
                </a:cxn>
                <a:cxn ang="0">
                  <a:pos x="245" y="8"/>
                </a:cxn>
                <a:cxn ang="0">
                  <a:pos x="172" y="0"/>
                </a:cxn>
                <a:cxn ang="0">
                  <a:pos x="101" y="4"/>
                </a:cxn>
                <a:cxn ang="0">
                  <a:pos x="33" y="19"/>
                </a:cxn>
              </a:cxnLst>
              <a:rect l="0" t="0" r="r" b="b"/>
              <a:pathLst>
                <a:path w="1063" h="1306">
                  <a:moveTo>
                    <a:pt x="0" y="30"/>
                  </a:moveTo>
                  <a:lnTo>
                    <a:pt x="31" y="31"/>
                  </a:lnTo>
                  <a:lnTo>
                    <a:pt x="61" y="34"/>
                  </a:lnTo>
                  <a:lnTo>
                    <a:pt x="92" y="39"/>
                  </a:lnTo>
                  <a:lnTo>
                    <a:pt x="124" y="45"/>
                  </a:lnTo>
                  <a:lnTo>
                    <a:pt x="156" y="55"/>
                  </a:lnTo>
                  <a:lnTo>
                    <a:pt x="188" y="66"/>
                  </a:lnTo>
                  <a:lnTo>
                    <a:pt x="220" y="78"/>
                  </a:lnTo>
                  <a:lnTo>
                    <a:pt x="252" y="94"/>
                  </a:lnTo>
                  <a:lnTo>
                    <a:pt x="283" y="111"/>
                  </a:lnTo>
                  <a:lnTo>
                    <a:pt x="314" y="130"/>
                  </a:lnTo>
                  <a:lnTo>
                    <a:pt x="346" y="152"/>
                  </a:lnTo>
                  <a:lnTo>
                    <a:pt x="377" y="174"/>
                  </a:lnTo>
                  <a:lnTo>
                    <a:pt x="408" y="199"/>
                  </a:lnTo>
                  <a:lnTo>
                    <a:pt x="439" y="227"/>
                  </a:lnTo>
                  <a:lnTo>
                    <a:pt x="469" y="256"/>
                  </a:lnTo>
                  <a:lnTo>
                    <a:pt x="500" y="287"/>
                  </a:lnTo>
                  <a:lnTo>
                    <a:pt x="528" y="319"/>
                  </a:lnTo>
                  <a:lnTo>
                    <a:pt x="557" y="354"/>
                  </a:lnTo>
                  <a:lnTo>
                    <a:pt x="586" y="391"/>
                  </a:lnTo>
                  <a:lnTo>
                    <a:pt x="614" y="430"/>
                  </a:lnTo>
                  <a:lnTo>
                    <a:pt x="641" y="470"/>
                  </a:lnTo>
                  <a:lnTo>
                    <a:pt x="666" y="512"/>
                  </a:lnTo>
                  <a:lnTo>
                    <a:pt x="692" y="556"/>
                  </a:lnTo>
                  <a:lnTo>
                    <a:pt x="717" y="603"/>
                  </a:lnTo>
                  <a:lnTo>
                    <a:pt x="740" y="651"/>
                  </a:lnTo>
                  <a:lnTo>
                    <a:pt x="764" y="702"/>
                  </a:lnTo>
                  <a:lnTo>
                    <a:pt x="786" y="753"/>
                  </a:lnTo>
                  <a:lnTo>
                    <a:pt x="806" y="807"/>
                  </a:lnTo>
                  <a:lnTo>
                    <a:pt x="827" y="862"/>
                  </a:lnTo>
                  <a:lnTo>
                    <a:pt x="845" y="920"/>
                  </a:lnTo>
                  <a:lnTo>
                    <a:pt x="863" y="979"/>
                  </a:lnTo>
                  <a:lnTo>
                    <a:pt x="879" y="1040"/>
                  </a:lnTo>
                  <a:lnTo>
                    <a:pt x="887" y="1074"/>
                  </a:lnTo>
                  <a:lnTo>
                    <a:pt x="897" y="1105"/>
                  </a:lnTo>
                  <a:lnTo>
                    <a:pt x="907" y="1135"/>
                  </a:lnTo>
                  <a:lnTo>
                    <a:pt x="916" y="1162"/>
                  </a:lnTo>
                  <a:lnTo>
                    <a:pt x="927" y="1187"/>
                  </a:lnTo>
                  <a:lnTo>
                    <a:pt x="936" y="1208"/>
                  </a:lnTo>
                  <a:lnTo>
                    <a:pt x="946" y="1229"/>
                  </a:lnTo>
                  <a:lnTo>
                    <a:pt x="956" y="1246"/>
                  </a:lnTo>
                  <a:lnTo>
                    <a:pt x="966" y="1262"/>
                  </a:lnTo>
                  <a:lnTo>
                    <a:pt x="975" y="1274"/>
                  </a:lnTo>
                  <a:lnTo>
                    <a:pt x="985" y="1286"/>
                  </a:lnTo>
                  <a:lnTo>
                    <a:pt x="994" y="1294"/>
                  </a:lnTo>
                  <a:lnTo>
                    <a:pt x="1003" y="1300"/>
                  </a:lnTo>
                  <a:lnTo>
                    <a:pt x="1011" y="1304"/>
                  </a:lnTo>
                  <a:lnTo>
                    <a:pt x="1019" y="1306"/>
                  </a:lnTo>
                  <a:lnTo>
                    <a:pt x="1027" y="1306"/>
                  </a:lnTo>
                  <a:lnTo>
                    <a:pt x="1034" y="1303"/>
                  </a:lnTo>
                  <a:lnTo>
                    <a:pt x="1040" y="1299"/>
                  </a:lnTo>
                  <a:lnTo>
                    <a:pt x="1046" y="1292"/>
                  </a:lnTo>
                  <a:lnTo>
                    <a:pt x="1051" y="1283"/>
                  </a:lnTo>
                  <a:lnTo>
                    <a:pt x="1055" y="1271"/>
                  </a:lnTo>
                  <a:lnTo>
                    <a:pt x="1058" y="1258"/>
                  </a:lnTo>
                  <a:lnTo>
                    <a:pt x="1061" y="1243"/>
                  </a:lnTo>
                  <a:lnTo>
                    <a:pt x="1062" y="1225"/>
                  </a:lnTo>
                  <a:lnTo>
                    <a:pt x="1063" y="1205"/>
                  </a:lnTo>
                  <a:lnTo>
                    <a:pt x="1062" y="1184"/>
                  </a:lnTo>
                  <a:lnTo>
                    <a:pt x="1060" y="1160"/>
                  </a:lnTo>
                  <a:lnTo>
                    <a:pt x="1058" y="1134"/>
                  </a:lnTo>
                  <a:lnTo>
                    <a:pt x="1054" y="1106"/>
                  </a:lnTo>
                  <a:lnTo>
                    <a:pt x="1048" y="1077"/>
                  </a:lnTo>
                  <a:lnTo>
                    <a:pt x="1042" y="1044"/>
                  </a:lnTo>
                  <a:lnTo>
                    <a:pt x="1034" y="1010"/>
                  </a:lnTo>
                  <a:lnTo>
                    <a:pt x="1015" y="940"/>
                  </a:lnTo>
                  <a:lnTo>
                    <a:pt x="993" y="871"/>
                  </a:lnTo>
                  <a:lnTo>
                    <a:pt x="972" y="805"/>
                  </a:lnTo>
                  <a:lnTo>
                    <a:pt x="948" y="741"/>
                  </a:lnTo>
                  <a:lnTo>
                    <a:pt x="922" y="680"/>
                  </a:lnTo>
                  <a:lnTo>
                    <a:pt x="896" y="621"/>
                  </a:lnTo>
                  <a:lnTo>
                    <a:pt x="868" y="566"/>
                  </a:lnTo>
                  <a:lnTo>
                    <a:pt x="839" y="512"/>
                  </a:lnTo>
                  <a:lnTo>
                    <a:pt x="809" y="462"/>
                  </a:lnTo>
                  <a:lnTo>
                    <a:pt x="778" y="413"/>
                  </a:lnTo>
                  <a:lnTo>
                    <a:pt x="746" y="368"/>
                  </a:lnTo>
                  <a:lnTo>
                    <a:pt x="713" y="325"/>
                  </a:lnTo>
                  <a:lnTo>
                    <a:pt x="680" y="284"/>
                  </a:lnTo>
                  <a:lnTo>
                    <a:pt x="645" y="246"/>
                  </a:lnTo>
                  <a:lnTo>
                    <a:pt x="610" y="211"/>
                  </a:lnTo>
                  <a:lnTo>
                    <a:pt x="575" y="178"/>
                  </a:lnTo>
                  <a:lnTo>
                    <a:pt x="539" y="148"/>
                  </a:lnTo>
                  <a:lnTo>
                    <a:pt x="502" y="122"/>
                  </a:lnTo>
                  <a:lnTo>
                    <a:pt x="466" y="97"/>
                  </a:lnTo>
                  <a:lnTo>
                    <a:pt x="429" y="75"/>
                  </a:lnTo>
                  <a:lnTo>
                    <a:pt x="392" y="57"/>
                  </a:lnTo>
                  <a:lnTo>
                    <a:pt x="355" y="40"/>
                  </a:lnTo>
                  <a:lnTo>
                    <a:pt x="318" y="27"/>
                  </a:lnTo>
                  <a:lnTo>
                    <a:pt x="281" y="16"/>
                  </a:lnTo>
                  <a:lnTo>
                    <a:pt x="245" y="8"/>
                  </a:lnTo>
                  <a:lnTo>
                    <a:pt x="208" y="2"/>
                  </a:lnTo>
                  <a:lnTo>
                    <a:pt x="172" y="0"/>
                  </a:lnTo>
                  <a:lnTo>
                    <a:pt x="137" y="0"/>
                  </a:lnTo>
                  <a:lnTo>
                    <a:pt x="101" y="4"/>
                  </a:lnTo>
                  <a:lnTo>
                    <a:pt x="67" y="9"/>
                  </a:lnTo>
                  <a:lnTo>
                    <a:pt x="33" y="1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5C1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3" name="Freeform 15"/>
            <p:cNvSpPr>
              <a:spLocks noEditPoints="1"/>
            </p:cNvSpPr>
            <p:nvPr/>
          </p:nvSpPr>
          <p:spPr bwMode="auto">
            <a:xfrm>
              <a:off x="3185" y="1767"/>
              <a:ext cx="89" cy="193"/>
            </a:xfrm>
            <a:custGeom>
              <a:avLst/>
              <a:gdLst/>
              <a:ahLst/>
              <a:cxnLst>
                <a:cxn ang="0">
                  <a:pos x="496" y="46"/>
                </a:cxn>
                <a:cxn ang="0">
                  <a:pos x="500" y="251"/>
                </a:cxn>
                <a:cxn ang="0">
                  <a:pos x="514" y="564"/>
                </a:cxn>
                <a:cxn ang="0">
                  <a:pos x="536" y="860"/>
                </a:cxn>
                <a:cxn ang="0">
                  <a:pos x="557" y="1036"/>
                </a:cxn>
                <a:cxn ang="0">
                  <a:pos x="582" y="1201"/>
                </a:cxn>
                <a:cxn ang="0">
                  <a:pos x="613" y="1346"/>
                </a:cxn>
                <a:cxn ang="0">
                  <a:pos x="513" y="1473"/>
                </a:cxn>
                <a:cxn ang="0">
                  <a:pos x="473" y="1339"/>
                </a:cxn>
                <a:cxn ang="0">
                  <a:pos x="443" y="1179"/>
                </a:cxn>
                <a:cxn ang="0">
                  <a:pos x="418" y="1004"/>
                </a:cxn>
                <a:cxn ang="0">
                  <a:pos x="398" y="821"/>
                </a:cxn>
                <a:cxn ang="0">
                  <a:pos x="374" y="463"/>
                </a:cxn>
                <a:cxn ang="0">
                  <a:pos x="363" y="172"/>
                </a:cxn>
                <a:cxn ang="0">
                  <a:pos x="361" y="12"/>
                </a:cxn>
                <a:cxn ang="0">
                  <a:pos x="639" y="1429"/>
                </a:cxn>
                <a:cxn ang="0">
                  <a:pos x="575" y="1451"/>
                </a:cxn>
                <a:cxn ang="0">
                  <a:pos x="642" y="1441"/>
                </a:cxn>
                <a:cxn ang="0">
                  <a:pos x="644" y="1473"/>
                </a:cxn>
                <a:cxn ang="0">
                  <a:pos x="635" y="1502"/>
                </a:cxn>
                <a:cxn ang="0">
                  <a:pos x="524" y="1427"/>
                </a:cxn>
                <a:cxn ang="0">
                  <a:pos x="527" y="1431"/>
                </a:cxn>
                <a:cxn ang="0">
                  <a:pos x="521" y="1462"/>
                </a:cxn>
                <a:cxn ang="0">
                  <a:pos x="515" y="1475"/>
                </a:cxn>
                <a:cxn ang="0">
                  <a:pos x="639" y="1429"/>
                </a:cxn>
                <a:cxn ang="0">
                  <a:pos x="629" y="1511"/>
                </a:cxn>
                <a:cxn ang="0">
                  <a:pos x="629" y="1511"/>
                </a:cxn>
                <a:cxn ang="0">
                  <a:pos x="612" y="1526"/>
                </a:cxn>
                <a:cxn ang="0">
                  <a:pos x="593" y="1537"/>
                </a:cxn>
                <a:cxn ang="0">
                  <a:pos x="570" y="1541"/>
                </a:cxn>
                <a:cxn ang="0">
                  <a:pos x="546" y="1539"/>
                </a:cxn>
                <a:cxn ang="0">
                  <a:pos x="519" y="1531"/>
                </a:cxn>
                <a:cxn ang="0">
                  <a:pos x="564" y="1405"/>
                </a:cxn>
                <a:cxn ang="0">
                  <a:pos x="559" y="1412"/>
                </a:cxn>
                <a:cxn ang="0">
                  <a:pos x="531" y="1431"/>
                </a:cxn>
                <a:cxn ang="0">
                  <a:pos x="521" y="1433"/>
                </a:cxn>
                <a:cxn ang="0">
                  <a:pos x="629" y="1511"/>
                </a:cxn>
                <a:cxn ang="0">
                  <a:pos x="467" y="1505"/>
                </a:cxn>
                <a:cxn ang="0">
                  <a:pos x="498" y="1364"/>
                </a:cxn>
                <a:cxn ang="0">
                  <a:pos x="550" y="1397"/>
                </a:cxn>
                <a:cxn ang="0">
                  <a:pos x="419" y="1472"/>
                </a:cxn>
                <a:cxn ang="0">
                  <a:pos x="332" y="1399"/>
                </a:cxn>
                <a:cxn ang="0">
                  <a:pos x="238" y="1302"/>
                </a:cxn>
                <a:cxn ang="0">
                  <a:pos x="161" y="1205"/>
                </a:cxn>
                <a:cxn ang="0">
                  <a:pos x="119" y="1140"/>
                </a:cxn>
                <a:cxn ang="0">
                  <a:pos x="81" y="1072"/>
                </a:cxn>
                <a:cxn ang="0">
                  <a:pos x="47" y="1000"/>
                </a:cxn>
                <a:cxn ang="0">
                  <a:pos x="20" y="925"/>
                </a:cxn>
                <a:cxn ang="0">
                  <a:pos x="0" y="847"/>
                </a:cxn>
                <a:cxn ang="0">
                  <a:pos x="142" y="866"/>
                </a:cxn>
                <a:cxn ang="0">
                  <a:pos x="164" y="932"/>
                </a:cxn>
                <a:cxn ang="0">
                  <a:pos x="192" y="995"/>
                </a:cxn>
                <a:cxn ang="0">
                  <a:pos x="224" y="1056"/>
                </a:cxn>
                <a:cxn ang="0">
                  <a:pos x="285" y="1148"/>
                </a:cxn>
                <a:cxn ang="0">
                  <a:pos x="367" y="1245"/>
                </a:cxn>
                <a:cxn ang="0">
                  <a:pos x="448" y="1324"/>
                </a:cxn>
                <a:cxn ang="0">
                  <a:pos x="419" y="1472"/>
                </a:cxn>
              </a:cxnLst>
              <a:rect l="0" t="0" r="r" b="b"/>
              <a:pathLst>
                <a:path w="712" h="1541">
                  <a:moveTo>
                    <a:pt x="495" y="0"/>
                  </a:moveTo>
                  <a:lnTo>
                    <a:pt x="495" y="12"/>
                  </a:lnTo>
                  <a:lnTo>
                    <a:pt x="496" y="46"/>
                  </a:lnTo>
                  <a:lnTo>
                    <a:pt x="496" y="99"/>
                  </a:lnTo>
                  <a:lnTo>
                    <a:pt x="498" y="168"/>
                  </a:lnTo>
                  <a:lnTo>
                    <a:pt x="500" y="251"/>
                  </a:lnTo>
                  <a:lnTo>
                    <a:pt x="503" y="347"/>
                  </a:lnTo>
                  <a:lnTo>
                    <a:pt x="507" y="452"/>
                  </a:lnTo>
                  <a:lnTo>
                    <a:pt x="514" y="564"/>
                  </a:lnTo>
                  <a:lnTo>
                    <a:pt x="522" y="681"/>
                  </a:lnTo>
                  <a:lnTo>
                    <a:pt x="531" y="800"/>
                  </a:lnTo>
                  <a:lnTo>
                    <a:pt x="536" y="860"/>
                  </a:lnTo>
                  <a:lnTo>
                    <a:pt x="542" y="920"/>
                  </a:lnTo>
                  <a:lnTo>
                    <a:pt x="550" y="978"/>
                  </a:lnTo>
                  <a:lnTo>
                    <a:pt x="557" y="1036"/>
                  </a:lnTo>
                  <a:lnTo>
                    <a:pt x="564" y="1093"/>
                  </a:lnTo>
                  <a:lnTo>
                    <a:pt x="573" y="1147"/>
                  </a:lnTo>
                  <a:lnTo>
                    <a:pt x="582" y="1201"/>
                  </a:lnTo>
                  <a:lnTo>
                    <a:pt x="592" y="1251"/>
                  </a:lnTo>
                  <a:lnTo>
                    <a:pt x="602" y="1300"/>
                  </a:lnTo>
                  <a:lnTo>
                    <a:pt x="613" y="1346"/>
                  </a:lnTo>
                  <a:lnTo>
                    <a:pt x="626" y="1388"/>
                  </a:lnTo>
                  <a:lnTo>
                    <a:pt x="639" y="1429"/>
                  </a:lnTo>
                  <a:lnTo>
                    <a:pt x="513" y="1473"/>
                  </a:lnTo>
                  <a:lnTo>
                    <a:pt x="498" y="1432"/>
                  </a:lnTo>
                  <a:lnTo>
                    <a:pt x="486" y="1386"/>
                  </a:lnTo>
                  <a:lnTo>
                    <a:pt x="473" y="1339"/>
                  </a:lnTo>
                  <a:lnTo>
                    <a:pt x="462" y="1287"/>
                  </a:lnTo>
                  <a:lnTo>
                    <a:pt x="452" y="1235"/>
                  </a:lnTo>
                  <a:lnTo>
                    <a:pt x="443" y="1179"/>
                  </a:lnTo>
                  <a:lnTo>
                    <a:pt x="433" y="1123"/>
                  </a:lnTo>
                  <a:lnTo>
                    <a:pt x="425" y="1064"/>
                  </a:lnTo>
                  <a:lnTo>
                    <a:pt x="418" y="1004"/>
                  </a:lnTo>
                  <a:lnTo>
                    <a:pt x="411" y="943"/>
                  </a:lnTo>
                  <a:lnTo>
                    <a:pt x="405" y="883"/>
                  </a:lnTo>
                  <a:lnTo>
                    <a:pt x="398" y="821"/>
                  </a:lnTo>
                  <a:lnTo>
                    <a:pt x="388" y="698"/>
                  </a:lnTo>
                  <a:lnTo>
                    <a:pt x="380" y="579"/>
                  </a:lnTo>
                  <a:lnTo>
                    <a:pt x="374" y="463"/>
                  </a:lnTo>
                  <a:lnTo>
                    <a:pt x="370" y="355"/>
                  </a:lnTo>
                  <a:lnTo>
                    <a:pt x="365" y="257"/>
                  </a:lnTo>
                  <a:lnTo>
                    <a:pt x="363" y="172"/>
                  </a:lnTo>
                  <a:lnTo>
                    <a:pt x="362" y="101"/>
                  </a:lnTo>
                  <a:lnTo>
                    <a:pt x="361" y="47"/>
                  </a:lnTo>
                  <a:lnTo>
                    <a:pt x="361" y="12"/>
                  </a:lnTo>
                  <a:lnTo>
                    <a:pt x="361" y="0"/>
                  </a:lnTo>
                  <a:lnTo>
                    <a:pt x="495" y="0"/>
                  </a:lnTo>
                  <a:close/>
                  <a:moveTo>
                    <a:pt x="639" y="1429"/>
                  </a:moveTo>
                  <a:lnTo>
                    <a:pt x="619" y="1371"/>
                  </a:lnTo>
                  <a:lnTo>
                    <a:pt x="639" y="1429"/>
                  </a:lnTo>
                  <a:lnTo>
                    <a:pt x="575" y="1451"/>
                  </a:lnTo>
                  <a:lnTo>
                    <a:pt x="639" y="1429"/>
                  </a:lnTo>
                  <a:close/>
                  <a:moveTo>
                    <a:pt x="639" y="1429"/>
                  </a:moveTo>
                  <a:lnTo>
                    <a:pt x="642" y="1441"/>
                  </a:lnTo>
                  <a:lnTo>
                    <a:pt x="644" y="1452"/>
                  </a:lnTo>
                  <a:lnTo>
                    <a:pt x="645" y="1463"/>
                  </a:lnTo>
                  <a:lnTo>
                    <a:pt x="644" y="1473"/>
                  </a:lnTo>
                  <a:lnTo>
                    <a:pt x="642" y="1483"/>
                  </a:lnTo>
                  <a:lnTo>
                    <a:pt x="639" y="1492"/>
                  </a:lnTo>
                  <a:lnTo>
                    <a:pt x="635" y="1502"/>
                  </a:lnTo>
                  <a:lnTo>
                    <a:pt x="629" y="1511"/>
                  </a:lnTo>
                  <a:lnTo>
                    <a:pt x="523" y="1428"/>
                  </a:lnTo>
                  <a:lnTo>
                    <a:pt x="524" y="1427"/>
                  </a:lnTo>
                  <a:lnTo>
                    <a:pt x="526" y="1427"/>
                  </a:lnTo>
                  <a:lnTo>
                    <a:pt x="526" y="1428"/>
                  </a:lnTo>
                  <a:lnTo>
                    <a:pt x="527" y="1431"/>
                  </a:lnTo>
                  <a:lnTo>
                    <a:pt x="526" y="1440"/>
                  </a:lnTo>
                  <a:lnTo>
                    <a:pt x="524" y="1450"/>
                  </a:lnTo>
                  <a:lnTo>
                    <a:pt x="521" y="1462"/>
                  </a:lnTo>
                  <a:lnTo>
                    <a:pt x="518" y="1470"/>
                  </a:lnTo>
                  <a:lnTo>
                    <a:pt x="516" y="1473"/>
                  </a:lnTo>
                  <a:lnTo>
                    <a:pt x="515" y="1475"/>
                  </a:lnTo>
                  <a:lnTo>
                    <a:pt x="514" y="1475"/>
                  </a:lnTo>
                  <a:lnTo>
                    <a:pt x="513" y="1473"/>
                  </a:lnTo>
                  <a:lnTo>
                    <a:pt x="639" y="1429"/>
                  </a:lnTo>
                  <a:close/>
                  <a:moveTo>
                    <a:pt x="629" y="1511"/>
                  </a:moveTo>
                  <a:lnTo>
                    <a:pt x="712" y="1403"/>
                  </a:lnTo>
                  <a:lnTo>
                    <a:pt x="629" y="1511"/>
                  </a:lnTo>
                  <a:lnTo>
                    <a:pt x="575" y="1469"/>
                  </a:lnTo>
                  <a:lnTo>
                    <a:pt x="629" y="1511"/>
                  </a:lnTo>
                  <a:close/>
                  <a:moveTo>
                    <a:pt x="629" y="1511"/>
                  </a:moveTo>
                  <a:lnTo>
                    <a:pt x="624" y="1516"/>
                  </a:lnTo>
                  <a:lnTo>
                    <a:pt x="618" y="1522"/>
                  </a:lnTo>
                  <a:lnTo>
                    <a:pt x="612" y="1526"/>
                  </a:lnTo>
                  <a:lnTo>
                    <a:pt x="606" y="1531"/>
                  </a:lnTo>
                  <a:lnTo>
                    <a:pt x="599" y="1534"/>
                  </a:lnTo>
                  <a:lnTo>
                    <a:pt x="593" y="1537"/>
                  </a:lnTo>
                  <a:lnTo>
                    <a:pt x="586" y="1539"/>
                  </a:lnTo>
                  <a:lnTo>
                    <a:pt x="578" y="1540"/>
                  </a:lnTo>
                  <a:lnTo>
                    <a:pt x="570" y="1541"/>
                  </a:lnTo>
                  <a:lnTo>
                    <a:pt x="562" y="1541"/>
                  </a:lnTo>
                  <a:lnTo>
                    <a:pt x="554" y="1540"/>
                  </a:lnTo>
                  <a:lnTo>
                    <a:pt x="546" y="1539"/>
                  </a:lnTo>
                  <a:lnTo>
                    <a:pt x="537" y="1537"/>
                  </a:lnTo>
                  <a:lnTo>
                    <a:pt x="528" y="1534"/>
                  </a:lnTo>
                  <a:lnTo>
                    <a:pt x="519" y="1531"/>
                  </a:lnTo>
                  <a:lnTo>
                    <a:pt x="510" y="1526"/>
                  </a:lnTo>
                  <a:lnTo>
                    <a:pt x="563" y="1404"/>
                  </a:lnTo>
                  <a:lnTo>
                    <a:pt x="564" y="1405"/>
                  </a:lnTo>
                  <a:lnTo>
                    <a:pt x="563" y="1407"/>
                  </a:lnTo>
                  <a:lnTo>
                    <a:pt x="562" y="1409"/>
                  </a:lnTo>
                  <a:lnTo>
                    <a:pt x="559" y="1412"/>
                  </a:lnTo>
                  <a:lnTo>
                    <a:pt x="551" y="1418"/>
                  </a:lnTo>
                  <a:lnTo>
                    <a:pt x="540" y="1426"/>
                  </a:lnTo>
                  <a:lnTo>
                    <a:pt x="531" y="1431"/>
                  </a:lnTo>
                  <a:lnTo>
                    <a:pt x="524" y="1434"/>
                  </a:lnTo>
                  <a:lnTo>
                    <a:pt x="522" y="1434"/>
                  </a:lnTo>
                  <a:lnTo>
                    <a:pt x="521" y="1433"/>
                  </a:lnTo>
                  <a:lnTo>
                    <a:pt x="521" y="1431"/>
                  </a:lnTo>
                  <a:lnTo>
                    <a:pt x="523" y="1428"/>
                  </a:lnTo>
                  <a:lnTo>
                    <a:pt x="629" y="1511"/>
                  </a:lnTo>
                  <a:close/>
                  <a:moveTo>
                    <a:pt x="510" y="1526"/>
                  </a:moveTo>
                  <a:lnTo>
                    <a:pt x="489" y="1517"/>
                  </a:lnTo>
                  <a:lnTo>
                    <a:pt x="467" y="1505"/>
                  </a:lnTo>
                  <a:lnTo>
                    <a:pt x="444" y="1489"/>
                  </a:lnTo>
                  <a:lnTo>
                    <a:pt x="419" y="1472"/>
                  </a:lnTo>
                  <a:lnTo>
                    <a:pt x="498" y="1364"/>
                  </a:lnTo>
                  <a:lnTo>
                    <a:pt x="517" y="1377"/>
                  </a:lnTo>
                  <a:lnTo>
                    <a:pt x="534" y="1388"/>
                  </a:lnTo>
                  <a:lnTo>
                    <a:pt x="550" y="1397"/>
                  </a:lnTo>
                  <a:lnTo>
                    <a:pt x="563" y="1404"/>
                  </a:lnTo>
                  <a:lnTo>
                    <a:pt x="510" y="1526"/>
                  </a:lnTo>
                  <a:close/>
                  <a:moveTo>
                    <a:pt x="419" y="1472"/>
                  </a:moveTo>
                  <a:lnTo>
                    <a:pt x="391" y="1450"/>
                  </a:lnTo>
                  <a:lnTo>
                    <a:pt x="361" y="1426"/>
                  </a:lnTo>
                  <a:lnTo>
                    <a:pt x="332" y="1399"/>
                  </a:lnTo>
                  <a:lnTo>
                    <a:pt x="301" y="1369"/>
                  </a:lnTo>
                  <a:lnTo>
                    <a:pt x="269" y="1337"/>
                  </a:lnTo>
                  <a:lnTo>
                    <a:pt x="238" y="1302"/>
                  </a:lnTo>
                  <a:lnTo>
                    <a:pt x="206" y="1265"/>
                  </a:lnTo>
                  <a:lnTo>
                    <a:pt x="176" y="1225"/>
                  </a:lnTo>
                  <a:lnTo>
                    <a:pt x="161" y="1205"/>
                  </a:lnTo>
                  <a:lnTo>
                    <a:pt x="146" y="1183"/>
                  </a:lnTo>
                  <a:lnTo>
                    <a:pt x="133" y="1162"/>
                  </a:lnTo>
                  <a:lnTo>
                    <a:pt x="119" y="1140"/>
                  </a:lnTo>
                  <a:lnTo>
                    <a:pt x="105" y="1118"/>
                  </a:lnTo>
                  <a:lnTo>
                    <a:pt x="93" y="1095"/>
                  </a:lnTo>
                  <a:lnTo>
                    <a:pt x="81" y="1072"/>
                  </a:lnTo>
                  <a:lnTo>
                    <a:pt x="68" y="1049"/>
                  </a:lnTo>
                  <a:lnTo>
                    <a:pt x="57" y="1024"/>
                  </a:lnTo>
                  <a:lnTo>
                    <a:pt x="47" y="1000"/>
                  </a:lnTo>
                  <a:lnTo>
                    <a:pt x="37" y="975"/>
                  </a:lnTo>
                  <a:lnTo>
                    <a:pt x="28" y="950"/>
                  </a:lnTo>
                  <a:lnTo>
                    <a:pt x="20" y="925"/>
                  </a:lnTo>
                  <a:lnTo>
                    <a:pt x="13" y="899"/>
                  </a:lnTo>
                  <a:lnTo>
                    <a:pt x="5" y="872"/>
                  </a:lnTo>
                  <a:lnTo>
                    <a:pt x="0" y="847"/>
                  </a:lnTo>
                  <a:lnTo>
                    <a:pt x="132" y="821"/>
                  </a:lnTo>
                  <a:lnTo>
                    <a:pt x="137" y="844"/>
                  </a:lnTo>
                  <a:lnTo>
                    <a:pt x="142" y="866"/>
                  </a:lnTo>
                  <a:lnTo>
                    <a:pt x="149" y="889"/>
                  </a:lnTo>
                  <a:lnTo>
                    <a:pt x="157" y="911"/>
                  </a:lnTo>
                  <a:lnTo>
                    <a:pt x="164" y="932"/>
                  </a:lnTo>
                  <a:lnTo>
                    <a:pt x="173" y="954"/>
                  </a:lnTo>
                  <a:lnTo>
                    <a:pt x="181" y="974"/>
                  </a:lnTo>
                  <a:lnTo>
                    <a:pt x="192" y="995"/>
                  </a:lnTo>
                  <a:lnTo>
                    <a:pt x="202" y="1016"/>
                  </a:lnTo>
                  <a:lnTo>
                    <a:pt x="212" y="1036"/>
                  </a:lnTo>
                  <a:lnTo>
                    <a:pt x="224" y="1056"/>
                  </a:lnTo>
                  <a:lnTo>
                    <a:pt x="236" y="1075"/>
                  </a:lnTo>
                  <a:lnTo>
                    <a:pt x="260" y="1112"/>
                  </a:lnTo>
                  <a:lnTo>
                    <a:pt x="285" y="1148"/>
                  </a:lnTo>
                  <a:lnTo>
                    <a:pt x="312" y="1182"/>
                  </a:lnTo>
                  <a:lnTo>
                    <a:pt x="340" y="1215"/>
                  </a:lnTo>
                  <a:lnTo>
                    <a:pt x="367" y="1245"/>
                  </a:lnTo>
                  <a:lnTo>
                    <a:pt x="394" y="1273"/>
                  </a:lnTo>
                  <a:lnTo>
                    <a:pt x="421" y="1300"/>
                  </a:lnTo>
                  <a:lnTo>
                    <a:pt x="448" y="1324"/>
                  </a:lnTo>
                  <a:lnTo>
                    <a:pt x="473" y="1344"/>
                  </a:lnTo>
                  <a:lnTo>
                    <a:pt x="498" y="1364"/>
                  </a:lnTo>
                  <a:lnTo>
                    <a:pt x="419" y="14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4" name="Freeform 16"/>
            <p:cNvSpPr>
              <a:spLocks/>
            </p:cNvSpPr>
            <p:nvPr/>
          </p:nvSpPr>
          <p:spPr bwMode="auto">
            <a:xfrm>
              <a:off x="2419" y="1733"/>
              <a:ext cx="71" cy="182"/>
            </a:xfrm>
            <a:custGeom>
              <a:avLst/>
              <a:gdLst/>
              <a:ahLst/>
              <a:cxnLst>
                <a:cxn ang="0">
                  <a:pos x="283" y="0"/>
                </a:cxn>
                <a:cxn ang="0">
                  <a:pos x="282" y="12"/>
                </a:cxn>
                <a:cxn ang="0">
                  <a:pos x="278" y="45"/>
                </a:cxn>
                <a:cxn ang="0">
                  <a:pos x="273" y="98"/>
                </a:cxn>
                <a:cxn ang="0">
                  <a:pos x="265" y="168"/>
                </a:cxn>
                <a:cxn ang="0">
                  <a:pos x="255" y="251"/>
                </a:cxn>
                <a:cxn ang="0">
                  <a:pos x="242" y="348"/>
                </a:cxn>
                <a:cxn ang="0">
                  <a:pos x="228" y="453"/>
                </a:cxn>
                <a:cxn ang="0">
                  <a:pos x="211" y="567"/>
                </a:cxn>
                <a:cxn ang="0">
                  <a:pos x="193" y="684"/>
                </a:cxn>
                <a:cxn ang="0">
                  <a:pos x="172" y="803"/>
                </a:cxn>
                <a:cxn ang="0">
                  <a:pos x="161" y="863"/>
                </a:cxn>
                <a:cxn ang="0">
                  <a:pos x="149" y="923"/>
                </a:cxn>
                <a:cxn ang="0">
                  <a:pos x="136" y="982"/>
                </a:cxn>
                <a:cxn ang="0">
                  <a:pos x="124" y="1039"/>
                </a:cxn>
                <a:cxn ang="0">
                  <a:pos x="111" y="1096"/>
                </a:cxn>
                <a:cxn ang="0">
                  <a:pos x="96" y="1151"/>
                </a:cxn>
                <a:cxn ang="0">
                  <a:pos x="82" y="1204"/>
                </a:cxn>
                <a:cxn ang="0">
                  <a:pos x="67" y="1255"/>
                </a:cxn>
                <a:cxn ang="0">
                  <a:pos x="52" y="1304"/>
                </a:cxn>
                <a:cxn ang="0">
                  <a:pos x="37" y="1349"/>
                </a:cxn>
                <a:cxn ang="0">
                  <a:pos x="20" y="1392"/>
                </a:cxn>
                <a:cxn ang="0">
                  <a:pos x="3" y="1431"/>
                </a:cxn>
                <a:cxn ang="0">
                  <a:pos x="0" y="1440"/>
                </a:cxn>
                <a:cxn ang="0">
                  <a:pos x="0" y="1446"/>
                </a:cxn>
                <a:cxn ang="0">
                  <a:pos x="3" y="1451"/>
                </a:cxn>
                <a:cxn ang="0">
                  <a:pos x="8" y="1453"/>
                </a:cxn>
                <a:cxn ang="0">
                  <a:pos x="16" y="1454"/>
                </a:cxn>
                <a:cxn ang="0">
                  <a:pos x="26" y="1453"/>
                </a:cxn>
                <a:cxn ang="0">
                  <a:pos x="39" y="1449"/>
                </a:cxn>
                <a:cxn ang="0">
                  <a:pos x="54" y="1444"/>
                </a:cxn>
                <a:cxn ang="0">
                  <a:pos x="70" y="1437"/>
                </a:cxn>
                <a:cxn ang="0">
                  <a:pos x="88" y="1429"/>
                </a:cxn>
                <a:cxn ang="0">
                  <a:pos x="108" y="1417"/>
                </a:cxn>
                <a:cxn ang="0">
                  <a:pos x="128" y="1405"/>
                </a:cxn>
                <a:cxn ang="0">
                  <a:pos x="151" y="1391"/>
                </a:cxn>
                <a:cxn ang="0">
                  <a:pos x="173" y="1375"/>
                </a:cxn>
                <a:cxn ang="0">
                  <a:pos x="197" y="1358"/>
                </a:cxn>
                <a:cxn ang="0">
                  <a:pos x="222" y="1339"/>
                </a:cxn>
                <a:cxn ang="0">
                  <a:pos x="247" y="1318"/>
                </a:cxn>
                <a:cxn ang="0">
                  <a:pos x="272" y="1297"/>
                </a:cxn>
                <a:cxn ang="0">
                  <a:pos x="298" y="1274"/>
                </a:cxn>
                <a:cxn ang="0">
                  <a:pos x="324" y="1249"/>
                </a:cxn>
                <a:cxn ang="0">
                  <a:pos x="348" y="1224"/>
                </a:cxn>
                <a:cxn ang="0">
                  <a:pos x="374" y="1196"/>
                </a:cxn>
                <a:cxn ang="0">
                  <a:pos x="398" y="1168"/>
                </a:cxn>
                <a:cxn ang="0">
                  <a:pos x="422" y="1138"/>
                </a:cxn>
                <a:cxn ang="0">
                  <a:pos x="445" y="1107"/>
                </a:cxn>
                <a:cxn ang="0">
                  <a:pos x="467" y="1075"/>
                </a:cxn>
                <a:cxn ang="0">
                  <a:pos x="487" y="1042"/>
                </a:cxn>
                <a:cxn ang="0">
                  <a:pos x="507" y="1008"/>
                </a:cxn>
                <a:cxn ang="0">
                  <a:pos x="524" y="973"/>
                </a:cxn>
                <a:cxn ang="0">
                  <a:pos x="541" y="938"/>
                </a:cxn>
                <a:cxn ang="0">
                  <a:pos x="554" y="901"/>
                </a:cxn>
                <a:cxn ang="0">
                  <a:pos x="566" y="863"/>
                </a:cxn>
                <a:cxn ang="0">
                  <a:pos x="283" y="0"/>
                </a:cxn>
              </a:cxnLst>
              <a:rect l="0" t="0" r="r" b="b"/>
              <a:pathLst>
                <a:path w="566" h="1454">
                  <a:moveTo>
                    <a:pt x="283" y="0"/>
                  </a:moveTo>
                  <a:lnTo>
                    <a:pt x="282" y="12"/>
                  </a:lnTo>
                  <a:lnTo>
                    <a:pt x="278" y="45"/>
                  </a:lnTo>
                  <a:lnTo>
                    <a:pt x="273" y="98"/>
                  </a:lnTo>
                  <a:lnTo>
                    <a:pt x="265" y="168"/>
                  </a:lnTo>
                  <a:lnTo>
                    <a:pt x="255" y="251"/>
                  </a:lnTo>
                  <a:lnTo>
                    <a:pt x="242" y="348"/>
                  </a:lnTo>
                  <a:lnTo>
                    <a:pt x="228" y="453"/>
                  </a:lnTo>
                  <a:lnTo>
                    <a:pt x="211" y="567"/>
                  </a:lnTo>
                  <a:lnTo>
                    <a:pt x="193" y="684"/>
                  </a:lnTo>
                  <a:lnTo>
                    <a:pt x="172" y="803"/>
                  </a:lnTo>
                  <a:lnTo>
                    <a:pt x="161" y="863"/>
                  </a:lnTo>
                  <a:lnTo>
                    <a:pt x="149" y="923"/>
                  </a:lnTo>
                  <a:lnTo>
                    <a:pt x="136" y="982"/>
                  </a:lnTo>
                  <a:lnTo>
                    <a:pt x="124" y="1039"/>
                  </a:lnTo>
                  <a:lnTo>
                    <a:pt x="111" y="1096"/>
                  </a:lnTo>
                  <a:lnTo>
                    <a:pt x="96" y="1151"/>
                  </a:lnTo>
                  <a:lnTo>
                    <a:pt x="82" y="1204"/>
                  </a:lnTo>
                  <a:lnTo>
                    <a:pt x="67" y="1255"/>
                  </a:lnTo>
                  <a:lnTo>
                    <a:pt x="52" y="1304"/>
                  </a:lnTo>
                  <a:lnTo>
                    <a:pt x="37" y="1349"/>
                  </a:lnTo>
                  <a:lnTo>
                    <a:pt x="20" y="1392"/>
                  </a:lnTo>
                  <a:lnTo>
                    <a:pt x="3" y="1431"/>
                  </a:lnTo>
                  <a:lnTo>
                    <a:pt x="0" y="1440"/>
                  </a:lnTo>
                  <a:lnTo>
                    <a:pt x="0" y="1446"/>
                  </a:lnTo>
                  <a:lnTo>
                    <a:pt x="3" y="1451"/>
                  </a:lnTo>
                  <a:lnTo>
                    <a:pt x="8" y="1453"/>
                  </a:lnTo>
                  <a:lnTo>
                    <a:pt x="16" y="1454"/>
                  </a:lnTo>
                  <a:lnTo>
                    <a:pt x="26" y="1453"/>
                  </a:lnTo>
                  <a:lnTo>
                    <a:pt x="39" y="1449"/>
                  </a:lnTo>
                  <a:lnTo>
                    <a:pt x="54" y="1444"/>
                  </a:lnTo>
                  <a:lnTo>
                    <a:pt x="70" y="1437"/>
                  </a:lnTo>
                  <a:lnTo>
                    <a:pt x="88" y="1429"/>
                  </a:lnTo>
                  <a:lnTo>
                    <a:pt x="108" y="1417"/>
                  </a:lnTo>
                  <a:lnTo>
                    <a:pt x="128" y="1405"/>
                  </a:lnTo>
                  <a:lnTo>
                    <a:pt x="151" y="1391"/>
                  </a:lnTo>
                  <a:lnTo>
                    <a:pt x="173" y="1375"/>
                  </a:lnTo>
                  <a:lnTo>
                    <a:pt x="197" y="1358"/>
                  </a:lnTo>
                  <a:lnTo>
                    <a:pt x="222" y="1339"/>
                  </a:lnTo>
                  <a:lnTo>
                    <a:pt x="247" y="1318"/>
                  </a:lnTo>
                  <a:lnTo>
                    <a:pt x="272" y="1297"/>
                  </a:lnTo>
                  <a:lnTo>
                    <a:pt x="298" y="1274"/>
                  </a:lnTo>
                  <a:lnTo>
                    <a:pt x="324" y="1249"/>
                  </a:lnTo>
                  <a:lnTo>
                    <a:pt x="348" y="1224"/>
                  </a:lnTo>
                  <a:lnTo>
                    <a:pt x="374" y="1196"/>
                  </a:lnTo>
                  <a:lnTo>
                    <a:pt x="398" y="1168"/>
                  </a:lnTo>
                  <a:lnTo>
                    <a:pt x="422" y="1138"/>
                  </a:lnTo>
                  <a:lnTo>
                    <a:pt x="445" y="1107"/>
                  </a:lnTo>
                  <a:lnTo>
                    <a:pt x="467" y="1075"/>
                  </a:lnTo>
                  <a:lnTo>
                    <a:pt x="487" y="1042"/>
                  </a:lnTo>
                  <a:lnTo>
                    <a:pt x="507" y="1008"/>
                  </a:lnTo>
                  <a:lnTo>
                    <a:pt x="524" y="973"/>
                  </a:lnTo>
                  <a:lnTo>
                    <a:pt x="541" y="938"/>
                  </a:lnTo>
                  <a:lnTo>
                    <a:pt x="554" y="901"/>
                  </a:lnTo>
                  <a:lnTo>
                    <a:pt x="566" y="863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6C48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5" name="Freeform 17"/>
            <p:cNvSpPr>
              <a:spLocks noEditPoints="1"/>
            </p:cNvSpPr>
            <p:nvPr/>
          </p:nvSpPr>
          <p:spPr bwMode="auto">
            <a:xfrm>
              <a:off x="2715" y="982"/>
              <a:ext cx="144" cy="77"/>
            </a:xfrm>
            <a:custGeom>
              <a:avLst/>
              <a:gdLst/>
              <a:ahLst/>
              <a:cxnLst>
                <a:cxn ang="0">
                  <a:pos x="1062" y="599"/>
                </a:cxn>
                <a:cxn ang="0">
                  <a:pos x="902" y="530"/>
                </a:cxn>
                <a:cxn ang="0">
                  <a:pos x="666" y="431"/>
                </a:cxn>
                <a:cxn ang="0">
                  <a:pos x="412" y="334"/>
                </a:cxn>
                <a:cxn ang="0">
                  <a:pos x="263" y="282"/>
                </a:cxn>
                <a:cxn ang="0">
                  <a:pos x="172" y="257"/>
                </a:cxn>
                <a:cxn ang="0">
                  <a:pos x="110" y="248"/>
                </a:cxn>
                <a:cxn ang="0">
                  <a:pos x="154" y="118"/>
                </a:cxn>
                <a:cxn ang="0">
                  <a:pos x="243" y="139"/>
                </a:cxn>
                <a:cxn ang="0">
                  <a:pos x="355" y="173"/>
                </a:cxn>
                <a:cxn ang="0">
                  <a:pos x="615" y="268"/>
                </a:cxn>
                <a:cxn ang="0">
                  <a:pos x="873" y="372"/>
                </a:cxn>
                <a:cxn ang="0">
                  <a:pos x="1071" y="457"/>
                </a:cxn>
                <a:cxn ang="0">
                  <a:pos x="1153" y="492"/>
                </a:cxn>
                <a:cxn ang="0">
                  <a:pos x="98" y="248"/>
                </a:cxn>
                <a:cxn ang="0">
                  <a:pos x="69" y="244"/>
                </a:cxn>
                <a:cxn ang="0">
                  <a:pos x="47" y="235"/>
                </a:cxn>
                <a:cxn ang="0">
                  <a:pos x="118" y="120"/>
                </a:cxn>
                <a:cxn ang="0">
                  <a:pos x="41" y="231"/>
                </a:cxn>
                <a:cxn ang="0">
                  <a:pos x="12" y="204"/>
                </a:cxn>
                <a:cxn ang="0">
                  <a:pos x="0" y="176"/>
                </a:cxn>
                <a:cxn ang="0">
                  <a:pos x="5" y="150"/>
                </a:cxn>
                <a:cxn ang="0">
                  <a:pos x="24" y="125"/>
                </a:cxn>
                <a:cxn ang="0">
                  <a:pos x="58" y="100"/>
                </a:cxn>
                <a:cxn ang="0">
                  <a:pos x="129" y="213"/>
                </a:cxn>
                <a:cxn ang="0">
                  <a:pos x="119" y="212"/>
                </a:cxn>
                <a:cxn ang="0">
                  <a:pos x="110" y="205"/>
                </a:cxn>
                <a:cxn ang="0">
                  <a:pos x="98" y="182"/>
                </a:cxn>
                <a:cxn ang="0">
                  <a:pos x="91" y="150"/>
                </a:cxn>
                <a:cxn ang="0">
                  <a:pos x="95" y="124"/>
                </a:cxn>
                <a:cxn ang="0">
                  <a:pos x="101" y="117"/>
                </a:cxn>
                <a:cxn ang="0">
                  <a:pos x="112" y="117"/>
                </a:cxn>
                <a:cxn ang="0">
                  <a:pos x="41" y="231"/>
                </a:cxn>
                <a:cxn ang="0">
                  <a:pos x="119" y="72"/>
                </a:cxn>
                <a:cxn ang="0">
                  <a:pos x="219" y="181"/>
                </a:cxn>
                <a:cxn ang="0">
                  <a:pos x="149" y="205"/>
                </a:cxn>
                <a:cxn ang="0">
                  <a:pos x="183" y="51"/>
                </a:cxn>
                <a:cxn ang="0">
                  <a:pos x="307" y="24"/>
                </a:cxn>
                <a:cxn ang="0">
                  <a:pos x="459" y="5"/>
                </a:cxn>
                <a:cxn ang="0">
                  <a:pos x="599" y="0"/>
                </a:cxn>
                <a:cxn ang="0">
                  <a:pos x="687" y="4"/>
                </a:cxn>
                <a:cxn ang="0">
                  <a:pos x="775" y="14"/>
                </a:cxn>
                <a:cxn ang="0">
                  <a:pos x="863" y="31"/>
                </a:cxn>
                <a:cxn ang="0">
                  <a:pos x="949" y="56"/>
                </a:cxn>
                <a:cxn ang="0">
                  <a:pos x="1033" y="89"/>
                </a:cxn>
                <a:cxn ang="0">
                  <a:pos x="927" y="190"/>
                </a:cxn>
                <a:cxn ang="0">
                  <a:pos x="852" y="167"/>
                </a:cxn>
                <a:cxn ang="0">
                  <a:pos x="774" y="149"/>
                </a:cxn>
                <a:cxn ang="0">
                  <a:pos x="696" y="139"/>
                </a:cxn>
                <a:cxn ang="0">
                  <a:pos x="566" y="134"/>
                </a:cxn>
                <a:cxn ang="0">
                  <a:pos x="419" y="143"/>
                </a:cxn>
                <a:cxn ang="0">
                  <a:pos x="290" y="164"/>
                </a:cxn>
                <a:cxn ang="0">
                  <a:pos x="183" y="51"/>
                </a:cxn>
              </a:cxnLst>
              <a:rect l="0" t="0" r="r" b="b"/>
              <a:pathLst>
                <a:path w="1153" h="616">
                  <a:moveTo>
                    <a:pt x="1098" y="616"/>
                  </a:moveTo>
                  <a:lnTo>
                    <a:pt x="1088" y="612"/>
                  </a:lnTo>
                  <a:lnTo>
                    <a:pt x="1062" y="599"/>
                  </a:lnTo>
                  <a:lnTo>
                    <a:pt x="1020" y="581"/>
                  </a:lnTo>
                  <a:lnTo>
                    <a:pt x="966" y="558"/>
                  </a:lnTo>
                  <a:lnTo>
                    <a:pt x="902" y="530"/>
                  </a:lnTo>
                  <a:lnTo>
                    <a:pt x="829" y="499"/>
                  </a:lnTo>
                  <a:lnTo>
                    <a:pt x="749" y="465"/>
                  </a:lnTo>
                  <a:lnTo>
                    <a:pt x="666" y="431"/>
                  </a:lnTo>
                  <a:lnTo>
                    <a:pt x="581" y="398"/>
                  </a:lnTo>
                  <a:lnTo>
                    <a:pt x="495" y="365"/>
                  </a:lnTo>
                  <a:lnTo>
                    <a:pt x="412" y="334"/>
                  </a:lnTo>
                  <a:lnTo>
                    <a:pt x="335" y="306"/>
                  </a:lnTo>
                  <a:lnTo>
                    <a:pt x="298" y="293"/>
                  </a:lnTo>
                  <a:lnTo>
                    <a:pt x="263" y="282"/>
                  </a:lnTo>
                  <a:lnTo>
                    <a:pt x="230" y="273"/>
                  </a:lnTo>
                  <a:lnTo>
                    <a:pt x="200" y="265"/>
                  </a:lnTo>
                  <a:lnTo>
                    <a:pt x="172" y="257"/>
                  </a:lnTo>
                  <a:lnTo>
                    <a:pt x="149" y="252"/>
                  </a:lnTo>
                  <a:lnTo>
                    <a:pt x="127" y="249"/>
                  </a:lnTo>
                  <a:lnTo>
                    <a:pt x="110" y="248"/>
                  </a:lnTo>
                  <a:lnTo>
                    <a:pt x="110" y="114"/>
                  </a:lnTo>
                  <a:lnTo>
                    <a:pt x="130" y="115"/>
                  </a:lnTo>
                  <a:lnTo>
                    <a:pt x="154" y="118"/>
                  </a:lnTo>
                  <a:lnTo>
                    <a:pt x="181" y="124"/>
                  </a:lnTo>
                  <a:lnTo>
                    <a:pt x="210" y="130"/>
                  </a:lnTo>
                  <a:lnTo>
                    <a:pt x="243" y="139"/>
                  </a:lnTo>
                  <a:lnTo>
                    <a:pt x="278" y="148"/>
                  </a:lnTo>
                  <a:lnTo>
                    <a:pt x="315" y="161"/>
                  </a:lnTo>
                  <a:lnTo>
                    <a:pt x="355" y="173"/>
                  </a:lnTo>
                  <a:lnTo>
                    <a:pt x="438" y="202"/>
                  </a:lnTo>
                  <a:lnTo>
                    <a:pt x="525" y="234"/>
                  </a:lnTo>
                  <a:lnTo>
                    <a:pt x="615" y="268"/>
                  </a:lnTo>
                  <a:lnTo>
                    <a:pt x="703" y="303"/>
                  </a:lnTo>
                  <a:lnTo>
                    <a:pt x="791" y="338"/>
                  </a:lnTo>
                  <a:lnTo>
                    <a:pt x="873" y="372"/>
                  </a:lnTo>
                  <a:lnTo>
                    <a:pt x="949" y="404"/>
                  </a:lnTo>
                  <a:lnTo>
                    <a:pt x="1016" y="433"/>
                  </a:lnTo>
                  <a:lnTo>
                    <a:pt x="1071" y="457"/>
                  </a:lnTo>
                  <a:lnTo>
                    <a:pt x="1115" y="476"/>
                  </a:lnTo>
                  <a:lnTo>
                    <a:pt x="1142" y="488"/>
                  </a:lnTo>
                  <a:lnTo>
                    <a:pt x="1153" y="492"/>
                  </a:lnTo>
                  <a:lnTo>
                    <a:pt x="1098" y="616"/>
                  </a:lnTo>
                  <a:close/>
                  <a:moveTo>
                    <a:pt x="110" y="248"/>
                  </a:moveTo>
                  <a:lnTo>
                    <a:pt x="98" y="248"/>
                  </a:lnTo>
                  <a:lnTo>
                    <a:pt x="88" y="247"/>
                  </a:lnTo>
                  <a:lnTo>
                    <a:pt x="79" y="246"/>
                  </a:lnTo>
                  <a:lnTo>
                    <a:pt x="69" y="244"/>
                  </a:lnTo>
                  <a:lnTo>
                    <a:pt x="61" y="241"/>
                  </a:lnTo>
                  <a:lnTo>
                    <a:pt x="53" y="238"/>
                  </a:lnTo>
                  <a:lnTo>
                    <a:pt x="47" y="235"/>
                  </a:lnTo>
                  <a:lnTo>
                    <a:pt x="41" y="231"/>
                  </a:lnTo>
                  <a:lnTo>
                    <a:pt x="120" y="122"/>
                  </a:lnTo>
                  <a:lnTo>
                    <a:pt x="118" y="120"/>
                  </a:lnTo>
                  <a:lnTo>
                    <a:pt x="110" y="114"/>
                  </a:lnTo>
                  <a:lnTo>
                    <a:pt x="110" y="248"/>
                  </a:lnTo>
                  <a:close/>
                  <a:moveTo>
                    <a:pt x="41" y="231"/>
                  </a:moveTo>
                  <a:lnTo>
                    <a:pt x="29" y="221"/>
                  </a:lnTo>
                  <a:lnTo>
                    <a:pt x="20" y="212"/>
                  </a:lnTo>
                  <a:lnTo>
                    <a:pt x="12" y="204"/>
                  </a:lnTo>
                  <a:lnTo>
                    <a:pt x="7" y="195"/>
                  </a:lnTo>
                  <a:lnTo>
                    <a:pt x="3" y="185"/>
                  </a:lnTo>
                  <a:lnTo>
                    <a:pt x="0" y="176"/>
                  </a:lnTo>
                  <a:lnTo>
                    <a:pt x="0" y="168"/>
                  </a:lnTo>
                  <a:lnTo>
                    <a:pt x="2" y="159"/>
                  </a:lnTo>
                  <a:lnTo>
                    <a:pt x="5" y="150"/>
                  </a:lnTo>
                  <a:lnTo>
                    <a:pt x="9" y="141"/>
                  </a:lnTo>
                  <a:lnTo>
                    <a:pt x="16" y="133"/>
                  </a:lnTo>
                  <a:lnTo>
                    <a:pt x="24" y="125"/>
                  </a:lnTo>
                  <a:lnTo>
                    <a:pt x="33" y="115"/>
                  </a:lnTo>
                  <a:lnTo>
                    <a:pt x="45" y="107"/>
                  </a:lnTo>
                  <a:lnTo>
                    <a:pt x="58" y="100"/>
                  </a:lnTo>
                  <a:lnTo>
                    <a:pt x="73" y="92"/>
                  </a:lnTo>
                  <a:lnTo>
                    <a:pt x="133" y="211"/>
                  </a:lnTo>
                  <a:lnTo>
                    <a:pt x="129" y="213"/>
                  </a:lnTo>
                  <a:lnTo>
                    <a:pt x="126" y="213"/>
                  </a:lnTo>
                  <a:lnTo>
                    <a:pt x="122" y="213"/>
                  </a:lnTo>
                  <a:lnTo>
                    <a:pt x="119" y="212"/>
                  </a:lnTo>
                  <a:lnTo>
                    <a:pt x="116" y="210"/>
                  </a:lnTo>
                  <a:lnTo>
                    <a:pt x="113" y="208"/>
                  </a:lnTo>
                  <a:lnTo>
                    <a:pt x="110" y="205"/>
                  </a:lnTo>
                  <a:lnTo>
                    <a:pt x="107" y="201"/>
                  </a:lnTo>
                  <a:lnTo>
                    <a:pt x="102" y="193"/>
                  </a:lnTo>
                  <a:lnTo>
                    <a:pt x="98" y="182"/>
                  </a:lnTo>
                  <a:lnTo>
                    <a:pt x="95" y="172"/>
                  </a:lnTo>
                  <a:lnTo>
                    <a:pt x="93" y="161"/>
                  </a:lnTo>
                  <a:lnTo>
                    <a:pt x="91" y="150"/>
                  </a:lnTo>
                  <a:lnTo>
                    <a:pt x="91" y="140"/>
                  </a:lnTo>
                  <a:lnTo>
                    <a:pt x="93" y="131"/>
                  </a:lnTo>
                  <a:lnTo>
                    <a:pt x="95" y="124"/>
                  </a:lnTo>
                  <a:lnTo>
                    <a:pt x="97" y="120"/>
                  </a:lnTo>
                  <a:lnTo>
                    <a:pt x="99" y="118"/>
                  </a:lnTo>
                  <a:lnTo>
                    <a:pt x="101" y="117"/>
                  </a:lnTo>
                  <a:lnTo>
                    <a:pt x="104" y="116"/>
                  </a:lnTo>
                  <a:lnTo>
                    <a:pt x="107" y="116"/>
                  </a:lnTo>
                  <a:lnTo>
                    <a:pt x="112" y="117"/>
                  </a:lnTo>
                  <a:lnTo>
                    <a:pt x="116" y="119"/>
                  </a:lnTo>
                  <a:lnTo>
                    <a:pt x="120" y="122"/>
                  </a:lnTo>
                  <a:lnTo>
                    <a:pt x="41" y="231"/>
                  </a:lnTo>
                  <a:close/>
                  <a:moveTo>
                    <a:pt x="73" y="92"/>
                  </a:moveTo>
                  <a:lnTo>
                    <a:pt x="93" y="82"/>
                  </a:lnTo>
                  <a:lnTo>
                    <a:pt x="119" y="72"/>
                  </a:lnTo>
                  <a:lnTo>
                    <a:pt x="149" y="62"/>
                  </a:lnTo>
                  <a:lnTo>
                    <a:pt x="183" y="51"/>
                  </a:lnTo>
                  <a:lnTo>
                    <a:pt x="219" y="181"/>
                  </a:lnTo>
                  <a:lnTo>
                    <a:pt x="191" y="189"/>
                  </a:lnTo>
                  <a:lnTo>
                    <a:pt x="168" y="197"/>
                  </a:lnTo>
                  <a:lnTo>
                    <a:pt x="149" y="205"/>
                  </a:lnTo>
                  <a:lnTo>
                    <a:pt x="133" y="211"/>
                  </a:lnTo>
                  <a:lnTo>
                    <a:pt x="73" y="92"/>
                  </a:lnTo>
                  <a:close/>
                  <a:moveTo>
                    <a:pt x="183" y="51"/>
                  </a:moveTo>
                  <a:lnTo>
                    <a:pt x="221" y="42"/>
                  </a:lnTo>
                  <a:lnTo>
                    <a:pt x="262" y="33"/>
                  </a:lnTo>
                  <a:lnTo>
                    <a:pt x="307" y="24"/>
                  </a:lnTo>
                  <a:lnTo>
                    <a:pt x="355" y="16"/>
                  </a:lnTo>
                  <a:lnTo>
                    <a:pt x="406" y="10"/>
                  </a:lnTo>
                  <a:lnTo>
                    <a:pt x="459" y="5"/>
                  </a:lnTo>
                  <a:lnTo>
                    <a:pt x="514" y="1"/>
                  </a:lnTo>
                  <a:lnTo>
                    <a:pt x="570" y="0"/>
                  </a:lnTo>
                  <a:lnTo>
                    <a:pt x="599" y="0"/>
                  </a:lnTo>
                  <a:lnTo>
                    <a:pt x="628" y="1"/>
                  </a:lnTo>
                  <a:lnTo>
                    <a:pt x="657" y="2"/>
                  </a:lnTo>
                  <a:lnTo>
                    <a:pt x="687" y="4"/>
                  </a:lnTo>
                  <a:lnTo>
                    <a:pt x="715" y="6"/>
                  </a:lnTo>
                  <a:lnTo>
                    <a:pt x="745" y="10"/>
                  </a:lnTo>
                  <a:lnTo>
                    <a:pt x="775" y="14"/>
                  </a:lnTo>
                  <a:lnTo>
                    <a:pt x="804" y="18"/>
                  </a:lnTo>
                  <a:lnTo>
                    <a:pt x="834" y="25"/>
                  </a:lnTo>
                  <a:lnTo>
                    <a:pt x="863" y="31"/>
                  </a:lnTo>
                  <a:lnTo>
                    <a:pt x="891" y="38"/>
                  </a:lnTo>
                  <a:lnTo>
                    <a:pt x="920" y="46"/>
                  </a:lnTo>
                  <a:lnTo>
                    <a:pt x="949" y="56"/>
                  </a:lnTo>
                  <a:lnTo>
                    <a:pt x="978" y="66"/>
                  </a:lnTo>
                  <a:lnTo>
                    <a:pt x="1006" y="76"/>
                  </a:lnTo>
                  <a:lnTo>
                    <a:pt x="1033" y="89"/>
                  </a:lnTo>
                  <a:lnTo>
                    <a:pt x="977" y="211"/>
                  </a:lnTo>
                  <a:lnTo>
                    <a:pt x="952" y="200"/>
                  </a:lnTo>
                  <a:lnTo>
                    <a:pt x="927" y="190"/>
                  </a:lnTo>
                  <a:lnTo>
                    <a:pt x="903" y="181"/>
                  </a:lnTo>
                  <a:lnTo>
                    <a:pt x="878" y="174"/>
                  </a:lnTo>
                  <a:lnTo>
                    <a:pt x="852" y="167"/>
                  </a:lnTo>
                  <a:lnTo>
                    <a:pt x="827" y="161"/>
                  </a:lnTo>
                  <a:lnTo>
                    <a:pt x="801" y="154"/>
                  </a:lnTo>
                  <a:lnTo>
                    <a:pt x="774" y="149"/>
                  </a:lnTo>
                  <a:lnTo>
                    <a:pt x="748" y="145"/>
                  </a:lnTo>
                  <a:lnTo>
                    <a:pt x="722" y="142"/>
                  </a:lnTo>
                  <a:lnTo>
                    <a:pt x="696" y="139"/>
                  </a:lnTo>
                  <a:lnTo>
                    <a:pt x="669" y="137"/>
                  </a:lnTo>
                  <a:lnTo>
                    <a:pt x="618" y="134"/>
                  </a:lnTo>
                  <a:lnTo>
                    <a:pt x="566" y="134"/>
                  </a:lnTo>
                  <a:lnTo>
                    <a:pt x="516" y="135"/>
                  </a:lnTo>
                  <a:lnTo>
                    <a:pt x="466" y="139"/>
                  </a:lnTo>
                  <a:lnTo>
                    <a:pt x="419" y="143"/>
                  </a:lnTo>
                  <a:lnTo>
                    <a:pt x="373" y="149"/>
                  </a:lnTo>
                  <a:lnTo>
                    <a:pt x="331" y="156"/>
                  </a:lnTo>
                  <a:lnTo>
                    <a:pt x="290" y="164"/>
                  </a:lnTo>
                  <a:lnTo>
                    <a:pt x="253" y="173"/>
                  </a:lnTo>
                  <a:lnTo>
                    <a:pt x="219" y="181"/>
                  </a:lnTo>
                  <a:lnTo>
                    <a:pt x="183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6" name="Freeform 18"/>
            <p:cNvSpPr>
              <a:spLocks noEditPoints="1"/>
            </p:cNvSpPr>
            <p:nvPr/>
          </p:nvSpPr>
          <p:spPr bwMode="auto">
            <a:xfrm>
              <a:off x="2824" y="978"/>
              <a:ext cx="126" cy="83"/>
            </a:xfrm>
            <a:custGeom>
              <a:avLst/>
              <a:gdLst/>
              <a:ahLst/>
              <a:cxnLst>
                <a:cxn ang="0">
                  <a:pos x="28" y="539"/>
                </a:cxn>
                <a:cxn ang="0">
                  <a:pos x="150" y="453"/>
                </a:cxn>
                <a:cxn ang="0">
                  <a:pos x="337" y="332"/>
                </a:cxn>
                <a:cxn ang="0">
                  <a:pos x="515" y="227"/>
                </a:cxn>
                <a:cxn ang="0">
                  <a:pos x="623" y="171"/>
                </a:cxn>
                <a:cxn ang="0">
                  <a:pos x="724" y="127"/>
                </a:cxn>
                <a:cxn ang="0">
                  <a:pos x="815" y="97"/>
                </a:cxn>
                <a:cxn ang="0">
                  <a:pos x="879" y="221"/>
                </a:cxn>
                <a:cxn ang="0">
                  <a:pos x="808" y="237"/>
                </a:cxn>
                <a:cxn ang="0">
                  <a:pos x="724" y="270"/>
                </a:cxn>
                <a:cxn ang="0">
                  <a:pos x="629" y="316"/>
                </a:cxn>
                <a:cxn ang="0">
                  <a:pos x="530" y="371"/>
                </a:cxn>
                <a:cxn ang="0">
                  <a:pos x="334" y="492"/>
                </a:cxn>
                <a:cxn ang="0">
                  <a:pos x="174" y="599"/>
                </a:cxn>
                <a:cxn ang="0">
                  <a:pos x="86" y="661"/>
                </a:cxn>
                <a:cxn ang="0">
                  <a:pos x="867" y="88"/>
                </a:cxn>
                <a:cxn ang="0">
                  <a:pos x="971" y="190"/>
                </a:cxn>
                <a:cxn ang="0">
                  <a:pos x="946" y="206"/>
                </a:cxn>
                <a:cxn ang="0">
                  <a:pos x="910" y="216"/>
                </a:cxn>
                <a:cxn ang="0">
                  <a:pos x="867" y="88"/>
                </a:cxn>
                <a:cxn ang="0">
                  <a:pos x="887" y="87"/>
                </a:cxn>
                <a:cxn ang="0">
                  <a:pos x="895" y="86"/>
                </a:cxn>
                <a:cxn ang="0">
                  <a:pos x="901" y="91"/>
                </a:cxn>
                <a:cxn ang="0">
                  <a:pos x="906" y="115"/>
                </a:cxn>
                <a:cxn ang="0">
                  <a:pos x="903" y="145"/>
                </a:cxn>
                <a:cxn ang="0">
                  <a:pos x="894" y="169"/>
                </a:cxn>
                <a:cxn ang="0">
                  <a:pos x="883" y="174"/>
                </a:cxn>
                <a:cxn ang="0">
                  <a:pos x="938" y="53"/>
                </a:cxn>
                <a:cxn ang="0">
                  <a:pos x="973" y="75"/>
                </a:cxn>
                <a:cxn ang="0">
                  <a:pos x="996" y="99"/>
                </a:cxn>
                <a:cxn ang="0">
                  <a:pos x="1004" y="125"/>
                </a:cxn>
                <a:cxn ang="0">
                  <a:pos x="1000" y="151"/>
                </a:cxn>
                <a:cxn ang="0">
                  <a:pos x="980" y="180"/>
                </a:cxn>
                <a:cxn ang="0">
                  <a:pos x="877" y="172"/>
                </a:cxn>
                <a:cxn ang="0">
                  <a:pos x="827" y="156"/>
                </a:cxn>
                <a:cxn ang="0">
                  <a:pos x="862" y="26"/>
                </a:cxn>
                <a:cxn ang="0">
                  <a:pos x="938" y="53"/>
                </a:cxn>
                <a:cxn ang="0">
                  <a:pos x="773" y="145"/>
                </a:cxn>
                <a:cxn ang="0">
                  <a:pos x="670" y="135"/>
                </a:cxn>
                <a:cxn ang="0">
                  <a:pos x="548" y="137"/>
                </a:cxn>
                <a:cxn ang="0">
                  <a:pos x="415" y="155"/>
                </a:cxn>
                <a:cxn ang="0">
                  <a:pos x="349" y="171"/>
                </a:cxn>
                <a:cxn ang="0">
                  <a:pos x="281" y="193"/>
                </a:cxn>
                <a:cxn ang="0">
                  <a:pos x="214" y="220"/>
                </a:cxn>
                <a:cxn ang="0">
                  <a:pos x="150" y="255"/>
                </a:cxn>
                <a:cxn ang="0">
                  <a:pos x="129" y="112"/>
                </a:cxn>
                <a:cxn ang="0">
                  <a:pos x="206" y="77"/>
                </a:cxn>
                <a:cxn ang="0">
                  <a:pos x="283" y="50"/>
                </a:cxn>
                <a:cxn ang="0">
                  <a:pos x="360" y="30"/>
                </a:cxn>
                <a:cxn ang="0">
                  <a:pos x="437" y="14"/>
                </a:cxn>
                <a:cxn ang="0">
                  <a:pos x="537" y="3"/>
                </a:cxn>
                <a:cxn ang="0">
                  <a:pos x="676" y="1"/>
                </a:cxn>
                <a:cxn ang="0">
                  <a:pos x="795" y="12"/>
                </a:cxn>
              </a:cxnLst>
              <a:rect l="0" t="0" r="r" b="b"/>
              <a:pathLst>
                <a:path w="1004" h="666">
                  <a:moveTo>
                    <a:pt x="0" y="558"/>
                  </a:moveTo>
                  <a:lnTo>
                    <a:pt x="7" y="553"/>
                  </a:lnTo>
                  <a:lnTo>
                    <a:pt x="28" y="539"/>
                  </a:lnTo>
                  <a:lnTo>
                    <a:pt x="58" y="516"/>
                  </a:lnTo>
                  <a:lnTo>
                    <a:pt x="100" y="487"/>
                  </a:lnTo>
                  <a:lnTo>
                    <a:pt x="150" y="453"/>
                  </a:lnTo>
                  <a:lnTo>
                    <a:pt x="207" y="415"/>
                  </a:lnTo>
                  <a:lnTo>
                    <a:pt x="269" y="374"/>
                  </a:lnTo>
                  <a:lnTo>
                    <a:pt x="337" y="332"/>
                  </a:lnTo>
                  <a:lnTo>
                    <a:pt x="407" y="288"/>
                  </a:lnTo>
                  <a:lnTo>
                    <a:pt x="479" y="247"/>
                  </a:lnTo>
                  <a:lnTo>
                    <a:pt x="515" y="227"/>
                  </a:lnTo>
                  <a:lnTo>
                    <a:pt x="551" y="207"/>
                  </a:lnTo>
                  <a:lnTo>
                    <a:pt x="587" y="189"/>
                  </a:lnTo>
                  <a:lnTo>
                    <a:pt x="623" y="171"/>
                  </a:lnTo>
                  <a:lnTo>
                    <a:pt x="657" y="156"/>
                  </a:lnTo>
                  <a:lnTo>
                    <a:pt x="691" y="140"/>
                  </a:lnTo>
                  <a:lnTo>
                    <a:pt x="724" y="127"/>
                  </a:lnTo>
                  <a:lnTo>
                    <a:pt x="756" y="114"/>
                  </a:lnTo>
                  <a:lnTo>
                    <a:pt x="786" y="105"/>
                  </a:lnTo>
                  <a:lnTo>
                    <a:pt x="815" y="97"/>
                  </a:lnTo>
                  <a:lnTo>
                    <a:pt x="841" y="91"/>
                  </a:lnTo>
                  <a:lnTo>
                    <a:pt x="867" y="88"/>
                  </a:lnTo>
                  <a:lnTo>
                    <a:pt x="879" y="221"/>
                  </a:lnTo>
                  <a:lnTo>
                    <a:pt x="858" y="225"/>
                  </a:lnTo>
                  <a:lnTo>
                    <a:pt x="834" y="230"/>
                  </a:lnTo>
                  <a:lnTo>
                    <a:pt x="808" y="237"/>
                  </a:lnTo>
                  <a:lnTo>
                    <a:pt x="782" y="246"/>
                  </a:lnTo>
                  <a:lnTo>
                    <a:pt x="753" y="258"/>
                  </a:lnTo>
                  <a:lnTo>
                    <a:pt x="724" y="270"/>
                  </a:lnTo>
                  <a:lnTo>
                    <a:pt x="693" y="284"/>
                  </a:lnTo>
                  <a:lnTo>
                    <a:pt x="661" y="300"/>
                  </a:lnTo>
                  <a:lnTo>
                    <a:pt x="629" y="316"/>
                  </a:lnTo>
                  <a:lnTo>
                    <a:pt x="596" y="334"/>
                  </a:lnTo>
                  <a:lnTo>
                    <a:pt x="563" y="352"/>
                  </a:lnTo>
                  <a:lnTo>
                    <a:pt x="530" y="371"/>
                  </a:lnTo>
                  <a:lnTo>
                    <a:pt x="463" y="411"/>
                  </a:lnTo>
                  <a:lnTo>
                    <a:pt x="397" y="451"/>
                  </a:lnTo>
                  <a:lnTo>
                    <a:pt x="334" y="492"/>
                  </a:lnTo>
                  <a:lnTo>
                    <a:pt x="275" y="530"/>
                  </a:lnTo>
                  <a:lnTo>
                    <a:pt x="221" y="568"/>
                  </a:lnTo>
                  <a:lnTo>
                    <a:pt x="174" y="599"/>
                  </a:lnTo>
                  <a:lnTo>
                    <a:pt x="135" y="627"/>
                  </a:lnTo>
                  <a:lnTo>
                    <a:pt x="105" y="648"/>
                  </a:lnTo>
                  <a:lnTo>
                    <a:pt x="86" y="661"/>
                  </a:lnTo>
                  <a:lnTo>
                    <a:pt x="79" y="666"/>
                  </a:lnTo>
                  <a:lnTo>
                    <a:pt x="0" y="558"/>
                  </a:lnTo>
                  <a:close/>
                  <a:moveTo>
                    <a:pt x="867" y="88"/>
                  </a:moveTo>
                  <a:lnTo>
                    <a:pt x="877" y="90"/>
                  </a:lnTo>
                  <a:lnTo>
                    <a:pt x="880" y="91"/>
                  </a:lnTo>
                  <a:lnTo>
                    <a:pt x="971" y="190"/>
                  </a:lnTo>
                  <a:lnTo>
                    <a:pt x="964" y="196"/>
                  </a:lnTo>
                  <a:lnTo>
                    <a:pt x="955" y="201"/>
                  </a:lnTo>
                  <a:lnTo>
                    <a:pt x="946" y="206"/>
                  </a:lnTo>
                  <a:lnTo>
                    <a:pt x="936" y="210"/>
                  </a:lnTo>
                  <a:lnTo>
                    <a:pt x="924" y="213"/>
                  </a:lnTo>
                  <a:lnTo>
                    <a:pt x="910" y="216"/>
                  </a:lnTo>
                  <a:lnTo>
                    <a:pt x="896" y="219"/>
                  </a:lnTo>
                  <a:lnTo>
                    <a:pt x="879" y="221"/>
                  </a:lnTo>
                  <a:lnTo>
                    <a:pt x="867" y="88"/>
                  </a:lnTo>
                  <a:close/>
                  <a:moveTo>
                    <a:pt x="880" y="91"/>
                  </a:moveTo>
                  <a:lnTo>
                    <a:pt x="883" y="88"/>
                  </a:lnTo>
                  <a:lnTo>
                    <a:pt x="887" y="87"/>
                  </a:lnTo>
                  <a:lnTo>
                    <a:pt x="890" y="86"/>
                  </a:lnTo>
                  <a:lnTo>
                    <a:pt x="893" y="84"/>
                  </a:lnTo>
                  <a:lnTo>
                    <a:pt x="895" y="86"/>
                  </a:lnTo>
                  <a:lnTo>
                    <a:pt x="897" y="87"/>
                  </a:lnTo>
                  <a:lnTo>
                    <a:pt x="899" y="89"/>
                  </a:lnTo>
                  <a:lnTo>
                    <a:pt x="901" y="91"/>
                  </a:lnTo>
                  <a:lnTo>
                    <a:pt x="903" y="98"/>
                  </a:lnTo>
                  <a:lnTo>
                    <a:pt x="905" y="106"/>
                  </a:lnTo>
                  <a:lnTo>
                    <a:pt x="906" y="115"/>
                  </a:lnTo>
                  <a:lnTo>
                    <a:pt x="906" y="125"/>
                  </a:lnTo>
                  <a:lnTo>
                    <a:pt x="905" y="135"/>
                  </a:lnTo>
                  <a:lnTo>
                    <a:pt x="903" y="145"/>
                  </a:lnTo>
                  <a:lnTo>
                    <a:pt x="901" y="155"/>
                  </a:lnTo>
                  <a:lnTo>
                    <a:pt x="898" y="162"/>
                  </a:lnTo>
                  <a:lnTo>
                    <a:pt x="894" y="169"/>
                  </a:lnTo>
                  <a:lnTo>
                    <a:pt x="889" y="173"/>
                  </a:lnTo>
                  <a:lnTo>
                    <a:pt x="887" y="174"/>
                  </a:lnTo>
                  <a:lnTo>
                    <a:pt x="883" y="174"/>
                  </a:lnTo>
                  <a:lnTo>
                    <a:pt x="880" y="174"/>
                  </a:lnTo>
                  <a:lnTo>
                    <a:pt x="877" y="172"/>
                  </a:lnTo>
                  <a:lnTo>
                    <a:pt x="938" y="53"/>
                  </a:lnTo>
                  <a:lnTo>
                    <a:pt x="951" y="60"/>
                  </a:lnTo>
                  <a:lnTo>
                    <a:pt x="963" y="67"/>
                  </a:lnTo>
                  <a:lnTo>
                    <a:pt x="973" y="75"/>
                  </a:lnTo>
                  <a:lnTo>
                    <a:pt x="982" y="82"/>
                  </a:lnTo>
                  <a:lnTo>
                    <a:pt x="989" y="91"/>
                  </a:lnTo>
                  <a:lnTo>
                    <a:pt x="996" y="99"/>
                  </a:lnTo>
                  <a:lnTo>
                    <a:pt x="1000" y="107"/>
                  </a:lnTo>
                  <a:lnTo>
                    <a:pt x="1003" y="116"/>
                  </a:lnTo>
                  <a:lnTo>
                    <a:pt x="1004" y="125"/>
                  </a:lnTo>
                  <a:lnTo>
                    <a:pt x="1004" y="134"/>
                  </a:lnTo>
                  <a:lnTo>
                    <a:pt x="1003" y="143"/>
                  </a:lnTo>
                  <a:lnTo>
                    <a:pt x="1000" y="151"/>
                  </a:lnTo>
                  <a:lnTo>
                    <a:pt x="995" y="162"/>
                  </a:lnTo>
                  <a:lnTo>
                    <a:pt x="988" y="171"/>
                  </a:lnTo>
                  <a:lnTo>
                    <a:pt x="980" y="180"/>
                  </a:lnTo>
                  <a:lnTo>
                    <a:pt x="971" y="190"/>
                  </a:lnTo>
                  <a:lnTo>
                    <a:pt x="880" y="91"/>
                  </a:lnTo>
                  <a:close/>
                  <a:moveTo>
                    <a:pt x="877" y="172"/>
                  </a:moveTo>
                  <a:lnTo>
                    <a:pt x="864" y="167"/>
                  </a:lnTo>
                  <a:lnTo>
                    <a:pt x="847" y="162"/>
                  </a:lnTo>
                  <a:lnTo>
                    <a:pt x="827" y="156"/>
                  </a:lnTo>
                  <a:lnTo>
                    <a:pt x="803" y="150"/>
                  </a:lnTo>
                  <a:lnTo>
                    <a:pt x="829" y="19"/>
                  </a:lnTo>
                  <a:lnTo>
                    <a:pt x="862" y="26"/>
                  </a:lnTo>
                  <a:lnTo>
                    <a:pt x="892" y="34"/>
                  </a:lnTo>
                  <a:lnTo>
                    <a:pt x="917" y="43"/>
                  </a:lnTo>
                  <a:lnTo>
                    <a:pt x="938" y="53"/>
                  </a:lnTo>
                  <a:lnTo>
                    <a:pt x="877" y="172"/>
                  </a:lnTo>
                  <a:close/>
                  <a:moveTo>
                    <a:pt x="803" y="150"/>
                  </a:moveTo>
                  <a:lnTo>
                    <a:pt x="773" y="145"/>
                  </a:lnTo>
                  <a:lnTo>
                    <a:pt x="741" y="141"/>
                  </a:lnTo>
                  <a:lnTo>
                    <a:pt x="707" y="138"/>
                  </a:lnTo>
                  <a:lnTo>
                    <a:pt x="670" y="135"/>
                  </a:lnTo>
                  <a:lnTo>
                    <a:pt x="630" y="135"/>
                  </a:lnTo>
                  <a:lnTo>
                    <a:pt x="589" y="135"/>
                  </a:lnTo>
                  <a:lnTo>
                    <a:pt x="548" y="137"/>
                  </a:lnTo>
                  <a:lnTo>
                    <a:pt x="505" y="141"/>
                  </a:lnTo>
                  <a:lnTo>
                    <a:pt x="461" y="146"/>
                  </a:lnTo>
                  <a:lnTo>
                    <a:pt x="415" y="155"/>
                  </a:lnTo>
                  <a:lnTo>
                    <a:pt x="393" y="160"/>
                  </a:lnTo>
                  <a:lnTo>
                    <a:pt x="370" y="165"/>
                  </a:lnTo>
                  <a:lnTo>
                    <a:pt x="349" y="171"/>
                  </a:lnTo>
                  <a:lnTo>
                    <a:pt x="326" y="177"/>
                  </a:lnTo>
                  <a:lnTo>
                    <a:pt x="303" y="184"/>
                  </a:lnTo>
                  <a:lnTo>
                    <a:pt x="281" y="193"/>
                  </a:lnTo>
                  <a:lnTo>
                    <a:pt x="258" y="201"/>
                  </a:lnTo>
                  <a:lnTo>
                    <a:pt x="236" y="210"/>
                  </a:lnTo>
                  <a:lnTo>
                    <a:pt x="214" y="220"/>
                  </a:lnTo>
                  <a:lnTo>
                    <a:pt x="192" y="231"/>
                  </a:lnTo>
                  <a:lnTo>
                    <a:pt x="171" y="243"/>
                  </a:lnTo>
                  <a:lnTo>
                    <a:pt x="150" y="255"/>
                  </a:lnTo>
                  <a:lnTo>
                    <a:pt x="80" y="140"/>
                  </a:lnTo>
                  <a:lnTo>
                    <a:pt x="105" y="126"/>
                  </a:lnTo>
                  <a:lnTo>
                    <a:pt x="129" y="112"/>
                  </a:lnTo>
                  <a:lnTo>
                    <a:pt x="154" y="100"/>
                  </a:lnTo>
                  <a:lnTo>
                    <a:pt x="180" y="89"/>
                  </a:lnTo>
                  <a:lnTo>
                    <a:pt x="206" y="77"/>
                  </a:lnTo>
                  <a:lnTo>
                    <a:pt x="231" y="68"/>
                  </a:lnTo>
                  <a:lnTo>
                    <a:pt x="257" y="59"/>
                  </a:lnTo>
                  <a:lnTo>
                    <a:pt x="283" y="50"/>
                  </a:lnTo>
                  <a:lnTo>
                    <a:pt x="308" y="42"/>
                  </a:lnTo>
                  <a:lnTo>
                    <a:pt x="334" y="36"/>
                  </a:lnTo>
                  <a:lnTo>
                    <a:pt x="360" y="30"/>
                  </a:lnTo>
                  <a:lnTo>
                    <a:pt x="386" y="24"/>
                  </a:lnTo>
                  <a:lnTo>
                    <a:pt x="411" y="19"/>
                  </a:lnTo>
                  <a:lnTo>
                    <a:pt x="437" y="14"/>
                  </a:lnTo>
                  <a:lnTo>
                    <a:pt x="463" y="11"/>
                  </a:lnTo>
                  <a:lnTo>
                    <a:pt x="487" y="8"/>
                  </a:lnTo>
                  <a:lnTo>
                    <a:pt x="537" y="3"/>
                  </a:lnTo>
                  <a:lnTo>
                    <a:pt x="585" y="1"/>
                  </a:lnTo>
                  <a:lnTo>
                    <a:pt x="631" y="0"/>
                  </a:lnTo>
                  <a:lnTo>
                    <a:pt x="676" y="1"/>
                  </a:lnTo>
                  <a:lnTo>
                    <a:pt x="719" y="4"/>
                  </a:lnTo>
                  <a:lnTo>
                    <a:pt x="758" y="7"/>
                  </a:lnTo>
                  <a:lnTo>
                    <a:pt x="795" y="12"/>
                  </a:lnTo>
                  <a:lnTo>
                    <a:pt x="829" y="19"/>
                  </a:lnTo>
                  <a:lnTo>
                    <a:pt x="803" y="1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7" name="Freeform 19"/>
            <p:cNvSpPr>
              <a:spLocks/>
            </p:cNvSpPr>
            <p:nvPr/>
          </p:nvSpPr>
          <p:spPr bwMode="auto">
            <a:xfrm>
              <a:off x="2710" y="1712"/>
              <a:ext cx="303" cy="409"/>
            </a:xfrm>
            <a:custGeom>
              <a:avLst/>
              <a:gdLst/>
              <a:ahLst/>
              <a:cxnLst>
                <a:cxn ang="0">
                  <a:pos x="2393" y="3012"/>
                </a:cxn>
                <a:cxn ang="0">
                  <a:pos x="2408" y="2925"/>
                </a:cxn>
                <a:cxn ang="0">
                  <a:pos x="2418" y="2788"/>
                </a:cxn>
                <a:cxn ang="0">
                  <a:pos x="2423" y="2609"/>
                </a:cxn>
                <a:cxn ang="0">
                  <a:pos x="2421" y="2395"/>
                </a:cxn>
                <a:cxn ang="0">
                  <a:pos x="2411" y="2155"/>
                </a:cxn>
                <a:cxn ang="0">
                  <a:pos x="2389" y="1896"/>
                </a:cxn>
                <a:cxn ang="0">
                  <a:pos x="2354" y="1626"/>
                </a:cxn>
                <a:cxn ang="0">
                  <a:pos x="2305" y="1353"/>
                </a:cxn>
                <a:cxn ang="0">
                  <a:pos x="2240" y="1086"/>
                </a:cxn>
                <a:cxn ang="0">
                  <a:pos x="2156" y="830"/>
                </a:cxn>
                <a:cxn ang="0">
                  <a:pos x="2052" y="596"/>
                </a:cxn>
                <a:cxn ang="0">
                  <a:pos x="1925" y="389"/>
                </a:cxn>
                <a:cxn ang="0">
                  <a:pos x="1775" y="219"/>
                </a:cxn>
                <a:cxn ang="0">
                  <a:pos x="1598" y="94"/>
                </a:cxn>
                <a:cxn ang="0">
                  <a:pos x="1394" y="19"/>
                </a:cxn>
                <a:cxn ang="0">
                  <a:pos x="1214" y="0"/>
                </a:cxn>
                <a:cxn ang="0">
                  <a:pos x="1078" y="29"/>
                </a:cxn>
                <a:cxn ang="0">
                  <a:pos x="938" y="105"/>
                </a:cxn>
                <a:cxn ang="0">
                  <a:pos x="798" y="224"/>
                </a:cxn>
                <a:cxn ang="0">
                  <a:pos x="661" y="377"/>
                </a:cxn>
                <a:cxn ang="0">
                  <a:pos x="530" y="562"/>
                </a:cxn>
                <a:cxn ang="0">
                  <a:pos x="407" y="773"/>
                </a:cxn>
                <a:cxn ang="0">
                  <a:pos x="295" y="1005"/>
                </a:cxn>
                <a:cxn ang="0">
                  <a:pos x="197" y="1253"/>
                </a:cxn>
                <a:cxn ang="0">
                  <a:pos x="116" y="1511"/>
                </a:cxn>
                <a:cxn ang="0">
                  <a:pos x="54" y="1775"/>
                </a:cxn>
                <a:cxn ang="0">
                  <a:pos x="15" y="2039"/>
                </a:cxn>
                <a:cxn ang="0">
                  <a:pos x="0" y="2299"/>
                </a:cxn>
                <a:cxn ang="0">
                  <a:pos x="15" y="2548"/>
                </a:cxn>
                <a:cxn ang="0">
                  <a:pos x="59" y="2783"/>
                </a:cxn>
                <a:cxn ang="0">
                  <a:pos x="137" y="2998"/>
                </a:cxn>
                <a:cxn ang="0">
                  <a:pos x="240" y="3116"/>
                </a:cxn>
                <a:cxn ang="0">
                  <a:pos x="338" y="3151"/>
                </a:cxn>
                <a:cxn ang="0">
                  <a:pos x="432" y="3182"/>
                </a:cxn>
                <a:cxn ang="0">
                  <a:pos x="525" y="3209"/>
                </a:cxn>
                <a:cxn ang="0">
                  <a:pos x="619" y="3231"/>
                </a:cxn>
                <a:cxn ang="0">
                  <a:pos x="716" y="3249"/>
                </a:cxn>
                <a:cxn ang="0">
                  <a:pos x="817" y="3261"/>
                </a:cxn>
                <a:cxn ang="0">
                  <a:pos x="926" y="3267"/>
                </a:cxn>
                <a:cxn ang="0">
                  <a:pos x="1043" y="3267"/>
                </a:cxn>
                <a:cxn ang="0">
                  <a:pos x="1170" y="3261"/>
                </a:cxn>
                <a:cxn ang="0">
                  <a:pos x="1310" y="3248"/>
                </a:cxn>
                <a:cxn ang="0">
                  <a:pos x="1464" y="3227"/>
                </a:cxn>
                <a:cxn ang="0">
                  <a:pos x="1634" y="3199"/>
                </a:cxn>
                <a:cxn ang="0">
                  <a:pos x="1823" y="3163"/>
                </a:cxn>
                <a:cxn ang="0">
                  <a:pos x="2031" y="3118"/>
                </a:cxn>
                <a:cxn ang="0">
                  <a:pos x="2262" y="3064"/>
                </a:cxn>
              </a:cxnLst>
              <a:rect l="0" t="0" r="r" b="b"/>
              <a:pathLst>
                <a:path w="2423" h="3268">
                  <a:moveTo>
                    <a:pt x="2386" y="3034"/>
                  </a:moveTo>
                  <a:lnTo>
                    <a:pt x="2393" y="3012"/>
                  </a:lnTo>
                  <a:lnTo>
                    <a:pt x="2400" y="2975"/>
                  </a:lnTo>
                  <a:lnTo>
                    <a:pt x="2408" y="2925"/>
                  </a:lnTo>
                  <a:lnTo>
                    <a:pt x="2414" y="2862"/>
                  </a:lnTo>
                  <a:lnTo>
                    <a:pt x="2418" y="2788"/>
                  </a:lnTo>
                  <a:lnTo>
                    <a:pt x="2421" y="2703"/>
                  </a:lnTo>
                  <a:lnTo>
                    <a:pt x="2423" y="2609"/>
                  </a:lnTo>
                  <a:lnTo>
                    <a:pt x="2423" y="2506"/>
                  </a:lnTo>
                  <a:lnTo>
                    <a:pt x="2421" y="2395"/>
                  </a:lnTo>
                  <a:lnTo>
                    <a:pt x="2417" y="2277"/>
                  </a:lnTo>
                  <a:lnTo>
                    <a:pt x="2411" y="2155"/>
                  </a:lnTo>
                  <a:lnTo>
                    <a:pt x="2401" y="2027"/>
                  </a:lnTo>
                  <a:lnTo>
                    <a:pt x="2389" y="1896"/>
                  </a:lnTo>
                  <a:lnTo>
                    <a:pt x="2374" y="1762"/>
                  </a:lnTo>
                  <a:lnTo>
                    <a:pt x="2354" y="1626"/>
                  </a:lnTo>
                  <a:lnTo>
                    <a:pt x="2331" y="1489"/>
                  </a:lnTo>
                  <a:lnTo>
                    <a:pt x="2305" y="1353"/>
                  </a:lnTo>
                  <a:lnTo>
                    <a:pt x="2275" y="1219"/>
                  </a:lnTo>
                  <a:lnTo>
                    <a:pt x="2240" y="1086"/>
                  </a:lnTo>
                  <a:lnTo>
                    <a:pt x="2200" y="956"/>
                  </a:lnTo>
                  <a:lnTo>
                    <a:pt x="2156" y="830"/>
                  </a:lnTo>
                  <a:lnTo>
                    <a:pt x="2106" y="710"/>
                  </a:lnTo>
                  <a:lnTo>
                    <a:pt x="2052" y="596"/>
                  </a:lnTo>
                  <a:lnTo>
                    <a:pt x="1991" y="488"/>
                  </a:lnTo>
                  <a:lnTo>
                    <a:pt x="1925" y="389"/>
                  </a:lnTo>
                  <a:lnTo>
                    <a:pt x="1853" y="300"/>
                  </a:lnTo>
                  <a:lnTo>
                    <a:pt x="1775" y="219"/>
                  </a:lnTo>
                  <a:lnTo>
                    <a:pt x="1690" y="150"/>
                  </a:lnTo>
                  <a:lnTo>
                    <a:pt x="1598" y="94"/>
                  </a:lnTo>
                  <a:lnTo>
                    <a:pt x="1499" y="49"/>
                  </a:lnTo>
                  <a:lnTo>
                    <a:pt x="1394" y="19"/>
                  </a:lnTo>
                  <a:lnTo>
                    <a:pt x="1281" y="4"/>
                  </a:lnTo>
                  <a:lnTo>
                    <a:pt x="1214" y="0"/>
                  </a:lnTo>
                  <a:lnTo>
                    <a:pt x="1146" y="8"/>
                  </a:lnTo>
                  <a:lnTo>
                    <a:pt x="1078" y="29"/>
                  </a:lnTo>
                  <a:lnTo>
                    <a:pt x="1008" y="62"/>
                  </a:lnTo>
                  <a:lnTo>
                    <a:pt x="938" y="105"/>
                  </a:lnTo>
                  <a:lnTo>
                    <a:pt x="868" y="160"/>
                  </a:lnTo>
                  <a:lnTo>
                    <a:pt x="798" y="224"/>
                  </a:lnTo>
                  <a:lnTo>
                    <a:pt x="729" y="296"/>
                  </a:lnTo>
                  <a:lnTo>
                    <a:pt x="661" y="377"/>
                  </a:lnTo>
                  <a:lnTo>
                    <a:pt x="595" y="466"/>
                  </a:lnTo>
                  <a:lnTo>
                    <a:pt x="530" y="562"/>
                  </a:lnTo>
                  <a:lnTo>
                    <a:pt x="468" y="664"/>
                  </a:lnTo>
                  <a:lnTo>
                    <a:pt x="407" y="773"/>
                  </a:lnTo>
                  <a:lnTo>
                    <a:pt x="349" y="887"/>
                  </a:lnTo>
                  <a:lnTo>
                    <a:pt x="295" y="1005"/>
                  </a:lnTo>
                  <a:lnTo>
                    <a:pt x="244" y="1127"/>
                  </a:lnTo>
                  <a:lnTo>
                    <a:pt x="197" y="1253"/>
                  </a:lnTo>
                  <a:lnTo>
                    <a:pt x="154" y="1380"/>
                  </a:lnTo>
                  <a:lnTo>
                    <a:pt x="116" y="1511"/>
                  </a:lnTo>
                  <a:lnTo>
                    <a:pt x="83" y="1643"/>
                  </a:lnTo>
                  <a:lnTo>
                    <a:pt x="54" y="1775"/>
                  </a:lnTo>
                  <a:lnTo>
                    <a:pt x="31" y="1908"/>
                  </a:lnTo>
                  <a:lnTo>
                    <a:pt x="15" y="2039"/>
                  </a:lnTo>
                  <a:lnTo>
                    <a:pt x="5" y="2170"/>
                  </a:lnTo>
                  <a:lnTo>
                    <a:pt x="0" y="2299"/>
                  </a:lnTo>
                  <a:lnTo>
                    <a:pt x="5" y="2426"/>
                  </a:lnTo>
                  <a:lnTo>
                    <a:pt x="15" y="2548"/>
                  </a:lnTo>
                  <a:lnTo>
                    <a:pt x="33" y="2668"/>
                  </a:lnTo>
                  <a:lnTo>
                    <a:pt x="59" y="2783"/>
                  </a:lnTo>
                  <a:lnTo>
                    <a:pt x="94" y="2893"/>
                  </a:lnTo>
                  <a:lnTo>
                    <a:pt x="137" y="2998"/>
                  </a:lnTo>
                  <a:lnTo>
                    <a:pt x="190" y="3096"/>
                  </a:lnTo>
                  <a:lnTo>
                    <a:pt x="240" y="3116"/>
                  </a:lnTo>
                  <a:lnTo>
                    <a:pt x="290" y="3133"/>
                  </a:lnTo>
                  <a:lnTo>
                    <a:pt x="338" y="3151"/>
                  </a:lnTo>
                  <a:lnTo>
                    <a:pt x="385" y="3166"/>
                  </a:lnTo>
                  <a:lnTo>
                    <a:pt x="432" y="3182"/>
                  </a:lnTo>
                  <a:lnTo>
                    <a:pt x="479" y="3196"/>
                  </a:lnTo>
                  <a:lnTo>
                    <a:pt x="525" y="3209"/>
                  </a:lnTo>
                  <a:lnTo>
                    <a:pt x="571" y="3221"/>
                  </a:lnTo>
                  <a:lnTo>
                    <a:pt x="619" y="3231"/>
                  </a:lnTo>
                  <a:lnTo>
                    <a:pt x="667" y="3240"/>
                  </a:lnTo>
                  <a:lnTo>
                    <a:pt x="716" y="3249"/>
                  </a:lnTo>
                  <a:lnTo>
                    <a:pt x="766" y="3256"/>
                  </a:lnTo>
                  <a:lnTo>
                    <a:pt x="817" y="3261"/>
                  </a:lnTo>
                  <a:lnTo>
                    <a:pt x="871" y="3265"/>
                  </a:lnTo>
                  <a:lnTo>
                    <a:pt x="926" y="3267"/>
                  </a:lnTo>
                  <a:lnTo>
                    <a:pt x="984" y="3268"/>
                  </a:lnTo>
                  <a:lnTo>
                    <a:pt x="1043" y="3267"/>
                  </a:lnTo>
                  <a:lnTo>
                    <a:pt x="1105" y="3265"/>
                  </a:lnTo>
                  <a:lnTo>
                    <a:pt x="1170" y="3261"/>
                  </a:lnTo>
                  <a:lnTo>
                    <a:pt x="1239" y="3256"/>
                  </a:lnTo>
                  <a:lnTo>
                    <a:pt x="1310" y="3248"/>
                  </a:lnTo>
                  <a:lnTo>
                    <a:pt x="1385" y="3238"/>
                  </a:lnTo>
                  <a:lnTo>
                    <a:pt x="1464" y="3227"/>
                  </a:lnTo>
                  <a:lnTo>
                    <a:pt x="1548" y="3215"/>
                  </a:lnTo>
                  <a:lnTo>
                    <a:pt x="1634" y="3199"/>
                  </a:lnTo>
                  <a:lnTo>
                    <a:pt x="1727" y="3182"/>
                  </a:lnTo>
                  <a:lnTo>
                    <a:pt x="1823" y="3163"/>
                  </a:lnTo>
                  <a:lnTo>
                    <a:pt x="1925" y="3142"/>
                  </a:lnTo>
                  <a:lnTo>
                    <a:pt x="2031" y="3118"/>
                  </a:lnTo>
                  <a:lnTo>
                    <a:pt x="2144" y="3092"/>
                  </a:lnTo>
                  <a:lnTo>
                    <a:pt x="2262" y="3064"/>
                  </a:lnTo>
                  <a:lnTo>
                    <a:pt x="2386" y="3034"/>
                  </a:lnTo>
                  <a:close/>
                </a:path>
              </a:pathLst>
            </a:custGeom>
            <a:solidFill>
              <a:srgbClr val="EAD8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8" name="Freeform 20"/>
            <p:cNvSpPr>
              <a:spLocks/>
            </p:cNvSpPr>
            <p:nvPr/>
          </p:nvSpPr>
          <p:spPr bwMode="auto">
            <a:xfrm>
              <a:off x="2762" y="1800"/>
              <a:ext cx="50" cy="168"/>
            </a:xfrm>
            <a:custGeom>
              <a:avLst/>
              <a:gdLst/>
              <a:ahLst/>
              <a:cxnLst>
                <a:cxn ang="0">
                  <a:pos x="108" y="31"/>
                </a:cxn>
                <a:cxn ang="0">
                  <a:pos x="81" y="96"/>
                </a:cxn>
                <a:cxn ang="0">
                  <a:pos x="54" y="180"/>
                </a:cxn>
                <a:cxn ang="0">
                  <a:pos x="36" y="249"/>
                </a:cxn>
                <a:cxn ang="0">
                  <a:pos x="20" y="329"/>
                </a:cxn>
                <a:cxn ang="0">
                  <a:pos x="7" y="417"/>
                </a:cxn>
                <a:cxn ang="0">
                  <a:pos x="1" y="512"/>
                </a:cxn>
                <a:cxn ang="0">
                  <a:pos x="2" y="614"/>
                </a:cxn>
                <a:cxn ang="0">
                  <a:pos x="13" y="721"/>
                </a:cxn>
                <a:cxn ang="0">
                  <a:pos x="36" y="832"/>
                </a:cxn>
                <a:cxn ang="0">
                  <a:pos x="73" y="945"/>
                </a:cxn>
                <a:cxn ang="0">
                  <a:pos x="124" y="1058"/>
                </a:cxn>
                <a:cxn ang="0">
                  <a:pos x="193" y="1173"/>
                </a:cxn>
                <a:cxn ang="0">
                  <a:pos x="282" y="1285"/>
                </a:cxn>
                <a:cxn ang="0">
                  <a:pos x="340" y="1346"/>
                </a:cxn>
                <a:cxn ang="0">
                  <a:pos x="355" y="1352"/>
                </a:cxn>
                <a:cxn ang="0">
                  <a:pos x="370" y="1352"/>
                </a:cxn>
                <a:cxn ang="0">
                  <a:pos x="385" y="1346"/>
                </a:cxn>
                <a:cxn ang="0">
                  <a:pos x="396" y="1334"/>
                </a:cxn>
                <a:cxn ang="0">
                  <a:pos x="402" y="1320"/>
                </a:cxn>
                <a:cxn ang="0">
                  <a:pos x="402" y="1304"/>
                </a:cxn>
                <a:cxn ang="0">
                  <a:pos x="397" y="1290"/>
                </a:cxn>
                <a:cxn ang="0">
                  <a:pos x="344" y="1232"/>
                </a:cxn>
                <a:cxn ang="0">
                  <a:pos x="261" y="1128"/>
                </a:cxn>
                <a:cxn ang="0">
                  <a:pos x="196" y="1023"/>
                </a:cxn>
                <a:cxn ang="0">
                  <a:pos x="147" y="918"/>
                </a:cxn>
                <a:cxn ang="0">
                  <a:pos x="113" y="814"/>
                </a:cxn>
                <a:cxn ang="0">
                  <a:pos x="92" y="713"/>
                </a:cxn>
                <a:cxn ang="0">
                  <a:pos x="80" y="615"/>
                </a:cxn>
                <a:cxn ang="0">
                  <a:pos x="78" y="522"/>
                </a:cxn>
                <a:cxn ang="0">
                  <a:pos x="83" y="434"/>
                </a:cxn>
                <a:cxn ang="0">
                  <a:pos x="94" y="353"/>
                </a:cxn>
                <a:cxn ang="0">
                  <a:pos x="109" y="279"/>
                </a:cxn>
                <a:cxn ang="0">
                  <a:pos x="125" y="214"/>
                </a:cxn>
                <a:cxn ang="0">
                  <a:pos x="152" y="135"/>
                </a:cxn>
                <a:cxn ang="0">
                  <a:pos x="179" y="72"/>
                </a:cxn>
                <a:cxn ang="0">
                  <a:pos x="187" y="51"/>
                </a:cxn>
                <a:cxn ang="0">
                  <a:pos x="188" y="35"/>
                </a:cxn>
                <a:cxn ang="0">
                  <a:pos x="184" y="21"/>
                </a:cxn>
                <a:cxn ang="0">
                  <a:pos x="174" y="9"/>
                </a:cxn>
                <a:cxn ang="0">
                  <a:pos x="159" y="1"/>
                </a:cxn>
                <a:cxn ang="0">
                  <a:pos x="144" y="0"/>
                </a:cxn>
                <a:cxn ang="0">
                  <a:pos x="129" y="5"/>
                </a:cxn>
                <a:cxn ang="0">
                  <a:pos x="117" y="15"/>
                </a:cxn>
              </a:cxnLst>
              <a:rect l="0" t="0" r="r" b="b"/>
              <a:pathLst>
                <a:path w="403" h="1352">
                  <a:moveTo>
                    <a:pt x="113" y="22"/>
                  </a:moveTo>
                  <a:lnTo>
                    <a:pt x="108" y="31"/>
                  </a:lnTo>
                  <a:lnTo>
                    <a:pt x="97" y="57"/>
                  </a:lnTo>
                  <a:lnTo>
                    <a:pt x="81" y="96"/>
                  </a:lnTo>
                  <a:lnTo>
                    <a:pt x="64" y="149"/>
                  </a:lnTo>
                  <a:lnTo>
                    <a:pt x="54" y="180"/>
                  </a:lnTo>
                  <a:lnTo>
                    <a:pt x="45" y="213"/>
                  </a:lnTo>
                  <a:lnTo>
                    <a:pt x="36" y="249"/>
                  </a:lnTo>
                  <a:lnTo>
                    <a:pt x="27" y="288"/>
                  </a:lnTo>
                  <a:lnTo>
                    <a:pt x="20" y="329"/>
                  </a:lnTo>
                  <a:lnTo>
                    <a:pt x="12" y="371"/>
                  </a:lnTo>
                  <a:lnTo>
                    <a:pt x="7" y="417"/>
                  </a:lnTo>
                  <a:lnTo>
                    <a:pt x="3" y="464"/>
                  </a:lnTo>
                  <a:lnTo>
                    <a:pt x="1" y="512"/>
                  </a:lnTo>
                  <a:lnTo>
                    <a:pt x="0" y="563"/>
                  </a:lnTo>
                  <a:lnTo>
                    <a:pt x="2" y="614"/>
                  </a:lnTo>
                  <a:lnTo>
                    <a:pt x="6" y="667"/>
                  </a:lnTo>
                  <a:lnTo>
                    <a:pt x="13" y="721"/>
                  </a:lnTo>
                  <a:lnTo>
                    <a:pt x="24" y="776"/>
                  </a:lnTo>
                  <a:lnTo>
                    <a:pt x="36" y="832"/>
                  </a:lnTo>
                  <a:lnTo>
                    <a:pt x="52" y="888"/>
                  </a:lnTo>
                  <a:lnTo>
                    <a:pt x="73" y="945"/>
                  </a:lnTo>
                  <a:lnTo>
                    <a:pt x="97" y="1002"/>
                  </a:lnTo>
                  <a:lnTo>
                    <a:pt x="124" y="1058"/>
                  </a:lnTo>
                  <a:lnTo>
                    <a:pt x="157" y="1116"/>
                  </a:lnTo>
                  <a:lnTo>
                    <a:pt x="193" y="1173"/>
                  </a:lnTo>
                  <a:lnTo>
                    <a:pt x="236" y="1229"/>
                  </a:lnTo>
                  <a:lnTo>
                    <a:pt x="282" y="1285"/>
                  </a:lnTo>
                  <a:lnTo>
                    <a:pt x="334" y="1340"/>
                  </a:lnTo>
                  <a:lnTo>
                    <a:pt x="340" y="1346"/>
                  </a:lnTo>
                  <a:lnTo>
                    <a:pt x="348" y="1350"/>
                  </a:lnTo>
                  <a:lnTo>
                    <a:pt x="355" y="1352"/>
                  </a:lnTo>
                  <a:lnTo>
                    <a:pt x="363" y="1352"/>
                  </a:lnTo>
                  <a:lnTo>
                    <a:pt x="370" y="1352"/>
                  </a:lnTo>
                  <a:lnTo>
                    <a:pt x="377" y="1350"/>
                  </a:lnTo>
                  <a:lnTo>
                    <a:pt x="385" y="1346"/>
                  </a:lnTo>
                  <a:lnTo>
                    <a:pt x="391" y="1340"/>
                  </a:lnTo>
                  <a:lnTo>
                    <a:pt x="396" y="1334"/>
                  </a:lnTo>
                  <a:lnTo>
                    <a:pt x="400" y="1327"/>
                  </a:lnTo>
                  <a:lnTo>
                    <a:pt x="402" y="1320"/>
                  </a:lnTo>
                  <a:lnTo>
                    <a:pt x="403" y="1312"/>
                  </a:lnTo>
                  <a:lnTo>
                    <a:pt x="402" y="1304"/>
                  </a:lnTo>
                  <a:lnTo>
                    <a:pt x="400" y="1297"/>
                  </a:lnTo>
                  <a:lnTo>
                    <a:pt x="397" y="1290"/>
                  </a:lnTo>
                  <a:lnTo>
                    <a:pt x="392" y="1283"/>
                  </a:lnTo>
                  <a:lnTo>
                    <a:pt x="344" y="1232"/>
                  </a:lnTo>
                  <a:lnTo>
                    <a:pt x="299" y="1180"/>
                  </a:lnTo>
                  <a:lnTo>
                    <a:pt x="261" y="1128"/>
                  </a:lnTo>
                  <a:lnTo>
                    <a:pt x="226" y="1076"/>
                  </a:lnTo>
                  <a:lnTo>
                    <a:pt x="196" y="1023"/>
                  </a:lnTo>
                  <a:lnTo>
                    <a:pt x="170" y="971"/>
                  </a:lnTo>
                  <a:lnTo>
                    <a:pt x="147" y="918"/>
                  </a:lnTo>
                  <a:lnTo>
                    <a:pt x="129" y="866"/>
                  </a:lnTo>
                  <a:lnTo>
                    <a:pt x="113" y="814"/>
                  </a:lnTo>
                  <a:lnTo>
                    <a:pt x="101" y="764"/>
                  </a:lnTo>
                  <a:lnTo>
                    <a:pt x="92" y="713"/>
                  </a:lnTo>
                  <a:lnTo>
                    <a:pt x="84" y="664"/>
                  </a:lnTo>
                  <a:lnTo>
                    <a:pt x="80" y="615"/>
                  </a:lnTo>
                  <a:lnTo>
                    <a:pt x="78" y="568"/>
                  </a:lnTo>
                  <a:lnTo>
                    <a:pt x="78" y="522"/>
                  </a:lnTo>
                  <a:lnTo>
                    <a:pt x="79" y="477"/>
                  </a:lnTo>
                  <a:lnTo>
                    <a:pt x="83" y="434"/>
                  </a:lnTo>
                  <a:lnTo>
                    <a:pt x="88" y="393"/>
                  </a:lnTo>
                  <a:lnTo>
                    <a:pt x="94" y="353"/>
                  </a:lnTo>
                  <a:lnTo>
                    <a:pt x="101" y="315"/>
                  </a:lnTo>
                  <a:lnTo>
                    <a:pt x="109" y="279"/>
                  </a:lnTo>
                  <a:lnTo>
                    <a:pt x="117" y="246"/>
                  </a:lnTo>
                  <a:lnTo>
                    <a:pt x="125" y="214"/>
                  </a:lnTo>
                  <a:lnTo>
                    <a:pt x="135" y="185"/>
                  </a:lnTo>
                  <a:lnTo>
                    <a:pt x="152" y="135"/>
                  </a:lnTo>
                  <a:lnTo>
                    <a:pt x="168" y="97"/>
                  </a:lnTo>
                  <a:lnTo>
                    <a:pt x="179" y="72"/>
                  </a:lnTo>
                  <a:lnTo>
                    <a:pt x="185" y="59"/>
                  </a:lnTo>
                  <a:lnTo>
                    <a:pt x="187" y="51"/>
                  </a:lnTo>
                  <a:lnTo>
                    <a:pt x="189" y="44"/>
                  </a:lnTo>
                  <a:lnTo>
                    <a:pt x="188" y="35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9" y="15"/>
                  </a:lnTo>
                  <a:lnTo>
                    <a:pt x="174" y="9"/>
                  </a:lnTo>
                  <a:lnTo>
                    <a:pt x="167" y="5"/>
                  </a:lnTo>
                  <a:lnTo>
                    <a:pt x="159" y="1"/>
                  </a:lnTo>
                  <a:lnTo>
                    <a:pt x="151" y="0"/>
                  </a:lnTo>
                  <a:lnTo>
                    <a:pt x="144" y="0"/>
                  </a:lnTo>
                  <a:lnTo>
                    <a:pt x="136" y="1"/>
                  </a:lnTo>
                  <a:lnTo>
                    <a:pt x="129" y="5"/>
                  </a:lnTo>
                  <a:lnTo>
                    <a:pt x="122" y="10"/>
                  </a:lnTo>
                  <a:lnTo>
                    <a:pt x="117" y="15"/>
                  </a:lnTo>
                  <a:lnTo>
                    <a:pt x="113" y="22"/>
                  </a:lnTo>
                  <a:close/>
                </a:path>
              </a:pathLst>
            </a:custGeom>
            <a:solidFill>
              <a:srgbClr val="E199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9" name="Freeform 21"/>
            <p:cNvSpPr>
              <a:spLocks/>
            </p:cNvSpPr>
            <p:nvPr/>
          </p:nvSpPr>
          <p:spPr bwMode="auto">
            <a:xfrm>
              <a:off x="2750" y="1797"/>
              <a:ext cx="45" cy="164"/>
            </a:xfrm>
            <a:custGeom>
              <a:avLst/>
              <a:gdLst/>
              <a:ahLst/>
              <a:cxnLst>
                <a:cxn ang="0">
                  <a:pos x="106" y="20"/>
                </a:cxn>
                <a:cxn ang="0">
                  <a:pos x="81" y="83"/>
                </a:cxn>
                <a:cxn ang="0">
                  <a:pos x="54" y="165"/>
                </a:cxn>
                <a:cxn ang="0">
                  <a:pos x="35" y="234"/>
                </a:cxn>
                <a:cxn ang="0">
                  <a:pos x="20" y="312"/>
                </a:cxn>
                <a:cxn ang="0">
                  <a:pos x="8" y="398"/>
                </a:cxn>
                <a:cxn ang="0">
                  <a:pos x="1" y="492"/>
                </a:cxn>
                <a:cxn ang="0">
                  <a:pos x="2" y="592"/>
                </a:cxn>
                <a:cxn ang="0">
                  <a:pos x="14" y="697"/>
                </a:cxn>
                <a:cxn ang="0">
                  <a:pos x="36" y="805"/>
                </a:cxn>
                <a:cxn ang="0">
                  <a:pos x="72" y="917"/>
                </a:cxn>
                <a:cxn ang="0">
                  <a:pos x="123" y="1029"/>
                </a:cxn>
                <a:cxn ang="0">
                  <a:pos x="191" y="1140"/>
                </a:cxn>
                <a:cxn ang="0">
                  <a:pos x="278" y="1251"/>
                </a:cxn>
                <a:cxn ang="0">
                  <a:pos x="332" y="1308"/>
                </a:cxn>
                <a:cxn ang="0">
                  <a:pos x="339" y="1311"/>
                </a:cxn>
                <a:cxn ang="0">
                  <a:pos x="347" y="1311"/>
                </a:cxn>
                <a:cxn ang="0">
                  <a:pos x="354" y="1308"/>
                </a:cxn>
                <a:cxn ang="0">
                  <a:pos x="360" y="1303"/>
                </a:cxn>
                <a:cxn ang="0">
                  <a:pos x="362" y="1296"/>
                </a:cxn>
                <a:cxn ang="0">
                  <a:pos x="362" y="1287"/>
                </a:cxn>
                <a:cxn ang="0">
                  <a:pos x="360" y="1280"/>
                </a:cxn>
                <a:cxn ang="0">
                  <a:pos x="308" y="1225"/>
                </a:cxn>
                <a:cxn ang="0">
                  <a:pos x="225" y="1118"/>
                </a:cxn>
                <a:cxn ang="0">
                  <a:pos x="159" y="1010"/>
                </a:cxn>
                <a:cxn ang="0">
                  <a:pos x="109" y="902"/>
                </a:cxn>
                <a:cxn ang="0">
                  <a:pos x="75" y="796"/>
                </a:cxn>
                <a:cxn ang="0">
                  <a:pos x="54" y="691"/>
                </a:cxn>
                <a:cxn ang="0">
                  <a:pos x="42" y="590"/>
                </a:cxn>
                <a:cxn ang="0">
                  <a:pos x="41" y="493"/>
                </a:cxn>
                <a:cxn ang="0">
                  <a:pos x="48" y="403"/>
                </a:cxn>
                <a:cxn ang="0">
                  <a:pos x="59" y="319"/>
                </a:cxn>
                <a:cxn ang="0">
                  <a:pos x="74" y="244"/>
                </a:cxn>
                <a:cxn ang="0">
                  <a:pos x="92" y="178"/>
                </a:cxn>
                <a:cxn ang="0">
                  <a:pos x="118" y="99"/>
                </a:cxn>
                <a:cxn ang="0">
                  <a:pos x="142" y="38"/>
                </a:cxn>
                <a:cxn ang="0">
                  <a:pos x="148" y="26"/>
                </a:cxn>
                <a:cxn ang="0">
                  <a:pos x="148" y="17"/>
                </a:cxn>
                <a:cxn ang="0">
                  <a:pos x="146" y="10"/>
                </a:cxn>
                <a:cxn ang="0">
                  <a:pos x="141" y="4"/>
                </a:cxn>
                <a:cxn ang="0">
                  <a:pos x="134" y="0"/>
                </a:cxn>
                <a:cxn ang="0">
                  <a:pos x="127" y="0"/>
                </a:cxn>
                <a:cxn ang="0">
                  <a:pos x="119" y="2"/>
                </a:cxn>
                <a:cxn ang="0">
                  <a:pos x="113" y="7"/>
                </a:cxn>
              </a:cxnLst>
              <a:rect l="0" t="0" r="r" b="b"/>
              <a:pathLst>
                <a:path w="363" h="1311">
                  <a:moveTo>
                    <a:pt x="111" y="10"/>
                  </a:moveTo>
                  <a:lnTo>
                    <a:pt x="106" y="20"/>
                  </a:lnTo>
                  <a:lnTo>
                    <a:pt x="96" y="45"/>
                  </a:lnTo>
                  <a:lnTo>
                    <a:pt x="81" y="83"/>
                  </a:lnTo>
                  <a:lnTo>
                    <a:pt x="63" y="135"/>
                  </a:lnTo>
                  <a:lnTo>
                    <a:pt x="54" y="165"/>
                  </a:lnTo>
                  <a:lnTo>
                    <a:pt x="45" y="198"/>
                  </a:lnTo>
                  <a:lnTo>
                    <a:pt x="35" y="234"/>
                  </a:lnTo>
                  <a:lnTo>
                    <a:pt x="27" y="272"/>
                  </a:lnTo>
                  <a:lnTo>
                    <a:pt x="20" y="312"/>
                  </a:lnTo>
                  <a:lnTo>
                    <a:pt x="13" y="354"/>
                  </a:lnTo>
                  <a:lnTo>
                    <a:pt x="8" y="398"/>
                  </a:lnTo>
                  <a:lnTo>
                    <a:pt x="3" y="445"/>
                  </a:lnTo>
                  <a:lnTo>
                    <a:pt x="1" y="492"/>
                  </a:lnTo>
                  <a:lnTo>
                    <a:pt x="0" y="542"/>
                  </a:lnTo>
                  <a:lnTo>
                    <a:pt x="2" y="592"/>
                  </a:lnTo>
                  <a:lnTo>
                    <a:pt x="6" y="645"/>
                  </a:lnTo>
                  <a:lnTo>
                    <a:pt x="14" y="697"/>
                  </a:lnTo>
                  <a:lnTo>
                    <a:pt x="23" y="751"/>
                  </a:lnTo>
                  <a:lnTo>
                    <a:pt x="36" y="805"/>
                  </a:lnTo>
                  <a:lnTo>
                    <a:pt x="53" y="861"/>
                  </a:lnTo>
                  <a:lnTo>
                    <a:pt x="72" y="917"/>
                  </a:lnTo>
                  <a:lnTo>
                    <a:pt x="95" y="972"/>
                  </a:lnTo>
                  <a:lnTo>
                    <a:pt x="123" y="1029"/>
                  </a:lnTo>
                  <a:lnTo>
                    <a:pt x="155" y="1084"/>
                  </a:lnTo>
                  <a:lnTo>
                    <a:pt x="191" y="1140"/>
                  </a:lnTo>
                  <a:lnTo>
                    <a:pt x="232" y="1196"/>
                  </a:lnTo>
                  <a:lnTo>
                    <a:pt x="278" y="1251"/>
                  </a:lnTo>
                  <a:lnTo>
                    <a:pt x="328" y="1306"/>
                  </a:lnTo>
                  <a:lnTo>
                    <a:pt x="332" y="1308"/>
                  </a:lnTo>
                  <a:lnTo>
                    <a:pt x="336" y="1310"/>
                  </a:lnTo>
                  <a:lnTo>
                    <a:pt x="339" y="1311"/>
                  </a:lnTo>
                  <a:lnTo>
                    <a:pt x="343" y="1311"/>
                  </a:lnTo>
                  <a:lnTo>
                    <a:pt x="347" y="1311"/>
                  </a:lnTo>
                  <a:lnTo>
                    <a:pt x="351" y="1310"/>
                  </a:lnTo>
                  <a:lnTo>
                    <a:pt x="354" y="1308"/>
                  </a:lnTo>
                  <a:lnTo>
                    <a:pt x="357" y="1306"/>
                  </a:lnTo>
                  <a:lnTo>
                    <a:pt x="360" y="1303"/>
                  </a:lnTo>
                  <a:lnTo>
                    <a:pt x="361" y="1299"/>
                  </a:lnTo>
                  <a:lnTo>
                    <a:pt x="362" y="1296"/>
                  </a:lnTo>
                  <a:lnTo>
                    <a:pt x="363" y="1292"/>
                  </a:lnTo>
                  <a:lnTo>
                    <a:pt x="362" y="1287"/>
                  </a:lnTo>
                  <a:lnTo>
                    <a:pt x="361" y="1283"/>
                  </a:lnTo>
                  <a:lnTo>
                    <a:pt x="360" y="1280"/>
                  </a:lnTo>
                  <a:lnTo>
                    <a:pt x="357" y="1277"/>
                  </a:lnTo>
                  <a:lnTo>
                    <a:pt x="308" y="1225"/>
                  </a:lnTo>
                  <a:lnTo>
                    <a:pt x="264" y="1172"/>
                  </a:lnTo>
                  <a:lnTo>
                    <a:pt x="225" y="1118"/>
                  </a:lnTo>
                  <a:lnTo>
                    <a:pt x="190" y="1064"/>
                  </a:lnTo>
                  <a:lnTo>
                    <a:pt x="159" y="1010"/>
                  </a:lnTo>
                  <a:lnTo>
                    <a:pt x="132" y="957"/>
                  </a:lnTo>
                  <a:lnTo>
                    <a:pt x="109" y="902"/>
                  </a:lnTo>
                  <a:lnTo>
                    <a:pt x="91" y="849"/>
                  </a:lnTo>
                  <a:lnTo>
                    <a:pt x="75" y="796"/>
                  </a:lnTo>
                  <a:lnTo>
                    <a:pt x="63" y="743"/>
                  </a:lnTo>
                  <a:lnTo>
                    <a:pt x="54" y="691"/>
                  </a:lnTo>
                  <a:lnTo>
                    <a:pt x="47" y="640"/>
                  </a:lnTo>
                  <a:lnTo>
                    <a:pt x="42" y="590"/>
                  </a:lnTo>
                  <a:lnTo>
                    <a:pt x="41" y="541"/>
                  </a:lnTo>
                  <a:lnTo>
                    <a:pt x="41" y="493"/>
                  </a:lnTo>
                  <a:lnTo>
                    <a:pt x="44" y="447"/>
                  </a:lnTo>
                  <a:lnTo>
                    <a:pt x="48" y="403"/>
                  </a:lnTo>
                  <a:lnTo>
                    <a:pt x="53" y="360"/>
                  </a:lnTo>
                  <a:lnTo>
                    <a:pt x="59" y="319"/>
                  </a:lnTo>
                  <a:lnTo>
                    <a:pt x="66" y="280"/>
                  </a:lnTo>
                  <a:lnTo>
                    <a:pt x="74" y="244"/>
                  </a:lnTo>
                  <a:lnTo>
                    <a:pt x="83" y="210"/>
                  </a:lnTo>
                  <a:lnTo>
                    <a:pt x="92" y="178"/>
                  </a:lnTo>
                  <a:lnTo>
                    <a:pt x="100" y="149"/>
                  </a:lnTo>
                  <a:lnTo>
                    <a:pt x="118" y="99"/>
                  </a:lnTo>
                  <a:lnTo>
                    <a:pt x="132" y="62"/>
                  </a:lnTo>
                  <a:lnTo>
                    <a:pt x="142" y="38"/>
                  </a:lnTo>
                  <a:lnTo>
                    <a:pt x="147" y="29"/>
                  </a:lnTo>
                  <a:lnTo>
                    <a:pt x="148" y="26"/>
                  </a:lnTo>
                  <a:lnTo>
                    <a:pt x="149" y="22"/>
                  </a:lnTo>
                  <a:lnTo>
                    <a:pt x="148" y="17"/>
                  </a:lnTo>
                  <a:lnTo>
                    <a:pt x="148" y="13"/>
                  </a:lnTo>
                  <a:lnTo>
                    <a:pt x="146" y="10"/>
                  </a:lnTo>
                  <a:lnTo>
                    <a:pt x="144" y="7"/>
                  </a:lnTo>
                  <a:lnTo>
                    <a:pt x="141" y="4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3" y="1"/>
                  </a:lnTo>
                  <a:lnTo>
                    <a:pt x="119" y="2"/>
                  </a:lnTo>
                  <a:lnTo>
                    <a:pt x="116" y="4"/>
                  </a:lnTo>
                  <a:lnTo>
                    <a:pt x="113" y="7"/>
                  </a:lnTo>
                  <a:lnTo>
                    <a:pt x="111" y="10"/>
                  </a:lnTo>
                  <a:close/>
                </a:path>
              </a:pathLst>
            </a:custGeom>
            <a:solidFill>
              <a:srgbClr val="E199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0" name="Freeform 22"/>
            <p:cNvSpPr>
              <a:spLocks/>
            </p:cNvSpPr>
            <p:nvPr/>
          </p:nvSpPr>
          <p:spPr bwMode="auto">
            <a:xfrm>
              <a:off x="2731" y="1851"/>
              <a:ext cx="217" cy="67"/>
            </a:xfrm>
            <a:custGeom>
              <a:avLst/>
              <a:gdLst/>
              <a:ahLst/>
              <a:cxnLst>
                <a:cxn ang="0">
                  <a:pos x="0" y="164"/>
                </a:cxn>
                <a:cxn ang="0">
                  <a:pos x="13" y="161"/>
                </a:cxn>
                <a:cxn ang="0">
                  <a:pos x="49" y="151"/>
                </a:cxn>
                <a:cxn ang="0">
                  <a:pos x="107" y="136"/>
                </a:cxn>
                <a:cxn ang="0">
                  <a:pos x="183" y="118"/>
                </a:cxn>
                <a:cxn ang="0">
                  <a:pos x="276" y="97"/>
                </a:cxn>
                <a:cxn ang="0">
                  <a:pos x="383" y="76"/>
                </a:cxn>
                <a:cxn ang="0">
                  <a:pos x="439" y="64"/>
                </a:cxn>
                <a:cxn ang="0">
                  <a:pos x="500" y="54"/>
                </a:cxn>
                <a:cxn ang="0">
                  <a:pos x="562" y="44"/>
                </a:cxn>
                <a:cxn ang="0">
                  <a:pos x="626" y="34"/>
                </a:cxn>
                <a:cxn ang="0">
                  <a:pos x="692" y="26"/>
                </a:cxn>
                <a:cxn ang="0">
                  <a:pos x="759" y="19"/>
                </a:cxn>
                <a:cxn ang="0">
                  <a:pos x="827" y="12"/>
                </a:cxn>
                <a:cxn ang="0">
                  <a:pos x="895" y="7"/>
                </a:cxn>
                <a:cxn ang="0">
                  <a:pos x="964" y="3"/>
                </a:cxn>
                <a:cxn ang="0">
                  <a:pos x="1033" y="0"/>
                </a:cxn>
                <a:cxn ang="0">
                  <a:pos x="1102" y="0"/>
                </a:cxn>
                <a:cxn ang="0">
                  <a:pos x="1170" y="1"/>
                </a:cxn>
                <a:cxn ang="0">
                  <a:pos x="1238" y="6"/>
                </a:cxn>
                <a:cxn ang="0">
                  <a:pos x="1303" y="11"/>
                </a:cxn>
                <a:cxn ang="0">
                  <a:pos x="1367" y="19"/>
                </a:cxn>
                <a:cxn ang="0">
                  <a:pos x="1430" y="30"/>
                </a:cxn>
                <a:cxn ang="0">
                  <a:pos x="1491" y="44"/>
                </a:cxn>
                <a:cxn ang="0">
                  <a:pos x="1548" y="60"/>
                </a:cxn>
                <a:cxn ang="0">
                  <a:pos x="1604" y="81"/>
                </a:cxn>
                <a:cxn ang="0">
                  <a:pos x="1656" y="103"/>
                </a:cxn>
                <a:cxn ang="0">
                  <a:pos x="1698" y="129"/>
                </a:cxn>
                <a:cxn ang="0">
                  <a:pos x="1725" y="156"/>
                </a:cxn>
                <a:cxn ang="0">
                  <a:pos x="1738" y="184"/>
                </a:cxn>
                <a:cxn ang="0">
                  <a:pos x="1737" y="212"/>
                </a:cxn>
                <a:cxn ang="0">
                  <a:pos x="1725" y="240"/>
                </a:cxn>
                <a:cxn ang="0">
                  <a:pos x="1700" y="269"/>
                </a:cxn>
                <a:cxn ang="0">
                  <a:pos x="1665" y="299"/>
                </a:cxn>
                <a:cxn ang="0">
                  <a:pos x="1620" y="327"/>
                </a:cxn>
                <a:cxn ang="0">
                  <a:pos x="1567" y="355"/>
                </a:cxn>
                <a:cxn ang="0">
                  <a:pos x="1505" y="382"/>
                </a:cxn>
                <a:cxn ang="0">
                  <a:pos x="1436" y="407"/>
                </a:cxn>
                <a:cxn ang="0">
                  <a:pos x="1361" y="431"/>
                </a:cxn>
                <a:cxn ang="0">
                  <a:pos x="1281" y="454"/>
                </a:cxn>
                <a:cxn ang="0">
                  <a:pos x="1196" y="474"/>
                </a:cxn>
                <a:cxn ang="0">
                  <a:pos x="1109" y="492"/>
                </a:cxn>
                <a:cxn ang="0">
                  <a:pos x="1019" y="507"/>
                </a:cxn>
                <a:cxn ang="0">
                  <a:pos x="928" y="520"/>
                </a:cxn>
                <a:cxn ang="0">
                  <a:pos x="835" y="529"/>
                </a:cxn>
                <a:cxn ang="0">
                  <a:pos x="744" y="534"/>
                </a:cxn>
                <a:cxn ang="0">
                  <a:pos x="653" y="536"/>
                </a:cxn>
                <a:cxn ang="0">
                  <a:pos x="565" y="534"/>
                </a:cxn>
                <a:cxn ang="0">
                  <a:pos x="480" y="528"/>
                </a:cxn>
                <a:cxn ang="0">
                  <a:pos x="399" y="516"/>
                </a:cxn>
                <a:cxn ang="0">
                  <a:pos x="323" y="500"/>
                </a:cxn>
                <a:cxn ang="0">
                  <a:pos x="252" y="479"/>
                </a:cxn>
                <a:cxn ang="0">
                  <a:pos x="188" y="453"/>
                </a:cxn>
                <a:cxn ang="0">
                  <a:pos x="133" y="421"/>
                </a:cxn>
                <a:cxn ang="0">
                  <a:pos x="85" y="383"/>
                </a:cxn>
                <a:cxn ang="0">
                  <a:pos x="47" y="338"/>
                </a:cxn>
                <a:cxn ang="0">
                  <a:pos x="21" y="287"/>
                </a:cxn>
                <a:cxn ang="0">
                  <a:pos x="4" y="229"/>
                </a:cxn>
                <a:cxn ang="0">
                  <a:pos x="0" y="164"/>
                </a:cxn>
              </a:cxnLst>
              <a:rect l="0" t="0" r="r" b="b"/>
              <a:pathLst>
                <a:path w="1738" h="536">
                  <a:moveTo>
                    <a:pt x="0" y="164"/>
                  </a:moveTo>
                  <a:lnTo>
                    <a:pt x="13" y="161"/>
                  </a:lnTo>
                  <a:lnTo>
                    <a:pt x="49" y="151"/>
                  </a:lnTo>
                  <a:lnTo>
                    <a:pt x="107" y="136"/>
                  </a:lnTo>
                  <a:lnTo>
                    <a:pt x="183" y="118"/>
                  </a:lnTo>
                  <a:lnTo>
                    <a:pt x="276" y="97"/>
                  </a:lnTo>
                  <a:lnTo>
                    <a:pt x="383" y="76"/>
                  </a:lnTo>
                  <a:lnTo>
                    <a:pt x="439" y="64"/>
                  </a:lnTo>
                  <a:lnTo>
                    <a:pt x="500" y="54"/>
                  </a:lnTo>
                  <a:lnTo>
                    <a:pt x="562" y="44"/>
                  </a:lnTo>
                  <a:lnTo>
                    <a:pt x="626" y="34"/>
                  </a:lnTo>
                  <a:lnTo>
                    <a:pt x="692" y="26"/>
                  </a:lnTo>
                  <a:lnTo>
                    <a:pt x="759" y="19"/>
                  </a:lnTo>
                  <a:lnTo>
                    <a:pt x="827" y="12"/>
                  </a:lnTo>
                  <a:lnTo>
                    <a:pt x="895" y="7"/>
                  </a:lnTo>
                  <a:lnTo>
                    <a:pt x="964" y="3"/>
                  </a:lnTo>
                  <a:lnTo>
                    <a:pt x="1033" y="0"/>
                  </a:lnTo>
                  <a:lnTo>
                    <a:pt x="1102" y="0"/>
                  </a:lnTo>
                  <a:lnTo>
                    <a:pt x="1170" y="1"/>
                  </a:lnTo>
                  <a:lnTo>
                    <a:pt x="1238" y="6"/>
                  </a:lnTo>
                  <a:lnTo>
                    <a:pt x="1303" y="11"/>
                  </a:lnTo>
                  <a:lnTo>
                    <a:pt x="1367" y="19"/>
                  </a:lnTo>
                  <a:lnTo>
                    <a:pt x="1430" y="30"/>
                  </a:lnTo>
                  <a:lnTo>
                    <a:pt x="1491" y="44"/>
                  </a:lnTo>
                  <a:lnTo>
                    <a:pt x="1548" y="60"/>
                  </a:lnTo>
                  <a:lnTo>
                    <a:pt x="1604" y="81"/>
                  </a:lnTo>
                  <a:lnTo>
                    <a:pt x="1656" y="103"/>
                  </a:lnTo>
                  <a:lnTo>
                    <a:pt x="1698" y="129"/>
                  </a:lnTo>
                  <a:lnTo>
                    <a:pt x="1725" y="156"/>
                  </a:lnTo>
                  <a:lnTo>
                    <a:pt x="1738" y="184"/>
                  </a:lnTo>
                  <a:lnTo>
                    <a:pt x="1737" y="212"/>
                  </a:lnTo>
                  <a:lnTo>
                    <a:pt x="1725" y="240"/>
                  </a:lnTo>
                  <a:lnTo>
                    <a:pt x="1700" y="269"/>
                  </a:lnTo>
                  <a:lnTo>
                    <a:pt x="1665" y="299"/>
                  </a:lnTo>
                  <a:lnTo>
                    <a:pt x="1620" y="327"/>
                  </a:lnTo>
                  <a:lnTo>
                    <a:pt x="1567" y="355"/>
                  </a:lnTo>
                  <a:lnTo>
                    <a:pt x="1505" y="382"/>
                  </a:lnTo>
                  <a:lnTo>
                    <a:pt x="1436" y="407"/>
                  </a:lnTo>
                  <a:lnTo>
                    <a:pt x="1361" y="431"/>
                  </a:lnTo>
                  <a:lnTo>
                    <a:pt x="1281" y="454"/>
                  </a:lnTo>
                  <a:lnTo>
                    <a:pt x="1196" y="474"/>
                  </a:lnTo>
                  <a:lnTo>
                    <a:pt x="1109" y="492"/>
                  </a:lnTo>
                  <a:lnTo>
                    <a:pt x="1019" y="507"/>
                  </a:lnTo>
                  <a:lnTo>
                    <a:pt x="928" y="520"/>
                  </a:lnTo>
                  <a:lnTo>
                    <a:pt x="835" y="529"/>
                  </a:lnTo>
                  <a:lnTo>
                    <a:pt x="744" y="534"/>
                  </a:lnTo>
                  <a:lnTo>
                    <a:pt x="653" y="536"/>
                  </a:lnTo>
                  <a:lnTo>
                    <a:pt x="565" y="534"/>
                  </a:lnTo>
                  <a:lnTo>
                    <a:pt x="480" y="528"/>
                  </a:lnTo>
                  <a:lnTo>
                    <a:pt x="399" y="516"/>
                  </a:lnTo>
                  <a:lnTo>
                    <a:pt x="323" y="500"/>
                  </a:lnTo>
                  <a:lnTo>
                    <a:pt x="252" y="479"/>
                  </a:lnTo>
                  <a:lnTo>
                    <a:pt x="188" y="453"/>
                  </a:lnTo>
                  <a:lnTo>
                    <a:pt x="133" y="421"/>
                  </a:lnTo>
                  <a:lnTo>
                    <a:pt x="85" y="383"/>
                  </a:lnTo>
                  <a:lnTo>
                    <a:pt x="47" y="338"/>
                  </a:lnTo>
                  <a:lnTo>
                    <a:pt x="21" y="287"/>
                  </a:lnTo>
                  <a:lnTo>
                    <a:pt x="4" y="229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E199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1" name="Freeform 23"/>
            <p:cNvSpPr>
              <a:spLocks/>
            </p:cNvSpPr>
            <p:nvPr/>
          </p:nvSpPr>
          <p:spPr bwMode="auto">
            <a:xfrm>
              <a:off x="2442" y="1001"/>
              <a:ext cx="829" cy="440"/>
            </a:xfrm>
            <a:custGeom>
              <a:avLst/>
              <a:gdLst/>
              <a:ahLst/>
              <a:cxnLst>
                <a:cxn ang="0">
                  <a:pos x="6405" y="3275"/>
                </a:cxn>
                <a:cxn ang="0">
                  <a:pos x="6491" y="3225"/>
                </a:cxn>
                <a:cxn ang="0">
                  <a:pos x="6533" y="3193"/>
                </a:cxn>
                <a:cxn ang="0">
                  <a:pos x="6568" y="3159"/>
                </a:cxn>
                <a:cxn ang="0">
                  <a:pos x="6596" y="3121"/>
                </a:cxn>
                <a:cxn ang="0">
                  <a:pos x="6617" y="3078"/>
                </a:cxn>
                <a:cxn ang="0">
                  <a:pos x="6631" y="3029"/>
                </a:cxn>
                <a:cxn ang="0">
                  <a:pos x="6638" y="2972"/>
                </a:cxn>
                <a:cxn ang="0">
                  <a:pos x="6622" y="2672"/>
                </a:cxn>
                <a:cxn ang="0">
                  <a:pos x="6541" y="2259"/>
                </a:cxn>
                <a:cxn ang="0">
                  <a:pos x="6395" y="1859"/>
                </a:cxn>
                <a:cxn ang="0">
                  <a:pos x="6186" y="1481"/>
                </a:cxn>
                <a:cxn ang="0">
                  <a:pos x="5920" y="1130"/>
                </a:cxn>
                <a:cxn ang="0">
                  <a:pos x="5598" y="814"/>
                </a:cxn>
                <a:cxn ang="0">
                  <a:pos x="5223" y="540"/>
                </a:cxn>
                <a:cxn ang="0">
                  <a:pos x="4802" y="314"/>
                </a:cxn>
                <a:cxn ang="0">
                  <a:pos x="4336" y="145"/>
                </a:cxn>
                <a:cxn ang="0">
                  <a:pos x="3829" y="37"/>
                </a:cxn>
                <a:cxn ang="0">
                  <a:pos x="3285" y="0"/>
                </a:cxn>
                <a:cxn ang="0">
                  <a:pos x="2743" y="40"/>
                </a:cxn>
                <a:cxn ang="0">
                  <a:pos x="2241" y="157"/>
                </a:cxn>
                <a:cxn ang="0">
                  <a:pos x="1781" y="340"/>
                </a:cxn>
                <a:cxn ang="0">
                  <a:pos x="1368" y="582"/>
                </a:cxn>
                <a:cxn ang="0">
                  <a:pos x="1004" y="875"/>
                </a:cxn>
                <a:cxn ang="0">
                  <a:pos x="691" y="1210"/>
                </a:cxn>
                <a:cxn ang="0">
                  <a:pos x="433" y="1579"/>
                </a:cxn>
                <a:cxn ang="0">
                  <a:pos x="232" y="1973"/>
                </a:cxn>
                <a:cxn ang="0">
                  <a:pos x="91" y="2385"/>
                </a:cxn>
                <a:cxn ang="0">
                  <a:pos x="14" y="2805"/>
                </a:cxn>
                <a:cxn ang="0">
                  <a:pos x="1" y="3124"/>
                </a:cxn>
                <a:cxn ang="0">
                  <a:pos x="6" y="3184"/>
                </a:cxn>
                <a:cxn ang="0">
                  <a:pos x="16" y="3216"/>
                </a:cxn>
                <a:cxn ang="0">
                  <a:pos x="30" y="3239"/>
                </a:cxn>
                <a:cxn ang="0">
                  <a:pos x="51" y="3255"/>
                </a:cxn>
                <a:cxn ang="0">
                  <a:pos x="100" y="3278"/>
                </a:cxn>
                <a:cxn ang="0">
                  <a:pos x="189" y="3308"/>
                </a:cxn>
                <a:cxn ang="0">
                  <a:pos x="315" y="3361"/>
                </a:cxn>
                <a:cxn ang="0">
                  <a:pos x="578" y="3392"/>
                </a:cxn>
                <a:cxn ang="0">
                  <a:pos x="1020" y="3434"/>
                </a:cxn>
                <a:cxn ang="0">
                  <a:pos x="1477" y="3468"/>
                </a:cxn>
                <a:cxn ang="0">
                  <a:pos x="2030" y="3497"/>
                </a:cxn>
                <a:cxn ang="0">
                  <a:pos x="2672" y="3518"/>
                </a:cxn>
                <a:cxn ang="0">
                  <a:pos x="3390" y="3522"/>
                </a:cxn>
                <a:cxn ang="0">
                  <a:pos x="4178" y="3506"/>
                </a:cxn>
                <a:cxn ang="0">
                  <a:pos x="5026" y="3465"/>
                </a:cxn>
                <a:cxn ang="0">
                  <a:pos x="5923" y="3393"/>
                </a:cxn>
              </a:cxnLst>
              <a:rect l="0" t="0" r="r" b="b"/>
              <a:pathLst>
                <a:path w="6638" h="3523">
                  <a:moveTo>
                    <a:pt x="6231" y="3361"/>
                  </a:moveTo>
                  <a:lnTo>
                    <a:pt x="6324" y="3316"/>
                  </a:lnTo>
                  <a:lnTo>
                    <a:pt x="6405" y="3275"/>
                  </a:lnTo>
                  <a:lnTo>
                    <a:pt x="6441" y="3255"/>
                  </a:lnTo>
                  <a:lnTo>
                    <a:pt x="6475" y="3235"/>
                  </a:lnTo>
                  <a:lnTo>
                    <a:pt x="6491" y="3225"/>
                  </a:lnTo>
                  <a:lnTo>
                    <a:pt x="6505" y="3215"/>
                  </a:lnTo>
                  <a:lnTo>
                    <a:pt x="6519" y="3204"/>
                  </a:lnTo>
                  <a:lnTo>
                    <a:pt x="6533" y="3193"/>
                  </a:lnTo>
                  <a:lnTo>
                    <a:pt x="6545" y="3182"/>
                  </a:lnTo>
                  <a:lnTo>
                    <a:pt x="6556" y="3171"/>
                  </a:lnTo>
                  <a:lnTo>
                    <a:pt x="6568" y="3159"/>
                  </a:lnTo>
                  <a:lnTo>
                    <a:pt x="6578" y="3147"/>
                  </a:lnTo>
                  <a:lnTo>
                    <a:pt x="6587" y="3135"/>
                  </a:lnTo>
                  <a:lnTo>
                    <a:pt x="6596" y="3121"/>
                  </a:lnTo>
                  <a:lnTo>
                    <a:pt x="6604" y="3107"/>
                  </a:lnTo>
                  <a:lnTo>
                    <a:pt x="6611" y="3093"/>
                  </a:lnTo>
                  <a:lnTo>
                    <a:pt x="6617" y="3078"/>
                  </a:lnTo>
                  <a:lnTo>
                    <a:pt x="6622" y="3062"/>
                  </a:lnTo>
                  <a:lnTo>
                    <a:pt x="6627" y="3046"/>
                  </a:lnTo>
                  <a:lnTo>
                    <a:pt x="6631" y="3029"/>
                  </a:lnTo>
                  <a:lnTo>
                    <a:pt x="6633" y="3011"/>
                  </a:lnTo>
                  <a:lnTo>
                    <a:pt x="6636" y="2992"/>
                  </a:lnTo>
                  <a:lnTo>
                    <a:pt x="6638" y="2972"/>
                  </a:lnTo>
                  <a:lnTo>
                    <a:pt x="6638" y="2951"/>
                  </a:lnTo>
                  <a:lnTo>
                    <a:pt x="6633" y="2811"/>
                  </a:lnTo>
                  <a:lnTo>
                    <a:pt x="6622" y="2672"/>
                  </a:lnTo>
                  <a:lnTo>
                    <a:pt x="6603" y="2533"/>
                  </a:lnTo>
                  <a:lnTo>
                    <a:pt x="6576" y="2396"/>
                  </a:lnTo>
                  <a:lnTo>
                    <a:pt x="6541" y="2259"/>
                  </a:lnTo>
                  <a:lnTo>
                    <a:pt x="6500" y="2124"/>
                  </a:lnTo>
                  <a:lnTo>
                    <a:pt x="6450" y="1991"/>
                  </a:lnTo>
                  <a:lnTo>
                    <a:pt x="6395" y="1859"/>
                  </a:lnTo>
                  <a:lnTo>
                    <a:pt x="6332" y="1731"/>
                  </a:lnTo>
                  <a:lnTo>
                    <a:pt x="6262" y="1605"/>
                  </a:lnTo>
                  <a:lnTo>
                    <a:pt x="6186" y="1481"/>
                  </a:lnTo>
                  <a:lnTo>
                    <a:pt x="6104" y="1361"/>
                  </a:lnTo>
                  <a:lnTo>
                    <a:pt x="6014" y="1244"/>
                  </a:lnTo>
                  <a:lnTo>
                    <a:pt x="5920" y="1130"/>
                  </a:lnTo>
                  <a:lnTo>
                    <a:pt x="5818" y="1021"/>
                  </a:lnTo>
                  <a:lnTo>
                    <a:pt x="5711" y="915"/>
                  </a:lnTo>
                  <a:lnTo>
                    <a:pt x="5598" y="814"/>
                  </a:lnTo>
                  <a:lnTo>
                    <a:pt x="5478" y="718"/>
                  </a:lnTo>
                  <a:lnTo>
                    <a:pt x="5354" y="627"/>
                  </a:lnTo>
                  <a:lnTo>
                    <a:pt x="5223" y="540"/>
                  </a:lnTo>
                  <a:lnTo>
                    <a:pt x="5088" y="459"/>
                  </a:lnTo>
                  <a:lnTo>
                    <a:pt x="4947" y="383"/>
                  </a:lnTo>
                  <a:lnTo>
                    <a:pt x="4802" y="314"/>
                  </a:lnTo>
                  <a:lnTo>
                    <a:pt x="4651" y="252"/>
                  </a:lnTo>
                  <a:lnTo>
                    <a:pt x="4496" y="194"/>
                  </a:lnTo>
                  <a:lnTo>
                    <a:pt x="4336" y="145"/>
                  </a:lnTo>
                  <a:lnTo>
                    <a:pt x="4172" y="101"/>
                  </a:lnTo>
                  <a:lnTo>
                    <a:pt x="4003" y="65"/>
                  </a:lnTo>
                  <a:lnTo>
                    <a:pt x="3829" y="37"/>
                  </a:lnTo>
                  <a:lnTo>
                    <a:pt x="3652" y="17"/>
                  </a:lnTo>
                  <a:lnTo>
                    <a:pt x="3470" y="4"/>
                  </a:lnTo>
                  <a:lnTo>
                    <a:pt x="3285" y="0"/>
                  </a:lnTo>
                  <a:lnTo>
                    <a:pt x="3100" y="4"/>
                  </a:lnTo>
                  <a:lnTo>
                    <a:pt x="2919" y="19"/>
                  </a:lnTo>
                  <a:lnTo>
                    <a:pt x="2743" y="40"/>
                  </a:lnTo>
                  <a:lnTo>
                    <a:pt x="2571" y="71"/>
                  </a:lnTo>
                  <a:lnTo>
                    <a:pt x="2404" y="111"/>
                  </a:lnTo>
                  <a:lnTo>
                    <a:pt x="2241" y="157"/>
                  </a:lnTo>
                  <a:lnTo>
                    <a:pt x="2083" y="210"/>
                  </a:lnTo>
                  <a:lnTo>
                    <a:pt x="1929" y="272"/>
                  </a:lnTo>
                  <a:lnTo>
                    <a:pt x="1781" y="340"/>
                  </a:lnTo>
                  <a:lnTo>
                    <a:pt x="1638" y="414"/>
                  </a:lnTo>
                  <a:lnTo>
                    <a:pt x="1500" y="496"/>
                  </a:lnTo>
                  <a:lnTo>
                    <a:pt x="1368" y="582"/>
                  </a:lnTo>
                  <a:lnTo>
                    <a:pt x="1241" y="675"/>
                  </a:lnTo>
                  <a:lnTo>
                    <a:pt x="1120" y="773"/>
                  </a:lnTo>
                  <a:lnTo>
                    <a:pt x="1004" y="875"/>
                  </a:lnTo>
                  <a:lnTo>
                    <a:pt x="893" y="983"/>
                  </a:lnTo>
                  <a:lnTo>
                    <a:pt x="790" y="1094"/>
                  </a:lnTo>
                  <a:lnTo>
                    <a:pt x="691" y="1210"/>
                  </a:lnTo>
                  <a:lnTo>
                    <a:pt x="598" y="1330"/>
                  </a:lnTo>
                  <a:lnTo>
                    <a:pt x="513" y="1453"/>
                  </a:lnTo>
                  <a:lnTo>
                    <a:pt x="433" y="1579"/>
                  </a:lnTo>
                  <a:lnTo>
                    <a:pt x="360" y="1708"/>
                  </a:lnTo>
                  <a:lnTo>
                    <a:pt x="293" y="1839"/>
                  </a:lnTo>
                  <a:lnTo>
                    <a:pt x="232" y="1973"/>
                  </a:lnTo>
                  <a:lnTo>
                    <a:pt x="179" y="2109"/>
                  </a:lnTo>
                  <a:lnTo>
                    <a:pt x="131" y="2246"/>
                  </a:lnTo>
                  <a:lnTo>
                    <a:pt x="91" y="2385"/>
                  </a:lnTo>
                  <a:lnTo>
                    <a:pt x="59" y="2524"/>
                  </a:lnTo>
                  <a:lnTo>
                    <a:pt x="32" y="2664"/>
                  </a:lnTo>
                  <a:lnTo>
                    <a:pt x="14" y="2805"/>
                  </a:lnTo>
                  <a:lnTo>
                    <a:pt x="4" y="2945"/>
                  </a:lnTo>
                  <a:lnTo>
                    <a:pt x="0" y="3086"/>
                  </a:lnTo>
                  <a:lnTo>
                    <a:pt x="1" y="3124"/>
                  </a:lnTo>
                  <a:lnTo>
                    <a:pt x="3" y="3157"/>
                  </a:lnTo>
                  <a:lnTo>
                    <a:pt x="4" y="3172"/>
                  </a:lnTo>
                  <a:lnTo>
                    <a:pt x="6" y="3184"/>
                  </a:lnTo>
                  <a:lnTo>
                    <a:pt x="9" y="3195"/>
                  </a:lnTo>
                  <a:lnTo>
                    <a:pt x="12" y="3206"/>
                  </a:lnTo>
                  <a:lnTo>
                    <a:pt x="16" y="3216"/>
                  </a:lnTo>
                  <a:lnTo>
                    <a:pt x="20" y="3224"/>
                  </a:lnTo>
                  <a:lnTo>
                    <a:pt x="25" y="3231"/>
                  </a:lnTo>
                  <a:lnTo>
                    <a:pt x="30" y="3239"/>
                  </a:lnTo>
                  <a:lnTo>
                    <a:pt x="37" y="3245"/>
                  </a:lnTo>
                  <a:lnTo>
                    <a:pt x="44" y="3250"/>
                  </a:lnTo>
                  <a:lnTo>
                    <a:pt x="51" y="3255"/>
                  </a:lnTo>
                  <a:lnTo>
                    <a:pt x="59" y="3260"/>
                  </a:lnTo>
                  <a:lnTo>
                    <a:pt x="79" y="3270"/>
                  </a:lnTo>
                  <a:lnTo>
                    <a:pt x="100" y="3278"/>
                  </a:lnTo>
                  <a:lnTo>
                    <a:pt x="126" y="3286"/>
                  </a:lnTo>
                  <a:lnTo>
                    <a:pt x="156" y="3296"/>
                  </a:lnTo>
                  <a:lnTo>
                    <a:pt x="189" y="3308"/>
                  </a:lnTo>
                  <a:lnTo>
                    <a:pt x="227" y="3322"/>
                  </a:lnTo>
                  <a:lnTo>
                    <a:pt x="269" y="3340"/>
                  </a:lnTo>
                  <a:lnTo>
                    <a:pt x="315" y="3361"/>
                  </a:lnTo>
                  <a:lnTo>
                    <a:pt x="345" y="3365"/>
                  </a:lnTo>
                  <a:lnTo>
                    <a:pt x="434" y="3376"/>
                  </a:lnTo>
                  <a:lnTo>
                    <a:pt x="578" y="3392"/>
                  </a:lnTo>
                  <a:lnTo>
                    <a:pt x="774" y="3412"/>
                  </a:lnTo>
                  <a:lnTo>
                    <a:pt x="891" y="3423"/>
                  </a:lnTo>
                  <a:lnTo>
                    <a:pt x="1020" y="3434"/>
                  </a:lnTo>
                  <a:lnTo>
                    <a:pt x="1161" y="3446"/>
                  </a:lnTo>
                  <a:lnTo>
                    <a:pt x="1313" y="3457"/>
                  </a:lnTo>
                  <a:lnTo>
                    <a:pt x="1477" y="3468"/>
                  </a:lnTo>
                  <a:lnTo>
                    <a:pt x="1652" y="3479"/>
                  </a:lnTo>
                  <a:lnTo>
                    <a:pt x="1836" y="3489"/>
                  </a:lnTo>
                  <a:lnTo>
                    <a:pt x="2030" y="3497"/>
                  </a:lnTo>
                  <a:lnTo>
                    <a:pt x="2235" y="3505"/>
                  </a:lnTo>
                  <a:lnTo>
                    <a:pt x="2449" y="3513"/>
                  </a:lnTo>
                  <a:lnTo>
                    <a:pt x="2672" y="3518"/>
                  </a:lnTo>
                  <a:lnTo>
                    <a:pt x="2903" y="3521"/>
                  </a:lnTo>
                  <a:lnTo>
                    <a:pt x="3143" y="3523"/>
                  </a:lnTo>
                  <a:lnTo>
                    <a:pt x="3390" y="3522"/>
                  </a:lnTo>
                  <a:lnTo>
                    <a:pt x="3646" y="3520"/>
                  </a:lnTo>
                  <a:lnTo>
                    <a:pt x="3909" y="3515"/>
                  </a:lnTo>
                  <a:lnTo>
                    <a:pt x="4178" y="3506"/>
                  </a:lnTo>
                  <a:lnTo>
                    <a:pt x="4455" y="3496"/>
                  </a:lnTo>
                  <a:lnTo>
                    <a:pt x="4737" y="3483"/>
                  </a:lnTo>
                  <a:lnTo>
                    <a:pt x="5026" y="3465"/>
                  </a:lnTo>
                  <a:lnTo>
                    <a:pt x="5319" y="3445"/>
                  </a:lnTo>
                  <a:lnTo>
                    <a:pt x="5618" y="3421"/>
                  </a:lnTo>
                  <a:lnTo>
                    <a:pt x="5923" y="3393"/>
                  </a:lnTo>
                  <a:lnTo>
                    <a:pt x="6231" y="3361"/>
                  </a:lnTo>
                  <a:close/>
                </a:path>
              </a:pathLst>
            </a:custGeom>
            <a:solidFill>
              <a:srgbClr val="6C48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2" name="Freeform 24"/>
            <p:cNvSpPr>
              <a:spLocks/>
            </p:cNvSpPr>
            <p:nvPr/>
          </p:nvSpPr>
          <p:spPr bwMode="auto">
            <a:xfrm>
              <a:off x="2460" y="1425"/>
              <a:ext cx="101" cy="157"/>
            </a:xfrm>
            <a:custGeom>
              <a:avLst/>
              <a:gdLst/>
              <a:ahLst/>
              <a:cxnLst>
                <a:cxn ang="0">
                  <a:pos x="377" y="1"/>
                </a:cxn>
                <a:cxn ang="0">
                  <a:pos x="342" y="0"/>
                </a:cxn>
                <a:cxn ang="0">
                  <a:pos x="306" y="2"/>
                </a:cxn>
                <a:cxn ang="0">
                  <a:pos x="264" y="8"/>
                </a:cxn>
                <a:cxn ang="0">
                  <a:pos x="219" y="22"/>
                </a:cxn>
                <a:cxn ang="0">
                  <a:pos x="170" y="42"/>
                </a:cxn>
                <a:cxn ang="0">
                  <a:pos x="124" y="73"/>
                </a:cxn>
                <a:cxn ang="0">
                  <a:pos x="82" y="116"/>
                </a:cxn>
                <a:cxn ang="0">
                  <a:pos x="46" y="171"/>
                </a:cxn>
                <a:cxn ang="0">
                  <a:pos x="18" y="242"/>
                </a:cxn>
                <a:cxn ang="0">
                  <a:pos x="3" y="330"/>
                </a:cxn>
                <a:cxn ang="0">
                  <a:pos x="1" y="437"/>
                </a:cxn>
                <a:cxn ang="0">
                  <a:pos x="16" y="565"/>
                </a:cxn>
                <a:cxn ang="0">
                  <a:pos x="51" y="715"/>
                </a:cxn>
                <a:cxn ang="0">
                  <a:pos x="108" y="890"/>
                </a:cxn>
                <a:cxn ang="0">
                  <a:pos x="148" y="992"/>
                </a:cxn>
                <a:cxn ang="0">
                  <a:pos x="171" y="1027"/>
                </a:cxn>
                <a:cxn ang="0">
                  <a:pos x="213" y="1085"/>
                </a:cxn>
                <a:cxn ang="0">
                  <a:pos x="252" y="1134"/>
                </a:cxn>
                <a:cxn ang="0">
                  <a:pos x="281" y="1166"/>
                </a:cxn>
                <a:cxn ang="0">
                  <a:pos x="313" y="1196"/>
                </a:cxn>
                <a:cxn ang="0">
                  <a:pos x="345" y="1221"/>
                </a:cxn>
                <a:cxn ang="0">
                  <a:pos x="378" y="1240"/>
                </a:cxn>
                <a:cxn ang="0">
                  <a:pos x="411" y="1252"/>
                </a:cxn>
                <a:cxn ang="0">
                  <a:pos x="443" y="1254"/>
                </a:cxn>
                <a:cxn ang="0">
                  <a:pos x="474" y="1243"/>
                </a:cxn>
                <a:cxn ang="0">
                  <a:pos x="503" y="1221"/>
                </a:cxn>
                <a:cxn ang="0">
                  <a:pos x="528" y="1183"/>
                </a:cxn>
                <a:cxn ang="0">
                  <a:pos x="806" y="582"/>
                </a:cxn>
                <a:cxn ang="0">
                  <a:pos x="793" y="514"/>
                </a:cxn>
                <a:cxn ang="0">
                  <a:pos x="770" y="442"/>
                </a:cxn>
                <a:cxn ang="0">
                  <a:pos x="754" y="399"/>
                </a:cxn>
                <a:cxn ang="0">
                  <a:pos x="733" y="354"/>
                </a:cxn>
                <a:cxn ang="0">
                  <a:pos x="708" y="306"/>
                </a:cxn>
                <a:cxn ang="0">
                  <a:pos x="680" y="258"/>
                </a:cxn>
                <a:cxn ang="0">
                  <a:pos x="645" y="209"/>
                </a:cxn>
                <a:cxn ang="0">
                  <a:pos x="606" y="162"/>
                </a:cxn>
                <a:cxn ang="0">
                  <a:pos x="559" y="117"/>
                </a:cxn>
                <a:cxn ang="0">
                  <a:pos x="508" y="74"/>
                </a:cxn>
                <a:cxn ang="0">
                  <a:pos x="449" y="35"/>
                </a:cxn>
                <a:cxn ang="0">
                  <a:pos x="384" y="1"/>
                </a:cxn>
              </a:cxnLst>
              <a:rect l="0" t="0" r="r" b="b"/>
              <a:pathLst>
                <a:path w="806" h="1254">
                  <a:moveTo>
                    <a:pt x="384" y="1"/>
                  </a:moveTo>
                  <a:lnTo>
                    <a:pt x="377" y="1"/>
                  </a:lnTo>
                  <a:lnTo>
                    <a:pt x="357" y="0"/>
                  </a:lnTo>
                  <a:lnTo>
                    <a:pt x="342" y="0"/>
                  </a:lnTo>
                  <a:lnTo>
                    <a:pt x="325" y="1"/>
                  </a:lnTo>
                  <a:lnTo>
                    <a:pt x="306" y="2"/>
                  </a:lnTo>
                  <a:lnTo>
                    <a:pt x="286" y="5"/>
                  </a:lnTo>
                  <a:lnTo>
                    <a:pt x="264" y="8"/>
                  </a:lnTo>
                  <a:lnTo>
                    <a:pt x="241" y="15"/>
                  </a:lnTo>
                  <a:lnTo>
                    <a:pt x="219" y="22"/>
                  </a:lnTo>
                  <a:lnTo>
                    <a:pt x="194" y="31"/>
                  </a:lnTo>
                  <a:lnTo>
                    <a:pt x="170" y="42"/>
                  </a:lnTo>
                  <a:lnTo>
                    <a:pt x="148" y="57"/>
                  </a:lnTo>
                  <a:lnTo>
                    <a:pt x="124" y="73"/>
                  </a:lnTo>
                  <a:lnTo>
                    <a:pt x="102" y="93"/>
                  </a:lnTo>
                  <a:lnTo>
                    <a:pt x="82" y="116"/>
                  </a:lnTo>
                  <a:lnTo>
                    <a:pt x="62" y="141"/>
                  </a:lnTo>
                  <a:lnTo>
                    <a:pt x="46" y="171"/>
                  </a:lnTo>
                  <a:lnTo>
                    <a:pt x="30" y="204"/>
                  </a:lnTo>
                  <a:lnTo>
                    <a:pt x="18" y="242"/>
                  </a:lnTo>
                  <a:lnTo>
                    <a:pt x="9" y="283"/>
                  </a:lnTo>
                  <a:lnTo>
                    <a:pt x="3" y="330"/>
                  </a:lnTo>
                  <a:lnTo>
                    <a:pt x="0" y="381"/>
                  </a:lnTo>
                  <a:lnTo>
                    <a:pt x="1" y="437"/>
                  </a:lnTo>
                  <a:lnTo>
                    <a:pt x="7" y="498"/>
                  </a:lnTo>
                  <a:lnTo>
                    <a:pt x="16" y="565"/>
                  </a:lnTo>
                  <a:lnTo>
                    <a:pt x="32" y="637"/>
                  </a:lnTo>
                  <a:lnTo>
                    <a:pt x="51" y="715"/>
                  </a:lnTo>
                  <a:lnTo>
                    <a:pt x="77" y="800"/>
                  </a:lnTo>
                  <a:lnTo>
                    <a:pt x="108" y="890"/>
                  </a:lnTo>
                  <a:lnTo>
                    <a:pt x="145" y="987"/>
                  </a:lnTo>
                  <a:lnTo>
                    <a:pt x="148" y="992"/>
                  </a:lnTo>
                  <a:lnTo>
                    <a:pt x="157" y="1007"/>
                  </a:lnTo>
                  <a:lnTo>
                    <a:pt x="171" y="1027"/>
                  </a:lnTo>
                  <a:lnTo>
                    <a:pt x="190" y="1055"/>
                  </a:lnTo>
                  <a:lnTo>
                    <a:pt x="213" y="1085"/>
                  </a:lnTo>
                  <a:lnTo>
                    <a:pt x="238" y="1118"/>
                  </a:lnTo>
                  <a:lnTo>
                    <a:pt x="252" y="1134"/>
                  </a:lnTo>
                  <a:lnTo>
                    <a:pt x="267" y="1151"/>
                  </a:lnTo>
                  <a:lnTo>
                    <a:pt x="281" y="1166"/>
                  </a:lnTo>
                  <a:lnTo>
                    <a:pt x="297" y="1182"/>
                  </a:lnTo>
                  <a:lnTo>
                    <a:pt x="313" y="1196"/>
                  </a:lnTo>
                  <a:lnTo>
                    <a:pt x="329" y="1209"/>
                  </a:lnTo>
                  <a:lnTo>
                    <a:pt x="345" y="1221"/>
                  </a:lnTo>
                  <a:lnTo>
                    <a:pt x="362" y="1232"/>
                  </a:lnTo>
                  <a:lnTo>
                    <a:pt x="378" y="1240"/>
                  </a:lnTo>
                  <a:lnTo>
                    <a:pt x="395" y="1248"/>
                  </a:lnTo>
                  <a:lnTo>
                    <a:pt x="411" y="1252"/>
                  </a:lnTo>
                  <a:lnTo>
                    <a:pt x="428" y="1254"/>
                  </a:lnTo>
                  <a:lnTo>
                    <a:pt x="443" y="1254"/>
                  </a:lnTo>
                  <a:lnTo>
                    <a:pt x="458" y="1251"/>
                  </a:lnTo>
                  <a:lnTo>
                    <a:pt x="474" y="1243"/>
                  </a:lnTo>
                  <a:lnTo>
                    <a:pt x="488" y="1234"/>
                  </a:lnTo>
                  <a:lnTo>
                    <a:pt x="503" y="1221"/>
                  </a:lnTo>
                  <a:lnTo>
                    <a:pt x="515" y="1204"/>
                  </a:lnTo>
                  <a:lnTo>
                    <a:pt x="528" y="1183"/>
                  </a:lnTo>
                  <a:lnTo>
                    <a:pt x="540" y="1158"/>
                  </a:lnTo>
                  <a:lnTo>
                    <a:pt x="806" y="582"/>
                  </a:lnTo>
                  <a:lnTo>
                    <a:pt x="803" y="564"/>
                  </a:lnTo>
                  <a:lnTo>
                    <a:pt x="793" y="514"/>
                  </a:lnTo>
                  <a:lnTo>
                    <a:pt x="782" y="480"/>
                  </a:lnTo>
                  <a:lnTo>
                    <a:pt x="770" y="442"/>
                  </a:lnTo>
                  <a:lnTo>
                    <a:pt x="762" y="420"/>
                  </a:lnTo>
                  <a:lnTo>
                    <a:pt x="754" y="399"/>
                  </a:lnTo>
                  <a:lnTo>
                    <a:pt x="743" y="377"/>
                  </a:lnTo>
                  <a:lnTo>
                    <a:pt x="733" y="354"/>
                  </a:lnTo>
                  <a:lnTo>
                    <a:pt x="722" y="330"/>
                  </a:lnTo>
                  <a:lnTo>
                    <a:pt x="708" y="306"/>
                  </a:lnTo>
                  <a:lnTo>
                    <a:pt x="694" y="282"/>
                  </a:lnTo>
                  <a:lnTo>
                    <a:pt x="680" y="258"/>
                  </a:lnTo>
                  <a:lnTo>
                    <a:pt x="663" y="234"/>
                  </a:lnTo>
                  <a:lnTo>
                    <a:pt x="645" y="209"/>
                  </a:lnTo>
                  <a:lnTo>
                    <a:pt x="626" y="186"/>
                  </a:lnTo>
                  <a:lnTo>
                    <a:pt x="606" y="162"/>
                  </a:lnTo>
                  <a:lnTo>
                    <a:pt x="583" y="139"/>
                  </a:lnTo>
                  <a:lnTo>
                    <a:pt x="559" y="117"/>
                  </a:lnTo>
                  <a:lnTo>
                    <a:pt x="535" y="95"/>
                  </a:lnTo>
                  <a:lnTo>
                    <a:pt x="508" y="74"/>
                  </a:lnTo>
                  <a:lnTo>
                    <a:pt x="479" y="54"/>
                  </a:lnTo>
                  <a:lnTo>
                    <a:pt x="449" y="35"/>
                  </a:lnTo>
                  <a:lnTo>
                    <a:pt x="417" y="18"/>
                  </a:lnTo>
                  <a:lnTo>
                    <a:pt x="384" y="1"/>
                  </a:lnTo>
                  <a:close/>
                </a:path>
              </a:pathLst>
            </a:custGeom>
            <a:solidFill>
              <a:srgbClr val="EAD8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3" name="Freeform 25"/>
            <p:cNvSpPr>
              <a:spLocks/>
            </p:cNvSpPr>
            <p:nvPr/>
          </p:nvSpPr>
          <p:spPr bwMode="auto">
            <a:xfrm>
              <a:off x="2496" y="1478"/>
              <a:ext cx="25" cy="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14"/>
                </a:cxn>
                <a:cxn ang="0">
                  <a:pos x="54" y="53"/>
                </a:cxn>
                <a:cxn ang="0">
                  <a:pos x="79" y="81"/>
                </a:cxn>
                <a:cxn ang="0">
                  <a:pos x="105" y="114"/>
                </a:cxn>
                <a:cxn ang="0">
                  <a:pos x="117" y="131"/>
                </a:cxn>
                <a:cxn ang="0">
                  <a:pos x="130" y="150"/>
                </a:cxn>
                <a:cxn ang="0">
                  <a:pos x="143" y="170"/>
                </a:cxn>
                <a:cxn ang="0">
                  <a:pos x="154" y="191"/>
                </a:cxn>
                <a:cxn ang="0">
                  <a:pos x="164" y="212"/>
                </a:cxn>
                <a:cxn ang="0">
                  <a:pos x="175" y="234"/>
                </a:cxn>
                <a:cxn ang="0">
                  <a:pos x="183" y="257"/>
                </a:cxn>
                <a:cxn ang="0">
                  <a:pos x="190" y="280"/>
                </a:cxn>
                <a:cxn ang="0">
                  <a:pos x="195" y="303"/>
                </a:cxn>
                <a:cxn ang="0">
                  <a:pos x="199" y="327"/>
                </a:cxn>
                <a:cxn ang="0">
                  <a:pos x="201" y="352"/>
                </a:cxn>
                <a:cxn ang="0">
                  <a:pos x="201" y="376"/>
                </a:cxn>
                <a:cxn ang="0">
                  <a:pos x="198" y="401"/>
                </a:cxn>
                <a:cxn ang="0">
                  <a:pos x="193" y="427"/>
                </a:cxn>
                <a:cxn ang="0">
                  <a:pos x="185" y="452"/>
                </a:cxn>
                <a:cxn ang="0">
                  <a:pos x="175" y="476"/>
                </a:cxn>
                <a:cxn ang="0">
                  <a:pos x="161" y="501"/>
                </a:cxn>
                <a:cxn ang="0">
                  <a:pos x="144" y="527"/>
                </a:cxn>
                <a:cxn ang="0">
                  <a:pos x="123" y="551"/>
                </a:cxn>
                <a:cxn ang="0">
                  <a:pos x="99" y="575"/>
                </a:cxn>
                <a:cxn ang="0">
                  <a:pos x="105" y="563"/>
                </a:cxn>
                <a:cxn ang="0">
                  <a:pos x="117" y="527"/>
                </a:cxn>
                <a:cxn ang="0">
                  <a:pos x="124" y="502"/>
                </a:cxn>
                <a:cxn ang="0">
                  <a:pos x="130" y="472"/>
                </a:cxn>
                <a:cxn ang="0">
                  <a:pos x="133" y="455"/>
                </a:cxn>
                <a:cxn ang="0">
                  <a:pos x="135" y="437"/>
                </a:cxn>
                <a:cxn ang="0">
                  <a:pos x="138" y="419"/>
                </a:cxn>
                <a:cxn ang="0">
                  <a:pos x="139" y="399"/>
                </a:cxn>
                <a:cxn ang="0">
                  <a:pos x="140" y="379"/>
                </a:cxn>
                <a:cxn ang="0">
                  <a:pos x="140" y="358"/>
                </a:cxn>
                <a:cxn ang="0">
                  <a:pos x="139" y="335"/>
                </a:cxn>
                <a:cxn ang="0">
                  <a:pos x="137" y="313"/>
                </a:cxn>
                <a:cxn ang="0">
                  <a:pos x="132" y="289"/>
                </a:cxn>
                <a:cxn ang="0">
                  <a:pos x="128" y="265"/>
                </a:cxn>
                <a:cxn ang="0">
                  <a:pos x="123" y="241"/>
                </a:cxn>
                <a:cxn ang="0">
                  <a:pos x="116" y="215"/>
                </a:cxn>
                <a:cxn ang="0">
                  <a:pos x="108" y="189"/>
                </a:cxn>
                <a:cxn ang="0">
                  <a:pos x="97" y="163"/>
                </a:cxn>
                <a:cxn ang="0">
                  <a:pos x="86" y="137"/>
                </a:cxn>
                <a:cxn ang="0">
                  <a:pos x="73" y="110"/>
                </a:cxn>
                <a:cxn ang="0">
                  <a:pos x="57" y="83"/>
                </a:cxn>
                <a:cxn ang="0">
                  <a:pos x="41" y="55"/>
                </a:cxn>
                <a:cxn ang="0">
                  <a:pos x="21" y="27"/>
                </a:cxn>
                <a:cxn ang="0">
                  <a:pos x="0" y="0"/>
                </a:cxn>
              </a:cxnLst>
              <a:rect l="0" t="0" r="r" b="b"/>
              <a:pathLst>
                <a:path w="201" h="575">
                  <a:moveTo>
                    <a:pt x="0" y="0"/>
                  </a:moveTo>
                  <a:lnTo>
                    <a:pt x="16" y="14"/>
                  </a:lnTo>
                  <a:lnTo>
                    <a:pt x="54" y="53"/>
                  </a:lnTo>
                  <a:lnTo>
                    <a:pt x="79" y="81"/>
                  </a:lnTo>
                  <a:lnTo>
                    <a:pt x="105" y="114"/>
                  </a:lnTo>
                  <a:lnTo>
                    <a:pt x="117" y="131"/>
                  </a:lnTo>
                  <a:lnTo>
                    <a:pt x="130" y="150"/>
                  </a:lnTo>
                  <a:lnTo>
                    <a:pt x="143" y="170"/>
                  </a:lnTo>
                  <a:lnTo>
                    <a:pt x="154" y="191"/>
                  </a:lnTo>
                  <a:lnTo>
                    <a:pt x="164" y="212"/>
                  </a:lnTo>
                  <a:lnTo>
                    <a:pt x="175" y="234"/>
                  </a:lnTo>
                  <a:lnTo>
                    <a:pt x="183" y="257"/>
                  </a:lnTo>
                  <a:lnTo>
                    <a:pt x="190" y="280"/>
                  </a:lnTo>
                  <a:lnTo>
                    <a:pt x="195" y="303"/>
                  </a:lnTo>
                  <a:lnTo>
                    <a:pt x="199" y="327"/>
                  </a:lnTo>
                  <a:lnTo>
                    <a:pt x="201" y="352"/>
                  </a:lnTo>
                  <a:lnTo>
                    <a:pt x="201" y="376"/>
                  </a:lnTo>
                  <a:lnTo>
                    <a:pt x="198" y="401"/>
                  </a:lnTo>
                  <a:lnTo>
                    <a:pt x="193" y="427"/>
                  </a:lnTo>
                  <a:lnTo>
                    <a:pt x="185" y="452"/>
                  </a:lnTo>
                  <a:lnTo>
                    <a:pt x="175" y="476"/>
                  </a:lnTo>
                  <a:lnTo>
                    <a:pt x="161" y="501"/>
                  </a:lnTo>
                  <a:lnTo>
                    <a:pt x="144" y="527"/>
                  </a:lnTo>
                  <a:lnTo>
                    <a:pt x="123" y="551"/>
                  </a:lnTo>
                  <a:lnTo>
                    <a:pt x="99" y="575"/>
                  </a:lnTo>
                  <a:lnTo>
                    <a:pt x="105" y="563"/>
                  </a:lnTo>
                  <a:lnTo>
                    <a:pt x="117" y="527"/>
                  </a:lnTo>
                  <a:lnTo>
                    <a:pt x="124" y="502"/>
                  </a:lnTo>
                  <a:lnTo>
                    <a:pt x="130" y="472"/>
                  </a:lnTo>
                  <a:lnTo>
                    <a:pt x="133" y="455"/>
                  </a:lnTo>
                  <a:lnTo>
                    <a:pt x="135" y="437"/>
                  </a:lnTo>
                  <a:lnTo>
                    <a:pt x="138" y="419"/>
                  </a:lnTo>
                  <a:lnTo>
                    <a:pt x="139" y="399"/>
                  </a:lnTo>
                  <a:lnTo>
                    <a:pt x="140" y="379"/>
                  </a:lnTo>
                  <a:lnTo>
                    <a:pt x="140" y="358"/>
                  </a:lnTo>
                  <a:lnTo>
                    <a:pt x="139" y="335"/>
                  </a:lnTo>
                  <a:lnTo>
                    <a:pt x="137" y="313"/>
                  </a:lnTo>
                  <a:lnTo>
                    <a:pt x="132" y="289"/>
                  </a:lnTo>
                  <a:lnTo>
                    <a:pt x="128" y="265"/>
                  </a:lnTo>
                  <a:lnTo>
                    <a:pt x="123" y="241"/>
                  </a:lnTo>
                  <a:lnTo>
                    <a:pt x="116" y="215"/>
                  </a:lnTo>
                  <a:lnTo>
                    <a:pt x="108" y="189"/>
                  </a:lnTo>
                  <a:lnTo>
                    <a:pt x="97" y="163"/>
                  </a:lnTo>
                  <a:lnTo>
                    <a:pt x="86" y="137"/>
                  </a:lnTo>
                  <a:lnTo>
                    <a:pt x="73" y="110"/>
                  </a:lnTo>
                  <a:lnTo>
                    <a:pt x="57" y="83"/>
                  </a:lnTo>
                  <a:lnTo>
                    <a:pt x="41" y="55"/>
                  </a:lnTo>
                  <a:lnTo>
                    <a:pt x="2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1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4" name="Freeform 26"/>
            <p:cNvSpPr>
              <a:spLocks/>
            </p:cNvSpPr>
            <p:nvPr/>
          </p:nvSpPr>
          <p:spPr bwMode="auto">
            <a:xfrm>
              <a:off x="3155" y="1415"/>
              <a:ext cx="101" cy="157"/>
            </a:xfrm>
            <a:custGeom>
              <a:avLst/>
              <a:gdLst/>
              <a:ahLst/>
              <a:cxnLst>
                <a:cxn ang="0">
                  <a:pos x="388" y="18"/>
                </a:cxn>
                <a:cxn ang="0">
                  <a:pos x="327" y="54"/>
                </a:cxn>
                <a:cxn ang="0">
                  <a:pos x="272" y="95"/>
                </a:cxn>
                <a:cxn ang="0">
                  <a:pos x="223" y="139"/>
                </a:cxn>
                <a:cxn ang="0">
                  <a:pos x="181" y="185"/>
                </a:cxn>
                <a:cxn ang="0">
                  <a:pos x="144" y="234"/>
                </a:cxn>
                <a:cxn ang="0">
                  <a:pos x="112" y="282"/>
                </a:cxn>
                <a:cxn ang="0">
                  <a:pos x="85" y="331"/>
                </a:cxn>
                <a:cxn ang="0">
                  <a:pos x="62" y="377"/>
                </a:cxn>
                <a:cxn ang="0">
                  <a:pos x="44" y="421"/>
                </a:cxn>
                <a:cxn ang="0">
                  <a:pos x="23" y="481"/>
                </a:cxn>
                <a:cxn ang="0">
                  <a:pos x="3" y="564"/>
                </a:cxn>
                <a:cxn ang="0">
                  <a:pos x="267" y="1158"/>
                </a:cxn>
                <a:cxn ang="0">
                  <a:pos x="291" y="1204"/>
                </a:cxn>
                <a:cxn ang="0">
                  <a:pos x="318" y="1234"/>
                </a:cxn>
                <a:cxn ang="0">
                  <a:pos x="347" y="1250"/>
                </a:cxn>
                <a:cxn ang="0">
                  <a:pos x="379" y="1254"/>
                </a:cxn>
                <a:cxn ang="0">
                  <a:pos x="411" y="1247"/>
                </a:cxn>
                <a:cxn ang="0">
                  <a:pos x="444" y="1232"/>
                </a:cxn>
                <a:cxn ang="0">
                  <a:pos x="477" y="1209"/>
                </a:cxn>
                <a:cxn ang="0">
                  <a:pos x="509" y="1181"/>
                </a:cxn>
                <a:cxn ang="0">
                  <a:pos x="540" y="1150"/>
                </a:cxn>
                <a:cxn ang="0">
                  <a:pos x="568" y="1117"/>
                </a:cxn>
                <a:cxn ang="0">
                  <a:pos x="617" y="1055"/>
                </a:cxn>
                <a:cxn ang="0">
                  <a:pos x="650" y="1006"/>
                </a:cxn>
                <a:cxn ang="0">
                  <a:pos x="662" y="987"/>
                </a:cxn>
                <a:cxn ang="0">
                  <a:pos x="730" y="799"/>
                </a:cxn>
                <a:cxn ang="0">
                  <a:pos x="775" y="637"/>
                </a:cxn>
                <a:cxn ang="0">
                  <a:pos x="800" y="498"/>
                </a:cxn>
                <a:cxn ang="0">
                  <a:pos x="806" y="381"/>
                </a:cxn>
                <a:cxn ang="0">
                  <a:pos x="798" y="284"/>
                </a:cxn>
                <a:cxn ang="0">
                  <a:pos x="775" y="205"/>
                </a:cxn>
                <a:cxn ang="0">
                  <a:pos x="743" y="141"/>
                </a:cxn>
                <a:cxn ang="0">
                  <a:pos x="704" y="93"/>
                </a:cxn>
                <a:cxn ang="0">
                  <a:pos x="659" y="57"/>
                </a:cxn>
                <a:cxn ang="0">
                  <a:pos x="612" y="31"/>
                </a:cxn>
                <a:cxn ang="0">
                  <a:pos x="564" y="14"/>
                </a:cxn>
                <a:cxn ang="0">
                  <a:pos x="520" y="5"/>
                </a:cxn>
                <a:cxn ang="0">
                  <a:pos x="481" y="1"/>
                </a:cxn>
                <a:cxn ang="0">
                  <a:pos x="450" y="0"/>
                </a:cxn>
                <a:cxn ang="0">
                  <a:pos x="422" y="2"/>
                </a:cxn>
              </a:cxnLst>
              <a:rect l="0" t="0" r="r" b="b"/>
              <a:pathLst>
                <a:path w="806" h="1254">
                  <a:moveTo>
                    <a:pt x="422" y="2"/>
                  </a:moveTo>
                  <a:lnTo>
                    <a:pt x="388" y="18"/>
                  </a:lnTo>
                  <a:lnTo>
                    <a:pt x="357" y="36"/>
                  </a:lnTo>
                  <a:lnTo>
                    <a:pt x="327" y="54"/>
                  </a:lnTo>
                  <a:lnTo>
                    <a:pt x="299" y="74"/>
                  </a:lnTo>
                  <a:lnTo>
                    <a:pt x="272" y="95"/>
                  </a:lnTo>
                  <a:lnTo>
                    <a:pt x="246" y="117"/>
                  </a:lnTo>
                  <a:lnTo>
                    <a:pt x="223" y="139"/>
                  </a:lnTo>
                  <a:lnTo>
                    <a:pt x="201" y="163"/>
                  </a:lnTo>
                  <a:lnTo>
                    <a:pt x="181" y="185"/>
                  </a:lnTo>
                  <a:lnTo>
                    <a:pt x="161" y="210"/>
                  </a:lnTo>
                  <a:lnTo>
                    <a:pt x="144" y="234"/>
                  </a:lnTo>
                  <a:lnTo>
                    <a:pt x="127" y="258"/>
                  </a:lnTo>
                  <a:lnTo>
                    <a:pt x="112" y="282"/>
                  </a:lnTo>
                  <a:lnTo>
                    <a:pt x="97" y="307"/>
                  </a:lnTo>
                  <a:lnTo>
                    <a:pt x="85" y="331"/>
                  </a:lnTo>
                  <a:lnTo>
                    <a:pt x="74" y="354"/>
                  </a:lnTo>
                  <a:lnTo>
                    <a:pt x="62" y="377"/>
                  </a:lnTo>
                  <a:lnTo>
                    <a:pt x="53" y="400"/>
                  </a:lnTo>
                  <a:lnTo>
                    <a:pt x="44" y="421"/>
                  </a:lnTo>
                  <a:lnTo>
                    <a:pt x="37" y="442"/>
                  </a:lnTo>
                  <a:lnTo>
                    <a:pt x="23" y="481"/>
                  </a:lnTo>
                  <a:lnTo>
                    <a:pt x="14" y="515"/>
                  </a:lnTo>
                  <a:lnTo>
                    <a:pt x="3" y="564"/>
                  </a:lnTo>
                  <a:lnTo>
                    <a:pt x="0" y="582"/>
                  </a:lnTo>
                  <a:lnTo>
                    <a:pt x="267" y="1158"/>
                  </a:lnTo>
                  <a:lnTo>
                    <a:pt x="278" y="1183"/>
                  </a:lnTo>
                  <a:lnTo>
                    <a:pt x="291" y="1204"/>
                  </a:lnTo>
                  <a:lnTo>
                    <a:pt x="304" y="1221"/>
                  </a:lnTo>
                  <a:lnTo>
                    <a:pt x="318" y="1234"/>
                  </a:lnTo>
                  <a:lnTo>
                    <a:pt x="333" y="1244"/>
                  </a:lnTo>
                  <a:lnTo>
                    <a:pt x="347" y="1250"/>
                  </a:lnTo>
                  <a:lnTo>
                    <a:pt x="363" y="1253"/>
                  </a:lnTo>
                  <a:lnTo>
                    <a:pt x="379" y="1254"/>
                  </a:lnTo>
                  <a:lnTo>
                    <a:pt x="395" y="1252"/>
                  </a:lnTo>
                  <a:lnTo>
                    <a:pt x="411" y="1247"/>
                  </a:lnTo>
                  <a:lnTo>
                    <a:pt x="428" y="1240"/>
                  </a:lnTo>
                  <a:lnTo>
                    <a:pt x="444" y="1232"/>
                  </a:lnTo>
                  <a:lnTo>
                    <a:pt x="460" y="1221"/>
                  </a:lnTo>
                  <a:lnTo>
                    <a:pt x="477" y="1209"/>
                  </a:lnTo>
                  <a:lnTo>
                    <a:pt x="493" y="1196"/>
                  </a:lnTo>
                  <a:lnTo>
                    <a:pt x="509" y="1181"/>
                  </a:lnTo>
                  <a:lnTo>
                    <a:pt x="524" y="1167"/>
                  </a:lnTo>
                  <a:lnTo>
                    <a:pt x="540" y="1150"/>
                  </a:lnTo>
                  <a:lnTo>
                    <a:pt x="554" y="1134"/>
                  </a:lnTo>
                  <a:lnTo>
                    <a:pt x="568" y="1117"/>
                  </a:lnTo>
                  <a:lnTo>
                    <a:pt x="594" y="1085"/>
                  </a:lnTo>
                  <a:lnTo>
                    <a:pt x="617" y="1055"/>
                  </a:lnTo>
                  <a:lnTo>
                    <a:pt x="635" y="1028"/>
                  </a:lnTo>
                  <a:lnTo>
                    <a:pt x="650" y="1006"/>
                  </a:lnTo>
                  <a:lnTo>
                    <a:pt x="658" y="992"/>
                  </a:lnTo>
                  <a:lnTo>
                    <a:pt x="662" y="987"/>
                  </a:lnTo>
                  <a:lnTo>
                    <a:pt x="699" y="890"/>
                  </a:lnTo>
                  <a:lnTo>
                    <a:pt x="730" y="799"/>
                  </a:lnTo>
                  <a:lnTo>
                    <a:pt x="756" y="716"/>
                  </a:lnTo>
                  <a:lnTo>
                    <a:pt x="775" y="637"/>
                  </a:lnTo>
                  <a:lnTo>
                    <a:pt x="790" y="565"/>
                  </a:lnTo>
                  <a:lnTo>
                    <a:pt x="800" y="498"/>
                  </a:lnTo>
                  <a:lnTo>
                    <a:pt x="805" y="438"/>
                  </a:lnTo>
                  <a:lnTo>
                    <a:pt x="806" y="381"/>
                  </a:lnTo>
                  <a:lnTo>
                    <a:pt x="804" y="331"/>
                  </a:lnTo>
                  <a:lnTo>
                    <a:pt x="798" y="284"/>
                  </a:lnTo>
                  <a:lnTo>
                    <a:pt x="788" y="242"/>
                  </a:lnTo>
                  <a:lnTo>
                    <a:pt x="775" y="205"/>
                  </a:lnTo>
                  <a:lnTo>
                    <a:pt x="761" y="171"/>
                  </a:lnTo>
                  <a:lnTo>
                    <a:pt x="743" y="141"/>
                  </a:lnTo>
                  <a:lnTo>
                    <a:pt x="725" y="115"/>
                  </a:lnTo>
                  <a:lnTo>
                    <a:pt x="704" y="93"/>
                  </a:lnTo>
                  <a:lnTo>
                    <a:pt x="682" y="73"/>
                  </a:lnTo>
                  <a:lnTo>
                    <a:pt x="659" y="57"/>
                  </a:lnTo>
                  <a:lnTo>
                    <a:pt x="635" y="43"/>
                  </a:lnTo>
                  <a:lnTo>
                    <a:pt x="612" y="31"/>
                  </a:lnTo>
                  <a:lnTo>
                    <a:pt x="588" y="22"/>
                  </a:lnTo>
                  <a:lnTo>
                    <a:pt x="564" y="14"/>
                  </a:lnTo>
                  <a:lnTo>
                    <a:pt x="542" y="9"/>
                  </a:lnTo>
                  <a:lnTo>
                    <a:pt x="520" y="5"/>
                  </a:lnTo>
                  <a:lnTo>
                    <a:pt x="500" y="3"/>
                  </a:lnTo>
                  <a:lnTo>
                    <a:pt x="481" y="1"/>
                  </a:lnTo>
                  <a:lnTo>
                    <a:pt x="465" y="0"/>
                  </a:lnTo>
                  <a:lnTo>
                    <a:pt x="450" y="0"/>
                  </a:lnTo>
                  <a:lnTo>
                    <a:pt x="430" y="1"/>
                  </a:lnTo>
                  <a:lnTo>
                    <a:pt x="422" y="2"/>
                  </a:lnTo>
                  <a:close/>
                </a:path>
              </a:pathLst>
            </a:custGeom>
            <a:solidFill>
              <a:srgbClr val="EAD8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5" name="Freeform 27"/>
            <p:cNvSpPr>
              <a:spLocks/>
            </p:cNvSpPr>
            <p:nvPr/>
          </p:nvSpPr>
          <p:spPr bwMode="auto">
            <a:xfrm>
              <a:off x="3194" y="1468"/>
              <a:ext cx="25" cy="7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6" y="15"/>
                </a:cxn>
                <a:cxn ang="0">
                  <a:pos x="146" y="54"/>
                </a:cxn>
                <a:cxn ang="0">
                  <a:pos x="122" y="83"/>
                </a:cxn>
                <a:cxn ang="0">
                  <a:pos x="97" y="114"/>
                </a:cxn>
                <a:cxn ang="0">
                  <a:pos x="84" y="133"/>
                </a:cxn>
                <a:cxn ang="0">
                  <a:pos x="71" y="152"/>
                </a:cxn>
                <a:cxn ang="0">
                  <a:pos x="59" y="171"/>
                </a:cxn>
                <a:cxn ang="0">
                  <a:pos x="48" y="192"/>
                </a:cxn>
                <a:cxn ang="0">
                  <a:pos x="36" y="213"/>
                </a:cxn>
                <a:cxn ang="0">
                  <a:pos x="27" y="235"/>
                </a:cxn>
                <a:cxn ang="0">
                  <a:pos x="19" y="258"/>
                </a:cxn>
                <a:cxn ang="0">
                  <a:pos x="12" y="281"/>
                </a:cxn>
                <a:cxn ang="0">
                  <a:pos x="6" y="305"/>
                </a:cxn>
                <a:cxn ang="0">
                  <a:pos x="2" y="329"/>
                </a:cxn>
                <a:cxn ang="0">
                  <a:pos x="0" y="353"/>
                </a:cxn>
                <a:cxn ang="0">
                  <a:pos x="0" y="378"/>
                </a:cxn>
                <a:cxn ang="0">
                  <a:pos x="3" y="403"/>
                </a:cxn>
                <a:cxn ang="0">
                  <a:pos x="9" y="428"/>
                </a:cxn>
                <a:cxn ang="0">
                  <a:pos x="16" y="452"/>
                </a:cxn>
                <a:cxn ang="0">
                  <a:pos x="27" y="478"/>
                </a:cxn>
                <a:cxn ang="0">
                  <a:pos x="41" y="503"/>
                </a:cxn>
                <a:cxn ang="0">
                  <a:pos x="58" y="528"/>
                </a:cxn>
                <a:cxn ang="0">
                  <a:pos x="78" y="552"/>
                </a:cxn>
                <a:cxn ang="0">
                  <a:pos x="102" y="577"/>
                </a:cxn>
                <a:cxn ang="0">
                  <a:pos x="97" y="565"/>
                </a:cxn>
                <a:cxn ang="0">
                  <a:pos x="84" y="529"/>
                </a:cxn>
                <a:cxn ang="0">
                  <a:pos x="78" y="503"/>
                </a:cxn>
                <a:cxn ang="0">
                  <a:pos x="70" y="473"/>
                </a:cxn>
                <a:cxn ang="0">
                  <a:pos x="68" y="456"/>
                </a:cxn>
                <a:cxn ang="0">
                  <a:pos x="65" y="439"/>
                </a:cxn>
                <a:cxn ang="0">
                  <a:pos x="64" y="420"/>
                </a:cxn>
                <a:cxn ang="0">
                  <a:pos x="62" y="401"/>
                </a:cxn>
                <a:cxn ang="0">
                  <a:pos x="62" y="380"/>
                </a:cxn>
                <a:cxn ang="0">
                  <a:pos x="62" y="359"/>
                </a:cxn>
                <a:cxn ang="0">
                  <a:pos x="63" y="337"/>
                </a:cxn>
                <a:cxn ang="0">
                  <a:pos x="65" y="314"/>
                </a:cxn>
                <a:cxn ang="0">
                  <a:pos x="68" y="291"/>
                </a:cxn>
                <a:cxn ang="0">
                  <a:pos x="72" y="266"/>
                </a:cxn>
                <a:cxn ang="0">
                  <a:pos x="79" y="241"/>
                </a:cxn>
                <a:cxn ang="0">
                  <a:pos x="86" y="216"/>
                </a:cxn>
                <a:cxn ang="0">
                  <a:pos x="94" y="191"/>
                </a:cxn>
                <a:cxn ang="0">
                  <a:pos x="103" y="165"/>
                </a:cxn>
                <a:cxn ang="0">
                  <a:pos x="116" y="138"/>
                </a:cxn>
                <a:cxn ang="0">
                  <a:pos x="129" y="111"/>
                </a:cxn>
                <a:cxn ang="0">
                  <a:pos x="143" y="84"/>
                </a:cxn>
                <a:cxn ang="0">
                  <a:pos x="161" y="56"/>
                </a:cxn>
                <a:cxn ang="0">
                  <a:pos x="180" y="28"/>
                </a:cxn>
                <a:cxn ang="0">
                  <a:pos x="201" y="0"/>
                </a:cxn>
              </a:cxnLst>
              <a:rect l="0" t="0" r="r" b="b"/>
              <a:pathLst>
                <a:path w="201" h="577">
                  <a:moveTo>
                    <a:pt x="201" y="0"/>
                  </a:moveTo>
                  <a:lnTo>
                    <a:pt x="186" y="15"/>
                  </a:lnTo>
                  <a:lnTo>
                    <a:pt x="146" y="54"/>
                  </a:lnTo>
                  <a:lnTo>
                    <a:pt x="122" y="83"/>
                  </a:lnTo>
                  <a:lnTo>
                    <a:pt x="97" y="114"/>
                  </a:lnTo>
                  <a:lnTo>
                    <a:pt x="84" y="133"/>
                  </a:lnTo>
                  <a:lnTo>
                    <a:pt x="71" y="152"/>
                  </a:lnTo>
                  <a:lnTo>
                    <a:pt x="59" y="171"/>
                  </a:lnTo>
                  <a:lnTo>
                    <a:pt x="48" y="192"/>
                  </a:lnTo>
                  <a:lnTo>
                    <a:pt x="36" y="213"/>
                  </a:lnTo>
                  <a:lnTo>
                    <a:pt x="27" y="235"/>
                  </a:lnTo>
                  <a:lnTo>
                    <a:pt x="19" y="258"/>
                  </a:lnTo>
                  <a:lnTo>
                    <a:pt x="12" y="281"/>
                  </a:lnTo>
                  <a:lnTo>
                    <a:pt x="6" y="305"/>
                  </a:lnTo>
                  <a:lnTo>
                    <a:pt x="2" y="329"/>
                  </a:lnTo>
                  <a:lnTo>
                    <a:pt x="0" y="353"/>
                  </a:lnTo>
                  <a:lnTo>
                    <a:pt x="0" y="378"/>
                  </a:lnTo>
                  <a:lnTo>
                    <a:pt x="3" y="403"/>
                  </a:lnTo>
                  <a:lnTo>
                    <a:pt x="9" y="428"/>
                  </a:lnTo>
                  <a:lnTo>
                    <a:pt x="16" y="452"/>
                  </a:lnTo>
                  <a:lnTo>
                    <a:pt x="27" y="478"/>
                  </a:lnTo>
                  <a:lnTo>
                    <a:pt x="41" y="503"/>
                  </a:lnTo>
                  <a:lnTo>
                    <a:pt x="58" y="528"/>
                  </a:lnTo>
                  <a:lnTo>
                    <a:pt x="78" y="552"/>
                  </a:lnTo>
                  <a:lnTo>
                    <a:pt x="102" y="577"/>
                  </a:lnTo>
                  <a:lnTo>
                    <a:pt x="97" y="565"/>
                  </a:lnTo>
                  <a:lnTo>
                    <a:pt x="84" y="529"/>
                  </a:lnTo>
                  <a:lnTo>
                    <a:pt x="78" y="503"/>
                  </a:lnTo>
                  <a:lnTo>
                    <a:pt x="70" y="473"/>
                  </a:lnTo>
                  <a:lnTo>
                    <a:pt x="68" y="456"/>
                  </a:lnTo>
                  <a:lnTo>
                    <a:pt x="65" y="439"/>
                  </a:lnTo>
                  <a:lnTo>
                    <a:pt x="64" y="420"/>
                  </a:lnTo>
                  <a:lnTo>
                    <a:pt x="62" y="401"/>
                  </a:lnTo>
                  <a:lnTo>
                    <a:pt x="62" y="380"/>
                  </a:lnTo>
                  <a:lnTo>
                    <a:pt x="62" y="359"/>
                  </a:lnTo>
                  <a:lnTo>
                    <a:pt x="63" y="337"/>
                  </a:lnTo>
                  <a:lnTo>
                    <a:pt x="65" y="314"/>
                  </a:lnTo>
                  <a:lnTo>
                    <a:pt x="68" y="291"/>
                  </a:lnTo>
                  <a:lnTo>
                    <a:pt x="72" y="266"/>
                  </a:lnTo>
                  <a:lnTo>
                    <a:pt x="79" y="241"/>
                  </a:lnTo>
                  <a:lnTo>
                    <a:pt x="86" y="216"/>
                  </a:lnTo>
                  <a:lnTo>
                    <a:pt x="94" y="191"/>
                  </a:lnTo>
                  <a:lnTo>
                    <a:pt x="103" y="165"/>
                  </a:lnTo>
                  <a:lnTo>
                    <a:pt x="116" y="138"/>
                  </a:lnTo>
                  <a:lnTo>
                    <a:pt x="129" y="111"/>
                  </a:lnTo>
                  <a:lnTo>
                    <a:pt x="143" y="84"/>
                  </a:lnTo>
                  <a:lnTo>
                    <a:pt x="161" y="56"/>
                  </a:lnTo>
                  <a:lnTo>
                    <a:pt x="180" y="2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E5C1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6" name="Freeform 28"/>
            <p:cNvSpPr>
              <a:spLocks/>
            </p:cNvSpPr>
            <p:nvPr/>
          </p:nvSpPr>
          <p:spPr bwMode="auto">
            <a:xfrm>
              <a:off x="2508" y="1149"/>
              <a:ext cx="700" cy="679"/>
            </a:xfrm>
            <a:custGeom>
              <a:avLst/>
              <a:gdLst/>
              <a:ahLst/>
              <a:cxnLst>
                <a:cxn ang="0">
                  <a:pos x="5332" y="2934"/>
                </a:cxn>
                <a:cxn ang="0">
                  <a:pos x="5359" y="2790"/>
                </a:cxn>
                <a:cxn ang="0">
                  <a:pos x="5375" y="2643"/>
                </a:cxn>
                <a:cxn ang="0">
                  <a:pos x="5382" y="2493"/>
                </a:cxn>
                <a:cxn ang="0">
                  <a:pos x="5360" y="2090"/>
                </a:cxn>
                <a:cxn ang="0">
                  <a:pos x="5254" y="1632"/>
                </a:cxn>
                <a:cxn ang="0">
                  <a:pos x="5067" y="1216"/>
                </a:cxn>
                <a:cxn ang="0">
                  <a:pos x="4798" y="849"/>
                </a:cxn>
                <a:cxn ang="0">
                  <a:pos x="4451" y="538"/>
                </a:cxn>
                <a:cxn ang="0">
                  <a:pos x="4028" y="289"/>
                </a:cxn>
                <a:cxn ang="0">
                  <a:pos x="3528" y="113"/>
                </a:cxn>
                <a:cxn ang="0">
                  <a:pos x="2954" y="15"/>
                </a:cxn>
                <a:cxn ang="0">
                  <a:pos x="2367" y="12"/>
                </a:cxn>
                <a:cxn ang="0">
                  <a:pos x="1844" y="120"/>
                </a:cxn>
                <a:cxn ang="0">
                  <a:pos x="1385" y="325"/>
                </a:cxn>
                <a:cxn ang="0">
                  <a:pos x="995" y="614"/>
                </a:cxn>
                <a:cxn ang="0">
                  <a:pos x="679" y="973"/>
                </a:cxn>
                <a:cxn ang="0">
                  <a:pos x="442" y="1388"/>
                </a:cxn>
                <a:cxn ang="0">
                  <a:pos x="286" y="1846"/>
                </a:cxn>
                <a:cxn ang="0">
                  <a:pos x="218" y="2332"/>
                </a:cxn>
                <a:cxn ang="0">
                  <a:pos x="218" y="2569"/>
                </a:cxn>
                <a:cxn ang="0">
                  <a:pos x="231" y="2717"/>
                </a:cxn>
                <a:cxn ang="0">
                  <a:pos x="252" y="2862"/>
                </a:cxn>
                <a:cxn ang="0">
                  <a:pos x="283" y="3004"/>
                </a:cxn>
                <a:cxn ang="0">
                  <a:pos x="211" y="3145"/>
                </a:cxn>
                <a:cxn ang="0">
                  <a:pos x="155" y="3234"/>
                </a:cxn>
                <a:cxn ang="0">
                  <a:pos x="106" y="3324"/>
                </a:cxn>
                <a:cxn ang="0">
                  <a:pos x="67" y="3415"/>
                </a:cxn>
                <a:cxn ang="0">
                  <a:pos x="36" y="3509"/>
                </a:cxn>
                <a:cxn ang="0">
                  <a:pos x="15" y="3605"/>
                </a:cxn>
                <a:cxn ang="0">
                  <a:pos x="3" y="3703"/>
                </a:cxn>
                <a:cxn ang="0">
                  <a:pos x="3" y="3862"/>
                </a:cxn>
                <a:cxn ang="0">
                  <a:pos x="89" y="4191"/>
                </a:cxn>
                <a:cxn ang="0">
                  <a:pos x="276" y="4496"/>
                </a:cxn>
                <a:cxn ang="0">
                  <a:pos x="556" y="4769"/>
                </a:cxn>
                <a:cxn ang="0">
                  <a:pos x="917" y="5004"/>
                </a:cxn>
                <a:cxn ang="0">
                  <a:pos x="1348" y="5194"/>
                </a:cxn>
                <a:cxn ang="0">
                  <a:pos x="1837" y="5333"/>
                </a:cxn>
                <a:cxn ang="0">
                  <a:pos x="2374" y="5415"/>
                </a:cxn>
                <a:cxn ang="0">
                  <a:pos x="2943" y="5432"/>
                </a:cxn>
                <a:cxn ang="0">
                  <a:pos x="3499" y="5382"/>
                </a:cxn>
                <a:cxn ang="0">
                  <a:pos x="4013" y="5270"/>
                </a:cxn>
                <a:cxn ang="0">
                  <a:pos x="4474" y="5105"/>
                </a:cxn>
                <a:cxn ang="0">
                  <a:pos x="4871" y="4891"/>
                </a:cxn>
                <a:cxn ang="0">
                  <a:pos x="5193" y="4636"/>
                </a:cxn>
                <a:cxn ang="0">
                  <a:pos x="5429" y="4346"/>
                </a:cxn>
                <a:cxn ang="0">
                  <a:pos x="5567" y="4029"/>
                </a:cxn>
                <a:cxn ang="0">
                  <a:pos x="5598" y="3752"/>
                </a:cxn>
                <a:cxn ang="0">
                  <a:pos x="5591" y="3654"/>
                </a:cxn>
                <a:cxn ang="0">
                  <a:pos x="5574" y="3557"/>
                </a:cxn>
                <a:cxn ang="0">
                  <a:pos x="5548" y="3463"/>
                </a:cxn>
                <a:cxn ang="0">
                  <a:pos x="5513" y="3369"/>
                </a:cxn>
                <a:cxn ang="0">
                  <a:pos x="5456" y="3256"/>
                </a:cxn>
                <a:cxn ang="0">
                  <a:pos x="5340" y="3082"/>
                </a:cxn>
              </a:cxnLst>
              <a:rect l="0" t="0" r="r" b="b"/>
              <a:pathLst>
                <a:path w="5598" h="5434">
                  <a:moveTo>
                    <a:pt x="5306" y="3039"/>
                  </a:moveTo>
                  <a:lnTo>
                    <a:pt x="5316" y="3004"/>
                  </a:lnTo>
                  <a:lnTo>
                    <a:pt x="5324" y="2969"/>
                  </a:lnTo>
                  <a:lnTo>
                    <a:pt x="5332" y="2934"/>
                  </a:lnTo>
                  <a:lnTo>
                    <a:pt x="5339" y="2898"/>
                  </a:lnTo>
                  <a:lnTo>
                    <a:pt x="5346" y="2862"/>
                  </a:lnTo>
                  <a:lnTo>
                    <a:pt x="5353" y="2826"/>
                  </a:lnTo>
                  <a:lnTo>
                    <a:pt x="5359" y="2790"/>
                  </a:lnTo>
                  <a:lnTo>
                    <a:pt x="5364" y="2753"/>
                  </a:lnTo>
                  <a:lnTo>
                    <a:pt x="5368" y="2717"/>
                  </a:lnTo>
                  <a:lnTo>
                    <a:pt x="5372" y="2680"/>
                  </a:lnTo>
                  <a:lnTo>
                    <a:pt x="5375" y="2643"/>
                  </a:lnTo>
                  <a:lnTo>
                    <a:pt x="5378" y="2606"/>
                  </a:lnTo>
                  <a:lnTo>
                    <a:pt x="5380" y="2569"/>
                  </a:lnTo>
                  <a:lnTo>
                    <a:pt x="5382" y="2532"/>
                  </a:lnTo>
                  <a:lnTo>
                    <a:pt x="5382" y="2493"/>
                  </a:lnTo>
                  <a:lnTo>
                    <a:pt x="5383" y="2456"/>
                  </a:lnTo>
                  <a:lnTo>
                    <a:pt x="5380" y="2332"/>
                  </a:lnTo>
                  <a:lnTo>
                    <a:pt x="5372" y="2210"/>
                  </a:lnTo>
                  <a:lnTo>
                    <a:pt x="5360" y="2090"/>
                  </a:lnTo>
                  <a:lnTo>
                    <a:pt x="5341" y="1972"/>
                  </a:lnTo>
                  <a:lnTo>
                    <a:pt x="5317" y="1857"/>
                  </a:lnTo>
                  <a:lnTo>
                    <a:pt x="5288" y="1743"/>
                  </a:lnTo>
                  <a:lnTo>
                    <a:pt x="5254" y="1632"/>
                  </a:lnTo>
                  <a:lnTo>
                    <a:pt x="5215" y="1524"/>
                  </a:lnTo>
                  <a:lnTo>
                    <a:pt x="5171" y="1418"/>
                  </a:lnTo>
                  <a:lnTo>
                    <a:pt x="5121" y="1315"/>
                  </a:lnTo>
                  <a:lnTo>
                    <a:pt x="5067" y="1216"/>
                  </a:lnTo>
                  <a:lnTo>
                    <a:pt x="5007" y="1119"/>
                  </a:lnTo>
                  <a:lnTo>
                    <a:pt x="4942" y="1026"/>
                  </a:lnTo>
                  <a:lnTo>
                    <a:pt x="4873" y="935"/>
                  </a:lnTo>
                  <a:lnTo>
                    <a:pt x="4798" y="849"/>
                  </a:lnTo>
                  <a:lnTo>
                    <a:pt x="4719" y="765"/>
                  </a:lnTo>
                  <a:lnTo>
                    <a:pt x="4635" y="685"/>
                  </a:lnTo>
                  <a:lnTo>
                    <a:pt x="4545" y="610"/>
                  </a:lnTo>
                  <a:lnTo>
                    <a:pt x="4451" y="538"/>
                  </a:lnTo>
                  <a:lnTo>
                    <a:pt x="4353" y="469"/>
                  </a:lnTo>
                  <a:lnTo>
                    <a:pt x="4249" y="405"/>
                  </a:lnTo>
                  <a:lnTo>
                    <a:pt x="4141" y="345"/>
                  </a:lnTo>
                  <a:lnTo>
                    <a:pt x="4028" y="289"/>
                  </a:lnTo>
                  <a:lnTo>
                    <a:pt x="3909" y="239"/>
                  </a:lnTo>
                  <a:lnTo>
                    <a:pt x="3787" y="192"/>
                  </a:lnTo>
                  <a:lnTo>
                    <a:pt x="3659" y="150"/>
                  </a:lnTo>
                  <a:lnTo>
                    <a:pt x="3528" y="113"/>
                  </a:lnTo>
                  <a:lnTo>
                    <a:pt x="3391" y="81"/>
                  </a:lnTo>
                  <a:lnTo>
                    <a:pt x="3250" y="53"/>
                  </a:lnTo>
                  <a:lnTo>
                    <a:pt x="3104" y="32"/>
                  </a:lnTo>
                  <a:lnTo>
                    <a:pt x="2954" y="15"/>
                  </a:lnTo>
                  <a:lnTo>
                    <a:pt x="2799" y="4"/>
                  </a:lnTo>
                  <a:lnTo>
                    <a:pt x="2651" y="0"/>
                  </a:lnTo>
                  <a:lnTo>
                    <a:pt x="2507" y="2"/>
                  </a:lnTo>
                  <a:lnTo>
                    <a:pt x="2367" y="12"/>
                  </a:lnTo>
                  <a:lnTo>
                    <a:pt x="2231" y="30"/>
                  </a:lnTo>
                  <a:lnTo>
                    <a:pt x="2098" y="53"/>
                  </a:lnTo>
                  <a:lnTo>
                    <a:pt x="1968" y="83"/>
                  </a:lnTo>
                  <a:lnTo>
                    <a:pt x="1844" y="120"/>
                  </a:lnTo>
                  <a:lnTo>
                    <a:pt x="1723" y="163"/>
                  </a:lnTo>
                  <a:lnTo>
                    <a:pt x="1606" y="211"/>
                  </a:lnTo>
                  <a:lnTo>
                    <a:pt x="1493" y="266"/>
                  </a:lnTo>
                  <a:lnTo>
                    <a:pt x="1385" y="325"/>
                  </a:lnTo>
                  <a:lnTo>
                    <a:pt x="1281" y="390"/>
                  </a:lnTo>
                  <a:lnTo>
                    <a:pt x="1181" y="460"/>
                  </a:lnTo>
                  <a:lnTo>
                    <a:pt x="1087" y="534"/>
                  </a:lnTo>
                  <a:lnTo>
                    <a:pt x="995" y="614"/>
                  </a:lnTo>
                  <a:lnTo>
                    <a:pt x="910" y="697"/>
                  </a:lnTo>
                  <a:lnTo>
                    <a:pt x="828" y="786"/>
                  </a:lnTo>
                  <a:lnTo>
                    <a:pt x="751" y="877"/>
                  </a:lnTo>
                  <a:lnTo>
                    <a:pt x="679" y="973"/>
                  </a:lnTo>
                  <a:lnTo>
                    <a:pt x="612" y="1072"/>
                  </a:lnTo>
                  <a:lnTo>
                    <a:pt x="551" y="1174"/>
                  </a:lnTo>
                  <a:lnTo>
                    <a:pt x="494" y="1279"/>
                  </a:lnTo>
                  <a:lnTo>
                    <a:pt x="442" y="1388"/>
                  </a:lnTo>
                  <a:lnTo>
                    <a:pt x="395" y="1499"/>
                  </a:lnTo>
                  <a:lnTo>
                    <a:pt x="353" y="1612"/>
                  </a:lnTo>
                  <a:lnTo>
                    <a:pt x="317" y="1728"/>
                  </a:lnTo>
                  <a:lnTo>
                    <a:pt x="286" y="1846"/>
                  </a:lnTo>
                  <a:lnTo>
                    <a:pt x="262" y="1965"/>
                  </a:lnTo>
                  <a:lnTo>
                    <a:pt x="241" y="2086"/>
                  </a:lnTo>
                  <a:lnTo>
                    <a:pt x="227" y="2208"/>
                  </a:lnTo>
                  <a:lnTo>
                    <a:pt x="218" y="2332"/>
                  </a:lnTo>
                  <a:lnTo>
                    <a:pt x="215" y="2456"/>
                  </a:lnTo>
                  <a:lnTo>
                    <a:pt x="216" y="2493"/>
                  </a:lnTo>
                  <a:lnTo>
                    <a:pt x="216" y="2532"/>
                  </a:lnTo>
                  <a:lnTo>
                    <a:pt x="218" y="2569"/>
                  </a:lnTo>
                  <a:lnTo>
                    <a:pt x="220" y="2606"/>
                  </a:lnTo>
                  <a:lnTo>
                    <a:pt x="224" y="2643"/>
                  </a:lnTo>
                  <a:lnTo>
                    <a:pt x="227" y="2680"/>
                  </a:lnTo>
                  <a:lnTo>
                    <a:pt x="231" y="2717"/>
                  </a:lnTo>
                  <a:lnTo>
                    <a:pt x="235" y="2753"/>
                  </a:lnTo>
                  <a:lnTo>
                    <a:pt x="240" y="2790"/>
                  </a:lnTo>
                  <a:lnTo>
                    <a:pt x="246" y="2826"/>
                  </a:lnTo>
                  <a:lnTo>
                    <a:pt x="252" y="2862"/>
                  </a:lnTo>
                  <a:lnTo>
                    <a:pt x="260" y="2898"/>
                  </a:lnTo>
                  <a:lnTo>
                    <a:pt x="267" y="2934"/>
                  </a:lnTo>
                  <a:lnTo>
                    <a:pt x="275" y="2969"/>
                  </a:lnTo>
                  <a:lnTo>
                    <a:pt x="283" y="3004"/>
                  </a:lnTo>
                  <a:lnTo>
                    <a:pt x="292" y="3039"/>
                  </a:lnTo>
                  <a:lnTo>
                    <a:pt x="259" y="3082"/>
                  </a:lnTo>
                  <a:lnTo>
                    <a:pt x="226" y="3124"/>
                  </a:lnTo>
                  <a:lnTo>
                    <a:pt x="211" y="3145"/>
                  </a:lnTo>
                  <a:lnTo>
                    <a:pt x="196" y="3167"/>
                  </a:lnTo>
                  <a:lnTo>
                    <a:pt x="181" y="3190"/>
                  </a:lnTo>
                  <a:lnTo>
                    <a:pt x="168" y="3211"/>
                  </a:lnTo>
                  <a:lnTo>
                    <a:pt x="155" y="3234"/>
                  </a:lnTo>
                  <a:lnTo>
                    <a:pt x="142" y="3256"/>
                  </a:lnTo>
                  <a:lnTo>
                    <a:pt x="130" y="3278"/>
                  </a:lnTo>
                  <a:lnTo>
                    <a:pt x="118" y="3301"/>
                  </a:lnTo>
                  <a:lnTo>
                    <a:pt x="106" y="3324"/>
                  </a:lnTo>
                  <a:lnTo>
                    <a:pt x="96" y="3346"/>
                  </a:lnTo>
                  <a:lnTo>
                    <a:pt x="86" y="3369"/>
                  </a:lnTo>
                  <a:lnTo>
                    <a:pt x="76" y="3393"/>
                  </a:lnTo>
                  <a:lnTo>
                    <a:pt x="67" y="3415"/>
                  </a:lnTo>
                  <a:lnTo>
                    <a:pt x="59" y="3439"/>
                  </a:lnTo>
                  <a:lnTo>
                    <a:pt x="51" y="3463"/>
                  </a:lnTo>
                  <a:lnTo>
                    <a:pt x="44" y="3485"/>
                  </a:lnTo>
                  <a:lnTo>
                    <a:pt x="36" y="3509"/>
                  </a:lnTo>
                  <a:lnTo>
                    <a:pt x="30" y="3533"/>
                  </a:lnTo>
                  <a:lnTo>
                    <a:pt x="25" y="3557"/>
                  </a:lnTo>
                  <a:lnTo>
                    <a:pt x="20" y="3581"/>
                  </a:lnTo>
                  <a:lnTo>
                    <a:pt x="15" y="3605"/>
                  </a:lnTo>
                  <a:lnTo>
                    <a:pt x="12" y="3630"/>
                  </a:lnTo>
                  <a:lnTo>
                    <a:pt x="8" y="3654"/>
                  </a:lnTo>
                  <a:lnTo>
                    <a:pt x="5" y="3678"/>
                  </a:lnTo>
                  <a:lnTo>
                    <a:pt x="3" y="3703"/>
                  </a:lnTo>
                  <a:lnTo>
                    <a:pt x="1" y="3727"/>
                  </a:lnTo>
                  <a:lnTo>
                    <a:pt x="0" y="3752"/>
                  </a:lnTo>
                  <a:lnTo>
                    <a:pt x="0" y="3777"/>
                  </a:lnTo>
                  <a:lnTo>
                    <a:pt x="3" y="3862"/>
                  </a:lnTo>
                  <a:lnTo>
                    <a:pt x="15" y="3946"/>
                  </a:lnTo>
                  <a:lnTo>
                    <a:pt x="32" y="4029"/>
                  </a:lnTo>
                  <a:lnTo>
                    <a:pt x="57" y="4111"/>
                  </a:lnTo>
                  <a:lnTo>
                    <a:pt x="89" y="4191"/>
                  </a:lnTo>
                  <a:lnTo>
                    <a:pt x="126" y="4269"/>
                  </a:lnTo>
                  <a:lnTo>
                    <a:pt x="170" y="4346"/>
                  </a:lnTo>
                  <a:lnTo>
                    <a:pt x="220" y="4422"/>
                  </a:lnTo>
                  <a:lnTo>
                    <a:pt x="276" y="4496"/>
                  </a:lnTo>
                  <a:lnTo>
                    <a:pt x="338" y="4567"/>
                  </a:lnTo>
                  <a:lnTo>
                    <a:pt x="406" y="4636"/>
                  </a:lnTo>
                  <a:lnTo>
                    <a:pt x="479" y="4704"/>
                  </a:lnTo>
                  <a:lnTo>
                    <a:pt x="556" y="4769"/>
                  </a:lnTo>
                  <a:lnTo>
                    <a:pt x="639" y="4831"/>
                  </a:lnTo>
                  <a:lnTo>
                    <a:pt x="728" y="4891"/>
                  </a:lnTo>
                  <a:lnTo>
                    <a:pt x="820" y="4949"/>
                  </a:lnTo>
                  <a:lnTo>
                    <a:pt x="917" y="5004"/>
                  </a:lnTo>
                  <a:lnTo>
                    <a:pt x="1019" y="5056"/>
                  </a:lnTo>
                  <a:lnTo>
                    <a:pt x="1125" y="5105"/>
                  </a:lnTo>
                  <a:lnTo>
                    <a:pt x="1235" y="5151"/>
                  </a:lnTo>
                  <a:lnTo>
                    <a:pt x="1348" y="5194"/>
                  </a:lnTo>
                  <a:lnTo>
                    <a:pt x="1465" y="5234"/>
                  </a:lnTo>
                  <a:lnTo>
                    <a:pt x="1586" y="5270"/>
                  </a:lnTo>
                  <a:lnTo>
                    <a:pt x="1710" y="5303"/>
                  </a:lnTo>
                  <a:lnTo>
                    <a:pt x="1837" y="5333"/>
                  </a:lnTo>
                  <a:lnTo>
                    <a:pt x="1967" y="5360"/>
                  </a:lnTo>
                  <a:lnTo>
                    <a:pt x="2100" y="5382"/>
                  </a:lnTo>
                  <a:lnTo>
                    <a:pt x="2236" y="5400"/>
                  </a:lnTo>
                  <a:lnTo>
                    <a:pt x="2374" y="5415"/>
                  </a:lnTo>
                  <a:lnTo>
                    <a:pt x="2513" y="5426"/>
                  </a:lnTo>
                  <a:lnTo>
                    <a:pt x="2655" y="5432"/>
                  </a:lnTo>
                  <a:lnTo>
                    <a:pt x="2799" y="5434"/>
                  </a:lnTo>
                  <a:lnTo>
                    <a:pt x="2943" y="5432"/>
                  </a:lnTo>
                  <a:lnTo>
                    <a:pt x="3085" y="5426"/>
                  </a:lnTo>
                  <a:lnTo>
                    <a:pt x="3225" y="5415"/>
                  </a:lnTo>
                  <a:lnTo>
                    <a:pt x="3363" y="5400"/>
                  </a:lnTo>
                  <a:lnTo>
                    <a:pt x="3499" y="5382"/>
                  </a:lnTo>
                  <a:lnTo>
                    <a:pt x="3632" y="5360"/>
                  </a:lnTo>
                  <a:lnTo>
                    <a:pt x="3762" y="5333"/>
                  </a:lnTo>
                  <a:lnTo>
                    <a:pt x="3889" y="5303"/>
                  </a:lnTo>
                  <a:lnTo>
                    <a:pt x="4013" y="5270"/>
                  </a:lnTo>
                  <a:lnTo>
                    <a:pt x="4134" y="5234"/>
                  </a:lnTo>
                  <a:lnTo>
                    <a:pt x="4251" y="5194"/>
                  </a:lnTo>
                  <a:lnTo>
                    <a:pt x="4364" y="5151"/>
                  </a:lnTo>
                  <a:lnTo>
                    <a:pt x="4474" y="5105"/>
                  </a:lnTo>
                  <a:lnTo>
                    <a:pt x="4580" y="5056"/>
                  </a:lnTo>
                  <a:lnTo>
                    <a:pt x="4682" y="5004"/>
                  </a:lnTo>
                  <a:lnTo>
                    <a:pt x="4779" y="4949"/>
                  </a:lnTo>
                  <a:lnTo>
                    <a:pt x="4871" y="4891"/>
                  </a:lnTo>
                  <a:lnTo>
                    <a:pt x="4960" y="4831"/>
                  </a:lnTo>
                  <a:lnTo>
                    <a:pt x="5042" y="4769"/>
                  </a:lnTo>
                  <a:lnTo>
                    <a:pt x="5120" y="4704"/>
                  </a:lnTo>
                  <a:lnTo>
                    <a:pt x="5193" y="4636"/>
                  </a:lnTo>
                  <a:lnTo>
                    <a:pt x="5261" y="4567"/>
                  </a:lnTo>
                  <a:lnTo>
                    <a:pt x="5323" y="4496"/>
                  </a:lnTo>
                  <a:lnTo>
                    <a:pt x="5378" y="4422"/>
                  </a:lnTo>
                  <a:lnTo>
                    <a:pt x="5429" y="4346"/>
                  </a:lnTo>
                  <a:lnTo>
                    <a:pt x="5473" y="4269"/>
                  </a:lnTo>
                  <a:lnTo>
                    <a:pt x="5510" y="4191"/>
                  </a:lnTo>
                  <a:lnTo>
                    <a:pt x="5542" y="4111"/>
                  </a:lnTo>
                  <a:lnTo>
                    <a:pt x="5567" y="4029"/>
                  </a:lnTo>
                  <a:lnTo>
                    <a:pt x="5584" y="3946"/>
                  </a:lnTo>
                  <a:lnTo>
                    <a:pt x="5594" y="3862"/>
                  </a:lnTo>
                  <a:lnTo>
                    <a:pt x="5598" y="3777"/>
                  </a:lnTo>
                  <a:lnTo>
                    <a:pt x="5598" y="3752"/>
                  </a:lnTo>
                  <a:lnTo>
                    <a:pt x="5597" y="3727"/>
                  </a:lnTo>
                  <a:lnTo>
                    <a:pt x="5595" y="3703"/>
                  </a:lnTo>
                  <a:lnTo>
                    <a:pt x="5593" y="3678"/>
                  </a:lnTo>
                  <a:lnTo>
                    <a:pt x="5591" y="3654"/>
                  </a:lnTo>
                  <a:lnTo>
                    <a:pt x="5587" y="3630"/>
                  </a:lnTo>
                  <a:lnTo>
                    <a:pt x="5584" y="3605"/>
                  </a:lnTo>
                  <a:lnTo>
                    <a:pt x="5579" y="3581"/>
                  </a:lnTo>
                  <a:lnTo>
                    <a:pt x="5574" y="3557"/>
                  </a:lnTo>
                  <a:lnTo>
                    <a:pt x="5569" y="3533"/>
                  </a:lnTo>
                  <a:lnTo>
                    <a:pt x="5562" y="3509"/>
                  </a:lnTo>
                  <a:lnTo>
                    <a:pt x="5555" y="3485"/>
                  </a:lnTo>
                  <a:lnTo>
                    <a:pt x="5548" y="3463"/>
                  </a:lnTo>
                  <a:lnTo>
                    <a:pt x="5540" y="3439"/>
                  </a:lnTo>
                  <a:lnTo>
                    <a:pt x="5532" y="3415"/>
                  </a:lnTo>
                  <a:lnTo>
                    <a:pt x="5522" y="3393"/>
                  </a:lnTo>
                  <a:lnTo>
                    <a:pt x="5513" y="3369"/>
                  </a:lnTo>
                  <a:lnTo>
                    <a:pt x="5503" y="3346"/>
                  </a:lnTo>
                  <a:lnTo>
                    <a:pt x="5492" y="3324"/>
                  </a:lnTo>
                  <a:lnTo>
                    <a:pt x="5481" y="3301"/>
                  </a:lnTo>
                  <a:lnTo>
                    <a:pt x="5456" y="3256"/>
                  </a:lnTo>
                  <a:lnTo>
                    <a:pt x="5431" y="3211"/>
                  </a:lnTo>
                  <a:lnTo>
                    <a:pt x="5403" y="3167"/>
                  </a:lnTo>
                  <a:lnTo>
                    <a:pt x="5373" y="3124"/>
                  </a:lnTo>
                  <a:lnTo>
                    <a:pt x="5340" y="3082"/>
                  </a:lnTo>
                  <a:lnTo>
                    <a:pt x="5306" y="3039"/>
                  </a:lnTo>
                  <a:close/>
                </a:path>
              </a:pathLst>
            </a:custGeom>
            <a:solidFill>
              <a:srgbClr val="EAD8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7" name="Freeform 29"/>
            <p:cNvSpPr>
              <a:spLocks/>
            </p:cNvSpPr>
            <p:nvPr/>
          </p:nvSpPr>
          <p:spPr bwMode="auto">
            <a:xfrm>
              <a:off x="2513" y="1184"/>
              <a:ext cx="184" cy="585"/>
            </a:xfrm>
            <a:custGeom>
              <a:avLst/>
              <a:gdLst/>
              <a:ahLst/>
              <a:cxnLst>
                <a:cxn ang="0">
                  <a:pos x="125" y="3468"/>
                </a:cxn>
                <a:cxn ang="0">
                  <a:pos x="137" y="3366"/>
                </a:cxn>
                <a:cxn ang="0">
                  <a:pos x="160" y="3266"/>
                </a:cxn>
                <a:cxn ang="0">
                  <a:pos x="192" y="3167"/>
                </a:cxn>
                <a:cxn ang="0">
                  <a:pos x="233" y="3071"/>
                </a:cxn>
                <a:cxn ang="0">
                  <a:pos x="282" y="2978"/>
                </a:cxn>
                <a:cxn ang="0">
                  <a:pos x="341" y="2886"/>
                </a:cxn>
                <a:cxn ang="0">
                  <a:pos x="417" y="2739"/>
                </a:cxn>
                <a:cxn ang="0">
                  <a:pos x="385" y="2589"/>
                </a:cxn>
                <a:cxn ang="0">
                  <a:pos x="363" y="2438"/>
                </a:cxn>
                <a:cxn ang="0">
                  <a:pos x="349" y="2284"/>
                </a:cxn>
                <a:cxn ang="0">
                  <a:pos x="347" y="2084"/>
                </a:cxn>
                <a:cxn ang="0">
                  <a:pos x="376" y="1760"/>
                </a:cxn>
                <a:cxn ang="0">
                  <a:pos x="441" y="1447"/>
                </a:cxn>
                <a:cxn ang="0">
                  <a:pos x="542" y="1146"/>
                </a:cxn>
                <a:cxn ang="0">
                  <a:pos x="676" y="861"/>
                </a:cxn>
                <a:cxn ang="0">
                  <a:pos x="844" y="597"/>
                </a:cxn>
                <a:cxn ang="0">
                  <a:pos x="1045" y="355"/>
                </a:cxn>
                <a:cxn ang="0">
                  <a:pos x="1276" y="141"/>
                </a:cxn>
                <a:cxn ang="0">
                  <a:pos x="1395" y="41"/>
                </a:cxn>
                <a:cxn ang="0">
                  <a:pos x="1121" y="229"/>
                </a:cxn>
                <a:cxn ang="0">
                  <a:pos x="881" y="450"/>
                </a:cxn>
                <a:cxn ang="0">
                  <a:pos x="675" y="701"/>
                </a:cxn>
                <a:cxn ang="0">
                  <a:pos x="506" y="980"/>
                </a:cxn>
                <a:cxn ang="0">
                  <a:pos x="373" y="1278"/>
                </a:cxn>
                <a:cxn ang="0">
                  <a:pos x="280" y="1594"/>
                </a:cxn>
                <a:cxn ang="0">
                  <a:pos x="228" y="1924"/>
                </a:cxn>
                <a:cxn ang="0">
                  <a:pos x="216" y="2214"/>
                </a:cxn>
                <a:cxn ang="0">
                  <a:pos x="224" y="2364"/>
                </a:cxn>
                <a:cxn ang="0">
                  <a:pos x="240" y="2511"/>
                </a:cxn>
                <a:cxn ang="0">
                  <a:pos x="267" y="2655"/>
                </a:cxn>
                <a:cxn ang="0">
                  <a:pos x="259" y="2803"/>
                </a:cxn>
                <a:cxn ang="0">
                  <a:pos x="182" y="2911"/>
                </a:cxn>
                <a:cxn ang="0">
                  <a:pos x="130" y="2999"/>
                </a:cxn>
                <a:cxn ang="0">
                  <a:pos x="86" y="3090"/>
                </a:cxn>
                <a:cxn ang="0">
                  <a:pos x="51" y="3184"/>
                </a:cxn>
                <a:cxn ang="0">
                  <a:pos x="25" y="3278"/>
                </a:cxn>
                <a:cxn ang="0">
                  <a:pos x="8" y="3375"/>
                </a:cxn>
                <a:cxn ang="0">
                  <a:pos x="0" y="3473"/>
                </a:cxn>
                <a:cxn ang="0">
                  <a:pos x="9" y="3627"/>
                </a:cxn>
                <a:cxn ang="0">
                  <a:pos x="45" y="3793"/>
                </a:cxn>
                <a:cxn ang="0">
                  <a:pos x="108" y="3955"/>
                </a:cxn>
                <a:cxn ang="0">
                  <a:pos x="198" y="4110"/>
                </a:cxn>
                <a:cxn ang="0">
                  <a:pos x="312" y="4258"/>
                </a:cxn>
                <a:cxn ang="0">
                  <a:pos x="449" y="4397"/>
                </a:cxn>
                <a:cxn ang="0">
                  <a:pos x="607" y="4528"/>
                </a:cxn>
                <a:cxn ang="0">
                  <a:pos x="785" y="4648"/>
                </a:cxn>
                <a:cxn ang="0">
                  <a:pos x="713" y="4590"/>
                </a:cxn>
                <a:cxn ang="0">
                  <a:pos x="568" y="4465"/>
                </a:cxn>
                <a:cxn ang="0">
                  <a:pos x="442" y="4333"/>
                </a:cxn>
                <a:cxn ang="0">
                  <a:pos x="335" y="4195"/>
                </a:cxn>
                <a:cxn ang="0">
                  <a:pos x="248" y="4051"/>
                </a:cxn>
                <a:cxn ang="0">
                  <a:pos x="184" y="3901"/>
                </a:cxn>
                <a:cxn ang="0">
                  <a:pos x="141" y="3745"/>
                </a:cxn>
                <a:cxn ang="0">
                  <a:pos x="123" y="3585"/>
                </a:cxn>
              </a:cxnLst>
              <a:rect l="0" t="0" r="r" b="b"/>
              <a:pathLst>
                <a:path w="1468" h="4677">
                  <a:moveTo>
                    <a:pt x="122" y="3545"/>
                  </a:moveTo>
                  <a:lnTo>
                    <a:pt x="122" y="3520"/>
                  </a:lnTo>
                  <a:lnTo>
                    <a:pt x="123" y="3494"/>
                  </a:lnTo>
                  <a:lnTo>
                    <a:pt x="125" y="3468"/>
                  </a:lnTo>
                  <a:lnTo>
                    <a:pt x="127" y="3442"/>
                  </a:lnTo>
                  <a:lnTo>
                    <a:pt x="130" y="3417"/>
                  </a:lnTo>
                  <a:lnTo>
                    <a:pt x="133" y="3391"/>
                  </a:lnTo>
                  <a:lnTo>
                    <a:pt x="137" y="3366"/>
                  </a:lnTo>
                  <a:lnTo>
                    <a:pt x="142" y="3340"/>
                  </a:lnTo>
                  <a:lnTo>
                    <a:pt x="148" y="3316"/>
                  </a:lnTo>
                  <a:lnTo>
                    <a:pt x="153" y="3291"/>
                  </a:lnTo>
                  <a:lnTo>
                    <a:pt x="160" y="3266"/>
                  </a:lnTo>
                  <a:lnTo>
                    <a:pt x="167" y="3241"/>
                  </a:lnTo>
                  <a:lnTo>
                    <a:pt x="174" y="3217"/>
                  </a:lnTo>
                  <a:lnTo>
                    <a:pt x="183" y="3192"/>
                  </a:lnTo>
                  <a:lnTo>
                    <a:pt x="192" y="3167"/>
                  </a:lnTo>
                  <a:lnTo>
                    <a:pt x="201" y="3144"/>
                  </a:lnTo>
                  <a:lnTo>
                    <a:pt x="211" y="3119"/>
                  </a:lnTo>
                  <a:lnTo>
                    <a:pt x="222" y="3095"/>
                  </a:lnTo>
                  <a:lnTo>
                    <a:pt x="233" y="3071"/>
                  </a:lnTo>
                  <a:lnTo>
                    <a:pt x="244" y="3048"/>
                  </a:lnTo>
                  <a:lnTo>
                    <a:pt x="257" y="3024"/>
                  </a:lnTo>
                  <a:lnTo>
                    <a:pt x="269" y="3000"/>
                  </a:lnTo>
                  <a:lnTo>
                    <a:pt x="282" y="2978"/>
                  </a:lnTo>
                  <a:lnTo>
                    <a:pt x="297" y="2954"/>
                  </a:lnTo>
                  <a:lnTo>
                    <a:pt x="311" y="2931"/>
                  </a:lnTo>
                  <a:lnTo>
                    <a:pt x="326" y="2909"/>
                  </a:lnTo>
                  <a:lnTo>
                    <a:pt x="341" y="2886"/>
                  </a:lnTo>
                  <a:lnTo>
                    <a:pt x="357" y="2863"/>
                  </a:lnTo>
                  <a:lnTo>
                    <a:pt x="390" y="2819"/>
                  </a:lnTo>
                  <a:lnTo>
                    <a:pt x="426" y="2775"/>
                  </a:lnTo>
                  <a:lnTo>
                    <a:pt x="417" y="2739"/>
                  </a:lnTo>
                  <a:lnTo>
                    <a:pt x="408" y="2702"/>
                  </a:lnTo>
                  <a:lnTo>
                    <a:pt x="400" y="2665"/>
                  </a:lnTo>
                  <a:lnTo>
                    <a:pt x="392" y="2628"/>
                  </a:lnTo>
                  <a:lnTo>
                    <a:pt x="385" y="2589"/>
                  </a:lnTo>
                  <a:lnTo>
                    <a:pt x="378" y="2552"/>
                  </a:lnTo>
                  <a:lnTo>
                    <a:pt x="372" y="2514"/>
                  </a:lnTo>
                  <a:lnTo>
                    <a:pt x="367" y="2476"/>
                  </a:lnTo>
                  <a:lnTo>
                    <a:pt x="363" y="2438"/>
                  </a:lnTo>
                  <a:lnTo>
                    <a:pt x="358" y="2399"/>
                  </a:lnTo>
                  <a:lnTo>
                    <a:pt x="354" y="2361"/>
                  </a:lnTo>
                  <a:lnTo>
                    <a:pt x="351" y="2322"/>
                  </a:lnTo>
                  <a:lnTo>
                    <a:pt x="349" y="2284"/>
                  </a:lnTo>
                  <a:lnTo>
                    <a:pt x="348" y="2244"/>
                  </a:lnTo>
                  <a:lnTo>
                    <a:pt x="347" y="2205"/>
                  </a:lnTo>
                  <a:lnTo>
                    <a:pt x="346" y="2165"/>
                  </a:lnTo>
                  <a:lnTo>
                    <a:pt x="347" y="2084"/>
                  </a:lnTo>
                  <a:lnTo>
                    <a:pt x="351" y="2002"/>
                  </a:lnTo>
                  <a:lnTo>
                    <a:pt x="357" y="1921"/>
                  </a:lnTo>
                  <a:lnTo>
                    <a:pt x="366" y="1841"/>
                  </a:lnTo>
                  <a:lnTo>
                    <a:pt x="376" y="1760"/>
                  </a:lnTo>
                  <a:lnTo>
                    <a:pt x="388" y="1681"/>
                  </a:lnTo>
                  <a:lnTo>
                    <a:pt x="404" y="1603"/>
                  </a:lnTo>
                  <a:lnTo>
                    <a:pt x="421" y="1524"/>
                  </a:lnTo>
                  <a:lnTo>
                    <a:pt x="441" y="1447"/>
                  </a:lnTo>
                  <a:lnTo>
                    <a:pt x="462" y="1371"/>
                  </a:lnTo>
                  <a:lnTo>
                    <a:pt x="487" y="1295"/>
                  </a:lnTo>
                  <a:lnTo>
                    <a:pt x="513" y="1220"/>
                  </a:lnTo>
                  <a:lnTo>
                    <a:pt x="542" y="1146"/>
                  </a:lnTo>
                  <a:lnTo>
                    <a:pt x="571" y="1073"/>
                  </a:lnTo>
                  <a:lnTo>
                    <a:pt x="604" y="1001"/>
                  </a:lnTo>
                  <a:lnTo>
                    <a:pt x="639" y="931"/>
                  </a:lnTo>
                  <a:lnTo>
                    <a:pt x="676" y="861"/>
                  </a:lnTo>
                  <a:lnTo>
                    <a:pt x="715" y="793"/>
                  </a:lnTo>
                  <a:lnTo>
                    <a:pt x="757" y="726"/>
                  </a:lnTo>
                  <a:lnTo>
                    <a:pt x="800" y="661"/>
                  </a:lnTo>
                  <a:lnTo>
                    <a:pt x="844" y="597"/>
                  </a:lnTo>
                  <a:lnTo>
                    <a:pt x="891" y="535"/>
                  </a:lnTo>
                  <a:lnTo>
                    <a:pt x="941" y="473"/>
                  </a:lnTo>
                  <a:lnTo>
                    <a:pt x="991" y="413"/>
                  </a:lnTo>
                  <a:lnTo>
                    <a:pt x="1045" y="355"/>
                  </a:lnTo>
                  <a:lnTo>
                    <a:pt x="1099" y="300"/>
                  </a:lnTo>
                  <a:lnTo>
                    <a:pt x="1157" y="245"/>
                  </a:lnTo>
                  <a:lnTo>
                    <a:pt x="1215" y="193"/>
                  </a:lnTo>
                  <a:lnTo>
                    <a:pt x="1276" y="141"/>
                  </a:lnTo>
                  <a:lnTo>
                    <a:pt x="1338" y="93"/>
                  </a:lnTo>
                  <a:lnTo>
                    <a:pt x="1403" y="45"/>
                  </a:lnTo>
                  <a:lnTo>
                    <a:pt x="1468" y="0"/>
                  </a:lnTo>
                  <a:lnTo>
                    <a:pt x="1395" y="41"/>
                  </a:lnTo>
                  <a:lnTo>
                    <a:pt x="1323" y="84"/>
                  </a:lnTo>
                  <a:lnTo>
                    <a:pt x="1254" y="130"/>
                  </a:lnTo>
                  <a:lnTo>
                    <a:pt x="1187" y="178"/>
                  </a:lnTo>
                  <a:lnTo>
                    <a:pt x="1121" y="229"/>
                  </a:lnTo>
                  <a:lnTo>
                    <a:pt x="1058" y="280"/>
                  </a:lnTo>
                  <a:lnTo>
                    <a:pt x="996" y="335"/>
                  </a:lnTo>
                  <a:lnTo>
                    <a:pt x="938" y="391"/>
                  </a:lnTo>
                  <a:lnTo>
                    <a:pt x="881" y="450"/>
                  </a:lnTo>
                  <a:lnTo>
                    <a:pt x="825" y="510"/>
                  </a:lnTo>
                  <a:lnTo>
                    <a:pt x="773" y="573"/>
                  </a:lnTo>
                  <a:lnTo>
                    <a:pt x="723" y="636"/>
                  </a:lnTo>
                  <a:lnTo>
                    <a:pt x="675" y="701"/>
                  </a:lnTo>
                  <a:lnTo>
                    <a:pt x="629" y="768"/>
                  </a:lnTo>
                  <a:lnTo>
                    <a:pt x="586" y="837"/>
                  </a:lnTo>
                  <a:lnTo>
                    <a:pt x="545" y="907"/>
                  </a:lnTo>
                  <a:lnTo>
                    <a:pt x="506" y="980"/>
                  </a:lnTo>
                  <a:lnTo>
                    <a:pt x="469" y="1052"/>
                  </a:lnTo>
                  <a:lnTo>
                    <a:pt x="435" y="1127"/>
                  </a:lnTo>
                  <a:lnTo>
                    <a:pt x="403" y="1202"/>
                  </a:lnTo>
                  <a:lnTo>
                    <a:pt x="373" y="1278"/>
                  </a:lnTo>
                  <a:lnTo>
                    <a:pt x="346" y="1357"/>
                  </a:lnTo>
                  <a:lnTo>
                    <a:pt x="321" y="1435"/>
                  </a:lnTo>
                  <a:lnTo>
                    <a:pt x="300" y="1514"/>
                  </a:lnTo>
                  <a:lnTo>
                    <a:pt x="280" y="1594"/>
                  </a:lnTo>
                  <a:lnTo>
                    <a:pt x="264" y="1676"/>
                  </a:lnTo>
                  <a:lnTo>
                    <a:pt x="249" y="1758"/>
                  </a:lnTo>
                  <a:lnTo>
                    <a:pt x="237" y="1841"/>
                  </a:lnTo>
                  <a:lnTo>
                    <a:pt x="228" y="1924"/>
                  </a:lnTo>
                  <a:lnTo>
                    <a:pt x="222" y="2008"/>
                  </a:lnTo>
                  <a:lnTo>
                    <a:pt x="218" y="2092"/>
                  </a:lnTo>
                  <a:lnTo>
                    <a:pt x="216" y="2177"/>
                  </a:lnTo>
                  <a:lnTo>
                    <a:pt x="216" y="2214"/>
                  </a:lnTo>
                  <a:lnTo>
                    <a:pt x="218" y="2253"/>
                  </a:lnTo>
                  <a:lnTo>
                    <a:pt x="219" y="2290"/>
                  </a:lnTo>
                  <a:lnTo>
                    <a:pt x="221" y="2327"/>
                  </a:lnTo>
                  <a:lnTo>
                    <a:pt x="224" y="2364"/>
                  </a:lnTo>
                  <a:lnTo>
                    <a:pt x="227" y="2401"/>
                  </a:lnTo>
                  <a:lnTo>
                    <a:pt x="231" y="2438"/>
                  </a:lnTo>
                  <a:lnTo>
                    <a:pt x="236" y="2474"/>
                  </a:lnTo>
                  <a:lnTo>
                    <a:pt x="240" y="2511"/>
                  </a:lnTo>
                  <a:lnTo>
                    <a:pt x="246" y="2547"/>
                  </a:lnTo>
                  <a:lnTo>
                    <a:pt x="252" y="2583"/>
                  </a:lnTo>
                  <a:lnTo>
                    <a:pt x="260" y="2619"/>
                  </a:lnTo>
                  <a:lnTo>
                    <a:pt x="267" y="2655"/>
                  </a:lnTo>
                  <a:lnTo>
                    <a:pt x="275" y="2690"/>
                  </a:lnTo>
                  <a:lnTo>
                    <a:pt x="283" y="2725"/>
                  </a:lnTo>
                  <a:lnTo>
                    <a:pt x="293" y="2760"/>
                  </a:lnTo>
                  <a:lnTo>
                    <a:pt x="259" y="2803"/>
                  </a:lnTo>
                  <a:lnTo>
                    <a:pt x="227" y="2845"/>
                  </a:lnTo>
                  <a:lnTo>
                    <a:pt x="211" y="2866"/>
                  </a:lnTo>
                  <a:lnTo>
                    <a:pt x="196" y="2888"/>
                  </a:lnTo>
                  <a:lnTo>
                    <a:pt x="182" y="2911"/>
                  </a:lnTo>
                  <a:lnTo>
                    <a:pt x="168" y="2932"/>
                  </a:lnTo>
                  <a:lnTo>
                    <a:pt x="155" y="2955"/>
                  </a:lnTo>
                  <a:lnTo>
                    <a:pt x="142" y="2977"/>
                  </a:lnTo>
                  <a:lnTo>
                    <a:pt x="130" y="2999"/>
                  </a:lnTo>
                  <a:lnTo>
                    <a:pt x="118" y="3022"/>
                  </a:lnTo>
                  <a:lnTo>
                    <a:pt x="107" y="3045"/>
                  </a:lnTo>
                  <a:lnTo>
                    <a:pt x="96" y="3067"/>
                  </a:lnTo>
                  <a:lnTo>
                    <a:pt x="86" y="3090"/>
                  </a:lnTo>
                  <a:lnTo>
                    <a:pt x="77" y="3114"/>
                  </a:lnTo>
                  <a:lnTo>
                    <a:pt x="67" y="3136"/>
                  </a:lnTo>
                  <a:lnTo>
                    <a:pt x="59" y="3160"/>
                  </a:lnTo>
                  <a:lnTo>
                    <a:pt x="51" y="3184"/>
                  </a:lnTo>
                  <a:lnTo>
                    <a:pt x="44" y="3206"/>
                  </a:lnTo>
                  <a:lnTo>
                    <a:pt x="36" y="3230"/>
                  </a:lnTo>
                  <a:lnTo>
                    <a:pt x="30" y="3254"/>
                  </a:lnTo>
                  <a:lnTo>
                    <a:pt x="25" y="3278"/>
                  </a:lnTo>
                  <a:lnTo>
                    <a:pt x="20" y="3302"/>
                  </a:lnTo>
                  <a:lnTo>
                    <a:pt x="16" y="3326"/>
                  </a:lnTo>
                  <a:lnTo>
                    <a:pt x="12" y="3351"/>
                  </a:lnTo>
                  <a:lnTo>
                    <a:pt x="8" y="3375"/>
                  </a:lnTo>
                  <a:lnTo>
                    <a:pt x="6" y="3399"/>
                  </a:lnTo>
                  <a:lnTo>
                    <a:pt x="4" y="3424"/>
                  </a:lnTo>
                  <a:lnTo>
                    <a:pt x="1" y="3448"/>
                  </a:lnTo>
                  <a:lnTo>
                    <a:pt x="0" y="3473"/>
                  </a:lnTo>
                  <a:lnTo>
                    <a:pt x="0" y="3498"/>
                  </a:lnTo>
                  <a:lnTo>
                    <a:pt x="1" y="3541"/>
                  </a:lnTo>
                  <a:lnTo>
                    <a:pt x="5" y="3583"/>
                  </a:lnTo>
                  <a:lnTo>
                    <a:pt x="9" y="3627"/>
                  </a:lnTo>
                  <a:lnTo>
                    <a:pt x="15" y="3669"/>
                  </a:lnTo>
                  <a:lnTo>
                    <a:pt x="23" y="3710"/>
                  </a:lnTo>
                  <a:lnTo>
                    <a:pt x="33" y="3752"/>
                  </a:lnTo>
                  <a:lnTo>
                    <a:pt x="45" y="3793"/>
                  </a:lnTo>
                  <a:lnTo>
                    <a:pt x="58" y="3835"/>
                  </a:lnTo>
                  <a:lnTo>
                    <a:pt x="74" y="3875"/>
                  </a:lnTo>
                  <a:lnTo>
                    <a:pt x="90" y="3915"/>
                  </a:lnTo>
                  <a:lnTo>
                    <a:pt x="108" y="3955"/>
                  </a:lnTo>
                  <a:lnTo>
                    <a:pt x="129" y="3994"/>
                  </a:lnTo>
                  <a:lnTo>
                    <a:pt x="150" y="4033"/>
                  </a:lnTo>
                  <a:lnTo>
                    <a:pt x="173" y="4072"/>
                  </a:lnTo>
                  <a:lnTo>
                    <a:pt x="198" y="4110"/>
                  </a:lnTo>
                  <a:lnTo>
                    <a:pt x="225" y="4148"/>
                  </a:lnTo>
                  <a:lnTo>
                    <a:pt x="251" y="4185"/>
                  </a:lnTo>
                  <a:lnTo>
                    <a:pt x="281" y="4222"/>
                  </a:lnTo>
                  <a:lnTo>
                    <a:pt x="312" y="4258"/>
                  </a:lnTo>
                  <a:lnTo>
                    <a:pt x="344" y="4293"/>
                  </a:lnTo>
                  <a:lnTo>
                    <a:pt x="378" y="4329"/>
                  </a:lnTo>
                  <a:lnTo>
                    <a:pt x="412" y="4363"/>
                  </a:lnTo>
                  <a:lnTo>
                    <a:pt x="449" y="4397"/>
                  </a:lnTo>
                  <a:lnTo>
                    <a:pt x="486" y="4431"/>
                  </a:lnTo>
                  <a:lnTo>
                    <a:pt x="525" y="4464"/>
                  </a:lnTo>
                  <a:lnTo>
                    <a:pt x="565" y="4496"/>
                  </a:lnTo>
                  <a:lnTo>
                    <a:pt x="607" y="4528"/>
                  </a:lnTo>
                  <a:lnTo>
                    <a:pt x="650" y="4559"/>
                  </a:lnTo>
                  <a:lnTo>
                    <a:pt x="694" y="4590"/>
                  </a:lnTo>
                  <a:lnTo>
                    <a:pt x="739" y="4620"/>
                  </a:lnTo>
                  <a:lnTo>
                    <a:pt x="785" y="4648"/>
                  </a:lnTo>
                  <a:lnTo>
                    <a:pt x="834" y="4677"/>
                  </a:lnTo>
                  <a:lnTo>
                    <a:pt x="793" y="4648"/>
                  </a:lnTo>
                  <a:lnTo>
                    <a:pt x="752" y="4620"/>
                  </a:lnTo>
                  <a:lnTo>
                    <a:pt x="713" y="4590"/>
                  </a:lnTo>
                  <a:lnTo>
                    <a:pt x="675" y="4559"/>
                  </a:lnTo>
                  <a:lnTo>
                    <a:pt x="638" y="4528"/>
                  </a:lnTo>
                  <a:lnTo>
                    <a:pt x="603" y="4497"/>
                  </a:lnTo>
                  <a:lnTo>
                    <a:pt x="568" y="4465"/>
                  </a:lnTo>
                  <a:lnTo>
                    <a:pt x="535" y="4433"/>
                  </a:lnTo>
                  <a:lnTo>
                    <a:pt x="503" y="4400"/>
                  </a:lnTo>
                  <a:lnTo>
                    <a:pt x="472" y="4367"/>
                  </a:lnTo>
                  <a:lnTo>
                    <a:pt x="442" y="4333"/>
                  </a:lnTo>
                  <a:lnTo>
                    <a:pt x="413" y="4299"/>
                  </a:lnTo>
                  <a:lnTo>
                    <a:pt x="386" y="4265"/>
                  </a:lnTo>
                  <a:lnTo>
                    <a:pt x="359" y="4230"/>
                  </a:lnTo>
                  <a:lnTo>
                    <a:pt x="335" y="4195"/>
                  </a:lnTo>
                  <a:lnTo>
                    <a:pt x="311" y="4159"/>
                  </a:lnTo>
                  <a:lnTo>
                    <a:pt x="290" y="4124"/>
                  </a:lnTo>
                  <a:lnTo>
                    <a:pt x="268" y="4087"/>
                  </a:lnTo>
                  <a:lnTo>
                    <a:pt x="248" y="4051"/>
                  </a:lnTo>
                  <a:lnTo>
                    <a:pt x="230" y="4014"/>
                  </a:lnTo>
                  <a:lnTo>
                    <a:pt x="213" y="3976"/>
                  </a:lnTo>
                  <a:lnTo>
                    <a:pt x="198" y="3939"/>
                  </a:lnTo>
                  <a:lnTo>
                    <a:pt x="184" y="3901"/>
                  </a:lnTo>
                  <a:lnTo>
                    <a:pt x="170" y="3861"/>
                  </a:lnTo>
                  <a:lnTo>
                    <a:pt x="159" y="3823"/>
                  </a:lnTo>
                  <a:lnTo>
                    <a:pt x="150" y="3784"/>
                  </a:lnTo>
                  <a:lnTo>
                    <a:pt x="141" y="3745"/>
                  </a:lnTo>
                  <a:lnTo>
                    <a:pt x="134" y="3706"/>
                  </a:lnTo>
                  <a:lnTo>
                    <a:pt x="129" y="3666"/>
                  </a:lnTo>
                  <a:lnTo>
                    <a:pt x="125" y="3626"/>
                  </a:lnTo>
                  <a:lnTo>
                    <a:pt x="123" y="3585"/>
                  </a:lnTo>
                  <a:lnTo>
                    <a:pt x="122" y="35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8" name="Freeform 30"/>
            <p:cNvSpPr>
              <a:spLocks/>
            </p:cNvSpPr>
            <p:nvPr/>
          </p:nvSpPr>
          <p:spPr bwMode="auto">
            <a:xfrm>
              <a:off x="2576" y="1204"/>
              <a:ext cx="629" cy="622"/>
            </a:xfrm>
            <a:custGeom>
              <a:avLst/>
              <a:gdLst/>
              <a:ahLst/>
              <a:cxnLst>
                <a:cxn ang="0">
                  <a:pos x="4780" y="2438"/>
                </a:cxn>
                <a:cxn ang="0">
                  <a:pos x="4807" y="2256"/>
                </a:cxn>
                <a:cxn ang="0">
                  <a:pos x="4822" y="2071"/>
                </a:cxn>
                <a:cxn ang="0">
                  <a:pos x="4814" y="1764"/>
                </a:cxn>
                <a:cxn ang="0">
                  <a:pos x="4756" y="1392"/>
                </a:cxn>
                <a:cxn ang="0">
                  <a:pos x="4648" y="1044"/>
                </a:cxn>
                <a:cxn ang="0">
                  <a:pos x="4490" y="724"/>
                </a:cxn>
                <a:cxn ang="0">
                  <a:pos x="4282" y="433"/>
                </a:cxn>
                <a:cxn ang="0">
                  <a:pos x="4026" y="178"/>
                </a:cxn>
                <a:cxn ang="0">
                  <a:pos x="3835" y="42"/>
                </a:cxn>
                <a:cxn ang="0">
                  <a:pos x="4061" y="271"/>
                </a:cxn>
                <a:cxn ang="0">
                  <a:pos x="4247" y="526"/>
                </a:cxn>
                <a:cxn ang="0">
                  <a:pos x="4395" y="805"/>
                </a:cxn>
                <a:cxn ang="0">
                  <a:pos x="4504" y="1107"/>
                </a:cxn>
                <a:cxn ang="0">
                  <a:pos x="4573" y="1427"/>
                </a:cxn>
                <a:cxn ang="0">
                  <a:pos x="4602" y="1765"/>
                </a:cxn>
                <a:cxn ang="0">
                  <a:pos x="4598" y="1984"/>
                </a:cxn>
                <a:cxn ang="0">
                  <a:pos x="4578" y="2168"/>
                </a:cxn>
                <a:cxn ang="0">
                  <a:pos x="4544" y="2347"/>
                </a:cxn>
                <a:cxn ang="0">
                  <a:pos x="4621" y="2546"/>
                </a:cxn>
                <a:cxn ang="0">
                  <a:pos x="4741" y="2770"/>
                </a:cxn>
                <a:cxn ang="0">
                  <a:pos x="4780" y="2888"/>
                </a:cxn>
                <a:cxn ang="0">
                  <a:pos x="4805" y="3007"/>
                </a:cxn>
                <a:cxn ang="0">
                  <a:pos x="4816" y="3130"/>
                </a:cxn>
                <a:cxn ang="0">
                  <a:pos x="4759" y="3489"/>
                </a:cxn>
                <a:cxn ang="0">
                  <a:pos x="4542" y="3874"/>
                </a:cxn>
                <a:cxn ang="0">
                  <a:pos x="4182" y="4209"/>
                </a:cxn>
                <a:cxn ang="0">
                  <a:pos x="3701" y="4483"/>
                </a:cxn>
                <a:cxn ang="0">
                  <a:pos x="3120" y="4682"/>
                </a:cxn>
                <a:cxn ang="0">
                  <a:pos x="2462" y="4793"/>
                </a:cxn>
                <a:cxn ang="0">
                  <a:pos x="1889" y="4810"/>
                </a:cxn>
                <a:cxn ang="0">
                  <a:pos x="1523" y="4784"/>
                </a:cxn>
                <a:cxn ang="0">
                  <a:pos x="1173" y="4730"/>
                </a:cxn>
                <a:cxn ang="0">
                  <a:pos x="843" y="4651"/>
                </a:cxn>
                <a:cxn ang="0">
                  <a:pos x="535" y="4548"/>
                </a:cxn>
                <a:cxn ang="0">
                  <a:pos x="254" y="4424"/>
                </a:cxn>
                <a:cxn ang="0">
                  <a:pos x="0" y="4279"/>
                </a:cxn>
                <a:cxn ang="0">
                  <a:pos x="259" y="4466"/>
                </a:cxn>
                <a:cxn ang="0">
                  <a:pos x="560" y="4626"/>
                </a:cxn>
                <a:cxn ang="0">
                  <a:pos x="897" y="4761"/>
                </a:cxn>
                <a:cxn ang="0">
                  <a:pos x="1268" y="4865"/>
                </a:cxn>
                <a:cxn ang="0">
                  <a:pos x="1666" y="4936"/>
                </a:cxn>
                <a:cxn ang="0">
                  <a:pos x="2086" y="4970"/>
                </a:cxn>
                <a:cxn ang="0">
                  <a:pos x="2682" y="4955"/>
                </a:cxn>
                <a:cxn ang="0">
                  <a:pos x="3341" y="4844"/>
                </a:cxn>
                <a:cxn ang="0">
                  <a:pos x="3921" y="4645"/>
                </a:cxn>
                <a:cxn ang="0">
                  <a:pos x="4402" y="4371"/>
                </a:cxn>
                <a:cxn ang="0">
                  <a:pos x="4762" y="4035"/>
                </a:cxn>
                <a:cxn ang="0">
                  <a:pos x="4980" y="3651"/>
                </a:cxn>
                <a:cxn ang="0">
                  <a:pos x="5036" y="3292"/>
                </a:cxn>
                <a:cxn ang="0">
                  <a:pos x="5026" y="3169"/>
                </a:cxn>
                <a:cxn ang="0">
                  <a:pos x="5000" y="3050"/>
                </a:cxn>
                <a:cxn ang="0">
                  <a:pos x="4961" y="2932"/>
                </a:cxn>
                <a:cxn ang="0">
                  <a:pos x="4842" y="2708"/>
                </a:cxn>
              </a:cxnLst>
              <a:rect l="0" t="0" r="r" b="b"/>
              <a:pathLst>
                <a:path w="5036" h="4974">
                  <a:moveTo>
                    <a:pt x="4747" y="2580"/>
                  </a:moveTo>
                  <a:lnTo>
                    <a:pt x="4756" y="2545"/>
                  </a:lnTo>
                  <a:lnTo>
                    <a:pt x="4764" y="2509"/>
                  </a:lnTo>
                  <a:lnTo>
                    <a:pt x="4771" y="2474"/>
                  </a:lnTo>
                  <a:lnTo>
                    <a:pt x="4780" y="2438"/>
                  </a:lnTo>
                  <a:lnTo>
                    <a:pt x="4786" y="2402"/>
                  </a:lnTo>
                  <a:lnTo>
                    <a:pt x="4792" y="2366"/>
                  </a:lnTo>
                  <a:lnTo>
                    <a:pt x="4798" y="2330"/>
                  </a:lnTo>
                  <a:lnTo>
                    <a:pt x="4803" y="2293"/>
                  </a:lnTo>
                  <a:lnTo>
                    <a:pt x="4807" y="2256"/>
                  </a:lnTo>
                  <a:lnTo>
                    <a:pt x="4812" y="2220"/>
                  </a:lnTo>
                  <a:lnTo>
                    <a:pt x="4815" y="2183"/>
                  </a:lnTo>
                  <a:lnTo>
                    <a:pt x="4818" y="2146"/>
                  </a:lnTo>
                  <a:lnTo>
                    <a:pt x="4820" y="2109"/>
                  </a:lnTo>
                  <a:lnTo>
                    <a:pt x="4822" y="2071"/>
                  </a:lnTo>
                  <a:lnTo>
                    <a:pt x="4822" y="2034"/>
                  </a:lnTo>
                  <a:lnTo>
                    <a:pt x="4823" y="1996"/>
                  </a:lnTo>
                  <a:lnTo>
                    <a:pt x="4822" y="1918"/>
                  </a:lnTo>
                  <a:lnTo>
                    <a:pt x="4819" y="1840"/>
                  </a:lnTo>
                  <a:lnTo>
                    <a:pt x="4814" y="1764"/>
                  </a:lnTo>
                  <a:lnTo>
                    <a:pt x="4806" y="1688"/>
                  </a:lnTo>
                  <a:lnTo>
                    <a:pt x="4796" y="1613"/>
                  </a:lnTo>
                  <a:lnTo>
                    <a:pt x="4785" y="1538"/>
                  </a:lnTo>
                  <a:lnTo>
                    <a:pt x="4771" y="1465"/>
                  </a:lnTo>
                  <a:lnTo>
                    <a:pt x="4756" y="1392"/>
                  </a:lnTo>
                  <a:lnTo>
                    <a:pt x="4739" y="1321"/>
                  </a:lnTo>
                  <a:lnTo>
                    <a:pt x="4719" y="1250"/>
                  </a:lnTo>
                  <a:lnTo>
                    <a:pt x="4697" y="1181"/>
                  </a:lnTo>
                  <a:lnTo>
                    <a:pt x="4674" y="1112"/>
                  </a:lnTo>
                  <a:lnTo>
                    <a:pt x="4648" y="1044"/>
                  </a:lnTo>
                  <a:lnTo>
                    <a:pt x="4620" y="978"/>
                  </a:lnTo>
                  <a:lnTo>
                    <a:pt x="4590" y="913"/>
                  </a:lnTo>
                  <a:lnTo>
                    <a:pt x="4559" y="848"/>
                  </a:lnTo>
                  <a:lnTo>
                    <a:pt x="4526" y="786"/>
                  </a:lnTo>
                  <a:lnTo>
                    <a:pt x="4490" y="724"/>
                  </a:lnTo>
                  <a:lnTo>
                    <a:pt x="4452" y="663"/>
                  </a:lnTo>
                  <a:lnTo>
                    <a:pt x="4412" y="604"/>
                  </a:lnTo>
                  <a:lnTo>
                    <a:pt x="4371" y="546"/>
                  </a:lnTo>
                  <a:lnTo>
                    <a:pt x="4327" y="489"/>
                  </a:lnTo>
                  <a:lnTo>
                    <a:pt x="4282" y="433"/>
                  </a:lnTo>
                  <a:lnTo>
                    <a:pt x="4235" y="380"/>
                  </a:lnTo>
                  <a:lnTo>
                    <a:pt x="4185" y="327"/>
                  </a:lnTo>
                  <a:lnTo>
                    <a:pt x="4134" y="276"/>
                  </a:lnTo>
                  <a:lnTo>
                    <a:pt x="4080" y="226"/>
                  </a:lnTo>
                  <a:lnTo>
                    <a:pt x="4026" y="178"/>
                  </a:lnTo>
                  <a:lnTo>
                    <a:pt x="3968" y="130"/>
                  </a:lnTo>
                  <a:lnTo>
                    <a:pt x="3909" y="85"/>
                  </a:lnTo>
                  <a:lnTo>
                    <a:pt x="3849" y="42"/>
                  </a:lnTo>
                  <a:lnTo>
                    <a:pt x="3786" y="0"/>
                  </a:lnTo>
                  <a:lnTo>
                    <a:pt x="3835" y="42"/>
                  </a:lnTo>
                  <a:lnTo>
                    <a:pt x="3884" y="85"/>
                  </a:lnTo>
                  <a:lnTo>
                    <a:pt x="3930" y="130"/>
                  </a:lnTo>
                  <a:lnTo>
                    <a:pt x="3975" y="176"/>
                  </a:lnTo>
                  <a:lnTo>
                    <a:pt x="4018" y="222"/>
                  </a:lnTo>
                  <a:lnTo>
                    <a:pt x="4061" y="271"/>
                  </a:lnTo>
                  <a:lnTo>
                    <a:pt x="4101" y="319"/>
                  </a:lnTo>
                  <a:lnTo>
                    <a:pt x="4140" y="369"/>
                  </a:lnTo>
                  <a:lnTo>
                    <a:pt x="4177" y="421"/>
                  </a:lnTo>
                  <a:lnTo>
                    <a:pt x="4213" y="472"/>
                  </a:lnTo>
                  <a:lnTo>
                    <a:pt x="4247" y="526"/>
                  </a:lnTo>
                  <a:lnTo>
                    <a:pt x="4280" y="580"/>
                  </a:lnTo>
                  <a:lnTo>
                    <a:pt x="4311" y="635"/>
                  </a:lnTo>
                  <a:lnTo>
                    <a:pt x="4340" y="691"/>
                  </a:lnTo>
                  <a:lnTo>
                    <a:pt x="4368" y="747"/>
                  </a:lnTo>
                  <a:lnTo>
                    <a:pt x="4395" y="805"/>
                  </a:lnTo>
                  <a:lnTo>
                    <a:pt x="4420" y="864"/>
                  </a:lnTo>
                  <a:lnTo>
                    <a:pt x="4443" y="924"/>
                  </a:lnTo>
                  <a:lnTo>
                    <a:pt x="4465" y="983"/>
                  </a:lnTo>
                  <a:lnTo>
                    <a:pt x="4486" y="1045"/>
                  </a:lnTo>
                  <a:lnTo>
                    <a:pt x="4504" y="1107"/>
                  </a:lnTo>
                  <a:lnTo>
                    <a:pt x="4520" y="1170"/>
                  </a:lnTo>
                  <a:lnTo>
                    <a:pt x="4536" y="1233"/>
                  </a:lnTo>
                  <a:lnTo>
                    <a:pt x="4550" y="1296"/>
                  </a:lnTo>
                  <a:lnTo>
                    <a:pt x="4563" y="1361"/>
                  </a:lnTo>
                  <a:lnTo>
                    <a:pt x="4573" y="1427"/>
                  </a:lnTo>
                  <a:lnTo>
                    <a:pt x="4582" y="1493"/>
                  </a:lnTo>
                  <a:lnTo>
                    <a:pt x="4589" y="1560"/>
                  </a:lnTo>
                  <a:lnTo>
                    <a:pt x="4595" y="1628"/>
                  </a:lnTo>
                  <a:lnTo>
                    <a:pt x="4599" y="1696"/>
                  </a:lnTo>
                  <a:lnTo>
                    <a:pt x="4602" y="1765"/>
                  </a:lnTo>
                  <a:lnTo>
                    <a:pt x="4603" y="1834"/>
                  </a:lnTo>
                  <a:lnTo>
                    <a:pt x="4602" y="1872"/>
                  </a:lnTo>
                  <a:lnTo>
                    <a:pt x="4601" y="1909"/>
                  </a:lnTo>
                  <a:lnTo>
                    <a:pt x="4600" y="1947"/>
                  </a:lnTo>
                  <a:lnTo>
                    <a:pt x="4598" y="1984"/>
                  </a:lnTo>
                  <a:lnTo>
                    <a:pt x="4595" y="2022"/>
                  </a:lnTo>
                  <a:lnTo>
                    <a:pt x="4591" y="2059"/>
                  </a:lnTo>
                  <a:lnTo>
                    <a:pt x="4587" y="2095"/>
                  </a:lnTo>
                  <a:lnTo>
                    <a:pt x="4583" y="2132"/>
                  </a:lnTo>
                  <a:lnTo>
                    <a:pt x="4578" y="2168"/>
                  </a:lnTo>
                  <a:lnTo>
                    <a:pt x="4572" y="2204"/>
                  </a:lnTo>
                  <a:lnTo>
                    <a:pt x="4566" y="2240"/>
                  </a:lnTo>
                  <a:lnTo>
                    <a:pt x="4559" y="2276"/>
                  </a:lnTo>
                  <a:lnTo>
                    <a:pt x="4551" y="2312"/>
                  </a:lnTo>
                  <a:lnTo>
                    <a:pt x="4544" y="2347"/>
                  </a:lnTo>
                  <a:lnTo>
                    <a:pt x="4535" y="2383"/>
                  </a:lnTo>
                  <a:lnTo>
                    <a:pt x="4527" y="2418"/>
                  </a:lnTo>
                  <a:lnTo>
                    <a:pt x="4560" y="2460"/>
                  </a:lnTo>
                  <a:lnTo>
                    <a:pt x="4591" y="2503"/>
                  </a:lnTo>
                  <a:lnTo>
                    <a:pt x="4621" y="2546"/>
                  </a:lnTo>
                  <a:lnTo>
                    <a:pt x="4650" y="2589"/>
                  </a:lnTo>
                  <a:lnTo>
                    <a:pt x="4676" y="2634"/>
                  </a:lnTo>
                  <a:lnTo>
                    <a:pt x="4699" y="2679"/>
                  </a:lnTo>
                  <a:lnTo>
                    <a:pt x="4721" y="2724"/>
                  </a:lnTo>
                  <a:lnTo>
                    <a:pt x="4741" y="2770"/>
                  </a:lnTo>
                  <a:lnTo>
                    <a:pt x="4750" y="2794"/>
                  </a:lnTo>
                  <a:lnTo>
                    <a:pt x="4758" y="2817"/>
                  </a:lnTo>
                  <a:lnTo>
                    <a:pt x="4765" y="2840"/>
                  </a:lnTo>
                  <a:lnTo>
                    <a:pt x="4774" y="2864"/>
                  </a:lnTo>
                  <a:lnTo>
                    <a:pt x="4780" y="2888"/>
                  </a:lnTo>
                  <a:lnTo>
                    <a:pt x="4786" y="2911"/>
                  </a:lnTo>
                  <a:lnTo>
                    <a:pt x="4792" y="2935"/>
                  </a:lnTo>
                  <a:lnTo>
                    <a:pt x="4797" y="2959"/>
                  </a:lnTo>
                  <a:lnTo>
                    <a:pt x="4801" y="2984"/>
                  </a:lnTo>
                  <a:lnTo>
                    <a:pt x="4805" y="3007"/>
                  </a:lnTo>
                  <a:lnTo>
                    <a:pt x="4809" y="3032"/>
                  </a:lnTo>
                  <a:lnTo>
                    <a:pt x="4812" y="3057"/>
                  </a:lnTo>
                  <a:lnTo>
                    <a:pt x="4814" y="3080"/>
                  </a:lnTo>
                  <a:lnTo>
                    <a:pt x="4815" y="3105"/>
                  </a:lnTo>
                  <a:lnTo>
                    <a:pt x="4816" y="3130"/>
                  </a:lnTo>
                  <a:lnTo>
                    <a:pt x="4816" y="3155"/>
                  </a:lnTo>
                  <a:lnTo>
                    <a:pt x="4813" y="3240"/>
                  </a:lnTo>
                  <a:lnTo>
                    <a:pt x="4801" y="3325"/>
                  </a:lnTo>
                  <a:lnTo>
                    <a:pt x="4784" y="3407"/>
                  </a:lnTo>
                  <a:lnTo>
                    <a:pt x="4759" y="3489"/>
                  </a:lnTo>
                  <a:lnTo>
                    <a:pt x="4728" y="3569"/>
                  </a:lnTo>
                  <a:lnTo>
                    <a:pt x="4691" y="3648"/>
                  </a:lnTo>
                  <a:lnTo>
                    <a:pt x="4647" y="3725"/>
                  </a:lnTo>
                  <a:lnTo>
                    <a:pt x="4598" y="3800"/>
                  </a:lnTo>
                  <a:lnTo>
                    <a:pt x="4542" y="3874"/>
                  </a:lnTo>
                  <a:lnTo>
                    <a:pt x="4480" y="3945"/>
                  </a:lnTo>
                  <a:lnTo>
                    <a:pt x="4414" y="4015"/>
                  </a:lnTo>
                  <a:lnTo>
                    <a:pt x="4342" y="4082"/>
                  </a:lnTo>
                  <a:lnTo>
                    <a:pt x="4264" y="4146"/>
                  </a:lnTo>
                  <a:lnTo>
                    <a:pt x="4182" y="4209"/>
                  </a:lnTo>
                  <a:lnTo>
                    <a:pt x="4095" y="4269"/>
                  </a:lnTo>
                  <a:lnTo>
                    <a:pt x="4003" y="4327"/>
                  </a:lnTo>
                  <a:lnTo>
                    <a:pt x="3906" y="4381"/>
                  </a:lnTo>
                  <a:lnTo>
                    <a:pt x="3806" y="4434"/>
                  </a:lnTo>
                  <a:lnTo>
                    <a:pt x="3701" y="4483"/>
                  </a:lnTo>
                  <a:lnTo>
                    <a:pt x="3592" y="4530"/>
                  </a:lnTo>
                  <a:lnTo>
                    <a:pt x="3478" y="4572"/>
                  </a:lnTo>
                  <a:lnTo>
                    <a:pt x="3362" y="4612"/>
                  </a:lnTo>
                  <a:lnTo>
                    <a:pt x="3243" y="4649"/>
                  </a:lnTo>
                  <a:lnTo>
                    <a:pt x="3120" y="4682"/>
                  </a:lnTo>
                  <a:lnTo>
                    <a:pt x="2994" y="4712"/>
                  </a:lnTo>
                  <a:lnTo>
                    <a:pt x="2864" y="4738"/>
                  </a:lnTo>
                  <a:lnTo>
                    <a:pt x="2733" y="4760"/>
                  </a:lnTo>
                  <a:lnTo>
                    <a:pt x="2599" y="4779"/>
                  </a:lnTo>
                  <a:lnTo>
                    <a:pt x="2462" y="4793"/>
                  </a:lnTo>
                  <a:lnTo>
                    <a:pt x="2323" y="4804"/>
                  </a:lnTo>
                  <a:lnTo>
                    <a:pt x="2182" y="4810"/>
                  </a:lnTo>
                  <a:lnTo>
                    <a:pt x="2039" y="4812"/>
                  </a:lnTo>
                  <a:lnTo>
                    <a:pt x="1964" y="4812"/>
                  </a:lnTo>
                  <a:lnTo>
                    <a:pt x="1889" y="4810"/>
                  </a:lnTo>
                  <a:lnTo>
                    <a:pt x="1815" y="4807"/>
                  </a:lnTo>
                  <a:lnTo>
                    <a:pt x="1741" y="4803"/>
                  </a:lnTo>
                  <a:lnTo>
                    <a:pt x="1668" y="4797"/>
                  </a:lnTo>
                  <a:lnTo>
                    <a:pt x="1595" y="4791"/>
                  </a:lnTo>
                  <a:lnTo>
                    <a:pt x="1523" y="4784"/>
                  </a:lnTo>
                  <a:lnTo>
                    <a:pt x="1452" y="4775"/>
                  </a:lnTo>
                  <a:lnTo>
                    <a:pt x="1381" y="4765"/>
                  </a:lnTo>
                  <a:lnTo>
                    <a:pt x="1311" y="4755"/>
                  </a:lnTo>
                  <a:lnTo>
                    <a:pt x="1242" y="4743"/>
                  </a:lnTo>
                  <a:lnTo>
                    <a:pt x="1173" y="4730"/>
                  </a:lnTo>
                  <a:lnTo>
                    <a:pt x="1105" y="4716"/>
                  </a:lnTo>
                  <a:lnTo>
                    <a:pt x="1038" y="4702"/>
                  </a:lnTo>
                  <a:lnTo>
                    <a:pt x="973" y="4685"/>
                  </a:lnTo>
                  <a:lnTo>
                    <a:pt x="908" y="4669"/>
                  </a:lnTo>
                  <a:lnTo>
                    <a:pt x="843" y="4651"/>
                  </a:lnTo>
                  <a:lnTo>
                    <a:pt x="780" y="4633"/>
                  </a:lnTo>
                  <a:lnTo>
                    <a:pt x="717" y="4613"/>
                  </a:lnTo>
                  <a:lnTo>
                    <a:pt x="656" y="4592"/>
                  </a:lnTo>
                  <a:lnTo>
                    <a:pt x="595" y="4571"/>
                  </a:lnTo>
                  <a:lnTo>
                    <a:pt x="535" y="4548"/>
                  </a:lnTo>
                  <a:lnTo>
                    <a:pt x="477" y="4525"/>
                  </a:lnTo>
                  <a:lnTo>
                    <a:pt x="419" y="4501"/>
                  </a:lnTo>
                  <a:lnTo>
                    <a:pt x="363" y="4476"/>
                  </a:lnTo>
                  <a:lnTo>
                    <a:pt x="308" y="4450"/>
                  </a:lnTo>
                  <a:lnTo>
                    <a:pt x="254" y="4424"/>
                  </a:lnTo>
                  <a:lnTo>
                    <a:pt x="200" y="4397"/>
                  </a:lnTo>
                  <a:lnTo>
                    <a:pt x="149" y="4368"/>
                  </a:lnTo>
                  <a:lnTo>
                    <a:pt x="98" y="4339"/>
                  </a:lnTo>
                  <a:lnTo>
                    <a:pt x="48" y="4310"/>
                  </a:lnTo>
                  <a:lnTo>
                    <a:pt x="0" y="4279"/>
                  </a:lnTo>
                  <a:lnTo>
                    <a:pt x="48" y="4318"/>
                  </a:lnTo>
                  <a:lnTo>
                    <a:pt x="98" y="4357"/>
                  </a:lnTo>
                  <a:lnTo>
                    <a:pt x="150" y="4394"/>
                  </a:lnTo>
                  <a:lnTo>
                    <a:pt x="203" y="4430"/>
                  </a:lnTo>
                  <a:lnTo>
                    <a:pt x="259" y="4466"/>
                  </a:lnTo>
                  <a:lnTo>
                    <a:pt x="315" y="4500"/>
                  </a:lnTo>
                  <a:lnTo>
                    <a:pt x="374" y="4533"/>
                  </a:lnTo>
                  <a:lnTo>
                    <a:pt x="435" y="4566"/>
                  </a:lnTo>
                  <a:lnTo>
                    <a:pt x="496" y="4597"/>
                  </a:lnTo>
                  <a:lnTo>
                    <a:pt x="560" y="4626"/>
                  </a:lnTo>
                  <a:lnTo>
                    <a:pt x="624" y="4656"/>
                  </a:lnTo>
                  <a:lnTo>
                    <a:pt x="691" y="4684"/>
                  </a:lnTo>
                  <a:lnTo>
                    <a:pt x="759" y="4711"/>
                  </a:lnTo>
                  <a:lnTo>
                    <a:pt x="828" y="4737"/>
                  </a:lnTo>
                  <a:lnTo>
                    <a:pt x="897" y="4761"/>
                  </a:lnTo>
                  <a:lnTo>
                    <a:pt x="969" y="4784"/>
                  </a:lnTo>
                  <a:lnTo>
                    <a:pt x="1043" y="4807"/>
                  </a:lnTo>
                  <a:lnTo>
                    <a:pt x="1117" y="4827"/>
                  </a:lnTo>
                  <a:lnTo>
                    <a:pt x="1192" y="4847"/>
                  </a:lnTo>
                  <a:lnTo>
                    <a:pt x="1268" y="4865"/>
                  </a:lnTo>
                  <a:lnTo>
                    <a:pt x="1345" y="4882"/>
                  </a:lnTo>
                  <a:lnTo>
                    <a:pt x="1424" y="4897"/>
                  </a:lnTo>
                  <a:lnTo>
                    <a:pt x="1503" y="4912"/>
                  </a:lnTo>
                  <a:lnTo>
                    <a:pt x="1585" y="4924"/>
                  </a:lnTo>
                  <a:lnTo>
                    <a:pt x="1666" y="4936"/>
                  </a:lnTo>
                  <a:lnTo>
                    <a:pt x="1748" y="4946"/>
                  </a:lnTo>
                  <a:lnTo>
                    <a:pt x="1832" y="4954"/>
                  </a:lnTo>
                  <a:lnTo>
                    <a:pt x="1916" y="4961"/>
                  </a:lnTo>
                  <a:lnTo>
                    <a:pt x="2000" y="4967"/>
                  </a:lnTo>
                  <a:lnTo>
                    <a:pt x="2086" y="4970"/>
                  </a:lnTo>
                  <a:lnTo>
                    <a:pt x="2172" y="4974"/>
                  </a:lnTo>
                  <a:lnTo>
                    <a:pt x="2259" y="4974"/>
                  </a:lnTo>
                  <a:lnTo>
                    <a:pt x="2402" y="4971"/>
                  </a:lnTo>
                  <a:lnTo>
                    <a:pt x="2543" y="4965"/>
                  </a:lnTo>
                  <a:lnTo>
                    <a:pt x="2682" y="4955"/>
                  </a:lnTo>
                  <a:lnTo>
                    <a:pt x="2819" y="4941"/>
                  </a:lnTo>
                  <a:lnTo>
                    <a:pt x="2953" y="4922"/>
                  </a:lnTo>
                  <a:lnTo>
                    <a:pt x="3085" y="4899"/>
                  </a:lnTo>
                  <a:lnTo>
                    <a:pt x="3214" y="4874"/>
                  </a:lnTo>
                  <a:lnTo>
                    <a:pt x="3341" y="4844"/>
                  </a:lnTo>
                  <a:lnTo>
                    <a:pt x="3463" y="4811"/>
                  </a:lnTo>
                  <a:lnTo>
                    <a:pt x="3583" y="4774"/>
                  </a:lnTo>
                  <a:lnTo>
                    <a:pt x="3700" y="4734"/>
                  </a:lnTo>
                  <a:lnTo>
                    <a:pt x="3812" y="4691"/>
                  </a:lnTo>
                  <a:lnTo>
                    <a:pt x="3921" y="4645"/>
                  </a:lnTo>
                  <a:lnTo>
                    <a:pt x="4026" y="4596"/>
                  </a:lnTo>
                  <a:lnTo>
                    <a:pt x="4127" y="4543"/>
                  </a:lnTo>
                  <a:lnTo>
                    <a:pt x="4223" y="4488"/>
                  </a:lnTo>
                  <a:lnTo>
                    <a:pt x="4315" y="4431"/>
                  </a:lnTo>
                  <a:lnTo>
                    <a:pt x="4402" y="4371"/>
                  </a:lnTo>
                  <a:lnTo>
                    <a:pt x="4484" y="4308"/>
                  </a:lnTo>
                  <a:lnTo>
                    <a:pt x="4562" y="4243"/>
                  </a:lnTo>
                  <a:lnTo>
                    <a:pt x="4635" y="4176"/>
                  </a:lnTo>
                  <a:lnTo>
                    <a:pt x="4702" y="4106"/>
                  </a:lnTo>
                  <a:lnTo>
                    <a:pt x="4762" y="4035"/>
                  </a:lnTo>
                  <a:lnTo>
                    <a:pt x="4818" y="3962"/>
                  </a:lnTo>
                  <a:lnTo>
                    <a:pt x="4868" y="3887"/>
                  </a:lnTo>
                  <a:lnTo>
                    <a:pt x="4911" y="3810"/>
                  </a:lnTo>
                  <a:lnTo>
                    <a:pt x="4948" y="3730"/>
                  </a:lnTo>
                  <a:lnTo>
                    <a:pt x="4980" y="3651"/>
                  </a:lnTo>
                  <a:lnTo>
                    <a:pt x="5004" y="3569"/>
                  </a:lnTo>
                  <a:lnTo>
                    <a:pt x="5021" y="3486"/>
                  </a:lnTo>
                  <a:lnTo>
                    <a:pt x="5033" y="3402"/>
                  </a:lnTo>
                  <a:lnTo>
                    <a:pt x="5036" y="3316"/>
                  </a:lnTo>
                  <a:lnTo>
                    <a:pt x="5036" y="3292"/>
                  </a:lnTo>
                  <a:lnTo>
                    <a:pt x="5035" y="3267"/>
                  </a:lnTo>
                  <a:lnTo>
                    <a:pt x="5034" y="3242"/>
                  </a:lnTo>
                  <a:lnTo>
                    <a:pt x="5032" y="3218"/>
                  </a:lnTo>
                  <a:lnTo>
                    <a:pt x="5029" y="3194"/>
                  </a:lnTo>
                  <a:lnTo>
                    <a:pt x="5026" y="3169"/>
                  </a:lnTo>
                  <a:lnTo>
                    <a:pt x="5021" y="3145"/>
                  </a:lnTo>
                  <a:lnTo>
                    <a:pt x="5017" y="3121"/>
                  </a:lnTo>
                  <a:lnTo>
                    <a:pt x="5012" y="3097"/>
                  </a:lnTo>
                  <a:lnTo>
                    <a:pt x="5006" y="3073"/>
                  </a:lnTo>
                  <a:lnTo>
                    <a:pt x="5000" y="3050"/>
                  </a:lnTo>
                  <a:lnTo>
                    <a:pt x="4994" y="3026"/>
                  </a:lnTo>
                  <a:lnTo>
                    <a:pt x="4986" y="3002"/>
                  </a:lnTo>
                  <a:lnTo>
                    <a:pt x="4978" y="2978"/>
                  </a:lnTo>
                  <a:lnTo>
                    <a:pt x="4970" y="2956"/>
                  </a:lnTo>
                  <a:lnTo>
                    <a:pt x="4961" y="2932"/>
                  </a:lnTo>
                  <a:lnTo>
                    <a:pt x="4941" y="2886"/>
                  </a:lnTo>
                  <a:lnTo>
                    <a:pt x="4920" y="2840"/>
                  </a:lnTo>
                  <a:lnTo>
                    <a:pt x="4896" y="2796"/>
                  </a:lnTo>
                  <a:lnTo>
                    <a:pt x="4870" y="2751"/>
                  </a:lnTo>
                  <a:lnTo>
                    <a:pt x="4842" y="2708"/>
                  </a:lnTo>
                  <a:lnTo>
                    <a:pt x="4813" y="2664"/>
                  </a:lnTo>
                  <a:lnTo>
                    <a:pt x="4781" y="2622"/>
                  </a:lnTo>
                  <a:lnTo>
                    <a:pt x="4747" y="2580"/>
                  </a:lnTo>
                  <a:close/>
                </a:path>
              </a:pathLst>
            </a:custGeom>
            <a:solidFill>
              <a:srgbClr val="E5C1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9" name="Freeform 31"/>
            <p:cNvSpPr>
              <a:spLocks/>
            </p:cNvSpPr>
            <p:nvPr/>
          </p:nvSpPr>
          <p:spPr bwMode="auto">
            <a:xfrm>
              <a:off x="2823" y="1620"/>
              <a:ext cx="22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1"/>
                </a:cxn>
                <a:cxn ang="0">
                  <a:pos x="9" y="43"/>
                </a:cxn>
                <a:cxn ang="0">
                  <a:pos x="15" y="64"/>
                </a:cxn>
                <a:cxn ang="0">
                  <a:pos x="22" y="86"/>
                </a:cxn>
                <a:cxn ang="0">
                  <a:pos x="30" y="107"/>
                </a:cxn>
                <a:cxn ang="0">
                  <a:pos x="39" y="126"/>
                </a:cxn>
                <a:cxn ang="0">
                  <a:pos x="48" y="145"/>
                </a:cxn>
                <a:cxn ang="0">
                  <a:pos x="58" y="162"/>
                </a:cxn>
                <a:cxn ang="0">
                  <a:pos x="173" y="140"/>
                </a:cxn>
                <a:cxn ang="0">
                  <a:pos x="157" y="136"/>
                </a:cxn>
                <a:cxn ang="0">
                  <a:pos x="143" y="130"/>
                </a:cxn>
                <a:cxn ang="0">
                  <a:pos x="128" y="124"/>
                </a:cxn>
                <a:cxn ang="0">
                  <a:pos x="116" y="119"/>
                </a:cxn>
                <a:cxn ang="0">
                  <a:pos x="104" y="112"/>
                </a:cxn>
                <a:cxn ang="0">
                  <a:pos x="92" y="106"/>
                </a:cxn>
                <a:cxn ang="0">
                  <a:pos x="82" y="97"/>
                </a:cxn>
                <a:cxn ang="0">
                  <a:pos x="72" y="90"/>
                </a:cxn>
                <a:cxn ang="0">
                  <a:pos x="62" y="81"/>
                </a:cxn>
                <a:cxn ang="0">
                  <a:pos x="53" y="72"/>
                </a:cxn>
                <a:cxn ang="0">
                  <a:pos x="44" y="61"/>
                </a:cxn>
                <a:cxn ang="0">
                  <a:pos x="36" y="51"/>
                </a:cxn>
                <a:cxn ang="0">
                  <a:pos x="17" y="27"/>
                </a:cxn>
                <a:cxn ang="0">
                  <a:pos x="0" y="0"/>
                </a:cxn>
              </a:cxnLst>
              <a:rect l="0" t="0" r="r" b="b"/>
              <a:pathLst>
                <a:path w="173" h="162">
                  <a:moveTo>
                    <a:pt x="0" y="0"/>
                  </a:moveTo>
                  <a:lnTo>
                    <a:pt x="4" y="21"/>
                  </a:lnTo>
                  <a:lnTo>
                    <a:pt x="9" y="43"/>
                  </a:lnTo>
                  <a:lnTo>
                    <a:pt x="15" y="64"/>
                  </a:lnTo>
                  <a:lnTo>
                    <a:pt x="22" y="86"/>
                  </a:lnTo>
                  <a:lnTo>
                    <a:pt x="30" y="107"/>
                  </a:lnTo>
                  <a:lnTo>
                    <a:pt x="39" y="126"/>
                  </a:lnTo>
                  <a:lnTo>
                    <a:pt x="48" y="145"/>
                  </a:lnTo>
                  <a:lnTo>
                    <a:pt x="58" y="162"/>
                  </a:lnTo>
                  <a:lnTo>
                    <a:pt x="173" y="140"/>
                  </a:lnTo>
                  <a:lnTo>
                    <a:pt x="157" y="136"/>
                  </a:lnTo>
                  <a:lnTo>
                    <a:pt x="143" y="130"/>
                  </a:lnTo>
                  <a:lnTo>
                    <a:pt x="128" y="124"/>
                  </a:lnTo>
                  <a:lnTo>
                    <a:pt x="116" y="119"/>
                  </a:lnTo>
                  <a:lnTo>
                    <a:pt x="104" y="112"/>
                  </a:lnTo>
                  <a:lnTo>
                    <a:pt x="92" y="106"/>
                  </a:lnTo>
                  <a:lnTo>
                    <a:pt x="82" y="97"/>
                  </a:lnTo>
                  <a:lnTo>
                    <a:pt x="72" y="90"/>
                  </a:lnTo>
                  <a:lnTo>
                    <a:pt x="62" y="81"/>
                  </a:lnTo>
                  <a:lnTo>
                    <a:pt x="53" y="72"/>
                  </a:lnTo>
                  <a:lnTo>
                    <a:pt x="44" y="61"/>
                  </a:lnTo>
                  <a:lnTo>
                    <a:pt x="36" y="51"/>
                  </a:lnTo>
                  <a:lnTo>
                    <a:pt x="1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0" name="Freeform 32"/>
            <p:cNvSpPr>
              <a:spLocks/>
            </p:cNvSpPr>
            <p:nvPr/>
          </p:nvSpPr>
          <p:spPr bwMode="auto">
            <a:xfrm>
              <a:off x="2519" y="1134"/>
              <a:ext cx="679" cy="463"/>
            </a:xfrm>
            <a:custGeom>
              <a:avLst/>
              <a:gdLst/>
              <a:ahLst/>
              <a:cxnLst>
                <a:cxn ang="0">
                  <a:pos x="3514" y="1412"/>
                </a:cxn>
                <a:cxn ang="0">
                  <a:pos x="3511" y="1465"/>
                </a:cxn>
                <a:cxn ang="0">
                  <a:pos x="3483" y="1474"/>
                </a:cxn>
                <a:cxn ang="0">
                  <a:pos x="3195" y="1346"/>
                </a:cxn>
                <a:cxn ang="0">
                  <a:pos x="2942" y="1104"/>
                </a:cxn>
                <a:cxn ang="0">
                  <a:pos x="2739" y="806"/>
                </a:cxn>
                <a:cxn ang="0">
                  <a:pos x="2602" y="509"/>
                </a:cxn>
                <a:cxn ang="0">
                  <a:pos x="2519" y="416"/>
                </a:cxn>
                <a:cxn ang="0">
                  <a:pos x="2097" y="1021"/>
                </a:cxn>
                <a:cxn ang="0">
                  <a:pos x="1801" y="1411"/>
                </a:cxn>
                <a:cxn ang="0">
                  <a:pos x="1530" y="1688"/>
                </a:cxn>
                <a:cxn ang="0">
                  <a:pos x="1360" y="1765"/>
                </a:cxn>
                <a:cxn ang="0">
                  <a:pos x="1325" y="1703"/>
                </a:cxn>
                <a:cxn ang="0">
                  <a:pos x="1337" y="1506"/>
                </a:cxn>
                <a:cxn ang="0">
                  <a:pos x="1276" y="1323"/>
                </a:cxn>
                <a:cxn ang="0">
                  <a:pos x="1151" y="1305"/>
                </a:cxn>
                <a:cxn ang="0">
                  <a:pos x="1021" y="1582"/>
                </a:cxn>
                <a:cxn ang="0">
                  <a:pos x="779" y="1992"/>
                </a:cxn>
                <a:cxn ang="0">
                  <a:pos x="699" y="2121"/>
                </a:cxn>
                <a:cxn ang="0">
                  <a:pos x="653" y="2041"/>
                </a:cxn>
                <a:cxn ang="0">
                  <a:pos x="603" y="1920"/>
                </a:cxn>
                <a:cxn ang="0">
                  <a:pos x="562" y="1907"/>
                </a:cxn>
                <a:cxn ang="0">
                  <a:pos x="489" y="2153"/>
                </a:cxn>
                <a:cxn ang="0">
                  <a:pos x="225" y="3230"/>
                </a:cxn>
                <a:cxn ang="0">
                  <a:pos x="94" y="3644"/>
                </a:cxn>
                <a:cxn ang="0">
                  <a:pos x="30" y="3619"/>
                </a:cxn>
                <a:cxn ang="0">
                  <a:pos x="5" y="3172"/>
                </a:cxn>
                <a:cxn ang="0">
                  <a:pos x="3" y="2499"/>
                </a:cxn>
                <a:cxn ang="0">
                  <a:pos x="41" y="1823"/>
                </a:cxn>
                <a:cxn ang="0">
                  <a:pos x="134" y="1365"/>
                </a:cxn>
                <a:cxn ang="0">
                  <a:pos x="480" y="830"/>
                </a:cxn>
                <a:cxn ang="0">
                  <a:pos x="901" y="409"/>
                </a:cxn>
                <a:cxn ang="0">
                  <a:pos x="1576" y="102"/>
                </a:cxn>
                <a:cxn ang="0">
                  <a:pos x="2626" y="3"/>
                </a:cxn>
                <a:cxn ang="0">
                  <a:pos x="3972" y="198"/>
                </a:cxn>
                <a:cxn ang="0">
                  <a:pos x="4840" y="653"/>
                </a:cxn>
                <a:cxn ang="0">
                  <a:pos x="5269" y="1198"/>
                </a:cxn>
                <a:cxn ang="0">
                  <a:pos x="5413" y="1655"/>
                </a:cxn>
                <a:cxn ang="0">
                  <a:pos x="5422" y="2004"/>
                </a:cxn>
                <a:cxn ang="0">
                  <a:pos x="5387" y="2922"/>
                </a:cxn>
                <a:cxn ang="0">
                  <a:pos x="5367" y="3697"/>
                </a:cxn>
                <a:cxn ang="0">
                  <a:pos x="5280" y="3467"/>
                </a:cxn>
                <a:cxn ang="0">
                  <a:pos x="5167" y="2916"/>
                </a:cxn>
                <a:cxn ang="0">
                  <a:pos x="5043" y="2257"/>
                </a:cxn>
                <a:cxn ang="0">
                  <a:pos x="4916" y="1930"/>
                </a:cxn>
                <a:cxn ang="0">
                  <a:pos x="4672" y="1508"/>
                </a:cxn>
                <a:cxn ang="0">
                  <a:pos x="4507" y="1296"/>
                </a:cxn>
                <a:cxn ang="0">
                  <a:pos x="4335" y="1155"/>
                </a:cxn>
                <a:cxn ang="0">
                  <a:pos x="4297" y="1311"/>
                </a:cxn>
                <a:cxn ang="0">
                  <a:pos x="4353" y="1639"/>
                </a:cxn>
                <a:cxn ang="0">
                  <a:pos x="4350" y="1879"/>
                </a:cxn>
                <a:cxn ang="0">
                  <a:pos x="4198" y="1755"/>
                </a:cxn>
                <a:cxn ang="0">
                  <a:pos x="3946" y="1484"/>
                </a:cxn>
                <a:cxn ang="0">
                  <a:pos x="3648" y="1113"/>
                </a:cxn>
                <a:cxn ang="0">
                  <a:pos x="3355" y="691"/>
                </a:cxn>
                <a:cxn ang="0">
                  <a:pos x="3210" y="505"/>
                </a:cxn>
                <a:cxn ang="0">
                  <a:pos x="3255" y="721"/>
                </a:cxn>
                <a:cxn ang="0">
                  <a:pos x="3391" y="1084"/>
                </a:cxn>
              </a:cxnLst>
              <a:rect l="0" t="0" r="r" b="b"/>
              <a:pathLst>
                <a:path w="5427" h="3697">
                  <a:moveTo>
                    <a:pt x="3449" y="1224"/>
                  </a:moveTo>
                  <a:lnTo>
                    <a:pt x="3472" y="1280"/>
                  </a:lnTo>
                  <a:lnTo>
                    <a:pt x="3490" y="1330"/>
                  </a:lnTo>
                  <a:lnTo>
                    <a:pt x="3497" y="1353"/>
                  </a:lnTo>
                  <a:lnTo>
                    <a:pt x="3505" y="1374"/>
                  </a:lnTo>
                  <a:lnTo>
                    <a:pt x="3510" y="1394"/>
                  </a:lnTo>
                  <a:lnTo>
                    <a:pt x="3514" y="1412"/>
                  </a:lnTo>
                  <a:lnTo>
                    <a:pt x="3516" y="1427"/>
                  </a:lnTo>
                  <a:lnTo>
                    <a:pt x="3517" y="1441"/>
                  </a:lnTo>
                  <a:lnTo>
                    <a:pt x="3517" y="1447"/>
                  </a:lnTo>
                  <a:lnTo>
                    <a:pt x="3516" y="1453"/>
                  </a:lnTo>
                  <a:lnTo>
                    <a:pt x="3515" y="1458"/>
                  </a:lnTo>
                  <a:lnTo>
                    <a:pt x="3513" y="1462"/>
                  </a:lnTo>
                  <a:lnTo>
                    <a:pt x="3511" y="1465"/>
                  </a:lnTo>
                  <a:lnTo>
                    <a:pt x="3509" y="1468"/>
                  </a:lnTo>
                  <a:lnTo>
                    <a:pt x="3506" y="1471"/>
                  </a:lnTo>
                  <a:lnTo>
                    <a:pt x="3503" y="1473"/>
                  </a:lnTo>
                  <a:lnTo>
                    <a:pt x="3498" y="1474"/>
                  </a:lnTo>
                  <a:lnTo>
                    <a:pt x="3493" y="1475"/>
                  </a:lnTo>
                  <a:lnTo>
                    <a:pt x="3488" y="1475"/>
                  </a:lnTo>
                  <a:lnTo>
                    <a:pt x="3483" y="1474"/>
                  </a:lnTo>
                  <a:lnTo>
                    <a:pt x="3440" y="1465"/>
                  </a:lnTo>
                  <a:lnTo>
                    <a:pt x="3398" y="1453"/>
                  </a:lnTo>
                  <a:lnTo>
                    <a:pt x="3355" y="1436"/>
                  </a:lnTo>
                  <a:lnTo>
                    <a:pt x="3314" y="1418"/>
                  </a:lnTo>
                  <a:lnTo>
                    <a:pt x="3274" y="1396"/>
                  </a:lnTo>
                  <a:lnTo>
                    <a:pt x="3234" y="1372"/>
                  </a:lnTo>
                  <a:lnTo>
                    <a:pt x="3195" y="1346"/>
                  </a:lnTo>
                  <a:lnTo>
                    <a:pt x="3156" y="1317"/>
                  </a:lnTo>
                  <a:lnTo>
                    <a:pt x="3118" y="1286"/>
                  </a:lnTo>
                  <a:lnTo>
                    <a:pt x="3081" y="1253"/>
                  </a:lnTo>
                  <a:lnTo>
                    <a:pt x="3045" y="1218"/>
                  </a:lnTo>
                  <a:lnTo>
                    <a:pt x="3010" y="1181"/>
                  </a:lnTo>
                  <a:lnTo>
                    <a:pt x="2975" y="1144"/>
                  </a:lnTo>
                  <a:lnTo>
                    <a:pt x="2942" y="1104"/>
                  </a:lnTo>
                  <a:lnTo>
                    <a:pt x="2909" y="1063"/>
                  </a:lnTo>
                  <a:lnTo>
                    <a:pt x="2878" y="1022"/>
                  </a:lnTo>
                  <a:lnTo>
                    <a:pt x="2847" y="980"/>
                  </a:lnTo>
                  <a:lnTo>
                    <a:pt x="2818" y="937"/>
                  </a:lnTo>
                  <a:lnTo>
                    <a:pt x="2791" y="893"/>
                  </a:lnTo>
                  <a:lnTo>
                    <a:pt x="2764" y="850"/>
                  </a:lnTo>
                  <a:lnTo>
                    <a:pt x="2739" y="806"/>
                  </a:lnTo>
                  <a:lnTo>
                    <a:pt x="2716" y="763"/>
                  </a:lnTo>
                  <a:lnTo>
                    <a:pt x="2693" y="719"/>
                  </a:lnTo>
                  <a:lnTo>
                    <a:pt x="2671" y="676"/>
                  </a:lnTo>
                  <a:lnTo>
                    <a:pt x="2652" y="633"/>
                  </a:lnTo>
                  <a:lnTo>
                    <a:pt x="2634" y="591"/>
                  </a:lnTo>
                  <a:lnTo>
                    <a:pt x="2618" y="549"/>
                  </a:lnTo>
                  <a:lnTo>
                    <a:pt x="2602" y="509"/>
                  </a:lnTo>
                  <a:lnTo>
                    <a:pt x="2590" y="471"/>
                  </a:lnTo>
                  <a:lnTo>
                    <a:pt x="2579" y="433"/>
                  </a:lnTo>
                  <a:lnTo>
                    <a:pt x="2569" y="397"/>
                  </a:lnTo>
                  <a:lnTo>
                    <a:pt x="2561" y="363"/>
                  </a:lnTo>
                  <a:lnTo>
                    <a:pt x="2550" y="374"/>
                  </a:lnTo>
                  <a:lnTo>
                    <a:pt x="2536" y="392"/>
                  </a:lnTo>
                  <a:lnTo>
                    <a:pt x="2519" y="416"/>
                  </a:lnTo>
                  <a:lnTo>
                    <a:pt x="2499" y="442"/>
                  </a:lnTo>
                  <a:lnTo>
                    <a:pt x="2451" y="511"/>
                  </a:lnTo>
                  <a:lnTo>
                    <a:pt x="2394" y="594"/>
                  </a:lnTo>
                  <a:lnTo>
                    <a:pt x="2328" y="690"/>
                  </a:lnTo>
                  <a:lnTo>
                    <a:pt x="2256" y="795"/>
                  </a:lnTo>
                  <a:lnTo>
                    <a:pt x="2179" y="906"/>
                  </a:lnTo>
                  <a:lnTo>
                    <a:pt x="2097" y="1021"/>
                  </a:lnTo>
                  <a:lnTo>
                    <a:pt x="2055" y="1079"/>
                  </a:lnTo>
                  <a:lnTo>
                    <a:pt x="2013" y="1137"/>
                  </a:lnTo>
                  <a:lnTo>
                    <a:pt x="1971" y="1194"/>
                  </a:lnTo>
                  <a:lnTo>
                    <a:pt x="1928" y="1250"/>
                  </a:lnTo>
                  <a:lnTo>
                    <a:pt x="1885" y="1305"/>
                  </a:lnTo>
                  <a:lnTo>
                    <a:pt x="1843" y="1359"/>
                  </a:lnTo>
                  <a:lnTo>
                    <a:pt x="1801" y="1411"/>
                  </a:lnTo>
                  <a:lnTo>
                    <a:pt x="1759" y="1460"/>
                  </a:lnTo>
                  <a:lnTo>
                    <a:pt x="1718" y="1506"/>
                  </a:lnTo>
                  <a:lnTo>
                    <a:pt x="1678" y="1551"/>
                  </a:lnTo>
                  <a:lnTo>
                    <a:pt x="1639" y="1591"/>
                  </a:lnTo>
                  <a:lnTo>
                    <a:pt x="1601" y="1627"/>
                  </a:lnTo>
                  <a:lnTo>
                    <a:pt x="1565" y="1660"/>
                  </a:lnTo>
                  <a:lnTo>
                    <a:pt x="1530" y="1688"/>
                  </a:lnTo>
                  <a:lnTo>
                    <a:pt x="1497" y="1710"/>
                  </a:lnTo>
                  <a:lnTo>
                    <a:pt x="1465" y="1729"/>
                  </a:lnTo>
                  <a:lnTo>
                    <a:pt x="1437" y="1742"/>
                  </a:lnTo>
                  <a:lnTo>
                    <a:pt x="1412" y="1753"/>
                  </a:lnTo>
                  <a:lnTo>
                    <a:pt x="1392" y="1760"/>
                  </a:lnTo>
                  <a:lnTo>
                    <a:pt x="1374" y="1764"/>
                  </a:lnTo>
                  <a:lnTo>
                    <a:pt x="1360" y="1765"/>
                  </a:lnTo>
                  <a:lnTo>
                    <a:pt x="1349" y="1763"/>
                  </a:lnTo>
                  <a:lnTo>
                    <a:pt x="1339" y="1759"/>
                  </a:lnTo>
                  <a:lnTo>
                    <a:pt x="1333" y="1751"/>
                  </a:lnTo>
                  <a:lnTo>
                    <a:pt x="1329" y="1743"/>
                  </a:lnTo>
                  <a:lnTo>
                    <a:pt x="1326" y="1732"/>
                  </a:lnTo>
                  <a:lnTo>
                    <a:pt x="1325" y="1719"/>
                  </a:lnTo>
                  <a:lnTo>
                    <a:pt x="1325" y="1703"/>
                  </a:lnTo>
                  <a:lnTo>
                    <a:pt x="1328" y="1668"/>
                  </a:lnTo>
                  <a:lnTo>
                    <a:pt x="1332" y="1627"/>
                  </a:lnTo>
                  <a:lnTo>
                    <a:pt x="1334" y="1604"/>
                  </a:lnTo>
                  <a:lnTo>
                    <a:pt x="1336" y="1580"/>
                  </a:lnTo>
                  <a:lnTo>
                    <a:pt x="1337" y="1557"/>
                  </a:lnTo>
                  <a:lnTo>
                    <a:pt x="1338" y="1531"/>
                  </a:lnTo>
                  <a:lnTo>
                    <a:pt x="1337" y="1506"/>
                  </a:lnTo>
                  <a:lnTo>
                    <a:pt x="1335" y="1480"/>
                  </a:lnTo>
                  <a:lnTo>
                    <a:pt x="1331" y="1454"/>
                  </a:lnTo>
                  <a:lnTo>
                    <a:pt x="1325" y="1427"/>
                  </a:lnTo>
                  <a:lnTo>
                    <a:pt x="1317" y="1400"/>
                  </a:lnTo>
                  <a:lnTo>
                    <a:pt x="1306" y="1374"/>
                  </a:lnTo>
                  <a:lnTo>
                    <a:pt x="1293" y="1348"/>
                  </a:lnTo>
                  <a:lnTo>
                    <a:pt x="1276" y="1323"/>
                  </a:lnTo>
                  <a:lnTo>
                    <a:pt x="1256" y="1297"/>
                  </a:lnTo>
                  <a:lnTo>
                    <a:pt x="1233" y="1274"/>
                  </a:lnTo>
                  <a:lnTo>
                    <a:pt x="1206" y="1250"/>
                  </a:lnTo>
                  <a:lnTo>
                    <a:pt x="1175" y="1227"/>
                  </a:lnTo>
                  <a:lnTo>
                    <a:pt x="1168" y="1252"/>
                  </a:lnTo>
                  <a:lnTo>
                    <a:pt x="1160" y="1279"/>
                  </a:lnTo>
                  <a:lnTo>
                    <a:pt x="1151" y="1305"/>
                  </a:lnTo>
                  <a:lnTo>
                    <a:pt x="1141" y="1333"/>
                  </a:lnTo>
                  <a:lnTo>
                    <a:pt x="1128" y="1363"/>
                  </a:lnTo>
                  <a:lnTo>
                    <a:pt x="1116" y="1393"/>
                  </a:lnTo>
                  <a:lnTo>
                    <a:pt x="1102" y="1423"/>
                  </a:lnTo>
                  <a:lnTo>
                    <a:pt x="1087" y="1454"/>
                  </a:lnTo>
                  <a:lnTo>
                    <a:pt x="1055" y="1518"/>
                  </a:lnTo>
                  <a:lnTo>
                    <a:pt x="1021" y="1582"/>
                  </a:lnTo>
                  <a:lnTo>
                    <a:pt x="985" y="1645"/>
                  </a:lnTo>
                  <a:lnTo>
                    <a:pt x="948" y="1709"/>
                  </a:lnTo>
                  <a:lnTo>
                    <a:pt x="911" y="1772"/>
                  </a:lnTo>
                  <a:lnTo>
                    <a:pt x="875" y="1833"/>
                  </a:lnTo>
                  <a:lnTo>
                    <a:pt x="840" y="1889"/>
                  </a:lnTo>
                  <a:lnTo>
                    <a:pt x="808" y="1943"/>
                  </a:lnTo>
                  <a:lnTo>
                    <a:pt x="779" y="1992"/>
                  </a:lnTo>
                  <a:lnTo>
                    <a:pt x="754" y="2036"/>
                  </a:lnTo>
                  <a:lnTo>
                    <a:pt x="732" y="2073"/>
                  </a:lnTo>
                  <a:lnTo>
                    <a:pt x="717" y="2104"/>
                  </a:lnTo>
                  <a:lnTo>
                    <a:pt x="713" y="2112"/>
                  </a:lnTo>
                  <a:lnTo>
                    <a:pt x="708" y="2117"/>
                  </a:lnTo>
                  <a:lnTo>
                    <a:pt x="704" y="2120"/>
                  </a:lnTo>
                  <a:lnTo>
                    <a:pt x="699" y="2121"/>
                  </a:lnTo>
                  <a:lnTo>
                    <a:pt x="694" y="2120"/>
                  </a:lnTo>
                  <a:lnTo>
                    <a:pt x="690" y="2117"/>
                  </a:lnTo>
                  <a:lnTo>
                    <a:pt x="686" y="2112"/>
                  </a:lnTo>
                  <a:lnTo>
                    <a:pt x="681" y="2105"/>
                  </a:lnTo>
                  <a:lnTo>
                    <a:pt x="672" y="2087"/>
                  </a:lnTo>
                  <a:lnTo>
                    <a:pt x="662" y="2066"/>
                  </a:lnTo>
                  <a:lnTo>
                    <a:pt x="653" y="2041"/>
                  </a:lnTo>
                  <a:lnTo>
                    <a:pt x="644" y="2014"/>
                  </a:lnTo>
                  <a:lnTo>
                    <a:pt x="635" y="1987"/>
                  </a:lnTo>
                  <a:lnTo>
                    <a:pt x="624" y="1963"/>
                  </a:lnTo>
                  <a:lnTo>
                    <a:pt x="619" y="1950"/>
                  </a:lnTo>
                  <a:lnTo>
                    <a:pt x="614" y="1940"/>
                  </a:lnTo>
                  <a:lnTo>
                    <a:pt x="609" y="1930"/>
                  </a:lnTo>
                  <a:lnTo>
                    <a:pt x="603" y="1920"/>
                  </a:lnTo>
                  <a:lnTo>
                    <a:pt x="598" y="1913"/>
                  </a:lnTo>
                  <a:lnTo>
                    <a:pt x="591" y="1907"/>
                  </a:lnTo>
                  <a:lnTo>
                    <a:pt x="586" y="1903"/>
                  </a:lnTo>
                  <a:lnTo>
                    <a:pt x="580" y="1901"/>
                  </a:lnTo>
                  <a:lnTo>
                    <a:pt x="574" y="1901"/>
                  </a:lnTo>
                  <a:lnTo>
                    <a:pt x="568" y="1903"/>
                  </a:lnTo>
                  <a:lnTo>
                    <a:pt x="562" y="1907"/>
                  </a:lnTo>
                  <a:lnTo>
                    <a:pt x="555" y="1914"/>
                  </a:lnTo>
                  <a:lnTo>
                    <a:pt x="554" y="1908"/>
                  </a:lnTo>
                  <a:lnTo>
                    <a:pt x="550" y="1913"/>
                  </a:lnTo>
                  <a:lnTo>
                    <a:pt x="545" y="1930"/>
                  </a:lnTo>
                  <a:lnTo>
                    <a:pt x="537" y="1956"/>
                  </a:lnTo>
                  <a:lnTo>
                    <a:pt x="515" y="2039"/>
                  </a:lnTo>
                  <a:lnTo>
                    <a:pt x="489" y="2153"/>
                  </a:lnTo>
                  <a:lnTo>
                    <a:pt x="456" y="2292"/>
                  </a:lnTo>
                  <a:lnTo>
                    <a:pt x="418" y="2451"/>
                  </a:lnTo>
                  <a:lnTo>
                    <a:pt x="377" y="2622"/>
                  </a:lnTo>
                  <a:lnTo>
                    <a:pt x="335" y="2799"/>
                  </a:lnTo>
                  <a:lnTo>
                    <a:pt x="291" y="2977"/>
                  </a:lnTo>
                  <a:lnTo>
                    <a:pt x="247" y="3148"/>
                  </a:lnTo>
                  <a:lnTo>
                    <a:pt x="225" y="3230"/>
                  </a:lnTo>
                  <a:lnTo>
                    <a:pt x="205" y="3307"/>
                  </a:lnTo>
                  <a:lnTo>
                    <a:pt x="184" y="3380"/>
                  </a:lnTo>
                  <a:lnTo>
                    <a:pt x="164" y="3447"/>
                  </a:lnTo>
                  <a:lnTo>
                    <a:pt x="145" y="3508"/>
                  </a:lnTo>
                  <a:lnTo>
                    <a:pt x="126" y="3561"/>
                  </a:lnTo>
                  <a:lnTo>
                    <a:pt x="109" y="3607"/>
                  </a:lnTo>
                  <a:lnTo>
                    <a:pt x="94" y="3644"/>
                  </a:lnTo>
                  <a:lnTo>
                    <a:pt x="79" y="3670"/>
                  </a:lnTo>
                  <a:lnTo>
                    <a:pt x="66" y="3687"/>
                  </a:lnTo>
                  <a:lnTo>
                    <a:pt x="54" y="3693"/>
                  </a:lnTo>
                  <a:lnTo>
                    <a:pt x="44" y="3687"/>
                  </a:lnTo>
                  <a:lnTo>
                    <a:pt x="39" y="3674"/>
                  </a:lnTo>
                  <a:lnTo>
                    <a:pt x="35" y="3652"/>
                  </a:lnTo>
                  <a:lnTo>
                    <a:pt x="30" y="3619"/>
                  </a:lnTo>
                  <a:lnTo>
                    <a:pt x="26" y="3578"/>
                  </a:lnTo>
                  <a:lnTo>
                    <a:pt x="22" y="3527"/>
                  </a:lnTo>
                  <a:lnTo>
                    <a:pt x="17" y="3470"/>
                  </a:lnTo>
                  <a:lnTo>
                    <a:pt x="13" y="3405"/>
                  </a:lnTo>
                  <a:lnTo>
                    <a:pt x="10" y="3333"/>
                  </a:lnTo>
                  <a:lnTo>
                    <a:pt x="7" y="3255"/>
                  </a:lnTo>
                  <a:lnTo>
                    <a:pt x="5" y="3172"/>
                  </a:lnTo>
                  <a:lnTo>
                    <a:pt x="3" y="3084"/>
                  </a:lnTo>
                  <a:lnTo>
                    <a:pt x="1" y="2993"/>
                  </a:lnTo>
                  <a:lnTo>
                    <a:pt x="0" y="2898"/>
                  </a:lnTo>
                  <a:lnTo>
                    <a:pt x="0" y="2801"/>
                  </a:lnTo>
                  <a:lnTo>
                    <a:pt x="1" y="2701"/>
                  </a:lnTo>
                  <a:lnTo>
                    <a:pt x="2" y="2600"/>
                  </a:lnTo>
                  <a:lnTo>
                    <a:pt x="3" y="2499"/>
                  </a:lnTo>
                  <a:lnTo>
                    <a:pt x="6" y="2397"/>
                  </a:lnTo>
                  <a:lnTo>
                    <a:pt x="9" y="2296"/>
                  </a:lnTo>
                  <a:lnTo>
                    <a:pt x="14" y="2196"/>
                  </a:lnTo>
                  <a:lnTo>
                    <a:pt x="19" y="2099"/>
                  </a:lnTo>
                  <a:lnTo>
                    <a:pt x="26" y="2004"/>
                  </a:lnTo>
                  <a:lnTo>
                    <a:pt x="33" y="1911"/>
                  </a:lnTo>
                  <a:lnTo>
                    <a:pt x="41" y="1823"/>
                  </a:lnTo>
                  <a:lnTo>
                    <a:pt x="50" y="1739"/>
                  </a:lnTo>
                  <a:lnTo>
                    <a:pt x="62" y="1660"/>
                  </a:lnTo>
                  <a:lnTo>
                    <a:pt x="73" y="1587"/>
                  </a:lnTo>
                  <a:lnTo>
                    <a:pt x="86" y="1521"/>
                  </a:lnTo>
                  <a:lnTo>
                    <a:pt x="101" y="1461"/>
                  </a:lnTo>
                  <a:lnTo>
                    <a:pt x="116" y="1410"/>
                  </a:lnTo>
                  <a:lnTo>
                    <a:pt x="134" y="1365"/>
                  </a:lnTo>
                  <a:lnTo>
                    <a:pt x="152" y="1331"/>
                  </a:lnTo>
                  <a:lnTo>
                    <a:pt x="228" y="1211"/>
                  </a:lnTo>
                  <a:lnTo>
                    <a:pt x="305" y="1086"/>
                  </a:lnTo>
                  <a:lnTo>
                    <a:pt x="347" y="1022"/>
                  </a:lnTo>
                  <a:lnTo>
                    <a:pt x="389" y="958"/>
                  </a:lnTo>
                  <a:lnTo>
                    <a:pt x="433" y="893"/>
                  </a:lnTo>
                  <a:lnTo>
                    <a:pt x="480" y="830"/>
                  </a:lnTo>
                  <a:lnTo>
                    <a:pt x="530" y="767"/>
                  </a:lnTo>
                  <a:lnTo>
                    <a:pt x="582" y="704"/>
                  </a:lnTo>
                  <a:lnTo>
                    <a:pt x="638" y="642"/>
                  </a:lnTo>
                  <a:lnTo>
                    <a:pt x="697" y="581"/>
                  </a:lnTo>
                  <a:lnTo>
                    <a:pt x="760" y="522"/>
                  </a:lnTo>
                  <a:lnTo>
                    <a:pt x="829" y="465"/>
                  </a:lnTo>
                  <a:lnTo>
                    <a:pt x="901" y="409"/>
                  </a:lnTo>
                  <a:lnTo>
                    <a:pt x="979" y="357"/>
                  </a:lnTo>
                  <a:lnTo>
                    <a:pt x="1064" y="306"/>
                  </a:lnTo>
                  <a:lnTo>
                    <a:pt x="1153" y="259"/>
                  </a:lnTo>
                  <a:lnTo>
                    <a:pt x="1249" y="215"/>
                  </a:lnTo>
                  <a:lnTo>
                    <a:pt x="1351" y="174"/>
                  </a:lnTo>
                  <a:lnTo>
                    <a:pt x="1460" y="136"/>
                  </a:lnTo>
                  <a:lnTo>
                    <a:pt x="1576" y="102"/>
                  </a:lnTo>
                  <a:lnTo>
                    <a:pt x="1700" y="74"/>
                  </a:lnTo>
                  <a:lnTo>
                    <a:pt x="1833" y="49"/>
                  </a:lnTo>
                  <a:lnTo>
                    <a:pt x="1973" y="29"/>
                  </a:lnTo>
                  <a:lnTo>
                    <a:pt x="2122" y="14"/>
                  </a:lnTo>
                  <a:lnTo>
                    <a:pt x="2280" y="5"/>
                  </a:lnTo>
                  <a:lnTo>
                    <a:pt x="2448" y="0"/>
                  </a:lnTo>
                  <a:lnTo>
                    <a:pt x="2626" y="3"/>
                  </a:lnTo>
                  <a:lnTo>
                    <a:pt x="2813" y="11"/>
                  </a:lnTo>
                  <a:lnTo>
                    <a:pt x="3011" y="25"/>
                  </a:lnTo>
                  <a:lnTo>
                    <a:pt x="3221" y="46"/>
                  </a:lnTo>
                  <a:lnTo>
                    <a:pt x="3427" y="74"/>
                  </a:lnTo>
                  <a:lnTo>
                    <a:pt x="3622" y="110"/>
                  </a:lnTo>
                  <a:lnTo>
                    <a:pt x="3803" y="151"/>
                  </a:lnTo>
                  <a:lnTo>
                    <a:pt x="3972" y="198"/>
                  </a:lnTo>
                  <a:lnTo>
                    <a:pt x="4129" y="251"/>
                  </a:lnTo>
                  <a:lnTo>
                    <a:pt x="4273" y="308"/>
                  </a:lnTo>
                  <a:lnTo>
                    <a:pt x="4407" y="371"/>
                  </a:lnTo>
                  <a:lnTo>
                    <a:pt x="4530" y="437"/>
                  </a:lnTo>
                  <a:lnTo>
                    <a:pt x="4643" y="507"/>
                  </a:lnTo>
                  <a:lnTo>
                    <a:pt x="4746" y="579"/>
                  </a:lnTo>
                  <a:lnTo>
                    <a:pt x="4840" y="653"/>
                  </a:lnTo>
                  <a:lnTo>
                    <a:pt x="4924" y="730"/>
                  </a:lnTo>
                  <a:lnTo>
                    <a:pt x="5000" y="808"/>
                  </a:lnTo>
                  <a:lnTo>
                    <a:pt x="5068" y="886"/>
                  </a:lnTo>
                  <a:lnTo>
                    <a:pt x="5129" y="966"/>
                  </a:lnTo>
                  <a:lnTo>
                    <a:pt x="5181" y="1044"/>
                  </a:lnTo>
                  <a:lnTo>
                    <a:pt x="5229" y="1122"/>
                  </a:lnTo>
                  <a:lnTo>
                    <a:pt x="5269" y="1198"/>
                  </a:lnTo>
                  <a:lnTo>
                    <a:pt x="5303" y="1273"/>
                  </a:lnTo>
                  <a:lnTo>
                    <a:pt x="5333" y="1346"/>
                  </a:lnTo>
                  <a:lnTo>
                    <a:pt x="5356" y="1415"/>
                  </a:lnTo>
                  <a:lnTo>
                    <a:pt x="5376" y="1482"/>
                  </a:lnTo>
                  <a:lnTo>
                    <a:pt x="5392" y="1543"/>
                  </a:lnTo>
                  <a:lnTo>
                    <a:pt x="5405" y="1602"/>
                  </a:lnTo>
                  <a:lnTo>
                    <a:pt x="5413" y="1655"/>
                  </a:lnTo>
                  <a:lnTo>
                    <a:pt x="5420" y="1702"/>
                  </a:lnTo>
                  <a:lnTo>
                    <a:pt x="5424" y="1744"/>
                  </a:lnTo>
                  <a:lnTo>
                    <a:pt x="5426" y="1779"/>
                  </a:lnTo>
                  <a:lnTo>
                    <a:pt x="5427" y="1829"/>
                  </a:lnTo>
                  <a:lnTo>
                    <a:pt x="5427" y="1846"/>
                  </a:lnTo>
                  <a:lnTo>
                    <a:pt x="5425" y="1915"/>
                  </a:lnTo>
                  <a:lnTo>
                    <a:pt x="5422" y="2004"/>
                  </a:lnTo>
                  <a:lnTo>
                    <a:pt x="5418" y="2108"/>
                  </a:lnTo>
                  <a:lnTo>
                    <a:pt x="5414" y="2225"/>
                  </a:lnTo>
                  <a:lnTo>
                    <a:pt x="5409" y="2354"/>
                  </a:lnTo>
                  <a:lnTo>
                    <a:pt x="5404" y="2491"/>
                  </a:lnTo>
                  <a:lnTo>
                    <a:pt x="5398" y="2633"/>
                  </a:lnTo>
                  <a:lnTo>
                    <a:pt x="5393" y="2777"/>
                  </a:lnTo>
                  <a:lnTo>
                    <a:pt x="5387" y="2922"/>
                  </a:lnTo>
                  <a:lnTo>
                    <a:pt x="5383" y="3063"/>
                  </a:lnTo>
                  <a:lnTo>
                    <a:pt x="5378" y="3199"/>
                  </a:lnTo>
                  <a:lnTo>
                    <a:pt x="5374" y="3326"/>
                  </a:lnTo>
                  <a:lnTo>
                    <a:pt x="5371" y="3443"/>
                  </a:lnTo>
                  <a:lnTo>
                    <a:pt x="5369" y="3545"/>
                  </a:lnTo>
                  <a:lnTo>
                    <a:pt x="5367" y="3631"/>
                  </a:lnTo>
                  <a:lnTo>
                    <a:pt x="5367" y="3697"/>
                  </a:lnTo>
                  <a:lnTo>
                    <a:pt x="5354" y="3682"/>
                  </a:lnTo>
                  <a:lnTo>
                    <a:pt x="5342" y="3659"/>
                  </a:lnTo>
                  <a:lnTo>
                    <a:pt x="5331" y="3630"/>
                  </a:lnTo>
                  <a:lnTo>
                    <a:pt x="5317" y="3597"/>
                  </a:lnTo>
                  <a:lnTo>
                    <a:pt x="5305" y="3558"/>
                  </a:lnTo>
                  <a:lnTo>
                    <a:pt x="5292" y="3515"/>
                  </a:lnTo>
                  <a:lnTo>
                    <a:pt x="5280" y="3467"/>
                  </a:lnTo>
                  <a:lnTo>
                    <a:pt x="5268" y="3416"/>
                  </a:lnTo>
                  <a:lnTo>
                    <a:pt x="5254" y="3361"/>
                  </a:lnTo>
                  <a:lnTo>
                    <a:pt x="5242" y="3304"/>
                  </a:lnTo>
                  <a:lnTo>
                    <a:pt x="5230" y="3243"/>
                  </a:lnTo>
                  <a:lnTo>
                    <a:pt x="5216" y="3180"/>
                  </a:lnTo>
                  <a:lnTo>
                    <a:pt x="5192" y="3050"/>
                  </a:lnTo>
                  <a:lnTo>
                    <a:pt x="5167" y="2916"/>
                  </a:lnTo>
                  <a:lnTo>
                    <a:pt x="5142" y="2783"/>
                  </a:lnTo>
                  <a:lnTo>
                    <a:pt x="5119" y="2651"/>
                  </a:lnTo>
                  <a:lnTo>
                    <a:pt x="5096" y="2524"/>
                  </a:lnTo>
                  <a:lnTo>
                    <a:pt x="5073" y="2408"/>
                  </a:lnTo>
                  <a:lnTo>
                    <a:pt x="5063" y="2354"/>
                  </a:lnTo>
                  <a:lnTo>
                    <a:pt x="5053" y="2304"/>
                  </a:lnTo>
                  <a:lnTo>
                    <a:pt x="5043" y="2257"/>
                  </a:lnTo>
                  <a:lnTo>
                    <a:pt x="5033" y="2215"/>
                  </a:lnTo>
                  <a:lnTo>
                    <a:pt x="5023" y="2177"/>
                  </a:lnTo>
                  <a:lnTo>
                    <a:pt x="5014" y="2145"/>
                  </a:lnTo>
                  <a:lnTo>
                    <a:pt x="5005" y="2118"/>
                  </a:lnTo>
                  <a:lnTo>
                    <a:pt x="4996" y="2097"/>
                  </a:lnTo>
                  <a:lnTo>
                    <a:pt x="4957" y="2013"/>
                  </a:lnTo>
                  <a:lnTo>
                    <a:pt x="4916" y="1930"/>
                  </a:lnTo>
                  <a:lnTo>
                    <a:pt x="4874" y="1848"/>
                  </a:lnTo>
                  <a:lnTo>
                    <a:pt x="4831" y="1768"/>
                  </a:lnTo>
                  <a:lnTo>
                    <a:pt x="4786" y="1691"/>
                  </a:lnTo>
                  <a:lnTo>
                    <a:pt x="4741" y="1614"/>
                  </a:lnTo>
                  <a:lnTo>
                    <a:pt x="4718" y="1578"/>
                  </a:lnTo>
                  <a:lnTo>
                    <a:pt x="4696" y="1543"/>
                  </a:lnTo>
                  <a:lnTo>
                    <a:pt x="4672" y="1508"/>
                  </a:lnTo>
                  <a:lnTo>
                    <a:pt x="4650" y="1474"/>
                  </a:lnTo>
                  <a:lnTo>
                    <a:pt x="4626" y="1441"/>
                  </a:lnTo>
                  <a:lnTo>
                    <a:pt x="4602" y="1411"/>
                  </a:lnTo>
                  <a:lnTo>
                    <a:pt x="4579" y="1380"/>
                  </a:lnTo>
                  <a:lnTo>
                    <a:pt x="4554" y="1351"/>
                  </a:lnTo>
                  <a:lnTo>
                    <a:pt x="4530" y="1323"/>
                  </a:lnTo>
                  <a:lnTo>
                    <a:pt x="4507" y="1296"/>
                  </a:lnTo>
                  <a:lnTo>
                    <a:pt x="4482" y="1271"/>
                  </a:lnTo>
                  <a:lnTo>
                    <a:pt x="4457" y="1248"/>
                  </a:lnTo>
                  <a:lnTo>
                    <a:pt x="4434" y="1226"/>
                  </a:lnTo>
                  <a:lnTo>
                    <a:pt x="4409" y="1206"/>
                  </a:lnTo>
                  <a:lnTo>
                    <a:pt x="4384" y="1187"/>
                  </a:lnTo>
                  <a:lnTo>
                    <a:pt x="4359" y="1171"/>
                  </a:lnTo>
                  <a:lnTo>
                    <a:pt x="4335" y="1155"/>
                  </a:lnTo>
                  <a:lnTo>
                    <a:pt x="4311" y="1142"/>
                  </a:lnTo>
                  <a:lnTo>
                    <a:pt x="4286" y="1130"/>
                  </a:lnTo>
                  <a:lnTo>
                    <a:pt x="4262" y="1121"/>
                  </a:lnTo>
                  <a:lnTo>
                    <a:pt x="4269" y="1168"/>
                  </a:lnTo>
                  <a:lnTo>
                    <a:pt x="4278" y="1216"/>
                  </a:lnTo>
                  <a:lnTo>
                    <a:pt x="4287" y="1263"/>
                  </a:lnTo>
                  <a:lnTo>
                    <a:pt x="4297" y="1311"/>
                  </a:lnTo>
                  <a:lnTo>
                    <a:pt x="4306" y="1358"/>
                  </a:lnTo>
                  <a:lnTo>
                    <a:pt x="4316" y="1404"/>
                  </a:lnTo>
                  <a:lnTo>
                    <a:pt x="4324" y="1452"/>
                  </a:lnTo>
                  <a:lnTo>
                    <a:pt x="4334" y="1498"/>
                  </a:lnTo>
                  <a:lnTo>
                    <a:pt x="4341" y="1545"/>
                  </a:lnTo>
                  <a:lnTo>
                    <a:pt x="4347" y="1593"/>
                  </a:lnTo>
                  <a:lnTo>
                    <a:pt x="4353" y="1639"/>
                  </a:lnTo>
                  <a:lnTo>
                    <a:pt x="4356" y="1687"/>
                  </a:lnTo>
                  <a:lnTo>
                    <a:pt x="4358" y="1735"/>
                  </a:lnTo>
                  <a:lnTo>
                    <a:pt x="4358" y="1782"/>
                  </a:lnTo>
                  <a:lnTo>
                    <a:pt x="4357" y="1806"/>
                  </a:lnTo>
                  <a:lnTo>
                    <a:pt x="4355" y="1831"/>
                  </a:lnTo>
                  <a:lnTo>
                    <a:pt x="4353" y="1854"/>
                  </a:lnTo>
                  <a:lnTo>
                    <a:pt x="4350" y="1879"/>
                  </a:lnTo>
                  <a:lnTo>
                    <a:pt x="4337" y="1872"/>
                  </a:lnTo>
                  <a:lnTo>
                    <a:pt x="4319" y="1862"/>
                  </a:lnTo>
                  <a:lnTo>
                    <a:pt x="4300" y="1846"/>
                  </a:lnTo>
                  <a:lnTo>
                    <a:pt x="4278" y="1829"/>
                  </a:lnTo>
                  <a:lnTo>
                    <a:pt x="4254" y="1807"/>
                  </a:lnTo>
                  <a:lnTo>
                    <a:pt x="4227" y="1782"/>
                  </a:lnTo>
                  <a:lnTo>
                    <a:pt x="4198" y="1755"/>
                  </a:lnTo>
                  <a:lnTo>
                    <a:pt x="4166" y="1724"/>
                  </a:lnTo>
                  <a:lnTo>
                    <a:pt x="4133" y="1690"/>
                  </a:lnTo>
                  <a:lnTo>
                    <a:pt x="4099" y="1654"/>
                  </a:lnTo>
                  <a:lnTo>
                    <a:pt x="4062" y="1614"/>
                  </a:lnTo>
                  <a:lnTo>
                    <a:pt x="4025" y="1573"/>
                  </a:lnTo>
                  <a:lnTo>
                    <a:pt x="3986" y="1530"/>
                  </a:lnTo>
                  <a:lnTo>
                    <a:pt x="3946" y="1484"/>
                  </a:lnTo>
                  <a:lnTo>
                    <a:pt x="3905" y="1435"/>
                  </a:lnTo>
                  <a:lnTo>
                    <a:pt x="3864" y="1386"/>
                  </a:lnTo>
                  <a:lnTo>
                    <a:pt x="3821" y="1334"/>
                  </a:lnTo>
                  <a:lnTo>
                    <a:pt x="3778" y="1281"/>
                  </a:lnTo>
                  <a:lnTo>
                    <a:pt x="3735" y="1226"/>
                  </a:lnTo>
                  <a:lnTo>
                    <a:pt x="3692" y="1171"/>
                  </a:lnTo>
                  <a:lnTo>
                    <a:pt x="3648" y="1113"/>
                  </a:lnTo>
                  <a:lnTo>
                    <a:pt x="3604" y="1055"/>
                  </a:lnTo>
                  <a:lnTo>
                    <a:pt x="3561" y="995"/>
                  </a:lnTo>
                  <a:lnTo>
                    <a:pt x="3519" y="936"/>
                  </a:lnTo>
                  <a:lnTo>
                    <a:pt x="3477" y="875"/>
                  </a:lnTo>
                  <a:lnTo>
                    <a:pt x="3435" y="814"/>
                  </a:lnTo>
                  <a:lnTo>
                    <a:pt x="3395" y="752"/>
                  </a:lnTo>
                  <a:lnTo>
                    <a:pt x="3355" y="691"/>
                  </a:lnTo>
                  <a:lnTo>
                    <a:pt x="3316" y="629"/>
                  </a:lnTo>
                  <a:lnTo>
                    <a:pt x="3279" y="566"/>
                  </a:lnTo>
                  <a:lnTo>
                    <a:pt x="3244" y="504"/>
                  </a:lnTo>
                  <a:lnTo>
                    <a:pt x="3210" y="443"/>
                  </a:lnTo>
                  <a:lnTo>
                    <a:pt x="3209" y="463"/>
                  </a:lnTo>
                  <a:lnTo>
                    <a:pt x="3209" y="484"/>
                  </a:lnTo>
                  <a:lnTo>
                    <a:pt x="3210" y="505"/>
                  </a:lnTo>
                  <a:lnTo>
                    <a:pt x="3212" y="528"/>
                  </a:lnTo>
                  <a:lnTo>
                    <a:pt x="3216" y="550"/>
                  </a:lnTo>
                  <a:lnTo>
                    <a:pt x="3219" y="573"/>
                  </a:lnTo>
                  <a:lnTo>
                    <a:pt x="3224" y="597"/>
                  </a:lnTo>
                  <a:lnTo>
                    <a:pt x="3229" y="622"/>
                  </a:lnTo>
                  <a:lnTo>
                    <a:pt x="3240" y="671"/>
                  </a:lnTo>
                  <a:lnTo>
                    <a:pt x="3255" y="721"/>
                  </a:lnTo>
                  <a:lnTo>
                    <a:pt x="3271" y="773"/>
                  </a:lnTo>
                  <a:lnTo>
                    <a:pt x="3290" y="826"/>
                  </a:lnTo>
                  <a:lnTo>
                    <a:pt x="3308" y="878"/>
                  </a:lnTo>
                  <a:lnTo>
                    <a:pt x="3329" y="931"/>
                  </a:lnTo>
                  <a:lnTo>
                    <a:pt x="3349" y="983"/>
                  </a:lnTo>
                  <a:lnTo>
                    <a:pt x="3371" y="1035"/>
                  </a:lnTo>
                  <a:lnTo>
                    <a:pt x="3391" y="1084"/>
                  </a:lnTo>
                  <a:lnTo>
                    <a:pt x="3412" y="1133"/>
                  </a:lnTo>
                  <a:lnTo>
                    <a:pt x="3432" y="1180"/>
                  </a:lnTo>
                  <a:lnTo>
                    <a:pt x="3449" y="1224"/>
                  </a:lnTo>
                  <a:close/>
                </a:path>
              </a:pathLst>
            </a:custGeom>
            <a:solidFill>
              <a:srgbClr val="6C48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1" name="Freeform 33"/>
            <p:cNvSpPr>
              <a:spLocks/>
            </p:cNvSpPr>
            <p:nvPr/>
          </p:nvSpPr>
          <p:spPr bwMode="auto">
            <a:xfrm>
              <a:off x="2982" y="1599"/>
              <a:ext cx="161" cy="60"/>
            </a:xfrm>
            <a:custGeom>
              <a:avLst/>
              <a:gdLst/>
              <a:ahLst/>
              <a:cxnLst>
                <a:cxn ang="0">
                  <a:pos x="1288" y="267"/>
                </a:cxn>
                <a:cxn ang="0">
                  <a:pos x="1271" y="302"/>
                </a:cxn>
                <a:cxn ang="0">
                  <a:pos x="1241" y="336"/>
                </a:cxn>
                <a:cxn ang="0">
                  <a:pos x="1198" y="368"/>
                </a:cxn>
                <a:cxn ang="0">
                  <a:pos x="1144" y="396"/>
                </a:cxn>
                <a:cxn ang="0">
                  <a:pos x="1080" y="422"/>
                </a:cxn>
                <a:cxn ang="0">
                  <a:pos x="1007" y="444"/>
                </a:cxn>
                <a:cxn ang="0">
                  <a:pos x="926" y="461"/>
                </a:cxn>
                <a:cxn ang="0">
                  <a:pos x="838" y="473"/>
                </a:cxn>
                <a:cxn ang="0">
                  <a:pos x="744" y="482"/>
                </a:cxn>
                <a:cxn ang="0">
                  <a:pos x="646" y="485"/>
                </a:cxn>
                <a:cxn ang="0">
                  <a:pos x="547" y="482"/>
                </a:cxn>
                <a:cxn ang="0">
                  <a:pos x="454" y="473"/>
                </a:cxn>
                <a:cxn ang="0">
                  <a:pos x="366" y="461"/>
                </a:cxn>
                <a:cxn ang="0">
                  <a:pos x="285" y="444"/>
                </a:cxn>
                <a:cxn ang="0">
                  <a:pos x="212" y="422"/>
                </a:cxn>
                <a:cxn ang="0">
                  <a:pos x="147" y="396"/>
                </a:cxn>
                <a:cxn ang="0">
                  <a:pos x="94" y="368"/>
                </a:cxn>
                <a:cxn ang="0">
                  <a:pos x="50" y="336"/>
                </a:cxn>
                <a:cxn ang="0">
                  <a:pos x="21" y="302"/>
                </a:cxn>
                <a:cxn ang="0">
                  <a:pos x="3" y="267"/>
                </a:cxn>
                <a:cxn ang="0">
                  <a:pos x="1" y="229"/>
                </a:cxn>
                <a:cxn ang="0">
                  <a:pos x="13" y="193"/>
                </a:cxn>
                <a:cxn ang="0">
                  <a:pos x="39" y="159"/>
                </a:cxn>
                <a:cxn ang="0">
                  <a:pos x="78" y="126"/>
                </a:cxn>
                <a:cxn ang="0">
                  <a:pos x="129" y="97"/>
                </a:cxn>
                <a:cxn ang="0">
                  <a:pos x="189" y="71"/>
                </a:cxn>
                <a:cxn ang="0">
                  <a:pos x="259" y="48"/>
                </a:cxn>
                <a:cxn ang="0">
                  <a:pos x="337" y="29"/>
                </a:cxn>
                <a:cxn ang="0">
                  <a:pos x="424" y="14"/>
                </a:cxn>
                <a:cxn ang="0">
                  <a:pos x="515" y="5"/>
                </a:cxn>
                <a:cxn ang="0">
                  <a:pos x="613" y="0"/>
                </a:cxn>
                <a:cxn ang="0">
                  <a:pos x="712" y="1"/>
                </a:cxn>
                <a:cxn ang="0">
                  <a:pos x="808" y="8"/>
                </a:cxn>
                <a:cxn ang="0">
                  <a:pos x="897" y="19"/>
                </a:cxn>
                <a:cxn ang="0">
                  <a:pos x="980" y="35"/>
                </a:cxn>
                <a:cxn ang="0">
                  <a:pos x="1056" y="55"/>
                </a:cxn>
                <a:cxn ang="0">
                  <a:pos x="1124" y="79"/>
                </a:cxn>
                <a:cxn ang="0">
                  <a:pos x="1181" y="107"/>
                </a:cxn>
                <a:cxn ang="0">
                  <a:pos x="1228" y="137"/>
                </a:cxn>
                <a:cxn ang="0">
                  <a:pos x="1262" y="171"/>
                </a:cxn>
                <a:cxn ang="0">
                  <a:pos x="1284" y="206"/>
                </a:cxn>
                <a:cxn ang="0">
                  <a:pos x="1292" y="242"/>
                </a:cxn>
              </a:cxnLst>
              <a:rect l="0" t="0" r="r" b="b"/>
              <a:pathLst>
                <a:path w="1292" h="485">
                  <a:moveTo>
                    <a:pt x="1292" y="242"/>
                  </a:moveTo>
                  <a:lnTo>
                    <a:pt x="1291" y="255"/>
                  </a:lnTo>
                  <a:lnTo>
                    <a:pt x="1288" y="267"/>
                  </a:lnTo>
                  <a:lnTo>
                    <a:pt x="1284" y="279"/>
                  </a:lnTo>
                  <a:lnTo>
                    <a:pt x="1279" y="291"/>
                  </a:lnTo>
                  <a:lnTo>
                    <a:pt x="1271" y="302"/>
                  </a:lnTo>
                  <a:lnTo>
                    <a:pt x="1262" y="315"/>
                  </a:lnTo>
                  <a:lnTo>
                    <a:pt x="1253" y="326"/>
                  </a:lnTo>
                  <a:lnTo>
                    <a:pt x="1241" y="336"/>
                  </a:lnTo>
                  <a:lnTo>
                    <a:pt x="1228" y="348"/>
                  </a:lnTo>
                  <a:lnTo>
                    <a:pt x="1214" y="358"/>
                  </a:lnTo>
                  <a:lnTo>
                    <a:pt x="1198" y="368"/>
                  </a:lnTo>
                  <a:lnTo>
                    <a:pt x="1181" y="378"/>
                  </a:lnTo>
                  <a:lnTo>
                    <a:pt x="1163" y="387"/>
                  </a:lnTo>
                  <a:lnTo>
                    <a:pt x="1144" y="396"/>
                  </a:lnTo>
                  <a:lnTo>
                    <a:pt x="1124" y="405"/>
                  </a:lnTo>
                  <a:lnTo>
                    <a:pt x="1103" y="414"/>
                  </a:lnTo>
                  <a:lnTo>
                    <a:pt x="1080" y="422"/>
                  </a:lnTo>
                  <a:lnTo>
                    <a:pt x="1056" y="429"/>
                  </a:lnTo>
                  <a:lnTo>
                    <a:pt x="1032" y="436"/>
                  </a:lnTo>
                  <a:lnTo>
                    <a:pt x="1007" y="444"/>
                  </a:lnTo>
                  <a:lnTo>
                    <a:pt x="980" y="450"/>
                  </a:lnTo>
                  <a:lnTo>
                    <a:pt x="954" y="456"/>
                  </a:lnTo>
                  <a:lnTo>
                    <a:pt x="926" y="461"/>
                  </a:lnTo>
                  <a:lnTo>
                    <a:pt x="897" y="465"/>
                  </a:lnTo>
                  <a:lnTo>
                    <a:pt x="868" y="470"/>
                  </a:lnTo>
                  <a:lnTo>
                    <a:pt x="838" y="473"/>
                  </a:lnTo>
                  <a:lnTo>
                    <a:pt x="808" y="478"/>
                  </a:lnTo>
                  <a:lnTo>
                    <a:pt x="776" y="480"/>
                  </a:lnTo>
                  <a:lnTo>
                    <a:pt x="744" y="482"/>
                  </a:lnTo>
                  <a:lnTo>
                    <a:pt x="712" y="484"/>
                  </a:lnTo>
                  <a:lnTo>
                    <a:pt x="679" y="485"/>
                  </a:lnTo>
                  <a:lnTo>
                    <a:pt x="646" y="485"/>
                  </a:lnTo>
                  <a:lnTo>
                    <a:pt x="613" y="485"/>
                  </a:lnTo>
                  <a:lnTo>
                    <a:pt x="580" y="484"/>
                  </a:lnTo>
                  <a:lnTo>
                    <a:pt x="547" y="482"/>
                  </a:lnTo>
                  <a:lnTo>
                    <a:pt x="515" y="480"/>
                  </a:lnTo>
                  <a:lnTo>
                    <a:pt x="485" y="478"/>
                  </a:lnTo>
                  <a:lnTo>
                    <a:pt x="454" y="473"/>
                  </a:lnTo>
                  <a:lnTo>
                    <a:pt x="424" y="470"/>
                  </a:lnTo>
                  <a:lnTo>
                    <a:pt x="394" y="465"/>
                  </a:lnTo>
                  <a:lnTo>
                    <a:pt x="366" y="461"/>
                  </a:lnTo>
                  <a:lnTo>
                    <a:pt x="337" y="456"/>
                  </a:lnTo>
                  <a:lnTo>
                    <a:pt x="311" y="450"/>
                  </a:lnTo>
                  <a:lnTo>
                    <a:pt x="285" y="444"/>
                  </a:lnTo>
                  <a:lnTo>
                    <a:pt x="259" y="436"/>
                  </a:lnTo>
                  <a:lnTo>
                    <a:pt x="235" y="429"/>
                  </a:lnTo>
                  <a:lnTo>
                    <a:pt x="212" y="422"/>
                  </a:lnTo>
                  <a:lnTo>
                    <a:pt x="189" y="414"/>
                  </a:lnTo>
                  <a:lnTo>
                    <a:pt x="168" y="405"/>
                  </a:lnTo>
                  <a:lnTo>
                    <a:pt x="147" y="396"/>
                  </a:lnTo>
                  <a:lnTo>
                    <a:pt x="129" y="387"/>
                  </a:lnTo>
                  <a:lnTo>
                    <a:pt x="110" y="378"/>
                  </a:lnTo>
                  <a:lnTo>
                    <a:pt x="94" y="368"/>
                  </a:lnTo>
                  <a:lnTo>
                    <a:pt x="78" y="358"/>
                  </a:lnTo>
                  <a:lnTo>
                    <a:pt x="64" y="348"/>
                  </a:lnTo>
                  <a:lnTo>
                    <a:pt x="50" y="336"/>
                  </a:lnTo>
                  <a:lnTo>
                    <a:pt x="39" y="326"/>
                  </a:lnTo>
                  <a:lnTo>
                    <a:pt x="29" y="315"/>
                  </a:lnTo>
                  <a:lnTo>
                    <a:pt x="21" y="302"/>
                  </a:lnTo>
                  <a:lnTo>
                    <a:pt x="13" y="291"/>
                  </a:lnTo>
                  <a:lnTo>
                    <a:pt x="7" y="279"/>
                  </a:lnTo>
                  <a:lnTo>
                    <a:pt x="3" y="267"/>
                  </a:lnTo>
                  <a:lnTo>
                    <a:pt x="1" y="255"/>
                  </a:lnTo>
                  <a:lnTo>
                    <a:pt x="0" y="242"/>
                  </a:lnTo>
                  <a:lnTo>
                    <a:pt x="1" y="229"/>
                  </a:lnTo>
                  <a:lnTo>
                    <a:pt x="3" y="217"/>
                  </a:lnTo>
                  <a:lnTo>
                    <a:pt x="7" y="206"/>
                  </a:lnTo>
                  <a:lnTo>
                    <a:pt x="13" y="193"/>
                  </a:lnTo>
                  <a:lnTo>
                    <a:pt x="21" y="182"/>
                  </a:lnTo>
                  <a:lnTo>
                    <a:pt x="29" y="171"/>
                  </a:lnTo>
                  <a:lnTo>
                    <a:pt x="39" y="159"/>
                  </a:lnTo>
                  <a:lnTo>
                    <a:pt x="50" y="148"/>
                  </a:lnTo>
                  <a:lnTo>
                    <a:pt x="64" y="137"/>
                  </a:lnTo>
                  <a:lnTo>
                    <a:pt x="78" y="126"/>
                  </a:lnTo>
                  <a:lnTo>
                    <a:pt x="94" y="117"/>
                  </a:lnTo>
                  <a:lnTo>
                    <a:pt x="110" y="107"/>
                  </a:lnTo>
                  <a:lnTo>
                    <a:pt x="129" y="97"/>
                  </a:lnTo>
                  <a:lnTo>
                    <a:pt x="147" y="88"/>
                  </a:lnTo>
                  <a:lnTo>
                    <a:pt x="168" y="79"/>
                  </a:lnTo>
                  <a:lnTo>
                    <a:pt x="189" y="71"/>
                  </a:lnTo>
                  <a:lnTo>
                    <a:pt x="212" y="62"/>
                  </a:lnTo>
                  <a:lnTo>
                    <a:pt x="235" y="55"/>
                  </a:lnTo>
                  <a:lnTo>
                    <a:pt x="259" y="48"/>
                  </a:lnTo>
                  <a:lnTo>
                    <a:pt x="285" y="41"/>
                  </a:lnTo>
                  <a:lnTo>
                    <a:pt x="311" y="35"/>
                  </a:lnTo>
                  <a:lnTo>
                    <a:pt x="337" y="29"/>
                  </a:lnTo>
                  <a:lnTo>
                    <a:pt x="366" y="23"/>
                  </a:lnTo>
                  <a:lnTo>
                    <a:pt x="394" y="19"/>
                  </a:lnTo>
                  <a:lnTo>
                    <a:pt x="424" y="14"/>
                  </a:lnTo>
                  <a:lnTo>
                    <a:pt x="454" y="11"/>
                  </a:lnTo>
                  <a:lnTo>
                    <a:pt x="485" y="8"/>
                  </a:lnTo>
                  <a:lnTo>
                    <a:pt x="515" y="5"/>
                  </a:lnTo>
                  <a:lnTo>
                    <a:pt x="547" y="3"/>
                  </a:lnTo>
                  <a:lnTo>
                    <a:pt x="580" y="1"/>
                  </a:lnTo>
                  <a:lnTo>
                    <a:pt x="613" y="0"/>
                  </a:lnTo>
                  <a:lnTo>
                    <a:pt x="646" y="0"/>
                  </a:lnTo>
                  <a:lnTo>
                    <a:pt x="679" y="0"/>
                  </a:lnTo>
                  <a:lnTo>
                    <a:pt x="712" y="1"/>
                  </a:lnTo>
                  <a:lnTo>
                    <a:pt x="744" y="3"/>
                  </a:lnTo>
                  <a:lnTo>
                    <a:pt x="776" y="5"/>
                  </a:lnTo>
                  <a:lnTo>
                    <a:pt x="808" y="8"/>
                  </a:lnTo>
                  <a:lnTo>
                    <a:pt x="838" y="11"/>
                  </a:lnTo>
                  <a:lnTo>
                    <a:pt x="868" y="14"/>
                  </a:lnTo>
                  <a:lnTo>
                    <a:pt x="897" y="19"/>
                  </a:lnTo>
                  <a:lnTo>
                    <a:pt x="926" y="23"/>
                  </a:lnTo>
                  <a:lnTo>
                    <a:pt x="954" y="29"/>
                  </a:lnTo>
                  <a:lnTo>
                    <a:pt x="980" y="35"/>
                  </a:lnTo>
                  <a:lnTo>
                    <a:pt x="1007" y="41"/>
                  </a:lnTo>
                  <a:lnTo>
                    <a:pt x="1032" y="48"/>
                  </a:lnTo>
                  <a:lnTo>
                    <a:pt x="1056" y="55"/>
                  </a:lnTo>
                  <a:lnTo>
                    <a:pt x="1080" y="62"/>
                  </a:lnTo>
                  <a:lnTo>
                    <a:pt x="1103" y="71"/>
                  </a:lnTo>
                  <a:lnTo>
                    <a:pt x="1124" y="79"/>
                  </a:lnTo>
                  <a:lnTo>
                    <a:pt x="1144" y="88"/>
                  </a:lnTo>
                  <a:lnTo>
                    <a:pt x="1163" y="97"/>
                  </a:lnTo>
                  <a:lnTo>
                    <a:pt x="1181" y="107"/>
                  </a:lnTo>
                  <a:lnTo>
                    <a:pt x="1198" y="117"/>
                  </a:lnTo>
                  <a:lnTo>
                    <a:pt x="1214" y="126"/>
                  </a:lnTo>
                  <a:lnTo>
                    <a:pt x="1228" y="137"/>
                  </a:lnTo>
                  <a:lnTo>
                    <a:pt x="1241" y="148"/>
                  </a:lnTo>
                  <a:lnTo>
                    <a:pt x="1253" y="159"/>
                  </a:lnTo>
                  <a:lnTo>
                    <a:pt x="1262" y="171"/>
                  </a:lnTo>
                  <a:lnTo>
                    <a:pt x="1271" y="182"/>
                  </a:lnTo>
                  <a:lnTo>
                    <a:pt x="1279" y="193"/>
                  </a:lnTo>
                  <a:lnTo>
                    <a:pt x="1284" y="206"/>
                  </a:lnTo>
                  <a:lnTo>
                    <a:pt x="1288" y="217"/>
                  </a:lnTo>
                  <a:lnTo>
                    <a:pt x="1291" y="229"/>
                  </a:lnTo>
                  <a:lnTo>
                    <a:pt x="1292" y="242"/>
                  </a:lnTo>
                  <a:close/>
                </a:path>
              </a:pathLst>
            </a:custGeom>
            <a:solidFill>
              <a:srgbClr val="E2B6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2" name="Freeform 34"/>
            <p:cNvSpPr>
              <a:spLocks/>
            </p:cNvSpPr>
            <p:nvPr/>
          </p:nvSpPr>
          <p:spPr bwMode="auto">
            <a:xfrm>
              <a:off x="2561" y="1599"/>
              <a:ext cx="162" cy="60"/>
            </a:xfrm>
            <a:custGeom>
              <a:avLst/>
              <a:gdLst/>
              <a:ahLst/>
              <a:cxnLst>
                <a:cxn ang="0">
                  <a:pos x="1289" y="267"/>
                </a:cxn>
                <a:cxn ang="0">
                  <a:pos x="1272" y="302"/>
                </a:cxn>
                <a:cxn ang="0">
                  <a:pos x="1242" y="336"/>
                </a:cxn>
                <a:cxn ang="0">
                  <a:pos x="1199" y="368"/>
                </a:cxn>
                <a:cxn ang="0">
                  <a:pos x="1145" y="396"/>
                </a:cxn>
                <a:cxn ang="0">
                  <a:pos x="1081" y="422"/>
                </a:cxn>
                <a:cxn ang="0">
                  <a:pos x="1007" y="444"/>
                </a:cxn>
                <a:cxn ang="0">
                  <a:pos x="927" y="461"/>
                </a:cxn>
                <a:cxn ang="0">
                  <a:pos x="839" y="473"/>
                </a:cxn>
                <a:cxn ang="0">
                  <a:pos x="745" y="482"/>
                </a:cxn>
                <a:cxn ang="0">
                  <a:pos x="646" y="485"/>
                </a:cxn>
                <a:cxn ang="0">
                  <a:pos x="548" y="482"/>
                </a:cxn>
                <a:cxn ang="0">
                  <a:pos x="455" y="473"/>
                </a:cxn>
                <a:cxn ang="0">
                  <a:pos x="366" y="461"/>
                </a:cxn>
                <a:cxn ang="0">
                  <a:pos x="285" y="444"/>
                </a:cxn>
                <a:cxn ang="0">
                  <a:pos x="212" y="422"/>
                </a:cxn>
                <a:cxn ang="0">
                  <a:pos x="148" y="396"/>
                </a:cxn>
                <a:cxn ang="0">
                  <a:pos x="94" y="368"/>
                </a:cxn>
                <a:cxn ang="0">
                  <a:pos x="52" y="336"/>
                </a:cxn>
                <a:cxn ang="0">
                  <a:pos x="21" y="302"/>
                </a:cxn>
                <a:cxn ang="0">
                  <a:pos x="4" y="267"/>
                </a:cxn>
                <a:cxn ang="0">
                  <a:pos x="1" y="229"/>
                </a:cxn>
                <a:cxn ang="0">
                  <a:pos x="14" y="193"/>
                </a:cxn>
                <a:cxn ang="0">
                  <a:pos x="39" y="159"/>
                </a:cxn>
                <a:cxn ang="0">
                  <a:pos x="78" y="126"/>
                </a:cxn>
                <a:cxn ang="0">
                  <a:pos x="129" y="97"/>
                </a:cxn>
                <a:cxn ang="0">
                  <a:pos x="189" y="71"/>
                </a:cxn>
                <a:cxn ang="0">
                  <a:pos x="260" y="48"/>
                </a:cxn>
                <a:cxn ang="0">
                  <a:pos x="339" y="29"/>
                </a:cxn>
                <a:cxn ang="0">
                  <a:pos x="424" y="14"/>
                </a:cxn>
                <a:cxn ang="0">
                  <a:pos x="517" y="5"/>
                </a:cxn>
                <a:cxn ang="0">
                  <a:pos x="613" y="0"/>
                </a:cxn>
                <a:cxn ang="0">
                  <a:pos x="713" y="1"/>
                </a:cxn>
                <a:cxn ang="0">
                  <a:pos x="808" y="8"/>
                </a:cxn>
                <a:cxn ang="0">
                  <a:pos x="898" y="19"/>
                </a:cxn>
                <a:cxn ang="0">
                  <a:pos x="982" y="35"/>
                </a:cxn>
                <a:cxn ang="0">
                  <a:pos x="1058" y="55"/>
                </a:cxn>
                <a:cxn ang="0">
                  <a:pos x="1125" y="79"/>
                </a:cxn>
                <a:cxn ang="0">
                  <a:pos x="1182" y="107"/>
                </a:cxn>
                <a:cxn ang="0">
                  <a:pos x="1228" y="137"/>
                </a:cxn>
                <a:cxn ang="0">
                  <a:pos x="1263" y="171"/>
                </a:cxn>
                <a:cxn ang="0">
                  <a:pos x="1285" y="206"/>
                </a:cxn>
                <a:cxn ang="0">
                  <a:pos x="1292" y="242"/>
                </a:cxn>
              </a:cxnLst>
              <a:rect l="0" t="0" r="r" b="b"/>
              <a:pathLst>
                <a:path w="1292" h="485">
                  <a:moveTo>
                    <a:pt x="1292" y="242"/>
                  </a:moveTo>
                  <a:lnTo>
                    <a:pt x="1291" y="255"/>
                  </a:lnTo>
                  <a:lnTo>
                    <a:pt x="1289" y="267"/>
                  </a:lnTo>
                  <a:lnTo>
                    <a:pt x="1285" y="279"/>
                  </a:lnTo>
                  <a:lnTo>
                    <a:pt x="1280" y="291"/>
                  </a:lnTo>
                  <a:lnTo>
                    <a:pt x="1272" y="302"/>
                  </a:lnTo>
                  <a:lnTo>
                    <a:pt x="1263" y="315"/>
                  </a:lnTo>
                  <a:lnTo>
                    <a:pt x="1253" y="326"/>
                  </a:lnTo>
                  <a:lnTo>
                    <a:pt x="1242" y="336"/>
                  </a:lnTo>
                  <a:lnTo>
                    <a:pt x="1228" y="348"/>
                  </a:lnTo>
                  <a:lnTo>
                    <a:pt x="1215" y="358"/>
                  </a:lnTo>
                  <a:lnTo>
                    <a:pt x="1199" y="368"/>
                  </a:lnTo>
                  <a:lnTo>
                    <a:pt x="1182" y="378"/>
                  </a:lnTo>
                  <a:lnTo>
                    <a:pt x="1165" y="387"/>
                  </a:lnTo>
                  <a:lnTo>
                    <a:pt x="1145" y="396"/>
                  </a:lnTo>
                  <a:lnTo>
                    <a:pt x="1125" y="405"/>
                  </a:lnTo>
                  <a:lnTo>
                    <a:pt x="1103" y="414"/>
                  </a:lnTo>
                  <a:lnTo>
                    <a:pt x="1081" y="422"/>
                  </a:lnTo>
                  <a:lnTo>
                    <a:pt x="1058" y="429"/>
                  </a:lnTo>
                  <a:lnTo>
                    <a:pt x="1033" y="436"/>
                  </a:lnTo>
                  <a:lnTo>
                    <a:pt x="1007" y="444"/>
                  </a:lnTo>
                  <a:lnTo>
                    <a:pt x="982" y="450"/>
                  </a:lnTo>
                  <a:lnTo>
                    <a:pt x="955" y="456"/>
                  </a:lnTo>
                  <a:lnTo>
                    <a:pt x="927" y="461"/>
                  </a:lnTo>
                  <a:lnTo>
                    <a:pt x="898" y="465"/>
                  </a:lnTo>
                  <a:lnTo>
                    <a:pt x="868" y="470"/>
                  </a:lnTo>
                  <a:lnTo>
                    <a:pt x="839" y="473"/>
                  </a:lnTo>
                  <a:lnTo>
                    <a:pt x="808" y="478"/>
                  </a:lnTo>
                  <a:lnTo>
                    <a:pt x="777" y="480"/>
                  </a:lnTo>
                  <a:lnTo>
                    <a:pt x="745" y="482"/>
                  </a:lnTo>
                  <a:lnTo>
                    <a:pt x="713" y="484"/>
                  </a:lnTo>
                  <a:lnTo>
                    <a:pt x="680" y="485"/>
                  </a:lnTo>
                  <a:lnTo>
                    <a:pt x="646" y="485"/>
                  </a:lnTo>
                  <a:lnTo>
                    <a:pt x="613" y="485"/>
                  </a:lnTo>
                  <a:lnTo>
                    <a:pt x="580" y="484"/>
                  </a:lnTo>
                  <a:lnTo>
                    <a:pt x="548" y="482"/>
                  </a:lnTo>
                  <a:lnTo>
                    <a:pt x="517" y="480"/>
                  </a:lnTo>
                  <a:lnTo>
                    <a:pt x="485" y="478"/>
                  </a:lnTo>
                  <a:lnTo>
                    <a:pt x="455" y="473"/>
                  </a:lnTo>
                  <a:lnTo>
                    <a:pt x="424" y="470"/>
                  </a:lnTo>
                  <a:lnTo>
                    <a:pt x="395" y="465"/>
                  </a:lnTo>
                  <a:lnTo>
                    <a:pt x="366" y="461"/>
                  </a:lnTo>
                  <a:lnTo>
                    <a:pt x="339" y="456"/>
                  </a:lnTo>
                  <a:lnTo>
                    <a:pt x="312" y="450"/>
                  </a:lnTo>
                  <a:lnTo>
                    <a:pt x="285" y="444"/>
                  </a:lnTo>
                  <a:lnTo>
                    <a:pt x="260" y="436"/>
                  </a:lnTo>
                  <a:lnTo>
                    <a:pt x="236" y="429"/>
                  </a:lnTo>
                  <a:lnTo>
                    <a:pt x="212" y="422"/>
                  </a:lnTo>
                  <a:lnTo>
                    <a:pt x="189" y="414"/>
                  </a:lnTo>
                  <a:lnTo>
                    <a:pt x="169" y="405"/>
                  </a:lnTo>
                  <a:lnTo>
                    <a:pt x="148" y="396"/>
                  </a:lnTo>
                  <a:lnTo>
                    <a:pt x="129" y="387"/>
                  </a:lnTo>
                  <a:lnTo>
                    <a:pt x="111" y="378"/>
                  </a:lnTo>
                  <a:lnTo>
                    <a:pt x="94" y="368"/>
                  </a:lnTo>
                  <a:lnTo>
                    <a:pt x="78" y="358"/>
                  </a:lnTo>
                  <a:lnTo>
                    <a:pt x="64" y="348"/>
                  </a:lnTo>
                  <a:lnTo>
                    <a:pt x="52" y="336"/>
                  </a:lnTo>
                  <a:lnTo>
                    <a:pt x="39" y="326"/>
                  </a:lnTo>
                  <a:lnTo>
                    <a:pt x="30" y="315"/>
                  </a:lnTo>
                  <a:lnTo>
                    <a:pt x="21" y="302"/>
                  </a:lnTo>
                  <a:lnTo>
                    <a:pt x="14" y="291"/>
                  </a:lnTo>
                  <a:lnTo>
                    <a:pt x="8" y="279"/>
                  </a:lnTo>
                  <a:lnTo>
                    <a:pt x="4" y="267"/>
                  </a:lnTo>
                  <a:lnTo>
                    <a:pt x="1" y="255"/>
                  </a:lnTo>
                  <a:lnTo>
                    <a:pt x="0" y="242"/>
                  </a:lnTo>
                  <a:lnTo>
                    <a:pt x="1" y="229"/>
                  </a:lnTo>
                  <a:lnTo>
                    <a:pt x="4" y="217"/>
                  </a:lnTo>
                  <a:lnTo>
                    <a:pt x="8" y="206"/>
                  </a:lnTo>
                  <a:lnTo>
                    <a:pt x="14" y="193"/>
                  </a:lnTo>
                  <a:lnTo>
                    <a:pt x="21" y="182"/>
                  </a:lnTo>
                  <a:lnTo>
                    <a:pt x="30" y="171"/>
                  </a:lnTo>
                  <a:lnTo>
                    <a:pt x="39" y="159"/>
                  </a:lnTo>
                  <a:lnTo>
                    <a:pt x="52" y="148"/>
                  </a:lnTo>
                  <a:lnTo>
                    <a:pt x="64" y="137"/>
                  </a:lnTo>
                  <a:lnTo>
                    <a:pt x="78" y="126"/>
                  </a:lnTo>
                  <a:lnTo>
                    <a:pt x="94" y="117"/>
                  </a:lnTo>
                  <a:lnTo>
                    <a:pt x="111" y="107"/>
                  </a:lnTo>
                  <a:lnTo>
                    <a:pt x="129" y="97"/>
                  </a:lnTo>
                  <a:lnTo>
                    <a:pt x="148" y="88"/>
                  </a:lnTo>
                  <a:lnTo>
                    <a:pt x="169" y="79"/>
                  </a:lnTo>
                  <a:lnTo>
                    <a:pt x="189" y="71"/>
                  </a:lnTo>
                  <a:lnTo>
                    <a:pt x="212" y="62"/>
                  </a:lnTo>
                  <a:lnTo>
                    <a:pt x="236" y="55"/>
                  </a:lnTo>
                  <a:lnTo>
                    <a:pt x="260" y="48"/>
                  </a:lnTo>
                  <a:lnTo>
                    <a:pt x="285" y="41"/>
                  </a:lnTo>
                  <a:lnTo>
                    <a:pt x="312" y="35"/>
                  </a:lnTo>
                  <a:lnTo>
                    <a:pt x="339" y="29"/>
                  </a:lnTo>
                  <a:lnTo>
                    <a:pt x="366" y="23"/>
                  </a:lnTo>
                  <a:lnTo>
                    <a:pt x="395" y="19"/>
                  </a:lnTo>
                  <a:lnTo>
                    <a:pt x="424" y="14"/>
                  </a:lnTo>
                  <a:lnTo>
                    <a:pt x="455" y="11"/>
                  </a:lnTo>
                  <a:lnTo>
                    <a:pt x="485" y="8"/>
                  </a:lnTo>
                  <a:lnTo>
                    <a:pt x="517" y="5"/>
                  </a:lnTo>
                  <a:lnTo>
                    <a:pt x="548" y="3"/>
                  </a:lnTo>
                  <a:lnTo>
                    <a:pt x="580" y="1"/>
                  </a:lnTo>
                  <a:lnTo>
                    <a:pt x="613" y="0"/>
                  </a:lnTo>
                  <a:lnTo>
                    <a:pt x="646" y="0"/>
                  </a:lnTo>
                  <a:lnTo>
                    <a:pt x="680" y="0"/>
                  </a:lnTo>
                  <a:lnTo>
                    <a:pt x="713" y="1"/>
                  </a:lnTo>
                  <a:lnTo>
                    <a:pt x="745" y="3"/>
                  </a:lnTo>
                  <a:lnTo>
                    <a:pt x="777" y="5"/>
                  </a:lnTo>
                  <a:lnTo>
                    <a:pt x="808" y="8"/>
                  </a:lnTo>
                  <a:lnTo>
                    <a:pt x="839" y="11"/>
                  </a:lnTo>
                  <a:lnTo>
                    <a:pt x="868" y="14"/>
                  </a:lnTo>
                  <a:lnTo>
                    <a:pt x="898" y="19"/>
                  </a:lnTo>
                  <a:lnTo>
                    <a:pt x="927" y="23"/>
                  </a:lnTo>
                  <a:lnTo>
                    <a:pt x="955" y="29"/>
                  </a:lnTo>
                  <a:lnTo>
                    <a:pt x="982" y="35"/>
                  </a:lnTo>
                  <a:lnTo>
                    <a:pt x="1007" y="41"/>
                  </a:lnTo>
                  <a:lnTo>
                    <a:pt x="1033" y="48"/>
                  </a:lnTo>
                  <a:lnTo>
                    <a:pt x="1058" y="55"/>
                  </a:lnTo>
                  <a:lnTo>
                    <a:pt x="1081" y="62"/>
                  </a:lnTo>
                  <a:lnTo>
                    <a:pt x="1103" y="71"/>
                  </a:lnTo>
                  <a:lnTo>
                    <a:pt x="1125" y="79"/>
                  </a:lnTo>
                  <a:lnTo>
                    <a:pt x="1145" y="88"/>
                  </a:lnTo>
                  <a:lnTo>
                    <a:pt x="1165" y="97"/>
                  </a:lnTo>
                  <a:lnTo>
                    <a:pt x="1182" y="107"/>
                  </a:lnTo>
                  <a:lnTo>
                    <a:pt x="1199" y="117"/>
                  </a:lnTo>
                  <a:lnTo>
                    <a:pt x="1215" y="126"/>
                  </a:lnTo>
                  <a:lnTo>
                    <a:pt x="1228" y="137"/>
                  </a:lnTo>
                  <a:lnTo>
                    <a:pt x="1242" y="148"/>
                  </a:lnTo>
                  <a:lnTo>
                    <a:pt x="1253" y="159"/>
                  </a:lnTo>
                  <a:lnTo>
                    <a:pt x="1263" y="171"/>
                  </a:lnTo>
                  <a:lnTo>
                    <a:pt x="1272" y="182"/>
                  </a:lnTo>
                  <a:lnTo>
                    <a:pt x="1280" y="193"/>
                  </a:lnTo>
                  <a:lnTo>
                    <a:pt x="1285" y="206"/>
                  </a:lnTo>
                  <a:lnTo>
                    <a:pt x="1289" y="217"/>
                  </a:lnTo>
                  <a:lnTo>
                    <a:pt x="1291" y="229"/>
                  </a:lnTo>
                  <a:lnTo>
                    <a:pt x="1292" y="242"/>
                  </a:lnTo>
                  <a:close/>
                </a:path>
              </a:pathLst>
            </a:custGeom>
            <a:solidFill>
              <a:srgbClr val="E2B6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3" name="Freeform 35"/>
            <p:cNvSpPr>
              <a:spLocks/>
            </p:cNvSpPr>
            <p:nvPr/>
          </p:nvSpPr>
          <p:spPr bwMode="auto">
            <a:xfrm>
              <a:off x="2794" y="1120"/>
              <a:ext cx="83" cy="165"/>
            </a:xfrm>
            <a:custGeom>
              <a:avLst/>
              <a:gdLst/>
              <a:ahLst/>
              <a:cxnLst>
                <a:cxn ang="0">
                  <a:pos x="651" y="1256"/>
                </a:cxn>
                <a:cxn ang="0">
                  <a:pos x="641" y="1227"/>
                </a:cxn>
                <a:cxn ang="0">
                  <a:pos x="632" y="1197"/>
                </a:cxn>
                <a:cxn ang="0">
                  <a:pos x="623" y="1166"/>
                </a:cxn>
                <a:cxn ang="0">
                  <a:pos x="613" y="1134"/>
                </a:cxn>
                <a:cxn ang="0">
                  <a:pos x="596" y="1066"/>
                </a:cxn>
                <a:cxn ang="0">
                  <a:pos x="580" y="997"/>
                </a:cxn>
                <a:cxn ang="0">
                  <a:pos x="567" y="926"/>
                </a:cxn>
                <a:cxn ang="0">
                  <a:pos x="554" y="855"/>
                </a:cxn>
                <a:cxn ang="0">
                  <a:pos x="542" y="784"/>
                </a:cxn>
                <a:cxn ang="0">
                  <a:pos x="532" y="716"/>
                </a:cxn>
                <a:cxn ang="0">
                  <a:pos x="523" y="652"/>
                </a:cxn>
                <a:cxn ang="0">
                  <a:pos x="515" y="592"/>
                </a:cxn>
                <a:cxn ang="0">
                  <a:pos x="508" y="538"/>
                </a:cxn>
                <a:cxn ang="0">
                  <a:pos x="503" y="491"/>
                </a:cxn>
                <a:cxn ang="0">
                  <a:pos x="499" y="452"/>
                </a:cxn>
                <a:cxn ang="0">
                  <a:pos x="496" y="423"/>
                </a:cxn>
                <a:cxn ang="0">
                  <a:pos x="494" y="405"/>
                </a:cxn>
                <a:cxn ang="0">
                  <a:pos x="494" y="399"/>
                </a:cxn>
                <a:cxn ang="0">
                  <a:pos x="32" y="0"/>
                </a:cxn>
                <a:cxn ang="0">
                  <a:pos x="16" y="80"/>
                </a:cxn>
                <a:cxn ang="0">
                  <a:pos x="5" y="160"/>
                </a:cxn>
                <a:cxn ang="0">
                  <a:pos x="0" y="238"/>
                </a:cxn>
                <a:cxn ang="0">
                  <a:pos x="1" y="314"/>
                </a:cxn>
                <a:cxn ang="0">
                  <a:pos x="7" y="389"/>
                </a:cxn>
                <a:cxn ang="0">
                  <a:pos x="19" y="463"/>
                </a:cxn>
                <a:cxn ang="0">
                  <a:pos x="34" y="534"/>
                </a:cxn>
                <a:cxn ang="0">
                  <a:pos x="53" y="603"/>
                </a:cxn>
                <a:cxn ang="0">
                  <a:pos x="76" y="669"/>
                </a:cxn>
                <a:cxn ang="0">
                  <a:pos x="102" y="733"/>
                </a:cxn>
                <a:cxn ang="0">
                  <a:pos x="131" y="795"/>
                </a:cxn>
                <a:cxn ang="0">
                  <a:pos x="162" y="855"/>
                </a:cxn>
                <a:cxn ang="0">
                  <a:pos x="195" y="912"/>
                </a:cxn>
                <a:cxn ang="0">
                  <a:pos x="230" y="965"/>
                </a:cxn>
                <a:cxn ang="0">
                  <a:pos x="265" y="1016"/>
                </a:cxn>
                <a:cxn ang="0">
                  <a:pos x="302" y="1062"/>
                </a:cxn>
                <a:cxn ang="0">
                  <a:pos x="338" y="1106"/>
                </a:cxn>
                <a:cxn ang="0">
                  <a:pos x="375" y="1146"/>
                </a:cxn>
                <a:cxn ang="0">
                  <a:pos x="411" y="1184"/>
                </a:cxn>
                <a:cxn ang="0">
                  <a:pos x="446" y="1215"/>
                </a:cxn>
                <a:cxn ang="0">
                  <a:pos x="480" y="1244"/>
                </a:cxn>
                <a:cxn ang="0">
                  <a:pos x="511" y="1269"/>
                </a:cxn>
                <a:cxn ang="0">
                  <a:pos x="541" y="1290"/>
                </a:cxn>
                <a:cxn ang="0">
                  <a:pos x="569" y="1305"/>
                </a:cxn>
                <a:cxn ang="0">
                  <a:pos x="594" y="1316"/>
                </a:cxn>
                <a:cxn ang="0">
                  <a:pos x="615" y="1324"/>
                </a:cxn>
                <a:cxn ang="0">
                  <a:pos x="633" y="1325"/>
                </a:cxn>
                <a:cxn ang="0">
                  <a:pos x="646" y="1322"/>
                </a:cxn>
                <a:cxn ang="0">
                  <a:pos x="655" y="1313"/>
                </a:cxn>
                <a:cxn ang="0">
                  <a:pos x="660" y="1300"/>
                </a:cxn>
                <a:cxn ang="0">
                  <a:pos x="658" y="1280"/>
                </a:cxn>
                <a:cxn ang="0">
                  <a:pos x="651" y="1256"/>
                </a:cxn>
              </a:cxnLst>
              <a:rect l="0" t="0" r="r" b="b"/>
              <a:pathLst>
                <a:path w="660" h="1325">
                  <a:moveTo>
                    <a:pt x="651" y="1256"/>
                  </a:moveTo>
                  <a:lnTo>
                    <a:pt x="641" y="1227"/>
                  </a:lnTo>
                  <a:lnTo>
                    <a:pt x="632" y="1197"/>
                  </a:lnTo>
                  <a:lnTo>
                    <a:pt x="623" y="1166"/>
                  </a:lnTo>
                  <a:lnTo>
                    <a:pt x="613" y="1134"/>
                  </a:lnTo>
                  <a:lnTo>
                    <a:pt x="596" y="1066"/>
                  </a:lnTo>
                  <a:lnTo>
                    <a:pt x="580" y="997"/>
                  </a:lnTo>
                  <a:lnTo>
                    <a:pt x="567" y="926"/>
                  </a:lnTo>
                  <a:lnTo>
                    <a:pt x="554" y="855"/>
                  </a:lnTo>
                  <a:lnTo>
                    <a:pt x="542" y="784"/>
                  </a:lnTo>
                  <a:lnTo>
                    <a:pt x="532" y="716"/>
                  </a:lnTo>
                  <a:lnTo>
                    <a:pt x="523" y="652"/>
                  </a:lnTo>
                  <a:lnTo>
                    <a:pt x="515" y="592"/>
                  </a:lnTo>
                  <a:lnTo>
                    <a:pt x="508" y="538"/>
                  </a:lnTo>
                  <a:lnTo>
                    <a:pt x="503" y="491"/>
                  </a:lnTo>
                  <a:lnTo>
                    <a:pt x="499" y="452"/>
                  </a:lnTo>
                  <a:lnTo>
                    <a:pt x="496" y="423"/>
                  </a:lnTo>
                  <a:lnTo>
                    <a:pt x="494" y="405"/>
                  </a:lnTo>
                  <a:lnTo>
                    <a:pt x="494" y="399"/>
                  </a:lnTo>
                  <a:lnTo>
                    <a:pt x="32" y="0"/>
                  </a:lnTo>
                  <a:lnTo>
                    <a:pt x="16" y="80"/>
                  </a:lnTo>
                  <a:lnTo>
                    <a:pt x="5" y="160"/>
                  </a:lnTo>
                  <a:lnTo>
                    <a:pt x="0" y="238"/>
                  </a:lnTo>
                  <a:lnTo>
                    <a:pt x="1" y="314"/>
                  </a:lnTo>
                  <a:lnTo>
                    <a:pt x="7" y="389"/>
                  </a:lnTo>
                  <a:lnTo>
                    <a:pt x="19" y="463"/>
                  </a:lnTo>
                  <a:lnTo>
                    <a:pt x="34" y="534"/>
                  </a:lnTo>
                  <a:lnTo>
                    <a:pt x="53" y="603"/>
                  </a:lnTo>
                  <a:lnTo>
                    <a:pt x="76" y="669"/>
                  </a:lnTo>
                  <a:lnTo>
                    <a:pt x="102" y="733"/>
                  </a:lnTo>
                  <a:lnTo>
                    <a:pt x="131" y="795"/>
                  </a:lnTo>
                  <a:lnTo>
                    <a:pt x="162" y="855"/>
                  </a:lnTo>
                  <a:lnTo>
                    <a:pt x="195" y="912"/>
                  </a:lnTo>
                  <a:lnTo>
                    <a:pt x="230" y="965"/>
                  </a:lnTo>
                  <a:lnTo>
                    <a:pt x="265" y="1016"/>
                  </a:lnTo>
                  <a:lnTo>
                    <a:pt x="302" y="1062"/>
                  </a:lnTo>
                  <a:lnTo>
                    <a:pt x="338" y="1106"/>
                  </a:lnTo>
                  <a:lnTo>
                    <a:pt x="375" y="1146"/>
                  </a:lnTo>
                  <a:lnTo>
                    <a:pt x="411" y="1184"/>
                  </a:lnTo>
                  <a:lnTo>
                    <a:pt x="446" y="1215"/>
                  </a:lnTo>
                  <a:lnTo>
                    <a:pt x="480" y="1244"/>
                  </a:lnTo>
                  <a:lnTo>
                    <a:pt x="511" y="1269"/>
                  </a:lnTo>
                  <a:lnTo>
                    <a:pt x="541" y="1290"/>
                  </a:lnTo>
                  <a:lnTo>
                    <a:pt x="569" y="1305"/>
                  </a:lnTo>
                  <a:lnTo>
                    <a:pt x="594" y="1316"/>
                  </a:lnTo>
                  <a:lnTo>
                    <a:pt x="615" y="1324"/>
                  </a:lnTo>
                  <a:lnTo>
                    <a:pt x="633" y="1325"/>
                  </a:lnTo>
                  <a:lnTo>
                    <a:pt x="646" y="1322"/>
                  </a:lnTo>
                  <a:lnTo>
                    <a:pt x="655" y="1313"/>
                  </a:lnTo>
                  <a:lnTo>
                    <a:pt x="660" y="1300"/>
                  </a:lnTo>
                  <a:lnTo>
                    <a:pt x="658" y="1280"/>
                  </a:lnTo>
                  <a:lnTo>
                    <a:pt x="651" y="1256"/>
                  </a:lnTo>
                  <a:close/>
                </a:path>
              </a:pathLst>
            </a:custGeom>
            <a:solidFill>
              <a:srgbClr val="6C48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4" name="Freeform 36"/>
            <p:cNvSpPr>
              <a:spLocks/>
            </p:cNvSpPr>
            <p:nvPr/>
          </p:nvSpPr>
          <p:spPr bwMode="auto">
            <a:xfrm>
              <a:off x="2640" y="1336"/>
              <a:ext cx="114" cy="38"/>
            </a:xfrm>
            <a:custGeom>
              <a:avLst/>
              <a:gdLst/>
              <a:ahLst/>
              <a:cxnLst>
                <a:cxn ang="0">
                  <a:pos x="891" y="154"/>
                </a:cxn>
                <a:cxn ang="0">
                  <a:pos x="836" y="98"/>
                </a:cxn>
                <a:cxn ang="0">
                  <a:pos x="778" y="56"/>
                </a:cxn>
                <a:cxn ang="0">
                  <a:pos x="718" y="26"/>
                </a:cxn>
                <a:cxn ang="0">
                  <a:pos x="655" y="8"/>
                </a:cxn>
                <a:cxn ang="0">
                  <a:pos x="590" y="0"/>
                </a:cxn>
                <a:cxn ang="0">
                  <a:pos x="525" y="1"/>
                </a:cxn>
                <a:cxn ang="0">
                  <a:pos x="460" y="11"/>
                </a:cxn>
                <a:cxn ang="0">
                  <a:pos x="395" y="28"/>
                </a:cxn>
                <a:cxn ang="0">
                  <a:pos x="331" y="52"/>
                </a:cxn>
                <a:cxn ang="0">
                  <a:pos x="269" y="82"/>
                </a:cxn>
                <a:cxn ang="0">
                  <a:pos x="211" y="116"/>
                </a:cxn>
                <a:cxn ang="0">
                  <a:pos x="156" y="154"/>
                </a:cxn>
                <a:cxn ang="0">
                  <a:pos x="105" y="195"/>
                </a:cxn>
                <a:cxn ang="0">
                  <a:pos x="58" y="237"/>
                </a:cxn>
                <a:cxn ang="0">
                  <a:pos x="18" y="282"/>
                </a:cxn>
                <a:cxn ang="0">
                  <a:pos x="20" y="285"/>
                </a:cxn>
                <a:cxn ang="0">
                  <a:pos x="64" y="250"/>
                </a:cxn>
                <a:cxn ang="0">
                  <a:pos x="112" y="217"/>
                </a:cxn>
                <a:cxn ang="0">
                  <a:pos x="163" y="186"/>
                </a:cxn>
                <a:cxn ang="0">
                  <a:pos x="218" y="158"/>
                </a:cxn>
                <a:cxn ang="0">
                  <a:pos x="275" y="133"/>
                </a:cxn>
                <a:cxn ang="0">
                  <a:pos x="334" y="112"/>
                </a:cxn>
                <a:cxn ang="0">
                  <a:pos x="395" y="95"/>
                </a:cxn>
                <a:cxn ang="0">
                  <a:pos x="456" y="83"/>
                </a:cxn>
                <a:cxn ang="0">
                  <a:pos x="519" y="76"/>
                </a:cxn>
                <a:cxn ang="0">
                  <a:pos x="583" y="74"/>
                </a:cxn>
                <a:cxn ang="0">
                  <a:pos x="646" y="79"/>
                </a:cxn>
                <a:cxn ang="0">
                  <a:pos x="708" y="89"/>
                </a:cxn>
                <a:cxn ang="0">
                  <a:pos x="769" y="108"/>
                </a:cxn>
                <a:cxn ang="0">
                  <a:pos x="830" y="133"/>
                </a:cxn>
                <a:cxn ang="0">
                  <a:pos x="887" y="166"/>
                </a:cxn>
              </a:cxnLst>
              <a:rect l="0" t="0" r="r" b="b"/>
              <a:pathLst>
                <a:path w="916" h="303">
                  <a:moveTo>
                    <a:pt x="916" y="187"/>
                  </a:moveTo>
                  <a:lnTo>
                    <a:pt x="891" y="154"/>
                  </a:lnTo>
                  <a:lnTo>
                    <a:pt x="864" y="124"/>
                  </a:lnTo>
                  <a:lnTo>
                    <a:pt x="836" y="98"/>
                  </a:lnTo>
                  <a:lnTo>
                    <a:pt x="808" y="76"/>
                  </a:lnTo>
                  <a:lnTo>
                    <a:pt x="778" y="56"/>
                  </a:lnTo>
                  <a:lnTo>
                    <a:pt x="749" y="40"/>
                  </a:lnTo>
                  <a:lnTo>
                    <a:pt x="718" y="26"/>
                  </a:lnTo>
                  <a:lnTo>
                    <a:pt x="687" y="16"/>
                  </a:lnTo>
                  <a:lnTo>
                    <a:pt x="655" y="8"/>
                  </a:lnTo>
                  <a:lnTo>
                    <a:pt x="623" y="3"/>
                  </a:lnTo>
                  <a:lnTo>
                    <a:pt x="590" y="0"/>
                  </a:lnTo>
                  <a:lnTo>
                    <a:pt x="558" y="0"/>
                  </a:lnTo>
                  <a:lnTo>
                    <a:pt x="525" y="1"/>
                  </a:lnTo>
                  <a:lnTo>
                    <a:pt x="492" y="5"/>
                  </a:lnTo>
                  <a:lnTo>
                    <a:pt x="460" y="11"/>
                  </a:lnTo>
                  <a:lnTo>
                    <a:pt x="427" y="18"/>
                  </a:lnTo>
                  <a:lnTo>
                    <a:pt x="395" y="28"/>
                  </a:lnTo>
                  <a:lnTo>
                    <a:pt x="363" y="40"/>
                  </a:lnTo>
                  <a:lnTo>
                    <a:pt x="331" y="52"/>
                  </a:lnTo>
                  <a:lnTo>
                    <a:pt x="300" y="66"/>
                  </a:lnTo>
                  <a:lnTo>
                    <a:pt x="269" y="82"/>
                  </a:lnTo>
                  <a:lnTo>
                    <a:pt x="240" y="98"/>
                  </a:lnTo>
                  <a:lnTo>
                    <a:pt x="211" y="116"/>
                  </a:lnTo>
                  <a:lnTo>
                    <a:pt x="183" y="134"/>
                  </a:lnTo>
                  <a:lnTo>
                    <a:pt x="156" y="154"/>
                  </a:lnTo>
                  <a:lnTo>
                    <a:pt x="129" y="175"/>
                  </a:lnTo>
                  <a:lnTo>
                    <a:pt x="105" y="195"/>
                  </a:lnTo>
                  <a:lnTo>
                    <a:pt x="81" y="217"/>
                  </a:lnTo>
                  <a:lnTo>
                    <a:pt x="58" y="237"/>
                  </a:lnTo>
                  <a:lnTo>
                    <a:pt x="38" y="260"/>
                  </a:lnTo>
                  <a:lnTo>
                    <a:pt x="18" y="282"/>
                  </a:lnTo>
                  <a:lnTo>
                    <a:pt x="0" y="303"/>
                  </a:lnTo>
                  <a:lnTo>
                    <a:pt x="20" y="285"/>
                  </a:lnTo>
                  <a:lnTo>
                    <a:pt x="42" y="267"/>
                  </a:lnTo>
                  <a:lnTo>
                    <a:pt x="64" y="250"/>
                  </a:lnTo>
                  <a:lnTo>
                    <a:pt x="88" y="233"/>
                  </a:lnTo>
                  <a:lnTo>
                    <a:pt x="112" y="217"/>
                  </a:lnTo>
                  <a:lnTo>
                    <a:pt x="138" y="201"/>
                  </a:lnTo>
                  <a:lnTo>
                    <a:pt x="163" y="186"/>
                  </a:lnTo>
                  <a:lnTo>
                    <a:pt x="191" y="172"/>
                  </a:lnTo>
                  <a:lnTo>
                    <a:pt x="218" y="158"/>
                  </a:lnTo>
                  <a:lnTo>
                    <a:pt x="247" y="145"/>
                  </a:lnTo>
                  <a:lnTo>
                    <a:pt x="275" y="133"/>
                  </a:lnTo>
                  <a:lnTo>
                    <a:pt x="304" y="122"/>
                  </a:lnTo>
                  <a:lnTo>
                    <a:pt x="334" y="112"/>
                  </a:lnTo>
                  <a:lnTo>
                    <a:pt x="365" y="103"/>
                  </a:lnTo>
                  <a:lnTo>
                    <a:pt x="395" y="95"/>
                  </a:lnTo>
                  <a:lnTo>
                    <a:pt x="426" y="88"/>
                  </a:lnTo>
                  <a:lnTo>
                    <a:pt x="456" y="83"/>
                  </a:lnTo>
                  <a:lnTo>
                    <a:pt x="488" y="78"/>
                  </a:lnTo>
                  <a:lnTo>
                    <a:pt x="519" y="76"/>
                  </a:lnTo>
                  <a:lnTo>
                    <a:pt x="551" y="74"/>
                  </a:lnTo>
                  <a:lnTo>
                    <a:pt x="583" y="74"/>
                  </a:lnTo>
                  <a:lnTo>
                    <a:pt x="614" y="76"/>
                  </a:lnTo>
                  <a:lnTo>
                    <a:pt x="646" y="79"/>
                  </a:lnTo>
                  <a:lnTo>
                    <a:pt x="678" y="83"/>
                  </a:lnTo>
                  <a:lnTo>
                    <a:pt x="708" y="89"/>
                  </a:lnTo>
                  <a:lnTo>
                    <a:pt x="739" y="97"/>
                  </a:lnTo>
                  <a:lnTo>
                    <a:pt x="769" y="108"/>
                  </a:lnTo>
                  <a:lnTo>
                    <a:pt x="800" y="119"/>
                  </a:lnTo>
                  <a:lnTo>
                    <a:pt x="830" y="133"/>
                  </a:lnTo>
                  <a:lnTo>
                    <a:pt x="859" y="149"/>
                  </a:lnTo>
                  <a:lnTo>
                    <a:pt x="887" y="166"/>
                  </a:lnTo>
                  <a:lnTo>
                    <a:pt x="916" y="18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5" name="Freeform 37"/>
            <p:cNvSpPr>
              <a:spLocks/>
            </p:cNvSpPr>
            <p:nvPr/>
          </p:nvSpPr>
          <p:spPr bwMode="auto">
            <a:xfrm>
              <a:off x="2977" y="1334"/>
              <a:ext cx="115" cy="36"/>
            </a:xfrm>
            <a:custGeom>
              <a:avLst/>
              <a:gdLst/>
              <a:ahLst/>
              <a:cxnLst>
                <a:cxn ang="0">
                  <a:pos x="25" y="166"/>
                </a:cxn>
                <a:cxn ang="0">
                  <a:pos x="77" y="109"/>
                </a:cxn>
                <a:cxn ang="0">
                  <a:pos x="133" y="65"/>
                </a:cxn>
                <a:cxn ang="0">
                  <a:pos x="192" y="33"/>
                </a:cxn>
                <a:cxn ang="0">
                  <a:pos x="255" y="12"/>
                </a:cxn>
                <a:cxn ang="0">
                  <a:pos x="319" y="2"/>
                </a:cxn>
                <a:cxn ang="0">
                  <a:pos x="385" y="1"/>
                </a:cxn>
                <a:cxn ang="0">
                  <a:pos x="450" y="8"/>
                </a:cxn>
                <a:cxn ang="0">
                  <a:pos x="515" y="24"/>
                </a:cxn>
                <a:cxn ang="0">
                  <a:pos x="580" y="46"/>
                </a:cxn>
                <a:cxn ang="0">
                  <a:pos x="642" y="73"/>
                </a:cxn>
                <a:cxn ang="0">
                  <a:pos x="702" y="106"/>
                </a:cxn>
                <a:cxn ang="0">
                  <a:pos x="759" y="142"/>
                </a:cxn>
                <a:cxn ang="0">
                  <a:pos x="812" y="181"/>
                </a:cxn>
                <a:cxn ang="0">
                  <a:pos x="859" y="223"/>
                </a:cxn>
                <a:cxn ang="0">
                  <a:pos x="901" y="265"/>
                </a:cxn>
                <a:cxn ang="0">
                  <a:pos x="898" y="269"/>
                </a:cxn>
                <a:cxn ang="0">
                  <a:pos x="853" y="235"/>
                </a:cxn>
                <a:cxn ang="0">
                  <a:pos x="804" y="203"/>
                </a:cxn>
                <a:cxn ang="0">
                  <a:pos x="752" y="174"/>
                </a:cxn>
                <a:cxn ang="0">
                  <a:pos x="696" y="147"/>
                </a:cxn>
                <a:cxn ang="0">
                  <a:pos x="639" y="125"/>
                </a:cxn>
                <a:cxn ang="0">
                  <a:pos x="579" y="105"/>
                </a:cxn>
                <a:cxn ang="0">
                  <a:pos x="517" y="91"/>
                </a:cxn>
                <a:cxn ang="0">
                  <a:pos x="456" y="80"/>
                </a:cxn>
                <a:cxn ang="0">
                  <a:pos x="392" y="75"/>
                </a:cxn>
                <a:cxn ang="0">
                  <a:pos x="329" y="76"/>
                </a:cxn>
                <a:cxn ang="0">
                  <a:pos x="266" y="82"/>
                </a:cxn>
                <a:cxn ang="0">
                  <a:pos x="205" y="96"/>
                </a:cxn>
                <a:cxn ang="0">
                  <a:pos x="144" y="116"/>
                </a:cxn>
                <a:cxn ang="0">
                  <a:pos x="84" y="143"/>
                </a:cxn>
                <a:cxn ang="0">
                  <a:pos x="28" y="179"/>
                </a:cxn>
              </a:cxnLst>
              <a:rect l="0" t="0" r="r" b="b"/>
              <a:pathLst>
                <a:path w="920" h="285">
                  <a:moveTo>
                    <a:pt x="0" y="200"/>
                  </a:moveTo>
                  <a:lnTo>
                    <a:pt x="25" y="166"/>
                  </a:lnTo>
                  <a:lnTo>
                    <a:pt x="50" y="136"/>
                  </a:lnTo>
                  <a:lnTo>
                    <a:pt x="77" y="109"/>
                  </a:lnTo>
                  <a:lnTo>
                    <a:pt x="104" y="86"/>
                  </a:lnTo>
                  <a:lnTo>
                    <a:pt x="133" y="65"/>
                  </a:lnTo>
                  <a:lnTo>
                    <a:pt x="162" y="47"/>
                  </a:lnTo>
                  <a:lnTo>
                    <a:pt x="192" y="33"/>
                  </a:lnTo>
                  <a:lnTo>
                    <a:pt x="223" y="22"/>
                  </a:lnTo>
                  <a:lnTo>
                    <a:pt x="255" y="12"/>
                  </a:lnTo>
                  <a:lnTo>
                    <a:pt x="287" y="6"/>
                  </a:lnTo>
                  <a:lnTo>
                    <a:pt x="319" y="2"/>
                  </a:lnTo>
                  <a:lnTo>
                    <a:pt x="352" y="0"/>
                  </a:lnTo>
                  <a:lnTo>
                    <a:pt x="385" y="1"/>
                  </a:lnTo>
                  <a:lnTo>
                    <a:pt x="418" y="4"/>
                  </a:lnTo>
                  <a:lnTo>
                    <a:pt x="450" y="8"/>
                  </a:lnTo>
                  <a:lnTo>
                    <a:pt x="483" y="16"/>
                  </a:lnTo>
                  <a:lnTo>
                    <a:pt x="515" y="24"/>
                  </a:lnTo>
                  <a:lnTo>
                    <a:pt x="548" y="34"/>
                  </a:lnTo>
                  <a:lnTo>
                    <a:pt x="580" y="46"/>
                  </a:lnTo>
                  <a:lnTo>
                    <a:pt x="611" y="59"/>
                  </a:lnTo>
                  <a:lnTo>
                    <a:pt x="642" y="73"/>
                  </a:lnTo>
                  <a:lnTo>
                    <a:pt x="673" y="89"/>
                  </a:lnTo>
                  <a:lnTo>
                    <a:pt x="702" y="106"/>
                  </a:lnTo>
                  <a:lnTo>
                    <a:pt x="731" y="124"/>
                  </a:lnTo>
                  <a:lnTo>
                    <a:pt x="759" y="142"/>
                  </a:lnTo>
                  <a:lnTo>
                    <a:pt x="786" y="162"/>
                  </a:lnTo>
                  <a:lnTo>
                    <a:pt x="812" y="181"/>
                  </a:lnTo>
                  <a:lnTo>
                    <a:pt x="835" y="202"/>
                  </a:lnTo>
                  <a:lnTo>
                    <a:pt x="859" y="223"/>
                  </a:lnTo>
                  <a:lnTo>
                    <a:pt x="880" y="243"/>
                  </a:lnTo>
                  <a:lnTo>
                    <a:pt x="901" y="265"/>
                  </a:lnTo>
                  <a:lnTo>
                    <a:pt x="920" y="285"/>
                  </a:lnTo>
                  <a:lnTo>
                    <a:pt x="898" y="269"/>
                  </a:lnTo>
                  <a:lnTo>
                    <a:pt x="876" y="251"/>
                  </a:lnTo>
                  <a:lnTo>
                    <a:pt x="853" y="235"/>
                  </a:lnTo>
                  <a:lnTo>
                    <a:pt x="829" y="218"/>
                  </a:lnTo>
                  <a:lnTo>
                    <a:pt x="804" y="203"/>
                  </a:lnTo>
                  <a:lnTo>
                    <a:pt x="779" y="189"/>
                  </a:lnTo>
                  <a:lnTo>
                    <a:pt x="752" y="174"/>
                  </a:lnTo>
                  <a:lnTo>
                    <a:pt x="724" y="161"/>
                  </a:lnTo>
                  <a:lnTo>
                    <a:pt x="696" y="147"/>
                  </a:lnTo>
                  <a:lnTo>
                    <a:pt x="668" y="136"/>
                  </a:lnTo>
                  <a:lnTo>
                    <a:pt x="639" y="125"/>
                  </a:lnTo>
                  <a:lnTo>
                    <a:pt x="609" y="114"/>
                  </a:lnTo>
                  <a:lnTo>
                    <a:pt x="579" y="105"/>
                  </a:lnTo>
                  <a:lnTo>
                    <a:pt x="548" y="98"/>
                  </a:lnTo>
                  <a:lnTo>
                    <a:pt x="517" y="91"/>
                  </a:lnTo>
                  <a:lnTo>
                    <a:pt x="486" y="85"/>
                  </a:lnTo>
                  <a:lnTo>
                    <a:pt x="456" y="80"/>
                  </a:lnTo>
                  <a:lnTo>
                    <a:pt x="424" y="77"/>
                  </a:lnTo>
                  <a:lnTo>
                    <a:pt x="392" y="75"/>
                  </a:lnTo>
                  <a:lnTo>
                    <a:pt x="361" y="75"/>
                  </a:lnTo>
                  <a:lnTo>
                    <a:pt x="329" y="76"/>
                  </a:lnTo>
                  <a:lnTo>
                    <a:pt x="297" y="78"/>
                  </a:lnTo>
                  <a:lnTo>
                    <a:pt x="266" y="82"/>
                  </a:lnTo>
                  <a:lnTo>
                    <a:pt x="235" y="89"/>
                  </a:lnTo>
                  <a:lnTo>
                    <a:pt x="205" y="96"/>
                  </a:lnTo>
                  <a:lnTo>
                    <a:pt x="174" y="105"/>
                  </a:lnTo>
                  <a:lnTo>
                    <a:pt x="144" y="116"/>
                  </a:lnTo>
                  <a:lnTo>
                    <a:pt x="114" y="129"/>
                  </a:lnTo>
                  <a:lnTo>
                    <a:pt x="84" y="143"/>
                  </a:lnTo>
                  <a:lnTo>
                    <a:pt x="55" y="161"/>
                  </a:lnTo>
                  <a:lnTo>
                    <a:pt x="28" y="179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6" name="Freeform 38"/>
            <p:cNvSpPr>
              <a:spLocks/>
            </p:cNvSpPr>
            <p:nvPr/>
          </p:nvSpPr>
          <p:spPr bwMode="auto">
            <a:xfrm>
              <a:off x="2726" y="1678"/>
              <a:ext cx="274" cy="125"/>
            </a:xfrm>
            <a:custGeom>
              <a:avLst/>
              <a:gdLst/>
              <a:ahLst/>
              <a:cxnLst>
                <a:cxn ang="0">
                  <a:pos x="2190" y="227"/>
                </a:cxn>
                <a:cxn ang="0">
                  <a:pos x="2188" y="315"/>
                </a:cxn>
                <a:cxn ang="0">
                  <a:pos x="2174" y="400"/>
                </a:cxn>
                <a:cxn ang="0">
                  <a:pos x="2148" y="480"/>
                </a:cxn>
                <a:cxn ang="0">
                  <a:pos x="2112" y="555"/>
                </a:cxn>
                <a:cxn ang="0">
                  <a:pos x="2066" y="625"/>
                </a:cxn>
                <a:cxn ang="0">
                  <a:pos x="2009" y="690"/>
                </a:cxn>
                <a:cxn ang="0">
                  <a:pos x="1943" y="750"/>
                </a:cxn>
                <a:cxn ang="0">
                  <a:pos x="1869" y="804"/>
                </a:cxn>
                <a:cxn ang="0">
                  <a:pos x="1787" y="851"/>
                </a:cxn>
                <a:cxn ang="0">
                  <a:pos x="1696" y="893"/>
                </a:cxn>
                <a:cxn ang="0">
                  <a:pos x="1599" y="928"/>
                </a:cxn>
                <a:cxn ang="0">
                  <a:pos x="1495" y="957"/>
                </a:cxn>
                <a:cxn ang="0">
                  <a:pos x="1384" y="979"/>
                </a:cxn>
                <a:cxn ang="0">
                  <a:pos x="1267" y="993"/>
                </a:cxn>
                <a:cxn ang="0">
                  <a:pos x="1146" y="1000"/>
                </a:cxn>
                <a:cxn ang="0">
                  <a:pos x="1018" y="1000"/>
                </a:cxn>
                <a:cxn ang="0">
                  <a:pos x="894" y="991"/>
                </a:cxn>
                <a:cxn ang="0">
                  <a:pos x="776" y="974"/>
                </a:cxn>
                <a:cxn ang="0">
                  <a:pos x="664" y="949"/>
                </a:cxn>
                <a:cxn ang="0">
                  <a:pos x="560" y="916"/>
                </a:cxn>
                <a:cxn ang="0">
                  <a:pos x="463" y="876"/>
                </a:cxn>
                <a:cxn ang="0">
                  <a:pos x="376" y="829"/>
                </a:cxn>
                <a:cxn ang="0">
                  <a:pos x="295" y="777"/>
                </a:cxn>
                <a:cxn ang="0">
                  <a:pos x="224" y="719"/>
                </a:cxn>
                <a:cxn ang="0">
                  <a:pos x="162" y="657"/>
                </a:cxn>
                <a:cxn ang="0">
                  <a:pos x="109" y="590"/>
                </a:cxn>
                <a:cxn ang="0">
                  <a:pos x="67" y="520"/>
                </a:cxn>
                <a:cxn ang="0">
                  <a:pos x="34" y="446"/>
                </a:cxn>
                <a:cxn ang="0">
                  <a:pos x="12" y="370"/>
                </a:cxn>
                <a:cxn ang="0">
                  <a:pos x="1" y="292"/>
                </a:cxn>
                <a:cxn ang="0">
                  <a:pos x="2" y="211"/>
                </a:cxn>
                <a:cxn ang="0">
                  <a:pos x="15" y="148"/>
                </a:cxn>
                <a:cxn ang="0">
                  <a:pos x="68" y="108"/>
                </a:cxn>
                <a:cxn ang="0">
                  <a:pos x="159" y="75"/>
                </a:cxn>
                <a:cxn ang="0">
                  <a:pos x="285" y="49"/>
                </a:cxn>
                <a:cxn ang="0">
                  <a:pos x="438" y="28"/>
                </a:cxn>
                <a:cxn ang="0">
                  <a:pos x="612" y="13"/>
                </a:cxn>
                <a:cxn ang="0">
                  <a:pos x="802" y="4"/>
                </a:cxn>
                <a:cxn ang="0">
                  <a:pos x="1001" y="0"/>
                </a:cxn>
                <a:cxn ang="0">
                  <a:pos x="1202" y="3"/>
                </a:cxn>
                <a:cxn ang="0">
                  <a:pos x="1400" y="10"/>
                </a:cxn>
                <a:cxn ang="0">
                  <a:pos x="1589" y="24"/>
                </a:cxn>
                <a:cxn ang="0">
                  <a:pos x="1762" y="41"/>
                </a:cxn>
                <a:cxn ang="0">
                  <a:pos x="1914" y="64"/>
                </a:cxn>
                <a:cxn ang="0">
                  <a:pos x="2038" y="92"/>
                </a:cxn>
                <a:cxn ang="0">
                  <a:pos x="2128" y="125"/>
                </a:cxn>
                <a:cxn ang="0">
                  <a:pos x="2179" y="161"/>
                </a:cxn>
              </a:cxnLst>
              <a:rect l="0" t="0" r="r" b="b"/>
              <a:pathLst>
                <a:path w="2190" h="1001">
                  <a:moveTo>
                    <a:pt x="2187" y="181"/>
                  </a:moveTo>
                  <a:lnTo>
                    <a:pt x="2190" y="227"/>
                  </a:lnTo>
                  <a:lnTo>
                    <a:pt x="2190" y="272"/>
                  </a:lnTo>
                  <a:lnTo>
                    <a:pt x="2188" y="315"/>
                  </a:lnTo>
                  <a:lnTo>
                    <a:pt x="2182" y="359"/>
                  </a:lnTo>
                  <a:lnTo>
                    <a:pt x="2174" y="400"/>
                  </a:lnTo>
                  <a:lnTo>
                    <a:pt x="2162" y="441"/>
                  </a:lnTo>
                  <a:lnTo>
                    <a:pt x="2148" y="480"/>
                  </a:lnTo>
                  <a:lnTo>
                    <a:pt x="2131" y="518"/>
                  </a:lnTo>
                  <a:lnTo>
                    <a:pt x="2112" y="555"/>
                  </a:lnTo>
                  <a:lnTo>
                    <a:pt x="2090" y="591"/>
                  </a:lnTo>
                  <a:lnTo>
                    <a:pt x="2066" y="625"/>
                  </a:lnTo>
                  <a:lnTo>
                    <a:pt x="2038" y="658"/>
                  </a:lnTo>
                  <a:lnTo>
                    <a:pt x="2009" y="690"/>
                  </a:lnTo>
                  <a:lnTo>
                    <a:pt x="1977" y="720"/>
                  </a:lnTo>
                  <a:lnTo>
                    <a:pt x="1943" y="750"/>
                  </a:lnTo>
                  <a:lnTo>
                    <a:pt x="1907" y="777"/>
                  </a:lnTo>
                  <a:lnTo>
                    <a:pt x="1869" y="804"/>
                  </a:lnTo>
                  <a:lnTo>
                    <a:pt x="1829" y="828"/>
                  </a:lnTo>
                  <a:lnTo>
                    <a:pt x="1787" y="851"/>
                  </a:lnTo>
                  <a:lnTo>
                    <a:pt x="1743" y="873"/>
                  </a:lnTo>
                  <a:lnTo>
                    <a:pt x="1696" y="893"/>
                  </a:lnTo>
                  <a:lnTo>
                    <a:pt x="1648" y="911"/>
                  </a:lnTo>
                  <a:lnTo>
                    <a:pt x="1599" y="928"/>
                  </a:lnTo>
                  <a:lnTo>
                    <a:pt x="1547" y="943"/>
                  </a:lnTo>
                  <a:lnTo>
                    <a:pt x="1495" y="957"/>
                  </a:lnTo>
                  <a:lnTo>
                    <a:pt x="1440" y="968"/>
                  </a:lnTo>
                  <a:lnTo>
                    <a:pt x="1384" y="979"/>
                  </a:lnTo>
                  <a:lnTo>
                    <a:pt x="1326" y="987"/>
                  </a:lnTo>
                  <a:lnTo>
                    <a:pt x="1267" y="993"/>
                  </a:lnTo>
                  <a:lnTo>
                    <a:pt x="1208" y="998"/>
                  </a:lnTo>
                  <a:lnTo>
                    <a:pt x="1146" y="1000"/>
                  </a:lnTo>
                  <a:lnTo>
                    <a:pt x="1084" y="1001"/>
                  </a:lnTo>
                  <a:lnTo>
                    <a:pt x="1018" y="1000"/>
                  </a:lnTo>
                  <a:lnTo>
                    <a:pt x="956" y="997"/>
                  </a:lnTo>
                  <a:lnTo>
                    <a:pt x="894" y="991"/>
                  </a:lnTo>
                  <a:lnTo>
                    <a:pt x="833" y="984"/>
                  </a:lnTo>
                  <a:lnTo>
                    <a:pt x="776" y="974"/>
                  </a:lnTo>
                  <a:lnTo>
                    <a:pt x="719" y="962"/>
                  </a:lnTo>
                  <a:lnTo>
                    <a:pt x="664" y="949"/>
                  </a:lnTo>
                  <a:lnTo>
                    <a:pt x="611" y="932"/>
                  </a:lnTo>
                  <a:lnTo>
                    <a:pt x="560" y="916"/>
                  </a:lnTo>
                  <a:lnTo>
                    <a:pt x="510" y="896"/>
                  </a:lnTo>
                  <a:lnTo>
                    <a:pt x="463" y="876"/>
                  </a:lnTo>
                  <a:lnTo>
                    <a:pt x="419" y="853"/>
                  </a:lnTo>
                  <a:lnTo>
                    <a:pt x="376" y="829"/>
                  </a:lnTo>
                  <a:lnTo>
                    <a:pt x="334" y="804"/>
                  </a:lnTo>
                  <a:lnTo>
                    <a:pt x="295" y="777"/>
                  </a:lnTo>
                  <a:lnTo>
                    <a:pt x="258" y="749"/>
                  </a:lnTo>
                  <a:lnTo>
                    <a:pt x="224" y="719"/>
                  </a:lnTo>
                  <a:lnTo>
                    <a:pt x="192" y="689"/>
                  </a:lnTo>
                  <a:lnTo>
                    <a:pt x="162" y="657"/>
                  </a:lnTo>
                  <a:lnTo>
                    <a:pt x="135" y="624"/>
                  </a:lnTo>
                  <a:lnTo>
                    <a:pt x="109" y="590"/>
                  </a:lnTo>
                  <a:lnTo>
                    <a:pt x="87" y="555"/>
                  </a:lnTo>
                  <a:lnTo>
                    <a:pt x="67" y="520"/>
                  </a:lnTo>
                  <a:lnTo>
                    <a:pt x="49" y="483"/>
                  </a:lnTo>
                  <a:lnTo>
                    <a:pt x="34" y="446"/>
                  </a:lnTo>
                  <a:lnTo>
                    <a:pt x="22" y="409"/>
                  </a:lnTo>
                  <a:lnTo>
                    <a:pt x="12" y="370"/>
                  </a:lnTo>
                  <a:lnTo>
                    <a:pt x="5" y="331"/>
                  </a:lnTo>
                  <a:lnTo>
                    <a:pt x="1" y="292"/>
                  </a:lnTo>
                  <a:lnTo>
                    <a:pt x="0" y="251"/>
                  </a:lnTo>
                  <a:lnTo>
                    <a:pt x="2" y="211"/>
                  </a:lnTo>
                  <a:lnTo>
                    <a:pt x="6" y="171"/>
                  </a:lnTo>
                  <a:lnTo>
                    <a:pt x="15" y="148"/>
                  </a:lnTo>
                  <a:lnTo>
                    <a:pt x="36" y="128"/>
                  </a:lnTo>
                  <a:lnTo>
                    <a:pt x="68" y="108"/>
                  </a:lnTo>
                  <a:lnTo>
                    <a:pt x="109" y="91"/>
                  </a:lnTo>
                  <a:lnTo>
                    <a:pt x="159" y="75"/>
                  </a:lnTo>
                  <a:lnTo>
                    <a:pt x="218" y="61"/>
                  </a:lnTo>
                  <a:lnTo>
                    <a:pt x="285" y="49"/>
                  </a:lnTo>
                  <a:lnTo>
                    <a:pt x="359" y="37"/>
                  </a:lnTo>
                  <a:lnTo>
                    <a:pt x="438" y="28"/>
                  </a:lnTo>
                  <a:lnTo>
                    <a:pt x="523" y="20"/>
                  </a:lnTo>
                  <a:lnTo>
                    <a:pt x="612" y="13"/>
                  </a:lnTo>
                  <a:lnTo>
                    <a:pt x="706" y="7"/>
                  </a:lnTo>
                  <a:lnTo>
                    <a:pt x="802" y="4"/>
                  </a:lnTo>
                  <a:lnTo>
                    <a:pt x="900" y="1"/>
                  </a:lnTo>
                  <a:lnTo>
                    <a:pt x="1001" y="0"/>
                  </a:lnTo>
                  <a:lnTo>
                    <a:pt x="1101" y="1"/>
                  </a:lnTo>
                  <a:lnTo>
                    <a:pt x="1202" y="3"/>
                  </a:lnTo>
                  <a:lnTo>
                    <a:pt x="1301" y="6"/>
                  </a:lnTo>
                  <a:lnTo>
                    <a:pt x="1400" y="10"/>
                  </a:lnTo>
                  <a:lnTo>
                    <a:pt x="1496" y="17"/>
                  </a:lnTo>
                  <a:lnTo>
                    <a:pt x="1589" y="24"/>
                  </a:lnTo>
                  <a:lnTo>
                    <a:pt x="1678" y="32"/>
                  </a:lnTo>
                  <a:lnTo>
                    <a:pt x="1762" y="41"/>
                  </a:lnTo>
                  <a:lnTo>
                    <a:pt x="1841" y="53"/>
                  </a:lnTo>
                  <a:lnTo>
                    <a:pt x="1914" y="64"/>
                  </a:lnTo>
                  <a:lnTo>
                    <a:pt x="1980" y="77"/>
                  </a:lnTo>
                  <a:lnTo>
                    <a:pt x="2038" y="92"/>
                  </a:lnTo>
                  <a:lnTo>
                    <a:pt x="2088" y="107"/>
                  </a:lnTo>
                  <a:lnTo>
                    <a:pt x="2128" y="125"/>
                  </a:lnTo>
                  <a:lnTo>
                    <a:pt x="2159" y="142"/>
                  </a:lnTo>
                  <a:lnTo>
                    <a:pt x="2179" y="161"/>
                  </a:lnTo>
                  <a:lnTo>
                    <a:pt x="2187" y="181"/>
                  </a:lnTo>
                  <a:close/>
                </a:path>
              </a:pathLst>
            </a:custGeom>
            <a:solidFill>
              <a:srgbClr val="4E35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7" name="Freeform 39"/>
            <p:cNvSpPr>
              <a:spLocks/>
            </p:cNvSpPr>
            <p:nvPr/>
          </p:nvSpPr>
          <p:spPr bwMode="auto">
            <a:xfrm>
              <a:off x="2745" y="1683"/>
              <a:ext cx="243" cy="111"/>
            </a:xfrm>
            <a:custGeom>
              <a:avLst/>
              <a:gdLst/>
              <a:ahLst/>
              <a:cxnLst>
                <a:cxn ang="0">
                  <a:pos x="1920" y="167"/>
                </a:cxn>
                <a:cxn ang="0">
                  <a:pos x="1871" y="131"/>
                </a:cxn>
                <a:cxn ang="0">
                  <a:pos x="1790" y="99"/>
                </a:cxn>
                <a:cxn ang="0">
                  <a:pos x="1679" y="71"/>
                </a:cxn>
                <a:cxn ang="0">
                  <a:pos x="1544" y="48"/>
                </a:cxn>
                <a:cxn ang="0">
                  <a:pos x="1392" y="29"/>
                </a:cxn>
                <a:cxn ang="0">
                  <a:pos x="1226" y="15"/>
                </a:cxn>
                <a:cxn ang="0">
                  <a:pos x="1053" y="5"/>
                </a:cxn>
                <a:cxn ang="0">
                  <a:pos x="877" y="1"/>
                </a:cxn>
                <a:cxn ang="0">
                  <a:pos x="704" y="2"/>
                </a:cxn>
                <a:cxn ang="0">
                  <a:pos x="539" y="9"/>
                </a:cxn>
                <a:cxn ang="0">
                  <a:pos x="387" y="21"/>
                </a:cxn>
                <a:cxn ang="0">
                  <a:pos x="254" y="39"/>
                </a:cxn>
                <a:cxn ang="0">
                  <a:pos x="145" y="64"/>
                </a:cxn>
                <a:cxn ang="0">
                  <a:pos x="65" y="96"/>
                </a:cxn>
                <a:cxn ang="0">
                  <a:pos x="20" y="133"/>
                </a:cxn>
                <a:cxn ang="0">
                  <a:pos x="7" y="194"/>
                </a:cxn>
                <a:cxn ang="0">
                  <a:pos x="1" y="269"/>
                </a:cxn>
                <a:cxn ang="0">
                  <a:pos x="0" y="340"/>
                </a:cxn>
                <a:cxn ang="0">
                  <a:pos x="5" y="407"/>
                </a:cxn>
                <a:cxn ang="0">
                  <a:pos x="16" y="470"/>
                </a:cxn>
                <a:cxn ang="0">
                  <a:pos x="34" y="529"/>
                </a:cxn>
                <a:cxn ang="0">
                  <a:pos x="61" y="584"/>
                </a:cxn>
                <a:cxn ang="0">
                  <a:pos x="97" y="635"/>
                </a:cxn>
                <a:cxn ang="0">
                  <a:pos x="142" y="681"/>
                </a:cxn>
                <a:cxn ang="0">
                  <a:pos x="198" y="722"/>
                </a:cxn>
                <a:cxn ang="0">
                  <a:pos x="265" y="760"/>
                </a:cxn>
                <a:cxn ang="0">
                  <a:pos x="344" y="793"/>
                </a:cxn>
                <a:cxn ang="0">
                  <a:pos x="435" y="822"/>
                </a:cxn>
                <a:cxn ang="0">
                  <a:pos x="541" y="846"/>
                </a:cxn>
                <a:cxn ang="0">
                  <a:pos x="661" y="864"/>
                </a:cxn>
                <a:cxn ang="0">
                  <a:pos x="796" y="879"/>
                </a:cxn>
                <a:cxn ang="0">
                  <a:pos x="936" y="888"/>
                </a:cxn>
                <a:cxn ang="0">
                  <a:pos x="1065" y="889"/>
                </a:cxn>
                <a:cxn ang="0">
                  <a:pos x="1186" y="882"/>
                </a:cxn>
                <a:cxn ang="0">
                  <a:pos x="1299" y="868"/>
                </a:cxn>
                <a:cxn ang="0">
                  <a:pos x="1405" y="847"/>
                </a:cxn>
                <a:cxn ang="0">
                  <a:pos x="1503" y="819"/>
                </a:cxn>
                <a:cxn ang="0">
                  <a:pos x="1592" y="784"/>
                </a:cxn>
                <a:cxn ang="0">
                  <a:pos x="1671" y="744"/>
                </a:cxn>
                <a:cxn ang="0">
                  <a:pos x="1741" y="698"/>
                </a:cxn>
                <a:cxn ang="0">
                  <a:pos x="1801" y="645"/>
                </a:cxn>
                <a:cxn ang="0">
                  <a:pos x="1851" y="587"/>
                </a:cxn>
                <a:cxn ang="0">
                  <a:pos x="1891" y="525"/>
                </a:cxn>
                <a:cxn ang="0">
                  <a:pos x="1920" y="457"/>
                </a:cxn>
                <a:cxn ang="0">
                  <a:pos x="1936" y="384"/>
                </a:cxn>
                <a:cxn ang="0">
                  <a:pos x="1942" y="308"/>
                </a:cxn>
                <a:cxn ang="0">
                  <a:pos x="1936" y="228"/>
                </a:cxn>
              </a:cxnLst>
              <a:rect l="0" t="0" r="r" b="b"/>
              <a:pathLst>
                <a:path w="1942" h="889">
                  <a:moveTo>
                    <a:pt x="1929" y="186"/>
                  </a:moveTo>
                  <a:lnTo>
                    <a:pt x="1920" y="167"/>
                  </a:lnTo>
                  <a:lnTo>
                    <a:pt x="1900" y="149"/>
                  </a:lnTo>
                  <a:lnTo>
                    <a:pt x="1871" y="131"/>
                  </a:lnTo>
                  <a:lnTo>
                    <a:pt x="1834" y="115"/>
                  </a:lnTo>
                  <a:lnTo>
                    <a:pt x="1790" y="99"/>
                  </a:lnTo>
                  <a:lnTo>
                    <a:pt x="1738" y="85"/>
                  </a:lnTo>
                  <a:lnTo>
                    <a:pt x="1679" y="71"/>
                  </a:lnTo>
                  <a:lnTo>
                    <a:pt x="1614" y="59"/>
                  </a:lnTo>
                  <a:lnTo>
                    <a:pt x="1544" y="48"/>
                  </a:lnTo>
                  <a:lnTo>
                    <a:pt x="1470" y="38"/>
                  </a:lnTo>
                  <a:lnTo>
                    <a:pt x="1392" y="29"/>
                  </a:lnTo>
                  <a:lnTo>
                    <a:pt x="1311" y="21"/>
                  </a:lnTo>
                  <a:lnTo>
                    <a:pt x="1226" y="15"/>
                  </a:lnTo>
                  <a:lnTo>
                    <a:pt x="1140" y="10"/>
                  </a:lnTo>
                  <a:lnTo>
                    <a:pt x="1053" y="5"/>
                  </a:lnTo>
                  <a:lnTo>
                    <a:pt x="965" y="2"/>
                  </a:lnTo>
                  <a:lnTo>
                    <a:pt x="877" y="1"/>
                  </a:lnTo>
                  <a:lnTo>
                    <a:pt x="789" y="0"/>
                  </a:lnTo>
                  <a:lnTo>
                    <a:pt x="704" y="2"/>
                  </a:lnTo>
                  <a:lnTo>
                    <a:pt x="619" y="4"/>
                  </a:lnTo>
                  <a:lnTo>
                    <a:pt x="539" y="9"/>
                  </a:lnTo>
                  <a:lnTo>
                    <a:pt x="461" y="14"/>
                  </a:lnTo>
                  <a:lnTo>
                    <a:pt x="387" y="21"/>
                  </a:lnTo>
                  <a:lnTo>
                    <a:pt x="318" y="29"/>
                  </a:lnTo>
                  <a:lnTo>
                    <a:pt x="254" y="39"/>
                  </a:lnTo>
                  <a:lnTo>
                    <a:pt x="197" y="51"/>
                  </a:lnTo>
                  <a:lnTo>
                    <a:pt x="145" y="64"/>
                  </a:lnTo>
                  <a:lnTo>
                    <a:pt x="101" y="80"/>
                  </a:lnTo>
                  <a:lnTo>
                    <a:pt x="65" y="96"/>
                  </a:lnTo>
                  <a:lnTo>
                    <a:pt x="38" y="114"/>
                  </a:lnTo>
                  <a:lnTo>
                    <a:pt x="20" y="133"/>
                  </a:lnTo>
                  <a:lnTo>
                    <a:pt x="12" y="155"/>
                  </a:lnTo>
                  <a:lnTo>
                    <a:pt x="7" y="194"/>
                  </a:lnTo>
                  <a:lnTo>
                    <a:pt x="3" y="232"/>
                  </a:lnTo>
                  <a:lnTo>
                    <a:pt x="1" y="269"/>
                  </a:lnTo>
                  <a:lnTo>
                    <a:pt x="0" y="305"/>
                  </a:lnTo>
                  <a:lnTo>
                    <a:pt x="0" y="340"/>
                  </a:lnTo>
                  <a:lnTo>
                    <a:pt x="2" y="374"/>
                  </a:lnTo>
                  <a:lnTo>
                    <a:pt x="5" y="407"/>
                  </a:lnTo>
                  <a:lnTo>
                    <a:pt x="9" y="439"/>
                  </a:lnTo>
                  <a:lnTo>
                    <a:pt x="16" y="470"/>
                  </a:lnTo>
                  <a:lnTo>
                    <a:pt x="25" y="500"/>
                  </a:lnTo>
                  <a:lnTo>
                    <a:pt x="34" y="529"/>
                  </a:lnTo>
                  <a:lnTo>
                    <a:pt x="47" y="558"/>
                  </a:lnTo>
                  <a:lnTo>
                    <a:pt x="61" y="584"/>
                  </a:lnTo>
                  <a:lnTo>
                    <a:pt x="78" y="610"/>
                  </a:lnTo>
                  <a:lnTo>
                    <a:pt x="97" y="635"/>
                  </a:lnTo>
                  <a:lnTo>
                    <a:pt x="119" y="658"/>
                  </a:lnTo>
                  <a:lnTo>
                    <a:pt x="142" y="681"/>
                  </a:lnTo>
                  <a:lnTo>
                    <a:pt x="169" y="703"/>
                  </a:lnTo>
                  <a:lnTo>
                    <a:pt x="198" y="722"/>
                  </a:lnTo>
                  <a:lnTo>
                    <a:pt x="230" y="742"/>
                  </a:lnTo>
                  <a:lnTo>
                    <a:pt x="265" y="760"/>
                  </a:lnTo>
                  <a:lnTo>
                    <a:pt x="303" y="777"/>
                  </a:lnTo>
                  <a:lnTo>
                    <a:pt x="344" y="793"/>
                  </a:lnTo>
                  <a:lnTo>
                    <a:pt x="388" y="808"/>
                  </a:lnTo>
                  <a:lnTo>
                    <a:pt x="435" y="822"/>
                  </a:lnTo>
                  <a:lnTo>
                    <a:pt x="487" y="835"/>
                  </a:lnTo>
                  <a:lnTo>
                    <a:pt x="541" y="846"/>
                  </a:lnTo>
                  <a:lnTo>
                    <a:pt x="599" y="856"/>
                  </a:lnTo>
                  <a:lnTo>
                    <a:pt x="661" y="864"/>
                  </a:lnTo>
                  <a:lnTo>
                    <a:pt x="726" y="873"/>
                  </a:lnTo>
                  <a:lnTo>
                    <a:pt x="796" y="879"/>
                  </a:lnTo>
                  <a:lnTo>
                    <a:pt x="869" y="885"/>
                  </a:lnTo>
                  <a:lnTo>
                    <a:pt x="936" y="888"/>
                  </a:lnTo>
                  <a:lnTo>
                    <a:pt x="1001" y="889"/>
                  </a:lnTo>
                  <a:lnTo>
                    <a:pt x="1065" y="889"/>
                  </a:lnTo>
                  <a:lnTo>
                    <a:pt x="1127" y="886"/>
                  </a:lnTo>
                  <a:lnTo>
                    <a:pt x="1186" y="882"/>
                  </a:lnTo>
                  <a:lnTo>
                    <a:pt x="1244" y="876"/>
                  </a:lnTo>
                  <a:lnTo>
                    <a:pt x="1299" y="868"/>
                  </a:lnTo>
                  <a:lnTo>
                    <a:pt x="1354" y="858"/>
                  </a:lnTo>
                  <a:lnTo>
                    <a:pt x="1405" y="847"/>
                  </a:lnTo>
                  <a:lnTo>
                    <a:pt x="1455" y="834"/>
                  </a:lnTo>
                  <a:lnTo>
                    <a:pt x="1503" y="819"/>
                  </a:lnTo>
                  <a:lnTo>
                    <a:pt x="1548" y="803"/>
                  </a:lnTo>
                  <a:lnTo>
                    <a:pt x="1592" y="784"/>
                  </a:lnTo>
                  <a:lnTo>
                    <a:pt x="1632" y="765"/>
                  </a:lnTo>
                  <a:lnTo>
                    <a:pt x="1671" y="744"/>
                  </a:lnTo>
                  <a:lnTo>
                    <a:pt x="1707" y="721"/>
                  </a:lnTo>
                  <a:lnTo>
                    <a:pt x="1741" y="698"/>
                  </a:lnTo>
                  <a:lnTo>
                    <a:pt x="1773" y="672"/>
                  </a:lnTo>
                  <a:lnTo>
                    <a:pt x="1801" y="645"/>
                  </a:lnTo>
                  <a:lnTo>
                    <a:pt x="1827" y="617"/>
                  </a:lnTo>
                  <a:lnTo>
                    <a:pt x="1851" y="587"/>
                  </a:lnTo>
                  <a:lnTo>
                    <a:pt x="1872" y="556"/>
                  </a:lnTo>
                  <a:lnTo>
                    <a:pt x="1891" y="525"/>
                  </a:lnTo>
                  <a:lnTo>
                    <a:pt x="1906" y="492"/>
                  </a:lnTo>
                  <a:lnTo>
                    <a:pt x="1920" y="457"/>
                  </a:lnTo>
                  <a:lnTo>
                    <a:pt x="1929" y="422"/>
                  </a:lnTo>
                  <a:lnTo>
                    <a:pt x="1936" y="384"/>
                  </a:lnTo>
                  <a:lnTo>
                    <a:pt x="1941" y="347"/>
                  </a:lnTo>
                  <a:lnTo>
                    <a:pt x="1942" y="308"/>
                  </a:lnTo>
                  <a:lnTo>
                    <a:pt x="1941" y="268"/>
                  </a:lnTo>
                  <a:lnTo>
                    <a:pt x="1936" y="228"/>
                  </a:lnTo>
                  <a:lnTo>
                    <a:pt x="1929" y="186"/>
                  </a:lnTo>
                  <a:close/>
                </a:path>
              </a:pathLst>
            </a:custGeom>
            <a:solidFill>
              <a:srgbClr val="915B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8" name="Freeform 40"/>
            <p:cNvSpPr>
              <a:spLocks/>
            </p:cNvSpPr>
            <p:nvPr/>
          </p:nvSpPr>
          <p:spPr bwMode="auto">
            <a:xfrm>
              <a:off x="2754" y="1729"/>
              <a:ext cx="219" cy="66"/>
            </a:xfrm>
            <a:custGeom>
              <a:avLst/>
              <a:gdLst/>
              <a:ahLst/>
              <a:cxnLst>
                <a:cxn ang="0">
                  <a:pos x="23" y="89"/>
                </a:cxn>
                <a:cxn ang="0">
                  <a:pos x="5" y="135"/>
                </a:cxn>
                <a:cxn ang="0">
                  <a:pos x="0" y="178"/>
                </a:cxn>
                <a:cxn ang="0">
                  <a:pos x="4" y="220"/>
                </a:cxn>
                <a:cxn ang="0">
                  <a:pos x="20" y="259"/>
                </a:cxn>
                <a:cxn ang="0">
                  <a:pos x="45" y="295"/>
                </a:cxn>
                <a:cxn ang="0">
                  <a:pos x="79" y="328"/>
                </a:cxn>
                <a:cxn ang="0">
                  <a:pos x="123" y="358"/>
                </a:cxn>
                <a:cxn ang="0">
                  <a:pos x="176" y="387"/>
                </a:cxn>
                <a:cxn ang="0">
                  <a:pos x="237" y="413"/>
                </a:cxn>
                <a:cxn ang="0">
                  <a:pos x="307" y="436"/>
                </a:cxn>
                <a:cxn ang="0">
                  <a:pos x="384" y="456"/>
                </a:cxn>
                <a:cxn ang="0">
                  <a:pos x="468" y="475"/>
                </a:cxn>
                <a:cxn ang="0">
                  <a:pos x="560" y="490"/>
                </a:cxn>
                <a:cxn ang="0">
                  <a:pos x="658" y="504"/>
                </a:cxn>
                <a:cxn ang="0">
                  <a:pos x="763" y="514"/>
                </a:cxn>
                <a:cxn ang="0">
                  <a:pos x="874" y="522"/>
                </a:cxn>
                <a:cxn ang="0">
                  <a:pos x="983" y="524"/>
                </a:cxn>
                <a:cxn ang="0">
                  <a:pos x="1089" y="519"/>
                </a:cxn>
                <a:cxn ang="0">
                  <a:pos x="1187" y="510"/>
                </a:cxn>
                <a:cxn ang="0">
                  <a:pos x="1282" y="494"/>
                </a:cxn>
                <a:cxn ang="0">
                  <a:pos x="1368" y="475"/>
                </a:cxn>
                <a:cxn ang="0">
                  <a:pos x="1449" y="450"/>
                </a:cxn>
                <a:cxn ang="0">
                  <a:pos x="1521" y="422"/>
                </a:cxn>
                <a:cxn ang="0">
                  <a:pos x="1584" y="390"/>
                </a:cxn>
                <a:cxn ang="0">
                  <a:pos x="1639" y="355"/>
                </a:cxn>
                <a:cxn ang="0">
                  <a:pos x="1683" y="318"/>
                </a:cxn>
                <a:cxn ang="0">
                  <a:pos x="1718" y="279"/>
                </a:cxn>
                <a:cxn ang="0">
                  <a:pos x="1741" y="238"/>
                </a:cxn>
                <a:cxn ang="0">
                  <a:pos x="1752" y="196"/>
                </a:cxn>
                <a:cxn ang="0">
                  <a:pos x="1751" y="151"/>
                </a:cxn>
                <a:cxn ang="0">
                  <a:pos x="1738" y="108"/>
                </a:cxn>
                <a:cxn ang="0">
                  <a:pos x="1665" y="73"/>
                </a:cxn>
                <a:cxn ang="0">
                  <a:pos x="1544" y="52"/>
                </a:cxn>
                <a:cxn ang="0">
                  <a:pos x="1425" y="34"/>
                </a:cxn>
                <a:cxn ang="0">
                  <a:pos x="1309" y="21"/>
                </a:cxn>
                <a:cxn ang="0">
                  <a:pos x="1194" y="11"/>
                </a:cxn>
                <a:cxn ang="0">
                  <a:pos x="1081" y="4"/>
                </a:cxn>
                <a:cxn ang="0">
                  <a:pos x="970" y="1"/>
                </a:cxn>
                <a:cxn ang="0">
                  <a:pos x="862" y="0"/>
                </a:cxn>
                <a:cxn ang="0">
                  <a:pos x="704" y="4"/>
                </a:cxn>
                <a:cxn ang="0">
                  <a:pos x="500" y="15"/>
                </a:cxn>
                <a:cxn ang="0">
                  <a:pos x="307" y="33"/>
                </a:cxn>
                <a:cxn ang="0">
                  <a:pos x="124" y="54"/>
                </a:cxn>
              </a:cxnLst>
              <a:rect l="0" t="0" r="r" b="b"/>
              <a:pathLst>
                <a:path w="1753" h="524">
                  <a:moveTo>
                    <a:pt x="35" y="64"/>
                  </a:moveTo>
                  <a:lnTo>
                    <a:pt x="23" y="89"/>
                  </a:lnTo>
                  <a:lnTo>
                    <a:pt x="13" y="111"/>
                  </a:lnTo>
                  <a:lnTo>
                    <a:pt x="5" y="135"/>
                  </a:lnTo>
                  <a:lnTo>
                    <a:pt x="1" y="157"/>
                  </a:lnTo>
                  <a:lnTo>
                    <a:pt x="0" y="178"/>
                  </a:lnTo>
                  <a:lnTo>
                    <a:pt x="1" y="200"/>
                  </a:lnTo>
                  <a:lnTo>
                    <a:pt x="4" y="220"/>
                  </a:lnTo>
                  <a:lnTo>
                    <a:pt x="11" y="240"/>
                  </a:lnTo>
                  <a:lnTo>
                    <a:pt x="20" y="259"/>
                  </a:lnTo>
                  <a:lnTo>
                    <a:pt x="31" y="277"/>
                  </a:lnTo>
                  <a:lnTo>
                    <a:pt x="45" y="295"/>
                  </a:lnTo>
                  <a:lnTo>
                    <a:pt x="61" y="312"/>
                  </a:lnTo>
                  <a:lnTo>
                    <a:pt x="79" y="328"/>
                  </a:lnTo>
                  <a:lnTo>
                    <a:pt x="100" y="344"/>
                  </a:lnTo>
                  <a:lnTo>
                    <a:pt x="123" y="358"/>
                  </a:lnTo>
                  <a:lnTo>
                    <a:pt x="148" y="373"/>
                  </a:lnTo>
                  <a:lnTo>
                    <a:pt x="176" y="387"/>
                  </a:lnTo>
                  <a:lnTo>
                    <a:pt x="205" y="401"/>
                  </a:lnTo>
                  <a:lnTo>
                    <a:pt x="237" y="413"/>
                  </a:lnTo>
                  <a:lnTo>
                    <a:pt x="271" y="424"/>
                  </a:lnTo>
                  <a:lnTo>
                    <a:pt x="307" y="436"/>
                  </a:lnTo>
                  <a:lnTo>
                    <a:pt x="344" y="446"/>
                  </a:lnTo>
                  <a:lnTo>
                    <a:pt x="384" y="456"/>
                  </a:lnTo>
                  <a:lnTo>
                    <a:pt x="425" y="466"/>
                  </a:lnTo>
                  <a:lnTo>
                    <a:pt x="468" y="475"/>
                  </a:lnTo>
                  <a:lnTo>
                    <a:pt x="513" y="483"/>
                  </a:lnTo>
                  <a:lnTo>
                    <a:pt x="560" y="490"/>
                  </a:lnTo>
                  <a:lnTo>
                    <a:pt x="608" y="498"/>
                  </a:lnTo>
                  <a:lnTo>
                    <a:pt x="658" y="504"/>
                  </a:lnTo>
                  <a:lnTo>
                    <a:pt x="709" y="509"/>
                  </a:lnTo>
                  <a:lnTo>
                    <a:pt x="763" y="514"/>
                  </a:lnTo>
                  <a:lnTo>
                    <a:pt x="817" y="518"/>
                  </a:lnTo>
                  <a:lnTo>
                    <a:pt x="874" y="522"/>
                  </a:lnTo>
                  <a:lnTo>
                    <a:pt x="929" y="523"/>
                  </a:lnTo>
                  <a:lnTo>
                    <a:pt x="983" y="524"/>
                  </a:lnTo>
                  <a:lnTo>
                    <a:pt x="1036" y="522"/>
                  </a:lnTo>
                  <a:lnTo>
                    <a:pt x="1089" y="519"/>
                  </a:lnTo>
                  <a:lnTo>
                    <a:pt x="1139" y="515"/>
                  </a:lnTo>
                  <a:lnTo>
                    <a:pt x="1187" y="510"/>
                  </a:lnTo>
                  <a:lnTo>
                    <a:pt x="1236" y="503"/>
                  </a:lnTo>
                  <a:lnTo>
                    <a:pt x="1282" y="494"/>
                  </a:lnTo>
                  <a:lnTo>
                    <a:pt x="1326" y="485"/>
                  </a:lnTo>
                  <a:lnTo>
                    <a:pt x="1368" y="475"/>
                  </a:lnTo>
                  <a:lnTo>
                    <a:pt x="1410" y="463"/>
                  </a:lnTo>
                  <a:lnTo>
                    <a:pt x="1449" y="450"/>
                  </a:lnTo>
                  <a:lnTo>
                    <a:pt x="1486" y="437"/>
                  </a:lnTo>
                  <a:lnTo>
                    <a:pt x="1521" y="422"/>
                  </a:lnTo>
                  <a:lnTo>
                    <a:pt x="1554" y="407"/>
                  </a:lnTo>
                  <a:lnTo>
                    <a:pt x="1584" y="390"/>
                  </a:lnTo>
                  <a:lnTo>
                    <a:pt x="1613" y="373"/>
                  </a:lnTo>
                  <a:lnTo>
                    <a:pt x="1639" y="355"/>
                  </a:lnTo>
                  <a:lnTo>
                    <a:pt x="1663" y="337"/>
                  </a:lnTo>
                  <a:lnTo>
                    <a:pt x="1683" y="318"/>
                  </a:lnTo>
                  <a:lnTo>
                    <a:pt x="1702" y="299"/>
                  </a:lnTo>
                  <a:lnTo>
                    <a:pt x="1718" y="279"/>
                  </a:lnTo>
                  <a:lnTo>
                    <a:pt x="1731" y="259"/>
                  </a:lnTo>
                  <a:lnTo>
                    <a:pt x="1741" y="238"/>
                  </a:lnTo>
                  <a:lnTo>
                    <a:pt x="1748" y="216"/>
                  </a:lnTo>
                  <a:lnTo>
                    <a:pt x="1752" y="196"/>
                  </a:lnTo>
                  <a:lnTo>
                    <a:pt x="1753" y="174"/>
                  </a:lnTo>
                  <a:lnTo>
                    <a:pt x="1751" y="151"/>
                  </a:lnTo>
                  <a:lnTo>
                    <a:pt x="1746" y="130"/>
                  </a:lnTo>
                  <a:lnTo>
                    <a:pt x="1738" y="108"/>
                  </a:lnTo>
                  <a:lnTo>
                    <a:pt x="1725" y="87"/>
                  </a:lnTo>
                  <a:lnTo>
                    <a:pt x="1665" y="73"/>
                  </a:lnTo>
                  <a:lnTo>
                    <a:pt x="1604" y="62"/>
                  </a:lnTo>
                  <a:lnTo>
                    <a:pt x="1544" y="52"/>
                  </a:lnTo>
                  <a:lnTo>
                    <a:pt x="1485" y="42"/>
                  </a:lnTo>
                  <a:lnTo>
                    <a:pt x="1425" y="34"/>
                  </a:lnTo>
                  <a:lnTo>
                    <a:pt x="1366" y="27"/>
                  </a:lnTo>
                  <a:lnTo>
                    <a:pt x="1309" y="21"/>
                  </a:lnTo>
                  <a:lnTo>
                    <a:pt x="1251" y="15"/>
                  </a:lnTo>
                  <a:lnTo>
                    <a:pt x="1194" y="11"/>
                  </a:lnTo>
                  <a:lnTo>
                    <a:pt x="1137" y="7"/>
                  </a:lnTo>
                  <a:lnTo>
                    <a:pt x="1081" y="4"/>
                  </a:lnTo>
                  <a:lnTo>
                    <a:pt x="1026" y="2"/>
                  </a:lnTo>
                  <a:lnTo>
                    <a:pt x="970" y="1"/>
                  </a:lnTo>
                  <a:lnTo>
                    <a:pt x="916" y="0"/>
                  </a:lnTo>
                  <a:lnTo>
                    <a:pt x="862" y="0"/>
                  </a:lnTo>
                  <a:lnTo>
                    <a:pt x="809" y="1"/>
                  </a:lnTo>
                  <a:lnTo>
                    <a:pt x="704" y="4"/>
                  </a:lnTo>
                  <a:lnTo>
                    <a:pt x="601" y="9"/>
                  </a:lnTo>
                  <a:lnTo>
                    <a:pt x="500" y="15"/>
                  </a:lnTo>
                  <a:lnTo>
                    <a:pt x="402" y="24"/>
                  </a:lnTo>
                  <a:lnTo>
                    <a:pt x="307" y="33"/>
                  </a:lnTo>
                  <a:lnTo>
                    <a:pt x="214" y="43"/>
                  </a:lnTo>
                  <a:lnTo>
                    <a:pt x="124" y="54"/>
                  </a:lnTo>
                  <a:lnTo>
                    <a:pt x="35" y="64"/>
                  </a:lnTo>
                  <a:close/>
                </a:path>
              </a:pathLst>
            </a:custGeom>
            <a:solidFill>
              <a:srgbClr val="F8F8F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9" name="Freeform 41"/>
            <p:cNvSpPr>
              <a:spLocks/>
            </p:cNvSpPr>
            <p:nvPr/>
          </p:nvSpPr>
          <p:spPr bwMode="auto">
            <a:xfrm>
              <a:off x="2745" y="1682"/>
              <a:ext cx="242" cy="58"/>
            </a:xfrm>
            <a:custGeom>
              <a:avLst/>
              <a:gdLst/>
              <a:ahLst/>
              <a:cxnLst>
                <a:cxn ang="0">
                  <a:pos x="1923" y="163"/>
                </a:cxn>
                <a:cxn ang="0">
                  <a:pos x="1877" y="127"/>
                </a:cxn>
                <a:cxn ang="0">
                  <a:pos x="1799" y="96"/>
                </a:cxn>
                <a:cxn ang="0">
                  <a:pos x="1693" y="69"/>
                </a:cxn>
                <a:cxn ang="0">
                  <a:pos x="1566" y="46"/>
                </a:cxn>
                <a:cxn ang="0">
                  <a:pos x="1420" y="28"/>
                </a:cxn>
                <a:cxn ang="0">
                  <a:pos x="1260" y="13"/>
                </a:cxn>
                <a:cxn ang="0">
                  <a:pos x="1093" y="5"/>
                </a:cxn>
                <a:cxn ang="0">
                  <a:pos x="922" y="1"/>
                </a:cxn>
                <a:cxn ang="0">
                  <a:pos x="753" y="1"/>
                </a:cxn>
                <a:cxn ang="0">
                  <a:pos x="590" y="7"/>
                </a:cxn>
                <a:cxn ang="0">
                  <a:pos x="437" y="20"/>
                </a:cxn>
                <a:cxn ang="0">
                  <a:pos x="302" y="36"/>
                </a:cxn>
                <a:cxn ang="0">
                  <a:pos x="187" y="59"/>
                </a:cxn>
                <a:cxn ang="0">
                  <a:pos x="98" y="87"/>
                </a:cxn>
                <a:cxn ang="0">
                  <a:pos x="39" y="121"/>
                </a:cxn>
                <a:cxn ang="0">
                  <a:pos x="17" y="151"/>
                </a:cxn>
                <a:cxn ang="0">
                  <a:pos x="7" y="181"/>
                </a:cxn>
                <a:cxn ang="0">
                  <a:pos x="1" y="219"/>
                </a:cxn>
                <a:cxn ang="0">
                  <a:pos x="0" y="263"/>
                </a:cxn>
                <a:cxn ang="0">
                  <a:pos x="4" y="297"/>
                </a:cxn>
                <a:cxn ang="0">
                  <a:pos x="9" y="318"/>
                </a:cxn>
                <a:cxn ang="0">
                  <a:pos x="18" y="341"/>
                </a:cxn>
                <a:cxn ang="0">
                  <a:pos x="28" y="363"/>
                </a:cxn>
                <a:cxn ang="0">
                  <a:pos x="41" y="383"/>
                </a:cxn>
                <a:cxn ang="0">
                  <a:pos x="58" y="402"/>
                </a:cxn>
                <a:cxn ang="0">
                  <a:pos x="76" y="419"/>
                </a:cxn>
                <a:cxn ang="0">
                  <a:pos x="100" y="434"/>
                </a:cxn>
                <a:cxn ang="0">
                  <a:pos x="158" y="436"/>
                </a:cxn>
                <a:cxn ang="0">
                  <a:pos x="256" y="426"/>
                </a:cxn>
                <a:cxn ang="0">
                  <a:pos x="424" y="416"/>
                </a:cxn>
                <a:cxn ang="0">
                  <a:pos x="670" y="408"/>
                </a:cxn>
                <a:cxn ang="0">
                  <a:pos x="929" y="405"/>
                </a:cxn>
                <a:cxn ang="0">
                  <a:pos x="1184" y="408"/>
                </a:cxn>
                <a:cxn ang="0">
                  <a:pos x="1418" y="417"/>
                </a:cxn>
                <a:cxn ang="0">
                  <a:pos x="1570" y="428"/>
                </a:cxn>
                <a:cxn ang="0">
                  <a:pos x="1656" y="436"/>
                </a:cxn>
                <a:cxn ang="0">
                  <a:pos x="1727" y="446"/>
                </a:cxn>
                <a:cxn ang="0">
                  <a:pos x="1782" y="457"/>
                </a:cxn>
                <a:cxn ang="0">
                  <a:pos x="1810" y="465"/>
                </a:cxn>
                <a:cxn ang="0">
                  <a:pos x="1822" y="465"/>
                </a:cxn>
                <a:cxn ang="0">
                  <a:pos x="1835" y="459"/>
                </a:cxn>
                <a:cxn ang="0">
                  <a:pos x="1849" y="450"/>
                </a:cxn>
                <a:cxn ang="0">
                  <a:pos x="1861" y="438"/>
                </a:cxn>
                <a:cxn ang="0">
                  <a:pos x="1873" y="421"/>
                </a:cxn>
                <a:cxn ang="0">
                  <a:pos x="1891" y="394"/>
                </a:cxn>
                <a:cxn ang="0">
                  <a:pos x="1910" y="348"/>
                </a:cxn>
                <a:cxn ang="0">
                  <a:pos x="1926" y="299"/>
                </a:cxn>
                <a:cxn ang="0">
                  <a:pos x="1934" y="249"/>
                </a:cxn>
                <a:cxn ang="0">
                  <a:pos x="1935" y="213"/>
                </a:cxn>
                <a:cxn ang="0">
                  <a:pos x="1934" y="192"/>
                </a:cxn>
              </a:cxnLst>
              <a:rect l="0" t="0" r="r" b="b"/>
              <a:pathLst>
                <a:path w="1936" h="466">
                  <a:moveTo>
                    <a:pt x="1932" y="181"/>
                  </a:moveTo>
                  <a:lnTo>
                    <a:pt x="1923" y="163"/>
                  </a:lnTo>
                  <a:lnTo>
                    <a:pt x="1904" y="144"/>
                  </a:lnTo>
                  <a:lnTo>
                    <a:pt x="1877" y="127"/>
                  </a:lnTo>
                  <a:lnTo>
                    <a:pt x="1842" y="111"/>
                  </a:lnTo>
                  <a:lnTo>
                    <a:pt x="1799" y="96"/>
                  </a:lnTo>
                  <a:lnTo>
                    <a:pt x="1750" y="81"/>
                  </a:lnTo>
                  <a:lnTo>
                    <a:pt x="1693" y="69"/>
                  </a:lnTo>
                  <a:lnTo>
                    <a:pt x="1633" y="57"/>
                  </a:lnTo>
                  <a:lnTo>
                    <a:pt x="1566" y="46"/>
                  </a:lnTo>
                  <a:lnTo>
                    <a:pt x="1495" y="36"/>
                  </a:lnTo>
                  <a:lnTo>
                    <a:pt x="1420" y="28"/>
                  </a:lnTo>
                  <a:lnTo>
                    <a:pt x="1342" y="20"/>
                  </a:lnTo>
                  <a:lnTo>
                    <a:pt x="1260" y="13"/>
                  </a:lnTo>
                  <a:lnTo>
                    <a:pt x="1177" y="8"/>
                  </a:lnTo>
                  <a:lnTo>
                    <a:pt x="1093" y="5"/>
                  </a:lnTo>
                  <a:lnTo>
                    <a:pt x="1007" y="2"/>
                  </a:lnTo>
                  <a:lnTo>
                    <a:pt x="922" y="1"/>
                  </a:lnTo>
                  <a:lnTo>
                    <a:pt x="836" y="0"/>
                  </a:lnTo>
                  <a:lnTo>
                    <a:pt x="753" y="1"/>
                  </a:lnTo>
                  <a:lnTo>
                    <a:pt x="670" y="4"/>
                  </a:lnTo>
                  <a:lnTo>
                    <a:pt x="590" y="7"/>
                  </a:lnTo>
                  <a:lnTo>
                    <a:pt x="512" y="12"/>
                  </a:lnTo>
                  <a:lnTo>
                    <a:pt x="437" y="20"/>
                  </a:lnTo>
                  <a:lnTo>
                    <a:pt x="367" y="27"/>
                  </a:lnTo>
                  <a:lnTo>
                    <a:pt x="302" y="36"/>
                  </a:lnTo>
                  <a:lnTo>
                    <a:pt x="242" y="46"/>
                  </a:lnTo>
                  <a:lnTo>
                    <a:pt x="187" y="59"/>
                  </a:lnTo>
                  <a:lnTo>
                    <a:pt x="139" y="72"/>
                  </a:lnTo>
                  <a:lnTo>
                    <a:pt x="98" y="87"/>
                  </a:lnTo>
                  <a:lnTo>
                    <a:pt x="64" y="103"/>
                  </a:lnTo>
                  <a:lnTo>
                    <a:pt x="39" y="121"/>
                  </a:lnTo>
                  <a:lnTo>
                    <a:pt x="23" y="140"/>
                  </a:lnTo>
                  <a:lnTo>
                    <a:pt x="17" y="151"/>
                  </a:lnTo>
                  <a:lnTo>
                    <a:pt x="11" y="166"/>
                  </a:lnTo>
                  <a:lnTo>
                    <a:pt x="7" y="181"/>
                  </a:lnTo>
                  <a:lnTo>
                    <a:pt x="3" y="200"/>
                  </a:lnTo>
                  <a:lnTo>
                    <a:pt x="1" y="219"/>
                  </a:lnTo>
                  <a:lnTo>
                    <a:pt x="0" y="241"/>
                  </a:lnTo>
                  <a:lnTo>
                    <a:pt x="0" y="263"/>
                  </a:lnTo>
                  <a:lnTo>
                    <a:pt x="2" y="285"/>
                  </a:lnTo>
                  <a:lnTo>
                    <a:pt x="4" y="297"/>
                  </a:lnTo>
                  <a:lnTo>
                    <a:pt x="6" y="308"/>
                  </a:lnTo>
                  <a:lnTo>
                    <a:pt x="9" y="318"/>
                  </a:lnTo>
                  <a:lnTo>
                    <a:pt x="13" y="330"/>
                  </a:lnTo>
                  <a:lnTo>
                    <a:pt x="18" y="341"/>
                  </a:lnTo>
                  <a:lnTo>
                    <a:pt x="23" y="351"/>
                  </a:lnTo>
                  <a:lnTo>
                    <a:pt x="28" y="363"/>
                  </a:lnTo>
                  <a:lnTo>
                    <a:pt x="34" y="373"/>
                  </a:lnTo>
                  <a:lnTo>
                    <a:pt x="41" y="383"/>
                  </a:lnTo>
                  <a:lnTo>
                    <a:pt x="48" y="392"/>
                  </a:lnTo>
                  <a:lnTo>
                    <a:pt x="58" y="402"/>
                  </a:lnTo>
                  <a:lnTo>
                    <a:pt x="67" y="411"/>
                  </a:lnTo>
                  <a:lnTo>
                    <a:pt x="76" y="419"/>
                  </a:lnTo>
                  <a:lnTo>
                    <a:pt x="88" y="426"/>
                  </a:lnTo>
                  <a:lnTo>
                    <a:pt x="100" y="434"/>
                  </a:lnTo>
                  <a:lnTo>
                    <a:pt x="112" y="441"/>
                  </a:lnTo>
                  <a:lnTo>
                    <a:pt x="158" y="436"/>
                  </a:lnTo>
                  <a:lnTo>
                    <a:pt x="206" y="432"/>
                  </a:lnTo>
                  <a:lnTo>
                    <a:pt x="256" y="426"/>
                  </a:lnTo>
                  <a:lnTo>
                    <a:pt x="310" y="423"/>
                  </a:lnTo>
                  <a:lnTo>
                    <a:pt x="424" y="416"/>
                  </a:lnTo>
                  <a:lnTo>
                    <a:pt x="544" y="411"/>
                  </a:lnTo>
                  <a:lnTo>
                    <a:pt x="670" y="408"/>
                  </a:lnTo>
                  <a:lnTo>
                    <a:pt x="799" y="406"/>
                  </a:lnTo>
                  <a:lnTo>
                    <a:pt x="929" y="405"/>
                  </a:lnTo>
                  <a:lnTo>
                    <a:pt x="1059" y="406"/>
                  </a:lnTo>
                  <a:lnTo>
                    <a:pt x="1184" y="408"/>
                  </a:lnTo>
                  <a:lnTo>
                    <a:pt x="1304" y="412"/>
                  </a:lnTo>
                  <a:lnTo>
                    <a:pt x="1418" y="417"/>
                  </a:lnTo>
                  <a:lnTo>
                    <a:pt x="1522" y="423"/>
                  </a:lnTo>
                  <a:lnTo>
                    <a:pt x="1570" y="428"/>
                  </a:lnTo>
                  <a:lnTo>
                    <a:pt x="1614" y="432"/>
                  </a:lnTo>
                  <a:lnTo>
                    <a:pt x="1656" y="436"/>
                  </a:lnTo>
                  <a:lnTo>
                    <a:pt x="1693" y="441"/>
                  </a:lnTo>
                  <a:lnTo>
                    <a:pt x="1727" y="446"/>
                  </a:lnTo>
                  <a:lnTo>
                    <a:pt x="1757" y="451"/>
                  </a:lnTo>
                  <a:lnTo>
                    <a:pt x="1782" y="457"/>
                  </a:lnTo>
                  <a:lnTo>
                    <a:pt x="1802" y="464"/>
                  </a:lnTo>
                  <a:lnTo>
                    <a:pt x="1810" y="465"/>
                  </a:lnTo>
                  <a:lnTo>
                    <a:pt x="1816" y="466"/>
                  </a:lnTo>
                  <a:lnTo>
                    <a:pt x="1822" y="465"/>
                  </a:lnTo>
                  <a:lnTo>
                    <a:pt x="1829" y="463"/>
                  </a:lnTo>
                  <a:lnTo>
                    <a:pt x="1835" y="459"/>
                  </a:lnTo>
                  <a:lnTo>
                    <a:pt x="1841" y="455"/>
                  </a:lnTo>
                  <a:lnTo>
                    <a:pt x="1849" y="450"/>
                  </a:lnTo>
                  <a:lnTo>
                    <a:pt x="1855" y="444"/>
                  </a:lnTo>
                  <a:lnTo>
                    <a:pt x="1861" y="438"/>
                  </a:lnTo>
                  <a:lnTo>
                    <a:pt x="1867" y="430"/>
                  </a:lnTo>
                  <a:lnTo>
                    <a:pt x="1873" y="421"/>
                  </a:lnTo>
                  <a:lnTo>
                    <a:pt x="1880" y="413"/>
                  </a:lnTo>
                  <a:lnTo>
                    <a:pt x="1891" y="394"/>
                  </a:lnTo>
                  <a:lnTo>
                    <a:pt x="1901" y="371"/>
                  </a:lnTo>
                  <a:lnTo>
                    <a:pt x="1910" y="348"/>
                  </a:lnTo>
                  <a:lnTo>
                    <a:pt x="1919" y="323"/>
                  </a:lnTo>
                  <a:lnTo>
                    <a:pt x="1926" y="299"/>
                  </a:lnTo>
                  <a:lnTo>
                    <a:pt x="1931" y="274"/>
                  </a:lnTo>
                  <a:lnTo>
                    <a:pt x="1934" y="249"/>
                  </a:lnTo>
                  <a:lnTo>
                    <a:pt x="1936" y="226"/>
                  </a:lnTo>
                  <a:lnTo>
                    <a:pt x="1935" y="213"/>
                  </a:lnTo>
                  <a:lnTo>
                    <a:pt x="1935" y="203"/>
                  </a:lnTo>
                  <a:lnTo>
                    <a:pt x="1934" y="192"/>
                  </a:lnTo>
                  <a:lnTo>
                    <a:pt x="1932" y="181"/>
                  </a:lnTo>
                  <a:close/>
                </a:path>
              </a:pathLst>
            </a:custGeom>
            <a:solidFill>
              <a:srgbClr val="F8F8F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0" name="Freeform 42"/>
            <p:cNvSpPr>
              <a:spLocks/>
            </p:cNvSpPr>
            <p:nvPr/>
          </p:nvSpPr>
          <p:spPr bwMode="auto">
            <a:xfrm>
              <a:off x="2786" y="1713"/>
              <a:ext cx="65" cy="43"/>
            </a:xfrm>
            <a:custGeom>
              <a:avLst/>
              <a:gdLst/>
              <a:ahLst/>
              <a:cxnLst>
                <a:cxn ang="0">
                  <a:pos x="176" y="186"/>
                </a:cxn>
                <a:cxn ang="0">
                  <a:pos x="190" y="186"/>
                </a:cxn>
                <a:cxn ang="0">
                  <a:pos x="204" y="189"/>
                </a:cxn>
                <a:cxn ang="0">
                  <a:pos x="216" y="193"/>
                </a:cxn>
                <a:cxn ang="0">
                  <a:pos x="228" y="200"/>
                </a:cxn>
                <a:cxn ang="0">
                  <a:pos x="237" y="208"/>
                </a:cxn>
                <a:cxn ang="0">
                  <a:pos x="244" y="219"/>
                </a:cxn>
                <a:cxn ang="0">
                  <a:pos x="249" y="229"/>
                </a:cxn>
                <a:cxn ang="0">
                  <a:pos x="252" y="241"/>
                </a:cxn>
                <a:cxn ang="0">
                  <a:pos x="280" y="239"/>
                </a:cxn>
                <a:cxn ang="0">
                  <a:pos x="280" y="227"/>
                </a:cxn>
                <a:cxn ang="0">
                  <a:pos x="283" y="216"/>
                </a:cxn>
                <a:cxn ang="0">
                  <a:pos x="289" y="204"/>
                </a:cxn>
                <a:cxn ang="0">
                  <a:pos x="297" y="195"/>
                </a:cxn>
                <a:cxn ang="0">
                  <a:pos x="307" y="187"/>
                </a:cxn>
                <a:cxn ang="0">
                  <a:pos x="318" y="180"/>
                </a:cxn>
                <a:cxn ang="0">
                  <a:pos x="331" y="176"/>
                </a:cxn>
                <a:cxn ang="0">
                  <a:pos x="345" y="173"/>
                </a:cxn>
                <a:cxn ang="0">
                  <a:pos x="344" y="159"/>
                </a:cxn>
                <a:cxn ang="0">
                  <a:pos x="330" y="158"/>
                </a:cxn>
                <a:cxn ang="0">
                  <a:pos x="316" y="156"/>
                </a:cxn>
                <a:cxn ang="0">
                  <a:pos x="303" y="151"/>
                </a:cxn>
                <a:cxn ang="0">
                  <a:pos x="293" y="144"/>
                </a:cxn>
                <a:cxn ang="0">
                  <a:pos x="282" y="136"/>
                </a:cxn>
                <a:cxn ang="0">
                  <a:pos x="275" y="126"/>
                </a:cxn>
                <a:cxn ang="0">
                  <a:pos x="270" y="115"/>
                </a:cxn>
                <a:cxn ang="0">
                  <a:pos x="267" y="102"/>
                </a:cxn>
                <a:cxn ang="0">
                  <a:pos x="239" y="104"/>
                </a:cxn>
                <a:cxn ang="0">
                  <a:pos x="239" y="117"/>
                </a:cxn>
                <a:cxn ang="0">
                  <a:pos x="236" y="129"/>
                </a:cxn>
                <a:cxn ang="0">
                  <a:pos x="230" y="139"/>
                </a:cxn>
                <a:cxn ang="0">
                  <a:pos x="223" y="149"/>
                </a:cxn>
                <a:cxn ang="0">
                  <a:pos x="212" y="157"/>
                </a:cxn>
                <a:cxn ang="0">
                  <a:pos x="201" y="164"/>
                </a:cxn>
                <a:cxn ang="0">
                  <a:pos x="189" y="168"/>
                </a:cxn>
                <a:cxn ang="0">
                  <a:pos x="174" y="170"/>
                </a:cxn>
              </a:cxnLst>
              <a:rect l="0" t="0" r="r" b="b"/>
              <a:pathLst>
                <a:path w="518" h="344">
                  <a:moveTo>
                    <a:pt x="0" y="183"/>
                  </a:moveTo>
                  <a:lnTo>
                    <a:pt x="176" y="186"/>
                  </a:lnTo>
                  <a:lnTo>
                    <a:pt x="183" y="186"/>
                  </a:lnTo>
                  <a:lnTo>
                    <a:pt x="190" y="186"/>
                  </a:lnTo>
                  <a:lnTo>
                    <a:pt x="197" y="187"/>
                  </a:lnTo>
                  <a:lnTo>
                    <a:pt x="204" y="189"/>
                  </a:lnTo>
                  <a:lnTo>
                    <a:pt x="210" y="191"/>
                  </a:lnTo>
                  <a:lnTo>
                    <a:pt x="216" y="193"/>
                  </a:lnTo>
                  <a:lnTo>
                    <a:pt x="222" y="196"/>
                  </a:lnTo>
                  <a:lnTo>
                    <a:pt x="228" y="200"/>
                  </a:lnTo>
                  <a:lnTo>
                    <a:pt x="232" y="204"/>
                  </a:lnTo>
                  <a:lnTo>
                    <a:pt x="237" y="208"/>
                  </a:lnTo>
                  <a:lnTo>
                    <a:pt x="241" y="213"/>
                  </a:lnTo>
                  <a:lnTo>
                    <a:pt x="244" y="219"/>
                  </a:lnTo>
                  <a:lnTo>
                    <a:pt x="247" y="224"/>
                  </a:lnTo>
                  <a:lnTo>
                    <a:pt x="249" y="229"/>
                  </a:lnTo>
                  <a:lnTo>
                    <a:pt x="251" y="235"/>
                  </a:lnTo>
                  <a:lnTo>
                    <a:pt x="252" y="241"/>
                  </a:lnTo>
                  <a:lnTo>
                    <a:pt x="276" y="344"/>
                  </a:lnTo>
                  <a:lnTo>
                    <a:pt x="280" y="239"/>
                  </a:lnTo>
                  <a:lnTo>
                    <a:pt x="280" y="233"/>
                  </a:lnTo>
                  <a:lnTo>
                    <a:pt x="280" y="227"/>
                  </a:lnTo>
                  <a:lnTo>
                    <a:pt x="282" y="222"/>
                  </a:lnTo>
                  <a:lnTo>
                    <a:pt x="283" y="216"/>
                  </a:lnTo>
                  <a:lnTo>
                    <a:pt x="286" y="210"/>
                  </a:lnTo>
                  <a:lnTo>
                    <a:pt x="289" y="204"/>
                  </a:lnTo>
                  <a:lnTo>
                    <a:pt x="293" y="200"/>
                  </a:lnTo>
                  <a:lnTo>
                    <a:pt x="297" y="195"/>
                  </a:lnTo>
                  <a:lnTo>
                    <a:pt x="302" y="191"/>
                  </a:lnTo>
                  <a:lnTo>
                    <a:pt x="307" y="187"/>
                  </a:lnTo>
                  <a:lnTo>
                    <a:pt x="312" y="184"/>
                  </a:lnTo>
                  <a:lnTo>
                    <a:pt x="318" y="180"/>
                  </a:lnTo>
                  <a:lnTo>
                    <a:pt x="324" y="177"/>
                  </a:lnTo>
                  <a:lnTo>
                    <a:pt x="331" y="176"/>
                  </a:lnTo>
                  <a:lnTo>
                    <a:pt x="338" y="174"/>
                  </a:lnTo>
                  <a:lnTo>
                    <a:pt x="345" y="173"/>
                  </a:lnTo>
                  <a:lnTo>
                    <a:pt x="518" y="165"/>
                  </a:lnTo>
                  <a:lnTo>
                    <a:pt x="344" y="159"/>
                  </a:lnTo>
                  <a:lnTo>
                    <a:pt x="337" y="159"/>
                  </a:lnTo>
                  <a:lnTo>
                    <a:pt x="330" y="158"/>
                  </a:lnTo>
                  <a:lnTo>
                    <a:pt x="322" y="157"/>
                  </a:lnTo>
                  <a:lnTo>
                    <a:pt x="316" y="156"/>
                  </a:lnTo>
                  <a:lnTo>
                    <a:pt x="309" y="154"/>
                  </a:lnTo>
                  <a:lnTo>
                    <a:pt x="303" y="151"/>
                  </a:lnTo>
                  <a:lnTo>
                    <a:pt x="298" y="148"/>
                  </a:lnTo>
                  <a:lnTo>
                    <a:pt x="293" y="144"/>
                  </a:lnTo>
                  <a:lnTo>
                    <a:pt x="287" y="140"/>
                  </a:lnTo>
                  <a:lnTo>
                    <a:pt x="282" y="136"/>
                  </a:lnTo>
                  <a:lnTo>
                    <a:pt x="278" y="131"/>
                  </a:lnTo>
                  <a:lnTo>
                    <a:pt x="275" y="126"/>
                  </a:lnTo>
                  <a:lnTo>
                    <a:pt x="272" y="121"/>
                  </a:lnTo>
                  <a:lnTo>
                    <a:pt x="270" y="115"/>
                  </a:lnTo>
                  <a:lnTo>
                    <a:pt x="268" y="108"/>
                  </a:lnTo>
                  <a:lnTo>
                    <a:pt x="267" y="102"/>
                  </a:lnTo>
                  <a:lnTo>
                    <a:pt x="243" y="0"/>
                  </a:lnTo>
                  <a:lnTo>
                    <a:pt x="239" y="104"/>
                  </a:lnTo>
                  <a:lnTo>
                    <a:pt x="239" y="110"/>
                  </a:lnTo>
                  <a:lnTo>
                    <a:pt x="239" y="117"/>
                  </a:lnTo>
                  <a:lnTo>
                    <a:pt x="238" y="123"/>
                  </a:lnTo>
                  <a:lnTo>
                    <a:pt x="236" y="129"/>
                  </a:lnTo>
                  <a:lnTo>
                    <a:pt x="233" y="134"/>
                  </a:lnTo>
                  <a:lnTo>
                    <a:pt x="230" y="139"/>
                  </a:lnTo>
                  <a:lnTo>
                    <a:pt x="227" y="144"/>
                  </a:lnTo>
                  <a:lnTo>
                    <a:pt x="223" y="149"/>
                  </a:lnTo>
                  <a:lnTo>
                    <a:pt x="217" y="154"/>
                  </a:lnTo>
                  <a:lnTo>
                    <a:pt x="212" y="157"/>
                  </a:lnTo>
                  <a:lnTo>
                    <a:pt x="207" y="161"/>
                  </a:lnTo>
                  <a:lnTo>
                    <a:pt x="201" y="164"/>
                  </a:lnTo>
                  <a:lnTo>
                    <a:pt x="195" y="166"/>
                  </a:lnTo>
                  <a:lnTo>
                    <a:pt x="189" y="168"/>
                  </a:lnTo>
                  <a:lnTo>
                    <a:pt x="181" y="169"/>
                  </a:lnTo>
                  <a:lnTo>
                    <a:pt x="174" y="170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CC1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1" name="Freeform 43"/>
            <p:cNvSpPr>
              <a:spLocks/>
            </p:cNvSpPr>
            <p:nvPr/>
          </p:nvSpPr>
          <p:spPr bwMode="auto">
            <a:xfrm>
              <a:off x="2875" y="1712"/>
              <a:ext cx="63" cy="43"/>
            </a:xfrm>
            <a:custGeom>
              <a:avLst/>
              <a:gdLst/>
              <a:ahLst/>
              <a:cxnLst>
                <a:cxn ang="0">
                  <a:pos x="170" y="173"/>
                </a:cxn>
                <a:cxn ang="0">
                  <a:pos x="184" y="176"/>
                </a:cxn>
                <a:cxn ang="0">
                  <a:pos x="197" y="180"/>
                </a:cxn>
                <a:cxn ang="0">
                  <a:pos x="208" y="187"/>
                </a:cxn>
                <a:cxn ang="0">
                  <a:pos x="218" y="195"/>
                </a:cxn>
                <a:cxn ang="0">
                  <a:pos x="225" y="204"/>
                </a:cxn>
                <a:cxn ang="0">
                  <a:pos x="232" y="215"/>
                </a:cxn>
                <a:cxn ang="0">
                  <a:pos x="235" y="227"/>
                </a:cxn>
                <a:cxn ang="0">
                  <a:pos x="235" y="239"/>
                </a:cxn>
                <a:cxn ang="0">
                  <a:pos x="263" y="241"/>
                </a:cxn>
                <a:cxn ang="0">
                  <a:pos x="265" y="229"/>
                </a:cxn>
                <a:cxn ang="0">
                  <a:pos x="271" y="217"/>
                </a:cxn>
                <a:cxn ang="0">
                  <a:pos x="278" y="208"/>
                </a:cxn>
                <a:cxn ang="0">
                  <a:pos x="288" y="200"/>
                </a:cxn>
                <a:cxn ang="0">
                  <a:pos x="298" y="193"/>
                </a:cxn>
                <a:cxn ang="0">
                  <a:pos x="312" y="188"/>
                </a:cxn>
                <a:cxn ang="0">
                  <a:pos x="325" y="185"/>
                </a:cxn>
                <a:cxn ang="0">
                  <a:pos x="340" y="184"/>
                </a:cxn>
                <a:cxn ang="0">
                  <a:pos x="341" y="170"/>
                </a:cxn>
                <a:cxn ang="0">
                  <a:pos x="326" y="168"/>
                </a:cxn>
                <a:cxn ang="0">
                  <a:pos x="314" y="163"/>
                </a:cxn>
                <a:cxn ang="0">
                  <a:pos x="303" y="157"/>
                </a:cxn>
                <a:cxn ang="0">
                  <a:pos x="292" y="148"/>
                </a:cxn>
                <a:cxn ang="0">
                  <a:pos x="284" y="139"/>
                </a:cxn>
                <a:cxn ang="0">
                  <a:pos x="279" y="128"/>
                </a:cxn>
                <a:cxn ang="0">
                  <a:pos x="276" y="116"/>
                </a:cxn>
                <a:cxn ang="0">
                  <a:pos x="276" y="104"/>
                </a:cxn>
                <a:cxn ang="0">
                  <a:pos x="247" y="102"/>
                </a:cxn>
                <a:cxn ang="0">
                  <a:pos x="245" y="114"/>
                </a:cxn>
                <a:cxn ang="0">
                  <a:pos x="240" y="126"/>
                </a:cxn>
                <a:cxn ang="0">
                  <a:pos x="233" y="135"/>
                </a:cxn>
                <a:cxn ang="0">
                  <a:pos x="222" y="144"/>
                </a:cxn>
                <a:cxn ang="0">
                  <a:pos x="212" y="150"/>
                </a:cxn>
                <a:cxn ang="0">
                  <a:pos x="199" y="156"/>
                </a:cxn>
                <a:cxn ang="0">
                  <a:pos x="185" y="158"/>
                </a:cxn>
                <a:cxn ang="0">
                  <a:pos x="171" y="159"/>
                </a:cxn>
              </a:cxnLst>
              <a:rect l="0" t="0" r="r" b="b"/>
              <a:pathLst>
                <a:path w="509" h="343">
                  <a:moveTo>
                    <a:pt x="0" y="168"/>
                  </a:moveTo>
                  <a:lnTo>
                    <a:pt x="170" y="173"/>
                  </a:lnTo>
                  <a:lnTo>
                    <a:pt x="177" y="174"/>
                  </a:lnTo>
                  <a:lnTo>
                    <a:pt x="184" y="176"/>
                  </a:lnTo>
                  <a:lnTo>
                    <a:pt x="190" y="177"/>
                  </a:lnTo>
                  <a:lnTo>
                    <a:pt x="197" y="180"/>
                  </a:lnTo>
                  <a:lnTo>
                    <a:pt x="203" y="183"/>
                  </a:lnTo>
                  <a:lnTo>
                    <a:pt x="208" y="187"/>
                  </a:lnTo>
                  <a:lnTo>
                    <a:pt x="213" y="191"/>
                  </a:lnTo>
                  <a:lnTo>
                    <a:pt x="218" y="195"/>
                  </a:lnTo>
                  <a:lnTo>
                    <a:pt x="222" y="199"/>
                  </a:lnTo>
                  <a:lnTo>
                    <a:pt x="225" y="204"/>
                  </a:lnTo>
                  <a:lnTo>
                    <a:pt x="228" y="209"/>
                  </a:lnTo>
                  <a:lnTo>
                    <a:pt x="232" y="215"/>
                  </a:lnTo>
                  <a:lnTo>
                    <a:pt x="234" y="221"/>
                  </a:lnTo>
                  <a:lnTo>
                    <a:pt x="235" y="227"/>
                  </a:lnTo>
                  <a:lnTo>
                    <a:pt x="235" y="233"/>
                  </a:lnTo>
                  <a:lnTo>
                    <a:pt x="235" y="239"/>
                  </a:lnTo>
                  <a:lnTo>
                    <a:pt x="240" y="343"/>
                  </a:lnTo>
                  <a:lnTo>
                    <a:pt x="263" y="241"/>
                  </a:lnTo>
                  <a:lnTo>
                    <a:pt x="264" y="235"/>
                  </a:lnTo>
                  <a:lnTo>
                    <a:pt x="265" y="229"/>
                  </a:lnTo>
                  <a:lnTo>
                    <a:pt x="268" y="224"/>
                  </a:lnTo>
                  <a:lnTo>
                    <a:pt x="271" y="217"/>
                  </a:lnTo>
                  <a:lnTo>
                    <a:pt x="274" y="212"/>
                  </a:lnTo>
                  <a:lnTo>
                    <a:pt x="278" y="208"/>
                  </a:lnTo>
                  <a:lnTo>
                    <a:pt x="283" y="203"/>
                  </a:lnTo>
                  <a:lnTo>
                    <a:pt x="288" y="200"/>
                  </a:lnTo>
                  <a:lnTo>
                    <a:pt x="293" y="196"/>
                  </a:lnTo>
                  <a:lnTo>
                    <a:pt x="298" y="193"/>
                  </a:lnTo>
                  <a:lnTo>
                    <a:pt x="305" y="190"/>
                  </a:lnTo>
                  <a:lnTo>
                    <a:pt x="312" y="188"/>
                  </a:lnTo>
                  <a:lnTo>
                    <a:pt x="318" y="187"/>
                  </a:lnTo>
                  <a:lnTo>
                    <a:pt x="325" y="185"/>
                  </a:lnTo>
                  <a:lnTo>
                    <a:pt x="332" y="184"/>
                  </a:lnTo>
                  <a:lnTo>
                    <a:pt x="340" y="184"/>
                  </a:lnTo>
                  <a:lnTo>
                    <a:pt x="509" y="189"/>
                  </a:lnTo>
                  <a:lnTo>
                    <a:pt x="341" y="170"/>
                  </a:lnTo>
                  <a:lnTo>
                    <a:pt x="333" y="169"/>
                  </a:lnTo>
                  <a:lnTo>
                    <a:pt x="326" y="168"/>
                  </a:lnTo>
                  <a:lnTo>
                    <a:pt x="320" y="166"/>
                  </a:lnTo>
                  <a:lnTo>
                    <a:pt x="314" y="163"/>
                  </a:lnTo>
                  <a:lnTo>
                    <a:pt x="308" y="160"/>
                  </a:lnTo>
                  <a:lnTo>
                    <a:pt x="303" y="157"/>
                  </a:lnTo>
                  <a:lnTo>
                    <a:pt x="297" y="153"/>
                  </a:lnTo>
                  <a:lnTo>
                    <a:pt x="292" y="148"/>
                  </a:lnTo>
                  <a:lnTo>
                    <a:pt x="288" y="144"/>
                  </a:lnTo>
                  <a:lnTo>
                    <a:pt x="284" y="139"/>
                  </a:lnTo>
                  <a:lnTo>
                    <a:pt x="281" y="134"/>
                  </a:lnTo>
                  <a:lnTo>
                    <a:pt x="279" y="128"/>
                  </a:lnTo>
                  <a:lnTo>
                    <a:pt x="277" y="123"/>
                  </a:lnTo>
                  <a:lnTo>
                    <a:pt x="276" y="116"/>
                  </a:lnTo>
                  <a:lnTo>
                    <a:pt x="276" y="110"/>
                  </a:lnTo>
                  <a:lnTo>
                    <a:pt x="276" y="104"/>
                  </a:lnTo>
                  <a:lnTo>
                    <a:pt x="271" y="0"/>
                  </a:lnTo>
                  <a:lnTo>
                    <a:pt x="247" y="102"/>
                  </a:lnTo>
                  <a:lnTo>
                    <a:pt x="246" y="108"/>
                  </a:lnTo>
                  <a:lnTo>
                    <a:pt x="245" y="114"/>
                  </a:lnTo>
                  <a:lnTo>
                    <a:pt x="243" y="121"/>
                  </a:lnTo>
                  <a:lnTo>
                    <a:pt x="240" y="126"/>
                  </a:lnTo>
                  <a:lnTo>
                    <a:pt x="236" y="131"/>
                  </a:lnTo>
                  <a:lnTo>
                    <a:pt x="233" y="135"/>
                  </a:lnTo>
                  <a:lnTo>
                    <a:pt x="227" y="140"/>
                  </a:lnTo>
                  <a:lnTo>
                    <a:pt x="222" y="144"/>
                  </a:lnTo>
                  <a:lnTo>
                    <a:pt x="217" y="147"/>
                  </a:lnTo>
                  <a:lnTo>
                    <a:pt x="212" y="150"/>
                  </a:lnTo>
                  <a:lnTo>
                    <a:pt x="206" y="154"/>
                  </a:lnTo>
                  <a:lnTo>
                    <a:pt x="199" y="156"/>
                  </a:lnTo>
                  <a:lnTo>
                    <a:pt x="192" y="157"/>
                  </a:lnTo>
                  <a:lnTo>
                    <a:pt x="185" y="158"/>
                  </a:lnTo>
                  <a:lnTo>
                    <a:pt x="178" y="159"/>
                  </a:lnTo>
                  <a:lnTo>
                    <a:pt x="171" y="159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BCC1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2" name="Freeform 44"/>
            <p:cNvSpPr>
              <a:spLocks/>
            </p:cNvSpPr>
            <p:nvPr/>
          </p:nvSpPr>
          <p:spPr bwMode="auto">
            <a:xfrm>
              <a:off x="2758" y="1733"/>
              <a:ext cx="212" cy="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" y="47"/>
                </a:cxn>
                <a:cxn ang="0">
                  <a:pos x="48" y="42"/>
                </a:cxn>
                <a:cxn ang="0">
                  <a:pos x="97" y="37"/>
                </a:cxn>
                <a:cxn ang="0">
                  <a:pos x="148" y="33"/>
                </a:cxn>
                <a:cxn ang="0">
                  <a:pos x="203" y="29"/>
                </a:cxn>
                <a:cxn ang="0">
                  <a:pos x="317" y="22"/>
                </a:cxn>
                <a:cxn ang="0">
                  <a:pos x="439" y="17"/>
                </a:cxn>
                <a:cxn ang="0">
                  <a:pos x="565" y="13"/>
                </a:cxn>
                <a:cxn ang="0">
                  <a:pos x="694" y="11"/>
                </a:cxn>
                <a:cxn ang="0">
                  <a:pos x="824" y="11"/>
                </a:cxn>
                <a:cxn ang="0">
                  <a:pos x="953" y="12"/>
                </a:cxn>
                <a:cxn ang="0">
                  <a:pos x="1077" y="14"/>
                </a:cxn>
                <a:cxn ang="0">
                  <a:pos x="1197" y="18"/>
                </a:cxn>
                <a:cxn ang="0">
                  <a:pos x="1310" y="24"/>
                </a:cxn>
                <a:cxn ang="0">
                  <a:pos x="1412" y="30"/>
                </a:cxn>
                <a:cxn ang="0">
                  <a:pos x="1460" y="34"/>
                </a:cxn>
                <a:cxn ang="0">
                  <a:pos x="1504" y="38"/>
                </a:cxn>
                <a:cxn ang="0">
                  <a:pos x="1544" y="42"/>
                </a:cxn>
                <a:cxn ang="0">
                  <a:pos x="1582" y="47"/>
                </a:cxn>
                <a:cxn ang="0">
                  <a:pos x="1615" y="52"/>
                </a:cxn>
                <a:cxn ang="0">
                  <a:pos x="1644" y="58"/>
                </a:cxn>
                <a:cxn ang="0">
                  <a:pos x="1669" y="63"/>
                </a:cxn>
                <a:cxn ang="0">
                  <a:pos x="1689" y="69"/>
                </a:cxn>
                <a:cxn ang="0">
                  <a:pos x="1694" y="59"/>
                </a:cxn>
                <a:cxn ang="0">
                  <a:pos x="1674" y="52"/>
                </a:cxn>
                <a:cxn ang="0">
                  <a:pos x="1649" y="47"/>
                </a:cxn>
                <a:cxn ang="0">
                  <a:pos x="1619" y="41"/>
                </a:cxn>
                <a:cxn ang="0">
                  <a:pos x="1586" y="36"/>
                </a:cxn>
                <a:cxn ang="0">
                  <a:pos x="1548" y="32"/>
                </a:cxn>
                <a:cxn ang="0">
                  <a:pos x="1508" y="27"/>
                </a:cxn>
                <a:cxn ang="0">
                  <a:pos x="1464" y="23"/>
                </a:cxn>
                <a:cxn ang="0">
                  <a:pos x="1416" y="19"/>
                </a:cxn>
                <a:cxn ang="0">
                  <a:pos x="1313" y="12"/>
                </a:cxn>
                <a:cxn ang="0">
                  <a:pos x="1200" y="7"/>
                </a:cxn>
                <a:cxn ang="0">
                  <a:pos x="1079" y="3"/>
                </a:cxn>
                <a:cxn ang="0">
                  <a:pos x="954" y="1"/>
                </a:cxn>
                <a:cxn ang="0">
                  <a:pos x="825" y="0"/>
                </a:cxn>
                <a:cxn ang="0">
                  <a:pos x="694" y="0"/>
                </a:cxn>
                <a:cxn ang="0">
                  <a:pos x="566" y="2"/>
                </a:cxn>
                <a:cxn ang="0">
                  <a:pos x="438" y="6"/>
                </a:cxn>
                <a:cxn ang="0">
                  <a:pos x="317" y="11"/>
                </a:cxn>
                <a:cxn ang="0">
                  <a:pos x="202" y="17"/>
                </a:cxn>
                <a:cxn ang="0">
                  <a:pos x="147" y="22"/>
                </a:cxn>
                <a:cxn ang="0">
                  <a:pos x="96" y="26"/>
                </a:cxn>
                <a:cxn ang="0">
                  <a:pos x="46" y="31"/>
                </a:cxn>
                <a:cxn ang="0">
                  <a:pos x="0" y="36"/>
                </a:cxn>
              </a:cxnLst>
              <a:rect l="0" t="0" r="r" b="b"/>
              <a:pathLst>
                <a:path w="1694" h="69">
                  <a:moveTo>
                    <a:pt x="0" y="36"/>
                  </a:moveTo>
                  <a:lnTo>
                    <a:pt x="2" y="47"/>
                  </a:lnTo>
                  <a:lnTo>
                    <a:pt x="48" y="42"/>
                  </a:lnTo>
                  <a:lnTo>
                    <a:pt x="97" y="37"/>
                  </a:lnTo>
                  <a:lnTo>
                    <a:pt x="148" y="33"/>
                  </a:lnTo>
                  <a:lnTo>
                    <a:pt x="203" y="29"/>
                  </a:lnTo>
                  <a:lnTo>
                    <a:pt x="317" y="22"/>
                  </a:lnTo>
                  <a:lnTo>
                    <a:pt x="439" y="17"/>
                  </a:lnTo>
                  <a:lnTo>
                    <a:pt x="565" y="13"/>
                  </a:lnTo>
                  <a:lnTo>
                    <a:pt x="694" y="11"/>
                  </a:lnTo>
                  <a:lnTo>
                    <a:pt x="824" y="11"/>
                  </a:lnTo>
                  <a:lnTo>
                    <a:pt x="953" y="12"/>
                  </a:lnTo>
                  <a:lnTo>
                    <a:pt x="1077" y="14"/>
                  </a:lnTo>
                  <a:lnTo>
                    <a:pt x="1197" y="18"/>
                  </a:lnTo>
                  <a:lnTo>
                    <a:pt x="1310" y="24"/>
                  </a:lnTo>
                  <a:lnTo>
                    <a:pt x="1412" y="30"/>
                  </a:lnTo>
                  <a:lnTo>
                    <a:pt x="1460" y="34"/>
                  </a:lnTo>
                  <a:lnTo>
                    <a:pt x="1504" y="38"/>
                  </a:lnTo>
                  <a:lnTo>
                    <a:pt x="1544" y="42"/>
                  </a:lnTo>
                  <a:lnTo>
                    <a:pt x="1582" y="47"/>
                  </a:lnTo>
                  <a:lnTo>
                    <a:pt x="1615" y="52"/>
                  </a:lnTo>
                  <a:lnTo>
                    <a:pt x="1644" y="58"/>
                  </a:lnTo>
                  <a:lnTo>
                    <a:pt x="1669" y="63"/>
                  </a:lnTo>
                  <a:lnTo>
                    <a:pt x="1689" y="69"/>
                  </a:lnTo>
                  <a:lnTo>
                    <a:pt x="1694" y="59"/>
                  </a:lnTo>
                  <a:lnTo>
                    <a:pt x="1674" y="52"/>
                  </a:lnTo>
                  <a:lnTo>
                    <a:pt x="1649" y="47"/>
                  </a:lnTo>
                  <a:lnTo>
                    <a:pt x="1619" y="41"/>
                  </a:lnTo>
                  <a:lnTo>
                    <a:pt x="1586" y="36"/>
                  </a:lnTo>
                  <a:lnTo>
                    <a:pt x="1548" y="32"/>
                  </a:lnTo>
                  <a:lnTo>
                    <a:pt x="1508" y="27"/>
                  </a:lnTo>
                  <a:lnTo>
                    <a:pt x="1464" y="23"/>
                  </a:lnTo>
                  <a:lnTo>
                    <a:pt x="1416" y="19"/>
                  </a:lnTo>
                  <a:lnTo>
                    <a:pt x="1313" y="12"/>
                  </a:lnTo>
                  <a:lnTo>
                    <a:pt x="1200" y="7"/>
                  </a:lnTo>
                  <a:lnTo>
                    <a:pt x="1079" y="3"/>
                  </a:lnTo>
                  <a:lnTo>
                    <a:pt x="954" y="1"/>
                  </a:lnTo>
                  <a:lnTo>
                    <a:pt x="825" y="0"/>
                  </a:lnTo>
                  <a:lnTo>
                    <a:pt x="694" y="0"/>
                  </a:lnTo>
                  <a:lnTo>
                    <a:pt x="566" y="2"/>
                  </a:lnTo>
                  <a:lnTo>
                    <a:pt x="438" y="6"/>
                  </a:lnTo>
                  <a:lnTo>
                    <a:pt x="317" y="11"/>
                  </a:lnTo>
                  <a:lnTo>
                    <a:pt x="202" y="17"/>
                  </a:lnTo>
                  <a:lnTo>
                    <a:pt x="147" y="22"/>
                  </a:lnTo>
                  <a:lnTo>
                    <a:pt x="96" y="26"/>
                  </a:lnTo>
                  <a:lnTo>
                    <a:pt x="46" y="31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BCC1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3" name="Freeform 45"/>
            <p:cNvSpPr>
              <a:spLocks/>
            </p:cNvSpPr>
            <p:nvPr/>
          </p:nvSpPr>
          <p:spPr bwMode="auto">
            <a:xfrm>
              <a:off x="2666" y="1813"/>
              <a:ext cx="359" cy="287"/>
            </a:xfrm>
            <a:custGeom>
              <a:avLst/>
              <a:gdLst/>
              <a:ahLst/>
              <a:cxnLst>
                <a:cxn ang="0">
                  <a:pos x="2431" y="92"/>
                </a:cxn>
                <a:cxn ang="0">
                  <a:pos x="2322" y="158"/>
                </a:cxn>
                <a:cxn ang="0">
                  <a:pos x="2165" y="244"/>
                </a:cxn>
                <a:cxn ang="0">
                  <a:pos x="1964" y="337"/>
                </a:cxn>
                <a:cxn ang="0">
                  <a:pos x="1728" y="426"/>
                </a:cxn>
                <a:cxn ang="0">
                  <a:pos x="1461" y="499"/>
                </a:cxn>
                <a:cxn ang="0">
                  <a:pos x="1173" y="544"/>
                </a:cxn>
                <a:cxn ang="0">
                  <a:pos x="870" y="551"/>
                </a:cxn>
                <a:cxn ang="0">
                  <a:pos x="558" y="504"/>
                </a:cxn>
                <a:cxn ang="0">
                  <a:pos x="244" y="395"/>
                </a:cxn>
                <a:cxn ang="0">
                  <a:pos x="120" y="370"/>
                </a:cxn>
                <a:cxn ang="0">
                  <a:pos x="60" y="458"/>
                </a:cxn>
                <a:cxn ang="0">
                  <a:pos x="24" y="518"/>
                </a:cxn>
                <a:cxn ang="0">
                  <a:pos x="2" y="571"/>
                </a:cxn>
                <a:cxn ang="0">
                  <a:pos x="2" y="605"/>
                </a:cxn>
                <a:cxn ang="0">
                  <a:pos x="23" y="639"/>
                </a:cxn>
                <a:cxn ang="0">
                  <a:pos x="60" y="677"/>
                </a:cxn>
                <a:cxn ang="0">
                  <a:pos x="110" y="718"/>
                </a:cxn>
                <a:cxn ang="0">
                  <a:pos x="206" y="784"/>
                </a:cxn>
                <a:cxn ang="0">
                  <a:pos x="323" y="853"/>
                </a:cxn>
                <a:cxn ang="0">
                  <a:pos x="423" y="908"/>
                </a:cxn>
                <a:cxn ang="0">
                  <a:pos x="386" y="1106"/>
                </a:cxn>
                <a:cxn ang="0">
                  <a:pos x="352" y="1318"/>
                </a:cxn>
                <a:cxn ang="0">
                  <a:pos x="325" y="1524"/>
                </a:cxn>
                <a:cxn ang="0">
                  <a:pos x="305" y="1700"/>
                </a:cxn>
                <a:cxn ang="0">
                  <a:pos x="299" y="1827"/>
                </a:cxn>
                <a:cxn ang="0">
                  <a:pos x="351" y="1896"/>
                </a:cxn>
                <a:cxn ang="0">
                  <a:pos x="453" y="1969"/>
                </a:cxn>
                <a:cxn ang="0">
                  <a:pos x="605" y="2060"/>
                </a:cxn>
                <a:cxn ang="0">
                  <a:pos x="804" y="2152"/>
                </a:cxn>
                <a:cxn ang="0">
                  <a:pos x="1045" y="2233"/>
                </a:cxn>
                <a:cxn ang="0">
                  <a:pos x="1324" y="2285"/>
                </a:cxn>
                <a:cxn ang="0">
                  <a:pos x="1636" y="2293"/>
                </a:cxn>
                <a:cxn ang="0">
                  <a:pos x="1979" y="2242"/>
                </a:cxn>
                <a:cxn ang="0">
                  <a:pos x="2348" y="2115"/>
                </a:cxn>
                <a:cxn ang="0">
                  <a:pos x="2739" y="1899"/>
                </a:cxn>
                <a:cxn ang="0">
                  <a:pos x="2872" y="1774"/>
                </a:cxn>
                <a:cxn ang="0">
                  <a:pos x="2860" y="1637"/>
                </a:cxn>
                <a:cxn ang="0">
                  <a:pos x="2832" y="1412"/>
                </a:cxn>
                <a:cxn ang="0">
                  <a:pos x="2791" y="1179"/>
                </a:cxn>
                <a:cxn ang="0">
                  <a:pos x="2759" y="1028"/>
                </a:cxn>
                <a:cxn ang="0">
                  <a:pos x="2717" y="871"/>
                </a:cxn>
                <a:cxn ang="0">
                  <a:pos x="2669" y="714"/>
                </a:cxn>
                <a:cxn ang="0">
                  <a:pos x="2630" y="606"/>
                </a:cxn>
                <a:cxn ang="0">
                  <a:pos x="2633" y="560"/>
                </a:cxn>
                <a:cxn ang="0">
                  <a:pos x="2653" y="486"/>
                </a:cxn>
                <a:cxn ang="0">
                  <a:pos x="2697" y="369"/>
                </a:cxn>
                <a:cxn ang="0">
                  <a:pos x="2778" y="204"/>
                </a:cxn>
                <a:cxn ang="0">
                  <a:pos x="2771" y="101"/>
                </a:cxn>
                <a:cxn ang="0">
                  <a:pos x="2699" y="51"/>
                </a:cxn>
                <a:cxn ang="0">
                  <a:pos x="2642" y="21"/>
                </a:cxn>
                <a:cxn ang="0">
                  <a:pos x="2600" y="6"/>
                </a:cxn>
                <a:cxn ang="0">
                  <a:pos x="2560" y="0"/>
                </a:cxn>
                <a:cxn ang="0">
                  <a:pos x="2526" y="7"/>
                </a:cxn>
                <a:cxn ang="0">
                  <a:pos x="2499" y="29"/>
                </a:cxn>
              </a:cxnLst>
              <a:rect l="0" t="0" r="r" b="b"/>
              <a:pathLst>
                <a:path w="2874" h="2297">
                  <a:moveTo>
                    <a:pt x="2487" y="55"/>
                  </a:moveTo>
                  <a:lnTo>
                    <a:pt x="2473" y="66"/>
                  </a:lnTo>
                  <a:lnTo>
                    <a:pt x="2431" y="92"/>
                  </a:lnTo>
                  <a:lnTo>
                    <a:pt x="2401" y="112"/>
                  </a:lnTo>
                  <a:lnTo>
                    <a:pt x="2365" y="134"/>
                  </a:lnTo>
                  <a:lnTo>
                    <a:pt x="2322" y="158"/>
                  </a:lnTo>
                  <a:lnTo>
                    <a:pt x="2275" y="185"/>
                  </a:lnTo>
                  <a:lnTo>
                    <a:pt x="2223" y="214"/>
                  </a:lnTo>
                  <a:lnTo>
                    <a:pt x="2165" y="244"/>
                  </a:lnTo>
                  <a:lnTo>
                    <a:pt x="2102" y="275"/>
                  </a:lnTo>
                  <a:lnTo>
                    <a:pt x="2035" y="306"/>
                  </a:lnTo>
                  <a:lnTo>
                    <a:pt x="1964" y="337"/>
                  </a:lnTo>
                  <a:lnTo>
                    <a:pt x="1889" y="368"/>
                  </a:lnTo>
                  <a:lnTo>
                    <a:pt x="1810" y="398"/>
                  </a:lnTo>
                  <a:lnTo>
                    <a:pt x="1728" y="426"/>
                  </a:lnTo>
                  <a:lnTo>
                    <a:pt x="1642" y="453"/>
                  </a:lnTo>
                  <a:lnTo>
                    <a:pt x="1553" y="478"/>
                  </a:lnTo>
                  <a:lnTo>
                    <a:pt x="1461" y="499"/>
                  </a:lnTo>
                  <a:lnTo>
                    <a:pt x="1368" y="518"/>
                  </a:lnTo>
                  <a:lnTo>
                    <a:pt x="1272" y="533"/>
                  </a:lnTo>
                  <a:lnTo>
                    <a:pt x="1173" y="544"/>
                  </a:lnTo>
                  <a:lnTo>
                    <a:pt x="1074" y="552"/>
                  </a:lnTo>
                  <a:lnTo>
                    <a:pt x="973" y="554"/>
                  </a:lnTo>
                  <a:lnTo>
                    <a:pt x="870" y="551"/>
                  </a:lnTo>
                  <a:lnTo>
                    <a:pt x="767" y="541"/>
                  </a:lnTo>
                  <a:lnTo>
                    <a:pt x="663" y="526"/>
                  </a:lnTo>
                  <a:lnTo>
                    <a:pt x="558" y="504"/>
                  </a:lnTo>
                  <a:lnTo>
                    <a:pt x="453" y="475"/>
                  </a:lnTo>
                  <a:lnTo>
                    <a:pt x="348" y="439"/>
                  </a:lnTo>
                  <a:lnTo>
                    <a:pt x="244" y="395"/>
                  </a:lnTo>
                  <a:lnTo>
                    <a:pt x="141" y="343"/>
                  </a:lnTo>
                  <a:lnTo>
                    <a:pt x="134" y="350"/>
                  </a:lnTo>
                  <a:lnTo>
                    <a:pt x="120" y="370"/>
                  </a:lnTo>
                  <a:lnTo>
                    <a:pt x="98" y="401"/>
                  </a:lnTo>
                  <a:lnTo>
                    <a:pt x="73" y="437"/>
                  </a:lnTo>
                  <a:lnTo>
                    <a:pt x="60" y="458"/>
                  </a:lnTo>
                  <a:lnTo>
                    <a:pt x="48" y="478"/>
                  </a:lnTo>
                  <a:lnTo>
                    <a:pt x="36" y="498"/>
                  </a:lnTo>
                  <a:lnTo>
                    <a:pt x="24" y="518"/>
                  </a:lnTo>
                  <a:lnTo>
                    <a:pt x="15" y="537"/>
                  </a:lnTo>
                  <a:lnTo>
                    <a:pt x="8" y="555"/>
                  </a:lnTo>
                  <a:lnTo>
                    <a:pt x="2" y="571"/>
                  </a:lnTo>
                  <a:lnTo>
                    <a:pt x="0" y="585"/>
                  </a:lnTo>
                  <a:lnTo>
                    <a:pt x="0" y="595"/>
                  </a:lnTo>
                  <a:lnTo>
                    <a:pt x="2" y="605"/>
                  </a:lnTo>
                  <a:lnTo>
                    <a:pt x="7" y="617"/>
                  </a:lnTo>
                  <a:lnTo>
                    <a:pt x="14" y="628"/>
                  </a:lnTo>
                  <a:lnTo>
                    <a:pt x="23" y="639"/>
                  </a:lnTo>
                  <a:lnTo>
                    <a:pt x="34" y="652"/>
                  </a:lnTo>
                  <a:lnTo>
                    <a:pt x="46" y="665"/>
                  </a:lnTo>
                  <a:lnTo>
                    <a:pt x="60" y="677"/>
                  </a:lnTo>
                  <a:lnTo>
                    <a:pt x="76" y="691"/>
                  </a:lnTo>
                  <a:lnTo>
                    <a:pt x="92" y="704"/>
                  </a:lnTo>
                  <a:lnTo>
                    <a:pt x="110" y="718"/>
                  </a:lnTo>
                  <a:lnTo>
                    <a:pt x="128" y="731"/>
                  </a:lnTo>
                  <a:lnTo>
                    <a:pt x="166" y="758"/>
                  </a:lnTo>
                  <a:lnTo>
                    <a:pt x="206" y="784"/>
                  </a:lnTo>
                  <a:lnTo>
                    <a:pt x="246" y="809"/>
                  </a:lnTo>
                  <a:lnTo>
                    <a:pt x="286" y="833"/>
                  </a:lnTo>
                  <a:lnTo>
                    <a:pt x="323" y="853"/>
                  </a:lnTo>
                  <a:lnTo>
                    <a:pt x="356" y="872"/>
                  </a:lnTo>
                  <a:lnTo>
                    <a:pt x="404" y="899"/>
                  </a:lnTo>
                  <a:lnTo>
                    <a:pt x="423" y="908"/>
                  </a:lnTo>
                  <a:lnTo>
                    <a:pt x="411" y="971"/>
                  </a:lnTo>
                  <a:lnTo>
                    <a:pt x="399" y="1037"/>
                  </a:lnTo>
                  <a:lnTo>
                    <a:pt x="386" y="1106"/>
                  </a:lnTo>
                  <a:lnTo>
                    <a:pt x="375" y="1176"/>
                  </a:lnTo>
                  <a:lnTo>
                    <a:pt x="363" y="1247"/>
                  </a:lnTo>
                  <a:lnTo>
                    <a:pt x="352" y="1318"/>
                  </a:lnTo>
                  <a:lnTo>
                    <a:pt x="342" y="1388"/>
                  </a:lnTo>
                  <a:lnTo>
                    <a:pt x="333" y="1457"/>
                  </a:lnTo>
                  <a:lnTo>
                    <a:pt x="325" y="1524"/>
                  </a:lnTo>
                  <a:lnTo>
                    <a:pt x="317" y="1587"/>
                  </a:lnTo>
                  <a:lnTo>
                    <a:pt x="310" y="1647"/>
                  </a:lnTo>
                  <a:lnTo>
                    <a:pt x="305" y="1700"/>
                  </a:lnTo>
                  <a:lnTo>
                    <a:pt x="302" y="1750"/>
                  </a:lnTo>
                  <a:lnTo>
                    <a:pt x="299" y="1792"/>
                  </a:lnTo>
                  <a:lnTo>
                    <a:pt x="299" y="1827"/>
                  </a:lnTo>
                  <a:lnTo>
                    <a:pt x="300" y="1854"/>
                  </a:lnTo>
                  <a:lnTo>
                    <a:pt x="313" y="1865"/>
                  </a:lnTo>
                  <a:lnTo>
                    <a:pt x="351" y="1896"/>
                  </a:lnTo>
                  <a:lnTo>
                    <a:pt x="379" y="1917"/>
                  </a:lnTo>
                  <a:lnTo>
                    <a:pt x="413" y="1942"/>
                  </a:lnTo>
                  <a:lnTo>
                    <a:pt x="453" y="1969"/>
                  </a:lnTo>
                  <a:lnTo>
                    <a:pt x="499" y="1998"/>
                  </a:lnTo>
                  <a:lnTo>
                    <a:pt x="549" y="2029"/>
                  </a:lnTo>
                  <a:lnTo>
                    <a:pt x="605" y="2060"/>
                  </a:lnTo>
                  <a:lnTo>
                    <a:pt x="666" y="2092"/>
                  </a:lnTo>
                  <a:lnTo>
                    <a:pt x="733" y="2122"/>
                  </a:lnTo>
                  <a:lnTo>
                    <a:pt x="804" y="2152"/>
                  </a:lnTo>
                  <a:lnTo>
                    <a:pt x="879" y="2182"/>
                  </a:lnTo>
                  <a:lnTo>
                    <a:pt x="959" y="2209"/>
                  </a:lnTo>
                  <a:lnTo>
                    <a:pt x="1045" y="2233"/>
                  </a:lnTo>
                  <a:lnTo>
                    <a:pt x="1133" y="2254"/>
                  </a:lnTo>
                  <a:lnTo>
                    <a:pt x="1226" y="2272"/>
                  </a:lnTo>
                  <a:lnTo>
                    <a:pt x="1324" y="2285"/>
                  </a:lnTo>
                  <a:lnTo>
                    <a:pt x="1423" y="2293"/>
                  </a:lnTo>
                  <a:lnTo>
                    <a:pt x="1528" y="2297"/>
                  </a:lnTo>
                  <a:lnTo>
                    <a:pt x="1636" y="2293"/>
                  </a:lnTo>
                  <a:lnTo>
                    <a:pt x="1747" y="2283"/>
                  </a:lnTo>
                  <a:lnTo>
                    <a:pt x="1862" y="2267"/>
                  </a:lnTo>
                  <a:lnTo>
                    <a:pt x="1979" y="2242"/>
                  </a:lnTo>
                  <a:lnTo>
                    <a:pt x="2099" y="2209"/>
                  </a:lnTo>
                  <a:lnTo>
                    <a:pt x="2223" y="2167"/>
                  </a:lnTo>
                  <a:lnTo>
                    <a:pt x="2348" y="2115"/>
                  </a:lnTo>
                  <a:lnTo>
                    <a:pt x="2476" y="2053"/>
                  </a:lnTo>
                  <a:lnTo>
                    <a:pt x="2606" y="1981"/>
                  </a:lnTo>
                  <a:lnTo>
                    <a:pt x="2739" y="1899"/>
                  </a:lnTo>
                  <a:lnTo>
                    <a:pt x="2874" y="1803"/>
                  </a:lnTo>
                  <a:lnTo>
                    <a:pt x="2873" y="1796"/>
                  </a:lnTo>
                  <a:lnTo>
                    <a:pt x="2872" y="1774"/>
                  </a:lnTo>
                  <a:lnTo>
                    <a:pt x="2870" y="1740"/>
                  </a:lnTo>
                  <a:lnTo>
                    <a:pt x="2866" y="1694"/>
                  </a:lnTo>
                  <a:lnTo>
                    <a:pt x="2860" y="1637"/>
                  </a:lnTo>
                  <a:lnTo>
                    <a:pt x="2852" y="1570"/>
                  </a:lnTo>
                  <a:lnTo>
                    <a:pt x="2843" y="1495"/>
                  </a:lnTo>
                  <a:lnTo>
                    <a:pt x="2832" y="1412"/>
                  </a:lnTo>
                  <a:lnTo>
                    <a:pt x="2818" y="1323"/>
                  </a:lnTo>
                  <a:lnTo>
                    <a:pt x="2801" y="1228"/>
                  </a:lnTo>
                  <a:lnTo>
                    <a:pt x="2791" y="1179"/>
                  </a:lnTo>
                  <a:lnTo>
                    <a:pt x="2781" y="1130"/>
                  </a:lnTo>
                  <a:lnTo>
                    <a:pt x="2770" y="1079"/>
                  </a:lnTo>
                  <a:lnTo>
                    <a:pt x="2759" y="1028"/>
                  </a:lnTo>
                  <a:lnTo>
                    <a:pt x="2746" y="976"/>
                  </a:lnTo>
                  <a:lnTo>
                    <a:pt x="2732" y="924"/>
                  </a:lnTo>
                  <a:lnTo>
                    <a:pt x="2717" y="871"/>
                  </a:lnTo>
                  <a:lnTo>
                    <a:pt x="2702" y="819"/>
                  </a:lnTo>
                  <a:lnTo>
                    <a:pt x="2687" y="767"/>
                  </a:lnTo>
                  <a:lnTo>
                    <a:pt x="2669" y="714"/>
                  </a:lnTo>
                  <a:lnTo>
                    <a:pt x="2651" y="663"/>
                  </a:lnTo>
                  <a:lnTo>
                    <a:pt x="2631" y="611"/>
                  </a:lnTo>
                  <a:lnTo>
                    <a:pt x="2630" y="606"/>
                  </a:lnTo>
                  <a:lnTo>
                    <a:pt x="2630" y="590"/>
                  </a:lnTo>
                  <a:lnTo>
                    <a:pt x="2631" y="576"/>
                  </a:lnTo>
                  <a:lnTo>
                    <a:pt x="2633" y="560"/>
                  </a:lnTo>
                  <a:lnTo>
                    <a:pt x="2637" y="539"/>
                  </a:lnTo>
                  <a:lnTo>
                    <a:pt x="2643" y="515"/>
                  </a:lnTo>
                  <a:lnTo>
                    <a:pt x="2653" y="486"/>
                  </a:lnTo>
                  <a:lnTo>
                    <a:pt x="2664" y="452"/>
                  </a:lnTo>
                  <a:lnTo>
                    <a:pt x="2678" y="414"/>
                  </a:lnTo>
                  <a:lnTo>
                    <a:pt x="2697" y="369"/>
                  </a:lnTo>
                  <a:lnTo>
                    <a:pt x="2719" y="320"/>
                  </a:lnTo>
                  <a:lnTo>
                    <a:pt x="2746" y="265"/>
                  </a:lnTo>
                  <a:lnTo>
                    <a:pt x="2778" y="204"/>
                  </a:lnTo>
                  <a:lnTo>
                    <a:pt x="2815" y="136"/>
                  </a:lnTo>
                  <a:lnTo>
                    <a:pt x="2803" y="126"/>
                  </a:lnTo>
                  <a:lnTo>
                    <a:pt x="2771" y="101"/>
                  </a:lnTo>
                  <a:lnTo>
                    <a:pt x="2749" y="85"/>
                  </a:lnTo>
                  <a:lnTo>
                    <a:pt x="2726" y="68"/>
                  </a:lnTo>
                  <a:lnTo>
                    <a:pt x="2699" y="51"/>
                  </a:lnTo>
                  <a:lnTo>
                    <a:pt x="2671" y="35"/>
                  </a:lnTo>
                  <a:lnTo>
                    <a:pt x="2657" y="27"/>
                  </a:lnTo>
                  <a:lnTo>
                    <a:pt x="2642" y="21"/>
                  </a:lnTo>
                  <a:lnTo>
                    <a:pt x="2628" y="15"/>
                  </a:lnTo>
                  <a:lnTo>
                    <a:pt x="2613" y="10"/>
                  </a:lnTo>
                  <a:lnTo>
                    <a:pt x="2600" y="6"/>
                  </a:lnTo>
                  <a:lnTo>
                    <a:pt x="2587" y="3"/>
                  </a:lnTo>
                  <a:lnTo>
                    <a:pt x="2573" y="1"/>
                  </a:lnTo>
                  <a:lnTo>
                    <a:pt x="2560" y="0"/>
                  </a:lnTo>
                  <a:lnTo>
                    <a:pt x="2549" y="1"/>
                  </a:lnTo>
                  <a:lnTo>
                    <a:pt x="2536" y="3"/>
                  </a:lnTo>
                  <a:lnTo>
                    <a:pt x="2526" y="7"/>
                  </a:lnTo>
                  <a:lnTo>
                    <a:pt x="2516" y="12"/>
                  </a:lnTo>
                  <a:lnTo>
                    <a:pt x="2508" y="20"/>
                  </a:lnTo>
                  <a:lnTo>
                    <a:pt x="2499" y="29"/>
                  </a:lnTo>
                  <a:lnTo>
                    <a:pt x="2492" y="41"/>
                  </a:lnTo>
                  <a:lnTo>
                    <a:pt x="2487" y="55"/>
                  </a:lnTo>
                  <a:close/>
                </a:path>
              </a:pathLst>
            </a:custGeom>
            <a:solidFill>
              <a:srgbClr val="EEEB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4" name="Freeform 46"/>
            <p:cNvSpPr>
              <a:spLocks/>
            </p:cNvSpPr>
            <p:nvPr/>
          </p:nvSpPr>
          <p:spPr bwMode="auto">
            <a:xfrm>
              <a:off x="2367" y="1840"/>
              <a:ext cx="589" cy="724"/>
            </a:xfrm>
            <a:custGeom>
              <a:avLst/>
              <a:gdLst/>
              <a:ahLst/>
              <a:cxnLst>
                <a:cxn ang="0">
                  <a:pos x="4674" y="5780"/>
                </a:cxn>
                <a:cxn ang="0">
                  <a:pos x="4385" y="5720"/>
                </a:cxn>
                <a:cxn ang="0">
                  <a:pos x="3884" y="5611"/>
                </a:cxn>
                <a:cxn ang="0">
                  <a:pos x="3253" y="5471"/>
                </a:cxn>
                <a:cxn ang="0">
                  <a:pos x="2740" y="5353"/>
                </a:cxn>
                <a:cxn ang="0">
                  <a:pos x="2401" y="5271"/>
                </a:cxn>
                <a:cxn ang="0">
                  <a:pos x="2073" y="5190"/>
                </a:cxn>
                <a:cxn ang="0">
                  <a:pos x="1768" y="5110"/>
                </a:cxn>
                <a:cxn ang="0">
                  <a:pos x="1496" y="5034"/>
                </a:cxn>
                <a:cxn ang="0">
                  <a:pos x="1266" y="4962"/>
                </a:cxn>
                <a:cxn ang="0">
                  <a:pos x="1089" y="4898"/>
                </a:cxn>
                <a:cxn ang="0">
                  <a:pos x="976" y="4843"/>
                </a:cxn>
                <a:cxn ang="0">
                  <a:pos x="910" y="4770"/>
                </a:cxn>
                <a:cxn ang="0">
                  <a:pos x="833" y="4610"/>
                </a:cxn>
                <a:cxn ang="0">
                  <a:pos x="752" y="4378"/>
                </a:cxn>
                <a:cxn ang="0">
                  <a:pos x="668" y="4087"/>
                </a:cxn>
                <a:cxn ang="0">
                  <a:pos x="582" y="3747"/>
                </a:cxn>
                <a:cxn ang="0">
                  <a:pos x="497" y="3369"/>
                </a:cxn>
                <a:cxn ang="0">
                  <a:pos x="413" y="2965"/>
                </a:cxn>
                <a:cxn ang="0">
                  <a:pos x="333" y="2547"/>
                </a:cxn>
                <a:cxn ang="0">
                  <a:pos x="258" y="2126"/>
                </a:cxn>
                <a:cxn ang="0">
                  <a:pos x="189" y="1713"/>
                </a:cxn>
                <a:cxn ang="0">
                  <a:pos x="128" y="1319"/>
                </a:cxn>
                <a:cxn ang="0">
                  <a:pos x="78" y="957"/>
                </a:cxn>
                <a:cxn ang="0">
                  <a:pos x="39" y="636"/>
                </a:cxn>
                <a:cxn ang="0">
                  <a:pos x="12" y="371"/>
                </a:cxn>
                <a:cxn ang="0">
                  <a:pos x="0" y="170"/>
                </a:cxn>
                <a:cxn ang="0">
                  <a:pos x="4" y="45"/>
                </a:cxn>
                <a:cxn ang="0">
                  <a:pos x="35" y="4"/>
                </a:cxn>
                <a:cxn ang="0">
                  <a:pos x="151" y="2"/>
                </a:cxn>
                <a:cxn ang="0">
                  <a:pos x="353" y="25"/>
                </a:cxn>
                <a:cxn ang="0">
                  <a:pos x="627" y="69"/>
                </a:cxn>
                <a:cxn ang="0">
                  <a:pos x="961" y="132"/>
                </a:cxn>
                <a:cxn ang="0">
                  <a:pos x="1339" y="208"/>
                </a:cxn>
                <a:cxn ang="0">
                  <a:pos x="1751" y="296"/>
                </a:cxn>
                <a:cxn ang="0">
                  <a:pos x="2181" y="390"/>
                </a:cxn>
                <a:cxn ang="0">
                  <a:pos x="2833" y="538"/>
                </a:cxn>
                <a:cxn ang="0">
                  <a:pos x="3642" y="727"/>
                </a:cxn>
                <a:cxn ang="0">
                  <a:pos x="4288" y="882"/>
                </a:cxn>
                <a:cxn ang="0">
                  <a:pos x="4663" y="972"/>
                </a:cxn>
                <a:cxn ang="0">
                  <a:pos x="4714" y="5789"/>
                </a:cxn>
              </a:cxnLst>
              <a:rect l="0" t="0" r="r" b="b"/>
              <a:pathLst>
                <a:path w="4714" h="5789">
                  <a:moveTo>
                    <a:pt x="4714" y="5789"/>
                  </a:moveTo>
                  <a:lnTo>
                    <a:pt x="4674" y="5780"/>
                  </a:lnTo>
                  <a:lnTo>
                    <a:pt x="4561" y="5757"/>
                  </a:lnTo>
                  <a:lnTo>
                    <a:pt x="4385" y="5720"/>
                  </a:lnTo>
                  <a:lnTo>
                    <a:pt x="4157" y="5670"/>
                  </a:lnTo>
                  <a:lnTo>
                    <a:pt x="3884" y="5611"/>
                  </a:lnTo>
                  <a:lnTo>
                    <a:pt x="3580" y="5544"/>
                  </a:lnTo>
                  <a:lnTo>
                    <a:pt x="3253" y="5471"/>
                  </a:lnTo>
                  <a:lnTo>
                    <a:pt x="2912" y="5393"/>
                  </a:lnTo>
                  <a:lnTo>
                    <a:pt x="2740" y="5353"/>
                  </a:lnTo>
                  <a:lnTo>
                    <a:pt x="2570" y="5313"/>
                  </a:lnTo>
                  <a:lnTo>
                    <a:pt x="2401" y="5271"/>
                  </a:lnTo>
                  <a:lnTo>
                    <a:pt x="2234" y="5230"/>
                  </a:lnTo>
                  <a:lnTo>
                    <a:pt x="2073" y="5190"/>
                  </a:lnTo>
                  <a:lnTo>
                    <a:pt x="1917" y="5150"/>
                  </a:lnTo>
                  <a:lnTo>
                    <a:pt x="1768" y="5110"/>
                  </a:lnTo>
                  <a:lnTo>
                    <a:pt x="1627" y="5071"/>
                  </a:lnTo>
                  <a:lnTo>
                    <a:pt x="1496" y="5034"/>
                  </a:lnTo>
                  <a:lnTo>
                    <a:pt x="1375" y="4997"/>
                  </a:lnTo>
                  <a:lnTo>
                    <a:pt x="1266" y="4962"/>
                  </a:lnTo>
                  <a:lnTo>
                    <a:pt x="1171" y="4930"/>
                  </a:lnTo>
                  <a:lnTo>
                    <a:pt x="1089" y="4898"/>
                  </a:lnTo>
                  <a:lnTo>
                    <a:pt x="1024" y="4869"/>
                  </a:lnTo>
                  <a:lnTo>
                    <a:pt x="976" y="4843"/>
                  </a:lnTo>
                  <a:lnTo>
                    <a:pt x="946" y="4818"/>
                  </a:lnTo>
                  <a:lnTo>
                    <a:pt x="910" y="4770"/>
                  </a:lnTo>
                  <a:lnTo>
                    <a:pt x="872" y="4700"/>
                  </a:lnTo>
                  <a:lnTo>
                    <a:pt x="833" y="4610"/>
                  </a:lnTo>
                  <a:lnTo>
                    <a:pt x="793" y="4502"/>
                  </a:lnTo>
                  <a:lnTo>
                    <a:pt x="752" y="4378"/>
                  </a:lnTo>
                  <a:lnTo>
                    <a:pt x="710" y="4239"/>
                  </a:lnTo>
                  <a:lnTo>
                    <a:pt x="668" y="4087"/>
                  </a:lnTo>
                  <a:lnTo>
                    <a:pt x="625" y="3922"/>
                  </a:lnTo>
                  <a:lnTo>
                    <a:pt x="582" y="3747"/>
                  </a:lnTo>
                  <a:lnTo>
                    <a:pt x="539" y="3563"/>
                  </a:lnTo>
                  <a:lnTo>
                    <a:pt x="497" y="3369"/>
                  </a:lnTo>
                  <a:lnTo>
                    <a:pt x="455" y="3170"/>
                  </a:lnTo>
                  <a:lnTo>
                    <a:pt x="413" y="2965"/>
                  </a:lnTo>
                  <a:lnTo>
                    <a:pt x="372" y="2758"/>
                  </a:lnTo>
                  <a:lnTo>
                    <a:pt x="333" y="2547"/>
                  </a:lnTo>
                  <a:lnTo>
                    <a:pt x="295" y="2337"/>
                  </a:lnTo>
                  <a:lnTo>
                    <a:pt x="258" y="2126"/>
                  </a:lnTo>
                  <a:lnTo>
                    <a:pt x="223" y="1918"/>
                  </a:lnTo>
                  <a:lnTo>
                    <a:pt x="189" y="1713"/>
                  </a:lnTo>
                  <a:lnTo>
                    <a:pt x="158" y="1513"/>
                  </a:lnTo>
                  <a:lnTo>
                    <a:pt x="128" y="1319"/>
                  </a:lnTo>
                  <a:lnTo>
                    <a:pt x="102" y="1134"/>
                  </a:lnTo>
                  <a:lnTo>
                    <a:pt x="78" y="957"/>
                  </a:lnTo>
                  <a:lnTo>
                    <a:pt x="56" y="791"/>
                  </a:lnTo>
                  <a:lnTo>
                    <a:pt x="39" y="636"/>
                  </a:lnTo>
                  <a:lnTo>
                    <a:pt x="24" y="496"/>
                  </a:lnTo>
                  <a:lnTo>
                    <a:pt x="12" y="371"/>
                  </a:lnTo>
                  <a:lnTo>
                    <a:pt x="4" y="262"/>
                  </a:lnTo>
                  <a:lnTo>
                    <a:pt x="0" y="170"/>
                  </a:lnTo>
                  <a:lnTo>
                    <a:pt x="0" y="97"/>
                  </a:lnTo>
                  <a:lnTo>
                    <a:pt x="4" y="45"/>
                  </a:lnTo>
                  <a:lnTo>
                    <a:pt x="12" y="15"/>
                  </a:lnTo>
                  <a:lnTo>
                    <a:pt x="35" y="4"/>
                  </a:lnTo>
                  <a:lnTo>
                    <a:pt x="81" y="0"/>
                  </a:lnTo>
                  <a:lnTo>
                    <a:pt x="151" y="2"/>
                  </a:lnTo>
                  <a:lnTo>
                    <a:pt x="242" y="10"/>
                  </a:lnTo>
                  <a:lnTo>
                    <a:pt x="353" y="25"/>
                  </a:lnTo>
                  <a:lnTo>
                    <a:pt x="481" y="44"/>
                  </a:lnTo>
                  <a:lnTo>
                    <a:pt x="627" y="69"/>
                  </a:lnTo>
                  <a:lnTo>
                    <a:pt x="788" y="99"/>
                  </a:lnTo>
                  <a:lnTo>
                    <a:pt x="961" y="132"/>
                  </a:lnTo>
                  <a:lnTo>
                    <a:pt x="1145" y="168"/>
                  </a:lnTo>
                  <a:lnTo>
                    <a:pt x="1339" y="208"/>
                  </a:lnTo>
                  <a:lnTo>
                    <a:pt x="1542" y="251"/>
                  </a:lnTo>
                  <a:lnTo>
                    <a:pt x="1751" y="296"/>
                  </a:lnTo>
                  <a:lnTo>
                    <a:pt x="1965" y="342"/>
                  </a:lnTo>
                  <a:lnTo>
                    <a:pt x="2181" y="390"/>
                  </a:lnTo>
                  <a:lnTo>
                    <a:pt x="2399" y="439"/>
                  </a:lnTo>
                  <a:lnTo>
                    <a:pt x="2833" y="538"/>
                  </a:lnTo>
                  <a:lnTo>
                    <a:pt x="3252" y="635"/>
                  </a:lnTo>
                  <a:lnTo>
                    <a:pt x="3642" y="727"/>
                  </a:lnTo>
                  <a:lnTo>
                    <a:pt x="3993" y="811"/>
                  </a:lnTo>
                  <a:lnTo>
                    <a:pt x="4288" y="882"/>
                  </a:lnTo>
                  <a:lnTo>
                    <a:pt x="4516" y="936"/>
                  </a:lnTo>
                  <a:lnTo>
                    <a:pt x="4663" y="972"/>
                  </a:lnTo>
                  <a:lnTo>
                    <a:pt x="4714" y="985"/>
                  </a:lnTo>
                  <a:lnTo>
                    <a:pt x="4714" y="5789"/>
                  </a:lnTo>
                  <a:close/>
                </a:path>
              </a:pathLst>
            </a:custGeom>
            <a:solidFill>
              <a:srgbClr val="F2EA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5" name="Freeform 47"/>
            <p:cNvSpPr>
              <a:spLocks/>
            </p:cNvSpPr>
            <p:nvPr/>
          </p:nvSpPr>
          <p:spPr bwMode="auto">
            <a:xfrm>
              <a:off x="2952" y="1691"/>
              <a:ext cx="396" cy="873"/>
            </a:xfrm>
            <a:custGeom>
              <a:avLst/>
              <a:gdLst/>
              <a:ahLst/>
              <a:cxnLst>
                <a:cxn ang="0">
                  <a:pos x="2700" y="4687"/>
                </a:cxn>
                <a:cxn ang="0">
                  <a:pos x="2601" y="4804"/>
                </a:cxn>
                <a:cxn ang="0">
                  <a:pos x="2461" y="4947"/>
                </a:cxn>
                <a:cxn ang="0">
                  <a:pos x="2286" y="5112"/>
                </a:cxn>
                <a:cxn ang="0">
                  <a:pos x="2084" y="5293"/>
                </a:cxn>
                <a:cxn ang="0">
                  <a:pos x="1863" y="5485"/>
                </a:cxn>
                <a:cxn ang="0">
                  <a:pos x="1627" y="5685"/>
                </a:cxn>
                <a:cxn ang="0">
                  <a:pos x="1385" y="5885"/>
                </a:cxn>
                <a:cxn ang="0">
                  <a:pos x="1022" y="6180"/>
                </a:cxn>
                <a:cxn ang="0">
                  <a:pos x="579" y="6534"/>
                </a:cxn>
                <a:cxn ang="0">
                  <a:pos x="229" y="6808"/>
                </a:cxn>
                <a:cxn ang="0">
                  <a:pos x="28" y="6964"/>
                </a:cxn>
                <a:cxn ang="0">
                  <a:pos x="0" y="2182"/>
                </a:cxn>
                <a:cxn ang="0">
                  <a:pos x="128" y="2086"/>
                </a:cxn>
                <a:cxn ang="0">
                  <a:pos x="466" y="1835"/>
                </a:cxn>
                <a:cxn ang="0">
                  <a:pos x="947" y="1479"/>
                </a:cxn>
                <a:cxn ang="0">
                  <a:pos x="1502" y="1073"/>
                </a:cxn>
                <a:cxn ang="0">
                  <a:pos x="2065" y="671"/>
                </a:cxn>
                <a:cxn ang="0">
                  <a:pos x="2328" y="486"/>
                </a:cxn>
                <a:cxn ang="0">
                  <a:pos x="2568" y="321"/>
                </a:cxn>
                <a:cxn ang="0">
                  <a:pos x="2776" y="184"/>
                </a:cxn>
                <a:cxn ang="0">
                  <a:pos x="2943" y="81"/>
                </a:cxn>
                <a:cxn ang="0">
                  <a:pos x="3062" y="18"/>
                </a:cxn>
                <a:cxn ang="0">
                  <a:pos x="3123" y="0"/>
                </a:cxn>
                <a:cxn ang="0">
                  <a:pos x="3149" y="56"/>
                </a:cxn>
                <a:cxn ang="0">
                  <a:pos x="3165" y="195"/>
                </a:cxn>
                <a:cxn ang="0">
                  <a:pos x="3171" y="406"/>
                </a:cxn>
                <a:cxn ang="0">
                  <a:pos x="3170" y="680"/>
                </a:cxn>
                <a:cxn ang="0">
                  <a:pos x="3161" y="1004"/>
                </a:cxn>
                <a:cxn ang="0">
                  <a:pos x="3144" y="1367"/>
                </a:cxn>
                <a:cxn ang="0">
                  <a:pos x="3120" y="1757"/>
                </a:cxn>
                <a:cxn ang="0">
                  <a:pos x="3093" y="2164"/>
                </a:cxn>
                <a:cxn ang="0">
                  <a:pos x="3059" y="2576"/>
                </a:cxn>
                <a:cxn ang="0">
                  <a:pos x="3021" y="2981"/>
                </a:cxn>
                <a:cxn ang="0">
                  <a:pos x="2978" y="3368"/>
                </a:cxn>
                <a:cxn ang="0">
                  <a:pos x="2933" y="3727"/>
                </a:cxn>
                <a:cxn ang="0">
                  <a:pos x="2885" y="4044"/>
                </a:cxn>
                <a:cxn ang="0">
                  <a:pos x="2835" y="4310"/>
                </a:cxn>
                <a:cxn ang="0">
                  <a:pos x="2784" y="4511"/>
                </a:cxn>
                <a:cxn ang="0">
                  <a:pos x="2733" y="4639"/>
                </a:cxn>
              </a:cxnLst>
              <a:rect l="0" t="0" r="r" b="b"/>
              <a:pathLst>
                <a:path w="3172" h="6986">
                  <a:moveTo>
                    <a:pt x="2733" y="4639"/>
                  </a:moveTo>
                  <a:lnTo>
                    <a:pt x="2700" y="4687"/>
                  </a:lnTo>
                  <a:lnTo>
                    <a:pt x="2655" y="4741"/>
                  </a:lnTo>
                  <a:lnTo>
                    <a:pt x="2601" y="4804"/>
                  </a:lnTo>
                  <a:lnTo>
                    <a:pt x="2535" y="4873"/>
                  </a:lnTo>
                  <a:lnTo>
                    <a:pt x="2461" y="4947"/>
                  </a:lnTo>
                  <a:lnTo>
                    <a:pt x="2378" y="5028"/>
                  </a:lnTo>
                  <a:lnTo>
                    <a:pt x="2286" y="5112"/>
                  </a:lnTo>
                  <a:lnTo>
                    <a:pt x="2188" y="5201"/>
                  </a:lnTo>
                  <a:lnTo>
                    <a:pt x="2084" y="5293"/>
                  </a:lnTo>
                  <a:lnTo>
                    <a:pt x="1976" y="5388"/>
                  </a:lnTo>
                  <a:lnTo>
                    <a:pt x="1863" y="5485"/>
                  </a:lnTo>
                  <a:lnTo>
                    <a:pt x="1746" y="5585"/>
                  </a:lnTo>
                  <a:lnTo>
                    <a:pt x="1627" y="5685"/>
                  </a:lnTo>
                  <a:lnTo>
                    <a:pt x="1506" y="5786"/>
                  </a:lnTo>
                  <a:lnTo>
                    <a:pt x="1385" y="5885"/>
                  </a:lnTo>
                  <a:lnTo>
                    <a:pt x="1263" y="5985"/>
                  </a:lnTo>
                  <a:lnTo>
                    <a:pt x="1022" y="6180"/>
                  </a:lnTo>
                  <a:lnTo>
                    <a:pt x="792" y="6364"/>
                  </a:lnTo>
                  <a:lnTo>
                    <a:pt x="579" y="6534"/>
                  </a:lnTo>
                  <a:lnTo>
                    <a:pt x="388" y="6684"/>
                  </a:lnTo>
                  <a:lnTo>
                    <a:pt x="229" y="6808"/>
                  </a:lnTo>
                  <a:lnTo>
                    <a:pt x="106" y="6903"/>
                  </a:lnTo>
                  <a:lnTo>
                    <a:pt x="28" y="6964"/>
                  </a:lnTo>
                  <a:lnTo>
                    <a:pt x="0" y="6986"/>
                  </a:lnTo>
                  <a:lnTo>
                    <a:pt x="0" y="2182"/>
                  </a:lnTo>
                  <a:lnTo>
                    <a:pt x="34" y="2157"/>
                  </a:lnTo>
                  <a:lnTo>
                    <a:pt x="128" y="2086"/>
                  </a:lnTo>
                  <a:lnTo>
                    <a:pt x="275" y="1977"/>
                  </a:lnTo>
                  <a:lnTo>
                    <a:pt x="466" y="1835"/>
                  </a:lnTo>
                  <a:lnTo>
                    <a:pt x="693" y="1667"/>
                  </a:lnTo>
                  <a:lnTo>
                    <a:pt x="947" y="1479"/>
                  </a:lnTo>
                  <a:lnTo>
                    <a:pt x="1219" y="1279"/>
                  </a:lnTo>
                  <a:lnTo>
                    <a:pt x="1502" y="1073"/>
                  </a:lnTo>
                  <a:lnTo>
                    <a:pt x="1786" y="868"/>
                  </a:lnTo>
                  <a:lnTo>
                    <a:pt x="2065" y="671"/>
                  </a:lnTo>
                  <a:lnTo>
                    <a:pt x="2199" y="576"/>
                  </a:lnTo>
                  <a:lnTo>
                    <a:pt x="2328" y="486"/>
                  </a:lnTo>
                  <a:lnTo>
                    <a:pt x="2452" y="401"/>
                  </a:lnTo>
                  <a:lnTo>
                    <a:pt x="2568" y="321"/>
                  </a:lnTo>
                  <a:lnTo>
                    <a:pt x="2676" y="249"/>
                  </a:lnTo>
                  <a:lnTo>
                    <a:pt x="2776" y="184"/>
                  </a:lnTo>
                  <a:lnTo>
                    <a:pt x="2865" y="129"/>
                  </a:lnTo>
                  <a:lnTo>
                    <a:pt x="2943" y="81"/>
                  </a:lnTo>
                  <a:lnTo>
                    <a:pt x="3009" y="44"/>
                  </a:lnTo>
                  <a:lnTo>
                    <a:pt x="3062" y="18"/>
                  </a:lnTo>
                  <a:lnTo>
                    <a:pt x="3101" y="3"/>
                  </a:lnTo>
                  <a:lnTo>
                    <a:pt x="3123" y="0"/>
                  </a:lnTo>
                  <a:lnTo>
                    <a:pt x="3138" y="17"/>
                  </a:lnTo>
                  <a:lnTo>
                    <a:pt x="3149" y="56"/>
                  </a:lnTo>
                  <a:lnTo>
                    <a:pt x="3158" y="115"/>
                  </a:lnTo>
                  <a:lnTo>
                    <a:pt x="3165" y="195"/>
                  </a:lnTo>
                  <a:lnTo>
                    <a:pt x="3169" y="292"/>
                  </a:lnTo>
                  <a:lnTo>
                    <a:pt x="3171" y="406"/>
                  </a:lnTo>
                  <a:lnTo>
                    <a:pt x="3172" y="536"/>
                  </a:lnTo>
                  <a:lnTo>
                    <a:pt x="3170" y="680"/>
                  </a:lnTo>
                  <a:lnTo>
                    <a:pt x="3166" y="836"/>
                  </a:lnTo>
                  <a:lnTo>
                    <a:pt x="3161" y="1004"/>
                  </a:lnTo>
                  <a:lnTo>
                    <a:pt x="3152" y="1181"/>
                  </a:lnTo>
                  <a:lnTo>
                    <a:pt x="3144" y="1367"/>
                  </a:lnTo>
                  <a:lnTo>
                    <a:pt x="3133" y="1559"/>
                  </a:lnTo>
                  <a:lnTo>
                    <a:pt x="3120" y="1757"/>
                  </a:lnTo>
                  <a:lnTo>
                    <a:pt x="3107" y="1959"/>
                  </a:lnTo>
                  <a:lnTo>
                    <a:pt x="3093" y="2164"/>
                  </a:lnTo>
                  <a:lnTo>
                    <a:pt x="3076" y="2370"/>
                  </a:lnTo>
                  <a:lnTo>
                    <a:pt x="3059" y="2576"/>
                  </a:lnTo>
                  <a:lnTo>
                    <a:pt x="3040" y="2780"/>
                  </a:lnTo>
                  <a:lnTo>
                    <a:pt x="3021" y="2981"/>
                  </a:lnTo>
                  <a:lnTo>
                    <a:pt x="2999" y="3178"/>
                  </a:lnTo>
                  <a:lnTo>
                    <a:pt x="2978" y="3368"/>
                  </a:lnTo>
                  <a:lnTo>
                    <a:pt x="2956" y="3552"/>
                  </a:lnTo>
                  <a:lnTo>
                    <a:pt x="2933" y="3727"/>
                  </a:lnTo>
                  <a:lnTo>
                    <a:pt x="2908" y="3890"/>
                  </a:lnTo>
                  <a:lnTo>
                    <a:pt x="2885" y="4044"/>
                  </a:lnTo>
                  <a:lnTo>
                    <a:pt x="2860" y="4184"/>
                  </a:lnTo>
                  <a:lnTo>
                    <a:pt x="2835" y="4310"/>
                  </a:lnTo>
                  <a:lnTo>
                    <a:pt x="2810" y="4419"/>
                  </a:lnTo>
                  <a:lnTo>
                    <a:pt x="2784" y="4511"/>
                  </a:lnTo>
                  <a:lnTo>
                    <a:pt x="2758" y="4586"/>
                  </a:lnTo>
                  <a:lnTo>
                    <a:pt x="2733" y="4639"/>
                  </a:lnTo>
                  <a:close/>
                </a:path>
              </a:pathLst>
            </a:custGeom>
            <a:solidFill>
              <a:srgbClr val="E9D6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6" name="Freeform 48"/>
            <p:cNvSpPr>
              <a:spLocks/>
            </p:cNvSpPr>
            <p:nvPr/>
          </p:nvSpPr>
          <p:spPr bwMode="auto">
            <a:xfrm>
              <a:off x="2578" y="2204"/>
              <a:ext cx="201" cy="316"/>
            </a:xfrm>
            <a:custGeom>
              <a:avLst/>
              <a:gdLst/>
              <a:ahLst/>
              <a:cxnLst>
                <a:cxn ang="0">
                  <a:pos x="867" y="7"/>
                </a:cxn>
                <a:cxn ang="0">
                  <a:pos x="706" y="45"/>
                </a:cxn>
                <a:cxn ang="0">
                  <a:pos x="557" y="112"/>
                </a:cxn>
                <a:cxn ang="0">
                  <a:pos x="439" y="184"/>
                </a:cxn>
                <a:cxn ang="0">
                  <a:pos x="347" y="262"/>
                </a:cxn>
                <a:cxn ang="0">
                  <a:pos x="275" y="344"/>
                </a:cxn>
                <a:cxn ang="0">
                  <a:pos x="217" y="427"/>
                </a:cxn>
                <a:cxn ang="0">
                  <a:pos x="138" y="579"/>
                </a:cxn>
                <a:cxn ang="0">
                  <a:pos x="78" y="709"/>
                </a:cxn>
                <a:cxn ang="0">
                  <a:pos x="40" y="829"/>
                </a:cxn>
                <a:cxn ang="0">
                  <a:pos x="15" y="950"/>
                </a:cxn>
                <a:cxn ang="0">
                  <a:pos x="2" y="1072"/>
                </a:cxn>
                <a:cxn ang="0">
                  <a:pos x="38" y="984"/>
                </a:cxn>
                <a:cxn ang="0">
                  <a:pos x="98" y="847"/>
                </a:cxn>
                <a:cxn ang="0">
                  <a:pos x="166" y="731"/>
                </a:cxn>
                <a:cxn ang="0">
                  <a:pos x="238" y="635"/>
                </a:cxn>
                <a:cxn ang="0">
                  <a:pos x="312" y="558"/>
                </a:cxn>
                <a:cxn ang="0">
                  <a:pos x="385" y="499"/>
                </a:cxn>
                <a:cxn ang="0">
                  <a:pos x="453" y="457"/>
                </a:cxn>
                <a:cxn ang="0">
                  <a:pos x="512" y="429"/>
                </a:cxn>
                <a:cxn ang="0">
                  <a:pos x="594" y="413"/>
                </a:cxn>
                <a:cxn ang="0">
                  <a:pos x="669" y="430"/>
                </a:cxn>
                <a:cxn ang="0">
                  <a:pos x="728" y="480"/>
                </a:cxn>
                <a:cxn ang="0">
                  <a:pos x="774" y="557"/>
                </a:cxn>
                <a:cxn ang="0">
                  <a:pos x="804" y="658"/>
                </a:cxn>
                <a:cxn ang="0">
                  <a:pos x="823" y="775"/>
                </a:cxn>
                <a:cxn ang="0">
                  <a:pos x="831" y="904"/>
                </a:cxn>
                <a:cxn ang="0">
                  <a:pos x="830" y="1041"/>
                </a:cxn>
                <a:cxn ang="0">
                  <a:pos x="807" y="1298"/>
                </a:cxn>
                <a:cxn ang="0">
                  <a:pos x="775" y="1499"/>
                </a:cxn>
                <a:cxn ang="0">
                  <a:pos x="735" y="1664"/>
                </a:cxn>
                <a:cxn ang="0">
                  <a:pos x="682" y="1828"/>
                </a:cxn>
                <a:cxn ang="0">
                  <a:pos x="613" y="1985"/>
                </a:cxn>
                <a:cxn ang="0">
                  <a:pos x="527" y="2134"/>
                </a:cxn>
                <a:cxn ang="0">
                  <a:pos x="422" y="2269"/>
                </a:cxn>
                <a:cxn ang="0">
                  <a:pos x="445" y="2326"/>
                </a:cxn>
                <a:cxn ang="0">
                  <a:pos x="559" y="2364"/>
                </a:cxn>
                <a:cxn ang="0">
                  <a:pos x="826" y="2426"/>
                </a:cxn>
                <a:cxn ang="0">
                  <a:pos x="1160" y="2487"/>
                </a:cxn>
                <a:cxn ang="0">
                  <a:pos x="1414" y="2525"/>
                </a:cxn>
                <a:cxn ang="0">
                  <a:pos x="1495" y="2411"/>
                </a:cxn>
                <a:cxn ang="0">
                  <a:pos x="1540" y="2245"/>
                </a:cxn>
                <a:cxn ang="0">
                  <a:pos x="1572" y="2072"/>
                </a:cxn>
                <a:cxn ang="0">
                  <a:pos x="1592" y="1896"/>
                </a:cxn>
                <a:cxn ang="0">
                  <a:pos x="1604" y="1720"/>
                </a:cxn>
                <a:cxn ang="0">
                  <a:pos x="1605" y="1546"/>
                </a:cxn>
                <a:cxn ang="0">
                  <a:pos x="1588" y="1253"/>
                </a:cxn>
                <a:cxn ang="0">
                  <a:pos x="1549" y="940"/>
                </a:cxn>
                <a:cxn ang="0">
                  <a:pos x="1512" y="744"/>
                </a:cxn>
                <a:cxn ang="0">
                  <a:pos x="1466" y="592"/>
                </a:cxn>
                <a:cxn ang="0">
                  <a:pos x="1397" y="446"/>
                </a:cxn>
                <a:cxn ang="0">
                  <a:pos x="1300" y="308"/>
                </a:cxn>
                <a:cxn ang="0">
                  <a:pos x="1169" y="179"/>
                </a:cxn>
                <a:cxn ang="0">
                  <a:pos x="996" y="65"/>
                </a:cxn>
              </a:cxnLst>
              <a:rect l="0" t="0" r="r" b="b"/>
              <a:pathLst>
                <a:path w="1606" h="2530">
                  <a:moveTo>
                    <a:pt x="945" y="38"/>
                  </a:moveTo>
                  <a:lnTo>
                    <a:pt x="920" y="26"/>
                  </a:lnTo>
                  <a:lnTo>
                    <a:pt x="894" y="16"/>
                  </a:lnTo>
                  <a:lnTo>
                    <a:pt x="867" y="7"/>
                  </a:lnTo>
                  <a:lnTo>
                    <a:pt x="840" y="0"/>
                  </a:lnTo>
                  <a:lnTo>
                    <a:pt x="793" y="15"/>
                  </a:lnTo>
                  <a:lnTo>
                    <a:pt x="748" y="30"/>
                  </a:lnTo>
                  <a:lnTo>
                    <a:pt x="706" y="45"/>
                  </a:lnTo>
                  <a:lnTo>
                    <a:pt x="666" y="61"/>
                  </a:lnTo>
                  <a:lnTo>
                    <a:pt x="627" y="78"/>
                  </a:lnTo>
                  <a:lnTo>
                    <a:pt x="591" y="94"/>
                  </a:lnTo>
                  <a:lnTo>
                    <a:pt x="557" y="112"/>
                  </a:lnTo>
                  <a:lnTo>
                    <a:pt x="525" y="129"/>
                  </a:lnTo>
                  <a:lnTo>
                    <a:pt x="495" y="147"/>
                  </a:lnTo>
                  <a:lnTo>
                    <a:pt x="466" y="165"/>
                  </a:lnTo>
                  <a:lnTo>
                    <a:pt x="439" y="184"/>
                  </a:lnTo>
                  <a:lnTo>
                    <a:pt x="413" y="204"/>
                  </a:lnTo>
                  <a:lnTo>
                    <a:pt x="390" y="223"/>
                  </a:lnTo>
                  <a:lnTo>
                    <a:pt x="367" y="242"/>
                  </a:lnTo>
                  <a:lnTo>
                    <a:pt x="347" y="262"/>
                  </a:lnTo>
                  <a:lnTo>
                    <a:pt x="327" y="282"/>
                  </a:lnTo>
                  <a:lnTo>
                    <a:pt x="309" y="302"/>
                  </a:lnTo>
                  <a:lnTo>
                    <a:pt x="291" y="323"/>
                  </a:lnTo>
                  <a:lnTo>
                    <a:pt x="275" y="344"/>
                  </a:lnTo>
                  <a:lnTo>
                    <a:pt x="259" y="364"/>
                  </a:lnTo>
                  <a:lnTo>
                    <a:pt x="245" y="385"/>
                  </a:lnTo>
                  <a:lnTo>
                    <a:pt x="230" y="407"/>
                  </a:lnTo>
                  <a:lnTo>
                    <a:pt x="217" y="427"/>
                  </a:lnTo>
                  <a:lnTo>
                    <a:pt x="205" y="449"/>
                  </a:lnTo>
                  <a:lnTo>
                    <a:pt x="181" y="492"/>
                  </a:lnTo>
                  <a:lnTo>
                    <a:pt x="159" y="535"/>
                  </a:lnTo>
                  <a:lnTo>
                    <a:pt x="138" y="579"/>
                  </a:lnTo>
                  <a:lnTo>
                    <a:pt x="116" y="621"/>
                  </a:lnTo>
                  <a:lnTo>
                    <a:pt x="103" y="651"/>
                  </a:lnTo>
                  <a:lnTo>
                    <a:pt x="89" y="679"/>
                  </a:lnTo>
                  <a:lnTo>
                    <a:pt x="78" y="709"/>
                  </a:lnTo>
                  <a:lnTo>
                    <a:pt x="67" y="739"/>
                  </a:lnTo>
                  <a:lnTo>
                    <a:pt x="57" y="769"/>
                  </a:lnTo>
                  <a:lnTo>
                    <a:pt x="48" y="799"/>
                  </a:lnTo>
                  <a:lnTo>
                    <a:pt x="40" y="829"/>
                  </a:lnTo>
                  <a:lnTo>
                    <a:pt x="33" y="859"/>
                  </a:lnTo>
                  <a:lnTo>
                    <a:pt x="27" y="890"/>
                  </a:lnTo>
                  <a:lnTo>
                    <a:pt x="21" y="919"/>
                  </a:lnTo>
                  <a:lnTo>
                    <a:pt x="15" y="950"/>
                  </a:lnTo>
                  <a:lnTo>
                    <a:pt x="11" y="980"/>
                  </a:lnTo>
                  <a:lnTo>
                    <a:pt x="7" y="1011"/>
                  </a:lnTo>
                  <a:lnTo>
                    <a:pt x="4" y="1041"/>
                  </a:lnTo>
                  <a:lnTo>
                    <a:pt x="2" y="1072"/>
                  </a:lnTo>
                  <a:lnTo>
                    <a:pt x="0" y="1103"/>
                  </a:lnTo>
                  <a:lnTo>
                    <a:pt x="11" y="1062"/>
                  </a:lnTo>
                  <a:lnTo>
                    <a:pt x="25" y="1022"/>
                  </a:lnTo>
                  <a:lnTo>
                    <a:pt x="38" y="984"/>
                  </a:lnTo>
                  <a:lnTo>
                    <a:pt x="51" y="948"/>
                  </a:lnTo>
                  <a:lnTo>
                    <a:pt x="67" y="913"/>
                  </a:lnTo>
                  <a:lnTo>
                    <a:pt x="81" y="879"/>
                  </a:lnTo>
                  <a:lnTo>
                    <a:pt x="98" y="847"/>
                  </a:lnTo>
                  <a:lnTo>
                    <a:pt x="114" y="815"/>
                  </a:lnTo>
                  <a:lnTo>
                    <a:pt x="131" y="787"/>
                  </a:lnTo>
                  <a:lnTo>
                    <a:pt x="148" y="758"/>
                  </a:lnTo>
                  <a:lnTo>
                    <a:pt x="166" y="731"/>
                  </a:lnTo>
                  <a:lnTo>
                    <a:pt x="183" y="705"/>
                  </a:lnTo>
                  <a:lnTo>
                    <a:pt x="201" y="680"/>
                  </a:lnTo>
                  <a:lnTo>
                    <a:pt x="219" y="657"/>
                  </a:lnTo>
                  <a:lnTo>
                    <a:pt x="238" y="635"/>
                  </a:lnTo>
                  <a:lnTo>
                    <a:pt x="256" y="614"/>
                  </a:lnTo>
                  <a:lnTo>
                    <a:pt x="275" y="594"/>
                  </a:lnTo>
                  <a:lnTo>
                    <a:pt x="293" y="575"/>
                  </a:lnTo>
                  <a:lnTo>
                    <a:pt x="312" y="558"/>
                  </a:lnTo>
                  <a:lnTo>
                    <a:pt x="330" y="541"/>
                  </a:lnTo>
                  <a:lnTo>
                    <a:pt x="349" y="526"/>
                  </a:lnTo>
                  <a:lnTo>
                    <a:pt x="366" y="513"/>
                  </a:lnTo>
                  <a:lnTo>
                    <a:pt x="385" y="499"/>
                  </a:lnTo>
                  <a:lnTo>
                    <a:pt x="402" y="487"/>
                  </a:lnTo>
                  <a:lnTo>
                    <a:pt x="419" y="476"/>
                  </a:lnTo>
                  <a:lnTo>
                    <a:pt x="436" y="465"/>
                  </a:lnTo>
                  <a:lnTo>
                    <a:pt x="453" y="457"/>
                  </a:lnTo>
                  <a:lnTo>
                    <a:pt x="468" y="449"/>
                  </a:lnTo>
                  <a:lnTo>
                    <a:pt x="483" y="442"/>
                  </a:lnTo>
                  <a:lnTo>
                    <a:pt x="498" y="434"/>
                  </a:lnTo>
                  <a:lnTo>
                    <a:pt x="512" y="429"/>
                  </a:lnTo>
                  <a:lnTo>
                    <a:pt x="526" y="424"/>
                  </a:lnTo>
                  <a:lnTo>
                    <a:pt x="549" y="418"/>
                  </a:lnTo>
                  <a:lnTo>
                    <a:pt x="572" y="414"/>
                  </a:lnTo>
                  <a:lnTo>
                    <a:pt x="594" y="413"/>
                  </a:lnTo>
                  <a:lnTo>
                    <a:pt x="614" y="414"/>
                  </a:lnTo>
                  <a:lnTo>
                    <a:pt x="634" y="417"/>
                  </a:lnTo>
                  <a:lnTo>
                    <a:pt x="652" y="422"/>
                  </a:lnTo>
                  <a:lnTo>
                    <a:pt x="669" y="430"/>
                  </a:lnTo>
                  <a:lnTo>
                    <a:pt x="685" y="439"/>
                  </a:lnTo>
                  <a:lnTo>
                    <a:pt x="700" y="451"/>
                  </a:lnTo>
                  <a:lnTo>
                    <a:pt x="715" y="464"/>
                  </a:lnTo>
                  <a:lnTo>
                    <a:pt x="728" y="480"/>
                  </a:lnTo>
                  <a:lnTo>
                    <a:pt x="741" y="497"/>
                  </a:lnTo>
                  <a:lnTo>
                    <a:pt x="753" y="516"/>
                  </a:lnTo>
                  <a:lnTo>
                    <a:pt x="763" y="535"/>
                  </a:lnTo>
                  <a:lnTo>
                    <a:pt x="774" y="557"/>
                  </a:lnTo>
                  <a:lnTo>
                    <a:pt x="782" y="581"/>
                  </a:lnTo>
                  <a:lnTo>
                    <a:pt x="790" y="605"/>
                  </a:lnTo>
                  <a:lnTo>
                    <a:pt x="797" y="631"/>
                  </a:lnTo>
                  <a:lnTo>
                    <a:pt x="804" y="658"/>
                  </a:lnTo>
                  <a:lnTo>
                    <a:pt x="811" y="686"/>
                  </a:lnTo>
                  <a:lnTo>
                    <a:pt x="815" y="714"/>
                  </a:lnTo>
                  <a:lnTo>
                    <a:pt x="820" y="744"/>
                  </a:lnTo>
                  <a:lnTo>
                    <a:pt x="823" y="775"/>
                  </a:lnTo>
                  <a:lnTo>
                    <a:pt x="826" y="806"/>
                  </a:lnTo>
                  <a:lnTo>
                    <a:pt x="828" y="838"/>
                  </a:lnTo>
                  <a:lnTo>
                    <a:pt x="830" y="871"/>
                  </a:lnTo>
                  <a:lnTo>
                    <a:pt x="831" y="904"/>
                  </a:lnTo>
                  <a:lnTo>
                    <a:pt x="832" y="938"/>
                  </a:lnTo>
                  <a:lnTo>
                    <a:pt x="831" y="972"/>
                  </a:lnTo>
                  <a:lnTo>
                    <a:pt x="831" y="1006"/>
                  </a:lnTo>
                  <a:lnTo>
                    <a:pt x="830" y="1041"/>
                  </a:lnTo>
                  <a:lnTo>
                    <a:pt x="828" y="1075"/>
                  </a:lnTo>
                  <a:lnTo>
                    <a:pt x="823" y="1147"/>
                  </a:lnTo>
                  <a:lnTo>
                    <a:pt x="817" y="1221"/>
                  </a:lnTo>
                  <a:lnTo>
                    <a:pt x="807" y="1298"/>
                  </a:lnTo>
                  <a:lnTo>
                    <a:pt x="796" y="1378"/>
                  </a:lnTo>
                  <a:lnTo>
                    <a:pt x="790" y="1418"/>
                  </a:lnTo>
                  <a:lnTo>
                    <a:pt x="783" y="1458"/>
                  </a:lnTo>
                  <a:lnTo>
                    <a:pt x="775" y="1499"/>
                  </a:lnTo>
                  <a:lnTo>
                    <a:pt x="765" y="1541"/>
                  </a:lnTo>
                  <a:lnTo>
                    <a:pt x="756" y="1582"/>
                  </a:lnTo>
                  <a:lnTo>
                    <a:pt x="746" y="1623"/>
                  </a:lnTo>
                  <a:lnTo>
                    <a:pt x="735" y="1664"/>
                  </a:lnTo>
                  <a:lnTo>
                    <a:pt x="723" y="1705"/>
                  </a:lnTo>
                  <a:lnTo>
                    <a:pt x="710" y="1747"/>
                  </a:lnTo>
                  <a:lnTo>
                    <a:pt x="696" y="1787"/>
                  </a:lnTo>
                  <a:lnTo>
                    <a:pt x="682" y="1828"/>
                  </a:lnTo>
                  <a:lnTo>
                    <a:pt x="667" y="1868"/>
                  </a:lnTo>
                  <a:lnTo>
                    <a:pt x="649" y="1907"/>
                  </a:lnTo>
                  <a:lnTo>
                    <a:pt x="632" y="1947"/>
                  </a:lnTo>
                  <a:lnTo>
                    <a:pt x="613" y="1985"/>
                  </a:lnTo>
                  <a:lnTo>
                    <a:pt x="594" y="2024"/>
                  </a:lnTo>
                  <a:lnTo>
                    <a:pt x="572" y="2062"/>
                  </a:lnTo>
                  <a:lnTo>
                    <a:pt x="550" y="2098"/>
                  </a:lnTo>
                  <a:lnTo>
                    <a:pt x="527" y="2134"/>
                  </a:lnTo>
                  <a:lnTo>
                    <a:pt x="503" y="2169"/>
                  </a:lnTo>
                  <a:lnTo>
                    <a:pt x="477" y="2203"/>
                  </a:lnTo>
                  <a:lnTo>
                    <a:pt x="449" y="2237"/>
                  </a:lnTo>
                  <a:lnTo>
                    <a:pt x="422" y="2269"/>
                  </a:lnTo>
                  <a:lnTo>
                    <a:pt x="392" y="2300"/>
                  </a:lnTo>
                  <a:lnTo>
                    <a:pt x="406" y="2308"/>
                  </a:lnTo>
                  <a:lnTo>
                    <a:pt x="425" y="2317"/>
                  </a:lnTo>
                  <a:lnTo>
                    <a:pt x="445" y="2326"/>
                  </a:lnTo>
                  <a:lnTo>
                    <a:pt x="470" y="2336"/>
                  </a:lnTo>
                  <a:lnTo>
                    <a:pt x="497" y="2345"/>
                  </a:lnTo>
                  <a:lnTo>
                    <a:pt x="527" y="2354"/>
                  </a:lnTo>
                  <a:lnTo>
                    <a:pt x="559" y="2364"/>
                  </a:lnTo>
                  <a:lnTo>
                    <a:pt x="592" y="2373"/>
                  </a:lnTo>
                  <a:lnTo>
                    <a:pt x="666" y="2391"/>
                  </a:lnTo>
                  <a:lnTo>
                    <a:pt x="744" y="2409"/>
                  </a:lnTo>
                  <a:lnTo>
                    <a:pt x="826" y="2426"/>
                  </a:lnTo>
                  <a:lnTo>
                    <a:pt x="911" y="2443"/>
                  </a:lnTo>
                  <a:lnTo>
                    <a:pt x="996" y="2459"/>
                  </a:lnTo>
                  <a:lnTo>
                    <a:pt x="1080" y="2474"/>
                  </a:lnTo>
                  <a:lnTo>
                    <a:pt x="1160" y="2487"/>
                  </a:lnTo>
                  <a:lnTo>
                    <a:pt x="1235" y="2499"/>
                  </a:lnTo>
                  <a:lnTo>
                    <a:pt x="1304" y="2510"/>
                  </a:lnTo>
                  <a:lnTo>
                    <a:pt x="1364" y="2519"/>
                  </a:lnTo>
                  <a:lnTo>
                    <a:pt x="1414" y="2525"/>
                  </a:lnTo>
                  <a:lnTo>
                    <a:pt x="1452" y="2530"/>
                  </a:lnTo>
                  <a:lnTo>
                    <a:pt x="1467" y="2491"/>
                  </a:lnTo>
                  <a:lnTo>
                    <a:pt x="1481" y="2451"/>
                  </a:lnTo>
                  <a:lnTo>
                    <a:pt x="1495" y="2411"/>
                  </a:lnTo>
                  <a:lnTo>
                    <a:pt x="1507" y="2370"/>
                  </a:lnTo>
                  <a:lnTo>
                    <a:pt x="1518" y="2328"/>
                  </a:lnTo>
                  <a:lnTo>
                    <a:pt x="1530" y="2287"/>
                  </a:lnTo>
                  <a:lnTo>
                    <a:pt x="1540" y="2245"/>
                  </a:lnTo>
                  <a:lnTo>
                    <a:pt x="1549" y="2202"/>
                  </a:lnTo>
                  <a:lnTo>
                    <a:pt x="1557" y="2159"/>
                  </a:lnTo>
                  <a:lnTo>
                    <a:pt x="1565" y="2115"/>
                  </a:lnTo>
                  <a:lnTo>
                    <a:pt x="1572" y="2072"/>
                  </a:lnTo>
                  <a:lnTo>
                    <a:pt x="1578" y="2029"/>
                  </a:lnTo>
                  <a:lnTo>
                    <a:pt x="1584" y="1984"/>
                  </a:lnTo>
                  <a:lnTo>
                    <a:pt x="1588" y="1940"/>
                  </a:lnTo>
                  <a:lnTo>
                    <a:pt x="1592" y="1896"/>
                  </a:lnTo>
                  <a:lnTo>
                    <a:pt x="1596" y="1852"/>
                  </a:lnTo>
                  <a:lnTo>
                    <a:pt x="1600" y="1808"/>
                  </a:lnTo>
                  <a:lnTo>
                    <a:pt x="1602" y="1764"/>
                  </a:lnTo>
                  <a:lnTo>
                    <a:pt x="1604" y="1720"/>
                  </a:lnTo>
                  <a:lnTo>
                    <a:pt x="1605" y="1675"/>
                  </a:lnTo>
                  <a:lnTo>
                    <a:pt x="1606" y="1632"/>
                  </a:lnTo>
                  <a:lnTo>
                    <a:pt x="1606" y="1589"/>
                  </a:lnTo>
                  <a:lnTo>
                    <a:pt x="1605" y="1546"/>
                  </a:lnTo>
                  <a:lnTo>
                    <a:pt x="1604" y="1502"/>
                  </a:lnTo>
                  <a:lnTo>
                    <a:pt x="1601" y="1417"/>
                  </a:lnTo>
                  <a:lnTo>
                    <a:pt x="1595" y="1335"/>
                  </a:lnTo>
                  <a:lnTo>
                    <a:pt x="1588" y="1253"/>
                  </a:lnTo>
                  <a:lnTo>
                    <a:pt x="1579" y="1174"/>
                  </a:lnTo>
                  <a:lnTo>
                    <a:pt x="1570" y="1097"/>
                  </a:lnTo>
                  <a:lnTo>
                    <a:pt x="1560" y="1018"/>
                  </a:lnTo>
                  <a:lnTo>
                    <a:pt x="1549" y="940"/>
                  </a:lnTo>
                  <a:lnTo>
                    <a:pt x="1537" y="862"/>
                  </a:lnTo>
                  <a:lnTo>
                    <a:pt x="1529" y="823"/>
                  </a:lnTo>
                  <a:lnTo>
                    <a:pt x="1521" y="783"/>
                  </a:lnTo>
                  <a:lnTo>
                    <a:pt x="1512" y="744"/>
                  </a:lnTo>
                  <a:lnTo>
                    <a:pt x="1502" y="706"/>
                  </a:lnTo>
                  <a:lnTo>
                    <a:pt x="1491" y="668"/>
                  </a:lnTo>
                  <a:lnTo>
                    <a:pt x="1479" y="630"/>
                  </a:lnTo>
                  <a:lnTo>
                    <a:pt x="1466" y="592"/>
                  </a:lnTo>
                  <a:lnTo>
                    <a:pt x="1450" y="555"/>
                  </a:lnTo>
                  <a:lnTo>
                    <a:pt x="1434" y="518"/>
                  </a:lnTo>
                  <a:lnTo>
                    <a:pt x="1416" y="482"/>
                  </a:lnTo>
                  <a:lnTo>
                    <a:pt x="1397" y="446"/>
                  </a:lnTo>
                  <a:lnTo>
                    <a:pt x="1375" y="411"/>
                  </a:lnTo>
                  <a:lnTo>
                    <a:pt x="1353" y="376"/>
                  </a:lnTo>
                  <a:lnTo>
                    <a:pt x="1327" y="341"/>
                  </a:lnTo>
                  <a:lnTo>
                    <a:pt x="1300" y="308"/>
                  </a:lnTo>
                  <a:lnTo>
                    <a:pt x="1270" y="274"/>
                  </a:lnTo>
                  <a:lnTo>
                    <a:pt x="1238" y="242"/>
                  </a:lnTo>
                  <a:lnTo>
                    <a:pt x="1205" y="210"/>
                  </a:lnTo>
                  <a:lnTo>
                    <a:pt x="1169" y="179"/>
                  </a:lnTo>
                  <a:lnTo>
                    <a:pt x="1129" y="149"/>
                  </a:lnTo>
                  <a:lnTo>
                    <a:pt x="1087" y="120"/>
                  </a:lnTo>
                  <a:lnTo>
                    <a:pt x="1043" y="91"/>
                  </a:lnTo>
                  <a:lnTo>
                    <a:pt x="996" y="65"/>
                  </a:lnTo>
                  <a:lnTo>
                    <a:pt x="945" y="38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7" name="Freeform 49"/>
            <p:cNvSpPr>
              <a:spLocks/>
            </p:cNvSpPr>
            <p:nvPr/>
          </p:nvSpPr>
          <p:spPr bwMode="auto">
            <a:xfrm>
              <a:off x="2390" y="2203"/>
              <a:ext cx="298" cy="505"/>
            </a:xfrm>
            <a:custGeom>
              <a:avLst/>
              <a:gdLst/>
              <a:ahLst/>
              <a:cxnLst>
                <a:cxn ang="0">
                  <a:pos x="2254" y="0"/>
                </a:cxn>
                <a:cxn ang="0">
                  <a:pos x="2072" y="24"/>
                </a:cxn>
                <a:cxn ang="0">
                  <a:pos x="1887" y="94"/>
                </a:cxn>
                <a:cxn ang="0">
                  <a:pos x="1709" y="205"/>
                </a:cxn>
                <a:cxn ang="0">
                  <a:pos x="1545" y="351"/>
                </a:cxn>
                <a:cxn ang="0">
                  <a:pos x="1404" y="526"/>
                </a:cxn>
                <a:cxn ang="0">
                  <a:pos x="1295" y="726"/>
                </a:cxn>
                <a:cxn ang="0">
                  <a:pos x="1226" y="943"/>
                </a:cxn>
                <a:cxn ang="0">
                  <a:pos x="1185" y="1266"/>
                </a:cxn>
                <a:cxn ang="0">
                  <a:pos x="1152" y="1642"/>
                </a:cxn>
                <a:cxn ang="0">
                  <a:pos x="1124" y="1878"/>
                </a:cxn>
                <a:cxn ang="0">
                  <a:pos x="1093" y="2064"/>
                </a:cxn>
                <a:cxn ang="0">
                  <a:pos x="1047" y="2243"/>
                </a:cxn>
                <a:cxn ang="0">
                  <a:pos x="987" y="2413"/>
                </a:cxn>
                <a:cxn ang="0">
                  <a:pos x="848" y="2699"/>
                </a:cxn>
                <a:cxn ang="0">
                  <a:pos x="752" y="2867"/>
                </a:cxn>
                <a:cxn ang="0">
                  <a:pos x="667" y="2992"/>
                </a:cxn>
                <a:cxn ang="0">
                  <a:pos x="563" y="3115"/>
                </a:cxn>
                <a:cxn ang="0">
                  <a:pos x="433" y="3249"/>
                </a:cxn>
                <a:cxn ang="0">
                  <a:pos x="268" y="3400"/>
                </a:cxn>
                <a:cxn ang="0">
                  <a:pos x="40" y="3632"/>
                </a:cxn>
                <a:cxn ang="0">
                  <a:pos x="186" y="3629"/>
                </a:cxn>
                <a:cxn ang="0">
                  <a:pos x="315" y="3610"/>
                </a:cxn>
                <a:cxn ang="0">
                  <a:pos x="430" y="3576"/>
                </a:cxn>
                <a:cxn ang="0">
                  <a:pos x="536" y="3531"/>
                </a:cxn>
                <a:cxn ang="0">
                  <a:pos x="662" y="3465"/>
                </a:cxn>
                <a:cxn ang="0">
                  <a:pos x="863" y="3343"/>
                </a:cxn>
                <a:cxn ang="0">
                  <a:pos x="939" y="3406"/>
                </a:cxn>
                <a:cxn ang="0">
                  <a:pos x="959" y="3522"/>
                </a:cxn>
                <a:cxn ang="0">
                  <a:pos x="969" y="3628"/>
                </a:cxn>
                <a:cxn ang="0">
                  <a:pos x="965" y="3792"/>
                </a:cxn>
                <a:cxn ang="0">
                  <a:pos x="934" y="3947"/>
                </a:cxn>
                <a:cxn ang="0">
                  <a:pos x="1018" y="3964"/>
                </a:cxn>
                <a:cxn ang="0">
                  <a:pos x="1385" y="3615"/>
                </a:cxn>
                <a:cxn ang="0">
                  <a:pos x="1600" y="3237"/>
                </a:cxn>
                <a:cxn ang="0">
                  <a:pos x="1694" y="2844"/>
                </a:cxn>
                <a:cxn ang="0">
                  <a:pos x="1703" y="2451"/>
                </a:cxn>
                <a:cxn ang="0">
                  <a:pos x="1657" y="2071"/>
                </a:cxn>
                <a:cxn ang="0">
                  <a:pos x="1590" y="1718"/>
                </a:cxn>
                <a:cxn ang="0">
                  <a:pos x="1535" y="1406"/>
                </a:cxn>
                <a:cxn ang="0">
                  <a:pos x="1520" y="1151"/>
                </a:cxn>
                <a:cxn ang="0">
                  <a:pos x="1524" y="983"/>
                </a:cxn>
                <a:cxn ang="0">
                  <a:pos x="1543" y="879"/>
                </a:cxn>
                <a:cxn ang="0">
                  <a:pos x="1574" y="784"/>
                </a:cxn>
                <a:cxn ang="0">
                  <a:pos x="1623" y="677"/>
                </a:cxn>
                <a:cxn ang="0">
                  <a:pos x="1695" y="558"/>
                </a:cxn>
                <a:cxn ang="0">
                  <a:pos x="1825" y="382"/>
                </a:cxn>
                <a:cxn ang="0">
                  <a:pos x="1911" y="284"/>
                </a:cxn>
                <a:cxn ang="0">
                  <a:pos x="1984" y="217"/>
                </a:cxn>
                <a:cxn ang="0">
                  <a:pos x="2062" y="160"/>
                </a:cxn>
                <a:cxn ang="0">
                  <a:pos x="2147" y="110"/>
                </a:cxn>
                <a:cxn ang="0">
                  <a:pos x="2244" y="65"/>
                </a:cxn>
              </a:cxnLst>
              <a:rect l="0" t="0" r="r" b="b"/>
              <a:pathLst>
                <a:path w="2385" h="4045">
                  <a:moveTo>
                    <a:pt x="2385" y="15"/>
                  </a:moveTo>
                  <a:lnTo>
                    <a:pt x="2341" y="7"/>
                  </a:lnTo>
                  <a:lnTo>
                    <a:pt x="2298" y="1"/>
                  </a:lnTo>
                  <a:lnTo>
                    <a:pt x="2254" y="0"/>
                  </a:lnTo>
                  <a:lnTo>
                    <a:pt x="2210" y="1"/>
                  </a:lnTo>
                  <a:lnTo>
                    <a:pt x="2163" y="7"/>
                  </a:lnTo>
                  <a:lnTo>
                    <a:pt x="2118" y="14"/>
                  </a:lnTo>
                  <a:lnTo>
                    <a:pt x="2072" y="24"/>
                  </a:lnTo>
                  <a:lnTo>
                    <a:pt x="2026" y="37"/>
                  </a:lnTo>
                  <a:lnTo>
                    <a:pt x="1979" y="54"/>
                  </a:lnTo>
                  <a:lnTo>
                    <a:pt x="1933" y="73"/>
                  </a:lnTo>
                  <a:lnTo>
                    <a:pt x="1887" y="94"/>
                  </a:lnTo>
                  <a:lnTo>
                    <a:pt x="1841" y="119"/>
                  </a:lnTo>
                  <a:lnTo>
                    <a:pt x="1796" y="145"/>
                  </a:lnTo>
                  <a:lnTo>
                    <a:pt x="1752" y="173"/>
                  </a:lnTo>
                  <a:lnTo>
                    <a:pt x="1709" y="205"/>
                  </a:lnTo>
                  <a:lnTo>
                    <a:pt x="1666" y="238"/>
                  </a:lnTo>
                  <a:lnTo>
                    <a:pt x="1624" y="273"/>
                  </a:lnTo>
                  <a:lnTo>
                    <a:pt x="1584" y="311"/>
                  </a:lnTo>
                  <a:lnTo>
                    <a:pt x="1545" y="351"/>
                  </a:lnTo>
                  <a:lnTo>
                    <a:pt x="1507" y="392"/>
                  </a:lnTo>
                  <a:lnTo>
                    <a:pt x="1471" y="435"/>
                  </a:lnTo>
                  <a:lnTo>
                    <a:pt x="1436" y="479"/>
                  </a:lnTo>
                  <a:lnTo>
                    <a:pt x="1404" y="526"/>
                  </a:lnTo>
                  <a:lnTo>
                    <a:pt x="1373" y="573"/>
                  </a:lnTo>
                  <a:lnTo>
                    <a:pt x="1345" y="623"/>
                  </a:lnTo>
                  <a:lnTo>
                    <a:pt x="1319" y="673"/>
                  </a:lnTo>
                  <a:lnTo>
                    <a:pt x="1295" y="726"/>
                  </a:lnTo>
                  <a:lnTo>
                    <a:pt x="1274" y="778"/>
                  </a:lnTo>
                  <a:lnTo>
                    <a:pt x="1255" y="833"/>
                  </a:lnTo>
                  <a:lnTo>
                    <a:pt x="1239" y="887"/>
                  </a:lnTo>
                  <a:lnTo>
                    <a:pt x="1226" y="943"/>
                  </a:lnTo>
                  <a:lnTo>
                    <a:pt x="1216" y="1001"/>
                  </a:lnTo>
                  <a:lnTo>
                    <a:pt x="1205" y="1087"/>
                  </a:lnTo>
                  <a:lnTo>
                    <a:pt x="1194" y="1176"/>
                  </a:lnTo>
                  <a:lnTo>
                    <a:pt x="1185" y="1266"/>
                  </a:lnTo>
                  <a:lnTo>
                    <a:pt x="1177" y="1359"/>
                  </a:lnTo>
                  <a:lnTo>
                    <a:pt x="1170" y="1453"/>
                  </a:lnTo>
                  <a:lnTo>
                    <a:pt x="1161" y="1546"/>
                  </a:lnTo>
                  <a:lnTo>
                    <a:pt x="1152" y="1642"/>
                  </a:lnTo>
                  <a:lnTo>
                    <a:pt x="1143" y="1737"/>
                  </a:lnTo>
                  <a:lnTo>
                    <a:pt x="1137" y="1784"/>
                  </a:lnTo>
                  <a:lnTo>
                    <a:pt x="1131" y="1832"/>
                  </a:lnTo>
                  <a:lnTo>
                    <a:pt x="1124" y="1878"/>
                  </a:lnTo>
                  <a:lnTo>
                    <a:pt x="1117" y="1925"/>
                  </a:lnTo>
                  <a:lnTo>
                    <a:pt x="1110" y="1972"/>
                  </a:lnTo>
                  <a:lnTo>
                    <a:pt x="1102" y="2018"/>
                  </a:lnTo>
                  <a:lnTo>
                    <a:pt x="1093" y="2064"/>
                  </a:lnTo>
                  <a:lnTo>
                    <a:pt x="1082" y="2110"/>
                  </a:lnTo>
                  <a:lnTo>
                    <a:pt x="1072" y="2154"/>
                  </a:lnTo>
                  <a:lnTo>
                    <a:pt x="1060" y="2199"/>
                  </a:lnTo>
                  <a:lnTo>
                    <a:pt x="1047" y="2243"/>
                  </a:lnTo>
                  <a:lnTo>
                    <a:pt x="1034" y="2286"/>
                  </a:lnTo>
                  <a:lnTo>
                    <a:pt x="1019" y="2329"/>
                  </a:lnTo>
                  <a:lnTo>
                    <a:pt x="1003" y="2371"/>
                  </a:lnTo>
                  <a:lnTo>
                    <a:pt x="987" y="2413"/>
                  </a:lnTo>
                  <a:lnTo>
                    <a:pt x="968" y="2453"/>
                  </a:lnTo>
                  <a:lnTo>
                    <a:pt x="926" y="2541"/>
                  </a:lnTo>
                  <a:lnTo>
                    <a:pt x="886" y="2624"/>
                  </a:lnTo>
                  <a:lnTo>
                    <a:pt x="848" y="2699"/>
                  </a:lnTo>
                  <a:lnTo>
                    <a:pt x="811" y="2769"/>
                  </a:lnTo>
                  <a:lnTo>
                    <a:pt x="791" y="2802"/>
                  </a:lnTo>
                  <a:lnTo>
                    <a:pt x="772" y="2835"/>
                  </a:lnTo>
                  <a:lnTo>
                    <a:pt x="752" y="2867"/>
                  </a:lnTo>
                  <a:lnTo>
                    <a:pt x="732" y="2899"/>
                  </a:lnTo>
                  <a:lnTo>
                    <a:pt x="711" y="2930"/>
                  </a:lnTo>
                  <a:lnTo>
                    <a:pt x="689" y="2961"/>
                  </a:lnTo>
                  <a:lnTo>
                    <a:pt x="667" y="2992"/>
                  </a:lnTo>
                  <a:lnTo>
                    <a:pt x="642" y="3022"/>
                  </a:lnTo>
                  <a:lnTo>
                    <a:pt x="617" y="3053"/>
                  </a:lnTo>
                  <a:lnTo>
                    <a:pt x="591" y="3084"/>
                  </a:lnTo>
                  <a:lnTo>
                    <a:pt x="563" y="3115"/>
                  </a:lnTo>
                  <a:lnTo>
                    <a:pt x="533" y="3148"/>
                  </a:lnTo>
                  <a:lnTo>
                    <a:pt x="501" y="3181"/>
                  </a:lnTo>
                  <a:lnTo>
                    <a:pt x="468" y="3214"/>
                  </a:lnTo>
                  <a:lnTo>
                    <a:pt x="433" y="3249"/>
                  </a:lnTo>
                  <a:lnTo>
                    <a:pt x="395" y="3285"/>
                  </a:lnTo>
                  <a:lnTo>
                    <a:pt x="355" y="3322"/>
                  </a:lnTo>
                  <a:lnTo>
                    <a:pt x="313" y="3360"/>
                  </a:lnTo>
                  <a:lnTo>
                    <a:pt x="268" y="3400"/>
                  </a:lnTo>
                  <a:lnTo>
                    <a:pt x="220" y="3443"/>
                  </a:lnTo>
                  <a:lnTo>
                    <a:pt x="116" y="3532"/>
                  </a:lnTo>
                  <a:lnTo>
                    <a:pt x="0" y="3630"/>
                  </a:lnTo>
                  <a:lnTo>
                    <a:pt x="40" y="3632"/>
                  </a:lnTo>
                  <a:lnTo>
                    <a:pt x="78" y="3633"/>
                  </a:lnTo>
                  <a:lnTo>
                    <a:pt x="115" y="3632"/>
                  </a:lnTo>
                  <a:lnTo>
                    <a:pt x="151" y="3631"/>
                  </a:lnTo>
                  <a:lnTo>
                    <a:pt x="186" y="3629"/>
                  </a:lnTo>
                  <a:lnTo>
                    <a:pt x="220" y="3625"/>
                  </a:lnTo>
                  <a:lnTo>
                    <a:pt x="253" y="3621"/>
                  </a:lnTo>
                  <a:lnTo>
                    <a:pt x="284" y="3616"/>
                  </a:lnTo>
                  <a:lnTo>
                    <a:pt x="315" y="3610"/>
                  </a:lnTo>
                  <a:lnTo>
                    <a:pt x="345" y="3602"/>
                  </a:lnTo>
                  <a:lnTo>
                    <a:pt x="375" y="3594"/>
                  </a:lnTo>
                  <a:lnTo>
                    <a:pt x="402" y="3586"/>
                  </a:lnTo>
                  <a:lnTo>
                    <a:pt x="430" y="3576"/>
                  </a:lnTo>
                  <a:lnTo>
                    <a:pt x="458" y="3566"/>
                  </a:lnTo>
                  <a:lnTo>
                    <a:pt x="485" y="3555"/>
                  </a:lnTo>
                  <a:lnTo>
                    <a:pt x="510" y="3544"/>
                  </a:lnTo>
                  <a:lnTo>
                    <a:pt x="536" y="3531"/>
                  </a:lnTo>
                  <a:lnTo>
                    <a:pt x="562" y="3519"/>
                  </a:lnTo>
                  <a:lnTo>
                    <a:pt x="586" y="3507"/>
                  </a:lnTo>
                  <a:lnTo>
                    <a:pt x="612" y="3493"/>
                  </a:lnTo>
                  <a:lnTo>
                    <a:pt x="662" y="3465"/>
                  </a:lnTo>
                  <a:lnTo>
                    <a:pt x="711" y="3435"/>
                  </a:lnTo>
                  <a:lnTo>
                    <a:pt x="760" y="3406"/>
                  </a:lnTo>
                  <a:lnTo>
                    <a:pt x="811" y="3375"/>
                  </a:lnTo>
                  <a:lnTo>
                    <a:pt x="863" y="3343"/>
                  </a:lnTo>
                  <a:lnTo>
                    <a:pt x="917" y="3312"/>
                  </a:lnTo>
                  <a:lnTo>
                    <a:pt x="925" y="3344"/>
                  </a:lnTo>
                  <a:lnTo>
                    <a:pt x="932" y="3376"/>
                  </a:lnTo>
                  <a:lnTo>
                    <a:pt x="939" y="3406"/>
                  </a:lnTo>
                  <a:lnTo>
                    <a:pt x="945" y="3436"/>
                  </a:lnTo>
                  <a:lnTo>
                    <a:pt x="951" y="3465"/>
                  </a:lnTo>
                  <a:lnTo>
                    <a:pt x="955" y="3494"/>
                  </a:lnTo>
                  <a:lnTo>
                    <a:pt x="959" y="3522"/>
                  </a:lnTo>
                  <a:lnTo>
                    <a:pt x="963" y="3550"/>
                  </a:lnTo>
                  <a:lnTo>
                    <a:pt x="965" y="3577"/>
                  </a:lnTo>
                  <a:lnTo>
                    <a:pt x="967" y="3602"/>
                  </a:lnTo>
                  <a:lnTo>
                    <a:pt x="969" y="3628"/>
                  </a:lnTo>
                  <a:lnTo>
                    <a:pt x="970" y="3654"/>
                  </a:lnTo>
                  <a:lnTo>
                    <a:pt x="970" y="3702"/>
                  </a:lnTo>
                  <a:lnTo>
                    <a:pt x="968" y="3748"/>
                  </a:lnTo>
                  <a:lnTo>
                    <a:pt x="965" y="3792"/>
                  </a:lnTo>
                  <a:lnTo>
                    <a:pt x="959" y="3834"/>
                  </a:lnTo>
                  <a:lnTo>
                    <a:pt x="953" y="3873"/>
                  </a:lnTo>
                  <a:lnTo>
                    <a:pt x="943" y="3911"/>
                  </a:lnTo>
                  <a:lnTo>
                    <a:pt x="934" y="3947"/>
                  </a:lnTo>
                  <a:lnTo>
                    <a:pt x="923" y="3981"/>
                  </a:lnTo>
                  <a:lnTo>
                    <a:pt x="911" y="4014"/>
                  </a:lnTo>
                  <a:lnTo>
                    <a:pt x="899" y="4045"/>
                  </a:lnTo>
                  <a:lnTo>
                    <a:pt x="1018" y="3964"/>
                  </a:lnTo>
                  <a:lnTo>
                    <a:pt x="1125" y="3880"/>
                  </a:lnTo>
                  <a:lnTo>
                    <a:pt x="1222" y="3794"/>
                  </a:lnTo>
                  <a:lnTo>
                    <a:pt x="1309" y="3705"/>
                  </a:lnTo>
                  <a:lnTo>
                    <a:pt x="1385" y="3615"/>
                  </a:lnTo>
                  <a:lnTo>
                    <a:pt x="1452" y="3522"/>
                  </a:lnTo>
                  <a:lnTo>
                    <a:pt x="1509" y="3428"/>
                  </a:lnTo>
                  <a:lnTo>
                    <a:pt x="1559" y="3332"/>
                  </a:lnTo>
                  <a:lnTo>
                    <a:pt x="1600" y="3237"/>
                  </a:lnTo>
                  <a:lnTo>
                    <a:pt x="1634" y="3139"/>
                  </a:lnTo>
                  <a:lnTo>
                    <a:pt x="1660" y="3041"/>
                  </a:lnTo>
                  <a:lnTo>
                    <a:pt x="1680" y="2942"/>
                  </a:lnTo>
                  <a:lnTo>
                    <a:pt x="1694" y="2844"/>
                  </a:lnTo>
                  <a:lnTo>
                    <a:pt x="1704" y="2745"/>
                  </a:lnTo>
                  <a:lnTo>
                    <a:pt x="1708" y="2646"/>
                  </a:lnTo>
                  <a:lnTo>
                    <a:pt x="1707" y="2549"/>
                  </a:lnTo>
                  <a:lnTo>
                    <a:pt x="1703" y="2451"/>
                  </a:lnTo>
                  <a:lnTo>
                    <a:pt x="1695" y="2354"/>
                  </a:lnTo>
                  <a:lnTo>
                    <a:pt x="1684" y="2258"/>
                  </a:lnTo>
                  <a:lnTo>
                    <a:pt x="1672" y="2163"/>
                  </a:lnTo>
                  <a:lnTo>
                    <a:pt x="1657" y="2071"/>
                  </a:lnTo>
                  <a:lnTo>
                    <a:pt x="1641" y="1980"/>
                  </a:lnTo>
                  <a:lnTo>
                    <a:pt x="1624" y="1890"/>
                  </a:lnTo>
                  <a:lnTo>
                    <a:pt x="1607" y="1803"/>
                  </a:lnTo>
                  <a:lnTo>
                    <a:pt x="1590" y="1718"/>
                  </a:lnTo>
                  <a:lnTo>
                    <a:pt x="1574" y="1636"/>
                  </a:lnTo>
                  <a:lnTo>
                    <a:pt x="1559" y="1556"/>
                  </a:lnTo>
                  <a:lnTo>
                    <a:pt x="1546" y="1479"/>
                  </a:lnTo>
                  <a:lnTo>
                    <a:pt x="1535" y="1406"/>
                  </a:lnTo>
                  <a:lnTo>
                    <a:pt x="1527" y="1336"/>
                  </a:lnTo>
                  <a:lnTo>
                    <a:pt x="1523" y="1269"/>
                  </a:lnTo>
                  <a:lnTo>
                    <a:pt x="1521" y="1207"/>
                  </a:lnTo>
                  <a:lnTo>
                    <a:pt x="1520" y="1151"/>
                  </a:lnTo>
                  <a:lnTo>
                    <a:pt x="1518" y="1089"/>
                  </a:lnTo>
                  <a:lnTo>
                    <a:pt x="1519" y="1055"/>
                  </a:lnTo>
                  <a:lnTo>
                    <a:pt x="1520" y="1020"/>
                  </a:lnTo>
                  <a:lnTo>
                    <a:pt x="1524" y="983"/>
                  </a:lnTo>
                  <a:lnTo>
                    <a:pt x="1530" y="943"/>
                  </a:lnTo>
                  <a:lnTo>
                    <a:pt x="1533" y="922"/>
                  </a:lnTo>
                  <a:lnTo>
                    <a:pt x="1538" y="901"/>
                  </a:lnTo>
                  <a:lnTo>
                    <a:pt x="1543" y="879"/>
                  </a:lnTo>
                  <a:lnTo>
                    <a:pt x="1549" y="856"/>
                  </a:lnTo>
                  <a:lnTo>
                    <a:pt x="1556" y="833"/>
                  </a:lnTo>
                  <a:lnTo>
                    <a:pt x="1565" y="809"/>
                  </a:lnTo>
                  <a:lnTo>
                    <a:pt x="1574" y="784"/>
                  </a:lnTo>
                  <a:lnTo>
                    <a:pt x="1584" y="758"/>
                  </a:lnTo>
                  <a:lnTo>
                    <a:pt x="1597" y="733"/>
                  </a:lnTo>
                  <a:lnTo>
                    <a:pt x="1609" y="705"/>
                  </a:lnTo>
                  <a:lnTo>
                    <a:pt x="1623" y="677"/>
                  </a:lnTo>
                  <a:lnTo>
                    <a:pt x="1639" y="649"/>
                  </a:lnTo>
                  <a:lnTo>
                    <a:pt x="1656" y="619"/>
                  </a:lnTo>
                  <a:lnTo>
                    <a:pt x="1675" y="590"/>
                  </a:lnTo>
                  <a:lnTo>
                    <a:pt x="1695" y="558"/>
                  </a:lnTo>
                  <a:lnTo>
                    <a:pt x="1717" y="526"/>
                  </a:lnTo>
                  <a:lnTo>
                    <a:pt x="1754" y="474"/>
                  </a:lnTo>
                  <a:lnTo>
                    <a:pt x="1790" y="426"/>
                  </a:lnTo>
                  <a:lnTo>
                    <a:pt x="1825" y="382"/>
                  </a:lnTo>
                  <a:lnTo>
                    <a:pt x="1860" y="340"/>
                  </a:lnTo>
                  <a:lnTo>
                    <a:pt x="1876" y="321"/>
                  </a:lnTo>
                  <a:lnTo>
                    <a:pt x="1894" y="302"/>
                  </a:lnTo>
                  <a:lnTo>
                    <a:pt x="1911" y="284"/>
                  </a:lnTo>
                  <a:lnTo>
                    <a:pt x="1930" y="266"/>
                  </a:lnTo>
                  <a:lnTo>
                    <a:pt x="1947" y="249"/>
                  </a:lnTo>
                  <a:lnTo>
                    <a:pt x="1966" y="233"/>
                  </a:lnTo>
                  <a:lnTo>
                    <a:pt x="1984" y="217"/>
                  </a:lnTo>
                  <a:lnTo>
                    <a:pt x="2003" y="202"/>
                  </a:lnTo>
                  <a:lnTo>
                    <a:pt x="2021" y="188"/>
                  </a:lnTo>
                  <a:lnTo>
                    <a:pt x="2041" y="173"/>
                  </a:lnTo>
                  <a:lnTo>
                    <a:pt x="2062" y="160"/>
                  </a:lnTo>
                  <a:lnTo>
                    <a:pt x="2082" y="147"/>
                  </a:lnTo>
                  <a:lnTo>
                    <a:pt x="2103" y="134"/>
                  </a:lnTo>
                  <a:lnTo>
                    <a:pt x="2124" y="122"/>
                  </a:lnTo>
                  <a:lnTo>
                    <a:pt x="2147" y="110"/>
                  </a:lnTo>
                  <a:lnTo>
                    <a:pt x="2170" y="98"/>
                  </a:lnTo>
                  <a:lnTo>
                    <a:pt x="2193" y="87"/>
                  </a:lnTo>
                  <a:lnTo>
                    <a:pt x="2218" y="76"/>
                  </a:lnTo>
                  <a:lnTo>
                    <a:pt x="2244" y="65"/>
                  </a:lnTo>
                  <a:lnTo>
                    <a:pt x="2269" y="55"/>
                  </a:lnTo>
                  <a:lnTo>
                    <a:pt x="2325" y="34"/>
                  </a:lnTo>
                  <a:lnTo>
                    <a:pt x="2385" y="15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8" name="Freeform 50"/>
            <p:cNvSpPr>
              <a:spLocks/>
            </p:cNvSpPr>
            <p:nvPr/>
          </p:nvSpPr>
          <p:spPr bwMode="auto">
            <a:xfrm>
              <a:off x="3102" y="2287"/>
              <a:ext cx="99" cy="163"/>
            </a:xfrm>
            <a:custGeom>
              <a:avLst/>
              <a:gdLst/>
              <a:ahLst/>
              <a:cxnLst>
                <a:cxn ang="0">
                  <a:pos x="0" y="1275"/>
                </a:cxn>
                <a:cxn ang="0">
                  <a:pos x="0" y="1293"/>
                </a:cxn>
                <a:cxn ang="0">
                  <a:pos x="790" y="644"/>
                </a:cxn>
                <a:cxn ang="0">
                  <a:pos x="770" y="616"/>
                </a:cxn>
                <a:cxn ang="0">
                  <a:pos x="747" y="592"/>
                </a:cxn>
                <a:cxn ang="0">
                  <a:pos x="692" y="547"/>
                </a:cxn>
                <a:cxn ang="0">
                  <a:pos x="662" y="518"/>
                </a:cxn>
                <a:cxn ang="0">
                  <a:pos x="632" y="479"/>
                </a:cxn>
                <a:cxn ang="0">
                  <a:pos x="618" y="454"/>
                </a:cxn>
                <a:cxn ang="0">
                  <a:pos x="604" y="426"/>
                </a:cxn>
                <a:cxn ang="0">
                  <a:pos x="590" y="394"/>
                </a:cxn>
                <a:cxn ang="0">
                  <a:pos x="577" y="355"/>
                </a:cxn>
                <a:cxn ang="0">
                  <a:pos x="565" y="307"/>
                </a:cxn>
                <a:cxn ang="0">
                  <a:pos x="557" y="258"/>
                </a:cxn>
                <a:cxn ang="0">
                  <a:pos x="557" y="207"/>
                </a:cxn>
                <a:cxn ang="0">
                  <a:pos x="562" y="158"/>
                </a:cxn>
                <a:cxn ang="0">
                  <a:pos x="575" y="111"/>
                </a:cxn>
                <a:cxn ang="0">
                  <a:pos x="592" y="68"/>
                </a:cxn>
                <a:cxn ang="0">
                  <a:pos x="604" y="49"/>
                </a:cxn>
                <a:cxn ang="0">
                  <a:pos x="617" y="31"/>
                </a:cxn>
                <a:cxn ang="0">
                  <a:pos x="631" y="15"/>
                </a:cxn>
                <a:cxn ang="0">
                  <a:pos x="648" y="0"/>
                </a:cxn>
                <a:cxn ang="0">
                  <a:pos x="610" y="12"/>
                </a:cxn>
                <a:cxn ang="0">
                  <a:pos x="571" y="31"/>
                </a:cxn>
                <a:cxn ang="0">
                  <a:pos x="530" y="57"/>
                </a:cxn>
                <a:cxn ang="0">
                  <a:pos x="488" y="89"/>
                </a:cxn>
                <a:cxn ang="0">
                  <a:pos x="447" y="129"/>
                </a:cxn>
                <a:cxn ang="0">
                  <a:pos x="405" y="178"/>
                </a:cxn>
                <a:cxn ang="0">
                  <a:pos x="362" y="235"/>
                </a:cxn>
                <a:cxn ang="0">
                  <a:pos x="320" y="303"/>
                </a:cxn>
                <a:cxn ang="0">
                  <a:pos x="278" y="380"/>
                </a:cxn>
                <a:cxn ang="0">
                  <a:pos x="234" y="469"/>
                </a:cxn>
                <a:cxn ang="0">
                  <a:pos x="193" y="569"/>
                </a:cxn>
                <a:cxn ang="0">
                  <a:pos x="152" y="681"/>
                </a:cxn>
                <a:cxn ang="0">
                  <a:pos x="112" y="807"/>
                </a:cxn>
                <a:cxn ang="0">
                  <a:pos x="73" y="946"/>
                </a:cxn>
                <a:cxn ang="0">
                  <a:pos x="36" y="1098"/>
                </a:cxn>
                <a:cxn ang="0">
                  <a:pos x="0" y="1266"/>
                </a:cxn>
              </a:cxnLst>
              <a:rect l="0" t="0" r="r" b="b"/>
              <a:pathLst>
                <a:path w="790" h="1302">
                  <a:moveTo>
                    <a:pt x="0" y="1266"/>
                  </a:moveTo>
                  <a:lnTo>
                    <a:pt x="0" y="1275"/>
                  </a:lnTo>
                  <a:lnTo>
                    <a:pt x="0" y="1285"/>
                  </a:lnTo>
                  <a:lnTo>
                    <a:pt x="0" y="1293"/>
                  </a:lnTo>
                  <a:lnTo>
                    <a:pt x="1" y="1302"/>
                  </a:lnTo>
                  <a:lnTo>
                    <a:pt x="790" y="644"/>
                  </a:lnTo>
                  <a:lnTo>
                    <a:pt x="781" y="629"/>
                  </a:lnTo>
                  <a:lnTo>
                    <a:pt x="770" y="616"/>
                  </a:lnTo>
                  <a:lnTo>
                    <a:pt x="759" y="604"/>
                  </a:lnTo>
                  <a:lnTo>
                    <a:pt x="747" y="592"/>
                  </a:lnTo>
                  <a:lnTo>
                    <a:pt x="720" y="571"/>
                  </a:lnTo>
                  <a:lnTo>
                    <a:pt x="692" y="547"/>
                  </a:lnTo>
                  <a:lnTo>
                    <a:pt x="678" y="534"/>
                  </a:lnTo>
                  <a:lnTo>
                    <a:pt x="662" y="518"/>
                  </a:lnTo>
                  <a:lnTo>
                    <a:pt x="648" y="500"/>
                  </a:lnTo>
                  <a:lnTo>
                    <a:pt x="632" y="479"/>
                  </a:lnTo>
                  <a:lnTo>
                    <a:pt x="625" y="467"/>
                  </a:lnTo>
                  <a:lnTo>
                    <a:pt x="618" y="454"/>
                  </a:lnTo>
                  <a:lnTo>
                    <a:pt x="611" y="441"/>
                  </a:lnTo>
                  <a:lnTo>
                    <a:pt x="604" y="426"/>
                  </a:lnTo>
                  <a:lnTo>
                    <a:pt x="596" y="410"/>
                  </a:lnTo>
                  <a:lnTo>
                    <a:pt x="590" y="394"/>
                  </a:lnTo>
                  <a:lnTo>
                    <a:pt x="583" y="375"/>
                  </a:lnTo>
                  <a:lnTo>
                    <a:pt x="577" y="355"/>
                  </a:lnTo>
                  <a:lnTo>
                    <a:pt x="570" y="332"/>
                  </a:lnTo>
                  <a:lnTo>
                    <a:pt x="565" y="307"/>
                  </a:lnTo>
                  <a:lnTo>
                    <a:pt x="560" y="282"/>
                  </a:lnTo>
                  <a:lnTo>
                    <a:pt x="557" y="258"/>
                  </a:lnTo>
                  <a:lnTo>
                    <a:pt x="556" y="232"/>
                  </a:lnTo>
                  <a:lnTo>
                    <a:pt x="557" y="207"/>
                  </a:lnTo>
                  <a:lnTo>
                    <a:pt x="559" y="182"/>
                  </a:lnTo>
                  <a:lnTo>
                    <a:pt x="562" y="158"/>
                  </a:lnTo>
                  <a:lnTo>
                    <a:pt x="568" y="134"/>
                  </a:lnTo>
                  <a:lnTo>
                    <a:pt x="575" y="111"/>
                  </a:lnTo>
                  <a:lnTo>
                    <a:pt x="583" y="90"/>
                  </a:lnTo>
                  <a:lnTo>
                    <a:pt x="592" y="68"/>
                  </a:lnTo>
                  <a:lnTo>
                    <a:pt x="597" y="59"/>
                  </a:lnTo>
                  <a:lnTo>
                    <a:pt x="604" y="49"/>
                  </a:lnTo>
                  <a:lnTo>
                    <a:pt x="610" y="39"/>
                  </a:lnTo>
                  <a:lnTo>
                    <a:pt x="617" y="31"/>
                  </a:lnTo>
                  <a:lnTo>
                    <a:pt x="624" y="23"/>
                  </a:lnTo>
                  <a:lnTo>
                    <a:pt x="631" y="15"/>
                  </a:lnTo>
                  <a:lnTo>
                    <a:pt x="640" y="6"/>
                  </a:lnTo>
                  <a:lnTo>
                    <a:pt x="648" y="0"/>
                  </a:lnTo>
                  <a:lnTo>
                    <a:pt x="628" y="5"/>
                  </a:lnTo>
                  <a:lnTo>
                    <a:pt x="610" y="12"/>
                  </a:lnTo>
                  <a:lnTo>
                    <a:pt x="590" y="22"/>
                  </a:lnTo>
                  <a:lnTo>
                    <a:pt x="571" y="31"/>
                  </a:lnTo>
                  <a:lnTo>
                    <a:pt x="550" y="43"/>
                  </a:lnTo>
                  <a:lnTo>
                    <a:pt x="530" y="57"/>
                  </a:lnTo>
                  <a:lnTo>
                    <a:pt x="509" y="72"/>
                  </a:lnTo>
                  <a:lnTo>
                    <a:pt x="488" y="89"/>
                  </a:lnTo>
                  <a:lnTo>
                    <a:pt x="468" y="108"/>
                  </a:lnTo>
                  <a:lnTo>
                    <a:pt x="447" y="129"/>
                  </a:lnTo>
                  <a:lnTo>
                    <a:pt x="426" y="153"/>
                  </a:lnTo>
                  <a:lnTo>
                    <a:pt x="405" y="178"/>
                  </a:lnTo>
                  <a:lnTo>
                    <a:pt x="384" y="205"/>
                  </a:lnTo>
                  <a:lnTo>
                    <a:pt x="362" y="235"/>
                  </a:lnTo>
                  <a:lnTo>
                    <a:pt x="341" y="268"/>
                  </a:lnTo>
                  <a:lnTo>
                    <a:pt x="320" y="303"/>
                  </a:lnTo>
                  <a:lnTo>
                    <a:pt x="298" y="340"/>
                  </a:lnTo>
                  <a:lnTo>
                    <a:pt x="278" y="380"/>
                  </a:lnTo>
                  <a:lnTo>
                    <a:pt x="256" y="423"/>
                  </a:lnTo>
                  <a:lnTo>
                    <a:pt x="234" y="469"/>
                  </a:lnTo>
                  <a:lnTo>
                    <a:pt x="214" y="517"/>
                  </a:lnTo>
                  <a:lnTo>
                    <a:pt x="193" y="569"/>
                  </a:lnTo>
                  <a:lnTo>
                    <a:pt x="173" y="623"/>
                  </a:lnTo>
                  <a:lnTo>
                    <a:pt x="152" y="681"/>
                  </a:lnTo>
                  <a:lnTo>
                    <a:pt x="133" y="743"/>
                  </a:lnTo>
                  <a:lnTo>
                    <a:pt x="112" y="807"/>
                  </a:lnTo>
                  <a:lnTo>
                    <a:pt x="92" y="875"/>
                  </a:lnTo>
                  <a:lnTo>
                    <a:pt x="73" y="946"/>
                  </a:lnTo>
                  <a:lnTo>
                    <a:pt x="54" y="1020"/>
                  </a:lnTo>
                  <a:lnTo>
                    <a:pt x="36" y="1098"/>
                  </a:lnTo>
                  <a:lnTo>
                    <a:pt x="17" y="1181"/>
                  </a:lnTo>
                  <a:lnTo>
                    <a:pt x="0" y="1266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9" name="Freeform 51"/>
            <p:cNvSpPr>
              <a:spLocks/>
            </p:cNvSpPr>
            <p:nvPr/>
          </p:nvSpPr>
          <p:spPr bwMode="auto">
            <a:xfrm>
              <a:off x="3101" y="2184"/>
              <a:ext cx="334" cy="262"/>
            </a:xfrm>
            <a:custGeom>
              <a:avLst/>
              <a:gdLst/>
              <a:ahLst/>
              <a:cxnLst>
                <a:cxn ang="0">
                  <a:pos x="2143" y="1315"/>
                </a:cxn>
                <a:cxn ang="0">
                  <a:pos x="2327" y="1244"/>
                </a:cxn>
                <a:cxn ang="0">
                  <a:pos x="2510" y="1157"/>
                </a:cxn>
                <a:cxn ang="0">
                  <a:pos x="2599" y="1101"/>
                </a:cxn>
                <a:cxn ang="0">
                  <a:pos x="2645" y="1058"/>
                </a:cxn>
                <a:cxn ang="0">
                  <a:pos x="2452" y="1077"/>
                </a:cxn>
                <a:cxn ang="0">
                  <a:pos x="2256" y="1098"/>
                </a:cxn>
                <a:cxn ang="0">
                  <a:pos x="2092" y="1105"/>
                </a:cxn>
                <a:cxn ang="0">
                  <a:pos x="1927" y="1098"/>
                </a:cxn>
                <a:cxn ang="0">
                  <a:pos x="1771" y="1070"/>
                </a:cxn>
                <a:cxn ang="0">
                  <a:pos x="1628" y="1017"/>
                </a:cxn>
                <a:cxn ang="0">
                  <a:pos x="1508" y="932"/>
                </a:cxn>
                <a:cxn ang="0">
                  <a:pos x="1418" y="819"/>
                </a:cxn>
                <a:cxn ang="0">
                  <a:pos x="1352" y="688"/>
                </a:cxn>
                <a:cxn ang="0">
                  <a:pos x="1262" y="440"/>
                </a:cxn>
                <a:cxn ang="0">
                  <a:pos x="1192" y="271"/>
                </a:cxn>
                <a:cxn ang="0">
                  <a:pos x="1116" y="156"/>
                </a:cxn>
                <a:cxn ang="0">
                  <a:pos x="1013" y="66"/>
                </a:cxn>
                <a:cxn ang="0">
                  <a:pos x="871" y="12"/>
                </a:cxn>
                <a:cxn ang="0">
                  <a:pos x="596" y="19"/>
                </a:cxn>
                <a:cxn ang="0">
                  <a:pos x="360" y="156"/>
                </a:cxn>
                <a:cxn ang="0">
                  <a:pos x="194" y="400"/>
                </a:cxn>
                <a:cxn ang="0">
                  <a:pos x="88" y="717"/>
                </a:cxn>
                <a:cxn ang="0">
                  <a:pos x="28" y="1072"/>
                </a:cxn>
                <a:cxn ang="0">
                  <a:pos x="4" y="1434"/>
                </a:cxn>
                <a:cxn ang="0">
                  <a:pos x="1" y="1768"/>
                </a:cxn>
                <a:cxn ang="0">
                  <a:pos x="26" y="2008"/>
                </a:cxn>
                <a:cxn ang="0">
                  <a:pos x="101" y="1702"/>
                </a:cxn>
                <a:cxn ang="0">
                  <a:pos x="182" y="1450"/>
                </a:cxn>
                <a:cxn ang="0">
                  <a:pos x="265" y="1250"/>
                </a:cxn>
                <a:cxn ang="0">
                  <a:pos x="350" y="1095"/>
                </a:cxn>
                <a:cxn ang="0">
                  <a:pos x="435" y="980"/>
                </a:cxn>
                <a:cxn ang="0">
                  <a:pos x="518" y="899"/>
                </a:cxn>
                <a:cxn ang="0">
                  <a:pos x="599" y="849"/>
                </a:cxn>
                <a:cxn ang="0">
                  <a:pos x="669" y="818"/>
                </a:cxn>
                <a:cxn ang="0">
                  <a:pos x="726" y="792"/>
                </a:cxn>
                <a:cxn ang="0">
                  <a:pos x="796" y="787"/>
                </a:cxn>
                <a:cxn ang="0">
                  <a:pos x="878" y="804"/>
                </a:cxn>
                <a:cxn ang="0">
                  <a:pos x="981" y="854"/>
                </a:cxn>
                <a:cxn ang="0">
                  <a:pos x="1081" y="937"/>
                </a:cxn>
                <a:cxn ang="0">
                  <a:pos x="1148" y="1035"/>
                </a:cxn>
                <a:cxn ang="0">
                  <a:pos x="1206" y="1173"/>
                </a:cxn>
                <a:cxn ang="0">
                  <a:pos x="1262" y="1322"/>
                </a:cxn>
                <a:cxn ang="0">
                  <a:pos x="1320" y="1441"/>
                </a:cxn>
                <a:cxn ang="0">
                  <a:pos x="1408" y="1558"/>
                </a:cxn>
                <a:cxn ang="0">
                  <a:pos x="1536" y="1670"/>
                </a:cxn>
                <a:cxn ang="0">
                  <a:pos x="1700" y="1764"/>
                </a:cxn>
                <a:cxn ang="0">
                  <a:pos x="1858" y="1830"/>
                </a:cxn>
                <a:cxn ang="0">
                  <a:pos x="2007" y="1872"/>
                </a:cxn>
                <a:cxn ang="0">
                  <a:pos x="2148" y="1895"/>
                </a:cxn>
                <a:cxn ang="0">
                  <a:pos x="2378" y="1912"/>
                </a:cxn>
                <a:cxn ang="0">
                  <a:pos x="2589" y="1925"/>
                </a:cxn>
                <a:cxn ang="0">
                  <a:pos x="2656" y="1918"/>
                </a:cxn>
                <a:cxn ang="0">
                  <a:pos x="2561" y="1822"/>
                </a:cxn>
                <a:cxn ang="0">
                  <a:pos x="2307" y="1609"/>
                </a:cxn>
                <a:cxn ang="0">
                  <a:pos x="2142" y="1465"/>
                </a:cxn>
                <a:cxn ang="0">
                  <a:pos x="2053" y="1368"/>
                </a:cxn>
              </a:cxnLst>
              <a:rect l="0" t="0" r="r" b="b"/>
              <a:pathLst>
                <a:path w="2674" h="2093">
                  <a:moveTo>
                    <a:pt x="2036" y="1347"/>
                  </a:moveTo>
                  <a:lnTo>
                    <a:pt x="2067" y="1339"/>
                  </a:lnTo>
                  <a:lnTo>
                    <a:pt x="2103" y="1329"/>
                  </a:lnTo>
                  <a:lnTo>
                    <a:pt x="2143" y="1315"/>
                  </a:lnTo>
                  <a:lnTo>
                    <a:pt x="2187" y="1300"/>
                  </a:lnTo>
                  <a:lnTo>
                    <a:pt x="2233" y="1282"/>
                  </a:lnTo>
                  <a:lnTo>
                    <a:pt x="2280" y="1264"/>
                  </a:lnTo>
                  <a:lnTo>
                    <a:pt x="2327" y="1244"/>
                  </a:lnTo>
                  <a:lnTo>
                    <a:pt x="2376" y="1224"/>
                  </a:lnTo>
                  <a:lnTo>
                    <a:pt x="2422" y="1202"/>
                  </a:lnTo>
                  <a:lnTo>
                    <a:pt x="2467" y="1179"/>
                  </a:lnTo>
                  <a:lnTo>
                    <a:pt x="2510" y="1157"/>
                  </a:lnTo>
                  <a:lnTo>
                    <a:pt x="2549" y="1134"/>
                  </a:lnTo>
                  <a:lnTo>
                    <a:pt x="2567" y="1123"/>
                  </a:lnTo>
                  <a:lnTo>
                    <a:pt x="2584" y="1111"/>
                  </a:lnTo>
                  <a:lnTo>
                    <a:pt x="2599" y="1101"/>
                  </a:lnTo>
                  <a:lnTo>
                    <a:pt x="2612" y="1090"/>
                  </a:lnTo>
                  <a:lnTo>
                    <a:pt x="2625" y="1079"/>
                  </a:lnTo>
                  <a:lnTo>
                    <a:pt x="2636" y="1068"/>
                  </a:lnTo>
                  <a:lnTo>
                    <a:pt x="2645" y="1058"/>
                  </a:lnTo>
                  <a:lnTo>
                    <a:pt x="2653" y="1048"/>
                  </a:lnTo>
                  <a:lnTo>
                    <a:pt x="2591" y="1057"/>
                  </a:lnTo>
                  <a:lnTo>
                    <a:pt x="2524" y="1067"/>
                  </a:lnTo>
                  <a:lnTo>
                    <a:pt x="2452" y="1077"/>
                  </a:lnTo>
                  <a:lnTo>
                    <a:pt x="2376" y="1087"/>
                  </a:lnTo>
                  <a:lnTo>
                    <a:pt x="2337" y="1091"/>
                  </a:lnTo>
                  <a:lnTo>
                    <a:pt x="2298" y="1095"/>
                  </a:lnTo>
                  <a:lnTo>
                    <a:pt x="2256" y="1098"/>
                  </a:lnTo>
                  <a:lnTo>
                    <a:pt x="2216" y="1101"/>
                  </a:lnTo>
                  <a:lnTo>
                    <a:pt x="2175" y="1103"/>
                  </a:lnTo>
                  <a:lnTo>
                    <a:pt x="2134" y="1105"/>
                  </a:lnTo>
                  <a:lnTo>
                    <a:pt x="2092" y="1105"/>
                  </a:lnTo>
                  <a:lnTo>
                    <a:pt x="2051" y="1105"/>
                  </a:lnTo>
                  <a:lnTo>
                    <a:pt x="2010" y="1104"/>
                  </a:lnTo>
                  <a:lnTo>
                    <a:pt x="1968" y="1102"/>
                  </a:lnTo>
                  <a:lnTo>
                    <a:pt x="1927" y="1098"/>
                  </a:lnTo>
                  <a:lnTo>
                    <a:pt x="1887" y="1093"/>
                  </a:lnTo>
                  <a:lnTo>
                    <a:pt x="1848" y="1087"/>
                  </a:lnTo>
                  <a:lnTo>
                    <a:pt x="1809" y="1079"/>
                  </a:lnTo>
                  <a:lnTo>
                    <a:pt x="1771" y="1070"/>
                  </a:lnTo>
                  <a:lnTo>
                    <a:pt x="1733" y="1060"/>
                  </a:lnTo>
                  <a:lnTo>
                    <a:pt x="1697" y="1048"/>
                  </a:lnTo>
                  <a:lnTo>
                    <a:pt x="1662" y="1033"/>
                  </a:lnTo>
                  <a:lnTo>
                    <a:pt x="1628" y="1017"/>
                  </a:lnTo>
                  <a:lnTo>
                    <a:pt x="1596" y="999"/>
                  </a:lnTo>
                  <a:lnTo>
                    <a:pt x="1564" y="979"/>
                  </a:lnTo>
                  <a:lnTo>
                    <a:pt x="1535" y="957"/>
                  </a:lnTo>
                  <a:lnTo>
                    <a:pt x="1508" y="932"/>
                  </a:lnTo>
                  <a:lnTo>
                    <a:pt x="1482" y="905"/>
                  </a:lnTo>
                  <a:lnTo>
                    <a:pt x="1459" y="879"/>
                  </a:lnTo>
                  <a:lnTo>
                    <a:pt x="1438" y="849"/>
                  </a:lnTo>
                  <a:lnTo>
                    <a:pt x="1418" y="819"/>
                  </a:lnTo>
                  <a:lnTo>
                    <a:pt x="1400" y="788"/>
                  </a:lnTo>
                  <a:lnTo>
                    <a:pt x="1383" y="755"/>
                  </a:lnTo>
                  <a:lnTo>
                    <a:pt x="1367" y="722"/>
                  </a:lnTo>
                  <a:lnTo>
                    <a:pt x="1352" y="688"/>
                  </a:lnTo>
                  <a:lnTo>
                    <a:pt x="1338" y="653"/>
                  </a:lnTo>
                  <a:lnTo>
                    <a:pt x="1312" y="582"/>
                  </a:lnTo>
                  <a:lnTo>
                    <a:pt x="1287" y="511"/>
                  </a:lnTo>
                  <a:lnTo>
                    <a:pt x="1262" y="440"/>
                  </a:lnTo>
                  <a:lnTo>
                    <a:pt x="1236" y="370"/>
                  </a:lnTo>
                  <a:lnTo>
                    <a:pt x="1222" y="336"/>
                  </a:lnTo>
                  <a:lnTo>
                    <a:pt x="1207" y="303"/>
                  </a:lnTo>
                  <a:lnTo>
                    <a:pt x="1192" y="271"/>
                  </a:lnTo>
                  <a:lnTo>
                    <a:pt x="1174" y="240"/>
                  </a:lnTo>
                  <a:lnTo>
                    <a:pt x="1157" y="210"/>
                  </a:lnTo>
                  <a:lnTo>
                    <a:pt x="1137" y="182"/>
                  </a:lnTo>
                  <a:lnTo>
                    <a:pt x="1116" y="156"/>
                  </a:lnTo>
                  <a:lnTo>
                    <a:pt x="1093" y="130"/>
                  </a:lnTo>
                  <a:lnTo>
                    <a:pt x="1068" y="106"/>
                  </a:lnTo>
                  <a:lnTo>
                    <a:pt x="1042" y="86"/>
                  </a:lnTo>
                  <a:lnTo>
                    <a:pt x="1013" y="66"/>
                  </a:lnTo>
                  <a:lnTo>
                    <a:pt x="981" y="48"/>
                  </a:lnTo>
                  <a:lnTo>
                    <a:pt x="947" y="34"/>
                  </a:lnTo>
                  <a:lnTo>
                    <a:pt x="910" y="22"/>
                  </a:lnTo>
                  <a:lnTo>
                    <a:pt x="871" y="12"/>
                  </a:lnTo>
                  <a:lnTo>
                    <a:pt x="829" y="5"/>
                  </a:lnTo>
                  <a:lnTo>
                    <a:pt x="745" y="0"/>
                  </a:lnTo>
                  <a:lnTo>
                    <a:pt x="668" y="4"/>
                  </a:lnTo>
                  <a:lnTo>
                    <a:pt x="596" y="19"/>
                  </a:lnTo>
                  <a:lnTo>
                    <a:pt x="529" y="40"/>
                  </a:lnTo>
                  <a:lnTo>
                    <a:pt x="468" y="71"/>
                  </a:lnTo>
                  <a:lnTo>
                    <a:pt x="411" y="110"/>
                  </a:lnTo>
                  <a:lnTo>
                    <a:pt x="360" y="156"/>
                  </a:lnTo>
                  <a:lnTo>
                    <a:pt x="311" y="208"/>
                  </a:lnTo>
                  <a:lnTo>
                    <a:pt x="268" y="267"/>
                  </a:lnTo>
                  <a:lnTo>
                    <a:pt x="229" y="331"/>
                  </a:lnTo>
                  <a:lnTo>
                    <a:pt x="194" y="400"/>
                  </a:lnTo>
                  <a:lnTo>
                    <a:pt x="162" y="474"/>
                  </a:lnTo>
                  <a:lnTo>
                    <a:pt x="134" y="551"/>
                  </a:lnTo>
                  <a:lnTo>
                    <a:pt x="110" y="632"/>
                  </a:lnTo>
                  <a:lnTo>
                    <a:pt x="88" y="717"/>
                  </a:lnTo>
                  <a:lnTo>
                    <a:pt x="69" y="803"/>
                  </a:lnTo>
                  <a:lnTo>
                    <a:pt x="53" y="892"/>
                  </a:lnTo>
                  <a:lnTo>
                    <a:pt x="40" y="982"/>
                  </a:lnTo>
                  <a:lnTo>
                    <a:pt x="28" y="1072"/>
                  </a:lnTo>
                  <a:lnTo>
                    <a:pt x="19" y="1164"/>
                  </a:lnTo>
                  <a:lnTo>
                    <a:pt x="13" y="1255"/>
                  </a:lnTo>
                  <a:lnTo>
                    <a:pt x="8" y="1345"/>
                  </a:lnTo>
                  <a:lnTo>
                    <a:pt x="4" y="1434"/>
                  </a:lnTo>
                  <a:lnTo>
                    <a:pt x="2" y="1521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1" y="1768"/>
                  </a:lnTo>
                  <a:lnTo>
                    <a:pt x="2" y="1843"/>
                  </a:lnTo>
                  <a:lnTo>
                    <a:pt x="5" y="1979"/>
                  </a:lnTo>
                  <a:lnTo>
                    <a:pt x="9" y="2093"/>
                  </a:lnTo>
                  <a:lnTo>
                    <a:pt x="26" y="2008"/>
                  </a:lnTo>
                  <a:lnTo>
                    <a:pt x="45" y="1925"/>
                  </a:lnTo>
                  <a:lnTo>
                    <a:pt x="63" y="1847"/>
                  </a:lnTo>
                  <a:lnTo>
                    <a:pt x="82" y="1773"/>
                  </a:lnTo>
                  <a:lnTo>
                    <a:pt x="101" y="1702"/>
                  </a:lnTo>
                  <a:lnTo>
                    <a:pt x="121" y="1634"/>
                  </a:lnTo>
                  <a:lnTo>
                    <a:pt x="142" y="1570"/>
                  </a:lnTo>
                  <a:lnTo>
                    <a:pt x="161" y="1508"/>
                  </a:lnTo>
                  <a:lnTo>
                    <a:pt x="182" y="1450"/>
                  </a:lnTo>
                  <a:lnTo>
                    <a:pt x="202" y="1396"/>
                  </a:lnTo>
                  <a:lnTo>
                    <a:pt x="223" y="1344"/>
                  </a:lnTo>
                  <a:lnTo>
                    <a:pt x="243" y="1296"/>
                  </a:lnTo>
                  <a:lnTo>
                    <a:pt x="265" y="1250"/>
                  </a:lnTo>
                  <a:lnTo>
                    <a:pt x="287" y="1207"/>
                  </a:lnTo>
                  <a:lnTo>
                    <a:pt x="307" y="1167"/>
                  </a:lnTo>
                  <a:lnTo>
                    <a:pt x="329" y="1130"/>
                  </a:lnTo>
                  <a:lnTo>
                    <a:pt x="350" y="1095"/>
                  </a:lnTo>
                  <a:lnTo>
                    <a:pt x="371" y="1062"/>
                  </a:lnTo>
                  <a:lnTo>
                    <a:pt x="393" y="1032"/>
                  </a:lnTo>
                  <a:lnTo>
                    <a:pt x="414" y="1005"/>
                  </a:lnTo>
                  <a:lnTo>
                    <a:pt x="435" y="980"/>
                  </a:lnTo>
                  <a:lnTo>
                    <a:pt x="456" y="956"/>
                  </a:lnTo>
                  <a:lnTo>
                    <a:pt x="477" y="935"/>
                  </a:lnTo>
                  <a:lnTo>
                    <a:pt x="497" y="916"/>
                  </a:lnTo>
                  <a:lnTo>
                    <a:pt x="518" y="899"/>
                  </a:lnTo>
                  <a:lnTo>
                    <a:pt x="539" y="884"/>
                  </a:lnTo>
                  <a:lnTo>
                    <a:pt x="559" y="870"/>
                  </a:lnTo>
                  <a:lnTo>
                    <a:pt x="580" y="858"/>
                  </a:lnTo>
                  <a:lnTo>
                    <a:pt x="599" y="849"/>
                  </a:lnTo>
                  <a:lnTo>
                    <a:pt x="619" y="839"/>
                  </a:lnTo>
                  <a:lnTo>
                    <a:pt x="637" y="832"/>
                  </a:lnTo>
                  <a:lnTo>
                    <a:pt x="657" y="827"/>
                  </a:lnTo>
                  <a:lnTo>
                    <a:pt x="669" y="818"/>
                  </a:lnTo>
                  <a:lnTo>
                    <a:pt x="682" y="810"/>
                  </a:lnTo>
                  <a:lnTo>
                    <a:pt x="696" y="802"/>
                  </a:lnTo>
                  <a:lnTo>
                    <a:pt x="710" y="797"/>
                  </a:lnTo>
                  <a:lnTo>
                    <a:pt x="726" y="792"/>
                  </a:lnTo>
                  <a:lnTo>
                    <a:pt x="742" y="789"/>
                  </a:lnTo>
                  <a:lnTo>
                    <a:pt x="759" y="787"/>
                  </a:lnTo>
                  <a:lnTo>
                    <a:pt x="777" y="786"/>
                  </a:lnTo>
                  <a:lnTo>
                    <a:pt x="796" y="787"/>
                  </a:lnTo>
                  <a:lnTo>
                    <a:pt x="815" y="789"/>
                  </a:lnTo>
                  <a:lnTo>
                    <a:pt x="835" y="792"/>
                  </a:lnTo>
                  <a:lnTo>
                    <a:pt x="856" y="797"/>
                  </a:lnTo>
                  <a:lnTo>
                    <a:pt x="878" y="804"/>
                  </a:lnTo>
                  <a:lnTo>
                    <a:pt x="901" y="813"/>
                  </a:lnTo>
                  <a:lnTo>
                    <a:pt x="924" y="823"/>
                  </a:lnTo>
                  <a:lnTo>
                    <a:pt x="949" y="835"/>
                  </a:lnTo>
                  <a:lnTo>
                    <a:pt x="981" y="854"/>
                  </a:lnTo>
                  <a:lnTo>
                    <a:pt x="1010" y="872"/>
                  </a:lnTo>
                  <a:lnTo>
                    <a:pt x="1035" y="893"/>
                  </a:lnTo>
                  <a:lnTo>
                    <a:pt x="1059" y="915"/>
                  </a:lnTo>
                  <a:lnTo>
                    <a:pt x="1081" y="937"/>
                  </a:lnTo>
                  <a:lnTo>
                    <a:pt x="1100" y="960"/>
                  </a:lnTo>
                  <a:lnTo>
                    <a:pt x="1118" y="985"/>
                  </a:lnTo>
                  <a:lnTo>
                    <a:pt x="1133" y="1009"/>
                  </a:lnTo>
                  <a:lnTo>
                    <a:pt x="1148" y="1035"/>
                  </a:lnTo>
                  <a:lnTo>
                    <a:pt x="1161" y="1062"/>
                  </a:lnTo>
                  <a:lnTo>
                    <a:pt x="1173" y="1089"/>
                  </a:lnTo>
                  <a:lnTo>
                    <a:pt x="1185" y="1117"/>
                  </a:lnTo>
                  <a:lnTo>
                    <a:pt x="1206" y="1173"/>
                  </a:lnTo>
                  <a:lnTo>
                    <a:pt x="1228" y="1232"/>
                  </a:lnTo>
                  <a:lnTo>
                    <a:pt x="1238" y="1262"/>
                  </a:lnTo>
                  <a:lnTo>
                    <a:pt x="1249" y="1292"/>
                  </a:lnTo>
                  <a:lnTo>
                    <a:pt x="1262" y="1322"/>
                  </a:lnTo>
                  <a:lnTo>
                    <a:pt x="1274" y="1351"/>
                  </a:lnTo>
                  <a:lnTo>
                    <a:pt x="1288" y="1381"/>
                  </a:lnTo>
                  <a:lnTo>
                    <a:pt x="1303" y="1411"/>
                  </a:lnTo>
                  <a:lnTo>
                    <a:pt x="1320" y="1441"/>
                  </a:lnTo>
                  <a:lnTo>
                    <a:pt x="1339" y="1471"/>
                  </a:lnTo>
                  <a:lnTo>
                    <a:pt x="1359" y="1501"/>
                  </a:lnTo>
                  <a:lnTo>
                    <a:pt x="1382" y="1530"/>
                  </a:lnTo>
                  <a:lnTo>
                    <a:pt x="1408" y="1558"/>
                  </a:lnTo>
                  <a:lnTo>
                    <a:pt x="1436" y="1587"/>
                  </a:lnTo>
                  <a:lnTo>
                    <a:pt x="1465" y="1615"/>
                  </a:lnTo>
                  <a:lnTo>
                    <a:pt x="1499" y="1643"/>
                  </a:lnTo>
                  <a:lnTo>
                    <a:pt x="1536" y="1670"/>
                  </a:lnTo>
                  <a:lnTo>
                    <a:pt x="1577" y="1696"/>
                  </a:lnTo>
                  <a:lnTo>
                    <a:pt x="1619" y="1721"/>
                  </a:lnTo>
                  <a:lnTo>
                    <a:pt x="1660" y="1744"/>
                  </a:lnTo>
                  <a:lnTo>
                    <a:pt x="1700" y="1764"/>
                  </a:lnTo>
                  <a:lnTo>
                    <a:pt x="1741" y="1784"/>
                  </a:lnTo>
                  <a:lnTo>
                    <a:pt x="1780" y="1800"/>
                  </a:lnTo>
                  <a:lnTo>
                    <a:pt x="1819" y="1816"/>
                  </a:lnTo>
                  <a:lnTo>
                    <a:pt x="1858" y="1830"/>
                  </a:lnTo>
                  <a:lnTo>
                    <a:pt x="1896" y="1843"/>
                  </a:lnTo>
                  <a:lnTo>
                    <a:pt x="1933" y="1854"/>
                  </a:lnTo>
                  <a:lnTo>
                    <a:pt x="1971" y="1863"/>
                  </a:lnTo>
                  <a:lnTo>
                    <a:pt x="2007" y="1872"/>
                  </a:lnTo>
                  <a:lnTo>
                    <a:pt x="2044" y="1879"/>
                  </a:lnTo>
                  <a:lnTo>
                    <a:pt x="2079" y="1886"/>
                  </a:lnTo>
                  <a:lnTo>
                    <a:pt x="2113" y="1891"/>
                  </a:lnTo>
                  <a:lnTo>
                    <a:pt x="2148" y="1895"/>
                  </a:lnTo>
                  <a:lnTo>
                    <a:pt x="2182" y="1899"/>
                  </a:lnTo>
                  <a:lnTo>
                    <a:pt x="2249" y="1906"/>
                  </a:lnTo>
                  <a:lnTo>
                    <a:pt x="2315" y="1910"/>
                  </a:lnTo>
                  <a:lnTo>
                    <a:pt x="2378" y="1912"/>
                  </a:lnTo>
                  <a:lnTo>
                    <a:pt x="2441" y="1915"/>
                  </a:lnTo>
                  <a:lnTo>
                    <a:pt x="2501" y="1918"/>
                  </a:lnTo>
                  <a:lnTo>
                    <a:pt x="2560" y="1922"/>
                  </a:lnTo>
                  <a:lnTo>
                    <a:pt x="2589" y="1925"/>
                  </a:lnTo>
                  <a:lnTo>
                    <a:pt x="2618" y="1928"/>
                  </a:lnTo>
                  <a:lnTo>
                    <a:pt x="2645" y="1932"/>
                  </a:lnTo>
                  <a:lnTo>
                    <a:pt x="2674" y="1937"/>
                  </a:lnTo>
                  <a:lnTo>
                    <a:pt x="2656" y="1918"/>
                  </a:lnTo>
                  <a:lnTo>
                    <a:pt x="2638" y="1897"/>
                  </a:lnTo>
                  <a:lnTo>
                    <a:pt x="2620" y="1879"/>
                  </a:lnTo>
                  <a:lnTo>
                    <a:pt x="2600" y="1859"/>
                  </a:lnTo>
                  <a:lnTo>
                    <a:pt x="2561" y="1822"/>
                  </a:lnTo>
                  <a:lnTo>
                    <a:pt x="2520" y="1785"/>
                  </a:lnTo>
                  <a:lnTo>
                    <a:pt x="2435" y="1714"/>
                  </a:lnTo>
                  <a:lnTo>
                    <a:pt x="2349" y="1644"/>
                  </a:lnTo>
                  <a:lnTo>
                    <a:pt x="2307" y="1609"/>
                  </a:lnTo>
                  <a:lnTo>
                    <a:pt x="2264" y="1574"/>
                  </a:lnTo>
                  <a:lnTo>
                    <a:pt x="2223" y="1538"/>
                  </a:lnTo>
                  <a:lnTo>
                    <a:pt x="2181" y="1502"/>
                  </a:lnTo>
                  <a:lnTo>
                    <a:pt x="2142" y="1465"/>
                  </a:lnTo>
                  <a:lnTo>
                    <a:pt x="2105" y="1427"/>
                  </a:lnTo>
                  <a:lnTo>
                    <a:pt x="2087" y="1408"/>
                  </a:lnTo>
                  <a:lnTo>
                    <a:pt x="2069" y="1388"/>
                  </a:lnTo>
                  <a:lnTo>
                    <a:pt x="2053" y="1368"/>
                  </a:lnTo>
                  <a:lnTo>
                    <a:pt x="2036" y="1347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0" name="Freeform 52"/>
            <p:cNvSpPr>
              <a:spLocks/>
            </p:cNvSpPr>
            <p:nvPr/>
          </p:nvSpPr>
          <p:spPr bwMode="auto">
            <a:xfrm>
              <a:off x="2733" y="2531"/>
              <a:ext cx="511" cy="464"/>
            </a:xfrm>
            <a:custGeom>
              <a:avLst/>
              <a:gdLst/>
              <a:ahLst/>
              <a:cxnLst>
                <a:cxn ang="0">
                  <a:pos x="2917" y="3617"/>
                </a:cxn>
                <a:cxn ang="0">
                  <a:pos x="2896" y="3647"/>
                </a:cxn>
                <a:cxn ang="0">
                  <a:pos x="2871" y="3672"/>
                </a:cxn>
                <a:cxn ang="0">
                  <a:pos x="2841" y="3691"/>
                </a:cxn>
                <a:cxn ang="0">
                  <a:pos x="2809" y="3705"/>
                </a:cxn>
                <a:cxn ang="0">
                  <a:pos x="2774" y="3711"/>
                </a:cxn>
                <a:cxn ang="0">
                  <a:pos x="2739" y="3711"/>
                </a:cxn>
                <a:cxn ang="0">
                  <a:pos x="2703" y="3704"/>
                </a:cxn>
                <a:cxn ang="0">
                  <a:pos x="289" y="2573"/>
                </a:cxn>
                <a:cxn ang="0">
                  <a:pos x="278" y="2555"/>
                </a:cxn>
                <a:cxn ang="0">
                  <a:pos x="264" y="2525"/>
                </a:cxn>
                <a:cxn ang="0">
                  <a:pos x="230" y="2433"/>
                </a:cxn>
                <a:cxn ang="0">
                  <a:pos x="190" y="2306"/>
                </a:cxn>
                <a:cxn ang="0">
                  <a:pos x="147" y="2158"/>
                </a:cxn>
                <a:cxn ang="0">
                  <a:pos x="105" y="1999"/>
                </a:cxn>
                <a:cxn ang="0">
                  <a:pos x="68" y="1844"/>
                </a:cxn>
                <a:cxn ang="0">
                  <a:pos x="38" y="1702"/>
                </a:cxn>
                <a:cxn ang="0">
                  <a:pos x="27" y="1642"/>
                </a:cxn>
                <a:cxn ang="0">
                  <a:pos x="21" y="1588"/>
                </a:cxn>
                <a:cxn ang="0">
                  <a:pos x="6" y="1440"/>
                </a:cxn>
                <a:cxn ang="0">
                  <a:pos x="1" y="1365"/>
                </a:cxn>
                <a:cxn ang="0">
                  <a:pos x="0" y="1338"/>
                </a:cxn>
                <a:cxn ang="0">
                  <a:pos x="1" y="1335"/>
                </a:cxn>
                <a:cxn ang="0">
                  <a:pos x="50" y="1304"/>
                </a:cxn>
                <a:cxn ang="0">
                  <a:pos x="178" y="1249"/>
                </a:cxn>
                <a:cxn ang="0">
                  <a:pos x="372" y="1174"/>
                </a:cxn>
                <a:cxn ang="0">
                  <a:pos x="622" y="1081"/>
                </a:cxn>
                <a:cxn ang="0">
                  <a:pos x="917" y="976"/>
                </a:cxn>
                <a:cxn ang="0">
                  <a:pos x="1245" y="861"/>
                </a:cxn>
                <a:cxn ang="0">
                  <a:pos x="1959" y="618"/>
                </a:cxn>
                <a:cxn ang="0">
                  <a:pos x="2675" y="381"/>
                </a:cxn>
                <a:cxn ang="0">
                  <a:pos x="3007" y="274"/>
                </a:cxn>
                <a:cxn ang="0">
                  <a:pos x="3306" y="179"/>
                </a:cxn>
                <a:cxn ang="0">
                  <a:pos x="3562" y="101"/>
                </a:cxn>
                <a:cxn ang="0">
                  <a:pos x="3764" y="42"/>
                </a:cxn>
                <a:cxn ang="0">
                  <a:pos x="3899" y="8"/>
                </a:cxn>
                <a:cxn ang="0">
                  <a:pos x="3959" y="0"/>
                </a:cxn>
                <a:cxn ang="0">
                  <a:pos x="3974" y="63"/>
                </a:cxn>
                <a:cxn ang="0">
                  <a:pos x="4009" y="211"/>
                </a:cxn>
                <a:cxn ang="0">
                  <a:pos x="4046" y="384"/>
                </a:cxn>
                <a:cxn ang="0">
                  <a:pos x="4061" y="460"/>
                </a:cxn>
                <a:cxn ang="0">
                  <a:pos x="4068" y="520"/>
                </a:cxn>
                <a:cxn ang="0">
                  <a:pos x="4080" y="735"/>
                </a:cxn>
                <a:cxn ang="0">
                  <a:pos x="4082" y="843"/>
                </a:cxn>
                <a:cxn ang="0">
                  <a:pos x="4083" y="947"/>
                </a:cxn>
                <a:cxn ang="0">
                  <a:pos x="4081" y="1043"/>
                </a:cxn>
                <a:cxn ang="0">
                  <a:pos x="4076" y="1126"/>
                </a:cxn>
                <a:cxn ang="0">
                  <a:pos x="4067" y="1193"/>
                </a:cxn>
                <a:cxn ang="0">
                  <a:pos x="4061" y="1218"/>
                </a:cxn>
                <a:cxn ang="0">
                  <a:pos x="4055" y="1239"/>
                </a:cxn>
              </a:cxnLst>
              <a:rect l="0" t="0" r="r" b="b"/>
              <a:pathLst>
                <a:path w="4083" h="3712">
                  <a:moveTo>
                    <a:pt x="2925" y="3600"/>
                  </a:moveTo>
                  <a:lnTo>
                    <a:pt x="2917" y="3617"/>
                  </a:lnTo>
                  <a:lnTo>
                    <a:pt x="2908" y="3633"/>
                  </a:lnTo>
                  <a:lnTo>
                    <a:pt x="2896" y="3647"/>
                  </a:lnTo>
                  <a:lnTo>
                    <a:pt x="2884" y="3661"/>
                  </a:lnTo>
                  <a:lnTo>
                    <a:pt x="2871" y="3672"/>
                  </a:lnTo>
                  <a:lnTo>
                    <a:pt x="2856" y="3682"/>
                  </a:lnTo>
                  <a:lnTo>
                    <a:pt x="2841" y="3691"/>
                  </a:lnTo>
                  <a:lnTo>
                    <a:pt x="2825" y="3699"/>
                  </a:lnTo>
                  <a:lnTo>
                    <a:pt x="2809" y="3705"/>
                  </a:lnTo>
                  <a:lnTo>
                    <a:pt x="2791" y="3709"/>
                  </a:lnTo>
                  <a:lnTo>
                    <a:pt x="2774" y="3711"/>
                  </a:lnTo>
                  <a:lnTo>
                    <a:pt x="2756" y="3712"/>
                  </a:lnTo>
                  <a:lnTo>
                    <a:pt x="2739" y="3711"/>
                  </a:lnTo>
                  <a:lnTo>
                    <a:pt x="2720" y="3709"/>
                  </a:lnTo>
                  <a:lnTo>
                    <a:pt x="2703" y="3704"/>
                  </a:lnTo>
                  <a:lnTo>
                    <a:pt x="2686" y="3698"/>
                  </a:lnTo>
                  <a:lnTo>
                    <a:pt x="289" y="2573"/>
                  </a:lnTo>
                  <a:lnTo>
                    <a:pt x="284" y="2566"/>
                  </a:lnTo>
                  <a:lnTo>
                    <a:pt x="278" y="2555"/>
                  </a:lnTo>
                  <a:lnTo>
                    <a:pt x="271" y="2542"/>
                  </a:lnTo>
                  <a:lnTo>
                    <a:pt x="264" y="2525"/>
                  </a:lnTo>
                  <a:lnTo>
                    <a:pt x="249" y="2484"/>
                  </a:lnTo>
                  <a:lnTo>
                    <a:pt x="230" y="2433"/>
                  </a:lnTo>
                  <a:lnTo>
                    <a:pt x="211" y="2373"/>
                  </a:lnTo>
                  <a:lnTo>
                    <a:pt x="190" y="2306"/>
                  </a:lnTo>
                  <a:lnTo>
                    <a:pt x="168" y="2234"/>
                  </a:lnTo>
                  <a:lnTo>
                    <a:pt x="147" y="2158"/>
                  </a:lnTo>
                  <a:lnTo>
                    <a:pt x="125" y="2078"/>
                  </a:lnTo>
                  <a:lnTo>
                    <a:pt x="105" y="1999"/>
                  </a:lnTo>
                  <a:lnTo>
                    <a:pt x="85" y="1921"/>
                  </a:lnTo>
                  <a:lnTo>
                    <a:pt x="68" y="1844"/>
                  </a:lnTo>
                  <a:lnTo>
                    <a:pt x="51" y="1770"/>
                  </a:lnTo>
                  <a:lnTo>
                    <a:pt x="38" y="1702"/>
                  </a:lnTo>
                  <a:lnTo>
                    <a:pt x="33" y="1672"/>
                  </a:lnTo>
                  <a:lnTo>
                    <a:pt x="27" y="1642"/>
                  </a:lnTo>
                  <a:lnTo>
                    <a:pt x="23" y="1614"/>
                  </a:lnTo>
                  <a:lnTo>
                    <a:pt x="21" y="1588"/>
                  </a:lnTo>
                  <a:lnTo>
                    <a:pt x="12" y="1504"/>
                  </a:lnTo>
                  <a:lnTo>
                    <a:pt x="6" y="1440"/>
                  </a:lnTo>
                  <a:lnTo>
                    <a:pt x="3" y="1395"/>
                  </a:lnTo>
                  <a:lnTo>
                    <a:pt x="1" y="1365"/>
                  </a:lnTo>
                  <a:lnTo>
                    <a:pt x="0" y="1347"/>
                  </a:lnTo>
                  <a:lnTo>
                    <a:pt x="0" y="1338"/>
                  </a:lnTo>
                  <a:lnTo>
                    <a:pt x="0" y="1336"/>
                  </a:lnTo>
                  <a:lnTo>
                    <a:pt x="1" y="1335"/>
                  </a:lnTo>
                  <a:lnTo>
                    <a:pt x="15" y="1323"/>
                  </a:lnTo>
                  <a:lnTo>
                    <a:pt x="50" y="1304"/>
                  </a:lnTo>
                  <a:lnTo>
                    <a:pt x="105" y="1279"/>
                  </a:lnTo>
                  <a:lnTo>
                    <a:pt x="178" y="1249"/>
                  </a:lnTo>
                  <a:lnTo>
                    <a:pt x="267" y="1214"/>
                  </a:lnTo>
                  <a:lnTo>
                    <a:pt x="372" y="1174"/>
                  </a:lnTo>
                  <a:lnTo>
                    <a:pt x="490" y="1130"/>
                  </a:lnTo>
                  <a:lnTo>
                    <a:pt x="622" y="1081"/>
                  </a:lnTo>
                  <a:lnTo>
                    <a:pt x="765" y="1030"/>
                  </a:lnTo>
                  <a:lnTo>
                    <a:pt x="917" y="976"/>
                  </a:lnTo>
                  <a:lnTo>
                    <a:pt x="1078" y="920"/>
                  </a:lnTo>
                  <a:lnTo>
                    <a:pt x="1245" y="861"/>
                  </a:lnTo>
                  <a:lnTo>
                    <a:pt x="1596" y="740"/>
                  </a:lnTo>
                  <a:lnTo>
                    <a:pt x="1959" y="618"/>
                  </a:lnTo>
                  <a:lnTo>
                    <a:pt x="2322" y="496"/>
                  </a:lnTo>
                  <a:lnTo>
                    <a:pt x="2675" y="381"/>
                  </a:lnTo>
                  <a:lnTo>
                    <a:pt x="2845" y="325"/>
                  </a:lnTo>
                  <a:lnTo>
                    <a:pt x="3007" y="274"/>
                  </a:lnTo>
                  <a:lnTo>
                    <a:pt x="3162" y="224"/>
                  </a:lnTo>
                  <a:lnTo>
                    <a:pt x="3306" y="179"/>
                  </a:lnTo>
                  <a:lnTo>
                    <a:pt x="3441" y="138"/>
                  </a:lnTo>
                  <a:lnTo>
                    <a:pt x="3562" y="101"/>
                  </a:lnTo>
                  <a:lnTo>
                    <a:pt x="3670" y="69"/>
                  </a:lnTo>
                  <a:lnTo>
                    <a:pt x="3764" y="42"/>
                  </a:lnTo>
                  <a:lnTo>
                    <a:pt x="3840" y="22"/>
                  </a:lnTo>
                  <a:lnTo>
                    <a:pt x="3899" y="8"/>
                  </a:lnTo>
                  <a:lnTo>
                    <a:pt x="3939" y="0"/>
                  </a:lnTo>
                  <a:lnTo>
                    <a:pt x="3959" y="0"/>
                  </a:lnTo>
                  <a:lnTo>
                    <a:pt x="3963" y="17"/>
                  </a:lnTo>
                  <a:lnTo>
                    <a:pt x="3974" y="63"/>
                  </a:lnTo>
                  <a:lnTo>
                    <a:pt x="3991" y="131"/>
                  </a:lnTo>
                  <a:lnTo>
                    <a:pt x="4009" y="211"/>
                  </a:lnTo>
                  <a:lnTo>
                    <a:pt x="4029" y="299"/>
                  </a:lnTo>
                  <a:lnTo>
                    <a:pt x="4046" y="384"/>
                  </a:lnTo>
                  <a:lnTo>
                    <a:pt x="4055" y="424"/>
                  </a:lnTo>
                  <a:lnTo>
                    <a:pt x="4061" y="460"/>
                  </a:lnTo>
                  <a:lnTo>
                    <a:pt x="4065" y="493"/>
                  </a:lnTo>
                  <a:lnTo>
                    <a:pt x="4068" y="520"/>
                  </a:lnTo>
                  <a:lnTo>
                    <a:pt x="4075" y="626"/>
                  </a:lnTo>
                  <a:lnTo>
                    <a:pt x="4080" y="735"/>
                  </a:lnTo>
                  <a:lnTo>
                    <a:pt x="4081" y="790"/>
                  </a:lnTo>
                  <a:lnTo>
                    <a:pt x="4082" y="843"/>
                  </a:lnTo>
                  <a:lnTo>
                    <a:pt x="4083" y="896"/>
                  </a:lnTo>
                  <a:lnTo>
                    <a:pt x="4083" y="947"/>
                  </a:lnTo>
                  <a:lnTo>
                    <a:pt x="4082" y="997"/>
                  </a:lnTo>
                  <a:lnTo>
                    <a:pt x="4081" y="1043"/>
                  </a:lnTo>
                  <a:lnTo>
                    <a:pt x="4079" y="1087"/>
                  </a:lnTo>
                  <a:lnTo>
                    <a:pt x="4076" y="1126"/>
                  </a:lnTo>
                  <a:lnTo>
                    <a:pt x="4072" y="1162"/>
                  </a:lnTo>
                  <a:lnTo>
                    <a:pt x="4067" y="1193"/>
                  </a:lnTo>
                  <a:lnTo>
                    <a:pt x="4064" y="1207"/>
                  </a:lnTo>
                  <a:lnTo>
                    <a:pt x="4061" y="1218"/>
                  </a:lnTo>
                  <a:lnTo>
                    <a:pt x="4058" y="1230"/>
                  </a:lnTo>
                  <a:lnTo>
                    <a:pt x="4055" y="1239"/>
                  </a:lnTo>
                  <a:lnTo>
                    <a:pt x="2925" y="3600"/>
                  </a:lnTo>
                  <a:close/>
                </a:path>
              </a:pathLst>
            </a:custGeom>
            <a:solidFill>
              <a:srgbClr val="F2EA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1" name="Freeform 53"/>
            <p:cNvSpPr>
              <a:spLocks/>
            </p:cNvSpPr>
            <p:nvPr/>
          </p:nvSpPr>
          <p:spPr bwMode="auto">
            <a:xfrm>
              <a:off x="2754" y="2733"/>
              <a:ext cx="309" cy="248"/>
            </a:xfrm>
            <a:custGeom>
              <a:avLst/>
              <a:gdLst/>
              <a:ahLst/>
              <a:cxnLst>
                <a:cxn ang="0">
                  <a:pos x="55" y="548"/>
                </a:cxn>
                <a:cxn ang="0">
                  <a:pos x="63" y="588"/>
                </a:cxn>
                <a:cxn ang="0">
                  <a:pos x="79" y="633"/>
                </a:cxn>
                <a:cxn ang="0">
                  <a:pos x="102" y="683"/>
                </a:cxn>
                <a:cxn ang="0">
                  <a:pos x="131" y="732"/>
                </a:cxn>
                <a:cxn ang="0">
                  <a:pos x="165" y="783"/>
                </a:cxn>
                <a:cxn ang="0">
                  <a:pos x="203" y="832"/>
                </a:cxn>
                <a:cxn ang="0">
                  <a:pos x="244" y="878"/>
                </a:cxn>
                <a:cxn ang="0">
                  <a:pos x="2330" y="1954"/>
                </a:cxn>
                <a:cxn ang="0">
                  <a:pos x="2352" y="1971"/>
                </a:cxn>
                <a:cxn ang="0">
                  <a:pos x="2370" y="1982"/>
                </a:cxn>
                <a:cxn ang="0">
                  <a:pos x="2387" y="1986"/>
                </a:cxn>
                <a:cxn ang="0">
                  <a:pos x="2402" y="1984"/>
                </a:cxn>
                <a:cxn ang="0">
                  <a:pos x="2416" y="1977"/>
                </a:cxn>
                <a:cxn ang="0">
                  <a:pos x="2427" y="1966"/>
                </a:cxn>
                <a:cxn ang="0">
                  <a:pos x="2437" y="1951"/>
                </a:cxn>
                <a:cxn ang="0">
                  <a:pos x="2446" y="1932"/>
                </a:cxn>
                <a:cxn ang="0">
                  <a:pos x="2460" y="1890"/>
                </a:cxn>
                <a:cxn ang="0">
                  <a:pos x="2468" y="1843"/>
                </a:cxn>
                <a:cxn ang="0">
                  <a:pos x="2472" y="1796"/>
                </a:cxn>
                <a:cxn ang="0">
                  <a:pos x="2474" y="1757"/>
                </a:cxn>
                <a:cxn ang="0">
                  <a:pos x="2420" y="1381"/>
                </a:cxn>
                <a:cxn ang="0">
                  <a:pos x="2413" y="1345"/>
                </a:cxn>
                <a:cxn ang="0">
                  <a:pos x="2402" y="1309"/>
                </a:cxn>
                <a:cxn ang="0">
                  <a:pos x="2385" y="1272"/>
                </a:cxn>
                <a:cxn ang="0">
                  <a:pos x="2362" y="1234"/>
                </a:cxn>
                <a:cxn ang="0">
                  <a:pos x="2334" y="1196"/>
                </a:cxn>
                <a:cxn ang="0">
                  <a:pos x="2300" y="1156"/>
                </a:cxn>
                <a:cxn ang="0">
                  <a:pos x="2262" y="1114"/>
                </a:cxn>
                <a:cxn ang="0">
                  <a:pos x="176" y="39"/>
                </a:cxn>
                <a:cxn ang="0">
                  <a:pos x="154" y="22"/>
                </a:cxn>
                <a:cxn ang="0">
                  <a:pos x="135" y="9"/>
                </a:cxn>
                <a:cxn ang="0">
                  <a:pos x="116" y="2"/>
                </a:cxn>
                <a:cxn ang="0">
                  <a:pos x="99" y="0"/>
                </a:cxn>
                <a:cxn ang="0">
                  <a:pos x="84" y="3"/>
                </a:cxn>
                <a:cxn ang="0">
                  <a:pos x="69" y="9"/>
                </a:cxn>
                <a:cxn ang="0">
                  <a:pos x="56" y="19"/>
                </a:cxn>
                <a:cxn ang="0">
                  <a:pos x="44" y="32"/>
                </a:cxn>
                <a:cxn ang="0">
                  <a:pos x="34" y="47"/>
                </a:cxn>
                <a:cxn ang="0">
                  <a:pos x="25" y="64"/>
                </a:cxn>
                <a:cxn ang="0">
                  <a:pos x="12" y="102"/>
                </a:cxn>
                <a:cxn ang="0">
                  <a:pos x="3" y="141"/>
                </a:cxn>
                <a:cxn ang="0">
                  <a:pos x="0" y="178"/>
                </a:cxn>
              </a:cxnLst>
              <a:rect l="0" t="0" r="r" b="b"/>
              <a:pathLst>
                <a:path w="2474" h="1986">
                  <a:moveTo>
                    <a:pt x="54" y="529"/>
                  </a:moveTo>
                  <a:lnTo>
                    <a:pt x="55" y="548"/>
                  </a:lnTo>
                  <a:lnTo>
                    <a:pt x="58" y="567"/>
                  </a:lnTo>
                  <a:lnTo>
                    <a:pt x="63" y="588"/>
                  </a:lnTo>
                  <a:lnTo>
                    <a:pt x="70" y="611"/>
                  </a:lnTo>
                  <a:lnTo>
                    <a:pt x="79" y="633"/>
                  </a:lnTo>
                  <a:lnTo>
                    <a:pt x="90" y="658"/>
                  </a:lnTo>
                  <a:lnTo>
                    <a:pt x="102" y="683"/>
                  </a:lnTo>
                  <a:lnTo>
                    <a:pt x="115" y="708"/>
                  </a:lnTo>
                  <a:lnTo>
                    <a:pt x="131" y="732"/>
                  </a:lnTo>
                  <a:lnTo>
                    <a:pt x="147" y="758"/>
                  </a:lnTo>
                  <a:lnTo>
                    <a:pt x="165" y="783"/>
                  </a:lnTo>
                  <a:lnTo>
                    <a:pt x="183" y="808"/>
                  </a:lnTo>
                  <a:lnTo>
                    <a:pt x="203" y="832"/>
                  </a:lnTo>
                  <a:lnTo>
                    <a:pt x="223" y="856"/>
                  </a:lnTo>
                  <a:lnTo>
                    <a:pt x="244" y="878"/>
                  </a:lnTo>
                  <a:lnTo>
                    <a:pt x="266" y="900"/>
                  </a:lnTo>
                  <a:lnTo>
                    <a:pt x="2330" y="1954"/>
                  </a:lnTo>
                  <a:lnTo>
                    <a:pt x="2341" y="1964"/>
                  </a:lnTo>
                  <a:lnTo>
                    <a:pt x="2352" y="1971"/>
                  </a:lnTo>
                  <a:lnTo>
                    <a:pt x="2361" y="1977"/>
                  </a:lnTo>
                  <a:lnTo>
                    <a:pt x="2370" y="1982"/>
                  </a:lnTo>
                  <a:lnTo>
                    <a:pt x="2379" y="1985"/>
                  </a:lnTo>
                  <a:lnTo>
                    <a:pt x="2387" y="1986"/>
                  </a:lnTo>
                  <a:lnTo>
                    <a:pt x="2395" y="1986"/>
                  </a:lnTo>
                  <a:lnTo>
                    <a:pt x="2402" y="1984"/>
                  </a:lnTo>
                  <a:lnTo>
                    <a:pt x="2409" y="1982"/>
                  </a:lnTo>
                  <a:lnTo>
                    <a:pt x="2416" y="1977"/>
                  </a:lnTo>
                  <a:lnTo>
                    <a:pt x="2422" y="1972"/>
                  </a:lnTo>
                  <a:lnTo>
                    <a:pt x="2427" y="1966"/>
                  </a:lnTo>
                  <a:lnTo>
                    <a:pt x="2432" y="1959"/>
                  </a:lnTo>
                  <a:lnTo>
                    <a:pt x="2437" y="1951"/>
                  </a:lnTo>
                  <a:lnTo>
                    <a:pt x="2442" y="1941"/>
                  </a:lnTo>
                  <a:lnTo>
                    <a:pt x="2446" y="1932"/>
                  </a:lnTo>
                  <a:lnTo>
                    <a:pt x="2454" y="1912"/>
                  </a:lnTo>
                  <a:lnTo>
                    <a:pt x="2460" y="1890"/>
                  </a:lnTo>
                  <a:lnTo>
                    <a:pt x="2464" y="1866"/>
                  </a:lnTo>
                  <a:lnTo>
                    <a:pt x="2468" y="1843"/>
                  </a:lnTo>
                  <a:lnTo>
                    <a:pt x="2471" y="1819"/>
                  </a:lnTo>
                  <a:lnTo>
                    <a:pt x="2472" y="1796"/>
                  </a:lnTo>
                  <a:lnTo>
                    <a:pt x="2473" y="1776"/>
                  </a:lnTo>
                  <a:lnTo>
                    <a:pt x="2474" y="1757"/>
                  </a:lnTo>
                  <a:lnTo>
                    <a:pt x="2420" y="1398"/>
                  </a:lnTo>
                  <a:lnTo>
                    <a:pt x="2420" y="1381"/>
                  </a:lnTo>
                  <a:lnTo>
                    <a:pt x="2418" y="1364"/>
                  </a:lnTo>
                  <a:lnTo>
                    <a:pt x="2413" y="1345"/>
                  </a:lnTo>
                  <a:lnTo>
                    <a:pt x="2408" y="1328"/>
                  </a:lnTo>
                  <a:lnTo>
                    <a:pt x="2402" y="1309"/>
                  </a:lnTo>
                  <a:lnTo>
                    <a:pt x="2394" y="1290"/>
                  </a:lnTo>
                  <a:lnTo>
                    <a:pt x="2385" y="1272"/>
                  </a:lnTo>
                  <a:lnTo>
                    <a:pt x="2374" y="1253"/>
                  </a:lnTo>
                  <a:lnTo>
                    <a:pt x="2362" y="1234"/>
                  </a:lnTo>
                  <a:lnTo>
                    <a:pt x="2349" y="1215"/>
                  </a:lnTo>
                  <a:lnTo>
                    <a:pt x="2334" y="1196"/>
                  </a:lnTo>
                  <a:lnTo>
                    <a:pt x="2318" y="1175"/>
                  </a:lnTo>
                  <a:lnTo>
                    <a:pt x="2300" y="1156"/>
                  </a:lnTo>
                  <a:lnTo>
                    <a:pt x="2282" y="1135"/>
                  </a:lnTo>
                  <a:lnTo>
                    <a:pt x="2262" y="1114"/>
                  </a:lnTo>
                  <a:lnTo>
                    <a:pt x="2241" y="1093"/>
                  </a:lnTo>
                  <a:lnTo>
                    <a:pt x="176" y="39"/>
                  </a:lnTo>
                  <a:lnTo>
                    <a:pt x="166" y="30"/>
                  </a:lnTo>
                  <a:lnTo>
                    <a:pt x="154" y="22"/>
                  </a:lnTo>
                  <a:lnTo>
                    <a:pt x="144" y="14"/>
                  </a:lnTo>
                  <a:lnTo>
                    <a:pt x="135" y="9"/>
                  </a:lnTo>
                  <a:lnTo>
                    <a:pt x="126" y="5"/>
                  </a:lnTo>
                  <a:lnTo>
                    <a:pt x="116" y="2"/>
                  </a:lnTo>
                  <a:lnTo>
                    <a:pt x="107" y="1"/>
                  </a:lnTo>
                  <a:lnTo>
                    <a:pt x="99" y="0"/>
                  </a:lnTo>
                  <a:lnTo>
                    <a:pt x="92" y="1"/>
                  </a:lnTo>
                  <a:lnTo>
                    <a:pt x="84" y="3"/>
                  </a:lnTo>
                  <a:lnTo>
                    <a:pt x="76" y="6"/>
                  </a:lnTo>
                  <a:lnTo>
                    <a:pt x="69" y="9"/>
                  </a:lnTo>
                  <a:lnTo>
                    <a:pt x="62" y="13"/>
                  </a:lnTo>
                  <a:lnTo>
                    <a:pt x="56" y="19"/>
                  </a:lnTo>
                  <a:lnTo>
                    <a:pt x="51" y="25"/>
                  </a:lnTo>
                  <a:lnTo>
                    <a:pt x="44" y="32"/>
                  </a:lnTo>
                  <a:lnTo>
                    <a:pt x="39" y="39"/>
                  </a:lnTo>
                  <a:lnTo>
                    <a:pt x="34" y="47"/>
                  </a:lnTo>
                  <a:lnTo>
                    <a:pt x="30" y="56"/>
                  </a:lnTo>
                  <a:lnTo>
                    <a:pt x="25" y="64"/>
                  </a:lnTo>
                  <a:lnTo>
                    <a:pt x="18" y="82"/>
                  </a:lnTo>
                  <a:lnTo>
                    <a:pt x="12" y="102"/>
                  </a:lnTo>
                  <a:lnTo>
                    <a:pt x="6" y="121"/>
                  </a:lnTo>
                  <a:lnTo>
                    <a:pt x="3" y="141"/>
                  </a:lnTo>
                  <a:lnTo>
                    <a:pt x="1" y="160"/>
                  </a:lnTo>
                  <a:lnTo>
                    <a:pt x="0" y="178"/>
                  </a:lnTo>
                  <a:lnTo>
                    <a:pt x="54" y="529"/>
                  </a:lnTo>
                  <a:close/>
                </a:path>
              </a:pathLst>
            </a:custGeom>
            <a:solidFill>
              <a:srgbClr val="E9D6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2" name="Freeform 54"/>
            <p:cNvSpPr>
              <a:spLocks/>
            </p:cNvSpPr>
            <p:nvPr/>
          </p:nvSpPr>
          <p:spPr bwMode="auto">
            <a:xfrm>
              <a:off x="3069" y="2826"/>
              <a:ext cx="73" cy="148"/>
            </a:xfrm>
            <a:custGeom>
              <a:avLst/>
              <a:gdLst/>
              <a:ahLst/>
              <a:cxnLst>
                <a:cxn ang="0">
                  <a:pos x="19" y="338"/>
                </a:cxn>
                <a:cxn ang="0">
                  <a:pos x="12" y="346"/>
                </a:cxn>
                <a:cxn ang="0">
                  <a:pos x="6" y="358"/>
                </a:cxn>
                <a:cxn ang="0">
                  <a:pos x="2" y="375"/>
                </a:cxn>
                <a:cxn ang="0">
                  <a:pos x="0" y="392"/>
                </a:cxn>
                <a:cxn ang="0">
                  <a:pos x="2" y="408"/>
                </a:cxn>
                <a:cxn ang="0">
                  <a:pos x="9" y="420"/>
                </a:cxn>
                <a:cxn ang="0">
                  <a:pos x="15" y="424"/>
                </a:cxn>
                <a:cxn ang="0">
                  <a:pos x="22" y="425"/>
                </a:cxn>
                <a:cxn ang="0">
                  <a:pos x="30" y="425"/>
                </a:cxn>
                <a:cxn ang="0">
                  <a:pos x="42" y="423"/>
                </a:cxn>
                <a:cxn ang="0">
                  <a:pos x="78" y="404"/>
                </a:cxn>
                <a:cxn ang="0">
                  <a:pos x="129" y="373"/>
                </a:cxn>
                <a:cxn ang="0">
                  <a:pos x="259" y="279"/>
                </a:cxn>
                <a:cxn ang="0">
                  <a:pos x="400" y="176"/>
                </a:cxn>
                <a:cxn ang="0">
                  <a:pos x="466" y="131"/>
                </a:cxn>
                <a:cxn ang="0">
                  <a:pos x="523" y="94"/>
                </a:cxn>
                <a:cxn ang="0">
                  <a:pos x="477" y="201"/>
                </a:cxn>
                <a:cxn ang="0">
                  <a:pos x="418" y="341"/>
                </a:cxn>
                <a:cxn ang="0">
                  <a:pos x="351" y="498"/>
                </a:cxn>
                <a:cxn ang="0">
                  <a:pos x="282" y="660"/>
                </a:cxn>
                <a:cxn ang="0">
                  <a:pos x="218" y="811"/>
                </a:cxn>
                <a:cxn ang="0">
                  <a:pos x="164" y="938"/>
                </a:cxn>
                <a:cxn ang="0">
                  <a:pos x="128" y="1024"/>
                </a:cxn>
                <a:cxn ang="0">
                  <a:pos x="115" y="1055"/>
                </a:cxn>
                <a:cxn ang="0">
                  <a:pos x="105" y="1087"/>
                </a:cxn>
                <a:cxn ang="0">
                  <a:pos x="90" y="1141"/>
                </a:cxn>
                <a:cxn ang="0">
                  <a:pos x="82" y="1179"/>
                </a:cxn>
                <a:cxn ang="0">
                  <a:pos x="82" y="1182"/>
                </a:cxn>
                <a:cxn ang="0">
                  <a:pos x="84" y="1181"/>
                </a:cxn>
                <a:cxn ang="0">
                  <a:pos x="92" y="1166"/>
                </a:cxn>
                <a:cxn ang="0">
                  <a:pos x="122" y="1100"/>
                </a:cxn>
                <a:cxn ang="0">
                  <a:pos x="181" y="970"/>
                </a:cxn>
                <a:cxn ang="0">
                  <a:pos x="258" y="798"/>
                </a:cxn>
                <a:cxn ang="0">
                  <a:pos x="344" y="606"/>
                </a:cxn>
                <a:cxn ang="0">
                  <a:pos x="429" y="419"/>
                </a:cxn>
                <a:cxn ang="0">
                  <a:pos x="502" y="256"/>
                </a:cxn>
                <a:cxn ang="0">
                  <a:pos x="553" y="143"/>
                </a:cxn>
                <a:cxn ang="0">
                  <a:pos x="572" y="100"/>
                </a:cxn>
                <a:cxn ang="0">
                  <a:pos x="577" y="82"/>
                </a:cxn>
                <a:cxn ang="0">
                  <a:pos x="579" y="63"/>
                </a:cxn>
                <a:cxn ang="0">
                  <a:pos x="577" y="43"/>
                </a:cxn>
                <a:cxn ang="0">
                  <a:pos x="572" y="25"/>
                </a:cxn>
                <a:cxn ang="0">
                  <a:pos x="562" y="11"/>
                </a:cxn>
                <a:cxn ang="0">
                  <a:pos x="552" y="3"/>
                </a:cxn>
                <a:cxn ang="0">
                  <a:pos x="541" y="0"/>
                </a:cxn>
                <a:cxn ang="0">
                  <a:pos x="528" y="4"/>
                </a:cxn>
              </a:cxnLst>
              <a:rect l="0" t="0" r="r" b="b"/>
              <a:pathLst>
                <a:path w="579" h="1182">
                  <a:moveTo>
                    <a:pt x="528" y="4"/>
                  </a:moveTo>
                  <a:lnTo>
                    <a:pt x="19" y="338"/>
                  </a:lnTo>
                  <a:lnTo>
                    <a:pt x="16" y="341"/>
                  </a:lnTo>
                  <a:lnTo>
                    <a:pt x="12" y="346"/>
                  </a:lnTo>
                  <a:lnTo>
                    <a:pt x="9" y="352"/>
                  </a:lnTo>
                  <a:lnTo>
                    <a:pt x="6" y="358"/>
                  </a:lnTo>
                  <a:lnTo>
                    <a:pt x="4" y="366"/>
                  </a:lnTo>
                  <a:lnTo>
                    <a:pt x="2" y="375"/>
                  </a:lnTo>
                  <a:lnTo>
                    <a:pt x="0" y="384"/>
                  </a:lnTo>
                  <a:lnTo>
                    <a:pt x="0" y="392"/>
                  </a:lnTo>
                  <a:lnTo>
                    <a:pt x="1" y="400"/>
                  </a:lnTo>
                  <a:lnTo>
                    <a:pt x="2" y="408"/>
                  </a:lnTo>
                  <a:lnTo>
                    <a:pt x="5" y="415"/>
                  </a:lnTo>
                  <a:lnTo>
                    <a:pt x="9" y="420"/>
                  </a:lnTo>
                  <a:lnTo>
                    <a:pt x="12" y="422"/>
                  </a:lnTo>
                  <a:lnTo>
                    <a:pt x="15" y="424"/>
                  </a:lnTo>
                  <a:lnTo>
                    <a:pt x="18" y="425"/>
                  </a:lnTo>
                  <a:lnTo>
                    <a:pt x="22" y="425"/>
                  </a:lnTo>
                  <a:lnTo>
                    <a:pt x="26" y="426"/>
                  </a:lnTo>
                  <a:lnTo>
                    <a:pt x="30" y="425"/>
                  </a:lnTo>
                  <a:lnTo>
                    <a:pt x="36" y="424"/>
                  </a:lnTo>
                  <a:lnTo>
                    <a:pt x="42" y="423"/>
                  </a:lnTo>
                  <a:lnTo>
                    <a:pt x="57" y="416"/>
                  </a:lnTo>
                  <a:lnTo>
                    <a:pt x="78" y="404"/>
                  </a:lnTo>
                  <a:lnTo>
                    <a:pt x="101" y="390"/>
                  </a:lnTo>
                  <a:lnTo>
                    <a:pt x="129" y="373"/>
                  </a:lnTo>
                  <a:lnTo>
                    <a:pt x="190" y="329"/>
                  </a:lnTo>
                  <a:lnTo>
                    <a:pt x="259" y="279"/>
                  </a:lnTo>
                  <a:lnTo>
                    <a:pt x="330" y="227"/>
                  </a:lnTo>
                  <a:lnTo>
                    <a:pt x="400" y="176"/>
                  </a:lnTo>
                  <a:lnTo>
                    <a:pt x="434" y="152"/>
                  </a:lnTo>
                  <a:lnTo>
                    <a:pt x="466" y="131"/>
                  </a:lnTo>
                  <a:lnTo>
                    <a:pt x="495" y="111"/>
                  </a:lnTo>
                  <a:lnTo>
                    <a:pt x="523" y="94"/>
                  </a:lnTo>
                  <a:lnTo>
                    <a:pt x="503" y="143"/>
                  </a:lnTo>
                  <a:lnTo>
                    <a:pt x="477" y="201"/>
                  </a:lnTo>
                  <a:lnTo>
                    <a:pt x="449" y="268"/>
                  </a:lnTo>
                  <a:lnTo>
                    <a:pt x="418" y="341"/>
                  </a:lnTo>
                  <a:lnTo>
                    <a:pt x="385" y="418"/>
                  </a:lnTo>
                  <a:lnTo>
                    <a:pt x="351" y="498"/>
                  </a:lnTo>
                  <a:lnTo>
                    <a:pt x="316" y="580"/>
                  </a:lnTo>
                  <a:lnTo>
                    <a:pt x="282" y="660"/>
                  </a:lnTo>
                  <a:lnTo>
                    <a:pt x="250" y="738"/>
                  </a:lnTo>
                  <a:lnTo>
                    <a:pt x="218" y="811"/>
                  </a:lnTo>
                  <a:lnTo>
                    <a:pt x="190" y="878"/>
                  </a:lnTo>
                  <a:lnTo>
                    <a:pt x="164" y="938"/>
                  </a:lnTo>
                  <a:lnTo>
                    <a:pt x="144" y="986"/>
                  </a:lnTo>
                  <a:lnTo>
                    <a:pt x="128" y="1024"/>
                  </a:lnTo>
                  <a:lnTo>
                    <a:pt x="118" y="1047"/>
                  </a:lnTo>
                  <a:lnTo>
                    <a:pt x="115" y="1055"/>
                  </a:lnTo>
                  <a:lnTo>
                    <a:pt x="111" y="1067"/>
                  </a:lnTo>
                  <a:lnTo>
                    <a:pt x="105" y="1087"/>
                  </a:lnTo>
                  <a:lnTo>
                    <a:pt x="97" y="1114"/>
                  </a:lnTo>
                  <a:lnTo>
                    <a:pt x="90" y="1141"/>
                  </a:lnTo>
                  <a:lnTo>
                    <a:pt x="84" y="1165"/>
                  </a:lnTo>
                  <a:lnTo>
                    <a:pt x="82" y="1179"/>
                  </a:lnTo>
                  <a:lnTo>
                    <a:pt x="82" y="1181"/>
                  </a:lnTo>
                  <a:lnTo>
                    <a:pt x="82" y="1182"/>
                  </a:lnTo>
                  <a:lnTo>
                    <a:pt x="83" y="1182"/>
                  </a:lnTo>
                  <a:lnTo>
                    <a:pt x="84" y="1181"/>
                  </a:lnTo>
                  <a:lnTo>
                    <a:pt x="87" y="1176"/>
                  </a:lnTo>
                  <a:lnTo>
                    <a:pt x="92" y="1166"/>
                  </a:lnTo>
                  <a:lnTo>
                    <a:pt x="103" y="1142"/>
                  </a:lnTo>
                  <a:lnTo>
                    <a:pt x="122" y="1100"/>
                  </a:lnTo>
                  <a:lnTo>
                    <a:pt x="149" y="1041"/>
                  </a:lnTo>
                  <a:lnTo>
                    <a:pt x="181" y="970"/>
                  </a:lnTo>
                  <a:lnTo>
                    <a:pt x="218" y="888"/>
                  </a:lnTo>
                  <a:lnTo>
                    <a:pt x="258" y="798"/>
                  </a:lnTo>
                  <a:lnTo>
                    <a:pt x="300" y="703"/>
                  </a:lnTo>
                  <a:lnTo>
                    <a:pt x="344" y="606"/>
                  </a:lnTo>
                  <a:lnTo>
                    <a:pt x="387" y="511"/>
                  </a:lnTo>
                  <a:lnTo>
                    <a:pt x="429" y="419"/>
                  </a:lnTo>
                  <a:lnTo>
                    <a:pt x="467" y="333"/>
                  </a:lnTo>
                  <a:lnTo>
                    <a:pt x="502" y="256"/>
                  </a:lnTo>
                  <a:lnTo>
                    <a:pt x="530" y="192"/>
                  </a:lnTo>
                  <a:lnTo>
                    <a:pt x="553" y="143"/>
                  </a:lnTo>
                  <a:lnTo>
                    <a:pt x="566" y="111"/>
                  </a:lnTo>
                  <a:lnTo>
                    <a:pt x="572" y="100"/>
                  </a:lnTo>
                  <a:lnTo>
                    <a:pt x="575" y="91"/>
                  </a:lnTo>
                  <a:lnTo>
                    <a:pt x="577" y="82"/>
                  </a:lnTo>
                  <a:lnTo>
                    <a:pt x="579" y="72"/>
                  </a:lnTo>
                  <a:lnTo>
                    <a:pt x="579" y="63"/>
                  </a:lnTo>
                  <a:lnTo>
                    <a:pt x="578" y="52"/>
                  </a:lnTo>
                  <a:lnTo>
                    <a:pt x="577" y="43"/>
                  </a:lnTo>
                  <a:lnTo>
                    <a:pt x="575" y="34"/>
                  </a:lnTo>
                  <a:lnTo>
                    <a:pt x="572" y="25"/>
                  </a:lnTo>
                  <a:lnTo>
                    <a:pt x="567" y="18"/>
                  </a:lnTo>
                  <a:lnTo>
                    <a:pt x="562" y="11"/>
                  </a:lnTo>
                  <a:lnTo>
                    <a:pt x="557" y="7"/>
                  </a:lnTo>
                  <a:lnTo>
                    <a:pt x="552" y="3"/>
                  </a:lnTo>
                  <a:lnTo>
                    <a:pt x="546" y="1"/>
                  </a:lnTo>
                  <a:lnTo>
                    <a:pt x="541" y="0"/>
                  </a:lnTo>
                  <a:lnTo>
                    <a:pt x="534" y="1"/>
                  </a:lnTo>
                  <a:lnTo>
                    <a:pt x="528" y="4"/>
                  </a:lnTo>
                  <a:close/>
                </a:path>
              </a:pathLst>
            </a:custGeom>
            <a:solidFill>
              <a:srgbClr val="EFDC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3" name="Freeform 55"/>
            <p:cNvSpPr>
              <a:spLocks/>
            </p:cNvSpPr>
            <p:nvPr/>
          </p:nvSpPr>
          <p:spPr bwMode="auto">
            <a:xfrm>
              <a:off x="2732" y="2376"/>
              <a:ext cx="499" cy="488"/>
            </a:xfrm>
            <a:custGeom>
              <a:avLst/>
              <a:gdLst/>
              <a:ahLst/>
              <a:cxnLst>
                <a:cxn ang="0">
                  <a:pos x="2740" y="3804"/>
                </a:cxn>
                <a:cxn ang="0">
                  <a:pos x="2719" y="3835"/>
                </a:cxn>
                <a:cxn ang="0">
                  <a:pos x="2693" y="3859"/>
                </a:cxn>
                <a:cxn ang="0">
                  <a:pos x="2665" y="3879"/>
                </a:cxn>
                <a:cxn ang="0">
                  <a:pos x="2632" y="3891"/>
                </a:cxn>
                <a:cxn ang="0">
                  <a:pos x="2597" y="3898"/>
                </a:cxn>
                <a:cxn ang="0">
                  <a:pos x="2562" y="3898"/>
                </a:cxn>
                <a:cxn ang="0">
                  <a:pos x="2526" y="3891"/>
                </a:cxn>
                <a:cxn ang="0">
                  <a:pos x="112" y="2759"/>
                </a:cxn>
                <a:cxn ang="0">
                  <a:pos x="80" y="2742"/>
                </a:cxn>
                <a:cxn ang="0">
                  <a:pos x="52" y="2719"/>
                </a:cxn>
                <a:cxn ang="0">
                  <a:pos x="30" y="2691"/>
                </a:cxn>
                <a:cxn ang="0">
                  <a:pos x="14" y="2660"/>
                </a:cxn>
                <a:cxn ang="0">
                  <a:pos x="3" y="2626"/>
                </a:cxn>
                <a:cxn ang="0">
                  <a:pos x="0" y="2591"/>
                </a:cxn>
                <a:cxn ang="0">
                  <a:pos x="3" y="2555"/>
                </a:cxn>
                <a:cxn ang="0">
                  <a:pos x="15" y="2519"/>
                </a:cxn>
                <a:cxn ang="0">
                  <a:pos x="1171" y="95"/>
                </a:cxn>
                <a:cxn ang="0">
                  <a:pos x="1192" y="65"/>
                </a:cxn>
                <a:cxn ang="0">
                  <a:pos x="1217" y="40"/>
                </a:cxn>
                <a:cxn ang="0">
                  <a:pos x="1246" y="20"/>
                </a:cxn>
                <a:cxn ang="0">
                  <a:pos x="1279" y="7"/>
                </a:cxn>
                <a:cxn ang="0">
                  <a:pos x="1313" y="1"/>
                </a:cxn>
                <a:cxn ang="0">
                  <a:pos x="1349" y="1"/>
                </a:cxn>
                <a:cxn ang="0">
                  <a:pos x="1385" y="8"/>
                </a:cxn>
                <a:cxn ang="0">
                  <a:pos x="3876" y="1133"/>
                </a:cxn>
                <a:cxn ang="0">
                  <a:pos x="3909" y="1151"/>
                </a:cxn>
                <a:cxn ang="0">
                  <a:pos x="3937" y="1174"/>
                </a:cxn>
                <a:cxn ang="0">
                  <a:pos x="3959" y="1202"/>
                </a:cxn>
                <a:cxn ang="0">
                  <a:pos x="3975" y="1233"/>
                </a:cxn>
                <a:cxn ang="0">
                  <a:pos x="3985" y="1267"/>
                </a:cxn>
                <a:cxn ang="0">
                  <a:pos x="3989" y="1302"/>
                </a:cxn>
                <a:cxn ang="0">
                  <a:pos x="3985" y="1338"/>
                </a:cxn>
                <a:cxn ang="0">
                  <a:pos x="3974" y="1373"/>
                </a:cxn>
              </a:cxnLst>
              <a:rect l="0" t="0" r="r" b="b"/>
              <a:pathLst>
                <a:path w="3989" h="3899">
                  <a:moveTo>
                    <a:pt x="2748" y="3787"/>
                  </a:moveTo>
                  <a:lnTo>
                    <a:pt x="2740" y="3804"/>
                  </a:lnTo>
                  <a:lnTo>
                    <a:pt x="2730" y="3820"/>
                  </a:lnTo>
                  <a:lnTo>
                    <a:pt x="2719" y="3835"/>
                  </a:lnTo>
                  <a:lnTo>
                    <a:pt x="2707" y="3847"/>
                  </a:lnTo>
                  <a:lnTo>
                    <a:pt x="2693" y="3859"/>
                  </a:lnTo>
                  <a:lnTo>
                    <a:pt x="2679" y="3870"/>
                  </a:lnTo>
                  <a:lnTo>
                    <a:pt x="2665" y="3879"/>
                  </a:lnTo>
                  <a:lnTo>
                    <a:pt x="2648" y="3886"/>
                  </a:lnTo>
                  <a:lnTo>
                    <a:pt x="2632" y="3891"/>
                  </a:lnTo>
                  <a:lnTo>
                    <a:pt x="2614" y="3895"/>
                  </a:lnTo>
                  <a:lnTo>
                    <a:pt x="2597" y="3898"/>
                  </a:lnTo>
                  <a:lnTo>
                    <a:pt x="2579" y="3899"/>
                  </a:lnTo>
                  <a:lnTo>
                    <a:pt x="2562" y="3898"/>
                  </a:lnTo>
                  <a:lnTo>
                    <a:pt x="2543" y="3895"/>
                  </a:lnTo>
                  <a:lnTo>
                    <a:pt x="2526" y="3891"/>
                  </a:lnTo>
                  <a:lnTo>
                    <a:pt x="2508" y="3885"/>
                  </a:lnTo>
                  <a:lnTo>
                    <a:pt x="112" y="2759"/>
                  </a:lnTo>
                  <a:lnTo>
                    <a:pt x="95" y="2752"/>
                  </a:lnTo>
                  <a:lnTo>
                    <a:pt x="80" y="2742"/>
                  </a:lnTo>
                  <a:lnTo>
                    <a:pt x="65" y="2731"/>
                  </a:lnTo>
                  <a:lnTo>
                    <a:pt x="52" y="2719"/>
                  </a:lnTo>
                  <a:lnTo>
                    <a:pt x="40" y="2706"/>
                  </a:lnTo>
                  <a:lnTo>
                    <a:pt x="30" y="2691"/>
                  </a:lnTo>
                  <a:lnTo>
                    <a:pt x="21" y="2676"/>
                  </a:lnTo>
                  <a:lnTo>
                    <a:pt x="14" y="2660"/>
                  </a:lnTo>
                  <a:lnTo>
                    <a:pt x="8" y="2644"/>
                  </a:lnTo>
                  <a:lnTo>
                    <a:pt x="3" y="2626"/>
                  </a:lnTo>
                  <a:lnTo>
                    <a:pt x="0" y="2609"/>
                  </a:lnTo>
                  <a:lnTo>
                    <a:pt x="0" y="2591"/>
                  </a:lnTo>
                  <a:lnTo>
                    <a:pt x="0" y="2573"/>
                  </a:lnTo>
                  <a:lnTo>
                    <a:pt x="3" y="2555"/>
                  </a:lnTo>
                  <a:lnTo>
                    <a:pt x="8" y="2538"/>
                  </a:lnTo>
                  <a:lnTo>
                    <a:pt x="15" y="2519"/>
                  </a:lnTo>
                  <a:lnTo>
                    <a:pt x="1163" y="112"/>
                  </a:lnTo>
                  <a:lnTo>
                    <a:pt x="1171" y="95"/>
                  </a:lnTo>
                  <a:lnTo>
                    <a:pt x="1180" y="79"/>
                  </a:lnTo>
                  <a:lnTo>
                    <a:pt x="1192" y="65"/>
                  </a:lnTo>
                  <a:lnTo>
                    <a:pt x="1204" y="51"/>
                  </a:lnTo>
                  <a:lnTo>
                    <a:pt x="1217" y="40"/>
                  </a:lnTo>
                  <a:lnTo>
                    <a:pt x="1231" y="30"/>
                  </a:lnTo>
                  <a:lnTo>
                    <a:pt x="1246" y="20"/>
                  </a:lnTo>
                  <a:lnTo>
                    <a:pt x="1263" y="13"/>
                  </a:lnTo>
                  <a:lnTo>
                    <a:pt x="1279" y="7"/>
                  </a:lnTo>
                  <a:lnTo>
                    <a:pt x="1295" y="3"/>
                  </a:lnTo>
                  <a:lnTo>
                    <a:pt x="1313" y="1"/>
                  </a:lnTo>
                  <a:lnTo>
                    <a:pt x="1331" y="0"/>
                  </a:lnTo>
                  <a:lnTo>
                    <a:pt x="1349" y="1"/>
                  </a:lnTo>
                  <a:lnTo>
                    <a:pt x="1366" y="3"/>
                  </a:lnTo>
                  <a:lnTo>
                    <a:pt x="1385" y="8"/>
                  </a:lnTo>
                  <a:lnTo>
                    <a:pt x="1402" y="14"/>
                  </a:lnTo>
                  <a:lnTo>
                    <a:pt x="3876" y="1133"/>
                  </a:lnTo>
                  <a:lnTo>
                    <a:pt x="3894" y="1141"/>
                  </a:lnTo>
                  <a:lnTo>
                    <a:pt x="3909" y="1151"/>
                  </a:lnTo>
                  <a:lnTo>
                    <a:pt x="3924" y="1162"/>
                  </a:lnTo>
                  <a:lnTo>
                    <a:pt x="3937" y="1174"/>
                  </a:lnTo>
                  <a:lnTo>
                    <a:pt x="3948" y="1187"/>
                  </a:lnTo>
                  <a:lnTo>
                    <a:pt x="3959" y="1202"/>
                  </a:lnTo>
                  <a:lnTo>
                    <a:pt x="3968" y="1217"/>
                  </a:lnTo>
                  <a:lnTo>
                    <a:pt x="3975" y="1233"/>
                  </a:lnTo>
                  <a:lnTo>
                    <a:pt x="3981" y="1249"/>
                  </a:lnTo>
                  <a:lnTo>
                    <a:pt x="3985" y="1267"/>
                  </a:lnTo>
                  <a:lnTo>
                    <a:pt x="3988" y="1284"/>
                  </a:lnTo>
                  <a:lnTo>
                    <a:pt x="3989" y="1302"/>
                  </a:lnTo>
                  <a:lnTo>
                    <a:pt x="3988" y="1320"/>
                  </a:lnTo>
                  <a:lnTo>
                    <a:pt x="3985" y="1338"/>
                  </a:lnTo>
                  <a:lnTo>
                    <a:pt x="3980" y="1355"/>
                  </a:lnTo>
                  <a:lnTo>
                    <a:pt x="3974" y="1373"/>
                  </a:lnTo>
                  <a:lnTo>
                    <a:pt x="2748" y="3787"/>
                  </a:lnTo>
                  <a:close/>
                </a:path>
              </a:pathLst>
            </a:custGeom>
            <a:solidFill>
              <a:srgbClr val="F2EA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4" name="Freeform 56"/>
            <p:cNvSpPr>
              <a:spLocks/>
            </p:cNvSpPr>
            <p:nvPr/>
          </p:nvSpPr>
          <p:spPr bwMode="auto">
            <a:xfrm>
              <a:off x="3066" y="2585"/>
              <a:ext cx="138" cy="280"/>
            </a:xfrm>
            <a:custGeom>
              <a:avLst/>
              <a:gdLst/>
              <a:ahLst/>
              <a:cxnLst>
                <a:cxn ang="0">
                  <a:pos x="1100" y="0"/>
                </a:cxn>
                <a:cxn ang="0">
                  <a:pos x="1103" y="8"/>
                </a:cxn>
                <a:cxn ang="0">
                  <a:pos x="1100" y="28"/>
                </a:cxn>
                <a:cxn ang="0">
                  <a:pos x="1091" y="60"/>
                </a:cxn>
                <a:cxn ang="0">
                  <a:pos x="1076" y="103"/>
                </a:cxn>
                <a:cxn ang="0">
                  <a:pos x="1055" y="157"/>
                </a:cxn>
                <a:cxn ang="0">
                  <a:pos x="1028" y="220"/>
                </a:cxn>
                <a:cxn ang="0">
                  <a:pos x="998" y="292"/>
                </a:cxn>
                <a:cxn ang="0">
                  <a:pos x="963" y="371"/>
                </a:cxn>
                <a:cxn ang="0">
                  <a:pos x="923" y="457"/>
                </a:cxn>
                <a:cxn ang="0">
                  <a:pos x="881" y="548"/>
                </a:cxn>
                <a:cxn ang="0">
                  <a:pos x="837" y="644"/>
                </a:cxn>
                <a:cxn ang="0">
                  <a:pos x="789" y="745"/>
                </a:cxn>
                <a:cxn ang="0">
                  <a:pos x="688" y="954"/>
                </a:cxn>
                <a:cxn ang="0">
                  <a:pos x="583" y="1169"/>
                </a:cxn>
                <a:cxn ang="0">
                  <a:pos x="477" y="1383"/>
                </a:cxn>
                <a:cxn ang="0">
                  <a:pos x="373" y="1588"/>
                </a:cxn>
                <a:cxn ang="0">
                  <a:pos x="323" y="1684"/>
                </a:cxn>
                <a:cxn ang="0">
                  <a:pos x="275" y="1777"/>
                </a:cxn>
                <a:cxn ang="0">
                  <a:pos x="229" y="1864"/>
                </a:cxn>
                <a:cxn ang="0">
                  <a:pos x="187" y="1943"/>
                </a:cxn>
                <a:cxn ang="0">
                  <a:pos x="148" y="2015"/>
                </a:cxn>
                <a:cxn ang="0">
                  <a:pos x="112" y="2079"/>
                </a:cxn>
                <a:cxn ang="0">
                  <a:pos x="80" y="2135"/>
                </a:cxn>
                <a:cxn ang="0">
                  <a:pos x="53" y="2179"/>
                </a:cxn>
                <a:cxn ang="0">
                  <a:pos x="32" y="2213"/>
                </a:cxn>
                <a:cxn ang="0">
                  <a:pos x="15" y="2234"/>
                </a:cxn>
                <a:cxn ang="0">
                  <a:pos x="5" y="2243"/>
                </a:cxn>
                <a:cxn ang="0">
                  <a:pos x="1" y="2239"/>
                </a:cxn>
                <a:cxn ang="0">
                  <a:pos x="0" y="2217"/>
                </a:cxn>
                <a:cxn ang="0">
                  <a:pos x="2" y="2195"/>
                </a:cxn>
                <a:cxn ang="0">
                  <a:pos x="5" y="2174"/>
                </a:cxn>
                <a:cxn ang="0">
                  <a:pos x="10" y="2153"/>
                </a:cxn>
                <a:cxn ang="0">
                  <a:pos x="15" y="2136"/>
                </a:cxn>
                <a:cxn ang="0">
                  <a:pos x="20" y="2120"/>
                </a:cxn>
                <a:cxn ang="0">
                  <a:pos x="25" y="2110"/>
                </a:cxn>
                <a:cxn ang="0">
                  <a:pos x="30" y="2104"/>
                </a:cxn>
                <a:cxn ang="0">
                  <a:pos x="41" y="2080"/>
                </a:cxn>
                <a:cxn ang="0">
                  <a:pos x="72" y="2013"/>
                </a:cxn>
                <a:cxn ang="0">
                  <a:pos x="121" y="1909"/>
                </a:cxn>
                <a:cxn ang="0">
                  <a:pos x="186" y="1774"/>
                </a:cxn>
                <a:cxn ang="0">
                  <a:pos x="262" y="1614"/>
                </a:cxn>
                <a:cxn ang="0">
                  <a:pos x="347" y="1436"/>
                </a:cxn>
                <a:cxn ang="0">
                  <a:pos x="439" y="1246"/>
                </a:cxn>
                <a:cxn ang="0">
                  <a:pos x="535" y="1049"/>
                </a:cxn>
                <a:cxn ang="0">
                  <a:pos x="631" y="852"/>
                </a:cxn>
                <a:cxn ang="0">
                  <a:pos x="726" y="663"/>
                </a:cxn>
                <a:cxn ang="0">
                  <a:pos x="816" y="484"/>
                </a:cxn>
                <a:cxn ang="0">
                  <a:pos x="899" y="326"/>
                </a:cxn>
                <a:cxn ang="0">
                  <a:pos x="937" y="255"/>
                </a:cxn>
                <a:cxn ang="0">
                  <a:pos x="972" y="191"/>
                </a:cxn>
                <a:cxn ang="0">
                  <a:pos x="1003" y="135"/>
                </a:cxn>
                <a:cxn ang="0">
                  <a:pos x="1031" y="88"/>
                </a:cxn>
                <a:cxn ang="0">
                  <a:pos x="1055" y="50"/>
                </a:cxn>
                <a:cxn ang="0">
                  <a:pos x="1075" y="22"/>
                </a:cxn>
                <a:cxn ang="0">
                  <a:pos x="1090" y="6"/>
                </a:cxn>
                <a:cxn ang="0">
                  <a:pos x="1100" y="0"/>
                </a:cxn>
              </a:cxnLst>
              <a:rect l="0" t="0" r="r" b="b"/>
              <a:pathLst>
                <a:path w="1103" h="2243">
                  <a:moveTo>
                    <a:pt x="1100" y="0"/>
                  </a:moveTo>
                  <a:lnTo>
                    <a:pt x="1103" y="8"/>
                  </a:lnTo>
                  <a:lnTo>
                    <a:pt x="1100" y="28"/>
                  </a:lnTo>
                  <a:lnTo>
                    <a:pt x="1091" y="60"/>
                  </a:lnTo>
                  <a:lnTo>
                    <a:pt x="1076" y="103"/>
                  </a:lnTo>
                  <a:lnTo>
                    <a:pt x="1055" y="157"/>
                  </a:lnTo>
                  <a:lnTo>
                    <a:pt x="1028" y="220"/>
                  </a:lnTo>
                  <a:lnTo>
                    <a:pt x="998" y="292"/>
                  </a:lnTo>
                  <a:lnTo>
                    <a:pt x="963" y="371"/>
                  </a:lnTo>
                  <a:lnTo>
                    <a:pt x="923" y="457"/>
                  </a:lnTo>
                  <a:lnTo>
                    <a:pt x="881" y="548"/>
                  </a:lnTo>
                  <a:lnTo>
                    <a:pt x="837" y="644"/>
                  </a:lnTo>
                  <a:lnTo>
                    <a:pt x="789" y="745"/>
                  </a:lnTo>
                  <a:lnTo>
                    <a:pt x="688" y="954"/>
                  </a:lnTo>
                  <a:lnTo>
                    <a:pt x="583" y="1169"/>
                  </a:lnTo>
                  <a:lnTo>
                    <a:pt x="477" y="1383"/>
                  </a:lnTo>
                  <a:lnTo>
                    <a:pt x="373" y="1588"/>
                  </a:lnTo>
                  <a:lnTo>
                    <a:pt x="323" y="1684"/>
                  </a:lnTo>
                  <a:lnTo>
                    <a:pt x="275" y="1777"/>
                  </a:lnTo>
                  <a:lnTo>
                    <a:pt x="229" y="1864"/>
                  </a:lnTo>
                  <a:lnTo>
                    <a:pt x="187" y="1943"/>
                  </a:lnTo>
                  <a:lnTo>
                    <a:pt x="148" y="2015"/>
                  </a:lnTo>
                  <a:lnTo>
                    <a:pt x="112" y="2079"/>
                  </a:lnTo>
                  <a:lnTo>
                    <a:pt x="80" y="2135"/>
                  </a:lnTo>
                  <a:lnTo>
                    <a:pt x="53" y="2179"/>
                  </a:lnTo>
                  <a:lnTo>
                    <a:pt x="32" y="2213"/>
                  </a:lnTo>
                  <a:lnTo>
                    <a:pt x="15" y="2234"/>
                  </a:lnTo>
                  <a:lnTo>
                    <a:pt x="5" y="2243"/>
                  </a:lnTo>
                  <a:lnTo>
                    <a:pt x="1" y="2239"/>
                  </a:lnTo>
                  <a:lnTo>
                    <a:pt x="0" y="2217"/>
                  </a:lnTo>
                  <a:lnTo>
                    <a:pt x="2" y="2195"/>
                  </a:lnTo>
                  <a:lnTo>
                    <a:pt x="5" y="2174"/>
                  </a:lnTo>
                  <a:lnTo>
                    <a:pt x="10" y="2153"/>
                  </a:lnTo>
                  <a:lnTo>
                    <a:pt x="15" y="2136"/>
                  </a:lnTo>
                  <a:lnTo>
                    <a:pt x="20" y="2120"/>
                  </a:lnTo>
                  <a:lnTo>
                    <a:pt x="25" y="2110"/>
                  </a:lnTo>
                  <a:lnTo>
                    <a:pt x="30" y="2104"/>
                  </a:lnTo>
                  <a:lnTo>
                    <a:pt x="41" y="2080"/>
                  </a:lnTo>
                  <a:lnTo>
                    <a:pt x="72" y="2013"/>
                  </a:lnTo>
                  <a:lnTo>
                    <a:pt x="121" y="1909"/>
                  </a:lnTo>
                  <a:lnTo>
                    <a:pt x="186" y="1774"/>
                  </a:lnTo>
                  <a:lnTo>
                    <a:pt x="262" y="1614"/>
                  </a:lnTo>
                  <a:lnTo>
                    <a:pt x="347" y="1436"/>
                  </a:lnTo>
                  <a:lnTo>
                    <a:pt x="439" y="1246"/>
                  </a:lnTo>
                  <a:lnTo>
                    <a:pt x="535" y="1049"/>
                  </a:lnTo>
                  <a:lnTo>
                    <a:pt x="631" y="852"/>
                  </a:lnTo>
                  <a:lnTo>
                    <a:pt x="726" y="663"/>
                  </a:lnTo>
                  <a:lnTo>
                    <a:pt x="816" y="484"/>
                  </a:lnTo>
                  <a:lnTo>
                    <a:pt x="899" y="326"/>
                  </a:lnTo>
                  <a:lnTo>
                    <a:pt x="937" y="255"/>
                  </a:lnTo>
                  <a:lnTo>
                    <a:pt x="972" y="191"/>
                  </a:lnTo>
                  <a:lnTo>
                    <a:pt x="1003" y="135"/>
                  </a:lnTo>
                  <a:lnTo>
                    <a:pt x="1031" y="88"/>
                  </a:lnTo>
                  <a:lnTo>
                    <a:pt x="1055" y="50"/>
                  </a:lnTo>
                  <a:lnTo>
                    <a:pt x="1075" y="22"/>
                  </a:lnTo>
                  <a:lnTo>
                    <a:pt x="1090" y="6"/>
                  </a:lnTo>
                  <a:lnTo>
                    <a:pt x="1100" y="0"/>
                  </a:lnTo>
                  <a:close/>
                </a:path>
              </a:pathLst>
            </a:custGeom>
            <a:solidFill>
              <a:srgbClr val="F5F7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5" name="Freeform 57"/>
            <p:cNvSpPr>
              <a:spLocks/>
            </p:cNvSpPr>
            <p:nvPr/>
          </p:nvSpPr>
          <p:spPr bwMode="auto">
            <a:xfrm>
              <a:off x="3040" y="2612"/>
              <a:ext cx="163" cy="242"/>
            </a:xfrm>
            <a:custGeom>
              <a:avLst/>
              <a:gdLst/>
              <a:ahLst/>
              <a:cxnLst>
                <a:cxn ang="0">
                  <a:pos x="1192" y="298"/>
                </a:cxn>
                <a:cxn ang="0">
                  <a:pos x="1173" y="247"/>
                </a:cxn>
                <a:cxn ang="0">
                  <a:pos x="1145" y="200"/>
                </a:cxn>
                <a:cxn ang="0">
                  <a:pos x="1112" y="174"/>
                </a:cxn>
                <a:cxn ang="0">
                  <a:pos x="1073" y="154"/>
                </a:cxn>
                <a:cxn ang="0">
                  <a:pos x="990" y="127"/>
                </a:cxn>
                <a:cxn ang="0">
                  <a:pos x="930" y="107"/>
                </a:cxn>
                <a:cxn ang="0">
                  <a:pos x="898" y="83"/>
                </a:cxn>
                <a:cxn ang="0">
                  <a:pos x="882" y="57"/>
                </a:cxn>
                <a:cxn ang="0">
                  <a:pos x="864" y="34"/>
                </a:cxn>
                <a:cxn ang="0">
                  <a:pos x="833" y="14"/>
                </a:cxn>
                <a:cxn ang="0">
                  <a:pos x="775" y="2"/>
                </a:cxn>
                <a:cxn ang="0">
                  <a:pos x="708" y="1"/>
                </a:cxn>
                <a:cxn ang="0">
                  <a:pos x="637" y="8"/>
                </a:cxn>
                <a:cxn ang="0">
                  <a:pos x="513" y="35"/>
                </a:cxn>
                <a:cxn ang="0">
                  <a:pos x="361" y="79"/>
                </a:cxn>
                <a:cxn ang="0">
                  <a:pos x="211" y="120"/>
                </a:cxn>
                <a:cxn ang="0">
                  <a:pos x="139" y="135"/>
                </a:cxn>
                <a:cxn ang="0">
                  <a:pos x="69" y="142"/>
                </a:cxn>
                <a:cxn ang="0">
                  <a:pos x="20" y="156"/>
                </a:cxn>
                <a:cxn ang="0">
                  <a:pos x="8" y="207"/>
                </a:cxn>
                <a:cxn ang="0">
                  <a:pos x="1" y="261"/>
                </a:cxn>
                <a:cxn ang="0">
                  <a:pos x="1" y="318"/>
                </a:cxn>
                <a:cxn ang="0">
                  <a:pos x="7" y="372"/>
                </a:cxn>
                <a:cxn ang="0">
                  <a:pos x="23" y="419"/>
                </a:cxn>
                <a:cxn ang="0">
                  <a:pos x="38" y="445"/>
                </a:cxn>
                <a:cxn ang="0">
                  <a:pos x="58" y="467"/>
                </a:cxn>
                <a:cxn ang="0">
                  <a:pos x="89" y="490"/>
                </a:cxn>
                <a:cxn ang="0">
                  <a:pos x="143" y="516"/>
                </a:cxn>
                <a:cxn ang="0">
                  <a:pos x="261" y="551"/>
                </a:cxn>
                <a:cxn ang="0">
                  <a:pos x="341" y="579"/>
                </a:cxn>
                <a:cxn ang="0">
                  <a:pos x="428" y="621"/>
                </a:cxn>
                <a:cxn ang="0">
                  <a:pos x="563" y="698"/>
                </a:cxn>
                <a:cxn ang="0">
                  <a:pos x="685" y="780"/>
                </a:cxn>
                <a:cxn ang="0">
                  <a:pos x="779" y="856"/>
                </a:cxn>
                <a:cxn ang="0">
                  <a:pos x="823" y="904"/>
                </a:cxn>
                <a:cxn ang="0">
                  <a:pos x="830" y="923"/>
                </a:cxn>
                <a:cxn ang="0">
                  <a:pos x="840" y="1060"/>
                </a:cxn>
                <a:cxn ang="0">
                  <a:pos x="867" y="1286"/>
                </a:cxn>
                <a:cxn ang="0">
                  <a:pos x="901" y="1544"/>
                </a:cxn>
                <a:cxn ang="0">
                  <a:pos x="930" y="1774"/>
                </a:cxn>
                <a:cxn ang="0">
                  <a:pos x="944" y="1902"/>
                </a:cxn>
                <a:cxn ang="0">
                  <a:pos x="944" y="1935"/>
                </a:cxn>
                <a:cxn ang="0">
                  <a:pos x="951" y="1933"/>
                </a:cxn>
                <a:cxn ang="0">
                  <a:pos x="992" y="1870"/>
                </a:cxn>
                <a:cxn ang="0">
                  <a:pos x="1075" y="1727"/>
                </a:cxn>
                <a:cxn ang="0">
                  <a:pos x="1172" y="1548"/>
                </a:cxn>
                <a:cxn ang="0">
                  <a:pos x="1256" y="1371"/>
                </a:cxn>
                <a:cxn ang="0">
                  <a:pos x="1293" y="1274"/>
                </a:cxn>
                <a:cxn ang="0">
                  <a:pos x="1304" y="1224"/>
                </a:cxn>
                <a:cxn ang="0">
                  <a:pos x="1304" y="1172"/>
                </a:cxn>
                <a:cxn ang="0">
                  <a:pos x="1288" y="1003"/>
                </a:cxn>
                <a:cxn ang="0">
                  <a:pos x="1259" y="787"/>
                </a:cxn>
                <a:cxn ang="0">
                  <a:pos x="1227" y="569"/>
                </a:cxn>
                <a:cxn ang="0">
                  <a:pos x="1203" y="396"/>
                </a:cxn>
              </a:cxnLst>
              <a:rect l="0" t="0" r="r" b="b"/>
              <a:pathLst>
                <a:path w="1305" h="1938">
                  <a:moveTo>
                    <a:pt x="1196" y="327"/>
                  </a:moveTo>
                  <a:lnTo>
                    <a:pt x="1194" y="313"/>
                  </a:lnTo>
                  <a:lnTo>
                    <a:pt x="1192" y="298"/>
                  </a:lnTo>
                  <a:lnTo>
                    <a:pt x="1188" y="286"/>
                  </a:lnTo>
                  <a:lnTo>
                    <a:pt x="1184" y="273"/>
                  </a:lnTo>
                  <a:lnTo>
                    <a:pt x="1173" y="247"/>
                  </a:lnTo>
                  <a:lnTo>
                    <a:pt x="1159" y="221"/>
                  </a:lnTo>
                  <a:lnTo>
                    <a:pt x="1153" y="211"/>
                  </a:lnTo>
                  <a:lnTo>
                    <a:pt x="1145" y="200"/>
                  </a:lnTo>
                  <a:lnTo>
                    <a:pt x="1135" y="190"/>
                  </a:lnTo>
                  <a:lnTo>
                    <a:pt x="1124" y="182"/>
                  </a:lnTo>
                  <a:lnTo>
                    <a:pt x="1112" y="174"/>
                  </a:lnTo>
                  <a:lnTo>
                    <a:pt x="1100" y="167"/>
                  </a:lnTo>
                  <a:lnTo>
                    <a:pt x="1086" y="160"/>
                  </a:lnTo>
                  <a:lnTo>
                    <a:pt x="1073" y="154"/>
                  </a:lnTo>
                  <a:lnTo>
                    <a:pt x="1044" y="144"/>
                  </a:lnTo>
                  <a:lnTo>
                    <a:pt x="1016" y="135"/>
                  </a:lnTo>
                  <a:lnTo>
                    <a:pt x="990" y="127"/>
                  </a:lnTo>
                  <a:lnTo>
                    <a:pt x="965" y="120"/>
                  </a:lnTo>
                  <a:lnTo>
                    <a:pt x="945" y="114"/>
                  </a:lnTo>
                  <a:lnTo>
                    <a:pt x="930" y="107"/>
                  </a:lnTo>
                  <a:lnTo>
                    <a:pt x="917" y="100"/>
                  </a:lnTo>
                  <a:lnTo>
                    <a:pt x="906" y="91"/>
                  </a:lnTo>
                  <a:lnTo>
                    <a:pt x="898" y="83"/>
                  </a:lnTo>
                  <a:lnTo>
                    <a:pt x="892" y="75"/>
                  </a:lnTo>
                  <a:lnTo>
                    <a:pt x="887" y="67"/>
                  </a:lnTo>
                  <a:lnTo>
                    <a:pt x="882" y="57"/>
                  </a:lnTo>
                  <a:lnTo>
                    <a:pt x="877" y="49"/>
                  </a:lnTo>
                  <a:lnTo>
                    <a:pt x="871" y="42"/>
                  </a:lnTo>
                  <a:lnTo>
                    <a:pt x="864" y="34"/>
                  </a:lnTo>
                  <a:lnTo>
                    <a:pt x="856" y="26"/>
                  </a:lnTo>
                  <a:lnTo>
                    <a:pt x="846" y="20"/>
                  </a:lnTo>
                  <a:lnTo>
                    <a:pt x="833" y="14"/>
                  </a:lnTo>
                  <a:lnTo>
                    <a:pt x="817" y="9"/>
                  </a:lnTo>
                  <a:lnTo>
                    <a:pt x="796" y="5"/>
                  </a:lnTo>
                  <a:lnTo>
                    <a:pt x="775" y="2"/>
                  </a:lnTo>
                  <a:lnTo>
                    <a:pt x="753" y="1"/>
                  </a:lnTo>
                  <a:lnTo>
                    <a:pt x="730" y="0"/>
                  </a:lnTo>
                  <a:lnTo>
                    <a:pt x="708" y="1"/>
                  </a:lnTo>
                  <a:lnTo>
                    <a:pt x="684" y="2"/>
                  </a:lnTo>
                  <a:lnTo>
                    <a:pt x="660" y="5"/>
                  </a:lnTo>
                  <a:lnTo>
                    <a:pt x="637" y="8"/>
                  </a:lnTo>
                  <a:lnTo>
                    <a:pt x="612" y="12"/>
                  </a:lnTo>
                  <a:lnTo>
                    <a:pt x="563" y="22"/>
                  </a:lnTo>
                  <a:lnTo>
                    <a:pt x="513" y="35"/>
                  </a:lnTo>
                  <a:lnTo>
                    <a:pt x="463" y="49"/>
                  </a:lnTo>
                  <a:lnTo>
                    <a:pt x="412" y="64"/>
                  </a:lnTo>
                  <a:lnTo>
                    <a:pt x="361" y="79"/>
                  </a:lnTo>
                  <a:lnTo>
                    <a:pt x="311" y="93"/>
                  </a:lnTo>
                  <a:lnTo>
                    <a:pt x="260" y="108"/>
                  </a:lnTo>
                  <a:lnTo>
                    <a:pt x="211" y="120"/>
                  </a:lnTo>
                  <a:lnTo>
                    <a:pt x="186" y="125"/>
                  </a:lnTo>
                  <a:lnTo>
                    <a:pt x="163" y="131"/>
                  </a:lnTo>
                  <a:lnTo>
                    <a:pt x="139" y="135"/>
                  </a:lnTo>
                  <a:lnTo>
                    <a:pt x="115" y="138"/>
                  </a:lnTo>
                  <a:lnTo>
                    <a:pt x="93" y="140"/>
                  </a:lnTo>
                  <a:lnTo>
                    <a:pt x="69" y="142"/>
                  </a:lnTo>
                  <a:lnTo>
                    <a:pt x="47" y="142"/>
                  </a:lnTo>
                  <a:lnTo>
                    <a:pt x="26" y="141"/>
                  </a:lnTo>
                  <a:lnTo>
                    <a:pt x="20" y="156"/>
                  </a:lnTo>
                  <a:lnTo>
                    <a:pt x="15" y="172"/>
                  </a:lnTo>
                  <a:lnTo>
                    <a:pt x="11" y="189"/>
                  </a:lnTo>
                  <a:lnTo>
                    <a:pt x="8" y="207"/>
                  </a:lnTo>
                  <a:lnTo>
                    <a:pt x="5" y="224"/>
                  </a:lnTo>
                  <a:lnTo>
                    <a:pt x="3" y="243"/>
                  </a:lnTo>
                  <a:lnTo>
                    <a:pt x="1" y="261"/>
                  </a:lnTo>
                  <a:lnTo>
                    <a:pt x="0" y="281"/>
                  </a:lnTo>
                  <a:lnTo>
                    <a:pt x="0" y="299"/>
                  </a:lnTo>
                  <a:lnTo>
                    <a:pt x="1" y="318"/>
                  </a:lnTo>
                  <a:lnTo>
                    <a:pt x="2" y="337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11" y="388"/>
                  </a:lnTo>
                  <a:lnTo>
                    <a:pt x="17" y="404"/>
                  </a:lnTo>
                  <a:lnTo>
                    <a:pt x="23" y="419"/>
                  </a:lnTo>
                  <a:lnTo>
                    <a:pt x="28" y="428"/>
                  </a:lnTo>
                  <a:lnTo>
                    <a:pt x="33" y="436"/>
                  </a:lnTo>
                  <a:lnTo>
                    <a:pt x="38" y="445"/>
                  </a:lnTo>
                  <a:lnTo>
                    <a:pt x="44" y="453"/>
                  </a:lnTo>
                  <a:lnTo>
                    <a:pt x="50" y="460"/>
                  </a:lnTo>
                  <a:lnTo>
                    <a:pt x="58" y="467"/>
                  </a:lnTo>
                  <a:lnTo>
                    <a:pt x="65" y="473"/>
                  </a:lnTo>
                  <a:lnTo>
                    <a:pt x="72" y="480"/>
                  </a:lnTo>
                  <a:lnTo>
                    <a:pt x="89" y="490"/>
                  </a:lnTo>
                  <a:lnTo>
                    <a:pt x="106" y="500"/>
                  </a:lnTo>
                  <a:lnTo>
                    <a:pt x="124" y="509"/>
                  </a:lnTo>
                  <a:lnTo>
                    <a:pt x="143" y="516"/>
                  </a:lnTo>
                  <a:lnTo>
                    <a:pt x="182" y="529"/>
                  </a:lnTo>
                  <a:lnTo>
                    <a:pt x="222" y="540"/>
                  </a:lnTo>
                  <a:lnTo>
                    <a:pt x="261" y="551"/>
                  </a:lnTo>
                  <a:lnTo>
                    <a:pt x="298" y="563"/>
                  </a:lnTo>
                  <a:lnTo>
                    <a:pt x="319" y="570"/>
                  </a:lnTo>
                  <a:lnTo>
                    <a:pt x="341" y="579"/>
                  </a:lnTo>
                  <a:lnTo>
                    <a:pt x="362" y="589"/>
                  </a:lnTo>
                  <a:lnTo>
                    <a:pt x="384" y="598"/>
                  </a:lnTo>
                  <a:lnTo>
                    <a:pt x="428" y="621"/>
                  </a:lnTo>
                  <a:lnTo>
                    <a:pt x="473" y="644"/>
                  </a:lnTo>
                  <a:lnTo>
                    <a:pt x="519" y="670"/>
                  </a:lnTo>
                  <a:lnTo>
                    <a:pt x="563" y="698"/>
                  </a:lnTo>
                  <a:lnTo>
                    <a:pt x="606" y="725"/>
                  </a:lnTo>
                  <a:lnTo>
                    <a:pt x="647" y="753"/>
                  </a:lnTo>
                  <a:lnTo>
                    <a:pt x="685" y="780"/>
                  </a:lnTo>
                  <a:lnTo>
                    <a:pt x="720" y="807"/>
                  </a:lnTo>
                  <a:lnTo>
                    <a:pt x="751" y="833"/>
                  </a:lnTo>
                  <a:lnTo>
                    <a:pt x="779" y="856"/>
                  </a:lnTo>
                  <a:lnTo>
                    <a:pt x="800" y="877"/>
                  </a:lnTo>
                  <a:lnTo>
                    <a:pt x="817" y="896"/>
                  </a:lnTo>
                  <a:lnTo>
                    <a:pt x="823" y="904"/>
                  </a:lnTo>
                  <a:lnTo>
                    <a:pt x="827" y="911"/>
                  </a:lnTo>
                  <a:lnTo>
                    <a:pt x="830" y="917"/>
                  </a:lnTo>
                  <a:lnTo>
                    <a:pt x="830" y="923"/>
                  </a:lnTo>
                  <a:lnTo>
                    <a:pt x="831" y="955"/>
                  </a:lnTo>
                  <a:lnTo>
                    <a:pt x="835" y="1001"/>
                  </a:lnTo>
                  <a:lnTo>
                    <a:pt x="840" y="1060"/>
                  </a:lnTo>
                  <a:lnTo>
                    <a:pt x="849" y="1128"/>
                  </a:lnTo>
                  <a:lnTo>
                    <a:pt x="857" y="1204"/>
                  </a:lnTo>
                  <a:lnTo>
                    <a:pt x="867" y="1286"/>
                  </a:lnTo>
                  <a:lnTo>
                    <a:pt x="879" y="1372"/>
                  </a:lnTo>
                  <a:lnTo>
                    <a:pt x="890" y="1458"/>
                  </a:lnTo>
                  <a:lnTo>
                    <a:pt x="901" y="1544"/>
                  </a:lnTo>
                  <a:lnTo>
                    <a:pt x="911" y="1626"/>
                  </a:lnTo>
                  <a:lnTo>
                    <a:pt x="922" y="1704"/>
                  </a:lnTo>
                  <a:lnTo>
                    <a:pt x="930" y="1774"/>
                  </a:lnTo>
                  <a:lnTo>
                    <a:pt x="937" y="1834"/>
                  </a:lnTo>
                  <a:lnTo>
                    <a:pt x="942" y="1883"/>
                  </a:lnTo>
                  <a:lnTo>
                    <a:pt x="944" y="1902"/>
                  </a:lnTo>
                  <a:lnTo>
                    <a:pt x="944" y="1918"/>
                  </a:lnTo>
                  <a:lnTo>
                    <a:pt x="945" y="1929"/>
                  </a:lnTo>
                  <a:lnTo>
                    <a:pt x="944" y="1935"/>
                  </a:lnTo>
                  <a:lnTo>
                    <a:pt x="944" y="1938"/>
                  </a:lnTo>
                  <a:lnTo>
                    <a:pt x="946" y="1937"/>
                  </a:lnTo>
                  <a:lnTo>
                    <a:pt x="951" y="1933"/>
                  </a:lnTo>
                  <a:lnTo>
                    <a:pt x="956" y="1926"/>
                  </a:lnTo>
                  <a:lnTo>
                    <a:pt x="971" y="1903"/>
                  </a:lnTo>
                  <a:lnTo>
                    <a:pt x="992" y="1870"/>
                  </a:lnTo>
                  <a:lnTo>
                    <a:pt x="1016" y="1829"/>
                  </a:lnTo>
                  <a:lnTo>
                    <a:pt x="1044" y="1782"/>
                  </a:lnTo>
                  <a:lnTo>
                    <a:pt x="1075" y="1727"/>
                  </a:lnTo>
                  <a:lnTo>
                    <a:pt x="1107" y="1669"/>
                  </a:lnTo>
                  <a:lnTo>
                    <a:pt x="1140" y="1610"/>
                  </a:lnTo>
                  <a:lnTo>
                    <a:pt x="1172" y="1548"/>
                  </a:lnTo>
                  <a:lnTo>
                    <a:pt x="1203" y="1487"/>
                  </a:lnTo>
                  <a:lnTo>
                    <a:pt x="1230" y="1427"/>
                  </a:lnTo>
                  <a:lnTo>
                    <a:pt x="1256" y="1371"/>
                  </a:lnTo>
                  <a:lnTo>
                    <a:pt x="1277" y="1319"/>
                  </a:lnTo>
                  <a:lnTo>
                    <a:pt x="1286" y="1295"/>
                  </a:lnTo>
                  <a:lnTo>
                    <a:pt x="1293" y="1274"/>
                  </a:lnTo>
                  <a:lnTo>
                    <a:pt x="1298" y="1253"/>
                  </a:lnTo>
                  <a:lnTo>
                    <a:pt x="1303" y="1236"/>
                  </a:lnTo>
                  <a:lnTo>
                    <a:pt x="1304" y="1224"/>
                  </a:lnTo>
                  <a:lnTo>
                    <a:pt x="1305" y="1210"/>
                  </a:lnTo>
                  <a:lnTo>
                    <a:pt x="1305" y="1192"/>
                  </a:lnTo>
                  <a:lnTo>
                    <a:pt x="1304" y="1172"/>
                  </a:lnTo>
                  <a:lnTo>
                    <a:pt x="1301" y="1123"/>
                  </a:lnTo>
                  <a:lnTo>
                    <a:pt x="1296" y="1067"/>
                  </a:lnTo>
                  <a:lnTo>
                    <a:pt x="1288" y="1003"/>
                  </a:lnTo>
                  <a:lnTo>
                    <a:pt x="1280" y="934"/>
                  </a:lnTo>
                  <a:lnTo>
                    <a:pt x="1269" y="862"/>
                  </a:lnTo>
                  <a:lnTo>
                    <a:pt x="1259" y="787"/>
                  </a:lnTo>
                  <a:lnTo>
                    <a:pt x="1249" y="712"/>
                  </a:lnTo>
                  <a:lnTo>
                    <a:pt x="1238" y="639"/>
                  </a:lnTo>
                  <a:lnTo>
                    <a:pt x="1227" y="569"/>
                  </a:lnTo>
                  <a:lnTo>
                    <a:pt x="1218" y="504"/>
                  </a:lnTo>
                  <a:lnTo>
                    <a:pt x="1210" y="447"/>
                  </a:lnTo>
                  <a:lnTo>
                    <a:pt x="1203" y="396"/>
                  </a:lnTo>
                  <a:lnTo>
                    <a:pt x="1198" y="356"/>
                  </a:lnTo>
                  <a:lnTo>
                    <a:pt x="1196" y="327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6" name="Freeform 58"/>
            <p:cNvSpPr>
              <a:spLocks/>
            </p:cNvSpPr>
            <p:nvPr/>
          </p:nvSpPr>
          <p:spPr bwMode="auto">
            <a:xfrm>
              <a:off x="3135" y="2638"/>
              <a:ext cx="42" cy="80"/>
            </a:xfrm>
            <a:custGeom>
              <a:avLst/>
              <a:gdLst/>
              <a:ahLst/>
              <a:cxnLst>
                <a:cxn ang="0">
                  <a:pos x="327" y="0"/>
                </a:cxn>
                <a:cxn ang="0">
                  <a:pos x="329" y="2"/>
                </a:cxn>
                <a:cxn ang="0">
                  <a:pos x="330" y="4"/>
                </a:cxn>
                <a:cxn ang="0">
                  <a:pos x="331" y="8"/>
                </a:cxn>
                <a:cxn ang="0">
                  <a:pos x="332" y="12"/>
                </a:cxn>
                <a:cxn ang="0">
                  <a:pos x="334" y="22"/>
                </a:cxn>
                <a:cxn ang="0">
                  <a:pos x="332" y="37"/>
                </a:cxn>
                <a:cxn ang="0">
                  <a:pos x="330" y="54"/>
                </a:cxn>
                <a:cxn ang="0">
                  <a:pos x="326" y="76"/>
                </a:cxn>
                <a:cxn ang="0">
                  <a:pos x="321" y="100"/>
                </a:cxn>
                <a:cxn ang="0">
                  <a:pos x="314" y="125"/>
                </a:cxn>
                <a:cxn ang="0">
                  <a:pos x="306" y="155"/>
                </a:cxn>
                <a:cxn ang="0">
                  <a:pos x="295" y="187"/>
                </a:cxn>
                <a:cxn ang="0">
                  <a:pos x="284" y="221"/>
                </a:cxn>
                <a:cxn ang="0">
                  <a:pos x="271" y="257"/>
                </a:cxn>
                <a:cxn ang="0">
                  <a:pos x="256" y="296"/>
                </a:cxn>
                <a:cxn ang="0">
                  <a:pos x="240" y="337"/>
                </a:cxn>
                <a:cxn ang="0">
                  <a:pos x="221" y="379"/>
                </a:cxn>
                <a:cxn ang="0">
                  <a:pos x="202" y="423"/>
                </a:cxn>
                <a:cxn ang="0">
                  <a:pos x="195" y="432"/>
                </a:cxn>
                <a:cxn ang="0">
                  <a:pos x="175" y="459"/>
                </a:cxn>
                <a:cxn ang="0">
                  <a:pos x="147" y="495"/>
                </a:cxn>
                <a:cxn ang="0">
                  <a:pos x="114" y="536"/>
                </a:cxn>
                <a:cxn ang="0">
                  <a:pos x="80" y="578"/>
                </a:cxn>
                <a:cxn ang="0">
                  <a:pos x="50" y="613"/>
                </a:cxn>
                <a:cxn ang="0">
                  <a:pos x="36" y="627"/>
                </a:cxn>
                <a:cxn ang="0">
                  <a:pos x="24" y="636"/>
                </a:cxn>
                <a:cxn ang="0">
                  <a:pos x="20" y="640"/>
                </a:cxn>
                <a:cxn ang="0">
                  <a:pos x="16" y="642"/>
                </a:cxn>
                <a:cxn ang="0">
                  <a:pos x="13" y="644"/>
                </a:cxn>
                <a:cxn ang="0">
                  <a:pos x="9" y="642"/>
                </a:cxn>
                <a:cxn ang="0">
                  <a:pos x="2" y="640"/>
                </a:cxn>
                <a:cxn ang="0">
                  <a:pos x="0" y="638"/>
                </a:cxn>
                <a:cxn ang="0">
                  <a:pos x="2" y="633"/>
                </a:cxn>
                <a:cxn ang="0">
                  <a:pos x="9" y="622"/>
                </a:cxn>
                <a:cxn ang="0">
                  <a:pos x="24" y="599"/>
                </a:cxn>
                <a:cxn ang="0">
                  <a:pos x="44" y="562"/>
                </a:cxn>
                <a:cxn ang="0">
                  <a:pos x="58" y="536"/>
                </a:cxn>
                <a:cxn ang="0">
                  <a:pos x="73" y="507"/>
                </a:cxn>
                <a:cxn ang="0">
                  <a:pos x="90" y="470"/>
                </a:cxn>
                <a:cxn ang="0">
                  <a:pos x="109" y="429"/>
                </a:cxn>
                <a:cxn ang="0">
                  <a:pos x="149" y="342"/>
                </a:cxn>
                <a:cxn ang="0">
                  <a:pos x="186" y="259"/>
                </a:cxn>
                <a:cxn ang="0">
                  <a:pos x="220" y="185"/>
                </a:cxn>
                <a:cxn ang="0">
                  <a:pos x="250" y="121"/>
                </a:cxn>
                <a:cxn ang="0">
                  <a:pos x="265" y="92"/>
                </a:cxn>
                <a:cxn ang="0">
                  <a:pos x="277" y="68"/>
                </a:cxn>
                <a:cxn ang="0">
                  <a:pos x="288" y="47"/>
                </a:cxn>
                <a:cxn ang="0">
                  <a:pos x="299" y="30"/>
                </a:cxn>
                <a:cxn ang="0">
                  <a:pos x="308" y="15"/>
                </a:cxn>
                <a:cxn ang="0">
                  <a:pos x="316" y="6"/>
                </a:cxn>
                <a:cxn ang="0">
                  <a:pos x="319" y="3"/>
                </a:cxn>
                <a:cxn ang="0">
                  <a:pos x="322" y="1"/>
                </a:cxn>
                <a:cxn ang="0">
                  <a:pos x="324" y="0"/>
                </a:cxn>
                <a:cxn ang="0">
                  <a:pos x="327" y="0"/>
                </a:cxn>
              </a:cxnLst>
              <a:rect l="0" t="0" r="r" b="b"/>
              <a:pathLst>
                <a:path w="334" h="644">
                  <a:moveTo>
                    <a:pt x="327" y="0"/>
                  </a:moveTo>
                  <a:lnTo>
                    <a:pt x="329" y="2"/>
                  </a:lnTo>
                  <a:lnTo>
                    <a:pt x="330" y="4"/>
                  </a:lnTo>
                  <a:lnTo>
                    <a:pt x="331" y="8"/>
                  </a:lnTo>
                  <a:lnTo>
                    <a:pt x="332" y="12"/>
                  </a:lnTo>
                  <a:lnTo>
                    <a:pt x="334" y="22"/>
                  </a:lnTo>
                  <a:lnTo>
                    <a:pt x="332" y="37"/>
                  </a:lnTo>
                  <a:lnTo>
                    <a:pt x="330" y="54"/>
                  </a:lnTo>
                  <a:lnTo>
                    <a:pt x="326" y="76"/>
                  </a:lnTo>
                  <a:lnTo>
                    <a:pt x="321" y="100"/>
                  </a:lnTo>
                  <a:lnTo>
                    <a:pt x="314" y="125"/>
                  </a:lnTo>
                  <a:lnTo>
                    <a:pt x="306" y="155"/>
                  </a:lnTo>
                  <a:lnTo>
                    <a:pt x="295" y="187"/>
                  </a:lnTo>
                  <a:lnTo>
                    <a:pt x="284" y="221"/>
                  </a:lnTo>
                  <a:lnTo>
                    <a:pt x="271" y="257"/>
                  </a:lnTo>
                  <a:lnTo>
                    <a:pt x="256" y="296"/>
                  </a:lnTo>
                  <a:lnTo>
                    <a:pt x="240" y="337"/>
                  </a:lnTo>
                  <a:lnTo>
                    <a:pt x="221" y="379"/>
                  </a:lnTo>
                  <a:lnTo>
                    <a:pt x="202" y="423"/>
                  </a:lnTo>
                  <a:lnTo>
                    <a:pt x="195" y="432"/>
                  </a:lnTo>
                  <a:lnTo>
                    <a:pt x="175" y="459"/>
                  </a:lnTo>
                  <a:lnTo>
                    <a:pt x="147" y="495"/>
                  </a:lnTo>
                  <a:lnTo>
                    <a:pt x="114" y="536"/>
                  </a:lnTo>
                  <a:lnTo>
                    <a:pt x="80" y="578"/>
                  </a:lnTo>
                  <a:lnTo>
                    <a:pt x="50" y="613"/>
                  </a:lnTo>
                  <a:lnTo>
                    <a:pt x="36" y="627"/>
                  </a:lnTo>
                  <a:lnTo>
                    <a:pt x="24" y="636"/>
                  </a:lnTo>
                  <a:lnTo>
                    <a:pt x="20" y="640"/>
                  </a:lnTo>
                  <a:lnTo>
                    <a:pt x="16" y="642"/>
                  </a:lnTo>
                  <a:lnTo>
                    <a:pt x="13" y="644"/>
                  </a:lnTo>
                  <a:lnTo>
                    <a:pt x="9" y="642"/>
                  </a:lnTo>
                  <a:lnTo>
                    <a:pt x="2" y="640"/>
                  </a:lnTo>
                  <a:lnTo>
                    <a:pt x="0" y="638"/>
                  </a:lnTo>
                  <a:lnTo>
                    <a:pt x="2" y="633"/>
                  </a:lnTo>
                  <a:lnTo>
                    <a:pt x="9" y="622"/>
                  </a:lnTo>
                  <a:lnTo>
                    <a:pt x="24" y="599"/>
                  </a:lnTo>
                  <a:lnTo>
                    <a:pt x="44" y="562"/>
                  </a:lnTo>
                  <a:lnTo>
                    <a:pt x="58" y="536"/>
                  </a:lnTo>
                  <a:lnTo>
                    <a:pt x="73" y="507"/>
                  </a:lnTo>
                  <a:lnTo>
                    <a:pt x="90" y="470"/>
                  </a:lnTo>
                  <a:lnTo>
                    <a:pt x="109" y="429"/>
                  </a:lnTo>
                  <a:lnTo>
                    <a:pt x="149" y="342"/>
                  </a:lnTo>
                  <a:lnTo>
                    <a:pt x="186" y="259"/>
                  </a:lnTo>
                  <a:lnTo>
                    <a:pt x="220" y="185"/>
                  </a:lnTo>
                  <a:lnTo>
                    <a:pt x="250" y="121"/>
                  </a:lnTo>
                  <a:lnTo>
                    <a:pt x="265" y="92"/>
                  </a:lnTo>
                  <a:lnTo>
                    <a:pt x="277" y="68"/>
                  </a:lnTo>
                  <a:lnTo>
                    <a:pt x="288" y="47"/>
                  </a:lnTo>
                  <a:lnTo>
                    <a:pt x="299" y="30"/>
                  </a:lnTo>
                  <a:lnTo>
                    <a:pt x="308" y="15"/>
                  </a:lnTo>
                  <a:lnTo>
                    <a:pt x="316" y="6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4" y="0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D76E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7" name="Freeform 59"/>
            <p:cNvSpPr>
              <a:spLocks/>
            </p:cNvSpPr>
            <p:nvPr/>
          </p:nvSpPr>
          <p:spPr bwMode="auto">
            <a:xfrm>
              <a:off x="2863" y="2629"/>
              <a:ext cx="168" cy="306"/>
            </a:xfrm>
            <a:custGeom>
              <a:avLst/>
              <a:gdLst/>
              <a:ahLst/>
              <a:cxnLst>
                <a:cxn ang="0">
                  <a:pos x="54" y="1104"/>
                </a:cxn>
                <a:cxn ang="0">
                  <a:pos x="32" y="1126"/>
                </a:cxn>
                <a:cxn ang="0">
                  <a:pos x="18" y="1159"/>
                </a:cxn>
                <a:cxn ang="0">
                  <a:pos x="11" y="1232"/>
                </a:cxn>
                <a:cxn ang="0">
                  <a:pos x="5" y="1379"/>
                </a:cxn>
                <a:cxn ang="0">
                  <a:pos x="1" y="1566"/>
                </a:cxn>
                <a:cxn ang="0">
                  <a:pos x="1" y="1763"/>
                </a:cxn>
                <a:cxn ang="0">
                  <a:pos x="9" y="1936"/>
                </a:cxn>
                <a:cxn ang="0">
                  <a:pos x="24" y="2061"/>
                </a:cxn>
                <a:cxn ang="0">
                  <a:pos x="35" y="2105"/>
                </a:cxn>
                <a:cxn ang="0">
                  <a:pos x="47" y="2138"/>
                </a:cxn>
                <a:cxn ang="0">
                  <a:pos x="62" y="2164"/>
                </a:cxn>
                <a:cxn ang="0">
                  <a:pos x="81" y="2182"/>
                </a:cxn>
                <a:cxn ang="0">
                  <a:pos x="103" y="2197"/>
                </a:cxn>
                <a:cxn ang="0">
                  <a:pos x="153" y="2217"/>
                </a:cxn>
                <a:cxn ang="0">
                  <a:pos x="232" y="2247"/>
                </a:cxn>
                <a:cxn ang="0">
                  <a:pos x="304" y="2281"/>
                </a:cxn>
                <a:cxn ang="0">
                  <a:pos x="406" y="2341"/>
                </a:cxn>
                <a:cxn ang="0">
                  <a:pos x="552" y="2425"/>
                </a:cxn>
                <a:cxn ang="0">
                  <a:pos x="588" y="2441"/>
                </a:cxn>
                <a:cxn ang="0">
                  <a:pos x="597" y="2440"/>
                </a:cxn>
                <a:cxn ang="0">
                  <a:pos x="596" y="2301"/>
                </a:cxn>
                <a:cxn ang="0">
                  <a:pos x="592" y="2099"/>
                </a:cxn>
                <a:cxn ang="0">
                  <a:pos x="587" y="1877"/>
                </a:cxn>
                <a:cxn ang="0">
                  <a:pos x="588" y="1676"/>
                </a:cxn>
                <a:cxn ang="0">
                  <a:pos x="595" y="1551"/>
                </a:cxn>
                <a:cxn ang="0">
                  <a:pos x="604" y="1508"/>
                </a:cxn>
                <a:cxn ang="0">
                  <a:pos x="699" y="1394"/>
                </a:cxn>
                <a:cxn ang="0">
                  <a:pos x="876" y="1178"/>
                </a:cxn>
                <a:cxn ang="0">
                  <a:pos x="986" y="1034"/>
                </a:cxn>
                <a:cxn ang="0">
                  <a:pos x="1051" y="923"/>
                </a:cxn>
                <a:cxn ang="0">
                  <a:pos x="1108" y="799"/>
                </a:cxn>
                <a:cxn ang="0">
                  <a:pos x="1161" y="667"/>
                </a:cxn>
                <a:cxn ang="0">
                  <a:pos x="1206" y="534"/>
                </a:cxn>
                <a:cxn ang="0">
                  <a:pos x="1244" y="405"/>
                </a:cxn>
                <a:cxn ang="0">
                  <a:pos x="1302" y="178"/>
                </a:cxn>
                <a:cxn ang="0">
                  <a:pos x="1333" y="32"/>
                </a:cxn>
                <a:cxn ang="0">
                  <a:pos x="1295" y="12"/>
                </a:cxn>
                <a:cxn ang="0">
                  <a:pos x="1157" y="73"/>
                </a:cxn>
                <a:cxn ang="0">
                  <a:pos x="1014" y="163"/>
                </a:cxn>
                <a:cxn ang="0">
                  <a:pos x="869" y="276"/>
                </a:cxn>
                <a:cxn ang="0">
                  <a:pos x="726" y="404"/>
                </a:cxn>
                <a:cxn ang="0">
                  <a:pos x="587" y="538"/>
                </a:cxn>
                <a:cxn ang="0">
                  <a:pos x="456" y="675"/>
                </a:cxn>
                <a:cxn ang="0">
                  <a:pos x="268" y="883"/>
                </a:cxn>
                <a:cxn ang="0">
                  <a:pos x="128" y="1037"/>
                </a:cxn>
                <a:cxn ang="0">
                  <a:pos x="75" y="1090"/>
                </a:cxn>
              </a:cxnLst>
              <a:rect l="0" t="0" r="r" b="b"/>
              <a:pathLst>
                <a:path w="1339" h="2442">
                  <a:moveTo>
                    <a:pt x="75" y="1090"/>
                  </a:moveTo>
                  <a:lnTo>
                    <a:pt x="63" y="1097"/>
                  </a:lnTo>
                  <a:lnTo>
                    <a:pt x="54" y="1104"/>
                  </a:lnTo>
                  <a:lnTo>
                    <a:pt x="46" y="1110"/>
                  </a:lnTo>
                  <a:lnTo>
                    <a:pt x="39" y="1117"/>
                  </a:lnTo>
                  <a:lnTo>
                    <a:pt x="32" y="1126"/>
                  </a:lnTo>
                  <a:lnTo>
                    <a:pt x="27" y="1135"/>
                  </a:lnTo>
                  <a:lnTo>
                    <a:pt x="22" y="1146"/>
                  </a:lnTo>
                  <a:lnTo>
                    <a:pt x="18" y="1159"/>
                  </a:lnTo>
                  <a:lnTo>
                    <a:pt x="16" y="1173"/>
                  </a:lnTo>
                  <a:lnTo>
                    <a:pt x="14" y="1198"/>
                  </a:lnTo>
                  <a:lnTo>
                    <a:pt x="11" y="1232"/>
                  </a:lnTo>
                  <a:lnTo>
                    <a:pt x="9" y="1274"/>
                  </a:lnTo>
                  <a:lnTo>
                    <a:pt x="7" y="1323"/>
                  </a:lnTo>
                  <a:lnTo>
                    <a:pt x="5" y="1379"/>
                  </a:lnTo>
                  <a:lnTo>
                    <a:pt x="3" y="1439"/>
                  </a:lnTo>
                  <a:lnTo>
                    <a:pt x="2" y="1502"/>
                  </a:lnTo>
                  <a:lnTo>
                    <a:pt x="1" y="1566"/>
                  </a:lnTo>
                  <a:lnTo>
                    <a:pt x="0" y="1632"/>
                  </a:lnTo>
                  <a:lnTo>
                    <a:pt x="1" y="1698"/>
                  </a:lnTo>
                  <a:lnTo>
                    <a:pt x="1" y="1763"/>
                  </a:lnTo>
                  <a:lnTo>
                    <a:pt x="3" y="1825"/>
                  </a:lnTo>
                  <a:lnTo>
                    <a:pt x="5" y="1883"/>
                  </a:lnTo>
                  <a:lnTo>
                    <a:pt x="9" y="1936"/>
                  </a:lnTo>
                  <a:lnTo>
                    <a:pt x="13" y="1983"/>
                  </a:lnTo>
                  <a:lnTo>
                    <a:pt x="18" y="2025"/>
                  </a:lnTo>
                  <a:lnTo>
                    <a:pt x="24" y="2061"/>
                  </a:lnTo>
                  <a:lnTo>
                    <a:pt x="27" y="2077"/>
                  </a:lnTo>
                  <a:lnTo>
                    <a:pt x="30" y="2092"/>
                  </a:lnTo>
                  <a:lnTo>
                    <a:pt x="35" y="2105"/>
                  </a:lnTo>
                  <a:lnTo>
                    <a:pt x="38" y="2117"/>
                  </a:lnTo>
                  <a:lnTo>
                    <a:pt x="42" y="2129"/>
                  </a:lnTo>
                  <a:lnTo>
                    <a:pt x="47" y="2138"/>
                  </a:lnTo>
                  <a:lnTo>
                    <a:pt x="51" y="2147"/>
                  </a:lnTo>
                  <a:lnTo>
                    <a:pt x="57" y="2156"/>
                  </a:lnTo>
                  <a:lnTo>
                    <a:pt x="62" y="2164"/>
                  </a:lnTo>
                  <a:lnTo>
                    <a:pt x="68" y="2170"/>
                  </a:lnTo>
                  <a:lnTo>
                    <a:pt x="75" y="2177"/>
                  </a:lnTo>
                  <a:lnTo>
                    <a:pt x="81" y="2182"/>
                  </a:lnTo>
                  <a:lnTo>
                    <a:pt x="88" y="2188"/>
                  </a:lnTo>
                  <a:lnTo>
                    <a:pt x="96" y="2193"/>
                  </a:lnTo>
                  <a:lnTo>
                    <a:pt x="103" y="2197"/>
                  </a:lnTo>
                  <a:lnTo>
                    <a:pt x="113" y="2201"/>
                  </a:lnTo>
                  <a:lnTo>
                    <a:pt x="131" y="2209"/>
                  </a:lnTo>
                  <a:lnTo>
                    <a:pt x="153" y="2217"/>
                  </a:lnTo>
                  <a:lnTo>
                    <a:pt x="177" y="2226"/>
                  </a:lnTo>
                  <a:lnTo>
                    <a:pt x="202" y="2236"/>
                  </a:lnTo>
                  <a:lnTo>
                    <a:pt x="232" y="2247"/>
                  </a:lnTo>
                  <a:lnTo>
                    <a:pt x="264" y="2261"/>
                  </a:lnTo>
                  <a:lnTo>
                    <a:pt x="282" y="2270"/>
                  </a:lnTo>
                  <a:lnTo>
                    <a:pt x="304" y="2281"/>
                  </a:lnTo>
                  <a:lnTo>
                    <a:pt x="328" y="2295"/>
                  </a:lnTo>
                  <a:lnTo>
                    <a:pt x="352" y="2309"/>
                  </a:lnTo>
                  <a:lnTo>
                    <a:pt x="406" y="2341"/>
                  </a:lnTo>
                  <a:lnTo>
                    <a:pt x="459" y="2373"/>
                  </a:lnTo>
                  <a:lnTo>
                    <a:pt x="510" y="2402"/>
                  </a:lnTo>
                  <a:lnTo>
                    <a:pt x="552" y="2425"/>
                  </a:lnTo>
                  <a:lnTo>
                    <a:pt x="569" y="2434"/>
                  </a:lnTo>
                  <a:lnTo>
                    <a:pt x="583" y="2439"/>
                  </a:lnTo>
                  <a:lnTo>
                    <a:pt x="588" y="2441"/>
                  </a:lnTo>
                  <a:lnTo>
                    <a:pt x="592" y="2442"/>
                  </a:lnTo>
                  <a:lnTo>
                    <a:pt x="595" y="2441"/>
                  </a:lnTo>
                  <a:lnTo>
                    <a:pt x="597" y="2440"/>
                  </a:lnTo>
                  <a:lnTo>
                    <a:pt x="597" y="2403"/>
                  </a:lnTo>
                  <a:lnTo>
                    <a:pt x="597" y="2356"/>
                  </a:lnTo>
                  <a:lnTo>
                    <a:pt x="596" y="2301"/>
                  </a:lnTo>
                  <a:lnTo>
                    <a:pt x="595" y="2238"/>
                  </a:lnTo>
                  <a:lnTo>
                    <a:pt x="593" y="2171"/>
                  </a:lnTo>
                  <a:lnTo>
                    <a:pt x="592" y="2099"/>
                  </a:lnTo>
                  <a:lnTo>
                    <a:pt x="590" y="2026"/>
                  </a:lnTo>
                  <a:lnTo>
                    <a:pt x="588" y="1951"/>
                  </a:lnTo>
                  <a:lnTo>
                    <a:pt x="587" y="1877"/>
                  </a:lnTo>
                  <a:lnTo>
                    <a:pt x="586" y="1805"/>
                  </a:lnTo>
                  <a:lnTo>
                    <a:pt x="587" y="1737"/>
                  </a:lnTo>
                  <a:lnTo>
                    <a:pt x="588" y="1676"/>
                  </a:lnTo>
                  <a:lnTo>
                    <a:pt x="590" y="1619"/>
                  </a:lnTo>
                  <a:lnTo>
                    <a:pt x="593" y="1572"/>
                  </a:lnTo>
                  <a:lnTo>
                    <a:pt x="595" y="1551"/>
                  </a:lnTo>
                  <a:lnTo>
                    <a:pt x="597" y="1533"/>
                  </a:lnTo>
                  <a:lnTo>
                    <a:pt x="600" y="1519"/>
                  </a:lnTo>
                  <a:lnTo>
                    <a:pt x="604" y="1508"/>
                  </a:lnTo>
                  <a:lnTo>
                    <a:pt x="617" y="1492"/>
                  </a:lnTo>
                  <a:lnTo>
                    <a:pt x="650" y="1452"/>
                  </a:lnTo>
                  <a:lnTo>
                    <a:pt x="699" y="1394"/>
                  </a:lnTo>
                  <a:lnTo>
                    <a:pt x="757" y="1324"/>
                  </a:lnTo>
                  <a:lnTo>
                    <a:pt x="817" y="1250"/>
                  </a:lnTo>
                  <a:lnTo>
                    <a:pt x="876" y="1178"/>
                  </a:lnTo>
                  <a:lnTo>
                    <a:pt x="926" y="1115"/>
                  </a:lnTo>
                  <a:lnTo>
                    <a:pt x="962" y="1068"/>
                  </a:lnTo>
                  <a:lnTo>
                    <a:pt x="986" y="1034"/>
                  </a:lnTo>
                  <a:lnTo>
                    <a:pt x="1008" y="999"/>
                  </a:lnTo>
                  <a:lnTo>
                    <a:pt x="1029" y="962"/>
                  </a:lnTo>
                  <a:lnTo>
                    <a:pt x="1051" y="923"/>
                  </a:lnTo>
                  <a:lnTo>
                    <a:pt x="1070" y="883"/>
                  </a:lnTo>
                  <a:lnTo>
                    <a:pt x="1090" y="841"/>
                  </a:lnTo>
                  <a:lnTo>
                    <a:pt x="1108" y="799"/>
                  </a:lnTo>
                  <a:lnTo>
                    <a:pt x="1127" y="756"/>
                  </a:lnTo>
                  <a:lnTo>
                    <a:pt x="1144" y="712"/>
                  </a:lnTo>
                  <a:lnTo>
                    <a:pt x="1161" y="667"/>
                  </a:lnTo>
                  <a:lnTo>
                    <a:pt x="1176" y="623"/>
                  </a:lnTo>
                  <a:lnTo>
                    <a:pt x="1192" y="579"/>
                  </a:lnTo>
                  <a:lnTo>
                    <a:pt x="1206" y="534"/>
                  </a:lnTo>
                  <a:lnTo>
                    <a:pt x="1220" y="490"/>
                  </a:lnTo>
                  <a:lnTo>
                    <a:pt x="1232" y="447"/>
                  </a:lnTo>
                  <a:lnTo>
                    <a:pt x="1244" y="405"/>
                  </a:lnTo>
                  <a:lnTo>
                    <a:pt x="1267" y="323"/>
                  </a:lnTo>
                  <a:lnTo>
                    <a:pt x="1285" y="247"/>
                  </a:lnTo>
                  <a:lnTo>
                    <a:pt x="1302" y="178"/>
                  </a:lnTo>
                  <a:lnTo>
                    <a:pt x="1315" y="118"/>
                  </a:lnTo>
                  <a:lnTo>
                    <a:pt x="1326" y="69"/>
                  </a:lnTo>
                  <a:lnTo>
                    <a:pt x="1333" y="32"/>
                  </a:lnTo>
                  <a:lnTo>
                    <a:pt x="1338" y="8"/>
                  </a:lnTo>
                  <a:lnTo>
                    <a:pt x="1339" y="0"/>
                  </a:lnTo>
                  <a:lnTo>
                    <a:pt x="1295" y="12"/>
                  </a:lnTo>
                  <a:lnTo>
                    <a:pt x="1249" y="29"/>
                  </a:lnTo>
                  <a:lnTo>
                    <a:pt x="1204" y="48"/>
                  </a:lnTo>
                  <a:lnTo>
                    <a:pt x="1157" y="73"/>
                  </a:lnTo>
                  <a:lnTo>
                    <a:pt x="1110" y="100"/>
                  </a:lnTo>
                  <a:lnTo>
                    <a:pt x="1062" y="130"/>
                  </a:lnTo>
                  <a:lnTo>
                    <a:pt x="1014" y="163"/>
                  </a:lnTo>
                  <a:lnTo>
                    <a:pt x="966" y="198"/>
                  </a:lnTo>
                  <a:lnTo>
                    <a:pt x="917" y="236"/>
                  </a:lnTo>
                  <a:lnTo>
                    <a:pt x="869" y="276"/>
                  </a:lnTo>
                  <a:lnTo>
                    <a:pt x="820" y="317"/>
                  </a:lnTo>
                  <a:lnTo>
                    <a:pt x="773" y="359"/>
                  </a:lnTo>
                  <a:lnTo>
                    <a:pt x="726" y="404"/>
                  </a:lnTo>
                  <a:lnTo>
                    <a:pt x="678" y="448"/>
                  </a:lnTo>
                  <a:lnTo>
                    <a:pt x="632" y="493"/>
                  </a:lnTo>
                  <a:lnTo>
                    <a:pt x="587" y="538"/>
                  </a:lnTo>
                  <a:lnTo>
                    <a:pt x="542" y="585"/>
                  </a:lnTo>
                  <a:lnTo>
                    <a:pt x="498" y="630"/>
                  </a:lnTo>
                  <a:lnTo>
                    <a:pt x="456" y="675"/>
                  </a:lnTo>
                  <a:lnTo>
                    <a:pt x="415" y="720"/>
                  </a:lnTo>
                  <a:lnTo>
                    <a:pt x="338" y="804"/>
                  </a:lnTo>
                  <a:lnTo>
                    <a:pt x="268" y="883"/>
                  </a:lnTo>
                  <a:lnTo>
                    <a:pt x="205" y="953"/>
                  </a:lnTo>
                  <a:lnTo>
                    <a:pt x="151" y="1012"/>
                  </a:lnTo>
                  <a:lnTo>
                    <a:pt x="128" y="1037"/>
                  </a:lnTo>
                  <a:lnTo>
                    <a:pt x="108" y="1059"/>
                  </a:lnTo>
                  <a:lnTo>
                    <a:pt x="89" y="1076"/>
                  </a:lnTo>
                  <a:lnTo>
                    <a:pt x="75" y="1090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8" name="Freeform 60"/>
            <p:cNvSpPr>
              <a:spLocks/>
            </p:cNvSpPr>
            <p:nvPr/>
          </p:nvSpPr>
          <p:spPr bwMode="auto">
            <a:xfrm>
              <a:off x="2866" y="2888"/>
              <a:ext cx="77" cy="49"/>
            </a:xfrm>
            <a:custGeom>
              <a:avLst/>
              <a:gdLst/>
              <a:ahLst/>
              <a:cxnLst>
                <a:cxn ang="0">
                  <a:pos x="243" y="211"/>
                </a:cxn>
                <a:cxn ang="0">
                  <a:pos x="284" y="232"/>
                </a:cxn>
                <a:cxn ang="0">
                  <a:pos x="338" y="259"/>
                </a:cxn>
                <a:cxn ang="0">
                  <a:pos x="397" y="290"/>
                </a:cxn>
                <a:cxn ang="0">
                  <a:pos x="457" y="320"/>
                </a:cxn>
                <a:cxn ang="0">
                  <a:pos x="515" y="349"/>
                </a:cxn>
                <a:cxn ang="0">
                  <a:pos x="563" y="372"/>
                </a:cxn>
                <a:cxn ang="0">
                  <a:pos x="581" y="380"/>
                </a:cxn>
                <a:cxn ang="0">
                  <a:pos x="597" y="385"/>
                </a:cxn>
                <a:cxn ang="0">
                  <a:pos x="603" y="387"/>
                </a:cxn>
                <a:cxn ang="0">
                  <a:pos x="607" y="387"/>
                </a:cxn>
                <a:cxn ang="0">
                  <a:pos x="610" y="387"/>
                </a:cxn>
                <a:cxn ang="0">
                  <a:pos x="612" y="386"/>
                </a:cxn>
                <a:cxn ang="0">
                  <a:pos x="612" y="382"/>
                </a:cxn>
                <a:cxn ang="0">
                  <a:pos x="611" y="377"/>
                </a:cxn>
                <a:cxn ang="0">
                  <a:pos x="609" y="373"/>
                </a:cxn>
                <a:cxn ang="0">
                  <a:pos x="607" y="368"/>
                </a:cxn>
                <a:cxn ang="0">
                  <a:pos x="602" y="358"/>
                </a:cxn>
                <a:cxn ang="0">
                  <a:pos x="595" y="346"/>
                </a:cxn>
                <a:cxn ang="0">
                  <a:pos x="589" y="335"/>
                </a:cxn>
                <a:cxn ang="0">
                  <a:pos x="582" y="322"/>
                </a:cxn>
                <a:cxn ang="0">
                  <a:pos x="580" y="315"/>
                </a:cxn>
                <a:cxn ang="0">
                  <a:pos x="578" y="308"/>
                </a:cxn>
                <a:cxn ang="0">
                  <a:pos x="577" y="301"/>
                </a:cxn>
                <a:cxn ang="0">
                  <a:pos x="576" y="294"/>
                </a:cxn>
                <a:cxn ang="0">
                  <a:pos x="0" y="0"/>
                </a:cxn>
                <a:cxn ang="0">
                  <a:pos x="5" y="30"/>
                </a:cxn>
                <a:cxn ang="0">
                  <a:pos x="11" y="55"/>
                </a:cxn>
                <a:cxn ang="0">
                  <a:pos x="16" y="76"/>
                </a:cxn>
                <a:cxn ang="0">
                  <a:pos x="23" y="94"/>
                </a:cxn>
                <a:cxn ang="0">
                  <a:pos x="27" y="102"/>
                </a:cxn>
                <a:cxn ang="0">
                  <a:pos x="31" y="109"/>
                </a:cxn>
                <a:cxn ang="0">
                  <a:pos x="35" y="116"/>
                </a:cxn>
                <a:cxn ang="0">
                  <a:pos x="39" y="122"/>
                </a:cxn>
                <a:cxn ang="0">
                  <a:pos x="44" y="127"/>
                </a:cxn>
                <a:cxn ang="0">
                  <a:pos x="51" y="131"/>
                </a:cxn>
                <a:cxn ang="0">
                  <a:pos x="56" y="136"/>
                </a:cxn>
                <a:cxn ang="0">
                  <a:pos x="63" y="140"/>
                </a:cxn>
                <a:cxn ang="0">
                  <a:pos x="76" y="147"/>
                </a:cxn>
                <a:cxn ang="0">
                  <a:pos x="93" y="155"/>
                </a:cxn>
                <a:cxn ang="0">
                  <a:pos x="111" y="162"/>
                </a:cxn>
                <a:cxn ang="0">
                  <a:pos x="132" y="169"/>
                </a:cxn>
                <a:cxn ang="0">
                  <a:pos x="156" y="177"/>
                </a:cxn>
                <a:cxn ang="0">
                  <a:pos x="181" y="187"/>
                </a:cxn>
                <a:cxn ang="0">
                  <a:pos x="210" y="198"/>
                </a:cxn>
                <a:cxn ang="0">
                  <a:pos x="243" y="211"/>
                </a:cxn>
              </a:cxnLst>
              <a:rect l="0" t="0" r="r" b="b"/>
              <a:pathLst>
                <a:path w="612" h="387">
                  <a:moveTo>
                    <a:pt x="243" y="211"/>
                  </a:moveTo>
                  <a:lnTo>
                    <a:pt x="284" y="232"/>
                  </a:lnTo>
                  <a:lnTo>
                    <a:pt x="338" y="259"/>
                  </a:lnTo>
                  <a:lnTo>
                    <a:pt x="397" y="290"/>
                  </a:lnTo>
                  <a:lnTo>
                    <a:pt x="457" y="320"/>
                  </a:lnTo>
                  <a:lnTo>
                    <a:pt x="515" y="349"/>
                  </a:lnTo>
                  <a:lnTo>
                    <a:pt x="563" y="372"/>
                  </a:lnTo>
                  <a:lnTo>
                    <a:pt x="581" y="380"/>
                  </a:lnTo>
                  <a:lnTo>
                    <a:pt x="597" y="385"/>
                  </a:lnTo>
                  <a:lnTo>
                    <a:pt x="603" y="387"/>
                  </a:lnTo>
                  <a:lnTo>
                    <a:pt x="607" y="387"/>
                  </a:lnTo>
                  <a:lnTo>
                    <a:pt x="610" y="387"/>
                  </a:lnTo>
                  <a:lnTo>
                    <a:pt x="612" y="386"/>
                  </a:lnTo>
                  <a:lnTo>
                    <a:pt x="612" y="382"/>
                  </a:lnTo>
                  <a:lnTo>
                    <a:pt x="611" y="377"/>
                  </a:lnTo>
                  <a:lnTo>
                    <a:pt x="609" y="373"/>
                  </a:lnTo>
                  <a:lnTo>
                    <a:pt x="607" y="368"/>
                  </a:lnTo>
                  <a:lnTo>
                    <a:pt x="602" y="358"/>
                  </a:lnTo>
                  <a:lnTo>
                    <a:pt x="595" y="346"/>
                  </a:lnTo>
                  <a:lnTo>
                    <a:pt x="589" y="335"/>
                  </a:lnTo>
                  <a:lnTo>
                    <a:pt x="582" y="322"/>
                  </a:lnTo>
                  <a:lnTo>
                    <a:pt x="580" y="315"/>
                  </a:lnTo>
                  <a:lnTo>
                    <a:pt x="578" y="308"/>
                  </a:lnTo>
                  <a:lnTo>
                    <a:pt x="577" y="301"/>
                  </a:lnTo>
                  <a:lnTo>
                    <a:pt x="576" y="294"/>
                  </a:lnTo>
                  <a:lnTo>
                    <a:pt x="0" y="0"/>
                  </a:lnTo>
                  <a:lnTo>
                    <a:pt x="5" y="30"/>
                  </a:lnTo>
                  <a:lnTo>
                    <a:pt x="11" y="55"/>
                  </a:lnTo>
                  <a:lnTo>
                    <a:pt x="16" y="76"/>
                  </a:lnTo>
                  <a:lnTo>
                    <a:pt x="23" y="94"/>
                  </a:lnTo>
                  <a:lnTo>
                    <a:pt x="27" y="102"/>
                  </a:lnTo>
                  <a:lnTo>
                    <a:pt x="31" y="109"/>
                  </a:lnTo>
                  <a:lnTo>
                    <a:pt x="35" y="116"/>
                  </a:lnTo>
                  <a:lnTo>
                    <a:pt x="39" y="122"/>
                  </a:lnTo>
                  <a:lnTo>
                    <a:pt x="44" y="127"/>
                  </a:lnTo>
                  <a:lnTo>
                    <a:pt x="51" y="131"/>
                  </a:lnTo>
                  <a:lnTo>
                    <a:pt x="56" y="136"/>
                  </a:lnTo>
                  <a:lnTo>
                    <a:pt x="63" y="140"/>
                  </a:lnTo>
                  <a:lnTo>
                    <a:pt x="76" y="147"/>
                  </a:lnTo>
                  <a:lnTo>
                    <a:pt x="93" y="155"/>
                  </a:lnTo>
                  <a:lnTo>
                    <a:pt x="111" y="162"/>
                  </a:lnTo>
                  <a:lnTo>
                    <a:pt x="132" y="169"/>
                  </a:lnTo>
                  <a:lnTo>
                    <a:pt x="156" y="177"/>
                  </a:lnTo>
                  <a:lnTo>
                    <a:pt x="181" y="187"/>
                  </a:lnTo>
                  <a:lnTo>
                    <a:pt x="210" y="198"/>
                  </a:lnTo>
                  <a:lnTo>
                    <a:pt x="243" y="211"/>
                  </a:lnTo>
                  <a:close/>
                </a:path>
              </a:pathLst>
            </a:custGeom>
            <a:solidFill>
              <a:srgbClr val="AB31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9" name="Freeform 61"/>
            <p:cNvSpPr>
              <a:spLocks/>
            </p:cNvSpPr>
            <p:nvPr/>
          </p:nvSpPr>
          <p:spPr bwMode="auto">
            <a:xfrm>
              <a:off x="2864" y="2786"/>
              <a:ext cx="74" cy="139"/>
            </a:xfrm>
            <a:custGeom>
              <a:avLst/>
              <a:gdLst/>
              <a:ahLst/>
              <a:cxnLst>
                <a:cxn ang="0">
                  <a:pos x="598" y="300"/>
                </a:cxn>
                <a:cxn ang="0">
                  <a:pos x="11" y="0"/>
                </a:cxn>
                <a:cxn ang="0">
                  <a:pos x="9" y="33"/>
                </a:cxn>
                <a:cxn ang="0">
                  <a:pos x="7" y="72"/>
                </a:cxn>
                <a:cxn ang="0">
                  <a:pos x="5" y="115"/>
                </a:cxn>
                <a:cxn ang="0">
                  <a:pos x="4" y="161"/>
                </a:cxn>
                <a:cxn ang="0">
                  <a:pos x="2" y="210"/>
                </a:cxn>
                <a:cxn ang="0">
                  <a:pos x="1" y="262"/>
                </a:cxn>
                <a:cxn ang="0">
                  <a:pos x="0" y="314"/>
                </a:cxn>
                <a:cxn ang="0">
                  <a:pos x="0" y="368"/>
                </a:cxn>
                <a:cxn ang="0">
                  <a:pos x="0" y="423"/>
                </a:cxn>
                <a:cxn ang="0">
                  <a:pos x="0" y="476"/>
                </a:cxn>
                <a:cxn ang="0">
                  <a:pos x="1" y="529"/>
                </a:cxn>
                <a:cxn ang="0">
                  <a:pos x="2" y="580"/>
                </a:cxn>
                <a:cxn ang="0">
                  <a:pos x="3" y="629"/>
                </a:cxn>
                <a:cxn ang="0">
                  <a:pos x="6" y="675"/>
                </a:cxn>
                <a:cxn ang="0">
                  <a:pos x="9" y="717"/>
                </a:cxn>
                <a:cxn ang="0">
                  <a:pos x="12" y="754"/>
                </a:cxn>
                <a:cxn ang="0">
                  <a:pos x="14" y="773"/>
                </a:cxn>
                <a:cxn ang="0">
                  <a:pos x="16" y="789"/>
                </a:cxn>
                <a:cxn ang="0">
                  <a:pos x="18" y="806"/>
                </a:cxn>
                <a:cxn ang="0">
                  <a:pos x="20" y="821"/>
                </a:cxn>
                <a:cxn ang="0">
                  <a:pos x="596" y="1115"/>
                </a:cxn>
                <a:cxn ang="0">
                  <a:pos x="595" y="1069"/>
                </a:cxn>
                <a:cxn ang="0">
                  <a:pos x="594" y="1019"/>
                </a:cxn>
                <a:cxn ang="0">
                  <a:pos x="593" y="965"/>
                </a:cxn>
                <a:cxn ang="0">
                  <a:pos x="592" y="909"/>
                </a:cxn>
                <a:cxn ang="0">
                  <a:pos x="590" y="850"/>
                </a:cxn>
                <a:cxn ang="0">
                  <a:pos x="589" y="790"/>
                </a:cxn>
                <a:cxn ang="0">
                  <a:pos x="588" y="731"/>
                </a:cxn>
                <a:cxn ang="0">
                  <a:pos x="587" y="671"/>
                </a:cxn>
                <a:cxn ang="0">
                  <a:pos x="586" y="612"/>
                </a:cxn>
                <a:cxn ang="0">
                  <a:pos x="586" y="554"/>
                </a:cxn>
                <a:cxn ang="0">
                  <a:pos x="586" y="501"/>
                </a:cxn>
                <a:cxn ang="0">
                  <a:pos x="587" y="450"/>
                </a:cxn>
                <a:cxn ang="0">
                  <a:pos x="588" y="404"/>
                </a:cxn>
                <a:cxn ang="0">
                  <a:pos x="591" y="363"/>
                </a:cxn>
                <a:cxn ang="0">
                  <a:pos x="594" y="328"/>
                </a:cxn>
                <a:cxn ang="0">
                  <a:pos x="598" y="300"/>
                </a:cxn>
              </a:cxnLst>
              <a:rect l="0" t="0" r="r" b="b"/>
              <a:pathLst>
                <a:path w="598" h="1115">
                  <a:moveTo>
                    <a:pt x="598" y="300"/>
                  </a:moveTo>
                  <a:lnTo>
                    <a:pt x="11" y="0"/>
                  </a:lnTo>
                  <a:lnTo>
                    <a:pt x="9" y="33"/>
                  </a:lnTo>
                  <a:lnTo>
                    <a:pt x="7" y="72"/>
                  </a:lnTo>
                  <a:lnTo>
                    <a:pt x="5" y="115"/>
                  </a:lnTo>
                  <a:lnTo>
                    <a:pt x="4" y="161"/>
                  </a:lnTo>
                  <a:lnTo>
                    <a:pt x="2" y="210"/>
                  </a:lnTo>
                  <a:lnTo>
                    <a:pt x="1" y="262"/>
                  </a:lnTo>
                  <a:lnTo>
                    <a:pt x="0" y="314"/>
                  </a:lnTo>
                  <a:lnTo>
                    <a:pt x="0" y="368"/>
                  </a:lnTo>
                  <a:lnTo>
                    <a:pt x="0" y="423"/>
                  </a:lnTo>
                  <a:lnTo>
                    <a:pt x="0" y="476"/>
                  </a:lnTo>
                  <a:lnTo>
                    <a:pt x="1" y="529"/>
                  </a:lnTo>
                  <a:lnTo>
                    <a:pt x="2" y="580"/>
                  </a:lnTo>
                  <a:lnTo>
                    <a:pt x="3" y="629"/>
                  </a:lnTo>
                  <a:lnTo>
                    <a:pt x="6" y="675"/>
                  </a:lnTo>
                  <a:lnTo>
                    <a:pt x="9" y="717"/>
                  </a:lnTo>
                  <a:lnTo>
                    <a:pt x="12" y="754"/>
                  </a:lnTo>
                  <a:lnTo>
                    <a:pt x="14" y="773"/>
                  </a:lnTo>
                  <a:lnTo>
                    <a:pt x="16" y="789"/>
                  </a:lnTo>
                  <a:lnTo>
                    <a:pt x="18" y="806"/>
                  </a:lnTo>
                  <a:lnTo>
                    <a:pt x="20" y="821"/>
                  </a:lnTo>
                  <a:lnTo>
                    <a:pt x="596" y="1115"/>
                  </a:lnTo>
                  <a:lnTo>
                    <a:pt x="595" y="1069"/>
                  </a:lnTo>
                  <a:lnTo>
                    <a:pt x="594" y="1019"/>
                  </a:lnTo>
                  <a:lnTo>
                    <a:pt x="593" y="965"/>
                  </a:lnTo>
                  <a:lnTo>
                    <a:pt x="592" y="909"/>
                  </a:lnTo>
                  <a:lnTo>
                    <a:pt x="590" y="850"/>
                  </a:lnTo>
                  <a:lnTo>
                    <a:pt x="589" y="790"/>
                  </a:lnTo>
                  <a:lnTo>
                    <a:pt x="588" y="731"/>
                  </a:lnTo>
                  <a:lnTo>
                    <a:pt x="587" y="671"/>
                  </a:lnTo>
                  <a:lnTo>
                    <a:pt x="586" y="612"/>
                  </a:lnTo>
                  <a:lnTo>
                    <a:pt x="586" y="554"/>
                  </a:lnTo>
                  <a:lnTo>
                    <a:pt x="586" y="501"/>
                  </a:lnTo>
                  <a:lnTo>
                    <a:pt x="587" y="450"/>
                  </a:lnTo>
                  <a:lnTo>
                    <a:pt x="588" y="404"/>
                  </a:lnTo>
                  <a:lnTo>
                    <a:pt x="591" y="363"/>
                  </a:lnTo>
                  <a:lnTo>
                    <a:pt x="594" y="328"/>
                  </a:lnTo>
                  <a:lnTo>
                    <a:pt x="598" y="300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0" name="Freeform 62"/>
            <p:cNvSpPr>
              <a:spLocks/>
            </p:cNvSpPr>
            <p:nvPr/>
          </p:nvSpPr>
          <p:spPr bwMode="auto">
            <a:xfrm>
              <a:off x="2732" y="2412"/>
              <a:ext cx="436" cy="416"/>
            </a:xfrm>
            <a:custGeom>
              <a:avLst/>
              <a:gdLst/>
              <a:ahLst/>
              <a:cxnLst>
                <a:cxn ang="0">
                  <a:pos x="3469" y="1710"/>
                </a:cxn>
                <a:cxn ang="0">
                  <a:pos x="3474" y="1698"/>
                </a:cxn>
                <a:cxn ang="0">
                  <a:pos x="3480" y="1673"/>
                </a:cxn>
                <a:cxn ang="0">
                  <a:pos x="3485" y="1631"/>
                </a:cxn>
                <a:cxn ang="0">
                  <a:pos x="3490" y="1578"/>
                </a:cxn>
                <a:cxn ang="0">
                  <a:pos x="3491" y="1484"/>
                </a:cxn>
                <a:cxn ang="0">
                  <a:pos x="3490" y="1343"/>
                </a:cxn>
                <a:cxn ang="0">
                  <a:pos x="3486" y="1162"/>
                </a:cxn>
                <a:cxn ang="0">
                  <a:pos x="3477" y="991"/>
                </a:cxn>
                <a:cxn ang="0">
                  <a:pos x="3464" y="868"/>
                </a:cxn>
                <a:cxn ang="0">
                  <a:pos x="3448" y="787"/>
                </a:cxn>
                <a:cxn ang="0">
                  <a:pos x="3433" y="739"/>
                </a:cxn>
                <a:cxn ang="0">
                  <a:pos x="3419" y="715"/>
                </a:cxn>
                <a:cxn ang="0">
                  <a:pos x="3407" y="707"/>
                </a:cxn>
                <a:cxn ang="0">
                  <a:pos x="3401" y="707"/>
                </a:cxn>
                <a:cxn ang="0">
                  <a:pos x="2907" y="1030"/>
                </a:cxn>
                <a:cxn ang="0">
                  <a:pos x="1823" y="27"/>
                </a:cxn>
                <a:cxn ang="0">
                  <a:pos x="1798" y="12"/>
                </a:cxn>
                <a:cxn ang="0">
                  <a:pos x="1772" y="3"/>
                </a:cxn>
                <a:cxn ang="0">
                  <a:pos x="1744" y="0"/>
                </a:cxn>
                <a:cxn ang="0">
                  <a:pos x="1716" y="1"/>
                </a:cxn>
                <a:cxn ang="0">
                  <a:pos x="1689" y="8"/>
                </a:cxn>
                <a:cxn ang="0">
                  <a:pos x="1664" y="21"/>
                </a:cxn>
                <a:cxn ang="0">
                  <a:pos x="1641" y="38"/>
                </a:cxn>
                <a:cxn ang="0">
                  <a:pos x="498" y="1326"/>
                </a:cxn>
                <a:cxn ang="0">
                  <a:pos x="21" y="846"/>
                </a:cxn>
                <a:cxn ang="0">
                  <a:pos x="13" y="906"/>
                </a:cxn>
                <a:cxn ang="0">
                  <a:pos x="6" y="968"/>
                </a:cxn>
                <a:cxn ang="0">
                  <a:pos x="2" y="1047"/>
                </a:cxn>
                <a:cxn ang="0">
                  <a:pos x="0" y="1138"/>
                </a:cxn>
                <a:cxn ang="0">
                  <a:pos x="3" y="1239"/>
                </a:cxn>
                <a:cxn ang="0">
                  <a:pos x="13" y="1347"/>
                </a:cxn>
                <a:cxn ang="0">
                  <a:pos x="31" y="1465"/>
                </a:cxn>
                <a:cxn ang="0">
                  <a:pos x="53" y="1573"/>
                </a:cxn>
                <a:cxn ang="0">
                  <a:pos x="74" y="1662"/>
                </a:cxn>
                <a:cxn ang="0">
                  <a:pos x="97" y="1734"/>
                </a:cxn>
                <a:cxn ang="0">
                  <a:pos x="120" y="1791"/>
                </a:cxn>
                <a:cxn ang="0">
                  <a:pos x="140" y="1835"/>
                </a:cxn>
                <a:cxn ang="0">
                  <a:pos x="160" y="1866"/>
                </a:cxn>
                <a:cxn ang="0">
                  <a:pos x="178" y="1888"/>
                </a:cxn>
                <a:cxn ang="0">
                  <a:pos x="1755" y="3291"/>
                </a:cxn>
                <a:cxn ang="0">
                  <a:pos x="1779" y="3308"/>
                </a:cxn>
                <a:cxn ang="0">
                  <a:pos x="1806" y="3320"/>
                </a:cxn>
                <a:cxn ang="0">
                  <a:pos x="1832" y="3326"/>
                </a:cxn>
                <a:cxn ang="0">
                  <a:pos x="1860" y="3327"/>
                </a:cxn>
                <a:cxn ang="0">
                  <a:pos x="1887" y="3323"/>
                </a:cxn>
                <a:cxn ang="0">
                  <a:pos x="1914" y="3314"/>
                </a:cxn>
                <a:cxn ang="0">
                  <a:pos x="1938" y="3299"/>
                </a:cxn>
                <a:cxn ang="0">
                  <a:pos x="1960" y="3279"/>
                </a:cxn>
                <a:cxn ang="0">
                  <a:pos x="3465" y="1733"/>
                </a:cxn>
                <a:cxn ang="0">
                  <a:pos x="3466" y="1715"/>
                </a:cxn>
              </a:cxnLst>
              <a:rect l="0" t="0" r="r" b="b"/>
              <a:pathLst>
                <a:path w="3491" h="3328">
                  <a:moveTo>
                    <a:pt x="3466" y="1715"/>
                  </a:moveTo>
                  <a:lnTo>
                    <a:pt x="3469" y="1710"/>
                  </a:lnTo>
                  <a:lnTo>
                    <a:pt x="3471" y="1705"/>
                  </a:lnTo>
                  <a:lnTo>
                    <a:pt x="3474" y="1698"/>
                  </a:lnTo>
                  <a:lnTo>
                    <a:pt x="3476" y="1690"/>
                  </a:lnTo>
                  <a:lnTo>
                    <a:pt x="3480" y="1673"/>
                  </a:lnTo>
                  <a:lnTo>
                    <a:pt x="3483" y="1653"/>
                  </a:lnTo>
                  <a:lnTo>
                    <a:pt x="3485" y="1631"/>
                  </a:lnTo>
                  <a:lnTo>
                    <a:pt x="3487" y="1605"/>
                  </a:lnTo>
                  <a:lnTo>
                    <a:pt x="3490" y="1578"/>
                  </a:lnTo>
                  <a:lnTo>
                    <a:pt x="3491" y="1548"/>
                  </a:lnTo>
                  <a:lnTo>
                    <a:pt x="3491" y="1484"/>
                  </a:lnTo>
                  <a:lnTo>
                    <a:pt x="3491" y="1415"/>
                  </a:lnTo>
                  <a:lnTo>
                    <a:pt x="3490" y="1343"/>
                  </a:lnTo>
                  <a:lnTo>
                    <a:pt x="3489" y="1269"/>
                  </a:lnTo>
                  <a:lnTo>
                    <a:pt x="3486" y="1162"/>
                  </a:lnTo>
                  <a:lnTo>
                    <a:pt x="3482" y="1069"/>
                  </a:lnTo>
                  <a:lnTo>
                    <a:pt x="3477" y="991"/>
                  </a:lnTo>
                  <a:lnTo>
                    <a:pt x="3471" y="924"/>
                  </a:lnTo>
                  <a:lnTo>
                    <a:pt x="3464" y="868"/>
                  </a:lnTo>
                  <a:lnTo>
                    <a:pt x="3457" y="823"/>
                  </a:lnTo>
                  <a:lnTo>
                    <a:pt x="3448" y="787"/>
                  </a:lnTo>
                  <a:lnTo>
                    <a:pt x="3441" y="759"/>
                  </a:lnTo>
                  <a:lnTo>
                    <a:pt x="3433" y="739"/>
                  </a:lnTo>
                  <a:lnTo>
                    <a:pt x="3426" y="724"/>
                  </a:lnTo>
                  <a:lnTo>
                    <a:pt x="3419" y="715"/>
                  </a:lnTo>
                  <a:lnTo>
                    <a:pt x="3412" y="710"/>
                  </a:lnTo>
                  <a:lnTo>
                    <a:pt x="3407" y="707"/>
                  </a:lnTo>
                  <a:lnTo>
                    <a:pt x="3403" y="707"/>
                  </a:lnTo>
                  <a:lnTo>
                    <a:pt x="3401" y="707"/>
                  </a:lnTo>
                  <a:lnTo>
                    <a:pt x="3400" y="708"/>
                  </a:lnTo>
                  <a:lnTo>
                    <a:pt x="2907" y="1030"/>
                  </a:lnTo>
                  <a:lnTo>
                    <a:pt x="1834" y="36"/>
                  </a:lnTo>
                  <a:lnTo>
                    <a:pt x="1823" y="27"/>
                  </a:lnTo>
                  <a:lnTo>
                    <a:pt x="1811" y="19"/>
                  </a:lnTo>
                  <a:lnTo>
                    <a:pt x="1798" y="12"/>
                  </a:lnTo>
                  <a:lnTo>
                    <a:pt x="1785" y="7"/>
                  </a:lnTo>
                  <a:lnTo>
                    <a:pt x="1772" y="3"/>
                  </a:lnTo>
                  <a:lnTo>
                    <a:pt x="1758" y="1"/>
                  </a:lnTo>
                  <a:lnTo>
                    <a:pt x="1744" y="0"/>
                  </a:lnTo>
                  <a:lnTo>
                    <a:pt x="1730" y="0"/>
                  </a:lnTo>
                  <a:lnTo>
                    <a:pt x="1716" y="1"/>
                  </a:lnTo>
                  <a:lnTo>
                    <a:pt x="1703" y="4"/>
                  </a:lnTo>
                  <a:lnTo>
                    <a:pt x="1689" y="8"/>
                  </a:lnTo>
                  <a:lnTo>
                    <a:pt x="1677" y="14"/>
                  </a:lnTo>
                  <a:lnTo>
                    <a:pt x="1664" y="21"/>
                  </a:lnTo>
                  <a:lnTo>
                    <a:pt x="1652" y="29"/>
                  </a:lnTo>
                  <a:lnTo>
                    <a:pt x="1641" y="38"/>
                  </a:lnTo>
                  <a:lnTo>
                    <a:pt x="1631" y="49"/>
                  </a:lnTo>
                  <a:lnTo>
                    <a:pt x="498" y="1326"/>
                  </a:lnTo>
                  <a:lnTo>
                    <a:pt x="23" y="833"/>
                  </a:lnTo>
                  <a:lnTo>
                    <a:pt x="21" y="846"/>
                  </a:lnTo>
                  <a:lnTo>
                    <a:pt x="16" y="881"/>
                  </a:lnTo>
                  <a:lnTo>
                    <a:pt x="13" y="906"/>
                  </a:lnTo>
                  <a:lnTo>
                    <a:pt x="10" y="934"/>
                  </a:lnTo>
                  <a:lnTo>
                    <a:pt x="6" y="968"/>
                  </a:lnTo>
                  <a:lnTo>
                    <a:pt x="4" y="1005"/>
                  </a:lnTo>
                  <a:lnTo>
                    <a:pt x="2" y="1047"/>
                  </a:lnTo>
                  <a:lnTo>
                    <a:pt x="0" y="1091"/>
                  </a:lnTo>
                  <a:lnTo>
                    <a:pt x="0" y="1138"/>
                  </a:lnTo>
                  <a:lnTo>
                    <a:pt x="1" y="1188"/>
                  </a:lnTo>
                  <a:lnTo>
                    <a:pt x="3" y="1239"/>
                  </a:lnTo>
                  <a:lnTo>
                    <a:pt x="7" y="1293"/>
                  </a:lnTo>
                  <a:lnTo>
                    <a:pt x="13" y="1347"/>
                  </a:lnTo>
                  <a:lnTo>
                    <a:pt x="21" y="1403"/>
                  </a:lnTo>
                  <a:lnTo>
                    <a:pt x="31" y="1465"/>
                  </a:lnTo>
                  <a:lnTo>
                    <a:pt x="41" y="1521"/>
                  </a:lnTo>
                  <a:lnTo>
                    <a:pt x="53" y="1573"/>
                  </a:lnTo>
                  <a:lnTo>
                    <a:pt x="64" y="1619"/>
                  </a:lnTo>
                  <a:lnTo>
                    <a:pt x="74" y="1662"/>
                  </a:lnTo>
                  <a:lnTo>
                    <a:pt x="86" y="1700"/>
                  </a:lnTo>
                  <a:lnTo>
                    <a:pt x="97" y="1734"/>
                  </a:lnTo>
                  <a:lnTo>
                    <a:pt x="108" y="1765"/>
                  </a:lnTo>
                  <a:lnTo>
                    <a:pt x="120" y="1791"/>
                  </a:lnTo>
                  <a:lnTo>
                    <a:pt x="130" y="1814"/>
                  </a:lnTo>
                  <a:lnTo>
                    <a:pt x="140" y="1835"/>
                  </a:lnTo>
                  <a:lnTo>
                    <a:pt x="150" y="1852"/>
                  </a:lnTo>
                  <a:lnTo>
                    <a:pt x="160" y="1866"/>
                  </a:lnTo>
                  <a:lnTo>
                    <a:pt x="169" y="1879"/>
                  </a:lnTo>
                  <a:lnTo>
                    <a:pt x="178" y="1888"/>
                  </a:lnTo>
                  <a:lnTo>
                    <a:pt x="186" y="1896"/>
                  </a:lnTo>
                  <a:lnTo>
                    <a:pt x="1755" y="3291"/>
                  </a:lnTo>
                  <a:lnTo>
                    <a:pt x="1768" y="3300"/>
                  </a:lnTo>
                  <a:lnTo>
                    <a:pt x="1779" y="3308"/>
                  </a:lnTo>
                  <a:lnTo>
                    <a:pt x="1792" y="3315"/>
                  </a:lnTo>
                  <a:lnTo>
                    <a:pt x="1806" y="3320"/>
                  </a:lnTo>
                  <a:lnTo>
                    <a:pt x="1819" y="3324"/>
                  </a:lnTo>
                  <a:lnTo>
                    <a:pt x="1832" y="3326"/>
                  </a:lnTo>
                  <a:lnTo>
                    <a:pt x="1846" y="3328"/>
                  </a:lnTo>
                  <a:lnTo>
                    <a:pt x="1860" y="3327"/>
                  </a:lnTo>
                  <a:lnTo>
                    <a:pt x="1873" y="3326"/>
                  </a:lnTo>
                  <a:lnTo>
                    <a:pt x="1887" y="3323"/>
                  </a:lnTo>
                  <a:lnTo>
                    <a:pt x="1900" y="3319"/>
                  </a:lnTo>
                  <a:lnTo>
                    <a:pt x="1914" y="3314"/>
                  </a:lnTo>
                  <a:lnTo>
                    <a:pt x="1926" y="3306"/>
                  </a:lnTo>
                  <a:lnTo>
                    <a:pt x="1938" y="3299"/>
                  </a:lnTo>
                  <a:lnTo>
                    <a:pt x="1949" y="3290"/>
                  </a:lnTo>
                  <a:lnTo>
                    <a:pt x="1960" y="3279"/>
                  </a:lnTo>
                  <a:lnTo>
                    <a:pt x="3454" y="1732"/>
                  </a:lnTo>
                  <a:lnTo>
                    <a:pt x="3465" y="1733"/>
                  </a:lnTo>
                  <a:lnTo>
                    <a:pt x="3465" y="1723"/>
                  </a:lnTo>
                  <a:lnTo>
                    <a:pt x="3466" y="1715"/>
                  </a:lnTo>
                  <a:close/>
                </a:path>
              </a:pathLst>
            </a:custGeom>
            <a:solidFill>
              <a:srgbClr val="F2EA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1" name="Freeform 63"/>
            <p:cNvSpPr>
              <a:spLocks/>
            </p:cNvSpPr>
            <p:nvPr/>
          </p:nvSpPr>
          <p:spPr bwMode="auto">
            <a:xfrm>
              <a:off x="2736" y="2309"/>
              <a:ext cx="423" cy="402"/>
            </a:xfrm>
            <a:custGeom>
              <a:avLst/>
              <a:gdLst/>
              <a:ahLst/>
              <a:cxnLst>
                <a:cxn ang="0">
                  <a:pos x="1812" y="3184"/>
                </a:cxn>
                <a:cxn ang="0">
                  <a:pos x="1789" y="3200"/>
                </a:cxn>
                <a:cxn ang="0">
                  <a:pos x="1763" y="3213"/>
                </a:cxn>
                <a:cxn ang="0">
                  <a:pos x="1737" y="3220"/>
                </a:cxn>
                <a:cxn ang="0">
                  <a:pos x="1709" y="3222"/>
                </a:cxn>
                <a:cxn ang="0">
                  <a:pos x="1681" y="3218"/>
                </a:cxn>
                <a:cxn ang="0">
                  <a:pos x="1654" y="3208"/>
                </a:cxn>
                <a:cxn ang="0">
                  <a:pos x="1630" y="3194"/>
                </a:cxn>
                <a:cxn ang="0">
                  <a:pos x="48" y="1790"/>
                </a:cxn>
                <a:cxn ang="0">
                  <a:pos x="29" y="1769"/>
                </a:cxn>
                <a:cxn ang="0">
                  <a:pos x="13" y="1744"/>
                </a:cxn>
                <a:cxn ang="0">
                  <a:pos x="4" y="1718"/>
                </a:cxn>
                <a:cxn ang="0">
                  <a:pos x="0" y="1690"/>
                </a:cxn>
                <a:cxn ang="0">
                  <a:pos x="1" y="1662"/>
                </a:cxn>
                <a:cxn ang="0">
                  <a:pos x="7" y="1636"/>
                </a:cxn>
                <a:cxn ang="0">
                  <a:pos x="19" y="1610"/>
                </a:cxn>
                <a:cxn ang="0">
                  <a:pos x="36" y="1586"/>
                </a:cxn>
                <a:cxn ang="0">
                  <a:pos x="1639" y="38"/>
                </a:cxn>
                <a:cxn ang="0">
                  <a:pos x="1661" y="21"/>
                </a:cxn>
                <a:cxn ang="0">
                  <a:pos x="1687" y="9"/>
                </a:cxn>
                <a:cxn ang="0">
                  <a:pos x="1714" y="2"/>
                </a:cxn>
                <a:cxn ang="0">
                  <a:pos x="1742" y="0"/>
                </a:cxn>
                <a:cxn ang="0">
                  <a:pos x="1769" y="4"/>
                </a:cxn>
                <a:cxn ang="0">
                  <a:pos x="1796" y="13"/>
                </a:cxn>
                <a:cxn ang="0">
                  <a:pos x="1821" y="28"/>
                </a:cxn>
                <a:cxn ang="0">
                  <a:pos x="3338" y="1477"/>
                </a:cxn>
                <a:cxn ang="0">
                  <a:pos x="3358" y="1499"/>
                </a:cxn>
                <a:cxn ang="0">
                  <a:pos x="3372" y="1522"/>
                </a:cxn>
                <a:cxn ang="0">
                  <a:pos x="3381" y="1549"/>
                </a:cxn>
                <a:cxn ang="0">
                  <a:pos x="3385" y="1576"/>
                </a:cxn>
                <a:cxn ang="0">
                  <a:pos x="3384" y="1604"/>
                </a:cxn>
                <a:cxn ang="0">
                  <a:pos x="3378" y="1632"/>
                </a:cxn>
                <a:cxn ang="0">
                  <a:pos x="3367" y="1657"/>
                </a:cxn>
                <a:cxn ang="0">
                  <a:pos x="3349" y="1681"/>
                </a:cxn>
              </a:cxnLst>
              <a:rect l="0" t="0" r="r" b="b"/>
              <a:pathLst>
                <a:path w="3387" h="3222">
                  <a:moveTo>
                    <a:pt x="1822" y="3172"/>
                  </a:moveTo>
                  <a:lnTo>
                    <a:pt x="1812" y="3184"/>
                  </a:lnTo>
                  <a:lnTo>
                    <a:pt x="1800" y="3193"/>
                  </a:lnTo>
                  <a:lnTo>
                    <a:pt x="1789" y="3200"/>
                  </a:lnTo>
                  <a:lnTo>
                    <a:pt x="1776" y="3207"/>
                  </a:lnTo>
                  <a:lnTo>
                    <a:pt x="1763" y="3213"/>
                  </a:lnTo>
                  <a:lnTo>
                    <a:pt x="1750" y="3217"/>
                  </a:lnTo>
                  <a:lnTo>
                    <a:pt x="1737" y="3220"/>
                  </a:lnTo>
                  <a:lnTo>
                    <a:pt x="1722" y="3221"/>
                  </a:lnTo>
                  <a:lnTo>
                    <a:pt x="1709" y="3222"/>
                  </a:lnTo>
                  <a:lnTo>
                    <a:pt x="1694" y="3220"/>
                  </a:lnTo>
                  <a:lnTo>
                    <a:pt x="1681" y="3218"/>
                  </a:lnTo>
                  <a:lnTo>
                    <a:pt x="1668" y="3214"/>
                  </a:lnTo>
                  <a:lnTo>
                    <a:pt x="1654" y="3208"/>
                  </a:lnTo>
                  <a:lnTo>
                    <a:pt x="1642" y="3202"/>
                  </a:lnTo>
                  <a:lnTo>
                    <a:pt x="1630" y="3194"/>
                  </a:lnTo>
                  <a:lnTo>
                    <a:pt x="1618" y="3185"/>
                  </a:lnTo>
                  <a:lnTo>
                    <a:pt x="48" y="1790"/>
                  </a:lnTo>
                  <a:lnTo>
                    <a:pt x="38" y="1780"/>
                  </a:lnTo>
                  <a:lnTo>
                    <a:pt x="29" y="1769"/>
                  </a:lnTo>
                  <a:lnTo>
                    <a:pt x="21" y="1757"/>
                  </a:lnTo>
                  <a:lnTo>
                    <a:pt x="13" y="1744"/>
                  </a:lnTo>
                  <a:lnTo>
                    <a:pt x="8" y="1731"/>
                  </a:lnTo>
                  <a:lnTo>
                    <a:pt x="4" y="1718"/>
                  </a:lnTo>
                  <a:lnTo>
                    <a:pt x="1" y="1705"/>
                  </a:lnTo>
                  <a:lnTo>
                    <a:pt x="0" y="1690"/>
                  </a:lnTo>
                  <a:lnTo>
                    <a:pt x="0" y="1677"/>
                  </a:lnTo>
                  <a:lnTo>
                    <a:pt x="1" y="1662"/>
                  </a:lnTo>
                  <a:lnTo>
                    <a:pt x="3" y="1649"/>
                  </a:lnTo>
                  <a:lnTo>
                    <a:pt x="7" y="1636"/>
                  </a:lnTo>
                  <a:lnTo>
                    <a:pt x="12" y="1622"/>
                  </a:lnTo>
                  <a:lnTo>
                    <a:pt x="19" y="1610"/>
                  </a:lnTo>
                  <a:lnTo>
                    <a:pt x="27" y="1598"/>
                  </a:lnTo>
                  <a:lnTo>
                    <a:pt x="36" y="1586"/>
                  </a:lnTo>
                  <a:lnTo>
                    <a:pt x="1628" y="48"/>
                  </a:lnTo>
                  <a:lnTo>
                    <a:pt x="1639" y="38"/>
                  </a:lnTo>
                  <a:lnTo>
                    <a:pt x="1650" y="29"/>
                  </a:lnTo>
                  <a:lnTo>
                    <a:pt x="1661" y="21"/>
                  </a:lnTo>
                  <a:lnTo>
                    <a:pt x="1674" y="14"/>
                  </a:lnTo>
                  <a:lnTo>
                    <a:pt x="1687" y="9"/>
                  </a:lnTo>
                  <a:lnTo>
                    <a:pt x="1700" y="5"/>
                  </a:lnTo>
                  <a:lnTo>
                    <a:pt x="1714" y="2"/>
                  </a:lnTo>
                  <a:lnTo>
                    <a:pt x="1728" y="0"/>
                  </a:lnTo>
                  <a:lnTo>
                    <a:pt x="1742" y="0"/>
                  </a:lnTo>
                  <a:lnTo>
                    <a:pt x="1755" y="1"/>
                  </a:lnTo>
                  <a:lnTo>
                    <a:pt x="1769" y="4"/>
                  </a:lnTo>
                  <a:lnTo>
                    <a:pt x="1783" y="8"/>
                  </a:lnTo>
                  <a:lnTo>
                    <a:pt x="1796" y="13"/>
                  </a:lnTo>
                  <a:lnTo>
                    <a:pt x="1809" y="20"/>
                  </a:lnTo>
                  <a:lnTo>
                    <a:pt x="1821" y="28"/>
                  </a:lnTo>
                  <a:lnTo>
                    <a:pt x="1832" y="37"/>
                  </a:lnTo>
                  <a:lnTo>
                    <a:pt x="3338" y="1477"/>
                  </a:lnTo>
                  <a:lnTo>
                    <a:pt x="3348" y="1487"/>
                  </a:lnTo>
                  <a:lnTo>
                    <a:pt x="3358" y="1499"/>
                  </a:lnTo>
                  <a:lnTo>
                    <a:pt x="3366" y="1510"/>
                  </a:lnTo>
                  <a:lnTo>
                    <a:pt x="3372" y="1522"/>
                  </a:lnTo>
                  <a:lnTo>
                    <a:pt x="3377" y="1536"/>
                  </a:lnTo>
                  <a:lnTo>
                    <a:pt x="3381" y="1549"/>
                  </a:lnTo>
                  <a:lnTo>
                    <a:pt x="3384" y="1563"/>
                  </a:lnTo>
                  <a:lnTo>
                    <a:pt x="3385" y="1576"/>
                  </a:lnTo>
                  <a:lnTo>
                    <a:pt x="3387" y="1590"/>
                  </a:lnTo>
                  <a:lnTo>
                    <a:pt x="3384" y="1604"/>
                  </a:lnTo>
                  <a:lnTo>
                    <a:pt x="3382" y="1618"/>
                  </a:lnTo>
                  <a:lnTo>
                    <a:pt x="3378" y="1632"/>
                  </a:lnTo>
                  <a:lnTo>
                    <a:pt x="3373" y="1645"/>
                  </a:lnTo>
                  <a:lnTo>
                    <a:pt x="3367" y="1657"/>
                  </a:lnTo>
                  <a:lnTo>
                    <a:pt x="3359" y="1670"/>
                  </a:lnTo>
                  <a:lnTo>
                    <a:pt x="3349" y="1681"/>
                  </a:lnTo>
                  <a:lnTo>
                    <a:pt x="1822" y="3172"/>
                  </a:lnTo>
                  <a:close/>
                </a:path>
              </a:pathLst>
            </a:custGeom>
            <a:solidFill>
              <a:srgbClr val="F2EA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2" name="Freeform 64"/>
            <p:cNvSpPr>
              <a:spLocks/>
            </p:cNvSpPr>
            <p:nvPr/>
          </p:nvSpPr>
          <p:spPr bwMode="auto">
            <a:xfrm>
              <a:off x="2797" y="2413"/>
              <a:ext cx="191" cy="262"/>
            </a:xfrm>
            <a:custGeom>
              <a:avLst/>
              <a:gdLst/>
              <a:ahLst/>
              <a:cxnLst>
                <a:cxn ang="0">
                  <a:pos x="1525" y="1280"/>
                </a:cxn>
                <a:cxn ang="0">
                  <a:pos x="1520" y="1250"/>
                </a:cxn>
                <a:cxn ang="0">
                  <a:pos x="1484" y="1196"/>
                </a:cxn>
                <a:cxn ang="0">
                  <a:pos x="1419" y="1123"/>
                </a:cxn>
                <a:cxn ang="0">
                  <a:pos x="1333" y="1033"/>
                </a:cxn>
                <a:cxn ang="0">
                  <a:pos x="1227" y="930"/>
                </a:cxn>
                <a:cxn ang="0">
                  <a:pos x="1045" y="759"/>
                </a:cxn>
                <a:cxn ang="0">
                  <a:pos x="783" y="520"/>
                </a:cxn>
                <a:cxn ang="0">
                  <a:pos x="530" y="296"/>
                </a:cxn>
                <a:cxn ang="0">
                  <a:pos x="325" y="118"/>
                </a:cxn>
                <a:cxn ang="0">
                  <a:pos x="205" y="15"/>
                </a:cxn>
                <a:cxn ang="0">
                  <a:pos x="0" y="440"/>
                </a:cxn>
                <a:cxn ang="0">
                  <a:pos x="831" y="1084"/>
                </a:cxn>
                <a:cxn ang="0">
                  <a:pos x="852" y="1123"/>
                </a:cxn>
                <a:cxn ang="0">
                  <a:pos x="906" y="1227"/>
                </a:cxn>
                <a:cxn ang="0">
                  <a:pos x="986" y="1376"/>
                </a:cxn>
                <a:cxn ang="0">
                  <a:pos x="1082" y="1549"/>
                </a:cxn>
                <a:cxn ang="0">
                  <a:pos x="1185" y="1727"/>
                </a:cxn>
                <a:cxn ang="0">
                  <a:pos x="1285" y="1888"/>
                </a:cxn>
                <a:cxn ang="0">
                  <a:pos x="1331" y="1957"/>
                </a:cxn>
                <a:cxn ang="0">
                  <a:pos x="1372" y="2015"/>
                </a:cxn>
                <a:cxn ang="0">
                  <a:pos x="1409" y="2058"/>
                </a:cxn>
                <a:cxn ang="0">
                  <a:pos x="1439" y="2085"/>
                </a:cxn>
                <a:cxn ang="0">
                  <a:pos x="1464" y="2091"/>
                </a:cxn>
                <a:cxn ang="0">
                  <a:pos x="1483" y="2078"/>
                </a:cxn>
                <a:cxn ang="0">
                  <a:pos x="1499" y="2046"/>
                </a:cxn>
                <a:cxn ang="0">
                  <a:pos x="1510" y="2000"/>
                </a:cxn>
                <a:cxn ang="0">
                  <a:pos x="1518" y="1941"/>
                </a:cxn>
                <a:cxn ang="0">
                  <a:pos x="1523" y="1873"/>
                </a:cxn>
                <a:cxn ang="0">
                  <a:pos x="1526" y="1799"/>
                </a:cxn>
                <a:cxn ang="0">
                  <a:pos x="1527" y="1720"/>
                </a:cxn>
                <a:cxn ang="0">
                  <a:pos x="1525" y="1562"/>
                </a:cxn>
                <a:cxn ang="0">
                  <a:pos x="1519" y="1422"/>
                </a:cxn>
                <a:cxn ang="0">
                  <a:pos x="1515" y="1322"/>
                </a:cxn>
                <a:cxn ang="0">
                  <a:pos x="1514" y="1284"/>
                </a:cxn>
              </a:cxnLst>
              <a:rect l="0" t="0" r="r" b="b"/>
              <a:pathLst>
                <a:path w="1527" h="2091">
                  <a:moveTo>
                    <a:pt x="1514" y="1284"/>
                  </a:moveTo>
                  <a:lnTo>
                    <a:pt x="1525" y="1280"/>
                  </a:lnTo>
                  <a:lnTo>
                    <a:pt x="1527" y="1267"/>
                  </a:lnTo>
                  <a:lnTo>
                    <a:pt x="1520" y="1250"/>
                  </a:lnTo>
                  <a:lnTo>
                    <a:pt x="1506" y="1226"/>
                  </a:lnTo>
                  <a:lnTo>
                    <a:pt x="1484" y="1196"/>
                  </a:lnTo>
                  <a:lnTo>
                    <a:pt x="1454" y="1162"/>
                  </a:lnTo>
                  <a:lnTo>
                    <a:pt x="1419" y="1123"/>
                  </a:lnTo>
                  <a:lnTo>
                    <a:pt x="1378" y="1080"/>
                  </a:lnTo>
                  <a:lnTo>
                    <a:pt x="1333" y="1033"/>
                  </a:lnTo>
                  <a:lnTo>
                    <a:pt x="1282" y="982"/>
                  </a:lnTo>
                  <a:lnTo>
                    <a:pt x="1227" y="930"/>
                  </a:lnTo>
                  <a:lnTo>
                    <a:pt x="1169" y="874"/>
                  </a:lnTo>
                  <a:lnTo>
                    <a:pt x="1045" y="759"/>
                  </a:lnTo>
                  <a:lnTo>
                    <a:pt x="914" y="639"/>
                  </a:lnTo>
                  <a:lnTo>
                    <a:pt x="783" y="520"/>
                  </a:lnTo>
                  <a:lnTo>
                    <a:pt x="652" y="404"/>
                  </a:lnTo>
                  <a:lnTo>
                    <a:pt x="530" y="296"/>
                  </a:lnTo>
                  <a:lnTo>
                    <a:pt x="420" y="200"/>
                  </a:lnTo>
                  <a:lnTo>
                    <a:pt x="325" y="118"/>
                  </a:lnTo>
                  <a:lnTo>
                    <a:pt x="252" y="55"/>
                  </a:lnTo>
                  <a:lnTo>
                    <a:pt x="205" y="15"/>
                  </a:lnTo>
                  <a:lnTo>
                    <a:pt x="188" y="0"/>
                  </a:lnTo>
                  <a:lnTo>
                    <a:pt x="0" y="440"/>
                  </a:lnTo>
                  <a:lnTo>
                    <a:pt x="430" y="844"/>
                  </a:lnTo>
                  <a:lnTo>
                    <a:pt x="831" y="1084"/>
                  </a:lnTo>
                  <a:lnTo>
                    <a:pt x="836" y="1094"/>
                  </a:lnTo>
                  <a:lnTo>
                    <a:pt x="852" y="1123"/>
                  </a:lnTo>
                  <a:lnTo>
                    <a:pt x="875" y="1169"/>
                  </a:lnTo>
                  <a:lnTo>
                    <a:pt x="906" y="1227"/>
                  </a:lnTo>
                  <a:lnTo>
                    <a:pt x="943" y="1297"/>
                  </a:lnTo>
                  <a:lnTo>
                    <a:pt x="986" y="1376"/>
                  </a:lnTo>
                  <a:lnTo>
                    <a:pt x="1033" y="1461"/>
                  </a:lnTo>
                  <a:lnTo>
                    <a:pt x="1082" y="1549"/>
                  </a:lnTo>
                  <a:lnTo>
                    <a:pt x="1133" y="1638"/>
                  </a:lnTo>
                  <a:lnTo>
                    <a:pt x="1185" y="1727"/>
                  </a:lnTo>
                  <a:lnTo>
                    <a:pt x="1235" y="1811"/>
                  </a:lnTo>
                  <a:lnTo>
                    <a:pt x="1285" y="1888"/>
                  </a:lnTo>
                  <a:lnTo>
                    <a:pt x="1308" y="1925"/>
                  </a:lnTo>
                  <a:lnTo>
                    <a:pt x="1331" y="1957"/>
                  </a:lnTo>
                  <a:lnTo>
                    <a:pt x="1352" y="1987"/>
                  </a:lnTo>
                  <a:lnTo>
                    <a:pt x="1372" y="2015"/>
                  </a:lnTo>
                  <a:lnTo>
                    <a:pt x="1392" y="2038"/>
                  </a:lnTo>
                  <a:lnTo>
                    <a:pt x="1409" y="2058"/>
                  </a:lnTo>
                  <a:lnTo>
                    <a:pt x="1425" y="2074"/>
                  </a:lnTo>
                  <a:lnTo>
                    <a:pt x="1439" y="2085"/>
                  </a:lnTo>
                  <a:lnTo>
                    <a:pt x="1452" y="2091"/>
                  </a:lnTo>
                  <a:lnTo>
                    <a:pt x="1464" y="2091"/>
                  </a:lnTo>
                  <a:lnTo>
                    <a:pt x="1474" y="2087"/>
                  </a:lnTo>
                  <a:lnTo>
                    <a:pt x="1483" y="2078"/>
                  </a:lnTo>
                  <a:lnTo>
                    <a:pt x="1491" y="2064"/>
                  </a:lnTo>
                  <a:lnTo>
                    <a:pt x="1499" y="2046"/>
                  </a:lnTo>
                  <a:lnTo>
                    <a:pt x="1505" y="2024"/>
                  </a:lnTo>
                  <a:lnTo>
                    <a:pt x="1510" y="2000"/>
                  </a:lnTo>
                  <a:lnTo>
                    <a:pt x="1514" y="1972"/>
                  </a:lnTo>
                  <a:lnTo>
                    <a:pt x="1518" y="1941"/>
                  </a:lnTo>
                  <a:lnTo>
                    <a:pt x="1521" y="1908"/>
                  </a:lnTo>
                  <a:lnTo>
                    <a:pt x="1523" y="1873"/>
                  </a:lnTo>
                  <a:lnTo>
                    <a:pt x="1525" y="1836"/>
                  </a:lnTo>
                  <a:lnTo>
                    <a:pt x="1526" y="1799"/>
                  </a:lnTo>
                  <a:lnTo>
                    <a:pt x="1527" y="1760"/>
                  </a:lnTo>
                  <a:lnTo>
                    <a:pt x="1527" y="1720"/>
                  </a:lnTo>
                  <a:lnTo>
                    <a:pt x="1526" y="1640"/>
                  </a:lnTo>
                  <a:lnTo>
                    <a:pt x="1525" y="1562"/>
                  </a:lnTo>
                  <a:lnTo>
                    <a:pt x="1522" y="1489"/>
                  </a:lnTo>
                  <a:lnTo>
                    <a:pt x="1519" y="1422"/>
                  </a:lnTo>
                  <a:lnTo>
                    <a:pt x="1517" y="1366"/>
                  </a:lnTo>
                  <a:lnTo>
                    <a:pt x="1515" y="1322"/>
                  </a:lnTo>
                  <a:lnTo>
                    <a:pt x="1514" y="1294"/>
                  </a:lnTo>
                  <a:lnTo>
                    <a:pt x="1514" y="1284"/>
                  </a:lnTo>
                  <a:close/>
                </a:path>
              </a:pathLst>
            </a:custGeom>
            <a:solidFill>
              <a:srgbClr val="E9D6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3" name="Freeform 65"/>
            <p:cNvSpPr>
              <a:spLocks/>
            </p:cNvSpPr>
            <p:nvPr/>
          </p:nvSpPr>
          <p:spPr bwMode="auto">
            <a:xfrm>
              <a:off x="2740" y="2520"/>
              <a:ext cx="218" cy="28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3" y="39"/>
                </a:cxn>
                <a:cxn ang="0">
                  <a:pos x="79" y="103"/>
                </a:cxn>
                <a:cxn ang="0">
                  <a:pos x="164" y="190"/>
                </a:cxn>
                <a:cxn ang="0">
                  <a:pos x="332" y="358"/>
                </a:cxn>
                <a:cxn ang="0">
                  <a:pos x="611" y="625"/>
                </a:cxn>
                <a:cxn ang="0">
                  <a:pos x="915" y="911"/>
                </a:cxn>
                <a:cxn ang="0">
                  <a:pos x="1205" y="1180"/>
                </a:cxn>
                <a:cxn ang="0">
                  <a:pos x="1439" y="1398"/>
                </a:cxn>
                <a:cxn ang="0">
                  <a:pos x="1582" y="1529"/>
                </a:cxn>
                <a:cxn ang="0">
                  <a:pos x="1608" y="1591"/>
                </a:cxn>
                <a:cxn ang="0">
                  <a:pos x="1618" y="1772"/>
                </a:cxn>
                <a:cxn ang="0">
                  <a:pos x="1630" y="2001"/>
                </a:cxn>
                <a:cxn ang="0">
                  <a:pos x="1638" y="2166"/>
                </a:cxn>
                <a:cxn ang="0">
                  <a:pos x="1642" y="2207"/>
                </a:cxn>
                <a:cxn ang="0">
                  <a:pos x="1651" y="2234"/>
                </a:cxn>
                <a:cxn ang="0">
                  <a:pos x="1659" y="2253"/>
                </a:cxn>
                <a:cxn ang="0">
                  <a:pos x="1669" y="2268"/>
                </a:cxn>
                <a:cxn ang="0">
                  <a:pos x="1676" y="2275"/>
                </a:cxn>
                <a:cxn ang="0">
                  <a:pos x="1680" y="2277"/>
                </a:cxn>
                <a:cxn ang="0">
                  <a:pos x="1684" y="2276"/>
                </a:cxn>
                <a:cxn ang="0">
                  <a:pos x="1687" y="2270"/>
                </a:cxn>
                <a:cxn ang="0">
                  <a:pos x="1692" y="2257"/>
                </a:cxn>
                <a:cxn ang="0">
                  <a:pos x="1696" y="2213"/>
                </a:cxn>
                <a:cxn ang="0">
                  <a:pos x="1699" y="2143"/>
                </a:cxn>
                <a:cxn ang="0">
                  <a:pos x="1697" y="2019"/>
                </a:cxn>
                <a:cxn ang="0">
                  <a:pos x="1692" y="1845"/>
                </a:cxn>
                <a:cxn ang="0">
                  <a:pos x="1690" y="1728"/>
                </a:cxn>
                <a:cxn ang="0">
                  <a:pos x="1690" y="1663"/>
                </a:cxn>
                <a:cxn ang="0">
                  <a:pos x="1692" y="1627"/>
                </a:cxn>
                <a:cxn ang="0">
                  <a:pos x="1697" y="1607"/>
                </a:cxn>
                <a:cxn ang="0">
                  <a:pos x="1710" y="1579"/>
                </a:cxn>
                <a:cxn ang="0">
                  <a:pos x="1736" y="1542"/>
                </a:cxn>
                <a:cxn ang="0">
                  <a:pos x="1743" y="1531"/>
                </a:cxn>
                <a:cxn ang="0">
                  <a:pos x="1737" y="1526"/>
                </a:cxn>
                <a:cxn ang="0">
                  <a:pos x="1720" y="1520"/>
                </a:cxn>
                <a:cxn ang="0">
                  <a:pos x="1692" y="1512"/>
                </a:cxn>
                <a:cxn ang="0">
                  <a:pos x="1669" y="1506"/>
                </a:cxn>
                <a:cxn ang="0">
                  <a:pos x="1645" y="1486"/>
                </a:cxn>
                <a:cxn ang="0">
                  <a:pos x="1516" y="1363"/>
                </a:cxn>
                <a:cxn ang="0">
                  <a:pos x="1293" y="1153"/>
                </a:cxn>
                <a:cxn ang="0">
                  <a:pos x="1012" y="889"/>
                </a:cxn>
                <a:cxn ang="0">
                  <a:pos x="710" y="608"/>
                </a:cxn>
                <a:cxn ang="0">
                  <a:pos x="422" y="345"/>
                </a:cxn>
                <a:cxn ang="0">
                  <a:pos x="238" y="182"/>
                </a:cxn>
                <a:cxn ang="0">
                  <a:pos x="138" y="96"/>
                </a:cxn>
                <a:cxn ang="0">
                  <a:pos x="62" y="35"/>
                </a:cxn>
                <a:cxn ang="0">
                  <a:pos x="14" y="4"/>
                </a:cxn>
              </a:cxnLst>
              <a:rect l="0" t="0" r="r" b="b"/>
              <a:pathLst>
                <a:path w="1744" h="2277">
                  <a:moveTo>
                    <a:pt x="2" y="0"/>
                  </a:moveTo>
                  <a:lnTo>
                    <a:pt x="0" y="5"/>
                  </a:lnTo>
                  <a:lnTo>
                    <a:pt x="6" y="19"/>
                  </a:lnTo>
                  <a:lnTo>
                    <a:pt x="23" y="39"/>
                  </a:lnTo>
                  <a:lnTo>
                    <a:pt x="47" y="68"/>
                  </a:lnTo>
                  <a:lnTo>
                    <a:pt x="79" y="103"/>
                  </a:lnTo>
                  <a:lnTo>
                    <a:pt x="118" y="144"/>
                  </a:lnTo>
                  <a:lnTo>
                    <a:pt x="164" y="190"/>
                  </a:lnTo>
                  <a:lnTo>
                    <a:pt x="215" y="241"/>
                  </a:lnTo>
                  <a:lnTo>
                    <a:pt x="332" y="358"/>
                  </a:lnTo>
                  <a:lnTo>
                    <a:pt x="466" y="486"/>
                  </a:lnTo>
                  <a:lnTo>
                    <a:pt x="611" y="625"/>
                  </a:lnTo>
                  <a:lnTo>
                    <a:pt x="762" y="768"/>
                  </a:lnTo>
                  <a:lnTo>
                    <a:pt x="915" y="911"/>
                  </a:lnTo>
                  <a:lnTo>
                    <a:pt x="1064" y="1050"/>
                  </a:lnTo>
                  <a:lnTo>
                    <a:pt x="1205" y="1180"/>
                  </a:lnTo>
                  <a:lnTo>
                    <a:pt x="1331" y="1297"/>
                  </a:lnTo>
                  <a:lnTo>
                    <a:pt x="1439" y="1398"/>
                  </a:lnTo>
                  <a:lnTo>
                    <a:pt x="1525" y="1476"/>
                  </a:lnTo>
                  <a:lnTo>
                    <a:pt x="1582" y="1529"/>
                  </a:lnTo>
                  <a:lnTo>
                    <a:pt x="1606" y="1550"/>
                  </a:lnTo>
                  <a:lnTo>
                    <a:pt x="1608" y="1591"/>
                  </a:lnTo>
                  <a:lnTo>
                    <a:pt x="1612" y="1669"/>
                  </a:lnTo>
                  <a:lnTo>
                    <a:pt x="1618" y="1772"/>
                  </a:lnTo>
                  <a:lnTo>
                    <a:pt x="1623" y="1887"/>
                  </a:lnTo>
                  <a:lnTo>
                    <a:pt x="1630" y="2001"/>
                  </a:lnTo>
                  <a:lnTo>
                    <a:pt x="1635" y="2098"/>
                  </a:lnTo>
                  <a:lnTo>
                    <a:pt x="1638" y="2166"/>
                  </a:lnTo>
                  <a:lnTo>
                    <a:pt x="1640" y="2192"/>
                  </a:lnTo>
                  <a:lnTo>
                    <a:pt x="1642" y="2207"/>
                  </a:lnTo>
                  <a:lnTo>
                    <a:pt x="1647" y="2225"/>
                  </a:lnTo>
                  <a:lnTo>
                    <a:pt x="1651" y="2234"/>
                  </a:lnTo>
                  <a:lnTo>
                    <a:pt x="1655" y="2245"/>
                  </a:lnTo>
                  <a:lnTo>
                    <a:pt x="1659" y="2253"/>
                  </a:lnTo>
                  <a:lnTo>
                    <a:pt x="1665" y="2261"/>
                  </a:lnTo>
                  <a:lnTo>
                    <a:pt x="1669" y="2268"/>
                  </a:lnTo>
                  <a:lnTo>
                    <a:pt x="1674" y="2274"/>
                  </a:lnTo>
                  <a:lnTo>
                    <a:pt x="1676" y="2275"/>
                  </a:lnTo>
                  <a:lnTo>
                    <a:pt x="1678" y="2276"/>
                  </a:lnTo>
                  <a:lnTo>
                    <a:pt x="1680" y="2277"/>
                  </a:lnTo>
                  <a:lnTo>
                    <a:pt x="1682" y="2276"/>
                  </a:lnTo>
                  <a:lnTo>
                    <a:pt x="1684" y="2276"/>
                  </a:lnTo>
                  <a:lnTo>
                    <a:pt x="1686" y="2274"/>
                  </a:lnTo>
                  <a:lnTo>
                    <a:pt x="1687" y="2270"/>
                  </a:lnTo>
                  <a:lnTo>
                    <a:pt x="1689" y="2267"/>
                  </a:lnTo>
                  <a:lnTo>
                    <a:pt x="1692" y="2257"/>
                  </a:lnTo>
                  <a:lnTo>
                    <a:pt x="1694" y="2243"/>
                  </a:lnTo>
                  <a:lnTo>
                    <a:pt x="1696" y="2213"/>
                  </a:lnTo>
                  <a:lnTo>
                    <a:pt x="1697" y="2180"/>
                  </a:lnTo>
                  <a:lnTo>
                    <a:pt x="1699" y="2143"/>
                  </a:lnTo>
                  <a:lnTo>
                    <a:pt x="1699" y="2104"/>
                  </a:lnTo>
                  <a:lnTo>
                    <a:pt x="1697" y="2019"/>
                  </a:lnTo>
                  <a:lnTo>
                    <a:pt x="1695" y="1932"/>
                  </a:lnTo>
                  <a:lnTo>
                    <a:pt x="1692" y="1845"/>
                  </a:lnTo>
                  <a:lnTo>
                    <a:pt x="1690" y="1764"/>
                  </a:lnTo>
                  <a:lnTo>
                    <a:pt x="1690" y="1728"/>
                  </a:lnTo>
                  <a:lnTo>
                    <a:pt x="1690" y="1694"/>
                  </a:lnTo>
                  <a:lnTo>
                    <a:pt x="1690" y="1663"/>
                  </a:lnTo>
                  <a:lnTo>
                    <a:pt x="1691" y="1637"/>
                  </a:lnTo>
                  <a:lnTo>
                    <a:pt x="1692" y="1627"/>
                  </a:lnTo>
                  <a:lnTo>
                    <a:pt x="1695" y="1616"/>
                  </a:lnTo>
                  <a:lnTo>
                    <a:pt x="1697" y="1607"/>
                  </a:lnTo>
                  <a:lnTo>
                    <a:pt x="1702" y="1597"/>
                  </a:lnTo>
                  <a:lnTo>
                    <a:pt x="1710" y="1579"/>
                  </a:lnTo>
                  <a:lnTo>
                    <a:pt x="1719" y="1564"/>
                  </a:lnTo>
                  <a:lnTo>
                    <a:pt x="1736" y="1542"/>
                  </a:lnTo>
                  <a:lnTo>
                    <a:pt x="1744" y="1533"/>
                  </a:lnTo>
                  <a:lnTo>
                    <a:pt x="1743" y="1531"/>
                  </a:lnTo>
                  <a:lnTo>
                    <a:pt x="1740" y="1529"/>
                  </a:lnTo>
                  <a:lnTo>
                    <a:pt x="1737" y="1526"/>
                  </a:lnTo>
                  <a:lnTo>
                    <a:pt x="1732" y="1524"/>
                  </a:lnTo>
                  <a:lnTo>
                    <a:pt x="1720" y="1520"/>
                  </a:lnTo>
                  <a:lnTo>
                    <a:pt x="1707" y="1516"/>
                  </a:lnTo>
                  <a:lnTo>
                    <a:pt x="1692" y="1512"/>
                  </a:lnTo>
                  <a:lnTo>
                    <a:pt x="1679" y="1509"/>
                  </a:lnTo>
                  <a:lnTo>
                    <a:pt x="1669" y="1506"/>
                  </a:lnTo>
                  <a:lnTo>
                    <a:pt x="1662" y="1502"/>
                  </a:lnTo>
                  <a:lnTo>
                    <a:pt x="1645" y="1486"/>
                  </a:lnTo>
                  <a:lnTo>
                    <a:pt x="1595" y="1437"/>
                  </a:lnTo>
                  <a:lnTo>
                    <a:pt x="1516" y="1363"/>
                  </a:lnTo>
                  <a:lnTo>
                    <a:pt x="1415" y="1266"/>
                  </a:lnTo>
                  <a:lnTo>
                    <a:pt x="1293" y="1153"/>
                  </a:lnTo>
                  <a:lnTo>
                    <a:pt x="1158" y="1025"/>
                  </a:lnTo>
                  <a:lnTo>
                    <a:pt x="1012" y="889"/>
                  </a:lnTo>
                  <a:lnTo>
                    <a:pt x="862" y="748"/>
                  </a:lnTo>
                  <a:lnTo>
                    <a:pt x="710" y="608"/>
                  </a:lnTo>
                  <a:lnTo>
                    <a:pt x="563" y="472"/>
                  </a:lnTo>
                  <a:lnTo>
                    <a:pt x="422" y="345"/>
                  </a:lnTo>
                  <a:lnTo>
                    <a:pt x="295" y="232"/>
                  </a:lnTo>
                  <a:lnTo>
                    <a:pt x="238" y="182"/>
                  </a:lnTo>
                  <a:lnTo>
                    <a:pt x="185" y="136"/>
                  </a:lnTo>
                  <a:lnTo>
                    <a:pt x="138" y="96"/>
                  </a:lnTo>
                  <a:lnTo>
                    <a:pt x="96" y="63"/>
                  </a:lnTo>
                  <a:lnTo>
                    <a:pt x="62" y="35"/>
                  </a:lnTo>
                  <a:lnTo>
                    <a:pt x="34" y="16"/>
                  </a:lnTo>
                  <a:lnTo>
                    <a:pt x="14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9D7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4" name="Freeform 66"/>
            <p:cNvSpPr>
              <a:spLocks/>
            </p:cNvSpPr>
            <p:nvPr/>
          </p:nvSpPr>
          <p:spPr bwMode="auto">
            <a:xfrm>
              <a:off x="2801" y="2508"/>
              <a:ext cx="147" cy="249"/>
            </a:xfrm>
            <a:custGeom>
              <a:avLst/>
              <a:gdLst/>
              <a:ahLst/>
              <a:cxnLst>
                <a:cxn ang="0">
                  <a:pos x="47" y="648"/>
                </a:cxn>
                <a:cxn ang="0">
                  <a:pos x="29" y="663"/>
                </a:cxn>
                <a:cxn ang="0">
                  <a:pos x="16" y="678"/>
                </a:cxn>
                <a:cxn ang="0">
                  <a:pos x="6" y="698"/>
                </a:cxn>
                <a:cxn ang="0">
                  <a:pos x="1" y="722"/>
                </a:cxn>
                <a:cxn ang="0">
                  <a:pos x="1" y="769"/>
                </a:cxn>
                <a:cxn ang="0">
                  <a:pos x="7" y="879"/>
                </a:cxn>
                <a:cxn ang="0">
                  <a:pos x="25" y="1075"/>
                </a:cxn>
                <a:cxn ang="0">
                  <a:pos x="47" y="1281"/>
                </a:cxn>
                <a:cxn ang="0">
                  <a:pos x="61" y="1407"/>
                </a:cxn>
                <a:cxn ang="0">
                  <a:pos x="67" y="1460"/>
                </a:cxn>
                <a:cxn ang="0">
                  <a:pos x="69" y="1498"/>
                </a:cxn>
                <a:cxn ang="0">
                  <a:pos x="73" y="1526"/>
                </a:cxn>
                <a:cxn ang="0">
                  <a:pos x="84" y="1551"/>
                </a:cxn>
                <a:cxn ang="0">
                  <a:pos x="105" y="1577"/>
                </a:cxn>
                <a:cxn ang="0">
                  <a:pos x="164" y="1636"/>
                </a:cxn>
                <a:cxn ang="0">
                  <a:pos x="293" y="1749"/>
                </a:cxn>
                <a:cxn ang="0">
                  <a:pos x="413" y="1857"/>
                </a:cxn>
                <a:cxn ang="0">
                  <a:pos x="510" y="1943"/>
                </a:cxn>
                <a:cxn ang="0">
                  <a:pos x="558" y="1983"/>
                </a:cxn>
                <a:cxn ang="0">
                  <a:pos x="574" y="1992"/>
                </a:cxn>
                <a:cxn ang="0">
                  <a:pos x="579" y="1994"/>
                </a:cxn>
                <a:cxn ang="0">
                  <a:pos x="581" y="1956"/>
                </a:cxn>
                <a:cxn ang="0">
                  <a:pos x="576" y="1863"/>
                </a:cxn>
                <a:cxn ang="0">
                  <a:pos x="565" y="1748"/>
                </a:cxn>
                <a:cxn ang="0">
                  <a:pos x="553" y="1622"/>
                </a:cxn>
                <a:cxn ang="0">
                  <a:pos x="541" y="1494"/>
                </a:cxn>
                <a:cxn ang="0">
                  <a:pos x="531" y="1373"/>
                </a:cxn>
                <a:cxn ang="0">
                  <a:pos x="527" y="1270"/>
                </a:cxn>
                <a:cxn ang="0">
                  <a:pos x="529" y="1210"/>
                </a:cxn>
                <a:cxn ang="0">
                  <a:pos x="534" y="1180"/>
                </a:cxn>
                <a:cxn ang="0">
                  <a:pos x="545" y="1157"/>
                </a:cxn>
                <a:cxn ang="0">
                  <a:pos x="599" y="1082"/>
                </a:cxn>
                <a:cxn ang="0">
                  <a:pos x="688" y="967"/>
                </a:cxn>
                <a:cxn ang="0">
                  <a:pos x="764" y="876"/>
                </a:cxn>
                <a:cxn ang="0">
                  <a:pos x="814" y="822"/>
                </a:cxn>
                <a:cxn ang="0">
                  <a:pos x="868" y="772"/>
                </a:cxn>
                <a:cxn ang="0">
                  <a:pos x="919" y="713"/>
                </a:cxn>
                <a:cxn ang="0">
                  <a:pos x="966" y="650"/>
                </a:cxn>
                <a:cxn ang="0">
                  <a:pos x="1006" y="587"/>
                </a:cxn>
                <a:cxn ang="0">
                  <a:pos x="1041" y="520"/>
                </a:cxn>
                <a:cxn ang="0">
                  <a:pos x="1072" y="454"/>
                </a:cxn>
                <a:cxn ang="0">
                  <a:pos x="1096" y="388"/>
                </a:cxn>
                <a:cxn ang="0">
                  <a:pos x="1118" y="323"/>
                </a:cxn>
                <a:cxn ang="0">
                  <a:pos x="1135" y="262"/>
                </a:cxn>
                <a:cxn ang="0">
                  <a:pos x="1149" y="204"/>
                </a:cxn>
                <a:cxn ang="0">
                  <a:pos x="1163" y="128"/>
                </a:cxn>
                <a:cxn ang="0">
                  <a:pos x="1174" y="50"/>
                </a:cxn>
                <a:cxn ang="0">
                  <a:pos x="1179" y="7"/>
                </a:cxn>
                <a:cxn ang="0">
                  <a:pos x="1135" y="12"/>
                </a:cxn>
                <a:cxn ang="0">
                  <a:pos x="1048" y="39"/>
                </a:cxn>
                <a:cxn ang="0">
                  <a:pos x="959" y="70"/>
                </a:cxn>
                <a:cxn ang="0">
                  <a:pos x="872" y="109"/>
                </a:cxn>
                <a:cxn ang="0">
                  <a:pos x="786" y="150"/>
                </a:cxn>
                <a:cxn ang="0">
                  <a:pos x="700" y="195"/>
                </a:cxn>
                <a:cxn ang="0">
                  <a:pos x="618" y="241"/>
                </a:cxn>
                <a:cxn ang="0">
                  <a:pos x="538" y="291"/>
                </a:cxn>
                <a:cxn ang="0">
                  <a:pos x="425" y="364"/>
                </a:cxn>
                <a:cxn ang="0">
                  <a:pos x="289" y="460"/>
                </a:cxn>
                <a:cxn ang="0">
                  <a:pos x="176" y="546"/>
                </a:cxn>
                <a:cxn ang="0">
                  <a:pos x="89" y="615"/>
                </a:cxn>
              </a:cxnLst>
              <a:rect l="0" t="0" r="r" b="b"/>
              <a:pathLst>
                <a:path w="1180" h="1994">
                  <a:moveTo>
                    <a:pt x="58" y="641"/>
                  </a:moveTo>
                  <a:lnTo>
                    <a:pt x="47" y="648"/>
                  </a:lnTo>
                  <a:lnTo>
                    <a:pt x="38" y="656"/>
                  </a:lnTo>
                  <a:lnTo>
                    <a:pt x="29" y="663"/>
                  </a:lnTo>
                  <a:lnTo>
                    <a:pt x="22" y="670"/>
                  </a:lnTo>
                  <a:lnTo>
                    <a:pt x="16" y="678"/>
                  </a:lnTo>
                  <a:lnTo>
                    <a:pt x="11" y="687"/>
                  </a:lnTo>
                  <a:lnTo>
                    <a:pt x="6" y="698"/>
                  </a:lnTo>
                  <a:lnTo>
                    <a:pt x="2" y="710"/>
                  </a:lnTo>
                  <a:lnTo>
                    <a:pt x="1" y="722"/>
                  </a:lnTo>
                  <a:lnTo>
                    <a:pt x="0" y="742"/>
                  </a:lnTo>
                  <a:lnTo>
                    <a:pt x="1" y="769"/>
                  </a:lnTo>
                  <a:lnTo>
                    <a:pt x="2" y="801"/>
                  </a:lnTo>
                  <a:lnTo>
                    <a:pt x="7" y="879"/>
                  </a:lnTo>
                  <a:lnTo>
                    <a:pt x="15" y="973"/>
                  </a:lnTo>
                  <a:lnTo>
                    <a:pt x="25" y="1075"/>
                  </a:lnTo>
                  <a:lnTo>
                    <a:pt x="36" y="1179"/>
                  </a:lnTo>
                  <a:lnTo>
                    <a:pt x="47" y="1281"/>
                  </a:lnTo>
                  <a:lnTo>
                    <a:pt x="57" y="1373"/>
                  </a:lnTo>
                  <a:lnTo>
                    <a:pt x="61" y="1407"/>
                  </a:lnTo>
                  <a:lnTo>
                    <a:pt x="64" y="1436"/>
                  </a:lnTo>
                  <a:lnTo>
                    <a:pt x="67" y="1460"/>
                  </a:lnTo>
                  <a:lnTo>
                    <a:pt x="68" y="1481"/>
                  </a:lnTo>
                  <a:lnTo>
                    <a:pt x="69" y="1498"/>
                  </a:lnTo>
                  <a:lnTo>
                    <a:pt x="71" y="1512"/>
                  </a:lnTo>
                  <a:lnTo>
                    <a:pt x="73" y="1526"/>
                  </a:lnTo>
                  <a:lnTo>
                    <a:pt x="78" y="1538"/>
                  </a:lnTo>
                  <a:lnTo>
                    <a:pt x="84" y="1551"/>
                  </a:lnTo>
                  <a:lnTo>
                    <a:pt x="92" y="1563"/>
                  </a:lnTo>
                  <a:lnTo>
                    <a:pt x="105" y="1577"/>
                  </a:lnTo>
                  <a:lnTo>
                    <a:pt x="120" y="1594"/>
                  </a:lnTo>
                  <a:lnTo>
                    <a:pt x="164" y="1636"/>
                  </a:lnTo>
                  <a:lnTo>
                    <a:pt x="228" y="1696"/>
                  </a:lnTo>
                  <a:lnTo>
                    <a:pt x="293" y="1749"/>
                  </a:lnTo>
                  <a:lnTo>
                    <a:pt x="356" y="1804"/>
                  </a:lnTo>
                  <a:lnTo>
                    <a:pt x="413" y="1857"/>
                  </a:lnTo>
                  <a:lnTo>
                    <a:pt x="466" y="1903"/>
                  </a:lnTo>
                  <a:lnTo>
                    <a:pt x="510" y="1943"/>
                  </a:lnTo>
                  <a:lnTo>
                    <a:pt x="545" y="1973"/>
                  </a:lnTo>
                  <a:lnTo>
                    <a:pt x="558" y="1983"/>
                  </a:lnTo>
                  <a:lnTo>
                    <a:pt x="570" y="1990"/>
                  </a:lnTo>
                  <a:lnTo>
                    <a:pt x="574" y="1992"/>
                  </a:lnTo>
                  <a:lnTo>
                    <a:pt x="577" y="1994"/>
                  </a:lnTo>
                  <a:lnTo>
                    <a:pt x="579" y="1994"/>
                  </a:lnTo>
                  <a:lnTo>
                    <a:pt x="581" y="1991"/>
                  </a:lnTo>
                  <a:lnTo>
                    <a:pt x="581" y="1956"/>
                  </a:lnTo>
                  <a:lnTo>
                    <a:pt x="579" y="1912"/>
                  </a:lnTo>
                  <a:lnTo>
                    <a:pt x="576" y="1863"/>
                  </a:lnTo>
                  <a:lnTo>
                    <a:pt x="571" y="1807"/>
                  </a:lnTo>
                  <a:lnTo>
                    <a:pt x="565" y="1748"/>
                  </a:lnTo>
                  <a:lnTo>
                    <a:pt x="559" y="1686"/>
                  </a:lnTo>
                  <a:lnTo>
                    <a:pt x="553" y="1622"/>
                  </a:lnTo>
                  <a:lnTo>
                    <a:pt x="547" y="1558"/>
                  </a:lnTo>
                  <a:lnTo>
                    <a:pt x="541" y="1494"/>
                  </a:lnTo>
                  <a:lnTo>
                    <a:pt x="536" y="1432"/>
                  </a:lnTo>
                  <a:lnTo>
                    <a:pt x="531" y="1373"/>
                  </a:lnTo>
                  <a:lnTo>
                    <a:pt x="528" y="1319"/>
                  </a:lnTo>
                  <a:lnTo>
                    <a:pt x="527" y="1270"/>
                  </a:lnTo>
                  <a:lnTo>
                    <a:pt x="528" y="1228"/>
                  </a:lnTo>
                  <a:lnTo>
                    <a:pt x="529" y="1210"/>
                  </a:lnTo>
                  <a:lnTo>
                    <a:pt x="531" y="1193"/>
                  </a:lnTo>
                  <a:lnTo>
                    <a:pt x="534" y="1180"/>
                  </a:lnTo>
                  <a:lnTo>
                    <a:pt x="537" y="1168"/>
                  </a:lnTo>
                  <a:lnTo>
                    <a:pt x="545" y="1157"/>
                  </a:lnTo>
                  <a:lnTo>
                    <a:pt x="566" y="1127"/>
                  </a:lnTo>
                  <a:lnTo>
                    <a:pt x="599" y="1082"/>
                  </a:lnTo>
                  <a:lnTo>
                    <a:pt x="641" y="1027"/>
                  </a:lnTo>
                  <a:lnTo>
                    <a:pt x="688" y="967"/>
                  </a:lnTo>
                  <a:lnTo>
                    <a:pt x="738" y="906"/>
                  </a:lnTo>
                  <a:lnTo>
                    <a:pt x="764" y="876"/>
                  </a:lnTo>
                  <a:lnTo>
                    <a:pt x="790" y="848"/>
                  </a:lnTo>
                  <a:lnTo>
                    <a:pt x="814" y="822"/>
                  </a:lnTo>
                  <a:lnTo>
                    <a:pt x="839" y="799"/>
                  </a:lnTo>
                  <a:lnTo>
                    <a:pt x="868" y="772"/>
                  </a:lnTo>
                  <a:lnTo>
                    <a:pt x="895" y="743"/>
                  </a:lnTo>
                  <a:lnTo>
                    <a:pt x="919" y="713"/>
                  </a:lnTo>
                  <a:lnTo>
                    <a:pt x="944" y="682"/>
                  </a:lnTo>
                  <a:lnTo>
                    <a:pt x="966" y="650"/>
                  </a:lnTo>
                  <a:lnTo>
                    <a:pt x="987" y="618"/>
                  </a:lnTo>
                  <a:lnTo>
                    <a:pt x="1006" y="587"/>
                  </a:lnTo>
                  <a:lnTo>
                    <a:pt x="1024" y="554"/>
                  </a:lnTo>
                  <a:lnTo>
                    <a:pt x="1041" y="520"/>
                  </a:lnTo>
                  <a:lnTo>
                    <a:pt x="1057" y="487"/>
                  </a:lnTo>
                  <a:lnTo>
                    <a:pt x="1072" y="454"/>
                  </a:lnTo>
                  <a:lnTo>
                    <a:pt x="1085" y="421"/>
                  </a:lnTo>
                  <a:lnTo>
                    <a:pt x="1096" y="388"/>
                  </a:lnTo>
                  <a:lnTo>
                    <a:pt x="1108" y="355"/>
                  </a:lnTo>
                  <a:lnTo>
                    <a:pt x="1118" y="323"/>
                  </a:lnTo>
                  <a:lnTo>
                    <a:pt x="1127" y="292"/>
                  </a:lnTo>
                  <a:lnTo>
                    <a:pt x="1135" y="262"/>
                  </a:lnTo>
                  <a:lnTo>
                    <a:pt x="1143" y="232"/>
                  </a:lnTo>
                  <a:lnTo>
                    <a:pt x="1149" y="204"/>
                  </a:lnTo>
                  <a:lnTo>
                    <a:pt x="1154" y="178"/>
                  </a:lnTo>
                  <a:lnTo>
                    <a:pt x="1163" y="128"/>
                  </a:lnTo>
                  <a:lnTo>
                    <a:pt x="1170" y="85"/>
                  </a:lnTo>
                  <a:lnTo>
                    <a:pt x="1174" y="50"/>
                  </a:lnTo>
                  <a:lnTo>
                    <a:pt x="1177" y="23"/>
                  </a:lnTo>
                  <a:lnTo>
                    <a:pt x="1179" y="7"/>
                  </a:lnTo>
                  <a:lnTo>
                    <a:pt x="1180" y="0"/>
                  </a:lnTo>
                  <a:lnTo>
                    <a:pt x="1135" y="12"/>
                  </a:lnTo>
                  <a:lnTo>
                    <a:pt x="1092" y="24"/>
                  </a:lnTo>
                  <a:lnTo>
                    <a:pt x="1048" y="39"/>
                  </a:lnTo>
                  <a:lnTo>
                    <a:pt x="1004" y="54"/>
                  </a:lnTo>
                  <a:lnTo>
                    <a:pt x="959" y="70"/>
                  </a:lnTo>
                  <a:lnTo>
                    <a:pt x="916" y="89"/>
                  </a:lnTo>
                  <a:lnTo>
                    <a:pt x="872" y="109"/>
                  </a:lnTo>
                  <a:lnTo>
                    <a:pt x="829" y="128"/>
                  </a:lnTo>
                  <a:lnTo>
                    <a:pt x="786" y="150"/>
                  </a:lnTo>
                  <a:lnTo>
                    <a:pt x="742" y="171"/>
                  </a:lnTo>
                  <a:lnTo>
                    <a:pt x="700" y="195"/>
                  </a:lnTo>
                  <a:lnTo>
                    <a:pt x="659" y="218"/>
                  </a:lnTo>
                  <a:lnTo>
                    <a:pt x="618" y="241"/>
                  </a:lnTo>
                  <a:lnTo>
                    <a:pt x="577" y="266"/>
                  </a:lnTo>
                  <a:lnTo>
                    <a:pt x="538" y="291"/>
                  </a:lnTo>
                  <a:lnTo>
                    <a:pt x="499" y="316"/>
                  </a:lnTo>
                  <a:lnTo>
                    <a:pt x="425" y="364"/>
                  </a:lnTo>
                  <a:lnTo>
                    <a:pt x="354" y="413"/>
                  </a:lnTo>
                  <a:lnTo>
                    <a:pt x="289" y="460"/>
                  </a:lnTo>
                  <a:lnTo>
                    <a:pt x="229" y="505"/>
                  </a:lnTo>
                  <a:lnTo>
                    <a:pt x="176" y="546"/>
                  </a:lnTo>
                  <a:lnTo>
                    <a:pt x="129" y="583"/>
                  </a:lnTo>
                  <a:lnTo>
                    <a:pt x="89" y="615"/>
                  </a:lnTo>
                  <a:lnTo>
                    <a:pt x="58" y="641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5" name="Freeform 67"/>
            <p:cNvSpPr>
              <a:spLocks/>
            </p:cNvSpPr>
            <p:nvPr/>
          </p:nvSpPr>
          <p:spPr bwMode="auto">
            <a:xfrm>
              <a:off x="2959" y="2519"/>
              <a:ext cx="204" cy="286"/>
            </a:xfrm>
            <a:custGeom>
              <a:avLst/>
              <a:gdLst/>
              <a:ahLst/>
              <a:cxnLst>
                <a:cxn ang="0">
                  <a:pos x="1633" y="731"/>
                </a:cxn>
                <a:cxn ang="0">
                  <a:pos x="1625" y="773"/>
                </a:cxn>
                <a:cxn ang="0">
                  <a:pos x="1609" y="818"/>
                </a:cxn>
                <a:cxn ang="0">
                  <a:pos x="1586" y="866"/>
                </a:cxn>
                <a:cxn ang="0">
                  <a:pos x="1557" y="917"/>
                </a:cxn>
                <a:cxn ang="0">
                  <a:pos x="1523" y="967"/>
                </a:cxn>
                <a:cxn ang="0">
                  <a:pos x="1485" y="1017"/>
                </a:cxn>
                <a:cxn ang="0">
                  <a:pos x="1444" y="1063"/>
                </a:cxn>
                <a:cxn ang="0">
                  <a:pos x="212" y="2249"/>
                </a:cxn>
                <a:cxn ang="0">
                  <a:pos x="190" y="2266"/>
                </a:cxn>
                <a:cxn ang="0">
                  <a:pos x="169" y="2277"/>
                </a:cxn>
                <a:cxn ang="0">
                  <a:pos x="148" y="2282"/>
                </a:cxn>
                <a:cxn ang="0">
                  <a:pos x="129" y="2282"/>
                </a:cxn>
                <a:cxn ang="0">
                  <a:pos x="110" y="2276"/>
                </a:cxn>
                <a:cxn ang="0">
                  <a:pos x="92" y="2266"/>
                </a:cxn>
                <a:cxn ang="0">
                  <a:pos x="77" y="2253"/>
                </a:cxn>
                <a:cxn ang="0">
                  <a:pos x="62" y="2236"/>
                </a:cxn>
                <a:cxn ang="0">
                  <a:pos x="48" y="2218"/>
                </a:cxn>
                <a:cxn ang="0">
                  <a:pos x="36" y="2197"/>
                </a:cxn>
                <a:cxn ang="0">
                  <a:pos x="16" y="2153"/>
                </a:cxn>
                <a:cxn ang="0">
                  <a:pos x="4" y="2110"/>
                </a:cxn>
                <a:cxn ang="0">
                  <a:pos x="0" y="2070"/>
                </a:cxn>
                <a:cxn ang="0">
                  <a:pos x="1" y="1615"/>
                </a:cxn>
                <a:cxn ang="0">
                  <a:pos x="9" y="1574"/>
                </a:cxn>
                <a:cxn ang="0">
                  <a:pos x="25" y="1529"/>
                </a:cxn>
                <a:cxn ang="0">
                  <a:pos x="48" y="1480"/>
                </a:cxn>
                <a:cxn ang="0">
                  <a:pos x="77" y="1430"/>
                </a:cxn>
                <a:cxn ang="0">
                  <a:pos x="110" y="1379"/>
                </a:cxn>
                <a:cxn ang="0">
                  <a:pos x="148" y="1330"/>
                </a:cxn>
                <a:cxn ang="0">
                  <a:pos x="190" y="1284"/>
                </a:cxn>
                <a:cxn ang="0">
                  <a:pos x="1423" y="98"/>
                </a:cxn>
                <a:cxn ang="0">
                  <a:pos x="1465" y="60"/>
                </a:cxn>
                <a:cxn ang="0">
                  <a:pos x="1505" y="31"/>
                </a:cxn>
                <a:cxn ang="0">
                  <a:pos x="1541" y="11"/>
                </a:cxn>
                <a:cxn ang="0">
                  <a:pos x="1573" y="2"/>
                </a:cxn>
                <a:cxn ang="0">
                  <a:pos x="1586" y="0"/>
                </a:cxn>
                <a:cxn ang="0">
                  <a:pos x="1598" y="2"/>
                </a:cxn>
                <a:cxn ang="0">
                  <a:pos x="1609" y="5"/>
                </a:cxn>
                <a:cxn ang="0">
                  <a:pos x="1618" y="11"/>
                </a:cxn>
                <a:cxn ang="0">
                  <a:pos x="1625" y="20"/>
                </a:cxn>
                <a:cxn ang="0">
                  <a:pos x="1630" y="31"/>
                </a:cxn>
                <a:cxn ang="0">
                  <a:pos x="1633" y="44"/>
                </a:cxn>
                <a:cxn ang="0">
                  <a:pos x="1634" y="60"/>
                </a:cxn>
              </a:cxnLst>
              <a:rect l="0" t="0" r="r" b="b"/>
              <a:pathLst>
                <a:path w="1634" h="2283">
                  <a:moveTo>
                    <a:pt x="1634" y="714"/>
                  </a:moveTo>
                  <a:lnTo>
                    <a:pt x="1633" y="731"/>
                  </a:lnTo>
                  <a:lnTo>
                    <a:pt x="1630" y="751"/>
                  </a:lnTo>
                  <a:lnTo>
                    <a:pt x="1625" y="773"/>
                  </a:lnTo>
                  <a:lnTo>
                    <a:pt x="1618" y="794"/>
                  </a:lnTo>
                  <a:lnTo>
                    <a:pt x="1609" y="818"/>
                  </a:lnTo>
                  <a:lnTo>
                    <a:pt x="1598" y="842"/>
                  </a:lnTo>
                  <a:lnTo>
                    <a:pt x="1586" y="866"/>
                  </a:lnTo>
                  <a:lnTo>
                    <a:pt x="1573" y="891"/>
                  </a:lnTo>
                  <a:lnTo>
                    <a:pt x="1557" y="917"/>
                  </a:lnTo>
                  <a:lnTo>
                    <a:pt x="1541" y="942"/>
                  </a:lnTo>
                  <a:lnTo>
                    <a:pt x="1523" y="967"/>
                  </a:lnTo>
                  <a:lnTo>
                    <a:pt x="1505" y="992"/>
                  </a:lnTo>
                  <a:lnTo>
                    <a:pt x="1485" y="1017"/>
                  </a:lnTo>
                  <a:lnTo>
                    <a:pt x="1465" y="1039"/>
                  </a:lnTo>
                  <a:lnTo>
                    <a:pt x="1444" y="1063"/>
                  </a:lnTo>
                  <a:lnTo>
                    <a:pt x="1423" y="1085"/>
                  </a:lnTo>
                  <a:lnTo>
                    <a:pt x="212" y="2249"/>
                  </a:lnTo>
                  <a:lnTo>
                    <a:pt x="200" y="2258"/>
                  </a:lnTo>
                  <a:lnTo>
                    <a:pt x="190" y="2266"/>
                  </a:lnTo>
                  <a:lnTo>
                    <a:pt x="179" y="2272"/>
                  </a:lnTo>
                  <a:lnTo>
                    <a:pt x="169" y="2277"/>
                  </a:lnTo>
                  <a:lnTo>
                    <a:pt x="158" y="2281"/>
                  </a:lnTo>
                  <a:lnTo>
                    <a:pt x="148" y="2282"/>
                  </a:lnTo>
                  <a:lnTo>
                    <a:pt x="139" y="2283"/>
                  </a:lnTo>
                  <a:lnTo>
                    <a:pt x="129" y="2282"/>
                  </a:lnTo>
                  <a:lnTo>
                    <a:pt x="119" y="2280"/>
                  </a:lnTo>
                  <a:lnTo>
                    <a:pt x="110" y="2276"/>
                  </a:lnTo>
                  <a:lnTo>
                    <a:pt x="102" y="2271"/>
                  </a:lnTo>
                  <a:lnTo>
                    <a:pt x="92" y="2266"/>
                  </a:lnTo>
                  <a:lnTo>
                    <a:pt x="84" y="2260"/>
                  </a:lnTo>
                  <a:lnTo>
                    <a:pt x="77" y="2253"/>
                  </a:lnTo>
                  <a:lnTo>
                    <a:pt x="69" y="2246"/>
                  </a:lnTo>
                  <a:lnTo>
                    <a:pt x="62" y="2236"/>
                  </a:lnTo>
                  <a:lnTo>
                    <a:pt x="54" y="2227"/>
                  </a:lnTo>
                  <a:lnTo>
                    <a:pt x="48" y="2218"/>
                  </a:lnTo>
                  <a:lnTo>
                    <a:pt x="41" y="2207"/>
                  </a:lnTo>
                  <a:lnTo>
                    <a:pt x="36" y="2197"/>
                  </a:lnTo>
                  <a:lnTo>
                    <a:pt x="25" y="2176"/>
                  </a:lnTo>
                  <a:lnTo>
                    <a:pt x="16" y="2153"/>
                  </a:lnTo>
                  <a:lnTo>
                    <a:pt x="9" y="2131"/>
                  </a:lnTo>
                  <a:lnTo>
                    <a:pt x="4" y="2110"/>
                  </a:lnTo>
                  <a:lnTo>
                    <a:pt x="1" y="2089"/>
                  </a:lnTo>
                  <a:lnTo>
                    <a:pt x="0" y="2070"/>
                  </a:lnTo>
                  <a:lnTo>
                    <a:pt x="0" y="1633"/>
                  </a:lnTo>
                  <a:lnTo>
                    <a:pt x="1" y="1615"/>
                  </a:lnTo>
                  <a:lnTo>
                    <a:pt x="4" y="1595"/>
                  </a:lnTo>
                  <a:lnTo>
                    <a:pt x="9" y="1574"/>
                  </a:lnTo>
                  <a:lnTo>
                    <a:pt x="16" y="1551"/>
                  </a:lnTo>
                  <a:lnTo>
                    <a:pt x="25" y="1529"/>
                  </a:lnTo>
                  <a:lnTo>
                    <a:pt x="36" y="1505"/>
                  </a:lnTo>
                  <a:lnTo>
                    <a:pt x="48" y="1480"/>
                  </a:lnTo>
                  <a:lnTo>
                    <a:pt x="62" y="1455"/>
                  </a:lnTo>
                  <a:lnTo>
                    <a:pt x="77" y="1430"/>
                  </a:lnTo>
                  <a:lnTo>
                    <a:pt x="92" y="1404"/>
                  </a:lnTo>
                  <a:lnTo>
                    <a:pt x="110" y="1379"/>
                  </a:lnTo>
                  <a:lnTo>
                    <a:pt x="129" y="1355"/>
                  </a:lnTo>
                  <a:lnTo>
                    <a:pt x="148" y="1330"/>
                  </a:lnTo>
                  <a:lnTo>
                    <a:pt x="169" y="1306"/>
                  </a:lnTo>
                  <a:lnTo>
                    <a:pt x="190" y="1284"/>
                  </a:lnTo>
                  <a:lnTo>
                    <a:pt x="212" y="1262"/>
                  </a:lnTo>
                  <a:lnTo>
                    <a:pt x="1423" y="98"/>
                  </a:lnTo>
                  <a:lnTo>
                    <a:pt x="1444" y="77"/>
                  </a:lnTo>
                  <a:lnTo>
                    <a:pt x="1465" y="60"/>
                  </a:lnTo>
                  <a:lnTo>
                    <a:pt x="1485" y="44"/>
                  </a:lnTo>
                  <a:lnTo>
                    <a:pt x="1505" y="31"/>
                  </a:lnTo>
                  <a:lnTo>
                    <a:pt x="1523" y="21"/>
                  </a:lnTo>
                  <a:lnTo>
                    <a:pt x="1541" y="11"/>
                  </a:lnTo>
                  <a:lnTo>
                    <a:pt x="1557" y="5"/>
                  </a:lnTo>
                  <a:lnTo>
                    <a:pt x="1573" y="2"/>
                  </a:lnTo>
                  <a:lnTo>
                    <a:pt x="1579" y="1"/>
                  </a:lnTo>
                  <a:lnTo>
                    <a:pt x="1586" y="0"/>
                  </a:lnTo>
                  <a:lnTo>
                    <a:pt x="1592" y="1"/>
                  </a:lnTo>
                  <a:lnTo>
                    <a:pt x="1598" y="2"/>
                  </a:lnTo>
                  <a:lnTo>
                    <a:pt x="1604" y="3"/>
                  </a:lnTo>
                  <a:lnTo>
                    <a:pt x="1609" y="5"/>
                  </a:lnTo>
                  <a:lnTo>
                    <a:pt x="1614" y="8"/>
                  </a:lnTo>
                  <a:lnTo>
                    <a:pt x="1618" y="11"/>
                  </a:lnTo>
                  <a:lnTo>
                    <a:pt x="1621" y="16"/>
                  </a:lnTo>
                  <a:lnTo>
                    <a:pt x="1625" y="20"/>
                  </a:lnTo>
                  <a:lnTo>
                    <a:pt x="1627" y="25"/>
                  </a:lnTo>
                  <a:lnTo>
                    <a:pt x="1630" y="31"/>
                  </a:lnTo>
                  <a:lnTo>
                    <a:pt x="1632" y="37"/>
                  </a:lnTo>
                  <a:lnTo>
                    <a:pt x="1633" y="44"/>
                  </a:lnTo>
                  <a:lnTo>
                    <a:pt x="1634" y="52"/>
                  </a:lnTo>
                  <a:lnTo>
                    <a:pt x="1634" y="60"/>
                  </a:lnTo>
                  <a:lnTo>
                    <a:pt x="1634" y="714"/>
                  </a:lnTo>
                  <a:close/>
                </a:path>
              </a:pathLst>
            </a:custGeom>
            <a:solidFill>
              <a:srgbClr val="E9D6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6" name="Freeform 68"/>
            <p:cNvSpPr>
              <a:spLocks/>
            </p:cNvSpPr>
            <p:nvPr/>
          </p:nvSpPr>
          <p:spPr bwMode="auto">
            <a:xfrm>
              <a:off x="2958" y="2677"/>
              <a:ext cx="103" cy="126"/>
            </a:xfrm>
            <a:custGeom>
              <a:avLst/>
              <a:gdLst/>
              <a:ahLst/>
              <a:cxnLst>
                <a:cxn ang="0">
                  <a:pos x="29" y="288"/>
                </a:cxn>
                <a:cxn ang="0">
                  <a:pos x="18" y="294"/>
                </a:cxn>
                <a:cxn ang="0">
                  <a:pos x="9" y="306"/>
                </a:cxn>
                <a:cxn ang="0">
                  <a:pos x="3" y="320"/>
                </a:cxn>
                <a:cxn ang="0">
                  <a:pos x="0" y="335"/>
                </a:cxn>
                <a:cxn ang="0">
                  <a:pos x="3" y="348"/>
                </a:cxn>
                <a:cxn ang="0">
                  <a:pos x="7" y="353"/>
                </a:cxn>
                <a:cxn ang="0">
                  <a:pos x="13" y="358"/>
                </a:cxn>
                <a:cxn ang="0">
                  <a:pos x="21" y="361"/>
                </a:cxn>
                <a:cxn ang="0">
                  <a:pos x="32" y="362"/>
                </a:cxn>
                <a:cxn ang="0">
                  <a:pos x="59" y="360"/>
                </a:cxn>
                <a:cxn ang="0">
                  <a:pos x="112" y="345"/>
                </a:cxn>
                <a:cxn ang="0">
                  <a:pos x="184" y="317"/>
                </a:cxn>
                <a:cxn ang="0">
                  <a:pos x="368" y="238"/>
                </a:cxn>
                <a:cxn ang="0">
                  <a:pos x="569" y="150"/>
                </a:cxn>
                <a:cxn ang="0">
                  <a:pos x="662" y="111"/>
                </a:cxn>
                <a:cxn ang="0">
                  <a:pos x="744" y="80"/>
                </a:cxn>
                <a:cxn ang="0">
                  <a:pos x="679" y="171"/>
                </a:cxn>
                <a:cxn ang="0">
                  <a:pos x="595" y="290"/>
                </a:cxn>
                <a:cxn ang="0">
                  <a:pos x="500" y="425"/>
                </a:cxn>
                <a:cxn ang="0">
                  <a:pos x="402" y="563"/>
                </a:cxn>
                <a:cxn ang="0">
                  <a:pos x="310" y="692"/>
                </a:cxn>
                <a:cxn ang="0">
                  <a:pos x="234" y="799"/>
                </a:cxn>
                <a:cxn ang="0">
                  <a:pos x="183" y="873"/>
                </a:cxn>
                <a:cxn ang="0">
                  <a:pos x="163" y="900"/>
                </a:cxn>
                <a:cxn ang="0">
                  <a:pos x="149" y="927"/>
                </a:cxn>
                <a:cxn ang="0">
                  <a:pos x="128" y="972"/>
                </a:cxn>
                <a:cxn ang="0">
                  <a:pos x="117" y="1005"/>
                </a:cxn>
                <a:cxn ang="0">
                  <a:pos x="118" y="1007"/>
                </a:cxn>
                <a:cxn ang="0">
                  <a:pos x="120" y="1007"/>
                </a:cxn>
                <a:cxn ang="0">
                  <a:pos x="133" y="994"/>
                </a:cxn>
                <a:cxn ang="0">
                  <a:pos x="175" y="937"/>
                </a:cxn>
                <a:cxn ang="0">
                  <a:pos x="257" y="827"/>
                </a:cxn>
                <a:cxn ang="0">
                  <a:pos x="367" y="680"/>
                </a:cxn>
                <a:cxn ang="0">
                  <a:pos x="489" y="517"/>
                </a:cxn>
                <a:cxn ang="0">
                  <a:pos x="610" y="357"/>
                </a:cxn>
                <a:cxn ang="0">
                  <a:pos x="714" y="219"/>
                </a:cxn>
                <a:cxn ang="0">
                  <a:pos x="786" y="121"/>
                </a:cxn>
                <a:cxn ang="0">
                  <a:pos x="814" y="85"/>
                </a:cxn>
                <a:cxn ang="0">
                  <a:pos x="821" y="70"/>
                </a:cxn>
                <a:cxn ang="0">
                  <a:pos x="824" y="53"/>
                </a:cxn>
                <a:cxn ang="0">
                  <a:pos x="821" y="37"/>
                </a:cxn>
                <a:cxn ang="0">
                  <a:pos x="812" y="22"/>
                </a:cxn>
                <a:cxn ang="0">
                  <a:pos x="800" y="10"/>
                </a:cxn>
                <a:cxn ang="0">
                  <a:pos x="785" y="3"/>
                </a:cxn>
                <a:cxn ang="0">
                  <a:pos x="768" y="0"/>
                </a:cxn>
                <a:cxn ang="0">
                  <a:pos x="752" y="3"/>
                </a:cxn>
              </a:cxnLst>
              <a:rect l="0" t="0" r="r" b="b"/>
              <a:pathLst>
                <a:path w="824" h="1008">
                  <a:moveTo>
                    <a:pt x="752" y="3"/>
                  </a:moveTo>
                  <a:lnTo>
                    <a:pt x="29" y="288"/>
                  </a:lnTo>
                  <a:lnTo>
                    <a:pt x="23" y="290"/>
                  </a:lnTo>
                  <a:lnTo>
                    <a:pt x="18" y="294"/>
                  </a:lnTo>
                  <a:lnTo>
                    <a:pt x="13" y="300"/>
                  </a:lnTo>
                  <a:lnTo>
                    <a:pt x="9" y="306"/>
                  </a:lnTo>
                  <a:lnTo>
                    <a:pt x="5" y="313"/>
                  </a:lnTo>
                  <a:lnTo>
                    <a:pt x="3" y="320"/>
                  </a:lnTo>
                  <a:lnTo>
                    <a:pt x="1" y="327"/>
                  </a:lnTo>
                  <a:lnTo>
                    <a:pt x="0" y="335"/>
                  </a:lnTo>
                  <a:lnTo>
                    <a:pt x="1" y="342"/>
                  </a:lnTo>
                  <a:lnTo>
                    <a:pt x="3" y="348"/>
                  </a:lnTo>
                  <a:lnTo>
                    <a:pt x="5" y="351"/>
                  </a:lnTo>
                  <a:lnTo>
                    <a:pt x="7" y="353"/>
                  </a:lnTo>
                  <a:lnTo>
                    <a:pt x="10" y="356"/>
                  </a:lnTo>
                  <a:lnTo>
                    <a:pt x="13" y="358"/>
                  </a:lnTo>
                  <a:lnTo>
                    <a:pt x="17" y="360"/>
                  </a:lnTo>
                  <a:lnTo>
                    <a:pt x="21" y="361"/>
                  </a:lnTo>
                  <a:lnTo>
                    <a:pt x="27" y="362"/>
                  </a:lnTo>
                  <a:lnTo>
                    <a:pt x="32" y="362"/>
                  </a:lnTo>
                  <a:lnTo>
                    <a:pt x="44" y="362"/>
                  </a:lnTo>
                  <a:lnTo>
                    <a:pt x="59" y="360"/>
                  </a:lnTo>
                  <a:lnTo>
                    <a:pt x="83" y="354"/>
                  </a:lnTo>
                  <a:lnTo>
                    <a:pt x="112" y="345"/>
                  </a:lnTo>
                  <a:lnTo>
                    <a:pt x="146" y="333"/>
                  </a:lnTo>
                  <a:lnTo>
                    <a:pt x="184" y="317"/>
                  </a:lnTo>
                  <a:lnTo>
                    <a:pt x="271" y="281"/>
                  </a:lnTo>
                  <a:lnTo>
                    <a:pt x="368" y="238"/>
                  </a:lnTo>
                  <a:lnTo>
                    <a:pt x="469" y="194"/>
                  </a:lnTo>
                  <a:lnTo>
                    <a:pt x="569" y="150"/>
                  </a:lnTo>
                  <a:lnTo>
                    <a:pt x="617" y="130"/>
                  </a:lnTo>
                  <a:lnTo>
                    <a:pt x="662" y="111"/>
                  </a:lnTo>
                  <a:lnTo>
                    <a:pt x="704" y="95"/>
                  </a:lnTo>
                  <a:lnTo>
                    <a:pt x="744" y="80"/>
                  </a:lnTo>
                  <a:lnTo>
                    <a:pt x="715" y="121"/>
                  </a:lnTo>
                  <a:lnTo>
                    <a:pt x="679" y="171"/>
                  </a:lnTo>
                  <a:lnTo>
                    <a:pt x="639" y="229"/>
                  </a:lnTo>
                  <a:lnTo>
                    <a:pt x="595" y="290"/>
                  </a:lnTo>
                  <a:lnTo>
                    <a:pt x="548" y="356"/>
                  </a:lnTo>
                  <a:lnTo>
                    <a:pt x="500" y="425"/>
                  </a:lnTo>
                  <a:lnTo>
                    <a:pt x="450" y="494"/>
                  </a:lnTo>
                  <a:lnTo>
                    <a:pt x="402" y="563"/>
                  </a:lnTo>
                  <a:lnTo>
                    <a:pt x="355" y="629"/>
                  </a:lnTo>
                  <a:lnTo>
                    <a:pt x="310" y="692"/>
                  </a:lnTo>
                  <a:lnTo>
                    <a:pt x="270" y="749"/>
                  </a:lnTo>
                  <a:lnTo>
                    <a:pt x="234" y="799"/>
                  </a:lnTo>
                  <a:lnTo>
                    <a:pt x="205" y="841"/>
                  </a:lnTo>
                  <a:lnTo>
                    <a:pt x="183" y="873"/>
                  </a:lnTo>
                  <a:lnTo>
                    <a:pt x="169" y="893"/>
                  </a:lnTo>
                  <a:lnTo>
                    <a:pt x="163" y="900"/>
                  </a:lnTo>
                  <a:lnTo>
                    <a:pt x="158" y="909"/>
                  </a:lnTo>
                  <a:lnTo>
                    <a:pt x="149" y="927"/>
                  </a:lnTo>
                  <a:lnTo>
                    <a:pt x="139" y="950"/>
                  </a:lnTo>
                  <a:lnTo>
                    <a:pt x="128" y="972"/>
                  </a:lnTo>
                  <a:lnTo>
                    <a:pt x="121" y="993"/>
                  </a:lnTo>
                  <a:lnTo>
                    <a:pt x="117" y="1005"/>
                  </a:lnTo>
                  <a:lnTo>
                    <a:pt x="117" y="1007"/>
                  </a:lnTo>
                  <a:lnTo>
                    <a:pt x="118" y="1007"/>
                  </a:lnTo>
                  <a:lnTo>
                    <a:pt x="119" y="1008"/>
                  </a:lnTo>
                  <a:lnTo>
                    <a:pt x="120" y="1007"/>
                  </a:lnTo>
                  <a:lnTo>
                    <a:pt x="125" y="1002"/>
                  </a:lnTo>
                  <a:lnTo>
                    <a:pt x="133" y="994"/>
                  </a:lnTo>
                  <a:lnTo>
                    <a:pt x="147" y="973"/>
                  </a:lnTo>
                  <a:lnTo>
                    <a:pt x="175" y="937"/>
                  </a:lnTo>
                  <a:lnTo>
                    <a:pt x="212" y="888"/>
                  </a:lnTo>
                  <a:lnTo>
                    <a:pt x="257" y="827"/>
                  </a:lnTo>
                  <a:lnTo>
                    <a:pt x="309" y="757"/>
                  </a:lnTo>
                  <a:lnTo>
                    <a:pt x="367" y="680"/>
                  </a:lnTo>
                  <a:lnTo>
                    <a:pt x="428" y="599"/>
                  </a:lnTo>
                  <a:lnTo>
                    <a:pt x="489" y="517"/>
                  </a:lnTo>
                  <a:lnTo>
                    <a:pt x="551" y="436"/>
                  </a:lnTo>
                  <a:lnTo>
                    <a:pt x="610" y="357"/>
                  </a:lnTo>
                  <a:lnTo>
                    <a:pt x="664" y="284"/>
                  </a:lnTo>
                  <a:lnTo>
                    <a:pt x="714" y="219"/>
                  </a:lnTo>
                  <a:lnTo>
                    <a:pt x="755" y="164"/>
                  </a:lnTo>
                  <a:lnTo>
                    <a:pt x="786" y="121"/>
                  </a:lnTo>
                  <a:lnTo>
                    <a:pt x="806" y="95"/>
                  </a:lnTo>
                  <a:lnTo>
                    <a:pt x="814" y="85"/>
                  </a:lnTo>
                  <a:lnTo>
                    <a:pt x="818" y="78"/>
                  </a:lnTo>
                  <a:lnTo>
                    <a:pt x="821" y="70"/>
                  </a:lnTo>
                  <a:lnTo>
                    <a:pt x="823" y="62"/>
                  </a:lnTo>
                  <a:lnTo>
                    <a:pt x="824" y="53"/>
                  </a:lnTo>
                  <a:lnTo>
                    <a:pt x="823" y="45"/>
                  </a:lnTo>
                  <a:lnTo>
                    <a:pt x="821" y="37"/>
                  </a:lnTo>
                  <a:lnTo>
                    <a:pt x="818" y="29"/>
                  </a:lnTo>
                  <a:lnTo>
                    <a:pt x="812" y="22"/>
                  </a:lnTo>
                  <a:lnTo>
                    <a:pt x="806" y="15"/>
                  </a:lnTo>
                  <a:lnTo>
                    <a:pt x="800" y="10"/>
                  </a:lnTo>
                  <a:lnTo>
                    <a:pt x="793" y="6"/>
                  </a:lnTo>
                  <a:lnTo>
                    <a:pt x="785" y="3"/>
                  </a:lnTo>
                  <a:lnTo>
                    <a:pt x="778" y="1"/>
                  </a:lnTo>
                  <a:lnTo>
                    <a:pt x="768" y="0"/>
                  </a:lnTo>
                  <a:lnTo>
                    <a:pt x="760" y="1"/>
                  </a:lnTo>
                  <a:lnTo>
                    <a:pt x="752" y="3"/>
                  </a:lnTo>
                  <a:close/>
                </a:path>
              </a:pathLst>
            </a:custGeom>
            <a:solidFill>
              <a:srgbClr val="DFC0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7" name="Freeform 69"/>
            <p:cNvSpPr>
              <a:spLocks/>
            </p:cNvSpPr>
            <p:nvPr/>
          </p:nvSpPr>
          <p:spPr bwMode="auto">
            <a:xfrm>
              <a:off x="2834" y="2515"/>
              <a:ext cx="103" cy="80"/>
            </a:xfrm>
            <a:custGeom>
              <a:avLst/>
              <a:gdLst/>
              <a:ahLst/>
              <a:cxnLst>
                <a:cxn ang="0">
                  <a:pos x="707" y="419"/>
                </a:cxn>
                <a:cxn ang="0">
                  <a:pos x="673" y="475"/>
                </a:cxn>
                <a:cxn ang="0">
                  <a:pos x="628" y="531"/>
                </a:cxn>
                <a:cxn ang="0">
                  <a:pos x="601" y="550"/>
                </a:cxn>
                <a:cxn ang="0">
                  <a:pos x="574" y="563"/>
                </a:cxn>
                <a:cxn ang="0">
                  <a:pos x="545" y="563"/>
                </a:cxn>
                <a:cxn ang="0">
                  <a:pos x="518" y="548"/>
                </a:cxn>
                <a:cxn ang="0">
                  <a:pos x="498" y="525"/>
                </a:cxn>
                <a:cxn ang="0">
                  <a:pos x="493" y="503"/>
                </a:cxn>
                <a:cxn ang="0">
                  <a:pos x="499" y="479"/>
                </a:cxn>
                <a:cxn ang="0">
                  <a:pos x="514" y="455"/>
                </a:cxn>
                <a:cxn ang="0">
                  <a:pos x="580" y="395"/>
                </a:cxn>
                <a:cxn ang="0">
                  <a:pos x="640" y="341"/>
                </a:cxn>
                <a:cxn ang="0">
                  <a:pos x="650" y="325"/>
                </a:cxn>
                <a:cxn ang="0">
                  <a:pos x="650" y="311"/>
                </a:cxn>
                <a:cxn ang="0">
                  <a:pos x="643" y="305"/>
                </a:cxn>
                <a:cxn ang="0">
                  <a:pos x="629" y="307"/>
                </a:cxn>
                <a:cxn ang="0">
                  <a:pos x="609" y="316"/>
                </a:cxn>
                <a:cxn ang="0">
                  <a:pos x="569" y="350"/>
                </a:cxn>
                <a:cxn ang="0">
                  <a:pos x="541" y="382"/>
                </a:cxn>
                <a:cxn ang="0">
                  <a:pos x="512" y="422"/>
                </a:cxn>
                <a:cxn ang="0">
                  <a:pos x="485" y="471"/>
                </a:cxn>
                <a:cxn ang="0">
                  <a:pos x="459" y="529"/>
                </a:cxn>
                <a:cxn ang="0">
                  <a:pos x="435" y="595"/>
                </a:cxn>
                <a:cxn ang="0">
                  <a:pos x="423" y="636"/>
                </a:cxn>
                <a:cxn ang="0">
                  <a:pos x="414" y="643"/>
                </a:cxn>
                <a:cxn ang="0">
                  <a:pos x="405" y="633"/>
                </a:cxn>
                <a:cxn ang="0">
                  <a:pos x="392" y="575"/>
                </a:cxn>
                <a:cxn ang="0">
                  <a:pos x="387" y="489"/>
                </a:cxn>
                <a:cxn ang="0">
                  <a:pos x="392" y="417"/>
                </a:cxn>
                <a:cxn ang="0">
                  <a:pos x="400" y="381"/>
                </a:cxn>
                <a:cxn ang="0">
                  <a:pos x="413" y="353"/>
                </a:cxn>
                <a:cxn ang="0">
                  <a:pos x="446" y="325"/>
                </a:cxn>
                <a:cxn ang="0">
                  <a:pos x="518" y="283"/>
                </a:cxn>
                <a:cxn ang="0">
                  <a:pos x="621" y="229"/>
                </a:cxn>
                <a:cxn ang="0">
                  <a:pos x="646" y="209"/>
                </a:cxn>
                <a:cxn ang="0">
                  <a:pos x="651" y="197"/>
                </a:cxn>
                <a:cxn ang="0">
                  <a:pos x="647" y="188"/>
                </a:cxn>
                <a:cxn ang="0">
                  <a:pos x="634" y="180"/>
                </a:cxn>
                <a:cxn ang="0">
                  <a:pos x="602" y="177"/>
                </a:cxn>
                <a:cxn ang="0">
                  <a:pos x="533" y="188"/>
                </a:cxn>
                <a:cxn ang="0">
                  <a:pos x="490" y="201"/>
                </a:cxn>
                <a:cxn ang="0">
                  <a:pos x="445" y="222"/>
                </a:cxn>
                <a:cxn ang="0">
                  <a:pos x="397" y="249"/>
                </a:cxn>
                <a:cxn ang="0">
                  <a:pos x="348" y="284"/>
                </a:cxn>
                <a:cxn ang="0">
                  <a:pos x="299" y="329"/>
                </a:cxn>
                <a:cxn ang="0">
                  <a:pos x="252" y="377"/>
                </a:cxn>
                <a:cxn ang="0">
                  <a:pos x="208" y="415"/>
                </a:cxn>
                <a:cxn ang="0">
                  <a:pos x="168" y="442"/>
                </a:cxn>
                <a:cxn ang="0">
                  <a:pos x="131" y="460"/>
                </a:cxn>
                <a:cxn ang="0">
                  <a:pos x="98" y="470"/>
                </a:cxn>
                <a:cxn ang="0">
                  <a:pos x="61" y="475"/>
                </a:cxn>
                <a:cxn ang="0">
                  <a:pos x="21" y="471"/>
                </a:cxn>
                <a:cxn ang="0">
                  <a:pos x="25" y="446"/>
                </a:cxn>
                <a:cxn ang="0">
                  <a:pos x="294" y="261"/>
                </a:cxn>
                <a:cxn ang="0">
                  <a:pos x="557" y="86"/>
                </a:cxn>
                <a:cxn ang="0">
                  <a:pos x="643" y="34"/>
                </a:cxn>
                <a:cxn ang="0">
                  <a:pos x="686" y="19"/>
                </a:cxn>
                <a:cxn ang="0">
                  <a:pos x="759" y="4"/>
                </a:cxn>
                <a:cxn ang="0">
                  <a:pos x="818" y="0"/>
                </a:cxn>
                <a:cxn ang="0">
                  <a:pos x="725" y="381"/>
                </a:cxn>
              </a:cxnLst>
              <a:rect l="0" t="0" r="r" b="b"/>
              <a:pathLst>
                <a:path w="822" h="643">
                  <a:moveTo>
                    <a:pt x="725" y="381"/>
                  </a:moveTo>
                  <a:lnTo>
                    <a:pt x="721" y="393"/>
                  </a:lnTo>
                  <a:lnTo>
                    <a:pt x="707" y="419"/>
                  </a:lnTo>
                  <a:lnTo>
                    <a:pt x="698" y="436"/>
                  </a:lnTo>
                  <a:lnTo>
                    <a:pt x="686" y="455"/>
                  </a:lnTo>
                  <a:lnTo>
                    <a:pt x="673" y="475"/>
                  </a:lnTo>
                  <a:lnTo>
                    <a:pt x="659" y="495"/>
                  </a:lnTo>
                  <a:lnTo>
                    <a:pt x="643" y="513"/>
                  </a:lnTo>
                  <a:lnTo>
                    <a:pt x="628" y="531"/>
                  </a:lnTo>
                  <a:lnTo>
                    <a:pt x="618" y="538"/>
                  </a:lnTo>
                  <a:lnTo>
                    <a:pt x="610" y="545"/>
                  </a:lnTo>
                  <a:lnTo>
                    <a:pt x="601" y="550"/>
                  </a:lnTo>
                  <a:lnTo>
                    <a:pt x="592" y="555"/>
                  </a:lnTo>
                  <a:lnTo>
                    <a:pt x="583" y="559"/>
                  </a:lnTo>
                  <a:lnTo>
                    <a:pt x="574" y="563"/>
                  </a:lnTo>
                  <a:lnTo>
                    <a:pt x="565" y="564"/>
                  </a:lnTo>
                  <a:lnTo>
                    <a:pt x="556" y="564"/>
                  </a:lnTo>
                  <a:lnTo>
                    <a:pt x="545" y="563"/>
                  </a:lnTo>
                  <a:lnTo>
                    <a:pt x="536" y="559"/>
                  </a:lnTo>
                  <a:lnTo>
                    <a:pt x="527" y="554"/>
                  </a:lnTo>
                  <a:lnTo>
                    <a:pt x="518" y="548"/>
                  </a:lnTo>
                  <a:lnTo>
                    <a:pt x="509" y="541"/>
                  </a:lnTo>
                  <a:lnTo>
                    <a:pt x="503" y="533"/>
                  </a:lnTo>
                  <a:lnTo>
                    <a:pt x="498" y="525"/>
                  </a:lnTo>
                  <a:lnTo>
                    <a:pt x="495" y="518"/>
                  </a:lnTo>
                  <a:lnTo>
                    <a:pt x="493" y="510"/>
                  </a:lnTo>
                  <a:lnTo>
                    <a:pt x="493" y="503"/>
                  </a:lnTo>
                  <a:lnTo>
                    <a:pt x="494" y="495"/>
                  </a:lnTo>
                  <a:lnTo>
                    <a:pt x="496" y="486"/>
                  </a:lnTo>
                  <a:lnTo>
                    <a:pt x="499" y="479"/>
                  </a:lnTo>
                  <a:lnTo>
                    <a:pt x="503" y="471"/>
                  </a:lnTo>
                  <a:lnTo>
                    <a:pt x="508" y="463"/>
                  </a:lnTo>
                  <a:lnTo>
                    <a:pt x="514" y="455"/>
                  </a:lnTo>
                  <a:lnTo>
                    <a:pt x="529" y="440"/>
                  </a:lnTo>
                  <a:lnTo>
                    <a:pt x="545" y="424"/>
                  </a:lnTo>
                  <a:lnTo>
                    <a:pt x="580" y="395"/>
                  </a:lnTo>
                  <a:lnTo>
                    <a:pt x="614" y="367"/>
                  </a:lnTo>
                  <a:lnTo>
                    <a:pt x="629" y="353"/>
                  </a:lnTo>
                  <a:lnTo>
                    <a:pt x="640" y="341"/>
                  </a:lnTo>
                  <a:lnTo>
                    <a:pt x="644" y="336"/>
                  </a:lnTo>
                  <a:lnTo>
                    <a:pt x="648" y="330"/>
                  </a:lnTo>
                  <a:lnTo>
                    <a:pt x="650" y="325"/>
                  </a:lnTo>
                  <a:lnTo>
                    <a:pt x="651" y="319"/>
                  </a:lnTo>
                  <a:lnTo>
                    <a:pt x="651" y="314"/>
                  </a:lnTo>
                  <a:lnTo>
                    <a:pt x="650" y="311"/>
                  </a:lnTo>
                  <a:lnTo>
                    <a:pt x="649" y="308"/>
                  </a:lnTo>
                  <a:lnTo>
                    <a:pt x="646" y="306"/>
                  </a:lnTo>
                  <a:lnTo>
                    <a:pt x="643" y="305"/>
                  </a:lnTo>
                  <a:lnTo>
                    <a:pt x="639" y="305"/>
                  </a:lnTo>
                  <a:lnTo>
                    <a:pt x="634" y="305"/>
                  </a:lnTo>
                  <a:lnTo>
                    <a:pt x="629" y="307"/>
                  </a:lnTo>
                  <a:lnTo>
                    <a:pt x="622" y="309"/>
                  </a:lnTo>
                  <a:lnTo>
                    <a:pt x="616" y="312"/>
                  </a:lnTo>
                  <a:lnTo>
                    <a:pt x="609" y="316"/>
                  </a:lnTo>
                  <a:lnTo>
                    <a:pt x="602" y="321"/>
                  </a:lnTo>
                  <a:lnTo>
                    <a:pt x="585" y="334"/>
                  </a:lnTo>
                  <a:lnTo>
                    <a:pt x="569" y="350"/>
                  </a:lnTo>
                  <a:lnTo>
                    <a:pt x="560" y="361"/>
                  </a:lnTo>
                  <a:lnTo>
                    <a:pt x="550" y="371"/>
                  </a:lnTo>
                  <a:lnTo>
                    <a:pt x="541" y="382"/>
                  </a:lnTo>
                  <a:lnTo>
                    <a:pt x="531" y="395"/>
                  </a:lnTo>
                  <a:lnTo>
                    <a:pt x="522" y="408"/>
                  </a:lnTo>
                  <a:lnTo>
                    <a:pt x="512" y="422"/>
                  </a:lnTo>
                  <a:lnTo>
                    <a:pt x="503" y="438"/>
                  </a:lnTo>
                  <a:lnTo>
                    <a:pt x="494" y="454"/>
                  </a:lnTo>
                  <a:lnTo>
                    <a:pt x="485" y="471"/>
                  </a:lnTo>
                  <a:lnTo>
                    <a:pt x="475" y="489"/>
                  </a:lnTo>
                  <a:lnTo>
                    <a:pt x="467" y="509"/>
                  </a:lnTo>
                  <a:lnTo>
                    <a:pt x="459" y="529"/>
                  </a:lnTo>
                  <a:lnTo>
                    <a:pt x="451" y="550"/>
                  </a:lnTo>
                  <a:lnTo>
                    <a:pt x="442" y="572"/>
                  </a:lnTo>
                  <a:lnTo>
                    <a:pt x="435" y="595"/>
                  </a:lnTo>
                  <a:lnTo>
                    <a:pt x="428" y="619"/>
                  </a:lnTo>
                  <a:lnTo>
                    <a:pt x="426" y="628"/>
                  </a:lnTo>
                  <a:lnTo>
                    <a:pt x="423" y="636"/>
                  </a:lnTo>
                  <a:lnTo>
                    <a:pt x="420" y="640"/>
                  </a:lnTo>
                  <a:lnTo>
                    <a:pt x="417" y="642"/>
                  </a:lnTo>
                  <a:lnTo>
                    <a:pt x="414" y="643"/>
                  </a:lnTo>
                  <a:lnTo>
                    <a:pt x="412" y="641"/>
                  </a:lnTo>
                  <a:lnTo>
                    <a:pt x="409" y="638"/>
                  </a:lnTo>
                  <a:lnTo>
                    <a:pt x="405" y="633"/>
                  </a:lnTo>
                  <a:lnTo>
                    <a:pt x="400" y="618"/>
                  </a:lnTo>
                  <a:lnTo>
                    <a:pt x="396" y="599"/>
                  </a:lnTo>
                  <a:lnTo>
                    <a:pt x="392" y="575"/>
                  </a:lnTo>
                  <a:lnTo>
                    <a:pt x="390" y="548"/>
                  </a:lnTo>
                  <a:lnTo>
                    <a:pt x="388" y="519"/>
                  </a:lnTo>
                  <a:lnTo>
                    <a:pt x="387" y="489"/>
                  </a:lnTo>
                  <a:lnTo>
                    <a:pt x="388" y="460"/>
                  </a:lnTo>
                  <a:lnTo>
                    <a:pt x="390" y="432"/>
                  </a:lnTo>
                  <a:lnTo>
                    <a:pt x="392" y="417"/>
                  </a:lnTo>
                  <a:lnTo>
                    <a:pt x="394" y="405"/>
                  </a:lnTo>
                  <a:lnTo>
                    <a:pt x="397" y="393"/>
                  </a:lnTo>
                  <a:lnTo>
                    <a:pt x="400" y="381"/>
                  </a:lnTo>
                  <a:lnTo>
                    <a:pt x="404" y="371"/>
                  </a:lnTo>
                  <a:lnTo>
                    <a:pt x="409" y="362"/>
                  </a:lnTo>
                  <a:lnTo>
                    <a:pt x="413" y="353"/>
                  </a:lnTo>
                  <a:lnTo>
                    <a:pt x="419" y="347"/>
                  </a:lnTo>
                  <a:lnTo>
                    <a:pt x="431" y="336"/>
                  </a:lnTo>
                  <a:lnTo>
                    <a:pt x="446" y="325"/>
                  </a:lnTo>
                  <a:lnTo>
                    <a:pt x="462" y="314"/>
                  </a:lnTo>
                  <a:lnTo>
                    <a:pt x="480" y="304"/>
                  </a:lnTo>
                  <a:lnTo>
                    <a:pt x="518" y="283"/>
                  </a:lnTo>
                  <a:lnTo>
                    <a:pt x="557" y="265"/>
                  </a:lnTo>
                  <a:lnTo>
                    <a:pt x="592" y="246"/>
                  </a:lnTo>
                  <a:lnTo>
                    <a:pt x="621" y="229"/>
                  </a:lnTo>
                  <a:lnTo>
                    <a:pt x="634" y="221"/>
                  </a:lnTo>
                  <a:lnTo>
                    <a:pt x="643" y="213"/>
                  </a:lnTo>
                  <a:lnTo>
                    <a:pt x="646" y="209"/>
                  </a:lnTo>
                  <a:lnTo>
                    <a:pt x="649" y="205"/>
                  </a:lnTo>
                  <a:lnTo>
                    <a:pt x="650" y="201"/>
                  </a:lnTo>
                  <a:lnTo>
                    <a:pt x="651" y="197"/>
                  </a:lnTo>
                  <a:lnTo>
                    <a:pt x="651" y="194"/>
                  </a:lnTo>
                  <a:lnTo>
                    <a:pt x="650" y="191"/>
                  </a:lnTo>
                  <a:lnTo>
                    <a:pt x="647" y="188"/>
                  </a:lnTo>
                  <a:lnTo>
                    <a:pt x="644" y="185"/>
                  </a:lnTo>
                  <a:lnTo>
                    <a:pt x="639" y="182"/>
                  </a:lnTo>
                  <a:lnTo>
                    <a:pt x="634" y="180"/>
                  </a:lnTo>
                  <a:lnTo>
                    <a:pt x="628" y="179"/>
                  </a:lnTo>
                  <a:lnTo>
                    <a:pt x="619" y="177"/>
                  </a:lnTo>
                  <a:lnTo>
                    <a:pt x="602" y="177"/>
                  </a:lnTo>
                  <a:lnTo>
                    <a:pt x="581" y="178"/>
                  </a:lnTo>
                  <a:lnTo>
                    <a:pt x="559" y="181"/>
                  </a:lnTo>
                  <a:lnTo>
                    <a:pt x="533" y="188"/>
                  </a:lnTo>
                  <a:lnTo>
                    <a:pt x="519" y="192"/>
                  </a:lnTo>
                  <a:lnTo>
                    <a:pt x="505" y="196"/>
                  </a:lnTo>
                  <a:lnTo>
                    <a:pt x="490" y="201"/>
                  </a:lnTo>
                  <a:lnTo>
                    <a:pt x="475" y="207"/>
                  </a:lnTo>
                  <a:lnTo>
                    <a:pt x="460" y="214"/>
                  </a:lnTo>
                  <a:lnTo>
                    <a:pt x="445" y="222"/>
                  </a:lnTo>
                  <a:lnTo>
                    <a:pt x="429" y="230"/>
                  </a:lnTo>
                  <a:lnTo>
                    <a:pt x="413" y="239"/>
                  </a:lnTo>
                  <a:lnTo>
                    <a:pt x="397" y="249"/>
                  </a:lnTo>
                  <a:lnTo>
                    <a:pt x="381" y="261"/>
                  </a:lnTo>
                  <a:lnTo>
                    <a:pt x="364" y="272"/>
                  </a:lnTo>
                  <a:lnTo>
                    <a:pt x="348" y="284"/>
                  </a:lnTo>
                  <a:lnTo>
                    <a:pt x="331" y="299"/>
                  </a:lnTo>
                  <a:lnTo>
                    <a:pt x="315" y="313"/>
                  </a:lnTo>
                  <a:lnTo>
                    <a:pt x="299" y="329"/>
                  </a:lnTo>
                  <a:lnTo>
                    <a:pt x="283" y="345"/>
                  </a:lnTo>
                  <a:lnTo>
                    <a:pt x="268" y="363"/>
                  </a:lnTo>
                  <a:lnTo>
                    <a:pt x="252" y="377"/>
                  </a:lnTo>
                  <a:lnTo>
                    <a:pt x="237" y="392"/>
                  </a:lnTo>
                  <a:lnTo>
                    <a:pt x="222" y="404"/>
                  </a:lnTo>
                  <a:lnTo>
                    <a:pt x="208" y="415"/>
                  </a:lnTo>
                  <a:lnTo>
                    <a:pt x="195" y="424"/>
                  </a:lnTo>
                  <a:lnTo>
                    <a:pt x="180" y="434"/>
                  </a:lnTo>
                  <a:lnTo>
                    <a:pt x="168" y="442"/>
                  </a:lnTo>
                  <a:lnTo>
                    <a:pt x="154" y="448"/>
                  </a:lnTo>
                  <a:lnTo>
                    <a:pt x="142" y="454"/>
                  </a:lnTo>
                  <a:lnTo>
                    <a:pt x="131" y="460"/>
                  </a:lnTo>
                  <a:lnTo>
                    <a:pt x="119" y="464"/>
                  </a:lnTo>
                  <a:lnTo>
                    <a:pt x="108" y="467"/>
                  </a:lnTo>
                  <a:lnTo>
                    <a:pt x="98" y="470"/>
                  </a:lnTo>
                  <a:lnTo>
                    <a:pt x="88" y="472"/>
                  </a:lnTo>
                  <a:lnTo>
                    <a:pt x="78" y="473"/>
                  </a:lnTo>
                  <a:lnTo>
                    <a:pt x="61" y="475"/>
                  </a:lnTo>
                  <a:lnTo>
                    <a:pt x="44" y="474"/>
                  </a:lnTo>
                  <a:lnTo>
                    <a:pt x="31" y="473"/>
                  </a:lnTo>
                  <a:lnTo>
                    <a:pt x="21" y="471"/>
                  </a:lnTo>
                  <a:lnTo>
                    <a:pt x="5" y="466"/>
                  </a:lnTo>
                  <a:lnTo>
                    <a:pt x="0" y="463"/>
                  </a:lnTo>
                  <a:lnTo>
                    <a:pt x="25" y="446"/>
                  </a:lnTo>
                  <a:lnTo>
                    <a:pt x="91" y="401"/>
                  </a:lnTo>
                  <a:lnTo>
                    <a:pt x="184" y="336"/>
                  </a:lnTo>
                  <a:lnTo>
                    <a:pt x="294" y="261"/>
                  </a:lnTo>
                  <a:lnTo>
                    <a:pt x="408" y="183"/>
                  </a:lnTo>
                  <a:lnTo>
                    <a:pt x="512" y="114"/>
                  </a:lnTo>
                  <a:lnTo>
                    <a:pt x="557" y="86"/>
                  </a:lnTo>
                  <a:lnTo>
                    <a:pt x="595" y="62"/>
                  </a:lnTo>
                  <a:lnTo>
                    <a:pt x="624" y="44"/>
                  </a:lnTo>
                  <a:lnTo>
                    <a:pt x="643" y="34"/>
                  </a:lnTo>
                  <a:lnTo>
                    <a:pt x="656" y="28"/>
                  </a:lnTo>
                  <a:lnTo>
                    <a:pt x="671" y="23"/>
                  </a:lnTo>
                  <a:lnTo>
                    <a:pt x="686" y="19"/>
                  </a:lnTo>
                  <a:lnTo>
                    <a:pt x="701" y="15"/>
                  </a:lnTo>
                  <a:lnTo>
                    <a:pt x="731" y="8"/>
                  </a:lnTo>
                  <a:lnTo>
                    <a:pt x="759" y="4"/>
                  </a:lnTo>
                  <a:lnTo>
                    <a:pt x="784" y="2"/>
                  </a:lnTo>
                  <a:lnTo>
                    <a:pt x="805" y="0"/>
                  </a:lnTo>
                  <a:lnTo>
                    <a:pt x="818" y="0"/>
                  </a:lnTo>
                  <a:lnTo>
                    <a:pt x="822" y="0"/>
                  </a:lnTo>
                  <a:lnTo>
                    <a:pt x="787" y="320"/>
                  </a:lnTo>
                  <a:lnTo>
                    <a:pt x="725" y="381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8" name="Freeform 70"/>
            <p:cNvSpPr>
              <a:spLocks/>
            </p:cNvSpPr>
            <p:nvPr/>
          </p:nvSpPr>
          <p:spPr bwMode="auto">
            <a:xfrm>
              <a:off x="2802" y="2591"/>
              <a:ext cx="65" cy="72"/>
            </a:xfrm>
            <a:custGeom>
              <a:avLst/>
              <a:gdLst/>
              <a:ahLst/>
              <a:cxnLst>
                <a:cxn ang="0">
                  <a:pos x="525" y="492"/>
                </a:cxn>
                <a:cxn ang="0">
                  <a:pos x="522" y="499"/>
                </a:cxn>
                <a:cxn ang="0">
                  <a:pos x="516" y="517"/>
                </a:cxn>
                <a:cxn ang="0">
                  <a:pos x="512" y="528"/>
                </a:cxn>
                <a:cxn ang="0">
                  <a:pos x="509" y="542"/>
                </a:cxn>
                <a:cxn ang="0">
                  <a:pos x="507" y="556"/>
                </a:cxn>
                <a:cxn ang="0">
                  <a:pos x="507" y="571"/>
                </a:cxn>
                <a:cxn ang="0">
                  <a:pos x="505" y="573"/>
                </a:cxn>
                <a:cxn ang="0">
                  <a:pos x="501" y="572"/>
                </a:cxn>
                <a:cxn ang="0">
                  <a:pos x="494" y="568"/>
                </a:cxn>
                <a:cxn ang="0">
                  <a:pos x="484" y="561"/>
                </a:cxn>
                <a:cxn ang="0">
                  <a:pos x="460" y="541"/>
                </a:cxn>
                <a:cxn ang="0">
                  <a:pos x="428" y="512"/>
                </a:cxn>
                <a:cxn ang="0">
                  <a:pos x="390" y="477"/>
                </a:cxn>
                <a:cxn ang="0">
                  <a:pos x="348" y="436"/>
                </a:cxn>
                <a:cxn ang="0">
                  <a:pos x="302" y="391"/>
                </a:cxn>
                <a:cxn ang="0">
                  <a:pos x="255" y="344"/>
                </a:cxn>
                <a:cxn ang="0">
                  <a:pos x="162" y="251"/>
                </a:cxn>
                <a:cxn ang="0">
                  <a:pos x="82" y="170"/>
                </a:cxn>
                <a:cxn ang="0">
                  <a:pos x="25" y="111"/>
                </a:cxn>
                <a:cxn ang="0">
                  <a:pos x="4" y="89"/>
                </a:cxn>
                <a:cxn ang="0">
                  <a:pos x="3" y="85"/>
                </a:cxn>
                <a:cxn ang="0">
                  <a:pos x="1" y="77"/>
                </a:cxn>
                <a:cxn ang="0">
                  <a:pos x="0" y="66"/>
                </a:cxn>
                <a:cxn ang="0">
                  <a:pos x="0" y="51"/>
                </a:cxn>
                <a:cxn ang="0">
                  <a:pos x="1" y="44"/>
                </a:cxn>
                <a:cxn ang="0">
                  <a:pos x="2" y="37"/>
                </a:cxn>
                <a:cxn ang="0">
                  <a:pos x="4" y="30"/>
                </a:cxn>
                <a:cxn ang="0">
                  <a:pos x="7" y="23"/>
                </a:cxn>
                <a:cxn ang="0">
                  <a:pos x="11" y="15"/>
                </a:cxn>
                <a:cxn ang="0">
                  <a:pos x="17" y="9"/>
                </a:cxn>
                <a:cxn ang="0">
                  <a:pos x="23" y="4"/>
                </a:cxn>
                <a:cxn ang="0">
                  <a:pos x="32" y="0"/>
                </a:cxn>
                <a:cxn ang="0">
                  <a:pos x="525" y="492"/>
                </a:cxn>
              </a:cxnLst>
              <a:rect l="0" t="0" r="r" b="b"/>
              <a:pathLst>
                <a:path w="525" h="573">
                  <a:moveTo>
                    <a:pt x="525" y="492"/>
                  </a:moveTo>
                  <a:lnTo>
                    <a:pt x="522" y="499"/>
                  </a:lnTo>
                  <a:lnTo>
                    <a:pt x="516" y="517"/>
                  </a:lnTo>
                  <a:lnTo>
                    <a:pt x="512" y="528"/>
                  </a:lnTo>
                  <a:lnTo>
                    <a:pt x="509" y="542"/>
                  </a:lnTo>
                  <a:lnTo>
                    <a:pt x="507" y="556"/>
                  </a:lnTo>
                  <a:lnTo>
                    <a:pt x="507" y="571"/>
                  </a:lnTo>
                  <a:lnTo>
                    <a:pt x="505" y="573"/>
                  </a:lnTo>
                  <a:lnTo>
                    <a:pt x="501" y="572"/>
                  </a:lnTo>
                  <a:lnTo>
                    <a:pt x="494" y="568"/>
                  </a:lnTo>
                  <a:lnTo>
                    <a:pt x="484" y="561"/>
                  </a:lnTo>
                  <a:lnTo>
                    <a:pt x="460" y="541"/>
                  </a:lnTo>
                  <a:lnTo>
                    <a:pt x="428" y="512"/>
                  </a:lnTo>
                  <a:lnTo>
                    <a:pt x="390" y="477"/>
                  </a:lnTo>
                  <a:lnTo>
                    <a:pt x="348" y="436"/>
                  </a:lnTo>
                  <a:lnTo>
                    <a:pt x="302" y="391"/>
                  </a:lnTo>
                  <a:lnTo>
                    <a:pt x="255" y="344"/>
                  </a:lnTo>
                  <a:lnTo>
                    <a:pt x="162" y="251"/>
                  </a:lnTo>
                  <a:lnTo>
                    <a:pt x="82" y="170"/>
                  </a:lnTo>
                  <a:lnTo>
                    <a:pt x="25" y="111"/>
                  </a:lnTo>
                  <a:lnTo>
                    <a:pt x="4" y="89"/>
                  </a:lnTo>
                  <a:lnTo>
                    <a:pt x="3" y="85"/>
                  </a:lnTo>
                  <a:lnTo>
                    <a:pt x="1" y="77"/>
                  </a:lnTo>
                  <a:lnTo>
                    <a:pt x="0" y="66"/>
                  </a:lnTo>
                  <a:lnTo>
                    <a:pt x="0" y="51"/>
                  </a:lnTo>
                  <a:lnTo>
                    <a:pt x="1" y="44"/>
                  </a:lnTo>
                  <a:lnTo>
                    <a:pt x="2" y="37"/>
                  </a:lnTo>
                  <a:lnTo>
                    <a:pt x="4" y="30"/>
                  </a:lnTo>
                  <a:lnTo>
                    <a:pt x="7" y="23"/>
                  </a:lnTo>
                  <a:lnTo>
                    <a:pt x="11" y="15"/>
                  </a:lnTo>
                  <a:lnTo>
                    <a:pt x="17" y="9"/>
                  </a:lnTo>
                  <a:lnTo>
                    <a:pt x="23" y="4"/>
                  </a:lnTo>
                  <a:lnTo>
                    <a:pt x="32" y="0"/>
                  </a:lnTo>
                  <a:lnTo>
                    <a:pt x="525" y="492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9" name="Freeform 71"/>
            <p:cNvSpPr>
              <a:spLocks/>
            </p:cNvSpPr>
            <p:nvPr/>
          </p:nvSpPr>
          <p:spPr bwMode="auto">
            <a:xfrm>
              <a:off x="2811" y="2695"/>
              <a:ext cx="62" cy="60"/>
            </a:xfrm>
            <a:custGeom>
              <a:avLst/>
              <a:gdLst/>
              <a:ahLst/>
              <a:cxnLst>
                <a:cxn ang="0">
                  <a:pos x="491" y="450"/>
                </a:cxn>
                <a:cxn ang="0">
                  <a:pos x="492" y="460"/>
                </a:cxn>
                <a:cxn ang="0">
                  <a:pos x="497" y="479"/>
                </a:cxn>
                <a:cxn ang="0">
                  <a:pos x="497" y="481"/>
                </a:cxn>
                <a:cxn ang="0">
                  <a:pos x="494" y="481"/>
                </a:cxn>
                <a:cxn ang="0">
                  <a:pos x="489" y="478"/>
                </a:cxn>
                <a:cxn ang="0">
                  <a:pos x="480" y="472"/>
                </a:cxn>
                <a:cxn ang="0">
                  <a:pos x="458" y="454"/>
                </a:cxn>
                <a:cxn ang="0">
                  <a:pos x="427" y="430"/>
                </a:cxn>
                <a:cxn ang="0">
                  <a:pos x="351" y="364"/>
                </a:cxn>
                <a:cxn ang="0">
                  <a:pos x="260" y="285"/>
                </a:cxn>
                <a:cxn ang="0">
                  <a:pos x="171" y="205"/>
                </a:cxn>
                <a:cxn ang="0">
                  <a:pos x="92" y="134"/>
                </a:cxn>
                <a:cxn ang="0">
                  <a:pos x="35" y="83"/>
                </a:cxn>
                <a:cxn ang="0">
                  <a:pos x="14" y="63"/>
                </a:cxn>
                <a:cxn ang="0">
                  <a:pos x="10" y="58"/>
                </a:cxn>
                <a:cxn ang="0">
                  <a:pos x="4" y="42"/>
                </a:cxn>
                <a:cxn ang="0">
                  <a:pos x="1" y="32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2" y="5"/>
                </a:cxn>
                <a:cxn ang="0">
                  <a:pos x="4" y="0"/>
                </a:cxn>
                <a:cxn ang="0">
                  <a:pos x="491" y="450"/>
                </a:cxn>
              </a:cxnLst>
              <a:rect l="0" t="0" r="r" b="b"/>
              <a:pathLst>
                <a:path w="497" h="481">
                  <a:moveTo>
                    <a:pt x="491" y="450"/>
                  </a:moveTo>
                  <a:lnTo>
                    <a:pt x="492" y="460"/>
                  </a:lnTo>
                  <a:lnTo>
                    <a:pt x="497" y="479"/>
                  </a:lnTo>
                  <a:lnTo>
                    <a:pt x="497" y="481"/>
                  </a:lnTo>
                  <a:lnTo>
                    <a:pt x="494" y="481"/>
                  </a:lnTo>
                  <a:lnTo>
                    <a:pt x="489" y="478"/>
                  </a:lnTo>
                  <a:lnTo>
                    <a:pt x="480" y="472"/>
                  </a:lnTo>
                  <a:lnTo>
                    <a:pt x="458" y="454"/>
                  </a:lnTo>
                  <a:lnTo>
                    <a:pt x="427" y="430"/>
                  </a:lnTo>
                  <a:lnTo>
                    <a:pt x="351" y="364"/>
                  </a:lnTo>
                  <a:lnTo>
                    <a:pt x="260" y="285"/>
                  </a:lnTo>
                  <a:lnTo>
                    <a:pt x="171" y="205"/>
                  </a:lnTo>
                  <a:lnTo>
                    <a:pt x="92" y="134"/>
                  </a:lnTo>
                  <a:lnTo>
                    <a:pt x="35" y="83"/>
                  </a:lnTo>
                  <a:lnTo>
                    <a:pt x="14" y="63"/>
                  </a:lnTo>
                  <a:lnTo>
                    <a:pt x="10" y="58"/>
                  </a:lnTo>
                  <a:lnTo>
                    <a:pt x="4" y="42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5"/>
                  </a:lnTo>
                  <a:lnTo>
                    <a:pt x="4" y="0"/>
                  </a:lnTo>
                  <a:lnTo>
                    <a:pt x="491" y="450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0" name="Freeform 72"/>
            <p:cNvSpPr>
              <a:spLocks/>
            </p:cNvSpPr>
            <p:nvPr/>
          </p:nvSpPr>
          <p:spPr bwMode="auto">
            <a:xfrm>
              <a:off x="2812" y="2593"/>
              <a:ext cx="49" cy="48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1" y="2"/>
                </a:cxn>
                <a:cxn ang="0">
                  <a:pos x="15" y="1"/>
                </a:cxn>
                <a:cxn ang="0">
                  <a:pos x="26" y="0"/>
                </a:cxn>
                <a:cxn ang="0">
                  <a:pos x="38" y="1"/>
                </a:cxn>
                <a:cxn ang="0">
                  <a:pos x="53" y="3"/>
                </a:cxn>
                <a:cxn ang="0">
                  <a:pos x="69" y="9"/>
                </a:cxn>
                <a:cxn ang="0">
                  <a:pos x="86" y="14"/>
                </a:cxn>
                <a:cxn ang="0">
                  <a:pos x="107" y="22"/>
                </a:cxn>
                <a:cxn ang="0">
                  <a:pos x="128" y="32"/>
                </a:cxn>
                <a:cxn ang="0">
                  <a:pos x="150" y="44"/>
                </a:cxn>
                <a:cxn ang="0">
                  <a:pos x="174" y="57"/>
                </a:cxn>
                <a:cxn ang="0">
                  <a:pos x="200" y="71"/>
                </a:cxn>
                <a:cxn ang="0">
                  <a:pos x="225" y="89"/>
                </a:cxn>
                <a:cxn ang="0">
                  <a:pos x="252" y="107"/>
                </a:cxn>
                <a:cxn ang="0">
                  <a:pos x="279" y="129"/>
                </a:cxn>
                <a:cxn ang="0">
                  <a:pos x="308" y="151"/>
                </a:cxn>
                <a:cxn ang="0">
                  <a:pos x="312" y="160"/>
                </a:cxn>
                <a:cxn ang="0">
                  <a:pos x="324" y="183"/>
                </a:cxn>
                <a:cxn ang="0">
                  <a:pos x="341" y="215"/>
                </a:cxn>
                <a:cxn ang="0">
                  <a:pos x="359" y="253"/>
                </a:cxn>
                <a:cxn ang="0">
                  <a:pos x="368" y="272"/>
                </a:cxn>
                <a:cxn ang="0">
                  <a:pos x="377" y="292"/>
                </a:cxn>
                <a:cxn ang="0">
                  <a:pos x="384" y="311"/>
                </a:cxn>
                <a:cxn ang="0">
                  <a:pos x="390" y="329"/>
                </a:cxn>
                <a:cxn ang="0">
                  <a:pos x="394" y="344"/>
                </a:cxn>
                <a:cxn ang="0">
                  <a:pos x="397" y="358"/>
                </a:cxn>
                <a:cxn ang="0">
                  <a:pos x="397" y="363"/>
                </a:cxn>
                <a:cxn ang="0">
                  <a:pos x="397" y="368"/>
                </a:cxn>
                <a:cxn ang="0">
                  <a:pos x="396" y="372"/>
                </a:cxn>
                <a:cxn ang="0">
                  <a:pos x="394" y="374"/>
                </a:cxn>
                <a:cxn ang="0">
                  <a:pos x="388" y="382"/>
                </a:cxn>
                <a:cxn ang="0">
                  <a:pos x="385" y="386"/>
                </a:cxn>
                <a:cxn ang="0">
                  <a:pos x="382" y="384"/>
                </a:cxn>
                <a:cxn ang="0">
                  <a:pos x="376" y="374"/>
                </a:cxn>
                <a:cxn ang="0">
                  <a:pos x="363" y="359"/>
                </a:cxn>
                <a:cxn ang="0">
                  <a:pos x="342" y="335"/>
                </a:cxn>
                <a:cxn ang="0">
                  <a:pos x="326" y="320"/>
                </a:cxn>
                <a:cxn ang="0">
                  <a:pos x="309" y="302"/>
                </a:cxn>
                <a:cxn ang="0">
                  <a:pos x="286" y="282"/>
                </a:cxn>
                <a:cxn ang="0">
                  <a:pos x="260" y="260"/>
                </a:cxn>
                <a:cxn ang="0">
                  <a:pos x="205" y="214"/>
                </a:cxn>
                <a:cxn ang="0">
                  <a:pos x="153" y="170"/>
                </a:cxn>
                <a:cxn ang="0">
                  <a:pos x="106" y="131"/>
                </a:cxn>
                <a:cxn ang="0">
                  <a:pos x="66" y="96"/>
                </a:cxn>
                <a:cxn ang="0">
                  <a:pos x="48" y="81"/>
                </a:cxn>
                <a:cxn ang="0">
                  <a:pos x="34" y="66"/>
                </a:cxn>
                <a:cxn ang="0">
                  <a:pos x="22" y="53"/>
                </a:cxn>
                <a:cxn ang="0">
                  <a:pos x="11" y="41"/>
                </a:cxn>
                <a:cxn ang="0">
                  <a:pos x="4" y="30"/>
                </a:cxn>
                <a:cxn ang="0">
                  <a:pos x="0" y="21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2" y="8"/>
                </a:cxn>
              </a:cxnLst>
              <a:rect l="0" t="0" r="r" b="b"/>
              <a:pathLst>
                <a:path w="397" h="386">
                  <a:moveTo>
                    <a:pt x="2" y="8"/>
                  </a:moveTo>
                  <a:lnTo>
                    <a:pt x="4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5" y="1"/>
                  </a:lnTo>
                  <a:lnTo>
                    <a:pt x="26" y="0"/>
                  </a:lnTo>
                  <a:lnTo>
                    <a:pt x="38" y="1"/>
                  </a:lnTo>
                  <a:lnTo>
                    <a:pt x="53" y="3"/>
                  </a:lnTo>
                  <a:lnTo>
                    <a:pt x="69" y="9"/>
                  </a:lnTo>
                  <a:lnTo>
                    <a:pt x="86" y="14"/>
                  </a:lnTo>
                  <a:lnTo>
                    <a:pt x="107" y="22"/>
                  </a:lnTo>
                  <a:lnTo>
                    <a:pt x="128" y="32"/>
                  </a:lnTo>
                  <a:lnTo>
                    <a:pt x="150" y="44"/>
                  </a:lnTo>
                  <a:lnTo>
                    <a:pt x="174" y="57"/>
                  </a:lnTo>
                  <a:lnTo>
                    <a:pt x="200" y="71"/>
                  </a:lnTo>
                  <a:lnTo>
                    <a:pt x="225" y="89"/>
                  </a:lnTo>
                  <a:lnTo>
                    <a:pt x="252" y="107"/>
                  </a:lnTo>
                  <a:lnTo>
                    <a:pt x="279" y="129"/>
                  </a:lnTo>
                  <a:lnTo>
                    <a:pt x="308" y="151"/>
                  </a:lnTo>
                  <a:lnTo>
                    <a:pt x="312" y="160"/>
                  </a:lnTo>
                  <a:lnTo>
                    <a:pt x="324" y="183"/>
                  </a:lnTo>
                  <a:lnTo>
                    <a:pt x="341" y="215"/>
                  </a:lnTo>
                  <a:lnTo>
                    <a:pt x="359" y="253"/>
                  </a:lnTo>
                  <a:lnTo>
                    <a:pt x="368" y="272"/>
                  </a:lnTo>
                  <a:lnTo>
                    <a:pt x="377" y="292"/>
                  </a:lnTo>
                  <a:lnTo>
                    <a:pt x="384" y="311"/>
                  </a:lnTo>
                  <a:lnTo>
                    <a:pt x="390" y="329"/>
                  </a:lnTo>
                  <a:lnTo>
                    <a:pt x="394" y="344"/>
                  </a:lnTo>
                  <a:lnTo>
                    <a:pt x="397" y="358"/>
                  </a:lnTo>
                  <a:lnTo>
                    <a:pt x="397" y="363"/>
                  </a:lnTo>
                  <a:lnTo>
                    <a:pt x="397" y="368"/>
                  </a:lnTo>
                  <a:lnTo>
                    <a:pt x="396" y="372"/>
                  </a:lnTo>
                  <a:lnTo>
                    <a:pt x="394" y="374"/>
                  </a:lnTo>
                  <a:lnTo>
                    <a:pt x="388" y="382"/>
                  </a:lnTo>
                  <a:lnTo>
                    <a:pt x="385" y="386"/>
                  </a:lnTo>
                  <a:lnTo>
                    <a:pt x="382" y="384"/>
                  </a:lnTo>
                  <a:lnTo>
                    <a:pt x="376" y="374"/>
                  </a:lnTo>
                  <a:lnTo>
                    <a:pt x="363" y="359"/>
                  </a:lnTo>
                  <a:lnTo>
                    <a:pt x="342" y="335"/>
                  </a:lnTo>
                  <a:lnTo>
                    <a:pt x="326" y="320"/>
                  </a:lnTo>
                  <a:lnTo>
                    <a:pt x="309" y="302"/>
                  </a:lnTo>
                  <a:lnTo>
                    <a:pt x="286" y="282"/>
                  </a:lnTo>
                  <a:lnTo>
                    <a:pt x="260" y="260"/>
                  </a:lnTo>
                  <a:lnTo>
                    <a:pt x="205" y="214"/>
                  </a:lnTo>
                  <a:lnTo>
                    <a:pt x="153" y="170"/>
                  </a:lnTo>
                  <a:lnTo>
                    <a:pt x="106" y="131"/>
                  </a:lnTo>
                  <a:lnTo>
                    <a:pt x="66" y="96"/>
                  </a:lnTo>
                  <a:lnTo>
                    <a:pt x="48" y="81"/>
                  </a:lnTo>
                  <a:lnTo>
                    <a:pt x="34" y="66"/>
                  </a:lnTo>
                  <a:lnTo>
                    <a:pt x="22" y="53"/>
                  </a:lnTo>
                  <a:lnTo>
                    <a:pt x="11" y="41"/>
                  </a:lnTo>
                  <a:lnTo>
                    <a:pt x="4" y="30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D76E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1" name="Freeform 73"/>
            <p:cNvSpPr>
              <a:spLocks/>
            </p:cNvSpPr>
            <p:nvPr/>
          </p:nvSpPr>
          <p:spPr bwMode="auto">
            <a:xfrm>
              <a:off x="2807" y="2511"/>
              <a:ext cx="138" cy="146"/>
            </a:xfrm>
            <a:custGeom>
              <a:avLst/>
              <a:gdLst/>
              <a:ahLst/>
              <a:cxnLst>
                <a:cxn ang="0">
                  <a:pos x="1069" y="35"/>
                </a:cxn>
                <a:cxn ang="0">
                  <a:pos x="1059" y="105"/>
                </a:cxn>
                <a:cxn ang="0">
                  <a:pos x="1040" y="193"/>
                </a:cxn>
                <a:cxn ang="0">
                  <a:pos x="1013" y="293"/>
                </a:cxn>
                <a:cxn ang="0">
                  <a:pos x="987" y="372"/>
                </a:cxn>
                <a:cxn ang="0">
                  <a:pos x="964" y="427"/>
                </a:cxn>
                <a:cxn ang="0">
                  <a:pos x="939" y="482"/>
                </a:cxn>
                <a:cxn ang="0">
                  <a:pos x="911" y="537"/>
                </a:cxn>
                <a:cxn ang="0">
                  <a:pos x="880" y="590"/>
                </a:cxn>
                <a:cxn ang="0">
                  <a:pos x="844" y="643"/>
                </a:cxn>
                <a:cxn ang="0">
                  <a:pos x="803" y="692"/>
                </a:cxn>
                <a:cxn ang="0">
                  <a:pos x="759" y="741"/>
                </a:cxn>
                <a:cxn ang="0">
                  <a:pos x="712" y="786"/>
                </a:cxn>
                <a:cxn ang="0">
                  <a:pos x="661" y="840"/>
                </a:cxn>
                <a:cxn ang="0">
                  <a:pos x="610" y="900"/>
                </a:cxn>
                <a:cxn ang="0">
                  <a:pos x="561" y="961"/>
                </a:cxn>
                <a:cxn ang="0">
                  <a:pos x="497" y="1046"/>
                </a:cxn>
                <a:cxn ang="0">
                  <a:pos x="442" y="1122"/>
                </a:cxn>
                <a:cxn ang="0">
                  <a:pos x="423" y="1126"/>
                </a:cxn>
                <a:cxn ang="0">
                  <a:pos x="366" y="1091"/>
                </a:cxn>
                <a:cxn ang="0">
                  <a:pos x="310" y="1054"/>
                </a:cxn>
                <a:cxn ang="0">
                  <a:pos x="244" y="1007"/>
                </a:cxn>
                <a:cxn ang="0">
                  <a:pos x="173" y="950"/>
                </a:cxn>
                <a:cxn ang="0">
                  <a:pos x="100" y="885"/>
                </a:cxn>
                <a:cxn ang="0">
                  <a:pos x="48" y="832"/>
                </a:cxn>
                <a:cxn ang="0">
                  <a:pos x="15" y="795"/>
                </a:cxn>
                <a:cxn ang="0">
                  <a:pos x="15" y="796"/>
                </a:cxn>
                <a:cxn ang="0">
                  <a:pos x="47" y="838"/>
                </a:cxn>
                <a:cxn ang="0">
                  <a:pos x="82" y="877"/>
                </a:cxn>
                <a:cxn ang="0">
                  <a:pos x="119" y="914"/>
                </a:cxn>
                <a:cxn ang="0">
                  <a:pos x="176" y="966"/>
                </a:cxn>
                <a:cxn ang="0">
                  <a:pos x="253" y="1028"/>
                </a:cxn>
                <a:cxn ang="0">
                  <a:pos x="324" y="1081"/>
                </a:cxn>
                <a:cxn ang="0">
                  <a:pos x="386" y="1122"/>
                </a:cxn>
                <a:cxn ang="0">
                  <a:pos x="448" y="1161"/>
                </a:cxn>
                <a:cxn ang="0">
                  <a:pos x="469" y="1157"/>
                </a:cxn>
                <a:cxn ang="0">
                  <a:pos x="524" y="1082"/>
                </a:cxn>
                <a:cxn ang="0">
                  <a:pos x="612" y="966"/>
                </a:cxn>
                <a:cxn ang="0">
                  <a:pos x="688" y="876"/>
                </a:cxn>
                <a:cxn ang="0">
                  <a:pos x="739" y="822"/>
                </a:cxn>
                <a:cxn ang="0">
                  <a:pos x="791" y="772"/>
                </a:cxn>
                <a:cxn ang="0">
                  <a:pos x="844" y="713"/>
                </a:cxn>
                <a:cxn ang="0">
                  <a:pos x="890" y="650"/>
                </a:cxn>
                <a:cxn ang="0">
                  <a:pos x="930" y="586"/>
                </a:cxn>
                <a:cxn ang="0">
                  <a:pos x="965" y="519"/>
                </a:cxn>
                <a:cxn ang="0">
                  <a:pos x="995" y="453"/>
                </a:cxn>
                <a:cxn ang="0">
                  <a:pos x="1020" y="388"/>
                </a:cxn>
                <a:cxn ang="0">
                  <a:pos x="1042" y="323"/>
                </a:cxn>
                <a:cxn ang="0">
                  <a:pos x="1059" y="262"/>
                </a:cxn>
                <a:cxn ang="0">
                  <a:pos x="1073" y="204"/>
                </a:cxn>
                <a:cxn ang="0">
                  <a:pos x="1087" y="128"/>
                </a:cxn>
                <a:cxn ang="0">
                  <a:pos x="1099" y="50"/>
                </a:cxn>
                <a:cxn ang="0">
                  <a:pos x="1103" y="6"/>
                </a:cxn>
                <a:cxn ang="0">
                  <a:pos x="1096" y="2"/>
                </a:cxn>
                <a:cxn ang="0">
                  <a:pos x="1080" y="6"/>
                </a:cxn>
              </a:cxnLst>
              <a:rect l="0" t="0" r="r" b="b"/>
              <a:pathLst>
                <a:path w="1104" h="1168">
                  <a:moveTo>
                    <a:pt x="1073" y="8"/>
                  </a:moveTo>
                  <a:lnTo>
                    <a:pt x="1069" y="35"/>
                  </a:lnTo>
                  <a:lnTo>
                    <a:pt x="1065" y="68"/>
                  </a:lnTo>
                  <a:lnTo>
                    <a:pt x="1059" y="105"/>
                  </a:lnTo>
                  <a:lnTo>
                    <a:pt x="1050" y="148"/>
                  </a:lnTo>
                  <a:lnTo>
                    <a:pt x="1040" y="193"/>
                  </a:lnTo>
                  <a:lnTo>
                    <a:pt x="1028" y="241"/>
                  </a:lnTo>
                  <a:lnTo>
                    <a:pt x="1013" y="293"/>
                  </a:lnTo>
                  <a:lnTo>
                    <a:pt x="996" y="345"/>
                  </a:lnTo>
                  <a:lnTo>
                    <a:pt x="987" y="372"/>
                  </a:lnTo>
                  <a:lnTo>
                    <a:pt x="975" y="400"/>
                  </a:lnTo>
                  <a:lnTo>
                    <a:pt x="964" y="427"/>
                  </a:lnTo>
                  <a:lnTo>
                    <a:pt x="953" y="454"/>
                  </a:lnTo>
                  <a:lnTo>
                    <a:pt x="939" y="482"/>
                  </a:lnTo>
                  <a:lnTo>
                    <a:pt x="926" y="509"/>
                  </a:lnTo>
                  <a:lnTo>
                    <a:pt x="911" y="537"/>
                  </a:lnTo>
                  <a:lnTo>
                    <a:pt x="896" y="564"/>
                  </a:lnTo>
                  <a:lnTo>
                    <a:pt x="880" y="590"/>
                  </a:lnTo>
                  <a:lnTo>
                    <a:pt x="862" y="616"/>
                  </a:lnTo>
                  <a:lnTo>
                    <a:pt x="844" y="643"/>
                  </a:lnTo>
                  <a:lnTo>
                    <a:pt x="824" y="668"/>
                  </a:lnTo>
                  <a:lnTo>
                    <a:pt x="803" y="692"/>
                  </a:lnTo>
                  <a:lnTo>
                    <a:pt x="782" y="717"/>
                  </a:lnTo>
                  <a:lnTo>
                    <a:pt x="759" y="741"/>
                  </a:lnTo>
                  <a:lnTo>
                    <a:pt x="737" y="763"/>
                  </a:lnTo>
                  <a:lnTo>
                    <a:pt x="712" y="786"/>
                  </a:lnTo>
                  <a:lnTo>
                    <a:pt x="687" y="812"/>
                  </a:lnTo>
                  <a:lnTo>
                    <a:pt x="661" y="840"/>
                  </a:lnTo>
                  <a:lnTo>
                    <a:pt x="636" y="870"/>
                  </a:lnTo>
                  <a:lnTo>
                    <a:pt x="610" y="900"/>
                  </a:lnTo>
                  <a:lnTo>
                    <a:pt x="585" y="931"/>
                  </a:lnTo>
                  <a:lnTo>
                    <a:pt x="561" y="961"/>
                  </a:lnTo>
                  <a:lnTo>
                    <a:pt x="538" y="991"/>
                  </a:lnTo>
                  <a:lnTo>
                    <a:pt x="497" y="1046"/>
                  </a:lnTo>
                  <a:lnTo>
                    <a:pt x="464" y="1091"/>
                  </a:lnTo>
                  <a:lnTo>
                    <a:pt x="442" y="1122"/>
                  </a:lnTo>
                  <a:lnTo>
                    <a:pt x="434" y="1132"/>
                  </a:lnTo>
                  <a:lnTo>
                    <a:pt x="423" y="1126"/>
                  </a:lnTo>
                  <a:lnTo>
                    <a:pt x="389" y="1105"/>
                  </a:lnTo>
                  <a:lnTo>
                    <a:pt x="366" y="1091"/>
                  </a:lnTo>
                  <a:lnTo>
                    <a:pt x="340" y="1073"/>
                  </a:lnTo>
                  <a:lnTo>
                    <a:pt x="310" y="1054"/>
                  </a:lnTo>
                  <a:lnTo>
                    <a:pt x="278" y="1031"/>
                  </a:lnTo>
                  <a:lnTo>
                    <a:pt x="244" y="1007"/>
                  </a:lnTo>
                  <a:lnTo>
                    <a:pt x="209" y="979"/>
                  </a:lnTo>
                  <a:lnTo>
                    <a:pt x="173" y="950"/>
                  </a:lnTo>
                  <a:lnTo>
                    <a:pt x="136" y="918"/>
                  </a:lnTo>
                  <a:lnTo>
                    <a:pt x="100" y="885"/>
                  </a:lnTo>
                  <a:lnTo>
                    <a:pt x="65" y="850"/>
                  </a:lnTo>
                  <a:lnTo>
                    <a:pt x="48" y="832"/>
                  </a:lnTo>
                  <a:lnTo>
                    <a:pt x="32" y="814"/>
                  </a:lnTo>
                  <a:lnTo>
                    <a:pt x="15" y="795"/>
                  </a:lnTo>
                  <a:lnTo>
                    <a:pt x="0" y="776"/>
                  </a:lnTo>
                  <a:lnTo>
                    <a:pt x="15" y="796"/>
                  </a:lnTo>
                  <a:lnTo>
                    <a:pt x="31" y="817"/>
                  </a:lnTo>
                  <a:lnTo>
                    <a:pt x="47" y="838"/>
                  </a:lnTo>
                  <a:lnTo>
                    <a:pt x="65" y="857"/>
                  </a:lnTo>
                  <a:lnTo>
                    <a:pt x="82" y="877"/>
                  </a:lnTo>
                  <a:lnTo>
                    <a:pt x="101" y="895"/>
                  </a:lnTo>
                  <a:lnTo>
                    <a:pt x="119" y="914"/>
                  </a:lnTo>
                  <a:lnTo>
                    <a:pt x="138" y="931"/>
                  </a:lnTo>
                  <a:lnTo>
                    <a:pt x="176" y="966"/>
                  </a:lnTo>
                  <a:lnTo>
                    <a:pt x="215" y="998"/>
                  </a:lnTo>
                  <a:lnTo>
                    <a:pt x="253" y="1028"/>
                  </a:lnTo>
                  <a:lnTo>
                    <a:pt x="289" y="1056"/>
                  </a:lnTo>
                  <a:lnTo>
                    <a:pt x="324" y="1081"/>
                  </a:lnTo>
                  <a:lnTo>
                    <a:pt x="357" y="1103"/>
                  </a:lnTo>
                  <a:lnTo>
                    <a:pt x="386" y="1122"/>
                  </a:lnTo>
                  <a:lnTo>
                    <a:pt x="412" y="1138"/>
                  </a:lnTo>
                  <a:lnTo>
                    <a:pt x="448" y="1161"/>
                  </a:lnTo>
                  <a:lnTo>
                    <a:pt x="461" y="1168"/>
                  </a:lnTo>
                  <a:lnTo>
                    <a:pt x="469" y="1157"/>
                  </a:lnTo>
                  <a:lnTo>
                    <a:pt x="491" y="1127"/>
                  </a:lnTo>
                  <a:lnTo>
                    <a:pt x="524" y="1082"/>
                  </a:lnTo>
                  <a:lnTo>
                    <a:pt x="565" y="1027"/>
                  </a:lnTo>
                  <a:lnTo>
                    <a:pt x="612" y="966"/>
                  </a:lnTo>
                  <a:lnTo>
                    <a:pt x="663" y="906"/>
                  </a:lnTo>
                  <a:lnTo>
                    <a:pt x="688" y="876"/>
                  </a:lnTo>
                  <a:lnTo>
                    <a:pt x="714" y="848"/>
                  </a:lnTo>
                  <a:lnTo>
                    <a:pt x="739" y="822"/>
                  </a:lnTo>
                  <a:lnTo>
                    <a:pt x="763" y="798"/>
                  </a:lnTo>
                  <a:lnTo>
                    <a:pt x="791" y="772"/>
                  </a:lnTo>
                  <a:lnTo>
                    <a:pt x="819" y="743"/>
                  </a:lnTo>
                  <a:lnTo>
                    <a:pt x="844" y="713"/>
                  </a:lnTo>
                  <a:lnTo>
                    <a:pt x="867" y="682"/>
                  </a:lnTo>
                  <a:lnTo>
                    <a:pt x="890" y="650"/>
                  </a:lnTo>
                  <a:lnTo>
                    <a:pt x="910" y="618"/>
                  </a:lnTo>
                  <a:lnTo>
                    <a:pt x="930" y="586"/>
                  </a:lnTo>
                  <a:lnTo>
                    <a:pt x="948" y="553"/>
                  </a:lnTo>
                  <a:lnTo>
                    <a:pt x="965" y="519"/>
                  </a:lnTo>
                  <a:lnTo>
                    <a:pt x="981" y="486"/>
                  </a:lnTo>
                  <a:lnTo>
                    <a:pt x="995" y="453"/>
                  </a:lnTo>
                  <a:lnTo>
                    <a:pt x="1008" y="420"/>
                  </a:lnTo>
                  <a:lnTo>
                    <a:pt x="1020" y="388"/>
                  </a:lnTo>
                  <a:lnTo>
                    <a:pt x="1032" y="355"/>
                  </a:lnTo>
                  <a:lnTo>
                    <a:pt x="1042" y="323"/>
                  </a:lnTo>
                  <a:lnTo>
                    <a:pt x="1051" y="292"/>
                  </a:lnTo>
                  <a:lnTo>
                    <a:pt x="1059" y="262"/>
                  </a:lnTo>
                  <a:lnTo>
                    <a:pt x="1067" y="232"/>
                  </a:lnTo>
                  <a:lnTo>
                    <a:pt x="1073" y="204"/>
                  </a:lnTo>
                  <a:lnTo>
                    <a:pt x="1078" y="177"/>
                  </a:lnTo>
                  <a:lnTo>
                    <a:pt x="1087" y="128"/>
                  </a:lnTo>
                  <a:lnTo>
                    <a:pt x="1095" y="85"/>
                  </a:lnTo>
                  <a:lnTo>
                    <a:pt x="1099" y="50"/>
                  </a:lnTo>
                  <a:lnTo>
                    <a:pt x="1102" y="23"/>
                  </a:lnTo>
                  <a:lnTo>
                    <a:pt x="1103" y="6"/>
                  </a:lnTo>
                  <a:lnTo>
                    <a:pt x="1104" y="0"/>
                  </a:lnTo>
                  <a:lnTo>
                    <a:pt x="1096" y="2"/>
                  </a:lnTo>
                  <a:lnTo>
                    <a:pt x="1088" y="4"/>
                  </a:lnTo>
                  <a:lnTo>
                    <a:pt x="1080" y="6"/>
                  </a:lnTo>
                  <a:lnTo>
                    <a:pt x="1073" y="8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2" name="Freeform 74"/>
            <p:cNvSpPr>
              <a:spLocks/>
            </p:cNvSpPr>
            <p:nvPr/>
          </p:nvSpPr>
          <p:spPr bwMode="auto">
            <a:xfrm>
              <a:off x="2935" y="2518"/>
              <a:ext cx="172" cy="225"/>
            </a:xfrm>
            <a:custGeom>
              <a:avLst/>
              <a:gdLst/>
              <a:ahLst/>
              <a:cxnLst>
                <a:cxn ang="0">
                  <a:pos x="1281" y="447"/>
                </a:cxn>
                <a:cxn ang="0">
                  <a:pos x="1262" y="395"/>
                </a:cxn>
                <a:cxn ang="0">
                  <a:pos x="1234" y="348"/>
                </a:cxn>
                <a:cxn ang="0">
                  <a:pos x="1202" y="321"/>
                </a:cxn>
                <a:cxn ang="0">
                  <a:pos x="1162" y="302"/>
                </a:cxn>
                <a:cxn ang="0">
                  <a:pos x="1079" y="275"/>
                </a:cxn>
                <a:cxn ang="0">
                  <a:pos x="1019" y="255"/>
                </a:cxn>
                <a:cxn ang="0">
                  <a:pos x="988" y="231"/>
                </a:cxn>
                <a:cxn ang="0">
                  <a:pos x="971" y="206"/>
                </a:cxn>
                <a:cxn ang="0">
                  <a:pos x="954" y="181"/>
                </a:cxn>
                <a:cxn ang="0">
                  <a:pos x="922" y="162"/>
                </a:cxn>
                <a:cxn ang="0">
                  <a:pos x="841" y="144"/>
                </a:cxn>
                <a:cxn ang="0">
                  <a:pos x="688" y="114"/>
                </a:cxn>
                <a:cxn ang="0">
                  <a:pos x="516" y="79"/>
                </a:cxn>
                <a:cxn ang="0">
                  <a:pos x="339" y="44"/>
                </a:cxn>
                <a:cxn ang="0">
                  <a:pos x="170" y="15"/>
                </a:cxn>
                <a:cxn ang="0">
                  <a:pos x="25" y="0"/>
                </a:cxn>
                <a:cxn ang="0">
                  <a:pos x="11" y="47"/>
                </a:cxn>
                <a:cxn ang="0">
                  <a:pos x="3" y="101"/>
                </a:cxn>
                <a:cxn ang="0">
                  <a:pos x="0" y="157"/>
                </a:cxn>
                <a:cxn ang="0">
                  <a:pos x="5" y="213"/>
                </a:cxn>
                <a:cxn ang="0">
                  <a:pos x="17" y="262"/>
                </a:cxn>
                <a:cxn ang="0">
                  <a:pos x="33" y="295"/>
                </a:cxn>
                <a:cxn ang="0">
                  <a:pos x="51" y="318"/>
                </a:cxn>
                <a:cxn ang="0">
                  <a:pos x="73" y="338"/>
                </a:cxn>
                <a:cxn ang="0">
                  <a:pos x="124" y="367"/>
                </a:cxn>
                <a:cxn ang="0">
                  <a:pos x="222" y="398"/>
                </a:cxn>
                <a:cxn ang="0">
                  <a:pos x="320" y="428"/>
                </a:cxn>
                <a:cxn ang="0">
                  <a:pos x="384" y="456"/>
                </a:cxn>
                <a:cxn ang="0">
                  <a:pos x="519" y="528"/>
                </a:cxn>
                <a:cxn ang="0">
                  <a:pos x="647" y="611"/>
                </a:cxn>
                <a:cxn ang="0">
                  <a:pos x="752" y="691"/>
                </a:cxn>
                <a:cxn ang="0">
                  <a:pos x="817" y="754"/>
                </a:cxn>
                <a:cxn ang="0">
                  <a:pos x="830" y="775"/>
                </a:cxn>
                <a:cxn ang="0">
                  <a:pos x="836" y="834"/>
                </a:cxn>
                <a:cxn ang="0">
                  <a:pos x="862" y="1013"/>
                </a:cxn>
                <a:cxn ang="0">
                  <a:pos x="897" y="1261"/>
                </a:cxn>
                <a:cxn ang="0">
                  <a:pos x="929" y="1515"/>
                </a:cxn>
                <a:cxn ang="0">
                  <a:pos x="947" y="1717"/>
                </a:cxn>
                <a:cxn ang="0">
                  <a:pos x="946" y="1780"/>
                </a:cxn>
                <a:cxn ang="0">
                  <a:pos x="948" y="1797"/>
                </a:cxn>
                <a:cxn ang="0">
                  <a:pos x="978" y="1777"/>
                </a:cxn>
                <a:cxn ang="0">
                  <a:pos x="1066" y="1696"/>
                </a:cxn>
                <a:cxn ang="0">
                  <a:pos x="1181" y="1584"/>
                </a:cxn>
                <a:cxn ang="0">
                  <a:pos x="1288" y="1471"/>
                </a:cxn>
                <a:cxn ang="0">
                  <a:pos x="1349" y="1398"/>
                </a:cxn>
                <a:cxn ang="0">
                  <a:pos x="1366" y="1372"/>
                </a:cxn>
                <a:cxn ang="0">
                  <a:pos x="1373" y="1331"/>
                </a:cxn>
                <a:cxn ang="0">
                  <a:pos x="1374" y="1264"/>
                </a:cxn>
                <a:cxn ang="0">
                  <a:pos x="1367" y="1145"/>
                </a:cxn>
                <a:cxn ang="0">
                  <a:pos x="1343" y="932"/>
                </a:cxn>
                <a:cxn ang="0">
                  <a:pos x="1314" y="716"/>
                </a:cxn>
                <a:cxn ang="0">
                  <a:pos x="1292" y="544"/>
                </a:cxn>
              </a:cxnLst>
              <a:rect l="0" t="0" r="r" b="b"/>
              <a:pathLst>
                <a:path w="1375" h="1797">
                  <a:moveTo>
                    <a:pt x="1286" y="475"/>
                  </a:moveTo>
                  <a:lnTo>
                    <a:pt x="1283" y="460"/>
                  </a:lnTo>
                  <a:lnTo>
                    <a:pt x="1281" y="447"/>
                  </a:lnTo>
                  <a:lnTo>
                    <a:pt x="1277" y="433"/>
                  </a:lnTo>
                  <a:lnTo>
                    <a:pt x="1273" y="420"/>
                  </a:lnTo>
                  <a:lnTo>
                    <a:pt x="1262" y="395"/>
                  </a:lnTo>
                  <a:lnTo>
                    <a:pt x="1249" y="370"/>
                  </a:lnTo>
                  <a:lnTo>
                    <a:pt x="1242" y="358"/>
                  </a:lnTo>
                  <a:lnTo>
                    <a:pt x="1234" y="348"/>
                  </a:lnTo>
                  <a:lnTo>
                    <a:pt x="1225" y="339"/>
                  </a:lnTo>
                  <a:lnTo>
                    <a:pt x="1214" y="329"/>
                  </a:lnTo>
                  <a:lnTo>
                    <a:pt x="1202" y="321"/>
                  </a:lnTo>
                  <a:lnTo>
                    <a:pt x="1189" y="314"/>
                  </a:lnTo>
                  <a:lnTo>
                    <a:pt x="1177" y="308"/>
                  </a:lnTo>
                  <a:lnTo>
                    <a:pt x="1162" y="302"/>
                  </a:lnTo>
                  <a:lnTo>
                    <a:pt x="1134" y="291"/>
                  </a:lnTo>
                  <a:lnTo>
                    <a:pt x="1106" y="282"/>
                  </a:lnTo>
                  <a:lnTo>
                    <a:pt x="1079" y="275"/>
                  </a:lnTo>
                  <a:lnTo>
                    <a:pt x="1054" y="269"/>
                  </a:lnTo>
                  <a:lnTo>
                    <a:pt x="1035" y="261"/>
                  </a:lnTo>
                  <a:lnTo>
                    <a:pt x="1019" y="255"/>
                  </a:lnTo>
                  <a:lnTo>
                    <a:pt x="1006" y="247"/>
                  </a:lnTo>
                  <a:lnTo>
                    <a:pt x="995" y="239"/>
                  </a:lnTo>
                  <a:lnTo>
                    <a:pt x="988" y="231"/>
                  </a:lnTo>
                  <a:lnTo>
                    <a:pt x="981" y="222"/>
                  </a:lnTo>
                  <a:lnTo>
                    <a:pt x="976" y="214"/>
                  </a:lnTo>
                  <a:lnTo>
                    <a:pt x="971" y="206"/>
                  </a:lnTo>
                  <a:lnTo>
                    <a:pt x="966" y="198"/>
                  </a:lnTo>
                  <a:lnTo>
                    <a:pt x="960" y="189"/>
                  </a:lnTo>
                  <a:lnTo>
                    <a:pt x="954" y="181"/>
                  </a:lnTo>
                  <a:lnTo>
                    <a:pt x="946" y="174"/>
                  </a:lnTo>
                  <a:lnTo>
                    <a:pt x="935" y="168"/>
                  </a:lnTo>
                  <a:lnTo>
                    <a:pt x="922" y="162"/>
                  </a:lnTo>
                  <a:lnTo>
                    <a:pt x="906" y="156"/>
                  </a:lnTo>
                  <a:lnTo>
                    <a:pt x="886" y="152"/>
                  </a:lnTo>
                  <a:lnTo>
                    <a:pt x="841" y="144"/>
                  </a:lnTo>
                  <a:lnTo>
                    <a:pt x="793" y="136"/>
                  </a:lnTo>
                  <a:lnTo>
                    <a:pt x="741" y="125"/>
                  </a:lnTo>
                  <a:lnTo>
                    <a:pt x="688" y="114"/>
                  </a:lnTo>
                  <a:lnTo>
                    <a:pt x="631" y="103"/>
                  </a:lnTo>
                  <a:lnTo>
                    <a:pt x="574" y="90"/>
                  </a:lnTo>
                  <a:lnTo>
                    <a:pt x="516" y="79"/>
                  </a:lnTo>
                  <a:lnTo>
                    <a:pt x="456" y="67"/>
                  </a:lnTo>
                  <a:lnTo>
                    <a:pt x="398" y="54"/>
                  </a:lnTo>
                  <a:lnTo>
                    <a:pt x="339" y="44"/>
                  </a:lnTo>
                  <a:lnTo>
                    <a:pt x="282" y="33"/>
                  </a:lnTo>
                  <a:lnTo>
                    <a:pt x="225" y="24"/>
                  </a:lnTo>
                  <a:lnTo>
                    <a:pt x="170" y="15"/>
                  </a:lnTo>
                  <a:lnTo>
                    <a:pt x="119" y="8"/>
                  </a:lnTo>
                  <a:lnTo>
                    <a:pt x="71" y="3"/>
                  </a:lnTo>
                  <a:lnTo>
                    <a:pt x="25" y="0"/>
                  </a:lnTo>
                  <a:lnTo>
                    <a:pt x="20" y="14"/>
                  </a:lnTo>
                  <a:lnTo>
                    <a:pt x="15" y="31"/>
                  </a:lnTo>
                  <a:lnTo>
                    <a:pt x="11" y="47"/>
                  </a:lnTo>
                  <a:lnTo>
                    <a:pt x="8" y="65"/>
                  </a:lnTo>
                  <a:lnTo>
                    <a:pt x="5" y="82"/>
                  </a:lnTo>
                  <a:lnTo>
                    <a:pt x="3" y="101"/>
                  </a:lnTo>
                  <a:lnTo>
                    <a:pt x="1" y="119"/>
                  </a:lnTo>
                  <a:lnTo>
                    <a:pt x="1" y="139"/>
                  </a:lnTo>
                  <a:lnTo>
                    <a:pt x="0" y="157"/>
                  </a:lnTo>
                  <a:lnTo>
                    <a:pt x="1" y="176"/>
                  </a:lnTo>
                  <a:lnTo>
                    <a:pt x="2" y="194"/>
                  </a:lnTo>
                  <a:lnTo>
                    <a:pt x="5" y="213"/>
                  </a:lnTo>
                  <a:lnTo>
                    <a:pt x="8" y="230"/>
                  </a:lnTo>
                  <a:lnTo>
                    <a:pt x="12" y="247"/>
                  </a:lnTo>
                  <a:lnTo>
                    <a:pt x="17" y="262"/>
                  </a:lnTo>
                  <a:lnTo>
                    <a:pt x="23" y="277"/>
                  </a:lnTo>
                  <a:lnTo>
                    <a:pt x="27" y="286"/>
                  </a:lnTo>
                  <a:lnTo>
                    <a:pt x="33" y="295"/>
                  </a:lnTo>
                  <a:lnTo>
                    <a:pt x="39" y="304"/>
                  </a:lnTo>
                  <a:lnTo>
                    <a:pt x="44" y="311"/>
                  </a:lnTo>
                  <a:lnTo>
                    <a:pt x="51" y="318"/>
                  </a:lnTo>
                  <a:lnTo>
                    <a:pt x="57" y="325"/>
                  </a:lnTo>
                  <a:lnTo>
                    <a:pt x="64" y="331"/>
                  </a:lnTo>
                  <a:lnTo>
                    <a:pt x="73" y="338"/>
                  </a:lnTo>
                  <a:lnTo>
                    <a:pt x="88" y="349"/>
                  </a:lnTo>
                  <a:lnTo>
                    <a:pt x="106" y="358"/>
                  </a:lnTo>
                  <a:lnTo>
                    <a:pt x="124" y="367"/>
                  </a:lnTo>
                  <a:lnTo>
                    <a:pt x="143" y="375"/>
                  </a:lnTo>
                  <a:lnTo>
                    <a:pt x="182" y="387"/>
                  </a:lnTo>
                  <a:lnTo>
                    <a:pt x="222" y="398"/>
                  </a:lnTo>
                  <a:lnTo>
                    <a:pt x="262" y="409"/>
                  </a:lnTo>
                  <a:lnTo>
                    <a:pt x="299" y="421"/>
                  </a:lnTo>
                  <a:lnTo>
                    <a:pt x="320" y="428"/>
                  </a:lnTo>
                  <a:lnTo>
                    <a:pt x="340" y="438"/>
                  </a:lnTo>
                  <a:lnTo>
                    <a:pt x="362" y="447"/>
                  </a:lnTo>
                  <a:lnTo>
                    <a:pt x="384" y="456"/>
                  </a:lnTo>
                  <a:lnTo>
                    <a:pt x="429" y="479"/>
                  </a:lnTo>
                  <a:lnTo>
                    <a:pt x="474" y="502"/>
                  </a:lnTo>
                  <a:lnTo>
                    <a:pt x="519" y="528"/>
                  </a:lnTo>
                  <a:lnTo>
                    <a:pt x="563" y="556"/>
                  </a:lnTo>
                  <a:lnTo>
                    <a:pt x="606" y="584"/>
                  </a:lnTo>
                  <a:lnTo>
                    <a:pt x="647" y="611"/>
                  </a:lnTo>
                  <a:lnTo>
                    <a:pt x="685" y="638"/>
                  </a:lnTo>
                  <a:lnTo>
                    <a:pt x="721" y="665"/>
                  </a:lnTo>
                  <a:lnTo>
                    <a:pt x="752" y="691"/>
                  </a:lnTo>
                  <a:lnTo>
                    <a:pt x="778" y="715"/>
                  </a:lnTo>
                  <a:lnTo>
                    <a:pt x="801" y="735"/>
                  </a:lnTo>
                  <a:lnTo>
                    <a:pt x="817" y="754"/>
                  </a:lnTo>
                  <a:lnTo>
                    <a:pt x="823" y="762"/>
                  </a:lnTo>
                  <a:lnTo>
                    <a:pt x="828" y="769"/>
                  </a:lnTo>
                  <a:lnTo>
                    <a:pt x="830" y="775"/>
                  </a:lnTo>
                  <a:lnTo>
                    <a:pt x="831" y="781"/>
                  </a:lnTo>
                  <a:lnTo>
                    <a:pt x="832" y="799"/>
                  </a:lnTo>
                  <a:lnTo>
                    <a:pt x="836" y="834"/>
                  </a:lnTo>
                  <a:lnTo>
                    <a:pt x="843" y="883"/>
                  </a:lnTo>
                  <a:lnTo>
                    <a:pt x="851" y="943"/>
                  </a:lnTo>
                  <a:lnTo>
                    <a:pt x="862" y="1013"/>
                  </a:lnTo>
                  <a:lnTo>
                    <a:pt x="873" y="1092"/>
                  </a:lnTo>
                  <a:lnTo>
                    <a:pt x="884" y="1174"/>
                  </a:lnTo>
                  <a:lnTo>
                    <a:pt x="897" y="1261"/>
                  </a:lnTo>
                  <a:lnTo>
                    <a:pt x="908" y="1347"/>
                  </a:lnTo>
                  <a:lnTo>
                    <a:pt x="919" y="1433"/>
                  </a:lnTo>
                  <a:lnTo>
                    <a:pt x="929" y="1515"/>
                  </a:lnTo>
                  <a:lnTo>
                    <a:pt x="937" y="1591"/>
                  </a:lnTo>
                  <a:lnTo>
                    <a:pt x="943" y="1659"/>
                  </a:lnTo>
                  <a:lnTo>
                    <a:pt x="947" y="1717"/>
                  </a:lnTo>
                  <a:lnTo>
                    <a:pt x="947" y="1742"/>
                  </a:lnTo>
                  <a:lnTo>
                    <a:pt x="947" y="1762"/>
                  </a:lnTo>
                  <a:lnTo>
                    <a:pt x="946" y="1780"/>
                  </a:lnTo>
                  <a:lnTo>
                    <a:pt x="945" y="1794"/>
                  </a:lnTo>
                  <a:lnTo>
                    <a:pt x="945" y="1796"/>
                  </a:lnTo>
                  <a:lnTo>
                    <a:pt x="948" y="1797"/>
                  </a:lnTo>
                  <a:lnTo>
                    <a:pt x="952" y="1795"/>
                  </a:lnTo>
                  <a:lnTo>
                    <a:pt x="959" y="1791"/>
                  </a:lnTo>
                  <a:lnTo>
                    <a:pt x="978" y="1777"/>
                  </a:lnTo>
                  <a:lnTo>
                    <a:pt x="1003" y="1756"/>
                  </a:lnTo>
                  <a:lnTo>
                    <a:pt x="1032" y="1728"/>
                  </a:lnTo>
                  <a:lnTo>
                    <a:pt x="1066" y="1696"/>
                  </a:lnTo>
                  <a:lnTo>
                    <a:pt x="1103" y="1661"/>
                  </a:lnTo>
                  <a:lnTo>
                    <a:pt x="1142" y="1623"/>
                  </a:lnTo>
                  <a:lnTo>
                    <a:pt x="1181" y="1584"/>
                  </a:lnTo>
                  <a:lnTo>
                    <a:pt x="1219" y="1545"/>
                  </a:lnTo>
                  <a:lnTo>
                    <a:pt x="1255" y="1507"/>
                  </a:lnTo>
                  <a:lnTo>
                    <a:pt x="1288" y="1471"/>
                  </a:lnTo>
                  <a:lnTo>
                    <a:pt x="1316" y="1438"/>
                  </a:lnTo>
                  <a:lnTo>
                    <a:pt x="1340" y="1410"/>
                  </a:lnTo>
                  <a:lnTo>
                    <a:pt x="1349" y="1398"/>
                  </a:lnTo>
                  <a:lnTo>
                    <a:pt x="1357" y="1387"/>
                  </a:lnTo>
                  <a:lnTo>
                    <a:pt x="1363" y="1379"/>
                  </a:lnTo>
                  <a:lnTo>
                    <a:pt x="1366" y="1372"/>
                  </a:lnTo>
                  <a:lnTo>
                    <a:pt x="1369" y="1361"/>
                  </a:lnTo>
                  <a:lnTo>
                    <a:pt x="1372" y="1347"/>
                  </a:lnTo>
                  <a:lnTo>
                    <a:pt x="1373" y="1331"/>
                  </a:lnTo>
                  <a:lnTo>
                    <a:pt x="1374" y="1310"/>
                  </a:lnTo>
                  <a:lnTo>
                    <a:pt x="1375" y="1288"/>
                  </a:lnTo>
                  <a:lnTo>
                    <a:pt x="1374" y="1264"/>
                  </a:lnTo>
                  <a:lnTo>
                    <a:pt x="1373" y="1237"/>
                  </a:lnTo>
                  <a:lnTo>
                    <a:pt x="1372" y="1208"/>
                  </a:lnTo>
                  <a:lnTo>
                    <a:pt x="1367" y="1145"/>
                  </a:lnTo>
                  <a:lnTo>
                    <a:pt x="1360" y="1077"/>
                  </a:lnTo>
                  <a:lnTo>
                    <a:pt x="1352" y="1005"/>
                  </a:lnTo>
                  <a:lnTo>
                    <a:pt x="1343" y="932"/>
                  </a:lnTo>
                  <a:lnTo>
                    <a:pt x="1334" y="858"/>
                  </a:lnTo>
                  <a:lnTo>
                    <a:pt x="1324" y="786"/>
                  </a:lnTo>
                  <a:lnTo>
                    <a:pt x="1314" y="716"/>
                  </a:lnTo>
                  <a:lnTo>
                    <a:pt x="1306" y="652"/>
                  </a:lnTo>
                  <a:lnTo>
                    <a:pt x="1298" y="593"/>
                  </a:lnTo>
                  <a:lnTo>
                    <a:pt x="1292" y="544"/>
                  </a:lnTo>
                  <a:lnTo>
                    <a:pt x="1288" y="503"/>
                  </a:lnTo>
                  <a:lnTo>
                    <a:pt x="1286" y="475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3" name="Freeform 75"/>
            <p:cNvSpPr>
              <a:spLocks/>
            </p:cNvSpPr>
            <p:nvPr/>
          </p:nvSpPr>
          <p:spPr bwMode="auto">
            <a:xfrm>
              <a:off x="2946" y="2443"/>
              <a:ext cx="174" cy="129"/>
            </a:xfrm>
            <a:custGeom>
              <a:avLst/>
              <a:gdLst/>
              <a:ahLst/>
              <a:cxnLst>
                <a:cxn ang="0">
                  <a:pos x="1293" y="81"/>
                </a:cxn>
                <a:cxn ang="0">
                  <a:pos x="1260" y="55"/>
                </a:cxn>
                <a:cxn ang="0">
                  <a:pos x="1225" y="35"/>
                </a:cxn>
                <a:cxn ang="0">
                  <a:pos x="1153" y="11"/>
                </a:cxn>
                <a:cxn ang="0">
                  <a:pos x="1076" y="0"/>
                </a:cxn>
                <a:cxn ang="0">
                  <a:pos x="970" y="2"/>
                </a:cxn>
                <a:cxn ang="0">
                  <a:pos x="857" y="14"/>
                </a:cxn>
                <a:cxn ang="0">
                  <a:pos x="773" y="33"/>
                </a:cxn>
                <a:cxn ang="0">
                  <a:pos x="691" y="59"/>
                </a:cxn>
                <a:cxn ang="0">
                  <a:pos x="530" y="123"/>
                </a:cxn>
                <a:cxn ang="0">
                  <a:pos x="361" y="186"/>
                </a:cxn>
                <a:cxn ang="0">
                  <a:pos x="215" y="245"/>
                </a:cxn>
                <a:cxn ang="0">
                  <a:pos x="130" y="287"/>
                </a:cxn>
                <a:cxn ang="0">
                  <a:pos x="52" y="337"/>
                </a:cxn>
                <a:cxn ang="0">
                  <a:pos x="0" y="477"/>
                </a:cxn>
                <a:cxn ang="0">
                  <a:pos x="10" y="581"/>
                </a:cxn>
                <a:cxn ang="0">
                  <a:pos x="45" y="660"/>
                </a:cxn>
                <a:cxn ang="0">
                  <a:pos x="102" y="716"/>
                </a:cxn>
                <a:cxn ang="0">
                  <a:pos x="175" y="754"/>
                </a:cxn>
                <a:cxn ang="0">
                  <a:pos x="260" y="778"/>
                </a:cxn>
                <a:cxn ang="0">
                  <a:pos x="353" y="791"/>
                </a:cxn>
                <a:cxn ang="0">
                  <a:pos x="510" y="797"/>
                </a:cxn>
                <a:cxn ang="0">
                  <a:pos x="655" y="797"/>
                </a:cxn>
                <a:cxn ang="0">
                  <a:pos x="727" y="801"/>
                </a:cxn>
                <a:cxn ang="0">
                  <a:pos x="808" y="814"/>
                </a:cxn>
                <a:cxn ang="0">
                  <a:pos x="882" y="842"/>
                </a:cxn>
                <a:cxn ang="0">
                  <a:pos x="918" y="863"/>
                </a:cxn>
                <a:cxn ang="0">
                  <a:pos x="952" y="890"/>
                </a:cxn>
                <a:cxn ang="0">
                  <a:pos x="998" y="943"/>
                </a:cxn>
                <a:cxn ang="0">
                  <a:pos x="1046" y="995"/>
                </a:cxn>
                <a:cxn ang="0">
                  <a:pos x="1078" y="1019"/>
                </a:cxn>
                <a:cxn ang="0">
                  <a:pos x="1099" y="1027"/>
                </a:cxn>
                <a:cxn ang="0">
                  <a:pos x="1118" y="1029"/>
                </a:cxn>
                <a:cxn ang="0">
                  <a:pos x="1148" y="1020"/>
                </a:cxn>
                <a:cxn ang="0">
                  <a:pos x="1178" y="994"/>
                </a:cxn>
                <a:cxn ang="0">
                  <a:pos x="1205" y="955"/>
                </a:cxn>
                <a:cxn ang="0">
                  <a:pos x="1227" y="906"/>
                </a:cxn>
                <a:cxn ang="0">
                  <a:pos x="1259" y="809"/>
                </a:cxn>
                <a:cxn ang="0">
                  <a:pos x="1287" y="686"/>
                </a:cxn>
                <a:cxn ang="0">
                  <a:pos x="1318" y="532"/>
                </a:cxn>
                <a:cxn ang="0">
                  <a:pos x="1346" y="437"/>
                </a:cxn>
                <a:cxn ang="0">
                  <a:pos x="1373" y="353"/>
                </a:cxn>
                <a:cxn ang="0">
                  <a:pos x="1389" y="289"/>
                </a:cxn>
                <a:cxn ang="0">
                  <a:pos x="1391" y="252"/>
                </a:cxn>
                <a:cxn ang="0">
                  <a:pos x="1386" y="215"/>
                </a:cxn>
                <a:cxn ang="0">
                  <a:pos x="1372" y="178"/>
                </a:cxn>
                <a:cxn ang="0">
                  <a:pos x="1350" y="139"/>
                </a:cxn>
                <a:cxn ang="0">
                  <a:pos x="1315" y="100"/>
                </a:cxn>
              </a:cxnLst>
              <a:rect l="0" t="0" r="r" b="b"/>
              <a:pathLst>
                <a:path w="1391" h="1029">
                  <a:moveTo>
                    <a:pt x="1315" y="100"/>
                  </a:moveTo>
                  <a:lnTo>
                    <a:pt x="1304" y="90"/>
                  </a:lnTo>
                  <a:lnTo>
                    <a:pt x="1293" y="81"/>
                  </a:lnTo>
                  <a:lnTo>
                    <a:pt x="1283" y="71"/>
                  </a:lnTo>
                  <a:lnTo>
                    <a:pt x="1272" y="63"/>
                  </a:lnTo>
                  <a:lnTo>
                    <a:pt x="1260" y="55"/>
                  </a:lnTo>
                  <a:lnTo>
                    <a:pt x="1249" y="48"/>
                  </a:lnTo>
                  <a:lnTo>
                    <a:pt x="1237" y="42"/>
                  </a:lnTo>
                  <a:lnTo>
                    <a:pt x="1225" y="35"/>
                  </a:lnTo>
                  <a:lnTo>
                    <a:pt x="1202" y="25"/>
                  </a:lnTo>
                  <a:lnTo>
                    <a:pt x="1177" y="17"/>
                  </a:lnTo>
                  <a:lnTo>
                    <a:pt x="1153" y="11"/>
                  </a:lnTo>
                  <a:lnTo>
                    <a:pt x="1128" y="6"/>
                  </a:lnTo>
                  <a:lnTo>
                    <a:pt x="1103" y="2"/>
                  </a:lnTo>
                  <a:lnTo>
                    <a:pt x="1076" y="0"/>
                  </a:lnTo>
                  <a:lnTo>
                    <a:pt x="1050" y="0"/>
                  </a:lnTo>
                  <a:lnTo>
                    <a:pt x="1024" y="0"/>
                  </a:lnTo>
                  <a:lnTo>
                    <a:pt x="970" y="2"/>
                  </a:lnTo>
                  <a:lnTo>
                    <a:pt x="915" y="7"/>
                  </a:lnTo>
                  <a:lnTo>
                    <a:pt x="886" y="10"/>
                  </a:lnTo>
                  <a:lnTo>
                    <a:pt x="857" y="14"/>
                  </a:lnTo>
                  <a:lnTo>
                    <a:pt x="828" y="19"/>
                  </a:lnTo>
                  <a:lnTo>
                    <a:pt x="800" y="26"/>
                  </a:lnTo>
                  <a:lnTo>
                    <a:pt x="773" y="33"/>
                  </a:lnTo>
                  <a:lnTo>
                    <a:pt x="746" y="42"/>
                  </a:lnTo>
                  <a:lnTo>
                    <a:pt x="718" y="50"/>
                  </a:lnTo>
                  <a:lnTo>
                    <a:pt x="691" y="59"/>
                  </a:lnTo>
                  <a:lnTo>
                    <a:pt x="637" y="80"/>
                  </a:lnTo>
                  <a:lnTo>
                    <a:pt x="583" y="101"/>
                  </a:lnTo>
                  <a:lnTo>
                    <a:pt x="530" y="123"/>
                  </a:lnTo>
                  <a:lnTo>
                    <a:pt x="475" y="144"/>
                  </a:lnTo>
                  <a:lnTo>
                    <a:pt x="420" y="164"/>
                  </a:lnTo>
                  <a:lnTo>
                    <a:pt x="361" y="186"/>
                  </a:lnTo>
                  <a:lnTo>
                    <a:pt x="303" y="207"/>
                  </a:lnTo>
                  <a:lnTo>
                    <a:pt x="244" y="232"/>
                  </a:lnTo>
                  <a:lnTo>
                    <a:pt x="215" y="245"/>
                  </a:lnTo>
                  <a:lnTo>
                    <a:pt x="186" y="258"/>
                  </a:lnTo>
                  <a:lnTo>
                    <a:pt x="157" y="272"/>
                  </a:lnTo>
                  <a:lnTo>
                    <a:pt x="130" y="287"/>
                  </a:lnTo>
                  <a:lnTo>
                    <a:pt x="103" y="303"/>
                  </a:lnTo>
                  <a:lnTo>
                    <a:pt x="77" y="320"/>
                  </a:lnTo>
                  <a:lnTo>
                    <a:pt x="52" y="337"/>
                  </a:lnTo>
                  <a:lnTo>
                    <a:pt x="27" y="356"/>
                  </a:lnTo>
                  <a:lnTo>
                    <a:pt x="3" y="437"/>
                  </a:lnTo>
                  <a:lnTo>
                    <a:pt x="0" y="477"/>
                  </a:lnTo>
                  <a:lnTo>
                    <a:pt x="0" y="515"/>
                  </a:lnTo>
                  <a:lnTo>
                    <a:pt x="3" y="549"/>
                  </a:lnTo>
                  <a:lnTo>
                    <a:pt x="10" y="581"/>
                  </a:lnTo>
                  <a:lnTo>
                    <a:pt x="20" y="610"/>
                  </a:lnTo>
                  <a:lnTo>
                    <a:pt x="31" y="636"/>
                  </a:lnTo>
                  <a:lnTo>
                    <a:pt x="45" y="660"/>
                  </a:lnTo>
                  <a:lnTo>
                    <a:pt x="63" y="680"/>
                  </a:lnTo>
                  <a:lnTo>
                    <a:pt x="81" y="700"/>
                  </a:lnTo>
                  <a:lnTo>
                    <a:pt x="102" y="716"/>
                  </a:lnTo>
                  <a:lnTo>
                    <a:pt x="125" y="731"/>
                  </a:lnTo>
                  <a:lnTo>
                    <a:pt x="149" y="744"/>
                  </a:lnTo>
                  <a:lnTo>
                    <a:pt x="175" y="754"/>
                  </a:lnTo>
                  <a:lnTo>
                    <a:pt x="203" y="765"/>
                  </a:lnTo>
                  <a:lnTo>
                    <a:pt x="230" y="772"/>
                  </a:lnTo>
                  <a:lnTo>
                    <a:pt x="260" y="778"/>
                  </a:lnTo>
                  <a:lnTo>
                    <a:pt x="290" y="784"/>
                  </a:lnTo>
                  <a:lnTo>
                    <a:pt x="321" y="788"/>
                  </a:lnTo>
                  <a:lnTo>
                    <a:pt x="353" y="791"/>
                  </a:lnTo>
                  <a:lnTo>
                    <a:pt x="384" y="793"/>
                  </a:lnTo>
                  <a:lnTo>
                    <a:pt x="448" y="796"/>
                  </a:lnTo>
                  <a:lnTo>
                    <a:pt x="510" y="797"/>
                  </a:lnTo>
                  <a:lnTo>
                    <a:pt x="571" y="797"/>
                  </a:lnTo>
                  <a:lnTo>
                    <a:pt x="629" y="797"/>
                  </a:lnTo>
                  <a:lnTo>
                    <a:pt x="655" y="797"/>
                  </a:lnTo>
                  <a:lnTo>
                    <a:pt x="681" y="798"/>
                  </a:lnTo>
                  <a:lnTo>
                    <a:pt x="706" y="799"/>
                  </a:lnTo>
                  <a:lnTo>
                    <a:pt x="727" y="801"/>
                  </a:lnTo>
                  <a:lnTo>
                    <a:pt x="755" y="804"/>
                  </a:lnTo>
                  <a:lnTo>
                    <a:pt x="782" y="809"/>
                  </a:lnTo>
                  <a:lnTo>
                    <a:pt x="808" y="814"/>
                  </a:lnTo>
                  <a:lnTo>
                    <a:pt x="832" y="821"/>
                  </a:lnTo>
                  <a:lnTo>
                    <a:pt x="857" y="831"/>
                  </a:lnTo>
                  <a:lnTo>
                    <a:pt x="882" y="842"/>
                  </a:lnTo>
                  <a:lnTo>
                    <a:pt x="893" y="848"/>
                  </a:lnTo>
                  <a:lnTo>
                    <a:pt x="905" y="855"/>
                  </a:lnTo>
                  <a:lnTo>
                    <a:pt x="918" y="863"/>
                  </a:lnTo>
                  <a:lnTo>
                    <a:pt x="930" y="871"/>
                  </a:lnTo>
                  <a:lnTo>
                    <a:pt x="941" y="880"/>
                  </a:lnTo>
                  <a:lnTo>
                    <a:pt x="952" y="890"/>
                  </a:lnTo>
                  <a:lnTo>
                    <a:pt x="963" y="903"/>
                  </a:lnTo>
                  <a:lnTo>
                    <a:pt x="975" y="915"/>
                  </a:lnTo>
                  <a:lnTo>
                    <a:pt x="998" y="943"/>
                  </a:lnTo>
                  <a:lnTo>
                    <a:pt x="1023" y="971"/>
                  </a:lnTo>
                  <a:lnTo>
                    <a:pt x="1034" y="984"/>
                  </a:lnTo>
                  <a:lnTo>
                    <a:pt x="1046" y="995"/>
                  </a:lnTo>
                  <a:lnTo>
                    <a:pt x="1060" y="1007"/>
                  </a:lnTo>
                  <a:lnTo>
                    <a:pt x="1072" y="1016"/>
                  </a:lnTo>
                  <a:lnTo>
                    <a:pt x="1078" y="1019"/>
                  </a:lnTo>
                  <a:lnTo>
                    <a:pt x="1085" y="1023"/>
                  </a:lnTo>
                  <a:lnTo>
                    <a:pt x="1092" y="1025"/>
                  </a:lnTo>
                  <a:lnTo>
                    <a:pt x="1099" y="1027"/>
                  </a:lnTo>
                  <a:lnTo>
                    <a:pt x="1105" y="1028"/>
                  </a:lnTo>
                  <a:lnTo>
                    <a:pt x="1112" y="1029"/>
                  </a:lnTo>
                  <a:lnTo>
                    <a:pt x="1118" y="1029"/>
                  </a:lnTo>
                  <a:lnTo>
                    <a:pt x="1125" y="1028"/>
                  </a:lnTo>
                  <a:lnTo>
                    <a:pt x="1137" y="1025"/>
                  </a:lnTo>
                  <a:lnTo>
                    <a:pt x="1148" y="1020"/>
                  </a:lnTo>
                  <a:lnTo>
                    <a:pt x="1158" y="1013"/>
                  </a:lnTo>
                  <a:lnTo>
                    <a:pt x="1169" y="1005"/>
                  </a:lnTo>
                  <a:lnTo>
                    <a:pt x="1178" y="994"/>
                  </a:lnTo>
                  <a:lnTo>
                    <a:pt x="1187" y="983"/>
                  </a:lnTo>
                  <a:lnTo>
                    <a:pt x="1195" y="970"/>
                  </a:lnTo>
                  <a:lnTo>
                    <a:pt x="1205" y="955"/>
                  </a:lnTo>
                  <a:lnTo>
                    <a:pt x="1212" y="940"/>
                  </a:lnTo>
                  <a:lnTo>
                    <a:pt x="1220" y="923"/>
                  </a:lnTo>
                  <a:lnTo>
                    <a:pt x="1227" y="906"/>
                  </a:lnTo>
                  <a:lnTo>
                    <a:pt x="1234" y="887"/>
                  </a:lnTo>
                  <a:lnTo>
                    <a:pt x="1247" y="849"/>
                  </a:lnTo>
                  <a:lnTo>
                    <a:pt x="1259" y="809"/>
                  </a:lnTo>
                  <a:lnTo>
                    <a:pt x="1269" y="768"/>
                  </a:lnTo>
                  <a:lnTo>
                    <a:pt x="1279" y="727"/>
                  </a:lnTo>
                  <a:lnTo>
                    <a:pt x="1287" y="686"/>
                  </a:lnTo>
                  <a:lnTo>
                    <a:pt x="1295" y="648"/>
                  </a:lnTo>
                  <a:lnTo>
                    <a:pt x="1308" y="581"/>
                  </a:lnTo>
                  <a:lnTo>
                    <a:pt x="1318" y="532"/>
                  </a:lnTo>
                  <a:lnTo>
                    <a:pt x="1326" y="499"/>
                  </a:lnTo>
                  <a:lnTo>
                    <a:pt x="1336" y="467"/>
                  </a:lnTo>
                  <a:lnTo>
                    <a:pt x="1346" y="437"/>
                  </a:lnTo>
                  <a:lnTo>
                    <a:pt x="1356" y="407"/>
                  </a:lnTo>
                  <a:lnTo>
                    <a:pt x="1365" y="379"/>
                  </a:lnTo>
                  <a:lnTo>
                    <a:pt x="1373" y="353"/>
                  </a:lnTo>
                  <a:lnTo>
                    <a:pt x="1381" y="327"/>
                  </a:lnTo>
                  <a:lnTo>
                    <a:pt x="1387" y="301"/>
                  </a:lnTo>
                  <a:lnTo>
                    <a:pt x="1389" y="289"/>
                  </a:lnTo>
                  <a:lnTo>
                    <a:pt x="1390" y="276"/>
                  </a:lnTo>
                  <a:lnTo>
                    <a:pt x="1391" y="264"/>
                  </a:lnTo>
                  <a:lnTo>
                    <a:pt x="1391" y="252"/>
                  </a:lnTo>
                  <a:lnTo>
                    <a:pt x="1390" y="239"/>
                  </a:lnTo>
                  <a:lnTo>
                    <a:pt x="1388" y="227"/>
                  </a:lnTo>
                  <a:lnTo>
                    <a:pt x="1386" y="215"/>
                  </a:lnTo>
                  <a:lnTo>
                    <a:pt x="1383" y="202"/>
                  </a:lnTo>
                  <a:lnTo>
                    <a:pt x="1377" y="190"/>
                  </a:lnTo>
                  <a:lnTo>
                    <a:pt x="1372" y="178"/>
                  </a:lnTo>
                  <a:lnTo>
                    <a:pt x="1366" y="165"/>
                  </a:lnTo>
                  <a:lnTo>
                    <a:pt x="1358" y="153"/>
                  </a:lnTo>
                  <a:lnTo>
                    <a:pt x="1350" y="139"/>
                  </a:lnTo>
                  <a:lnTo>
                    <a:pt x="1339" y="127"/>
                  </a:lnTo>
                  <a:lnTo>
                    <a:pt x="1328" y="114"/>
                  </a:lnTo>
                  <a:lnTo>
                    <a:pt x="1315" y="100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4" name="Freeform 76"/>
            <p:cNvSpPr>
              <a:spLocks/>
            </p:cNvSpPr>
            <p:nvPr/>
          </p:nvSpPr>
          <p:spPr bwMode="auto">
            <a:xfrm>
              <a:off x="3073" y="2453"/>
              <a:ext cx="47" cy="119"/>
            </a:xfrm>
            <a:custGeom>
              <a:avLst/>
              <a:gdLst/>
              <a:ahLst/>
              <a:cxnLst>
                <a:cxn ang="0">
                  <a:pos x="288" y="9"/>
                </a:cxn>
                <a:cxn ang="0">
                  <a:pos x="288" y="12"/>
                </a:cxn>
                <a:cxn ang="0">
                  <a:pos x="305" y="37"/>
                </a:cxn>
                <a:cxn ang="0">
                  <a:pos x="317" y="61"/>
                </a:cxn>
                <a:cxn ang="0">
                  <a:pos x="327" y="84"/>
                </a:cxn>
                <a:cxn ang="0">
                  <a:pos x="332" y="108"/>
                </a:cxn>
                <a:cxn ang="0">
                  <a:pos x="334" y="131"/>
                </a:cxn>
                <a:cxn ang="0">
                  <a:pos x="332" y="167"/>
                </a:cxn>
                <a:cxn ang="0">
                  <a:pos x="322" y="215"/>
                </a:cxn>
                <a:cxn ang="0">
                  <a:pos x="307" y="265"/>
                </a:cxn>
                <a:cxn ang="0">
                  <a:pos x="288" y="320"/>
                </a:cxn>
                <a:cxn ang="0">
                  <a:pos x="270" y="379"/>
                </a:cxn>
                <a:cxn ang="0">
                  <a:pos x="251" y="460"/>
                </a:cxn>
                <a:cxn ang="0">
                  <a:pos x="231" y="565"/>
                </a:cxn>
                <a:cxn ang="0">
                  <a:pos x="213" y="647"/>
                </a:cxn>
                <a:cxn ang="0">
                  <a:pos x="191" y="728"/>
                </a:cxn>
                <a:cxn ang="0">
                  <a:pos x="171" y="785"/>
                </a:cxn>
                <a:cxn ang="0">
                  <a:pos x="156" y="819"/>
                </a:cxn>
                <a:cxn ang="0">
                  <a:pos x="139" y="848"/>
                </a:cxn>
                <a:cxn ang="0">
                  <a:pos x="122" y="873"/>
                </a:cxn>
                <a:cxn ang="0">
                  <a:pos x="101" y="892"/>
                </a:cxn>
                <a:cxn ang="0">
                  <a:pos x="81" y="904"/>
                </a:cxn>
                <a:cxn ang="0">
                  <a:pos x="60" y="908"/>
                </a:cxn>
                <a:cxn ang="0">
                  <a:pos x="43" y="906"/>
                </a:cxn>
                <a:cxn ang="0">
                  <a:pos x="25" y="900"/>
                </a:cxn>
                <a:cxn ang="0">
                  <a:pos x="9" y="889"/>
                </a:cxn>
                <a:cxn ang="0">
                  <a:pos x="13" y="897"/>
                </a:cxn>
                <a:cxn ang="0">
                  <a:pos x="39" y="923"/>
                </a:cxn>
                <a:cxn ang="0">
                  <a:pos x="59" y="937"/>
                </a:cxn>
                <a:cxn ang="0">
                  <a:pos x="73" y="943"/>
                </a:cxn>
                <a:cxn ang="0">
                  <a:pos x="88" y="947"/>
                </a:cxn>
                <a:cxn ang="0">
                  <a:pos x="102" y="948"/>
                </a:cxn>
                <a:cxn ang="0">
                  <a:pos x="121" y="944"/>
                </a:cxn>
                <a:cxn ang="0">
                  <a:pos x="142" y="932"/>
                </a:cxn>
                <a:cxn ang="0">
                  <a:pos x="162" y="913"/>
                </a:cxn>
                <a:cxn ang="0">
                  <a:pos x="179" y="889"/>
                </a:cxn>
                <a:cxn ang="0">
                  <a:pos x="196" y="859"/>
                </a:cxn>
                <a:cxn ang="0">
                  <a:pos x="211" y="825"/>
                </a:cxn>
                <a:cxn ang="0">
                  <a:pos x="231" y="768"/>
                </a:cxn>
                <a:cxn ang="0">
                  <a:pos x="253" y="687"/>
                </a:cxn>
                <a:cxn ang="0">
                  <a:pos x="271" y="605"/>
                </a:cxn>
                <a:cxn ang="0">
                  <a:pos x="292" y="500"/>
                </a:cxn>
                <a:cxn ang="0">
                  <a:pos x="310" y="418"/>
                </a:cxn>
                <a:cxn ang="0">
                  <a:pos x="330" y="356"/>
                </a:cxn>
                <a:cxn ang="0">
                  <a:pos x="349" y="298"/>
                </a:cxn>
                <a:cxn ang="0">
                  <a:pos x="365" y="246"/>
                </a:cxn>
                <a:cxn ang="0">
                  <a:pos x="373" y="208"/>
                </a:cxn>
                <a:cxn ang="0">
                  <a:pos x="375" y="183"/>
                </a:cxn>
                <a:cxn ang="0">
                  <a:pos x="374" y="158"/>
                </a:cxn>
                <a:cxn ang="0">
                  <a:pos x="370" y="134"/>
                </a:cxn>
                <a:cxn ang="0">
                  <a:pos x="361" y="109"/>
                </a:cxn>
                <a:cxn ang="0">
                  <a:pos x="350" y="84"/>
                </a:cxn>
                <a:cxn ang="0">
                  <a:pos x="334" y="58"/>
                </a:cxn>
                <a:cxn ang="0">
                  <a:pos x="312" y="33"/>
                </a:cxn>
              </a:cxnLst>
              <a:rect l="0" t="0" r="r" b="b"/>
              <a:pathLst>
                <a:path w="375" h="948">
                  <a:moveTo>
                    <a:pt x="299" y="19"/>
                  </a:moveTo>
                  <a:lnTo>
                    <a:pt x="288" y="9"/>
                  </a:lnTo>
                  <a:lnTo>
                    <a:pt x="278" y="0"/>
                  </a:lnTo>
                  <a:lnTo>
                    <a:pt x="288" y="12"/>
                  </a:lnTo>
                  <a:lnTo>
                    <a:pt x="298" y="24"/>
                  </a:lnTo>
                  <a:lnTo>
                    <a:pt x="305" y="37"/>
                  </a:lnTo>
                  <a:lnTo>
                    <a:pt x="312" y="49"/>
                  </a:lnTo>
                  <a:lnTo>
                    <a:pt x="317" y="61"/>
                  </a:lnTo>
                  <a:lnTo>
                    <a:pt x="322" y="73"/>
                  </a:lnTo>
                  <a:lnTo>
                    <a:pt x="327" y="84"/>
                  </a:lnTo>
                  <a:lnTo>
                    <a:pt x="330" y="96"/>
                  </a:lnTo>
                  <a:lnTo>
                    <a:pt x="332" y="108"/>
                  </a:lnTo>
                  <a:lnTo>
                    <a:pt x="334" y="119"/>
                  </a:lnTo>
                  <a:lnTo>
                    <a:pt x="334" y="131"/>
                  </a:lnTo>
                  <a:lnTo>
                    <a:pt x="334" y="143"/>
                  </a:lnTo>
                  <a:lnTo>
                    <a:pt x="332" y="167"/>
                  </a:lnTo>
                  <a:lnTo>
                    <a:pt x="329" y="190"/>
                  </a:lnTo>
                  <a:lnTo>
                    <a:pt x="322" y="215"/>
                  </a:lnTo>
                  <a:lnTo>
                    <a:pt x="315" y="240"/>
                  </a:lnTo>
                  <a:lnTo>
                    <a:pt x="307" y="265"/>
                  </a:lnTo>
                  <a:lnTo>
                    <a:pt x="298" y="292"/>
                  </a:lnTo>
                  <a:lnTo>
                    <a:pt x="288" y="320"/>
                  </a:lnTo>
                  <a:lnTo>
                    <a:pt x="278" y="349"/>
                  </a:lnTo>
                  <a:lnTo>
                    <a:pt x="270" y="379"/>
                  </a:lnTo>
                  <a:lnTo>
                    <a:pt x="262" y="411"/>
                  </a:lnTo>
                  <a:lnTo>
                    <a:pt x="251" y="460"/>
                  </a:lnTo>
                  <a:lnTo>
                    <a:pt x="238" y="527"/>
                  </a:lnTo>
                  <a:lnTo>
                    <a:pt x="231" y="565"/>
                  </a:lnTo>
                  <a:lnTo>
                    <a:pt x="223" y="605"/>
                  </a:lnTo>
                  <a:lnTo>
                    <a:pt x="213" y="647"/>
                  </a:lnTo>
                  <a:lnTo>
                    <a:pt x="202" y="688"/>
                  </a:lnTo>
                  <a:lnTo>
                    <a:pt x="191" y="728"/>
                  </a:lnTo>
                  <a:lnTo>
                    <a:pt x="177" y="766"/>
                  </a:lnTo>
                  <a:lnTo>
                    <a:pt x="171" y="785"/>
                  </a:lnTo>
                  <a:lnTo>
                    <a:pt x="164" y="802"/>
                  </a:lnTo>
                  <a:lnTo>
                    <a:pt x="156" y="819"/>
                  </a:lnTo>
                  <a:lnTo>
                    <a:pt x="148" y="834"/>
                  </a:lnTo>
                  <a:lnTo>
                    <a:pt x="139" y="848"/>
                  </a:lnTo>
                  <a:lnTo>
                    <a:pt x="131" y="861"/>
                  </a:lnTo>
                  <a:lnTo>
                    <a:pt x="122" y="873"/>
                  </a:lnTo>
                  <a:lnTo>
                    <a:pt x="112" y="883"/>
                  </a:lnTo>
                  <a:lnTo>
                    <a:pt x="101" y="892"/>
                  </a:lnTo>
                  <a:lnTo>
                    <a:pt x="91" y="899"/>
                  </a:lnTo>
                  <a:lnTo>
                    <a:pt x="81" y="904"/>
                  </a:lnTo>
                  <a:lnTo>
                    <a:pt x="69" y="907"/>
                  </a:lnTo>
                  <a:lnTo>
                    <a:pt x="60" y="908"/>
                  </a:lnTo>
                  <a:lnTo>
                    <a:pt x="51" y="907"/>
                  </a:lnTo>
                  <a:lnTo>
                    <a:pt x="43" y="906"/>
                  </a:lnTo>
                  <a:lnTo>
                    <a:pt x="33" y="903"/>
                  </a:lnTo>
                  <a:lnTo>
                    <a:pt x="25" y="900"/>
                  </a:lnTo>
                  <a:lnTo>
                    <a:pt x="17" y="895"/>
                  </a:lnTo>
                  <a:lnTo>
                    <a:pt x="9" y="889"/>
                  </a:lnTo>
                  <a:lnTo>
                    <a:pt x="0" y="882"/>
                  </a:lnTo>
                  <a:lnTo>
                    <a:pt x="13" y="897"/>
                  </a:lnTo>
                  <a:lnTo>
                    <a:pt x="26" y="910"/>
                  </a:lnTo>
                  <a:lnTo>
                    <a:pt x="39" y="923"/>
                  </a:lnTo>
                  <a:lnTo>
                    <a:pt x="53" y="932"/>
                  </a:lnTo>
                  <a:lnTo>
                    <a:pt x="59" y="937"/>
                  </a:lnTo>
                  <a:lnTo>
                    <a:pt x="66" y="940"/>
                  </a:lnTo>
                  <a:lnTo>
                    <a:pt x="73" y="943"/>
                  </a:lnTo>
                  <a:lnTo>
                    <a:pt x="81" y="946"/>
                  </a:lnTo>
                  <a:lnTo>
                    <a:pt x="88" y="947"/>
                  </a:lnTo>
                  <a:lnTo>
                    <a:pt x="95" y="948"/>
                  </a:lnTo>
                  <a:lnTo>
                    <a:pt x="102" y="948"/>
                  </a:lnTo>
                  <a:lnTo>
                    <a:pt x="109" y="947"/>
                  </a:lnTo>
                  <a:lnTo>
                    <a:pt x="121" y="944"/>
                  </a:lnTo>
                  <a:lnTo>
                    <a:pt x="132" y="939"/>
                  </a:lnTo>
                  <a:lnTo>
                    <a:pt x="142" y="932"/>
                  </a:lnTo>
                  <a:lnTo>
                    <a:pt x="153" y="924"/>
                  </a:lnTo>
                  <a:lnTo>
                    <a:pt x="162" y="913"/>
                  </a:lnTo>
                  <a:lnTo>
                    <a:pt x="171" y="902"/>
                  </a:lnTo>
                  <a:lnTo>
                    <a:pt x="179" y="889"/>
                  </a:lnTo>
                  <a:lnTo>
                    <a:pt x="189" y="874"/>
                  </a:lnTo>
                  <a:lnTo>
                    <a:pt x="196" y="859"/>
                  </a:lnTo>
                  <a:lnTo>
                    <a:pt x="204" y="842"/>
                  </a:lnTo>
                  <a:lnTo>
                    <a:pt x="211" y="825"/>
                  </a:lnTo>
                  <a:lnTo>
                    <a:pt x="218" y="806"/>
                  </a:lnTo>
                  <a:lnTo>
                    <a:pt x="231" y="768"/>
                  </a:lnTo>
                  <a:lnTo>
                    <a:pt x="243" y="728"/>
                  </a:lnTo>
                  <a:lnTo>
                    <a:pt x="253" y="687"/>
                  </a:lnTo>
                  <a:lnTo>
                    <a:pt x="263" y="646"/>
                  </a:lnTo>
                  <a:lnTo>
                    <a:pt x="271" y="605"/>
                  </a:lnTo>
                  <a:lnTo>
                    <a:pt x="279" y="567"/>
                  </a:lnTo>
                  <a:lnTo>
                    <a:pt x="292" y="500"/>
                  </a:lnTo>
                  <a:lnTo>
                    <a:pt x="302" y="451"/>
                  </a:lnTo>
                  <a:lnTo>
                    <a:pt x="310" y="418"/>
                  </a:lnTo>
                  <a:lnTo>
                    <a:pt x="320" y="386"/>
                  </a:lnTo>
                  <a:lnTo>
                    <a:pt x="330" y="356"/>
                  </a:lnTo>
                  <a:lnTo>
                    <a:pt x="340" y="326"/>
                  </a:lnTo>
                  <a:lnTo>
                    <a:pt x="349" y="298"/>
                  </a:lnTo>
                  <a:lnTo>
                    <a:pt x="357" y="272"/>
                  </a:lnTo>
                  <a:lnTo>
                    <a:pt x="365" y="246"/>
                  </a:lnTo>
                  <a:lnTo>
                    <a:pt x="371" y="220"/>
                  </a:lnTo>
                  <a:lnTo>
                    <a:pt x="373" y="208"/>
                  </a:lnTo>
                  <a:lnTo>
                    <a:pt x="374" y="195"/>
                  </a:lnTo>
                  <a:lnTo>
                    <a:pt x="375" y="183"/>
                  </a:lnTo>
                  <a:lnTo>
                    <a:pt x="375" y="171"/>
                  </a:lnTo>
                  <a:lnTo>
                    <a:pt x="374" y="158"/>
                  </a:lnTo>
                  <a:lnTo>
                    <a:pt x="372" y="146"/>
                  </a:lnTo>
                  <a:lnTo>
                    <a:pt x="370" y="134"/>
                  </a:lnTo>
                  <a:lnTo>
                    <a:pt x="367" y="121"/>
                  </a:lnTo>
                  <a:lnTo>
                    <a:pt x="361" y="109"/>
                  </a:lnTo>
                  <a:lnTo>
                    <a:pt x="356" y="97"/>
                  </a:lnTo>
                  <a:lnTo>
                    <a:pt x="350" y="84"/>
                  </a:lnTo>
                  <a:lnTo>
                    <a:pt x="342" y="72"/>
                  </a:lnTo>
                  <a:lnTo>
                    <a:pt x="334" y="58"/>
                  </a:lnTo>
                  <a:lnTo>
                    <a:pt x="323" y="46"/>
                  </a:lnTo>
                  <a:lnTo>
                    <a:pt x="312" y="33"/>
                  </a:lnTo>
                  <a:lnTo>
                    <a:pt x="299" y="19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5" name="Freeform 77"/>
            <p:cNvSpPr>
              <a:spLocks/>
            </p:cNvSpPr>
            <p:nvPr/>
          </p:nvSpPr>
          <p:spPr bwMode="auto">
            <a:xfrm>
              <a:off x="2944" y="2349"/>
              <a:ext cx="129" cy="174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547" y="45"/>
                </a:cxn>
                <a:cxn ang="0">
                  <a:pos x="620" y="94"/>
                </a:cxn>
                <a:cxn ang="0">
                  <a:pos x="708" y="160"/>
                </a:cxn>
                <a:cxn ang="0">
                  <a:pos x="802" y="238"/>
                </a:cxn>
                <a:cxn ang="0">
                  <a:pos x="848" y="282"/>
                </a:cxn>
                <a:cxn ang="0">
                  <a:pos x="893" y="326"/>
                </a:cxn>
                <a:cxn ang="0">
                  <a:pos x="936" y="373"/>
                </a:cxn>
                <a:cxn ang="0">
                  <a:pos x="973" y="422"/>
                </a:cxn>
                <a:cxn ang="0">
                  <a:pos x="1007" y="471"/>
                </a:cxn>
                <a:cxn ang="0">
                  <a:pos x="1033" y="522"/>
                </a:cxn>
                <a:cxn ang="0">
                  <a:pos x="995" y="540"/>
                </a:cxn>
                <a:cxn ang="0">
                  <a:pos x="895" y="594"/>
                </a:cxn>
                <a:cxn ang="0">
                  <a:pos x="753" y="677"/>
                </a:cxn>
                <a:cxn ang="0">
                  <a:pos x="672" y="727"/>
                </a:cxn>
                <a:cxn ang="0">
                  <a:pos x="588" y="782"/>
                </a:cxn>
                <a:cxn ang="0">
                  <a:pos x="504" y="841"/>
                </a:cxn>
                <a:cxn ang="0">
                  <a:pos x="420" y="904"/>
                </a:cxn>
                <a:cxn ang="0">
                  <a:pos x="340" y="970"/>
                </a:cxn>
                <a:cxn ang="0">
                  <a:pos x="268" y="1037"/>
                </a:cxn>
                <a:cxn ang="0">
                  <a:pos x="203" y="1106"/>
                </a:cxn>
                <a:cxn ang="0">
                  <a:pos x="151" y="1175"/>
                </a:cxn>
                <a:cxn ang="0">
                  <a:pos x="113" y="1244"/>
                </a:cxn>
                <a:cxn ang="0">
                  <a:pos x="90" y="1312"/>
                </a:cxn>
                <a:cxn ang="0">
                  <a:pos x="77" y="1364"/>
                </a:cxn>
                <a:cxn ang="0">
                  <a:pos x="65" y="1390"/>
                </a:cxn>
                <a:cxn ang="0">
                  <a:pos x="55" y="1392"/>
                </a:cxn>
                <a:cxn ang="0">
                  <a:pos x="46" y="1373"/>
                </a:cxn>
                <a:cxn ang="0">
                  <a:pos x="38" y="1337"/>
                </a:cxn>
                <a:cxn ang="0">
                  <a:pos x="30" y="1288"/>
                </a:cxn>
                <a:cxn ang="0">
                  <a:pos x="18" y="1159"/>
                </a:cxn>
                <a:cxn ang="0">
                  <a:pos x="10" y="1014"/>
                </a:cxn>
                <a:cxn ang="0">
                  <a:pos x="5" y="878"/>
                </a:cxn>
                <a:cxn ang="0">
                  <a:pos x="2" y="777"/>
                </a:cxn>
                <a:cxn ang="0">
                  <a:pos x="0" y="737"/>
                </a:cxn>
              </a:cxnLst>
              <a:rect l="0" t="0" r="r" b="b"/>
              <a:pathLst>
                <a:path w="1033" h="1394">
                  <a:moveTo>
                    <a:pt x="0" y="737"/>
                  </a:moveTo>
                  <a:lnTo>
                    <a:pt x="478" y="0"/>
                  </a:lnTo>
                  <a:lnTo>
                    <a:pt x="496" y="12"/>
                  </a:lnTo>
                  <a:lnTo>
                    <a:pt x="547" y="45"/>
                  </a:lnTo>
                  <a:lnTo>
                    <a:pt x="581" y="67"/>
                  </a:lnTo>
                  <a:lnTo>
                    <a:pt x="620" y="94"/>
                  </a:lnTo>
                  <a:lnTo>
                    <a:pt x="663" y="125"/>
                  </a:lnTo>
                  <a:lnTo>
                    <a:pt x="708" y="160"/>
                  </a:lnTo>
                  <a:lnTo>
                    <a:pt x="755" y="198"/>
                  </a:lnTo>
                  <a:lnTo>
                    <a:pt x="802" y="238"/>
                  </a:lnTo>
                  <a:lnTo>
                    <a:pt x="825" y="260"/>
                  </a:lnTo>
                  <a:lnTo>
                    <a:pt x="848" y="282"/>
                  </a:lnTo>
                  <a:lnTo>
                    <a:pt x="871" y="303"/>
                  </a:lnTo>
                  <a:lnTo>
                    <a:pt x="893" y="326"/>
                  </a:lnTo>
                  <a:lnTo>
                    <a:pt x="915" y="350"/>
                  </a:lnTo>
                  <a:lnTo>
                    <a:pt x="936" y="373"/>
                  </a:lnTo>
                  <a:lnTo>
                    <a:pt x="955" y="397"/>
                  </a:lnTo>
                  <a:lnTo>
                    <a:pt x="973" y="422"/>
                  </a:lnTo>
                  <a:lnTo>
                    <a:pt x="990" y="446"/>
                  </a:lnTo>
                  <a:lnTo>
                    <a:pt x="1007" y="471"/>
                  </a:lnTo>
                  <a:lnTo>
                    <a:pt x="1020" y="496"/>
                  </a:lnTo>
                  <a:lnTo>
                    <a:pt x="1033" y="522"/>
                  </a:lnTo>
                  <a:lnTo>
                    <a:pt x="1023" y="526"/>
                  </a:lnTo>
                  <a:lnTo>
                    <a:pt x="995" y="540"/>
                  </a:lnTo>
                  <a:lnTo>
                    <a:pt x="952" y="564"/>
                  </a:lnTo>
                  <a:lnTo>
                    <a:pt x="895" y="594"/>
                  </a:lnTo>
                  <a:lnTo>
                    <a:pt x="829" y="632"/>
                  </a:lnTo>
                  <a:lnTo>
                    <a:pt x="753" y="677"/>
                  </a:lnTo>
                  <a:lnTo>
                    <a:pt x="713" y="701"/>
                  </a:lnTo>
                  <a:lnTo>
                    <a:pt x="672" y="727"/>
                  </a:lnTo>
                  <a:lnTo>
                    <a:pt x="631" y="753"/>
                  </a:lnTo>
                  <a:lnTo>
                    <a:pt x="588" y="782"/>
                  </a:lnTo>
                  <a:lnTo>
                    <a:pt x="546" y="811"/>
                  </a:lnTo>
                  <a:lnTo>
                    <a:pt x="504" y="841"/>
                  </a:lnTo>
                  <a:lnTo>
                    <a:pt x="461" y="872"/>
                  </a:lnTo>
                  <a:lnTo>
                    <a:pt x="420" y="904"/>
                  </a:lnTo>
                  <a:lnTo>
                    <a:pt x="379" y="937"/>
                  </a:lnTo>
                  <a:lnTo>
                    <a:pt x="340" y="970"/>
                  </a:lnTo>
                  <a:lnTo>
                    <a:pt x="303" y="1003"/>
                  </a:lnTo>
                  <a:lnTo>
                    <a:pt x="268" y="1037"/>
                  </a:lnTo>
                  <a:lnTo>
                    <a:pt x="234" y="1071"/>
                  </a:lnTo>
                  <a:lnTo>
                    <a:pt x="203" y="1106"/>
                  </a:lnTo>
                  <a:lnTo>
                    <a:pt x="175" y="1140"/>
                  </a:lnTo>
                  <a:lnTo>
                    <a:pt x="151" y="1175"/>
                  </a:lnTo>
                  <a:lnTo>
                    <a:pt x="130" y="1210"/>
                  </a:lnTo>
                  <a:lnTo>
                    <a:pt x="113" y="1244"/>
                  </a:lnTo>
                  <a:lnTo>
                    <a:pt x="99" y="1278"/>
                  </a:lnTo>
                  <a:lnTo>
                    <a:pt x="90" y="1312"/>
                  </a:lnTo>
                  <a:lnTo>
                    <a:pt x="83" y="1342"/>
                  </a:lnTo>
                  <a:lnTo>
                    <a:pt x="77" y="1364"/>
                  </a:lnTo>
                  <a:lnTo>
                    <a:pt x="71" y="1381"/>
                  </a:lnTo>
                  <a:lnTo>
                    <a:pt x="65" y="1390"/>
                  </a:lnTo>
                  <a:lnTo>
                    <a:pt x="60" y="1394"/>
                  </a:lnTo>
                  <a:lnTo>
                    <a:pt x="55" y="1392"/>
                  </a:lnTo>
                  <a:lnTo>
                    <a:pt x="50" y="1385"/>
                  </a:lnTo>
                  <a:lnTo>
                    <a:pt x="46" y="1373"/>
                  </a:lnTo>
                  <a:lnTo>
                    <a:pt x="42" y="1357"/>
                  </a:lnTo>
                  <a:lnTo>
                    <a:pt x="38" y="1337"/>
                  </a:lnTo>
                  <a:lnTo>
                    <a:pt x="33" y="1314"/>
                  </a:lnTo>
                  <a:lnTo>
                    <a:pt x="30" y="1288"/>
                  </a:lnTo>
                  <a:lnTo>
                    <a:pt x="23" y="1227"/>
                  </a:lnTo>
                  <a:lnTo>
                    <a:pt x="18" y="1159"/>
                  </a:lnTo>
                  <a:lnTo>
                    <a:pt x="14" y="1087"/>
                  </a:lnTo>
                  <a:lnTo>
                    <a:pt x="10" y="1014"/>
                  </a:lnTo>
                  <a:lnTo>
                    <a:pt x="7" y="943"/>
                  </a:lnTo>
                  <a:lnTo>
                    <a:pt x="5" y="878"/>
                  </a:lnTo>
                  <a:lnTo>
                    <a:pt x="3" y="821"/>
                  </a:lnTo>
                  <a:lnTo>
                    <a:pt x="2" y="777"/>
                  </a:lnTo>
                  <a:lnTo>
                    <a:pt x="0" y="747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6" name="Freeform 78"/>
            <p:cNvSpPr>
              <a:spLocks/>
            </p:cNvSpPr>
            <p:nvPr/>
          </p:nvSpPr>
          <p:spPr bwMode="auto">
            <a:xfrm>
              <a:off x="3000" y="2363"/>
              <a:ext cx="64" cy="48"/>
            </a:xfrm>
            <a:custGeom>
              <a:avLst/>
              <a:gdLst/>
              <a:ahLst/>
              <a:cxnLst>
                <a:cxn ang="0">
                  <a:pos x="501" y="380"/>
                </a:cxn>
                <a:cxn ang="0">
                  <a:pos x="489" y="387"/>
                </a:cxn>
                <a:cxn ang="0">
                  <a:pos x="472" y="388"/>
                </a:cxn>
                <a:cxn ang="0">
                  <a:pos x="453" y="381"/>
                </a:cxn>
                <a:cxn ang="0">
                  <a:pos x="427" y="367"/>
                </a:cxn>
                <a:cxn ang="0">
                  <a:pos x="395" y="346"/>
                </a:cxn>
                <a:cxn ang="0">
                  <a:pos x="333" y="298"/>
                </a:cxn>
                <a:cxn ang="0">
                  <a:pos x="252" y="234"/>
                </a:cxn>
                <a:cxn ang="0">
                  <a:pos x="195" y="193"/>
                </a:cxn>
                <a:cxn ang="0">
                  <a:pos x="118" y="141"/>
                </a:cxn>
                <a:cxn ang="0">
                  <a:pos x="55" y="100"/>
                </a:cxn>
                <a:cxn ang="0">
                  <a:pos x="24" y="76"/>
                </a:cxn>
                <a:cxn ang="0">
                  <a:pos x="8" y="62"/>
                </a:cxn>
                <a:cxn ang="0">
                  <a:pos x="2" y="52"/>
                </a:cxn>
                <a:cxn ang="0">
                  <a:pos x="0" y="44"/>
                </a:cxn>
                <a:cxn ang="0">
                  <a:pos x="1" y="37"/>
                </a:cxn>
                <a:cxn ang="0">
                  <a:pos x="9" y="26"/>
                </a:cxn>
                <a:cxn ang="0">
                  <a:pos x="27" y="14"/>
                </a:cxn>
                <a:cxn ang="0">
                  <a:pos x="49" y="5"/>
                </a:cxn>
                <a:cxn ang="0">
                  <a:pos x="78" y="0"/>
                </a:cxn>
                <a:cxn ang="0">
                  <a:pos x="114" y="2"/>
                </a:cxn>
                <a:cxn ang="0">
                  <a:pos x="154" y="12"/>
                </a:cxn>
                <a:cxn ang="0">
                  <a:pos x="201" y="32"/>
                </a:cxn>
                <a:cxn ang="0">
                  <a:pos x="253" y="65"/>
                </a:cxn>
                <a:cxn ang="0">
                  <a:pos x="310" y="109"/>
                </a:cxn>
                <a:cxn ang="0">
                  <a:pos x="361" y="155"/>
                </a:cxn>
                <a:cxn ang="0">
                  <a:pos x="407" y="201"/>
                </a:cxn>
                <a:cxn ang="0">
                  <a:pos x="445" y="243"/>
                </a:cxn>
                <a:cxn ang="0">
                  <a:pos x="476" y="282"/>
                </a:cxn>
                <a:cxn ang="0">
                  <a:pos x="498" y="316"/>
                </a:cxn>
                <a:cxn ang="0">
                  <a:pos x="508" y="339"/>
                </a:cxn>
                <a:cxn ang="0">
                  <a:pos x="511" y="351"/>
                </a:cxn>
                <a:cxn ang="0">
                  <a:pos x="511" y="362"/>
                </a:cxn>
                <a:cxn ang="0">
                  <a:pos x="509" y="371"/>
                </a:cxn>
              </a:cxnLst>
              <a:rect l="0" t="0" r="r" b="b"/>
              <a:pathLst>
                <a:path w="511" h="388">
                  <a:moveTo>
                    <a:pt x="507" y="375"/>
                  </a:moveTo>
                  <a:lnTo>
                    <a:pt x="501" y="380"/>
                  </a:lnTo>
                  <a:lnTo>
                    <a:pt x="495" y="385"/>
                  </a:lnTo>
                  <a:lnTo>
                    <a:pt x="489" y="387"/>
                  </a:lnTo>
                  <a:lnTo>
                    <a:pt x="480" y="388"/>
                  </a:lnTo>
                  <a:lnTo>
                    <a:pt x="472" y="388"/>
                  </a:lnTo>
                  <a:lnTo>
                    <a:pt x="463" y="385"/>
                  </a:lnTo>
                  <a:lnTo>
                    <a:pt x="453" y="381"/>
                  </a:lnTo>
                  <a:lnTo>
                    <a:pt x="440" y="375"/>
                  </a:lnTo>
                  <a:lnTo>
                    <a:pt x="427" y="367"/>
                  </a:lnTo>
                  <a:lnTo>
                    <a:pt x="413" y="357"/>
                  </a:lnTo>
                  <a:lnTo>
                    <a:pt x="395" y="346"/>
                  </a:lnTo>
                  <a:lnTo>
                    <a:pt x="377" y="332"/>
                  </a:lnTo>
                  <a:lnTo>
                    <a:pt x="333" y="298"/>
                  </a:lnTo>
                  <a:lnTo>
                    <a:pt x="281" y="256"/>
                  </a:lnTo>
                  <a:lnTo>
                    <a:pt x="252" y="234"/>
                  </a:lnTo>
                  <a:lnTo>
                    <a:pt x="223" y="213"/>
                  </a:lnTo>
                  <a:lnTo>
                    <a:pt x="195" y="193"/>
                  </a:lnTo>
                  <a:lnTo>
                    <a:pt x="169" y="175"/>
                  </a:lnTo>
                  <a:lnTo>
                    <a:pt x="118" y="141"/>
                  </a:lnTo>
                  <a:lnTo>
                    <a:pt x="74" y="112"/>
                  </a:lnTo>
                  <a:lnTo>
                    <a:pt x="55" y="100"/>
                  </a:lnTo>
                  <a:lnTo>
                    <a:pt x="38" y="87"/>
                  </a:lnTo>
                  <a:lnTo>
                    <a:pt x="24" y="76"/>
                  </a:lnTo>
                  <a:lnTo>
                    <a:pt x="12" y="66"/>
                  </a:lnTo>
                  <a:lnTo>
                    <a:pt x="8" y="62"/>
                  </a:lnTo>
                  <a:lnTo>
                    <a:pt x="5" y="56"/>
                  </a:lnTo>
                  <a:lnTo>
                    <a:pt x="2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8" y="20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4" y="2"/>
                  </a:lnTo>
                  <a:lnTo>
                    <a:pt x="78" y="0"/>
                  </a:lnTo>
                  <a:lnTo>
                    <a:pt x="96" y="0"/>
                  </a:lnTo>
                  <a:lnTo>
                    <a:pt x="114" y="2"/>
                  </a:lnTo>
                  <a:lnTo>
                    <a:pt x="134" y="6"/>
                  </a:lnTo>
                  <a:lnTo>
                    <a:pt x="154" y="12"/>
                  </a:lnTo>
                  <a:lnTo>
                    <a:pt x="177" y="20"/>
                  </a:lnTo>
                  <a:lnTo>
                    <a:pt x="201" y="32"/>
                  </a:lnTo>
                  <a:lnTo>
                    <a:pt x="226" y="47"/>
                  </a:lnTo>
                  <a:lnTo>
                    <a:pt x="253" y="65"/>
                  </a:lnTo>
                  <a:lnTo>
                    <a:pt x="281" y="86"/>
                  </a:lnTo>
                  <a:lnTo>
                    <a:pt x="310" y="109"/>
                  </a:lnTo>
                  <a:lnTo>
                    <a:pt x="336" y="133"/>
                  </a:lnTo>
                  <a:lnTo>
                    <a:pt x="361" y="155"/>
                  </a:lnTo>
                  <a:lnTo>
                    <a:pt x="385" y="178"/>
                  </a:lnTo>
                  <a:lnTo>
                    <a:pt x="407" y="201"/>
                  </a:lnTo>
                  <a:lnTo>
                    <a:pt x="428" y="222"/>
                  </a:lnTo>
                  <a:lnTo>
                    <a:pt x="445" y="243"/>
                  </a:lnTo>
                  <a:lnTo>
                    <a:pt x="462" y="262"/>
                  </a:lnTo>
                  <a:lnTo>
                    <a:pt x="476" y="282"/>
                  </a:lnTo>
                  <a:lnTo>
                    <a:pt x="489" y="299"/>
                  </a:lnTo>
                  <a:lnTo>
                    <a:pt x="498" y="316"/>
                  </a:lnTo>
                  <a:lnTo>
                    <a:pt x="505" y="331"/>
                  </a:lnTo>
                  <a:lnTo>
                    <a:pt x="508" y="339"/>
                  </a:lnTo>
                  <a:lnTo>
                    <a:pt x="509" y="345"/>
                  </a:lnTo>
                  <a:lnTo>
                    <a:pt x="511" y="351"/>
                  </a:lnTo>
                  <a:lnTo>
                    <a:pt x="511" y="356"/>
                  </a:lnTo>
                  <a:lnTo>
                    <a:pt x="511" y="362"/>
                  </a:lnTo>
                  <a:lnTo>
                    <a:pt x="510" y="366"/>
                  </a:lnTo>
                  <a:lnTo>
                    <a:pt x="509" y="371"/>
                  </a:lnTo>
                  <a:lnTo>
                    <a:pt x="507" y="375"/>
                  </a:lnTo>
                  <a:close/>
                </a:path>
              </a:pathLst>
            </a:custGeom>
            <a:solidFill>
              <a:srgbClr val="D76E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7" name="Freeform 79"/>
            <p:cNvSpPr>
              <a:spLocks/>
            </p:cNvSpPr>
            <p:nvPr/>
          </p:nvSpPr>
          <p:spPr bwMode="auto">
            <a:xfrm>
              <a:off x="2951" y="2403"/>
              <a:ext cx="91" cy="72"/>
            </a:xfrm>
            <a:custGeom>
              <a:avLst/>
              <a:gdLst/>
              <a:ahLst/>
              <a:cxnLst>
                <a:cxn ang="0">
                  <a:pos x="625" y="4"/>
                </a:cxn>
                <a:cxn ang="0">
                  <a:pos x="575" y="16"/>
                </a:cxn>
                <a:cxn ang="0">
                  <a:pos x="524" y="31"/>
                </a:cxn>
                <a:cxn ang="0">
                  <a:pos x="471" y="51"/>
                </a:cxn>
                <a:cxn ang="0">
                  <a:pos x="390" y="86"/>
                </a:cxn>
                <a:cxn ang="0">
                  <a:pos x="284" y="138"/>
                </a:cxn>
                <a:cxn ang="0">
                  <a:pos x="186" y="194"/>
                </a:cxn>
                <a:cxn ang="0">
                  <a:pos x="103" y="244"/>
                </a:cxn>
                <a:cxn ang="0">
                  <a:pos x="20" y="299"/>
                </a:cxn>
                <a:cxn ang="0">
                  <a:pos x="2" y="365"/>
                </a:cxn>
                <a:cxn ang="0">
                  <a:pos x="1" y="441"/>
                </a:cxn>
                <a:cxn ang="0">
                  <a:pos x="6" y="498"/>
                </a:cxn>
                <a:cxn ang="0">
                  <a:pos x="18" y="537"/>
                </a:cxn>
                <a:cxn ang="0">
                  <a:pos x="34" y="560"/>
                </a:cxn>
                <a:cxn ang="0">
                  <a:pos x="56" y="571"/>
                </a:cxn>
                <a:cxn ang="0">
                  <a:pos x="81" y="569"/>
                </a:cxn>
                <a:cxn ang="0">
                  <a:pos x="109" y="557"/>
                </a:cxn>
                <a:cxn ang="0">
                  <a:pos x="140" y="538"/>
                </a:cxn>
                <a:cxn ang="0">
                  <a:pos x="172" y="512"/>
                </a:cxn>
                <a:cxn ang="0">
                  <a:pos x="205" y="482"/>
                </a:cxn>
                <a:cxn ang="0">
                  <a:pos x="271" y="418"/>
                </a:cxn>
                <a:cxn ang="0">
                  <a:pos x="330" y="361"/>
                </a:cxn>
                <a:cxn ang="0">
                  <a:pos x="356" y="339"/>
                </a:cxn>
                <a:cxn ang="0">
                  <a:pos x="379" y="325"/>
                </a:cxn>
                <a:cxn ang="0">
                  <a:pos x="431" y="294"/>
                </a:cxn>
                <a:cxn ang="0">
                  <a:pos x="500" y="247"/>
                </a:cxn>
                <a:cxn ang="0">
                  <a:pos x="574" y="192"/>
                </a:cxn>
                <a:cxn ang="0">
                  <a:pos x="644" y="133"/>
                </a:cxn>
                <a:cxn ang="0">
                  <a:pos x="673" y="104"/>
                </a:cxn>
                <a:cxn ang="0">
                  <a:pos x="697" y="77"/>
                </a:cxn>
                <a:cxn ang="0">
                  <a:pos x="714" y="54"/>
                </a:cxn>
                <a:cxn ang="0">
                  <a:pos x="722" y="33"/>
                </a:cxn>
                <a:cxn ang="0">
                  <a:pos x="721" y="17"/>
                </a:cxn>
                <a:cxn ang="0">
                  <a:pos x="710" y="5"/>
                </a:cxn>
                <a:cxn ang="0">
                  <a:pos x="685" y="0"/>
                </a:cxn>
                <a:cxn ang="0">
                  <a:pos x="647" y="1"/>
                </a:cxn>
              </a:cxnLst>
              <a:rect l="0" t="0" r="r" b="b"/>
              <a:pathLst>
                <a:path w="723" h="572">
                  <a:moveTo>
                    <a:pt x="647" y="1"/>
                  </a:moveTo>
                  <a:lnTo>
                    <a:pt x="625" y="4"/>
                  </a:lnTo>
                  <a:lnTo>
                    <a:pt x="600" y="9"/>
                  </a:lnTo>
                  <a:lnTo>
                    <a:pt x="575" y="16"/>
                  </a:lnTo>
                  <a:lnTo>
                    <a:pt x="550" y="23"/>
                  </a:lnTo>
                  <a:lnTo>
                    <a:pt x="524" y="31"/>
                  </a:lnTo>
                  <a:lnTo>
                    <a:pt x="498" y="40"/>
                  </a:lnTo>
                  <a:lnTo>
                    <a:pt x="471" y="51"/>
                  </a:lnTo>
                  <a:lnTo>
                    <a:pt x="445" y="61"/>
                  </a:lnTo>
                  <a:lnTo>
                    <a:pt x="390" y="86"/>
                  </a:lnTo>
                  <a:lnTo>
                    <a:pt x="337" y="111"/>
                  </a:lnTo>
                  <a:lnTo>
                    <a:pt x="284" y="138"/>
                  </a:lnTo>
                  <a:lnTo>
                    <a:pt x="234" y="166"/>
                  </a:lnTo>
                  <a:lnTo>
                    <a:pt x="186" y="194"/>
                  </a:lnTo>
                  <a:lnTo>
                    <a:pt x="142" y="221"/>
                  </a:lnTo>
                  <a:lnTo>
                    <a:pt x="103" y="244"/>
                  </a:lnTo>
                  <a:lnTo>
                    <a:pt x="69" y="266"/>
                  </a:lnTo>
                  <a:lnTo>
                    <a:pt x="20" y="299"/>
                  </a:lnTo>
                  <a:lnTo>
                    <a:pt x="2" y="311"/>
                  </a:lnTo>
                  <a:lnTo>
                    <a:pt x="2" y="365"/>
                  </a:lnTo>
                  <a:lnTo>
                    <a:pt x="0" y="406"/>
                  </a:lnTo>
                  <a:lnTo>
                    <a:pt x="1" y="441"/>
                  </a:lnTo>
                  <a:lnTo>
                    <a:pt x="2" y="472"/>
                  </a:lnTo>
                  <a:lnTo>
                    <a:pt x="6" y="498"/>
                  </a:lnTo>
                  <a:lnTo>
                    <a:pt x="12" y="519"/>
                  </a:lnTo>
                  <a:lnTo>
                    <a:pt x="18" y="537"/>
                  </a:lnTo>
                  <a:lnTo>
                    <a:pt x="26" y="551"/>
                  </a:lnTo>
                  <a:lnTo>
                    <a:pt x="34" y="560"/>
                  </a:lnTo>
                  <a:lnTo>
                    <a:pt x="44" y="568"/>
                  </a:lnTo>
                  <a:lnTo>
                    <a:pt x="56" y="571"/>
                  </a:lnTo>
                  <a:lnTo>
                    <a:pt x="68" y="572"/>
                  </a:lnTo>
                  <a:lnTo>
                    <a:pt x="81" y="569"/>
                  </a:lnTo>
                  <a:lnTo>
                    <a:pt x="95" y="565"/>
                  </a:lnTo>
                  <a:lnTo>
                    <a:pt x="109" y="557"/>
                  </a:lnTo>
                  <a:lnTo>
                    <a:pt x="125" y="548"/>
                  </a:lnTo>
                  <a:lnTo>
                    <a:pt x="140" y="538"/>
                  </a:lnTo>
                  <a:lnTo>
                    <a:pt x="156" y="525"/>
                  </a:lnTo>
                  <a:lnTo>
                    <a:pt x="172" y="512"/>
                  </a:lnTo>
                  <a:lnTo>
                    <a:pt x="188" y="498"/>
                  </a:lnTo>
                  <a:lnTo>
                    <a:pt x="205" y="482"/>
                  </a:lnTo>
                  <a:lnTo>
                    <a:pt x="238" y="450"/>
                  </a:lnTo>
                  <a:lnTo>
                    <a:pt x="271" y="418"/>
                  </a:lnTo>
                  <a:lnTo>
                    <a:pt x="302" y="387"/>
                  </a:lnTo>
                  <a:lnTo>
                    <a:pt x="330" y="361"/>
                  </a:lnTo>
                  <a:lnTo>
                    <a:pt x="344" y="349"/>
                  </a:lnTo>
                  <a:lnTo>
                    <a:pt x="356" y="339"/>
                  </a:lnTo>
                  <a:lnTo>
                    <a:pt x="367" y="331"/>
                  </a:lnTo>
                  <a:lnTo>
                    <a:pt x="379" y="325"/>
                  </a:lnTo>
                  <a:lnTo>
                    <a:pt x="401" y="311"/>
                  </a:lnTo>
                  <a:lnTo>
                    <a:pt x="431" y="294"/>
                  </a:lnTo>
                  <a:lnTo>
                    <a:pt x="464" y="272"/>
                  </a:lnTo>
                  <a:lnTo>
                    <a:pt x="500" y="247"/>
                  </a:lnTo>
                  <a:lnTo>
                    <a:pt x="537" y="221"/>
                  </a:lnTo>
                  <a:lnTo>
                    <a:pt x="574" y="192"/>
                  </a:lnTo>
                  <a:lnTo>
                    <a:pt x="610" y="162"/>
                  </a:lnTo>
                  <a:lnTo>
                    <a:pt x="644" y="133"/>
                  </a:lnTo>
                  <a:lnTo>
                    <a:pt x="659" y="119"/>
                  </a:lnTo>
                  <a:lnTo>
                    <a:pt x="673" y="104"/>
                  </a:lnTo>
                  <a:lnTo>
                    <a:pt x="685" y="91"/>
                  </a:lnTo>
                  <a:lnTo>
                    <a:pt x="697" y="77"/>
                  </a:lnTo>
                  <a:lnTo>
                    <a:pt x="706" y="65"/>
                  </a:lnTo>
                  <a:lnTo>
                    <a:pt x="714" y="54"/>
                  </a:lnTo>
                  <a:lnTo>
                    <a:pt x="719" y="42"/>
                  </a:lnTo>
                  <a:lnTo>
                    <a:pt x="722" y="33"/>
                  </a:lnTo>
                  <a:lnTo>
                    <a:pt x="723" y="24"/>
                  </a:lnTo>
                  <a:lnTo>
                    <a:pt x="721" y="17"/>
                  </a:lnTo>
                  <a:lnTo>
                    <a:pt x="717" y="10"/>
                  </a:lnTo>
                  <a:lnTo>
                    <a:pt x="710" y="5"/>
                  </a:lnTo>
                  <a:lnTo>
                    <a:pt x="699" y="2"/>
                  </a:lnTo>
                  <a:lnTo>
                    <a:pt x="685" y="0"/>
                  </a:lnTo>
                  <a:lnTo>
                    <a:pt x="668" y="0"/>
                  </a:lnTo>
                  <a:lnTo>
                    <a:pt x="647" y="1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8" name="Freeform 80"/>
            <p:cNvSpPr>
              <a:spLocks/>
            </p:cNvSpPr>
            <p:nvPr/>
          </p:nvSpPr>
          <p:spPr bwMode="auto">
            <a:xfrm>
              <a:off x="2945" y="2353"/>
              <a:ext cx="59" cy="93"/>
            </a:xfrm>
            <a:custGeom>
              <a:avLst/>
              <a:gdLst/>
              <a:ahLst/>
              <a:cxnLst>
                <a:cxn ang="0">
                  <a:pos x="463" y="0"/>
                </a:cxn>
                <a:cxn ang="0">
                  <a:pos x="0" y="682"/>
                </a:cxn>
                <a:cxn ang="0">
                  <a:pos x="0" y="685"/>
                </a:cxn>
                <a:cxn ang="0">
                  <a:pos x="0" y="697"/>
                </a:cxn>
                <a:cxn ang="0">
                  <a:pos x="1" y="714"/>
                </a:cxn>
                <a:cxn ang="0">
                  <a:pos x="1" y="738"/>
                </a:cxn>
                <a:cxn ang="0">
                  <a:pos x="44" y="683"/>
                </a:cxn>
                <a:cxn ang="0">
                  <a:pos x="86" y="630"/>
                </a:cxn>
                <a:cxn ang="0">
                  <a:pos x="126" y="576"/>
                </a:cxn>
                <a:cxn ang="0">
                  <a:pos x="166" y="525"/>
                </a:cxn>
                <a:cxn ang="0">
                  <a:pos x="203" y="474"/>
                </a:cxn>
                <a:cxn ang="0">
                  <a:pos x="238" y="424"/>
                </a:cxn>
                <a:cxn ang="0">
                  <a:pos x="270" y="375"/>
                </a:cxn>
                <a:cxn ang="0">
                  <a:pos x="301" y="328"/>
                </a:cxn>
                <a:cxn ang="0">
                  <a:pos x="330" y="282"/>
                </a:cxn>
                <a:cxn ang="0">
                  <a:pos x="357" y="237"/>
                </a:cxn>
                <a:cxn ang="0">
                  <a:pos x="382" y="194"/>
                </a:cxn>
                <a:cxn ang="0">
                  <a:pos x="404" y="152"/>
                </a:cxn>
                <a:cxn ang="0">
                  <a:pos x="424" y="112"/>
                </a:cxn>
                <a:cxn ang="0">
                  <a:pos x="440" y="74"/>
                </a:cxn>
                <a:cxn ang="0">
                  <a:pos x="455" y="37"/>
                </a:cxn>
                <a:cxn ang="0">
                  <a:pos x="466" y="2"/>
                </a:cxn>
                <a:cxn ang="0">
                  <a:pos x="464" y="1"/>
                </a:cxn>
                <a:cxn ang="0">
                  <a:pos x="463" y="0"/>
                </a:cxn>
              </a:cxnLst>
              <a:rect l="0" t="0" r="r" b="b"/>
              <a:pathLst>
                <a:path w="466" h="738">
                  <a:moveTo>
                    <a:pt x="463" y="0"/>
                  </a:moveTo>
                  <a:lnTo>
                    <a:pt x="0" y="682"/>
                  </a:lnTo>
                  <a:lnTo>
                    <a:pt x="0" y="685"/>
                  </a:lnTo>
                  <a:lnTo>
                    <a:pt x="0" y="697"/>
                  </a:lnTo>
                  <a:lnTo>
                    <a:pt x="1" y="714"/>
                  </a:lnTo>
                  <a:lnTo>
                    <a:pt x="1" y="738"/>
                  </a:lnTo>
                  <a:lnTo>
                    <a:pt x="44" y="683"/>
                  </a:lnTo>
                  <a:lnTo>
                    <a:pt x="86" y="630"/>
                  </a:lnTo>
                  <a:lnTo>
                    <a:pt x="126" y="576"/>
                  </a:lnTo>
                  <a:lnTo>
                    <a:pt x="166" y="525"/>
                  </a:lnTo>
                  <a:lnTo>
                    <a:pt x="203" y="474"/>
                  </a:lnTo>
                  <a:lnTo>
                    <a:pt x="238" y="424"/>
                  </a:lnTo>
                  <a:lnTo>
                    <a:pt x="270" y="375"/>
                  </a:lnTo>
                  <a:lnTo>
                    <a:pt x="301" y="328"/>
                  </a:lnTo>
                  <a:lnTo>
                    <a:pt x="330" y="282"/>
                  </a:lnTo>
                  <a:lnTo>
                    <a:pt x="357" y="237"/>
                  </a:lnTo>
                  <a:lnTo>
                    <a:pt x="382" y="194"/>
                  </a:lnTo>
                  <a:lnTo>
                    <a:pt x="404" y="152"/>
                  </a:lnTo>
                  <a:lnTo>
                    <a:pt x="424" y="112"/>
                  </a:lnTo>
                  <a:lnTo>
                    <a:pt x="440" y="74"/>
                  </a:lnTo>
                  <a:lnTo>
                    <a:pt x="455" y="37"/>
                  </a:lnTo>
                  <a:lnTo>
                    <a:pt x="466" y="2"/>
                  </a:lnTo>
                  <a:lnTo>
                    <a:pt x="464" y="1"/>
                  </a:lnTo>
                  <a:lnTo>
                    <a:pt x="463" y="0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9" name="Freeform 81"/>
            <p:cNvSpPr>
              <a:spLocks/>
            </p:cNvSpPr>
            <p:nvPr/>
          </p:nvSpPr>
          <p:spPr bwMode="auto">
            <a:xfrm>
              <a:off x="2825" y="2316"/>
              <a:ext cx="122" cy="178"/>
            </a:xfrm>
            <a:custGeom>
              <a:avLst/>
              <a:gdLst/>
              <a:ahLst/>
              <a:cxnLst>
                <a:cxn ang="0">
                  <a:pos x="860" y="531"/>
                </a:cxn>
                <a:cxn ang="0">
                  <a:pos x="819" y="425"/>
                </a:cxn>
                <a:cxn ang="0">
                  <a:pos x="789" y="356"/>
                </a:cxn>
                <a:cxn ang="0">
                  <a:pos x="757" y="290"/>
                </a:cxn>
                <a:cxn ang="0">
                  <a:pos x="724" y="229"/>
                </a:cxn>
                <a:cxn ang="0">
                  <a:pos x="689" y="171"/>
                </a:cxn>
                <a:cxn ang="0">
                  <a:pos x="652" y="120"/>
                </a:cxn>
                <a:cxn ang="0">
                  <a:pos x="613" y="77"/>
                </a:cxn>
                <a:cxn ang="0">
                  <a:pos x="572" y="42"/>
                </a:cxn>
                <a:cxn ang="0">
                  <a:pos x="529" y="16"/>
                </a:cxn>
                <a:cxn ang="0">
                  <a:pos x="484" y="3"/>
                </a:cxn>
                <a:cxn ang="0">
                  <a:pos x="435" y="0"/>
                </a:cxn>
                <a:cxn ang="0">
                  <a:pos x="385" y="11"/>
                </a:cxn>
                <a:cxn ang="0">
                  <a:pos x="331" y="36"/>
                </a:cxn>
                <a:cxn ang="0">
                  <a:pos x="276" y="77"/>
                </a:cxn>
                <a:cxn ang="0">
                  <a:pos x="186" y="162"/>
                </a:cxn>
                <a:cxn ang="0">
                  <a:pos x="94" y="249"/>
                </a:cxn>
                <a:cxn ang="0">
                  <a:pos x="46" y="298"/>
                </a:cxn>
                <a:cxn ang="0">
                  <a:pos x="24" y="324"/>
                </a:cxn>
                <a:cxn ang="0">
                  <a:pos x="9" y="350"/>
                </a:cxn>
                <a:cxn ang="0">
                  <a:pos x="1" y="375"/>
                </a:cxn>
                <a:cxn ang="0">
                  <a:pos x="0" y="401"/>
                </a:cxn>
                <a:cxn ang="0">
                  <a:pos x="4" y="430"/>
                </a:cxn>
                <a:cxn ang="0">
                  <a:pos x="21" y="484"/>
                </a:cxn>
                <a:cxn ang="0">
                  <a:pos x="60" y="584"/>
                </a:cxn>
                <a:cxn ang="0">
                  <a:pos x="114" y="728"/>
                </a:cxn>
                <a:cxn ang="0">
                  <a:pos x="160" y="857"/>
                </a:cxn>
                <a:cxn ang="0">
                  <a:pos x="192" y="926"/>
                </a:cxn>
                <a:cxn ang="0">
                  <a:pos x="234" y="992"/>
                </a:cxn>
                <a:cxn ang="0">
                  <a:pos x="282" y="1054"/>
                </a:cxn>
                <a:cxn ang="0">
                  <a:pos x="334" y="1111"/>
                </a:cxn>
                <a:cxn ang="0">
                  <a:pos x="391" y="1166"/>
                </a:cxn>
                <a:cxn ang="0">
                  <a:pos x="452" y="1215"/>
                </a:cxn>
                <a:cxn ang="0">
                  <a:pos x="512" y="1260"/>
                </a:cxn>
                <a:cxn ang="0">
                  <a:pos x="574" y="1300"/>
                </a:cxn>
                <a:cxn ang="0">
                  <a:pos x="635" y="1334"/>
                </a:cxn>
                <a:cxn ang="0">
                  <a:pos x="693" y="1363"/>
                </a:cxn>
                <a:cxn ang="0">
                  <a:pos x="748" y="1386"/>
                </a:cxn>
                <a:cxn ang="0">
                  <a:pos x="798" y="1404"/>
                </a:cxn>
                <a:cxn ang="0">
                  <a:pos x="843" y="1414"/>
                </a:cxn>
                <a:cxn ang="0">
                  <a:pos x="879" y="1419"/>
                </a:cxn>
                <a:cxn ang="0">
                  <a:pos x="907" y="1416"/>
                </a:cxn>
                <a:cxn ang="0">
                  <a:pos x="923" y="1409"/>
                </a:cxn>
                <a:cxn ang="0">
                  <a:pos x="934" y="1395"/>
                </a:cxn>
                <a:cxn ang="0">
                  <a:pos x="944" y="1372"/>
                </a:cxn>
                <a:cxn ang="0">
                  <a:pos x="954" y="1343"/>
                </a:cxn>
                <a:cxn ang="0">
                  <a:pos x="962" y="1308"/>
                </a:cxn>
                <a:cxn ang="0">
                  <a:pos x="968" y="1266"/>
                </a:cxn>
                <a:cxn ang="0">
                  <a:pos x="972" y="1218"/>
                </a:cxn>
                <a:cxn ang="0">
                  <a:pos x="975" y="1167"/>
                </a:cxn>
                <a:cxn ang="0">
                  <a:pos x="975" y="1110"/>
                </a:cxn>
                <a:cxn ang="0">
                  <a:pos x="973" y="1051"/>
                </a:cxn>
                <a:cxn ang="0">
                  <a:pos x="968" y="987"/>
                </a:cxn>
                <a:cxn ang="0">
                  <a:pos x="961" y="921"/>
                </a:cxn>
                <a:cxn ang="0">
                  <a:pos x="951" y="852"/>
                </a:cxn>
                <a:cxn ang="0">
                  <a:pos x="936" y="782"/>
                </a:cxn>
                <a:cxn ang="0">
                  <a:pos x="919" y="711"/>
                </a:cxn>
                <a:cxn ang="0">
                  <a:pos x="897" y="639"/>
                </a:cxn>
              </a:cxnLst>
              <a:rect l="0" t="0" r="r" b="b"/>
              <a:pathLst>
                <a:path w="975" h="1419">
                  <a:moveTo>
                    <a:pt x="885" y="602"/>
                  </a:moveTo>
                  <a:lnTo>
                    <a:pt x="860" y="531"/>
                  </a:lnTo>
                  <a:lnTo>
                    <a:pt x="832" y="460"/>
                  </a:lnTo>
                  <a:lnTo>
                    <a:pt x="819" y="425"/>
                  </a:lnTo>
                  <a:lnTo>
                    <a:pt x="803" y="390"/>
                  </a:lnTo>
                  <a:lnTo>
                    <a:pt x="789" y="356"/>
                  </a:lnTo>
                  <a:lnTo>
                    <a:pt x="774" y="323"/>
                  </a:lnTo>
                  <a:lnTo>
                    <a:pt x="757" y="290"/>
                  </a:lnTo>
                  <a:lnTo>
                    <a:pt x="742" y="258"/>
                  </a:lnTo>
                  <a:lnTo>
                    <a:pt x="724" y="229"/>
                  </a:lnTo>
                  <a:lnTo>
                    <a:pt x="708" y="199"/>
                  </a:lnTo>
                  <a:lnTo>
                    <a:pt x="689" y="171"/>
                  </a:lnTo>
                  <a:lnTo>
                    <a:pt x="672" y="145"/>
                  </a:lnTo>
                  <a:lnTo>
                    <a:pt x="652" y="120"/>
                  </a:lnTo>
                  <a:lnTo>
                    <a:pt x="634" y="98"/>
                  </a:lnTo>
                  <a:lnTo>
                    <a:pt x="613" y="77"/>
                  </a:lnTo>
                  <a:lnTo>
                    <a:pt x="594" y="59"/>
                  </a:lnTo>
                  <a:lnTo>
                    <a:pt x="572" y="42"/>
                  </a:lnTo>
                  <a:lnTo>
                    <a:pt x="551" y="28"/>
                  </a:lnTo>
                  <a:lnTo>
                    <a:pt x="529" y="16"/>
                  </a:lnTo>
                  <a:lnTo>
                    <a:pt x="506" y="8"/>
                  </a:lnTo>
                  <a:lnTo>
                    <a:pt x="484" y="3"/>
                  </a:lnTo>
                  <a:lnTo>
                    <a:pt x="460" y="0"/>
                  </a:lnTo>
                  <a:lnTo>
                    <a:pt x="435" y="0"/>
                  </a:lnTo>
                  <a:lnTo>
                    <a:pt x="411" y="4"/>
                  </a:lnTo>
                  <a:lnTo>
                    <a:pt x="385" y="11"/>
                  </a:lnTo>
                  <a:lnTo>
                    <a:pt x="358" y="22"/>
                  </a:lnTo>
                  <a:lnTo>
                    <a:pt x="331" y="36"/>
                  </a:lnTo>
                  <a:lnTo>
                    <a:pt x="304" y="54"/>
                  </a:lnTo>
                  <a:lnTo>
                    <a:pt x="276" y="77"/>
                  </a:lnTo>
                  <a:lnTo>
                    <a:pt x="247" y="103"/>
                  </a:lnTo>
                  <a:lnTo>
                    <a:pt x="186" y="162"/>
                  </a:lnTo>
                  <a:lnTo>
                    <a:pt x="136" y="209"/>
                  </a:lnTo>
                  <a:lnTo>
                    <a:pt x="94" y="249"/>
                  </a:lnTo>
                  <a:lnTo>
                    <a:pt x="60" y="283"/>
                  </a:lnTo>
                  <a:lnTo>
                    <a:pt x="46" y="298"/>
                  </a:lnTo>
                  <a:lnTo>
                    <a:pt x="34" y="311"/>
                  </a:lnTo>
                  <a:lnTo>
                    <a:pt x="24" y="324"/>
                  </a:lnTo>
                  <a:lnTo>
                    <a:pt x="16" y="338"/>
                  </a:lnTo>
                  <a:lnTo>
                    <a:pt x="9" y="350"/>
                  </a:lnTo>
                  <a:lnTo>
                    <a:pt x="4" y="362"/>
                  </a:lnTo>
                  <a:lnTo>
                    <a:pt x="1" y="375"/>
                  </a:lnTo>
                  <a:lnTo>
                    <a:pt x="0" y="387"/>
                  </a:lnTo>
                  <a:lnTo>
                    <a:pt x="0" y="401"/>
                  </a:lnTo>
                  <a:lnTo>
                    <a:pt x="1" y="415"/>
                  </a:lnTo>
                  <a:lnTo>
                    <a:pt x="4" y="430"/>
                  </a:lnTo>
                  <a:lnTo>
                    <a:pt x="8" y="447"/>
                  </a:lnTo>
                  <a:lnTo>
                    <a:pt x="21" y="484"/>
                  </a:lnTo>
                  <a:lnTo>
                    <a:pt x="38" y="529"/>
                  </a:lnTo>
                  <a:lnTo>
                    <a:pt x="60" y="584"/>
                  </a:lnTo>
                  <a:lnTo>
                    <a:pt x="85" y="650"/>
                  </a:lnTo>
                  <a:lnTo>
                    <a:pt x="114" y="728"/>
                  </a:lnTo>
                  <a:lnTo>
                    <a:pt x="146" y="821"/>
                  </a:lnTo>
                  <a:lnTo>
                    <a:pt x="160" y="857"/>
                  </a:lnTo>
                  <a:lnTo>
                    <a:pt x="175" y="892"/>
                  </a:lnTo>
                  <a:lnTo>
                    <a:pt x="192" y="926"/>
                  </a:lnTo>
                  <a:lnTo>
                    <a:pt x="212" y="959"/>
                  </a:lnTo>
                  <a:lnTo>
                    <a:pt x="234" y="992"/>
                  </a:lnTo>
                  <a:lnTo>
                    <a:pt x="257" y="1023"/>
                  </a:lnTo>
                  <a:lnTo>
                    <a:pt x="282" y="1054"/>
                  </a:lnTo>
                  <a:lnTo>
                    <a:pt x="308" y="1083"/>
                  </a:lnTo>
                  <a:lnTo>
                    <a:pt x="334" y="1111"/>
                  </a:lnTo>
                  <a:lnTo>
                    <a:pt x="362" y="1139"/>
                  </a:lnTo>
                  <a:lnTo>
                    <a:pt x="391" y="1166"/>
                  </a:lnTo>
                  <a:lnTo>
                    <a:pt x="421" y="1191"/>
                  </a:lnTo>
                  <a:lnTo>
                    <a:pt x="452" y="1215"/>
                  </a:lnTo>
                  <a:lnTo>
                    <a:pt x="482" y="1238"/>
                  </a:lnTo>
                  <a:lnTo>
                    <a:pt x="512" y="1260"/>
                  </a:lnTo>
                  <a:lnTo>
                    <a:pt x="543" y="1280"/>
                  </a:lnTo>
                  <a:lnTo>
                    <a:pt x="574" y="1300"/>
                  </a:lnTo>
                  <a:lnTo>
                    <a:pt x="605" y="1317"/>
                  </a:lnTo>
                  <a:lnTo>
                    <a:pt x="635" y="1334"/>
                  </a:lnTo>
                  <a:lnTo>
                    <a:pt x="665" y="1349"/>
                  </a:lnTo>
                  <a:lnTo>
                    <a:pt x="693" y="1363"/>
                  </a:lnTo>
                  <a:lnTo>
                    <a:pt x="721" y="1375"/>
                  </a:lnTo>
                  <a:lnTo>
                    <a:pt x="748" y="1386"/>
                  </a:lnTo>
                  <a:lnTo>
                    <a:pt x="774" y="1396"/>
                  </a:lnTo>
                  <a:lnTo>
                    <a:pt x="798" y="1404"/>
                  </a:lnTo>
                  <a:lnTo>
                    <a:pt x="821" y="1410"/>
                  </a:lnTo>
                  <a:lnTo>
                    <a:pt x="843" y="1414"/>
                  </a:lnTo>
                  <a:lnTo>
                    <a:pt x="862" y="1417"/>
                  </a:lnTo>
                  <a:lnTo>
                    <a:pt x="879" y="1419"/>
                  </a:lnTo>
                  <a:lnTo>
                    <a:pt x="894" y="1418"/>
                  </a:lnTo>
                  <a:lnTo>
                    <a:pt x="907" y="1416"/>
                  </a:lnTo>
                  <a:lnTo>
                    <a:pt x="918" y="1413"/>
                  </a:lnTo>
                  <a:lnTo>
                    <a:pt x="923" y="1409"/>
                  </a:lnTo>
                  <a:lnTo>
                    <a:pt x="929" y="1403"/>
                  </a:lnTo>
                  <a:lnTo>
                    <a:pt x="934" y="1395"/>
                  </a:lnTo>
                  <a:lnTo>
                    <a:pt x="939" y="1384"/>
                  </a:lnTo>
                  <a:lnTo>
                    <a:pt x="944" y="1372"/>
                  </a:lnTo>
                  <a:lnTo>
                    <a:pt x="950" y="1358"/>
                  </a:lnTo>
                  <a:lnTo>
                    <a:pt x="954" y="1343"/>
                  </a:lnTo>
                  <a:lnTo>
                    <a:pt x="958" y="1327"/>
                  </a:lnTo>
                  <a:lnTo>
                    <a:pt x="962" y="1308"/>
                  </a:lnTo>
                  <a:lnTo>
                    <a:pt x="965" y="1287"/>
                  </a:lnTo>
                  <a:lnTo>
                    <a:pt x="968" y="1266"/>
                  </a:lnTo>
                  <a:lnTo>
                    <a:pt x="971" y="1243"/>
                  </a:lnTo>
                  <a:lnTo>
                    <a:pt x="972" y="1218"/>
                  </a:lnTo>
                  <a:lnTo>
                    <a:pt x="974" y="1194"/>
                  </a:lnTo>
                  <a:lnTo>
                    <a:pt x="975" y="1167"/>
                  </a:lnTo>
                  <a:lnTo>
                    <a:pt x="975" y="1139"/>
                  </a:lnTo>
                  <a:lnTo>
                    <a:pt x="975" y="1110"/>
                  </a:lnTo>
                  <a:lnTo>
                    <a:pt x="974" y="1080"/>
                  </a:lnTo>
                  <a:lnTo>
                    <a:pt x="973" y="1051"/>
                  </a:lnTo>
                  <a:lnTo>
                    <a:pt x="971" y="1019"/>
                  </a:lnTo>
                  <a:lnTo>
                    <a:pt x="968" y="987"/>
                  </a:lnTo>
                  <a:lnTo>
                    <a:pt x="965" y="954"/>
                  </a:lnTo>
                  <a:lnTo>
                    <a:pt x="961" y="921"/>
                  </a:lnTo>
                  <a:lnTo>
                    <a:pt x="956" y="886"/>
                  </a:lnTo>
                  <a:lnTo>
                    <a:pt x="951" y="852"/>
                  </a:lnTo>
                  <a:lnTo>
                    <a:pt x="943" y="817"/>
                  </a:lnTo>
                  <a:lnTo>
                    <a:pt x="936" y="782"/>
                  </a:lnTo>
                  <a:lnTo>
                    <a:pt x="928" y="746"/>
                  </a:lnTo>
                  <a:lnTo>
                    <a:pt x="919" y="711"/>
                  </a:lnTo>
                  <a:lnTo>
                    <a:pt x="908" y="675"/>
                  </a:lnTo>
                  <a:lnTo>
                    <a:pt x="897" y="639"/>
                  </a:lnTo>
                  <a:lnTo>
                    <a:pt x="885" y="602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0" name="Freeform 82"/>
            <p:cNvSpPr>
              <a:spLocks/>
            </p:cNvSpPr>
            <p:nvPr/>
          </p:nvSpPr>
          <p:spPr bwMode="auto">
            <a:xfrm>
              <a:off x="2834" y="2328"/>
              <a:ext cx="63" cy="40"/>
            </a:xfrm>
            <a:custGeom>
              <a:avLst/>
              <a:gdLst/>
              <a:ahLst/>
              <a:cxnLst>
                <a:cxn ang="0">
                  <a:pos x="221" y="40"/>
                </a:cxn>
                <a:cxn ang="0">
                  <a:pos x="271" y="20"/>
                </a:cxn>
                <a:cxn ang="0">
                  <a:pos x="318" y="7"/>
                </a:cxn>
                <a:cxn ang="0">
                  <a:pos x="362" y="1"/>
                </a:cxn>
                <a:cxn ang="0">
                  <a:pos x="403" y="0"/>
                </a:cxn>
                <a:cxn ang="0">
                  <a:pos x="438" y="6"/>
                </a:cxn>
                <a:cxn ang="0">
                  <a:pos x="461" y="14"/>
                </a:cxn>
                <a:cxn ang="0">
                  <a:pos x="474" y="22"/>
                </a:cxn>
                <a:cxn ang="0">
                  <a:pos x="485" y="32"/>
                </a:cxn>
                <a:cxn ang="0">
                  <a:pos x="494" y="42"/>
                </a:cxn>
                <a:cxn ang="0">
                  <a:pos x="499" y="53"/>
                </a:cxn>
                <a:cxn ang="0">
                  <a:pos x="501" y="59"/>
                </a:cxn>
                <a:cxn ang="0">
                  <a:pos x="496" y="60"/>
                </a:cxn>
                <a:cxn ang="0">
                  <a:pos x="475" y="50"/>
                </a:cxn>
                <a:cxn ang="0">
                  <a:pos x="451" y="40"/>
                </a:cxn>
                <a:cxn ang="0">
                  <a:pos x="432" y="35"/>
                </a:cxn>
                <a:cxn ang="0">
                  <a:pos x="411" y="32"/>
                </a:cxn>
                <a:cxn ang="0">
                  <a:pos x="387" y="32"/>
                </a:cxn>
                <a:cxn ang="0">
                  <a:pos x="361" y="37"/>
                </a:cxn>
                <a:cxn ang="0">
                  <a:pos x="335" y="48"/>
                </a:cxn>
                <a:cxn ang="0">
                  <a:pos x="308" y="65"/>
                </a:cxn>
                <a:cxn ang="0">
                  <a:pos x="280" y="92"/>
                </a:cxn>
                <a:cxn ang="0">
                  <a:pos x="252" y="128"/>
                </a:cxn>
                <a:cxn ang="0">
                  <a:pos x="224" y="176"/>
                </a:cxn>
                <a:cxn ang="0">
                  <a:pos x="199" y="229"/>
                </a:cxn>
                <a:cxn ang="0">
                  <a:pos x="175" y="269"/>
                </a:cxn>
                <a:cxn ang="0">
                  <a:pos x="151" y="297"/>
                </a:cxn>
                <a:cxn ang="0">
                  <a:pos x="134" y="311"/>
                </a:cxn>
                <a:cxn ang="0">
                  <a:pos x="122" y="317"/>
                </a:cxn>
                <a:cxn ang="0">
                  <a:pos x="105" y="322"/>
                </a:cxn>
                <a:cxn ang="0">
                  <a:pos x="81" y="322"/>
                </a:cxn>
                <a:cxn ang="0">
                  <a:pos x="57" y="315"/>
                </a:cxn>
                <a:cxn ang="0">
                  <a:pos x="32" y="301"/>
                </a:cxn>
                <a:cxn ang="0">
                  <a:pos x="13" y="290"/>
                </a:cxn>
                <a:cxn ang="0">
                  <a:pos x="5" y="281"/>
                </a:cxn>
                <a:cxn ang="0">
                  <a:pos x="1" y="269"/>
                </a:cxn>
                <a:cxn ang="0">
                  <a:pos x="0" y="256"/>
                </a:cxn>
                <a:cxn ang="0">
                  <a:pos x="3" y="242"/>
                </a:cxn>
                <a:cxn ang="0">
                  <a:pos x="8" y="226"/>
                </a:cxn>
                <a:cxn ang="0">
                  <a:pos x="22" y="200"/>
                </a:cxn>
                <a:cxn ang="0">
                  <a:pos x="48" y="165"/>
                </a:cxn>
                <a:cxn ang="0">
                  <a:pos x="83" y="129"/>
                </a:cxn>
                <a:cxn ang="0">
                  <a:pos x="126" y="95"/>
                </a:cxn>
                <a:cxn ang="0">
                  <a:pos x="172" y="64"/>
                </a:cxn>
              </a:cxnLst>
              <a:rect l="0" t="0" r="r" b="b"/>
              <a:pathLst>
                <a:path w="501" h="323">
                  <a:moveTo>
                    <a:pt x="197" y="51"/>
                  </a:moveTo>
                  <a:lnTo>
                    <a:pt x="221" y="40"/>
                  </a:lnTo>
                  <a:lnTo>
                    <a:pt x="246" y="29"/>
                  </a:lnTo>
                  <a:lnTo>
                    <a:pt x="271" y="20"/>
                  </a:lnTo>
                  <a:lnTo>
                    <a:pt x="294" y="13"/>
                  </a:lnTo>
                  <a:lnTo>
                    <a:pt x="318" y="7"/>
                  </a:lnTo>
                  <a:lnTo>
                    <a:pt x="341" y="3"/>
                  </a:lnTo>
                  <a:lnTo>
                    <a:pt x="362" y="1"/>
                  </a:lnTo>
                  <a:lnTo>
                    <a:pt x="384" y="0"/>
                  </a:lnTo>
                  <a:lnTo>
                    <a:pt x="403" y="0"/>
                  </a:lnTo>
                  <a:lnTo>
                    <a:pt x="422" y="3"/>
                  </a:lnTo>
                  <a:lnTo>
                    <a:pt x="438" y="6"/>
                  </a:lnTo>
                  <a:lnTo>
                    <a:pt x="455" y="11"/>
                  </a:lnTo>
                  <a:lnTo>
                    <a:pt x="461" y="14"/>
                  </a:lnTo>
                  <a:lnTo>
                    <a:pt x="468" y="18"/>
                  </a:lnTo>
                  <a:lnTo>
                    <a:pt x="474" y="22"/>
                  </a:lnTo>
                  <a:lnTo>
                    <a:pt x="479" y="26"/>
                  </a:lnTo>
                  <a:lnTo>
                    <a:pt x="485" y="32"/>
                  </a:lnTo>
                  <a:lnTo>
                    <a:pt x="490" y="37"/>
                  </a:lnTo>
                  <a:lnTo>
                    <a:pt x="494" y="42"/>
                  </a:lnTo>
                  <a:lnTo>
                    <a:pt x="497" y="48"/>
                  </a:lnTo>
                  <a:lnTo>
                    <a:pt x="499" y="53"/>
                  </a:lnTo>
                  <a:lnTo>
                    <a:pt x="501" y="57"/>
                  </a:lnTo>
                  <a:lnTo>
                    <a:pt x="501" y="59"/>
                  </a:lnTo>
                  <a:lnTo>
                    <a:pt x="500" y="61"/>
                  </a:lnTo>
                  <a:lnTo>
                    <a:pt x="496" y="60"/>
                  </a:lnTo>
                  <a:lnTo>
                    <a:pt x="487" y="56"/>
                  </a:lnTo>
                  <a:lnTo>
                    <a:pt x="475" y="50"/>
                  </a:lnTo>
                  <a:lnTo>
                    <a:pt x="460" y="43"/>
                  </a:lnTo>
                  <a:lnTo>
                    <a:pt x="451" y="40"/>
                  </a:lnTo>
                  <a:lnTo>
                    <a:pt x="441" y="37"/>
                  </a:lnTo>
                  <a:lnTo>
                    <a:pt x="432" y="35"/>
                  </a:lnTo>
                  <a:lnTo>
                    <a:pt x="421" y="33"/>
                  </a:lnTo>
                  <a:lnTo>
                    <a:pt x="411" y="32"/>
                  </a:lnTo>
                  <a:lnTo>
                    <a:pt x="398" y="30"/>
                  </a:lnTo>
                  <a:lnTo>
                    <a:pt x="387" y="32"/>
                  </a:lnTo>
                  <a:lnTo>
                    <a:pt x="374" y="34"/>
                  </a:lnTo>
                  <a:lnTo>
                    <a:pt x="361" y="37"/>
                  </a:lnTo>
                  <a:lnTo>
                    <a:pt x="349" y="41"/>
                  </a:lnTo>
                  <a:lnTo>
                    <a:pt x="335" y="48"/>
                  </a:lnTo>
                  <a:lnTo>
                    <a:pt x="322" y="55"/>
                  </a:lnTo>
                  <a:lnTo>
                    <a:pt x="308" y="65"/>
                  </a:lnTo>
                  <a:lnTo>
                    <a:pt x="294" y="78"/>
                  </a:lnTo>
                  <a:lnTo>
                    <a:pt x="280" y="92"/>
                  </a:lnTo>
                  <a:lnTo>
                    <a:pt x="266" y="109"/>
                  </a:lnTo>
                  <a:lnTo>
                    <a:pt x="252" y="128"/>
                  </a:lnTo>
                  <a:lnTo>
                    <a:pt x="239" y="151"/>
                  </a:lnTo>
                  <a:lnTo>
                    <a:pt x="224" y="176"/>
                  </a:lnTo>
                  <a:lnTo>
                    <a:pt x="211" y="204"/>
                  </a:lnTo>
                  <a:lnTo>
                    <a:pt x="199" y="229"/>
                  </a:lnTo>
                  <a:lnTo>
                    <a:pt x="186" y="251"/>
                  </a:lnTo>
                  <a:lnTo>
                    <a:pt x="175" y="269"/>
                  </a:lnTo>
                  <a:lnTo>
                    <a:pt x="163" y="285"/>
                  </a:lnTo>
                  <a:lnTo>
                    <a:pt x="151" y="297"/>
                  </a:lnTo>
                  <a:lnTo>
                    <a:pt x="140" y="307"/>
                  </a:lnTo>
                  <a:lnTo>
                    <a:pt x="134" y="311"/>
                  </a:lnTo>
                  <a:lnTo>
                    <a:pt x="129" y="315"/>
                  </a:lnTo>
                  <a:lnTo>
                    <a:pt x="122" y="317"/>
                  </a:lnTo>
                  <a:lnTo>
                    <a:pt x="116" y="319"/>
                  </a:lnTo>
                  <a:lnTo>
                    <a:pt x="105" y="322"/>
                  </a:lnTo>
                  <a:lnTo>
                    <a:pt x="94" y="323"/>
                  </a:lnTo>
                  <a:lnTo>
                    <a:pt x="81" y="322"/>
                  </a:lnTo>
                  <a:lnTo>
                    <a:pt x="69" y="319"/>
                  </a:lnTo>
                  <a:lnTo>
                    <a:pt x="57" y="315"/>
                  </a:lnTo>
                  <a:lnTo>
                    <a:pt x="44" y="309"/>
                  </a:lnTo>
                  <a:lnTo>
                    <a:pt x="32" y="301"/>
                  </a:lnTo>
                  <a:lnTo>
                    <a:pt x="19" y="294"/>
                  </a:lnTo>
                  <a:lnTo>
                    <a:pt x="13" y="290"/>
                  </a:lnTo>
                  <a:lnTo>
                    <a:pt x="8" y="286"/>
                  </a:lnTo>
                  <a:lnTo>
                    <a:pt x="5" y="281"/>
                  </a:lnTo>
                  <a:lnTo>
                    <a:pt x="3" y="275"/>
                  </a:lnTo>
                  <a:lnTo>
                    <a:pt x="1" y="269"/>
                  </a:lnTo>
                  <a:lnTo>
                    <a:pt x="0" y="262"/>
                  </a:lnTo>
                  <a:lnTo>
                    <a:pt x="0" y="256"/>
                  </a:lnTo>
                  <a:lnTo>
                    <a:pt x="1" y="249"/>
                  </a:lnTo>
                  <a:lnTo>
                    <a:pt x="3" y="242"/>
                  </a:lnTo>
                  <a:lnTo>
                    <a:pt x="5" y="233"/>
                  </a:lnTo>
                  <a:lnTo>
                    <a:pt x="8" y="226"/>
                  </a:lnTo>
                  <a:lnTo>
                    <a:pt x="12" y="218"/>
                  </a:lnTo>
                  <a:lnTo>
                    <a:pt x="22" y="200"/>
                  </a:lnTo>
                  <a:lnTo>
                    <a:pt x="34" y="183"/>
                  </a:lnTo>
                  <a:lnTo>
                    <a:pt x="48" y="165"/>
                  </a:lnTo>
                  <a:lnTo>
                    <a:pt x="66" y="148"/>
                  </a:lnTo>
                  <a:lnTo>
                    <a:pt x="83" y="129"/>
                  </a:lnTo>
                  <a:lnTo>
                    <a:pt x="104" y="112"/>
                  </a:lnTo>
                  <a:lnTo>
                    <a:pt x="126" y="95"/>
                  </a:lnTo>
                  <a:lnTo>
                    <a:pt x="148" y="80"/>
                  </a:lnTo>
                  <a:lnTo>
                    <a:pt x="172" y="64"/>
                  </a:lnTo>
                  <a:lnTo>
                    <a:pt x="197" y="51"/>
                  </a:lnTo>
                  <a:close/>
                </a:path>
              </a:pathLst>
            </a:custGeom>
            <a:solidFill>
              <a:srgbClr val="D76E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1" name="Freeform 83"/>
            <p:cNvSpPr>
              <a:spLocks/>
            </p:cNvSpPr>
            <p:nvPr/>
          </p:nvSpPr>
          <p:spPr bwMode="auto">
            <a:xfrm>
              <a:off x="2842" y="2365"/>
              <a:ext cx="90" cy="153"/>
            </a:xfrm>
            <a:custGeom>
              <a:avLst/>
              <a:gdLst/>
              <a:ahLst/>
              <a:cxnLst>
                <a:cxn ang="0">
                  <a:pos x="498" y="167"/>
                </a:cxn>
                <a:cxn ang="0">
                  <a:pos x="482" y="154"/>
                </a:cxn>
                <a:cxn ang="0">
                  <a:pos x="449" y="131"/>
                </a:cxn>
                <a:cxn ang="0">
                  <a:pos x="396" y="102"/>
                </a:cxn>
                <a:cxn ang="0">
                  <a:pos x="336" y="73"/>
                </a:cxn>
                <a:cxn ang="0">
                  <a:pos x="247" y="36"/>
                </a:cxn>
                <a:cxn ang="0">
                  <a:pos x="163" y="4"/>
                </a:cxn>
                <a:cxn ang="0">
                  <a:pos x="141" y="8"/>
                </a:cxn>
                <a:cxn ang="0">
                  <a:pos x="99" y="49"/>
                </a:cxn>
                <a:cxn ang="0">
                  <a:pos x="72" y="81"/>
                </a:cxn>
                <a:cxn ang="0">
                  <a:pos x="54" y="106"/>
                </a:cxn>
                <a:cxn ang="0">
                  <a:pos x="38" y="134"/>
                </a:cxn>
                <a:cxn ang="0">
                  <a:pos x="22" y="166"/>
                </a:cxn>
                <a:cxn ang="0">
                  <a:pos x="11" y="200"/>
                </a:cxn>
                <a:cxn ang="0">
                  <a:pos x="3" y="237"/>
                </a:cxn>
                <a:cxn ang="0">
                  <a:pos x="0" y="277"/>
                </a:cxn>
                <a:cxn ang="0">
                  <a:pos x="3" y="320"/>
                </a:cxn>
                <a:cxn ang="0">
                  <a:pos x="11" y="365"/>
                </a:cxn>
                <a:cxn ang="0">
                  <a:pos x="28" y="411"/>
                </a:cxn>
                <a:cxn ang="0">
                  <a:pos x="52" y="460"/>
                </a:cxn>
                <a:cxn ang="0">
                  <a:pos x="84" y="509"/>
                </a:cxn>
                <a:cxn ang="0">
                  <a:pos x="123" y="560"/>
                </a:cxn>
                <a:cxn ang="0">
                  <a:pos x="169" y="609"/>
                </a:cxn>
                <a:cxn ang="0">
                  <a:pos x="244" y="685"/>
                </a:cxn>
                <a:cxn ang="0">
                  <a:pos x="351" y="785"/>
                </a:cxn>
                <a:cxn ang="0">
                  <a:pos x="457" y="886"/>
                </a:cxn>
                <a:cxn ang="0">
                  <a:pos x="530" y="960"/>
                </a:cxn>
                <a:cxn ang="0">
                  <a:pos x="572" y="1009"/>
                </a:cxn>
                <a:cxn ang="0">
                  <a:pos x="609" y="1057"/>
                </a:cxn>
                <a:cxn ang="0">
                  <a:pos x="639" y="1104"/>
                </a:cxn>
                <a:cxn ang="0">
                  <a:pos x="659" y="1151"/>
                </a:cxn>
                <a:cxn ang="0">
                  <a:pos x="671" y="1197"/>
                </a:cxn>
                <a:cxn ang="0">
                  <a:pos x="710" y="1176"/>
                </a:cxn>
                <a:cxn ang="0">
                  <a:pos x="712" y="1146"/>
                </a:cxn>
                <a:cxn ang="0">
                  <a:pos x="715" y="1064"/>
                </a:cxn>
                <a:cxn ang="0">
                  <a:pos x="715" y="944"/>
                </a:cxn>
                <a:cxn ang="0">
                  <a:pos x="712" y="873"/>
                </a:cxn>
                <a:cxn ang="0">
                  <a:pos x="707" y="795"/>
                </a:cxn>
                <a:cxn ang="0">
                  <a:pos x="698" y="715"/>
                </a:cxn>
                <a:cxn ang="0">
                  <a:pos x="687" y="633"/>
                </a:cxn>
                <a:cxn ang="0">
                  <a:pos x="671" y="549"/>
                </a:cxn>
                <a:cxn ang="0">
                  <a:pos x="649" y="467"/>
                </a:cxn>
                <a:cxn ang="0">
                  <a:pos x="622" y="387"/>
                </a:cxn>
                <a:cxn ang="0">
                  <a:pos x="590" y="309"/>
                </a:cxn>
                <a:cxn ang="0">
                  <a:pos x="551" y="238"/>
                </a:cxn>
                <a:cxn ang="0">
                  <a:pos x="505" y="174"/>
                </a:cxn>
              </a:cxnLst>
              <a:rect l="0" t="0" r="r" b="b"/>
              <a:pathLst>
                <a:path w="716" h="1220">
                  <a:moveTo>
                    <a:pt x="505" y="174"/>
                  </a:moveTo>
                  <a:lnTo>
                    <a:pt x="498" y="167"/>
                  </a:lnTo>
                  <a:lnTo>
                    <a:pt x="491" y="160"/>
                  </a:lnTo>
                  <a:lnTo>
                    <a:pt x="482" y="154"/>
                  </a:lnTo>
                  <a:lnTo>
                    <a:pt x="472" y="147"/>
                  </a:lnTo>
                  <a:lnTo>
                    <a:pt x="449" y="131"/>
                  </a:lnTo>
                  <a:lnTo>
                    <a:pt x="424" y="117"/>
                  </a:lnTo>
                  <a:lnTo>
                    <a:pt x="396" y="102"/>
                  </a:lnTo>
                  <a:lnTo>
                    <a:pt x="366" y="88"/>
                  </a:lnTo>
                  <a:lnTo>
                    <a:pt x="336" y="73"/>
                  </a:lnTo>
                  <a:lnTo>
                    <a:pt x="305" y="60"/>
                  </a:lnTo>
                  <a:lnTo>
                    <a:pt x="247" y="36"/>
                  </a:lnTo>
                  <a:lnTo>
                    <a:pt x="197" y="17"/>
                  </a:lnTo>
                  <a:lnTo>
                    <a:pt x="163" y="4"/>
                  </a:lnTo>
                  <a:lnTo>
                    <a:pt x="150" y="0"/>
                  </a:lnTo>
                  <a:lnTo>
                    <a:pt x="141" y="8"/>
                  </a:lnTo>
                  <a:lnTo>
                    <a:pt x="115" y="31"/>
                  </a:lnTo>
                  <a:lnTo>
                    <a:pt x="99" y="49"/>
                  </a:lnTo>
                  <a:lnTo>
                    <a:pt x="81" y="69"/>
                  </a:lnTo>
                  <a:lnTo>
                    <a:pt x="72" y="81"/>
                  </a:lnTo>
                  <a:lnTo>
                    <a:pt x="63" y="93"/>
                  </a:lnTo>
                  <a:lnTo>
                    <a:pt x="54" y="106"/>
                  </a:lnTo>
                  <a:lnTo>
                    <a:pt x="46" y="120"/>
                  </a:lnTo>
                  <a:lnTo>
                    <a:pt x="38" y="134"/>
                  </a:lnTo>
                  <a:lnTo>
                    <a:pt x="30" y="150"/>
                  </a:lnTo>
                  <a:lnTo>
                    <a:pt x="22" y="166"/>
                  </a:lnTo>
                  <a:lnTo>
                    <a:pt x="16" y="183"/>
                  </a:lnTo>
                  <a:lnTo>
                    <a:pt x="11" y="200"/>
                  </a:lnTo>
                  <a:lnTo>
                    <a:pt x="7" y="219"/>
                  </a:lnTo>
                  <a:lnTo>
                    <a:pt x="3" y="237"/>
                  </a:lnTo>
                  <a:lnTo>
                    <a:pt x="1" y="257"/>
                  </a:lnTo>
                  <a:lnTo>
                    <a:pt x="0" y="277"/>
                  </a:lnTo>
                  <a:lnTo>
                    <a:pt x="1" y="298"/>
                  </a:lnTo>
                  <a:lnTo>
                    <a:pt x="3" y="320"/>
                  </a:lnTo>
                  <a:lnTo>
                    <a:pt x="6" y="342"/>
                  </a:lnTo>
                  <a:lnTo>
                    <a:pt x="11" y="365"/>
                  </a:lnTo>
                  <a:lnTo>
                    <a:pt x="18" y="388"/>
                  </a:lnTo>
                  <a:lnTo>
                    <a:pt x="28" y="411"/>
                  </a:lnTo>
                  <a:lnTo>
                    <a:pt x="39" y="436"/>
                  </a:lnTo>
                  <a:lnTo>
                    <a:pt x="52" y="460"/>
                  </a:lnTo>
                  <a:lnTo>
                    <a:pt x="68" y="484"/>
                  </a:lnTo>
                  <a:lnTo>
                    <a:pt x="84" y="509"/>
                  </a:lnTo>
                  <a:lnTo>
                    <a:pt x="104" y="535"/>
                  </a:lnTo>
                  <a:lnTo>
                    <a:pt x="123" y="560"/>
                  </a:lnTo>
                  <a:lnTo>
                    <a:pt x="146" y="584"/>
                  </a:lnTo>
                  <a:lnTo>
                    <a:pt x="169" y="609"/>
                  </a:lnTo>
                  <a:lnTo>
                    <a:pt x="192" y="635"/>
                  </a:lnTo>
                  <a:lnTo>
                    <a:pt x="244" y="685"/>
                  </a:lnTo>
                  <a:lnTo>
                    <a:pt x="296" y="736"/>
                  </a:lnTo>
                  <a:lnTo>
                    <a:pt x="351" y="785"/>
                  </a:lnTo>
                  <a:lnTo>
                    <a:pt x="404" y="836"/>
                  </a:lnTo>
                  <a:lnTo>
                    <a:pt x="457" y="886"/>
                  </a:lnTo>
                  <a:lnTo>
                    <a:pt x="506" y="936"/>
                  </a:lnTo>
                  <a:lnTo>
                    <a:pt x="530" y="960"/>
                  </a:lnTo>
                  <a:lnTo>
                    <a:pt x="551" y="984"/>
                  </a:lnTo>
                  <a:lnTo>
                    <a:pt x="572" y="1009"/>
                  </a:lnTo>
                  <a:lnTo>
                    <a:pt x="591" y="1032"/>
                  </a:lnTo>
                  <a:lnTo>
                    <a:pt x="609" y="1057"/>
                  </a:lnTo>
                  <a:lnTo>
                    <a:pt x="625" y="1081"/>
                  </a:lnTo>
                  <a:lnTo>
                    <a:pt x="639" y="1104"/>
                  </a:lnTo>
                  <a:lnTo>
                    <a:pt x="650" y="1128"/>
                  </a:lnTo>
                  <a:lnTo>
                    <a:pt x="659" y="1151"/>
                  </a:lnTo>
                  <a:lnTo>
                    <a:pt x="666" y="1175"/>
                  </a:lnTo>
                  <a:lnTo>
                    <a:pt x="671" y="1197"/>
                  </a:lnTo>
                  <a:lnTo>
                    <a:pt x="673" y="1220"/>
                  </a:lnTo>
                  <a:lnTo>
                    <a:pt x="710" y="1176"/>
                  </a:lnTo>
                  <a:lnTo>
                    <a:pt x="710" y="1168"/>
                  </a:lnTo>
                  <a:lnTo>
                    <a:pt x="712" y="1146"/>
                  </a:lnTo>
                  <a:lnTo>
                    <a:pt x="714" y="1112"/>
                  </a:lnTo>
                  <a:lnTo>
                    <a:pt x="715" y="1064"/>
                  </a:lnTo>
                  <a:lnTo>
                    <a:pt x="716" y="1009"/>
                  </a:lnTo>
                  <a:lnTo>
                    <a:pt x="715" y="944"/>
                  </a:lnTo>
                  <a:lnTo>
                    <a:pt x="714" y="909"/>
                  </a:lnTo>
                  <a:lnTo>
                    <a:pt x="712" y="873"/>
                  </a:lnTo>
                  <a:lnTo>
                    <a:pt x="710" y="835"/>
                  </a:lnTo>
                  <a:lnTo>
                    <a:pt x="707" y="795"/>
                  </a:lnTo>
                  <a:lnTo>
                    <a:pt x="703" y="756"/>
                  </a:lnTo>
                  <a:lnTo>
                    <a:pt x="698" y="715"/>
                  </a:lnTo>
                  <a:lnTo>
                    <a:pt x="693" y="674"/>
                  </a:lnTo>
                  <a:lnTo>
                    <a:pt x="687" y="633"/>
                  </a:lnTo>
                  <a:lnTo>
                    <a:pt x="679" y="592"/>
                  </a:lnTo>
                  <a:lnTo>
                    <a:pt x="671" y="549"/>
                  </a:lnTo>
                  <a:lnTo>
                    <a:pt x="660" y="508"/>
                  </a:lnTo>
                  <a:lnTo>
                    <a:pt x="649" y="467"/>
                  </a:lnTo>
                  <a:lnTo>
                    <a:pt x="637" y="426"/>
                  </a:lnTo>
                  <a:lnTo>
                    <a:pt x="622" y="387"/>
                  </a:lnTo>
                  <a:lnTo>
                    <a:pt x="607" y="347"/>
                  </a:lnTo>
                  <a:lnTo>
                    <a:pt x="590" y="309"/>
                  </a:lnTo>
                  <a:lnTo>
                    <a:pt x="571" y="273"/>
                  </a:lnTo>
                  <a:lnTo>
                    <a:pt x="551" y="238"/>
                  </a:lnTo>
                  <a:lnTo>
                    <a:pt x="529" y="205"/>
                  </a:lnTo>
                  <a:lnTo>
                    <a:pt x="505" y="174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2" name="Freeform 84"/>
            <p:cNvSpPr>
              <a:spLocks/>
            </p:cNvSpPr>
            <p:nvPr/>
          </p:nvSpPr>
          <p:spPr bwMode="auto">
            <a:xfrm>
              <a:off x="3065" y="2451"/>
              <a:ext cx="48" cy="105"/>
            </a:xfrm>
            <a:custGeom>
              <a:avLst/>
              <a:gdLst/>
              <a:ahLst/>
              <a:cxnLst>
                <a:cxn ang="0">
                  <a:pos x="380" y="244"/>
                </a:cxn>
                <a:cxn ang="0">
                  <a:pos x="377" y="279"/>
                </a:cxn>
                <a:cxn ang="0">
                  <a:pos x="366" y="341"/>
                </a:cxn>
                <a:cxn ang="0">
                  <a:pos x="342" y="439"/>
                </a:cxn>
                <a:cxn ang="0">
                  <a:pos x="311" y="543"/>
                </a:cxn>
                <a:cxn ang="0">
                  <a:pos x="275" y="644"/>
                </a:cxn>
                <a:cxn ang="0">
                  <a:pos x="248" y="714"/>
                </a:cxn>
                <a:cxn ang="0">
                  <a:pos x="228" y="754"/>
                </a:cxn>
                <a:cxn ang="0">
                  <a:pos x="209" y="789"/>
                </a:cxn>
                <a:cxn ang="0">
                  <a:pos x="192" y="817"/>
                </a:cxn>
                <a:cxn ang="0">
                  <a:pos x="175" y="836"/>
                </a:cxn>
                <a:cxn ang="0">
                  <a:pos x="159" y="847"/>
                </a:cxn>
                <a:cxn ang="0">
                  <a:pos x="145" y="847"/>
                </a:cxn>
                <a:cxn ang="0">
                  <a:pos x="131" y="839"/>
                </a:cxn>
                <a:cxn ang="0">
                  <a:pos x="117" y="822"/>
                </a:cxn>
                <a:cxn ang="0">
                  <a:pos x="104" y="798"/>
                </a:cxn>
                <a:cxn ang="0">
                  <a:pos x="90" y="769"/>
                </a:cxn>
                <a:cxn ang="0">
                  <a:pos x="78" y="735"/>
                </a:cxn>
                <a:cxn ang="0">
                  <a:pos x="59" y="676"/>
                </a:cxn>
                <a:cxn ang="0">
                  <a:pos x="38" y="588"/>
                </a:cxn>
                <a:cxn ang="0">
                  <a:pos x="20" y="497"/>
                </a:cxn>
                <a:cxn ang="0">
                  <a:pos x="8" y="411"/>
                </a:cxn>
                <a:cxn ang="0">
                  <a:pos x="1" y="336"/>
                </a:cxn>
                <a:cxn ang="0">
                  <a:pos x="0" y="292"/>
                </a:cxn>
                <a:cxn ang="0">
                  <a:pos x="3" y="264"/>
                </a:cxn>
                <a:cxn ang="0">
                  <a:pos x="10" y="222"/>
                </a:cxn>
                <a:cxn ang="0">
                  <a:pos x="26" y="169"/>
                </a:cxn>
                <a:cxn ang="0">
                  <a:pos x="49" y="120"/>
                </a:cxn>
                <a:cxn ang="0">
                  <a:pos x="75" y="76"/>
                </a:cxn>
                <a:cxn ang="0">
                  <a:pos x="105" y="41"/>
                </a:cxn>
                <a:cxn ang="0">
                  <a:pos x="127" y="21"/>
                </a:cxn>
                <a:cxn ang="0">
                  <a:pos x="143" y="11"/>
                </a:cxn>
                <a:cxn ang="0">
                  <a:pos x="157" y="4"/>
                </a:cxn>
                <a:cxn ang="0">
                  <a:pos x="171" y="1"/>
                </a:cxn>
                <a:cxn ang="0">
                  <a:pos x="193" y="1"/>
                </a:cxn>
                <a:cxn ang="0">
                  <a:pos x="225" y="8"/>
                </a:cxn>
                <a:cxn ang="0">
                  <a:pos x="259" y="24"/>
                </a:cxn>
                <a:cxn ang="0">
                  <a:pos x="292" y="45"/>
                </a:cxn>
                <a:cxn ang="0">
                  <a:pos x="323" y="74"/>
                </a:cxn>
                <a:cxn ang="0">
                  <a:pos x="342" y="100"/>
                </a:cxn>
                <a:cxn ang="0">
                  <a:pos x="355" y="121"/>
                </a:cxn>
                <a:cxn ang="0">
                  <a:pos x="364" y="141"/>
                </a:cxn>
                <a:cxn ang="0">
                  <a:pos x="372" y="165"/>
                </a:cxn>
                <a:cxn ang="0">
                  <a:pos x="377" y="189"/>
                </a:cxn>
                <a:cxn ang="0">
                  <a:pos x="380" y="215"/>
                </a:cxn>
              </a:cxnLst>
              <a:rect l="0" t="0" r="r" b="b"/>
              <a:pathLst>
                <a:path w="380" h="848">
                  <a:moveTo>
                    <a:pt x="380" y="229"/>
                  </a:moveTo>
                  <a:lnTo>
                    <a:pt x="380" y="244"/>
                  </a:lnTo>
                  <a:lnTo>
                    <a:pt x="379" y="261"/>
                  </a:lnTo>
                  <a:lnTo>
                    <a:pt x="377" y="279"/>
                  </a:lnTo>
                  <a:lnTo>
                    <a:pt x="374" y="299"/>
                  </a:lnTo>
                  <a:lnTo>
                    <a:pt x="366" y="341"/>
                  </a:lnTo>
                  <a:lnTo>
                    <a:pt x="356" y="388"/>
                  </a:lnTo>
                  <a:lnTo>
                    <a:pt x="342" y="439"/>
                  </a:lnTo>
                  <a:lnTo>
                    <a:pt x="328" y="490"/>
                  </a:lnTo>
                  <a:lnTo>
                    <a:pt x="311" y="543"/>
                  </a:lnTo>
                  <a:lnTo>
                    <a:pt x="294" y="594"/>
                  </a:lnTo>
                  <a:lnTo>
                    <a:pt x="275" y="644"/>
                  </a:lnTo>
                  <a:lnTo>
                    <a:pt x="257" y="691"/>
                  </a:lnTo>
                  <a:lnTo>
                    <a:pt x="248" y="714"/>
                  </a:lnTo>
                  <a:lnTo>
                    <a:pt x="238" y="735"/>
                  </a:lnTo>
                  <a:lnTo>
                    <a:pt x="228" y="754"/>
                  </a:lnTo>
                  <a:lnTo>
                    <a:pt x="219" y="773"/>
                  </a:lnTo>
                  <a:lnTo>
                    <a:pt x="209" y="789"/>
                  </a:lnTo>
                  <a:lnTo>
                    <a:pt x="200" y="804"/>
                  </a:lnTo>
                  <a:lnTo>
                    <a:pt x="192" y="817"/>
                  </a:lnTo>
                  <a:lnTo>
                    <a:pt x="183" y="827"/>
                  </a:lnTo>
                  <a:lnTo>
                    <a:pt x="175" y="836"/>
                  </a:lnTo>
                  <a:lnTo>
                    <a:pt x="166" y="843"/>
                  </a:lnTo>
                  <a:lnTo>
                    <a:pt x="159" y="847"/>
                  </a:lnTo>
                  <a:lnTo>
                    <a:pt x="152" y="848"/>
                  </a:lnTo>
                  <a:lnTo>
                    <a:pt x="145" y="847"/>
                  </a:lnTo>
                  <a:lnTo>
                    <a:pt x="139" y="844"/>
                  </a:lnTo>
                  <a:lnTo>
                    <a:pt x="131" y="839"/>
                  </a:lnTo>
                  <a:lnTo>
                    <a:pt x="124" y="831"/>
                  </a:lnTo>
                  <a:lnTo>
                    <a:pt x="117" y="822"/>
                  </a:lnTo>
                  <a:lnTo>
                    <a:pt x="111" y="811"/>
                  </a:lnTo>
                  <a:lnTo>
                    <a:pt x="104" y="798"/>
                  </a:lnTo>
                  <a:lnTo>
                    <a:pt x="97" y="784"/>
                  </a:lnTo>
                  <a:lnTo>
                    <a:pt x="90" y="769"/>
                  </a:lnTo>
                  <a:lnTo>
                    <a:pt x="84" y="752"/>
                  </a:lnTo>
                  <a:lnTo>
                    <a:pt x="78" y="735"/>
                  </a:lnTo>
                  <a:lnTo>
                    <a:pt x="72" y="716"/>
                  </a:lnTo>
                  <a:lnTo>
                    <a:pt x="59" y="676"/>
                  </a:lnTo>
                  <a:lnTo>
                    <a:pt x="48" y="633"/>
                  </a:lnTo>
                  <a:lnTo>
                    <a:pt x="38" y="588"/>
                  </a:lnTo>
                  <a:lnTo>
                    <a:pt x="28" y="542"/>
                  </a:lnTo>
                  <a:lnTo>
                    <a:pt x="20" y="497"/>
                  </a:lnTo>
                  <a:lnTo>
                    <a:pt x="13" y="453"/>
                  </a:lnTo>
                  <a:lnTo>
                    <a:pt x="8" y="411"/>
                  </a:lnTo>
                  <a:lnTo>
                    <a:pt x="3" y="371"/>
                  </a:lnTo>
                  <a:lnTo>
                    <a:pt x="1" y="336"/>
                  </a:lnTo>
                  <a:lnTo>
                    <a:pt x="0" y="305"/>
                  </a:lnTo>
                  <a:lnTo>
                    <a:pt x="0" y="292"/>
                  </a:lnTo>
                  <a:lnTo>
                    <a:pt x="1" y="277"/>
                  </a:lnTo>
                  <a:lnTo>
                    <a:pt x="3" y="264"/>
                  </a:lnTo>
                  <a:lnTo>
                    <a:pt x="5" y="249"/>
                  </a:lnTo>
                  <a:lnTo>
                    <a:pt x="10" y="222"/>
                  </a:lnTo>
                  <a:lnTo>
                    <a:pt x="17" y="195"/>
                  </a:lnTo>
                  <a:lnTo>
                    <a:pt x="26" y="169"/>
                  </a:lnTo>
                  <a:lnTo>
                    <a:pt x="37" y="143"/>
                  </a:lnTo>
                  <a:lnTo>
                    <a:pt x="49" y="120"/>
                  </a:lnTo>
                  <a:lnTo>
                    <a:pt x="61" y="97"/>
                  </a:lnTo>
                  <a:lnTo>
                    <a:pt x="75" y="76"/>
                  </a:lnTo>
                  <a:lnTo>
                    <a:pt x="89" y="58"/>
                  </a:lnTo>
                  <a:lnTo>
                    <a:pt x="105" y="41"/>
                  </a:lnTo>
                  <a:lnTo>
                    <a:pt x="120" y="27"/>
                  </a:lnTo>
                  <a:lnTo>
                    <a:pt x="127" y="21"/>
                  </a:lnTo>
                  <a:lnTo>
                    <a:pt x="134" y="16"/>
                  </a:lnTo>
                  <a:lnTo>
                    <a:pt x="143" y="11"/>
                  </a:lnTo>
                  <a:lnTo>
                    <a:pt x="150" y="7"/>
                  </a:lnTo>
                  <a:lnTo>
                    <a:pt x="157" y="4"/>
                  </a:lnTo>
                  <a:lnTo>
                    <a:pt x="164" y="2"/>
                  </a:lnTo>
                  <a:lnTo>
                    <a:pt x="171" y="1"/>
                  </a:lnTo>
                  <a:lnTo>
                    <a:pt x="179" y="0"/>
                  </a:lnTo>
                  <a:lnTo>
                    <a:pt x="193" y="1"/>
                  </a:lnTo>
                  <a:lnTo>
                    <a:pt x="208" y="4"/>
                  </a:lnTo>
                  <a:lnTo>
                    <a:pt x="225" y="8"/>
                  </a:lnTo>
                  <a:lnTo>
                    <a:pt x="241" y="16"/>
                  </a:lnTo>
                  <a:lnTo>
                    <a:pt x="259" y="24"/>
                  </a:lnTo>
                  <a:lnTo>
                    <a:pt x="275" y="33"/>
                  </a:lnTo>
                  <a:lnTo>
                    <a:pt x="292" y="45"/>
                  </a:lnTo>
                  <a:lnTo>
                    <a:pt x="307" y="59"/>
                  </a:lnTo>
                  <a:lnTo>
                    <a:pt x="323" y="74"/>
                  </a:lnTo>
                  <a:lnTo>
                    <a:pt x="336" y="92"/>
                  </a:lnTo>
                  <a:lnTo>
                    <a:pt x="342" y="100"/>
                  </a:lnTo>
                  <a:lnTo>
                    <a:pt x="348" y="110"/>
                  </a:lnTo>
                  <a:lnTo>
                    <a:pt x="355" y="121"/>
                  </a:lnTo>
                  <a:lnTo>
                    <a:pt x="360" y="131"/>
                  </a:lnTo>
                  <a:lnTo>
                    <a:pt x="364" y="141"/>
                  </a:lnTo>
                  <a:lnTo>
                    <a:pt x="368" y="153"/>
                  </a:lnTo>
                  <a:lnTo>
                    <a:pt x="372" y="165"/>
                  </a:lnTo>
                  <a:lnTo>
                    <a:pt x="375" y="176"/>
                  </a:lnTo>
                  <a:lnTo>
                    <a:pt x="377" y="189"/>
                  </a:lnTo>
                  <a:lnTo>
                    <a:pt x="379" y="202"/>
                  </a:lnTo>
                  <a:lnTo>
                    <a:pt x="380" y="215"/>
                  </a:lnTo>
                  <a:lnTo>
                    <a:pt x="380" y="229"/>
                  </a:lnTo>
                  <a:close/>
                </a:path>
              </a:pathLst>
            </a:custGeom>
            <a:solidFill>
              <a:srgbClr val="D76E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3" name="Freeform 85"/>
            <p:cNvSpPr>
              <a:spLocks/>
            </p:cNvSpPr>
            <p:nvPr/>
          </p:nvSpPr>
          <p:spPr bwMode="auto">
            <a:xfrm>
              <a:off x="2947" y="2468"/>
              <a:ext cx="92" cy="45"/>
            </a:xfrm>
            <a:custGeom>
              <a:avLst/>
              <a:gdLst/>
              <a:ahLst/>
              <a:cxnLst>
                <a:cxn ang="0">
                  <a:pos x="704" y="259"/>
                </a:cxn>
                <a:cxn ang="0">
                  <a:pos x="677" y="237"/>
                </a:cxn>
                <a:cxn ang="0">
                  <a:pos x="654" y="214"/>
                </a:cxn>
                <a:cxn ang="0">
                  <a:pos x="636" y="191"/>
                </a:cxn>
                <a:cxn ang="0">
                  <a:pos x="612" y="154"/>
                </a:cxn>
                <a:cxn ang="0">
                  <a:pos x="589" y="106"/>
                </a:cxn>
                <a:cxn ang="0">
                  <a:pos x="569" y="64"/>
                </a:cxn>
                <a:cxn ang="0">
                  <a:pos x="556" y="37"/>
                </a:cxn>
                <a:cxn ang="0">
                  <a:pos x="546" y="23"/>
                </a:cxn>
                <a:cxn ang="0">
                  <a:pos x="536" y="12"/>
                </a:cxn>
                <a:cxn ang="0">
                  <a:pos x="524" y="3"/>
                </a:cxn>
                <a:cxn ang="0">
                  <a:pos x="510" y="0"/>
                </a:cxn>
                <a:cxn ang="0">
                  <a:pos x="494" y="1"/>
                </a:cxn>
                <a:cxn ang="0">
                  <a:pos x="472" y="8"/>
                </a:cxn>
                <a:cxn ang="0">
                  <a:pos x="453" y="22"/>
                </a:cxn>
                <a:cxn ang="0">
                  <a:pos x="437" y="39"/>
                </a:cxn>
                <a:cxn ang="0">
                  <a:pos x="426" y="61"/>
                </a:cxn>
                <a:cxn ang="0">
                  <a:pos x="419" y="84"/>
                </a:cxn>
                <a:cxn ang="0">
                  <a:pos x="415" y="108"/>
                </a:cxn>
                <a:cxn ang="0">
                  <a:pos x="413" y="143"/>
                </a:cxn>
                <a:cxn ang="0">
                  <a:pos x="415" y="185"/>
                </a:cxn>
                <a:cxn ang="0">
                  <a:pos x="419" y="209"/>
                </a:cxn>
                <a:cxn ang="0">
                  <a:pos x="113" y="197"/>
                </a:cxn>
                <a:cxn ang="0">
                  <a:pos x="76" y="224"/>
                </a:cxn>
                <a:cxn ang="0">
                  <a:pos x="44" y="252"/>
                </a:cxn>
                <a:cxn ang="0">
                  <a:pos x="17" y="283"/>
                </a:cxn>
                <a:cxn ang="0">
                  <a:pos x="6" y="300"/>
                </a:cxn>
                <a:cxn ang="0">
                  <a:pos x="1" y="314"/>
                </a:cxn>
                <a:cxn ang="0">
                  <a:pos x="1" y="329"/>
                </a:cxn>
                <a:cxn ang="0">
                  <a:pos x="8" y="341"/>
                </a:cxn>
                <a:cxn ang="0">
                  <a:pos x="23" y="350"/>
                </a:cxn>
                <a:cxn ang="0">
                  <a:pos x="48" y="358"/>
                </a:cxn>
                <a:cxn ang="0">
                  <a:pos x="82" y="362"/>
                </a:cxn>
                <a:cxn ang="0">
                  <a:pos x="128" y="361"/>
                </a:cxn>
                <a:cxn ang="0">
                  <a:pos x="237" y="357"/>
                </a:cxn>
                <a:cxn ang="0">
                  <a:pos x="351" y="350"/>
                </a:cxn>
                <a:cxn ang="0">
                  <a:pos x="462" y="343"/>
                </a:cxn>
                <a:cxn ang="0">
                  <a:pos x="564" y="333"/>
                </a:cxn>
                <a:cxn ang="0">
                  <a:pos x="647" y="322"/>
                </a:cxn>
                <a:cxn ang="0">
                  <a:pos x="680" y="315"/>
                </a:cxn>
                <a:cxn ang="0">
                  <a:pos x="706" y="307"/>
                </a:cxn>
                <a:cxn ang="0">
                  <a:pos x="724" y="299"/>
                </a:cxn>
                <a:cxn ang="0">
                  <a:pos x="733" y="290"/>
                </a:cxn>
                <a:cxn ang="0">
                  <a:pos x="732" y="279"/>
                </a:cxn>
                <a:cxn ang="0">
                  <a:pos x="719" y="268"/>
                </a:cxn>
              </a:cxnLst>
              <a:rect l="0" t="0" r="r" b="b"/>
              <a:pathLst>
                <a:path w="734" h="362">
                  <a:moveTo>
                    <a:pt x="719" y="268"/>
                  </a:moveTo>
                  <a:lnTo>
                    <a:pt x="704" y="259"/>
                  </a:lnTo>
                  <a:lnTo>
                    <a:pt x="690" y="247"/>
                  </a:lnTo>
                  <a:lnTo>
                    <a:pt x="677" y="237"/>
                  </a:lnTo>
                  <a:lnTo>
                    <a:pt x="666" y="226"/>
                  </a:lnTo>
                  <a:lnTo>
                    <a:pt x="654" y="214"/>
                  </a:lnTo>
                  <a:lnTo>
                    <a:pt x="645" y="202"/>
                  </a:lnTo>
                  <a:lnTo>
                    <a:pt x="636" y="191"/>
                  </a:lnTo>
                  <a:lnTo>
                    <a:pt x="627" y="178"/>
                  </a:lnTo>
                  <a:lnTo>
                    <a:pt x="612" y="154"/>
                  </a:lnTo>
                  <a:lnTo>
                    <a:pt x="599" y="130"/>
                  </a:lnTo>
                  <a:lnTo>
                    <a:pt x="589" y="106"/>
                  </a:lnTo>
                  <a:lnTo>
                    <a:pt x="578" y="85"/>
                  </a:lnTo>
                  <a:lnTo>
                    <a:pt x="569" y="64"/>
                  </a:lnTo>
                  <a:lnTo>
                    <a:pt x="561" y="46"/>
                  </a:lnTo>
                  <a:lnTo>
                    <a:pt x="556" y="37"/>
                  </a:lnTo>
                  <a:lnTo>
                    <a:pt x="552" y="30"/>
                  </a:lnTo>
                  <a:lnTo>
                    <a:pt x="546" y="23"/>
                  </a:lnTo>
                  <a:lnTo>
                    <a:pt x="541" y="17"/>
                  </a:lnTo>
                  <a:lnTo>
                    <a:pt x="536" y="12"/>
                  </a:lnTo>
                  <a:lnTo>
                    <a:pt x="530" y="7"/>
                  </a:lnTo>
                  <a:lnTo>
                    <a:pt x="524" y="3"/>
                  </a:lnTo>
                  <a:lnTo>
                    <a:pt x="518" y="1"/>
                  </a:lnTo>
                  <a:lnTo>
                    <a:pt x="510" y="0"/>
                  </a:lnTo>
                  <a:lnTo>
                    <a:pt x="502" y="0"/>
                  </a:lnTo>
                  <a:lnTo>
                    <a:pt x="494" y="1"/>
                  </a:lnTo>
                  <a:lnTo>
                    <a:pt x="485" y="3"/>
                  </a:lnTo>
                  <a:lnTo>
                    <a:pt x="472" y="8"/>
                  </a:lnTo>
                  <a:lnTo>
                    <a:pt x="462" y="15"/>
                  </a:lnTo>
                  <a:lnTo>
                    <a:pt x="453" y="22"/>
                  </a:lnTo>
                  <a:lnTo>
                    <a:pt x="445" y="30"/>
                  </a:lnTo>
                  <a:lnTo>
                    <a:pt x="437" y="39"/>
                  </a:lnTo>
                  <a:lnTo>
                    <a:pt x="431" y="50"/>
                  </a:lnTo>
                  <a:lnTo>
                    <a:pt x="426" y="61"/>
                  </a:lnTo>
                  <a:lnTo>
                    <a:pt x="422" y="72"/>
                  </a:lnTo>
                  <a:lnTo>
                    <a:pt x="419" y="84"/>
                  </a:lnTo>
                  <a:lnTo>
                    <a:pt x="417" y="96"/>
                  </a:lnTo>
                  <a:lnTo>
                    <a:pt x="415" y="108"/>
                  </a:lnTo>
                  <a:lnTo>
                    <a:pt x="414" y="120"/>
                  </a:lnTo>
                  <a:lnTo>
                    <a:pt x="413" y="143"/>
                  </a:lnTo>
                  <a:lnTo>
                    <a:pt x="414" y="165"/>
                  </a:lnTo>
                  <a:lnTo>
                    <a:pt x="415" y="185"/>
                  </a:lnTo>
                  <a:lnTo>
                    <a:pt x="417" y="199"/>
                  </a:lnTo>
                  <a:lnTo>
                    <a:pt x="419" y="209"/>
                  </a:lnTo>
                  <a:lnTo>
                    <a:pt x="419" y="212"/>
                  </a:lnTo>
                  <a:lnTo>
                    <a:pt x="113" y="197"/>
                  </a:lnTo>
                  <a:lnTo>
                    <a:pt x="103" y="204"/>
                  </a:lnTo>
                  <a:lnTo>
                    <a:pt x="76" y="224"/>
                  </a:lnTo>
                  <a:lnTo>
                    <a:pt x="61" y="237"/>
                  </a:lnTo>
                  <a:lnTo>
                    <a:pt x="44" y="252"/>
                  </a:lnTo>
                  <a:lnTo>
                    <a:pt x="29" y="268"/>
                  </a:lnTo>
                  <a:lnTo>
                    <a:pt x="17" y="283"/>
                  </a:lnTo>
                  <a:lnTo>
                    <a:pt x="11" y="292"/>
                  </a:lnTo>
                  <a:lnTo>
                    <a:pt x="6" y="300"/>
                  </a:lnTo>
                  <a:lnTo>
                    <a:pt x="3" y="307"/>
                  </a:lnTo>
                  <a:lnTo>
                    <a:pt x="1" y="314"/>
                  </a:lnTo>
                  <a:lnTo>
                    <a:pt x="0" y="322"/>
                  </a:lnTo>
                  <a:lnTo>
                    <a:pt x="1" y="329"/>
                  </a:lnTo>
                  <a:lnTo>
                    <a:pt x="4" y="335"/>
                  </a:lnTo>
                  <a:lnTo>
                    <a:pt x="8" y="341"/>
                  </a:lnTo>
                  <a:lnTo>
                    <a:pt x="15" y="346"/>
                  </a:lnTo>
                  <a:lnTo>
                    <a:pt x="23" y="350"/>
                  </a:lnTo>
                  <a:lnTo>
                    <a:pt x="34" y="355"/>
                  </a:lnTo>
                  <a:lnTo>
                    <a:pt x="48" y="358"/>
                  </a:lnTo>
                  <a:lnTo>
                    <a:pt x="63" y="360"/>
                  </a:lnTo>
                  <a:lnTo>
                    <a:pt x="82" y="362"/>
                  </a:lnTo>
                  <a:lnTo>
                    <a:pt x="103" y="362"/>
                  </a:lnTo>
                  <a:lnTo>
                    <a:pt x="128" y="361"/>
                  </a:lnTo>
                  <a:lnTo>
                    <a:pt x="181" y="359"/>
                  </a:lnTo>
                  <a:lnTo>
                    <a:pt x="237" y="357"/>
                  </a:lnTo>
                  <a:lnTo>
                    <a:pt x="293" y="354"/>
                  </a:lnTo>
                  <a:lnTo>
                    <a:pt x="351" y="350"/>
                  </a:lnTo>
                  <a:lnTo>
                    <a:pt x="408" y="346"/>
                  </a:lnTo>
                  <a:lnTo>
                    <a:pt x="462" y="343"/>
                  </a:lnTo>
                  <a:lnTo>
                    <a:pt x="515" y="338"/>
                  </a:lnTo>
                  <a:lnTo>
                    <a:pt x="564" y="333"/>
                  </a:lnTo>
                  <a:lnTo>
                    <a:pt x="608" y="328"/>
                  </a:lnTo>
                  <a:lnTo>
                    <a:pt x="647" y="322"/>
                  </a:lnTo>
                  <a:lnTo>
                    <a:pt x="665" y="319"/>
                  </a:lnTo>
                  <a:lnTo>
                    <a:pt x="680" y="315"/>
                  </a:lnTo>
                  <a:lnTo>
                    <a:pt x="695" y="311"/>
                  </a:lnTo>
                  <a:lnTo>
                    <a:pt x="706" y="307"/>
                  </a:lnTo>
                  <a:lnTo>
                    <a:pt x="716" y="303"/>
                  </a:lnTo>
                  <a:lnTo>
                    <a:pt x="724" y="299"/>
                  </a:lnTo>
                  <a:lnTo>
                    <a:pt x="730" y="295"/>
                  </a:lnTo>
                  <a:lnTo>
                    <a:pt x="733" y="290"/>
                  </a:lnTo>
                  <a:lnTo>
                    <a:pt x="734" y="285"/>
                  </a:lnTo>
                  <a:lnTo>
                    <a:pt x="732" y="279"/>
                  </a:lnTo>
                  <a:lnTo>
                    <a:pt x="726" y="274"/>
                  </a:lnTo>
                  <a:lnTo>
                    <a:pt x="719" y="268"/>
                  </a:lnTo>
                  <a:close/>
                </a:path>
              </a:pathLst>
            </a:custGeom>
            <a:solidFill>
              <a:srgbClr val="D76E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4" name="Freeform 86"/>
            <p:cNvSpPr>
              <a:spLocks/>
            </p:cNvSpPr>
            <p:nvPr/>
          </p:nvSpPr>
          <p:spPr bwMode="auto">
            <a:xfrm>
              <a:off x="2916" y="2513"/>
              <a:ext cx="116" cy="170"/>
            </a:xfrm>
            <a:custGeom>
              <a:avLst/>
              <a:gdLst/>
              <a:ahLst/>
              <a:cxnLst>
                <a:cxn ang="0">
                  <a:pos x="681" y="455"/>
                </a:cxn>
                <a:cxn ang="0">
                  <a:pos x="641" y="405"/>
                </a:cxn>
                <a:cxn ang="0">
                  <a:pos x="600" y="360"/>
                </a:cxn>
                <a:cxn ang="0">
                  <a:pos x="516" y="283"/>
                </a:cxn>
                <a:cxn ang="0">
                  <a:pos x="433" y="207"/>
                </a:cxn>
                <a:cxn ang="0">
                  <a:pos x="395" y="166"/>
                </a:cxn>
                <a:cxn ang="0">
                  <a:pos x="361" y="118"/>
                </a:cxn>
                <a:cxn ang="0">
                  <a:pos x="332" y="64"/>
                </a:cxn>
                <a:cxn ang="0">
                  <a:pos x="306" y="0"/>
                </a:cxn>
                <a:cxn ang="0">
                  <a:pos x="18" y="62"/>
                </a:cxn>
                <a:cxn ang="0">
                  <a:pos x="75" y="150"/>
                </a:cxn>
                <a:cxn ang="0">
                  <a:pos x="143" y="262"/>
                </a:cxn>
                <a:cxn ang="0">
                  <a:pos x="190" y="358"/>
                </a:cxn>
                <a:cxn ang="0">
                  <a:pos x="213" y="424"/>
                </a:cxn>
                <a:cxn ang="0">
                  <a:pos x="231" y="537"/>
                </a:cxn>
                <a:cxn ang="0">
                  <a:pos x="260" y="762"/>
                </a:cxn>
                <a:cxn ang="0">
                  <a:pos x="290" y="961"/>
                </a:cxn>
                <a:cxn ang="0">
                  <a:pos x="321" y="1130"/>
                </a:cxn>
                <a:cxn ang="0">
                  <a:pos x="348" y="1264"/>
                </a:cxn>
                <a:cxn ang="0">
                  <a:pos x="371" y="1358"/>
                </a:cxn>
                <a:cxn ang="0">
                  <a:pos x="383" y="1305"/>
                </a:cxn>
                <a:cxn ang="0">
                  <a:pos x="401" y="1254"/>
                </a:cxn>
                <a:cxn ang="0">
                  <a:pos x="432" y="1241"/>
                </a:cxn>
                <a:cxn ang="0">
                  <a:pos x="469" y="1288"/>
                </a:cxn>
                <a:cxn ang="0">
                  <a:pos x="509" y="1333"/>
                </a:cxn>
                <a:cxn ang="0">
                  <a:pos x="528" y="1338"/>
                </a:cxn>
                <a:cxn ang="0">
                  <a:pos x="542" y="1318"/>
                </a:cxn>
                <a:cxn ang="0">
                  <a:pos x="596" y="1264"/>
                </a:cxn>
                <a:cxn ang="0">
                  <a:pos x="634" y="1314"/>
                </a:cxn>
                <a:cxn ang="0">
                  <a:pos x="655" y="1280"/>
                </a:cxn>
                <a:cxn ang="0">
                  <a:pos x="678" y="1247"/>
                </a:cxn>
                <a:cxn ang="0">
                  <a:pos x="709" y="1284"/>
                </a:cxn>
                <a:cxn ang="0">
                  <a:pos x="743" y="1324"/>
                </a:cxn>
                <a:cxn ang="0">
                  <a:pos x="787" y="1271"/>
                </a:cxn>
                <a:cxn ang="0">
                  <a:pos x="813" y="1237"/>
                </a:cxn>
                <a:cxn ang="0">
                  <a:pos x="834" y="1225"/>
                </a:cxn>
                <a:cxn ang="0">
                  <a:pos x="850" y="1228"/>
                </a:cxn>
                <a:cxn ang="0">
                  <a:pos x="869" y="1239"/>
                </a:cxn>
                <a:cxn ang="0">
                  <a:pos x="924" y="1252"/>
                </a:cxn>
                <a:cxn ang="0">
                  <a:pos x="896" y="1106"/>
                </a:cxn>
                <a:cxn ang="0">
                  <a:pos x="859" y="938"/>
                </a:cxn>
                <a:cxn ang="0">
                  <a:pos x="813" y="767"/>
                </a:cxn>
                <a:cxn ang="0">
                  <a:pos x="762" y="613"/>
                </a:cxn>
                <a:cxn ang="0">
                  <a:pos x="726" y="528"/>
                </a:cxn>
              </a:cxnLst>
              <a:rect l="0" t="0" r="r" b="b"/>
              <a:pathLst>
                <a:path w="930" h="1358">
                  <a:moveTo>
                    <a:pt x="706" y="494"/>
                  </a:moveTo>
                  <a:lnTo>
                    <a:pt x="694" y="475"/>
                  </a:lnTo>
                  <a:lnTo>
                    <a:pt x="681" y="455"/>
                  </a:lnTo>
                  <a:lnTo>
                    <a:pt x="668" y="437"/>
                  </a:lnTo>
                  <a:lnTo>
                    <a:pt x="656" y="421"/>
                  </a:lnTo>
                  <a:lnTo>
                    <a:pt x="641" y="405"/>
                  </a:lnTo>
                  <a:lnTo>
                    <a:pt x="628" y="389"/>
                  </a:lnTo>
                  <a:lnTo>
                    <a:pt x="614" y="375"/>
                  </a:lnTo>
                  <a:lnTo>
                    <a:pt x="600" y="360"/>
                  </a:lnTo>
                  <a:lnTo>
                    <a:pt x="572" y="333"/>
                  </a:lnTo>
                  <a:lnTo>
                    <a:pt x="544" y="308"/>
                  </a:lnTo>
                  <a:lnTo>
                    <a:pt x="516" y="283"/>
                  </a:lnTo>
                  <a:lnTo>
                    <a:pt x="487" y="258"/>
                  </a:lnTo>
                  <a:lnTo>
                    <a:pt x="460" y="233"/>
                  </a:lnTo>
                  <a:lnTo>
                    <a:pt x="433" y="207"/>
                  </a:lnTo>
                  <a:lnTo>
                    <a:pt x="420" y="193"/>
                  </a:lnTo>
                  <a:lnTo>
                    <a:pt x="408" y="180"/>
                  </a:lnTo>
                  <a:lnTo>
                    <a:pt x="395" y="166"/>
                  </a:lnTo>
                  <a:lnTo>
                    <a:pt x="384" y="150"/>
                  </a:lnTo>
                  <a:lnTo>
                    <a:pt x="373" y="135"/>
                  </a:lnTo>
                  <a:lnTo>
                    <a:pt x="361" y="118"/>
                  </a:lnTo>
                  <a:lnTo>
                    <a:pt x="351" y="101"/>
                  </a:lnTo>
                  <a:lnTo>
                    <a:pt x="341" y="83"/>
                  </a:lnTo>
                  <a:lnTo>
                    <a:pt x="332" y="64"/>
                  </a:lnTo>
                  <a:lnTo>
                    <a:pt x="322" y="44"/>
                  </a:lnTo>
                  <a:lnTo>
                    <a:pt x="314" y="22"/>
                  </a:lnTo>
                  <a:lnTo>
                    <a:pt x="306" y="0"/>
                  </a:lnTo>
                  <a:lnTo>
                    <a:pt x="0" y="29"/>
                  </a:lnTo>
                  <a:lnTo>
                    <a:pt x="9" y="44"/>
                  </a:lnTo>
                  <a:lnTo>
                    <a:pt x="18" y="62"/>
                  </a:lnTo>
                  <a:lnTo>
                    <a:pt x="30" y="81"/>
                  </a:lnTo>
                  <a:lnTo>
                    <a:pt x="44" y="102"/>
                  </a:lnTo>
                  <a:lnTo>
                    <a:pt x="75" y="150"/>
                  </a:lnTo>
                  <a:lnTo>
                    <a:pt x="109" y="204"/>
                  </a:lnTo>
                  <a:lnTo>
                    <a:pt x="126" y="233"/>
                  </a:lnTo>
                  <a:lnTo>
                    <a:pt x="143" y="262"/>
                  </a:lnTo>
                  <a:lnTo>
                    <a:pt x="160" y="293"/>
                  </a:lnTo>
                  <a:lnTo>
                    <a:pt x="175" y="325"/>
                  </a:lnTo>
                  <a:lnTo>
                    <a:pt x="190" y="358"/>
                  </a:lnTo>
                  <a:lnTo>
                    <a:pt x="203" y="391"/>
                  </a:lnTo>
                  <a:lnTo>
                    <a:pt x="208" y="408"/>
                  </a:lnTo>
                  <a:lnTo>
                    <a:pt x="213" y="424"/>
                  </a:lnTo>
                  <a:lnTo>
                    <a:pt x="218" y="441"/>
                  </a:lnTo>
                  <a:lnTo>
                    <a:pt x="223" y="458"/>
                  </a:lnTo>
                  <a:lnTo>
                    <a:pt x="231" y="537"/>
                  </a:lnTo>
                  <a:lnTo>
                    <a:pt x="240" y="615"/>
                  </a:lnTo>
                  <a:lnTo>
                    <a:pt x="250" y="690"/>
                  </a:lnTo>
                  <a:lnTo>
                    <a:pt x="260" y="762"/>
                  </a:lnTo>
                  <a:lnTo>
                    <a:pt x="270" y="832"/>
                  </a:lnTo>
                  <a:lnTo>
                    <a:pt x="280" y="898"/>
                  </a:lnTo>
                  <a:lnTo>
                    <a:pt x="290" y="961"/>
                  </a:lnTo>
                  <a:lnTo>
                    <a:pt x="301" y="1020"/>
                  </a:lnTo>
                  <a:lnTo>
                    <a:pt x="311" y="1077"/>
                  </a:lnTo>
                  <a:lnTo>
                    <a:pt x="321" y="1130"/>
                  </a:lnTo>
                  <a:lnTo>
                    <a:pt x="331" y="1179"/>
                  </a:lnTo>
                  <a:lnTo>
                    <a:pt x="340" y="1223"/>
                  </a:lnTo>
                  <a:lnTo>
                    <a:pt x="348" y="1264"/>
                  </a:lnTo>
                  <a:lnTo>
                    <a:pt x="356" y="1300"/>
                  </a:lnTo>
                  <a:lnTo>
                    <a:pt x="365" y="1332"/>
                  </a:lnTo>
                  <a:lnTo>
                    <a:pt x="371" y="1358"/>
                  </a:lnTo>
                  <a:lnTo>
                    <a:pt x="375" y="1340"/>
                  </a:lnTo>
                  <a:lnTo>
                    <a:pt x="379" y="1322"/>
                  </a:lnTo>
                  <a:lnTo>
                    <a:pt x="383" y="1305"/>
                  </a:lnTo>
                  <a:lnTo>
                    <a:pt x="388" y="1287"/>
                  </a:lnTo>
                  <a:lnTo>
                    <a:pt x="394" y="1271"/>
                  </a:lnTo>
                  <a:lnTo>
                    <a:pt x="401" y="1254"/>
                  </a:lnTo>
                  <a:lnTo>
                    <a:pt x="409" y="1239"/>
                  </a:lnTo>
                  <a:lnTo>
                    <a:pt x="417" y="1225"/>
                  </a:lnTo>
                  <a:lnTo>
                    <a:pt x="432" y="1241"/>
                  </a:lnTo>
                  <a:lnTo>
                    <a:pt x="446" y="1257"/>
                  </a:lnTo>
                  <a:lnTo>
                    <a:pt x="458" y="1273"/>
                  </a:lnTo>
                  <a:lnTo>
                    <a:pt x="469" y="1288"/>
                  </a:lnTo>
                  <a:lnTo>
                    <a:pt x="482" y="1304"/>
                  </a:lnTo>
                  <a:lnTo>
                    <a:pt x="494" y="1318"/>
                  </a:lnTo>
                  <a:lnTo>
                    <a:pt x="509" y="1333"/>
                  </a:lnTo>
                  <a:lnTo>
                    <a:pt x="525" y="1346"/>
                  </a:lnTo>
                  <a:lnTo>
                    <a:pt x="526" y="1342"/>
                  </a:lnTo>
                  <a:lnTo>
                    <a:pt x="528" y="1338"/>
                  </a:lnTo>
                  <a:lnTo>
                    <a:pt x="531" y="1333"/>
                  </a:lnTo>
                  <a:lnTo>
                    <a:pt x="534" y="1327"/>
                  </a:lnTo>
                  <a:lnTo>
                    <a:pt x="542" y="1318"/>
                  </a:lnTo>
                  <a:lnTo>
                    <a:pt x="553" y="1308"/>
                  </a:lnTo>
                  <a:lnTo>
                    <a:pt x="575" y="1286"/>
                  </a:lnTo>
                  <a:lnTo>
                    <a:pt x="596" y="1264"/>
                  </a:lnTo>
                  <a:lnTo>
                    <a:pt x="608" y="1282"/>
                  </a:lnTo>
                  <a:lnTo>
                    <a:pt x="621" y="1299"/>
                  </a:lnTo>
                  <a:lnTo>
                    <a:pt x="634" y="1314"/>
                  </a:lnTo>
                  <a:lnTo>
                    <a:pt x="647" y="1326"/>
                  </a:lnTo>
                  <a:lnTo>
                    <a:pt x="650" y="1303"/>
                  </a:lnTo>
                  <a:lnTo>
                    <a:pt x="655" y="1280"/>
                  </a:lnTo>
                  <a:lnTo>
                    <a:pt x="661" y="1258"/>
                  </a:lnTo>
                  <a:lnTo>
                    <a:pt x="667" y="1237"/>
                  </a:lnTo>
                  <a:lnTo>
                    <a:pt x="678" y="1247"/>
                  </a:lnTo>
                  <a:lnTo>
                    <a:pt x="689" y="1258"/>
                  </a:lnTo>
                  <a:lnTo>
                    <a:pt x="699" y="1271"/>
                  </a:lnTo>
                  <a:lnTo>
                    <a:pt x="709" y="1284"/>
                  </a:lnTo>
                  <a:lnTo>
                    <a:pt x="719" y="1298"/>
                  </a:lnTo>
                  <a:lnTo>
                    <a:pt x="731" y="1312"/>
                  </a:lnTo>
                  <a:lnTo>
                    <a:pt x="743" y="1324"/>
                  </a:lnTo>
                  <a:lnTo>
                    <a:pt x="756" y="1337"/>
                  </a:lnTo>
                  <a:lnTo>
                    <a:pt x="772" y="1301"/>
                  </a:lnTo>
                  <a:lnTo>
                    <a:pt x="787" y="1271"/>
                  </a:lnTo>
                  <a:lnTo>
                    <a:pt x="796" y="1257"/>
                  </a:lnTo>
                  <a:lnTo>
                    <a:pt x="804" y="1247"/>
                  </a:lnTo>
                  <a:lnTo>
                    <a:pt x="813" y="1237"/>
                  </a:lnTo>
                  <a:lnTo>
                    <a:pt x="823" y="1230"/>
                  </a:lnTo>
                  <a:lnTo>
                    <a:pt x="828" y="1226"/>
                  </a:lnTo>
                  <a:lnTo>
                    <a:pt x="834" y="1225"/>
                  </a:lnTo>
                  <a:lnTo>
                    <a:pt x="839" y="1225"/>
                  </a:lnTo>
                  <a:lnTo>
                    <a:pt x="845" y="1226"/>
                  </a:lnTo>
                  <a:lnTo>
                    <a:pt x="850" y="1228"/>
                  </a:lnTo>
                  <a:lnTo>
                    <a:pt x="856" y="1231"/>
                  </a:lnTo>
                  <a:lnTo>
                    <a:pt x="862" y="1235"/>
                  </a:lnTo>
                  <a:lnTo>
                    <a:pt x="869" y="1239"/>
                  </a:lnTo>
                  <a:lnTo>
                    <a:pt x="897" y="1263"/>
                  </a:lnTo>
                  <a:lnTo>
                    <a:pt x="930" y="1292"/>
                  </a:lnTo>
                  <a:lnTo>
                    <a:pt x="924" y="1252"/>
                  </a:lnTo>
                  <a:lnTo>
                    <a:pt x="916" y="1207"/>
                  </a:lnTo>
                  <a:lnTo>
                    <a:pt x="907" y="1158"/>
                  </a:lnTo>
                  <a:lnTo>
                    <a:pt x="896" y="1106"/>
                  </a:lnTo>
                  <a:lnTo>
                    <a:pt x="885" y="1051"/>
                  </a:lnTo>
                  <a:lnTo>
                    <a:pt x="873" y="996"/>
                  </a:lnTo>
                  <a:lnTo>
                    <a:pt x="859" y="938"/>
                  </a:lnTo>
                  <a:lnTo>
                    <a:pt x="845" y="880"/>
                  </a:lnTo>
                  <a:lnTo>
                    <a:pt x="829" y="824"/>
                  </a:lnTo>
                  <a:lnTo>
                    <a:pt x="813" y="767"/>
                  </a:lnTo>
                  <a:lnTo>
                    <a:pt x="797" y="713"/>
                  </a:lnTo>
                  <a:lnTo>
                    <a:pt x="780" y="661"/>
                  </a:lnTo>
                  <a:lnTo>
                    <a:pt x="762" y="613"/>
                  </a:lnTo>
                  <a:lnTo>
                    <a:pt x="744" y="568"/>
                  </a:lnTo>
                  <a:lnTo>
                    <a:pt x="735" y="548"/>
                  </a:lnTo>
                  <a:lnTo>
                    <a:pt x="726" y="528"/>
                  </a:lnTo>
                  <a:lnTo>
                    <a:pt x="716" y="511"/>
                  </a:lnTo>
                  <a:lnTo>
                    <a:pt x="706" y="494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5" name="Freeform 87"/>
            <p:cNvSpPr>
              <a:spLocks/>
            </p:cNvSpPr>
            <p:nvPr/>
          </p:nvSpPr>
          <p:spPr bwMode="auto">
            <a:xfrm>
              <a:off x="2961" y="2647"/>
              <a:ext cx="71" cy="35"/>
            </a:xfrm>
            <a:custGeom>
              <a:avLst/>
              <a:gdLst/>
              <a:ahLst/>
              <a:cxnLst>
                <a:cxn ang="0">
                  <a:pos x="526" y="43"/>
                </a:cxn>
                <a:cxn ang="0">
                  <a:pos x="544" y="108"/>
                </a:cxn>
                <a:cxn ang="0">
                  <a:pos x="557" y="171"/>
                </a:cxn>
                <a:cxn ang="0">
                  <a:pos x="489" y="112"/>
                </a:cxn>
                <a:cxn ang="0">
                  <a:pos x="471" y="104"/>
                </a:cxn>
                <a:cxn ang="0">
                  <a:pos x="455" y="105"/>
                </a:cxn>
                <a:cxn ang="0">
                  <a:pos x="430" y="124"/>
                </a:cxn>
                <a:cxn ang="0">
                  <a:pos x="398" y="179"/>
                </a:cxn>
                <a:cxn ang="0">
                  <a:pos x="357" y="189"/>
                </a:cxn>
                <a:cxn ang="0">
                  <a:pos x="325" y="149"/>
                </a:cxn>
                <a:cxn ang="0">
                  <a:pos x="293" y="115"/>
                </a:cxn>
                <a:cxn ang="0">
                  <a:pos x="277" y="181"/>
                </a:cxn>
                <a:cxn ang="0">
                  <a:pos x="247" y="177"/>
                </a:cxn>
                <a:cxn ang="0">
                  <a:pos x="201" y="165"/>
                </a:cxn>
                <a:cxn ang="0">
                  <a:pos x="161" y="206"/>
                </a:cxn>
                <a:cxn ang="0">
                  <a:pos x="153" y="220"/>
                </a:cxn>
                <a:cxn ang="0">
                  <a:pos x="121" y="197"/>
                </a:cxn>
                <a:cxn ang="0">
                  <a:pos x="85" y="151"/>
                </a:cxn>
                <a:cxn ang="0">
                  <a:pos x="44" y="103"/>
                </a:cxn>
                <a:cxn ang="0">
                  <a:pos x="23" y="144"/>
                </a:cxn>
                <a:cxn ang="0">
                  <a:pos x="0" y="223"/>
                </a:cxn>
                <a:cxn ang="0">
                  <a:pos x="11" y="269"/>
                </a:cxn>
                <a:cxn ang="0">
                  <a:pos x="22" y="245"/>
                </a:cxn>
                <a:cxn ang="0">
                  <a:pos x="37" y="193"/>
                </a:cxn>
                <a:cxn ang="0">
                  <a:pos x="60" y="148"/>
                </a:cxn>
                <a:cxn ang="0">
                  <a:pos x="101" y="196"/>
                </a:cxn>
                <a:cxn ang="0">
                  <a:pos x="137" y="241"/>
                </a:cxn>
                <a:cxn ang="0">
                  <a:pos x="169" y="265"/>
                </a:cxn>
                <a:cxn ang="0">
                  <a:pos x="177" y="251"/>
                </a:cxn>
                <a:cxn ang="0">
                  <a:pos x="218" y="209"/>
                </a:cxn>
                <a:cxn ang="0">
                  <a:pos x="264" y="221"/>
                </a:cxn>
                <a:cxn ang="0">
                  <a:pos x="293" y="226"/>
                </a:cxn>
                <a:cxn ang="0">
                  <a:pos x="310" y="160"/>
                </a:cxn>
                <a:cxn ang="0">
                  <a:pos x="342" y="193"/>
                </a:cxn>
                <a:cxn ang="0">
                  <a:pos x="374" y="235"/>
                </a:cxn>
                <a:cxn ang="0">
                  <a:pos x="415" y="224"/>
                </a:cxn>
                <a:cxn ang="0">
                  <a:pos x="447" y="170"/>
                </a:cxn>
                <a:cxn ang="0">
                  <a:pos x="471" y="150"/>
                </a:cxn>
                <a:cxn ang="0">
                  <a:pos x="488" y="149"/>
                </a:cxn>
                <a:cxn ang="0">
                  <a:pos x="505" y="157"/>
                </a:cxn>
                <a:cxn ang="0">
                  <a:pos x="573" y="215"/>
                </a:cxn>
                <a:cxn ang="0">
                  <a:pos x="557" y="137"/>
                </a:cxn>
                <a:cxn ang="0">
                  <a:pos x="532" y="54"/>
                </a:cxn>
              </a:cxnLst>
              <a:rect l="0" t="0" r="r" b="b"/>
              <a:pathLst>
                <a:path w="573" h="281">
                  <a:moveTo>
                    <a:pt x="512" y="0"/>
                  </a:moveTo>
                  <a:lnTo>
                    <a:pt x="520" y="21"/>
                  </a:lnTo>
                  <a:lnTo>
                    <a:pt x="526" y="43"/>
                  </a:lnTo>
                  <a:lnTo>
                    <a:pt x="533" y="65"/>
                  </a:lnTo>
                  <a:lnTo>
                    <a:pt x="539" y="86"/>
                  </a:lnTo>
                  <a:lnTo>
                    <a:pt x="544" y="108"/>
                  </a:lnTo>
                  <a:lnTo>
                    <a:pt x="549" y="129"/>
                  </a:lnTo>
                  <a:lnTo>
                    <a:pt x="554" y="150"/>
                  </a:lnTo>
                  <a:lnTo>
                    <a:pt x="557" y="171"/>
                  </a:lnTo>
                  <a:lnTo>
                    <a:pt x="524" y="141"/>
                  </a:lnTo>
                  <a:lnTo>
                    <a:pt x="495" y="117"/>
                  </a:lnTo>
                  <a:lnTo>
                    <a:pt x="489" y="112"/>
                  </a:lnTo>
                  <a:lnTo>
                    <a:pt x="483" y="109"/>
                  </a:lnTo>
                  <a:lnTo>
                    <a:pt x="477" y="106"/>
                  </a:lnTo>
                  <a:lnTo>
                    <a:pt x="471" y="104"/>
                  </a:lnTo>
                  <a:lnTo>
                    <a:pt x="465" y="104"/>
                  </a:lnTo>
                  <a:lnTo>
                    <a:pt x="460" y="104"/>
                  </a:lnTo>
                  <a:lnTo>
                    <a:pt x="455" y="105"/>
                  </a:lnTo>
                  <a:lnTo>
                    <a:pt x="450" y="108"/>
                  </a:lnTo>
                  <a:lnTo>
                    <a:pt x="440" y="115"/>
                  </a:lnTo>
                  <a:lnTo>
                    <a:pt x="430" y="124"/>
                  </a:lnTo>
                  <a:lnTo>
                    <a:pt x="422" y="136"/>
                  </a:lnTo>
                  <a:lnTo>
                    <a:pt x="414" y="149"/>
                  </a:lnTo>
                  <a:lnTo>
                    <a:pt x="398" y="179"/>
                  </a:lnTo>
                  <a:lnTo>
                    <a:pt x="383" y="215"/>
                  </a:lnTo>
                  <a:lnTo>
                    <a:pt x="370" y="203"/>
                  </a:lnTo>
                  <a:lnTo>
                    <a:pt x="357" y="189"/>
                  </a:lnTo>
                  <a:lnTo>
                    <a:pt x="346" y="176"/>
                  </a:lnTo>
                  <a:lnTo>
                    <a:pt x="336" y="163"/>
                  </a:lnTo>
                  <a:lnTo>
                    <a:pt x="325" y="149"/>
                  </a:lnTo>
                  <a:lnTo>
                    <a:pt x="315" y="136"/>
                  </a:lnTo>
                  <a:lnTo>
                    <a:pt x="305" y="124"/>
                  </a:lnTo>
                  <a:lnTo>
                    <a:pt x="293" y="115"/>
                  </a:lnTo>
                  <a:lnTo>
                    <a:pt x="287" y="137"/>
                  </a:lnTo>
                  <a:lnTo>
                    <a:pt x="281" y="158"/>
                  </a:lnTo>
                  <a:lnTo>
                    <a:pt x="277" y="181"/>
                  </a:lnTo>
                  <a:lnTo>
                    <a:pt x="274" y="205"/>
                  </a:lnTo>
                  <a:lnTo>
                    <a:pt x="261" y="191"/>
                  </a:lnTo>
                  <a:lnTo>
                    <a:pt x="247" y="177"/>
                  </a:lnTo>
                  <a:lnTo>
                    <a:pt x="235" y="160"/>
                  </a:lnTo>
                  <a:lnTo>
                    <a:pt x="223" y="142"/>
                  </a:lnTo>
                  <a:lnTo>
                    <a:pt x="201" y="165"/>
                  </a:lnTo>
                  <a:lnTo>
                    <a:pt x="179" y="186"/>
                  </a:lnTo>
                  <a:lnTo>
                    <a:pt x="169" y="197"/>
                  </a:lnTo>
                  <a:lnTo>
                    <a:pt x="161" y="206"/>
                  </a:lnTo>
                  <a:lnTo>
                    <a:pt x="158" y="211"/>
                  </a:lnTo>
                  <a:lnTo>
                    <a:pt x="155" y="215"/>
                  </a:lnTo>
                  <a:lnTo>
                    <a:pt x="153" y="220"/>
                  </a:lnTo>
                  <a:lnTo>
                    <a:pt x="152" y="224"/>
                  </a:lnTo>
                  <a:lnTo>
                    <a:pt x="135" y="211"/>
                  </a:lnTo>
                  <a:lnTo>
                    <a:pt x="121" y="197"/>
                  </a:lnTo>
                  <a:lnTo>
                    <a:pt x="108" y="182"/>
                  </a:lnTo>
                  <a:lnTo>
                    <a:pt x="96" y="167"/>
                  </a:lnTo>
                  <a:lnTo>
                    <a:pt x="85" y="151"/>
                  </a:lnTo>
                  <a:lnTo>
                    <a:pt x="72" y="135"/>
                  </a:lnTo>
                  <a:lnTo>
                    <a:pt x="59" y="119"/>
                  </a:lnTo>
                  <a:lnTo>
                    <a:pt x="44" y="103"/>
                  </a:lnTo>
                  <a:lnTo>
                    <a:pt x="35" y="116"/>
                  </a:lnTo>
                  <a:lnTo>
                    <a:pt x="29" y="130"/>
                  </a:lnTo>
                  <a:lnTo>
                    <a:pt x="23" y="144"/>
                  </a:lnTo>
                  <a:lnTo>
                    <a:pt x="17" y="160"/>
                  </a:lnTo>
                  <a:lnTo>
                    <a:pt x="8" y="190"/>
                  </a:lnTo>
                  <a:lnTo>
                    <a:pt x="0" y="223"/>
                  </a:lnTo>
                  <a:lnTo>
                    <a:pt x="3" y="240"/>
                  </a:lnTo>
                  <a:lnTo>
                    <a:pt x="8" y="255"/>
                  </a:lnTo>
                  <a:lnTo>
                    <a:pt x="11" y="269"/>
                  </a:lnTo>
                  <a:lnTo>
                    <a:pt x="14" y="281"/>
                  </a:lnTo>
                  <a:lnTo>
                    <a:pt x="18" y="264"/>
                  </a:lnTo>
                  <a:lnTo>
                    <a:pt x="22" y="245"/>
                  </a:lnTo>
                  <a:lnTo>
                    <a:pt x="26" y="227"/>
                  </a:lnTo>
                  <a:lnTo>
                    <a:pt x="31" y="210"/>
                  </a:lnTo>
                  <a:lnTo>
                    <a:pt x="37" y="193"/>
                  </a:lnTo>
                  <a:lnTo>
                    <a:pt x="44" y="178"/>
                  </a:lnTo>
                  <a:lnTo>
                    <a:pt x="52" y="163"/>
                  </a:lnTo>
                  <a:lnTo>
                    <a:pt x="60" y="148"/>
                  </a:lnTo>
                  <a:lnTo>
                    <a:pt x="75" y="165"/>
                  </a:lnTo>
                  <a:lnTo>
                    <a:pt x="89" y="180"/>
                  </a:lnTo>
                  <a:lnTo>
                    <a:pt x="101" y="196"/>
                  </a:lnTo>
                  <a:lnTo>
                    <a:pt x="112" y="211"/>
                  </a:lnTo>
                  <a:lnTo>
                    <a:pt x="125" y="226"/>
                  </a:lnTo>
                  <a:lnTo>
                    <a:pt x="137" y="241"/>
                  </a:lnTo>
                  <a:lnTo>
                    <a:pt x="152" y="255"/>
                  </a:lnTo>
                  <a:lnTo>
                    <a:pt x="168" y="269"/>
                  </a:lnTo>
                  <a:lnTo>
                    <a:pt x="169" y="265"/>
                  </a:lnTo>
                  <a:lnTo>
                    <a:pt x="171" y="260"/>
                  </a:lnTo>
                  <a:lnTo>
                    <a:pt x="174" y="255"/>
                  </a:lnTo>
                  <a:lnTo>
                    <a:pt x="177" y="251"/>
                  </a:lnTo>
                  <a:lnTo>
                    <a:pt x="185" y="241"/>
                  </a:lnTo>
                  <a:lnTo>
                    <a:pt x="196" y="231"/>
                  </a:lnTo>
                  <a:lnTo>
                    <a:pt x="218" y="209"/>
                  </a:lnTo>
                  <a:lnTo>
                    <a:pt x="239" y="187"/>
                  </a:lnTo>
                  <a:lnTo>
                    <a:pt x="251" y="205"/>
                  </a:lnTo>
                  <a:lnTo>
                    <a:pt x="264" y="221"/>
                  </a:lnTo>
                  <a:lnTo>
                    <a:pt x="277" y="237"/>
                  </a:lnTo>
                  <a:lnTo>
                    <a:pt x="290" y="249"/>
                  </a:lnTo>
                  <a:lnTo>
                    <a:pt x="293" y="226"/>
                  </a:lnTo>
                  <a:lnTo>
                    <a:pt x="298" y="204"/>
                  </a:lnTo>
                  <a:lnTo>
                    <a:pt x="304" y="181"/>
                  </a:lnTo>
                  <a:lnTo>
                    <a:pt x="310" y="160"/>
                  </a:lnTo>
                  <a:lnTo>
                    <a:pt x="321" y="170"/>
                  </a:lnTo>
                  <a:lnTo>
                    <a:pt x="332" y="181"/>
                  </a:lnTo>
                  <a:lnTo>
                    <a:pt x="342" y="193"/>
                  </a:lnTo>
                  <a:lnTo>
                    <a:pt x="352" y="207"/>
                  </a:lnTo>
                  <a:lnTo>
                    <a:pt x="362" y="221"/>
                  </a:lnTo>
                  <a:lnTo>
                    <a:pt x="374" y="235"/>
                  </a:lnTo>
                  <a:lnTo>
                    <a:pt x="386" y="248"/>
                  </a:lnTo>
                  <a:lnTo>
                    <a:pt x="399" y="260"/>
                  </a:lnTo>
                  <a:lnTo>
                    <a:pt x="415" y="224"/>
                  </a:lnTo>
                  <a:lnTo>
                    <a:pt x="430" y="193"/>
                  </a:lnTo>
                  <a:lnTo>
                    <a:pt x="439" y="181"/>
                  </a:lnTo>
                  <a:lnTo>
                    <a:pt x="447" y="170"/>
                  </a:lnTo>
                  <a:lnTo>
                    <a:pt x="456" y="161"/>
                  </a:lnTo>
                  <a:lnTo>
                    <a:pt x="466" y="152"/>
                  </a:lnTo>
                  <a:lnTo>
                    <a:pt x="471" y="150"/>
                  </a:lnTo>
                  <a:lnTo>
                    <a:pt x="477" y="148"/>
                  </a:lnTo>
                  <a:lnTo>
                    <a:pt x="482" y="148"/>
                  </a:lnTo>
                  <a:lnTo>
                    <a:pt x="488" y="149"/>
                  </a:lnTo>
                  <a:lnTo>
                    <a:pt x="493" y="151"/>
                  </a:lnTo>
                  <a:lnTo>
                    <a:pt x="499" y="153"/>
                  </a:lnTo>
                  <a:lnTo>
                    <a:pt x="505" y="157"/>
                  </a:lnTo>
                  <a:lnTo>
                    <a:pt x="512" y="162"/>
                  </a:lnTo>
                  <a:lnTo>
                    <a:pt x="540" y="185"/>
                  </a:lnTo>
                  <a:lnTo>
                    <a:pt x="573" y="215"/>
                  </a:lnTo>
                  <a:lnTo>
                    <a:pt x="569" y="189"/>
                  </a:lnTo>
                  <a:lnTo>
                    <a:pt x="563" y="163"/>
                  </a:lnTo>
                  <a:lnTo>
                    <a:pt x="557" y="137"/>
                  </a:lnTo>
                  <a:lnTo>
                    <a:pt x="550" y="109"/>
                  </a:lnTo>
                  <a:lnTo>
                    <a:pt x="541" y="82"/>
                  </a:lnTo>
                  <a:lnTo>
                    <a:pt x="532" y="54"/>
                  </a:lnTo>
                  <a:lnTo>
                    <a:pt x="522" y="28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84362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6" name="Freeform 88"/>
            <p:cNvSpPr>
              <a:spLocks/>
            </p:cNvSpPr>
            <p:nvPr/>
          </p:nvSpPr>
          <p:spPr bwMode="auto">
            <a:xfrm>
              <a:off x="2916" y="2517"/>
              <a:ext cx="92" cy="145"/>
            </a:xfrm>
            <a:custGeom>
              <a:avLst/>
              <a:gdLst/>
              <a:ahLst/>
              <a:cxnLst>
                <a:cxn ang="0">
                  <a:pos x="238" y="324"/>
                </a:cxn>
                <a:cxn ang="0">
                  <a:pos x="229" y="297"/>
                </a:cxn>
                <a:cxn ang="0">
                  <a:pos x="207" y="255"/>
                </a:cxn>
                <a:cxn ang="0">
                  <a:pos x="172" y="197"/>
                </a:cxn>
                <a:cxn ang="0">
                  <a:pos x="131" y="143"/>
                </a:cxn>
                <a:cxn ang="0">
                  <a:pos x="68" y="70"/>
                </a:cxn>
                <a:cxn ang="0">
                  <a:pos x="10" y="9"/>
                </a:cxn>
                <a:cxn ang="0">
                  <a:pos x="10" y="3"/>
                </a:cxn>
                <a:cxn ang="0">
                  <a:pos x="53" y="23"/>
                </a:cxn>
                <a:cxn ang="0">
                  <a:pos x="98" y="52"/>
                </a:cxn>
                <a:cxn ang="0">
                  <a:pos x="138" y="84"/>
                </a:cxn>
                <a:cxn ang="0">
                  <a:pos x="168" y="111"/>
                </a:cxn>
                <a:cxn ang="0">
                  <a:pos x="200" y="143"/>
                </a:cxn>
                <a:cxn ang="0">
                  <a:pos x="233" y="180"/>
                </a:cxn>
                <a:cxn ang="0">
                  <a:pos x="268" y="222"/>
                </a:cxn>
                <a:cxn ang="0">
                  <a:pos x="303" y="270"/>
                </a:cxn>
                <a:cxn ang="0">
                  <a:pos x="339" y="325"/>
                </a:cxn>
                <a:cxn ang="0">
                  <a:pos x="375" y="387"/>
                </a:cxn>
                <a:cxn ang="0">
                  <a:pos x="426" y="486"/>
                </a:cxn>
                <a:cxn ang="0">
                  <a:pos x="531" y="693"/>
                </a:cxn>
                <a:cxn ang="0">
                  <a:pos x="647" y="925"/>
                </a:cxn>
                <a:cxn ang="0">
                  <a:pos x="728" y="1086"/>
                </a:cxn>
                <a:cxn ang="0">
                  <a:pos x="725" y="1116"/>
                </a:cxn>
                <a:cxn ang="0">
                  <a:pos x="658" y="1138"/>
                </a:cxn>
                <a:cxn ang="0">
                  <a:pos x="595" y="1152"/>
                </a:cxn>
                <a:cxn ang="0">
                  <a:pos x="545" y="1159"/>
                </a:cxn>
                <a:cxn ang="0">
                  <a:pos x="511" y="1161"/>
                </a:cxn>
                <a:cxn ang="0">
                  <a:pos x="480" y="1159"/>
                </a:cxn>
                <a:cxn ang="0">
                  <a:pos x="450" y="1153"/>
                </a:cxn>
                <a:cxn ang="0">
                  <a:pos x="424" y="1143"/>
                </a:cxn>
                <a:cxn ang="0">
                  <a:pos x="403" y="1126"/>
                </a:cxn>
                <a:cxn ang="0">
                  <a:pos x="387" y="1104"/>
                </a:cxn>
                <a:cxn ang="0">
                  <a:pos x="378" y="1075"/>
                </a:cxn>
                <a:cxn ang="0">
                  <a:pos x="375" y="1031"/>
                </a:cxn>
                <a:cxn ang="0">
                  <a:pos x="367" y="965"/>
                </a:cxn>
                <a:cxn ang="0">
                  <a:pos x="346" y="838"/>
                </a:cxn>
                <a:cxn ang="0">
                  <a:pos x="307" y="638"/>
                </a:cxn>
                <a:cxn ang="0">
                  <a:pos x="263" y="432"/>
                </a:cxn>
              </a:cxnLst>
              <a:rect l="0" t="0" r="r" b="b"/>
              <a:pathLst>
                <a:path w="740" h="1161">
                  <a:moveTo>
                    <a:pt x="241" y="337"/>
                  </a:moveTo>
                  <a:lnTo>
                    <a:pt x="238" y="324"/>
                  </a:lnTo>
                  <a:lnTo>
                    <a:pt x="234" y="311"/>
                  </a:lnTo>
                  <a:lnTo>
                    <a:pt x="229" y="297"/>
                  </a:lnTo>
                  <a:lnTo>
                    <a:pt x="223" y="283"/>
                  </a:lnTo>
                  <a:lnTo>
                    <a:pt x="207" y="255"/>
                  </a:lnTo>
                  <a:lnTo>
                    <a:pt x="191" y="226"/>
                  </a:lnTo>
                  <a:lnTo>
                    <a:pt x="172" y="197"/>
                  </a:lnTo>
                  <a:lnTo>
                    <a:pt x="152" y="170"/>
                  </a:lnTo>
                  <a:lnTo>
                    <a:pt x="131" y="143"/>
                  </a:lnTo>
                  <a:lnTo>
                    <a:pt x="109" y="116"/>
                  </a:lnTo>
                  <a:lnTo>
                    <a:pt x="68" y="70"/>
                  </a:lnTo>
                  <a:lnTo>
                    <a:pt x="34" y="33"/>
                  </a:lnTo>
                  <a:lnTo>
                    <a:pt x="10" y="9"/>
                  </a:lnTo>
                  <a:lnTo>
                    <a:pt x="0" y="0"/>
                  </a:lnTo>
                  <a:lnTo>
                    <a:pt x="10" y="3"/>
                  </a:lnTo>
                  <a:lnTo>
                    <a:pt x="35" y="14"/>
                  </a:lnTo>
                  <a:lnTo>
                    <a:pt x="53" y="23"/>
                  </a:lnTo>
                  <a:lnTo>
                    <a:pt x="73" y="36"/>
                  </a:lnTo>
                  <a:lnTo>
                    <a:pt x="98" y="52"/>
                  </a:lnTo>
                  <a:lnTo>
                    <a:pt x="125" y="73"/>
                  </a:lnTo>
                  <a:lnTo>
                    <a:pt x="138" y="84"/>
                  </a:lnTo>
                  <a:lnTo>
                    <a:pt x="154" y="97"/>
                  </a:lnTo>
                  <a:lnTo>
                    <a:pt x="168" y="111"/>
                  </a:lnTo>
                  <a:lnTo>
                    <a:pt x="183" y="126"/>
                  </a:lnTo>
                  <a:lnTo>
                    <a:pt x="200" y="143"/>
                  </a:lnTo>
                  <a:lnTo>
                    <a:pt x="216" y="160"/>
                  </a:lnTo>
                  <a:lnTo>
                    <a:pt x="233" y="180"/>
                  </a:lnTo>
                  <a:lnTo>
                    <a:pt x="250" y="199"/>
                  </a:lnTo>
                  <a:lnTo>
                    <a:pt x="268" y="222"/>
                  </a:lnTo>
                  <a:lnTo>
                    <a:pt x="285" y="246"/>
                  </a:lnTo>
                  <a:lnTo>
                    <a:pt x="303" y="270"/>
                  </a:lnTo>
                  <a:lnTo>
                    <a:pt x="320" y="297"/>
                  </a:lnTo>
                  <a:lnTo>
                    <a:pt x="339" y="325"/>
                  </a:lnTo>
                  <a:lnTo>
                    <a:pt x="356" y="355"/>
                  </a:lnTo>
                  <a:lnTo>
                    <a:pt x="375" y="387"/>
                  </a:lnTo>
                  <a:lnTo>
                    <a:pt x="392" y="420"/>
                  </a:lnTo>
                  <a:lnTo>
                    <a:pt x="426" y="486"/>
                  </a:lnTo>
                  <a:lnTo>
                    <a:pt x="475" y="581"/>
                  </a:lnTo>
                  <a:lnTo>
                    <a:pt x="531" y="693"/>
                  </a:lnTo>
                  <a:lnTo>
                    <a:pt x="591" y="812"/>
                  </a:lnTo>
                  <a:lnTo>
                    <a:pt x="647" y="925"/>
                  </a:lnTo>
                  <a:lnTo>
                    <a:pt x="695" y="1020"/>
                  </a:lnTo>
                  <a:lnTo>
                    <a:pt x="728" y="1086"/>
                  </a:lnTo>
                  <a:lnTo>
                    <a:pt x="740" y="1111"/>
                  </a:lnTo>
                  <a:lnTo>
                    <a:pt x="725" y="1116"/>
                  </a:lnTo>
                  <a:lnTo>
                    <a:pt x="684" y="1131"/>
                  </a:lnTo>
                  <a:lnTo>
                    <a:pt x="658" y="1138"/>
                  </a:lnTo>
                  <a:lnTo>
                    <a:pt x="627" y="1146"/>
                  </a:lnTo>
                  <a:lnTo>
                    <a:pt x="595" y="1152"/>
                  </a:lnTo>
                  <a:lnTo>
                    <a:pt x="561" y="1158"/>
                  </a:lnTo>
                  <a:lnTo>
                    <a:pt x="545" y="1159"/>
                  </a:lnTo>
                  <a:lnTo>
                    <a:pt x="528" y="1160"/>
                  </a:lnTo>
                  <a:lnTo>
                    <a:pt x="511" y="1161"/>
                  </a:lnTo>
                  <a:lnTo>
                    <a:pt x="495" y="1160"/>
                  </a:lnTo>
                  <a:lnTo>
                    <a:pt x="480" y="1159"/>
                  </a:lnTo>
                  <a:lnTo>
                    <a:pt x="464" y="1157"/>
                  </a:lnTo>
                  <a:lnTo>
                    <a:pt x="450" y="1153"/>
                  </a:lnTo>
                  <a:lnTo>
                    <a:pt x="437" y="1149"/>
                  </a:lnTo>
                  <a:lnTo>
                    <a:pt x="424" y="1143"/>
                  </a:lnTo>
                  <a:lnTo>
                    <a:pt x="413" y="1136"/>
                  </a:lnTo>
                  <a:lnTo>
                    <a:pt x="403" y="1126"/>
                  </a:lnTo>
                  <a:lnTo>
                    <a:pt x="394" y="1116"/>
                  </a:lnTo>
                  <a:lnTo>
                    <a:pt x="387" y="1104"/>
                  </a:lnTo>
                  <a:lnTo>
                    <a:pt x="382" y="1090"/>
                  </a:lnTo>
                  <a:lnTo>
                    <a:pt x="378" y="1075"/>
                  </a:lnTo>
                  <a:lnTo>
                    <a:pt x="376" y="1056"/>
                  </a:lnTo>
                  <a:lnTo>
                    <a:pt x="375" y="1031"/>
                  </a:lnTo>
                  <a:lnTo>
                    <a:pt x="371" y="1000"/>
                  </a:lnTo>
                  <a:lnTo>
                    <a:pt x="367" y="965"/>
                  </a:lnTo>
                  <a:lnTo>
                    <a:pt x="360" y="926"/>
                  </a:lnTo>
                  <a:lnTo>
                    <a:pt x="346" y="838"/>
                  </a:lnTo>
                  <a:lnTo>
                    <a:pt x="327" y="740"/>
                  </a:lnTo>
                  <a:lnTo>
                    <a:pt x="307" y="638"/>
                  </a:lnTo>
                  <a:lnTo>
                    <a:pt x="284" y="534"/>
                  </a:lnTo>
                  <a:lnTo>
                    <a:pt x="263" y="432"/>
                  </a:lnTo>
                  <a:lnTo>
                    <a:pt x="241" y="337"/>
                  </a:lnTo>
                  <a:close/>
                </a:path>
              </a:pathLst>
            </a:custGeom>
            <a:solidFill>
              <a:srgbClr val="D76E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7" name="Freeform 89"/>
            <p:cNvSpPr>
              <a:spLocks/>
            </p:cNvSpPr>
            <p:nvPr/>
          </p:nvSpPr>
          <p:spPr bwMode="auto">
            <a:xfrm>
              <a:off x="2928" y="2513"/>
              <a:ext cx="63" cy="87"/>
            </a:xfrm>
            <a:custGeom>
              <a:avLst/>
              <a:gdLst/>
              <a:ahLst/>
              <a:cxnLst>
                <a:cxn ang="0">
                  <a:pos x="5" y="37"/>
                </a:cxn>
                <a:cxn ang="0">
                  <a:pos x="41" y="100"/>
                </a:cxn>
                <a:cxn ang="0">
                  <a:pos x="105" y="206"/>
                </a:cxn>
                <a:cxn ang="0">
                  <a:pos x="186" y="335"/>
                </a:cxn>
                <a:cxn ang="0">
                  <a:pos x="274" y="469"/>
                </a:cxn>
                <a:cxn ang="0">
                  <a:pos x="338" y="560"/>
                </a:cxn>
                <a:cxn ang="0">
                  <a:pos x="379" y="612"/>
                </a:cxn>
                <a:cxn ang="0">
                  <a:pos x="416" y="654"/>
                </a:cxn>
                <a:cxn ang="0">
                  <a:pos x="447" y="683"/>
                </a:cxn>
                <a:cxn ang="0">
                  <a:pos x="472" y="696"/>
                </a:cxn>
                <a:cxn ang="0">
                  <a:pos x="491" y="692"/>
                </a:cxn>
                <a:cxn ang="0">
                  <a:pos x="500" y="671"/>
                </a:cxn>
                <a:cxn ang="0">
                  <a:pos x="505" y="648"/>
                </a:cxn>
                <a:cxn ang="0">
                  <a:pos x="507" y="623"/>
                </a:cxn>
                <a:cxn ang="0">
                  <a:pos x="505" y="597"/>
                </a:cxn>
                <a:cxn ang="0">
                  <a:pos x="498" y="560"/>
                </a:cxn>
                <a:cxn ang="0">
                  <a:pos x="482" y="512"/>
                </a:cxn>
                <a:cxn ang="0">
                  <a:pos x="467" y="466"/>
                </a:cxn>
                <a:cxn ang="0">
                  <a:pos x="455" y="426"/>
                </a:cxn>
                <a:cxn ang="0">
                  <a:pos x="451" y="400"/>
                </a:cxn>
                <a:cxn ang="0">
                  <a:pos x="452" y="386"/>
                </a:cxn>
                <a:cxn ang="0">
                  <a:pos x="456" y="374"/>
                </a:cxn>
                <a:cxn ang="0">
                  <a:pos x="465" y="364"/>
                </a:cxn>
                <a:cxn ang="0">
                  <a:pos x="477" y="356"/>
                </a:cxn>
                <a:cxn ang="0">
                  <a:pos x="478" y="341"/>
                </a:cxn>
                <a:cxn ang="0">
                  <a:pos x="468" y="318"/>
                </a:cxn>
                <a:cxn ang="0">
                  <a:pos x="450" y="289"/>
                </a:cxn>
                <a:cxn ang="0">
                  <a:pos x="422" y="256"/>
                </a:cxn>
                <a:cxn ang="0">
                  <a:pos x="387" y="220"/>
                </a:cxn>
                <a:cxn ang="0">
                  <a:pos x="348" y="183"/>
                </a:cxn>
                <a:cxn ang="0">
                  <a:pos x="304" y="145"/>
                </a:cxn>
                <a:cxn ang="0">
                  <a:pos x="259" y="109"/>
                </a:cxn>
                <a:cxn ang="0">
                  <a:pos x="213" y="76"/>
                </a:cxn>
                <a:cxn ang="0">
                  <a:pos x="168" y="47"/>
                </a:cxn>
                <a:cxn ang="0">
                  <a:pos x="125" y="23"/>
                </a:cxn>
                <a:cxn ang="0">
                  <a:pos x="86" y="8"/>
                </a:cxn>
                <a:cxn ang="0">
                  <a:pos x="52" y="0"/>
                </a:cxn>
                <a:cxn ang="0">
                  <a:pos x="25" y="3"/>
                </a:cxn>
                <a:cxn ang="0">
                  <a:pos x="6" y="16"/>
                </a:cxn>
              </a:cxnLst>
              <a:rect l="0" t="0" r="r" b="b"/>
              <a:pathLst>
                <a:path w="507" h="697">
                  <a:moveTo>
                    <a:pt x="0" y="29"/>
                  </a:moveTo>
                  <a:lnTo>
                    <a:pt x="5" y="37"/>
                  </a:lnTo>
                  <a:lnTo>
                    <a:pt x="20" y="62"/>
                  </a:lnTo>
                  <a:lnTo>
                    <a:pt x="41" y="100"/>
                  </a:lnTo>
                  <a:lnTo>
                    <a:pt x="71" y="148"/>
                  </a:lnTo>
                  <a:lnTo>
                    <a:pt x="105" y="206"/>
                  </a:lnTo>
                  <a:lnTo>
                    <a:pt x="144" y="269"/>
                  </a:lnTo>
                  <a:lnTo>
                    <a:pt x="186" y="335"/>
                  </a:lnTo>
                  <a:lnTo>
                    <a:pt x="229" y="402"/>
                  </a:lnTo>
                  <a:lnTo>
                    <a:pt x="274" y="469"/>
                  </a:lnTo>
                  <a:lnTo>
                    <a:pt x="318" y="531"/>
                  </a:lnTo>
                  <a:lnTo>
                    <a:pt x="338" y="560"/>
                  </a:lnTo>
                  <a:lnTo>
                    <a:pt x="359" y="587"/>
                  </a:lnTo>
                  <a:lnTo>
                    <a:pt x="379" y="612"/>
                  </a:lnTo>
                  <a:lnTo>
                    <a:pt x="398" y="634"/>
                  </a:lnTo>
                  <a:lnTo>
                    <a:pt x="416" y="654"/>
                  </a:lnTo>
                  <a:lnTo>
                    <a:pt x="432" y="669"/>
                  </a:lnTo>
                  <a:lnTo>
                    <a:pt x="447" y="683"/>
                  </a:lnTo>
                  <a:lnTo>
                    <a:pt x="461" y="691"/>
                  </a:lnTo>
                  <a:lnTo>
                    <a:pt x="472" y="696"/>
                  </a:lnTo>
                  <a:lnTo>
                    <a:pt x="482" y="697"/>
                  </a:lnTo>
                  <a:lnTo>
                    <a:pt x="491" y="692"/>
                  </a:lnTo>
                  <a:lnTo>
                    <a:pt x="497" y="684"/>
                  </a:lnTo>
                  <a:lnTo>
                    <a:pt x="500" y="671"/>
                  </a:lnTo>
                  <a:lnTo>
                    <a:pt x="503" y="659"/>
                  </a:lnTo>
                  <a:lnTo>
                    <a:pt x="505" y="648"/>
                  </a:lnTo>
                  <a:lnTo>
                    <a:pt x="506" y="635"/>
                  </a:lnTo>
                  <a:lnTo>
                    <a:pt x="507" y="623"/>
                  </a:lnTo>
                  <a:lnTo>
                    <a:pt x="506" y="609"/>
                  </a:lnTo>
                  <a:lnTo>
                    <a:pt x="505" y="597"/>
                  </a:lnTo>
                  <a:lnTo>
                    <a:pt x="503" y="585"/>
                  </a:lnTo>
                  <a:lnTo>
                    <a:pt x="498" y="560"/>
                  </a:lnTo>
                  <a:lnTo>
                    <a:pt x="491" y="535"/>
                  </a:lnTo>
                  <a:lnTo>
                    <a:pt x="482" y="512"/>
                  </a:lnTo>
                  <a:lnTo>
                    <a:pt x="474" y="488"/>
                  </a:lnTo>
                  <a:lnTo>
                    <a:pt x="467" y="466"/>
                  </a:lnTo>
                  <a:lnTo>
                    <a:pt x="460" y="445"/>
                  </a:lnTo>
                  <a:lnTo>
                    <a:pt x="455" y="426"/>
                  </a:lnTo>
                  <a:lnTo>
                    <a:pt x="451" y="408"/>
                  </a:lnTo>
                  <a:lnTo>
                    <a:pt x="451" y="400"/>
                  </a:lnTo>
                  <a:lnTo>
                    <a:pt x="451" y="392"/>
                  </a:lnTo>
                  <a:lnTo>
                    <a:pt x="452" y="386"/>
                  </a:lnTo>
                  <a:lnTo>
                    <a:pt x="454" y="379"/>
                  </a:lnTo>
                  <a:lnTo>
                    <a:pt x="456" y="374"/>
                  </a:lnTo>
                  <a:lnTo>
                    <a:pt x="460" y="368"/>
                  </a:lnTo>
                  <a:lnTo>
                    <a:pt x="465" y="364"/>
                  </a:lnTo>
                  <a:lnTo>
                    <a:pt x="471" y="360"/>
                  </a:lnTo>
                  <a:lnTo>
                    <a:pt x="477" y="356"/>
                  </a:lnTo>
                  <a:lnTo>
                    <a:pt x="479" y="349"/>
                  </a:lnTo>
                  <a:lnTo>
                    <a:pt x="478" y="341"/>
                  </a:lnTo>
                  <a:lnTo>
                    <a:pt x="474" y="329"/>
                  </a:lnTo>
                  <a:lnTo>
                    <a:pt x="468" y="318"/>
                  </a:lnTo>
                  <a:lnTo>
                    <a:pt x="460" y="304"/>
                  </a:lnTo>
                  <a:lnTo>
                    <a:pt x="450" y="289"/>
                  </a:lnTo>
                  <a:lnTo>
                    <a:pt x="436" y="273"/>
                  </a:lnTo>
                  <a:lnTo>
                    <a:pt x="422" y="256"/>
                  </a:lnTo>
                  <a:lnTo>
                    <a:pt x="405" y="239"/>
                  </a:lnTo>
                  <a:lnTo>
                    <a:pt x="387" y="220"/>
                  </a:lnTo>
                  <a:lnTo>
                    <a:pt x="368" y="202"/>
                  </a:lnTo>
                  <a:lnTo>
                    <a:pt x="348" y="183"/>
                  </a:lnTo>
                  <a:lnTo>
                    <a:pt x="327" y="163"/>
                  </a:lnTo>
                  <a:lnTo>
                    <a:pt x="304" y="145"/>
                  </a:lnTo>
                  <a:lnTo>
                    <a:pt x="282" y="126"/>
                  </a:lnTo>
                  <a:lnTo>
                    <a:pt x="259" y="109"/>
                  </a:lnTo>
                  <a:lnTo>
                    <a:pt x="237" y="92"/>
                  </a:lnTo>
                  <a:lnTo>
                    <a:pt x="213" y="76"/>
                  </a:lnTo>
                  <a:lnTo>
                    <a:pt x="190" y="60"/>
                  </a:lnTo>
                  <a:lnTo>
                    <a:pt x="168" y="47"/>
                  </a:lnTo>
                  <a:lnTo>
                    <a:pt x="146" y="35"/>
                  </a:lnTo>
                  <a:lnTo>
                    <a:pt x="125" y="23"/>
                  </a:lnTo>
                  <a:lnTo>
                    <a:pt x="105" y="14"/>
                  </a:lnTo>
                  <a:lnTo>
                    <a:pt x="86" y="8"/>
                  </a:lnTo>
                  <a:lnTo>
                    <a:pt x="68" y="3"/>
                  </a:lnTo>
                  <a:lnTo>
                    <a:pt x="52" y="0"/>
                  </a:lnTo>
                  <a:lnTo>
                    <a:pt x="38" y="0"/>
                  </a:lnTo>
                  <a:lnTo>
                    <a:pt x="25" y="3"/>
                  </a:lnTo>
                  <a:lnTo>
                    <a:pt x="14" y="8"/>
                  </a:lnTo>
                  <a:lnTo>
                    <a:pt x="6" y="1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8" name="Freeform 90"/>
            <p:cNvSpPr>
              <a:spLocks/>
            </p:cNvSpPr>
            <p:nvPr/>
          </p:nvSpPr>
          <p:spPr bwMode="auto">
            <a:xfrm>
              <a:off x="2734" y="2351"/>
              <a:ext cx="201" cy="160"/>
            </a:xfrm>
            <a:custGeom>
              <a:avLst/>
              <a:gdLst/>
              <a:ahLst/>
              <a:cxnLst>
                <a:cxn ang="0">
                  <a:pos x="1569" y="1068"/>
                </a:cxn>
                <a:cxn ang="0">
                  <a:pos x="762" y="314"/>
                </a:cxn>
                <a:cxn ang="0">
                  <a:pos x="188" y="0"/>
                </a:cxn>
                <a:cxn ang="0">
                  <a:pos x="188" y="117"/>
                </a:cxn>
                <a:cxn ang="0">
                  <a:pos x="72" y="135"/>
                </a:cxn>
                <a:cxn ang="0">
                  <a:pos x="144" y="251"/>
                </a:cxn>
                <a:cxn ang="0">
                  <a:pos x="9" y="278"/>
                </a:cxn>
                <a:cxn ang="0">
                  <a:pos x="72" y="404"/>
                </a:cxn>
                <a:cxn ang="0">
                  <a:pos x="0" y="440"/>
                </a:cxn>
                <a:cxn ang="0">
                  <a:pos x="430" y="843"/>
                </a:cxn>
                <a:cxn ang="0">
                  <a:pos x="440" y="849"/>
                </a:cxn>
                <a:cxn ang="0">
                  <a:pos x="470" y="863"/>
                </a:cxn>
                <a:cxn ang="0">
                  <a:pos x="515" y="885"/>
                </a:cxn>
                <a:cxn ang="0">
                  <a:pos x="576" y="913"/>
                </a:cxn>
                <a:cxn ang="0">
                  <a:pos x="647" y="947"/>
                </a:cxn>
                <a:cxn ang="0">
                  <a:pos x="728" y="986"/>
                </a:cxn>
                <a:cxn ang="0">
                  <a:pos x="816" y="1026"/>
                </a:cxn>
                <a:cxn ang="0">
                  <a:pos x="908" y="1067"/>
                </a:cxn>
                <a:cxn ang="0">
                  <a:pos x="1003" y="1108"/>
                </a:cxn>
                <a:cxn ang="0">
                  <a:pos x="1096" y="1148"/>
                </a:cxn>
                <a:cxn ang="0">
                  <a:pos x="1187" y="1185"/>
                </a:cxn>
                <a:cxn ang="0">
                  <a:pos x="1273" y="1218"/>
                </a:cxn>
                <a:cxn ang="0">
                  <a:pos x="1313" y="1233"/>
                </a:cxn>
                <a:cxn ang="0">
                  <a:pos x="1350" y="1246"/>
                </a:cxn>
                <a:cxn ang="0">
                  <a:pos x="1386" y="1257"/>
                </a:cxn>
                <a:cxn ang="0">
                  <a:pos x="1418" y="1267"/>
                </a:cxn>
                <a:cxn ang="0">
                  <a:pos x="1448" y="1275"/>
                </a:cxn>
                <a:cxn ang="0">
                  <a:pos x="1474" y="1280"/>
                </a:cxn>
                <a:cxn ang="0">
                  <a:pos x="1497" y="1283"/>
                </a:cxn>
                <a:cxn ang="0">
                  <a:pos x="1514" y="1283"/>
                </a:cxn>
                <a:cxn ang="0">
                  <a:pos x="1529" y="1282"/>
                </a:cxn>
                <a:cxn ang="0">
                  <a:pos x="1543" y="1279"/>
                </a:cxn>
                <a:cxn ang="0">
                  <a:pos x="1555" y="1276"/>
                </a:cxn>
                <a:cxn ang="0">
                  <a:pos x="1565" y="1272"/>
                </a:cxn>
                <a:cxn ang="0">
                  <a:pos x="1575" y="1267"/>
                </a:cxn>
                <a:cxn ang="0">
                  <a:pos x="1582" y="1261"/>
                </a:cxn>
                <a:cxn ang="0">
                  <a:pos x="1589" y="1253"/>
                </a:cxn>
                <a:cxn ang="0">
                  <a:pos x="1594" y="1246"/>
                </a:cxn>
                <a:cxn ang="0">
                  <a:pos x="1598" y="1238"/>
                </a:cxn>
                <a:cxn ang="0">
                  <a:pos x="1603" y="1230"/>
                </a:cxn>
                <a:cxn ang="0">
                  <a:pos x="1605" y="1220"/>
                </a:cxn>
                <a:cxn ang="0">
                  <a:pos x="1606" y="1211"/>
                </a:cxn>
                <a:cxn ang="0">
                  <a:pos x="1607" y="1202"/>
                </a:cxn>
                <a:cxn ang="0">
                  <a:pos x="1607" y="1192"/>
                </a:cxn>
                <a:cxn ang="0">
                  <a:pos x="1607" y="1182"/>
                </a:cxn>
                <a:cxn ang="0">
                  <a:pos x="1605" y="1172"/>
                </a:cxn>
                <a:cxn ang="0">
                  <a:pos x="1601" y="1152"/>
                </a:cxn>
                <a:cxn ang="0">
                  <a:pos x="1596" y="1134"/>
                </a:cxn>
                <a:cxn ang="0">
                  <a:pos x="1590" y="1116"/>
                </a:cxn>
                <a:cxn ang="0">
                  <a:pos x="1584" y="1100"/>
                </a:cxn>
                <a:cxn ang="0">
                  <a:pos x="1573" y="1077"/>
                </a:cxn>
                <a:cxn ang="0">
                  <a:pos x="1569" y="1068"/>
                </a:cxn>
              </a:cxnLst>
              <a:rect l="0" t="0" r="r" b="b"/>
              <a:pathLst>
                <a:path w="1607" h="1283">
                  <a:moveTo>
                    <a:pt x="1569" y="1068"/>
                  </a:moveTo>
                  <a:lnTo>
                    <a:pt x="762" y="314"/>
                  </a:lnTo>
                  <a:lnTo>
                    <a:pt x="188" y="0"/>
                  </a:lnTo>
                  <a:lnTo>
                    <a:pt x="188" y="117"/>
                  </a:lnTo>
                  <a:lnTo>
                    <a:pt x="72" y="135"/>
                  </a:lnTo>
                  <a:lnTo>
                    <a:pt x="144" y="251"/>
                  </a:lnTo>
                  <a:lnTo>
                    <a:pt x="9" y="278"/>
                  </a:lnTo>
                  <a:lnTo>
                    <a:pt x="72" y="404"/>
                  </a:lnTo>
                  <a:lnTo>
                    <a:pt x="0" y="440"/>
                  </a:lnTo>
                  <a:lnTo>
                    <a:pt x="430" y="843"/>
                  </a:lnTo>
                  <a:lnTo>
                    <a:pt x="440" y="849"/>
                  </a:lnTo>
                  <a:lnTo>
                    <a:pt x="470" y="863"/>
                  </a:lnTo>
                  <a:lnTo>
                    <a:pt x="515" y="885"/>
                  </a:lnTo>
                  <a:lnTo>
                    <a:pt x="576" y="913"/>
                  </a:lnTo>
                  <a:lnTo>
                    <a:pt x="647" y="947"/>
                  </a:lnTo>
                  <a:lnTo>
                    <a:pt x="728" y="986"/>
                  </a:lnTo>
                  <a:lnTo>
                    <a:pt x="816" y="1026"/>
                  </a:lnTo>
                  <a:lnTo>
                    <a:pt x="908" y="1067"/>
                  </a:lnTo>
                  <a:lnTo>
                    <a:pt x="1003" y="1108"/>
                  </a:lnTo>
                  <a:lnTo>
                    <a:pt x="1096" y="1148"/>
                  </a:lnTo>
                  <a:lnTo>
                    <a:pt x="1187" y="1185"/>
                  </a:lnTo>
                  <a:lnTo>
                    <a:pt x="1273" y="1218"/>
                  </a:lnTo>
                  <a:lnTo>
                    <a:pt x="1313" y="1233"/>
                  </a:lnTo>
                  <a:lnTo>
                    <a:pt x="1350" y="1246"/>
                  </a:lnTo>
                  <a:lnTo>
                    <a:pt x="1386" y="1257"/>
                  </a:lnTo>
                  <a:lnTo>
                    <a:pt x="1418" y="1267"/>
                  </a:lnTo>
                  <a:lnTo>
                    <a:pt x="1448" y="1275"/>
                  </a:lnTo>
                  <a:lnTo>
                    <a:pt x="1474" y="1280"/>
                  </a:lnTo>
                  <a:lnTo>
                    <a:pt x="1497" y="1283"/>
                  </a:lnTo>
                  <a:lnTo>
                    <a:pt x="1514" y="1283"/>
                  </a:lnTo>
                  <a:lnTo>
                    <a:pt x="1529" y="1282"/>
                  </a:lnTo>
                  <a:lnTo>
                    <a:pt x="1543" y="1279"/>
                  </a:lnTo>
                  <a:lnTo>
                    <a:pt x="1555" y="1276"/>
                  </a:lnTo>
                  <a:lnTo>
                    <a:pt x="1565" y="1272"/>
                  </a:lnTo>
                  <a:lnTo>
                    <a:pt x="1575" y="1267"/>
                  </a:lnTo>
                  <a:lnTo>
                    <a:pt x="1582" y="1261"/>
                  </a:lnTo>
                  <a:lnTo>
                    <a:pt x="1589" y="1253"/>
                  </a:lnTo>
                  <a:lnTo>
                    <a:pt x="1594" y="1246"/>
                  </a:lnTo>
                  <a:lnTo>
                    <a:pt x="1598" y="1238"/>
                  </a:lnTo>
                  <a:lnTo>
                    <a:pt x="1603" y="1230"/>
                  </a:lnTo>
                  <a:lnTo>
                    <a:pt x="1605" y="1220"/>
                  </a:lnTo>
                  <a:lnTo>
                    <a:pt x="1606" y="1211"/>
                  </a:lnTo>
                  <a:lnTo>
                    <a:pt x="1607" y="1202"/>
                  </a:lnTo>
                  <a:lnTo>
                    <a:pt x="1607" y="1192"/>
                  </a:lnTo>
                  <a:lnTo>
                    <a:pt x="1607" y="1182"/>
                  </a:lnTo>
                  <a:lnTo>
                    <a:pt x="1605" y="1172"/>
                  </a:lnTo>
                  <a:lnTo>
                    <a:pt x="1601" y="1152"/>
                  </a:lnTo>
                  <a:lnTo>
                    <a:pt x="1596" y="1134"/>
                  </a:lnTo>
                  <a:lnTo>
                    <a:pt x="1590" y="1116"/>
                  </a:lnTo>
                  <a:lnTo>
                    <a:pt x="1584" y="1100"/>
                  </a:lnTo>
                  <a:lnTo>
                    <a:pt x="1573" y="1077"/>
                  </a:lnTo>
                  <a:lnTo>
                    <a:pt x="1569" y="1068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9" name="Freeform 91"/>
            <p:cNvSpPr>
              <a:spLocks/>
            </p:cNvSpPr>
            <p:nvPr/>
          </p:nvSpPr>
          <p:spPr bwMode="auto">
            <a:xfrm>
              <a:off x="2780" y="2405"/>
              <a:ext cx="144" cy="98"/>
            </a:xfrm>
            <a:custGeom>
              <a:avLst/>
              <a:gdLst/>
              <a:ahLst/>
              <a:cxnLst>
                <a:cxn ang="0">
                  <a:pos x="446" y="65"/>
                </a:cxn>
                <a:cxn ang="0">
                  <a:pos x="316" y="33"/>
                </a:cxn>
                <a:cxn ang="0">
                  <a:pos x="225" y="15"/>
                </a:cxn>
                <a:cxn ang="0">
                  <a:pos x="162" y="6"/>
                </a:cxn>
                <a:cxn ang="0">
                  <a:pos x="121" y="1"/>
                </a:cxn>
                <a:cxn ang="0">
                  <a:pos x="86" y="0"/>
                </a:cxn>
                <a:cxn ang="0">
                  <a:pos x="56" y="4"/>
                </a:cxn>
                <a:cxn ang="0">
                  <a:pos x="31" y="11"/>
                </a:cxn>
                <a:cxn ang="0">
                  <a:pos x="12" y="22"/>
                </a:cxn>
                <a:cxn ang="0">
                  <a:pos x="2" y="39"/>
                </a:cxn>
                <a:cxn ang="0">
                  <a:pos x="0" y="60"/>
                </a:cxn>
                <a:cxn ang="0">
                  <a:pos x="7" y="87"/>
                </a:cxn>
                <a:cxn ang="0">
                  <a:pos x="20" y="118"/>
                </a:cxn>
                <a:cxn ang="0">
                  <a:pos x="36" y="151"/>
                </a:cxn>
                <a:cxn ang="0">
                  <a:pos x="57" y="184"/>
                </a:cxn>
                <a:cxn ang="0">
                  <a:pos x="93" y="236"/>
                </a:cxn>
                <a:cxn ang="0">
                  <a:pos x="147" y="305"/>
                </a:cxn>
                <a:cxn ang="0">
                  <a:pos x="227" y="399"/>
                </a:cxn>
                <a:cxn ang="0">
                  <a:pos x="305" y="480"/>
                </a:cxn>
                <a:cxn ang="0">
                  <a:pos x="324" y="497"/>
                </a:cxn>
                <a:cxn ang="0">
                  <a:pos x="386" y="526"/>
                </a:cxn>
                <a:cxn ang="0">
                  <a:pos x="493" y="574"/>
                </a:cxn>
                <a:cxn ang="0">
                  <a:pos x="629" y="633"/>
                </a:cxn>
                <a:cxn ang="0">
                  <a:pos x="777" y="693"/>
                </a:cxn>
                <a:cxn ang="0">
                  <a:pos x="886" y="732"/>
                </a:cxn>
                <a:cxn ang="0">
                  <a:pos x="954" y="753"/>
                </a:cxn>
                <a:cxn ang="0">
                  <a:pos x="1014" y="770"/>
                </a:cxn>
                <a:cxn ang="0">
                  <a:pos x="1068" y="780"/>
                </a:cxn>
                <a:cxn ang="0">
                  <a:pos x="1110" y="783"/>
                </a:cxn>
                <a:cxn ang="0">
                  <a:pos x="1140" y="777"/>
                </a:cxn>
                <a:cxn ang="0">
                  <a:pos x="1130" y="742"/>
                </a:cxn>
                <a:cxn ang="0">
                  <a:pos x="1037" y="618"/>
                </a:cxn>
                <a:cxn ang="0">
                  <a:pos x="947" y="503"/>
                </a:cxn>
                <a:cxn ang="0">
                  <a:pos x="846" y="377"/>
                </a:cxn>
                <a:cxn ang="0">
                  <a:pos x="766" y="287"/>
                </a:cxn>
                <a:cxn ang="0">
                  <a:pos x="715" y="231"/>
                </a:cxn>
                <a:cxn ang="0">
                  <a:pos x="665" y="182"/>
                </a:cxn>
                <a:cxn ang="0">
                  <a:pos x="617" y="141"/>
                </a:cxn>
                <a:cxn ang="0">
                  <a:pos x="574" y="109"/>
                </a:cxn>
                <a:cxn ang="0">
                  <a:pos x="536" y="88"/>
                </a:cxn>
              </a:cxnLst>
              <a:rect l="0" t="0" r="r" b="b"/>
              <a:pathLst>
                <a:path w="1149" h="783">
                  <a:moveTo>
                    <a:pt x="519" y="83"/>
                  </a:moveTo>
                  <a:lnTo>
                    <a:pt x="446" y="65"/>
                  </a:lnTo>
                  <a:lnTo>
                    <a:pt x="361" y="45"/>
                  </a:lnTo>
                  <a:lnTo>
                    <a:pt x="316" y="33"/>
                  </a:lnTo>
                  <a:lnTo>
                    <a:pt x="271" y="24"/>
                  </a:lnTo>
                  <a:lnTo>
                    <a:pt x="225" y="15"/>
                  </a:lnTo>
                  <a:lnTo>
                    <a:pt x="182" y="8"/>
                  </a:lnTo>
                  <a:lnTo>
                    <a:pt x="162" y="6"/>
                  </a:lnTo>
                  <a:lnTo>
                    <a:pt x="141" y="4"/>
                  </a:lnTo>
                  <a:lnTo>
                    <a:pt x="121" y="1"/>
                  </a:lnTo>
                  <a:lnTo>
                    <a:pt x="103" y="0"/>
                  </a:lnTo>
                  <a:lnTo>
                    <a:pt x="86" y="0"/>
                  </a:lnTo>
                  <a:lnTo>
                    <a:pt x="70" y="1"/>
                  </a:lnTo>
                  <a:lnTo>
                    <a:pt x="56" y="4"/>
                  </a:lnTo>
                  <a:lnTo>
                    <a:pt x="42" y="7"/>
                  </a:lnTo>
                  <a:lnTo>
                    <a:pt x="31" y="11"/>
                  </a:lnTo>
                  <a:lnTo>
                    <a:pt x="21" y="16"/>
                  </a:lnTo>
                  <a:lnTo>
                    <a:pt x="12" y="22"/>
                  </a:lnTo>
                  <a:lnTo>
                    <a:pt x="6" y="29"/>
                  </a:lnTo>
                  <a:lnTo>
                    <a:pt x="2" y="39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2" y="74"/>
                  </a:lnTo>
                  <a:lnTo>
                    <a:pt x="7" y="87"/>
                  </a:lnTo>
                  <a:lnTo>
                    <a:pt x="12" y="102"/>
                  </a:lnTo>
                  <a:lnTo>
                    <a:pt x="20" y="118"/>
                  </a:lnTo>
                  <a:lnTo>
                    <a:pt x="28" y="134"/>
                  </a:lnTo>
                  <a:lnTo>
                    <a:pt x="36" y="151"/>
                  </a:lnTo>
                  <a:lnTo>
                    <a:pt x="46" y="167"/>
                  </a:lnTo>
                  <a:lnTo>
                    <a:pt x="57" y="184"/>
                  </a:lnTo>
                  <a:lnTo>
                    <a:pt x="68" y="201"/>
                  </a:lnTo>
                  <a:lnTo>
                    <a:pt x="93" y="236"/>
                  </a:lnTo>
                  <a:lnTo>
                    <a:pt x="119" y="271"/>
                  </a:lnTo>
                  <a:lnTo>
                    <a:pt x="147" y="305"/>
                  </a:lnTo>
                  <a:lnTo>
                    <a:pt x="174" y="338"/>
                  </a:lnTo>
                  <a:lnTo>
                    <a:pt x="227" y="399"/>
                  </a:lnTo>
                  <a:lnTo>
                    <a:pt x="273" y="447"/>
                  </a:lnTo>
                  <a:lnTo>
                    <a:pt x="305" y="480"/>
                  </a:lnTo>
                  <a:lnTo>
                    <a:pt x="316" y="493"/>
                  </a:lnTo>
                  <a:lnTo>
                    <a:pt x="324" y="497"/>
                  </a:lnTo>
                  <a:lnTo>
                    <a:pt x="349" y="508"/>
                  </a:lnTo>
                  <a:lnTo>
                    <a:pt x="386" y="526"/>
                  </a:lnTo>
                  <a:lnTo>
                    <a:pt x="435" y="547"/>
                  </a:lnTo>
                  <a:lnTo>
                    <a:pt x="493" y="574"/>
                  </a:lnTo>
                  <a:lnTo>
                    <a:pt x="559" y="603"/>
                  </a:lnTo>
                  <a:lnTo>
                    <a:pt x="629" y="633"/>
                  </a:lnTo>
                  <a:lnTo>
                    <a:pt x="703" y="663"/>
                  </a:lnTo>
                  <a:lnTo>
                    <a:pt x="777" y="693"/>
                  </a:lnTo>
                  <a:lnTo>
                    <a:pt x="850" y="719"/>
                  </a:lnTo>
                  <a:lnTo>
                    <a:pt x="886" y="732"/>
                  </a:lnTo>
                  <a:lnTo>
                    <a:pt x="920" y="743"/>
                  </a:lnTo>
                  <a:lnTo>
                    <a:pt x="954" y="753"/>
                  </a:lnTo>
                  <a:lnTo>
                    <a:pt x="984" y="763"/>
                  </a:lnTo>
                  <a:lnTo>
                    <a:pt x="1014" y="770"/>
                  </a:lnTo>
                  <a:lnTo>
                    <a:pt x="1042" y="776"/>
                  </a:lnTo>
                  <a:lnTo>
                    <a:pt x="1068" y="780"/>
                  </a:lnTo>
                  <a:lnTo>
                    <a:pt x="1090" y="782"/>
                  </a:lnTo>
                  <a:lnTo>
                    <a:pt x="1110" y="783"/>
                  </a:lnTo>
                  <a:lnTo>
                    <a:pt x="1126" y="781"/>
                  </a:lnTo>
                  <a:lnTo>
                    <a:pt x="1140" y="777"/>
                  </a:lnTo>
                  <a:lnTo>
                    <a:pt x="1149" y="771"/>
                  </a:lnTo>
                  <a:lnTo>
                    <a:pt x="1130" y="742"/>
                  </a:lnTo>
                  <a:lnTo>
                    <a:pt x="1075" y="668"/>
                  </a:lnTo>
                  <a:lnTo>
                    <a:pt x="1037" y="618"/>
                  </a:lnTo>
                  <a:lnTo>
                    <a:pt x="995" y="563"/>
                  </a:lnTo>
                  <a:lnTo>
                    <a:pt x="947" y="503"/>
                  </a:lnTo>
                  <a:lnTo>
                    <a:pt x="898" y="440"/>
                  </a:lnTo>
                  <a:lnTo>
                    <a:pt x="846" y="377"/>
                  </a:lnTo>
                  <a:lnTo>
                    <a:pt x="793" y="317"/>
                  </a:lnTo>
                  <a:lnTo>
                    <a:pt x="766" y="287"/>
                  </a:lnTo>
                  <a:lnTo>
                    <a:pt x="741" y="259"/>
                  </a:lnTo>
                  <a:lnTo>
                    <a:pt x="715" y="231"/>
                  </a:lnTo>
                  <a:lnTo>
                    <a:pt x="689" y="205"/>
                  </a:lnTo>
                  <a:lnTo>
                    <a:pt x="665" y="182"/>
                  </a:lnTo>
                  <a:lnTo>
                    <a:pt x="640" y="160"/>
                  </a:lnTo>
                  <a:lnTo>
                    <a:pt x="617" y="141"/>
                  </a:lnTo>
                  <a:lnTo>
                    <a:pt x="595" y="123"/>
                  </a:lnTo>
                  <a:lnTo>
                    <a:pt x="574" y="109"/>
                  </a:lnTo>
                  <a:lnTo>
                    <a:pt x="554" y="96"/>
                  </a:lnTo>
                  <a:lnTo>
                    <a:pt x="536" y="88"/>
                  </a:lnTo>
                  <a:lnTo>
                    <a:pt x="519" y="83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0" name="Freeform 92"/>
            <p:cNvSpPr>
              <a:spLocks/>
            </p:cNvSpPr>
            <p:nvPr/>
          </p:nvSpPr>
          <p:spPr bwMode="auto">
            <a:xfrm>
              <a:off x="2809" y="2452"/>
              <a:ext cx="79" cy="40"/>
            </a:xfrm>
            <a:custGeom>
              <a:avLst/>
              <a:gdLst/>
              <a:ahLst/>
              <a:cxnLst>
                <a:cxn ang="0">
                  <a:pos x="304" y="19"/>
                </a:cxn>
                <a:cxn ang="0">
                  <a:pos x="203" y="13"/>
                </a:cxn>
                <a:cxn ang="0">
                  <a:pos x="128" y="9"/>
                </a:cxn>
                <a:cxn ang="0">
                  <a:pos x="74" y="6"/>
                </a:cxn>
                <a:cxn ang="0">
                  <a:pos x="38" y="3"/>
                </a:cxn>
                <a:cxn ang="0">
                  <a:pos x="15" y="1"/>
                </a:cxn>
                <a:cxn ang="0">
                  <a:pos x="4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2"/>
                </a:cxn>
                <a:cxn ang="0">
                  <a:pos x="28" y="43"/>
                </a:cxn>
                <a:cxn ang="0">
                  <a:pos x="47" y="63"/>
                </a:cxn>
                <a:cxn ang="0">
                  <a:pos x="69" y="86"/>
                </a:cxn>
                <a:cxn ang="0">
                  <a:pos x="82" y="98"/>
                </a:cxn>
                <a:cxn ang="0">
                  <a:pos x="96" y="112"/>
                </a:cxn>
                <a:cxn ang="0">
                  <a:pos x="112" y="124"/>
                </a:cxn>
                <a:cxn ang="0">
                  <a:pos x="128" y="137"/>
                </a:cxn>
                <a:cxn ang="0">
                  <a:pos x="146" y="151"/>
                </a:cxn>
                <a:cxn ang="0">
                  <a:pos x="165" y="165"/>
                </a:cxn>
                <a:cxn ang="0">
                  <a:pos x="187" y="179"/>
                </a:cxn>
                <a:cxn ang="0">
                  <a:pos x="208" y="192"/>
                </a:cxn>
                <a:cxn ang="0">
                  <a:pos x="232" y="205"/>
                </a:cxn>
                <a:cxn ang="0">
                  <a:pos x="258" y="219"/>
                </a:cxn>
                <a:cxn ang="0">
                  <a:pos x="285" y="231"/>
                </a:cxn>
                <a:cxn ang="0">
                  <a:pos x="313" y="243"/>
                </a:cxn>
                <a:cxn ang="0">
                  <a:pos x="343" y="255"/>
                </a:cxn>
                <a:cxn ang="0">
                  <a:pos x="374" y="266"/>
                </a:cxn>
                <a:cxn ang="0">
                  <a:pos x="408" y="276"/>
                </a:cxn>
                <a:cxn ang="0">
                  <a:pos x="443" y="286"/>
                </a:cxn>
                <a:cxn ang="0">
                  <a:pos x="479" y="295"/>
                </a:cxn>
                <a:cxn ang="0">
                  <a:pos x="518" y="302"/>
                </a:cxn>
                <a:cxn ang="0">
                  <a:pos x="558" y="309"/>
                </a:cxn>
                <a:cxn ang="0">
                  <a:pos x="599" y="315"/>
                </a:cxn>
                <a:cxn ang="0">
                  <a:pos x="626" y="324"/>
                </a:cxn>
                <a:cxn ang="0">
                  <a:pos x="625" y="311"/>
                </a:cxn>
                <a:cxn ang="0">
                  <a:pos x="619" y="278"/>
                </a:cxn>
                <a:cxn ang="0">
                  <a:pos x="613" y="257"/>
                </a:cxn>
                <a:cxn ang="0">
                  <a:pos x="604" y="232"/>
                </a:cxn>
                <a:cxn ang="0">
                  <a:pos x="599" y="219"/>
                </a:cxn>
                <a:cxn ang="0">
                  <a:pos x="594" y="205"/>
                </a:cxn>
                <a:cxn ang="0">
                  <a:pos x="587" y="192"/>
                </a:cxn>
                <a:cxn ang="0">
                  <a:pos x="580" y="178"/>
                </a:cxn>
                <a:cxn ang="0">
                  <a:pos x="570" y="164"/>
                </a:cxn>
                <a:cxn ang="0">
                  <a:pos x="561" y="151"/>
                </a:cxn>
                <a:cxn ang="0">
                  <a:pos x="551" y="136"/>
                </a:cxn>
                <a:cxn ang="0">
                  <a:pos x="540" y="123"/>
                </a:cxn>
                <a:cxn ang="0">
                  <a:pos x="527" y="111"/>
                </a:cxn>
                <a:cxn ang="0">
                  <a:pos x="514" y="97"/>
                </a:cxn>
                <a:cxn ang="0">
                  <a:pos x="498" y="86"/>
                </a:cxn>
                <a:cxn ang="0">
                  <a:pos x="483" y="74"/>
                </a:cxn>
                <a:cxn ang="0">
                  <a:pos x="466" y="63"/>
                </a:cxn>
                <a:cxn ang="0">
                  <a:pos x="447" y="54"/>
                </a:cxn>
                <a:cxn ang="0">
                  <a:pos x="426" y="45"/>
                </a:cxn>
                <a:cxn ang="0">
                  <a:pos x="405" y="37"/>
                </a:cxn>
                <a:cxn ang="0">
                  <a:pos x="382" y="30"/>
                </a:cxn>
                <a:cxn ang="0">
                  <a:pos x="358" y="25"/>
                </a:cxn>
                <a:cxn ang="0">
                  <a:pos x="332" y="21"/>
                </a:cxn>
                <a:cxn ang="0">
                  <a:pos x="304" y="19"/>
                </a:cxn>
              </a:cxnLst>
              <a:rect l="0" t="0" r="r" b="b"/>
              <a:pathLst>
                <a:path w="626" h="324">
                  <a:moveTo>
                    <a:pt x="304" y="19"/>
                  </a:moveTo>
                  <a:lnTo>
                    <a:pt x="203" y="13"/>
                  </a:lnTo>
                  <a:lnTo>
                    <a:pt x="128" y="9"/>
                  </a:lnTo>
                  <a:lnTo>
                    <a:pt x="74" y="6"/>
                  </a:lnTo>
                  <a:lnTo>
                    <a:pt x="38" y="3"/>
                  </a:lnTo>
                  <a:lnTo>
                    <a:pt x="15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2"/>
                  </a:lnTo>
                  <a:lnTo>
                    <a:pt x="28" y="43"/>
                  </a:lnTo>
                  <a:lnTo>
                    <a:pt x="47" y="63"/>
                  </a:lnTo>
                  <a:lnTo>
                    <a:pt x="69" y="86"/>
                  </a:lnTo>
                  <a:lnTo>
                    <a:pt x="82" y="98"/>
                  </a:lnTo>
                  <a:lnTo>
                    <a:pt x="96" y="112"/>
                  </a:lnTo>
                  <a:lnTo>
                    <a:pt x="112" y="124"/>
                  </a:lnTo>
                  <a:lnTo>
                    <a:pt x="128" y="137"/>
                  </a:lnTo>
                  <a:lnTo>
                    <a:pt x="146" y="151"/>
                  </a:lnTo>
                  <a:lnTo>
                    <a:pt x="165" y="165"/>
                  </a:lnTo>
                  <a:lnTo>
                    <a:pt x="187" y="179"/>
                  </a:lnTo>
                  <a:lnTo>
                    <a:pt x="208" y="192"/>
                  </a:lnTo>
                  <a:lnTo>
                    <a:pt x="232" y="205"/>
                  </a:lnTo>
                  <a:lnTo>
                    <a:pt x="258" y="219"/>
                  </a:lnTo>
                  <a:lnTo>
                    <a:pt x="285" y="231"/>
                  </a:lnTo>
                  <a:lnTo>
                    <a:pt x="313" y="243"/>
                  </a:lnTo>
                  <a:lnTo>
                    <a:pt x="343" y="255"/>
                  </a:lnTo>
                  <a:lnTo>
                    <a:pt x="374" y="266"/>
                  </a:lnTo>
                  <a:lnTo>
                    <a:pt x="408" y="276"/>
                  </a:lnTo>
                  <a:lnTo>
                    <a:pt x="443" y="286"/>
                  </a:lnTo>
                  <a:lnTo>
                    <a:pt x="479" y="295"/>
                  </a:lnTo>
                  <a:lnTo>
                    <a:pt x="518" y="302"/>
                  </a:lnTo>
                  <a:lnTo>
                    <a:pt x="558" y="309"/>
                  </a:lnTo>
                  <a:lnTo>
                    <a:pt x="599" y="315"/>
                  </a:lnTo>
                  <a:lnTo>
                    <a:pt x="626" y="324"/>
                  </a:lnTo>
                  <a:lnTo>
                    <a:pt x="625" y="311"/>
                  </a:lnTo>
                  <a:lnTo>
                    <a:pt x="619" y="278"/>
                  </a:lnTo>
                  <a:lnTo>
                    <a:pt x="613" y="257"/>
                  </a:lnTo>
                  <a:lnTo>
                    <a:pt x="604" y="232"/>
                  </a:lnTo>
                  <a:lnTo>
                    <a:pt x="599" y="219"/>
                  </a:lnTo>
                  <a:lnTo>
                    <a:pt x="594" y="205"/>
                  </a:lnTo>
                  <a:lnTo>
                    <a:pt x="587" y="192"/>
                  </a:lnTo>
                  <a:lnTo>
                    <a:pt x="580" y="178"/>
                  </a:lnTo>
                  <a:lnTo>
                    <a:pt x="570" y="164"/>
                  </a:lnTo>
                  <a:lnTo>
                    <a:pt x="561" y="151"/>
                  </a:lnTo>
                  <a:lnTo>
                    <a:pt x="551" y="136"/>
                  </a:lnTo>
                  <a:lnTo>
                    <a:pt x="540" y="123"/>
                  </a:lnTo>
                  <a:lnTo>
                    <a:pt x="527" y="111"/>
                  </a:lnTo>
                  <a:lnTo>
                    <a:pt x="514" y="97"/>
                  </a:lnTo>
                  <a:lnTo>
                    <a:pt x="498" y="86"/>
                  </a:lnTo>
                  <a:lnTo>
                    <a:pt x="483" y="74"/>
                  </a:lnTo>
                  <a:lnTo>
                    <a:pt x="466" y="63"/>
                  </a:lnTo>
                  <a:lnTo>
                    <a:pt x="447" y="54"/>
                  </a:lnTo>
                  <a:lnTo>
                    <a:pt x="426" y="45"/>
                  </a:lnTo>
                  <a:lnTo>
                    <a:pt x="405" y="37"/>
                  </a:lnTo>
                  <a:lnTo>
                    <a:pt x="382" y="30"/>
                  </a:lnTo>
                  <a:lnTo>
                    <a:pt x="358" y="25"/>
                  </a:lnTo>
                  <a:lnTo>
                    <a:pt x="332" y="21"/>
                  </a:lnTo>
                  <a:lnTo>
                    <a:pt x="304" y="19"/>
                  </a:lnTo>
                  <a:close/>
                </a:path>
              </a:pathLst>
            </a:custGeom>
            <a:solidFill>
              <a:srgbClr val="AF38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1" name="Freeform 93"/>
            <p:cNvSpPr>
              <a:spLocks/>
            </p:cNvSpPr>
            <p:nvPr/>
          </p:nvSpPr>
          <p:spPr bwMode="auto">
            <a:xfrm>
              <a:off x="2824" y="2460"/>
              <a:ext cx="41" cy="21"/>
            </a:xfrm>
            <a:custGeom>
              <a:avLst/>
              <a:gdLst/>
              <a:ahLst/>
              <a:cxnLst>
                <a:cxn ang="0">
                  <a:pos x="167" y="28"/>
                </a:cxn>
                <a:cxn ang="0">
                  <a:pos x="135" y="17"/>
                </a:cxn>
                <a:cxn ang="0">
                  <a:pos x="104" y="9"/>
                </a:cxn>
                <a:cxn ang="0">
                  <a:pos x="76" y="3"/>
                </a:cxn>
                <a:cxn ang="0">
                  <a:pos x="51" y="0"/>
                </a:cxn>
                <a:cxn ang="0">
                  <a:pos x="31" y="1"/>
                </a:cxn>
                <a:cxn ang="0">
                  <a:pos x="15" y="5"/>
                </a:cxn>
                <a:cxn ang="0">
                  <a:pos x="4" y="12"/>
                </a:cxn>
                <a:cxn ang="0">
                  <a:pos x="0" y="22"/>
                </a:cxn>
                <a:cxn ang="0">
                  <a:pos x="2" y="34"/>
                </a:cxn>
                <a:cxn ang="0">
                  <a:pos x="11" y="49"/>
                </a:cxn>
                <a:cxn ang="0">
                  <a:pos x="25" y="63"/>
                </a:cxn>
                <a:cxn ang="0">
                  <a:pos x="44" y="80"/>
                </a:cxn>
                <a:cxn ang="0">
                  <a:pos x="68" y="96"/>
                </a:cxn>
                <a:cxn ang="0">
                  <a:pos x="95" y="112"/>
                </a:cxn>
                <a:cxn ang="0">
                  <a:pos x="125" y="127"/>
                </a:cxn>
                <a:cxn ang="0">
                  <a:pos x="158" y="140"/>
                </a:cxn>
                <a:cxn ang="0">
                  <a:pos x="190" y="152"/>
                </a:cxn>
                <a:cxn ang="0">
                  <a:pos x="221" y="160"/>
                </a:cxn>
                <a:cxn ang="0">
                  <a:pos x="249" y="166"/>
                </a:cxn>
                <a:cxn ang="0">
                  <a:pos x="274" y="168"/>
                </a:cxn>
                <a:cxn ang="0">
                  <a:pos x="294" y="167"/>
                </a:cxn>
                <a:cxn ang="0">
                  <a:pos x="311" y="164"/>
                </a:cxn>
                <a:cxn ang="0">
                  <a:pos x="321" y="157"/>
                </a:cxn>
                <a:cxn ang="0">
                  <a:pos x="325" y="147"/>
                </a:cxn>
                <a:cxn ang="0">
                  <a:pos x="323" y="134"/>
                </a:cxn>
                <a:cxn ang="0">
                  <a:pos x="314" y="120"/>
                </a:cxn>
                <a:cxn ang="0">
                  <a:pos x="300" y="105"/>
                </a:cxn>
                <a:cxn ang="0">
                  <a:pos x="281" y="89"/>
                </a:cxn>
                <a:cxn ang="0">
                  <a:pos x="257" y="74"/>
                </a:cxn>
                <a:cxn ang="0">
                  <a:pos x="230" y="57"/>
                </a:cxn>
                <a:cxn ang="0">
                  <a:pos x="199" y="42"/>
                </a:cxn>
              </a:cxnLst>
              <a:rect l="0" t="0" r="r" b="b"/>
              <a:pathLst>
                <a:path w="325" h="168">
                  <a:moveTo>
                    <a:pt x="183" y="34"/>
                  </a:moveTo>
                  <a:lnTo>
                    <a:pt x="167" y="28"/>
                  </a:lnTo>
                  <a:lnTo>
                    <a:pt x="150" y="22"/>
                  </a:lnTo>
                  <a:lnTo>
                    <a:pt x="135" y="17"/>
                  </a:lnTo>
                  <a:lnTo>
                    <a:pt x="119" y="13"/>
                  </a:lnTo>
                  <a:lnTo>
                    <a:pt x="104" y="9"/>
                  </a:lnTo>
                  <a:lnTo>
                    <a:pt x="89" y="6"/>
                  </a:lnTo>
                  <a:lnTo>
                    <a:pt x="76" y="3"/>
                  </a:lnTo>
                  <a:lnTo>
                    <a:pt x="64" y="1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1" y="1"/>
                  </a:lnTo>
                  <a:lnTo>
                    <a:pt x="23" y="2"/>
                  </a:lnTo>
                  <a:lnTo>
                    <a:pt x="15" y="5"/>
                  </a:lnTo>
                  <a:lnTo>
                    <a:pt x="9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1" y="49"/>
                  </a:lnTo>
                  <a:lnTo>
                    <a:pt x="17" y="56"/>
                  </a:lnTo>
                  <a:lnTo>
                    <a:pt x="25" y="63"/>
                  </a:lnTo>
                  <a:lnTo>
                    <a:pt x="34" y="71"/>
                  </a:lnTo>
                  <a:lnTo>
                    <a:pt x="44" y="80"/>
                  </a:lnTo>
                  <a:lnTo>
                    <a:pt x="55" y="88"/>
                  </a:lnTo>
                  <a:lnTo>
                    <a:pt x="68" y="96"/>
                  </a:lnTo>
                  <a:lnTo>
                    <a:pt x="80" y="103"/>
                  </a:lnTo>
                  <a:lnTo>
                    <a:pt x="95" y="112"/>
                  </a:lnTo>
                  <a:lnTo>
                    <a:pt x="110" y="119"/>
                  </a:lnTo>
                  <a:lnTo>
                    <a:pt x="125" y="127"/>
                  </a:lnTo>
                  <a:lnTo>
                    <a:pt x="142" y="134"/>
                  </a:lnTo>
                  <a:lnTo>
                    <a:pt x="158" y="140"/>
                  </a:lnTo>
                  <a:lnTo>
                    <a:pt x="175" y="147"/>
                  </a:lnTo>
                  <a:lnTo>
                    <a:pt x="190" y="152"/>
                  </a:lnTo>
                  <a:lnTo>
                    <a:pt x="206" y="157"/>
                  </a:lnTo>
                  <a:lnTo>
                    <a:pt x="221" y="160"/>
                  </a:lnTo>
                  <a:lnTo>
                    <a:pt x="235" y="163"/>
                  </a:lnTo>
                  <a:lnTo>
                    <a:pt x="249" y="166"/>
                  </a:lnTo>
                  <a:lnTo>
                    <a:pt x="262" y="167"/>
                  </a:lnTo>
                  <a:lnTo>
                    <a:pt x="274" y="168"/>
                  </a:lnTo>
                  <a:lnTo>
                    <a:pt x="285" y="168"/>
                  </a:lnTo>
                  <a:lnTo>
                    <a:pt x="294" y="167"/>
                  </a:lnTo>
                  <a:lnTo>
                    <a:pt x="303" y="166"/>
                  </a:lnTo>
                  <a:lnTo>
                    <a:pt x="311" y="164"/>
                  </a:lnTo>
                  <a:lnTo>
                    <a:pt x="316" y="161"/>
                  </a:lnTo>
                  <a:lnTo>
                    <a:pt x="321" y="157"/>
                  </a:lnTo>
                  <a:lnTo>
                    <a:pt x="324" y="152"/>
                  </a:lnTo>
                  <a:lnTo>
                    <a:pt x="325" y="147"/>
                  </a:lnTo>
                  <a:lnTo>
                    <a:pt x="325" y="140"/>
                  </a:lnTo>
                  <a:lnTo>
                    <a:pt x="323" y="134"/>
                  </a:lnTo>
                  <a:lnTo>
                    <a:pt x="319" y="127"/>
                  </a:lnTo>
                  <a:lnTo>
                    <a:pt x="314" y="120"/>
                  </a:lnTo>
                  <a:lnTo>
                    <a:pt x="307" y="113"/>
                  </a:lnTo>
                  <a:lnTo>
                    <a:pt x="300" y="105"/>
                  </a:lnTo>
                  <a:lnTo>
                    <a:pt x="291" y="97"/>
                  </a:lnTo>
                  <a:lnTo>
                    <a:pt x="281" y="89"/>
                  </a:lnTo>
                  <a:lnTo>
                    <a:pt x="269" y="81"/>
                  </a:lnTo>
                  <a:lnTo>
                    <a:pt x="257" y="74"/>
                  </a:lnTo>
                  <a:lnTo>
                    <a:pt x="245" y="65"/>
                  </a:lnTo>
                  <a:lnTo>
                    <a:pt x="230" y="57"/>
                  </a:lnTo>
                  <a:lnTo>
                    <a:pt x="215" y="50"/>
                  </a:lnTo>
                  <a:lnTo>
                    <a:pt x="199" y="42"/>
                  </a:lnTo>
                  <a:lnTo>
                    <a:pt x="183" y="34"/>
                  </a:lnTo>
                  <a:close/>
                </a:path>
              </a:pathLst>
            </a:custGeom>
            <a:solidFill>
              <a:srgbClr val="D76E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2" name="Freeform 94"/>
            <p:cNvSpPr>
              <a:spLocks/>
            </p:cNvSpPr>
            <p:nvPr/>
          </p:nvSpPr>
          <p:spPr bwMode="auto">
            <a:xfrm>
              <a:off x="2908" y="2470"/>
              <a:ext cx="73" cy="71"/>
            </a:xfrm>
            <a:custGeom>
              <a:avLst/>
              <a:gdLst/>
              <a:ahLst/>
              <a:cxnLst>
                <a:cxn ang="0">
                  <a:pos x="568" y="249"/>
                </a:cxn>
                <a:cxn ang="0">
                  <a:pos x="578" y="279"/>
                </a:cxn>
                <a:cxn ang="0">
                  <a:pos x="581" y="309"/>
                </a:cxn>
                <a:cxn ang="0">
                  <a:pos x="578" y="337"/>
                </a:cxn>
                <a:cxn ang="0">
                  <a:pos x="568" y="364"/>
                </a:cxn>
                <a:cxn ang="0">
                  <a:pos x="555" y="391"/>
                </a:cxn>
                <a:cxn ang="0">
                  <a:pos x="538" y="416"/>
                </a:cxn>
                <a:cxn ang="0">
                  <a:pos x="518" y="440"/>
                </a:cxn>
                <a:cxn ang="0">
                  <a:pos x="484" y="472"/>
                </a:cxn>
                <a:cxn ang="0">
                  <a:pos x="437" y="511"/>
                </a:cxn>
                <a:cxn ang="0">
                  <a:pos x="373" y="553"/>
                </a:cxn>
                <a:cxn ang="0">
                  <a:pos x="342" y="570"/>
                </a:cxn>
                <a:cxn ang="0">
                  <a:pos x="330" y="568"/>
                </a:cxn>
                <a:cxn ang="0">
                  <a:pos x="298" y="556"/>
                </a:cxn>
                <a:cxn ang="0">
                  <a:pos x="239" y="526"/>
                </a:cxn>
                <a:cxn ang="0">
                  <a:pos x="188" y="495"/>
                </a:cxn>
                <a:cxn ang="0">
                  <a:pos x="153" y="471"/>
                </a:cxn>
                <a:cxn ang="0">
                  <a:pos x="119" y="445"/>
                </a:cxn>
                <a:cxn ang="0">
                  <a:pos x="86" y="417"/>
                </a:cxn>
                <a:cxn ang="0">
                  <a:pos x="57" y="387"/>
                </a:cxn>
                <a:cxn ang="0">
                  <a:pos x="32" y="356"/>
                </a:cxn>
                <a:cxn ang="0">
                  <a:pos x="14" y="324"/>
                </a:cxn>
                <a:cxn ang="0">
                  <a:pos x="2" y="292"/>
                </a:cxn>
                <a:cxn ang="0">
                  <a:pos x="0" y="260"/>
                </a:cxn>
                <a:cxn ang="0">
                  <a:pos x="6" y="228"/>
                </a:cxn>
                <a:cxn ang="0">
                  <a:pos x="22" y="198"/>
                </a:cxn>
                <a:cxn ang="0">
                  <a:pos x="42" y="170"/>
                </a:cxn>
                <a:cxn ang="0">
                  <a:pos x="63" y="142"/>
                </a:cxn>
                <a:cxn ang="0">
                  <a:pos x="87" y="116"/>
                </a:cxn>
                <a:cxn ang="0">
                  <a:pos x="112" y="91"/>
                </a:cxn>
                <a:cxn ang="0">
                  <a:pos x="139" y="69"/>
                </a:cxn>
                <a:cxn ang="0">
                  <a:pos x="167" y="47"/>
                </a:cxn>
                <a:cxn ang="0">
                  <a:pos x="197" y="29"/>
                </a:cxn>
                <a:cxn ang="0">
                  <a:pos x="225" y="14"/>
                </a:cxn>
                <a:cxn ang="0">
                  <a:pos x="248" y="5"/>
                </a:cxn>
                <a:cxn ang="0">
                  <a:pos x="272" y="1"/>
                </a:cxn>
                <a:cxn ang="0">
                  <a:pos x="296" y="0"/>
                </a:cxn>
                <a:cxn ang="0">
                  <a:pos x="319" y="4"/>
                </a:cxn>
                <a:cxn ang="0">
                  <a:pos x="342" y="10"/>
                </a:cxn>
                <a:cxn ang="0">
                  <a:pos x="366" y="20"/>
                </a:cxn>
                <a:cxn ang="0">
                  <a:pos x="388" y="33"/>
                </a:cxn>
                <a:cxn ang="0">
                  <a:pos x="410" y="48"/>
                </a:cxn>
                <a:cxn ang="0">
                  <a:pos x="433" y="67"/>
                </a:cxn>
                <a:cxn ang="0">
                  <a:pos x="465" y="99"/>
                </a:cxn>
                <a:cxn ang="0">
                  <a:pos x="505" y="148"/>
                </a:cxn>
                <a:cxn ang="0">
                  <a:pos x="543" y="204"/>
                </a:cxn>
              </a:cxnLst>
              <a:rect l="0" t="0" r="r" b="b"/>
              <a:pathLst>
                <a:path w="581" h="570">
                  <a:moveTo>
                    <a:pt x="560" y="234"/>
                  </a:moveTo>
                  <a:lnTo>
                    <a:pt x="568" y="249"/>
                  </a:lnTo>
                  <a:lnTo>
                    <a:pt x="574" y="263"/>
                  </a:lnTo>
                  <a:lnTo>
                    <a:pt x="578" y="279"/>
                  </a:lnTo>
                  <a:lnTo>
                    <a:pt x="580" y="293"/>
                  </a:lnTo>
                  <a:lnTo>
                    <a:pt x="581" y="309"/>
                  </a:lnTo>
                  <a:lnTo>
                    <a:pt x="580" y="323"/>
                  </a:lnTo>
                  <a:lnTo>
                    <a:pt x="578" y="337"/>
                  </a:lnTo>
                  <a:lnTo>
                    <a:pt x="574" y="351"/>
                  </a:lnTo>
                  <a:lnTo>
                    <a:pt x="568" y="364"/>
                  </a:lnTo>
                  <a:lnTo>
                    <a:pt x="562" y="378"/>
                  </a:lnTo>
                  <a:lnTo>
                    <a:pt x="555" y="391"/>
                  </a:lnTo>
                  <a:lnTo>
                    <a:pt x="547" y="403"/>
                  </a:lnTo>
                  <a:lnTo>
                    <a:pt x="538" y="416"/>
                  </a:lnTo>
                  <a:lnTo>
                    <a:pt x="528" y="428"/>
                  </a:lnTo>
                  <a:lnTo>
                    <a:pt x="518" y="440"/>
                  </a:lnTo>
                  <a:lnTo>
                    <a:pt x="507" y="451"/>
                  </a:lnTo>
                  <a:lnTo>
                    <a:pt x="484" y="472"/>
                  </a:lnTo>
                  <a:lnTo>
                    <a:pt x="460" y="493"/>
                  </a:lnTo>
                  <a:lnTo>
                    <a:pt x="437" y="511"/>
                  </a:lnTo>
                  <a:lnTo>
                    <a:pt x="413" y="527"/>
                  </a:lnTo>
                  <a:lnTo>
                    <a:pt x="373" y="553"/>
                  </a:lnTo>
                  <a:lnTo>
                    <a:pt x="345" y="569"/>
                  </a:lnTo>
                  <a:lnTo>
                    <a:pt x="342" y="570"/>
                  </a:lnTo>
                  <a:lnTo>
                    <a:pt x="337" y="569"/>
                  </a:lnTo>
                  <a:lnTo>
                    <a:pt x="330" y="568"/>
                  </a:lnTo>
                  <a:lnTo>
                    <a:pt x="320" y="565"/>
                  </a:lnTo>
                  <a:lnTo>
                    <a:pt x="298" y="556"/>
                  </a:lnTo>
                  <a:lnTo>
                    <a:pt x="271" y="543"/>
                  </a:lnTo>
                  <a:lnTo>
                    <a:pt x="239" y="526"/>
                  </a:lnTo>
                  <a:lnTo>
                    <a:pt x="205" y="506"/>
                  </a:lnTo>
                  <a:lnTo>
                    <a:pt x="188" y="495"/>
                  </a:lnTo>
                  <a:lnTo>
                    <a:pt x="170" y="484"/>
                  </a:lnTo>
                  <a:lnTo>
                    <a:pt x="153" y="471"/>
                  </a:lnTo>
                  <a:lnTo>
                    <a:pt x="135" y="458"/>
                  </a:lnTo>
                  <a:lnTo>
                    <a:pt x="119" y="445"/>
                  </a:lnTo>
                  <a:lnTo>
                    <a:pt x="101" y="431"/>
                  </a:lnTo>
                  <a:lnTo>
                    <a:pt x="86" y="417"/>
                  </a:lnTo>
                  <a:lnTo>
                    <a:pt x="71" y="401"/>
                  </a:lnTo>
                  <a:lnTo>
                    <a:pt x="57" y="387"/>
                  </a:lnTo>
                  <a:lnTo>
                    <a:pt x="44" y="372"/>
                  </a:lnTo>
                  <a:lnTo>
                    <a:pt x="32" y="356"/>
                  </a:lnTo>
                  <a:lnTo>
                    <a:pt x="22" y="340"/>
                  </a:lnTo>
                  <a:lnTo>
                    <a:pt x="14" y="324"/>
                  </a:lnTo>
                  <a:lnTo>
                    <a:pt x="7" y="309"/>
                  </a:lnTo>
                  <a:lnTo>
                    <a:pt x="2" y="292"/>
                  </a:lnTo>
                  <a:lnTo>
                    <a:pt x="0" y="276"/>
                  </a:lnTo>
                  <a:lnTo>
                    <a:pt x="0" y="260"/>
                  </a:lnTo>
                  <a:lnTo>
                    <a:pt x="2" y="244"/>
                  </a:lnTo>
                  <a:lnTo>
                    <a:pt x="6" y="228"/>
                  </a:lnTo>
                  <a:lnTo>
                    <a:pt x="13" y="213"/>
                  </a:lnTo>
                  <a:lnTo>
                    <a:pt x="22" y="198"/>
                  </a:lnTo>
                  <a:lnTo>
                    <a:pt x="31" y="184"/>
                  </a:lnTo>
                  <a:lnTo>
                    <a:pt x="42" y="170"/>
                  </a:lnTo>
                  <a:lnTo>
                    <a:pt x="52" y="155"/>
                  </a:lnTo>
                  <a:lnTo>
                    <a:pt x="63" y="142"/>
                  </a:lnTo>
                  <a:lnTo>
                    <a:pt x="75" y="128"/>
                  </a:lnTo>
                  <a:lnTo>
                    <a:pt x="87" y="116"/>
                  </a:lnTo>
                  <a:lnTo>
                    <a:pt x="99" y="104"/>
                  </a:lnTo>
                  <a:lnTo>
                    <a:pt x="112" y="91"/>
                  </a:lnTo>
                  <a:lnTo>
                    <a:pt x="125" y="80"/>
                  </a:lnTo>
                  <a:lnTo>
                    <a:pt x="139" y="69"/>
                  </a:lnTo>
                  <a:lnTo>
                    <a:pt x="153" y="57"/>
                  </a:lnTo>
                  <a:lnTo>
                    <a:pt x="167" y="47"/>
                  </a:lnTo>
                  <a:lnTo>
                    <a:pt x="183" y="38"/>
                  </a:lnTo>
                  <a:lnTo>
                    <a:pt x="197" y="29"/>
                  </a:lnTo>
                  <a:lnTo>
                    <a:pt x="212" y="19"/>
                  </a:lnTo>
                  <a:lnTo>
                    <a:pt x="225" y="14"/>
                  </a:lnTo>
                  <a:lnTo>
                    <a:pt x="236" y="9"/>
                  </a:lnTo>
                  <a:lnTo>
                    <a:pt x="248" y="5"/>
                  </a:lnTo>
                  <a:lnTo>
                    <a:pt x="260" y="3"/>
                  </a:lnTo>
                  <a:lnTo>
                    <a:pt x="272" y="1"/>
                  </a:lnTo>
                  <a:lnTo>
                    <a:pt x="283" y="0"/>
                  </a:lnTo>
                  <a:lnTo>
                    <a:pt x="296" y="0"/>
                  </a:lnTo>
                  <a:lnTo>
                    <a:pt x="307" y="2"/>
                  </a:lnTo>
                  <a:lnTo>
                    <a:pt x="319" y="4"/>
                  </a:lnTo>
                  <a:lnTo>
                    <a:pt x="331" y="6"/>
                  </a:lnTo>
                  <a:lnTo>
                    <a:pt x="342" y="10"/>
                  </a:lnTo>
                  <a:lnTo>
                    <a:pt x="354" y="14"/>
                  </a:lnTo>
                  <a:lnTo>
                    <a:pt x="366" y="20"/>
                  </a:lnTo>
                  <a:lnTo>
                    <a:pt x="377" y="25"/>
                  </a:lnTo>
                  <a:lnTo>
                    <a:pt x="388" y="33"/>
                  </a:lnTo>
                  <a:lnTo>
                    <a:pt x="400" y="40"/>
                  </a:lnTo>
                  <a:lnTo>
                    <a:pt x="410" y="48"/>
                  </a:lnTo>
                  <a:lnTo>
                    <a:pt x="421" y="57"/>
                  </a:lnTo>
                  <a:lnTo>
                    <a:pt x="433" y="67"/>
                  </a:lnTo>
                  <a:lnTo>
                    <a:pt x="443" y="77"/>
                  </a:lnTo>
                  <a:lnTo>
                    <a:pt x="465" y="99"/>
                  </a:lnTo>
                  <a:lnTo>
                    <a:pt x="485" y="122"/>
                  </a:lnTo>
                  <a:lnTo>
                    <a:pt x="505" y="148"/>
                  </a:lnTo>
                  <a:lnTo>
                    <a:pt x="524" y="175"/>
                  </a:lnTo>
                  <a:lnTo>
                    <a:pt x="543" y="204"/>
                  </a:lnTo>
                  <a:lnTo>
                    <a:pt x="560" y="234"/>
                  </a:lnTo>
                  <a:close/>
                </a:path>
              </a:pathLst>
            </a:custGeom>
            <a:solidFill>
              <a:srgbClr val="C342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3" name="Freeform 95"/>
            <p:cNvSpPr>
              <a:spLocks/>
            </p:cNvSpPr>
            <p:nvPr/>
          </p:nvSpPr>
          <p:spPr bwMode="auto">
            <a:xfrm>
              <a:off x="2916" y="2474"/>
              <a:ext cx="54" cy="27"/>
            </a:xfrm>
            <a:custGeom>
              <a:avLst/>
              <a:gdLst/>
              <a:ahLst/>
              <a:cxnLst>
                <a:cxn ang="0">
                  <a:pos x="395" y="146"/>
                </a:cxn>
                <a:cxn ang="0">
                  <a:pos x="360" y="93"/>
                </a:cxn>
                <a:cxn ang="0">
                  <a:pos x="337" y="61"/>
                </a:cxn>
                <a:cxn ang="0">
                  <a:pos x="313" y="34"/>
                </a:cxn>
                <a:cxn ang="0">
                  <a:pos x="294" y="17"/>
                </a:cxn>
                <a:cxn ang="0">
                  <a:pos x="280" y="9"/>
                </a:cxn>
                <a:cxn ang="0">
                  <a:pos x="266" y="3"/>
                </a:cxn>
                <a:cxn ang="0">
                  <a:pos x="251" y="0"/>
                </a:cxn>
                <a:cxn ang="0">
                  <a:pos x="236" y="0"/>
                </a:cxn>
                <a:cxn ang="0">
                  <a:pos x="221" y="3"/>
                </a:cxn>
                <a:cxn ang="0">
                  <a:pos x="188" y="17"/>
                </a:cxn>
                <a:cxn ang="0">
                  <a:pos x="131" y="49"/>
                </a:cxn>
                <a:cxn ang="0">
                  <a:pos x="74" y="87"/>
                </a:cxn>
                <a:cxn ang="0">
                  <a:pos x="38" y="117"/>
                </a:cxn>
                <a:cxn ang="0">
                  <a:pos x="20" y="135"/>
                </a:cxn>
                <a:cxn ang="0">
                  <a:pos x="8" y="151"/>
                </a:cxn>
                <a:cxn ang="0">
                  <a:pos x="1" y="163"/>
                </a:cxn>
                <a:cxn ang="0">
                  <a:pos x="0" y="174"/>
                </a:cxn>
                <a:cxn ang="0">
                  <a:pos x="6" y="181"/>
                </a:cxn>
                <a:cxn ang="0">
                  <a:pos x="15" y="186"/>
                </a:cxn>
                <a:cxn ang="0">
                  <a:pos x="28" y="188"/>
                </a:cxn>
                <a:cxn ang="0">
                  <a:pos x="55" y="189"/>
                </a:cxn>
                <a:cxn ang="0">
                  <a:pos x="121" y="182"/>
                </a:cxn>
                <a:cxn ang="0">
                  <a:pos x="191" y="173"/>
                </a:cxn>
                <a:cxn ang="0">
                  <a:pos x="231" y="168"/>
                </a:cxn>
                <a:cxn ang="0">
                  <a:pos x="257" y="168"/>
                </a:cxn>
                <a:cxn ang="0">
                  <a:pos x="284" y="176"/>
                </a:cxn>
                <a:cxn ang="0">
                  <a:pos x="337" y="194"/>
                </a:cxn>
                <a:cxn ang="0">
                  <a:pos x="390" y="211"/>
                </a:cxn>
                <a:cxn ang="0">
                  <a:pos x="412" y="215"/>
                </a:cxn>
                <a:cxn ang="0">
                  <a:pos x="422" y="215"/>
                </a:cxn>
                <a:cxn ang="0">
                  <a:pos x="430" y="213"/>
                </a:cxn>
                <a:cxn ang="0">
                  <a:pos x="433" y="208"/>
                </a:cxn>
                <a:cxn ang="0">
                  <a:pos x="431" y="200"/>
                </a:cxn>
                <a:cxn ang="0">
                  <a:pos x="425" y="187"/>
                </a:cxn>
              </a:cxnLst>
              <a:rect l="0" t="0" r="r" b="b"/>
              <a:pathLst>
                <a:path w="433" h="215">
                  <a:moveTo>
                    <a:pt x="419" y="179"/>
                  </a:moveTo>
                  <a:lnTo>
                    <a:pt x="395" y="146"/>
                  </a:lnTo>
                  <a:lnTo>
                    <a:pt x="372" y="111"/>
                  </a:lnTo>
                  <a:lnTo>
                    <a:pt x="360" y="93"/>
                  </a:lnTo>
                  <a:lnTo>
                    <a:pt x="349" y="77"/>
                  </a:lnTo>
                  <a:lnTo>
                    <a:pt x="337" y="61"/>
                  </a:lnTo>
                  <a:lnTo>
                    <a:pt x="325" y="47"/>
                  </a:lnTo>
                  <a:lnTo>
                    <a:pt x="313" y="34"/>
                  </a:lnTo>
                  <a:lnTo>
                    <a:pt x="300" y="22"/>
                  </a:lnTo>
                  <a:lnTo>
                    <a:pt x="294" y="17"/>
                  </a:lnTo>
                  <a:lnTo>
                    <a:pt x="286" y="13"/>
                  </a:lnTo>
                  <a:lnTo>
                    <a:pt x="280" y="9"/>
                  </a:lnTo>
                  <a:lnTo>
                    <a:pt x="273" y="6"/>
                  </a:lnTo>
                  <a:lnTo>
                    <a:pt x="266" y="3"/>
                  </a:lnTo>
                  <a:lnTo>
                    <a:pt x="259" y="1"/>
                  </a:lnTo>
                  <a:lnTo>
                    <a:pt x="251" y="0"/>
                  </a:lnTo>
                  <a:lnTo>
                    <a:pt x="244" y="0"/>
                  </a:lnTo>
                  <a:lnTo>
                    <a:pt x="236" y="0"/>
                  </a:lnTo>
                  <a:lnTo>
                    <a:pt x="228" y="1"/>
                  </a:lnTo>
                  <a:lnTo>
                    <a:pt x="221" y="3"/>
                  </a:lnTo>
                  <a:lnTo>
                    <a:pt x="211" y="6"/>
                  </a:lnTo>
                  <a:lnTo>
                    <a:pt x="188" y="17"/>
                  </a:lnTo>
                  <a:lnTo>
                    <a:pt x="160" y="32"/>
                  </a:lnTo>
                  <a:lnTo>
                    <a:pt x="131" y="49"/>
                  </a:lnTo>
                  <a:lnTo>
                    <a:pt x="102" y="68"/>
                  </a:lnTo>
                  <a:lnTo>
                    <a:pt x="74" y="87"/>
                  </a:lnTo>
                  <a:lnTo>
                    <a:pt x="50" y="107"/>
                  </a:lnTo>
                  <a:lnTo>
                    <a:pt x="38" y="117"/>
                  </a:lnTo>
                  <a:lnTo>
                    <a:pt x="28" y="125"/>
                  </a:lnTo>
                  <a:lnTo>
                    <a:pt x="20" y="135"/>
                  </a:lnTo>
                  <a:lnTo>
                    <a:pt x="13" y="143"/>
                  </a:lnTo>
                  <a:lnTo>
                    <a:pt x="8" y="151"/>
                  </a:lnTo>
                  <a:lnTo>
                    <a:pt x="4" y="157"/>
                  </a:lnTo>
                  <a:lnTo>
                    <a:pt x="1" y="163"/>
                  </a:lnTo>
                  <a:lnTo>
                    <a:pt x="0" y="170"/>
                  </a:lnTo>
                  <a:lnTo>
                    <a:pt x="0" y="174"/>
                  </a:lnTo>
                  <a:lnTo>
                    <a:pt x="2" y="178"/>
                  </a:lnTo>
                  <a:lnTo>
                    <a:pt x="6" y="181"/>
                  </a:lnTo>
                  <a:lnTo>
                    <a:pt x="10" y="184"/>
                  </a:lnTo>
                  <a:lnTo>
                    <a:pt x="15" y="186"/>
                  </a:lnTo>
                  <a:lnTo>
                    <a:pt x="21" y="187"/>
                  </a:lnTo>
                  <a:lnTo>
                    <a:pt x="28" y="188"/>
                  </a:lnTo>
                  <a:lnTo>
                    <a:pt x="36" y="189"/>
                  </a:lnTo>
                  <a:lnTo>
                    <a:pt x="55" y="189"/>
                  </a:lnTo>
                  <a:lnTo>
                    <a:pt x="76" y="188"/>
                  </a:lnTo>
                  <a:lnTo>
                    <a:pt x="121" y="182"/>
                  </a:lnTo>
                  <a:lnTo>
                    <a:pt x="168" y="176"/>
                  </a:lnTo>
                  <a:lnTo>
                    <a:pt x="191" y="173"/>
                  </a:lnTo>
                  <a:lnTo>
                    <a:pt x="212" y="170"/>
                  </a:lnTo>
                  <a:lnTo>
                    <a:pt x="231" y="168"/>
                  </a:lnTo>
                  <a:lnTo>
                    <a:pt x="247" y="167"/>
                  </a:lnTo>
                  <a:lnTo>
                    <a:pt x="257" y="168"/>
                  </a:lnTo>
                  <a:lnTo>
                    <a:pt x="269" y="171"/>
                  </a:lnTo>
                  <a:lnTo>
                    <a:pt x="284" y="176"/>
                  </a:lnTo>
                  <a:lnTo>
                    <a:pt x="301" y="181"/>
                  </a:lnTo>
                  <a:lnTo>
                    <a:pt x="337" y="194"/>
                  </a:lnTo>
                  <a:lnTo>
                    <a:pt x="374" y="206"/>
                  </a:lnTo>
                  <a:lnTo>
                    <a:pt x="390" y="211"/>
                  </a:lnTo>
                  <a:lnTo>
                    <a:pt x="406" y="214"/>
                  </a:lnTo>
                  <a:lnTo>
                    <a:pt x="412" y="215"/>
                  </a:lnTo>
                  <a:lnTo>
                    <a:pt x="418" y="215"/>
                  </a:lnTo>
                  <a:lnTo>
                    <a:pt x="422" y="215"/>
                  </a:lnTo>
                  <a:lnTo>
                    <a:pt x="427" y="214"/>
                  </a:lnTo>
                  <a:lnTo>
                    <a:pt x="430" y="213"/>
                  </a:lnTo>
                  <a:lnTo>
                    <a:pt x="432" y="211"/>
                  </a:lnTo>
                  <a:lnTo>
                    <a:pt x="433" y="208"/>
                  </a:lnTo>
                  <a:lnTo>
                    <a:pt x="433" y="204"/>
                  </a:lnTo>
                  <a:lnTo>
                    <a:pt x="431" y="200"/>
                  </a:lnTo>
                  <a:lnTo>
                    <a:pt x="429" y="193"/>
                  </a:lnTo>
                  <a:lnTo>
                    <a:pt x="425" y="187"/>
                  </a:lnTo>
                  <a:lnTo>
                    <a:pt x="419" y="179"/>
                  </a:lnTo>
                  <a:close/>
                </a:path>
              </a:pathLst>
            </a:custGeom>
            <a:solidFill>
              <a:srgbClr val="D76E7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4" name="Freeform 96"/>
            <p:cNvSpPr>
              <a:spLocks/>
            </p:cNvSpPr>
            <p:nvPr/>
          </p:nvSpPr>
          <p:spPr bwMode="auto">
            <a:xfrm>
              <a:off x="2912" y="2502"/>
              <a:ext cx="64" cy="32"/>
            </a:xfrm>
            <a:custGeom>
              <a:avLst/>
              <a:gdLst/>
              <a:ahLst/>
              <a:cxnLst>
                <a:cxn ang="0">
                  <a:pos x="456" y="90"/>
                </a:cxn>
                <a:cxn ang="0">
                  <a:pos x="408" y="94"/>
                </a:cxn>
                <a:cxn ang="0">
                  <a:pos x="369" y="97"/>
                </a:cxn>
                <a:cxn ang="0">
                  <a:pos x="326" y="98"/>
                </a:cxn>
                <a:cxn ang="0">
                  <a:pos x="289" y="94"/>
                </a:cxn>
                <a:cxn ang="0">
                  <a:pos x="253" y="82"/>
                </a:cxn>
                <a:cxn ang="0">
                  <a:pos x="174" y="51"/>
                </a:cxn>
                <a:cxn ang="0">
                  <a:pos x="90" y="19"/>
                </a:cxn>
                <a:cxn ang="0">
                  <a:pos x="43" y="4"/>
                </a:cxn>
                <a:cxn ang="0">
                  <a:pos x="16" y="0"/>
                </a:cxn>
                <a:cxn ang="0">
                  <a:pos x="6" y="1"/>
                </a:cxn>
                <a:cxn ang="0">
                  <a:pos x="0" y="6"/>
                </a:cxn>
                <a:cxn ang="0">
                  <a:pos x="3" y="16"/>
                </a:cxn>
                <a:cxn ang="0">
                  <a:pos x="18" y="37"/>
                </a:cxn>
                <a:cxn ang="0">
                  <a:pos x="48" y="73"/>
                </a:cxn>
                <a:cxn ang="0">
                  <a:pos x="85" y="112"/>
                </a:cxn>
                <a:cxn ang="0">
                  <a:pos x="128" y="154"/>
                </a:cxn>
                <a:cxn ang="0">
                  <a:pos x="173" y="191"/>
                </a:cxn>
                <a:cxn ang="0">
                  <a:pos x="220" y="223"/>
                </a:cxn>
                <a:cxn ang="0">
                  <a:pos x="254" y="240"/>
                </a:cxn>
                <a:cxn ang="0">
                  <a:pos x="276" y="247"/>
                </a:cxn>
                <a:cxn ang="0">
                  <a:pos x="297" y="251"/>
                </a:cxn>
                <a:cxn ang="0">
                  <a:pos x="316" y="253"/>
                </a:cxn>
                <a:cxn ang="0">
                  <a:pos x="338" y="246"/>
                </a:cxn>
                <a:cxn ang="0">
                  <a:pos x="371" y="231"/>
                </a:cxn>
                <a:cxn ang="0">
                  <a:pos x="408" y="207"/>
                </a:cxn>
                <a:cxn ang="0">
                  <a:pos x="446" y="179"/>
                </a:cxn>
                <a:cxn ang="0">
                  <a:pos x="478" y="151"/>
                </a:cxn>
                <a:cxn ang="0">
                  <a:pos x="496" y="130"/>
                </a:cxn>
                <a:cxn ang="0">
                  <a:pos x="505" y="118"/>
                </a:cxn>
                <a:cxn ang="0">
                  <a:pos x="510" y="107"/>
                </a:cxn>
                <a:cxn ang="0">
                  <a:pos x="510" y="99"/>
                </a:cxn>
                <a:cxn ang="0">
                  <a:pos x="505" y="93"/>
                </a:cxn>
                <a:cxn ang="0">
                  <a:pos x="494" y="90"/>
                </a:cxn>
              </a:cxnLst>
              <a:rect l="0" t="0" r="r" b="b"/>
              <a:pathLst>
                <a:path w="510" h="253">
                  <a:moveTo>
                    <a:pt x="486" y="89"/>
                  </a:moveTo>
                  <a:lnTo>
                    <a:pt x="456" y="90"/>
                  </a:lnTo>
                  <a:lnTo>
                    <a:pt x="430" y="92"/>
                  </a:lnTo>
                  <a:lnTo>
                    <a:pt x="408" y="94"/>
                  </a:lnTo>
                  <a:lnTo>
                    <a:pt x="388" y="96"/>
                  </a:lnTo>
                  <a:lnTo>
                    <a:pt x="369" y="97"/>
                  </a:lnTo>
                  <a:lnTo>
                    <a:pt x="348" y="98"/>
                  </a:lnTo>
                  <a:lnTo>
                    <a:pt x="326" y="98"/>
                  </a:lnTo>
                  <a:lnTo>
                    <a:pt x="299" y="96"/>
                  </a:lnTo>
                  <a:lnTo>
                    <a:pt x="289" y="94"/>
                  </a:lnTo>
                  <a:lnTo>
                    <a:pt x="272" y="89"/>
                  </a:lnTo>
                  <a:lnTo>
                    <a:pt x="253" y="82"/>
                  </a:lnTo>
                  <a:lnTo>
                    <a:pt x="229" y="72"/>
                  </a:lnTo>
                  <a:lnTo>
                    <a:pt x="174" y="51"/>
                  </a:lnTo>
                  <a:lnTo>
                    <a:pt x="118" y="29"/>
                  </a:lnTo>
                  <a:lnTo>
                    <a:pt x="90" y="19"/>
                  </a:lnTo>
                  <a:lnTo>
                    <a:pt x="65" y="10"/>
                  </a:lnTo>
                  <a:lnTo>
                    <a:pt x="43" y="4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3" y="16"/>
                  </a:lnTo>
                  <a:lnTo>
                    <a:pt x="7" y="22"/>
                  </a:lnTo>
                  <a:lnTo>
                    <a:pt x="18" y="37"/>
                  </a:lnTo>
                  <a:lnTo>
                    <a:pt x="32" y="55"/>
                  </a:lnTo>
                  <a:lnTo>
                    <a:pt x="48" y="73"/>
                  </a:lnTo>
                  <a:lnTo>
                    <a:pt x="66" y="93"/>
                  </a:lnTo>
                  <a:lnTo>
                    <a:pt x="85" y="112"/>
                  </a:lnTo>
                  <a:lnTo>
                    <a:pt x="106" y="133"/>
                  </a:lnTo>
                  <a:lnTo>
                    <a:pt x="128" y="154"/>
                  </a:lnTo>
                  <a:lnTo>
                    <a:pt x="151" y="172"/>
                  </a:lnTo>
                  <a:lnTo>
                    <a:pt x="173" y="191"/>
                  </a:lnTo>
                  <a:lnTo>
                    <a:pt x="197" y="207"/>
                  </a:lnTo>
                  <a:lnTo>
                    <a:pt x="220" y="223"/>
                  </a:lnTo>
                  <a:lnTo>
                    <a:pt x="242" y="235"/>
                  </a:lnTo>
                  <a:lnTo>
                    <a:pt x="254" y="240"/>
                  </a:lnTo>
                  <a:lnTo>
                    <a:pt x="265" y="244"/>
                  </a:lnTo>
                  <a:lnTo>
                    <a:pt x="276" y="247"/>
                  </a:lnTo>
                  <a:lnTo>
                    <a:pt x="286" y="250"/>
                  </a:lnTo>
                  <a:lnTo>
                    <a:pt x="297" y="251"/>
                  </a:lnTo>
                  <a:lnTo>
                    <a:pt x="306" y="253"/>
                  </a:lnTo>
                  <a:lnTo>
                    <a:pt x="316" y="253"/>
                  </a:lnTo>
                  <a:lnTo>
                    <a:pt x="326" y="250"/>
                  </a:lnTo>
                  <a:lnTo>
                    <a:pt x="338" y="246"/>
                  </a:lnTo>
                  <a:lnTo>
                    <a:pt x="353" y="240"/>
                  </a:lnTo>
                  <a:lnTo>
                    <a:pt x="371" y="231"/>
                  </a:lnTo>
                  <a:lnTo>
                    <a:pt x="389" y="220"/>
                  </a:lnTo>
                  <a:lnTo>
                    <a:pt x="408" y="207"/>
                  </a:lnTo>
                  <a:lnTo>
                    <a:pt x="427" y="194"/>
                  </a:lnTo>
                  <a:lnTo>
                    <a:pt x="446" y="179"/>
                  </a:lnTo>
                  <a:lnTo>
                    <a:pt x="462" y="165"/>
                  </a:lnTo>
                  <a:lnTo>
                    <a:pt x="478" y="151"/>
                  </a:lnTo>
                  <a:lnTo>
                    <a:pt x="491" y="137"/>
                  </a:lnTo>
                  <a:lnTo>
                    <a:pt x="496" y="130"/>
                  </a:lnTo>
                  <a:lnTo>
                    <a:pt x="501" y="124"/>
                  </a:lnTo>
                  <a:lnTo>
                    <a:pt x="505" y="118"/>
                  </a:lnTo>
                  <a:lnTo>
                    <a:pt x="508" y="112"/>
                  </a:lnTo>
                  <a:lnTo>
                    <a:pt x="510" y="107"/>
                  </a:lnTo>
                  <a:lnTo>
                    <a:pt x="510" y="103"/>
                  </a:lnTo>
                  <a:lnTo>
                    <a:pt x="510" y="99"/>
                  </a:lnTo>
                  <a:lnTo>
                    <a:pt x="508" y="96"/>
                  </a:lnTo>
                  <a:lnTo>
                    <a:pt x="505" y="93"/>
                  </a:lnTo>
                  <a:lnTo>
                    <a:pt x="500" y="91"/>
                  </a:lnTo>
                  <a:lnTo>
                    <a:pt x="494" y="90"/>
                  </a:lnTo>
                  <a:lnTo>
                    <a:pt x="486" y="89"/>
                  </a:lnTo>
                  <a:close/>
                </a:path>
              </a:pathLst>
            </a:custGeom>
            <a:solidFill>
              <a:srgbClr val="9235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5" name="Freeform 97"/>
            <p:cNvSpPr>
              <a:spLocks/>
            </p:cNvSpPr>
            <p:nvPr/>
          </p:nvSpPr>
          <p:spPr bwMode="auto">
            <a:xfrm>
              <a:off x="3035" y="2570"/>
              <a:ext cx="56" cy="40"/>
            </a:xfrm>
            <a:custGeom>
              <a:avLst/>
              <a:gdLst/>
              <a:ahLst/>
              <a:cxnLst>
                <a:cxn ang="0">
                  <a:pos x="4" y="321"/>
                </a:cxn>
                <a:cxn ang="0">
                  <a:pos x="2" y="318"/>
                </a:cxn>
                <a:cxn ang="0">
                  <a:pos x="1" y="315"/>
                </a:cxn>
                <a:cxn ang="0">
                  <a:pos x="0" y="311"/>
                </a:cxn>
                <a:cxn ang="0">
                  <a:pos x="0" y="306"/>
                </a:cxn>
                <a:cxn ang="0">
                  <a:pos x="1" y="297"/>
                </a:cxn>
                <a:cxn ang="0">
                  <a:pos x="4" y="284"/>
                </a:cxn>
                <a:cxn ang="0">
                  <a:pos x="9" y="271"/>
                </a:cxn>
                <a:cxn ang="0">
                  <a:pos x="17" y="255"/>
                </a:cxn>
                <a:cxn ang="0">
                  <a:pos x="27" y="239"/>
                </a:cxn>
                <a:cxn ang="0">
                  <a:pos x="38" y="220"/>
                </a:cxn>
                <a:cxn ang="0">
                  <a:pos x="51" y="202"/>
                </a:cxn>
                <a:cxn ang="0">
                  <a:pos x="67" y="182"/>
                </a:cxn>
                <a:cxn ang="0">
                  <a:pos x="84" y="161"/>
                </a:cxn>
                <a:cxn ang="0">
                  <a:pos x="105" y="139"/>
                </a:cxn>
                <a:cxn ang="0">
                  <a:pos x="126" y="117"/>
                </a:cxn>
                <a:cxn ang="0">
                  <a:pos x="150" y="95"/>
                </a:cxn>
                <a:cxn ang="0">
                  <a:pos x="175" y="71"/>
                </a:cxn>
                <a:cxn ang="0">
                  <a:pos x="203" y="48"/>
                </a:cxn>
                <a:cxn ang="0">
                  <a:pos x="212" y="45"/>
                </a:cxn>
                <a:cxn ang="0">
                  <a:pos x="237" y="38"/>
                </a:cxn>
                <a:cxn ang="0">
                  <a:pos x="272" y="28"/>
                </a:cxn>
                <a:cxn ang="0">
                  <a:pos x="313" y="16"/>
                </a:cxn>
                <a:cxn ang="0">
                  <a:pos x="333" y="11"/>
                </a:cxn>
                <a:cxn ang="0">
                  <a:pos x="354" y="7"/>
                </a:cxn>
                <a:cxn ang="0">
                  <a:pos x="374" y="3"/>
                </a:cxn>
                <a:cxn ang="0">
                  <a:pos x="392" y="1"/>
                </a:cxn>
                <a:cxn ang="0">
                  <a:pos x="408" y="0"/>
                </a:cxn>
                <a:cxn ang="0">
                  <a:pos x="422" y="0"/>
                </a:cxn>
                <a:cxn ang="0">
                  <a:pos x="428" y="1"/>
                </a:cxn>
                <a:cxn ang="0">
                  <a:pos x="432" y="2"/>
                </a:cxn>
                <a:cxn ang="0">
                  <a:pos x="436" y="3"/>
                </a:cxn>
                <a:cxn ang="0">
                  <a:pos x="438" y="6"/>
                </a:cxn>
                <a:cxn ang="0">
                  <a:pos x="445" y="13"/>
                </a:cxn>
                <a:cxn ang="0">
                  <a:pos x="447" y="17"/>
                </a:cxn>
                <a:cxn ang="0">
                  <a:pos x="444" y="19"/>
                </a:cxn>
                <a:cxn ang="0">
                  <a:pos x="435" y="25"/>
                </a:cxn>
                <a:cxn ang="0">
                  <a:pos x="417" y="33"/>
                </a:cxn>
                <a:cxn ang="0">
                  <a:pos x="389" y="49"/>
                </a:cxn>
                <a:cxn ang="0">
                  <a:pos x="371" y="62"/>
                </a:cxn>
                <a:cxn ang="0">
                  <a:pos x="351" y="76"/>
                </a:cxn>
                <a:cxn ang="0">
                  <a:pos x="327" y="94"/>
                </a:cxn>
                <a:cxn ang="0">
                  <a:pos x="300" y="115"/>
                </a:cxn>
                <a:cxn ang="0">
                  <a:pos x="245" y="161"/>
                </a:cxn>
                <a:cxn ang="0">
                  <a:pos x="192" y="204"/>
                </a:cxn>
                <a:cxn ang="0">
                  <a:pos x="145" y="242"/>
                </a:cxn>
                <a:cxn ang="0">
                  <a:pos x="103" y="275"/>
                </a:cxn>
                <a:cxn ang="0">
                  <a:pos x="84" y="288"/>
                </a:cxn>
                <a:cxn ang="0">
                  <a:pos x="67" y="301"/>
                </a:cxn>
                <a:cxn ang="0">
                  <a:pos x="51" y="310"/>
                </a:cxn>
                <a:cxn ang="0">
                  <a:pos x="38" y="318"/>
                </a:cxn>
                <a:cxn ang="0">
                  <a:pos x="27" y="322"/>
                </a:cxn>
                <a:cxn ang="0">
                  <a:pos x="16" y="325"/>
                </a:cxn>
                <a:cxn ang="0">
                  <a:pos x="12" y="325"/>
                </a:cxn>
                <a:cxn ang="0">
                  <a:pos x="9" y="324"/>
                </a:cxn>
                <a:cxn ang="0">
                  <a:pos x="6" y="323"/>
                </a:cxn>
                <a:cxn ang="0">
                  <a:pos x="4" y="321"/>
                </a:cxn>
              </a:cxnLst>
              <a:rect l="0" t="0" r="r" b="b"/>
              <a:pathLst>
                <a:path w="447" h="325">
                  <a:moveTo>
                    <a:pt x="4" y="321"/>
                  </a:moveTo>
                  <a:lnTo>
                    <a:pt x="2" y="318"/>
                  </a:lnTo>
                  <a:lnTo>
                    <a:pt x="1" y="315"/>
                  </a:lnTo>
                  <a:lnTo>
                    <a:pt x="0" y="311"/>
                  </a:lnTo>
                  <a:lnTo>
                    <a:pt x="0" y="306"/>
                  </a:lnTo>
                  <a:lnTo>
                    <a:pt x="1" y="297"/>
                  </a:lnTo>
                  <a:lnTo>
                    <a:pt x="4" y="284"/>
                  </a:lnTo>
                  <a:lnTo>
                    <a:pt x="9" y="271"/>
                  </a:lnTo>
                  <a:lnTo>
                    <a:pt x="17" y="255"/>
                  </a:lnTo>
                  <a:lnTo>
                    <a:pt x="27" y="239"/>
                  </a:lnTo>
                  <a:lnTo>
                    <a:pt x="38" y="220"/>
                  </a:lnTo>
                  <a:lnTo>
                    <a:pt x="51" y="202"/>
                  </a:lnTo>
                  <a:lnTo>
                    <a:pt x="67" y="182"/>
                  </a:lnTo>
                  <a:lnTo>
                    <a:pt x="84" y="161"/>
                  </a:lnTo>
                  <a:lnTo>
                    <a:pt x="105" y="139"/>
                  </a:lnTo>
                  <a:lnTo>
                    <a:pt x="126" y="117"/>
                  </a:lnTo>
                  <a:lnTo>
                    <a:pt x="150" y="95"/>
                  </a:lnTo>
                  <a:lnTo>
                    <a:pt x="175" y="71"/>
                  </a:lnTo>
                  <a:lnTo>
                    <a:pt x="203" y="48"/>
                  </a:lnTo>
                  <a:lnTo>
                    <a:pt x="212" y="45"/>
                  </a:lnTo>
                  <a:lnTo>
                    <a:pt x="237" y="38"/>
                  </a:lnTo>
                  <a:lnTo>
                    <a:pt x="272" y="28"/>
                  </a:lnTo>
                  <a:lnTo>
                    <a:pt x="313" y="16"/>
                  </a:lnTo>
                  <a:lnTo>
                    <a:pt x="333" y="11"/>
                  </a:lnTo>
                  <a:lnTo>
                    <a:pt x="354" y="7"/>
                  </a:lnTo>
                  <a:lnTo>
                    <a:pt x="374" y="3"/>
                  </a:lnTo>
                  <a:lnTo>
                    <a:pt x="392" y="1"/>
                  </a:lnTo>
                  <a:lnTo>
                    <a:pt x="408" y="0"/>
                  </a:lnTo>
                  <a:lnTo>
                    <a:pt x="422" y="0"/>
                  </a:lnTo>
                  <a:lnTo>
                    <a:pt x="428" y="1"/>
                  </a:lnTo>
                  <a:lnTo>
                    <a:pt x="432" y="2"/>
                  </a:lnTo>
                  <a:lnTo>
                    <a:pt x="436" y="3"/>
                  </a:lnTo>
                  <a:lnTo>
                    <a:pt x="438" y="6"/>
                  </a:lnTo>
                  <a:lnTo>
                    <a:pt x="445" y="13"/>
                  </a:lnTo>
                  <a:lnTo>
                    <a:pt x="447" y="17"/>
                  </a:lnTo>
                  <a:lnTo>
                    <a:pt x="444" y="19"/>
                  </a:lnTo>
                  <a:lnTo>
                    <a:pt x="435" y="25"/>
                  </a:lnTo>
                  <a:lnTo>
                    <a:pt x="417" y="33"/>
                  </a:lnTo>
                  <a:lnTo>
                    <a:pt x="389" y="49"/>
                  </a:lnTo>
                  <a:lnTo>
                    <a:pt x="371" y="62"/>
                  </a:lnTo>
                  <a:lnTo>
                    <a:pt x="351" y="76"/>
                  </a:lnTo>
                  <a:lnTo>
                    <a:pt x="327" y="94"/>
                  </a:lnTo>
                  <a:lnTo>
                    <a:pt x="300" y="115"/>
                  </a:lnTo>
                  <a:lnTo>
                    <a:pt x="245" y="161"/>
                  </a:lnTo>
                  <a:lnTo>
                    <a:pt x="192" y="204"/>
                  </a:lnTo>
                  <a:lnTo>
                    <a:pt x="145" y="242"/>
                  </a:lnTo>
                  <a:lnTo>
                    <a:pt x="103" y="275"/>
                  </a:lnTo>
                  <a:lnTo>
                    <a:pt x="84" y="288"/>
                  </a:lnTo>
                  <a:lnTo>
                    <a:pt x="67" y="301"/>
                  </a:lnTo>
                  <a:lnTo>
                    <a:pt x="51" y="310"/>
                  </a:lnTo>
                  <a:lnTo>
                    <a:pt x="38" y="318"/>
                  </a:lnTo>
                  <a:lnTo>
                    <a:pt x="27" y="322"/>
                  </a:lnTo>
                  <a:lnTo>
                    <a:pt x="16" y="325"/>
                  </a:lnTo>
                  <a:lnTo>
                    <a:pt x="12" y="325"/>
                  </a:lnTo>
                  <a:lnTo>
                    <a:pt x="9" y="324"/>
                  </a:lnTo>
                  <a:lnTo>
                    <a:pt x="6" y="323"/>
                  </a:lnTo>
                  <a:lnTo>
                    <a:pt x="4" y="321"/>
                  </a:lnTo>
                  <a:close/>
                </a:path>
              </a:pathLst>
            </a:custGeom>
            <a:solidFill>
              <a:srgbClr val="AF38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6" name="Freeform 98"/>
            <p:cNvSpPr>
              <a:spLocks/>
            </p:cNvSpPr>
            <p:nvPr/>
          </p:nvSpPr>
          <p:spPr bwMode="auto">
            <a:xfrm>
              <a:off x="3017" y="1144"/>
              <a:ext cx="288" cy="271"/>
            </a:xfrm>
            <a:custGeom>
              <a:avLst/>
              <a:gdLst/>
              <a:ahLst/>
              <a:cxnLst>
                <a:cxn ang="0">
                  <a:pos x="2058" y="1114"/>
                </a:cxn>
                <a:cxn ang="0">
                  <a:pos x="1994" y="941"/>
                </a:cxn>
                <a:cxn ang="0">
                  <a:pos x="1922" y="802"/>
                </a:cxn>
                <a:cxn ang="0">
                  <a:pos x="1871" y="732"/>
                </a:cxn>
                <a:cxn ang="0">
                  <a:pos x="1798" y="657"/>
                </a:cxn>
                <a:cxn ang="0">
                  <a:pos x="1683" y="581"/>
                </a:cxn>
                <a:cxn ang="0">
                  <a:pos x="1575" y="550"/>
                </a:cxn>
                <a:cxn ang="0">
                  <a:pos x="1471" y="552"/>
                </a:cxn>
                <a:cxn ang="0">
                  <a:pos x="1343" y="584"/>
                </a:cxn>
                <a:cxn ang="0">
                  <a:pos x="1161" y="644"/>
                </a:cxn>
                <a:cxn ang="0">
                  <a:pos x="1051" y="667"/>
                </a:cxn>
                <a:cxn ang="0">
                  <a:pos x="937" y="666"/>
                </a:cxn>
                <a:cxn ang="0">
                  <a:pos x="842" y="634"/>
                </a:cxn>
                <a:cxn ang="0">
                  <a:pos x="769" y="573"/>
                </a:cxn>
                <a:cxn ang="0">
                  <a:pos x="713" y="492"/>
                </a:cxn>
                <a:cxn ang="0">
                  <a:pos x="657" y="369"/>
                </a:cxn>
                <a:cxn ang="0">
                  <a:pos x="579" y="153"/>
                </a:cxn>
                <a:cxn ang="0">
                  <a:pos x="521" y="23"/>
                </a:cxn>
                <a:cxn ang="0">
                  <a:pos x="36" y="1133"/>
                </a:cxn>
                <a:cxn ang="0">
                  <a:pos x="106" y="1299"/>
                </a:cxn>
                <a:cxn ang="0">
                  <a:pos x="164" y="1422"/>
                </a:cxn>
                <a:cxn ang="0">
                  <a:pos x="212" y="1494"/>
                </a:cxn>
                <a:cxn ang="0">
                  <a:pos x="268" y="1553"/>
                </a:cxn>
                <a:cxn ang="0">
                  <a:pos x="338" y="1592"/>
                </a:cxn>
                <a:cxn ang="0">
                  <a:pos x="432" y="1608"/>
                </a:cxn>
                <a:cxn ang="0">
                  <a:pos x="544" y="1596"/>
                </a:cxn>
                <a:cxn ang="0">
                  <a:pos x="660" y="1562"/>
                </a:cxn>
                <a:cxn ang="0">
                  <a:pos x="777" y="1512"/>
                </a:cxn>
                <a:cxn ang="0">
                  <a:pos x="951" y="1418"/>
                </a:cxn>
                <a:cxn ang="0">
                  <a:pos x="1163" y="1293"/>
                </a:cxn>
                <a:cxn ang="0">
                  <a:pos x="1331" y="1219"/>
                </a:cxn>
                <a:cxn ang="0">
                  <a:pos x="1479" y="1215"/>
                </a:cxn>
                <a:cxn ang="0">
                  <a:pos x="1621" y="1267"/>
                </a:cxn>
                <a:cxn ang="0">
                  <a:pos x="1751" y="1363"/>
                </a:cxn>
                <a:cxn ang="0">
                  <a:pos x="1866" y="1494"/>
                </a:cxn>
                <a:cxn ang="0">
                  <a:pos x="1963" y="1649"/>
                </a:cxn>
                <a:cxn ang="0">
                  <a:pos x="2037" y="1816"/>
                </a:cxn>
                <a:cxn ang="0">
                  <a:pos x="2084" y="1986"/>
                </a:cxn>
                <a:cxn ang="0">
                  <a:pos x="2109" y="2124"/>
                </a:cxn>
                <a:cxn ang="0">
                  <a:pos x="2121" y="2159"/>
                </a:cxn>
                <a:cxn ang="0">
                  <a:pos x="2132" y="2169"/>
                </a:cxn>
                <a:cxn ang="0">
                  <a:pos x="2194" y="2113"/>
                </a:cxn>
                <a:cxn ang="0">
                  <a:pos x="2272" y="2010"/>
                </a:cxn>
                <a:cxn ang="0">
                  <a:pos x="2306" y="1909"/>
                </a:cxn>
                <a:cxn ang="0">
                  <a:pos x="2305" y="1809"/>
                </a:cxn>
                <a:cxn ang="0">
                  <a:pos x="2280" y="1709"/>
                </a:cxn>
                <a:cxn ang="0">
                  <a:pos x="2215" y="1554"/>
                </a:cxn>
                <a:cxn ang="0">
                  <a:pos x="2144" y="1390"/>
                </a:cxn>
              </a:cxnLst>
              <a:rect l="0" t="0" r="r" b="b"/>
              <a:pathLst>
                <a:path w="2309" h="2169">
                  <a:moveTo>
                    <a:pt x="2124" y="1333"/>
                  </a:moveTo>
                  <a:lnTo>
                    <a:pt x="2098" y="1246"/>
                  </a:lnTo>
                  <a:lnTo>
                    <a:pt x="2073" y="1158"/>
                  </a:lnTo>
                  <a:lnTo>
                    <a:pt x="2058" y="1114"/>
                  </a:lnTo>
                  <a:lnTo>
                    <a:pt x="2044" y="1070"/>
                  </a:lnTo>
                  <a:lnTo>
                    <a:pt x="2028" y="1027"/>
                  </a:lnTo>
                  <a:lnTo>
                    <a:pt x="2012" y="983"/>
                  </a:lnTo>
                  <a:lnTo>
                    <a:pt x="1994" y="941"/>
                  </a:lnTo>
                  <a:lnTo>
                    <a:pt x="1976" y="900"/>
                  </a:lnTo>
                  <a:lnTo>
                    <a:pt x="1955" y="860"/>
                  </a:lnTo>
                  <a:lnTo>
                    <a:pt x="1934" y="822"/>
                  </a:lnTo>
                  <a:lnTo>
                    <a:pt x="1922" y="802"/>
                  </a:lnTo>
                  <a:lnTo>
                    <a:pt x="1910" y="784"/>
                  </a:lnTo>
                  <a:lnTo>
                    <a:pt x="1898" y="766"/>
                  </a:lnTo>
                  <a:lnTo>
                    <a:pt x="1884" y="749"/>
                  </a:lnTo>
                  <a:lnTo>
                    <a:pt x="1871" y="732"/>
                  </a:lnTo>
                  <a:lnTo>
                    <a:pt x="1858" y="716"/>
                  </a:lnTo>
                  <a:lnTo>
                    <a:pt x="1842" y="700"/>
                  </a:lnTo>
                  <a:lnTo>
                    <a:pt x="1828" y="685"/>
                  </a:lnTo>
                  <a:lnTo>
                    <a:pt x="1798" y="657"/>
                  </a:lnTo>
                  <a:lnTo>
                    <a:pt x="1768" y="633"/>
                  </a:lnTo>
                  <a:lnTo>
                    <a:pt x="1739" y="613"/>
                  </a:lnTo>
                  <a:lnTo>
                    <a:pt x="1712" y="595"/>
                  </a:lnTo>
                  <a:lnTo>
                    <a:pt x="1683" y="581"/>
                  </a:lnTo>
                  <a:lnTo>
                    <a:pt x="1656" y="569"/>
                  </a:lnTo>
                  <a:lnTo>
                    <a:pt x="1628" y="560"/>
                  </a:lnTo>
                  <a:lnTo>
                    <a:pt x="1601" y="554"/>
                  </a:lnTo>
                  <a:lnTo>
                    <a:pt x="1575" y="550"/>
                  </a:lnTo>
                  <a:lnTo>
                    <a:pt x="1549" y="547"/>
                  </a:lnTo>
                  <a:lnTo>
                    <a:pt x="1522" y="547"/>
                  </a:lnTo>
                  <a:lnTo>
                    <a:pt x="1497" y="549"/>
                  </a:lnTo>
                  <a:lnTo>
                    <a:pt x="1471" y="552"/>
                  </a:lnTo>
                  <a:lnTo>
                    <a:pt x="1445" y="556"/>
                  </a:lnTo>
                  <a:lnTo>
                    <a:pt x="1419" y="561"/>
                  </a:lnTo>
                  <a:lnTo>
                    <a:pt x="1395" y="568"/>
                  </a:lnTo>
                  <a:lnTo>
                    <a:pt x="1343" y="584"/>
                  </a:lnTo>
                  <a:lnTo>
                    <a:pt x="1292" y="601"/>
                  </a:lnTo>
                  <a:lnTo>
                    <a:pt x="1240" y="619"/>
                  </a:lnTo>
                  <a:lnTo>
                    <a:pt x="1188" y="636"/>
                  </a:lnTo>
                  <a:lnTo>
                    <a:pt x="1161" y="644"/>
                  </a:lnTo>
                  <a:lnTo>
                    <a:pt x="1134" y="652"/>
                  </a:lnTo>
                  <a:lnTo>
                    <a:pt x="1107" y="658"/>
                  </a:lnTo>
                  <a:lnTo>
                    <a:pt x="1080" y="663"/>
                  </a:lnTo>
                  <a:lnTo>
                    <a:pt x="1051" y="667"/>
                  </a:lnTo>
                  <a:lnTo>
                    <a:pt x="1023" y="669"/>
                  </a:lnTo>
                  <a:lnTo>
                    <a:pt x="995" y="670"/>
                  </a:lnTo>
                  <a:lnTo>
                    <a:pt x="965" y="669"/>
                  </a:lnTo>
                  <a:lnTo>
                    <a:pt x="937" y="666"/>
                  </a:lnTo>
                  <a:lnTo>
                    <a:pt x="911" y="661"/>
                  </a:lnTo>
                  <a:lnTo>
                    <a:pt x="887" y="654"/>
                  </a:lnTo>
                  <a:lnTo>
                    <a:pt x="864" y="644"/>
                  </a:lnTo>
                  <a:lnTo>
                    <a:pt x="842" y="634"/>
                  </a:lnTo>
                  <a:lnTo>
                    <a:pt x="822" y="621"/>
                  </a:lnTo>
                  <a:lnTo>
                    <a:pt x="803" y="607"/>
                  </a:lnTo>
                  <a:lnTo>
                    <a:pt x="786" y="591"/>
                  </a:lnTo>
                  <a:lnTo>
                    <a:pt x="769" y="573"/>
                  </a:lnTo>
                  <a:lnTo>
                    <a:pt x="754" y="555"/>
                  </a:lnTo>
                  <a:lnTo>
                    <a:pt x="738" y="535"/>
                  </a:lnTo>
                  <a:lnTo>
                    <a:pt x="725" y="515"/>
                  </a:lnTo>
                  <a:lnTo>
                    <a:pt x="713" y="492"/>
                  </a:lnTo>
                  <a:lnTo>
                    <a:pt x="700" y="469"/>
                  </a:lnTo>
                  <a:lnTo>
                    <a:pt x="688" y="446"/>
                  </a:lnTo>
                  <a:lnTo>
                    <a:pt x="678" y="421"/>
                  </a:lnTo>
                  <a:lnTo>
                    <a:pt x="657" y="369"/>
                  </a:lnTo>
                  <a:lnTo>
                    <a:pt x="637" y="316"/>
                  </a:lnTo>
                  <a:lnTo>
                    <a:pt x="618" y="262"/>
                  </a:lnTo>
                  <a:lnTo>
                    <a:pt x="598" y="207"/>
                  </a:lnTo>
                  <a:lnTo>
                    <a:pt x="579" y="153"/>
                  </a:lnTo>
                  <a:lnTo>
                    <a:pt x="557" y="100"/>
                  </a:lnTo>
                  <a:lnTo>
                    <a:pt x="546" y="74"/>
                  </a:lnTo>
                  <a:lnTo>
                    <a:pt x="535" y="48"/>
                  </a:lnTo>
                  <a:lnTo>
                    <a:pt x="521" y="23"/>
                  </a:lnTo>
                  <a:lnTo>
                    <a:pt x="508" y="0"/>
                  </a:lnTo>
                  <a:lnTo>
                    <a:pt x="0" y="1060"/>
                  </a:lnTo>
                  <a:lnTo>
                    <a:pt x="18" y="1095"/>
                  </a:lnTo>
                  <a:lnTo>
                    <a:pt x="36" y="1133"/>
                  </a:lnTo>
                  <a:lnTo>
                    <a:pt x="53" y="1172"/>
                  </a:lnTo>
                  <a:lnTo>
                    <a:pt x="71" y="1214"/>
                  </a:lnTo>
                  <a:lnTo>
                    <a:pt x="87" y="1256"/>
                  </a:lnTo>
                  <a:lnTo>
                    <a:pt x="106" y="1299"/>
                  </a:lnTo>
                  <a:lnTo>
                    <a:pt x="123" y="1341"/>
                  </a:lnTo>
                  <a:lnTo>
                    <a:pt x="143" y="1383"/>
                  </a:lnTo>
                  <a:lnTo>
                    <a:pt x="153" y="1403"/>
                  </a:lnTo>
                  <a:lnTo>
                    <a:pt x="164" y="1422"/>
                  </a:lnTo>
                  <a:lnTo>
                    <a:pt x="176" y="1442"/>
                  </a:lnTo>
                  <a:lnTo>
                    <a:pt x="187" y="1460"/>
                  </a:lnTo>
                  <a:lnTo>
                    <a:pt x="199" y="1478"/>
                  </a:lnTo>
                  <a:lnTo>
                    <a:pt x="212" y="1494"/>
                  </a:lnTo>
                  <a:lnTo>
                    <a:pt x="225" y="1511"/>
                  </a:lnTo>
                  <a:lnTo>
                    <a:pt x="238" y="1526"/>
                  </a:lnTo>
                  <a:lnTo>
                    <a:pt x="254" y="1540"/>
                  </a:lnTo>
                  <a:lnTo>
                    <a:pt x="268" y="1553"/>
                  </a:lnTo>
                  <a:lnTo>
                    <a:pt x="285" y="1564"/>
                  </a:lnTo>
                  <a:lnTo>
                    <a:pt x="302" y="1575"/>
                  </a:lnTo>
                  <a:lnTo>
                    <a:pt x="320" y="1584"/>
                  </a:lnTo>
                  <a:lnTo>
                    <a:pt x="338" y="1592"/>
                  </a:lnTo>
                  <a:lnTo>
                    <a:pt x="358" y="1598"/>
                  </a:lnTo>
                  <a:lnTo>
                    <a:pt x="378" y="1602"/>
                  </a:lnTo>
                  <a:lnTo>
                    <a:pt x="405" y="1605"/>
                  </a:lnTo>
                  <a:lnTo>
                    <a:pt x="432" y="1608"/>
                  </a:lnTo>
                  <a:lnTo>
                    <a:pt x="460" y="1608"/>
                  </a:lnTo>
                  <a:lnTo>
                    <a:pt x="487" y="1605"/>
                  </a:lnTo>
                  <a:lnTo>
                    <a:pt x="515" y="1601"/>
                  </a:lnTo>
                  <a:lnTo>
                    <a:pt x="544" y="1596"/>
                  </a:lnTo>
                  <a:lnTo>
                    <a:pt x="573" y="1590"/>
                  </a:lnTo>
                  <a:lnTo>
                    <a:pt x="602" y="1582"/>
                  </a:lnTo>
                  <a:lnTo>
                    <a:pt x="630" y="1573"/>
                  </a:lnTo>
                  <a:lnTo>
                    <a:pt x="660" y="1562"/>
                  </a:lnTo>
                  <a:lnTo>
                    <a:pt x="690" y="1551"/>
                  </a:lnTo>
                  <a:lnTo>
                    <a:pt x="719" y="1539"/>
                  </a:lnTo>
                  <a:lnTo>
                    <a:pt x="749" y="1526"/>
                  </a:lnTo>
                  <a:lnTo>
                    <a:pt x="777" y="1512"/>
                  </a:lnTo>
                  <a:lnTo>
                    <a:pt x="807" y="1497"/>
                  </a:lnTo>
                  <a:lnTo>
                    <a:pt x="836" y="1482"/>
                  </a:lnTo>
                  <a:lnTo>
                    <a:pt x="895" y="1450"/>
                  </a:lnTo>
                  <a:lnTo>
                    <a:pt x="951" y="1418"/>
                  </a:lnTo>
                  <a:lnTo>
                    <a:pt x="1007" y="1385"/>
                  </a:lnTo>
                  <a:lnTo>
                    <a:pt x="1061" y="1353"/>
                  </a:lnTo>
                  <a:lnTo>
                    <a:pt x="1114" y="1322"/>
                  </a:lnTo>
                  <a:lnTo>
                    <a:pt x="1163" y="1293"/>
                  </a:lnTo>
                  <a:lnTo>
                    <a:pt x="1211" y="1268"/>
                  </a:lnTo>
                  <a:lnTo>
                    <a:pt x="1255" y="1246"/>
                  </a:lnTo>
                  <a:lnTo>
                    <a:pt x="1293" y="1231"/>
                  </a:lnTo>
                  <a:lnTo>
                    <a:pt x="1331" y="1219"/>
                  </a:lnTo>
                  <a:lnTo>
                    <a:pt x="1368" y="1212"/>
                  </a:lnTo>
                  <a:lnTo>
                    <a:pt x="1406" y="1210"/>
                  </a:lnTo>
                  <a:lnTo>
                    <a:pt x="1443" y="1211"/>
                  </a:lnTo>
                  <a:lnTo>
                    <a:pt x="1479" y="1215"/>
                  </a:lnTo>
                  <a:lnTo>
                    <a:pt x="1515" y="1223"/>
                  </a:lnTo>
                  <a:lnTo>
                    <a:pt x="1551" y="1235"/>
                  </a:lnTo>
                  <a:lnTo>
                    <a:pt x="1586" y="1249"/>
                  </a:lnTo>
                  <a:lnTo>
                    <a:pt x="1621" y="1267"/>
                  </a:lnTo>
                  <a:lnTo>
                    <a:pt x="1654" y="1287"/>
                  </a:lnTo>
                  <a:lnTo>
                    <a:pt x="1687" y="1310"/>
                  </a:lnTo>
                  <a:lnTo>
                    <a:pt x="1720" y="1336"/>
                  </a:lnTo>
                  <a:lnTo>
                    <a:pt x="1751" y="1363"/>
                  </a:lnTo>
                  <a:lnTo>
                    <a:pt x="1781" y="1393"/>
                  </a:lnTo>
                  <a:lnTo>
                    <a:pt x="1810" y="1425"/>
                  </a:lnTo>
                  <a:lnTo>
                    <a:pt x="1839" y="1459"/>
                  </a:lnTo>
                  <a:lnTo>
                    <a:pt x="1866" y="1494"/>
                  </a:lnTo>
                  <a:lnTo>
                    <a:pt x="1892" y="1531"/>
                  </a:lnTo>
                  <a:lnTo>
                    <a:pt x="1917" y="1569"/>
                  </a:lnTo>
                  <a:lnTo>
                    <a:pt x="1940" y="1609"/>
                  </a:lnTo>
                  <a:lnTo>
                    <a:pt x="1963" y="1649"/>
                  </a:lnTo>
                  <a:lnTo>
                    <a:pt x="1983" y="1690"/>
                  </a:lnTo>
                  <a:lnTo>
                    <a:pt x="2003" y="1731"/>
                  </a:lnTo>
                  <a:lnTo>
                    <a:pt x="2020" y="1773"/>
                  </a:lnTo>
                  <a:lnTo>
                    <a:pt x="2037" y="1816"/>
                  </a:lnTo>
                  <a:lnTo>
                    <a:pt x="2051" y="1859"/>
                  </a:lnTo>
                  <a:lnTo>
                    <a:pt x="2063" y="1901"/>
                  </a:lnTo>
                  <a:lnTo>
                    <a:pt x="2075" y="1943"/>
                  </a:lnTo>
                  <a:lnTo>
                    <a:pt x="2084" y="1986"/>
                  </a:lnTo>
                  <a:lnTo>
                    <a:pt x="2091" y="2027"/>
                  </a:lnTo>
                  <a:lnTo>
                    <a:pt x="2096" y="2067"/>
                  </a:lnTo>
                  <a:lnTo>
                    <a:pt x="2099" y="2085"/>
                  </a:lnTo>
                  <a:lnTo>
                    <a:pt x="2109" y="2124"/>
                  </a:lnTo>
                  <a:lnTo>
                    <a:pt x="2111" y="2134"/>
                  </a:lnTo>
                  <a:lnTo>
                    <a:pt x="2114" y="2143"/>
                  </a:lnTo>
                  <a:lnTo>
                    <a:pt x="2118" y="2151"/>
                  </a:lnTo>
                  <a:lnTo>
                    <a:pt x="2121" y="2159"/>
                  </a:lnTo>
                  <a:lnTo>
                    <a:pt x="2124" y="2165"/>
                  </a:lnTo>
                  <a:lnTo>
                    <a:pt x="2128" y="2168"/>
                  </a:lnTo>
                  <a:lnTo>
                    <a:pt x="2130" y="2169"/>
                  </a:lnTo>
                  <a:lnTo>
                    <a:pt x="2132" y="2169"/>
                  </a:lnTo>
                  <a:lnTo>
                    <a:pt x="2134" y="2168"/>
                  </a:lnTo>
                  <a:lnTo>
                    <a:pt x="2136" y="2167"/>
                  </a:lnTo>
                  <a:lnTo>
                    <a:pt x="2167" y="2140"/>
                  </a:lnTo>
                  <a:lnTo>
                    <a:pt x="2194" y="2113"/>
                  </a:lnTo>
                  <a:lnTo>
                    <a:pt x="2218" y="2088"/>
                  </a:lnTo>
                  <a:lnTo>
                    <a:pt x="2239" y="2062"/>
                  </a:lnTo>
                  <a:lnTo>
                    <a:pt x="2257" y="2036"/>
                  </a:lnTo>
                  <a:lnTo>
                    <a:pt x="2272" y="2010"/>
                  </a:lnTo>
                  <a:lnTo>
                    <a:pt x="2283" y="1986"/>
                  </a:lnTo>
                  <a:lnTo>
                    <a:pt x="2294" y="1960"/>
                  </a:lnTo>
                  <a:lnTo>
                    <a:pt x="2301" y="1935"/>
                  </a:lnTo>
                  <a:lnTo>
                    <a:pt x="2306" y="1909"/>
                  </a:lnTo>
                  <a:lnTo>
                    <a:pt x="2308" y="1885"/>
                  </a:lnTo>
                  <a:lnTo>
                    <a:pt x="2309" y="1860"/>
                  </a:lnTo>
                  <a:lnTo>
                    <a:pt x="2308" y="1835"/>
                  </a:lnTo>
                  <a:lnTo>
                    <a:pt x="2305" y="1809"/>
                  </a:lnTo>
                  <a:lnTo>
                    <a:pt x="2301" y="1785"/>
                  </a:lnTo>
                  <a:lnTo>
                    <a:pt x="2296" y="1760"/>
                  </a:lnTo>
                  <a:lnTo>
                    <a:pt x="2289" y="1734"/>
                  </a:lnTo>
                  <a:lnTo>
                    <a:pt x="2280" y="1709"/>
                  </a:lnTo>
                  <a:lnTo>
                    <a:pt x="2271" y="1684"/>
                  </a:lnTo>
                  <a:lnTo>
                    <a:pt x="2261" y="1658"/>
                  </a:lnTo>
                  <a:lnTo>
                    <a:pt x="2238" y="1606"/>
                  </a:lnTo>
                  <a:lnTo>
                    <a:pt x="2215" y="1554"/>
                  </a:lnTo>
                  <a:lnTo>
                    <a:pt x="2190" y="1500"/>
                  </a:lnTo>
                  <a:lnTo>
                    <a:pt x="2166" y="1446"/>
                  </a:lnTo>
                  <a:lnTo>
                    <a:pt x="2155" y="1418"/>
                  </a:lnTo>
                  <a:lnTo>
                    <a:pt x="2144" y="1390"/>
                  </a:lnTo>
                  <a:lnTo>
                    <a:pt x="2133" y="1361"/>
                  </a:lnTo>
                  <a:lnTo>
                    <a:pt x="2124" y="1333"/>
                  </a:lnTo>
                  <a:close/>
                </a:path>
              </a:pathLst>
            </a:custGeom>
            <a:solidFill>
              <a:srgbClr val="E265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7" name="Freeform 99"/>
            <p:cNvSpPr>
              <a:spLocks/>
            </p:cNvSpPr>
            <p:nvPr/>
          </p:nvSpPr>
          <p:spPr bwMode="auto">
            <a:xfrm>
              <a:off x="3021" y="1157"/>
              <a:ext cx="280" cy="253"/>
            </a:xfrm>
            <a:custGeom>
              <a:avLst/>
              <a:gdLst/>
              <a:ahLst/>
              <a:cxnLst>
                <a:cxn ang="0">
                  <a:pos x="1973" y="1006"/>
                </a:cxn>
                <a:cxn ang="0">
                  <a:pos x="1908" y="838"/>
                </a:cxn>
                <a:cxn ang="0">
                  <a:pos x="1835" y="704"/>
                </a:cxn>
                <a:cxn ang="0">
                  <a:pos x="1783" y="637"/>
                </a:cxn>
                <a:cxn ang="0">
                  <a:pos x="1709" y="566"/>
                </a:cxn>
                <a:cxn ang="0">
                  <a:pos x="1597" y="495"/>
                </a:cxn>
                <a:cxn ang="0">
                  <a:pos x="1494" y="467"/>
                </a:cxn>
                <a:cxn ang="0">
                  <a:pos x="1399" y="472"/>
                </a:cxn>
                <a:cxn ang="0">
                  <a:pos x="1281" y="506"/>
                </a:cxn>
                <a:cxn ang="0">
                  <a:pos x="1114" y="570"/>
                </a:cxn>
                <a:cxn ang="0">
                  <a:pos x="1011" y="595"/>
                </a:cxn>
                <a:cxn ang="0">
                  <a:pos x="901" y="599"/>
                </a:cxn>
                <a:cxn ang="0">
                  <a:pos x="809" y="573"/>
                </a:cxn>
                <a:cxn ang="0">
                  <a:pos x="737" y="522"/>
                </a:cxn>
                <a:cxn ang="0">
                  <a:pos x="682" y="449"/>
                </a:cxn>
                <a:cxn ang="0">
                  <a:pos x="625" y="339"/>
                </a:cxn>
                <a:cxn ang="0">
                  <a:pos x="547" y="142"/>
                </a:cxn>
                <a:cxn ang="0">
                  <a:pos x="490" y="22"/>
                </a:cxn>
                <a:cxn ang="0">
                  <a:pos x="34" y="1086"/>
                </a:cxn>
                <a:cxn ang="0">
                  <a:pos x="96" y="1239"/>
                </a:cxn>
                <a:cxn ang="0">
                  <a:pos x="149" y="1351"/>
                </a:cxn>
                <a:cxn ang="0">
                  <a:pos x="192" y="1417"/>
                </a:cxn>
                <a:cxn ang="0">
                  <a:pos x="244" y="1470"/>
                </a:cxn>
                <a:cxn ang="0">
                  <a:pos x="307" y="1505"/>
                </a:cxn>
                <a:cxn ang="0">
                  <a:pos x="395" y="1518"/>
                </a:cxn>
                <a:cxn ang="0">
                  <a:pos x="500" y="1506"/>
                </a:cxn>
                <a:cxn ang="0">
                  <a:pos x="609" y="1471"/>
                </a:cxn>
                <a:cxn ang="0">
                  <a:pos x="720" y="1420"/>
                </a:cxn>
                <a:cxn ang="0">
                  <a:pos x="884" y="1327"/>
                </a:cxn>
                <a:cxn ang="0">
                  <a:pos x="1087" y="1205"/>
                </a:cxn>
                <a:cxn ang="0">
                  <a:pos x="1250" y="1130"/>
                </a:cxn>
                <a:cxn ang="0">
                  <a:pos x="1399" y="1119"/>
                </a:cxn>
                <a:cxn ang="0">
                  <a:pos x="1545" y="1162"/>
                </a:cxn>
                <a:cxn ang="0">
                  <a:pos x="1681" y="1248"/>
                </a:cxn>
                <a:cxn ang="0">
                  <a:pos x="1802" y="1368"/>
                </a:cxn>
                <a:cxn ang="0">
                  <a:pos x="1905" y="1511"/>
                </a:cxn>
                <a:cxn ang="0">
                  <a:pos x="1984" y="1667"/>
                </a:cxn>
                <a:cxn ang="0">
                  <a:pos x="2034" y="1829"/>
                </a:cxn>
                <a:cxn ang="0">
                  <a:pos x="2062" y="1972"/>
                </a:cxn>
                <a:cxn ang="0">
                  <a:pos x="2077" y="2012"/>
                </a:cxn>
                <a:cxn ang="0">
                  <a:pos x="2088" y="2025"/>
                </a:cxn>
                <a:cxn ang="0">
                  <a:pos x="2147" y="1972"/>
                </a:cxn>
                <a:cxn ang="0">
                  <a:pos x="2217" y="1873"/>
                </a:cxn>
                <a:cxn ang="0">
                  <a:pos x="2243" y="1777"/>
                </a:cxn>
                <a:cxn ang="0">
                  <a:pos x="2237" y="1680"/>
                </a:cxn>
                <a:cxn ang="0">
                  <a:pos x="2205" y="1583"/>
                </a:cxn>
                <a:cxn ang="0">
                  <a:pos x="2133" y="1434"/>
                </a:cxn>
                <a:cxn ang="0">
                  <a:pos x="2059" y="1275"/>
                </a:cxn>
              </a:cxnLst>
              <a:rect l="0" t="0" r="r" b="b"/>
              <a:pathLst>
                <a:path w="2244" h="2025">
                  <a:moveTo>
                    <a:pt x="2040" y="1219"/>
                  </a:moveTo>
                  <a:lnTo>
                    <a:pt x="2013" y="1135"/>
                  </a:lnTo>
                  <a:lnTo>
                    <a:pt x="1986" y="1049"/>
                  </a:lnTo>
                  <a:lnTo>
                    <a:pt x="1973" y="1006"/>
                  </a:lnTo>
                  <a:lnTo>
                    <a:pt x="1957" y="963"/>
                  </a:lnTo>
                  <a:lnTo>
                    <a:pt x="1942" y="921"/>
                  </a:lnTo>
                  <a:lnTo>
                    <a:pt x="1925" y="879"/>
                  </a:lnTo>
                  <a:lnTo>
                    <a:pt x="1908" y="838"/>
                  </a:lnTo>
                  <a:lnTo>
                    <a:pt x="1888" y="798"/>
                  </a:lnTo>
                  <a:lnTo>
                    <a:pt x="1869" y="760"/>
                  </a:lnTo>
                  <a:lnTo>
                    <a:pt x="1846" y="723"/>
                  </a:lnTo>
                  <a:lnTo>
                    <a:pt x="1835" y="704"/>
                  </a:lnTo>
                  <a:lnTo>
                    <a:pt x="1823" y="687"/>
                  </a:lnTo>
                  <a:lnTo>
                    <a:pt x="1810" y="669"/>
                  </a:lnTo>
                  <a:lnTo>
                    <a:pt x="1797" y="653"/>
                  </a:lnTo>
                  <a:lnTo>
                    <a:pt x="1783" y="637"/>
                  </a:lnTo>
                  <a:lnTo>
                    <a:pt x="1769" y="621"/>
                  </a:lnTo>
                  <a:lnTo>
                    <a:pt x="1755" y="606"/>
                  </a:lnTo>
                  <a:lnTo>
                    <a:pt x="1739" y="592"/>
                  </a:lnTo>
                  <a:lnTo>
                    <a:pt x="1709" y="566"/>
                  </a:lnTo>
                  <a:lnTo>
                    <a:pt x="1681" y="544"/>
                  </a:lnTo>
                  <a:lnTo>
                    <a:pt x="1652" y="525"/>
                  </a:lnTo>
                  <a:lnTo>
                    <a:pt x="1625" y="509"/>
                  </a:lnTo>
                  <a:lnTo>
                    <a:pt x="1597" y="495"/>
                  </a:lnTo>
                  <a:lnTo>
                    <a:pt x="1572" y="485"/>
                  </a:lnTo>
                  <a:lnTo>
                    <a:pt x="1545" y="477"/>
                  </a:lnTo>
                  <a:lnTo>
                    <a:pt x="1520" y="472"/>
                  </a:lnTo>
                  <a:lnTo>
                    <a:pt x="1494" y="467"/>
                  </a:lnTo>
                  <a:lnTo>
                    <a:pt x="1471" y="466"/>
                  </a:lnTo>
                  <a:lnTo>
                    <a:pt x="1446" y="466"/>
                  </a:lnTo>
                  <a:lnTo>
                    <a:pt x="1422" y="468"/>
                  </a:lnTo>
                  <a:lnTo>
                    <a:pt x="1399" y="472"/>
                  </a:lnTo>
                  <a:lnTo>
                    <a:pt x="1375" y="477"/>
                  </a:lnTo>
                  <a:lnTo>
                    <a:pt x="1351" y="483"/>
                  </a:lnTo>
                  <a:lnTo>
                    <a:pt x="1328" y="490"/>
                  </a:lnTo>
                  <a:lnTo>
                    <a:pt x="1281" y="506"/>
                  </a:lnTo>
                  <a:lnTo>
                    <a:pt x="1235" y="524"/>
                  </a:lnTo>
                  <a:lnTo>
                    <a:pt x="1188" y="544"/>
                  </a:lnTo>
                  <a:lnTo>
                    <a:pt x="1139" y="561"/>
                  </a:lnTo>
                  <a:lnTo>
                    <a:pt x="1114" y="570"/>
                  </a:lnTo>
                  <a:lnTo>
                    <a:pt x="1089" y="578"/>
                  </a:lnTo>
                  <a:lnTo>
                    <a:pt x="1063" y="585"/>
                  </a:lnTo>
                  <a:lnTo>
                    <a:pt x="1038" y="590"/>
                  </a:lnTo>
                  <a:lnTo>
                    <a:pt x="1011" y="595"/>
                  </a:lnTo>
                  <a:lnTo>
                    <a:pt x="984" y="598"/>
                  </a:lnTo>
                  <a:lnTo>
                    <a:pt x="956" y="600"/>
                  </a:lnTo>
                  <a:lnTo>
                    <a:pt x="928" y="600"/>
                  </a:lnTo>
                  <a:lnTo>
                    <a:pt x="901" y="599"/>
                  </a:lnTo>
                  <a:lnTo>
                    <a:pt x="876" y="595"/>
                  </a:lnTo>
                  <a:lnTo>
                    <a:pt x="852" y="590"/>
                  </a:lnTo>
                  <a:lnTo>
                    <a:pt x="830" y="583"/>
                  </a:lnTo>
                  <a:lnTo>
                    <a:pt x="809" y="573"/>
                  </a:lnTo>
                  <a:lnTo>
                    <a:pt x="790" y="562"/>
                  </a:lnTo>
                  <a:lnTo>
                    <a:pt x="771" y="550"/>
                  </a:lnTo>
                  <a:lnTo>
                    <a:pt x="754" y="536"/>
                  </a:lnTo>
                  <a:lnTo>
                    <a:pt x="737" y="522"/>
                  </a:lnTo>
                  <a:lnTo>
                    <a:pt x="722" y="506"/>
                  </a:lnTo>
                  <a:lnTo>
                    <a:pt x="707" y="488"/>
                  </a:lnTo>
                  <a:lnTo>
                    <a:pt x="694" y="468"/>
                  </a:lnTo>
                  <a:lnTo>
                    <a:pt x="682" y="449"/>
                  </a:lnTo>
                  <a:lnTo>
                    <a:pt x="669" y="428"/>
                  </a:lnTo>
                  <a:lnTo>
                    <a:pt x="657" y="408"/>
                  </a:lnTo>
                  <a:lnTo>
                    <a:pt x="647" y="385"/>
                  </a:lnTo>
                  <a:lnTo>
                    <a:pt x="625" y="339"/>
                  </a:lnTo>
                  <a:lnTo>
                    <a:pt x="606" y="290"/>
                  </a:lnTo>
                  <a:lnTo>
                    <a:pt x="586" y="241"/>
                  </a:lnTo>
                  <a:lnTo>
                    <a:pt x="568" y="191"/>
                  </a:lnTo>
                  <a:lnTo>
                    <a:pt x="547" y="142"/>
                  </a:lnTo>
                  <a:lnTo>
                    <a:pt x="526" y="92"/>
                  </a:lnTo>
                  <a:lnTo>
                    <a:pt x="515" y="69"/>
                  </a:lnTo>
                  <a:lnTo>
                    <a:pt x="503" y="45"/>
                  </a:lnTo>
                  <a:lnTo>
                    <a:pt x="490" y="22"/>
                  </a:lnTo>
                  <a:lnTo>
                    <a:pt x="477" y="0"/>
                  </a:lnTo>
                  <a:lnTo>
                    <a:pt x="0" y="1021"/>
                  </a:lnTo>
                  <a:lnTo>
                    <a:pt x="17" y="1052"/>
                  </a:lnTo>
                  <a:lnTo>
                    <a:pt x="34" y="1086"/>
                  </a:lnTo>
                  <a:lnTo>
                    <a:pt x="49" y="1122"/>
                  </a:lnTo>
                  <a:lnTo>
                    <a:pt x="65" y="1161"/>
                  </a:lnTo>
                  <a:lnTo>
                    <a:pt x="80" y="1200"/>
                  </a:lnTo>
                  <a:lnTo>
                    <a:pt x="96" y="1239"/>
                  </a:lnTo>
                  <a:lnTo>
                    <a:pt x="113" y="1277"/>
                  </a:lnTo>
                  <a:lnTo>
                    <a:pt x="130" y="1315"/>
                  </a:lnTo>
                  <a:lnTo>
                    <a:pt x="140" y="1334"/>
                  </a:lnTo>
                  <a:lnTo>
                    <a:pt x="149" y="1351"/>
                  </a:lnTo>
                  <a:lnTo>
                    <a:pt x="159" y="1369"/>
                  </a:lnTo>
                  <a:lnTo>
                    <a:pt x="169" y="1386"/>
                  </a:lnTo>
                  <a:lnTo>
                    <a:pt x="180" y="1402"/>
                  </a:lnTo>
                  <a:lnTo>
                    <a:pt x="192" y="1417"/>
                  </a:lnTo>
                  <a:lnTo>
                    <a:pt x="203" y="1431"/>
                  </a:lnTo>
                  <a:lnTo>
                    <a:pt x="217" y="1446"/>
                  </a:lnTo>
                  <a:lnTo>
                    <a:pt x="229" y="1458"/>
                  </a:lnTo>
                  <a:lnTo>
                    <a:pt x="244" y="1470"/>
                  </a:lnTo>
                  <a:lnTo>
                    <a:pt x="258" y="1481"/>
                  </a:lnTo>
                  <a:lnTo>
                    <a:pt x="273" y="1490"/>
                  </a:lnTo>
                  <a:lnTo>
                    <a:pt x="290" y="1498"/>
                  </a:lnTo>
                  <a:lnTo>
                    <a:pt x="307" y="1505"/>
                  </a:lnTo>
                  <a:lnTo>
                    <a:pt x="325" y="1510"/>
                  </a:lnTo>
                  <a:lnTo>
                    <a:pt x="344" y="1514"/>
                  </a:lnTo>
                  <a:lnTo>
                    <a:pt x="369" y="1517"/>
                  </a:lnTo>
                  <a:lnTo>
                    <a:pt x="395" y="1518"/>
                  </a:lnTo>
                  <a:lnTo>
                    <a:pt x="420" y="1517"/>
                  </a:lnTo>
                  <a:lnTo>
                    <a:pt x="446" y="1515"/>
                  </a:lnTo>
                  <a:lnTo>
                    <a:pt x="473" y="1511"/>
                  </a:lnTo>
                  <a:lnTo>
                    <a:pt x="500" y="1506"/>
                  </a:lnTo>
                  <a:lnTo>
                    <a:pt x="526" y="1498"/>
                  </a:lnTo>
                  <a:lnTo>
                    <a:pt x="554" y="1490"/>
                  </a:lnTo>
                  <a:lnTo>
                    <a:pt x="582" y="1481"/>
                  </a:lnTo>
                  <a:lnTo>
                    <a:pt x="609" y="1471"/>
                  </a:lnTo>
                  <a:lnTo>
                    <a:pt x="636" y="1459"/>
                  </a:lnTo>
                  <a:lnTo>
                    <a:pt x="664" y="1447"/>
                  </a:lnTo>
                  <a:lnTo>
                    <a:pt x="692" y="1435"/>
                  </a:lnTo>
                  <a:lnTo>
                    <a:pt x="720" y="1420"/>
                  </a:lnTo>
                  <a:lnTo>
                    <a:pt x="748" y="1406"/>
                  </a:lnTo>
                  <a:lnTo>
                    <a:pt x="775" y="1391"/>
                  </a:lnTo>
                  <a:lnTo>
                    <a:pt x="831" y="1359"/>
                  </a:lnTo>
                  <a:lnTo>
                    <a:pt x="884" y="1327"/>
                  </a:lnTo>
                  <a:lnTo>
                    <a:pt x="938" y="1296"/>
                  </a:lnTo>
                  <a:lnTo>
                    <a:pt x="989" y="1264"/>
                  </a:lnTo>
                  <a:lnTo>
                    <a:pt x="1039" y="1234"/>
                  </a:lnTo>
                  <a:lnTo>
                    <a:pt x="1087" y="1205"/>
                  </a:lnTo>
                  <a:lnTo>
                    <a:pt x="1132" y="1179"/>
                  </a:lnTo>
                  <a:lnTo>
                    <a:pt x="1174" y="1158"/>
                  </a:lnTo>
                  <a:lnTo>
                    <a:pt x="1211" y="1141"/>
                  </a:lnTo>
                  <a:lnTo>
                    <a:pt x="1250" y="1130"/>
                  </a:lnTo>
                  <a:lnTo>
                    <a:pt x="1287" y="1121"/>
                  </a:lnTo>
                  <a:lnTo>
                    <a:pt x="1325" y="1117"/>
                  </a:lnTo>
                  <a:lnTo>
                    <a:pt x="1362" y="1116"/>
                  </a:lnTo>
                  <a:lnTo>
                    <a:pt x="1399" y="1119"/>
                  </a:lnTo>
                  <a:lnTo>
                    <a:pt x="1436" y="1126"/>
                  </a:lnTo>
                  <a:lnTo>
                    <a:pt x="1473" y="1135"/>
                  </a:lnTo>
                  <a:lnTo>
                    <a:pt x="1509" y="1147"/>
                  </a:lnTo>
                  <a:lnTo>
                    <a:pt x="1545" y="1162"/>
                  </a:lnTo>
                  <a:lnTo>
                    <a:pt x="1580" y="1180"/>
                  </a:lnTo>
                  <a:lnTo>
                    <a:pt x="1614" y="1200"/>
                  </a:lnTo>
                  <a:lnTo>
                    <a:pt x="1648" y="1222"/>
                  </a:lnTo>
                  <a:lnTo>
                    <a:pt x="1681" y="1248"/>
                  </a:lnTo>
                  <a:lnTo>
                    <a:pt x="1712" y="1275"/>
                  </a:lnTo>
                  <a:lnTo>
                    <a:pt x="1743" y="1304"/>
                  </a:lnTo>
                  <a:lnTo>
                    <a:pt x="1773" y="1335"/>
                  </a:lnTo>
                  <a:lnTo>
                    <a:pt x="1802" y="1368"/>
                  </a:lnTo>
                  <a:lnTo>
                    <a:pt x="1830" y="1402"/>
                  </a:lnTo>
                  <a:lnTo>
                    <a:pt x="1856" y="1437"/>
                  </a:lnTo>
                  <a:lnTo>
                    <a:pt x="1881" y="1473"/>
                  </a:lnTo>
                  <a:lnTo>
                    <a:pt x="1905" y="1511"/>
                  </a:lnTo>
                  <a:lnTo>
                    <a:pt x="1927" y="1549"/>
                  </a:lnTo>
                  <a:lnTo>
                    <a:pt x="1948" y="1588"/>
                  </a:lnTo>
                  <a:lnTo>
                    <a:pt x="1968" y="1627"/>
                  </a:lnTo>
                  <a:lnTo>
                    <a:pt x="1984" y="1667"/>
                  </a:lnTo>
                  <a:lnTo>
                    <a:pt x="1999" y="1708"/>
                  </a:lnTo>
                  <a:lnTo>
                    <a:pt x="2014" y="1749"/>
                  </a:lnTo>
                  <a:lnTo>
                    <a:pt x="2025" y="1789"/>
                  </a:lnTo>
                  <a:lnTo>
                    <a:pt x="2034" y="1829"/>
                  </a:lnTo>
                  <a:lnTo>
                    <a:pt x="2043" y="1869"/>
                  </a:lnTo>
                  <a:lnTo>
                    <a:pt x="2048" y="1908"/>
                  </a:lnTo>
                  <a:lnTo>
                    <a:pt x="2052" y="1929"/>
                  </a:lnTo>
                  <a:lnTo>
                    <a:pt x="2062" y="1972"/>
                  </a:lnTo>
                  <a:lnTo>
                    <a:pt x="2065" y="1984"/>
                  </a:lnTo>
                  <a:lnTo>
                    <a:pt x="2068" y="1995"/>
                  </a:lnTo>
                  <a:lnTo>
                    <a:pt x="2073" y="2004"/>
                  </a:lnTo>
                  <a:lnTo>
                    <a:pt x="2077" y="2012"/>
                  </a:lnTo>
                  <a:lnTo>
                    <a:pt x="2080" y="2020"/>
                  </a:lnTo>
                  <a:lnTo>
                    <a:pt x="2084" y="2024"/>
                  </a:lnTo>
                  <a:lnTo>
                    <a:pt x="2086" y="2025"/>
                  </a:lnTo>
                  <a:lnTo>
                    <a:pt x="2088" y="2025"/>
                  </a:lnTo>
                  <a:lnTo>
                    <a:pt x="2090" y="2025"/>
                  </a:lnTo>
                  <a:lnTo>
                    <a:pt x="2092" y="2023"/>
                  </a:lnTo>
                  <a:lnTo>
                    <a:pt x="2121" y="1998"/>
                  </a:lnTo>
                  <a:lnTo>
                    <a:pt x="2147" y="1972"/>
                  </a:lnTo>
                  <a:lnTo>
                    <a:pt x="2168" y="1948"/>
                  </a:lnTo>
                  <a:lnTo>
                    <a:pt x="2188" y="1922"/>
                  </a:lnTo>
                  <a:lnTo>
                    <a:pt x="2203" y="1898"/>
                  </a:lnTo>
                  <a:lnTo>
                    <a:pt x="2217" y="1873"/>
                  </a:lnTo>
                  <a:lnTo>
                    <a:pt x="2227" y="1849"/>
                  </a:lnTo>
                  <a:lnTo>
                    <a:pt x="2235" y="1824"/>
                  </a:lnTo>
                  <a:lnTo>
                    <a:pt x="2240" y="1800"/>
                  </a:lnTo>
                  <a:lnTo>
                    <a:pt x="2243" y="1777"/>
                  </a:lnTo>
                  <a:lnTo>
                    <a:pt x="2244" y="1752"/>
                  </a:lnTo>
                  <a:lnTo>
                    <a:pt x="2244" y="1728"/>
                  </a:lnTo>
                  <a:lnTo>
                    <a:pt x="2241" y="1704"/>
                  </a:lnTo>
                  <a:lnTo>
                    <a:pt x="2237" y="1680"/>
                  </a:lnTo>
                  <a:lnTo>
                    <a:pt x="2231" y="1656"/>
                  </a:lnTo>
                  <a:lnTo>
                    <a:pt x="2224" y="1631"/>
                  </a:lnTo>
                  <a:lnTo>
                    <a:pt x="2215" y="1608"/>
                  </a:lnTo>
                  <a:lnTo>
                    <a:pt x="2205" y="1583"/>
                  </a:lnTo>
                  <a:lnTo>
                    <a:pt x="2195" y="1559"/>
                  </a:lnTo>
                  <a:lnTo>
                    <a:pt x="2184" y="1534"/>
                  </a:lnTo>
                  <a:lnTo>
                    <a:pt x="2159" y="1484"/>
                  </a:lnTo>
                  <a:lnTo>
                    <a:pt x="2133" y="1434"/>
                  </a:lnTo>
                  <a:lnTo>
                    <a:pt x="2107" y="1382"/>
                  </a:lnTo>
                  <a:lnTo>
                    <a:pt x="2082" y="1330"/>
                  </a:lnTo>
                  <a:lnTo>
                    <a:pt x="2070" y="1303"/>
                  </a:lnTo>
                  <a:lnTo>
                    <a:pt x="2059" y="1275"/>
                  </a:lnTo>
                  <a:lnTo>
                    <a:pt x="2049" y="1247"/>
                  </a:lnTo>
                  <a:lnTo>
                    <a:pt x="2040" y="1219"/>
                  </a:lnTo>
                  <a:close/>
                </a:path>
              </a:pathLst>
            </a:custGeom>
            <a:solidFill>
              <a:srgbClr val="E59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8" name="Freeform 100"/>
            <p:cNvSpPr>
              <a:spLocks/>
            </p:cNvSpPr>
            <p:nvPr/>
          </p:nvSpPr>
          <p:spPr bwMode="auto">
            <a:xfrm>
              <a:off x="3021" y="1272"/>
              <a:ext cx="279" cy="135"/>
            </a:xfrm>
            <a:custGeom>
              <a:avLst/>
              <a:gdLst/>
              <a:ahLst/>
              <a:cxnLst>
                <a:cxn ang="0">
                  <a:pos x="93" y="103"/>
                </a:cxn>
                <a:cxn ang="0">
                  <a:pos x="156" y="255"/>
                </a:cxn>
                <a:cxn ang="0">
                  <a:pos x="201" y="345"/>
                </a:cxn>
                <a:cxn ang="0">
                  <a:pos x="246" y="406"/>
                </a:cxn>
                <a:cxn ang="0">
                  <a:pos x="299" y="454"/>
                </a:cxn>
                <a:cxn ang="0">
                  <a:pos x="365" y="483"/>
                </a:cxn>
                <a:cxn ang="0">
                  <a:pos x="460" y="490"/>
                </a:cxn>
                <a:cxn ang="0">
                  <a:pos x="567" y="471"/>
                </a:cxn>
                <a:cxn ang="0">
                  <a:pos x="677" y="432"/>
                </a:cxn>
                <a:cxn ang="0">
                  <a:pos x="788" y="379"/>
                </a:cxn>
                <a:cxn ang="0">
                  <a:pos x="977" y="268"/>
                </a:cxn>
                <a:cxn ang="0">
                  <a:pos x="1171" y="152"/>
                </a:cxn>
                <a:cxn ang="0">
                  <a:pos x="1327" y="94"/>
                </a:cxn>
                <a:cxn ang="0">
                  <a:pos x="1476" y="98"/>
                </a:cxn>
                <a:cxn ang="0">
                  <a:pos x="1619" y="153"/>
                </a:cxn>
                <a:cxn ang="0">
                  <a:pos x="1752" y="248"/>
                </a:cxn>
                <a:cxn ang="0">
                  <a:pos x="1870" y="375"/>
                </a:cxn>
                <a:cxn ang="0">
                  <a:pos x="1968" y="522"/>
                </a:cxn>
                <a:cxn ang="0">
                  <a:pos x="2040" y="680"/>
                </a:cxn>
                <a:cxn ang="0">
                  <a:pos x="2082" y="842"/>
                </a:cxn>
                <a:cxn ang="0">
                  <a:pos x="2104" y="956"/>
                </a:cxn>
                <a:cxn ang="0">
                  <a:pos x="2120" y="993"/>
                </a:cxn>
                <a:cxn ang="0">
                  <a:pos x="2130" y="998"/>
                </a:cxn>
                <a:cxn ang="0">
                  <a:pos x="2175" y="955"/>
                </a:cxn>
                <a:cxn ang="0">
                  <a:pos x="2222" y="903"/>
                </a:cxn>
                <a:cxn ang="0">
                  <a:pos x="2198" y="959"/>
                </a:cxn>
                <a:cxn ang="0">
                  <a:pos x="2119" y="1051"/>
                </a:cxn>
                <a:cxn ang="0">
                  <a:pos x="2086" y="1077"/>
                </a:cxn>
                <a:cxn ang="0">
                  <a:pos x="2073" y="1056"/>
                </a:cxn>
                <a:cxn ang="0">
                  <a:pos x="2052" y="981"/>
                </a:cxn>
                <a:cxn ang="0">
                  <a:pos x="2025" y="841"/>
                </a:cxn>
                <a:cxn ang="0">
                  <a:pos x="1968" y="680"/>
                </a:cxn>
                <a:cxn ang="0">
                  <a:pos x="1881" y="526"/>
                </a:cxn>
                <a:cxn ang="0">
                  <a:pos x="1773" y="387"/>
                </a:cxn>
                <a:cxn ang="0">
                  <a:pos x="1648" y="276"/>
                </a:cxn>
                <a:cxn ang="0">
                  <a:pos x="1509" y="199"/>
                </a:cxn>
                <a:cxn ang="0">
                  <a:pos x="1362" y="169"/>
                </a:cxn>
                <a:cxn ang="0">
                  <a:pos x="1211" y="193"/>
                </a:cxn>
                <a:cxn ang="0">
                  <a:pos x="1039" y="286"/>
                </a:cxn>
                <a:cxn ang="0">
                  <a:pos x="831" y="413"/>
                </a:cxn>
                <a:cxn ang="0">
                  <a:pos x="692" y="487"/>
                </a:cxn>
                <a:cxn ang="0">
                  <a:pos x="582" y="534"/>
                </a:cxn>
                <a:cxn ang="0">
                  <a:pos x="473" y="563"/>
                </a:cxn>
                <a:cxn ang="0">
                  <a:pos x="369" y="569"/>
                </a:cxn>
                <a:cxn ang="0">
                  <a:pos x="290" y="551"/>
                </a:cxn>
                <a:cxn ang="0">
                  <a:pos x="229" y="510"/>
                </a:cxn>
                <a:cxn ang="0">
                  <a:pos x="180" y="455"/>
                </a:cxn>
                <a:cxn ang="0">
                  <a:pos x="140" y="386"/>
                </a:cxn>
                <a:cxn ang="0">
                  <a:pos x="80" y="252"/>
                </a:cxn>
                <a:cxn ang="0">
                  <a:pos x="17" y="105"/>
                </a:cxn>
              </a:cxnLst>
              <a:rect l="0" t="0" r="r" b="b"/>
              <a:pathLst>
                <a:path w="2231" h="1077">
                  <a:moveTo>
                    <a:pt x="43" y="0"/>
                  </a:moveTo>
                  <a:lnTo>
                    <a:pt x="60" y="32"/>
                  </a:lnTo>
                  <a:lnTo>
                    <a:pt x="78" y="67"/>
                  </a:lnTo>
                  <a:lnTo>
                    <a:pt x="93" y="103"/>
                  </a:lnTo>
                  <a:lnTo>
                    <a:pt x="109" y="140"/>
                  </a:lnTo>
                  <a:lnTo>
                    <a:pt x="124" y="179"/>
                  </a:lnTo>
                  <a:lnTo>
                    <a:pt x="140" y="217"/>
                  </a:lnTo>
                  <a:lnTo>
                    <a:pt x="156" y="255"/>
                  </a:lnTo>
                  <a:lnTo>
                    <a:pt x="174" y="292"/>
                  </a:lnTo>
                  <a:lnTo>
                    <a:pt x="183" y="311"/>
                  </a:lnTo>
                  <a:lnTo>
                    <a:pt x="192" y="328"/>
                  </a:lnTo>
                  <a:lnTo>
                    <a:pt x="201" y="345"/>
                  </a:lnTo>
                  <a:lnTo>
                    <a:pt x="212" y="361"/>
                  </a:lnTo>
                  <a:lnTo>
                    <a:pt x="222" y="378"/>
                  </a:lnTo>
                  <a:lnTo>
                    <a:pt x="233" y="392"/>
                  </a:lnTo>
                  <a:lnTo>
                    <a:pt x="246" y="406"/>
                  </a:lnTo>
                  <a:lnTo>
                    <a:pt x="258" y="420"/>
                  </a:lnTo>
                  <a:lnTo>
                    <a:pt x="271" y="432"/>
                  </a:lnTo>
                  <a:lnTo>
                    <a:pt x="285" y="444"/>
                  </a:lnTo>
                  <a:lnTo>
                    <a:pt x="299" y="454"/>
                  </a:lnTo>
                  <a:lnTo>
                    <a:pt x="314" y="463"/>
                  </a:lnTo>
                  <a:lnTo>
                    <a:pt x="330" y="471"/>
                  </a:lnTo>
                  <a:lnTo>
                    <a:pt x="347" y="478"/>
                  </a:lnTo>
                  <a:lnTo>
                    <a:pt x="365" y="483"/>
                  </a:lnTo>
                  <a:lnTo>
                    <a:pt x="383" y="487"/>
                  </a:lnTo>
                  <a:lnTo>
                    <a:pt x="409" y="490"/>
                  </a:lnTo>
                  <a:lnTo>
                    <a:pt x="434" y="491"/>
                  </a:lnTo>
                  <a:lnTo>
                    <a:pt x="460" y="490"/>
                  </a:lnTo>
                  <a:lnTo>
                    <a:pt x="486" y="488"/>
                  </a:lnTo>
                  <a:lnTo>
                    <a:pt x="513" y="484"/>
                  </a:lnTo>
                  <a:lnTo>
                    <a:pt x="540" y="479"/>
                  </a:lnTo>
                  <a:lnTo>
                    <a:pt x="567" y="471"/>
                  </a:lnTo>
                  <a:lnTo>
                    <a:pt x="593" y="463"/>
                  </a:lnTo>
                  <a:lnTo>
                    <a:pt x="621" y="454"/>
                  </a:lnTo>
                  <a:lnTo>
                    <a:pt x="649" y="444"/>
                  </a:lnTo>
                  <a:lnTo>
                    <a:pt x="677" y="432"/>
                  </a:lnTo>
                  <a:lnTo>
                    <a:pt x="704" y="420"/>
                  </a:lnTo>
                  <a:lnTo>
                    <a:pt x="732" y="407"/>
                  </a:lnTo>
                  <a:lnTo>
                    <a:pt x="760" y="393"/>
                  </a:lnTo>
                  <a:lnTo>
                    <a:pt x="788" y="379"/>
                  </a:lnTo>
                  <a:lnTo>
                    <a:pt x="815" y="364"/>
                  </a:lnTo>
                  <a:lnTo>
                    <a:pt x="870" y="333"/>
                  </a:lnTo>
                  <a:lnTo>
                    <a:pt x="924" y="300"/>
                  </a:lnTo>
                  <a:lnTo>
                    <a:pt x="977" y="268"/>
                  </a:lnTo>
                  <a:lnTo>
                    <a:pt x="1028" y="237"/>
                  </a:lnTo>
                  <a:lnTo>
                    <a:pt x="1079" y="207"/>
                  </a:lnTo>
                  <a:lnTo>
                    <a:pt x="1126" y="178"/>
                  </a:lnTo>
                  <a:lnTo>
                    <a:pt x="1171" y="152"/>
                  </a:lnTo>
                  <a:lnTo>
                    <a:pt x="1215" y="130"/>
                  </a:lnTo>
                  <a:lnTo>
                    <a:pt x="1252" y="114"/>
                  </a:lnTo>
                  <a:lnTo>
                    <a:pt x="1289" y="103"/>
                  </a:lnTo>
                  <a:lnTo>
                    <a:pt x="1327" y="94"/>
                  </a:lnTo>
                  <a:lnTo>
                    <a:pt x="1364" y="90"/>
                  </a:lnTo>
                  <a:lnTo>
                    <a:pt x="1402" y="89"/>
                  </a:lnTo>
                  <a:lnTo>
                    <a:pt x="1439" y="92"/>
                  </a:lnTo>
                  <a:lnTo>
                    <a:pt x="1476" y="98"/>
                  </a:lnTo>
                  <a:lnTo>
                    <a:pt x="1512" y="108"/>
                  </a:lnTo>
                  <a:lnTo>
                    <a:pt x="1548" y="120"/>
                  </a:lnTo>
                  <a:lnTo>
                    <a:pt x="1584" y="135"/>
                  </a:lnTo>
                  <a:lnTo>
                    <a:pt x="1619" y="153"/>
                  </a:lnTo>
                  <a:lnTo>
                    <a:pt x="1654" y="173"/>
                  </a:lnTo>
                  <a:lnTo>
                    <a:pt x="1687" y="196"/>
                  </a:lnTo>
                  <a:lnTo>
                    <a:pt x="1720" y="221"/>
                  </a:lnTo>
                  <a:lnTo>
                    <a:pt x="1752" y="248"/>
                  </a:lnTo>
                  <a:lnTo>
                    <a:pt x="1783" y="277"/>
                  </a:lnTo>
                  <a:lnTo>
                    <a:pt x="1813" y="308"/>
                  </a:lnTo>
                  <a:lnTo>
                    <a:pt x="1842" y="341"/>
                  </a:lnTo>
                  <a:lnTo>
                    <a:pt x="1870" y="375"/>
                  </a:lnTo>
                  <a:lnTo>
                    <a:pt x="1897" y="410"/>
                  </a:lnTo>
                  <a:lnTo>
                    <a:pt x="1921" y="446"/>
                  </a:lnTo>
                  <a:lnTo>
                    <a:pt x="1945" y="484"/>
                  </a:lnTo>
                  <a:lnTo>
                    <a:pt x="1968" y="522"/>
                  </a:lnTo>
                  <a:lnTo>
                    <a:pt x="1988" y="561"/>
                  </a:lnTo>
                  <a:lnTo>
                    <a:pt x="2007" y="600"/>
                  </a:lnTo>
                  <a:lnTo>
                    <a:pt x="2024" y="640"/>
                  </a:lnTo>
                  <a:lnTo>
                    <a:pt x="2040" y="680"/>
                  </a:lnTo>
                  <a:lnTo>
                    <a:pt x="2053" y="722"/>
                  </a:lnTo>
                  <a:lnTo>
                    <a:pt x="2065" y="762"/>
                  </a:lnTo>
                  <a:lnTo>
                    <a:pt x="2075" y="802"/>
                  </a:lnTo>
                  <a:lnTo>
                    <a:pt x="2082" y="842"/>
                  </a:lnTo>
                  <a:lnTo>
                    <a:pt x="2088" y="881"/>
                  </a:lnTo>
                  <a:lnTo>
                    <a:pt x="2091" y="902"/>
                  </a:lnTo>
                  <a:lnTo>
                    <a:pt x="2101" y="945"/>
                  </a:lnTo>
                  <a:lnTo>
                    <a:pt x="2104" y="956"/>
                  </a:lnTo>
                  <a:lnTo>
                    <a:pt x="2109" y="968"/>
                  </a:lnTo>
                  <a:lnTo>
                    <a:pt x="2112" y="977"/>
                  </a:lnTo>
                  <a:lnTo>
                    <a:pt x="2116" y="985"/>
                  </a:lnTo>
                  <a:lnTo>
                    <a:pt x="2120" y="993"/>
                  </a:lnTo>
                  <a:lnTo>
                    <a:pt x="2124" y="997"/>
                  </a:lnTo>
                  <a:lnTo>
                    <a:pt x="2126" y="998"/>
                  </a:lnTo>
                  <a:lnTo>
                    <a:pt x="2128" y="998"/>
                  </a:lnTo>
                  <a:lnTo>
                    <a:pt x="2130" y="998"/>
                  </a:lnTo>
                  <a:lnTo>
                    <a:pt x="2132" y="996"/>
                  </a:lnTo>
                  <a:lnTo>
                    <a:pt x="2148" y="982"/>
                  </a:lnTo>
                  <a:lnTo>
                    <a:pt x="2162" y="969"/>
                  </a:lnTo>
                  <a:lnTo>
                    <a:pt x="2175" y="955"/>
                  </a:lnTo>
                  <a:lnTo>
                    <a:pt x="2189" y="942"/>
                  </a:lnTo>
                  <a:lnTo>
                    <a:pt x="2200" y="929"/>
                  </a:lnTo>
                  <a:lnTo>
                    <a:pt x="2211" y="916"/>
                  </a:lnTo>
                  <a:lnTo>
                    <a:pt x="2222" y="903"/>
                  </a:lnTo>
                  <a:lnTo>
                    <a:pt x="2231" y="890"/>
                  </a:lnTo>
                  <a:lnTo>
                    <a:pt x="2223" y="912"/>
                  </a:lnTo>
                  <a:lnTo>
                    <a:pt x="2211" y="935"/>
                  </a:lnTo>
                  <a:lnTo>
                    <a:pt x="2198" y="959"/>
                  </a:lnTo>
                  <a:lnTo>
                    <a:pt x="2183" y="981"/>
                  </a:lnTo>
                  <a:lnTo>
                    <a:pt x="2164" y="1005"/>
                  </a:lnTo>
                  <a:lnTo>
                    <a:pt x="2143" y="1028"/>
                  </a:lnTo>
                  <a:lnTo>
                    <a:pt x="2119" y="1051"/>
                  </a:lnTo>
                  <a:lnTo>
                    <a:pt x="2092" y="1075"/>
                  </a:lnTo>
                  <a:lnTo>
                    <a:pt x="2090" y="1077"/>
                  </a:lnTo>
                  <a:lnTo>
                    <a:pt x="2088" y="1077"/>
                  </a:lnTo>
                  <a:lnTo>
                    <a:pt x="2086" y="1077"/>
                  </a:lnTo>
                  <a:lnTo>
                    <a:pt x="2084" y="1076"/>
                  </a:lnTo>
                  <a:lnTo>
                    <a:pt x="2080" y="1072"/>
                  </a:lnTo>
                  <a:lnTo>
                    <a:pt x="2077" y="1066"/>
                  </a:lnTo>
                  <a:lnTo>
                    <a:pt x="2073" y="1056"/>
                  </a:lnTo>
                  <a:lnTo>
                    <a:pt x="2068" y="1047"/>
                  </a:lnTo>
                  <a:lnTo>
                    <a:pt x="2065" y="1036"/>
                  </a:lnTo>
                  <a:lnTo>
                    <a:pt x="2062" y="1024"/>
                  </a:lnTo>
                  <a:lnTo>
                    <a:pt x="2052" y="981"/>
                  </a:lnTo>
                  <a:lnTo>
                    <a:pt x="2048" y="961"/>
                  </a:lnTo>
                  <a:lnTo>
                    <a:pt x="2043" y="921"/>
                  </a:lnTo>
                  <a:lnTo>
                    <a:pt x="2034" y="881"/>
                  </a:lnTo>
                  <a:lnTo>
                    <a:pt x="2025" y="841"/>
                  </a:lnTo>
                  <a:lnTo>
                    <a:pt x="2014" y="801"/>
                  </a:lnTo>
                  <a:lnTo>
                    <a:pt x="1999" y="761"/>
                  </a:lnTo>
                  <a:lnTo>
                    <a:pt x="1984" y="720"/>
                  </a:lnTo>
                  <a:lnTo>
                    <a:pt x="1968" y="680"/>
                  </a:lnTo>
                  <a:lnTo>
                    <a:pt x="1948" y="640"/>
                  </a:lnTo>
                  <a:lnTo>
                    <a:pt x="1927" y="601"/>
                  </a:lnTo>
                  <a:lnTo>
                    <a:pt x="1905" y="563"/>
                  </a:lnTo>
                  <a:lnTo>
                    <a:pt x="1881" y="526"/>
                  </a:lnTo>
                  <a:lnTo>
                    <a:pt x="1856" y="489"/>
                  </a:lnTo>
                  <a:lnTo>
                    <a:pt x="1830" y="454"/>
                  </a:lnTo>
                  <a:lnTo>
                    <a:pt x="1802" y="420"/>
                  </a:lnTo>
                  <a:lnTo>
                    <a:pt x="1773" y="387"/>
                  </a:lnTo>
                  <a:lnTo>
                    <a:pt x="1743" y="356"/>
                  </a:lnTo>
                  <a:lnTo>
                    <a:pt x="1712" y="327"/>
                  </a:lnTo>
                  <a:lnTo>
                    <a:pt x="1681" y="300"/>
                  </a:lnTo>
                  <a:lnTo>
                    <a:pt x="1648" y="276"/>
                  </a:lnTo>
                  <a:lnTo>
                    <a:pt x="1614" y="253"/>
                  </a:lnTo>
                  <a:lnTo>
                    <a:pt x="1580" y="232"/>
                  </a:lnTo>
                  <a:lnTo>
                    <a:pt x="1545" y="214"/>
                  </a:lnTo>
                  <a:lnTo>
                    <a:pt x="1509" y="199"/>
                  </a:lnTo>
                  <a:lnTo>
                    <a:pt x="1473" y="187"/>
                  </a:lnTo>
                  <a:lnTo>
                    <a:pt x="1436" y="178"/>
                  </a:lnTo>
                  <a:lnTo>
                    <a:pt x="1399" y="172"/>
                  </a:lnTo>
                  <a:lnTo>
                    <a:pt x="1362" y="169"/>
                  </a:lnTo>
                  <a:lnTo>
                    <a:pt x="1325" y="170"/>
                  </a:lnTo>
                  <a:lnTo>
                    <a:pt x="1287" y="174"/>
                  </a:lnTo>
                  <a:lnTo>
                    <a:pt x="1250" y="182"/>
                  </a:lnTo>
                  <a:lnTo>
                    <a:pt x="1211" y="193"/>
                  </a:lnTo>
                  <a:lnTo>
                    <a:pt x="1174" y="210"/>
                  </a:lnTo>
                  <a:lnTo>
                    <a:pt x="1132" y="231"/>
                  </a:lnTo>
                  <a:lnTo>
                    <a:pt x="1087" y="257"/>
                  </a:lnTo>
                  <a:lnTo>
                    <a:pt x="1039" y="286"/>
                  </a:lnTo>
                  <a:lnTo>
                    <a:pt x="989" y="316"/>
                  </a:lnTo>
                  <a:lnTo>
                    <a:pt x="938" y="348"/>
                  </a:lnTo>
                  <a:lnTo>
                    <a:pt x="884" y="381"/>
                  </a:lnTo>
                  <a:lnTo>
                    <a:pt x="831" y="413"/>
                  </a:lnTo>
                  <a:lnTo>
                    <a:pt x="775" y="444"/>
                  </a:lnTo>
                  <a:lnTo>
                    <a:pt x="748" y="458"/>
                  </a:lnTo>
                  <a:lnTo>
                    <a:pt x="720" y="472"/>
                  </a:lnTo>
                  <a:lnTo>
                    <a:pt x="692" y="487"/>
                  </a:lnTo>
                  <a:lnTo>
                    <a:pt x="664" y="500"/>
                  </a:lnTo>
                  <a:lnTo>
                    <a:pt x="636" y="513"/>
                  </a:lnTo>
                  <a:lnTo>
                    <a:pt x="609" y="524"/>
                  </a:lnTo>
                  <a:lnTo>
                    <a:pt x="582" y="534"/>
                  </a:lnTo>
                  <a:lnTo>
                    <a:pt x="554" y="543"/>
                  </a:lnTo>
                  <a:lnTo>
                    <a:pt x="526" y="552"/>
                  </a:lnTo>
                  <a:lnTo>
                    <a:pt x="500" y="558"/>
                  </a:lnTo>
                  <a:lnTo>
                    <a:pt x="473" y="563"/>
                  </a:lnTo>
                  <a:lnTo>
                    <a:pt x="446" y="567"/>
                  </a:lnTo>
                  <a:lnTo>
                    <a:pt x="420" y="569"/>
                  </a:lnTo>
                  <a:lnTo>
                    <a:pt x="395" y="570"/>
                  </a:lnTo>
                  <a:lnTo>
                    <a:pt x="369" y="569"/>
                  </a:lnTo>
                  <a:lnTo>
                    <a:pt x="344" y="566"/>
                  </a:lnTo>
                  <a:lnTo>
                    <a:pt x="325" y="563"/>
                  </a:lnTo>
                  <a:lnTo>
                    <a:pt x="307" y="557"/>
                  </a:lnTo>
                  <a:lnTo>
                    <a:pt x="290" y="551"/>
                  </a:lnTo>
                  <a:lnTo>
                    <a:pt x="273" y="542"/>
                  </a:lnTo>
                  <a:lnTo>
                    <a:pt x="258" y="533"/>
                  </a:lnTo>
                  <a:lnTo>
                    <a:pt x="244" y="523"/>
                  </a:lnTo>
                  <a:lnTo>
                    <a:pt x="229" y="510"/>
                  </a:lnTo>
                  <a:lnTo>
                    <a:pt x="217" y="498"/>
                  </a:lnTo>
                  <a:lnTo>
                    <a:pt x="203" y="485"/>
                  </a:lnTo>
                  <a:lnTo>
                    <a:pt x="192" y="470"/>
                  </a:lnTo>
                  <a:lnTo>
                    <a:pt x="180" y="455"/>
                  </a:lnTo>
                  <a:lnTo>
                    <a:pt x="169" y="438"/>
                  </a:lnTo>
                  <a:lnTo>
                    <a:pt x="159" y="422"/>
                  </a:lnTo>
                  <a:lnTo>
                    <a:pt x="149" y="404"/>
                  </a:lnTo>
                  <a:lnTo>
                    <a:pt x="140" y="386"/>
                  </a:lnTo>
                  <a:lnTo>
                    <a:pt x="130" y="367"/>
                  </a:lnTo>
                  <a:lnTo>
                    <a:pt x="113" y="330"/>
                  </a:lnTo>
                  <a:lnTo>
                    <a:pt x="96" y="291"/>
                  </a:lnTo>
                  <a:lnTo>
                    <a:pt x="80" y="252"/>
                  </a:lnTo>
                  <a:lnTo>
                    <a:pt x="65" y="213"/>
                  </a:lnTo>
                  <a:lnTo>
                    <a:pt x="49" y="176"/>
                  </a:lnTo>
                  <a:lnTo>
                    <a:pt x="34" y="139"/>
                  </a:lnTo>
                  <a:lnTo>
                    <a:pt x="17" y="105"/>
                  </a:lnTo>
                  <a:lnTo>
                    <a:pt x="0" y="73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C83D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9" name="Freeform 101"/>
            <p:cNvSpPr>
              <a:spLocks/>
            </p:cNvSpPr>
            <p:nvPr/>
          </p:nvSpPr>
          <p:spPr bwMode="auto">
            <a:xfrm>
              <a:off x="3076" y="1157"/>
              <a:ext cx="227" cy="240"/>
            </a:xfrm>
            <a:custGeom>
              <a:avLst/>
              <a:gdLst/>
              <a:ahLst/>
              <a:cxnLst>
                <a:cxn ang="0">
                  <a:pos x="1545" y="1006"/>
                </a:cxn>
                <a:cxn ang="0">
                  <a:pos x="1481" y="838"/>
                </a:cxn>
                <a:cxn ang="0">
                  <a:pos x="1408" y="704"/>
                </a:cxn>
                <a:cxn ang="0">
                  <a:pos x="1357" y="637"/>
                </a:cxn>
                <a:cxn ang="0">
                  <a:pos x="1283" y="566"/>
                </a:cxn>
                <a:cxn ang="0">
                  <a:pos x="1171" y="495"/>
                </a:cxn>
                <a:cxn ang="0">
                  <a:pos x="1068" y="467"/>
                </a:cxn>
                <a:cxn ang="0">
                  <a:pos x="971" y="472"/>
                </a:cxn>
                <a:cxn ang="0">
                  <a:pos x="855" y="506"/>
                </a:cxn>
                <a:cxn ang="0">
                  <a:pos x="687" y="570"/>
                </a:cxn>
                <a:cxn ang="0">
                  <a:pos x="584" y="595"/>
                </a:cxn>
                <a:cxn ang="0">
                  <a:pos x="474" y="599"/>
                </a:cxn>
                <a:cxn ang="0">
                  <a:pos x="383" y="573"/>
                </a:cxn>
                <a:cxn ang="0">
                  <a:pos x="311" y="522"/>
                </a:cxn>
                <a:cxn ang="0">
                  <a:pos x="254" y="449"/>
                </a:cxn>
                <a:cxn ang="0">
                  <a:pos x="199" y="339"/>
                </a:cxn>
                <a:cxn ang="0">
                  <a:pos x="120" y="142"/>
                </a:cxn>
                <a:cxn ang="0">
                  <a:pos x="64" y="22"/>
                </a:cxn>
                <a:cxn ang="0">
                  <a:pos x="25" y="129"/>
                </a:cxn>
                <a:cxn ang="0">
                  <a:pos x="88" y="275"/>
                </a:cxn>
                <a:cxn ang="0">
                  <a:pos x="168" y="466"/>
                </a:cxn>
                <a:cxn ang="0">
                  <a:pos x="215" y="550"/>
                </a:cxn>
                <a:cxn ang="0">
                  <a:pos x="275" y="617"/>
                </a:cxn>
                <a:cxn ang="0">
                  <a:pos x="351" y="662"/>
                </a:cxn>
                <a:cxn ang="0">
                  <a:pos x="447" y="681"/>
                </a:cxn>
                <a:cxn ang="0">
                  <a:pos x="558" y="670"/>
                </a:cxn>
                <a:cxn ang="0">
                  <a:pos x="659" y="640"/>
                </a:cxn>
                <a:cxn ang="0">
                  <a:pos x="849" y="569"/>
                </a:cxn>
                <a:cxn ang="0">
                  <a:pos x="942" y="548"/>
                </a:cxn>
                <a:cxn ang="0">
                  <a:pos x="1040" y="551"/>
                </a:cxn>
                <a:cxn ang="0">
                  <a:pos x="1145" y="588"/>
                </a:cxn>
                <a:cxn ang="0">
                  <a:pos x="1259" y="671"/>
                </a:cxn>
                <a:cxn ang="0">
                  <a:pos x="1318" y="732"/>
                </a:cxn>
                <a:cxn ang="0">
                  <a:pos x="1367" y="802"/>
                </a:cxn>
                <a:cxn ang="0">
                  <a:pos x="1446" y="959"/>
                </a:cxn>
                <a:cxn ang="0">
                  <a:pos x="1507" y="1129"/>
                </a:cxn>
                <a:cxn ang="0">
                  <a:pos x="1575" y="1344"/>
                </a:cxn>
                <a:cxn ang="0">
                  <a:pos x="1634" y="1469"/>
                </a:cxn>
                <a:cxn ang="0">
                  <a:pos x="1731" y="1656"/>
                </a:cxn>
                <a:cxn ang="0">
                  <a:pos x="1756" y="1727"/>
                </a:cxn>
                <a:cxn ang="0">
                  <a:pos x="1764" y="1800"/>
                </a:cxn>
                <a:cxn ang="0">
                  <a:pos x="1752" y="1875"/>
                </a:cxn>
                <a:cxn ang="0">
                  <a:pos x="1769" y="1870"/>
                </a:cxn>
                <a:cxn ang="0">
                  <a:pos x="1808" y="1784"/>
                </a:cxn>
                <a:cxn ang="0">
                  <a:pos x="1817" y="1701"/>
                </a:cxn>
                <a:cxn ang="0">
                  <a:pos x="1799" y="1620"/>
                </a:cxn>
                <a:cxn ang="0">
                  <a:pos x="1744" y="1496"/>
                </a:cxn>
                <a:cxn ang="0">
                  <a:pos x="1651" y="1318"/>
                </a:cxn>
                <a:cxn ang="0">
                  <a:pos x="1612" y="1219"/>
                </a:cxn>
              </a:cxnLst>
              <a:rect l="0" t="0" r="r" b="b"/>
              <a:pathLst>
                <a:path w="1817" h="1915">
                  <a:moveTo>
                    <a:pt x="1612" y="1219"/>
                  </a:moveTo>
                  <a:lnTo>
                    <a:pt x="1586" y="1135"/>
                  </a:lnTo>
                  <a:lnTo>
                    <a:pt x="1559" y="1049"/>
                  </a:lnTo>
                  <a:lnTo>
                    <a:pt x="1545" y="1006"/>
                  </a:lnTo>
                  <a:lnTo>
                    <a:pt x="1531" y="963"/>
                  </a:lnTo>
                  <a:lnTo>
                    <a:pt x="1515" y="921"/>
                  </a:lnTo>
                  <a:lnTo>
                    <a:pt x="1499" y="879"/>
                  </a:lnTo>
                  <a:lnTo>
                    <a:pt x="1481" y="838"/>
                  </a:lnTo>
                  <a:lnTo>
                    <a:pt x="1462" y="798"/>
                  </a:lnTo>
                  <a:lnTo>
                    <a:pt x="1442" y="760"/>
                  </a:lnTo>
                  <a:lnTo>
                    <a:pt x="1420" y="723"/>
                  </a:lnTo>
                  <a:lnTo>
                    <a:pt x="1408" y="704"/>
                  </a:lnTo>
                  <a:lnTo>
                    <a:pt x="1396" y="687"/>
                  </a:lnTo>
                  <a:lnTo>
                    <a:pt x="1384" y="669"/>
                  </a:lnTo>
                  <a:lnTo>
                    <a:pt x="1370" y="653"/>
                  </a:lnTo>
                  <a:lnTo>
                    <a:pt x="1357" y="637"/>
                  </a:lnTo>
                  <a:lnTo>
                    <a:pt x="1342" y="621"/>
                  </a:lnTo>
                  <a:lnTo>
                    <a:pt x="1328" y="606"/>
                  </a:lnTo>
                  <a:lnTo>
                    <a:pt x="1313" y="592"/>
                  </a:lnTo>
                  <a:lnTo>
                    <a:pt x="1283" y="566"/>
                  </a:lnTo>
                  <a:lnTo>
                    <a:pt x="1254" y="544"/>
                  </a:lnTo>
                  <a:lnTo>
                    <a:pt x="1225" y="525"/>
                  </a:lnTo>
                  <a:lnTo>
                    <a:pt x="1197" y="509"/>
                  </a:lnTo>
                  <a:lnTo>
                    <a:pt x="1171" y="495"/>
                  </a:lnTo>
                  <a:lnTo>
                    <a:pt x="1144" y="485"/>
                  </a:lnTo>
                  <a:lnTo>
                    <a:pt x="1118" y="477"/>
                  </a:lnTo>
                  <a:lnTo>
                    <a:pt x="1093" y="472"/>
                  </a:lnTo>
                  <a:lnTo>
                    <a:pt x="1068" y="467"/>
                  </a:lnTo>
                  <a:lnTo>
                    <a:pt x="1043" y="466"/>
                  </a:lnTo>
                  <a:lnTo>
                    <a:pt x="1019" y="466"/>
                  </a:lnTo>
                  <a:lnTo>
                    <a:pt x="996" y="468"/>
                  </a:lnTo>
                  <a:lnTo>
                    <a:pt x="971" y="472"/>
                  </a:lnTo>
                  <a:lnTo>
                    <a:pt x="948" y="477"/>
                  </a:lnTo>
                  <a:lnTo>
                    <a:pt x="925" y="483"/>
                  </a:lnTo>
                  <a:lnTo>
                    <a:pt x="901" y="490"/>
                  </a:lnTo>
                  <a:lnTo>
                    <a:pt x="855" y="506"/>
                  </a:lnTo>
                  <a:lnTo>
                    <a:pt x="809" y="524"/>
                  </a:lnTo>
                  <a:lnTo>
                    <a:pt x="760" y="544"/>
                  </a:lnTo>
                  <a:lnTo>
                    <a:pt x="712" y="561"/>
                  </a:lnTo>
                  <a:lnTo>
                    <a:pt x="687" y="570"/>
                  </a:lnTo>
                  <a:lnTo>
                    <a:pt x="662" y="578"/>
                  </a:lnTo>
                  <a:lnTo>
                    <a:pt x="637" y="585"/>
                  </a:lnTo>
                  <a:lnTo>
                    <a:pt x="611" y="590"/>
                  </a:lnTo>
                  <a:lnTo>
                    <a:pt x="584" y="595"/>
                  </a:lnTo>
                  <a:lnTo>
                    <a:pt x="556" y="598"/>
                  </a:lnTo>
                  <a:lnTo>
                    <a:pt x="529" y="600"/>
                  </a:lnTo>
                  <a:lnTo>
                    <a:pt x="501" y="600"/>
                  </a:lnTo>
                  <a:lnTo>
                    <a:pt x="474" y="599"/>
                  </a:lnTo>
                  <a:lnTo>
                    <a:pt x="448" y="595"/>
                  </a:lnTo>
                  <a:lnTo>
                    <a:pt x="425" y="590"/>
                  </a:lnTo>
                  <a:lnTo>
                    <a:pt x="403" y="583"/>
                  </a:lnTo>
                  <a:lnTo>
                    <a:pt x="383" y="573"/>
                  </a:lnTo>
                  <a:lnTo>
                    <a:pt x="363" y="562"/>
                  </a:lnTo>
                  <a:lnTo>
                    <a:pt x="345" y="550"/>
                  </a:lnTo>
                  <a:lnTo>
                    <a:pt x="327" y="536"/>
                  </a:lnTo>
                  <a:lnTo>
                    <a:pt x="311" y="522"/>
                  </a:lnTo>
                  <a:lnTo>
                    <a:pt x="295" y="506"/>
                  </a:lnTo>
                  <a:lnTo>
                    <a:pt x="281" y="488"/>
                  </a:lnTo>
                  <a:lnTo>
                    <a:pt x="267" y="468"/>
                  </a:lnTo>
                  <a:lnTo>
                    <a:pt x="254" y="449"/>
                  </a:lnTo>
                  <a:lnTo>
                    <a:pt x="243" y="428"/>
                  </a:lnTo>
                  <a:lnTo>
                    <a:pt x="230" y="408"/>
                  </a:lnTo>
                  <a:lnTo>
                    <a:pt x="220" y="385"/>
                  </a:lnTo>
                  <a:lnTo>
                    <a:pt x="199" y="339"/>
                  </a:lnTo>
                  <a:lnTo>
                    <a:pt x="179" y="290"/>
                  </a:lnTo>
                  <a:lnTo>
                    <a:pt x="159" y="241"/>
                  </a:lnTo>
                  <a:lnTo>
                    <a:pt x="140" y="191"/>
                  </a:lnTo>
                  <a:lnTo>
                    <a:pt x="120" y="142"/>
                  </a:lnTo>
                  <a:lnTo>
                    <a:pt x="99" y="92"/>
                  </a:lnTo>
                  <a:lnTo>
                    <a:pt x="87" y="69"/>
                  </a:lnTo>
                  <a:lnTo>
                    <a:pt x="76" y="45"/>
                  </a:lnTo>
                  <a:lnTo>
                    <a:pt x="64" y="22"/>
                  </a:lnTo>
                  <a:lnTo>
                    <a:pt x="50" y="0"/>
                  </a:lnTo>
                  <a:lnTo>
                    <a:pt x="0" y="83"/>
                  </a:lnTo>
                  <a:lnTo>
                    <a:pt x="13" y="106"/>
                  </a:lnTo>
                  <a:lnTo>
                    <a:pt x="25" y="129"/>
                  </a:lnTo>
                  <a:lnTo>
                    <a:pt x="37" y="152"/>
                  </a:lnTo>
                  <a:lnTo>
                    <a:pt x="48" y="176"/>
                  </a:lnTo>
                  <a:lnTo>
                    <a:pt x="69" y="224"/>
                  </a:lnTo>
                  <a:lnTo>
                    <a:pt x="88" y="275"/>
                  </a:lnTo>
                  <a:lnTo>
                    <a:pt x="108" y="324"/>
                  </a:lnTo>
                  <a:lnTo>
                    <a:pt x="127" y="373"/>
                  </a:lnTo>
                  <a:lnTo>
                    <a:pt x="147" y="421"/>
                  </a:lnTo>
                  <a:lnTo>
                    <a:pt x="168" y="466"/>
                  </a:lnTo>
                  <a:lnTo>
                    <a:pt x="179" y="489"/>
                  </a:lnTo>
                  <a:lnTo>
                    <a:pt x="190" y="510"/>
                  </a:lnTo>
                  <a:lnTo>
                    <a:pt x="203" y="530"/>
                  </a:lnTo>
                  <a:lnTo>
                    <a:pt x="215" y="550"/>
                  </a:lnTo>
                  <a:lnTo>
                    <a:pt x="229" y="568"/>
                  </a:lnTo>
                  <a:lnTo>
                    <a:pt x="244" y="586"/>
                  </a:lnTo>
                  <a:lnTo>
                    <a:pt x="258" y="602"/>
                  </a:lnTo>
                  <a:lnTo>
                    <a:pt x="275" y="617"/>
                  </a:lnTo>
                  <a:lnTo>
                    <a:pt x="292" y="630"/>
                  </a:lnTo>
                  <a:lnTo>
                    <a:pt x="311" y="643"/>
                  </a:lnTo>
                  <a:lnTo>
                    <a:pt x="330" y="653"/>
                  </a:lnTo>
                  <a:lnTo>
                    <a:pt x="351" y="662"/>
                  </a:lnTo>
                  <a:lnTo>
                    <a:pt x="372" y="669"/>
                  </a:lnTo>
                  <a:lnTo>
                    <a:pt x="396" y="674"/>
                  </a:lnTo>
                  <a:lnTo>
                    <a:pt x="422" y="679"/>
                  </a:lnTo>
                  <a:lnTo>
                    <a:pt x="447" y="681"/>
                  </a:lnTo>
                  <a:lnTo>
                    <a:pt x="476" y="680"/>
                  </a:lnTo>
                  <a:lnTo>
                    <a:pt x="504" y="679"/>
                  </a:lnTo>
                  <a:lnTo>
                    <a:pt x="531" y="674"/>
                  </a:lnTo>
                  <a:lnTo>
                    <a:pt x="558" y="670"/>
                  </a:lnTo>
                  <a:lnTo>
                    <a:pt x="584" y="664"/>
                  </a:lnTo>
                  <a:lnTo>
                    <a:pt x="610" y="657"/>
                  </a:lnTo>
                  <a:lnTo>
                    <a:pt x="635" y="650"/>
                  </a:lnTo>
                  <a:lnTo>
                    <a:pt x="659" y="640"/>
                  </a:lnTo>
                  <a:lnTo>
                    <a:pt x="708" y="623"/>
                  </a:lnTo>
                  <a:lnTo>
                    <a:pt x="755" y="603"/>
                  </a:lnTo>
                  <a:lnTo>
                    <a:pt x="802" y="586"/>
                  </a:lnTo>
                  <a:lnTo>
                    <a:pt x="849" y="569"/>
                  </a:lnTo>
                  <a:lnTo>
                    <a:pt x="871" y="562"/>
                  </a:lnTo>
                  <a:lnTo>
                    <a:pt x="895" y="556"/>
                  </a:lnTo>
                  <a:lnTo>
                    <a:pt x="919" y="552"/>
                  </a:lnTo>
                  <a:lnTo>
                    <a:pt x="942" y="548"/>
                  </a:lnTo>
                  <a:lnTo>
                    <a:pt x="966" y="546"/>
                  </a:lnTo>
                  <a:lnTo>
                    <a:pt x="991" y="546"/>
                  </a:lnTo>
                  <a:lnTo>
                    <a:pt x="1015" y="547"/>
                  </a:lnTo>
                  <a:lnTo>
                    <a:pt x="1040" y="551"/>
                  </a:lnTo>
                  <a:lnTo>
                    <a:pt x="1066" y="556"/>
                  </a:lnTo>
                  <a:lnTo>
                    <a:pt x="1091" y="564"/>
                  </a:lnTo>
                  <a:lnTo>
                    <a:pt x="1118" y="576"/>
                  </a:lnTo>
                  <a:lnTo>
                    <a:pt x="1145" y="588"/>
                  </a:lnTo>
                  <a:lnTo>
                    <a:pt x="1173" y="604"/>
                  </a:lnTo>
                  <a:lnTo>
                    <a:pt x="1200" y="624"/>
                  </a:lnTo>
                  <a:lnTo>
                    <a:pt x="1229" y="646"/>
                  </a:lnTo>
                  <a:lnTo>
                    <a:pt x="1259" y="671"/>
                  </a:lnTo>
                  <a:lnTo>
                    <a:pt x="1275" y="686"/>
                  </a:lnTo>
                  <a:lnTo>
                    <a:pt x="1289" y="701"/>
                  </a:lnTo>
                  <a:lnTo>
                    <a:pt x="1303" y="717"/>
                  </a:lnTo>
                  <a:lnTo>
                    <a:pt x="1318" y="732"/>
                  </a:lnTo>
                  <a:lnTo>
                    <a:pt x="1330" y="750"/>
                  </a:lnTo>
                  <a:lnTo>
                    <a:pt x="1342" y="766"/>
                  </a:lnTo>
                  <a:lnTo>
                    <a:pt x="1355" y="784"/>
                  </a:lnTo>
                  <a:lnTo>
                    <a:pt x="1367" y="802"/>
                  </a:lnTo>
                  <a:lnTo>
                    <a:pt x="1389" y="839"/>
                  </a:lnTo>
                  <a:lnTo>
                    <a:pt x="1409" y="877"/>
                  </a:lnTo>
                  <a:lnTo>
                    <a:pt x="1428" y="918"/>
                  </a:lnTo>
                  <a:lnTo>
                    <a:pt x="1446" y="959"/>
                  </a:lnTo>
                  <a:lnTo>
                    <a:pt x="1463" y="1001"/>
                  </a:lnTo>
                  <a:lnTo>
                    <a:pt x="1478" y="1043"/>
                  </a:lnTo>
                  <a:lnTo>
                    <a:pt x="1493" y="1085"/>
                  </a:lnTo>
                  <a:lnTo>
                    <a:pt x="1507" y="1129"/>
                  </a:lnTo>
                  <a:lnTo>
                    <a:pt x="1534" y="1214"/>
                  </a:lnTo>
                  <a:lnTo>
                    <a:pt x="1559" y="1299"/>
                  </a:lnTo>
                  <a:lnTo>
                    <a:pt x="1567" y="1321"/>
                  </a:lnTo>
                  <a:lnTo>
                    <a:pt x="1575" y="1344"/>
                  </a:lnTo>
                  <a:lnTo>
                    <a:pt x="1584" y="1366"/>
                  </a:lnTo>
                  <a:lnTo>
                    <a:pt x="1593" y="1387"/>
                  </a:lnTo>
                  <a:lnTo>
                    <a:pt x="1613" y="1428"/>
                  </a:lnTo>
                  <a:lnTo>
                    <a:pt x="1634" y="1469"/>
                  </a:lnTo>
                  <a:lnTo>
                    <a:pt x="1676" y="1546"/>
                  </a:lnTo>
                  <a:lnTo>
                    <a:pt x="1715" y="1619"/>
                  </a:lnTo>
                  <a:lnTo>
                    <a:pt x="1723" y="1637"/>
                  </a:lnTo>
                  <a:lnTo>
                    <a:pt x="1731" y="1656"/>
                  </a:lnTo>
                  <a:lnTo>
                    <a:pt x="1738" y="1674"/>
                  </a:lnTo>
                  <a:lnTo>
                    <a:pt x="1746" y="1691"/>
                  </a:lnTo>
                  <a:lnTo>
                    <a:pt x="1751" y="1710"/>
                  </a:lnTo>
                  <a:lnTo>
                    <a:pt x="1756" y="1727"/>
                  </a:lnTo>
                  <a:lnTo>
                    <a:pt x="1759" y="1746"/>
                  </a:lnTo>
                  <a:lnTo>
                    <a:pt x="1762" y="1763"/>
                  </a:lnTo>
                  <a:lnTo>
                    <a:pt x="1764" y="1782"/>
                  </a:lnTo>
                  <a:lnTo>
                    <a:pt x="1764" y="1800"/>
                  </a:lnTo>
                  <a:lnTo>
                    <a:pt x="1763" y="1819"/>
                  </a:lnTo>
                  <a:lnTo>
                    <a:pt x="1761" y="1837"/>
                  </a:lnTo>
                  <a:lnTo>
                    <a:pt x="1757" y="1857"/>
                  </a:lnTo>
                  <a:lnTo>
                    <a:pt x="1752" y="1875"/>
                  </a:lnTo>
                  <a:lnTo>
                    <a:pt x="1745" y="1895"/>
                  </a:lnTo>
                  <a:lnTo>
                    <a:pt x="1736" y="1915"/>
                  </a:lnTo>
                  <a:lnTo>
                    <a:pt x="1754" y="1892"/>
                  </a:lnTo>
                  <a:lnTo>
                    <a:pt x="1769" y="1870"/>
                  </a:lnTo>
                  <a:lnTo>
                    <a:pt x="1783" y="1848"/>
                  </a:lnTo>
                  <a:lnTo>
                    <a:pt x="1793" y="1826"/>
                  </a:lnTo>
                  <a:lnTo>
                    <a:pt x="1802" y="1805"/>
                  </a:lnTo>
                  <a:lnTo>
                    <a:pt x="1808" y="1784"/>
                  </a:lnTo>
                  <a:lnTo>
                    <a:pt x="1814" y="1763"/>
                  </a:lnTo>
                  <a:lnTo>
                    <a:pt x="1816" y="1743"/>
                  </a:lnTo>
                  <a:lnTo>
                    <a:pt x="1817" y="1722"/>
                  </a:lnTo>
                  <a:lnTo>
                    <a:pt x="1817" y="1701"/>
                  </a:lnTo>
                  <a:lnTo>
                    <a:pt x="1815" y="1681"/>
                  </a:lnTo>
                  <a:lnTo>
                    <a:pt x="1810" y="1660"/>
                  </a:lnTo>
                  <a:lnTo>
                    <a:pt x="1805" y="1641"/>
                  </a:lnTo>
                  <a:lnTo>
                    <a:pt x="1799" y="1620"/>
                  </a:lnTo>
                  <a:lnTo>
                    <a:pt x="1792" y="1599"/>
                  </a:lnTo>
                  <a:lnTo>
                    <a:pt x="1784" y="1579"/>
                  </a:lnTo>
                  <a:lnTo>
                    <a:pt x="1765" y="1539"/>
                  </a:lnTo>
                  <a:lnTo>
                    <a:pt x="1744" y="1496"/>
                  </a:lnTo>
                  <a:lnTo>
                    <a:pt x="1721" y="1454"/>
                  </a:lnTo>
                  <a:lnTo>
                    <a:pt x="1697" y="1410"/>
                  </a:lnTo>
                  <a:lnTo>
                    <a:pt x="1674" y="1365"/>
                  </a:lnTo>
                  <a:lnTo>
                    <a:pt x="1651" y="1318"/>
                  </a:lnTo>
                  <a:lnTo>
                    <a:pt x="1641" y="1294"/>
                  </a:lnTo>
                  <a:lnTo>
                    <a:pt x="1630" y="1270"/>
                  </a:lnTo>
                  <a:lnTo>
                    <a:pt x="1621" y="1245"/>
                  </a:lnTo>
                  <a:lnTo>
                    <a:pt x="1612" y="1219"/>
                  </a:lnTo>
                  <a:close/>
                </a:path>
              </a:pathLst>
            </a:custGeom>
            <a:solidFill>
              <a:srgbClr val="ECE3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0" name="Freeform 102"/>
            <p:cNvSpPr>
              <a:spLocks/>
            </p:cNvSpPr>
            <p:nvPr/>
          </p:nvSpPr>
          <p:spPr bwMode="auto">
            <a:xfrm>
              <a:off x="2431" y="1030"/>
              <a:ext cx="306" cy="271"/>
            </a:xfrm>
            <a:custGeom>
              <a:avLst/>
              <a:gdLst/>
              <a:ahLst/>
              <a:cxnLst>
                <a:cxn ang="0">
                  <a:pos x="1763" y="74"/>
                </a:cxn>
                <a:cxn ang="0">
                  <a:pos x="1691" y="262"/>
                </a:cxn>
                <a:cxn ang="0">
                  <a:pos x="1621" y="446"/>
                </a:cxn>
                <a:cxn ang="0">
                  <a:pos x="1571" y="536"/>
                </a:cxn>
                <a:cxn ang="0">
                  <a:pos x="1506" y="608"/>
                </a:cxn>
                <a:cxn ang="0">
                  <a:pos x="1423" y="654"/>
                </a:cxn>
                <a:cxn ang="0">
                  <a:pos x="1316" y="671"/>
                </a:cxn>
                <a:cxn ang="0">
                  <a:pos x="1203" y="658"/>
                </a:cxn>
                <a:cxn ang="0">
                  <a:pos x="1069" y="619"/>
                </a:cxn>
                <a:cxn ang="0">
                  <a:pos x="890" y="562"/>
                </a:cxn>
                <a:cxn ang="0">
                  <a:pos x="787" y="547"/>
                </a:cxn>
                <a:cxn ang="0">
                  <a:pos x="681" y="561"/>
                </a:cxn>
                <a:cxn ang="0">
                  <a:pos x="570" y="613"/>
                </a:cxn>
                <a:cxn ang="0">
                  <a:pos x="467" y="700"/>
                </a:cxn>
                <a:cxn ang="0">
                  <a:pos x="412" y="767"/>
                </a:cxn>
                <a:cxn ang="0">
                  <a:pos x="364" y="841"/>
                </a:cxn>
                <a:cxn ang="0">
                  <a:pos x="315" y="942"/>
                </a:cxn>
                <a:cxn ang="0">
                  <a:pos x="251" y="1115"/>
                </a:cxn>
                <a:cxn ang="0">
                  <a:pos x="176" y="1362"/>
                </a:cxn>
                <a:cxn ang="0">
                  <a:pos x="119" y="1501"/>
                </a:cxn>
                <a:cxn ang="0">
                  <a:pos x="38" y="1684"/>
                </a:cxn>
                <a:cxn ang="0">
                  <a:pos x="8" y="1785"/>
                </a:cxn>
                <a:cxn ang="0">
                  <a:pos x="1" y="1885"/>
                </a:cxn>
                <a:cxn ang="0">
                  <a:pos x="26" y="1986"/>
                </a:cxn>
                <a:cxn ang="0">
                  <a:pos x="92" y="2088"/>
                </a:cxn>
                <a:cxn ang="0">
                  <a:pos x="176" y="2168"/>
                </a:cxn>
                <a:cxn ang="0">
                  <a:pos x="185" y="2164"/>
                </a:cxn>
                <a:cxn ang="0">
                  <a:pos x="210" y="2086"/>
                </a:cxn>
                <a:cxn ang="0">
                  <a:pos x="235" y="1944"/>
                </a:cxn>
                <a:cxn ang="0">
                  <a:pos x="289" y="1774"/>
                </a:cxn>
                <a:cxn ang="0">
                  <a:pos x="369" y="1609"/>
                </a:cxn>
                <a:cxn ang="0">
                  <a:pos x="470" y="1460"/>
                </a:cxn>
                <a:cxn ang="0">
                  <a:pos x="590" y="1336"/>
                </a:cxn>
                <a:cxn ang="0">
                  <a:pos x="723" y="1250"/>
                </a:cxn>
                <a:cxn ang="0">
                  <a:pos x="867" y="1211"/>
                </a:cxn>
                <a:cxn ang="0">
                  <a:pos x="1016" y="1231"/>
                </a:cxn>
                <a:cxn ang="0">
                  <a:pos x="1195" y="1323"/>
                </a:cxn>
                <a:cxn ang="0">
                  <a:pos x="1415" y="1450"/>
                </a:cxn>
                <a:cxn ang="0">
                  <a:pos x="1561" y="1527"/>
                </a:cxn>
                <a:cxn ang="0">
                  <a:pos x="1679" y="1573"/>
                </a:cxn>
                <a:cxn ang="0">
                  <a:pos x="1794" y="1602"/>
                </a:cxn>
                <a:cxn ang="0">
                  <a:pos x="1905" y="1606"/>
                </a:cxn>
                <a:cxn ang="0">
                  <a:pos x="1994" y="1584"/>
                </a:cxn>
                <a:cxn ang="0">
                  <a:pos x="2073" y="1541"/>
                </a:cxn>
                <a:cxn ang="0">
                  <a:pos x="2149" y="1479"/>
                </a:cxn>
                <a:cxn ang="0">
                  <a:pos x="2219" y="1405"/>
                </a:cxn>
                <a:cxn ang="0">
                  <a:pos x="2329" y="1260"/>
                </a:cxn>
                <a:cxn ang="0">
                  <a:pos x="1801" y="0"/>
                </a:cxn>
              </a:cxnLst>
              <a:rect l="0" t="0" r="r" b="b"/>
              <a:pathLst>
                <a:path w="2449" h="2169">
                  <a:moveTo>
                    <a:pt x="1801" y="0"/>
                  </a:moveTo>
                  <a:lnTo>
                    <a:pt x="1788" y="24"/>
                  </a:lnTo>
                  <a:lnTo>
                    <a:pt x="1776" y="49"/>
                  </a:lnTo>
                  <a:lnTo>
                    <a:pt x="1763" y="74"/>
                  </a:lnTo>
                  <a:lnTo>
                    <a:pt x="1752" y="100"/>
                  </a:lnTo>
                  <a:lnTo>
                    <a:pt x="1730" y="154"/>
                  </a:lnTo>
                  <a:lnTo>
                    <a:pt x="1711" y="207"/>
                  </a:lnTo>
                  <a:lnTo>
                    <a:pt x="1691" y="262"/>
                  </a:lnTo>
                  <a:lnTo>
                    <a:pt x="1673" y="316"/>
                  </a:lnTo>
                  <a:lnTo>
                    <a:pt x="1653" y="370"/>
                  </a:lnTo>
                  <a:lnTo>
                    <a:pt x="1633" y="421"/>
                  </a:lnTo>
                  <a:lnTo>
                    <a:pt x="1621" y="446"/>
                  </a:lnTo>
                  <a:lnTo>
                    <a:pt x="1610" y="470"/>
                  </a:lnTo>
                  <a:lnTo>
                    <a:pt x="1598" y="493"/>
                  </a:lnTo>
                  <a:lnTo>
                    <a:pt x="1584" y="515"/>
                  </a:lnTo>
                  <a:lnTo>
                    <a:pt x="1571" y="536"/>
                  </a:lnTo>
                  <a:lnTo>
                    <a:pt x="1556" y="555"/>
                  </a:lnTo>
                  <a:lnTo>
                    <a:pt x="1540" y="574"/>
                  </a:lnTo>
                  <a:lnTo>
                    <a:pt x="1524" y="591"/>
                  </a:lnTo>
                  <a:lnTo>
                    <a:pt x="1506" y="608"/>
                  </a:lnTo>
                  <a:lnTo>
                    <a:pt x="1488" y="621"/>
                  </a:lnTo>
                  <a:lnTo>
                    <a:pt x="1467" y="635"/>
                  </a:lnTo>
                  <a:lnTo>
                    <a:pt x="1446" y="645"/>
                  </a:lnTo>
                  <a:lnTo>
                    <a:pt x="1423" y="654"/>
                  </a:lnTo>
                  <a:lnTo>
                    <a:pt x="1398" y="661"/>
                  </a:lnTo>
                  <a:lnTo>
                    <a:pt x="1372" y="667"/>
                  </a:lnTo>
                  <a:lnTo>
                    <a:pt x="1345" y="670"/>
                  </a:lnTo>
                  <a:lnTo>
                    <a:pt x="1316" y="671"/>
                  </a:lnTo>
                  <a:lnTo>
                    <a:pt x="1287" y="670"/>
                  </a:lnTo>
                  <a:lnTo>
                    <a:pt x="1258" y="668"/>
                  </a:lnTo>
                  <a:lnTo>
                    <a:pt x="1230" y="664"/>
                  </a:lnTo>
                  <a:lnTo>
                    <a:pt x="1203" y="658"/>
                  </a:lnTo>
                  <a:lnTo>
                    <a:pt x="1175" y="652"/>
                  </a:lnTo>
                  <a:lnTo>
                    <a:pt x="1148" y="645"/>
                  </a:lnTo>
                  <a:lnTo>
                    <a:pt x="1121" y="637"/>
                  </a:lnTo>
                  <a:lnTo>
                    <a:pt x="1069" y="619"/>
                  </a:lnTo>
                  <a:lnTo>
                    <a:pt x="1017" y="602"/>
                  </a:lnTo>
                  <a:lnTo>
                    <a:pt x="966" y="584"/>
                  </a:lnTo>
                  <a:lnTo>
                    <a:pt x="916" y="568"/>
                  </a:lnTo>
                  <a:lnTo>
                    <a:pt x="890" y="562"/>
                  </a:lnTo>
                  <a:lnTo>
                    <a:pt x="864" y="556"/>
                  </a:lnTo>
                  <a:lnTo>
                    <a:pt x="838" y="551"/>
                  </a:lnTo>
                  <a:lnTo>
                    <a:pt x="813" y="548"/>
                  </a:lnTo>
                  <a:lnTo>
                    <a:pt x="787" y="547"/>
                  </a:lnTo>
                  <a:lnTo>
                    <a:pt x="760" y="547"/>
                  </a:lnTo>
                  <a:lnTo>
                    <a:pt x="735" y="549"/>
                  </a:lnTo>
                  <a:lnTo>
                    <a:pt x="708" y="554"/>
                  </a:lnTo>
                  <a:lnTo>
                    <a:pt x="681" y="561"/>
                  </a:lnTo>
                  <a:lnTo>
                    <a:pt x="654" y="570"/>
                  </a:lnTo>
                  <a:lnTo>
                    <a:pt x="627" y="581"/>
                  </a:lnTo>
                  <a:lnTo>
                    <a:pt x="599" y="596"/>
                  </a:lnTo>
                  <a:lnTo>
                    <a:pt x="570" y="613"/>
                  </a:lnTo>
                  <a:lnTo>
                    <a:pt x="541" y="634"/>
                  </a:lnTo>
                  <a:lnTo>
                    <a:pt x="512" y="657"/>
                  </a:lnTo>
                  <a:lnTo>
                    <a:pt x="483" y="685"/>
                  </a:lnTo>
                  <a:lnTo>
                    <a:pt x="467" y="700"/>
                  </a:lnTo>
                  <a:lnTo>
                    <a:pt x="453" y="716"/>
                  </a:lnTo>
                  <a:lnTo>
                    <a:pt x="438" y="733"/>
                  </a:lnTo>
                  <a:lnTo>
                    <a:pt x="425" y="749"/>
                  </a:lnTo>
                  <a:lnTo>
                    <a:pt x="412" y="767"/>
                  </a:lnTo>
                  <a:lnTo>
                    <a:pt x="399" y="784"/>
                  </a:lnTo>
                  <a:lnTo>
                    <a:pt x="387" y="803"/>
                  </a:lnTo>
                  <a:lnTo>
                    <a:pt x="376" y="821"/>
                  </a:lnTo>
                  <a:lnTo>
                    <a:pt x="364" y="841"/>
                  </a:lnTo>
                  <a:lnTo>
                    <a:pt x="354" y="860"/>
                  </a:lnTo>
                  <a:lnTo>
                    <a:pt x="344" y="880"/>
                  </a:lnTo>
                  <a:lnTo>
                    <a:pt x="333" y="900"/>
                  </a:lnTo>
                  <a:lnTo>
                    <a:pt x="315" y="942"/>
                  </a:lnTo>
                  <a:lnTo>
                    <a:pt x="297" y="984"/>
                  </a:lnTo>
                  <a:lnTo>
                    <a:pt x="281" y="1027"/>
                  </a:lnTo>
                  <a:lnTo>
                    <a:pt x="265" y="1070"/>
                  </a:lnTo>
                  <a:lnTo>
                    <a:pt x="251" y="1115"/>
                  </a:lnTo>
                  <a:lnTo>
                    <a:pt x="238" y="1159"/>
                  </a:lnTo>
                  <a:lnTo>
                    <a:pt x="211" y="1247"/>
                  </a:lnTo>
                  <a:lnTo>
                    <a:pt x="185" y="1333"/>
                  </a:lnTo>
                  <a:lnTo>
                    <a:pt x="176" y="1362"/>
                  </a:lnTo>
                  <a:lnTo>
                    <a:pt x="166" y="1391"/>
                  </a:lnTo>
                  <a:lnTo>
                    <a:pt x="154" y="1419"/>
                  </a:lnTo>
                  <a:lnTo>
                    <a:pt x="143" y="1446"/>
                  </a:lnTo>
                  <a:lnTo>
                    <a:pt x="119" y="1501"/>
                  </a:lnTo>
                  <a:lnTo>
                    <a:pt x="95" y="1554"/>
                  </a:lnTo>
                  <a:lnTo>
                    <a:pt x="71" y="1607"/>
                  </a:lnTo>
                  <a:lnTo>
                    <a:pt x="48" y="1659"/>
                  </a:lnTo>
                  <a:lnTo>
                    <a:pt x="38" y="1684"/>
                  </a:lnTo>
                  <a:lnTo>
                    <a:pt x="30" y="1710"/>
                  </a:lnTo>
                  <a:lnTo>
                    <a:pt x="22" y="1735"/>
                  </a:lnTo>
                  <a:lnTo>
                    <a:pt x="14" y="1760"/>
                  </a:lnTo>
                  <a:lnTo>
                    <a:pt x="8" y="1785"/>
                  </a:lnTo>
                  <a:lnTo>
                    <a:pt x="4" y="1810"/>
                  </a:lnTo>
                  <a:lnTo>
                    <a:pt x="1" y="1836"/>
                  </a:lnTo>
                  <a:lnTo>
                    <a:pt x="0" y="1860"/>
                  </a:lnTo>
                  <a:lnTo>
                    <a:pt x="1" y="1885"/>
                  </a:lnTo>
                  <a:lnTo>
                    <a:pt x="3" y="1910"/>
                  </a:lnTo>
                  <a:lnTo>
                    <a:pt x="8" y="1936"/>
                  </a:lnTo>
                  <a:lnTo>
                    <a:pt x="16" y="1960"/>
                  </a:lnTo>
                  <a:lnTo>
                    <a:pt x="26" y="1986"/>
                  </a:lnTo>
                  <a:lnTo>
                    <a:pt x="38" y="2011"/>
                  </a:lnTo>
                  <a:lnTo>
                    <a:pt x="53" y="2037"/>
                  </a:lnTo>
                  <a:lnTo>
                    <a:pt x="71" y="2062"/>
                  </a:lnTo>
                  <a:lnTo>
                    <a:pt x="92" y="2088"/>
                  </a:lnTo>
                  <a:lnTo>
                    <a:pt x="115" y="2114"/>
                  </a:lnTo>
                  <a:lnTo>
                    <a:pt x="143" y="2141"/>
                  </a:lnTo>
                  <a:lnTo>
                    <a:pt x="174" y="2167"/>
                  </a:lnTo>
                  <a:lnTo>
                    <a:pt x="176" y="2168"/>
                  </a:lnTo>
                  <a:lnTo>
                    <a:pt x="177" y="2169"/>
                  </a:lnTo>
                  <a:lnTo>
                    <a:pt x="179" y="2168"/>
                  </a:lnTo>
                  <a:lnTo>
                    <a:pt x="181" y="2168"/>
                  </a:lnTo>
                  <a:lnTo>
                    <a:pt x="185" y="2164"/>
                  </a:lnTo>
                  <a:lnTo>
                    <a:pt x="188" y="2159"/>
                  </a:lnTo>
                  <a:lnTo>
                    <a:pt x="196" y="2144"/>
                  </a:lnTo>
                  <a:lnTo>
                    <a:pt x="202" y="2124"/>
                  </a:lnTo>
                  <a:lnTo>
                    <a:pt x="210" y="2086"/>
                  </a:lnTo>
                  <a:lnTo>
                    <a:pt x="213" y="2067"/>
                  </a:lnTo>
                  <a:lnTo>
                    <a:pt x="218" y="2027"/>
                  </a:lnTo>
                  <a:lnTo>
                    <a:pt x="225" y="1986"/>
                  </a:lnTo>
                  <a:lnTo>
                    <a:pt x="235" y="1944"/>
                  </a:lnTo>
                  <a:lnTo>
                    <a:pt x="246" y="1902"/>
                  </a:lnTo>
                  <a:lnTo>
                    <a:pt x="258" y="1858"/>
                  </a:lnTo>
                  <a:lnTo>
                    <a:pt x="273" y="1816"/>
                  </a:lnTo>
                  <a:lnTo>
                    <a:pt x="289" y="1774"/>
                  </a:lnTo>
                  <a:lnTo>
                    <a:pt x="307" y="1732"/>
                  </a:lnTo>
                  <a:lnTo>
                    <a:pt x="326" y="1690"/>
                  </a:lnTo>
                  <a:lnTo>
                    <a:pt x="347" y="1649"/>
                  </a:lnTo>
                  <a:lnTo>
                    <a:pt x="369" y="1609"/>
                  </a:lnTo>
                  <a:lnTo>
                    <a:pt x="393" y="1570"/>
                  </a:lnTo>
                  <a:lnTo>
                    <a:pt x="418" y="1532"/>
                  </a:lnTo>
                  <a:lnTo>
                    <a:pt x="443" y="1495"/>
                  </a:lnTo>
                  <a:lnTo>
                    <a:pt x="470" y="1460"/>
                  </a:lnTo>
                  <a:lnTo>
                    <a:pt x="499" y="1426"/>
                  </a:lnTo>
                  <a:lnTo>
                    <a:pt x="529" y="1394"/>
                  </a:lnTo>
                  <a:lnTo>
                    <a:pt x="559" y="1364"/>
                  </a:lnTo>
                  <a:lnTo>
                    <a:pt x="590" y="1336"/>
                  </a:lnTo>
                  <a:lnTo>
                    <a:pt x="622" y="1310"/>
                  </a:lnTo>
                  <a:lnTo>
                    <a:pt x="655" y="1288"/>
                  </a:lnTo>
                  <a:lnTo>
                    <a:pt x="689" y="1267"/>
                  </a:lnTo>
                  <a:lnTo>
                    <a:pt x="723" y="1250"/>
                  </a:lnTo>
                  <a:lnTo>
                    <a:pt x="758" y="1235"/>
                  </a:lnTo>
                  <a:lnTo>
                    <a:pt x="794" y="1224"/>
                  </a:lnTo>
                  <a:lnTo>
                    <a:pt x="830" y="1216"/>
                  </a:lnTo>
                  <a:lnTo>
                    <a:pt x="867" y="1211"/>
                  </a:lnTo>
                  <a:lnTo>
                    <a:pt x="904" y="1210"/>
                  </a:lnTo>
                  <a:lnTo>
                    <a:pt x="941" y="1213"/>
                  </a:lnTo>
                  <a:lnTo>
                    <a:pt x="978" y="1220"/>
                  </a:lnTo>
                  <a:lnTo>
                    <a:pt x="1016" y="1231"/>
                  </a:lnTo>
                  <a:lnTo>
                    <a:pt x="1054" y="1247"/>
                  </a:lnTo>
                  <a:lnTo>
                    <a:pt x="1099" y="1268"/>
                  </a:lnTo>
                  <a:lnTo>
                    <a:pt x="1146" y="1294"/>
                  </a:lnTo>
                  <a:lnTo>
                    <a:pt x="1195" y="1323"/>
                  </a:lnTo>
                  <a:lnTo>
                    <a:pt x="1248" y="1354"/>
                  </a:lnTo>
                  <a:lnTo>
                    <a:pt x="1302" y="1386"/>
                  </a:lnTo>
                  <a:lnTo>
                    <a:pt x="1358" y="1419"/>
                  </a:lnTo>
                  <a:lnTo>
                    <a:pt x="1415" y="1450"/>
                  </a:lnTo>
                  <a:lnTo>
                    <a:pt x="1473" y="1482"/>
                  </a:lnTo>
                  <a:lnTo>
                    <a:pt x="1502" y="1498"/>
                  </a:lnTo>
                  <a:lnTo>
                    <a:pt x="1532" y="1512"/>
                  </a:lnTo>
                  <a:lnTo>
                    <a:pt x="1561" y="1527"/>
                  </a:lnTo>
                  <a:lnTo>
                    <a:pt x="1590" y="1539"/>
                  </a:lnTo>
                  <a:lnTo>
                    <a:pt x="1620" y="1551"/>
                  </a:lnTo>
                  <a:lnTo>
                    <a:pt x="1649" y="1563"/>
                  </a:lnTo>
                  <a:lnTo>
                    <a:pt x="1679" y="1573"/>
                  </a:lnTo>
                  <a:lnTo>
                    <a:pt x="1708" y="1582"/>
                  </a:lnTo>
                  <a:lnTo>
                    <a:pt x="1736" y="1591"/>
                  </a:lnTo>
                  <a:lnTo>
                    <a:pt x="1765" y="1597"/>
                  </a:lnTo>
                  <a:lnTo>
                    <a:pt x="1794" y="1602"/>
                  </a:lnTo>
                  <a:lnTo>
                    <a:pt x="1822" y="1606"/>
                  </a:lnTo>
                  <a:lnTo>
                    <a:pt x="1851" y="1608"/>
                  </a:lnTo>
                  <a:lnTo>
                    <a:pt x="1877" y="1608"/>
                  </a:lnTo>
                  <a:lnTo>
                    <a:pt x="1905" y="1606"/>
                  </a:lnTo>
                  <a:lnTo>
                    <a:pt x="1932" y="1603"/>
                  </a:lnTo>
                  <a:lnTo>
                    <a:pt x="1953" y="1598"/>
                  </a:lnTo>
                  <a:lnTo>
                    <a:pt x="1973" y="1593"/>
                  </a:lnTo>
                  <a:lnTo>
                    <a:pt x="1994" y="1584"/>
                  </a:lnTo>
                  <a:lnTo>
                    <a:pt x="2014" y="1575"/>
                  </a:lnTo>
                  <a:lnTo>
                    <a:pt x="2034" y="1565"/>
                  </a:lnTo>
                  <a:lnTo>
                    <a:pt x="2053" y="1553"/>
                  </a:lnTo>
                  <a:lnTo>
                    <a:pt x="2073" y="1541"/>
                  </a:lnTo>
                  <a:lnTo>
                    <a:pt x="2092" y="1527"/>
                  </a:lnTo>
                  <a:lnTo>
                    <a:pt x="2112" y="1512"/>
                  </a:lnTo>
                  <a:lnTo>
                    <a:pt x="2130" y="1496"/>
                  </a:lnTo>
                  <a:lnTo>
                    <a:pt x="2149" y="1479"/>
                  </a:lnTo>
                  <a:lnTo>
                    <a:pt x="2166" y="1462"/>
                  </a:lnTo>
                  <a:lnTo>
                    <a:pt x="2185" y="1443"/>
                  </a:lnTo>
                  <a:lnTo>
                    <a:pt x="2202" y="1425"/>
                  </a:lnTo>
                  <a:lnTo>
                    <a:pt x="2219" y="1405"/>
                  </a:lnTo>
                  <a:lnTo>
                    <a:pt x="2236" y="1386"/>
                  </a:lnTo>
                  <a:lnTo>
                    <a:pt x="2268" y="1344"/>
                  </a:lnTo>
                  <a:lnTo>
                    <a:pt x="2300" y="1302"/>
                  </a:lnTo>
                  <a:lnTo>
                    <a:pt x="2329" y="1260"/>
                  </a:lnTo>
                  <a:lnTo>
                    <a:pt x="2357" y="1218"/>
                  </a:lnTo>
                  <a:lnTo>
                    <a:pt x="2407" y="1137"/>
                  </a:lnTo>
                  <a:lnTo>
                    <a:pt x="2449" y="1065"/>
                  </a:lnTo>
                  <a:lnTo>
                    <a:pt x="1801" y="0"/>
                  </a:lnTo>
                  <a:close/>
                </a:path>
              </a:pathLst>
            </a:custGeom>
            <a:solidFill>
              <a:srgbClr val="E265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1" name="Freeform 103"/>
            <p:cNvSpPr>
              <a:spLocks/>
            </p:cNvSpPr>
            <p:nvPr/>
          </p:nvSpPr>
          <p:spPr bwMode="auto">
            <a:xfrm>
              <a:off x="2435" y="1044"/>
              <a:ext cx="298" cy="253"/>
            </a:xfrm>
            <a:custGeom>
              <a:avLst/>
              <a:gdLst/>
              <a:ahLst/>
              <a:cxnLst>
                <a:cxn ang="0">
                  <a:pos x="1730" y="69"/>
                </a:cxn>
                <a:cxn ang="0">
                  <a:pos x="1658" y="241"/>
                </a:cxn>
                <a:cxn ang="0">
                  <a:pos x="1587" y="408"/>
                </a:cxn>
                <a:cxn ang="0">
                  <a:pos x="1537" y="489"/>
                </a:cxn>
                <a:cxn ang="0">
                  <a:pos x="1473" y="550"/>
                </a:cxn>
                <a:cxn ang="0">
                  <a:pos x="1393" y="590"/>
                </a:cxn>
                <a:cxn ang="0">
                  <a:pos x="1289" y="601"/>
                </a:cxn>
                <a:cxn ang="0">
                  <a:pos x="1181" y="585"/>
                </a:cxn>
                <a:cxn ang="0">
                  <a:pos x="1057" y="543"/>
                </a:cxn>
                <a:cxn ang="0">
                  <a:pos x="893" y="483"/>
                </a:cxn>
                <a:cxn ang="0">
                  <a:pos x="798" y="467"/>
                </a:cxn>
                <a:cxn ang="0">
                  <a:pos x="699" y="477"/>
                </a:cxn>
                <a:cxn ang="0">
                  <a:pos x="592" y="526"/>
                </a:cxn>
                <a:cxn ang="0">
                  <a:pos x="490" y="607"/>
                </a:cxn>
                <a:cxn ang="0">
                  <a:pos x="434" y="670"/>
                </a:cxn>
                <a:cxn ang="0">
                  <a:pos x="387" y="741"/>
                </a:cxn>
                <a:cxn ang="0">
                  <a:pos x="336" y="839"/>
                </a:cxn>
                <a:cxn ang="0">
                  <a:pos x="273" y="1007"/>
                </a:cxn>
                <a:cxn ang="0">
                  <a:pos x="196" y="1248"/>
                </a:cxn>
                <a:cxn ang="0">
                  <a:pos x="137" y="1383"/>
                </a:cxn>
                <a:cxn ang="0">
                  <a:pos x="49" y="1559"/>
                </a:cxn>
                <a:cxn ang="0">
                  <a:pos x="13" y="1657"/>
                </a:cxn>
                <a:cxn ang="0">
                  <a:pos x="0" y="1752"/>
                </a:cxn>
                <a:cxn ang="0">
                  <a:pos x="17" y="1849"/>
                </a:cxn>
                <a:cxn ang="0">
                  <a:pos x="76" y="1948"/>
                </a:cxn>
                <a:cxn ang="0">
                  <a:pos x="154" y="2025"/>
                </a:cxn>
                <a:cxn ang="0">
                  <a:pos x="165" y="2019"/>
                </a:cxn>
                <a:cxn ang="0">
                  <a:pos x="192" y="1929"/>
                </a:cxn>
                <a:cxn ang="0">
                  <a:pos x="219" y="1789"/>
                </a:cxn>
                <a:cxn ang="0">
                  <a:pos x="278" y="1628"/>
                </a:cxn>
                <a:cxn ang="0">
                  <a:pos x="363" y="1473"/>
                </a:cxn>
                <a:cxn ang="0">
                  <a:pos x="471" y="1335"/>
                </a:cxn>
                <a:cxn ang="0">
                  <a:pos x="597" y="1223"/>
                </a:cxn>
                <a:cxn ang="0">
                  <a:pos x="735" y="1148"/>
                </a:cxn>
                <a:cxn ang="0">
                  <a:pos x="883" y="1117"/>
                </a:cxn>
                <a:cxn ang="0">
                  <a:pos x="1033" y="1142"/>
                </a:cxn>
                <a:cxn ang="0">
                  <a:pos x="1206" y="1233"/>
                </a:cxn>
                <a:cxn ang="0">
                  <a:pos x="1414" y="1360"/>
                </a:cxn>
                <a:cxn ang="0">
                  <a:pos x="1552" y="1435"/>
                </a:cxn>
                <a:cxn ang="0">
                  <a:pos x="1663" y="1481"/>
                </a:cxn>
                <a:cxn ang="0">
                  <a:pos x="1771" y="1511"/>
                </a:cxn>
                <a:cxn ang="0">
                  <a:pos x="1875" y="1517"/>
                </a:cxn>
                <a:cxn ang="0">
                  <a:pos x="1958" y="1499"/>
                </a:cxn>
                <a:cxn ang="0">
                  <a:pos x="2032" y="1460"/>
                </a:cxn>
                <a:cxn ang="0">
                  <a:pos x="2103" y="1404"/>
                </a:cxn>
                <a:cxn ang="0">
                  <a:pos x="2168" y="1336"/>
                </a:cxn>
                <a:cxn ang="0">
                  <a:pos x="2271" y="1203"/>
                </a:cxn>
                <a:cxn ang="0">
                  <a:pos x="1767" y="0"/>
                </a:cxn>
              </a:cxnLst>
              <a:rect l="0" t="0" r="r" b="b"/>
              <a:pathLst>
                <a:path w="2384" h="2025">
                  <a:moveTo>
                    <a:pt x="1767" y="0"/>
                  </a:moveTo>
                  <a:lnTo>
                    <a:pt x="1754" y="23"/>
                  </a:lnTo>
                  <a:lnTo>
                    <a:pt x="1742" y="46"/>
                  </a:lnTo>
                  <a:lnTo>
                    <a:pt x="1730" y="69"/>
                  </a:lnTo>
                  <a:lnTo>
                    <a:pt x="1719" y="93"/>
                  </a:lnTo>
                  <a:lnTo>
                    <a:pt x="1697" y="141"/>
                  </a:lnTo>
                  <a:lnTo>
                    <a:pt x="1678" y="192"/>
                  </a:lnTo>
                  <a:lnTo>
                    <a:pt x="1658" y="241"/>
                  </a:lnTo>
                  <a:lnTo>
                    <a:pt x="1639" y="291"/>
                  </a:lnTo>
                  <a:lnTo>
                    <a:pt x="1619" y="339"/>
                  </a:lnTo>
                  <a:lnTo>
                    <a:pt x="1599" y="386"/>
                  </a:lnTo>
                  <a:lnTo>
                    <a:pt x="1587" y="408"/>
                  </a:lnTo>
                  <a:lnTo>
                    <a:pt x="1575" y="429"/>
                  </a:lnTo>
                  <a:lnTo>
                    <a:pt x="1564" y="449"/>
                  </a:lnTo>
                  <a:lnTo>
                    <a:pt x="1550" y="469"/>
                  </a:lnTo>
                  <a:lnTo>
                    <a:pt x="1537" y="489"/>
                  </a:lnTo>
                  <a:lnTo>
                    <a:pt x="1522" y="506"/>
                  </a:lnTo>
                  <a:lnTo>
                    <a:pt x="1507" y="521"/>
                  </a:lnTo>
                  <a:lnTo>
                    <a:pt x="1491" y="537"/>
                  </a:lnTo>
                  <a:lnTo>
                    <a:pt x="1473" y="550"/>
                  </a:lnTo>
                  <a:lnTo>
                    <a:pt x="1455" y="563"/>
                  </a:lnTo>
                  <a:lnTo>
                    <a:pt x="1435" y="574"/>
                  </a:lnTo>
                  <a:lnTo>
                    <a:pt x="1414" y="582"/>
                  </a:lnTo>
                  <a:lnTo>
                    <a:pt x="1393" y="590"/>
                  </a:lnTo>
                  <a:lnTo>
                    <a:pt x="1369" y="596"/>
                  </a:lnTo>
                  <a:lnTo>
                    <a:pt x="1343" y="600"/>
                  </a:lnTo>
                  <a:lnTo>
                    <a:pt x="1318" y="601"/>
                  </a:lnTo>
                  <a:lnTo>
                    <a:pt x="1289" y="601"/>
                  </a:lnTo>
                  <a:lnTo>
                    <a:pt x="1261" y="599"/>
                  </a:lnTo>
                  <a:lnTo>
                    <a:pt x="1233" y="596"/>
                  </a:lnTo>
                  <a:lnTo>
                    <a:pt x="1207" y="590"/>
                  </a:lnTo>
                  <a:lnTo>
                    <a:pt x="1181" y="585"/>
                  </a:lnTo>
                  <a:lnTo>
                    <a:pt x="1155" y="578"/>
                  </a:lnTo>
                  <a:lnTo>
                    <a:pt x="1130" y="570"/>
                  </a:lnTo>
                  <a:lnTo>
                    <a:pt x="1106" y="562"/>
                  </a:lnTo>
                  <a:lnTo>
                    <a:pt x="1057" y="543"/>
                  </a:lnTo>
                  <a:lnTo>
                    <a:pt x="1010" y="525"/>
                  </a:lnTo>
                  <a:lnTo>
                    <a:pt x="963" y="506"/>
                  </a:lnTo>
                  <a:lnTo>
                    <a:pt x="917" y="490"/>
                  </a:lnTo>
                  <a:lnTo>
                    <a:pt x="893" y="483"/>
                  </a:lnTo>
                  <a:lnTo>
                    <a:pt x="870" y="477"/>
                  </a:lnTo>
                  <a:lnTo>
                    <a:pt x="847" y="472"/>
                  </a:lnTo>
                  <a:lnTo>
                    <a:pt x="823" y="469"/>
                  </a:lnTo>
                  <a:lnTo>
                    <a:pt x="798" y="467"/>
                  </a:lnTo>
                  <a:lnTo>
                    <a:pt x="775" y="467"/>
                  </a:lnTo>
                  <a:lnTo>
                    <a:pt x="750" y="468"/>
                  </a:lnTo>
                  <a:lnTo>
                    <a:pt x="725" y="472"/>
                  </a:lnTo>
                  <a:lnTo>
                    <a:pt x="699" y="477"/>
                  </a:lnTo>
                  <a:lnTo>
                    <a:pt x="674" y="485"/>
                  </a:lnTo>
                  <a:lnTo>
                    <a:pt x="647" y="496"/>
                  </a:lnTo>
                  <a:lnTo>
                    <a:pt x="620" y="509"/>
                  </a:lnTo>
                  <a:lnTo>
                    <a:pt x="592" y="526"/>
                  </a:lnTo>
                  <a:lnTo>
                    <a:pt x="565" y="544"/>
                  </a:lnTo>
                  <a:lnTo>
                    <a:pt x="535" y="567"/>
                  </a:lnTo>
                  <a:lnTo>
                    <a:pt x="505" y="593"/>
                  </a:lnTo>
                  <a:lnTo>
                    <a:pt x="490" y="607"/>
                  </a:lnTo>
                  <a:lnTo>
                    <a:pt x="475" y="621"/>
                  </a:lnTo>
                  <a:lnTo>
                    <a:pt x="461" y="637"/>
                  </a:lnTo>
                  <a:lnTo>
                    <a:pt x="447" y="653"/>
                  </a:lnTo>
                  <a:lnTo>
                    <a:pt x="434" y="670"/>
                  </a:lnTo>
                  <a:lnTo>
                    <a:pt x="422" y="687"/>
                  </a:lnTo>
                  <a:lnTo>
                    <a:pt x="409" y="705"/>
                  </a:lnTo>
                  <a:lnTo>
                    <a:pt x="398" y="722"/>
                  </a:lnTo>
                  <a:lnTo>
                    <a:pt x="387" y="741"/>
                  </a:lnTo>
                  <a:lnTo>
                    <a:pt x="376" y="760"/>
                  </a:lnTo>
                  <a:lnTo>
                    <a:pt x="365" y="779"/>
                  </a:lnTo>
                  <a:lnTo>
                    <a:pt x="356" y="799"/>
                  </a:lnTo>
                  <a:lnTo>
                    <a:pt x="336" y="839"/>
                  </a:lnTo>
                  <a:lnTo>
                    <a:pt x="319" y="880"/>
                  </a:lnTo>
                  <a:lnTo>
                    <a:pt x="302" y="921"/>
                  </a:lnTo>
                  <a:lnTo>
                    <a:pt x="287" y="963"/>
                  </a:lnTo>
                  <a:lnTo>
                    <a:pt x="273" y="1007"/>
                  </a:lnTo>
                  <a:lnTo>
                    <a:pt x="258" y="1050"/>
                  </a:lnTo>
                  <a:lnTo>
                    <a:pt x="231" y="1135"/>
                  </a:lnTo>
                  <a:lnTo>
                    <a:pt x="206" y="1220"/>
                  </a:lnTo>
                  <a:lnTo>
                    <a:pt x="196" y="1248"/>
                  </a:lnTo>
                  <a:lnTo>
                    <a:pt x="185" y="1275"/>
                  </a:lnTo>
                  <a:lnTo>
                    <a:pt x="175" y="1302"/>
                  </a:lnTo>
                  <a:lnTo>
                    <a:pt x="163" y="1330"/>
                  </a:lnTo>
                  <a:lnTo>
                    <a:pt x="137" y="1383"/>
                  </a:lnTo>
                  <a:lnTo>
                    <a:pt x="111" y="1434"/>
                  </a:lnTo>
                  <a:lnTo>
                    <a:pt x="85" y="1485"/>
                  </a:lnTo>
                  <a:lnTo>
                    <a:pt x="61" y="1535"/>
                  </a:lnTo>
                  <a:lnTo>
                    <a:pt x="49" y="1559"/>
                  </a:lnTo>
                  <a:lnTo>
                    <a:pt x="39" y="1583"/>
                  </a:lnTo>
                  <a:lnTo>
                    <a:pt x="30" y="1608"/>
                  </a:lnTo>
                  <a:lnTo>
                    <a:pt x="21" y="1632"/>
                  </a:lnTo>
                  <a:lnTo>
                    <a:pt x="13" y="1657"/>
                  </a:lnTo>
                  <a:lnTo>
                    <a:pt x="8" y="1680"/>
                  </a:lnTo>
                  <a:lnTo>
                    <a:pt x="3" y="1705"/>
                  </a:lnTo>
                  <a:lnTo>
                    <a:pt x="1" y="1729"/>
                  </a:lnTo>
                  <a:lnTo>
                    <a:pt x="0" y="1752"/>
                  </a:lnTo>
                  <a:lnTo>
                    <a:pt x="1" y="1777"/>
                  </a:lnTo>
                  <a:lnTo>
                    <a:pt x="4" y="1801"/>
                  </a:lnTo>
                  <a:lnTo>
                    <a:pt x="9" y="1824"/>
                  </a:lnTo>
                  <a:lnTo>
                    <a:pt x="17" y="1849"/>
                  </a:lnTo>
                  <a:lnTo>
                    <a:pt x="28" y="1874"/>
                  </a:lnTo>
                  <a:lnTo>
                    <a:pt x="41" y="1899"/>
                  </a:lnTo>
                  <a:lnTo>
                    <a:pt x="58" y="1922"/>
                  </a:lnTo>
                  <a:lnTo>
                    <a:pt x="76" y="1948"/>
                  </a:lnTo>
                  <a:lnTo>
                    <a:pt x="99" y="1973"/>
                  </a:lnTo>
                  <a:lnTo>
                    <a:pt x="123" y="1998"/>
                  </a:lnTo>
                  <a:lnTo>
                    <a:pt x="152" y="2023"/>
                  </a:lnTo>
                  <a:lnTo>
                    <a:pt x="154" y="2025"/>
                  </a:lnTo>
                  <a:lnTo>
                    <a:pt x="156" y="2025"/>
                  </a:lnTo>
                  <a:lnTo>
                    <a:pt x="158" y="2025"/>
                  </a:lnTo>
                  <a:lnTo>
                    <a:pt x="160" y="2023"/>
                  </a:lnTo>
                  <a:lnTo>
                    <a:pt x="165" y="2019"/>
                  </a:lnTo>
                  <a:lnTo>
                    <a:pt x="169" y="2013"/>
                  </a:lnTo>
                  <a:lnTo>
                    <a:pt x="176" y="1995"/>
                  </a:lnTo>
                  <a:lnTo>
                    <a:pt x="183" y="1973"/>
                  </a:lnTo>
                  <a:lnTo>
                    <a:pt x="192" y="1929"/>
                  </a:lnTo>
                  <a:lnTo>
                    <a:pt x="196" y="1909"/>
                  </a:lnTo>
                  <a:lnTo>
                    <a:pt x="202" y="1870"/>
                  </a:lnTo>
                  <a:lnTo>
                    <a:pt x="210" y="1830"/>
                  </a:lnTo>
                  <a:lnTo>
                    <a:pt x="219" y="1789"/>
                  </a:lnTo>
                  <a:lnTo>
                    <a:pt x="231" y="1749"/>
                  </a:lnTo>
                  <a:lnTo>
                    <a:pt x="245" y="1708"/>
                  </a:lnTo>
                  <a:lnTo>
                    <a:pt x="260" y="1668"/>
                  </a:lnTo>
                  <a:lnTo>
                    <a:pt x="278" y="1628"/>
                  </a:lnTo>
                  <a:lnTo>
                    <a:pt x="296" y="1589"/>
                  </a:lnTo>
                  <a:lnTo>
                    <a:pt x="317" y="1549"/>
                  </a:lnTo>
                  <a:lnTo>
                    <a:pt x="339" y="1511"/>
                  </a:lnTo>
                  <a:lnTo>
                    <a:pt x="363" y="1473"/>
                  </a:lnTo>
                  <a:lnTo>
                    <a:pt x="388" y="1437"/>
                  </a:lnTo>
                  <a:lnTo>
                    <a:pt x="415" y="1402"/>
                  </a:lnTo>
                  <a:lnTo>
                    <a:pt x="442" y="1368"/>
                  </a:lnTo>
                  <a:lnTo>
                    <a:pt x="471" y="1335"/>
                  </a:lnTo>
                  <a:lnTo>
                    <a:pt x="501" y="1304"/>
                  </a:lnTo>
                  <a:lnTo>
                    <a:pt x="532" y="1275"/>
                  </a:lnTo>
                  <a:lnTo>
                    <a:pt x="564" y="1249"/>
                  </a:lnTo>
                  <a:lnTo>
                    <a:pt x="597" y="1223"/>
                  </a:lnTo>
                  <a:lnTo>
                    <a:pt x="631" y="1200"/>
                  </a:lnTo>
                  <a:lnTo>
                    <a:pt x="666" y="1180"/>
                  </a:lnTo>
                  <a:lnTo>
                    <a:pt x="701" y="1162"/>
                  </a:lnTo>
                  <a:lnTo>
                    <a:pt x="735" y="1148"/>
                  </a:lnTo>
                  <a:lnTo>
                    <a:pt x="773" y="1135"/>
                  </a:lnTo>
                  <a:lnTo>
                    <a:pt x="809" y="1126"/>
                  </a:lnTo>
                  <a:lnTo>
                    <a:pt x="846" y="1120"/>
                  </a:lnTo>
                  <a:lnTo>
                    <a:pt x="883" y="1117"/>
                  </a:lnTo>
                  <a:lnTo>
                    <a:pt x="920" y="1118"/>
                  </a:lnTo>
                  <a:lnTo>
                    <a:pt x="958" y="1122"/>
                  </a:lnTo>
                  <a:lnTo>
                    <a:pt x="995" y="1129"/>
                  </a:lnTo>
                  <a:lnTo>
                    <a:pt x="1033" y="1142"/>
                  </a:lnTo>
                  <a:lnTo>
                    <a:pt x="1070" y="1158"/>
                  </a:lnTo>
                  <a:lnTo>
                    <a:pt x="1113" y="1180"/>
                  </a:lnTo>
                  <a:lnTo>
                    <a:pt x="1158" y="1205"/>
                  </a:lnTo>
                  <a:lnTo>
                    <a:pt x="1206" y="1233"/>
                  </a:lnTo>
                  <a:lnTo>
                    <a:pt x="1256" y="1264"/>
                  </a:lnTo>
                  <a:lnTo>
                    <a:pt x="1307" y="1296"/>
                  </a:lnTo>
                  <a:lnTo>
                    <a:pt x="1360" y="1328"/>
                  </a:lnTo>
                  <a:lnTo>
                    <a:pt x="1414" y="1360"/>
                  </a:lnTo>
                  <a:lnTo>
                    <a:pt x="1469" y="1392"/>
                  </a:lnTo>
                  <a:lnTo>
                    <a:pt x="1497" y="1406"/>
                  </a:lnTo>
                  <a:lnTo>
                    <a:pt x="1524" y="1421"/>
                  </a:lnTo>
                  <a:lnTo>
                    <a:pt x="1552" y="1435"/>
                  </a:lnTo>
                  <a:lnTo>
                    <a:pt x="1580" y="1447"/>
                  </a:lnTo>
                  <a:lnTo>
                    <a:pt x="1608" y="1460"/>
                  </a:lnTo>
                  <a:lnTo>
                    <a:pt x="1636" y="1471"/>
                  </a:lnTo>
                  <a:lnTo>
                    <a:pt x="1663" y="1481"/>
                  </a:lnTo>
                  <a:lnTo>
                    <a:pt x="1690" y="1491"/>
                  </a:lnTo>
                  <a:lnTo>
                    <a:pt x="1718" y="1499"/>
                  </a:lnTo>
                  <a:lnTo>
                    <a:pt x="1745" y="1506"/>
                  </a:lnTo>
                  <a:lnTo>
                    <a:pt x="1771" y="1511"/>
                  </a:lnTo>
                  <a:lnTo>
                    <a:pt x="1798" y="1515"/>
                  </a:lnTo>
                  <a:lnTo>
                    <a:pt x="1824" y="1517"/>
                  </a:lnTo>
                  <a:lnTo>
                    <a:pt x="1850" y="1519"/>
                  </a:lnTo>
                  <a:lnTo>
                    <a:pt x="1875" y="1517"/>
                  </a:lnTo>
                  <a:lnTo>
                    <a:pt x="1900" y="1514"/>
                  </a:lnTo>
                  <a:lnTo>
                    <a:pt x="1919" y="1510"/>
                  </a:lnTo>
                  <a:lnTo>
                    <a:pt x="1939" y="1505"/>
                  </a:lnTo>
                  <a:lnTo>
                    <a:pt x="1958" y="1499"/>
                  </a:lnTo>
                  <a:lnTo>
                    <a:pt x="1977" y="1491"/>
                  </a:lnTo>
                  <a:lnTo>
                    <a:pt x="1996" y="1481"/>
                  </a:lnTo>
                  <a:lnTo>
                    <a:pt x="2014" y="1471"/>
                  </a:lnTo>
                  <a:lnTo>
                    <a:pt x="2032" y="1460"/>
                  </a:lnTo>
                  <a:lnTo>
                    <a:pt x="2050" y="1446"/>
                  </a:lnTo>
                  <a:lnTo>
                    <a:pt x="2068" y="1433"/>
                  </a:lnTo>
                  <a:lnTo>
                    <a:pt x="2085" y="1419"/>
                  </a:lnTo>
                  <a:lnTo>
                    <a:pt x="2103" y="1404"/>
                  </a:lnTo>
                  <a:lnTo>
                    <a:pt x="2119" y="1388"/>
                  </a:lnTo>
                  <a:lnTo>
                    <a:pt x="2137" y="1371"/>
                  </a:lnTo>
                  <a:lnTo>
                    <a:pt x="2152" y="1354"/>
                  </a:lnTo>
                  <a:lnTo>
                    <a:pt x="2168" y="1336"/>
                  </a:lnTo>
                  <a:lnTo>
                    <a:pt x="2184" y="1318"/>
                  </a:lnTo>
                  <a:lnTo>
                    <a:pt x="2215" y="1281"/>
                  </a:lnTo>
                  <a:lnTo>
                    <a:pt x="2244" y="1242"/>
                  </a:lnTo>
                  <a:lnTo>
                    <a:pt x="2271" y="1203"/>
                  </a:lnTo>
                  <a:lnTo>
                    <a:pt x="2298" y="1165"/>
                  </a:lnTo>
                  <a:lnTo>
                    <a:pt x="2344" y="1091"/>
                  </a:lnTo>
                  <a:lnTo>
                    <a:pt x="2384" y="1025"/>
                  </a:lnTo>
                  <a:lnTo>
                    <a:pt x="1767" y="0"/>
                  </a:lnTo>
                  <a:close/>
                </a:path>
              </a:pathLst>
            </a:custGeom>
            <a:solidFill>
              <a:srgbClr val="E59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2" name="Freeform 104"/>
            <p:cNvSpPr>
              <a:spLocks/>
            </p:cNvSpPr>
            <p:nvPr/>
          </p:nvSpPr>
          <p:spPr bwMode="auto">
            <a:xfrm>
              <a:off x="2436" y="1159"/>
              <a:ext cx="297" cy="134"/>
            </a:xfrm>
            <a:custGeom>
              <a:avLst/>
              <a:gdLst/>
              <a:ahLst/>
              <a:cxnLst>
                <a:cxn ang="0">
                  <a:pos x="2214" y="177"/>
                </a:cxn>
                <a:cxn ang="0">
                  <a:pos x="2111" y="308"/>
                </a:cxn>
                <a:cxn ang="0">
                  <a:pos x="2046" y="374"/>
                </a:cxn>
                <a:cxn ang="0">
                  <a:pos x="1976" y="429"/>
                </a:cxn>
                <a:cxn ang="0">
                  <a:pos x="1903" y="467"/>
                </a:cxn>
                <a:cxn ang="0">
                  <a:pos x="1822" y="485"/>
                </a:cxn>
                <a:cxn ang="0">
                  <a:pos x="1718" y="479"/>
                </a:cxn>
                <a:cxn ang="0">
                  <a:pos x="1609" y="449"/>
                </a:cxn>
                <a:cxn ang="0">
                  <a:pos x="1498" y="403"/>
                </a:cxn>
                <a:cxn ang="0">
                  <a:pos x="1360" y="328"/>
                </a:cxn>
                <a:cxn ang="0">
                  <a:pos x="1152" y="202"/>
                </a:cxn>
                <a:cxn ang="0">
                  <a:pos x="979" y="109"/>
                </a:cxn>
                <a:cxn ang="0">
                  <a:pos x="829" y="85"/>
                </a:cxn>
                <a:cxn ang="0">
                  <a:pos x="682" y="116"/>
                </a:cxn>
                <a:cxn ang="0">
                  <a:pos x="544" y="191"/>
                </a:cxn>
                <a:cxn ang="0">
                  <a:pos x="417" y="303"/>
                </a:cxn>
                <a:cxn ang="0">
                  <a:pos x="309" y="441"/>
                </a:cxn>
                <a:cxn ang="0">
                  <a:pos x="224" y="596"/>
                </a:cxn>
                <a:cxn ang="0">
                  <a:pos x="166" y="757"/>
                </a:cxn>
                <a:cxn ang="0">
                  <a:pos x="139" y="897"/>
                </a:cxn>
                <a:cxn ang="0">
                  <a:pos x="110" y="987"/>
                </a:cxn>
                <a:cxn ang="0">
                  <a:pos x="101" y="993"/>
                </a:cxn>
                <a:cxn ang="0">
                  <a:pos x="55" y="951"/>
                </a:cxn>
                <a:cxn ang="0">
                  <a:pos x="9" y="898"/>
                </a:cxn>
                <a:cxn ang="0">
                  <a:pos x="14" y="919"/>
                </a:cxn>
                <a:cxn ang="0">
                  <a:pos x="39" y="965"/>
                </a:cxn>
                <a:cxn ang="0">
                  <a:pos x="111" y="1047"/>
                </a:cxn>
                <a:cxn ang="0">
                  <a:pos x="144" y="1072"/>
                </a:cxn>
                <a:cxn ang="0">
                  <a:pos x="162" y="1043"/>
                </a:cxn>
                <a:cxn ang="0">
                  <a:pos x="188" y="917"/>
                </a:cxn>
                <a:cxn ang="0">
                  <a:pos x="231" y="756"/>
                </a:cxn>
                <a:cxn ang="0">
                  <a:pos x="303" y="597"/>
                </a:cxn>
                <a:cxn ang="0">
                  <a:pos x="401" y="449"/>
                </a:cxn>
                <a:cxn ang="0">
                  <a:pos x="518" y="323"/>
                </a:cxn>
                <a:cxn ang="0">
                  <a:pos x="652" y="228"/>
                </a:cxn>
                <a:cxn ang="0">
                  <a:pos x="795" y="173"/>
                </a:cxn>
                <a:cxn ang="0">
                  <a:pos x="944" y="169"/>
                </a:cxn>
                <a:cxn ang="0">
                  <a:pos x="1099" y="227"/>
                </a:cxn>
                <a:cxn ang="0">
                  <a:pos x="1293" y="343"/>
                </a:cxn>
                <a:cxn ang="0">
                  <a:pos x="1483" y="453"/>
                </a:cxn>
                <a:cxn ang="0">
                  <a:pos x="1594" y="508"/>
                </a:cxn>
                <a:cxn ang="0">
                  <a:pos x="1704" y="546"/>
                </a:cxn>
                <a:cxn ang="0">
                  <a:pos x="1810" y="565"/>
                </a:cxn>
                <a:cxn ang="0">
                  <a:pos x="1905" y="557"/>
                </a:cxn>
                <a:cxn ang="0">
                  <a:pos x="1982" y="529"/>
                </a:cxn>
                <a:cxn ang="0">
                  <a:pos x="2054" y="481"/>
                </a:cxn>
                <a:cxn ang="0">
                  <a:pos x="2123" y="418"/>
                </a:cxn>
                <a:cxn ang="0">
                  <a:pos x="2201" y="328"/>
                </a:cxn>
                <a:cxn ang="0">
                  <a:pos x="2330" y="138"/>
                </a:cxn>
              </a:cxnLst>
              <a:rect l="0" t="0" r="r" b="b"/>
              <a:pathLst>
                <a:path w="2370" h="1072">
                  <a:moveTo>
                    <a:pt x="2327" y="0"/>
                  </a:moveTo>
                  <a:lnTo>
                    <a:pt x="2287" y="66"/>
                  </a:lnTo>
                  <a:lnTo>
                    <a:pt x="2240" y="139"/>
                  </a:lnTo>
                  <a:lnTo>
                    <a:pt x="2214" y="177"/>
                  </a:lnTo>
                  <a:lnTo>
                    <a:pt x="2186" y="216"/>
                  </a:lnTo>
                  <a:lnTo>
                    <a:pt x="2158" y="254"/>
                  </a:lnTo>
                  <a:lnTo>
                    <a:pt x="2127" y="290"/>
                  </a:lnTo>
                  <a:lnTo>
                    <a:pt x="2111" y="308"/>
                  </a:lnTo>
                  <a:lnTo>
                    <a:pt x="2096" y="326"/>
                  </a:lnTo>
                  <a:lnTo>
                    <a:pt x="2079" y="342"/>
                  </a:lnTo>
                  <a:lnTo>
                    <a:pt x="2063" y="359"/>
                  </a:lnTo>
                  <a:lnTo>
                    <a:pt x="2046" y="374"/>
                  </a:lnTo>
                  <a:lnTo>
                    <a:pt x="2029" y="389"/>
                  </a:lnTo>
                  <a:lnTo>
                    <a:pt x="2011" y="403"/>
                  </a:lnTo>
                  <a:lnTo>
                    <a:pt x="1994" y="416"/>
                  </a:lnTo>
                  <a:lnTo>
                    <a:pt x="1976" y="429"/>
                  </a:lnTo>
                  <a:lnTo>
                    <a:pt x="1959" y="440"/>
                  </a:lnTo>
                  <a:lnTo>
                    <a:pt x="1940" y="450"/>
                  </a:lnTo>
                  <a:lnTo>
                    <a:pt x="1922" y="459"/>
                  </a:lnTo>
                  <a:lnTo>
                    <a:pt x="1903" y="467"/>
                  </a:lnTo>
                  <a:lnTo>
                    <a:pt x="1885" y="473"/>
                  </a:lnTo>
                  <a:lnTo>
                    <a:pt x="1865" y="478"/>
                  </a:lnTo>
                  <a:lnTo>
                    <a:pt x="1847" y="482"/>
                  </a:lnTo>
                  <a:lnTo>
                    <a:pt x="1822" y="485"/>
                  </a:lnTo>
                  <a:lnTo>
                    <a:pt x="1796" y="486"/>
                  </a:lnTo>
                  <a:lnTo>
                    <a:pt x="1771" y="485"/>
                  </a:lnTo>
                  <a:lnTo>
                    <a:pt x="1744" y="483"/>
                  </a:lnTo>
                  <a:lnTo>
                    <a:pt x="1718" y="479"/>
                  </a:lnTo>
                  <a:lnTo>
                    <a:pt x="1692" y="474"/>
                  </a:lnTo>
                  <a:lnTo>
                    <a:pt x="1664" y="467"/>
                  </a:lnTo>
                  <a:lnTo>
                    <a:pt x="1637" y="459"/>
                  </a:lnTo>
                  <a:lnTo>
                    <a:pt x="1609" y="449"/>
                  </a:lnTo>
                  <a:lnTo>
                    <a:pt x="1581" y="439"/>
                  </a:lnTo>
                  <a:lnTo>
                    <a:pt x="1554" y="428"/>
                  </a:lnTo>
                  <a:lnTo>
                    <a:pt x="1526" y="415"/>
                  </a:lnTo>
                  <a:lnTo>
                    <a:pt x="1498" y="403"/>
                  </a:lnTo>
                  <a:lnTo>
                    <a:pt x="1470" y="389"/>
                  </a:lnTo>
                  <a:lnTo>
                    <a:pt x="1443" y="374"/>
                  </a:lnTo>
                  <a:lnTo>
                    <a:pt x="1415" y="360"/>
                  </a:lnTo>
                  <a:lnTo>
                    <a:pt x="1360" y="328"/>
                  </a:lnTo>
                  <a:lnTo>
                    <a:pt x="1306" y="296"/>
                  </a:lnTo>
                  <a:lnTo>
                    <a:pt x="1253" y="264"/>
                  </a:lnTo>
                  <a:lnTo>
                    <a:pt x="1202" y="232"/>
                  </a:lnTo>
                  <a:lnTo>
                    <a:pt x="1152" y="202"/>
                  </a:lnTo>
                  <a:lnTo>
                    <a:pt x="1104" y="173"/>
                  </a:lnTo>
                  <a:lnTo>
                    <a:pt x="1059" y="148"/>
                  </a:lnTo>
                  <a:lnTo>
                    <a:pt x="1017" y="126"/>
                  </a:lnTo>
                  <a:lnTo>
                    <a:pt x="979" y="109"/>
                  </a:lnTo>
                  <a:lnTo>
                    <a:pt x="942" y="98"/>
                  </a:lnTo>
                  <a:lnTo>
                    <a:pt x="904" y="90"/>
                  </a:lnTo>
                  <a:lnTo>
                    <a:pt x="867" y="86"/>
                  </a:lnTo>
                  <a:lnTo>
                    <a:pt x="829" y="85"/>
                  </a:lnTo>
                  <a:lnTo>
                    <a:pt x="791" y="88"/>
                  </a:lnTo>
                  <a:lnTo>
                    <a:pt x="754" y="94"/>
                  </a:lnTo>
                  <a:lnTo>
                    <a:pt x="718" y="103"/>
                  </a:lnTo>
                  <a:lnTo>
                    <a:pt x="682" y="116"/>
                  </a:lnTo>
                  <a:lnTo>
                    <a:pt x="646" y="130"/>
                  </a:lnTo>
                  <a:lnTo>
                    <a:pt x="611" y="149"/>
                  </a:lnTo>
                  <a:lnTo>
                    <a:pt x="577" y="168"/>
                  </a:lnTo>
                  <a:lnTo>
                    <a:pt x="544" y="191"/>
                  </a:lnTo>
                  <a:lnTo>
                    <a:pt x="511" y="217"/>
                  </a:lnTo>
                  <a:lnTo>
                    <a:pt x="479" y="243"/>
                  </a:lnTo>
                  <a:lnTo>
                    <a:pt x="448" y="272"/>
                  </a:lnTo>
                  <a:lnTo>
                    <a:pt x="417" y="303"/>
                  </a:lnTo>
                  <a:lnTo>
                    <a:pt x="388" y="336"/>
                  </a:lnTo>
                  <a:lnTo>
                    <a:pt x="360" y="370"/>
                  </a:lnTo>
                  <a:lnTo>
                    <a:pt x="335" y="405"/>
                  </a:lnTo>
                  <a:lnTo>
                    <a:pt x="309" y="441"/>
                  </a:lnTo>
                  <a:lnTo>
                    <a:pt x="285" y="479"/>
                  </a:lnTo>
                  <a:lnTo>
                    <a:pt x="264" y="517"/>
                  </a:lnTo>
                  <a:lnTo>
                    <a:pt x="243" y="556"/>
                  </a:lnTo>
                  <a:lnTo>
                    <a:pt x="224" y="596"/>
                  </a:lnTo>
                  <a:lnTo>
                    <a:pt x="206" y="636"/>
                  </a:lnTo>
                  <a:lnTo>
                    <a:pt x="191" y="676"/>
                  </a:lnTo>
                  <a:lnTo>
                    <a:pt x="177" y="717"/>
                  </a:lnTo>
                  <a:lnTo>
                    <a:pt x="166" y="757"/>
                  </a:lnTo>
                  <a:lnTo>
                    <a:pt x="156" y="797"/>
                  </a:lnTo>
                  <a:lnTo>
                    <a:pt x="149" y="838"/>
                  </a:lnTo>
                  <a:lnTo>
                    <a:pt x="143" y="877"/>
                  </a:lnTo>
                  <a:lnTo>
                    <a:pt x="139" y="897"/>
                  </a:lnTo>
                  <a:lnTo>
                    <a:pt x="129" y="941"/>
                  </a:lnTo>
                  <a:lnTo>
                    <a:pt x="122" y="963"/>
                  </a:lnTo>
                  <a:lnTo>
                    <a:pt x="115" y="981"/>
                  </a:lnTo>
                  <a:lnTo>
                    <a:pt x="110" y="987"/>
                  </a:lnTo>
                  <a:lnTo>
                    <a:pt x="106" y="992"/>
                  </a:lnTo>
                  <a:lnTo>
                    <a:pt x="104" y="993"/>
                  </a:lnTo>
                  <a:lnTo>
                    <a:pt x="103" y="993"/>
                  </a:lnTo>
                  <a:lnTo>
                    <a:pt x="101" y="993"/>
                  </a:lnTo>
                  <a:lnTo>
                    <a:pt x="99" y="991"/>
                  </a:lnTo>
                  <a:lnTo>
                    <a:pt x="83" y="978"/>
                  </a:lnTo>
                  <a:lnTo>
                    <a:pt x="68" y="964"/>
                  </a:lnTo>
                  <a:lnTo>
                    <a:pt x="55" y="951"/>
                  </a:lnTo>
                  <a:lnTo>
                    <a:pt x="42" y="938"/>
                  </a:lnTo>
                  <a:lnTo>
                    <a:pt x="30" y="924"/>
                  </a:lnTo>
                  <a:lnTo>
                    <a:pt x="19" y="912"/>
                  </a:lnTo>
                  <a:lnTo>
                    <a:pt x="9" y="898"/>
                  </a:lnTo>
                  <a:lnTo>
                    <a:pt x="0" y="885"/>
                  </a:lnTo>
                  <a:lnTo>
                    <a:pt x="3" y="896"/>
                  </a:lnTo>
                  <a:lnTo>
                    <a:pt x="9" y="908"/>
                  </a:lnTo>
                  <a:lnTo>
                    <a:pt x="14" y="919"/>
                  </a:lnTo>
                  <a:lnTo>
                    <a:pt x="19" y="930"/>
                  </a:lnTo>
                  <a:lnTo>
                    <a:pt x="25" y="942"/>
                  </a:lnTo>
                  <a:lnTo>
                    <a:pt x="32" y="954"/>
                  </a:lnTo>
                  <a:lnTo>
                    <a:pt x="39" y="965"/>
                  </a:lnTo>
                  <a:lnTo>
                    <a:pt x="48" y="977"/>
                  </a:lnTo>
                  <a:lnTo>
                    <a:pt x="66" y="1000"/>
                  </a:lnTo>
                  <a:lnTo>
                    <a:pt x="88" y="1023"/>
                  </a:lnTo>
                  <a:lnTo>
                    <a:pt x="111" y="1047"/>
                  </a:lnTo>
                  <a:lnTo>
                    <a:pt x="138" y="1070"/>
                  </a:lnTo>
                  <a:lnTo>
                    <a:pt x="140" y="1072"/>
                  </a:lnTo>
                  <a:lnTo>
                    <a:pt x="142" y="1072"/>
                  </a:lnTo>
                  <a:lnTo>
                    <a:pt x="144" y="1072"/>
                  </a:lnTo>
                  <a:lnTo>
                    <a:pt x="146" y="1071"/>
                  </a:lnTo>
                  <a:lnTo>
                    <a:pt x="151" y="1067"/>
                  </a:lnTo>
                  <a:lnTo>
                    <a:pt x="155" y="1060"/>
                  </a:lnTo>
                  <a:lnTo>
                    <a:pt x="162" y="1043"/>
                  </a:lnTo>
                  <a:lnTo>
                    <a:pt x="169" y="1020"/>
                  </a:lnTo>
                  <a:lnTo>
                    <a:pt x="178" y="977"/>
                  </a:lnTo>
                  <a:lnTo>
                    <a:pt x="182" y="956"/>
                  </a:lnTo>
                  <a:lnTo>
                    <a:pt x="188" y="917"/>
                  </a:lnTo>
                  <a:lnTo>
                    <a:pt x="196" y="877"/>
                  </a:lnTo>
                  <a:lnTo>
                    <a:pt x="205" y="837"/>
                  </a:lnTo>
                  <a:lnTo>
                    <a:pt x="217" y="796"/>
                  </a:lnTo>
                  <a:lnTo>
                    <a:pt x="231" y="756"/>
                  </a:lnTo>
                  <a:lnTo>
                    <a:pt x="246" y="715"/>
                  </a:lnTo>
                  <a:lnTo>
                    <a:pt x="264" y="676"/>
                  </a:lnTo>
                  <a:lnTo>
                    <a:pt x="282" y="636"/>
                  </a:lnTo>
                  <a:lnTo>
                    <a:pt x="303" y="597"/>
                  </a:lnTo>
                  <a:lnTo>
                    <a:pt x="325" y="559"/>
                  </a:lnTo>
                  <a:lnTo>
                    <a:pt x="349" y="520"/>
                  </a:lnTo>
                  <a:lnTo>
                    <a:pt x="374" y="484"/>
                  </a:lnTo>
                  <a:lnTo>
                    <a:pt x="401" y="449"/>
                  </a:lnTo>
                  <a:lnTo>
                    <a:pt x="428" y="415"/>
                  </a:lnTo>
                  <a:lnTo>
                    <a:pt x="457" y="382"/>
                  </a:lnTo>
                  <a:lnTo>
                    <a:pt x="487" y="351"/>
                  </a:lnTo>
                  <a:lnTo>
                    <a:pt x="518" y="323"/>
                  </a:lnTo>
                  <a:lnTo>
                    <a:pt x="550" y="296"/>
                  </a:lnTo>
                  <a:lnTo>
                    <a:pt x="583" y="271"/>
                  </a:lnTo>
                  <a:lnTo>
                    <a:pt x="617" y="248"/>
                  </a:lnTo>
                  <a:lnTo>
                    <a:pt x="652" y="228"/>
                  </a:lnTo>
                  <a:lnTo>
                    <a:pt x="687" y="209"/>
                  </a:lnTo>
                  <a:lnTo>
                    <a:pt x="721" y="195"/>
                  </a:lnTo>
                  <a:lnTo>
                    <a:pt x="759" y="183"/>
                  </a:lnTo>
                  <a:lnTo>
                    <a:pt x="795" y="173"/>
                  </a:lnTo>
                  <a:lnTo>
                    <a:pt x="832" y="167"/>
                  </a:lnTo>
                  <a:lnTo>
                    <a:pt x="869" y="164"/>
                  </a:lnTo>
                  <a:lnTo>
                    <a:pt x="906" y="165"/>
                  </a:lnTo>
                  <a:lnTo>
                    <a:pt x="944" y="169"/>
                  </a:lnTo>
                  <a:lnTo>
                    <a:pt x="981" y="177"/>
                  </a:lnTo>
                  <a:lnTo>
                    <a:pt x="1019" y="189"/>
                  </a:lnTo>
                  <a:lnTo>
                    <a:pt x="1056" y="205"/>
                  </a:lnTo>
                  <a:lnTo>
                    <a:pt x="1099" y="227"/>
                  </a:lnTo>
                  <a:lnTo>
                    <a:pt x="1144" y="253"/>
                  </a:lnTo>
                  <a:lnTo>
                    <a:pt x="1192" y="281"/>
                  </a:lnTo>
                  <a:lnTo>
                    <a:pt x="1242" y="311"/>
                  </a:lnTo>
                  <a:lnTo>
                    <a:pt x="1293" y="343"/>
                  </a:lnTo>
                  <a:lnTo>
                    <a:pt x="1346" y="376"/>
                  </a:lnTo>
                  <a:lnTo>
                    <a:pt x="1400" y="408"/>
                  </a:lnTo>
                  <a:lnTo>
                    <a:pt x="1455" y="439"/>
                  </a:lnTo>
                  <a:lnTo>
                    <a:pt x="1483" y="453"/>
                  </a:lnTo>
                  <a:lnTo>
                    <a:pt x="1510" y="468"/>
                  </a:lnTo>
                  <a:lnTo>
                    <a:pt x="1538" y="482"/>
                  </a:lnTo>
                  <a:lnTo>
                    <a:pt x="1566" y="496"/>
                  </a:lnTo>
                  <a:lnTo>
                    <a:pt x="1594" y="508"/>
                  </a:lnTo>
                  <a:lnTo>
                    <a:pt x="1622" y="519"/>
                  </a:lnTo>
                  <a:lnTo>
                    <a:pt x="1649" y="530"/>
                  </a:lnTo>
                  <a:lnTo>
                    <a:pt x="1676" y="539"/>
                  </a:lnTo>
                  <a:lnTo>
                    <a:pt x="1704" y="546"/>
                  </a:lnTo>
                  <a:lnTo>
                    <a:pt x="1731" y="553"/>
                  </a:lnTo>
                  <a:lnTo>
                    <a:pt x="1757" y="559"/>
                  </a:lnTo>
                  <a:lnTo>
                    <a:pt x="1784" y="563"/>
                  </a:lnTo>
                  <a:lnTo>
                    <a:pt x="1810" y="565"/>
                  </a:lnTo>
                  <a:lnTo>
                    <a:pt x="1836" y="566"/>
                  </a:lnTo>
                  <a:lnTo>
                    <a:pt x="1861" y="565"/>
                  </a:lnTo>
                  <a:lnTo>
                    <a:pt x="1886" y="562"/>
                  </a:lnTo>
                  <a:lnTo>
                    <a:pt x="1905" y="557"/>
                  </a:lnTo>
                  <a:lnTo>
                    <a:pt x="1925" y="552"/>
                  </a:lnTo>
                  <a:lnTo>
                    <a:pt x="1944" y="546"/>
                  </a:lnTo>
                  <a:lnTo>
                    <a:pt x="1963" y="538"/>
                  </a:lnTo>
                  <a:lnTo>
                    <a:pt x="1982" y="529"/>
                  </a:lnTo>
                  <a:lnTo>
                    <a:pt x="2000" y="518"/>
                  </a:lnTo>
                  <a:lnTo>
                    <a:pt x="2018" y="507"/>
                  </a:lnTo>
                  <a:lnTo>
                    <a:pt x="2036" y="495"/>
                  </a:lnTo>
                  <a:lnTo>
                    <a:pt x="2054" y="481"/>
                  </a:lnTo>
                  <a:lnTo>
                    <a:pt x="2071" y="467"/>
                  </a:lnTo>
                  <a:lnTo>
                    <a:pt x="2089" y="451"/>
                  </a:lnTo>
                  <a:lnTo>
                    <a:pt x="2105" y="435"/>
                  </a:lnTo>
                  <a:lnTo>
                    <a:pt x="2123" y="418"/>
                  </a:lnTo>
                  <a:lnTo>
                    <a:pt x="2138" y="401"/>
                  </a:lnTo>
                  <a:lnTo>
                    <a:pt x="2154" y="383"/>
                  </a:lnTo>
                  <a:lnTo>
                    <a:pt x="2170" y="366"/>
                  </a:lnTo>
                  <a:lnTo>
                    <a:pt x="2201" y="328"/>
                  </a:lnTo>
                  <a:lnTo>
                    <a:pt x="2230" y="290"/>
                  </a:lnTo>
                  <a:lnTo>
                    <a:pt x="2257" y="251"/>
                  </a:lnTo>
                  <a:lnTo>
                    <a:pt x="2284" y="212"/>
                  </a:lnTo>
                  <a:lnTo>
                    <a:pt x="2330" y="138"/>
                  </a:lnTo>
                  <a:lnTo>
                    <a:pt x="2370" y="72"/>
                  </a:lnTo>
                  <a:lnTo>
                    <a:pt x="2327" y="0"/>
                  </a:lnTo>
                  <a:close/>
                </a:path>
              </a:pathLst>
            </a:custGeom>
            <a:solidFill>
              <a:srgbClr val="C83D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3" name="Freeform 105"/>
            <p:cNvSpPr>
              <a:spLocks/>
            </p:cNvSpPr>
            <p:nvPr/>
          </p:nvSpPr>
          <p:spPr bwMode="auto">
            <a:xfrm>
              <a:off x="2433" y="1044"/>
              <a:ext cx="227" cy="239"/>
            </a:xfrm>
            <a:custGeom>
              <a:avLst/>
              <a:gdLst/>
              <a:ahLst/>
              <a:cxnLst>
                <a:cxn ang="0">
                  <a:pos x="324" y="1086"/>
                </a:cxn>
                <a:cxn ang="0">
                  <a:pos x="388" y="918"/>
                </a:cxn>
                <a:cxn ang="0">
                  <a:pos x="439" y="821"/>
                </a:cxn>
                <a:cxn ang="0">
                  <a:pos x="486" y="750"/>
                </a:cxn>
                <a:cxn ang="0">
                  <a:pos x="542" y="686"/>
                </a:cxn>
                <a:cxn ang="0">
                  <a:pos x="645" y="605"/>
                </a:cxn>
                <a:cxn ang="0">
                  <a:pos x="751" y="556"/>
                </a:cxn>
                <a:cxn ang="0">
                  <a:pos x="850" y="546"/>
                </a:cxn>
                <a:cxn ang="0">
                  <a:pos x="945" y="563"/>
                </a:cxn>
                <a:cxn ang="0">
                  <a:pos x="1109" y="623"/>
                </a:cxn>
                <a:cxn ang="0">
                  <a:pos x="1233" y="665"/>
                </a:cxn>
                <a:cxn ang="0">
                  <a:pos x="1340" y="680"/>
                </a:cxn>
                <a:cxn ang="0">
                  <a:pos x="1444" y="670"/>
                </a:cxn>
                <a:cxn ang="0">
                  <a:pos x="1524" y="631"/>
                </a:cxn>
                <a:cxn ang="0">
                  <a:pos x="1588" y="569"/>
                </a:cxn>
                <a:cxn ang="0">
                  <a:pos x="1637" y="490"/>
                </a:cxn>
                <a:cxn ang="0">
                  <a:pos x="1708" y="325"/>
                </a:cxn>
                <a:cxn ang="0">
                  <a:pos x="1780" y="153"/>
                </a:cxn>
                <a:cxn ang="0">
                  <a:pos x="1766" y="0"/>
                </a:cxn>
                <a:cxn ang="0">
                  <a:pos x="1718" y="93"/>
                </a:cxn>
                <a:cxn ang="0">
                  <a:pos x="1637" y="291"/>
                </a:cxn>
                <a:cxn ang="0">
                  <a:pos x="1575" y="429"/>
                </a:cxn>
                <a:cxn ang="0">
                  <a:pos x="1521" y="506"/>
                </a:cxn>
                <a:cxn ang="0">
                  <a:pos x="1454" y="563"/>
                </a:cxn>
                <a:cxn ang="0">
                  <a:pos x="1368" y="596"/>
                </a:cxn>
                <a:cxn ang="0">
                  <a:pos x="1260" y="599"/>
                </a:cxn>
                <a:cxn ang="0">
                  <a:pos x="1154" y="578"/>
                </a:cxn>
                <a:cxn ang="0">
                  <a:pos x="1009" y="525"/>
                </a:cxn>
                <a:cxn ang="0">
                  <a:pos x="869" y="477"/>
                </a:cxn>
                <a:cxn ang="0">
                  <a:pos x="773" y="467"/>
                </a:cxn>
                <a:cxn ang="0">
                  <a:pos x="672" y="485"/>
                </a:cxn>
                <a:cxn ang="0">
                  <a:pos x="563" y="544"/>
                </a:cxn>
                <a:cxn ang="0">
                  <a:pos x="474" y="621"/>
                </a:cxn>
                <a:cxn ang="0">
                  <a:pos x="420" y="687"/>
                </a:cxn>
                <a:cxn ang="0">
                  <a:pos x="375" y="760"/>
                </a:cxn>
                <a:cxn ang="0">
                  <a:pos x="317" y="880"/>
                </a:cxn>
                <a:cxn ang="0">
                  <a:pos x="257" y="1050"/>
                </a:cxn>
                <a:cxn ang="0">
                  <a:pos x="186" y="1270"/>
                </a:cxn>
                <a:cxn ang="0">
                  <a:pos x="119" y="1410"/>
                </a:cxn>
                <a:cxn ang="0">
                  <a:pos x="33" y="1579"/>
                </a:cxn>
                <a:cxn ang="0">
                  <a:pos x="6" y="1661"/>
                </a:cxn>
                <a:cxn ang="0">
                  <a:pos x="1" y="1743"/>
                </a:cxn>
                <a:cxn ang="0">
                  <a:pos x="23" y="1826"/>
                </a:cxn>
                <a:cxn ang="0">
                  <a:pos x="81" y="1915"/>
                </a:cxn>
                <a:cxn ang="0">
                  <a:pos x="56" y="1838"/>
                </a:cxn>
                <a:cxn ang="0">
                  <a:pos x="54" y="1764"/>
                </a:cxn>
                <a:cxn ang="0">
                  <a:pos x="72" y="1692"/>
                </a:cxn>
                <a:cxn ang="0">
                  <a:pos x="101" y="1619"/>
                </a:cxn>
                <a:cxn ang="0">
                  <a:pos x="223" y="1388"/>
                </a:cxn>
                <a:cxn ang="0">
                  <a:pos x="257" y="1299"/>
                </a:cxn>
              </a:cxnLst>
              <a:rect l="0" t="0" r="r" b="b"/>
              <a:pathLst>
                <a:path w="1816" h="1915">
                  <a:moveTo>
                    <a:pt x="257" y="1299"/>
                  </a:moveTo>
                  <a:lnTo>
                    <a:pt x="284" y="1215"/>
                  </a:lnTo>
                  <a:lnTo>
                    <a:pt x="310" y="1129"/>
                  </a:lnTo>
                  <a:lnTo>
                    <a:pt x="324" y="1086"/>
                  </a:lnTo>
                  <a:lnTo>
                    <a:pt x="339" y="1044"/>
                  </a:lnTo>
                  <a:lnTo>
                    <a:pt x="355" y="1001"/>
                  </a:lnTo>
                  <a:lnTo>
                    <a:pt x="371" y="959"/>
                  </a:lnTo>
                  <a:lnTo>
                    <a:pt x="388" y="918"/>
                  </a:lnTo>
                  <a:lnTo>
                    <a:pt x="407" y="878"/>
                  </a:lnTo>
                  <a:lnTo>
                    <a:pt x="417" y="859"/>
                  </a:lnTo>
                  <a:lnTo>
                    <a:pt x="428" y="840"/>
                  </a:lnTo>
                  <a:lnTo>
                    <a:pt x="439" y="821"/>
                  </a:lnTo>
                  <a:lnTo>
                    <a:pt x="450" y="803"/>
                  </a:lnTo>
                  <a:lnTo>
                    <a:pt x="462" y="784"/>
                  </a:lnTo>
                  <a:lnTo>
                    <a:pt x="474" y="767"/>
                  </a:lnTo>
                  <a:lnTo>
                    <a:pt x="486" y="750"/>
                  </a:lnTo>
                  <a:lnTo>
                    <a:pt x="500" y="733"/>
                  </a:lnTo>
                  <a:lnTo>
                    <a:pt x="513" y="717"/>
                  </a:lnTo>
                  <a:lnTo>
                    <a:pt x="527" y="702"/>
                  </a:lnTo>
                  <a:lnTo>
                    <a:pt x="542" y="686"/>
                  </a:lnTo>
                  <a:lnTo>
                    <a:pt x="557" y="672"/>
                  </a:lnTo>
                  <a:lnTo>
                    <a:pt x="587" y="646"/>
                  </a:lnTo>
                  <a:lnTo>
                    <a:pt x="616" y="623"/>
                  </a:lnTo>
                  <a:lnTo>
                    <a:pt x="645" y="605"/>
                  </a:lnTo>
                  <a:lnTo>
                    <a:pt x="671" y="588"/>
                  </a:lnTo>
                  <a:lnTo>
                    <a:pt x="699" y="575"/>
                  </a:lnTo>
                  <a:lnTo>
                    <a:pt x="725" y="565"/>
                  </a:lnTo>
                  <a:lnTo>
                    <a:pt x="751" y="556"/>
                  </a:lnTo>
                  <a:lnTo>
                    <a:pt x="776" y="551"/>
                  </a:lnTo>
                  <a:lnTo>
                    <a:pt x="801" y="547"/>
                  </a:lnTo>
                  <a:lnTo>
                    <a:pt x="826" y="546"/>
                  </a:lnTo>
                  <a:lnTo>
                    <a:pt x="850" y="546"/>
                  </a:lnTo>
                  <a:lnTo>
                    <a:pt x="874" y="548"/>
                  </a:lnTo>
                  <a:lnTo>
                    <a:pt x="898" y="552"/>
                  </a:lnTo>
                  <a:lnTo>
                    <a:pt x="921" y="556"/>
                  </a:lnTo>
                  <a:lnTo>
                    <a:pt x="945" y="563"/>
                  </a:lnTo>
                  <a:lnTo>
                    <a:pt x="969" y="570"/>
                  </a:lnTo>
                  <a:lnTo>
                    <a:pt x="1015" y="586"/>
                  </a:lnTo>
                  <a:lnTo>
                    <a:pt x="1061" y="604"/>
                  </a:lnTo>
                  <a:lnTo>
                    <a:pt x="1109" y="623"/>
                  </a:lnTo>
                  <a:lnTo>
                    <a:pt x="1157" y="641"/>
                  </a:lnTo>
                  <a:lnTo>
                    <a:pt x="1182" y="650"/>
                  </a:lnTo>
                  <a:lnTo>
                    <a:pt x="1207" y="657"/>
                  </a:lnTo>
                  <a:lnTo>
                    <a:pt x="1233" y="665"/>
                  </a:lnTo>
                  <a:lnTo>
                    <a:pt x="1259" y="671"/>
                  </a:lnTo>
                  <a:lnTo>
                    <a:pt x="1285" y="675"/>
                  </a:lnTo>
                  <a:lnTo>
                    <a:pt x="1312" y="679"/>
                  </a:lnTo>
                  <a:lnTo>
                    <a:pt x="1340" y="680"/>
                  </a:lnTo>
                  <a:lnTo>
                    <a:pt x="1369" y="680"/>
                  </a:lnTo>
                  <a:lnTo>
                    <a:pt x="1396" y="679"/>
                  </a:lnTo>
                  <a:lnTo>
                    <a:pt x="1420" y="675"/>
                  </a:lnTo>
                  <a:lnTo>
                    <a:pt x="1444" y="670"/>
                  </a:lnTo>
                  <a:lnTo>
                    <a:pt x="1465" y="663"/>
                  </a:lnTo>
                  <a:lnTo>
                    <a:pt x="1486" y="653"/>
                  </a:lnTo>
                  <a:lnTo>
                    <a:pt x="1506" y="643"/>
                  </a:lnTo>
                  <a:lnTo>
                    <a:pt x="1524" y="631"/>
                  </a:lnTo>
                  <a:lnTo>
                    <a:pt x="1542" y="617"/>
                  </a:lnTo>
                  <a:lnTo>
                    <a:pt x="1558" y="603"/>
                  </a:lnTo>
                  <a:lnTo>
                    <a:pt x="1574" y="586"/>
                  </a:lnTo>
                  <a:lnTo>
                    <a:pt x="1588" y="569"/>
                  </a:lnTo>
                  <a:lnTo>
                    <a:pt x="1601" y="550"/>
                  </a:lnTo>
                  <a:lnTo>
                    <a:pt x="1614" y="531"/>
                  </a:lnTo>
                  <a:lnTo>
                    <a:pt x="1626" y="510"/>
                  </a:lnTo>
                  <a:lnTo>
                    <a:pt x="1637" y="490"/>
                  </a:lnTo>
                  <a:lnTo>
                    <a:pt x="1649" y="467"/>
                  </a:lnTo>
                  <a:lnTo>
                    <a:pt x="1670" y="422"/>
                  </a:lnTo>
                  <a:lnTo>
                    <a:pt x="1690" y="373"/>
                  </a:lnTo>
                  <a:lnTo>
                    <a:pt x="1708" y="325"/>
                  </a:lnTo>
                  <a:lnTo>
                    <a:pt x="1728" y="275"/>
                  </a:lnTo>
                  <a:lnTo>
                    <a:pt x="1747" y="225"/>
                  </a:lnTo>
                  <a:lnTo>
                    <a:pt x="1769" y="176"/>
                  </a:lnTo>
                  <a:lnTo>
                    <a:pt x="1780" y="153"/>
                  </a:lnTo>
                  <a:lnTo>
                    <a:pt x="1792" y="129"/>
                  </a:lnTo>
                  <a:lnTo>
                    <a:pt x="1804" y="106"/>
                  </a:lnTo>
                  <a:lnTo>
                    <a:pt x="1816" y="84"/>
                  </a:lnTo>
                  <a:lnTo>
                    <a:pt x="1766" y="0"/>
                  </a:lnTo>
                  <a:lnTo>
                    <a:pt x="1753" y="23"/>
                  </a:lnTo>
                  <a:lnTo>
                    <a:pt x="1740" y="46"/>
                  </a:lnTo>
                  <a:lnTo>
                    <a:pt x="1729" y="69"/>
                  </a:lnTo>
                  <a:lnTo>
                    <a:pt x="1718" y="93"/>
                  </a:lnTo>
                  <a:lnTo>
                    <a:pt x="1696" y="141"/>
                  </a:lnTo>
                  <a:lnTo>
                    <a:pt x="1676" y="192"/>
                  </a:lnTo>
                  <a:lnTo>
                    <a:pt x="1657" y="241"/>
                  </a:lnTo>
                  <a:lnTo>
                    <a:pt x="1637" y="291"/>
                  </a:lnTo>
                  <a:lnTo>
                    <a:pt x="1618" y="339"/>
                  </a:lnTo>
                  <a:lnTo>
                    <a:pt x="1597" y="386"/>
                  </a:lnTo>
                  <a:lnTo>
                    <a:pt x="1586" y="408"/>
                  </a:lnTo>
                  <a:lnTo>
                    <a:pt x="1575" y="429"/>
                  </a:lnTo>
                  <a:lnTo>
                    <a:pt x="1562" y="449"/>
                  </a:lnTo>
                  <a:lnTo>
                    <a:pt x="1549" y="469"/>
                  </a:lnTo>
                  <a:lnTo>
                    <a:pt x="1535" y="489"/>
                  </a:lnTo>
                  <a:lnTo>
                    <a:pt x="1521" y="506"/>
                  </a:lnTo>
                  <a:lnTo>
                    <a:pt x="1506" y="521"/>
                  </a:lnTo>
                  <a:lnTo>
                    <a:pt x="1489" y="537"/>
                  </a:lnTo>
                  <a:lnTo>
                    <a:pt x="1473" y="550"/>
                  </a:lnTo>
                  <a:lnTo>
                    <a:pt x="1454" y="563"/>
                  </a:lnTo>
                  <a:lnTo>
                    <a:pt x="1435" y="574"/>
                  </a:lnTo>
                  <a:lnTo>
                    <a:pt x="1413" y="582"/>
                  </a:lnTo>
                  <a:lnTo>
                    <a:pt x="1391" y="590"/>
                  </a:lnTo>
                  <a:lnTo>
                    <a:pt x="1368" y="596"/>
                  </a:lnTo>
                  <a:lnTo>
                    <a:pt x="1342" y="600"/>
                  </a:lnTo>
                  <a:lnTo>
                    <a:pt x="1316" y="601"/>
                  </a:lnTo>
                  <a:lnTo>
                    <a:pt x="1288" y="601"/>
                  </a:lnTo>
                  <a:lnTo>
                    <a:pt x="1260" y="599"/>
                  </a:lnTo>
                  <a:lnTo>
                    <a:pt x="1232" y="596"/>
                  </a:lnTo>
                  <a:lnTo>
                    <a:pt x="1205" y="590"/>
                  </a:lnTo>
                  <a:lnTo>
                    <a:pt x="1180" y="585"/>
                  </a:lnTo>
                  <a:lnTo>
                    <a:pt x="1154" y="578"/>
                  </a:lnTo>
                  <a:lnTo>
                    <a:pt x="1129" y="570"/>
                  </a:lnTo>
                  <a:lnTo>
                    <a:pt x="1104" y="562"/>
                  </a:lnTo>
                  <a:lnTo>
                    <a:pt x="1056" y="543"/>
                  </a:lnTo>
                  <a:lnTo>
                    <a:pt x="1009" y="525"/>
                  </a:lnTo>
                  <a:lnTo>
                    <a:pt x="961" y="506"/>
                  </a:lnTo>
                  <a:lnTo>
                    <a:pt x="915" y="490"/>
                  </a:lnTo>
                  <a:lnTo>
                    <a:pt x="891" y="483"/>
                  </a:lnTo>
                  <a:lnTo>
                    <a:pt x="869" y="477"/>
                  </a:lnTo>
                  <a:lnTo>
                    <a:pt x="845" y="472"/>
                  </a:lnTo>
                  <a:lnTo>
                    <a:pt x="822" y="469"/>
                  </a:lnTo>
                  <a:lnTo>
                    <a:pt x="797" y="467"/>
                  </a:lnTo>
                  <a:lnTo>
                    <a:pt x="773" y="467"/>
                  </a:lnTo>
                  <a:lnTo>
                    <a:pt x="749" y="468"/>
                  </a:lnTo>
                  <a:lnTo>
                    <a:pt x="724" y="472"/>
                  </a:lnTo>
                  <a:lnTo>
                    <a:pt x="698" y="477"/>
                  </a:lnTo>
                  <a:lnTo>
                    <a:pt x="672" y="485"/>
                  </a:lnTo>
                  <a:lnTo>
                    <a:pt x="646" y="496"/>
                  </a:lnTo>
                  <a:lnTo>
                    <a:pt x="619" y="509"/>
                  </a:lnTo>
                  <a:lnTo>
                    <a:pt x="591" y="526"/>
                  </a:lnTo>
                  <a:lnTo>
                    <a:pt x="563" y="544"/>
                  </a:lnTo>
                  <a:lnTo>
                    <a:pt x="534" y="567"/>
                  </a:lnTo>
                  <a:lnTo>
                    <a:pt x="505" y="593"/>
                  </a:lnTo>
                  <a:lnTo>
                    <a:pt x="489" y="607"/>
                  </a:lnTo>
                  <a:lnTo>
                    <a:pt x="474" y="621"/>
                  </a:lnTo>
                  <a:lnTo>
                    <a:pt x="460" y="637"/>
                  </a:lnTo>
                  <a:lnTo>
                    <a:pt x="446" y="653"/>
                  </a:lnTo>
                  <a:lnTo>
                    <a:pt x="434" y="670"/>
                  </a:lnTo>
                  <a:lnTo>
                    <a:pt x="420" y="687"/>
                  </a:lnTo>
                  <a:lnTo>
                    <a:pt x="409" y="705"/>
                  </a:lnTo>
                  <a:lnTo>
                    <a:pt x="397" y="722"/>
                  </a:lnTo>
                  <a:lnTo>
                    <a:pt x="385" y="741"/>
                  </a:lnTo>
                  <a:lnTo>
                    <a:pt x="375" y="760"/>
                  </a:lnTo>
                  <a:lnTo>
                    <a:pt x="365" y="779"/>
                  </a:lnTo>
                  <a:lnTo>
                    <a:pt x="355" y="799"/>
                  </a:lnTo>
                  <a:lnTo>
                    <a:pt x="335" y="839"/>
                  </a:lnTo>
                  <a:lnTo>
                    <a:pt x="317" y="880"/>
                  </a:lnTo>
                  <a:lnTo>
                    <a:pt x="301" y="921"/>
                  </a:lnTo>
                  <a:lnTo>
                    <a:pt x="286" y="963"/>
                  </a:lnTo>
                  <a:lnTo>
                    <a:pt x="271" y="1007"/>
                  </a:lnTo>
                  <a:lnTo>
                    <a:pt x="257" y="1050"/>
                  </a:lnTo>
                  <a:lnTo>
                    <a:pt x="230" y="1135"/>
                  </a:lnTo>
                  <a:lnTo>
                    <a:pt x="204" y="1220"/>
                  </a:lnTo>
                  <a:lnTo>
                    <a:pt x="196" y="1246"/>
                  </a:lnTo>
                  <a:lnTo>
                    <a:pt x="186" y="1270"/>
                  </a:lnTo>
                  <a:lnTo>
                    <a:pt x="177" y="1295"/>
                  </a:lnTo>
                  <a:lnTo>
                    <a:pt x="165" y="1319"/>
                  </a:lnTo>
                  <a:lnTo>
                    <a:pt x="143" y="1365"/>
                  </a:lnTo>
                  <a:lnTo>
                    <a:pt x="119" y="1410"/>
                  </a:lnTo>
                  <a:lnTo>
                    <a:pt x="95" y="1455"/>
                  </a:lnTo>
                  <a:lnTo>
                    <a:pt x="73" y="1497"/>
                  </a:lnTo>
                  <a:lnTo>
                    <a:pt x="51" y="1538"/>
                  </a:lnTo>
                  <a:lnTo>
                    <a:pt x="33" y="1579"/>
                  </a:lnTo>
                  <a:lnTo>
                    <a:pt x="24" y="1600"/>
                  </a:lnTo>
                  <a:lnTo>
                    <a:pt x="17" y="1620"/>
                  </a:lnTo>
                  <a:lnTo>
                    <a:pt x="11" y="1641"/>
                  </a:lnTo>
                  <a:lnTo>
                    <a:pt x="6" y="1661"/>
                  </a:lnTo>
                  <a:lnTo>
                    <a:pt x="3" y="1681"/>
                  </a:lnTo>
                  <a:lnTo>
                    <a:pt x="1" y="1702"/>
                  </a:lnTo>
                  <a:lnTo>
                    <a:pt x="0" y="1722"/>
                  </a:lnTo>
                  <a:lnTo>
                    <a:pt x="1" y="1743"/>
                  </a:lnTo>
                  <a:lnTo>
                    <a:pt x="4" y="1764"/>
                  </a:lnTo>
                  <a:lnTo>
                    <a:pt x="8" y="1784"/>
                  </a:lnTo>
                  <a:lnTo>
                    <a:pt x="14" y="1806"/>
                  </a:lnTo>
                  <a:lnTo>
                    <a:pt x="23" y="1826"/>
                  </a:lnTo>
                  <a:lnTo>
                    <a:pt x="34" y="1848"/>
                  </a:lnTo>
                  <a:lnTo>
                    <a:pt x="47" y="1871"/>
                  </a:lnTo>
                  <a:lnTo>
                    <a:pt x="62" y="1892"/>
                  </a:lnTo>
                  <a:lnTo>
                    <a:pt x="81" y="1915"/>
                  </a:lnTo>
                  <a:lnTo>
                    <a:pt x="72" y="1895"/>
                  </a:lnTo>
                  <a:lnTo>
                    <a:pt x="65" y="1876"/>
                  </a:lnTo>
                  <a:lnTo>
                    <a:pt x="59" y="1857"/>
                  </a:lnTo>
                  <a:lnTo>
                    <a:pt x="56" y="1838"/>
                  </a:lnTo>
                  <a:lnTo>
                    <a:pt x="53" y="1819"/>
                  </a:lnTo>
                  <a:lnTo>
                    <a:pt x="52" y="1801"/>
                  </a:lnTo>
                  <a:lnTo>
                    <a:pt x="53" y="1782"/>
                  </a:lnTo>
                  <a:lnTo>
                    <a:pt x="54" y="1764"/>
                  </a:lnTo>
                  <a:lnTo>
                    <a:pt x="57" y="1746"/>
                  </a:lnTo>
                  <a:lnTo>
                    <a:pt x="60" y="1728"/>
                  </a:lnTo>
                  <a:lnTo>
                    <a:pt x="65" y="1710"/>
                  </a:lnTo>
                  <a:lnTo>
                    <a:pt x="72" y="1692"/>
                  </a:lnTo>
                  <a:lnTo>
                    <a:pt x="78" y="1674"/>
                  </a:lnTo>
                  <a:lnTo>
                    <a:pt x="85" y="1657"/>
                  </a:lnTo>
                  <a:lnTo>
                    <a:pt x="93" y="1638"/>
                  </a:lnTo>
                  <a:lnTo>
                    <a:pt x="101" y="1619"/>
                  </a:lnTo>
                  <a:lnTo>
                    <a:pt x="141" y="1546"/>
                  </a:lnTo>
                  <a:lnTo>
                    <a:pt x="183" y="1469"/>
                  </a:lnTo>
                  <a:lnTo>
                    <a:pt x="203" y="1429"/>
                  </a:lnTo>
                  <a:lnTo>
                    <a:pt x="223" y="1388"/>
                  </a:lnTo>
                  <a:lnTo>
                    <a:pt x="232" y="1366"/>
                  </a:lnTo>
                  <a:lnTo>
                    <a:pt x="241" y="1344"/>
                  </a:lnTo>
                  <a:lnTo>
                    <a:pt x="250" y="1322"/>
                  </a:lnTo>
                  <a:lnTo>
                    <a:pt x="257" y="1299"/>
                  </a:lnTo>
                  <a:close/>
                </a:path>
              </a:pathLst>
            </a:custGeom>
            <a:solidFill>
              <a:srgbClr val="ECE3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4" name="Freeform 106"/>
            <p:cNvSpPr>
              <a:spLocks/>
            </p:cNvSpPr>
            <p:nvPr/>
          </p:nvSpPr>
          <p:spPr bwMode="auto">
            <a:xfrm>
              <a:off x="2986" y="1176"/>
              <a:ext cx="118" cy="257"/>
            </a:xfrm>
            <a:custGeom>
              <a:avLst/>
              <a:gdLst/>
              <a:ahLst/>
              <a:cxnLst>
                <a:cxn ang="0">
                  <a:pos x="167" y="0"/>
                </a:cxn>
                <a:cxn ang="0">
                  <a:pos x="191" y="163"/>
                </a:cxn>
                <a:cxn ang="0">
                  <a:pos x="205" y="329"/>
                </a:cxn>
                <a:cxn ang="0">
                  <a:pos x="208" y="496"/>
                </a:cxn>
                <a:cxn ang="0">
                  <a:pos x="203" y="660"/>
                </a:cxn>
                <a:cxn ang="0">
                  <a:pos x="189" y="824"/>
                </a:cxn>
                <a:cxn ang="0">
                  <a:pos x="171" y="982"/>
                </a:cxn>
                <a:cxn ang="0">
                  <a:pos x="148" y="1135"/>
                </a:cxn>
                <a:cxn ang="0">
                  <a:pos x="123" y="1279"/>
                </a:cxn>
                <a:cxn ang="0">
                  <a:pos x="70" y="1538"/>
                </a:cxn>
                <a:cxn ang="0">
                  <a:pos x="26" y="1745"/>
                </a:cxn>
                <a:cxn ang="0">
                  <a:pos x="10" y="1824"/>
                </a:cxn>
                <a:cxn ang="0">
                  <a:pos x="1" y="1886"/>
                </a:cxn>
                <a:cxn ang="0">
                  <a:pos x="0" y="1926"/>
                </a:cxn>
                <a:cxn ang="0">
                  <a:pos x="9" y="1946"/>
                </a:cxn>
                <a:cxn ang="0">
                  <a:pos x="35" y="1903"/>
                </a:cxn>
                <a:cxn ang="0">
                  <a:pos x="64" y="1865"/>
                </a:cxn>
                <a:cxn ang="0">
                  <a:pos x="95" y="1832"/>
                </a:cxn>
                <a:cxn ang="0">
                  <a:pos x="127" y="1803"/>
                </a:cxn>
                <a:cxn ang="0">
                  <a:pos x="161" y="1778"/>
                </a:cxn>
                <a:cxn ang="0">
                  <a:pos x="197" y="1755"/>
                </a:cxn>
                <a:cxn ang="0">
                  <a:pos x="268" y="1715"/>
                </a:cxn>
                <a:cxn ang="0">
                  <a:pos x="339" y="1679"/>
                </a:cxn>
                <a:cxn ang="0">
                  <a:pos x="405" y="1640"/>
                </a:cxn>
                <a:cxn ang="0">
                  <a:pos x="436" y="1617"/>
                </a:cxn>
                <a:cxn ang="0">
                  <a:pos x="464" y="1593"/>
                </a:cxn>
                <a:cxn ang="0">
                  <a:pos x="489" y="1564"/>
                </a:cxn>
                <a:cxn ang="0">
                  <a:pos x="510" y="1531"/>
                </a:cxn>
                <a:cxn ang="0">
                  <a:pos x="515" y="1569"/>
                </a:cxn>
                <a:cxn ang="0">
                  <a:pos x="527" y="1604"/>
                </a:cxn>
                <a:cxn ang="0">
                  <a:pos x="543" y="1635"/>
                </a:cxn>
                <a:cxn ang="0">
                  <a:pos x="564" y="1664"/>
                </a:cxn>
                <a:cxn ang="0">
                  <a:pos x="586" y="1690"/>
                </a:cxn>
                <a:cxn ang="0">
                  <a:pos x="612" y="1715"/>
                </a:cxn>
                <a:cxn ang="0">
                  <a:pos x="666" y="1765"/>
                </a:cxn>
                <a:cxn ang="0">
                  <a:pos x="719" y="1817"/>
                </a:cxn>
                <a:cxn ang="0">
                  <a:pos x="743" y="1847"/>
                </a:cxn>
                <a:cxn ang="0">
                  <a:pos x="763" y="1880"/>
                </a:cxn>
                <a:cxn ang="0">
                  <a:pos x="780" y="1916"/>
                </a:cxn>
                <a:cxn ang="0">
                  <a:pos x="792" y="1956"/>
                </a:cxn>
                <a:cxn ang="0">
                  <a:pos x="798" y="2002"/>
                </a:cxn>
                <a:cxn ang="0">
                  <a:pos x="797" y="2053"/>
                </a:cxn>
                <a:cxn ang="0">
                  <a:pos x="853" y="1924"/>
                </a:cxn>
                <a:cxn ang="0">
                  <a:pos x="894" y="1796"/>
                </a:cxn>
                <a:cxn ang="0">
                  <a:pos x="923" y="1667"/>
                </a:cxn>
                <a:cxn ang="0">
                  <a:pos x="939" y="1538"/>
                </a:cxn>
                <a:cxn ang="0">
                  <a:pos x="944" y="1411"/>
                </a:cxn>
                <a:cxn ang="0">
                  <a:pos x="939" y="1285"/>
                </a:cxn>
                <a:cxn ang="0">
                  <a:pos x="924" y="1159"/>
                </a:cxn>
                <a:cxn ang="0">
                  <a:pos x="898" y="1034"/>
                </a:cxn>
                <a:cxn ang="0">
                  <a:pos x="865" y="913"/>
                </a:cxn>
                <a:cxn ang="0">
                  <a:pos x="823" y="792"/>
                </a:cxn>
                <a:cxn ang="0">
                  <a:pos x="773" y="674"/>
                </a:cxn>
                <a:cxn ang="0">
                  <a:pos x="718" y="558"/>
                </a:cxn>
                <a:cxn ang="0">
                  <a:pos x="656" y="446"/>
                </a:cxn>
                <a:cxn ang="0">
                  <a:pos x="589" y="336"/>
                </a:cxn>
                <a:cxn ang="0">
                  <a:pos x="517" y="229"/>
                </a:cxn>
                <a:cxn ang="0">
                  <a:pos x="441" y="126"/>
                </a:cxn>
              </a:cxnLst>
              <a:rect l="0" t="0" r="r" b="b"/>
              <a:pathLst>
                <a:path w="944" h="2053">
                  <a:moveTo>
                    <a:pt x="441" y="126"/>
                  </a:moveTo>
                  <a:lnTo>
                    <a:pt x="167" y="0"/>
                  </a:lnTo>
                  <a:lnTo>
                    <a:pt x="181" y="82"/>
                  </a:lnTo>
                  <a:lnTo>
                    <a:pt x="191" y="163"/>
                  </a:lnTo>
                  <a:lnTo>
                    <a:pt x="199" y="246"/>
                  </a:lnTo>
                  <a:lnTo>
                    <a:pt x="205" y="329"/>
                  </a:lnTo>
                  <a:lnTo>
                    <a:pt x="208" y="412"/>
                  </a:lnTo>
                  <a:lnTo>
                    <a:pt x="208" y="496"/>
                  </a:lnTo>
                  <a:lnTo>
                    <a:pt x="207" y="578"/>
                  </a:lnTo>
                  <a:lnTo>
                    <a:pt x="203" y="660"/>
                  </a:lnTo>
                  <a:lnTo>
                    <a:pt x="196" y="743"/>
                  </a:lnTo>
                  <a:lnTo>
                    <a:pt x="189" y="824"/>
                  </a:lnTo>
                  <a:lnTo>
                    <a:pt x="181" y="904"/>
                  </a:lnTo>
                  <a:lnTo>
                    <a:pt x="171" y="982"/>
                  </a:lnTo>
                  <a:lnTo>
                    <a:pt x="160" y="1059"/>
                  </a:lnTo>
                  <a:lnTo>
                    <a:pt x="148" y="1135"/>
                  </a:lnTo>
                  <a:lnTo>
                    <a:pt x="136" y="1208"/>
                  </a:lnTo>
                  <a:lnTo>
                    <a:pt x="123" y="1279"/>
                  </a:lnTo>
                  <a:lnTo>
                    <a:pt x="97" y="1414"/>
                  </a:lnTo>
                  <a:lnTo>
                    <a:pt x="70" y="1538"/>
                  </a:lnTo>
                  <a:lnTo>
                    <a:pt x="46" y="1649"/>
                  </a:lnTo>
                  <a:lnTo>
                    <a:pt x="26" y="1745"/>
                  </a:lnTo>
                  <a:lnTo>
                    <a:pt x="17" y="1787"/>
                  </a:lnTo>
                  <a:lnTo>
                    <a:pt x="10" y="1824"/>
                  </a:lnTo>
                  <a:lnTo>
                    <a:pt x="5" y="1857"/>
                  </a:lnTo>
                  <a:lnTo>
                    <a:pt x="1" y="1886"/>
                  </a:lnTo>
                  <a:lnTo>
                    <a:pt x="0" y="1909"/>
                  </a:lnTo>
                  <a:lnTo>
                    <a:pt x="0" y="1926"/>
                  </a:lnTo>
                  <a:lnTo>
                    <a:pt x="3" y="1940"/>
                  </a:lnTo>
                  <a:lnTo>
                    <a:pt x="9" y="1946"/>
                  </a:lnTo>
                  <a:lnTo>
                    <a:pt x="22" y="1923"/>
                  </a:lnTo>
                  <a:lnTo>
                    <a:pt x="35" y="1903"/>
                  </a:lnTo>
                  <a:lnTo>
                    <a:pt x="49" y="1883"/>
                  </a:lnTo>
                  <a:lnTo>
                    <a:pt x="64" y="1865"/>
                  </a:lnTo>
                  <a:lnTo>
                    <a:pt x="79" y="1848"/>
                  </a:lnTo>
                  <a:lnTo>
                    <a:pt x="95" y="1832"/>
                  </a:lnTo>
                  <a:lnTo>
                    <a:pt x="111" y="1817"/>
                  </a:lnTo>
                  <a:lnTo>
                    <a:pt x="127" y="1803"/>
                  </a:lnTo>
                  <a:lnTo>
                    <a:pt x="144" y="1789"/>
                  </a:lnTo>
                  <a:lnTo>
                    <a:pt x="161" y="1778"/>
                  </a:lnTo>
                  <a:lnTo>
                    <a:pt x="179" y="1766"/>
                  </a:lnTo>
                  <a:lnTo>
                    <a:pt x="197" y="1755"/>
                  </a:lnTo>
                  <a:lnTo>
                    <a:pt x="232" y="1735"/>
                  </a:lnTo>
                  <a:lnTo>
                    <a:pt x="268" y="1715"/>
                  </a:lnTo>
                  <a:lnTo>
                    <a:pt x="304" y="1698"/>
                  </a:lnTo>
                  <a:lnTo>
                    <a:pt x="339" y="1679"/>
                  </a:lnTo>
                  <a:lnTo>
                    <a:pt x="373" y="1661"/>
                  </a:lnTo>
                  <a:lnTo>
                    <a:pt x="405" y="1640"/>
                  </a:lnTo>
                  <a:lnTo>
                    <a:pt x="421" y="1629"/>
                  </a:lnTo>
                  <a:lnTo>
                    <a:pt x="436" y="1617"/>
                  </a:lnTo>
                  <a:lnTo>
                    <a:pt x="450" y="1605"/>
                  </a:lnTo>
                  <a:lnTo>
                    <a:pt x="464" y="1593"/>
                  </a:lnTo>
                  <a:lnTo>
                    <a:pt x="476" y="1578"/>
                  </a:lnTo>
                  <a:lnTo>
                    <a:pt x="489" y="1564"/>
                  </a:lnTo>
                  <a:lnTo>
                    <a:pt x="500" y="1547"/>
                  </a:lnTo>
                  <a:lnTo>
                    <a:pt x="510" y="1531"/>
                  </a:lnTo>
                  <a:lnTo>
                    <a:pt x="512" y="1550"/>
                  </a:lnTo>
                  <a:lnTo>
                    <a:pt x="515" y="1569"/>
                  </a:lnTo>
                  <a:lnTo>
                    <a:pt x="520" y="1587"/>
                  </a:lnTo>
                  <a:lnTo>
                    <a:pt x="527" y="1604"/>
                  </a:lnTo>
                  <a:lnTo>
                    <a:pt x="535" y="1619"/>
                  </a:lnTo>
                  <a:lnTo>
                    <a:pt x="543" y="1635"/>
                  </a:lnTo>
                  <a:lnTo>
                    <a:pt x="552" y="1649"/>
                  </a:lnTo>
                  <a:lnTo>
                    <a:pt x="564" y="1664"/>
                  </a:lnTo>
                  <a:lnTo>
                    <a:pt x="575" y="1677"/>
                  </a:lnTo>
                  <a:lnTo>
                    <a:pt x="586" y="1690"/>
                  </a:lnTo>
                  <a:lnTo>
                    <a:pt x="599" y="1703"/>
                  </a:lnTo>
                  <a:lnTo>
                    <a:pt x="612" y="1715"/>
                  </a:lnTo>
                  <a:lnTo>
                    <a:pt x="639" y="1740"/>
                  </a:lnTo>
                  <a:lnTo>
                    <a:pt x="666" y="1765"/>
                  </a:lnTo>
                  <a:lnTo>
                    <a:pt x="693" y="1790"/>
                  </a:lnTo>
                  <a:lnTo>
                    <a:pt x="719" y="1817"/>
                  </a:lnTo>
                  <a:lnTo>
                    <a:pt x="731" y="1833"/>
                  </a:lnTo>
                  <a:lnTo>
                    <a:pt x="743" y="1847"/>
                  </a:lnTo>
                  <a:lnTo>
                    <a:pt x="754" y="1862"/>
                  </a:lnTo>
                  <a:lnTo>
                    <a:pt x="763" y="1880"/>
                  </a:lnTo>
                  <a:lnTo>
                    <a:pt x="772" y="1897"/>
                  </a:lnTo>
                  <a:lnTo>
                    <a:pt x="780" y="1916"/>
                  </a:lnTo>
                  <a:lnTo>
                    <a:pt x="787" y="1936"/>
                  </a:lnTo>
                  <a:lnTo>
                    <a:pt x="792" y="1956"/>
                  </a:lnTo>
                  <a:lnTo>
                    <a:pt x="795" y="1979"/>
                  </a:lnTo>
                  <a:lnTo>
                    <a:pt x="798" y="2002"/>
                  </a:lnTo>
                  <a:lnTo>
                    <a:pt x="798" y="2026"/>
                  </a:lnTo>
                  <a:lnTo>
                    <a:pt x="797" y="2053"/>
                  </a:lnTo>
                  <a:lnTo>
                    <a:pt x="827" y="1989"/>
                  </a:lnTo>
                  <a:lnTo>
                    <a:pt x="853" y="1924"/>
                  </a:lnTo>
                  <a:lnTo>
                    <a:pt x="874" y="1860"/>
                  </a:lnTo>
                  <a:lnTo>
                    <a:pt x="894" y="1796"/>
                  </a:lnTo>
                  <a:lnTo>
                    <a:pt x="909" y="1731"/>
                  </a:lnTo>
                  <a:lnTo>
                    <a:pt x="923" y="1667"/>
                  </a:lnTo>
                  <a:lnTo>
                    <a:pt x="932" y="1603"/>
                  </a:lnTo>
                  <a:lnTo>
                    <a:pt x="939" y="1538"/>
                  </a:lnTo>
                  <a:lnTo>
                    <a:pt x="943" y="1474"/>
                  </a:lnTo>
                  <a:lnTo>
                    <a:pt x="944" y="1411"/>
                  </a:lnTo>
                  <a:lnTo>
                    <a:pt x="943" y="1347"/>
                  </a:lnTo>
                  <a:lnTo>
                    <a:pt x="939" y="1285"/>
                  </a:lnTo>
                  <a:lnTo>
                    <a:pt x="932" y="1222"/>
                  </a:lnTo>
                  <a:lnTo>
                    <a:pt x="924" y="1159"/>
                  </a:lnTo>
                  <a:lnTo>
                    <a:pt x="912" y="1097"/>
                  </a:lnTo>
                  <a:lnTo>
                    <a:pt x="898" y="1034"/>
                  </a:lnTo>
                  <a:lnTo>
                    <a:pt x="883" y="974"/>
                  </a:lnTo>
                  <a:lnTo>
                    <a:pt x="865" y="913"/>
                  </a:lnTo>
                  <a:lnTo>
                    <a:pt x="844" y="852"/>
                  </a:lnTo>
                  <a:lnTo>
                    <a:pt x="823" y="792"/>
                  </a:lnTo>
                  <a:lnTo>
                    <a:pt x="799" y="733"/>
                  </a:lnTo>
                  <a:lnTo>
                    <a:pt x="773" y="674"/>
                  </a:lnTo>
                  <a:lnTo>
                    <a:pt x="747" y="616"/>
                  </a:lnTo>
                  <a:lnTo>
                    <a:pt x="718" y="558"/>
                  </a:lnTo>
                  <a:lnTo>
                    <a:pt x="688" y="502"/>
                  </a:lnTo>
                  <a:lnTo>
                    <a:pt x="656" y="446"/>
                  </a:lnTo>
                  <a:lnTo>
                    <a:pt x="623" y="391"/>
                  </a:lnTo>
                  <a:lnTo>
                    <a:pt x="589" y="336"/>
                  </a:lnTo>
                  <a:lnTo>
                    <a:pt x="553" y="282"/>
                  </a:lnTo>
                  <a:lnTo>
                    <a:pt x="517" y="229"/>
                  </a:lnTo>
                  <a:lnTo>
                    <a:pt x="479" y="177"/>
                  </a:lnTo>
                  <a:lnTo>
                    <a:pt x="441" y="126"/>
                  </a:lnTo>
                  <a:close/>
                </a:path>
              </a:pathLst>
            </a:custGeom>
            <a:solidFill>
              <a:srgbClr val="E265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5" name="Freeform 107"/>
            <p:cNvSpPr>
              <a:spLocks/>
            </p:cNvSpPr>
            <p:nvPr/>
          </p:nvSpPr>
          <p:spPr bwMode="auto">
            <a:xfrm>
              <a:off x="2987" y="1182"/>
              <a:ext cx="113" cy="243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8" y="110"/>
                </a:cxn>
                <a:cxn ang="0">
                  <a:pos x="202" y="223"/>
                </a:cxn>
                <a:cxn ang="0">
                  <a:pos x="209" y="338"/>
                </a:cxn>
                <a:cxn ang="0">
                  <a:pos x="211" y="454"/>
                </a:cxn>
                <a:cxn ang="0">
                  <a:pos x="209" y="571"/>
                </a:cxn>
                <a:cxn ang="0">
                  <a:pos x="203" y="690"/>
                </a:cxn>
                <a:cxn ang="0">
                  <a:pos x="192" y="808"/>
                </a:cxn>
                <a:cxn ang="0">
                  <a:pos x="178" y="927"/>
                </a:cxn>
                <a:cxn ang="0">
                  <a:pos x="162" y="1045"/>
                </a:cxn>
                <a:cxn ang="0">
                  <a:pos x="142" y="1163"/>
                </a:cxn>
                <a:cxn ang="0">
                  <a:pos x="98" y="1395"/>
                </a:cxn>
                <a:cxn ang="0">
                  <a:pos x="50" y="1620"/>
                </a:cxn>
                <a:cxn ang="0">
                  <a:pos x="0" y="1835"/>
                </a:cxn>
                <a:cxn ang="0">
                  <a:pos x="21" y="1800"/>
                </a:cxn>
                <a:cxn ang="0">
                  <a:pos x="46" y="1769"/>
                </a:cxn>
                <a:cxn ang="0">
                  <a:pos x="74" y="1742"/>
                </a:cxn>
                <a:cxn ang="0">
                  <a:pos x="106" y="1718"/>
                </a:cxn>
                <a:cxn ang="0">
                  <a:pos x="141" y="1695"/>
                </a:cxn>
                <a:cxn ang="0">
                  <a:pos x="177" y="1674"/>
                </a:cxn>
                <a:cxn ang="0">
                  <a:pos x="252" y="1637"/>
                </a:cxn>
                <a:cxn ang="0">
                  <a:pos x="327" y="1601"/>
                </a:cxn>
                <a:cxn ang="0">
                  <a:pos x="363" y="1582"/>
                </a:cxn>
                <a:cxn ang="0">
                  <a:pos x="398" y="1561"/>
                </a:cxn>
                <a:cxn ang="0">
                  <a:pos x="430" y="1538"/>
                </a:cxn>
                <a:cxn ang="0">
                  <a:pos x="459" y="1514"/>
                </a:cxn>
                <a:cxn ang="0">
                  <a:pos x="485" y="1486"/>
                </a:cxn>
                <a:cxn ang="0">
                  <a:pos x="505" y="1454"/>
                </a:cxn>
                <a:cxn ang="0">
                  <a:pos x="512" y="1492"/>
                </a:cxn>
                <a:cxn ang="0">
                  <a:pos x="522" y="1525"/>
                </a:cxn>
                <a:cxn ang="0">
                  <a:pos x="538" y="1557"/>
                </a:cxn>
                <a:cxn ang="0">
                  <a:pos x="558" y="1586"/>
                </a:cxn>
                <a:cxn ang="0">
                  <a:pos x="580" y="1613"/>
                </a:cxn>
                <a:cxn ang="0">
                  <a:pos x="606" y="1639"/>
                </a:cxn>
                <a:cxn ang="0">
                  <a:pos x="660" y="1689"/>
                </a:cxn>
                <a:cxn ang="0">
                  <a:pos x="713" y="1740"/>
                </a:cxn>
                <a:cxn ang="0">
                  <a:pos x="737" y="1767"/>
                </a:cxn>
                <a:cxn ang="0">
                  <a:pos x="758" y="1796"/>
                </a:cxn>
                <a:cxn ang="0">
                  <a:pos x="776" y="1827"/>
                </a:cxn>
                <a:cxn ang="0">
                  <a:pos x="789" y="1860"/>
                </a:cxn>
                <a:cxn ang="0">
                  <a:pos x="797" y="1896"/>
                </a:cxn>
                <a:cxn ang="0">
                  <a:pos x="800" y="1936"/>
                </a:cxn>
                <a:cxn ang="0">
                  <a:pos x="841" y="1817"/>
                </a:cxn>
                <a:cxn ang="0">
                  <a:pos x="872" y="1697"/>
                </a:cxn>
                <a:cxn ang="0">
                  <a:pos x="891" y="1578"/>
                </a:cxn>
                <a:cxn ang="0">
                  <a:pos x="902" y="1457"/>
                </a:cxn>
                <a:cxn ang="0">
                  <a:pos x="903" y="1338"/>
                </a:cxn>
                <a:cxn ang="0">
                  <a:pos x="896" y="1219"/>
                </a:cxn>
                <a:cxn ang="0">
                  <a:pos x="881" y="1101"/>
                </a:cxn>
                <a:cxn ang="0">
                  <a:pos x="857" y="983"/>
                </a:cxn>
                <a:cxn ang="0">
                  <a:pos x="826" y="868"/>
                </a:cxn>
                <a:cxn ang="0">
                  <a:pos x="788" y="754"/>
                </a:cxn>
                <a:cxn ang="0">
                  <a:pos x="743" y="642"/>
                </a:cxn>
                <a:cxn ang="0">
                  <a:pos x="692" y="532"/>
                </a:cxn>
                <a:cxn ang="0">
                  <a:pos x="634" y="425"/>
                </a:cxn>
                <a:cxn ang="0">
                  <a:pos x="571" y="320"/>
                </a:cxn>
                <a:cxn ang="0">
                  <a:pos x="503" y="218"/>
                </a:cxn>
                <a:cxn ang="0">
                  <a:pos x="431" y="120"/>
                </a:cxn>
              </a:cxnLst>
              <a:rect l="0" t="0" r="r" b="b"/>
              <a:pathLst>
                <a:path w="904" h="1936">
                  <a:moveTo>
                    <a:pt x="431" y="120"/>
                  </a:moveTo>
                  <a:lnTo>
                    <a:pt x="169" y="0"/>
                  </a:lnTo>
                  <a:lnTo>
                    <a:pt x="179" y="54"/>
                  </a:lnTo>
                  <a:lnTo>
                    <a:pt x="188" y="110"/>
                  </a:lnTo>
                  <a:lnTo>
                    <a:pt x="196" y="167"/>
                  </a:lnTo>
                  <a:lnTo>
                    <a:pt x="202" y="223"/>
                  </a:lnTo>
                  <a:lnTo>
                    <a:pt x="206" y="280"/>
                  </a:lnTo>
                  <a:lnTo>
                    <a:pt x="209" y="338"/>
                  </a:lnTo>
                  <a:lnTo>
                    <a:pt x="211" y="395"/>
                  </a:lnTo>
                  <a:lnTo>
                    <a:pt x="211" y="454"/>
                  </a:lnTo>
                  <a:lnTo>
                    <a:pt x="211" y="513"/>
                  </a:lnTo>
                  <a:lnTo>
                    <a:pt x="209" y="571"/>
                  </a:lnTo>
                  <a:lnTo>
                    <a:pt x="206" y="630"/>
                  </a:lnTo>
                  <a:lnTo>
                    <a:pt x="203" y="690"/>
                  </a:lnTo>
                  <a:lnTo>
                    <a:pt x="198" y="748"/>
                  </a:lnTo>
                  <a:lnTo>
                    <a:pt x="192" y="808"/>
                  </a:lnTo>
                  <a:lnTo>
                    <a:pt x="185" y="867"/>
                  </a:lnTo>
                  <a:lnTo>
                    <a:pt x="178" y="927"/>
                  </a:lnTo>
                  <a:lnTo>
                    <a:pt x="170" y="986"/>
                  </a:lnTo>
                  <a:lnTo>
                    <a:pt x="162" y="1045"/>
                  </a:lnTo>
                  <a:lnTo>
                    <a:pt x="151" y="1104"/>
                  </a:lnTo>
                  <a:lnTo>
                    <a:pt x="142" y="1163"/>
                  </a:lnTo>
                  <a:lnTo>
                    <a:pt x="121" y="1280"/>
                  </a:lnTo>
                  <a:lnTo>
                    <a:pt x="98" y="1395"/>
                  </a:lnTo>
                  <a:lnTo>
                    <a:pt x="74" y="1509"/>
                  </a:lnTo>
                  <a:lnTo>
                    <a:pt x="50" y="1620"/>
                  </a:lnTo>
                  <a:lnTo>
                    <a:pt x="25" y="1729"/>
                  </a:lnTo>
                  <a:lnTo>
                    <a:pt x="0" y="1835"/>
                  </a:lnTo>
                  <a:lnTo>
                    <a:pt x="11" y="1818"/>
                  </a:lnTo>
                  <a:lnTo>
                    <a:pt x="21" y="1800"/>
                  </a:lnTo>
                  <a:lnTo>
                    <a:pt x="33" y="1785"/>
                  </a:lnTo>
                  <a:lnTo>
                    <a:pt x="46" y="1769"/>
                  </a:lnTo>
                  <a:lnTo>
                    <a:pt x="60" y="1756"/>
                  </a:lnTo>
                  <a:lnTo>
                    <a:pt x="74" y="1742"/>
                  </a:lnTo>
                  <a:lnTo>
                    <a:pt x="90" y="1730"/>
                  </a:lnTo>
                  <a:lnTo>
                    <a:pt x="106" y="1718"/>
                  </a:lnTo>
                  <a:lnTo>
                    <a:pt x="124" y="1706"/>
                  </a:lnTo>
                  <a:lnTo>
                    <a:pt x="141" y="1695"/>
                  </a:lnTo>
                  <a:lnTo>
                    <a:pt x="159" y="1685"/>
                  </a:lnTo>
                  <a:lnTo>
                    <a:pt x="177" y="1674"/>
                  </a:lnTo>
                  <a:lnTo>
                    <a:pt x="214" y="1656"/>
                  </a:lnTo>
                  <a:lnTo>
                    <a:pt x="252" y="1637"/>
                  </a:lnTo>
                  <a:lnTo>
                    <a:pt x="290" y="1620"/>
                  </a:lnTo>
                  <a:lnTo>
                    <a:pt x="327" y="1601"/>
                  </a:lnTo>
                  <a:lnTo>
                    <a:pt x="346" y="1591"/>
                  </a:lnTo>
                  <a:lnTo>
                    <a:pt x="363" y="1582"/>
                  </a:lnTo>
                  <a:lnTo>
                    <a:pt x="381" y="1571"/>
                  </a:lnTo>
                  <a:lnTo>
                    <a:pt x="398" y="1561"/>
                  </a:lnTo>
                  <a:lnTo>
                    <a:pt x="415" y="1550"/>
                  </a:lnTo>
                  <a:lnTo>
                    <a:pt x="430" y="1538"/>
                  </a:lnTo>
                  <a:lnTo>
                    <a:pt x="446" y="1526"/>
                  </a:lnTo>
                  <a:lnTo>
                    <a:pt x="459" y="1514"/>
                  </a:lnTo>
                  <a:lnTo>
                    <a:pt x="472" y="1500"/>
                  </a:lnTo>
                  <a:lnTo>
                    <a:pt x="485" y="1486"/>
                  </a:lnTo>
                  <a:lnTo>
                    <a:pt x="496" y="1471"/>
                  </a:lnTo>
                  <a:lnTo>
                    <a:pt x="505" y="1454"/>
                  </a:lnTo>
                  <a:lnTo>
                    <a:pt x="507" y="1474"/>
                  </a:lnTo>
                  <a:lnTo>
                    <a:pt x="512" y="1492"/>
                  </a:lnTo>
                  <a:lnTo>
                    <a:pt x="516" y="1509"/>
                  </a:lnTo>
                  <a:lnTo>
                    <a:pt x="522" y="1525"/>
                  </a:lnTo>
                  <a:lnTo>
                    <a:pt x="529" y="1542"/>
                  </a:lnTo>
                  <a:lnTo>
                    <a:pt x="538" y="1557"/>
                  </a:lnTo>
                  <a:lnTo>
                    <a:pt x="548" y="1571"/>
                  </a:lnTo>
                  <a:lnTo>
                    <a:pt x="558" y="1586"/>
                  </a:lnTo>
                  <a:lnTo>
                    <a:pt x="569" y="1599"/>
                  </a:lnTo>
                  <a:lnTo>
                    <a:pt x="580" y="1613"/>
                  </a:lnTo>
                  <a:lnTo>
                    <a:pt x="593" y="1626"/>
                  </a:lnTo>
                  <a:lnTo>
                    <a:pt x="606" y="1639"/>
                  </a:lnTo>
                  <a:lnTo>
                    <a:pt x="633" y="1664"/>
                  </a:lnTo>
                  <a:lnTo>
                    <a:pt x="660" y="1689"/>
                  </a:lnTo>
                  <a:lnTo>
                    <a:pt x="687" y="1715"/>
                  </a:lnTo>
                  <a:lnTo>
                    <a:pt x="713" y="1740"/>
                  </a:lnTo>
                  <a:lnTo>
                    <a:pt x="725" y="1754"/>
                  </a:lnTo>
                  <a:lnTo>
                    <a:pt x="737" y="1767"/>
                  </a:lnTo>
                  <a:lnTo>
                    <a:pt x="748" y="1782"/>
                  </a:lnTo>
                  <a:lnTo>
                    <a:pt x="758" y="1796"/>
                  </a:lnTo>
                  <a:lnTo>
                    <a:pt x="768" y="1810"/>
                  </a:lnTo>
                  <a:lnTo>
                    <a:pt x="776" y="1827"/>
                  </a:lnTo>
                  <a:lnTo>
                    <a:pt x="783" y="1842"/>
                  </a:lnTo>
                  <a:lnTo>
                    <a:pt x="789" y="1860"/>
                  </a:lnTo>
                  <a:lnTo>
                    <a:pt x="794" y="1877"/>
                  </a:lnTo>
                  <a:lnTo>
                    <a:pt x="797" y="1896"/>
                  </a:lnTo>
                  <a:lnTo>
                    <a:pt x="800" y="1915"/>
                  </a:lnTo>
                  <a:lnTo>
                    <a:pt x="800" y="1936"/>
                  </a:lnTo>
                  <a:lnTo>
                    <a:pt x="821" y="1876"/>
                  </a:lnTo>
                  <a:lnTo>
                    <a:pt x="841" y="1817"/>
                  </a:lnTo>
                  <a:lnTo>
                    <a:pt x="857" y="1757"/>
                  </a:lnTo>
                  <a:lnTo>
                    <a:pt x="872" y="1697"/>
                  </a:lnTo>
                  <a:lnTo>
                    <a:pt x="883" y="1637"/>
                  </a:lnTo>
                  <a:lnTo>
                    <a:pt x="891" y="1578"/>
                  </a:lnTo>
                  <a:lnTo>
                    <a:pt x="898" y="1517"/>
                  </a:lnTo>
                  <a:lnTo>
                    <a:pt x="902" y="1457"/>
                  </a:lnTo>
                  <a:lnTo>
                    <a:pt x="904" y="1397"/>
                  </a:lnTo>
                  <a:lnTo>
                    <a:pt x="903" y="1338"/>
                  </a:lnTo>
                  <a:lnTo>
                    <a:pt x="901" y="1278"/>
                  </a:lnTo>
                  <a:lnTo>
                    <a:pt x="896" y="1219"/>
                  </a:lnTo>
                  <a:lnTo>
                    <a:pt x="890" y="1159"/>
                  </a:lnTo>
                  <a:lnTo>
                    <a:pt x="881" y="1101"/>
                  </a:lnTo>
                  <a:lnTo>
                    <a:pt x="871" y="1042"/>
                  </a:lnTo>
                  <a:lnTo>
                    <a:pt x="857" y="983"/>
                  </a:lnTo>
                  <a:lnTo>
                    <a:pt x="843" y="926"/>
                  </a:lnTo>
                  <a:lnTo>
                    <a:pt x="826" y="868"/>
                  </a:lnTo>
                  <a:lnTo>
                    <a:pt x="808" y="811"/>
                  </a:lnTo>
                  <a:lnTo>
                    <a:pt x="788" y="754"/>
                  </a:lnTo>
                  <a:lnTo>
                    <a:pt x="767" y="698"/>
                  </a:lnTo>
                  <a:lnTo>
                    <a:pt x="743" y="642"/>
                  </a:lnTo>
                  <a:lnTo>
                    <a:pt x="718" y="587"/>
                  </a:lnTo>
                  <a:lnTo>
                    <a:pt x="692" y="532"/>
                  </a:lnTo>
                  <a:lnTo>
                    <a:pt x="664" y="479"/>
                  </a:lnTo>
                  <a:lnTo>
                    <a:pt x="634" y="425"/>
                  </a:lnTo>
                  <a:lnTo>
                    <a:pt x="603" y="373"/>
                  </a:lnTo>
                  <a:lnTo>
                    <a:pt x="571" y="320"/>
                  </a:lnTo>
                  <a:lnTo>
                    <a:pt x="538" y="268"/>
                  </a:lnTo>
                  <a:lnTo>
                    <a:pt x="503" y="218"/>
                  </a:lnTo>
                  <a:lnTo>
                    <a:pt x="468" y="169"/>
                  </a:lnTo>
                  <a:lnTo>
                    <a:pt x="431" y="120"/>
                  </a:lnTo>
                  <a:close/>
                </a:path>
              </a:pathLst>
            </a:custGeom>
            <a:solidFill>
              <a:srgbClr val="E7B1C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6" name="Freeform 108"/>
            <p:cNvSpPr>
              <a:spLocks/>
            </p:cNvSpPr>
            <p:nvPr/>
          </p:nvSpPr>
          <p:spPr bwMode="auto">
            <a:xfrm>
              <a:off x="3008" y="1177"/>
              <a:ext cx="91" cy="236"/>
            </a:xfrm>
            <a:custGeom>
              <a:avLst/>
              <a:gdLst/>
              <a:ahLst/>
              <a:cxnLst>
                <a:cxn ang="0">
                  <a:pos x="18" y="116"/>
                </a:cxn>
                <a:cxn ang="0">
                  <a:pos x="10" y="58"/>
                </a:cxn>
                <a:cxn ang="0">
                  <a:pos x="0" y="0"/>
                </a:cxn>
                <a:cxn ang="0">
                  <a:pos x="295" y="166"/>
                </a:cxn>
                <a:cxn ang="0">
                  <a:pos x="362" y="263"/>
                </a:cxn>
                <a:cxn ang="0">
                  <a:pos x="426" y="364"/>
                </a:cxn>
                <a:cxn ang="0">
                  <a:pos x="483" y="467"/>
                </a:cxn>
                <a:cxn ang="0">
                  <a:pos x="537" y="572"/>
                </a:cxn>
                <a:cxn ang="0">
                  <a:pos x="583" y="680"/>
                </a:cxn>
                <a:cxn ang="0">
                  <a:pos x="624" y="789"/>
                </a:cxn>
                <a:cxn ang="0">
                  <a:pos x="658" y="901"/>
                </a:cxn>
                <a:cxn ang="0">
                  <a:pos x="685" y="1014"/>
                </a:cxn>
                <a:cxn ang="0">
                  <a:pos x="705" y="1128"/>
                </a:cxn>
                <a:cxn ang="0">
                  <a:pos x="717" y="1244"/>
                </a:cxn>
                <a:cxn ang="0">
                  <a:pos x="721" y="1360"/>
                </a:cxn>
                <a:cxn ang="0">
                  <a:pos x="716" y="1477"/>
                </a:cxn>
                <a:cxn ang="0">
                  <a:pos x="703" y="1594"/>
                </a:cxn>
                <a:cxn ang="0">
                  <a:pos x="680" y="1711"/>
                </a:cxn>
                <a:cxn ang="0">
                  <a:pos x="647" y="1828"/>
                </a:cxn>
                <a:cxn ang="0">
                  <a:pos x="642" y="1831"/>
                </a:cxn>
                <a:cxn ang="0">
                  <a:pos x="662" y="1716"/>
                </a:cxn>
                <a:cxn ang="0">
                  <a:pos x="672" y="1601"/>
                </a:cxn>
                <a:cxn ang="0">
                  <a:pos x="671" y="1484"/>
                </a:cxn>
                <a:cxn ang="0">
                  <a:pos x="661" y="1366"/>
                </a:cxn>
                <a:cxn ang="0">
                  <a:pos x="643" y="1249"/>
                </a:cxn>
                <a:cxn ang="0">
                  <a:pos x="617" y="1132"/>
                </a:cxn>
                <a:cxn ang="0">
                  <a:pos x="585" y="1018"/>
                </a:cxn>
                <a:cxn ang="0">
                  <a:pos x="548" y="906"/>
                </a:cxn>
                <a:cxn ang="0">
                  <a:pos x="507" y="797"/>
                </a:cxn>
                <a:cxn ang="0">
                  <a:pos x="463" y="693"/>
                </a:cxn>
                <a:cxn ang="0">
                  <a:pos x="417" y="593"/>
                </a:cxn>
                <a:cxn ang="0">
                  <a:pos x="369" y="498"/>
                </a:cxn>
                <a:cxn ang="0">
                  <a:pos x="321" y="410"/>
                </a:cxn>
                <a:cxn ang="0">
                  <a:pos x="275" y="329"/>
                </a:cxn>
                <a:cxn ang="0">
                  <a:pos x="229" y="256"/>
                </a:cxn>
              </a:cxnLst>
              <a:rect l="0" t="0" r="r" b="b"/>
              <a:pathLst>
                <a:path w="721" h="1886">
                  <a:moveTo>
                    <a:pt x="208" y="223"/>
                  </a:moveTo>
                  <a:lnTo>
                    <a:pt x="18" y="116"/>
                  </a:lnTo>
                  <a:lnTo>
                    <a:pt x="14" y="87"/>
                  </a:lnTo>
                  <a:lnTo>
                    <a:pt x="10" y="58"/>
                  </a:lnTo>
                  <a:lnTo>
                    <a:pt x="5" y="29"/>
                  </a:lnTo>
                  <a:lnTo>
                    <a:pt x="0" y="0"/>
                  </a:lnTo>
                  <a:lnTo>
                    <a:pt x="259" y="119"/>
                  </a:lnTo>
                  <a:lnTo>
                    <a:pt x="295" y="166"/>
                  </a:lnTo>
                  <a:lnTo>
                    <a:pt x="329" y="215"/>
                  </a:lnTo>
                  <a:lnTo>
                    <a:pt x="362" y="263"/>
                  </a:lnTo>
                  <a:lnTo>
                    <a:pt x="395" y="312"/>
                  </a:lnTo>
                  <a:lnTo>
                    <a:pt x="426" y="364"/>
                  </a:lnTo>
                  <a:lnTo>
                    <a:pt x="456" y="414"/>
                  </a:lnTo>
                  <a:lnTo>
                    <a:pt x="483" y="467"/>
                  </a:lnTo>
                  <a:lnTo>
                    <a:pt x="511" y="518"/>
                  </a:lnTo>
                  <a:lnTo>
                    <a:pt x="537" y="572"/>
                  </a:lnTo>
                  <a:lnTo>
                    <a:pt x="561" y="626"/>
                  </a:lnTo>
                  <a:lnTo>
                    <a:pt x="583" y="680"/>
                  </a:lnTo>
                  <a:lnTo>
                    <a:pt x="605" y="735"/>
                  </a:lnTo>
                  <a:lnTo>
                    <a:pt x="624" y="789"/>
                  </a:lnTo>
                  <a:lnTo>
                    <a:pt x="642" y="845"/>
                  </a:lnTo>
                  <a:lnTo>
                    <a:pt x="658" y="901"/>
                  </a:lnTo>
                  <a:lnTo>
                    <a:pt x="673" y="957"/>
                  </a:lnTo>
                  <a:lnTo>
                    <a:pt x="685" y="1014"/>
                  </a:lnTo>
                  <a:lnTo>
                    <a:pt x="696" y="1072"/>
                  </a:lnTo>
                  <a:lnTo>
                    <a:pt x="705" y="1128"/>
                  </a:lnTo>
                  <a:lnTo>
                    <a:pt x="712" y="1186"/>
                  </a:lnTo>
                  <a:lnTo>
                    <a:pt x="717" y="1244"/>
                  </a:lnTo>
                  <a:lnTo>
                    <a:pt x="720" y="1302"/>
                  </a:lnTo>
                  <a:lnTo>
                    <a:pt x="721" y="1360"/>
                  </a:lnTo>
                  <a:lnTo>
                    <a:pt x="719" y="1419"/>
                  </a:lnTo>
                  <a:lnTo>
                    <a:pt x="716" y="1477"/>
                  </a:lnTo>
                  <a:lnTo>
                    <a:pt x="711" y="1535"/>
                  </a:lnTo>
                  <a:lnTo>
                    <a:pt x="703" y="1594"/>
                  </a:lnTo>
                  <a:lnTo>
                    <a:pt x="692" y="1652"/>
                  </a:lnTo>
                  <a:lnTo>
                    <a:pt x="680" y="1711"/>
                  </a:lnTo>
                  <a:lnTo>
                    <a:pt x="665" y="1770"/>
                  </a:lnTo>
                  <a:lnTo>
                    <a:pt x="647" y="1828"/>
                  </a:lnTo>
                  <a:lnTo>
                    <a:pt x="627" y="1886"/>
                  </a:lnTo>
                  <a:lnTo>
                    <a:pt x="642" y="1831"/>
                  </a:lnTo>
                  <a:lnTo>
                    <a:pt x="654" y="1774"/>
                  </a:lnTo>
                  <a:lnTo>
                    <a:pt x="662" y="1716"/>
                  </a:lnTo>
                  <a:lnTo>
                    <a:pt x="669" y="1659"/>
                  </a:lnTo>
                  <a:lnTo>
                    <a:pt x="672" y="1601"/>
                  </a:lnTo>
                  <a:lnTo>
                    <a:pt x="673" y="1542"/>
                  </a:lnTo>
                  <a:lnTo>
                    <a:pt x="671" y="1484"/>
                  </a:lnTo>
                  <a:lnTo>
                    <a:pt x="668" y="1425"/>
                  </a:lnTo>
                  <a:lnTo>
                    <a:pt x="661" y="1366"/>
                  </a:lnTo>
                  <a:lnTo>
                    <a:pt x="653" y="1307"/>
                  </a:lnTo>
                  <a:lnTo>
                    <a:pt x="643" y="1249"/>
                  </a:lnTo>
                  <a:lnTo>
                    <a:pt x="631" y="1190"/>
                  </a:lnTo>
                  <a:lnTo>
                    <a:pt x="617" y="1132"/>
                  </a:lnTo>
                  <a:lnTo>
                    <a:pt x="602" y="1075"/>
                  </a:lnTo>
                  <a:lnTo>
                    <a:pt x="585" y="1018"/>
                  </a:lnTo>
                  <a:lnTo>
                    <a:pt x="568" y="961"/>
                  </a:lnTo>
                  <a:lnTo>
                    <a:pt x="548" y="906"/>
                  </a:lnTo>
                  <a:lnTo>
                    <a:pt x="529" y="851"/>
                  </a:lnTo>
                  <a:lnTo>
                    <a:pt x="507" y="797"/>
                  </a:lnTo>
                  <a:lnTo>
                    <a:pt x="486" y="744"/>
                  </a:lnTo>
                  <a:lnTo>
                    <a:pt x="463" y="693"/>
                  </a:lnTo>
                  <a:lnTo>
                    <a:pt x="440" y="642"/>
                  </a:lnTo>
                  <a:lnTo>
                    <a:pt x="417" y="593"/>
                  </a:lnTo>
                  <a:lnTo>
                    <a:pt x="393" y="544"/>
                  </a:lnTo>
                  <a:lnTo>
                    <a:pt x="369" y="498"/>
                  </a:lnTo>
                  <a:lnTo>
                    <a:pt x="346" y="454"/>
                  </a:lnTo>
                  <a:lnTo>
                    <a:pt x="321" y="410"/>
                  </a:lnTo>
                  <a:lnTo>
                    <a:pt x="297" y="368"/>
                  </a:lnTo>
                  <a:lnTo>
                    <a:pt x="275" y="329"/>
                  </a:lnTo>
                  <a:lnTo>
                    <a:pt x="251" y="292"/>
                  </a:lnTo>
                  <a:lnTo>
                    <a:pt x="229" y="256"/>
                  </a:lnTo>
                  <a:lnTo>
                    <a:pt x="208" y="223"/>
                  </a:lnTo>
                  <a:close/>
                </a:path>
              </a:pathLst>
            </a:custGeom>
            <a:solidFill>
              <a:srgbClr val="EAD8E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7" name="Freeform 109"/>
            <p:cNvSpPr>
              <a:spLocks/>
            </p:cNvSpPr>
            <p:nvPr/>
          </p:nvSpPr>
          <p:spPr bwMode="auto">
            <a:xfrm>
              <a:off x="3053" y="1361"/>
              <a:ext cx="36" cy="55"/>
            </a:xfrm>
            <a:custGeom>
              <a:avLst/>
              <a:gdLst/>
              <a:ahLst/>
              <a:cxnLst>
                <a:cxn ang="0">
                  <a:pos x="288" y="331"/>
                </a:cxn>
                <a:cxn ang="0">
                  <a:pos x="283" y="316"/>
                </a:cxn>
                <a:cxn ang="0">
                  <a:pos x="277" y="302"/>
                </a:cxn>
                <a:cxn ang="0">
                  <a:pos x="270" y="289"/>
                </a:cxn>
                <a:cxn ang="0">
                  <a:pos x="263" y="276"/>
                </a:cxn>
                <a:cxn ang="0">
                  <a:pos x="256" y="264"/>
                </a:cxn>
                <a:cxn ang="0">
                  <a:pos x="248" y="253"/>
                </a:cxn>
                <a:cxn ang="0">
                  <a:pos x="240" y="241"/>
                </a:cxn>
                <a:cxn ang="0">
                  <a:pos x="230" y="231"/>
                </a:cxn>
                <a:cxn ang="0">
                  <a:pos x="211" y="210"/>
                </a:cxn>
                <a:cxn ang="0">
                  <a:pos x="190" y="191"/>
                </a:cxn>
                <a:cxn ang="0">
                  <a:pos x="169" y="173"/>
                </a:cxn>
                <a:cxn ang="0">
                  <a:pos x="147" y="156"/>
                </a:cxn>
                <a:cxn ang="0">
                  <a:pos x="125" y="139"/>
                </a:cxn>
                <a:cxn ang="0">
                  <a:pos x="103" y="122"/>
                </a:cxn>
                <a:cxn ang="0">
                  <a:pos x="82" y="104"/>
                </a:cxn>
                <a:cxn ang="0">
                  <a:pos x="63" y="86"/>
                </a:cxn>
                <a:cxn ang="0">
                  <a:pos x="52" y="76"/>
                </a:cxn>
                <a:cxn ang="0">
                  <a:pos x="43" y="67"/>
                </a:cxn>
                <a:cxn ang="0">
                  <a:pos x="35" y="57"/>
                </a:cxn>
                <a:cxn ang="0">
                  <a:pos x="27" y="47"/>
                </a:cxn>
                <a:cxn ang="0">
                  <a:pos x="19" y="35"/>
                </a:cxn>
                <a:cxn ang="0">
                  <a:pos x="12" y="24"/>
                </a:cxn>
                <a:cxn ang="0">
                  <a:pos x="6" y="13"/>
                </a:cxn>
                <a:cxn ang="0">
                  <a:pos x="0" y="0"/>
                </a:cxn>
                <a:cxn ang="0">
                  <a:pos x="2" y="19"/>
                </a:cxn>
                <a:cxn ang="0">
                  <a:pos x="5" y="36"/>
                </a:cxn>
                <a:cxn ang="0">
                  <a:pos x="9" y="53"/>
                </a:cxn>
                <a:cxn ang="0">
                  <a:pos x="14" y="69"/>
                </a:cxn>
                <a:cxn ang="0">
                  <a:pos x="20" y="85"/>
                </a:cxn>
                <a:cxn ang="0">
                  <a:pos x="29" y="99"/>
                </a:cxn>
                <a:cxn ang="0">
                  <a:pos x="37" y="112"/>
                </a:cxn>
                <a:cxn ang="0">
                  <a:pos x="46" y="126"/>
                </a:cxn>
                <a:cxn ang="0">
                  <a:pos x="55" y="139"/>
                </a:cxn>
                <a:cxn ang="0">
                  <a:pos x="66" y="152"/>
                </a:cxn>
                <a:cxn ang="0">
                  <a:pos x="77" y="164"/>
                </a:cxn>
                <a:cxn ang="0">
                  <a:pos x="88" y="175"/>
                </a:cxn>
                <a:cxn ang="0">
                  <a:pos x="112" y="198"/>
                </a:cxn>
                <a:cxn ang="0">
                  <a:pos x="137" y="221"/>
                </a:cxn>
                <a:cxn ang="0">
                  <a:pos x="161" y="243"/>
                </a:cxn>
                <a:cxn ang="0">
                  <a:pos x="185" y="266"/>
                </a:cxn>
                <a:cxn ang="0">
                  <a:pos x="196" y="277"/>
                </a:cxn>
                <a:cxn ang="0">
                  <a:pos x="208" y="290"/>
                </a:cxn>
                <a:cxn ang="0">
                  <a:pos x="218" y="302"/>
                </a:cxn>
                <a:cxn ang="0">
                  <a:pos x="228" y="314"/>
                </a:cxn>
                <a:cxn ang="0">
                  <a:pos x="238" y="328"/>
                </a:cxn>
                <a:cxn ang="0">
                  <a:pos x="247" y="342"/>
                </a:cxn>
                <a:cxn ang="0">
                  <a:pos x="255" y="357"/>
                </a:cxn>
                <a:cxn ang="0">
                  <a:pos x="261" y="372"/>
                </a:cxn>
                <a:cxn ang="0">
                  <a:pos x="267" y="387"/>
                </a:cxn>
                <a:cxn ang="0">
                  <a:pos x="272" y="404"/>
                </a:cxn>
                <a:cxn ang="0">
                  <a:pos x="277" y="421"/>
                </a:cxn>
                <a:cxn ang="0">
                  <a:pos x="279" y="440"/>
                </a:cxn>
                <a:cxn ang="0">
                  <a:pos x="284" y="415"/>
                </a:cxn>
                <a:cxn ang="0">
                  <a:pos x="287" y="396"/>
                </a:cxn>
                <a:cxn ang="0">
                  <a:pos x="289" y="379"/>
                </a:cxn>
                <a:cxn ang="0">
                  <a:pos x="290" y="366"/>
                </a:cxn>
                <a:cxn ang="0">
                  <a:pos x="290" y="356"/>
                </a:cxn>
                <a:cxn ang="0">
                  <a:pos x="290" y="346"/>
                </a:cxn>
                <a:cxn ang="0">
                  <a:pos x="289" y="338"/>
                </a:cxn>
                <a:cxn ang="0">
                  <a:pos x="288" y="331"/>
                </a:cxn>
              </a:cxnLst>
              <a:rect l="0" t="0" r="r" b="b"/>
              <a:pathLst>
                <a:path w="290" h="440">
                  <a:moveTo>
                    <a:pt x="288" y="331"/>
                  </a:moveTo>
                  <a:lnTo>
                    <a:pt x="283" y="316"/>
                  </a:lnTo>
                  <a:lnTo>
                    <a:pt x="277" y="302"/>
                  </a:lnTo>
                  <a:lnTo>
                    <a:pt x="270" y="289"/>
                  </a:lnTo>
                  <a:lnTo>
                    <a:pt x="263" y="276"/>
                  </a:lnTo>
                  <a:lnTo>
                    <a:pt x="256" y="264"/>
                  </a:lnTo>
                  <a:lnTo>
                    <a:pt x="248" y="253"/>
                  </a:lnTo>
                  <a:lnTo>
                    <a:pt x="240" y="241"/>
                  </a:lnTo>
                  <a:lnTo>
                    <a:pt x="230" y="231"/>
                  </a:lnTo>
                  <a:lnTo>
                    <a:pt x="211" y="210"/>
                  </a:lnTo>
                  <a:lnTo>
                    <a:pt x="190" y="191"/>
                  </a:lnTo>
                  <a:lnTo>
                    <a:pt x="169" y="173"/>
                  </a:lnTo>
                  <a:lnTo>
                    <a:pt x="147" y="156"/>
                  </a:lnTo>
                  <a:lnTo>
                    <a:pt x="125" y="139"/>
                  </a:lnTo>
                  <a:lnTo>
                    <a:pt x="103" y="122"/>
                  </a:lnTo>
                  <a:lnTo>
                    <a:pt x="82" y="104"/>
                  </a:lnTo>
                  <a:lnTo>
                    <a:pt x="63" y="86"/>
                  </a:lnTo>
                  <a:lnTo>
                    <a:pt x="52" y="76"/>
                  </a:lnTo>
                  <a:lnTo>
                    <a:pt x="43" y="67"/>
                  </a:lnTo>
                  <a:lnTo>
                    <a:pt x="35" y="57"/>
                  </a:lnTo>
                  <a:lnTo>
                    <a:pt x="27" y="47"/>
                  </a:lnTo>
                  <a:lnTo>
                    <a:pt x="19" y="35"/>
                  </a:lnTo>
                  <a:lnTo>
                    <a:pt x="12" y="24"/>
                  </a:lnTo>
                  <a:lnTo>
                    <a:pt x="6" y="13"/>
                  </a:lnTo>
                  <a:lnTo>
                    <a:pt x="0" y="0"/>
                  </a:lnTo>
                  <a:lnTo>
                    <a:pt x="2" y="19"/>
                  </a:lnTo>
                  <a:lnTo>
                    <a:pt x="5" y="36"/>
                  </a:lnTo>
                  <a:lnTo>
                    <a:pt x="9" y="53"/>
                  </a:lnTo>
                  <a:lnTo>
                    <a:pt x="14" y="69"/>
                  </a:lnTo>
                  <a:lnTo>
                    <a:pt x="20" y="85"/>
                  </a:lnTo>
                  <a:lnTo>
                    <a:pt x="29" y="99"/>
                  </a:lnTo>
                  <a:lnTo>
                    <a:pt x="37" y="112"/>
                  </a:lnTo>
                  <a:lnTo>
                    <a:pt x="46" y="126"/>
                  </a:lnTo>
                  <a:lnTo>
                    <a:pt x="55" y="139"/>
                  </a:lnTo>
                  <a:lnTo>
                    <a:pt x="66" y="152"/>
                  </a:lnTo>
                  <a:lnTo>
                    <a:pt x="77" y="164"/>
                  </a:lnTo>
                  <a:lnTo>
                    <a:pt x="88" y="175"/>
                  </a:lnTo>
                  <a:lnTo>
                    <a:pt x="112" y="198"/>
                  </a:lnTo>
                  <a:lnTo>
                    <a:pt x="137" y="221"/>
                  </a:lnTo>
                  <a:lnTo>
                    <a:pt x="161" y="243"/>
                  </a:lnTo>
                  <a:lnTo>
                    <a:pt x="185" y="266"/>
                  </a:lnTo>
                  <a:lnTo>
                    <a:pt x="196" y="277"/>
                  </a:lnTo>
                  <a:lnTo>
                    <a:pt x="208" y="290"/>
                  </a:lnTo>
                  <a:lnTo>
                    <a:pt x="218" y="302"/>
                  </a:lnTo>
                  <a:lnTo>
                    <a:pt x="228" y="314"/>
                  </a:lnTo>
                  <a:lnTo>
                    <a:pt x="238" y="328"/>
                  </a:lnTo>
                  <a:lnTo>
                    <a:pt x="247" y="342"/>
                  </a:lnTo>
                  <a:lnTo>
                    <a:pt x="255" y="357"/>
                  </a:lnTo>
                  <a:lnTo>
                    <a:pt x="261" y="372"/>
                  </a:lnTo>
                  <a:lnTo>
                    <a:pt x="267" y="387"/>
                  </a:lnTo>
                  <a:lnTo>
                    <a:pt x="272" y="404"/>
                  </a:lnTo>
                  <a:lnTo>
                    <a:pt x="277" y="421"/>
                  </a:lnTo>
                  <a:lnTo>
                    <a:pt x="279" y="440"/>
                  </a:lnTo>
                  <a:lnTo>
                    <a:pt x="284" y="415"/>
                  </a:lnTo>
                  <a:lnTo>
                    <a:pt x="287" y="396"/>
                  </a:lnTo>
                  <a:lnTo>
                    <a:pt x="289" y="379"/>
                  </a:lnTo>
                  <a:lnTo>
                    <a:pt x="290" y="366"/>
                  </a:lnTo>
                  <a:lnTo>
                    <a:pt x="290" y="356"/>
                  </a:lnTo>
                  <a:lnTo>
                    <a:pt x="290" y="346"/>
                  </a:lnTo>
                  <a:lnTo>
                    <a:pt x="289" y="338"/>
                  </a:lnTo>
                  <a:lnTo>
                    <a:pt x="288" y="331"/>
                  </a:lnTo>
                  <a:close/>
                </a:path>
              </a:pathLst>
            </a:custGeom>
            <a:solidFill>
              <a:srgbClr val="CE41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8" name="Freeform 110"/>
            <p:cNvSpPr>
              <a:spLocks/>
            </p:cNvSpPr>
            <p:nvPr/>
          </p:nvSpPr>
          <p:spPr bwMode="auto">
            <a:xfrm>
              <a:off x="2992" y="1178"/>
              <a:ext cx="33" cy="219"/>
            </a:xfrm>
            <a:custGeom>
              <a:avLst/>
              <a:gdLst/>
              <a:ahLst/>
              <a:cxnLst>
                <a:cxn ang="0">
                  <a:pos x="240" y="40"/>
                </a:cxn>
                <a:cxn ang="0">
                  <a:pos x="154" y="0"/>
                </a:cxn>
                <a:cxn ang="0">
                  <a:pos x="164" y="54"/>
                </a:cxn>
                <a:cxn ang="0">
                  <a:pos x="172" y="108"/>
                </a:cxn>
                <a:cxn ang="0">
                  <a:pos x="180" y="162"/>
                </a:cxn>
                <a:cxn ang="0">
                  <a:pos x="185" y="218"/>
                </a:cxn>
                <a:cxn ang="0">
                  <a:pos x="191" y="273"/>
                </a:cxn>
                <a:cxn ang="0">
                  <a:pos x="194" y="328"/>
                </a:cxn>
                <a:cxn ang="0">
                  <a:pos x="196" y="383"/>
                </a:cxn>
                <a:cxn ang="0">
                  <a:pos x="197" y="438"/>
                </a:cxn>
                <a:cxn ang="0">
                  <a:pos x="197" y="494"/>
                </a:cxn>
                <a:cxn ang="0">
                  <a:pos x="196" y="550"/>
                </a:cxn>
                <a:cxn ang="0">
                  <a:pos x="194" y="606"/>
                </a:cxn>
                <a:cxn ang="0">
                  <a:pos x="191" y="662"/>
                </a:cxn>
                <a:cxn ang="0">
                  <a:pos x="186" y="717"/>
                </a:cxn>
                <a:cxn ang="0">
                  <a:pos x="181" y="773"/>
                </a:cxn>
                <a:cxn ang="0">
                  <a:pos x="175" y="830"/>
                </a:cxn>
                <a:cxn ang="0">
                  <a:pos x="169" y="885"/>
                </a:cxn>
                <a:cxn ang="0">
                  <a:pos x="162" y="941"/>
                </a:cxn>
                <a:cxn ang="0">
                  <a:pos x="154" y="997"/>
                </a:cxn>
                <a:cxn ang="0">
                  <a:pos x="145" y="1052"/>
                </a:cxn>
                <a:cxn ang="0">
                  <a:pos x="136" y="1108"/>
                </a:cxn>
                <a:cxn ang="0">
                  <a:pos x="117" y="1218"/>
                </a:cxn>
                <a:cxn ang="0">
                  <a:pos x="95" y="1327"/>
                </a:cxn>
                <a:cxn ang="0">
                  <a:pos x="72" y="1436"/>
                </a:cxn>
                <a:cxn ang="0">
                  <a:pos x="49" y="1544"/>
                </a:cxn>
                <a:cxn ang="0">
                  <a:pos x="25" y="1649"/>
                </a:cxn>
                <a:cxn ang="0">
                  <a:pos x="0" y="1753"/>
                </a:cxn>
                <a:cxn ang="0">
                  <a:pos x="21" y="1698"/>
                </a:cxn>
                <a:cxn ang="0">
                  <a:pos x="40" y="1642"/>
                </a:cxn>
                <a:cxn ang="0">
                  <a:pos x="60" y="1588"/>
                </a:cxn>
                <a:cxn ang="0">
                  <a:pos x="77" y="1533"/>
                </a:cxn>
                <a:cxn ang="0">
                  <a:pos x="95" y="1478"/>
                </a:cxn>
                <a:cxn ang="0">
                  <a:pos x="111" y="1423"/>
                </a:cxn>
                <a:cxn ang="0">
                  <a:pos x="127" y="1368"/>
                </a:cxn>
                <a:cxn ang="0">
                  <a:pos x="141" y="1314"/>
                </a:cxn>
                <a:cxn ang="0">
                  <a:pos x="156" y="1259"/>
                </a:cxn>
                <a:cxn ang="0">
                  <a:pos x="169" y="1205"/>
                </a:cxn>
                <a:cxn ang="0">
                  <a:pos x="181" y="1150"/>
                </a:cxn>
                <a:cxn ang="0">
                  <a:pos x="193" y="1095"/>
                </a:cxn>
                <a:cxn ang="0">
                  <a:pos x="203" y="1041"/>
                </a:cxn>
                <a:cxn ang="0">
                  <a:pos x="213" y="987"/>
                </a:cxn>
                <a:cxn ang="0">
                  <a:pos x="221" y="933"/>
                </a:cxn>
                <a:cxn ang="0">
                  <a:pos x="230" y="879"/>
                </a:cxn>
                <a:cxn ang="0">
                  <a:pos x="237" y="826"/>
                </a:cxn>
                <a:cxn ang="0">
                  <a:pos x="243" y="772"/>
                </a:cxn>
                <a:cxn ang="0">
                  <a:pos x="249" y="718"/>
                </a:cxn>
                <a:cxn ang="0">
                  <a:pos x="253" y="665"/>
                </a:cxn>
                <a:cxn ang="0">
                  <a:pos x="257" y="612"/>
                </a:cxn>
                <a:cxn ang="0">
                  <a:pos x="260" y="559"/>
                </a:cxn>
                <a:cxn ang="0">
                  <a:pos x="262" y="506"/>
                </a:cxn>
                <a:cxn ang="0">
                  <a:pos x="264" y="454"/>
                </a:cxn>
                <a:cxn ang="0">
                  <a:pos x="264" y="401"/>
                </a:cxn>
                <a:cxn ang="0">
                  <a:pos x="263" y="349"/>
                </a:cxn>
                <a:cxn ang="0">
                  <a:pos x="262" y="297"/>
                </a:cxn>
                <a:cxn ang="0">
                  <a:pos x="258" y="245"/>
                </a:cxn>
                <a:cxn ang="0">
                  <a:pos x="255" y="193"/>
                </a:cxn>
                <a:cxn ang="0">
                  <a:pos x="251" y="142"/>
                </a:cxn>
                <a:cxn ang="0">
                  <a:pos x="246" y="91"/>
                </a:cxn>
                <a:cxn ang="0">
                  <a:pos x="240" y="40"/>
                </a:cxn>
              </a:cxnLst>
              <a:rect l="0" t="0" r="r" b="b"/>
              <a:pathLst>
                <a:path w="264" h="1753">
                  <a:moveTo>
                    <a:pt x="240" y="40"/>
                  </a:moveTo>
                  <a:lnTo>
                    <a:pt x="154" y="0"/>
                  </a:lnTo>
                  <a:lnTo>
                    <a:pt x="164" y="54"/>
                  </a:lnTo>
                  <a:lnTo>
                    <a:pt x="172" y="108"/>
                  </a:lnTo>
                  <a:lnTo>
                    <a:pt x="180" y="162"/>
                  </a:lnTo>
                  <a:lnTo>
                    <a:pt x="185" y="218"/>
                  </a:lnTo>
                  <a:lnTo>
                    <a:pt x="191" y="273"/>
                  </a:lnTo>
                  <a:lnTo>
                    <a:pt x="194" y="328"/>
                  </a:lnTo>
                  <a:lnTo>
                    <a:pt x="196" y="383"/>
                  </a:lnTo>
                  <a:lnTo>
                    <a:pt x="197" y="438"/>
                  </a:lnTo>
                  <a:lnTo>
                    <a:pt x="197" y="494"/>
                  </a:lnTo>
                  <a:lnTo>
                    <a:pt x="196" y="550"/>
                  </a:lnTo>
                  <a:lnTo>
                    <a:pt x="194" y="606"/>
                  </a:lnTo>
                  <a:lnTo>
                    <a:pt x="191" y="662"/>
                  </a:lnTo>
                  <a:lnTo>
                    <a:pt x="186" y="717"/>
                  </a:lnTo>
                  <a:lnTo>
                    <a:pt x="181" y="773"/>
                  </a:lnTo>
                  <a:lnTo>
                    <a:pt x="175" y="830"/>
                  </a:lnTo>
                  <a:lnTo>
                    <a:pt x="169" y="885"/>
                  </a:lnTo>
                  <a:lnTo>
                    <a:pt x="162" y="941"/>
                  </a:lnTo>
                  <a:lnTo>
                    <a:pt x="154" y="997"/>
                  </a:lnTo>
                  <a:lnTo>
                    <a:pt x="145" y="1052"/>
                  </a:lnTo>
                  <a:lnTo>
                    <a:pt x="136" y="1108"/>
                  </a:lnTo>
                  <a:lnTo>
                    <a:pt x="117" y="1218"/>
                  </a:lnTo>
                  <a:lnTo>
                    <a:pt x="95" y="1327"/>
                  </a:lnTo>
                  <a:lnTo>
                    <a:pt x="72" y="1436"/>
                  </a:lnTo>
                  <a:lnTo>
                    <a:pt x="49" y="1544"/>
                  </a:lnTo>
                  <a:lnTo>
                    <a:pt x="25" y="1649"/>
                  </a:lnTo>
                  <a:lnTo>
                    <a:pt x="0" y="1753"/>
                  </a:lnTo>
                  <a:lnTo>
                    <a:pt x="21" y="1698"/>
                  </a:lnTo>
                  <a:lnTo>
                    <a:pt x="40" y="1642"/>
                  </a:lnTo>
                  <a:lnTo>
                    <a:pt x="60" y="1588"/>
                  </a:lnTo>
                  <a:lnTo>
                    <a:pt x="77" y="1533"/>
                  </a:lnTo>
                  <a:lnTo>
                    <a:pt x="95" y="1478"/>
                  </a:lnTo>
                  <a:lnTo>
                    <a:pt x="111" y="1423"/>
                  </a:lnTo>
                  <a:lnTo>
                    <a:pt x="127" y="1368"/>
                  </a:lnTo>
                  <a:lnTo>
                    <a:pt x="141" y="1314"/>
                  </a:lnTo>
                  <a:lnTo>
                    <a:pt x="156" y="1259"/>
                  </a:lnTo>
                  <a:lnTo>
                    <a:pt x="169" y="1205"/>
                  </a:lnTo>
                  <a:lnTo>
                    <a:pt x="181" y="1150"/>
                  </a:lnTo>
                  <a:lnTo>
                    <a:pt x="193" y="1095"/>
                  </a:lnTo>
                  <a:lnTo>
                    <a:pt x="203" y="1041"/>
                  </a:lnTo>
                  <a:lnTo>
                    <a:pt x="213" y="987"/>
                  </a:lnTo>
                  <a:lnTo>
                    <a:pt x="221" y="933"/>
                  </a:lnTo>
                  <a:lnTo>
                    <a:pt x="230" y="879"/>
                  </a:lnTo>
                  <a:lnTo>
                    <a:pt x="237" y="826"/>
                  </a:lnTo>
                  <a:lnTo>
                    <a:pt x="243" y="772"/>
                  </a:lnTo>
                  <a:lnTo>
                    <a:pt x="249" y="718"/>
                  </a:lnTo>
                  <a:lnTo>
                    <a:pt x="253" y="665"/>
                  </a:lnTo>
                  <a:lnTo>
                    <a:pt x="257" y="612"/>
                  </a:lnTo>
                  <a:lnTo>
                    <a:pt x="260" y="559"/>
                  </a:lnTo>
                  <a:lnTo>
                    <a:pt x="262" y="506"/>
                  </a:lnTo>
                  <a:lnTo>
                    <a:pt x="264" y="454"/>
                  </a:lnTo>
                  <a:lnTo>
                    <a:pt x="264" y="401"/>
                  </a:lnTo>
                  <a:lnTo>
                    <a:pt x="263" y="349"/>
                  </a:lnTo>
                  <a:lnTo>
                    <a:pt x="262" y="297"/>
                  </a:lnTo>
                  <a:lnTo>
                    <a:pt x="258" y="245"/>
                  </a:lnTo>
                  <a:lnTo>
                    <a:pt x="255" y="193"/>
                  </a:lnTo>
                  <a:lnTo>
                    <a:pt x="251" y="142"/>
                  </a:lnTo>
                  <a:lnTo>
                    <a:pt x="246" y="91"/>
                  </a:lnTo>
                  <a:lnTo>
                    <a:pt x="240" y="40"/>
                  </a:lnTo>
                  <a:close/>
                </a:path>
              </a:pathLst>
            </a:custGeom>
            <a:solidFill>
              <a:srgbClr val="CE41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9" name="Freeform 111"/>
            <p:cNvSpPr>
              <a:spLocks/>
            </p:cNvSpPr>
            <p:nvPr/>
          </p:nvSpPr>
          <p:spPr bwMode="auto">
            <a:xfrm>
              <a:off x="2989" y="1359"/>
              <a:ext cx="61" cy="48"/>
            </a:xfrm>
            <a:custGeom>
              <a:avLst/>
              <a:gdLst/>
              <a:ahLst/>
              <a:cxnLst>
                <a:cxn ang="0">
                  <a:pos x="0" y="377"/>
                </a:cxn>
                <a:cxn ang="0">
                  <a:pos x="10" y="359"/>
                </a:cxn>
                <a:cxn ang="0">
                  <a:pos x="20" y="343"/>
                </a:cxn>
                <a:cxn ang="0">
                  <a:pos x="33" y="328"/>
                </a:cxn>
                <a:cxn ang="0">
                  <a:pos x="45" y="314"/>
                </a:cxn>
                <a:cxn ang="0">
                  <a:pos x="58" y="302"/>
                </a:cxn>
                <a:cxn ang="0">
                  <a:pos x="73" y="289"/>
                </a:cxn>
                <a:cxn ang="0">
                  <a:pos x="88" y="278"/>
                </a:cxn>
                <a:cxn ang="0">
                  <a:pos x="104" y="268"/>
                </a:cxn>
                <a:cxn ang="0">
                  <a:pos x="120" y="257"/>
                </a:cxn>
                <a:cxn ang="0">
                  <a:pos x="136" y="248"/>
                </a:cxn>
                <a:cxn ang="0">
                  <a:pos x="154" y="240"/>
                </a:cxn>
                <a:cxn ang="0">
                  <a:pos x="171" y="232"/>
                </a:cxn>
                <a:cxn ang="0">
                  <a:pos x="207" y="215"/>
                </a:cxn>
                <a:cxn ang="0">
                  <a:pos x="245" y="200"/>
                </a:cxn>
                <a:cxn ang="0">
                  <a:pos x="281" y="183"/>
                </a:cxn>
                <a:cxn ang="0">
                  <a:pos x="317" y="166"/>
                </a:cxn>
                <a:cxn ang="0">
                  <a:pos x="334" y="156"/>
                </a:cxn>
                <a:cxn ang="0">
                  <a:pos x="351" y="147"/>
                </a:cxn>
                <a:cxn ang="0">
                  <a:pos x="368" y="137"/>
                </a:cxn>
                <a:cxn ang="0">
                  <a:pos x="384" y="126"/>
                </a:cxn>
                <a:cxn ang="0">
                  <a:pos x="400" y="114"/>
                </a:cxn>
                <a:cxn ang="0">
                  <a:pos x="415" y="101"/>
                </a:cxn>
                <a:cxn ang="0">
                  <a:pos x="430" y="87"/>
                </a:cxn>
                <a:cxn ang="0">
                  <a:pos x="443" y="72"/>
                </a:cxn>
                <a:cxn ang="0">
                  <a:pos x="455" y="57"/>
                </a:cxn>
                <a:cxn ang="0">
                  <a:pos x="467" y="39"/>
                </a:cxn>
                <a:cxn ang="0">
                  <a:pos x="477" y="19"/>
                </a:cxn>
                <a:cxn ang="0">
                  <a:pos x="487" y="0"/>
                </a:cxn>
                <a:cxn ang="0">
                  <a:pos x="477" y="15"/>
                </a:cxn>
                <a:cxn ang="0">
                  <a:pos x="467" y="29"/>
                </a:cxn>
                <a:cxn ang="0">
                  <a:pos x="455" y="41"/>
                </a:cxn>
                <a:cxn ang="0">
                  <a:pos x="444" y="52"/>
                </a:cxn>
                <a:cxn ang="0">
                  <a:pos x="431" y="63"/>
                </a:cxn>
                <a:cxn ang="0">
                  <a:pos x="417" y="71"/>
                </a:cxn>
                <a:cxn ang="0">
                  <a:pos x="404" y="79"/>
                </a:cxn>
                <a:cxn ang="0">
                  <a:pos x="390" y="85"/>
                </a:cxn>
                <a:cxn ang="0">
                  <a:pos x="360" y="98"/>
                </a:cxn>
                <a:cxn ang="0">
                  <a:pos x="328" y="109"/>
                </a:cxn>
                <a:cxn ang="0">
                  <a:pos x="295" y="118"/>
                </a:cxn>
                <a:cxn ang="0">
                  <a:pos x="262" y="130"/>
                </a:cxn>
                <a:cxn ang="0">
                  <a:pos x="245" y="136"/>
                </a:cxn>
                <a:cxn ang="0">
                  <a:pos x="227" y="142"/>
                </a:cxn>
                <a:cxn ang="0">
                  <a:pos x="210" y="150"/>
                </a:cxn>
                <a:cxn ang="0">
                  <a:pos x="192" y="159"/>
                </a:cxn>
                <a:cxn ang="0">
                  <a:pos x="176" y="168"/>
                </a:cxn>
                <a:cxn ang="0">
                  <a:pos x="158" y="178"/>
                </a:cxn>
                <a:cxn ang="0">
                  <a:pos x="141" y="189"/>
                </a:cxn>
                <a:cxn ang="0">
                  <a:pos x="124" y="203"/>
                </a:cxn>
                <a:cxn ang="0">
                  <a:pos x="108" y="218"/>
                </a:cxn>
                <a:cxn ang="0">
                  <a:pos x="91" y="235"/>
                </a:cxn>
                <a:cxn ang="0">
                  <a:pos x="75" y="252"/>
                </a:cxn>
                <a:cxn ang="0">
                  <a:pos x="59" y="273"/>
                </a:cxn>
                <a:cxn ang="0">
                  <a:pos x="44" y="296"/>
                </a:cxn>
                <a:cxn ang="0">
                  <a:pos x="28" y="320"/>
                </a:cxn>
                <a:cxn ang="0">
                  <a:pos x="14" y="347"/>
                </a:cxn>
                <a:cxn ang="0">
                  <a:pos x="0" y="377"/>
                </a:cxn>
              </a:cxnLst>
              <a:rect l="0" t="0" r="r" b="b"/>
              <a:pathLst>
                <a:path w="487" h="377">
                  <a:moveTo>
                    <a:pt x="0" y="377"/>
                  </a:moveTo>
                  <a:lnTo>
                    <a:pt x="10" y="359"/>
                  </a:lnTo>
                  <a:lnTo>
                    <a:pt x="20" y="343"/>
                  </a:lnTo>
                  <a:lnTo>
                    <a:pt x="33" y="328"/>
                  </a:lnTo>
                  <a:lnTo>
                    <a:pt x="45" y="314"/>
                  </a:lnTo>
                  <a:lnTo>
                    <a:pt x="58" y="302"/>
                  </a:lnTo>
                  <a:lnTo>
                    <a:pt x="73" y="289"/>
                  </a:lnTo>
                  <a:lnTo>
                    <a:pt x="88" y="278"/>
                  </a:lnTo>
                  <a:lnTo>
                    <a:pt x="104" y="268"/>
                  </a:lnTo>
                  <a:lnTo>
                    <a:pt x="120" y="257"/>
                  </a:lnTo>
                  <a:lnTo>
                    <a:pt x="136" y="248"/>
                  </a:lnTo>
                  <a:lnTo>
                    <a:pt x="154" y="240"/>
                  </a:lnTo>
                  <a:lnTo>
                    <a:pt x="171" y="232"/>
                  </a:lnTo>
                  <a:lnTo>
                    <a:pt x="207" y="215"/>
                  </a:lnTo>
                  <a:lnTo>
                    <a:pt x="245" y="200"/>
                  </a:lnTo>
                  <a:lnTo>
                    <a:pt x="281" y="183"/>
                  </a:lnTo>
                  <a:lnTo>
                    <a:pt x="317" y="166"/>
                  </a:lnTo>
                  <a:lnTo>
                    <a:pt x="334" y="156"/>
                  </a:lnTo>
                  <a:lnTo>
                    <a:pt x="351" y="147"/>
                  </a:lnTo>
                  <a:lnTo>
                    <a:pt x="368" y="137"/>
                  </a:lnTo>
                  <a:lnTo>
                    <a:pt x="384" y="126"/>
                  </a:lnTo>
                  <a:lnTo>
                    <a:pt x="400" y="114"/>
                  </a:lnTo>
                  <a:lnTo>
                    <a:pt x="415" y="101"/>
                  </a:lnTo>
                  <a:lnTo>
                    <a:pt x="430" y="87"/>
                  </a:lnTo>
                  <a:lnTo>
                    <a:pt x="443" y="72"/>
                  </a:lnTo>
                  <a:lnTo>
                    <a:pt x="455" y="57"/>
                  </a:lnTo>
                  <a:lnTo>
                    <a:pt x="467" y="39"/>
                  </a:lnTo>
                  <a:lnTo>
                    <a:pt x="477" y="19"/>
                  </a:lnTo>
                  <a:lnTo>
                    <a:pt x="487" y="0"/>
                  </a:lnTo>
                  <a:lnTo>
                    <a:pt x="477" y="15"/>
                  </a:lnTo>
                  <a:lnTo>
                    <a:pt x="467" y="29"/>
                  </a:lnTo>
                  <a:lnTo>
                    <a:pt x="455" y="41"/>
                  </a:lnTo>
                  <a:lnTo>
                    <a:pt x="444" y="52"/>
                  </a:lnTo>
                  <a:lnTo>
                    <a:pt x="431" y="63"/>
                  </a:lnTo>
                  <a:lnTo>
                    <a:pt x="417" y="71"/>
                  </a:lnTo>
                  <a:lnTo>
                    <a:pt x="404" y="79"/>
                  </a:lnTo>
                  <a:lnTo>
                    <a:pt x="390" y="85"/>
                  </a:lnTo>
                  <a:lnTo>
                    <a:pt x="360" y="98"/>
                  </a:lnTo>
                  <a:lnTo>
                    <a:pt x="328" y="109"/>
                  </a:lnTo>
                  <a:lnTo>
                    <a:pt x="295" y="118"/>
                  </a:lnTo>
                  <a:lnTo>
                    <a:pt x="262" y="130"/>
                  </a:lnTo>
                  <a:lnTo>
                    <a:pt x="245" y="136"/>
                  </a:lnTo>
                  <a:lnTo>
                    <a:pt x="227" y="142"/>
                  </a:lnTo>
                  <a:lnTo>
                    <a:pt x="210" y="150"/>
                  </a:lnTo>
                  <a:lnTo>
                    <a:pt x="192" y="159"/>
                  </a:lnTo>
                  <a:lnTo>
                    <a:pt x="176" y="168"/>
                  </a:lnTo>
                  <a:lnTo>
                    <a:pt x="158" y="178"/>
                  </a:lnTo>
                  <a:lnTo>
                    <a:pt x="141" y="189"/>
                  </a:lnTo>
                  <a:lnTo>
                    <a:pt x="124" y="203"/>
                  </a:lnTo>
                  <a:lnTo>
                    <a:pt x="108" y="218"/>
                  </a:lnTo>
                  <a:lnTo>
                    <a:pt x="91" y="235"/>
                  </a:lnTo>
                  <a:lnTo>
                    <a:pt x="75" y="252"/>
                  </a:lnTo>
                  <a:lnTo>
                    <a:pt x="59" y="273"/>
                  </a:lnTo>
                  <a:lnTo>
                    <a:pt x="44" y="296"/>
                  </a:lnTo>
                  <a:lnTo>
                    <a:pt x="28" y="320"/>
                  </a:lnTo>
                  <a:lnTo>
                    <a:pt x="14" y="34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rgbClr val="EAD8E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0" name="Freeform 112"/>
            <p:cNvSpPr>
              <a:spLocks/>
            </p:cNvSpPr>
            <p:nvPr/>
          </p:nvSpPr>
          <p:spPr bwMode="auto">
            <a:xfrm>
              <a:off x="2975" y="1023"/>
              <a:ext cx="332" cy="316"/>
            </a:xfrm>
            <a:custGeom>
              <a:avLst/>
              <a:gdLst/>
              <a:ahLst/>
              <a:cxnLst>
                <a:cxn ang="0">
                  <a:pos x="2318" y="670"/>
                </a:cxn>
                <a:cxn ang="0">
                  <a:pos x="2204" y="601"/>
                </a:cxn>
                <a:cxn ang="0">
                  <a:pos x="1966" y="492"/>
                </a:cxn>
                <a:cxn ang="0">
                  <a:pos x="1685" y="374"/>
                </a:cxn>
                <a:cxn ang="0">
                  <a:pos x="1530" y="299"/>
                </a:cxn>
                <a:cxn ang="0">
                  <a:pos x="1433" y="234"/>
                </a:cxn>
                <a:cxn ang="0">
                  <a:pos x="1314" y="143"/>
                </a:cxn>
                <a:cxn ang="0">
                  <a:pos x="1168" y="65"/>
                </a:cxn>
                <a:cxn ang="0">
                  <a:pos x="1007" y="18"/>
                </a:cxn>
                <a:cxn ang="0">
                  <a:pos x="834" y="0"/>
                </a:cxn>
                <a:cxn ang="0">
                  <a:pos x="650" y="16"/>
                </a:cxn>
                <a:cxn ang="0">
                  <a:pos x="458" y="64"/>
                </a:cxn>
                <a:cxn ang="0">
                  <a:pos x="261" y="150"/>
                </a:cxn>
                <a:cxn ang="0">
                  <a:pos x="60" y="271"/>
                </a:cxn>
                <a:cxn ang="0">
                  <a:pos x="7" y="366"/>
                </a:cxn>
                <a:cxn ang="0">
                  <a:pos x="0" y="572"/>
                </a:cxn>
                <a:cxn ang="0">
                  <a:pos x="9" y="797"/>
                </a:cxn>
                <a:cxn ang="0">
                  <a:pos x="27" y="915"/>
                </a:cxn>
                <a:cxn ang="0">
                  <a:pos x="58" y="1010"/>
                </a:cxn>
                <a:cxn ang="0">
                  <a:pos x="100" y="1066"/>
                </a:cxn>
                <a:cxn ang="0">
                  <a:pos x="134" y="1110"/>
                </a:cxn>
                <a:cxn ang="0">
                  <a:pos x="154" y="1215"/>
                </a:cxn>
                <a:cxn ang="0">
                  <a:pos x="191" y="1309"/>
                </a:cxn>
                <a:cxn ang="0">
                  <a:pos x="241" y="1393"/>
                </a:cxn>
                <a:cxn ang="0">
                  <a:pos x="320" y="1489"/>
                </a:cxn>
                <a:cxn ang="0">
                  <a:pos x="458" y="1635"/>
                </a:cxn>
                <a:cxn ang="0">
                  <a:pos x="572" y="1766"/>
                </a:cxn>
                <a:cxn ang="0">
                  <a:pos x="613" y="1836"/>
                </a:cxn>
                <a:cxn ang="0">
                  <a:pos x="646" y="1927"/>
                </a:cxn>
                <a:cxn ang="0">
                  <a:pos x="676" y="2087"/>
                </a:cxn>
                <a:cxn ang="0">
                  <a:pos x="699" y="2207"/>
                </a:cxn>
                <a:cxn ang="0">
                  <a:pos x="729" y="2297"/>
                </a:cxn>
                <a:cxn ang="0">
                  <a:pos x="779" y="2381"/>
                </a:cxn>
                <a:cxn ang="0">
                  <a:pos x="871" y="2471"/>
                </a:cxn>
                <a:cxn ang="0">
                  <a:pos x="969" y="2522"/>
                </a:cxn>
                <a:cxn ang="0">
                  <a:pos x="1062" y="2530"/>
                </a:cxn>
                <a:cxn ang="0">
                  <a:pos x="1153" y="2504"/>
                </a:cxn>
                <a:cxn ang="0">
                  <a:pos x="1243" y="2453"/>
                </a:cxn>
                <a:cxn ang="0">
                  <a:pos x="1333" y="2385"/>
                </a:cxn>
                <a:cxn ang="0">
                  <a:pos x="1493" y="2248"/>
                </a:cxn>
                <a:cxn ang="0">
                  <a:pos x="1617" y="2153"/>
                </a:cxn>
                <a:cxn ang="0">
                  <a:pos x="1817" y="2026"/>
                </a:cxn>
                <a:cxn ang="0">
                  <a:pos x="2064" y="1881"/>
                </a:cxn>
                <a:cxn ang="0">
                  <a:pos x="2274" y="1743"/>
                </a:cxn>
                <a:cxn ang="0">
                  <a:pos x="2384" y="1655"/>
                </a:cxn>
                <a:cxn ang="0">
                  <a:pos x="2489" y="1551"/>
                </a:cxn>
                <a:cxn ang="0">
                  <a:pos x="2585" y="1422"/>
                </a:cxn>
                <a:cxn ang="0">
                  <a:pos x="2638" y="1301"/>
                </a:cxn>
                <a:cxn ang="0">
                  <a:pos x="2655" y="1189"/>
                </a:cxn>
                <a:cxn ang="0">
                  <a:pos x="2639" y="1083"/>
                </a:cxn>
                <a:cxn ang="0">
                  <a:pos x="2598" y="983"/>
                </a:cxn>
                <a:cxn ang="0">
                  <a:pos x="2534" y="886"/>
                </a:cxn>
                <a:cxn ang="0">
                  <a:pos x="2432" y="771"/>
                </a:cxn>
              </a:cxnLst>
              <a:rect l="0" t="0" r="r" b="b"/>
              <a:pathLst>
                <a:path w="2655" h="2531">
                  <a:moveTo>
                    <a:pt x="2387" y="726"/>
                  </a:moveTo>
                  <a:lnTo>
                    <a:pt x="2366" y="706"/>
                  </a:lnTo>
                  <a:lnTo>
                    <a:pt x="2343" y="687"/>
                  </a:lnTo>
                  <a:lnTo>
                    <a:pt x="2318" y="670"/>
                  </a:lnTo>
                  <a:lnTo>
                    <a:pt x="2292" y="651"/>
                  </a:lnTo>
                  <a:lnTo>
                    <a:pt x="2264" y="635"/>
                  </a:lnTo>
                  <a:lnTo>
                    <a:pt x="2235" y="617"/>
                  </a:lnTo>
                  <a:lnTo>
                    <a:pt x="2204" y="601"/>
                  </a:lnTo>
                  <a:lnTo>
                    <a:pt x="2172" y="584"/>
                  </a:lnTo>
                  <a:lnTo>
                    <a:pt x="2106" y="553"/>
                  </a:lnTo>
                  <a:lnTo>
                    <a:pt x="2037" y="522"/>
                  </a:lnTo>
                  <a:lnTo>
                    <a:pt x="1966" y="492"/>
                  </a:lnTo>
                  <a:lnTo>
                    <a:pt x="1895" y="462"/>
                  </a:lnTo>
                  <a:lnTo>
                    <a:pt x="1823" y="433"/>
                  </a:lnTo>
                  <a:lnTo>
                    <a:pt x="1754" y="403"/>
                  </a:lnTo>
                  <a:lnTo>
                    <a:pt x="1685" y="374"/>
                  </a:lnTo>
                  <a:lnTo>
                    <a:pt x="1620" y="344"/>
                  </a:lnTo>
                  <a:lnTo>
                    <a:pt x="1589" y="329"/>
                  </a:lnTo>
                  <a:lnTo>
                    <a:pt x="1559" y="315"/>
                  </a:lnTo>
                  <a:lnTo>
                    <a:pt x="1530" y="299"/>
                  </a:lnTo>
                  <a:lnTo>
                    <a:pt x="1504" y="283"/>
                  </a:lnTo>
                  <a:lnTo>
                    <a:pt x="1478" y="267"/>
                  </a:lnTo>
                  <a:lnTo>
                    <a:pt x="1454" y="251"/>
                  </a:lnTo>
                  <a:lnTo>
                    <a:pt x="1433" y="234"/>
                  </a:lnTo>
                  <a:lnTo>
                    <a:pt x="1412" y="218"/>
                  </a:lnTo>
                  <a:lnTo>
                    <a:pt x="1381" y="191"/>
                  </a:lnTo>
                  <a:lnTo>
                    <a:pt x="1348" y="166"/>
                  </a:lnTo>
                  <a:lnTo>
                    <a:pt x="1314" y="143"/>
                  </a:lnTo>
                  <a:lnTo>
                    <a:pt x="1279" y="120"/>
                  </a:lnTo>
                  <a:lnTo>
                    <a:pt x="1243" y="100"/>
                  </a:lnTo>
                  <a:lnTo>
                    <a:pt x="1206" y="82"/>
                  </a:lnTo>
                  <a:lnTo>
                    <a:pt x="1168" y="65"/>
                  </a:lnTo>
                  <a:lnTo>
                    <a:pt x="1129" y="51"/>
                  </a:lnTo>
                  <a:lnTo>
                    <a:pt x="1089" y="38"/>
                  </a:lnTo>
                  <a:lnTo>
                    <a:pt x="1049" y="27"/>
                  </a:lnTo>
                  <a:lnTo>
                    <a:pt x="1007" y="18"/>
                  </a:lnTo>
                  <a:lnTo>
                    <a:pt x="965" y="11"/>
                  </a:lnTo>
                  <a:lnTo>
                    <a:pt x="921" y="6"/>
                  </a:lnTo>
                  <a:lnTo>
                    <a:pt x="878" y="1"/>
                  </a:lnTo>
                  <a:lnTo>
                    <a:pt x="834" y="0"/>
                  </a:lnTo>
                  <a:lnTo>
                    <a:pt x="789" y="1"/>
                  </a:lnTo>
                  <a:lnTo>
                    <a:pt x="742" y="4"/>
                  </a:lnTo>
                  <a:lnTo>
                    <a:pt x="697" y="9"/>
                  </a:lnTo>
                  <a:lnTo>
                    <a:pt x="650" y="16"/>
                  </a:lnTo>
                  <a:lnTo>
                    <a:pt x="602" y="25"/>
                  </a:lnTo>
                  <a:lnTo>
                    <a:pt x="555" y="35"/>
                  </a:lnTo>
                  <a:lnTo>
                    <a:pt x="507" y="49"/>
                  </a:lnTo>
                  <a:lnTo>
                    <a:pt x="458" y="64"/>
                  </a:lnTo>
                  <a:lnTo>
                    <a:pt x="409" y="83"/>
                  </a:lnTo>
                  <a:lnTo>
                    <a:pt x="361" y="102"/>
                  </a:lnTo>
                  <a:lnTo>
                    <a:pt x="310" y="125"/>
                  </a:lnTo>
                  <a:lnTo>
                    <a:pt x="261" y="150"/>
                  </a:lnTo>
                  <a:lnTo>
                    <a:pt x="212" y="177"/>
                  </a:lnTo>
                  <a:lnTo>
                    <a:pt x="161" y="205"/>
                  </a:lnTo>
                  <a:lnTo>
                    <a:pt x="111" y="237"/>
                  </a:lnTo>
                  <a:lnTo>
                    <a:pt x="60" y="271"/>
                  </a:lnTo>
                  <a:lnTo>
                    <a:pt x="11" y="308"/>
                  </a:lnTo>
                  <a:lnTo>
                    <a:pt x="10" y="315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4" y="407"/>
                  </a:lnTo>
                  <a:lnTo>
                    <a:pt x="2" y="457"/>
                  </a:lnTo>
                  <a:lnTo>
                    <a:pt x="1" y="512"/>
                  </a:lnTo>
                  <a:lnTo>
                    <a:pt x="0" y="572"/>
                  </a:lnTo>
                  <a:lnTo>
                    <a:pt x="1" y="635"/>
                  </a:lnTo>
                  <a:lnTo>
                    <a:pt x="3" y="700"/>
                  </a:lnTo>
                  <a:lnTo>
                    <a:pt x="7" y="765"/>
                  </a:lnTo>
                  <a:lnTo>
                    <a:pt x="9" y="797"/>
                  </a:lnTo>
                  <a:lnTo>
                    <a:pt x="13" y="828"/>
                  </a:lnTo>
                  <a:lnTo>
                    <a:pt x="17" y="858"/>
                  </a:lnTo>
                  <a:lnTo>
                    <a:pt x="22" y="887"/>
                  </a:lnTo>
                  <a:lnTo>
                    <a:pt x="27" y="915"/>
                  </a:lnTo>
                  <a:lnTo>
                    <a:pt x="34" y="942"/>
                  </a:lnTo>
                  <a:lnTo>
                    <a:pt x="41" y="967"/>
                  </a:lnTo>
                  <a:lnTo>
                    <a:pt x="49" y="989"/>
                  </a:lnTo>
                  <a:lnTo>
                    <a:pt x="58" y="1010"/>
                  </a:lnTo>
                  <a:lnTo>
                    <a:pt x="69" y="1028"/>
                  </a:lnTo>
                  <a:lnTo>
                    <a:pt x="79" y="1045"/>
                  </a:lnTo>
                  <a:lnTo>
                    <a:pt x="91" y="1058"/>
                  </a:lnTo>
                  <a:lnTo>
                    <a:pt x="100" y="1066"/>
                  </a:lnTo>
                  <a:lnTo>
                    <a:pt x="111" y="1073"/>
                  </a:lnTo>
                  <a:lnTo>
                    <a:pt x="121" y="1078"/>
                  </a:lnTo>
                  <a:lnTo>
                    <a:pt x="132" y="1081"/>
                  </a:lnTo>
                  <a:lnTo>
                    <a:pt x="134" y="1110"/>
                  </a:lnTo>
                  <a:lnTo>
                    <a:pt x="137" y="1137"/>
                  </a:lnTo>
                  <a:lnTo>
                    <a:pt x="142" y="1163"/>
                  </a:lnTo>
                  <a:lnTo>
                    <a:pt x="147" y="1190"/>
                  </a:lnTo>
                  <a:lnTo>
                    <a:pt x="154" y="1215"/>
                  </a:lnTo>
                  <a:lnTo>
                    <a:pt x="161" y="1240"/>
                  </a:lnTo>
                  <a:lnTo>
                    <a:pt x="170" y="1263"/>
                  </a:lnTo>
                  <a:lnTo>
                    <a:pt x="180" y="1286"/>
                  </a:lnTo>
                  <a:lnTo>
                    <a:pt x="191" y="1309"/>
                  </a:lnTo>
                  <a:lnTo>
                    <a:pt x="202" y="1330"/>
                  </a:lnTo>
                  <a:lnTo>
                    <a:pt x="215" y="1352"/>
                  </a:lnTo>
                  <a:lnTo>
                    <a:pt x="228" y="1372"/>
                  </a:lnTo>
                  <a:lnTo>
                    <a:pt x="241" y="1393"/>
                  </a:lnTo>
                  <a:lnTo>
                    <a:pt x="257" y="1413"/>
                  </a:lnTo>
                  <a:lnTo>
                    <a:pt x="271" y="1432"/>
                  </a:lnTo>
                  <a:lnTo>
                    <a:pt x="287" y="1451"/>
                  </a:lnTo>
                  <a:lnTo>
                    <a:pt x="320" y="1489"/>
                  </a:lnTo>
                  <a:lnTo>
                    <a:pt x="353" y="1526"/>
                  </a:lnTo>
                  <a:lnTo>
                    <a:pt x="388" y="1562"/>
                  </a:lnTo>
                  <a:lnTo>
                    <a:pt x="423" y="1598"/>
                  </a:lnTo>
                  <a:lnTo>
                    <a:pt x="458" y="1635"/>
                  </a:lnTo>
                  <a:lnTo>
                    <a:pt x="493" y="1672"/>
                  </a:lnTo>
                  <a:lnTo>
                    <a:pt x="527" y="1710"/>
                  </a:lnTo>
                  <a:lnTo>
                    <a:pt x="559" y="1749"/>
                  </a:lnTo>
                  <a:lnTo>
                    <a:pt x="572" y="1766"/>
                  </a:lnTo>
                  <a:lnTo>
                    <a:pt x="584" y="1783"/>
                  </a:lnTo>
                  <a:lnTo>
                    <a:pt x="594" y="1801"/>
                  </a:lnTo>
                  <a:lnTo>
                    <a:pt x="603" y="1817"/>
                  </a:lnTo>
                  <a:lnTo>
                    <a:pt x="613" y="1836"/>
                  </a:lnTo>
                  <a:lnTo>
                    <a:pt x="620" y="1853"/>
                  </a:lnTo>
                  <a:lnTo>
                    <a:pt x="627" y="1872"/>
                  </a:lnTo>
                  <a:lnTo>
                    <a:pt x="634" y="1889"/>
                  </a:lnTo>
                  <a:lnTo>
                    <a:pt x="646" y="1927"/>
                  </a:lnTo>
                  <a:lnTo>
                    <a:pt x="655" y="1964"/>
                  </a:lnTo>
                  <a:lnTo>
                    <a:pt x="662" y="2001"/>
                  </a:lnTo>
                  <a:lnTo>
                    <a:pt x="669" y="2039"/>
                  </a:lnTo>
                  <a:lnTo>
                    <a:pt x="676" y="2087"/>
                  </a:lnTo>
                  <a:lnTo>
                    <a:pt x="685" y="2136"/>
                  </a:lnTo>
                  <a:lnTo>
                    <a:pt x="689" y="2159"/>
                  </a:lnTo>
                  <a:lnTo>
                    <a:pt x="694" y="2183"/>
                  </a:lnTo>
                  <a:lnTo>
                    <a:pt x="699" y="2207"/>
                  </a:lnTo>
                  <a:lnTo>
                    <a:pt x="705" y="2229"/>
                  </a:lnTo>
                  <a:lnTo>
                    <a:pt x="712" y="2252"/>
                  </a:lnTo>
                  <a:lnTo>
                    <a:pt x="721" y="2275"/>
                  </a:lnTo>
                  <a:lnTo>
                    <a:pt x="729" y="2297"/>
                  </a:lnTo>
                  <a:lnTo>
                    <a:pt x="739" y="2319"/>
                  </a:lnTo>
                  <a:lnTo>
                    <a:pt x="751" y="2341"/>
                  </a:lnTo>
                  <a:lnTo>
                    <a:pt x="764" y="2361"/>
                  </a:lnTo>
                  <a:lnTo>
                    <a:pt x="779" y="2381"/>
                  </a:lnTo>
                  <a:lnTo>
                    <a:pt x="796" y="2401"/>
                  </a:lnTo>
                  <a:lnTo>
                    <a:pt x="822" y="2428"/>
                  </a:lnTo>
                  <a:lnTo>
                    <a:pt x="846" y="2451"/>
                  </a:lnTo>
                  <a:lnTo>
                    <a:pt x="871" y="2471"/>
                  </a:lnTo>
                  <a:lnTo>
                    <a:pt x="896" y="2488"/>
                  </a:lnTo>
                  <a:lnTo>
                    <a:pt x="920" y="2502"/>
                  </a:lnTo>
                  <a:lnTo>
                    <a:pt x="944" y="2514"/>
                  </a:lnTo>
                  <a:lnTo>
                    <a:pt x="969" y="2522"/>
                  </a:lnTo>
                  <a:lnTo>
                    <a:pt x="992" y="2527"/>
                  </a:lnTo>
                  <a:lnTo>
                    <a:pt x="1015" y="2530"/>
                  </a:lnTo>
                  <a:lnTo>
                    <a:pt x="1039" y="2531"/>
                  </a:lnTo>
                  <a:lnTo>
                    <a:pt x="1062" y="2530"/>
                  </a:lnTo>
                  <a:lnTo>
                    <a:pt x="1085" y="2526"/>
                  </a:lnTo>
                  <a:lnTo>
                    <a:pt x="1108" y="2521"/>
                  </a:lnTo>
                  <a:lnTo>
                    <a:pt x="1130" y="2514"/>
                  </a:lnTo>
                  <a:lnTo>
                    <a:pt x="1153" y="2504"/>
                  </a:lnTo>
                  <a:lnTo>
                    <a:pt x="1175" y="2494"/>
                  </a:lnTo>
                  <a:lnTo>
                    <a:pt x="1198" y="2482"/>
                  </a:lnTo>
                  <a:lnTo>
                    <a:pt x="1221" y="2468"/>
                  </a:lnTo>
                  <a:lnTo>
                    <a:pt x="1243" y="2453"/>
                  </a:lnTo>
                  <a:lnTo>
                    <a:pt x="1266" y="2437"/>
                  </a:lnTo>
                  <a:lnTo>
                    <a:pt x="1289" y="2421"/>
                  </a:lnTo>
                  <a:lnTo>
                    <a:pt x="1310" y="2403"/>
                  </a:lnTo>
                  <a:lnTo>
                    <a:pt x="1333" y="2385"/>
                  </a:lnTo>
                  <a:lnTo>
                    <a:pt x="1355" y="2365"/>
                  </a:lnTo>
                  <a:lnTo>
                    <a:pt x="1401" y="2327"/>
                  </a:lnTo>
                  <a:lnTo>
                    <a:pt x="1447" y="2287"/>
                  </a:lnTo>
                  <a:lnTo>
                    <a:pt x="1493" y="2248"/>
                  </a:lnTo>
                  <a:lnTo>
                    <a:pt x="1540" y="2210"/>
                  </a:lnTo>
                  <a:lnTo>
                    <a:pt x="1564" y="2191"/>
                  </a:lnTo>
                  <a:lnTo>
                    <a:pt x="1590" y="2172"/>
                  </a:lnTo>
                  <a:lnTo>
                    <a:pt x="1617" y="2153"/>
                  </a:lnTo>
                  <a:lnTo>
                    <a:pt x="1643" y="2135"/>
                  </a:lnTo>
                  <a:lnTo>
                    <a:pt x="1700" y="2099"/>
                  </a:lnTo>
                  <a:lnTo>
                    <a:pt x="1758" y="2062"/>
                  </a:lnTo>
                  <a:lnTo>
                    <a:pt x="1817" y="2026"/>
                  </a:lnTo>
                  <a:lnTo>
                    <a:pt x="1879" y="1991"/>
                  </a:lnTo>
                  <a:lnTo>
                    <a:pt x="1941" y="1955"/>
                  </a:lnTo>
                  <a:lnTo>
                    <a:pt x="2002" y="1918"/>
                  </a:lnTo>
                  <a:lnTo>
                    <a:pt x="2064" y="1881"/>
                  </a:lnTo>
                  <a:lnTo>
                    <a:pt x="2126" y="1843"/>
                  </a:lnTo>
                  <a:lnTo>
                    <a:pt x="2187" y="1804"/>
                  </a:lnTo>
                  <a:lnTo>
                    <a:pt x="2245" y="1764"/>
                  </a:lnTo>
                  <a:lnTo>
                    <a:pt x="2274" y="1743"/>
                  </a:lnTo>
                  <a:lnTo>
                    <a:pt x="2303" y="1722"/>
                  </a:lnTo>
                  <a:lnTo>
                    <a:pt x="2331" y="1700"/>
                  </a:lnTo>
                  <a:lnTo>
                    <a:pt x="2357" y="1677"/>
                  </a:lnTo>
                  <a:lnTo>
                    <a:pt x="2384" y="1655"/>
                  </a:lnTo>
                  <a:lnTo>
                    <a:pt x="2410" y="1632"/>
                  </a:lnTo>
                  <a:lnTo>
                    <a:pt x="2435" y="1608"/>
                  </a:lnTo>
                  <a:lnTo>
                    <a:pt x="2458" y="1584"/>
                  </a:lnTo>
                  <a:lnTo>
                    <a:pt x="2489" y="1551"/>
                  </a:lnTo>
                  <a:lnTo>
                    <a:pt x="2517" y="1518"/>
                  </a:lnTo>
                  <a:lnTo>
                    <a:pt x="2543" y="1485"/>
                  </a:lnTo>
                  <a:lnTo>
                    <a:pt x="2565" y="1453"/>
                  </a:lnTo>
                  <a:lnTo>
                    <a:pt x="2585" y="1422"/>
                  </a:lnTo>
                  <a:lnTo>
                    <a:pt x="2601" y="1391"/>
                  </a:lnTo>
                  <a:lnTo>
                    <a:pt x="2617" y="1361"/>
                  </a:lnTo>
                  <a:lnTo>
                    <a:pt x="2628" y="1331"/>
                  </a:lnTo>
                  <a:lnTo>
                    <a:pt x="2638" y="1301"/>
                  </a:lnTo>
                  <a:lnTo>
                    <a:pt x="2645" y="1272"/>
                  </a:lnTo>
                  <a:lnTo>
                    <a:pt x="2651" y="1245"/>
                  </a:lnTo>
                  <a:lnTo>
                    <a:pt x="2654" y="1217"/>
                  </a:lnTo>
                  <a:lnTo>
                    <a:pt x="2655" y="1189"/>
                  </a:lnTo>
                  <a:lnTo>
                    <a:pt x="2654" y="1162"/>
                  </a:lnTo>
                  <a:lnTo>
                    <a:pt x="2651" y="1135"/>
                  </a:lnTo>
                  <a:lnTo>
                    <a:pt x="2646" y="1109"/>
                  </a:lnTo>
                  <a:lnTo>
                    <a:pt x="2639" y="1083"/>
                  </a:lnTo>
                  <a:lnTo>
                    <a:pt x="2631" y="1057"/>
                  </a:lnTo>
                  <a:lnTo>
                    <a:pt x="2622" y="1032"/>
                  </a:lnTo>
                  <a:lnTo>
                    <a:pt x="2610" y="1007"/>
                  </a:lnTo>
                  <a:lnTo>
                    <a:pt x="2598" y="983"/>
                  </a:lnTo>
                  <a:lnTo>
                    <a:pt x="2584" y="958"/>
                  </a:lnTo>
                  <a:lnTo>
                    <a:pt x="2568" y="934"/>
                  </a:lnTo>
                  <a:lnTo>
                    <a:pt x="2552" y="910"/>
                  </a:lnTo>
                  <a:lnTo>
                    <a:pt x="2534" y="886"/>
                  </a:lnTo>
                  <a:lnTo>
                    <a:pt x="2516" y="863"/>
                  </a:lnTo>
                  <a:lnTo>
                    <a:pt x="2496" y="840"/>
                  </a:lnTo>
                  <a:lnTo>
                    <a:pt x="2476" y="816"/>
                  </a:lnTo>
                  <a:lnTo>
                    <a:pt x="2432" y="771"/>
                  </a:lnTo>
                  <a:lnTo>
                    <a:pt x="2387" y="726"/>
                  </a:lnTo>
                  <a:close/>
                </a:path>
              </a:pathLst>
            </a:custGeom>
            <a:solidFill>
              <a:srgbClr val="E265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1" name="Freeform 113"/>
            <p:cNvSpPr>
              <a:spLocks/>
            </p:cNvSpPr>
            <p:nvPr/>
          </p:nvSpPr>
          <p:spPr bwMode="auto">
            <a:xfrm>
              <a:off x="2665" y="1117"/>
              <a:ext cx="282" cy="263"/>
            </a:xfrm>
            <a:custGeom>
              <a:avLst/>
              <a:gdLst/>
              <a:ahLst/>
              <a:cxnLst>
                <a:cxn ang="0">
                  <a:pos x="1810" y="19"/>
                </a:cxn>
                <a:cxn ang="0">
                  <a:pos x="1654" y="60"/>
                </a:cxn>
                <a:cxn ang="0">
                  <a:pos x="1500" y="110"/>
                </a:cxn>
                <a:cxn ang="0">
                  <a:pos x="1349" y="165"/>
                </a:cxn>
                <a:cxn ang="0">
                  <a:pos x="1201" y="228"/>
                </a:cxn>
                <a:cxn ang="0">
                  <a:pos x="1056" y="298"/>
                </a:cxn>
                <a:cxn ang="0">
                  <a:pos x="917" y="377"/>
                </a:cxn>
                <a:cxn ang="0">
                  <a:pos x="783" y="464"/>
                </a:cxn>
                <a:cxn ang="0">
                  <a:pos x="656" y="559"/>
                </a:cxn>
                <a:cxn ang="0">
                  <a:pos x="536" y="663"/>
                </a:cxn>
                <a:cxn ang="0">
                  <a:pos x="425" y="776"/>
                </a:cxn>
                <a:cxn ang="0">
                  <a:pos x="323" y="899"/>
                </a:cxn>
                <a:cxn ang="0">
                  <a:pos x="231" y="1031"/>
                </a:cxn>
                <a:cxn ang="0">
                  <a:pos x="149" y="1174"/>
                </a:cxn>
                <a:cxn ang="0">
                  <a:pos x="81" y="1326"/>
                </a:cxn>
                <a:cxn ang="0">
                  <a:pos x="24" y="1489"/>
                </a:cxn>
                <a:cxn ang="0">
                  <a:pos x="20" y="1547"/>
                </a:cxn>
                <a:cxn ang="0">
                  <a:pos x="62" y="1503"/>
                </a:cxn>
                <a:cxn ang="0">
                  <a:pos x="105" y="1469"/>
                </a:cxn>
                <a:cxn ang="0">
                  <a:pos x="149" y="1444"/>
                </a:cxn>
                <a:cxn ang="0">
                  <a:pos x="195" y="1426"/>
                </a:cxn>
                <a:cxn ang="0">
                  <a:pos x="241" y="1414"/>
                </a:cxn>
                <a:cxn ang="0">
                  <a:pos x="287" y="1406"/>
                </a:cxn>
                <a:cxn ang="0">
                  <a:pos x="335" y="1402"/>
                </a:cxn>
                <a:cxn ang="0">
                  <a:pos x="404" y="1399"/>
                </a:cxn>
                <a:cxn ang="0">
                  <a:pos x="473" y="1395"/>
                </a:cxn>
                <a:cxn ang="0">
                  <a:pos x="517" y="1390"/>
                </a:cxn>
                <a:cxn ang="0">
                  <a:pos x="560" y="1382"/>
                </a:cxn>
                <a:cxn ang="0">
                  <a:pos x="601" y="1367"/>
                </a:cxn>
                <a:cxn ang="0">
                  <a:pos x="640" y="1347"/>
                </a:cxn>
                <a:cxn ang="0">
                  <a:pos x="678" y="1318"/>
                </a:cxn>
                <a:cxn ang="0">
                  <a:pos x="693" y="1325"/>
                </a:cxn>
                <a:cxn ang="0">
                  <a:pos x="691" y="1373"/>
                </a:cxn>
                <a:cxn ang="0">
                  <a:pos x="695" y="1421"/>
                </a:cxn>
                <a:cxn ang="0">
                  <a:pos x="703" y="1467"/>
                </a:cxn>
                <a:cxn ang="0">
                  <a:pos x="716" y="1512"/>
                </a:cxn>
                <a:cxn ang="0">
                  <a:pos x="733" y="1558"/>
                </a:cxn>
                <a:cxn ang="0">
                  <a:pos x="761" y="1627"/>
                </a:cxn>
                <a:cxn ang="0">
                  <a:pos x="801" y="1720"/>
                </a:cxn>
                <a:cxn ang="0">
                  <a:pos x="827" y="1794"/>
                </a:cxn>
                <a:cxn ang="0">
                  <a:pos x="842" y="1845"/>
                </a:cxn>
                <a:cxn ang="0">
                  <a:pos x="852" y="1898"/>
                </a:cxn>
                <a:cxn ang="0">
                  <a:pos x="858" y="1953"/>
                </a:cxn>
                <a:cxn ang="0">
                  <a:pos x="859" y="2011"/>
                </a:cxn>
                <a:cxn ang="0">
                  <a:pos x="853" y="2073"/>
                </a:cxn>
                <a:cxn ang="0">
                  <a:pos x="858" y="2103"/>
                </a:cxn>
                <a:cxn ang="0">
                  <a:pos x="886" y="2076"/>
                </a:cxn>
                <a:cxn ang="0">
                  <a:pos x="922" y="2022"/>
                </a:cxn>
                <a:cxn ang="0">
                  <a:pos x="966" y="1944"/>
                </a:cxn>
                <a:cxn ang="0">
                  <a:pos x="1049" y="1787"/>
                </a:cxn>
                <a:cxn ang="0">
                  <a:pos x="1150" y="1593"/>
                </a:cxn>
                <a:cxn ang="0">
                  <a:pos x="1229" y="1446"/>
                </a:cxn>
                <a:cxn ang="0">
                  <a:pos x="1316" y="1290"/>
                </a:cxn>
                <a:cxn ang="0">
                  <a:pos x="1412" y="1127"/>
                </a:cxn>
                <a:cxn ang="0">
                  <a:pos x="1517" y="960"/>
                </a:cxn>
                <a:cxn ang="0">
                  <a:pos x="1630" y="791"/>
                </a:cxn>
                <a:cxn ang="0">
                  <a:pos x="1752" y="626"/>
                </a:cxn>
                <a:cxn ang="0">
                  <a:pos x="1884" y="464"/>
                </a:cxn>
                <a:cxn ang="0">
                  <a:pos x="2025" y="310"/>
                </a:cxn>
                <a:cxn ang="0">
                  <a:pos x="2175" y="166"/>
                </a:cxn>
                <a:cxn ang="0">
                  <a:pos x="1888" y="0"/>
                </a:cxn>
              </a:cxnLst>
              <a:rect l="0" t="0" r="r" b="b"/>
              <a:pathLst>
                <a:path w="2254" h="2105">
                  <a:moveTo>
                    <a:pt x="1888" y="0"/>
                  </a:moveTo>
                  <a:lnTo>
                    <a:pt x="1810" y="19"/>
                  </a:lnTo>
                  <a:lnTo>
                    <a:pt x="1733" y="38"/>
                  </a:lnTo>
                  <a:lnTo>
                    <a:pt x="1654" y="60"/>
                  </a:lnTo>
                  <a:lnTo>
                    <a:pt x="1577" y="84"/>
                  </a:lnTo>
                  <a:lnTo>
                    <a:pt x="1500" y="110"/>
                  </a:lnTo>
                  <a:lnTo>
                    <a:pt x="1424" y="136"/>
                  </a:lnTo>
                  <a:lnTo>
                    <a:pt x="1349" y="165"/>
                  </a:lnTo>
                  <a:lnTo>
                    <a:pt x="1274" y="195"/>
                  </a:lnTo>
                  <a:lnTo>
                    <a:pt x="1201" y="228"/>
                  </a:lnTo>
                  <a:lnTo>
                    <a:pt x="1128" y="262"/>
                  </a:lnTo>
                  <a:lnTo>
                    <a:pt x="1056" y="298"/>
                  </a:lnTo>
                  <a:lnTo>
                    <a:pt x="986" y="336"/>
                  </a:lnTo>
                  <a:lnTo>
                    <a:pt x="917" y="377"/>
                  </a:lnTo>
                  <a:lnTo>
                    <a:pt x="849" y="420"/>
                  </a:lnTo>
                  <a:lnTo>
                    <a:pt x="783" y="464"/>
                  </a:lnTo>
                  <a:lnTo>
                    <a:pt x="718" y="510"/>
                  </a:lnTo>
                  <a:lnTo>
                    <a:pt x="656" y="559"/>
                  </a:lnTo>
                  <a:lnTo>
                    <a:pt x="595" y="610"/>
                  </a:lnTo>
                  <a:lnTo>
                    <a:pt x="536" y="663"/>
                  </a:lnTo>
                  <a:lnTo>
                    <a:pt x="480" y="718"/>
                  </a:lnTo>
                  <a:lnTo>
                    <a:pt x="425" y="776"/>
                  </a:lnTo>
                  <a:lnTo>
                    <a:pt x="373" y="837"/>
                  </a:lnTo>
                  <a:lnTo>
                    <a:pt x="323" y="899"/>
                  </a:lnTo>
                  <a:lnTo>
                    <a:pt x="276" y="963"/>
                  </a:lnTo>
                  <a:lnTo>
                    <a:pt x="231" y="1031"/>
                  </a:lnTo>
                  <a:lnTo>
                    <a:pt x="189" y="1100"/>
                  </a:lnTo>
                  <a:lnTo>
                    <a:pt x="149" y="1174"/>
                  </a:lnTo>
                  <a:lnTo>
                    <a:pt x="113" y="1248"/>
                  </a:lnTo>
                  <a:lnTo>
                    <a:pt x="81" y="1326"/>
                  </a:lnTo>
                  <a:lnTo>
                    <a:pt x="51" y="1406"/>
                  </a:lnTo>
                  <a:lnTo>
                    <a:pt x="24" y="1489"/>
                  </a:lnTo>
                  <a:lnTo>
                    <a:pt x="0" y="1574"/>
                  </a:lnTo>
                  <a:lnTo>
                    <a:pt x="20" y="1547"/>
                  </a:lnTo>
                  <a:lnTo>
                    <a:pt x="40" y="1525"/>
                  </a:lnTo>
                  <a:lnTo>
                    <a:pt x="62" y="1503"/>
                  </a:lnTo>
                  <a:lnTo>
                    <a:pt x="84" y="1486"/>
                  </a:lnTo>
                  <a:lnTo>
                    <a:pt x="105" y="1469"/>
                  </a:lnTo>
                  <a:lnTo>
                    <a:pt x="127" y="1456"/>
                  </a:lnTo>
                  <a:lnTo>
                    <a:pt x="149" y="1444"/>
                  </a:lnTo>
                  <a:lnTo>
                    <a:pt x="172" y="1434"/>
                  </a:lnTo>
                  <a:lnTo>
                    <a:pt x="195" y="1426"/>
                  </a:lnTo>
                  <a:lnTo>
                    <a:pt x="217" y="1420"/>
                  </a:lnTo>
                  <a:lnTo>
                    <a:pt x="241" y="1414"/>
                  </a:lnTo>
                  <a:lnTo>
                    <a:pt x="265" y="1409"/>
                  </a:lnTo>
                  <a:lnTo>
                    <a:pt x="287" y="1406"/>
                  </a:lnTo>
                  <a:lnTo>
                    <a:pt x="311" y="1404"/>
                  </a:lnTo>
                  <a:lnTo>
                    <a:pt x="335" y="1402"/>
                  </a:lnTo>
                  <a:lnTo>
                    <a:pt x="357" y="1401"/>
                  </a:lnTo>
                  <a:lnTo>
                    <a:pt x="404" y="1399"/>
                  </a:lnTo>
                  <a:lnTo>
                    <a:pt x="450" y="1397"/>
                  </a:lnTo>
                  <a:lnTo>
                    <a:pt x="473" y="1395"/>
                  </a:lnTo>
                  <a:lnTo>
                    <a:pt x="494" y="1393"/>
                  </a:lnTo>
                  <a:lnTo>
                    <a:pt x="517" y="1390"/>
                  </a:lnTo>
                  <a:lnTo>
                    <a:pt x="538" y="1386"/>
                  </a:lnTo>
                  <a:lnTo>
                    <a:pt x="560" y="1382"/>
                  </a:lnTo>
                  <a:lnTo>
                    <a:pt x="581" y="1374"/>
                  </a:lnTo>
                  <a:lnTo>
                    <a:pt x="601" y="1367"/>
                  </a:lnTo>
                  <a:lnTo>
                    <a:pt x="621" y="1358"/>
                  </a:lnTo>
                  <a:lnTo>
                    <a:pt x="640" y="1347"/>
                  </a:lnTo>
                  <a:lnTo>
                    <a:pt x="660" y="1333"/>
                  </a:lnTo>
                  <a:lnTo>
                    <a:pt x="678" y="1318"/>
                  </a:lnTo>
                  <a:lnTo>
                    <a:pt x="696" y="1300"/>
                  </a:lnTo>
                  <a:lnTo>
                    <a:pt x="693" y="1325"/>
                  </a:lnTo>
                  <a:lnTo>
                    <a:pt x="691" y="1350"/>
                  </a:lnTo>
                  <a:lnTo>
                    <a:pt x="691" y="1373"/>
                  </a:lnTo>
                  <a:lnTo>
                    <a:pt x="692" y="1397"/>
                  </a:lnTo>
                  <a:lnTo>
                    <a:pt x="695" y="1421"/>
                  </a:lnTo>
                  <a:lnTo>
                    <a:pt x="698" y="1444"/>
                  </a:lnTo>
                  <a:lnTo>
                    <a:pt x="703" y="1467"/>
                  </a:lnTo>
                  <a:lnTo>
                    <a:pt x="709" y="1490"/>
                  </a:lnTo>
                  <a:lnTo>
                    <a:pt x="716" y="1512"/>
                  </a:lnTo>
                  <a:lnTo>
                    <a:pt x="725" y="1535"/>
                  </a:lnTo>
                  <a:lnTo>
                    <a:pt x="733" y="1558"/>
                  </a:lnTo>
                  <a:lnTo>
                    <a:pt x="742" y="1580"/>
                  </a:lnTo>
                  <a:lnTo>
                    <a:pt x="761" y="1627"/>
                  </a:lnTo>
                  <a:lnTo>
                    <a:pt x="781" y="1673"/>
                  </a:lnTo>
                  <a:lnTo>
                    <a:pt x="801" y="1720"/>
                  </a:lnTo>
                  <a:lnTo>
                    <a:pt x="818" y="1769"/>
                  </a:lnTo>
                  <a:lnTo>
                    <a:pt x="827" y="1794"/>
                  </a:lnTo>
                  <a:lnTo>
                    <a:pt x="835" y="1819"/>
                  </a:lnTo>
                  <a:lnTo>
                    <a:pt x="842" y="1845"/>
                  </a:lnTo>
                  <a:lnTo>
                    <a:pt x="848" y="1871"/>
                  </a:lnTo>
                  <a:lnTo>
                    <a:pt x="852" y="1898"/>
                  </a:lnTo>
                  <a:lnTo>
                    <a:pt x="856" y="1925"/>
                  </a:lnTo>
                  <a:lnTo>
                    <a:pt x="858" y="1953"/>
                  </a:lnTo>
                  <a:lnTo>
                    <a:pt x="859" y="1982"/>
                  </a:lnTo>
                  <a:lnTo>
                    <a:pt x="859" y="2011"/>
                  </a:lnTo>
                  <a:lnTo>
                    <a:pt x="857" y="2042"/>
                  </a:lnTo>
                  <a:lnTo>
                    <a:pt x="853" y="2073"/>
                  </a:lnTo>
                  <a:lnTo>
                    <a:pt x="847" y="2105"/>
                  </a:lnTo>
                  <a:lnTo>
                    <a:pt x="858" y="2103"/>
                  </a:lnTo>
                  <a:lnTo>
                    <a:pt x="871" y="2093"/>
                  </a:lnTo>
                  <a:lnTo>
                    <a:pt x="886" y="2076"/>
                  </a:lnTo>
                  <a:lnTo>
                    <a:pt x="904" y="2052"/>
                  </a:lnTo>
                  <a:lnTo>
                    <a:pt x="922" y="2022"/>
                  </a:lnTo>
                  <a:lnTo>
                    <a:pt x="944" y="1986"/>
                  </a:lnTo>
                  <a:lnTo>
                    <a:pt x="966" y="1944"/>
                  </a:lnTo>
                  <a:lnTo>
                    <a:pt x="992" y="1897"/>
                  </a:lnTo>
                  <a:lnTo>
                    <a:pt x="1049" y="1787"/>
                  </a:lnTo>
                  <a:lnTo>
                    <a:pt x="1114" y="1662"/>
                  </a:lnTo>
                  <a:lnTo>
                    <a:pt x="1150" y="1593"/>
                  </a:lnTo>
                  <a:lnTo>
                    <a:pt x="1188" y="1521"/>
                  </a:lnTo>
                  <a:lnTo>
                    <a:pt x="1229" y="1446"/>
                  </a:lnTo>
                  <a:lnTo>
                    <a:pt x="1271" y="1369"/>
                  </a:lnTo>
                  <a:lnTo>
                    <a:pt x="1316" y="1290"/>
                  </a:lnTo>
                  <a:lnTo>
                    <a:pt x="1362" y="1210"/>
                  </a:lnTo>
                  <a:lnTo>
                    <a:pt x="1412" y="1127"/>
                  </a:lnTo>
                  <a:lnTo>
                    <a:pt x="1463" y="1044"/>
                  </a:lnTo>
                  <a:lnTo>
                    <a:pt x="1517" y="960"/>
                  </a:lnTo>
                  <a:lnTo>
                    <a:pt x="1572" y="876"/>
                  </a:lnTo>
                  <a:lnTo>
                    <a:pt x="1630" y="791"/>
                  </a:lnTo>
                  <a:lnTo>
                    <a:pt x="1690" y="708"/>
                  </a:lnTo>
                  <a:lnTo>
                    <a:pt x="1752" y="626"/>
                  </a:lnTo>
                  <a:lnTo>
                    <a:pt x="1817" y="544"/>
                  </a:lnTo>
                  <a:lnTo>
                    <a:pt x="1884" y="464"/>
                  </a:lnTo>
                  <a:lnTo>
                    <a:pt x="1954" y="386"/>
                  </a:lnTo>
                  <a:lnTo>
                    <a:pt x="2025" y="310"/>
                  </a:lnTo>
                  <a:lnTo>
                    <a:pt x="2099" y="237"/>
                  </a:lnTo>
                  <a:lnTo>
                    <a:pt x="2175" y="166"/>
                  </a:lnTo>
                  <a:lnTo>
                    <a:pt x="2254" y="100"/>
                  </a:lnTo>
                  <a:lnTo>
                    <a:pt x="1888" y="0"/>
                  </a:lnTo>
                  <a:close/>
                </a:path>
              </a:pathLst>
            </a:custGeom>
            <a:solidFill>
              <a:srgbClr val="E265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2" name="Freeform 114"/>
            <p:cNvSpPr>
              <a:spLocks/>
            </p:cNvSpPr>
            <p:nvPr/>
          </p:nvSpPr>
          <p:spPr bwMode="auto">
            <a:xfrm>
              <a:off x="2670" y="1122"/>
              <a:ext cx="270" cy="250"/>
            </a:xfrm>
            <a:custGeom>
              <a:avLst/>
              <a:gdLst/>
              <a:ahLst/>
              <a:cxnLst>
                <a:cxn ang="0">
                  <a:pos x="1737" y="17"/>
                </a:cxn>
                <a:cxn ang="0">
                  <a:pos x="1589" y="57"/>
                </a:cxn>
                <a:cxn ang="0">
                  <a:pos x="1443" y="105"/>
                </a:cxn>
                <a:cxn ang="0">
                  <a:pos x="1300" y="159"/>
                </a:cxn>
                <a:cxn ang="0">
                  <a:pos x="1160" y="220"/>
                </a:cxn>
                <a:cxn ang="0">
                  <a:pos x="1025" y="289"/>
                </a:cxn>
                <a:cxn ang="0">
                  <a:pos x="893" y="364"/>
                </a:cxn>
                <a:cxn ang="0">
                  <a:pos x="768" y="448"/>
                </a:cxn>
                <a:cxn ang="0">
                  <a:pos x="649" y="537"/>
                </a:cxn>
                <a:cxn ang="0">
                  <a:pos x="535" y="635"/>
                </a:cxn>
                <a:cxn ang="0">
                  <a:pos x="429" y="740"/>
                </a:cxn>
                <a:cxn ang="0">
                  <a:pos x="331" y="853"/>
                </a:cxn>
                <a:cxn ang="0">
                  <a:pos x="240" y="974"/>
                </a:cxn>
                <a:cxn ang="0">
                  <a:pos x="160" y="1102"/>
                </a:cxn>
                <a:cxn ang="0">
                  <a:pos x="88" y="1238"/>
                </a:cxn>
                <a:cxn ang="0">
                  <a:pos x="27" y="1382"/>
                </a:cxn>
                <a:cxn ang="0">
                  <a:pos x="17" y="1437"/>
                </a:cxn>
                <a:cxn ang="0">
                  <a:pos x="52" y="1404"/>
                </a:cxn>
                <a:cxn ang="0">
                  <a:pos x="90" y="1380"/>
                </a:cxn>
                <a:cxn ang="0">
                  <a:pos x="131" y="1362"/>
                </a:cxn>
                <a:cxn ang="0">
                  <a:pos x="174" y="1349"/>
                </a:cxn>
                <a:cxn ang="0">
                  <a:pos x="219" y="1341"/>
                </a:cxn>
                <a:cxn ang="0">
                  <a:pos x="286" y="1333"/>
                </a:cxn>
                <a:cxn ang="0">
                  <a:pos x="379" y="1329"/>
                </a:cxn>
                <a:cxn ang="0">
                  <a:pos x="448" y="1324"/>
                </a:cxn>
                <a:cxn ang="0">
                  <a:pos x="492" y="1318"/>
                </a:cxn>
                <a:cxn ang="0">
                  <a:pos x="535" y="1308"/>
                </a:cxn>
                <a:cxn ang="0">
                  <a:pos x="577" y="1293"/>
                </a:cxn>
                <a:cxn ang="0">
                  <a:pos x="617" y="1273"/>
                </a:cxn>
                <a:cxn ang="0">
                  <a:pos x="653" y="1246"/>
                </a:cxn>
                <a:cxn ang="0">
                  <a:pos x="666" y="1252"/>
                </a:cxn>
                <a:cxn ang="0">
                  <a:pos x="665" y="1299"/>
                </a:cxn>
                <a:cxn ang="0">
                  <a:pos x="670" y="1347"/>
                </a:cxn>
                <a:cxn ang="0">
                  <a:pos x="681" y="1394"/>
                </a:cxn>
                <a:cxn ang="0">
                  <a:pos x="696" y="1442"/>
                </a:cxn>
                <a:cxn ang="0">
                  <a:pos x="714" y="1489"/>
                </a:cxn>
                <a:cxn ang="0">
                  <a:pos x="745" y="1561"/>
                </a:cxn>
                <a:cxn ang="0">
                  <a:pos x="789" y="1657"/>
                </a:cxn>
                <a:cxn ang="0">
                  <a:pos x="820" y="1730"/>
                </a:cxn>
                <a:cxn ang="0">
                  <a:pos x="837" y="1778"/>
                </a:cxn>
                <a:cxn ang="0">
                  <a:pos x="850" y="1828"/>
                </a:cxn>
                <a:cxn ang="0">
                  <a:pos x="858" y="1877"/>
                </a:cxn>
                <a:cxn ang="0">
                  <a:pos x="861" y="1927"/>
                </a:cxn>
                <a:cxn ang="0">
                  <a:pos x="857" y="1977"/>
                </a:cxn>
                <a:cxn ang="0">
                  <a:pos x="914" y="1880"/>
                </a:cxn>
                <a:cxn ang="0">
                  <a:pos x="1044" y="1627"/>
                </a:cxn>
                <a:cxn ang="0">
                  <a:pos x="1146" y="1433"/>
                </a:cxn>
                <a:cxn ang="0">
                  <a:pos x="1217" y="1304"/>
                </a:cxn>
                <a:cxn ang="0">
                  <a:pos x="1291" y="1174"/>
                </a:cxn>
                <a:cxn ang="0">
                  <a:pos x="1370" y="1046"/>
                </a:cxn>
                <a:cxn ang="0">
                  <a:pos x="1449" y="919"/>
                </a:cxn>
                <a:cxn ang="0">
                  <a:pos x="1532" y="795"/>
                </a:cxn>
                <a:cxn ang="0">
                  <a:pos x="1620" y="673"/>
                </a:cxn>
                <a:cxn ang="0">
                  <a:pos x="1709" y="556"/>
                </a:cxn>
                <a:cxn ang="0">
                  <a:pos x="1803" y="442"/>
                </a:cxn>
                <a:cxn ang="0">
                  <a:pos x="1900" y="335"/>
                </a:cxn>
                <a:cxn ang="0">
                  <a:pos x="2001" y="233"/>
                </a:cxn>
                <a:cxn ang="0">
                  <a:pos x="2107" y="139"/>
                </a:cxn>
                <a:cxn ang="0">
                  <a:pos x="1811" y="0"/>
                </a:cxn>
              </a:cxnLst>
              <a:rect l="0" t="0" r="r" b="b"/>
              <a:pathLst>
                <a:path w="2161" h="2002">
                  <a:moveTo>
                    <a:pt x="1811" y="0"/>
                  </a:moveTo>
                  <a:lnTo>
                    <a:pt x="1737" y="17"/>
                  </a:lnTo>
                  <a:lnTo>
                    <a:pt x="1663" y="37"/>
                  </a:lnTo>
                  <a:lnTo>
                    <a:pt x="1589" y="57"/>
                  </a:lnTo>
                  <a:lnTo>
                    <a:pt x="1516" y="80"/>
                  </a:lnTo>
                  <a:lnTo>
                    <a:pt x="1443" y="105"/>
                  </a:lnTo>
                  <a:lnTo>
                    <a:pt x="1371" y="131"/>
                  </a:lnTo>
                  <a:lnTo>
                    <a:pt x="1300" y="159"/>
                  </a:lnTo>
                  <a:lnTo>
                    <a:pt x="1230" y="189"/>
                  </a:lnTo>
                  <a:lnTo>
                    <a:pt x="1160" y="220"/>
                  </a:lnTo>
                  <a:lnTo>
                    <a:pt x="1092" y="254"/>
                  </a:lnTo>
                  <a:lnTo>
                    <a:pt x="1025" y="289"/>
                  </a:lnTo>
                  <a:lnTo>
                    <a:pt x="958" y="325"/>
                  </a:lnTo>
                  <a:lnTo>
                    <a:pt x="893" y="364"/>
                  </a:lnTo>
                  <a:lnTo>
                    <a:pt x="831" y="404"/>
                  </a:lnTo>
                  <a:lnTo>
                    <a:pt x="768" y="448"/>
                  </a:lnTo>
                  <a:lnTo>
                    <a:pt x="707" y="491"/>
                  </a:lnTo>
                  <a:lnTo>
                    <a:pt x="649" y="537"/>
                  </a:lnTo>
                  <a:lnTo>
                    <a:pt x="591" y="586"/>
                  </a:lnTo>
                  <a:lnTo>
                    <a:pt x="535" y="635"/>
                  </a:lnTo>
                  <a:lnTo>
                    <a:pt x="481" y="687"/>
                  </a:lnTo>
                  <a:lnTo>
                    <a:pt x="429" y="740"/>
                  </a:lnTo>
                  <a:lnTo>
                    <a:pt x="379" y="796"/>
                  </a:lnTo>
                  <a:lnTo>
                    <a:pt x="331" y="853"/>
                  </a:lnTo>
                  <a:lnTo>
                    <a:pt x="284" y="912"/>
                  </a:lnTo>
                  <a:lnTo>
                    <a:pt x="240" y="974"/>
                  </a:lnTo>
                  <a:lnTo>
                    <a:pt x="199" y="1037"/>
                  </a:lnTo>
                  <a:lnTo>
                    <a:pt x="160" y="1102"/>
                  </a:lnTo>
                  <a:lnTo>
                    <a:pt x="123" y="1169"/>
                  </a:lnTo>
                  <a:lnTo>
                    <a:pt x="88" y="1238"/>
                  </a:lnTo>
                  <a:lnTo>
                    <a:pt x="56" y="1309"/>
                  </a:lnTo>
                  <a:lnTo>
                    <a:pt x="27" y="1382"/>
                  </a:lnTo>
                  <a:lnTo>
                    <a:pt x="0" y="1457"/>
                  </a:lnTo>
                  <a:lnTo>
                    <a:pt x="17" y="1437"/>
                  </a:lnTo>
                  <a:lnTo>
                    <a:pt x="34" y="1420"/>
                  </a:lnTo>
                  <a:lnTo>
                    <a:pt x="52" y="1404"/>
                  </a:lnTo>
                  <a:lnTo>
                    <a:pt x="71" y="1391"/>
                  </a:lnTo>
                  <a:lnTo>
                    <a:pt x="90" y="1380"/>
                  </a:lnTo>
                  <a:lnTo>
                    <a:pt x="111" y="1370"/>
                  </a:lnTo>
                  <a:lnTo>
                    <a:pt x="131" y="1362"/>
                  </a:lnTo>
                  <a:lnTo>
                    <a:pt x="153" y="1355"/>
                  </a:lnTo>
                  <a:lnTo>
                    <a:pt x="174" y="1349"/>
                  </a:lnTo>
                  <a:lnTo>
                    <a:pt x="196" y="1345"/>
                  </a:lnTo>
                  <a:lnTo>
                    <a:pt x="219" y="1341"/>
                  </a:lnTo>
                  <a:lnTo>
                    <a:pt x="241" y="1338"/>
                  </a:lnTo>
                  <a:lnTo>
                    <a:pt x="286" y="1333"/>
                  </a:lnTo>
                  <a:lnTo>
                    <a:pt x="333" y="1331"/>
                  </a:lnTo>
                  <a:lnTo>
                    <a:pt x="379" y="1329"/>
                  </a:lnTo>
                  <a:lnTo>
                    <a:pt x="425" y="1326"/>
                  </a:lnTo>
                  <a:lnTo>
                    <a:pt x="448" y="1324"/>
                  </a:lnTo>
                  <a:lnTo>
                    <a:pt x="471" y="1321"/>
                  </a:lnTo>
                  <a:lnTo>
                    <a:pt x="492" y="1318"/>
                  </a:lnTo>
                  <a:lnTo>
                    <a:pt x="514" y="1313"/>
                  </a:lnTo>
                  <a:lnTo>
                    <a:pt x="535" y="1308"/>
                  </a:lnTo>
                  <a:lnTo>
                    <a:pt x="557" y="1301"/>
                  </a:lnTo>
                  <a:lnTo>
                    <a:pt x="577" y="1293"/>
                  </a:lnTo>
                  <a:lnTo>
                    <a:pt x="597" y="1284"/>
                  </a:lnTo>
                  <a:lnTo>
                    <a:pt x="617" y="1273"/>
                  </a:lnTo>
                  <a:lnTo>
                    <a:pt x="635" y="1260"/>
                  </a:lnTo>
                  <a:lnTo>
                    <a:pt x="653" y="1246"/>
                  </a:lnTo>
                  <a:lnTo>
                    <a:pt x="670" y="1228"/>
                  </a:lnTo>
                  <a:lnTo>
                    <a:pt x="666" y="1252"/>
                  </a:lnTo>
                  <a:lnTo>
                    <a:pt x="665" y="1276"/>
                  </a:lnTo>
                  <a:lnTo>
                    <a:pt x="665" y="1299"/>
                  </a:lnTo>
                  <a:lnTo>
                    <a:pt x="667" y="1323"/>
                  </a:lnTo>
                  <a:lnTo>
                    <a:pt x="670" y="1347"/>
                  </a:lnTo>
                  <a:lnTo>
                    <a:pt x="675" y="1370"/>
                  </a:lnTo>
                  <a:lnTo>
                    <a:pt x="681" y="1394"/>
                  </a:lnTo>
                  <a:lnTo>
                    <a:pt x="688" y="1418"/>
                  </a:lnTo>
                  <a:lnTo>
                    <a:pt x="696" y="1442"/>
                  </a:lnTo>
                  <a:lnTo>
                    <a:pt x="705" y="1465"/>
                  </a:lnTo>
                  <a:lnTo>
                    <a:pt x="714" y="1489"/>
                  </a:lnTo>
                  <a:lnTo>
                    <a:pt x="725" y="1513"/>
                  </a:lnTo>
                  <a:lnTo>
                    <a:pt x="745" y="1561"/>
                  </a:lnTo>
                  <a:lnTo>
                    <a:pt x="768" y="1608"/>
                  </a:lnTo>
                  <a:lnTo>
                    <a:pt x="789" y="1657"/>
                  </a:lnTo>
                  <a:lnTo>
                    <a:pt x="811" y="1705"/>
                  </a:lnTo>
                  <a:lnTo>
                    <a:pt x="820" y="1730"/>
                  </a:lnTo>
                  <a:lnTo>
                    <a:pt x="830" y="1755"/>
                  </a:lnTo>
                  <a:lnTo>
                    <a:pt x="837" y="1778"/>
                  </a:lnTo>
                  <a:lnTo>
                    <a:pt x="844" y="1803"/>
                  </a:lnTo>
                  <a:lnTo>
                    <a:pt x="850" y="1828"/>
                  </a:lnTo>
                  <a:lnTo>
                    <a:pt x="855" y="1853"/>
                  </a:lnTo>
                  <a:lnTo>
                    <a:pt x="858" y="1877"/>
                  </a:lnTo>
                  <a:lnTo>
                    <a:pt x="861" y="1902"/>
                  </a:lnTo>
                  <a:lnTo>
                    <a:pt x="861" y="1927"/>
                  </a:lnTo>
                  <a:lnTo>
                    <a:pt x="860" y="1952"/>
                  </a:lnTo>
                  <a:lnTo>
                    <a:pt x="857" y="1977"/>
                  </a:lnTo>
                  <a:lnTo>
                    <a:pt x="852" y="2002"/>
                  </a:lnTo>
                  <a:lnTo>
                    <a:pt x="914" y="1880"/>
                  </a:lnTo>
                  <a:lnTo>
                    <a:pt x="978" y="1755"/>
                  </a:lnTo>
                  <a:lnTo>
                    <a:pt x="1044" y="1627"/>
                  </a:lnTo>
                  <a:lnTo>
                    <a:pt x="1111" y="1498"/>
                  </a:lnTo>
                  <a:lnTo>
                    <a:pt x="1146" y="1433"/>
                  </a:lnTo>
                  <a:lnTo>
                    <a:pt x="1181" y="1368"/>
                  </a:lnTo>
                  <a:lnTo>
                    <a:pt x="1217" y="1304"/>
                  </a:lnTo>
                  <a:lnTo>
                    <a:pt x="1254" y="1239"/>
                  </a:lnTo>
                  <a:lnTo>
                    <a:pt x="1291" y="1174"/>
                  </a:lnTo>
                  <a:lnTo>
                    <a:pt x="1331" y="1110"/>
                  </a:lnTo>
                  <a:lnTo>
                    <a:pt x="1370" y="1046"/>
                  </a:lnTo>
                  <a:lnTo>
                    <a:pt x="1409" y="982"/>
                  </a:lnTo>
                  <a:lnTo>
                    <a:pt x="1449" y="919"/>
                  </a:lnTo>
                  <a:lnTo>
                    <a:pt x="1491" y="856"/>
                  </a:lnTo>
                  <a:lnTo>
                    <a:pt x="1532" y="795"/>
                  </a:lnTo>
                  <a:lnTo>
                    <a:pt x="1575" y="733"/>
                  </a:lnTo>
                  <a:lnTo>
                    <a:pt x="1620" y="673"/>
                  </a:lnTo>
                  <a:lnTo>
                    <a:pt x="1664" y="613"/>
                  </a:lnTo>
                  <a:lnTo>
                    <a:pt x="1709" y="556"/>
                  </a:lnTo>
                  <a:lnTo>
                    <a:pt x="1755" y="499"/>
                  </a:lnTo>
                  <a:lnTo>
                    <a:pt x="1803" y="442"/>
                  </a:lnTo>
                  <a:lnTo>
                    <a:pt x="1851" y="389"/>
                  </a:lnTo>
                  <a:lnTo>
                    <a:pt x="1900" y="335"/>
                  </a:lnTo>
                  <a:lnTo>
                    <a:pt x="1951" y="284"/>
                  </a:lnTo>
                  <a:lnTo>
                    <a:pt x="2001" y="233"/>
                  </a:lnTo>
                  <a:lnTo>
                    <a:pt x="2054" y="186"/>
                  </a:lnTo>
                  <a:lnTo>
                    <a:pt x="2107" y="139"/>
                  </a:lnTo>
                  <a:lnTo>
                    <a:pt x="2161" y="94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E7B1C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3" name="Freeform 115"/>
            <p:cNvSpPr>
              <a:spLocks/>
            </p:cNvSpPr>
            <p:nvPr/>
          </p:nvSpPr>
          <p:spPr bwMode="auto">
            <a:xfrm>
              <a:off x="2680" y="1116"/>
              <a:ext cx="264" cy="177"/>
            </a:xfrm>
            <a:custGeom>
              <a:avLst/>
              <a:gdLst/>
              <a:ahLst/>
              <a:cxnLst>
                <a:cxn ang="0">
                  <a:pos x="2005" y="192"/>
                </a:cxn>
                <a:cxn ang="0">
                  <a:pos x="2060" y="142"/>
                </a:cxn>
                <a:cxn ang="0">
                  <a:pos x="2117" y="95"/>
                </a:cxn>
                <a:cxn ang="0">
                  <a:pos x="1698" y="18"/>
                </a:cxn>
                <a:cxn ang="0">
                  <a:pos x="1555" y="57"/>
                </a:cxn>
                <a:cxn ang="0">
                  <a:pos x="1414" y="103"/>
                </a:cxn>
                <a:cxn ang="0">
                  <a:pos x="1275" y="156"/>
                </a:cxn>
                <a:cxn ang="0">
                  <a:pos x="1139" y="216"/>
                </a:cxn>
                <a:cxn ang="0">
                  <a:pos x="1009" y="281"/>
                </a:cxn>
                <a:cxn ang="0">
                  <a:pos x="881" y="356"/>
                </a:cxn>
                <a:cxn ang="0">
                  <a:pos x="759" y="436"/>
                </a:cxn>
                <a:cxn ang="0">
                  <a:pos x="643" y="523"/>
                </a:cxn>
                <a:cxn ang="0">
                  <a:pos x="531" y="617"/>
                </a:cxn>
                <a:cxn ang="0">
                  <a:pos x="428" y="719"/>
                </a:cxn>
                <a:cxn ang="0">
                  <a:pos x="331" y="828"/>
                </a:cxn>
                <a:cxn ang="0">
                  <a:pos x="241" y="945"/>
                </a:cxn>
                <a:cxn ang="0">
                  <a:pos x="161" y="1069"/>
                </a:cxn>
                <a:cxn ang="0">
                  <a:pos x="89" y="1200"/>
                </a:cxn>
                <a:cxn ang="0">
                  <a:pos x="26" y="1339"/>
                </a:cxn>
                <a:cxn ang="0">
                  <a:pos x="29" y="1345"/>
                </a:cxn>
                <a:cxn ang="0">
                  <a:pos x="100" y="1220"/>
                </a:cxn>
                <a:cxn ang="0">
                  <a:pos x="185" y="1100"/>
                </a:cxn>
                <a:cxn ang="0">
                  <a:pos x="279" y="988"/>
                </a:cxn>
                <a:cxn ang="0">
                  <a:pos x="383" y="882"/>
                </a:cxn>
                <a:cxn ang="0">
                  <a:pos x="495" y="784"/>
                </a:cxn>
                <a:cxn ang="0">
                  <a:pos x="613" y="691"/>
                </a:cxn>
                <a:cxn ang="0">
                  <a:pos x="735" y="607"/>
                </a:cxn>
                <a:cxn ang="0">
                  <a:pos x="861" y="528"/>
                </a:cxn>
                <a:cxn ang="0">
                  <a:pos x="987" y="457"/>
                </a:cxn>
                <a:cxn ang="0">
                  <a:pos x="1114" y="391"/>
                </a:cxn>
                <a:cxn ang="0">
                  <a:pos x="1239" y="332"/>
                </a:cxn>
                <a:cxn ang="0">
                  <a:pos x="1361" y="278"/>
                </a:cxn>
                <a:cxn ang="0">
                  <a:pos x="1478" y="232"/>
                </a:cxn>
                <a:cxn ang="0">
                  <a:pos x="1588" y="192"/>
                </a:cxn>
                <a:cxn ang="0">
                  <a:pos x="1690" y="158"/>
                </a:cxn>
              </a:cxnLst>
              <a:rect l="0" t="0" r="r" b="b"/>
              <a:pathLst>
                <a:path w="2117" h="1411">
                  <a:moveTo>
                    <a:pt x="1737" y="142"/>
                  </a:moveTo>
                  <a:lnTo>
                    <a:pt x="2005" y="192"/>
                  </a:lnTo>
                  <a:lnTo>
                    <a:pt x="2032" y="167"/>
                  </a:lnTo>
                  <a:lnTo>
                    <a:pt x="2060" y="142"/>
                  </a:lnTo>
                  <a:lnTo>
                    <a:pt x="2088" y="119"/>
                  </a:lnTo>
                  <a:lnTo>
                    <a:pt x="2117" y="95"/>
                  </a:lnTo>
                  <a:lnTo>
                    <a:pt x="1771" y="0"/>
                  </a:lnTo>
                  <a:lnTo>
                    <a:pt x="1698" y="18"/>
                  </a:lnTo>
                  <a:lnTo>
                    <a:pt x="1627" y="36"/>
                  </a:lnTo>
                  <a:lnTo>
                    <a:pt x="1555" y="57"/>
                  </a:lnTo>
                  <a:lnTo>
                    <a:pt x="1484" y="80"/>
                  </a:lnTo>
                  <a:lnTo>
                    <a:pt x="1414" y="103"/>
                  </a:lnTo>
                  <a:lnTo>
                    <a:pt x="1344" y="129"/>
                  </a:lnTo>
                  <a:lnTo>
                    <a:pt x="1275" y="156"/>
                  </a:lnTo>
                  <a:lnTo>
                    <a:pt x="1207" y="185"/>
                  </a:lnTo>
                  <a:lnTo>
                    <a:pt x="1139" y="216"/>
                  </a:lnTo>
                  <a:lnTo>
                    <a:pt x="1074" y="247"/>
                  </a:lnTo>
                  <a:lnTo>
                    <a:pt x="1009" y="281"/>
                  </a:lnTo>
                  <a:lnTo>
                    <a:pt x="944" y="317"/>
                  </a:lnTo>
                  <a:lnTo>
                    <a:pt x="881" y="356"/>
                  </a:lnTo>
                  <a:lnTo>
                    <a:pt x="820" y="395"/>
                  </a:lnTo>
                  <a:lnTo>
                    <a:pt x="759" y="436"/>
                  </a:lnTo>
                  <a:lnTo>
                    <a:pt x="700" y="478"/>
                  </a:lnTo>
                  <a:lnTo>
                    <a:pt x="643" y="523"/>
                  </a:lnTo>
                  <a:lnTo>
                    <a:pt x="586" y="570"/>
                  </a:lnTo>
                  <a:lnTo>
                    <a:pt x="531" y="617"/>
                  </a:lnTo>
                  <a:lnTo>
                    <a:pt x="479" y="668"/>
                  </a:lnTo>
                  <a:lnTo>
                    <a:pt x="428" y="719"/>
                  </a:lnTo>
                  <a:lnTo>
                    <a:pt x="378" y="773"/>
                  </a:lnTo>
                  <a:lnTo>
                    <a:pt x="331" y="828"/>
                  </a:lnTo>
                  <a:lnTo>
                    <a:pt x="285" y="886"/>
                  </a:lnTo>
                  <a:lnTo>
                    <a:pt x="241" y="945"/>
                  </a:lnTo>
                  <a:lnTo>
                    <a:pt x="200" y="1006"/>
                  </a:lnTo>
                  <a:lnTo>
                    <a:pt x="161" y="1069"/>
                  </a:lnTo>
                  <a:lnTo>
                    <a:pt x="124" y="1133"/>
                  </a:lnTo>
                  <a:lnTo>
                    <a:pt x="89" y="1200"/>
                  </a:lnTo>
                  <a:lnTo>
                    <a:pt x="56" y="1269"/>
                  </a:lnTo>
                  <a:lnTo>
                    <a:pt x="26" y="1339"/>
                  </a:lnTo>
                  <a:lnTo>
                    <a:pt x="0" y="1411"/>
                  </a:lnTo>
                  <a:lnTo>
                    <a:pt x="29" y="1345"/>
                  </a:lnTo>
                  <a:lnTo>
                    <a:pt x="63" y="1282"/>
                  </a:lnTo>
                  <a:lnTo>
                    <a:pt x="100" y="1220"/>
                  </a:lnTo>
                  <a:lnTo>
                    <a:pt x="142" y="1159"/>
                  </a:lnTo>
                  <a:lnTo>
                    <a:pt x="185" y="1100"/>
                  </a:lnTo>
                  <a:lnTo>
                    <a:pt x="231" y="1043"/>
                  </a:lnTo>
                  <a:lnTo>
                    <a:pt x="279" y="988"/>
                  </a:lnTo>
                  <a:lnTo>
                    <a:pt x="331" y="934"/>
                  </a:lnTo>
                  <a:lnTo>
                    <a:pt x="383" y="882"/>
                  </a:lnTo>
                  <a:lnTo>
                    <a:pt x="438" y="832"/>
                  </a:lnTo>
                  <a:lnTo>
                    <a:pt x="495" y="784"/>
                  </a:lnTo>
                  <a:lnTo>
                    <a:pt x="553" y="737"/>
                  </a:lnTo>
                  <a:lnTo>
                    <a:pt x="613" y="691"/>
                  </a:lnTo>
                  <a:lnTo>
                    <a:pt x="673" y="648"/>
                  </a:lnTo>
                  <a:lnTo>
                    <a:pt x="735" y="607"/>
                  </a:lnTo>
                  <a:lnTo>
                    <a:pt x="798" y="567"/>
                  </a:lnTo>
                  <a:lnTo>
                    <a:pt x="861" y="528"/>
                  </a:lnTo>
                  <a:lnTo>
                    <a:pt x="924" y="492"/>
                  </a:lnTo>
                  <a:lnTo>
                    <a:pt x="987" y="457"/>
                  </a:lnTo>
                  <a:lnTo>
                    <a:pt x="1051" y="423"/>
                  </a:lnTo>
                  <a:lnTo>
                    <a:pt x="1114" y="391"/>
                  </a:lnTo>
                  <a:lnTo>
                    <a:pt x="1176" y="360"/>
                  </a:lnTo>
                  <a:lnTo>
                    <a:pt x="1239" y="332"/>
                  </a:lnTo>
                  <a:lnTo>
                    <a:pt x="1301" y="304"/>
                  </a:lnTo>
                  <a:lnTo>
                    <a:pt x="1361" y="278"/>
                  </a:lnTo>
                  <a:lnTo>
                    <a:pt x="1420" y="255"/>
                  </a:lnTo>
                  <a:lnTo>
                    <a:pt x="1478" y="232"/>
                  </a:lnTo>
                  <a:lnTo>
                    <a:pt x="1533" y="211"/>
                  </a:lnTo>
                  <a:lnTo>
                    <a:pt x="1588" y="192"/>
                  </a:lnTo>
                  <a:lnTo>
                    <a:pt x="1640" y="174"/>
                  </a:lnTo>
                  <a:lnTo>
                    <a:pt x="1690" y="158"/>
                  </a:lnTo>
                  <a:lnTo>
                    <a:pt x="1737" y="142"/>
                  </a:lnTo>
                  <a:close/>
                </a:path>
              </a:pathLst>
            </a:custGeom>
            <a:solidFill>
              <a:srgbClr val="EAD8E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4" name="Freeform 116"/>
            <p:cNvSpPr>
              <a:spLocks/>
            </p:cNvSpPr>
            <p:nvPr/>
          </p:nvSpPr>
          <p:spPr bwMode="auto">
            <a:xfrm>
              <a:off x="2676" y="1270"/>
              <a:ext cx="78" cy="25"/>
            </a:xfrm>
            <a:custGeom>
              <a:avLst/>
              <a:gdLst/>
              <a:ahLst/>
              <a:cxnLst>
                <a:cxn ang="0">
                  <a:pos x="622" y="0"/>
                </a:cxn>
                <a:cxn ang="0">
                  <a:pos x="607" y="7"/>
                </a:cxn>
                <a:cxn ang="0">
                  <a:pos x="590" y="14"/>
                </a:cxn>
                <a:cxn ang="0">
                  <a:pos x="575" y="20"/>
                </a:cxn>
                <a:cxn ang="0">
                  <a:pos x="558" y="24"/>
                </a:cxn>
                <a:cxn ang="0">
                  <a:pos x="543" y="27"/>
                </a:cxn>
                <a:cxn ang="0">
                  <a:pos x="527" y="30"/>
                </a:cxn>
                <a:cxn ang="0">
                  <a:pos x="509" y="32"/>
                </a:cxn>
                <a:cxn ang="0">
                  <a:pos x="493" y="33"/>
                </a:cxn>
                <a:cxn ang="0">
                  <a:pos x="459" y="35"/>
                </a:cxn>
                <a:cxn ang="0">
                  <a:pos x="425" y="35"/>
                </a:cxn>
                <a:cxn ang="0">
                  <a:pos x="390" y="34"/>
                </a:cxn>
                <a:cxn ang="0">
                  <a:pos x="355" y="33"/>
                </a:cxn>
                <a:cxn ang="0">
                  <a:pos x="320" y="32"/>
                </a:cxn>
                <a:cxn ang="0">
                  <a:pos x="285" y="32"/>
                </a:cxn>
                <a:cxn ang="0">
                  <a:pos x="267" y="33"/>
                </a:cxn>
                <a:cxn ang="0">
                  <a:pos x="250" y="34"/>
                </a:cxn>
                <a:cxn ang="0">
                  <a:pos x="232" y="36"/>
                </a:cxn>
                <a:cxn ang="0">
                  <a:pos x="215" y="38"/>
                </a:cxn>
                <a:cxn ang="0">
                  <a:pos x="197" y="41"/>
                </a:cxn>
                <a:cxn ang="0">
                  <a:pos x="180" y="45"/>
                </a:cxn>
                <a:cxn ang="0">
                  <a:pos x="163" y="49"/>
                </a:cxn>
                <a:cxn ang="0">
                  <a:pos x="146" y="56"/>
                </a:cxn>
                <a:cxn ang="0">
                  <a:pos x="130" y="62"/>
                </a:cxn>
                <a:cxn ang="0">
                  <a:pos x="112" y="70"/>
                </a:cxn>
                <a:cxn ang="0">
                  <a:pos x="96" y="78"/>
                </a:cxn>
                <a:cxn ang="0">
                  <a:pos x="79" y="89"/>
                </a:cxn>
                <a:cxn ang="0">
                  <a:pos x="72" y="95"/>
                </a:cxn>
                <a:cxn ang="0">
                  <a:pos x="65" y="102"/>
                </a:cxn>
                <a:cxn ang="0">
                  <a:pos x="56" y="110"/>
                </a:cxn>
                <a:cxn ang="0">
                  <a:pos x="48" y="121"/>
                </a:cxn>
                <a:cxn ang="0">
                  <a:pos x="39" y="134"/>
                </a:cxn>
                <a:cxn ang="0">
                  <a:pos x="28" y="151"/>
                </a:cxn>
                <a:cxn ang="0">
                  <a:pos x="15" y="174"/>
                </a:cxn>
                <a:cxn ang="0">
                  <a:pos x="0" y="201"/>
                </a:cxn>
                <a:cxn ang="0">
                  <a:pos x="17" y="185"/>
                </a:cxn>
                <a:cxn ang="0">
                  <a:pos x="35" y="171"/>
                </a:cxn>
                <a:cxn ang="0">
                  <a:pos x="53" y="160"/>
                </a:cxn>
                <a:cxn ang="0">
                  <a:pos x="72" y="149"/>
                </a:cxn>
                <a:cxn ang="0">
                  <a:pos x="90" y="140"/>
                </a:cxn>
                <a:cxn ang="0">
                  <a:pos x="110" y="132"/>
                </a:cxn>
                <a:cxn ang="0">
                  <a:pos x="130" y="126"/>
                </a:cxn>
                <a:cxn ang="0">
                  <a:pos x="149" y="121"/>
                </a:cxn>
                <a:cxn ang="0">
                  <a:pos x="169" y="116"/>
                </a:cxn>
                <a:cxn ang="0">
                  <a:pos x="189" y="113"/>
                </a:cxn>
                <a:cxn ang="0">
                  <a:pos x="210" y="110"/>
                </a:cxn>
                <a:cxn ang="0">
                  <a:pos x="230" y="108"/>
                </a:cxn>
                <a:cxn ang="0">
                  <a:pos x="271" y="106"/>
                </a:cxn>
                <a:cxn ang="0">
                  <a:pos x="314" y="104"/>
                </a:cxn>
                <a:cxn ang="0">
                  <a:pos x="355" y="102"/>
                </a:cxn>
                <a:cxn ang="0">
                  <a:pos x="396" y="99"/>
                </a:cxn>
                <a:cxn ang="0">
                  <a:pos x="417" y="97"/>
                </a:cxn>
                <a:cxn ang="0">
                  <a:pos x="437" y="94"/>
                </a:cxn>
                <a:cxn ang="0">
                  <a:pos x="457" y="91"/>
                </a:cxn>
                <a:cxn ang="0">
                  <a:pos x="476" y="86"/>
                </a:cxn>
                <a:cxn ang="0">
                  <a:pos x="496" y="80"/>
                </a:cxn>
                <a:cxn ang="0">
                  <a:pos x="515" y="73"/>
                </a:cxn>
                <a:cxn ang="0">
                  <a:pos x="534" y="65"/>
                </a:cxn>
                <a:cxn ang="0">
                  <a:pos x="552" y="56"/>
                </a:cxn>
                <a:cxn ang="0">
                  <a:pos x="571" y="44"/>
                </a:cxn>
                <a:cxn ang="0">
                  <a:pos x="588" y="32"/>
                </a:cxn>
                <a:cxn ang="0">
                  <a:pos x="605" y="17"/>
                </a:cxn>
                <a:cxn ang="0">
                  <a:pos x="622" y="0"/>
                </a:cxn>
              </a:cxnLst>
              <a:rect l="0" t="0" r="r" b="b"/>
              <a:pathLst>
                <a:path w="622" h="201">
                  <a:moveTo>
                    <a:pt x="622" y="0"/>
                  </a:moveTo>
                  <a:lnTo>
                    <a:pt x="607" y="7"/>
                  </a:lnTo>
                  <a:lnTo>
                    <a:pt x="590" y="14"/>
                  </a:lnTo>
                  <a:lnTo>
                    <a:pt x="575" y="20"/>
                  </a:lnTo>
                  <a:lnTo>
                    <a:pt x="558" y="24"/>
                  </a:lnTo>
                  <a:lnTo>
                    <a:pt x="543" y="27"/>
                  </a:lnTo>
                  <a:lnTo>
                    <a:pt x="527" y="30"/>
                  </a:lnTo>
                  <a:lnTo>
                    <a:pt x="509" y="32"/>
                  </a:lnTo>
                  <a:lnTo>
                    <a:pt x="493" y="33"/>
                  </a:lnTo>
                  <a:lnTo>
                    <a:pt x="459" y="35"/>
                  </a:lnTo>
                  <a:lnTo>
                    <a:pt x="425" y="35"/>
                  </a:lnTo>
                  <a:lnTo>
                    <a:pt x="390" y="34"/>
                  </a:lnTo>
                  <a:lnTo>
                    <a:pt x="355" y="33"/>
                  </a:lnTo>
                  <a:lnTo>
                    <a:pt x="320" y="32"/>
                  </a:lnTo>
                  <a:lnTo>
                    <a:pt x="285" y="32"/>
                  </a:lnTo>
                  <a:lnTo>
                    <a:pt x="267" y="33"/>
                  </a:lnTo>
                  <a:lnTo>
                    <a:pt x="250" y="34"/>
                  </a:lnTo>
                  <a:lnTo>
                    <a:pt x="232" y="36"/>
                  </a:lnTo>
                  <a:lnTo>
                    <a:pt x="215" y="38"/>
                  </a:lnTo>
                  <a:lnTo>
                    <a:pt x="197" y="41"/>
                  </a:lnTo>
                  <a:lnTo>
                    <a:pt x="180" y="45"/>
                  </a:lnTo>
                  <a:lnTo>
                    <a:pt x="163" y="49"/>
                  </a:lnTo>
                  <a:lnTo>
                    <a:pt x="146" y="56"/>
                  </a:lnTo>
                  <a:lnTo>
                    <a:pt x="130" y="62"/>
                  </a:lnTo>
                  <a:lnTo>
                    <a:pt x="112" y="70"/>
                  </a:lnTo>
                  <a:lnTo>
                    <a:pt x="96" y="78"/>
                  </a:lnTo>
                  <a:lnTo>
                    <a:pt x="79" y="89"/>
                  </a:lnTo>
                  <a:lnTo>
                    <a:pt x="72" y="95"/>
                  </a:lnTo>
                  <a:lnTo>
                    <a:pt x="65" y="102"/>
                  </a:lnTo>
                  <a:lnTo>
                    <a:pt x="56" y="110"/>
                  </a:lnTo>
                  <a:lnTo>
                    <a:pt x="48" y="121"/>
                  </a:lnTo>
                  <a:lnTo>
                    <a:pt x="39" y="134"/>
                  </a:lnTo>
                  <a:lnTo>
                    <a:pt x="28" y="151"/>
                  </a:lnTo>
                  <a:lnTo>
                    <a:pt x="15" y="174"/>
                  </a:lnTo>
                  <a:lnTo>
                    <a:pt x="0" y="201"/>
                  </a:lnTo>
                  <a:lnTo>
                    <a:pt x="17" y="185"/>
                  </a:lnTo>
                  <a:lnTo>
                    <a:pt x="35" y="171"/>
                  </a:lnTo>
                  <a:lnTo>
                    <a:pt x="53" y="160"/>
                  </a:lnTo>
                  <a:lnTo>
                    <a:pt x="72" y="149"/>
                  </a:lnTo>
                  <a:lnTo>
                    <a:pt x="90" y="140"/>
                  </a:lnTo>
                  <a:lnTo>
                    <a:pt x="110" y="132"/>
                  </a:lnTo>
                  <a:lnTo>
                    <a:pt x="130" y="126"/>
                  </a:lnTo>
                  <a:lnTo>
                    <a:pt x="149" y="121"/>
                  </a:lnTo>
                  <a:lnTo>
                    <a:pt x="169" y="116"/>
                  </a:lnTo>
                  <a:lnTo>
                    <a:pt x="189" y="113"/>
                  </a:lnTo>
                  <a:lnTo>
                    <a:pt x="210" y="110"/>
                  </a:lnTo>
                  <a:lnTo>
                    <a:pt x="230" y="108"/>
                  </a:lnTo>
                  <a:lnTo>
                    <a:pt x="271" y="106"/>
                  </a:lnTo>
                  <a:lnTo>
                    <a:pt x="314" y="104"/>
                  </a:lnTo>
                  <a:lnTo>
                    <a:pt x="355" y="102"/>
                  </a:lnTo>
                  <a:lnTo>
                    <a:pt x="396" y="99"/>
                  </a:lnTo>
                  <a:lnTo>
                    <a:pt x="417" y="97"/>
                  </a:lnTo>
                  <a:lnTo>
                    <a:pt x="437" y="94"/>
                  </a:lnTo>
                  <a:lnTo>
                    <a:pt x="457" y="91"/>
                  </a:lnTo>
                  <a:lnTo>
                    <a:pt x="476" y="86"/>
                  </a:lnTo>
                  <a:lnTo>
                    <a:pt x="496" y="80"/>
                  </a:lnTo>
                  <a:lnTo>
                    <a:pt x="515" y="73"/>
                  </a:lnTo>
                  <a:lnTo>
                    <a:pt x="534" y="65"/>
                  </a:lnTo>
                  <a:lnTo>
                    <a:pt x="552" y="56"/>
                  </a:lnTo>
                  <a:lnTo>
                    <a:pt x="571" y="44"/>
                  </a:lnTo>
                  <a:lnTo>
                    <a:pt x="588" y="32"/>
                  </a:lnTo>
                  <a:lnTo>
                    <a:pt x="605" y="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41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5" name="Freeform 117"/>
            <p:cNvSpPr>
              <a:spLocks/>
            </p:cNvSpPr>
            <p:nvPr/>
          </p:nvSpPr>
          <p:spPr bwMode="auto">
            <a:xfrm>
              <a:off x="2784" y="1123"/>
              <a:ext cx="157" cy="231"/>
            </a:xfrm>
            <a:custGeom>
              <a:avLst/>
              <a:gdLst/>
              <a:ahLst/>
              <a:cxnLst>
                <a:cxn ang="0">
                  <a:pos x="1142" y="0"/>
                </a:cxn>
                <a:cxn ang="0">
                  <a:pos x="1094" y="44"/>
                </a:cxn>
                <a:cxn ang="0">
                  <a:pos x="1049" y="89"/>
                </a:cxn>
                <a:cxn ang="0">
                  <a:pos x="1004" y="136"/>
                </a:cxn>
                <a:cxn ang="0">
                  <a:pos x="959" y="182"/>
                </a:cxn>
                <a:cxn ang="0">
                  <a:pos x="915" y="231"/>
                </a:cxn>
                <a:cxn ang="0">
                  <a:pos x="872" y="280"/>
                </a:cxn>
                <a:cxn ang="0">
                  <a:pos x="829" y="329"/>
                </a:cxn>
                <a:cxn ang="0">
                  <a:pos x="788" y="381"/>
                </a:cxn>
                <a:cxn ang="0">
                  <a:pos x="747" y="432"/>
                </a:cxn>
                <a:cxn ang="0">
                  <a:pos x="707" y="485"/>
                </a:cxn>
                <a:cxn ang="0">
                  <a:pos x="666" y="539"/>
                </a:cxn>
                <a:cxn ang="0">
                  <a:pos x="627" y="593"/>
                </a:cxn>
                <a:cxn ang="0">
                  <a:pos x="589" y="648"/>
                </a:cxn>
                <a:cxn ang="0">
                  <a:pos x="551" y="704"/>
                </a:cxn>
                <a:cxn ang="0">
                  <a:pos x="515" y="761"/>
                </a:cxn>
                <a:cxn ang="0">
                  <a:pos x="479" y="819"/>
                </a:cxn>
                <a:cxn ang="0">
                  <a:pos x="443" y="876"/>
                </a:cxn>
                <a:cxn ang="0">
                  <a:pos x="408" y="936"/>
                </a:cxn>
                <a:cxn ang="0">
                  <a:pos x="374" y="996"/>
                </a:cxn>
                <a:cxn ang="0">
                  <a:pos x="341" y="1057"/>
                </a:cxn>
                <a:cxn ang="0">
                  <a:pos x="309" y="1118"/>
                </a:cxn>
                <a:cxn ang="0">
                  <a:pos x="278" y="1181"/>
                </a:cxn>
                <a:cxn ang="0">
                  <a:pos x="246" y="1244"/>
                </a:cxn>
                <a:cxn ang="0">
                  <a:pos x="216" y="1308"/>
                </a:cxn>
                <a:cxn ang="0">
                  <a:pos x="186" y="1373"/>
                </a:cxn>
                <a:cxn ang="0">
                  <a:pos x="157" y="1439"/>
                </a:cxn>
                <a:cxn ang="0">
                  <a:pos x="130" y="1505"/>
                </a:cxn>
                <a:cxn ang="0">
                  <a:pos x="102" y="1572"/>
                </a:cxn>
                <a:cxn ang="0">
                  <a:pos x="75" y="1639"/>
                </a:cxn>
                <a:cxn ang="0">
                  <a:pos x="49" y="1708"/>
                </a:cxn>
                <a:cxn ang="0">
                  <a:pos x="25" y="1777"/>
                </a:cxn>
                <a:cxn ang="0">
                  <a:pos x="0" y="1846"/>
                </a:cxn>
                <a:cxn ang="0">
                  <a:pos x="60" y="1726"/>
                </a:cxn>
                <a:cxn ang="0">
                  <a:pos x="121" y="1605"/>
                </a:cxn>
                <a:cxn ang="0">
                  <a:pos x="184" y="1482"/>
                </a:cxn>
                <a:cxn ang="0">
                  <a:pos x="250" y="1359"/>
                </a:cxn>
                <a:cxn ang="0">
                  <a:pos x="283" y="1298"/>
                </a:cxn>
                <a:cxn ang="0">
                  <a:pos x="317" y="1237"/>
                </a:cxn>
                <a:cxn ang="0">
                  <a:pos x="351" y="1175"/>
                </a:cxn>
                <a:cxn ang="0">
                  <a:pos x="386" y="1114"/>
                </a:cxn>
                <a:cxn ang="0">
                  <a:pos x="422" y="1054"/>
                </a:cxn>
                <a:cxn ang="0">
                  <a:pos x="458" y="993"/>
                </a:cxn>
                <a:cxn ang="0">
                  <a:pos x="495" y="933"/>
                </a:cxn>
                <a:cxn ang="0">
                  <a:pos x="533" y="873"/>
                </a:cxn>
                <a:cxn ang="0">
                  <a:pos x="571" y="814"/>
                </a:cxn>
                <a:cxn ang="0">
                  <a:pos x="610" y="755"/>
                </a:cxn>
                <a:cxn ang="0">
                  <a:pos x="650" y="697"/>
                </a:cxn>
                <a:cxn ang="0">
                  <a:pos x="691" y="640"/>
                </a:cxn>
                <a:cxn ang="0">
                  <a:pos x="733" y="584"/>
                </a:cxn>
                <a:cxn ang="0">
                  <a:pos x="776" y="528"/>
                </a:cxn>
                <a:cxn ang="0">
                  <a:pos x="819" y="474"/>
                </a:cxn>
                <a:cxn ang="0">
                  <a:pos x="864" y="419"/>
                </a:cxn>
                <a:cxn ang="0">
                  <a:pos x="909" y="367"/>
                </a:cxn>
                <a:cxn ang="0">
                  <a:pos x="956" y="315"/>
                </a:cxn>
                <a:cxn ang="0">
                  <a:pos x="1003" y="265"/>
                </a:cxn>
                <a:cxn ang="0">
                  <a:pos x="1051" y="215"/>
                </a:cxn>
                <a:cxn ang="0">
                  <a:pos x="1102" y="167"/>
                </a:cxn>
                <a:cxn ang="0">
                  <a:pos x="1152" y="120"/>
                </a:cxn>
                <a:cxn ang="0">
                  <a:pos x="1203" y="75"/>
                </a:cxn>
                <a:cxn ang="0">
                  <a:pos x="1257" y="31"/>
                </a:cxn>
                <a:cxn ang="0">
                  <a:pos x="1142" y="0"/>
                </a:cxn>
              </a:cxnLst>
              <a:rect l="0" t="0" r="r" b="b"/>
              <a:pathLst>
                <a:path w="1257" h="1846">
                  <a:moveTo>
                    <a:pt x="1142" y="0"/>
                  </a:moveTo>
                  <a:lnTo>
                    <a:pt x="1094" y="44"/>
                  </a:lnTo>
                  <a:lnTo>
                    <a:pt x="1049" y="89"/>
                  </a:lnTo>
                  <a:lnTo>
                    <a:pt x="1004" y="136"/>
                  </a:lnTo>
                  <a:lnTo>
                    <a:pt x="959" y="182"/>
                  </a:lnTo>
                  <a:lnTo>
                    <a:pt x="915" y="231"/>
                  </a:lnTo>
                  <a:lnTo>
                    <a:pt x="872" y="280"/>
                  </a:lnTo>
                  <a:lnTo>
                    <a:pt x="829" y="329"/>
                  </a:lnTo>
                  <a:lnTo>
                    <a:pt x="788" y="381"/>
                  </a:lnTo>
                  <a:lnTo>
                    <a:pt x="747" y="432"/>
                  </a:lnTo>
                  <a:lnTo>
                    <a:pt x="707" y="485"/>
                  </a:lnTo>
                  <a:lnTo>
                    <a:pt x="666" y="539"/>
                  </a:lnTo>
                  <a:lnTo>
                    <a:pt x="627" y="593"/>
                  </a:lnTo>
                  <a:lnTo>
                    <a:pt x="589" y="648"/>
                  </a:lnTo>
                  <a:lnTo>
                    <a:pt x="551" y="704"/>
                  </a:lnTo>
                  <a:lnTo>
                    <a:pt x="515" y="761"/>
                  </a:lnTo>
                  <a:lnTo>
                    <a:pt x="479" y="819"/>
                  </a:lnTo>
                  <a:lnTo>
                    <a:pt x="443" y="876"/>
                  </a:lnTo>
                  <a:lnTo>
                    <a:pt x="408" y="936"/>
                  </a:lnTo>
                  <a:lnTo>
                    <a:pt x="374" y="996"/>
                  </a:lnTo>
                  <a:lnTo>
                    <a:pt x="341" y="1057"/>
                  </a:lnTo>
                  <a:lnTo>
                    <a:pt x="309" y="1118"/>
                  </a:lnTo>
                  <a:lnTo>
                    <a:pt x="278" y="1181"/>
                  </a:lnTo>
                  <a:lnTo>
                    <a:pt x="246" y="1244"/>
                  </a:lnTo>
                  <a:lnTo>
                    <a:pt x="216" y="1308"/>
                  </a:lnTo>
                  <a:lnTo>
                    <a:pt x="186" y="1373"/>
                  </a:lnTo>
                  <a:lnTo>
                    <a:pt x="157" y="1439"/>
                  </a:lnTo>
                  <a:lnTo>
                    <a:pt x="130" y="1505"/>
                  </a:lnTo>
                  <a:lnTo>
                    <a:pt x="102" y="1572"/>
                  </a:lnTo>
                  <a:lnTo>
                    <a:pt x="75" y="1639"/>
                  </a:lnTo>
                  <a:lnTo>
                    <a:pt x="49" y="1708"/>
                  </a:lnTo>
                  <a:lnTo>
                    <a:pt x="25" y="1777"/>
                  </a:lnTo>
                  <a:lnTo>
                    <a:pt x="0" y="1846"/>
                  </a:lnTo>
                  <a:lnTo>
                    <a:pt x="60" y="1726"/>
                  </a:lnTo>
                  <a:lnTo>
                    <a:pt x="121" y="1605"/>
                  </a:lnTo>
                  <a:lnTo>
                    <a:pt x="184" y="1482"/>
                  </a:lnTo>
                  <a:lnTo>
                    <a:pt x="250" y="1359"/>
                  </a:lnTo>
                  <a:lnTo>
                    <a:pt x="283" y="1298"/>
                  </a:lnTo>
                  <a:lnTo>
                    <a:pt x="317" y="1237"/>
                  </a:lnTo>
                  <a:lnTo>
                    <a:pt x="351" y="1175"/>
                  </a:lnTo>
                  <a:lnTo>
                    <a:pt x="386" y="1114"/>
                  </a:lnTo>
                  <a:lnTo>
                    <a:pt x="422" y="1054"/>
                  </a:lnTo>
                  <a:lnTo>
                    <a:pt x="458" y="993"/>
                  </a:lnTo>
                  <a:lnTo>
                    <a:pt x="495" y="933"/>
                  </a:lnTo>
                  <a:lnTo>
                    <a:pt x="533" y="873"/>
                  </a:lnTo>
                  <a:lnTo>
                    <a:pt x="571" y="814"/>
                  </a:lnTo>
                  <a:lnTo>
                    <a:pt x="610" y="755"/>
                  </a:lnTo>
                  <a:lnTo>
                    <a:pt x="650" y="697"/>
                  </a:lnTo>
                  <a:lnTo>
                    <a:pt x="691" y="640"/>
                  </a:lnTo>
                  <a:lnTo>
                    <a:pt x="733" y="584"/>
                  </a:lnTo>
                  <a:lnTo>
                    <a:pt x="776" y="528"/>
                  </a:lnTo>
                  <a:lnTo>
                    <a:pt x="819" y="474"/>
                  </a:lnTo>
                  <a:lnTo>
                    <a:pt x="864" y="419"/>
                  </a:lnTo>
                  <a:lnTo>
                    <a:pt x="909" y="367"/>
                  </a:lnTo>
                  <a:lnTo>
                    <a:pt x="956" y="315"/>
                  </a:lnTo>
                  <a:lnTo>
                    <a:pt x="1003" y="265"/>
                  </a:lnTo>
                  <a:lnTo>
                    <a:pt x="1051" y="215"/>
                  </a:lnTo>
                  <a:lnTo>
                    <a:pt x="1102" y="167"/>
                  </a:lnTo>
                  <a:lnTo>
                    <a:pt x="1152" y="120"/>
                  </a:lnTo>
                  <a:lnTo>
                    <a:pt x="1203" y="75"/>
                  </a:lnTo>
                  <a:lnTo>
                    <a:pt x="1257" y="31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CE41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6" name="Freeform 118"/>
            <p:cNvSpPr>
              <a:spLocks/>
            </p:cNvSpPr>
            <p:nvPr/>
          </p:nvSpPr>
          <p:spPr bwMode="auto">
            <a:xfrm>
              <a:off x="2756" y="1271"/>
              <a:ext cx="26" cy="94"/>
            </a:xfrm>
            <a:custGeom>
              <a:avLst/>
              <a:gdLst/>
              <a:ahLst/>
              <a:cxnLst>
                <a:cxn ang="0">
                  <a:pos x="183" y="755"/>
                </a:cxn>
                <a:cxn ang="0">
                  <a:pos x="193" y="716"/>
                </a:cxn>
                <a:cxn ang="0">
                  <a:pos x="201" y="678"/>
                </a:cxn>
                <a:cxn ang="0">
                  <a:pos x="206" y="642"/>
                </a:cxn>
                <a:cxn ang="0">
                  <a:pos x="209" y="608"/>
                </a:cxn>
                <a:cxn ang="0">
                  <a:pos x="210" y="575"/>
                </a:cxn>
                <a:cxn ang="0">
                  <a:pos x="209" y="545"/>
                </a:cxn>
                <a:cxn ang="0">
                  <a:pos x="207" y="515"/>
                </a:cxn>
                <a:cxn ang="0">
                  <a:pos x="202" y="487"/>
                </a:cxn>
                <a:cxn ang="0">
                  <a:pos x="197" y="462"/>
                </a:cxn>
                <a:cxn ang="0">
                  <a:pos x="190" y="437"/>
                </a:cxn>
                <a:cxn ang="0">
                  <a:pos x="182" y="412"/>
                </a:cxn>
                <a:cxn ang="0">
                  <a:pos x="172" y="390"/>
                </a:cxn>
                <a:cxn ang="0">
                  <a:pos x="162" y="368"/>
                </a:cxn>
                <a:cxn ang="0">
                  <a:pos x="152" y="346"/>
                </a:cxn>
                <a:cxn ang="0">
                  <a:pos x="141" y="327"/>
                </a:cxn>
                <a:cxn ang="0">
                  <a:pos x="129" y="307"/>
                </a:cxn>
                <a:cxn ang="0">
                  <a:pos x="105" y="269"/>
                </a:cxn>
                <a:cxn ang="0">
                  <a:pos x="81" y="233"/>
                </a:cxn>
                <a:cxn ang="0">
                  <a:pos x="71" y="215"/>
                </a:cxn>
                <a:cxn ang="0">
                  <a:pos x="59" y="197"/>
                </a:cxn>
                <a:cxn ang="0">
                  <a:pos x="49" y="180"/>
                </a:cxn>
                <a:cxn ang="0">
                  <a:pos x="40" y="161"/>
                </a:cxn>
                <a:cxn ang="0">
                  <a:pos x="32" y="143"/>
                </a:cxn>
                <a:cxn ang="0">
                  <a:pos x="25" y="124"/>
                </a:cxn>
                <a:cxn ang="0">
                  <a:pos x="19" y="105"/>
                </a:cxn>
                <a:cxn ang="0">
                  <a:pos x="15" y="86"/>
                </a:cxn>
                <a:cxn ang="0">
                  <a:pos x="12" y="65"/>
                </a:cxn>
                <a:cxn ang="0">
                  <a:pos x="11" y="45"/>
                </a:cxn>
                <a:cxn ang="0">
                  <a:pos x="12" y="23"/>
                </a:cxn>
                <a:cxn ang="0">
                  <a:pos x="16" y="0"/>
                </a:cxn>
                <a:cxn ang="0">
                  <a:pos x="9" y="27"/>
                </a:cxn>
                <a:cxn ang="0">
                  <a:pos x="4" y="54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1" y="131"/>
                </a:cxn>
                <a:cxn ang="0">
                  <a:pos x="4" y="156"/>
                </a:cxn>
                <a:cxn ang="0">
                  <a:pos x="8" y="180"/>
                </a:cxn>
                <a:cxn ang="0">
                  <a:pos x="13" y="204"/>
                </a:cxn>
                <a:cxn ang="0">
                  <a:pos x="20" y="228"/>
                </a:cxn>
                <a:cxn ang="0">
                  <a:pos x="27" y="252"/>
                </a:cxn>
                <a:cxn ang="0">
                  <a:pos x="37" y="274"/>
                </a:cxn>
                <a:cxn ang="0">
                  <a:pos x="46" y="297"/>
                </a:cxn>
                <a:cxn ang="0">
                  <a:pos x="68" y="343"/>
                </a:cxn>
                <a:cxn ang="0">
                  <a:pos x="90" y="388"/>
                </a:cxn>
                <a:cxn ang="0">
                  <a:pos x="113" y="432"/>
                </a:cxn>
                <a:cxn ang="0">
                  <a:pos x="134" y="477"/>
                </a:cxn>
                <a:cxn ang="0">
                  <a:pos x="145" y="499"/>
                </a:cxn>
                <a:cxn ang="0">
                  <a:pos x="154" y="521"/>
                </a:cxn>
                <a:cxn ang="0">
                  <a:pos x="163" y="544"/>
                </a:cxn>
                <a:cxn ang="0">
                  <a:pos x="170" y="567"/>
                </a:cxn>
                <a:cxn ang="0">
                  <a:pos x="178" y="589"/>
                </a:cxn>
                <a:cxn ang="0">
                  <a:pos x="184" y="612"/>
                </a:cxn>
                <a:cxn ang="0">
                  <a:pos x="188" y="636"/>
                </a:cxn>
                <a:cxn ang="0">
                  <a:pos x="190" y="658"/>
                </a:cxn>
                <a:cxn ang="0">
                  <a:pos x="191" y="683"/>
                </a:cxn>
                <a:cxn ang="0">
                  <a:pos x="191" y="707"/>
                </a:cxn>
                <a:cxn ang="0">
                  <a:pos x="188" y="731"/>
                </a:cxn>
                <a:cxn ang="0">
                  <a:pos x="183" y="755"/>
                </a:cxn>
              </a:cxnLst>
              <a:rect l="0" t="0" r="r" b="b"/>
              <a:pathLst>
                <a:path w="210" h="755">
                  <a:moveTo>
                    <a:pt x="183" y="755"/>
                  </a:moveTo>
                  <a:lnTo>
                    <a:pt x="193" y="716"/>
                  </a:lnTo>
                  <a:lnTo>
                    <a:pt x="201" y="678"/>
                  </a:lnTo>
                  <a:lnTo>
                    <a:pt x="206" y="642"/>
                  </a:lnTo>
                  <a:lnTo>
                    <a:pt x="209" y="608"/>
                  </a:lnTo>
                  <a:lnTo>
                    <a:pt x="210" y="575"/>
                  </a:lnTo>
                  <a:lnTo>
                    <a:pt x="209" y="545"/>
                  </a:lnTo>
                  <a:lnTo>
                    <a:pt x="207" y="515"/>
                  </a:lnTo>
                  <a:lnTo>
                    <a:pt x="202" y="487"/>
                  </a:lnTo>
                  <a:lnTo>
                    <a:pt x="197" y="462"/>
                  </a:lnTo>
                  <a:lnTo>
                    <a:pt x="190" y="437"/>
                  </a:lnTo>
                  <a:lnTo>
                    <a:pt x="182" y="412"/>
                  </a:lnTo>
                  <a:lnTo>
                    <a:pt x="172" y="390"/>
                  </a:lnTo>
                  <a:lnTo>
                    <a:pt x="162" y="368"/>
                  </a:lnTo>
                  <a:lnTo>
                    <a:pt x="152" y="346"/>
                  </a:lnTo>
                  <a:lnTo>
                    <a:pt x="141" y="327"/>
                  </a:lnTo>
                  <a:lnTo>
                    <a:pt x="129" y="307"/>
                  </a:lnTo>
                  <a:lnTo>
                    <a:pt x="105" y="269"/>
                  </a:lnTo>
                  <a:lnTo>
                    <a:pt x="81" y="233"/>
                  </a:lnTo>
                  <a:lnTo>
                    <a:pt x="71" y="215"/>
                  </a:lnTo>
                  <a:lnTo>
                    <a:pt x="59" y="197"/>
                  </a:lnTo>
                  <a:lnTo>
                    <a:pt x="49" y="180"/>
                  </a:lnTo>
                  <a:lnTo>
                    <a:pt x="40" y="161"/>
                  </a:lnTo>
                  <a:lnTo>
                    <a:pt x="32" y="143"/>
                  </a:lnTo>
                  <a:lnTo>
                    <a:pt x="25" y="124"/>
                  </a:lnTo>
                  <a:lnTo>
                    <a:pt x="19" y="105"/>
                  </a:lnTo>
                  <a:lnTo>
                    <a:pt x="15" y="86"/>
                  </a:lnTo>
                  <a:lnTo>
                    <a:pt x="12" y="65"/>
                  </a:lnTo>
                  <a:lnTo>
                    <a:pt x="11" y="45"/>
                  </a:lnTo>
                  <a:lnTo>
                    <a:pt x="12" y="23"/>
                  </a:lnTo>
                  <a:lnTo>
                    <a:pt x="16" y="0"/>
                  </a:lnTo>
                  <a:lnTo>
                    <a:pt x="9" y="27"/>
                  </a:lnTo>
                  <a:lnTo>
                    <a:pt x="4" y="54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1" y="131"/>
                  </a:lnTo>
                  <a:lnTo>
                    <a:pt x="4" y="156"/>
                  </a:lnTo>
                  <a:lnTo>
                    <a:pt x="8" y="180"/>
                  </a:lnTo>
                  <a:lnTo>
                    <a:pt x="13" y="204"/>
                  </a:lnTo>
                  <a:lnTo>
                    <a:pt x="20" y="228"/>
                  </a:lnTo>
                  <a:lnTo>
                    <a:pt x="27" y="252"/>
                  </a:lnTo>
                  <a:lnTo>
                    <a:pt x="37" y="274"/>
                  </a:lnTo>
                  <a:lnTo>
                    <a:pt x="46" y="297"/>
                  </a:lnTo>
                  <a:lnTo>
                    <a:pt x="68" y="343"/>
                  </a:lnTo>
                  <a:lnTo>
                    <a:pt x="90" y="388"/>
                  </a:lnTo>
                  <a:lnTo>
                    <a:pt x="113" y="432"/>
                  </a:lnTo>
                  <a:lnTo>
                    <a:pt x="134" y="477"/>
                  </a:lnTo>
                  <a:lnTo>
                    <a:pt x="145" y="499"/>
                  </a:lnTo>
                  <a:lnTo>
                    <a:pt x="154" y="521"/>
                  </a:lnTo>
                  <a:lnTo>
                    <a:pt x="163" y="544"/>
                  </a:lnTo>
                  <a:lnTo>
                    <a:pt x="170" y="567"/>
                  </a:lnTo>
                  <a:lnTo>
                    <a:pt x="178" y="589"/>
                  </a:lnTo>
                  <a:lnTo>
                    <a:pt x="184" y="612"/>
                  </a:lnTo>
                  <a:lnTo>
                    <a:pt x="188" y="636"/>
                  </a:lnTo>
                  <a:lnTo>
                    <a:pt x="190" y="658"/>
                  </a:lnTo>
                  <a:lnTo>
                    <a:pt x="191" y="683"/>
                  </a:lnTo>
                  <a:lnTo>
                    <a:pt x="191" y="707"/>
                  </a:lnTo>
                  <a:lnTo>
                    <a:pt x="188" y="731"/>
                  </a:lnTo>
                  <a:lnTo>
                    <a:pt x="183" y="755"/>
                  </a:lnTo>
                  <a:close/>
                </a:path>
              </a:pathLst>
            </a:custGeom>
            <a:solidFill>
              <a:srgbClr val="EAD8E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7" name="Freeform 119"/>
            <p:cNvSpPr>
              <a:spLocks/>
            </p:cNvSpPr>
            <p:nvPr/>
          </p:nvSpPr>
          <p:spPr bwMode="auto">
            <a:xfrm>
              <a:off x="2652" y="935"/>
              <a:ext cx="293" cy="287"/>
            </a:xfrm>
            <a:custGeom>
              <a:avLst/>
              <a:gdLst/>
              <a:ahLst/>
              <a:cxnLst>
                <a:cxn ang="0">
                  <a:pos x="2179" y="588"/>
                </a:cxn>
                <a:cxn ang="0">
                  <a:pos x="2055" y="487"/>
                </a:cxn>
                <a:cxn ang="0">
                  <a:pos x="1930" y="405"/>
                </a:cxn>
                <a:cxn ang="0">
                  <a:pos x="1807" y="338"/>
                </a:cxn>
                <a:cxn ang="0">
                  <a:pos x="1601" y="243"/>
                </a:cxn>
                <a:cxn ang="0">
                  <a:pos x="1416" y="160"/>
                </a:cxn>
                <a:cxn ang="0">
                  <a:pos x="1323" y="110"/>
                </a:cxn>
                <a:cxn ang="0">
                  <a:pos x="1240" y="71"/>
                </a:cxn>
                <a:cxn ang="0">
                  <a:pos x="1156" y="41"/>
                </a:cxn>
                <a:cxn ang="0">
                  <a:pos x="1049" y="18"/>
                </a:cxn>
                <a:cxn ang="0">
                  <a:pos x="871" y="1"/>
                </a:cxn>
                <a:cxn ang="0">
                  <a:pos x="680" y="3"/>
                </a:cxn>
                <a:cxn ang="0">
                  <a:pos x="464" y="28"/>
                </a:cxn>
                <a:cxn ang="0">
                  <a:pos x="287" y="102"/>
                </a:cxn>
                <a:cxn ang="0">
                  <a:pos x="158" y="217"/>
                </a:cxn>
                <a:cxn ang="0">
                  <a:pos x="71" y="365"/>
                </a:cxn>
                <a:cxn ang="0">
                  <a:pos x="23" y="535"/>
                </a:cxn>
                <a:cxn ang="0">
                  <a:pos x="12" y="717"/>
                </a:cxn>
                <a:cxn ang="0">
                  <a:pos x="32" y="902"/>
                </a:cxn>
                <a:cxn ang="0">
                  <a:pos x="82" y="1083"/>
                </a:cxn>
                <a:cxn ang="0">
                  <a:pos x="99" y="1188"/>
                </a:cxn>
                <a:cxn ang="0">
                  <a:pos x="53" y="1419"/>
                </a:cxn>
                <a:cxn ang="0">
                  <a:pos x="15" y="1622"/>
                </a:cxn>
                <a:cxn ang="0">
                  <a:pos x="0" y="1833"/>
                </a:cxn>
                <a:cxn ang="0">
                  <a:pos x="31" y="2030"/>
                </a:cxn>
                <a:cxn ang="0">
                  <a:pos x="131" y="2187"/>
                </a:cxn>
                <a:cxn ang="0">
                  <a:pos x="322" y="2279"/>
                </a:cxn>
                <a:cxn ang="0">
                  <a:pos x="569" y="2290"/>
                </a:cxn>
                <a:cxn ang="0">
                  <a:pos x="670" y="2265"/>
                </a:cxn>
                <a:cxn ang="0">
                  <a:pos x="758" y="2222"/>
                </a:cxn>
                <a:cxn ang="0">
                  <a:pos x="836" y="2164"/>
                </a:cxn>
                <a:cxn ang="0">
                  <a:pos x="963" y="2044"/>
                </a:cxn>
                <a:cxn ang="0">
                  <a:pos x="1097" y="1922"/>
                </a:cxn>
                <a:cxn ang="0">
                  <a:pos x="1186" y="1861"/>
                </a:cxn>
                <a:cxn ang="0">
                  <a:pos x="1295" y="1814"/>
                </a:cxn>
                <a:cxn ang="0">
                  <a:pos x="1435" y="1776"/>
                </a:cxn>
                <a:cxn ang="0">
                  <a:pos x="1703" y="1712"/>
                </a:cxn>
                <a:cxn ang="0">
                  <a:pos x="1851" y="1660"/>
                </a:cxn>
                <a:cxn ang="0">
                  <a:pos x="1924" y="1622"/>
                </a:cxn>
                <a:cxn ang="0">
                  <a:pos x="1985" y="1576"/>
                </a:cxn>
                <a:cxn ang="0">
                  <a:pos x="2029" y="1519"/>
                </a:cxn>
                <a:cxn ang="0">
                  <a:pos x="2050" y="1470"/>
                </a:cxn>
                <a:cxn ang="0">
                  <a:pos x="2102" y="1405"/>
                </a:cxn>
                <a:cxn ang="0">
                  <a:pos x="2211" y="1242"/>
                </a:cxn>
                <a:cxn ang="0">
                  <a:pos x="2274" y="1124"/>
                </a:cxn>
                <a:cxn ang="0">
                  <a:pos x="2321" y="997"/>
                </a:cxn>
                <a:cxn ang="0">
                  <a:pos x="2341" y="871"/>
                </a:cxn>
                <a:cxn ang="0">
                  <a:pos x="2320" y="754"/>
                </a:cxn>
              </a:cxnLst>
              <a:rect l="0" t="0" r="r" b="b"/>
              <a:pathLst>
                <a:path w="2341" h="2294">
                  <a:moveTo>
                    <a:pt x="2271" y="678"/>
                  </a:moveTo>
                  <a:lnTo>
                    <a:pt x="2241" y="647"/>
                  </a:lnTo>
                  <a:lnTo>
                    <a:pt x="2210" y="617"/>
                  </a:lnTo>
                  <a:lnTo>
                    <a:pt x="2179" y="588"/>
                  </a:lnTo>
                  <a:lnTo>
                    <a:pt x="2148" y="561"/>
                  </a:lnTo>
                  <a:lnTo>
                    <a:pt x="2118" y="536"/>
                  </a:lnTo>
                  <a:lnTo>
                    <a:pt x="2086" y="511"/>
                  </a:lnTo>
                  <a:lnTo>
                    <a:pt x="2055" y="487"/>
                  </a:lnTo>
                  <a:lnTo>
                    <a:pt x="2024" y="466"/>
                  </a:lnTo>
                  <a:lnTo>
                    <a:pt x="1992" y="444"/>
                  </a:lnTo>
                  <a:lnTo>
                    <a:pt x="1961" y="424"/>
                  </a:lnTo>
                  <a:lnTo>
                    <a:pt x="1930" y="405"/>
                  </a:lnTo>
                  <a:lnTo>
                    <a:pt x="1899" y="387"/>
                  </a:lnTo>
                  <a:lnTo>
                    <a:pt x="1869" y="370"/>
                  </a:lnTo>
                  <a:lnTo>
                    <a:pt x="1838" y="353"/>
                  </a:lnTo>
                  <a:lnTo>
                    <a:pt x="1807" y="338"/>
                  </a:lnTo>
                  <a:lnTo>
                    <a:pt x="1777" y="322"/>
                  </a:lnTo>
                  <a:lnTo>
                    <a:pt x="1717" y="295"/>
                  </a:lnTo>
                  <a:lnTo>
                    <a:pt x="1659" y="268"/>
                  </a:lnTo>
                  <a:lnTo>
                    <a:pt x="1601" y="243"/>
                  </a:lnTo>
                  <a:lnTo>
                    <a:pt x="1546" y="218"/>
                  </a:lnTo>
                  <a:lnTo>
                    <a:pt x="1492" y="195"/>
                  </a:lnTo>
                  <a:lnTo>
                    <a:pt x="1441" y="171"/>
                  </a:lnTo>
                  <a:lnTo>
                    <a:pt x="1416" y="160"/>
                  </a:lnTo>
                  <a:lnTo>
                    <a:pt x="1391" y="147"/>
                  </a:lnTo>
                  <a:lnTo>
                    <a:pt x="1368" y="135"/>
                  </a:lnTo>
                  <a:lnTo>
                    <a:pt x="1345" y="122"/>
                  </a:lnTo>
                  <a:lnTo>
                    <a:pt x="1323" y="110"/>
                  </a:lnTo>
                  <a:lnTo>
                    <a:pt x="1303" y="99"/>
                  </a:lnTo>
                  <a:lnTo>
                    <a:pt x="1282" y="90"/>
                  </a:lnTo>
                  <a:lnTo>
                    <a:pt x="1261" y="79"/>
                  </a:lnTo>
                  <a:lnTo>
                    <a:pt x="1240" y="71"/>
                  </a:lnTo>
                  <a:lnTo>
                    <a:pt x="1219" y="63"/>
                  </a:lnTo>
                  <a:lnTo>
                    <a:pt x="1198" y="55"/>
                  </a:lnTo>
                  <a:lnTo>
                    <a:pt x="1177" y="48"/>
                  </a:lnTo>
                  <a:lnTo>
                    <a:pt x="1156" y="41"/>
                  </a:lnTo>
                  <a:lnTo>
                    <a:pt x="1135" y="36"/>
                  </a:lnTo>
                  <a:lnTo>
                    <a:pt x="1114" y="30"/>
                  </a:lnTo>
                  <a:lnTo>
                    <a:pt x="1092" y="26"/>
                  </a:lnTo>
                  <a:lnTo>
                    <a:pt x="1049" y="18"/>
                  </a:lnTo>
                  <a:lnTo>
                    <a:pt x="1005" y="11"/>
                  </a:lnTo>
                  <a:lnTo>
                    <a:pt x="961" y="6"/>
                  </a:lnTo>
                  <a:lnTo>
                    <a:pt x="917" y="3"/>
                  </a:lnTo>
                  <a:lnTo>
                    <a:pt x="871" y="1"/>
                  </a:lnTo>
                  <a:lnTo>
                    <a:pt x="824" y="0"/>
                  </a:lnTo>
                  <a:lnTo>
                    <a:pt x="778" y="0"/>
                  </a:lnTo>
                  <a:lnTo>
                    <a:pt x="730" y="1"/>
                  </a:lnTo>
                  <a:lnTo>
                    <a:pt x="680" y="3"/>
                  </a:lnTo>
                  <a:lnTo>
                    <a:pt x="630" y="4"/>
                  </a:lnTo>
                  <a:lnTo>
                    <a:pt x="571" y="9"/>
                  </a:lnTo>
                  <a:lnTo>
                    <a:pt x="516" y="16"/>
                  </a:lnTo>
                  <a:lnTo>
                    <a:pt x="464" y="28"/>
                  </a:lnTo>
                  <a:lnTo>
                    <a:pt x="416" y="42"/>
                  </a:lnTo>
                  <a:lnTo>
                    <a:pt x="370" y="60"/>
                  </a:lnTo>
                  <a:lnTo>
                    <a:pt x="328" y="79"/>
                  </a:lnTo>
                  <a:lnTo>
                    <a:pt x="287" y="102"/>
                  </a:lnTo>
                  <a:lnTo>
                    <a:pt x="251" y="128"/>
                  </a:lnTo>
                  <a:lnTo>
                    <a:pt x="218" y="156"/>
                  </a:lnTo>
                  <a:lnTo>
                    <a:pt x="186" y="185"/>
                  </a:lnTo>
                  <a:lnTo>
                    <a:pt x="158" y="217"/>
                  </a:lnTo>
                  <a:lnTo>
                    <a:pt x="132" y="251"/>
                  </a:lnTo>
                  <a:lnTo>
                    <a:pt x="110" y="287"/>
                  </a:lnTo>
                  <a:lnTo>
                    <a:pt x="89" y="325"/>
                  </a:lnTo>
                  <a:lnTo>
                    <a:pt x="71" y="365"/>
                  </a:lnTo>
                  <a:lnTo>
                    <a:pt x="56" y="405"/>
                  </a:lnTo>
                  <a:lnTo>
                    <a:pt x="43" y="447"/>
                  </a:lnTo>
                  <a:lnTo>
                    <a:pt x="32" y="490"/>
                  </a:lnTo>
                  <a:lnTo>
                    <a:pt x="23" y="535"/>
                  </a:lnTo>
                  <a:lnTo>
                    <a:pt x="18" y="579"/>
                  </a:lnTo>
                  <a:lnTo>
                    <a:pt x="14" y="624"/>
                  </a:lnTo>
                  <a:lnTo>
                    <a:pt x="12" y="671"/>
                  </a:lnTo>
                  <a:lnTo>
                    <a:pt x="12" y="717"/>
                  </a:lnTo>
                  <a:lnTo>
                    <a:pt x="14" y="763"/>
                  </a:lnTo>
                  <a:lnTo>
                    <a:pt x="19" y="810"/>
                  </a:lnTo>
                  <a:lnTo>
                    <a:pt x="25" y="856"/>
                  </a:lnTo>
                  <a:lnTo>
                    <a:pt x="32" y="902"/>
                  </a:lnTo>
                  <a:lnTo>
                    <a:pt x="43" y="949"/>
                  </a:lnTo>
                  <a:lnTo>
                    <a:pt x="54" y="994"/>
                  </a:lnTo>
                  <a:lnTo>
                    <a:pt x="67" y="1039"/>
                  </a:lnTo>
                  <a:lnTo>
                    <a:pt x="82" y="1083"/>
                  </a:lnTo>
                  <a:lnTo>
                    <a:pt x="98" y="1126"/>
                  </a:lnTo>
                  <a:lnTo>
                    <a:pt x="101" y="1141"/>
                  </a:lnTo>
                  <a:lnTo>
                    <a:pt x="102" y="1162"/>
                  </a:lnTo>
                  <a:lnTo>
                    <a:pt x="99" y="1188"/>
                  </a:lnTo>
                  <a:lnTo>
                    <a:pt x="95" y="1217"/>
                  </a:lnTo>
                  <a:lnTo>
                    <a:pt x="82" y="1289"/>
                  </a:lnTo>
                  <a:lnTo>
                    <a:pt x="63" y="1373"/>
                  </a:lnTo>
                  <a:lnTo>
                    <a:pt x="53" y="1419"/>
                  </a:lnTo>
                  <a:lnTo>
                    <a:pt x="43" y="1468"/>
                  </a:lnTo>
                  <a:lnTo>
                    <a:pt x="32" y="1518"/>
                  </a:lnTo>
                  <a:lnTo>
                    <a:pt x="23" y="1570"/>
                  </a:lnTo>
                  <a:lnTo>
                    <a:pt x="15" y="1622"/>
                  </a:lnTo>
                  <a:lnTo>
                    <a:pt x="9" y="1675"/>
                  </a:lnTo>
                  <a:lnTo>
                    <a:pt x="4" y="1728"/>
                  </a:lnTo>
                  <a:lnTo>
                    <a:pt x="0" y="1781"/>
                  </a:lnTo>
                  <a:lnTo>
                    <a:pt x="0" y="1833"/>
                  </a:lnTo>
                  <a:lnTo>
                    <a:pt x="3" y="1885"/>
                  </a:lnTo>
                  <a:lnTo>
                    <a:pt x="9" y="1935"/>
                  </a:lnTo>
                  <a:lnTo>
                    <a:pt x="18" y="1984"/>
                  </a:lnTo>
                  <a:lnTo>
                    <a:pt x="31" y="2030"/>
                  </a:lnTo>
                  <a:lnTo>
                    <a:pt x="49" y="2073"/>
                  </a:lnTo>
                  <a:lnTo>
                    <a:pt x="71" y="2115"/>
                  </a:lnTo>
                  <a:lnTo>
                    <a:pt x="98" y="2153"/>
                  </a:lnTo>
                  <a:lnTo>
                    <a:pt x="131" y="2187"/>
                  </a:lnTo>
                  <a:lnTo>
                    <a:pt x="169" y="2217"/>
                  </a:lnTo>
                  <a:lnTo>
                    <a:pt x="213" y="2242"/>
                  </a:lnTo>
                  <a:lnTo>
                    <a:pt x="265" y="2264"/>
                  </a:lnTo>
                  <a:lnTo>
                    <a:pt x="322" y="2279"/>
                  </a:lnTo>
                  <a:lnTo>
                    <a:pt x="388" y="2290"/>
                  </a:lnTo>
                  <a:lnTo>
                    <a:pt x="461" y="2294"/>
                  </a:lnTo>
                  <a:lnTo>
                    <a:pt x="542" y="2292"/>
                  </a:lnTo>
                  <a:lnTo>
                    <a:pt x="569" y="2290"/>
                  </a:lnTo>
                  <a:lnTo>
                    <a:pt x="596" y="2286"/>
                  </a:lnTo>
                  <a:lnTo>
                    <a:pt x="622" y="2280"/>
                  </a:lnTo>
                  <a:lnTo>
                    <a:pt x="646" y="2273"/>
                  </a:lnTo>
                  <a:lnTo>
                    <a:pt x="670" y="2265"/>
                  </a:lnTo>
                  <a:lnTo>
                    <a:pt x="693" y="2256"/>
                  </a:lnTo>
                  <a:lnTo>
                    <a:pt x="715" y="2245"/>
                  </a:lnTo>
                  <a:lnTo>
                    <a:pt x="737" y="2234"/>
                  </a:lnTo>
                  <a:lnTo>
                    <a:pt x="758" y="2222"/>
                  </a:lnTo>
                  <a:lnTo>
                    <a:pt x="778" y="2208"/>
                  </a:lnTo>
                  <a:lnTo>
                    <a:pt x="798" y="2195"/>
                  </a:lnTo>
                  <a:lnTo>
                    <a:pt x="817" y="2179"/>
                  </a:lnTo>
                  <a:lnTo>
                    <a:pt x="836" y="2164"/>
                  </a:lnTo>
                  <a:lnTo>
                    <a:pt x="854" y="2148"/>
                  </a:lnTo>
                  <a:lnTo>
                    <a:pt x="873" y="2131"/>
                  </a:lnTo>
                  <a:lnTo>
                    <a:pt x="891" y="2115"/>
                  </a:lnTo>
                  <a:lnTo>
                    <a:pt x="963" y="2044"/>
                  </a:lnTo>
                  <a:lnTo>
                    <a:pt x="1037" y="1972"/>
                  </a:lnTo>
                  <a:lnTo>
                    <a:pt x="1057" y="1955"/>
                  </a:lnTo>
                  <a:lnTo>
                    <a:pt x="1076" y="1938"/>
                  </a:lnTo>
                  <a:lnTo>
                    <a:pt x="1097" y="1922"/>
                  </a:lnTo>
                  <a:lnTo>
                    <a:pt x="1119" y="1906"/>
                  </a:lnTo>
                  <a:lnTo>
                    <a:pt x="1140" y="1890"/>
                  </a:lnTo>
                  <a:lnTo>
                    <a:pt x="1162" y="1876"/>
                  </a:lnTo>
                  <a:lnTo>
                    <a:pt x="1186" y="1861"/>
                  </a:lnTo>
                  <a:lnTo>
                    <a:pt x="1209" y="1848"/>
                  </a:lnTo>
                  <a:lnTo>
                    <a:pt x="1235" y="1835"/>
                  </a:lnTo>
                  <a:lnTo>
                    <a:pt x="1264" y="1824"/>
                  </a:lnTo>
                  <a:lnTo>
                    <a:pt x="1295" y="1814"/>
                  </a:lnTo>
                  <a:lnTo>
                    <a:pt x="1327" y="1804"/>
                  </a:lnTo>
                  <a:lnTo>
                    <a:pt x="1361" y="1794"/>
                  </a:lnTo>
                  <a:lnTo>
                    <a:pt x="1398" y="1785"/>
                  </a:lnTo>
                  <a:lnTo>
                    <a:pt x="1435" y="1776"/>
                  </a:lnTo>
                  <a:lnTo>
                    <a:pt x="1475" y="1766"/>
                  </a:lnTo>
                  <a:lnTo>
                    <a:pt x="1565" y="1747"/>
                  </a:lnTo>
                  <a:lnTo>
                    <a:pt x="1658" y="1724"/>
                  </a:lnTo>
                  <a:lnTo>
                    <a:pt x="1703" y="1712"/>
                  </a:lnTo>
                  <a:lnTo>
                    <a:pt x="1747" y="1698"/>
                  </a:lnTo>
                  <a:lnTo>
                    <a:pt x="1790" y="1685"/>
                  </a:lnTo>
                  <a:lnTo>
                    <a:pt x="1832" y="1669"/>
                  </a:lnTo>
                  <a:lnTo>
                    <a:pt x="1851" y="1660"/>
                  </a:lnTo>
                  <a:lnTo>
                    <a:pt x="1871" y="1652"/>
                  </a:lnTo>
                  <a:lnTo>
                    <a:pt x="1889" y="1643"/>
                  </a:lnTo>
                  <a:lnTo>
                    <a:pt x="1908" y="1633"/>
                  </a:lnTo>
                  <a:lnTo>
                    <a:pt x="1924" y="1622"/>
                  </a:lnTo>
                  <a:lnTo>
                    <a:pt x="1941" y="1612"/>
                  </a:lnTo>
                  <a:lnTo>
                    <a:pt x="1956" y="1601"/>
                  </a:lnTo>
                  <a:lnTo>
                    <a:pt x="1970" y="1588"/>
                  </a:lnTo>
                  <a:lnTo>
                    <a:pt x="1985" y="1576"/>
                  </a:lnTo>
                  <a:lnTo>
                    <a:pt x="1997" y="1563"/>
                  </a:lnTo>
                  <a:lnTo>
                    <a:pt x="2008" y="1549"/>
                  </a:lnTo>
                  <a:lnTo>
                    <a:pt x="2020" y="1535"/>
                  </a:lnTo>
                  <a:lnTo>
                    <a:pt x="2029" y="1519"/>
                  </a:lnTo>
                  <a:lnTo>
                    <a:pt x="2037" y="1504"/>
                  </a:lnTo>
                  <a:lnTo>
                    <a:pt x="2043" y="1487"/>
                  </a:lnTo>
                  <a:lnTo>
                    <a:pt x="2050" y="1470"/>
                  </a:lnTo>
                  <a:lnTo>
                    <a:pt x="2050" y="1470"/>
                  </a:lnTo>
                  <a:lnTo>
                    <a:pt x="2051" y="1468"/>
                  </a:lnTo>
                  <a:lnTo>
                    <a:pt x="2061" y="1456"/>
                  </a:lnTo>
                  <a:lnTo>
                    <a:pt x="2078" y="1435"/>
                  </a:lnTo>
                  <a:lnTo>
                    <a:pt x="2102" y="1405"/>
                  </a:lnTo>
                  <a:lnTo>
                    <a:pt x="2130" y="1366"/>
                  </a:lnTo>
                  <a:lnTo>
                    <a:pt x="2162" y="1320"/>
                  </a:lnTo>
                  <a:lnTo>
                    <a:pt x="2195" y="1269"/>
                  </a:lnTo>
                  <a:lnTo>
                    <a:pt x="2211" y="1242"/>
                  </a:lnTo>
                  <a:lnTo>
                    <a:pt x="2228" y="1213"/>
                  </a:lnTo>
                  <a:lnTo>
                    <a:pt x="2244" y="1185"/>
                  </a:lnTo>
                  <a:lnTo>
                    <a:pt x="2259" y="1155"/>
                  </a:lnTo>
                  <a:lnTo>
                    <a:pt x="2274" y="1124"/>
                  </a:lnTo>
                  <a:lnTo>
                    <a:pt x="2287" y="1092"/>
                  </a:lnTo>
                  <a:lnTo>
                    <a:pt x="2301" y="1061"/>
                  </a:lnTo>
                  <a:lnTo>
                    <a:pt x="2312" y="1029"/>
                  </a:lnTo>
                  <a:lnTo>
                    <a:pt x="2321" y="997"/>
                  </a:lnTo>
                  <a:lnTo>
                    <a:pt x="2329" y="965"/>
                  </a:lnTo>
                  <a:lnTo>
                    <a:pt x="2336" y="933"/>
                  </a:lnTo>
                  <a:lnTo>
                    <a:pt x="2340" y="902"/>
                  </a:lnTo>
                  <a:lnTo>
                    <a:pt x="2341" y="871"/>
                  </a:lnTo>
                  <a:lnTo>
                    <a:pt x="2340" y="840"/>
                  </a:lnTo>
                  <a:lnTo>
                    <a:pt x="2337" y="811"/>
                  </a:lnTo>
                  <a:lnTo>
                    <a:pt x="2329" y="782"/>
                  </a:lnTo>
                  <a:lnTo>
                    <a:pt x="2320" y="754"/>
                  </a:lnTo>
                  <a:lnTo>
                    <a:pt x="2308" y="727"/>
                  </a:lnTo>
                  <a:lnTo>
                    <a:pt x="2291" y="702"/>
                  </a:lnTo>
                  <a:lnTo>
                    <a:pt x="2271" y="678"/>
                  </a:lnTo>
                  <a:close/>
                </a:path>
              </a:pathLst>
            </a:custGeom>
            <a:solidFill>
              <a:srgbClr val="E265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8" name="Freeform 120"/>
            <p:cNvSpPr>
              <a:spLocks/>
            </p:cNvSpPr>
            <p:nvPr/>
          </p:nvSpPr>
          <p:spPr bwMode="auto">
            <a:xfrm>
              <a:off x="2990" y="1147"/>
              <a:ext cx="123" cy="157"/>
            </a:xfrm>
            <a:custGeom>
              <a:avLst/>
              <a:gdLst/>
              <a:ahLst/>
              <a:cxnLst>
                <a:cxn ang="0">
                  <a:pos x="936" y="1202"/>
                </a:cxn>
                <a:cxn ang="0">
                  <a:pos x="960" y="1089"/>
                </a:cxn>
                <a:cxn ang="0">
                  <a:pos x="976" y="972"/>
                </a:cxn>
                <a:cxn ang="0">
                  <a:pos x="985" y="852"/>
                </a:cxn>
                <a:cxn ang="0">
                  <a:pos x="986" y="732"/>
                </a:cxn>
                <a:cxn ang="0">
                  <a:pos x="978" y="613"/>
                </a:cxn>
                <a:cxn ang="0">
                  <a:pos x="957" y="498"/>
                </a:cxn>
                <a:cxn ang="0">
                  <a:pos x="926" y="391"/>
                </a:cxn>
                <a:cxn ang="0">
                  <a:pos x="880" y="291"/>
                </a:cxn>
                <a:cxn ang="0">
                  <a:pos x="821" y="202"/>
                </a:cxn>
                <a:cxn ang="0">
                  <a:pos x="746" y="127"/>
                </a:cxn>
                <a:cxn ang="0">
                  <a:pos x="653" y="67"/>
                </a:cxn>
                <a:cxn ang="0">
                  <a:pos x="543" y="26"/>
                </a:cxn>
                <a:cxn ang="0">
                  <a:pos x="414" y="3"/>
                </a:cxn>
                <a:cxn ang="0">
                  <a:pos x="264" y="3"/>
                </a:cxn>
                <a:cxn ang="0">
                  <a:pos x="93" y="29"/>
                </a:cxn>
                <a:cxn ang="0">
                  <a:pos x="9" y="59"/>
                </a:cxn>
                <a:cxn ang="0">
                  <a:pos x="30" y="70"/>
                </a:cxn>
                <a:cxn ang="0">
                  <a:pos x="42" y="102"/>
                </a:cxn>
                <a:cxn ang="0">
                  <a:pos x="49" y="156"/>
                </a:cxn>
                <a:cxn ang="0">
                  <a:pos x="60" y="206"/>
                </a:cxn>
                <a:cxn ang="0">
                  <a:pos x="77" y="255"/>
                </a:cxn>
                <a:cxn ang="0">
                  <a:pos x="97" y="299"/>
                </a:cxn>
                <a:cxn ang="0">
                  <a:pos x="121" y="342"/>
                </a:cxn>
                <a:cxn ang="0">
                  <a:pos x="148" y="384"/>
                </a:cxn>
                <a:cxn ang="0">
                  <a:pos x="177" y="423"/>
                </a:cxn>
                <a:cxn ang="0">
                  <a:pos x="224" y="478"/>
                </a:cxn>
                <a:cxn ang="0">
                  <a:pos x="292" y="551"/>
                </a:cxn>
                <a:cxn ang="0">
                  <a:pos x="361" y="624"/>
                </a:cxn>
                <a:cxn ang="0">
                  <a:pos x="428" y="699"/>
                </a:cxn>
                <a:cxn ang="0">
                  <a:pos x="472" y="754"/>
                </a:cxn>
                <a:cxn ang="0">
                  <a:pos x="494" y="788"/>
                </a:cxn>
                <a:cxn ang="0">
                  <a:pos x="511" y="823"/>
                </a:cxn>
                <a:cxn ang="0">
                  <a:pos x="526" y="859"/>
                </a:cxn>
                <a:cxn ang="0">
                  <a:pos x="544" y="914"/>
                </a:cxn>
                <a:cxn ang="0">
                  <a:pos x="560" y="988"/>
                </a:cxn>
                <a:cxn ang="0">
                  <a:pos x="577" y="1037"/>
                </a:cxn>
                <a:cxn ang="0">
                  <a:pos x="605" y="1065"/>
                </a:cxn>
                <a:cxn ang="0">
                  <a:pos x="642" y="1099"/>
                </a:cxn>
                <a:cxn ang="0">
                  <a:pos x="686" y="1136"/>
                </a:cxn>
                <a:cxn ang="0">
                  <a:pos x="735" y="1174"/>
                </a:cxn>
                <a:cxn ang="0">
                  <a:pos x="788" y="1207"/>
                </a:cxn>
                <a:cxn ang="0">
                  <a:pos x="829" y="1228"/>
                </a:cxn>
                <a:cxn ang="0">
                  <a:pos x="856" y="1239"/>
                </a:cxn>
                <a:cxn ang="0">
                  <a:pos x="883" y="1248"/>
                </a:cxn>
                <a:cxn ang="0">
                  <a:pos x="909" y="1254"/>
                </a:cxn>
              </a:cxnLst>
              <a:rect l="0" t="0" r="r" b="b"/>
              <a:pathLst>
                <a:path w="987" h="1256">
                  <a:moveTo>
                    <a:pt x="922" y="1256"/>
                  </a:moveTo>
                  <a:lnTo>
                    <a:pt x="936" y="1202"/>
                  </a:lnTo>
                  <a:lnTo>
                    <a:pt x="948" y="1147"/>
                  </a:lnTo>
                  <a:lnTo>
                    <a:pt x="960" y="1089"/>
                  </a:lnTo>
                  <a:lnTo>
                    <a:pt x="969" y="1031"/>
                  </a:lnTo>
                  <a:lnTo>
                    <a:pt x="976" y="972"/>
                  </a:lnTo>
                  <a:lnTo>
                    <a:pt x="982" y="912"/>
                  </a:lnTo>
                  <a:lnTo>
                    <a:pt x="985" y="852"/>
                  </a:lnTo>
                  <a:lnTo>
                    <a:pt x="987" y="791"/>
                  </a:lnTo>
                  <a:lnTo>
                    <a:pt x="986" y="732"/>
                  </a:lnTo>
                  <a:lnTo>
                    <a:pt x="983" y="672"/>
                  </a:lnTo>
                  <a:lnTo>
                    <a:pt x="978" y="613"/>
                  </a:lnTo>
                  <a:lnTo>
                    <a:pt x="969" y="555"/>
                  </a:lnTo>
                  <a:lnTo>
                    <a:pt x="957" y="498"/>
                  </a:lnTo>
                  <a:lnTo>
                    <a:pt x="943" y="443"/>
                  </a:lnTo>
                  <a:lnTo>
                    <a:pt x="926" y="391"/>
                  </a:lnTo>
                  <a:lnTo>
                    <a:pt x="905" y="339"/>
                  </a:lnTo>
                  <a:lnTo>
                    <a:pt x="880" y="291"/>
                  </a:lnTo>
                  <a:lnTo>
                    <a:pt x="853" y="246"/>
                  </a:lnTo>
                  <a:lnTo>
                    <a:pt x="821" y="202"/>
                  </a:lnTo>
                  <a:lnTo>
                    <a:pt x="786" y="163"/>
                  </a:lnTo>
                  <a:lnTo>
                    <a:pt x="746" y="127"/>
                  </a:lnTo>
                  <a:lnTo>
                    <a:pt x="701" y="95"/>
                  </a:lnTo>
                  <a:lnTo>
                    <a:pt x="653" y="67"/>
                  </a:lnTo>
                  <a:lnTo>
                    <a:pt x="601" y="45"/>
                  </a:lnTo>
                  <a:lnTo>
                    <a:pt x="543" y="26"/>
                  </a:lnTo>
                  <a:lnTo>
                    <a:pt x="481" y="12"/>
                  </a:lnTo>
                  <a:lnTo>
                    <a:pt x="414" y="3"/>
                  </a:lnTo>
                  <a:lnTo>
                    <a:pt x="342" y="0"/>
                  </a:lnTo>
                  <a:lnTo>
                    <a:pt x="264" y="3"/>
                  </a:lnTo>
                  <a:lnTo>
                    <a:pt x="182" y="13"/>
                  </a:lnTo>
                  <a:lnTo>
                    <a:pt x="93" y="29"/>
                  </a:lnTo>
                  <a:lnTo>
                    <a:pt x="0" y="51"/>
                  </a:lnTo>
                  <a:lnTo>
                    <a:pt x="9" y="59"/>
                  </a:lnTo>
                  <a:lnTo>
                    <a:pt x="18" y="65"/>
                  </a:lnTo>
                  <a:lnTo>
                    <a:pt x="30" y="70"/>
                  </a:lnTo>
                  <a:lnTo>
                    <a:pt x="40" y="74"/>
                  </a:lnTo>
                  <a:lnTo>
                    <a:pt x="42" y="102"/>
                  </a:lnTo>
                  <a:lnTo>
                    <a:pt x="45" y="129"/>
                  </a:lnTo>
                  <a:lnTo>
                    <a:pt x="49" y="156"/>
                  </a:lnTo>
                  <a:lnTo>
                    <a:pt x="54" y="182"/>
                  </a:lnTo>
                  <a:lnTo>
                    <a:pt x="60" y="206"/>
                  </a:lnTo>
                  <a:lnTo>
                    <a:pt x="69" y="231"/>
                  </a:lnTo>
                  <a:lnTo>
                    <a:pt x="77" y="255"/>
                  </a:lnTo>
                  <a:lnTo>
                    <a:pt x="87" y="277"/>
                  </a:lnTo>
                  <a:lnTo>
                    <a:pt x="97" y="299"/>
                  </a:lnTo>
                  <a:lnTo>
                    <a:pt x="109" y="321"/>
                  </a:lnTo>
                  <a:lnTo>
                    <a:pt x="121" y="342"/>
                  </a:lnTo>
                  <a:lnTo>
                    <a:pt x="135" y="363"/>
                  </a:lnTo>
                  <a:lnTo>
                    <a:pt x="148" y="384"/>
                  </a:lnTo>
                  <a:lnTo>
                    <a:pt x="162" y="403"/>
                  </a:lnTo>
                  <a:lnTo>
                    <a:pt x="177" y="423"/>
                  </a:lnTo>
                  <a:lnTo>
                    <a:pt x="192" y="441"/>
                  </a:lnTo>
                  <a:lnTo>
                    <a:pt x="224" y="478"/>
                  </a:lnTo>
                  <a:lnTo>
                    <a:pt x="257" y="515"/>
                  </a:lnTo>
                  <a:lnTo>
                    <a:pt x="292" y="551"/>
                  </a:lnTo>
                  <a:lnTo>
                    <a:pt x="326" y="587"/>
                  </a:lnTo>
                  <a:lnTo>
                    <a:pt x="361" y="624"/>
                  </a:lnTo>
                  <a:lnTo>
                    <a:pt x="395" y="661"/>
                  </a:lnTo>
                  <a:lnTo>
                    <a:pt x="428" y="699"/>
                  </a:lnTo>
                  <a:lnTo>
                    <a:pt x="460" y="738"/>
                  </a:lnTo>
                  <a:lnTo>
                    <a:pt x="472" y="754"/>
                  </a:lnTo>
                  <a:lnTo>
                    <a:pt x="483" y="772"/>
                  </a:lnTo>
                  <a:lnTo>
                    <a:pt x="494" y="788"/>
                  </a:lnTo>
                  <a:lnTo>
                    <a:pt x="503" y="806"/>
                  </a:lnTo>
                  <a:lnTo>
                    <a:pt x="511" y="823"/>
                  </a:lnTo>
                  <a:lnTo>
                    <a:pt x="519" y="842"/>
                  </a:lnTo>
                  <a:lnTo>
                    <a:pt x="526" y="859"/>
                  </a:lnTo>
                  <a:lnTo>
                    <a:pt x="533" y="878"/>
                  </a:lnTo>
                  <a:lnTo>
                    <a:pt x="544" y="914"/>
                  </a:lnTo>
                  <a:lnTo>
                    <a:pt x="553" y="951"/>
                  </a:lnTo>
                  <a:lnTo>
                    <a:pt x="560" y="988"/>
                  </a:lnTo>
                  <a:lnTo>
                    <a:pt x="568" y="1025"/>
                  </a:lnTo>
                  <a:lnTo>
                    <a:pt x="577" y="1037"/>
                  </a:lnTo>
                  <a:lnTo>
                    <a:pt x="589" y="1050"/>
                  </a:lnTo>
                  <a:lnTo>
                    <a:pt x="605" y="1065"/>
                  </a:lnTo>
                  <a:lnTo>
                    <a:pt x="622" y="1082"/>
                  </a:lnTo>
                  <a:lnTo>
                    <a:pt x="642" y="1099"/>
                  </a:lnTo>
                  <a:lnTo>
                    <a:pt x="663" y="1118"/>
                  </a:lnTo>
                  <a:lnTo>
                    <a:pt x="686" y="1136"/>
                  </a:lnTo>
                  <a:lnTo>
                    <a:pt x="710" y="1155"/>
                  </a:lnTo>
                  <a:lnTo>
                    <a:pt x="735" y="1174"/>
                  </a:lnTo>
                  <a:lnTo>
                    <a:pt x="761" y="1191"/>
                  </a:lnTo>
                  <a:lnTo>
                    <a:pt x="788" y="1207"/>
                  </a:lnTo>
                  <a:lnTo>
                    <a:pt x="816" y="1221"/>
                  </a:lnTo>
                  <a:lnTo>
                    <a:pt x="829" y="1228"/>
                  </a:lnTo>
                  <a:lnTo>
                    <a:pt x="842" y="1234"/>
                  </a:lnTo>
                  <a:lnTo>
                    <a:pt x="856" y="1239"/>
                  </a:lnTo>
                  <a:lnTo>
                    <a:pt x="870" y="1244"/>
                  </a:lnTo>
                  <a:lnTo>
                    <a:pt x="883" y="1248"/>
                  </a:lnTo>
                  <a:lnTo>
                    <a:pt x="896" y="1252"/>
                  </a:lnTo>
                  <a:lnTo>
                    <a:pt x="909" y="1254"/>
                  </a:lnTo>
                  <a:lnTo>
                    <a:pt x="922" y="1256"/>
                  </a:lnTo>
                  <a:close/>
                </a:path>
              </a:pathLst>
            </a:custGeom>
            <a:solidFill>
              <a:srgbClr val="D260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9" name="Freeform 121"/>
            <p:cNvSpPr>
              <a:spLocks/>
            </p:cNvSpPr>
            <p:nvPr/>
          </p:nvSpPr>
          <p:spPr bwMode="auto">
            <a:xfrm>
              <a:off x="2978" y="1024"/>
              <a:ext cx="323" cy="312"/>
            </a:xfrm>
            <a:custGeom>
              <a:avLst/>
              <a:gdLst/>
              <a:ahLst/>
              <a:cxnLst>
                <a:cxn ang="0">
                  <a:pos x="2252" y="667"/>
                </a:cxn>
                <a:cxn ang="0">
                  <a:pos x="2142" y="599"/>
                </a:cxn>
                <a:cxn ang="0">
                  <a:pos x="1913" y="491"/>
                </a:cxn>
                <a:cxn ang="0">
                  <a:pos x="1640" y="374"/>
                </a:cxn>
                <a:cxn ang="0">
                  <a:pos x="1491" y="298"/>
                </a:cxn>
                <a:cxn ang="0">
                  <a:pos x="1395" y="235"/>
                </a:cxn>
                <a:cxn ang="0">
                  <a:pos x="1280" y="143"/>
                </a:cxn>
                <a:cxn ang="0">
                  <a:pos x="1138" y="67"/>
                </a:cxn>
                <a:cxn ang="0">
                  <a:pos x="982" y="18"/>
                </a:cxn>
                <a:cxn ang="0">
                  <a:pos x="813" y="0"/>
                </a:cxn>
                <a:cxn ang="0">
                  <a:pos x="634" y="12"/>
                </a:cxn>
                <a:cxn ang="0">
                  <a:pos x="448" y="58"/>
                </a:cxn>
                <a:cxn ang="0">
                  <a:pos x="255" y="140"/>
                </a:cxn>
                <a:cxn ang="0">
                  <a:pos x="60" y="258"/>
                </a:cxn>
                <a:cxn ang="0">
                  <a:pos x="6" y="351"/>
                </a:cxn>
                <a:cxn ang="0">
                  <a:pos x="0" y="554"/>
                </a:cxn>
                <a:cxn ang="0">
                  <a:pos x="10" y="776"/>
                </a:cxn>
                <a:cxn ang="0">
                  <a:pos x="27" y="894"/>
                </a:cxn>
                <a:cxn ang="0">
                  <a:pos x="57" y="987"/>
                </a:cxn>
                <a:cxn ang="0">
                  <a:pos x="183" y="1013"/>
                </a:cxn>
                <a:cxn ang="0">
                  <a:pos x="504" y="987"/>
                </a:cxn>
                <a:cxn ang="0">
                  <a:pos x="743" y="1051"/>
                </a:cxn>
                <a:cxn ang="0">
                  <a:pos x="911" y="1186"/>
                </a:cxn>
                <a:cxn ang="0">
                  <a:pos x="1016" y="1375"/>
                </a:cxn>
                <a:cxn ang="0">
                  <a:pos x="1068" y="1597"/>
                </a:cxn>
                <a:cxn ang="0">
                  <a:pos x="1075" y="1836"/>
                </a:cxn>
                <a:cxn ang="0">
                  <a:pos x="1050" y="2073"/>
                </a:cxn>
                <a:cxn ang="0">
                  <a:pos x="999" y="2238"/>
                </a:cxn>
                <a:cxn ang="0">
                  <a:pos x="946" y="2222"/>
                </a:cxn>
                <a:cxn ang="0">
                  <a:pos x="878" y="2187"/>
                </a:cxn>
                <a:cxn ang="0">
                  <a:pos x="776" y="2113"/>
                </a:cxn>
                <a:cxn ang="0">
                  <a:pos x="679" y="2029"/>
                </a:cxn>
                <a:cxn ang="0">
                  <a:pos x="677" y="2130"/>
                </a:cxn>
                <a:cxn ang="0">
                  <a:pos x="700" y="2221"/>
                </a:cxn>
                <a:cxn ang="0">
                  <a:pos x="738" y="2309"/>
                </a:cxn>
                <a:cxn ang="0">
                  <a:pos x="807" y="2397"/>
                </a:cxn>
                <a:cxn ang="0">
                  <a:pos x="904" y="2471"/>
                </a:cxn>
                <a:cxn ang="0">
                  <a:pos x="997" y="2498"/>
                </a:cxn>
                <a:cxn ang="0">
                  <a:pos x="1088" y="2489"/>
                </a:cxn>
                <a:cxn ang="0">
                  <a:pos x="1176" y="2450"/>
                </a:cxn>
                <a:cxn ang="0">
                  <a:pos x="1263" y="2389"/>
                </a:cxn>
                <a:cxn ang="0">
                  <a:pos x="1373" y="2297"/>
                </a:cxn>
                <a:cxn ang="0">
                  <a:pos x="1532" y="2162"/>
                </a:cxn>
                <a:cxn ang="0">
                  <a:pos x="1663" y="2071"/>
                </a:cxn>
                <a:cxn ang="0">
                  <a:pos x="1895" y="1930"/>
                </a:cxn>
                <a:cxn ang="0">
                  <a:pos x="2133" y="1782"/>
                </a:cxn>
                <a:cxn ang="0">
                  <a:pos x="2271" y="1679"/>
                </a:cxn>
                <a:cxn ang="0">
                  <a:pos x="2370" y="1589"/>
                </a:cxn>
                <a:cxn ang="0">
                  <a:pos x="2474" y="1468"/>
                </a:cxn>
                <a:cxn ang="0">
                  <a:pos x="2544" y="1347"/>
                </a:cxn>
                <a:cxn ang="0">
                  <a:pos x="2576" y="1233"/>
                </a:cxn>
                <a:cxn ang="0">
                  <a:pos x="2576" y="1125"/>
                </a:cxn>
                <a:cxn ang="0">
                  <a:pos x="2547" y="1025"/>
                </a:cxn>
                <a:cxn ang="0">
                  <a:pos x="2495" y="928"/>
                </a:cxn>
                <a:cxn ang="0">
                  <a:pos x="2425" y="835"/>
                </a:cxn>
              </a:cxnLst>
              <a:rect l="0" t="0" r="r" b="b"/>
              <a:pathLst>
                <a:path w="2580" h="2500">
                  <a:moveTo>
                    <a:pt x="2319" y="723"/>
                  </a:moveTo>
                  <a:lnTo>
                    <a:pt x="2298" y="704"/>
                  </a:lnTo>
                  <a:lnTo>
                    <a:pt x="2277" y="686"/>
                  </a:lnTo>
                  <a:lnTo>
                    <a:pt x="2252" y="667"/>
                  </a:lnTo>
                  <a:lnTo>
                    <a:pt x="2227" y="650"/>
                  </a:lnTo>
                  <a:lnTo>
                    <a:pt x="2200" y="633"/>
                  </a:lnTo>
                  <a:lnTo>
                    <a:pt x="2172" y="616"/>
                  </a:lnTo>
                  <a:lnTo>
                    <a:pt x="2142" y="599"/>
                  </a:lnTo>
                  <a:lnTo>
                    <a:pt x="2112" y="584"/>
                  </a:lnTo>
                  <a:lnTo>
                    <a:pt x="2048" y="552"/>
                  </a:lnTo>
                  <a:lnTo>
                    <a:pt x="1982" y="521"/>
                  </a:lnTo>
                  <a:lnTo>
                    <a:pt x="1913" y="491"/>
                  </a:lnTo>
                  <a:lnTo>
                    <a:pt x="1844" y="461"/>
                  </a:lnTo>
                  <a:lnTo>
                    <a:pt x="1775" y="432"/>
                  </a:lnTo>
                  <a:lnTo>
                    <a:pt x="1706" y="402"/>
                  </a:lnTo>
                  <a:lnTo>
                    <a:pt x="1640" y="374"/>
                  </a:lnTo>
                  <a:lnTo>
                    <a:pt x="1577" y="344"/>
                  </a:lnTo>
                  <a:lnTo>
                    <a:pt x="1547" y="328"/>
                  </a:lnTo>
                  <a:lnTo>
                    <a:pt x="1519" y="314"/>
                  </a:lnTo>
                  <a:lnTo>
                    <a:pt x="1491" y="298"/>
                  </a:lnTo>
                  <a:lnTo>
                    <a:pt x="1465" y="283"/>
                  </a:lnTo>
                  <a:lnTo>
                    <a:pt x="1439" y="266"/>
                  </a:lnTo>
                  <a:lnTo>
                    <a:pt x="1417" y="251"/>
                  </a:lnTo>
                  <a:lnTo>
                    <a:pt x="1395" y="235"/>
                  </a:lnTo>
                  <a:lnTo>
                    <a:pt x="1376" y="218"/>
                  </a:lnTo>
                  <a:lnTo>
                    <a:pt x="1345" y="191"/>
                  </a:lnTo>
                  <a:lnTo>
                    <a:pt x="1313" y="167"/>
                  </a:lnTo>
                  <a:lnTo>
                    <a:pt x="1280" y="143"/>
                  </a:lnTo>
                  <a:lnTo>
                    <a:pt x="1246" y="121"/>
                  </a:lnTo>
                  <a:lnTo>
                    <a:pt x="1211" y="101"/>
                  </a:lnTo>
                  <a:lnTo>
                    <a:pt x="1175" y="83"/>
                  </a:lnTo>
                  <a:lnTo>
                    <a:pt x="1138" y="67"/>
                  </a:lnTo>
                  <a:lnTo>
                    <a:pt x="1100" y="51"/>
                  </a:lnTo>
                  <a:lnTo>
                    <a:pt x="1062" y="39"/>
                  </a:lnTo>
                  <a:lnTo>
                    <a:pt x="1022" y="28"/>
                  </a:lnTo>
                  <a:lnTo>
                    <a:pt x="982" y="18"/>
                  </a:lnTo>
                  <a:lnTo>
                    <a:pt x="940" y="10"/>
                  </a:lnTo>
                  <a:lnTo>
                    <a:pt x="898" y="5"/>
                  </a:lnTo>
                  <a:lnTo>
                    <a:pt x="856" y="1"/>
                  </a:lnTo>
                  <a:lnTo>
                    <a:pt x="813" y="0"/>
                  </a:lnTo>
                  <a:lnTo>
                    <a:pt x="769" y="0"/>
                  </a:lnTo>
                  <a:lnTo>
                    <a:pt x="724" y="2"/>
                  </a:lnTo>
                  <a:lnTo>
                    <a:pt x="679" y="6"/>
                  </a:lnTo>
                  <a:lnTo>
                    <a:pt x="634" y="12"/>
                  </a:lnTo>
                  <a:lnTo>
                    <a:pt x="588" y="20"/>
                  </a:lnTo>
                  <a:lnTo>
                    <a:pt x="541" y="32"/>
                  </a:lnTo>
                  <a:lnTo>
                    <a:pt x="495" y="44"/>
                  </a:lnTo>
                  <a:lnTo>
                    <a:pt x="448" y="58"/>
                  </a:lnTo>
                  <a:lnTo>
                    <a:pt x="399" y="76"/>
                  </a:lnTo>
                  <a:lnTo>
                    <a:pt x="352" y="95"/>
                  </a:lnTo>
                  <a:lnTo>
                    <a:pt x="304" y="116"/>
                  </a:lnTo>
                  <a:lnTo>
                    <a:pt x="255" y="140"/>
                  </a:lnTo>
                  <a:lnTo>
                    <a:pt x="206" y="167"/>
                  </a:lnTo>
                  <a:lnTo>
                    <a:pt x="158" y="194"/>
                  </a:lnTo>
                  <a:lnTo>
                    <a:pt x="108" y="225"/>
                  </a:lnTo>
                  <a:lnTo>
                    <a:pt x="60" y="258"/>
                  </a:lnTo>
                  <a:lnTo>
                    <a:pt x="11" y="293"/>
                  </a:lnTo>
                  <a:lnTo>
                    <a:pt x="10" y="300"/>
                  </a:lnTo>
                  <a:lnTo>
                    <a:pt x="8" y="320"/>
                  </a:lnTo>
                  <a:lnTo>
                    <a:pt x="6" y="351"/>
                  </a:lnTo>
                  <a:lnTo>
                    <a:pt x="4" y="391"/>
                  </a:lnTo>
                  <a:lnTo>
                    <a:pt x="2" y="441"/>
                  </a:lnTo>
                  <a:lnTo>
                    <a:pt x="0" y="495"/>
                  </a:lnTo>
                  <a:lnTo>
                    <a:pt x="0" y="554"/>
                  </a:lnTo>
                  <a:lnTo>
                    <a:pt x="0" y="617"/>
                  </a:lnTo>
                  <a:lnTo>
                    <a:pt x="2" y="681"/>
                  </a:lnTo>
                  <a:lnTo>
                    <a:pt x="6" y="744"/>
                  </a:lnTo>
                  <a:lnTo>
                    <a:pt x="10" y="776"/>
                  </a:lnTo>
                  <a:lnTo>
                    <a:pt x="13" y="807"/>
                  </a:lnTo>
                  <a:lnTo>
                    <a:pt x="17" y="837"/>
                  </a:lnTo>
                  <a:lnTo>
                    <a:pt x="22" y="866"/>
                  </a:lnTo>
                  <a:lnTo>
                    <a:pt x="27" y="894"/>
                  </a:lnTo>
                  <a:lnTo>
                    <a:pt x="33" y="919"/>
                  </a:lnTo>
                  <a:lnTo>
                    <a:pt x="40" y="944"/>
                  </a:lnTo>
                  <a:lnTo>
                    <a:pt x="49" y="967"/>
                  </a:lnTo>
                  <a:lnTo>
                    <a:pt x="57" y="987"/>
                  </a:lnTo>
                  <a:lnTo>
                    <a:pt x="67" y="1006"/>
                  </a:lnTo>
                  <a:lnTo>
                    <a:pt x="78" y="1021"/>
                  </a:lnTo>
                  <a:lnTo>
                    <a:pt x="90" y="1035"/>
                  </a:lnTo>
                  <a:lnTo>
                    <a:pt x="183" y="1013"/>
                  </a:lnTo>
                  <a:lnTo>
                    <a:pt x="272" y="997"/>
                  </a:lnTo>
                  <a:lnTo>
                    <a:pt x="354" y="987"/>
                  </a:lnTo>
                  <a:lnTo>
                    <a:pt x="432" y="984"/>
                  </a:lnTo>
                  <a:lnTo>
                    <a:pt x="504" y="987"/>
                  </a:lnTo>
                  <a:lnTo>
                    <a:pt x="571" y="996"/>
                  </a:lnTo>
                  <a:lnTo>
                    <a:pt x="633" y="1010"/>
                  </a:lnTo>
                  <a:lnTo>
                    <a:pt x="691" y="1029"/>
                  </a:lnTo>
                  <a:lnTo>
                    <a:pt x="743" y="1051"/>
                  </a:lnTo>
                  <a:lnTo>
                    <a:pt x="791" y="1079"/>
                  </a:lnTo>
                  <a:lnTo>
                    <a:pt x="836" y="1111"/>
                  </a:lnTo>
                  <a:lnTo>
                    <a:pt x="876" y="1147"/>
                  </a:lnTo>
                  <a:lnTo>
                    <a:pt x="911" y="1186"/>
                  </a:lnTo>
                  <a:lnTo>
                    <a:pt x="943" y="1230"/>
                  </a:lnTo>
                  <a:lnTo>
                    <a:pt x="970" y="1275"/>
                  </a:lnTo>
                  <a:lnTo>
                    <a:pt x="995" y="1323"/>
                  </a:lnTo>
                  <a:lnTo>
                    <a:pt x="1016" y="1375"/>
                  </a:lnTo>
                  <a:lnTo>
                    <a:pt x="1033" y="1427"/>
                  </a:lnTo>
                  <a:lnTo>
                    <a:pt x="1047" y="1482"/>
                  </a:lnTo>
                  <a:lnTo>
                    <a:pt x="1059" y="1539"/>
                  </a:lnTo>
                  <a:lnTo>
                    <a:pt x="1068" y="1597"/>
                  </a:lnTo>
                  <a:lnTo>
                    <a:pt x="1073" y="1656"/>
                  </a:lnTo>
                  <a:lnTo>
                    <a:pt x="1076" y="1716"/>
                  </a:lnTo>
                  <a:lnTo>
                    <a:pt x="1077" y="1775"/>
                  </a:lnTo>
                  <a:lnTo>
                    <a:pt x="1075" y="1836"/>
                  </a:lnTo>
                  <a:lnTo>
                    <a:pt x="1072" y="1896"/>
                  </a:lnTo>
                  <a:lnTo>
                    <a:pt x="1066" y="1956"/>
                  </a:lnTo>
                  <a:lnTo>
                    <a:pt x="1059" y="2015"/>
                  </a:lnTo>
                  <a:lnTo>
                    <a:pt x="1050" y="2073"/>
                  </a:lnTo>
                  <a:lnTo>
                    <a:pt x="1038" y="2131"/>
                  </a:lnTo>
                  <a:lnTo>
                    <a:pt x="1026" y="2186"/>
                  </a:lnTo>
                  <a:lnTo>
                    <a:pt x="1012" y="2240"/>
                  </a:lnTo>
                  <a:lnTo>
                    <a:pt x="999" y="2238"/>
                  </a:lnTo>
                  <a:lnTo>
                    <a:pt x="986" y="2235"/>
                  </a:lnTo>
                  <a:lnTo>
                    <a:pt x="973" y="2232"/>
                  </a:lnTo>
                  <a:lnTo>
                    <a:pt x="960" y="2228"/>
                  </a:lnTo>
                  <a:lnTo>
                    <a:pt x="946" y="2222"/>
                  </a:lnTo>
                  <a:lnTo>
                    <a:pt x="932" y="2216"/>
                  </a:lnTo>
                  <a:lnTo>
                    <a:pt x="919" y="2210"/>
                  </a:lnTo>
                  <a:lnTo>
                    <a:pt x="906" y="2203"/>
                  </a:lnTo>
                  <a:lnTo>
                    <a:pt x="878" y="2187"/>
                  </a:lnTo>
                  <a:lnTo>
                    <a:pt x="851" y="2170"/>
                  </a:lnTo>
                  <a:lnTo>
                    <a:pt x="825" y="2152"/>
                  </a:lnTo>
                  <a:lnTo>
                    <a:pt x="800" y="2133"/>
                  </a:lnTo>
                  <a:lnTo>
                    <a:pt x="776" y="2113"/>
                  </a:lnTo>
                  <a:lnTo>
                    <a:pt x="753" y="2095"/>
                  </a:lnTo>
                  <a:lnTo>
                    <a:pt x="732" y="2076"/>
                  </a:lnTo>
                  <a:lnTo>
                    <a:pt x="712" y="2059"/>
                  </a:lnTo>
                  <a:lnTo>
                    <a:pt x="679" y="2029"/>
                  </a:lnTo>
                  <a:lnTo>
                    <a:pt x="658" y="2009"/>
                  </a:lnTo>
                  <a:lnTo>
                    <a:pt x="665" y="2058"/>
                  </a:lnTo>
                  <a:lnTo>
                    <a:pt x="673" y="2105"/>
                  </a:lnTo>
                  <a:lnTo>
                    <a:pt x="677" y="2130"/>
                  </a:lnTo>
                  <a:lnTo>
                    <a:pt x="682" y="2152"/>
                  </a:lnTo>
                  <a:lnTo>
                    <a:pt x="687" y="2176"/>
                  </a:lnTo>
                  <a:lnTo>
                    <a:pt x="694" y="2199"/>
                  </a:lnTo>
                  <a:lnTo>
                    <a:pt x="700" y="2221"/>
                  </a:lnTo>
                  <a:lnTo>
                    <a:pt x="708" y="2244"/>
                  </a:lnTo>
                  <a:lnTo>
                    <a:pt x="717" y="2267"/>
                  </a:lnTo>
                  <a:lnTo>
                    <a:pt x="727" y="2287"/>
                  </a:lnTo>
                  <a:lnTo>
                    <a:pt x="738" y="2309"/>
                  </a:lnTo>
                  <a:lnTo>
                    <a:pt x="751" y="2330"/>
                  </a:lnTo>
                  <a:lnTo>
                    <a:pt x="766" y="2350"/>
                  </a:lnTo>
                  <a:lnTo>
                    <a:pt x="782" y="2370"/>
                  </a:lnTo>
                  <a:lnTo>
                    <a:pt x="807" y="2397"/>
                  </a:lnTo>
                  <a:lnTo>
                    <a:pt x="831" y="2419"/>
                  </a:lnTo>
                  <a:lnTo>
                    <a:pt x="856" y="2440"/>
                  </a:lnTo>
                  <a:lnTo>
                    <a:pt x="881" y="2456"/>
                  </a:lnTo>
                  <a:lnTo>
                    <a:pt x="904" y="2471"/>
                  </a:lnTo>
                  <a:lnTo>
                    <a:pt x="928" y="2481"/>
                  </a:lnTo>
                  <a:lnTo>
                    <a:pt x="951" y="2489"/>
                  </a:lnTo>
                  <a:lnTo>
                    <a:pt x="974" y="2495"/>
                  </a:lnTo>
                  <a:lnTo>
                    <a:pt x="997" y="2498"/>
                  </a:lnTo>
                  <a:lnTo>
                    <a:pt x="1020" y="2500"/>
                  </a:lnTo>
                  <a:lnTo>
                    <a:pt x="1042" y="2498"/>
                  </a:lnTo>
                  <a:lnTo>
                    <a:pt x="1065" y="2494"/>
                  </a:lnTo>
                  <a:lnTo>
                    <a:pt x="1088" y="2489"/>
                  </a:lnTo>
                  <a:lnTo>
                    <a:pt x="1110" y="2482"/>
                  </a:lnTo>
                  <a:lnTo>
                    <a:pt x="1132" y="2473"/>
                  </a:lnTo>
                  <a:lnTo>
                    <a:pt x="1154" y="2462"/>
                  </a:lnTo>
                  <a:lnTo>
                    <a:pt x="1176" y="2450"/>
                  </a:lnTo>
                  <a:lnTo>
                    <a:pt x="1198" y="2437"/>
                  </a:lnTo>
                  <a:lnTo>
                    <a:pt x="1219" y="2422"/>
                  </a:lnTo>
                  <a:lnTo>
                    <a:pt x="1242" y="2406"/>
                  </a:lnTo>
                  <a:lnTo>
                    <a:pt x="1263" y="2389"/>
                  </a:lnTo>
                  <a:lnTo>
                    <a:pt x="1285" y="2372"/>
                  </a:lnTo>
                  <a:lnTo>
                    <a:pt x="1307" y="2354"/>
                  </a:lnTo>
                  <a:lnTo>
                    <a:pt x="1329" y="2335"/>
                  </a:lnTo>
                  <a:lnTo>
                    <a:pt x="1373" y="2297"/>
                  </a:lnTo>
                  <a:lnTo>
                    <a:pt x="1418" y="2257"/>
                  </a:lnTo>
                  <a:lnTo>
                    <a:pt x="1462" y="2218"/>
                  </a:lnTo>
                  <a:lnTo>
                    <a:pt x="1507" y="2180"/>
                  </a:lnTo>
                  <a:lnTo>
                    <a:pt x="1532" y="2162"/>
                  </a:lnTo>
                  <a:lnTo>
                    <a:pt x="1557" y="2143"/>
                  </a:lnTo>
                  <a:lnTo>
                    <a:pt x="1582" y="2125"/>
                  </a:lnTo>
                  <a:lnTo>
                    <a:pt x="1608" y="2107"/>
                  </a:lnTo>
                  <a:lnTo>
                    <a:pt x="1663" y="2071"/>
                  </a:lnTo>
                  <a:lnTo>
                    <a:pt x="1719" y="2035"/>
                  </a:lnTo>
                  <a:lnTo>
                    <a:pt x="1777" y="2000"/>
                  </a:lnTo>
                  <a:lnTo>
                    <a:pt x="1835" y="1965"/>
                  </a:lnTo>
                  <a:lnTo>
                    <a:pt x="1895" y="1930"/>
                  </a:lnTo>
                  <a:lnTo>
                    <a:pt x="1955" y="1894"/>
                  </a:lnTo>
                  <a:lnTo>
                    <a:pt x="2015" y="1857"/>
                  </a:lnTo>
                  <a:lnTo>
                    <a:pt x="2074" y="1820"/>
                  </a:lnTo>
                  <a:lnTo>
                    <a:pt x="2133" y="1782"/>
                  </a:lnTo>
                  <a:lnTo>
                    <a:pt x="2189" y="1741"/>
                  </a:lnTo>
                  <a:lnTo>
                    <a:pt x="2217" y="1721"/>
                  </a:lnTo>
                  <a:lnTo>
                    <a:pt x="2244" y="1700"/>
                  </a:lnTo>
                  <a:lnTo>
                    <a:pt x="2271" y="1679"/>
                  </a:lnTo>
                  <a:lnTo>
                    <a:pt x="2297" y="1657"/>
                  </a:lnTo>
                  <a:lnTo>
                    <a:pt x="2322" y="1635"/>
                  </a:lnTo>
                  <a:lnTo>
                    <a:pt x="2347" y="1613"/>
                  </a:lnTo>
                  <a:lnTo>
                    <a:pt x="2370" y="1589"/>
                  </a:lnTo>
                  <a:lnTo>
                    <a:pt x="2394" y="1565"/>
                  </a:lnTo>
                  <a:lnTo>
                    <a:pt x="2423" y="1532"/>
                  </a:lnTo>
                  <a:lnTo>
                    <a:pt x="2450" y="1500"/>
                  </a:lnTo>
                  <a:lnTo>
                    <a:pt x="2474" y="1468"/>
                  </a:lnTo>
                  <a:lnTo>
                    <a:pt x="2495" y="1438"/>
                  </a:lnTo>
                  <a:lnTo>
                    <a:pt x="2514" y="1407"/>
                  </a:lnTo>
                  <a:lnTo>
                    <a:pt x="2530" y="1377"/>
                  </a:lnTo>
                  <a:lnTo>
                    <a:pt x="2544" y="1347"/>
                  </a:lnTo>
                  <a:lnTo>
                    <a:pt x="2556" y="1317"/>
                  </a:lnTo>
                  <a:lnTo>
                    <a:pt x="2565" y="1289"/>
                  </a:lnTo>
                  <a:lnTo>
                    <a:pt x="2571" y="1260"/>
                  </a:lnTo>
                  <a:lnTo>
                    <a:pt x="2576" y="1233"/>
                  </a:lnTo>
                  <a:lnTo>
                    <a:pt x="2579" y="1206"/>
                  </a:lnTo>
                  <a:lnTo>
                    <a:pt x="2580" y="1179"/>
                  </a:lnTo>
                  <a:lnTo>
                    <a:pt x="2578" y="1152"/>
                  </a:lnTo>
                  <a:lnTo>
                    <a:pt x="2576" y="1125"/>
                  </a:lnTo>
                  <a:lnTo>
                    <a:pt x="2571" y="1100"/>
                  </a:lnTo>
                  <a:lnTo>
                    <a:pt x="2565" y="1075"/>
                  </a:lnTo>
                  <a:lnTo>
                    <a:pt x="2557" y="1049"/>
                  </a:lnTo>
                  <a:lnTo>
                    <a:pt x="2547" y="1025"/>
                  </a:lnTo>
                  <a:lnTo>
                    <a:pt x="2536" y="1000"/>
                  </a:lnTo>
                  <a:lnTo>
                    <a:pt x="2524" y="976"/>
                  </a:lnTo>
                  <a:lnTo>
                    <a:pt x="2510" y="951"/>
                  </a:lnTo>
                  <a:lnTo>
                    <a:pt x="2495" y="928"/>
                  </a:lnTo>
                  <a:lnTo>
                    <a:pt x="2479" y="905"/>
                  </a:lnTo>
                  <a:lnTo>
                    <a:pt x="2462" y="881"/>
                  </a:lnTo>
                  <a:lnTo>
                    <a:pt x="2444" y="858"/>
                  </a:lnTo>
                  <a:lnTo>
                    <a:pt x="2425" y="835"/>
                  </a:lnTo>
                  <a:lnTo>
                    <a:pt x="2405" y="812"/>
                  </a:lnTo>
                  <a:lnTo>
                    <a:pt x="2363" y="767"/>
                  </a:lnTo>
                  <a:lnTo>
                    <a:pt x="2319" y="723"/>
                  </a:lnTo>
                  <a:close/>
                </a:path>
              </a:pathLst>
            </a:custGeom>
            <a:solidFill>
              <a:srgbClr val="E7B1C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0" name="Freeform 122"/>
            <p:cNvSpPr>
              <a:spLocks/>
            </p:cNvSpPr>
            <p:nvPr/>
          </p:nvSpPr>
          <p:spPr bwMode="auto">
            <a:xfrm>
              <a:off x="2992" y="1146"/>
              <a:ext cx="126" cy="161"/>
            </a:xfrm>
            <a:custGeom>
              <a:avLst/>
              <a:gdLst/>
              <a:ahLst/>
              <a:cxnLst>
                <a:cxn ang="0">
                  <a:pos x="7" y="56"/>
                </a:cxn>
                <a:cxn ang="0">
                  <a:pos x="91" y="48"/>
                </a:cxn>
                <a:cxn ang="0">
                  <a:pos x="231" y="36"/>
                </a:cxn>
                <a:cxn ang="0">
                  <a:pos x="354" y="42"/>
                </a:cxn>
                <a:cxn ang="0">
                  <a:pos x="464" y="65"/>
                </a:cxn>
                <a:cxn ang="0">
                  <a:pos x="559" y="103"/>
                </a:cxn>
                <a:cxn ang="0">
                  <a:pos x="640" y="154"/>
                </a:cxn>
                <a:cxn ang="0">
                  <a:pos x="710" y="216"/>
                </a:cxn>
                <a:cxn ang="0">
                  <a:pos x="767" y="290"/>
                </a:cxn>
                <a:cxn ang="0">
                  <a:pos x="813" y="372"/>
                </a:cxn>
                <a:cxn ang="0">
                  <a:pos x="849" y="462"/>
                </a:cxn>
                <a:cxn ang="0">
                  <a:pos x="875" y="557"/>
                </a:cxn>
                <a:cxn ang="0">
                  <a:pos x="891" y="657"/>
                </a:cxn>
                <a:cxn ang="0">
                  <a:pos x="900" y="760"/>
                </a:cxn>
                <a:cxn ang="0">
                  <a:pos x="901" y="864"/>
                </a:cxn>
                <a:cxn ang="0">
                  <a:pos x="895" y="969"/>
                </a:cxn>
                <a:cxn ang="0">
                  <a:pos x="884" y="1071"/>
                </a:cxn>
                <a:cxn ang="0">
                  <a:pos x="871" y="1136"/>
                </a:cxn>
                <a:cxn ang="0">
                  <a:pos x="856" y="1159"/>
                </a:cxn>
                <a:cxn ang="0">
                  <a:pos x="841" y="1174"/>
                </a:cxn>
                <a:cxn ang="0">
                  <a:pos x="823" y="1185"/>
                </a:cxn>
                <a:cxn ang="0">
                  <a:pos x="803" y="1190"/>
                </a:cxn>
                <a:cxn ang="0">
                  <a:pos x="781" y="1190"/>
                </a:cxn>
                <a:cxn ang="0">
                  <a:pos x="757" y="1187"/>
                </a:cxn>
                <a:cxn ang="0">
                  <a:pos x="731" y="1179"/>
                </a:cxn>
                <a:cxn ang="0">
                  <a:pos x="728" y="1185"/>
                </a:cxn>
                <a:cxn ang="0">
                  <a:pos x="754" y="1204"/>
                </a:cxn>
                <a:cxn ang="0">
                  <a:pos x="786" y="1225"/>
                </a:cxn>
                <a:cxn ang="0">
                  <a:pos x="822" y="1243"/>
                </a:cxn>
                <a:cxn ang="0">
                  <a:pos x="875" y="1267"/>
                </a:cxn>
                <a:cxn ang="0">
                  <a:pos x="930" y="1287"/>
                </a:cxn>
                <a:cxn ang="0">
                  <a:pos x="959" y="1236"/>
                </a:cxn>
                <a:cxn ang="0">
                  <a:pos x="983" y="1122"/>
                </a:cxn>
                <a:cxn ang="0">
                  <a:pos x="1000" y="1001"/>
                </a:cxn>
                <a:cxn ang="0">
                  <a:pos x="1009" y="879"/>
                </a:cxn>
                <a:cxn ang="0">
                  <a:pos x="1009" y="755"/>
                </a:cxn>
                <a:cxn ang="0">
                  <a:pos x="1000" y="634"/>
                </a:cxn>
                <a:cxn ang="0">
                  <a:pos x="980" y="516"/>
                </a:cxn>
                <a:cxn ang="0">
                  <a:pos x="947" y="405"/>
                </a:cxn>
                <a:cxn ang="0">
                  <a:pos x="899" y="302"/>
                </a:cxn>
                <a:cxn ang="0">
                  <a:pos x="839" y="211"/>
                </a:cxn>
                <a:cxn ang="0">
                  <a:pos x="761" y="133"/>
                </a:cxn>
                <a:cxn ang="0">
                  <a:pos x="667" y="71"/>
                </a:cxn>
                <a:cxn ang="0">
                  <a:pos x="555" y="27"/>
                </a:cxn>
                <a:cxn ang="0">
                  <a:pos x="422" y="3"/>
                </a:cxn>
                <a:cxn ang="0">
                  <a:pos x="270" y="2"/>
                </a:cxn>
                <a:cxn ang="0">
                  <a:pos x="96" y="27"/>
                </a:cxn>
              </a:cxnLst>
              <a:rect l="0" t="0" r="r" b="b"/>
              <a:pathLst>
                <a:path w="1010" h="1291">
                  <a:moveTo>
                    <a:pt x="0" y="50"/>
                  </a:moveTo>
                  <a:lnTo>
                    <a:pt x="7" y="56"/>
                  </a:lnTo>
                  <a:lnTo>
                    <a:pt x="16" y="61"/>
                  </a:lnTo>
                  <a:lnTo>
                    <a:pt x="91" y="48"/>
                  </a:lnTo>
                  <a:lnTo>
                    <a:pt x="163" y="40"/>
                  </a:lnTo>
                  <a:lnTo>
                    <a:pt x="231" y="36"/>
                  </a:lnTo>
                  <a:lnTo>
                    <a:pt x="294" y="37"/>
                  </a:lnTo>
                  <a:lnTo>
                    <a:pt x="354" y="42"/>
                  </a:lnTo>
                  <a:lnTo>
                    <a:pt x="411" y="52"/>
                  </a:lnTo>
                  <a:lnTo>
                    <a:pt x="464" y="65"/>
                  </a:lnTo>
                  <a:lnTo>
                    <a:pt x="513" y="82"/>
                  </a:lnTo>
                  <a:lnTo>
                    <a:pt x="559" y="103"/>
                  </a:lnTo>
                  <a:lnTo>
                    <a:pt x="601" y="127"/>
                  </a:lnTo>
                  <a:lnTo>
                    <a:pt x="640" y="154"/>
                  </a:lnTo>
                  <a:lnTo>
                    <a:pt x="677" y="183"/>
                  </a:lnTo>
                  <a:lnTo>
                    <a:pt x="710" y="216"/>
                  </a:lnTo>
                  <a:lnTo>
                    <a:pt x="740" y="252"/>
                  </a:lnTo>
                  <a:lnTo>
                    <a:pt x="767" y="290"/>
                  </a:lnTo>
                  <a:lnTo>
                    <a:pt x="791" y="330"/>
                  </a:lnTo>
                  <a:lnTo>
                    <a:pt x="813" y="372"/>
                  </a:lnTo>
                  <a:lnTo>
                    <a:pt x="832" y="416"/>
                  </a:lnTo>
                  <a:lnTo>
                    <a:pt x="849" y="462"/>
                  </a:lnTo>
                  <a:lnTo>
                    <a:pt x="863" y="509"/>
                  </a:lnTo>
                  <a:lnTo>
                    <a:pt x="875" y="557"/>
                  </a:lnTo>
                  <a:lnTo>
                    <a:pt x="884" y="607"/>
                  </a:lnTo>
                  <a:lnTo>
                    <a:pt x="891" y="657"/>
                  </a:lnTo>
                  <a:lnTo>
                    <a:pt x="897" y="709"/>
                  </a:lnTo>
                  <a:lnTo>
                    <a:pt x="900" y="760"/>
                  </a:lnTo>
                  <a:lnTo>
                    <a:pt x="901" y="813"/>
                  </a:lnTo>
                  <a:lnTo>
                    <a:pt x="901" y="864"/>
                  </a:lnTo>
                  <a:lnTo>
                    <a:pt x="899" y="917"/>
                  </a:lnTo>
                  <a:lnTo>
                    <a:pt x="895" y="969"/>
                  </a:lnTo>
                  <a:lnTo>
                    <a:pt x="890" y="1021"/>
                  </a:lnTo>
                  <a:lnTo>
                    <a:pt x="884" y="1071"/>
                  </a:lnTo>
                  <a:lnTo>
                    <a:pt x="876" y="1122"/>
                  </a:lnTo>
                  <a:lnTo>
                    <a:pt x="871" y="1136"/>
                  </a:lnTo>
                  <a:lnTo>
                    <a:pt x="863" y="1149"/>
                  </a:lnTo>
                  <a:lnTo>
                    <a:pt x="856" y="1159"/>
                  </a:lnTo>
                  <a:lnTo>
                    <a:pt x="849" y="1167"/>
                  </a:lnTo>
                  <a:lnTo>
                    <a:pt x="841" y="1174"/>
                  </a:lnTo>
                  <a:lnTo>
                    <a:pt x="832" y="1180"/>
                  </a:lnTo>
                  <a:lnTo>
                    <a:pt x="823" y="1185"/>
                  </a:lnTo>
                  <a:lnTo>
                    <a:pt x="813" y="1188"/>
                  </a:lnTo>
                  <a:lnTo>
                    <a:pt x="803" y="1190"/>
                  </a:lnTo>
                  <a:lnTo>
                    <a:pt x="792" y="1191"/>
                  </a:lnTo>
                  <a:lnTo>
                    <a:pt x="781" y="1190"/>
                  </a:lnTo>
                  <a:lnTo>
                    <a:pt x="770" y="1189"/>
                  </a:lnTo>
                  <a:lnTo>
                    <a:pt x="757" y="1187"/>
                  </a:lnTo>
                  <a:lnTo>
                    <a:pt x="744" y="1183"/>
                  </a:lnTo>
                  <a:lnTo>
                    <a:pt x="731" y="1179"/>
                  </a:lnTo>
                  <a:lnTo>
                    <a:pt x="717" y="1174"/>
                  </a:lnTo>
                  <a:lnTo>
                    <a:pt x="728" y="1185"/>
                  </a:lnTo>
                  <a:lnTo>
                    <a:pt x="740" y="1195"/>
                  </a:lnTo>
                  <a:lnTo>
                    <a:pt x="754" y="1204"/>
                  </a:lnTo>
                  <a:lnTo>
                    <a:pt x="770" y="1214"/>
                  </a:lnTo>
                  <a:lnTo>
                    <a:pt x="786" y="1225"/>
                  </a:lnTo>
                  <a:lnTo>
                    <a:pt x="804" y="1234"/>
                  </a:lnTo>
                  <a:lnTo>
                    <a:pt x="822" y="1243"/>
                  </a:lnTo>
                  <a:lnTo>
                    <a:pt x="840" y="1252"/>
                  </a:lnTo>
                  <a:lnTo>
                    <a:pt x="875" y="1267"/>
                  </a:lnTo>
                  <a:lnTo>
                    <a:pt x="907" y="1278"/>
                  </a:lnTo>
                  <a:lnTo>
                    <a:pt x="930" y="1287"/>
                  </a:lnTo>
                  <a:lnTo>
                    <a:pt x="946" y="1291"/>
                  </a:lnTo>
                  <a:lnTo>
                    <a:pt x="959" y="1236"/>
                  </a:lnTo>
                  <a:lnTo>
                    <a:pt x="971" y="1179"/>
                  </a:lnTo>
                  <a:lnTo>
                    <a:pt x="983" y="1122"/>
                  </a:lnTo>
                  <a:lnTo>
                    <a:pt x="992" y="1062"/>
                  </a:lnTo>
                  <a:lnTo>
                    <a:pt x="1000" y="1001"/>
                  </a:lnTo>
                  <a:lnTo>
                    <a:pt x="1005" y="940"/>
                  </a:lnTo>
                  <a:lnTo>
                    <a:pt x="1009" y="879"/>
                  </a:lnTo>
                  <a:lnTo>
                    <a:pt x="1010" y="817"/>
                  </a:lnTo>
                  <a:lnTo>
                    <a:pt x="1009" y="755"/>
                  </a:lnTo>
                  <a:lnTo>
                    <a:pt x="1006" y="694"/>
                  </a:lnTo>
                  <a:lnTo>
                    <a:pt x="1000" y="634"/>
                  </a:lnTo>
                  <a:lnTo>
                    <a:pt x="992" y="574"/>
                  </a:lnTo>
                  <a:lnTo>
                    <a:pt x="980" y="516"/>
                  </a:lnTo>
                  <a:lnTo>
                    <a:pt x="964" y="459"/>
                  </a:lnTo>
                  <a:lnTo>
                    <a:pt x="947" y="405"/>
                  </a:lnTo>
                  <a:lnTo>
                    <a:pt x="925" y="352"/>
                  </a:lnTo>
                  <a:lnTo>
                    <a:pt x="899" y="302"/>
                  </a:lnTo>
                  <a:lnTo>
                    <a:pt x="872" y="254"/>
                  </a:lnTo>
                  <a:lnTo>
                    <a:pt x="839" y="211"/>
                  </a:lnTo>
                  <a:lnTo>
                    <a:pt x="802" y="170"/>
                  </a:lnTo>
                  <a:lnTo>
                    <a:pt x="761" y="133"/>
                  </a:lnTo>
                  <a:lnTo>
                    <a:pt x="716" y="100"/>
                  </a:lnTo>
                  <a:lnTo>
                    <a:pt x="667" y="71"/>
                  </a:lnTo>
                  <a:lnTo>
                    <a:pt x="613" y="46"/>
                  </a:lnTo>
                  <a:lnTo>
                    <a:pt x="555" y="27"/>
                  </a:lnTo>
                  <a:lnTo>
                    <a:pt x="491" y="12"/>
                  </a:lnTo>
                  <a:lnTo>
                    <a:pt x="422" y="3"/>
                  </a:lnTo>
                  <a:lnTo>
                    <a:pt x="349" y="0"/>
                  </a:lnTo>
                  <a:lnTo>
                    <a:pt x="270" y="2"/>
                  </a:lnTo>
                  <a:lnTo>
                    <a:pt x="185" y="11"/>
                  </a:lnTo>
                  <a:lnTo>
                    <a:pt x="96" y="27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AD8E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1" name="Freeform 123"/>
            <p:cNvSpPr>
              <a:spLocks/>
            </p:cNvSpPr>
            <p:nvPr/>
          </p:nvSpPr>
          <p:spPr bwMode="auto">
            <a:xfrm>
              <a:off x="2976" y="1024"/>
              <a:ext cx="321" cy="134"/>
            </a:xfrm>
            <a:custGeom>
              <a:avLst/>
              <a:gdLst/>
              <a:ahLst/>
              <a:cxnLst>
                <a:cxn ang="0">
                  <a:pos x="144" y="314"/>
                </a:cxn>
                <a:cxn ang="0">
                  <a:pos x="290" y="228"/>
                </a:cxn>
                <a:cxn ang="0">
                  <a:pos x="434" y="165"/>
                </a:cxn>
                <a:cxn ang="0">
                  <a:pos x="576" y="120"/>
                </a:cxn>
                <a:cxn ang="0">
                  <a:pos x="714" y="94"/>
                </a:cxn>
                <a:cxn ang="0">
                  <a:pos x="847" y="87"/>
                </a:cxn>
                <a:cxn ang="0">
                  <a:pos x="975" y="99"/>
                </a:cxn>
                <a:cxn ang="0">
                  <a:pos x="1096" y="126"/>
                </a:cxn>
                <a:cxn ang="0">
                  <a:pos x="1210" y="171"/>
                </a:cxn>
                <a:cxn ang="0">
                  <a:pos x="1314" y="231"/>
                </a:cxn>
                <a:cxn ang="0">
                  <a:pos x="1411" y="306"/>
                </a:cxn>
                <a:cxn ang="0">
                  <a:pos x="1475" y="355"/>
                </a:cxn>
                <a:cxn ang="0">
                  <a:pos x="1553" y="401"/>
                </a:cxn>
                <a:cxn ang="0">
                  <a:pos x="1674" y="462"/>
                </a:cxn>
                <a:cxn ang="0">
                  <a:pos x="1878" y="550"/>
                </a:cxn>
                <a:cxn ang="0">
                  <a:pos x="2083" y="640"/>
                </a:cxn>
                <a:cxn ang="0">
                  <a:pos x="2206" y="704"/>
                </a:cxn>
                <a:cxn ang="0">
                  <a:pos x="2288" y="756"/>
                </a:cxn>
                <a:cxn ang="0">
                  <a:pos x="2353" y="811"/>
                </a:cxn>
                <a:cxn ang="0">
                  <a:pos x="2445" y="907"/>
                </a:cxn>
                <a:cxn ang="0">
                  <a:pos x="2522" y="1006"/>
                </a:cxn>
                <a:cxn ang="0">
                  <a:pos x="2554" y="1056"/>
                </a:cxn>
                <a:cxn ang="0">
                  <a:pos x="2547" y="1027"/>
                </a:cxn>
                <a:cxn ang="0">
                  <a:pos x="2513" y="959"/>
                </a:cxn>
                <a:cxn ang="0">
                  <a:pos x="2470" y="893"/>
                </a:cxn>
                <a:cxn ang="0">
                  <a:pos x="2418" y="828"/>
                </a:cxn>
                <a:cxn ang="0">
                  <a:pos x="2318" y="723"/>
                </a:cxn>
                <a:cxn ang="0">
                  <a:pos x="2252" y="667"/>
                </a:cxn>
                <a:cxn ang="0">
                  <a:pos x="2171" y="616"/>
                </a:cxn>
                <a:cxn ang="0">
                  <a:pos x="2047" y="552"/>
                </a:cxn>
                <a:cxn ang="0">
                  <a:pos x="1843" y="461"/>
                </a:cxn>
                <a:cxn ang="0">
                  <a:pos x="1640" y="374"/>
                </a:cxn>
                <a:cxn ang="0">
                  <a:pos x="1518" y="314"/>
                </a:cxn>
                <a:cxn ang="0">
                  <a:pos x="1439" y="266"/>
                </a:cxn>
                <a:cxn ang="0">
                  <a:pos x="1375" y="218"/>
                </a:cxn>
                <a:cxn ang="0">
                  <a:pos x="1279" y="143"/>
                </a:cxn>
                <a:cxn ang="0">
                  <a:pos x="1175" y="83"/>
                </a:cxn>
                <a:cxn ang="0">
                  <a:pos x="1061" y="39"/>
                </a:cxn>
                <a:cxn ang="0">
                  <a:pos x="940" y="10"/>
                </a:cxn>
                <a:cxn ang="0">
                  <a:pos x="812" y="0"/>
                </a:cxn>
                <a:cxn ang="0">
                  <a:pos x="679" y="6"/>
                </a:cxn>
                <a:cxn ang="0">
                  <a:pos x="541" y="32"/>
                </a:cxn>
                <a:cxn ang="0">
                  <a:pos x="399" y="76"/>
                </a:cxn>
                <a:cxn ang="0">
                  <a:pos x="255" y="140"/>
                </a:cxn>
                <a:cxn ang="0">
                  <a:pos x="108" y="225"/>
                </a:cxn>
                <a:cxn ang="0">
                  <a:pos x="8" y="317"/>
                </a:cxn>
                <a:cxn ang="0">
                  <a:pos x="1" y="476"/>
                </a:cxn>
                <a:cxn ang="0">
                  <a:pos x="1" y="648"/>
                </a:cxn>
                <a:cxn ang="0">
                  <a:pos x="8" y="768"/>
                </a:cxn>
                <a:cxn ang="0">
                  <a:pos x="18" y="854"/>
                </a:cxn>
                <a:cxn ang="0">
                  <a:pos x="36" y="929"/>
                </a:cxn>
                <a:cxn ang="0">
                  <a:pos x="58" y="992"/>
                </a:cxn>
                <a:cxn ang="0">
                  <a:pos x="58" y="965"/>
                </a:cxn>
                <a:cxn ang="0">
                  <a:pos x="44" y="869"/>
                </a:cxn>
                <a:cxn ang="0">
                  <a:pos x="36" y="713"/>
                </a:cxn>
                <a:cxn ang="0">
                  <a:pos x="37" y="522"/>
                </a:cxn>
                <a:cxn ang="0">
                  <a:pos x="45" y="382"/>
                </a:cxn>
              </a:cxnLst>
              <a:rect l="0" t="0" r="r" b="b"/>
              <a:pathLst>
                <a:path w="2563" h="1074">
                  <a:moveTo>
                    <a:pt x="45" y="382"/>
                  </a:moveTo>
                  <a:lnTo>
                    <a:pt x="94" y="347"/>
                  </a:lnTo>
                  <a:lnTo>
                    <a:pt x="144" y="314"/>
                  </a:lnTo>
                  <a:lnTo>
                    <a:pt x="192" y="283"/>
                  </a:lnTo>
                  <a:lnTo>
                    <a:pt x="242" y="254"/>
                  </a:lnTo>
                  <a:lnTo>
                    <a:pt x="290" y="228"/>
                  </a:lnTo>
                  <a:lnTo>
                    <a:pt x="338" y="205"/>
                  </a:lnTo>
                  <a:lnTo>
                    <a:pt x="387" y="183"/>
                  </a:lnTo>
                  <a:lnTo>
                    <a:pt x="434" y="165"/>
                  </a:lnTo>
                  <a:lnTo>
                    <a:pt x="482" y="147"/>
                  </a:lnTo>
                  <a:lnTo>
                    <a:pt x="530" y="133"/>
                  </a:lnTo>
                  <a:lnTo>
                    <a:pt x="576" y="120"/>
                  </a:lnTo>
                  <a:lnTo>
                    <a:pt x="622" y="109"/>
                  </a:lnTo>
                  <a:lnTo>
                    <a:pt x="668" y="101"/>
                  </a:lnTo>
                  <a:lnTo>
                    <a:pt x="714" y="94"/>
                  </a:lnTo>
                  <a:lnTo>
                    <a:pt x="759" y="90"/>
                  </a:lnTo>
                  <a:lnTo>
                    <a:pt x="803" y="88"/>
                  </a:lnTo>
                  <a:lnTo>
                    <a:pt x="847" y="87"/>
                  </a:lnTo>
                  <a:lnTo>
                    <a:pt x="891" y="89"/>
                  </a:lnTo>
                  <a:lnTo>
                    <a:pt x="933" y="93"/>
                  </a:lnTo>
                  <a:lnTo>
                    <a:pt x="975" y="99"/>
                  </a:lnTo>
                  <a:lnTo>
                    <a:pt x="1016" y="106"/>
                  </a:lnTo>
                  <a:lnTo>
                    <a:pt x="1056" y="115"/>
                  </a:lnTo>
                  <a:lnTo>
                    <a:pt x="1096" y="126"/>
                  </a:lnTo>
                  <a:lnTo>
                    <a:pt x="1135" y="140"/>
                  </a:lnTo>
                  <a:lnTo>
                    <a:pt x="1172" y="154"/>
                  </a:lnTo>
                  <a:lnTo>
                    <a:pt x="1210" y="171"/>
                  </a:lnTo>
                  <a:lnTo>
                    <a:pt x="1246" y="189"/>
                  </a:lnTo>
                  <a:lnTo>
                    <a:pt x="1280" y="210"/>
                  </a:lnTo>
                  <a:lnTo>
                    <a:pt x="1314" y="231"/>
                  </a:lnTo>
                  <a:lnTo>
                    <a:pt x="1348" y="254"/>
                  </a:lnTo>
                  <a:lnTo>
                    <a:pt x="1380" y="280"/>
                  </a:lnTo>
                  <a:lnTo>
                    <a:pt x="1411" y="306"/>
                  </a:lnTo>
                  <a:lnTo>
                    <a:pt x="1430" y="323"/>
                  </a:lnTo>
                  <a:lnTo>
                    <a:pt x="1451" y="340"/>
                  </a:lnTo>
                  <a:lnTo>
                    <a:pt x="1475" y="355"/>
                  </a:lnTo>
                  <a:lnTo>
                    <a:pt x="1500" y="371"/>
                  </a:lnTo>
                  <a:lnTo>
                    <a:pt x="1525" y="386"/>
                  </a:lnTo>
                  <a:lnTo>
                    <a:pt x="1553" y="401"/>
                  </a:lnTo>
                  <a:lnTo>
                    <a:pt x="1582" y="417"/>
                  </a:lnTo>
                  <a:lnTo>
                    <a:pt x="1612" y="432"/>
                  </a:lnTo>
                  <a:lnTo>
                    <a:pt x="1674" y="462"/>
                  </a:lnTo>
                  <a:lnTo>
                    <a:pt x="1741" y="491"/>
                  </a:lnTo>
                  <a:lnTo>
                    <a:pt x="1809" y="520"/>
                  </a:lnTo>
                  <a:lnTo>
                    <a:pt x="1878" y="550"/>
                  </a:lnTo>
                  <a:lnTo>
                    <a:pt x="1947" y="580"/>
                  </a:lnTo>
                  <a:lnTo>
                    <a:pt x="2016" y="609"/>
                  </a:lnTo>
                  <a:lnTo>
                    <a:pt x="2083" y="640"/>
                  </a:lnTo>
                  <a:lnTo>
                    <a:pt x="2147" y="671"/>
                  </a:lnTo>
                  <a:lnTo>
                    <a:pt x="2176" y="688"/>
                  </a:lnTo>
                  <a:lnTo>
                    <a:pt x="2206" y="704"/>
                  </a:lnTo>
                  <a:lnTo>
                    <a:pt x="2235" y="722"/>
                  </a:lnTo>
                  <a:lnTo>
                    <a:pt x="2262" y="738"/>
                  </a:lnTo>
                  <a:lnTo>
                    <a:pt x="2288" y="756"/>
                  </a:lnTo>
                  <a:lnTo>
                    <a:pt x="2311" y="774"/>
                  </a:lnTo>
                  <a:lnTo>
                    <a:pt x="2333" y="793"/>
                  </a:lnTo>
                  <a:lnTo>
                    <a:pt x="2353" y="811"/>
                  </a:lnTo>
                  <a:lnTo>
                    <a:pt x="2385" y="843"/>
                  </a:lnTo>
                  <a:lnTo>
                    <a:pt x="2416" y="875"/>
                  </a:lnTo>
                  <a:lnTo>
                    <a:pt x="2445" y="907"/>
                  </a:lnTo>
                  <a:lnTo>
                    <a:pt x="2473" y="939"/>
                  </a:lnTo>
                  <a:lnTo>
                    <a:pt x="2498" y="972"/>
                  </a:lnTo>
                  <a:lnTo>
                    <a:pt x="2522" y="1006"/>
                  </a:lnTo>
                  <a:lnTo>
                    <a:pt x="2533" y="1022"/>
                  </a:lnTo>
                  <a:lnTo>
                    <a:pt x="2544" y="1040"/>
                  </a:lnTo>
                  <a:lnTo>
                    <a:pt x="2554" y="1056"/>
                  </a:lnTo>
                  <a:lnTo>
                    <a:pt x="2563" y="1074"/>
                  </a:lnTo>
                  <a:lnTo>
                    <a:pt x="2555" y="1050"/>
                  </a:lnTo>
                  <a:lnTo>
                    <a:pt x="2547" y="1027"/>
                  </a:lnTo>
                  <a:lnTo>
                    <a:pt x="2537" y="1004"/>
                  </a:lnTo>
                  <a:lnTo>
                    <a:pt x="2525" y="981"/>
                  </a:lnTo>
                  <a:lnTo>
                    <a:pt x="2513" y="959"/>
                  </a:lnTo>
                  <a:lnTo>
                    <a:pt x="2499" y="937"/>
                  </a:lnTo>
                  <a:lnTo>
                    <a:pt x="2485" y="914"/>
                  </a:lnTo>
                  <a:lnTo>
                    <a:pt x="2470" y="893"/>
                  </a:lnTo>
                  <a:lnTo>
                    <a:pt x="2453" y="871"/>
                  </a:lnTo>
                  <a:lnTo>
                    <a:pt x="2436" y="849"/>
                  </a:lnTo>
                  <a:lnTo>
                    <a:pt x="2418" y="828"/>
                  </a:lnTo>
                  <a:lnTo>
                    <a:pt x="2399" y="806"/>
                  </a:lnTo>
                  <a:lnTo>
                    <a:pt x="2360" y="765"/>
                  </a:lnTo>
                  <a:lnTo>
                    <a:pt x="2318" y="723"/>
                  </a:lnTo>
                  <a:lnTo>
                    <a:pt x="2298" y="704"/>
                  </a:lnTo>
                  <a:lnTo>
                    <a:pt x="2275" y="686"/>
                  </a:lnTo>
                  <a:lnTo>
                    <a:pt x="2252" y="667"/>
                  </a:lnTo>
                  <a:lnTo>
                    <a:pt x="2226" y="650"/>
                  </a:lnTo>
                  <a:lnTo>
                    <a:pt x="2199" y="633"/>
                  </a:lnTo>
                  <a:lnTo>
                    <a:pt x="2171" y="616"/>
                  </a:lnTo>
                  <a:lnTo>
                    <a:pt x="2141" y="599"/>
                  </a:lnTo>
                  <a:lnTo>
                    <a:pt x="2111" y="584"/>
                  </a:lnTo>
                  <a:lnTo>
                    <a:pt x="2047" y="552"/>
                  </a:lnTo>
                  <a:lnTo>
                    <a:pt x="1981" y="521"/>
                  </a:lnTo>
                  <a:lnTo>
                    <a:pt x="1912" y="491"/>
                  </a:lnTo>
                  <a:lnTo>
                    <a:pt x="1843" y="461"/>
                  </a:lnTo>
                  <a:lnTo>
                    <a:pt x="1773" y="432"/>
                  </a:lnTo>
                  <a:lnTo>
                    <a:pt x="1705" y="402"/>
                  </a:lnTo>
                  <a:lnTo>
                    <a:pt x="1640" y="374"/>
                  </a:lnTo>
                  <a:lnTo>
                    <a:pt x="1577" y="344"/>
                  </a:lnTo>
                  <a:lnTo>
                    <a:pt x="1547" y="328"/>
                  </a:lnTo>
                  <a:lnTo>
                    <a:pt x="1518" y="314"/>
                  </a:lnTo>
                  <a:lnTo>
                    <a:pt x="1490" y="298"/>
                  </a:lnTo>
                  <a:lnTo>
                    <a:pt x="1464" y="283"/>
                  </a:lnTo>
                  <a:lnTo>
                    <a:pt x="1439" y="266"/>
                  </a:lnTo>
                  <a:lnTo>
                    <a:pt x="1416" y="251"/>
                  </a:lnTo>
                  <a:lnTo>
                    <a:pt x="1395" y="235"/>
                  </a:lnTo>
                  <a:lnTo>
                    <a:pt x="1375" y="218"/>
                  </a:lnTo>
                  <a:lnTo>
                    <a:pt x="1344" y="191"/>
                  </a:lnTo>
                  <a:lnTo>
                    <a:pt x="1312" y="167"/>
                  </a:lnTo>
                  <a:lnTo>
                    <a:pt x="1279" y="143"/>
                  </a:lnTo>
                  <a:lnTo>
                    <a:pt x="1246" y="121"/>
                  </a:lnTo>
                  <a:lnTo>
                    <a:pt x="1211" y="101"/>
                  </a:lnTo>
                  <a:lnTo>
                    <a:pt x="1175" y="83"/>
                  </a:lnTo>
                  <a:lnTo>
                    <a:pt x="1138" y="67"/>
                  </a:lnTo>
                  <a:lnTo>
                    <a:pt x="1099" y="51"/>
                  </a:lnTo>
                  <a:lnTo>
                    <a:pt x="1061" y="39"/>
                  </a:lnTo>
                  <a:lnTo>
                    <a:pt x="1021" y="28"/>
                  </a:lnTo>
                  <a:lnTo>
                    <a:pt x="981" y="18"/>
                  </a:lnTo>
                  <a:lnTo>
                    <a:pt x="940" y="10"/>
                  </a:lnTo>
                  <a:lnTo>
                    <a:pt x="898" y="5"/>
                  </a:lnTo>
                  <a:lnTo>
                    <a:pt x="856" y="1"/>
                  </a:lnTo>
                  <a:lnTo>
                    <a:pt x="812" y="0"/>
                  </a:lnTo>
                  <a:lnTo>
                    <a:pt x="768" y="0"/>
                  </a:lnTo>
                  <a:lnTo>
                    <a:pt x="724" y="2"/>
                  </a:lnTo>
                  <a:lnTo>
                    <a:pt x="679" y="6"/>
                  </a:lnTo>
                  <a:lnTo>
                    <a:pt x="633" y="12"/>
                  </a:lnTo>
                  <a:lnTo>
                    <a:pt x="587" y="20"/>
                  </a:lnTo>
                  <a:lnTo>
                    <a:pt x="541" y="32"/>
                  </a:lnTo>
                  <a:lnTo>
                    <a:pt x="494" y="44"/>
                  </a:lnTo>
                  <a:lnTo>
                    <a:pt x="446" y="58"/>
                  </a:lnTo>
                  <a:lnTo>
                    <a:pt x="399" y="76"/>
                  </a:lnTo>
                  <a:lnTo>
                    <a:pt x="352" y="95"/>
                  </a:lnTo>
                  <a:lnTo>
                    <a:pt x="303" y="116"/>
                  </a:lnTo>
                  <a:lnTo>
                    <a:pt x="255" y="140"/>
                  </a:lnTo>
                  <a:lnTo>
                    <a:pt x="206" y="167"/>
                  </a:lnTo>
                  <a:lnTo>
                    <a:pt x="157" y="194"/>
                  </a:lnTo>
                  <a:lnTo>
                    <a:pt x="108" y="225"/>
                  </a:lnTo>
                  <a:lnTo>
                    <a:pt x="59" y="258"/>
                  </a:lnTo>
                  <a:lnTo>
                    <a:pt x="10" y="293"/>
                  </a:lnTo>
                  <a:lnTo>
                    <a:pt x="8" y="317"/>
                  </a:lnTo>
                  <a:lnTo>
                    <a:pt x="4" y="382"/>
                  </a:lnTo>
                  <a:lnTo>
                    <a:pt x="2" y="425"/>
                  </a:lnTo>
                  <a:lnTo>
                    <a:pt x="1" y="476"/>
                  </a:lnTo>
                  <a:lnTo>
                    <a:pt x="0" y="530"/>
                  </a:lnTo>
                  <a:lnTo>
                    <a:pt x="0" y="588"/>
                  </a:lnTo>
                  <a:lnTo>
                    <a:pt x="1" y="648"/>
                  </a:lnTo>
                  <a:lnTo>
                    <a:pt x="4" y="708"/>
                  </a:lnTo>
                  <a:lnTo>
                    <a:pt x="5" y="738"/>
                  </a:lnTo>
                  <a:lnTo>
                    <a:pt x="8" y="768"/>
                  </a:lnTo>
                  <a:lnTo>
                    <a:pt x="11" y="797"/>
                  </a:lnTo>
                  <a:lnTo>
                    <a:pt x="14" y="826"/>
                  </a:lnTo>
                  <a:lnTo>
                    <a:pt x="18" y="854"/>
                  </a:lnTo>
                  <a:lnTo>
                    <a:pt x="23" y="879"/>
                  </a:lnTo>
                  <a:lnTo>
                    <a:pt x="30" y="905"/>
                  </a:lnTo>
                  <a:lnTo>
                    <a:pt x="36" y="929"/>
                  </a:lnTo>
                  <a:lnTo>
                    <a:pt x="42" y="951"/>
                  </a:lnTo>
                  <a:lnTo>
                    <a:pt x="50" y="972"/>
                  </a:lnTo>
                  <a:lnTo>
                    <a:pt x="58" y="992"/>
                  </a:lnTo>
                  <a:lnTo>
                    <a:pt x="68" y="1008"/>
                  </a:lnTo>
                  <a:lnTo>
                    <a:pt x="63" y="987"/>
                  </a:lnTo>
                  <a:lnTo>
                    <a:pt x="58" y="965"/>
                  </a:lnTo>
                  <a:lnTo>
                    <a:pt x="54" y="942"/>
                  </a:lnTo>
                  <a:lnTo>
                    <a:pt x="50" y="918"/>
                  </a:lnTo>
                  <a:lnTo>
                    <a:pt x="44" y="869"/>
                  </a:lnTo>
                  <a:lnTo>
                    <a:pt x="40" y="818"/>
                  </a:lnTo>
                  <a:lnTo>
                    <a:pt x="37" y="766"/>
                  </a:lnTo>
                  <a:lnTo>
                    <a:pt x="36" y="713"/>
                  </a:lnTo>
                  <a:lnTo>
                    <a:pt x="35" y="662"/>
                  </a:lnTo>
                  <a:lnTo>
                    <a:pt x="35" y="613"/>
                  </a:lnTo>
                  <a:lnTo>
                    <a:pt x="37" y="522"/>
                  </a:lnTo>
                  <a:lnTo>
                    <a:pt x="41" y="449"/>
                  </a:lnTo>
                  <a:lnTo>
                    <a:pt x="44" y="399"/>
                  </a:lnTo>
                  <a:lnTo>
                    <a:pt x="45" y="382"/>
                  </a:lnTo>
                  <a:close/>
                </a:path>
              </a:pathLst>
            </a:custGeom>
            <a:solidFill>
              <a:srgbClr val="ECE3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2" name="Freeform 124"/>
            <p:cNvSpPr>
              <a:spLocks/>
            </p:cNvSpPr>
            <p:nvPr/>
          </p:nvSpPr>
          <p:spPr bwMode="auto">
            <a:xfrm>
              <a:off x="2990" y="1090"/>
              <a:ext cx="107" cy="40"/>
            </a:xfrm>
            <a:custGeom>
              <a:avLst/>
              <a:gdLst/>
              <a:ahLst/>
              <a:cxnLst>
                <a:cxn ang="0">
                  <a:pos x="852" y="179"/>
                </a:cxn>
                <a:cxn ang="0">
                  <a:pos x="847" y="196"/>
                </a:cxn>
                <a:cxn ang="0">
                  <a:pos x="837" y="211"/>
                </a:cxn>
                <a:cxn ang="0">
                  <a:pos x="826" y="227"/>
                </a:cxn>
                <a:cxn ang="0">
                  <a:pos x="811" y="241"/>
                </a:cxn>
                <a:cxn ang="0">
                  <a:pos x="793" y="255"/>
                </a:cxn>
                <a:cxn ang="0">
                  <a:pos x="762" y="273"/>
                </a:cxn>
                <a:cxn ang="0">
                  <a:pos x="715" y="294"/>
                </a:cxn>
                <a:cxn ang="0">
                  <a:pos x="664" y="309"/>
                </a:cxn>
                <a:cxn ang="0">
                  <a:pos x="625" y="315"/>
                </a:cxn>
                <a:cxn ang="0">
                  <a:pos x="601" y="317"/>
                </a:cxn>
                <a:cxn ang="0">
                  <a:pos x="576" y="316"/>
                </a:cxn>
                <a:cxn ang="0">
                  <a:pos x="552" y="314"/>
                </a:cxn>
                <a:cxn ang="0">
                  <a:pos x="531" y="308"/>
                </a:cxn>
                <a:cxn ang="0">
                  <a:pos x="507" y="300"/>
                </a:cxn>
                <a:cxn ang="0">
                  <a:pos x="469" y="282"/>
                </a:cxn>
                <a:cxn ang="0">
                  <a:pos x="384" y="232"/>
                </a:cxn>
                <a:cxn ang="0">
                  <a:pos x="248" y="143"/>
                </a:cxn>
                <a:cxn ang="0">
                  <a:pos x="131" y="73"/>
                </a:cxn>
                <a:cxn ang="0">
                  <a:pos x="45" y="29"/>
                </a:cxn>
                <a:cxn ang="0">
                  <a:pos x="52" y="5"/>
                </a:cxn>
                <a:cxn ang="0">
                  <a:pos x="141" y="0"/>
                </a:cxn>
                <a:cxn ang="0">
                  <a:pos x="214" y="0"/>
                </a:cxn>
                <a:cxn ang="0">
                  <a:pos x="261" y="5"/>
                </a:cxn>
                <a:cxn ang="0">
                  <a:pos x="290" y="10"/>
                </a:cxn>
                <a:cxn ang="0">
                  <a:pos x="318" y="18"/>
                </a:cxn>
                <a:cxn ang="0">
                  <a:pos x="346" y="28"/>
                </a:cxn>
                <a:cxn ang="0">
                  <a:pos x="372" y="41"/>
                </a:cxn>
                <a:cxn ang="0">
                  <a:pos x="400" y="57"/>
                </a:cxn>
                <a:cxn ang="0">
                  <a:pos x="445" y="88"/>
                </a:cxn>
                <a:cxn ang="0">
                  <a:pos x="514" y="143"/>
                </a:cxn>
                <a:cxn ang="0">
                  <a:pos x="572" y="187"/>
                </a:cxn>
                <a:cxn ang="0">
                  <a:pos x="603" y="202"/>
                </a:cxn>
                <a:cxn ang="0">
                  <a:pos x="629" y="210"/>
                </a:cxn>
                <a:cxn ang="0">
                  <a:pos x="661" y="214"/>
                </a:cxn>
                <a:cxn ang="0">
                  <a:pos x="703" y="213"/>
                </a:cxn>
                <a:cxn ang="0">
                  <a:pos x="753" y="204"/>
                </a:cxn>
                <a:cxn ang="0">
                  <a:pos x="816" y="185"/>
                </a:cxn>
              </a:cxnLst>
              <a:rect l="0" t="0" r="r" b="b"/>
              <a:pathLst>
                <a:path w="853" h="317">
                  <a:moveTo>
                    <a:pt x="853" y="171"/>
                  </a:moveTo>
                  <a:lnTo>
                    <a:pt x="852" y="179"/>
                  </a:lnTo>
                  <a:lnTo>
                    <a:pt x="850" y="188"/>
                  </a:lnTo>
                  <a:lnTo>
                    <a:pt x="847" y="196"/>
                  </a:lnTo>
                  <a:lnTo>
                    <a:pt x="842" y="203"/>
                  </a:lnTo>
                  <a:lnTo>
                    <a:pt x="837" y="211"/>
                  </a:lnTo>
                  <a:lnTo>
                    <a:pt x="832" y="219"/>
                  </a:lnTo>
                  <a:lnTo>
                    <a:pt x="826" y="227"/>
                  </a:lnTo>
                  <a:lnTo>
                    <a:pt x="819" y="234"/>
                  </a:lnTo>
                  <a:lnTo>
                    <a:pt x="811" y="241"/>
                  </a:lnTo>
                  <a:lnTo>
                    <a:pt x="802" y="247"/>
                  </a:lnTo>
                  <a:lnTo>
                    <a:pt x="793" y="255"/>
                  </a:lnTo>
                  <a:lnTo>
                    <a:pt x="783" y="261"/>
                  </a:lnTo>
                  <a:lnTo>
                    <a:pt x="762" y="273"/>
                  </a:lnTo>
                  <a:lnTo>
                    <a:pt x="739" y="284"/>
                  </a:lnTo>
                  <a:lnTo>
                    <a:pt x="715" y="294"/>
                  </a:lnTo>
                  <a:lnTo>
                    <a:pt x="690" y="302"/>
                  </a:lnTo>
                  <a:lnTo>
                    <a:pt x="664" y="309"/>
                  </a:lnTo>
                  <a:lnTo>
                    <a:pt x="639" y="313"/>
                  </a:lnTo>
                  <a:lnTo>
                    <a:pt x="625" y="315"/>
                  </a:lnTo>
                  <a:lnTo>
                    <a:pt x="613" y="316"/>
                  </a:lnTo>
                  <a:lnTo>
                    <a:pt x="601" y="317"/>
                  </a:lnTo>
                  <a:lnTo>
                    <a:pt x="588" y="317"/>
                  </a:lnTo>
                  <a:lnTo>
                    <a:pt x="576" y="316"/>
                  </a:lnTo>
                  <a:lnTo>
                    <a:pt x="564" y="315"/>
                  </a:lnTo>
                  <a:lnTo>
                    <a:pt x="552" y="314"/>
                  </a:lnTo>
                  <a:lnTo>
                    <a:pt x="541" y="311"/>
                  </a:lnTo>
                  <a:lnTo>
                    <a:pt x="531" y="308"/>
                  </a:lnTo>
                  <a:lnTo>
                    <a:pt x="519" y="305"/>
                  </a:lnTo>
                  <a:lnTo>
                    <a:pt x="507" y="300"/>
                  </a:lnTo>
                  <a:lnTo>
                    <a:pt x="495" y="295"/>
                  </a:lnTo>
                  <a:lnTo>
                    <a:pt x="469" y="282"/>
                  </a:lnTo>
                  <a:lnTo>
                    <a:pt x="442" y="268"/>
                  </a:lnTo>
                  <a:lnTo>
                    <a:pt x="384" y="232"/>
                  </a:lnTo>
                  <a:lnTo>
                    <a:pt x="319" y="190"/>
                  </a:lnTo>
                  <a:lnTo>
                    <a:pt x="248" y="143"/>
                  </a:lnTo>
                  <a:lnTo>
                    <a:pt x="171" y="96"/>
                  </a:lnTo>
                  <a:lnTo>
                    <a:pt x="131" y="73"/>
                  </a:lnTo>
                  <a:lnTo>
                    <a:pt x="88" y="51"/>
                  </a:lnTo>
                  <a:lnTo>
                    <a:pt x="45" y="29"/>
                  </a:lnTo>
                  <a:lnTo>
                    <a:pt x="0" y="8"/>
                  </a:lnTo>
                  <a:lnTo>
                    <a:pt x="52" y="5"/>
                  </a:lnTo>
                  <a:lnTo>
                    <a:pt x="99" y="2"/>
                  </a:lnTo>
                  <a:lnTo>
                    <a:pt x="141" y="0"/>
                  </a:lnTo>
                  <a:lnTo>
                    <a:pt x="179" y="0"/>
                  </a:lnTo>
                  <a:lnTo>
                    <a:pt x="214" y="0"/>
                  </a:lnTo>
                  <a:lnTo>
                    <a:pt x="246" y="3"/>
                  </a:lnTo>
                  <a:lnTo>
                    <a:pt x="261" y="5"/>
                  </a:lnTo>
                  <a:lnTo>
                    <a:pt x="276" y="7"/>
                  </a:lnTo>
                  <a:lnTo>
                    <a:pt x="290" y="10"/>
                  </a:lnTo>
                  <a:lnTo>
                    <a:pt x="304" y="14"/>
                  </a:lnTo>
                  <a:lnTo>
                    <a:pt x="318" y="18"/>
                  </a:lnTo>
                  <a:lnTo>
                    <a:pt x="331" y="23"/>
                  </a:lnTo>
                  <a:lnTo>
                    <a:pt x="346" y="28"/>
                  </a:lnTo>
                  <a:lnTo>
                    <a:pt x="359" y="34"/>
                  </a:lnTo>
                  <a:lnTo>
                    <a:pt x="372" y="41"/>
                  </a:lnTo>
                  <a:lnTo>
                    <a:pt x="387" y="49"/>
                  </a:lnTo>
                  <a:lnTo>
                    <a:pt x="400" y="57"/>
                  </a:lnTo>
                  <a:lnTo>
                    <a:pt x="416" y="67"/>
                  </a:lnTo>
                  <a:lnTo>
                    <a:pt x="445" y="88"/>
                  </a:lnTo>
                  <a:lnTo>
                    <a:pt x="478" y="113"/>
                  </a:lnTo>
                  <a:lnTo>
                    <a:pt x="514" y="143"/>
                  </a:lnTo>
                  <a:lnTo>
                    <a:pt x="553" y="177"/>
                  </a:lnTo>
                  <a:lnTo>
                    <a:pt x="572" y="187"/>
                  </a:lnTo>
                  <a:lnTo>
                    <a:pt x="591" y="197"/>
                  </a:lnTo>
                  <a:lnTo>
                    <a:pt x="603" y="202"/>
                  </a:lnTo>
                  <a:lnTo>
                    <a:pt x="615" y="206"/>
                  </a:lnTo>
                  <a:lnTo>
                    <a:pt x="629" y="210"/>
                  </a:lnTo>
                  <a:lnTo>
                    <a:pt x="645" y="212"/>
                  </a:lnTo>
                  <a:lnTo>
                    <a:pt x="661" y="214"/>
                  </a:lnTo>
                  <a:lnTo>
                    <a:pt x="681" y="214"/>
                  </a:lnTo>
                  <a:lnTo>
                    <a:pt x="703" y="213"/>
                  </a:lnTo>
                  <a:lnTo>
                    <a:pt x="726" y="209"/>
                  </a:lnTo>
                  <a:lnTo>
                    <a:pt x="753" y="204"/>
                  </a:lnTo>
                  <a:lnTo>
                    <a:pt x="783" y="196"/>
                  </a:lnTo>
                  <a:lnTo>
                    <a:pt x="816" y="185"/>
                  </a:lnTo>
                  <a:lnTo>
                    <a:pt x="853" y="171"/>
                  </a:lnTo>
                  <a:close/>
                </a:path>
              </a:pathLst>
            </a:custGeom>
            <a:solidFill>
              <a:srgbClr val="EC9D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3" name="Freeform 125"/>
            <p:cNvSpPr>
              <a:spLocks/>
            </p:cNvSpPr>
            <p:nvPr/>
          </p:nvSpPr>
          <p:spPr bwMode="auto">
            <a:xfrm>
              <a:off x="3008" y="1083"/>
              <a:ext cx="107" cy="40"/>
            </a:xfrm>
            <a:custGeom>
              <a:avLst/>
              <a:gdLst/>
              <a:ahLst/>
              <a:cxnLst>
                <a:cxn ang="0">
                  <a:pos x="852" y="179"/>
                </a:cxn>
                <a:cxn ang="0">
                  <a:pos x="846" y="195"/>
                </a:cxn>
                <a:cxn ang="0">
                  <a:pos x="838" y="211"/>
                </a:cxn>
                <a:cxn ang="0">
                  <a:pos x="826" y="226"/>
                </a:cxn>
                <a:cxn ang="0">
                  <a:pos x="810" y="241"/>
                </a:cxn>
                <a:cxn ang="0">
                  <a:pos x="793" y="254"/>
                </a:cxn>
                <a:cxn ang="0">
                  <a:pos x="762" y="274"/>
                </a:cxn>
                <a:cxn ang="0">
                  <a:pos x="715" y="294"/>
                </a:cxn>
                <a:cxn ang="0">
                  <a:pos x="664" y="309"/>
                </a:cxn>
                <a:cxn ang="0">
                  <a:pos x="625" y="315"/>
                </a:cxn>
                <a:cxn ang="0">
                  <a:pos x="601" y="317"/>
                </a:cxn>
                <a:cxn ang="0">
                  <a:pos x="576" y="317"/>
                </a:cxn>
                <a:cxn ang="0">
                  <a:pos x="552" y="314"/>
                </a:cxn>
                <a:cxn ang="0">
                  <a:pos x="531" y="309"/>
                </a:cxn>
                <a:cxn ang="0">
                  <a:pos x="507" y="300"/>
                </a:cxn>
                <a:cxn ang="0">
                  <a:pos x="469" y="283"/>
                </a:cxn>
                <a:cxn ang="0">
                  <a:pos x="384" y="231"/>
                </a:cxn>
                <a:cxn ang="0">
                  <a:pos x="248" y="144"/>
                </a:cxn>
                <a:cxn ang="0">
                  <a:pos x="131" y="73"/>
                </a:cxn>
                <a:cxn ang="0">
                  <a:pos x="45" y="28"/>
                </a:cxn>
                <a:cxn ang="0">
                  <a:pos x="52" y="5"/>
                </a:cxn>
                <a:cxn ang="0">
                  <a:pos x="142" y="1"/>
                </a:cxn>
                <a:cxn ang="0">
                  <a:pos x="214" y="1"/>
                </a:cxn>
                <a:cxn ang="0">
                  <a:pos x="261" y="5"/>
                </a:cxn>
                <a:cxn ang="0">
                  <a:pos x="290" y="10"/>
                </a:cxn>
                <a:cxn ang="0">
                  <a:pos x="318" y="18"/>
                </a:cxn>
                <a:cxn ang="0">
                  <a:pos x="346" y="27"/>
                </a:cxn>
                <a:cxn ang="0">
                  <a:pos x="372" y="41"/>
                </a:cxn>
                <a:cxn ang="0">
                  <a:pos x="401" y="57"/>
                </a:cxn>
                <a:cxn ang="0">
                  <a:pos x="446" y="88"/>
                </a:cxn>
                <a:cxn ang="0">
                  <a:pos x="514" y="143"/>
                </a:cxn>
                <a:cxn ang="0">
                  <a:pos x="572" y="186"/>
                </a:cxn>
                <a:cxn ang="0">
                  <a:pos x="604" y="201"/>
                </a:cxn>
                <a:cxn ang="0">
                  <a:pos x="629" y="210"/>
                </a:cxn>
                <a:cxn ang="0">
                  <a:pos x="661" y="215"/>
                </a:cxn>
                <a:cxn ang="0">
                  <a:pos x="702" y="213"/>
                </a:cxn>
                <a:cxn ang="0">
                  <a:pos x="753" y="204"/>
                </a:cxn>
                <a:cxn ang="0">
                  <a:pos x="816" y="185"/>
                </a:cxn>
              </a:cxnLst>
              <a:rect l="0" t="0" r="r" b="b"/>
              <a:pathLst>
                <a:path w="853" h="317">
                  <a:moveTo>
                    <a:pt x="853" y="171"/>
                  </a:moveTo>
                  <a:lnTo>
                    <a:pt x="852" y="179"/>
                  </a:lnTo>
                  <a:lnTo>
                    <a:pt x="850" y="187"/>
                  </a:lnTo>
                  <a:lnTo>
                    <a:pt x="846" y="195"/>
                  </a:lnTo>
                  <a:lnTo>
                    <a:pt x="842" y="204"/>
                  </a:lnTo>
                  <a:lnTo>
                    <a:pt x="838" y="211"/>
                  </a:lnTo>
                  <a:lnTo>
                    <a:pt x="832" y="219"/>
                  </a:lnTo>
                  <a:lnTo>
                    <a:pt x="826" y="226"/>
                  </a:lnTo>
                  <a:lnTo>
                    <a:pt x="819" y="233"/>
                  </a:lnTo>
                  <a:lnTo>
                    <a:pt x="810" y="241"/>
                  </a:lnTo>
                  <a:lnTo>
                    <a:pt x="802" y="248"/>
                  </a:lnTo>
                  <a:lnTo>
                    <a:pt x="793" y="254"/>
                  </a:lnTo>
                  <a:lnTo>
                    <a:pt x="783" y="261"/>
                  </a:lnTo>
                  <a:lnTo>
                    <a:pt x="762" y="274"/>
                  </a:lnTo>
                  <a:lnTo>
                    <a:pt x="739" y="284"/>
                  </a:lnTo>
                  <a:lnTo>
                    <a:pt x="715" y="294"/>
                  </a:lnTo>
                  <a:lnTo>
                    <a:pt x="690" y="302"/>
                  </a:lnTo>
                  <a:lnTo>
                    <a:pt x="664" y="309"/>
                  </a:lnTo>
                  <a:lnTo>
                    <a:pt x="639" y="314"/>
                  </a:lnTo>
                  <a:lnTo>
                    <a:pt x="625" y="315"/>
                  </a:lnTo>
                  <a:lnTo>
                    <a:pt x="613" y="316"/>
                  </a:lnTo>
                  <a:lnTo>
                    <a:pt x="601" y="317"/>
                  </a:lnTo>
                  <a:lnTo>
                    <a:pt x="588" y="317"/>
                  </a:lnTo>
                  <a:lnTo>
                    <a:pt x="576" y="317"/>
                  </a:lnTo>
                  <a:lnTo>
                    <a:pt x="565" y="316"/>
                  </a:lnTo>
                  <a:lnTo>
                    <a:pt x="552" y="314"/>
                  </a:lnTo>
                  <a:lnTo>
                    <a:pt x="542" y="312"/>
                  </a:lnTo>
                  <a:lnTo>
                    <a:pt x="531" y="309"/>
                  </a:lnTo>
                  <a:lnTo>
                    <a:pt x="519" y="304"/>
                  </a:lnTo>
                  <a:lnTo>
                    <a:pt x="507" y="300"/>
                  </a:lnTo>
                  <a:lnTo>
                    <a:pt x="495" y="295"/>
                  </a:lnTo>
                  <a:lnTo>
                    <a:pt x="469" y="283"/>
                  </a:lnTo>
                  <a:lnTo>
                    <a:pt x="442" y="267"/>
                  </a:lnTo>
                  <a:lnTo>
                    <a:pt x="384" y="231"/>
                  </a:lnTo>
                  <a:lnTo>
                    <a:pt x="319" y="189"/>
                  </a:lnTo>
                  <a:lnTo>
                    <a:pt x="248" y="144"/>
                  </a:lnTo>
                  <a:lnTo>
                    <a:pt x="172" y="96"/>
                  </a:lnTo>
                  <a:lnTo>
                    <a:pt x="131" y="73"/>
                  </a:lnTo>
                  <a:lnTo>
                    <a:pt x="88" y="50"/>
                  </a:lnTo>
                  <a:lnTo>
                    <a:pt x="45" y="28"/>
                  </a:lnTo>
                  <a:lnTo>
                    <a:pt x="0" y="8"/>
                  </a:lnTo>
                  <a:lnTo>
                    <a:pt x="52" y="5"/>
                  </a:lnTo>
                  <a:lnTo>
                    <a:pt x="100" y="3"/>
                  </a:lnTo>
                  <a:lnTo>
                    <a:pt x="142" y="1"/>
                  </a:lnTo>
                  <a:lnTo>
                    <a:pt x="180" y="0"/>
                  </a:lnTo>
                  <a:lnTo>
                    <a:pt x="214" y="1"/>
                  </a:lnTo>
                  <a:lnTo>
                    <a:pt x="246" y="3"/>
                  </a:lnTo>
                  <a:lnTo>
                    <a:pt x="261" y="5"/>
                  </a:lnTo>
                  <a:lnTo>
                    <a:pt x="276" y="7"/>
                  </a:lnTo>
                  <a:lnTo>
                    <a:pt x="290" y="10"/>
                  </a:lnTo>
                  <a:lnTo>
                    <a:pt x="304" y="13"/>
                  </a:lnTo>
                  <a:lnTo>
                    <a:pt x="318" y="18"/>
                  </a:lnTo>
                  <a:lnTo>
                    <a:pt x="332" y="22"/>
                  </a:lnTo>
                  <a:lnTo>
                    <a:pt x="346" y="27"/>
                  </a:lnTo>
                  <a:lnTo>
                    <a:pt x="359" y="34"/>
                  </a:lnTo>
                  <a:lnTo>
                    <a:pt x="372" y="41"/>
                  </a:lnTo>
                  <a:lnTo>
                    <a:pt x="387" y="49"/>
                  </a:lnTo>
                  <a:lnTo>
                    <a:pt x="401" y="57"/>
                  </a:lnTo>
                  <a:lnTo>
                    <a:pt x="415" y="67"/>
                  </a:lnTo>
                  <a:lnTo>
                    <a:pt x="446" y="88"/>
                  </a:lnTo>
                  <a:lnTo>
                    <a:pt x="478" y="114"/>
                  </a:lnTo>
                  <a:lnTo>
                    <a:pt x="514" y="143"/>
                  </a:lnTo>
                  <a:lnTo>
                    <a:pt x="553" y="177"/>
                  </a:lnTo>
                  <a:lnTo>
                    <a:pt x="572" y="186"/>
                  </a:lnTo>
                  <a:lnTo>
                    <a:pt x="592" y="196"/>
                  </a:lnTo>
                  <a:lnTo>
                    <a:pt x="604" y="201"/>
                  </a:lnTo>
                  <a:lnTo>
                    <a:pt x="616" y="207"/>
                  </a:lnTo>
                  <a:lnTo>
                    <a:pt x="629" y="210"/>
                  </a:lnTo>
                  <a:lnTo>
                    <a:pt x="645" y="213"/>
                  </a:lnTo>
                  <a:lnTo>
                    <a:pt x="661" y="215"/>
                  </a:lnTo>
                  <a:lnTo>
                    <a:pt x="681" y="215"/>
                  </a:lnTo>
                  <a:lnTo>
                    <a:pt x="702" y="213"/>
                  </a:lnTo>
                  <a:lnTo>
                    <a:pt x="726" y="210"/>
                  </a:lnTo>
                  <a:lnTo>
                    <a:pt x="753" y="204"/>
                  </a:lnTo>
                  <a:lnTo>
                    <a:pt x="783" y="195"/>
                  </a:lnTo>
                  <a:lnTo>
                    <a:pt x="816" y="185"/>
                  </a:lnTo>
                  <a:lnTo>
                    <a:pt x="853" y="171"/>
                  </a:lnTo>
                  <a:close/>
                </a:path>
              </a:pathLst>
            </a:custGeom>
            <a:solidFill>
              <a:srgbClr val="DD51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4" name="Freeform 126"/>
            <p:cNvSpPr>
              <a:spLocks/>
            </p:cNvSpPr>
            <p:nvPr/>
          </p:nvSpPr>
          <p:spPr bwMode="auto">
            <a:xfrm>
              <a:off x="2656" y="938"/>
              <a:ext cx="285" cy="280"/>
            </a:xfrm>
            <a:custGeom>
              <a:avLst/>
              <a:gdLst/>
              <a:ahLst/>
              <a:cxnLst>
                <a:cxn ang="0">
                  <a:pos x="2128" y="575"/>
                </a:cxn>
                <a:cxn ang="0">
                  <a:pos x="2006" y="476"/>
                </a:cxn>
                <a:cxn ang="0">
                  <a:pos x="1885" y="395"/>
                </a:cxn>
                <a:cxn ang="0">
                  <a:pos x="1764" y="329"/>
                </a:cxn>
                <a:cxn ang="0">
                  <a:pos x="1563" y="238"/>
                </a:cxn>
                <a:cxn ang="0">
                  <a:pos x="1382" y="155"/>
                </a:cxn>
                <a:cxn ang="0">
                  <a:pos x="1292" y="108"/>
                </a:cxn>
                <a:cxn ang="0">
                  <a:pos x="1210" y="69"/>
                </a:cxn>
                <a:cxn ang="0">
                  <a:pos x="1107" y="35"/>
                </a:cxn>
                <a:cxn ang="0">
                  <a:pos x="938" y="6"/>
                </a:cxn>
                <a:cxn ang="0">
                  <a:pos x="758" y="0"/>
                </a:cxn>
                <a:cxn ang="0">
                  <a:pos x="558" y="9"/>
                </a:cxn>
                <a:cxn ang="0">
                  <a:pos x="360" y="57"/>
                </a:cxn>
                <a:cxn ang="0">
                  <a:pos x="211" y="151"/>
                </a:cxn>
                <a:cxn ang="0">
                  <a:pos x="106" y="281"/>
                </a:cxn>
                <a:cxn ang="0">
                  <a:pos x="41" y="437"/>
                </a:cxn>
                <a:cxn ang="0">
                  <a:pos x="13" y="610"/>
                </a:cxn>
                <a:cxn ang="0">
                  <a:pos x="18" y="791"/>
                </a:cxn>
                <a:cxn ang="0">
                  <a:pos x="52" y="971"/>
                </a:cxn>
                <a:cxn ang="0">
                  <a:pos x="98" y="1115"/>
                </a:cxn>
                <a:cxn ang="0">
                  <a:pos x="79" y="1258"/>
                </a:cxn>
                <a:cxn ang="0">
                  <a:pos x="31" y="1482"/>
                </a:cxn>
                <a:cxn ang="0">
                  <a:pos x="3" y="1687"/>
                </a:cxn>
                <a:cxn ang="0">
                  <a:pos x="7" y="1890"/>
                </a:cxn>
                <a:cxn ang="0">
                  <a:pos x="69" y="2065"/>
                </a:cxn>
                <a:cxn ang="0">
                  <a:pos x="208" y="2190"/>
                </a:cxn>
                <a:cxn ang="0">
                  <a:pos x="450" y="2240"/>
                </a:cxn>
                <a:cxn ang="0">
                  <a:pos x="606" y="2227"/>
                </a:cxn>
                <a:cxn ang="0">
                  <a:pos x="698" y="2193"/>
                </a:cxn>
                <a:cxn ang="0">
                  <a:pos x="778" y="2143"/>
                </a:cxn>
                <a:cxn ang="0">
                  <a:pos x="852" y="2081"/>
                </a:cxn>
                <a:cxn ang="0">
                  <a:pos x="1032" y="1909"/>
                </a:cxn>
                <a:cxn ang="0">
                  <a:pos x="1112" y="1846"/>
                </a:cxn>
                <a:cxn ang="0">
                  <a:pos x="1206" y="1792"/>
                </a:cxn>
                <a:cxn ang="0">
                  <a:pos x="1329" y="1752"/>
                </a:cxn>
                <a:cxn ang="0">
                  <a:pos x="1427" y="1725"/>
                </a:cxn>
                <a:cxn ang="0">
                  <a:pos x="1354" y="1717"/>
                </a:cxn>
                <a:cxn ang="0">
                  <a:pos x="1261" y="1716"/>
                </a:cxn>
                <a:cxn ang="0">
                  <a:pos x="1197" y="1725"/>
                </a:cxn>
                <a:cxn ang="0">
                  <a:pos x="1124" y="1748"/>
                </a:cxn>
                <a:cxn ang="0">
                  <a:pos x="1041" y="1787"/>
                </a:cxn>
                <a:cxn ang="0">
                  <a:pos x="921" y="1869"/>
                </a:cxn>
                <a:cxn ang="0">
                  <a:pos x="717" y="2027"/>
                </a:cxn>
                <a:cxn ang="0">
                  <a:pos x="607" y="2096"/>
                </a:cxn>
                <a:cxn ang="0">
                  <a:pos x="529" y="2128"/>
                </a:cxn>
                <a:cxn ang="0">
                  <a:pos x="469" y="2129"/>
                </a:cxn>
                <a:cxn ang="0">
                  <a:pos x="434" y="2089"/>
                </a:cxn>
                <a:cxn ang="0">
                  <a:pos x="439" y="1997"/>
                </a:cxn>
                <a:cxn ang="0">
                  <a:pos x="500" y="1859"/>
                </a:cxn>
                <a:cxn ang="0">
                  <a:pos x="614" y="1699"/>
                </a:cxn>
                <a:cxn ang="0">
                  <a:pos x="781" y="1541"/>
                </a:cxn>
                <a:cxn ang="0">
                  <a:pos x="996" y="1408"/>
                </a:cxn>
                <a:cxn ang="0">
                  <a:pos x="1257" y="1322"/>
                </a:cxn>
                <a:cxn ang="0">
                  <a:pos x="1563" y="1311"/>
                </a:cxn>
                <a:cxn ang="0">
                  <a:pos x="1909" y="1394"/>
                </a:cxn>
                <a:cxn ang="0">
                  <a:pos x="2051" y="1372"/>
                </a:cxn>
                <a:cxn ang="0">
                  <a:pos x="2158" y="1213"/>
                </a:cxn>
                <a:cxn ang="0">
                  <a:pos x="2220" y="1097"/>
                </a:cxn>
                <a:cxn ang="0">
                  <a:pos x="2266" y="973"/>
                </a:cxn>
                <a:cxn ang="0">
                  <a:pos x="2285" y="851"/>
                </a:cxn>
                <a:cxn ang="0">
                  <a:pos x="2265" y="736"/>
                </a:cxn>
              </a:cxnLst>
              <a:rect l="0" t="0" r="r" b="b"/>
              <a:pathLst>
                <a:path w="2285" h="2240">
                  <a:moveTo>
                    <a:pt x="2217" y="662"/>
                  </a:moveTo>
                  <a:lnTo>
                    <a:pt x="2187" y="631"/>
                  </a:lnTo>
                  <a:lnTo>
                    <a:pt x="2157" y="602"/>
                  </a:lnTo>
                  <a:lnTo>
                    <a:pt x="2128" y="575"/>
                  </a:lnTo>
                  <a:lnTo>
                    <a:pt x="2097" y="548"/>
                  </a:lnTo>
                  <a:lnTo>
                    <a:pt x="2067" y="522"/>
                  </a:lnTo>
                  <a:lnTo>
                    <a:pt x="2036" y="498"/>
                  </a:lnTo>
                  <a:lnTo>
                    <a:pt x="2006" y="476"/>
                  </a:lnTo>
                  <a:lnTo>
                    <a:pt x="1975" y="454"/>
                  </a:lnTo>
                  <a:lnTo>
                    <a:pt x="1945" y="433"/>
                  </a:lnTo>
                  <a:lnTo>
                    <a:pt x="1915" y="414"/>
                  </a:lnTo>
                  <a:lnTo>
                    <a:pt x="1885" y="395"/>
                  </a:lnTo>
                  <a:lnTo>
                    <a:pt x="1854" y="378"/>
                  </a:lnTo>
                  <a:lnTo>
                    <a:pt x="1824" y="361"/>
                  </a:lnTo>
                  <a:lnTo>
                    <a:pt x="1794" y="345"/>
                  </a:lnTo>
                  <a:lnTo>
                    <a:pt x="1764" y="329"/>
                  </a:lnTo>
                  <a:lnTo>
                    <a:pt x="1735" y="315"/>
                  </a:lnTo>
                  <a:lnTo>
                    <a:pt x="1676" y="287"/>
                  </a:lnTo>
                  <a:lnTo>
                    <a:pt x="1619" y="261"/>
                  </a:lnTo>
                  <a:lnTo>
                    <a:pt x="1563" y="238"/>
                  </a:lnTo>
                  <a:lnTo>
                    <a:pt x="1509" y="214"/>
                  </a:lnTo>
                  <a:lnTo>
                    <a:pt x="1457" y="190"/>
                  </a:lnTo>
                  <a:lnTo>
                    <a:pt x="1406" y="168"/>
                  </a:lnTo>
                  <a:lnTo>
                    <a:pt x="1382" y="155"/>
                  </a:lnTo>
                  <a:lnTo>
                    <a:pt x="1358" y="144"/>
                  </a:lnTo>
                  <a:lnTo>
                    <a:pt x="1335" y="132"/>
                  </a:lnTo>
                  <a:lnTo>
                    <a:pt x="1313" y="119"/>
                  </a:lnTo>
                  <a:lnTo>
                    <a:pt x="1292" y="108"/>
                  </a:lnTo>
                  <a:lnTo>
                    <a:pt x="1272" y="97"/>
                  </a:lnTo>
                  <a:lnTo>
                    <a:pt x="1251" y="87"/>
                  </a:lnTo>
                  <a:lnTo>
                    <a:pt x="1231" y="78"/>
                  </a:lnTo>
                  <a:lnTo>
                    <a:pt x="1210" y="69"/>
                  </a:lnTo>
                  <a:lnTo>
                    <a:pt x="1190" y="61"/>
                  </a:lnTo>
                  <a:lnTo>
                    <a:pt x="1170" y="53"/>
                  </a:lnTo>
                  <a:lnTo>
                    <a:pt x="1149" y="47"/>
                  </a:lnTo>
                  <a:lnTo>
                    <a:pt x="1107" y="35"/>
                  </a:lnTo>
                  <a:lnTo>
                    <a:pt x="1066" y="25"/>
                  </a:lnTo>
                  <a:lnTo>
                    <a:pt x="1024" y="16"/>
                  </a:lnTo>
                  <a:lnTo>
                    <a:pt x="982" y="10"/>
                  </a:lnTo>
                  <a:lnTo>
                    <a:pt x="938" y="6"/>
                  </a:lnTo>
                  <a:lnTo>
                    <a:pt x="894" y="3"/>
                  </a:lnTo>
                  <a:lnTo>
                    <a:pt x="850" y="1"/>
                  </a:lnTo>
                  <a:lnTo>
                    <a:pt x="805" y="0"/>
                  </a:lnTo>
                  <a:lnTo>
                    <a:pt x="758" y="0"/>
                  </a:lnTo>
                  <a:lnTo>
                    <a:pt x="712" y="1"/>
                  </a:lnTo>
                  <a:lnTo>
                    <a:pt x="664" y="3"/>
                  </a:lnTo>
                  <a:lnTo>
                    <a:pt x="614" y="4"/>
                  </a:lnTo>
                  <a:lnTo>
                    <a:pt x="558" y="9"/>
                  </a:lnTo>
                  <a:lnTo>
                    <a:pt x="503" y="16"/>
                  </a:lnTo>
                  <a:lnTo>
                    <a:pt x="453" y="27"/>
                  </a:lnTo>
                  <a:lnTo>
                    <a:pt x="406" y="41"/>
                  </a:lnTo>
                  <a:lnTo>
                    <a:pt x="360" y="57"/>
                  </a:lnTo>
                  <a:lnTo>
                    <a:pt x="319" y="77"/>
                  </a:lnTo>
                  <a:lnTo>
                    <a:pt x="280" y="100"/>
                  </a:lnTo>
                  <a:lnTo>
                    <a:pt x="244" y="124"/>
                  </a:lnTo>
                  <a:lnTo>
                    <a:pt x="211" y="151"/>
                  </a:lnTo>
                  <a:lnTo>
                    <a:pt x="181" y="181"/>
                  </a:lnTo>
                  <a:lnTo>
                    <a:pt x="154" y="212"/>
                  </a:lnTo>
                  <a:lnTo>
                    <a:pt x="129" y="246"/>
                  </a:lnTo>
                  <a:lnTo>
                    <a:pt x="106" y="281"/>
                  </a:lnTo>
                  <a:lnTo>
                    <a:pt x="87" y="318"/>
                  </a:lnTo>
                  <a:lnTo>
                    <a:pt x="69" y="356"/>
                  </a:lnTo>
                  <a:lnTo>
                    <a:pt x="54" y="395"/>
                  </a:lnTo>
                  <a:lnTo>
                    <a:pt x="41" y="437"/>
                  </a:lnTo>
                  <a:lnTo>
                    <a:pt x="31" y="479"/>
                  </a:lnTo>
                  <a:lnTo>
                    <a:pt x="23" y="522"/>
                  </a:lnTo>
                  <a:lnTo>
                    <a:pt x="17" y="565"/>
                  </a:lnTo>
                  <a:lnTo>
                    <a:pt x="13" y="610"/>
                  </a:lnTo>
                  <a:lnTo>
                    <a:pt x="11" y="655"/>
                  </a:lnTo>
                  <a:lnTo>
                    <a:pt x="12" y="700"/>
                  </a:lnTo>
                  <a:lnTo>
                    <a:pt x="14" y="746"/>
                  </a:lnTo>
                  <a:lnTo>
                    <a:pt x="18" y="791"/>
                  </a:lnTo>
                  <a:lnTo>
                    <a:pt x="24" y="836"/>
                  </a:lnTo>
                  <a:lnTo>
                    <a:pt x="31" y="881"/>
                  </a:lnTo>
                  <a:lnTo>
                    <a:pt x="40" y="927"/>
                  </a:lnTo>
                  <a:lnTo>
                    <a:pt x="52" y="971"/>
                  </a:lnTo>
                  <a:lnTo>
                    <a:pt x="65" y="1014"/>
                  </a:lnTo>
                  <a:lnTo>
                    <a:pt x="79" y="1058"/>
                  </a:lnTo>
                  <a:lnTo>
                    <a:pt x="95" y="1100"/>
                  </a:lnTo>
                  <a:lnTo>
                    <a:pt x="98" y="1115"/>
                  </a:lnTo>
                  <a:lnTo>
                    <a:pt x="99" y="1135"/>
                  </a:lnTo>
                  <a:lnTo>
                    <a:pt x="97" y="1160"/>
                  </a:lnTo>
                  <a:lnTo>
                    <a:pt x="93" y="1189"/>
                  </a:lnTo>
                  <a:lnTo>
                    <a:pt x="79" y="1258"/>
                  </a:lnTo>
                  <a:lnTo>
                    <a:pt x="61" y="1341"/>
                  </a:lnTo>
                  <a:lnTo>
                    <a:pt x="51" y="1386"/>
                  </a:lnTo>
                  <a:lnTo>
                    <a:pt x="41" y="1434"/>
                  </a:lnTo>
                  <a:lnTo>
                    <a:pt x="31" y="1482"/>
                  </a:lnTo>
                  <a:lnTo>
                    <a:pt x="23" y="1532"/>
                  </a:lnTo>
                  <a:lnTo>
                    <a:pt x="15" y="1584"/>
                  </a:lnTo>
                  <a:lnTo>
                    <a:pt x="7" y="1635"/>
                  </a:lnTo>
                  <a:lnTo>
                    <a:pt x="3" y="1687"/>
                  </a:lnTo>
                  <a:lnTo>
                    <a:pt x="0" y="1739"/>
                  </a:lnTo>
                  <a:lnTo>
                    <a:pt x="0" y="1790"/>
                  </a:lnTo>
                  <a:lnTo>
                    <a:pt x="2" y="1840"/>
                  </a:lnTo>
                  <a:lnTo>
                    <a:pt x="7" y="1890"/>
                  </a:lnTo>
                  <a:lnTo>
                    <a:pt x="17" y="1937"/>
                  </a:lnTo>
                  <a:lnTo>
                    <a:pt x="30" y="1983"/>
                  </a:lnTo>
                  <a:lnTo>
                    <a:pt x="47" y="2025"/>
                  </a:lnTo>
                  <a:lnTo>
                    <a:pt x="69" y="2065"/>
                  </a:lnTo>
                  <a:lnTo>
                    <a:pt x="96" y="2102"/>
                  </a:lnTo>
                  <a:lnTo>
                    <a:pt x="127" y="2135"/>
                  </a:lnTo>
                  <a:lnTo>
                    <a:pt x="165" y="2165"/>
                  </a:lnTo>
                  <a:lnTo>
                    <a:pt x="208" y="2190"/>
                  </a:lnTo>
                  <a:lnTo>
                    <a:pt x="258" y="2210"/>
                  </a:lnTo>
                  <a:lnTo>
                    <a:pt x="315" y="2226"/>
                  </a:lnTo>
                  <a:lnTo>
                    <a:pt x="379" y="2236"/>
                  </a:lnTo>
                  <a:lnTo>
                    <a:pt x="450" y="2240"/>
                  </a:lnTo>
                  <a:lnTo>
                    <a:pt x="528" y="2238"/>
                  </a:lnTo>
                  <a:lnTo>
                    <a:pt x="556" y="2236"/>
                  </a:lnTo>
                  <a:lnTo>
                    <a:pt x="581" y="2232"/>
                  </a:lnTo>
                  <a:lnTo>
                    <a:pt x="606" y="2227"/>
                  </a:lnTo>
                  <a:lnTo>
                    <a:pt x="631" y="2220"/>
                  </a:lnTo>
                  <a:lnTo>
                    <a:pt x="653" y="2212"/>
                  </a:lnTo>
                  <a:lnTo>
                    <a:pt x="676" y="2203"/>
                  </a:lnTo>
                  <a:lnTo>
                    <a:pt x="698" y="2193"/>
                  </a:lnTo>
                  <a:lnTo>
                    <a:pt x="719" y="2181"/>
                  </a:lnTo>
                  <a:lnTo>
                    <a:pt x="739" y="2170"/>
                  </a:lnTo>
                  <a:lnTo>
                    <a:pt x="759" y="2157"/>
                  </a:lnTo>
                  <a:lnTo>
                    <a:pt x="778" y="2143"/>
                  </a:lnTo>
                  <a:lnTo>
                    <a:pt x="797" y="2129"/>
                  </a:lnTo>
                  <a:lnTo>
                    <a:pt x="816" y="2113"/>
                  </a:lnTo>
                  <a:lnTo>
                    <a:pt x="833" y="2098"/>
                  </a:lnTo>
                  <a:lnTo>
                    <a:pt x="852" y="2081"/>
                  </a:lnTo>
                  <a:lnTo>
                    <a:pt x="869" y="2065"/>
                  </a:lnTo>
                  <a:lnTo>
                    <a:pt x="940" y="1996"/>
                  </a:lnTo>
                  <a:lnTo>
                    <a:pt x="1012" y="1926"/>
                  </a:lnTo>
                  <a:lnTo>
                    <a:pt x="1032" y="1909"/>
                  </a:lnTo>
                  <a:lnTo>
                    <a:pt x="1052" y="1893"/>
                  </a:lnTo>
                  <a:lnTo>
                    <a:pt x="1071" y="1876"/>
                  </a:lnTo>
                  <a:lnTo>
                    <a:pt x="1092" y="1861"/>
                  </a:lnTo>
                  <a:lnTo>
                    <a:pt x="1112" y="1846"/>
                  </a:lnTo>
                  <a:lnTo>
                    <a:pt x="1135" y="1831"/>
                  </a:lnTo>
                  <a:lnTo>
                    <a:pt x="1156" y="1818"/>
                  </a:lnTo>
                  <a:lnTo>
                    <a:pt x="1180" y="1804"/>
                  </a:lnTo>
                  <a:lnTo>
                    <a:pt x="1206" y="1792"/>
                  </a:lnTo>
                  <a:lnTo>
                    <a:pt x="1234" y="1782"/>
                  </a:lnTo>
                  <a:lnTo>
                    <a:pt x="1263" y="1771"/>
                  </a:lnTo>
                  <a:lnTo>
                    <a:pt x="1295" y="1761"/>
                  </a:lnTo>
                  <a:lnTo>
                    <a:pt x="1329" y="1752"/>
                  </a:lnTo>
                  <a:lnTo>
                    <a:pt x="1364" y="1743"/>
                  </a:lnTo>
                  <a:lnTo>
                    <a:pt x="1401" y="1734"/>
                  </a:lnTo>
                  <a:lnTo>
                    <a:pt x="1439" y="1725"/>
                  </a:lnTo>
                  <a:lnTo>
                    <a:pt x="1427" y="1725"/>
                  </a:lnTo>
                  <a:lnTo>
                    <a:pt x="1412" y="1724"/>
                  </a:lnTo>
                  <a:lnTo>
                    <a:pt x="1395" y="1722"/>
                  </a:lnTo>
                  <a:lnTo>
                    <a:pt x="1376" y="1720"/>
                  </a:lnTo>
                  <a:lnTo>
                    <a:pt x="1354" y="1717"/>
                  </a:lnTo>
                  <a:lnTo>
                    <a:pt x="1330" y="1715"/>
                  </a:lnTo>
                  <a:lnTo>
                    <a:pt x="1305" y="1714"/>
                  </a:lnTo>
                  <a:lnTo>
                    <a:pt x="1277" y="1715"/>
                  </a:lnTo>
                  <a:lnTo>
                    <a:pt x="1261" y="1716"/>
                  </a:lnTo>
                  <a:lnTo>
                    <a:pt x="1246" y="1717"/>
                  </a:lnTo>
                  <a:lnTo>
                    <a:pt x="1231" y="1719"/>
                  </a:lnTo>
                  <a:lnTo>
                    <a:pt x="1214" y="1722"/>
                  </a:lnTo>
                  <a:lnTo>
                    <a:pt x="1197" y="1725"/>
                  </a:lnTo>
                  <a:lnTo>
                    <a:pt x="1179" y="1730"/>
                  </a:lnTo>
                  <a:lnTo>
                    <a:pt x="1161" y="1735"/>
                  </a:lnTo>
                  <a:lnTo>
                    <a:pt x="1142" y="1740"/>
                  </a:lnTo>
                  <a:lnTo>
                    <a:pt x="1124" y="1748"/>
                  </a:lnTo>
                  <a:lnTo>
                    <a:pt x="1104" y="1756"/>
                  </a:lnTo>
                  <a:lnTo>
                    <a:pt x="1083" y="1765"/>
                  </a:lnTo>
                  <a:lnTo>
                    <a:pt x="1063" y="1776"/>
                  </a:lnTo>
                  <a:lnTo>
                    <a:pt x="1041" y="1787"/>
                  </a:lnTo>
                  <a:lnTo>
                    <a:pt x="1020" y="1799"/>
                  </a:lnTo>
                  <a:lnTo>
                    <a:pt x="998" y="1814"/>
                  </a:lnTo>
                  <a:lnTo>
                    <a:pt x="975" y="1829"/>
                  </a:lnTo>
                  <a:lnTo>
                    <a:pt x="921" y="1869"/>
                  </a:lnTo>
                  <a:lnTo>
                    <a:pt x="848" y="1928"/>
                  </a:lnTo>
                  <a:lnTo>
                    <a:pt x="806" y="1961"/>
                  </a:lnTo>
                  <a:lnTo>
                    <a:pt x="761" y="1994"/>
                  </a:lnTo>
                  <a:lnTo>
                    <a:pt x="717" y="2027"/>
                  </a:lnTo>
                  <a:lnTo>
                    <a:pt x="672" y="2057"/>
                  </a:lnTo>
                  <a:lnTo>
                    <a:pt x="650" y="2071"/>
                  </a:lnTo>
                  <a:lnTo>
                    <a:pt x="629" y="2083"/>
                  </a:lnTo>
                  <a:lnTo>
                    <a:pt x="607" y="2096"/>
                  </a:lnTo>
                  <a:lnTo>
                    <a:pt x="587" y="2106"/>
                  </a:lnTo>
                  <a:lnTo>
                    <a:pt x="566" y="2115"/>
                  </a:lnTo>
                  <a:lnTo>
                    <a:pt x="548" y="2123"/>
                  </a:lnTo>
                  <a:lnTo>
                    <a:pt x="529" y="2128"/>
                  </a:lnTo>
                  <a:lnTo>
                    <a:pt x="513" y="2132"/>
                  </a:lnTo>
                  <a:lnTo>
                    <a:pt x="496" y="2133"/>
                  </a:lnTo>
                  <a:lnTo>
                    <a:pt x="482" y="2133"/>
                  </a:lnTo>
                  <a:lnTo>
                    <a:pt x="469" y="2129"/>
                  </a:lnTo>
                  <a:lnTo>
                    <a:pt x="458" y="2124"/>
                  </a:lnTo>
                  <a:lnTo>
                    <a:pt x="448" y="2114"/>
                  </a:lnTo>
                  <a:lnTo>
                    <a:pt x="441" y="2103"/>
                  </a:lnTo>
                  <a:lnTo>
                    <a:pt x="434" y="2089"/>
                  </a:lnTo>
                  <a:lnTo>
                    <a:pt x="431" y="2071"/>
                  </a:lnTo>
                  <a:lnTo>
                    <a:pt x="430" y="2049"/>
                  </a:lnTo>
                  <a:lnTo>
                    <a:pt x="433" y="2025"/>
                  </a:lnTo>
                  <a:lnTo>
                    <a:pt x="439" y="1997"/>
                  </a:lnTo>
                  <a:lnTo>
                    <a:pt x="450" y="1966"/>
                  </a:lnTo>
                  <a:lnTo>
                    <a:pt x="463" y="1932"/>
                  </a:lnTo>
                  <a:lnTo>
                    <a:pt x="480" y="1897"/>
                  </a:lnTo>
                  <a:lnTo>
                    <a:pt x="500" y="1859"/>
                  </a:lnTo>
                  <a:lnTo>
                    <a:pt x="524" y="1821"/>
                  </a:lnTo>
                  <a:lnTo>
                    <a:pt x="551" y="1781"/>
                  </a:lnTo>
                  <a:lnTo>
                    <a:pt x="581" y="1740"/>
                  </a:lnTo>
                  <a:lnTo>
                    <a:pt x="614" y="1699"/>
                  </a:lnTo>
                  <a:lnTo>
                    <a:pt x="651" y="1659"/>
                  </a:lnTo>
                  <a:lnTo>
                    <a:pt x="692" y="1619"/>
                  </a:lnTo>
                  <a:lnTo>
                    <a:pt x="735" y="1579"/>
                  </a:lnTo>
                  <a:lnTo>
                    <a:pt x="781" y="1541"/>
                  </a:lnTo>
                  <a:lnTo>
                    <a:pt x="830" y="1505"/>
                  </a:lnTo>
                  <a:lnTo>
                    <a:pt x="883" y="1470"/>
                  </a:lnTo>
                  <a:lnTo>
                    <a:pt x="937" y="1437"/>
                  </a:lnTo>
                  <a:lnTo>
                    <a:pt x="996" y="1408"/>
                  </a:lnTo>
                  <a:lnTo>
                    <a:pt x="1057" y="1381"/>
                  </a:lnTo>
                  <a:lnTo>
                    <a:pt x="1122" y="1357"/>
                  </a:lnTo>
                  <a:lnTo>
                    <a:pt x="1188" y="1338"/>
                  </a:lnTo>
                  <a:lnTo>
                    <a:pt x="1257" y="1322"/>
                  </a:lnTo>
                  <a:lnTo>
                    <a:pt x="1330" y="1312"/>
                  </a:lnTo>
                  <a:lnTo>
                    <a:pt x="1404" y="1306"/>
                  </a:lnTo>
                  <a:lnTo>
                    <a:pt x="1483" y="1306"/>
                  </a:lnTo>
                  <a:lnTo>
                    <a:pt x="1563" y="1311"/>
                  </a:lnTo>
                  <a:lnTo>
                    <a:pt x="1646" y="1321"/>
                  </a:lnTo>
                  <a:lnTo>
                    <a:pt x="1732" y="1339"/>
                  </a:lnTo>
                  <a:lnTo>
                    <a:pt x="1819" y="1364"/>
                  </a:lnTo>
                  <a:lnTo>
                    <a:pt x="1909" y="1394"/>
                  </a:lnTo>
                  <a:lnTo>
                    <a:pt x="2002" y="1434"/>
                  </a:lnTo>
                  <a:lnTo>
                    <a:pt x="2011" y="1422"/>
                  </a:lnTo>
                  <a:lnTo>
                    <a:pt x="2029" y="1402"/>
                  </a:lnTo>
                  <a:lnTo>
                    <a:pt x="2051" y="1372"/>
                  </a:lnTo>
                  <a:lnTo>
                    <a:pt x="2079" y="1334"/>
                  </a:lnTo>
                  <a:lnTo>
                    <a:pt x="2110" y="1289"/>
                  </a:lnTo>
                  <a:lnTo>
                    <a:pt x="2143" y="1240"/>
                  </a:lnTo>
                  <a:lnTo>
                    <a:pt x="2158" y="1213"/>
                  </a:lnTo>
                  <a:lnTo>
                    <a:pt x="2175" y="1185"/>
                  </a:lnTo>
                  <a:lnTo>
                    <a:pt x="2190" y="1156"/>
                  </a:lnTo>
                  <a:lnTo>
                    <a:pt x="2206" y="1127"/>
                  </a:lnTo>
                  <a:lnTo>
                    <a:pt x="2220" y="1097"/>
                  </a:lnTo>
                  <a:lnTo>
                    <a:pt x="2234" y="1067"/>
                  </a:lnTo>
                  <a:lnTo>
                    <a:pt x="2246" y="1036"/>
                  </a:lnTo>
                  <a:lnTo>
                    <a:pt x="2257" y="1005"/>
                  </a:lnTo>
                  <a:lnTo>
                    <a:pt x="2266" y="973"/>
                  </a:lnTo>
                  <a:lnTo>
                    <a:pt x="2274" y="942"/>
                  </a:lnTo>
                  <a:lnTo>
                    <a:pt x="2280" y="911"/>
                  </a:lnTo>
                  <a:lnTo>
                    <a:pt x="2284" y="880"/>
                  </a:lnTo>
                  <a:lnTo>
                    <a:pt x="2285" y="851"/>
                  </a:lnTo>
                  <a:lnTo>
                    <a:pt x="2285" y="821"/>
                  </a:lnTo>
                  <a:lnTo>
                    <a:pt x="2281" y="792"/>
                  </a:lnTo>
                  <a:lnTo>
                    <a:pt x="2275" y="764"/>
                  </a:lnTo>
                  <a:lnTo>
                    <a:pt x="2265" y="736"/>
                  </a:lnTo>
                  <a:lnTo>
                    <a:pt x="2253" y="710"/>
                  </a:lnTo>
                  <a:lnTo>
                    <a:pt x="2237" y="686"/>
                  </a:lnTo>
                  <a:lnTo>
                    <a:pt x="2217" y="662"/>
                  </a:lnTo>
                  <a:close/>
                </a:path>
              </a:pathLst>
            </a:custGeom>
            <a:solidFill>
              <a:srgbClr val="E7B1C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5" name="Freeform 127"/>
            <p:cNvSpPr>
              <a:spLocks/>
            </p:cNvSpPr>
            <p:nvPr/>
          </p:nvSpPr>
          <p:spPr bwMode="auto">
            <a:xfrm>
              <a:off x="2709" y="1102"/>
              <a:ext cx="197" cy="103"/>
            </a:xfrm>
            <a:custGeom>
              <a:avLst/>
              <a:gdLst/>
              <a:ahLst/>
              <a:cxnLst>
                <a:cxn ang="0">
                  <a:pos x="4" y="783"/>
                </a:cxn>
                <a:cxn ang="0">
                  <a:pos x="18" y="808"/>
                </a:cxn>
                <a:cxn ang="0">
                  <a:pos x="39" y="823"/>
                </a:cxn>
                <a:cxn ang="0">
                  <a:pos x="66" y="827"/>
                </a:cxn>
                <a:cxn ang="0">
                  <a:pos x="99" y="822"/>
                </a:cxn>
                <a:cxn ang="0">
                  <a:pos x="136" y="809"/>
                </a:cxn>
                <a:cxn ang="0">
                  <a:pos x="177" y="790"/>
                </a:cxn>
                <a:cxn ang="0">
                  <a:pos x="220" y="765"/>
                </a:cxn>
                <a:cxn ang="0">
                  <a:pos x="287" y="721"/>
                </a:cxn>
                <a:cxn ang="0">
                  <a:pos x="376" y="655"/>
                </a:cxn>
                <a:cxn ang="0">
                  <a:pos x="491" y="563"/>
                </a:cxn>
                <a:cxn ang="0">
                  <a:pos x="568" y="508"/>
                </a:cxn>
                <a:cxn ang="0">
                  <a:pos x="611" y="481"/>
                </a:cxn>
                <a:cxn ang="0">
                  <a:pos x="653" y="459"/>
                </a:cxn>
                <a:cxn ang="0">
                  <a:pos x="694" y="442"/>
                </a:cxn>
                <a:cxn ang="0">
                  <a:pos x="731" y="429"/>
                </a:cxn>
                <a:cxn ang="0">
                  <a:pos x="767" y="419"/>
                </a:cxn>
                <a:cxn ang="0">
                  <a:pos x="801" y="413"/>
                </a:cxn>
                <a:cxn ang="0">
                  <a:pos x="831" y="410"/>
                </a:cxn>
                <a:cxn ang="0">
                  <a:pos x="875" y="408"/>
                </a:cxn>
                <a:cxn ang="0">
                  <a:pos x="924" y="411"/>
                </a:cxn>
                <a:cxn ang="0">
                  <a:pos x="965" y="416"/>
                </a:cxn>
                <a:cxn ang="0">
                  <a:pos x="997" y="419"/>
                </a:cxn>
                <a:cxn ang="0">
                  <a:pos x="1098" y="399"/>
                </a:cxn>
                <a:cxn ang="0">
                  <a:pos x="1233" y="365"/>
                </a:cxn>
                <a:cxn ang="0">
                  <a:pos x="1318" y="339"/>
                </a:cxn>
                <a:cxn ang="0">
                  <a:pos x="1378" y="316"/>
                </a:cxn>
                <a:cxn ang="0">
                  <a:pos x="1415" y="297"/>
                </a:cxn>
                <a:cxn ang="0">
                  <a:pos x="1449" y="278"/>
                </a:cxn>
                <a:cxn ang="0">
                  <a:pos x="1479" y="256"/>
                </a:cxn>
                <a:cxn ang="0">
                  <a:pos x="1507" y="233"/>
                </a:cxn>
                <a:cxn ang="0">
                  <a:pos x="1531" y="207"/>
                </a:cxn>
                <a:cxn ang="0">
                  <a:pos x="1550" y="178"/>
                </a:cxn>
                <a:cxn ang="0">
                  <a:pos x="1566" y="146"/>
                </a:cxn>
                <a:cxn ang="0">
                  <a:pos x="1571" y="129"/>
                </a:cxn>
                <a:cxn ang="0">
                  <a:pos x="1479" y="88"/>
                </a:cxn>
                <a:cxn ang="0">
                  <a:pos x="1302" y="33"/>
                </a:cxn>
                <a:cxn ang="0">
                  <a:pos x="1133" y="5"/>
                </a:cxn>
                <a:cxn ang="0">
                  <a:pos x="974" y="0"/>
                </a:cxn>
                <a:cxn ang="0">
                  <a:pos x="827" y="16"/>
                </a:cxn>
                <a:cxn ang="0">
                  <a:pos x="692" y="51"/>
                </a:cxn>
                <a:cxn ang="0">
                  <a:pos x="566" y="102"/>
                </a:cxn>
                <a:cxn ang="0">
                  <a:pos x="453" y="164"/>
                </a:cxn>
                <a:cxn ang="0">
                  <a:pos x="351" y="235"/>
                </a:cxn>
                <a:cxn ang="0">
                  <a:pos x="262" y="313"/>
                </a:cxn>
                <a:cxn ang="0">
                  <a:pos x="184" y="393"/>
                </a:cxn>
                <a:cxn ang="0">
                  <a:pos x="121" y="475"/>
                </a:cxn>
                <a:cxn ang="0">
                  <a:pos x="70" y="553"/>
                </a:cxn>
                <a:cxn ang="0">
                  <a:pos x="33" y="626"/>
                </a:cxn>
                <a:cxn ang="0">
                  <a:pos x="9" y="691"/>
                </a:cxn>
                <a:cxn ang="0">
                  <a:pos x="0" y="743"/>
                </a:cxn>
              </a:cxnLst>
              <a:rect l="0" t="0" r="r" b="b"/>
              <a:pathLst>
                <a:path w="1572" h="827">
                  <a:moveTo>
                    <a:pt x="1" y="765"/>
                  </a:moveTo>
                  <a:lnTo>
                    <a:pt x="4" y="783"/>
                  </a:lnTo>
                  <a:lnTo>
                    <a:pt x="11" y="797"/>
                  </a:lnTo>
                  <a:lnTo>
                    <a:pt x="18" y="808"/>
                  </a:lnTo>
                  <a:lnTo>
                    <a:pt x="28" y="818"/>
                  </a:lnTo>
                  <a:lnTo>
                    <a:pt x="39" y="823"/>
                  </a:lnTo>
                  <a:lnTo>
                    <a:pt x="52" y="827"/>
                  </a:lnTo>
                  <a:lnTo>
                    <a:pt x="66" y="827"/>
                  </a:lnTo>
                  <a:lnTo>
                    <a:pt x="83" y="826"/>
                  </a:lnTo>
                  <a:lnTo>
                    <a:pt x="99" y="822"/>
                  </a:lnTo>
                  <a:lnTo>
                    <a:pt x="118" y="817"/>
                  </a:lnTo>
                  <a:lnTo>
                    <a:pt x="136" y="809"/>
                  </a:lnTo>
                  <a:lnTo>
                    <a:pt x="157" y="800"/>
                  </a:lnTo>
                  <a:lnTo>
                    <a:pt x="177" y="790"/>
                  </a:lnTo>
                  <a:lnTo>
                    <a:pt x="199" y="777"/>
                  </a:lnTo>
                  <a:lnTo>
                    <a:pt x="220" y="765"/>
                  </a:lnTo>
                  <a:lnTo>
                    <a:pt x="242" y="751"/>
                  </a:lnTo>
                  <a:lnTo>
                    <a:pt x="287" y="721"/>
                  </a:lnTo>
                  <a:lnTo>
                    <a:pt x="331" y="688"/>
                  </a:lnTo>
                  <a:lnTo>
                    <a:pt x="376" y="655"/>
                  </a:lnTo>
                  <a:lnTo>
                    <a:pt x="418" y="622"/>
                  </a:lnTo>
                  <a:lnTo>
                    <a:pt x="491" y="563"/>
                  </a:lnTo>
                  <a:lnTo>
                    <a:pt x="545" y="523"/>
                  </a:lnTo>
                  <a:lnTo>
                    <a:pt x="568" y="508"/>
                  </a:lnTo>
                  <a:lnTo>
                    <a:pt x="590" y="493"/>
                  </a:lnTo>
                  <a:lnTo>
                    <a:pt x="611" y="481"/>
                  </a:lnTo>
                  <a:lnTo>
                    <a:pt x="633" y="470"/>
                  </a:lnTo>
                  <a:lnTo>
                    <a:pt x="653" y="459"/>
                  </a:lnTo>
                  <a:lnTo>
                    <a:pt x="674" y="450"/>
                  </a:lnTo>
                  <a:lnTo>
                    <a:pt x="694" y="442"/>
                  </a:lnTo>
                  <a:lnTo>
                    <a:pt x="712" y="434"/>
                  </a:lnTo>
                  <a:lnTo>
                    <a:pt x="731" y="429"/>
                  </a:lnTo>
                  <a:lnTo>
                    <a:pt x="749" y="424"/>
                  </a:lnTo>
                  <a:lnTo>
                    <a:pt x="767" y="419"/>
                  </a:lnTo>
                  <a:lnTo>
                    <a:pt x="784" y="416"/>
                  </a:lnTo>
                  <a:lnTo>
                    <a:pt x="801" y="413"/>
                  </a:lnTo>
                  <a:lnTo>
                    <a:pt x="816" y="411"/>
                  </a:lnTo>
                  <a:lnTo>
                    <a:pt x="831" y="410"/>
                  </a:lnTo>
                  <a:lnTo>
                    <a:pt x="847" y="409"/>
                  </a:lnTo>
                  <a:lnTo>
                    <a:pt x="875" y="408"/>
                  </a:lnTo>
                  <a:lnTo>
                    <a:pt x="900" y="409"/>
                  </a:lnTo>
                  <a:lnTo>
                    <a:pt x="924" y="411"/>
                  </a:lnTo>
                  <a:lnTo>
                    <a:pt x="946" y="414"/>
                  </a:lnTo>
                  <a:lnTo>
                    <a:pt x="965" y="416"/>
                  </a:lnTo>
                  <a:lnTo>
                    <a:pt x="982" y="418"/>
                  </a:lnTo>
                  <a:lnTo>
                    <a:pt x="997" y="419"/>
                  </a:lnTo>
                  <a:lnTo>
                    <a:pt x="1009" y="419"/>
                  </a:lnTo>
                  <a:lnTo>
                    <a:pt x="1098" y="399"/>
                  </a:lnTo>
                  <a:lnTo>
                    <a:pt x="1188" y="378"/>
                  </a:lnTo>
                  <a:lnTo>
                    <a:pt x="1233" y="365"/>
                  </a:lnTo>
                  <a:lnTo>
                    <a:pt x="1276" y="353"/>
                  </a:lnTo>
                  <a:lnTo>
                    <a:pt x="1318" y="339"/>
                  </a:lnTo>
                  <a:lnTo>
                    <a:pt x="1358" y="324"/>
                  </a:lnTo>
                  <a:lnTo>
                    <a:pt x="1378" y="316"/>
                  </a:lnTo>
                  <a:lnTo>
                    <a:pt x="1396" y="307"/>
                  </a:lnTo>
                  <a:lnTo>
                    <a:pt x="1415" y="297"/>
                  </a:lnTo>
                  <a:lnTo>
                    <a:pt x="1432" y="288"/>
                  </a:lnTo>
                  <a:lnTo>
                    <a:pt x="1449" y="278"/>
                  </a:lnTo>
                  <a:lnTo>
                    <a:pt x="1465" y="268"/>
                  </a:lnTo>
                  <a:lnTo>
                    <a:pt x="1479" y="256"/>
                  </a:lnTo>
                  <a:lnTo>
                    <a:pt x="1494" y="245"/>
                  </a:lnTo>
                  <a:lnTo>
                    <a:pt x="1507" y="233"/>
                  </a:lnTo>
                  <a:lnTo>
                    <a:pt x="1520" y="220"/>
                  </a:lnTo>
                  <a:lnTo>
                    <a:pt x="1531" y="207"/>
                  </a:lnTo>
                  <a:lnTo>
                    <a:pt x="1541" y="192"/>
                  </a:lnTo>
                  <a:lnTo>
                    <a:pt x="1550" y="178"/>
                  </a:lnTo>
                  <a:lnTo>
                    <a:pt x="1559" y="163"/>
                  </a:lnTo>
                  <a:lnTo>
                    <a:pt x="1566" y="146"/>
                  </a:lnTo>
                  <a:lnTo>
                    <a:pt x="1571" y="130"/>
                  </a:lnTo>
                  <a:lnTo>
                    <a:pt x="1571" y="129"/>
                  </a:lnTo>
                  <a:lnTo>
                    <a:pt x="1572" y="128"/>
                  </a:lnTo>
                  <a:lnTo>
                    <a:pt x="1479" y="88"/>
                  </a:lnTo>
                  <a:lnTo>
                    <a:pt x="1389" y="58"/>
                  </a:lnTo>
                  <a:lnTo>
                    <a:pt x="1302" y="33"/>
                  </a:lnTo>
                  <a:lnTo>
                    <a:pt x="1216" y="15"/>
                  </a:lnTo>
                  <a:lnTo>
                    <a:pt x="1133" y="5"/>
                  </a:lnTo>
                  <a:lnTo>
                    <a:pt x="1053" y="0"/>
                  </a:lnTo>
                  <a:lnTo>
                    <a:pt x="974" y="0"/>
                  </a:lnTo>
                  <a:lnTo>
                    <a:pt x="900" y="6"/>
                  </a:lnTo>
                  <a:lnTo>
                    <a:pt x="827" y="16"/>
                  </a:lnTo>
                  <a:lnTo>
                    <a:pt x="758" y="32"/>
                  </a:lnTo>
                  <a:lnTo>
                    <a:pt x="692" y="51"/>
                  </a:lnTo>
                  <a:lnTo>
                    <a:pt x="627" y="75"/>
                  </a:lnTo>
                  <a:lnTo>
                    <a:pt x="566" y="102"/>
                  </a:lnTo>
                  <a:lnTo>
                    <a:pt x="507" y="131"/>
                  </a:lnTo>
                  <a:lnTo>
                    <a:pt x="453" y="164"/>
                  </a:lnTo>
                  <a:lnTo>
                    <a:pt x="400" y="199"/>
                  </a:lnTo>
                  <a:lnTo>
                    <a:pt x="351" y="235"/>
                  </a:lnTo>
                  <a:lnTo>
                    <a:pt x="305" y="273"/>
                  </a:lnTo>
                  <a:lnTo>
                    <a:pt x="262" y="313"/>
                  </a:lnTo>
                  <a:lnTo>
                    <a:pt x="221" y="353"/>
                  </a:lnTo>
                  <a:lnTo>
                    <a:pt x="184" y="393"/>
                  </a:lnTo>
                  <a:lnTo>
                    <a:pt x="151" y="434"/>
                  </a:lnTo>
                  <a:lnTo>
                    <a:pt x="121" y="475"/>
                  </a:lnTo>
                  <a:lnTo>
                    <a:pt x="94" y="515"/>
                  </a:lnTo>
                  <a:lnTo>
                    <a:pt x="70" y="553"/>
                  </a:lnTo>
                  <a:lnTo>
                    <a:pt x="50" y="591"/>
                  </a:lnTo>
                  <a:lnTo>
                    <a:pt x="33" y="626"/>
                  </a:lnTo>
                  <a:lnTo>
                    <a:pt x="20" y="660"/>
                  </a:lnTo>
                  <a:lnTo>
                    <a:pt x="9" y="691"/>
                  </a:lnTo>
                  <a:lnTo>
                    <a:pt x="3" y="719"/>
                  </a:lnTo>
                  <a:lnTo>
                    <a:pt x="0" y="743"/>
                  </a:lnTo>
                  <a:lnTo>
                    <a:pt x="1" y="765"/>
                  </a:lnTo>
                  <a:close/>
                </a:path>
              </a:pathLst>
            </a:custGeom>
            <a:solidFill>
              <a:srgbClr val="D260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6" name="Freeform 128"/>
            <p:cNvSpPr>
              <a:spLocks/>
            </p:cNvSpPr>
            <p:nvPr/>
          </p:nvSpPr>
          <p:spPr bwMode="auto">
            <a:xfrm>
              <a:off x="2707" y="1099"/>
              <a:ext cx="197" cy="103"/>
            </a:xfrm>
            <a:custGeom>
              <a:avLst/>
              <a:gdLst/>
              <a:ahLst/>
              <a:cxnLst>
                <a:cxn ang="0">
                  <a:pos x="1562" y="154"/>
                </a:cxn>
                <a:cxn ang="0">
                  <a:pos x="1567" y="138"/>
                </a:cxn>
                <a:cxn ang="0">
                  <a:pos x="1571" y="130"/>
                </a:cxn>
                <a:cxn ang="0">
                  <a:pos x="1479" y="90"/>
                </a:cxn>
                <a:cxn ang="0">
                  <a:pos x="1300" y="34"/>
                </a:cxn>
                <a:cxn ang="0">
                  <a:pos x="1132" y="5"/>
                </a:cxn>
                <a:cxn ang="0">
                  <a:pos x="974" y="1"/>
                </a:cxn>
                <a:cxn ang="0">
                  <a:pos x="827" y="18"/>
                </a:cxn>
                <a:cxn ang="0">
                  <a:pos x="690" y="53"/>
                </a:cxn>
                <a:cxn ang="0">
                  <a:pos x="566" y="102"/>
                </a:cxn>
                <a:cxn ang="0">
                  <a:pos x="452" y="164"/>
                </a:cxn>
                <a:cxn ang="0">
                  <a:pos x="351" y="236"/>
                </a:cxn>
                <a:cxn ang="0">
                  <a:pos x="261" y="313"/>
                </a:cxn>
                <a:cxn ang="0">
                  <a:pos x="184" y="395"/>
                </a:cxn>
                <a:cxn ang="0">
                  <a:pos x="120" y="476"/>
                </a:cxn>
                <a:cxn ang="0">
                  <a:pos x="70" y="554"/>
                </a:cxn>
                <a:cxn ang="0">
                  <a:pos x="32" y="627"/>
                </a:cxn>
                <a:cxn ang="0">
                  <a:pos x="9" y="691"/>
                </a:cxn>
                <a:cxn ang="0">
                  <a:pos x="0" y="745"/>
                </a:cxn>
                <a:cxn ang="0">
                  <a:pos x="2" y="777"/>
                </a:cxn>
                <a:cxn ang="0">
                  <a:pos x="9" y="795"/>
                </a:cxn>
                <a:cxn ang="0">
                  <a:pos x="18" y="810"/>
                </a:cxn>
                <a:cxn ang="0">
                  <a:pos x="30" y="820"/>
                </a:cxn>
                <a:cxn ang="0">
                  <a:pos x="36" y="821"/>
                </a:cxn>
                <a:cxn ang="0">
                  <a:pos x="35" y="798"/>
                </a:cxn>
                <a:cxn ang="0">
                  <a:pos x="44" y="746"/>
                </a:cxn>
                <a:cxn ang="0">
                  <a:pos x="67" y="683"/>
                </a:cxn>
                <a:cxn ang="0">
                  <a:pos x="103" y="612"/>
                </a:cxn>
                <a:cxn ang="0">
                  <a:pos x="151" y="535"/>
                </a:cxn>
                <a:cxn ang="0">
                  <a:pos x="213" y="454"/>
                </a:cxn>
                <a:cxn ang="0">
                  <a:pos x="288" y="375"/>
                </a:cxn>
                <a:cxn ang="0">
                  <a:pos x="374" y="299"/>
                </a:cxn>
                <a:cxn ang="0">
                  <a:pos x="473" y="228"/>
                </a:cxn>
                <a:cxn ang="0">
                  <a:pos x="583" y="165"/>
                </a:cxn>
                <a:cxn ang="0">
                  <a:pos x="704" y="113"/>
                </a:cxn>
                <a:cxn ang="0">
                  <a:pos x="836" y="76"/>
                </a:cxn>
                <a:cxn ang="0">
                  <a:pos x="979" y="57"/>
                </a:cxn>
                <a:cxn ang="0">
                  <a:pos x="1132" y="57"/>
                </a:cxn>
                <a:cxn ang="0">
                  <a:pos x="1296" y="79"/>
                </a:cxn>
                <a:cxn ang="0">
                  <a:pos x="1469" y="127"/>
                </a:cxn>
              </a:cxnLst>
              <a:rect l="0" t="0" r="r" b="b"/>
              <a:pathLst>
                <a:path w="1572" h="823">
                  <a:moveTo>
                    <a:pt x="1559" y="161"/>
                  </a:moveTo>
                  <a:lnTo>
                    <a:pt x="1562" y="154"/>
                  </a:lnTo>
                  <a:lnTo>
                    <a:pt x="1565" y="146"/>
                  </a:lnTo>
                  <a:lnTo>
                    <a:pt x="1567" y="138"/>
                  </a:lnTo>
                  <a:lnTo>
                    <a:pt x="1571" y="130"/>
                  </a:lnTo>
                  <a:lnTo>
                    <a:pt x="1571" y="130"/>
                  </a:lnTo>
                  <a:lnTo>
                    <a:pt x="1572" y="129"/>
                  </a:lnTo>
                  <a:lnTo>
                    <a:pt x="1479" y="90"/>
                  </a:lnTo>
                  <a:lnTo>
                    <a:pt x="1388" y="58"/>
                  </a:lnTo>
                  <a:lnTo>
                    <a:pt x="1300" y="34"/>
                  </a:lnTo>
                  <a:lnTo>
                    <a:pt x="1215" y="17"/>
                  </a:lnTo>
                  <a:lnTo>
                    <a:pt x="1132" y="5"/>
                  </a:lnTo>
                  <a:lnTo>
                    <a:pt x="1052" y="0"/>
                  </a:lnTo>
                  <a:lnTo>
                    <a:pt x="974" y="1"/>
                  </a:lnTo>
                  <a:lnTo>
                    <a:pt x="899" y="6"/>
                  </a:lnTo>
                  <a:lnTo>
                    <a:pt x="827" y="18"/>
                  </a:lnTo>
                  <a:lnTo>
                    <a:pt x="757" y="33"/>
                  </a:lnTo>
                  <a:lnTo>
                    <a:pt x="690" y="53"/>
                  </a:lnTo>
                  <a:lnTo>
                    <a:pt x="626" y="75"/>
                  </a:lnTo>
                  <a:lnTo>
                    <a:pt x="566" y="102"/>
                  </a:lnTo>
                  <a:lnTo>
                    <a:pt x="507" y="132"/>
                  </a:lnTo>
                  <a:lnTo>
                    <a:pt x="452" y="164"/>
                  </a:lnTo>
                  <a:lnTo>
                    <a:pt x="400" y="199"/>
                  </a:lnTo>
                  <a:lnTo>
                    <a:pt x="351" y="236"/>
                  </a:lnTo>
                  <a:lnTo>
                    <a:pt x="304" y="274"/>
                  </a:lnTo>
                  <a:lnTo>
                    <a:pt x="261" y="313"/>
                  </a:lnTo>
                  <a:lnTo>
                    <a:pt x="221" y="353"/>
                  </a:lnTo>
                  <a:lnTo>
                    <a:pt x="184" y="395"/>
                  </a:lnTo>
                  <a:lnTo>
                    <a:pt x="151" y="435"/>
                  </a:lnTo>
                  <a:lnTo>
                    <a:pt x="120" y="476"/>
                  </a:lnTo>
                  <a:lnTo>
                    <a:pt x="93" y="515"/>
                  </a:lnTo>
                  <a:lnTo>
                    <a:pt x="70" y="554"/>
                  </a:lnTo>
                  <a:lnTo>
                    <a:pt x="49" y="591"/>
                  </a:lnTo>
                  <a:lnTo>
                    <a:pt x="32" y="627"/>
                  </a:lnTo>
                  <a:lnTo>
                    <a:pt x="18" y="660"/>
                  </a:lnTo>
                  <a:lnTo>
                    <a:pt x="9" y="691"/>
                  </a:lnTo>
                  <a:lnTo>
                    <a:pt x="2" y="720"/>
                  </a:lnTo>
                  <a:lnTo>
                    <a:pt x="0" y="745"/>
                  </a:lnTo>
                  <a:lnTo>
                    <a:pt x="1" y="765"/>
                  </a:lnTo>
                  <a:lnTo>
                    <a:pt x="2" y="777"/>
                  </a:lnTo>
                  <a:lnTo>
                    <a:pt x="5" y="787"/>
                  </a:lnTo>
                  <a:lnTo>
                    <a:pt x="9" y="795"/>
                  </a:lnTo>
                  <a:lnTo>
                    <a:pt x="13" y="804"/>
                  </a:lnTo>
                  <a:lnTo>
                    <a:pt x="18" y="810"/>
                  </a:lnTo>
                  <a:lnTo>
                    <a:pt x="23" y="815"/>
                  </a:lnTo>
                  <a:lnTo>
                    <a:pt x="30" y="820"/>
                  </a:lnTo>
                  <a:lnTo>
                    <a:pt x="37" y="823"/>
                  </a:lnTo>
                  <a:lnTo>
                    <a:pt x="36" y="821"/>
                  </a:lnTo>
                  <a:lnTo>
                    <a:pt x="36" y="819"/>
                  </a:lnTo>
                  <a:lnTo>
                    <a:pt x="35" y="798"/>
                  </a:lnTo>
                  <a:lnTo>
                    <a:pt x="38" y="774"/>
                  </a:lnTo>
                  <a:lnTo>
                    <a:pt x="44" y="746"/>
                  </a:lnTo>
                  <a:lnTo>
                    <a:pt x="53" y="716"/>
                  </a:lnTo>
                  <a:lnTo>
                    <a:pt x="67" y="683"/>
                  </a:lnTo>
                  <a:lnTo>
                    <a:pt x="82" y="648"/>
                  </a:lnTo>
                  <a:lnTo>
                    <a:pt x="103" y="612"/>
                  </a:lnTo>
                  <a:lnTo>
                    <a:pt x="125" y="574"/>
                  </a:lnTo>
                  <a:lnTo>
                    <a:pt x="151" y="535"/>
                  </a:lnTo>
                  <a:lnTo>
                    <a:pt x="181" y="495"/>
                  </a:lnTo>
                  <a:lnTo>
                    <a:pt x="213" y="454"/>
                  </a:lnTo>
                  <a:lnTo>
                    <a:pt x="249" y="415"/>
                  </a:lnTo>
                  <a:lnTo>
                    <a:pt x="288" y="375"/>
                  </a:lnTo>
                  <a:lnTo>
                    <a:pt x="329" y="336"/>
                  </a:lnTo>
                  <a:lnTo>
                    <a:pt x="374" y="299"/>
                  </a:lnTo>
                  <a:lnTo>
                    <a:pt x="422" y="262"/>
                  </a:lnTo>
                  <a:lnTo>
                    <a:pt x="473" y="228"/>
                  </a:lnTo>
                  <a:lnTo>
                    <a:pt x="526" y="195"/>
                  </a:lnTo>
                  <a:lnTo>
                    <a:pt x="583" y="165"/>
                  </a:lnTo>
                  <a:lnTo>
                    <a:pt x="642" y="137"/>
                  </a:lnTo>
                  <a:lnTo>
                    <a:pt x="704" y="113"/>
                  </a:lnTo>
                  <a:lnTo>
                    <a:pt x="768" y="93"/>
                  </a:lnTo>
                  <a:lnTo>
                    <a:pt x="836" y="76"/>
                  </a:lnTo>
                  <a:lnTo>
                    <a:pt x="906" y="64"/>
                  </a:lnTo>
                  <a:lnTo>
                    <a:pt x="979" y="57"/>
                  </a:lnTo>
                  <a:lnTo>
                    <a:pt x="1054" y="54"/>
                  </a:lnTo>
                  <a:lnTo>
                    <a:pt x="1132" y="57"/>
                  </a:lnTo>
                  <a:lnTo>
                    <a:pt x="1213" y="65"/>
                  </a:lnTo>
                  <a:lnTo>
                    <a:pt x="1296" y="79"/>
                  </a:lnTo>
                  <a:lnTo>
                    <a:pt x="1381" y="100"/>
                  </a:lnTo>
                  <a:lnTo>
                    <a:pt x="1469" y="127"/>
                  </a:lnTo>
                  <a:lnTo>
                    <a:pt x="1559" y="161"/>
                  </a:lnTo>
                  <a:close/>
                </a:path>
              </a:pathLst>
            </a:custGeom>
            <a:solidFill>
              <a:srgbClr val="EAD8E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7" name="Freeform 129"/>
            <p:cNvSpPr>
              <a:spLocks/>
            </p:cNvSpPr>
            <p:nvPr/>
          </p:nvSpPr>
          <p:spPr bwMode="auto">
            <a:xfrm>
              <a:off x="2703" y="1095"/>
              <a:ext cx="196" cy="103"/>
            </a:xfrm>
            <a:custGeom>
              <a:avLst/>
              <a:gdLst/>
              <a:ahLst/>
              <a:cxnLst>
                <a:cxn ang="0">
                  <a:pos x="1562" y="154"/>
                </a:cxn>
                <a:cxn ang="0">
                  <a:pos x="1568" y="138"/>
                </a:cxn>
                <a:cxn ang="0">
                  <a:pos x="1572" y="130"/>
                </a:cxn>
                <a:cxn ang="0">
                  <a:pos x="1480" y="90"/>
                </a:cxn>
                <a:cxn ang="0">
                  <a:pos x="1301" y="34"/>
                </a:cxn>
                <a:cxn ang="0">
                  <a:pos x="1133" y="5"/>
                </a:cxn>
                <a:cxn ang="0">
                  <a:pos x="975" y="1"/>
                </a:cxn>
                <a:cxn ang="0">
                  <a:pos x="828" y="18"/>
                </a:cxn>
                <a:cxn ang="0">
                  <a:pos x="691" y="53"/>
                </a:cxn>
                <a:cxn ang="0">
                  <a:pos x="567" y="102"/>
                </a:cxn>
                <a:cxn ang="0">
                  <a:pos x="452" y="164"/>
                </a:cxn>
                <a:cxn ang="0">
                  <a:pos x="351" y="236"/>
                </a:cxn>
                <a:cxn ang="0">
                  <a:pos x="262" y="313"/>
                </a:cxn>
                <a:cxn ang="0">
                  <a:pos x="185" y="395"/>
                </a:cxn>
                <a:cxn ang="0">
                  <a:pos x="121" y="475"/>
                </a:cxn>
                <a:cxn ang="0">
                  <a:pos x="70" y="554"/>
                </a:cxn>
                <a:cxn ang="0">
                  <a:pos x="33" y="628"/>
                </a:cxn>
                <a:cxn ang="0">
                  <a:pos x="9" y="691"/>
                </a:cxn>
                <a:cxn ang="0">
                  <a:pos x="0" y="745"/>
                </a:cxn>
                <a:cxn ang="0">
                  <a:pos x="3" y="777"/>
                </a:cxn>
                <a:cxn ang="0">
                  <a:pos x="9" y="795"/>
                </a:cxn>
                <a:cxn ang="0">
                  <a:pos x="18" y="810"/>
                </a:cxn>
                <a:cxn ang="0">
                  <a:pos x="31" y="820"/>
                </a:cxn>
                <a:cxn ang="0">
                  <a:pos x="37" y="821"/>
                </a:cxn>
                <a:cxn ang="0">
                  <a:pos x="36" y="799"/>
                </a:cxn>
                <a:cxn ang="0">
                  <a:pos x="44" y="746"/>
                </a:cxn>
                <a:cxn ang="0">
                  <a:pos x="67" y="683"/>
                </a:cxn>
                <a:cxn ang="0">
                  <a:pos x="103" y="612"/>
                </a:cxn>
                <a:cxn ang="0">
                  <a:pos x="152" y="535"/>
                </a:cxn>
                <a:cxn ang="0">
                  <a:pos x="214" y="454"/>
                </a:cxn>
                <a:cxn ang="0">
                  <a:pos x="288" y="375"/>
                </a:cxn>
                <a:cxn ang="0">
                  <a:pos x="375" y="299"/>
                </a:cxn>
                <a:cxn ang="0">
                  <a:pos x="473" y="228"/>
                </a:cxn>
                <a:cxn ang="0">
                  <a:pos x="583" y="165"/>
                </a:cxn>
                <a:cxn ang="0">
                  <a:pos x="704" y="114"/>
                </a:cxn>
                <a:cxn ang="0">
                  <a:pos x="837" y="76"/>
                </a:cxn>
                <a:cxn ang="0">
                  <a:pos x="980" y="57"/>
                </a:cxn>
                <a:cxn ang="0">
                  <a:pos x="1133" y="57"/>
                </a:cxn>
                <a:cxn ang="0">
                  <a:pos x="1296" y="80"/>
                </a:cxn>
                <a:cxn ang="0">
                  <a:pos x="1470" y="127"/>
                </a:cxn>
              </a:cxnLst>
              <a:rect l="0" t="0" r="r" b="b"/>
              <a:pathLst>
                <a:path w="1573" h="823">
                  <a:moveTo>
                    <a:pt x="1559" y="161"/>
                  </a:moveTo>
                  <a:lnTo>
                    <a:pt x="1562" y="154"/>
                  </a:lnTo>
                  <a:lnTo>
                    <a:pt x="1565" y="147"/>
                  </a:lnTo>
                  <a:lnTo>
                    <a:pt x="1568" y="138"/>
                  </a:lnTo>
                  <a:lnTo>
                    <a:pt x="1571" y="130"/>
                  </a:lnTo>
                  <a:lnTo>
                    <a:pt x="1572" y="130"/>
                  </a:lnTo>
                  <a:lnTo>
                    <a:pt x="1573" y="129"/>
                  </a:lnTo>
                  <a:lnTo>
                    <a:pt x="1480" y="90"/>
                  </a:lnTo>
                  <a:lnTo>
                    <a:pt x="1389" y="58"/>
                  </a:lnTo>
                  <a:lnTo>
                    <a:pt x="1301" y="34"/>
                  </a:lnTo>
                  <a:lnTo>
                    <a:pt x="1216" y="17"/>
                  </a:lnTo>
                  <a:lnTo>
                    <a:pt x="1133" y="5"/>
                  </a:lnTo>
                  <a:lnTo>
                    <a:pt x="1053" y="0"/>
                  </a:lnTo>
                  <a:lnTo>
                    <a:pt x="975" y="1"/>
                  </a:lnTo>
                  <a:lnTo>
                    <a:pt x="900" y="6"/>
                  </a:lnTo>
                  <a:lnTo>
                    <a:pt x="828" y="18"/>
                  </a:lnTo>
                  <a:lnTo>
                    <a:pt x="758" y="33"/>
                  </a:lnTo>
                  <a:lnTo>
                    <a:pt x="691" y="53"/>
                  </a:lnTo>
                  <a:lnTo>
                    <a:pt x="627" y="75"/>
                  </a:lnTo>
                  <a:lnTo>
                    <a:pt x="567" y="102"/>
                  </a:lnTo>
                  <a:lnTo>
                    <a:pt x="508" y="132"/>
                  </a:lnTo>
                  <a:lnTo>
                    <a:pt x="452" y="164"/>
                  </a:lnTo>
                  <a:lnTo>
                    <a:pt x="400" y="199"/>
                  </a:lnTo>
                  <a:lnTo>
                    <a:pt x="351" y="236"/>
                  </a:lnTo>
                  <a:lnTo>
                    <a:pt x="305" y="274"/>
                  </a:lnTo>
                  <a:lnTo>
                    <a:pt x="262" y="313"/>
                  </a:lnTo>
                  <a:lnTo>
                    <a:pt x="222" y="354"/>
                  </a:lnTo>
                  <a:lnTo>
                    <a:pt x="185" y="395"/>
                  </a:lnTo>
                  <a:lnTo>
                    <a:pt x="151" y="435"/>
                  </a:lnTo>
                  <a:lnTo>
                    <a:pt x="121" y="475"/>
                  </a:lnTo>
                  <a:lnTo>
                    <a:pt x="93" y="515"/>
                  </a:lnTo>
                  <a:lnTo>
                    <a:pt x="70" y="554"/>
                  </a:lnTo>
                  <a:lnTo>
                    <a:pt x="50" y="591"/>
                  </a:lnTo>
                  <a:lnTo>
                    <a:pt x="33" y="628"/>
                  </a:lnTo>
                  <a:lnTo>
                    <a:pt x="19" y="660"/>
                  </a:lnTo>
                  <a:lnTo>
                    <a:pt x="9" y="691"/>
                  </a:lnTo>
                  <a:lnTo>
                    <a:pt x="3" y="720"/>
                  </a:lnTo>
                  <a:lnTo>
                    <a:pt x="0" y="745"/>
                  </a:lnTo>
                  <a:lnTo>
                    <a:pt x="1" y="766"/>
                  </a:lnTo>
                  <a:lnTo>
                    <a:pt x="3" y="777"/>
                  </a:lnTo>
                  <a:lnTo>
                    <a:pt x="6" y="787"/>
                  </a:lnTo>
                  <a:lnTo>
                    <a:pt x="9" y="795"/>
                  </a:lnTo>
                  <a:lnTo>
                    <a:pt x="13" y="804"/>
                  </a:lnTo>
                  <a:lnTo>
                    <a:pt x="18" y="810"/>
                  </a:lnTo>
                  <a:lnTo>
                    <a:pt x="24" y="815"/>
                  </a:lnTo>
                  <a:lnTo>
                    <a:pt x="31" y="820"/>
                  </a:lnTo>
                  <a:lnTo>
                    <a:pt x="37" y="823"/>
                  </a:lnTo>
                  <a:lnTo>
                    <a:pt x="37" y="821"/>
                  </a:lnTo>
                  <a:lnTo>
                    <a:pt x="37" y="819"/>
                  </a:lnTo>
                  <a:lnTo>
                    <a:pt x="36" y="799"/>
                  </a:lnTo>
                  <a:lnTo>
                    <a:pt x="38" y="774"/>
                  </a:lnTo>
                  <a:lnTo>
                    <a:pt x="44" y="746"/>
                  </a:lnTo>
                  <a:lnTo>
                    <a:pt x="54" y="716"/>
                  </a:lnTo>
                  <a:lnTo>
                    <a:pt x="67" y="683"/>
                  </a:lnTo>
                  <a:lnTo>
                    <a:pt x="83" y="648"/>
                  </a:lnTo>
                  <a:lnTo>
                    <a:pt x="103" y="612"/>
                  </a:lnTo>
                  <a:lnTo>
                    <a:pt x="126" y="574"/>
                  </a:lnTo>
                  <a:lnTo>
                    <a:pt x="152" y="535"/>
                  </a:lnTo>
                  <a:lnTo>
                    <a:pt x="182" y="495"/>
                  </a:lnTo>
                  <a:lnTo>
                    <a:pt x="214" y="454"/>
                  </a:lnTo>
                  <a:lnTo>
                    <a:pt x="250" y="415"/>
                  </a:lnTo>
                  <a:lnTo>
                    <a:pt x="288" y="375"/>
                  </a:lnTo>
                  <a:lnTo>
                    <a:pt x="330" y="336"/>
                  </a:lnTo>
                  <a:lnTo>
                    <a:pt x="375" y="299"/>
                  </a:lnTo>
                  <a:lnTo>
                    <a:pt x="423" y="262"/>
                  </a:lnTo>
                  <a:lnTo>
                    <a:pt x="473" y="228"/>
                  </a:lnTo>
                  <a:lnTo>
                    <a:pt x="526" y="195"/>
                  </a:lnTo>
                  <a:lnTo>
                    <a:pt x="583" y="165"/>
                  </a:lnTo>
                  <a:lnTo>
                    <a:pt x="643" y="137"/>
                  </a:lnTo>
                  <a:lnTo>
                    <a:pt x="704" y="114"/>
                  </a:lnTo>
                  <a:lnTo>
                    <a:pt x="769" y="93"/>
                  </a:lnTo>
                  <a:lnTo>
                    <a:pt x="837" y="76"/>
                  </a:lnTo>
                  <a:lnTo>
                    <a:pt x="907" y="64"/>
                  </a:lnTo>
                  <a:lnTo>
                    <a:pt x="980" y="57"/>
                  </a:lnTo>
                  <a:lnTo>
                    <a:pt x="1055" y="54"/>
                  </a:lnTo>
                  <a:lnTo>
                    <a:pt x="1133" y="57"/>
                  </a:lnTo>
                  <a:lnTo>
                    <a:pt x="1214" y="65"/>
                  </a:lnTo>
                  <a:lnTo>
                    <a:pt x="1296" y="80"/>
                  </a:lnTo>
                  <a:lnTo>
                    <a:pt x="1381" y="100"/>
                  </a:lnTo>
                  <a:lnTo>
                    <a:pt x="1470" y="127"/>
                  </a:lnTo>
                  <a:lnTo>
                    <a:pt x="1559" y="161"/>
                  </a:lnTo>
                  <a:close/>
                </a:path>
              </a:pathLst>
            </a:custGeom>
            <a:solidFill>
              <a:srgbClr val="EC9D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8" name="Freeform 130"/>
            <p:cNvSpPr>
              <a:spLocks/>
            </p:cNvSpPr>
            <p:nvPr/>
          </p:nvSpPr>
          <p:spPr bwMode="auto">
            <a:xfrm>
              <a:off x="2660" y="938"/>
              <a:ext cx="277" cy="270"/>
            </a:xfrm>
            <a:custGeom>
              <a:avLst/>
              <a:gdLst/>
              <a:ahLst/>
              <a:cxnLst>
                <a:cxn ang="0">
                  <a:pos x="123" y="1041"/>
                </a:cxn>
                <a:cxn ang="0">
                  <a:pos x="89" y="862"/>
                </a:cxn>
                <a:cxn ang="0">
                  <a:pos x="84" y="681"/>
                </a:cxn>
                <a:cxn ang="0">
                  <a:pos x="112" y="508"/>
                </a:cxn>
                <a:cxn ang="0">
                  <a:pos x="177" y="352"/>
                </a:cxn>
                <a:cxn ang="0">
                  <a:pos x="282" y="222"/>
                </a:cxn>
                <a:cxn ang="0">
                  <a:pos x="431" y="129"/>
                </a:cxn>
                <a:cxn ang="0">
                  <a:pos x="629" y="79"/>
                </a:cxn>
                <a:cxn ang="0">
                  <a:pos x="829" y="71"/>
                </a:cxn>
                <a:cxn ang="0">
                  <a:pos x="1009" y="77"/>
                </a:cxn>
                <a:cxn ang="0">
                  <a:pos x="1178" y="106"/>
                </a:cxn>
                <a:cxn ang="0">
                  <a:pos x="1281" y="140"/>
                </a:cxn>
                <a:cxn ang="0">
                  <a:pos x="1363" y="178"/>
                </a:cxn>
                <a:cxn ang="0">
                  <a:pos x="1517" y="256"/>
                </a:cxn>
                <a:cxn ang="0">
                  <a:pos x="1718" y="345"/>
                </a:cxn>
                <a:cxn ang="0">
                  <a:pos x="1909" y="441"/>
                </a:cxn>
                <a:cxn ang="0">
                  <a:pos x="2023" y="509"/>
                </a:cxn>
                <a:cxn ang="0">
                  <a:pos x="2136" y="592"/>
                </a:cxn>
                <a:cxn ang="0">
                  <a:pos x="2219" y="663"/>
                </a:cxn>
                <a:cxn ang="0">
                  <a:pos x="2128" y="575"/>
                </a:cxn>
                <a:cxn ang="0">
                  <a:pos x="2006" y="476"/>
                </a:cxn>
                <a:cxn ang="0">
                  <a:pos x="1885" y="395"/>
                </a:cxn>
                <a:cxn ang="0">
                  <a:pos x="1764" y="329"/>
                </a:cxn>
                <a:cxn ang="0">
                  <a:pos x="1563" y="238"/>
                </a:cxn>
                <a:cxn ang="0">
                  <a:pos x="1382" y="155"/>
                </a:cxn>
                <a:cxn ang="0">
                  <a:pos x="1292" y="108"/>
                </a:cxn>
                <a:cxn ang="0">
                  <a:pos x="1211" y="69"/>
                </a:cxn>
                <a:cxn ang="0">
                  <a:pos x="1108" y="35"/>
                </a:cxn>
                <a:cxn ang="0">
                  <a:pos x="938" y="6"/>
                </a:cxn>
                <a:cxn ang="0">
                  <a:pos x="759" y="0"/>
                </a:cxn>
                <a:cxn ang="0">
                  <a:pos x="558" y="9"/>
                </a:cxn>
                <a:cxn ang="0">
                  <a:pos x="361" y="57"/>
                </a:cxn>
                <a:cxn ang="0">
                  <a:pos x="212" y="151"/>
                </a:cxn>
                <a:cxn ang="0">
                  <a:pos x="106" y="281"/>
                </a:cxn>
                <a:cxn ang="0">
                  <a:pos x="41" y="437"/>
                </a:cxn>
                <a:cxn ang="0">
                  <a:pos x="13" y="610"/>
                </a:cxn>
                <a:cxn ang="0">
                  <a:pos x="18" y="791"/>
                </a:cxn>
                <a:cxn ang="0">
                  <a:pos x="53" y="971"/>
                </a:cxn>
                <a:cxn ang="0">
                  <a:pos x="98" y="1111"/>
                </a:cxn>
                <a:cxn ang="0">
                  <a:pos x="93" y="1189"/>
                </a:cxn>
                <a:cxn ang="0">
                  <a:pos x="61" y="1343"/>
                </a:cxn>
                <a:cxn ang="0">
                  <a:pos x="23" y="1536"/>
                </a:cxn>
                <a:cxn ang="0">
                  <a:pos x="2" y="1701"/>
                </a:cxn>
                <a:cxn ang="0">
                  <a:pos x="5" y="1864"/>
                </a:cxn>
                <a:cxn ang="0">
                  <a:pos x="42" y="2012"/>
                </a:cxn>
                <a:cxn ang="0">
                  <a:pos x="126" y="2133"/>
                </a:cxn>
                <a:cxn ang="0">
                  <a:pos x="107" y="2068"/>
                </a:cxn>
                <a:cxn ang="0">
                  <a:pos x="75" y="1931"/>
                </a:cxn>
                <a:cxn ang="0">
                  <a:pos x="73" y="1782"/>
                </a:cxn>
                <a:cxn ang="0">
                  <a:pos x="90" y="1629"/>
                </a:cxn>
                <a:cxn ang="0">
                  <a:pos x="138" y="1384"/>
                </a:cxn>
                <a:cxn ang="0">
                  <a:pos x="165" y="1250"/>
                </a:cxn>
                <a:cxn ang="0">
                  <a:pos x="169" y="1181"/>
                </a:cxn>
              </a:cxnLst>
              <a:rect l="0" t="0" r="r" b="b"/>
              <a:pathLst>
                <a:path w="2220" h="2157">
                  <a:moveTo>
                    <a:pt x="166" y="1171"/>
                  </a:moveTo>
                  <a:lnTo>
                    <a:pt x="150" y="1129"/>
                  </a:lnTo>
                  <a:lnTo>
                    <a:pt x="136" y="1085"/>
                  </a:lnTo>
                  <a:lnTo>
                    <a:pt x="123" y="1041"/>
                  </a:lnTo>
                  <a:lnTo>
                    <a:pt x="111" y="997"/>
                  </a:lnTo>
                  <a:lnTo>
                    <a:pt x="102" y="953"/>
                  </a:lnTo>
                  <a:lnTo>
                    <a:pt x="95" y="907"/>
                  </a:lnTo>
                  <a:lnTo>
                    <a:pt x="89" y="862"/>
                  </a:lnTo>
                  <a:lnTo>
                    <a:pt x="85" y="816"/>
                  </a:lnTo>
                  <a:lnTo>
                    <a:pt x="83" y="770"/>
                  </a:lnTo>
                  <a:lnTo>
                    <a:pt x="81" y="725"/>
                  </a:lnTo>
                  <a:lnTo>
                    <a:pt x="84" y="681"/>
                  </a:lnTo>
                  <a:lnTo>
                    <a:pt x="88" y="636"/>
                  </a:lnTo>
                  <a:lnTo>
                    <a:pt x="94" y="592"/>
                  </a:lnTo>
                  <a:lnTo>
                    <a:pt x="101" y="549"/>
                  </a:lnTo>
                  <a:lnTo>
                    <a:pt x="112" y="508"/>
                  </a:lnTo>
                  <a:lnTo>
                    <a:pt x="125" y="466"/>
                  </a:lnTo>
                  <a:lnTo>
                    <a:pt x="139" y="426"/>
                  </a:lnTo>
                  <a:lnTo>
                    <a:pt x="157" y="388"/>
                  </a:lnTo>
                  <a:lnTo>
                    <a:pt x="177" y="352"/>
                  </a:lnTo>
                  <a:lnTo>
                    <a:pt x="200" y="316"/>
                  </a:lnTo>
                  <a:lnTo>
                    <a:pt x="224" y="283"/>
                  </a:lnTo>
                  <a:lnTo>
                    <a:pt x="252" y="251"/>
                  </a:lnTo>
                  <a:lnTo>
                    <a:pt x="282" y="222"/>
                  </a:lnTo>
                  <a:lnTo>
                    <a:pt x="315" y="195"/>
                  </a:lnTo>
                  <a:lnTo>
                    <a:pt x="351" y="171"/>
                  </a:lnTo>
                  <a:lnTo>
                    <a:pt x="390" y="148"/>
                  </a:lnTo>
                  <a:lnTo>
                    <a:pt x="431" y="129"/>
                  </a:lnTo>
                  <a:lnTo>
                    <a:pt x="477" y="112"/>
                  </a:lnTo>
                  <a:lnTo>
                    <a:pt x="524" y="98"/>
                  </a:lnTo>
                  <a:lnTo>
                    <a:pt x="574" y="87"/>
                  </a:lnTo>
                  <a:lnTo>
                    <a:pt x="629" y="79"/>
                  </a:lnTo>
                  <a:lnTo>
                    <a:pt x="685" y="75"/>
                  </a:lnTo>
                  <a:lnTo>
                    <a:pt x="735" y="73"/>
                  </a:lnTo>
                  <a:lnTo>
                    <a:pt x="783" y="72"/>
                  </a:lnTo>
                  <a:lnTo>
                    <a:pt x="829" y="71"/>
                  </a:lnTo>
                  <a:lnTo>
                    <a:pt x="876" y="71"/>
                  </a:lnTo>
                  <a:lnTo>
                    <a:pt x="921" y="72"/>
                  </a:lnTo>
                  <a:lnTo>
                    <a:pt x="965" y="73"/>
                  </a:lnTo>
                  <a:lnTo>
                    <a:pt x="1009" y="77"/>
                  </a:lnTo>
                  <a:lnTo>
                    <a:pt x="1053" y="81"/>
                  </a:lnTo>
                  <a:lnTo>
                    <a:pt x="1095" y="87"/>
                  </a:lnTo>
                  <a:lnTo>
                    <a:pt x="1137" y="96"/>
                  </a:lnTo>
                  <a:lnTo>
                    <a:pt x="1178" y="106"/>
                  </a:lnTo>
                  <a:lnTo>
                    <a:pt x="1220" y="117"/>
                  </a:lnTo>
                  <a:lnTo>
                    <a:pt x="1241" y="124"/>
                  </a:lnTo>
                  <a:lnTo>
                    <a:pt x="1260" y="132"/>
                  </a:lnTo>
                  <a:lnTo>
                    <a:pt x="1281" y="140"/>
                  </a:lnTo>
                  <a:lnTo>
                    <a:pt x="1302" y="148"/>
                  </a:lnTo>
                  <a:lnTo>
                    <a:pt x="1322" y="157"/>
                  </a:lnTo>
                  <a:lnTo>
                    <a:pt x="1343" y="168"/>
                  </a:lnTo>
                  <a:lnTo>
                    <a:pt x="1363" y="178"/>
                  </a:lnTo>
                  <a:lnTo>
                    <a:pt x="1384" y="189"/>
                  </a:lnTo>
                  <a:lnTo>
                    <a:pt x="1426" y="213"/>
                  </a:lnTo>
                  <a:lnTo>
                    <a:pt x="1470" y="235"/>
                  </a:lnTo>
                  <a:lnTo>
                    <a:pt x="1517" y="256"/>
                  </a:lnTo>
                  <a:lnTo>
                    <a:pt x="1565" y="278"/>
                  </a:lnTo>
                  <a:lnTo>
                    <a:pt x="1614" y="300"/>
                  </a:lnTo>
                  <a:lnTo>
                    <a:pt x="1666" y="322"/>
                  </a:lnTo>
                  <a:lnTo>
                    <a:pt x="1718" y="345"/>
                  </a:lnTo>
                  <a:lnTo>
                    <a:pt x="1772" y="370"/>
                  </a:lnTo>
                  <a:lnTo>
                    <a:pt x="1827" y="396"/>
                  </a:lnTo>
                  <a:lnTo>
                    <a:pt x="1882" y="425"/>
                  </a:lnTo>
                  <a:lnTo>
                    <a:pt x="1909" y="441"/>
                  </a:lnTo>
                  <a:lnTo>
                    <a:pt x="1938" y="456"/>
                  </a:lnTo>
                  <a:lnTo>
                    <a:pt x="1966" y="474"/>
                  </a:lnTo>
                  <a:lnTo>
                    <a:pt x="1995" y="491"/>
                  </a:lnTo>
                  <a:lnTo>
                    <a:pt x="2023" y="509"/>
                  </a:lnTo>
                  <a:lnTo>
                    <a:pt x="2050" y="528"/>
                  </a:lnTo>
                  <a:lnTo>
                    <a:pt x="2079" y="549"/>
                  </a:lnTo>
                  <a:lnTo>
                    <a:pt x="2108" y="569"/>
                  </a:lnTo>
                  <a:lnTo>
                    <a:pt x="2136" y="592"/>
                  </a:lnTo>
                  <a:lnTo>
                    <a:pt x="2164" y="615"/>
                  </a:lnTo>
                  <a:lnTo>
                    <a:pt x="2192" y="639"/>
                  </a:lnTo>
                  <a:lnTo>
                    <a:pt x="2220" y="665"/>
                  </a:lnTo>
                  <a:lnTo>
                    <a:pt x="2219" y="663"/>
                  </a:lnTo>
                  <a:lnTo>
                    <a:pt x="2217" y="662"/>
                  </a:lnTo>
                  <a:lnTo>
                    <a:pt x="2187" y="631"/>
                  </a:lnTo>
                  <a:lnTo>
                    <a:pt x="2157" y="602"/>
                  </a:lnTo>
                  <a:lnTo>
                    <a:pt x="2128" y="575"/>
                  </a:lnTo>
                  <a:lnTo>
                    <a:pt x="2098" y="548"/>
                  </a:lnTo>
                  <a:lnTo>
                    <a:pt x="2067" y="522"/>
                  </a:lnTo>
                  <a:lnTo>
                    <a:pt x="2037" y="498"/>
                  </a:lnTo>
                  <a:lnTo>
                    <a:pt x="2006" y="476"/>
                  </a:lnTo>
                  <a:lnTo>
                    <a:pt x="1975" y="454"/>
                  </a:lnTo>
                  <a:lnTo>
                    <a:pt x="1945" y="433"/>
                  </a:lnTo>
                  <a:lnTo>
                    <a:pt x="1915" y="414"/>
                  </a:lnTo>
                  <a:lnTo>
                    <a:pt x="1885" y="395"/>
                  </a:lnTo>
                  <a:lnTo>
                    <a:pt x="1854" y="378"/>
                  </a:lnTo>
                  <a:lnTo>
                    <a:pt x="1824" y="361"/>
                  </a:lnTo>
                  <a:lnTo>
                    <a:pt x="1794" y="345"/>
                  </a:lnTo>
                  <a:lnTo>
                    <a:pt x="1764" y="329"/>
                  </a:lnTo>
                  <a:lnTo>
                    <a:pt x="1735" y="315"/>
                  </a:lnTo>
                  <a:lnTo>
                    <a:pt x="1676" y="287"/>
                  </a:lnTo>
                  <a:lnTo>
                    <a:pt x="1619" y="261"/>
                  </a:lnTo>
                  <a:lnTo>
                    <a:pt x="1563" y="238"/>
                  </a:lnTo>
                  <a:lnTo>
                    <a:pt x="1509" y="214"/>
                  </a:lnTo>
                  <a:lnTo>
                    <a:pt x="1457" y="190"/>
                  </a:lnTo>
                  <a:lnTo>
                    <a:pt x="1406" y="168"/>
                  </a:lnTo>
                  <a:lnTo>
                    <a:pt x="1382" y="155"/>
                  </a:lnTo>
                  <a:lnTo>
                    <a:pt x="1358" y="144"/>
                  </a:lnTo>
                  <a:lnTo>
                    <a:pt x="1335" y="132"/>
                  </a:lnTo>
                  <a:lnTo>
                    <a:pt x="1313" y="119"/>
                  </a:lnTo>
                  <a:lnTo>
                    <a:pt x="1292" y="108"/>
                  </a:lnTo>
                  <a:lnTo>
                    <a:pt x="1272" y="97"/>
                  </a:lnTo>
                  <a:lnTo>
                    <a:pt x="1251" y="87"/>
                  </a:lnTo>
                  <a:lnTo>
                    <a:pt x="1232" y="78"/>
                  </a:lnTo>
                  <a:lnTo>
                    <a:pt x="1211" y="69"/>
                  </a:lnTo>
                  <a:lnTo>
                    <a:pt x="1190" y="61"/>
                  </a:lnTo>
                  <a:lnTo>
                    <a:pt x="1170" y="53"/>
                  </a:lnTo>
                  <a:lnTo>
                    <a:pt x="1149" y="46"/>
                  </a:lnTo>
                  <a:lnTo>
                    <a:pt x="1108" y="35"/>
                  </a:lnTo>
                  <a:lnTo>
                    <a:pt x="1066" y="25"/>
                  </a:lnTo>
                  <a:lnTo>
                    <a:pt x="1024" y="16"/>
                  </a:lnTo>
                  <a:lnTo>
                    <a:pt x="982" y="10"/>
                  </a:lnTo>
                  <a:lnTo>
                    <a:pt x="938" y="6"/>
                  </a:lnTo>
                  <a:lnTo>
                    <a:pt x="895" y="3"/>
                  </a:lnTo>
                  <a:lnTo>
                    <a:pt x="850" y="1"/>
                  </a:lnTo>
                  <a:lnTo>
                    <a:pt x="806" y="0"/>
                  </a:lnTo>
                  <a:lnTo>
                    <a:pt x="759" y="0"/>
                  </a:lnTo>
                  <a:lnTo>
                    <a:pt x="712" y="1"/>
                  </a:lnTo>
                  <a:lnTo>
                    <a:pt x="664" y="3"/>
                  </a:lnTo>
                  <a:lnTo>
                    <a:pt x="614" y="4"/>
                  </a:lnTo>
                  <a:lnTo>
                    <a:pt x="558" y="9"/>
                  </a:lnTo>
                  <a:lnTo>
                    <a:pt x="504" y="16"/>
                  </a:lnTo>
                  <a:lnTo>
                    <a:pt x="453" y="27"/>
                  </a:lnTo>
                  <a:lnTo>
                    <a:pt x="406" y="41"/>
                  </a:lnTo>
                  <a:lnTo>
                    <a:pt x="361" y="57"/>
                  </a:lnTo>
                  <a:lnTo>
                    <a:pt x="319" y="77"/>
                  </a:lnTo>
                  <a:lnTo>
                    <a:pt x="281" y="100"/>
                  </a:lnTo>
                  <a:lnTo>
                    <a:pt x="245" y="124"/>
                  </a:lnTo>
                  <a:lnTo>
                    <a:pt x="212" y="151"/>
                  </a:lnTo>
                  <a:lnTo>
                    <a:pt x="181" y="181"/>
                  </a:lnTo>
                  <a:lnTo>
                    <a:pt x="153" y="212"/>
                  </a:lnTo>
                  <a:lnTo>
                    <a:pt x="129" y="246"/>
                  </a:lnTo>
                  <a:lnTo>
                    <a:pt x="106" y="281"/>
                  </a:lnTo>
                  <a:lnTo>
                    <a:pt x="87" y="318"/>
                  </a:lnTo>
                  <a:lnTo>
                    <a:pt x="69" y="356"/>
                  </a:lnTo>
                  <a:lnTo>
                    <a:pt x="54" y="395"/>
                  </a:lnTo>
                  <a:lnTo>
                    <a:pt x="41" y="437"/>
                  </a:lnTo>
                  <a:lnTo>
                    <a:pt x="31" y="479"/>
                  </a:lnTo>
                  <a:lnTo>
                    <a:pt x="23" y="522"/>
                  </a:lnTo>
                  <a:lnTo>
                    <a:pt x="17" y="565"/>
                  </a:lnTo>
                  <a:lnTo>
                    <a:pt x="13" y="610"/>
                  </a:lnTo>
                  <a:lnTo>
                    <a:pt x="12" y="655"/>
                  </a:lnTo>
                  <a:lnTo>
                    <a:pt x="12" y="699"/>
                  </a:lnTo>
                  <a:lnTo>
                    <a:pt x="14" y="746"/>
                  </a:lnTo>
                  <a:lnTo>
                    <a:pt x="18" y="791"/>
                  </a:lnTo>
                  <a:lnTo>
                    <a:pt x="24" y="836"/>
                  </a:lnTo>
                  <a:lnTo>
                    <a:pt x="31" y="881"/>
                  </a:lnTo>
                  <a:lnTo>
                    <a:pt x="41" y="927"/>
                  </a:lnTo>
                  <a:lnTo>
                    <a:pt x="53" y="971"/>
                  </a:lnTo>
                  <a:lnTo>
                    <a:pt x="65" y="1014"/>
                  </a:lnTo>
                  <a:lnTo>
                    <a:pt x="79" y="1058"/>
                  </a:lnTo>
                  <a:lnTo>
                    <a:pt x="95" y="1100"/>
                  </a:lnTo>
                  <a:lnTo>
                    <a:pt x="98" y="1111"/>
                  </a:lnTo>
                  <a:lnTo>
                    <a:pt x="99" y="1127"/>
                  </a:lnTo>
                  <a:lnTo>
                    <a:pt x="99" y="1144"/>
                  </a:lnTo>
                  <a:lnTo>
                    <a:pt x="97" y="1166"/>
                  </a:lnTo>
                  <a:lnTo>
                    <a:pt x="93" y="1189"/>
                  </a:lnTo>
                  <a:lnTo>
                    <a:pt x="88" y="1216"/>
                  </a:lnTo>
                  <a:lnTo>
                    <a:pt x="83" y="1244"/>
                  </a:lnTo>
                  <a:lnTo>
                    <a:pt x="75" y="1275"/>
                  </a:lnTo>
                  <a:lnTo>
                    <a:pt x="61" y="1343"/>
                  </a:lnTo>
                  <a:lnTo>
                    <a:pt x="45" y="1416"/>
                  </a:lnTo>
                  <a:lnTo>
                    <a:pt x="37" y="1455"/>
                  </a:lnTo>
                  <a:lnTo>
                    <a:pt x="30" y="1494"/>
                  </a:lnTo>
                  <a:lnTo>
                    <a:pt x="23" y="1536"/>
                  </a:lnTo>
                  <a:lnTo>
                    <a:pt x="16" y="1577"/>
                  </a:lnTo>
                  <a:lnTo>
                    <a:pt x="11" y="1618"/>
                  </a:lnTo>
                  <a:lnTo>
                    <a:pt x="6" y="1659"/>
                  </a:lnTo>
                  <a:lnTo>
                    <a:pt x="2" y="1701"/>
                  </a:lnTo>
                  <a:lnTo>
                    <a:pt x="1" y="1743"/>
                  </a:lnTo>
                  <a:lnTo>
                    <a:pt x="0" y="1784"/>
                  </a:lnTo>
                  <a:lnTo>
                    <a:pt x="2" y="1825"/>
                  </a:lnTo>
                  <a:lnTo>
                    <a:pt x="5" y="1864"/>
                  </a:lnTo>
                  <a:lnTo>
                    <a:pt x="11" y="1903"/>
                  </a:lnTo>
                  <a:lnTo>
                    <a:pt x="19" y="1941"/>
                  </a:lnTo>
                  <a:lnTo>
                    <a:pt x="29" y="1977"/>
                  </a:lnTo>
                  <a:lnTo>
                    <a:pt x="42" y="2012"/>
                  </a:lnTo>
                  <a:lnTo>
                    <a:pt x="58" y="2045"/>
                  </a:lnTo>
                  <a:lnTo>
                    <a:pt x="77" y="2076"/>
                  </a:lnTo>
                  <a:lnTo>
                    <a:pt x="100" y="2106"/>
                  </a:lnTo>
                  <a:lnTo>
                    <a:pt x="126" y="2133"/>
                  </a:lnTo>
                  <a:lnTo>
                    <a:pt x="155" y="2157"/>
                  </a:lnTo>
                  <a:lnTo>
                    <a:pt x="136" y="2129"/>
                  </a:lnTo>
                  <a:lnTo>
                    <a:pt x="121" y="2099"/>
                  </a:lnTo>
                  <a:lnTo>
                    <a:pt x="107" y="2068"/>
                  </a:lnTo>
                  <a:lnTo>
                    <a:pt x="96" y="2035"/>
                  </a:lnTo>
                  <a:lnTo>
                    <a:pt x="88" y="2002"/>
                  </a:lnTo>
                  <a:lnTo>
                    <a:pt x="80" y="1967"/>
                  </a:lnTo>
                  <a:lnTo>
                    <a:pt x="75" y="1931"/>
                  </a:lnTo>
                  <a:lnTo>
                    <a:pt x="72" y="1895"/>
                  </a:lnTo>
                  <a:lnTo>
                    <a:pt x="71" y="1858"/>
                  </a:lnTo>
                  <a:lnTo>
                    <a:pt x="71" y="1820"/>
                  </a:lnTo>
                  <a:lnTo>
                    <a:pt x="73" y="1782"/>
                  </a:lnTo>
                  <a:lnTo>
                    <a:pt x="75" y="1744"/>
                  </a:lnTo>
                  <a:lnTo>
                    <a:pt x="79" y="1705"/>
                  </a:lnTo>
                  <a:lnTo>
                    <a:pt x="84" y="1667"/>
                  </a:lnTo>
                  <a:lnTo>
                    <a:pt x="90" y="1629"/>
                  </a:lnTo>
                  <a:lnTo>
                    <a:pt x="96" y="1592"/>
                  </a:lnTo>
                  <a:lnTo>
                    <a:pt x="109" y="1519"/>
                  </a:lnTo>
                  <a:lnTo>
                    <a:pt x="124" y="1449"/>
                  </a:lnTo>
                  <a:lnTo>
                    <a:pt x="138" y="1384"/>
                  </a:lnTo>
                  <a:lnTo>
                    <a:pt x="150" y="1325"/>
                  </a:lnTo>
                  <a:lnTo>
                    <a:pt x="157" y="1299"/>
                  </a:lnTo>
                  <a:lnTo>
                    <a:pt x="161" y="1273"/>
                  </a:lnTo>
                  <a:lnTo>
                    <a:pt x="165" y="1250"/>
                  </a:lnTo>
                  <a:lnTo>
                    <a:pt x="168" y="1229"/>
                  </a:lnTo>
                  <a:lnTo>
                    <a:pt x="170" y="1210"/>
                  </a:lnTo>
                  <a:lnTo>
                    <a:pt x="170" y="1195"/>
                  </a:lnTo>
                  <a:lnTo>
                    <a:pt x="169" y="1181"/>
                  </a:lnTo>
                  <a:lnTo>
                    <a:pt x="166" y="1171"/>
                  </a:lnTo>
                  <a:close/>
                </a:path>
              </a:pathLst>
            </a:custGeom>
            <a:solidFill>
              <a:srgbClr val="ECE3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9" name="Freeform 131"/>
            <p:cNvSpPr>
              <a:spLocks/>
            </p:cNvSpPr>
            <p:nvPr/>
          </p:nvSpPr>
          <p:spPr bwMode="auto">
            <a:xfrm>
              <a:off x="2760" y="1038"/>
              <a:ext cx="132" cy="42"/>
            </a:xfrm>
            <a:custGeom>
              <a:avLst/>
              <a:gdLst/>
              <a:ahLst/>
              <a:cxnLst>
                <a:cxn ang="0">
                  <a:pos x="0" y="209"/>
                </a:cxn>
                <a:cxn ang="0">
                  <a:pos x="52" y="185"/>
                </a:cxn>
                <a:cxn ang="0">
                  <a:pos x="104" y="167"/>
                </a:cxn>
                <a:cxn ang="0">
                  <a:pos x="153" y="153"/>
                </a:cxn>
                <a:cxn ang="0">
                  <a:pos x="200" y="142"/>
                </a:cxn>
                <a:cxn ang="0">
                  <a:pos x="247" y="136"/>
                </a:cxn>
                <a:cxn ang="0">
                  <a:pos x="292" y="132"/>
                </a:cxn>
                <a:cxn ang="0">
                  <a:pos x="335" y="132"/>
                </a:cxn>
                <a:cxn ang="0">
                  <a:pos x="377" y="135"/>
                </a:cxn>
                <a:cxn ang="0">
                  <a:pos x="417" y="140"/>
                </a:cxn>
                <a:cxn ang="0">
                  <a:pos x="456" y="147"/>
                </a:cxn>
                <a:cxn ang="0">
                  <a:pos x="494" y="157"/>
                </a:cxn>
                <a:cxn ang="0">
                  <a:pos x="530" y="168"/>
                </a:cxn>
                <a:cxn ang="0">
                  <a:pos x="565" y="180"/>
                </a:cxn>
                <a:cxn ang="0">
                  <a:pos x="599" y="194"/>
                </a:cxn>
                <a:cxn ang="0">
                  <a:pos x="632" y="208"/>
                </a:cxn>
                <a:cxn ang="0">
                  <a:pos x="664" y="223"/>
                </a:cxn>
                <a:cxn ang="0">
                  <a:pos x="724" y="252"/>
                </a:cxn>
                <a:cxn ang="0">
                  <a:pos x="780" y="280"/>
                </a:cxn>
                <a:cxn ang="0">
                  <a:pos x="807" y="294"/>
                </a:cxn>
                <a:cxn ang="0">
                  <a:pos x="832" y="305"/>
                </a:cxn>
                <a:cxn ang="0">
                  <a:pos x="858" y="315"/>
                </a:cxn>
                <a:cxn ang="0">
                  <a:pos x="881" y="324"/>
                </a:cxn>
                <a:cxn ang="0">
                  <a:pos x="904" y="330"/>
                </a:cxn>
                <a:cxn ang="0">
                  <a:pos x="926" y="334"/>
                </a:cxn>
                <a:cxn ang="0">
                  <a:pos x="949" y="335"/>
                </a:cxn>
                <a:cxn ang="0">
                  <a:pos x="970" y="333"/>
                </a:cxn>
                <a:cxn ang="0">
                  <a:pos x="990" y="328"/>
                </a:cxn>
                <a:cxn ang="0">
                  <a:pos x="1010" y="318"/>
                </a:cxn>
                <a:cxn ang="0">
                  <a:pos x="1029" y="306"/>
                </a:cxn>
                <a:cxn ang="0">
                  <a:pos x="1049" y="288"/>
                </a:cxn>
                <a:cxn ang="0">
                  <a:pos x="1050" y="283"/>
                </a:cxn>
                <a:cxn ang="0">
                  <a:pos x="1047" y="275"/>
                </a:cxn>
                <a:cxn ang="0">
                  <a:pos x="1041" y="265"/>
                </a:cxn>
                <a:cxn ang="0">
                  <a:pos x="1029" y="252"/>
                </a:cxn>
                <a:cxn ang="0">
                  <a:pos x="1014" y="239"/>
                </a:cxn>
                <a:cxn ang="0">
                  <a:pos x="996" y="223"/>
                </a:cxn>
                <a:cxn ang="0">
                  <a:pos x="975" y="206"/>
                </a:cxn>
                <a:cxn ang="0">
                  <a:pos x="950" y="189"/>
                </a:cxn>
                <a:cxn ang="0">
                  <a:pos x="922" y="170"/>
                </a:cxn>
                <a:cxn ang="0">
                  <a:pos x="892" y="152"/>
                </a:cxn>
                <a:cxn ang="0">
                  <a:pos x="859" y="133"/>
                </a:cxn>
                <a:cxn ang="0">
                  <a:pos x="824" y="114"/>
                </a:cxn>
                <a:cxn ang="0">
                  <a:pos x="787" y="96"/>
                </a:cxn>
                <a:cxn ang="0">
                  <a:pos x="749" y="78"/>
                </a:cxn>
                <a:cxn ang="0">
                  <a:pos x="708" y="62"/>
                </a:cxn>
                <a:cxn ang="0">
                  <a:pos x="666" y="47"/>
                </a:cxn>
                <a:cxn ang="0">
                  <a:pos x="623" y="34"/>
                </a:cxn>
                <a:cxn ang="0">
                  <a:pos x="580" y="22"/>
                </a:cxn>
                <a:cxn ang="0">
                  <a:pos x="536" y="12"/>
                </a:cxn>
                <a:cxn ang="0">
                  <a:pos x="490" y="5"/>
                </a:cxn>
                <a:cxn ang="0">
                  <a:pos x="446" y="1"/>
                </a:cxn>
                <a:cxn ang="0">
                  <a:pos x="401" y="0"/>
                </a:cxn>
                <a:cxn ang="0">
                  <a:pos x="356" y="1"/>
                </a:cxn>
                <a:cxn ang="0">
                  <a:pos x="311" y="7"/>
                </a:cxn>
                <a:cxn ang="0">
                  <a:pos x="268" y="16"/>
                </a:cxn>
                <a:cxn ang="0">
                  <a:pos x="225" y="29"/>
                </a:cxn>
                <a:cxn ang="0">
                  <a:pos x="184" y="46"/>
                </a:cxn>
                <a:cxn ang="0">
                  <a:pos x="143" y="69"/>
                </a:cxn>
                <a:cxn ang="0">
                  <a:pos x="105" y="96"/>
                </a:cxn>
                <a:cxn ang="0">
                  <a:pos x="68" y="128"/>
                </a:cxn>
                <a:cxn ang="0">
                  <a:pos x="32" y="166"/>
                </a:cxn>
                <a:cxn ang="0">
                  <a:pos x="0" y="209"/>
                </a:cxn>
              </a:cxnLst>
              <a:rect l="0" t="0" r="r" b="b"/>
              <a:pathLst>
                <a:path w="1050" h="335">
                  <a:moveTo>
                    <a:pt x="0" y="209"/>
                  </a:moveTo>
                  <a:lnTo>
                    <a:pt x="52" y="185"/>
                  </a:lnTo>
                  <a:lnTo>
                    <a:pt x="104" y="167"/>
                  </a:lnTo>
                  <a:lnTo>
                    <a:pt x="153" y="153"/>
                  </a:lnTo>
                  <a:lnTo>
                    <a:pt x="200" y="142"/>
                  </a:lnTo>
                  <a:lnTo>
                    <a:pt x="247" y="136"/>
                  </a:lnTo>
                  <a:lnTo>
                    <a:pt x="292" y="132"/>
                  </a:lnTo>
                  <a:lnTo>
                    <a:pt x="335" y="132"/>
                  </a:lnTo>
                  <a:lnTo>
                    <a:pt x="377" y="135"/>
                  </a:lnTo>
                  <a:lnTo>
                    <a:pt x="417" y="140"/>
                  </a:lnTo>
                  <a:lnTo>
                    <a:pt x="456" y="147"/>
                  </a:lnTo>
                  <a:lnTo>
                    <a:pt x="494" y="157"/>
                  </a:lnTo>
                  <a:lnTo>
                    <a:pt x="530" y="168"/>
                  </a:lnTo>
                  <a:lnTo>
                    <a:pt x="565" y="180"/>
                  </a:lnTo>
                  <a:lnTo>
                    <a:pt x="599" y="194"/>
                  </a:lnTo>
                  <a:lnTo>
                    <a:pt x="632" y="208"/>
                  </a:lnTo>
                  <a:lnTo>
                    <a:pt x="664" y="223"/>
                  </a:lnTo>
                  <a:lnTo>
                    <a:pt x="724" y="252"/>
                  </a:lnTo>
                  <a:lnTo>
                    <a:pt x="780" y="280"/>
                  </a:lnTo>
                  <a:lnTo>
                    <a:pt x="807" y="294"/>
                  </a:lnTo>
                  <a:lnTo>
                    <a:pt x="832" y="305"/>
                  </a:lnTo>
                  <a:lnTo>
                    <a:pt x="858" y="315"/>
                  </a:lnTo>
                  <a:lnTo>
                    <a:pt x="881" y="324"/>
                  </a:lnTo>
                  <a:lnTo>
                    <a:pt x="904" y="330"/>
                  </a:lnTo>
                  <a:lnTo>
                    <a:pt x="926" y="334"/>
                  </a:lnTo>
                  <a:lnTo>
                    <a:pt x="949" y="335"/>
                  </a:lnTo>
                  <a:lnTo>
                    <a:pt x="970" y="333"/>
                  </a:lnTo>
                  <a:lnTo>
                    <a:pt x="990" y="328"/>
                  </a:lnTo>
                  <a:lnTo>
                    <a:pt x="1010" y="318"/>
                  </a:lnTo>
                  <a:lnTo>
                    <a:pt x="1029" y="306"/>
                  </a:lnTo>
                  <a:lnTo>
                    <a:pt x="1049" y="288"/>
                  </a:lnTo>
                  <a:lnTo>
                    <a:pt x="1050" y="283"/>
                  </a:lnTo>
                  <a:lnTo>
                    <a:pt x="1047" y="275"/>
                  </a:lnTo>
                  <a:lnTo>
                    <a:pt x="1041" y="265"/>
                  </a:lnTo>
                  <a:lnTo>
                    <a:pt x="1029" y="252"/>
                  </a:lnTo>
                  <a:lnTo>
                    <a:pt x="1014" y="239"/>
                  </a:lnTo>
                  <a:lnTo>
                    <a:pt x="996" y="223"/>
                  </a:lnTo>
                  <a:lnTo>
                    <a:pt x="975" y="206"/>
                  </a:lnTo>
                  <a:lnTo>
                    <a:pt x="950" y="189"/>
                  </a:lnTo>
                  <a:lnTo>
                    <a:pt x="922" y="170"/>
                  </a:lnTo>
                  <a:lnTo>
                    <a:pt x="892" y="152"/>
                  </a:lnTo>
                  <a:lnTo>
                    <a:pt x="859" y="133"/>
                  </a:lnTo>
                  <a:lnTo>
                    <a:pt x="824" y="114"/>
                  </a:lnTo>
                  <a:lnTo>
                    <a:pt x="787" y="96"/>
                  </a:lnTo>
                  <a:lnTo>
                    <a:pt x="749" y="78"/>
                  </a:lnTo>
                  <a:lnTo>
                    <a:pt x="708" y="62"/>
                  </a:lnTo>
                  <a:lnTo>
                    <a:pt x="666" y="47"/>
                  </a:lnTo>
                  <a:lnTo>
                    <a:pt x="623" y="34"/>
                  </a:lnTo>
                  <a:lnTo>
                    <a:pt x="580" y="22"/>
                  </a:lnTo>
                  <a:lnTo>
                    <a:pt x="536" y="12"/>
                  </a:lnTo>
                  <a:lnTo>
                    <a:pt x="490" y="5"/>
                  </a:lnTo>
                  <a:lnTo>
                    <a:pt x="446" y="1"/>
                  </a:lnTo>
                  <a:lnTo>
                    <a:pt x="401" y="0"/>
                  </a:lnTo>
                  <a:lnTo>
                    <a:pt x="356" y="1"/>
                  </a:lnTo>
                  <a:lnTo>
                    <a:pt x="311" y="7"/>
                  </a:lnTo>
                  <a:lnTo>
                    <a:pt x="268" y="16"/>
                  </a:lnTo>
                  <a:lnTo>
                    <a:pt x="225" y="29"/>
                  </a:lnTo>
                  <a:lnTo>
                    <a:pt x="184" y="46"/>
                  </a:lnTo>
                  <a:lnTo>
                    <a:pt x="143" y="69"/>
                  </a:lnTo>
                  <a:lnTo>
                    <a:pt x="105" y="96"/>
                  </a:lnTo>
                  <a:lnTo>
                    <a:pt x="68" y="128"/>
                  </a:lnTo>
                  <a:lnTo>
                    <a:pt x="32" y="166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EC9D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0" name="Freeform 132"/>
            <p:cNvSpPr>
              <a:spLocks/>
            </p:cNvSpPr>
            <p:nvPr/>
          </p:nvSpPr>
          <p:spPr bwMode="auto">
            <a:xfrm>
              <a:off x="2666" y="1154"/>
              <a:ext cx="169" cy="64"/>
            </a:xfrm>
            <a:custGeom>
              <a:avLst/>
              <a:gdLst/>
              <a:ahLst/>
              <a:cxnLst>
                <a:cxn ang="0">
                  <a:pos x="896" y="149"/>
                </a:cxn>
                <a:cxn ang="0">
                  <a:pos x="837" y="202"/>
                </a:cxn>
                <a:cxn ang="0">
                  <a:pos x="751" y="277"/>
                </a:cxn>
                <a:cxn ang="0">
                  <a:pos x="691" y="322"/>
                </a:cxn>
                <a:cxn ang="0">
                  <a:pos x="630" y="363"/>
                </a:cxn>
                <a:cxn ang="0">
                  <a:pos x="582" y="389"/>
                </a:cxn>
                <a:cxn ang="0">
                  <a:pos x="548" y="404"/>
                </a:cxn>
                <a:cxn ang="0">
                  <a:pos x="512" y="417"/>
                </a:cxn>
                <a:cxn ang="0">
                  <a:pos x="475" y="427"/>
                </a:cxn>
                <a:cxn ang="0">
                  <a:pos x="436" y="436"/>
                </a:cxn>
                <a:cxn ang="0">
                  <a:pos x="395" y="441"/>
                </a:cxn>
                <a:cxn ang="0">
                  <a:pos x="342" y="444"/>
                </a:cxn>
                <a:cxn ang="0">
                  <a:pos x="281" y="444"/>
                </a:cxn>
                <a:cxn ang="0">
                  <a:pos x="227" y="441"/>
                </a:cxn>
                <a:cxn ang="0">
                  <a:pos x="175" y="434"/>
                </a:cxn>
                <a:cxn ang="0">
                  <a:pos x="129" y="422"/>
                </a:cxn>
                <a:cxn ang="0">
                  <a:pos x="88" y="409"/>
                </a:cxn>
                <a:cxn ang="0">
                  <a:pos x="50" y="391"/>
                </a:cxn>
                <a:cxn ang="0">
                  <a:pos x="16" y="372"/>
                </a:cxn>
                <a:cxn ang="0">
                  <a:pos x="15" y="380"/>
                </a:cxn>
                <a:cxn ang="0">
                  <a:pos x="49" y="415"/>
                </a:cxn>
                <a:cxn ang="0">
                  <a:pos x="90" y="445"/>
                </a:cxn>
                <a:cxn ang="0">
                  <a:pos x="137" y="471"/>
                </a:cxn>
                <a:cxn ang="0">
                  <a:pos x="191" y="490"/>
                </a:cxn>
                <a:cxn ang="0">
                  <a:pos x="254" y="505"/>
                </a:cxn>
                <a:cxn ang="0">
                  <a:pos x="324" y="513"/>
                </a:cxn>
                <a:cxn ang="0">
                  <a:pos x="402" y="515"/>
                </a:cxn>
                <a:cxn ang="0">
                  <a:pos x="472" y="511"/>
                </a:cxn>
                <a:cxn ang="0">
                  <a:pos x="522" y="502"/>
                </a:cxn>
                <a:cxn ang="0">
                  <a:pos x="569" y="487"/>
                </a:cxn>
                <a:cxn ang="0">
                  <a:pos x="614" y="468"/>
                </a:cxn>
                <a:cxn ang="0">
                  <a:pos x="655" y="445"/>
                </a:cxn>
                <a:cxn ang="0">
                  <a:pos x="694" y="418"/>
                </a:cxn>
                <a:cxn ang="0">
                  <a:pos x="732" y="388"/>
                </a:cxn>
                <a:cxn ang="0">
                  <a:pos x="768" y="356"/>
                </a:cxn>
                <a:cxn ang="0">
                  <a:pos x="856" y="271"/>
                </a:cxn>
                <a:cxn ang="0">
                  <a:pos x="948" y="184"/>
                </a:cxn>
                <a:cxn ang="0">
                  <a:pos x="987" y="151"/>
                </a:cxn>
                <a:cxn ang="0">
                  <a:pos x="1028" y="121"/>
                </a:cxn>
                <a:cxn ang="0">
                  <a:pos x="1072" y="93"/>
                </a:cxn>
                <a:cxn ang="0">
                  <a:pos x="1122" y="67"/>
                </a:cxn>
                <a:cxn ang="0">
                  <a:pos x="1179" y="46"/>
                </a:cxn>
                <a:cxn ang="0">
                  <a:pos x="1245" y="27"/>
                </a:cxn>
                <a:cxn ang="0">
                  <a:pos x="1317" y="9"/>
                </a:cxn>
                <a:cxn ang="0">
                  <a:pos x="1329" y="1"/>
                </a:cxn>
                <a:cxn ang="0">
                  <a:pos x="1271" y="3"/>
                </a:cxn>
                <a:cxn ang="0">
                  <a:pos x="1223" y="8"/>
                </a:cxn>
                <a:cxn ang="0">
                  <a:pos x="1165" y="20"/>
                </a:cxn>
                <a:cxn ang="0">
                  <a:pos x="1098" y="40"/>
                </a:cxn>
                <a:cxn ang="0">
                  <a:pos x="1044" y="64"/>
                </a:cxn>
                <a:cxn ang="0">
                  <a:pos x="1004" y="83"/>
                </a:cxn>
                <a:cxn ang="0">
                  <a:pos x="962" y="107"/>
                </a:cxn>
                <a:cxn ang="0">
                  <a:pos x="918" y="134"/>
                </a:cxn>
              </a:cxnLst>
              <a:rect l="0" t="0" r="r" b="b"/>
              <a:pathLst>
                <a:path w="1355" h="515">
                  <a:moveTo>
                    <a:pt x="896" y="150"/>
                  </a:moveTo>
                  <a:lnTo>
                    <a:pt x="896" y="149"/>
                  </a:lnTo>
                  <a:lnTo>
                    <a:pt x="896" y="150"/>
                  </a:lnTo>
                  <a:lnTo>
                    <a:pt x="837" y="202"/>
                  </a:lnTo>
                  <a:lnTo>
                    <a:pt x="779" y="252"/>
                  </a:lnTo>
                  <a:lnTo>
                    <a:pt x="751" y="277"/>
                  </a:lnTo>
                  <a:lnTo>
                    <a:pt x="721" y="301"/>
                  </a:lnTo>
                  <a:lnTo>
                    <a:pt x="691" y="322"/>
                  </a:lnTo>
                  <a:lnTo>
                    <a:pt x="661" y="343"/>
                  </a:lnTo>
                  <a:lnTo>
                    <a:pt x="630" y="363"/>
                  </a:lnTo>
                  <a:lnTo>
                    <a:pt x="598" y="381"/>
                  </a:lnTo>
                  <a:lnTo>
                    <a:pt x="582" y="389"/>
                  </a:lnTo>
                  <a:lnTo>
                    <a:pt x="564" y="397"/>
                  </a:lnTo>
                  <a:lnTo>
                    <a:pt x="548" y="404"/>
                  </a:lnTo>
                  <a:lnTo>
                    <a:pt x="530" y="411"/>
                  </a:lnTo>
                  <a:lnTo>
                    <a:pt x="512" y="417"/>
                  </a:lnTo>
                  <a:lnTo>
                    <a:pt x="493" y="422"/>
                  </a:lnTo>
                  <a:lnTo>
                    <a:pt x="475" y="427"/>
                  </a:lnTo>
                  <a:lnTo>
                    <a:pt x="455" y="432"/>
                  </a:lnTo>
                  <a:lnTo>
                    <a:pt x="436" y="436"/>
                  </a:lnTo>
                  <a:lnTo>
                    <a:pt x="416" y="439"/>
                  </a:lnTo>
                  <a:lnTo>
                    <a:pt x="395" y="441"/>
                  </a:lnTo>
                  <a:lnTo>
                    <a:pt x="374" y="443"/>
                  </a:lnTo>
                  <a:lnTo>
                    <a:pt x="342" y="444"/>
                  </a:lnTo>
                  <a:lnTo>
                    <a:pt x="311" y="445"/>
                  </a:lnTo>
                  <a:lnTo>
                    <a:pt x="281" y="444"/>
                  </a:lnTo>
                  <a:lnTo>
                    <a:pt x="254" y="443"/>
                  </a:lnTo>
                  <a:lnTo>
                    <a:pt x="227" y="441"/>
                  </a:lnTo>
                  <a:lnTo>
                    <a:pt x="200" y="438"/>
                  </a:lnTo>
                  <a:lnTo>
                    <a:pt x="175" y="434"/>
                  </a:lnTo>
                  <a:lnTo>
                    <a:pt x="152" y="429"/>
                  </a:lnTo>
                  <a:lnTo>
                    <a:pt x="129" y="422"/>
                  </a:lnTo>
                  <a:lnTo>
                    <a:pt x="109" y="416"/>
                  </a:lnTo>
                  <a:lnTo>
                    <a:pt x="88" y="409"/>
                  </a:lnTo>
                  <a:lnTo>
                    <a:pt x="68" y="401"/>
                  </a:lnTo>
                  <a:lnTo>
                    <a:pt x="50" y="391"/>
                  </a:lnTo>
                  <a:lnTo>
                    <a:pt x="32" y="382"/>
                  </a:lnTo>
                  <a:lnTo>
                    <a:pt x="16" y="372"/>
                  </a:lnTo>
                  <a:lnTo>
                    <a:pt x="0" y="361"/>
                  </a:lnTo>
                  <a:lnTo>
                    <a:pt x="15" y="380"/>
                  </a:lnTo>
                  <a:lnTo>
                    <a:pt x="31" y="398"/>
                  </a:lnTo>
                  <a:lnTo>
                    <a:pt x="49" y="415"/>
                  </a:lnTo>
                  <a:lnTo>
                    <a:pt x="68" y="431"/>
                  </a:lnTo>
                  <a:lnTo>
                    <a:pt x="90" y="445"/>
                  </a:lnTo>
                  <a:lnTo>
                    <a:pt x="113" y="458"/>
                  </a:lnTo>
                  <a:lnTo>
                    <a:pt x="137" y="471"/>
                  </a:lnTo>
                  <a:lnTo>
                    <a:pt x="163" y="481"/>
                  </a:lnTo>
                  <a:lnTo>
                    <a:pt x="191" y="490"/>
                  </a:lnTo>
                  <a:lnTo>
                    <a:pt x="222" y="499"/>
                  </a:lnTo>
                  <a:lnTo>
                    <a:pt x="254" y="505"/>
                  </a:lnTo>
                  <a:lnTo>
                    <a:pt x="288" y="510"/>
                  </a:lnTo>
                  <a:lnTo>
                    <a:pt x="324" y="513"/>
                  </a:lnTo>
                  <a:lnTo>
                    <a:pt x="362" y="515"/>
                  </a:lnTo>
                  <a:lnTo>
                    <a:pt x="402" y="515"/>
                  </a:lnTo>
                  <a:lnTo>
                    <a:pt x="444" y="513"/>
                  </a:lnTo>
                  <a:lnTo>
                    <a:pt x="472" y="511"/>
                  </a:lnTo>
                  <a:lnTo>
                    <a:pt x="497" y="507"/>
                  </a:lnTo>
                  <a:lnTo>
                    <a:pt x="522" y="502"/>
                  </a:lnTo>
                  <a:lnTo>
                    <a:pt x="547" y="495"/>
                  </a:lnTo>
                  <a:lnTo>
                    <a:pt x="569" y="487"/>
                  </a:lnTo>
                  <a:lnTo>
                    <a:pt x="592" y="478"/>
                  </a:lnTo>
                  <a:lnTo>
                    <a:pt x="614" y="468"/>
                  </a:lnTo>
                  <a:lnTo>
                    <a:pt x="635" y="456"/>
                  </a:lnTo>
                  <a:lnTo>
                    <a:pt x="655" y="445"/>
                  </a:lnTo>
                  <a:lnTo>
                    <a:pt x="675" y="432"/>
                  </a:lnTo>
                  <a:lnTo>
                    <a:pt x="694" y="418"/>
                  </a:lnTo>
                  <a:lnTo>
                    <a:pt x="713" y="404"/>
                  </a:lnTo>
                  <a:lnTo>
                    <a:pt x="732" y="388"/>
                  </a:lnTo>
                  <a:lnTo>
                    <a:pt x="749" y="373"/>
                  </a:lnTo>
                  <a:lnTo>
                    <a:pt x="768" y="356"/>
                  </a:lnTo>
                  <a:lnTo>
                    <a:pt x="785" y="340"/>
                  </a:lnTo>
                  <a:lnTo>
                    <a:pt x="856" y="271"/>
                  </a:lnTo>
                  <a:lnTo>
                    <a:pt x="928" y="201"/>
                  </a:lnTo>
                  <a:lnTo>
                    <a:pt x="948" y="184"/>
                  </a:lnTo>
                  <a:lnTo>
                    <a:pt x="968" y="168"/>
                  </a:lnTo>
                  <a:lnTo>
                    <a:pt x="987" y="151"/>
                  </a:lnTo>
                  <a:lnTo>
                    <a:pt x="1008" y="136"/>
                  </a:lnTo>
                  <a:lnTo>
                    <a:pt x="1028" y="121"/>
                  </a:lnTo>
                  <a:lnTo>
                    <a:pt x="1051" y="106"/>
                  </a:lnTo>
                  <a:lnTo>
                    <a:pt x="1072" y="93"/>
                  </a:lnTo>
                  <a:lnTo>
                    <a:pt x="1096" y="79"/>
                  </a:lnTo>
                  <a:lnTo>
                    <a:pt x="1122" y="67"/>
                  </a:lnTo>
                  <a:lnTo>
                    <a:pt x="1150" y="57"/>
                  </a:lnTo>
                  <a:lnTo>
                    <a:pt x="1179" y="46"/>
                  </a:lnTo>
                  <a:lnTo>
                    <a:pt x="1211" y="36"/>
                  </a:lnTo>
                  <a:lnTo>
                    <a:pt x="1245" y="27"/>
                  </a:lnTo>
                  <a:lnTo>
                    <a:pt x="1280" y="18"/>
                  </a:lnTo>
                  <a:lnTo>
                    <a:pt x="1317" y="9"/>
                  </a:lnTo>
                  <a:lnTo>
                    <a:pt x="1355" y="0"/>
                  </a:lnTo>
                  <a:lnTo>
                    <a:pt x="1329" y="1"/>
                  </a:lnTo>
                  <a:lnTo>
                    <a:pt x="1293" y="2"/>
                  </a:lnTo>
                  <a:lnTo>
                    <a:pt x="1271" y="3"/>
                  </a:lnTo>
                  <a:lnTo>
                    <a:pt x="1248" y="5"/>
                  </a:lnTo>
                  <a:lnTo>
                    <a:pt x="1223" y="8"/>
                  </a:lnTo>
                  <a:lnTo>
                    <a:pt x="1195" y="12"/>
                  </a:lnTo>
                  <a:lnTo>
                    <a:pt x="1165" y="20"/>
                  </a:lnTo>
                  <a:lnTo>
                    <a:pt x="1133" y="29"/>
                  </a:lnTo>
                  <a:lnTo>
                    <a:pt x="1098" y="40"/>
                  </a:lnTo>
                  <a:lnTo>
                    <a:pt x="1062" y="55"/>
                  </a:lnTo>
                  <a:lnTo>
                    <a:pt x="1044" y="64"/>
                  </a:lnTo>
                  <a:lnTo>
                    <a:pt x="1024" y="73"/>
                  </a:lnTo>
                  <a:lnTo>
                    <a:pt x="1004" y="83"/>
                  </a:lnTo>
                  <a:lnTo>
                    <a:pt x="983" y="95"/>
                  </a:lnTo>
                  <a:lnTo>
                    <a:pt x="962" y="107"/>
                  </a:lnTo>
                  <a:lnTo>
                    <a:pt x="941" y="121"/>
                  </a:lnTo>
                  <a:lnTo>
                    <a:pt x="918" y="134"/>
                  </a:lnTo>
                  <a:lnTo>
                    <a:pt x="896" y="150"/>
                  </a:lnTo>
                  <a:close/>
                </a:path>
              </a:pathLst>
            </a:custGeom>
            <a:solidFill>
              <a:srgbClr val="E28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1" name="Freeform 133"/>
            <p:cNvSpPr>
              <a:spLocks/>
            </p:cNvSpPr>
            <p:nvPr/>
          </p:nvSpPr>
          <p:spPr bwMode="auto">
            <a:xfrm>
              <a:off x="2770" y="1031"/>
              <a:ext cx="122" cy="41"/>
            </a:xfrm>
            <a:custGeom>
              <a:avLst/>
              <a:gdLst/>
              <a:ahLst/>
              <a:cxnLst>
                <a:cxn ang="0">
                  <a:pos x="0" y="201"/>
                </a:cxn>
                <a:cxn ang="0">
                  <a:pos x="52" y="178"/>
                </a:cxn>
                <a:cxn ang="0">
                  <a:pos x="103" y="159"/>
                </a:cxn>
                <a:cxn ang="0">
                  <a:pos x="153" y="142"/>
                </a:cxn>
                <a:cxn ang="0">
                  <a:pos x="201" y="131"/>
                </a:cxn>
                <a:cxn ang="0">
                  <a:pos x="250" y="122"/>
                </a:cxn>
                <a:cxn ang="0">
                  <a:pos x="296" y="117"/>
                </a:cxn>
                <a:cxn ang="0">
                  <a:pos x="342" y="114"/>
                </a:cxn>
                <a:cxn ang="0">
                  <a:pos x="387" y="114"/>
                </a:cxn>
                <a:cxn ang="0">
                  <a:pos x="430" y="116"/>
                </a:cxn>
                <a:cxn ang="0">
                  <a:pos x="472" y="121"/>
                </a:cxn>
                <a:cxn ang="0">
                  <a:pos x="512" y="127"/>
                </a:cxn>
                <a:cxn ang="0">
                  <a:pos x="551" y="135"/>
                </a:cxn>
                <a:cxn ang="0">
                  <a:pos x="588" y="145"/>
                </a:cxn>
                <a:cxn ang="0">
                  <a:pos x="625" y="157"/>
                </a:cxn>
                <a:cxn ang="0">
                  <a:pos x="660" y="169"/>
                </a:cxn>
                <a:cxn ang="0">
                  <a:pos x="693" y="183"/>
                </a:cxn>
                <a:cxn ang="0">
                  <a:pos x="725" y="196"/>
                </a:cxn>
                <a:cxn ang="0">
                  <a:pos x="755" y="210"/>
                </a:cxn>
                <a:cxn ang="0">
                  <a:pos x="783" y="225"/>
                </a:cxn>
                <a:cxn ang="0">
                  <a:pos x="809" y="239"/>
                </a:cxn>
                <a:cxn ang="0">
                  <a:pos x="858" y="267"/>
                </a:cxn>
                <a:cxn ang="0">
                  <a:pos x="898" y="292"/>
                </a:cxn>
                <a:cxn ang="0">
                  <a:pos x="931" y="312"/>
                </a:cxn>
                <a:cxn ang="0">
                  <a:pos x="956" y="326"/>
                </a:cxn>
                <a:cxn ang="0">
                  <a:pos x="966" y="330"/>
                </a:cxn>
                <a:cxn ang="0">
                  <a:pos x="973" y="331"/>
                </a:cxn>
                <a:cxn ang="0">
                  <a:pos x="978" y="330"/>
                </a:cxn>
                <a:cxn ang="0">
                  <a:pos x="981" y="326"/>
                </a:cxn>
                <a:cxn ang="0">
                  <a:pos x="981" y="320"/>
                </a:cxn>
                <a:cxn ang="0">
                  <a:pos x="977" y="310"/>
                </a:cxn>
                <a:cxn ang="0">
                  <a:pos x="969" y="298"/>
                </a:cxn>
                <a:cxn ang="0">
                  <a:pos x="957" y="285"/>
                </a:cxn>
                <a:cxn ang="0">
                  <a:pos x="943" y="269"/>
                </a:cxn>
                <a:cxn ang="0">
                  <a:pos x="926" y="252"/>
                </a:cxn>
                <a:cxn ang="0">
                  <a:pos x="904" y="233"/>
                </a:cxn>
                <a:cxn ang="0">
                  <a:pos x="881" y="213"/>
                </a:cxn>
                <a:cxn ang="0">
                  <a:pos x="855" y="193"/>
                </a:cxn>
                <a:cxn ang="0">
                  <a:pos x="827" y="173"/>
                </a:cxn>
                <a:cxn ang="0">
                  <a:pos x="796" y="152"/>
                </a:cxn>
                <a:cxn ang="0">
                  <a:pos x="763" y="132"/>
                </a:cxn>
                <a:cxn ang="0">
                  <a:pos x="729" y="112"/>
                </a:cxn>
                <a:cxn ang="0">
                  <a:pos x="693" y="92"/>
                </a:cxn>
                <a:cxn ang="0">
                  <a:pos x="656" y="74"/>
                </a:cxn>
                <a:cxn ang="0">
                  <a:pos x="618" y="57"/>
                </a:cxn>
                <a:cxn ang="0">
                  <a:pos x="578" y="42"/>
                </a:cxn>
                <a:cxn ang="0">
                  <a:pos x="538" y="29"/>
                </a:cxn>
                <a:cxn ang="0">
                  <a:pos x="497" y="18"/>
                </a:cxn>
                <a:cxn ang="0">
                  <a:pos x="455" y="9"/>
                </a:cxn>
                <a:cxn ang="0">
                  <a:pos x="414" y="2"/>
                </a:cxn>
                <a:cxn ang="0">
                  <a:pos x="373" y="0"/>
                </a:cxn>
                <a:cxn ang="0">
                  <a:pos x="331" y="0"/>
                </a:cxn>
                <a:cxn ang="0">
                  <a:pos x="291" y="4"/>
                </a:cxn>
                <a:cxn ang="0">
                  <a:pos x="250" y="13"/>
                </a:cxn>
                <a:cxn ang="0">
                  <a:pos x="211" y="25"/>
                </a:cxn>
                <a:cxn ang="0">
                  <a:pos x="172" y="41"/>
                </a:cxn>
                <a:cxn ang="0">
                  <a:pos x="134" y="62"/>
                </a:cxn>
                <a:cxn ang="0">
                  <a:pos x="98" y="89"/>
                </a:cxn>
                <a:cxn ang="0">
                  <a:pos x="63" y="121"/>
                </a:cxn>
                <a:cxn ang="0">
                  <a:pos x="31" y="158"/>
                </a:cxn>
                <a:cxn ang="0">
                  <a:pos x="0" y="201"/>
                </a:cxn>
              </a:cxnLst>
              <a:rect l="0" t="0" r="r" b="b"/>
              <a:pathLst>
                <a:path w="981" h="331">
                  <a:moveTo>
                    <a:pt x="0" y="201"/>
                  </a:moveTo>
                  <a:lnTo>
                    <a:pt x="52" y="178"/>
                  </a:lnTo>
                  <a:lnTo>
                    <a:pt x="103" y="159"/>
                  </a:lnTo>
                  <a:lnTo>
                    <a:pt x="153" y="142"/>
                  </a:lnTo>
                  <a:lnTo>
                    <a:pt x="201" y="131"/>
                  </a:lnTo>
                  <a:lnTo>
                    <a:pt x="250" y="122"/>
                  </a:lnTo>
                  <a:lnTo>
                    <a:pt x="296" y="117"/>
                  </a:lnTo>
                  <a:lnTo>
                    <a:pt x="342" y="114"/>
                  </a:lnTo>
                  <a:lnTo>
                    <a:pt x="387" y="114"/>
                  </a:lnTo>
                  <a:lnTo>
                    <a:pt x="430" y="116"/>
                  </a:lnTo>
                  <a:lnTo>
                    <a:pt x="472" y="121"/>
                  </a:lnTo>
                  <a:lnTo>
                    <a:pt x="512" y="127"/>
                  </a:lnTo>
                  <a:lnTo>
                    <a:pt x="551" y="135"/>
                  </a:lnTo>
                  <a:lnTo>
                    <a:pt x="588" y="145"/>
                  </a:lnTo>
                  <a:lnTo>
                    <a:pt x="625" y="157"/>
                  </a:lnTo>
                  <a:lnTo>
                    <a:pt x="660" y="169"/>
                  </a:lnTo>
                  <a:lnTo>
                    <a:pt x="693" y="183"/>
                  </a:lnTo>
                  <a:lnTo>
                    <a:pt x="725" y="196"/>
                  </a:lnTo>
                  <a:lnTo>
                    <a:pt x="755" y="210"/>
                  </a:lnTo>
                  <a:lnTo>
                    <a:pt x="783" y="225"/>
                  </a:lnTo>
                  <a:lnTo>
                    <a:pt x="809" y="239"/>
                  </a:lnTo>
                  <a:lnTo>
                    <a:pt x="858" y="267"/>
                  </a:lnTo>
                  <a:lnTo>
                    <a:pt x="898" y="292"/>
                  </a:lnTo>
                  <a:lnTo>
                    <a:pt x="931" y="312"/>
                  </a:lnTo>
                  <a:lnTo>
                    <a:pt x="956" y="326"/>
                  </a:lnTo>
                  <a:lnTo>
                    <a:pt x="966" y="330"/>
                  </a:lnTo>
                  <a:lnTo>
                    <a:pt x="973" y="331"/>
                  </a:lnTo>
                  <a:lnTo>
                    <a:pt x="978" y="330"/>
                  </a:lnTo>
                  <a:lnTo>
                    <a:pt x="981" y="326"/>
                  </a:lnTo>
                  <a:lnTo>
                    <a:pt x="981" y="320"/>
                  </a:lnTo>
                  <a:lnTo>
                    <a:pt x="977" y="310"/>
                  </a:lnTo>
                  <a:lnTo>
                    <a:pt x="969" y="298"/>
                  </a:lnTo>
                  <a:lnTo>
                    <a:pt x="957" y="285"/>
                  </a:lnTo>
                  <a:lnTo>
                    <a:pt x="943" y="269"/>
                  </a:lnTo>
                  <a:lnTo>
                    <a:pt x="926" y="252"/>
                  </a:lnTo>
                  <a:lnTo>
                    <a:pt x="904" y="233"/>
                  </a:lnTo>
                  <a:lnTo>
                    <a:pt x="881" y="213"/>
                  </a:lnTo>
                  <a:lnTo>
                    <a:pt x="855" y="193"/>
                  </a:lnTo>
                  <a:lnTo>
                    <a:pt x="827" y="173"/>
                  </a:lnTo>
                  <a:lnTo>
                    <a:pt x="796" y="152"/>
                  </a:lnTo>
                  <a:lnTo>
                    <a:pt x="763" y="132"/>
                  </a:lnTo>
                  <a:lnTo>
                    <a:pt x="729" y="112"/>
                  </a:lnTo>
                  <a:lnTo>
                    <a:pt x="693" y="92"/>
                  </a:lnTo>
                  <a:lnTo>
                    <a:pt x="656" y="74"/>
                  </a:lnTo>
                  <a:lnTo>
                    <a:pt x="618" y="57"/>
                  </a:lnTo>
                  <a:lnTo>
                    <a:pt x="578" y="42"/>
                  </a:lnTo>
                  <a:lnTo>
                    <a:pt x="538" y="29"/>
                  </a:lnTo>
                  <a:lnTo>
                    <a:pt x="497" y="18"/>
                  </a:lnTo>
                  <a:lnTo>
                    <a:pt x="455" y="9"/>
                  </a:lnTo>
                  <a:lnTo>
                    <a:pt x="414" y="2"/>
                  </a:lnTo>
                  <a:lnTo>
                    <a:pt x="373" y="0"/>
                  </a:lnTo>
                  <a:lnTo>
                    <a:pt x="331" y="0"/>
                  </a:lnTo>
                  <a:lnTo>
                    <a:pt x="291" y="4"/>
                  </a:lnTo>
                  <a:lnTo>
                    <a:pt x="250" y="13"/>
                  </a:lnTo>
                  <a:lnTo>
                    <a:pt x="211" y="25"/>
                  </a:lnTo>
                  <a:lnTo>
                    <a:pt x="172" y="41"/>
                  </a:lnTo>
                  <a:lnTo>
                    <a:pt x="134" y="62"/>
                  </a:lnTo>
                  <a:lnTo>
                    <a:pt x="98" y="89"/>
                  </a:lnTo>
                  <a:lnTo>
                    <a:pt x="63" y="121"/>
                  </a:lnTo>
                  <a:lnTo>
                    <a:pt x="31" y="158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C83D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2" name="Freeform 134"/>
            <p:cNvSpPr>
              <a:spLocks/>
            </p:cNvSpPr>
            <p:nvPr/>
          </p:nvSpPr>
          <p:spPr bwMode="auto">
            <a:xfrm>
              <a:off x="2736" y="1110"/>
              <a:ext cx="168" cy="84"/>
            </a:xfrm>
            <a:custGeom>
              <a:avLst/>
              <a:gdLst/>
              <a:ahLst/>
              <a:cxnLst>
                <a:cxn ang="0">
                  <a:pos x="870" y="311"/>
                </a:cxn>
                <a:cxn ang="0">
                  <a:pos x="1002" y="278"/>
                </a:cxn>
                <a:cxn ang="0">
                  <a:pos x="1086" y="252"/>
                </a:cxn>
                <a:cxn ang="0">
                  <a:pos x="1146" y="229"/>
                </a:cxn>
                <a:cxn ang="0">
                  <a:pos x="1182" y="212"/>
                </a:cxn>
                <a:cxn ang="0">
                  <a:pos x="1217" y="192"/>
                </a:cxn>
                <a:cxn ang="0">
                  <a:pos x="1248" y="172"/>
                </a:cxn>
                <a:cxn ang="0">
                  <a:pos x="1276" y="149"/>
                </a:cxn>
                <a:cxn ang="0">
                  <a:pos x="1299" y="123"/>
                </a:cxn>
                <a:cxn ang="0">
                  <a:pos x="1320" y="96"/>
                </a:cxn>
                <a:cxn ang="0">
                  <a:pos x="1335" y="65"/>
                </a:cxn>
                <a:cxn ang="0">
                  <a:pos x="1271" y="31"/>
                </a:cxn>
                <a:cxn ang="0">
                  <a:pos x="1134" y="7"/>
                </a:cxn>
                <a:cxn ang="0">
                  <a:pos x="1003" y="0"/>
                </a:cxn>
                <a:cxn ang="0">
                  <a:pos x="881" y="7"/>
                </a:cxn>
                <a:cxn ang="0">
                  <a:pos x="765" y="28"/>
                </a:cxn>
                <a:cxn ang="0">
                  <a:pos x="655" y="58"/>
                </a:cxn>
                <a:cxn ang="0">
                  <a:pos x="555" y="101"/>
                </a:cxn>
                <a:cxn ang="0">
                  <a:pos x="461" y="149"/>
                </a:cxn>
                <a:cxn ang="0">
                  <a:pos x="376" y="206"/>
                </a:cxn>
                <a:cxn ang="0">
                  <a:pos x="297" y="267"/>
                </a:cxn>
                <a:cxn ang="0">
                  <a:pos x="229" y="330"/>
                </a:cxn>
                <a:cxn ang="0">
                  <a:pos x="167" y="396"/>
                </a:cxn>
                <a:cxn ang="0">
                  <a:pos x="114" y="462"/>
                </a:cxn>
                <a:cxn ang="0">
                  <a:pos x="71" y="527"/>
                </a:cxn>
                <a:cxn ang="0">
                  <a:pos x="36" y="589"/>
                </a:cxn>
                <a:cxn ang="0">
                  <a:pos x="9" y="646"/>
                </a:cxn>
                <a:cxn ang="0">
                  <a:pos x="46" y="641"/>
                </a:cxn>
                <a:cxn ang="0">
                  <a:pos x="140" y="573"/>
                </a:cxn>
                <a:cxn ang="0">
                  <a:pos x="224" y="507"/>
                </a:cxn>
                <a:cxn ang="0">
                  <a:pos x="293" y="453"/>
                </a:cxn>
                <a:cxn ang="0">
                  <a:pos x="341" y="419"/>
                </a:cxn>
                <a:cxn ang="0">
                  <a:pos x="385" y="392"/>
                </a:cxn>
                <a:cxn ang="0">
                  <a:pos x="427" y="371"/>
                </a:cxn>
                <a:cxn ang="0">
                  <a:pos x="466" y="353"/>
                </a:cxn>
                <a:cxn ang="0">
                  <a:pos x="504" y="341"/>
                </a:cxn>
                <a:cxn ang="0">
                  <a:pos x="540" y="331"/>
                </a:cxn>
                <a:cxn ang="0">
                  <a:pos x="573" y="324"/>
                </a:cxn>
                <a:cxn ang="0">
                  <a:pos x="605" y="321"/>
                </a:cxn>
                <a:cxn ang="0">
                  <a:pos x="648" y="320"/>
                </a:cxn>
                <a:cxn ang="0">
                  <a:pos x="698" y="322"/>
                </a:cxn>
                <a:cxn ang="0">
                  <a:pos x="738" y="327"/>
                </a:cxn>
                <a:cxn ang="0">
                  <a:pos x="770" y="331"/>
                </a:cxn>
              </a:cxnLst>
              <a:rect l="0" t="0" r="r" b="b"/>
              <a:pathLst>
                <a:path w="1342" h="672">
                  <a:moveTo>
                    <a:pt x="782" y="331"/>
                  </a:moveTo>
                  <a:lnTo>
                    <a:pt x="870" y="311"/>
                  </a:lnTo>
                  <a:lnTo>
                    <a:pt x="959" y="290"/>
                  </a:lnTo>
                  <a:lnTo>
                    <a:pt x="1002" y="278"/>
                  </a:lnTo>
                  <a:lnTo>
                    <a:pt x="1045" y="265"/>
                  </a:lnTo>
                  <a:lnTo>
                    <a:pt x="1086" y="252"/>
                  </a:lnTo>
                  <a:lnTo>
                    <a:pt x="1127" y="237"/>
                  </a:lnTo>
                  <a:lnTo>
                    <a:pt x="1146" y="229"/>
                  </a:lnTo>
                  <a:lnTo>
                    <a:pt x="1165" y="220"/>
                  </a:lnTo>
                  <a:lnTo>
                    <a:pt x="1182" y="212"/>
                  </a:lnTo>
                  <a:lnTo>
                    <a:pt x="1200" y="203"/>
                  </a:lnTo>
                  <a:lnTo>
                    <a:pt x="1217" y="192"/>
                  </a:lnTo>
                  <a:lnTo>
                    <a:pt x="1233" y="182"/>
                  </a:lnTo>
                  <a:lnTo>
                    <a:pt x="1248" y="172"/>
                  </a:lnTo>
                  <a:lnTo>
                    <a:pt x="1262" y="160"/>
                  </a:lnTo>
                  <a:lnTo>
                    <a:pt x="1276" y="149"/>
                  </a:lnTo>
                  <a:lnTo>
                    <a:pt x="1288" y="136"/>
                  </a:lnTo>
                  <a:lnTo>
                    <a:pt x="1299" y="123"/>
                  </a:lnTo>
                  <a:lnTo>
                    <a:pt x="1311" y="110"/>
                  </a:lnTo>
                  <a:lnTo>
                    <a:pt x="1320" y="96"/>
                  </a:lnTo>
                  <a:lnTo>
                    <a:pt x="1328" y="80"/>
                  </a:lnTo>
                  <a:lnTo>
                    <a:pt x="1335" y="65"/>
                  </a:lnTo>
                  <a:lnTo>
                    <a:pt x="1342" y="48"/>
                  </a:lnTo>
                  <a:lnTo>
                    <a:pt x="1271" y="31"/>
                  </a:lnTo>
                  <a:lnTo>
                    <a:pt x="1202" y="16"/>
                  </a:lnTo>
                  <a:lnTo>
                    <a:pt x="1134" y="7"/>
                  </a:lnTo>
                  <a:lnTo>
                    <a:pt x="1068" y="2"/>
                  </a:lnTo>
                  <a:lnTo>
                    <a:pt x="1003" y="0"/>
                  </a:lnTo>
                  <a:lnTo>
                    <a:pt x="941" y="2"/>
                  </a:lnTo>
                  <a:lnTo>
                    <a:pt x="881" y="7"/>
                  </a:lnTo>
                  <a:lnTo>
                    <a:pt x="821" y="15"/>
                  </a:lnTo>
                  <a:lnTo>
                    <a:pt x="765" y="28"/>
                  </a:lnTo>
                  <a:lnTo>
                    <a:pt x="709" y="42"/>
                  </a:lnTo>
                  <a:lnTo>
                    <a:pt x="655" y="58"/>
                  </a:lnTo>
                  <a:lnTo>
                    <a:pt x="604" y="78"/>
                  </a:lnTo>
                  <a:lnTo>
                    <a:pt x="555" y="101"/>
                  </a:lnTo>
                  <a:lnTo>
                    <a:pt x="507" y="124"/>
                  </a:lnTo>
                  <a:lnTo>
                    <a:pt x="461" y="149"/>
                  </a:lnTo>
                  <a:lnTo>
                    <a:pt x="418" y="177"/>
                  </a:lnTo>
                  <a:lnTo>
                    <a:pt x="376" y="206"/>
                  </a:lnTo>
                  <a:lnTo>
                    <a:pt x="336" y="236"/>
                  </a:lnTo>
                  <a:lnTo>
                    <a:pt x="297" y="267"/>
                  </a:lnTo>
                  <a:lnTo>
                    <a:pt x="263" y="298"/>
                  </a:lnTo>
                  <a:lnTo>
                    <a:pt x="229" y="330"/>
                  </a:lnTo>
                  <a:lnTo>
                    <a:pt x="197" y="363"/>
                  </a:lnTo>
                  <a:lnTo>
                    <a:pt x="167" y="396"/>
                  </a:lnTo>
                  <a:lnTo>
                    <a:pt x="140" y="429"/>
                  </a:lnTo>
                  <a:lnTo>
                    <a:pt x="114" y="462"/>
                  </a:lnTo>
                  <a:lnTo>
                    <a:pt x="92" y="495"/>
                  </a:lnTo>
                  <a:lnTo>
                    <a:pt x="71" y="527"/>
                  </a:lnTo>
                  <a:lnTo>
                    <a:pt x="53" y="558"/>
                  </a:lnTo>
                  <a:lnTo>
                    <a:pt x="36" y="589"/>
                  </a:lnTo>
                  <a:lnTo>
                    <a:pt x="22" y="618"/>
                  </a:lnTo>
                  <a:lnTo>
                    <a:pt x="9" y="646"/>
                  </a:lnTo>
                  <a:lnTo>
                    <a:pt x="0" y="672"/>
                  </a:lnTo>
                  <a:lnTo>
                    <a:pt x="46" y="641"/>
                  </a:lnTo>
                  <a:lnTo>
                    <a:pt x="94" y="608"/>
                  </a:lnTo>
                  <a:lnTo>
                    <a:pt x="140" y="573"/>
                  </a:lnTo>
                  <a:lnTo>
                    <a:pt x="184" y="539"/>
                  </a:lnTo>
                  <a:lnTo>
                    <a:pt x="224" y="507"/>
                  </a:lnTo>
                  <a:lnTo>
                    <a:pt x="261" y="478"/>
                  </a:lnTo>
                  <a:lnTo>
                    <a:pt x="293" y="453"/>
                  </a:lnTo>
                  <a:lnTo>
                    <a:pt x="318" y="434"/>
                  </a:lnTo>
                  <a:lnTo>
                    <a:pt x="341" y="419"/>
                  </a:lnTo>
                  <a:lnTo>
                    <a:pt x="363" y="405"/>
                  </a:lnTo>
                  <a:lnTo>
                    <a:pt x="385" y="392"/>
                  </a:lnTo>
                  <a:lnTo>
                    <a:pt x="407" y="381"/>
                  </a:lnTo>
                  <a:lnTo>
                    <a:pt x="427" y="371"/>
                  </a:lnTo>
                  <a:lnTo>
                    <a:pt x="447" y="361"/>
                  </a:lnTo>
                  <a:lnTo>
                    <a:pt x="466" y="353"/>
                  </a:lnTo>
                  <a:lnTo>
                    <a:pt x="486" y="346"/>
                  </a:lnTo>
                  <a:lnTo>
                    <a:pt x="504" y="341"/>
                  </a:lnTo>
                  <a:lnTo>
                    <a:pt x="523" y="336"/>
                  </a:lnTo>
                  <a:lnTo>
                    <a:pt x="540" y="331"/>
                  </a:lnTo>
                  <a:lnTo>
                    <a:pt x="557" y="327"/>
                  </a:lnTo>
                  <a:lnTo>
                    <a:pt x="573" y="324"/>
                  </a:lnTo>
                  <a:lnTo>
                    <a:pt x="590" y="322"/>
                  </a:lnTo>
                  <a:lnTo>
                    <a:pt x="605" y="321"/>
                  </a:lnTo>
                  <a:lnTo>
                    <a:pt x="619" y="320"/>
                  </a:lnTo>
                  <a:lnTo>
                    <a:pt x="648" y="320"/>
                  </a:lnTo>
                  <a:lnTo>
                    <a:pt x="674" y="321"/>
                  </a:lnTo>
                  <a:lnTo>
                    <a:pt x="698" y="322"/>
                  </a:lnTo>
                  <a:lnTo>
                    <a:pt x="719" y="325"/>
                  </a:lnTo>
                  <a:lnTo>
                    <a:pt x="738" y="327"/>
                  </a:lnTo>
                  <a:lnTo>
                    <a:pt x="755" y="329"/>
                  </a:lnTo>
                  <a:lnTo>
                    <a:pt x="770" y="331"/>
                  </a:lnTo>
                  <a:lnTo>
                    <a:pt x="782" y="331"/>
                  </a:lnTo>
                  <a:close/>
                </a:path>
              </a:pathLst>
            </a:custGeom>
            <a:solidFill>
              <a:srgbClr val="C83D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3" name="Freeform 135"/>
            <p:cNvSpPr>
              <a:spLocks/>
            </p:cNvSpPr>
            <p:nvPr/>
          </p:nvSpPr>
          <p:spPr bwMode="auto">
            <a:xfrm>
              <a:off x="2991" y="1153"/>
              <a:ext cx="85" cy="133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9" y="13"/>
                </a:cxn>
                <a:cxn ang="0">
                  <a:pos x="30" y="25"/>
                </a:cxn>
                <a:cxn ang="0">
                  <a:pos x="42" y="56"/>
                </a:cxn>
                <a:cxn ang="0">
                  <a:pos x="49" y="110"/>
                </a:cxn>
                <a:cxn ang="0">
                  <a:pos x="62" y="162"/>
                </a:cxn>
                <a:cxn ang="0">
                  <a:pos x="78" y="209"/>
                </a:cxn>
                <a:cxn ang="0">
                  <a:pos x="98" y="254"/>
                </a:cxn>
                <a:cxn ang="0">
                  <a:pos x="121" y="296"/>
                </a:cxn>
                <a:cxn ang="0">
                  <a:pos x="148" y="338"/>
                </a:cxn>
                <a:cxn ang="0">
                  <a:pos x="177" y="377"/>
                </a:cxn>
                <a:cxn ang="0">
                  <a:pos x="224" y="433"/>
                </a:cxn>
                <a:cxn ang="0">
                  <a:pos x="292" y="506"/>
                </a:cxn>
                <a:cxn ang="0">
                  <a:pos x="361" y="579"/>
                </a:cxn>
                <a:cxn ang="0">
                  <a:pos x="429" y="653"/>
                </a:cxn>
                <a:cxn ang="0">
                  <a:pos x="472" y="709"/>
                </a:cxn>
                <a:cxn ang="0">
                  <a:pos x="494" y="743"/>
                </a:cxn>
                <a:cxn ang="0">
                  <a:pos x="512" y="779"/>
                </a:cxn>
                <a:cxn ang="0">
                  <a:pos x="527" y="814"/>
                </a:cxn>
                <a:cxn ang="0">
                  <a:pos x="544" y="868"/>
                </a:cxn>
                <a:cxn ang="0">
                  <a:pos x="561" y="942"/>
                </a:cxn>
                <a:cxn ang="0">
                  <a:pos x="589" y="1001"/>
                </a:cxn>
                <a:cxn ang="0">
                  <a:pos x="632" y="1039"/>
                </a:cxn>
                <a:cxn ang="0">
                  <a:pos x="664" y="1016"/>
                </a:cxn>
                <a:cxn ang="0">
                  <a:pos x="673" y="925"/>
                </a:cxn>
                <a:cxn ang="0">
                  <a:pos x="678" y="832"/>
                </a:cxn>
                <a:cxn ang="0">
                  <a:pos x="677" y="739"/>
                </a:cxn>
                <a:cxn ang="0">
                  <a:pos x="672" y="647"/>
                </a:cxn>
                <a:cxn ang="0">
                  <a:pos x="659" y="557"/>
                </a:cxn>
                <a:cxn ang="0">
                  <a:pos x="640" y="470"/>
                </a:cxn>
                <a:cxn ang="0">
                  <a:pos x="614" y="387"/>
                </a:cxn>
                <a:cxn ang="0">
                  <a:pos x="580" y="309"/>
                </a:cxn>
                <a:cxn ang="0">
                  <a:pos x="538" y="238"/>
                </a:cxn>
                <a:cxn ang="0">
                  <a:pos x="487" y="174"/>
                </a:cxn>
                <a:cxn ang="0">
                  <a:pos x="426" y="118"/>
                </a:cxn>
                <a:cxn ang="0">
                  <a:pos x="356" y="72"/>
                </a:cxn>
                <a:cxn ang="0">
                  <a:pos x="275" y="36"/>
                </a:cxn>
                <a:cxn ang="0">
                  <a:pos x="182" y="12"/>
                </a:cxn>
                <a:cxn ang="0">
                  <a:pos x="79" y="1"/>
                </a:cxn>
              </a:cxnLst>
              <a:rect l="0" t="0" r="r" b="b"/>
              <a:pathLst>
                <a:path w="678" h="1062">
                  <a:moveTo>
                    <a:pt x="23" y="0"/>
                  </a:moveTo>
                  <a:lnTo>
                    <a:pt x="11" y="3"/>
                  </a:lnTo>
                  <a:lnTo>
                    <a:pt x="0" y="6"/>
                  </a:lnTo>
                  <a:lnTo>
                    <a:pt x="9" y="13"/>
                  </a:lnTo>
                  <a:lnTo>
                    <a:pt x="20" y="19"/>
                  </a:lnTo>
                  <a:lnTo>
                    <a:pt x="30" y="25"/>
                  </a:lnTo>
                  <a:lnTo>
                    <a:pt x="41" y="28"/>
                  </a:lnTo>
                  <a:lnTo>
                    <a:pt x="42" y="56"/>
                  </a:lnTo>
                  <a:lnTo>
                    <a:pt x="45" y="84"/>
                  </a:lnTo>
                  <a:lnTo>
                    <a:pt x="49" y="110"/>
                  </a:lnTo>
                  <a:lnTo>
                    <a:pt x="55" y="136"/>
                  </a:lnTo>
                  <a:lnTo>
                    <a:pt x="62" y="162"/>
                  </a:lnTo>
                  <a:lnTo>
                    <a:pt x="69" y="185"/>
                  </a:lnTo>
                  <a:lnTo>
                    <a:pt x="78" y="209"/>
                  </a:lnTo>
                  <a:lnTo>
                    <a:pt x="87" y="232"/>
                  </a:lnTo>
                  <a:lnTo>
                    <a:pt x="98" y="254"/>
                  </a:lnTo>
                  <a:lnTo>
                    <a:pt x="109" y="276"/>
                  </a:lnTo>
                  <a:lnTo>
                    <a:pt x="121" y="296"/>
                  </a:lnTo>
                  <a:lnTo>
                    <a:pt x="135" y="317"/>
                  </a:lnTo>
                  <a:lnTo>
                    <a:pt x="148" y="338"/>
                  </a:lnTo>
                  <a:lnTo>
                    <a:pt x="163" y="357"/>
                  </a:lnTo>
                  <a:lnTo>
                    <a:pt x="177" y="377"/>
                  </a:lnTo>
                  <a:lnTo>
                    <a:pt x="192" y="395"/>
                  </a:lnTo>
                  <a:lnTo>
                    <a:pt x="224" y="433"/>
                  </a:lnTo>
                  <a:lnTo>
                    <a:pt x="258" y="470"/>
                  </a:lnTo>
                  <a:lnTo>
                    <a:pt x="292" y="506"/>
                  </a:lnTo>
                  <a:lnTo>
                    <a:pt x="327" y="542"/>
                  </a:lnTo>
                  <a:lnTo>
                    <a:pt x="361" y="579"/>
                  </a:lnTo>
                  <a:lnTo>
                    <a:pt x="395" y="616"/>
                  </a:lnTo>
                  <a:lnTo>
                    <a:pt x="429" y="653"/>
                  </a:lnTo>
                  <a:lnTo>
                    <a:pt x="460" y="692"/>
                  </a:lnTo>
                  <a:lnTo>
                    <a:pt x="472" y="709"/>
                  </a:lnTo>
                  <a:lnTo>
                    <a:pt x="484" y="726"/>
                  </a:lnTo>
                  <a:lnTo>
                    <a:pt x="494" y="743"/>
                  </a:lnTo>
                  <a:lnTo>
                    <a:pt x="503" y="761"/>
                  </a:lnTo>
                  <a:lnTo>
                    <a:pt x="512" y="779"/>
                  </a:lnTo>
                  <a:lnTo>
                    <a:pt x="520" y="796"/>
                  </a:lnTo>
                  <a:lnTo>
                    <a:pt x="527" y="814"/>
                  </a:lnTo>
                  <a:lnTo>
                    <a:pt x="533" y="832"/>
                  </a:lnTo>
                  <a:lnTo>
                    <a:pt x="544" y="868"/>
                  </a:lnTo>
                  <a:lnTo>
                    <a:pt x="553" y="905"/>
                  </a:lnTo>
                  <a:lnTo>
                    <a:pt x="561" y="942"/>
                  </a:lnTo>
                  <a:lnTo>
                    <a:pt x="568" y="979"/>
                  </a:lnTo>
                  <a:lnTo>
                    <a:pt x="589" y="1001"/>
                  </a:lnTo>
                  <a:lnTo>
                    <a:pt x="610" y="1020"/>
                  </a:lnTo>
                  <a:lnTo>
                    <a:pt x="632" y="1039"/>
                  </a:lnTo>
                  <a:lnTo>
                    <a:pt x="657" y="1062"/>
                  </a:lnTo>
                  <a:lnTo>
                    <a:pt x="664" y="1016"/>
                  </a:lnTo>
                  <a:lnTo>
                    <a:pt x="669" y="971"/>
                  </a:lnTo>
                  <a:lnTo>
                    <a:pt x="673" y="925"/>
                  </a:lnTo>
                  <a:lnTo>
                    <a:pt x="676" y="878"/>
                  </a:lnTo>
                  <a:lnTo>
                    <a:pt x="678" y="832"/>
                  </a:lnTo>
                  <a:lnTo>
                    <a:pt x="678" y="786"/>
                  </a:lnTo>
                  <a:lnTo>
                    <a:pt x="677" y="739"/>
                  </a:lnTo>
                  <a:lnTo>
                    <a:pt x="675" y="693"/>
                  </a:lnTo>
                  <a:lnTo>
                    <a:pt x="672" y="647"/>
                  </a:lnTo>
                  <a:lnTo>
                    <a:pt x="666" y="601"/>
                  </a:lnTo>
                  <a:lnTo>
                    <a:pt x="659" y="557"/>
                  </a:lnTo>
                  <a:lnTo>
                    <a:pt x="650" y="513"/>
                  </a:lnTo>
                  <a:lnTo>
                    <a:pt x="640" y="470"/>
                  </a:lnTo>
                  <a:lnTo>
                    <a:pt x="629" y="427"/>
                  </a:lnTo>
                  <a:lnTo>
                    <a:pt x="614" y="387"/>
                  </a:lnTo>
                  <a:lnTo>
                    <a:pt x="598" y="347"/>
                  </a:lnTo>
                  <a:lnTo>
                    <a:pt x="580" y="309"/>
                  </a:lnTo>
                  <a:lnTo>
                    <a:pt x="560" y="273"/>
                  </a:lnTo>
                  <a:lnTo>
                    <a:pt x="538" y="238"/>
                  </a:lnTo>
                  <a:lnTo>
                    <a:pt x="513" y="205"/>
                  </a:lnTo>
                  <a:lnTo>
                    <a:pt x="487" y="174"/>
                  </a:lnTo>
                  <a:lnTo>
                    <a:pt x="458" y="145"/>
                  </a:lnTo>
                  <a:lnTo>
                    <a:pt x="426" y="118"/>
                  </a:lnTo>
                  <a:lnTo>
                    <a:pt x="392" y="94"/>
                  </a:lnTo>
                  <a:lnTo>
                    <a:pt x="356" y="72"/>
                  </a:lnTo>
                  <a:lnTo>
                    <a:pt x="317" y="52"/>
                  </a:lnTo>
                  <a:lnTo>
                    <a:pt x="275" y="36"/>
                  </a:lnTo>
                  <a:lnTo>
                    <a:pt x="229" y="22"/>
                  </a:lnTo>
                  <a:lnTo>
                    <a:pt x="182" y="12"/>
                  </a:lnTo>
                  <a:lnTo>
                    <a:pt x="132" y="5"/>
                  </a:lnTo>
                  <a:lnTo>
                    <a:pt x="79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83D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4" name="Freeform 136"/>
            <p:cNvSpPr>
              <a:spLocks/>
            </p:cNvSpPr>
            <p:nvPr/>
          </p:nvSpPr>
          <p:spPr bwMode="auto">
            <a:xfrm>
              <a:off x="2992" y="1144"/>
              <a:ext cx="128" cy="163"/>
            </a:xfrm>
            <a:custGeom>
              <a:avLst/>
              <a:gdLst/>
              <a:ahLst/>
              <a:cxnLst>
                <a:cxn ang="0">
                  <a:pos x="8" y="51"/>
                </a:cxn>
                <a:cxn ang="0">
                  <a:pos x="101" y="42"/>
                </a:cxn>
                <a:cxn ang="0">
                  <a:pos x="255" y="28"/>
                </a:cxn>
                <a:cxn ang="0">
                  <a:pos x="392" y="34"/>
                </a:cxn>
                <a:cxn ang="0">
                  <a:pos x="512" y="57"/>
                </a:cxn>
                <a:cxn ang="0">
                  <a:pos x="615" y="96"/>
                </a:cxn>
                <a:cxn ang="0">
                  <a:pos x="704" y="151"/>
                </a:cxn>
                <a:cxn ang="0">
                  <a:pos x="778" y="218"/>
                </a:cxn>
                <a:cxn ang="0">
                  <a:pos x="839" y="296"/>
                </a:cxn>
                <a:cxn ang="0">
                  <a:pos x="887" y="385"/>
                </a:cxn>
                <a:cxn ang="0">
                  <a:pos x="924" y="481"/>
                </a:cxn>
                <a:cxn ang="0">
                  <a:pos x="949" y="584"/>
                </a:cxn>
                <a:cxn ang="0">
                  <a:pos x="964" y="691"/>
                </a:cxn>
                <a:cxn ang="0">
                  <a:pos x="971" y="802"/>
                </a:cxn>
                <a:cxn ang="0">
                  <a:pos x="969" y="914"/>
                </a:cxn>
                <a:cxn ang="0">
                  <a:pos x="960" y="1028"/>
                </a:cxn>
                <a:cxn ang="0">
                  <a:pos x="944" y="1139"/>
                </a:cxn>
                <a:cxn ang="0">
                  <a:pos x="930" y="1206"/>
                </a:cxn>
                <a:cxn ang="0">
                  <a:pos x="921" y="1227"/>
                </a:cxn>
                <a:cxn ang="0">
                  <a:pos x="908" y="1243"/>
                </a:cxn>
                <a:cxn ang="0">
                  <a:pos x="891" y="1253"/>
                </a:cxn>
                <a:cxn ang="0">
                  <a:pos x="872" y="1258"/>
                </a:cxn>
                <a:cxn ang="0">
                  <a:pos x="848" y="1258"/>
                </a:cxn>
                <a:cxn ang="0">
                  <a:pos x="822" y="1254"/>
                </a:cxn>
                <a:cxn ang="0">
                  <a:pos x="792" y="1246"/>
                </a:cxn>
                <a:cxn ang="0">
                  <a:pos x="782" y="1245"/>
                </a:cxn>
                <a:cxn ang="0">
                  <a:pos x="797" y="1256"/>
                </a:cxn>
                <a:cxn ang="0">
                  <a:pos x="820" y="1270"/>
                </a:cxn>
                <a:cxn ang="0">
                  <a:pos x="847" y="1283"/>
                </a:cxn>
                <a:cxn ang="0">
                  <a:pos x="876" y="1295"/>
                </a:cxn>
                <a:cxn ang="0">
                  <a:pos x="905" y="1303"/>
                </a:cxn>
                <a:cxn ang="0">
                  <a:pos x="934" y="1306"/>
                </a:cxn>
                <a:cxn ang="0">
                  <a:pos x="954" y="1303"/>
                </a:cxn>
                <a:cxn ang="0">
                  <a:pos x="965" y="1298"/>
                </a:cxn>
                <a:cxn ang="0">
                  <a:pos x="975" y="1287"/>
                </a:cxn>
                <a:cxn ang="0">
                  <a:pos x="990" y="1247"/>
                </a:cxn>
                <a:cxn ang="0">
                  <a:pos x="1005" y="1180"/>
                </a:cxn>
                <a:cxn ang="0">
                  <a:pos x="1019" y="1089"/>
                </a:cxn>
                <a:cxn ang="0">
                  <a:pos x="1027" y="981"/>
                </a:cxn>
                <a:cxn ang="0">
                  <a:pos x="1030" y="861"/>
                </a:cxn>
                <a:cxn ang="0">
                  <a:pos x="1023" y="732"/>
                </a:cxn>
                <a:cxn ang="0">
                  <a:pos x="1003" y="600"/>
                </a:cxn>
                <a:cxn ang="0">
                  <a:pos x="970" y="469"/>
                </a:cxn>
                <a:cxn ang="0">
                  <a:pos x="920" y="346"/>
                </a:cxn>
                <a:cxn ang="0">
                  <a:pos x="850" y="234"/>
                </a:cxn>
                <a:cxn ang="0">
                  <a:pos x="757" y="139"/>
                </a:cxn>
                <a:cxn ang="0">
                  <a:pos x="641" y="64"/>
                </a:cxn>
                <a:cxn ang="0">
                  <a:pos x="496" y="17"/>
                </a:cxn>
                <a:cxn ang="0">
                  <a:pos x="322" y="0"/>
                </a:cxn>
                <a:cxn ang="0">
                  <a:pos x="116" y="19"/>
                </a:cxn>
              </a:cxnLst>
              <a:rect l="0" t="0" r="r" b="b"/>
              <a:pathLst>
                <a:path w="1030" h="1306">
                  <a:moveTo>
                    <a:pt x="0" y="44"/>
                  </a:moveTo>
                  <a:lnTo>
                    <a:pt x="8" y="51"/>
                  </a:lnTo>
                  <a:lnTo>
                    <a:pt x="17" y="56"/>
                  </a:lnTo>
                  <a:lnTo>
                    <a:pt x="101" y="42"/>
                  </a:lnTo>
                  <a:lnTo>
                    <a:pt x="180" y="33"/>
                  </a:lnTo>
                  <a:lnTo>
                    <a:pt x="255" y="28"/>
                  </a:lnTo>
                  <a:lnTo>
                    <a:pt x="326" y="28"/>
                  </a:lnTo>
                  <a:lnTo>
                    <a:pt x="392" y="34"/>
                  </a:lnTo>
                  <a:lnTo>
                    <a:pt x="454" y="43"/>
                  </a:lnTo>
                  <a:lnTo>
                    <a:pt x="512" y="57"/>
                  </a:lnTo>
                  <a:lnTo>
                    <a:pt x="566" y="75"/>
                  </a:lnTo>
                  <a:lnTo>
                    <a:pt x="615" y="96"/>
                  </a:lnTo>
                  <a:lnTo>
                    <a:pt x="662" y="122"/>
                  </a:lnTo>
                  <a:lnTo>
                    <a:pt x="704" y="151"/>
                  </a:lnTo>
                  <a:lnTo>
                    <a:pt x="743" y="183"/>
                  </a:lnTo>
                  <a:lnTo>
                    <a:pt x="778" y="218"/>
                  </a:lnTo>
                  <a:lnTo>
                    <a:pt x="810" y="256"/>
                  </a:lnTo>
                  <a:lnTo>
                    <a:pt x="839" y="296"/>
                  </a:lnTo>
                  <a:lnTo>
                    <a:pt x="864" y="340"/>
                  </a:lnTo>
                  <a:lnTo>
                    <a:pt x="887" y="385"/>
                  </a:lnTo>
                  <a:lnTo>
                    <a:pt x="907" y="432"/>
                  </a:lnTo>
                  <a:lnTo>
                    <a:pt x="924" y="481"/>
                  </a:lnTo>
                  <a:lnTo>
                    <a:pt x="937" y="531"/>
                  </a:lnTo>
                  <a:lnTo>
                    <a:pt x="949" y="584"/>
                  </a:lnTo>
                  <a:lnTo>
                    <a:pt x="958" y="637"/>
                  </a:lnTo>
                  <a:lnTo>
                    <a:pt x="964" y="691"/>
                  </a:lnTo>
                  <a:lnTo>
                    <a:pt x="969" y="746"/>
                  </a:lnTo>
                  <a:lnTo>
                    <a:pt x="971" y="802"/>
                  </a:lnTo>
                  <a:lnTo>
                    <a:pt x="971" y="859"/>
                  </a:lnTo>
                  <a:lnTo>
                    <a:pt x="969" y="914"/>
                  </a:lnTo>
                  <a:lnTo>
                    <a:pt x="965" y="971"/>
                  </a:lnTo>
                  <a:lnTo>
                    <a:pt x="960" y="1028"/>
                  </a:lnTo>
                  <a:lnTo>
                    <a:pt x="953" y="1083"/>
                  </a:lnTo>
                  <a:lnTo>
                    <a:pt x="944" y="1139"/>
                  </a:lnTo>
                  <a:lnTo>
                    <a:pt x="934" y="1192"/>
                  </a:lnTo>
                  <a:lnTo>
                    <a:pt x="930" y="1206"/>
                  </a:lnTo>
                  <a:lnTo>
                    <a:pt x="926" y="1217"/>
                  </a:lnTo>
                  <a:lnTo>
                    <a:pt x="921" y="1227"/>
                  </a:lnTo>
                  <a:lnTo>
                    <a:pt x="915" y="1236"/>
                  </a:lnTo>
                  <a:lnTo>
                    <a:pt x="908" y="1243"/>
                  </a:lnTo>
                  <a:lnTo>
                    <a:pt x="899" y="1248"/>
                  </a:lnTo>
                  <a:lnTo>
                    <a:pt x="891" y="1253"/>
                  </a:lnTo>
                  <a:lnTo>
                    <a:pt x="882" y="1256"/>
                  </a:lnTo>
                  <a:lnTo>
                    <a:pt x="872" y="1258"/>
                  </a:lnTo>
                  <a:lnTo>
                    <a:pt x="860" y="1258"/>
                  </a:lnTo>
                  <a:lnTo>
                    <a:pt x="848" y="1258"/>
                  </a:lnTo>
                  <a:lnTo>
                    <a:pt x="836" y="1256"/>
                  </a:lnTo>
                  <a:lnTo>
                    <a:pt x="822" y="1254"/>
                  </a:lnTo>
                  <a:lnTo>
                    <a:pt x="808" y="1250"/>
                  </a:lnTo>
                  <a:lnTo>
                    <a:pt x="792" y="1246"/>
                  </a:lnTo>
                  <a:lnTo>
                    <a:pt x="777" y="1240"/>
                  </a:lnTo>
                  <a:lnTo>
                    <a:pt x="782" y="1245"/>
                  </a:lnTo>
                  <a:lnTo>
                    <a:pt x="789" y="1250"/>
                  </a:lnTo>
                  <a:lnTo>
                    <a:pt x="797" y="1256"/>
                  </a:lnTo>
                  <a:lnTo>
                    <a:pt x="808" y="1263"/>
                  </a:lnTo>
                  <a:lnTo>
                    <a:pt x="820" y="1270"/>
                  </a:lnTo>
                  <a:lnTo>
                    <a:pt x="832" y="1277"/>
                  </a:lnTo>
                  <a:lnTo>
                    <a:pt x="847" y="1283"/>
                  </a:lnTo>
                  <a:lnTo>
                    <a:pt x="861" y="1289"/>
                  </a:lnTo>
                  <a:lnTo>
                    <a:pt x="876" y="1295"/>
                  </a:lnTo>
                  <a:lnTo>
                    <a:pt x="891" y="1299"/>
                  </a:lnTo>
                  <a:lnTo>
                    <a:pt x="905" y="1303"/>
                  </a:lnTo>
                  <a:lnTo>
                    <a:pt x="920" y="1305"/>
                  </a:lnTo>
                  <a:lnTo>
                    <a:pt x="934" y="1306"/>
                  </a:lnTo>
                  <a:lnTo>
                    <a:pt x="948" y="1304"/>
                  </a:lnTo>
                  <a:lnTo>
                    <a:pt x="954" y="1303"/>
                  </a:lnTo>
                  <a:lnTo>
                    <a:pt x="959" y="1300"/>
                  </a:lnTo>
                  <a:lnTo>
                    <a:pt x="965" y="1298"/>
                  </a:lnTo>
                  <a:lnTo>
                    <a:pt x="970" y="1295"/>
                  </a:lnTo>
                  <a:lnTo>
                    <a:pt x="975" y="1287"/>
                  </a:lnTo>
                  <a:lnTo>
                    <a:pt x="983" y="1271"/>
                  </a:lnTo>
                  <a:lnTo>
                    <a:pt x="990" y="1247"/>
                  </a:lnTo>
                  <a:lnTo>
                    <a:pt x="997" y="1216"/>
                  </a:lnTo>
                  <a:lnTo>
                    <a:pt x="1005" y="1180"/>
                  </a:lnTo>
                  <a:lnTo>
                    <a:pt x="1011" y="1137"/>
                  </a:lnTo>
                  <a:lnTo>
                    <a:pt x="1019" y="1089"/>
                  </a:lnTo>
                  <a:lnTo>
                    <a:pt x="1024" y="1038"/>
                  </a:lnTo>
                  <a:lnTo>
                    <a:pt x="1027" y="981"/>
                  </a:lnTo>
                  <a:lnTo>
                    <a:pt x="1030" y="922"/>
                  </a:lnTo>
                  <a:lnTo>
                    <a:pt x="1030" y="861"/>
                  </a:lnTo>
                  <a:lnTo>
                    <a:pt x="1028" y="797"/>
                  </a:lnTo>
                  <a:lnTo>
                    <a:pt x="1023" y="732"/>
                  </a:lnTo>
                  <a:lnTo>
                    <a:pt x="1015" y="666"/>
                  </a:lnTo>
                  <a:lnTo>
                    <a:pt x="1003" y="600"/>
                  </a:lnTo>
                  <a:lnTo>
                    <a:pt x="989" y="534"/>
                  </a:lnTo>
                  <a:lnTo>
                    <a:pt x="970" y="469"/>
                  </a:lnTo>
                  <a:lnTo>
                    <a:pt x="948" y="406"/>
                  </a:lnTo>
                  <a:lnTo>
                    <a:pt x="920" y="346"/>
                  </a:lnTo>
                  <a:lnTo>
                    <a:pt x="887" y="288"/>
                  </a:lnTo>
                  <a:lnTo>
                    <a:pt x="850" y="234"/>
                  </a:lnTo>
                  <a:lnTo>
                    <a:pt x="807" y="184"/>
                  </a:lnTo>
                  <a:lnTo>
                    <a:pt x="757" y="139"/>
                  </a:lnTo>
                  <a:lnTo>
                    <a:pt x="703" y="98"/>
                  </a:lnTo>
                  <a:lnTo>
                    <a:pt x="641" y="64"/>
                  </a:lnTo>
                  <a:lnTo>
                    <a:pt x="572" y="37"/>
                  </a:lnTo>
                  <a:lnTo>
                    <a:pt x="496" y="17"/>
                  </a:lnTo>
                  <a:lnTo>
                    <a:pt x="414" y="4"/>
                  </a:lnTo>
                  <a:lnTo>
                    <a:pt x="322" y="0"/>
                  </a:lnTo>
                  <a:lnTo>
                    <a:pt x="223" y="5"/>
                  </a:lnTo>
                  <a:lnTo>
                    <a:pt x="116" y="19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EC9D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5" name="Freeform 137"/>
            <p:cNvSpPr>
              <a:spLocks/>
            </p:cNvSpPr>
            <p:nvPr/>
          </p:nvSpPr>
          <p:spPr bwMode="auto">
            <a:xfrm>
              <a:off x="2891" y="1011"/>
              <a:ext cx="128" cy="145"/>
            </a:xfrm>
            <a:custGeom>
              <a:avLst/>
              <a:gdLst/>
              <a:ahLst/>
              <a:cxnLst>
                <a:cxn ang="0">
                  <a:pos x="639" y="212"/>
                </a:cxn>
                <a:cxn ang="0">
                  <a:pos x="611" y="174"/>
                </a:cxn>
                <a:cxn ang="0">
                  <a:pos x="526" y="99"/>
                </a:cxn>
                <a:cxn ang="0">
                  <a:pos x="447" y="50"/>
                </a:cxn>
                <a:cxn ang="0">
                  <a:pos x="379" y="20"/>
                </a:cxn>
                <a:cxn ang="0">
                  <a:pos x="312" y="3"/>
                </a:cxn>
                <a:cxn ang="0">
                  <a:pos x="249" y="1"/>
                </a:cxn>
                <a:cxn ang="0">
                  <a:pos x="179" y="19"/>
                </a:cxn>
                <a:cxn ang="0">
                  <a:pos x="125" y="46"/>
                </a:cxn>
                <a:cxn ang="0">
                  <a:pos x="92" y="79"/>
                </a:cxn>
                <a:cxn ang="0">
                  <a:pos x="73" y="118"/>
                </a:cxn>
                <a:cxn ang="0">
                  <a:pos x="63" y="200"/>
                </a:cxn>
                <a:cxn ang="0">
                  <a:pos x="57" y="319"/>
                </a:cxn>
                <a:cxn ang="0">
                  <a:pos x="8" y="617"/>
                </a:cxn>
                <a:cxn ang="0">
                  <a:pos x="0" y="711"/>
                </a:cxn>
                <a:cxn ang="0">
                  <a:pos x="6" y="795"/>
                </a:cxn>
                <a:cxn ang="0">
                  <a:pos x="34" y="868"/>
                </a:cxn>
                <a:cxn ang="0">
                  <a:pos x="88" y="934"/>
                </a:cxn>
                <a:cxn ang="0">
                  <a:pos x="175" y="992"/>
                </a:cxn>
                <a:cxn ang="0">
                  <a:pos x="279" y="1037"/>
                </a:cxn>
                <a:cxn ang="0">
                  <a:pos x="325" y="1046"/>
                </a:cxn>
                <a:cxn ang="0">
                  <a:pos x="364" y="1044"/>
                </a:cxn>
                <a:cxn ang="0">
                  <a:pos x="404" y="1031"/>
                </a:cxn>
                <a:cxn ang="0">
                  <a:pos x="482" y="986"/>
                </a:cxn>
                <a:cxn ang="0">
                  <a:pos x="514" y="980"/>
                </a:cxn>
                <a:cxn ang="0">
                  <a:pos x="538" y="985"/>
                </a:cxn>
                <a:cxn ang="0">
                  <a:pos x="554" y="1002"/>
                </a:cxn>
                <a:cxn ang="0">
                  <a:pos x="586" y="1077"/>
                </a:cxn>
                <a:cxn ang="0">
                  <a:pos x="613" y="1113"/>
                </a:cxn>
                <a:cxn ang="0">
                  <a:pos x="648" y="1137"/>
                </a:cxn>
                <a:cxn ang="0">
                  <a:pos x="698" y="1154"/>
                </a:cxn>
                <a:cxn ang="0">
                  <a:pos x="774" y="1157"/>
                </a:cxn>
                <a:cxn ang="0">
                  <a:pos x="842" y="1135"/>
                </a:cxn>
                <a:cxn ang="0">
                  <a:pos x="898" y="1089"/>
                </a:cxn>
                <a:cxn ang="0">
                  <a:pos x="941" y="1026"/>
                </a:cxn>
                <a:cxn ang="0">
                  <a:pos x="974" y="949"/>
                </a:cxn>
                <a:cxn ang="0">
                  <a:pos x="998" y="866"/>
                </a:cxn>
                <a:cxn ang="0">
                  <a:pos x="1020" y="719"/>
                </a:cxn>
                <a:cxn ang="0">
                  <a:pos x="1024" y="609"/>
                </a:cxn>
                <a:cxn ang="0">
                  <a:pos x="1015" y="507"/>
                </a:cxn>
                <a:cxn ang="0">
                  <a:pos x="992" y="402"/>
                </a:cxn>
                <a:cxn ang="0">
                  <a:pos x="954" y="303"/>
                </a:cxn>
                <a:cxn ang="0">
                  <a:pos x="900" y="218"/>
                </a:cxn>
                <a:cxn ang="0">
                  <a:pos x="827" y="155"/>
                </a:cxn>
                <a:cxn ang="0">
                  <a:pos x="733" y="123"/>
                </a:cxn>
                <a:cxn ang="0">
                  <a:pos x="619" y="129"/>
                </a:cxn>
                <a:cxn ang="0">
                  <a:pos x="607" y="190"/>
                </a:cxn>
                <a:cxn ang="0">
                  <a:pos x="634" y="248"/>
                </a:cxn>
                <a:cxn ang="0">
                  <a:pos x="644" y="256"/>
                </a:cxn>
              </a:cxnLst>
              <a:rect l="0" t="0" r="r" b="b"/>
              <a:pathLst>
                <a:path w="1025" h="1159">
                  <a:moveTo>
                    <a:pt x="646" y="236"/>
                  </a:moveTo>
                  <a:lnTo>
                    <a:pt x="645" y="228"/>
                  </a:lnTo>
                  <a:lnTo>
                    <a:pt x="643" y="220"/>
                  </a:lnTo>
                  <a:lnTo>
                    <a:pt x="639" y="212"/>
                  </a:lnTo>
                  <a:lnTo>
                    <a:pt x="633" y="203"/>
                  </a:lnTo>
                  <a:lnTo>
                    <a:pt x="627" y="193"/>
                  </a:lnTo>
                  <a:lnTo>
                    <a:pt x="619" y="183"/>
                  </a:lnTo>
                  <a:lnTo>
                    <a:pt x="611" y="174"/>
                  </a:lnTo>
                  <a:lnTo>
                    <a:pt x="602" y="162"/>
                  </a:lnTo>
                  <a:lnTo>
                    <a:pt x="579" y="142"/>
                  </a:lnTo>
                  <a:lnTo>
                    <a:pt x="554" y="120"/>
                  </a:lnTo>
                  <a:lnTo>
                    <a:pt x="526" y="99"/>
                  </a:lnTo>
                  <a:lnTo>
                    <a:pt x="496" y="78"/>
                  </a:lnTo>
                  <a:lnTo>
                    <a:pt x="480" y="69"/>
                  </a:lnTo>
                  <a:lnTo>
                    <a:pt x="464" y="59"/>
                  </a:lnTo>
                  <a:lnTo>
                    <a:pt x="447" y="50"/>
                  </a:lnTo>
                  <a:lnTo>
                    <a:pt x="431" y="42"/>
                  </a:lnTo>
                  <a:lnTo>
                    <a:pt x="414" y="34"/>
                  </a:lnTo>
                  <a:lnTo>
                    <a:pt x="397" y="26"/>
                  </a:lnTo>
                  <a:lnTo>
                    <a:pt x="379" y="20"/>
                  </a:lnTo>
                  <a:lnTo>
                    <a:pt x="363" y="14"/>
                  </a:lnTo>
                  <a:lnTo>
                    <a:pt x="345" y="10"/>
                  </a:lnTo>
                  <a:lnTo>
                    <a:pt x="329" y="6"/>
                  </a:lnTo>
                  <a:lnTo>
                    <a:pt x="312" y="3"/>
                  </a:lnTo>
                  <a:lnTo>
                    <a:pt x="296" y="1"/>
                  </a:lnTo>
                  <a:lnTo>
                    <a:pt x="280" y="0"/>
                  </a:lnTo>
                  <a:lnTo>
                    <a:pt x="264" y="0"/>
                  </a:lnTo>
                  <a:lnTo>
                    <a:pt x="249" y="1"/>
                  </a:lnTo>
                  <a:lnTo>
                    <a:pt x="234" y="4"/>
                  </a:lnTo>
                  <a:lnTo>
                    <a:pt x="214" y="8"/>
                  </a:lnTo>
                  <a:lnTo>
                    <a:pt x="195" y="14"/>
                  </a:lnTo>
                  <a:lnTo>
                    <a:pt x="179" y="19"/>
                  </a:lnTo>
                  <a:lnTo>
                    <a:pt x="163" y="25"/>
                  </a:lnTo>
                  <a:lnTo>
                    <a:pt x="150" y="32"/>
                  </a:lnTo>
                  <a:lnTo>
                    <a:pt x="137" y="39"/>
                  </a:lnTo>
                  <a:lnTo>
                    <a:pt x="125" y="46"/>
                  </a:lnTo>
                  <a:lnTo>
                    <a:pt x="116" y="53"/>
                  </a:lnTo>
                  <a:lnTo>
                    <a:pt x="107" y="61"/>
                  </a:lnTo>
                  <a:lnTo>
                    <a:pt x="99" y="70"/>
                  </a:lnTo>
                  <a:lnTo>
                    <a:pt x="92" y="79"/>
                  </a:lnTo>
                  <a:lnTo>
                    <a:pt x="86" y="88"/>
                  </a:lnTo>
                  <a:lnTo>
                    <a:pt x="81" y="97"/>
                  </a:lnTo>
                  <a:lnTo>
                    <a:pt x="77" y="107"/>
                  </a:lnTo>
                  <a:lnTo>
                    <a:pt x="73" y="118"/>
                  </a:lnTo>
                  <a:lnTo>
                    <a:pt x="71" y="128"/>
                  </a:lnTo>
                  <a:lnTo>
                    <a:pt x="67" y="151"/>
                  </a:lnTo>
                  <a:lnTo>
                    <a:pt x="64" y="175"/>
                  </a:lnTo>
                  <a:lnTo>
                    <a:pt x="63" y="200"/>
                  </a:lnTo>
                  <a:lnTo>
                    <a:pt x="61" y="228"/>
                  </a:lnTo>
                  <a:lnTo>
                    <a:pt x="60" y="257"/>
                  </a:lnTo>
                  <a:lnTo>
                    <a:pt x="59" y="287"/>
                  </a:lnTo>
                  <a:lnTo>
                    <a:pt x="57" y="319"/>
                  </a:lnTo>
                  <a:lnTo>
                    <a:pt x="53" y="352"/>
                  </a:lnTo>
                  <a:lnTo>
                    <a:pt x="32" y="479"/>
                  </a:lnTo>
                  <a:lnTo>
                    <a:pt x="12" y="591"/>
                  </a:lnTo>
                  <a:lnTo>
                    <a:pt x="8" y="617"/>
                  </a:lnTo>
                  <a:lnTo>
                    <a:pt x="5" y="641"/>
                  </a:lnTo>
                  <a:lnTo>
                    <a:pt x="3" y="665"/>
                  </a:lnTo>
                  <a:lnTo>
                    <a:pt x="1" y="689"/>
                  </a:lnTo>
                  <a:lnTo>
                    <a:pt x="0" y="711"/>
                  </a:lnTo>
                  <a:lnTo>
                    <a:pt x="0" y="733"/>
                  </a:lnTo>
                  <a:lnTo>
                    <a:pt x="1" y="755"/>
                  </a:lnTo>
                  <a:lnTo>
                    <a:pt x="3" y="775"/>
                  </a:lnTo>
                  <a:lnTo>
                    <a:pt x="6" y="795"/>
                  </a:lnTo>
                  <a:lnTo>
                    <a:pt x="11" y="814"/>
                  </a:lnTo>
                  <a:lnTo>
                    <a:pt x="17" y="833"/>
                  </a:lnTo>
                  <a:lnTo>
                    <a:pt x="24" y="850"/>
                  </a:lnTo>
                  <a:lnTo>
                    <a:pt x="34" y="868"/>
                  </a:lnTo>
                  <a:lnTo>
                    <a:pt x="44" y="885"/>
                  </a:lnTo>
                  <a:lnTo>
                    <a:pt x="57" y="902"/>
                  </a:lnTo>
                  <a:lnTo>
                    <a:pt x="72" y="917"/>
                  </a:lnTo>
                  <a:lnTo>
                    <a:pt x="88" y="934"/>
                  </a:lnTo>
                  <a:lnTo>
                    <a:pt x="107" y="948"/>
                  </a:lnTo>
                  <a:lnTo>
                    <a:pt x="127" y="964"/>
                  </a:lnTo>
                  <a:lnTo>
                    <a:pt x="150" y="978"/>
                  </a:lnTo>
                  <a:lnTo>
                    <a:pt x="175" y="992"/>
                  </a:lnTo>
                  <a:lnTo>
                    <a:pt x="202" y="1006"/>
                  </a:lnTo>
                  <a:lnTo>
                    <a:pt x="232" y="1019"/>
                  </a:lnTo>
                  <a:lnTo>
                    <a:pt x="265" y="1032"/>
                  </a:lnTo>
                  <a:lnTo>
                    <a:pt x="279" y="1037"/>
                  </a:lnTo>
                  <a:lnTo>
                    <a:pt x="291" y="1040"/>
                  </a:lnTo>
                  <a:lnTo>
                    <a:pt x="302" y="1043"/>
                  </a:lnTo>
                  <a:lnTo>
                    <a:pt x="314" y="1045"/>
                  </a:lnTo>
                  <a:lnTo>
                    <a:pt x="325" y="1046"/>
                  </a:lnTo>
                  <a:lnTo>
                    <a:pt x="335" y="1047"/>
                  </a:lnTo>
                  <a:lnTo>
                    <a:pt x="344" y="1046"/>
                  </a:lnTo>
                  <a:lnTo>
                    <a:pt x="355" y="1045"/>
                  </a:lnTo>
                  <a:lnTo>
                    <a:pt x="364" y="1044"/>
                  </a:lnTo>
                  <a:lnTo>
                    <a:pt x="372" y="1042"/>
                  </a:lnTo>
                  <a:lnTo>
                    <a:pt x="380" y="1040"/>
                  </a:lnTo>
                  <a:lnTo>
                    <a:pt x="389" y="1037"/>
                  </a:lnTo>
                  <a:lnTo>
                    <a:pt x="404" y="1031"/>
                  </a:lnTo>
                  <a:lnTo>
                    <a:pt x="418" y="1023"/>
                  </a:lnTo>
                  <a:lnTo>
                    <a:pt x="445" y="1007"/>
                  </a:lnTo>
                  <a:lnTo>
                    <a:pt x="470" y="993"/>
                  </a:lnTo>
                  <a:lnTo>
                    <a:pt x="482" y="986"/>
                  </a:lnTo>
                  <a:lnTo>
                    <a:pt x="495" y="982"/>
                  </a:lnTo>
                  <a:lnTo>
                    <a:pt x="501" y="981"/>
                  </a:lnTo>
                  <a:lnTo>
                    <a:pt x="507" y="980"/>
                  </a:lnTo>
                  <a:lnTo>
                    <a:pt x="514" y="980"/>
                  </a:lnTo>
                  <a:lnTo>
                    <a:pt x="520" y="980"/>
                  </a:lnTo>
                  <a:lnTo>
                    <a:pt x="527" y="981"/>
                  </a:lnTo>
                  <a:lnTo>
                    <a:pt x="533" y="983"/>
                  </a:lnTo>
                  <a:lnTo>
                    <a:pt x="538" y="985"/>
                  </a:lnTo>
                  <a:lnTo>
                    <a:pt x="543" y="989"/>
                  </a:lnTo>
                  <a:lnTo>
                    <a:pt x="547" y="993"/>
                  </a:lnTo>
                  <a:lnTo>
                    <a:pt x="550" y="998"/>
                  </a:lnTo>
                  <a:lnTo>
                    <a:pt x="554" y="1002"/>
                  </a:lnTo>
                  <a:lnTo>
                    <a:pt x="557" y="1008"/>
                  </a:lnTo>
                  <a:lnTo>
                    <a:pt x="568" y="1033"/>
                  </a:lnTo>
                  <a:lnTo>
                    <a:pt x="579" y="1062"/>
                  </a:lnTo>
                  <a:lnTo>
                    <a:pt x="586" y="1077"/>
                  </a:lnTo>
                  <a:lnTo>
                    <a:pt x="595" y="1091"/>
                  </a:lnTo>
                  <a:lnTo>
                    <a:pt x="601" y="1099"/>
                  </a:lnTo>
                  <a:lnTo>
                    <a:pt x="607" y="1106"/>
                  </a:lnTo>
                  <a:lnTo>
                    <a:pt x="613" y="1113"/>
                  </a:lnTo>
                  <a:lnTo>
                    <a:pt x="620" y="1119"/>
                  </a:lnTo>
                  <a:lnTo>
                    <a:pt x="628" y="1125"/>
                  </a:lnTo>
                  <a:lnTo>
                    <a:pt x="638" y="1132"/>
                  </a:lnTo>
                  <a:lnTo>
                    <a:pt x="648" y="1137"/>
                  </a:lnTo>
                  <a:lnTo>
                    <a:pt x="658" y="1142"/>
                  </a:lnTo>
                  <a:lnTo>
                    <a:pt x="670" y="1146"/>
                  </a:lnTo>
                  <a:lnTo>
                    <a:pt x="684" y="1150"/>
                  </a:lnTo>
                  <a:lnTo>
                    <a:pt x="698" y="1154"/>
                  </a:lnTo>
                  <a:lnTo>
                    <a:pt x="715" y="1156"/>
                  </a:lnTo>
                  <a:lnTo>
                    <a:pt x="735" y="1159"/>
                  </a:lnTo>
                  <a:lnTo>
                    <a:pt x="756" y="1159"/>
                  </a:lnTo>
                  <a:lnTo>
                    <a:pt x="774" y="1157"/>
                  </a:lnTo>
                  <a:lnTo>
                    <a:pt x="793" y="1154"/>
                  </a:lnTo>
                  <a:lnTo>
                    <a:pt x="810" y="1149"/>
                  </a:lnTo>
                  <a:lnTo>
                    <a:pt x="827" y="1143"/>
                  </a:lnTo>
                  <a:lnTo>
                    <a:pt x="842" y="1135"/>
                  </a:lnTo>
                  <a:lnTo>
                    <a:pt x="858" y="1125"/>
                  </a:lnTo>
                  <a:lnTo>
                    <a:pt x="872" y="1114"/>
                  </a:lnTo>
                  <a:lnTo>
                    <a:pt x="885" y="1103"/>
                  </a:lnTo>
                  <a:lnTo>
                    <a:pt x="898" y="1089"/>
                  </a:lnTo>
                  <a:lnTo>
                    <a:pt x="909" y="1075"/>
                  </a:lnTo>
                  <a:lnTo>
                    <a:pt x="920" y="1060"/>
                  </a:lnTo>
                  <a:lnTo>
                    <a:pt x="931" y="1043"/>
                  </a:lnTo>
                  <a:lnTo>
                    <a:pt x="941" y="1026"/>
                  </a:lnTo>
                  <a:lnTo>
                    <a:pt x="950" y="1007"/>
                  </a:lnTo>
                  <a:lnTo>
                    <a:pt x="958" y="988"/>
                  </a:lnTo>
                  <a:lnTo>
                    <a:pt x="967" y="969"/>
                  </a:lnTo>
                  <a:lnTo>
                    <a:pt x="974" y="949"/>
                  </a:lnTo>
                  <a:lnTo>
                    <a:pt x="980" y="929"/>
                  </a:lnTo>
                  <a:lnTo>
                    <a:pt x="986" y="908"/>
                  </a:lnTo>
                  <a:lnTo>
                    <a:pt x="992" y="888"/>
                  </a:lnTo>
                  <a:lnTo>
                    <a:pt x="998" y="866"/>
                  </a:lnTo>
                  <a:lnTo>
                    <a:pt x="1002" y="844"/>
                  </a:lnTo>
                  <a:lnTo>
                    <a:pt x="1010" y="802"/>
                  </a:lnTo>
                  <a:lnTo>
                    <a:pt x="1016" y="760"/>
                  </a:lnTo>
                  <a:lnTo>
                    <a:pt x="1020" y="719"/>
                  </a:lnTo>
                  <a:lnTo>
                    <a:pt x="1023" y="679"/>
                  </a:lnTo>
                  <a:lnTo>
                    <a:pt x="1024" y="657"/>
                  </a:lnTo>
                  <a:lnTo>
                    <a:pt x="1025" y="634"/>
                  </a:lnTo>
                  <a:lnTo>
                    <a:pt x="1024" y="609"/>
                  </a:lnTo>
                  <a:lnTo>
                    <a:pt x="1023" y="585"/>
                  </a:lnTo>
                  <a:lnTo>
                    <a:pt x="1021" y="559"/>
                  </a:lnTo>
                  <a:lnTo>
                    <a:pt x="1019" y="533"/>
                  </a:lnTo>
                  <a:lnTo>
                    <a:pt x="1015" y="507"/>
                  </a:lnTo>
                  <a:lnTo>
                    <a:pt x="1011" y="481"/>
                  </a:lnTo>
                  <a:lnTo>
                    <a:pt x="1006" y="455"/>
                  </a:lnTo>
                  <a:lnTo>
                    <a:pt x="1000" y="428"/>
                  </a:lnTo>
                  <a:lnTo>
                    <a:pt x="992" y="402"/>
                  </a:lnTo>
                  <a:lnTo>
                    <a:pt x="984" y="377"/>
                  </a:lnTo>
                  <a:lnTo>
                    <a:pt x="976" y="352"/>
                  </a:lnTo>
                  <a:lnTo>
                    <a:pt x="966" y="327"/>
                  </a:lnTo>
                  <a:lnTo>
                    <a:pt x="954" y="303"/>
                  </a:lnTo>
                  <a:lnTo>
                    <a:pt x="943" y="280"/>
                  </a:lnTo>
                  <a:lnTo>
                    <a:pt x="930" y="258"/>
                  </a:lnTo>
                  <a:lnTo>
                    <a:pt x="915" y="238"/>
                  </a:lnTo>
                  <a:lnTo>
                    <a:pt x="900" y="218"/>
                  </a:lnTo>
                  <a:lnTo>
                    <a:pt x="883" y="199"/>
                  </a:lnTo>
                  <a:lnTo>
                    <a:pt x="866" y="183"/>
                  </a:lnTo>
                  <a:lnTo>
                    <a:pt x="846" y="169"/>
                  </a:lnTo>
                  <a:lnTo>
                    <a:pt x="827" y="155"/>
                  </a:lnTo>
                  <a:lnTo>
                    <a:pt x="805" y="144"/>
                  </a:lnTo>
                  <a:lnTo>
                    <a:pt x="783" y="135"/>
                  </a:lnTo>
                  <a:lnTo>
                    <a:pt x="759" y="127"/>
                  </a:lnTo>
                  <a:lnTo>
                    <a:pt x="733" y="123"/>
                  </a:lnTo>
                  <a:lnTo>
                    <a:pt x="707" y="120"/>
                  </a:lnTo>
                  <a:lnTo>
                    <a:pt x="679" y="121"/>
                  </a:lnTo>
                  <a:lnTo>
                    <a:pt x="650" y="124"/>
                  </a:lnTo>
                  <a:lnTo>
                    <a:pt x="619" y="129"/>
                  </a:lnTo>
                  <a:lnTo>
                    <a:pt x="587" y="139"/>
                  </a:lnTo>
                  <a:lnTo>
                    <a:pt x="589" y="146"/>
                  </a:lnTo>
                  <a:lnTo>
                    <a:pt x="596" y="164"/>
                  </a:lnTo>
                  <a:lnTo>
                    <a:pt x="607" y="190"/>
                  </a:lnTo>
                  <a:lnTo>
                    <a:pt x="619" y="217"/>
                  </a:lnTo>
                  <a:lnTo>
                    <a:pt x="624" y="229"/>
                  </a:lnTo>
                  <a:lnTo>
                    <a:pt x="630" y="240"/>
                  </a:lnTo>
                  <a:lnTo>
                    <a:pt x="634" y="248"/>
                  </a:lnTo>
                  <a:lnTo>
                    <a:pt x="640" y="254"/>
                  </a:lnTo>
                  <a:lnTo>
                    <a:pt x="642" y="255"/>
                  </a:lnTo>
                  <a:lnTo>
                    <a:pt x="643" y="256"/>
                  </a:lnTo>
                  <a:lnTo>
                    <a:pt x="644" y="256"/>
                  </a:lnTo>
                  <a:lnTo>
                    <a:pt x="646" y="254"/>
                  </a:lnTo>
                  <a:lnTo>
                    <a:pt x="647" y="248"/>
                  </a:lnTo>
                  <a:lnTo>
                    <a:pt x="646" y="236"/>
                  </a:lnTo>
                  <a:close/>
                </a:path>
              </a:pathLst>
            </a:custGeom>
            <a:solidFill>
              <a:srgbClr val="E59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6" name="Freeform 138"/>
            <p:cNvSpPr>
              <a:spLocks/>
            </p:cNvSpPr>
            <p:nvPr/>
          </p:nvSpPr>
          <p:spPr bwMode="auto">
            <a:xfrm>
              <a:off x="2923" y="1126"/>
              <a:ext cx="27" cy="10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66" y="0"/>
                </a:cxn>
                <a:cxn ang="0">
                  <a:pos x="155" y="2"/>
                </a:cxn>
                <a:cxn ang="0">
                  <a:pos x="145" y="4"/>
                </a:cxn>
                <a:cxn ang="0">
                  <a:pos x="136" y="8"/>
                </a:cxn>
                <a:cxn ang="0">
                  <a:pos x="116" y="17"/>
                </a:cxn>
                <a:cxn ang="0">
                  <a:pos x="97" y="27"/>
                </a:cxn>
                <a:cxn ang="0">
                  <a:pos x="76" y="40"/>
                </a:cxn>
                <a:cxn ang="0">
                  <a:pos x="53" y="50"/>
                </a:cxn>
                <a:cxn ang="0">
                  <a:pos x="41" y="55"/>
                </a:cxn>
                <a:cxn ang="0">
                  <a:pos x="28" y="58"/>
                </a:cxn>
                <a:cxn ang="0">
                  <a:pos x="14" y="61"/>
                </a:cxn>
                <a:cxn ang="0">
                  <a:pos x="0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28" y="72"/>
                </a:cxn>
                <a:cxn ang="0">
                  <a:pos x="45" y="77"/>
                </a:cxn>
                <a:cxn ang="0">
                  <a:pos x="62" y="79"/>
                </a:cxn>
                <a:cxn ang="0">
                  <a:pos x="78" y="80"/>
                </a:cxn>
                <a:cxn ang="0">
                  <a:pos x="93" y="79"/>
                </a:cxn>
                <a:cxn ang="0">
                  <a:pos x="106" y="78"/>
                </a:cxn>
                <a:cxn ang="0">
                  <a:pos x="119" y="75"/>
                </a:cxn>
                <a:cxn ang="0">
                  <a:pos x="132" y="71"/>
                </a:cxn>
                <a:cxn ang="0">
                  <a:pos x="143" y="66"/>
                </a:cxn>
                <a:cxn ang="0">
                  <a:pos x="154" y="61"/>
                </a:cxn>
                <a:cxn ang="0">
                  <a:pos x="165" y="56"/>
                </a:cxn>
                <a:cxn ang="0">
                  <a:pos x="175" y="50"/>
                </a:cxn>
                <a:cxn ang="0">
                  <a:pos x="194" y="39"/>
                </a:cxn>
                <a:cxn ang="0">
                  <a:pos x="213" y="29"/>
                </a:cxn>
                <a:cxn ang="0">
                  <a:pos x="210" y="23"/>
                </a:cxn>
                <a:cxn ang="0">
                  <a:pos x="207" y="18"/>
                </a:cxn>
                <a:cxn ang="0">
                  <a:pos x="203" y="14"/>
                </a:cxn>
                <a:cxn ang="0">
                  <a:pos x="198" y="10"/>
                </a:cxn>
                <a:cxn ang="0">
                  <a:pos x="193" y="7"/>
                </a:cxn>
                <a:cxn ang="0">
                  <a:pos x="188" y="4"/>
                </a:cxn>
                <a:cxn ang="0">
                  <a:pos x="182" y="2"/>
                </a:cxn>
                <a:cxn ang="0">
                  <a:pos x="176" y="0"/>
                </a:cxn>
              </a:cxnLst>
              <a:rect l="0" t="0" r="r" b="b"/>
              <a:pathLst>
                <a:path w="213" h="80">
                  <a:moveTo>
                    <a:pt x="176" y="0"/>
                  </a:moveTo>
                  <a:lnTo>
                    <a:pt x="166" y="0"/>
                  </a:lnTo>
                  <a:lnTo>
                    <a:pt x="155" y="2"/>
                  </a:lnTo>
                  <a:lnTo>
                    <a:pt x="145" y="4"/>
                  </a:lnTo>
                  <a:lnTo>
                    <a:pt x="136" y="8"/>
                  </a:lnTo>
                  <a:lnTo>
                    <a:pt x="116" y="17"/>
                  </a:lnTo>
                  <a:lnTo>
                    <a:pt x="97" y="27"/>
                  </a:lnTo>
                  <a:lnTo>
                    <a:pt x="76" y="40"/>
                  </a:lnTo>
                  <a:lnTo>
                    <a:pt x="53" y="50"/>
                  </a:lnTo>
                  <a:lnTo>
                    <a:pt x="41" y="55"/>
                  </a:lnTo>
                  <a:lnTo>
                    <a:pt x="28" y="58"/>
                  </a:lnTo>
                  <a:lnTo>
                    <a:pt x="14" y="61"/>
                  </a:lnTo>
                  <a:lnTo>
                    <a:pt x="0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28" y="72"/>
                  </a:lnTo>
                  <a:lnTo>
                    <a:pt x="45" y="77"/>
                  </a:lnTo>
                  <a:lnTo>
                    <a:pt x="62" y="79"/>
                  </a:lnTo>
                  <a:lnTo>
                    <a:pt x="78" y="80"/>
                  </a:lnTo>
                  <a:lnTo>
                    <a:pt x="93" y="79"/>
                  </a:lnTo>
                  <a:lnTo>
                    <a:pt x="106" y="78"/>
                  </a:lnTo>
                  <a:lnTo>
                    <a:pt x="119" y="75"/>
                  </a:lnTo>
                  <a:lnTo>
                    <a:pt x="132" y="71"/>
                  </a:lnTo>
                  <a:lnTo>
                    <a:pt x="143" y="66"/>
                  </a:lnTo>
                  <a:lnTo>
                    <a:pt x="154" y="61"/>
                  </a:lnTo>
                  <a:lnTo>
                    <a:pt x="165" y="56"/>
                  </a:lnTo>
                  <a:lnTo>
                    <a:pt x="175" y="50"/>
                  </a:lnTo>
                  <a:lnTo>
                    <a:pt x="194" y="39"/>
                  </a:lnTo>
                  <a:lnTo>
                    <a:pt x="213" y="29"/>
                  </a:lnTo>
                  <a:lnTo>
                    <a:pt x="210" y="23"/>
                  </a:lnTo>
                  <a:lnTo>
                    <a:pt x="207" y="18"/>
                  </a:lnTo>
                  <a:lnTo>
                    <a:pt x="203" y="14"/>
                  </a:lnTo>
                  <a:lnTo>
                    <a:pt x="198" y="10"/>
                  </a:lnTo>
                  <a:lnTo>
                    <a:pt x="193" y="7"/>
                  </a:lnTo>
                  <a:lnTo>
                    <a:pt x="188" y="4"/>
                  </a:lnTo>
                  <a:lnTo>
                    <a:pt x="182" y="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260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7" name="Freeform 139"/>
            <p:cNvSpPr>
              <a:spLocks/>
            </p:cNvSpPr>
            <p:nvPr/>
          </p:nvSpPr>
          <p:spPr bwMode="auto">
            <a:xfrm>
              <a:off x="2973" y="1030"/>
              <a:ext cx="42" cy="119"/>
            </a:xfrm>
            <a:custGeom>
              <a:avLst/>
              <a:gdLst/>
              <a:ahLst/>
              <a:cxnLst>
                <a:cxn ang="0">
                  <a:pos x="40" y="7"/>
                </a:cxn>
                <a:cxn ang="0">
                  <a:pos x="69" y="25"/>
                </a:cxn>
                <a:cxn ang="0">
                  <a:pos x="97" y="46"/>
                </a:cxn>
                <a:cxn ang="0">
                  <a:pos x="121" y="70"/>
                </a:cxn>
                <a:cxn ang="0">
                  <a:pos x="144" y="96"/>
                </a:cxn>
                <a:cxn ang="0">
                  <a:pos x="165" y="126"/>
                </a:cxn>
                <a:cxn ang="0">
                  <a:pos x="183" y="157"/>
                </a:cxn>
                <a:cxn ang="0">
                  <a:pos x="200" y="189"/>
                </a:cxn>
                <a:cxn ang="0">
                  <a:pos x="214" y="223"/>
                </a:cxn>
                <a:cxn ang="0">
                  <a:pos x="226" y="258"/>
                </a:cxn>
                <a:cxn ang="0">
                  <a:pos x="240" y="311"/>
                </a:cxn>
                <a:cxn ang="0">
                  <a:pos x="252" y="382"/>
                </a:cxn>
                <a:cxn ang="0">
                  <a:pos x="256" y="451"/>
                </a:cxn>
                <a:cxn ang="0">
                  <a:pos x="252" y="519"/>
                </a:cxn>
                <a:cxn ang="0">
                  <a:pos x="243" y="593"/>
                </a:cxn>
                <a:cxn ang="0">
                  <a:pos x="228" y="670"/>
                </a:cxn>
                <a:cxn ang="0">
                  <a:pos x="213" y="725"/>
                </a:cxn>
                <a:cxn ang="0">
                  <a:pos x="200" y="760"/>
                </a:cxn>
                <a:cxn ang="0">
                  <a:pos x="185" y="794"/>
                </a:cxn>
                <a:cxn ang="0">
                  <a:pos x="169" y="826"/>
                </a:cxn>
                <a:cxn ang="0">
                  <a:pos x="150" y="854"/>
                </a:cxn>
                <a:cxn ang="0">
                  <a:pos x="129" y="879"/>
                </a:cxn>
                <a:cxn ang="0">
                  <a:pos x="105" y="899"/>
                </a:cxn>
                <a:cxn ang="0">
                  <a:pos x="78" y="916"/>
                </a:cxn>
                <a:cxn ang="0">
                  <a:pos x="49" y="927"/>
                </a:cxn>
                <a:cxn ang="0">
                  <a:pos x="17" y="932"/>
                </a:cxn>
                <a:cxn ang="0">
                  <a:pos x="11" y="938"/>
                </a:cxn>
                <a:cxn ang="0">
                  <a:pos x="37" y="945"/>
                </a:cxn>
                <a:cxn ang="0">
                  <a:pos x="72" y="950"/>
                </a:cxn>
                <a:cxn ang="0">
                  <a:pos x="108" y="949"/>
                </a:cxn>
                <a:cxn ang="0">
                  <a:pos x="140" y="941"/>
                </a:cxn>
                <a:cxn ang="0">
                  <a:pos x="170" y="927"/>
                </a:cxn>
                <a:cxn ang="0">
                  <a:pos x="197" y="908"/>
                </a:cxn>
                <a:cxn ang="0">
                  <a:pos x="220" y="884"/>
                </a:cxn>
                <a:cxn ang="0">
                  <a:pos x="242" y="856"/>
                </a:cxn>
                <a:cxn ang="0">
                  <a:pos x="260" y="824"/>
                </a:cxn>
                <a:cxn ang="0">
                  <a:pos x="276" y="790"/>
                </a:cxn>
                <a:cxn ang="0">
                  <a:pos x="290" y="753"/>
                </a:cxn>
                <a:cxn ang="0">
                  <a:pos x="307" y="695"/>
                </a:cxn>
                <a:cxn ang="0">
                  <a:pos x="323" y="615"/>
                </a:cxn>
                <a:cxn ang="0">
                  <a:pos x="332" y="538"/>
                </a:cxn>
                <a:cxn ang="0">
                  <a:pos x="336" y="482"/>
                </a:cxn>
                <a:cxn ang="0">
                  <a:pos x="336" y="443"/>
                </a:cxn>
                <a:cxn ang="0">
                  <a:pos x="334" y="403"/>
                </a:cxn>
                <a:cxn ang="0">
                  <a:pos x="329" y="362"/>
                </a:cxn>
                <a:cxn ang="0">
                  <a:pos x="322" y="320"/>
                </a:cxn>
                <a:cxn ang="0">
                  <a:pos x="312" y="278"/>
                </a:cxn>
                <a:cxn ang="0">
                  <a:pos x="298" y="237"/>
                </a:cxn>
                <a:cxn ang="0">
                  <a:pos x="283" y="198"/>
                </a:cxn>
                <a:cxn ang="0">
                  <a:pos x="264" y="160"/>
                </a:cxn>
                <a:cxn ang="0">
                  <a:pos x="243" y="125"/>
                </a:cxn>
                <a:cxn ang="0">
                  <a:pos x="218" y="93"/>
                </a:cxn>
                <a:cxn ang="0">
                  <a:pos x="190" y="65"/>
                </a:cxn>
                <a:cxn ang="0">
                  <a:pos x="160" y="41"/>
                </a:cxn>
                <a:cxn ang="0">
                  <a:pos x="126" y="22"/>
                </a:cxn>
                <a:cxn ang="0">
                  <a:pos x="88" y="8"/>
                </a:cxn>
                <a:cxn ang="0">
                  <a:pos x="46" y="1"/>
                </a:cxn>
              </a:cxnLst>
              <a:rect l="0" t="0" r="r" b="b"/>
              <a:pathLst>
                <a:path w="336" h="950">
                  <a:moveTo>
                    <a:pt x="25" y="0"/>
                  </a:moveTo>
                  <a:lnTo>
                    <a:pt x="40" y="7"/>
                  </a:lnTo>
                  <a:lnTo>
                    <a:pt x="55" y="16"/>
                  </a:lnTo>
                  <a:lnTo>
                    <a:pt x="69" y="25"/>
                  </a:lnTo>
                  <a:lnTo>
                    <a:pt x="83" y="35"/>
                  </a:lnTo>
                  <a:lnTo>
                    <a:pt x="97" y="46"/>
                  </a:lnTo>
                  <a:lnTo>
                    <a:pt x="109" y="58"/>
                  </a:lnTo>
                  <a:lnTo>
                    <a:pt x="121" y="70"/>
                  </a:lnTo>
                  <a:lnTo>
                    <a:pt x="134" y="83"/>
                  </a:lnTo>
                  <a:lnTo>
                    <a:pt x="144" y="96"/>
                  </a:lnTo>
                  <a:lnTo>
                    <a:pt x="155" y="110"/>
                  </a:lnTo>
                  <a:lnTo>
                    <a:pt x="165" y="126"/>
                  </a:lnTo>
                  <a:lnTo>
                    <a:pt x="175" y="140"/>
                  </a:lnTo>
                  <a:lnTo>
                    <a:pt x="183" y="157"/>
                  </a:lnTo>
                  <a:lnTo>
                    <a:pt x="191" y="172"/>
                  </a:lnTo>
                  <a:lnTo>
                    <a:pt x="200" y="189"/>
                  </a:lnTo>
                  <a:lnTo>
                    <a:pt x="207" y="205"/>
                  </a:lnTo>
                  <a:lnTo>
                    <a:pt x="214" y="223"/>
                  </a:lnTo>
                  <a:lnTo>
                    <a:pt x="220" y="240"/>
                  </a:lnTo>
                  <a:lnTo>
                    <a:pt x="226" y="258"/>
                  </a:lnTo>
                  <a:lnTo>
                    <a:pt x="232" y="275"/>
                  </a:lnTo>
                  <a:lnTo>
                    <a:pt x="240" y="311"/>
                  </a:lnTo>
                  <a:lnTo>
                    <a:pt x="247" y="347"/>
                  </a:lnTo>
                  <a:lnTo>
                    <a:pt x="252" y="382"/>
                  </a:lnTo>
                  <a:lnTo>
                    <a:pt x="255" y="417"/>
                  </a:lnTo>
                  <a:lnTo>
                    <a:pt x="256" y="451"/>
                  </a:lnTo>
                  <a:lnTo>
                    <a:pt x="255" y="484"/>
                  </a:lnTo>
                  <a:lnTo>
                    <a:pt x="252" y="519"/>
                  </a:lnTo>
                  <a:lnTo>
                    <a:pt x="248" y="555"/>
                  </a:lnTo>
                  <a:lnTo>
                    <a:pt x="243" y="593"/>
                  </a:lnTo>
                  <a:lnTo>
                    <a:pt x="237" y="632"/>
                  </a:lnTo>
                  <a:lnTo>
                    <a:pt x="228" y="670"/>
                  </a:lnTo>
                  <a:lnTo>
                    <a:pt x="218" y="707"/>
                  </a:lnTo>
                  <a:lnTo>
                    <a:pt x="213" y="725"/>
                  </a:lnTo>
                  <a:lnTo>
                    <a:pt x="207" y="743"/>
                  </a:lnTo>
                  <a:lnTo>
                    <a:pt x="200" y="760"/>
                  </a:lnTo>
                  <a:lnTo>
                    <a:pt x="193" y="778"/>
                  </a:lnTo>
                  <a:lnTo>
                    <a:pt x="185" y="794"/>
                  </a:lnTo>
                  <a:lnTo>
                    <a:pt x="177" y="811"/>
                  </a:lnTo>
                  <a:lnTo>
                    <a:pt x="169" y="826"/>
                  </a:lnTo>
                  <a:lnTo>
                    <a:pt x="160" y="841"/>
                  </a:lnTo>
                  <a:lnTo>
                    <a:pt x="150" y="854"/>
                  </a:lnTo>
                  <a:lnTo>
                    <a:pt x="140" y="866"/>
                  </a:lnTo>
                  <a:lnTo>
                    <a:pt x="129" y="879"/>
                  </a:lnTo>
                  <a:lnTo>
                    <a:pt x="117" y="890"/>
                  </a:lnTo>
                  <a:lnTo>
                    <a:pt x="105" y="899"/>
                  </a:lnTo>
                  <a:lnTo>
                    <a:pt x="92" y="909"/>
                  </a:lnTo>
                  <a:lnTo>
                    <a:pt x="78" y="916"/>
                  </a:lnTo>
                  <a:lnTo>
                    <a:pt x="64" y="922"/>
                  </a:lnTo>
                  <a:lnTo>
                    <a:pt x="49" y="927"/>
                  </a:lnTo>
                  <a:lnTo>
                    <a:pt x="33" y="930"/>
                  </a:lnTo>
                  <a:lnTo>
                    <a:pt x="17" y="932"/>
                  </a:lnTo>
                  <a:lnTo>
                    <a:pt x="0" y="933"/>
                  </a:lnTo>
                  <a:lnTo>
                    <a:pt x="11" y="938"/>
                  </a:lnTo>
                  <a:lnTo>
                    <a:pt x="24" y="942"/>
                  </a:lnTo>
                  <a:lnTo>
                    <a:pt x="37" y="945"/>
                  </a:lnTo>
                  <a:lnTo>
                    <a:pt x="53" y="948"/>
                  </a:lnTo>
                  <a:lnTo>
                    <a:pt x="72" y="950"/>
                  </a:lnTo>
                  <a:lnTo>
                    <a:pt x="91" y="950"/>
                  </a:lnTo>
                  <a:lnTo>
                    <a:pt x="108" y="949"/>
                  </a:lnTo>
                  <a:lnTo>
                    <a:pt x="125" y="946"/>
                  </a:lnTo>
                  <a:lnTo>
                    <a:pt x="140" y="941"/>
                  </a:lnTo>
                  <a:lnTo>
                    <a:pt x="155" y="934"/>
                  </a:lnTo>
                  <a:lnTo>
                    <a:pt x="170" y="927"/>
                  </a:lnTo>
                  <a:lnTo>
                    <a:pt x="184" y="918"/>
                  </a:lnTo>
                  <a:lnTo>
                    <a:pt x="197" y="908"/>
                  </a:lnTo>
                  <a:lnTo>
                    <a:pt x="209" y="896"/>
                  </a:lnTo>
                  <a:lnTo>
                    <a:pt x="220" y="884"/>
                  </a:lnTo>
                  <a:lnTo>
                    <a:pt x="232" y="871"/>
                  </a:lnTo>
                  <a:lnTo>
                    <a:pt x="242" y="856"/>
                  </a:lnTo>
                  <a:lnTo>
                    <a:pt x="251" y="841"/>
                  </a:lnTo>
                  <a:lnTo>
                    <a:pt x="260" y="824"/>
                  </a:lnTo>
                  <a:lnTo>
                    <a:pt x="269" y="808"/>
                  </a:lnTo>
                  <a:lnTo>
                    <a:pt x="276" y="790"/>
                  </a:lnTo>
                  <a:lnTo>
                    <a:pt x="283" y="772"/>
                  </a:lnTo>
                  <a:lnTo>
                    <a:pt x="290" y="753"/>
                  </a:lnTo>
                  <a:lnTo>
                    <a:pt x="296" y="735"/>
                  </a:lnTo>
                  <a:lnTo>
                    <a:pt x="307" y="695"/>
                  </a:lnTo>
                  <a:lnTo>
                    <a:pt x="316" y="655"/>
                  </a:lnTo>
                  <a:lnTo>
                    <a:pt x="323" y="615"/>
                  </a:lnTo>
                  <a:lnTo>
                    <a:pt x="328" y="576"/>
                  </a:lnTo>
                  <a:lnTo>
                    <a:pt x="332" y="538"/>
                  </a:lnTo>
                  <a:lnTo>
                    <a:pt x="335" y="501"/>
                  </a:lnTo>
                  <a:lnTo>
                    <a:pt x="336" y="482"/>
                  </a:lnTo>
                  <a:lnTo>
                    <a:pt x="336" y="463"/>
                  </a:lnTo>
                  <a:lnTo>
                    <a:pt x="336" y="443"/>
                  </a:lnTo>
                  <a:lnTo>
                    <a:pt x="335" y="424"/>
                  </a:lnTo>
                  <a:lnTo>
                    <a:pt x="334" y="403"/>
                  </a:lnTo>
                  <a:lnTo>
                    <a:pt x="332" y="382"/>
                  </a:lnTo>
                  <a:lnTo>
                    <a:pt x="329" y="362"/>
                  </a:lnTo>
                  <a:lnTo>
                    <a:pt x="326" y="341"/>
                  </a:lnTo>
                  <a:lnTo>
                    <a:pt x="322" y="320"/>
                  </a:lnTo>
                  <a:lnTo>
                    <a:pt x="317" y="299"/>
                  </a:lnTo>
                  <a:lnTo>
                    <a:pt x="312" y="278"/>
                  </a:lnTo>
                  <a:lnTo>
                    <a:pt x="306" y="258"/>
                  </a:lnTo>
                  <a:lnTo>
                    <a:pt x="298" y="237"/>
                  </a:lnTo>
                  <a:lnTo>
                    <a:pt x="291" y="218"/>
                  </a:lnTo>
                  <a:lnTo>
                    <a:pt x="283" y="198"/>
                  </a:lnTo>
                  <a:lnTo>
                    <a:pt x="274" y="178"/>
                  </a:lnTo>
                  <a:lnTo>
                    <a:pt x="264" y="160"/>
                  </a:lnTo>
                  <a:lnTo>
                    <a:pt x="254" y="142"/>
                  </a:lnTo>
                  <a:lnTo>
                    <a:pt x="243" y="125"/>
                  </a:lnTo>
                  <a:lnTo>
                    <a:pt x="231" y="108"/>
                  </a:lnTo>
                  <a:lnTo>
                    <a:pt x="218" y="93"/>
                  </a:lnTo>
                  <a:lnTo>
                    <a:pt x="205" y="78"/>
                  </a:lnTo>
                  <a:lnTo>
                    <a:pt x="190" y="65"/>
                  </a:lnTo>
                  <a:lnTo>
                    <a:pt x="175" y="53"/>
                  </a:lnTo>
                  <a:lnTo>
                    <a:pt x="160" y="41"/>
                  </a:lnTo>
                  <a:lnTo>
                    <a:pt x="143" y="31"/>
                  </a:lnTo>
                  <a:lnTo>
                    <a:pt x="126" y="22"/>
                  </a:lnTo>
                  <a:lnTo>
                    <a:pt x="107" y="15"/>
                  </a:lnTo>
                  <a:lnTo>
                    <a:pt x="88" y="8"/>
                  </a:lnTo>
                  <a:lnTo>
                    <a:pt x="67" y="4"/>
                  </a:lnTo>
                  <a:lnTo>
                    <a:pt x="46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C83D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8" name="Freeform 140"/>
            <p:cNvSpPr>
              <a:spLocks/>
            </p:cNvSpPr>
            <p:nvPr/>
          </p:nvSpPr>
          <p:spPr bwMode="auto">
            <a:xfrm>
              <a:off x="2967" y="1140"/>
              <a:ext cx="13" cy="12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3" y="0"/>
                </a:cxn>
                <a:cxn ang="0">
                  <a:pos x="15" y="1"/>
                </a:cxn>
                <a:cxn ang="0">
                  <a:pos x="7" y="2"/>
                </a:cxn>
                <a:cxn ang="0">
                  <a:pos x="0" y="4"/>
                </a:cxn>
                <a:cxn ang="0">
                  <a:pos x="5" y="17"/>
                </a:cxn>
                <a:cxn ang="0">
                  <a:pos x="12" y="30"/>
                </a:cxn>
                <a:cxn ang="0">
                  <a:pos x="20" y="42"/>
                </a:cxn>
                <a:cxn ang="0">
                  <a:pos x="31" y="54"/>
                </a:cxn>
                <a:cxn ang="0">
                  <a:pos x="37" y="61"/>
                </a:cxn>
                <a:cxn ang="0">
                  <a:pos x="43" y="66"/>
                </a:cxn>
                <a:cxn ang="0">
                  <a:pos x="50" y="71"/>
                </a:cxn>
                <a:cxn ang="0">
                  <a:pos x="58" y="76"/>
                </a:cxn>
                <a:cxn ang="0">
                  <a:pos x="67" y="81"/>
                </a:cxn>
                <a:cxn ang="0">
                  <a:pos x="76" y="85"/>
                </a:cxn>
                <a:cxn ang="0">
                  <a:pos x="86" y="89"/>
                </a:cxn>
                <a:cxn ang="0">
                  <a:pos x="98" y="94"/>
                </a:cxn>
                <a:cxn ang="0">
                  <a:pos x="83" y="62"/>
                </a:cxn>
                <a:cxn ang="0">
                  <a:pos x="71" y="32"/>
                </a:cxn>
                <a:cxn ang="0">
                  <a:pos x="68" y="26"/>
                </a:cxn>
                <a:cxn ang="0">
                  <a:pos x="65" y="20"/>
                </a:cxn>
                <a:cxn ang="0">
                  <a:pos x="61" y="15"/>
                </a:cxn>
                <a:cxn ang="0">
                  <a:pos x="56" y="10"/>
                </a:cxn>
                <a:cxn ang="0">
                  <a:pos x="51" y="7"/>
                </a:cxn>
                <a:cxn ang="0">
                  <a:pos x="46" y="4"/>
                </a:cxn>
                <a:cxn ang="0">
                  <a:pos x="39" y="1"/>
                </a:cxn>
                <a:cxn ang="0">
                  <a:pos x="32" y="0"/>
                </a:cxn>
              </a:cxnLst>
              <a:rect l="0" t="0" r="r" b="b"/>
              <a:pathLst>
                <a:path w="98" h="94">
                  <a:moveTo>
                    <a:pt x="32" y="0"/>
                  </a:moveTo>
                  <a:lnTo>
                    <a:pt x="23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0" y="4"/>
                  </a:lnTo>
                  <a:lnTo>
                    <a:pt x="5" y="17"/>
                  </a:lnTo>
                  <a:lnTo>
                    <a:pt x="12" y="30"/>
                  </a:lnTo>
                  <a:lnTo>
                    <a:pt x="20" y="42"/>
                  </a:lnTo>
                  <a:lnTo>
                    <a:pt x="31" y="54"/>
                  </a:lnTo>
                  <a:lnTo>
                    <a:pt x="37" y="61"/>
                  </a:lnTo>
                  <a:lnTo>
                    <a:pt x="43" y="66"/>
                  </a:lnTo>
                  <a:lnTo>
                    <a:pt x="50" y="71"/>
                  </a:lnTo>
                  <a:lnTo>
                    <a:pt x="58" y="76"/>
                  </a:lnTo>
                  <a:lnTo>
                    <a:pt x="67" y="81"/>
                  </a:lnTo>
                  <a:lnTo>
                    <a:pt x="76" y="85"/>
                  </a:lnTo>
                  <a:lnTo>
                    <a:pt x="86" y="89"/>
                  </a:lnTo>
                  <a:lnTo>
                    <a:pt x="98" y="94"/>
                  </a:lnTo>
                  <a:lnTo>
                    <a:pt x="83" y="62"/>
                  </a:lnTo>
                  <a:lnTo>
                    <a:pt x="71" y="32"/>
                  </a:lnTo>
                  <a:lnTo>
                    <a:pt x="68" y="26"/>
                  </a:lnTo>
                  <a:lnTo>
                    <a:pt x="65" y="20"/>
                  </a:lnTo>
                  <a:lnTo>
                    <a:pt x="61" y="15"/>
                  </a:lnTo>
                  <a:lnTo>
                    <a:pt x="56" y="10"/>
                  </a:lnTo>
                  <a:lnTo>
                    <a:pt x="51" y="7"/>
                  </a:lnTo>
                  <a:lnTo>
                    <a:pt x="46" y="4"/>
                  </a:lnTo>
                  <a:lnTo>
                    <a:pt x="39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FC2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9" name="Freeform 141"/>
            <p:cNvSpPr>
              <a:spLocks/>
            </p:cNvSpPr>
            <p:nvPr/>
          </p:nvSpPr>
          <p:spPr bwMode="auto">
            <a:xfrm>
              <a:off x="2895" y="1015"/>
              <a:ext cx="74" cy="116"/>
            </a:xfrm>
            <a:custGeom>
              <a:avLst/>
              <a:gdLst/>
              <a:ahLst/>
              <a:cxnLst>
                <a:cxn ang="0">
                  <a:pos x="146" y="343"/>
                </a:cxn>
                <a:cxn ang="0">
                  <a:pos x="149" y="259"/>
                </a:cxn>
                <a:cxn ang="0">
                  <a:pos x="157" y="190"/>
                </a:cxn>
                <a:cxn ang="0">
                  <a:pos x="167" y="160"/>
                </a:cxn>
                <a:cxn ang="0">
                  <a:pos x="185" y="134"/>
                </a:cxn>
                <a:cxn ang="0">
                  <a:pos x="211" y="112"/>
                </a:cxn>
                <a:cxn ang="0">
                  <a:pos x="249" y="92"/>
                </a:cxn>
                <a:cxn ang="0">
                  <a:pos x="298" y="76"/>
                </a:cxn>
                <a:cxn ang="0">
                  <a:pos x="348" y="68"/>
                </a:cxn>
                <a:cxn ang="0">
                  <a:pos x="398" y="71"/>
                </a:cxn>
                <a:cxn ang="0">
                  <a:pos x="449" y="83"/>
                </a:cxn>
                <a:cxn ang="0">
                  <a:pos x="502" y="104"/>
                </a:cxn>
                <a:cxn ang="0">
                  <a:pos x="553" y="129"/>
                </a:cxn>
                <a:cxn ang="0">
                  <a:pos x="569" y="133"/>
                </a:cxn>
                <a:cxn ang="0">
                  <a:pos x="511" y="89"/>
                </a:cxn>
                <a:cxn ang="0">
                  <a:pos x="442" y="49"/>
                </a:cxn>
                <a:cxn ang="0">
                  <a:pos x="370" y="18"/>
                </a:cxn>
                <a:cxn ang="0">
                  <a:pos x="297" y="1"/>
                </a:cxn>
                <a:cxn ang="0">
                  <a:pos x="252" y="1"/>
                </a:cxn>
                <a:cxn ang="0">
                  <a:pos x="211" y="8"/>
                </a:cxn>
                <a:cxn ang="0">
                  <a:pos x="161" y="24"/>
                </a:cxn>
                <a:cxn ang="0">
                  <a:pos x="124" y="44"/>
                </a:cxn>
                <a:cxn ang="0">
                  <a:pos x="97" y="66"/>
                </a:cxn>
                <a:cxn ang="0">
                  <a:pos x="80" y="93"/>
                </a:cxn>
                <a:cxn ang="0">
                  <a:pos x="70" y="123"/>
                </a:cxn>
                <a:cxn ang="0">
                  <a:pos x="61" y="192"/>
                </a:cxn>
                <a:cxn ang="0">
                  <a:pos x="59" y="275"/>
                </a:cxn>
                <a:cxn ang="0">
                  <a:pos x="34" y="443"/>
                </a:cxn>
                <a:cxn ang="0">
                  <a:pos x="4" y="625"/>
                </a:cxn>
                <a:cxn ang="0">
                  <a:pos x="0" y="683"/>
                </a:cxn>
                <a:cxn ang="0">
                  <a:pos x="3" y="736"/>
                </a:cxn>
                <a:cxn ang="0">
                  <a:pos x="13" y="785"/>
                </a:cxn>
                <a:cxn ang="0">
                  <a:pos x="34" y="831"/>
                </a:cxn>
                <a:cxn ang="0">
                  <a:pos x="67" y="872"/>
                </a:cxn>
                <a:cxn ang="0">
                  <a:pos x="112" y="911"/>
                </a:cxn>
                <a:cxn ang="0">
                  <a:pos x="140" y="923"/>
                </a:cxn>
                <a:cxn ang="0">
                  <a:pos x="116" y="888"/>
                </a:cxn>
                <a:cxn ang="0">
                  <a:pos x="101" y="850"/>
                </a:cxn>
                <a:cxn ang="0">
                  <a:pos x="90" y="809"/>
                </a:cxn>
                <a:cxn ang="0">
                  <a:pos x="87" y="766"/>
                </a:cxn>
                <a:cxn ang="0">
                  <a:pos x="88" y="718"/>
                </a:cxn>
                <a:cxn ang="0">
                  <a:pos x="103" y="614"/>
                </a:cxn>
                <a:cxn ang="0">
                  <a:pos x="140" y="404"/>
                </a:cxn>
              </a:cxnLst>
              <a:rect l="0" t="0" r="r" b="b"/>
              <a:pathLst>
                <a:path w="585" h="935">
                  <a:moveTo>
                    <a:pt x="140" y="404"/>
                  </a:moveTo>
                  <a:lnTo>
                    <a:pt x="144" y="372"/>
                  </a:lnTo>
                  <a:lnTo>
                    <a:pt x="146" y="343"/>
                  </a:lnTo>
                  <a:lnTo>
                    <a:pt x="147" y="313"/>
                  </a:lnTo>
                  <a:lnTo>
                    <a:pt x="148" y="286"/>
                  </a:lnTo>
                  <a:lnTo>
                    <a:pt x="149" y="259"/>
                  </a:lnTo>
                  <a:lnTo>
                    <a:pt x="150" y="235"/>
                  </a:lnTo>
                  <a:lnTo>
                    <a:pt x="152" y="212"/>
                  </a:lnTo>
                  <a:lnTo>
                    <a:pt x="157" y="190"/>
                  </a:lnTo>
                  <a:lnTo>
                    <a:pt x="159" y="180"/>
                  </a:lnTo>
                  <a:lnTo>
                    <a:pt x="163" y="171"/>
                  </a:lnTo>
                  <a:lnTo>
                    <a:pt x="167" y="160"/>
                  </a:lnTo>
                  <a:lnTo>
                    <a:pt x="173" y="152"/>
                  </a:lnTo>
                  <a:lnTo>
                    <a:pt x="178" y="143"/>
                  </a:lnTo>
                  <a:lnTo>
                    <a:pt x="185" y="134"/>
                  </a:lnTo>
                  <a:lnTo>
                    <a:pt x="192" y="126"/>
                  </a:lnTo>
                  <a:lnTo>
                    <a:pt x="201" y="119"/>
                  </a:lnTo>
                  <a:lnTo>
                    <a:pt x="211" y="112"/>
                  </a:lnTo>
                  <a:lnTo>
                    <a:pt x="222" y="105"/>
                  </a:lnTo>
                  <a:lnTo>
                    <a:pt x="234" y="98"/>
                  </a:lnTo>
                  <a:lnTo>
                    <a:pt x="249" y="92"/>
                  </a:lnTo>
                  <a:lnTo>
                    <a:pt x="263" y="86"/>
                  </a:lnTo>
                  <a:lnTo>
                    <a:pt x="280" y="81"/>
                  </a:lnTo>
                  <a:lnTo>
                    <a:pt x="298" y="76"/>
                  </a:lnTo>
                  <a:lnTo>
                    <a:pt x="318" y="71"/>
                  </a:lnTo>
                  <a:lnTo>
                    <a:pt x="333" y="69"/>
                  </a:lnTo>
                  <a:lnTo>
                    <a:pt x="348" y="68"/>
                  </a:lnTo>
                  <a:lnTo>
                    <a:pt x="365" y="68"/>
                  </a:lnTo>
                  <a:lnTo>
                    <a:pt x="381" y="69"/>
                  </a:lnTo>
                  <a:lnTo>
                    <a:pt x="398" y="71"/>
                  </a:lnTo>
                  <a:lnTo>
                    <a:pt x="415" y="74"/>
                  </a:lnTo>
                  <a:lnTo>
                    <a:pt x="432" y="78"/>
                  </a:lnTo>
                  <a:lnTo>
                    <a:pt x="449" y="83"/>
                  </a:lnTo>
                  <a:lnTo>
                    <a:pt x="467" y="89"/>
                  </a:lnTo>
                  <a:lnTo>
                    <a:pt x="484" y="96"/>
                  </a:lnTo>
                  <a:lnTo>
                    <a:pt x="502" y="104"/>
                  </a:lnTo>
                  <a:lnTo>
                    <a:pt x="519" y="112"/>
                  </a:lnTo>
                  <a:lnTo>
                    <a:pt x="536" y="120"/>
                  </a:lnTo>
                  <a:lnTo>
                    <a:pt x="553" y="129"/>
                  </a:lnTo>
                  <a:lnTo>
                    <a:pt x="569" y="139"/>
                  </a:lnTo>
                  <a:lnTo>
                    <a:pt x="585" y="149"/>
                  </a:lnTo>
                  <a:lnTo>
                    <a:pt x="569" y="133"/>
                  </a:lnTo>
                  <a:lnTo>
                    <a:pt x="551" y="119"/>
                  </a:lnTo>
                  <a:lnTo>
                    <a:pt x="532" y="104"/>
                  </a:lnTo>
                  <a:lnTo>
                    <a:pt x="511" y="89"/>
                  </a:lnTo>
                  <a:lnTo>
                    <a:pt x="488" y="75"/>
                  </a:lnTo>
                  <a:lnTo>
                    <a:pt x="466" y="61"/>
                  </a:lnTo>
                  <a:lnTo>
                    <a:pt x="442" y="49"/>
                  </a:lnTo>
                  <a:lnTo>
                    <a:pt x="418" y="38"/>
                  </a:lnTo>
                  <a:lnTo>
                    <a:pt x="395" y="27"/>
                  </a:lnTo>
                  <a:lnTo>
                    <a:pt x="370" y="18"/>
                  </a:lnTo>
                  <a:lnTo>
                    <a:pt x="345" y="11"/>
                  </a:lnTo>
                  <a:lnTo>
                    <a:pt x="322" y="5"/>
                  </a:lnTo>
                  <a:lnTo>
                    <a:pt x="297" y="1"/>
                  </a:lnTo>
                  <a:lnTo>
                    <a:pt x="274" y="0"/>
                  </a:lnTo>
                  <a:lnTo>
                    <a:pt x="263" y="0"/>
                  </a:lnTo>
                  <a:lnTo>
                    <a:pt x="252" y="1"/>
                  </a:lnTo>
                  <a:lnTo>
                    <a:pt x="241" y="2"/>
                  </a:lnTo>
                  <a:lnTo>
                    <a:pt x="231" y="4"/>
                  </a:lnTo>
                  <a:lnTo>
                    <a:pt x="211" y="8"/>
                  </a:lnTo>
                  <a:lnTo>
                    <a:pt x="193" y="13"/>
                  </a:lnTo>
                  <a:lnTo>
                    <a:pt x="177" y="18"/>
                  </a:lnTo>
                  <a:lnTo>
                    <a:pt x="161" y="24"/>
                  </a:lnTo>
                  <a:lnTo>
                    <a:pt x="148" y="30"/>
                  </a:lnTo>
                  <a:lnTo>
                    <a:pt x="136" y="37"/>
                  </a:lnTo>
                  <a:lnTo>
                    <a:pt x="124" y="44"/>
                  </a:lnTo>
                  <a:lnTo>
                    <a:pt x="114" y="51"/>
                  </a:lnTo>
                  <a:lnTo>
                    <a:pt x="106" y="59"/>
                  </a:lnTo>
                  <a:lnTo>
                    <a:pt x="97" y="66"/>
                  </a:lnTo>
                  <a:lnTo>
                    <a:pt x="91" y="75"/>
                  </a:lnTo>
                  <a:lnTo>
                    <a:pt x="85" y="84"/>
                  </a:lnTo>
                  <a:lnTo>
                    <a:pt x="80" y="93"/>
                  </a:lnTo>
                  <a:lnTo>
                    <a:pt x="76" y="103"/>
                  </a:lnTo>
                  <a:lnTo>
                    <a:pt x="73" y="113"/>
                  </a:lnTo>
                  <a:lnTo>
                    <a:pt x="70" y="123"/>
                  </a:lnTo>
                  <a:lnTo>
                    <a:pt x="66" y="145"/>
                  </a:lnTo>
                  <a:lnTo>
                    <a:pt x="64" y="167"/>
                  </a:lnTo>
                  <a:lnTo>
                    <a:pt x="61" y="192"/>
                  </a:lnTo>
                  <a:lnTo>
                    <a:pt x="61" y="218"/>
                  </a:lnTo>
                  <a:lnTo>
                    <a:pt x="60" y="246"/>
                  </a:lnTo>
                  <a:lnTo>
                    <a:pt x="59" y="275"/>
                  </a:lnTo>
                  <a:lnTo>
                    <a:pt x="56" y="304"/>
                  </a:lnTo>
                  <a:lnTo>
                    <a:pt x="52" y="336"/>
                  </a:lnTo>
                  <a:lnTo>
                    <a:pt x="34" y="443"/>
                  </a:lnTo>
                  <a:lnTo>
                    <a:pt x="16" y="539"/>
                  </a:lnTo>
                  <a:lnTo>
                    <a:pt x="9" y="584"/>
                  </a:lnTo>
                  <a:lnTo>
                    <a:pt x="4" y="625"/>
                  </a:lnTo>
                  <a:lnTo>
                    <a:pt x="2" y="645"/>
                  </a:lnTo>
                  <a:lnTo>
                    <a:pt x="1" y="664"/>
                  </a:lnTo>
                  <a:lnTo>
                    <a:pt x="0" y="683"/>
                  </a:lnTo>
                  <a:lnTo>
                    <a:pt x="0" y="701"/>
                  </a:lnTo>
                  <a:lnTo>
                    <a:pt x="1" y="720"/>
                  </a:lnTo>
                  <a:lnTo>
                    <a:pt x="3" y="736"/>
                  </a:lnTo>
                  <a:lnTo>
                    <a:pt x="5" y="754"/>
                  </a:lnTo>
                  <a:lnTo>
                    <a:pt x="9" y="770"/>
                  </a:lnTo>
                  <a:lnTo>
                    <a:pt x="13" y="785"/>
                  </a:lnTo>
                  <a:lnTo>
                    <a:pt x="19" y="801"/>
                  </a:lnTo>
                  <a:lnTo>
                    <a:pt x="26" y="816"/>
                  </a:lnTo>
                  <a:lnTo>
                    <a:pt x="34" y="831"/>
                  </a:lnTo>
                  <a:lnTo>
                    <a:pt x="44" y="845"/>
                  </a:lnTo>
                  <a:lnTo>
                    <a:pt x="54" y="859"/>
                  </a:lnTo>
                  <a:lnTo>
                    <a:pt x="67" y="872"/>
                  </a:lnTo>
                  <a:lnTo>
                    <a:pt x="80" y="885"/>
                  </a:lnTo>
                  <a:lnTo>
                    <a:pt x="95" y="899"/>
                  </a:lnTo>
                  <a:lnTo>
                    <a:pt x="112" y="911"/>
                  </a:lnTo>
                  <a:lnTo>
                    <a:pt x="129" y="923"/>
                  </a:lnTo>
                  <a:lnTo>
                    <a:pt x="150" y="935"/>
                  </a:lnTo>
                  <a:lnTo>
                    <a:pt x="140" y="923"/>
                  </a:lnTo>
                  <a:lnTo>
                    <a:pt x="131" y="912"/>
                  </a:lnTo>
                  <a:lnTo>
                    <a:pt x="123" y="901"/>
                  </a:lnTo>
                  <a:lnTo>
                    <a:pt x="116" y="888"/>
                  </a:lnTo>
                  <a:lnTo>
                    <a:pt x="110" y="876"/>
                  </a:lnTo>
                  <a:lnTo>
                    <a:pt x="105" y="864"/>
                  </a:lnTo>
                  <a:lnTo>
                    <a:pt x="101" y="850"/>
                  </a:lnTo>
                  <a:lnTo>
                    <a:pt x="96" y="837"/>
                  </a:lnTo>
                  <a:lnTo>
                    <a:pt x="93" y="824"/>
                  </a:lnTo>
                  <a:lnTo>
                    <a:pt x="90" y="809"/>
                  </a:lnTo>
                  <a:lnTo>
                    <a:pt x="89" y="796"/>
                  </a:lnTo>
                  <a:lnTo>
                    <a:pt x="88" y="780"/>
                  </a:lnTo>
                  <a:lnTo>
                    <a:pt x="87" y="766"/>
                  </a:lnTo>
                  <a:lnTo>
                    <a:pt x="87" y="750"/>
                  </a:lnTo>
                  <a:lnTo>
                    <a:pt x="87" y="735"/>
                  </a:lnTo>
                  <a:lnTo>
                    <a:pt x="88" y="718"/>
                  </a:lnTo>
                  <a:lnTo>
                    <a:pt x="91" y="686"/>
                  </a:lnTo>
                  <a:lnTo>
                    <a:pt x="96" y="652"/>
                  </a:lnTo>
                  <a:lnTo>
                    <a:pt x="103" y="614"/>
                  </a:lnTo>
                  <a:lnTo>
                    <a:pt x="109" y="576"/>
                  </a:lnTo>
                  <a:lnTo>
                    <a:pt x="124" y="494"/>
                  </a:lnTo>
                  <a:lnTo>
                    <a:pt x="140" y="404"/>
                  </a:lnTo>
                  <a:close/>
                </a:path>
              </a:pathLst>
            </a:custGeom>
            <a:solidFill>
              <a:srgbClr val="EFC2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0" name="Freeform 142"/>
            <p:cNvSpPr>
              <a:spLocks/>
            </p:cNvSpPr>
            <p:nvPr/>
          </p:nvSpPr>
          <p:spPr bwMode="auto">
            <a:xfrm>
              <a:off x="2967" y="1040"/>
              <a:ext cx="16" cy="79"/>
            </a:xfrm>
            <a:custGeom>
              <a:avLst/>
              <a:gdLst/>
              <a:ahLst/>
              <a:cxnLst>
                <a:cxn ang="0">
                  <a:pos x="118" y="632"/>
                </a:cxn>
                <a:cxn ang="0">
                  <a:pos x="113" y="632"/>
                </a:cxn>
                <a:cxn ang="0">
                  <a:pos x="108" y="631"/>
                </a:cxn>
                <a:cxn ang="0">
                  <a:pos x="103" y="630"/>
                </a:cxn>
                <a:cxn ang="0">
                  <a:pos x="97" y="628"/>
                </a:cxn>
                <a:cxn ang="0">
                  <a:pos x="86" y="623"/>
                </a:cxn>
                <a:cxn ang="0">
                  <a:pos x="76" y="614"/>
                </a:cxn>
                <a:cxn ang="0">
                  <a:pos x="65" y="604"/>
                </a:cxn>
                <a:cxn ang="0">
                  <a:pos x="55" y="593"/>
                </a:cxn>
                <a:cxn ang="0">
                  <a:pos x="46" y="579"/>
                </a:cxn>
                <a:cxn ang="0">
                  <a:pos x="37" y="565"/>
                </a:cxn>
                <a:cxn ang="0">
                  <a:pos x="28" y="550"/>
                </a:cxn>
                <a:cxn ang="0">
                  <a:pos x="21" y="533"/>
                </a:cxn>
                <a:cxn ang="0">
                  <a:pos x="14" y="517"/>
                </a:cxn>
                <a:cxn ang="0">
                  <a:pos x="9" y="500"/>
                </a:cxn>
                <a:cxn ang="0">
                  <a:pos x="5" y="483"/>
                </a:cxn>
                <a:cxn ang="0">
                  <a:pos x="2" y="466"/>
                </a:cxn>
                <a:cxn ang="0">
                  <a:pos x="0" y="450"/>
                </a:cxn>
                <a:cxn ang="0">
                  <a:pos x="0" y="434"/>
                </a:cxn>
                <a:cxn ang="0">
                  <a:pos x="3" y="399"/>
                </a:cxn>
                <a:cxn ang="0">
                  <a:pos x="9" y="356"/>
                </a:cxn>
                <a:cxn ang="0">
                  <a:pos x="16" y="306"/>
                </a:cxn>
                <a:cxn ang="0">
                  <a:pos x="25" y="252"/>
                </a:cxn>
                <a:cxn ang="0">
                  <a:pos x="37" y="192"/>
                </a:cxn>
                <a:cxn ang="0">
                  <a:pos x="50" y="130"/>
                </a:cxn>
                <a:cxn ang="0">
                  <a:pos x="63" y="65"/>
                </a:cxn>
                <a:cxn ang="0">
                  <a:pos x="78" y="0"/>
                </a:cxn>
                <a:cxn ang="0">
                  <a:pos x="93" y="69"/>
                </a:cxn>
                <a:cxn ang="0">
                  <a:pos x="109" y="127"/>
                </a:cxn>
                <a:cxn ang="0">
                  <a:pos x="116" y="153"/>
                </a:cxn>
                <a:cxn ang="0">
                  <a:pos x="122" y="179"/>
                </a:cxn>
                <a:cxn ang="0">
                  <a:pos x="127" y="202"/>
                </a:cxn>
                <a:cxn ang="0">
                  <a:pos x="131" y="226"/>
                </a:cxn>
                <a:cxn ang="0">
                  <a:pos x="133" y="250"/>
                </a:cxn>
                <a:cxn ang="0">
                  <a:pos x="133" y="272"/>
                </a:cxn>
                <a:cxn ang="0">
                  <a:pos x="132" y="284"/>
                </a:cxn>
                <a:cxn ang="0">
                  <a:pos x="131" y="296"/>
                </a:cxn>
                <a:cxn ang="0">
                  <a:pos x="130" y="307"/>
                </a:cxn>
                <a:cxn ang="0">
                  <a:pos x="127" y="320"/>
                </a:cxn>
                <a:cxn ang="0">
                  <a:pos x="124" y="332"/>
                </a:cxn>
                <a:cxn ang="0">
                  <a:pos x="121" y="346"/>
                </a:cxn>
                <a:cxn ang="0">
                  <a:pos x="116" y="358"/>
                </a:cxn>
                <a:cxn ang="0">
                  <a:pos x="112" y="371"/>
                </a:cxn>
                <a:cxn ang="0">
                  <a:pos x="98" y="400"/>
                </a:cxn>
                <a:cxn ang="0">
                  <a:pos x="83" y="430"/>
                </a:cxn>
                <a:cxn ang="0">
                  <a:pos x="79" y="443"/>
                </a:cxn>
                <a:cxn ang="0">
                  <a:pos x="75" y="458"/>
                </a:cxn>
                <a:cxn ang="0">
                  <a:pos x="73" y="466"/>
                </a:cxn>
                <a:cxn ang="0">
                  <a:pos x="72" y="474"/>
                </a:cxn>
                <a:cxn ang="0">
                  <a:pos x="71" y="485"/>
                </a:cxn>
                <a:cxn ang="0">
                  <a:pos x="71" y="495"/>
                </a:cxn>
                <a:cxn ang="0">
                  <a:pos x="72" y="506"/>
                </a:cxn>
                <a:cxn ang="0">
                  <a:pos x="74" y="520"/>
                </a:cxn>
                <a:cxn ang="0">
                  <a:pos x="77" y="534"/>
                </a:cxn>
                <a:cxn ang="0">
                  <a:pos x="81" y="550"/>
                </a:cxn>
                <a:cxn ang="0">
                  <a:pos x="87" y="567"/>
                </a:cxn>
                <a:cxn ang="0">
                  <a:pos x="95" y="587"/>
                </a:cxn>
                <a:cxn ang="0">
                  <a:pos x="106" y="608"/>
                </a:cxn>
                <a:cxn ang="0">
                  <a:pos x="118" y="632"/>
                </a:cxn>
              </a:cxnLst>
              <a:rect l="0" t="0" r="r" b="b"/>
              <a:pathLst>
                <a:path w="133" h="632">
                  <a:moveTo>
                    <a:pt x="118" y="632"/>
                  </a:moveTo>
                  <a:lnTo>
                    <a:pt x="113" y="632"/>
                  </a:lnTo>
                  <a:lnTo>
                    <a:pt x="108" y="631"/>
                  </a:lnTo>
                  <a:lnTo>
                    <a:pt x="103" y="630"/>
                  </a:lnTo>
                  <a:lnTo>
                    <a:pt x="97" y="628"/>
                  </a:lnTo>
                  <a:lnTo>
                    <a:pt x="86" y="623"/>
                  </a:lnTo>
                  <a:lnTo>
                    <a:pt x="76" y="614"/>
                  </a:lnTo>
                  <a:lnTo>
                    <a:pt x="65" y="604"/>
                  </a:lnTo>
                  <a:lnTo>
                    <a:pt x="55" y="593"/>
                  </a:lnTo>
                  <a:lnTo>
                    <a:pt x="46" y="579"/>
                  </a:lnTo>
                  <a:lnTo>
                    <a:pt x="37" y="565"/>
                  </a:lnTo>
                  <a:lnTo>
                    <a:pt x="28" y="550"/>
                  </a:lnTo>
                  <a:lnTo>
                    <a:pt x="21" y="533"/>
                  </a:lnTo>
                  <a:lnTo>
                    <a:pt x="14" y="517"/>
                  </a:lnTo>
                  <a:lnTo>
                    <a:pt x="9" y="500"/>
                  </a:lnTo>
                  <a:lnTo>
                    <a:pt x="5" y="483"/>
                  </a:lnTo>
                  <a:lnTo>
                    <a:pt x="2" y="466"/>
                  </a:lnTo>
                  <a:lnTo>
                    <a:pt x="0" y="450"/>
                  </a:lnTo>
                  <a:lnTo>
                    <a:pt x="0" y="434"/>
                  </a:lnTo>
                  <a:lnTo>
                    <a:pt x="3" y="399"/>
                  </a:lnTo>
                  <a:lnTo>
                    <a:pt x="9" y="356"/>
                  </a:lnTo>
                  <a:lnTo>
                    <a:pt x="16" y="306"/>
                  </a:lnTo>
                  <a:lnTo>
                    <a:pt x="25" y="252"/>
                  </a:lnTo>
                  <a:lnTo>
                    <a:pt x="37" y="192"/>
                  </a:lnTo>
                  <a:lnTo>
                    <a:pt x="50" y="130"/>
                  </a:lnTo>
                  <a:lnTo>
                    <a:pt x="63" y="65"/>
                  </a:lnTo>
                  <a:lnTo>
                    <a:pt x="78" y="0"/>
                  </a:lnTo>
                  <a:lnTo>
                    <a:pt x="93" y="69"/>
                  </a:lnTo>
                  <a:lnTo>
                    <a:pt x="109" y="127"/>
                  </a:lnTo>
                  <a:lnTo>
                    <a:pt x="116" y="153"/>
                  </a:lnTo>
                  <a:lnTo>
                    <a:pt x="122" y="179"/>
                  </a:lnTo>
                  <a:lnTo>
                    <a:pt x="127" y="202"/>
                  </a:lnTo>
                  <a:lnTo>
                    <a:pt x="131" y="226"/>
                  </a:lnTo>
                  <a:lnTo>
                    <a:pt x="133" y="250"/>
                  </a:lnTo>
                  <a:lnTo>
                    <a:pt x="133" y="272"/>
                  </a:lnTo>
                  <a:lnTo>
                    <a:pt x="132" y="284"/>
                  </a:lnTo>
                  <a:lnTo>
                    <a:pt x="131" y="296"/>
                  </a:lnTo>
                  <a:lnTo>
                    <a:pt x="130" y="307"/>
                  </a:lnTo>
                  <a:lnTo>
                    <a:pt x="127" y="320"/>
                  </a:lnTo>
                  <a:lnTo>
                    <a:pt x="124" y="332"/>
                  </a:lnTo>
                  <a:lnTo>
                    <a:pt x="121" y="346"/>
                  </a:lnTo>
                  <a:lnTo>
                    <a:pt x="116" y="358"/>
                  </a:lnTo>
                  <a:lnTo>
                    <a:pt x="112" y="371"/>
                  </a:lnTo>
                  <a:lnTo>
                    <a:pt x="98" y="400"/>
                  </a:lnTo>
                  <a:lnTo>
                    <a:pt x="83" y="430"/>
                  </a:lnTo>
                  <a:lnTo>
                    <a:pt x="79" y="443"/>
                  </a:lnTo>
                  <a:lnTo>
                    <a:pt x="75" y="458"/>
                  </a:lnTo>
                  <a:lnTo>
                    <a:pt x="73" y="466"/>
                  </a:lnTo>
                  <a:lnTo>
                    <a:pt x="72" y="474"/>
                  </a:lnTo>
                  <a:lnTo>
                    <a:pt x="71" y="485"/>
                  </a:lnTo>
                  <a:lnTo>
                    <a:pt x="71" y="495"/>
                  </a:lnTo>
                  <a:lnTo>
                    <a:pt x="72" y="506"/>
                  </a:lnTo>
                  <a:lnTo>
                    <a:pt x="74" y="520"/>
                  </a:lnTo>
                  <a:lnTo>
                    <a:pt x="77" y="534"/>
                  </a:lnTo>
                  <a:lnTo>
                    <a:pt x="81" y="550"/>
                  </a:lnTo>
                  <a:lnTo>
                    <a:pt x="87" y="567"/>
                  </a:lnTo>
                  <a:lnTo>
                    <a:pt x="95" y="587"/>
                  </a:lnTo>
                  <a:lnTo>
                    <a:pt x="106" y="608"/>
                  </a:lnTo>
                  <a:lnTo>
                    <a:pt x="118" y="632"/>
                  </a:lnTo>
                  <a:close/>
                </a:path>
              </a:pathLst>
            </a:custGeom>
            <a:solidFill>
              <a:srgbClr val="E6AD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1" name="Freeform 143"/>
            <p:cNvSpPr>
              <a:spLocks/>
            </p:cNvSpPr>
            <p:nvPr/>
          </p:nvSpPr>
          <p:spPr bwMode="auto">
            <a:xfrm>
              <a:off x="2960" y="1036"/>
              <a:ext cx="19" cy="83"/>
            </a:xfrm>
            <a:custGeom>
              <a:avLst/>
              <a:gdLst/>
              <a:ahLst/>
              <a:cxnLst>
                <a:cxn ang="0">
                  <a:pos x="122" y="668"/>
                </a:cxn>
                <a:cxn ang="0">
                  <a:pos x="117" y="668"/>
                </a:cxn>
                <a:cxn ang="0">
                  <a:pos x="112" y="667"/>
                </a:cxn>
                <a:cxn ang="0">
                  <a:pos x="107" y="665"/>
                </a:cxn>
                <a:cxn ang="0">
                  <a:pos x="102" y="663"/>
                </a:cxn>
                <a:cxn ang="0">
                  <a:pos x="97" y="660"/>
                </a:cxn>
                <a:cxn ang="0">
                  <a:pos x="92" y="657"/>
                </a:cxn>
                <a:cxn ang="0">
                  <a:pos x="85" y="652"/>
                </a:cxn>
                <a:cxn ang="0">
                  <a:pos x="80" y="647"/>
                </a:cxn>
                <a:cxn ang="0">
                  <a:pos x="70" y="636"/>
                </a:cxn>
                <a:cxn ang="0">
                  <a:pos x="60" y="623"/>
                </a:cxn>
                <a:cxn ang="0">
                  <a:pos x="49" y="607"/>
                </a:cxn>
                <a:cxn ang="0">
                  <a:pos x="40" y="591"/>
                </a:cxn>
                <a:cxn ang="0">
                  <a:pos x="32" y="573"/>
                </a:cxn>
                <a:cxn ang="0">
                  <a:pos x="24" y="555"/>
                </a:cxn>
                <a:cxn ang="0">
                  <a:pos x="17" y="536"/>
                </a:cxn>
                <a:cxn ang="0">
                  <a:pos x="10" y="517"/>
                </a:cxn>
                <a:cxn ang="0">
                  <a:pos x="6" y="497"/>
                </a:cxn>
                <a:cxn ang="0">
                  <a:pos x="2" y="478"/>
                </a:cxn>
                <a:cxn ang="0">
                  <a:pos x="0" y="460"/>
                </a:cxn>
                <a:cxn ang="0">
                  <a:pos x="0" y="442"/>
                </a:cxn>
                <a:cxn ang="0">
                  <a:pos x="2" y="424"/>
                </a:cxn>
                <a:cxn ang="0">
                  <a:pos x="5" y="405"/>
                </a:cxn>
                <a:cxn ang="0">
                  <a:pos x="9" y="384"/>
                </a:cxn>
                <a:cxn ang="0">
                  <a:pos x="15" y="362"/>
                </a:cxn>
                <a:cxn ang="0">
                  <a:pos x="30" y="314"/>
                </a:cxn>
                <a:cxn ang="0">
                  <a:pos x="47" y="260"/>
                </a:cxn>
                <a:cxn ang="0">
                  <a:pos x="67" y="202"/>
                </a:cxn>
                <a:cxn ang="0">
                  <a:pos x="86" y="140"/>
                </a:cxn>
                <a:cxn ang="0">
                  <a:pos x="96" y="107"/>
                </a:cxn>
                <a:cxn ang="0">
                  <a:pos x="105" y="72"/>
                </a:cxn>
                <a:cxn ang="0">
                  <a:pos x="112" y="37"/>
                </a:cxn>
                <a:cxn ang="0">
                  <a:pos x="119" y="0"/>
                </a:cxn>
                <a:cxn ang="0">
                  <a:pos x="135" y="76"/>
                </a:cxn>
                <a:cxn ang="0">
                  <a:pos x="146" y="137"/>
                </a:cxn>
                <a:cxn ang="0">
                  <a:pos x="150" y="164"/>
                </a:cxn>
                <a:cxn ang="0">
                  <a:pos x="152" y="189"/>
                </a:cxn>
                <a:cxn ang="0">
                  <a:pos x="153" y="212"/>
                </a:cxn>
                <a:cxn ang="0">
                  <a:pos x="152" y="234"/>
                </a:cxn>
                <a:cxn ang="0">
                  <a:pos x="150" y="256"/>
                </a:cxn>
                <a:cxn ang="0">
                  <a:pos x="147" y="278"/>
                </a:cxn>
                <a:cxn ang="0">
                  <a:pos x="141" y="300"/>
                </a:cxn>
                <a:cxn ang="0">
                  <a:pos x="134" y="324"/>
                </a:cxn>
                <a:cxn ang="0">
                  <a:pos x="125" y="349"/>
                </a:cxn>
                <a:cxn ang="0">
                  <a:pos x="113" y="376"/>
                </a:cxn>
                <a:cxn ang="0">
                  <a:pos x="99" y="406"/>
                </a:cxn>
                <a:cxn ang="0">
                  <a:pos x="83" y="439"/>
                </a:cxn>
                <a:cxn ang="0">
                  <a:pos x="80" y="455"/>
                </a:cxn>
                <a:cxn ang="0">
                  <a:pos x="76" y="470"/>
                </a:cxn>
                <a:cxn ang="0">
                  <a:pos x="74" y="479"/>
                </a:cxn>
                <a:cxn ang="0">
                  <a:pos x="73" y="490"/>
                </a:cxn>
                <a:cxn ang="0">
                  <a:pos x="72" y="500"/>
                </a:cxn>
                <a:cxn ang="0">
                  <a:pos x="72" y="512"/>
                </a:cxn>
                <a:cxn ang="0">
                  <a:pos x="73" y="526"/>
                </a:cxn>
                <a:cxn ang="0">
                  <a:pos x="75" y="540"/>
                </a:cxn>
                <a:cxn ang="0">
                  <a:pos x="79" y="557"/>
                </a:cxn>
                <a:cxn ang="0">
                  <a:pos x="84" y="574"/>
                </a:cxn>
                <a:cxn ang="0">
                  <a:pos x="91" y="595"/>
                </a:cxn>
                <a:cxn ang="0">
                  <a:pos x="99" y="616"/>
                </a:cxn>
                <a:cxn ang="0">
                  <a:pos x="110" y="641"/>
                </a:cxn>
                <a:cxn ang="0">
                  <a:pos x="122" y="668"/>
                </a:cxn>
              </a:cxnLst>
              <a:rect l="0" t="0" r="r" b="b"/>
              <a:pathLst>
                <a:path w="153" h="668">
                  <a:moveTo>
                    <a:pt x="122" y="668"/>
                  </a:moveTo>
                  <a:lnTo>
                    <a:pt x="117" y="668"/>
                  </a:lnTo>
                  <a:lnTo>
                    <a:pt x="112" y="667"/>
                  </a:lnTo>
                  <a:lnTo>
                    <a:pt x="107" y="665"/>
                  </a:lnTo>
                  <a:lnTo>
                    <a:pt x="102" y="663"/>
                  </a:lnTo>
                  <a:lnTo>
                    <a:pt x="97" y="660"/>
                  </a:lnTo>
                  <a:lnTo>
                    <a:pt x="92" y="657"/>
                  </a:lnTo>
                  <a:lnTo>
                    <a:pt x="85" y="652"/>
                  </a:lnTo>
                  <a:lnTo>
                    <a:pt x="80" y="647"/>
                  </a:lnTo>
                  <a:lnTo>
                    <a:pt x="70" y="636"/>
                  </a:lnTo>
                  <a:lnTo>
                    <a:pt x="60" y="623"/>
                  </a:lnTo>
                  <a:lnTo>
                    <a:pt x="49" y="607"/>
                  </a:lnTo>
                  <a:lnTo>
                    <a:pt x="40" y="591"/>
                  </a:lnTo>
                  <a:lnTo>
                    <a:pt x="32" y="573"/>
                  </a:lnTo>
                  <a:lnTo>
                    <a:pt x="24" y="555"/>
                  </a:lnTo>
                  <a:lnTo>
                    <a:pt x="17" y="536"/>
                  </a:lnTo>
                  <a:lnTo>
                    <a:pt x="10" y="517"/>
                  </a:lnTo>
                  <a:lnTo>
                    <a:pt x="6" y="497"/>
                  </a:lnTo>
                  <a:lnTo>
                    <a:pt x="2" y="478"/>
                  </a:lnTo>
                  <a:lnTo>
                    <a:pt x="0" y="460"/>
                  </a:lnTo>
                  <a:lnTo>
                    <a:pt x="0" y="442"/>
                  </a:lnTo>
                  <a:lnTo>
                    <a:pt x="2" y="424"/>
                  </a:lnTo>
                  <a:lnTo>
                    <a:pt x="5" y="405"/>
                  </a:lnTo>
                  <a:lnTo>
                    <a:pt x="9" y="384"/>
                  </a:lnTo>
                  <a:lnTo>
                    <a:pt x="15" y="362"/>
                  </a:lnTo>
                  <a:lnTo>
                    <a:pt x="30" y="314"/>
                  </a:lnTo>
                  <a:lnTo>
                    <a:pt x="47" y="260"/>
                  </a:lnTo>
                  <a:lnTo>
                    <a:pt x="67" y="202"/>
                  </a:lnTo>
                  <a:lnTo>
                    <a:pt x="86" y="140"/>
                  </a:lnTo>
                  <a:lnTo>
                    <a:pt x="96" y="107"/>
                  </a:lnTo>
                  <a:lnTo>
                    <a:pt x="105" y="72"/>
                  </a:lnTo>
                  <a:lnTo>
                    <a:pt x="112" y="37"/>
                  </a:lnTo>
                  <a:lnTo>
                    <a:pt x="119" y="0"/>
                  </a:lnTo>
                  <a:lnTo>
                    <a:pt x="135" y="76"/>
                  </a:lnTo>
                  <a:lnTo>
                    <a:pt x="146" y="137"/>
                  </a:lnTo>
                  <a:lnTo>
                    <a:pt x="150" y="164"/>
                  </a:lnTo>
                  <a:lnTo>
                    <a:pt x="152" y="189"/>
                  </a:lnTo>
                  <a:lnTo>
                    <a:pt x="153" y="212"/>
                  </a:lnTo>
                  <a:lnTo>
                    <a:pt x="152" y="234"/>
                  </a:lnTo>
                  <a:lnTo>
                    <a:pt x="150" y="256"/>
                  </a:lnTo>
                  <a:lnTo>
                    <a:pt x="147" y="278"/>
                  </a:lnTo>
                  <a:lnTo>
                    <a:pt x="141" y="300"/>
                  </a:lnTo>
                  <a:lnTo>
                    <a:pt x="134" y="324"/>
                  </a:lnTo>
                  <a:lnTo>
                    <a:pt x="125" y="349"/>
                  </a:lnTo>
                  <a:lnTo>
                    <a:pt x="113" y="376"/>
                  </a:lnTo>
                  <a:lnTo>
                    <a:pt x="99" y="406"/>
                  </a:lnTo>
                  <a:lnTo>
                    <a:pt x="83" y="439"/>
                  </a:lnTo>
                  <a:lnTo>
                    <a:pt x="80" y="455"/>
                  </a:lnTo>
                  <a:lnTo>
                    <a:pt x="76" y="470"/>
                  </a:lnTo>
                  <a:lnTo>
                    <a:pt x="74" y="479"/>
                  </a:lnTo>
                  <a:lnTo>
                    <a:pt x="73" y="490"/>
                  </a:lnTo>
                  <a:lnTo>
                    <a:pt x="72" y="500"/>
                  </a:lnTo>
                  <a:lnTo>
                    <a:pt x="72" y="512"/>
                  </a:lnTo>
                  <a:lnTo>
                    <a:pt x="73" y="526"/>
                  </a:lnTo>
                  <a:lnTo>
                    <a:pt x="75" y="540"/>
                  </a:lnTo>
                  <a:lnTo>
                    <a:pt x="79" y="557"/>
                  </a:lnTo>
                  <a:lnTo>
                    <a:pt x="84" y="574"/>
                  </a:lnTo>
                  <a:lnTo>
                    <a:pt x="91" y="595"/>
                  </a:lnTo>
                  <a:lnTo>
                    <a:pt x="99" y="616"/>
                  </a:lnTo>
                  <a:lnTo>
                    <a:pt x="110" y="641"/>
                  </a:lnTo>
                  <a:lnTo>
                    <a:pt x="122" y="668"/>
                  </a:lnTo>
                  <a:close/>
                </a:path>
              </a:pathLst>
            </a:custGeom>
            <a:solidFill>
              <a:srgbClr val="CE41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2" name="Freeform 144"/>
            <p:cNvSpPr>
              <a:spLocks/>
            </p:cNvSpPr>
            <p:nvPr/>
          </p:nvSpPr>
          <p:spPr bwMode="auto">
            <a:xfrm>
              <a:off x="2124" y="1568"/>
              <a:ext cx="277" cy="217"/>
            </a:xfrm>
            <a:custGeom>
              <a:avLst/>
              <a:gdLst/>
              <a:ahLst/>
              <a:cxnLst>
                <a:cxn ang="0">
                  <a:pos x="2162" y="823"/>
                </a:cxn>
                <a:cxn ang="0">
                  <a:pos x="2072" y="867"/>
                </a:cxn>
                <a:cxn ang="0">
                  <a:pos x="1980" y="896"/>
                </a:cxn>
                <a:cxn ang="0">
                  <a:pos x="1887" y="909"/>
                </a:cxn>
                <a:cxn ang="0">
                  <a:pos x="1795" y="909"/>
                </a:cxn>
                <a:cxn ang="0">
                  <a:pos x="1735" y="893"/>
                </a:cxn>
                <a:cxn ang="0">
                  <a:pos x="1735" y="870"/>
                </a:cxn>
                <a:cxn ang="0">
                  <a:pos x="1725" y="738"/>
                </a:cxn>
                <a:cxn ang="0">
                  <a:pos x="1696" y="611"/>
                </a:cxn>
                <a:cxn ang="0">
                  <a:pos x="1650" y="493"/>
                </a:cxn>
                <a:cxn ang="0">
                  <a:pos x="1587" y="384"/>
                </a:cxn>
                <a:cxn ang="0">
                  <a:pos x="1510" y="286"/>
                </a:cxn>
                <a:cxn ang="0">
                  <a:pos x="1419" y="199"/>
                </a:cxn>
                <a:cxn ang="0">
                  <a:pos x="1317" y="126"/>
                </a:cxn>
                <a:cxn ang="0">
                  <a:pos x="1205" y="68"/>
                </a:cxn>
                <a:cxn ang="0">
                  <a:pos x="1085" y="27"/>
                </a:cxn>
                <a:cxn ang="0">
                  <a:pos x="956" y="5"/>
                </a:cxn>
                <a:cxn ang="0">
                  <a:pos x="823" y="1"/>
                </a:cxn>
                <a:cxn ang="0">
                  <a:pos x="693" y="18"/>
                </a:cxn>
                <a:cxn ang="0">
                  <a:pos x="570" y="53"/>
                </a:cxn>
                <a:cxn ang="0">
                  <a:pos x="454" y="104"/>
                </a:cxn>
                <a:cxn ang="0">
                  <a:pos x="348" y="172"/>
                </a:cxn>
                <a:cxn ang="0">
                  <a:pos x="254" y="254"/>
                </a:cxn>
                <a:cxn ang="0">
                  <a:pos x="171" y="349"/>
                </a:cxn>
                <a:cxn ang="0">
                  <a:pos x="105" y="455"/>
                </a:cxn>
                <a:cxn ang="0">
                  <a:pos x="52" y="570"/>
                </a:cxn>
                <a:cxn ang="0">
                  <a:pos x="17" y="694"/>
                </a:cxn>
                <a:cxn ang="0">
                  <a:pos x="1" y="824"/>
                </a:cxn>
                <a:cxn ang="0">
                  <a:pos x="4" y="957"/>
                </a:cxn>
                <a:cxn ang="0">
                  <a:pos x="26" y="1086"/>
                </a:cxn>
                <a:cxn ang="0">
                  <a:pos x="68" y="1207"/>
                </a:cxn>
                <a:cxn ang="0">
                  <a:pos x="124" y="1320"/>
                </a:cxn>
                <a:cxn ang="0">
                  <a:pos x="197" y="1422"/>
                </a:cxn>
                <a:cxn ang="0">
                  <a:pos x="284" y="1512"/>
                </a:cxn>
                <a:cxn ang="0">
                  <a:pos x="381" y="1590"/>
                </a:cxn>
                <a:cxn ang="0">
                  <a:pos x="490" y="1653"/>
                </a:cxn>
                <a:cxn ang="0">
                  <a:pos x="609" y="1699"/>
                </a:cxn>
                <a:cxn ang="0">
                  <a:pos x="734" y="1729"/>
                </a:cxn>
                <a:cxn ang="0">
                  <a:pos x="867" y="1738"/>
                </a:cxn>
                <a:cxn ang="0">
                  <a:pos x="960" y="1734"/>
                </a:cxn>
                <a:cxn ang="0">
                  <a:pos x="1051" y="1718"/>
                </a:cxn>
                <a:cxn ang="0">
                  <a:pos x="1138" y="1695"/>
                </a:cxn>
                <a:cxn ang="0">
                  <a:pos x="1223" y="1663"/>
                </a:cxn>
                <a:cxn ang="0">
                  <a:pos x="1302" y="1622"/>
                </a:cxn>
                <a:cxn ang="0">
                  <a:pos x="1376" y="1573"/>
                </a:cxn>
                <a:cxn ang="0">
                  <a:pos x="1444" y="1519"/>
                </a:cxn>
                <a:cxn ang="0">
                  <a:pos x="1507" y="1456"/>
                </a:cxn>
                <a:cxn ang="0">
                  <a:pos x="1563" y="1388"/>
                </a:cxn>
                <a:cxn ang="0">
                  <a:pos x="1613" y="1315"/>
                </a:cxn>
                <a:cxn ang="0">
                  <a:pos x="1661" y="1258"/>
                </a:cxn>
                <a:cxn ang="0">
                  <a:pos x="1723" y="1243"/>
                </a:cxn>
                <a:cxn ang="0">
                  <a:pos x="1782" y="1221"/>
                </a:cxn>
                <a:cxn ang="0">
                  <a:pos x="1842" y="1193"/>
                </a:cxn>
                <a:cxn ang="0">
                  <a:pos x="1901" y="1159"/>
                </a:cxn>
                <a:cxn ang="0">
                  <a:pos x="1957" y="1119"/>
                </a:cxn>
                <a:cxn ang="0">
                  <a:pos x="2013" y="1072"/>
                </a:cxn>
                <a:cxn ang="0">
                  <a:pos x="2065" y="1018"/>
                </a:cxn>
                <a:cxn ang="0">
                  <a:pos x="2116" y="956"/>
                </a:cxn>
                <a:cxn ang="0">
                  <a:pos x="2163" y="888"/>
                </a:cxn>
                <a:cxn ang="0">
                  <a:pos x="2206" y="812"/>
                </a:cxn>
              </a:cxnLst>
              <a:rect l="0" t="0" r="r" b="b"/>
              <a:pathLst>
                <a:path w="2221" h="1738">
                  <a:moveTo>
                    <a:pt x="2221" y="785"/>
                  </a:moveTo>
                  <a:lnTo>
                    <a:pt x="2192" y="805"/>
                  </a:lnTo>
                  <a:lnTo>
                    <a:pt x="2162" y="823"/>
                  </a:lnTo>
                  <a:lnTo>
                    <a:pt x="2133" y="840"/>
                  </a:lnTo>
                  <a:lnTo>
                    <a:pt x="2102" y="854"/>
                  </a:lnTo>
                  <a:lnTo>
                    <a:pt x="2072" y="867"/>
                  </a:lnTo>
                  <a:lnTo>
                    <a:pt x="2042" y="878"/>
                  </a:lnTo>
                  <a:lnTo>
                    <a:pt x="2011" y="887"/>
                  </a:lnTo>
                  <a:lnTo>
                    <a:pt x="1980" y="896"/>
                  </a:lnTo>
                  <a:lnTo>
                    <a:pt x="1949" y="902"/>
                  </a:lnTo>
                  <a:lnTo>
                    <a:pt x="1918" y="906"/>
                  </a:lnTo>
                  <a:lnTo>
                    <a:pt x="1887" y="909"/>
                  </a:lnTo>
                  <a:lnTo>
                    <a:pt x="1856" y="910"/>
                  </a:lnTo>
                  <a:lnTo>
                    <a:pt x="1826" y="910"/>
                  </a:lnTo>
                  <a:lnTo>
                    <a:pt x="1795" y="909"/>
                  </a:lnTo>
                  <a:lnTo>
                    <a:pt x="1765" y="906"/>
                  </a:lnTo>
                  <a:lnTo>
                    <a:pt x="1734" y="902"/>
                  </a:lnTo>
                  <a:lnTo>
                    <a:pt x="1735" y="893"/>
                  </a:lnTo>
                  <a:lnTo>
                    <a:pt x="1735" y="885"/>
                  </a:lnTo>
                  <a:lnTo>
                    <a:pt x="1735" y="878"/>
                  </a:lnTo>
                  <a:lnTo>
                    <a:pt x="1735" y="870"/>
                  </a:lnTo>
                  <a:lnTo>
                    <a:pt x="1734" y="825"/>
                  </a:lnTo>
                  <a:lnTo>
                    <a:pt x="1731" y="781"/>
                  </a:lnTo>
                  <a:lnTo>
                    <a:pt x="1725" y="738"/>
                  </a:lnTo>
                  <a:lnTo>
                    <a:pt x="1718" y="695"/>
                  </a:lnTo>
                  <a:lnTo>
                    <a:pt x="1708" y="652"/>
                  </a:lnTo>
                  <a:lnTo>
                    <a:pt x="1696" y="611"/>
                  </a:lnTo>
                  <a:lnTo>
                    <a:pt x="1683" y="571"/>
                  </a:lnTo>
                  <a:lnTo>
                    <a:pt x="1667" y="531"/>
                  </a:lnTo>
                  <a:lnTo>
                    <a:pt x="1650" y="493"/>
                  </a:lnTo>
                  <a:lnTo>
                    <a:pt x="1631" y="456"/>
                  </a:lnTo>
                  <a:lnTo>
                    <a:pt x="1610" y="419"/>
                  </a:lnTo>
                  <a:lnTo>
                    <a:pt x="1587" y="384"/>
                  </a:lnTo>
                  <a:lnTo>
                    <a:pt x="1563" y="350"/>
                  </a:lnTo>
                  <a:lnTo>
                    <a:pt x="1538" y="317"/>
                  </a:lnTo>
                  <a:lnTo>
                    <a:pt x="1510" y="286"/>
                  </a:lnTo>
                  <a:lnTo>
                    <a:pt x="1481" y="255"/>
                  </a:lnTo>
                  <a:lnTo>
                    <a:pt x="1451" y="226"/>
                  </a:lnTo>
                  <a:lnTo>
                    <a:pt x="1419" y="199"/>
                  </a:lnTo>
                  <a:lnTo>
                    <a:pt x="1387" y="173"/>
                  </a:lnTo>
                  <a:lnTo>
                    <a:pt x="1353" y="149"/>
                  </a:lnTo>
                  <a:lnTo>
                    <a:pt x="1317" y="126"/>
                  </a:lnTo>
                  <a:lnTo>
                    <a:pt x="1281" y="106"/>
                  </a:lnTo>
                  <a:lnTo>
                    <a:pt x="1244" y="86"/>
                  </a:lnTo>
                  <a:lnTo>
                    <a:pt x="1205" y="68"/>
                  </a:lnTo>
                  <a:lnTo>
                    <a:pt x="1166" y="53"/>
                  </a:lnTo>
                  <a:lnTo>
                    <a:pt x="1126" y="40"/>
                  </a:lnTo>
                  <a:lnTo>
                    <a:pt x="1085" y="27"/>
                  </a:lnTo>
                  <a:lnTo>
                    <a:pt x="1043" y="18"/>
                  </a:lnTo>
                  <a:lnTo>
                    <a:pt x="1000" y="10"/>
                  </a:lnTo>
                  <a:lnTo>
                    <a:pt x="956" y="5"/>
                  </a:lnTo>
                  <a:lnTo>
                    <a:pt x="912" y="1"/>
                  </a:lnTo>
                  <a:lnTo>
                    <a:pt x="868" y="0"/>
                  </a:lnTo>
                  <a:lnTo>
                    <a:pt x="823" y="1"/>
                  </a:lnTo>
                  <a:lnTo>
                    <a:pt x="779" y="5"/>
                  </a:lnTo>
                  <a:lnTo>
                    <a:pt x="735" y="10"/>
                  </a:lnTo>
                  <a:lnTo>
                    <a:pt x="693" y="18"/>
                  </a:lnTo>
                  <a:lnTo>
                    <a:pt x="651" y="27"/>
                  </a:lnTo>
                  <a:lnTo>
                    <a:pt x="610" y="39"/>
                  </a:lnTo>
                  <a:lnTo>
                    <a:pt x="570" y="53"/>
                  </a:lnTo>
                  <a:lnTo>
                    <a:pt x="529" y="68"/>
                  </a:lnTo>
                  <a:lnTo>
                    <a:pt x="491" y="86"/>
                  </a:lnTo>
                  <a:lnTo>
                    <a:pt x="454" y="104"/>
                  </a:lnTo>
                  <a:lnTo>
                    <a:pt x="417" y="126"/>
                  </a:lnTo>
                  <a:lnTo>
                    <a:pt x="382" y="149"/>
                  </a:lnTo>
                  <a:lnTo>
                    <a:pt x="348" y="172"/>
                  </a:lnTo>
                  <a:lnTo>
                    <a:pt x="315" y="198"/>
                  </a:lnTo>
                  <a:lnTo>
                    <a:pt x="284" y="226"/>
                  </a:lnTo>
                  <a:lnTo>
                    <a:pt x="254" y="254"/>
                  </a:lnTo>
                  <a:lnTo>
                    <a:pt x="225" y="285"/>
                  </a:lnTo>
                  <a:lnTo>
                    <a:pt x="198" y="316"/>
                  </a:lnTo>
                  <a:lnTo>
                    <a:pt x="171" y="349"/>
                  </a:lnTo>
                  <a:lnTo>
                    <a:pt x="148" y="383"/>
                  </a:lnTo>
                  <a:lnTo>
                    <a:pt x="125" y="419"/>
                  </a:lnTo>
                  <a:lnTo>
                    <a:pt x="105" y="455"/>
                  </a:lnTo>
                  <a:lnTo>
                    <a:pt x="85" y="492"/>
                  </a:lnTo>
                  <a:lnTo>
                    <a:pt x="68" y="531"/>
                  </a:lnTo>
                  <a:lnTo>
                    <a:pt x="52" y="570"/>
                  </a:lnTo>
                  <a:lnTo>
                    <a:pt x="39" y="610"/>
                  </a:lnTo>
                  <a:lnTo>
                    <a:pt x="26" y="651"/>
                  </a:lnTo>
                  <a:lnTo>
                    <a:pt x="17" y="694"/>
                  </a:lnTo>
                  <a:lnTo>
                    <a:pt x="9" y="737"/>
                  </a:lnTo>
                  <a:lnTo>
                    <a:pt x="4" y="780"/>
                  </a:lnTo>
                  <a:lnTo>
                    <a:pt x="1" y="824"/>
                  </a:lnTo>
                  <a:lnTo>
                    <a:pt x="0" y="869"/>
                  </a:lnTo>
                  <a:lnTo>
                    <a:pt x="1" y="913"/>
                  </a:lnTo>
                  <a:lnTo>
                    <a:pt x="4" y="957"/>
                  </a:lnTo>
                  <a:lnTo>
                    <a:pt x="9" y="1002"/>
                  </a:lnTo>
                  <a:lnTo>
                    <a:pt x="17" y="1044"/>
                  </a:lnTo>
                  <a:lnTo>
                    <a:pt x="26" y="1086"/>
                  </a:lnTo>
                  <a:lnTo>
                    <a:pt x="38" y="1127"/>
                  </a:lnTo>
                  <a:lnTo>
                    <a:pt x="52" y="1167"/>
                  </a:lnTo>
                  <a:lnTo>
                    <a:pt x="68" y="1207"/>
                  </a:lnTo>
                  <a:lnTo>
                    <a:pt x="84" y="1246"/>
                  </a:lnTo>
                  <a:lnTo>
                    <a:pt x="104" y="1283"/>
                  </a:lnTo>
                  <a:lnTo>
                    <a:pt x="124" y="1320"/>
                  </a:lnTo>
                  <a:lnTo>
                    <a:pt x="147" y="1355"/>
                  </a:lnTo>
                  <a:lnTo>
                    <a:pt x="171" y="1389"/>
                  </a:lnTo>
                  <a:lnTo>
                    <a:pt x="197" y="1422"/>
                  </a:lnTo>
                  <a:lnTo>
                    <a:pt x="224" y="1454"/>
                  </a:lnTo>
                  <a:lnTo>
                    <a:pt x="253" y="1484"/>
                  </a:lnTo>
                  <a:lnTo>
                    <a:pt x="284" y="1512"/>
                  </a:lnTo>
                  <a:lnTo>
                    <a:pt x="314" y="1539"/>
                  </a:lnTo>
                  <a:lnTo>
                    <a:pt x="347" y="1565"/>
                  </a:lnTo>
                  <a:lnTo>
                    <a:pt x="381" y="1590"/>
                  </a:lnTo>
                  <a:lnTo>
                    <a:pt x="416" y="1612"/>
                  </a:lnTo>
                  <a:lnTo>
                    <a:pt x="453" y="1633"/>
                  </a:lnTo>
                  <a:lnTo>
                    <a:pt x="490" y="1653"/>
                  </a:lnTo>
                  <a:lnTo>
                    <a:pt x="529" y="1670"/>
                  </a:lnTo>
                  <a:lnTo>
                    <a:pt x="569" y="1686"/>
                  </a:lnTo>
                  <a:lnTo>
                    <a:pt x="609" y="1699"/>
                  </a:lnTo>
                  <a:lnTo>
                    <a:pt x="650" y="1711"/>
                  </a:lnTo>
                  <a:lnTo>
                    <a:pt x="692" y="1721"/>
                  </a:lnTo>
                  <a:lnTo>
                    <a:pt x="734" y="1729"/>
                  </a:lnTo>
                  <a:lnTo>
                    <a:pt x="778" y="1734"/>
                  </a:lnTo>
                  <a:lnTo>
                    <a:pt x="823" y="1737"/>
                  </a:lnTo>
                  <a:lnTo>
                    <a:pt x="867" y="1738"/>
                  </a:lnTo>
                  <a:lnTo>
                    <a:pt x="899" y="1738"/>
                  </a:lnTo>
                  <a:lnTo>
                    <a:pt x="930" y="1736"/>
                  </a:lnTo>
                  <a:lnTo>
                    <a:pt x="960" y="1734"/>
                  </a:lnTo>
                  <a:lnTo>
                    <a:pt x="991" y="1730"/>
                  </a:lnTo>
                  <a:lnTo>
                    <a:pt x="1021" y="1725"/>
                  </a:lnTo>
                  <a:lnTo>
                    <a:pt x="1051" y="1718"/>
                  </a:lnTo>
                  <a:lnTo>
                    <a:pt x="1081" y="1712"/>
                  </a:lnTo>
                  <a:lnTo>
                    <a:pt x="1111" y="1704"/>
                  </a:lnTo>
                  <a:lnTo>
                    <a:pt x="1138" y="1695"/>
                  </a:lnTo>
                  <a:lnTo>
                    <a:pt x="1167" y="1686"/>
                  </a:lnTo>
                  <a:lnTo>
                    <a:pt x="1195" y="1674"/>
                  </a:lnTo>
                  <a:lnTo>
                    <a:pt x="1223" y="1663"/>
                  </a:lnTo>
                  <a:lnTo>
                    <a:pt x="1249" y="1649"/>
                  </a:lnTo>
                  <a:lnTo>
                    <a:pt x="1276" y="1636"/>
                  </a:lnTo>
                  <a:lnTo>
                    <a:pt x="1302" y="1622"/>
                  </a:lnTo>
                  <a:lnTo>
                    <a:pt x="1327" y="1606"/>
                  </a:lnTo>
                  <a:lnTo>
                    <a:pt x="1351" y="1591"/>
                  </a:lnTo>
                  <a:lnTo>
                    <a:pt x="1376" y="1573"/>
                  </a:lnTo>
                  <a:lnTo>
                    <a:pt x="1400" y="1556"/>
                  </a:lnTo>
                  <a:lnTo>
                    <a:pt x="1422" y="1537"/>
                  </a:lnTo>
                  <a:lnTo>
                    <a:pt x="1444" y="1519"/>
                  </a:lnTo>
                  <a:lnTo>
                    <a:pt x="1466" y="1498"/>
                  </a:lnTo>
                  <a:lnTo>
                    <a:pt x="1487" y="1477"/>
                  </a:lnTo>
                  <a:lnTo>
                    <a:pt x="1507" y="1456"/>
                  </a:lnTo>
                  <a:lnTo>
                    <a:pt x="1526" y="1434"/>
                  </a:lnTo>
                  <a:lnTo>
                    <a:pt x="1546" y="1412"/>
                  </a:lnTo>
                  <a:lnTo>
                    <a:pt x="1563" y="1388"/>
                  </a:lnTo>
                  <a:lnTo>
                    <a:pt x="1581" y="1364"/>
                  </a:lnTo>
                  <a:lnTo>
                    <a:pt x="1597" y="1339"/>
                  </a:lnTo>
                  <a:lnTo>
                    <a:pt x="1613" y="1315"/>
                  </a:lnTo>
                  <a:lnTo>
                    <a:pt x="1627" y="1289"/>
                  </a:lnTo>
                  <a:lnTo>
                    <a:pt x="1641" y="1262"/>
                  </a:lnTo>
                  <a:lnTo>
                    <a:pt x="1661" y="1258"/>
                  </a:lnTo>
                  <a:lnTo>
                    <a:pt x="1682" y="1254"/>
                  </a:lnTo>
                  <a:lnTo>
                    <a:pt x="1702" y="1249"/>
                  </a:lnTo>
                  <a:lnTo>
                    <a:pt x="1723" y="1243"/>
                  </a:lnTo>
                  <a:lnTo>
                    <a:pt x="1742" y="1235"/>
                  </a:lnTo>
                  <a:lnTo>
                    <a:pt x="1763" y="1228"/>
                  </a:lnTo>
                  <a:lnTo>
                    <a:pt x="1782" y="1221"/>
                  </a:lnTo>
                  <a:lnTo>
                    <a:pt x="1803" y="1212"/>
                  </a:lnTo>
                  <a:lnTo>
                    <a:pt x="1822" y="1202"/>
                  </a:lnTo>
                  <a:lnTo>
                    <a:pt x="1842" y="1193"/>
                  </a:lnTo>
                  <a:lnTo>
                    <a:pt x="1862" y="1182"/>
                  </a:lnTo>
                  <a:lnTo>
                    <a:pt x="1881" y="1171"/>
                  </a:lnTo>
                  <a:lnTo>
                    <a:pt x="1901" y="1159"/>
                  </a:lnTo>
                  <a:lnTo>
                    <a:pt x="1920" y="1146"/>
                  </a:lnTo>
                  <a:lnTo>
                    <a:pt x="1939" y="1132"/>
                  </a:lnTo>
                  <a:lnTo>
                    <a:pt x="1957" y="1119"/>
                  </a:lnTo>
                  <a:lnTo>
                    <a:pt x="1976" y="1104"/>
                  </a:lnTo>
                  <a:lnTo>
                    <a:pt x="1994" y="1088"/>
                  </a:lnTo>
                  <a:lnTo>
                    <a:pt x="2013" y="1072"/>
                  </a:lnTo>
                  <a:lnTo>
                    <a:pt x="2030" y="1054"/>
                  </a:lnTo>
                  <a:lnTo>
                    <a:pt x="2048" y="1037"/>
                  </a:lnTo>
                  <a:lnTo>
                    <a:pt x="2065" y="1018"/>
                  </a:lnTo>
                  <a:lnTo>
                    <a:pt x="2082" y="999"/>
                  </a:lnTo>
                  <a:lnTo>
                    <a:pt x="2099" y="978"/>
                  </a:lnTo>
                  <a:lnTo>
                    <a:pt x="2116" y="956"/>
                  </a:lnTo>
                  <a:lnTo>
                    <a:pt x="2131" y="935"/>
                  </a:lnTo>
                  <a:lnTo>
                    <a:pt x="2148" y="912"/>
                  </a:lnTo>
                  <a:lnTo>
                    <a:pt x="2163" y="888"/>
                  </a:lnTo>
                  <a:lnTo>
                    <a:pt x="2177" y="864"/>
                  </a:lnTo>
                  <a:lnTo>
                    <a:pt x="2192" y="839"/>
                  </a:lnTo>
                  <a:lnTo>
                    <a:pt x="2206" y="812"/>
                  </a:lnTo>
                  <a:lnTo>
                    <a:pt x="2221" y="7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3" name="Freeform 145"/>
            <p:cNvSpPr>
              <a:spLocks/>
            </p:cNvSpPr>
            <p:nvPr/>
          </p:nvSpPr>
          <p:spPr bwMode="auto">
            <a:xfrm>
              <a:off x="2163" y="1628"/>
              <a:ext cx="138" cy="122"/>
            </a:xfrm>
            <a:custGeom>
              <a:avLst/>
              <a:gdLst/>
              <a:ahLst/>
              <a:cxnLst>
                <a:cxn ang="0">
                  <a:pos x="554" y="257"/>
                </a:cxn>
                <a:cxn ang="0">
                  <a:pos x="559" y="211"/>
                </a:cxn>
                <a:cxn ang="0">
                  <a:pos x="571" y="168"/>
                </a:cxn>
                <a:cxn ang="0">
                  <a:pos x="589" y="131"/>
                </a:cxn>
                <a:cxn ang="0">
                  <a:pos x="610" y="98"/>
                </a:cxn>
                <a:cxn ang="0">
                  <a:pos x="637" y="69"/>
                </a:cxn>
                <a:cxn ang="0">
                  <a:pos x="668" y="46"/>
                </a:cxn>
                <a:cxn ang="0">
                  <a:pos x="702" y="26"/>
                </a:cxn>
                <a:cxn ang="0">
                  <a:pos x="739" y="13"/>
                </a:cxn>
                <a:cxn ang="0">
                  <a:pos x="779" y="4"/>
                </a:cxn>
                <a:cxn ang="0">
                  <a:pos x="821" y="0"/>
                </a:cxn>
                <a:cxn ang="0">
                  <a:pos x="863" y="4"/>
                </a:cxn>
                <a:cxn ang="0">
                  <a:pos x="905" y="13"/>
                </a:cxn>
                <a:cxn ang="0">
                  <a:pos x="943" y="30"/>
                </a:cxn>
                <a:cxn ang="0">
                  <a:pos x="978" y="53"/>
                </a:cxn>
                <a:cxn ang="0">
                  <a:pos x="1010" y="82"/>
                </a:cxn>
                <a:cxn ang="0">
                  <a:pos x="1038" y="115"/>
                </a:cxn>
                <a:cxn ang="0">
                  <a:pos x="1062" y="153"/>
                </a:cxn>
                <a:cxn ang="0">
                  <a:pos x="1082" y="195"/>
                </a:cxn>
                <a:cxn ang="0">
                  <a:pos x="1096" y="240"/>
                </a:cxn>
                <a:cxn ang="0">
                  <a:pos x="1104" y="289"/>
                </a:cxn>
                <a:cxn ang="0">
                  <a:pos x="1106" y="355"/>
                </a:cxn>
                <a:cxn ang="0">
                  <a:pos x="1091" y="440"/>
                </a:cxn>
                <a:cxn ang="0">
                  <a:pos x="1058" y="510"/>
                </a:cxn>
                <a:cxn ang="0">
                  <a:pos x="1011" y="568"/>
                </a:cxn>
                <a:cxn ang="0">
                  <a:pos x="953" y="618"/>
                </a:cxn>
                <a:cxn ang="0">
                  <a:pos x="888" y="665"/>
                </a:cxn>
                <a:cxn ang="0">
                  <a:pos x="774" y="741"/>
                </a:cxn>
                <a:cxn ang="0">
                  <a:pos x="707" y="793"/>
                </a:cxn>
                <a:cxn ang="0">
                  <a:pos x="646" y="852"/>
                </a:cxn>
                <a:cxn ang="0">
                  <a:pos x="595" y="924"/>
                </a:cxn>
                <a:cxn ang="0">
                  <a:pos x="554" y="952"/>
                </a:cxn>
                <a:cxn ang="0">
                  <a:pos x="502" y="877"/>
                </a:cxn>
                <a:cxn ang="0">
                  <a:pos x="442" y="816"/>
                </a:cxn>
                <a:cxn ang="0">
                  <a:pos x="375" y="766"/>
                </a:cxn>
                <a:cxn ang="0">
                  <a:pos x="280" y="707"/>
                </a:cxn>
                <a:cxn ang="0">
                  <a:pos x="189" y="650"/>
                </a:cxn>
                <a:cxn ang="0">
                  <a:pos x="126" y="605"/>
                </a:cxn>
                <a:cxn ang="0">
                  <a:pos x="72" y="551"/>
                </a:cxn>
                <a:cxn ang="0">
                  <a:pos x="31" y="488"/>
                </a:cxn>
                <a:cxn ang="0">
                  <a:pos x="7" y="408"/>
                </a:cxn>
                <a:cxn ang="0">
                  <a:pos x="0" y="329"/>
                </a:cxn>
                <a:cxn ang="0">
                  <a:pos x="6" y="280"/>
                </a:cxn>
                <a:cxn ang="0">
                  <a:pos x="15" y="233"/>
                </a:cxn>
                <a:cxn ang="0">
                  <a:pos x="31" y="189"/>
                </a:cxn>
                <a:cxn ang="0">
                  <a:pos x="52" y="149"/>
                </a:cxn>
                <a:cxn ang="0">
                  <a:pos x="78" y="113"/>
                </a:cxn>
                <a:cxn ang="0">
                  <a:pos x="106" y="81"/>
                </a:cxn>
                <a:cxn ang="0">
                  <a:pos x="140" y="55"/>
                </a:cxn>
                <a:cxn ang="0">
                  <a:pos x="176" y="34"/>
                </a:cxn>
                <a:cxn ang="0">
                  <a:pos x="216" y="20"/>
                </a:cxn>
                <a:cxn ang="0">
                  <a:pos x="258" y="13"/>
                </a:cxn>
                <a:cxn ang="0">
                  <a:pos x="301" y="13"/>
                </a:cxn>
                <a:cxn ang="0">
                  <a:pos x="342" y="18"/>
                </a:cxn>
                <a:cxn ang="0">
                  <a:pos x="380" y="28"/>
                </a:cxn>
                <a:cxn ang="0">
                  <a:pos x="416" y="45"/>
                </a:cxn>
                <a:cxn ang="0">
                  <a:pos x="449" y="65"/>
                </a:cxn>
                <a:cxn ang="0">
                  <a:pos x="478" y="91"/>
                </a:cxn>
                <a:cxn ang="0">
                  <a:pos x="502" y="122"/>
                </a:cxn>
                <a:cxn ang="0">
                  <a:pos x="523" y="157"/>
                </a:cxn>
                <a:cxn ang="0">
                  <a:pos x="538" y="196"/>
                </a:cxn>
                <a:cxn ang="0">
                  <a:pos x="549" y="241"/>
                </a:cxn>
                <a:cxn ang="0">
                  <a:pos x="553" y="290"/>
                </a:cxn>
              </a:cxnLst>
              <a:rect l="0" t="0" r="r" b="b"/>
              <a:pathLst>
                <a:path w="1106" h="981">
                  <a:moveTo>
                    <a:pt x="553" y="290"/>
                  </a:moveTo>
                  <a:lnTo>
                    <a:pt x="553" y="273"/>
                  </a:lnTo>
                  <a:lnTo>
                    <a:pt x="554" y="257"/>
                  </a:lnTo>
                  <a:lnTo>
                    <a:pt x="555" y="240"/>
                  </a:lnTo>
                  <a:lnTo>
                    <a:pt x="557" y="225"/>
                  </a:lnTo>
                  <a:lnTo>
                    <a:pt x="559" y="211"/>
                  </a:lnTo>
                  <a:lnTo>
                    <a:pt x="563" y="196"/>
                  </a:lnTo>
                  <a:lnTo>
                    <a:pt x="567" y="182"/>
                  </a:lnTo>
                  <a:lnTo>
                    <a:pt x="571" y="168"/>
                  </a:lnTo>
                  <a:lnTo>
                    <a:pt x="576" y="156"/>
                  </a:lnTo>
                  <a:lnTo>
                    <a:pt x="583" y="143"/>
                  </a:lnTo>
                  <a:lnTo>
                    <a:pt x="589" y="131"/>
                  </a:lnTo>
                  <a:lnTo>
                    <a:pt x="595" y="120"/>
                  </a:lnTo>
                  <a:lnTo>
                    <a:pt x="603" y="109"/>
                  </a:lnTo>
                  <a:lnTo>
                    <a:pt x="610" y="98"/>
                  </a:lnTo>
                  <a:lnTo>
                    <a:pt x="619" y="88"/>
                  </a:lnTo>
                  <a:lnTo>
                    <a:pt x="628" y="79"/>
                  </a:lnTo>
                  <a:lnTo>
                    <a:pt x="637" y="69"/>
                  </a:lnTo>
                  <a:lnTo>
                    <a:pt x="646" y="61"/>
                  </a:lnTo>
                  <a:lnTo>
                    <a:pt x="657" y="53"/>
                  </a:lnTo>
                  <a:lnTo>
                    <a:pt x="668" y="46"/>
                  </a:lnTo>
                  <a:lnTo>
                    <a:pt x="678" y="39"/>
                  </a:lnTo>
                  <a:lnTo>
                    <a:pt x="690" y="32"/>
                  </a:lnTo>
                  <a:lnTo>
                    <a:pt x="702" y="26"/>
                  </a:lnTo>
                  <a:lnTo>
                    <a:pt x="714" y="21"/>
                  </a:lnTo>
                  <a:lnTo>
                    <a:pt x="727" y="17"/>
                  </a:lnTo>
                  <a:lnTo>
                    <a:pt x="739" y="13"/>
                  </a:lnTo>
                  <a:lnTo>
                    <a:pt x="752" y="10"/>
                  </a:lnTo>
                  <a:lnTo>
                    <a:pt x="766" y="7"/>
                  </a:lnTo>
                  <a:lnTo>
                    <a:pt x="779" y="4"/>
                  </a:lnTo>
                  <a:lnTo>
                    <a:pt x="792" y="2"/>
                  </a:lnTo>
                  <a:lnTo>
                    <a:pt x="807" y="0"/>
                  </a:lnTo>
                  <a:lnTo>
                    <a:pt x="821" y="0"/>
                  </a:lnTo>
                  <a:lnTo>
                    <a:pt x="836" y="0"/>
                  </a:lnTo>
                  <a:lnTo>
                    <a:pt x="850" y="1"/>
                  </a:lnTo>
                  <a:lnTo>
                    <a:pt x="863" y="4"/>
                  </a:lnTo>
                  <a:lnTo>
                    <a:pt x="878" y="6"/>
                  </a:lnTo>
                  <a:lnTo>
                    <a:pt x="891" y="9"/>
                  </a:lnTo>
                  <a:lnTo>
                    <a:pt x="905" y="13"/>
                  </a:lnTo>
                  <a:lnTo>
                    <a:pt x="917" y="18"/>
                  </a:lnTo>
                  <a:lnTo>
                    <a:pt x="930" y="24"/>
                  </a:lnTo>
                  <a:lnTo>
                    <a:pt x="943" y="30"/>
                  </a:lnTo>
                  <a:lnTo>
                    <a:pt x="955" y="38"/>
                  </a:lnTo>
                  <a:lnTo>
                    <a:pt x="966" y="45"/>
                  </a:lnTo>
                  <a:lnTo>
                    <a:pt x="978" y="53"/>
                  </a:lnTo>
                  <a:lnTo>
                    <a:pt x="989" y="62"/>
                  </a:lnTo>
                  <a:lnTo>
                    <a:pt x="999" y="72"/>
                  </a:lnTo>
                  <a:lnTo>
                    <a:pt x="1010" y="82"/>
                  </a:lnTo>
                  <a:lnTo>
                    <a:pt x="1020" y="92"/>
                  </a:lnTo>
                  <a:lnTo>
                    <a:pt x="1029" y="103"/>
                  </a:lnTo>
                  <a:lnTo>
                    <a:pt x="1038" y="115"/>
                  </a:lnTo>
                  <a:lnTo>
                    <a:pt x="1047" y="127"/>
                  </a:lnTo>
                  <a:lnTo>
                    <a:pt x="1055" y="139"/>
                  </a:lnTo>
                  <a:lnTo>
                    <a:pt x="1062" y="153"/>
                  </a:lnTo>
                  <a:lnTo>
                    <a:pt x="1069" y="166"/>
                  </a:lnTo>
                  <a:lnTo>
                    <a:pt x="1076" y="181"/>
                  </a:lnTo>
                  <a:lnTo>
                    <a:pt x="1082" y="195"/>
                  </a:lnTo>
                  <a:lnTo>
                    <a:pt x="1087" y="210"/>
                  </a:lnTo>
                  <a:lnTo>
                    <a:pt x="1092" y="225"/>
                  </a:lnTo>
                  <a:lnTo>
                    <a:pt x="1096" y="240"/>
                  </a:lnTo>
                  <a:lnTo>
                    <a:pt x="1099" y="256"/>
                  </a:lnTo>
                  <a:lnTo>
                    <a:pt x="1102" y="272"/>
                  </a:lnTo>
                  <a:lnTo>
                    <a:pt x="1104" y="289"/>
                  </a:lnTo>
                  <a:lnTo>
                    <a:pt x="1105" y="305"/>
                  </a:lnTo>
                  <a:lnTo>
                    <a:pt x="1106" y="322"/>
                  </a:lnTo>
                  <a:lnTo>
                    <a:pt x="1106" y="355"/>
                  </a:lnTo>
                  <a:lnTo>
                    <a:pt x="1103" y="385"/>
                  </a:lnTo>
                  <a:lnTo>
                    <a:pt x="1098" y="413"/>
                  </a:lnTo>
                  <a:lnTo>
                    <a:pt x="1091" y="440"/>
                  </a:lnTo>
                  <a:lnTo>
                    <a:pt x="1082" y="465"/>
                  </a:lnTo>
                  <a:lnTo>
                    <a:pt x="1070" y="488"/>
                  </a:lnTo>
                  <a:lnTo>
                    <a:pt x="1058" y="510"/>
                  </a:lnTo>
                  <a:lnTo>
                    <a:pt x="1043" y="530"/>
                  </a:lnTo>
                  <a:lnTo>
                    <a:pt x="1028" y="549"/>
                  </a:lnTo>
                  <a:lnTo>
                    <a:pt x="1011" y="568"/>
                  </a:lnTo>
                  <a:lnTo>
                    <a:pt x="992" y="585"/>
                  </a:lnTo>
                  <a:lnTo>
                    <a:pt x="973" y="603"/>
                  </a:lnTo>
                  <a:lnTo>
                    <a:pt x="953" y="618"/>
                  </a:lnTo>
                  <a:lnTo>
                    <a:pt x="932" y="634"/>
                  </a:lnTo>
                  <a:lnTo>
                    <a:pt x="911" y="649"/>
                  </a:lnTo>
                  <a:lnTo>
                    <a:pt x="888" y="665"/>
                  </a:lnTo>
                  <a:lnTo>
                    <a:pt x="843" y="695"/>
                  </a:lnTo>
                  <a:lnTo>
                    <a:pt x="797" y="725"/>
                  </a:lnTo>
                  <a:lnTo>
                    <a:pt x="774" y="741"/>
                  </a:lnTo>
                  <a:lnTo>
                    <a:pt x="751" y="757"/>
                  </a:lnTo>
                  <a:lnTo>
                    <a:pt x="729" y="774"/>
                  </a:lnTo>
                  <a:lnTo>
                    <a:pt x="707" y="793"/>
                  </a:lnTo>
                  <a:lnTo>
                    <a:pt x="686" y="811"/>
                  </a:lnTo>
                  <a:lnTo>
                    <a:pt x="666" y="831"/>
                  </a:lnTo>
                  <a:lnTo>
                    <a:pt x="646" y="852"/>
                  </a:lnTo>
                  <a:lnTo>
                    <a:pt x="628" y="875"/>
                  </a:lnTo>
                  <a:lnTo>
                    <a:pt x="610" y="899"/>
                  </a:lnTo>
                  <a:lnTo>
                    <a:pt x="595" y="924"/>
                  </a:lnTo>
                  <a:lnTo>
                    <a:pt x="581" y="951"/>
                  </a:lnTo>
                  <a:lnTo>
                    <a:pt x="567" y="981"/>
                  </a:lnTo>
                  <a:lnTo>
                    <a:pt x="554" y="952"/>
                  </a:lnTo>
                  <a:lnTo>
                    <a:pt x="537" y="925"/>
                  </a:lnTo>
                  <a:lnTo>
                    <a:pt x="521" y="901"/>
                  </a:lnTo>
                  <a:lnTo>
                    <a:pt x="502" y="877"/>
                  </a:lnTo>
                  <a:lnTo>
                    <a:pt x="483" y="855"/>
                  </a:lnTo>
                  <a:lnTo>
                    <a:pt x="463" y="836"/>
                  </a:lnTo>
                  <a:lnTo>
                    <a:pt x="442" y="816"/>
                  </a:lnTo>
                  <a:lnTo>
                    <a:pt x="420" y="799"/>
                  </a:lnTo>
                  <a:lnTo>
                    <a:pt x="397" y="781"/>
                  </a:lnTo>
                  <a:lnTo>
                    <a:pt x="375" y="766"/>
                  </a:lnTo>
                  <a:lnTo>
                    <a:pt x="351" y="750"/>
                  </a:lnTo>
                  <a:lnTo>
                    <a:pt x="327" y="735"/>
                  </a:lnTo>
                  <a:lnTo>
                    <a:pt x="280" y="707"/>
                  </a:lnTo>
                  <a:lnTo>
                    <a:pt x="234" y="678"/>
                  </a:lnTo>
                  <a:lnTo>
                    <a:pt x="211" y="665"/>
                  </a:lnTo>
                  <a:lnTo>
                    <a:pt x="189" y="650"/>
                  </a:lnTo>
                  <a:lnTo>
                    <a:pt x="167" y="636"/>
                  </a:lnTo>
                  <a:lnTo>
                    <a:pt x="145" y="620"/>
                  </a:lnTo>
                  <a:lnTo>
                    <a:pt x="126" y="605"/>
                  </a:lnTo>
                  <a:lnTo>
                    <a:pt x="107" y="588"/>
                  </a:lnTo>
                  <a:lnTo>
                    <a:pt x="89" y="570"/>
                  </a:lnTo>
                  <a:lnTo>
                    <a:pt x="72" y="551"/>
                  </a:lnTo>
                  <a:lnTo>
                    <a:pt x="57" y="532"/>
                  </a:lnTo>
                  <a:lnTo>
                    <a:pt x="44" y="510"/>
                  </a:lnTo>
                  <a:lnTo>
                    <a:pt x="31" y="488"/>
                  </a:lnTo>
                  <a:lnTo>
                    <a:pt x="22" y="463"/>
                  </a:lnTo>
                  <a:lnTo>
                    <a:pt x="13" y="436"/>
                  </a:lnTo>
                  <a:lnTo>
                    <a:pt x="7" y="408"/>
                  </a:lnTo>
                  <a:lnTo>
                    <a:pt x="2" y="378"/>
                  </a:lnTo>
                  <a:lnTo>
                    <a:pt x="0" y="345"/>
                  </a:lnTo>
                  <a:lnTo>
                    <a:pt x="0" y="329"/>
                  </a:lnTo>
                  <a:lnTo>
                    <a:pt x="1" y="313"/>
                  </a:lnTo>
                  <a:lnTo>
                    <a:pt x="2" y="296"/>
                  </a:lnTo>
                  <a:lnTo>
                    <a:pt x="6" y="280"/>
                  </a:lnTo>
                  <a:lnTo>
                    <a:pt x="8" y="264"/>
                  </a:lnTo>
                  <a:lnTo>
                    <a:pt x="11" y="249"/>
                  </a:lnTo>
                  <a:lnTo>
                    <a:pt x="15" y="233"/>
                  </a:lnTo>
                  <a:lnTo>
                    <a:pt x="20" y="218"/>
                  </a:lnTo>
                  <a:lnTo>
                    <a:pt x="25" y="203"/>
                  </a:lnTo>
                  <a:lnTo>
                    <a:pt x="31" y="189"/>
                  </a:lnTo>
                  <a:lnTo>
                    <a:pt x="37" y="176"/>
                  </a:lnTo>
                  <a:lnTo>
                    <a:pt x="45" y="162"/>
                  </a:lnTo>
                  <a:lnTo>
                    <a:pt x="52" y="149"/>
                  </a:lnTo>
                  <a:lnTo>
                    <a:pt x="60" y="136"/>
                  </a:lnTo>
                  <a:lnTo>
                    <a:pt x="68" y="124"/>
                  </a:lnTo>
                  <a:lnTo>
                    <a:pt x="78" y="113"/>
                  </a:lnTo>
                  <a:lnTo>
                    <a:pt x="87" y="101"/>
                  </a:lnTo>
                  <a:lnTo>
                    <a:pt x="97" y="91"/>
                  </a:lnTo>
                  <a:lnTo>
                    <a:pt x="106" y="81"/>
                  </a:lnTo>
                  <a:lnTo>
                    <a:pt x="118" y="72"/>
                  </a:lnTo>
                  <a:lnTo>
                    <a:pt x="129" y="63"/>
                  </a:lnTo>
                  <a:lnTo>
                    <a:pt x="140" y="55"/>
                  </a:lnTo>
                  <a:lnTo>
                    <a:pt x="152" y="47"/>
                  </a:lnTo>
                  <a:lnTo>
                    <a:pt x="164" y="41"/>
                  </a:lnTo>
                  <a:lnTo>
                    <a:pt x="176" y="34"/>
                  </a:lnTo>
                  <a:lnTo>
                    <a:pt x="190" y="29"/>
                  </a:lnTo>
                  <a:lnTo>
                    <a:pt x="203" y="24"/>
                  </a:lnTo>
                  <a:lnTo>
                    <a:pt x="216" y="20"/>
                  </a:lnTo>
                  <a:lnTo>
                    <a:pt x="230" y="17"/>
                  </a:lnTo>
                  <a:lnTo>
                    <a:pt x="243" y="15"/>
                  </a:lnTo>
                  <a:lnTo>
                    <a:pt x="258" y="13"/>
                  </a:lnTo>
                  <a:lnTo>
                    <a:pt x="272" y="12"/>
                  </a:lnTo>
                  <a:lnTo>
                    <a:pt x="286" y="12"/>
                  </a:lnTo>
                  <a:lnTo>
                    <a:pt x="301" y="13"/>
                  </a:lnTo>
                  <a:lnTo>
                    <a:pt x="314" y="14"/>
                  </a:lnTo>
                  <a:lnTo>
                    <a:pt x="327" y="16"/>
                  </a:lnTo>
                  <a:lnTo>
                    <a:pt x="342" y="18"/>
                  </a:lnTo>
                  <a:lnTo>
                    <a:pt x="354" y="21"/>
                  </a:lnTo>
                  <a:lnTo>
                    <a:pt x="368" y="24"/>
                  </a:lnTo>
                  <a:lnTo>
                    <a:pt x="380" y="28"/>
                  </a:lnTo>
                  <a:lnTo>
                    <a:pt x="392" y="33"/>
                  </a:lnTo>
                  <a:lnTo>
                    <a:pt x="405" y="39"/>
                  </a:lnTo>
                  <a:lnTo>
                    <a:pt x="416" y="45"/>
                  </a:lnTo>
                  <a:lnTo>
                    <a:pt x="427" y="51"/>
                  </a:lnTo>
                  <a:lnTo>
                    <a:pt x="439" y="58"/>
                  </a:lnTo>
                  <a:lnTo>
                    <a:pt x="449" y="65"/>
                  </a:lnTo>
                  <a:lnTo>
                    <a:pt x="459" y="74"/>
                  </a:lnTo>
                  <a:lnTo>
                    <a:pt x="468" y="82"/>
                  </a:lnTo>
                  <a:lnTo>
                    <a:pt x="478" y="91"/>
                  </a:lnTo>
                  <a:lnTo>
                    <a:pt x="487" y="100"/>
                  </a:lnTo>
                  <a:lnTo>
                    <a:pt x="495" y="111"/>
                  </a:lnTo>
                  <a:lnTo>
                    <a:pt x="502" y="122"/>
                  </a:lnTo>
                  <a:lnTo>
                    <a:pt x="510" y="133"/>
                  </a:lnTo>
                  <a:lnTo>
                    <a:pt x="517" y="145"/>
                  </a:lnTo>
                  <a:lnTo>
                    <a:pt x="523" y="157"/>
                  </a:lnTo>
                  <a:lnTo>
                    <a:pt x="529" y="169"/>
                  </a:lnTo>
                  <a:lnTo>
                    <a:pt x="534" y="183"/>
                  </a:lnTo>
                  <a:lnTo>
                    <a:pt x="538" y="196"/>
                  </a:lnTo>
                  <a:lnTo>
                    <a:pt x="542" y="211"/>
                  </a:lnTo>
                  <a:lnTo>
                    <a:pt x="546" y="226"/>
                  </a:lnTo>
                  <a:lnTo>
                    <a:pt x="549" y="241"/>
                  </a:lnTo>
                  <a:lnTo>
                    <a:pt x="551" y="257"/>
                  </a:lnTo>
                  <a:lnTo>
                    <a:pt x="552" y="273"/>
                  </a:lnTo>
                  <a:lnTo>
                    <a:pt x="553" y="29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4" name="Freeform 146"/>
            <p:cNvSpPr>
              <a:spLocks/>
            </p:cNvSpPr>
            <p:nvPr/>
          </p:nvSpPr>
          <p:spPr bwMode="auto">
            <a:xfrm>
              <a:off x="2945" y="1504"/>
              <a:ext cx="172" cy="42"/>
            </a:xfrm>
            <a:custGeom>
              <a:avLst/>
              <a:gdLst/>
              <a:ahLst/>
              <a:cxnLst>
                <a:cxn ang="0">
                  <a:pos x="1373" y="200"/>
                </a:cxn>
                <a:cxn ang="0">
                  <a:pos x="1294" y="184"/>
                </a:cxn>
                <a:cxn ang="0">
                  <a:pos x="1214" y="169"/>
                </a:cxn>
                <a:cxn ang="0">
                  <a:pos x="1174" y="163"/>
                </a:cxn>
                <a:cxn ang="0">
                  <a:pos x="1133" y="157"/>
                </a:cxn>
                <a:cxn ang="0">
                  <a:pos x="1093" y="152"/>
                </a:cxn>
                <a:cxn ang="0">
                  <a:pos x="1053" y="147"/>
                </a:cxn>
                <a:cxn ang="0">
                  <a:pos x="1013" y="144"/>
                </a:cxn>
                <a:cxn ang="0">
                  <a:pos x="973" y="140"/>
                </a:cxn>
                <a:cxn ang="0">
                  <a:pos x="932" y="137"/>
                </a:cxn>
                <a:cxn ang="0">
                  <a:pos x="891" y="135"/>
                </a:cxn>
                <a:cxn ang="0">
                  <a:pos x="849" y="135"/>
                </a:cxn>
                <a:cxn ang="0">
                  <a:pos x="808" y="135"/>
                </a:cxn>
                <a:cxn ang="0">
                  <a:pos x="766" y="136"/>
                </a:cxn>
                <a:cxn ang="0">
                  <a:pos x="725" y="139"/>
                </a:cxn>
                <a:cxn ang="0">
                  <a:pos x="682" y="142"/>
                </a:cxn>
                <a:cxn ang="0">
                  <a:pos x="640" y="146"/>
                </a:cxn>
                <a:cxn ang="0">
                  <a:pos x="596" y="151"/>
                </a:cxn>
                <a:cxn ang="0">
                  <a:pos x="553" y="158"/>
                </a:cxn>
                <a:cxn ang="0">
                  <a:pos x="510" y="165"/>
                </a:cxn>
                <a:cxn ang="0">
                  <a:pos x="466" y="175"/>
                </a:cxn>
                <a:cxn ang="0">
                  <a:pos x="422" y="185"/>
                </a:cxn>
                <a:cxn ang="0">
                  <a:pos x="376" y="196"/>
                </a:cxn>
                <a:cxn ang="0">
                  <a:pos x="331" y="210"/>
                </a:cxn>
                <a:cxn ang="0">
                  <a:pos x="286" y="223"/>
                </a:cxn>
                <a:cxn ang="0">
                  <a:pos x="239" y="239"/>
                </a:cxn>
                <a:cxn ang="0">
                  <a:pos x="192" y="257"/>
                </a:cxn>
                <a:cxn ang="0">
                  <a:pos x="145" y="275"/>
                </a:cxn>
                <a:cxn ang="0">
                  <a:pos x="98" y="296"/>
                </a:cxn>
                <a:cxn ang="0">
                  <a:pos x="49" y="318"/>
                </a:cxn>
                <a:cxn ang="0">
                  <a:pos x="0" y="341"/>
                </a:cxn>
                <a:cxn ang="0">
                  <a:pos x="40" y="296"/>
                </a:cxn>
                <a:cxn ang="0">
                  <a:pos x="81" y="254"/>
                </a:cxn>
                <a:cxn ang="0">
                  <a:pos x="126" y="215"/>
                </a:cxn>
                <a:cxn ang="0">
                  <a:pos x="173" y="181"/>
                </a:cxn>
                <a:cxn ang="0">
                  <a:pos x="221" y="149"/>
                </a:cxn>
                <a:cxn ang="0">
                  <a:pos x="271" y="121"/>
                </a:cxn>
                <a:cxn ang="0">
                  <a:pos x="324" y="96"/>
                </a:cxn>
                <a:cxn ang="0">
                  <a:pos x="376" y="75"/>
                </a:cxn>
                <a:cxn ang="0">
                  <a:pos x="431" y="56"/>
                </a:cxn>
                <a:cxn ang="0">
                  <a:pos x="485" y="41"/>
                </a:cxn>
                <a:cxn ang="0">
                  <a:pos x="541" y="27"/>
                </a:cxn>
                <a:cxn ang="0">
                  <a:pos x="596" y="17"/>
                </a:cxn>
                <a:cxn ang="0">
                  <a:pos x="651" y="10"/>
                </a:cxn>
                <a:cxn ang="0">
                  <a:pos x="706" y="5"/>
                </a:cxn>
                <a:cxn ang="0">
                  <a:pos x="761" y="2"/>
                </a:cxn>
                <a:cxn ang="0">
                  <a:pos x="816" y="0"/>
                </a:cxn>
                <a:cxn ang="0">
                  <a:pos x="868" y="3"/>
                </a:cxn>
                <a:cxn ang="0">
                  <a:pos x="919" y="6"/>
                </a:cxn>
                <a:cxn ang="0">
                  <a:pos x="970" y="12"/>
                </a:cxn>
                <a:cxn ang="0">
                  <a:pos x="1018" y="19"/>
                </a:cxn>
                <a:cxn ang="0">
                  <a:pos x="1064" y="27"/>
                </a:cxn>
                <a:cxn ang="0">
                  <a:pos x="1109" y="38"/>
                </a:cxn>
                <a:cxn ang="0">
                  <a:pos x="1151" y="50"/>
                </a:cxn>
                <a:cxn ang="0">
                  <a:pos x="1190" y="62"/>
                </a:cxn>
                <a:cxn ang="0">
                  <a:pos x="1226" y="77"/>
                </a:cxn>
                <a:cxn ang="0">
                  <a:pos x="1259" y="92"/>
                </a:cxn>
                <a:cxn ang="0">
                  <a:pos x="1288" y="109"/>
                </a:cxn>
                <a:cxn ang="0">
                  <a:pos x="1313" y="125"/>
                </a:cxn>
                <a:cxn ang="0">
                  <a:pos x="1335" y="144"/>
                </a:cxn>
                <a:cxn ang="0">
                  <a:pos x="1353" y="162"/>
                </a:cxn>
                <a:cxn ang="0">
                  <a:pos x="1365" y="181"/>
                </a:cxn>
                <a:cxn ang="0">
                  <a:pos x="1373" y="200"/>
                </a:cxn>
              </a:cxnLst>
              <a:rect l="0" t="0" r="r" b="b"/>
              <a:pathLst>
                <a:path w="1373" h="341">
                  <a:moveTo>
                    <a:pt x="1373" y="200"/>
                  </a:moveTo>
                  <a:lnTo>
                    <a:pt x="1294" y="184"/>
                  </a:lnTo>
                  <a:lnTo>
                    <a:pt x="1214" y="169"/>
                  </a:lnTo>
                  <a:lnTo>
                    <a:pt x="1174" y="163"/>
                  </a:lnTo>
                  <a:lnTo>
                    <a:pt x="1133" y="157"/>
                  </a:lnTo>
                  <a:lnTo>
                    <a:pt x="1093" y="152"/>
                  </a:lnTo>
                  <a:lnTo>
                    <a:pt x="1053" y="147"/>
                  </a:lnTo>
                  <a:lnTo>
                    <a:pt x="1013" y="144"/>
                  </a:lnTo>
                  <a:lnTo>
                    <a:pt x="973" y="140"/>
                  </a:lnTo>
                  <a:lnTo>
                    <a:pt x="932" y="137"/>
                  </a:lnTo>
                  <a:lnTo>
                    <a:pt x="891" y="135"/>
                  </a:lnTo>
                  <a:lnTo>
                    <a:pt x="849" y="135"/>
                  </a:lnTo>
                  <a:lnTo>
                    <a:pt x="808" y="135"/>
                  </a:lnTo>
                  <a:lnTo>
                    <a:pt x="766" y="136"/>
                  </a:lnTo>
                  <a:lnTo>
                    <a:pt x="725" y="139"/>
                  </a:lnTo>
                  <a:lnTo>
                    <a:pt x="682" y="142"/>
                  </a:lnTo>
                  <a:lnTo>
                    <a:pt x="640" y="146"/>
                  </a:lnTo>
                  <a:lnTo>
                    <a:pt x="596" y="151"/>
                  </a:lnTo>
                  <a:lnTo>
                    <a:pt x="553" y="158"/>
                  </a:lnTo>
                  <a:lnTo>
                    <a:pt x="510" y="165"/>
                  </a:lnTo>
                  <a:lnTo>
                    <a:pt x="466" y="175"/>
                  </a:lnTo>
                  <a:lnTo>
                    <a:pt x="422" y="185"/>
                  </a:lnTo>
                  <a:lnTo>
                    <a:pt x="376" y="196"/>
                  </a:lnTo>
                  <a:lnTo>
                    <a:pt x="331" y="210"/>
                  </a:lnTo>
                  <a:lnTo>
                    <a:pt x="286" y="223"/>
                  </a:lnTo>
                  <a:lnTo>
                    <a:pt x="239" y="239"/>
                  </a:lnTo>
                  <a:lnTo>
                    <a:pt x="192" y="257"/>
                  </a:lnTo>
                  <a:lnTo>
                    <a:pt x="145" y="275"/>
                  </a:lnTo>
                  <a:lnTo>
                    <a:pt x="98" y="296"/>
                  </a:lnTo>
                  <a:lnTo>
                    <a:pt x="49" y="318"/>
                  </a:lnTo>
                  <a:lnTo>
                    <a:pt x="0" y="341"/>
                  </a:lnTo>
                  <a:lnTo>
                    <a:pt x="40" y="296"/>
                  </a:lnTo>
                  <a:lnTo>
                    <a:pt x="81" y="254"/>
                  </a:lnTo>
                  <a:lnTo>
                    <a:pt x="126" y="215"/>
                  </a:lnTo>
                  <a:lnTo>
                    <a:pt x="173" y="181"/>
                  </a:lnTo>
                  <a:lnTo>
                    <a:pt x="221" y="149"/>
                  </a:lnTo>
                  <a:lnTo>
                    <a:pt x="271" y="121"/>
                  </a:lnTo>
                  <a:lnTo>
                    <a:pt x="324" y="96"/>
                  </a:lnTo>
                  <a:lnTo>
                    <a:pt x="376" y="75"/>
                  </a:lnTo>
                  <a:lnTo>
                    <a:pt x="431" y="56"/>
                  </a:lnTo>
                  <a:lnTo>
                    <a:pt x="485" y="41"/>
                  </a:lnTo>
                  <a:lnTo>
                    <a:pt x="541" y="27"/>
                  </a:lnTo>
                  <a:lnTo>
                    <a:pt x="596" y="17"/>
                  </a:lnTo>
                  <a:lnTo>
                    <a:pt x="651" y="10"/>
                  </a:lnTo>
                  <a:lnTo>
                    <a:pt x="706" y="5"/>
                  </a:lnTo>
                  <a:lnTo>
                    <a:pt x="761" y="2"/>
                  </a:lnTo>
                  <a:lnTo>
                    <a:pt x="816" y="0"/>
                  </a:lnTo>
                  <a:lnTo>
                    <a:pt x="868" y="3"/>
                  </a:lnTo>
                  <a:lnTo>
                    <a:pt x="919" y="6"/>
                  </a:lnTo>
                  <a:lnTo>
                    <a:pt x="970" y="12"/>
                  </a:lnTo>
                  <a:lnTo>
                    <a:pt x="1018" y="19"/>
                  </a:lnTo>
                  <a:lnTo>
                    <a:pt x="1064" y="27"/>
                  </a:lnTo>
                  <a:lnTo>
                    <a:pt x="1109" y="38"/>
                  </a:lnTo>
                  <a:lnTo>
                    <a:pt x="1151" y="50"/>
                  </a:lnTo>
                  <a:lnTo>
                    <a:pt x="1190" y="62"/>
                  </a:lnTo>
                  <a:lnTo>
                    <a:pt x="1226" y="77"/>
                  </a:lnTo>
                  <a:lnTo>
                    <a:pt x="1259" y="92"/>
                  </a:lnTo>
                  <a:lnTo>
                    <a:pt x="1288" y="109"/>
                  </a:lnTo>
                  <a:lnTo>
                    <a:pt x="1313" y="125"/>
                  </a:lnTo>
                  <a:lnTo>
                    <a:pt x="1335" y="144"/>
                  </a:lnTo>
                  <a:lnTo>
                    <a:pt x="1353" y="162"/>
                  </a:lnTo>
                  <a:lnTo>
                    <a:pt x="1365" y="181"/>
                  </a:lnTo>
                  <a:lnTo>
                    <a:pt x="1373" y="20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5" name="Freeform 147"/>
            <p:cNvSpPr>
              <a:spLocks/>
            </p:cNvSpPr>
            <p:nvPr/>
          </p:nvSpPr>
          <p:spPr bwMode="auto">
            <a:xfrm>
              <a:off x="2622" y="1504"/>
              <a:ext cx="172" cy="42"/>
            </a:xfrm>
            <a:custGeom>
              <a:avLst/>
              <a:gdLst/>
              <a:ahLst/>
              <a:cxnLst>
                <a:cxn ang="0">
                  <a:pos x="0" y="200"/>
                </a:cxn>
                <a:cxn ang="0">
                  <a:pos x="79" y="184"/>
                </a:cxn>
                <a:cxn ang="0">
                  <a:pos x="159" y="169"/>
                </a:cxn>
                <a:cxn ang="0">
                  <a:pos x="198" y="163"/>
                </a:cxn>
                <a:cxn ang="0">
                  <a:pos x="238" y="157"/>
                </a:cxn>
                <a:cxn ang="0">
                  <a:pos x="279" y="152"/>
                </a:cxn>
                <a:cxn ang="0">
                  <a:pos x="319" y="147"/>
                </a:cxn>
                <a:cxn ang="0">
                  <a:pos x="360" y="144"/>
                </a:cxn>
                <a:cxn ang="0">
                  <a:pos x="400" y="140"/>
                </a:cxn>
                <a:cxn ang="0">
                  <a:pos x="441" y="137"/>
                </a:cxn>
                <a:cxn ang="0">
                  <a:pos x="482" y="135"/>
                </a:cxn>
                <a:cxn ang="0">
                  <a:pos x="523" y="135"/>
                </a:cxn>
                <a:cxn ang="0">
                  <a:pos x="565" y="135"/>
                </a:cxn>
                <a:cxn ang="0">
                  <a:pos x="606" y="136"/>
                </a:cxn>
                <a:cxn ang="0">
                  <a:pos x="648" y="139"/>
                </a:cxn>
                <a:cxn ang="0">
                  <a:pos x="690" y="142"/>
                </a:cxn>
                <a:cxn ang="0">
                  <a:pos x="733" y="146"/>
                </a:cxn>
                <a:cxn ang="0">
                  <a:pos x="775" y="151"/>
                </a:cxn>
                <a:cxn ang="0">
                  <a:pos x="819" y="158"/>
                </a:cxn>
                <a:cxn ang="0">
                  <a:pos x="863" y="165"/>
                </a:cxn>
                <a:cxn ang="0">
                  <a:pos x="907" y="175"/>
                </a:cxn>
                <a:cxn ang="0">
                  <a:pos x="951" y="185"/>
                </a:cxn>
                <a:cxn ang="0">
                  <a:pos x="996" y="196"/>
                </a:cxn>
                <a:cxn ang="0">
                  <a:pos x="1041" y="210"/>
                </a:cxn>
                <a:cxn ang="0">
                  <a:pos x="1087" y="223"/>
                </a:cxn>
                <a:cxn ang="0">
                  <a:pos x="1133" y="239"/>
                </a:cxn>
                <a:cxn ang="0">
                  <a:pos x="1180" y="257"/>
                </a:cxn>
                <a:cxn ang="0">
                  <a:pos x="1227" y="275"/>
                </a:cxn>
                <a:cxn ang="0">
                  <a:pos x="1275" y="296"/>
                </a:cxn>
                <a:cxn ang="0">
                  <a:pos x="1324" y="318"/>
                </a:cxn>
                <a:cxn ang="0">
                  <a:pos x="1372" y="341"/>
                </a:cxn>
                <a:cxn ang="0">
                  <a:pos x="1333" y="296"/>
                </a:cxn>
                <a:cxn ang="0">
                  <a:pos x="1291" y="254"/>
                </a:cxn>
                <a:cxn ang="0">
                  <a:pos x="1247" y="215"/>
                </a:cxn>
                <a:cxn ang="0">
                  <a:pos x="1199" y="181"/>
                </a:cxn>
                <a:cxn ang="0">
                  <a:pos x="1151" y="149"/>
                </a:cxn>
                <a:cxn ang="0">
                  <a:pos x="1100" y="121"/>
                </a:cxn>
                <a:cxn ang="0">
                  <a:pos x="1049" y="96"/>
                </a:cxn>
                <a:cxn ang="0">
                  <a:pos x="996" y="75"/>
                </a:cxn>
                <a:cxn ang="0">
                  <a:pos x="942" y="56"/>
                </a:cxn>
                <a:cxn ang="0">
                  <a:pos x="888" y="41"/>
                </a:cxn>
                <a:cxn ang="0">
                  <a:pos x="832" y="27"/>
                </a:cxn>
                <a:cxn ang="0">
                  <a:pos x="776" y="17"/>
                </a:cxn>
                <a:cxn ang="0">
                  <a:pos x="721" y="10"/>
                </a:cxn>
                <a:cxn ang="0">
                  <a:pos x="665" y="5"/>
                </a:cxn>
                <a:cxn ang="0">
                  <a:pos x="611" y="2"/>
                </a:cxn>
                <a:cxn ang="0">
                  <a:pos x="557" y="0"/>
                </a:cxn>
                <a:cxn ang="0">
                  <a:pos x="504" y="3"/>
                </a:cxn>
                <a:cxn ang="0">
                  <a:pos x="452" y="6"/>
                </a:cxn>
                <a:cxn ang="0">
                  <a:pos x="402" y="12"/>
                </a:cxn>
                <a:cxn ang="0">
                  <a:pos x="354" y="19"/>
                </a:cxn>
                <a:cxn ang="0">
                  <a:pos x="307" y="27"/>
                </a:cxn>
                <a:cxn ang="0">
                  <a:pos x="263" y="38"/>
                </a:cxn>
                <a:cxn ang="0">
                  <a:pos x="222" y="50"/>
                </a:cxn>
                <a:cxn ang="0">
                  <a:pos x="183" y="62"/>
                </a:cxn>
                <a:cxn ang="0">
                  <a:pos x="147" y="77"/>
                </a:cxn>
                <a:cxn ang="0">
                  <a:pos x="114" y="92"/>
                </a:cxn>
                <a:cxn ang="0">
                  <a:pos x="85" y="109"/>
                </a:cxn>
                <a:cxn ang="0">
                  <a:pos x="59" y="125"/>
                </a:cxn>
                <a:cxn ang="0">
                  <a:pos x="38" y="144"/>
                </a:cxn>
                <a:cxn ang="0">
                  <a:pos x="20" y="162"/>
                </a:cxn>
                <a:cxn ang="0">
                  <a:pos x="8" y="181"/>
                </a:cxn>
                <a:cxn ang="0">
                  <a:pos x="0" y="200"/>
                </a:cxn>
              </a:cxnLst>
              <a:rect l="0" t="0" r="r" b="b"/>
              <a:pathLst>
                <a:path w="1372" h="341">
                  <a:moveTo>
                    <a:pt x="0" y="200"/>
                  </a:moveTo>
                  <a:lnTo>
                    <a:pt x="79" y="184"/>
                  </a:lnTo>
                  <a:lnTo>
                    <a:pt x="159" y="169"/>
                  </a:lnTo>
                  <a:lnTo>
                    <a:pt x="198" y="163"/>
                  </a:lnTo>
                  <a:lnTo>
                    <a:pt x="238" y="157"/>
                  </a:lnTo>
                  <a:lnTo>
                    <a:pt x="279" y="152"/>
                  </a:lnTo>
                  <a:lnTo>
                    <a:pt x="319" y="147"/>
                  </a:lnTo>
                  <a:lnTo>
                    <a:pt x="360" y="144"/>
                  </a:lnTo>
                  <a:lnTo>
                    <a:pt x="400" y="140"/>
                  </a:lnTo>
                  <a:lnTo>
                    <a:pt x="441" y="137"/>
                  </a:lnTo>
                  <a:lnTo>
                    <a:pt x="482" y="135"/>
                  </a:lnTo>
                  <a:lnTo>
                    <a:pt x="523" y="135"/>
                  </a:lnTo>
                  <a:lnTo>
                    <a:pt x="565" y="135"/>
                  </a:lnTo>
                  <a:lnTo>
                    <a:pt x="606" y="136"/>
                  </a:lnTo>
                  <a:lnTo>
                    <a:pt x="648" y="139"/>
                  </a:lnTo>
                  <a:lnTo>
                    <a:pt x="690" y="142"/>
                  </a:lnTo>
                  <a:lnTo>
                    <a:pt x="733" y="146"/>
                  </a:lnTo>
                  <a:lnTo>
                    <a:pt x="775" y="151"/>
                  </a:lnTo>
                  <a:lnTo>
                    <a:pt x="819" y="158"/>
                  </a:lnTo>
                  <a:lnTo>
                    <a:pt x="863" y="165"/>
                  </a:lnTo>
                  <a:lnTo>
                    <a:pt x="907" y="175"/>
                  </a:lnTo>
                  <a:lnTo>
                    <a:pt x="951" y="185"/>
                  </a:lnTo>
                  <a:lnTo>
                    <a:pt x="996" y="196"/>
                  </a:lnTo>
                  <a:lnTo>
                    <a:pt x="1041" y="210"/>
                  </a:lnTo>
                  <a:lnTo>
                    <a:pt x="1087" y="223"/>
                  </a:lnTo>
                  <a:lnTo>
                    <a:pt x="1133" y="239"/>
                  </a:lnTo>
                  <a:lnTo>
                    <a:pt x="1180" y="257"/>
                  </a:lnTo>
                  <a:lnTo>
                    <a:pt x="1227" y="275"/>
                  </a:lnTo>
                  <a:lnTo>
                    <a:pt x="1275" y="296"/>
                  </a:lnTo>
                  <a:lnTo>
                    <a:pt x="1324" y="318"/>
                  </a:lnTo>
                  <a:lnTo>
                    <a:pt x="1372" y="341"/>
                  </a:lnTo>
                  <a:lnTo>
                    <a:pt x="1333" y="296"/>
                  </a:lnTo>
                  <a:lnTo>
                    <a:pt x="1291" y="254"/>
                  </a:lnTo>
                  <a:lnTo>
                    <a:pt x="1247" y="215"/>
                  </a:lnTo>
                  <a:lnTo>
                    <a:pt x="1199" y="181"/>
                  </a:lnTo>
                  <a:lnTo>
                    <a:pt x="1151" y="149"/>
                  </a:lnTo>
                  <a:lnTo>
                    <a:pt x="1100" y="121"/>
                  </a:lnTo>
                  <a:lnTo>
                    <a:pt x="1049" y="96"/>
                  </a:lnTo>
                  <a:lnTo>
                    <a:pt x="996" y="75"/>
                  </a:lnTo>
                  <a:lnTo>
                    <a:pt x="942" y="56"/>
                  </a:lnTo>
                  <a:lnTo>
                    <a:pt x="888" y="41"/>
                  </a:lnTo>
                  <a:lnTo>
                    <a:pt x="832" y="27"/>
                  </a:lnTo>
                  <a:lnTo>
                    <a:pt x="776" y="17"/>
                  </a:lnTo>
                  <a:lnTo>
                    <a:pt x="721" y="10"/>
                  </a:lnTo>
                  <a:lnTo>
                    <a:pt x="665" y="5"/>
                  </a:lnTo>
                  <a:lnTo>
                    <a:pt x="611" y="2"/>
                  </a:lnTo>
                  <a:lnTo>
                    <a:pt x="557" y="0"/>
                  </a:lnTo>
                  <a:lnTo>
                    <a:pt x="504" y="3"/>
                  </a:lnTo>
                  <a:lnTo>
                    <a:pt x="452" y="6"/>
                  </a:lnTo>
                  <a:lnTo>
                    <a:pt x="402" y="12"/>
                  </a:lnTo>
                  <a:lnTo>
                    <a:pt x="354" y="19"/>
                  </a:lnTo>
                  <a:lnTo>
                    <a:pt x="307" y="27"/>
                  </a:lnTo>
                  <a:lnTo>
                    <a:pt x="263" y="38"/>
                  </a:lnTo>
                  <a:lnTo>
                    <a:pt x="222" y="50"/>
                  </a:lnTo>
                  <a:lnTo>
                    <a:pt x="183" y="62"/>
                  </a:lnTo>
                  <a:lnTo>
                    <a:pt x="147" y="77"/>
                  </a:lnTo>
                  <a:lnTo>
                    <a:pt x="114" y="92"/>
                  </a:lnTo>
                  <a:lnTo>
                    <a:pt x="85" y="109"/>
                  </a:lnTo>
                  <a:lnTo>
                    <a:pt x="59" y="125"/>
                  </a:lnTo>
                  <a:lnTo>
                    <a:pt x="38" y="144"/>
                  </a:lnTo>
                  <a:lnTo>
                    <a:pt x="20" y="162"/>
                  </a:lnTo>
                  <a:lnTo>
                    <a:pt x="8" y="181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6" name="Freeform 148"/>
            <p:cNvSpPr>
              <a:spLocks/>
            </p:cNvSpPr>
            <p:nvPr/>
          </p:nvSpPr>
          <p:spPr bwMode="auto">
            <a:xfrm>
              <a:off x="2973" y="1889"/>
              <a:ext cx="47" cy="47"/>
            </a:xfrm>
            <a:custGeom>
              <a:avLst/>
              <a:gdLst/>
              <a:ahLst/>
              <a:cxnLst>
                <a:cxn ang="0">
                  <a:pos x="1" y="208"/>
                </a:cxn>
                <a:cxn ang="0">
                  <a:pos x="8" y="244"/>
                </a:cxn>
                <a:cxn ang="0">
                  <a:pos x="23" y="278"/>
                </a:cxn>
                <a:cxn ang="0">
                  <a:pos x="43" y="308"/>
                </a:cxn>
                <a:cxn ang="0">
                  <a:pos x="69" y="334"/>
                </a:cxn>
                <a:cxn ang="0">
                  <a:pos x="99" y="355"/>
                </a:cxn>
                <a:cxn ang="0">
                  <a:pos x="133" y="369"/>
                </a:cxn>
                <a:cxn ang="0">
                  <a:pos x="170" y="376"/>
                </a:cxn>
                <a:cxn ang="0">
                  <a:pos x="208" y="376"/>
                </a:cxn>
                <a:cxn ang="0">
                  <a:pos x="245" y="369"/>
                </a:cxn>
                <a:cxn ang="0">
                  <a:pos x="278" y="355"/>
                </a:cxn>
                <a:cxn ang="0">
                  <a:pos x="309" y="334"/>
                </a:cxn>
                <a:cxn ang="0">
                  <a:pos x="333" y="308"/>
                </a:cxn>
                <a:cxn ang="0">
                  <a:pos x="354" y="278"/>
                </a:cxn>
                <a:cxn ang="0">
                  <a:pos x="368" y="244"/>
                </a:cxn>
                <a:cxn ang="0">
                  <a:pos x="376" y="208"/>
                </a:cxn>
                <a:cxn ang="0">
                  <a:pos x="376" y="169"/>
                </a:cxn>
                <a:cxn ang="0">
                  <a:pos x="368" y="132"/>
                </a:cxn>
                <a:cxn ang="0">
                  <a:pos x="354" y="99"/>
                </a:cxn>
                <a:cxn ang="0">
                  <a:pos x="333" y="68"/>
                </a:cxn>
                <a:cxn ang="0">
                  <a:pos x="309" y="44"/>
                </a:cxn>
                <a:cxn ang="0">
                  <a:pos x="278" y="23"/>
                </a:cxn>
                <a:cxn ang="0">
                  <a:pos x="245" y="9"/>
                </a:cxn>
                <a:cxn ang="0">
                  <a:pos x="208" y="1"/>
                </a:cxn>
                <a:cxn ang="0">
                  <a:pos x="170" y="1"/>
                </a:cxn>
                <a:cxn ang="0">
                  <a:pos x="133" y="9"/>
                </a:cxn>
                <a:cxn ang="0">
                  <a:pos x="99" y="23"/>
                </a:cxn>
                <a:cxn ang="0">
                  <a:pos x="69" y="44"/>
                </a:cxn>
                <a:cxn ang="0">
                  <a:pos x="43" y="68"/>
                </a:cxn>
                <a:cxn ang="0">
                  <a:pos x="23" y="99"/>
                </a:cxn>
                <a:cxn ang="0">
                  <a:pos x="8" y="132"/>
                </a:cxn>
                <a:cxn ang="0">
                  <a:pos x="1" y="169"/>
                </a:cxn>
              </a:cxnLst>
              <a:rect l="0" t="0" r="r" b="b"/>
              <a:pathLst>
                <a:path w="377" h="377">
                  <a:moveTo>
                    <a:pt x="0" y="189"/>
                  </a:moveTo>
                  <a:lnTo>
                    <a:pt x="1" y="208"/>
                  </a:lnTo>
                  <a:lnTo>
                    <a:pt x="4" y="227"/>
                  </a:lnTo>
                  <a:lnTo>
                    <a:pt x="8" y="244"/>
                  </a:lnTo>
                  <a:lnTo>
                    <a:pt x="14" y="262"/>
                  </a:lnTo>
                  <a:lnTo>
                    <a:pt x="23" y="278"/>
                  </a:lnTo>
                  <a:lnTo>
                    <a:pt x="32" y="294"/>
                  </a:lnTo>
                  <a:lnTo>
                    <a:pt x="43" y="308"/>
                  </a:lnTo>
                  <a:lnTo>
                    <a:pt x="56" y="322"/>
                  </a:lnTo>
                  <a:lnTo>
                    <a:pt x="69" y="334"/>
                  </a:lnTo>
                  <a:lnTo>
                    <a:pt x="83" y="345"/>
                  </a:lnTo>
                  <a:lnTo>
                    <a:pt x="99" y="355"/>
                  </a:lnTo>
                  <a:lnTo>
                    <a:pt x="115" y="363"/>
                  </a:lnTo>
                  <a:lnTo>
                    <a:pt x="133" y="369"/>
                  </a:lnTo>
                  <a:lnTo>
                    <a:pt x="150" y="373"/>
                  </a:lnTo>
                  <a:lnTo>
                    <a:pt x="170" y="376"/>
                  </a:lnTo>
                  <a:lnTo>
                    <a:pt x="188" y="377"/>
                  </a:lnTo>
                  <a:lnTo>
                    <a:pt x="208" y="376"/>
                  </a:lnTo>
                  <a:lnTo>
                    <a:pt x="226" y="373"/>
                  </a:lnTo>
                  <a:lnTo>
                    <a:pt x="245" y="369"/>
                  </a:lnTo>
                  <a:lnTo>
                    <a:pt x="261" y="363"/>
                  </a:lnTo>
                  <a:lnTo>
                    <a:pt x="278" y="355"/>
                  </a:lnTo>
                  <a:lnTo>
                    <a:pt x="294" y="345"/>
                  </a:lnTo>
                  <a:lnTo>
                    <a:pt x="309" y="334"/>
                  </a:lnTo>
                  <a:lnTo>
                    <a:pt x="322" y="322"/>
                  </a:lnTo>
                  <a:lnTo>
                    <a:pt x="333" y="308"/>
                  </a:lnTo>
                  <a:lnTo>
                    <a:pt x="345" y="294"/>
                  </a:lnTo>
                  <a:lnTo>
                    <a:pt x="354" y="278"/>
                  </a:lnTo>
                  <a:lnTo>
                    <a:pt x="362" y="262"/>
                  </a:lnTo>
                  <a:lnTo>
                    <a:pt x="368" y="244"/>
                  </a:lnTo>
                  <a:lnTo>
                    <a:pt x="374" y="227"/>
                  </a:lnTo>
                  <a:lnTo>
                    <a:pt x="376" y="208"/>
                  </a:lnTo>
                  <a:lnTo>
                    <a:pt x="377" y="189"/>
                  </a:lnTo>
                  <a:lnTo>
                    <a:pt x="376" y="169"/>
                  </a:lnTo>
                  <a:lnTo>
                    <a:pt x="374" y="151"/>
                  </a:lnTo>
                  <a:lnTo>
                    <a:pt x="368" y="132"/>
                  </a:lnTo>
                  <a:lnTo>
                    <a:pt x="362" y="116"/>
                  </a:lnTo>
                  <a:lnTo>
                    <a:pt x="354" y="99"/>
                  </a:lnTo>
                  <a:lnTo>
                    <a:pt x="345" y="84"/>
                  </a:lnTo>
                  <a:lnTo>
                    <a:pt x="333" y="68"/>
                  </a:lnTo>
                  <a:lnTo>
                    <a:pt x="322" y="55"/>
                  </a:lnTo>
                  <a:lnTo>
                    <a:pt x="309" y="44"/>
                  </a:lnTo>
                  <a:lnTo>
                    <a:pt x="294" y="32"/>
                  </a:lnTo>
                  <a:lnTo>
                    <a:pt x="278" y="23"/>
                  </a:lnTo>
                  <a:lnTo>
                    <a:pt x="261" y="15"/>
                  </a:lnTo>
                  <a:lnTo>
                    <a:pt x="245" y="9"/>
                  </a:lnTo>
                  <a:lnTo>
                    <a:pt x="226" y="3"/>
                  </a:lnTo>
                  <a:lnTo>
                    <a:pt x="208" y="1"/>
                  </a:lnTo>
                  <a:lnTo>
                    <a:pt x="188" y="0"/>
                  </a:lnTo>
                  <a:lnTo>
                    <a:pt x="170" y="1"/>
                  </a:lnTo>
                  <a:lnTo>
                    <a:pt x="150" y="3"/>
                  </a:lnTo>
                  <a:lnTo>
                    <a:pt x="133" y="9"/>
                  </a:lnTo>
                  <a:lnTo>
                    <a:pt x="115" y="15"/>
                  </a:lnTo>
                  <a:lnTo>
                    <a:pt x="99" y="23"/>
                  </a:lnTo>
                  <a:lnTo>
                    <a:pt x="83" y="32"/>
                  </a:lnTo>
                  <a:lnTo>
                    <a:pt x="69" y="44"/>
                  </a:lnTo>
                  <a:lnTo>
                    <a:pt x="56" y="55"/>
                  </a:lnTo>
                  <a:lnTo>
                    <a:pt x="43" y="68"/>
                  </a:lnTo>
                  <a:lnTo>
                    <a:pt x="32" y="84"/>
                  </a:lnTo>
                  <a:lnTo>
                    <a:pt x="23" y="99"/>
                  </a:lnTo>
                  <a:lnTo>
                    <a:pt x="14" y="116"/>
                  </a:lnTo>
                  <a:lnTo>
                    <a:pt x="8" y="132"/>
                  </a:lnTo>
                  <a:lnTo>
                    <a:pt x="4" y="151"/>
                  </a:lnTo>
                  <a:lnTo>
                    <a:pt x="1" y="169"/>
                  </a:lnTo>
                  <a:lnTo>
                    <a:pt x="0" y="189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7" name="Freeform 149"/>
            <p:cNvSpPr>
              <a:spLocks/>
            </p:cNvSpPr>
            <p:nvPr/>
          </p:nvSpPr>
          <p:spPr bwMode="auto">
            <a:xfrm>
              <a:off x="2976" y="1887"/>
              <a:ext cx="28" cy="48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214" y="2"/>
                </a:cxn>
                <a:cxn ang="0">
                  <a:pos x="206" y="7"/>
                </a:cxn>
                <a:cxn ang="0">
                  <a:pos x="175" y="18"/>
                </a:cxn>
                <a:cxn ang="0">
                  <a:pos x="147" y="34"/>
                </a:cxn>
                <a:cxn ang="0">
                  <a:pos x="122" y="56"/>
                </a:cxn>
                <a:cxn ang="0">
                  <a:pos x="102" y="79"/>
                </a:cxn>
                <a:cxn ang="0">
                  <a:pos x="85" y="107"/>
                </a:cxn>
                <a:cxn ang="0">
                  <a:pos x="74" y="138"/>
                </a:cxn>
                <a:cxn ang="0">
                  <a:pos x="68" y="171"/>
                </a:cxn>
                <a:cxn ang="0">
                  <a:pos x="68" y="206"/>
                </a:cxn>
                <a:cxn ang="0">
                  <a:pos x="74" y="239"/>
                </a:cxn>
                <a:cxn ang="0">
                  <a:pos x="85" y="269"/>
                </a:cxn>
                <a:cxn ang="0">
                  <a:pos x="102" y="297"/>
                </a:cxn>
                <a:cxn ang="0">
                  <a:pos x="122" y="321"/>
                </a:cxn>
                <a:cxn ang="0">
                  <a:pos x="147" y="342"/>
                </a:cxn>
                <a:cxn ang="0">
                  <a:pos x="175" y="358"/>
                </a:cxn>
                <a:cxn ang="0">
                  <a:pos x="206" y="370"/>
                </a:cxn>
                <a:cxn ang="0">
                  <a:pos x="214" y="375"/>
                </a:cxn>
                <a:cxn ang="0">
                  <a:pos x="197" y="377"/>
                </a:cxn>
                <a:cxn ang="0">
                  <a:pos x="170" y="376"/>
                </a:cxn>
                <a:cxn ang="0">
                  <a:pos x="133" y="369"/>
                </a:cxn>
                <a:cxn ang="0">
                  <a:pos x="99" y="354"/>
                </a:cxn>
                <a:cxn ang="0">
                  <a:pos x="69" y="334"/>
                </a:cxn>
                <a:cxn ang="0">
                  <a:pos x="43" y="308"/>
                </a:cxn>
                <a:cxn ang="0">
                  <a:pos x="22" y="278"/>
                </a:cxn>
                <a:cxn ang="0">
                  <a:pos x="8" y="244"/>
                </a:cxn>
                <a:cxn ang="0">
                  <a:pos x="1" y="208"/>
                </a:cxn>
                <a:cxn ang="0">
                  <a:pos x="1" y="169"/>
                </a:cxn>
                <a:cxn ang="0">
                  <a:pos x="8" y="132"/>
                </a:cxn>
                <a:cxn ang="0">
                  <a:pos x="22" y="99"/>
                </a:cxn>
                <a:cxn ang="0">
                  <a:pos x="43" y="68"/>
                </a:cxn>
                <a:cxn ang="0">
                  <a:pos x="69" y="43"/>
                </a:cxn>
                <a:cxn ang="0">
                  <a:pos x="99" y="23"/>
                </a:cxn>
                <a:cxn ang="0">
                  <a:pos x="133" y="8"/>
                </a:cxn>
                <a:cxn ang="0">
                  <a:pos x="170" y="1"/>
                </a:cxn>
              </a:cxnLst>
              <a:rect l="0" t="0" r="r" b="b"/>
              <a:pathLst>
                <a:path w="222" h="377">
                  <a:moveTo>
                    <a:pt x="188" y="0"/>
                  </a:moveTo>
                  <a:lnTo>
                    <a:pt x="197" y="0"/>
                  </a:lnTo>
                  <a:lnTo>
                    <a:pt x="206" y="1"/>
                  </a:lnTo>
                  <a:lnTo>
                    <a:pt x="214" y="2"/>
                  </a:lnTo>
                  <a:lnTo>
                    <a:pt x="222" y="3"/>
                  </a:lnTo>
                  <a:lnTo>
                    <a:pt x="206" y="7"/>
                  </a:lnTo>
                  <a:lnTo>
                    <a:pt x="190" y="11"/>
                  </a:lnTo>
                  <a:lnTo>
                    <a:pt x="175" y="18"/>
                  </a:lnTo>
                  <a:lnTo>
                    <a:pt x="160" y="26"/>
                  </a:lnTo>
                  <a:lnTo>
                    <a:pt x="147" y="34"/>
                  </a:lnTo>
                  <a:lnTo>
                    <a:pt x="135" y="44"/>
                  </a:lnTo>
                  <a:lnTo>
                    <a:pt x="122" y="56"/>
                  </a:lnTo>
                  <a:lnTo>
                    <a:pt x="112" y="67"/>
                  </a:lnTo>
                  <a:lnTo>
                    <a:pt x="102" y="79"/>
                  </a:lnTo>
                  <a:lnTo>
                    <a:pt x="93" y="94"/>
                  </a:lnTo>
                  <a:lnTo>
                    <a:pt x="85" y="107"/>
                  </a:lnTo>
                  <a:lnTo>
                    <a:pt x="79" y="123"/>
                  </a:lnTo>
                  <a:lnTo>
                    <a:pt x="74" y="138"/>
                  </a:lnTo>
                  <a:lnTo>
                    <a:pt x="71" y="154"/>
                  </a:lnTo>
                  <a:lnTo>
                    <a:pt x="68" y="171"/>
                  </a:lnTo>
                  <a:lnTo>
                    <a:pt x="68" y="188"/>
                  </a:lnTo>
                  <a:lnTo>
                    <a:pt x="68" y="206"/>
                  </a:lnTo>
                  <a:lnTo>
                    <a:pt x="71" y="222"/>
                  </a:lnTo>
                  <a:lnTo>
                    <a:pt x="74" y="239"/>
                  </a:lnTo>
                  <a:lnTo>
                    <a:pt x="79" y="254"/>
                  </a:lnTo>
                  <a:lnTo>
                    <a:pt x="85" y="269"/>
                  </a:lnTo>
                  <a:lnTo>
                    <a:pt x="93" y="283"/>
                  </a:lnTo>
                  <a:lnTo>
                    <a:pt x="102" y="297"/>
                  </a:lnTo>
                  <a:lnTo>
                    <a:pt x="112" y="310"/>
                  </a:lnTo>
                  <a:lnTo>
                    <a:pt x="122" y="321"/>
                  </a:lnTo>
                  <a:lnTo>
                    <a:pt x="135" y="333"/>
                  </a:lnTo>
                  <a:lnTo>
                    <a:pt x="147" y="342"/>
                  </a:lnTo>
                  <a:lnTo>
                    <a:pt x="160" y="351"/>
                  </a:lnTo>
                  <a:lnTo>
                    <a:pt x="175" y="358"/>
                  </a:lnTo>
                  <a:lnTo>
                    <a:pt x="190" y="365"/>
                  </a:lnTo>
                  <a:lnTo>
                    <a:pt x="206" y="370"/>
                  </a:lnTo>
                  <a:lnTo>
                    <a:pt x="222" y="374"/>
                  </a:lnTo>
                  <a:lnTo>
                    <a:pt x="214" y="375"/>
                  </a:lnTo>
                  <a:lnTo>
                    <a:pt x="206" y="376"/>
                  </a:lnTo>
                  <a:lnTo>
                    <a:pt x="197" y="377"/>
                  </a:lnTo>
                  <a:lnTo>
                    <a:pt x="188" y="377"/>
                  </a:lnTo>
                  <a:lnTo>
                    <a:pt x="170" y="376"/>
                  </a:lnTo>
                  <a:lnTo>
                    <a:pt x="150" y="373"/>
                  </a:lnTo>
                  <a:lnTo>
                    <a:pt x="133" y="369"/>
                  </a:lnTo>
                  <a:lnTo>
                    <a:pt x="115" y="361"/>
                  </a:lnTo>
                  <a:lnTo>
                    <a:pt x="99" y="354"/>
                  </a:lnTo>
                  <a:lnTo>
                    <a:pt x="83" y="345"/>
                  </a:lnTo>
                  <a:lnTo>
                    <a:pt x="69" y="334"/>
                  </a:lnTo>
                  <a:lnTo>
                    <a:pt x="55" y="321"/>
                  </a:lnTo>
                  <a:lnTo>
                    <a:pt x="43" y="308"/>
                  </a:lnTo>
                  <a:lnTo>
                    <a:pt x="32" y="293"/>
                  </a:lnTo>
                  <a:lnTo>
                    <a:pt x="22" y="278"/>
                  </a:lnTo>
                  <a:lnTo>
                    <a:pt x="15" y="262"/>
                  </a:lnTo>
                  <a:lnTo>
                    <a:pt x="8" y="244"/>
                  </a:lnTo>
                  <a:lnTo>
                    <a:pt x="4" y="227"/>
                  </a:lnTo>
                  <a:lnTo>
                    <a:pt x="1" y="208"/>
                  </a:lnTo>
                  <a:lnTo>
                    <a:pt x="0" y="188"/>
                  </a:lnTo>
                  <a:lnTo>
                    <a:pt x="1" y="169"/>
                  </a:lnTo>
                  <a:lnTo>
                    <a:pt x="4" y="150"/>
                  </a:lnTo>
                  <a:lnTo>
                    <a:pt x="8" y="132"/>
                  </a:lnTo>
                  <a:lnTo>
                    <a:pt x="15" y="115"/>
                  </a:lnTo>
                  <a:lnTo>
                    <a:pt x="22" y="99"/>
                  </a:lnTo>
                  <a:lnTo>
                    <a:pt x="32" y="82"/>
                  </a:lnTo>
                  <a:lnTo>
                    <a:pt x="43" y="68"/>
                  </a:lnTo>
                  <a:lnTo>
                    <a:pt x="55" y="55"/>
                  </a:lnTo>
                  <a:lnTo>
                    <a:pt x="69" y="43"/>
                  </a:lnTo>
                  <a:lnTo>
                    <a:pt x="83" y="32"/>
                  </a:lnTo>
                  <a:lnTo>
                    <a:pt x="99" y="23"/>
                  </a:lnTo>
                  <a:lnTo>
                    <a:pt x="115" y="14"/>
                  </a:lnTo>
                  <a:lnTo>
                    <a:pt x="133" y="8"/>
                  </a:lnTo>
                  <a:lnTo>
                    <a:pt x="150" y="3"/>
                  </a:lnTo>
                  <a:lnTo>
                    <a:pt x="170" y="1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EBC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8" name="Freeform 150"/>
            <p:cNvSpPr>
              <a:spLocks/>
            </p:cNvSpPr>
            <p:nvPr/>
          </p:nvSpPr>
          <p:spPr bwMode="auto">
            <a:xfrm>
              <a:off x="2998" y="1846"/>
              <a:ext cx="117" cy="86"/>
            </a:xfrm>
            <a:custGeom>
              <a:avLst/>
              <a:gdLst/>
              <a:ahLst/>
              <a:cxnLst>
                <a:cxn ang="0">
                  <a:pos x="139" y="682"/>
                </a:cxn>
                <a:cxn ang="0">
                  <a:pos x="119" y="676"/>
                </a:cxn>
                <a:cxn ang="0">
                  <a:pos x="98" y="665"/>
                </a:cxn>
                <a:cxn ang="0">
                  <a:pos x="77" y="646"/>
                </a:cxn>
                <a:cxn ang="0">
                  <a:pos x="56" y="623"/>
                </a:cxn>
                <a:cxn ang="0">
                  <a:pos x="37" y="596"/>
                </a:cxn>
                <a:cxn ang="0">
                  <a:pos x="20" y="563"/>
                </a:cxn>
                <a:cxn ang="0">
                  <a:pos x="9" y="527"/>
                </a:cxn>
                <a:cxn ang="0">
                  <a:pos x="2" y="488"/>
                </a:cxn>
                <a:cxn ang="0">
                  <a:pos x="1" y="445"/>
                </a:cxn>
                <a:cxn ang="0">
                  <a:pos x="7" y="401"/>
                </a:cxn>
                <a:cxn ang="0">
                  <a:pos x="22" y="356"/>
                </a:cxn>
                <a:cxn ang="0">
                  <a:pos x="47" y="308"/>
                </a:cxn>
                <a:cxn ang="0">
                  <a:pos x="82" y="260"/>
                </a:cxn>
                <a:cxn ang="0">
                  <a:pos x="128" y="213"/>
                </a:cxn>
                <a:cxn ang="0">
                  <a:pos x="189" y="164"/>
                </a:cxn>
                <a:cxn ang="0">
                  <a:pos x="281" y="106"/>
                </a:cxn>
                <a:cxn ang="0">
                  <a:pos x="388" y="54"/>
                </a:cxn>
                <a:cxn ang="0">
                  <a:pos x="487" y="20"/>
                </a:cxn>
                <a:cxn ang="0">
                  <a:pos x="577" y="3"/>
                </a:cxn>
                <a:cxn ang="0">
                  <a:pos x="658" y="0"/>
                </a:cxn>
                <a:cxn ang="0">
                  <a:pos x="729" y="10"/>
                </a:cxn>
                <a:cxn ang="0">
                  <a:pos x="790" y="29"/>
                </a:cxn>
                <a:cxn ang="0">
                  <a:pos x="840" y="56"/>
                </a:cxn>
                <a:cxn ang="0">
                  <a:pos x="880" y="88"/>
                </a:cxn>
                <a:cxn ang="0">
                  <a:pos x="908" y="122"/>
                </a:cxn>
                <a:cxn ang="0">
                  <a:pos x="925" y="157"/>
                </a:cxn>
                <a:cxn ang="0">
                  <a:pos x="930" y="190"/>
                </a:cxn>
                <a:cxn ang="0">
                  <a:pos x="922" y="218"/>
                </a:cxn>
                <a:cxn ang="0">
                  <a:pos x="901" y="240"/>
                </a:cxn>
                <a:cxn ang="0">
                  <a:pos x="868" y="254"/>
                </a:cxn>
                <a:cxn ang="0">
                  <a:pos x="821" y="255"/>
                </a:cxn>
                <a:cxn ang="0">
                  <a:pos x="777" y="250"/>
                </a:cxn>
                <a:cxn ang="0">
                  <a:pos x="744" y="257"/>
                </a:cxn>
                <a:cxn ang="0">
                  <a:pos x="706" y="273"/>
                </a:cxn>
                <a:cxn ang="0">
                  <a:pos x="664" y="299"/>
                </a:cxn>
                <a:cxn ang="0">
                  <a:pos x="619" y="332"/>
                </a:cxn>
                <a:cxn ang="0">
                  <a:pos x="571" y="370"/>
                </a:cxn>
                <a:cxn ang="0">
                  <a:pos x="497" y="433"/>
                </a:cxn>
                <a:cxn ang="0">
                  <a:pos x="398" y="522"/>
                </a:cxn>
                <a:cxn ang="0">
                  <a:pos x="305" y="602"/>
                </a:cxn>
                <a:cxn ang="0">
                  <a:pos x="244" y="649"/>
                </a:cxn>
                <a:cxn ang="0">
                  <a:pos x="209" y="671"/>
                </a:cxn>
                <a:cxn ang="0">
                  <a:pos x="180" y="684"/>
                </a:cxn>
                <a:cxn ang="0">
                  <a:pos x="157" y="686"/>
                </a:cxn>
              </a:cxnLst>
              <a:rect l="0" t="0" r="r" b="b"/>
              <a:pathLst>
                <a:path w="930" h="686">
                  <a:moveTo>
                    <a:pt x="148" y="683"/>
                  </a:moveTo>
                  <a:lnTo>
                    <a:pt x="139" y="682"/>
                  </a:lnTo>
                  <a:lnTo>
                    <a:pt x="129" y="680"/>
                  </a:lnTo>
                  <a:lnTo>
                    <a:pt x="119" y="676"/>
                  </a:lnTo>
                  <a:lnTo>
                    <a:pt x="109" y="671"/>
                  </a:lnTo>
                  <a:lnTo>
                    <a:pt x="98" y="665"/>
                  </a:lnTo>
                  <a:lnTo>
                    <a:pt x="87" y="656"/>
                  </a:lnTo>
                  <a:lnTo>
                    <a:pt x="77" y="646"/>
                  </a:lnTo>
                  <a:lnTo>
                    <a:pt x="67" y="636"/>
                  </a:lnTo>
                  <a:lnTo>
                    <a:pt x="56" y="623"/>
                  </a:lnTo>
                  <a:lnTo>
                    <a:pt x="46" y="610"/>
                  </a:lnTo>
                  <a:lnTo>
                    <a:pt x="37" y="596"/>
                  </a:lnTo>
                  <a:lnTo>
                    <a:pt x="29" y="579"/>
                  </a:lnTo>
                  <a:lnTo>
                    <a:pt x="20" y="563"/>
                  </a:lnTo>
                  <a:lnTo>
                    <a:pt x="14" y="545"/>
                  </a:lnTo>
                  <a:lnTo>
                    <a:pt x="9" y="527"/>
                  </a:lnTo>
                  <a:lnTo>
                    <a:pt x="4" y="508"/>
                  </a:lnTo>
                  <a:lnTo>
                    <a:pt x="2" y="488"/>
                  </a:lnTo>
                  <a:lnTo>
                    <a:pt x="0" y="467"/>
                  </a:lnTo>
                  <a:lnTo>
                    <a:pt x="1" y="445"/>
                  </a:lnTo>
                  <a:lnTo>
                    <a:pt x="3" y="424"/>
                  </a:lnTo>
                  <a:lnTo>
                    <a:pt x="7" y="401"/>
                  </a:lnTo>
                  <a:lnTo>
                    <a:pt x="13" y="378"/>
                  </a:lnTo>
                  <a:lnTo>
                    <a:pt x="22" y="356"/>
                  </a:lnTo>
                  <a:lnTo>
                    <a:pt x="33" y="332"/>
                  </a:lnTo>
                  <a:lnTo>
                    <a:pt x="47" y="308"/>
                  </a:lnTo>
                  <a:lnTo>
                    <a:pt x="62" y="285"/>
                  </a:lnTo>
                  <a:lnTo>
                    <a:pt x="82" y="260"/>
                  </a:lnTo>
                  <a:lnTo>
                    <a:pt x="104" y="236"/>
                  </a:lnTo>
                  <a:lnTo>
                    <a:pt x="128" y="213"/>
                  </a:lnTo>
                  <a:lnTo>
                    <a:pt x="157" y="188"/>
                  </a:lnTo>
                  <a:lnTo>
                    <a:pt x="189" y="164"/>
                  </a:lnTo>
                  <a:lnTo>
                    <a:pt x="224" y="140"/>
                  </a:lnTo>
                  <a:lnTo>
                    <a:pt x="281" y="106"/>
                  </a:lnTo>
                  <a:lnTo>
                    <a:pt x="335" y="78"/>
                  </a:lnTo>
                  <a:lnTo>
                    <a:pt x="388" y="54"/>
                  </a:lnTo>
                  <a:lnTo>
                    <a:pt x="439" y="34"/>
                  </a:lnTo>
                  <a:lnTo>
                    <a:pt x="487" y="20"/>
                  </a:lnTo>
                  <a:lnTo>
                    <a:pt x="533" y="10"/>
                  </a:lnTo>
                  <a:lnTo>
                    <a:pt x="577" y="3"/>
                  </a:lnTo>
                  <a:lnTo>
                    <a:pt x="619" y="0"/>
                  </a:lnTo>
                  <a:lnTo>
                    <a:pt x="658" y="0"/>
                  </a:lnTo>
                  <a:lnTo>
                    <a:pt x="694" y="3"/>
                  </a:lnTo>
                  <a:lnTo>
                    <a:pt x="729" y="10"/>
                  </a:lnTo>
                  <a:lnTo>
                    <a:pt x="761" y="19"/>
                  </a:lnTo>
                  <a:lnTo>
                    <a:pt x="790" y="29"/>
                  </a:lnTo>
                  <a:lnTo>
                    <a:pt x="816" y="42"/>
                  </a:lnTo>
                  <a:lnTo>
                    <a:pt x="840" y="56"/>
                  </a:lnTo>
                  <a:lnTo>
                    <a:pt x="862" y="71"/>
                  </a:lnTo>
                  <a:lnTo>
                    <a:pt x="880" y="88"/>
                  </a:lnTo>
                  <a:lnTo>
                    <a:pt x="896" y="104"/>
                  </a:lnTo>
                  <a:lnTo>
                    <a:pt x="908" y="122"/>
                  </a:lnTo>
                  <a:lnTo>
                    <a:pt x="918" y="139"/>
                  </a:lnTo>
                  <a:lnTo>
                    <a:pt x="925" y="157"/>
                  </a:lnTo>
                  <a:lnTo>
                    <a:pt x="929" y="173"/>
                  </a:lnTo>
                  <a:lnTo>
                    <a:pt x="930" y="190"/>
                  </a:lnTo>
                  <a:lnTo>
                    <a:pt x="928" y="204"/>
                  </a:lnTo>
                  <a:lnTo>
                    <a:pt x="922" y="218"/>
                  </a:lnTo>
                  <a:lnTo>
                    <a:pt x="913" y="230"/>
                  </a:lnTo>
                  <a:lnTo>
                    <a:pt x="901" y="240"/>
                  </a:lnTo>
                  <a:lnTo>
                    <a:pt x="886" y="248"/>
                  </a:lnTo>
                  <a:lnTo>
                    <a:pt x="868" y="254"/>
                  </a:lnTo>
                  <a:lnTo>
                    <a:pt x="845" y="256"/>
                  </a:lnTo>
                  <a:lnTo>
                    <a:pt x="821" y="255"/>
                  </a:lnTo>
                  <a:lnTo>
                    <a:pt x="791" y="251"/>
                  </a:lnTo>
                  <a:lnTo>
                    <a:pt x="777" y="250"/>
                  </a:lnTo>
                  <a:lnTo>
                    <a:pt x="761" y="252"/>
                  </a:lnTo>
                  <a:lnTo>
                    <a:pt x="744" y="257"/>
                  </a:lnTo>
                  <a:lnTo>
                    <a:pt x="726" y="264"/>
                  </a:lnTo>
                  <a:lnTo>
                    <a:pt x="706" y="273"/>
                  </a:lnTo>
                  <a:lnTo>
                    <a:pt x="686" y="286"/>
                  </a:lnTo>
                  <a:lnTo>
                    <a:pt x="664" y="299"/>
                  </a:lnTo>
                  <a:lnTo>
                    <a:pt x="642" y="314"/>
                  </a:lnTo>
                  <a:lnTo>
                    <a:pt x="619" y="332"/>
                  </a:lnTo>
                  <a:lnTo>
                    <a:pt x="595" y="351"/>
                  </a:lnTo>
                  <a:lnTo>
                    <a:pt x="571" y="370"/>
                  </a:lnTo>
                  <a:lnTo>
                    <a:pt x="546" y="391"/>
                  </a:lnTo>
                  <a:lnTo>
                    <a:pt x="497" y="433"/>
                  </a:lnTo>
                  <a:lnTo>
                    <a:pt x="447" y="477"/>
                  </a:lnTo>
                  <a:lnTo>
                    <a:pt x="398" y="522"/>
                  </a:lnTo>
                  <a:lnTo>
                    <a:pt x="349" y="564"/>
                  </a:lnTo>
                  <a:lnTo>
                    <a:pt x="305" y="602"/>
                  </a:lnTo>
                  <a:lnTo>
                    <a:pt x="263" y="635"/>
                  </a:lnTo>
                  <a:lnTo>
                    <a:pt x="244" y="649"/>
                  </a:lnTo>
                  <a:lnTo>
                    <a:pt x="226" y="662"/>
                  </a:lnTo>
                  <a:lnTo>
                    <a:pt x="209" y="671"/>
                  </a:lnTo>
                  <a:lnTo>
                    <a:pt x="193" y="679"/>
                  </a:lnTo>
                  <a:lnTo>
                    <a:pt x="180" y="684"/>
                  </a:lnTo>
                  <a:lnTo>
                    <a:pt x="167" y="686"/>
                  </a:lnTo>
                  <a:lnTo>
                    <a:pt x="157" y="686"/>
                  </a:lnTo>
                  <a:lnTo>
                    <a:pt x="148" y="683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9" name="Freeform 151"/>
            <p:cNvSpPr>
              <a:spLocks/>
            </p:cNvSpPr>
            <p:nvPr/>
          </p:nvSpPr>
          <p:spPr bwMode="auto">
            <a:xfrm>
              <a:off x="2998" y="1892"/>
              <a:ext cx="41" cy="51"/>
            </a:xfrm>
            <a:custGeom>
              <a:avLst/>
              <a:gdLst/>
              <a:ahLst/>
              <a:cxnLst>
                <a:cxn ang="0">
                  <a:pos x="201" y="412"/>
                </a:cxn>
                <a:cxn ang="0">
                  <a:pos x="176" y="406"/>
                </a:cxn>
                <a:cxn ang="0">
                  <a:pos x="151" y="393"/>
                </a:cxn>
                <a:cxn ang="0">
                  <a:pos x="126" y="375"/>
                </a:cxn>
                <a:cxn ang="0">
                  <a:pos x="101" y="351"/>
                </a:cxn>
                <a:cxn ang="0">
                  <a:pos x="79" y="323"/>
                </a:cxn>
                <a:cxn ang="0">
                  <a:pos x="58" y="292"/>
                </a:cxn>
                <a:cxn ang="0">
                  <a:pos x="40" y="259"/>
                </a:cxn>
                <a:cxn ang="0">
                  <a:pos x="24" y="224"/>
                </a:cxn>
                <a:cxn ang="0">
                  <a:pos x="12" y="189"/>
                </a:cxn>
                <a:cxn ang="0">
                  <a:pos x="4" y="154"/>
                </a:cxn>
                <a:cxn ang="0">
                  <a:pos x="0" y="119"/>
                </a:cxn>
                <a:cxn ang="0">
                  <a:pos x="1" y="87"/>
                </a:cxn>
                <a:cxn ang="0">
                  <a:pos x="8" y="58"/>
                </a:cxn>
                <a:cxn ang="0">
                  <a:pos x="19" y="31"/>
                </a:cxn>
                <a:cxn ang="0">
                  <a:pos x="39" y="9"/>
                </a:cxn>
                <a:cxn ang="0">
                  <a:pos x="177" y="40"/>
                </a:cxn>
                <a:cxn ang="0">
                  <a:pos x="198" y="53"/>
                </a:cxn>
                <a:cxn ang="0">
                  <a:pos x="220" y="72"/>
                </a:cxn>
                <a:cxn ang="0">
                  <a:pos x="240" y="95"/>
                </a:cxn>
                <a:cxn ang="0">
                  <a:pos x="260" y="120"/>
                </a:cxn>
                <a:cxn ang="0">
                  <a:pos x="278" y="149"/>
                </a:cxn>
                <a:cxn ang="0">
                  <a:pos x="294" y="179"/>
                </a:cxn>
                <a:cxn ang="0">
                  <a:pos x="307" y="211"/>
                </a:cxn>
                <a:cxn ang="0">
                  <a:pos x="316" y="243"/>
                </a:cxn>
                <a:cxn ang="0">
                  <a:pos x="323" y="274"/>
                </a:cxn>
                <a:cxn ang="0">
                  <a:pos x="325" y="304"/>
                </a:cxn>
                <a:cxn ang="0">
                  <a:pos x="322" y="333"/>
                </a:cxn>
                <a:cxn ang="0">
                  <a:pos x="312" y="357"/>
                </a:cxn>
                <a:cxn ang="0">
                  <a:pos x="298" y="378"/>
                </a:cxn>
                <a:cxn ang="0">
                  <a:pos x="277" y="395"/>
                </a:cxn>
                <a:cxn ang="0">
                  <a:pos x="249" y="407"/>
                </a:cxn>
                <a:cxn ang="0">
                  <a:pos x="214" y="412"/>
                </a:cxn>
              </a:cxnLst>
              <a:rect l="0" t="0" r="r" b="b"/>
              <a:pathLst>
                <a:path w="325" h="412">
                  <a:moveTo>
                    <a:pt x="214" y="412"/>
                  </a:moveTo>
                  <a:lnTo>
                    <a:pt x="201" y="412"/>
                  </a:lnTo>
                  <a:lnTo>
                    <a:pt x="189" y="410"/>
                  </a:lnTo>
                  <a:lnTo>
                    <a:pt x="176" y="406"/>
                  </a:lnTo>
                  <a:lnTo>
                    <a:pt x="163" y="401"/>
                  </a:lnTo>
                  <a:lnTo>
                    <a:pt x="151" y="393"/>
                  </a:lnTo>
                  <a:lnTo>
                    <a:pt x="139" y="385"/>
                  </a:lnTo>
                  <a:lnTo>
                    <a:pt x="126" y="375"/>
                  </a:lnTo>
                  <a:lnTo>
                    <a:pt x="114" y="364"/>
                  </a:lnTo>
                  <a:lnTo>
                    <a:pt x="101" y="351"/>
                  </a:lnTo>
                  <a:lnTo>
                    <a:pt x="90" y="338"/>
                  </a:lnTo>
                  <a:lnTo>
                    <a:pt x="79" y="323"/>
                  </a:lnTo>
                  <a:lnTo>
                    <a:pt x="69" y="309"/>
                  </a:lnTo>
                  <a:lnTo>
                    <a:pt x="58" y="292"/>
                  </a:lnTo>
                  <a:lnTo>
                    <a:pt x="49" y="277"/>
                  </a:lnTo>
                  <a:lnTo>
                    <a:pt x="40" y="259"/>
                  </a:lnTo>
                  <a:lnTo>
                    <a:pt x="32" y="242"/>
                  </a:lnTo>
                  <a:lnTo>
                    <a:pt x="24" y="224"/>
                  </a:lnTo>
                  <a:lnTo>
                    <a:pt x="18" y="207"/>
                  </a:lnTo>
                  <a:lnTo>
                    <a:pt x="12" y="189"/>
                  </a:lnTo>
                  <a:lnTo>
                    <a:pt x="8" y="172"/>
                  </a:lnTo>
                  <a:lnTo>
                    <a:pt x="4" y="154"/>
                  </a:lnTo>
                  <a:lnTo>
                    <a:pt x="2" y="137"/>
                  </a:lnTo>
                  <a:lnTo>
                    <a:pt x="0" y="119"/>
                  </a:lnTo>
                  <a:lnTo>
                    <a:pt x="0" y="103"/>
                  </a:lnTo>
                  <a:lnTo>
                    <a:pt x="1" y="87"/>
                  </a:lnTo>
                  <a:lnTo>
                    <a:pt x="4" y="72"/>
                  </a:lnTo>
                  <a:lnTo>
                    <a:pt x="8" y="58"/>
                  </a:lnTo>
                  <a:lnTo>
                    <a:pt x="13" y="43"/>
                  </a:lnTo>
                  <a:lnTo>
                    <a:pt x="19" y="31"/>
                  </a:lnTo>
                  <a:lnTo>
                    <a:pt x="28" y="20"/>
                  </a:lnTo>
                  <a:lnTo>
                    <a:pt x="39" y="9"/>
                  </a:lnTo>
                  <a:lnTo>
                    <a:pt x="50" y="0"/>
                  </a:lnTo>
                  <a:lnTo>
                    <a:pt x="177" y="40"/>
                  </a:lnTo>
                  <a:lnTo>
                    <a:pt x="187" y="46"/>
                  </a:lnTo>
                  <a:lnTo>
                    <a:pt x="198" y="53"/>
                  </a:lnTo>
                  <a:lnTo>
                    <a:pt x="208" y="62"/>
                  </a:lnTo>
                  <a:lnTo>
                    <a:pt x="220" y="72"/>
                  </a:lnTo>
                  <a:lnTo>
                    <a:pt x="230" y="82"/>
                  </a:lnTo>
                  <a:lnTo>
                    <a:pt x="240" y="95"/>
                  </a:lnTo>
                  <a:lnTo>
                    <a:pt x="251" y="107"/>
                  </a:lnTo>
                  <a:lnTo>
                    <a:pt x="260" y="120"/>
                  </a:lnTo>
                  <a:lnTo>
                    <a:pt x="269" y="134"/>
                  </a:lnTo>
                  <a:lnTo>
                    <a:pt x="278" y="149"/>
                  </a:lnTo>
                  <a:lnTo>
                    <a:pt x="287" y="164"/>
                  </a:lnTo>
                  <a:lnTo>
                    <a:pt x="294" y="179"/>
                  </a:lnTo>
                  <a:lnTo>
                    <a:pt x="301" y="196"/>
                  </a:lnTo>
                  <a:lnTo>
                    <a:pt x="307" y="211"/>
                  </a:lnTo>
                  <a:lnTo>
                    <a:pt x="312" y="227"/>
                  </a:lnTo>
                  <a:lnTo>
                    <a:pt x="316" y="243"/>
                  </a:lnTo>
                  <a:lnTo>
                    <a:pt x="321" y="258"/>
                  </a:lnTo>
                  <a:lnTo>
                    <a:pt x="323" y="274"/>
                  </a:lnTo>
                  <a:lnTo>
                    <a:pt x="324" y="289"/>
                  </a:lnTo>
                  <a:lnTo>
                    <a:pt x="325" y="304"/>
                  </a:lnTo>
                  <a:lnTo>
                    <a:pt x="324" y="318"/>
                  </a:lnTo>
                  <a:lnTo>
                    <a:pt x="322" y="333"/>
                  </a:lnTo>
                  <a:lnTo>
                    <a:pt x="318" y="345"/>
                  </a:lnTo>
                  <a:lnTo>
                    <a:pt x="312" y="357"/>
                  </a:lnTo>
                  <a:lnTo>
                    <a:pt x="306" y="369"/>
                  </a:lnTo>
                  <a:lnTo>
                    <a:pt x="298" y="378"/>
                  </a:lnTo>
                  <a:lnTo>
                    <a:pt x="289" y="387"/>
                  </a:lnTo>
                  <a:lnTo>
                    <a:pt x="277" y="395"/>
                  </a:lnTo>
                  <a:lnTo>
                    <a:pt x="264" y="402"/>
                  </a:lnTo>
                  <a:lnTo>
                    <a:pt x="249" y="407"/>
                  </a:lnTo>
                  <a:lnTo>
                    <a:pt x="232" y="410"/>
                  </a:lnTo>
                  <a:lnTo>
                    <a:pt x="214" y="412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0" name="Freeform 152"/>
            <p:cNvSpPr>
              <a:spLocks/>
            </p:cNvSpPr>
            <p:nvPr/>
          </p:nvSpPr>
          <p:spPr bwMode="auto">
            <a:xfrm>
              <a:off x="2998" y="1895"/>
              <a:ext cx="41" cy="49"/>
            </a:xfrm>
            <a:custGeom>
              <a:avLst/>
              <a:gdLst/>
              <a:ahLst/>
              <a:cxnLst>
                <a:cxn ang="0">
                  <a:pos x="325" y="328"/>
                </a:cxn>
                <a:cxn ang="0">
                  <a:pos x="313" y="346"/>
                </a:cxn>
                <a:cxn ang="0">
                  <a:pos x="292" y="369"/>
                </a:cxn>
                <a:cxn ang="0">
                  <a:pos x="267" y="384"/>
                </a:cxn>
                <a:cxn ang="0">
                  <a:pos x="242" y="391"/>
                </a:cxn>
                <a:cxn ang="0">
                  <a:pos x="216" y="390"/>
                </a:cxn>
                <a:cxn ang="0">
                  <a:pos x="189" y="384"/>
                </a:cxn>
                <a:cxn ang="0">
                  <a:pos x="162" y="371"/>
                </a:cxn>
                <a:cxn ang="0">
                  <a:pos x="136" y="355"/>
                </a:cxn>
                <a:cxn ang="0">
                  <a:pos x="111" y="334"/>
                </a:cxn>
                <a:cxn ang="0">
                  <a:pos x="87" y="311"/>
                </a:cxn>
                <a:cxn ang="0">
                  <a:pos x="64" y="285"/>
                </a:cxn>
                <a:cxn ang="0">
                  <a:pos x="45" y="257"/>
                </a:cxn>
                <a:cxn ang="0">
                  <a:pos x="28" y="229"/>
                </a:cxn>
                <a:cxn ang="0">
                  <a:pos x="15" y="200"/>
                </a:cxn>
                <a:cxn ang="0">
                  <a:pos x="6" y="174"/>
                </a:cxn>
                <a:cxn ang="0">
                  <a:pos x="1" y="148"/>
                </a:cxn>
                <a:cxn ang="0">
                  <a:pos x="17" y="8"/>
                </a:cxn>
                <a:cxn ang="0">
                  <a:pos x="33" y="0"/>
                </a:cxn>
                <a:cxn ang="0">
                  <a:pos x="19" y="114"/>
                </a:cxn>
                <a:cxn ang="0">
                  <a:pos x="24" y="139"/>
                </a:cxn>
                <a:cxn ang="0">
                  <a:pos x="33" y="165"/>
                </a:cxn>
                <a:cxn ang="0">
                  <a:pos x="45" y="192"/>
                </a:cxn>
                <a:cxn ang="0">
                  <a:pos x="60" y="220"/>
                </a:cxn>
                <a:cxn ang="0">
                  <a:pos x="78" y="248"/>
                </a:cxn>
                <a:cxn ang="0">
                  <a:pos x="98" y="274"/>
                </a:cxn>
                <a:cxn ang="0">
                  <a:pos x="121" y="297"/>
                </a:cxn>
                <a:cxn ang="0">
                  <a:pos x="145" y="319"/>
                </a:cxn>
                <a:cxn ang="0">
                  <a:pos x="169" y="336"/>
                </a:cxn>
                <a:cxn ang="0">
                  <a:pos x="195" y="351"/>
                </a:cxn>
                <a:cxn ang="0">
                  <a:pos x="220" y="360"/>
                </a:cxn>
                <a:cxn ang="0">
                  <a:pos x="245" y="364"/>
                </a:cxn>
                <a:cxn ang="0">
                  <a:pos x="270" y="362"/>
                </a:cxn>
                <a:cxn ang="0">
                  <a:pos x="294" y="353"/>
                </a:cxn>
                <a:cxn ang="0">
                  <a:pos x="315" y="336"/>
                </a:cxn>
              </a:cxnLst>
              <a:rect l="0" t="0" r="r" b="b"/>
              <a:pathLst>
                <a:path w="326" h="391">
                  <a:moveTo>
                    <a:pt x="326" y="325"/>
                  </a:moveTo>
                  <a:lnTo>
                    <a:pt x="325" y="328"/>
                  </a:lnTo>
                  <a:lnTo>
                    <a:pt x="324" y="330"/>
                  </a:lnTo>
                  <a:lnTo>
                    <a:pt x="313" y="346"/>
                  </a:lnTo>
                  <a:lnTo>
                    <a:pt x="303" y="358"/>
                  </a:lnTo>
                  <a:lnTo>
                    <a:pt x="292" y="369"/>
                  </a:lnTo>
                  <a:lnTo>
                    <a:pt x="279" y="378"/>
                  </a:lnTo>
                  <a:lnTo>
                    <a:pt x="267" y="384"/>
                  </a:lnTo>
                  <a:lnTo>
                    <a:pt x="255" y="388"/>
                  </a:lnTo>
                  <a:lnTo>
                    <a:pt x="242" y="391"/>
                  </a:lnTo>
                  <a:lnTo>
                    <a:pt x="229" y="391"/>
                  </a:lnTo>
                  <a:lnTo>
                    <a:pt x="216" y="390"/>
                  </a:lnTo>
                  <a:lnTo>
                    <a:pt x="202" y="388"/>
                  </a:lnTo>
                  <a:lnTo>
                    <a:pt x="189" y="384"/>
                  </a:lnTo>
                  <a:lnTo>
                    <a:pt x="176" y="379"/>
                  </a:lnTo>
                  <a:lnTo>
                    <a:pt x="162" y="371"/>
                  </a:lnTo>
                  <a:lnTo>
                    <a:pt x="150" y="364"/>
                  </a:lnTo>
                  <a:lnTo>
                    <a:pt x="136" y="355"/>
                  </a:lnTo>
                  <a:lnTo>
                    <a:pt x="123" y="346"/>
                  </a:lnTo>
                  <a:lnTo>
                    <a:pt x="111" y="334"/>
                  </a:lnTo>
                  <a:lnTo>
                    <a:pt x="98" y="323"/>
                  </a:lnTo>
                  <a:lnTo>
                    <a:pt x="87" y="311"/>
                  </a:lnTo>
                  <a:lnTo>
                    <a:pt x="76" y="298"/>
                  </a:lnTo>
                  <a:lnTo>
                    <a:pt x="64" y="285"/>
                  </a:lnTo>
                  <a:lnTo>
                    <a:pt x="55" y="272"/>
                  </a:lnTo>
                  <a:lnTo>
                    <a:pt x="45" y="257"/>
                  </a:lnTo>
                  <a:lnTo>
                    <a:pt x="37" y="243"/>
                  </a:lnTo>
                  <a:lnTo>
                    <a:pt x="28" y="229"/>
                  </a:lnTo>
                  <a:lnTo>
                    <a:pt x="21" y="215"/>
                  </a:lnTo>
                  <a:lnTo>
                    <a:pt x="15" y="200"/>
                  </a:lnTo>
                  <a:lnTo>
                    <a:pt x="10" y="187"/>
                  </a:lnTo>
                  <a:lnTo>
                    <a:pt x="6" y="174"/>
                  </a:lnTo>
                  <a:lnTo>
                    <a:pt x="3" y="160"/>
                  </a:lnTo>
                  <a:lnTo>
                    <a:pt x="1" y="148"/>
                  </a:lnTo>
                  <a:lnTo>
                    <a:pt x="0" y="136"/>
                  </a:lnTo>
                  <a:lnTo>
                    <a:pt x="17" y="8"/>
                  </a:lnTo>
                  <a:lnTo>
                    <a:pt x="24" y="4"/>
                  </a:lnTo>
                  <a:lnTo>
                    <a:pt x="33" y="0"/>
                  </a:lnTo>
                  <a:lnTo>
                    <a:pt x="18" y="103"/>
                  </a:lnTo>
                  <a:lnTo>
                    <a:pt x="19" y="114"/>
                  </a:lnTo>
                  <a:lnTo>
                    <a:pt x="21" y="126"/>
                  </a:lnTo>
                  <a:lnTo>
                    <a:pt x="24" y="139"/>
                  </a:lnTo>
                  <a:lnTo>
                    <a:pt x="27" y="152"/>
                  </a:lnTo>
                  <a:lnTo>
                    <a:pt x="33" y="165"/>
                  </a:lnTo>
                  <a:lnTo>
                    <a:pt x="39" y="179"/>
                  </a:lnTo>
                  <a:lnTo>
                    <a:pt x="45" y="192"/>
                  </a:lnTo>
                  <a:lnTo>
                    <a:pt x="52" y="207"/>
                  </a:lnTo>
                  <a:lnTo>
                    <a:pt x="60" y="220"/>
                  </a:lnTo>
                  <a:lnTo>
                    <a:pt x="69" y="233"/>
                  </a:lnTo>
                  <a:lnTo>
                    <a:pt x="78" y="248"/>
                  </a:lnTo>
                  <a:lnTo>
                    <a:pt x="88" y="260"/>
                  </a:lnTo>
                  <a:lnTo>
                    <a:pt x="98" y="274"/>
                  </a:lnTo>
                  <a:lnTo>
                    <a:pt x="110" y="286"/>
                  </a:lnTo>
                  <a:lnTo>
                    <a:pt x="121" y="297"/>
                  </a:lnTo>
                  <a:lnTo>
                    <a:pt x="132" y="309"/>
                  </a:lnTo>
                  <a:lnTo>
                    <a:pt x="145" y="319"/>
                  </a:lnTo>
                  <a:lnTo>
                    <a:pt x="157" y="328"/>
                  </a:lnTo>
                  <a:lnTo>
                    <a:pt x="169" y="336"/>
                  </a:lnTo>
                  <a:lnTo>
                    <a:pt x="182" y="345"/>
                  </a:lnTo>
                  <a:lnTo>
                    <a:pt x="195" y="351"/>
                  </a:lnTo>
                  <a:lnTo>
                    <a:pt x="207" y="356"/>
                  </a:lnTo>
                  <a:lnTo>
                    <a:pt x="220" y="360"/>
                  </a:lnTo>
                  <a:lnTo>
                    <a:pt x="233" y="363"/>
                  </a:lnTo>
                  <a:lnTo>
                    <a:pt x="245" y="364"/>
                  </a:lnTo>
                  <a:lnTo>
                    <a:pt x="258" y="364"/>
                  </a:lnTo>
                  <a:lnTo>
                    <a:pt x="270" y="362"/>
                  </a:lnTo>
                  <a:lnTo>
                    <a:pt x="282" y="358"/>
                  </a:lnTo>
                  <a:lnTo>
                    <a:pt x="294" y="353"/>
                  </a:lnTo>
                  <a:lnTo>
                    <a:pt x="305" y="346"/>
                  </a:lnTo>
                  <a:lnTo>
                    <a:pt x="315" y="336"/>
                  </a:lnTo>
                  <a:lnTo>
                    <a:pt x="326" y="325"/>
                  </a:lnTo>
                  <a:close/>
                </a:path>
              </a:pathLst>
            </a:custGeom>
            <a:solidFill>
              <a:srgbClr val="F2EC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1" name="Freeform 153"/>
            <p:cNvSpPr>
              <a:spLocks/>
            </p:cNvSpPr>
            <p:nvPr/>
          </p:nvSpPr>
          <p:spPr bwMode="auto">
            <a:xfrm>
              <a:off x="3024" y="1879"/>
              <a:ext cx="38" cy="53"/>
            </a:xfrm>
            <a:custGeom>
              <a:avLst/>
              <a:gdLst/>
              <a:ahLst/>
              <a:cxnLst>
                <a:cxn ang="0">
                  <a:pos x="179" y="426"/>
                </a:cxn>
                <a:cxn ang="0">
                  <a:pos x="155" y="420"/>
                </a:cxn>
                <a:cxn ang="0">
                  <a:pos x="131" y="407"/>
                </a:cxn>
                <a:cxn ang="0">
                  <a:pos x="107" y="387"/>
                </a:cxn>
                <a:cxn ang="0">
                  <a:pos x="86" y="362"/>
                </a:cxn>
                <a:cxn ang="0">
                  <a:pos x="65" y="334"/>
                </a:cxn>
                <a:cxn ang="0">
                  <a:pos x="47" y="302"/>
                </a:cxn>
                <a:cxn ang="0">
                  <a:pos x="30" y="267"/>
                </a:cxn>
                <a:cxn ang="0">
                  <a:pos x="18" y="231"/>
                </a:cxn>
                <a:cxn ang="0">
                  <a:pos x="8" y="195"/>
                </a:cxn>
                <a:cxn ang="0">
                  <a:pos x="1" y="157"/>
                </a:cxn>
                <a:cxn ang="0">
                  <a:pos x="0" y="122"/>
                </a:cxn>
                <a:cxn ang="0">
                  <a:pos x="2" y="88"/>
                </a:cxn>
                <a:cxn ang="0">
                  <a:pos x="11" y="58"/>
                </a:cxn>
                <a:cxn ang="0">
                  <a:pos x="24" y="31"/>
                </a:cxn>
                <a:cxn ang="0">
                  <a:pos x="44" y="8"/>
                </a:cxn>
                <a:cxn ang="0">
                  <a:pos x="177" y="42"/>
                </a:cxn>
                <a:cxn ang="0">
                  <a:pos x="198" y="57"/>
                </a:cxn>
                <a:cxn ang="0">
                  <a:pos x="217" y="75"/>
                </a:cxn>
                <a:cxn ang="0">
                  <a:pos x="237" y="99"/>
                </a:cxn>
                <a:cxn ang="0">
                  <a:pos x="254" y="126"/>
                </a:cxn>
                <a:cxn ang="0">
                  <a:pos x="270" y="155"/>
                </a:cxn>
                <a:cxn ang="0">
                  <a:pos x="284" y="187"/>
                </a:cxn>
                <a:cxn ang="0">
                  <a:pos x="295" y="220"/>
                </a:cxn>
                <a:cxn ang="0">
                  <a:pos x="303" y="253"/>
                </a:cxn>
                <a:cxn ang="0">
                  <a:pos x="306" y="286"/>
                </a:cxn>
                <a:cxn ang="0">
                  <a:pos x="306" y="317"/>
                </a:cxn>
                <a:cxn ang="0">
                  <a:pos x="302" y="346"/>
                </a:cxn>
                <a:cxn ang="0">
                  <a:pos x="292" y="372"/>
                </a:cxn>
                <a:cxn ang="0">
                  <a:pos x="276" y="393"/>
                </a:cxn>
                <a:cxn ang="0">
                  <a:pos x="254" y="410"/>
                </a:cxn>
                <a:cxn ang="0">
                  <a:pos x="227" y="422"/>
                </a:cxn>
                <a:cxn ang="0">
                  <a:pos x="192" y="427"/>
                </a:cxn>
              </a:cxnLst>
              <a:rect l="0" t="0" r="r" b="b"/>
              <a:pathLst>
                <a:path w="307" h="427">
                  <a:moveTo>
                    <a:pt x="192" y="427"/>
                  </a:moveTo>
                  <a:lnTo>
                    <a:pt x="179" y="426"/>
                  </a:lnTo>
                  <a:lnTo>
                    <a:pt x="167" y="424"/>
                  </a:lnTo>
                  <a:lnTo>
                    <a:pt x="155" y="420"/>
                  </a:lnTo>
                  <a:lnTo>
                    <a:pt x="143" y="414"/>
                  </a:lnTo>
                  <a:lnTo>
                    <a:pt x="131" y="407"/>
                  </a:lnTo>
                  <a:lnTo>
                    <a:pt x="120" y="397"/>
                  </a:lnTo>
                  <a:lnTo>
                    <a:pt x="107" y="387"/>
                  </a:lnTo>
                  <a:lnTo>
                    <a:pt x="97" y="376"/>
                  </a:lnTo>
                  <a:lnTo>
                    <a:pt x="86" y="362"/>
                  </a:lnTo>
                  <a:lnTo>
                    <a:pt x="75" y="349"/>
                  </a:lnTo>
                  <a:lnTo>
                    <a:pt x="65" y="334"/>
                  </a:lnTo>
                  <a:lnTo>
                    <a:pt x="56" y="318"/>
                  </a:lnTo>
                  <a:lnTo>
                    <a:pt x="47" y="302"/>
                  </a:lnTo>
                  <a:lnTo>
                    <a:pt x="38" y="285"/>
                  </a:lnTo>
                  <a:lnTo>
                    <a:pt x="30" y="267"/>
                  </a:lnTo>
                  <a:lnTo>
                    <a:pt x="24" y="249"/>
                  </a:lnTo>
                  <a:lnTo>
                    <a:pt x="18" y="231"/>
                  </a:lnTo>
                  <a:lnTo>
                    <a:pt x="12" y="213"/>
                  </a:lnTo>
                  <a:lnTo>
                    <a:pt x="8" y="195"/>
                  </a:lnTo>
                  <a:lnTo>
                    <a:pt x="5" y="176"/>
                  </a:lnTo>
                  <a:lnTo>
                    <a:pt x="1" y="157"/>
                  </a:lnTo>
                  <a:lnTo>
                    <a:pt x="0" y="140"/>
                  </a:lnTo>
                  <a:lnTo>
                    <a:pt x="0" y="122"/>
                  </a:lnTo>
                  <a:lnTo>
                    <a:pt x="0" y="105"/>
                  </a:lnTo>
                  <a:lnTo>
                    <a:pt x="2" y="88"/>
                  </a:lnTo>
                  <a:lnTo>
                    <a:pt x="7" y="73"/>
                  </a:lnTo>
                  <a:lnTo>
                    <a:pt x="11" y="58"/>
                  </a:lnTo>
                  <a:lnTo>
                    <a:pt x="17" y="44"/>
                  </a:lnTo>
                  <a:lnTo>
                    <a:pt x="24" y="31"/>
                  </a:lnTo>
                  <a:lnTo>
                    <a:pt x="33" y="19"/>
                  </a:lnTo>
                  <a:lnTo>
                    <a:pt x="44" y="8"/>
                  </a:lnTo>
                  <a:lnTo>
                    <a:pt x="56" y="0"/>
                  </a:lnTo>
                  <a:lnTo>
                    <a:pt x="177" y="42"/>
                  </a:lnTo>
                  <a:lnTo>
                    <a:pt x="188" y="48"/>
                  </a:lnTo>
                  <a:lnTo>
                    <a:pt x="198" y="57"/>
                  </a:lnTo>
                  <a:lnTo>
                    <a:pt x="207" y="65"/>
                  </a:lnTo>
                  <a:lnTo>
                    <a:pt x="217" y="75"/>
                  </a:lnTo>
                  <a:lnTo>
                    <a:pt x="227" y="86"/>
                  </a:lnTo>
                  <a:lnTo>
                    <a:pt x="237" y="99"/>
                  </a:lnTo>
                  <a:lnTo>
                    <a:pt x="245" y="112"/>
                  </a:lnTo>
                  <a:lnTo>
                    <a:pt x="254" y="126"/>
                  </a:lnTo>
                  <a:lnTo>
                    <a:pt x="263" y="141"/>
                  </a:lnTo>
                  <a:lnTo>
                    <a:pt x="270" y="155"/>
                  </a:lnTo>
                  <a:lnTo>
                    <a:pt x="277" y="172"/>
                  </a:lnTo>
                  <a:lnTo>
                    <a:pt x="284" y="187"/>
                  </a:lnTo>
                  <a:lnTo>
                    <a:pt x="289" y="204"/>
                  </a:lnTo>
                  <a:lnTo>
                    <a:pt x="295" y="220"/>
                  </a:lnTo>
                  <a:lnTo>
                    <a:pt x="299" y="237"/>
                  </a:lnTo>
                  <a:lnTo>
                    <a:pt x="303" y="253"/>
                  </a:lnTo>
                  <a:lnTo>
                    <a:pt x="305" y="270"/>
                  </a:lnTo>
                  <a:lnTo>
                    <a:pt x="306" y="286"/>
                  </a:lnTo>
                  <a:lnTo>
                    <a:pt x="307" y="302"/>
                  </a:lnTo>
                  <a:lnTo>
                    <a:pt x="306" y="317"/>
                  </a:lnTo>
                  <a:lnTo>
                    <a:pt x="304" y="332"/>
                  </a:lnTo>
                  <a:lnTo>
                    <a:pt x="302" y="346"/>
                  </a:lnTo>
                  <a:lnTo>
                    <a:pt x="297" y="359"/>
                  </a:lnTo>
                  <a:lnTo>
                    <a:pt x="292" y="372"/>
                  </a:lnTo>
                  <a:lnTo>
                    <a:pt x="284" y="383"/>
                  </a:lnTo>
                  <a:lnTo>
                    <a:pt x="276" y="393"/>
                  </a:lnTo>
                  <a:lnTo>
                    <a:pt x="266" y="403"/>
                  </a:lnTo>
                  <a:lnTo>
                    <a:pt x="254" y="410"/>
                  </a:lnTo>
                  <a:lnTo>
                    <a:pt x="241" y="417"/>
                  </a:lnTo>
                  <a:lnTo>
                    <a:pt x="227" y="422"/>
                  </a:lnTo>
                  <a:lnTo>
                    <a:pt x="210" y="425"/>
                  </a:lnTo>
                  <a:lnTo>
                    <a:pt x="192" y="427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2" name="Freeform 154"/>
            <p:cNvSpPr>
              <a:spLocks/>
            </p:cNvSpPr>
            <p:nvPr/>
          </p:nvSpPr>
          <p:spPr bwMode="auto">
            <a:xfrm>
              <a:off x="3023" y="1895"/>
              <a:ext cx="39" cy="38"/>
            </a:xfrm>
            <a:custGeom>
              <a:avLst/>
              <a:gdLst/>
              <a:ahLst/>
              <a:cxnLst>
                <a:cxn ang="0">
                  <a:pos x="307" y="236"/>
                </a:cxn>
                <a:cxn ang="0">
                  <a:pos x="294" y="254"/>
                </a:cxn>
                <a:cxn ang="0">
                  <a:pos x="272" y="278"/>
                </a:cxn>
                <a:cxn ang="0">
                  <a:pos x="247" y="293"/>
                </a:cxn>
                <a:cxn ang="0">
                  <a:pos x="222" y="299"/>
                </a:cxn>
                <a:cxn ang="0">
                  <a:pos x="197" y="299"/>
                </a:cxn>
                <a:cxn ang="0">
                  <a:pos x="171" y="292"/>
                </a:cxn>
                <a:cxn ang="0">
                  <a:pos x="145" y="280"/>
                </a:cxn>
                <a:cxn ang="0">
                  <a:pos x="121" y="262"/>
                </a:cxn>
                <a:cxn ang="0">
                  <a:pos x="97" y="241"/>
                </a:cxn>
                <a:cxn ang="0">
                  <a:pos x="75" y="216"/>
                </a:cxn>
                <a:cxn ang="0">
                  <a:pos x="55" y="188"/>
                </a:cxn>
                <a:cxn ang="0">
                  <a:pos x="37" y="159"/>
                </a:cxn>
                <a:cxn ang="0">
                  <a:pos x="23" y="130"/>
                </a:cxn>
                <a:cxn ang="0">
                  <a:pos x="12" y="101"/>
                </a:cxn>
                <a:cxn ang="0">
                  <a:pos x="3" y="73"/>
                </a:cxn>
                <a:cxn ang="0">
                  <a:pos x="0" y="46"/>
                </a:cxn>
                <a:cxn ang="0">
                  <a:pos x="21" y="0"/>
                </a:cxn>
                <a:cxn ang="0">
                  <a:pos x="22" y="24"/>
                </a:cxn>
                <a:cxn ang="0">
                  <a:pos x="27" y="50"/>
                </a:cxn>
                <a:cxn ang="0">
                  <a:pos x="35" y="79"/>
                </a:cxn>
                <a:cxn ang="0">
                  <a:pos x="48" y="107"/>
                </a:cxn>
                <a:cxn ang="0">
                  <a:pos x="62" y="136"/>
                </a:cxn>
                <a:cxn ang="0">
                  <a:pos x="79" y="163"/>
                </a:cxn>
                <a:cxn ang="0">
                  <a:pos x="99" y="189"/>
                </a:cxn>
                <a:cxn ang="0">
                  <a:pos x="121" y="214"/>
                </a:cxn>
                <a:cxn ang="0">
                  <a:pos x="142" y="235"/>
                </a:cxn>
                <a:cxn ang="0">
                  <a:pos x="166" y="251"/>
                </a:cxn>
                <a:cxn ang="0">
                  <a:pos x="191" y="263"/>
                </a:cxn>
                <a:cxn ang="0">
                  <a:pos x="215" y="271"/>
                </a:cxn>
                <a:cxn ang="0">
                  <a:pos x="239" y="273"/>
                </a:cxn>
                <a:cxn ang="0">
                  <a:pos x="264" y="266"/>
                </a:cxn>
                <a:cxn ang="0">
                  <a:pos x="286" y="254"/>
                </a:cxn>
                <a:cxn ang="0">
                  <a:pos x="309" y="233"/>
                </a:cxn>
              </a:cxnLst>
              <a:rect l="0" t="0" r="r" b="b"/>
              <a:pathLst>
                <a:path w="309" h="300">
                  <a:moveTo>
                    <a:pt x="309" y="233"/>
                  </a:moveTo>
                  <a:lnTo>
                    <a:pt x="307" y="236"/>
                  </a:lnTo>
                  <a:lnTo>
                    <a:pt x="306" y="239"/>
                  </a:lnTo>
                  <a:lnTo>
                    <a:pt x="294" y="254"/>
                  </a:lnTo>
                  <a:lnTo>
                    <a:pt x="283" y="267"/>
                  </a:lnTo>
                  <a:lnTo>
                    <a:pt x="272" y="278"/>
                  </a:lnTo>
                  <a:lnTo>
                    <a:pt x="259" y="287"/>
                  </a:lnTo>
                  <a:lnTo>
                    <a:pt x="247" y="293"/>
                  </a:lnTo>
                  <a:lnTo>
                    <a:pt x="235" y="297"/>
                  </a:lnTo>
                  <a:lnTo>
                    <a:pt x="222" y="299"/>
                  </a:lnTo>
                  <a:lnTo>
                    <a:pt x="210" y="300"/>
                  </a:lnTo>
                  <a:lnTo>
                    <a:pt x="197" y="299"/>
                  </a:lnTo>
                  <a:lnTo>
                    <a:pt x="184" y="296"/>
                  </a:lnTo>
                  <a:lnTo>
                    <a:pt x="171" y="292"/>
                  </a:lnTo>
                  <a:lnTo>
                    <a:pt x="159" y="286"/>
                  </a:lnTo>
                  <a:lnTo>
                    <a:pt x="145" y="280"/>
                  </a:lnTo>
                  <a:lnTo>
                    <a:pt x="133" y="272"/>
                  </a:lnTo>
                  <a:lnTo>
                    <a:pt x="121" y="262"/>
                  </a:lnTo>
                  <a:lnTo>
                    <a:pt x="109" y="251"/>
                  </a:lnTo>
                  <a:lnTo>
                    <a:pt x="97" y="241"/>
                  </a:lnTo>
                  <a:lnTo>
                    <a:pt x="86" y="228"/>
                  </a:lnTo>
                  <a:lnTo>
                    <a:pt x="75" y="216"/>
                  </a:lnTo>
                  <a:lnTo>
                    <a:pt x="65" y="203"/>
                  </a:lnTo>
                  <a:lnTo>
                    <a:pt x="55" y="188"/>
                  </a:lnTo>
                  <a:lnTo>
                    <a:pt x="47" y="174"/>
                  </a:lnTo>
                  <a:lnTo>
                    <a:pt x="37" y="159"/>
                  </a:lnTo>
                  <a:lnTo>
                    <a:pt x="30" y="145"/>
                  </a:lnTo>
                  <a:lnTo>
                    <a:pt x="23" y="130"/>
                  </a:lnTo>
                  <a:lnTo>
                    <a:pt x="17" y="115"/>
                  </a:lnTo>
                  <a:lnTo>
                    <a:pt x="12" y="101"/>
                  </a:lnTo>
                  <a:lnTo>
                    <a:pt x="7" y="86"/>
                  </a:lnTo>
                  <a:lnTo>
                    <a:pt x="3" y="73"/>
                  </a:lnTo>
                  <a:lnTo>
                    <a:pt x="1" y="59"/>
                  </a:lnTo>
                  <a:lnTo>
                    <a:pt x="0" y="46"/>
                  </a:lnTo>
                  <a:lnTo>
                    <a:pt x="0" y="34"/>
                  </a:lnTo>
                  <a:lnTo>
                    <a:pt x="21" y="0"/>
                  </a:lnTo>
                  <a:lnTo>
                    <a:pt x="21" y="11"/>
                  </a:lnTo>
                  <a:lnTo>
                    <a:pt x="22" y="24"/>
                  </a:lnTo>
                  <a:lnTo>
                    <a:pt x="24" y="37"/>
                  </a:lnTo>
                  <a:lnTo>
                    <a:pt x="27" y="50"/>
                  </a:lnTo>
                  <a:lnTo>
                    <a:pt x="31" y="65"/>
                  </a:lnTo>
                  <a:lnTo>
                    <a:pt x="35" y="79"/>
                  </a:lnTo>
                  <a:lnTo>
                    <a:pt x="41" y="93"/>
                  </a:lnTo>
                  <a:lnTo>
                    <a:pt x="48" y="107"/>
                  </a:lnTo>
                  <a:lnTo>
                    <a:pt x="55" y="121"/>
                  </a:lnTo>
                  <a:lnTo>
                    <a:pt x="62" y="136"/>
                  </a:lnTo>
                  <a:lnTo>
                    <a:pt x="70" y="150"/>
                  </a:lnTo>
                  <a:lnTo>
                    <a:pt x="79" y="163"/>
                  </a:lnTo>
                  <a:lnTo>
                    <a:pt x="89" y="177"/>
                  </a:lnTo>
                  <a:lnTo>
                    <a:pt x="99" y="189"/>
                  </a:lnTo>
                  <a:lnTo>
                    <a:pt x="109" y="202"/>
                  </a:lnTo>
                  <a:lnTo>
                    <a:pt x="121" y="214"/>
                  </a:lnTo>
                  <a:lnTo>
                    <a:pt x="131" y="224"/>
                  </a:lnTo>
                  <a:lnTo>
                    <a:pt x="142" y="235"/>
                  </a:lnTo>
                  <a:lnTo>
                    <a:pt x="155" y="244"/>
                  </a:lnTo>
                  <a:lnTo>
                    <a:pt x="166" y="251"/>
                  </a:lnTo>
                  <a:lnTo>
                    <a:pt x="178" y="258"/>
                  </a:lnTo>
                  <a:lnTo>
                    <a:pt x="191" y="263"/>
                  </a:lnTo>
                  <a:lnTo>
                    <a:pt x="203" y="269"/>
                  </a:lnTo>
                  <a:lnTo>
                    <a:pt x="215" y="271"/>
                  </a:lnTo>
                  <a:lnTo>
                    <a:pt x="228" y="273"/>
                  </a:lnTo>
                  <a:lnTo>
                    <a:pt x="239" y="273"/>
                  </a:lnTo>
                  <a:lnTo>
                    <a:pt x="251" y="271"/>
                  </a:lnTo>
                  <a:lnTo>
                    <a:pt x="264" y="266"/>
                  </a:lnTo>
                  <a:lnTo>
                    <a:pt x="275" y="261"/>
                  </a:lnTo>
                  <a:lnTo>
                    <a:pt x="286" y="254"/>
                  </a:lnTo>
                  <a:lnTo>
                    <a:pt x="298" y="245"/>
                  </a:lnTo>
                  <a:lnTo>
                    <a:pt x="309" y="233"/>
                  </a:lnTo>
                  <a:close/>
                </a:path>
              </a:pathLst>
            </a:custGeom>
            <a:solidFill>
              <a:srgbClr val="F2EC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3" name="Freeform 155"/>
            <p:cNvSpPr>
              <a:spLocks/>
            </p:cNvSpPr>
            <p:nvPr/>
          </p:nvSpPr>
          <p:spPr bwMode="auto">
            <a:xfrm>
              <a:off x="3052" y="1863"/>
              <a:ext cx="36" cy="56"/>
            </a:xfrm>
            <a:custGeom>
              <a:avLst/>
              <a:gdLst/>
              <a:ahLst/>
              <a:cxnLst>
                <a:cxn ang="0">
                  <a:pos x="156" y="447"/>
                </a:cxn>
                <a:cxn ang="0">
                  <a:pos x="132" y="440"/>
                </a:cxn>
                <a:cxn ang="0">
                  <a:pos x="110" y="426"/>
                </a:cxn>
                <a:cxn ang="0">
                  <a:pos x="89" y="405"/>
                </a:cxn>
                <a:cxn ang="0">
                  <a:pos x="69" y="379"/>
                </a:cxn>
                <a:cxn ang="0">
                  <a:pos x="50" y="349"/>
                </a:cxn>
                <a:cxn ang="0">
                  <a:pos x="35" y="315"/>
                </a:cxn>
                <a:cxn ang="0">
                  <a:pos x="21" y="279"/>
                </a:cxn>
                <a:cxn ang="0">
                  <a:pos x="11" y="241"/>
                </a:cxn>
                <a:cxn ang="0">
                  <a:pos x="4" y="203"/>
                </a:cxn>
                <a:cxn ang="0">
                  <a:pos x="0" y="164"/>
                </a:cxn>
                <a:cxn ang="0">
                  <a:pos x="1" y="127"/>
                </a:cxn>
                <a:cxn ang="0">
                  <a:pos x="6" y="93"/>
                </a:cxn>
                <a:cxn ang="0">
                  <a:pos x="15" y="61"/>
                </a:cxn>
                <a:cxn ang="0">
                  <a:pos x="31" y="32"/>
                </a:cxn>
                <a:cxn ang="0">
                  <a:pos x="51" y="9"/>
                </a:cxn>
                <a:cxn ang="0">
                  <a:pos x="180" y="46"/>
                </a:cxn>
                <a:cxn ang="0">
                  <a:pos x="198" y="62"/>
                </a:cxn>
                <a:cxn ang="0">
                  <a:pos x="217" y="81"/>
                </a:cxn>
                <a:cxn ang="0">
                  <a:pos x="233" y="107"/>
                </a:cxn>
                <a:cxn ang="0">
                  <a:pos x="250" y="135"/>
                </a:cxn>
                <a:cxn ang="0">
                  <a:pos x="263" y="167"/>
                </a:cxn>
                <a:cxn ang="0">
                  <a:pos x="274" y="200"/>
                </a:cxn>
                <a:cxn ang="0">
                  <a:pos x="283" y="234"/>
                </a:cxn>
                <a:cxn ang="0">
                  <a:pos x="288" y="269"/>
                </a:cxn>
                <a:cxn ang="0">
                  <a:pos x="290" y="303"/>
                </a:cxn>
                <a:cxn ang="0">
                  <a:pos x="288" y="335"/>
                </a:cxn>
                <a:cxn ang="0">
                  <a:pos x="281" y="365"/>
                </a:cxn>
                <a:cxn ang="0">
                  <a:pos x="269" y="392"/>
                </a:cxn>
                <a:cxn ang="0">
                  <a:pos x="253" y="414"/>
                </a:cxn>
                <a:cxn ang="0">
                  <a:pos x="231" y="432"/>
                </a:cxn>
                <a:cxn ang="0">
                  <a:pos x="202" y="443"/>
                </a:cxn>
                <a:cxn ang="0">
                  <a:pos x="168" y="448"/>
                </a:cxn>
              </a:cxnLst>
              <a:rect l="0" t="0" r="r" b="b"/>
              <a:pathLst>
                <a:path w="290" h="448">
                  <a:moveTo>
                    <a:pt x="168" y="448"/>
                  </a:moveTo>
                  <a:lnTo>
                    <a:pt x="156" y="447"/>
                  </a:lnTo>
                  <a:lnTo>
                    <a:pt x="145" y="445"/>
                  </a:lnTo>
                  <a:lnTo>
                    <a:pt x="132" y="440"/>
                  </a:lnTo>
                  <a:lnTo>
                    <a:pt x="121" y="434"/>
                  </a:lnTo>
                  <a:lnTo>
                    <a:pt x="110" y="426"/>
                  </a:lnTo>
                  <a:lnTo>
                    <a:pt x="100" y="416"/>
                  </a:lnTo>
                  <a:lnTo>
                    <a:pt x="89" y="405"/>
                  </a:lnTo>
                  <a:lnTo>
                    <a:pt x="79" y="393"/>
                  </a:lnTo>
                  <a:lnTo>
                    <a:pt x="69" y="379"/>
                  </a:lnTo>
                  <a:lnTo>
                    <a:pt x="59" y="365"/>
                  </a:lnTo>
                  <a:lnTo>
                    <a:pt x="50" y="349"/>
                  </a:lnTo>
                  <a:lnTo>
                    <a:pt x="42" y="333"/>
                  </a:lnTo>
                  <a:lnTo>
                    <a:pt x="35" y="315"/>
                  </a:lnTo>
                  <a:lnTo>
                    <a:pt x="28" y="298"/>
                  </a:lnTo>
                  <a:lnTo>
                    <a:pt x="21" y="279"/>
                  </a:lnTo>
                  <a:lnTo>
                    <a:pt x="15" y="260"/>
                  </a:lnTo>
                  <a:lnTo>
                    <a:pt x="11" y="241"/>
                  </a:lnTo>
                  <a:lnTo>
                    <a:pt x="7" y="222"/>
                  </a:lnTo>
                  <a:lnTo>
                    <a:pt x="4" y="203"/>
                  </a:lnTo>
                  <a:lnTo>
                    <a:pt x="1" y="183"/>
                  </a:lnTo>
                  <a:lnTo>
                    <a:pt x="0" y="164"/>
                  </a:lnTo>
                  <a:lnTo>
                    <a:pt x="0" y="145"/>
                  </a:lnTo>
                  <a:lnTo>
                    <a:pt x="1" y="127"/>
                  </a:lnTo>
                  <a:lnTo>
                    <a:pt x="3" y="109"/>
                  </a:lnTo>
                  <a:lnTo>
                    <a:pt x="6" y="93"/>
                  </a:lnTo>
                  <a:lnTo>
                    <a:pt x="10" y="76"/>
                  </a:lnTo>
                  <a:lnTo>
                    <a:pt x="15" y="61"/>
                  </a:lnTo>
                  <a:lnTo>
                    <a:pt x="22" y="45"/>
                  </a:lnTo>
                  <a:lnTo>
                    <a:pt x="31" y="32"/>
                  </a:lnTo>
                  <a:lnTo>
                    <a:pt x="40" y="21"/>
                  </a:lnTo>
                  <a:lnTo>
                    <a:pt x="51" y="9"/>
                  </a:lnTo>
                  <a:lnTo>
                    <a:pt x="64" y="0"/>
                  </a:lnTo>
                  <a:lnTo>
                    <a:pt x="180" y="46"/>
                  </a:lnTo>
                  <a:lnTo>
                    <a:pt x="189" y="54"/>
                  </a:lnTo>
                  <a:lnTo>
                    <a:pt x="198" y="62"/>
                  </a:lnTo>
                  <a:lnTo>
                    <a:pt x="208" y="71"/>
                  </a:lnTo>
                  <a:lnTo>
                    <a:pt x="217" y="81"/>
                  </a:lnTo>
                  <a:lnTo>
                    <a:pt x="225" y="94"/>
                  </a:lnTo>
                  <a:lnTo>
                    <a:pt x="233" y="107"/>
                  </a:lnTo>
                  <a:lnTo>
                    <a:pt x="241" y="121"/>
                  </a:lnTo>
                  <a:lnTo>
                    <a:pt x="250" y="135"/>
                  </a:lnTo>
                  <a:lnTo>
                    <a:pt x="256" y="151"/>
                  </a:lnTo>
                  <a:lnTo>
                    <a:pt x="263" y="167"/>
                  </a:lnTo>
                  <a:lnTo>
                    <a:pt x="269" y="183"/>
                  </a:lnTo>
                  <a:lnTo>
                    <a:pt x="274" y="200"/>
                  </a:lnTo>
                  <a:lnTo>
                    <a:pt x="279" y="217"/>
                  </a:lnTo>
                  <a:lnTo>
                    <a:pt x="283" y="234"/>
                  </a:lnTo>
                  <a:lnTo>
                    <a:pt x="286" y="251"/>
                  </a:lnTo>
                  <a:lnTo>
                    <a:pt x="288" y="269"/>
                  </a:lnTo>
                  <a:lnTo>
                    <a:pt x="289" y="285"/>
                  </a:lnTo>
                  <a:lnTo>
                    <a:pt x="290" y="303"/>
                  </a:lnTo>
                  <a:lnTo>
                    <a:pt x="289" y="319"/>
                  </a:lnTo>
                  <a:lnTo>
                    <a:pt x="288" y="335"/>
                  </a:lnTo>
                  <a:lnTo>
                    <a:pt x="285" y="350"/>
                  </a:lnTo>
                  <a:lnTo>
                    <a:pt x="281" y="365"/>
                  </a:lnTo>
                  <a:lnTo>
                    <a:pt x="275" y="379"/>
                  </a:lnTo>
                  <a:lnTo>
                    <a:pt x="269" y="392"/>
                  </a:lnTo>
                  <a:lnTo>
                    <a:pt x="262" y="404"/>
                  </a:lnTo>
                  <a:lnTo>
                    <a:pt x="253" y="414"/>
                  </a:lnTo>
                  <a:lnTo>
                    <a:pt x="243" y="423"/>
                  </a:lnTo>
                  <a:lnTo>
                    <a:pt x="231" y="432"/>
                  </a:lnTo>
                  <a:lnTo>
                    <a:pt x="218" y="438"/>
                  </a:lnTo>
                  <a:lnTo>
                    <a:pt x="202" y="443"/>
                  </a:lnTo>
                  <a:lnTo>
                    <a:pt x="186" y="447"/>
                  </a:lnTo>
                  <a:lnTo>
                    <a:pt x="168" y="448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4" name="Freeform 156"/>
            <p:cNvSpPr>
              <a:spLocks/>
            </p:cNvSpPr>
            <p:nvPr/>
          </p:nvSpPr>
          <p:spPr bwMode="auto">
            <a:xfrm>
              <a:off x="3051" y="1879"/>
              <a:ext cx="36" cy="40"/>
            </a:xfrm>
            <a:custGeom>
              <a:avLst/>
              <a:gdLst/>
              <a:ahLst/>
              <a:cxnLst>
                <a:cxn ang="0">
                  <a:pos x="287" y="251"/>
                </a:cxn>
                <a:cxn ang="0">
                  <a:pos x="274" y="270"/>
                </a:cxn>
                <a:cxn ang="0">
                  <a:pos x="250" y="295"/>
                </a:cxn>
                <a:cxn ang="0">
                  <a:pos x="225" y="310"/>
                </a:cxn>
                <a:cxn ang="0">
                  <a:pos x="200" y="316"/>
                </a:cxn>
                <a:cxn ang="0">
                  <a:pos x="175" y="315"/>
                </a:cxn>
                <a:cxn ang="0">
                  <a:pos x="151" y="308"/>
                </a:cxn>
                <a:cxn ang="0">
                  <a:pos x="126" y="294"/>
                </a:cxn>
                <a:cxn ang="0">
                  <a:pos x="103" y="275"/>
                </a:cxn>
                <a:cxn ang="0">
                  <a:pos x="82" y="252"/>
                </a:cxn>
                <a:cxn ang="0">
                  <a:pos x="61" y="227"/>
                </a:cxn>
                <a:cxn ang="0">
                  <a:pos x="44" y="198"/>
                </a:cxn>
                <a:cxn ang="0">
                  <a:pos x="28" y="168"/>
                </a:cxn>
                <a:cxn ang="0">
                  <a:pos x="16" y="137"/>
                </a:cxn>
                <a:cxn ang="0">
                  <a:pos x="7" y="106"/>
                </a:cxn>
                <a:cxn ang="0">
                  <a:pos x="2" y="76"/>
                </a:cxn>
                <a:cxn ang="0">
                  <a:pos x="0" y="48"/>
                </a:cxn>
                <a:cxn ang="0">
                  <a:pos x="22" y="0"/>
                </a:cxn>
                <a:cxn ang="0">
                  <a:pos x="22" y="26"/>
                </a:cxn>
                <a:cxn ang="0">
                  <a:pos x="25" y="54"/>
                </a:cxn>
                <a:cxn ang="0">
                  <a:pos x="31" y="83"/>
                </a:cxn>
                <a:cxn ang="0">
                  <a:pos x="42" y="113"/>
                </a:cxn>
                <a:cxn ang="0">
                  <a:pos x="54" y="143"/>
                </a:cxn>
                <a:cxn ang="0">
                  <a:pos x="69" y="172"/>
                </a:cxn>
                <a:cxn ang="0">
                  <a:pos x="87" y="200"/>
                </a:cxn>
                <a:cxn ang="0">
                  <a:pos x="105" y="225"/>
                </a:cxn>
                <a:cxn ang="0">
                  <a:pos x="126" y="247"/>
                </a:cxn>
                <a:cxn ang="0">
                  <a:pos x="149" y="265"/>
                </a:cxn>
                <a:cxn ang="0">
                  <a:pos x="171" y="278"/>
                </a:cxn>
                <a:cxn ang="0">
                  <a:pos x="195" y="286"/>
                </a:cxn>
                <a:cxn ang="0">
                  <a:pos x="219" y="288"/>
                </a:cxn>
                <a:cxn ang="0">
                  <a:pos x="242" y="283"/>
                </a:cxn>
                <a:cxn ang="0">
                  <a:pos x="266" y="270"/>
                </a:cxn>
                <a:cxn ang="0">
                  <a:pos x="289" y="248"/>
                </a:cxn>
              </a:cxnLst>
              <a:rect l="0" t="0" r="r" b="b"/>
              <a:pathLst>
                <a:path w="289" h="317">
                  <a:moveTo>
                    <a:pt x="289" y="248"/>
                  </a:moveTo>
                  <a:lnTo>
                    <a:pt x="287" y="251"/>
                  </a:lnTo>
                  <a:lnTo>
                    <a:pt x="286" y="254"/>
                  </a:lnTo>
                  <a:lnTo>
                    <a:pt x="274" y="270"/>
                  </a:lnTo>
                  <a:lnTo>
                    <a:pt x="262" y="283"/>
                  </a:lnTo>
                  <a:lnTo>
                    <a:pt x="250" y="295"/>
                  </a:lnTo>
                  <a:lnTo>
                    <a:pt x="237" y="303"/>
                  </a:lnTo>
                  <a:lnTo>
                    <a:pt x="225" y="310"/>
                  </a:lnTo>
                  <a:lnTo>
                    <a:pt x="212" y="314"/>
                  </a:lnTo>
                  <a:lnTo>
                    <a:pt x="200" y="316"/>
                  </a:lnTo>
                  <a:lnTo>
                    <a:pt x="188" y="317"/>
                  </a:lnTo>
                  <a:lnTo>
                    <a:pt x="175" y="315"/>
                  </a:lnTo>
                  <a:lnTo>
                    <a:pt x="163" y="312"/>
                  </a:lnTo>
                  <a:lnTo>
                    <a:pt x="151" y="308"/>
                  </a:lnTo>
                  <a:lnTo>
                    <a:pt x="138" y="302"/>
                  </a:lnTo>
                  <a:lnTo>
                    <a:pt x="126" y="294"/>
                  </a:lnTo>
                  <a:lnTo>
                    <a:pt x="115" y="285"/>
                  </a:lnTo>
                  <a:lnTo>
                    <a:pt x="103" y="275"/>
                  </a:lnTo>
                  <a:lnTo>
                    <a:pt x="92" y="265"/>
                  </a:lnTo>
                  <a:lnTo>
                    <a:pt x="82" y="252"/>
                  </a:lnTo>
                  <a:lnTo>
                    <a:pt x="72" y="240"/>
                  </a:lnTo>
                  <a:lnTo>
                    <a:pt x="61" y="227"/>
                  </a:lnTo>
                  <a:lnTo>
                    <a:pt x="53" y="212"/>
                  </a:lnTo>
                  <a:lnTo>
                    <a:pt x="44" y="198"/>
                  </a:lnTo>
                  <a:lnTo>
                    <a:pt x="36" y="182"/>
                  </a:lnTo>
                  <a:lnTo>
                    <a:pt x="28" y="168"/>
                  </a:lnTo>
                  <a:lnTo>
                    <a:pt x="22" y="152"/>
                  </a:lnTo>
                  <a:lnTo>
                    <a:pt x="16" y="137"/>
                  </a:lnTo>
                  <a:lnTo>
                    <a:pt x="11" y="122"/>
                  </a:lnTo>
                  <a:lnTo>
                    <a:pt x="7" y="106"/>
                  </a:lnTo>
                  <a:lnTo>
                    <a:pt x="4" y="91"/>
                  </a:lnTo>
                  <a:lnTo>
                    <a:pt x="2" y="76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22" y="0"/>
                  </a:lnTo>
                  <a:lnTo>
                    <a:pt x="21" y="12"/>
                  </a:lnTo>
                  <a:lnTo>
                    <a:pt x="22" y="26"/>
                  </a:lnTo>
                  <a:lnTo>
                    <a:pt x="23" y="39"/>
                  </a:lnTo>
                  <a:lnTo>
                    <a:pt x="25" y="54"/>
                  </a:lnTo>
                  <a:lnTo>
                    <a:pt x="28" y="68"/>
                  </a:lnTo>
                  <a:lnTo>
                    <a:pt x="31" y="83"/>
                  </a:lnTo>
                  <a:lnTo>
                    <a:pt x="37" y="98"/>
                  </a:lnTo>
                  <a:lnTo>
                    <a:pt x="42" y="113"/>
                  </a:lnTo>
                  <a:lnTo>
                    <a:pt x="48" y="128"/>
                  </a:lnTo>
                  <a:lnTo>
                    <a:pt x="54" y="143"/>
                  </a:lnTo>
                  <a:lnTo>
                    <a:pt x="61" y="158"/>
                  </a:lnTo>
                  <a:lnTo>
                    <a:pt x="69" y="172"/>
                  </a:lnTo>
                  <a:lnTo>
                    <a:pt x="78" y="186"/>
                  </a:lnTo>
                  <a:lnTo>
                    <a:pt x="87" y="200"/>
                  </a:lnTo>
                  <a:lnTo>
                    <a:pt x="96" y="212"/>
                  </a:lnTo>
                  <a:lnTo>
                    <a:pt x="105" y="225"/>
                  </a:lnTo>
                  <a:lnTo>
                    <a:pt x="116" y="236"/>
                  </a:lnTo>
                  <a:lnTo>
                    <a:pt x="126" y="247"/>
                  </a:lnTo>
                  <a:lnTo>
                    <a:pt x="137" y="257"/>
                  </a:lnTo>
                  <a:lnTo>
                    <a:pt x="149" y="265"/>
                  </a:lnTo>
                  <a:lnTo>
                    <a:pt x="160" y="272"/>
                  </a:lnTo>
                  <a:lnTo>
                    <a:pt x="171" y="278"/>
                  </a:lnTo>
                  <a:lnTo>
                    <a:pt x="183" y="283"/>
                  </a:lnTo>
                  <a:lnTo>
                    <a:pt x="195" y="286"/>
                  </a:lnTo>
                  <a:lnTo>
                    <a:pt x="206" y="288"/>
                  </a:lnTo>
                  <a:lnTo>
                    <a:pt x="219" y="288"/>
                  </a:lnTo>
                  <a:lnTo>
                    <a:pt x="230" y="286"/>
                  </a:lnTo>
                  <a:lnTo>
                    <a:pt x="242" y="283"/>
                  </a:lnTo>
                  <a:lnTo>
                    <a:pt x="255" y="277"/>
                  </a:lnTo>
                  <a:lnTo>
                    <a:pt x="266" y="270"/>
                  </a:lnTo>
                  <a:lnTo>
                    <a:pt x="277" y="260"/>
                  </a:lnTo>
                  <a:lnTo>
                    <a:pt x="289" y="248"/>
                  </a:lnTo>
                  <a:close/>
                </a:path>
              </a:pathLst>
            </a:custGeom>
            <a:solidFill>
              <a:srgbClr val="F2EC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5" name="Freeform 157"/>
            <p:cNvSpPr>
              <a:spLocks/>
            </p:cNvSpPr>
            <p:nvPr/>
          </p:nvSpPr>
          <p:spPr bwMode="auto">
            <a:xfrm>
              <a:off x="3080" y="1856"/>
              <a:ext cx="38" cy="49"/>
            </a:xfrm>
            <a:custGeom>
              <a:avLst/>
              <a:gdLst/>
              <a:ahLst/>
              <a:cxnLst>
                <a:cxn ang="0">
                  <a:pos x="146" y="393"/>
                </a:cxn>
                <a:cxn ang="0">
                  <a:pos x="123" y="387"/>
                </a:cxn>
                <a:cxn ang="0">
                  <a:pos x="102" y="375"/>
                </a:cxn>
                <a:cxn ang="0">
                  <a:pos x="81" y="357"/>
                </a:cxn>
                <a:cxn ang="0">
                  <a:pos x="62" y="334"/>
                </a:cxn>
                <a:cxn ang="0">
                  <a:pos x="45" y="309"/>
                </a:cxn>
                <a:cxn ang="0">
                  <a:pos x="30" y="280"/>
                </a:cxn>
                <a:cxn ang="0">
                  <a:pos x="17" y="248"/>
                </a:cxn>
                <a:cxn ang="0">
                  <a:pos x="8" y="215"/>
                </a:cxn>
                <a:cxn ang="0">
                  <a:pos x="2" y="182"/>
                </a:cxn>
                <a:cxn ang="0">
                  <a:pos x="0" y="149"/>
                </a:cxn>
                <a:cxn ang="0">
                  <a:pos x="1" y="116"/>
                </a:cxn>
                <a:cxn ang="0">
                  <a:pos x="7" y="85"/>
                </a:cxn>
                <a:cxn ang="0">
                  <a:pos x="17" y="56"/>
                </a:cxn>
                <a:cxn ang="0">
                  <a:pos x="33" y="31"/>
                </a:cxn>
                <a:cxn ang="0">
                  <a:pos x="53" y="9"/>
                </a:cxn>
                <a:cxn ang="0">
                  <a:pos x="240" y="12"/>
                </a:cxn>
                <a:cxn ang="0">
                  <a:pos x="256" y="27"/>
                </a:cxn>
                <a:cxn ang="0">
                  <a:pos x="270" y="47"/>
                </a:cxn>
                <a:cxn ang="0">
                  <a:pos x="283" y="72"/>
                </a:cxn>
                <a:cxn ang="0">
                  <a:pos x="293" y="99"/>
                </a:cxn>
                <a:cxn ang="0">
                  <a:pos x="301" y="129"/>
                </a:cxn>
                <a:cxn ang="0">
                  <a:pos x="306" y="160"/>
                </a:cxn>
                <a:cxn ang="0">
                  <a:pos x="308" y="193"/>
                </a:cxn>
                <a:cxn ang="0">
                  <a:pos x="307" y="226"/>
                </a:cxn>
                <a:cxn ang="0">
                  <a:pos x="302" y="258"/>
                </a:cxn>
                <a:cxn ang="0">
                  <a:pos x="295" y="288"/>
                </a:cxn>
                <a:cxn ang="0">
                  <a:pos x="283" y="317"/>
                </a:cxn>
                <a:cxn ang="0">
                  <a:pos x="266" y="342"/>
                </a:cxn>
                <a:cxn ang="0">
                  <a:pos x="247" y="362"/>
                </a:cxn>
                <a:cxn ang="0">
                  <a:pos x="221" y="379"/>
                </a:cxn>
                <a:cxn ang="0">
                  <a:pos x="192" y="389"/>
                </a:cxn>
                <a:cxn ang="0">
                  <a:pos x="157" y="393"/>
                </a:cxn>
              </a:cxnLst>
              <a:rect l="0" t="0" r="r" b="b"/>
              <a:pathLst>
                <a:path w="308" h="393">
                  <a:moveTo>
                    <a:pt x="157" y="393"/>
                  </a:moveTo>
                  <a:lnTo>
                    <a:pt x="146" y="393"/>
                  </a:lnTo>
                  <a:lnTo>
                    <a:pt x="135" y="391"/>
                  </a:lnTo>
                  <a:lnTo>
                    <a:pt x="123" y="387"/>
                  </a:lnTo>
                  <a:lnTo>
                    <a:pt x="112" y="381"/>
                  </a:lnTo>
                  <a:lnTo>
                    <a:pt x="102" y="375"/>
                  </a:lnTo>
                  <a:lnTo>
                    <a:pt x="91" y="366"/>
                  </a:lnTo>
                  <a:lnTo>
                    <a:pt x="81" y="357"/>
                  </a:lnTo>
                  <a:lnTo>
                    <a:pt x="71" y="346"/>
                  </a:lnTo>
                  <a:lnTo>
                    <a:pt x="62" y="334"/>
                  </a:lnTo>
                  <a:lnTo>
                    <a:pt x="53" y="322"/>
                  </a:lnTo>
                  <a:lnTo>
                    <a:pt x="45" y="309"/>
                  </a:lnTo>
                  <a:lnTo>
                    <a:pt x="37" y="294"/>
                  </a:lnTo>
                  <a:lnTo>
                    <a:pt x="30" y="280"/>
                  </a:lnTo>
                  <a:lnTo>
                    <a:pt x="24" y="264"/>
                  </a:lnTo>
                  <a:lnTo>
                    <a:pt x="17" y="248"/>
                  </a:lnTo>
                  <a:lnTo>
                    <a:pt x="12" y="231"/>
                  </a:lnTo>
                  <a:lnTo>
                    <a:pt x="8" y="215"/>
                  </a:lnTo>
                  <a:lnTo>
                    <a:pt x="5" y="198"/>
                  </a:lnTo>
                  <a:lnTo>
                    <a:pt x="2" y="182"/>
                  </a:lnTo>
                  <a:lnTo>
                    <a:pt x="0" y="165"/>
                  </a:lnTo>
                  <a:lnTo>
                    <a:pt x="0" y="149"/>
                  </a:lnTo>
                  <a:lnTo>
                    <a:pt x="0" y="133"/>
                  </a:lnTo>
                  <a:lnTo>
                    <a:pt x="1" y="116"/>
                  </a:lnTo>
                  <a:lnTo>
                    <a:pt x="3" y="101"/>
                  </a:lnTo>
                  <a:lnTo>
                    <a:pt x="7" y="85"/>
                  </a:lnTo>
                  <a:lnTo>
                    <a:pt x="11" y="71"/>
                  </a:lnTo>
                  <a:lnTo>
                    <a:pt x="17" y="56"/>
                  </a:lnTo>
                  <a:lnTo>
                    <a:pt x="25" y="43"/>
                  </a:lnTo>
                  <a:lnTo>
                    <a:pt x="33" y="31"/>
                  </a:lnTo>
                  <a:lnTo>
                    <a:pt x="42" y="19"/>
                  </a:lnTo>
                  <a:lnTo>
                    <a:pt x="53" y="9"/>
                  </a:lnTo>
                  <a:lnTo>
                    <a:pt x="66" y="0"/>
                  </a:lnTo>
                  <a:lnTo>
                    <a:pt x="240" y="12"/>
                  </a:lnTo>
                  <a:lnTo>
                    <a:pt x="248" y="19"/>
                  </a:lnTo>
                  <a:lnTo>
                    <a:pt x="256" y="27"/>
                  </a:lnTo>
                  <a:lnTo>
                    <a:pt x="263" y="37"/>
                  </a:lnTo>
                  <a:lnTo>
                    <a:pt x="270" y="47"/>
                  </a:lnTo>
                  <a:lnTo>
                    <a:pt x="277" y="59"/>
                  </a:lnTo>
                  <a:lnTo>
                    <a:pt x="283" y="72"/>
                  </a:lnTo>
                  <a:lnTo>
                    <a:pt x="289" y="85"/>
                  </a:lnTo>
                  <a:lnTo>
                    <a:pt x="293" y="99"/>
                  </a:lnTo>
                  <a:lnTo>
                    <a:pt x="297" y="114"/>
                  </a:lnTo>
                  <a:lnTo>
                    <a:pt x="301" y="129"/>
                  </a:lnTo>
                  <a:lnTo>
                    <a:pt x="304" y="145"/>
                  </a:lnTo>
                  <a:lnTo>
                    <a:pt x="306" y="160"/>
                  </a:lnTo>
                  <a:lnTo>
                    <a:pt x="307" y="177"/>
                  </a:lnTo>
                  <a:lnTo>
                    <a:pt x="308" y="193"/>
                  </a:lnTo>
                  <a:lnTo>
                    <a:pt x="308" y="210"/>
                  </a:lnTo>
                  <a:lnTo>
                    <a:pt x="307" y="226"/>
                  </a:lnTo>
                  <a:lnTo>
                    <a:pt x="305" y="242"/>
                  </a:lnTo>
                  <a:lnTo>
                    <a:pt x="302" y="258"/>
                  </a:lnTo>
                  <a:lnTo>
                    <a:pt x="299" y="274"/>
                  </a:lnTo>
                  <a:lnTo>
                    <a:pt x="295" y="288"/>
                  </a:lnTo>
                  <a:lnTo>
                    <a:pt x="289" y="302"/>
                  </a:lnTo>
                  <a:lnTo>
                    <a:pt x="283" y="317"/>
                  </a:lnTo>
                  <a:lnTo>
                    <a:pt x="276" y="329"/>
                  </a:lnTo>
                  <a:lnTo>
                    <a:pt x="266" y="342"/>
                  </a:lnTo>
                  <a:lnTo>
                    <a:pt x="257" y="353"/>
                  </a:lnTo>
                  <a:lnTo>
                    <a:pt x="247" y="362"/>
                  </a:lnTo>
                  <a:lnTo>
                    <a:pt x="234" y="371"/>
                  </a:lnTo>
                  <a:lnTo>
                    <a:pt x="221" y="379"/>
                  </a:lnTo>
                  <a:lnTo>
                    <a:pt x="208" y="385"/>
                  </a:lnTo>
                  <a:lnTo>
                    <a:pt x="192" y="389"/>
                  </a:lnTo>
                  <a:lnTo>
                    <a:pt x="175" y="392"/>
                  </a:lnTo>
                  <a:lnTo>
                    <a:pt x="157" y="393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6" name="Freeform 158"/>
            <p:cNvSpPr>
              <a:spLocks/>
            </p:cNvSpPr>
            <p:nvPr/>
          </p:nvSpPr>
          <p:spPr bwMode="auto">
            <a:xfrm>
              <a:off x="3080" y="1865"/>
              <a:ext cx="34" cy="41"/>
            </a:xfrm>
            <a:custGeom>
              <a:avLst/>
              <a:gdLst/>
              <a:ahLst/>
              <a:cxnLst>
                <a:cxn ang="0">
                  <a:pos x="267" y="263"/>
                </a:cxn>
                <a:cxn ang="0">
                  <a:pos x="254" y="283"/>
                </a:cxn>
                <a:cxn ang="0">
                  <a:pos x="228" y="309"/>
                </a:cxn>
                <a:cxn ang="0">
                  <a:pos x="204" y="324"/>
                </a:cxn>
                <a:cxn ang="0">
                  <a:pos x="179" y="330"/>
                </a:cxn>
                <a:cxn ang="0">
                  <a:pos x="154" y="329"/>
                </a:cxn>
                <a:cxn ang="0">
                  <a:pos x="131" y="321"/>
                </a:cxn>
                <a:cxn ang="0">
                  <a:pos x="108" y="306"/>
                </a:cxn>
                <a:cxn ang="0">
                  <a:pos x="86" y="286"/>
                </a:cxn>
                <a:cxn ang="0">
                  <a:pos x="67" y="262"/>
                </a:cxn>
                <a:cxn ang="0">
                  <a:pos x="49" y="234"/>
                </a:cxn>
                <a:cxn ang="0">
                  <a:pos x="34" y="205"/>
                </a:cxn>
                <a:cxn ang="0">
                  <a:pos x="22" y="173"/>
                </a:cxn>
                <a:cxn ang="0">
                  <a:pos x="11" y="141"/>
                </a:cxn>
                <a:cxn ang="0">
                  <a:pos x="4" y="109"/>
                </a:cxn>
                <a:cxn ang="0">
                  <a:pos x="1" y="78"/>
                </a:cxn>
                <a:cxn ang="0">
                  <a:pos x="1" y="49"/>
                </a:cxn>
                <a:cxn ang="0">
                  <a:pos x="27" y="0"/>
                </a:cxn>
                <a:cxn ang="0">
                  <a:pos x="24" y="25"/>
                </a:cxn>
                <a:cxn ang="0">
                  <a:pos x="26" y="55"/>
                </a:cxn>
                <a:cxn ang="0">
                  <a:pos x="30" y="85"/>
                </a:cxn>
                <a:cxn ang="0">
                  <a:pos x="38" y="117"/>
                </a:cxn>
                <a:cxn ang="0">
                  <a:pos x="48" y="148"/>
                </a:cxn>
                <a:cxn ang="0">
                  <a:pos x="61" y="179"/>
                </a:cxn>
                <a:cxn ang="0">
                  <a:pos x="76" y="208"/>
                </a:cxn>
                <a:cxn ang="0">
                  <a:pos x="93" y="233"/>
                </a:cxn>
                <a:cxn ang="0">
                  <a:pos x="111" y="257"/>
                </a:cxn>
                <a:cxn ang="0">
                  <a:pos x="132" y="276"/>
                </a:cxn>
                <a:cxn ang="0">
                  <a:pos x="153" y="290"/>
                </a:cxn>
                <a:cxn ang="0">
                  <a:pos x="176" y="299"/>
                </a:cxn>
                <a:cxn ang="0">
                  <a:pos x="198" y="301"/>
                </a:cxn>
                <a:cxn ang="0">
                  <a:pos x="222" y="296"/>
                </a:cxn>
                <a:cxn ang="0">
                  <a:pos x="246" y="283"/>
                </a:cxn>
                <a:cxn ang="0">
                  <a:pos x="269" y="260"/>
                </a:cxn>
              </a:cxnLst>
              <a:rect l="0" t="0" r="r" b="b"/>
              <a:pathLst>
                <a:path w="269" h="330">
                  <a:moveTo>
                    <a:pt x="269" y="260"/>
                  </a:moveTo>
                  <a:lnTo>
                    <a:pt x="267" y="263"/>
                  </a:lnTo>
                  <a:lnTo>
                    <a:pt x="266" y="266"/>
                  </a:lnTo>
                  <a:lnTo>
                    <a:pt x="254" y="283"/>
                  </a:lnTo>
                  <a:lnTo>
                    <a:pt x="241" y="297"/>
                  </a:lnTo>
                  <a:lnTo>
                    <a:pt x="228" y="309"/>
                  </a:lnTo>
                  <a:lnTo>
                    <a:pt x="216" y="317"/>
                  </a:lnTo>
                  <a:lnTo>
                    <a:pt x="204" y="324"/>
                  </a:lnTo>
                  <a:lnTo>
                    <a:pt x="191" y="328"/>
                  </a:lnTo>
                  <a:lnTo>
                    <a:pt x="179" y="330"/>
                  </a:lnTo>
                  <a:lnTo>
                    <a:pt x="167" y="330"/>
                  </a:lnTo>
                  <a:lnTo>
                    <a:pt x="154" y="329"/>
                  </a:lnTo>
                  <a:lnTo>
                    <a:pt x="142" y="325"/>
                  </a:lnTo>
                  <a:lnTo>
                    <a:pt x="131" y="321"/>
                  </a:lnTo>
                  <a:lnTo>
                    <a:pt x="119" y="314"/>
                  </a:lnTo>
                  <a:lnTo>
                    <a:pt x="108" y="306"/>
                  </a:lnTo>
                  <a:lnTo>
                    <a:pt x="98" y="296"/>
                  </a:lnTo>
                  <a:lnTo>
                    <a:pt x="86" y="286"/>
                  </a:lnTo>
                  <a:lnTo>
                    <a:pt x="77" y="275"/>
                  </a:lnTo>
                  <a:lnTo>
                    <a:pt x="67" y="262"/>
                  </a:lnTo>
                  <a:lnTo>
                    <a:pt x="59" y="249"/>
                  </a:lnTo>
                  <a:lnTo>
                    <a:pt x="49" y="234"/>
                  </a:lnTo>
                  <a:lnTo>
                    <a:pt x="41" y="220"/>
                  </a:lnTo>
                  <a:lnTo>
                    <a:pt x="34" y="205"/>
                  </a:lnTo>
                  <a:lnTo>
                    <a:pt x="28" y="189"/>
                  </a:lnTo>
                  <a:lnTo>
                    <a:pt x="22" y="173"/>
                  </a:lnTo>
                  <a:lnTo>
                    <a:pt x="15" y="157"/>
                  </a:lnTo>
                  <a:lnTo>
                    <a:pt x="11" y="141"/>
                  </a:lnTo>
                  <a:lnTo>
                    <a:pt x="7" y="125"/>
                  </a:lnTo>
                  <a:lnTo>
                    <a:pt x="4" y="109"/>
                  </a:lnTo>
                  <a:lnTo>
                    <a:pt x="2" y="93"/>
                  </a:lnTo>
                  <a:lnTo>
                    <a:pt x="1" y="78"/>
                  </a:lnTo>
                  <a:lnTo>
                    <a:pt x="0" y="63"/>
                  </a:lnTo>
                  <a:lnTo>
                    <a:pt x="1" y="49"/>
                  </a:lnTo>
                  <a:lnTo>
                    <a:pt x="2" y="36"/>
                  </a:lnTo>
                  <a:lnTo>
                    <a:pt x="27" y="0"/>
                  </a:lnTo>
                  <a:lnTo>
                    <a:pt x="25" y="12"/>
                  </a:lnTo>
                  <a:lnTo>
                    <a:pt x="24" y="25"/>
                  </a:lnTo>
                  <a:lnTo>
                    <a:pt x="25" y="40"/>
                  </a:lnTo>
                  <a:lnTo>
                    <a:pt x="26" y="55"/>
                  </a:lnTo>
                  <a:lnTo>
                    <a:pt x="28" y="70"/>
                  </a:lnTo>
                  <a:lnTo>
                    <a:pt x="30" y="85"/>
                  </a:lnTo>
                  <a:lnTo>
                    <a:pt x="33" y="101"/>
                  </a:lnTo>
                  <a:lnTo>
                    <a:pt x="38" y="117"/>
                  </a:lnTo>
                  <a:lnTo>
                    <a:pt x="42" y="132"/>
                  </a:lnTo>
                  <a:lnTo>
                    <a:pt x="48" y="148"/>
                  </a:lnTo>
                  <a:lnTo>
                    <a:pt x="53" y="163"/>
                  </a:lnTo>
                  <a:lnTo>
                    <a:pt x="61" y="179"/>
                  </a:lnTo>
                  <a:lnTo>
                    <a:pt x="68" y="193"/>
                  </a:lnTo>
                  <a:lnTo>
                    <a:pt x="76" y="208"/>
                  </a:lnTo>
                  <a:lnTo>
                    <a:pt x="84" y="221"/>
                  </a:lnTo>
                  <a:lnTo>
                    <a:pt x="93" y="233"/>
                  </a:lnTo>
                  <a:lnTo>
                    <a:pt x="102" y="246"/>
                  </a:lnTo>
                  <a:lnTo>
                    <a:pt x="111" y="257"/>
                  </a:lnTo>
                  <a:lnTo>
                    <a:pt x="121" y="267"/>
                  </a:lnTo>
                  <a:lnTo>
                    <a:pt x="132" y="276"/>
                  </a:lnTo>
                  <a:lnTo>
                    <a:pt x="142" y="284"/>
                  </a:lnTo>
                  <a:lnTo>
                    <a:pt x="153" y="290"/>
                  </a:lnTo>
                  <a:lnTo>
                    <a:pt x="165" y="295"/>
                  </a:lnTo>
                  <a:lnTo>
                    <a:pt x="176" y="299"/>
                  </a:lnTo>
                  <a:lnTo>
                    <a:pt x="187" y="300"/>
                  </a:lnTo>
                  <a:lnTo>
                    <a:pt x="198" y="301"/>
                  </a:lnTo>
                  <a:lnTo>
                    <a:pt x="210" y="299"/>
                  </a:lnTo>
                  <a:lnTo>
                    <a:pt x="222" y="296"/>
                  </a:lnTo>
                  <a:lnTo>
                    <a:pt x="234" y="290"/>
                  </a:lnTo>
                  <a:lnTo>
                    <a:pt x="246" y="283"/>
                  </a:lnTo>
                  <a:lnTo>
                    <a:pt x="258" y="273"/>
                  </a:lnTo>
                  <a:lnTo>
                    <a:pt x="269" y="260"/>
                  </a:lnTo>
                  <a:close/>
                </a:path>
              </a:pathLst>
            </a:custGeom>
            <a:solidFill>
              <a:srgbClr val="F2EC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7" name="Freeform 159"/>
            <p:cNvSpPr>
              <a:spLocks/>
            </p:cNvSpPr>
            <p:nvPr/>
          </p:nvSpPr>
          <p:spPr bwMode="auto">
            <a:xfrm>
              <a:off x="3000" y="1839"/>
              <a:ext cx="116" cy="57"/>
            </a:xfrm>
            <a:custGeom>
              <a:avLst/>
              <a:gdLst/>
              <a:ahLst/>
              <a:cxnLst>
                <a:cxn ang="0">
                  <a:pos x="923" y="218"/>
                </a:cxn>
                <a:cxn ang="0">
                  <a:pos x="906" y="173"/>
                </a:cxn>
                <a:cxn ang="0">
                  <a:pos x="881" y="131"/>
                </a:cxn>
                <a:cxn ang="0">
                  <a:pos x="849" y="94"/>
                </a:cxn>
                <a:cxn ang="0">
                  <a:pos x="811" y="61"/>
                </a:cxn>
                <a:cxn ang="0">
                  <a:pos x="766" y="36"/>
                </a:cxn>
                <a:cxn ang="0">
                  <a:pos x="717" y="16"/>
                </a:cxn>
                <a:cxn ang="0">
                  <a:pos x="663" y="4"/>
                </a:cxn>
                <a:cxn ang="0">
                  <a:pos x="603" y="0"/>
                </a:cxn>
                <a:cxn ang="0">
                  <a:pos x="540" y="5"/>
                </a:cxn>
                <a:cxn ang="0">
                  <a:pos x="474" y="20"/>
                </a:cxn>
                <a:cxn ang="0">
                  <a:pos x="404" y="45"/>
                </a:cxn>
                <a:cxn ang="0">
                  <a:pos x="333" y="82"/>
                </a:cxn>
                <a:cxn ang="0">
                  <a:pos x="259" y="131"/>
                </a:cxn>
                <a:cxn ang="0">
                  <a:pos x="185" y="193"/>
                </a:cxn>
                <a:cxn ang="0">
                  <a:pos x="110" y="269"/>
                </a:cxn>
                <a:cxn ang="0">
                  <a:pos x="64" y="322"/>
                </a:cxn>
                <a:cxn ang="0">
                  <a:pos x="50" y="342"/>
                </a:cxn>
                <a:cxn ang="0">
                  <a:pos x="35" y="371"/>
                </a:cxn>
                <a:cxn ang="0">
                  <a:pos x="13" y="425"/>
                </a:cxn>
                <a:cxn ang="0">
                  <a:pos x="48" y="393"/>
                </a:cxn>
                <a:cxn ang="0">
                  <a:pos x="144" y="285"/>
                </a:cxn>
                <a:cxn ang="0">
                  <a:pos x="236" y="201"/>
                </a:cxn>
                <a:cxn ang="0">
                  <a:pos x="324" y="141"/>
                </a:cxn>
                <a:cxn ang="0">
                  <a:pos x="407" y="100"/>
                </a:cxn>
                <a:cxn ang="0">
                  <a:pos x="487" y="77"/>
                </a:cxn>
                <a:cxn ang="0">
                  <a:pos x="561" y="69"/>
                </a:cxn>
                <a:cxn ang="0">
                  <a:pos x="629" y="73"/>
                </a:cxn>
                <a:cxn ang="0">
                  <a:pos x="691" y="86"/>
                </a:cxn>
                <a:cxn ang="0">
                  <a:pos x="747" y="107"/>
                </a:cxn>
                <a:cxn ang="0">
                  <a:pos x="796" y="132"/>
                </a:cxn>
                <a:cxn ang="0">
                  <a:pos x="838" y="159"/>
                </a:cxn>
                <a:cxn ang="0">
                  <a:pos x="873" y="187"/>
                </a:cxn>
                <a:cxn ang="0">
                  <a:pos x="900" y="211"/>
                </a:cxn>
                <a:cxn ang="0">
                  <a:pos x="924" y="235"/>
                </a:cxn>
              </a:cxnLst>
              <a:rect l="0" t="0" r="r" b="b"/>
              <a:pathLst>
                <a:path w="929" h="457">
                  <a:moveTo>
                    <a:pt x="929" y="242"/>
                  </a:moveTo>
                  <a:lnTo>
                    <a:pt x="923" y="218"/>
                  </a:lnTo>
                  <a:lnTo>
                    <a:pt x="916" y="195"/>
                  </a:lnTo>
                  <a:lnTo>
                    <a:pt x="906" y="173"/>
                  </a:lnTo>
                  <a:lnTo>
                    <a:pt x="894" y="151"/>
                  </a:lnTo>
                  <a:lnTo>
                    <a:pt x="881" y="131"/>
                  </a:lnTo>
                  <a:lnTo>
                    <a:pt x="866" y="112"/>
                  </a:lnTo>
                  <a:lnTo>
                    <a:pt x="849" y="94"/>
                  </a:lnTo>
                  <a:lnTo>
                    <a:pt x="831" y="77"/>
                  </a:lnTo>
                  <a:lnTo>
                    <a:pt x="811" y="61"/>
                  </a:lnTo>
                  <a:lnTo>
                    <a:pt x="789" y="48"/>
                  </a:lnTo>
                  <a:lnTo>
                    <a:pt x="766" y="36"/>
                  </a:lnTo>
                  <a:lnTo>
                    <a:pt x="743" y="24"/>
                  </a:lnTo>
                  <a:lnTo>
                    <a:pt x="717" y="16"/>
                  </a:lnTo>
                  <a:lnTo>
                    <a:pt x="690" y="9"/>
                  </a:lnTo>
                  <a:lnTo>
                    <a:pt x="663" y="4"/>
                  </a:lnTo>
                  <a:lnTo>
                    <a:pt x="634" y="1"/>
                  </a:lnTo>
                  <a:lnTo>
                    <a:pt x="603" y="0"/>
                  </a:lnTo>
                  <a:lnTo>
                    <a:pt x="572" y="1"/>
                  </a:lnTo>
                  <a:lnTo>
                    <a:pt x="540" y="5"/>
                  </a:lnTo>
                  <a:lnTo>
                    <a:pt x="507" y="11"/>
                  </a:lnTo>
                  <a:lnTo>
                    <a:pt x="474" y="20"/>
                  </a:lnTo>
                  <a:lnTo>
                    <a:pt x="439" y="31"/>
                  </a:lnTo>
                  <a:lnTo>
                    <a:pt x="404" y="45"/>
                  </a:lnTo>
                  <a:lnTo>
                    <a:pt x="369" y="62"/>
                  </a:lnTo>
                  <a:lnTo>
                    <a:pt x="333" y="82"/>
                  </a:lnTo>
                  <a:lnTo>
                    <a:pt x="296" y="106"/>
                  </a:lnTo>
                  <a:lnTo>
                    <a:pt x="259" y="131"/>
                  </a:lnTo>
                  <a:lnTo>
                    <a:pt x="222" y="160"/>
                  </a:lnTo>
                  <a:lnTo>
                    <a:pt x="185" y="193"/>
                  </a:lnTo>
                  <a:lnTo>
                    <a:pt x="147" y="229"/>
                  </a:lnTo>
                  <a:lnTo>
                    <a:pt x="110" y="269"/>
                  </a:lnTo>
                  <a:lnTo>
                    <a:pt x="72" y="313"/>
                  </a:lnTo>
                  <a:lnTo>
                    <a:pt x="64" y="322"/>
                  </a:lnTo>
                  <a:lnTo>
                    <a:pt x="58" y="332"/>
                  </a:lnTo>
                  <a:lnTo>
                    <a:pt x="50" y="342"/>
                  </a:lnTo>
                  <a:lnTo>
                    <a:pt x="45" y="352"/>
                  </a:lnTo>
                  <a:lnTo>
                    <a:pt x="35" y="371"/>
                  </a:lnTo>
                  <a:lnTo>
                    <a:pt x="27" y="390"/>
                  </a:lnTo>
                  <a:lnTo>
                    <a:pt x="13" y="425"/>
                  </a:lnTo>
                  <a:lnTo>
                    <a:pt x="0" y="457"/>
                  </a:lnTo>
                  <a:lnTo>
                    <a:pt x="48" y="393"/>
                  </a:lnTo>
                  <a:lnTo>
                    <a:pt x="97" y="335"/>
                  </a:lnTo>
                  <a:lnTo>
                    <a:pt x="144" y="285"/>
                  </a:lnTo>
                  <a:lnTo>
                    <a:pt x="190" y="241"/>
                  </a:lnTo>
                  <a:lnTo>
                    <a:pt x="236" y="201"/>
                  </a:lnTo>
                  <a:lnTo>
                    <a:pt x="280" y="168"/>
                  </a:lnTo>
                  <a:lnTo>
                    <a:pt x="324" y="141"/>
                  </a:lnTo>
                  <a:lnTo>
                    <a:pt x="366" y="118"/>
                  </a:lnTo>
                  <a:lnTo>
                    <a:pt x="407" y="100"/>
                  </a:lnTo>
                  <a:lnTo>
                    <a:pt x="448" y="87"/>
                  </a:lnTo>
                  <a:lnTo>
                    <a:pt x="487" y="77"/>
                  </a:lnTo>
                  <a:lnTo>
                    <a:pt x="524" y="72"/>
                  </a:lnTo>
                  <a:lnTo>
                    <a:pt x="561" y="69"/>
                  </a:lnTo>
                  <a:lnTo>
                    <a:pt x="596" y="70"/>
                  </a:lnTo>
                  <a:lnTo>
                    <a:pt x="629" y="73"/>
                  </a:lnTo>
                  <a:lnTo>
                    <a:pt x="660" y="78"/>
                  </a:lnTo>
                  <a:lnTo>
                    <a:pt x="691" y="86"/>
                  </a:lnTo>
                  <a:lnTo>
                    <a:pt x="720" y="95"/>
                  </a:lnTo>
                  <a:lnTo>
                    <a:pt x="747" y="107"/>
                  </a:lnTo>
                  <a:lnTo>
                    <a:pt x="773" y="119"/>
                  </a:lnTo>
                  <a:lnTo>
                    <a:pt x="796" y="132"/>
                  </a:lnTo>
                  <a:lnTo>
                    <a:pt x="819" y="146"/>
                  </a:lnTo>
                  <a:lnTo>
                    <a:pt x="838" y="159"/>
                  </a:lnTo>
                  <a:lnTo>
                    <a:pt x="857" y="174"/>
                  </a:lnTo>
                  <a:lnTo>
                    <a:pt x="873" y="187"/>
                  </a:lnTo>
                  <a:lnTo>
                    <a:pt x="888" y="199"/>
                  </a:lnTo>
                  <a:lnTo>
                    <a:pt x="900" y="211"/>
                  </a:lnTo>
                  <a:lnTo>
                    <a:pt x="910" y="221"/>
                  </a:lnTo>
                  <a:lnTo>
                    <a:pt x="924" y="235"/>
                  </a:lnTo>
                  <a:lnTo>
                    <a:pt x="929" y="242"/>
                  </a:lnTo>
                  <a:close/>
                </a:path>
              </a:pathLst>
            </a:custGeom>
            <a:solidFill>
              <a:srgbClr val="EBC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8" name="Freeform 160"/>
            <p:cNvSpPr>
              <a:spLocks/>
            </p:cNvSpPr>
            <p:nvPr/>
          </p:nvSpPr>
          <p:spPr bwMode="auto">
            <a:xfrm>
              <a:off x="2667" y="1875"/>
              <a:ext cx="47" cy="47"/>
            </a:xfrm>
            <a:custGeom>
              <a:avLst/>
              <a:gdLst/>
              <a:ahLst/>
              <a:cxnLst>
                <a:cxn ang="0">
                  <a:pos x="375" y="208"/>
                </a:cxn>
                <a:cxn ang="0">
                  <a:pos x="368" y="244"/>
                </a:cxn>
                <a:cxn ang="0">
                  <a:pos x="354" y="278"/>
                </a:cxn>
                <a:cxn ang="0">
                  <a:pos x="333" y="308"/>
                </a:cxn>
                <a:cxn ang="0">
                  <a:pos x="308" y="334"/>
                </a:cxn>
                <a:cxn ang="0">
                  <a:pos x="277" y="354"/>
                </a:cxn>
                <a:cxn ang="0">
                  <a:pos x="244" y="369"/>
                </a:cxn>
                <a:cxn ang="0">
                  <a:pos x="208" y="376"/>
                </a:cxn>
                <a:cxn ang="0">
                  <a:pos x="168" y="376"/>
                </a:cxn>
                <a:cxn ang="0">
                  <a:pos x="132" y="369"/>
                </a:cxn>
                <a:cxn ang="0">
                  <a:pos x="98" y="354"/>
                </a:cxn>
                <a:cxn ang="0">
                  <a:pos x="69" y="334"/>
                </a:cxn>
                <a:cxn ang="0">
                  <a:pos x="43" y="308"/>
                </a:cxn>
                <a:cxn ang="0">
                  <a:pos x="22" y="278"/>
                </a:cxn>
                <a:cxn ang="0">
                  <a:pos x="8" y="244"/>
                </a:cxn>
                <a:cxn ang="0">
                  <a:pos x="1" y="208"/>
                </a:cxn>
                <a:cxn ang="0">
                  <a:pos x="1" y="169"/>
                </a:cxn>
                <a:cxn ang="0">
                  <a:pos x="8" y="132"/>
                </a:cxn>
                <a:cxn ang="0">
                  <a:pos x="22" y="99"/>
                </a:cxn>
                <a:cxn ang="0">
                  <a:pos x="43" y="68"/>
                </a:cxn>
                <a:cxn ang="0">
                  <a:pos x="69" y="42"/>
                </a:cxn>
                <a:cxn ang="0">
                  <a:pos x="98" y="23"/>
                </a:cxn>
                <a:cxn ang="0">
                  <a:pos x="132" y="8"/>
                </a:cxn>
                <a:cxn ang="0">
                  <a:pos x="168" y="1"/>
                </a:cxn>
                <a:cxn ang="0">
                  <a:pos x="208" y="1"/>
                </a:cxn>
                <a:cxn ang="0">
                  <a:pos x="244" y="8"/>
                </a:cxn>
                <a:cxn ang="0">
                  <a:pos x="277" y="23"/>
                </a:cxn>
                <a:cxn ang="0">
                  <a:pos x="308" y="42"/>
                </a:cxn>
                <a:cxn ang="0">
                  <a:pos x="333" y="68"/>
                </a:cxn>
                <a:cxn ang="0">
                  <a:pos x="354" y="99"/>
                </a:cxn>
                <a:cxn ang="0">
                  <a:pos x="368" y="132"/>
                </a:cxn>
                <a:cxn ang="0">
                  <a:pos x="375" y="169"/>
                </a:cxn>
              </a:cxnLst>
              <a:rect l="0" t="0" r="r" b="b"/>
              <a:pathLst>
                <a:path w="376" h="377">
                  <a:moveTo>
                    <a:pt x="376" y="188"/>
                  </a:moveTo>
                  <a:lnTo>
                    <a:pt x="375" y="208"/>
                  </a:lnTo>
                  <a:lnTo>
                    <a:pt x="373" y="227"/>
                  </a:lnTo>
                  <a:lnTo>
                    <a:pt x="368" y="244"/>
                  </a:lnTo>
                  <a:lnTo>
                    <a:pt x="362" y="262"/>
                  </a:lnTo>
                  <a:lnTo>
                    <a:pt x="354" y="278"/>
                  </a:lnTo>
                  <a:lnTo>
                    <a:pt x="344" y="294"/>
                  </a:lnTo>
                  <a:lnTo>
                    <a:pt x="333" y="308"/>
                  </a:lnTo>
                  <a:lnTo>
                    <a:pt x="322" y="321"/>
                  </a:lnTo>
                  <a:lnTo>
                    <a:pt x="308" y="334"/>
                  </a:lnTo>
                  <a:lnTo>
                    <a:pt x="293" y="345"/>
                  </a:lnTo>
                  <a:lnTo>
                    <a:pt x="277" y="354"/>
                  </a:lnTo>
                  <a:lnTo>
                    <a:pt x="261" y="363"/>
                  </a:lnTo>
                  <a:lnTo>
                    <a:pt x="244" y="369"/>
                  </a:lnTo>
                  <a:lnTo>
                    <a:pt x="226" y="373"/>
                  </a:lnTo>
                  <a:lnTo>
                    <a:pt x="208" y="376"/>
                  </a:lnTo>
                  <a:lnTo>
                    <a:pt x="188" y="377"/>
                  </a:lnTo>
                  <a:lnTo>
                    <a:pt x="168" y="376"/>
                  </a:lnTo>
                  <a:lnTo>
                    <a:pt x="150" y="373"/>
                  </a:lnTo>
                  <a:lnTo>
                    <a:pt x="132" y="369"/>
                  </a:lnTo>
                  <a:lnTo>
                    <a:pt x="115" y="363"/>
                  </a:lnTo>
                  <a:lnTo>
                    <a:pt x="98" y="354"/>
                  </a:lnTo>
                  <a:lnTo>
                    <a:pt x="83" y="345"/>
                  </a:lnTo>
                  <a:lnTo>
                    <a:pt x="69" y="334"/>
                  </a:lnTo>
                  <a:lnTo>
                    <a:pt x="55" y="321"/>
                  </a:lnTo>
                  <a:lnTo>
                    <a:pt x="43" y="308"/>
                  </a:lnTo>
                  <a:lnTo>
                    <a:pt x="32" y="294"/>
                  </a:lnTo>
                  <a:lnTo>
                    <a:pt x="22" y="278"/>
                  </a:lnTo>
                  <a:lnTo>
                    <a:pt x="14" y="262"/>
                  </a:lnTo>
                  <a:lnTo>
                    <a:pt x="8" y="244"/>
                  </a:lnTo>
                  <a:lnTo>
                    <a:pt x="4" y="227"/>
                  </a:lnTo>
                  <a:lnTo>
                    <a:pt x="1" y="208"/>
                  </a:lnTo>
                  <a:lnTo>
                    <a:pt x="0" y="188"/>
                  </a:lnTo>
                  <a:lnTo>
                    <a:pt x="1" y="169"/>
                  </a:lnTo>
                  <a:lnTo>
                    <a:pt x="4" y="150"/>
                  </a:lnTo>
                  <a:lnTo>
                    <a:pt x="8" y="132"/>
                  </a:lnTo>
                  <a:lnTo>
                    <a:pt x="14" y="115"/>
                  </a:lnTo>
                  <a:lnTo>
                    <a:pt x="22" y="99"/>
                  </a:lnTo>
                  <a:lnTo>
                    <a:pt x="32" y="82"/>
                  </a:lnTo>
                  <a:lnTo>
                    <a:pt x="43" y="68"/>
                  </a:lnTo>
                  <a:lnTo>
                    <a:pt x="55" y="55"/>
                  </a:lnTo>
                  <a:lnTo>
                    <a:pt x="69" y="42"/>
                  </a:lnTo>
                  <a:lnTo>
                    <a:pt x="83" y="32"/>
                  </a:lnTo>
                  <a:lnTo>
                    <a:pt x="98" y="23"/>
                  </a:lnTo>
                  <a:lnTo>
                    <a:pt x="115" y="14"/>
                  </a:lnTo>
                  <a:lnTo>
                    <a:pt x="132" y="8"/>
                  </a:lnTo>
                  <a:lnTo>
                    <a:pt x="150" y="3"/>
                  </a:lnTo>
                  <a:lnTo>
                    <a:pt x="168" y="1"/>
                  </a:lnTo>
                  <a:lnTo>
                    <a:pt x="188" y="0"/>
                  </a:lnTo>
                  <a:lnTo>
                    <a:pt x="208" y="1"/>
                  </a:lnTo>
                  <a:lnTo>
                    <a:pt x="226" y="3"/>
                  </a:lnTo>
                  <a:lnTo>
                    <a:pt x="244" y="8"/>
                  </a:lnTo>
                  <a:lnTo>
                    <a:pt x="261" y="14"/>
                  </a:lnTo>
                  <a:lnTo>
                    <a:pt x="277" y="23"/>
                  </a:lnTo>
                  <a:lnTo>
                    <a:pt x="293" y="32"/>
                  </a:lnTo>
                  <a:lnTo>
                    <a:pt x="308" y="42"/>
                  </a:lnTo>
                  <a:lnTo>
                    <a:pt x="322" y="55"/>
                  </a:lnTo>
                  <a:lnTo>
                    <a:pt x="333" y="68"/>
                  </a:lnTo>
                  <a:lnTo>
                    <a:pt x="344" y="82"/>
                  </a:lnTo>
                  <a:lnTo>
                    <a:pt x="354" y="99"/>
                  </a:lnTo>
                  <a:lnTo>
                    <a:pt x="362" y="115"/>
                  </a:lnTo>
                  <a:lnTo>
                    <a:pt x="368" y="132"/>
                  </a:lnTo>
                  <a:lnTo>
                    <a:pt x="373" y="150"/>
                  </a:lnTo>
                  <a:lnTo>
                    <a:pt x="375" y="169"/>
                  </a:lnTo>
                  <a:lnTo>
                    <a:pt x="376" y="188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9" name="Freeform 161"/>
            <p:cNvSpPr>
              <a:spLocks/>
            </p:cNvSpPr>
            <p:nvPr/>
          </p:nvSpPr>
          <p:spPr bwMode="auto">
            <a:xfrm>
              <a:off x="2683" y="1873"/>
              <a:ext cx="27" cy="4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8" y="2"/>
                </a:cxn>
                <a:cxn ang="0">
                  <a:pos x="17" y="7"/>
                </a:cxn>
                <a:cxn ang="0">
                  <a:pos x="48" y="18"/>
                </a:cxn>
                <a:cxn ang="0">
                  <a:pos x="75" y="34"/>
                </a:cxn>
                <a:cxn ang="0">
                  <a:pos x="100" y="54"/>
                </a:cxn>
                <a:cxn ang="0">
                  <a:pos x="121" y="79"/>
                </a:cxn>
                <a:cxn ang="0">
                  <a:pos x="137" y="107"/>
                </a:cxn>
                <a:cxn ang="0">
                  <a:pos x="148" y="138"/>
                </a:cxn>
                <a:cxn ang="0">
                  <a:pos x="155" y="171"/>
                </a:cxn>
                <a:cxn ang="0">
                  <a:pos x="155" y="205"/>
                </a:cxn>
                <a:cxn ang="0">
                  <a:pos x="148" y="239"/>
                </a:cxn>
                <a:cxn ang="0">
                  <a:pos x="137" y="268"/>
                </a:cxn>
                <a:cxn ang="0">
                  <a:pos x="121" y="296"/>
                </a:cxn>
                <a:cxn ang="0">
                  <a:pos x="100" y="321"/>
                </a:cxn>
                <a:cxn ang="0">
                  <a:pos x="75" y="342"/>
                </a:cxn>
                <a:cxn ang="0">
                  <a:pos x="48" y="358"/>
                </a:cxn>
                <a:cxn ang="0">
                  <a:pos x="17" y="369"/>
                </a:cxn>
                <a:cxn ang="0">
                  <a:pos x="8" y="375"/>
                </a:cxn>
                <a:cxn ang="0">
                  <a:pos x="26" y="377"/>
                </a:cxn>
                <a:cxn ang="0">
                  <a:pos x="54" y="376"/>
                </a:cxn>
                <a:cxn ang="0">
                  <a:pos x="90" y="368"/>
                </a:cxn>
                <a:cxn ang="0">
                  <a:pos x="124" y="354"/>
                </a:cxn>
                <a:cxn ang="0">
                  <a:pos x="154" y="333"/>
                </a:cxn>
                <a:cxn ang="0">
                  <a:pos x="179" y="308"/>
                </a:cxn>
                <a:cxn ang="0">
                  <a:pos x="200" y="278"/>
                </a:cxn>
                <a:cxn ang="0">
                  <a:pos x="214" y="244"/>
                </a:cxn>
                <a:cxn ang="0">
                  <a:pos x="221" y="208"/>
                </a:cxn>
                <a:cxn ang="0">
                  <a:pos x="221" y="169"/>
                </a:cxn>
                <a:cxn ang="0">
                  <a:pos x="214" y="131"/>
                </a:cxn>
                <a:cxn ang="0">
                  <a:pos x="200" y="97"/>
                </a:cxn>
                <a:cxn ang="0">
                  <a:pos x="179" y="68"/>
                </a:cxn>
                <a:cxn ang="0">
                  <a:pos x="154" y="42"/>
                </a:cxn>
                <a:cxn ang="0">
                  <a:pos x="124" y="22"/>
                </a:cxn>
                <a:cxn ang="0">
                  <a:pos x="90" y="8"/>
                </a:cxn>
                <a:cxn ang="0">
                  <a:pos x="54" y="1"/>
                </a:cxn>
              </a:cxnLst>
              <a:rect l="0" t="0" r="r" b="b"/>
              <a:pathLst>
                <a:path w="222" h="377">
                  <a:moveTo>
                    <a:pt x="34" y="0"/>
                  </a:moveTo>
                  <a:lnTo>
                    <a:pt x="26" y="0"/>
                  </a:lnTo>
                  <a:lnTo>
                    <a:pt x="17" y="1"/>
                  </a:lnTo>
                  <a:lnTo>
                    <a:pt x="8" y="2"/>
                  </a:lnTo>
                  <a:lnTo>
                    <a:pt x="0" y="3"/>
                  </a:lnTo>
                  <a:lnTo>
                    <a:pt x="17" y="7"/>
                  </a:lnTo>
                  <a:lnTo>
                    <a:pt x="32" y="11"/>
                  </a:lnTo>
                  <a:lnTo>
                    <a:pt x="48" y="18"/>
                  </a:lnTo>
                  <a:lnTo>
                    <a:pt x="62" y="25"/>
                  </a:lnTo>
                  <a:lnTo>
                    <a:pt x="75" y="34"/>
                  </a:lnTo>
                  <a:lnTo>
                    <a:pt x="88" y="44"/>
                  </a:lnTo>
                  <a:lnTo>
                    <a:pt x="100" y="54"/>
                  </a:lnTo>
                  <a:lnTo>
                    <a:pt x="111" y="67"/>
                  </a:lnTo>
                  <a:lnTo>
                    <a:pt x="121" y="79"/>
                  </a:lnTo>
                  <a:lnTo>
                    <a:pt x="130" y="92"/>
                  </a:lnTo>
                  <a:lnTo>
                    <a:pt x="137" y="107"/>
                  </a:lnTo>
                  <a:lnTo>
                    <a:pt x="143" y="122"/>
                  </a:lnTo>
                  <a:lnTo>
                    <a:pt x="148" y="138"/>
                  </a:lnTo>
                  <a:lnTo>
                    <a:pt x="153" y="154"/>
                  </a:lnTo>
                  <a:lnTo>
                    <a:pt x="155" y="171"/>
                  </a:lnTo>
                  <a:lnTo>
                    <a:pt x="156" y="188"/>
                  </a:lnTo>
                  <a:lnTo>
                    <a:pt x="155" y="205"/>
                  </a:lnTo>
                  <a:lnTo>
                    <a:pt x="153" y="222"/>
                  </a:lnTo>
                  <a:lnTo>
                    <a:pt x="148" y="239"/>
                  </a:lnTo>
                  <a:lnTo>
                    <a:pt x="143" y="254"/>
                  </a:lnTo>
                  <a:lnTo>
                    <a:pt x="137" y="268"/>
                  </a:lnTo>
                  <a:lnTo>
                    <a:pt x="130" y="283"/>
                  </a:lnTo>
                  <a:lnTo>
                    <a:pt x="121" y="296"/>
                  </a:lnTo>
                  <a:lnTo>
                    <a:pt x="111" y="310"/>
                  </a:lnTo>
                  <a:lnTo>
                    <a:pt x="100" y="321"/>
                  </a:lnTo>
                  <a:lnTo>
                    <a:pt x="88" y="332"/>
                  </a:lnTo>
                  <a:lnTo>
                    <a:pt x="75" y="342"/>
                  </a:lnTo>
                  <a:lnTo>
                    <a:pt x="62" y="351"/>
                  </a:lnTo>
                  <a:lnTo>
                    <a:pt x="48" y="358"/>
                  </a:lnTo>
                  <a:lnTo>
                    <a:pt x="32" y="364"/>
                  </a:lnTo>
                  <a:lnTo>
                    <a:pt x="17" y="369"/>
                  </a:lnTo>
                  <a:lnTo>
                    <a:pt x="0" y="374"/>
                  </a:lnTo>
                  <a:lnTo>
                    <a:pt x="8" y="375"/>
                  </a:lnTo>
                  <a:lnTo>
                    <a:pt x="17" y="376"/>
                  </a:lnTo>
                  <a:lnTo>
                    <a:pt x="26" y="377"/>
                  </a:lnTo>
                  <a:lnTo>
                    <a:pt x="34" y="377"/>
                  </a:lnTo>
                  <a:lnTo>
                    <a:pt x="54" y="376"/>
                  </a:lnTo>
                  <a:lnTo>
                    <a:pt x="72" y="372"/>
                  </a:lnTo>
                  <a:lnTo>
                    <a:pt x="90" y="368"/>
                  </a:lnTo>
                  <a:lnTo>
                    <a:pt x="107" y="361"/>
                  </a:lnTo>
                  <a:lnTo>
                    <a:pt x="124" y="354"/>
                  </a:lnTo>
                  <a:lnTo>
                    <a:pt x="139" y="345"/>
                  </a:lnTo>
                  <a:lnTo>
                    <a:pt x="154" y="333"/>
                  </a:lnTo>
                  <a:lnTo>
                    <a:pt x="167" y="321"/>
                  </a:lnTo>
                  <a:lnTo>
                    <a:pt x="179" y="308"/>
                  </a:lnTo>
                  <a:lnTo>
                    <a:pt x="191" y="293"/>
                  </a:lnTo>
                  <a:lnTo>
                    <a:pt x="200" y="278"/>
                  </a:lnTo>
                  <a:lnTo>
                    <a:pt x="208" y="261"/>
                  </a:lnTo>
                  <a:lnTo>
                    <a:pt x="214" y="244"/>
                  </a:lnTo>
                  <a:lnTo>
                    <a:pt x="218" y="226"/>
                  </a:lnTo>
                  <a:lnTo>
                    <a:pt x="221" y="208"/>
                  </a:lnTo>
                  <a:lnTo>
                    <a:pt x="222" y="188"/>
                  </a:lnTo>
                  <a:lnTo>
                    <a:pt x="221" y="169"/>
                  </a:lnTo>
                  <a:lnTo>
                    <a:pt x="218" y="150"/>
                  </a:lnTo>
                  <a:lnTo>
                    <a:pt x="214" y="131"/>
                  </a:lnTo>
                  <a:lnTo>
                    <a:pt x="208" y="114"/>
                  </a:lnTo>
                  <a:lnTo>
                    <a:pt x="200" y="97"/>
                  </a:lnTo>
                  <a:lnTo>
                    <a:pt x="191" y="82"/>
                  </a:lnTo>
                  <a:lnTo>
                    <a:pt x="179" y="68"/>
                  </a:lnTo>
                  <a:lnTo>
                    <a:pt x="167" y="54"/>
                  </a:lnTo>
                  <a:lnTo>
                    <a:pt x="154" y="42"/>
                  </a:lnTo>
                  <a:lnTo>
                    <a:pt x="139" y="32"/>
                  </a:lnTo>
                  <a:lnTo>
                    <a:pt x="124" y="22"/>
                  </a:lnTo>
                  <a:lnTo>
                    <a:pt x="107" y="14"/>
                  </a:lnTo>
                  <a:lnTo>
                    <a:pt x="90" y="8"/>
                  </a:lnTo>
                  <a:lnTo>
                    <a:pt x="72" y="3"/>
                  </a:lnTo>
                  <a:lnTo>
                    <a:pt x="54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BC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0" name="Freeform 162"/>
            <p:cNvSpPr>
              <a:spLocks/>
            </p:cNvSpPr>
            <p:nvPr/>
          </p:nvSpPr>
          <p:spPr bwMode="auto">
            <a:xfrm>
              <a:off x="2553" y="1846"/>
              <a:ext cx="137" cy="68"/>
            </a:xfrm>
            <a:custGeom>
              <a:avLst/>
              <a:gdLst/>
              <a:ahLst/>
              <a:cxnLst>
                <a:cxn ang="0">
                  <a:pos x="1026" y="525"/>
                </a:cxn>
                <a:cxn ang="0">
                  <a:pos x="1044" y="510"/>
                </a:cxn>
                <a:cxn ang="0">
                  <a:pos x="1060" y="490"/>
                </a:cxn>
                <a:cxn ang="0">
                  <a:pos x="1073" y="463"/>
                </a:cxn>
                <a:cxn ang="0">
                  <a:pos x="1085" y="431"/>
                </a:cxn>
                <a:cxn ang="0">
                  <a:pos x="1092" y="395"/>
                </a:cxn>
                <a:cxn ang="0">
                  <a:pos x="1095" y="356"/>
                </a:cxn>
                <a:cxn ang="0">
                  <a:pos x="1093" y="315"/>
                </a:cxn>
                <a:cxn ang="0">
                  <a:pos x="1084" y="273"/>
                </a:cxn>
                <a:cxn ang="0">
                  <a:pos x="1068" y="231"/>
                </a:cxn>
                <a:cxn ang="0">
                  <a:pos x="1045" y="190"/>
                </a:cxn>
                <a:cxn ang="0">
                  <a:pos x="1013" y="150"/>
                </a:cxn>
                <a:cxn ang="0">
                  <a:pos x="970" y="113"/>
                </a:cxn>
                <a:cxn ang="0">
                  <a:pos x="919" y="80"/>
                </a:cxn>
                <a:cxn ang="0">
                  <a:pos x="856" y="51"/>
                </a:cxn>
                <a:cxn ang="0">
                  <a:pos x="782" y="27"/>
                </a:cxn>
                <a:cxn ang="0">
                  <a:pos x="677" y="7"/>
                </a:cxn>
                <a:cxn ang="0">
                  <a:pos x="559" y="0"/>
                </a:cxn>
                <a:cxn ang="0">
                  <a:pos x="451" y="6"/>
                </a:cxn>
                <a:cxn ang="0">
                  <a:pos x="353" y="26"/>
                </a:cxn>
                <a:cxn ang="0">
                  <a:pos x="267" y="55"/>
                </a:cxn>
                <a:cxn ang="0">
                  <a:pos x="193" y="92"/>
                </a:cxn>
                <a:cxn ang="0">
                  <a:pos x="130" y="134"/>
                </a:cxn>
                <a:cxn ang="0">
                  <a:pos x="79" y="178"/>
                </a:cxn>
                <a:cxn ang="0">
                  <a:pos x="41" y="224"/>
                </a:cxn>
                <a:cxn ang="0">
                  <a:pos x="15" y="266"/>
                </a:cxn>
                <a:cxn ang="0">
                  <a:pos x="3" y="305"/>
                </a:cxn>
                <a:cxn ang="0">
                  <a:pos x="3" y="336"/>
                </a:cxn>
                <a:cxn ang="0">
                  <a:pos x="17" y="359"/>
                </a:cxn>
                <a:cxn ang="0">
                  <a:pos x="45" y="369"/>
                </a:cxn>
                <a:cxn ang="0">
                  <a:pos x="87" y="365"/>
                </a:cxn>
                <a:cxn ang="0">
                  <a:pos x="144" y="345"/>
                </a:cxn>
                <a:cxn ang="0">
                  <a:pos x="194" y="322"/>
                </a:cxn>
                <a:cxn ang="0">
                  <a:pos x="233" y="316"/>
                </a:cxn>
                <a:cxn ang="0">
                  <a:pos x="280" y="320"/>
                </a:cxn>
                <a:cxn ang="0">
                  <a:pos x="335" y="331"/>
                </a:cxn>
                <a:cxn ang="0">
                  <a:pos x="395" y="347"/>
                </a:cxn>
                <a:cxn ang="0">
                  <a:pos x="459" y="370"/>
                </a:cxn>
                <a:cxn ang="0">
                  <a:pos x="561" y="408"/>
                </a:cxn>
                <a:cxn ang="0">
                  <a:pos x="698" y="463"/>
                </a:cxn>
                <a:cxn ang="0">
                  <a:pos x="794" y="501"/>
                </a:cxn>
                <a:cxn ang="0">
                  <a:pos x="852" y="521"/>
                </a:cxn>
                <a:cxn ang="0">
                  <a:pos x="905" y="536"/>
                </a:cxn>
                <a:cxn ang="0">
                  <a:pos x="949" y="545"/>
                </a:cxn>
                <a:cxn ang="0">
                  <a:pos x="984" y="546"/>
                </a:cxn>
                <a:cxn ang="0">
                  <a:pos x="1009" y="537"/>
                </a:cxn>
              </a:cxnLst>
              <a:rect l="0" t="0" r="r" b="b"/>
              <a:pathLst>
                <a:path w="1095" h="546">
                  <a:moveTo>
                    <a:pt x="1017" y="529"/>
                  </a:moveTo>
                  <a:lnTo>
                    <a:pt x="1026" y="525"/>
                  </a:lnTo>
                  <a:lnTo>
                    <a:pt x="1034" y="518"/>
                  </a:lnTo>
                  <a:lnTo>
                    <a:pt x="1044" y="510"/>
                  </a:lnTo>
                  <a:lnTo>
                    <a:pt x="1052" y="501"/>
                  </a:lnTo>
                  <a:lnTo>
                    <a:pt x="1060" y="490"/>
                  </a:lnTo>
                  <a:lnTo>
                    <a:pt x="1067" y="477"/>
                  </a:lnTo>
                  <a:lnTo>
                    <a:pt x="1073" y="463"/>
                  </a:lnTo>
                  <a:lnTo>
                    <a:pt x="1080" y="447"/>
                  </a:lnTo>
                  <a:lnTo>
                    <a:pt x="1085" y="431"/>
                  </a:lnTo>
                  <a:lnTo>
                    <a:pt x="1089" y="413"/>
                  </a:lnTo>
                  <a:lnTo>
                    <a:pt x="1092" y="395"/>
                  </a:lnTo>
                  <a:lnTo>
                    <a:pt x="1094" y="376"/>
                  </a:lnTo>
                  <a:lnTo>
                    <a:pt x="1095" y="356"/>
                  </a:lnTo>
                  <a:lnTo>
                    <a:pt x="1095" y="336"/>
                  </a:lnTo>
                  <a:lnTo>
                    <a:pt x="1093" y="315"/>
                  </a:lnTo>
                  <a:lnTo>
                    <a:pt x="1089" y="294"/>
                  </a:lnTo>
                  <a:lnTo>
                    <a:pt x="1084" y="273"/>
                  </a:lnTo>
                  <a:lnTo>
                    <a:pt x="1076" y="252"/>
                  </a:lnTo>
                  <a:lnTo>
                    <a:pt x="1068" y="231"/>
                  </a:lnTo>
                  <a:lnTo>
                    <a:pt x="1057" y="210"/>
                  </a:lnTo>
                  <a:lnTo>
                    <a:pt x="1045" y="190"/>
                  </a:lnTo>
                  <a:lnTo>
                    <a:pt x="1029" y="169"/>
                  </a:lnTo>
                  <a:lnTo>
                    <a:pt x="1013" y="150"/>
                  </a:lnTo>
                  <a:lnTo>
                    <a:pt x="993" y="131"/>
                  </a:lnTo>
                  <a:lnTo>
                    <a:pt x="970" y="113"/>
                  </a:lnTo>
                  <a:lnTo>
                    <a:pt x="946" y="96"/>
                  </a:lnTo>
                  <a:lnTo>
                    <a:pt x="919" y="80"/>
                  </a:lnTo>
                  <a:lnTo>
                    <a:pt x="889" y="64"/>
                  </a:lnTo>
                  <a:lnTo>
                    <a:pt x="856" y="51"/>
                  </a:lnTo>
                  <a:lnTo>
                    <a:pt x="820" y="38"/>
                  </a:lnTo>
                  <a:lnTo>
                    <a:pt x="782" y="27"/>
                  </a:lnTo>
                  <a:lnTo>
                    <a:pt x="740" y="18"/>
                  </a:lnTo>
                  <a:lnTo>
                    <a:pt x="677" y="7"/>
                  </a:lnTo>
                  <a:lnTo>
                    <a:pt x="617" y="2"/>
                  </a:lnTo>
                  <a:lnTo>
                    <a:pt x="559" y="0"/>
                  </a:lnTo>
                  <a:lnTo>
                    <a:pt x="503" y="1"/>
                  </a:lnTo>
                  <a:lnTo>
                    <a:pt x="451" y="6"/>
                  </a:lnTo>
                  <a:lnTo>
                    <a:pt x="401" y="15"/>
                  </a:lnTo>
                  <a:lnTo>
                    <a:pt x="353" y="26"/>
                  </a:lnTo>
                  <a:lnTo>
                    <a:pt x="309" y="39"/>
                  </a:lnTo>
                  <a:lnTo>
                    <a:pt x="267" y="55"/>
                  </a:lnTo>
                  <a:lnTo>
                    <a:pt x="229" y="73"/>
                  </a:lnTo>
                  <a:lnTo>
                    <a:pt x="193" y="92"/>
                  </a:lnTo>
                  <a:lnTo>
                    <a:pt x="160" y="113"/>
                  </a:lnTo>
                  <a:lnTo>
                    <a:pt x="130" y="134"/>
                  </a:lnTo>
                  <a:lnTo>
                    <a:pt x="103" y="156"/>
                  </a:lnTo>
                  <a:lnTo>
                    <a:pt x="79" y="178"/>
                  </a:lnTo>
                  <a:lnTo>
                    <a:pt x="58" y="201"/>
                  </a:lnTo>
                  <a:lnTo>
                    <a:pt x="41" y="224"/>
                  </a:lnTo>
                  <a:lnTo>
                    <a:pt x="26" y="245"/>
                  </a:lnTo>
                  <a:lnTo>
                    <a:pt x="15" y="266"/>
                  </a:lnTo>
                  <a:lnTo>
                    <a:pt x="7" y="287"/>
                  </a:lnTo>
                  <a:lnTo>
                    <a:pt x="3" y="305"/>
                  </a:lnTo>
                  <a:lnTo>
                    <a:pt x="0" y="322"/>
                  </a:lnTo>
                  <a:lnTo>
                    <a:pt x="3" y="336"/>
                  </a:lnTo>
                  <a:lnTo>
                    <a:pt x="8" y="348"/>
                  </a:lnTo>
                  <a:lnTo>
                    <a:pt x="17" y="359"/>
                  </a:lnTo>
                  <a:lnTo>
                    <a:pt x="29" y="365"/>
                  </a:lnTo>
                  <a:lnTo>
                    <a:pt x="45" y="369"/>
                  </a:lnTo>
                  <a:lnTo>
                    <a:pt x="64" y="369"/>
                  </a:lnTo>
                  <a:lnTo>
                    <a:pt x="87" y="365"/>
                  </a:lnTo>
                  <a:lnTo>
                    <a:pt x="114" y="358"/>
                  </a:lnTo>
                  <a:lnTo>
                    <a:pt x="144" y="345"/>
                  </a:lnTo>
                  <a:lnTo>
                    <a:pt x="178" y="328"/>
                  </a:lnTo>
                  <a:lnTo>
                    <a:pt x="194" y="322"/>
                  </a:lnTo>
                  <a:lnTo>
                    <a:pt x="212" y="317"/>
                  </a:lnTo>
                  <a:lnTo>
                    <a:pt x="233" y="316"/>
                  </a:lnTo>
                  <a:lnTo>
                    <a:pt x="256" y="316"/>
                  </a:lnTo>
                  <a:lnTo>
                    <a:pt x="280" y="320"/>
                  </a:lnTo>
                  <a:lnTo>
                    <a:pt x="307" y="325"/>
                  </a:lnTo>
                  <a:lnTo>
                    <a:pt x="335" y="331"/>
                  </a:lnTo>
                  <a:lnTo>
                    <a:pt x="365" y="338"/>
                  </a:lnTo>
                  <a:lnTo>
                    <a:pt x="395" y="347"/>
                  </a:lnTo>
                  <a:lnTo>
                    <a:pt x="427" y="359"/>
                  </a:lnTo>
                  <a:lnTo>
                    <a:pt x="459" y="370"/>
                  </a:lnTo>
                  <a:lnTo>
                    <a:pt x="493" y="382"/>
                  </a:lnTo>
                  <a:lnTo>
                    <a:pt x="561" y="408"/>
                  </a:lnTo>
                  <a:lnTo>
                    <a:pt x="630" y="436"/>
                  </a:lnTo>
                  <a:lnTo>
                    <a:pt x="698" y="463"/>
                  </a:lnTo>
                  <a:lnTo>
                    <a:pt x="763" y="488"/>
                  </a:lnTo>
                  <a:lnTo>
                    <a:pt x="794" y="501"/>
                  </a:lnTo>
                  <a:lnTo>
                    <a:pt x="823" y="511"/>
                  </a:lnTo>
                  <a:lnTo>
                    <a:pt x="852" y="521"/>
                  </a:lnTo>
                  <a:lnTo>
                    <a:pt x="879" y="530"/>
                  </a:lnTo>
                  <a:lnTo>
                    <a:pt x="905" y="536"/>
                  </a:lnTo>
                  <a:lnTo>
                    <a:pt x="927" y="542"/>
                  </a:lnTo>
                  <a:lnTo>
                    <a:pt x="949" y="545"/>
                  </a:lnTo>
                  <a:lnTo>
                    <a:pt x="967" y="546"/>
                  </a:lnTo>
                  <a:lnTo>
                    <a:pt x="984" y="546"/>
                  </a:lnTo>
                  <a:lnTo>
                    <a:pt x="998" y="543"/>
                  </a:lnTo>
                  <a:lnTo>
                    <a:pt x="1009" y="537"/>
                  </a:lnTo>
                  <a:lnTo>
                    <a:pt x="1017" y="529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1" name="Freeform 163"/>
            <p:cNvSpPr>
              <a:spLocks/>
            </p:cNvSpPr>
            <p:nvPr/>
          </p:nvSpPr>
          <p:spPr bwMode="auto">
            <a:xfrm>
              <a:off x="2653" y="1866"/>
              <a:ext cx="38" cy="65"/>
            </a:xfrm>
            <a:custGeom>
              <a:avLst/>
              <a:gdLst/>
              <a:ahLst/>
              <a:cxnLst>
                <a:cxn ang="0">
                  <a:pos x="199" y="506"/>
                </a:cxn>
                <a:cxn ang="0">
                  <a:pos x="224" y="487"/>
                </a:cxn>
                <a:cxn ang="0">
                  <a:pos x="246" y="462"/>
                </a:cxn>
                <a:cxn ang="0">
                  <a:pos x="264" y="431"/>
                </a:cxn>
                <a:cxn ang="0">
                  <a:pos x="279" y="395"/>
                </a:cxn>
                <a:cxn ang="0">
                  <a:pos x="290" y="356"/>
                </a:cxn>
                <a:cxn ang="0">
                  <a:pos x="298" y="314"/>
                </a:cxn>
                <a:cxn ang="0">
                  <a:pos x="302" y="271"/>
                </a:cxn>
                <a:cxn ang="0">
                  <a:pos x="303" y="226"/>
                </a:cxn>
                <a:cxn ang="0">
                  <a:pos x="300" y="183"/>
                </a:cxn>
                <a:cxn ang="0">
                  <a:pos x="293" y="142"/>
                </a:cxn>
                <a:cxn ang="0">
                  <a:pos x="283" y="104"/>
                </a:cxn>
                <a:cxn ang="0">
                  <a:pos x="268" y="70"/>
                </a:cxn>
                <a:cxn ang="0">
                  <a:pos x="250" y="41"/>
                </a:cxn>
                <a:cxn ang="0">
                  <a:pos x="226" y="19"/>
                </a:cxn>
                <a:cxn ang="0">
                  <a:pos x="199" y="4"/>
                </a:cxn>
                <a:cxn ang="0">
                  <a:pos x="75" y="83"/>
                </a:cxn>
                <a:cxn ang="0">
                  <a:pos x="57" y="106"/>
                </a:cxn>
                <a:cxn ang="0">
                  <a:pos x="42" y="135"/>
                </a:cxn>
                <a:cxn ang="0">
                  <a:pos x="28" y="169"/>
                </a:cxn>
                <a:cxn ang="0">
                  <a:pos x="16" y="206"/>
                </a:cxn>
                <a:cxn ang="0">
                  <a:pos x="8" y="246"/>
                </a:cxn>
                <a:cxn ang="0">
                  <a:pos x="3" y="287"/>
                </a:cxn>
                <a:cxn ang="0">
                  <a:pos x="0" y="329"/>
                </a:cxn>
                <a:cxn ang="0">
                  <a:pos x="2" y="370"/>
                </a:cxn>
                <a:cxn ang="0">
                  <a:pos x="7" y="408"/>
                </a:cxn>
                <a:cxn ang="0">
                  <a:pos x="17" y="443"/>
                </a:cxn>
                <a:cxn ang="0">
                  <a:pos x="32" y="473"/>
                </a:cxn>
                <a:cxn ang="0">
                  <a:pos x="51" y="496"/>
                </a:cxn>
                <a:cxn ang="0">
                  <a:pos x="76" y="514"/>
                </a:cxn>
                <a:cxn ang="0">
                  <a:pos x="107" y="523"/>
                </a:cxn>
                <a:cxn ang="0">
                  <a:pos x="144" y="523"/>
                </a:cxn>
                <a:cxn ang="0">
                  <a:pos x="186" y="512"/>
                </a:cxn>
              </a:cxnLst>
              <a:rect l="0" t="0" r="r" b="b"/>
              <a:pathLst>
                <a:path w="303" h="524">
                  <a:moveTo>
                    <a:pt x="186" y="512"/>
                  </a:moveTo>
                  <a:lnTo>
                    <a:pt x="199" y="506"/>
                  </a:lnTo>
                  <a:lnTo>
                    <a:pt x="213" y="497"/>
                  </a:lnTo>
                  <a:lnTo>
                    <a:pt x="224" y="487"/>
                  </a:lnTo>
                  <a:lnTo>
                    <a:pt x="235" y="476"/>
                  </a:lnTo>
                  <a:lnTo>
                    <a:pt x="246" y="462"/>
                  </a:lnTo>
                  <a:lnTo>
                    <a:pt x="255" y="448"/>
                  </a:lnTo>
                  <a:lnTo>
                    <a:pt x="264" y="431"/>
                  </a:lnTo>
                  <a:lnTo>
                    <a:pt x="271" y="414"/>
                  </a:lnTo>
                  <a:lnTo>
                    <a:pt x="279" y="395"/>
                  </a:lnTo>
                  <a:lnTo>
                    <a:pt x="285" y="376"/>
                  </a:lnTo>
                  <a:lnTo>
                    <a:pt x="290" y="356"/>
                  </a:lnTo>
                  <a:lnTo>
                    <a:pt x="295" y="336"/>
                  </a:lnTo>
                  <a:lnTo>
                    <a:pt x="298" y="314"/>
                  </a:lnTo>
                  <a:lnTo>
                    <a:pt x="300" y="292"/>
                  </a:lnTo>
                  <a:lnTo>
                    <a:pt x="302" y="271"/>
                  </a:lnTo>
                  <a:lnTo>
                    <a:pt x="303" y="248"/>
                  </a:lnTo>
                  <a:lnTo>
                    <a:pt x="303" y="226"/>
                  </a:lnTo>
                  <a:lnTo>
                    <a:pt x="302" y="205"/>
                  </a:lnTo>
                  <a:lnTo>
                    <a:pt x="300" y="183"/>
                  </a:lnTo>
                  <a:lnTo>
                    <a:pt x="297" y="163"/>
                  </a:lnTo>
                  <a:lnTo>
                    <a:pt x="293" y="142"/>
                  </a:lnTo>
                  <a:lnTo>
                    <a:pt x="289" y="123"/>
                  </a:lnTo>
                  <a:lnTo>
                    <a:pt x="283" y="104"/>
                  </a:lnTo>
                  <a:lnTo>
                    <a:pt x="275" y="86"/>
                  </a:lnTo>
                  <a:lnTo>
                    <a:pt x="268" y="70"/>
                  </a:lnTo>
                  <a:lnTo>
                    <a:pt x="259" y="55"/>
                  </a:lnTo>
                  <a:lnTo>
                    <a:pt x="250" y="41"/>
                  </a:lnTo>
                  <a:lnTo>
                    <a:pt x="238" y="30"/>
                  </a:lnTo>
                  <a:lnTo>
                    <a:pt x="226" y="19"/>
                  </a:lnTo>
                  <a:lnTo>
                    <a:pt x="214" y="10"/>
                  </a:lnTo>
                  <a:lnTo>
                    <a:pt x="199" y="4"/>
                  </a:lnTo>
                  <a:lnTo>
                    <a:pt x="184" y="0"/>
                  </a:lnTo>
                  <a:lnTo>
                    <a:pt x="75" y="83"/>
                  </a:lnTo>
                  <a:lnTo>
                    <a:pt x="66" y="95"/>
                  </a:lnTo>
                  <a:lnTo>
                    <a:pt x="57" y="106"/>
                  </a:lnTo>
                  <a:lnTo>
                    <a:pt x="49" y="120"/>
                  </a:lnTo>
                  <a:lnTo>
                    <a:pt x="42" y="135"/>
                  </a:lnTo>
                  <a:lnTo>
                    <a:pt x="35" y="151"/>
                  </a:lnTo>
                  <a:lnTo>
                    <a:pt x="28" y="169"/>
                  </a:lnTo>
                  <a:lnTo>
                    <a:pt x="21" y="187"/>
                  </a:lnTo>
                  <a:lnTo>
                    <a:pt x="16" y="206"/>
                  </a:lnTo>
                  <a:lnTo>
                    <a:pt x="12" y="226"/>
                  </a:lnTo>
                  <a:lnTo>
                    <a:pt x="8" y="246"/>
                  </a:lnTo>
                  <a:lnTo>
                    <a:pt x="5" y="267"/>
                  </a:lnTo>
                  <a:lnTo>
                    <a:pt x="3" y="287"/>
                  </a:lnTo>
                  <a:lnTo>
                    <a:pt x="1" y="308"/>
                  </a:lnTo>
                  <a:lnTo>
                    <a:pt x="0" y="329"/>
                  </a:lnTo>
                  <a:lnTo>
                    <a:pt x="1" y="349"/>
                  </a:lnTo>
                  <a:lnTo>
                    <a:pt x="2" y="370"/>
                  </a:lnTo>
                  <a:lnTo>
                    <a:pt x="4" y="389"/>
                  </a:lnTo>
                  <a:lnTo>
                    <a:pt x="7" y="408"/>
                  </a:lnTo>
                  <a:lnTo>
                    <a:pt x="12" y="425"/>
                  </a:lnTo>
                  <a:lnTo>
                    <a:pt x="17" y="443"/>
                  </a:lnTo>
                  <a:lnTo>
                    <a:pt x="23" y="458"/>
                  </a:lnTo>
                  <a:lnTo>
                    <a:pt x="32" y="473"/>
                  </a:lnTo>
                  <a:lnTo>
                    <a:pt x="41" y="485"/>
                  </a:lnTo>
                  <a:lnTo>
                    <a:pt x="51" y="496"/>
                  </a:lnTo>
                  <a:lnTo>
                    <a:pt x="64" y="507"/>
                  </a:lnTo>
                  <a:lnTo>
                    <a:pt x="76" y="514"/>
                  </a:lnTo>
                  <a:lnTo>
                    <a:pt x="91" y="520"/>
                  </a:lnTo>
                  <a:lnTo>
                    <a:pt x="107" y="523"/>
                  </a:lnTo>
                  <a:lnTo>
                    <a:pt x="124" y="524"/>
                  </a:lnTo>
                  <a:lnTo>
                    <a:pt x="144" y="523"/>
                  </a:lnTo>
                  <a:lnTo>
                    <a:pt x="164" y="519"/>
                  </a:lnTo>
                  <a:lnTo>
                    <a:pt x="186" y="512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2" name="Freeform 164"/>
            <p:cNvSpPr>
              <a:spLocks/>
            </p:cNvSpPr>
            <p:nvPr/>
          </p:nvSpPr>
          <p:spPr bwMode="auto">
            <a:xfrm>
              <a:off x="2658" y="1868"/>
              <a:ext cx="35" cy="65"/>
            </a:xfrm>
            <a:custGeom>
              <a:avLst/>
              <a:gdLst/>
              <a:ahLst/>
              <a:cxnLst>
                <a:cxn ang="0">
                  <a:pos x="2" y="474"/>
                </a:cxn>
                <a:cxn ang="0">
                  <a:pos x="22" y="492"/>
                </a:cxn>
                <a:cxn ang="0">
                  <a:pos x="57" y="511"/>
                </a:cxn>
                <a:cxn ang="0">
                  <a:pos x="90" y="519"/>
                </a:cxn>
                <a:cxn ang="0">
                  <a:pos x="121" y="517"/>
                </a:cxn>
                <a:cxn ang="0">
                  <a:pos x="150" y="506"/>
                </a:cxn>
                <a:cxn ang="0">
                  <a:pos x="176" y="486"/>
                </a:cxn>
                <a:cxn ang="0">
                  <a:pos x="198" y="461"/>
                </a:cxn>
                <a:cxn ang="0">
                  <a:pos x="219" y="430"/>
                </a:cxn>
                <a:cxn ang="0">
                  <a:pos x="237" y="395"/>
                </a:cxn>
                <a:cxn ang="0">
                  <a:pos x="252" y="356"/>
                </a:cxn>
                <a:cxn ang="0">
                  <a:pos x="263" y="317"/>
                </a:cxn>
                <a:cxn ang="0">
                  <a:pos x="272" y="275"/>
                </a:cxn>
                <a:cxn ang="0">
                  <a:pos x="277" y="235"/>
                </a:cxn>
                <a:cxn ang="0">
                  <a:pos x="279" y="198"/>
                </a:cxn>
                <a:cxn ang="0">
                  <a:pos x="277" y="163"/>
                </a:cxn>
                <a:cxn ang="0">
                  <a:pos x="270" y="133"/>
                </a:cxn>
                <a:cxn ang="0">
                  <a:pos x="195" y="1"/>
                </a:cxn>
                <a:cxn ang="0">
                  <a:pos x="177" y="0"/>
                </a:cxn>
                <a:cxn ang="0">
                  <a:pos x="236" y="106"/>
                </a:cxn>
                <a:cxn ang="0">
                  <a:pos x="243" y="134"/>
                </a:cxn>
                <a:cxn ang="0">
                  <a:pos x="246" y="167"/>
                </a:cxn>
                <a:cxn ang="0">
                  <a:pos x="245" y="203"/>
                </a:cxn>
                <a:cxn ang="0">
                  <a:pos x="241" y="240"/>
                </a:cxn>
                <a:cxn ang="0">
                  <a:pos x="233" y="278"/>
                </a:cxn>
                <a:cxn ang="0">
                  <a:pos x="223" y="318"/>
                </a:cxn>
                <a:cxn ang="0">
                  <a:pos x="210" y="355"/>
                </a:cxn>
                <a:cxn ang="0">
                  <a:pos x="194" y="390"/>
                </a:cxn>
                <a:cxn ang="0">
                  <a:pos x="176" y="421"/>
                </a:cxn>
                <a:cxn ang="0">
                  <a:pos x="154" y="448"/>
                </a:cxn>
                <a:cxn ang="0">
                  <a:pos x="131" y="470"/>
                </a:cxn>
                <a:cxn ang="0">
                  <a:pos x="106" y="484"/>
                </a:cxn>
                <a:cxn ang="0">
                  <a:pos x="78" y="493"/>
                </a:cxn>
                <a:cxn ang="0">
                  <a:pos x="48" y="492"/>
                </a:cxn>
                <a:cxn ang="0">
                  <a:pos x="16" y="480"/>
                </a:cxn>
              </a:cxnLst>
              <a:rect l="0" t="0" r="r" b="b"/>
              <a:pathLst>
                <a:path w="279" h="519">
                  <a:moveTo>
                    <a:pt x="0" y="471"/>
                  </a:moveTo>
                  <a:lnTo>
                    <a:pt x="2" y="474"/>
                  </a:lnTo>
                  <a:lnTo>
                    <a:pt x="5" y="477"/>
                  </a:lnTo>
                  <a:lnTo>
                    <a:pt x="22" y="492"/>
                  </a:lnTo>
                  <a:lnTo>
                    <a:pt x="41" y="503"/>
                  </a:lnTo>
                  <a:lnTo>
                    <a:pt x="57" y="511"/>
                  </a:lnTo>
                  <a:lnTo>
                    <a:pt x="75" y="516"/>
                  </a:lnTo>
                  <a:lnTo>
                    <a:pt x="90" y="519"/>
                  </a:lnTo>
                  <a:lnTo>
                    <a:pt x="106" y="519"/>
                  </a:lnTo>
                  <a:lnTo>
                    <a:pt x="121" y="517"/>
                  </a:lnTo>
                  <a:lnTo>
                    <a:pt x="136" y="512"/>
                  </a:lnTo>
                  <a:lnTo>
                    <a:pt x="150" y="506"/>
                  </a:lnTo>
                  <a:lnTo>
                    <a:pt x="162" y="498"/>
                  </a:lnTo>
                  <a:lnTo>
                    <a:pt x="176" y="486"/>
                  </a:lnTo>
                  <a:lnTo>
                    <a:pt x="187" y="475"/>
                  </a:lnTo>
                  <a:lnTo>
                    <a:pt x="198" y="461"/>
                  </a:lnTo>
                  <a:lnTo>
                    <a:pt x="210" y="446"/>
                  </a:lnTo>
                  <a:lnTo>
                    <a:pt x="219" y="430"/>
                  </a:lnTo>
                  <a:lnTo>
                    <a:pt x="229" y="412"/>
                  </a:lnTo>
                  <a:lnTo>
                    <a:pt x="237" y="395"/>
                  </a:lnTo>
                  <a:lnTo>
                    <a:pt x="245" y="375"/>
                  </a:lnTo>
                  <a:lnTo>
                    <a:pt x="252" y="356"/>
                  </a:lnTo>
                  <a:lnTo>
                    <a:pt x="258" y="336"/>
                  </a:lnTo>
                  <a:lnTo>
                    <a:pt x="263" y="317"/>
                  </a:lnTo>
                  <a:lnTo>
                    <a:pt x="268" y="296"/>
                  </a:lnTo>
                  <a:lnTo>
                    <a:pt x="272" y="275"/>
                  </a:lnTo>
                  <a:lnTo>
                    <a:pt x="274" y="256"/>
                  </a:lnTo>
                  <a:lnTo>
                    <a:pt x="277" y="235"/>
                  </a:lnTo>
                  <a:lnTo>
                    <a:pt x="279" y="217"/>
                  </a:lnTo>
                  <a:lnTo>
                    <a:pt x="279" y="198"/>
                  </a:lnTo>
                  <a:lnTo>
                    <a:pt x="278" y="180"/>
                  </a:lnTo>
                  <a:lnTo>
                    <a:pt x="277" y="163"/>
                  </a:lnTo>
                  <a:lnTo>
                    <a:pt x="273" y="148"/>
                  </a:lnTo>
                  <a:lnTo>
                    <a:pt x="270" y="133"/>
                  </a:lnTo>
                  <a:lnTo>
                    <a:pt x="265" y="120"/>
                  </a:lnTo>
                  <a:lnTo>
                    <a:pt x="195" y="1"/>
                  </a:lnTo>
                  <a:lnTo>
                    <a:pt x="186" y="0"/>
                  </a:lnTo>
                  <a:lnTo>
                    <a:pt x="177" y="0"/>
                  </a:lnTo>
                  <a:lnTo>
                    <a:pt x="232" y="94"/>
                  </a:lnTo>
                  <a:lnTo>
                    <a:pt x="236" y="106"/>
                  </a:lnTo>
                  <a:lnTo>
                    <a:pt x="241" y="120"/>
                  </a:lnTo>
                  <a:lnTo>
                    <a:pt x="243" y="134"/>
                  </a:lnTo>
                  <a:lnTo>
                    <a:pt x="245" y="151"/>
                  </a:lnTo>
                  <a:lnTo>
                    <a:pt x="246" y="167"/>
                  </a:lnTo>
                  <a:lnTo>
                    <a:pt x="246" y="185"/>
                  </a:lnTo>
                  <a:lnTo>
                    <a:pt x="245" y="203"/>
                  </a:lnTo>
                  <a:lnTo>
                    <a:pt x="243" y="222"/>
                  </a:lnTo>
                  <a:lnTo>
                    <a:pt x="241" y="240"/>
                  </a:lnTo>
                  <a:lnTo>
                    <a:pt x="237" y="260"/>
                  </a:lnTo>
                  <a:lnTo>
                    <a:pt x="233" y="278"/>
                  </a:lnTo>
                  <a:lnTo>
                    <a:pt x="228" y="298"/>
                  </a:lnTo>
                  <a:lnTo>
                    <a:pt x="223" y="318"/>
                  </a:lnTo>
                  <a:lnTo>
                    <a:pt x="217" y="336"/>
                  </a:lnTo>
                  <a:lnTo>
                    <a:pt x="210" y="355"/>
                  </a:lnTo>
                  <a:lnTo>
                    <a:pt x="202" y="372"/>
                  </a:lnTo>
                  <a:lnTo>
                    <a:pt x="194" y="390"/>
                  </a:lnTo>
                  <a:lnTo>
                    <a:pt x="185" y="405"/>
                  </a:lnTo>
                  <a:lnTo>
                    <a:pt x="176" y="421"/>
                  </a:lnTo>
                  <a:lnTo>
                    <a:pt x="165" y="435"/>
                  </a:lnTo>
                  <a:lnTo>
                    <a:pt x="154" y="448"/>
                  </a:lnTo>
                  <a:lnTo>
                    <a:pt x="143" y="460"/>
                  </a:lnTo>
                  <a:lnTo>
                    <a:pt x="131" y="470"/>
                  </a:lnTo>
                  <a:lnTo>
                    <a:pt x="119" y="478"/>
                  </a:lnTo>
                  <a:lnTo>
                    <a:pt x="106" y="484"/>
                  </a:lnTo>
                  <a:lnTo>
                    <a:pt x="91" y="490"/>
                  </a:lnTo>
                  <a:lnTo>
                    <a:pt x="78" y="493"/>
                  </a:lnTo>
                  <a:lnTo>
                    <a:pt x="63" y="493"/>
                  </a:lnTo>
                  <a:lnTo>
                    <a:pt x="48" y="492"/>
                  </a:lnTo>
                  <a:lnTo>
                    <a:pt x="32" y="488"/>
                  </a:lnTo>
                  <a:lnTo>
                    <a:pt x="16" y="480"/>
                  </a:lnTo>
                  <a:lnTo>
                    <a:pt x="0" y="471"/>
                  </a:lnTo>
                  <a:close/>
                </a:path>
              </a:pathLst>
            </a:custGeom>
            <a:solidFill>
              <a:srgbClr val="F2EC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3" name="Freeform 165"/>
            <p:cNvSpPr>
              <a:spLocks/>
            </p:cNvSpPr>
            <p:nvPr/>
          </p:nvSpPr>
          <p:spPr bwMode="auto">
            <a:xfrm>
              <a:off x="2623" y="1863"/>
              <a:ext cx="38" cy="65"/>
            </a:xfrm>
            <a:custGeom>
              <a:avLst/>
              <a:gdLst/>
              <a:ahLst/>
              <a:cxnLst>
                <a:cxn ang="0">
                  <a:pos x="200" y="506"/>
                </a:cxn>
                <a:cxn ang="0">
                  <a:pos x="224" y="488"/>
                </a:cxn>
                <a:cxn ang="0">
                  <a:pos x="245" y="463"/>
                </a:cxn>
                <a:cxn ang="0">
                  <a:pos x="263" y="432"/>
                </a:cxn>
                <a:cxn ang="0">
                  <a:pos x="278" y="396"/>
                </a:cxn>
                <a:cxn ang="0">
                  <a:pos x="290" y="357"/>
                </a:cxn>
                <a:cxn ang="0">
                  <a:pos x="297" y="314"/>
                </a:cxn>
                <a:cxn ang="0">
                  <a:pos x="302" y="271"/>
                </a:cxn>
                <a:cxn ang="0">
                  <a:pos x="302" y="227"/>
                </a:cxn>
                <a:cxn ang="0">
                  <a:pos x="299" y="185"/>
                </a:cxn>
                <a:cxn ang="0">
                  <a:pos x="293" y="143"/>
                </a:cxn>
                <a:cxn ang="0">
                  <a:pos x="282" y="105"/>
                </a:cxn>
                <a:cxn ang="0">
                  <a:pos x="267" y="70"/>
                </a:cxn>
                <a:cxn ang="0">
                  <a:pos x="249" y="42"/>
                </a:cxn>
                <a:cxn ang="0">
                  <a:pos x="226" y="20"/>
                </a:cxn>
                <a:cxn ang="0">
                  <a:pos x="200" y="4"/>
                </a:cxn>
                <a:cxn ang="0">
                  <a:pos x="75" y="85"/>
                </a:cxn>
                <a:cxn ang="0">
                  <a:pos x="57" y="107"/>
                </a:cxn>
                <a:cxn ang="0">
                  <a:pos x="41" y="135"/>
                </a:cxn>
                <a:cxn ang="0">
                  <a:pos x="28" y="169"/>
                </a:cxn>
                <a:cxn ang="0">
                  <a:pos x="16" y="206"/>
                </a:cxn>
                <a:cxn ang="0">
                  <a:pos x="7" y="246"/>
                </a:cxn>
                <a:cxn ang="0">
                  <a:pos x="2" y="288"/>
                </a:cxn>
                <a:cxn ang="0">
                  <a:pos x="0" y="330"/>
                </a:cxn>
                <a:cxn ang="0">
                  <a:pos x="1" y="370"/>
                </a:cxn>
                <a:cxn ang="0">
                  <a:pos x="7" y="408"/>
                </a:cxn>
                <a:cxn ang="0">
                  <a:pos x="16" y="443"/>
                </a:cxn>
                <a:cxn ang="0">
                  <a:pos x="32" y="473"/>
                </a:cxn>
                <a:cxn ang="0">
                  <a:pos x="51" y="497"/>
                </a:cxn>
                <a:cxn ang="0">
                  <a:pos x="76" y="514"/>
                </a:cxn>
                <a:cxn ang="0">
                  <a:pos x="107" y="523"/>
                </a:cxn>
                <a:cxn ang="0">
                  <a:pos x="143" y="523"/>
                </a:cxn>
                <a:cxn ang="0">
                  <a:pos x="186" y="512"/>
                </a:cxn>
              </a:cxnLst>
              <a:rect l="0" t="0" r="r" b="b"/>
              <a:pathLst>
                <a:path w="302" h="524">
                  <a:moveTo>
                    <a:pt x="186" y="512"/>
                  </a:moveTo>
                  <a:lnTo>
                    <a:pt x="200" y="506"/>
                  </a:lnTo>
                  <a:lnTo>
                    <a:pt x="212" y="498"/>
                  </a:lnTo>
                  <a:lnTo>
                    <a:pt x="224" y="488"/>
                  </a:lnTo>
                  <a:lnTo>
                    <a:pt x="235" y="476"/>
                  </a:lnTo>
                  <a:lnTo>
                    <a:pt x="245" y="463"/>
                  </a:lnTo>
                  <a:lnTo>
                    <a:pt x="255" y="448"/>
                  </a:lnTo>
                  <a:lnTo>
                    <a:pt x="263" y="432"/>
                  </a:lnTo>
                  <a:lnTo>
                    <a:pt x="272" y="414"/>
                  </a:lnTo>
                  <a:lnTo>
                    <a:pt x="278" y="396"/>
                  </a:lnTo>
                  <a:lnTo>
                    <a:pt x="284" y="377"/>
                  </a:lnTo>
                  <a:lnTo>
                    <a:pt x="290" y="357"/>
                  </a:lnTo>
                  <a:lnTo>
                    <a:pt x="294" y="336"/>
                  </a:lnTo>
                  <a:lnTo>
                    <a:pt x="297" y="314"/>
                  </a:lnTo>
                  <a:lnTo>
                    <a:pt x="300" y="293"/>
                  </a:lnTo>
                  <a:lnTo>
                    <a:pt x="302" y="271"/>
                  </a:lnTo>
                  <a:lnTo>
                    <a:pt x="302" y="249"/>
                  </a:lnTo>
                  <a:lnTo>
                    <a:pt x="302" y="227"/>
                  </a:lnTo>
                  <a:lnTo>
                    <a:pt x="301" y="205"/>
                  </a:lnTo>
                  <a:lnTo>
                    <a:pt x="299" y="185"/>
                  </a:lnTo>
                  <a:lnTo>
                    <a:pt x="297" y="163"/>
                  </a:lnTo>
                  <a:lnTo>
                    <a:pt x="293" y="143"/>
                  </a:lnTo>
                  <a:lnTo>
                    <a:pt x="288" y="124"/>
                  </a:lnTo>
                  <a:lnTo>
                    <a:pt x="282" y="105"/>
                  </a:lnTo>
                  <a:lnTo>
                    <a:pt x="276" y="87"/>
                  </a:lnTo>
                  <a:lnTo>
                    <a:pt x="267" y="70"/>
                  </a:lnTo>
                  <a:lnTo>
                    <a:pt x="259" y="56"/>
                  </a:lnTo>
                  <a:lnTo>
                    <a:pt x="249" y="42"/>
                  </a:lnTo>
                  <a:lnTo>
                    <a:pt x="238" y="30"/>
                  </a:lnTo>
                  <a:lnTo>
                    <a:pt x="226" y="20"/>
                  </a:lnTo>
                  <a:lnTo>
                    <a:pt x="213" y="11"/>
                  </a:lnTo>
                  <a:lnTo>
                    <a:pt x="200" y="4"/>
                  </a:lnTo>
                  <a:lnTo>
                    <a:pt x="184" y="0"/>
                  </a:lnTo>
                  <a:lnTo>
                    <a:pt x="75" y="85"/>
                  </a:lnTo>
                  <a:lnTo>
                    <a:pt x="66" y="95"/>
                  </a:lnTo>
                  <a:lnTo>
                    <a:pt x="57" y="107"/>
                  </a:lnTo>
                  <a:lnTo>
                    <a:pt x="49" y="121"/>
                  </a:lnTo>
                  <a:lnTo>
                    <a:pt x="41" y="135"/>
                  </a:lnTo>
                  <a:lnTo>
                    <a:pt x="34" y="152"/>
                  </a:lnTo>
                  <a:lnTo>
                    <a:pt x="28" y="169"/>
                  </a:lnTo>
                  <a:lnTo>
                    <a:pt x="22" y="188"/>
                  </a:lnTo>
                  <a:lnTo>
                    <a:pt x="16" y="206"/>
                  </a:lnTo>
                  <a:lnTo>
                    <a:pt x="11" y="227"/>
                  </a:lnTo>
                  <a:lnTo>
                    <a:pt x="7" y="246"/>
                  </a:lnTo>
                  <a:lnTo>
                    <a:pt x="4" y="267"/>
                  </a:lnTo>
                  <a:lnTo>
                    <a:pt x="2" y="288"/>
                  </a:lnTo>
                  <a:lnTo>
                    <a:pt x="1" y="309"/>
                  </a:lnTo>
                  <a:lnTo>
                    <a:pt x="0" y="330"/>
                  </a:lnTo>
                  <a:lnTo>
                    <a:pt x="0" y="350"/>
                  </a:lnTo>
                  <a:lnTo>
                    <a:pt x="1" y="370"/>
                  </a:lnTo>
                  <a:lnTo>
                    <a:pt x="4" y="390"/>
                  </a:lnTo>
                  <a:lnTo>
                    <a:pt x="7" y="408"/>
                  </a:lnTo>
                  <a:lnTo>
                    <a:pt x="11" y="426"/>
                  </a:lnTo>
                  <a:lnTo>
                    <a:pt x="16" y="443"/>
                  </a:lnTo>
                  <a:lnTo>
                    <a:pt x="24" y="459"/>
                  </a:lnTo>
                  <a:lnTo>
                    <a:pt x="32" y="473"/>
                  </a:lnTo>
                  <a:lnTo>
                    <a:pt x="41" y="486"/>
                  </a:lnTo>
                  <a:lnTo>
                    <a:pt x="51" y="497"/>
                  </a:lnTo>
                  <a:lnTo>
                    <a:pt x="63" y="507"/>
                  </a:lnTo>
                  <a:lnTo>
                    <a:pt x="76" y="514"/>
                  </a:lnTo>
                  <a:lnTo>
                    <a:pt x="91" y="520"/>
                  </a:lnTo>
                  <a:lnTo>
                    <a:pt x="107" y="523"/>
                  </a:lnTo>
                  <a:lnTo>
                    <a:pt x="124" y="524"/>
                  </a:lnTo>
                  <a:lnTo>
                    <a:pt x="143" y="523"/>
                  </a:lnTo>
                  <a:lnTo>
                    <a:pt x="164" y="519"/>
                  </a:lnTo>
                  <a:lnTo>
                    <a:pt x="186" y="512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4" name="Freeform 166"/>
            <p:cNvSpPr>
              <a:spLocks/>
            </p:cNvSpPr>
            <p:nvPr/>
          </p:nvSpPr>
          <p:spPr bwMode="auto">
            <a:xfrm>
              <a:off x="2627" y="1877"/>
              <a:ext cx="35" cy="53"/>
            </a:xfrm>
            <a:custGeom>
              <a:avLst/>
              <a:gdLst/>
              <a:ahLst/>
              <a:cxnLst>
                <a:cxn ang="0">
                  <a:pos x="3" y="380"/>
                </a:cxn>
                <a:cxn ang="0">
                  <a:pos x="24" y="398"/>
                </a:cxn>
                <a:cxn ang="0">
                  <a:pos x="59" y="418"/>
                </a:cxn>
                <a:cxn ang="0">
                  <a:pos x="92" y="426"/>
                </a:cxn>
                <a:cxn ang="0">
                  <a:pos x="121" y="424"/>
                </a:cxn>
                <a:cxn ang="0">
                  <a:pos x="150" y="412"/>
                </a:cxn>
                <a:cxn ang="0">
                  <a:pos x="176" y="394"/>
                </a:cxn>
                <a:cxn ang="0">
                  <a:pos x="200" y="368"/>
                </a:cxn>
                <a:cxn ang="0">
                  <a:pos x="220" y="336"/>
                </a:cxn>
                <a:cxn ang="0">
                  <a:pos x="238" y="301"/>
                </a:cxn>
                <a:cxn ang="0">
                  <a:pos x="253" y="263"/>
                </a:cxn>
                <a:cxn ang="0">
                  <a:pos x="264" y="223"/>
                </a:cxn>
                <a:cxn ang="0">
                  <a:pos x="273" y="182"/>
                </a:cxn>
                <a:cxn ang="0">
                  <a:pos x="278" y="143"/>
                </a:cxn>
                <a:cxn ang="0">
                  <a:pos x="279" y="104"/>
                </a:cxn>
                <a:cxn ang="0">
                  <a:pos x="277" y="69"/>
                </a:cxn>
                <a:cxn ang="0">
                  <a:pos x="271" y="40"/>
                </a:cxn>
                <a:cxn ang="0">
                  <a:pos x="234" y="0"/>
                </a:cxn>
                <a:cxn ang="0">
                  <a:pos x="241" y="26"/>
                </a:cxn>
                <a:cxn ang="0">
                  <a:pos x="245" y="57"/>
                </a:cxn>
                <a:cxn ang="0">
                  <a:pos x="246" y="91"/>
                </a:cxn>
                <a:cxn ang="0">
                  <a:pos x="244" y="128"/>
                </a:cxn>
                <a:cxn ang="0">
                  <a:pos x="238" y="166"/>
                </a:cxn>
                <a:cxn ang="0">
                  <a:pos x="229" y="204"/>
                </a:cxn>
                <a:cxn ang="0">
                  <a:pos x="217" y="242"/>
                </a:cxn>
                <a:cxn ang="0">
                  <a:pos x="203" y="278"/>
                </a:cxn>
                <a:cxn ang="0">
                  <a:pos x="186" y="312"/>
                </a:cxn>
                <a:cxn ang="0">
                  <a:pos x="166" y="341"/>
                </a:cxn>
                <a:cxn ang="0">
                  <a:pos x="144" y="366"/>
                </a:cxn>
                <a:cxn ang="0">
                  <a:pos x="119" y="385"/>
                </a:cxn>
                <a:cxn ang="0">
                  <a:pos x="93" y="396"/>
                </a:cxn>
                <a:cxn ang="0">
                  <a:pos x="64" y="400"/>
                </a:cxn>
                <a:cxn ang="0">
                  <a:pos x="33" y="394"/>
                </a:cxn>
                <a:cxn ang="0">
                  <a:pos x="0" y="377"/>
                </a:cxn>
              </a:cxnLst>
              <a:rect l="0" t="0" r="r" b="b"/>
              <a:pathLst>
                <a:path w="279" h="426">
                  <a:moveTo>
                    <a:pt x="0" y="377"/>
                  </a:moveTo>
                  <a:lnTo>
                    <a:pt x="3" y="380"/>
                  </a:lnTo>
                  <a:lnTo>
                    <a:pt x="5" y="384"/>
                  </a:lnTo>
                  <a:lnTo>
                    <a:pt x="24" y="398"/>
                  </a:lnTo>
                  <a:lnTo>
                    <a:pt x="41" y="409"/>
                  </a:lnTo>
                  <a:lnTo>
                    <a:pt x="59" y="418"/>
                  </a:lnTo>
                  <a:lnTo>
                    <a:pt x="75" y="423"/>
                  </a:lnTo>
                  <a:lnTo>
                    <a:pt x="92" y="426"/>
                  </a:lnTo>
                  <a:lnTo>
                    <a:pt x="107" y="426"/>
                  </a:lnTo>
                  <a:lnTo>
                    <a:pt x="121" y="424"/>
                  </a:lnTo>
                  <a:lnTo>
                    <a:pt x="137" y="420"/>
                  </a:lnTo>
                  <a:lnTo>
                    <a:pt x="150" y="412"/>
                  </a:lnTo>
                  <a:lnTo>
                    <a:pt x="164" y="404"/>
                  </a:lnTo>
                  <a:lnTo>
                    <a:pt x="176" y="394"/>
                  </a:lnTo>
                  <a:lnTo>
                    <a:pt x="188" y="381"/>
                  </a:lnTo>
                  <a:lnTo>
                    <a:pt x="200" y="368"/>
                  </a:lnTo>
                  <a:lnTo>
                    <a:pt x="210" y="353"/>
                  </a:lnTo>
                  <a:lnTo>
                    <a:pt x="220" y="336"/>
                  </a:lnTo>
                  <a:lnTo>
                    <a:pt x="229" y="319"/>
                  </a:lnTo>
                  <a:lnTo>
                    <a:pt x="238" y="301"/>
                  </a:lnTo>
                  <a:lnTo>
                    <a:pt x="246" y="282"/>
                  </a:lnTo>
                  <a:lnTo>
                    <a:pt x="253" y="263"/>
                  </a:lnTo>
                  <a:lnTo>
                    <a:pt x="259" y="242"/>
                  </a:lnTo>
                  <a:lnTo>
                    <a:pt x="264" y="223"/>
                  </a:lnTo>
                  <a:lnTo>
                    <a:pt x="268" y="202"/>
                  </a:lnTo>
                  <a:lnTo>
                    <a:pt x="273" y="182"/>
                  </a:lnTo>
                  <a:lnTo>
                    <a:pt x="276" y="162"/>
                  </a:lnTo>
                  <a:lnTo>
                    <a:pt x="278" y="143"/>
                  </a:lnTo>
                  <a:lnTo>
                    <a:pt x="279" y="123"/>
                  </a:lnTo>
                  <a:lnTo>
                    <a:pt x="279" y="104"/>
                  </a:lnTo>
                  <a:lnTo>
                    <a:pt x="279" y="87"/>
                  </a:lnTo>
                  <a:lnTo>
                    <a:pt x="277" y="69"/>
                  </a:lnTo>
                  <a:lnTo>
                    <a:pt x="275" y="54"/>
                  </a:lnTo>
                  <a:lnTo>
                    <a:pt x="271" y="40"/>
                  </a:lnTo>
                  <a:lnTo>
                    <a:pt x="266" y="26"/>
                  </a:lnTo>
                  <a:lnTo>
                    <a:pt x="234" y="0"/>
                  </a:lnTo>
                  <a:lnTo>
                    <a:pt x="238" y="13"/>
                  </a:lnTo>
                  <a:lnTo>
                    <a:pt x="241" y="26"/>
                  </a:lnTo>
                  <a:lnTo>
                    <a:pt x="244" y="42"/>
                  </a:lnTo>
                  <a:lnTo>
                    <a:pt x="245" y="57"/>
                  </a:lnTo>
                  <a:lnTo>
                    <a:pt x="246" y="74"/>
                  </a:lnTo>
                  <a:lnTo>
                    <a:pt x="246" y="91"/>
                  </a:lnTo>
                  <a:lnTo>
                    <a:pt x="245" y="110"/>
                  </a:lnTo>
                  <a:lnTo>
                    <a:pt x="244" y="128"/>
                  </a:lnTo>
                  <a:lnTo>
                    <a:pt x="241" y="147"/>
                  </a:lnTo>
                  <a:lnTo>
                    <a:pt x="238" y="166"/>
                  </a:lnTo>
                  <a:lnTo>
                    <a:pt x="234" y="186"/>
                  </a:lnTo>
                  <a:lnTo>
                    <a:pt x="229" y="204"/>
                  </a:lnTo>
                  <a:lnTo>
                    <a:pt x="223" y="224"/>
                  </a:lnTo>
                  <a:lnTo>
                    <a:pt x="217" y="242"/>
                  </a:lnTo>
                  <a:lnTo>
                    <a:pt x="211" y="261"/>
                  </a:lnTo>
                  <a:lnTo>
                    <a:pt x="203" y="278"/>
                  </a:lnTo>
                  <a:lnTo>
                    <a:pt x="194" y="296"/>
                  </a:lnTo>
                  <a:lnTo>
                    <a:pt x="186" y="312"/>
                  </a:lnTo>
                  <a:lnTo>
                    <a:pt x="176" y="327"/>
                  </a:lnTo>
                  <a:lnTo>
                    <a:pt x="166" y="341"/>
                  </a:lnTo>
                  <a:lnTo>
                    <a:pt x="155" y="355"/>
                  </a:lnTo>
                  <a:lnTo>
                    <a:pt x="144" y="366"/>
                  </a:lnTo>
                  <a:lnTo>
                    <a:pt x="132" y="376"/>
                  </a:lnTo>
                  <a:lnTo>
                    <a:pt x="119" y="385"/>
                  </a:lnTo>
                  <a:lnTo>
                    <a:pt x="106" y="392"/>
                  </a:lnTo>
                  <a:lnTo>
                    <a:pt x="93" y="396"/>
                  </a:lnTo>
                  <a:lnTo>
                    <a:pt x="78" y="399"/>
                  </a:lnTo>
                  <a:lnTo>
                    <a:pt x="64" y="400"/>
                  </a:lnTo>
                  <a:lnTo>
                    <a:pt x="48" y="398"/>
                  </a:lnTo>
                  <a:lnTo>
                    <a:pt x="33" y="394"/>
                  </a:lnTo>
                  <a:lnTo>
                    <a:pt x="16" y="388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rgbClr val="F2EC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5" name="Freeform 167"/>
            <p:cNvSpPr>
              <a:spLocks/>
            </p:cNvSpPr>
            <p:nvPr/>
          </p:nvSpPr>
          <p:spPr bwMode="auto">
            <a:xfrm>
              <a:off x="2589" y="1858"/>
              <a:ext cx="38" cy="66"/>
            </a:xfrm>
            <a:custGeom>
              <a:avLst/>
              <a:gdLst/>
              <a:ahLst/>
              <a:cxnLst>
                <a:cxn ang="0">
                  <a:pos x="200" y="506"/>
                </a:cxn>
                <a:cxn ang="0">
                  <a:pos x="225" y="488"/>
                </a:cxn>
                <a:cxn ang="0">
                  <a:pos x="245" y="463"/>
                </a:cxn>
                <a:cxn ang="0">
                  <a:pos x="264" y="432"/>
                </a:cxn>
                <a:cxn ang="0">
                  <a:pos x="278" y="396"/>
                </a:cxn>
                <a:cxn ang="0">
                  <a:pos x="291" y="357"/>
                </a:cxn>
                <a:cxn ang="0">
                  <a:pos x="298" y="314"/>
                </a:cxn>
                <a:cxn ang="0">
                  <a:pos x="302" y="271"/>
                </a:cxn>
                <a:cxn ang="0">
                  <a:pos x="303" y="227"/>
                </a:cxn>
                <a:cxn ang="0">
                  <a:pos x="300" y="185"/>
                </a:cxn>
                <a:cxn ang="0">
                  <a:pos x="294" y="143"/>
                </a:cxn>
                <a:cxn ang="0">
                  <a:pos x="282" y="105"/>
                </a:cxn>
                <a:cxn ang="0">
                  <a:pos x="268" y="71"/>
                </a:cxn>
                <a:cxn ang="0">
                  <a:pos x="249" y="42"/>
                </a:cxn>
                <a:cxn ang="0">
                  <a:pos x="227" y="20"/>
                </a:cxn>
                <a:cxn ang="0">
                  <a:pos x="199" y="4"/>
                </a:cxn>
                <a:cxn ang="0">
                  <a:pos x="74" y="85"/>
                </a:cxn>
                <a:cxn ang="0">
                  <a:pos x="57" y="107"/>
                </a:cxn>
                <a:cxn ang="0">
                  <a:pos x="42" y="135"/>
                </a:cxn>
                <a:cxn ang="0">
                  <a:pos x="28" y="169"/>
                </a:cxn>
                <a:cxn ang="0">
                  <a:pos x="17" y="206"/>
                </a:cxn>
                <a:cxn ang="0">
                  <a:pos x="8" y="246"/>
                </a:cxn>
                <a:cxn ang="0">
                  <a:pos x="2" y="288"/>
                </a:cxn>
                <a:cxn ang="0">
                  <a:pos x="0" y="330"/>
                </a:cxn>
                <a:cxn ang="0">
                  <a:pos x="1" y="370"/>
                </a:cxn>
                <a:cxn ang="0">
                  <a:pos x="8" y="408"/>
                </a:cxn>
                <a:cxn ang="0">
                  <a:pos x="17" y="443"/>
                </a:cxn>
                <a:cxn ang="0">
                  <a:pos x="32" y="473"/>
                </a:cxn>
                <a:cxn ang="0">
                  <a:pos x="52" y="497"/>
                </a:cxn>
                <a:cxn ang="0">
                  <a:pos x="77" y="514"/>
                </a:cxn>
                <a:cxn ang="0">
                  <a:pos x="107" y="523"/>
                </a:cxn>
                <a:cxn ang="0">
                  <a:pos x="143" y="523"/>
                </a:cxn>
                <a:cxn ang="0">
                  <a:pos x="187" y="512"/>
                </a:cxn>
              </a:cxnLst>
              <a:rect l="0" t="0" r="r" b="b"/>
              <a:pathLst>
                <a:path w="303" h="524">
                  <a:moveTo>
                    <a:pt x="187" y="512"/>
                  </a:moveTo>
                  <a:lnTo>
                    <a:pt x="200" y="506"/>
                  </a:lnTo>
                  <a:lnTo>
                    <a:pt x="212" y="498"/>
                  </a:lnTo>
                  <a:lnTo>
                    <a:pt x="225" y="488"/>
                  </a:lnTo>
                  <a:lnTo>
                    <a:pt x="235" y="476"/>
                  </a:lnTo>
                  <a:lnTo>
                    <a:pt x="245" y="463"/>
                  </a:lnTo>
                  <a:lnTo>
                    <a:pt x="256" y="448"/>
                  </a:lnTo>
                  <a:lnTo>
                    <a:pt x="264" y="432"/>
                  </a:lnTo>
                  <a:lnTo>
                    <a:pt x="272" y="414"/>
                  </a:lnTo>
                  <a:lnTo>
                    <a:pt x="278" y="396"/>
                  </a:lnTo>
                  <a:lnTo>
                    <a:pt x="284" y="377"/>
                  </a:lnTo>
                  <a:lnTo>
                    <a:pt x="291" y="357"/>
                  </a:lnTo>
                  <a:lnTo>
                    <a:pt x="295" y="336"/>
                  </a:lnTo>
                  <a:lnTo>
                    <a:pt x="298" y="314"/>
                  </a:lnTo>
                  <a:lnTo>
                    <a:pt x="301" y="293"/>
                  </a:lnTo>
                  <a:lnTo>
                    <a:pt x="302" y="271"/>
                  </a:lnTo>
                  <a:lnTo>
                    <a:pt x="303" y="249"/>
                  </a:lnTo>
                  <a:lnTo>
                    <a:pt x="303" y="227"/>
                  </a:lnTo>
                  <a:lnTo>
                    <a:pt x="302" y="205"/>
                  </a:lnTo>
                  <a:lnTo>
                    <a:pt x="300" y="185"/>
                  </a:lnTo>
                  <a:lnTo>
                    <a:pt x="298" y="163"/>
                  </a:lnTo>
                  <a:lnTo>
                    <a:pt x="294" y="143"/>
                  </a:lnTo>
                  <a:lnTo>
                    <a:pt x="288" y="124"/>
                  </a:lnTo>
                  <a:lnTo>
                    <a:pt x="282" y="105"/>
                  </a:lnTo>
                  <a:lnTo>
                    <a:pt x="276" y="87"/>
                  </a:lnTo>
                  <a:lnTo>
                    <a:pt x="268" y="71"/>
                  </a:lnTo>
                  <a:lnTo>
                    <a:pt x="260" y="56"/>
                  </a:lnTo>
                  <a:lnTo>
                    <a:pt x="249" y="42"/>
                  </a:lnTo>
                  <a:lnTo>
                    <a:pt x="238" y="30"/>
                  </a:lnTo>
                  <a:lnTo>
                    <a:pt x="227" y="20"/>
                  </a:lnTo>
                  <a:lnTo>
                    <a:pt x="213" y="10"/>
                  </a:lnTo>
                  <a:lnTo>
                    <a:pt x="199" y="4"/>
                  </a:lnTo>
                  <a:lnTo>
                    <a:pt x="185" y="0"/>
                  </a:lnTo>
                  <a:lnTo>
                    <a:pt x="74" y="85"/>
                  </a:lnTo>
                  <a:lnTo>
                    <a:pt x="66" y="95"/>
                  </a:lnTo>
                  <a:lnTo>
                    <a:pt x="57" y="107"/>
                  </a:lnTo>
                  <a:lnTo>
                    <a:pt x="49" y="121"/>
                  </a:lnTo>
                  <a:lnTo>
                    <a:pt x="42" y="135"/>
                  </a:lnTo>
                  <a:lnTo>
                    <a:pt x="34" y="152"/>
                  </a:lnTo>
                  <a:lnTo>
                    <a:pt x="28" y="169"/>
                  </a:lnTo>
                  <a:lnTo>
                    <a:pt x="22" y="188"/>
                  </a:lnTo>
                  <a:lnTo>
                    <a:pt x="17" y="206"/>
                  </a:lnTo>
                  <a:lnTo>
                    <a:pt x="12" y="227"/>
                  </a:lnTo>
                  <a:lnTo>
                    <a:pt x="8" y="246"/>
                  </a:lnTo>
                  <a:lnTo>
                    <a:pt x="5" y="267"/>
                  </a:lnTo>
                  <a:lnTo>
                    <a:pt x="2" y="288"/>
                  </a:lnTo>
                  <a:lnTo>
                    <a:pt x="0" y="309"/>
                  </a:lnTo>
                  <a:lnTo>
                    <a:pt x="0" y="330"/>
                  </a:lnTo>
                  <a:lnTo>
                    <a:pt x="0" y="349"/>
                  </a:lnTo>
                  <a:lnTo>
                    <a:pt x="1" y="370"/>
                  </a:lnTo>
                  <a:lnTo>
                    <a:pt x="4" y="390"/>
                  </a:lnTo>
                  <a:lnTo>
                    <a:pt x="8" y="408"/>
                  </a:lnTo>
                  <a:lnTo>
                    <a:pt x="12" y="426"/>
                  </a:lnTo>
                  <a:lnTo>
                    <a:pt x="17" y="443"/>
                  </a:lnTo>
                  <a:lnTo>
                    <a:pt x="24" y="459"/>
                  </a:lnTo>
                  <a:lnTo>
                    <a:pt x="32" y="473"/>
                  </a:lnTo>
                  <a:lnTo>
                    <a:pt x="41" y="486"/>
                  </a:lnTo>
                  <a:lnTo>
                    <a:pt x="52" y="497"/>
                  </a:lnTo>
                  <a:lnTo>
                    <a:pt x="63" y="507"/>
                  </a:lnTo>
                  <a:lnTo>
                    <a:pt x="77" y="514"/>
                  </a:lnTo>
                  <a:lnTo>
                    <a:pt x="91" y="520"/>
                  </a:lnTo>
                  <a:lnTo>
                    <a:pt x="107" y="523"/>
                  </a:lnTo>
                  <a:lnTo>
                    <a:pt x="125" y="524"/>
                  </a:lnTo>
                  <a:lnTo>
                    <a:pt x="143" y="523"/>
                  </a:lnTo>
                  <a:lnTo>
                    <a:pt x="164" y="519"/>
                  </a:lnTo>
                  <a:lnTo>
                    <a:pt x="187" y="512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6" name="Freeform 168"/>
            <p:cNvSpPr>
              <a:spLocks/>
            </p:cNvSpPr>
            <p:nvPr/>
          </p:nvSpPr>
          <p:spPr bwMode="auto">
            <a:xfrm>
              <a:off x="2593" y="1872"/>
              <a:ext cx="35" cy="53"/>
            </a:xfrm>
            <a:custGeom>
              <a:avLst/>
              <a:gdLst/>
              <a:ahLst/>
              <a:cxnLst>
                <a:cxn ang="0">
                  <a:pos x="3" y="380"/>
                </a:cxn>
                <a:cxn ang="0">
                  <a:pos x="24" y="398"/>
                </a:cxn>
                <a:cxn ang="0">
                  <a:pos x="59" y="417"/>
                </a:cxn>
                <a:cxn ang="0">
                  <a:pos x="92" y="426"/>
                </a:cxn>
                <a:cxn ang="0">
                  <a:pos x="122" y="424"/>
                </a:cxn>
                <a:cxn ang="0">
                  <a:pos x="151" y="412"/>
                </a:cxn>
                <a:cxn ang="0">
                  <a:pos x="176" y="394"/>
                </a:cxn>
                <a:cxn ang="0">
                  <a:pos x="200" y="368"/>
                </a:cxn>
                <a:cxn ang="0">
                  <a:pos x="221" y="336"/>
                </a:cxn>
                <a:cxn ang="0">
                  <a:pos x="238" y="301"/>
                </a:cxn>
                <a:cxn ang="0">
                  <a:pos x="252" y="263"/>
                </a:cxn>
                <a:cxn ang="0">
                  <a:pos x="265" y="223"/>
                </a:cxn>
                <a:cxn ang="0">
                  <a:pos x="273" y="182"/>
                </a:cxn>
                <a:cxn ang="0">
                  <a:pos x="278" y="142"/>
                </a:cxn>
                <a:cxn ang="0">
                  <a:pos x="279" y="104"/>
                </a:cxn>
                <a:cxn ang="0">
                  <a:pos x="277" y="69"/>
                </a:cxn>
                <a:cxn ang="0">
                  <a:pos x="271" y="39"/>
                </a:cxn>
                <a:cxn ang="0">
                  <a:pos x="234" y="0"/>
                </a:cxn>
                <a:cxn ang="0">
                  <a:pos x="241" y="26"/>
                </a:cxn>
                <a:cxn ang="0">
                  <a:pos x="245" y="57"/>
                </a:cxn>
                <a:cxn ang="0">
                  <a:pos x="246" y="91"/>
                </a:cxn>
                <a:cxn ang="0">
                  <a:pos x="244" y="128"/>
                </a:cxn>
                <a:cxn ang="0">
                  <a:pos x="238" y="166"/>
                </a:cxn>
                <a:cxn ang="0">
                  <a:pos x="229" y="204"/>
                </a:cxn>
                <a:cxn ang="0">
                  <a:pos x="217" y="242"/>
                </a:cxn>
                <a:cxn ang="0">
                  <a:pos x="203" y="278"/>
                </a:cxn>
                <a:cxn ang="0">
                  <a:pos x="186" y="312"/>
                </a:cxn>
                <a:cxn ang="0">
                  <a:pos x="166" y="341"/>
                </a:cxn>
                <a:cxn ang="0">
                  <a:pos x="144" y="366"/>
                </a:cxn>
                <a:cxn ang="0">
                  <a:pos x="120" y="385"/>
                </a:cxn>
                <a:cxn ang="0">
                  <a:pos x="93" y="396"/>
                </a:cxn>
                <a:cxn ang="0">
                  <a:pos x="64" y="400"/>
                </a:cxn>
                <a:cxn ang="0">
                  <a:pos x="33" y="394"/>
                </a:cxn>
                <a:cxn ang="0">
                  <a:pos x="0" y="377"/>
                </a:cxn>
              </a:cxnLst>
              <a:rect l="0" t="0" r="r" b="b"/>
              <a:pathLst>
                <a:path w="279" h="426">
                  <a:moveTo>
                    <a:pt x="0" y="377"/>
                  </a:moveTo>
                  <a:lnTo>
                    <a:pt x="3" y="380"/>
                  </a:lnTo>
                  <a:lnTo>
                    <a:pt x="6" y="384"/>
                  </a:lnTo>
                  <a:lnTo>
                    <a:pt x="24" y="398"/>
                  </a:lnTo>
                  <a:lnTo>
                    <a:pt x="42" y="409"/>
                  </a:lnTo>
                  <a:lnTo>
                    <a:pt x="59" y="417"/>
                  </a:lnTo>
                  <a:lnTo>
                    <a:pt x="75" y="423"/>
                  </a:lnTo>
                  <a:lnTo>
                    <a:pt x="92" y="426"/>
                  </a:lnTo>
                  <a:lnTo>
                    <a:pt x="107" y="426"/>
                  </a:lnTo>
                  <a:lnTo>
                    <a:pt x="122" y="424"/>
                  </a:lnTo>
                  <a:lnTo>
                    <a:pt x="137" y="420"/>
                  </a:lnTo>
                  <a:lnTo>
                    <a:pt x="151" y="412"/>
                  </a:lnTo>
                  <a:lnTo>
                    <a:pt x="164" y="404"/>
                  </a:lnTo>
                  <a:lnTo>
                    <a:pt x="176" y="394"/>
                  </a:lnTo>
                  <a:lnTo>
                    <a:pt x="189" y="381"/>
                  </a:lnTo>
                  <a:lnTo>
                    <a:pt x="200" y="368"/>
                  </a:lnTo>
                  <a:lnTo>
                    <a:pt x="210" y="353"/>
                  </a:lnTo>
                  <a:lnTo>
                    <a:pt x="221" y="336"/>
                  </a:lnTo>
                  <a:lnTo>
                    <a:pt x="230" y="319"/>
                  </a:lnTo>
                  <a:lnTo>
                    <a:pt x="238" y="301"/>
                  </a:lnTo>
                  <a:lnTo>
                    <a:pt x="246" y="282"/>
                  </a:lnTo>
                  <a:lnTo>
                    <a:pt x="252" y="263"/>
                  </a:lnTo>
                  <a:lnTo>
                    <a:pt x="260" y="242"/>
                  </a:lnTo>
                  <a:lnTo>
                    <a:pt x="265" y="223"/>
                  </a:lnTo>
                  <a:lnTo>
                    <a:pt x="269" y="202"/>
                  </a:lnTo>
                  <a:lnTo>
                    <a:pt x="273" y="182"/>
                  </a:lnTo>
                  <a:lnTo>
                    <a:pt x="276" y="162"/>
                  </a:lnTo>
                  <a:lnTo>
                    <a:pt x="278" y="142"/>
                  </a:lnTo>
                  <a:lnTo>
                    <a:pt x="279" y="123"/>
                  </a:lnTo>
                  <a:lnTo>
                    <a:pt x="279" y="104"/>
                  </a:lnTo>
                  <a:lnTo>
                    <a:pt x="279" y="87"/>
                  </a:lnTo>
                  <a:lnTo>
                    <a:pt x="277" y="69"/>
                  </a:lnTo>
                  <a:lnTo>
                    <a:pt x="275" y="54"/>
                  </a:lnTo>
                  <a:lnTo>
                    <a:pt x="271" y="39"/>
                  </a:lnTo>
                  <a:lnTo>
                    <a:pt x="267" y="26"/>
                  </a:lnTo>
                  <a:lnTo>
                    <a:pt x="234" y="0"/>
                  </a:lnTo>
                  <a:lnTo>
                    <a:pt x="238" y="13"/>
                  </a:lnTo>
                  <a:lnTo>
                    <a:pt x="241" y="26"/>
                  </a:lnTo>
                  <a:lnTo>
                    <a:pt x="244" y="42"/>
                  </a:lnTo>
                  <a:lnTo>
                    <a:pt x="245" y="57"/>
                  </a:lnTo>
                  <a:lnTo>
                    <a:pt x="246" y="73"/>
                  </a:lnTo>
                  <a:lnTo>
                    <a:pt x="246" y="91"/>
                  </a:lnTo>
                  <a:lnTo>
                    <a:pt x="245" y="110"/>
                  </a:lnTo>
                  <a:lnTo>
                    <a:pt x="244" y="128"/>
                  </a:lnTo>
                  <a:lnTo>
                    <a:pt x="241" y="147"/>
                  </a:lnTo>
                  <a:lnTo>
                    <a:pt x="238" y="166"/>
                  </a:lnTo>
                  <a:lnTo>
                    <a:pt x="234" y="186"/>
                  </a:lnTo>
                  <a:lnTo>
                    <a:pt x="229" y="204"/>
                  </a:lnTo>
                  <a:lnTo>
                    <a:pt x="224" y="224"/>
                  </a:lnTo>
                  <a:lnTo>
                    <a:pt x="217" y="242"/>
                  </a:lnTo>
                  <a:lnTo>
                    <a:pt x="210" y="261"/>
                  </a:lnTo>
                  <a:lnTo>
                    <a:pt x="203" y="278"/>
                  </a:lnTo>
                  <a:lnTo>
                    <a:pt x="195" y="296"/>
                  </a:lnTo>
                  <a:lnTo>
                    <a:pt x="186" y="312"/>
                  </a:lnTo>
                  <a:lnTo>
                    <a:pt x="176" y="327"/>
                  </a:lnTo>
                  <a:lnTo>
                    <a:pt x="166" y="341"/>
                  </a:lnTo>
                  <a:lnTo>
                    <a:pt x="156" y="355"/>
                  </a:lnTo>
                  <a:lnTo>
                    <a:pt x="144" y="366"/>
                  </a:lnTo>
                  <a:lnTo>
                    <a:pt x="132" y="376"/>
                  </a:lnTo>
                  <a:lnTo>
                    <a:pt x="120" y="385"/>
                  </a:lnTo>
                  <a:lnTo>
                    <a:pt x="106" y="392"/>
                  </a:lnTo>
                  <a:lnTo>
                    <a:pt x="93" y="396"/>
                  </a:lnTo>
                  <a:lnTo>
                    <a:pt x="79" y="399"/>
                  </a:lnTo>
                  <a:lnTo>
                    <a:pt x="64" y="400"/>
                  </a:lnTo>
                  <a:lnTo>
                    <a:pt x="49" y="398"/>
                  </a:lnTo>
                  <a:lnTo>
                    <a:pt x="33" y="394"/>
                  </a:lnTo>
                  <a:lnTo>
                    <a:pt x="17" y="388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rgbClr val="F2EC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7" name="Freeform 169"/>
            <p:cNvSpPr>
              <a:spLocks/>
            </p:cNvSpPr>
            <p:nvPr/>
          </p:nvSpPr>
          <p:spPr bwMode="auto">
            <a:xfrm>
              <a:off x="2551" y="1862"/>
              <a:ext cx="44" cy="59"/>
            </a:xfrm>
            <a:custGeom>
              <a:avLst/>
              <a:gdLst/>
              <a:ahLst/>
              <a:cxnLst>
                <a:cxn ang="0">
                  <a:pos x="226" y="446"/>
                </a:cxn>
                <a:cxn ang="0">
                  <a:pos x="252" y="430"/>
                </a:cxn>
                <a:cxn ang="0">
                  <a:pos x="275" y="407"/>
                </a:cxn>
                <a:cxn ang="0">
                  <a:pos x="294" y="379"/>
                </a:cxn>
                <a:cxn ang="0">
                  <a:pos x="312" y="347"/>
                </a:cxn>
                <a:cxn ang="0">
                  <a:pos x="326" y="312"/>
                </a:cxn>
                <a:cxn ang="0">
                  <a:pos x="336" y="276"/>
                </a:cxn>
                <a:cxn ang="0">
                  <a:pos x="345" y="238"/>
                </a:cxn>
                <a:cxn ang="0">
                  <a:pos x="348" y="200"/>
                </a:cxn>
                <a:cxn ang="0">
                  <a:pos x="348" y="162"/>
                </a:cxn>
                <a:cxn ang="0">
                  <a:pos x="344" y="127"/>
                </a:cxn>
                <a:cxn ang="0">
                  <a:pos x="336" y="93"/>
                </a:cxn>
                <a:cxn ang="0">
                  <a:pos x="324" y="63"/>
                </a:cxn>
                <a:cxn ang="0">
                  <a:pos x="307" y="38"/>
                </a:cxn>
                <a:cxn ang="0">
                  <a:pos x="285" y="18"/>
                </a:cxn>
                <a:cxn ang="0">
                  <a:pos x="259" y="4"/>
                </a:cxn>
                <a:cxn ang="0">
                  <a:pos x="59" y="74"/>
                </a:cxn>
                <a:cxn ang="0">
                  <a:pos x="41" y="96"/>
                </a:cxn>
                <a:cxn ang="0">
                  <a:pos x="27" y="124"/>
                </a:cxn>
                <a:cxn ang="0">
                  <a:pos x="15" y="155"/>
                </a:cxn>
                <a:cxn ang="0">
                  <a:pos x="7" y="189"/>
                </a:cxn>
                <a:cxn ang="0">
                  <a:pos x="2" y="225"/>
                </a:cxn>
                <a:cxn ang="0">
                  <a:pos x="0" y="262"/>
                </a:cxn>
                <a:cxn ang="0">
                  <a:pos x="1" y="299"/>
                </a:cxn>
                <a:cxn ang="0">
                  <a:pos x="7" y="335"/>
                </a:cxn>
                <a:cxn ang="0">
                  <a:pos x="16" y="368"/>
                </a:cxn>
                <a:cxn ang="0">
                  <a:pos x="31" y="399"/>
                </a:cxn>
                <a:cxn ang="0">
                  <a:pos x="48" y="424"/>
                </a:cxn>
                <a:cxn ang="0">
                  <a:pos x="72" y="445"/>
                </a:cxn>
                <a:cxn ang="0">
                  <a:pos x="99" y="458"/>
                </a:cxn>
                <a:cxn ang="0">
                  <a:pos x="132" y="466"/>
                </a:cxn>
                <a:cxn ang="0">
                  <a:pos x="170" y="464"/>
                </a:cxn>
                <a:cxn ang="0">
                  <a:pos x="213" y="451"/>
                </a:cxn>
              </a:cxnLst>
              <a:rect l="0" t="0" r="r" b="b"/>
              <a:pathLst>
                <a:path w="349" h="466">
                  <a:moveTo>
                    <a:pt x="213" y="451"/>
                  </a:moveTo>
                  <a:lnTo>
                    <a:pt x="226" y="446"/>
                  </a:lnTo>
                  <a:lnTo>
                    <a:pt x="240" y="438"/>
                  </a:lnTo>
                  <a:lnTo>
                    <a:pt x="252" y="430"/>
                  </a:lnTo>
                  <a:lnTo>
                    <a:pt x="263" y="418"/>
                  </a:lnTo>
                  <a:lnTo>
                    <a:pt x="275" y="407"/>
                  </a:lnTo>
                  <a:lnTo>
                    <a:pt x="285" y="394"/>
                  </a:lnTo>
                  <a:lnTo>
                    <a:pt x="294" y="379"/>
                  </a:lnTo>
                  <a:lnTo>
                    <a:pt x="303" y="364"/>
                  </a:lnTo>
                  <a:lnTo>
                    <a:pt x="312" y="347"/>
                  </a:lnTo>
                  <a:lnTo>
                    <a:pt x="319" y="331"/>
                  </a:lnTo>
                  <a:lnTo>
                    <a:pt x="326" y="312"/>
                  </a:lnTo>
                  <a:lnTo>
                    <a:pt x="331" y="295"/>
                  </a:lnTo>
                  <a:lnTo>
                    <a:pt x="336" y="276"/>
                  </a:lnTo>
                  <a:lnTo>
                    <a:pt x="341" y="257"/>
                  </a:lnTo>
                  <a:lnTo>
                    <a:pt x="345" y="238"/>
                  </a:lnTo>
                  <a:lnTo>
                    <a:pt x="347" y="218"/>
                  </a:lnTo>
                  <a:lnTo>
                    <a:pt x="348" y="200"/>
                  </a:lnTo>
                  <a:lnTo>
                    <a:pt x="349" y="180"/>
                  </a:lnTo>
                  <a:lnTo>
                    <a:pt x="348" y="162"/>
                  </a:lnTo>
                  <a:lnTo>
                    <a:pt x="347" y="144"/>
                  </a:lnTo>
                  <a:lnTo>
                    <a:pt x="344" y="127"/>
                  </a:lnTo>
                  <a:lnTo>
                    <a:pt x="341" y="109"/>
                  </a:lnTo>
                  <a:lnTo>
                    <a:pt x="336" y="93"/>
                  </a:lnTo>
                  <a:lnTo>
                    <a:pt x="330" y="77"/>
                  </a:lnTo>
                  <a:lnTo>
                    <a:pt x="324" y="63"/>
                  </a:lnTo>
                  <a:lnTo>
                    <a:pt x="316" y="50"/>
                  </a:lnTo>
                  <a:lnTo>
                    <a:pt x="307" y="38"/>
                  </a:lnTo>
                  <a:lnTo>
                    <a:pt x="296" y="27"/>
                  </a:lnTo>
                  <a:lnTo>
                    <a:pt x="285" y="18"/>
                  </a:lnTo>
                  <a:lnTo>
                    <a:pt x="273" y="10"/>
                  </a:lnTo>
                  <a:lnTo>
                    <a:pt x="259" y="4"/>
                  </a:lnTo>
                  <a:lnTo>
                    <a:pt x="244" y="0"/>
                  </a:lnTo>
                  <a:lnTo>
                    <a:pt x="59" y="74"/>
                  </a:lnTo>
                  <a:lnTo>
                    <a:pt x="49" y="85"/>
                  </a:lnTo>
                  <a:lnTo>
                    <a:pt x="41" y="96"/>
                  </a:lnTo>
                  <a:lnTo>
                    <a:pt x="34" y="109"/>
                  </a:lnTo>
                  <a:lnTo>
                    <a:pt x="27" y="124"/>
                  </a:lnTo>
                  <a:lnTo>
                    <a:pt x="21" y="138"/>
                  </a:lnTo>
                  <a:lnTo>
                    <a:pt x="15" y="155"/>
                  </a:lnTo>
                  <a:lnTo>
                    <a:pt x="11" y="171"/>
                  </a:lnTo>
                  <a:lnTo>
                    <a:pt x="7" y="189"/>
                  </a:lnTo>
                  <a:lnTo>
                    <a:pt x="4" y="206"/>
                  </a:lnTo>
                  <a:lnTo>
                    <a:pt x="2" y="225"/>
                  </a:lnTo>
                  <a:lnTo>
                    <a:pt x="0" y="243"/>
                  </a:lnTo>
                  <a:lnTo>
                    <a:pt x="0" y="262"/>
                  </a:lnTo>
                  <a:lnTo>
                    <a:pt x="0" y="280"/>
                  </a:lnTo>
                  <a:lnTo>
                    <a:pt x="1" y="299"/>
                  </a:lnTo>
                  <a:lnTo>
                    <a:pt x="4" y="317"/>
                  </a:lnTo>
                  <a:lnTo>
                    <a:pt x="7" y="335"/>
                  </a:lnTo>
                  <a:lnTo>
                    <a:pt x="11" y="351"/>
                  </a:lnTo>
                  <a:lnTo>
                    <a:pt x="16" y="368"/>
                  </a:lnTo>
                  <a:lnTo>
                    <a:pt x="23" y="383"/>
                  </a:lnTo>
                  <a:lnTo>
                    <a:pt x="31" y="399"/>
                  </a:lnTo>
                  <a:lnTo>
                    <a:pt x="39" y="412"/>
                  </a:lnTo>
                  <a:lnTo>
                    <a:pt x="48" y="424"/>
                  </a:lnTo>
                  <a:lnTo>
                    <a:pt x="60" y="435"/>
                  </a:lnTo>
                  <a:lnTo>
                    <a:pt x="72" y="445"/>
                  </a:lnTo>
                  <a:lnTo>
                    <a:pt x="84" y="452"/>
                  </a:lnTo>
                  <a:lnTo>
                    <a:pt x="99" y="458"/>
                  </a:lnTo>
                  <a:lnTo>
                    <a:pt x="115" y="463"/>
                  </a:lnTo>
                  <a:lnTo>
                    <a:pt x="132" y="466"/>
                  </a:lnTo>
                  <a:lnTo>
                    <a:pt x="150" y="466"/>
                  </a:lnTo>
                  <a:lnTo>
                    <a:pt x="170" y="464"/>
                  </a:lnTo>
                  <a:lnTo>
                    <a:pt x="190" y="458"/>
                  </a:lnTo>
                  <a:lnTo>
                    <a:pt x="213" y="451"/>
                  </a:lnTo>
                  <a:close/>
                </a:path>
              </a:pathLst>
            </a:custGeom>
            <a:solidFill>
              <a:srgbClr val="EFD9B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8" name="Freeform 170"/>
            <p:cNvSpPr>
              <a:spLocks/>
            </p:cNvSpPr>
            <p:nvPr/>
          </p:nvSpPr>
          <p:spPr bwMode="auto">
            <a:xfrm>
              <a:off x="2559" y="1868"/>
              <a:ext cx="35" cy="54"/>
            </a:xfrm>
            <a:custGeom>
              <a:avLst/>
              <a:gdLst/>
              <a:ahLst/>
              <a:cxnLst>
                <a:cxn ang="0">
                  <a:pos x="2" y="381"/>
                </a:cxn>
                <a:cxn ang="0">
                  <a:pos x="22" y="397"/>
                </a:cxn>
                <a:cxn ang="0">
                  <a:pos x="57" y="418"/>
                </a:cxn>
                <a:cxn ang="0">
                  <a:pos x="90" y="426"/>
                </a:cxn>
                <a:cxn ang="0">
                  <a:pos x="121" y="423"/>
                </a:cxn>
                <a:cxn ang="0">
                  <a:pos x="149" y="413"/>
                </a:cxn>
                <a:cxn ang="0">
                  <a:pos x="176" y="393"/>
                </a:cxn>
                <a:cxn ang="0">
                  <a:pos x="198" y="367"/>
                </a:cxn>
                <a:cxn ang="0">
                  <a:pos x="219" y="336"/>
                </a:cxn>
                <a:cxn ang="0">
                  <a:pos x="237" y="300"/>
                </a:cxn>
                <a:cxn ang="0">
                  <a:pos x="252" y="262"/>
                </a:cxn>
                <a:cxn ang="0">
                  <a:pos x="263" y="222"/>
                </a:cxn>
                <a:cxn ang="0">
                  <a:pos x="271" y="182"/>
                </a:cxn>
                <a:cxn ang="0">
                  <a:pos x="276" y="142"/>
                </a:cxn>
                <a:cxn ang="0">
                  <a:pos x="279" y="104"/>
                </a:cxn>
                <a:cxn ang="0">
                  <a:pos x="276" y="70"/>
                </a:cxn>
                <a:cxn ang="0">
                  <a:pos x="270" y="40"/>
                </a:cxn>
                <a:cxn ang="0">
                  <a:pos x="232" y="0"/>
                </a:cxn>
                <a:cxn ang="0">
                  <a:pos x="240" y="26"/>
                </a:cxn>
                <a:cxn ang="0">
                  <a:pos x="245" y="56"/>
                </a:cxn>
                <a:cxn ang="0">
                  <a:pos x="245" y="91"/>
                </a:cxn>
                <a:cxn ang="0">
                  <a:pos x="243" y="127"/>
                </a:cxn>
                <a:cxn ang="0">
                  <a:pos x="236" y="165"/>
                </a:cxn>
                <a:cxn ang="0">
                  <a:pos x="228" y="204"/>
                </a:cxn>
                <a:cxn ang="0">
                  <a:pos x="217" y="243"/>
                </a:cxn>
                <a:cxn ang="0">
                  <a:pos x="202" y="279"/>
                </a:cxn>
                <a:cxn ang="0">
                  <a:pos x="185" y="312"/>
                </a:cxn>
                <a:cxn ang="0">
                  <a:pos x="165" y="341"/>
                </a:cxn>
                <a:cxn ang="0">
                  <a:pos x="143" y="366"/>
                </a:cxn>
                <a:cxn ang="0">
                  <a:pos x="118" y="385"/>
                </a:cxn>
                <a:cxn ang="0">
                  <a:pos x="91" y="396"/>
                </a:cxn>
                <a:cxn ang="0">
                  <a:pos x="63" y="399"/>
                </a:cxn>
                <a:cxn ang="0">
                  <a:pos x="32" y="393"/>
                </a:cxn>
                <a:cxn ang="0">
                  <a:pos x="0" y="378"/>
                </a:cxn>
              </a:cxnLst>
              <a:rect l="0" t="0" r="r" b="b"/>
              <a:pathLst>
                <a:path w="279" h="426">
                  <a:moveTo>
                    <a:pt x="0" y="378"/>
                  </a:moveTo>
                  <a:lnTo>
                    <a:pt x="2" y="381"/>
                  </a:lnTo>
                  <a:lnTo>
                    <a:pt x="5" y="383"/>
                  </a:lnTo>
                  <a:lnTo>
                    <a:pt x="22" y="397"/>
                  </a:lnTo>
                  <a:lnTo>
                    <a:pt x="41" y="408"/>
                  </a:lnTo>
                  <a:lnTo>
                    <a:pt x="57" y="418"/>
                  </a:lnTo>
                  <a:lnTo>
                    <a:pt x="74" y="423"/>
                  </a:lnTo>
                  <a:lnTo>
                    <a:pt x="90" y="426"/>
                  </a:lnTo>
                  <a:lnTo>
                    <a:pt x="106" y="426"/>
                  </a:lnTo>
                  <a:lnTo>
                    <a:pt x="121" y="423"/>
                  </a:lnTo>
                  <a:lnTo>
                    <a:pt x="136" y="419"/>
                  </a:lnTo>
                  <a:lnTo>
                    <a:pt x="149" y="413"/>
                  </a:lnTo>
                  <a:lnTo>
                    <a:pt x="162" y="403"/>
                  </a:lnTo>
                  <a:lnTo>
                    <a:pt x="176" y="393"/>
                  </a:lnTo>
                  <a:lnTo>
                    <a:pt x="187" y="381"/>
                  </a:lnTo>
                  <a:lnTo>
                    <a:pt x="198" y="367"/>
                  </a:lnTo>
                  <a:lnTo>
                    <a:pt x="210" y="352"/>
                  </a:lnTo>
                  <a:lnTo>
                    <a:pt x="219" y="336"/>
                  </a:lnTo>
                  <a:lnTo>
                    <a:pt x="228" y="319"/>
                  </a:lnTo>
                  <a:lnTo>
                    <a:pt x="237" y="300"/>
                  </a:lnTo>
                  <a:lnTo>
                    <a:pt x="245" y="282"/>
                  </a:lnTo>
                  <a:lnTo>
                    <a:pt x="252" y="262"/>
                  </a:lnTo>
                  <a:lnTo>
                    <a:pt x="258" y="243"/>
                  </a:lnTo>
                  <a:lnTo>
                    <a:pt x="263" y="222"/>
                  </a:lnTo>
                  <a:lnTo>
                    <a:pt x="268" y="201"/>
                  </a:lnTo>
                  <a:lnTo>
                    <a:pt x="271" y="182"/>
                  </a:lnTo>
                  <a:lnTo>
                    <a:pt x="274" y="161"/>
                  </a:lnTo>
                  <a:lnTo>
                    <a:pt x="276" y="142"/>
                  </a:lnTo>
                  <a:lnTo>
                    <a:pt x="278" y="122"/>
                  </a:lnTo>
                  <a:lnTo>
                    <a:pt x="279" y="104"/>
                  </a:lnTo>
                  <a:lnTo>
                    <a:pt x="278" y="86"/>
                  </a:lnTo>
                  <a:lnTo>
                    <a:pt x="276" y="70"/>
                  </a:lnTo>
                  <a:lnTo>
                    <a:pt x="273" y="54"/>
                  </a:lnTo>
                  <a:lnTo>
                    <a:pt x="270" y="40"/>
                  </a:lnTo>
                  <a:lnTo>
                    <a:pt x="265" y="26"/>
                  </a:lnTo>
                  <a:lnTo>
                    <a:pt x="232" y="0"/>
                  </a:lnTo>
                  <a:lnTo>
                    <a:pt x="236" y="12"/>
                  </a:lnTo>
                  <a:lnTo>
                    <a:pt x="240" y="26"/>
                  </a:lnTo>
                  <a:lnTo>
                    <a:pt x="243" y="41"/>
                  </a:lnTo>
                  <a:lnTo>
                    <a:pt x="245" y="56"/>
                  </a:lnTo>
                  <a:lnTo>
                    <a:pt x="245" y="74"/>
                  </a:lnTo>
                  <a:lnTo>
                    <a:pt x="245" y="91"/>
                  </a:lnTo>
                  <a:lnTo>
                    <a:pt x="245" y="109"/>
                  </a:lnTo>
                  <a:lnTo>
                    <a:pt x="243" y="127"/>
                  </a:lnTo>
                  <a:lnTo>
                    <a:pt x="240" y="147"/>
                  </a:lnTo>
                  <a:lnTo>
                    <a:pt x="236" y="165"/>
                  </a:lnTo>
                  <a:lnTo>
                    <a:pt x="233" y="185"/>
                  </a:lnTo>
                  <a:lnTo>
                    <a:pt x="228" y="204"/>
                  </a:lnTo>
                  <a:lnTo>
                    <a:pt x="223" y="223"/>
                  </a:lnTo>
                  <a:lnTo>
                    <a:pt x="217" y="243"/>
                  </a:lnTo>
                  <a:lnTo>
                    <a:pt x="210" y="260"/>
                  </a:lnTo>
                  <a:lnTo>
                    <a:pt x="202" y="279"/>
                  </a:lnTo>
                  <a:lnTo>
                    <a:pt x="194" y="295"/>
                  </a:lnTo>
                  <a:lnTo>
                    <a:pt x="185" y="312"/>
                  </a:lnTo>
                  <a:lnTo>
                    <a:pt x="176" y="327"/>
                  </a:lnTo>
                  <a:lnTo>
                    <a:pt x="165" y="341"/>
                  </a:lnTo>
                  <a:lnTo>
                    <a:pt x="154" y="354"/>
                  </a:lnTo>
                  <a:lnTo>
                    <a:pt x="143" y="366"/>
                  </a:lnTo>
                  <a:lnTo>
                    <a:pt x="131" y="375"/>
                  </a:lnTo>
                  <a:lnTo>
                    <a:pt x="118" y="385"/>
                  </a:lnTo>
                  <a:lnTo>
                    <a:pt x="106" y="391"/>
                  </a:lnTo>
                  <a:lnTo>
                    <a:pt x="91" y="396"/>
                  </a:lnTo>
                  <a:lnTo>
                    <a:pt x="78" y="399"/>
                  </a:lnTo>
                  <a:lnTo>
                    <a:pt x="63" y="399"/>
                  </a:lnTo>
                  <a:lnTo>
                    <a:pt x="47" y="397"/>
                  </a:lnTo>
                  <a:lnTo>
                    <a:pt x="32" y="393"/>
                  </a:lnTo>
                  <a:lnTo>
                    <a:pt x="16" y="387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F2EC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9" name="Freeform 171"/>
            <p:cNvSpPr>
              <a:spLocks/>
            </p:cNvSpPr>
            <p:nvPr/>
          </p:nvSpPr>
          <p:spPr bwMode="auto">
            <a:xfrm>
              <a:off x="2553" y="1840"/>
              <a:ext cx="130" cy="45"/>
            </a:xfrm>
            <a:custGeom>
              <a:avLst/>
              <a:gdLst/>
              <a:ahLst/>
              <a:cxnLst>
                <a:cxn ang="0">
                  <a:pos x="3" y="336"/>
                </a:cxn>
                <a:cxn ang="0">
                  <a:pos x="17" y="286"/>
                </a:cxn>
                <a:cxn ang="0">
                  <a:pos x="36" y="240"/>
                </a:cxn>
                <a:cxn ang="0">
                  <a:pos x="64" y="195"/>
                </a:cxn>
                <a:cxn ang="0">
                  <a:pos x="100" y="152"/>
                </a:cxn>
                <a:cxn ang="0">
                  <a:pos x="141" y="114"/>
                </a:cxn>
                <a:cxn ang="0">
                  <a:pos x="190" y="79"/>
                </a:cxn>
                <a:cxn ang="0">
                  <a:pos x="244" y="50"/>
                </a:cxn>
                <a:cxn ang="0">
                  <a:pos x="305" y="28"/>
                </a:cxn>
                <a:cxn ang="0">
                  <a:pos x="371" y="10"/>
                </a:cxn>
                <a:cxn ang="0">
                  <a:pos x="442" y="1"/>
                </a:cxn>
                <a:cxn ang="0">
                  <a:pos x="518" y="0"/>
                </a:cxn>
                <a:cxn ang="0">
                  <a:pos x="599" y="7"/>
                </a:cxn>
                <a:cxn ang="0">
                  <a:pos x="683" y="25"/>
                </a:cxn>
                <a:cxn ang="0">
                  <a:pos x="773" y="52"/>
                </a:cxn>
                <a:cxn ang="0">
                  <a:pos x="866" y="91"/>
                </a:cxn>
                <a:cxn ang="0">
                  <a:pos x="924" y="120"/>
                </a:cxn>
                <a:cxn ang="0">
                  <a:pos x="944" y="134"/>
                </a:cxn>
                <a:cxn ang="0">
                  <a:pos x="969" y="154"/>
                </a:cxn>
                <a:cxn ang="0">
                  <a:pos x="1012" y="197"/>
                </a:cxn>
                <a:cxn ang="0">
                  <a:pos x="972" y="183"/>
                </a:cxn>
                <a:cxn ang="0">
                  <a:pos x="850" y="125"/>
                </a:cxn>
                <a:cxn ang="0">
                  <a:pos x="736" y="86"/>
                </a:cxn>
                <a:cxn ang="0">
                  <a:pos x="630" y="65"/>
                </a:cxn>
                <a:cxn ang="0">
                  <a:pos x="532" y="60"/>
                </a:cxn>
                <a:cxn ang="0">
                  <a:pos x="443" y="67"/>
                </a:cxn>
                <a:cxn ang="0">
                  <a:pos x="362" y="85"/>
                </a:cxn>
                <a:cxn ang="0">
                  <a:pos x="289" y="112"/>
                </a:cxn>
                <a:cxn ang="0">
                  <a:pos x="226" y="145"/>
                </a:cxn>
                <a:cxn ang="0">
                  <a:pos x="169" y="182"/>
                </a:cxn>
                <a:cxn ang="0">
                  <a:pos x="121" y="221"/>
                </a:cxn>
                <a:cxn ang="0">
                  <a:pos x="81" y="259"/>
                </a:cxn>
                <a:cxn ang="0">
                  <a:pos x="49" y="294"/>
                </a:cxn>
                <a:cxn ang="0">
                  <a:pos x="25" y="324"/>
                </a:cxn>
                <a:cxn ang="0">
                  <a:pos x="5" y="353"/>
                </a:cxn>
              </a:cxnLst>
              <a:rect l="0" t="0" r="r" b="b"/>
              <a:pathLst>
                <a:path w="1037" h="359">
                  <a:moveTo>
                    <a:pt x="0" y="359"/>
                  </a:moveTo>
                  <a:lnTo>
                    <a:pt x="3" y="336"/>
                  </a:lnTo>
                  <a:lnTo>
                    <a:pt x="9" y="311"/>
                  </a:lnTo>
                  <a:lnTo>
                    <a:pt x="17" y="286"/>
                  </a:lnTo>
                  <a:lnTo>
                    <a:pt x="26" y="263"/>
                  </a:lnTo>
                  <a:lnTo>
                    <a:pt x="36" y="240"/>
                  </a:lnTo>
                  <a:lnTo>
                    <a:pt x="50" y="216"/>
                  </a:lnTo>
                  <a:lnTo>
                    <a:pt x="64" y="195"/>
                  </a:lnTo>
                  <a:lnTo>
                    <a:pt x="82" y="173"/>
                  </a:lnTo>
                  <a:lnTo>
                    <a:pt x="100" y="152"/>
                  </a:lnTo>
                  <a:lnTo>
                    <a:pt x="120" y="133"/>
                  </a:lnTo>
                  <a:lnTo>
                    <a:pt x="141" y="114"/>
                  </a:lnTo>
                  <a:lnTo>
                    <a:pt x="165" y="96"/>
                  </a:lnTo>
                  <a:lnTo>
                    <a:pt x="190" y="79"/>
                  </a:lnTo>
                  <a:lnTo>
                    <a:pt x="216" y="65"/>
                  </a:lnTo>
                  <a:lnTo>
                    <a:pt x="244" y="50"/>
                  </a:lnTo>
                  <a:lnTo>
                    <a:pt x="274" y="38"/>
                  </a:lnTo>
                  <a:lnTo>
                    <a:pt x="305" y="28"/>
                  </a:lnTo>
                  <a:lnTo>
                    <a:pt x="337" y="18"/>
                  </a:lnTo>
                  <a:lnTo>
                    <a:pt x="371" y="10"/>
                  </a:lnTo>
                  <a:lnTo>
                    <a:pt x="406" y="5"/>
                  </a:lnTo>
                  <a:lnTo>
                    <a:pt x="442" y="1"/>
                  </a:lnTo>
                  <a:lnTo>
                    <a:pt x="480" y="0"/>
                  </a:lnTo>
                  <a:lnTo>
                    <a:pt x="518" y="0"/>
                  </a:lnTo>
                  <a:lnTo>
                    <a:pt x="558" y="3"/>
                  </a:lnTo>
                  <a:lnTo>
                    <a:pt x="599" y="7"/>
                  </a:lnTo>
                  <a:lnTo>
                    <a:pt x="641" y="15"/>
                  </a:lnTo>
                  <a:lnTo>
                    <a:pt x="683" y="25"/>
                  </a:lnTo>
                  <a:lnTo>
                    <a:pt x="728" y="37"/>
                  </a:lnTo>
                  <a:lnTo>
                    <a:pt x="773" y="52"/>
                  </a:lnTo>
                  <a:lnTo>
                    <a:pt x="819" y="70"/>
                  </a:lnTo>
                  <a:lnTo>
                    <a:pt x="866" y="91"/>
                  </a:lnTo>
                  <a:lnTo>
                    <a:pt x="913" y="114"/>
                  </a:lnTo>
                  <a:lnTo>
                    <a:pt x="924" y="120"/>
                  </a:lnTo>
                  <a:lnTo>
                    <a:pt x="934" y="127"/>
                  </a:lnTo>
                  <a:lnTo>
                    <a:pt x="944" y="134"/>
                  </a:lnTo>
                  <a:lnTo>
                    <a:pt x="953" y="140"/>
                  </a:lnTo>
                  <a:lnTo>
                    <a:pt x="969" y="154"/>
                  </a:lnTo>
                  <a:lnTo>
                    <a:pt x="985" y="169"/>
                  </a:lnTo>
                  <a:lnTo>
                    <a:pt x="1012" y="197"/>
                  </a:lnTo>
                  <a:lnTo>
                    <a:pt x="1037" y="221"/>
                  </a:lnTo>
                  <a:lnTo>
                    <a:pt x="972" y="183"/>
                  </a:lnTo>
                  <a:lnTo>
                    <a:pt x="910" y="151"/>
                  </a:lnTo>
                  <a:lnTo>
                    <a:pt x="850" y="125"/>
                  </a:lnTo>
                  <a:lnTo>
                    <a:pt x="791" y="103"/>
                  </a:lnTo>
                  <a:lnTo>
                    <a:pt x="736" y="86"/>
                  </a:lnTo>
                  <a:lnTo>
                    <a:pt x="681" y="73"/>
                  </a:lnTo>
                  <a:lnTo>
                    <a:pt x="630" y="65"/>
                  </a:lnTo>
                  <a:lnTo>
                    <a:pt x="581" y="61"/>
                  </a:lnTo>
                  <a:lnTo>
                    <a:pt x="532" y="60"/>
                  </a:lnTo>
                  <a:lnTo>
                    <a:pt x="487" y="62"/>
                  </a:lnTo>
                  <a:lnTo>
                    <a:pt x="443" y="67"/>
                  </a:lnTo>
                  <a:lnTo>
                    <a:pt x="402" y="75"/>
                  </a:lnTo>
                  <a:lnTo>
                    <a:pt x="362" y="85"/>
                  </a:lnTo>
                  <a:lnTo>
                    <a:pt x="325" y="98"/>
                  </a:lnTo>
                  <a:lnTo>
                    <a:pt x="289" y="112"/>
                  </a:lnTo>
                  <a:lnTo>
                    <a:pt x="257" y="129"/>
                  </a:lnTo>
                  <a:lnTo>
                    <a:pt x="226" y="145"/>
                  </a:lnTo>
                  <a:lnTo>
                    <a:pt x="196" y="164"/>
                  </a:lnTo>
                  <a:lnTo>
                    <a:pt x="169" y="182"/>
                  </a:lnTo>
                  <a:lnTo>
                    <a:pt x="144" y="202"/>
                  </a:lnTo>
                  <a:lnTo>
                    <a:pt x="121" y="221"/>
                  </a:lnTo>
                  <a:lnTo>
                    <a:pt x="100" y="241"/>
                  </a:lnTo>
                  <a:lnTo>
                    <a:pt x="81" y="259"/>
                  </a:lnTo>
                  <a:lnTo>
                    <a:pt x="64" y="277"/>
                  </a:lnTo>
                  <a:lnTo>
                    <a:pt x="49" y="294"/>
                  </a:lnTo>
                  <a:lnTo>
                    <a:pt x="36" y="310"/>
                  </a:lnTo>
                  <a:lnTo>
                    <a:pt x="25" y="324"/>
                  </a:lnTo>
                  <a:lnTo>
                    <a:pt x="17" y="336"/>
                  </a:lnTo>
                  <a:lnTo>
                    <a:pt x="5" y="353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EBC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342" name="Group 174"/>
          <p:cNvGrpSpPr>
            <a:grpSpLocks noChangeAspect="1"/>
          </p:cNvGrpSpPr>
          <p:nvPr/>
        </p:nvGrpSpPr>
        <p:grpSpPr bwMode="auto">
          <a:xfrm>
            <a:off x="755650" y="1911350"/>
            <a:ext cx="1295400" cy="1301750"/>
            <a:chOff x="476" y="1204"/>
            <a:chExt cx="816" cy="820"/>
          </a:xfrm>
        </p:grpSpPr>
        <p:sp>
          <p:nvSpPr>
            <p:cNvPr id="7341" name="AutoShape 173"/>
            <p:cNvSpPr>
              <a:spLocks noChangeAspect="1" noChangeArrowheads="1" noTextEdit="1"/>
            </p:cNvSpPr>
            <p:nvPr/>
          </p:nvSpPr>
          <p:spPr bwMode="auto">
            <a:xfrm>
              <a:off x="476" y="1204"/>
              <a:ext cx="816" cy="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3" name="Freeform 175"/>
            <p:cNvSpPr>
              <a:spLocks/>
            </p:cNvSpPr>
            <p:nvPr/>
          </p:nvSpPr>
          <p:spPr bwMode="auto">
            <a:xfrm>
              <a:off x="669" y="1893"/>
              <a:ext cx="467" cy="131"/>
            </a:xfrm>
            <a:custGeom>
              <a:avLst/>
              <a:gdLst/>
              <a:ahLst/>
              <a:cxnLst>
                <a:cxn ang="0">
                  <a:pos x="9321" y="1440"/>
                </a:cxn>
                <a:cxn ang="0">
                  <a:pos x="9198" y="1633"/>
                </a:cxn>
                <a:cxn ang="0">
                  <a:pos x="8978" y="1816"/>
                </a:cxn>
                <a:cxn ang="0">
                  <a:pos x="8668" y="1985"/>
                </a:cxn>
                <a:cxn ang="0">
                  <a:pos x="8278" y="2137"/>
                </a:cxn>
                <a:cxn ang="0">
                  <a:pos x="7814" y="2274"/>
                </a:cxn>
                <a:cxn ang="0">
                  <a:pos x="7286" y="2390"/>
                </a:cxn>
                <a:cxn ang="0">
                  <a:pos x="6699" y="2484"/>
                </a:cxn>
                <a:cxn ang="0">
                  <a:pos x="6062" y="2555"/>
                </a:cxn>
                <a:cxn ang="0">
                  <a:pos x="5384" y="2598"/>
                </a:cxn>
                <a:cxn ang="0">
                  <a:pos x="4673" y="2613"/>
                </a:cxn>
                <a:cxn ang="0">
                  <a:pos x="3961" y="2598"/>
                </a:cxn>
                <a:cxn ang="0">
                  <a:pos x="3283" y="2555"/>
                </a:cxn>
                <a:cxn ang="0">
                  <a:pos x="2647" y="2484"/>
                </a:cxn>
                <a:cxn ang="0">
                  <a:pos x="2060" y="2390"/>
                </a:cxn>
                <a:cxn ang="0">
                  <a:pos x="1530" y="2274"/>
                </a:cxn>
                <a:cxn ang="0">
                  <a:pos x="1066" y="2137"/>
                </a:cxn>
                <a:cxn ang="0">
                  <a:pos x="676" y="1985"/>
                </a:cxn>
                <a:cxn ang="0">
                  <a:pos x="367" y="1816"/>
                </a:cxn>
                <a:cxn ang="0">
                  <a:pos x="147" y="1633"/>
                </a:cxn>
                <a:cxn ang="0">
                  <a:pos x="24" y="1440"/>
                </a:cxn>
                <a:cxn ang="0">
                  <a:pos x="5" y="1240"/>
                </a:cxn>
                <a:cxn ang="0">
                  <a:pos x="94" y="1044"/>
                </a:cxn>
                <a:cxn ang="0">
                  <a:pos x="283" y="858"/>
                </a:cxn>
                <a:cxn ang="0">
                  <a:pos x="564" y="684"/>
                </a:cxn>
                <a:cxn ang="0">
                  <a:pos x="928" y="525"/>
                </a:cxn>
                <a:cxn ang="0">
                  <a:pos x="1369" y="384"/>
                </a:cxn>
                <a:cxn ang="0">
                  <a:pos x="1877" y="261"/>
                </a:cxn>
                <a:cxn ang="0">
                  <a:pos x="2445" y="158"/>
                </a:cxn>
                <a:cxn ang="0">
                  <a:pos x="3066" y="80"/>
                </a:cxn>
                <a:cxn ang="0">
                  <a:pos x="3730" y="27"/>
                </a:cxn>
                <a:cxn ang="0">
                  <a:pos x="4432" y="2"/>
                </a:cxn>
                <a:cxn ang="0">
                  <a:pos x="5150" y="7"/>
                </a:cxn>
                <a:cxn ang="0">
                  <a:pos x="5840" y="42"/>
                </a:cxn>
                <a:cxn ang="0">
                  <a:pos x="6492" y="104"/>
                </a:cxn>
                <a:cxn ang="0">
                  <a:pos x="7095" y="190"/>
                </a:cxn>
                <a:cxn ang="0">
                  <a:pos x="7645" y="299"/>
                </a:cxn>
                <a:cxn ang="0">
                  <a:pos x="8132" y="429"/>
                </a:cxn>
                <a:cxn ang="0">
                  <a:pos x="8547" y="576"/>
                </a:cxn>
                <a:cxn ang="0">
                  <a:pos x="8884" y="740"/>
                </a:cxn>
                <a:cxn ang="0">
                  <a:pos x="9135" y="919"/>
                </a:cxn>
                <a:cxn ang="0">
                  <a:pos x="9291" y="1108"/>
                </a:cxn>
                <a:cxn ang="0">
                  <a:pos x="9345" y="1307"/>
                </a:cxn>
              </a:cxnLst>
              <a:rect l="0" t="0" r="r" b="b"/>
              <a:pathLst>
                <a:path w="9345" h="2613">
                  <a:moveTo>
                    <a:pt x="9345" y="1307"/>
                  </a:moveTo>
                  <a:lnTo>
                    <a:pt x="9339" y="1374"/>
                  </a:lnTo>
                  <a:lnTo>
                    <a:pt x="9321" y="1440"/>
                  </a:lnTo>
                  <a:lnTo>
                    <a:pt x="9291" y="1506"/>
                  </a:lnTo>
                  <a:lnTo>
                    <a:pt x="9250" y="1571"/>
                  </a:lnTo>
                  <a:lnTo>
                    <a:pt x="9198" y="1633"/>
                  </a:lnTo>
                  <a:lnTo>
                    <a:pt x="9135" y="1696"/>
                  </a:lnTo>
                  <a:lnTo>
                    <a:pt x="9062" y="1756"/>
                  </a:lnTo>
                  <a:lnTo>
                    <a:pt x="8978" y="1816"/>
                  </a:lnTo>
                  <a:lnTo>
                    <a:pt x="8884" y="1873"/>
                  </a:lnTo>
                  <a:lnTo>
                    <a:pt x="8781" y="1929"/>
                  </a:lnTo>
                  <a:lnTo>
                    <a:pt x="8668" y="1985"/>
                  </a:lnTo>
                  <a:lnTo>
                    <a:pt x="8547" y="2037"/>
                  </a:lnTo>
                  <a:lnTo>
                    <a:pt x="8417" y="2088"/>
                  </a:lnTo>
                  <a:lnTo>
                    <a:pt x="8278" y="2137"/>
                  </a:lnTo>
                  <a:lnTo>
                    <a:pt x="8132" y="2186"/>
                  </a:lnTo>
                  <a:lnTo>
                    <a:pt x="7977" y="2231"/>
                  </a:lnTo>
                  <a:lnTo>
                    <a:pt x="7814" y="2274"/>
                  </a:lnTo>
                  <a:lnTo>
                    <a:pt x="7645" y="2315"/>
                  </a:lnTo>
                  <a:lnTo>
                    <a:pt x="7468" y="2354"/>
                  </a:lnTo>
                  <a:lnTo>
                    <a:pt x="7286" y="2390"/>
                  </a:lnTo>
                  <a:lnTo>
                    <a:pt x="7095" y="2424"/>
                  </a:lnTo>
                  <a:lnTo>
                    <a:pt x="6899" y="2455"/>
                  </a:lnTo>
                  <a:lnTo>
                    <a:pt x="6699" y="2484"/>
                  </a:lnTo>
                  <a:lnTo>
                    <a:pt x="6492" y="2511"/>
                  </a:lnTo>
                  <a:lnTo>
                    <a:pt x="6279" y="2534"/>
                  </a:lnTo>
                  <a:lnTo>
                    <a:pt x="6062" y="2555"/>
                  </a:lnTo>
                  <a:lnTo>
                    <a:pt x="5840" y="2572"/>
                  </a:lnTo>
                  <a:lnTo>
                    <a:pt x="5614" y="2586"/>
                  </a:lnTo>
                  <a:lnTo>
                    <a:pt x="5384" y="2598"/>
                  </a:lnTo>
                  <a:lnTo>
                    <a:pt x="5150" y="2606"/>
                  </a:lnTo>
                  <a:lnTo>
                    <a:pt x="4912" y="2611"/>
                  </a:lnTo>
                  <a:lnTo>
                    <a:pt x="4673" y="2613"/>
                  </a:lnTo>
                  <a:lnTo>
                    <a:pt x="4432" y="2611"/>
                  </a:lnTo>
                  <a:lnTo>
                    <a:pt x="4194" y="2606"/>
                  </a:lnTo>
                  <a:lnTo>
                    <a:pt x="3961" y="2598"/>
                  </a:lnTo>
                  <a:lnTo>
                    <a:pt x="3730" y="2586"/>
                  </a:lnTo>
                  <a:lnTo>
                    <a:pt x="3504" y="2572"/>
                  </a:lnTo>
                  <a:lnTo>
                    <a:pt x="3283" y="2555"/>
                  </a:lnTo>
                  <a:lnTo>
                    <a:pt x="3066" y="2534"/>
                  </a:lnTo>
                  <a:lnTo>
                    <a:pt x="2854" y="2511"/>
                  </a:lnTo>
                  <a:lnTo>
                    <a:pt x="2647" y="2484"/>
                  </a:lnTo>
                  <a:lnTo>
                    <a:pt x="2445" y="2455"/>
                  </a:lnTo>
                  <a:lnTo>
                    <a:pt x="2249" y="2424"/>
                  </a:lnTo>
                  <a:lnTo>
                    <a:pt x="2060" y="2390"/>
                  </a:lnTo>
                  <a:lnTo>
                    <a:pt x="1877" y="2354"/>
                  </a:lnTo>
                  <a:lnTo>
                    <a:pt x="1700" y="2315"/>
                  </a:lnTo>
                  <a:lnTo>
                    <a:pt x="1530" y="2274"/>
                  </a:lnTo>
                  <a:lnTo>
                    <a:pt x="1369" y="2231"/>
                  </a:lnTo>
                  <a:lnTo>
                    <a:pt x="1214" y="2186"/>
                  </a:lnTo>
                  <a:lnTo>
                    <a:pt x="1066" y="2137"/>
                  </a:lnTo>
                  <a:lnTo>
                    <a:pt x="928" y="2088"/>
                  </a:lnTo>
                  <a:lnTo>
                    <a:pt x="798" y="2037"/>
                  </a:lnTo>
                  <a:lnTo>
                    <a:pt x="676" y="1985"/>
                  </a:lnTo>
                  <a:lnTo>
                    <a:pt x="564" y="1929"/>
                  </a:lnTo>
                  <a:lnTo>
                    <a:pt x="460" y="1873"/>
                  </a:lnTo>
                  <a:lnTo>
                    <a:pt x="367" y="1816"/>
                  </a:lnTo>
                  <a:lnTo>
                    <a:pt x="283" y="1756"/>
                  </a:lnTo>
                  <a:lnTo>
                    <a:pt x="210" y="1696"/>
                  </a:lnTo>
                  <a:lnTo>
                    <a:pt x="147" y="1633"/>
                  </a:lnTo>
                  <a:lnTo>
                    <a:pt x="94" y="1571"/>
                  </a:lnTo>
                  <a:lnTo>
                    <a:pt x="53" y="1506"/>
                  </a:lnTo>
                  <a:lnTo>
                    <a:pt x="24" y="1440"/>
                  </a:lnTo>
                  <a:lnTo>
                    <a:pt x="5" y="1374"/>
                  </a:lnTo>
                  <a:lnTo>
                    <a:pt x="0" y="1307"/>
                  </a:lnTo>
                  <a:lnTo>
                    <a:pt x="5" y="1240"/>
                  </a:lnTo>
                  <a:lnTo>
                    <a:pt x="24" y="1173"/>
                  </a:lnTo>
                  <a:lnTo>
                    <a:pt x="53" y="1108"/>
                  </a:lnTo>
                  <a:lnTo>
                    <a:pt x="94" y="1044"/>
                  </a:lnTo>
                  <a:lnTo>
                    <a:pt x="147" y="980"/>
                  </a:lnTo>
                  <a:lnTo>
                    <a:pt x="210" y="919"/>
                  </a:lnTo>
                  <a:lnTo>
                    <a:pt x="283" y="858"/>
                  </a:lnTo>
                  <a:lnTo>
                    <a:pt x="367" y="799"/>
                  </a:lnTo>
                  <a:lnTo>
                    <a:pt x="460" y="740"/>
                  </a:lnTo>
                  <a:lnTo>
                    <a:pt x="564" y="684"/>
                  </a:lnTo>
                  <a:lnTo>
                    <a:pt x="676" y="630"/>
                  </a:lnTo>
                  <a:lnTo>
                    <a:pt x="798" y="576"/>
                  </a:lnTo>
                  <a:lnTo>
                    <a:pt x="928" y="525"/>
                  </a:lnTo>
                  <a:lnTo>
                    <a:pt x="1066" y="476"/>
                  </a:lnTo>
                  <a:lnTo>
                    <a:pt x="1214" y="429"/>
                  </a:lnTo>
                  <a:lnTo>
                    <a:pt x="1369" y="384"/>
                  </a:lnTo>
                  <a:lnTo>
                    <a:pt x="1530" y="341"/>
                  </a:lnTo>
                  <a:lnTo>
                    <a:pt x="1700" y="299"/>
                  </a:lnTo>
                  <a:lnTo>
                    <a:pt x="1877" y="261"/>
                  </a:lnTo>
                  <a:lnTo>
                    <a:pt x="2060" y="224"/>
                  </a:lnTo>
                  <a:lnTo>
                    <a:pt x="2249" y="190"/>
                  </a:lnTo>
                  <a:lnTo>
                    <a:pt x="2445" y="158"/>
                  </a:lnTo>
                  <a:lnTo>
                    <a:pt x="2647" y="129"/>
                  </a:lnTo>
                  <a:lnTo>
                    <a:pt x="2854" y="104"/>
                  </a:lnTo>
                  <a:lnTo>
                    <a:pt x="3066" y="80"/>
                  </a:lnTo>
                  <a:lnTo>
                    <a:pt x="3283" y="60"/>
                  </a:lnTo>
                  <a:lnTo>
                    <a:pt x="3504" y="42"/>
                  </a:lnTo>
                  <a:lnTo>
                    <a:pt x="3730" y="27"/>
                  </a:lnTo>
                  <a:lnTo>
                    <a:pt x="3961" y="16"/>
                  </a:lnTo>
                  <a:lnTo>
                    <a:pt x="4194" y="7"/>
                  </a:lnTo>
                  <a:lnTo>
                    <a:pt x="4432" y="2"/>
                  </a:lnTo>
                  <a:lnTo>
                    <a:pt x="4673" y="0"/>
                  </a:lnTo>
                  <a:lnTo>
                    <a:pt x="4912" y="2"/>
                  </a:lnTo>
                  <a:lnTo>
                    <a:pt x="5150" y="7"/>
                  </a:lnTo>
                  <a:lnTo>
                    <a:pt x="5384" y="16"/>
                  </a:lnTo>
                  <a:lnTo>
                    <a:pt x="5614" y="27"/>
                  </a:lnTo>
                  <a:lnTo>
                    <a:pt x="5840" y="42"/>
                  </a:lnTo>
                  <a:lnTo>
                    <a:pt x="6062" y="60"/>
                  </a:lnTo>
                  <a:lnTo>
                    <a:pt x="6279" y="80"/>
                  </a:lnTo>
                  <a:lnTo>
                    <a:pt x="6492" y="104"/>
                  </a:lnTo>
                  <a:lnTo>
                    <a:pt x="6699" y="129"/>
                  </a:lnTo>
                  <a:lnTo>
                    <a:pt x="6899" y="158"/>
                  </a:lnTo>
                  <a:lnTo>
                    <a:pt x="7095" y="190"/>
                  </a:lnTo>
                  <a:lnTo>
                    <a:pt x="7286" y="224"/>
                  </a:lnTo>
                  <a:lnTo>
                    <a:pt x="7468" y="261"/>
                  </a:lnTo>
                  <a:lnTo>
                    <a:pt x="7645" y="299"/>
                  </a:lnTo>
                  <a:lnTo>
                    <a:pt x="7814" y="341"/>
                  </a:lnTo>
                  <a:lnTo>
                    <a:pt x="7977" y="384"/>
                  </a:lnTo>
                  <a:lnTo>
                    <a:pt x="8132" y="429"/>
                  </a:lnTo>
                  <a:lnTo>
                    <a:pt x="8278" y="476"/>
                  </a:lnTo>
                  <a:lnTo>
                    <a:pt x="8417" y="525"/>
                  </a:lnTo>
                  <a:lnTo>
                    <a:pt x="8547" y="576"/>
                  </a:lnTo>
                  <a:lnTo>
                    <a:pt x="8668" y="630"/>
                  </a:lnTo>
                  <a:lnTo>
                    <a:pt x="8781" y="684"/>
                  </a:lnTo>
                  <a:lnTo>
                    <a:pt x="8884" y="740"/>
                  </a:lnTo>
                  <a:lnTo>
                    <a:pt x="8978" y="799"/>
                  </a:lnTo>
                  <a:lnTo>
                    <a:pt x="9062" y="858"/>
                  </a:lnTo>
                  <a:lnTo>
                    <a:pt x="9135" y="919"/>
                  </a:lnTo>
                  <a:lnTo>
                    <a:pt x="9198" y="980"/>
                  </a:lnTo>
                  <a:lnTo>
                    <a:pt x="9250" y="1044"/>
                  </a:lnTo>
                  <a:lnTo>
                    <a:pt x="9291" y="1108"/>
                  </a:lnTo>
                  <a:lnTo>
                    <a:pt x="9321" y="1173"/>
                  </a:lnTo>
                  <a:lnTo>
                    <a:pt x="9339" y="1240"/>
                  </a:lnTo>
                  <a:lnTo>
                    <a:pt x="9345" y="1307"/>
                  </a:lnTo>
                  <a:close/>
                </a:path>
              </a:pathLst>
            </a:custGeom>
            <a:solidFill>
              <a:srgbClr val="DC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4" name="Freeform 176"/>
            <p:cNvSpPr>
              <a:spLocks/>
            </p:cNvSpPr>
            <p:nvPr/>
          </p:nvSpPr>
          <p:spPr bwMode="auto">
            <a:xfrm>
              <a:off x="925" y="1821"/>
              <a:ext cx="114" cy="137"/>
            </a:xfrm>
            <a:custGeom>
              <a:avLst/>
              <a:gdLst/>
              <a:ahLst/>
              <a:cxnLst>
                <a:cxn ang="0">
                  <a:pos x="80" y="708"/>
                </a:cxn>
                <a:cxn ang="0">
                  <a:pos x="201" y="879"/>
                </a:cxn>
                <a:cxn ang="0">
                  <a:pos x="321" y="1050"/>
                </a:cxn>
                <a:cxn ang="0">
                  <a:pos x="442" y="1220"/>
                </a:cxn>
                <a:cxn ang="0">
                  <a:pos x="562" y="1391"/>
                </a:cxn>
                <a:cxn ang="0">
                  <a:pos x="699" y="1585"/>
                </a:cxn>
                <a:cxn ang="0">
                  <a:pos x="869" y="1824"/>
                </a:cxn>
                <a:cxn ang="0">
                  <a:pos x="1038" y="2063"/>
                </a:cxn>
                <a:cxn ang="0">
                  <a:pos x="1149" y="2234"/>
                </a:cxn>
                <a:cxn ang="0">
                  <a:pos x="1225" y="2366"/>
                </a:cxn>
                <a:cxn ang="0">
                  <a:pos x="1276" y="2449"/>
                </a:cxn>
                <a:cxn ang="0">
                  <a:pos x="1317" y="2507"/>
                </a:cxn>
                <a:cxn ang="0">
                  <a:pos x="1362" y="2562"/>
                </a:cxn>
                <a:cxn ang="0">
                  <a:pos x="1415" y="2610"/>
                </a:cxn>
                <a:cxn ang="0">
                  <a:pos x="1475" y="2651"/>
                </a:cxn>
                <a:cxn ang="0">
                  <a:pos x="1545" y="2685"/>
                </a:cxn>
                <a:cxn ang="0">
                  <a:pos x="1627" y="2710"/>
                </a:cxn>
                <a:cxn ang="0">
                  <a:pos x="1741" y="2733"/>
                </a:cxn>
                <a:cxn ang="0">
                  <a:pos x="1873" y="2745"/>
                </a:cxn>
                <a:cxn ang="0">
                  <a:pos x="1941" y="2744"/>
                </a:cxn>
                <a:cxn ang="0">
                  <a:pos x="2008" y="2738"/>
                </a:cxn>
                <a:cxn ang="0">
                  <a:pos x="2072" y="2726"/>
                </a:cxn>
                <a:cxn ang="0">
                  <a:pos x="2132" y="2704"/>
                </a:cxn>
                <a:cxn ang="0">
                  <a:pos x="2185" y="2673"/>
                </a:cxn>
                <a:cxn ang="0">
                  <a:pos x="2231" y="2633"/>
                </a:cxn>
                <a:cxn ang="0">
                  <a:pos x="2267" y="2580"/>
                </a:cxn>
                <a:cxn ang="0">
                  <a:pos x="2284" y="2529"/>
                </a:cxn>
                <a:cxn ang="0">
                  <a:pos x="2281" y="2485"/>
                </a:cxn>
                <a:cxn ang="0">
                  <a:pos x="2260" y="2447"/>
                </a:cxn>
                <a:cxn ang="0">
                  <a:pos x="2224" y="2416"/>
                </a:cxn>
                <a:cxn ang="0">
                  <a:pos x="2177" y="2388"/>
                </a:cxn>
                <a:cxn ang="0">
                  <a:pos x="2065" y="2343"/>
                </a:cxn>
                <a:cxn ang="0">
                  <a:pos x="1952" y="2302"/>
                </a:cxn>
                <a:cxn ang="0">
                  <a:pos x="1904" y="2281"/>
                </a:cxn>
                <a:cxn ang="0">
                  <a:pos x="1865" y="2256"/>
                </a:cxn>
                <a:cxn ang="0">
                  <a:pos x="1820" y="2219"/>
                </a:cxn>
                <a:cxn ang="0">
                  <a:pos x="1758" y="2152"/>
                </a:cxn>
                <a:cxn ang="0">
                  <a:pos x="1702" y="2075"/>
                </a:cxn>
                <a:cxn ang="0">
                  <a:pos x="1653" y="1995"/>
                </a:cxn>
                <a:cxn ang="0">
                  <a:pos x="1567" y="1834"/>
                </a:cxn>
                <a:cxn ang="0">
                  <a:pos x="1480" y="1662"/>
                </a:cxn>
                <a:cxn ang="0">
                  <a:pos x="1396" y="1488"/>
                </a:cxn>
                <a:cxn ang="0">
                  <a:pos x="1317" y="1312"/>
                </a:cxn>
                <a:cxn ang="0">
                  <a:pos x="1244" y="1136"/>
                </a:cxn>
                <a:cxn ang="0">
                  <a:pos x="1176" y="956"/>
                </a:cxn>
                <a:cxn ang="0">
                  <a:pos x="1131" y="838"/>
                </a:cxn>
                <a:cxn ang="0">
                  <a:pos x="1051" y="622"/>
                </a:cxn>
                <a:cxn ang="0">
                  <a:pos x="961" y="371"/>
                </a:cxn>
                <a:cxn ang="0">
                  <a:pos x="887" y="148"/>
                </a:cxn>
                <a:cxn ang="0">
                  <a:pos x="864" y="66"/>
                </a:cxn>
                <a:cxn ang="0">
                  <a:pos x="853" y="13"/>
                </a:cxn>
                <a:cxn ang="0">
                  <a:pos x="847" y="7"/>
                </a:cxn>
                <a:cxn ang="0">
                  <a:pos x="722" y="93"/>
                </a:cxn>
                <a:cxn ang="0">
                  <a:pos x="508" y="242"/>
                </a:cxn>
                <a:cxn ang="0">
                  <a:pos x="271" y="406"/>
                </a:cxn>
                <a:cxn ang="0">
                  <a:pos x="79" y="539"/>
                </a:cxn>
                <a:cxn ang="0">
                  <a:pos x="0" y="594"/>
                </a:cxn>
              </a:cxnLst>
              <a:rect l="0" t="0" r="r" b="b"/>
              <a:pathLst>
                <a:path w="2285" h="2745">
                  <a:moveTo>
                    <a:pt x="0" y="594"/>
                  </a:moveTo>
                  <a:lnTo>
                    <a:pt x="40" y="651"/>
                  </a:lnTo>
                  <a:lnTo>
                    <a:pt x="80" y="708"/>
                  </a:lnTo>
                  <a:lnTo>
                    <a:pt x="120" y="765"/>
                  </a:lnTo>
                  <a:lnTo>
                    <a:pt x="160" y="822"/>
                  </a:lnTo>
                  <a:lnTo>
                    <a:pt x="201" y="879"/>
                  </a:lnTo>
                  <a:lnTo>
                    <a:pt x="241" y="936"/>
                  </a:lnTo>
                  <a:lnTo>
                    <a:pt x="281" y="992"/>
                  </a:lnTo>
                  <a:lnTo>
                    <a:pt x="321" y="1050"/>
                  </a:lnTo>
                  <a:lnTo>
                    <a:pt x="361" y="1106"/>
                  </a:lnTo>
                  <a:lnTo>
                    <a:pt x="402" y="1163"/>
                  </a:lnTo>
                  <a:lnTo>
                    <a:pt x="442" y="1220"/>
                  </a:lnTo>
                  <a:lnTo>
                    <a:pt x="482" y="1277"/>
                  </a:lnTo>
                  <a:lnTo>
                    <a:pt x="521" y="1335"/>
                  </a:lnTo>
                  <a:lnTo>
                    <a:pt x="562" y="1391"/>
                  </a:lnTo>
                  <a:lnTo>
                    <a:pt x="602" y="1448"/>
                  </a:lnTo>
                  <a:lnTo>
                    <a:pt x="642" y="1505"/>
                  </a:lnTo>
                  <a:lnTo>
                    <a:pt x="699" y="1585"/>
                  </a:lnTo>
                  <a:lnTo>
                    <a:pt x="755" y="1665"/>
                  </a:lnTo>
                  <a:lnTo>
                    <a:pt x="812" y="1744"/>
                  </a:lnTo>
                  <a:lnTo>
                    <a:pt x="869" y="1824"/>
                  </a:lnTo>
                  <a:lnTo>
                    <a:pt x="926" y="1904"/>
                  </a:lnTo>
                  <a:lnTo>
                    <a:pt x="982" y="1983"/>
                  </a:lnTo>
                  <a:lnTo>
                    <a:pt x="1038" y="2063"/>
                  </a:lnTo>
                  <a:lnTo>
                    <a:pt x="1093" y="2144"/>
                  </a:lnTo>
                  <a:lnTo>
                    <a:pt x="1123" y="2188"/>
                  </a:lnTo>
                  <a:lnTo>
                    <a:pt x="1149" y="2234"/>
                  </a:lnTo>
                  <a:lnTo>
                    <a:pt x="1175" y="2278"/>
                  </a:lnTo>
                  <a:lnTo>
                    <a:pt x="1201" y="2322"/>
                  </a:lnTo>
                  <a:lnTo>
                    <a:pt x="1225" y="2366"/>
                  </a:lnTo>
                  <a:lnTo>
                    <a:pt x="1251" y="2408"/>
                  </a:lnTo>
                  <a:lnTo>
                    <a:pt x="1263" y="2428"/>
                  </a:lnTo>
                  <a:lnTo>
                    <a:pt x="1276" y="2449"/>
                  </a:lnTo>
                  <a:lnTo>
                    <a:pt x="1290" y="2469"/>
                  </a:lnTo>
                  <a:lnTo>
                    <a:pt x="1303" y="2488"/>
                  </a:lnTo>
                  <a:lnTo>
                    <a:pt x="1317" y="2507"/>
                  </a:lnTo>
                  <a:lnTo>
                    <a:pt x="1332" y="2526"/>
                  </a:lnTo>
                  <a:lnTo>
                    <a:pt x="1347" y="2544"/>
                  </a:lnTo>
                  <a:lnTo>
                    <a:pt x="1362" y="2562"/>
                  </a:lnTo>
                  <a:lnTo>
                    <a:pt x="1379" y="2578"/>
                  </a:lnTo>
                  <a:lnTo>
                    <a:pt x="1396" y="2594"/>
                  </a:lnTo>
                  <a:lnTo>
                    <a:pt x="1415" y="2610"/>
                  </a:lnTo>
                  <a:lnTo>
                    <a:pt x="1434" y="2624"/>
                  </a:lnTo>
                  <a:lnTo>
                    <a:pt x="1454" y="2637"/>
                  </a:lnTo>
                  <a:lnTo>
                    <a:pt x="1475" y="2651"/>
                  </a:lnTo>
                  <a:lnTo>
                    <a:pt x="1497" y="2663"/>
                  </a:lnTo>
                  <a:lnTo>
                    <a:pt x="1520" y="2674"/>
                  </a:lnTo>
                  <a:lnTo>
                    <a:pt x="1545" y="2685"/>
                  </a:lnTo>
                  <a:lnTo>
                    <a:pt x="1570" y="2694"/>
                  </a:lnTo>
                  <a:lnTo>
                    <a:pt x="1598" y="2703"/>
                  </a:lnTo>
                  <a:lnTo>
                    <a:pt x="1627" y="2710"/>
                  </a:lnTo>
                  <a:lnTo>
                    <a:pt x="1662" y="2718"/>
                  </a:lnTo>
                  <a:lnTo>
                    <a:pt x="1700" y="2726"/>
                  </a:lnTo>
                  <a:lnTo>
                    <a:pt x="1741" y="2733"/>
                  </a:lnTo>
                  <a:lnTo>
                    <a:pt x="1784" y="2738"/>
                  </a:lnTo>
                  <a:lnTo>
                    <a:pt x="1828" y="2742"/>
                  </a:lnTo>
                  <a:lnTo>
                    <a:pt x="1873" y="2745"/>
                  </a:lnTo>
                  <a:lnTo>
                    <a:pt x="1896" y="2745"/>
                  </a:lnTo>
                  <a:lnTo>
                    <a:pt x="1919" y="2745"/>
                  </a:lnTo>
                  <a:lnTo>
                    <a:pt x="1941" y="2744"/>
                  </a:lnTo>
                  <a:lnTo>
                    <a:pt x="1964" y="2743"/>
                  </a:lnTo>
                  <a:lnTo>
                    <a:pt x="1986" y="2741"/>
                  </a:lnTo>
                  <a:lnTo>
                    <a:pt x="2008" y="2738"/>
                  </a:lnTo>
                  <a:lnTo>
                    <a:pt x="2029" y="2735"/>
                  </a:lnTo>
                  <a:lnTo>
                    <a:pt x="2051" y="2731"/>
                  </a:lnTo>
                  <a:lnTo>
                    <a:pt x="2072" y="2726"/>
                  </a:lnTo>
                  <a:lnTo>
                    <a:pt x="2093" y="2719"/>
                  </a:lnTo>
                  <a:lnTo>
                    <a:pt x="2112" y="2712"/>
                  </a:lnTo>
                  <a:lnTo>
                    <a:pt x="2132" y="2704"/>
                  </a:lnTo>
                  <a:lnTo>
                    <a:pt x="2150" y="2695"/>
                  </a:lnTo>
                  <a:lnTo>
                    <a:pt x="2167" y="2685"/>
                  </a:lnTo>
                  <a:lnTo>
                    <a:pt x="2185" y="2673"/>
                  </a:lnTo>
                  <a:lnTo>
                    <a:pt x="2201" y="2661"/>
                  </a:lnTo>
                  <a:lnTo>
                    <a:pt x="2217" y="2648"/>
                  </a:lnTo>
                  <a:lnTo>
                    <a:pt x="2231" y="2633"/>
                  </a:lnTo>
                  <a:lnTo>
                    <a:pt x="2243" y="2617"/>
                  </a:lnTo>
                  <a:lnTo>
                    <a:pt x="2256" y="2599"/>
                  </a:lnTo>
                  <a:lnTo>
                    <a:pt x="2267" y="2580"/>
                  </a:lnTo>
                  <a:lnTo>
                    <a:pt x="2275" y="2562"/>
                  </a:lnTo>
                  <a:lnTo>
                    <a:pt x="2281" y="2545"/>
                  </a:lnTo>
                  <a:lnTo>
                    <a:pt x="2284" y="2529"/>
                  </a:lnTo>
                  <a:lnTo>
                    <a:pt x="2285" y="2512"/>
                  </a:lnTo>
                  <a:lnTo>
                    <a:pt x="2284" y="2498"/>
                  </a:lnTo>
                  <a:lnTo>
                    <a:pt x="2281" y="2485"/>
                  </a:lnTo>
                  <a:lnTo>
                    <a:pt x="2276" y="2471"/>
                  </a:lnTo>
                  <a:lnTo>
                    <a:pt x="2268" y="2459"/>
                  </a:lnTo>
                  <a:lnTo>
                    <a:pt x="2260" y="2447"/>
                  </a:lnTo>
                  <a:lnTo>
                    <a:pt x="2248" y="2437"/>
                  </a:lnTo>
                  <a:lnTo>
                    <a:pt x="2237" y="2425"/>
                  </a:lnTo>
                  <a:lnTo>
                    <a:pt x="2224" y="2416"/>
                  </a:lnTo>
                  <a:lnTo>
                    <a:pt x="2208" y="2406"/>
                  </a:lnTo>
                  <a:lnTo>
                    <a:pt x="2193" y="2398"/>
                  </a:lnTo>
                  <a:lnTo>
                    <a:pt x="2177" y="2388"/>
                  </a:lnTo>
                  <a:lnTo>
                    <a:pt x="2141" y="2373"/>
                  </a:lnTo>
                  <a:lnTo>
                    <a:pt x="2104" y="2358"/>
                  </a:lnTo>
                  <a:lnTo>
                    <a:pt x="2065" y="2343"/>
                  </a:lnTo>
                  <a:lnTo>
                    <a:pt x="2026" y="2330"/>
                  </a:lnTo>
                  <a:lnTo>
                    <a:pt x="1988" y="2317"/>
                  </a:lnTo>
                  <a:lnTo>
                    <a:pt x="1952" y="2302"/>
                  </a:lnTo>
                  <a:lnTo>
                    <a:pt x="1935" y="2295"/>
                  </a:lnTo>
                  <a:lnTo>
                    <a:pt x="1919" y="2288"/>
                  </a:lnTo>
                  <a:lnTo>
                    <a:pt x="1904" y="2281"/>
                  </a:lnTo>
                  <a:lnTo>
                    <a:pt x="1890" y="2273"/>
                  </a:lnTo>
                  <a:lnTo>
                    <a:pt x="1878" y="2264"/>
                  </a:lnTo>
                  <a:lnTo>
                    <a:pt x="1865" y="2256"/>
                  </a:lnTo>
                  <a:lnTo>
                    <a:pt x="1854" y="2248"/>
                  </a:lnTo>
                  <a:lnTo>
                    <a:pt x="1843" y="2239"/>
                  </a:lnTo>
                  <a:lnTo>
                    <a:pt x="1820" y="2219"/>
                  </a:lnTo>
                  <a:lnTo>
                    <a:pt x="1799" y="2198"/>
                  </a:lnTo>
                  <a:lnTo>
                    <a:pt x="1777" y="2175"/>
                  </a:lnTo>
                  <a:lnTo>
                    <a:pt x="1758" y="2152"/>
                  </a:lnTo>
                  <a:lnTo>
                    <a:pt x="1738" y="2127"/>
                  </a:lnTo>
                  <a:lnTo>
                    <a:pt x="1720" y="2101"/>
                  </a:lnTo>
                  <a:lnTo>
                    <a:pt x="1702" y="2075"/>
                  </a:lnTo>
                  <a:lnTo>
                    <a:pt x="1685" y="2048"/>
                  </a:lnTo>
                  <a:lnTo>
                    <a:pt x="1669" y="2021"/>
                  </a:lnTo>
                  <a:lnTo>
                    <a:pt x="1653" y="1995"/>
                  </a:lnTo>
                  <a:lnTo>
                    <a:pt x="1624" y="1941"/>
                  </a:lnTo>
                  <a:lnTo>
                    <a:pt x="1597" y="1890"/>
                  </a:lnTo>
                  <a:lnTo>
                    <a:pt x="1567" y="1834"/>
                  </a:lnTo>
                  <a:lnTo>
                    <a:pt x="1538" y="1776"/>
                  </a:lnTo>
                  <a:lnTo>
                    <a:pt x="1509" y="1719"/>
                  </a:lnTo>
                  <a:lnTo>
                    <a:pt x="1480" y="1662"/>
                  </a:lnTo>
                  <a:lnTo>
                    <a:pt x="1451" y="1604"/>
                  </a:lnTo>
                  <a:lnTo>
                    <a:pt x="1424" y="1546"/>
                  </a:lnTo>
                  <a:lnTo>
                    <a:pt x="1396" y="1488"/>
                  </a:lnTo>
                  <a:lnTo>
                    <a:pt x="1370" y="1430"/>
                  </a:lnTo>
                  <a:lnTo>
                    <a:pt x="1343" y="1372"/>
                  </a:lnTo>
                  <a:lnTo>
                    <a:pt x="1317" y="1312"/>
                  </a:lnTo>
                  <a:lnTo>
                    <a:pt x="1292" y="1254"/>
                  </a:lnTo>
                  <a:lnTo>
                    <a:pt x="1267" y="1194"/>
                  </a:lnTo>
                  <a:lnTo>
                    <a:pt x="1244" y="1136"/>
                  </a:lnTo>
                  <a:lnTo>
                    <a:pt x="1220" y="1076"/>
                  </a:lnTo>
                  <a:lnTo>
                    <a:pt x="1197" y="1016"/>
                  </a:lnTo>
                  <a:lnTo>
                    <a:pt x="1176" y="956"/>
                  </a:lnTo>
                  <a:lnTo>
                    <a:pt x="1167" y="932"/>
                  </a:lnTo>
                  <a:lnTo>
                    <a:pt x="1151" y="891"/>
                  </a:lnTo>
                  <a:lnTo>
                    <a:pt x="1131" y="838"/>
                  </a:lnTo>
                  <a:lnTo>
                    <a:pt x="1107" y="774"/>
                  </a:lnTo>
                  <a:lnTo>
                    <a:pt x="1080" y="701"/>
                  </a:lnTo>
                  <a:lnTo>
                    <a:pt x="1051" y="622"/>
                  </a:lnTo>
                  <a:lnTo>
                    <a:pt x="1021" y="539"/>
                  </a:lnTo>
                  <a:lnTo>
                    <a:pt x="991" y="455"/>
                  </a:lnTo>
                  <a:lnTo>
                    <a:pt x="961" y="371"/>
                  </a:lnTo>
                  <a:lnTo>
                    <a:pt x="933" y="290"/>
                  </a:lnTo>
                  <a:lnTo>
                    <a:pt x="909" y="215"/>
                  </a:lnTo>
                  <a:lnTo>
                    <a:pt x="887" y="148"/>
                  </a:lnTo>
                  <a:lnTo>
                    <a:pt x="878" y="118"/>
                  </a:lnTo>
                  <a:lnTo>
                    <a:pt x="870" y="90"/>
                  </a:lnTo>
                  <a:lnTo>
                    <a:pt x="864" y="66"/>
                  </a:lnTo>
                  <a:lnTo>
                    <a:pt x="858" y="45"/>
                  </a:lnTo>
                  <a:lnTo>
                    <a:pt x="855" y="28"/>
                  </a:lnTo>
                  <a:lnTo>
                    <a:pt x="853" y="13"/>
                  </a:lnTo>
                  <a:lnTo>
                    <a:pt x="854" y="5"/>
                  </a:lnTo>
                  <a:lnTo>
                    <a:pt x="856" y="0"/>
                  </a:lnTo>
                  <a:lnTo>
                    <a:pt x="847" y="7"/>
                  </a:lnTo>
                  <a:lnTo>
                    <a:pt x="820" y="26"/>
                  </a:lnTo>
                  <a:lnTo>
                    <a:pt x="778" y="54"/>
                  </a:lnTo>
                  <a:lnTo>
                    <a:pt x="722" y="93"/>
                  </a:lnTo>
                  <a:lnTo>
                    <a:pt x="658" y="137"/>
                  </a:lnTo>
                  <a:lnTo>
                    <a:pt x="585" y="188"/>
                  </a:lnTo>
                  <a:lnTo>
                    <a:pt x="508" y="242"/>
                  </a:lnTo>
                  <a:lnTo>
                    <a:pt x="428" y="297"/>
                  </a:lnTo>
                  <a:lnTo>
                    <a:pt x="348" y="353"/>
                  </a:lnTo>
                  <a:lnTo>
                    <a:pt x="271" y="406"/>
                  </a:lnTo>
                  <a:lnTo>
                    <a:pt x="199" y="456"/>
                  </a:lnTo>
                  <a:lnTo>
                    <a:pt x="133" y="501"/>
                  </a:lnTo>
                  <a:lnTo>
                    <a:pt x="79" y="539"/>
                  </a:lnTo>
                  <a:lnTo>
                    <a:pt x="37" y="569"/>
                  </a:lnTo>
                  <a:lnTo>
                    <a:pt x="9" y="587"/>
                  </a:lnTo>
                  <a:lnTo>
                    <a:pt x="0" y="594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5" name="Freeform 177"/>
            <p:cNvSpPr>
              <a:spLocks/>
            </p:cNvSpPr>
            <p:nvPr/>
          </p:nvSpPr>
          <p:spPr bwMode="auto">
            <a:xfrm>
              <a:off x="925" y="1844"/>
              <a:ext cx="114" cy="114"/>
            </a:xfrm>
            <a:custGeom>
              <a:avLst/>
              <a:gdLst/>
              <a:ahLst/>
              <a:cxnLst>
                <a:cxn ang="0">
                  <a:pos x="1694" y="2012"/>
                </a:cxn>
                <a:cxn ang="0">
                  <a:pos x="1622" y="1981"/>
                </a:cxn>
                <a:cxn ang="0">
                  <a:pos x="1558" y="1942"/>
                </a:cxn>
                <a:cxn ang="0">
                  <a:pos x="1504" y="1896"/>
                </a:cxn>
                <a:cxn ang="0">
                  <a:pos x="1456" y="1844"/>
                </a:cxn>
                <a:cxn ang="0">
                  <a:pos x="1400" y="1768"/>
                </a:cxn>
                <a:cxn ang="0">
                  <a:pos x="1324" y="1640"/>
                </a:cxn>
                <a:cxn ang="0">
                  <a:pos x="1247" y="1507"/>
                </a:cxn>
                <a:cxn ang="0">
                  <a:pos x="1106" y="1301"/>
                </a:cxn>
                <a:cxn ang="0">
                  <a:pos x="936" y="1062"/>
                </a:cxn>
                <a:cxn ang="0">
                  <a:pos x="766" y="823"/>
                </a:cxn>
                <a:cxn ang="0">
                  <a:pos x="658" y="669"/>
                </a:cxn>
                <a:cxn ang="0">
                  <a:pos x="549" y="515"/>
                </a:cxn>
                <a:cxn ang="0">
                  <a:pos x="441" y="360"/>
                </a:cxn>
                <a:cxn ang="0">
                  <a:pos x="331" y="206"/>
                </a:cxn>
                <a:cxn ang="0">
                  <a:pos x="222" y="53"/>
                </a:cxn>
                <a:cxn ang="0">
                  <a:pos x="112" y="53"/>
                </a:cxn>
                <a:cxn ang="0">
                  <a:pos x="30" y="109"/>
                </a:cxn>
                <a:cxn ang="0">
                  <a:pos x="0" y="130"/>
                </a:cxn>
                <a:cxn ang="0">
                  <a:pos x="120" y="301"/>
                </a:cxn>
                <a:cxn ang="0">
                  <a:pos x="241" y="472"/>
                </a:cxn>
                <a:cxn ang="0">
                  <a:pos x="361" y="642"/>
                </a:cxn>
                <a:cxn ang="0">
                  <a:pos x="482" y="813"/>
                </a:cxn>
                <a:cxn ang="0">
                  <a:pos x="602" y="984"/>
                </a:cxn>
                <a:cxn ang="0">
                  <a:pos x="755" y="1201"/>
                </a:cxn>
                <a:cxn ang="0">
                  <a:pos x="926" y="1440"/>
                </a:cxn>
                <a:cxn ang="0">
                  <a:pos x="1093" y="1680"/>
                </a:cxn>
                <a:cxn ang="0">
                  <a:pos x="1175" y="1814"/>
                </a:cxn>
                <a:cxn ang="0">
                  <a:pos x="1251" y="1944"/>
                </a:cxn>
                <a:cxn ang="0">
                  <a:pos x="1290" y="2005"/>
                </a:cxn>
                <a:cxn ang="0">
                  <a:pos x="1332" y="2062"/>
                </a:cxn>
                <a:cxn ang="0">
                  <a:pos x="1379" y="2114"/>
                </a:cxn>
                <a:cxn ang="0">
                  <a:pos x="1434" y="2160"/>
                </a:cxn>
                <a:cxn ang="0">
                  <a:pos x="1497" y="2199"/>
                </a:cxn>
                <a:cxn ang="0">
                  <a:pos x="1570" y="2230"/>
                </a:cxn>
                <a:cxn ang="0">
                  <a:pos x="1662" y="2254"/>
                </a:cxn>
                <a:cxn ang="0">
                  <a:pos x="1784" y="2274"/>
                </a:cxn>
                <a:cxn ang="0">
                  <a:pos x="1896" y="2281"/>
                </a:cxn>
                <a:cxn ang="0">
                  <a:pos x="1964" y="2279"/>
                </a:cxn>
                <a:cxn ang="0">
                  <a:pos x="2029" y="2271"/>
                </a:cxn>
                <a:cxn ang="0">
                  <a:pos x="2093" y="2255"/>
                </a:cxn>
                <a:cxn ang="0">
                  <a:pos x="2150" y="2231"/>
                </a:cxn>
                <a:cxn ang="0">
                  <a:pos x="2201" y="2197"/>
                </a:cxn>
                <a:cxn ang="0">
                  <a:pos x="2243" y="2153"/>
                </a:cxn>
                <a:cxn ang="0">
                  <a:pos x="2275" y="2100"/>
                </a:cxn>
                <a:cxn ang="0">
                  <a:pos x="2285" y="2051"/>
                </a:cxn>
                <a:cxn ang="0">
                  <a:pos x="2277" y="2011"/>
                </a:cxn>
                <a:cxn ang="0">
                  <a:pos x="2232" y="2031"/>
                </a:cxn>
                <a:cxn ang="0">
                  <a:pos x="2184" y="2046"/>
                </a:cxn>
                <a:cxn ang="0">
                  <a:pos x="2116" y="2059"/>
                </a:cxn>
                <a:cxn ang="0">
                  <a:pos x="2011" y="2063"/>
                </a:cxn>
                <a:cxn ang="0">
                  <a:pos x="1906" y="2056"/>
                </a:cxn>
                <a:cxn ang="0">
                  <a:pos x="1808" y="2040"/>
                </a:cxn>
              </a:cxnLst>
              <a:rect l="0" t="0" r="r" b="b"/>
              <a:pathLst>
                <a:path w="2285" h="2281">
                  <a:moveTo>
                    <a:pt x="1751" y="2028"/>
                  </a:moveTo>
                  <a:lnTo>
                    <a:pt x="1722" y="2021"/>
                  </a:lnTo>
                  <a:lnTo>
                    <a:pt x="1694" y="2012"/>
                  </a:lnTo>
                  <a:lnTo>
                    <a:pt x="1669" y="2003"/>
                  </a:lnTo>
                  <a:lnTo>
                    <a:pt x="1644" y="1992"/>
                  </a:lnTo>
                  <a:lnTo>
                    <a:pt x="1622" y="1981"/>
                  </a:lnTo>
                  <a:lnTo>
                    <a:pt x="1599" y="1969"/>
                  </a:lnTo>
                  <a:lnTo>
                    <a:pt x="1578" y="1956"/>
                  </a:lnTo>
                  <a:lnTo>
                    <a:pt x="1558" y="1942"/>
                  </a:lnTo>
                  <a:lnTo>
                    <a:pt x="1539" y="1927"/>
                  </a:lnTo>
                  <a:lnTo>
                    <a:pt x="1521" y="1912"/>
                  </a:lnTo>
                  <a:lnTo>
                    <a:pt x="1504" y="1896"/>
                  </a:lnTo>
                  <a:lnTo>
                    <a:pt x="1487" y="1879"/>
                  </a:lnTo>
                  <a:lnTo>
                    <a:pt x="1471" y="1862"/>
                  </a:lnTo>
                  <a:lnTo>
                    <a:pt x="1456" y="1844"/>
                  </a:lnTo>
                  <a:lnTo>
                    <a:pt x="1441" y="1826"/>
                  </a:lnTo>
                  <a:lnTo>
                    <a:pt x="1427" y="1806"/>
                  </a:lnTo>
                  <a:lnTo>
                    <a:pt x="1400" y="1768"/>
                  </a:lnTo>
                  <a:lnTo>
                    <a:pt x="1375" y="1727"/>
                  </a:lnTo>
                  <a:lnTo>
                    <a:pt x="1349" y="1683"/>
                  </a:lnTo>
                  <a:lnTo>
                    <a:pt x="1324" y="1640"/>
                  </a:lnTo>
                  <a:lnTo>
                    <a:pt x="1300" y="1596"/>
                  </a:lnTo>
                  <a:lnTo>
                    <a:pt x="1273" y="1551"/>
                  </a:lnTo>
                  <a:lnTo>
                    <a:pt x="1247" y="1507"/>
                  </a:lnTo>
                  <a:lnTo>
                    <a:pt x="1217" y="1462"/>
                  </a:lnTo>
                  <a:lnTo>
                    <a:pt x="1162" y="1382"/>
                  </a:lnTo>
                  <a:lnTo>
                    <a:pt x="1106" y="1301"/>
                  </a:lnTo>
                  <a:lnTo>
                    <a:pt x="1050" y="1221"/>
                  </a:lnTo>
                  <a:lnTo>
                    <a:pt x="994" y="1142"/>
                  </a:lnTo>
                  <a:lnTo>
                    <a:pt x="936" y="1062"/>
                  </a:lnTo>
                  <a:lnTo>
                    <a:pt x="880" y="982"/>
                  </a:lnTo>
                  <a:lnTo>
                    <a:pt x="824" y="903"/>
                  </a:lnTo>
                  <a:lnTo>
                    <a:pt x="766" y="823"/>
                  </a:lnTo>
                  <a:lnTo>
                    <a:pt x="730" y="772"/>
                  </a:lnTo>
                  <a:lnTo>
                    <a:pt x="695" y="720"/>
                  </a:lnTo>
                  <a:lnTo>
                    <a:pt x="658" y="669"/>
                  </a:lnTo>
                  <a:lnTo>
                    <a:pt x="622" y="617"/>
                  </a:lnTo>
                  <a:lnTo>
                    <a:pt x="585" y="566"/>
                  </a:lnTo>
                  <a:lnTo>
                    <a:pt x="549" y="515"/>
                  </a:lnTo>
                  <a:lnTo>
                    <a:pt x="512" y="464"/>
                  </a:lnTo>
                  <a:lnTo>
                    <a:pt x="476" y="412"/>
                  </a:lnTo>
                  <a:lnTo>
                    <a:pt x="441" y="360"/>
                  </a:lnTo>
                  <a:lnTo>
                    <a:pt x="404" y="309"/>
                  </a:lnTo>
                  <a:lnTo>
                    <a:pt x="368" y="258"/>
                  </a:lnTo>
                  <a:lnTo>
                    <a:pt x="331" y="206"/>
                  </a:lnTo>
                  <a:lnTo>
                    <a:pt x="295" y="155"/>
                  </a:lnTo>
                  <a:lnTo>
                    <a:pt x="259" y="104"/>
                  </a:lnTo>
                  <a:lnTo>
                    <a:pt x="222" y="53"/>
                  </a:lnTo>
                  <a:lnTo>
                    <a:pt x="187" y="0"/>
                  </a:lnTo>
                  <a:lnTo>
                    <a:pt x="148" y="28"/>
                  </a:lnTo>
                  <a:lnTo>
                    <a:pt x="112" y="53"/>
                  </a:lnTo>
                  <a:lnTo>
                    <a:pt x="80" y="75"/>
                  </a:lnTo>
                  <a:lnTo>
                    <a:pt x="52" y="94"/>
                  </a:lnTo>
                  <a:lnTo>
                    <a:pt x="30" y="109"/>
                  </a:lnTo>
                  <a:lnTo>
                    <a:pt x="13" y="120"/>
                  </a:lnTo>
                  <a:lnTo>
                    <a:pt x="3" y="128"/>
                  </a:lnTo>
                  <a:lnTo>
                    <a:pt x="0" y="130"/>
                  </a:lnTo>
                  <a:lnTo>
                    <a:pt x="40" y="187"/>
                  </a:lnTo>
                  <a:lnTo>
                    <a:pt x="80" y="244"/>
                  </a:lnTo>
                  <a:lnTo>
                    <a:pt x="120" y="301"/>
                  </a:lnTo>
                  <a:lnTo>
                    <a:pt x="160" y="358"/>
                  </a:lnTo>
                  <a:lnTo>
                    <a:pt x="201" y="415"/>
                  </a:lnTo>
                  <a:lnTo>
                    <a:pt x="241" y="472"/>
                  </a:lnTo>
                  <a:lnTo>
                    <a:pt x="281" y="528"/>
                  </a:lnTo>
                  <a:lnTo>
                    <a:pt x="321" y="586"/>
                  </a:lnTo>
                  <a:lnTo>
                    <a:pt x="361" y="642"/>
                  </a:lnTo>
                  <a:lnTo>
                    <a:pt x="402" y="699"/>
                  </a:lnTo>
                  <a:lnTo>
                    <a:pt x="442" y="756"/>
                  </a:lnTo>
                  <a:lnTo>
                    <a:pt x="482" y="813"/>
                  </a:lnTo>
                  <a:lnTo>
                    <a:pt x="521" y="871"/>
                  </a:lnTo>
                  <a:lnTo>
                    <a:pt x="562" y="927"/>
                  </a:lnTo>
                  <a:lnTo>
                    <a:pt x="602" y="984"/>
                  </a:lnTo>
                  <a:lnTo>
                    <a:pt x="642" y="1041"/>
                  </a:lnTo>
                  <a:lnTo>
                    <a:pt x="699" y="1121"/>
                  </a:lnTo>
                  <a:lnTo>
                    <a:pt x="755" y="1201"/>
                  </a:lnTo>
                  <a:lnTo>
                    <a:pt x="812" y="1280"/>
                  </a:lnTo>
                  <a:lnTo>
                    <a:pt x="869" y="1360"/>
                  </a:lnTo>
                  <a:lnTo>
                    <a:pt x="926" y="1440"/>
                  </a:lnTo>
                  <a:lnTo>
                    <a:pt x="982" y="1519"/>
                  </a:lnTo>
                  <a:lnTo>
                    <a:pt x="1038" y="1599"/>
                  </a:lnTo>
                  <a:lnTo>
                    <a:pt x="1093" y="1680"/>
                  </a:lnTo>
                  <a:lnTo>
                    <a:pt x="1123" y="1724"/>
                  </a:lnTo>
                  <a:lnTo>
                    <a:pt x="1149" y="1770"/>
                  </a:lnTo>
                  <a:lnTo>
                    <a:pt x="1175" y="1814"/>
                  </a:lnTo>
                  <a:lnTo>
                    <a:pt x="1201" y="1858"/>
                  </a:lnTo>
                  <a:lnTo>
                    <a:pt x="1225" y="1902"/>
                  </a:lnTo>
                  <a:lnTo>
                    <a:pt x="1251" y="1944"/>
                  </a:lnTo>
                  <a:lnTo>
                    <a:pt x="1263" y="1964"/>
                  </a:lnTo>
                  <a:lnTo>
                    <a:pt x="1276" y="1985"/>
                  </a:lnTo>
                  <a:lnTo>
                    <a:pt x="1290" y="2005"/>
                  </a:lnTo>
                  <a:lnTo>
                    <a:pt x="1303" y="2024"/>
                  </a:lnTo>
                  <a:lnTo>
                    <a:pt x="1317" y="2043"/>
                  </a:lnTo>
                  <a:lnTo>
                    <a:pt x="1332" y="2062"/>
                  </a:lnTo>
                  <a:lnTo>
                    <a:pt x="1347" y="2080"/>
                  </a:lnTo>
                  <a:lnTo>
                    <a:pt x="1362" y="2098"/>
                  </a:lnTo>
                  <a:lnTo>
                    <a:pt x="1379" y="2114"/>
                  </a:lnTo>
                  <a:lnTo>
                    <a:pt x="1396" y="2130"/>
                  </a:lnTo>
                  <a:lnTo>
                    <a:pt x="1415" y="2146"/>
                  </a:lnTo>
                  <a:lnTo>
                    <a:pt x="1434" y="2160"/>
                  </a:lnTo>
                  <a:lnTo>
                    <a:pt x="1454" y="2173"/>
                  </a:lnTo>
                  <a:lnTo>
                    <a:pt x="1475" y="2187"/>
                  </a:lnTo>
                  <a:lnTo>
                    <a:pt x="1497" y="2199"/>
                  </a:lnTo>
                  <a:lnTo>
                    <a:pt x="1520" y="2210"/>
                  </a:lnTo>
                  <a:lnTo>
                    <a:pt x="1545" y="2221"/>
                  </a:lnTo>
                  <a:lnTo>
                    <a:pt x="1570" y="2230"/>
                  </a:lnTo>
                  <a:lnTo>
                    <a:pt x="1598" y="2239"/>
                  </a:lnTo>
                  <a:lnTo>
                    <a:pt x="1627" y="2246"/>
                  </a:lnTo>
                  <a:lnTo>
                    <a:pt x="1662" y="2254"/>
                  </a:lnTo>
                  <a:lnTo>
                    <a:pt x="1700" y="2262"/>
                  </a:lnTo>
                  <a:lnTo>
                    <a:pt x="1741" y="2269"/>
                  </a:lnTo>
                  <a:lnTo>
                    <a:pt x="1784" y="2274"/>
                  </a:lnTo>
                  <a:lnTo>
                    <a:pt x="1828" y="2278"/>
                  </a:lnTo>
                  <a:lnTo>
                    <a:pt x="1873" y="2281"/>
                  </a:lnTo>
                  <a:lnTo>
                    <a:pt x="1896" y="2281"/>
                  </a:lnTo>
                  <a:lnTo>
                    <a:pt x="1919" y="2281"/>
                  </a:lnTo>
                  <a:lnTo>
                    <a:pt x="1941" y="2280"/>
                  </a:lnTo>
                  <a:lnTo>
                    <a:pt x="1964" y="2279"/>
                  </a:lnTo>
                  <a:lnTo>
                    <a:pt x="1986" y="2277"/>
                  </a:lnTo>
                  <a:lnTo>
                    <a:pt x="2008" y="2274"/>
                  </a:lnTo>
                  <a:lnTo>
                    <a:pt x="2029" y="2271"/>
                  </a:lnTo>
                  <a:lnTo>
                    <a:pt x="2051" y="2267"/>
                  </a:lnTo>
                  <a:lnTo>
                    <a:pt x="2072" y="2262"/>
                  </a:lnTo>
                  <a:lnTo>
                    <a:pt x="2093" y="2255"/>
                  </a:lnTo>
                  <a:lnTo>
                    <a:pt x="2112" y="2248"/>
                  </a:lnTo>
                  <a:lnTo>
                    <a:pt x="2132" y="2240"/>
                  </a:lnTo>
                  <a:lnTo>
                    <a:pt x="2150" y="2231"/>
                  </a:lnTo>
                  <a:lnTo>
                    <a:pt x="2167" y="2221"/>
                  </a:lnTo>
                  <a:lnTo>
                    <a:pt x="2185" y="2209"/>
                  </a:lnTo>
                  <a:lnTo>
                    <a:pt x="2201" y="2197"/>
                  </a:lnTo>
                  <a:lnTo>
                    <a:pt x="2217" y="2184"/>
                  </a:lnTo>
                  <a:lnTo>
                    <a:pt x="2231" y="2169"/>
                  </a:lnTo>
                  <a:lnTo>
                    <a:pt x="2243" y="2153"/>
                  </a:lnTo>
                  <a:lnTo>
                    <a:pt x="2256" y="2135"/>
                  </a:lnTo>
                  <a:lnTo>
                    <a:pt x="2267" y="2117"/>
                  </a:lnTo>
                  <a:lnTo>
                    <a:pt x="2275" y="2100"/>
                  </a:lnTo>
                  <a:lnTo>
                    <a:pt x="2281" y="2083"/>
                  </a:lnTo>
                  <a:lnTo>
                    <a:pt x="2284" y="2067"/>
                  </a:lnTo>
                  <a:lnTo>
                    <a:pt x="2285" y="2051"/>
                  </a:lnTo>
                  <a:lnTo>
                    <a:pt x="2284" y="2037"/>
                  </a:lnTo>
                  <a:lnTo>
                    <a:pt x="2282" y="2024"/>
                  </a:lnTo>
                  <a:lnTo>
                    <a:pt x="2277" y="2011"/>
                  </a:lnTo>
                  <a:lnTo>
                    <a:pt x="2263" y="2019"/>
                  </a:lnTo>
                  <a:lnTo>
                    <a:pt x="2247" y="2025"/>
                  </a:lnTo>
                  <a:lnTo>
                    <a:pt x="2232" y="2031"/>
                  </a:lnTo>
                  <a:lnTo>
                    <a:pt x="2217" y="2037"/>
                  </a:lnTo>
                  <a:lnTo>
                    <a:pt x="2200" y="2042"/>
                  </a:lnTo>
                  <a:lnTo>
                    <a:pt x="2184" y="2046"/>
                  </a:lnTo>
                  <a:lnTo>
                    <a:pt x="2167" y="2049"/>
                  </a:lnTo>
                  <a:lnTo>
                    <a:pt x="2151" y="2053"/>
                  </a:lnTo>
                  <a:lnTo>
                    <a:pt x="2116" y="2059"/>
                  </a:lnTo>
                  <a:lnTo>
                    <a:pt x="2081" y="2062"/>
                  </a:lnTo>
                  <a:lnTo>
                    <a:pt x="2047" y="2063"/>
                  </a:lnTo>
                  <a:lnTo>
                    <a:pt x="2011" y="2063"/>
                  </a:lnTo>
                  <a:lnTo>
                    <a:pt x="1975" y="2062"/>
                  </a:lnTo>
                  <a:lnTo>
                    <a:pt x="1940" y="2060"/>
                  </a:lnTo>
                  <a:lnTo>
                    <a:pt x="1906" y="2056"/>
                  </a:lnTo>
                  <a:lnTo>
                    <a:pt x="1872" y="2051"/>
                  </a:lnTo>
                  <a:lnTo>
                    <a:pt x="1840" y="2046"/>
                  </a:lnTo>
                  <a:lnTo>
                    <a:pt x="1808" y="2040"/>
                  </a:lnTo>
                  <a:lnTo>
                    <a:pt x="1778" y="2034"/>
                  </a:lnTo>
                  <a:lnTo>
                    <a:pt x="1751" y="2028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6" name="Freeform 178"/>
            <p:cNvSpPr>
              <a:spLocks/>
            </p:cNvSpPr>
            <p:nvPr/>
          </p:nvSpPr>
          <p:spPr bwMode="auto">
            <a:xfrm>
              <a:off x="983" y="1925"/>
              <a:ext cx="85" cy="55"/>
            </a:xfrm>
            <a:custGeom>
              <a:avLst/>
              <a:gdLst/>
              <a:ahLst/>
              <a:cxnLst>
                <a:cxn ang="0">
                  <a:pos x="2" y="320"/>
                </a:cxn>
                <a:cxn ang="0">
                  <a:pos x="2" y="429"/>
                </a:cxn>
                <a:cxn ang="0">
                  <a:pos x="23" y="551"/>
                </a:cxn>
                <a:cxn ang="0">
                  <a:pos x="47" y="625"/>
                </a:cxn>
                <a:cxn ang="0">
                  <a:pos x="96" y="718"/>
                </a:cxn>
                <a:cxn ang="0">
                  <a:pos x="213" y="900"/>
                </a:cxn>
                <a:cxn ang="0">
                  <a:pos x="352" y="1089"/>
                </a:cxn>
                <a:cxn ang="0">
                  <a:pos x="373" y="801"/>
                </a:cxn>
                <a:cxn ang="0">
                  <a:pos x="489" y="868"/>
                </a:cxn>
                <a:cxn ang="0">
                  <a:pos x="573" y="900"/>
                </a:cxn>
                <a:cxn ang="0">
                  <a:pos x="673" y="923"/>
                </a:cxn>
                <a:cxn ang="0">
                  <a:pos x="789" y="930"/>
                </a:cxn>
                <a:cxn ang="0">
                  <a:pos x="917" y="912"/>
                </a:cxn>
                <a:cxn ang="0">
                  <a:pos x="1054" y="865"/>
                </a:cxn>
                <a:cxn ang="0">
                  <a:pos x="1185" y="804"/>
                </a:cxn>
                <a:cxn ang="0">
                  <a:pos x="1302" y="740"/>
                </a:cxn>
                <a:cxn ang="0">
                  <a:pos x="1405" y="674"/>
                </a:cxn>
                <a:cxn ang="0">
                  <a:pos x="1493" y="606"/>
                </a:cxn>
                <a:cxn ang="0">
                  <a:pos x="1566" y="538"/>
                </a:cxn>
                <a:cxn ang="0">
                  <a:pos x="1622" y="469"/>
                </a:cxn>
                <a:cxn ang="0">
                  <a:pos x="1661" y="401"/>
                </a:cxn>
                <a:cxn ang="0">
                  <a:pos x="1682" y="336"/>
                </a:cxn>
                <a:cxn ang="0">
                  <a:pos x="1678" y="290"/>
                </a:cxn>
                <a:cxn ang="0">
                  <a:pos x="1650" y="265"/>
                </a:cxn>
                <a:cxn ang="0">
                  <a:pos x="1602" y="258"/>
                </a:cxn>
                <a:cxn ang="0">
                  <a:pos x="1481" y="269"/>
                </a:cxn>
                <a:cxn ang="0">
                  <a:pos x="1285" y="288"/>
                </a:cxn>
                <a:cxn ang="0">
                  <a:pos x="1194" y="282"/>
                </a:cxn>
                <a:cxn ang="0">
                  <a:pos x="1096" y="266"/>
                </a:cxn>
                <a:cxn ang="0">
                  <a:pos x="965" y="231"/>
                </a:cxn>
                <a:cxn ang="0">
                  <a:pos x="762" y="154"/>
                </a:cxn>
                <a:cxn ang="0">
                  <a:pos x="655" y="99"/>
                </a:cxn>
                <a:cxn ang="0">
                  <a:pos x="588" y="54"/>
                </a:cxn>
                <a:cxn ang="0">
                  <a:pos x="543" y="10"/>
                </a:cxn>
                <a:cxn ang="0">
                  <a:pos x="545" y="32"/>
                </a:cxn>
                <a:cxn ang="0">
                  <a:pos x="575" y="91"/>
                </a:cxn>
                <a:cxn ang="0">
                  <a:pos x="633" y="160"/>
                </a:cxn>
                <a:cxn ang="0">
                  <a:pos x="687" y="200"/>
                </a:cxn>
                <a:cxn ang="0">
                  <a:pos x="788" y="248"/>
                </a:cxn>
                <a:cxn ang="0">
                  <a:pos x="898" y="297"/>
                </a:cxn>
                <a:cxn ang="0">
                  <a:pos x="946" y="331"/>
                </a:cxn>
                <a:cxn ang="0">
                  <a:pos x="966" y="363"/>
                </a:cxn>
                <a:cxn ang="0">
                  <a:pos x="960" y="401"/>
                </a:cxn>
                <a:cxn ang="0">
                  <a:pos x="924" y="447"/>
                </a:cxn>
                <a:cxn ang="0">
                  <a:pos x="862" y="499"/>
                </a:cxn>
                <a:cxn ang="0">
                  <a:pos x="797" y="540"/>
                </a:cxn>
                <a:cxn ang="0">
                  <a:pos x="727" y="570"/>
                </a:cxn>
                <a:cxn ang="0">
                  <a:pos x="653" y="590"/>
                </a:cxn>
                <a:cxn ang="0">
                  <a:pos x="577" y="597"/>
                </a:cxn>
                <a:cxn ang="0">
                  <a:pos x="495" y="591"/>
                </a:cxn>
                <a:cxn ang="0">
                  <a:pos x="409" y="571"/>
                </a:cxn>
                <a:cxn ang="0">
                  <a:pos x="318" y="538"/>
                </a:cxn>
                <a:cxn ang="0">
                  <a:pos x="228" y="493"/>
                </a:cxn>
                <a:cxn ang="0">
                  <a:pos x="158" y="446"/>
                </a:cxn>
                <a:cxn ang="0">
                  <a:pos x="103" y="401"/>
                </a:cxn>
                <a:cxn ang="0">
                  <a:pos x="43" y="332"/>
                </a:cxn>
                <a:cxn ang="0">
                  <a:pos x="10" y="270"/>
                </a:cxn>
              </a:cxnLst>
              <a:rect l="0" t="0" r="r" b="b"/>
              <a:pathLst>
                <a:path w="1683" h="1098">
                  <a:moveTo>
                    <a:pt x="8" y="263"/>
                  </a:moveTo>
                  <a:lnTo>
                    <a:pt x="7" y="273"/>
                  </a:lnTo>
                  <a:lnTo>
                    <a:pt x="3" y="301"/>
                  </a:lnTo>
                  <a:lnTo>
                    <a:pt x="2" y="320"/>
                  </a:lnTo>
                  <a:lnTo>
                    <a:pt x="0" y="343"/>
                  </a:lnTo>
                  <a:lnTo>
                    <a:pt x="0" y="370"/>
                  </a:lnTo>
                  <a:lnTo>
                    <a:pt x="0" y="398"/>
                  </a:lnTo>
                  <a:lnTo>
                    <a:pt x="2" y="429"/>
                  </a:lnTo>
                  <a:lnTo>
                    <a:pt x="5" y="462"/>
                  </a:lnTo>
                  <a:lnTo>
                    <a:pt x="10" y="497"/>
                  </a:lnTo>
                  <a:lnTo>
                    <a:pt x="17" y="533"/>
                  </a:lnTo>
                  <a:lnTo>
                    <a:pt x="23" y="551"/>
                  </a:lnTo>
                  <a:lnTo>
                    <a:pt x="28" y="569"/>
                  </a:lnTo>
                  <a:lnTo>
                    <a:pt x="34" y="588"/>
                  </a:lnTo>
                  <a:lnTo>
                    <a:pt x="40" y="606"/>
                  </a:lnTo>
                  <a:lnTo>
                    <a:pt x="47" y="625"/>
                  </a:lnTo>
                  <a:lnTo>
                    <a:pt x="55" y="644"/>
                  </a:lnTo>
                  <a:lnTo>
                    <a:pt x="65" y="663"/>
                  </a:lnTo>
                  <a:lnTo>
                    <a:pt x="75" y="681"/>
                  </a:lnTo>
                  <a:lnTo>
                    <a:pt x="96" y="718"/>
                  </a:lnTo>
                  <a:lnTo>
                    <a:pt x="119" y="756"/>
                  </a:lnTo>
                  <a:lnTo>
                    <a:pt x="141" y="793"/>
                  </a:lnTo>
                  <a:lnTo>
                    <a:pt x="166" y="830"/>
                  </a:lnTo>
                  <a:lnTo>
                    <a:pt x="213" y="900"/>
                  </a:lnTo>
                  <a:lnTo>
                    <a:pt x="259" y="964"/>
                  </a:lnTo>
                  <a:lnTo>
                    <a:pt x="299" y="1018"/>
                  </a:lnTo>
                  <a:lnTo>
                    <a:pt x="331" y="1061"/>
                  </a:lnTo>
                  <a:lnTo>
                    <a:pt x="352" y="1089"/>
                  </a:lnTo>
                  <a:lnTo>
                    <a:pt x="361" y="1098"/>
                  </a:lnTo>
                  <a:lnTo>
                    <a:pt x="536" y="1055"/>
                  </a:lnTo>
                  <a:lnTo>
                    <a:pt x="361" y="791"/>
                  </a:lnTo>
                  <a:lnTo>
                    <a:pt x="373" y="801"/>
                  </a:lnTo>
                  <a:lnTo>
                    <a:pt x="411" y="827"/>
                  </a:lnTo>
                  <a:lnTo>
                    <a:pt x="438" y="842"/>
                  </a:lnTo>
                  <a:lnTo>
                    <a:pt x="470" y="859"/>
                  </a:lnTo>
                  <a:lnTo>
                    <a:pt x="489" y="868"/>
                  </a:lnTo>
                  <a:lnTo>
                    <a:pt x="508" y="877"/>
                  </a:lnTo>
                  <a:lnTo>
                    <a:pt x="529" y="885"/>
                  </a:lnTo>
                  <a:lnTo>
                    <a:pt x="550" y="892"/>
                  </a:lnTo>
                  <a:lnTo>
                    <a:pt x="573" y="900"/>
                  </a:lnTo>
                  <a:lnTo>
                    <a:pt x="596" y="907"/>
                  </a:lnTo>
                  <a:lnTo>
                    <a:pt x="621" y="914"/>
                  </a:lnTo>
                  <a:lnTo>
                    <a:pt x="646" y="919"/>
                  </a:lnTo>
                  <a:lnTo>
                    <a:pt x="673" y="923"/>
                  </a:lnTo>
                  <a:lnTo>
                    <a:pt x="701" y="927"/>
                  </a:lnTo>
                  <a:lnTo>
                    <a:pt x="729" y="929"/>
                  </a:lnTo>
                  <a:lnTo>
                    <a:pt x="759" y="930"/>
                  </a:lnTo>
                  <a:lnTo>
                    <a:pt x="789" y="930"/>
                  </a:lnTo>
                  <a:lnTo>
                    <a:pt x="820" y="928"/>
                  </a:lnTo>
                  <a:lnTo>
                    <a:pt x="851" y="924"/>
                  </a:lnTo>
                  <a:lnTo>
                    <a:pt x="884" y="919"/>
                  </a:lnTo>
                  <a:lnTo>
                    <a:pt x="917" y="912"/>
                  </a:lnTo>
                  <a:lnTo>
                    <a:pt x="951" y="904"/>
                  </a:lnTo>
                  <a:lnTo>
                    <a:pt x="984" y="892"/>
                  </a:lnTo>
                  <a:lnTo>
                    <a:pt x="1019" y="879"/>
                  </a:lnTo>
                  <a:lnTo>
                    <a:pt x="1054" y="865"/>
                  </a:lnTo>
                  <a:lnTo>
                    <a:pt x="1088" y="849"/>
                  </a:lnTo>
                  <a:lnTo>
                    <a:pt x="1121" y="835"/>
                  </a:lnTo>
                  <a:lnTo>
                    <a:pt x="1153" y="820"/>
                  </a:lnTo>
                  <a:lnTo>
                    <a:pt x="1185" y="804"/>
                  </a:lnTo>
                  <a:lnTo>
                    <a:pt x="1215" y="788"/>
                  </a:lnTo>
                  <a:lnTo>
                    <a:pt x="1244" y="772"/>
                  </a:lnTo>
                  <a:lnTo>
                    <a:pt x="1274" y="756"/>
                  </a:lnTo>
                  <a:lnTo>
                    <a:pt x="1302" y="740"/>
                  </a:lnTo>
                  <a:lnTo>
                    <a:pt x="1329" y="723"/>
                  </a:lnTo>
                  <a:lnTo>
                    <a:pt x="1355" y="707"/>
                  </a:lnTo>
                  <a:lnTo>
                    <a:pt x="1381" y="690"/>
                  </a:lnTo>
                  <a:lnTo>
                    <a:pt x="1405" y="674"/>
                  </a:lnTo>
                  <a:lnTo>
                    <a:pt x="1429" y="657"/>
                  </a:lnTo>
                  <a:lnTo>
                    <a:pt x="1451" y="640"/>
                  </a:lnTo>
                  <a:lnTo>
                    <a:pt x="1473" y="623"/>
                  </a:lnTo>
                  <a:lnTo>
                    <a:pt x="1493" y="606"/>
                  </a:lnTo>
                  <a:lnTo>
                    <a:pt x="1513" y="589"/>
                  </a:lnTo>
                  <a:lnTo>
                    <a:pt x="1531" y="571"/>
                  </a:lnTo>
                  <a:lnTo>
                    <a:pt x="1550" y="555"/>
                  </a:lnTo>
                  <a:lnTo>
                    <a:pt x="1566" y="538"/>
                  </a:lnTo>
                  <a:lnTo>
                    <a:pt x="1581" y="520"/>
                  </a:lnTo>
                  <a:lnTo>
                    <a:pt x="1596" y="503"/>
                  </a:lnTo>
                  <a:lnTo>
                    <a:pt x="1609" y="486"/>
                  </a:lnTo>
                  <a:lnTo>
                    <a:pt x="1622" y="469"/>
                  </a:lnTo>
                  <a:lnTo>
                    <a:pt x="1634" y="452"/>
                  </a:lnTo>
                  <a:lnTo>
                    <a:pt x="1644" y="435"/>
                  </a:lnTo>
                  <a:lnTo>
                    <a:pt x="1653" y="418"/>
                  </a:lnTo>
                  <a:lnTo>
                    <a:pt x="1661" y="401"/>
                  </a:lnTo>
                  <a:lnTo>
                    <a:pt x="1668" y="384"/>
                  </a:lnTo>
                  <a:lnTo>
                    <a:pt x="1674" y="367"/>
                  </a:lnTo>
                  <a:lnTo>
                    <a:pt x="1679" y="351"/>
                  </a:lnTo>
                  <a:lnTo>
                    <a:pt x="1682" y="336"/>
                  </a:lnTo>
                  <a:lnTo>
                    <a:pt x="1683" y="321"/>
                  </a:lnTo>
                  <a:lnTo>
                    <a:pt x="1683" y="309"/>
                  </a:lnTo>
                  <a:lnTo>
                    <a:pt x="1682" y="299"/>
                  </a:lnTo>
                  <a:lnTo>
                    <a:pt x="1678" y="290"/>
                  </a:lnTo>
                  <a:lnTo>
                    <a:pt x="1674" y="281"/>
                  </a:lnTo>
                  <a:lnTo>
                    <a:pt x="1666" y="275"/>
                  </a:lnTo>
                  <a:lnTo>
                    <a:pt x="1659" y="269"/>
                  </a:lnTo>
                  <a:lnTo>
                    <a:pt x="1650" y="265"/>
                  </a:lnTo>
                  <a:lnTo>
                    <a:pt x="1640" y="262"/>
                  </a:lnTo>
                  <a:lnTo>
                    <a:pt x="1629" y="260"/>
                  </a:lnTo>
                  <a:lnTo>
                    <a:pt x="1615" y="259"/>
                  </a:lnTo>
                  <a:lnTo>
                    <a:pt x="1602" y="258"/>
                  </a:lnTo>
                  <a:lnTo>
                    <a:pt x="1588" y="258"/>
                  </a:lnTo>
                  <a:lnTo>
                    <a:pt x="1571" y="259"/>
                  </a:lnTo>
                  <a:lnTo>
                    <a:pt x="1555" y="260"/>
                  </a:lnTo>
                  <a:lnTo>
                    <a:pt x="1481" y="269"/>
                  </a:lnTo>
                  <a:lnTo>
                    <a:pt x="1397" y="279"/>
                  </a:lnTo>
                  <a:lnTo>
                    <a:pt x="1353" y="284"/>
                  </a:lnTo>
                  <a:lnTo>
                    <a:pt x="1308" y="287"/>
                  </a:lnTo>
                  <a:lnTo>
                    <a:pt x="1285" y="288"/>
                  </a:lnTo>
                  <a:lnTo>
                    <a:pt x="1263" y="288"/>
                  </a:lnTo>
                  <a:lnTo>
                    <a:pt x="1239" y="287"/>
                  </a:lnTo>
                  <a:lnTo>
                    <a:pt x="1217" y="284"/>
                  </a:lnTo>
                  <a:lnTo>
                    <a:pt x="1194" y="282"/>
                  </a:lnTo>
                  <a:lnTo>
                    <a:pt x="1171" y="279"/>
                  </a:lnTo>
                  <a:lnTo>
                    <a:pt x="1146" y="275"/>
                  </a:lnTo>
                  <a:lnTo>
                    <a:pt x="1122" y="271"/>
                  </a:lnTo>
                  <a:lnTo>
                    <a:pt x="1096" y="266"/>
                  </a:lnTo>
                  <a:lnTo>
                    <a:pt x="1070" y="260"/>
                  </a:lnTo>
                  <a:lnTo>
                    <a:pt x="1044" y="254"/>
                  </a:lnTo>
                  <a:lnTo>
                    <a:pt x="1018" y="247"/>
                  </a:lnTo>
                  <a:lnTo>
                    <a:pt x="965" y="231"/>
                  </a:lnTo>
                  <a:lnTo>
                    <a:pt x="913" y="214"/>
                  </a:lnTo>
                  <a:lnTo>
                    <a:pt x="861" y="195"/>
                  </a:lnTo>
                  <a:lnTo>
                    <a:pt x="810" y="175"/>
                  </a:lnTo>
                  <a:lnTo>
                    <a:pt x="762" y="154"/>
                  </a:lnTo>
                  <a:lnTo>
                    <a:pt x="717" y="132"/>
                  </a:lnTo>
                  <a:lnTo>
                    <a:pt x="695" y="121"/>
                  </a:lnTo>
                  <a:lnTo>
                    <a:pt x="674" y="110"/>
                  </a:lnTo>
                  <a:lnTo>
                    <a:pt x="655" y="99"/>
                  </a:lnTo>
                  <a:lnTo>
                    <a:pt x="636" y="88"/>
                  </a:lnTo>
                  <a:lnTo>
                    <a:pt x="619" y="76"/>
                  </a:lnTo>
                  <a:lnTo>
                    <a:pt x="602" y="65"/>
                  </a:lnTo>
                  <a:lnTo>
                    <a:pt x="588" y="54"/>
                  </a:lnTo>
                  <a:lnTo>
                    <a:pt x="575" y="43"/>
                  </a:lnTo>
                  <a:lnTo>
                    <a:pt x="562" y="31"/>
                  </a:lnTo>
                  <a:lnTo>
                    <a:pt x="552" y="20"/>
                  </a:lnTo>
                  <a:lnTo>
                    <a:pt x="543" y="10"/>
                  </a:lnTo>
                  <a:lnTo>
                    <a:pt x="536" y="0"/>
                  </a:lnTo>
                  <a:lnTo>
                    <a:pt x="537" y="5"/>
                  </a:lnTo>
                  <a:lnTo>
                    <a:pt x="542" y="21"/>
                  </a:lnTo>
                  <a:lnTo>
                    <a:pt x="545" y="32"/>
                  </a:lnTo>
                  <a:lnTo>
                    <a:pt x="550" y="45"/>
                  </a:lnTo>
                  <a:lnTo>
                    <a:pt x="557" y="59"/>
                  </a:lnTo>
                  <a:lnTo>
                    <a:pt x="564" y="74"/>
                  </a:lnTo>
                  <a:lnTo>
                    <a:pt x="575" y="91"/>
                  </a:lnTo>
                  <a:lnTo>
                    <a:pt x="586" y="108"/>
                  </a:lnTo>
                  <a:lnTo>
                    <a:pt x="599" y="126"/>
                  </a:lnTo>
                  <a:lnTo>
                    <a:pt x="615" y="143"/>
                  </a:lnTo>
                  <a:lnTo>
                    <a:pt x="633" y="160"/>
                  </a:lnTo>
                  <a:lnTo>
                    <a:pt x="652" y="177"/>
                  </a:lnTo>
                  <a:lnTo>
                    <a:pt x="664" y="185"/>
                  </a:lnTo>
                  <a:lnTo>
                    <a:pt x="675" y="193"/>
                  </a:lnTo>
                  <a:lnTo>
                    <a:pt x="687" y="200"/>
                  </a:lnTo>
                  <a:lnTo>
                    <a:pt x="701" y="209"/>
                  </a:lnTo>
                  <a:lnTo>
                    <a:pt x="728" y="222"/>
                  </a:lnTo>
                  <a:lnTo>
                    <a:pt x="758" y="235"/>
                  </a:lnTo>
                  <a:lnTo>
                    <a:pt x="788" y="248"/>
                  </a:lnTo>
                  <a:lnTo>
                    <a:pt x="817" y="260"/>
                  </a:lnTo>
                  <a:lnTo>
                    <a:pt x="846" y="272"/>
                  </a:lnTo>
                  <a:lnTo>
                    <a:pt x="873" y="284"/>
                  </a:lnTo>
                  <a:lnTo>
                    <a:pt x="898" y="297"/>
                  </a:lnTo>
                  <a:lnTo>
                    <a:pt x="921" y="310"/>
                  </a:lnTo>
                  <a:lnTo>
                    <a:pt x="930" y="316"/>
                  </a:lnTo>
                  <a:lnTo>
                    <a:pt x="939" y="323"/>
                  </a:lnTo>
                  <a:lnTo>
                    <a:pt x="946" y="331"/>
                  </a:lnTo>
                  <a:lnTo>
                    <a:pt x="954" y="339"/>
                  </a:lnTo>
                  <a:lnTo>
                    <a:pt x="959" y="346"/>
                  </a:lnTo>
                  <a:lnTo>
                    <a:pt x="963" y="354"/>
                  </a:lnTo>
                  <a:lnTo>
                    <a:pt x="966" y="363"/>
                  </a:lnTo>
                  <a:lnTo>
                    <a:pt x="967" y="372"/>
                  </a:lnTo>
                  <a:lnTo>
                    <a:pt x="966" y="382"/>
                  </a:lnTo>
                  <a:lnTo>
                    <a:pt x="964" y="391"/>
                  </a:lnTo>
                  <a:lnTo>
                    <a:pt x="960" y="401"/>
                  </a:lnTo>
                  <a:lnTo>
                    <a:pt x="954" y="413"/>
                  </a:lnTo>
                  <a:lnTo>
                    <a:pt x="945" y="424"/>
                  </a:lnTo>
                  <a:lnTo>
                    <a:pt x="936" y="435"/>
                  </a:lnTo>
                  <a:lnTo>
                    <a:pt x="924" y="447"/>
                  </a:lnTo>
                  <a:lnTo>
                    <a:pt x="910" y="461"/>
                  </a:lnTo>
                  <a:lnTo>
                    <a:pt x="894" y="474"/>
                  </a:lnTo>
                  <a:lnTo>
                    <a:pt x="878" y="486"/>
                  </a:lnTo>
                  <a:lnTo>
                    <a:pt x="862" y="499"/>
                  </a:lnTo>
                  <a:lnTo>
                    <a:pt x="846" y="510"/>
                  </a:lnTo>
                  <a:lnTo>
                    <a:pt x="830" y="520"/>
                  </a:lnTo>
                  <a:lnTo>
                    <a:pt x="813" y="530"/>
                  </a:lnTo>
                  <a:lnTo>
                    <a:pt x="797" y="540"/>
                  </a:lnTo>
                  <a:lnTo>
                    <a:pt x="779" y="549"/>
                  </a:lnTo>
                  <a:lnTo>
                    <a:pt x="762" y="557"/>
                  </a:lnTo>
                  <a:lnTo>
                    <a:pt x="745" y="564"/>
                  </a:lnTo>
                  <a:lnTo>
                    <a:pt x="727" y="570"/>
                  </a:lnTo>
                  <a:lnTo>
                    <a:pt x="709" y="577"/>
                  </a:lnTo>
                  <a:lnTo>
                    <a:pt x="690" y="582"/>
                  </a:lnTo>
                  <a:lnTo>
                    <a:pt x="672" y="586"/>
                  </a:lnTo>
                  <a:lnTo>
                    <a:pt x="653" y="590"/>
                  </a:lnTo>
                  <a:lnTo>
                    <a:pt x="635" y="593"/>
                  </a:lnTo>
                  <a:lnTo>
                    <a:pt x="616" y="595"/>
                  </a:lnTo>
                  <a:lnTo>
                    <a:pt x="596" y="597"/>
                  </a:lnTo>
                  <a:lnTo>
                    <a:pt x="577" y="597"/>
                  </a:lnTo>
                  <a:lnTo>
                    <a:pt x="556" y="597"/>
                  </a:lnTo>
                  <a:lnTo>
                    <a:pt x="536" y="596"/>
                  </a:lnTo>
                  <a:lnTo>
                    <a:pt x="515" y="594"/>
                  </a:lnTo>
                  <a:lnTo>
                    <a:pt x="495" y="591"/>
                  </a:lnTo>
                  <a:lnTo>
                    <a:pt x="474" y="588"/>
                  </a:lnTo>
                  <a:lnTo>
                    <a:pt x="453" y="584"/>
                  </a:lnTo>
                  <a:lnTo>
                    <a:pt x="430" y="578"/>
                  </a:lnTo>
                  <a:lnTo>
                    <a:pt x="409" y="571"/>
                  </a:lnTo>
                  <a:lnTo>
                    <a:pt x="386" y="564"/>
                  </a:lnTo>
                  <a:lnTo>
                    <a:pt x="364" y="557"/>
                  </a:lnTo>
                  <a:lnTo>
                    <a:pt x="341" y="548"/>
                  </a:lnTo>
                  <a:lnTo>
                    <a:pt x="318" y="538"/>
                  </a:lnTo>
                  <a:lnTo>
                    <a:pt x="294" y="527"/>
                  </a:lnTo>
                  <a:lnTo>
                    <a:pt x="271" y="515"/>
                  </a:lnTo>
                  <a:lnTo>
                    <a:pt x="250" y="504"/>
                  </a:lnTo>
                  <a:lnTo>
                    <a:pt x="228" y="493"/>
                  </a:lnTo>
                  <a:lnTo>
                    <a:pt x="209" y="481"/>
                  </a:lnTo>
                  <a:lnTo>
                    <a:pt x="192" y="469"/>
                  </a:lnTo>
                  <a:lnTo>
                    <a:pt x="174" y="458"/>
                  </a:lnTo>
                  <a:lnTo>
                    <a:pt x="158" y="446"/>
                  </a:lnTo>
                  <a:lnTo>
                    <a:pt x="143" y="435"/>
                  </a:lnTo>
                  <a:lnTo>
                    <a:pt x="129" y="424"/>
                  </a:lnTo>
                  <a:lnTo>
                    <a:pt x="116" y="413"/>
                  </a:lnTo>
                  <a:lnTo>
                    <a:pt x="103" y="401"/>
                  </a:lnTo>
                  <a:lnTo>
                    <a:pt x="93" y="390"/>
                  </a:lnTo>
                  <a:lnTo>
                    <a:pt x="73" y="370"/>
                  </a:lnTo>
                  <a:lnTo>
                    <a:pt x="56" y="350"/>
                  </a:lnTo>
                  <a:lnTo>
                    <a:pt x="43" y="332"/>
                  </a:lnTo>
                  <a:lnTo>
                    <a:pt x="33" y="315"/>
                  </a:lnTo>
                  <a:lnTo>
                    <a:pt x="24" y="300"/>
                  </a:lnTo>
                  <a:lnTo>
                    <a:pt x="17" y="288"/>
                  </a:lnTo>
                  <a:lnTo>
                    <a:pt x="10" y="270"/>
                  </a:lnTo>
                  <a:lnTo>
                    <a:pt x="8" y="263"/>
                  </a:lnTo>
                  <a:close/>
                </a:path>
              </a:pathLst>
            </a:custGeom>
            <a:solidFill>
              <a:srgbClr val="C650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7" name="Freeform 179"/>
            <p:cNvSpPr>
              <a:spLocks/>
            </p:cNvSpPr>
            <p:nvPr/>
          </p:nvSpPr>
          <p:spPr bwMode="auto">
            <a:xfrm>
              <a:off x="767" y="1840"/>
              <a:ext cx="72" cy="151"/>
            </a:xfrm>
            <a:custGeom>
              <a:avLst/>
              <a:gdLst/>
              <a:ahLst/>
              <a:cxnLst>
                <a:cxn ang="0">
                  <a:pos x="402" y="138"/>
                </a:cxn>
                <a:cxn ang="0">
                  <a:pos x="367" y="345"/>
                </a:cxn>
                <a:cxn ang="0">
                  <a:pos x="331" y="551"/>
                </a:cxn>
                <a:cxn ang="0">
                  <a:pos x="296" y="757"/>
                </a:cxn>
                <a:cxn ang="0">
                  <a:pos x="261" y="963"/>
                </a:cxn>
                <a:cxn ang="0">
                  <a:pos x="228" y="1148"/>
                </a:cxn>
                <a:cxn ang="0">
                  <a:pos x="204" y="1293"/>
                </a:cxn>
                <a:cxn ang="0">
                  <a:pos x="180" y="1437"/>
                </a:cxn>
                <a:cxn ang="0">
                  <a:pos x="155" y="1582"/>
                </a:cxn>
                <a:cxn ang="0">
                  <a:pos x="131" y="1726"/>
                </a:cxn>
                <a:cxn ang="0">
                  <a:pos x="104" y="1871"/>
                </a:cxn>
                <a:cxn ang="0">
                  <a:pos x="67" y="2023"/>
                </a:cxn>
                <a:cxn ang="0">
                  <a:pos x="28" y="2168"/>
                </a:cxn>
                <a:cxn ang="0">
                  <a:pos x="6" y="2286"/>
                </a:cxn>
                <a:cxn ang="0">
                  <a:pos x="0" y="2357"/>
                </a:cxn>
                <a:cxn ang="0">
                  <a:pos x="3" y="2427"/>
                </a:cxn>
                <a:cxn ang="0">
                  <a:pos x="16" y="2499"/>
                </a:cxn>
                <a:cxn ang="0">
                  <a:pos x="42" y="2572"/>
                </a:cxn>
                <a:cxn ang="0">
                  <a:pos x="81" y="2648"/>
                </a:cxn>
                <a:cxn ang="0">
                  <a:pos x="147" y="2745"/>
                </a:cxn>
                <a:cxn ang="0">
                  <a:pos x="231" y="2848"/>
                </a:cxn>
                <a:cxn ang="0">
                  <a:pos x="279" y="2895"/>
                </a:cxn>
                <a:cxn ang="0">
                  <a:pos x="330" y="2938"/>
                </a:cxn>
                <a:cxn ang="0">
                  <a:pos x="385" y="2974"/>
                </a:cxn>
                <a:cxn ang="0">
                  <a:pos x="442" y="3001"/>
                </a:cxn>
                <a:cxn ang="0">
                  <a:pos x="501" y="3018"/>
                </a:cxn>
                <a:cxn ang="0">
                  <a:pos x="562" y="3021"/>
                </a:cxn>
                <a:cxn ang="0">
                  <a:pos x="625" y="3010"/>
                </a:cxn>
                <a:cxn ang="0">
                  <a:pos x="675" y="2986"/>
                </a:cxn>
                <a:cxn ang="0">
                  <a:pos x="703" y="2952"/>
                </a:cxn>
                <a:cxn ang="0">
                  <a:pos x="715" y="2910"/>
                </a:cxn>
                <a:cxn ang="0">
                  <a:pos x="711" y="2863"/>
                </a:cxn>
                <a:cxn ang="0">
                  <a:pos x="697" y="2811"/>
                </a:cxn>
                <a:cxn ang="0">
                  <a:pos x="650" y="2699"/>
                </a:cxn>
                <a:cxn ang="0">
                  <a:pos x="599" y="2590"/>
                </a:cxn>
                <a:cxn ang="0">
                  <a:pos x="580" y="2540"/>
                </a:cxn>
                <a:cxn ang="0">
                  <a:pos x="570" y="2497"/>
                </a:cxn>
                <a:cxn ang="0">
                  <a:pos x="565" y="2438"/>
                </a:cxn>
                <a:cxn ang="0">
                  <a:pos x="568" y="2345"/>
                </a:cxn>
                <a:cxn ang="0">
                  <a:pos x="583" y="2253"/>
                </a:cxn>
                <a:cxn ang="0">
                  <a:pos x="605" y="2161"/>
                </a:cxn>
                <a:cxn ang="0">
                  <a:pos x="658" y="1987"/>
                </a:cxn>
                <a:cxn ang="0">
                  <a:pos x="719" y="1803"/>
                </a:cxn>
                <a:cxn ang="0">
                  <a:pos x="782" y="1622"/>
                </a:cxn>
                <a:cxn ang="0">
                  <a:pos x="850" y="1441"/>
                </a:cxn>
                <a:cxn ang="0">
                  <a:pos x="922" y="1263"/>
                </a:cxn>
                <a:cxn ang="0">
                  <a:pos x="1001" y="1090"/>
                </a:cxn>
                <a:cxn ang="0">
                  <a:pos x="1054" y="974"/>
                </a:cxn>
                <a:cxn ang="0">
                  <a:pos x="1150" y="765"/>
                </a:cxn>
                <a:cxn ang="0">
                  <a:pos x="1263" y="524"/>
                </a:cxn>
                <a:cxn ang="0">
                  <a:pos x="1369" y="313"/>
                </a:cxn>
                <a:cxn ang="0">
                  <a:pos x="1410" y="239"/>
                </a:cxn>
                <a:cxn ang="0">
                  <a:pos x="1440" y="195"/>
                </a:cxn>
                <a:cxn ang="0">
                  <a:pos x="426" y="0"/>
                </a:cxn>
              </a:cxnLst>
              <a:rect l="0" t="0" r="r" b="b"/>
              <a:pathLst>
                <a:path w="1452" h="3022">
                  <a:moveTo>
                    <a:pt x="426" y="0"/>
                  </a:moveTo>
                  <a:lnTo>
                    <a:pt x="414" y="69"/>
                  </a:lnTo>
                  <a:lnTo>
                    <a:pt x="402" y="138"/>
                  </a:lnTo>
                  <a:lnTo>
                    <a:pt x="391" y="207"/>
                  </a:lnTo>
                  <a:lnTo>
                    <a:pt x="379" y="276"/>
                  </a:lnTo>
                  <a:lnTo>
                    <a:pt x="367" y="345"/>
                  </a:lnTo>
                  <a:lnTo>
                    <a:pt x="355" y="413"/>
                  </a:lnTo>
                  <a:lnTo>
                    <a:pt x="344" y="482"/>
                  </a:lnTo>
                  <a:lnTo>
                    <a:pt x="331" y="551"/>
                  </a:lnTo>
                  <a:lnTo>
                    <a:pt x="319" y="619"/>
                  </a:lnTo>
                  <a:lnTo>
                    <a:pt x="308" y="688"/>
                  </a:lnTo>
                  <a:lnTo>
                    <a:pt x="296" y="757"/>
                  </a:lnTo>
                  <a:lnTo>
                    <a:pt x="284" y="825"/>
                  </a:lnTo>
                  <a:lnTo>
                    <a:pt x="272" y="894"/>
                  </a:lnTo>
                  <a:lnTo>
                    <a:pt x="261" y="963"/>
                  </a:lnTo>
                  <a:lnTo>
                    <a:pt x="248" y="1031"/>
                  </a:lnTo>
                  <a:lnTo>
                    <a:pt x="237" y="1100"/>
                  </a:lnTo>
                  <a:lnTo>
                    <a:pt x="228" y="1148"/>
                  </a:lnTo>
                  <a:lnTo>
                    <a:pt x="221" y="1196"/>
                  </a:lnTo>
                  <a:lnTo>
                    <a:pt x="213" y="1244"/>
                  </a:lnTo>
                  <a:lnTo>
                    <a:pt x="204" y="1293"/>
                  </a:lnTo>
                  <a:lnTo>
                    <a:pt x="196" y="1341"/>
                  </a:lnTo>
                  <a:lnTo>
                    <a:pt x="188" y="1389"/>
                  </a:lnTo>
                  <a:lnTo>
                    <a:pt x="180" y="1437"/>
                  </a:lnTo>
                  <a:lnTo>
                    <a:pt x="172" y="1485"/>
                  </a:lnTo>
                  <a:lnTo>
                    <a:pt x="163" y="1534"/>
                  </a:lnTo>
                  <a:lnTo>
                    <a:pt x="155" y="1582"/>
                  </a:lnTo>
                  <a:lnTo>
                    <a:pt x="147" y="1630"/>
                  </a:lnTo>
                  <a:lnTo>
                    <a:pt x="139" y="1678"/>
                  </a:lnTo>
                  <a:lnTo>
                    <a:pt x="131" y="1726"/>
                  </a:lnTo>
                  <a:lnTo>
                    <a:pt x="121" y="1774"/>
                  </a:lnTo>
                  <a:lnTo>
                    <a:pt x="113" y="1823"/>
                  </a:lnTo>
                  <a:lnTo>
                    <a:pt x="104" y="1871"/>
                  </a:lnTo>
                  <a:lnTo>
                    <a:pt x="93" y="1923"/>
                  </a:lnTo>
                  <a:lnTo>
                    <a:pt x="81" y="1973"/>
                  </a:lnTo>
                  <a:lnTo>
                    <a:pt x="67" y="2023"/>
                  </a:lnTo>
                  <a:lnTo>
                    <a:pt x="54" y="2073"/>
                  </a:lnTo>
                  <a:lnTo>
                    <a:pt x="41" y="2121"/>
                  </a:lnTo>
                  <a:lnTo>
                    <a:pt x="28" y="2168"/>
                  </a:lnTo>
                  <a:lnTo>
                    <a:pt x="18" y="2215"/>
                  </a:lnTo>
                  <a:lnTo>
                    <a:pt x="9" y="2262"/>
                  </a:lnTo>
                  <a:lnTo>
                    <a:pt x="6" y="2286"/>
                  </a:lnTo>
                  <a:lnTo>
                    <a:pt x="3" y="2309"/>
                  </a:lnTo>
                  <a:lnTo>
                    <a:pt x="1" y="2333"/>
                  </a:lnTo>
                  <a:lnTo>
                    <a:pt x="0" y="2357"/>
                  </a:lnTo>
                  <a:lnTo>
                    <a:pt x="0" y="2380"/>
                  </a:lnTo>
                  <a:lnTo>
                    <a:pt x="1" y="2404"/>
                  </a:lnTo>
                  <a:lnTo>
                    <a:pt x="3" y="2427"/>
                  </a:lnTo>
                  <a:lnTo>
                    <a:pt x="6" y="2451"/>
                  </a:lnTo>
                  <a:lnTo>
                    <a:pt x="10" y="2474"/>
                  </a:lnTo>
                  <a:lnTo>
                    <a:pt x="16" y="2499"/>
                  </a:lnTo>
                  <a:lnTo>
                    <a:pt x="23" y="2523"/>
                  </a:lnTo>
                  <a:lnTo>
                    <a:pt x="31" y="2547"/>
                  </a:lnTo>
                  <a:lnTo>
                    <a:pt x="42" y="2572"/>
                  </a:lnTo>
                  <a:lnTo>
                    <a:pt x="53" y="2597"/>
                  </a:lnTo>
                  <a:lnTo>
                    <a:pt x="66" y="2622"/>
                  </a:lnTo>
                  <a:lnTo>
                    <a:pt x="81" y="2648"/>
                  </a:lnTo>
                  <a:lnTo>
                    <a:pt x="101" y="2678"/>
                  </a:lnTo>
                  <a:lnTo>
                    <a:pt x="123" y="2711"/>
                  </a:lnTo>
                  <a:lnTo>
                    <a:pt x="147" y="2745"/>
                  </a:lnTo>
                  <a:lnTo>
                    <a:pt x="173" y="2780"/>
                  </a:lnTo>
                  <a:lnTo>
                    <a:pt x="201" y="2814"/>
                  </a:lnTo>
                  <a:lnTo>
                    <a:pt x="231" y="2848"/>
                  </a:lnTo>
                  <a:lnTo>
                    <a:pt x="246" y="2864"/>
                  </a:lnTo>
                  <a:lnTo>
                    <a:pt x="263" y="2879"/>
                  </a:lnTo>
                  <a:lnTo>
                    <a:pt x="279" y="2895"/>
                  </a:lnTo>
                  <a:lnTo>
                    <a:pt x="297" y="2910"/>
                  </a:lnTo>
                  <a:lnTo>
                    <a:pt x="313" y="2924"/>
                  </a:lnTo>
                  <a:lnTo>
                    <a:pt x="330" y="2938"/>
                  </a:lnTo>
                  <a:lnTo>
                    <a:pt x="349" y="2951"/>
                  </a:lnTo>
                  <a:lnTo>
                    <a:pt x="366" y="2963"/>
                  </a:lnTo>
                  <a:lnTo>
                    <a:pt x="385" y="2974"/>
                  </a:lnTo>
                  <a:lnTo>
                    <a:pt x="404" y="2984"/>
                  </a:lnTo>
                  <a:lnTo>
                    <a:pt x="423" y="2993"/>
                  </a:lnTo>
                  <a:lnTo>
                    <a:pt x="442" y="3001"/>
                  </a:lnTo>
                  <a:lnTo>
                    <a:pt x="462" y="3008"/>
                  </a:lnTo>
                  <a:lnTo>
                    <a:pt x="481" y="3014"/>
                  </a:lnTo>
                  <a:lnTo>
                    <a:pt x="501" y="3018"/>
                  </a:lnTo>
                  <a:lnTo>
                    <a:pt x="522" y="3021"/>
                  </a:lnTo>
                  <a:lnTo>
                    <a:pt x="541" y="3022"/>
                  </a:lnTo>
                  <a:lnTo>
                    <a:pt x="562" y="3021"/>
                  </a:lnTo>
                  <a:lnTo>
                    <a:pt x="583" y="3020"/>
                  </a:lnTo>
                  <a:lnTo>
                    <a:pt x="604" y="3016"/>
                  </a:lnTo>
                  <a:lnTo>
                    <a:pt x="625" y="3010"/>
                  </a:lnTo>
                  <a:lnTo>
                    <a:pt x="645" y="3002"/>
                  </a:lnTo>
                  <a:lnTo>
                    <a:pt x="661" y="2995"/>
                  </a:lnTo>
                  <a:lnTo>
                    <a:pt x="675" y="2986"/>
                  </a:lnTo>
                  <a:lnTo>
                    <a:pt x="687" y="2976"/>
                  </a:lnTo>
                  <a:lnTo>
                    <a:pt x="696" y="2964"/>
                  </a:lnTo>
                  <a:lnTo>
                    <a:pt x="703" y="2952"/>
                  </a:lnTo>
                  <a:lnTo>
                    <a:pt x="708" y="2939"/>
                  </a:lnTo>
                  <a:lnTo>
                    <a:pt x="712" y="2924"/>
                  </a:lnTo>
                  <a:lnTo>
                    <a:pt x="715" y="2910"/>
                  </a:lnTo>
                  <a:lnTo>
                    <a:pt x="715" y="2895"/>
                  </a:lnTo>
                  <a:lnTo>
                    <a:pt x="713" y="2879"/>
                  </a:lnTo>
                  <a:lnTo>
                    <a:pt x="711" y="2863"/>
                  </a:lnTo>
                  <a:lnTo>
                    <a:pt x="707" y="2846"/>
                  </a:lnTo>
                  <a:lnTo>
                    <a:pt x="702" y="2828"/>
                  </a:lnTo>
                  <a:lnTo>
                    <a:pt x="697" y="2811"/>
                  </a:lnTo>
                  <a:lnTo>
                    <a:pt x="683" y="2774"/>
                  </a:lnTo>
                  <a:lnTo>
                    <a:pt x="667" y="2737"/>
                  </a:lnTo>
                  <a:lnTo>
                    <a:pt x="650" y="2699"/>
                  </a:lnTo>
                  <a:lnTo>
                    <a:pt x="632" y="2662"/>
                  </a:lnTo>
                  <a:lnTo>
                    <a:pt x="614" y="2625"/>
                  </a:lnTo>
                  <a:lnTo>
                    <a:pt x="599" y="2590"/>
                  </a:lnTo>
                  <a:lnTo>
                    <a:pt x="592" y="2573"/>
                  </a:lnTo>
                  <a:lnTo>
                    <a:pt x="585" y="2556"/>
                  </a:lnTo>
                  <a:lnTo>
                    <a:pt x="580" y="2540"/>
                  </a:lnTo>
                  <a:lnTo>
                    <a:pt x="576" y="2525"/>
                  </a:lnTo>
                  <a:lnTo>
                    <a:pt x="573" y="2511"/>
                  </a:lnTo>
                  <a:lnTo>
                    <a:pt x="570" y="2497"/>
                  </a:lnTo>
                  <a:lnTo>
                    <a:pt x="568" y="2482"/>
                  </a:lnTo>
                  <a:lnTo>
                    <a:pt x="567" y="2467"/>
                  </a:lnTo>
                  <a:lnTo>
                    <a:pt x="565" y="2438"/>
                  </a:lnTo>
                  <a:lnTo>
                    <a:pt x="564" y="2408"/>
                  </a:lnTo>
                  <a:lnTo>
                    <a:pt x="565" y="2377"/>
                  </a:lnTo>
                  <a:lnTo>
                    <a:pt x="568" y="2345"/>
                  </a:lnTo>
                  <a:lnTo>
                    <a:pt x="572" y="2315"/>
                  </a:lnTo>
                  <a:lnTo>
                    <a:pt x="577" y="2284"/>
                  </a:lnTo>
                  <a:lnTo>
                    <a:pt x="583" y="2253"/>
                  </a:lnTo>
                  <a:lnTo>
                    <a:pt x="590" y="2221"/>
                  </a:lnTo>
                  <a:lnTo>
                    <a:pt x="597" y="2192"/>
                  </a:lnTo>
                  <a:lnTo>
                    <a:pt x="605" y="2161"/>
                  </a:lnTo>
                  <a:lnTo>
                    <a:pt x="622" y="2102"/>
                  </a:lnTo>
                  <a:lnTo>
                    <a:pt x="639" y="2048"/>
                  </a:lnTo>
                  <a:lnTo>
                    <a:pt x="658" y="1987"/>
                  </a:lnTo>
                  <a:lnTo>
                    <a:pt x="678" y="1925"/>
                  </a:lnTo>
                  <a:lnTo>
                    <a:pt x="698" y="1865"/>
                  </a:lnTo>
                  <a:lnTo>
                    <a:pt x="719" y="1803"/>
                  </a:lnTo>
                  <a:lnTo>
                    <a:pt x="739" y="1743"/>
                  </a:lnTo>
                  <a:lnTo>
                    <a:pt x="761" y="1682"/>
                  </a:lnTo>
                  <a:lnTo>
                    <a:pt x="782" y="1622"/>
                  </a:lnTo>
                  <a:lnTo>
                    <a:pt x="804" y="1561"/>
                  </a:lnTo>
                  <a:lnTo>
                    <a:pt x="826" y="1501"/>
                  </a:lnTo>
                  <a:lnTo>
                    <a:pt x="850" y="1441"/>
                  </a:lnTo>
                  <a:lnTo>
                    <a:pt x="873" y="1382"/>
                  </a:lnTo>
                  <a:lnTo>
                    <a:pt x="898" y="1322"/>
                  </a:lnTo>
                  <a:lnTo>
                    <a:pt x="922" y="1263"/>
                  </a:lnTo>
                  <a:lnTo>
                    <a:pt x="948" y="1204"/>
                  </a:lnTo>
                  <a:lnTo>
                    <a:pt x="975" y="1147"/>
                  </a:lnTo>
                  <a:lnTo>
                    <a:pt x="1001" y="1090"/>
                  </a:lnTo>
                  <a:lnTo>
                    <a:pt x="1013" y="1065"/>
                  </a:lnTo>
                  <a:lnTo>
                    <a:pt x="1030" y="1026"/>
                  </a:lnTo>
                  <a:lnTo>
                    <a:pt x="1054" y="974"/>
                  </a:lnTo>
                  <a:lnTo>
                    <a:pt x="1082" y="911"/>
                  </a:lnTo>
                  <a:lnTo>
                    <a:pt x="1115" y="841"/>
                  </a:lnTo>
                  <a:lnTo>
                    <a:pt x="1150" y="765"/>
                  </a:lnTo>
                  <a:lnTo>
                    <a:pt x="1187" y="685"/>
                  </a:lnTo>
                  <a:lnTo>
                    <a:pt x="1226" y="604"/>
                  </a:lnTo>
                  <a:lnTo>
                    <a:pt x="1263" y="524"/>
                  </a:lnTo>
                  <a:lnTo>
                    <a:pt x="1300" y="447"/>
                  </a:lnTo>
                  <a:lnTo>
                    <a:pt x="1336" y="376"/>
                  </a:lnTo>
                  <a:lnTo>
                    <a:pt x="1369" y="313"/>
                  </a:lnTo>
                  <a:lnTo>
                    <a:pt x="1383" y="285"/>
                  </a:lnTo>
                  <a:lnTo>
                    <a:pt x="1398" y="260"/>
                  </a:lnTo>
                  <a:lnTo>
                    <a:pt x="1410" y="239"/>
                  </a:lnTo>
                  <a:lnTo>
                    <a:pt x="1421" y="220"/>
                  </a:lnTo>
                  <a:lnTo>
                    <a:pt x="1431" y="206"/>
                  </a:lnTo>
                  <a:lnTo>
                    <a:pt x="1440" y="195"/>
                  </a:lnTo>
                  <a:lnTo>
                    <a:pt x="1447" y="189"/>
                  </a:lnTo>
                  <a:lnTo>
                    <a:pt x="1452" y="188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8" name="Freeform 180"/>
            <p:cNvSpPr>
              <a:spLocks/>
            </p:cNvSpPr>
            <p:nvPr/>
          </p:nvSpPr>
          <p:spPr bwMode="auto">
            <a:xfrm>
              <a:off x="767" y="1840"/>
              <a:ext cx="36" cy="151"/>
            </a:xfrm>
            <a:custGeom>
              <a:avLst/>
              <a:gdLst/>
              <a:ahLst/>
              <a:cxnLst>
                <a:cxn ang="0">
                  <a:pos x="363" y="2535"/>
                </a:cxn>
                <a:cxn ang="0">
                  <a:pos x="333" y="2461"/>
                </a:cxn>
                <a:cxn ang="0">
                  <a:pos x="316" y="2388"/>
                </a:cxn>
                <a:cxn ang="0">
                  <a:pos x="310" y="2318"/>
                </a:cxn>
                <a:cxn ang="0">
                  <a:pos x="313" y="2247"/>
                </a:cxn>
                <a:cxn ang="0">
                  <a:pos x="328" y="2154"/>
                </a:cxn>
                <a:cxn ang="0">
                  <a:pos x="365" y="2010"/>
                </a:cxn>
                <a:cxn ang="0">
                  <a:pos x="404" y="1860"/>
                </a:cxn>
                <a:cxn ang="0">
                  <a:pos x="433" y="1712"/>
                </a:cxn>
                <a:cxn ang="0">
                  <a:pos x="458" y="1567"/>
                </a:cxn>
                <a:cxn ang="0">
                  <a:pos x="483" y="1423"/>
                </a:cxn>
                <a:cxn ang="0">
                  <a:pos x="507" y="1278"/>
                </a:cxn>
                <a:cxn ang="0">
                  <a:pos x="531" y="1134"/>
                </a:cxn>
                <a:cxn ang="0">
                  <a:pos x="558" y="976"/>
                </a:cxn>
                <a:cxn ang="0">
                  <a:pos x="590" y="791"/>
                </a:cxn>
                <a:cxn ang="0">
                  <a:pos x="621" y="607"/>
                </a:cxn>
                <a:cxn ang="0">
                  <a:pos x="653" y="422"/>
                </a:cxn>
                <a:cxn ang="0">
                  <a:pos x="685" y="238"/>
                </a:cxn>
                <a:cxn ang="0">
                  <a:pos x="718" y="53"/>
                </a:cxn>
                <a:cxn ang="0">
                  <a:pos x="553" y="24"/>
                </a:cxn>
                <a:cxn ang="0">
                  <a:pos x="448" y="4"/>
                </a:cxn>
                <a:cxn ang="0">
                  <a:pos x="414" y="69"/>
                </a:cxn>
                <a:cxn ang="0">
                  <a:pos x="379" y="276"/>
                </a:cxn>
                <a:cxn ang="0">
                  <a:pos x="344" y="482"/>
                </a:cxn>
                <a:cxn ang="0">
                  <a:pos x="308" y="688"/>
                </a:cxn>
                <a:cxn ang="0">
                  <a:pos x="272" y="894"/>
                </a:cxn>
                <a:cxn ang="0">
                  <a:pos x="237" y="1100"/>
                </a:cxn>
                <a:cxn ang="0">
                  <a:pos x="213" y="1244"/>
                </a:cxn>
                <a:cxn ang="0">
                  <a:pos x="188" y="1389"/>
                </a:cxn>
                <a:cxn ang="0">
                  <a:pos x="163" y="1534"/>
                </a:cxn>
                <a:cxn ang="0">
                  <a:pos x="139" y="1678"/>
                </a:cxn>
                <a:cxn ang="0">
                  <a:pos x="113" y="1823"/>
                </a:cxn>
                <a:cxn ang="0">
                  <a:pos x="81" y="1973"/>
                </a:cxn>
                <a:cxn ang="0">
                  <a:pos x="41" y="2121"/>
                </a:cxn>
                <a:cxn ang="0">
                  <a:pos x="9" y="2262"/>
                </a:cxn>
                <a:cxn ang="0">
                  <a:pos x="1" y="2333"/>
                </a:cxn>
                <a:cxn ang="0">
                  <a:pos x="1" y="2404"/>
                </a:cxn>
                <a:cxn ang="0">
                  <a:pos x="10" y="2474"/>
                </a:cxn>
                <a:cxn ang="0">
                  <a:pos x="31" y="2547"/>
                </a:cxn>
                <a:cxn ang="0">
                  <a:pos x="66" y="2622"/>
                </a:cxn>
                <a:cxn ang="0">
                  <a:pos x="123" y="2711"/>
                </a:cxn>
                <a:cxn ang="0">
                  <a:pos x="201" y="2814"/>
                </a:cxn>
                <a:cxn ang="0">
                  <a:pos x="263" y="2879"/>
                </a:cxn>
                <a:cxn ang="0">
                  <a:pos x="313" y="2924"/>
                </a:cxn>
                <a:cxn ang="0">
                  <a:pos x="366" y="2963"/>
                </a:cxn>
                <a:cxn ang="0">
                  <a:pos x="423" y="2993"/>
                </a:cxn>
                <a:cxn ang="0">
                  <a:pos x="481" y="3014"/>
                </a:cxn>
                <a:cxn ang="0">
                  <a:pos x="541" y="3022"/>
                </a:cxn>
                <a:cxn ang="0">
                  <a:pos x="604" y="3016"/>
                </a:cxn>
                <a:cxn ang="0">
                  <a:pos x="640" y="3004"/>
                </a:cxn>
                <a:cxn ang="0">
                  <a:pos x="667" y="2990"/>
                </a:cxn>
                <a:cxn ang="0">
                  <a:pos x="688" y="2973"/>
                </a:cxn>
                <a:cxn ang="0">
                  <a:pos x="702" y="2952"/>
                </a:cxn>
                <a:cxn ang="0">
                  <a:pos x="710" y="2929"/>
                </a:cxn>
                <a:cxn ang="0">
                  <a:pos x="661" y="2891"/>
                </a:cxn>
                <a:cxn ang="0">
                  <a:pos x="591" y="2833"/>
                </a:cxn>
                <a:cxn ang="0">
                  <a:pos x="526" y="2768"/>
                </a:cxn>
                <a:cxn ang="0">
                  <a:pos x="469" y="2697"/>
                </a:cxn>
                <a:cxn ang="0">
                  <a:pos x="420" y="2628"/>
                </a:cxn>
              </a:cxnLst>
              <a:rect l="0" t="0" r="r" b="b"/>
              <a:pathLst>
                <a:path w="718" h="3022">
                  <a:moveTo>
                    <a:pt x="392" y="2585"/>
                  </a:moveTo>
                  <a:lnTo>
                    <a:pt x="377" y="2561"/>
                  </a:lnTo>
                  <a:lnTo>
                    <a:pt x="363" y="2535"/>
                  </a:lnTo>
                  <a:lnTo>
                    <a:pt x="352" y="2510"/>
                  </a:lnTo>
                  <a:lnTo>
                    <a:pt x="342" y="2486"/>
                  </a:lnTo>
                  <a:lnTo>
                    <a:pt x="333" y="2461"/>
                  </a:lnTo>
                  <a:lnTo>
                    <a:pt x="326" y="2437"/>
                  </a:lnTo>
                  <a:lnTo>
                    <a:pt x="321" y="2413"/>
                  </a:lnTo>
                  <a:lnTo>
                    <a:pt x="316" y="2388"/>
                  </a:lnTo>
                  <a:lnTo>
                    <a:pt x="313" y="2365"/>
                  </a:lnTo>
                  <a:lnTo>
                    <a:pt x="311" y="2341"/>
                  </a:lnTo>
                  <a:lnTo>
                    <a:pt x="310" y="2318"/>
                  </a:lnTo>
                  <a:lnTo>
                    <a:pt x="311" y="2294"/>
                  </a:lnTo>
                  <a:lnTo>
                    <a:pt x="312" y="2270"/>
                  </a:lnTo>
                  <a:lnTo>
                    <a:pt x="313" y="2247"/>
                  </a:lnTo>
                  <a:lnTo>
                    <a:pt x="316" y="2223"/>
                  </a:lnTo>
                  <a:lnTo>
                    <a:pt x="320" y="2200"/>
                  </a:lnTo>
                  <a:lnTo>
                    <a:pt x="328" y="2154"/>
                  </a:lnTo>
                  <a:lnTo>
                    <a:pt x="340" y="2105"/>
                  </a:lnTo>
                  <a:lnTo>
                    <a:pt x="352" y="2058"/>
                  </a:lnTo>
                  <a:lnTo>
                    <a:pt x="365" y="2010"/>
                  </a:lnTo>
                  <a:lnTo>
                    <a:pt x="379" y="1961"/>
                  </a:lnTo>
                  <a:lnTo>
                    <a:pt x="392" y="1911"/>
                  </a:lnTo>
                  <a:lnTo>
                    <a:pt x="404" y="1860"/>
                  </a:lnTo>
                  <a:lnTo>
                    <a:pt x="414" y="1808"/>
                  </a:lnTo>
                  <a:lnTo>
                    <a:pt x="424" y="1760"/>
                  </a:lnTo>
                  <a:lnTo>
                    <a:pt x="433" y="1712"/>
                  </a:lnTo>
                  <a:lnTo>
                    <a:pt x="441" y="1664"/>
                  </a:lnTo>
                  <a:lnTo>
                    <a:pt x="450" y="1616"/>
                  </a:lnTo>
                  <a:lnTo>
                    <a:pt x="458" y="1567"/>
                  </a:lnTo>
                  <a:lnTo>
                    <a:pt x="467" y="1519"/>
                  </a:lnTo>
                  <a:lnTo>
                    <a:pt x="475" y="1471"/>
                  </a:lnTo>
                  <a:lnTo>
                    <a:pt x="483" y="1423"/>
                  </a:lnTo>
                  <a:lnTo>
                    <a:pt x="491" y="1375"/>
                  </a:lnTo>
                  <a:lnTo>
                    <a:pt x="498" y="1326"/>
                  </a:lnTo>
                  <a:lnTo>
                    <a:pt x="507" y="1278"/>
                  </a:lnTo>
                  <a:lnTo>
                    <a:pt x="515" y="1230"/>
                  </a:lnTo>
                  <a:lnTo>
                    <a:pt x="523" y="1182"/>
                  </a:lnTo>
                  <a:lnTo>
                    <a:pt x="531" y="1134"/>
                  </a:lnTo>
                  <a:lnTo>
                    <a:pt x="539" y="1086"/>
                  </a:lnTo>
                  <a:lnTo>
                    <a:pt x="548" y="1037"/>
                  </a:lnTo>
                  <a:lnTo>
                    <a:pt x="558" y="976"/>
                  </a:lnTo>
                  <a:lnTo>
                    <a:pt x="569" y="914"/>
                  </a:lnTo>
                  <a:lnTo>
                    <a:pt x="579" y="853"/>
                  </a:lnTo>
                  <a:lnTo>
                    <a:pt x="590" y="791"/>
                  </a:lnTo>
                  <a:lnTo>
                    <a:pt x="601" y="730"/>
                  </a:lnTo>
                  <a:lnTo>
                    <a:pt x="611" y="668"/>
                  </a:lnTo>
                  <a:lnTo>
                    <a:pt x="621" y="607"/>
                  </a:lnTo>
                  <a:lnTo>
                    <a:pt x="633" y="545"/>
                  </a:lnTo>
                  <a:lnTo>
                    <a:pt x="643" y="484"/>
                  </a:lnTo>
                  <a:lnTo>
                    <a:pt x="653" y="422"/>
                  </a:lnTo>
                  <a:lnTo>
                    <a:pt x="664" y="361"/>
                  </a:lnTo>
                  <a:lnTo>
                    <a:pt x="675" y="299"/>
                  </a:lnTo>
                  <a:lnTo>
                    <a:pt x="685" y="238"/>
                  </a:lnTo>
                  <a:lnTo>
                    <a:pt x="696" y="176"/>
                  </a:lnTo>
                  <a:lnTo>
                    <a:pt x="706" y="115"/>
                  </a:lnTo>
                  <a:lnTo>
                    <a:pt x="718" y="53"/>
                  </a:lnTo>
                  <a:lnTo>
                    <a:pt x="657" y="43"/>
                  </a:lnTo>
                  <a:lnTo>
                    <a:pt x="602" y="33"/>
                  </a:lnTo>
                  <a:lnTo>
                    <a:pt x="553" y="24"/>
                  </a:lnTo>
                  <a:lnTo>
                    <a:pt x="510" y="15"/>
                  </a:lnTo>
                  <a:lnTo>
                    <a:pt x="475" y="9"/>
                  </a:lnTo>
                  <a:lnTo>
                    <a:pt x="448" y="4"/>
                  </a:lnTo>
                  <a:lnTo>
                    <a:pt x="432" y="1"/>
                  </a:lnTo>
                  <a:lnTo>
                    <a:pt x="426" y="0"/>
                  </a:lnTo>
                  <a:lnTo>
                    <a:pt x="414" y="69"/>
                  </a:lnTo>
                  <a:lnTo>
                    <a:pt x="402" y="138"/>
                  </a:lnTo>
                  <a:lnTo>
                    <a:pt x="391" y="207"/>
                  </a:lnTo>
                  <a:lnTo>
                    <a:pt x="379" y="276"/>
                  </a:lnTo>
                  <a:lnTo>
                    <a:pt x="367" y="345"/>
                  </a:lnTo>
                  <a:lnTo>
                    <a:pt x="355" y="413"/>
                  </a:lnTo>
                  <a:lnTo>
                    <a:pt x="344" y="482"/>
                  </a:lnTo>
                  <a:lnTo>
                    <a:pt x="331" y="551"/>
                  </a:lnTo>
                  <a:lnTo>
                    <a:pt x="319" y="619"/>
                  </a:lnTo>
                  <a:lnTo>
                    <a:pt x="308" y="688"/>
                  </a:lnTo>
                  <a:lnTo>
                    <a:pt x="296" y="757"/>
                  </a:lnTo>
                  <a:lnTo>
                    <a:pt x="284" y="825"/>
                  </a:lnTo>
                  <a:lnTo>
                    <a:pt x="272" y="894"/>
                  </a:lnTo>
                  <a:lnTo>
                    <a:pt x="261" y="963"/>
                  </a:lnTo>
                  <a:lnTo>
                    <a:pt x="248" y="1031"/>
                  </a:lnTo>
                  <a:lnTo>
                    <a:pt x="237" y="1100"/>
                  </a:lnTo>
                  <a:lnTo>
                    <a:pt x="228" y="1148"/>
                  </a:lnTo>
                  <a:lnTo>
                    <a:pt x="221" y="1196"/>
                  </a:lnTo>
                  <a:lnTo>
                    <a:pt x="213" y="1244"/>
                  </a:lnTo>
                  <a:lnTo>
                    <a:pt x="204" y="1293"/>
                  </a:lnTo>
                  <a:lnTo>
                    <a:pt x="196" y="1341"/>
                  </a:lnTo>
                  <a:lnTo>
                    <a:pt x="188" y="1389"/>
                  </a:lnTo>
                  <a:lnTo>
                    <a:pt x="180" y="1437"/>
                  </a:lnTo>
                  <a:lnTo>
                    <a:pt x="172" y="1485"/>
                  </a:lnTo>
                  <a:lnTo>
                    <a:pt x="163" y="1534"/>
                  </a:lnTo>
                  <a:lnTo>
                    <a:pt x="155" y="1582"/>
                  </a:lnTo>
                  <a:lnTo>
                    <a:pt x="147" y="1630"/>
                  </a:lnTo>
                  <a:lnTo>
                    <a:pt x="139" y="1678"/>
                  </a:lnTo>
                  <a:lnTo>
                    <a:pt x="131" y="1726"/>
                  </a:lnTo>
                  <a:lnTo>
                    <a:pt x="121" y="1774"/>
                  </a:lnTo>
                  <a:lnTo>
                    <a:pt x="113" y="1823"/>
                  </a:lnTo>
                  <a:lnTo>
                    <a:pt x="104" y="1871"/>
                  </a:lnTo>
                  <a:lnTo>
                    <a:pt x="93" y="1923"/>
                  </a:lnTo>
                  <a:lnTo>
                    <a:pt x="81" y="1973"/>
                  </a:lnTo>
                  <a:lnTo>
                    <a:pt x="67" y="2023"/>
                  </a:lnTo>
                  <a:lnTo>
                    <a:pt x="54" y="2073"/>
                  </a:lnTo>
                  <a:lnTo>
                    <a:pt x="41" y="2121"/>
                  </a:lnTo>
                  <a:lnTo>
                    <a:pt x="28" y="2168"/>
                  </a:lnTo>
                  <a:lnTo>
                    <a:pt x="18" y="2215"/>
                  </a:lnTo>
                  <a:lnTo>
                    <a:pt x="9" y="2262"/>
                  </a:lnTo>
                  <a:lnTo>
                    <a:pt x="6" y="2286"/>
                  </a:lnTo>
                  <a:lnTo>
                    <a:pt x="3" y="2309"/>
                  </a:lnTo>
                  <a:lnTo>
                    <a:pt x="1" y="2333"/>
                  </a:lnTo>
                  <a:lnTo>
                    <a:pt x="0" y="2357"/>
                  </a:lnTo>
                  <a:lnTo>
                    <a:pt x="0" y="2380"/>
                  </a:lnTo>
                  <a:lnTo>
                    <a:pt x="1" y="2404"/>
                  </a:lnTo>
                  <a:lnTo>
                    <a:pt x="3" y="2427"/>
                  </a:lnTo>
                  <a:lnTo>
                    <a:pt x="6" y="2451"/>
                  </a:lnTo>
                  <a:lnTo>
                    <a:pt x="10" y="2474"/>
                  </a:lnTo>
                  <a:lnTo>
                    <a:pt x="16" y="2499"/>
                  </a:lnTo>
                  <a:lnTo>
                    <a:pt x="23" y="2523"/>
                  </a:lnTo>
                  <a:lnTo>
                    <a:pt x="31" y="2547"/>
                  </a:lnTo>
                  <a:lnTo>
                    <a:pt x="42" y="2572"/>
                  </a:lnTo>
                  <a:lnTo>
                    <a:pt x="53" y="2597"/>
                  </a:lnTo>
                  <a:lnTo>
                    <a:pt x="66" y="2622"/>
                  </a:lnTo>
                  <a:lnTo>
                    <a:pt x="81" y="2648"/>
                  </a:lnTo>
                  <a:lnTo>
                    <a:pt x="101" y="2678"/>
                  </a:lnTo>
                  <a:lnTo>
                    <a:pt x="123" y="2711"/>
                  </a:lnTo>
                  <a:lnTo>
                    <a:pt x="147" y="2745"/>
                  </a:lnTo>
                  <a:lnTo>
                    <a:pt x="173" y="2780"/>
                  </a:lnTo>
                  <a:lnTo>
                    <a:pt x="201" y="2814"/>
                  </a:lnTo>
                  <a:lnTo>
                    <a:pt x="231" y="2848"/>
                  </a:lnTo>
                  <a:lnTo>
                    <a:pt x="246" y="2864"/>
                  </a:lnTo>
                  <a:lnTo>
                    <a:pt x="263" y="2879"/>
                  </a:lnTo>
                  <a:lnTo>
                    <a:pt x="279" y="2895"/>
                  </a:lnTo>
                  <a:lnTo>
                    <a:pt x="297" y="2910"/>
                  </a:lnTo>
                  <a:lnTo>
                    <a:pt x="313" y="2924"/>
                  </a:lnTo>
                  <a:lnTo>
                    <a:pt x="330" y="2938"/>
                  </a:lnTo>
                  <a:lnTo>
                    <a:pt x="349" y="2951"/>
                  </a:lnTo>
                  <a:lnTo>
                    <a:pt x="366" y="2963"/>
                  </a:lnTo>
                  <a:lnTo>
                    <a:pt x="385" y="2974"/>
                  </a:lnTo>
                  <a:lnTo>
                    <a:pt x="404" y="2984"/>
                  </a:lnTo>
                  <a:lnTo>
                    <a:pt x="423" y="2993"/>
                  </a:lnTo>
                  <a:lnTo>
                    <a:pt x="442" y="3001"/>
                  </a:lnTo>
                  <a:lnTo>
                    <a:pt x="462" y="3008"/>
                  </a:lnTo>
                  <a:lnTo>
                    <a:pt x="481" y="3014"/>
                  </a:lnTo>
                  <a:lnTo>
                    <a:pt x="501" y="3018"/>
                  </a:lnTo>
                  <a:lnTo>
                    <a:pt x="522" y="3021"/>
                  </a:lnTo>
                  <a:lnTo>
                    <a:pt x="541" y="3022"/>
                  </a:lnTo>
                  <a:lnTo>
                    <a:pt x="562" y="3021"/>
                  </a:lnTo>
                  <a:lnTo>
                    <a:pt x="583" y="3020"/>
                  </a:lnTo>
                  <a:lnTo>
                    <a:pt x="604" y="3016"/>
                  </a:lnTo>
                  <a:lnTo>
                    <a:pt x="616" y="3013"/>
                  </a:lnTo>
                  <a:lnTo>
                    <a:pt x="628" y="3008"/>
                  </a:lnTo>
                  <a:lnTo>
                    <a:pt x="640" y="3004"/>
                  </a:lnTo>
                  <a:lnTo>
                    <a:pt x="650" y="3000"/>
                  </a:lnTo>
                  <a:lnTo>
                    <a:pt x="659" y="2995"/>
                  </a:lnTo>
                  <a:lnTo>
                    <a:pt x="667" y="2990"/>
                  </a:lnTo>
                  <a:lnTo>
                    <a:pt x="675" y="2985"/>
                  </a:lnTo>
                  <a:lnTo>
                    <a:pt x="682" y="2979"/>
                  </a:lnTo>
                  <a:lnTo>
                    <a:pt x="688" y="2973"/>
                  </a:lnTo>
                  <a:lnTo>
                    <a:pt x="693" y="2966"/>
                  </a:lnTo>
                  <a:lnTo>
                    <a:pt x="698" y="2959"/>
                  </a:lnTo>
                  <a:lnTo>
                    <a:pt x="702" y="2952"/>
                  </a:lnTo>
                  <a:lnTo>
                    <a:pt x="705" y="2945"/>
                  </a:lnTo>
                  <a:lnTo>
                    <a:pt x="708" y="2937"/>
                  </a:lnTo>
                  <a:lnTo>
                    <a:pt x="710" y="2929"/>
                  </a:lnTo>
                  <a:lnTo>
                    <a:pt x="712" y="2920"/>
                  </a:lnTo>
                  <a:lnTo>
                    <a:pt x="687" y="2906"/>
                  </a:lnTo>
                  <a:lnTo>
                    <a:pt x="661" y="2891"/>
                  </a:lnTo>
                  <a:lnTo>
                    <a:pt x="638" y="2872"/>
                  </a:lnTo>
                  <a:lnTo>
                    <a:pt x="614" y="2854"/>
                  </a:lnTo>
                  <a:lnTo>
                    <a:pt x="591" y="2833"/>
                  </a:lnTo>
                  <a:lnTo>
                    <a:pt x="568" y="2812"/>
                  </a:lnTo>
                  <a:lnTo>
                    <a:pt x="547" y="2790"/>
                  </a:lnTo>
                  <a:lnTo>
                    <a:pt x="526" y="2768"/>
                  </a:lnTo>
                  <a:lnTo>
                    <a:pt x="506" y="2744"/>
                  </a:lnTo>
                  <a:lnTo>
                    <a:pt x="486" y="2720"/>
                  </a:lnTo>
                  <a:lnTo>
                    <a:pt x="469" y="2697"/>
                  </a:lnTo>
                  <a:lnTo>
                    <a:pt x="451" y="2674"/>
                  </a:lnTo>
                  <a:lnTo>
                    <a:pt x="435" y="2651"/>
                  </a:lnTo>
                  <a:lnTo>
                    <a:pt x="420" y="2628"/>
                  </a:lnTo>
                  <a:lnTo>
                    <a:pt x="405" y="2607"/>
                  </a:lnTo>
                  <a:lnTo>
                    <a:pt x="392" y="2585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9" name="Freeform 181"/>
            <p:cNvSpPr>
              <a:spLocks/>
            </p:cNvSpPr>
            <p:nvPr/>
          </p:nvSpPr>
          <p:spPr bwMode="auto">
            <a:xfrm>
              <a:off x="755" y="1737"/>
              <a:ext cx="238" cy="136"/>
            </a:xfrm>
            <a:custGeom>
              <a:avLst/>
              <a:gdLst/>
              <a:ahLst/>
              <a:cxnLst>
                <a:cxn ang="0">
                  <a:pos x="989" y="24"/>
                </a:cxn>
                <a:cxn ang="0">
                  <a:pos x="938" y="87"/>
                </a:cxn>
                <a:cxn ang="0">
                  <a:pos x="817" y="233"/>
                </a:cxn>
                <a:cxn ang="0">
                  <a:pos x="690" y="402"/>
                </a:cxn>
                <a:cxn ang="0">
                  <a:pos x="610" y="523"/>
                </a:cxn>
                <a:cxn ang="0">
                  <a:pos x="530" y="657"/>
                </a:cxn>
                <a:cxn ang="0">
                  <a:pos x="454" y="806"/>
                </a:cxn>
                <a:cxn ang="0">
                  <a:pos x="385" y="969"/>
                </a:cxn>
                <a:cxn ang="0">
                  <a:pos x="327" y="1146"/>
                </a:cxn>
                <a:cxn ang="0">
                  <a:pos x="275" y="1314"/>
                </a:cxn>
                <a:cxn ang="0">
                  <a:pos x="227" y="1453"/>
                </a:cxn>
                <a:cxn ang="0">
                  <a:pos x="182" y="1566"/>
                </a:cxn>
                <a:cxn ang="0">
                  <a:pos x="141" y="1654"/>
                </a:cxn>
                <a:cxn ang="0">
                  <a:pos x="104" y="1723"/>
                </a:cxn>
                <a:cxn ang="0">
                  <a:pos x="73" y="1772"/>
                </a:cxn>
                <a:cxn ang="0">
                  <a:pos x="38" y="1815"/>
                </a:cxn>
                <a:cxn ang="0">
                  <a:pos x="0" y="1846"/>
                </a:cxn>
                <a:cxn ang="0">
                  <a:pos x="74" y="1903"/>
                </a:cxn>
                <a:cxn ang="0">
                  <a:pos x="277" y="2050"/>
                </a:cxn>
                <a:cxn ang="0">
                  <a:pos x="420" y="2145"/>
                </a:cxn>
                <a:cxn ang="0">
                  <a:pos x="584" y="2248"/>
                </a:cxn>
                <a:cxn ang="0">
                  <a:pos x="766" y="2352"/>
                </a:cxn>
                <a:cxn ang="0">
                  <a:pos x="964" y="2456"/>
                </a:cxn>
                <a:cxn ang="0">
                  <a:pos x="1173" y="2553"/>
                </a:cxn>
                <a:cxn ang="0">
                  <a:pos x="1391" y="2638"/>
                </a:cxn>
                <a:cxn ang="0">
                  <a:pos x="1616" y="2705"/>
                </a:cxn>
                <a:cxn ang="0">
                  <a:pos x="1883" y="2729"/>
                </a:cxn>
                <a:cxn ang="0">
                  <a:pos x="2193" y="2710"/>
                </a:cxn>
                <a:cxn ang="0">
                  <a:pos x="2532" y="2652"/>
                </a:cxn>
                <a:cxn ang="0">
                  <a:pos x="2889" y="2563"/>
                </a:cxn>
                <a:cxn ang="0">
                  <a:pos x="3252" y="2446"/>
                </a:cxn>
                <a:cxn ang="0">
                  <a:pos x="3606" y="2309"/>
                </a:cxn>
                <a:cxn ang="0">
                  <a:pos x="3941" y="2156"/>
                </a:cxn>
                <a:cxn ang="0">
                  <a:pos x="4244" y="1994"/>
                </a:cxn>
                <a:cxn ang="0">
                  <a:pos x="4502" y="1829"/>
                </a:cxn>
                <a:cxn ang="0">
                  <a:pos x="4703" y="1665"/>
                </a:cxn>
                <a:cxn ang="0">
                  <a:pos x="4723" y="1558"/>
                </a:cxn>
                <a:cxn ang="0">
                  <a:pos x="4573" y="1311"/>
                </a:cxn>
                <a:cxn ang="0">
                  <a:pos x="4422" y="1078"/>
                </a:cxn>
                <a:cxn ang="0">
                  <a:pos x="4292" y="887"/>
                </a:cxn>
                <a:cxn ang="0">
                  <a:pos x="4153" y="696"/>
                </a:cxn>
                <a:cxn ang="0">
                  <a:pos x="4010" y="514"/>
                </a:cxn>
                <a:cxn ang="0">
                  <a:pos x="3866" y="355"/>
                </a:cxn>
                <a:cxn ang="0">
                  <a:pos x="3730" y="230"/>
                </a:cxn>
                <a:cxn ang="0">
                  <a:pos x="3605" y="150"/>
                </a:cxn>
                <a:cxn ang="0">
                  <a:pos x="3443" y="104"/>
                </a:cxn>
                <a:cxn ang="0">
                  <a:pos x="3209" y="67"/>
                </a:cxn>
                <a:cxn ang="0">
                  <a:pos x="2920" y="41"/>
                </a:cxn>
                <a:cxn ang="0">
                  <a:pos x="2597" y="22"/>
                </a:cxn>
                <a:cxn ang="0">
                  <a:pos x="2259" y="10"/>
                </a:cxn>
                <a:cxn ang="0">
                  <a:pos x="1715" y="1"/>
                </a:cxn>
                <a:cxn ang="0">
                  <a:pos x="1206" y="1"/>
                </a:cxn>
                <a:cxn ang="0">
                  <a:pos x="1003" y="3"/>
                </a:cxn>
              </a:cxnLst>
              <a:rect l="0" t="0" r="r" b="b"/>
              <a:pathLst>
                <a:path w="4755" h="2729">
                  <a:moveTo>
                    <a:pt x="1003" y="3"/>
                  </a:moveTo>
                  <a:lnTo>
                    <a:pt x="996" y="13"/>
                  </a:lnTo>
                  <a:lnTo>
                    <a:pt x="989" y="24"/>
                  </a:lnTo>
                  <a:lnTo>
                    <a:pt x="979" y="38"/>
                  </a:lnTo>
                  <a:lnTo>
                    <a:pt x="968" y="52"/>
                  </a:lnTo>
                  <a:lnTo>
                    <a:pt x="938" y="87"/>
                  </a:lnTo>
                  <a:lnTo>
                    <a:pt x="903" y="129"/>
                  </a:lnTo>
                  <a:lnTo>
                    <a:pt x="862" y="178"/>
                  </a:lnTo>
                  <a:lnTo>
                    <a:pt x="817" y="233"/>
                  </a:lnTo>
                  <a:lnTo>
                    <a:pt x="768" y="296"/>
                  </a:lnTo>
                  <a:lnTo>
                    <a:pt x="717" y="365"/>
                  </a:lnTo>
                  <a:lnTo>
                    <a:pt x="690" y="402"/>
                  </a:lnTo>
                  <a:lnTo>
                    <a:pt x="664" y="441"/>
                  </a:lnTo>
                  <a:lnTo>
                    <a:pt x="637" y="481"/>
                  </a:lnTo>
                  <a:lnTo>
                    <a:pt x="610" y="523"/>
                  </a:lnTo>
                  <a:lnTo>
                    <a:pt x="583" y="566"/>
                  </a:lnTo>
                  <a:lnTo>
                    <a:pt x="556" y="611"/>
                  </a:lnTo>
                  <a:lnTo>
                    <a:pt x="530" y="657"/>
                  </a:lnTo>
                  <a:lnTo>
                    <a:pt x="504" y="705"/>
                  </a:lnTo>
                  <a:lnTo>
                    <a:pt x="478" y="755"/>
                  </a:lnTo>
                  <a:lnTo>
                    <a:pt x="454" y="806"/>
                  </a:lnTo>
                  <a:lnTo>
                    <a:pt x="430" y="859"/>
                  </a:lnTo>
                  <a:lnTo>
                    <a:pt x="406" y="913"/>
                  </a:lnTo>
                  <a:lnTo>
                    <a:pt x="385" y="969"/>
                  </a:lnTo>
                  <a:lnTo>
                    <a:pt x="365" y="1027"/>
                  </a:lnTo>
                  <a:lnTo>
                    <a:pt x="344" y="1085"/>
                  </a:lnTo>
                  <a:lnTo>
                    <a:pt x="327" y="1146"/>
                  </a:lnTo>
                  <a:lnTo>
                    <a:pt x="309" y="1205"/>
                  </a:lnTo>
                  <a:lnTo>
                    <a:pt x="292" y="1262"/>
                  </a:lnTo>
                  <a:lnTo>
                    <a:pt x="275" y="1314"/>
                  </a:lnTo>
                  <a:lnTo>
                    <a:pt x="259" y="1364"/>
                  </a:lnTo>
                  <a:lnTo>
                    <a:pt x="243" y="1410"/>
                  </a:lnTo>
                  <a:lnTo>
                    <a:pt x="227" y="1453"/>
                  </a:lnTo>
                  <a:lnTo>
                    <a:pt x="212" y="1493"/>
                  </a:lnTo>
                  <a:lnTo>
                    <a:pt x="197" y="1531"/>
                  </a:lnTo>
                  <a:lnTo>
                    <a:pt x="182" y="1566"/>
                  </a:lnTo>
                  <a:lnTo>
                    <a:pt x="168" y="1598"/>
                  </a:lnTo>
                  <a:lnTo>
                    <a:pt x="155" y="1627"/>
                  </a:lnTo>
                  <a:lnTo>
                    <a:pt x="141" y="1654"/>
                  </a:lnTo>
                  <a:lnTo>
                    <a:pt x="128" y="1680"/>
                  </a:lnTo>
                  <a:lnTo>
                    <a:pt x="116" y="1702"/>
                  </a:lnTo>
                  <a:lnTo>
                    <a:pt x="104" y="1723"/>
                  </a:lnTo>
                  <a:lnTo>
                    <a:pt x="93" y="1741"/>
                  </a:lnTo>
                  <a:lnTo>
                    <a:pt x="83" y="1758"/>
                  </a:lnTo>
                  <a:lnTo>
                    <a:pt x="73" y="1772"/>
                  </a:lnTo>
                  <a:lnTo>
                    <a:pt x="62" y="1785"/>
                  </a:lnTo>
                  <a:lnTo>
                    <a:pt x="54" y="1797"/>
                  </a:lnTo>
                  <a:lnTo>
                    <a:pt x="38" y="1815"/>
                  </a:lnTo>
                  <a:lnTo>
                    <a:pt x="24" y="1828"/>
                  </a:lnTo>
                  <a:lnTo>
                    <a:pt x="6" y="1843"/>
                  </a:lnTo>
                  <a:lnTo>
                    <a:pt x="0" y="1846"/>
                  </a:lnTo>
                  <a:lnTo>
                    <a:pt x="8" y="1853"/>
                  </a:lnTo>
                  <a:lnTo>
                    <a:pt x="34" y="1872"/>
                  </a:lnTo>
                  <a:lnTo>
                    <a:pt x="74" y="1903"/>
                  </a:lnTo>
                  <a:lnTo>
                    <a:pt x="129" y="1944"/>
                  </a:lnTo>
                  <a:lnTo>
                    <a:pt x="198" y="1993"/>
                  </a:lnTo>
                  <a:lnTo>
                    <a:pt x="277" y="2050"/>
                  </a:lnTo>
                  <a:lnTo>
                    <a:pt x="323" y="2081"/>
                  </a:lnTo>
                  <a:lnTo>
                    <a:pt x="370" y="2112"/>
                  </a:lnTo>
                  <a:lnTo>
                    <a:pt x="420" y="2145"/>
                  </a:lnTo>
                  <a:lnTo>
                    <a:pt x="472" y="2178"/>
                  </a:lnTo>
                  <a:lnTo>
                    <a:pt x="526" y="2213"/>
                  </a:lnTo>
                  <a:lnTo>
                    <a:pt x="584" y="2248"/>
                  </a:lnTo>
                  <a:lnTo>
                    <a:pt x="642" y="2282"/>
                  </a:lnTo>
                  <a:lnTo>
                    <a:pt x="704" y="2317"/>
                  </a:lnTo>
                  <a:lnTo>
                    <a:pt x="766" y="2352"/>
                  </a:lnTo>
                  <a:lnTo>
                    <a:pt x="831" y="2388"/>
                  </a:lnTo>
                  <a:lnTo>
                    <a:pt x="896" y="2422"/>
                  </a:lnTo>
                  <a:lnTo>
                    <a:pt x="964" y="2456"/>
                  </a:lnTo>
                  <a:lnTo>
                    <a:pt x="1032" y="2490"/>
                  </a:lnTo>
                  <a:lnTo>
                    <a:pt x="1102" y="2521"/>
                  </a:lnTo>
                  <a:lnTo>
                    <a:pt x="1173" y="2553"/>
                  </a:lnTo>
                  <a:lnTo>
                    <a:pt x="1244" y="2583"/>
                  </a:lnTo>
                  <a:lnTo>
                    <a:pt x="1317" y="2611"/>
                  </a:lnTo>
                  <a:lnTo>
                    <a:pt x="1391" y="2638"/>
                  </a:lnTo>
                  <a:lnTo>
                    <a:pt x="1465" y="2663"/>
                  </a:lnTo>
                  <a:lnTo>
                    <a:pt x="1538" y="2685"/>
                  </a:lnTo>
                  <a:lnTo>
                    <a:pt x="1616" y="2705"/>
                  </a:lnTo>
                  <a:lnTo>
                    <a:pt x="1699" y="2718"/>
                  </a:lnTo>
                  <a:lnTo>
                    <a:pt x="1788" y="2726"/>
                  </a:lnTo>
                  <a:lnTo>
                    <a:pt x="1883" y="2729"/>
                  </a:lnTo>
                  <a:lnTo>
                    <a:pt x="1982" y="2727"/>
                  </a:lnTo>
                  <a:lnTo>
                    <a:pt x="2085" y="2721"/>
                  </a:lnTo>
                  <a:lnTo>
                    <a:pt x="2193" y="2710"/>
                  </a:lnTo>
                  <a:lnTo>
                    <a:pt x="2303" y="2696"/>
                  </a:lnTo>
                  <a:lnTo>
                    <a:pt x="2416" y="2676"/>
                  </a:lnTo>
                  <a:lnTo>
                    <a:pt x="2532" y="2652"/>
                  </a:lnTo>
                  <a:lnTo>
                    <a:pt x="2650" y="2626"/>
                  </a:lnTo>
                  <a:lnTo>
                    <a:pt x="2769" y="2596"/>
                  </a:lnTo>
                  <a:lnTo>
                    <a:pt x="2889" y="2563"/>
                  </a:lnTo>
                  <a:lnTo>
                    <a:pt x="3010" y="2526"/>
                  </a:lnTo>
                  <a:lnTo>
                    <a:pt x="3131" y="2488"/>
                  </a:lnTo>
                  <a:lnTo>
                    <a:pt x="3252" y="2446"/>
                  </a:lnTo>
                  <a:lnTo>
                    <a:pt x="3372" y="2402"/>
                  </a:lnTo>
                  <a:lnTo>
                    <a:pt x="3489" y="2357"/>
                  </a:lnTo>
                  <a:lnTo>
                    <a:pt x="3606" y="2309"/>
                  </a:lnTo>
                  <a:lnTo>
                    <a:pt x="3721" y="2260"/>
                  </a:lnTo>
                  <a:lnTo>
                    <a:pt x="3833" y="2209"/>
                  </a:lnTo>
                  <a:lnTo>
                    <a:pt x="3941" y="2156"/>
                  </a:lnTo>
                  <a:lnTo>
                    <a:pt x="4047" y="2103"/>
                  </a:lnTo>
                  <a:lnTo>
                    <a:pt x="4147" y="2050"/>
                  </a:lnTo>
                  <a:lnTo>
                    <a:pt x="4244" y="1994"/>
                  </a:lnTo>
                  <a:lnTo>
                    <a:pt x="4335" y="1940"/>
                  </a:lnTo>
                  <a:lnTo>
                    <a:pt x="4421" y="1885"/>
                  </a:lnTo>
                  <a:lnTo>
                    <a:pt x="4502" y="1829"/>
                  </a:lnTo>
                  <a:lnTo>
                    <a:pt x="4576" y="1774"/>
                  </a:lnTo>
                  <a:lnTo>
                    <a:pt x="4643" y="1720"/>
                  </a:lnTo>
                  <a:lnTo>
                    <a:pt x="4703" y="1665"/>
                  </a:lnTo>
                  <a:lnTo>
                    <a:pt x="4755" y="1613"/>
                  </a:lnTo>
                  <a:lnTo>
                    <a:pt x="4746" y="1599"/>
                  </a:lnTo>
                  <a:lnTo>
                    <a:pt x="4723" y="1558"/>
                  </a:lnTo>
                  <a:lnTo>
                    <a:pt x="4685" y="1494"/>
                  </a:lnTo>
                  <a:lnTo>
                    <a:pt x="4634" y="1410"/>
                  </a:lnTo>
                  <a:lnTo>
                    <a:pt x="4573" y="1311"/>
                  </a:lnTo>
                  <a:lnTo>
                    <a:pt x="4501" y="1199"/>
                  </a:lnTo>
                  <a:lnTo>
                    <a:pt x="4463" y="1140"/>
                  </a:lnTo>
                  <a:lnTo>
                    <a:pt x="4422" y="1078"/>
                  </a:lnTo>
                  <a:lnTo>
                    <a:pt x="4380" y="1016"/>
                  </a:lnTo>
                  <a:lnTo>
                    <a:pt x="4337" y="952"/>
                  </a:lnTo>
                  <a:lnTo>
                    <a:pt x="4292" y="887"/>
                  </a:lnTo>
                  <a:lnTo>
                    <a:pt x="4246" y="823"/>
                  </a:lnTo>
                  <a:lnTo>
                    <a:pt x="4200" y="759"/>
                  </a:lnTo>
                  <a:lnTo>
                    <a:pt x="4153" y="696"/>
                  </a:lnTo>
                  <a:lnTo>
                    <a:pt x="4105" y="633"/>
                  </a:lnTo>
                  <a:lnTo>
                    <a:pt x="4058" y="573"/>
                  </a:lnTo>
                  <a:lnTo>
                    <a:pt x="4010" y="514"/>
                  </a:lnTo>
                  <a:lnTo>
                    <a:pt x="3962" y="458"/>
                  </a:lnTo>
                  <a:lnTo>
                    <a:pt x="3913" y="405"/>
                  </a:lnTo>
                  <a:lnTo>
                    <a:pt x="3866" y="355"/>
                  </a:lnTo>
                  <a:lnTo>
                    <a:pt x="3820" y="309"/>
                  </a:lnTo>
                  <a:lnTo>
                    <a:pt x="3775" y="267"/>
                  </a:lnTo>
                  <a:lnTo>
                    <a:pt x="3730" y="230"/>
                  </a:lnTo>
                  <a:lnTo>
                    <a:pt x="3687" y="198"/>
                  </a:lnTo>
                  <a:lnTo>
                    <a:pt x="3645" y="172"/>
                  </a:lnTo>
                  <a:lnTo>
                    <a:pt x="3605" y="150"/>
                  </a:lnTo>
                  <a:lnTo>
                    <a:pt x="3560" y="134"/>
                  </a:lnTo>
                  <a:lnTo>
                    <a:pt x="3507" y="119"/>
                  </a:lnTo>
                  <a:lnTo>
                    <a:pt x="3443" y="104"/>
                  </a:lnTo>
                  <a:lnTo>
                    <a:pt x="3373" y="91"/>
                  </a:lnTo>
                  <a:lnTo>
                    <a:pt x="3294" y="79"/>
                  </a:lnTo>
                  <a:lnTo>
                    <a:pt x="3209" y="67"/>
                  </a:lnTo>
                  <a:lnTo>
                    <a:pt x="3118" y="58"/>
                  </a:lnTo>
                  <a:lnTo>
                    <a:pt x="3021" y="49"/>
                  </a:lnTo>
                  <a:lnTo>
                    <a:pt x="2920" y="41"/>
                  </a:lnTo>
                  <a:lnTo>
                    <a:pt x="2815" y="34"/>
                  </a:lnTo>
                  <a:lnTo>
                    <a:pt x="2707" y="27"/>
                  </a:lnTo>
                  <a:lnTo>
                    <a:pt x="2597" y="22"/>
                  </a:lnTo>
                  <a:lnTo>
                    <a:pt x="2485" y="17"/>
                  </a:lnTo>
                  <a:lnTo>
                    <a:pt x="2372" y="13"/>
                  </a:lnTo>
                  <a:lnTo>
                    <a:pt x="2259" y="10"/>
                  </a:lnTo>
                  <a:lnTo>
                    <a:pt x="2147" y="7"/>
                  </a:lnTo>
                  <a:lnTo>
                    <a:pt x="1925" y="3"/>
                  </a:lnTo>
                  <a:lnTo>
                    <a:pt x="1715" y="1"/>
                  </a:lnTo>
                  <a:lnTo>
                    <a:pt x="1521" y="0"/>
                  </a:lnTo>
                  <a:lnTo>
                    <a:pt x="1350" y="0"/>
                  </a:lnTo>
                  <a:lnTo>
                    <a:pt x="1206" y="1"/>
                  </a:lnTo>
                  <a:lnTo>
                    <a:pt x="1097" y="2"/>
                  </a:lnTo>
                  <a:lnTo>
                    <a:pt x="1027" y="3"/>
                  </a:lnTo>
                  <a:lnTo>
                    <a:pt x="1003" y="3"/>
                  </a:lnTo>
                  <a:close/>
                </a:path>
              </a:pathLst>
            </a:custGeom>
            <a:solidFill>
              <a:srgbClr val="00A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0" name="Freeform 182"/>
            <p:cNvSpPr>
              <a:spLocks/>
            </p:cNvSpPr>
            <p:nvPr/>
          </p:nvSpPr>
          <p:spPr bwMode="auto">
            <a:xfrm>
              <a:off x="795" y="1576"/>
              <a:ext cx="137" cy="184"/>
            </a:xfrm>
            <a:custGeom>
              <a:avLst/>
              <a:gdLst/>
              <a:ahLst/>
              <a:cxnLst>
                <a:cxn ang="0">
                  <a:pos x="1594" y="23"/>
                </a:cxn>
                <a:cxn ang="0">
                  <a:pos x="1676" y="61"/>
                </a:cxn>
                <a:cxn ang="0">
                  <a:pos x="1761" y="116"/>
                </a:cxn>
                <a:cxn ang="0">
                  <a:pos x="1847" y="188"/>
                </a:cxn>
                <a:cxn ang="0">
                  <a:pos x="1932" y="271"/>
                </a:cxn>
                <a:cxn ang="0">
                  <a:pos x="2042" y="390"/>
                </a:cxn>
                <a:cxn ang="0">
                  <a:pos x="2189" y="570"/>
                </a:cxn>
                <a:cxn ang="0">
                  <a:pos x="2300" y="721"/>
                </a:cxn>
                <a:cxn ang="0">
                  <a:pos x="2391" y="856"/>
                </a:cxn>
                <a:cxn ang="0">
                  <a:pos x="2480" y="1011"/>
                </a:cxn>
                <a:cxn ang="0">
                  <a:pos x="2556" y="1175"/>
                </a:cxn>
                <a:cxn ang="0">
                  <a:pos x="2621" y="1346"/>
                </a:cxn>
                <a:cxn ang="0">
                  <a:pos x="2672" y="1523"/>
                </a:cxn>
                <a:cxn ang="0">
                  <a:pos x="2710" y="1704"/>
                </a:cxn>
                <a:cxn ang="0">
                  <a:pos x="2735" y="1886"/>
                </a:cxn>
                <a:cxn ang="0">
                  <a:pos x="2744" y="2069"/>
                </a:cxn>
                <a:cxn ang="0">
                  <a:pos x="2738" y="2250"/>
                </a:cxn>
                <a:cxn ang="0">
                  <a:pos x="2715" y="2427"/>
                </a:cxn>
                <a:cxn ang="0">
                  <a:pos x="2676" y="2600"/>
                </a:cxn>
                <a:cxn ang="0">
                  <a:pos x="2591" y="2889"/>
                </a:cxn>
                <a:cxn ang="0">
                  <a:pos x="2539" y="3047"/>
                </a:cxn>
                <a:cxn ang="0">
                  <a:pos x="2480" y="3191"/>
                </a:cxn>
                <a:cxn ang="0">
                  <a:pos x="2409" y="3320"/>
                </a:cxn>
                <a:cxn ang="0">
                  <a:pos x="2324" y="3432"/>
                </a:cxn>
                <a:cxn ang="0">
                  <a:pos x="2220" y="3525"/>
                </a:cxn>
                <a:cxn ang="0">
                  <a:pos x="2094" y="3598"/>
                </a:cxn>
                <a:cxn ang="0">
                  <a:pos x="1942" y="3650"/>
                </a:cxn>
                <a:cxn ang="0">
                  <a:pos x="1760" y="3678"/>
                </a:cxn>
                <a:cxn ang="0">
                  <a:pos x="1542" y="3681"/>
                </a:cxn>
                <a:cxn ang="0">
                  <a:pos x="1318" y="3676"/>
                </a:cxn>
                <a:cxn ang="0">
                  <a:pos x="1057" y="3667"/>
                </a:cxn>
                <a:cxn ang="0">
                  <a:pos x="922" y="3655"/>
                </a:cxn>
                <a:cxn ang="0">
                  <a:pos x="789" y="3637"/>
                </a:cxn>
                <a:cxn ang="0">
                  <a:pos x="662" y="3610"/>
                </a:cxn>
                <a:cxn ang="0">
                  <a:pos x="544" y="3572"/>
                </a:cxn>
                <a:cxn ang="0">
                  <a:pos x="439" y="3522"/>
                </a:cxn>
                <a:cxn ang="0">
                  <a:pos x="352" y="3457"/>
                </a:cxn>
                <a:cxn ang="0">
                  <a:pos x="298" y="3393"/>
                </a:cxn>
                <a:cxn ang="0">
                  <a:pos x="280" y="3360"/>
                </a:cxn>
                <a:cxn ang="0">
                  <a:pos x="267" y="3326"/>
                </a:cxn>
                <a:cxn ang="0">
                  <a:pos x="257" y="3269"/>
                </a:cxn>
                <a:cxn ang="0">
                  <a:pos x="257" y="3175"/>
                </a:cxn>
                <a:cxn ang="0">
                  <a:pos x="258" y="3077"/>
                </a:cxn>
                <a:cxn ang="0">
                  <a:pos x="233" y="2928"/>
                </a:cxn>
                <a:cxn ang="0">
                  <a:pos x="178" y="2627"/>
                </a:cxn>
                <a:cxn ang="0">
                  <a:pos x="125" y="2325"/>
                </a:cxn>
                <a:cxn ang="0">
                  <a:pos x="77" y="2022"/>
                </a:cxn>
                <a:cxn ang="0">
                  <a:pos x="35" y="1719"/>
                </a:cxn>
                <a:cxn ang="0">
                  <a:pos x="3" y="1419"/>
                </a:cxn>
                <a:cxn ang="0">
                  <a:pos x="6" y="1263"/>
                </a:cxn>
                <a:cxn ang="0">
                  <a:pos x="40" y="1088"/>
                </a:cxn>
                <a:cxn ang="0">
                  <a:pos x="104" y="902"/>
                </a:cxn>
                <a:cxn ang="0">
                  <a:pos x="199" y="715"/>
                </a:cxn>
                <a:cxn ang="0">
                  <a:pos x="323" y="533"/>
                </a:cxn>
                <a:cxn ang="0">
                  <a:pos x="474" y="365"/>
                </a:cxn>
                <a:cxn ang="0">
                  <a:pos x="654" y="220"/>
                </a:cxn>
                <a:cxn ang="0">
                  <a:pos x="861" y="105"/>
                </a:cxn>
                <a:cxn ang="0">
                  <a:pos x="1095" y="29"/>
                </a:cxn>
                <a:cxn ang="0">
                  <a:pos x="1354" y="0"/>
                </a:cxn>
              </a:cxnLst>
              <a:rect l="0" t="0" r="r" b="b"/>
              <a:pathLst>
                <a:path w="2744" h="3683">
                  <a:moveTo>
                    <a:pt x="1541" y="12"/>
                  </a:moveTo>
                  <a:lnTo>
                    <a:pt x="1567" y="16"/>
                  </a:lnTo>
                  <a:lnTo>
                    <a:pt x="1594" y="23"/>
                  </a:lnTo>
                  <a:lnTo>
                    <a:pt x="1620" y="33"/>
                  </a:lnTo>
                  <a:lnTo>
                    <a:pt x="1648" y="45"/>
                  </a:lnTo>
                  <a:lnTo>
                    <a:pt x="1676" y="61"/>
                  </a:lnTo>
                  <a:lnTo>
                    <a:pt x="1703" y="77"/>
                  </a:lnTo>
                  <a:lnTo>
                    <a:pt x="1732" y="96"/>
                  </a:lnTo>
                  <a:lnTo>
                    <a:pt x="1761" y="116"/>
                  </a:lnTo>
                  <a:lnTo>
                    <a:pt x="1789" y="139"/>
                  </a:lnTo>
                  <a:lnTo>
                    <a:pt x="1818" y="163"/>
                  </a:lnTo>
                  <a:lnTo>
                    <a:pt x="1847" y="188"/>
                  </a:lnTo>
                  <a:lnTo>
                    <a:pt x="1875" y="215"/>
                  </a:lnTo>
                  <a:lnTo>
                    <a:pt x="1904" y="242"/>
                  </a:lnTo>
                  <a:lnTo>
                    <a:pt x="1932" y="271"/>
                  </a:lnTo>
                  <a:lnTo>
                    <a:pt x="1960" y="300"/>
                  </a:lnTo>
                  <a:lnTo>
                    <a:pt x="1988" y="329"/>
                  </a:lnTo>
                  <a:lnTo>
                    <a:pt x="2042" y="390"/>
                  </a:lnTo>
                  <a:lnTo>
                    <a:pt x="2093" y="451"/>
                  </a:lnTo>
                  <a:lnTo>
                    <a:pt x="2143" y="512"/>
                  </a:lnTo>
                  <a:lnTo>
                    <a:pt x="2189" y="570"/>
                  </a:lnTo>
                  <a:lnTo>
                    <a:pt x="2231" y="626"/>
                  </a:lnTo>
                  <a:lnTo>
                    <a:pt x="2268" y="676"/>
                  </a:lnTo>
                  <a:lnTo>
                    <a:pt x="2300" y="721"/>
                  </a:lnTo>
                  <a:lnTo>
                    <a:pt x="2327" y="759"/>
                  </a:lnTo>
                  <a:lnTo>
                    <a:pt x="2360" y="807"/>
                  </a:lnTo>
                  <a:lnTo>
                    <a:pt x="2391" y="856"/>
                  </a:lnTo>
                  <a:lnTo>
                    <a:pt x="2422" y="906"/>
                  </a:lnTo>
                  <a:lnTo>
                    <a:pt x="2452" y="959"/>
                  </a:lnTo>
                  <a:lnTo>
                    <a:pt x="2480" y="1011"/>
                  </a:lnTo>
                  <a:lnTo>
                    <a:pt x="2506" y="1065"/>
                  </a:lnTo>
                  <a:lnTo>
                    <a:pt x="2532" y="1120"/>
                  </a:lnTo>
                  <a:lnTo>
                    <a:pt x="2556" y="1175"/>
                  </a:lnTo>
                  <a:lnTo>
                    <a:pt x="2579" y="1231"/>
                  </a:lnTo>
                  <a:lnTo>
                    <a:pt x="2600" y="1289"/>
                  </a:lnTo>
                  <a:lnTo>
                    <a:pt x="2621" y="1346"/>
                  </a:lnTo>
                  <a:lnTo>
                    <a:pt x="2639" y="1405"/>
                  </a:lnTo>
                  <a:lnTo>
                    <a:pt x="2657" y="1464"/>
                  </a:lnTo>
                  <a:lnTo>
                    <a:pt x="2672" y="1523"/>
                  </a:lnTo>
                  <a:lnTo>
                    <a:pt x="2686" y="1583"/>
                  </a:lnTo>
                  <a:lnTo>
                    <a:pt x="2700" y="1643"/>
                  </a:lnTo>
                  <a:lnTo>
                    <a:pt x="2710" y="1704"/>
                  </a:lnTo>
                  <a:lnTo>
                    <a:pt x="2720" y="1764"/>
                  </a:lnTo>
                  <a:lnTo>
                    <a:pt x="2728" y="1826"/>
                  </a:lnTo>
                  <a:lnTo>
                    <a:pt x="2735" y="1886"/>
                  </a:lnTo>
                  <a:lnTo>
                    <a:pt x="2740" y="1947"/>
                  </a:lnTo>
                  <a:lnTo>
                    <a:pt x="2743" y="2008"/>
                  </a:lnTo>
                  <a:lnTo>
                    <a:pt x="2744" y="2069"/>
                  </a:lnTo>
                  <a:lnTo>
                    <a:pt x="2744" y="2129"/>
                  </a:lnTo>
                  <a:lnTo>
                    <a:pt x="2742" y="2190"/>
                  </a:lnTo>
                  <a:lnTo>
                    <a:pt x="2738" y="2250"/>
                  </a:lnTo>
                  <a:lnTo>
                    <a:pt x="2732" y="2310"/>
                  </a:lnTo>
                  <a:lnTo>
                    <a:pt x="2724" y="2369"/>
                  </a:lnTo>
                  <a:lnTo>
                    <a:pt x="2715" y="2427"/>
                  </a:lnTo>
                  <a:lnTo>
                    <a:pt x="2704" y="2486"/>
                  </a:lnTo>
                  <a:lnTo>
                    <a:pt x="2691" y="2543"/>
                  </a:lnTo>
                  <a:lnTo>
                    <a:pt x="2676" y="2600"/>
                  </a:lnTo>
                  <a:lnTo>
                    <a:pt x="2641" y="2720"/>
                  </a:lnTo>
                  <a:lnTo>
                    <a:pt x="2609" y="2833"/>
                  </a:lnTo>
                  <a:lnTo>
                    <a:pt x="2591" y="2889"/>
                  </a:lnTo>
                  <a:lnTo>
                    <a:pt x="2575" y="2943"/>
                  </a:lnTo>
                  <a:lnTo>
                    <a:pt x="2557" y="2995"/>
                  </a:lnTo>
                  <a:lnTo>
                    <a:pt x="2539" y="3047"/>
                  </a:lnTo>
                  <a:lnTo>
                    <a:pt x="2520" y="3097"/>
                  </a:lnTo>
                  <a:lnTo>
                    <a:pt x="2500" y="3145"/>
                  </a:lnTo>
                  <a:lnTo>
                    <a:pt x="2480" y="3191"/>
                  </a:lnTo>
                  <a:lnTo>
                    <a:pt x="2457" y="3236"/>
                  </a:lnTo>
                  <a:lnTo>
                    <a:pt x="2433" y="3279"/>
                  </a:lnTo>
                  <a:lnTo>
                    <a:pt x="2409" y="3320"/>
                  </a:lnTo>
                  <a:lnTo>
                    <a:pt x="2382" y="3359"/>
                  </a:lnTo>
                  <a:lnTo>
                    <a:pt x="2354" y="3396"/>
                  </a:lnTo>
                  <a:lnTo>
                    <a:pt x="2324" y="3432"/>
                  </a:lnTo>
                  <a:lnTo>
                    <a:pt x="2291" y="3465"/>
                  </a:lnTo>
                  <a:lnTo>
                    <a:pt x="2257" y="3497"/>
                  </a:lnTo>
                  <a:lnTo>
                    <a:pt x="2220" y="3525"/>
                  </a:lnTo>
                  <a:lnTo>
                    <a:pt x="2182" y="3552"/>
                  </a:lnTo>
                  <a:lnTo>
                    <a:pt x="2140" y="3577"/>
                  </a:lnTo>
                  <a:lnTo>
                    <a:pt x="2094" y="3598"/>
                  </a:lnTo>
                  <a:lnTo>
                    <a:pt x="2046" y="3618"/>
                  </a:lnTo>
                  <a:lnTo>
                    <a:pt x="1996" y="3635"/>
                  </a:lnTo>
                  <a:lnTo>
                    <a:pt x="1942" y="3650"/>
                  </a:lnTo>
                  <a:lnTo>
                    <a:pt x="1884" y="3662"/>
                  </a:lnTo>
                  <a:lnTo>
                    <a:pt x="1824" y="3671"/>
                  </a:lnTo>
                  <a:lnTo>
                    <a:pt x="1760" y="3678"/>
                  </a:lnTo>
                  <a:lnTo>
                    <a:pt x="1691" y="3682"/>
                  </a:lnTo>
                  <a:lnTo>
                    <a:pt x="1618" y="3683"/>
                  </a:lnTo>
                  <a:lnTo>
                    <a:pt x="1542" y="3681"/>
                  </a:lnTo>
                  <a:lnTo>
                    <a:pt x="1474" y="3679"/>
                  </a:lnTo>
                  <a:lnTo>
                    <a:pt x="1399" y="3677"/>
                  </a:lnTo>
                  <a:lnTo>
                    <a:pt x="1318" y="3676"/>
                  </a:lnTo>
                  <a:lnTo>
                    <a:pt x="1234" y="3674"/>
                  </a:lnTo>
                  <a:lnTo>
                    <a:pt x="1147" y="3671"/>
                  </a:lnTo>
                  <a:lnTo>
                    <a:pt x="1057" y="3667"/>
                  </a:lnTo>
                  <a:lnTo>
                    <a:pt x="1012" y="3664"/>
                  </a:lnTo>
                  <a:lnTo>
                    <a:pt x="967" y="3660"/>
                  </a:lnTo>
                  <a:lnTo>
                    <a:pt x="922" y="3655"/>
                  </a:lnTo>
                  <a:lnTo>
                    <a:pt x="878" y="3650"/>
                  </a:lnTo>
                  <a:lnTo>
                    <a:pt x="833" y="3644"/>
                  </a:lnTo>
                  <a:lnTo>
                    <a:pt x="789" y="3637"/>
                  </a:lnTo>
                  <a:lnTo>
                    <a:pt x="746" y="3630"/>
                  </a:lnTo>
                  <a:lnTo>
                    <a:pt x="704" y="3621"/>
                  </a:lnTo>
                  <a:lnTo>
                    <a:pt x="662" y="3610"/>
                  </a:lnTo>
                  <a:lnTo>
                    <a:pt x="621" y="3599"/>
                  </a:lnTo>
                  <a:lnTo>
                    <a:pt x="582" y="3587"/>
                  </a:lnTo>
                  <a:lnTo>
                    <a:pt x="544" y="3572"/>
                  </a:lnTo>
                  <a:lnTo>
                    <a:pt x="507" y="3557"/>
                  </a:lnTo>
                  <a:lnTo>
                    <a:pt x="472" y="3541"/>
                  </a:lnTo>
                  <a:lnTo>
                    <a:pt x="439" y="3522"/>
                  </a:lnTo>
                  <a:lnTo>
                    <a:pt x="409" y="3502"/>
                  </a:lnTo>
                  <a:lnTo>
                    <a:pt x="379" y="3480"/>
                  </a:lnTo>
                  <a:lnTo>
                    <a:pt x="352" y="3457"/>
                  </a:lnTo>
                  <a:lnTo>
                    <a:pt x="328" y="3431"/>
                  </a:lnTo>
                  <a:lnTo>
                    <a:pt x="305" y="3404"/>
                  </a:lnTo>
                  <a:lnTo>
                    <a:pt x="298" y="3393"/>
                  </a:lnTo>
                  <a:lnTo>
                    <a:pt x="291" y="3382"/>
                  </a:lnTo>
                  <a:lnTo>
                    <a:pt x="285" y="3370"/>
                  </a:lnTo>
                  <a:lnTo>
                    <a:pt x="280" y="3360"/>
                  </a:lnTo>
                  <a:lnTo>
                    <a:pt x="274" y="3349"/>
                  </a:lnTo>
                  <a:lnTo>
                    <a:pt x="270" y="3338"/>
                  </a:lnTo>
                  <a:lnTo>
                    <a:pt x="267" y="3326"/>
                  </a:lnTo>
                  <a:lnTo>
                    <a:pt x="264" y="3315"/>
                  </a:lnTo>
                  <a:lnTo>
                    <a:pt x="260" y="3292"/>
                  </a:lnTo>
                  <a:lnTo>
                    <a:pt x="257" y="3269"/>
                  </a:lnTo>
                  <a:lnTo>
                    <a:pt x="256" y="3245"/>
                  </a:lnTo>
                  <a:lnTo>
                    <a:pt x="256" y="3223"/>
                  </a:lnTo>
                  <a:lnTo>
                    <a:pt x="257" y="3175"/>
                  </a:lnTo>
                  <a:lnTo>
                    <a:pt x="259" y="3127"/>
                  </a:lnTo>
                  <a:lnTo>
                    <a:pt x="259" y="3102"/>
                  </a:lnTo>
                  <a:lnTo>
                    <a:pt x="258" y="3077"/>
                  </a:lnTo>
                  <a:lnTo>
                    <a:pt x="255" y="3052"/>
                  </a:lnTo>
                  <a:lnTo>
                    <a:pt x="252" y="3026"/>
                  </a:lnTo>
                  <a:lnTo>
                    <a:pt x="233" y="2928"/>
                  </a:lnTo>
                  <a:lnTo>
                    <a:pt x="214" y="2828"/>
                  </a:lnTo>
                  <a:lnTo>
                    <a:pt x="196" y="2728"/>
                  </a:lnTo>
                  <a:lnTo>
                    <a:pt x="178" y="2627"/>
                  </a:lnTo>
                  <a:lnTo>
                    <a:pt x="160" y="2527"/>
                  </a:lnTo>
                  <a:lnTo>
                    <a:pt x="142" y="2426"/>
                  </a:lnTo>
                  <a:lnTo>
                    <a:pt x="125" y="2325"/>
                  </a:lnTo>
                  <a:lnTo>
                    <a:pt x="108" y="2225"/>
                  </a:lnTo>
                  <a:lnTo>
                    <a:pt x="92" y="2123"/>
                  </a:lnTo>
                  <a:lnTo>
                    <a:pt x="77" y="2022"/>
                  </a:lnTo>
                  <a:lnTo>
                    <a:pt x="62" y="1921"/>
                  </a:lnTo>
                  <a:lnTo>
                    <a:pt x="48" y="1820"/>
                  </a:lnTo>
                  <a:lnTo>
                    <a:pt x="35" y="1719"/>
                  </a:lnTo>
                  <a:lnTo>
                    <a:pt x="23" y="1619"/>
                  </a:lnTo>
                  <a:lnTo>
                    <a:pt x="12" y="1519"/>
                  </a:lnTo>
                  <a:lnTo>
                    <a:pt x="3" y="1419"/>
                  </a:lnTo>
                  <a:lnTo>
                    <a:pt x="0" y="1370"/>
                  </a:lnTo>
                  <a:lnTo>
                    <a:pt x="1" y="1317"/>
                  </a:lnTo>
                  <a:lnTo>
                    <a:pt x="6" y="1263"/>
                  </a:lnTo>
                  <a:lnTo>
                    <a:pt x="13" y="1207"/>
                  </a:lnTo>
                  <a:lnTo>
                    <a:pt x="25" y="1148"/>
                  </a:lnTo>
                  <a:lnTo>
                    <a:pt x="40" y="1088"/>
                  </a:lnTo>
                  <a:lnTo>
                    <a:pt x="58" y="1027"/>
                  </a:lnTo>
                  <a:lnTo>
                    <a:pt x="80" y="965"/>
                  </a:lnTo>
                  <a:lnTo>
                    <a:pt x="104" y="902"/>
                  </a:lnTo>
                  <a:lnTo>
                    <a:pt x="132" y="840"/>
                  </a:lnTo>
                  <a:lnTo>
                    <a:pt x="164" y="777"/>
                  </a:lnTo>
                  <a:lnTo>
                    <a:pt x="199" y="715"/>
                  </a:lnTo>
                  <a:lnTo>
                    <a:pt x="237" y="653"/>
                  </a:lnTo>
                  <a:lnTo>
                    <a:pt x="279" y="593"/>
                  </a:lnTo>
                  <a:lnTo>
                    <a:pt x="323" y="533"/>
                  </a:lnTo>
                  <a:lnTo>
                    <a:pt x="370" y="475"/>
                  </a:lnTo>
                  <a:lnTo>
                    <a:pt x="421" y="420"/>
                  </a:lnTo>
                  <a:lnTo>
                    <a:pt x="474" y="365"/>
                  </a:lnTo>
                  <a:lnTo>
                    <a:pt x="531" y="314"/>
                  </a:lnTo>
                  <a:lnTo>
                    <a:pt x="592" y="266"/>
                  </a:lnTo>
                  <a:lnTo>
                    <a:pt x="654" y="220"/>
                  </a:lnTo>
                  <a:lnTo>
                    <a:pt x="721" y="178"/>
                  </a:lnTo>
                  <a:lnTo>
                    <a:pt x="790" y="140"/>
                  </a:lnTo>
                  <a:lnTo>
                    <a:pt x="861" y="105"/>
                  </a:lnTo>
                  <a:lnTo>
                    <a:pt x="937" y="75"/>
                  </a:lnTo>
                  <a:lnTo>
                    <a:pt x="1015" y="49"/>
                  </a:lnTo>
                  <a:lnTo>
                    <a:pt x="1095" y="29"/>
                  </a:lnTo>
                  <a:lnTo>
                    <a:pt x="1179" y="14"/>
                  </a:lnTo>
                  <a:lnTo>
                    <a:pt x="1265" y="4"/>
                  </a:lnTo>
                  <a:lnTo>
                    <a:pt x="1354" y="0"/>
                  </a:lnTo>
                  <a:lnTo>
                    <a:pt x="1446" y="2"/>
                  </a:lnTo>
                  <a:lnTo>
                    <a:pt x="1541" y="12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1" name="Freeform 183"/>
            <p:cNvSpPr>
              <a:spLocks/>
            </p:cNvSpPr>
            <p:nvPr/>
          </p:nvSpPr>
          <p:spPr bwMode="auto">
            <a:xfrm>
              <a:off x="752" y="1943"/>
              <a:ext cx="75" cy="65"/>
            </a:xfrm>
            <a:custGeom>
              <a:avLst/>
              <a:gdLst/>
              <a:ahLst/>
              <a:cxnLst>
                <a:cxn ang="0">
                  <a:pos x="297" y="35"/>
                </a:cxn>
                <a:cxn ang="0">
                  <a:pos x="221" y="112"/>
                </a:cxn>
                <a:cxn ang="0">
                  <a:pos x="149" y="213"/>
                </a:cxn>
                <a:cxn ang="0">
                  <a:pos x="114" y="283"/>
                </a:cxn>
                <a:cxn ang="0">
                  <a:pos x="82" y="384"/>
                </a:cxn>
                <a:cxn ang="0">
                  <a:pos x="37" y="595"/>
                </a:cxn>
                <a:cxn ang="0">
                  <a:pos x="2" y="827"/>
                </a:cxn>
                <a:cxn ang="0">
                  <a:pos x="221" y="638"/>
                </a:cxn>
                <a:cxn ang="0">
                  <a:pos x="254" y="767"/>
                </a:cxn>
                <a:cxn ang="0">
                  <a:pos x="291" y="849"/>
                </a:cxn>
                <a:cxn ang="0">
                  <a:pos x="347" y="937"/>
                </a:cxn>
                <a:cxn ang="0">
                  <a:pos x="423" y="1024"/>
                </a:cxn>
                <a:cxn ang="0">
                  <a:pos x="526" y="1101"/>
                </a:cxn>
                <a:cxn ang="0">
                  <a:pos x="657" y="1165"/>
                </a:cxn>
                <a:cxn ang="0">
                  <a:pos x="792" y="1214"/>
                </a:cxn>
                <a:cxn ang="0">
                  <a:pos x="920" y="1252"/>
                </a:cxn>
                <a:cxn ang="0">
                  <a:pos x="1040" y="1279"/>
                </a:cxn>
                <a:cxn ang="0">
                  <a:pos x="1150" y="1293"/>
                </a:cxn>
                <a:cxn ang="0">
                  <a:pos x="1250" y="1296"/>
                </a:cxn>
                <a:cxn ang="0">
                  <a:pos x="1338" y="1287"/>
                </a:cxn>
                <a:cxn ang="0">
                  <a:pos x="1414" y="1266"/>
                </a:cxn>
                <a:cxn ang="0">
                  <a:pos x="1474" y="1235"/>
                </a:cxn>
                <a:cxn ang="0">
                  <a:pos x="1505" y="1200"/>
                </a:cxn>
                <a:cxn ang="0">
                  <a:pos x="1502" y="1163"/>
                </a:cxn>
                <a:cxn ang="0">
                  <a:pos x="1473" y="1124"/>
                </a:cxn>
                <a:cxn ang="0">
                  <a:pos x="1379" y="1046"/>
                </a:cxn>
                <a:cxn ang="0">
                  <a:pos x="1228" y="921"/>
                </a:cxn>
                <a:cxn ang="0">
                  <a:pos x="1167" y="852"/>
                </a:cxn>
                <a:cxn ang="0">
                  <a:pos x="1110" y="771"/>
                </a:cxn>
                <a:cxn ang="0">
                  <a:pos x="1042" y="655"/>
                </a:cxn>
                <a:cxn ang="0">
                  <a:pos x="953" y="457"/>
                </a:cxn>
                <a:cxn ang="0">
                  <a:pos x="916" y="341"/>
                </a:cxn>
                <a:cxn ang="0">
                  <a:pos x="901" y="261"/>
                </a:cxn>
                <a:cxn ang="0">
                  <a:pos x="900" y="198"/>
                </a:cxn>
                <a:cxn ang="0">
                  <a:pos x="885" y="217"/>
                </a:cxn>
                <a:cxn ang="0">
                  <a:pos x="864" y="278"/>
                </a:cxn>
                <a:cxn ang="0">
                  <a:pos x="857" y="369"/>
                </a:cxn>
                <a:cxn ang="0">
                  <a:pos x="867" y="436"/>
                </a:cxn>
                <a:cxn ang="0">
                  <a:pos x="904" y="540"/>
                </a:cxn>
                <a:cxn ang="0">
                  <a:pos x="948" y="654"/>
                </a:cxn>
                <a:cxn ang="0">
                  <a:pos x="958" y="712"/>
                </a:cxn>
                <a:cxn ang="0">
                  <a:pos x="949" y="748"/>
                </a:cxn>
                <a:cxn ang="0">
                  <a:pos x="917" y="771"/>
                </a:cxn>
                <a:cxn ang="0">
                  <a:pos x="860" y="779"/>
                </a:cxn>
                <a:cxn ang="0">
                  <a:pos x="780" y="770"/>
                </a:cxn>
                <a:cxn ang="0">
                  <a:pos x="704" y="753"/>
                </a:cxn>
                <a:cxn ang="0">
                  <a:pos x="633" y="726"/>
                </a:cxn>
                <a:cxn ang="0">
                  <a:pos x="568" y="687"/>
                </a:cxn>
                <a:cxn ang="0">
                  <a:pos x="508" y="638"/>
                </a:cxn>
                <a:cxn ang="0">
                  <a:pos x="454" y="577"/>
                </a:cxn>
                <a:cxn ang="0">
                  <a:pos x="407" y="502"/>
                </a:cxn>
                <a:cxn ang="0">
                  <a:pos x="367" y="413"/>
                </a:cxn>
                <a:cxn ang="0">
                  <a:pos x="336" y="318"/>
                </a:cxn>
                <a:cxn ang="0">
                  <a:pos x="319" y="235"/>
                </a:cxn>
                <a:cxn ang="0">
                  <a:pos x="313" y="166"/>
                </a:cxn>
                <a:cxn ang="0">
                  <a:pos x="319" y="72"/>
                </a:cxn>
                <a:cxn ang="0">
                  <a:pos x="339" y="6"/>
                </a:cxn>
              </a:cxnLst>
              <a:rect l="0" t="0" r="r" b="b"/>
              <a:pathLst>
                <a:path w="1507" h="1296">
                  <a:moveTo>
                    <a:pt x="342" y="0"/>
                  </a:moveTo>
                  <a:lnTo>
                    <a:pt x="334" y="6"/>
                  </a:lnTo>
                  <a:lnTo>
                    <a:pt x="313" y="23"/>
                  </a:lnTo>
                  <a:lnTo>
                    <a:pt x="297" y="35"/>
                  </a:lnTo>
                  <a:lnTo>
                    <a:pt x="280" y="51"/>
                  </a:lnTo>
                  <a:lnTo>
                    <a:pt x="262" y="68"/>
                  </a:lnTo>
                  <a:lnTo>
                    <a:pt x="242" y="90"/>
                  </a:lnTo>
                  <a:lnTo>
                    <a:pt x="221" y="112"/>
                  </a:lnTo>
                  <a:lnTo>
                    <a:pt x="200" y="138"/>
                  </a:lnTo>
                  <a:lnTo>
                    <a:pt x="180" y="167"/>
                  </a:lnTo>
                  <a:lnTo>
                    <a:pt x="159" y="196"/>
                  </a:lnTo>
                  <a:lnTo>
                    <a:pt x="149" y="213"/>
                  </a:lnTo>
                  <a:lnTo>
                    <a:pt x="140" y="229"/>
                  </a:lnTo>
                  <a:lnTo>
                    <a:pt x="132" y="247"/>
                  </a:lnTo>
                  <a:lnTo>
                    <a:pt x="122" y="265"/>
                  </a:lnTo>
                  <a:lnTo>
                    <a:pt x="114" y="283"/>
                  </a:lnTo>
                  <a:lnTo>
                    <a:pt x="107" y="302"/>
                  </a:lnTo>
                  <a:lnTo>
                    <a:pt x="100" y="321"/>
                  </a:lnTo>
                  <a:lnTo>
                    <a:pt x="94" y="342"/>
                  </a:lnTo>
                  <a:lnTo>
                    <a:pt x="82" y="384"/>
                  </a:lnTo>
                  <a:lnTo>
                    <a:pt x="72" y="426"/>
                  </a:lnTo>
                  <a:lnTo>
                    <a:pt x="62" y="469"/>
                  </a:lnTo>
                  <a:lnTo>
                    <a:pt x="54" y="512"/>
                  </a:lnTo>
                  <a:lnTo>
                    <a:pt x="37" y="595"/>
                  </a:lnTo>
                  <a:lnTo>
                    <a:pt x="24" y="672"/>
                  </a:lnTo>
                  <a:lnTo>
                    <a:pt x="14" y="740"/>
                  </a:lnTo>
                  <a:lnTo>
                    <a:pt x="7" y="793"/>
                  </a:lnTo>
                  <a:lnTo>
                    <a:pt x="2" y="827"/>
                  </a:lnTo>
                  <a:lnTo>
                    <a:pt x="0" y="840"/>
                  </a:lnTo>
                  <a:lnTo>
                    <a:pt x="156" y="933"/>
                  </a:lnTo>
                  <a:lnTo>
                    <a:pt x="219" y="622"/>
                  </a:lnTo>
                  <a:lnTo>
                    <a:pt x="221" y="638"/>
                  </a:lnTo>
                  <a:lnTo>
                    <a:pt x="229" y="682"/>
                  </a:lnTo>
                  <a:lnTo>
                    <a:pt x="237" y="713"/>
                  </a:lnTo>
                  <a:lnTo>
                    <a:pt x="248" y="748"/>
                  </a:lnTo>
                  <a:lnTo>
                    <a:pt x="254" y="767"/>
                  </a:lnTo>
                  <a:lnTo>
                    <a:pt x="263" y="787"/>
                  </a:lnTo>
                  <a:lnTo>
                    <a:pt x="271" y="807"/>
                  </a:lnTo>
                  <a:lnTo>
                    <a:pt x="280" y="828"/>
                  </a:lnTo>
                  <a:lnTo>
                    <a:pt x="291" y="849"/>
                  </a:lnTo>
                  <a:lnTo>
                    <a:pt x="304" y="871"/>
                  </a:lnTo>
                  <a:lnTo>
                    <a:pt x="316" y="893"/>
                  </a:lnTo>
                  <a:lnTo>
                    <a:pt x="330" y="915"/>
                  </a:lnTo>
                  <a:lnTo>
                    <a:pt x="347" y="937"/>
                  </a:lnTo>
                  <a:lnTo>
                    <a:pt x="363" y="959"/>
                  </a:lnTo>
                  <a:lnTo>
                    <a:pt x="381" y="980"/>
                  </a:lnTo>
                  <a:lnTo>
                    <a:pt x="402" y="1002"/>
                  </a:lnTo>
                  <a:lnTo>
                    <a:pt x="423" y="1024"/>
                  </a:lnTo>
                  <a:lnTo>
                    <a:pt x="447" y="1044"/>
                  </a:lnTo>
                  <a:lnTo>
                    <a:pt x="472" y="1065"/>
                  </a:lnTo>
                  <a:lnTo>
                    <a:pt x="498" y="1083"/>
                  </a:lnTo>
                  <a:lnTo>
                    <a:pt x="526" y="1101"/>
                  </a:lnTo>
                  <a:lnTo>
                    <a:pt x="557" y="1119"/>
                  </a:lnTo>
                  <a:lnTo>
                    <a:pt x="588" y="1135"/>
                  </a:lnTo>
                  <a:lnTo>
                    <a:pt x="622" y="1151"/>
                  </a:lnTo>
                  <a:lnTo>
                    <a:pt x="657" y="1165"/>
                  </a:lnTo>
                  <a:lnTo>
                    <a:pt x="692" y="1178"/>
                  </a:lnTo>
                  <a:lnTo>
                    <a:pt x="726" y="1192"/>
                  </a:lnTo>
                  <a:lnTo>
                    <a:pt x="759" y="1203"/>
                  </a:lnTo>
                  <a:lnTo>
                    <a:pt x="792" y="1214"/>
                  </a:lnTo>
                  <a:lnTo>
                    <a:pt x="825" y="1225"/>
                  </a:lnTo>
                  <a:lnTo>
                    <a:pt x="858" y="1235"/>
                  </a:lnTo>
                  <a:lnTo>
                    <a:pt x="889" y="1244"/>
                  </a:lnTo>
                  <a:lnTo>
                    <a:pt x="920" y="1252"/>
                  </a:lnTo>
                  <a:lnTo>
                    <a:pt x="951" y="1260"/>
                  </a:lnTo>
                  <a:lnTo>
                    <a:pt x="981" y="1267"/>
                  </a:lnTo>
                  <a:lnTo>
                    <a:pt x="1010" y="1274"/>
                  </a:lnTo>
                  <a:lnTo>
                    <a:pt x="1040" y="1279"/>
                  </a:lnTo>
                  <a:lnTo>
                    <a:pt x="1069" y="1284"/>
                  </a:lnTo>
                  <a:lnTo>
                    <a:pt x="1096" y="1287"/>
                  </a:lnTo>
                  <a:lnTo>
                    <a:pt x="1124" y="1291"/>
                  </a:lnTo>
                  <a:lnTo>
                    <a:pt x="1150" y="1293"/>
                  </a:lnTo>
                  <a:lnTo>
                    <a:pt x="1176" y="1295"/>
                  </a:lnTo>
                  <a:lnTo>
                    <a:pt x="1202" y="1296"/>
                  </a:lnTo>
                  <a:lnTo>
                    <a:pt x="1226" y="1296"/>
                  </a:lnTo>
                  <a:lnTo>
                    <a:pt x="1250" y="1296"/>
                  </a:lnTo>
                  <a:lnTo>
                    <a:pt x="1274" y="1295"/>
                  </a:lnTo>
                  <a:lnTo>
                    <a:pt x="1295" y="1293"/>
                  </a:lnTo>
                  <a:lnTo>
                    <a:pt x="1318" y="1291"/>
                  </a:lnTo>
                  <a:lnTo>
                    <a:pt x="1338" y="1287"/>
                  </a:lnTo>
                  <a:lnTo>
                    <a:pt x="1359" y="1284"/>
                  </a:lnTo>
                  <a:lnTo>
                    <a:pt x="1378" y="1279"/>
                  </a:lnTo>
                  <a:lnTo>
                    <a:pt x="1396" y="1274"/>
                  </a:lnTo>
                  <a:lnTo>
                    <a:pt x="1414" y="1266"/>
                  </a:lnTo>
                  <a:lnTo>
                    <a:pt x="1430" y="1260"/>
                  </a:lnTo>
                  <a:lnTo>
                    <a:pt x="1447" y="1252"/>
                  </a:lnTo>
                  <a:lnTo>
                    <a:pt x="1461" y="1244"/>
                  </a:lnTo>
                  <a:lnTo>
                    <a:pt x="1474" y="1235"/>
                  </a:lnTo>
                  <a:lnTo>
                    <a:pt x="1486" y="1226"/>
                  </a:lnTo>
                  <a:lnTo>
                    <a:pt x="1494" y="1217"/>
                  </a:lnTo>
                  <a:lnTo>
                    <a:pt x="1501" y="1209"/>
                  </a:lnTo>
                  <a:lnTo>
                    <a:pt x="1505" y="1200"/>
                  </a:lnTo>
                  <a:lnTo>
                    <a:pt x="1507" y="1191"/>
                  </a:lnTo>
                  <a:lnTo>
                    <a:pt x="1507" y="1181"/>
                  </a:lnTo>
                  <a:lnTo>
                    <a:pt x="1505" y="1172"/>
                  </a:lnTo>
                  <a:lnTo>
                    <a:pt x="1502" y="1163"/>
                  </a:lnTo>
                  <a:lnTo>
                    <a:pt x="1497" y="1154"/>
                  </a:lnTo>
                  <a:lnTo>
                    <a:pt x="1490" y="1144"/>
                  </a:lnTo>
                  <a:lnTo>
                    <a:pt x="1482" y="1134"/>
                  </a:lnTo>
                  <a:lnTo>
                    <a:pt x="1473" y="1124"/>
                  </a:lnTo>
                  <a:lnTo>
                    <a:pt x="1462" y="1114"/>
                  </a:lnTo>
                  <a:lnTo>
                    <a:pt x="1451" y="1103"/>
                  </a:lnTo>
                  <a:lnTo>
                    <a:pt x="1438" y="1092"/>
                  </a:lnTo>
                  <a:lnTo>
                    <a:pt x="1379" y="1046"/>
                  </a:lnTo>
                  <a:lnTo>
                    <a:pt x="1312" y="995"/>
                  </a:lnTo>
                  <a:lnTo>
                    <a:pt x="1279" y="966"/>
                  </a:lnTo>
                  <a:lnTo>
                    <a:pt x="1245" y="936"/>
                  </a:lnTo>
                  <a:lnTo>
                    <a:pt x="1228" y="921"/>
                  </a:lnTo>
                  <a:lnTo>
                    <a:pt x="1212" y="905"/>
                  </a:lnTo>
                  <a:lnTo>
                    <a:pt x="1197" y="888"/>
                  </a:lnTo>
                  <a:lnTo>
                    <a:pt x="1181" y="871"/>
                  </a:lnTo>
                  <a:lnTo>
                    <a:pt x="1167" y="852"/>
                  </a:lnTo>
                  <a:lnTo>
                    <a:pt x="1153" y="834"/>
                  </a:lnTo>
                  <a:lnTo>
                    <a:pt x="1138" y="813"/>
                  </a:lnTo>
                  <a:lnTo>
                    <a:pt x="1124" y="793"/>
                  </a:lnTo>
                  <a:lnTo>
                    <a:pt x="1110" y="771"/>
                  </a:lnTo>
                  <a:lnTo>
                    <a:pt x="1095" y="749"/>
                  </a:lnTo>
                  <a:lnTo>
                    <a:pt x="1082" y="726"/>
                  </a:lnTo>
                  <a:lnTo>
                    <a:pt x="1069" y="703"/>
                  </a:lnTo>
                  <a:lnTo>
                    <a:pt x="1042" y="655"/>
                  </a:lnTo>
                  <a:lnTo>
                    <a:pt x="1016" y="605"/>
                  </a:lnTo>
                  <a:lnTo>
                    <a:pt x="994" y="555"/>
                  </a:lnTo>
                  <a:lnTo>
                    <a:pt x="972" y="505"/>
                  </a:lnTo>
                  <a:lnTo>
                    <a:pt x="953" y="457"/>
                  </a:lnTo>
                  <a:lnTo>
                    <a:pt x="936" y="409"/>
                  </a:lnTo>
                  <a:lnTo>
                    <a:pt x="928" y="385"/>
                  </a:lnTo>
                  <a:lnTo>
                    <a:pt x="922" y="362"/>
                  </a:lnTo>
                  <a:lnTo>
                    <a:pt x="916" y="341"/>
                  </a:lnTo>
                  <a:lnTo>
                    <a:pt x="911" y="319"/>
                  </a:lnTo>
                  <a:lnTo>
                    <a:pt x="907" y="300"/>
                  </a:lnTo>
                  <a:lnTo>
                    <a:pt x="903" y="280"/>
                  </a:lnTo>
                  <a:lnTo>
                    <a:pt x="901" y="261"/>
                  </a:lnTo>
                  <a:lnTo>
                    <a:pt x="899" y="244"/>
                  </a:lnTo>
                  <a:lnTo>
                    <a:pt x="898" y="228"/>
                  </a:lnTo>
                  <a:lnTo>
                    <a:pt x="899" y="213"/>
                  </a:lnTo>
                  <a:lnTo>
                    <a:pt x="900" y="198"/>
                  </a:lnTo>
                  <a:lnTo>
                    <a:pt x="902" y="186"/>
                  </a:lnTo>
                  <a:lnTo>
                    <a:pt x="899" y="191"/>
                  </a:lnTo>
                  <a:lnTo>
                    <a:pt x="890" y="206"/>
                  </a:lnTo>
                  <a:lnTo>
                    <a:pt x="885" y="217"/>
                  </a:lnTo>
                  <a:lnTo>
                    <a:pt x="880" y="229"/>
                  </a:lnTo>
                  <a:lnTo>
                    <a:pt x="874" y="244"/>
                  </a:lnTo>
                  <a:lnTo>
                    <a:pt x="869" y="260"/>
                  </a:lnTo>
                  <a:lnTo>
                    <a:pt x="864" y="278"/>
                  </a:lnTo>
                  <a:lnTo>
                    <a:pt x="861" y="299"/>
                  </a:lnTo>
                  <a:lnTo>
                    <a:pt x="858" y="320"/>
                  </a:lnTo>
                  <a:lnTo>
                    <a:pt x="856" y="344"/>
                  </a:lnTo>
                  <a:lnTo>
                    <a:pt x="857" y="369"/>
                  </a:lnTo>
                  <a:lnTo>
                    <a:pt x="859" y="395"/>
                  </a:lnTo>
                  <a:lnTo>
                    <a:pt x="861" y="409"/>
                  </a:lnTo>
                  <a:lnTo>
                    <a:pt x="864" y="423"/>
                  </a:lnTo>
                  <a:lnTo>
                    <a:pt x="867" y="436"/>
                  </a:lnTo>
                  <a:lnTo>
                    <a:pt x="871" y="451"/>
                  </a:lnTo>
                  <a:lnTo>
                    <a:pt x="880" y="480"/>
                  </a:lnTo>
                  <a:lnTo>
                    <a:pt x="891" y="510"/>
                  </a:lnTo>
                  <a:lnTo>
                    <a:pt x="904" y="540"/>
                  </a:lnTo>
                  <a:lnTo>
                    <a:pt x="916" y="569"/>
                  </a:lnTo>
                  <a:lnTo>
                    <a:pt x="928" y="599"/>
                  </a:lnTo>
                  <a:lnTo>
                    <a:pt x="939" y="627"/>
                  </a:lnTo>
                  <a:lnTo>
                    <a:pt x="948" y="654"/>
                  </a:lnTo>
                  <a:lnTo>
                    <a:pt x="955" y="678"/>
                  </a:lnTo>
                  <a:lnTo>
                    <a:pt x="957" y="690"/>
                  </a:lnTo>
                  <a:lnTo>
                    <a:pt x="958" y="702"/>
                  </a:lnTo>
                  <a:lnTo>
                    <a:pt x="958" y="712"/>
                  </a:lnTo>
                  <a:lnTo>
                    <a:pt x="958" y="722"/>
                  </a:lnTo>
                  <a:lnTo>
                    <a:pt x="956" y="731"/>
                  </a:lnTo>
                  <a:lnTo>
                    <a:pt x="953" y="740"/>
                  </a:lnTo>
                  <a:lnTo>
                    <a:pt x="949" y="748"/>
                  </a:lnTo>
                  <a:lnTo>
                    <a:pt x="943" y="755"/>
                  </a:lnTo>
                  <a:lnTo>
                    <a:pt x="937" y="761"/>
                  </a:lnTo>
                  <a:lnTo>
                    <a:pt x="927" y="766"/>
                  </a:lnTo>
                  <a:lnTo>
                    <a:pt x="917" y="771"/>
                  </a:lnTo>
                  <a:lnTo>
                    <a:pt x="906" y="774"/>
                  </a:lnTo>
                  <a:lnTo>
                    <a:pt x="893" y="777"/>
                  </a:lnTo>
                  <a:lnTo>
                    <a:pt x="877" y="779"/>
                  </a:lnTo>
                  <a:lnTo>
                    <a:pt x="860" y="779"/>
                  </a:lnTo>
                  <a:lnTo>
                    <a:pt x="840" y="778"/>
                  </a:lnTo>
                  <a:lnTo>
                    <a:pt x="820" y="775"/>
                  </a:lnTo>
                  <a:lnTo>
                    <a:pt x="799" y="773"/>
                  </a:lnTo>
                  <a:lnTo>
                    <a:pt x="780" y="770"/>
                  </a:lnTo>
                  <a:lnTo>
                    <a:pt x="760" y="767"/>
                  </a:lnTo>
                  <a:lnTo>
                    <a:pt x="742" y="763"/>
                  </a:lnTo>
                  <a:lnTo>
                    <a:pt x="722" y="758"/>
                  </a:lnTo>
                  <a:lnTo>
                    <a:pt x="704" y="753"/>
                  </a:lnTo>
                  <a:lnTo>
                    <a:pt x="686" y="748"/>
                  </a:lnTo>
                  <a:lnTo>
                    <a:pt x="668" y="741"/>
                  </a:lnTo>
                  <a:lnTo>
                    <a:pt x="651" y="733"/>
                  </a:lnTo>
                  <a:lnTo>
                    <a:pt x="633" y="726"/>
                  </a:lnTo>
                  <a:lnTo>
                    <a:pt x="617" y="717"/>
                  </a:lnTo>
                  <a:lnTo>
                    <a:pt x="600" y="708"/>
                  </a:lnTo>
                  <a:lnTo>
                    <a:pt x="584" y="699"/>
                  </a:lnTo>
                  <a:lnTo>
                    <a:pt x="568" y="687"/>
                  </a:lnTo>
                  <a:lnTo>
                    <a:pt x="552" y="676"/>
                  </a:lnTo>
                  <a:lnTo>
                    <a:pt x="537" y="665"/>
                  </a:lnTo>
                  <a:lnTo>
                    <a:pt x="523" y="651"/>
                  </a:lnTo>
                  <a:lnTo>
                    <a:pt x="508" y="638"/>
                  </a:lnTo>
                  <a:lnTo>
                    <a:pt x="494" y="624"/>
                  </a:lnTo>
                  <a:lnTo>
                    <a:pt x="481" y="608"/>
                  </a:lnTo>
                  <a:lnTo>
                    <a:pt x="467" y="593"/>
                  </a:lnTo>
                  <a:lnTo>
                    <a:pt x="454" y="577"/>
                  </a:lnTo>
                  <a:lnTo>
                    <a:pt x="442" y="558"/>
                  </a:lnTo>
                  <a:lnTo>
                    <a:pt x="431" y="541"/>
                  </a:lnTo>
                  <a:lnTo>
                    <a:pt x="418" y="521"/>
                  </a:lnTo>
                  <a:lnTo>
                    <a:pt x="407" y="502"/>
                  </a:lnTo>
                  <a:lnTo>
                    <a:pt x="397" y="480"/>
                  </a:lnTo>
                  <a:lnTo>
                    <a:pt x="387" y="459"/>
                  </a:lnTo>
                  <a:lnTo>
                    <a:pt x="376" y="436"/>
                  </a:lnTo>
                  <a:lnTo>
                    <a:pt x="367" y="413"/>
                  </a:lnTo>
                  <a:lnTo>
                    <a:pt x="358" y="389"/>
                  </a:lnTo>
                  <a:lnTo>
                    <a:pt x="350" y="364"/>
                  </a:lnTo>
                  <a:lnTo>
                    <a:pt x="342" y="341"/>
                  </a:lnTo>
                  <a:lnTo>
                    <a:pt x="336" y="318"/>
                  </a:lnTo>
                  <a:lnTo>
                    <a:pt x="330" y="296"/>
                  </a:lnTo>
                  <a:lnTo>
                    <a:pt x="326" y="275"/>
                  </a:lnTo>
                  <a:lnTo>
                    <a:pt x="322" y="255"/>
                  </a:lnTo>
                  <a:lnTo>
                    <a:pt x="319" y="235"/>
                  </a:lnTo>
                  <a:lnTo>
                    <a:pt x="317" y="217"/>
                  </a:lnTo>
                  <a:lnTo>
                    <a:pt x="315" y="198"/>
                  </a:lnTo>
                  <a:lnTo>
                    <a:pt x="313" y="181"/>
                  </a:lnTo>
                  <a:lnTo>
                    <a:pt x="313" y="166"/>
                  </a:lnTo>
                  <a:lnTo>
                    <a:pt x="312" y="149"/>
                  </a:lnTo>
                  <a:lnTo>
                    <a:pt x="313" y="121"/>
                  </a:lnTo>
                  <a:lnTo>
                    <a:pt x="316" y="95"/>
                  </a:lnTo>
                  <a:lnTo>
                    <a:pt x="319" y="72"/>
                  </a:lnTo>
                  <a:lnTo>
                    <a:pt x="323" y="53"/>
                  </a:lnTo>
                  <a:lnTo>
                    <a:pt x="327" y="36"/>
                  </a:lnTo>
                  <a:lnTo>
                    <a:pt x="332" y="23"/>
                  </a:lnTo>
                  <a:lnTo>
                    <a:pt x="339" y="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C650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2" name="Freeform 184"/>
            <p:cNvSpPr>
              <a:spLocks/>
            </p:cNvSpPr>
            <p:nvPr/>
          </p:nvSpPr>
          <p:spPr bwMode="auto">
            <a:xfrm>
              <a:off x="801" y="1719"/>
              <a:ext cx="130" cy="49"/>
            </a:xfrm>
            <a:custGeom>
              <a:avLst/>
              <a:gdLst/>
              <a:ahLst/>
              <a:cxnLst>
                <a:cxn ang="0">
                  <a:pos x="20" y="276"/>
                </a:cxn>
                <a:cxn ang="0">
                  <a:pos x="10" y="234"/>
                </a:cxn>
                <a:cxn ang="0">
                  <a:pos x="4" y="193"/>
                </a:cxn>
                <a:cxn ang="0">
                  <a:pos x="0" y="146"/>
                </a:cxn>
                <a:cxn ang="0">
                  <a:pos x="1" y="99"/>
                </a:cxn>
                <a:cxn ang="0">
                  <a:pos x="6" y="65"/>
                </a:cxn>
                <a:cxn ang="0">
                  <a:pos x="12" y="44"/>
                </a:cxn>
                <a:cxn ang="0">
                  <a:pos x="21" y="26"/>
                </a:cxn>
                <a:cxn ang="0">
                  <a:pos x="32" y="10"/>
                </a:cxn>
                <a:cxn ang="0">
                  <a:pos x="49" y="0"/>
                </a:cxn>
                <a:cxn ang="0">
                  <a:pos x="77" y="13"/>
                </a:cxn>
                <a:cxn ang="0">
                  <a:pos x="149" y="69"/>
                </a:cxn>
                <a:cxn ang="0">
                  <a:pos x="257" y="154"/>
                </a:cxn>
                <a:cxn ang="0">
                  <a:pos x="350" y="221"/>
                </a:cxn>
                <a:cxn ang="0">
                  <a:pos x="462" y="287"/>
                </a:cxn>
                <a:cxn ang="0">
                  <a:pos x="591" y="350"/>
                </a:cxn>
                <a:cxn ang="0">
                  <a:pos x="740" y="405"/>
                </a:cxn>
                <a:cxn ang="0">
                  <a:pos x="909" y="446"/>
                </a:cxn>
                <a:cxn ang="0">
                  <a:pos x="1100" y="469"/>
                </a:cxn>
                <a:cxn ang="0">
                  <a:pos x="1312" y="469"/>
                </a:cxn>
                <a:cxn ang="0">
                  <a:pos x="1546" y="441"/>
                </a:cxn>
                <a:cxn ang="0">
                  <a:pos x="1804" y="381"/>
                </a:cxn>
                <a:cxn ang="0">
                  <a:pos x="2085" y="281"/>
                </a:cxn>
                <a:cxn ang="0">
                  <a:pos x="2391" y="141"/>
                </a:cxn>
                <a:cxn ang="0">
                  <a:pos x="2559" y="72"/>
                </a:cxn>
                <a:cxn ang="0">
                  <a:pos x="2582" y="159"/>
                </a:cxn>
                <a:cxn ang="0">
                  <a:pos x="2598" y="243"/>
                </a:cxn>
                <a:cxn ang="0">
                  <a:pos x="2607" y="313"/>
                </a:cxn>
                <a:cxn ang="0">
                  <a:pos x="2610" y="360"/>
                </a:cxn>
                <a:cxn ang="0">
                  <a:pos x="2610" y="408"/>
                </a:cxn>
                <a:cxn ang="0">
                  <a:pos x="2607" y="453"/>
                </a:cxn>
                <a:cxn ang="0">
                  <a:pos x="2600" y="498"/>
                </a:cxn>
                <a:cxn ang="0">
                  <a:pos x="2587" y="537"/>
                </a:cxn>
                <a:cxn ang="0">
                  <a:pos x="2569" y="572"/>
                </a:cxn>
                <a:cxn ang="0">
                  <a:pos x="2545" y="601"/>
                </a:cxn>
                <a:cxn ang="0">
                  <a:pos x="2523" y="616"/>
                </a:cxn>
                <a:cxn ang="0">
                  <a:pos x="2474" y="641"/>
                </a:cxn>
                <a:cxn ang="0">
                  <a:pos x="2381" y="684"/>
                </a:cxn>
                <a:cxn ang="0">
                  <a:pos x="2247" y="739"/>
                </a:cxn>
                <a:cxn ang="0">
                  <a:pos x="2122" y="786"/>
                </a:cxn>
                <a:cxn ang="0">
                  <a:pos x="2029" y="816"/>
                </a:cxn>
                <a:cxn ang="0">
                  <a:pos x="1928" y="846"/>
                </a:cxn>
                <a:cxn ang="0">
                  <a:pos x="1821" y="875"/>
                </a:cxn>
                <a:cxn ang="0">
                  <a:pos x="1706" y="901"/>
                </a:cxn>
                <a:cxn ang="0">
                  <a:pos x="1586" y="924"/>
                </a:cxn>
                <a:cxn ang="0">
                  <a:pos x="1461" y="943"/>
                </a:cxn>
                <a:cxn ang="0">
                  <a:pos x="1331" y="958"/>
                </a:cxn>
                <a:cxn ang="0">
                  <a:pos x="1198" y="966"/>
                </a:cxn>
                <a:cxn ang="0">
                  <a:pos x="1069" y="969"/>
                </a:cxn>
                <a:cxn ang="0">
                  <a:pos x="946" y="965"/>
                </a:cxn>
                <a:cxn ang="0">
                  <a:pos x="830" y="956"/>
                </a:cxn>
                <a:cxn ang="0">
                  <a:pos x="721" y="940"/>
                </a:cxn>
                <a:cxn ang="0">
                  <a:pos x="617" y="918"/>
                </a:cxn>
                <a:cxn ang="0">
                  <a:pos x="522" y="889"/>
                </a:cxn>
                <a:cxn ang="0">
                  <a:pos x="434" y="854"/>
                </a:cxn>
                <a:cxn ang="0">
                  <a:pos x="353" y="812"/>
                </a:cxn>
                <a:cxn ang="0">
                  <a:pos x="280" y="765"/>
                </a:cxn>
                <a:cxn ang="0">
                  <a:pos x="216" y="710"/>
                </a:cxn>
                <a:cxn ang="0">
                  <a:pos x="160" y="648"/>
                </a:cxn>
                <a:cxn ang="0">
                  <a:pos x="113" y="580"/>
                </a:cxn>
                <a:cxn ang="0">
                  <a:pos x="75" y="505"/>
                </a:cxn>
                <a:cxn ang="0">
                  <a:pos x="47" y="423"/>
                </a:cxn>
                <a:cxn ang="0">
                  <a:pos x="28" y="334"/>
                </a:cxn>
              </a:cxnLst>
              <a:rect l="0" t="0" r="r" b="b"/>
              <a:pathLst>
                <a:path w="2611" h="969">
                  <a:moveTo>
                    <a:pt x="22" y="286"/>
                  </a:moveTo>
                  <a:lnTo>
                    <a:pt x="20" y="276"/>
                  </a:lnTo>
                  <a:lnTo>
                    <a:pt x="14" y="252"/>
                  </a:lnTo>
                  <a:lnTo>
                    <a:pt x="10" y="234"/>
                  </a:lnTo>
                  <a:lnTo>
                    <a:pt x="7" y="215"/>
                  </a:lnTo>
                  <a:lnTo>
                    <a:pt x="4" y="193"/>
                  </a:lnTo>
                  <a:lnTo>
                    <a:pt x="2" y="170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1" y="99"/>
                  </a:lnTo>
                  <a:lnTo>
                    <a:pt x="4" y="76"/>
                  </a:lnTo>
                  <a:lnTo>
                    <a:pt x="6" y="65"/>
                  </a:lnTo>
                  <a:lnTo>
                    <a:pt x="9" y="55"/>
                  </a:lnTo>
                  <a:lnTo>
                    <a:pt x="12" y="44"/>
                  </a:lnTo>
                  <a:lnTo>
                    <a:pt x="16" y="34"/>
                  </a:lnTo>
                  <a:lnTo>
                    <a:pt x="21" y="26"/>
                  </a:lnTo>
                  <a:lnTo>
                    <a:pt x="26" y="18"/>
                  </a:lnTo>
                  <a:lnTo>
                    <a:pt x="32" y="10"/>
                  </a:lnTo>
                  <a:lnTo>
                    <a:pt x="40" y="3"/>
                  </a:lnTo>
                  <a:lnTo>
                    <a:pt x="49" y="0"/>
                  </a:lnTo>
                  <a:lnTo>
                    <a:pt x="61" y="3"/>
                  </a:lnTo>
                  <a:lnTo>
                    <a:pt x="77" y="13"/>
                  </a:lnTo>
                  <a:lnTo>
                    <a:pt x="97" y="27"/>
                  </a:lnTo>
                  <a:lnTo>
                    <a:pt x="149" y="69"/>
                  </a:lnTo>
                  <a:lnTo>
                    <a:pt x="217" y="123"/>
                  </a:lnTo>
                  <a:lnTo>
                    <a:pt x="257" y="154"/>
                  </a:lnTo>
                  <a:lnTo>
                    <a:pt x="301" y="187"/>
                  </a:lnTo>
                  <a:lnTo>
                    <a:pt x="350" y="221"/>
                  </a:lnTo>
                  <a:lnTo>
                    <a:pt x="403" y="254"/>
                  </a:lnTo>
                  <a:lnTo>
                    <a:pt x="462" y="287"/>
                  </a:lnTo>
                  <a:lnTo>
                    <a:pt x="524" y="319"/>
                  </a:lnTo>
                  <a:lnTo>
                    <a:pt x="591" y="350"/>
                  </a:lnTo>
                  <a:lnTo>
                    <a:pt x="663" y="379"/>
                  </a:lnTo>
                  <a:lnTo>
                    <a:pt x="740" y="405"/>
                  </a:lnTo>
                  <a:lnTo>
                    <a:pt x="822" y="428"/>
                  </a:lnTo>
                  <a:lnTo>
                    <a:pt x="909" y="446"/>
                  </a:lnTo>
                  <a:lnTo>
                    <a:pt x="1002" y="461"/>
                  </a:lnTo>
                  <a:lnTo>
                    <a:pt x="1100" y="469"/>
                  </a:lnTo>
                  <a:lnTo>
                    <a:pt x="1203" y="472"/>
                  </a:lnTo>
                  <a:lnTo>
                    <a:pt x="1312" y="469"/>
                  </a:lnTo>
                  <a:lnTo>
                    <a:pt x="1426" y="459"/>
                  </a:lnTo>
                  <a:lnTo>
                    <a:pt x="1546" y="441"/>
                  </a:lnTo>
                  <a:lnTo>
                    <a:pt x="1672" y="414"/>
                  </a:lnTo>
                  <a:lnTo>
                    <a:pt x="1804" y="381"/>
                  </a:lnTo>
                  <a:lnTo>
                    <a:pt x="1942" y="336"/>
                  </a:lnTo>
                  <a:lnTo>
                    <a:pt x="2085" y="281"/>
                  </a:lnTo>
                  <a:lnTo>
                    <a:pt x="2235" y="217"/>
                  </a:lnTo>
                  <a:lnTo>
                    <a:pt x="2391" y="141"/>
                  </a:lnTo>
                  <a:lnTo>
                    <a:pt x="2554" y="53"/>
                  </a:lnTo>
                  <a:lnTo>
                    <a:pt x="2559" y="72"/>
                  </a:lnTo>
                  <a:lnTo>
                    <a:pt x="2573" y="123"/>
                  </a:lnTo>
                  <a:lnTo>
                    <a:pt x="2582" y="159"/>
                  </a:lnTo>
                  <a:lnTo>
                    <a:pt x="2590" y="199"/>
                  </a:lnTo>
                  <a:lnTo>
                    <a:pt x="2598" y="243"/>
                  </a:lnTo>
                  <a:lnTo>
                    <a:pt x="2604" y="289"/>
                  </a:lnTo>
                  <a:lnTo>
                    <a:pt x="2607" y="313"/>
                  </a:lnTo>
                  <a:lnTo>
                    <a:pt x="2609" y="337"/>
                  </a:lnTo>
                  <a:lnTo>
                    <a:pt x="2610" y="360"/>
                  </a:lnTo>
                  <a:lnTo>
                    <a:pt x="2611" y="385"/>
                  </a:lnTo>
                  <a:lnTo>
                    <a:pt x="2610" y="408"/>
                  </a:lnTo>
                  <a:lnTo>
                    <a:pt x="2609" y="431"/>
                  </a:lnTo>
                  <a:lnTo>
                    <a:pt x="2607" y="453"/>
                  </a:lnTo>
                  <a:lnTo>
                    <a:pt x="2604" y="476"/>
                  </a:lnTo>
                  <a:lnTo>
                    <a:pt x="2600" y="498"/>
                  </a:lnTo>
                  <a:lnTo>
                    <a:pt x="2594" y="518"/>
                  </a:lnTo>
                  <a:lnTo>
                    <a:pt x="2587" y="537"/>
                  </a:lnTo>
                  <a:lnTo>
                    <a:pt x="2579" y="555"/>
                  </a:lnTo>
                  <a:lnTo>
                    <a:pt x="2569" y="572"/>
                  </a:lnTo>
                  <a:lnTo>
                    <a:pt x="2558" y="587"/>
                  </a:lnTo>
                  <a:lnTo>
                    <a:pt x="2545" y="601"/>
                  </a:lnTo>
                  <a:lnTo>
                    <a:pt x="2529" y="612"/>
                  </a:lnTo>
                  <a:lnTo>
                    <a:pt x="2523" y="616"/>
                  </a:lnTo>
                  <a:lnTo>
                    <a:pt x="2505" y="626"/>
                  </a:lnTo>
                  <a:lnTo>
                    <a:pt x="2474" y="641"/>
                  </a:lnTo>
                  <a:lnTo>
                    <a:pt x="2433" y="660"/>
                  </a:lnTo>
                  <a:lnTo>
                    <a:pt x="2381" y="684"/>
                  </a:lnTo>
                  <a:lnTo>
                    <a:pt x="2318" y="711"/>
                  </a:lnTo>
                  <a:lnTo>
                    <a:pt x="2247" y="739"/>
                  </a:lnTo>
                  <a:lnTo>
                    <a:pt x="2166" y="770"/>
                  </a:lnTo>
                  <a:lnTo>
                    <a:pt x="2122" y="786"/>
                  </a:lnTo>
                  <a:lnTo>
                    <a:pt x="2077" y="801"/>
                  </a:lnTo>
                  <a:lnTo>
                    <a:pt x="2029" y="816"/>
                  </a:lnTo>
                  <a:lnTo>
                    <a:pt x="1979" y="832"/>
                  </a:lnTo>
                  <a:lnTo>
                    <a:pt x="1928" y="846"/>
                  </a:lnTo>
                  <a:lnTo>
                    <a:pt x="1875" y="860"/>
                  </a:lnTo>
                  <a:lnTo>
                    <a:pt x="1821" y="875"/>
                  </a:lnTo>
                  <a:lnTo>
                    <a:pt x="1764" y="888"/>
                  </a:lnTo>
                  <a:lnTo>
                    <a:pt x="1706" y="901"/>
                  </a:lnTo>
                  <a:lnTo>
                    <a:pt x="1647" y="913"/>
                  </a:lnTo>
                  <a:lnTo>
                    <a:pt x="1586" y="924"/>
                  </a:lnTo>
                  <a:lnTo>
                    <a:pt x="1524" y="934"/>
                  </a:lnTo>
                  <a:lnTo>
                    <a:pt x="1461" y="943"/>
                  </a:lnTo>
                  <a:lnTo>
                    <a:pt x="1397" y="951"/>
                  </a:lnTo>
                  <a:lnTo>
                    <a:pt x="1331" y="958"/>
                  </a:lnTo>
                  <a:lnTo>
                    <a:pt x="1265" y="963"/>
                  </a:lnTo>
                  <a:lnTo>
                    <a:pt x="1198" y="966"/>
                  </a:lnTo>
                  <a:lnTo>
                    <a:pt x="1132" y="968"/>
                  </a:lnTo>
                  <a:lnTo>
                    <a:pt x="1069" y="969"/>
                  </a:lnTo>
                  <a:lnTo>
                    <a:pt x="1006" y="968"/>
                  </a:lnTo>
                  <a:lnTo>
                    <a:pt x="946" y="965"/>
                  </a:lnTo>
                  <a:lnTo>
                    <a:pt x="888" y="962"/>
                  </a:lnTo>
                  <a:lnTo>
                    <a:pt x="830" y="956"/>
                  </a:lnTo>
                  <a:lnTo>
                    <a:pt x="774" y="949"/>
                  </a:lnTo>
                  <a:lnTo>
                    <a:pt x="721" y="940"/>
                  </a:lnTo>
                  <a:lnTo>
                    <a:pt x="668" y="930"/>
                  </a:lnTo>
                  <a:lnTo>
                    <a:pt x="617" y="918"/>
                  </a:lnTo>
                  <a:lnTo>
                    <a:pt x="569" y="904"/>
                  </a:lnTo>
                  <a:lnTo>
                    <a:pt x="522" y="889"/>
                  </a:lnTo>
                  <a:lnTo>
                    <a:pt x="477" y="873"/>
                  </a:lnTo>
                  <a:lnTo>
                    <a:pt x="434" y="854"/>
                  </a:lnTo>
                  <a:lnTo>
                    <a:pt x="392" y="834"/>
                  </a:lnTo>
                  <a:lnTo>
                    <a:pt x="353" y="812"/>
                  </a:lnTo>
                  <a:lnTo>
                    <a:pt x="316" y="790"/>
                  </a:lnTo>
                  <a:lnTo>
                    <a:pt x="280" y="765"/>
                  </a:lnTo>
                  <a:lnTo>
                    <a:pt x="247" y="738"/>
                  </a:lnTo>
                  <a:lnTo>
                    <a:pt x="216" y="710"/>
                  </a:lnTo>
                  <a:lnTo>
                    <a:pt x="187" y="680"/>
                  </a:lnTo>
                  <a:lnTo>
                    <a:pt x="160" y="648"/>
                  </a:lnTo>
                  <a:lnTo>
                    <a:pt x="136" y="614"/>
                  </a:lnTo>
                  <a:lnTo>
                    <a:pt x="113" y="580"/>
                  </a:lnTo>
                  <a:lnTo>
                    <a:pt x="93" y="543"/>
                  </a:lnTo>
                  <a:lnTo>
                    <a:pt x="75" y="505"/>
                  </a:lnTo>
                  <a:lnTo>
                    <a:pt x="60" y="465"/>
                  </a:lnTo>
                  <a:lnTo>
                    <a:pt x="47" y="423"/>
                  </a:lnTo>
                  <a:lnTo>
                    <a:pt x="36" y="379"/>
                  </a:lnTo>
                  <a:lnTo>
                    <a:pt x="28" y="334"/>
                  </a:lnTo>
                  <a:lnTo>
                    <a:pt x="22" y="286"/>
                  </a:lnTo>
                  <a:close/>
                </a:path>
              </a:pathLst>
            </a:custGeom>
            <a:solidFill>
              <a:srgbClr val="00A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3" name="Freeform 185"/>
            <p:cNvSpPr>
              <a:spLocks/>
            </p:cNvSpPr>
            <p:nvPr/>
          </p:nvSpPr>
          <p:spPr bwMode="auto">
            <a:xfrm>
              <a:off x="812" y="1746"/>
              <a:ext cx="120" cy="22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5" y="133"/>
                </a:cxn>
                <a:cxn ang="0">
                  <a:pos x="59" y="157"/>
                </a:cxn>
                <a:cxn ang="0">
                  <a:pos x="91" y="173"/>
                </a:cxn>
                <a:cxn ang="0">
                  <a:pos x="130" y="193"/>
                </a:cxn>
                <a:cxn ang="0">
                  <a:pos x="174" y="213"/>
                </a:cxn>
                <a:cxn ang="0">
                  <a:pos x="225" y="236"/>
                </a:cxn>
                <a:cxn ang="0">
                  <a:pos x="281" y="260"/>
                </a:cxn>
                <a:cxn ang="0">
                  <a:pos x="342" y="283"/>
                </a:cxn>
                <a:cxn ang="0">
                  <a:pos x="408" y="308"/>
                </a:cxn>
                <a:cxn ang="0">
                  <a:pos x="478" y="331"/>
                </a:cxn>
                <a:cxn ang="0">
                  <a:pos x="553" y="354"/>
                </a:cxn>
                <a:cxn ang="0">
                  <a:pos x="632" y="375"/>
                </a:cxn>
                <a:cxn ang="0">
                  <a:pos x="714" y="395"/>
                </a:cxn>
                <a:cxn ang="0">
                  <a:pos x="800" y="412"/>
                </a:cxn>
                <a:cxn ang="0">
                  <a:pos x="889" y="427"/>
                </a:cxn>
                <a:cxn ang="0">
                  <a:pos x="980" y="438"/>
                </a:cxn>
                <a:cxn ang="0">
                  <a:pos x="1074" y="446"/>
                </a:cxn>
                <a:cxn ang="0">
                  <a:pos x="1171" y="449"/>
                </a:cxn>
                <a:cxn ang="0">
                  <a:pos x="1269" y="448"/>
                </a:cxn>
                <a:cxn ang="0">
                  <a:pos x="1369" y="442"/>
                </a:cxn>
                <a:cxn ang="0">
                  <a:pos x="1471" y="431"/>
                </a:cxn>
                <a:cxn ang="0">
                  <a:pos x="1573" y="413"/>
                </a:cxn>
                <a:cxn ang="0">
                  <a:pos x="1676" y="389"/>
                </a:cxn>
                <a:cxn ang="0">
                  <a:pos x="1779" y="358"/>
                </a:cxn>
                <a:cxn ang="0">
                  <a:pos x="1883" y="320"/>
                </a:cxn>
                <a:cxn ang="0">
                  <a:pos x="1987" y="273"/>
                </a:cxn>
                <a:cxn ang="0">
                  <a:pos x="2090" y="219"/>
                </a:cxn>
                <a:cxn ang="0">
                  <a:pos x="2192" y="155"/>
                </a:cxn>
                <a:cxn ang="0">
                  <a:pos x="2293" y="82"/>
                </a:cxn>
                <a:cxn ang="0">
                  <a:pos x="2393" y="0"/>
                </a:cxn>
                <a:cxn ang="0">
                  <a:pos x="2380" y="8"/>
                </a:cxn>
                <a:cxn ang="0">
                  <a:pos x="2344" y="31"/>
                </a:cxn>
                <a:cxn ang="0">
                  <a:pos x="2317" y="46"/>
                </a:cxn>
                <a:cxn ang="0">
                  <a:pos x="2284" y="65"/>
                </a:cxn>
                <a:cxn ang="0">
                  <a:pos x="2246" y="85"/>
                </a:cxn>
                <a:cxn ang="0">
                  <a:pos x="2202" y="107"/>
                </a:cxn>
                <a:cxn ang="0">
                  <a:pos x="2154" y="130"/>
                </a:cxn>
                <a:cxn ang="0">
                  <a:pos x="2101" y="154"/>
                </a:cxn>
                <a:cxn ang="0">
                  <a:pos x="2042" y="179"/>
                </a:cxn>
                <a:cxn ang="0">
                  <a:pos x="1980" y="203"/>
                </a:cxn>
                <a:cxn ang="0">
                  <a:pos x="1912" y="228"/>
                </a:cxn>
                <a:cxn ang="0">
                  <a:pos x="1841" y="251"/>
                </a:cxn>
                <a:cxn ang="0">
                  <a:pos x="1766" y="274"/>
                </a:cxn>
                <a:cxn ang="0">
                  <a:pos x="1686" y="295"/>
                </a:cxn>
                <a:cxn ang="0">
                  <a:pos x="1602" y="315"/>
                </a:cxn>
                <a:cxn ang="0">
                  <a:pos x="1515" y="332"/>
                </a:cxn>
                <a:cxn ang="0">
                  <a:pos x="1425" y="347"/>
                </a:cxn>
                <a:cxn ang="0">
                  <a:pos x="1331" y="358"/>
                </a:cxn>
                <a:cxn ang="0">
                  <a:pos x="1233" y="366"/>
                </a:cxn>
                <a:cxn ang="0">
                  <a:pos x="1133" y="371"/>
                </a:cxn>
                <a:cxn ang="0">
                  <a:pos x="1030" y="371"/>
                </a:cxn>
                <a:cxn ang="0">
                  <a:pos x="924" y="367"/>
                </a:cxn>
                <a:cxn ang="0">
                  <a:pos x="816" y="358"/>
                </a:cxn>
                <a:cxn ang="0">
                  <a:pos x="706" y="344"/>
                </a:cxn>
                <a:cxn ang="0">
                  <a:pos x="592" y="324"/>
                </a:cxn>
                <a:cxn ang="0">
                  <a:pos x="477" y="297"/>
                </a:cxn>
                <a:cxn ang="0">
                  <a:pos x="361" y="265"/>
                </a:cxn>
                <a:cxn ang="0">
                  <a:pos x="242" y="226"/>
                </a:cxn>
                <a:cxn ang="0">
                  <a:pos x="121" y="179"/>
                </a:cxn>
                <a:cxn ang="0">
                  <a:pos x="0" y="124"/>
                </a:cxn>
              </a:cxnLst>
              <a:rect l="0" t="0" r="r" b="b"/>
              <a:pathLst>
                <a:path w="2393" h="449">
                  <a:moveTo>
                    <a:pt x="0" y="124"/>
                  </a:moveTo>
                  <a:lnTo>
                    <a:pt x="15" y="133"/>
                  </a:lnTo>
                  <a:lnTo>
                    <a:pt x="59" y="157"/>
                  </a:lnTo>
                  <a:lnTo>
                    <a:pt x="91" y="173"/>
                  </a:lnTo>
                  <a:lnTo>
                    <a:pt x="130" y="193"/>
                  </a:lnTo>
                  <a:lnTo>
                    <a:pt x="174" y="213"/>
                  </a:lnTo>
                  <a:lnTo>
                    <a:pt x="225" y="236"/>
                  </a:lnTo>
                  <a:lnTo>
                    <a:pt x="281" y="260"/>
                  </a:lnTo>
                  <a:lnTo>
                    <a:pt x="342" y="283"/>
                  </a:lnTo>
                  <a:lnTo>
                    <a:pt x="408" y="308"/>
                  </a:lnTo>
                  <a:lnTo>
                    <a:pt x="478" y="331"/>
                  </a:lnTo>
                  <a:lnTo>
                    <a:pt x="553" y="354"/>
                  </a:lnTo>
                  <a:lnTo>
                    <a:pt x="632" y="375"/>
                  </a:lnTo>
                  <a:lnTo>
                    <a:pt x="714" y="395"/>
                  </a:lnTo>
                  <a:lnTo>
                    <a:pt x="800" y="412"/>
                  </a:lnTo>
                  <a:lnTo>
                    <a:pt x="889" y="427"/>
                  </a:lnTo>
                  <a:lnTo>
                    <a:pt x="980" y="438"/>
                  </a:lnTo>
                  <a:lnTo>
                    <a:pt x="1074" y="446"/>
                  </a:lnTo>
                  <a:lnTo>
                    <a:pt x="1171" y="449"/>
                  </a:lnTo>
                  <a:lnTo>
                    <a:pt x="1269" y="448"/>
                  </a:lnTo>
                  <a:lnTo>
                    <a:pt x="1369" y="442"/>
                  </a:lnTo>
                  <a:lnTo>
                    <a:pt x="1471" y="431"/>
                  </a:lnTo>
                  <a:lnTo>
                    <a:pt x="1573" y="413"/>
                  </a:lnTo>
                  <a:lnTo>
                    <a:pt x="1676" y="389"/>
                  </a:lnTo>
                  <a:lnTo>
                    <a:pt x="1779" y="358"/>
                  </a:lnTo>
                  <a:lnTo>
                    <a:pt x="1883" y="320"/>
                  </a:lnTo>
                  <a:lnTo>
                    <a:pt x="1987" y="273"/>
                  </a:lnTo>
                  <a:lnTo>
                    <a:pt x="2090" y="219"/>
                  </a:lnTo>
                  <a:lnTo>
                    <a:pt x="2192" y="155"/>
                  </a:lnTo>
                  <a:lnTo>
                    <a:pt x="2293" y="82"/>
                  </a:lnTo>
                  <a:lnTo>
                    <a:pt x="2393" y="0"/>
                  </a:lnTo>
                  <a:lnTo>
                    <a:pt x="2380" y="8"/>
                  </a:lnTo>
                  <a:lnTo>
                    <a:pt x="2344" y="31"/>
                  </a:lnTo>
                  <a:lnTo>
                    <a:pt x="2317" y="46"/>
                  </a:lnTo>
                  <a:lnTo>
                    <a:pt x="2284" y="65"/>
                  </a:lnTo>
                  <a:lnTo>
                    <a:pt x="2246" y="85"/>
                  </a:lnTo>
                  <a:lnTo>
                    <a:pt x="2202" y="107"/>
                  </a:lnTo>
                  <a:lnTo>
                    <a:pt x="2154" y="130"/>
                  </a:lnTo>
                  <a:lnTo>
                    <a:pt x="2101" y="154"/>
                  </a:lnTo>
                  <a:lnTo>
                    <a:pt x="2042" y="179"/>
                  </a:lnTo>
                  <a:lnTo>
                    <a:pt x="1980" y="203"/>
                  </a:lnTo>
                  <a:lnTo>
                    <a:pt x="1912" y="228"/>
                  </a:lnTo>
                  <a:lnTo>
                    <a:pt x="1841" y="251"/>
                  </a:lnTo>
                  <a:lnTo>
                    <a:pt x="1766" y="274"/>
                  </a:lnTo>
                  <a:lnTo>
                    <a:pt x="1686" y="295"/>
                  </a:lnTo>
                  <a:lnTo>
                    <a:pt x="1602" y="315"/>
                  </a:lnTo>
                  <a:lnTo>
                    <a:pt x="1515" y="332"/>
                  </a:lnTo>
                  <a:lnTo>
                    <a:pt x="1425" y="347"/>
                  </a:lnTo>
                  <a:lnTo>
                    <a:pt x="1331" y="358"/>
                  </a:lnTo>
                  <a:lnTo>
                    <a:pt x="1233" y="366"/>
                  </a:lnTo>
                  <a:lnTo>
                    <a:pt x="1133" y="371"/>
                  </a:lnTo>
                  <a:lnTo>
                    <a:pt x="1030" y="371"/>
                  </a:lnTo>
                  <a:lnTo>
                    <a:pt x="924" y="367"/>
                  </a:lnTo>
                  <a:lnTo>
                    <a:pt x="816" y="358"/>
                  </a:lnTo>
                  <a:lnTo>
                    <a:pt x="706" y="344"/>
                  </a:lnTo>
                  <a:lnTo>
                    <a:pt x="592" y="324"/>
                  </a:lnTo>
                  <a:lnTo>
                    <a:pt x="477" y="297"/>
                  </a:lnTo>
                  <a:lnTo>
                    <a:pt x="361" y="265"/>
                  </a:lnTo>
                  <a:lnTo>
                    <a:pt x="242" y="226"/>
                  </a:lnTo>
                  <a:lnTo>
                    <a:pt x="121" y="179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1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4" name="Freeform 186"/>
            <p:cNvSpPr>
              <a:spLocks/>
            </p:cNvSpPr>
            <p:nvPr/>
          </p:nvSpPr>
          <p:spPr bwMode="auto">
            <a:xfrm>
              <a:off x="872" y="1563"/>
              <a:ext cx="131" cy="110"/>
            </a:xfrm>
            <a:custGeom>
              <a:avLst/>
              <a:gdLst/>
              <a:ahLst/>
              <a:cxnLst>
                <a:cxn ang="0">
                  <a:pos x="4" y="348"/>
                </a:cxn>
                <a:cxn ang="0">
                  <a:pos x="34" y="301"/>
                </a:cxn>
                <a:cxn ang="0">
                  <a:pos x="74" y="246"/>
                </a:cxn>
                <a:cxn ang="0">
                  <a:pos x="110" y="204"/>
                </a:cxn>
                <a:cxn ang="0">
                  <a:pos x="152" y="160"/>
                </a:cxn>
                <a:cxn ang="0">
                  <a:pos x="201" y="118"/>
                </a:cxn>
                <a:cxn ang="0">
                  <a:pos x="255" y="79"/>
                </a:cxn>
                <a:cxn ang="0">
                  <a:pos x="316" y="45"/>
                </a:cxn>
                <a:cxn ang="0">
                  <a:pos x="382" y="19"/>
                </a:cxn>
                <a:cxn ang="0">
                  <a:pos x="454" y="3"/>
                </a:cxn>
                <a:cxn ang="0">
                  <a:pos x="531" y="0"/>
                </a:cxn>
                <a:cxn ang="0">
                  <a:pos x="613" y="11"/>
                </a:cxn>
                <a:cxn ang="0">
                  <a:pos x="700" y="40"/>
                </a:cxn>
                <a:cxn ang="0">
                  <a:pos x="792" y="89"/>
                </a:cxn>
                <a:cxn ang="0">
                  <a:pos x="889" y="156"/>
                </a:cxn>
                <a:cxn ang="0">
                  <a:pos x="1002" y="229"/>
                </a:cxn>
                <a:cxn ang="0">
                  <a:pos x="1127" y="304"/>
                </a:cxn>
                <a:cxn ang="0">
                  <a:pos x="1262" y="379"/>
                </a:cxn>
                <a:cxn ang="0">
                  <a:pos x="1405" y="454"/>
                </a:cxn>
                <a:cxn ang="0">
                  <a:pos x="1551" y="529"/>
                </a:cxn>
                <a:cxn ang="0">
                  <a:pos x="1773" y="637"/>
                </a:cxn>
                <a:cxn ang="0">
                  <a:pos x="2056" y="768"/>
                </a:cxn>
                <a:cxn ang="0">
                  <a:pos x="2303" y="878"/>
                </a:cxn>
                <a:cxn ang="0">
                  <a:pos x="2491" y="958"/>
                </a:cxn>
                <a:cxn ang="0">
                  <a:pos x="2597" y="1002"/>
                </a:cxn>
                <a:cxn ang="0">
                  <a:pos x="2191" y="1847"/>
                </a:cxn>
                <a:cxn ang="0">
                  <a:pos x="2151" y="1867"/>
                </a:cxn>
                <a:cxn ang="0">
                  <a:pos x="2045" y="1918"/>
                </a:cxn>
                <a:cxn ang="0">
                  <a:pos x="1894" y="1988"/>
                </a:cxn>
                <a:cxn ang="0">
                  <a:pos x="1719" y="2062"/>
                </a:cxn>
                <a:cxn ang="0">
                  <a:pos x="1630" y="2099"/>
                </a:cxn>
                <a:cxn ang="0">
                  <a:pos x="1543" y="2132"/>
                </a:cxn>
                <a:cxn ang="0">
                  <a:pos x="1460" y="2160"/>
                </a:cxn>
                <a:cxn ang="0">
                  <a:pos x="1385" y="2181"/>
                </a:cxn>
                <a:cxn ang="0">
                  <a:pos x="1320" y="2196"/>
                </a:cxn>
                <a:cxn ang="0">
                  <a:pos x="1267" y="2200"/>
                </a:cxn>
                <a:cxn ang="0">
                  <a:pos x="1230" y="2194"/>
                </a:cxn>
                <a:cxn ang="0">
                  <a:pos x="1212" y="2174"/>
                </a:cxn>
                <a:cxn ang="0">
                  <a:pos x="1191" y="2130"/>
                </a:cxn>
                <a:cxn ang="0">
                  <a:pos x="1146" y="2055"/>
                </a:cxn>
                <a:cxn ang="0">
                  <a:pos x="1003" y="1831"/>
                </a:cxn>
                <a:cxn ang="0">
                  <a:pos x="808" y="1537"/>
                </a:cxn>
                <a:cxn ang="0">
                  <a:pos x="588" y="1212"/>
                </a:cxn>
                <a:cxn ang="0">
                  <a:pos x="371" y="893"/>
                </a:cxn>
                <a:cxn ang="0">
                  <a:pos x="183" y="619"/>
                </a:cxn>
                <a:cxn ang="0">
                  <a:pos x="51" y="427"/>
                </a:cxn>
                <a:cxn ang="0">
                  <a:pos x="0" y="354"/>
                </a:cxn>
              </a:cxnLst>
              <a:rect l="0" t="0" r="r" b="b"/>
              <a:pathLst>
                <a:path w="2611" h="2200">
                  <a:moveTo>
                    <a:pt x="0" y="354"/>
                  </a:moveTo>
                  <a:lnTo>
                    <a:pt x="4" y="348"/>
                  </a:lnTo>
                  <a:lnTo>
                    <a:pt x="16" y="329"/>
                  </a:lnTo>
                  <a:lnTo>
                    <a:pt x="34" y="301"/>
                  </a:lnTo>
                  <a:lnTo>
                    <a:pt x="59" y="266"/>
                  </a:lnTo>
                  <a:lnTo>
                    <a:pt x="74" y="246"/>
                  </a:lnTo>
                  <a:lnTo>
                    <a:pt x="92" y="225"/>
                  </a:lnTo>
                  <a:lnTo>
                    <a:pt x="110" y="204"/>
                  </a:lnTo>
                  <a:lnTo>
                    <a:pt x="130" y="183"/>
                  </a:lnTo>
                  <a:lnTo>
                    <a:pt x="152" y="160"/>
                  </a:lnTo>
                  <a:lnTo>
                    <a:pt x="176" y="139"/>
                  </a:lnTo>
                  <a:lnTo>
                    <a:pt x="201" y="118"/>
                  </a:lnTo>
                  <a:lnTo>
                    <a:pt x="228" y="98"/>
                  </a:lnTo>
                  <a:lnTo>
                    <a:pt x="255" y="79"/>
                  </a:lnTo>
                  <a:lnTo>
                    <a:pt x="285" y="61"/>
                  </a:lnTo>
                  <a:lnTo>
                    <a:pt x="316" y="45"/>
                  </a:lnTo>
                  <a:lnTo>
                    <a:pt x="349" y="31"/>
                  </a:lnTo>
                  <a:lnTo>
                    <a:pt x="382" y="19"/>
                  </a:lnTo>
                  <a:lnTo>
                    <a:pt x="417" y="9"/>
                  </a:lnTo>
                  <a:lnTo>
                    <a:pt x="454" y="3"/>
                  </a:lnTo>
                  <a:lnTo>
                    <a:pt x="492" y="0"/>
                  </a:lnTo>
                  <a:lnTo>
                    <a:pt x="531" y="0"/>
                  </a:lnTo>
                  <a:lnTo>
                    <a:pt x="572" y="4"/>
                  </a:lnTo>
                  <a:lnTo>
                    <a:pt x="613" y="11"/>
                  </a:lnTo>
                  <a:lnTo>
                    <a:pt x="656" y="24"/>
                  </a:lnTo>
                  <a:lnTo>
                    <a:pt x="700" y="40"/>
                  </a:lnTo>
                  <a:lnTo>
                    <a:pt x="745" y="62"/>
                  </a:lnTo>
                  <a:lnTo>
                    <a:pt x="792" y="89"/>
                  </a:lnTo>
                  <a:lnTo>
                    <a:pt x="839" y="121"/>
                  </a:lnTo>
                  <a:lnTo>
                    <a:pt x="889" y="156"/>
                  </a:lnTo>
                  <a:lnTo>
                    <a:pt x="944" y="193"/>
                  </a:lnTo>
                  <a:lnTo>
                    <a:pt x="1002" y="229"/>
                  </a:lnTo>
                  <a:lnTo>
                    <a:pt x="1063" y="267"/>
                  </a:lnTo>
                  <a:lnTo>
                    <a:pt x="1127" y="304"/>
                  </a:lnTo>
                  <a:lnTo>
                    <a:pt x="1194" y="342"/>
                  </a:lnTo>
                  <a:lnTo>
                    <a:pt x="1262" y="379"/>
                  </a:lnTo>
                  <a:lnTo>
                    <a:pt x="1333" y="417"/>
                  </a:lnTo>
                  <a:lnTo>
                    <a:pt x="1405" y="454"/>
                  </a:lnTo>
                  <a:lnTo>
                    <a:pt x="1477" y="492"/>
                  </a:lnTo>
                  <a:lnTo>
                    <a:pt x="1551" y="529"/>
                  </a:lnTo>
                  <a:lnTo>
                    <a:pt x="1625" y="566"/>
                  </a:lnTo>
                  <a:lnTo>
                    <a:pt x="1773" y="637"/>
                  </a:lnTo>
                  <a:lnTo>
                    <a:pt x="1918" y="704"/>
                  </a:lnTo>
                  <a:lnTo>
                    <a:pt x="2056" y="768"/>
                  </a:lnTo>
                  <a:lnTo>
                    <a:pt x="2185" y="825"/>
                  </a:lnTo>
                  <a:lnTo>
                    <a:pt x="2303" y="878"/>
                  </a:lnTo>
                  <a:lnTo>
                    <a:pt x="2406" y="922"/>
                  </a:lnTo>
                  <a:lnTo>
                    <a:pt x="2491" y="958"/>
                  </a:lnTo>
                  <a:lnTo>
                    <a:pt x="2556" y="984"/>
                  </a:lnTo>
                  <a:lnTo>
                    <a:pt x="2597" y="1002"/>
                  </a:lnTo>
                  <a:lnTo>
                    <a:pt x="2611" y="1008"/>
                  </a:lnTo>
                  <a:lnTo>
                    <a:pt x="2191" y="1847"/>
                  </a:lnTo>
                  <a:lnTo>
                    <a:pt x="2181" y="1852"/>
                  </a:lnTo>
                  <a:lnTo>
                    <a:pt x="2151" y="1867"/>
                  </a:lnTo>
                  <a:lnTo>
                    <a:pt x="2105" y="1889"/>
                  </a:lnTo>
                  <a:lnTo>
                    <a:pt x="2045" y="1918"/>
                  </a:lnTo>
                  <a:lnTo>
                    <a:pt x="1973" y="1951"/>
                  </a:lnTo>
                  <a:lnTo>
                    <a:pt x="1894" y="1988"/>
                  </a:lnTo>
                  <a:lnTo>
                    <a:pt x="1808" y="2026"/>
                  </a:lnTo>
                  <a:lnTo>
                    <a:pt x="1719" y="2062"/>
                  </a:lnTo>
                  <a:lnTo>
                    <a:pt x="1674" y="2081"/>
                  </a:lnTo>
                  <a:lnTo>
                    <a:pt x="1630" y="2099"/>
                  </a:lnTo>
                  <a:lnTo>
                    <a:pt x="1586" y="2116"/>
                  </a:lnTo>
                  <a:lnTo>
                    <a:pt x="1543" y="2132"/>
                  </a:lnTo>
                  <a:lnTo>
                    <a:pt x="1501" y="2147"/>
                  </a:lnTo>
                  <a:lnTo>
                    <a:pt x="1460" y="2160"/>
                  </a:lnTo>
                  <a:lnTo>
                    <a:pt x="1421" y="2172"/>
                  </a:lnTo>
                  <a:lnTo>
                    <a:pt x="1385" y="2181"/>
                  </a:lnTo>
                  <a:lnTo>
                    <a:pt x="1351" y="2190"/>
                  </a:lnTo>
                  <a:lnTo>
                    <a:pt x="1320" y="2196"/>
                  </a:lnTo>
                  <a:lnTo>
                    <a:pt x="1292" y="2199"/>
                  </a:lnTo>
                  <a:lnTo>
                    <a:pt x="1267" y="2200"/>
                  </a:lnTo>
                  <a:lnTo>
                    <a:pt x="1247" y="2198"/>
                  </a:lnTo>
                  <a:lnTo>
                    <a:pt x="1230" y="2194"/>
                  </a:lnTo>
                  <a:lnTo>
                    <a:pt x="1219" y="2185"/>
                  </a:lnTo>
                  <a:lnTo>
                    <a:pt x="1212" y="2174"/>
                  </a:lnTo>
                  <a:lnTo>
                    <a:pt x="1205" y="2156"/>
                  </a:lnTo>
                  <a:lnTo>
                    <a:pt x="1191" y="2130"/>
                  </a:lnTo>
                  <a:lnTo>
                    <a:pt x="1171" y="2096"/>
                  </a:lnTo>
                  <a:lnTo>
                    <a:pt x="1146" y="2055"/>
                  </a:lnTo>
                  <a:lnTo>
                    <a:pt x="1083" y="1954"/>
                  </a:lnTo>
                  <a:lnTo>
                    <a:pt x="1003" y="1831"/>
                  </a:lnTo>
                  <a:lnTo>
                    <a:pt x="911" y="1689"/>
                  </a:lnTo>
                  <a:lnTo>
                    <a:pt x="808" y="1537"/>
                  </a:lnTo>
                  <a:lnTo>
                    <a:pt x="700" y="1376"/>
                  </a:lnTo>
                  <a:lnTo>
                    <a:pt x="588" y="1212"/>
                  </a:lnTo>
                  <a:lnTo>
                    <a:pt x="478" y="1049"/>
                  </a:lnTo>
                  <a:lnTo>
                    <a:pt x="371" y="893"/>
                  </a:lnTo>
                  <a:lnTo>
                    <a:pt x="272" y="748"/>
                  </a:lnTo>
                  <a:lnTo>
                    <a:pt x="183" y="619"/>
                  </a:lnTo>
                  <a:lnTo>
                    <a:pt x="108" y="511"/>
                  </a:lnTo>
                  <a:lnTo>
                    <a:pt x="51" y="427"/>
                  </a:lnTo>
                  <a:lnTo>
                    <a:pt x="14" y="373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5" name="Freeform 187"/>
            <p:cNvSpPr>
              <a:spLocks/>
            </p:cNvSpPr>
            <p:nvPr/>
          </p:nvSpPr>
          <p:spPr bwMode="auto">
            <a:xfrm>
              <a:off x="822" y="1569"/>
              <a:ext cx="55" cy="43"/>
            </a:xfrm>
            <a:custGeom>
              <a:avLst/>
              <a:gdLst/>
              <a:ahLst/>
              <a:cxnLst>
                <a:cxn ang="0">
                  <a:pos x="934" y="47"/>
                </a:cxn>
                <a:cxn ang="0">
                  <a:pos x="868" y="18"/>
                </a:cxn>
                <a:cxn ang="0">
                  <a:pos x="794" y="2"/>
                </a:cxn>
                <a:cxn ang="0">
                  <a:pos x="712" y="0"/>
                </a:cxn>
                <a:cxn ang="0">
                  <a:pos x="624" y="11"/>
                </a:cxn>
                <a:cxn ang="0">
                  <a:pos x="533" y="32"/>
                </a:cxn>
                <a:cxn ang="0">
                  <a:pos x="443" y="64"/>
                </a:cxn>
                <a:cxn ang="0">
                  <a:pos x="355" y="104"/>
                </a:cxn>
                <a:cxn ang="0">
                  <a:pos x="272" y="152"/>
                </a:cxn>
                <a:cxn ang="0">
                  <a:pos x="195" y="206"/>
                </a:cxn>
                <a:cxn ang="0">
                  <a:pos x="128" y="267"/>
                </a:cxn>
                <a:cxn ang="0">
                  <a:pos x="73" y="331"/>
                </a:cxn>
                <a:cxn ang="0">
                  <a:pos x="32" y="399"/>
                </a:cxn>
                <a:cxn ang="0">
                  <a:pos x="6" y="470"/>
                </a:cxn>
                <a:cxn ang="0">
                  <a:pos x="0" y="540"/>
                </a:cxn>
                <a:cxn ang="0">
                  <a:pos x="15" y="612"/>
                </a:cxn>
                <a:cxn ang="0">
                  <a:pos x="36" y="655"/>
                </a:cxn>
                <a:cxn ang="0">
                  <a:pos x="48" y="672"/>
                </a:cxn>
                <a:cxn ang="0">
                  <a:pos x="63" y="687"/>
                </a:cxn>
                <a:cxn ang="0">
                  <a:pos x="81" y="702"/>
                </a:cxn>
                <a:cxn ang="0">
                  <a:pos x="110" y="723"/>
                </a:cxn>
                <a:cxn ang="0">
                  <a:pos x="157" y="749"/>
                </a:cxn>
                <a:cxn ang="0">
                  <a:pos x="205" y="771"/>
                </a:cxn>
                <a:cxn ang="0">
                  <a:pos x="254" y="790"/>
                </a:cxn>
                <a:cxn ang="0">
                  <a:pos x="322" y="812"/>
                </a:cxn>
                <a:cxn ang="0">
                  <a:pos x="383" y="828"/>
                </a:cxn>
                <a:cxn ang="0">
                  <a:pos x="429" y="838"/>
                </a:cxn>
                <a:cxn ang="0">
                  <a:pos x="475" y="845"/>
                </a:cxn>
                <a:cxn ang="0">
                  <a:pos x="521" y="849"/>
                </a:cxn>
                <a:cxn ang="0">
                  <a:pos x="567" y="850"/>
                </a:cxn>
                <a:cxn ang="0">
                  <a:pos x="613" y="848"/>
                </a:cxn>
                <a:cxn ang="0">
                  <a:pos x="659" y="843"/>
                </a:cxn>
                <a:cxn ang="0">
                  <a:pos x="704" y="835"/>
                </a:cxn>
                <a:cxn ang="0">
                  <a:pos x="749" y="822"/>
                </a:cxn>
                <a:cxn ang="0">
                  <a:pos x="791" y="807"/>
                </a:cxn>
                <a:cxn ang="0">
                  <a:pos x="832" y="788"/>
                </a:cxn>
                <a:cxn ang="0">
                  <a:pos x="870" y="766"/>
                </a:cxn>
                <a:cxn ang="0">
                  <a:pos x="907" y="740"/>
                </a:cxn>
                <a:cxn ang="0">
                  <a:pos x="942" y="710"/>
                </a:cxn>
                <a:cxn ang="0">
                  <a:pos x="974" y="676"/>
                </a:cxn>
                <a:cxn ang="0">
                  <a:pos x="1003" y="638"/>
                </a:cxn>
                <a:cxn ang="0">
                  <a:pos x="1025" y="601"/>
                </a:cxn>
                <a:cxn ang="0">
                  <a:pos x="1041" y="568"/>
                </a:cxn>
                <a:cxn ang="0">
                  <a:pos x="1056" y="533"/>
                </a:cxn>
                <a:cxn ang="0">
                  <a:pos x="1067" y="498"/>
                </a:cxn>
                <a:cxn ang="0">
                  <a:pos x="1076" y="462"/>
                </a:cxn>
                <a:cxn ang="0">
                  <a:pos x="1082" y="425"/>
                </a:cxn>
                <a:cxn ang="0">
                  <a:pos x="1087" y="388"/>
                </a:cxn>
                <a:cxn ang="0">
                  <a:pos x="1088" y="350"/>
                </a:cxn>
                <a:cxn ang="0">
                  <a:pos x="1086" y="313"/>
                </a:cxn>
                <a:cxn ang="0">
                  <a:pos x="1079" y="276"/>
                </a:cxn>
                <a:cxn ang="0">
                  <a:pos x="1071" y="240"/>
                </a:cxn>
                <a:cxn ang="0">
                  <a:pos x="1059" y="205"/>
                </a:cxn>
                <a:cxn ang="0">
                  <a:pos x="1045" y="171"/>
                </a:cxn>
                <a:cxn ang="0">
                  <a:pos x="1025" y="140"/>
                </a:cxn>
                <a:cxn ang="0">
                  <a:pos x="1003" y="110"/>
                </a:cxn>
                <a:cxn ang="0">
                  <a:pos x="977" y="81"/>
                </a:cxn>
              </a:cxnLst>
              <a:rect l="0" t="0" r="r" b="b"/>
              <a:pathLst>
                <a:path w="1088" h="850">
                  <a:moveTo>
                    <a:pt x="963" y="68"/>
                  </a:moveTo>
                  <a:lnTo>
                    <a:pt x="934" y="47"/>
                  </a:lnTo>
                  <a:lnTo>
                    <a:pt x="903" y="31"/>
                  </a:lnTo>
                  <a:lnTo>
                    <a:pt x="868" y="18"/>
                  </a:lnTo>
                  <a:lnTo>
                    <a:pt x="833" y="8"/>
                  </a:lnTo>
                  <a:lnTo>
                    <a:pt x="794" y="2"/>
                  </a:lnTo>
                  <a:lnTo>
                    <a:pt x="754" y="0"/>
                  </a:lnTo>
                  <a:lnTo>
                    <a:pt x="712" y="0"/>
                  </a:lnTo>
                  <a:lnTo>
                    <a:pt x="668" y="4"/>
                  </a:lnTo>
                  <a:lnTo>
                    <a:pt x="624" y="11"/>
                  </a:lnTo>
                  <a:lnTo>
                    <a:pt x="580" y="20"/>
                  </a:lnTo>
                  <a:lnTo>
                    <a:pt x="533" y="32"/>
                  </a:lnTo>
                  <a:lnTo>
                    <a:pt x="488" y="46"/>
                  </a:lnTo>
                  <a:lnTo>
                    <a:pt x="443" y="64"/>
                  </a:lnTo>
                  <a:lnTo>
                    <a:pt x="399" y="82"/>
                  </a:lnTo>
                  <a:lnTo>
                    <a:pt x="355" y="104"/>
                  </a:lnTo>
                  <a:lnTo>
                    <a:pt x="313" y="126"/>
                  </a:lnTo>
                  <a:lnTo>
                    <a:pt x="272" y="152"/>
                  </a:lnTo>
                  <a:lnTo>
                    <a:pt x="233" y="179"/>
                  </a:lnTo>
                  <a:lnTo>
                    <a:pt x="195" y="206"/>
                  </a:lnTo>
                  <a:lnTo>
                    <a:pt x="161" y="236"/>
                  </a:lnTo>
                  <a:lnTo>
                    <a:pt x="128" y="267"/>
                  </a:lnTo>
                  <a:lnTo>
                    <a:pt x="99" y="299"/>
                  </a:lnTo>
                  <a:lnTo>
                    <a:pt x="73" y="331"/>
                  </a:lnTo>
                  <a:lnTo>
                    <a:pt x="50" y="365"/>
                  </a:lnTo>
                  <a:lnTo>
                    <a:pt x="32" y="399"/>
                  </a:lnTo>
                  <a:lnTo>
                    <a:pt x="16" y="434"/>
                  </a:lnTo>
                  <a:lnTo>
                    <a:pt x="6" y="470"/>
                  </a:lnTo>
                  <a:lnTo>
                    <a:pt x="1" y="506"/>
                  </a:lnTo>
                  <a:lnTo>
                    <a:pt x="0" y="540"/>
                  </a:lnTo>
                  <a:lnTo>
                    <a:pt x="5" y="576"/>
                  </a:lnTo>
                  <a:lnTo>
                    <a:pt x="15" y="612"/>
                  </a:lnTo>
                  <a:lnTo>
                    <a:pt x="31" y="647"/>
                  </a:lnTo>
                  <a:lnTo>
                    <a:pt x="36" y="655"/>
                  </a:lnTo>
                  <a:lnTo>
                    <a:pt x="42" y="663"/>
                  </a:lnTo>
                  <a:lnTo>
                    <a:pt x="48" y="672"/>
                  </a:lnTo>
                  <a:lnTo>
                    <a:pt x="55" y="680"/>
                  </a:lnTo>
                  <a:lnTo>
                    <a:pt x="63" y="687"/>
                  </a:lnTo>
                  <a:lnTo>
                    <a:pt x="72" y="695"/>
                  </a:lnTo>
                  <a:lnTo>
                    <a:pt x="81" y="702"/>
                  </a:lnTo>
                  <a:lnTo>
                    <a:pt x="91" y="710"/>
                  </a:lnTo>
                  <a:lnTo>
                    <a:pt x="110" y="723"/>
                  </a:lnTo>
                  <a:lnTo>
                    <a:pt x="133" y="736"/>
                  </a:lnTo>
                  <a:lnTo>
                    <a:pt x="157" y="749"/>
                  </a:lnTo>
                  <a:lnTo>
                    <a:pt x="180" y="760"/>
                  </a:lnTo>
                  <a:lnTo>
                    <a:pt x="205" y="771"/>
                  </a:lnTo>
                  <a:lnTo>
                    <a:pt x="229" y="780"/>
                  </a:lnTo>
                  <a:lnTo>
                    <a:pt x="254" y="790"/>
                  </a:lnTo>
                  <a:lnTo>
                    <a:pt x="277" y="798"/>
                  </a:lnTo>
                  <a:lnTo>
                    <a:pt x="322" y="812"/>
                  </a:lnTo>
                  <a:lnTo>
                    <a:pt x="360" y="823"/>
                  </a:lnTo>
                  <a:lnTo>
                    <a:pt x="383" y="828"/>
                  </a:lnTo>
                  <a:lnTo>
                    <a:pt x="405" y="834"/>
                  </a:lnTo>
                  <a:lnTo>
                    <a:pt x="429" y="838"/>
                  </a:lnTo>
                  <a:lnTo>
                    <a:pt x="452" y="842"/>
                  </a:lnTo>
                  <a:lnTo>
                    <a:pt x="475" y="845"/>
                  </a:lnTo>
                  <a:lnTo>
                    <a:pt x="498" y="847"/>
                  </a:lnTo>
                  <a:lnTo>
                    <a:pt x="521" y="849"/>
                  </a:lnTo>
                  <a:lnTo>
                    <a:pt x="545" y="850"/>
                  </a:lnTo>
                  <a:lnTo>
                    <a:pt x="567" y="850"/>
                  </a:lnTo>
                  <a:lnTo>
                    <a:pt x="591" y="849"/>
                  </a:lnTo>
                  <a:lnTo>
                    <a:pt x="613" y="848"/>
                  </a:lnTo>
                  <a:lnTo>
                    <a:pt x="637" y="846"/>
                  </a:lnTo>
                  <a:lnTo>
                    <a:pt x="659" y="843"/>
                  </a:lnTo>
                  <a:lnTo>
                    <a:pt x="682" y="839"/>
                  </a:lnTo>
                  <a:lnTo>
                    <a:pt x="704" y="835"/>
                  </a:lnTo>
                  <a:lnTo>
                    <a:pt x="727" y="828"/>
                  </a:lnTo>
                  <a:lnTo>
                    <a:pt x="749" y="822"/>
                  </a:lnTo>
                  <a:lnTo>
                    <a:pt x="770" y="815"/>
                  </a:lnTo>
                  <a:lnTo>
                    <a:pt x="791" y="807"/>
                  </a:lnTo>
                  <a:lnTo>
                    <a:pt x="812" y="799"/>
                  </a:lnTo>
                  <a:lnTo>
                    <a:pt x="832" y="788"/>
                  </a:lnTo>
                  <a:lnTo>
                    <a:pt x="852" y="778"/>
                  </a:lnTo>
                  <a:lnTo>
                    <a:pt x="870" y="766"/>
                  </a:lnTo>
                  <a:lnTo>
                    <a:pt x="890" y="754"/>
                  </a:lnTo>
                  <a:lnTo>
                    <a:pt x="907" y="740"/>
                  </a:lnTo>
                  <a:lnTo>
                    <a:pt x="926" y="725"/>
                  </a:lnTo>
                  <a:lnTo>
                    <a:pt x="942" y="710"/>
                  </a:lnTo>
                  <a:lnTo>
                    <a:pt x="959" y="693"/>
                  </a:lnTo>
                  <a:lnTo>
                    <a:pt x="974" y="676"/>
                  </a:lnTo>
                  <a:lnTo>
                    <a:pt x="988" y="657"/>
                  </a:lnTo>
                  <a:lnTo>
                    <a:pt x="1003" y="638"/>
                  </a:lnTo>
                  <a:lnTo>
                    <a:pt x="1016" y="616"/>
                  </a:lnTo>
                  <a:lnTo>
                    <a:pt x="1025" y="601"/>
                  </a:lnTo>
                  <a:lnTo>
                    <a:pt x="1033" y="585"/>
                  </a:lnTo>
                  <a:lnTo>
                    <a:pt x="1041" y="568"/>
                  </a:lnTo>
                  <a:lnTo>
                    <a:pt x="1049" y="551"/>
                  </a:lnTo>
                  <a:lnTo>
                    <a:pt x="1056" y="533"/>
                  </a:lnTo>
                  <a:lnTo>
                    <a:pt x="1062" y="516"/>
                  </a:lnTo>
                  <a:lnTo>
                    <a:pt x="1067" y="498"/>
                  </a:lnTo>
                  <a:lnTo>
                    <a:pt x="1072" y="480"/>
                  </a:lnTo>
                  <a:lnTo>
                    <a:pt x="1076" y="462"/>
                  </a:lnTo>
                  <a:lnTo>
                    <a:pt x="1079" y="443"/>
                  </a:lnTo>
                  <a:lnTo>
                    <a:pt x="1082" y="425"/>
                  </a:lnTo>
                  <a:lnTo>
                    <a:pt x="1084" y="406"/>
                  </a:lnTo>
                  <a:lnTo>
                    <a:pt x="1087" y="388"/>
                  </a:lnTo>
                  <a:lnTo>
                    <a:pt x="1088" y="369"/>
                  </a:lnTo>
                  <a:lnTo>
                    <a:pt x="1088" y="350"/>
                  </a:lnTo>
                  <a:lnTo>
                    <a:pt x="1087" y="331"/>
                  </a:lnTo>
                  <a:lnTo>
                    <a:pt x="1086" y="313"/>
                  </a:lnTo>
                  <a:lnTo>
                    <a:pt x="1082" y="294"/>
                  </a:lnTo>
                  <a:lnTo>
                    <a:pt x="1079" y="276"/>
                  </a:lnTo>
                  <a:lnTo>
                    <a:pt x="1076" y="258"/>
                  </a:lnTo>
                  <a:lnTo>
                    <a:pt x="1071" y="240"/>
                  </a:lnTo>
                  <a:lnTo>
                    <a:pt x="1066" y="223"/>
                  </a:lnTo>
                  <a:lnTo>
                    <a:pt x="1059" y="205"/>
                  </a:lnTo>
                  <a:lnTo>
                    <a:pt x="1052" y="188"/>
                  </a:lnTo>
                  <a:lnTo>
                    <a:pt x="1045" y="171"/>
                  </a:lnTo>
                  <a:lnTo>
                    <a:pt x="1035" y="155"/>
                  </a:lnTo>
                  <a:lnTo>
                    <a:pt x="1025" y="140"/>
                  </a:lnTo>
                  <a:lnTo>
                    <a:pt x="1015" y="124"/>
                  </a:lnTo>
                  <a:lnTo>
                    <a:pt x="1003" y="110"/>
                  </a:lnTo>
                  <a:lnTo>
                    <a:pt x="990" y="96"/>
                  </a:lnTo>
                  <a:lnTo>
                    <a:pt x="977" y="81"/>
                  </a:lnTo>
                  <a:lnTo>
                    <a:pt x="963" y="68"/>
                  </a:lnTo>
                  <a:close/>
                </a:path>
              </a:pathLst>
            </a:custGeom>
            <a:solidFill>
              <a:srgbClr val="EBB7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6" name="Freeform 188"/>
            <p:cNvSpPr>
              <a:spLocks/>
            </p:cNvSpPr>
            <p:nvPr/>
          </p:nvSpPr>
          <p:spPr bwMode="auto">
            <a:xfrm>
              <a:off x="476" y="1259"/>
              <a:ext cx="288" cy="386"/>
            </a:xfrm>
            <a:custGeom>
              <a:avLst/>
              <a:gdLst/>
              <a:ahLst/>
              <a:cxnLst>
                <a:cxn ang="0">
                  <a:pos x="5255" y="605"/>
                </a:cxn>
                <a:cxn ang="0">
                  <a:pos x="4810" y="304"/>
                </a:cxn>
                <a:cxn ang="0">
                  <a:pos x="4290" y="107"/>
                </a:cxn>
                <a:cxn ang="0">
                  <a:pos x="3743" y="10"/>
                </a:cxn>
                <a:cxn ang="0">
                  <a:pos x="3211" y="13"/>
                </a:cxn>
                <a:cxn ang="0">
                  <a:pos x="2771" y="101"/>
                </a:cxn>
                <a:cxn ang="0">
                  <a:pos x="2396" y="238"/>
                </a:cxn>
                <a:cxn ang="0">
                  <a:pos x="2043" y="424"/>
                </a:cxn>
                <a:cxn ang="0">
                  <a:pos x="1722" y="657"/>
                </a:cxn>
                <a:cxn ang="0">
                  <a:pos x="1436" y="934"/>
                </a:cxn>
                <a:cxn ang="0">
                  <a:pos x="1189" y="1261"/>
                </a:cxn>
                <a:cxn ang="0">
                  <a:pos x="995" y="1667"/>
                </a:cxn>
                <a:cxn ang="0">
                  <a:pos x="883" y="2103"/>
                </a:cxn>
                <a:cxn ang="0">
                  <a:pos x="840" y="2557"/>
                </a:cxn>
                <a:cxn ang="0">
                  <a:pos x="849" y="3016"/>
                </a:cxn>
                <a:cxn ang="0">
                  <a:pos x="897" y="3463"/>
                </a:cxn>
                <a:cxn ang="0">
                  <a:pos x="973" y="3826"/>
                </a:cxn>
                <a:cxn ang="0">
                  <a:pos x="1125" y="4313"/>
                </a:cxn>
                <a:cxn ang="0">
                  <a:pos x="1221" y="4686"/>
                </a:cxn>
                <a:cxn ang="0">
                  <a:pos x="1254" y="5055"/>
                </a:cxn>
                <a:cxn ang="0">
                  <a:pos x="1177" y="5412"/>
                </a:cxn>
                <a:cxn ang="0">
                  <a:pos x="1071" y="5581"/>
                </a:cxn>
                <a:cxn ang="0">
                  <a:pos x="920" y="5710"/>
                </a:cxn>
                <a:cxn ang="0">
                  <a:pos x="732" y="5812"/>
                </a:cxn>
                <a:cxn ang="0">
                  <a:pos x="535" y="5861"/>
                </a:cxn>
                <a:cxn ang="0">
                  <a:pos x="352" y="5831"/>
                </a:cxn>
                <a:cxn ang="0">
                  <a:pos x="188" y="5697"/>
                </a:cxn>
                <a:cxn ang="0">
                  <a:pos x="2" y="5534"/>
                </a:cxn>
                <a:cxn ang="0">
                  <a:pos x="64" y="5832"/>
                </a:cxn>
                <a:cxn ang="0">
                  <a:pos x="174" y="6144"/>
                </a:cxn>
                <a:cxn ang="0">
                  <a:pos x="361" y="6442"/>
                </a:cxn>
                <a:cxn ang="0">
                  <a:pos x="640" y="6636"/>
                </a:cxn>
                <a:cxn ang="0">
                  <a:pos x="776" y="6677"/>
                </a:cxn>
                <a:cxn ang="0">
                  <a:pos x="589" y="6696"/>
                </a:cxn>
                <a:cxn ang="0">
                  <a:pos x="418" y="6679"/>
                </a:cxn>
                <a:cxn ang="0">
                  <a:pos x="241" y="6609"/>
                </a:cxn>
                <a:cxn ang="0">
                  <a:pos x="110" y="6509"/>
                </a:cxn>
                <a:cxn ang="0">
                  <a:pos x="222" y="6734"/>
                </a:cxn>
                <a:cxn ang="0">
                  <a:pos x="438" y="7057"/>
                </a:cxn>
                <a:cxn ang="0">
                  <a:pos x="772" y="7394"/>
                </a:cxn>
                <a:cxn ang="0">
                  <a:pos x="1228" y="7645"/>
                </a:cxn>
                <a:cxn ang="0">
                  <a:pos x="1791" y="7712"/>
                </a:cxn>
                <a:cxn ang="0">
                  <a:pos x="2270" y="7615"/>
                </a:cxn>
                <a:cxn ang="0">
                  <a:pos x="2703" y="7407"/>
                </a:cxn>
                <a:cxn ang="0">
                  <a:pos x="3091" y="7107"/>
                </a:cxn>
                <a:cxn ang="0">
                  <a:pos x="3434" y="6738"/>
                </a:cxn>
                <a:cxn ang="0">
                  <a:pos x="3732" y="6321"/>
                </a:cxn>
                <a:cxn ang="0">
                  <a:pos x="3979" y="5808"/>
                </a:cxn>
                <a:cxn ang="0">
                  <a:pos x="4110" y="5245"/>
                </a:cxn>
                <a:cxn ang="0">
                  <a:pos x="4217" y="4472"/>
                </a:cxn>
                <a:cxn ang="0">
                  <a:pos x="4342" y="3903"/>
                </a:cxn>
                <a:cxn ang="0">
                  <a:pos x="4585" y="3365"/>
                </a:cxn>
                <a:cxn ang="0">
                  <a:pos x="4851" y="3033"/>
                </a:cxn>
                <a:cxn ang="0">
                  <a:pos x="5228" y="2673"/>
                </a:cxn>
                <a:cxn ang="0">
                  <a:pos x="5489" y="2397"/>
                </a:cxn>
                <a:cxn ang="0">
                  <a:pos x="5681" y="2085"/>
                </a:cxn>
                <a:cxn ang="0">
                  <a:pos x="5760" y="1706"/>
                </a:cxn>
                <a:cxn ang="0">
                  <a:pos x="5728" y="1394"/>
                </a:cxn>
                <a:cxn ang="0">
                  <a:pos x="5645" y="1131"/>
                </a:cxn>
              </a:cxnLst>
              <a:rect l="0" t="0" r="r" b="b"/>
              <a:pathLst>
                <a:path w="5760" h="7716">
                  <a:moveTo>
                    <a:pt x="5539" y="934"/>
                  </a:moveTo>
                  <a:lnTo>
                    <a:pt x="5490" y="862"/>
                  </a:lnTo>
                  <a:lnTo>
                    <a:pt x="5437" y="793"/>
                  </a:lnTo>
                  <a:lnTo>
                    <a:pt x="5380" y="728"/>
                  </a:lnTo>
                  <a:lnTo>
                    <a:pt x="5320" y="664"/>
                  </a:lnTo>
                  <a:lnTo>
                    <a:pt x="5255" y="605"/>
                  </a:lnTo>
                  <a:lnTo>
                    <a:pt x="5188" y="547"/>
                  </a:lnTo>
                  <a:lnTo>
                    <a:pt x="5118" y="493"/>
                  </a:lnTo>
                  <a:lnTo>
                    <a:pt x="5044" y="442"/>
                  </a:lnTo>
                  <a:lnTo>
                    <a:pt x="4969" y="393"/>
                  </a:lnTo>
                  <a:lnTo>
                    <a:pt x="4890" y="347"/>
                  </a:lnTo>
                  <a:lnTo>
                    <a:pt x="4810" y="304"/>
                  </a:lnTo>
                  <a:lnTo>
                    <a:pt x="4727" y="264"/>
                  </a:lnTo>
                  <a:lnTo>
                    <a:pt x="4643" y="228"/>
                  </a:lnTo>
                  <a:lnTo>
                    <a:pt x="4557" y="193"/>
                  </a:lnTo>
                  <a:lnTo>
                    <a:pt x="4469" y="161"/>
                  </a:lnTo>
                  <a:lnTo>
                    <a:pt x="4381" y="132"/>
                  </a:lnTo>
                  <a:lnTo>
                    <a:pt x="4290" y="107"/>
                  </a:lnTo>
                  <a:lnTo>
                    <a:pt x="4200" y="84"/>
                  </a:lnTo>
                  <a:lnTo>
                    <a:pt x="4109" y="64"/>
                  </a:lnTo>
                  <a:lnTo>
                    <a:pt x="4017" y="46"/>
                  </a:lnTo>
                  <a:lnTo>
                    <a:pt x="3926" y="31"/>
                  </a:lnTo>
                  <a:lnTo>
                    <a:pt x="3835" y="19"/>
                  </a:lnTo>
                  <a:lnTo>
                    <a:pt x="3743" y="10"/>
                  </a:lnTo>
                  <a:lnTo>
                    <a:pt x="3652" y="4"/>
                  </a:lnTo>
                  <a:lnTo>
                    <a:pt x="3561" y="0"/>
                  </a:lnTo>
                  <a:lnTo>
                    <a:pt x="3472" y="0"/>
                  </a:lnTo>
                  <a:lnTo>
                    <a:pt x="3384" y="2"/>
                  </a:lnTo>
                  <a:lnTo>
                    <a:pt x="3297" y="6"/>
                  </a:lnTo>
                  <a:lnTo>
                    <a:pt x="3211" y="13"/>
                  </a:lnTo>
                  <a:lnTo>
                    <a:pt x="3127" y="24"/>
                  </a:lnTo>
                  <a:lnTo>
                    <a:pt x="3045" y="37"/>
                  </a:lnTo>
                  <a:lnTo>
                    <a:pt x="2965" y="52"/>
                  </a:lnTo>
                  <a:lnTo>
                    <a:pt x="2900" y="68"/>
                  </a:lnTo>
                  <a:lnTo>
                    <a:pt x="2835" y="84"/>
                  </a:lnTo>
                  <a:lnTo>
                    <a:pt x="2771" y="101"/>
                  </a:lnTo>
                  <a:lnTo>
                    <a:pt x="2707" y="121"/>
                  </a:lnTo>
                  <a:lnTo>
                    <a:pt x="2644" y="141"/>
                  </a:lnTo>
                  <a:lnTo>
                    <a:pt x="2581" y="163"/>
                  </a:lnTo>
                  <a:lnTo>
                    <a:pt x="2519" y="187"/>
                  </a:lnTo>
                  <a:lnTo>
                    <a:pt x="2457" y="212"/>
                  </a:lnTo>
                  <a:lnTo>
                    <a:pt x="2396" y="238"/>
                  </a:lnTo>
                  <a:lnTo>
                    <a:pt x="2335" y="265"/>
                  </a:lnTo>
                  <a:lnTo>
                    <a:pt x="2276" y="294"/>
                  </a:lnTo>
                  <a:lnTo>
                    <a:pt x="2216" y="325"/>
                  </a:lnTo>
                  <a:lnTo>
                    <a:pt x="2158" y="357"/>
                  </a:lnTo>
                  <a:lnTo>
                    <a:pt x="2101" y="389"/>
                  </a:lnTo>
                  <a:lnTo>
                    <a:pt x="2043" y="424"/>
                  </a:lnTo>
                  <a:lnTo>
                    <a:pt x="1988" y="459"/>
                  </a:lnTo>
                  <a:lnTo>
                    <a:pt x="1933" y="496"/>
                  </a:lnTo>
                  <a:lnTo>
                    <a:pt x="1878" y="534"/>
                  </a:lnTo>
                  <a:lnTo>
                    <a:pt x="1825" y="574"/>
                  </a:lnTo>
                  <a:lnTo>
                    <a:pt x="1773" y="615"/>
                  </a:lnTo>
                  <a:lnTo>
                    <a:pt x="1722" y="657"/>
                  </a:lnTo>
                  <a:lnTo>
                    <a:pt x="1672" y="700"/>
                  </a:lnTo>
                  <a:lnTo>
                    <a:pt x="1622" y="744"/>
                  </a:lnTo>
                  <a:lnTo>
                    <a:pt x="1574" y="790"/>
                  </a:lnTo>
                  <a:lnTo>
                    <a:pt x="1527" y="836"/>
                  </a:lnTo>
                  <a:lnTo>
                    <a:pt x="1481" y="885"/>
                  </a:lnTo>
                  <a:lnTo>
                    <a:pt x="1436" y="934"/>
                  </a:lnTo>
                  <a:lnTo>
                    <a:pt x="1393" y="984"/>
                  </a:lnTo>
                  <a:lnTo>
                    <a:pt x="1351" y="1036"/>
                  </a:lnTo>
                  <a:lnTo>
                    <a:pt x="1309" y="1089"/>
                  </a:lnTo>
                  <a:lnTo>
                    <a:pt x="1269" y="1143"/>
                  </a:lnTo>
                  <a:lnTo>
                    <a:pt x="1231" y="1197"/>
                  </a:lnTo>
                  <a:lnTo>
                    <a:pt x="1189" y="1261"/>
                  </a:lnTo>
                  <a:lnTo>
                    <a:pt x="1150" y="1326"/>
                  </a:lnTo>
                  <a:lnTo>
                    <a:pt x="1114" y="1392"/>
                  </a:lnTo>
                  <a:lnTo>
                    <a:pt x="1081" y="1459"/>
                  </a:lnTo>
                  <a:lnTo>
                    <a:pt x="1050" y="1527"/>
                  </a:lnTo>
                  <a:lnTo>
                    <a:pt x="1021" y="1597"/>
                  </a:lnTo>
                  <a:lnTo>
                    <a:pt x="995" y="1667"/>
                  </a:lnTo>
                  <a:lnTo>
                    <a:pt x="971" y="1737"/>
                  </a:lnTo>
                  <a:lnTo>
                    <a:pt x="948" y="1809"/>
                  </a:lnTo>
                  <a:lnTo>
                    <a:pt x="929" y="1882"/>
                  </a:lnTo>
                  <a:lnTo>
                    <a:pt x="912" y="1956"/>
                  </a:lnTo>
                  <a:lnTo>
                    <a:pt x="896" y="2029"/>
                  </a:lnTo>
                  <a:lnTo>
                    <a:pt x="883" y="2103"/>
                  </a:lnTo>
                  <a:lnTo>
                    <a:pt x="872" y="2178"/>
                  </a:lnTo>
                  <a:lnTo>
                    <a:pt x="861" y="2254"/>
                  </a:lnTo>
                  <a:lnTo>
                    <a:pt x="854" y="2329"/>
                  </a:lnTo>
                  <a:lnTo>
                    <a:pt x="847" y="2406"/>
                  </a:lnTo>
                  <a:lnTo>
                    <a:pt x="843" y="2482"/>
                  </a:lnTo>
                  <a:lnTo>
                    <a:pt x="840" y="2557"/>
                  </a:lnTo>
                  <a:lnTo>
                    <a:pt x="838" y="2634"/>
                  </a:lnTo>
                  <a:lnTo>
                    <a:pt x="838" y="2710"/>
                  </a:lnTo>
                  <a:lnTo>
                    <a:pt x="839" y="2787"/>
                  </a:lnTo>
                  <a:lnTo>
                    <a:pt x="841" y="2863"/>
                  </a:lnTo>
                  <a:lnTo>
                    <a:pt x="845" y="2940"/>
                  </a:lnTo>
                  <a:lnTo>
                    <a:pt x="849" y="3016"/>
                  </a:lnTo>
                  <a:lnTo>
                    <a:pt x="855" y="3091"/>
                  </a:lnTo>
                  <a:lnTo>
                    <a:pt x="861" y="3166"/>
                  </a:lnTo>
                  <a:lnTo>
                    <a:pt x="870" y="3241"/>
                  </a:lnTo>
                  <a:lnTo>
                    <a:pt x="878" y="3316"/>
                  </a:lnTo>
                  <a:lnTo>
                    <a:pt x="887" y="3390"/>
                  </a:lnTo>
                  <a:lnTo>
                    <a:pt x="897" y="3463"/>
                  </a:lnTo>
                  <a:lnTo>
                    <a:pt x="907" y="3535"/>
                  </a:lnTo>
                  <a:lnTo>
                    <a:pt x="918" y="3593"/>
                  </a:lnTo>
                  <a:lnTo>
                    <a:pt x="929" y="3650"/>
                  </a:lnTo>
                  <a:lnTo>
                    <a:pt x="942" y="3708"/>
                  </a:lnTo>
                  <a:lnTo>
                    <a:pt x="958" y="3767"/>
                  </a:lnTo>
                  <a:lnTo>
                    <a:pt x="973" y="3826"/>
                  </a:lnTo>
                  <a:lnTo>
                    <a:pt x="990" y="3886"/>
                  </a:lnTo>
                  <a:lnTo>
                    <a:pt x="1009" y="3946"/>
                  </a:lnTo>
                  <a:lnTo>
                    <a:pt x="1027" y="4007"/>
                  </a:lnTo>
                  <a:lnTo>
                    <a:pt x="1066" y="4129"/>
                  </a:lnTo>
                  <a:lnTo>
                    <a:pt x="1105" y="4252"/>
                  </a:lnTo>
                  <a:lnTo>
                    <a:pt x="1125" y="4313"/>
                  </a:lnTo>
                  <a:lnTo>
                    <a:pt x="1143" y="4376"/>
                  </a:lnTo>
                  <a:lnTo>
                    <a:pt x="1161" y="4437"/>
                  </a:lnTo>
                  <a:lnTo>
                    <a:pt x="1178" y="4500"/>
                  </a:lnTo>
                  <a:lnTo>
                    <a:pt x="1194" y="4561"/>
                  </a:lnTo>
                  <a:lnTo>
                    <a:pt x="1209" y="4624"/>
                  </a:lnTo>
                  <a:lnTo>
                    <a:pt x="1221" y="4686"/>
                  </a:lnTo>
                  <a:lnTo>
                    <a:pt x="1232" y="4748"/>
                  </a:lnTo>
                  <a:lnTo>
                    <a:pt x="1241" y="4810"/>
                  </a:lnTo>
                  <a:lnTo>
                    <a:pt x="1249" y="4872"/>
                  </a:lnTo>
                  <a:lnTo>
                    <a:pt x="1253" y="4933"/>
                  </a:lnTo>
                  <a:lnTo>
                    <a:pt x="1255" y="4994"/>
                  </a:lnTo>
                  <a:lnTo>
                    <a:pt x="1254" y="5055"/>
                  </a:lnTo>
                  <a:lnTo>
                    <a:pt x="1250" y="5116"/>
                  </a:lnTo>
                  <a:lnTo>
                    <a:pt x="1242" y="5176"/>
                  </a:lnTo>
                  <a:lnTo>
                    <a:pt x="1232" y="5236"/>
                  </a:lnTo>
                  <a:lnTo>
                    <a:pt x="1218" y="5295"/>
                  </a:lnTo>
                  <a:lnTo>
                    <a:pt x="1199" y="5355"/>
                  </a:lnTo>
                  <a:lnTo>
                    <a:pt x="1177" y="5412"/>
                  </a:lnTo>
                  <a:lnTo>
                    <a:pt x="1151" y="5470"/>
                  </a:lnTo>
                  <a:lnTo>
                    <a:pt x="1139" y="5492"/>
                  </a:lnTo>
                  <a:lnTo>
                    <a:pt x="1126" y="5513"/>
                  </a:lnTo>
                  <a:lnTo>
                    <a:pt x="1109" y="5536"/>
                  </a:lnTo>
                  <a:lnTo>
                    <a:pt x="1091" y="5559"/>
                  </a:lnTo>
                  <a:lnTo>
                    <a:pt x="1071" y="5581"/>
                  </a:lnTo>
                  <a:lnTo>
                    <a:pt x="1050" y="5604"/>
                  </a:lnTo>
                  <a:lnTo>
                    <a:pt x="1026" y="5625"/>
                  </a:lnTo>
                  <a:lnTo>
                    <a:pt x="1002" y="5648"/>
                  </a:lnTo>
                  <a:lnTo>
                    <a:pt x="976" y="5669"/>
                  </a:lnTo>
                  <a:lnTo>
                    <a:pt x="948" y="5690"/>
                  </a:lnTo>
                  <a:lnTo>
                    <a:pt x="920" y="5710"/>
                  </a:lnTo>
                  <a:lnTo>
                    <a:pt x="890" y="5730"/>
                  </a:lnTo>
                  <a:lnTo>
                    <a:pt x="860" y="5748"/>
                  </a:lnTo>
                  <a:lnTo>
                    <a:pt x="829" y="5767"/>
                  </a:lnTo>
                  <a:lnTo>
                    <a:pt x="797" y="5783"/>
                  </a:lnTo>
                  <a:lnTo>
                    <a:pt x="765" y="5798"/>
                  </a:lnTo>
                  <a:lnTo>
                    <a:pt x="732" y="5812"/>
                  </a:lnTo>
                  <a:lnTo>
                    <a:pt x="700" y="5825"/>
                  </a:lnTo>
                  <a:lnTo>
                    <a:pt x="667" y="5835"/>
                  </a:lnTo>
                  <a:lnTo>
                    <a:pt x="633" y="5845"/>
                  </a:lnTo>
                  <a:lnTo>
                    <a:pt x="600" y="5852"/>
                  </a:lnTo>
                  <a:lnTo>
                    <a:pt x="567" y="5858"/>
                  </a:lnTo>
                  <a:lnTo>
                    <a:pt x="535" y="5861"/>
                  </a:lnTo>
                  <a:lnTo>
                    <a:pt x="503" y="5862"/>
                  </a:lnTo>
                  <a:lnTo>
                    <a:pt x="471" y="5861"/>
                  </a:lnTo>
                  <a:lnTo>
                    <a:pt x="440" y="5858"/>
                  </a:lnTo>
                  <a:lnTo>
                    <a:pt x="410" y="5852"/>
                  </a:lnTo>
                  <a:lnTo>
                    <a:pt x="381" y="5842"/>
                  </a:lnTo>
                  <a:lnTo>
                    <a:pt x="352" y="5831"/>
                  </a:lnTo>
                  <a:lnTo>
                    <a:pt x="326" y="5817"/>
                  </a:lnTo>
                  <a:lnTo>
                    <a:pt x="300" y="5799"/>
                  </a:lnTo>
                  <a:lnTo>
                    <a:pt x="276" y="5779"/>
                  </a:lnTo>
                  <a:lnTo>
                    <a:pt x="264" y="5768"/>
                  </a:lnTo>
                  <a:lnTo>
                    <a:pt x="232" y="5739"/>
                  </a:lnTo>
                  <a:lnTo>
                    <a:pt x="188" y="5697"/>
                  </a:lnTo>
                  <a:lnTo>
                    <a:pt x="137" y="5650"/>
                  </a:lnTo>
                  <a:lnTo>
                    <a:pt x="87" y="5603"/>
                  </a:lnTo>
                  <a:lnTo>
                    <a:pt x="43" y="5562"/>
                  </a:lnTo>
                  <a:lnTo>
                    <a:pt x="12" y="5532"/>
                  </a:lnTo>
                  <a:lnTo>
                    <a:pt x="0" y="5521"/>
                  </a:lnTo>
                  <a:lnTo>
                    <a:pt x="2" y="5534"/>
                  </a:lnTo>
                  <a:lnTo>
                    <a:pt x="7" y="5570"/>
                  </a:lnTo>
                  <a:lnTo>
                    <a:pt x="16" y="5626"/>
                  </a:lnTo>
                  <a:lnTo>
                    <a:pt x="31" y="5699"/>
                  </a:lnTo>
                  <a:lnTo>
                    <a:pt x="40" y="5740"/>
                  </a:lnTo>
                  <a:lnTo>
                    <a:pt x="51" y="5785"/>
                  </a:lnTo>
                  <a:lnTo>
                    <a:pt x="64" y="5832"/>
                  </a:lnTo>
                  <a:lnTo>
                    <a:pt x="78" y="5881"/>
                  </a:lnTo>
                  <a:lnTo>
                    <a:pt x="93" y="5932"/>
                  </a:lnTo>
                  <a:lnTo>
                    <a:pt x="111" y="5984"/>
                  </a:lnTo>
                  <a:lnTo>
                    <a:pt x="130" y="6037"/>
                  </a:lnTo>
                  <a:lnTo>
                    <a:pt x="152" y="6091"/>
                  </a:lnTo>
                  <a:lnTo>
                    <a:pt x="174" y="6144"/>
                  </a:lnTo>
                  <a:lnTo>
                    <a:pt x="200" y="6197"/>
                  </a:lnTo>
                  <a:lnTo>
                    <a:pt x="227" y="6249"/>
                  </a:lnTo>
                  <a:lnTo>
                    <a:pt x="257" y="6301"/>
                  </a:lnTo>
                  <a:lnTo>
                    <a:pt x="289" y="6350"/>
                  </a:lnTo>
                  <a:lnTo>
                    <a:pt x="324" y="6397"/>
                  </a:lnTo>
                  <a:lnTo>
                    <a:pt x="361" y="6442"/>
                  </a:lnTo>
                  <a:lnTo>
                    <a:pt x="400" y="6484"/>
                  </a:lnTo>
                  <a:lnTo>
                    <a:pt x="442" y="6522"/>
                  </a:lnTo>
                  <a:lnTo>
                    <a:pt x="488" y="6557"/>
                  </a:lnTo>
                  <a:lnTo>
                    <a:pt x="536" y="6589"/>
                  </a:lnTo>
                  <a:lnTo>
                    <a:pt x="586" y="6614"/>
                  </a:lnTo>
                  <a:lnTo>
                    <a:pt x="640" y="6636"/>
                  </a:lnTo>
                  <a:lnTo>
                    <a:pt x="696" y="6652"/>
                  </a:lnTo>
                  <a:lnTo>
                    <a:pt x="756" y="6662"/>
                  </a:lnTo>
                  <a:lnTo>
                    <a:pt x="819" y="6666"/>
                  </a:lnTo>
                  <a:lnTo>
                    <a:pt x="814" y="6668"/>
                  </a:lnTo>
                  <a:lnTo>
                    <a:pt x="799" y="6672"/>
                  </a:lnTo>
                  <a:lnTo>
                    <a:pt x="776" y="6677"/>
                  </a:lnTo>
                  <a:lnTo>
                    <a:pt x="745" y="6683"/>
                  </a:lnTo>
                  <a:lnTo>
                    <a:pt x="707" y="6689"/>
                  </a:lnTo>
                  <a:lnTo>
                    <a:pt x="664" y="6693"/>
                  </a:lnTo>
                  <a:lnTo>
                    <a:pt x="639" y="6695"/>
                  </a:lnTo>
                  <a:lnTo>
                    <a:pt x="615" y="6696"/>
                  </a:lnTo>
                  <a:lnTo>
                    <a:pt x="589" y="6696"/>
                  </a:lnTo>
                  <a:lnTo>
                    <a:pt x="562" y="6696"/>
                  </a:lnTo>
                  <a:lnTo>
                    <a:pt x="535" y="6695"/>
                  </a:lnTo>
                  <a:lnTo>
                    <a:pt x="506" y="6693"/>
                  </a:lnTo>
                  <a:lnTo>
                    <a:pt x="477" y="6689"/>
                  </a:lnTo>
                  <a:lnTo>
                    <a:pt x="448" y="6685"/>
                  </a:lnTo>
                  <a:lnTo>
                    <a:pt x="418" y="6679"/>
                  </a:lnTo>
                  <a:lnTo>
                    <a:pt x="388" y="6672"/>
                  </a:lnTo>
                  <a:lnTo>
                    <a:pt x="358" y="6662"/>
                  </a:lnTo>
                  <a:lnTo>
                    <a:pt x="329" y="6652"/>
                  </a:lnTo>
                  <a:lnTo>
                    <a:pt x="299" y="6640"/>
                  </a:lnTo>
                  <a:lnTo>
                    <a:pt x="269" y="6626"/>
                  </a:lnTo>
                  <a:lnTo>
                    <a:pt x="241" y="6609"/>
                  </a:lnTo>
                  <a:lnTo>
                    <a:pt x="212" y="6591"/>
                  </a:lnTo>
                  <a:lnTo>
                    <a:pt x="183" y="6570"/>
                  </a:lnTo>
                  <a:lnTo>
                    <a:pt x="157" y="6548"/>
                  </a:lnTo>
                  <a:lnTo>
                    <a:pt x="130" y="6522"/>
                  </a:lnTo>
                  <a:lnTo>
                    <a:pt x="104" y="6494"/>
                  </a:lnTo>
                  <a:lnTo>
                    <a:pt x="110" y="6509"/>
                  </a:lnTo>
                  <a:lnTo>
                    <a:pt x="127" y="6548"/>
                  </a:lnTo>
                  <a:lnTo>
                    <a:pt x="140" y="6576"/>
                  </a:lnTo>
                  <a:lnTo>
                    <a:pt x="157" y="6609"/>
                  </a:lnTo>
                  <a:lnTo>
                    <a:pt x="175" y="6647"/>
                  </a:lnTo>
                  <a:lnTo>
                    <a:pt x="198" y="6689"/>
                  </a:lnTo>
                  <a:lnTo>
                    <a:pt x="222" y="6734"/>
                  </a:lnTo>
                  <a:lnTo>
                    <a:pt x="251" y="6783"/>
                  </a:lnTo>
                  <a:lnTo>
                    <a:pt x="282" y="6835"/>
                  </a:lnTo>
                  <a:lnTo>
                    <a:pt x="316" y="6888"/>
                  </a:lnTo>
                  <a:lnTo>
                    <a:pt x="353" y="6943"/>
                  </a:lnTo>
                  <a:lnTo>
                    <a:pt x="394" y="7000"/>
                  </a:lnTo>
                  <a:lnTo>
                    <a:pt x="438" y="7057"/>
                  </a:lnTo>
                  <a:lnTo>
                    <a:pt x="485" y="7116"/>
                  </a:lnTo>
                  <a:lnTo>
                    <a:pt x="537" y="7173"/>
                  </a:lnTo>
                  <a:lnTo>
                    <a:pt x="590" y="7230"/>
                  </a:lnTo>
                  <a:lnTo>
                    <a:pt x="647" y="7287"/>
                  </a:lnTo>
                  <a:lnTo>
                    <a:pt x="708" y="7341"/>
                  </a:lnTo>
                  <a:lnTo>
                    <a:pt x="772" y="7394"/>
                  </a:lnTo>
                  <a:lnTo>
                    <a:pt x="839" y="7445"/>
                  </a:lnTo>
                  <a:lnTo>
                    <a:pt x="911" y="7493"/>
                  </a:lnTo>
                  <a:lnTo>
                    <a:pt x="984" y="7537"/>
                  </a:lnTo>
                  <a:lnTo>
                    <a:pt x="1062" y="7577"/>
                  </a:lnTo>
                  <a:lnTo>
                    <a:pt x="1143" y="7614"/>
                  </a:lnTo>
                  <a:lnTo>
                    <a:pt x="1228" y="7645"/>
                  </a:lnTo>
                  <a:lnTo>
                    <a:pt x="1317" y="7671"/>
                  </a:lnTo>
                  <a:lnTo>
                    <a:pt x="1408" y="7693"/>
                  </a:lnTo>
                  <a:lnTo>
                    <a:pt x="1505" y="7707"/>
                  </a:lnTo>
                  <a:lnTo>
                    <a:pt x="1604" y="7715"/>
                  </a:lnTo>
                  <a:lnTo>
                    <a:pt x="1707" y="7716"/>
                  </a:lnTo>
                  <a:lnTo>
                    <a:pt x="1791" y="7712"/>
                  </a:lnTo>
                  <a:lnTo>
                    <a:pt x="1874" y="7705"/>
                  </a:lnTo>
                  <a:lnTo>
                    <a:pt x="1955" y="7694"/>
                  </a:lnTo>
                  <a:lnTo>
                    <a:pt x="2036" y="7679"/>
                  </a:lnTo>
                  <a:lnTo>
                    <a:pt x="2115" y="7661"/>
                  </a:lnTo>
                  <a:lnTo>
                    <a:pt x="2193" y="7639"/>
                  </a:lnTo>
                  <a:lnTo>
                    <a:pt x="2270" y="7615"/>
                  </a:lnTo>
                  <a:lnTo>
                    <a:pt x="2344" y="7587"/>
                  </a:lnTo>
                  <a:lnTo>
                    <a:pt x="2418" y="7556"/>
                  </a:lnTo>
                  <a:lnTo>
                    <a:pt x="2492" y="7523"/>
                  </a:lnTo>
                  <a:lnTo>
                    <a:pt x="2563" y="7487"/>
                  </a:lnTo>
                  <a:lnTo>
                    <a:pt x="2633" y="7448"/>
                  </a:lnTo>
                  <a:lnTo>
                    <a:pt x="2703" y="7407"/>
                  </a:lnTo>
                  <a:lnTo>
                    <a:pt x="2771" y="7362"/>
                  </a:lnTo>
                  <a:lnTo>
                    <a:pt x="2837" y="7315"/>
                  </a:lnTo>
                  <a:lnTo>
                    <a:pt x="2903" y="7266"/>
                  </a:lnTo>
                  <a:lnTo>
                    <a:pt x="2966" y="7216"/>
                  </a:lnTo>
                  <a:lnTo>
                    <a:pt x="3030" y="7163"/>
                  </a:lnTo>
                  <a:lnTo>
                    <a:pt x="3091" y="7107"/>
                  </a:lnTo>
                  <a:lnTo>
                    <a:pt x="3152" y="7050"/>
                  </a:lnTo>
                  <a:lnTo>
                    <a:pt x="3210" y="6990"/>
                  </a:lnTo>
                  <a:lnTo>
                    <a:pt x="3268" y="6930"/>
                  </a:lnTo>
                  <a:lnTo>
                    <a:pt x="3325" y="6867"/>
                  </a:lnTo>
                  <a:lnTo>
                    <a:pt x="3380" y="6804"/>
                  </a:lnTo>
                  <a:lnTo>
                    <a:pt x="3434" y="6738"/>
                  </a:lnTo>
                  <a:lnTo>
                    <a:pt x="3486" y="6672"/>
                  </a:lnTo>
                  <a:lnTo>
                    <a:pt x="3539" y="6604"/>
                  </a:lnTo>
                  <a:lnTo>
                    <a:pt x="3589" y="6534"/>
                  </a:lnTo>
                  <a:lnTo>
                    <a:pt x="3638" y="6465"/>
                  </a:lnTo>
                  <a:lnTo>
                    <a:pt x="3685" y="6394"/>
                  </a:lnTo>
                  <a:lnTo>
                    <a:pt x="3732" y="6321"/>
                  </a:lnTo>
                  <a:lnTo>
                    <a:pt x="3777" y="6248"/>
                  </a:lnTo>
                  <a:lnTo>
                    <a:pt x="3827" y="6163"/>
                  </a:lnTo>
                  <a:lnTo>
                    <a:pt x="3871" y="6076"/>
                  </a:lnTo>
                  <a:lnTo>
                    <a:pt x="3910" y="5988"/>
                  </a:lnTo>
                  <a:lnTo>
                    <a:pt x="3946" y="5899"/>
                  </a:lnTo>
                  <a:lnTo>
                    <a:pt x="3979" y="5808"/>
                  </a:lnTo>
                  <a:lnTo>
                    <a:pt x="4008" y="5716"/>
                  </a:lnTo>
                  <a:lnTo>
                    <a:pt x="4032" y="5623"/>
                  </a:lnTo>
                  <a:lnTo>
                    <a:pt x="4055" y="5530"/>
                  </a:lnTo>
                  <a:lnTo>
                    <a:pt x="4075" y="5436"/>
                  </a:lnTo>
                  <a:lnTo>
                    <a:pt x="4094" y="5340"/>
                  </a:lnTo>
                  <a:lnTo>
                    <a:pt x="4110" y="5245"/>
                  </a:lnTo>
                  <a:lnTo>
                    <a:pt x="4125" y="5150"/>
                  </a:lnTo>
                  <a:lnTo>
                    <a:pt x="4151" y="4956"/>
                  </a:lnTo>
                  <a:lnTo>
                    <a:pt x="4177" y="4762"/>
                  </a:lnTo>
                  <a:lnTo>
                    <a:pt x="4189" y="4666"/>
                  </a:lnTo>
                  <a:lnTo>
                    <a:pt x="4202" y="4569"/>
                  </a:lnTo>
                  <a:lnTo>
                    <a:pt x="4217" y="4472"/>
                  </a:lnTo>
                  <a:lnTo>
                    <a:pt x="4233" y="4376"/>
                  </a:lnTo>
                  <a:lnTo>
                    <a:pt x="4250" y="4280"/>
                  </a:lnTo>
                  <a:lnTo>
                    <a:pt x="4269" y="4185"/>
                  </a:lnTo>
                  <a:lnTo>
                    <a:pt x="4290" y="4090"/>
                  </a:lnTo>
                  <a:lnTo>
                    <a:pt x="4314" y="3996"/>
                  </a:lnTo>
                  <a:lnTo>
                    <a:pt x="4342" y="3903"/>
                  </a:lnTo>
                  <a:lnTo>
                    <a:pt x="4371" y="3810"/>
                  </a:lnTo>
                  <a:lnTo>
                    <a:pt x="4406" y="3719"/>
                  </a:lnTo>
                  <a:lnTo>
                    <a:pt x="4444" y="3628"/>
                  </a:lnTo>
                  <a:lnTo>
                    <a:pt x="4486" y="3539"/>
                  </a:lnTo>
                  <a:lnTo>
                    <a:pt x="4533" y="3451"/>
                  </a:lnTo>
                  <a:lnTo>
                    <a:pt x="4585" y="3365"/>
                  </a:lnTo>
                  <a:lnTo>
                    <a:pt x="4643" y="3280"/>
                  </a:lnTo>
                  <a:lnTo>
                    <a:pt x="4681" y="3228"/>
                  </a:lnTo>
                  <a:lnTo>
                    <a:pt x="4721" y="3177"/>
                  </a:lnTo>
                  <a:lnTo>
                    <a:pt x="4763" y="3128"/>
                  </a:lnTo>
                  <a:lnTo>
                    <a:pt x="4807" y="3080"/>
                  </a:lnTo>
                  <a:lnTo>
                    <a:pt x="4851" y="3033"/>
                  </a:lnTo>
                  <a:lnTo>
                    <a:pt x="4897" y="2987"/>
                  </a:lnTo>
                  <a:lnTo>
                    <a:pt x="4943" y="2941"/>
                  </a:lnTo>
                  <a:lnTo>
                    <a:pt x="4990" y="2896"/>
                  </a:lnTo>
                  <a:lnTo>
                    <a:pt x="5085" y="2806"/>
                  </a:lnTo>
                  <a:lnTo>
                    <a:pt x="5181" y="2718"/>
                  </a:lnTo>
                  <a:lnTo>
                    <a:pt x="5228" y="2673"/>
                  </a:lnTo>
                  <a:lnTo>
                    <a:pt x="5274" y="2629"/>
                  </a:lnTo>
                  <a:lnTo>
                    <a:pt x="5320" y="2584"/>
                  </a:lnTo>
                  <a:lnTo>
                    <a:pt x="5364" y="2538"/>
                  </a:lnTo>
                  <a:lnTo>
                    <a:pt x="5407" y="2493"/>
                  </a:lnTo>
                  <a:lnTo>
                    <a:pt x="5449" y="2446"/>
                  </a:lnTo>
                  <a:lnTo>
                    <a:pt x="5489" y="2397"/>
                  </a:lnTo>
                  <a:lnTo>
                    <a:pt x="5527" y="2348"/>
                  </a:lnTo>
                  <a:lnTo>
                    <a:pt x="5564" y="2299"/>
                  </a:lnTo>
                  <a:lnTo>
                    <a:pt x="5596" y="2248"/>
                  </a:lnTo>
                  <a:lnTo>
                    <a:pt x="5628" y="2195"/>
                  </a:lnTo>
                  <a:lnTo>
                    <a:pt x="5657" y="2140"/>
                  </a:lnTo>
                  <a:lnTo>
                    <a:pt x="5681" y="2085"/>
                  </a:lnTo>
                  <a:lnTo>
                    <a:pt x="5704" y="2026"/>
                  </a:lnTo>
                  <a:lnTo>
                    <a:pt x="5723" y="1967"/>
                  </a:lnTo>
                  <a:lnTo>
                    <a:pt x="5739" y="1904"/>
                  </a:lnTo>
                  <a:lnTo>
                    <a:pt x="5750" y="1841"/>
                  </a:lnTo>
                  <a:lnTo>
                    <a:pt x="5757" y="1774"/>
                  </a:lnTo>
                  <a:lnTo>
                    <a:pt x="5760" y="1706"/>
                  </a:lnTo>
                  <a:lnTo>
                    <a:pt x="5760" y="1634"/>
                  </a:lnTo>
                  <a:lnTo>
                    <a:pt x="5756" y="1585"/>
                  </a:lnTo>
                  <a:lnTo>
                    <a:pt x="5752" y="1535"/>
                  </a:lnTo>
                  <a:lnTo>
                    <a:pt x="5746" y="1487"/>
                  </a:lnTo>
                  <a:lnTo>
                    <a:pt x="5738" y="1440"/>
                  </a:lnTo>
                  <a:lnTo>
                    <a:pt x="5728" y="1394"/>
                  </a:lnTo>
                  <a:lnTo>
                    <a:pt x="5718" y="1348"/>
                  </a:lnTo>
                  <a:lnTo>
                    <a:pt x="5706" y="1303"/>
                  </a:lnTo>
                  <a:lnTo>
                    <a:pt x="5693" y="1259"/>
                  </a:lnTo>
                  <a:lnTo>
                    <a:pt x="5678" y="1216"/>
                  </a:lnTo>
                  <a:lnTo>
                    <a:pt x="5662" y="1173"/>
                  </a:lnTo>
                  <a:lnTo>
                    <a:pt x="5645" y="1131"/>
                  </a:lnTo>
                  <a:lnTo>
                    <a:pt x="5626" y="1090"/>
                  </a:lnTo>
                  <a:lnTo>
                    <a:pt x="5606" y="1050"/>
                  </a:lnTo>
                  <a:lnTo>
                    <a:pt x="5585" y="1010"/>
                  </a:lnTo>
                  <a:lnTo>
                    <a:pt x="5563" y="972"/>
                  </a:lnTo>
                  <a:lnTo>
                    <a:pt x="5539" y="934"/>
                  </a:lnTo>
                  <a:close/>
                </a:path>
              </a:pathLst>
            </a:custGeom>
            <a:solidFill>
              <a:srgbClr val="80332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7" name="Freeform 189"/>
            <p:cNvSpPr>
              <a:spLocks/>
            </p:cNvSpPr>
            <p:nvPr/>
          </p:nvSpPr>
          <p:spPr bwMode="auto">
            <a:xfrm>
              <a:off x="486" y="1339"/>
              <a:ext cx="212" cy="306"/>
            </a:xfrm>
            <a:custGeom>
              <a:avLst/>
              <a:gdLst/>
              <a:ahLst/>
              <a:cxnLst>
                <a:cxn ang="0">
                  <a:pos x="208" y="5321"/>
                </a:cxn>
                <a:cxn ang="0">
                  <a:pos x="508" y="5423"/>
                </a:cxn>
                <a:cxn ang="0">
                  <a:pos x="819" y="5382"/>
                </a:cxn>
                <a:cxn ang="0">
                  <a:pos x="1108" y="5260"/>
                </a:cxn>
                <a:cxn ang="0">
                  <a:pos x="1339" y="5115"/>
                </a:cxn>
                <a:cxn ang="0">
                  <a:pos x="1493" y="4995"/>
                </a:cxn>
                <a:cxn ang="0">
                  <a:pos x="1401" y="5003"/>
                </a:cxn>
                <a:cxn ang="0">
                  <a:pos x="1259" y="4967"/>
                </a:cxn>
                <a:cxn ang="0">
                  <a:pos x="1115" y="4890"/>
                </a:cxn>
                <a:cxn ang="0">
                  <a:pos x="985" y="4794"/>
                </a:cxn>
                <a:cxn ang="0">
                  <a:pos x="807" y="4630"/>
                </a:cxn>
                <a:cxn ang="0">
                  <a:pos x="1004" y="4724"/>
                </a:cxn>
                <a:cxn ang="0">
                  <a:pos x="1264" y="4702"/>
                </a:cxn>
                <a:cxn ang="0">
                  <a:pos x="1553" y="4592"/>
                </a:cxn>
                <a:cxn ang="0">
                  <a:pos x="1836" y="4430"/>
                </a:cxn>
                <a:cxn ang="0">
                  <a:pos x="2081" y="4246"/>
                </a:cxn>
                <a:cxn ang="0">
                  <a:pos x="2252" y="4072"/>
                </a:cxn>
                <a:cxn ang="0">
                  <a:pos x="2358" y="3876"/>
                </a:cxn>
                <a:cxn ang="0">
                  <a:pos x="2434" y="3634"/>
                </a:cxn>
                <a:cxn ang="0">
                  <a:pos x="2480" y="3377"/>
                </a:cxn>
                <a:cxn ang="0">
                  <a:pos x="2511" y="3008"/>
                </a:cxn>
                <a:cxn ang="0">
                  <a:pos x="2534" y="2541"/>
                </a:cxn>
                <a:cxn ang="0">
                  <a:pos x="2569" y="2177"/>
                </a:cxn>
                <a:cxn ang="0">
                  <a:pos x="2624" y="1810"/>
                </a:cxn>
                <a:cxn ang="0">
                  <a:pos x="2681" y="1556"/>
                </a:cxn>
                <a:cxn ang="0">
                  <a:pos x="2757" y="1306"/>
                </a:cxn>
                <a:cxn ang="0">
                  <a:pos x="2855" y="1061"/>
                </a:cxn>
                <a:cxn ang="0">
                  <a:pos x="2980" y="818"/>
                </a:cxn>
                <a:cxn ang="0">
                  <a:pos x="3144" y="573"/>
                </a:cxn>
                <a:cxn ang="0">
                  <a:pos x="3310" y="400"/>
                </a:cxn>
                <a:cxn ang="0">
                  <a:pos x="3480" y="287"/>
                </a:cxn>
                <a:cxn ang="0">
                  <a:pos x="3661" y="210"/>
                </a:cxn>
                <a:cxn ang="0">
                  <a:pos x="4042" y="82"/>
                </a:cxn>
                <a:cxn ang="0">
                  <a:pos x="4218" y="54"/>
                </a:cxn>
                <a:cxn ang="0">
                  <a:pos x="4060" y="299"/>
                </a:cxn>
                <a:cxn ang="0">
                  <a:pos x="3867" y="511"/>
                </a:cxn>
                <a:cxn ang="0">
                  <a:pos x="3489" y="864"/>
                </a:cxn>
                <a:cxn ang="0">
                  <a:pos x="3292" y="1078"/>
                </a:cxn>
                <a:cxn ang="0">
                  <a:pos x="3123" y="1328"/>
                </a:cxn>
                <a:cxn ang="0">
                  <a:pos x="3003" y="1598"/>
                </a:cxn>
                <a:cxn ang="0">
                  <a:pos x="2876" y="1958"/>
                </a:cxn>
                <a:cxn ang="0">
                  <a:pos x="2829" y="2148"/>
                </a:cxn>
                <a:cxn ang="0">
                  <a:pos x="2807" y="2326"/>
                </a:cxn>
                <a:cxn ang="0">
                  <a:pos x="2824" y="2471"/>
                </a:cxn>
                <a:cxn ang="0">
                  <a:pos x="2963" y="2804"/>
                </a:cxn>
                <a:cxn ang="0">
                  <a:pos x="3329" y="3670"/>
                </a:cxn>
                <a:cxn ang="0">
                  <a:pos x="3632" y="4389"/>
                </a:cxn>
                <a:cxn ang="0">
                  <a:pos x="3635" y="4539"/>
                </a:cxn>
                <a:cxn ang="0">
                  <a:pos x="3574" y="4645"/>
                </a:cxn>
                <a:cxn ang="0">
                  <a:pos x="3336" y="5001"/>
                </a:cxn>
                <a:cxn ang="0">
                  <a:pos x="3065" y="5327"/>
                </a:cxn>
                <a:cxn ang="0">
                  <a:pos x="2763" y="5613"/>
                </a:cxn>
                <a:cxn ang="0">
                  <a:pos x="2430" y="5845"/>
                </a:cxn>
                <a:cxn ang="0">
                  <a:pos x="2067" y="6012"/>
                </a:cxn>
                <a:cxn ang="0">
                  <a:pos x="1671" y="6102"/>
                </a:cxn>
                <a:cxn ang="0">
                  <a:pos x="1279" y="6101"/>
                </a:cxn>
                <a:cxn ang="0">
                  <a:pos x="945" y="6013"/>
                </a:cxn>
                <a:cxn ang="0">
                  <a:pos x="660" y="5859"/>
                </a:cxn>
                <a:cxn ang="0">
                  <a:pos x="423" y="5663"/>
                </a:cxn>
                <a:cxn ang="0">
                  <a:pos x="232" y="5450"/>
                </a:cxn>
                <a:cxn ang="0">
                  <a:pos x="86" y="5243"/>
                </a:cxn>
              </a:cxnLst>
              <a:rect l="0" t="0" r="r" b="b"/>
              <a:pathLst>
                <a:path w="4244" h="6113">
                  <a:moveTo>
                    <a:pt x="0" y="5096"/>
                  </a:moveTo>
                  <a:lnTo>
                    <a:pt x="48" y="5166"/>
                  </a:lnTo>
                  <a:lnTo>
                    <a:pt x="99" y="5227"/>
                  </a:lnTo>
                  <a:lnTo>
                    <a:pt x="152" y="5279"/>
                  </a:lnTo>
                  <a:lnTo>
                    <a:pt x="208" y="5321"/>
                  </a:lnTo>
                  <a:lnTo>
                    <a:pt x="265" y="5356"/>
                  </a:lnTo>
                  <a:lnTo>
                    <a:pt x="324" y="5383"/>
                  </a:lnTo>
                  <a:lnTo>
                    <a:pt x="385" y="5403"/>
                  </a:lnTo>
                  <a:lnTo>
                    <a:pt x="446" y="5416"/>
                  </a:lnTo>
                  <a:lnTo>
                    <a:pt x="508" y="5423"/>
                  </a:lnTo>
                  <a:lnTo>
                    <a:pt x="570" y="5424"/>
                  </a:lnTo>
                  <a:lnTo>
                    <a:pt x="633" y="5420"/>
                  </a:lnTo>
                  <a:lnTo>
                    <a:pt x="696" y="5412"/>
                  </a:lnTo>
                  <a:lnTo>
                    <a:pt x="758" y="5400"/>
                  </a:lnTo>
                  <a:lnTo>
                    <a:pt x="819" y="5382"/>
                  </a:lnTo>
                  <a:lnTo>
                    <a:pt x="881" y="5363"/>
                  </a:lnTo>
                  <a:lnTo>
                    <a:pt x="940" y="5340"/>
                  </a:lnTo>
                  <a:lnTo>
                    <a:pt x="997" y="5315"/>
                  </a:lnTo>
                  <a:lnTo>
                    <a:pt x="1054" y="5288"/>
                  </a:lnTo>
                  <a:lnTo>
                    <a:pt x="1108" y="5260"/>
                  </a:lnTo>
                  <a:lnTo>
                    <a:pt x="1160" y="5231"/>
                  </a:lnTo>
                  <a:lnTo>
                    <a:pt x="1209" y="5201"/>
                  </a:lnTo>
                  <a:lnTo>
                    <a:pt x="1257" y="5171"/>
                  </a:lnTo>
                  <a:lnTo>
                    <a:pt x="1300" y="5143"/>
                  </a:lnTo>
                  <a:lnTo>
                    <a:pt x="1339" y="5115"/>
                  </a:lnTo>
                  <a:lnTo>
                    <a:pt x="1376" y="5088"/>
                  </a:lnTo>
                  <a:lnTo>
                    <a:pt x="1409" y="5064"/>
                  </a:lnTo>
                  <a:lnTo>
                    <a:pt x="1437" y="5041"/>
                  </a:lnTo>
                  <a:lnTo>
                    <a:pt x="1460" y="5023"/>
                  </a:lnTo>
                  <a:lnTo>
                    <a:pt x="1493" y="4995"/>
                  </a:lnTo>
                  <a:lnTo>
                    <a:pt x="1504" y="4985"/>
                  </a:lnTo>
                  <a:lnTo>
                    <a:pt x="1480" y="4994"/>
                  </a:lnTo>
                  <a:lnTo>
                    <a:pt x="1454" y="5000"/>
                  </a:lnTo>
                  <a:lnTo>
                    <a:pt x="1429" y="5003"/>
                  </a:lnTo>
                  <a:lnTo>
                    <a:pt x="1401" y="5003"/>
                  </a:lnTo>
                  <a:lnTo>
                    <a:pt x="1373" y="5000"/>
                  </a:lnTo>
                  <a:lnTo>
                    <a:pt x="1346" y="4995"/>
                  </a:lnTo>
                  <a:lnTo>
                    <a:pt x="1317" y="4988"/>
                  </a:lnTo>
                  <a:lnTo>
                    <a:pt x="1288" y="4979"/>
                  </a:lnTo>
                  <a:lnTo>
                    <a:pt x="1259" y="4967"/>
                  </a:lnTo>
                  <a:lnTo>
                    <a:pt x="1230" y="4955"/>
                  </a:lnTo>
                  <a:lnTo>
                    <a:pt x="1201" y="4941"/>
                  </a:lnTo>
                  <a:lnTo>
                    <a:pt x="1173" y="4924"/>
                  </a:lnTo>
                  <a:lnTo>
                    <a:pt x="1144" y="4908"/>
                  </a:lnTo>
                  <a:lnTo>
                    <a:pt x="1115" y="4890"/>
                  </a:lnTo>
                  <a:lnTo>
                    <a:pt x="1088" y="4872"/>
                  </a:lnTo>
                  <a:lnTo>
                    <a:pt x="1061" y="4852"/>
                  </a:lnTo>
                  <a:lnTo>
                    <a:pt x="1035" y="4833"/>
                  </a:lnTo>
                  <a:lnTo>
                    <a:pt x="1010" y="4813"/>
                  </a:lnTo>
                  <a:lnTo>
                    <a:pt x="985" y="4794"/>
                  </a:lnTo>
                  <a:lnTo>
                    <a:pt x="962" y="4775"/>
                  </a:lnTo>
                  <a:lnTo>
                    <a:pt x="919" y="4738"/>
                  </a:lnTo>
                  <a:lnTo>
                    <a:pt x="882" y="4704"/>
                  </a:lnTo>
                  <a:lnTo>
                    <a:pt x="827" y="4652"/>
                  </a:lnTo>
                  <a:lnTo>
                    <a:pt x="807" y="4630"/>
                  </a:lnTo>
                  <a:lnTo>
                    <a:pt x="840" y="4660"/>
                  </a:lnTo>
                  <a:lnTo>
                    <a:pt x="876" y="4684"/>
                  </a:lnTo>
                  <a:lnTo>
                    <a:pt x="915" y="4703"/>
                  </a:lnTo>
                  <a:lnTo>
                    <a:pt x="958" y="4716"/>
                  </a:lnTo>
                  <a:lnTo>
                    <a:pt x="1004" y="4724"/>
                  </a:lnTo>
                  <a:lnTo>
                    <a:pt x="1052" y="4728"/>
                  </a:lnTo>
                  <a:lnTo>
                    <a:pt x="1102" y="4727"/>
                  </a:lnTo>
                  <a:lnTo>
                    <a:pt x="1154" y="4722"/>
                  </a:lnTo>
                  <a:lnTo>
                    <a:pt x="1208" y="4714"/>
                  </a:lnTo>
                  <a:lnTo>
                    <a:pt x="1264" y="4702"/>
                  </a:lnTo>
                  <a:lnTo>
                    <a:pt x="1320" y="4685"/>
                  </a:lnTo>
                  <a:lnTo>
                    <a:pt x="1377" y="4666"/>
                  </a:lnTo>
                  <a:lnTo>
                    <a:pt x="1436" y="4644"/>
                  </a:lnTo>
                  <a:lnTo>
                    <a:pt x="1494" y="4620"/>
                  </a:lnTo>
                  <a:lnTo>
                    <a:pt x="1553" y="4592"/>
                  </a:lnTo>
                  <a:lnTo>
                    <a:pt x="1611" y="4563"/>
                  </a:lnTo>
                  <a:lnTo>
                    <a:pt x="1669" y="4532"/>
                  </a:lnTo>
                  <a:lnTo>
                    <a:pt x="1726" y="4500"/>
                  </a:lnTo>
                  <a:lnTo>
                    <a:pt x="1782" y="4465"/>
                  </a:lnTo>
                  <a:lnTo>
                    <a:pt x="1836" y="4430"/>
                  </a:lnTo>
                  <a:lnTo>
                    <a:pt x="1889" y="4394"/>
                  </a:lnTo>
                  <a:lnTo>
                    <a:pt x="1941" y="4357"/>
                  </a:lnTo>
                  <a:lnTo>
                    <a:pt x="1990" y="4320"/>
                  </a:lnTo>
                  <a:lnTo>
                    <a:pt x="2037" y="4283"/>
                  </a:lnTo>
                  <a:lnTo>
                    <a:pt x="2081" y="4246"/>
                  </a:lnTo>
                  <a:lnTo>
                    <a:pt x="2122" y="4210"/>
                  </a:lnTo>
                  <a:lnTo>
                    <a:pt x="2160" y="4174"/>
                  </a:lnTo>
                  <a:lnTo>
                    <a:pt x="2195" y="4138"/>
                  </a:lnTo>
                  <a:lnTo>
                    <a:pt x="2225" y="4105"/>
                  </a:lnTo>
                  <a:lnTo>
                    <a:pt x="2252" y="4072"/>
                  </a:lnTo>
                  <a:lnTo>
                    <a:pt x="2275" y="4042"/>
                  </a:lnTo>
                  <a:lnTo>
                    <a:pt x="2292" y="4013"/>
                  </a:lnTo>
                  <a:lnTo>
                    <a:pt x="2316" y="3968"/>
                  </a:lnTo>
                  <a:lnTo>
                    <a:pt x="2337" y="3923"/>
                  </a:lnTo>
                  <a:lnTo>
                    <a:pt x="2358" y="3876"/>
                  </a:lnTo>
                  <a:lnTo>
                    <a:pt x="2376" y="3828"/>
                  </a:lnTo>
                  <a:lnTo>
                    <a:pt x="2392" y="3781"/>
                  </a:lnTo>
                  <a:lnTo>
                    <a:pt x="2408" y="3732"/>
                  </a:lnTo>
                  <a:lnTo>
                    <a:pt x="2422" y="3683"/>
                  </a:lnTo>
                  <a:lnTo>
                    <a:pt x="2434" y="3634"/>
                  </a:lnTo>
                  <a:lnTo>
                    <a:pt x="2446" y="3583"/>
                  </a:lnTo>
                  <a:lnTo>
                    <a:pt x="2456" y="3532"/>
                  </a:lnTo>
                  <a:lnTo>
                    <a:pt x="2465" y="3481"/>
                  </a:lnTo>
                  <a:lnTo>
                    <a:pt x="2473" y="3430"/>
                  </a:lnTo>
                  <a:lnTo>
                    <a:pt x="2480" y="3377"/>
                  </a:lnTo>
                  <a:lnTo>
                    <a:pt x="2487" y="3325"/>
                  </a:lnTo>
                  <a:lnTo>
                    <a:pt x="2493" y="3273"/>
                  </a:lnTo>
                  <a:lnTo>
                    <a:pt x="2498" y="3221"/>
                  </a:lnTo>
                  <a:lnTo>
                    <a:pt x="2505" y="3115"/>
                  </a:lnTo>
                  <a:lnTo>
                    <a:pt x="2511" y="3008"/>
                  </a:lnTo>
                  <a:lnTo>
                    <a:pt x="2516" y="2903"/>
                  </a:lnTo>
                  <a:lnTo>
                    <a:pt x="2520" y="2798"/>
                  </a:lnTo>
                  <a:lnTo>
                    <a:pt x="2526" y="2695"/>
                  </a:lnTo>
                  <a:lnTo>
                    <a:pt x="2531" y="2592"/>
                  </a:lnTo>
                  <a:lnTo>
                    <a:pt x="2534" y="2541"/>
                  </a:lnTo>
                  <a:lnTo>
                    <a:pt x="2537" y="2491"/>
                  </a:lnTo>
                  <a:lnTo>
                    <a:pt x="2541" y="2442"/>
                  </a:lnTo>
                  <a:lnTo>
                    <a:pt x="2545" y="2392"/>
                  </a:lnTo>
                  <a:lnTo>
                    <a:pt x="2556" y="2284"/>
                  </a:lnTo>
                  <a:lnTo>
                    <a:pt x="2569" y="2177"/>
                  </a:lnTo>
                  <a:lnTo>
                    <a:pt x="2582" y="2071"/>
                  </a:lnTo>
                  <a:lnTo>
                    <a:pt x="2597" y="1966"/>
                  </a:lnTo>
                  <a:lnTo>
                    <a:pt x="2605" y="1914"/>
                  </a:lnTo>
                  <a:lnTo>
                    <a:pt x="2615" y="1861"/>
                  </a:lnTo>
                  <a:lnTo>
                    <a:pt x="2624" y="1810"/>
                  </a:lnTo>
                  <a:lnTo>
                    <a:pt x="2634" y="1759"/>
                  </a:lnTo>
                  <a:lnTo>
                    <a:pt x="2645" y="1708"/>
                  </a:lnTo>
                  <a:lnTo>
                    <a:pt x="2657" y="1656"/>
                  </a:lnTo>
                  <a:lnTo>
                    <a:pt x="2668" y="1606"/>
                  </a:lnTo>
                  <a:lnTo>
                    <a:pt x="2681" y="1556"/>
                  </a:lnTo>
                  <a:lnTo>
                    <a:pt x="2695" y="1506"/>
                  </a:lnTo>
                  <a:lnTo>
                    <a:pt x="2709" y="1456"/>
                  </a:lnTo>
                  <a:lnTo>
                    <a:pt x="2724" y="1405"/>
                  </a:lnTo>
                  <a:lnTo>
                    <a:pt x="2740" y="1356"/>
                  </a:lnTo>
                  <a:lnTo>
                    <a:pt x="2757" y="1306"/>
                  </a:lnTo>
                  <a:lnTo>
                    <a:pt x="2774" y="1257"/>
                  </a:lnTo>
                  <a:lnTo>
                    <a:pt x="2793" y="1208"/>
                  </a:lnTo>
                  <a:lnTo>
                    <a:pt x="2812" y="1158"/>
                  </a:lnTo>
                  <a:lnTo>
                    <a:pt x="2833" y="1109"/>
                  </a:lnTo>
                  <a:lnTo>
                    <a:pt x="2855" y="1061"/>
                  </a:lnTo>
                  <a:lnTo>
                    <a:pt x="2878" y="1012"/>
                  </a:lnTo>
                  <a:lnTo>
                    <a:pt x="2901" y="964"/>
                  </a:lnTo>
                  <a:lnTo>
                    <a:pt x="2926" y="915"/>
                  </a:lnTo>
                  <a:lnTo>
                    <a:pt x="2953" y="866"/>
                  </a:lnTo>
                  <a:lnTo>
                    <a:pt x="2980" y="818"/>
                  </a:lnTo>
                  <a:lnTo>
                    <a:pt x="3009" y="770"/>
                  </a:lnTo>
                  <a:lnTo>
                    <a:pt x="3043" y="715"/>
                  </a:lnTo>
                  <a:lnTo>
                    <a:pt x="3078" y="664"/>
                  </a:lnTo>
                  <a:lnTo>
                    <a:pt x="3110" y="616"/>
                  </a:lnTo>
                  <a:lnTo>
                    <a:pt x="3144" y="573"/>
                  </a:lnTo>
                  <a:lnTo>
                    <a:pt x="3178" y="532"/>
                  </a:lnTo>
                  <a:lnTo>
                    <a:pt x="3211" y="495"/>
                  </a:lnTo>
                  <a:lnTo>
                    <a:pt x="3245" y="460"/>
                  </a:lnTo>
                  <a:lnTo>
                    <a:pt x="3277" y="429"/>
                  </a:lnTo>
                  <a:lnTo>
                    <a:pt x="3310" y="400"/>
                  </a:lnTo>
                  <a:lnTo>
                    <a:pt x="3344" y="373"/>
                  </a:lnTo>
                  <a:lnTo>
                    <a:pt x="3378" y="350"/>
                  </a:lnTo>
                  <a:lnTo>
                    <a:pt x="3411" y="327"/>
                  </a:lnTo>
                  <a:lnTo>
                    <a:pt x="3445" y="307"/>
                  </a:lnTo>
                  <a:lnTo>
                    <a:pt x="3480" y="287"/>
                  </a:lnTo>
                  <a:lnTo>
                    <a:pt x="3515" y="270"/>
                  </a:lnTo>
                  <a:lnTo>
                    <a:pt x="3551" y="253"/>
                  </a:lnTo>
                  <a:lnTo>
                    <a:pt x="3587" y="239"/>
                  </a:lnTo>
                  <a:lnTo>
                    <a:pt x="3624" y="224"/>
                  </a:lnTo>
                  <a:lnTo>
                    <a:pt x="3661" y="210"/>
                  </a:lnTo>
                  <a:lnTo>
                    <a:pt x="3699" y="197"/>
                  </a:lnTo>
                  <a:lnTo>
                    <a:pt x="3779" y="170"/>
                  </a:lnTo>
                  <a:lnTo>
                    <a:pt x="3862" y="144"/>
                  </a:lnTo>
                  <a:lnTo>
                    <a:pt x="3949" y="115"/>
                  </a:lnTo>
                  <a:lnTo>
                    <a:pt x="4042" y="82"/>
                  </a:lnTo>
                  <a:lnTo>
                    <a:pt x="4091" y="65"/>
                  </a:lnTo>
                  <a:lnTo>
                    <a:pt x="4140" y="44"/>
                  </a:lnTo>
                  <a:lnTo>
                    <a:pt x="4191" y="24"/>
                  </a:lnTo>
                  <a:lnTo>
                    <a:pt x="4244" y="0"/>
                  </a:lnTo>
                  <a:lnTo>
                    <a:pt x="4218" y="54"/>
                  </a:lnTo>
                  <a:lnTo>
                    <a:pt x="4190" y="107"/>
                  </a:lnTo>
                  <a:lnTo>
                    <a:pt x="4159" y="158"/>
                  </a:lnTo>
                  <a:lnTo>
                    <a:pt x="4127" y="206"/>
                  </a:lnTo>
                  <a:lnTo>
                    <a:pt x="4095" y="253"/>
                  </a:lnTo>
                  <a:lnTo>
                    <a:pt x="4060" y="299"/>
                  </a:lnTo>
                  <a:lnTo>
                    <a:pt x="4023" y="343"/>
                  </a:lnTo>
                  <a:lnTo>
                    <a:pt x="3986" y="387"/>
                  </a:lnTo>
                  <a:lnTo>
                    <a:pt x="3947" y="429"/>
                  </a:lnTo>
                  <a:lnTo>
                    <a:pt x="3907" y="470"/>
                  </a:lnTo>
                  <a:lnTo>
                    <a:pt x="3867" y="511"/>
                  </a:lnTo>
                  <a:lnTo>
                    <a:pt x="3826" y="551"/>
                  </a:lnTo>
                  <a:lnTo>
                    <a:pt x="3742" y="628"/>
                  </a:lnTo>
                  <a:lnTo>
                    <a:pt x="3658" y="706"/>
                  </a:lnTo>
                  <a:lnTo>
                    <a:pt x="3573" y="784"/>
                  </a:lnTo>
                  <a:lnTo>
                    <a:pt x="3489" y="864"/>
                  </a:lnTo>
                  <a:lnTo>
                    <a:pt x="3448" y="905"/>
                  </a:lnTo>
                  <a:lnTo>
                    <a:pt x="3407" y="947"/>
                  </a:lnTo>
                  <a:lnTo>
                    <a:pt x="3368" y="989"/>
                  </a:lnTo>
                  <a:lnTo>
                    <a:pt x="3330" y="1033"/>
                  </a:lnTo>
                  <a:lnTo>
                    <a:pt x="3292" y="1078"/>
                  </a:lnTo>
                  <a:lnTo>
                    <a:pt x="3255" y="1125"/>
                  </a:lnTo>
                  <a:lnTo>
                    <a:pt x="3220" y="1173"/>
                  </a:lnTo>
                  <a:lnTo>
                    <a:pt x="3186" y="1223"/>
                  </a:lnTo>
                  <a:lnTo>
                    <a:pt x="3153" y="1274"/>
                  </a:lnTo>
                  <a:lnTo>
                    <a:pt x="3123" y="1328"/>
                  </a:lnTo>
                  <a:lnTo>
                    <a:pt x="3095" y="1384"/>
                  </a:lnTo>
                  <a:lnTo>
                    <a:pt x="3068" y="1441"/>
                  </a:lnTo>
                  <a:lnTo>
                    <a:pt x="3049" y="1486"/>
                  </a:lnTo>
                  <a:lnTo>
                    <a:pt x="3026" y="1539"/>
                  </a:lnTo>
                  <a:lnTo>
                    <a:pt x="3003" y="1598"/>
                  </a:lnTo>
                  <a:lnTo>
                    <a:pt x="2977" y="1663"/>
                  </a:lnTo>
                  <a:lnTo>
                    <a:pt x="2951" y="1732"/>
                  </a:lnTo>
                  <a:lnTo>
                    <a:pt x="2925" y="1805"/>
                  </a:lnTo>
                  <a:lnTo>
                    <a:pt x="2899" y="1881"/>
                  </a:lnTo>
                  <a:lnTo>
                    <a:pt x="2876" y="1958"/>
                  </a:lnTo>
                  <a:lnTo>
                    <a:pt x="2866" y="1996"/>
                  </a:lnTo>
                  <a:lnTo>
                    <a:pt x="2855" y="2035"/>
                  </a:lnTo>
                  <a:lnTo>
                    <a:pt x="2845" y="2073"/>
                  </a:lnTo>
                  <a:lnTo>
                    <a:pt x="2837" y="2111"/>
                  </a:lnTo>
                  <a:lnTo>
                    <a:pt x="2829" y="2148"/>
                  </a:lnTo>
                  <a:lnTo>
                    <a:pt x="2823" y="2185"/>
                  </a:lnTo>
                  <a:lnTo>
                    <a:pt x="2816" y="2222"/>
                  </a:lnTo>
                  <a:lnTo>
                    <a:pt x="2812" y="2257"/>
                  </a:lnTo>
                  <a:lnTo>
                    <a:pt x="2809" y="2292"/>
                  </a:lnTo>
                  <a:lnTo>
                    <a:pt x="2807" y="2326"/>
                  </a:lnTo>
                  <a:lnTo>
                    <a:pt x="2807" y="2358"/>
                  </a:lnTo>
                  <a:lnTo>
                    <a:pt x="2809" y="2388"/>
                  </a:lnTo>
                  <a:lnTo>
                    <a:pt x="2812" y="2418"/>
                  </a:lnTo>
                  <a:lnTo>
                    <a:pt x="2816" y="2446"/>
                  </a:lnTo>
                  <a:lnTo>
                    <a:pt x="2824" y="2471"/>
                  </a:lnTo>
                  <a:lnTo>
                    <a:pt x="2833" y="2495"/>
                  </a:lnTo>
                  <a:lnTo>
                    <a:pt x="2842" y="2517"/>
                  </a:lnTo>
                  <a:lnTo>
                    <a:pt x="2869" y="2580"/>
                  </a:lnTo>
                  <a:lnTo>
                    <a:pt x="2910" y="2678"/>
                  </a:lnTo>
                  <a:lnTo>
                    <a:pt x="2963" y="2804"/>
                  </a:lnTo>
                  <a:lnTo>
                    <a:pt x="3026" y="2954"/>
                  </a:lnTo>
                  <a:lnTo>
                    <a:pt x="3097" y="3121"/>
                  </a:lnTo>
                  <a:lnTo>
                    <a:pt x="3172" y="3301"/>
                  </a:lnTo>
                  <a:lnTo>
                    <a:pt x="3250" y="3485"/>
                  </a:lnTo>
                  <a:lnTo>
                    <a:pt x="3329" y="3670"/>
                  </a:lnTo>
                  <a:lnTo>
                    <a:pt x="3403" y="3848"/>
                  </a:lnTo>
                  <a:lnTo>
                    <a:pt x="3474" y="4015"/>
                  </a:lnTo>
                  <a:lnTo>
                    <a:pt x="3537" y="4165"/>
                  </a:lnTo>
                  <a:lnTo>
                    <a:pt x="3591" y="4292"/>
                  </a:lnTo>
                  <a:lnTo>
                    <a:pt x="3632" y="4389"/>
                  </a:lnTo>
                  <a:lnTo>
                    <a:pt x="3658" y="4452"/>
                  </a:lnTo>
                  <a:lnTo>
                    <a:pt x="3668" y="4474"/>
                  </a:lnTo>
                  <a:lnTo>
                    <a:pt x="3657" y="4496"/>
                  </a:lnTo>
                  <a:lnTo>
                    <a:pt x="3646" y="4517"/>
                  </a:lnTo>
                  <a:lnTo>
                    <a:pt x="3635" y="4539"/>
                  </a:lnTo>
                  <a:lnTo>
                    <a:pt x="3624" y="4560"/>
                  </a:lnTo>
                  <a:lnTo>
                    <a:pt x="3611" y="4582"/>
                  </a:lnTo>
                  <a:lnTo>
                    <a:pt x="3600" y="4603"/>
                  </a:lnTo>
                  <a:lnTo>
                    <a:pt x="3587" y="4625"/>
                  </a:lnTo>
                  <a:lnTo>
                    <a:pt x="3574" y="4645"/>
                  </a:lnTo>
                  <a:lnTo>
                    <a:pt x="3529" y="4718"/>
                  </a:lnTo>
                  <a:lnTo>
                    <a:pt x="3482" y="4791"/>
                  </a:lnTo>
                  <a:lnTo>
                    <a:pt x="3435" y="4862"/>
                  </a:lnTo>
                  <a:lnTo>
                    <a:pt x="3386" y="4931"/>
                  </a:lnTo>
                  <a:lnTo>
                    <a:pt x="3336" y="5001"/>
                  </a:lnTo>
                  <a:lnTo>
                    <a:pt x="3283" y="5069"/>
                  </a:lnTo>
                  <a:lnTo>
                    <a:pt x="3231" y="5135"/>
                  </a:lnTo>
                  <a:lnTo>
                    <a:pt x="3177" y="5201"/>
                  </a:lnTo>
                  <a:lnTo>
                    <a:pt x="3122" y="5264"/>
                  </a:lnTo>
                  <a:lnTo>
                    <a:pt x="3065" y="5327"/>
                  </a:lnTo>
                  <a:lnTo>
                    <a:pt x="3007" y="5387"/>
                  </a:lnTo>
                  <a:lnTo>
                    <a:pt x="2949" y="5447"/>
                  </a:lnTo>
                  <a:lnTo>
                    <a:pt x="2888" y="5504"/>
                  </a:lnTo>
                  <a:lnTo>
                    <a:pt x="2827" y="5560"/>
                  </a:lnTo>
                  <a:lnTo>
                    <a:pt x="2763" y="5613"/>
                  </a:lnTo>
                  <a:lnTo>
                    <a:pt x="2700" y="5663"/>
                  </a:lnTo>
                  <a:lnTo>
                    <a:pt x="2634" y="5712"/>
                  </a:lnTo>
                  <a:lnTo>
                    <a:pt x="2568" y="5759"/>
                  </a:lnTo>
                  <a:lnTo>
                    <a:pt x="2500" y="5804"/>
                  </a:lnTo>
                  <a:lnTo>
                    <a:pt x="2430" y="5845"/>
                  </a:lnTo>
                  <a:lnTo>
                    <a:pt x="2360" y="5884"/>
                  </a:lnTo>
                  <a:lnTo>
                    <a:pt x="2289" y="5920"/>
                  </a:lnTo>
                  <a:lnTo>
                    <a:pt x="2215" y="5953"/>
                  </a:lnTo>
                  <a:lnTo>
                    <a:pt x="2141" y="5984"/>
                  </a:lnTo>
                  <a:lnTo>
                    <a:pt x="2067" y="6012"/>
                  </a:lnTo>
                  <a:lnTo>
                    <a:pt x="1990" y="6036"/>
                  </a:lnTo>
                  <a:lnTo>
                    <a:pt x="1912" y="6058"/>
                  </a:lnTo>
                  <a:lnTo>
                    <a:pt x="1833" y="6076"/>
                  </a:lnTo>
                  <a:lnTo>
                    <a:pt x="1752" y="6091"/>
                  </a:lnTo>
                  <a:lnTo>
                    <a:pt x="1671" y="6102"/>
                  </a:lnTo>
                  <a:lnTo>
                    <a:pt x="1588" y="6109"/>
                  </a:lnTo>
                  <a:lnTo>
                    <a:pt x="1504" y="6113"/>
                  </a:lnTo>
                  <a:lnTo>
                    <a:pt x="1427" y="6113"/>
                  </a:lnTo>
                  <a:lnTo>
                    <a:pt x="1352" y="6109"/>
                  </a:lnTo>
                  <a:lnTo>
                    <a:pt x="1279" y="6101"/>
                  </a:lnTo>
                  <a:lnTo>
                    <a:pt x="1208" y="6090"/>
                  </a:lnTo>
                  <a:lnTo>
                    <a:pt x="1140" y="6075"/>
                  </a:lnTo>
                  <a:lnTo>
                    <a:pt x="1073" y="6057"/>
                  </a:lnTo>
                  <a:lnTo>
                    <a:pt x="1008" y="6036"/>
                  </a:lnTo>
                  <a:lnTo>
                    <a:pt x="945" y="6013"/>
                  </a:lnTo>
                  <a:lnTo>
                    <a:pt x="885" y="5986"/>
                  </a:lnTo>
                  <a:lnTo>
                    <a:pt x="825" y="5957"/>
                  </a:lnTo>
                  <a:lnTo>
                    <a:pt x="768" y="5927"/>
                  </a:lnTo>
                  <a:lnTo>
                    <a:pt x="714" y="5894"/>
                  </a:lnTo>
                  <a:lnTo>
                    <a:pt x="660" y="5859"/>
                  </a:lnTo>
                  <a:lnTo>
                    <a:pt x="609" y="5822"/>
                  </a:lnTo>
                  <a:lnTo>
                    <a:pt x="560" y="5784"/>
                  </a:lnTo>
                  <a:lnTo>
                    <a:pt x="512" y="5745"/>
                  </a:lnTo>
                  <a:lnTo>
                    <a:pt x="467" y="5704"/>
                  </a:lnTo>
                  <a:lnTo>
                    <a:pt x="423" y="5663"/>
                  </a:lnTo>
                  <a:lnTo>
                    <a:pt x="381" y="5621"/>
                  </a:lnTo>
                  <a:lnTo>
                    <a:pt x="341" y="5579"/>
                  </a:lnTo>
                  <a:lnTo>
                    <a:pt x="303" y="5536"/>
                  </a:lnTo>
                  <a:lnTo>
                    <a:pt x="266" y="5493"/>
                  </a:lnTo>
                  <a:lnTo>
                    <a:pt x="232" y="5450"/>
                  </a:lnTo>
                  <a:lnTo>
                    <a:pt x="200" y="5407"/>
                  </a:lnTo>
                  <a:lnTo>
                    <a:pt x="168" y="5365"/>
                  </a:lnTo>
                  <a:lnTo>
                    <a:pt x="139" y="5323"/>
                  </a:lnTo>
                  <a:lnTo>
                    <a:pt x="111" y="5282"/>
                  </a:lnTo>
                  <a:lnTo>
                    <a:pt x="86" y="5243"/>
                  </a:lnTo>
                  <a:lnTo>
                    <a:pt x="61" y="5204"/>
                  </a:lnTo>
                  <a:lnTo>
                    <a:pt x="40" y="5166"/>
                  </a:lnTo>
                  <a:lnTo>
                    <a:pt x="19" y="5130"/>
                  </a:lnTo>
                  <a:lnTo>
                    <a:pt x="0" y="5096"/>
                  </a:lnTo>
                  <a:close/>
                </a:path>
              </a:pathLst>
            </a:custGeom>
            <a:solidFill>
              <a:srgbClr val="5D27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8" name="Freeform 190"/>
            <p:cNvSpPr>
              <a:spLocks/>
            </p:cNvSpPr>
            <p:nvPr/>
          </p:nvSpPr>
          <p:spPr bwMode="auto">
            <a:xfrm>
              <a:off x="922" y="1474"/>
              <a:ext cx="370" cy="310"/>
            </a:xfrm>
            <a:custGeom>
              <a:avLst/>
              <a:gdLst/>
              <a:ahLst/>
              <a:cxnLst>
                <a:cxn ang="0">
                  <a:pos x="1018" y="996"/>
                </a:cxn>
                <a:cxn ang="0">
                  <a:pos x="905" y="1119"/>
                </a:cxn>
                <a:cxn ang="0">
                  <a:pos x="756" y="1302"/>
                </a:cxn>
                <a:cxn ang="0">
                  <a:pos x="585" y="1540"/>
                </a:cxn>
                <a:cxn ang="0">
                  <a:pos x="410" y="1828"/>
                </a:cxn>
                <a:cxn ang="0">
                  <a:pos x="247" y="2160"/>
                </a:cxn>
                <a:cxn ang="0">
                  <a:pos x="113" y="2532"/>
                </a:cxn>
                <a:cxn ang="0">
                  <a:pos x="26" y="2938"/>
                </a:cxn>
                <a:cxn ang="0">
                  <a:pos x="0" y="3374"/>
                </a:cxn>
                <a:cxn ang="0">
                  <a:pos x="54" y="3834"/>
                </a:cxn>
                <a:cxn ang="0">
                  <a:pos x="194" y="4297"/>
                </a:cxn>
                <a:cxn ang="0">
                  <a:pos x="392" y="4716"/>
                </a:cxn>
                <a:cxn ang="0">
                  <a:pos x="642" y="5084"/>
                </a:cxn>
                <a:cxn ang="0">
                  <a:pos x="940" y="5400"/>
                </a:cxn>
                <a:cxn ang="0">
                  <a:pos x="1282" y="5666"/>
                </a:cxn>
                <a:cxn ang="0">
                  <a:pos x="1662" y="5880"/>
                </a:cxn>
                <a:cxn ang="0">
                  <a:pos x="2077" y="6041"/>
                </a:cxn>
                <a:cxn ang="0">
                  <a:pos x="2523" y="6150"/>
                </a:cxn>
                <a:cxn ang="0">
                  <a:pos x="2993" y="6205"/>
                </a:cxn>
                <a:cxn ang="0">
                  <a:pos x="3484" y="6207"/>
                </a:cxn>
                <a:cxn ang="0">
                  <a:pos x="3993" y="6155"/>
                </a:cxn>
                <a:cxn ang="0">
                  <a:pos x="4506" y="6066"/>
                </a:cxn>
                <a:cxn ang="0">
                  <a:pos x="5006" y="5956"/>
                </a:cxn>
                <a:cxn ang="0">
                  <a:pos x="5485" y="5812"/>
                </a:cxn>
                <a:cxn ang="0">
                  <a:pos x="5931" y="5629"/>
                </a:cxn>
                <a:cxn ang="0">
                  <a:pos x="6336" y="5398"/>
                </a:cxn>
                <a:cxn ang="0">
                  <a:pos x="6690" y="5109"/>
                </a:cxn>
                <a:cxn ang="0">
                  <a:pos x="6983" y="4757"/>
                </a:cxn>
                <a:cxn ang="0">
                  <a:pos x="7205" y="4329"/>
                </a:cxn>
                <a:cxn ang="0">
                  <a:pos x="7347" y="3821"/>
                </a:cxn>
                <a:cxn ang="0">
                  <a:pos x="7398" y="3222"/>
                </a:cxn>
                <a:cxn ang="0">
                  <a:pos x="7349" y="2536"/>
                </a:cxn>
                <a:cxn ang="0">
                  <a:pos x="7198" y="1914"/>
                </a:cxn>
                <a:cxn ang="0">
                  <a:pos x="6958" y="1396"/>
                </a:cxn>
                <a:cxn ang="0">
                  <a:pos x="6643" y="972"/>
                </a:cxn>
                <a:cxn ang="0">
                  <a:pos x="6268" y="637"/>
                </a:cxn>
                <a:cxn ang="0">
                  <a:pos x="5850" y="382"/>
                </a:cxn>
                <a:cxn ang="0">
                  <a:pos x="5401" y="198"/>
                </a:cxn>
                <a:cxn ang="0">
                  <a:pos x="4938" y="78"/>
                </a:cxn>
                <a:cxn ang="0">
                  <a:pos x="4475" y="15"/>
                </a:cxn>
                <a:cxn ang="0">
                  <a:pos x="4026" y="0"/>
                </a:cxn>
                <a:cxn ang="0">
                  <a:pos x="3607" y="24"/>
                </a:cxn>
                <a:cxn ang="0">
                  <a:pos x="3225" y="82"/>
                </a:cxn>
                <a:cxn ang="0">
                  <a:pos x="2864" y="162"/>
                </a:cxn>
                <a:cxn ang="0">
                  <a:pos x="2527" y="260"/>
                </a:cxn>
                <a:cxn ang="0">
                  <a:pos x="2216" y="369"/>
                </a:cxn>
                <a:cxn ang="0">
                  <a:pos x="1936" y="482"/>
                </a:cxn>
                <a:cxn ang="0">
                  <a:pos x="1688" y="595"/>
                </a:cxn>
                <a:cxn ang="0">
                  <a:pos x="1478" y="701"/>
                </a:cxn>
                <a:cxn ang="0">
                  <a:pos x="1309" y="794"/>
                </a:cxn>
                <a:cxn ang="0">
                  <a:pos x="1127" y="904"/>
                </a:cxn>
              </a:cxnLst>
              <a:rect l="0" t="0" r="r" b="b"/>
              <a:pathLst>
                <a:path w="7398" h="6212">
                  <a:moveTo>
                    <a:pt x="1080" y="934"/>
                  </a:moveTo>
                  <a:lnTo>
                    <a:pt x="1063" y="950"/>
                  </a:lnTo>
                  <a:lnTo>
                    <a:pt x="1018" y="996"/>
                  </a:lnTo>
                  <a:lnTo>
                    <a:pt x="985" y="1031"/>
                  </a:lnTo>
                  <a:lnTo>
                    <a:pt x="948" y="1072"/>
                  </a:lnTo>
                  <a:lnTo>
                    <a:pt x="905" y="1119"/>
                  </a:lnTo>
                  <a:lnTo>
                    <a:pt x="859" y="1174"/>
                  </a:lnTo>
                  <a:lnTo>
                    <a:pt x="809" y="1235"/>
                  </a:lnTo>
                  <a:lnTo>
                    <a:pt x="756" y="1302"/>
                  </a:lnTo>
                  <a:lnTo>
                    <a:pt x="701" y="1376"/>
                  </a:lnTo>
                  <a:lnTo>
                    <a:pt x="643" y="1455"/>
                  </a:lnTo>
                  <a:lnTo>
                    <a:pt x="585" y="1540"/>
                  </a:lnTo>
                  <a:lnTo>
                    <a:pt x="526" y="1631"/>
                  </a:lnTo>
                  <a:lnTo>
                    <a:pt x="468" y="1727"/>
                  </a:lnTo>
                  <a:lnTo>
                    <a:pt x="410" y="1828"/>
                  </a:lnTo>
                  <a:lnTo>
                    <a:pt x="353" y="1934"/>
                  </a:lnTo>
                  <a:lnTo>
                    <a:pt x="299" y="2044"/>
                  </a:lnTo>
                  <a:lnTo>
                    <a:pt x="247" y="2160"/>
                  </a:lnTo>
                  <a:lnTo>
                    <a:pt x="199" y="2280"/>
                  </a:lnTo>
                  <a:lnTo>
                    <a:pt x="154" y="2404"/>
                  </a:lnTo>
                  <a:lnTo>
                    <a:pt x="113" y="2532"/>
                  </a:lnTo>
                  <a:lnTo>
                    <a:pt x="78" y="2663"/>
                  </a:lnTo>
                  <a:lnTo>
                    <a:pt x="48" y="2800"/>
                  </a:lnTo>
                  <a:lnTo>
                    <a:pt x="26" y="2938"/>
                  </a:lnTo>
                  <a:lnTo>
                    <a:pt x="9" y="3081"/>
                  </a:lnTo>
                  <a:lnTo>
                    <a:pt x="0" y="3226"/>
                  </a:lnTo>
                  <a:lnTo>
                    <a:pt x="0" y="3374"/>
                  </a:lnTo>
                  <a:lnTo>
                    <a:pt x="8" y="3524"/>
                  </a:lnTo>
                  <a:lnTo>
                    <a:pt x="27" y="3678"/>
                  </a:lnTo>
                  <a:lnTo>
                    <a:pt x="54" y="3834"/>
                  </a:lnTo>
                  <a:lnTo>
                    <a:pt x="92" y="3991"/>
                  </a:lnTo>
                  <a:lnTo>
                    <a:pt x="140" y="4148"/>
                  </a:lnTo>
                  <a:lnTo>
                    <a:pt x="194" y="4297"/>
                  </a:lnTo>
                  <a:lnTo>
                    <a:pt x="254" y="4443"/>
                  </a:lnTo>
                  <a:lnTo>
                    <a:pt x="320" y="4582"/>
                  </a:lnTo>
                  <a:lnTo>
                    <a:pt x="392" y="4716"/>
                  </a:lnTo>
                  <a:lnTo>
                    <a:pt x="470" y="4844"/>
                  </a:lnTo>
                  <a:lnTo>
                    <a:pt x="553" y="4967"/>
                  </a:lnTo>
                  <a:lnTo>
                    <a:pt x="642" y="5084"/>
                  </a:lnTo>
                  <a:lnTo>
                    <a:pt x="736" y="5195"/>
                  </a:lnTo>
                  <a:lnTo>
                    <a:pt x="836" y="5301"/>
                  </a:lnTo>
                  <a:lnTo>
                    <a:pt x="940" y="5400"/>
                  </a:lnTo>
                  <a:lnTo>
                    <a:pt x="1050" y="5495"/>
                  </a:lnTo>
                  <a:lnTo>
                    <a:pt x="1164" y="5583"/>
                  </a:lnTo>
                  <a:lnTo>
                    <a:pt x="1282" y="5666"/>
                  </a:lnTo>
                  <a:lnTo>
                    <a:pt x="1405" y="5743"/>
                  </a:lnTo>
                  <a:lnTo>
                    <a:pt x="1531" y="5814"/>
                  </a:lnTo>
                  <a:lnTo>
                    <a:pt x="1662" y="5880"/>
                  </a:lnTo>
                  <a:lnTo>
                    <a:pt x="1798" y="5939"/>
                  </a:lnTo>
                  <a:lnTo>
                    <a:pt x="1936" y="5993"/>
                  </a:lnTo>
                  <a:lnTo>
                    <a:pt x="2077" y="6041"/>
                  </a:lnTo>
                  <a:lnTo>
                    <a:pt x="2223" y="6083"/>
                  </a:lnTo>
                  <a:lnTo>
                    <a:pt x="2371" y="6119"/>
                  </a:lnTo>
                  <a:lnTo>
                    <a:pt x="2523" y="6150"/>
                  </a:lnTo>
                  <a:lnTo>
                    <a:pt x="2676" y="6174"/>
                  </a:lnTo>
                  <a:lnTo>
                    <a:pt x="2833" y="6193"/>
                  </a:lnTo>
                  <a:lnTo>
                    <a:pt x="2993" y="6205"/>
                  </a:lnTo>
                  <a:lnTo>
                    <a:pt x="3155" y="6212"/>
                  </a:lnTo>
                  <a:lnTo>
                    <a:pt x="3319" y="6212"/>
                  </a:lnTo>
                  <a:lnTo>
                    <a:pt x="3484" y="6207"/>
                  </a:lnTo>
                  <a:lnTo>
                    <a:pt x="3652" y="6196"/>
                  </a:lnTo>
                  <a:lnTo>
                    <a:pt x="3822" y="6178"/>
                  </a:lnTo>
                  <a:lnTo>
                    <a:pt x="3993" y="6155"/>
                  </a:lnTo>
                  <a:lnTo>
                    <a:pt x="4165" y="6128"/>
                  </a:lnTo>
                  <a:lnTo>
                    <a:pt x="4336" y="6098"/>
                  </a:lnTo>
                  <a:lnTo>
                    <a:pt x="4506" y="6066"/>
                  </a:lnTo>
                  <a:lnTo>
                    <a:pt x="4675" y="6033"/>
                  </a:lnTo>
                  <a:lnTo>
                    <a:pt x="4842" y="5996"/>
                  </a:lnTo>
                  <a:lnTo>
                    <a:pt x="5006" y="5956"/>
                  </a:lnTo>
                  <a:lnTo>
                    <a:pt x="5168" y="5912"/>
                  </a:lnTo>
                  <a:lnTo>
                    <a:pt x="5328" y="5864"/>
                  </a:lnTo>
                  <a:lnTo>
                    <a:pt x="5485" y="5812"/>
                  </a:lnTo>
                  <a:lnTo>
                    <a:pt x="5637" y="5756"/>
                  </a:lnTo>
                  <a:lnTo>
                    <a:pt x="5787" y="5695"/>
                  </a:lnTo>
                  <a:lnTo>
                    <a:pt x="5931" y="5629"/>
                  </a:lnTo>
                  <a:lnTo>
                    <a:pt x="6072" y="5558"/>
                  </a:lnTo>
                  <a:lnTo>
                    <a:pt x="6207" y="5481"/>
                  </a:lnTo>
                  <a:lnTo>
                    <a:pt x="6336" y="5398"/>
                  </a:lnTo>
                  <a:lnTo>
                    <a:pt x="6461" y="5308"/>
                  </a:lnTo>
                  <a:lnTo>
                    <a:pt x="6579" y="5213"/>
                  </a:lnTo>
                  <a:lnTo>
                    <a:pt x="6690" y="5109"/>
                  </a:lnTo>
                  <a:lnTo>
                    <a:pt x="6795" y="4999"/>
                  </a:lnTo>
                  <a:lnTo>
                    <a:pt x="6893" y="4882"/>
                  </a:lnTo>
                  <a:lnTo>
                    <a:pt x="6983" y="4757"/>
                  </a:lnTo>
                  <a:lnTo>
                    <a:pt x="7065" y="4622"/>
                  </a:lnTo>
                  <a:lnTo>
                    <a:pt x="7140" y="4481"/>
                  </a:lnTo>
                  <a:lnTo>
                    <a:pt x="7205" y="4329"/>
                  </a:lnTo>
                  <a:lnTo>
                    <a:pt x="7262" y="4169"/>
                  </a:lnTo>
                  <a:lnTo>
                    <a:pt x="7309" y="4000"/>
                  </a:lnTo>
                  <a:lnTo>
                    <a:pt x="7347" y="3821"/>
                  </a:lnTo>
                  <a:lnTo>
                    <a:pt x="7374" y="3631"/>
                  </a:lnTo>
                  <a:lnTo>
                    <a:pt x="7392" y="3432"/>
                  </a:lnTo>
                  <a:lnTo>
                    <a:pt x="7398" y="3222"/>
                  </a:lnTo>
                  <a:lnTo>
                    <a:pt x="7393" y="3001"/>
                  </a:lnTo>
                  <a:lnTo>
                    <a:pt x="7378" y="2768"/>
                  </a:lnTo>
                  <a:lnTo>
                    <a:pt x="7349" y="2536"/>
                  </a:lnTo>
                  <a:lnTo>
                    <a:pt x="7310" y="2317"/>
                  </a:lnTo>
                  <a:lnTo>
                    <a:pt x="7259" y="2110"/>
                  </a:lnTo>
                  <a:lnTo>
                    <a:pt x="7198" y="1914"/>
                  </a:lnTo>
                  <a:lnTo>
                    <a:pt x="7127" y="1731"/>
                  </a:lnTo>
                  <a:lnTo>
                    <a:pt x="7047" y="1558"/>
                  </a:lnTo>
                  <a:lnTo>
                    <a:pt x="6958" y="1396"/>
                  </a:lnTo>
                  <a:lnTo>
                    <a:pt x="6860" y="1244"/>
                  </a:lnTo>
                  <a:lnTo>
                    <a:pt x="6755" y="1103"/>
                  </a:lnTo>
                  <a:lnTo>
                    <a:pt x="6643" y="972"/>
                  </a:lnTo>
                  <a:lnTo>
                    <a:pt x="6524" y="851"/>
                  </a:lnTo>
                  <a:lnTo>
                    <a:pt x="6399" y="740"/>
                  </a:lnTo>
                  <a:lnTo>
                    <a:pt x="6268" y="637"/>
                  </a:lnTo>
                  <a:lnTo>
                    <a:pt x="6133" y="544"/>
                  </a:lnTo>
                  <a:lnTo>
                    <a:pt x="5994" y="459"/>
                  </a:lnTo>
                  <a:lnTo>
                    <a:pt x="5850" y="382"/>
                  </a:lnTo>
                  <a:lnTo>
                    <a:pt x="5703" y="313"/>
                  </a:lnTo>
                  <a:lnTo>
                    <a:pt x="5553" y="252"/>
                  </a:lnTo>
                  <a:lnTo>
                    <a:pt x="5401" y="198"/>
                  </a:lnTo>
                  <a:lnTo>
                    <a:pt x="5248" y="151"/>
                  </a:lnTo>
                  <a:lnTo>
                    <a:pt x="5093" y="111"/>
                  </a:lnTo>
                  <a:lnTo>
                    <a:pt x="4938" y="78"/>
                  </a:lnTo>
                  <a:lnTo>
                    <a:pt x="4782" y="51"/>
                  </a:lnTo>
                  <a:lnTo>
                    <a:pt x="4628" y="30"/>
                  </a:lnTo>
                  <a:lnTo>
                    <a:pt x="4475" y="15"/>
                  </a:lnTo>
                  <a:lnTo>
                    <a:pt x="4322" y="5"/>
                  </a:lnTo>
                  <a:lnTo>
                    <a:pt x="4173" y="0"/>
                  </a:lnTo>
                  <a:lnTo>
                    <a:pt x="4026" y="0"/>
                  </a:lnTo>
                  <a:lnTo>
                    <a:pt x="3882" y="4"/>
                  </a:lnTo>
                  <a:lnTo>
                    <a:pt x="3743" y="12"/>
                  </a:lnTo>
                  <a:lnTo>
                    <a:pt x="3607" y="24"/>
                  </a:lnTo>
                  <a:lnTo>
                    <a:pt x="3476" y="41"/>
                  </a:lnTo>
                  <a:lnTo>
                    <a:pt x="3349" y="60"/>
                  </a:lnTo>
                  <a:lnTo>
                    <a:pt x="3225" y="82"/>
                  </a:lnTo>
                  <a:lnTo>
                    <a:pt x="3102" y="106"/>
                  </a:lnTo>
                  <a:lnTo>
                    <a:pt x="2983" y="133"/>
                  </a:lnTo>
                  <a:lnTo>
                    <a:pt x="2864" y="162"/>
                  </a:lnTo>
                  <a:lnTo>
                    <a:pt x="2749" y="193"/>
                  </a:lnTo>
                  <a:lnTo>
                    <a:pt x="2636" y="226"/>
                  </a:lnTo>
                  <a:lnTo>
                    <a:pt x="2527" y="260"/>
                  </a:lnTo>
                  <a:lnTo>
                    <a:pt x="2420" y="295"/>
                  </a:lnTo>
                  <a:lnTo>
                    <a:pt x="2317" y="332"/>
                  </a:lnTo>
                  <a:lnTo>
                    <a:pt x="2216" y="369"/>
                  </a:lnTo>
                  <a:lnTo>
                    <a:pt x="2119" y="406"/>
                  </a:lnTo>
                  <a:lnTo>
                    <a:pt x="2025" y="444"/>
                  </a:lnTo>
                  <a:lnTo>
                    <a:pt x="1936" y="482"/>
                  </a:lnTo>
                  <a:lnTo>
                    <a:pt x="1849" y="520"/>
                  </a:lnTo>
                  <a:lnTo>
                    <a:pt x="1767" y="558"/>
                  </a:lnTo>
                  <a:lnTo>
                    <a:pt x="1688" y="595"/>
                  </a:lnTo>
                  <a:lnTo>
                    <a:pt x="1614" y="632"/>
                  </a:lnTo>
                  <a:lnTo>
                    <a:pt x="1544" y="667"/>
                  </a:lnTo>
                  <a:lnTo>
                    <a:pt x="1478" y="701"/>
                  </a:lnTo>
                  <a:lnTo>
                    <a:pt x="1418" y="733"/>
                  </a:lnTo>
                  <a:lnTo>
                    <a:pt x="1361" y="765"/>
                  </a:lnTo>
                  <a:lnTo>
                    <a:pt x="1309" y="794"/>
                  </a:lnTo>
                  <a:lnTo>
                    <a:pt x="1262" y="822"/>
                  </a:lnTo>
                  <a:lnTo>
                    <a:pt x="1184" y="868"/>
                  </a:lnTo>
                  <a:lnTo>
                    <a:pt x="1127" y="904"/>
                  </a:lnTo>
                  <a:lnTo>
                    <a:pt x="1092" y="926"/>
                  </a:lnTo>
                  <a:lnTo>
                    <a:pt x="1080" y="934"/>
                  </a:lnTo>
                  <a:close/>
                </a:path>
              </a:pathLst>
            </a:custGeom>
            <a:solidFill>
              <a:srgbClr val="F6BA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9" name="Freeform 191"/>
            <p:cNvSpPr>
              <a:spLocks/>
            </p:cNvSpPr>
            <p:nvPr/>
          </p:nvSpPr>
          <p:spPr bwMode="auto">
            <a:xfrm>
              <a:off x="922" y="1531"/>
              <a:ext cx="370" cy="253"/>
            </a:xfrm>
            <a:custGeom>
              <a:avLst/>
              <a:gdLst/>
              <a:ahLst/>
              <a:cxnLst>
                <a:cxn ang="0">
                  <a:pos x="7346" y="1365"/>
                </a:cxn>
                <a:cxn ang="0">
                  <a:pos x="7279" y="1041"/>
                </a:cxn>
                <a:cxn ang="0">
                  <a:pos x="7189" y="744"/>
                </a:cxn>
                <a:cxn ang="0">
                  <a:pos x="7075" y="473"/>
                </a:cxn>
                <a:cxn ang="0">
                  <a:pos x="7033" y="887"/>
                </a:cxn>
                <a:cxn ang="0">
                  <a:pos x="7018" y="1258"/>
                </a:cxn>
                <a:cxn ang="0">
                  <a:pos x="6981" y="1617"/>
                </a:cxn>
                <a:cxn ang="0">
                  <a:pos x="6906" y="1959"/>
                </a:cxn>
                <a:cxn ang="0">
                  <a:pos x="6778" y="2282"/>
                </a:cxn>
                <a:cxn ang="0">
                  <a:pos x="6585" y="2584"/>
                </a:cxn>
                <a:cxn ang="0">
                  <a:pos x="6307" y="2861"/>
                </a:cxn>
                <a:cxn ang="0">
                  <a:pos x="5944" y="3106"/>
                </a:cxn>
                <a:cxn ang="0">
                  <a:pos x="5590" y="3283"/>
                </a:cxn>
                <a:cxn ang="0">
                  <a:pos x="5259" y="3399"/>
                </a:cxn>
                <a:cxn ang="0">
                  <a:pos x="4943" y="3463"/>
                </a:cxn>
                <a:cxn ang="0">
                  <a:pos x="4631" y="3483"/>
                </a:cxn>
                <a:cxn ang="0">
                  <a:pos x="4313" y="3470"/>
                </a:cxn>
                <a:cxn ang="0">
                  <a:pos x="3981" y="3432"/>
                </a:cxn>
                <a:cxn ang="0">
                  <a:pos x="3531" y="3364"/>
                </a:cxn>
                <a:cxn ang="0">
                  <a:pos x="3133" y="3307"/>
                </a:cxn>
                <a:cxn ang="0">
                  <a:pos x="2668" y="3261"/>
                </a:cxn>
                <a:cxn ang="0">
                  <a:pos x="2344" y="3218"/>
                </a:cxn>
                <a:cxn ang="0">
                  <a:pos x="2094" y="3165"/>
                </a:cxn>
                <a:cxn ang="0">
                  <a:pos x="1851" y="3082"/>
                </a:cxn>
                <a:cxn ang="0">
                  <a:pos x="1618" y="2961"/>
                </a:cxn>
                <a:cxn ang="0">
                  <a:pos x="1396" y="2792"/>
                </a:cxn>
                <a:cxn ang="0">
                  <a:pos x="1151" y="2526"/>
                </a:cxn>
                <a:cxn ang="0">
                  <a:pos x="954" y="2215"/>
                </a:cxn>
                <a:cxn ang="0">
                  <a:pos x="816" y="1883"/>
                </a:cxn>
                <a:cxn ang="0">
                  <a:pos x="734" y="1535"/>
                </a:cxn>
                <a:cxn ang="0">
                  <a:pos x="704" y="1176"/>
                </a:cxn>
                <a:cxn ang="0">
                  <a:pos x="718" y="811"/>
                </a:cxn>
                <a:cxn ang="0">
                  <a:pos x="771" y="447"/>
                </a:cxn>
                <a:cxn ang="0">
                  <a:pos x="860" y="89"/>
                </a:cxn>
                <a:cxn ang="0">
                  <a:pos x="771" y="142"/>
                </a:cxn>
                <a:cxn ang="0">
                  <a:pos x="597" y="381"/>
                </a:cxn>
                <a:cxn ang="0">
                  <a:pos x="418" y="673"/>
                </a:cxn>
                <a:cxn ang="0">
                  <a:pos x="251" y="1012"/>
                </a:cxn>
                <a:cxn ang="0">
                  <a:pos x="114" y="1392"/>
                </a:cxn>
                <a:cxn ang="0">
                  <a:pos x="25" y="1808"/>
                </a:cxn>
                <a:cxn ang="0">
                  <a:pos x="2" y="2255"/>
                </a:cxn>
                <a:cxn ang="0">
                  <a:pos x="62" y="2728"/>
                </a:cxn>
                <a:cxn ang="0">
                  <a:pos x="255" y="3301"/>
                </a:cxn>
                <a:cxn ang="0">
                  <a:pos x="554" y="3825"/>
                </a:cxn>
                <a:cxn ang="0">
                  <a:pos x="941" y="4258"/>
                </a:cxn>
                <a:cxn ang="0">
                  <a:pos x="1406" y="4601"/>
                </a:cxn>
                <a:cxn ang="0">
                  <a:pos x="1937" y="4851"/>
                </a:cxn>
                <a:cxn ang="0">
                  <a:pos x="2524" y="5008"/>
                </a:cxn>
                <a:cxn ang="0">
                  <a:pos x="3156" y="5070"/>
                </a:cxn>
                <a:cxn ang="0">
                  <a:pos x="3823" y="5036"/>
                </a:cxn>
                <a:cxn ang="0">
                  <a:pos x="4507" y="4924"/>
                </a:cxn>
                <a:cxn ang="0">
                  <a:pos x="5169" y="4770"/>
                </a:cxn>
                <a:cxn ang="0">
                  <a:pos x="5788" y="4553"/>
                </a:cxn>
                <a:cxn ang="0">
                  <a:pos x="6337" y="4256"/>
                </a:cxn>
                <a:cxn ang="0">
                  <a:pos x="6796" y="3857"/>
                </a:cxn>
                <a:cxn ang="0">
                  <a:pos x="7141" y="3339"/>
                </a:cxn>
                <a:cxn ang="0">
                  <a:pos x="7348" y="2679"/>
                </a:cxn>
                <a:cxn ang="0">
                  <a:pos x="7394" y="1859"/>
                </a:cxn>
              </a:cxnLst>
              <a:rect l="0" t="0" r="r" b="b"/>
              <a:pathLst>
                <a:path w="7399" h="5070">
                  <a:moveTo>
                    <a:pt x="7379" y="1626"/>
                  </a:moveTo>
                  <a:lnTo>
                    <a:pt x="7369" y="1538"/>
                  </a:lnTo>
                  <a:lnTo>
                    <a:pt x="7358" y="1451"/>
                  </a:lnTo>
                  <a:lnTo>
                    <a:pt x="7346" y="1365"/>
                  </a:lnTo>
                  <a:lnTo>
                    <a:pt x="7331" y="1282"/>
                  </a:lnTo>
                  <a:lnTo>
                    <a:pt x="7316" y="1200"/>
                  </a:lnTo>
                  <a:lnTo>
                    <a:pt x="7299" y="1120"/>
                  </a:lnTo>
                  <a:lnTo>
                    <a:pt x="7279" y="1041"/>
                  </a:lnTo>
                  <a:lnTo>
                    <a:pt x="7259" y="964"/>
                  </a:lnTo>
                  <a:lnTo>
                    <a:pt x="7237" y="889"/>
                  </a:lnTo>
                  <a:lnTo>
                    <a:pt x="7214" y="815"/>
                  </a:lnTo>
                  <a:lnTo>
                    <a:pt x="7189" y="744"/>
                  </a:lnTo>
                  <a:lnTo>
                    <a:pt x="7162" y="674"/>
                  </a:lnTo>
                  <a:lnTo>
                    <a:pt x="7135" y="605"/>
                  </a:lnTo>
                  <a:lnTo>
                    <a:pt x="7106" y="539"/>
                  </a:lnTo>
                  <a:lnTo>
                    <a:pt x="7075" y="473"/>
                  </a:lnTo>
                  <a:lnTo>
                    <a:pt x="7045" y="409"/>
                  </a:lnTo>
                  <a:lnTo>
                    <a:pt x="7039" y="602"/>
                  </a:lnTo>
                  <a:lnTo>
                    <a:pt x="7035" y="793"/>
                  </a:lnTo>
                  <a:lnTo>
                    <a:pt x="7033" y="887"/>
                  </a:lnTo>
                  <a:lnTo>
                    <a:pt x="7031" y="981"/>
                  </a:lnTo>
                  <a:lnTo>
                    <a:pt x="7028" y="1074"/>
                  </a:lnTo>
                  <a:lnTo>
                    <a:pt x="7024" y="1167"/>
                  </a:lnTo>
                  <a:lnTo>
                    <a:pt x="7018" y="1258"/>
                  </a:lnTo>
                  <a:lnTo>
                    <a:pt x="7012" y="1349"/>
                  </a:lnTo>
                  <a:lnTo>
                    <a:pt x="7004" y="1439"/>
                  </a:lnTo>
                  <a:lnTo>
                    <a:pt x="6993" y="1529"/>
                  </a:lnTo>
                  <a:lnTo>
                    <a:pt x="6981" y="1617"/>
                  </a:lnTo>
                  <a:lnTo>
                    <a:pt x="6966" y="1704"/>
                  </a:lnTo>
                  <a:lnTo>
                    <a:pt x="6948" y="1790"/>
                  </a:lnTo>
                  <a:lnTo>
                    <a:pt x="6929" y="1875"/>
                  </a:lnTo>
                  <a:lnTo>
                    <a:pt x="6906" y="1959"/>
                  </a:lnTo>
                  <a:lnTo>
                    <a:pt x="6880" y="2041"/>
                  </a:lnTo>
                  <a:lnTo>
                    <a:pt x="6850" y="2123"/>
                  </a:lnTo>
                  <a:lnTo>
                    <a:pt x="6816" y="2203"/>
                  </a:lnTo>
                  <a:lnTo>
                    <a:pt x="6778" y="2282"/>
                  </a:lnTo>
                  <a:lnTo>
                    <a:pt x="6737" y="2360"/>
                  </a:lnTo>
                  <a:lnTo>
                    <a:pt x="6691" y="2436"/>
                  </a:lnTo>
                  <a:lnTo>
                    <a:pt x="6640" y="2511"/>
                  </a:lnTo>
                  <a:lnTo>
                    <a:pt x="6585" y="2584"/>
                  </a:lnTo>
                  <a:lnTo>
                    <a:pt x="6523" y="2656"/>
                  </a:lnTo>
                  <a:lnTo>
                    <a:pt x="6457" y="2726"/>
                  </a:lnTo>
                  <a:lnTo>
                    <a:pt x="6385" y="2795"/>
                  </a:lnTo>
                  <a:lnTo>
                    <a:pt x="6307" y="2861"/>
                  </a:lnTo>
                  <a:lnTo>
                    <a:pt x="6224" y="2927"/>
                  </a:lnTo>
                  <a:lnTo>
                    <a:pt x="6134" y="2989"/>
                  </a:lnTo>
                  <a:lnTo>
                    <a:pt x="6037" y="3051"/>
                  </a:lnTo>
                  <a:lnTo>
                    <a:pt x="5944" y="3106"/>
                  </a:lnTo>
                  <a:lnTo>
                    <a:pt x="5852" y="3156"/>
                  </a:lnTo>
                  <a:lnTo>
                    <a:pt x="5763" y="3202"/>
                  </a:lnTo>
                  <a:lnTo>
                    <a:pt x="5676" y="3245"/>
                  </a:lnTo>
                  <a:lnTo>
                    <a:pt x="5590" y="3283"/>
                  </a:lnTo>
                  <a:lnTo>
                    <a:pt x="5505" y="3317"/>
                  </a:lnTo>
                  <a:lnTo>
                    <a:pt x="5422" y="3348"/>
                  </a:lnTo>
                  <a:lnTo>
                    <a:pt x="5340" y="3376"/>
                  </a:lnTo>
                  <a:lnTo>
                    <a:pt x="5259" y="3399"/>
                  </a:lnTo>
                  <a:lnTo>
                    <a:pt x="5180" y="3420"/>
                  </a:lnTo>
                  <a:lnTo>
                    <a:pt x="5100" y="3437"/>
                  </a:lnTo>
                  <a:lnTo>
                    <a:pt x="5021" y="3452"/>
                  </a:lnTo>
                  <a:lnTo>
                    <a:pt x="4943" y="3463"/>
                  </a:lnTo>
                  <a:lnTo>
                    <a:pt x="4865" y="3472"/>
                  </a:lnTo>
                  <a:lnTo>
                    <a:pt x="4786" y="3478"/>
                  </a:lnTo>
                  <a:lnTo>
                    <a:pt x="4708" y="3482"/>
                  </a:lnTo>
                  <a:lnTo>
                    <a:pt x="4631" y="3483"/>
                  </a:lnTo>
                  <a:lnTo>
                    <a:pt x="4552" y="3483"/>
                  </a:lnTo>
                  <a:lnTo>
                    <a:pt x="4473" y="3480"/>
                  </a:lnTo>
                  <a:lnTo>
                    <a:pt x="4393" y="3476"/>
                  </a:lnTo>
                  <a:lnTo>
                    <a:pt x="4313" y="3470"/>
                  </a:lnTo>
                  <a:lnTo>
                    <a:pt x="4232" y="3463"/>
                  </a:lnTo>
                  <a:lnTo>
                    <a:pt x="4149" y="3454"/>
                  </a:lnTo>
                  <a:lnTo>
                    <a:pt x="4066" y="3443"/>
                  </a:lnTo>
                  <a:lnTo>
                    <a:pt x="3981" y="3432"/>
                  </a:lnTo>
                  <a:lnTo>
                    <a:pt x="3894" y="3420"/>
                  </a:lnTo>
                  <a:lnTo>
                    <a:pt x="3806" y="3407"/>
                  </a:lnTo>
                  <a:lnTo>
                    <a:pt x="3717" y="3393"/>
                  </a:lnTo>
                  <a:lnTo>
                    <a:pt x="3531" y="3364"/>
                  </a:lnTo>
                  <a:lnTo>
                    <a:pt x="3336" y="3334"/>
                  </a:lnTo>
                  <a:lnTo>
                    <a:pt x="3268" y="3324"/>
                  </a:lnTo>
                  <a:lnTo>
                    <a:pt x="3201" y="3315"/>
                  </a:lnTo>
                  <a:lnTo>
                    <a:pt x="3133" y="3307"/>
                  </a:lnTo>
                  <a:lnTo>
                    <a:pt x="3067" y="3300"/>
                  </a:lnTo>
                  <a:lnTo>
                    <a:pt x="2932" y="3287"/>
                  </a:lnTo>
                  <a:lnTo>
                    <a:pt x="2799" y="3273"/>
                  </a:lnTo>
                  <a:lnTo>
                    <a:pt x="2668" y="3261"/>
                  </a:lnTo>
                  <a:lnTo>
                    <a:pt x="2537" y="3246"/>
                  </a:lnTo>
                  <a:lnTo>
                    <a:pt x="2472" y="3237"/>
                  </a:lnTo>
                  <a:lnTo>
                    <a:pt x="2409" y="3228"/>
                  </a:lnTo>
                  <a:lnTo>
                    <a:pt x="2344" y="3218"/>
                  </a:lnTo>
                  <a:lnTo>
                    <a:pt x="2281" y="3207"/>
                  </a:lnTo>
                  <a:lnTo>
                    <a:pt x="2218" y="3194"/>
                  </a:lnTo>
                  <a:lnTo>
                    <a:pt x="2156" y="3180"/>
                  </a:lnTo>
                  <a:lnTo>
                    <a:pt x="2094" y="3165"/>
                  </a:lnTo>
                  <a:lnTo>
                    <a:pt x="2032" y="3146"/>
                  </a:lnTo>
                  <a:lnTo>
                    <a:pt x="1972" y="3127"/>
                  </a:lnTo>
                  <a:lnTo>
                    <a:pt x="1911" y="3105"/>
                  </a:lnTo>
                  <a:lnTo>
                    <a:pt x="1851" y="3082"/>
                  </a:lnTo>
                  <a:lnTo>
                    <a:pt x="1791" y="3055"/>
                  </a:lnTo>
                  <a:lnTo>
                    <a:pt x="1733" y="3027"/>
                  </a:lnTo>
                  <a:lnTo>
                    <a:pt x="1676" y="2995"/>
                  </a:lnTo>
                  <a:lnTo>
                    <a:pt x="1618" y="2961"/>
                  </a:lnTo>
                  <a:lnTo>
                    <a:pt x="1561" y="2924"/>
                  </a:lnTo>
                  <a:lnTo>
                    <a:pt x="1506" y="2884"/>
                  </a:lnTo>
                  <a:lnTo>
                    <a:pt x="1450" y="2840"/>
                  </a:lnTo>
                  <a:lnTo>
                    <a:pt x="1396" y="2792"/>
                  </a:lnTo>
                  <a:lnTo>
                    <a:pt x="1343" y="2742"/>
                  </a:lnTo>
                  <a:lnTo>
                    <a:pt x="1274" y="2672"/>
                  </a:lnTo>
                  <a:lnTo>
                    <a:pt x="1211" y="2600"/>
                  </a:lnTo>
                  <a:lnTo>
                    <a:pt x="1151" y="2526"/>
                  </a:lnTo>
                  <a:lnTo>
                    <a:pt x="1096" y="2451"/>
                  </a:lnTo>
                  <a:lnTo>
                    <a:pt x="1044" y="2373"/>
                  </a:lnTo>
                  <a:lnTo>
                    <a:pt x="997" y="2295"/>
                  </a:lnTo>
                  <a:lnTo>
                    <a:pt x="954" y="2215"/>
                  </a:lnTo>
                  <a:lnTo>
                    <a:pt x="914" y="2134"/>
                  </a:lnTo>
                  <a:lnTo>
                    <a:pt x="878" y="2051"/>
                  </a:lnTo>
                  <a:lnTo>
                    <a:pt x="845" y="1967"/>
                  </a:lnTo>
                  <a:lnTo>
                    <a:pt x="816" y="1883"/>
                  </a:lnTo>
                  <a:lnTo>
                    <a:pt x="791" y="1797"/>
                  </a:lnTo>
                  <a:lnTo>
                    <a:pt x="769" y="1711"/>
                  </a:lnTo>
                  <a:lnTo>
                    <a:pt x="750" y="1623"/>
                  </a:lnTo>
                  <a:lnTo>
                    <a:pt x="734" y="1535"/>
                  </a:lnTo>
                  <a:lnTo>
                    <a:pt x="722" y="1446"/>
                  </a:lnTo>
                  <a:lnTo>
                    <a:pt x="713" y="1356"/>
                  </a:lnTo>
                  <a:lnTo>
                    <a:pt x="707" y="1266"/>
                  </a:lnTo>
                  <a:lnTo>
                    <a:pt x="704" y="1176"/>
                  </a:lnTo>
                  <a:lnTo>
                    <a:pt x="704" y="1085"/>
                  </a:lnTo>
                  <a:lnTo>
                    <a:pt x="706" y="994"/>
                  </a:lnTo>
                  <a:lnTo>
                    <a:pt x="710" y="903"/>
                  </a:lnTo>
                  <a:lnTo>
                    <a:pt x="718" y="811"/>
                  </a:lnTo>
                  <a:lnTo>
                    <a:pt x="727" y="720"/>
                  </a:lnTo>
                  <a:lnTo>
                    <a:pt x="739" y="629"/>
                  </a:lnTo>
                  <a:lnTo>
                    <a:pt x="755" y="539"/>
                  </a:lnTo>
                  <a:lnTo>
                    <a:pt x="771" y="447"/>
                  </a:lnTo>
                  <a:lnTo>
                    <a:pt x="791" y="357"/>
                  </a:lnTo>
                  <a:lnTo>
                    <a:pt x="812" y="267"/>
                  </a:lnTo>
                  <a:lnTo>
                    <a:pt x="835" y="178"/>
                  </a:lnTo>
                  <a:lnTo>
                    <a:pt x="860" y="89"/>
                  </a:lnTo>
                  <a:lnTo>
                    <a:pt x="887" y="0"/>
                  </a:lnTo>
                  <a:lnTo>
                    <a:pt x="850" y="43"/>
                  </a:lnTo>
                  <a:lnTo>
                    <a:pt x="812" y="91"/>
                  </a:lnTo>
                  <a:lnTo>
                    <a:pt x="771" y="142"/>
                  </a:lnTo>
                  <a:lnTo>
                    <a:pt x="729" y="196"/>
                  </a:lnTo>
                  <a:lnTo>
                    <a:pt x="686" y="255"/>
                  </a:lnTo>
                  <a:lnTo>
                    <a:pt x="642" y="316"/>
                  </a:lnTo>
                  <a:lnTo>
                    <a:pt x="597" y="381"/>
                  </a:lnTo>
                  <a:lnTo>
                    <a:pt x="552" y="449"/>
                  </a:lnTo>
                  <a:lnTo>
                    <a:pt x="507" y="521"/>
                  </a:lnTo>
                  <a:lnTo>
                    <a:pt x="463" y="595"/>
                  </a:lnTo>
                  <a:lnTo>
                    <a:pt x="418" y="673"/>
                  </a:lnTo>
                  <a:lnTo>
                    <a:pt x="374" y="754"/>
                  </a:lnTo>
                  <a:lnTo>
                    <a:pt x="332" y="837"/>
                  </a:lnTo>
                  <a:lnTo>
                    <a:pt x="291" y="923"/>
                  </a:lnTo>
                  <a:lnTo>
                    <a:pt x="251" y="1012"/>
                  </a:lnTo>
                  <a:lnTo>
                    <a:pt x="213" y="1103"/>
                  </a:lnTo>
                  <a:lnTo>
                    <a:pt x="177" y="1197"/>
                  </a:lnTo>
                  <a:lnTo>
                    <a:pt x="144" y="1293"/>
                  </a:lnTo>
                  <a:lnTo>
                    <a:pt x="114" y="1392"/>
                  </a:lnTo>
                  <a:lnTo>
                    <a:pt x="86" y="1493"/>
                  </a:lnTo>
                  <a:lnTo>
                    <a:pt x="61" y="1596"/>
                  </a:lnTo>
                  <a:lnTo>
                    <a:pt x="41" y="1702"/>
                  </a:lnTo>
                  <a:lnTo>
                    <a:pt x="25" y="1808"/>
                  </a:lnTo>
                  <a:lnTo>
                    <a:pt x="12" y="1918"/>
                  </a:lnTo>
                  <a:lnTo>
                    <a:pt x="4" y="2029"/>
                  </a:lnTo>
                  <a:lnTo>
                    <a:pt x="0" y="2142"/>
                  </a:lnTo>
                  <a:lnTo>
                    <a:pt x="2" y="2255"/>
                  </a:lnTo>
                  <a:lnTo>
                    <a:pt x="8" y="2371"/>
                  </a:lnTo>
                  <a:lnTo>
                    <a:pt x="20" y="2489"/>
                  </a:lnTo>
                  <a:lnTo>
                    <a:pt x="39" y="2608"/>
                  </a:lnTo>
                  <a:lnTo>
                    <a:pt x="62" y="2728"/>
                  </a:lnTo>
                  <a:lnTo>
                    <a:pt x="93" y="2849"/>
                  </a:lnTo>
                  <a:lnTo>
                    <a:pt x="141" y="3006"/>
                  </a:lnTo>
                  <a:lnTo>
                    <a:pt x="195" y="3155"/>
                  </a:lnTo>
                  <a:lnTo>
                    <a:pt x="255" y="3301"/>
                  </a:lnTo>
                  <a:lnTo>
                    <a:pt x="321" y="3440"/>
                  </a:lnTo>
                  <a:lnTo>
                    <a:pt x="393" y="3574"/>
                  </a:lnTo>
                  <a:lnTo>
                    <a:pt x="471" y="3702"/>
                  </a:lnTo>
                  <a:lnTo>
                    <a:pt x="554" y="3825"/>
                  </a:lnTo>
                  <a:lnTo>
                    <a:pt x="643" y="3942"/>
                  </a:lnTo>
                  <a:lnTo>
                    <a:pt x="737" y="4053"/>
                  </a:lnTo>
                  <a:lnTo>
                    <a:pt x="837" y="4159"/>
                  </a:lnTo>
                  <a:lnTo>
                    <a:pt x="941" y="4258"/>
                  </a:lnTo>
                  <a:lnTo>
                    <a:pt x="1051" y="4353"/>
                  </a:lnTo>
                  <a:lnTo>
                    <a:pt x="1165" y="4441"/>
                  </a:lnTo>
                  <a:lnTo>
                    <a:pt x="1283" y="4524"/>
                  </a:lnTo>
                  <a:lnTo>
                    <a:pt x="1406" y="4601"/>
                  </a:lnTo>
                  <a:lnTo>
                    <a:pt x="1532" y="4672"/>
                  </a:lnTo>
                  <a:lnTo>
                    <a:pt x="1663" y="4738"/>
                  </a:lnTo>
                  <a:lnTo>
                    <a:pt x="1799" y="4797"/>
                  </a:lnTo>
                  <a:lnTo>
                    <a:pt x="1937" y="4851"/>
                  </a:lnTo>
                  <a:lnTo>
                    <a:pt x="2078" y="4899"/>
                  </a:lnTo>
                  <a:lnTo>
                    <a:pt x="2224" y="4941"/>
                  </a:lnTo>
                  <a:lnTo>
                    <a:pt x="2372" y="4977"/>
                  </a:lnTo>
                  <a:lnTo>
                    <a:pt x="2524" y="5008"/>
                  </a:lnTo>
                  <a:lnTo>
                    <a:pt x="2677" y="5032"/>
                  </a:lnTo>
                  <a:lnTo>
                    <a:pt x="2834" y="5051"/>
                  </a:lnTo>
                  <a:lnTo>
                    <a:pt x="2994" y="5063"/>
                  </a:lnTo>
                  <a:lnTo>
                    <a:pt x="3156" y="5070"/>
                  </a:lnTo>
                  <a:lnTo>
                    <a:pt x="3320" y="5070"/>
                  </a:lnTo>
                  <a:lnTo>
                    <a:pt x="3485" y="5065"/>
                  </a:lnTo>
                  <a:lnTo>
                    <a:pt x="3653" y="5054"/>
                  </a:lnTo>
                  <a:lnTo>
                    <a:pt x="3823" y="5036"/>
                  </a:lnTo>
                  <a:lnTo>
                    <a:pt x="3994" y="5013"/>
                  </a:lnTo>
                  <a:lnTo>
                    <a:pt x="4166" y="4986"/>
                  </a:lnTo>
                  <a:lnTo>
                    <a:pt x="4337" y="4956"/>
                  </a:lnTo>
                  <a:lnTo>
                    <a:pt x="4507" y="4924"/>
                  </a:lnTo>
                  <a:lnTo>
                    <a:pt x="4676" y="4891"/>
                  </a:lnTo>
                  <a:lnTo>
                    <a:pt x="4843" y="4854"/>
                  </a:lnTo>
                  <a:lnTo>
                    <a:pt x="5007" y="4814"/>
                  </a:lnTo>
                  <a:lnTo>
                    <a:pt x="5169" y="4770"/>
                  </a:lnTo>
                  <a:lnTo>
                    <a:pt x="5329" y="4722"/>
                  </a:lnTo>
                  <a:lnTo>
                    <a:pt x="5486" y="4670"/>
                  </a:lnTo>
                  <a:lnTo>
                    <a:pt x="5638" y="4614"/>
                  </a:lnTo>
                  <a:lnTo>
                    <a:pt x="5788" y="4553"/>
                  </a:lnTo>
                  <a:lnTo>
                    <a:pt x="5932" y="4487"/>
                  </a:lnTo>
                  <a:lnTo>
                    <a:pt x="6073" y="4416"/>
                  </a:lnTo>
                  <a:lnTo>
                    <a:pt x="6208" y="4339"/>
                  </a:lnTo>
                  <a:lnTo>
                    <a:pt x="6337" y="4256"/>
                  </a:lnTo>
                  <a:lnTo>
                    <a:pt x="6462" y="4166"/>
                  </a:lnTo>
                  <a:lnTo>
                    <a:pt x="6580" y="4071"/>
                  </a:lnTo>
                  <a:lnTo>
                    <a:pt x="6691" y="3967"/>
                  </a:lnTo>
                  <a:lnTo>
                    <a:pt x="6796" y="3857"/>
                  </a:lnTo>
                  <a:lnTo>
                    <a:pt x="6894" y="3740"/>
                  </a:lnTo>
                  <a:lnTo>
                    <a:pt x="6984" y="3615"/>
                  </a:lnTo>
                  <a:lnTo>
                    <a:pt x="7066" y="3480"/>
                  </a:lnTo>
                  <a:lnTo>
                    <a:pt x="7141" y="3339"/>
                  </a:lnTo>
                  <a:lnTo>
                    <a:pt x="7206" y="3187"/>
                  </a:lnTo>
                  <a:lnTo>
                    <a:pt x="7263" y="3027"/>
                  </a:lnTo>
                  <a:lnTo>
                    <a:pt x="7310" y="2858"/>
                  </a:lnTo>
                  <a:lnTo>
                    <a:pt x="7348" y="2679"/>
                  </a:lnTo>
                  <a:lnTo>
                    <a:pt x="7375" y="2489"/>
                  </a:lnTo>
                  <a:lnTo>
                    <a:pt x="7393" y="2290"/>
                  </a:lnTo>
                  <a:lnTo>
                    <a:pt x="7399" y="2080"/>
                  </a:lnTo>
                  <a:lnTo>
                    <a:pt x="7394" y="1859"/>
                  </a:lnTo>
                  <a:lnTo>
                    <a:pt x="7379" y="1626"/>
                  </a:lnTo>
                  <a:close/>
                </a:path>
              </a:pathLst>
            </a:custGeom>
            <a:solidFill>
              <a:srgbClr val="ECA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0" name="Freeform 192"/>
            <p:cNvSpPr>
              <a:spLocks/>
            </p:cNvSpPr>
            <p:nvPr/>
          </p:nvSpPr>
          <p:spPr bwMode="auto">
            <a:xfrm>
              <a:off x="974" y="1499"/>
              <a:ext cx="129" cy="82"/>
            </a:xfrm>
            <a:custGeom>
              <a:avLst/>
              <a:gdLst/>
              <a:ahLst/>
              <a:cxnLst>
                <a:cxn ang="0">
                  <a:pos x="125" y="735"/>
                </a:cxn>
                <a:cxn ang="0">
                  <a:pos x="52" y="978"/>
                </a:cxn>
                <a:cxn ang="0">
                  <a:pos x="21" y="1116"/>
                </a:cxn>
                <a:cxn ang="0">
                  <a:pos x="3" y="1255"/>
                </a:cxn>
                <a:cxn ang="0">
                  <a:pos x="2" y="1397"/>
                </a:cxn>
                <a:cxn ang="0">
                  <a:pos x="21" y="1541"/>
                </a:cxn>
                <a:cxn ang="0">
                  <a:pos x="57" y="1616"/>
                </a:cxn>
                <a:cxn ang="0">
                  <a:pos x="82" y="1460"/>
                </a:cxn>
                <a:cxn ang="0">
                  <a:pos x="122" y="1289"/>
                </a:cxn>
                <a:cxn ang="0">
                  <a:pos x="177" y="1114"/>
                </a:cxn>
                <a:cxn ang="0">
                  <a:pos x="250" y="941"/>
                </a:cxn>
                <a:cxn ang="0">
                  <a:pos x="341" y="782"/>
                </a:cxn>
                <a:cxn ang="0">
                  <a:pos x="450" y="643"/>
                </a:cxn>
                <a:cxn ang="0">
                  <a:pos x="582" y="537"/>
                </a:cxn>
                <a:cxn ang="0">
                  <a:pos x="700" y="505"/>
                </a:cxn>
                <a:cxn ang="0">
                  <a:pos x="727" y="622"/>
                </a:cxn>
                <a:cxn ang="0">
                  <a:pos x="749" y="816"/>
                </a:cxn>
                <a:cxn ang="0">
                  <a:pos x="766" y="985"/>
                </a:cxn>
                <a:cxn ang="0">
                  <a:pos x="783" y="1077"/>
                </a:cxn>
                <a:cxn ang="0">
                  <a:pos x="811" y="1164"/>
                </a:cxn>
                <a:cxn ang="0">
                  <a:pos x="856" y="1194"/>
                </a:cxn>
                <a:cxn ang="0">
                  <a:pos x="897" y="1059"/>
                </a:cxn>
                <a:cxn ang="0">
                  <a:pos x="924" y="875"/>
                </a:cxn>
                <a:cxn ang="0">
                  <a:pos x="943" y="699"/>
                </a:cxn>
                <a:cxn ang="0">
                  <a:pos x="971" y="576"/>
                </a:cxn>
                <a:cxn ang="0">
                  <a:pos x="1022" y="483"/>
                </a:cxn>
                <a:cxn ang="0">
                  <a:pos x="1108" y="429"/>
                </a:cxn>
                <a:cxn ang="0">
                  <a:pos x="1242" y="427"/>
                </a:cxn>
                <a:cxn ang="0">
                  <a:pos x="1395" y="484"/>
                </a:cxn>
                <a:cxn ang="0">
                  <a:pos x="1517" y="590"/>
                </a:cxn>
                <a:cxn ang="0">
                  <a:pos x="1616" y="737"/>
                </a:cxn>
                <a:cxn ang="0">
                  <a:pos x="1696" y="908"/>
                </a:cxn>
                <a:cxn ang="0">
                  <a:pos x="1764" y="1090"/>
                </a:cxn>
                <a:cxn ang="0">
                  <a:pos x="1851" y="1356"/>
                </a:cxn>
                <a:cxn ang="0">
                  <a:pos x="1907" y="1505"/>
                </a:cxn>
                <a:cxn ang="0">
                  <a:pos x="1957" y="1549"/>
                </a:cxn>
                <a:cxn ang="0">
                  <a:pos x="1971" y="1325"/>
                </a:cxn>
                <a:cxn ang="0">
                  <a:pos x="1966" y="994"/>
                </a:cxn>
                <a:cxn ang="0">
                  <a:pos x="1935" y="673"/>
                </a:cxn>
                <a:cxn ang="0">
                  <a:pos x="1883" y="341"/>
                </a:cxn>
                <a:cxn ang="0">
                  <a:pos x="1956" y="303"/>
                </a:cxn>
                <a:cxn ang="0">
                  <a:pos x="2056" y="387"/>
                </a:cxn>
                <a:cxn ang="0">
                  <a:pos x="2141" y="486"/>
                </a:cxn>
                <a:cxn ang="0">
                  <a:pos x="2273" y="672"/>
                </a:cxn>
                <a:cxn ang="0">
                  <a:pos x="2364" y="802"/>
                </a:cxn>
                <a:cxn ang="0">
                  <a:pos x="2444" y="896"/>
                </a:cxn>
                <a:cxn ang="0">
                  <a:pos x="2535" y="972"/>
                </a:cxn>
                <a:cxn ang="0">
                  <a:pos x="2568" y="586"/>
                </a:cxn>
                <a:cxn ang="0">
                  <a:pos x="2442" y="229"/>
                </a:cxn>
                <a:cxn ang="0">
                  <a:pos x="2191" y="46"/>
                </a:cxn>
                <a:cxn ang="0">
                  <a:pos x="1848" y="0"/>
                </a:cxn>
                <a:cxn ang="0">
                  <a:pos x="1446" y="52"/>
                </a:cxn>
                <a:cxn ang="0">
                  <a:pos x="1020" y="169"/>
                </a:cxn>
                <a:cxn ang="0">
                  <a:pos x="602" y="313"/>
                </a:cxn>
                <a:cxn ang="0">
                  <a:pos x="227" y="449"/>
                </a:cxn>
              </a:cxnLst>
              <a:rect l="0" t="0" r="r" b="b"/>
              <a:pathLst>
                <a:path w="2576" h="1652">
                  <a:moveTo>
                    <a:pt x="190" y="524"/>
                  </a:moveTo>
                  <a:lnTo>
                    <a:pt x="169" y="594"/>
                  </a:lnTo>
                  <a:lnTo>
                    <a:pt x="146" y="665"/>
                  </a:lnTo>
                  <a:lnTo>
                    <a:pt x="125" y="735"/>
                  </a:lnTo>
                  <a:lnTo>
                    <a:pt x="102" y="804"/>
                  </a:lnTo>
                  <a:lnTo>
                    <a:pt x="81" y="874"/>
                  </a:lnTo>
                  <a:lnTo>
                    <a:pt x="61" y="943"/>
                  </a:lnTo>
                  <a:lnTo>
                    <a:pt x="52" y="978"/>
                  </a:lnTo>
                  <a:lnTo>
                    <a:pt x="44" y="1011"/>
                  </a:lnTo>
                  <a:lnTo>
                    <a:pt x="36" y="1046"/>
                  </a:lnTo>
                  <a:lnTo>
                    <a:pt x="27" y="1081"/>
                  </a:lnTo>
                  <a:lnTo>
                    <a:pt x="21" y="1116"/>
                  </a:lnTo>
                  <a:lnTo>
                    <a:pt x="15" y="1151"/>
                  </a:lnTo>
                  <a:lnTo>
                    <a:pt x="10" y="1186"/>
                  </a:lnTo>
                  <a:lnTo>
                    <a:pt x="6" y="1221"/>
                  </a:lnTo>
                  <a:lnTo>
                    <a:pt x="3" y="1255"/>
                  </a:lnTo>
                  <a:lnTo>
                    <a:pt x="1" y="1290"/>
                  </a:lnTo>
                  <a:lnTo>
                    <a:pt x="0" y="1326"/>
                  </a:lnTo>
                  <a:lnTo>
                    <a:pt x="0" y="1361"/>
                  </a:lnTo>
                  <a:lnTo>
                    <a:pt x="2" y="1397"/>
                  </a:lnTo>
                  <a:lnTo>
                    <a:pt x="5" y="1433"/>
                  </a:lnTo>
                  <a:lnTo>
                    <a:pt x="9" y="1469"/>
                  </a:lnTo>
                  <a:lnTo>
                    <a:pt x="14" y="1504"/>
                  </a:lnTo>
                  <a:lnTo>
                    <a:pt x="21" y="1541"/>
                  </a:lnTo>
                  <a:lnTo>
                    <a:pt x="31" y="1578"/>
                  </a:lnTo>
                  <a:lnTo>
                    <a:pt x="41" y="1615"/>
                  </a:lnTo>
                  <a:lnTo>
                    <a:pt x="53" y="1652"/>
                  </a:lnTo>
                  <a:lnTo>
                    <a:pt x="57" y="1616"/>
                  </a:lnTo>
                  <a:lnTo>
                    <a:pt x="61" y="1579"/>
                  </a:lnTo>
                  <a:lnTo>
                    <a:pt x="67" y="1540"/>
                  </a:lnTo>
                  <a:lnTo>
                    <a:pt x="74" y="1500"/>
                  </a:lnTo>
                  <a:lnTo>
                    <a:pt x="82" y="1460"/>
                  </a:lnTo>
                  <a:lnTo>
                    <a:pt x="90" y="1418"/>
                  </a:lnTo>
                  <a:lnTo>
                    <a:pt x="99" y="1376"/>
                  </a:lnTo>
                  <a:lnTo>
                    <a:pt x="109" y="1333"/>
                  </a:lnTo>
                  <a:lnTo>
                    <a:pt x="122" y="1289"/>
                  </a:lnTo>
                  <a:lnTo>
                    <a:pt x="134" y="1246"/>
                  </a:lnTo>
                  <a:lnTo>
                    <a:pt x="147" y="1202"/>
                  </a:lnTo>
                  <a:lnTo>
                    <a:pt x="162" y="1158"/>
                  </a:lnTo>
                  <a:lnTo>
                    <a:pt x="177" y="1114"/>
                  </a:lnTo>
                  <a:lnTo>
                    <a:pt x="193" y="1070"/>
                  </a:lnTo>
                  <a:lnTo>
                    <a:pt x="211" y="1027"/>
                  </a:lnTo>
                  <a:lnTo>
                    <a:pt x="230" y="984"/>
                  </a:lnTo>
                  <a:lnTo>
                    <a:pt x="250" y="941"/>
                  </a:lnTo>
                  <a:lnTo>
                    <a:pt x="270" y="900"/>
                  </a:lnTo>
                  <a:lnTo>
                    <a:pt x="293" y="859"/>
                  </a:lnTo>
                  <a:lnTo>
                    <a:pt x="316" y="820"/>
                  </a:lnTo>
                  <a:lnTo>
                    <a:pt x="341" y="782"/>
                  </a:lnTo>
                  <a:lnTo>
                    <a:pt x="366" y="745"/>
                  </a:lnTo>
                  <a:lnTo>
                    <a:pt x="393" y="709"/>
                  </a:lnTo>
                  <a:lnTo>
                    <a:pt x="421" y="675"/>
                  </a:lnTo>
                  <a:lnTo>
                    <a:pt x="450" y="643"/>
                  </a:lnTo>
                  <a:lnTo>
                    <a:pt x="481" y="614"/>
                  </a:lnTo>
                  <a:lnTo>
                    <a:pt x="513" y="586"/>
                  </a:lnTo>
                  <a:lnTo>
                    <a:pt x="547" y="560"/>
                  </a:lnTo>
                  <a:lnTo>
                    <a:pt x="582" y="537"/>
                  </a:lnTo>
                  <a:lnTo>
                    <a:pt x="617" y="516"/>
                  </a:lnTo>
                  <a:lnTo>
                    <a:pt x="654" y="498"/>
                  </a:lnTo>
                  <a:lnTo>
                    <a:pt x="693" y="483"/>
                  </a:lnTo>
                  <a:lnTo>
                    <a:pt x="700" y="505"/>
                  </a:lnTo>
                  <a:lnTo>
                    <a:pt x="708" y="528"/>
                  </a:lnTo>
                  <a:lnTo>
                    <a:pt x="713" y="551"/>
                  </a:lnTo>
                  <a:lnTo>
                    <a:pt x="719" y="574"/>
                  </a:lnTo>
                  <a:lnTo>
                    <a:pt x="727" y="622"/>
                  </a:lnTo>
                  <a:lnTo>
                    <a:pt x="734" y="669"/>
                  </a:lnTo>
                  <a:lnTo>
                    <a:pt x="740" y="718"/>
                  </a:lnTo>
                  <a:lnTo>
                    <a:pt x="744" y="766"/>
                  </a:lnTo>
                  <a:lnTo>
                    <a:pt x="749" y="816"/>
                  </a:lnTo>
                  <a:lnTo>
                    <a:pt x="753" y="865"/>
                  </a:lnTo>
                  <a:lnTo>
                    <a:pt x="758" y="913"/>
                  </a:lnTo>
                  <a:lnTo>
                    <a:pt x="763" y="961"/>
                  </a:lnTo>
                  <a:lnTo>
                    <a:pt x="766" y="985"/>
                  </a:lnTo>
                  <a:lnTo>
                    <a:pt x="770" y="1008"/>
                  </a:lnTo>
                  <a:lnTo>
                    <a:pt x="774" y="1031"/>
                  </a:lnTo>
                  <a:lnTo>
                    <a:pt x="778" y="1054"/>
                  </a:lnTo>
                  <a:lnTo>
                    <a:pt x="783" y="1077"/>
                  </a:lnTo>
                  <a:lnTo>
                    <a:pt x="789" y="1100"/>
                  </a:lnTo>
                  <a:lnTo>
                    <a:pt x="796" y="1121"/>
                  </a:lnTo>
                  <a:lnTo>
                    <a:pt x="804" y="1143"/>
                  </a:lnTo>
                  <a:lnTo>
                    <a:pt x="811" y="1164"/>
                  </a:lnTo>
                  <a:lnTo>
                    <a:pt x="820" y="1185"/>
                  </a:lnTo>
                  <a:lnTo>
                    <a:pt x="830" y="1205"/>
                  </a:lnTo>
                  <a:lnTo>
                    <a:pt x="841" y="1226"/>
                  </a:lnTo>
                  <a:lnTo>
                    <a:pt x="856" y="1194"/>
                  </a:lnTo>
                  <a:lnTo>
                    <a:pt x="868" y="1162"/>
                  </a:lnTo>
                  <a:lnTo>
                    <a:pt x="880" y="1128"/>
                  </a:lnTo>
                  <a:lnTo>
                    <a:pt x="890" y="1093"/>
                  </a:lnTo>
                  <a:lnTo>
                    <a:pt x="897" y="1059"/>
                  </a:lnTo>
                  <a:lnTo>
                    <a:pt x="904" y="1023"/>
                  </a:lnTo>
                  <a:lnTo>
                    <a:pt x="910" y="986"/>
                  </a:lnTo>
                  <a:lnTo>
                    <a:pt x="915" y="949"/>
                  </a:lnTo>
                  <a:lnTo>
                    <a:pt x="924" y="875"/>
                  </a:lnTo>
                  <a:lnTo>
                    <a:pt x="931" y="802"/>
                  </a:lnTo>
                  <a:lnTo>
                    <a:pt x="935" y="767"/>
                  </a:lnTo>
                  <a:lnTo>
                    <a:pt x="939" y="733"/>
                  </a:lnTo>
                  <a:lnTo>
                    <a:pt x="943" y="699"/>
                  </a:lnTo>
                  <a:lnTo>
                    <a:pt x="948" y="666"/>
                  </a:lnTo>
                  <a:lnTo>
                    <a:pt x="954" y="634"/>
                  </a:lnTo>
                  <a:lnTo>
                    <a:pt x="963" y="604"/>
                  </a:lnTo>
                  <a:lnTo>
                    <a:pt x="971" y="576"/>
                  </a:lnTo>
                  <a:lnTo>
                    <a:pt x="981" y="549"/>
                  </a:lnTo>
                  <a:lnTo>
                    <a:pt x="992" y="525"/>
                  </a:lnTo>
                  <a:lnTo>
                    <a:pt x="1006" y="502"/>
                  </a:lnTo>
                  <a:lnTo>
                    <a:pt x="1022" y="483"/>
                  </a:lnTo>
                  <a:lnTo>
                    <a:pt x="1039" y="465"/>
                  </a:lnTo>
                  <a:lnTo>
                    <a:pt x="1060" y="450"/>
                  </a:lnTo>
                  <a:lnTo>
                    <a:pt x="1082" y="438"/>
                  </a:lnTo>
                  <a:lnTo>
                    <a:pt x="1108" y="429"/>
                  </a:lnTo>
                  <a:lnTo>
                    <a:pt x="1137" y="423"/>
                  </a:lnTo>
                  <a:lnTo>
                    <a:pt x="1168" y="421"/>
                  </a:lnTo>
                  <a:lnTo>
                    <a:pt x="1204" y="423"/>
                  </a:lnTo>
                  <a:lnTo>
                    <a:pt x="1242" y="427"/>
                  </a:lnTo>
                  <a:lnTo>
                    <a:pt x="1285" y="436"/>
                  </a:lnTo>
                  <a:lnTo>
                    <a:pt x="1324" y="449"/>
                  </a:lnTo>
                  <a:lnTo>
                    <a:pt x="1360" y="464"/>
                  </a:lnTo>
                  <a:lnTo>
                    <a:pt x="1395" y="484"/>
                  </a:lnTo>
                  <a:lnTo>
                    <a:pt x="1429" y="505"/>
                  </a:lnTo>
                  <a:lnTo>
                    <a:pt x="1459" y="531"/>
                  </a:lnTo>
                  <a:lnTo>
                    <a:pt x="1489" y="559"/>
                  </a:lnTo>
                  <a:lnTo>
                    <a:pt x="1517" y="590"/>
                  </a:lnTo>
                  <a:lnTo>
                    <a:pt x="1543" y="624"/>
                  </a:lnTo>
                  <a:lnTo>
                    <a:pt x="1569" y="660"/>
                  </a:lnTo>
                  <a:lnTo>
                    <a:pt x="1593" y="697"/>
                  </a:lnTo>
                  <a:lnTo>
                    <a:pt x="1616" y="737"/>
                  </a:lnTo>
                  <a:lnTo>
                    <a:pt x="1638" y="778"/>
                  </a:lnTo>
                  <a:lnTo>
                    <a:pt x="1658" y="820"/>
                  </a:lnTo>
                  <a:lnTo>
                    <a:pt x="1677" y="864"/>
                  </a:lnTo>
                  <a:lnTo>
                    <a:pt x="1696" y="908"/>
                  </a:lnTo>
                  <a:lnTo>
                    <a:pt x="1714" y="953"/>
                  </a:lnTo>
                  <a:lnTo>
                    <a:pt x="1731" y="999"/>
                  </a:lnTo>
                  <a:lnTo>
                    <a:pt x="1747" y="1044"/>
                  </a:lnTo>
                  <a:lnTo>
                    <a:pt x="1764" y="1090"/>
                  </a:lnTo>
                  <a:lnTo>
                    <a:pt x="1779" y="1136"/>
                  </a:lnTo>
                  <a:lnTo>
                    <a:pt x="1809" y="1227"/>
                  </a:lnTo>
                  <a:lnTo>
                    <a:pt x="1836" y="1314"/>
                  </a:lnTo>
                  <a:lnTo>
                    <a:pt x="1851" y="1356"/>
                  </a:lnTo>
                  <a:lnTo>
                    <a:pt x="1865" y="1396"/>
                  </a:lnTo>
                  <a:lnTo>
                    <a:pt x="1878" y="1435"/>
                  </a:lnTo>
                  <a:lnTo>
                    <a:pt x="1893" y="1472"/>
                  </a:lnTo>
                  <a:lnTo>
                    <a:pt x="1907" y="1505"/>
                  </a:lnTo>
                  <a:lnTo>
                    <a:pt x="1922" y="1538"/>
                  </a:lnTo>
                  <a:lnTo>
                    <a:pt x="1937" y="1568"/>
                  </a:lnTo>
                  <a:lnTo>
                    <a:pt x="1952" y="1595"/>
                  </a:lnTo>
                  <a:lnTo>
                    <a:pt x="1957" y="1549"/>
                  </a:lnTo>
                  <a:lnTo>
                    <a:pt x="1961" y="1502"/>
                  </a:lnTo>
                  <a:lnTo>
                    <a:pt x="1964" y="1457"/>
                  </a:lnTo>
                  <a:lnTo>
                    <a:pt x="1967" y="1413"/>
                  </a:lnTo>
                  <a:lnTo>
                    <a:pt x="1971" y="1325"/>
                  </a:lnTo>
                  <a:lnTo>
                    <a:pt x="1972" y="1240"/>
                  </a:lnTo>
                  <a:lnTo>
                    <a:pt x="1972" y="1157"/>
                  </a:lnTo>
                  <a:lnTo>
                    <a:pt x="1970" y="1075"/>
                  </a:lnTo>
                  <a:lnTo>
                    <a:pt x="1966" y="994"/>
                  </a:lnTo>
                  <a:lnTo>
                    <a:pt x="1961" y="914"/>
                  </a:lnTo>
                  <a:lnTo>
                    <a:pt x="1953" y="834"/>
                  </a:lnTo>
                  <a:lnTo>
                    <a:pt x="1945" y="754"/>
                  </a:lnTo>
                  <a:lnTo>
                    <a:pt x="1935" y="673"/>
                  </a:lnTo>
                  <a:lnTo>
                    <a:pt x="1923" y="592"/>
                  </a:lnTo>
                  <a:lnTo>
                    <a:pt x="1911" y="510"/>
                  </a:lnTo>
                  <a:lnTo>
                    <a:pt x="1898" y="426"/>
                  </a:lnTo>
                  <a:lnTo>
                    <a:pt x="1883" y="341"/>
                  </a:lnTo>
                  <a:lnTo>
                    <a:pt x="1868" y="254"/>
                  </a:lnTo>
                  <a:lnTo>
                    <a:pt x="1899" y="268"/>
                  </a:lnTo>
                  <a:lnTo>
                    <a:pt x="1928" y="286"/>
                  </a:lnTo>
                  <a:lnTo>
                    <a:pt x="1956" y="303"/>
                  </a:lnTo>
                  <a:lnTo>
                    <a:pt x="1983" y="323"/>
                  </a:lnTo>
                  <a:lnTo>
                    <a:pt x="2008" y="343"/>
                  </a:lnTo>
                  <a:lnTo>
                    <a:pt x="2033" y="365"/>
                  </a:lnTo>
                  <a:lnTo>
                    <a:pt x="2056" y="387"/>
                  </a:lnTo>
                  <a:lnTo>
                    <a:pt x="2079" y="411"/>
                  </a:lnTo>
                  <a:lnTo>
                    <a:pt x="2100" y="435"/>
                  </a:lnTo>
                  <a:lnTo>
                    <a:pt x="2122" y="460"/>
                  </a:lnTo>
                  <a:lnTo>
                    <a:pt x="2141" y="486"/>
                  </a:lnTo>
                  <a:lnTo>
                    <a:pt x="2162" y="511"/>
                  </a:lnTo>
                  <a:lnTo>
                    <a:pt x="2200" y="565"/>
                  </a:lnTo>
                  <a:lnTo>
                    <a:pt x="2237" y="618"/>
                  </a:lnTo>
                  <a:lnTo>
                    <a:pt x="2273" y="672"/>
                  </a:lnTo>
                  <a:lnTo>
                    <a:pt x="2308" y="725"/>
                  </a:lnTo>
                  <a:lnTo>
                    <a:pt x="2327" y="751"/>
                  </a:lnTo>
                  <a:lnTo>
                    <a:pt x="2345" y="778"/>
                  </a:lnTo>
                  <a:lnTo>
                    <a:pt x="2364" y="802"/>
                  </a:lnTo>
                  <a:lnTo>
                    <a:pt x="2383" y="827"/>
                  </a:lnTo>
                  <a:lnTo>
                    <a:pt x="2403" y="850"/>
                  </a:lnTo>
                  <a:lnTo>
                    <a:pt x="2423" y="873"/>
                  </a:lnTo>
                  <a:lnTo>
                    <a:pt x="2444" y="896"/>
                  </a:lnTo>
                  <a:lnTo>
                    <a:pt x="2465" y="916"/>
                  </a:lnTo>
                  <a:lnTo>
                    <a:pt x="2488" y="937"/>
                  </a:lnTo>
                  <a:lnTo>
                    <a:pt x="2511" y="955"/>
                  </a:lnTo>
                  <a:lnTo>
                    <a:pt x="2535" y="972"/>
                  </a:lnTo>
                  <a:lnTo>
                    <a:pt x="2560" y="988"/>
                  </a:lnTo>
                  <a:lnTo>
                    <a:pt x="2574" y="840"/>
                  </a:lnTo>
                  <a:lnTo>
                    <a:pt x="2576" y="706"/>
                  </a:lnTo>
                  <a:lnTo>
                    <a:pt x="2568" y="586"/>
                  </a:lnTo>
                  <a:lnTo>
                    <a:pt x="2550" y="478"/>
                  </a:lnTo>
                  <a:lnTo>
                    <a:pt x="2522" y="384"/>
                  </a:lnTo>
                  <a:lnTo>
                    <a:pt x="2487" y="301"/>
                  </a:lnTo>
                  <a:lnTo>
                    <a:pt x="2442" y="229"/>
                  </a:lnTo>
                  <a:lnTo>
                    <a:pt x="2389" y="169"/>
                  </a:lnTo>
                  <a:lnTo>
                    <a:pt x="2330" y="119"/>
                  </a:lnTo>
                  <a:lnTo>
                    <a:pt x="2263" y="78"/>
                  </a:lnTo>
                  <a:lnTo>
                    <a:pt x="2191" y="46"/>
                  </a:lnTo>
                  <a:lnTo>
                    <a:pt x="2112" y="23"/>
                  </a:lnTo>
                  <a:lnTo>
                    <a:pt x="2028" y="8"/>
                  </a:lnTo>
                  <a:lnTo>
                    <a:pt x="1940" y="0"/>
                  </a:lnTo>
                  <a:lnTo>
                    <a:pt x="1848" y="0"/>
                  </a:lnTo>
                  <a:lnTo>
                    <a:pt x="1751" y="5"/>
                  </a:lnTo>
                  <a:lnTo>
                    <a:pt x="1652" y="15"/>
                  </a:lnTo>
                  <a:lnTo>
                    <a:pt x="1550" y="32"/>
                  </a:lnTo>
                  <a:lnTo>
                    <a:pt x="1446" y="52"/>
                  </a:lnTo>
                  <a:lnTo>
                    <a:pt x="1341" y="77"/>
                  </a:lnTo>
                  <a:lnTo>
                    <a:pt x="1234" y="105"/>
                  </a:lnTo>
                  <a:lnTo>
                    <a:pt x="1127" y="136"/>
                  </a:lnTo>
                  <a:lnTo>
                    <a:pt x="1020" y="169"/>
                  </a:lnTo>
                  <a:lnTo>
                    <a:pt x="913" y="205"/>
                  </a:lnTo>
                  <a:lnTo>
                    <a:pt x="808" y="241"/>
                  </a:lnTo>
                  <a:lnTo>
                    <a:pt x="704" y="278"/>
                  </a:lnTo>
                  <a:lnTo>
                    <a:pt x="602" y="313"/>
                  </a:lnTo>
                  <a:lnTo>
                    <a:pt x="504" y="349"/>
                  </a:lnTo>
                  <a:lnTo>
                    <a:pt x="407" y="385"/>
                  </a:lnTo>
                  <a:lnTo>
                    <a:pt x="315" y="418"/>
                  </a:lnTo>
                  <a:lnTo>
                    <a:pt x="227" y="449"/>
                  </a:lnTo>
                  <a:lnTo>
                    <a:pt x="143" y="477"/>
                  </a:lnTo>
                  <a:lnTo>
                    <a:pt x="190" y="524"/>
                  </a:lnTo>
                  <a:close/>
                </a:path>
              </a:pathLst>
            </a:custGeom>
            <a:solidFill>
              <a:srgbClr val="ECA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1" name="Freeform 193"/>
            <p:cNvSpPr>
              <a:spLocks/>
            </p:cNvSpPr>
            <p:nvPr/>
          </p:nvSpPr>
          <p:spPr bwMode="auto">
            <a:xfrm>
              <a:off x="619" y="1325"/>
              <a:ext cx="67" cy="95"/>
            </a:xfrm>
            <a:custGeom>
              <a:avLst/>
              <a:gdLst/>
              <a:ahLst/>
              <a:cxnLst>
                <a:cxn ang="0">
                  <a:pos x="471" y="252"/>
                </a:cxn>
                <a:cxn ang="0">
                  <a:pos x="426" y="347"/>
                </a:cxn>
                <a:cxn ang="0">
                  <a:pos x="349" y="515"/>
                </a:cxn>
                <a:cxn ang="0">
                  <a:pos x="279" y="677"/>
                </a:cxn>
                <a:cxn ang="0">
                  <a:pos x="231" y="798"/>
                </a:cxn>
                <a:cxn ang="0">
                  <a:pos x="183" y="925"/>
                </a:cxn>
                <a:cxn ang="0">
                  <a:pos x="136" y="1057"/>
                </a:cxn>
                <a:cxn ang="0">
                  <a:pos x="94" y="1190"/>
                </a:cxn>
                <a:cxn ang="0">
                  <a:pos x="57" y="1323"/>
                </a:cxn>
                <a:cxn ang="0">
                  <a:pos x="28" y="1452"/>
                </a:cxn>
                <a:cxn ang="0">
                  <a:pos x="8" y="1577"/>
                </a:cxn>
                <a:cxn ang="0">
                  <a:pos x="0" y="1691"/>
                </a:cxn>
                <a:cxn ang="0">
                  <a:pos x="4" y="1796"/>
                </a:cxn>
                <a:cxn ang="0">
                  <a:pos x="21" y="1841"/>
                </a:cxn>
                <a:cxn ang="0">
                  <a:pos x="92" y="1828"/>
                </a:cxn>
                <a:cxn ang="0">
                  <a:pos x="217" y="1807"/>
                </a:cxn>
                <a:cxn ang="0">
                  <a:pos x="338" y="1792"/>
                </a:cxn>
                <a:cxn ang="0">
                  <a:pos x="428" y="1784"/>
                </a:cxn>
                <a:cxn ang="0">
                  <a:pos x="522" y="1776"/>
                </a:cxn>
                <a:cxn ang="0">
                  <a:pos x="620" y="1773"/>
                </a:cxn>
                <a:cxn ang="0">
                  <a:pos x="719" y="1774"/>
                </a:cxn>
                <a:cxn ang="0">
                  <a:pos x="816" y="1780"/>
                </a:cxn>
                <a:cxn ang="0">
                  <a:pos x="910" y="1793"/>
                </a:cxn>
                <a:cxn ang="0">
                  <a:pos x="1000" y="1811"/>
                </a:cxn>
                <a:cxn ang="0">
                  <a:pos x="1083" y="1838"/>
                </a:cxn>
                <a:cxn ang="0">
                  <a:pos x="1157" y="1873"/>
                </a:cxn>
                <a:cxn ang="0">
                  <a:pos x="1190" y="1882"/>
                </a:cxn>
                <a:cxn ang="0">
                  <a:pos x="1188" y="1794"/>
                </a:cxn>
                <a:cxn ang="0">
                  <a:pos x="1187" y="1640"/>
                </a:cxn>
                <a:cxn ang="0">
                  <a:pos x="1187" y="1439"/>
                </a:cxn>
                <a:cxn ang="0">
                  <a:pos x="1190" y="1214"/>
                </a:cxn>
                <a:cxn ang="0">
                  <a:pos x="1197" y="985"/>
                </a:cxn>
                <a:cxn ang="0">
                  <a:pos x="1206" y="823"/>
                </a:cxn>
                <a:cxn ang="0">
                  <a:pos x="1214" y="726"/>
                </a:cxn>
                <a:cxn ang="0">
                  <a:pos x="1224" y="639"/>
                </a:cxn>
                <a:cxn ang="0">
                  <a:pos x="1236" y="566"/>
                </a:cxn>
                <a:cxn ang="0">
                  <a:pos x="1256" y="480"/>
                </a:cxn>
                <a:cxn ang="0">
                  <a:pos x="1279" y="373"/>
                </a:cxn>
                <a:cxn ang="0">
                  <a:pos x="1306" y="233"/>
                </a:cxn>
                <a:cxn ang="0">
                  <a:pos x="1328" y="89"/>
                </a:cxn>
                <a:cxn ang="0">
                  <a:pos x="1337" y="11"/>
                </a:cxn>
                <a:cxn ang="0">
                  <a:pos x="478" y="240"/>
                </a:cxn>
              </a:cxnLst>
              <a:rect l="0" t="0" r="r" b="b"/>
              <a:pathLst>
                <a:path w="1338" h="1893">
                  <a:moveTo>
                    <a:pt x="478" y="240"/>
                  </a:moveTo>
                  <a:lnTo>
                    <a:pt x="471" y="252"/>
                  </a:lnTo>
                  <a:lnTo>
                    <a:pt x="453" y="289"/>
                  </a:lnTo>
                  <a:lnTo>
                    <a:pt x="426" y="347"/>
                  </a:lnTo>
                  <a:lnTo>
                    <a:pt x="391" y="422"/>
                  </a:lnTo>
                  <a:lnTo>
                    <a:pt x="349" y="515"/>
                  </a:lnTo>
                  <a:lnTo>
                    <a:pt x="304" y="619"/>
                  </a:lnTo>
                  <a:lnTo>
                    <a:pt x="279" y="677"/>
                  </a:lnTo>
                  <a:lnTo>
                    <a:pt x="256" y="736"/>
                  </a:lnTo>
                  <a:lnTo>
                    <a:pt x="231" y="798"/>
                  </a:lnTo>
                  <a:lnTo>
                    <a:pt x="207" y="860"/>
                  </a:lnTo>
                  <a:lnTo>
                    <a:pt x="183" y="925"/>
                  </a:lnTo>
                  <a:lnTo>
                    <a:pt x="160" y="990"/>
                  </a:lnTo>
                  <a:lnTo>
                    <a:pt x="136" y="1057"/>
                  </a:lnTo>
                  <a:lnTo>
                    <a:pt x="114" y="1123"/>
                  </a:lnTo>
                  <a:lnTo>
                    <a:pt x="94" y="1190"/>
                  </a:lnTo>
                  <a:lnTo>
                    <a:pt x="75" y="1257"/>
                  </a:lnTo>
                  <a:lnTo>
                    <a:pt x="57" y="1323"/>
                  </a:lnTo>
                  <a:lnTo>
                    <a:pt x="42" y="1389"/>
                  </a:lnTo>
                  <a:lnTo>
                    <a:pt x="28" y="1452"/>
                  </a:lnTo>
                  <a:lnTo>
                    <a:pt x="17" y="1515"/>
                  </a:lnTo>
                  <a:lnTo>
                    <a:pt x="8" y="1577"/>
                  </a:lnTo>
                  <a:lnTo>
                    <a:pt x="3" y="1635"/>
                  </a:lnTo>
                  <a:lnTo>
                    <a:pt x="0" y="1691"/>
                  </a:lnTo>
                  <a:lnTo>
                    <a:pt x="0" y="1746"/>
                  </a:lnTo>
                  <a:lnTo>
                    <a:pt x="4" y="1796"/>
                  </a:lnTo>
                  <a:lnTo>
                    <a:pt x="12" y="1843"/>
                  </a:lnTo>
                  <a:lnTo>
                    <a:pt x="21" y="1841"/>
                  </a:lnTo>
                  <a:lnTo>
                    <a:pt x="49" y="1836"/>
                  </a:lnTo>
                  <a:lnTo>
                    <a:pt x="92" y="1828"/>
                  </a:lnTo>
                  <a:lnTo>
                    <a:pt x="148" y="1817"/>
                  </a:lnTo>
                  <a:lnTo>
                    <a:pt x="217" y="1807"/>
                  </a:lnTo>
                  <a:lnTo>
                    <a:pt x="296" y="1797"/>
                  </a:lnTo>
                  <a:lnTo>
                    <a:pt x="338" y="1792"/>
                  </a:lnTo>
                  <a:lnTo>
                    <a:pt x="382" y="1788"/>
                  </a:lnTo>
                  <a:lnTo>
                    <a:pt x="428" y="1784"/>
                  </a:lnTo>
                  <a:lnTo>
                    <a:pt x="475" y="1779"/>
                  </a:lnTo>
                  <a:lnTo>
                    <a:pt x="522" y="1776"/>
                  </a:lnTo>
                  <a:lnTo>
                    <a:pt x="571" y="1774"/>
                  </a:lnTo>
                  <a:lnTo>
                    <a:pt x="620" y="1773"/>
                  </a:lnTo>
                  <a:lnTo>
                    <a:pt x="670" y="1773"/>
                  </a:lnTo>
                  <a:lnTo>
                    <a:pt x="719" y="1774"/>
                  </a:lnTo>
                  <a:lnTo>
                    <a:pt x="768" y="1777"/>
                  </a:lnTo>
                  <a:lnTo>
                    <a:pt x="816" y="1780"/>
                  </a:lnTo>
                  <a:lnTo>
                    <a:pt x="864" y="1786"/>
                  </a:lnTo>
                  <a:lnTo>
                    <a:pt x="910" y="1793"/>
                  </a:lnTo>
                  <a:lnTo>
                    <a:pt x="956" y="1801"/>
                  </a:lnTo>
                  <a:lnTo>
                    <a:pt x="1000" y="1811"/>
                  </a:lnTo>
                  <a:lnTo>
                    <a:pt x="1042" y="1824"/>
                  </a:lnTo>
                  <a:lnTo>
                    <a:pt x="1083" y="1838"/>
                  </a:lnTo>
                  <a:lnTo>
                    <a:pt x="1121" y="1854"/>
                  </a:lnTo>
                  <a:lnTo>
                    <a:pt x="1157" y="1873"/>
                  </a:lnTo>
                  <a:lnTo>
                    <a:pt x="1190" y="1893"/>
                  </a:lnTo>
                  <a:lnTo>
                    <a:pt x="1190" y="1882"/>
                  </a:lnTo>
                  <a:lnTo>
                    <a:pt x="1189" y="1848"/>
                  </a:lnTo>
                  <a:lnTo>
                    <a:pt x="1188" y="1794"/>
                  </a:lnTo>
                  <a:lnTo>
                    <a:pt x="1188" y="1724"/>
                  </a:lnTo>
                  <a:lnTo>
                    <a:pt x="1187" y="1640"/>
                  </a:lnTo>
                  <a:lnTo>
                    <a:pt x="1187" y="1544"/>
                  </a:lnTo>
                  <a:lnTo>
                    <a:pt x="1187" y="1439"/>
                  </a:lnTo>
                  <a:lnTo>
                    <a:pt x="1188" y="1328"/>
                  </a:lnTo>
                  <a:lnTo>
                    <a:pt x="1190" y="1214"/>
                  </a:lnTo>
                  <a:lnTo>
                    <a:pt x="1193" y="1098"/>
                  </a:lnTo>
                  <a:lnTo>
                    <a:pt x="1197" y="985"/>
                  </a:lnTo>
                  <a:lnTo>
                    <a:pt x="1203" y="875"/>
                  </a:lnTo>
                  <a:lnTo>
                    <a:pt x="1206" y="823"/>
                  </a:lnTo>
                  <a:lnTo>
                    <a:pt x="1210" y="773"/>
                  </a:lnTo>
                  <a:lnTo>
                    <a:pt x="1214" y="726"/>
                  </a:lnTo>
                  <a:lnTo>
                    <a:pt x="1219" y="681"/>
                  </a:lnTo>
                  <a:lnTo>
                    <a:pt x="1224" y="639"/>
                  </a:lnTo>
                  <a:lnTo>
                    <a:pt x="1230" y="601"/>
                  </a:lnTo>
                  <a:lnTo>
                    <a:pt x="1236" y="566"/>
                  </a:lnTo>
                  <a:lnTo>
                    <a:pt x="1243" y="535"/>
                  </a:lnTo>
                  <a:lnTo>
                    <a:pt x="1256" y="480"/>
                  </a:lnTo>
                  <a:lnTo>
                    <a:pt x="1269" y="425"/>
                  </a:lnTo>
                  <a:lnTo>
                    <a:pt x="1279" y="373"/>
                  </a:lnTo>
                  <a:lnTo>
                    <a:pt x="1289" y="324"/>
                  </a:lnTo>
                  <a:lnTo>
                    <a:pt x="1306" y="233"/>
                  </a:lnTo>
                  <a:lnTo>
                    <a:pt x="1319" y="154"/>
                  </a:lnTo>
                  <a:lnTo>
                    <a:pt x="1328" y="89"/>
                  </a:lnTo>
                  <a:lnTo>
                    <a:pt x="1334" y="41"/>
                  </a:lnTo>
                  <a:lnTo>
                    <a:pt x="1337" y="11"/>
                  </a:lnTo>
                  <a:lnTo>
                    <a:pt x="1338" y="0"/>
                  </a:lnTo>
                  <a:lnTo>
                    <a:pt x="478" y="240"/>
                  </a:lnTo>
                  <a:close/>
                </a:path>
              </a:pathLst>
            </a:custGeom>
            <a:solidFill>
              <a:srgbClr val="C03E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2" name="Freeform 194"/>
            <p:cNvSpPr>
              <a:spLocks/>
            </p:cNvSpPr>
            <p:nvPr/>
          </p:nvSpPr>
          <p:spPr bwMode="auto">
            <a:xfrm>
              <a:off x="627" y="1406"/>
              <a:ext cx="11" cy="10"/>
            </a:xfrm>
            <a:custGeom>
              <a:avLst/>
              <a:gdLst/>
              <a:ahLst/>
              <a:cxnLst>
                <a:cxn ang="0">
                  <a:pos x="214" y="62"/>
                </a:cxn>
                <a:cxn ang="0">
                  <a:pos x="208" y="53"/>
                </a:cxn>
                <a:cxn ang="0">
                  <a:pos x="202" y="44"/>
                </a:cxn>
                <a:cxn ang="0">
                  <a:pos x="195" y="35"/>
                </a:cxn>
                <a:cxn ang="0">
                  <a:pos x="188" y="27"/>
                </a:cxn>
                <a:cxn ang="0">
                  <a:pos x="179" y="20"/>
                </a:cxn>
                <a:cxn ang="0">
                  <a:pos x="169" y="15"/>
                </a:cxn>
                <a:cxn ang="0">
                  <a:pos x="160" y="10"/>
                </a:cxn>
                <a:cxn ang="0">
                  <a:pos x="150" y="6"/>
                </a:cxn>
                <a:cxn ang="0">
                  <a:pos x="140" y="3"/>
                </a:cxn>
                <a:cxn ang="0">
                  <a:pos x="129" y="1"/>
                </a:cxn>
                <a:cxn ang="0">
                  <a:pos x="118" y="0"/>
                </a:cxn>
                <a:cxn ang="0">
                  <a:pos x="107" y="0"/>
                </a:cxn>
                <a:cxn ang="0">
                  <a:pos x="97" y="1"/>
                </a:cxn>
                <a:cxn ang="0">
                  <a:pos x="85" y="3"/>
                </a:cxn>
                <a:cxn ang="0">
                  <a:pos x="75" y="6"/>
                </a:cxn>
                <a:cxn ang="0">
                  <a:pos x="64" y="11"/>
                </a:cxn>
                <a:cxn ang="0">
                  <a:pos x="54" y="16"/>
                </a:cxn>
                <a:cxn ang="0">
                  <a:pos x="44" y="22"/>
                </a:cxn>
                <a:cxn ang="0">
                  <a:pos x="36" y="29"/>
                </a:cxn>
                <a:cxn ang="0">
                  <a:pos x="29" y="38"/>
                </a:cxn>
                <a:cxn ang="0">
                  <a:pos x="22" y="46"/>
                </a:cxn>
                <a:cxn ang="0">
                  <a:pos x="16" y="55"/>
                </a:cxn>
                <a:cxn ang="0">
                  <a:pos x="11" y="65"/>
                </a:cxn>
                <a:cxn ang="0">
                  <a:pos x="6" y="75"/>
                </a:cxn>
                <a:cxn ang="0">
                  <a:pos x="3" y="85"/>
                </a:cxn>
                <a:cxn ang="0">
                  <a:pos x="1" y="96"/>
                </a:cxn>
                <a:cxn ang="0">
                  <a:pos x="0" y="106"/>
                </a:cxn>
                <a:cxn ang="0">
                  <a:pos x="1" y="118"/>
                </a:cxn>
                <a:cxn ang="0">
                  <a:pos x="2" y="129"/>
                </a:cxn>
                <a:cxn ang="0">
                  <a:pos x="4" y="139"/>
                </a:cxn>
                <a:cxn ang="0">
                  <a:pos x="8" y="150"/>
                </a:cxn>
                <a:cxn ang="0">
                  <a:pos x="13" y="161"/>
                </a:cxn>
                <a:cxn ang="0">
                  <a:pos x="16" y="168"/>
                </a:cxn>
                <a:cxn ang="0">
                  <a:pos x="21" y="175"/>
                </a:cxn>
                <a:cxn ang="0">
                  <a:pos x="26" y="181"/>
                </a:cxn>
                <a:cxn ang="0">
                  <a:pos x="32" y="187"/>
                </a:cxn>
                <a:cxn ang="0">
                  <a:pos x="52" y="184"/>
                </a:cxn>
                <a:cxn ang="0">
                  <a:pos x="72" y="181"/>
                </a:cxn>
                <a:cxn ang="0">
                  <a:pos x="94" y="178"/>
                </a:cxn>
                <a:cxn ang="0">
                  <a:pos x="116" y="175"/>
                </a:cxn>
                <a:cxn ang="0">
                  <a:pos x="139" y="173"/>
                </a:cxn>
                <a:cxn ang="0">
                  <a:pos x="161" y="170"/>
                </a:cxn>
                <a:cxn ang="0">
                  <a:pos x="186" y="167"/>
                </a:cxn>
                <a:cxn ang="0">
                  <a:pos x="210" y="165"/>
                </a:cxn>
                <a:cxn ang="0">
                  <a:pos x="215" y="152"/>
                </a:cxn>
                <a:cxn ang="0">
                  <a:pos x="221" y="140"/>
                </a:cxn>
                <a:cxn ang="0">
                  <a:pos x="223" y="128"/>
                </a:cxn>
                <a:cxn ang="0">
                  <a:pos x="225" y="114"/>
                </a:cxn>
                <a:cxn ang="0">
                  <a:pos x="225" y="101"/>
                </a:cxn>
                <a:cxn ang="0">
                  <a:pos x="223" y="89"/>
                </a:cxn>
                <a:cxn ang="0">
                  <a:pos x="220" y="76"/>
                </a:cxn>
                <a:cxn ang="0">
                  <a:pos x="214" y="62"/>
                </a:cxn>
              </a:cxnLst>
              <a:rect l="0" t="0" r="r" b="b"/>
              <a:pathLst>
                <a:path w="225" h="187">
                  <a:moveTo>
                    <a:pt x="214" y="62"/>
                  </a:moveTo>
                  <a:lnTo>
                    <a:pt x="208" y="53"/>
                  </a:lnTo>
                  <a:lnTo>
                    <a:pt x="202" y="44"/>
                  </a:lnTo>
                  <a:lnTo>
                    <a:pt x="195" y="35"/>
                  </a:lnTo>
                  <a:lnTo>
                    <a:pt x="188" y="27"/>
                  </a:lnTo>
                  <a:lnTo>
                    <a:pt x="179" y="20"/>
                  </a:lnTo>
                  <a:lnTo>
                    <a:pt x="169" y="15"/>
                  </a:lnTo>
                  <a:lnTo>
                    <a:pt x="160" y="10"/>
                  </a:lnTo>
                  <a:lnTo>
                    <a:pt x="150" y="6"/>
                  </a:lnTo>
                  <a:lnTo>
                    <a:pt x="140" y="3"/>
                  </a:lnTo>
                  <a:lnTo>
                    <a:pt x="129" y="1"/>
                  </a:lnTo>
                  <a:lnTo>
                    <a:pt x="118" y="0"/>
                  </a:lnTo>
                  <a:lnTo>
                    <a:pt x="107" y="0"/>
                  </a:lnTo>
                  <a:lnTo>
                    <a:pt x="97" y="1"/>
                  </a:lnTo>
                  <a:lnTo>
                    <a:pt x="85" y="3"/>
                  </a:lnTo>
                  <a:lnTo>
                    <a:pt x="75" y="6"/>
                  </a:lnTo>
                  <a:lnTo>
                    <a:pt x="64" y="11"/>
                  </a:lnTo>
                  <a:lnTo>
                    <a:pt x="54" y="16"/>
                  </a:lnTo>
                  <a:lnTo>
                    <a:pt x="44" y="22"/>
                  </a:lnTo>
                  <a:lnTo>
                    <a:pt x="36" y="29"/>
                  </a:lnTo>
                  <a:lnTo>
                    <a:pt x="29" y="38"/>
                  </a:lnTo>
                  <a:lnTo>
                    <a:pt x="22" y="46"/>
                  </a:lnTo>
                  <a:lnTo>
                    <a:pt x="16" y="55"/>
                  </a:lnTo>
                  <a:lnTo>
                    <a:pt x="11" y="65"/>
                  </a:lnTo>
                  <a:lnTo>
                    <a:pt x="6" y="75"/>
                  </a:lnTo>
                  <a:lnTo>
                    <a:pt x="3" y="85"/>
                  </a:lnTo>
                  <a:lnTo>
                    <a:pt x="1" y="96"/>
                  </a:lnTo>
                  <a:lnTo>
                    <a:pt x="0" y="106"/>
                  </a:lnTo>
                  <a:lnTo>
                    <a:pt x="1" y="118"/>
                  </a:lnTo>
                  <a:lnTo>
                    <a:pt x="2" y="129"/>
                  </a:lnTo>
                  <a:lnTo>
                    <a:pt x="4" y="139"/>
                  </a:lnTo>
                  <a:lnTo>
                    <a:pt x="8" y="150"/>
                  </a:lnTo>
                  <a:lnTo>
                    <a:pt x="13" y="161"/>
                  </a:lnTo>
                  <a:lnTo>
                    <a:pt x="16" y="168"/>
                  </a:lnTo>
                  <a:lnTo>
                    <a:pt x="21" y="175"/>
                  </a:lnTo>
                  <a:lnTo>
                    <a:pt x="26" y="181"/>
                  </a:lnTo>
                  <a:lnTo>
                    <a:pt x="32" y="187"/>
                  </a:lnTo>
                  <a:lnTo>
                    <a:pt x="52" y="184"/>
                  </a:lnTo>
                  <a:lnTo>
                    <a:pt x="72" y="181"/>
                  </a:lnTo>
                  <a:lnTo>
                    <a:pt x="94" y="178"/>
                  </a:lnTo>
                  <a:lnTo>
                    <a:pt x="116" y="175"/>
                  </a:lnTo>
                  <a:lnTo>
                    <a:pt x="139" y="173"/>
                  </a:lnTo>
                  <a:lnTo>
                    <a:pt x="161" y="170"/>
                  </a:lnTo>
                  <a:lnTo>
                    <a:pt x="186" y="167"/>
                  </a:lnTo>
                  <a:lnTo>
                    <a:pt x="210" y="165"/>
                  </a:lnTo>
                  <a:lnTo>
                    <a:pt x="215" y="152"/>
                  </a:lnTo>
                  <a:lnTo>
                    <a:pt x="221" y="140"/>
                  </a:lnTo>
                  <a:lnTo>
                    <a:pt x="223" y="128"/>
                  </a:lnTo>
                  <a:lnTo>
                    <a:pt x="225" y="114"/>
                  </a:lnTo>
                  <a:lnTo>
                    <a:pt x="225" y="101"/>
                  </a:lnTo>
                  <a:lnTo>
                    <a:pt x="223" y="89"/>
                  </a:lnTo>
                  <a:lnTo>
                    <a:pt x="220" y="76"/>
                  </a:lnTo>
                  <a:lnTo>
                    <a:pt x="214" y="6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3" name="Freeform 195"/>
            <p:cNvSpPr>
              <a:spLocks/>
            </p:cNvSpPr>
            <p:nvPr/>
          </p:nvSpPr>
          <p:spPr bwMode="auto">
            <a:xfrm>
              <a:off x="658" y="1378"/>
              <a:ext cx="11" cy="11"/>
            </a:xfrm>
            <a:custGeom>
              <a:avLst/>
              <a:gdLst/>
              <a:ahLst/>
              <a:cxnLst>
                <a:cxn ang="0">
                  <a:pos x="218" y="74"/>
                </a:cxn>
                <a:cxn ang="0">
                  <a:pos x="223" y="95"/>
                </a:cxn>
                <a:cxn ang="0">
                  <a:pos x="224" y="117"/>
                </a:cxn>
                <a:cxn ang="0">
                  <a:pos x="221" y="138"/>
                </a:cxn>
                <a:cxn ang="0">
                  <a:pos x="214" y="159"/>
                </a:cxn>
                <a:cxn ang="0">
                  <a:pos x="204" y="177"/>
                </a:cxn>
                <a:cxn ang="0">
                  <a:pos x="190" y="194"/>
                </a:cxn>
                <a:cxn ang="0">
                  <a:pos x="172" y="208"/>
                </a:cxn>
                <a:cxn ang="0">
                  <a:pos x="151" y="217"/>
                </a:cxn>
                <a:cxn ang="0">
                  <a:pos x="129" y="223"/>
                </a:cxn>
                <a:cxn ang="0">
                  <a:pos x="108" y="224"/>
                </a:cxn>
                <a:cxn ang="0">
                  <a:pos x="86" y="221"/>
                </a:cxn>
                <a:cxn ang="0">
                  <a:pos x="66" y="214"/>
                </a:cxn>
                <a:cxn ang="0">
                  <a:pos x="47" y="203"/>
                </a:cxn>
                <a:cxn ang="0">
                  <a:pos x="31" y="188"/>
                </a:cxn>
                <a:cxn ang="0">
                  <a:pos x="16" y="171"/>
                </a:cxn>
                <a:cxn ang="0">
                  <a:pos x="7" y="150"/>
                </a:cxn>
                <a:cxn ang="0">
                  <a:pos x="1" y="129"/>
                </a:cxn>
                <a:cxn ang="0">
                  <a:pos x="0" y="106"/>
                </a:cxn>
                <a:cxn ang="0">
                  <a:pos x="3" y="86"/>
                </a:cxn>
                <a:cxn ang="0">
                  <a:pos x="10" y="65"/>
                </a:cxn>
                <a:cxn ang="0">
                  <a:pos x="22" y="47"/>
                </a:cxn>
                <a:cxn ang="0">
                  <a:pos x="36" y="30"/>
                </a:cxn>
                <a:cxn ang="0">
                  <a:pos x="53" y="16"/>
                </a:cxn>
                <a:cxn ang="0">
                  <a:pos x="74" y="6"/>
                </a:cxn>
                <a:cxn ang="0">
                  <a:pos x="95" y="1"/>
                </a:cxn>
                <a:cxn ang="0">
                  <a:pos x="118" y="0"/>
                </a:cxn>
                <a:cxn ang="0">
                  <a:pos x="139" y="3"/>
                </a:cxn>
                <a:cxn ang="0">
                  <a:pos x="160" y="10"/>
                </a:cxn>
                <a:cxn ang="0">
                  <a:pos x="178" y="20"/>
                </a:cxn>
                <a:cxn ang="0">
                  <a:pos x="195" y="35"/>
                </a:cxn>
                <a:cxn ang="0">
                  <a:pos x="208" y="53"/>
                </a:cxn>
              </a:cxnLst>
              <a:rect l="0" t="0" r="r" b="b"/>
              <a:pathLst>
                <a:path w="224" h="224">
                  <a:moveTo>
                    <a:pt x="214" y="63"/>
                  </a:moveTo>
                  <a:lnTo>
                    <a:pt x="218" y="74"/>
                  </a:lnTo>
                  <a:lnTo>
                    <a:pt x="221" y="84"/>
                  </a:lnTo>
                  <a:lnTo>
                    <a:pt x="223" y="95"/>
                  </a:lnTo>
                  <a:lnTo>
                    <a:pt x="224" y="106"/>
                  </a:lnTo>
                  <a:lnTo>
                    <a:pt x="224" y="117"/>
                  </a:lnTo>
                  <a:lnTo>
                    <a:pt x="223" y="128"/>
                  </a:lnTo>
                  <a:lnTo>
                    <a:pt x="221" y="138"/>
                  </a:lnTo>
                  <a:lnTo>
                    <a:pt x="218" y="148"/>
                  </a:lnTo>
                  <a:lnTo>
                    <a:pt x="214" y="159"/>
                  </a:lnTo>
                  <a:lnTo>
                    <a:pt x="210" y="169"/>
                  </a:lnTo>
                  <a:lnTo>
                    <a:pt x="204" y="177"/>
                  </a:lnTo>
                  <a:lnTo>
                    <a:pt x="197" y="186"/>
                  </a:lnTo>
                  <a:lnTo>
                    <a:pt x="190" y="194"/>
                  </a:lnTo>
                  <a:lnTo>
                    <a:pt x="181" y="201"/>
                  </a:lnTo>
                  <a:lnTo>
                    <a:pt x="172" y="208"/>
                  </a:lnTo>
                  <a:lnTo>
                    <a:pt x="162" y="213"/>
                  </a:lnTo>
                  <a:lnTo>
                    <a:pt x="151" y="217"/>
                  </a:lnTo>
                  <a:lnTo>
                    <a:pt x="140" y="221"/>
                  </a:lnTo>
                  <a:lnTo>
                    <a:pt x="129" y="223"/>
                  </a:lnTo>
                  <a:lnTo>
                    <a:pt x="119" y="224"/>
                  </a:lnTo>
                  <a:lnTo>
                    <a:pt x="108" y="224"/>
                  </a:lnTo>
                  <a:lnTo>
                    <a:pt x="96" y="223"/>
                  </a:lnTo>
                  <a:lnTo>
                    <a:pt x="86" y="221"/>
                  </a:lnTo>
                  <a:lnTo>
                    <a:pt x="76" y="218"/>
                  </a:lnTo>
                  <a:lnTo>
                    <a:pt x="66" y="214"/>
                  </a:lnTo>
                  <a:lnTo>
                    <a:pt x="56" y="209"/>
                  </a:lnTo>
                  <a:lnTo>
                    <a:pt x="47" y="203"/>
                  </a:lnTo>
                  <a:lnTo>
                    <a:pt x="38" y="197"/>
                  </a:lnTo>
                  <a:lnTo>
                    <a:pt x="31" y="188"/>
                  </a:lnTo>
                  <a:lnTo>
                    <a:pt x="24" y="180"/>
                  </a:lnTo>
                  <a:lnTo>
                    <a:pt x="16" y="171"/>
                  </a:lnTo>
                  <a:lnTo>
                    <a:pt x="11" y="161"/>
                  </a:lnTo>
                  <a:lnTo>
                    <a:pt x="7" y="150"/>
                  </a:lnTo>
                  <a:lnTo>
                    <a:pt x="3" y="139"/>
                  </a:lnTo>
                  <a:lnTo>
                    <a:pt x="1" y="129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1" y="96"/>
                  </a:lnTo>
                  <a:lnTo>
                    <a:pt x="3" y="86"/>
                  </a:lnTo>
                  <a:lnTo>
                    <a:pt x="6" y="75"/>
                  </a:lnTo>
                  <a:lnTo>
                    <a:pt x="10" y="65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28" y="38"/>
                  </a:lnTo>
                  <a:lnTo>
                    <a:pt x="36" y="30"/>
                  </a:lnTo>
                  <a:lnTo>
                    <a:pt x="44" y="22"/>
                  </a:lnTo>
                  <a:lnTo>
                    <a:pt x="53" y="16"/>
                  </a:lnTo>
                  <a:lnTo>
                    <a:pt x="64" y="11"/>
                  </a:lnTo>
                  <a:lnTo>
                    <a:pt x="74" y="6"/>
                  </a:lnTo>
                  <a:lnTo>
                    <a:pt x="85" y="3"/>
                  </a:lnTo>
                  <a:lnTo>
                    <a:pt x="95" y="1"/>
                  </a:lnTo>
                  <a:lnTo>
                    <a:pt x="107" y="0"/>
                  </a:lnTo>
                  <a:lnTo>
                    <a:pt x="118" y="0"/>
                  </a:lnTo>
                  <a:lnTo>
                    <a:pt x="128" y="1"/>
                  </a:lnTo>
                  <a:lnTo>
                    <a:pt x="139" y="3"/>
                  </a:lnTo>
                  <a:lnTo>
                    <a:pt x="150" y="6"/>
                  </a:lnTo>
                  <a:lnTo>
                    <a:pt x="160" y="10"/>
                  </a:lnTo>
                  <a:lnTo>
                    <a:pt x="169" y="15"/>
                  </a:lnTo>
                  <a:lnTo>
                    <a:pt x="178" y="20"/>
                  </a:lnTo>
                  <a:lnTo>
                    <a:pt x="187" y="27"/>
                  </a:lnTo>
                  <a:lnTo>
                    <a:pt x="195" y="35"/>
                  </a:lnTo>
                  <a:lnTo>
                    <a:pt x="202" y="44"/>
                  </a:lnTo>
                  <a:lnTo>
                    <a:pt x="208" y="53"/>
                  </a:lnTo>
                  <a:lnTo>
                    <a:pt x="214" y="6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4" name="Freeform 196"/>
            <p:cNvSpPr>
              <a:spLocks/>
            </p:cNvSpPr>
            <p:nvPr/>
          </p:nvSpPr>
          <p:spPr bwMode="auto">
            <a:xfrm>
              <a:off x="669" y="1396"/>
              <a:ext cx="11" cy="11"/>
            </a:xfrm>
            <a:custGeom>
              <a:avLst/>
              <a:gdLst/>
              <a:ahLst/>
              <a:cxnLst>
                <a:cxn ang="0">
                  <a:pos x="218" y="74"/>
                </a:cxn>
                <a:cxn ang="0">
                  <a:pos x="223" y="95"/>
                </a:cxn>
                <a:cxn ang="0">
                  <a:pos x="224" y="117"/>
                </a:cxn>
                <a:cxn ang="0">
                  <a:pos x="221" y="138"/>
                </a:cxn>
                <a:cxn ang="0">
                  <a:pos x="214" y="159"/>
                </a:cxn>
                <a:cxn ang="0">
                  <a:pos x="204" y="177"/>
                </a:cxn>
                <a:cxn ang="0">
                  <a:pos x="190" y="193"/>
                </a:cxn>
                <a:cxn ang="0">
                  <a:pos x="171" y="207"/>
                </a:cxn>
                <a:cxn ang="0">
                  <a:pos x="151" y="217"/>
                </a:cxn>
                <a:cxn ang="0">
                  <a:pos x="129" y="223"/>
                </a:cxn>
                <a:cxn ang="0">
                  <a:pos x="108" y="224"/>
                </a:cxn>
                <a:cxn ang="0">
                  <a:pos x="86" y="221"/>
                </a:cxn>
                <a:cxn ang="0">
                  <a:pos x="66" y="214"/>
                </a:cxn>
                <a:cxn ang="0">
                  <a:pos x="47" y="203"/>
                </a:cxn>
                <a:cxn ang="0">
                  <a:pos x="31" y="188"/>
                </a:cxn>
                <a:cxn ang="0">
                  <a:pos x="16" y="171"/>
                </a:cxn>
                <a:cxn ang="0">
                  <a:pos x="7" y="150"/>
                </a:cxn>
                <a:cxn ang="0">
                  <a:pos x="1" y="129"/>
                </a:cxn>
                <a:cxn ang="0">
                  <a:pos x="0" y="106"/>
                </a:cxn>
                <a:cxn ang="0">
                  <a:pos x="3" y="85"/>
                </a:cxn>
                <a:cxn ang="0">
                  <a:pos x="10" y="64"/>
                </a:cxn>
                <a:cxn ang="0">
                  <a:pos x="22" y="46"/>
                </a:cxn>
                <a:cxn ang="0">
                  <a:pos x="36" y="29"/>
                </a:cxn>
                <a:cxn ang="0">
                  <a:pos x="53" y="16"/>
                </a:cxn>
                <a:cxn ang="0">
                  <a:pos x="74" y="6"/>
                </a:cxn>
                <a:cxn ang="0">
                  <a:pos x="95" y="1"/>
                </a:cxn>
                <a:cxn ang="0">
                  <a:pos x="118" y="0"/>
                </a:cxn>
                <a:cxn ang="0">
                  <a:pos x="139" y="3"/>
                </a:cxn>
                <a:cxn ang="0">
                  <a:pos x="159" y="10"/>
                </a:cxn>
                <a:cxn ang="0">
                  <a:pos x="178" y="20"/>
                </a:cxn>
                <a:cxn ang="0">
                  <a:pos x="195" y="35"/>
                </a:cxn>
                <a:cxn ang="0">
                  <a:pos x="208" y="52"/>
                </a:cxn>
              </a:cxnLst>
              <a:rect l="0" t="0" r="r" b="b"/>
              <a:pathLst>
                <a:path w="224" h="224">
                  <a:moveTo>
                    <a:pt x="214" y="62"/>
                  </a:moveTo>
                  <a:lnTo>
                    <a:pt x="218" y="74"/>
                  </a:lnTo>
                  <a:lnTo>
                    <a:pt x="221" y="84"/>
                  </a:lnTo>
                  <a:lnTo>
                    <a:pt x="223" y="95"/>
                  </a:lnTo>
                  <a:lnTo>
                    <a:pt x="224" y="106"/>
                  </a:lnTo>
                  <a:lnTo>
                    <a:pt x="224" y="117"/>
                  </a:lnTo>
                  <a:lnTo>
                    <a:pt x="223" y="128"/>
                  </a:lnTo>
                  <a:lnTo>
                    <a:pt x="221" y="138"/>
                  </a:lnTo>
                  <a:lnTo>
                    <a:pt x="218" y="148"/>
                  </a:lnTo>
                  <a:lnTo>
                    <a:pt x="214" y="159"/>
                  </a:lnTo>
                  <a:lnTo>
                    <a:pt x="209" y="168"/>
                  </a:lnTo>
                  <a:lnTo>
                    <a:pt x="204" y="177"/>
                  </a:lnTo>
                  <a:lnTo>
                    <a:pt x="197" y="186"/>
                  </a:lnTo>
                  <a:lnTo>
                    <a:pt x="190" y="193"/>
                  </a:lnTo>
                  <a:lnTo>
                    <a:pt x="180" y="201"/>
                  </a:lnTo>
                  <a:lnTo>
                    <a:pt x="171" y="207"/>
                  </a:lnTo>
                  <a:lnTo>
                    <a:pt x="162" y="213"/>
                  </a:lnTo>
                  <a:lnTo>
                    <a:pt x="151" y="217"/>
                  </a:lnTo>
                  <a:lnTo>
                    <a:pt x="140" y="221"/>
                  </a:lnTo>
                  <a:lnTo>
                    <a:pt x="129" y="223"/>
                  </a:lnTo>
                  <a:lnTo>
                    <a:pt x="118" y="224"/>
                  </a:lnTo>
                  <a:lnTo>
                    <a:pt x="108" y="224"/>
                  </a:lnTo>
                  <a:lnTo>
                    <a:pt x="96" y="223"/>
                  </a:lnTo>
                  <a:lnTo>
                    <a:pt x="86" y="221"/>
                  </a:lnTo>
                  <a:lnTo>
                    <a:pt x="76" y="218"/>
                  </a:lnTo>
                  <a:lnTo>
                    <a:pt x="66" y="214"/>
                  </a:lnTo>
                  <a:lnTo>
                    <a:pt x="55" y="209"/>
                  </a:lnTo>
                  <a:lnTo>
                    <a:pt x="47" y="203"/>
                  </a:lnTo>
                  <a:lnTo>
                    <a:pt x="38" y="197"/>
                  </a:lnTo>
                  <a:lnTo>
                    <a:pt x="31" y="188"/>
                  </a:lnTo>
                  <a:lnTo>
                    <a:pt x="24" y="180"/>
                  </a:lnTo>
                  <a:lnTo>
                    <a:pt x="16" y="171"/>
                  </a:lnTo>
                  <a:lnTo>
                    <a:pt x="11" y="161"/>
                  </a:lnTo>
                  <a:lnTo>
                    <a:pt x="7" y="150"/>
                  </a:lnTo>
                  <a:lnTo>
                    <a:pt x="3" y="139"/>
                  </a:lnTo>
                  <a:lnTo>
                    <a:pt x="1" y="129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1" y="96"/>
                  </a:lnTo>
                  <a:lnTo>
                    <a:pt x="3" y="85"/>
                  </a:lnTo>
                  <a:lnTo>
                    <a:pt x="6" y="75"/>
                  </a:lnTo>
                  <a:lnTo>
                    <a:pt x="10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28" y="38"/>
                  </a:lnTo>
                  <a:lnTo>
                    <a:pt x="36" y="29"/>
                  </a:lnTo>
                  <a:lnTo>
                    <a:pt x="44" y="22"/>
                  </a:lnTo>
                  <a:lnTo>
                    <a:pt x="53" y="16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85" y="3"/>
                  </a:lnTo>
                  <a:lnTo>
                    <a:pt x="95" y="1"/>
                  </a:lnTo>
                  <a:lnTo>
                    <a:pt x="107" y="0"/>
                  </a:lnTo>
                  <a:lnTo>
                    <a:pt x="118" y="0"/>
                  </a:lnTo>
                  <a:lnTo>
                    <a:pt x="128" y="1"/>
                  </a:lnTo>
                  <a:lnTo>
                    <a:pt x="139" y="3"/>
                  </a:lnTo>
                  <a:lnTo>
                    <a:pt x="150" y="6"/>
                  </a:lnTo>
                  <a:lnTo>
                    <a:pt x="159" y="10"/>
                  </a:lnTo>
                  <a:lnTo>
                    <a:pt x="169" y="14"/>
                  </a:lnTo>
                  <a:lnTo>
                    <a:pt x="178" y="20"/>
                  </a:lnTo>
                  <a:lnTo>
                    <a:pt x="186" y="27"/>
                  </a:lnTo>
                  <a:lnTo>
                    <a:pt x="195" y="35"/>
                  </a:lnTo>
                  <a:lnTo>
                    <a:pt x="202" y="43"/>
                  </a:lnTo>
                  <a:lnTo>
                    <a:pt x="208" y="52"/>
                  </a:lnTo>
                  <a:lnTo>
                    <a:pt x="214" y="6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5" name="Freeform 197"/>
            <p:cNvSpPr>
              <a:spLocks/>
            </p:cNvSpPr>
            <p:nvPr/>
          </p:nvSpPr>
          <p:spPr bwMode="auto">
            <a:xfrm>
              <a:off x="726" y="1278"/>
              <a:ext cx="106" cy="59"/>
            </a:xfrm>
            <a:custGeom>
              <a:avLst/>
              <a:gdLst/>
              <a:ahLst/>
              <a:cxnLst>
                <a:cxn ang="0">
                  <a:pos x="14" y="767"/>
                </a:cxn>
                <a:cxn ang="0">
                  <a:pos x="110" y="774"/>
                </a:cxn>
                <a:cxn ang="0">
                  <a:pos x="283" y="792"/>
                </a:cxn>
                <a:cxn ang="0">
                  <a:pos x="451" y="813"/>
                </a:cxn>
                <a:cxn ang="0">
                  <a:pos x="577" y="833"/>
                </a:cxn>
                <a:cxn ang="0">
                  <a:pos x="710" y="855"/>
                </a:cxn>
                <a:cxn ang="0">
                  <a:pos x="850" y="882"/>
                </a:cxn>
                <a:cxn ang="0">
                  <a:pos x="991" y="913"/>
                </a:cxn>
                <a:cxn ang="0">
                  <a:pos x="1133" y="949"/>
                </a:cxn>
                <a:cxn ang="0">
                  <a:pos x="1274" y="990"/>
                </a:cxn>
                <a:cxn ang="0">
                  <a:pos x="1409" y="1038"/>
                </a:cxn>
                <a:cxn ang="0">
                  <a:pos x="1537" y="1090"/>
                </a:cxn>
                <a:cxn ang="0">
                  <a:pos x="1656" y="1148"/>
                </a:cxn>
                <a:cxn ang="0">
                  <a:pos x="1715" y="1176"/>
                </a:cxn>
                <a:cxn ang="0">
                  <a:pos x="1748" y="1143"/>
                </a:cxn>
                <a:cxn ang="0">
                  <a:pos x="1803" y="1081"/>
                </a:cxn>
                <a:cxn ang="0">
                  <a:pos x="1854" y="1017"/>
                </a:cxn>
                <a:cxn ang="0">
                  <a:pos x="1891" y="967"/>
                </a:cxn>
                <a:cxn ang="0">
                  <a:pos x="1929" y="910"/>
                </a:cxn>
                <a:cxn ang="0">
                  <a:pos x="1966" y="850"/>
                </a:cxn>
                <a:cxn ang="0">
                  <a:pos x="2001" y="784"/>
                </a:cxn>
                <a:cxn ang="0">
                  <a:pos x="2034" y="716"/>
                </a:cxn>
                <a:cxn ang="0">
                  <a:pos x="2062" y="642"/>
                </a:cxn>
                <a:cxn ang="0">
                  <a:pos x="2086" y="565"/>
                </a:cxn>
                <a:cxn ang="0">
                  <a:pos x="2102" y="486"/>
                </a:cxn>
                <a:cxn ang="0">
                  <a:pos x="2112" y="404"/>
                </a:cxn>
                <a:cxn ang="0">
                  <a:pos x="2118" y="95"/>
                </a:cxn>
                <a:cxn ang="0">
                  <a:pos x="2086" y="86"/>
                </a:cxn>
                <a:cxn ang="0">
                  <a:pos x="1998" y="68"/>
                </a:cxn>
                <a:cxn ang="0">
                  <a:pos x="1866" y="43"/>
                </a:cxn>
                <a:cxn ang="0">
                  <a:pos x="1699" y="20"/>
                </a:cxn>
                <a:cxn ang="0">
                  <a:pos x="1605" y="11"/>
                </a:cxn>
                <a:cxn ang="0">
                  <a:pos x="1508" y="4"/>
                </a:cxn>
                <a:cxn ang="0">
                  <a:pos x="1407" y="1"/>
                </a:cxn>
                <a:cxn ang="0">
                  <a:pos x="1304" y="1"/>
                </a:cxn>
                <a:cxn ang="0">
                  <a:pos x="1201" y="7"/>
                </a:cxn>
                <a:cxn ang="0">
                  <a:pos x="1099" y="19"/>
                </a:cxn>
                <a:cxn ang="0">
                  <a:pos x="999" y="37"/>
                </a:cxn>
                <a:cxn ang="0">
                  <a:pos x="903" y="62"/>
                </a:cxn>
                <a:cxn ang="0">
                  <a:pos x="810" y="96"/>
                </a:cxn>
                <a:cxn ang="0">
                  <a:pos x="719" y="137"/>
                </a:cxn>
                <a:cxn ang="0">
                  <a:pos x="632" y="184"/>
                </a:cxn>
                <a:cxn ang="0">
                  <a:pos x="549" y="237"/>
                </a:cxn>
                <a:cxn ang="0">
                  <a:pos x="471" y="293"/>
                </a:cxn>
                <a:cxn ang="0">
                  <a:pos x="397" y="353"/>
                </a:cxn>
                <a:cxn ang="0">
                  <a:pos x="327" y="412"/>
                </a:cxn>
                <a:cxn ang="0">
                  <a:pos x="264" y="472"/>
                </a:cxn>
                <a:cxn ang="0">
                  <a:pos x="205" y="529"/>
                </a:cxn>
                <a:cxn ang="0">
                  <a:pos x="153" y="584"/>
                </a:cxn>
                <a:cxn ang="0">
                  <a:pos x="71" y="678"/>
                </a:cxn>
                <a:cxn ang="0">
                  <a:pos x="19" y="741"/>
                </a:cxn>
                <a:cxn ang="0">
                  <a:pos x="0" y="766"/>
                </a:cxn>
              </a:cxnLst>
              <a:rect l="0" t="0" r="r" b="b"/>
              <a:pathLst>
                <a:path w="2118" h="1180">
                  <a:moveTo>
                    <a:pt x="0" y="766"/>
                  </a:moveTo>
                  <a:lnTo>
                    <a:pt x="14" y="767"/>
                  </a:lnTo>
                  <a:lnTo>
                    <a:pt x="51" y="769"/>
                  </a:lnTo>
                  <a:lnTo>
                    <a:pt x="110" y="774"/>
                  </a:lnTo>
                  <a:lnTo>
                    <a:pt x="188" y="781"/>
                  </a:lnTo>
                  <a:lnTo>
                    <a:pt x="283" y="792"/>
                  </a:lnTo>
                  <a:lnTo>
                    <a:pt x="392" y="805"/>
                  </a:lnTo>
                  <a:lnTo>
                    <a:pt x="451" y="813"/>
                  </a:lnTo>
                  <a:lnTo>
                    <a:pt x="513" y="822"/>
                  </a:lnTo>
                  <a:lnTo>
                    <a:pt x="577" y="833"/>
                  </a:lnTo>
                  <a:lnTo>
                    <a:pt x="643" y="843"/>
                  </a:lnTo>
                  <a:lnTo>
                    <a:pt x="710" y="855"/>
                  </a:lnTo>
                  <a:lnTo>
                    <a:pt x="780" y="867"/>
                  </a:lnTo>
                  <a:lnTo>
                    <a:pt x="850" y="882"/>
                  </a:lnTo>
                  <a:lnTo>
                    <a:pt x="920" y="896"/>
                  </a:lnTo>
                  <a:lnTo>
                    <a:pt x="991" y="913"/>
                  </a:lnTo>
                  <a:lnTo>
                    <a:pt x="1063" y="930"/>
                  </a:lnTo>
                  <a:lnTo>
                    <a:pt x="1133" y="949"/>
                  </a:lnTo>
                  <a:lnTo>
                    <a:pt x="1204" y="969"/>
                  </a:lnTo>
                  <a:lnTo>
                    <a:pt x="1274" y="990"/>
                  </a:lnTo>
                  <a:lnTo>
                    <a:pt x="1342" y="1013"/>
                  </a:lnTo>
                  <a:lnTo>
                    <a:pt x="1409" y="1038"/>
                  </a:lnTo>
                  <a:lnTo>
                    <a:pt x="1474" y="1063"/>
                  </a:lnTo>
                  <a:lnTo>
                    <a:pt x="1537" y="1090"/>
                  </a:lnTo>
                  <a:lnTo>
                    <a:pt x="1598" y="1119"/>
                  </a:lnTo>
                  <a:lnTo>
                    <a:pt x="1656" y="1148"/>
                  </a:lnTo>
                  <a:lnTo>
                    <a:pt x="1711" y="1180"/>
                  </a:lnTo>
                  <a:lnTo>
                    <a:pt x="1715" y="1176"/>
                  </a:lnTo>
                  <a:lnTo>
                    <a:pt x="1727" y="1164"/>
                  </a:lnTo>
                  <a:lnTo>
                    <a:pt x="1748" y="1143"/>
                  </a:lnTo>
                  <a:lnTo>
                    <a:pt x="1772" y="1115"/>
                  </a:lnTo>
                  <a:lnTo>
                    <a:pt x="1803" y="1081"/>
                  </a:lnTo>
                  <a:lnTo>
                    <a:pt x="1837" y="1040"/>
                  </a:lnTo>
                  <a:lnTo>
                    <a:pt x="1854" y="1017"/>
                  </a:lnTo>
                  <a:lnTo>
                    <a:pt x="1873" y="992"/>
                  </a:lnTo>
                  <a:lnTo>
                    <a:pt x="1891" y="967"/>
                  </a:lnTo>
                  <a:lnTo>
                    <a:pt x="1911" y="939"/>
                  </a:lnTo>
                  <a:lnTo>
                    <a:pt x="1929" y="910"/>
                  </a:lnTo>
                  <a:lnTo>
                    <a:pt x="1948" y="881"/>
                  </a:lnTo>
                  <a:lnTo>
                    <a:pt x="1966" y="850"/>
                  </a:lnTo>
                  <a:lnTo>
                    <a:pt x="1983" y="818"/>
                  </a:lnTo>
                  <a:lnTo>
                    <a:pt x="2001" y="784"/>
                  </a:lnTo>
                  <a:lnTo>
                    <a:pt x="2018" y="751"/>
                  </a:lnTo>
                  <a:lnTo>
                    <a:pt x="2034" y="716"/>
                  </a:lnTo>
                  <a:lnTo>
                    <a:pt x="2049" y="679"/>
                  </a:lnTo>
                  <a:lnTo>
                    <a:pt x="2062" y="642"/>
                  </a:lnTo>
                  <a:lnTo>
                    <a:pt x="2075" y="604"/>
                  </a:lnTo>
                  <a:lnTo>
                    <a:pt x="2086" y="565"/>
                  </a:lnTo>
                  <a:lnTo>
                    <a:pt x="2095" y="526"/>
                  </a:lnTo>
                  <a:lnTo>
                    <a:pt x="2102" y="486"/>
                  </a:lnTo>
                  <a:lnTo>
                    <a:pt x="2108" y="445"/>
                  </a:lnTo>
                  <a:lnTo>
                    <a:pt x="2112" y="404"/>
                  </a:lnTo>
                  <a:lnTo>
                    <a:pt x="2113" y="363"/>
                  </a:lnTo>
                  <a:lnTo>
                    <a:pt x="2118" y="95"/>
                  </a:lnTo>
                  <a:lnTo>
                    <a:pt x="2109" y="93"/>
                  </a:lnTo>
                  <a:lnTo>
                    <a:pt x="2086" y="86"/>
                  </a:lnTo>
                  <a:lnTo>
                    <a:pt x="2048" y="78"/>
                  </a:lnTo>
                  <a:lnTo>
                    <a:pt x="1998" y="68"/>
                  </a:lnTo>
                  <a:lnTo>
                    <a:pt x="1936" y="56"/>
                  </a:lnTo>
                  <a:lnTo>
                    <a:pt x="1866" y="43"/>
                  </a:lnTo>
                  <a:lnTo>
                    <a:pt x="1786" y="31"/>
                  </a:lnTo>
                  <a:lnTo>
                    <a:pt x="1699" y="20"/>
                  </a:lnTo>
                  <a:lnTo>
                    <a:pt x="1653" y="16"/>
                  </a:lnTo>
                  <a:lnTo>
                    <a:pt x="1605" y="11"/>
                  </a:lnTo>
                  <a:lnTo>
                    <a:pt x="1557" y="7"/>
                  </a:lnTo>
                  <a:lnTo>
                    <a:pt x="1508" y="4"/>
                  </a:lnTo>
                  <a:lnTo>
                    <a:pt x="1458" y="2"/>
                  </a:lnTo>
                  <a:lnTo>
                    <a:pt x="1407" y="1"/>
                  </a:lnTo>
                  <a:lnTo>
                    <a:pt x="1356" y="0"/>
                  </a:lnTo>
                  <a:lnTo>
                    <a:pt x="1304" y="1"/>
                  </a:lnTo>
                  <a:lnTo>
                    <a:pt x="1253" y="4"/>
                  </a:lnTo>
                  <a:lnTo>
                    <a:pt x="1201" y="7"/>
                  </a:lnTo>
                  <a:lnTo>
                    <a:pt x="1150" y="13"/>
                  </a:lnTo>
                  <a:lnTo>
                    <a:pt x="1099" y="19"/>
                  </a:lnTo>
                  <a:lnTo>
                    <a:pt x="1048" y="27"/>
                  </a:lnTo>
                  <a:lnTo>
                    <a:pt x="999" y="37"/>
                  </a:lnTo>
                  <a:lnTo>
                    <a:pt x="950" y="48"/>
                  </a:lnTo>
                  <a:lnTo>
                    <a:pt x="903" y="62"/>
                  </a:lnTo>
                  <a:lnTo>
                    <a:pt x="856" y="77"/>
                  </a:lnTo>
                  <a:lnTo>
                    <a:pt x="810" y="96"/>
                  </a:lnTo>
                  <a:lnTo>
                    <a:pt x="765" y="115"/>
                  </a:lnTo>
                  <a:lnTo>
                    <a:pt x="719" y="137"/>
                  </a:lnTo>
                  <a:lnTo>
                    <a:pt x="675" y="159"/>
                  </a:lnTo>
                  <a:lnTo>
                    <a:pt x="632" y="184"/>
                  </a:lnTo>
                  <a:lnTo>
                    <a:pt x="590" y="210"/>
                  </a:lnTo>
                  <a:lnTo>
                    <a:pt x="549" y="237"/>
                  </a:lnTo>
                  <a:lnTo>
                    <a:pt x="509" y="265"/>
                  </a:lnTo>
                  <a:lnTo>
                    <a:pt x="471" y="293"/>
                  </a:lnTo>
                  <a:lnTo>
                    <a:pt x="433" y="323"/>
                  </a:lnTo>
                  <a:lnTo>
                    <a:pt x="397" y="353"/>
                  </a:lnTo>
                  <a:lnTo>
                    <a:pt x="361" y="383"/>
                  </a:lnTo>
                  <a:lnTo>
                    <a:pt x="327" y="412"/>
                  </a:lnTo>
                  <a:lnTo>
                    <a:pt x="294" y="442"/>
                  </a:lnTo>
                  <a:lnTo>
                    <a:pt x="264" y="472"/>
                  </a:lnTo>
                  <a:lnTo>
                    <a:pt x="234" y="500"/>
                  </a:lnTo>
                  <a:lnTo>
                    <a:pt x="205" y="529"/>
                  </a:lnTo>
                  <a:lnTo>
                    <a:pt x="179" y="557"/>
                  </a:lnTo>
                  <a:lnTo>
                    <a:pt x="153" y="584"/>
                  </a:lnTo>
                  <a:lnTo>
                    <a:pt x="109" y="634"/>
                  </a:lnTo>
                  <a:lnTo>
                    <a:pt x="71" y="678"/>
                  </a:lnTo>
                  <a:lnTo>
                    <a:pt x="40" y="714"/>
                  </a:lnTo>
                  <a:lnTo>
                    <a:pt x="19" y="741"/>
                  </a:lnTo>
                  <a:lnTo>
                    <a:pt x="6" y="760"/>
                  </a:lnTo>
                  <a:lnTo>
                    <a:pt x="0" y="766"/>
                  </a:lnTo>
                  <a:close/>
                </a:path>
              </a:pathLst>
            </a:custGeom>
            <a:solidFill>
              <a:srgbClr val="C03E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6" name="Freeform 198"/>
            <p:cNvSpPr>
              <a:spLocks/>
            </p:cNvSpPr>
            <p:nvPr/>
          </p:nvSpPr>
          <p:spPr bwMode="auto">
            <a:xfrm>
              <a:off x="771" y="1315"/>
              <a:ext cx="11" cy="10"/>
            </a:xfrm>
            <a:custGeom>
              <a:avLst/>
              <a:gdLst/>
              <a:ahLst/>
              <a:cxnLst>
                <a:cxn ang="0">
                  <a:pos x="64" y="11"/>
                </a:cxn>
                <a:cxn ang="0">
                  <a:pos x="54" y="18"/>
                </a:cxn>
                <a:cxn ang="0">
                  <a:pos x="44" y="24"/>
                </a:cxn>
                <a:cxn ang="0">
                  <a:pos x="36" y="31"/>
                </a:cxn>
                <a:cxn ang="0">
                  <a:pos x="29" y="39"/>
                </a:cxn>
                <a:cxn ang="0">
                  <a:pos x="22" y="47"/>
                </a:cxn>
                <a:cxn ang="0">
                  <a:pos x="16" y="56"/>
                </a:cxn>
                <a:cxn ang="0">
                  <a:pos x="11" y="66"/>
                </a:cxn>
                <a:cxn ang="0">
                  <a:pos x="7" y="76"/>
                </a:cxn>
                <a:cxn ang="0">
                  <a:pos x="3" y="86"/>
                </a:cxn>
                <a:cxn ang="0">
                  <a:pos x="1" y="97"/>
                </a:cxn>
                <a:cxn ang="0">
                  <a:pos x="0" y="108"/>
                </a:cxn>
                <a:cxn ang="0">
                  <a:pos x="0" y="119"/>
                </a:cxn>
                <a:cxn ang="0">
                  <a:pos x="1" y="129"/>
                </a:cxn>
                <a:cxn ang="0">
                  <a:pos x="4" y="141"/>
                </a:cxn>
                <a:cxn ang="0">
                  <a:pos x="8" y="151"/>
                </a:cxn>
                <a:cxn ang="0">
                  <a:pos x="12" y="162"/>
                </a:cxn>
                <a:cxn ang="0">
                  <a:pos x="33" y="166"/>
                </a:cxn>
                <a:cxn ang="0">
                  <a:pos x="54" y="171"/>
                </a:cxn>
                <a:cxn ang="0">
                  <a:pos x="74" y="175"/>
                </a:cxn>
                <a:cxn ang="0">
                  <a:pos x="96" y="180"/>
                </a:cxn>
                <a:cxn ang="0">
                  <a:pos x="116" y="186"/>
                </a:cxn>
                <a:cxn ang="0">
                  <a:pos x="138" y="191"/>
                </a:cxn>
                <a:cxn ang="0">
                  <a:pos x="158" y="196"/>
                </a:cxn>
                <a:cxn ang="0">
                  <a:pos x="180" y="201"/>
                </a:cxn>
                <a:cxn ang="0">
                  <a:pos x="187" y="195"/>
                </a:cxn>
                <a:cxn ang="0">
                  <a:pos x="194" y="188"/>
                </a:cxn>
                <a:cxn ang="0">
                  <a:pos x="200" y="180"/>
                </a:cxn>
                <a:cxn ang="0">
                  <a:pos x="206" y="173"/>
                </a:cxn>
                <a:cxn ang="0">
                  <a:pos x="210" y="165"/>
                </a:cxn>
                <a:cxn ang="0">
                  <a:pos x="215" y="157"/>
                </a:cxn>
                <a:cxn ang="0">
                  <a:pos x="219" y="148"/>
                </a:cxn>
                <a:cxn ang="0">
                  <a:pos x="222" y="138"/>
                </a:cxn>
                <a:cxn ang="0">
                  <a:pos x="224" y="130"/>
                </a:cxn>
                <a:cxn ang="0">
                  <a:pos x="225" y="120"/>
                </a:cxn>
                <a:cxn ang="0">
                  <a:pos x="225" y="111"/>
                </a:cxn>
                <a:cxn ang="0">
                  <a:pos x="225" y="102"/>
                </a:cxn>
                <a:cxn ang="0">
                  <a:pos x="224" y="92"/>
                </a:cxn>
                <a:cxn ang="0">
                  <a:pos x="222" y="82"/>
                </a:cxn>
                <a:cxn ang="0">
                  <a:pos x="219" y="73"/>
                </a:cxn>
                <a:cxn ang="0">
                  <a:pos x="214" y="64"/>
                </a:cxn>
                <a:cxn ang="0">
                  <a:pos x="209" y="53"/>
                </a:cxn>
                <a:cxn ang="0">
                  <a:pos x="202" y="44"/>
                </a:cxn>
                <a:cxn ang="0">
                  <a:pos x="195" y="36"/>
                </a:cxn>
                <a:cxn ang="0">
                  <a:pos x="188" y="28"/>
                </a:cxn>
                <a:cxn ang="0">
                  <a:pos x="179" y="22"/>
                </a:cxn>
                <a:cxn ang="0">
                  <a:pos x="169" y="15"/>
                </a:cxn>
                <a:cxn ang="0">
                  <a:pos x="160" y="10"/>
                </a:cxn>
                <a:cxn ang="0">
                  <a:pos x="150" y="6"/>
                </a:cxn>
                <a:cxn ang="0">
                  <a:pos x="140" y="3"/>
                </a:cxn>
                <a:cxn ang="0">
                  <a:pos x="129" y="1"/>
                </a:cxn>
                <a:cxn ang="0">
                  <a:pos x="118" y="0"/>
                </a:cxn>
                <a:cxn ang="0">
                  <a:pos x="107" y="0"/>
                </a:cxn>
                <a:cxn ang="0">
                  <a:pos x="97" y="2"/>
                </a:cxn>
                <a:cxn ang="0">
                  <a:pos x="85" y="4"/>
                </a:cxn>
                <a:cxn ang="0">
                  <a:pos x="75" y="7"/>
                </a:cxn>
                <a:cxn ang="0">
                  <a:pos x="64" y="11"/>
                </a:cxn>
              </a:cxnLst>
              <a:rect l="0" t="0" r="r" b="b"/>
              <a:pathLst>
                <a:path w="225" h="201">
                  <a:moveTo>
                    <a:pt x="64" y="11"/>
                  </a:moveTo>
                  <a:lnTo>
                    <a:pt x="54" y="18"/>
                  </a:lnTo>
                  <a:lnTo>
                    <a:pt x="44" y="24"/>
                  </a:lnTo>
                  <a:lnTo>
                    <a:pt x="36" y="31"/>
                  </a:lnTo>
                  <a:lnTo>
                    <a:pt x="29" y="39"/>
                  </a:lnTo>
                  <a:lnTo>
                    <a:pt x="22" y="47"/>
                  </a:lnTo>
                  <a:lnTo>
                    <a:pt x="16" y="56"/>
                  </a:lnTo>
                  <a:lnTo>
                    <a:pt x="11" y="66"/>
                  </a:lnTo>
                  <a:lnTo>
                    <a:pt x="7" y="76"/>
                  </a:lnTo>
                  <a:lnTo>
                    <a:pt x="3" y="86"/>
                  </a:lnTo>
                  <a:lnTo>
                    <a:pt x="1" y="97"/>
                  </a:lnTo>
                  <a:lnTo>
                    <a:pt x="0" y="108"/>
                  </a:lnTo>
                  <a:lnTo>
                    <a:pt x="0" y="119"/>
                  </a:lnTo>
                  <a:lnTo>
                    <a:pt x="1" y="129"/>
                  </a:lnTo>
                  <a:lnTo>
                    <a:pt x="4" y="141"/>
                  </a:lnTo>
                  <a:lnTo>
                    <a:pt x="8" y="151"/>
                  </a:lnTo>
                  <a:lnTo>
                    <a:pt x="12" y="162"/>
                  </a:lnTo>
                  <a:lnTo>
                    <a:pt x="33" y="166"/>
                  </a:lnTo>
                  <a:lnTo>
                    <a:pt x="54" y="171"/>
                  </a:lnTo>
                  <a:lnTo>
                    <a:pt x="74" y="175"/>
                  </a:lnTo>
                  <a:lnTo>
                    <a:pt x="96" y="180"/>
                  </a:lnTo>
                  <a:lnTo>
                    <a:pt x="116" y="186"/>
                  </a:lnTo>
                  <a:lnTo>
                    <a:pt x="138" y="191"/>
                  </a:lnTo>
                  <a:lnTo>
                    <a:pt x="158" y="196"/>
                  </a:lnTo>
                  <a:lnTo>
                    <a:pt x="180" y="201"/>
                  </a:lnTo>
                  <a:lnTo>
                    <a:pt x="187" y="195"/>
                  </a:lnTo>
                  <a:lnTo>
                    <a:pt x="194" y="188"/>
                  </a:lnTo>
                  <a:lnTo>
                    <a:pt x="200" y="180"/>
                  </a:lnTo>
                  <a:lnTo>
                    <a:pt x="206" y="173"/>
                  </a:lnTo>
                  <a:lnTo>
                    <a:pt x="210" y="165"/>
                  </a:lnTo>
                  <a:lnTo>
                    <a:pt x="215" y="157"/>
                  </a:lnTo>
                  <a:lnTo>
                    <a:pt x="219" y="148"/>
                  </a:lnTo>
                  <a:lnTo>
                    <a:pt x="222" y="138"/>
                  </a:lnTo>
                  <a:lnTo>
                    <a:pt x="224" y="130"/>
                  </a:lnTo>
                  <a:lnTo>
                    <a:pt x="225" y="120"/>
                  </a:lnTo>
                  <a:lnTo>
                    <a:pt x="225" y="111"/>
                  </a:lnTo>
                  <a:lnTo>
                    <a:pt x="225" y="102"/>
                  </a:lnTo>
                  <a:lnTo>
                    <a:pt x="224" y="92"/>
                  </a:lnTo>
                  <a:lnTo>
                    <a:pt x="222" y="82"/>
                  </a:lnTo>
                  <a:lnTo>
                    <a:pt x="219" y="73"/>
                  </a:lnTo>
                  <a:lnTo>
                    <a:pt x="214" y="64"/>
                  </a:lnTo>
                  <a:lnTo>
                    <a:pt x="209" y="53"/>
                  </a:lnTo>
                  <a:lnTo>
                    <a:pt x="202" y="44"/>
                  </a:lnTo>
                  <a:lnTo>
                    <a:pt x="195" y="36"/>
                  </a:lnTo>
                  <a:lnTo>
                    <a:pt x="188" y="28"/>
                  </a:lnTo>
                  <a:lnTo>
                    <a:pt x="179" y="22"/>
                  </a:lnTo>
                  <a:lnTo>
                    <a:pt x="169" y="15"/>
                  </a:lnTo>
                  <a:lnTo>
                    <a:pt x="160" y="10"/>
                  </a:lnTo>
                  <a:lnTo>
                    <a:pt x="150" y="6"/>
                  </a:lnTo>
                  <a:lnTo>
                    <a:pt x="140" y="3"/>
                  </a:lnTo>
                  <a:lnTo>
                    <a:pt x="129" y="1"/>
                  </a:lnTo>
                  <a:lnTo>
                    <a:pt x="118" y="0"/>
                  </a:lnTo>
                  <a:lnTo>
                    <a:pt x="107" y="0"/>
                  </a:lnTo>
                  <a:lnTo>
                    <a:pt x="97" y="2"/>
                  </a:lnTo>
                  <a:lnTo>
                    <a:pt x="85" y="4"/>
                  </a:lnTo>
                  <a:lnTo>
                    <a:pt x="75" y="7"/>
                  </a:lnTo>
                  <a:lnTo>
                    <a:pt x="64" y="11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7" name="Freeform 199"/>
            <p:cNvSpPr>
              <a:spLocks/>
            </p:cNvSpPr>
            <p:nvPr/>
          </p:nvSpPr>
          <p:spPr bwMode="auto">
            <a:xfrm>
              <a:off x="800" y="1307"/>
              <a:ext cx="11" cy="11"/>
            </a:xfrm>
            <a:custGeom>
              <a:avLst/>
              <a:gdLst/>
              <a:ahLst/>
              <a:cxnLst>
                <a:cxn ang="0">
                  <a:pos x="219" y="74"/>
                </a:cxn>
                <a:cxn ang="0">
                  <a:pos x="224" y="96"/>
                </a:cxn>
                <a:cxn ang="0">
                  <a:pos x="225" y="117"/>
                </a:cxn>
                <a:cxn ang="0">
                  <a:pos x="222" y="139"/>
                </a:cxn>
                <a:cxn ang="0">
                  <a:pos x="214" y="159"/>
                </a:cxn>
                <a:cxn ang="0">
                  <a:pos x="203" y="178"/>
                </a:cxn>
                <a:cxn ang="0">
                  <a:pos x="189" y="194"/>
                </a:cxn>
                <a:cxn ang="0">
                  <a:pos x="171" y="208"/>
                </a:cxn>
                <a:cxn ang="0">
                  <a:pos x="151" y="218"/>
                </a:cxn>
                <a:cxn ang="0">
                  <a:pos x="129" y="224"/>
                </a:cxn>
                <a:cxn ang="0">
                  <a:pos x="107" y="225"/>
                </a:cxn>
                <a:cxn ang="0">
                  <a:pos x="85" y="222"/>
                </a:cxn>
                <a:cxn ang="0">
                  <a:pos x="66" y="215"/>
                </a:cxn>
                <a:cxn ang="0">
                  <a:pos x="46" y="203"/>
                </a:cxn>
                <a:cxn ang="0">
                  <a:pos x="30" y="189"/>
                </a:cxn>
                <a:cxn ang="0">
                  <a:pos x="17" y="172"/>
                </a:cxn>
                <a:cxn ang="0">
                  <a:pos x="7" y="151"/>
                </a:cxn>
                <a:cxn ang="0">
                  <a:pos x="1" y="130"/>
                </a:cxn>
                <a:cxn ang="0">
                  <a:pos x="0" y="107"/>
                </a:cxn>
                <a:cxn ang="0">
                  <a:pos x="3" y="85"/>
                </a:cxn>
                <a:cxn ang="0">
                  <a:pos x="11" y="65"/>
                </a:cxn>
                <a:cxn ang="0">
                  <a:pos x="21" y="46"/>
                </a:cxn>
                <a:cxn ang="0">
                  <a:pos x="35" y="30"/>
                </a:cxn>
                <a:cxn ang="0">
                  <a:pos x="54" y="17"/>
                </a:cxn>
                <a:cxn ang="0">
                  <a:pos x="74" y="7"/>
                </a:cxn>
                <a:cxn ang="0">
                  <a:pos x="96" y="1"/>
                </a:cxn>
                <a:cxn ang="0">
                  <a:pos x="117" y="0"/>
                </a:cxn>
                <a:cxn ang="0">
                  <a:pos x="139" y="3"/>
                </a:cxn>
                <a:cxn ang="0">
                  <a:pos x="159" y="11"/>
                </a:cxn>
                <a:cxn ang="0">
                  <a:pos x="178" y="21"/>
                </a:cxn>
                <a:cxn ang="0">
                  <a:pos x="194" y="35"/>
                </a:cxn>
                <a:cxn ang="0">
                  <a:pos x="208" y="54"/>
                </a:cxn>
              </a:cxnLst>
              <a:rect l="0" t="0" r="r" b="b"/>
              <a:pathLst>
                <a:path w="225" h="225">
                  <a:moveTo>
                    <a:pt x="213" y="63"/>
                  </a:moveTo>
                  <a:lnTo>
                    <a:pt x="219" y="74"/>
                  </a:lnTo>
                  <a:lnTo>
                    <a:pt x="222" y="84"/>
                  </a:lnTo>
                  <a:lnTo>
                    <a:pt x="224" y="96"/>
                  </a:lnTo>
                  <a:lnTo>
                    <a:pt x="225" y="107"/>
                  </a:lnTo>
                  <a:lnTo>
                    <a:pt x="225" y="117"/>
                  </a:lnTo>
                  <a:lnTo>
                    <a:pt x="224" y="128"/>
                  </a:lnTo>
                  <a:lnTo>
                    <a:pt x="222" y="139"/>
                  </a:lnTo>
                  <a:lnTo>
                    <a:pt x="219" y="149"/>
                  </a:lnTo>
                  <a:lnTo>
                    <a:pt x="214" y="159"/>
                  </a:lnTo>
                  <a:lnTo>
                    <a:pt x="209" y="168"/>
                  </a:lnTo>
                  <a:lnTo>
                    <a:pt x="203" y="178"/>
                  </a:lnTo>
                  <a:lnTo>
                    <a:pt x="197" y="187"/>
                  </a:lnTo>
                  <a:lnTo>
                    <a:pt x="189" y="194"/>
                  </a:lnTo>
                  <a:lnTo>
                    <a:pt x="181" y="201"/>
                  </a:lnTo>
                  <a:lnTo>
                    <a:pt x="171" y="208"/>
                  </a:lnTo>
                  <a:lnTo>
                    <a:pt x="161" y="214"/>
                  </a:lnTo>
                  <a:lnTo>
                    <a:pt x="151" y="218"/>
                  </a:lnTo>
                  <a:lnTo>
                    <a:pt x="140" y="222"/>
                  </a:lnTo>
                  <a:lnTo>
                    <a:pt x="129" y="224"/>
                  </a:lnTo>
                  <a:lnTo>
                    <a:pt x="118" y="225"/>
                  </a:lnTo>
                  <a:lnTo>
                    <a:pt x="107" y="225"/>
                  </a:lnTo>
                  <a:lnTo>
                    <a:pt x="97" y="224"/>
                  </a:lnTo>
                  <a:lnTo>
                    <a:pt x="85" y="222"/>
                  </a:lnTo>
                  <a:lnTo>
                    <a:pt x="75" y="219"/>
                  </a:lnTo>
                  <a:lnTo>
                    <a:pt x="66" y="215"/>
                  </a:lnTo>
                  <a:lnTo>
                    <a:pt x="56" y="209"/>
                  </a:lnTo>
                  <a:lnTo>
                    <a:pt x="46" y="203"/>
                  </a:lnTo>
                  <a:lnTo>
                    <a:pt x="38" y="197"/>
                  </a:lnTo>
                  <a:lnTo>
                    <a:pt x="30" y="189"/>
                  </a:lnTo>
                  <a:lnTo>
                    <a:pt x="23" y="181"/>
                  </a:lnTo>
                  <a:lnTo>
                    <a:pt x="17" y="172"/>
                  </a:lnTo>
                  <a:lnTo>
                    <a:pt x="12" y="161"/>
                  </a:lnTo>
                  <a:lnTo>
                    <a:pt x="7" y="151"/>
                  </a:lnTo>
                  <a:lnTo>
                    <a:pt x="3" y="140"/>
                  </a:lnTo>
                  <a:lnTo>
                    <a:pt x="1" y="130"/>
                  </a:lnTo>
                  <a:lnTo>
                    <a:pt x="0" y="118"/>
                  </a:lnTo>
                  <a:lnTo>
                    <a:pt x="0" y="107"/>
                  </a:lnTo>
                  <a:lnTo>
                    <a:pt x="1" y="97"/>
                  </a:lnTo>
                  <a:lnTo>
                    <a:pt x="3" y="85"/>
                  </a:lnTo>
                  <a:lnTo>
                    <a:pt x="7" y="75"/>
                  </a:lnTo>
                  <a:lnTo>
                    <a:pt x="11" y="65"/>
                  </a:lnTo>
                  <a:lnTo>
                    <a:pt x="16" y="56"/>
                  </a:lnTo>
                  <a:lnTo>
                    <a:pt x="21" y="46"/>
                  </a:lnTo>
                  <a:lnTo>
                    <a:pt x="28" y="38"/>
                  </a:lnTo>
                  <a:lnTo>
                    <a:pt x="35" y="30"/>
                  </a:lnTo>
                  <a:lnTo>
                    <a:pt x="44" y="23"/>
                  </a:lnTo>
                  <a:lnTo>
                    <a:pt x="54" y="17"/>
                  </a:lnTo>
                  <a:lnTo>
                    <a:pt x="64" y="12"/>
                  </a:lnTo>
                  <a:lnTo>
                    <a:pt x="74" y="7"/>
                  </a:lnTo>
                  <a:lnTo>
                    <a:pt x="84" y="3"/>
                  </a:lnTo>
                  <a:lnTo>
                    <a:pt x="96" y="1"/>
                  </a:lnTo>
                  <a:lnTo>
                    <a:pt x="107" y="0"/>
                  </a:lnTo>
                  <a:lnTo>
                    <a:pt x="117" y="0"/>
                  </a:lnTo>
                  <a:lnTo>
                    <a:pt x="128" y="1"/>
                  </a:lnTo>
                  <a:lnTo>
                    <a:pt x="139" y="3"/>
                  </a:lnTo>
                  <a:lnTo>
                    <a:pt x="149" y="7"/>
                  </a:lnTo>
                  <a:lnTo>
                    <a:pt x="159" y="11"/>
                  </a:lnTo>
                  <a:lnTo>
                    <a:pt x="169" y="15"/>
                  </a:lnTo>
                  <a:lnTo>
                    <a:pt x="178" y="21"/>
                  </a:lnTo>
                  <a:lnTo>
                    <a:pt x="187" y="28"/>
                  </a:lnTo>
                  <a:lnTo>
                    <a:pt x="194" y="35"/>
                  </a:lnTo>
                  <a:lnTo>
                    <a:pt x="202" y="44"/>
                  </a:lnTo>
                  <a:lnTo>
                    <a:pt x="208" y="54"/>
                  </a:lnTo>
                  <a:lnTo>
                    <a:pt x="213" y="6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8" name="Freeform 200"/>
            <p:cNvSpPr>
              <a:spLocks/>
            </p:cNvSpPr>
            <p:nvPr/>
          </p:nvSpPr>
          <p:spPr bwMode="auto">
            <a:xfrm>
              <a:off x="819" y="1280"/>
              <a:ext cx="11" cy="8"/>
            </a:xfrm>
            <a:custGeom>
              <a:avLst/>
              <a:gdLst/>
              <a:ahLst/>
              <a:cxnLst>
                <a:cxn ang="0">
                  <a:pos x="222" y="42"/>
                </a:cxn>
                <a:cxn ang="0">
                  <a:pos x="204" y="38"/>
                </a:cxn>
                <a:cxn ang="0">
                  <a:pos x="182" y="33"/>
                </a:cxn>
                <a:cxn ang="0">
                  <a:pos x="159" y="28"/>
                </a:cxn>
                <a:cxn ang="0">
                  <a:pos x="133" y="23"/>
                </a:cxn>
                <a:cxn ang="0">
                  <a:pos x="105" y="18"/>
                </a:cxn>
                <a:cxn ang="0">
                  <a:pos x="74" y="13"/>
                </a:cxn>
                <a:cxn ang="0">
                  <a:pos x="40" y="6"/>
                </a:cxn>
                <a:cxn ang="0">
                  <a:pos x="5" y="0"/>
                </a:cxn>
                <a:cxn ang="0">
                  <a:pos x="2" y="11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54"/>
                </a:cxn>
                <a:cxn ang="0">
                  <a:pos x="3" y="64"/>
                </a:cxn>
                <a:cxn ang="0">
                  <a:pos x="6" y="75"/>
                </a:cxn>
                <a:cxn ang="0">
                  <a:pos x="10" y="85"/>
                </a:cxn>
                <a:cxn ang="0">
                  <a:pos x="17" y="96"/>
                </a:cxn>
                <a:cxn ang="0">
                  <a:pos x="23" y="105"/>
                </a:cxn>
                <a:cxn ang="0">
                  <a:pos x="30" y="113"/>
                </a:cxn>
                <a:cxn ang="0">
                  <a:pos x="38" y="120"/>
                </a:cxn>
                <a:cxn ang="0">
                  <a:pos x="46" y="127"/>
                </a:cxn>
                <a:cxn ang="0">
                  <a:pos x="55" y="134"/>
                </a:cxn>
                <a:cxn ang="0">
                  <a:pos x="65" y="139"/>
                </a:cxn>
                <a:cxn ang="0">
                  <a:pos x="75" y="143"/>
                </a:cxn>
                <a:cxn ang="0">
                  <a:pos x="85" y="146"/>
                </a:cxn>
                <a:cxn ang="0">
                  <a:pos x="96" y="148"/>
                </a:cxn>
                <a:cxn ang="0">
                  <a:pos x="107" y="149"/>
                </a:cxn>
                <a:cxn ang="0">
                  <a:pos x="118" y="149"/>
                </a:cxn>
                <a:cxn ang="0">
                  <a:pos x="128" y="148"/>
                </a:cxn>
                <a:cxn ang="0">
                  <a:pos x="139" y="145"/>
                </a:cxn>
                <a:cxn ang="0">
                  <a:pos x="150" y="142"/>
                </a:cxn>
                <a:cxn ang="0">
                  <a:pos x="161" y="138"/>
                </a:cxn>
                <a:cxn ang="0">
                  <a:pos x="168" y="134"/>
                </a:cxn>
                <a:cxn ang="0">
                  <a:pos x="174" y="129"/>
                </a:cxn>
                <a:cxn ang="0">
                  <a:pos x="180" y="125"/>
                </a:cxn>
                <a:cxn ang="0">
                  <a:pos x="186" y="120"/>
                </a:cxn>
                <a:cxn ang="0">
                  <a:pos x="192" y="115"/>
                </a:cxn>
                <a:cxn ang="0">
                  <a:pos x="196" y="110"/>
                </a:cxn>
                <a:cxn ang="0">
                  <a:pos x="201" y="104"/>
                </a:cxn>
                <a:cxn ang="0">
                  <a:pos x="205" y="98"/>
                </a:cxn>
                <a:cxn ang="0">
                  <a:pos x="212" y="84"/>
                </a:cxn>
                <a:cxn ang="0">
                  <a:pos x="217" y="71"/>
                </a:cxn>
                <a:cxn ang="0">
                  <a:pos x="220" y="57"/>
                </a:cxn>
                <a:cxn ang="0">
                  <a:pos x="222" y="42"/>
                </a:cxn>
              </a:cxnLst>
              <a:rect l="0" t="0" r="r" b="b"/>
              <a:pathLst>
                <a:path w="222" h="149">
                  <a:moveTo>
                    <a:pt x="222" y="42"/>
                  </a:moveTo>
                  <a:lnTo>
                    <a:pt x="204" y="38"/>
                  </a:lnTo>
                  <a:lnTo>
                    <a:pt x="182" y="33"/>
                  </a:lnTo>
                  <a:lnTo>
                    <a:pt x="159" y="28"/>
                  </a:lnTo>
                  <a:lnTo>
                    <a:pt x="133" y="23"/>
                  </a:lnTo>
                  <a:lnTo>
                    <a:pt x="105" y="18"/>
                  </a:lnTo>
                  <a:lnTo>
                    <a:pt x="74" y="13"/>
                  </a:lnTo>
                  <a:lnTo>
                    <a:pt x="40" y="6"/>
                  </a:lnTo>
                  <a:lnTo>
                    <a:pt x="5" y="0"/>
                  </a:lnTo>
                  <a:lnTo>
                    <a:pt x="2" y="11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54"/>
                  </a:lnTo>
                  <a:lnTo>
                    <a:pt x="3" y="64"/>
                  </a:lnTo>
                  <a:lnTo>
                    <a:pt x="6" y="75"/>
                  </a:lnTo>
                  <a:lnTo>
                    <a:pt x="10" y="85"/>
                  </a:lnTo>
                  <a:lnTo>
                    <a:pt x="17" y="96"/>
                  </a:lnTo>
                  <a:lnTo>
                    <a:pt x="23" y="105"/>
                  </a:lnTo>
                  <a:lnTo>
                    <a:pt x="30" y="113"/>
                  </a:lnTo>
                  <a:lnTo>
                    <a:pt x="38" y="120"/>
                  </a:lnTo>
                  <a:lnTo>
                    <a:pt x="46" y="127"/>
                  </a:lnTo>
                  <a:lnTo>
                    <a:pt x="55" y="134"/>
                  </a:lnTo>
                  <a:lnTo>
                    <a:pt x="65" y="139"/>
                  </a:lnTo>
                  <a:lnTo>
                    <a:pt x="75" y="143"/>
                  </a:lnTo>
                  <a:lnTo>
                    <a:pt x="85" y="146"/>
                  </a:lnTo>
                  <a:lnTo>
                    <a:pt x="96" y="148"/>
                  </a:lnTo>
                  <a:lnTo>
                    <a:pt x="107" y="149"/>
                  </a:lnTo>
                  <a:lnTo>
                    <a:pt x="118" y="149"/>
                  </a:lnTo>
                  <a:lnTo>
                    <a:pt x="128" y="148"/>
                  </a:lnTo>
                  <a:lnTo>
                    <a:pt x="139" y="145"/>
                  </a:lnTo>
                  <a:lnTo>
                    <a:pt x="150" y="142"/>
                  </a:lnTo>
                  <a:lnTo>
                    <a:pt x="161" y="138"/>
                  </a:lnTo>
                  <a:lnTo>
                    <a:pt x="168" y="134"/>
                  </a:lnTo>
                  <a:lnTo>
                    <a:pt x="174" y="129"/>
                  </a:lnTo>
                  <a:lnTo>
                    <a:pt x="180" y="125"/>
                  </a:lnTo>
                  <a:lnTo>
                    <a:pt x="186" y="120"/>
                  </a:lnTo>
                  <a:lnTo>
                    <a:pt x="192" y="115"/>
                  </a:lnTo>
                  <a:lnTo>
                    <a:pt x="196" y="110"/>
                  </a:lnTo>
                  <a:lnTo>
                    <a:pt x="201" y="104"/>
                  </a:lnTo>
                  <a:lnTo>
                    <a:pt x="205" y="98"/>
                  </a:lnTo>
                  <a:lnTo>
                    <a:pt x="212" y="84"/>
                  </a:lnTo>
                  <a:lnTo>
                    <a:pt x="217" y="71"/>
                  </a:lnTo>
                  <a:lnTo>
                    <a:pt x="220" y="57"/>
                  </a:lnTo>
                  <a:lnTo>
                    <a:pt x="222" y="4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9" name="Freeform 201"/>
            <p:cNvSpPr>
              <a:spLocks/>
            </p:cNvSpPr>
            <p:nvPr/>
          </p:nvSpPr>
          <p:spPr bwMode="auto">
            <a:xfrm>
              <a:off x="823" y="1299"/>
              <a:ext cx="9" cy="12"/>
            </a:xfrm>
            <a:custGeom>
              <a:avLst/>
              <a:gdLst/>
              <a:ahLst/>
              <a:cxnLst>
                <a:cxn ang="0">
                  <a:pos x="65" y="10"/>
                </a:cxn>
                <a:cxn ang="0">
                  <a:pos x="54" y="16"/>
                </a:cxn>
                <a:cxn ang="0">
                  <a:pos x="45" y="22"/>
                </a:cxn>
                <a:cxn ang="0">
                  <a:pos x="36" y="29"/>
                </a:cxn>
                <a:cxn ang="0">
                  <a:pos x="29" y="38"/>
                </a:cxn>
                <a:cxn ang="0">
                  <a:pos x="22" y="46"/>
                </a:cxn>
                <a:cxn ang="0">
                  <a:pos x="16" y="55"/>
                </a:cxn>
                <a:cxn ang="0">
                  <a:pos x="11" y="64"/>
                </a:cxn>
                <a:cxn ang="0">
                  <a:pos x="7" y="74"/>
                </a:cxn>
                <a:cxn ang="0">
                  <a:pos x="4" y="85"/>
                </a:cxn>
                <a:cxn ang="0">
                  <a:pos x="2" y="95"/>
                </a:cxn>
                <a:cxn ang="0">
                  <a:pos x="0" y="106"/>
                </a:cxn>
                <a:cxn ang="0">
                  <a:pos x="0" y="116"/>
                </a:cxn>
                <a:cxn ang="0">
                  <a:pos x="2" y="128"/>
                </a:cxn>
                <a:cxn ang="0">
                  <a:pos x="4" y="139"/>
                </a:cxn>
                <a:cxn ang="0">
                  <a:pos x="7" y="149"/>
                </a:cxn>
                <a:cxn ang="0">
                  <a:pos x="11" y="161"/>
                </a:cxn>
                <a:cxn ang="0">
                  <a:pos x="16" y="169"/>
                </a:cxn>
                <a:cxn ang="0">
                  <a:pos x="21" y="176"/>
                </a:cxn>
                <a:cxn ang="0">
                  <a:pos x="26" y="183"/>
                </a:cxn>
                <a:cxn ang="0">
                  <a:pos x="32" y="189"/>
                </a:cxn>
                <a:cxn ang="0">
                  <a:pos x="38" y="195"/>
                </a:cxn>
                <a:cxn ang="0">
                  <a:pos x="45" y="200"/>
                </a:cxn>
                <a:cxn ang="0">
                  <a:pos x="52" y="206"/>
                </a:cxn>
                <a:cxn ang="0">
                  <a:pos x="60" y="210"/>
                </a:cxn>
                <a:cxn ang="0">
                  <a:pos x="68" y="213"/>
                </a:cxn>
                <a:cxn ang="0">
                  <a:pos x="75" y="216"/>
                </a:cxn>
                <a:cxn ang="0">
                  <a:pos x="83" y="219"/>
                </a:cxn>
                <a:cxn ang="0">
                  <a:pos x="92" y="221"/>
                </a:cxn>
                <a:cxn ang="0">
                  <a:pos x="101" y="222"/>
                </a:cxn>
                <a:cxn ang="0">
                  <a:pos x="109" y="222"/>
                </a:cxn>
                <a:cxn ang="0">
                  <a:pos x="118" y="222"/>
                </a:cxn>
                <a:cxn ang="0">
                  <a:pos x="126" y="221"/>
                </a:cxn>
                <a:cxn ang="0">
                  <a:pos x="134" y="197"/>
                </a:cxn>
                <a:cxn ang="0">
                  <a:pos x="143" y="173"/>
                </a:cxn>
                <a:cxn ang="0">
                  <a:pos x="150" y="148"/>
                </a:cxn>
                <a:cxn ang="0">
                  <a:pos x="156" y="123"/>
                </a:cxn>
                <a:cxn ang="0">
                  <a:pos x="162" y="97"/>
                </a:cxn>
                <a:cxn ang="0">
                  <a:pos x="167" y="71"/>
                </a:cxn>
                <a:cxn ang="0">
                  <a:pos x="171" y="46"/>
                </a:cxn>
                <a:cxn ang="0">
                  <a:pos x="174" y="19"/>
                </a:cxn>
                <a:cxn ang="0">
                  <a:pos x="162" y="12"/>
                </a:cxn>
                <a:cxn ang="0">
                  <a:pos x="149" y="7"/>
                </a:cxn>
                <a:cxn ang="0">
                  <a:pos x="135" y="3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92" y="1"/>
                </a:cxn>
                <a:cxn ang="0">
                  <a:pos x="85" y="3"/>
                </a:cxn>
                <a:cxn ang="0">
                  <a:pos x="78" y="5"/>
                </a:cxn>
                <a:cxn ang="0">
                  <a:pos x="71" y="7"/>
                </a:cxn>
                <a:cxn ang="0">
                  <a:pos x="65" y="10"/>
                </a:cxn>
              </a:cxnLst>
              <a:rect l="0" t="0" r="r" b="b"/>
              <a:pathLst>
                <a:path w="174" h="222">
                  <a:moveTo>
                    <a:pt x="65" y="10"/>
                  </a:moveTo>
                  <a:lnTo>
                    <a:pt x="54" y="16"/>
                  </a:lnTo>
                  <a:lnTo>
                    <a:pt x="45" y="22"/>
                  </a:lnTo>
                  <a:lnTo>
                    <a:pt x="36" y="29"/>
                  </a:lnTo>
                  <a:lnTo>
                    <a:pt x="29" y="38"/>
                  </a:lnTo>
                  <a:lnTo>
                    <a:pt x="22" y="46"/>
                  </a:lnTo>
                  <a:lnTo>
                    <a:pt x="16" y="55"/>
                  </a:lnTo>
                  <a:lnTo>
                    <a:pt x="11" y="64"/>
                  </a:lnTo>
                  <a:lnTo>
                    <a:pt x="7" y="74"/>
                  </a:lnTo>
                  <a:lnTo>
                    <a:pt x="4" y="85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6"/>
                  </a:lnTo>
                  <a:lnTo>
                    <a:pt x="2" y="128"/>
                  </a:lnTo>
                  <a:lnTo>
                    <a:pt x="4" y="139"/>
                  </a:lnTo>
                  <a:lnTo>
                    <a:pt x="7" y="149"/>
                  </a:lnTo>
                  <a:lnTo>
                    <a:pt x="11" y="161"/>
                  </a:lnTo>
                  <a:lnTo>
                    <a:pt x="16" y="169"/>
                  </a:lnTo>
                  <a:lnTo>
                    <a:pt x="21" y="176"/>
                  </a:lnTo>
                  <a:lnTo>
                    <a:pt x="26" y="183"/>
                  </a:lnTo>
                  <a:lnTo>
                    <a:pt x="32" y="189"/>
                  </a:lnTo>
                  <a:lnTo>
                    <a:pt x="38" y="195"/>
                  </a:lnTo>
                  <a:lnTo>
                    <a:pt x="45" y="200"/>
                  </a:lnTo>
                  <a:lnTo>
                    <a:pt x="52" y="206"/>
                  </a:lnTo>
                  <a:lnTo>
                    <a:pt x="60" y="210"/>
                  </a:lnTo>
                  <a:lnTo>
                    <a:pt x="68" y="213"/>
                  </a:lnTo>
                  <a:lnTo>
                    <a:pt x="75" y="216"/>
                  </a:lnTo>
                  <a:lnTo>
                    <a:pt x="83" y="219"/>
                  </a:lnTo>
                  <a:lnTo>
                    <a:pt x="92" y="221"/>
                  </a:lnTo>
                  <a:lnTo>
                    <a:pt x="101" y="222"/>
                  </a:lnTo>
                  <a:lnTo>
                    <a:pt x="109" y="222"/>
                  </a:lnTo>
                  <a:lnTo>
                    <a:pt x="118" y="222"/>
                  </a:lnTo>
                  <a:lnTo>
                    <a:pt x="126" y="221"/>
                  </a:lnTo>
                  <a:lnTo>
                    <a:pt x="134" y="197"/>
                  </a:lnTo>
                  <a:lnTo>
                    <a:pt x="143" y="173"/>
                  </a:lnTo>
                  <a:lnTo>
                    <a:pt x="150" y="148"/>
                  </a:lnTo>
                  <a:lnTo>
                    <a:pt x="156" y="123"/>
                  </a:lnTo>
                  <a:lnTo>
                    <a:pt x="162" y="97"/>
                  </a:lnTo>
                  <a:lnTo>
                    <a:pt x="167" y="71"/>
                  </a:lnTo>
                  <a:lnTo>
                    <a:pt x="171" y="46"/>
                  </a:lnTo>
                  <a:lnTo>
                    <a:pt x="174" y="19"/>
                  </a:lnTo>
                  <a:lnTo>
                    <a:pt x="162" y="12"/>
                  </a:lnTo>
                  <a:lnTo>
                    <a:pt x="149" y="7"/>
                  </a:lnTo>
                  <a:lnTo>
                    <a:pt x="135" y="3"/>
                  </a:lnTo>
                  <a:lnTo>
                    <a:pt x="121" y="0"/>
                  </a:lnTo>
                  <a:lnTo>
                    <a:pt x="107" y="0"/>
                  </a:lnTo>
                  <a:lnTo>
                    <a:pt x="92" y="1"/>
                  </a:lnTo>
                  <a:lnTo>
                    <a:pt x="85" y="3"/>
                  </a:lnTo>
                  <a:lnTo>
                    <a:pt x="78" y="5"/>
                  </a:lnTo>
                  <a:lnTo>
                    <a:pt x="71" y="7"/>
                  </a:lnTo>
                  <a:lnTo>
                    <a:pt x="65" y="10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0" name="Freeform 202"/>
            <p:cNvSpPr>
              <a:spLocks/>
            </p:cNvSpPr>
            <p:nvPr/>
          </p:nvSpPr>
          <p:spPr bwMode="auto">
            <a:xfrm>
              <a:off x="580" y="1286"/>
              <a:ext cx="111" cy="109"/>
            </a:xfrm>
            <a:custGeom>
              <a:avLst/>
              <a:gdLst/>
              <a:ahLst/>
              <a:cxnLst>
                <a:cxn ang="0">
                  <a:pos x="1456" y="21"/>
                </a:cxn>
                <a:cxn ang="0">
                  <a:pos x="1352" y="7"/>
                </a:cxn>
                <a:cxn ang="0">
                  <a:pos x="1257" y="1"/>
                </a:cxn>
                <a:cxn ang="0">
                  <a:pos x="1141" y="1"/>
                </a:cxn>
                <a:cxn ang="0">
                  <a:pos x="1008" y="10"/>
                </a:cxn>
                <a:cxn ang="0">
                  <a:pos x="860" y="32"/>
                </a:cxn>
                <a:cxn ang="0">
                  <a:pos x="699" y="71"/>
                </a:cxn>
                <a:cxn ang="0">
                  <a:pos x="528" y="129"/>
                </a:cxn>
                <a:cxn ang="0">
                  <a:pos x="350" y="210"/>
                </a:cxn>
                <a:cxn ang="0">
                  <a:pos x="172" y="318"/>
                </a:cxn>
                <a:cxn ang="0">
                  <a:pos x="55" y="430"/>
                </a:cxn>
                <a:cxn ang="0">
                  <a:pos x="3" y="544"/>
                </a:cxn>
                <a:cxn ang="0">
                  <a:pos x="10" y="656"/>
                </a:cxn>
                <a:cxn ang="0">
                  <a:pos x="61" y="767"/>
                </a:cxn>
                <a:cxn ang="0">
                  <a:pos x="146" y="875"/>
                </a:cxn>
                <a:cxn ang="0">
                  <a:pos x="254" y="983"/>
                </a:cxn>
                <a:cxn ang="0">
                  <a:pos x="459" y="1155"/>
                </a:cxn>
                <a:cxn ang="0">
                  <a:pos x="578" y="1254"/>
                </a:cxn>
                <a:cxn ang="0">
                  <a:pos x="679" y="1351"/>
                </a:cxn>
                <a:cxn ang="0">
                  <a:pos x="756" y="1444"/>
                </a:cxn>
                <a:cxn ang="0">
                  <a:pos x="822" y="1545"/>
                </a:cxn>
                <a:cxn ang="0">
                  <a:pos x="943" y="1764"/>
                </a:cxn>
                <a:cxn ang="0">
                  <a:pos x="1020" y="1905"/>
                </a:cxn>
                <a:cxn ang="0">
                  <a:pos x="1078" y="2002"/>
                </a:cxn>
                <a:cxn ang="0">
                  <a:pos x="1137" y="2083"/>
                </a:cxn>
                <a:cxn ang="0">
                  <a:pos x="1198" y="2143"/>
                </a:cxn>
                <a:cxn ang="0">
                  <a:pos x="1261" y="2179"/>
                </a:cxn>
                <a:cxn ang="0">
                  <a:pos x="1330" y="2184"/>
                </a:cxn>
                <a:cxn ang="0">
                  <a:pos x="1403" y="2154"/>
                </a:cxn>
                <a:cxn ang="0">
                  <a:pos x="1488" y="2088"/>
                </a:cxn>
                <a:cxn ang="0">
                  <a:pos x="1587" y="1991"/>
                </a:cxn>
                <a:cxn ang="0">
                  <a:pos x="1695" y="1872"/>
                </a:cxn>
                <a:cxn ang="0">
                  <a:pos x="1806" y="1732"/>
                </a:cxn>
                <a:cxn ang="0">
                  <a:pos x="1915" y="1580"/>
                </a:cxn>
                <a:cxn ang="0">
                  <a:pos x="2014" y="1422"/>
                </a:cxn>
                <a:cxn ang="0">
                  <a:pos x="2098" y="1262"/>
                </a:cxn>
                <a:cxn ang="0">
                  <a:pos x="2162" y="1105"/>
                </a:cxn>
                <a:cxn ang="0">
                  <a:pos x="2199" y="958"/>
                </a:cxn>
                <a:cxn ang="0">
                  <a:pos x="2206" y="827"/>
                </a:cxn>
                <a:cxn ang="0">
                  <a:pos x="2175" y="716"/>
                </a:cxn>
                <a:cxn ang="0">
                  <a:pos x="2131" y="610"/>
                </a:cxn>
                <a:cxn ang="0">
                  <a:pos x="2078" y="506"/>
                </a:cxn>
                <a:cxn ang="0">
                  <a:pos x="2021" y="406"/>
                </a:cxn>
                <a:cxn ang="0">
                  <a:pos x="1959" y="314"/>
                </a:cxn>
                <a:cxn ang="0">
                  <a:pos x="1891" y="229"/>
                </a:cxn>
                <a:cxn ang="0">
                  <a:pos x="1820" y="157"/>
                </a:cxn>
                <a:cxn ang="0">
                  <a:pos x="1746" y="97"/>
                </a:cxn>
                <a:cxn ang="0">
                  <a:pos x="1669" y="54"/>
                </a:cxn>
                <a:cxn ang="0">
                  <a:pos x="1590" y="29"/>
                </a:cxn>
                <a:cxn ang="0">
                  <a:pos x="1510" y="23"/>
                </a:cxn>
              </a:cxnLst>
              <a:rect l="0" t="0" r="r" b="b"/>
              <a:pathLst>
                <a:path w="2208" h="2186">
                  <a:moveTo>
                    <a:pt x="1483" y="28"/>
                  </a:moveTo>
                  <a:lnTo>
                    <a:pt x="1476" y="26"/>
                  </a:lnTo>
                  <a:lnTo>
                    <a:pt x="1456" y="21"/>
                  </a:lnTo>
                  <a:lnTo>
                    <a:pt x="1423" y="16"/>
                  </a:lnTo>
                  <a:lnTo>
                    <a:pt x="1378" y="10"/>
                  </a:lnTo>
                  <a:lnTo>
                    <a:pt x="1352" y="7"/>
                  </a:lnTo>
                  <a:lnTo>
                    <a:pt x="1323" y="5"/>
                  </a:lnTo>
                  <a:lnTo>
                    <a:pt x="1291" y="3"/>
                  </a:lnTo>
                  <a:lnTo>
                    <a:pt x="1257" y="1"/>
                  </a:lnTo>
                  <a:lnTo>
                    <a:pt x="1221" y="0"/>
                  </a:lnTo>
                  <a:lnTo>
                    <a:pt x="1182" y="0"/>
                  </a:lnTo>
                  <a:lnTo>
                    <a:pt x="1141" y="1"/>
                  </a:lnTo>
                  <a:lnTo>
                    <a:pt x="1099" y="2"/>
                  </a:lnTo>
                  <a:lnTo>
                    <a:pt x="1054" y="5"/>
                  </a:lnTo>
                  <a:lnTo>
                    <a:pt x="1008" y="10"/>
                  </a:lnTo>
                  <a:lnTo>
                    <a:pt x="960" y="15"/>
                  </a:lnTo>
                  <a:lnTo>
                    <a:pt x="911" y="22"/>
                  </a:lnTo>
                  <a:lnTo>
                    <a:pt x="860" y="32"/>
                  </a:lnTo>
                  <a:lnTo>
                    <a:pt x="807" y="43"/>
                  </a:lnTo>
                  <a:lnTo>
                    <a:pt x="753" y="55"/>
                  </a:lnTo>
                  <a:lnTo>
                    <a:pt x="699" y="71"/>
                  </a:lnTo>
                  <a:lnTo>
                    <a:pt x="643" y="87"/>
                  </a:lnTo>
                  <a:lnTo>
                    <a:pt x="585" y="106"/>
                  </a:lnTo>
                  <a:lnTo>
                    <a:pt x="528" y="129"/>
                  </a:lnTo>
                  <a:lnTo>
                    <a:pt x="469" y="153"/>
                  </a:lnTo>
                  <a:lnTo>
                    <a:pt x="410" y="180"/>
                  </a:lnTo>
                  <a:lnTo>
                    <a:pt x="350" y="210"/>
                  </a:lnTo>
                  <a:lnTo>
                    <a:pt x="290" y="244"/>
                  </a:lnTo>
                  <a:lnTo>
                    <a:pt x="229" y="280"/>
                  </a:lnTo>
                  <a:lnTo>
                    <a:pt x="172" y="318"/>
                  </a:lnTo>
                  <a:lnTo>
                    <a:pt x="125" y="356"/>
                  </a:lnTo>
                  <a:lnTo>
                    <a:pt x="86" y="393"/>
                  </a:lnTo>
                  <a:lnTo>
                    <a:pt x="55" y="430"/>
                  </a:lnTo>
                  <a:lnTo>
                    <a:pt x="31" y="468"/>
                  </a:lnTo>
                  <a:lnTo>
                    <a:pt x="14" y="506"/>
                  </a:lnTo>
                  <a:lnTo>
                    <a:pt x="3" y="544"/>
                  </a:lnTo>
                  <a:lnTo>
                    <a:pt x="0" y="581"/>
                  </a:lnTo>
                  <a:lnTo>
                    <a:pt x="1" y="619"/>
                  </a:lnTo>
                  <a:lnTo>
                    <a:pt x="10" y="656"/>
                  </a:lnTo>
                  <a:lnTo>
                    <a:pt x="22" y="693"/>
                  </a:lnTo>
                  <a:lnTo>
                    <a:pt x="39" y="730"/>
                  </a:lnTo>
                  <a:lnTo>
                    <a:pt x="61" y="767"/>
                  </a:lnTo>
                  <a:lnTo>
                    <a:pt x="85" y="803"/>
                  </a:lnTo>
                  <a:lnTo>
                    <a:pt x="114" y="839"/>
                  </a:lnTo>
                  <a:lnTo>
                    <a:pt x="146" y="875"/>
                  </a:lnTo>
                  <a:lnTo>
                    <a:pt x="180" y="911"/>
                  </a:lnTo>
                  <a:lnTo>
                    <a:pt x="216" y="947"/>
                  </a:lnTo>
                  <a:lnTo>
                    <a:pt x="254" y="983"/>
                  </a:lnTo>
                  <a:lnTo>
                    <a:pt x="294" y="1018"/>
                  </a:lnTo>
                  <a:lnTo>
                    <a:pt x="376" y="1087"/>
                  </a:lnTo>
                  <a:lnTo>
                    <a:pt x="459" y="1155"/>
                  </a:lnTo>
                  <a:lnTo>
                    <a:pt x="500" y="1189"/>
                  </a:lnTo>
                  <a:lnTo>
                    <a:pt x="540" y="1222"/>
                  </a:lnTo>
                  <a:lnTo>
                    <a:pt x="578" y="1254"/>
                  </a:lnTo>
                  <a:lnTo>
                    <a:pt x="614" y="1287"/>
                  </a:lnTo>
                  <a:lnTo>
                    <a:pt x="649" y="1319"/>
                  </a:lnTo>
                  <a:lnTo>
                    <a:pt x="679" y="1351"/>
                  </a:lnTo>
                  <a:lnTo>
                    <a:pt x="708" y="1382"/>
                  </a:lnTo>
                  <a:lnTo>
                    <a:pt x="733" y="1412"/>
                  </a:lnTo>
                  <a:lnTo>
                    <a:pt x="756" y="1444"/>
                  </a:lnTo>
                  <a:lnTo>
                    <a:pt x="778" y="1476"/>
                  </a:lnTo>
                  <a:lnTo>
                    <a:pt x="800" y="1510"/>
                  </a:lnTo>
                  <a:lnTo>
                    <a:pt x="822" y="1545"/>
                  </a:lnTo>
                  <a:lnTo>
                    <a:pt x="863" y="1616"/>
                  </a:lnTo>
                  <a:lnTo>
                    <a:pt x="904" y="1690"/>
                  </a:lnTo>
                  <a:lnTo>
                    <a:pt x="943" y="1764"/>
                  </a:lnTo>
                  <a:lnTo>
                    <a:pt x="982" y="1836"/>
                  </a:lnTo>
                  <a:lnTo>
                    <a:pt x="1001" y="1872"/>
                  </a:lnTo>
                  <a:lnTo>
                    <a:pt x="1020" y="1905"/>
                  </a:lnTo>
                  <a:lnTo>
                    <a:pt x="1040" y="1939"/>
                  </a:lnTo>
                  <a:lnTo>
                    <a:pt x="1058" y="1971"/>
                  </a:lnTo>
                  <a:lnTo>
                    <a:pt x="1078" y="2002"/>
                  </a:lnTo>
                  <a:lnTo>
                    <a:pt x="1097" y="2030"/>
                  </a:lnTo>
                  <a:lnTo>
                    <a:pt x="1117" y="2057"/>
                  </a:lnTo>
                  <a:lnTo>
                    <a:pt x="1137" y="2083"/>
                  </a:lnTo>
                  <a:lnTo>
                    <a:pt x="1157" y="2105"/>
                  </a:lnTo>
                  <a:lnTo>
                    <a:pt x="1177" y="2126"/>
                  </a:lnTo>
                  <a:lnTo>
                    <a:pt x="1198" y="2143"/>
                  </a:lnTo>
                  <a:lnTo>
                    <a:pt x="1218" y="2158"/>
                  </a:lnTo>
                  <a:lnTo>
                    <a:pt x="1240" y="2170"/>
                  </a:lnTo>
                  <a:lnTo>
                    <a:pt x="1261" y="2179"/>
                  </a:lnTo>
                  <a:lnTo>
                    <a:pt x="1284" y="2184"/>
                  </a:lnTo>
                  <a:lnTo>
                    <a:pt x="1306" y="2186"/>
                  </a:lnTo>
                  <a:lnTo>
                    <a:pt x="1330" y="2184"/>
                  </a:lnTo>
                  <a:lnTo>
                    <a:pt x="1353" y="2178"/>
                  </a:lnTo>
                  <a:lnTo>
                    <a:pt x="1378" y="2169"/>
                  </a:lnTo>
                  <a:lnTo>
                    <a:pt x="1403" y="2154"/>
                  </a:lnTo>
                  <a:lnTo>
                    <a:pt x="1429" y="2136"/>
                  </a:lnTo>
                  <a:lnTo>
                    <a:pt x="1458" y="2113"/>
                  </a:lnTo>
                  <a:lnTo>
                    <a:pt x="1488" y="2088"/>
                  </a:lnTo>
                  <a:lnTo>
                    <a:pt x="1519" y="2059"/>
                  </a:lnTo>
                  <a:lnTo>
                    <a:pt x="1553" y="2026"/>
                  </a:lnTo>
                  <a:lnTo>
                    <a:pt x="1587" y="1991"/>
                  </a:lnTo>
                  <a:lnTo>
                    <a:pt x="1623" y="1955"/>
                  </a:lnTo>
                  <a:lnTo>
                    <a:pt x="1659" y="1914"/>
                  </a:lnTo>
                  <a:lnTo>
                    <a:pt x="1695" y="1872"/>
                  </a:lnTo>
                  <a:lnTo>
                    <a:pt x="1732" y="1826"/>
                  </a:lnTo>
                  <a:lnTo>
                    <a:pt x="1769" y="1780"/>
                  </a:lnTo>
                  <a:lnTo>
                    <a:pt x="1806" y="1732"/>
                  </a:lnTo>
                  <a:lnTo>
                    <a:pt x="1843" y="1683"/>
                  </a:lnTo>
                  <a:lnTo>
                    <a:pt x="1879" y="1633"/>
                  </a:lnTo>
                  <a:lnTo>
                    <a:pt x="1915" y="1580"/>
                  </a:lnTo>
                  <a:lnTo>
                    <a:pt x="1948" y="1528"/>
                  </a:lnTo>
                  <a:lnTo>
                    <a:pt x="1982" y="1475"/>
                  </a:lnTo>
                  <a:lnTo>
                    <a:pt x="2014" y="1422"/>
                  </a:lnTo>
                  <a:lnTo>
                    <a:pt x="2044" y="1368"/>
                  </a:lnTo>
                  <a:lnTo>
                    <a:pt x="2072" y="1315"/>
                  </a:lnTo>
                  <a:lnTo>
                    <a:pt x="2098" y="1262"/>
                  </a:lnTo>
                  <a:lnTo>
                    <a:pt x="2122" y="1208"/>
                  </a:lnTo>
                  <a:lnTo>
                    <a:pt x="2143" y="1156"/>
                  </a:lnTo>
                  <a:lnTo>
                    <a:pt x="2162" y="1105"/>
                  </a:lnTo>
                  <a:lnTo>
                    <a:pt x="2178" y="1055"/>
                  </a:lnTo>
                  <a:lnTo>
                    <a:pt x="2190" y="1005"/>
                  </a:lnTo>
                  <a:lnTo>
                    <a:pt x="2199" y="958"/>
                  </a:lnTo>
                  <a:lnTo>
                    <a:pt x="2206" y="913"/>
                  </a:lnTo>
                  <a:lnTo>
                    <a:pt x="2208" y="869"/>
                  </a:lnTo>
                  <a:lnTo>
                    <a:pt x="2206" y="827"/>
                  </a:lnTo>
                  <a:lnTo>
                    <a:pt x="2199" y="788"/>
                  </a:lnTo>
                  <a:lnTo>
                    <a:pt x="2188" y="751"/>
                  </a:lnTo>
                  <a:lnTo>
                    <a:pt x="2175" y="716"/>
                  </a:lnTo>
                  <a:lnTo>
                    <a:pt x="2160" y="680"/>
                  </a:lnTo>
                  <a:lnTo>
                    <a:pt x="2146" y="646"/>
                  </a:lnTo>
                  <a:lnTo>
                    <a:pt x="2131" y="610"/>
                  </a:lnTo>
                  <a:lnTo>
                    <a:pt x="2113" y="575"/>
                  </a:lnTo>
                  <a:lnTo>
                    <a:pt x="2097" y="540"/>
                  </a:lnTo>
                  <a:lnTo>
                    <a:pt x="2078" y="506"/>
                  </a:lnTo>
                  <a:lnTo>
                    <a:pt x="2060" y="472"/>
                  </a:lnTo>
                  <a:lnTo>
                    <a:pt x="2041" y="439"/>
                  </a:lnTo>
                  <a:lnTo>
                    <a:pt x="2021" y="406"/>
                  </a:lnTo>
                  <a:lnTo>
                    <a:pt x="2001" y="374"/>
                  </a:lnTo>
                  <a:lnTo>
                    <a:pt x="1980" y="343"/>
                  </a:lnTo>
                  <a:lnTo>
                    <a:pt x="1959" y="314"/>
                  </a:lnTo>
                  <a:lnTo>
                    <a:pt x="1937" y="284"/>
                  </a:lnTo>
                  <a:lnTo>
                    <a:pt x="1915" y="256"/>
                  </a:lnTo>
                  <a:lnTo>
                    <a:pt x="1891" y="229"/>
                  </a:lnTo>
                  <a:lnTo>
                    <a:pt x="1868" y="204"/>
                  </a:lnTo>
                  <a:lnTo>
                    <a:pt x="1844" y="179"/>
                  </a:lnTo>
                  <a:lnTo>
                    <a:pt x="1820" y="157"/>
                  </a:lnTo>
                  <a:lnTo>
                    <a:pt x="1796" y="135"/>
                  </a:lnTo>
                  <a:lnTo>
                    <a:pt x="1771" y="116"/>
                  </a:lnTo>
                  <a:lnTo>
                    <a:pt x="1746" y="97"/>
                  </a:lnTo>
                  <a:lnTo>
                    <a:pt x="1720" y="81"/>
                  </a:lnTo>
                  <a:lnTo>
                    <a:pt x="1694" y="67"/>
                  </a:lnTo>
                  <a:lnTo>
                    <a:pt x="1669" y="54"/>
                  </a:lnTo>
                  <a:lnTo>
                    <a:pt x="1643" y="43"/>
                  </a:lnTo>
                  <a:lnTo>
                    <a:pt x="1617" y="35"/>
                  </a:lnTo>
                  <a:lnTo>
                    <a:pt x="1590" y="29"/>
                  </a:lnTo>
                  <a:lnTo>
                    <a:pt x="1563" y="24"/>
                  </a:lnTo>
                  <a:lnTo>
                    <a:pt x="1537" y="23"/>
                  </a:lnTo>
                  <a:lnTo>
                    <a:pt x="1510" y="23"/>
                  </a:lnTo>
                  <a:lnTo>
                    <a:pt x="1483" y="28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1" name="Freeform 203"/>
            <p:cNvSpPr>
              <a:spLocks/>
            </p:cNvSpPr>
            <p:nvPr/>
          </p:nvSpPr>
          <p:spPr bwMode="auto">
            <a:xfrm>
              <a:off x="697" y="1204"/>
              <a:ext cx="99" cy="116"/>
            </a:xfrm>
            <a:custGeom>
              <a:avLst/>
              <a:gdLst/>
              <a:ahLst/>
              <a:cxnLst>
                <a:cxn ang="0">
                  <a:pos x="11" y="1239"/>
                </a:cxn>
                <a:cxn ang="0">
                  <a:pos x="56" y="1037"/>
                </a:cxn>
                <a:cxn ang="0">
                  <a:pos x="101" y="871"/>
                </a:cxn>
                <a:cxn ang="0">
                  <a:pos x="158" y="689"/>
                </a:cxn>
                <a:cxn ang="0">
                  <a:pos x="230" y="503"/>
                </a:cxn>
                <a:cxn ang="0">
                  <a:pos x="315" y="329"/>
                </a:cxn>
                <a:cxn ang="0">
                  <a:pos x="413" y="178"/>
                </a:cxn>
                <a:cxn ang="0">
                  <a:pos x="527" y="67"/>
                </a:cxn>
                <a:cxn ang="0">
                  <a:pos x="655" y="6"/>
                </a:cxn>
                <a:cxn ang="0">
                  <a:pos x="796" y="9"/>
                </a:cxn>
                <a:cxn ang="0">
                  <a:pos x="925" y="53"/>
                </a:cxn>
                <a:cxn ang="0">
                  <a:pos x="1036" y="124"/>
                </a:cxn>
                <a:cxn ang="0">
                  <a:pos x="1130" y="216"/>
                </a:cxn>
                <a:cxn ang="0">
                  <a:pos x="1210" y="322"/>
                </a:cxn>
                <a:cxn ang="0">
                  <a:pos x="1275" y="435"/>
                </a:cxn>
                <a:cxn ang="0">
                  <a:pos x="1328" y="549"/>
                </a:cxn>
                <a:cxn ang="0">
                  <a:pos x="1370" y="659"/>
                </a:cxn>
                <a:cxn ang="0">
                  <a:pos x="1412" y="786"/>
                </a:cxn>
                <a:cxn ang="0">
                  <a:pos x="1441" y="877"/>
                </a:cxn>
                <a:cxn ang="0">
                  <a:pos x="1459" y="916"/>
                </a:cxn>
                <a:cxn ang="0">
                  <a:pos x="1502" y="971"/>
                </a:cxn>
                <a:cxn ang="0">
                  <a:pos x="1655" y="1146"/>
                </a:cxn>
                <a:cxn ang="0">
                  <a:pos x="1775" y="1299"/>
                </a:cxn>
                <a:cxn ang="0">
                  <a:pos x="1859" y="1423"/>
                </a:cxn>
                <a:cxn ang="0">
                  <a:pos x="1928" y="1551"/>
                </a:cxn>
                <a:cxn ang="0">
                  <a:pos x="1970" y="1677"/>
                </a:cxn>
                <a:cxn ang="0">
                  <a:pos x="1978" y="1797"/>
                </a:cxn>
                <a:cxn ang="0">
                  <a:pos x="1940" y="1907"/>
                </a:cxn>
                <a:cxn ang="0">
                  <a:pos x="1849" y="2000"/>
                </a:cxn>
                <a:cxn ang="0">
                  <a:pos x="1718" y="2079"/>
                </a:cxn>
                <a:cxn ang="0">
                  <a:pos x="1569" y="2146"/>
                </a:cxn>
                <a:cxn ang="0">
                  <a:pos x="1411" y="2203"/>
                </a:cxn>
                <a:cxn ang="0">
                  <a:pos x="1245" y="2248"/>
                </a:cxn>
                <a:cxn ang="0">
                  <a:pos x="1079" y="2281"/>
                </a:cxn>
                <a:cxn ang="0">
                  <a:pos x="916" y="2302"/>
                </a:cxn>
                <a:cxn ang="0">
                  <a:pos x="763" y="2310"/>
                </a:cxn>
                <a:cxn ang="0">
                  <a:pos x="624" y="2306"/>
                </a:cxn>
                <a:cxn ang="0">
                  <a:pos x="505" y="2290"/>
                </a:cxn>
                <a:cxn ang="0">
                  <a:pos x="411" y="2259"/>
                </a:cxn>
                <a:cxn ang="0">
                  <a:pos x="345" y="2215"/>
                </a:cxn>
                <a:cxn ang="0">
                  <a:pos x="287" y="2144"/>
                </a:cxn>
                <a:cxn ang="0">
                  <a:pos x="234" y="2052"/>
                </a:cxn>
                <a:cxn ang="0">
                  <a:pos x="186" y="1942"/>
                </a:cxn>
                <a:cxn ang="0">
                  <a:pos x="141" y="1825"/>
                </a:cxn>
                <a:cxn ang="0">
                  <a:pos x="103" y="1704"/>
                </a:cxn>
                <a:cxn ang="0">
                  <a:pos x="41" y="1481"/>
                </a:cxn>
                <a:cxn ang="0">
                  <a:pos x="7" y="1330"/>
                </a:cxn>
              </a:cxnLst>
              <a:rect l="0" t="0" r="r" b="b"/>
              <a:pathLst>
                <a:path w="1980" h="2310">
                  <a:moveTo>
                    <a:pt x="0" y="1298"/>
                  </a:moveTo>
                  <a:lnTo>
                    <a:pt x="2" y="1282"/>
                  </a:lnTo>
                  <a:lnTo>
                    <a:pt x="11" y="1239"/>
                  </a:lnTo>
                  <a:lnTo>
                    <a:pt x="25" y="1173"/>
                  </a:lnTo>
                  <a:lnTo>
                    <a:pt x="44" y="1087"/>
                  </a:lnTo>
                  <a:lnTo>
                    <a:pt x="56" y="1037"/>
                  </a:lnTo>
                  <a:lnTo>
                    <a:pt x="70" y="985"/>
                  </a:lnTo>
                  <a:lnTo>
                    <a:pt x="84" y="930"/>
                  </a:lnTo>
                  <a:lnTo>
                    <a:pt x="101" y="871"/>
                  </a:lnTo>
                  <a:lnTo>
                    <a:pt x="118" y="812"/>
                  </a:lnTo>
                  <a:lnTo>
                    <a:pt x="138" y="751"/>
                  </a:lnTo>
                  <a:lnTo>
                    <a:pt x="158" y="689"/>
                  </a:lnTo>
                  <a:lnTo>
                    <a:pt x="181" y="627"/>
                  </a:lnTo>
                  <a:lnTo>
                    <a:pt x="204" y="565"/>
                  </a:lnTo>
                  <a:lnTo>
                    <a:pt x="230" y="503"/>
                  </a:lnTo>
                  <a:lnTo>
                    <a:pt x="256" y="444"/>
                  </a:lnTo>
                  <a:lnTo>
                    <a:pt x="285" y="385"/>
                  </a:lnTo>
                  <a:lnTo>
                    <a:pt x="315" y="329"/>
                  </a:lnTo>
                  <a:lnTo>
                    <a:pt x="346" y="276"/>
                  </a:lnTo>
                  <a:lnTo>
                    <a:pt x="379" y="226"/>
                  </a:lnTo>
                  <a:lnTo>
                    <a:pt x="413" y="178"/>
                  </a:lnTo>
                  <a:lnTo>
                    <a:pt x="450" y="136"/>
                  </a:lnTo>
                  <a:lnTo>
                    <a:pt x="488" y="98"/>
                  </a:lnTo>
                  <a:lnTo>
                    <a:pt x="527" y="67"/>
                  </a:lnTo>
                  <a:lnTo>
                    <a:pt x="568" y="40"/>
                  </a:lnTo>
                  <a:lnTo>
                    <a:pt x="611" y="19"/>
                  </a:lnTo>
                  <a:lnTo>
                    <a:pt x="655" y="6"/>
                  </a:lnTo>
                  <a:lnTo>
                    <a:pt x="701" y="0"/>
                  </a:lnTo>
                  <a:lnTo>
                    <a:pt x="749" y="2"/>
                  </a:lnTo>
                  <a:lnTo>
                    <a:pt x="796" y="9"/>
                  </a:lnTo>
                  <a:lnTo>
                    <a:pt x="841" y="21"/>
                  </a:lnTo>
                  <a:lnTo>
                    <a:pt x="884" y="35"/>
                  </a:lnTo>
                  <a:lnTo>
                    <a:pt x="925" y="53"/>
                  </a:lnTo>
                  <a:lnTo>
                    <a:pt x="964" y="75"/>
                  </a:lnTo>
                  <a:lnTo>
                    <a:pt x="1001" y="98"/>
                  </a:lnTo>
                  <a:lnTo>
                    <a:pt x="1036" y="124"/>
                  </a:lnTo>
                  <a:lnTo>
                    <a:pt x="1070" y="153"/>
                  </a:lnTo>
                  <a:lnTo>
                    <a:pt x="1101" y="183"/>
                  </a:lnTo>
                  <a:lnTo>
                    <a:pt x="1130" y="216"/>
                  </a:lnTo>
                  <a:lnTo>
                    <a:pt x="1159" y="250"/>
                  </a:lnTo>
                  <a:lnTo>
                    <a:pt x="1184" y="285"/>
                  </a:lnTo>
                  <a:lnTo>
                    <a:pt x="1210" y="322"/>
                  </a:lnTo>
                  <a:lnTo>
                    <a:pt x="1233" y="359"/>
                  </a:lnTo>
                  <a:lnTo>
                    <a:pt x="1255" y="397"/>
                  </a:lnTo>
                  <a:lnTo>
                    <a:pt x="1275" y="435"/>
                  </a:lnTo>
                  <a:lnTo>
                    <a:pt x="1294" y="474"/>
                  </a:lnTo>
                  <a:lnTo>
                    <a:pt x="1311" y="511"/>
                  </a:lnTo>
                  <a:lnTo>
                    <a:pt x="1328" y="549"/>
                  </a:lnTo>
                  <a:lnTo>
                    <a:pt x="1343" y="587"/>
                  </a:lnTo>
                  <a:lnTo>
                    <a:pt x="1357" y="624"/>
                  </a:lnTo>
                  <a:lnTo>
                    <a:pt x="1370" y="659"/>
                  </a:lnTo>
                  <a:lnTo>
                    <a:pt x="1382" y="694"/>
                  </a:lnTo>
                  <a:lnTo>
                    <a:pt x="1393" y="727"/>
                  </a:lnTo>
                  <a:lnTo>
                    <a:pt x="1412" y="786"/>
                  </a:lnTo>
                  <a:lnTo>
                    <a:pt x="1428" y="837"/>
                  </a:lnTo>
                  <a:lnTo>
                    <a:pt x="1435" y="859"/>
                  </a:lnTo>
                  <a:lnTo>
                    <a:pt x="1441" y="877"/>
                  </a:lnTo>
                  <a:lnTo>
                    <a:pt x="1447" y="893"/>
                  </a:lnTo>
                  <a:lnTo>
                    <a:pt x="1452" y="904"/>
                  </a:lnTo>
                  <a:lnTo>
                    <a:pt x="1459" y="916"/>
                  </a:lnTo>
                  <a:lnTo>
                    <a:pt x="1470" y="932"/>
                  </a:lnTo>
                  <a:lnTo>
                    <a:pt x="1484" y="949"/>
                  </a:lnTo>
                  <a:lnTo>
                    <a:pt x="1502" y="971"/>
                  </a:lnTo>
                  <a:lnTo>
                    <a:pt x="1545" y="1020"/>
                  </a:lnTo>
                  <a:lnTo>
                    <a:pt x="1597" y="1079"/>
                  </a:lnTo>
                  <a:lnTo>
                    <a:pt x="1655" y="1146"/>
                  </a:lnTo>
                  <a:lnTo>
                    <a:pt x="1715" y="1220"/>
                  </a:lnTo>
                  <a:lnTo>
                    <a:pt x="1746" y="1259"/>
                  </a:lnTo>
                  <a:lnTo>
                    <a:pt x="1775" y="1299"/>
                  </a:lnTo>
                  <a:lnTo>
                    <a:pt x="1804" y="1340"/>
                  </a:lnTo>
                  <a:lnTo>
                    <a:pt x="1833" y="1381"/>
                  </a:lnTo>
                  <a:lnTo>
                    <a:pt x="1859" y="1423"/>
                  </a:lnTo>
                  <a:lnTo>
                    <a:pt x="1884" y="1466"/>
                  </a:lnTo>
                  <a:lnTo>
                    <a:pt x="1907" y="1508"/>
                  </a:lnTo>
                  <a:lnTo>
                    <a:pt x="1928" y="1551"/>
                  </a:lnTo>
                  <a:lnTo>
                    <a:pt x="1945" y="1593"/>
                  </a:lnTo>
                  <a:lnTo>
                    <a:pt x="1960" y="1635"/>
                  </a:lnTo>
                  <a:lnTo>
                    <a:pt x="1970" y="1677"/>
                  </a:lnTo>
                  <a:lnTo>
                    <a:pt x="1977" y="1718"/>
                  </a:lnTo>
                  <a:lnTo>
                    <a:pt x="1980" y="1758"/>
                  </a:lnTo>
                  <a:lnTo>
                    <a:pt x="1978" y="1797"/>
                  </a:lnTo>
                  <a:lnTo>
                    <a:pt x="1971" y="1835"/>
                  </a:lnTo>
                  <a:lnTo>
                    <a:pt x="1959" y="1872"/>
                  </a:lnTo>
                  <a:lnTo>
                    <a:pt x="1940" y="1907"/>
                  </a:lnTo>
                  <a:lnTo>
                    <a:pt x="1917" y="1939"/>
                  </a:lnTo>
                  <a:lnTo>
                    <a:pt x="1887" y="1971"/>
                  </a:lnTo>
                  <a:lnTo>
                    <a:pt x="1849" y="2000"/>
                  </a:lnTo>
                  <a:lnTo>
                    <a:pt x="1808" y="2027"/>
                  </a:lnTo>
                  <a:lnTo>
                    <a:pt x="1764" y="2053"/>
                  </a:lnTo>
                  <a:lnTo>
                    <a:pt x="1718" y="2079"/>
                  </a:lnTo>
                  <a:lnTo>
                    <a:pt x="1670" y="2102"/>
                  </a:lnTo>
                  <a:lnTo>
                    <a:pt x="1621" y="2125"/>
                  </a:lnTo>
                  <a:lnTo>
                    <a:pt x="1569" y="2146"/>
                  </a:lnTo>
                  <a:lnTo>
                    <a:pt x="1517" y="2167"/>
                  </a:lnTo>
                  <a:lnTo>
                    <a:pt x="1465" y="2185"/>
                  </a:lnTo>
                  <a:lnTo>
                    <a:pt x="1411" y="2203"/>
                  </a:lnTo>
                  <a:lnTo>
                    <a:pt x="1355" y="2219"/>
                  </a:lnTo>
                  <a:lnTo>
                    <a:pt x="1301" y="2235"/>
                  </a:lnTo>
                  <a:lnTo>
                    <a:pt x="1245" y="2248"/>
                  </a:lnTo>
                  <a:lnTo>
                    <a:pt x="1190" y="2260"/>
                  </a:lnTo>
                  <a:lnTo>
                    <a:pt x="1134" y="2271"/>
                  </a:lnTo>
                  <a:lnTo>
                    <a:pt x="1079" y="2281"/>
                  </a:lnTo>
                  <a:lnTo>
                    <a:pt x="1024" y="2289"/>
                  </a:lnTo>
                  <a:lnTo>
                    <a:pt x="969" y="2296"/>
                  </a:lnTo>
                  <a:lnTo>
                    <a:pt x="916" y="2302"/>
                  </a:lnTo>
                  <a:lnTo>
                    <a:pt x="864" y="2306"/>
                  </a:lnTo>
                  <a:lnTo>
                    <a:pt x="813" y="2309"/>
                  </a:lnTo>
                  <a:lnTo>
                    <a:pt x="763" y="2310"/>
                  </a:lnTo>
                  <a:lnTo>
                    <a:pt x="715" y="2310"/>
                  </a:lnTo>
                  <a:lnTo>
                    <a:pt x="669" y="2309"/>
                  </a:lnTo>
                  <a:lnTo>
                    <a:pt x="624" y="2306"/>
                  </a:lnTo>
                  <a:lnTo>
                    <a:pt x="582" y="2302"/>
                  </a:lnTo>
                  <a:lnTo>
                    <a:pt x="542" y="2297"/>
                  </a:lnTo>
                  <a:lnTo>
                    <a:pt x="505" y="2290"/>
                  </a:lnTo>
                  <a:lnTo>
                    <a:pt x="471" y="2281"/>
                  </a:lnTo>
                  <a:lnTo>
                    <a:pt x="439" y="2270"/>
                  </a:lnTo>
                  <a:lnTo>
                    <a:pt x="411" y="2259"/>
                  </a:lnTo>
                  <a:lnTo>
                    <a:pt x="385" y="2246"/>
                  </a:lnTo>
                  <a:lnTo>
                    <a:pt x="364" y="2231"/>
                  </a:lnTo>
                  <a:lnTo>
                    <a:pt x="345" y="2215"/>
                  </a:lnTo>
                  <a:lnTo>
                    <a:pt x="325" y="2195"/>
                  </a:lnTo>
                  <a:lnTo>
                    <a:pt x="306" y="2171"/>
                  </a:lnTo>
                  <a:lnTo>
                    <a:pt x="287" y="2144"/>
                  </a:lnTo>
                  <a:lnTo>
                    <a:pt x="269" y="2116"/>
                  </a:lnTo>
                  <a:lnTo>
                    <a:pt x="251" y="2085"/>
                  </a:lnTo>
                  <a:lnTo>
                    <a:pt x="234" y="2052"/>
                  </a:lnTo>
                  <a:lnTo>
                    <a:pt x="218" y="2017"/>
                  </a:lnTo>
                  <a:lnTo>
                    <a:pt x="201" y="1980"/>
                  </a:lnTo>
                  <a:lnTo>
                    <a:pt x="186" y="1942"/>
                  </a:lnTo>
                  <a:lnTo>
                    <a:pt x="170" y="1903"/>
                  </a:lnTo>
                  <a:lnTo>
                    <a:pt x="155" y="1864"/>
                  </a:lnTo>
                  <a:lnTo>
                    <a:pt x="141" y="1825"/>
                  </a:lnTo>
                  <a:lnTo>
                    <a:pt x="127" y="1784"/>
                  </a:lnTo>
                  <a:lnTo>
                    <a:pt x="115" y="1744"/>
                  </a:lnTo>
                  <a:lnTo>
                    <a:pt x="103" y="1704"/>
                  </a:lnTo>
                  <a:lnTo>
                    <a:pt x="79" y="1625"/>
                  </a:lnTo>
                  <a:lnTo>
                    <a:pt x="59" y="1550"/>
                  </a:lnTo>
                  <a:lnTo>
                    <a:pt x="41" y="1481"/>
                  </a:lnTo>
                  <a:lnTo>
                    <a:pt x="27" y="1421"/>
                  </a:lnTo>
                  <a:lnTo>
                    <a:pt x="16" y="1369"/>
                  </a:lnTo>
                  <a:lnTo>
                    <a:pt x="7" y="1330"/>
                  </a:lnTo>
                  <a:lnTo>
                    <a:pt x="1" y="1306"/>
                  </a:lnTo>
                  <a:lnTo>
                    <a:pt x="0" y="1298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2" name="Freeform 204"/>
            <p:cNvSpPr>
              <a:spLocks/>
            </p:cNvSpPr>
            <p:nvPr/>
          </p:nvSpPr>
          <p:spPr bwMode="auto">
            <a:xfrm>
              <a:off x="660" y="1265"/>
              <a:ext cx="57" cy="73"/>
            </a:xfrm>
            <a:custGeom>
              <a:avLst/>
              <a:gdLst/>
              <a:ahLst/>
              <a:cxnLst>
                <a:cxn ang="0">
                  <a:pos x="2" y="480"/>
                </a:cxn>
                <a:cxn ang="0">
                  <a:pos x="18" y="445"/>
                </a:cxn>
                <a:cxn ang="0">
                  <a:pos x="40" y="407"/>
                </a:cxn>
                <a:cxn ang="0">
                  <a:pos x="73" y="359"/>
                </a:cxn>
                <a:cxn ang="0">
                  <a:pos x="120" y="304"/>
                </a:cxn>
                <a:cxn ang="0">
                  <a:pos x="166" y="260"/>
                </a:cxn>
                <a:cxn ang="0">
                  <a:pos x="202" y="228"/>
                </a:cxn>
                <a:cxn ang="0">
                  <a:pos x="242" y="196"/>
                </a:cxn>
                <a:cxn ang="0">
                  <a:pos x="288" y="164"/>
                </a:cxn>
                <a:cxn ang="0">
                  <a:pos x="361" y="117"/>
                </a:cxn>
                <a:cxn ang="0">
                  <a:pos x="442" y="65"/>
                </a:cxn>
                <a:cxn ang="0">
                  <a:pos x="506" y="29"/>
                </a:cxn>
                <a:cxn ang="0">
                  <a:pos x="546" y="11"/>
                </a:cxn>
                <a:cxn ang="0">
                  <a:pos x="569" y="4"/>
                </a:cxn>
                <a:cxn ang="0">
                  <a:pos x="590" y="0"/>
                </a:cxn>
                <a:cxn ang="0">
                  <a:pos x="610" y="0"/>
                </a:cxn>
                <a:cxn ang="0">
                  <a:pos x="627" y="3"/>
                </a:cxn>
                <a:cxn ang="0">
                  <a:pos x="644" y="9"/>
                </a:cxn>
                <a:cxn ang="0">
                  <a:pos x="662" y="19"/>
                </a:cxn>
                <a:cxn ang="0">
                  <a:pos x="678" y="32"/>
                </a:cxn>
                <a:cxn ang="0">
                  <a:pos x="705" y="59"/>
                </a:cxn>
                <a:cxn ang="0">
                  <a:pos x="748" y="112"/>
                </a:cxn>
                <a:cxn ang="0">
                  <a:pos x="818" y="213"/>
                </a:cxn>
                <a:cxn ang="0">
                  <a:pos x="882" y="315"/>
                </a:cxn>
                <a:cxn ang="0">
                  <a:pos x="927" y="393"/>
                </a:cxn>
                <a:cxn ang="0">
                  <a:pos x="972" y="476"/>
                </a:cxn>
                <a:cxn ang="0">
                  <a:pos x="1014" y="563"/>
                </a:cxn>
                <a:cxn ang="0">
                  <a:pos x="1053" y="654"/>
                </a:cxn>
                <a:cxn ang="0">
                  <a:pos x="1087" y="743"/>
                </a:cxn>
                <a:cxn ang="0">
                  <a:pos x="1114" y="831"/>
                </a:cxn>
                <a:cxn ang="0">
                  <a:pos x="1130" y="916"/>
                </a:cxn>
                <a:cxn ang="0">
                  <a:pos x="1137" y="996"/>
                </a:cxn>
                <a:cxn ang="0">
                  <a:pos x="1131" y="1070"/>
                </a:cxn>
                <a:cxn ang="0">
                  <a:pos x="1111" y="1134"/>
                </a:cxn>
                <a:cxn ang="0">
                  <a:pos x="1075" y="1189"/>
                </a:cxn>
                <a:cxn ang="0">
                  <a:pos x="952" y="1290"/>
                </a:cxn>
                <a:cxn ang="0">
                  <a:pos x="839" y="1380"/>
                </a:cxn>
                <a:cxn ang="0">
                  <a:pos x="783" y="1421"/>
                </a:cxn>
                <a:cxn ang="0">
                  <a:pos x="748" y="1443"/>
                </a:cxn>
                <a:cxn ang="0">
                  <a:pos x="726" y="1452"/>
                </a:cxn>
                <a:cxn ang="0">
                  <a:pos x="708" y="1457"/>
                </a:cxn>
                <a:cxn ang="0">
                  <a:pos x="691" y="1459"/>
                </a:cxn>
                <a:cxn ang="0">
                  <a:pos x="674" y="1457"/>
                </a:cxn>
                <a:cxn ang="0">
                  <a:pos x="658" y="1452"/>
                </a:cxn>
                <a:cxn ang="0">
                  <a:pos x="642" y="1442"/>
                </a:cxn>
                <a:cxn ang="0">
                  <a:pos x="626" y="1430"/>
                </a:cxn>
                <a:cxn ang="0">
                  <a:pos x="610" y="1410"/>
                </a:cxn>
                <a:cxn ang="0">
                  <a:pos x="592" y="1376"/>
                </a:cxn>
                <a:cxn ang="0">
                  <a:pos x="565" y="1299"/>
                </a:cxn>
                <a:cxn ang="0">
                  <a:pos x="522" y="1159"/>
                </a:cxn>
                <a:cxn ang="0">
                  <a:pos x="483" y="1037"/>
                </a:cxn>
                <a:cxn ang="0">
                  <a:pos x="453" y="952"/>
                </a:cxn>
                <a:cxn ang="0">
                  <a:pos x="419" y="867"/>
                </a:cxn>
                <a:cxn ang="0">
                  <a:pos x="381" y="785"/>
                </a:cxn>
                <a:cxn ang="0">
                  <a:pos x="339" y="709"/>
                </a:cxn>
                <a:cxn ang="0">
                  <a:pos x="291" y="639"/>
                </a:cxn>
                <a:cxn ang="0">
                  <a:pos x="238" y="580"/>
                </a:cxn>
                <a:cxn ang="0">
                  <a:pos x="178" y="534"/>
                </a:cxn>
                <a:cxn ang="0">
                  <a:pos x="112" y="502"/>
                </a:cxn>
                <a:cxn ang="0">
                  <a:pos x="39" y="488"/>
                </a:cxn>
              </a:cxnLst>
              <a:rect l="0" t="0" r="r" b="b"/>
              <a:pathLst>
                <a:path w="1137" h="1459">
                  <a:moveTo>
                    <a:pt x="0" y="488"/>
                  </a:moveTo>
                  <a:lnTo>
                    <a:pt x="2" y="480"/>
                  </a:lnTo>
                  <a:lnTo>
                    <a:pt x="11" y="460"/>
                  </a:lnTo>
                  <a:lnTo>
                    <a:pt x="18" y="445"/>
                  </a:lnTo>
                  <a:lnTo>
                    <a:pt x="28" y="427"/>
                  </a:lnTo>
                  <a:lnTo>
                    <a:pt x="40" y="407"/>
                  </a:lnTo>
                  <a:lnTo>
                    <a:pt x="55" y="384"/>
                  </a:lnTo>
                  <a:lnTo>
                    <a:pt x="73" y="359"/>
                  </a:lnTo>
                  <a:lnTo>
                    <a:pt x="94" y="333"/>
                  </a:lnTo>
                  <a:lnTo>
                    <a:pt x="120" y="304"/>
                  </a:lnTo>
                  <a:lnTo>
                    <a:pt x="150" y="274"/>
                  </a:lnTo>
                  <a:lnTo>
                    <a:pt x="166" y="260"/>
                  </a:lnTo>
                  <a:lnTo>
                    <a:pt x="184" y="245"/>
                  </a:lnTo>
                  <a:lnTo>
                    <a:pt x="202" y="228"/>
                  </a:lnTo>
                  <a:lnTo>
                    <a:pt x="221" y="213"/>
                  </a:lnTo>
                  <a:lnTo>
                    <a:pt x="242" y="196"/>
                  </a:lnTo>
                  <a:lnTo>
                    <a:pt x="265" y="180"/>
                  </a:lnTo>
                  <a:lnTo>
                    <a:pt x="288" y="164"/>
                  </a:lnTo>
                  <a:lnTo>
                    <a:pt x="313" y="147"/>
                  </a:lnTo>
                  <a:lnTo>
                    <a:pt x="361" y="117"/>
                  </a:lnTo>
                  <a:lnTo>
                    <a:pt x="404" y="90"/>
                  </a:lnTo>
                  <a:lnTo>
                    <a:pt x="442" y="65"/>
                  </a:lnTo>
                  <a:lnTo>
                    <a:pt x="475" y="46"/>
                  </a:lnTo>
                  <a:lnTo>
                    <a:pt x="506" y="29"/>
                  </a:lnTo>
                  <a:lnTo>
                    <a:pt x="534" y="16"/>
                  </a:lnTo>
                  <a:lnTo>
                    <a:pt x="546" y="11"/>
                  </a:lnTo>
                  <a:lnTo>
                    <a:pt x="557" y="7"/>
                  </a:lnTo>
                  <a:lnTo>
                    <a:pt x="569" y="4"/>
                  </a:lnTo>
                  <a:lnTo>
                    <a:pt x="580" y="2"/>
                  </a:lnTo>
                  <a:lnTo>
                    <a:pt x="590" y="0"/>
                  </a:lnTo>
                  <a:lnTo>
                    <a:pt x="599" y="0"/>
                  </a:lnTo>
                  <a:lnTo>
                    <a:pt x="610" y="0"/>
                  </a:lnTo>
                  <a:lnTo>
                    <a:pt x="619" y="1"/>
                  </a:lnTo>
                  <a:lnTo>
                    <a:pt x="627" y="3"/>
                  </a:lnTo>
                  <a:lnTo>
                    <a:pt x="636" y="6"/>
                  </a:lnTo>
                  <a:lnTo>
                    <a:pt x="644" y="9"/>
                  </a:lnTo>
                  <a:lnTo>
                    <a:pt x="653" y="14"/>
                  </a:lnTo>
                  <a:lnTo>
                    <a:pt x="662" y="19"/>
                  </a:lnTo>
                  <a:lnTo>
                    <a:pt x="670" y="25"/>
                  </a:lnTo>
                  <a:lnTo>
                    <a:pt x="678" y="32"/>
                  </a:lnTo>
                  <a:lnTo>
                    <a:pt x="688" y="41"/>
                  </a:lnTo>
                  <a:lnTo>
                    <a:pt x="705" y="59"/>
                  </a:lnTo>
                  <a:lnTo>
                    <a:pt x="724" y="82"/>
                  </a:lnTo>
                  <a:lnTo>
                    <a:pt x="748" y="112"/>
                  </a:lnTo>
                  <a:lnTo>
                    <a:pt x="781" y="156"/>
                  </a:lnTo>
                  <a:lnTo>
                    <a:pt x="818" y="213"/>
                  </a:lnTo>
                  <a:lnTo>
                    <a:pt x="861" y="279"/>
                  </a:lnTo>
                  <a:lnTo>
                    <a:pt x="882" y="315"/>
                  </a:lnTo>
                  <a:lnTo>
                    <a:pt x="905" y="353"/>
                  </a:lnTo>
                  <a:lnTo>
                    <a:pt x="927" y="393"/>
                  </a:lnTo>
                  <a:lnTo>
                    <a:pt x="950" y="434"/>
                  </a:lnTo>
                  <a:lnTo>
                    <a:pt x="972" y="476"/>
                  </a:lnTo>
                  <a:lnTo>
                    <a:pt x="994" y="520"/>
                  </a:lnTo>
                  <a:lnTo>
                    <a:pt x="1014" y="563"/>
                  </a:lnTo>
                  <a:lnTo>
                    <a:pt x="1035" y="609"/>
                  </a:lnTo>
                  <a:lnTo>
                    <a:pt x="1053" y="654"/>
                  </a:lnTo>
                  <a:lnTo>
                    <a:pt x="1071" y="698"/>
                  </a:lnTo>
                  <a:lnTo>
                    <a:pt x="1087" y="743"/>
                  </a:lnTo>
                  <a:lnTo>
                    <a:pt x="1101" y="787"/>
                  </a:lnTo>
                  <a:lnTo>
                    <a:pt x="1114" y="831"/>
                  </a:lnTo>
                  <a:lnTo>
                    <a:pt x="1123" y="874"/>
                  </a:lnTo>
                  <a:lnTo>
                    <a:pt x="1130" y="916"/>
                  </a:lnTo>
                  <a:lnTo>
                    <a:pt x="1135" y="957"/>
                  </a:lnTo>
                  <a:lnTo>
                    <a:pt x="1137" y="996"/>
                  </a:lnTo>
                  <a:lnTo>
                    <a:pt x="1136" y="1034"/>
                  </a:lnTo>
                  <a:lnTo>
                    <a:pt x="1131" y="1070"/>
                  </a:lnTo>
                  <a:lnTo>
                    <a:pt x="1123" y="1103"/>
                  </a:lnTo>
                  <a:lnTo>
                    <a:pt x="1111" y="1134"/>
                  </a:lnTo>
                  <a:lnTo>
                    <a:pt x="1094" y="1163"/>
                  </a:lnTo>
                  <a:lnTo>
                    <a:pt x="1075" y="1189"/>
                  </a:lnTo>
                  <a:lnTo>
                    <a:pt x="1050" y="1212"/>
                  </a:lnTo>
                  <a:lnTo>
                    <a:pt x="952" y="1290"/>
                  </a:lnTo>
                  <a:lnTo>
                    <a:pt x="873" y="1354"/>
                  </a:lnTo>
                  <a:lnTo>
                    <a:pt x="839" y="1380"/>
                  </a:lnTo>
                  <a:lnTo>
                    <a:pt x="809" y="1403"/>
                  </a:lnTo>
                  <a:lnTo>
                    <a:pt x="783" y="1421"/>
                  </a:lnTo>
                  <a:lnTo>
                    <a:pt x="758" y="1437"/>
                  </a:lnTo>
                  <a:lnTo>
                    <a:pt x="748" y="1443"/>
                  </a:lnTo>
                  <a:lnTo>
                    <a:pt x="737" y="1448"/>
                  </a:lnTo>
                  <a:lnTo>
                    <a:pt x="726" y="1452"/>
                  </a:lnTo>
                  <a:lnTo>
                    <a:pt x="717" y="1455"/>
                  </a:lnTo>
                  <a:lnTo>
                    <a:pt x="708" y="1457"/>
                  </a:lnTo>
                  <a:lnTo>
                    <a:pt x="699" y="1459"/>
                  </a:lnTo>
                  <a:lnTo>
                    <a:pt x="691" y="1459"/>
                  </a:lnTo>
                  <a:lnTo>
                    <a:pt x="682" y="1458"/>
                  </a:lnTo>
                  <a:lnTo>
                    <a:pt x="674" y="1457"/>
                  </a:lnTo>
                  <a:lnTo>
                    <a:pt x="666" y="1455"/>
                  </a:lnTo>
                  <a:lnTo>
                    <a:pt x="658" y="1452"/>
                  </a:lnTo>
                  <a:lnTo>
                    <a:pt x="650" y="1447"/>
                  </a:lnTo>
                  <a:lnTo>
                    <a:pt x="642" y="1442"/>
                  </a:lnTo>
                  <a:lnTo>
                    <a:pt x="634" y="1436"/>
                  </a:lnTo>
                  <a:lnTo>
                    <a:pt x="626" y="1430"/>
                  </a:lnTo>
                  <a:lnTo>
                    <a:pt x="618" y="1421"/>
                  </a:lnTo>
                  <a:lnTo>
                    <a:pt x="610" y="1410"/>
                  </a:lnTo>
                  <a:lnTo>
                    <a:pt x="601" y="1396"/>
                  </a:lnTo>
                  <a:lnTo>
                    <a:pt x="592" y="1376"/>
                  </a:lnTo>
                  <a:lnTo>
                    <a:pt x="584" y="1354"/>
                  </a:lnTo>
                  <a:lnTo>
                    <a:pt x="565" y="1299"/>
                  </a:lnTo>
                  <a:lnTo>
                    <a:pt x="545" y="1233"/>
                  </a:lnTo>
                  <a:lnTo>
                    <a:pt x="522" y="1159"/>
                  </a:lnTo>
                  <a:lnTo>
                    <a:pt x="497" y="1078"/>
                  </a:lnTo>
                  <a:lnTo>
                    <a:pt x="483" y="1037"/>
                  </a:lnTo>
                  <a:lnTo>
                    <a:pt x="468" y="994"/>
                  </a:lnTo>
                  <a:lnTo>
                    <a:pt x="453" y="952"/>
                  </a:lnTo>
                  <a:lnTo>
                    <a:pt x="437" y="909"/>
                  </a:lnTo>
                  <a:lnTo>
                    <a:pt x="419" y="867"/>
                  </a:lnTo>
                  <a:lnTo>
                    <a:pt x="401" y="826"/>
                  </a:lnTo>
                  <a:lnTo>
                    <a:pt x="381" y="785"/>
                  </a:lnTo>
                  <a:lnTo>
                    <a:pt x="361" y="746"/>
                  </a:lnTo>
                  <a:lnTo>
                    <a:pt x="339" y="709"/>
                  </a:lnTo>
                  <a:lnTo>
                    <a:pt x="316" y="673"/>
                  </a:lnTo>
                  <a:lnTo>
                    <a:pt x="291" y="639"/>
                  </a:lnTo>
                  <a:lnTo>
                    <a:pt x="266" y="609"/>
                  </a:lnTo>
                  <a:lnTo>
                    <a:pt x="238" y="580"/>
                  </a:lnTo>
                  <a:lnTo>
                    <a:pt x="209" y="555"/>
                  </a:lnTo>
                  <a:lnTo>
                    <a:pt x="178" y="534"/>
                  </a:lnTo>
                  <a:lnTo>
                    <a:pt x="146" y="515"/>
                  </a:lnTo>
                  <a:lnTo>
                    <a:pt x="112" y="502"/>
                  </a:lnTo>
                  <a:lnTo>
                    <a:pt x="77" y="493"/>
                  </a:lnTo>
                  <a:lnTo>
                    <a:pt x="39" y="488"/>
                  </a:lnTo>
                  <a:lnTo>
                    <a:pt x="0" y="488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3" name="Freeform 205"/>
            <p:cNvSpPr>
              <a:spLocks/>
            </p:cNvSpPr>
            <p:nvPr/>
          </p:nvSpPr>
          <p:spPr bwMode="auto">
            <a:xfrm>
              <a:off x="638" y="1325"/>
              <a:ext cx="48" cy="57"/>
            </a:xfrm>
            <a:custGeom>
              <a:avLst/>
              <a:gdLst/>
              <a:ahLst/>
              <a:cxnLst>
                <a:cxn ang="0">
                  <a:pos x="954" y="0"/>
                </a:cxn>
                <a:cxn ang="0">
                  <a:pos x="940" y="14"/>
                </a:cxn>
                <a:cxn ang="0">
                  <a:pos x="901" y="53"/>
                </a:cxn>
                <a:cxn ang="0">
                  <a:pos x="841" y="115"/>
                </a:cxn>
                <a:cxn ang="0">
                  <a:pos x="763" y="193"/>
                </a:cxn>
                <a:cxn ang="0">
                  <a:pos x="674" y="285"/>
                </a:cxn>
                <a:cxn ang="0">
                  <a:pos x="575" y="389"/>
                </a:cxn>
                <a:cxn ang="0">
                  <a:pos x="473" y="497"/>
                </a:cxn>
                <a:cxn ang="0">
                  <a:pos x="371" y="608"/>
                </a:cxn>
                <a:cxn ang="0">
                  <a:pos x="321" y="663"/>
                </a:cxn>
                <a:cxn ang="0">
                  <a:pos x="273" y="719"/>
                </a:cxn>
                <a:cxn ang="0">
                  <a:pos x="227" y="772"/>
                </a:cxn>
                <a:cxn ang="0">
                  <a:pos x="184" y="823"/>
                </a:cxn>
                <a:cxn ang="0">
                  <a:pos x="144" y="872"/>
                </a:cxn>
                <a:cxn ang="0">
                  <a:pos x="108" y="918"/>
                </a:cxn>
                <a:cxn ang="0">
                  <a:pos x="76" y="962"/>
                </a:cxn>
                <a:cxn ang="0">
                  <a:pos x="49" y="1001"/>
                </a:cxn>
                <a:cxn ang="0">
                  <a:pos x="27" y="1037"/>
                </a:cxn>
                <a:cxn ang="0">
                  <a:pos x="11" y="1068"/>
                </a:cxn>
                <a:cxn ang="0">
                  <a:pos x="2" y="1094"/>
                </a:cxn>
                <a:cxn ang="0">
                  <a:pos x="0" y="1114"/>
                </a:cxn>
                <a:cxn ang="0">
                  <a:pos x="5" y="1128"/>
                </a:cxn>
                <a:cxn ang="0">
                  <a:pos x="17" y="1136"/>
                </a:cxn>
                <a:cxn ang="0">
                  <a:pos x="39" y="1136"/>
                </a:cxn>
                <a:cxn ang="0">
                  <a:pos x="69" y="1129"/>
                </a:cxn>
                <a:cxn ang="0">
                  <a:pos x="105" y="1116"/>
                </a:cxn>
                <a:cxn ang="0">
                  <a:pos x="142" y="1099"/>
                </a:cxn>
                <a:cxn ang="0">
                  <a:pos x="179" y="1078"/>
                </a:cxn>
                <a:cxn ang="0">
                  <a:pos x="216" y="1054"/>
                </a:cxn>
                <a:cxn ang="0">
                  <a:pos x="254" y="1026"/>
                </a:cxn>
                <a:cxn ang="0">
                  <a:pos x="292" y="995"/>
                </a:cxn>
                <a:cxn ang="0">
                  <a:pos x="331" y="963"/>
                </a:cxn>
                <a:cxn ang="0">
                  <a:pos x="369" y="927"/>
                </a:cxn>
                <a:cxn ang="0">
                  <a:pos x="406" y="889"/>
                </a:cxn>
                <a:cxn ang="0">
                  <a:pos x="444" y="849"/>
                </a:cxn>
                <a:cxn ang="0">
                  <a:pos x="481" y="807"/>
                </a:cxn>
                <a:cxn ang="0">
                  <a:pos x="518" y="764"/>
                </a:cxn>
                <a:cxn ang="0">
                  <a:pos x="554" y="719"/>
                </a:cxn>
                <a:cxn ang="0">
                  <a:pos x="590" y="673"/>
                </a:cxn>
                <a:cxn ang="0">
                  <a:pos x="624" y="627"/>
                </a:cxn>
                <a:cxn ang="0">
                  <a:pos x="657" y="581"/>
                </a:cxn>
                <a:cxn ang="0">
                  <a:pos x="690" y="535"/>
                </a:cxn>
                <a:cxn ang="0">
                  <a:pos x="721" y="489"/>
                </a:cxn>
                <a:cxn ang="0">
                  <a:pos x="751" y="443"/>
                </a:cxn>
                <a:cxn ang="0">
                  <a:pos x="779" y="398"/>
                </a:cxn>
                <a:cxn ang="0">
                  <a:pos x="805" y="354"/>
                </a:cxn>
                <a:cxn ang="0">
                  <a:pos x="830" y="310"/>
                </a:cxn>
                <a:cxn ang="0">
                  <a:pos x="853" y="269"/>
                </a:cxn>
                <a:cxn ang="0">
                  <a:pos x="875" y="229"/>
                </a:cxn>
                <a:cxn ang="0">
                  <a:pos x="893" y="191"/>
                </a:cxn>
                <a:cxn ang="0">
                  <a:pos x="909" y="155"/>
                </a:cxn>
                <a:cxn ang="0">
                  <a:pos x="924" y="121"/>
                </a:cxn>
                <a:cxn ang="0">
                  <a:pos x="935" y="90"/>
                </a:cxn>
                <a:cxn ang="0">
                  <a:pos x="944" y="63"/>
                </a:cxn>
                <a:cxn ang="0">
                  <a:pos x="950" y="38"/>
                </a:cxn>
                <a:cxn ang="0">
                  <a:pos x="954" y="17"/>
                </a:cxn>
                <a:cxn ang="0">
                  <a:pos x="954" y="0"/>
                </a:cxn>
              </a:cxnLst>
              <a:rect l="0" t="0" r="r" b="b"/>
              <a:pathLst>
                <a:path w="954" h="1136">
                  <a:moveTo>
                    <a:pt x="954" y="0"/>
                  </a:moveTo>
                  <a:lnTo>
                    <a:pt x="940" y="14"/>
                  </a:lnTo>
                  <a:lnTo>
                    <a:pt x="901" y="53"/>
                  </a:lnTo>
                  <a:lnTo>
                    <a:pt x="841" y="115"/>
                  </a:lnTo>
                  <a:lnTo>
                    <a:pt x="763" y="193"/>
                  </a:lnTo>
                  <a:lnTo>
                    <a:pt x="674" y="285"/>
                  </a:lnTo>
                  <a:lnTo>
                    <a:pt x="575" y="389"/>
                  </a:lnTo>
                  <a:lnTo>
                    <a:pt x="473" y="497"/>
                  </a:lnTo>
                  <a:lnTo>
                    <a:pt x="371" y="608"/>
                  </a:lnTo>
                  <a:lnTo>
                    <a:pt x="321" y="663"/>
                  </a:lnTo>
                  <a:lnTo>
                    <a:pt x="273" y="719"/>
                  </a:lnTo>
                  <a:lnTo>
                    <a:pt x="227" y="772"/>
                  </a:lnTo>
                  <a:lnTo>
                    <a:pt x="184" y="823"/>
                  </a:lnTo>
                  <a:lnTo>
                    <a:pt x="144" y="872"/>
                  </a:lnTo>
                  <a:lnTo>
                    <a:pt x="108" y="918"/>
                  </a:lnTo>
                  <a:lnTo>
                    <a:pt x="76" y="962"/>
                  </a:lnTo>
                  <a:lnTo>
                    <a:pt x="49" y="1001"/>
                  </a:lnTo>
                  <a:lnTo>
                    <a:pt x="27" y="1037"/>
                  </a:lnTo>
                  <a:lnTo>
                    <a:pt x="11" y="1068"/>
                  </a:lnTo>
                  <a:lnTo>
                    <a:pt x="2" y="1094"/>
                  </a:lnTo>
                  <a:lnTo>
                    <a:pt x="0" y="1114"/>
                  </a:lnTo>
                  <a:lnTo>
                    <a:pt x="5" y="1128"/>
                  </a:lnTo>
                  <a:lnTo>
                    <a:pt x="17" y="1136"/>
                  </a:lnTo>
                  <a:lnTo>
                    <a:pt x="39" y="1136"/>
                  </a:lnTo>
                  <a:lnTo>
                    <a:pt x="69" y="1129"/>
                  </a:lnTo>
                  <a:lnTo>
                    <a:pt x="105" y="1116"/>
                  </a:lnTo>
                  <a:lnTo>
                    <a:pt x="142" y="1099"/>
                  </a:lnTo>
                  <a:lnTo>
                    <a:pt x="179" y="1078"/>
                  </a:lnTo>
                  <a:lnTo>
                    <a:pt x="216" y="1054"/>
                  </a:lnTo>
                  <a:lnTo>
                    <a:pt x="254" y="1026"/>
                  </a:lnTo>
                  <a:lnTo>
                    <a:pt x="292" y="995"/>
                  </a:lnTo>
                  <a:lnTo>
                    <a:pt x="331" y="963"/>
                  </a:lnTo>
                  <a:lnTo>
                    <a:pt x="369" y="927"/>
                  </a:lnTo>
                  <a:lnTo>
                    <a:pt x="406" y="889"/>
                  </a:lnTo>
                  <a:lnTo>
                    <a:pt x="444" y="849"/>
                  </a:lnTo>
                  <a:lnTo>
                    <a:pt x="481" y="807"/>
                  </a:lnTo>
                  <a:lnTo>
                    <a:pt x="518" y="764"/>
                  </a:lnTo>
                  <a:lnTo>
                    <a:pt x="554" y="719"/>
                  </a:lnTo>
                  <a:lnTo>
                    <a:pt x="590" y="673"/>
                  </a:lnTo>
                  <a:lnTo>
                    <a:pt x="624" y="627"/>
                  </a:lnTo>
                  <a:lnTo>
                    <a:pt x="657" y="581"/>
                  </a:lnTo>
                  <a:lnTo>
                    <a:pt x="690" y="535"/>
                  </a:lnTo>
                  <a:lnTo>
                    <a:pt x="721" y="489"/>
                  </a:lnTo>
                  <a:lnTo>
                    <a:pt x="751" y="443"/>
                  </a:lnTo>
                  <a:lnTo>
                    <a:pt x="779" y="398"/>
                  </a:lnTo>
                  <a:lnTo>
                    <a:pt x="805" y="354"/>
                  </a:lnTo>
                  <a:lnTo>
                    <a:pt x="830" y="310"/>
                  </a:lnTo>
                  <a:lnTo>
                    <a:pt x="853" y="269"/>
                  </a:lnTo>
                  <a:lnTo>
                    <a:pt x="875" y="229"/>
                  </a:lnTo>
                  <a:lnTo>
                    <a:pt x="893" y="191"/>
                  </a:lnTo>
                  <a:lnTo>
                    <a:pt x="909" y="155"/>
                  </a:lnTo>
                  <a:lnTo>
                    <a:pt x="924" y="121"/>
                  </a:lnTo>
                  <a:lnTo>
                    <a:pt x="935" y="90"/>
                  </a:lnTo>
                  <a:lnTo>
                    <a:pt x="944" y="63"/>
                  </a:lnTo>
                  <a:lnTo>
                    <a:pt x="950" y="38"/>
                  </a:lnTo>
                  <a:lnTo>
                    <a:pt x="954" y="17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A1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4" name="Freeform 206"/>
            <p:cNvSpPr>
              <a:spLocks/>
            </p:cNvSpPr>
            <p:nvPr/>
          </p:nvSpPr>
          <p:spPr bwMode="auto">
            <a:xfrm>
              <a:off x="715" y="1286"/>
              <a:ext cx="70" cy="20"/>
            </a:xfrm>
            <a:custGeom>
              <a:avLst/>
              <a:gdLst/>
              <a:ahLst/>
              <a:cxnLst>
                <a:cxn ang="0">
                  <a:pos x="0" y="312"/>
                </a:cxn>
                <a:cxn ang="0">
                  <a:pos x="18" y="307"/>
                </a:cxn>
                <a:cxn ang="0">
                  <a:pos x="67" y="291"/>
                </a:cxn>
                <a:cxn ang="0">
                  <a:pos x="144" y="266"/>
                </a:cxn>
                <a:cxn ang="0">
                  <a:pos x="244" y="235"/>
                </a:cxn>
                <a:cxn ang="0">
                  <a:pos x="360" y="200"/>
                </a:cxn>
                <a:cxn ang="0">
                  <a:pos x="489" y="162"/>
                </a:cxn>
                <a:cxn ang="0">
                  <a:pos x="557" y="142"/>
                </a:cxn>
                <a:cxn ang="0">
                  <a:pos x="626" y="124"/>
                </a:cxn>
                <a:cxn ang="0">
                  <a:pos x="695" y="105"/>
                </a:cxn>
                <a:cxn ang="0">
                  <a:pos x="765" y="88"/>
                </a:cxn>
                <a:cxn ang="0">
                  <a:pos x="835" y="71"/>
                </a:cxn>
                <a:cxn ang="0">
                  <a:pos x="902" y="55"/>
                </a:cxn>
                <a:cxn ang="0">
                  <a:pos x="969" y="41"/>
                </a:cxn>
                <a:cxn ang="0">
                  <a:pos x="1033" y="29"/>
                </a:cxn>
                <a:cxn ang="0">
                  <a:pos x="1094" y="18"/>
                </a:cxn>
                <a:cxn ang="0">
                  <a:pos x="1152" y="9"/>
                </a:cxn>
                <a:cxn ang="0">
                  <a:pos x="1205" y="4"/>
                </a:cxn>
                <a:cxn ang="0">
                  <a:pos x="1253" y="0"/>
                </a:cxn>
                <a:cxn ang="0">
                  <a:pos x="1297" y="0"/>
                </a:cxn>
                <a:cxn ang="0">
                  <a:pos x="1333" y="3"/>
                </a:cxn>
                <a:cxn ang="0">
                  <a:pos x="1364" y="9"/>
                </a:cxn>
                <a:cxn ang="0">
                  <a:pos x="1388" y="19"/>
                </a:cxn>
                <a:cxn ang="0">
                  <a:pos x="1403" y="34"/>
                </a:cxn>
                <a:cxn ang="0">
                  <a:pos x="1410" y="52"/>
                </a:cxn>
                <a:cxn ang="0">
                  <a:pos x="1408" y="75"/>
                </a:cxn>
                <a:cxn ang="0">
                  <a:pos x="1397" y="102"/>
                </a:cxn>
                <a:cxn ang="0">
                  <a:pos x="1377" y="131"/>
                </a:cxn>
                <a:cxn ang="0">
                  <a:pos x="1352" y="159"/>
                </a:cxn>
                <a:cxn ang="0">
                  <a:pos x="1322" y="185"/>
                </a:cxn>
                <a:cxn ang="0">
                  <a:pos x="1287" y="210"/>
                </a:cxn>
                <a:cxn ang="0">
                  <a:pos x="1248" y="234"/>
                </a:cxn>
                <a:cxn ang="0">
                  <a:pos x="1205" y="255"/>
                </a:cxn>
                <a:cxn ang="0">
                  <a:pos x="1159" y="276"/>
                </a:cxn>
                <a:cxn ang="0">
                  <a:pos x="1110" y="294"/>
                </a:cxn>
                <a:cxn ang="0">
                  <a:pos x="1058" y="311"/>
                </a:cxn>
                <a:cxn ang="0">
                  <a:pos x="1004" y="328"/>
                </a:cxn>
                <a:cxn ang="0">
                  <a:pos x="947" y="342"/>
                </a:cxn>
                <a:cxn ang="0">
                  <a:pos x="890" y="356"/>
                </a:cxn>
                <a:cxn ang="0">
                  <a:pos x="830" y="367"/>
                </a:cxn>
                <a:cxn ang="0">
                  <a:pos x="771" y="377"/>
                </a:cxn>
                <a:cxn ang="0">
                  <a:pos x="711" y="385"/>
                </a:cxn>
                <a:cxn ang="0">
                  <a:pos x="651" y="392"/>
                </a:cxn>
                <a:cxn ang="0">
                  <a:pos x="591" y="399"/>
                </a:cxn>
                <a:cxn ang="0">
                  <a:pos x="531" y="403"/>
                </a:cxn>
                <a:cxn ang="0">
                  <a:pos x="474" y="406"/>
                </a:cxn>
                <a:cxn ang="0">
                  <a:pos x="418" y="407"/>
                </a:cxn>
                <a:cxn ang="0">
                  <a:pos x="363" y="407"/>
                </a:cxn>
                <a:cxn ang="0">
                  <a:pos x="311" y="406"/>
                </a:cxn>
                <a:cxn ang="0">
                  <a:pos x="261" y="403"/>
                </a:cxn>
                <a:cxn ang="0">
                  <a:pos x="215" y="399"/>
                </a:cxn>
                <a:cxn ang="0">
                  <a:pos x="172" y="392"/>
                </a:cxn>
                <a:cxn ang="0">
                  <a:pos x="133" y="385"/>
                </a:cxn>
                <a:cxn ang="0">
                  <a:pos x="98" y="377"/>
                </a:cxn>
                <a:cxn ang="0">
                  <a:pos x="67" y="367"/>
                </a:cxn>
                <a:cxn ang="0">
                  <a:pos x="42" y="356"/>
                </a:cxn>
                <a:cxn ang="0">
                  <a:pos x="22" y="342"/>
                </a:cxn>
                <a:cxn ang="0">
                  <a:pos x="8" y="329"/>
                </a:cxn>
                <a:cxn ang="0">
                  <a:pos x="0" y="312"/>
                </a:cxn>
              </a:cxnLst>
              <a:rect l="0" t="0" r="r" b="b"/>
              <a:pathLst>
                <a:path w="1410" h="407">
                  <a:moveTo>
                    <a:pt x="0" y="312"/>
                  </a:moveTo>
                  <a:lnTo>
                    <a:pt x="18" y="307"/>
                  </a:lnTo>
                  <a:lnTo>
                    <a:pt x="67" y="291"/>
                  </a:lnTo>
                  <a:lnTo>
                    <a:pt x="144" y="266"/>
                  </a:lnTo>
                  <a:lnTo>
                    <a:pt x="244" y="235"/>
                  </a:lnTo>
                  <a:lnTo>
                    <a:pt x="360" y="200"/>
                  </a:lnTo>
                  <a:lnTo>
                    <a:pt x="489" y="162"/>
                  </a:lnTo>
                  <a:lnTo>
                    <a:pt x="557" y="142"/>
                  </a:lnTo>
                  <a:lnTo>
                    <a:pt x="626" y="124"/>
                  </a:lnTo>
                  <a:lnTo>
                    <a:pt x="695" y="105"/>
                  </a:lnTo>
                  <a:lnTo>
                    <a:pt x="765" y="88"/>
                  </a:lnTo>
                  <a:lnTo>
                    <a:pt x="835" y="71"/>
                  </a:lnTo>
                  <a:lnTo>
                    <a:pt x="902" y="55"/>
                  </a:lnTo>
                  <a:lnTo>
                    <a:pt x="969" y="41"/>
                  </a:lnTo>
                  <a:lnTo>
                    <a:pt x="1033" y="29"/>
                  </a:lnTo>
                  <a:lnTo>
                    <a:pt x="1094" y="18"/>
                  </a:lnTo>
                  <a:lnTo>
                    <a:pt x="1152" y="9"/>
                  </a:lnTo>
                  <a:lnTo>
                    <a:pt x="1205" y="4"/>
                  </a:lnTo>
                  <a:lnTo>
                    <a:pt x="1253" y="0"/>
                  </a:lnTo>
                  <a:lnTo>
                    <a:pt x="1297" y="0"/>
                  </a:lnTo>
                  <a:lnTo>
                    <a:pt x="1333" y="3"/>
                  </a:lnTo>
                  <a:lnTo>
                    <a:pt x="1364" y="9"/>
                  </a:lnTo>
                  <a:lnTo>
                    <a:pt x="1388" y="19"/>
                  </a:lnTo>
                  <a:lnTo>
                    <a:pt x="1403" y="34"/>
                  </a:lnTo>
                  <a:lnTo>
                    <a:pt x="1410" y="52"/>
                  </a:lnTo>
                  <a:lnTo>
                    <a:pt x="1408" y="75"/>
                  </a:lnTo>
                  <a:lnTo>
                    <a:pt x="1397" y="102"/>
                  </a:lnTo>
                  <a:lnTo>
                    <a:pt x="1377" y="131"/>
                  </a:lnTo>
                  <a:lnTo>
                    <a:pt x="1352" y="159"/>
                  </a:lnTo>
                  <a:lnTo>
                    <a:pt x="1322" y="185"/>
                  </a:lnTo>
                  <a:lnTo>
                    <a:pt x="1287" y="210"/>
                  </a:lnTo>
                  <a:lnTo>
                    <a:pt x="1248" y="234"/>
                  </a:lnTo>
                  <a:lnTo>
                    <a:pt x="1205" y="255"/>
                  </a:lnTo>
                  <a:lnTo>
                    <a:pt x="1159" y="276"/>
                  </a:lnTo>
                  <a:lnTo>
                    <a:pt x="1110" y="294"/>
                  </a:lnTo>
                  <a:lnTo>
                    <a:pt x="1058" y="311"/>
                  </a:lnTo>
                  <a:lnTo>
                    <a:pt x="1004" y="328"/>
                  </a:lnTo>
                  <a:lnTo>
                    <a:pt x="947" y="342"/>
                  </a:lnTo>
                  <a:lnTo>
                    <a:pt x="890" y="356"/>
                  </a:lnTo>
                  <a:lnTo>
                    <a:pt x="830" y="367"/>
                  </a:lnTo>
                  <a:lnTo>
                    <a:pt x="771" y="377"/>
                  </a:lnTo>
                  <a:lnTo>
                    <a:pt x="711" y="385"/>
                  </a:lnTo>
                  <a:lnTo>
                    <a:pt x="651" y="392"/>
                  </a:lnTo>
                  <a:lnTo>
                    <a:pt x="591" y="399"/>
                  </a:lnTo>
                  <a:lnTo>
                    <a:pt x="531" y="403"/>
                  </a:lnTo>
                  <a:lnTo>
                    <a:pt x="474" y="406"/>
                  </a:lnTo>
                  <a:lnTo>
                    <a:pt x="418" y="407"/>
                  </a:lnTo>
                  <a:lnTo>
                    <a:pt x="363" y="407"/>
                  </a:lnTo>
                  <a:lnTo>
                    <a:pt x="311" y="406"/>
                  </a:lnTo>
                  <a:lnTo>
                    <a:pt x="261" y="403"/>
                  </a:lnTo>
                  <a:lnTo>
                    <a:pt x="215" y="399"/>
                  </a:lnTo>
                  <a:lnTo>
                    <a:pt x="172" y="392"/>
                  </a:lnTo>
                  <a:lnTo>
                    <a:pt x="133" y="385"/>
                  </a:lnTo>
                  <a:lnTo>
                    <a:pt x="98" y="377"/>
                  </a:lnTo>
                  <a:lnTo>
                    <a:pt x="67" y="367"/>
                  </a:lnTo>
                  <a:lnTo>
                    <a:pt x="42" y="356"/>
                  </a:lnTo>
                  <a:lnTo>
                    <a:pt x="22" y="342"/>
                  </a:lnTo>
                  <a:lnTo>
                    <a:pt x="8" y="329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A1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5" name="Freeform 207"/>
            <p:cNvSpPr>
              <a:spLocks/>
            </p:cNvSpPr>
            <p:nvPr/>
          </p:nvSpPr>
          <p:spPr bwMode="auto">
            <a:xfrm>
              <a:off x="654" y="1303"/>
              <a:ext cx="27" cy="14"/>
            </a:xfrm>
            <a:custGeom>
              <a:avLst/>
              <a:gdLst/>
              <a:ahLst/>
              <a:cxnLst>
                <a:cxn ang="0">
                  <a:pos x="459" y="0"/>
                </a:cxn>
                <a:cxn ang="0">
                  <a:pos x="442" y="3"/>
                </a:cxn>
                <a:cxn ang="0">
                  <a:pos x="396" y="14"/>
                </a:cxn>
                <a:cxn ang="0">
                  <a:pos x="365" y="22"/>
                </a:cxn>
                <a:cxn ang="0">
                  <a:pos x="329" y="32"/>
                </a:cxn>
                <a:cxn ang="0">
                  <a:pos x="291" y="44"/>
                </a:cxn>
                <a:cxn ang="0">
                  <a:pos x="251" y="60"/>
                </a:cxn>
                <a:cxn ang="0">
                  <a:pos x="231" y="69"/>
                </a:cxn>
                <a:cxn ang="0">
                  <a:pos x="210" y="78"/>
                </a:cxn>
                <a:cxn ang="0">
                  <a:pos x="191" y="87"/>
                </a:cxn>
                <a:cxn ang="0">
                  <a:pos x="170" y="99"/>
                </a:cxn>
                <a:cxn ang="0">
                  <a:pos x="151" y="110"/>
                </a:cxn>
                <a:cxn ang="0">
                  <a:pos x="132" y="122"/>
                </a:cxn>
                <a:cxn ang="0">
                  <a:pos x="114" y="134"/>
                </a:cxn>
                <a:cxn ang="0">
                  <a:pos x="97" y="149"/>
                </a:cxn>
                <a:cxn ang="0">
                  <a:pos x="79" y="163"/>
                </a:cxn>
                <a:cxn ang="0">
                  <a:pos x="64" y="179"/>
                </a:cxn>
                <a:cxn ang="0">
                  <a:pos x="49" y="195"/>
                </a:cxn>
                <a:cxn ang="0">
                  <a:pos x="36" y="212"/>
                </a:cxn>
                <a:cxn ang="0">
                  <a:pos x="25" y="230"/>
                </a:cxn>
                <a:cxn ang="0">
                  <a:pos x="15" y="249"/>
                </a:cxn>
                <a:cxn ang="0">
                  <a:pos x="6" y="269"/>
                </a:cxn>
                <a:cxn ang="0">
                  <a:pos x="0" y="289"/>
                </a:cxn>
                <a:cxn ang="0">
                  <a:pos x="1" y="287"/>
                </a:cxn>
                <a:cxn ang="0">
                  <a:pos x="2" y="279"/>
                </a:cxn>
                <a:cxn ang="0">
                  <a:pos x="5" y="268"/>
                </a:cxn>
                <a:cxn ang="0">
                  <a:pos x="11" y="252"/>
                </a:cxn>
                <a:cxn ang="0">
                  <a:pos x="16" y="244"/>
                </a:cxn>
                <a:cxn ang="0">
                  <a:pos x="20" y="235"/>
                </a:cxn>
                <a:cxn ang="0">
                  <a:pos x="26" y="226"/>
                </a:cxn>
                <a:cxn ang="0">
                  <a:pos x="33" y="215"/>
                </a:cxn>
                <a:cxn ang="0">
                  <a:pos x="41" y="206"/>
                </a:cxn>
                <a:cxn ang="0">
                  <a:pos x="50" y="196"/>
                </a:cxn>
                <a:cxn ang="0">
                  <a:pos x="62" y="186"/>
                </a:cxn>
                <a:cxn ang="0">
                  <a:pos x="74" y="174"/>
                </a:cxn>
                <a:cxn ang="0">
                  <a:pos x="87" y="165"/>
                </a:cxn>
                <a:cxn ang="0">
                  <a:pos x="103" y="155"/>
                </a:cxn>
                <a:cxn ang="0">
                  <a:pos x="120" y="146"/>
                </a:cxn>
                <a:cxn ang="0">
                  <a:pos x="140" y="137"/>
                </a:cxn>
                <a:cxn ang="0">
                  <a:pos x="160" y="127"/>
                </a:cxn>
                <a:cxn ang="0">
                  <a:pos x="183" y="120"/>
                </a:cxn>
                <a:cxn ang="0">
                  <a:pos x="207" y="113"/>
                </a:cxn>
                <a:cxn ang="0">
                  <a:pos x="235" y="106"/>
                </a:cxn>
                <a:cxn ang="0">
                  <a:pos x="263" y="101"/>
                </a:cxn>
                <a:cxn ang="0">
                  <a:pos x="295" y="97"/>
                </a:cxn>
                <a:cxn ang="0">
                  <a:pos x="329" y="92"/>
                </a:cxn>
                <a:cxn ang="0">
                  <a:pos x="366" y="90"/>
                </a:cxn>
                <a:cxn ang="0">
                  <a:pos x="405" y="89"/>
                </a:cxn>
                <a:cxn ang="0">
                  <a:pos x="447" y="90"/>
                </a:cxn>
                <a:cxn ang="0">
                  <a:pos x="492" y="92"/>
                </a:cxn>
                <a:cxn ang="0">
                  <a:pos x="539" y="96"/>
                </a:cxn>
                <a:cxn ang="0">
                  <a:pos x="459" y="0"/>
                </a:cxn>
              </a:cxnLst>
              <a:rect l="0" t="0" r="r" b="b"/>
              <a:pathLst>
                <a:path w="539" h="289">
                  <a:moveTo>
                    <a:pt x="459" y="0"/>
                  </a:moveTo>
                  <a:lnTo>
                    <a:pt x="442" y="3"/>
                  </a:lnTo>
                  <a:lnTo>
                    <a:pt x="396" y="14"/>
                  </a:lnTo>
                  <a:lnTo>
                    <a:pt x="365" y="22"/>
                  </a:lnTo>
                  <a:lnTo>
                    <a:pt x="329" y="32"/>
                  </a:lnTo>
                  <a:lnTo>
                    <a:pt x="291" y="44"/>
                  </a:lnTo>
                  <a:lnTo>
                    <a:pt x="251" y="60"/>
                  </a:lnTo>
                  <a:lnTo>
                    <a:pt x="231" y="69"/>
                  </a:lnTo>
                  <a:lnTo>
                    <a:pt x="210" y="78"/>
                  </a:lnTo>
                  <a:lnTo>
                    <a:pt x="191" y="87"/>
                  </a:lnTo>
                  <a:lnTo>
                    <a:pt x="170" y="99"/>
                  </a:lnTo>
                  <a:lnTo>
                    <a:pt x="151" y="110"/>
                  </a:lnTo>
                  <a:lnTo>
                    <a:pt x="132" y="122"/>
                  </a:lnTo>
                  <a:lnTo>
                    <a:pt x="114" y="134"/>
                  </a:lnTo>
                  <a:lnTo>
                    <a:pt x="97" y="149"/>
                  </a:lnTo>
                  <a:lnTo>
                    <a:pt x="79" y="163"/>
                  </a:lnTo>
                  <a:lnTo>
                    <a:pt x="64" y="179"/>
                  </a:lnTo>
                  <a:lnTo>
                    <a:pt x="49" y="195"/>
                  </a:lnTo>
                  <a:lnTo>
                    <a:pt x="36" y="212"/>
                  </a:lnTo>
                  <a:lnTo>
                    <a:pt x="25" y="230"/>
                  </a:lnTo>
                  <a:lnTo>
                    <a:pt x="15" y="249"/>
                  </a:lnTo>
                  <a:lnTo>
                    <a:pt x="6" y="269"/>
                  </a:lnTo>
                  <a:lnTo>
                    <a:pt x="0" y="289"/>
                  </a:lnTo>
                  <a:lnTo>
                    <a:pt x="1" y="287"/>
                  </a:lnTo>
                  <a:lnTo>
                    <a:pt x="2" y="279"/>
                  </a:lnTo>
                  <a:lnTo>
                    <a:pt x="5" y="268"/>
                  </a:lnTo>
                  <a:lnTo>
                    <a:pt x="11" y="252"/>
                  </a:lnTo>
                  <a:lnTo>
                    <a:pt x="16" y="244"/>
                  </a:lnTo>
                  <a:lnTo>
                    <a:pt x="20" y="235"/>
                  </a:lnTo>
                  <a:lnTo>
                    <a:pt x="26" y="226"/>
                  </a:lnTo>
                  <a:lnTo>
                    <a:pt x="33" y="215"/>
                  </a:lnTo>
                  <a:lnTo>
                    <a:pt x="41" y="206"/>
                  </a:lnTo>
                  <a:lnTo>
                    <a:pt x="50" y="196"/>
                  </a:lnTo>
                  <a:lnTo>
                    <a:pt x="62" y="186"/>
                  </a:lnTo>
                  <a:lnTo>
                    <a:pt x="74" y="174"/>
                  </a:lnTo>
                  <a:lnTo>
                    <a:pt x="87" y="165"/>
                  </a:lnTo>
                  <a:lnTo>
                    <a:pt x="103" y="155"/>
                  </a:lnTo>
                  <a:lnTo>
                    <a:pt x="120" y="146"/>
                  </a:lnTo>
                  <a:lnTo>
                    <a:pt x="140" y="137"/>
                  </a:lnTo>
                  <a:lnTo>
                    <a:pt x="160" y="127"/>
                  </a:lnTo>
                  <a:lnTo>
                    <a:pt x="183" y="120"/>
                  </a:lnTo>
                  <a:lnTo>
                    <a:pt x="207" y="113"/>
                  </a:lnTo>
                  <a:lnTo>
                    <a:pt x="235" y="106"/>
                  </a:lnTo>
                  <a:lnTo>
                    <a:pt x="263" y="101"/>
                  </a:lnTo>
                  <a:lnTo>
                    <a:pt x="295" y="97"/>
                  </a:lnTo>
                  <a:lnTo>
                    <a:pt x="329" y="92"/>
                  </a:lnTo>
                  <a:lnTo>
                    <a:pt x="366" y="90"/>
                  </a:lnTo>
                  <a:lnTo>
                    <a:pt x="405" y="89"/>
                  </a:lnTo>
                  <a:lnTo>
                    <a:pt x="447" y="90"/>
                  </a:lnTo>
                  <a:lnTo>
                    <a:pt x="492" y="92"/>
                  </a:lnTo>
                  <a:lnTo>
                    <a:pt x="539" y="96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7127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6" name="Freeform 208"/>
            <p:cNvSpPr>
              <a:spLocks/>
            </p:cNvSpPr>
            <p:nvPr/>
          </p:nvSpPr>
          <p:spPr bwMode="auto">
            <a:xfrm>
              <a:off x="707" y="1261"/>
              <a:ext cx="15" cy="28"/>
            </a:xfrm>
            <a:custGeom>
              <a:avLst/>
              <a:gdLst/>
              <a:ahLst/>
              <a:cxnLst>
                <a:cxn ang="0">
                  <a:pos x="0" y="439"/>
                </a:cxn>
                <a:cxn ang="0">
                  <a:pos x="1" y="422"/>
                </a:cxn>
                <a:cxn ang="0">
                  <a:pos x="8" y="379"/>
                </a:cxn>
                <a:cxn ang="0">
                  <a:pos x="13" y="349"/>
                </a:cxn>
                <a:cxn ang="0">
                  <a:pos x="20" y="317"/>
                </a:cxn>
                <a:cxn ang="0">
                  <a:pos x="25" y="299"/>
                </a:cxn>
                <a:cxn ang="0">
                  <a:pos x="30" y="281"/>
                </a:cxn>
                <a:cxn ang="0">
                  <a:pos x="36" y="262"/>
                </a:cxn>
                <a:cxn ang="0">
                  <a:pos x="43" y="243"/>
                </a:cxn>
                <a:cxn ang="0">
                  <a:pos x="51" y="224"/>
                </a:cxn>
                <a:cxn ang="0">
                  <a:pos x="59" y="205"/>
                </a:cxn>
                <a:cxn ang="0">
                  <a:pos x="68" y="185"/>
                </a:cxn>
                <a:cxn ang="0">
                  <a:pos x="78" y="167"/>
                </a:cxn>
                <a:cxn ang="0">
                  <a:pos x="90" y="149"/>
                </a:cxn>
                <a:cxn ang="0">
                  <a:pos x="102" y="130"/>
                </a:cxn>
                <a:cxn ang="0">
                  <a:pos x="115" y="113"/>
                </a:cxn>
                <a:cxn ang="0">
                  <a:pos x="130" y="95"/>
                </a:cxn>
                <a:cxn ang="0">
                  <a:pos x="145" y="79"/>
                </a:cxn>
                <a:cxn ang="0">
                  <a:pos x="161" y="63"/>
                </a:cxn>
                <a:cxn ang="0">
                  <a:pos x="179" y="50"/>
                </a:cxn>
                <a:cxn ang="0">
                  <a:pos x="198" y="37"/>
                </a:cxn>
                <a:cxn ang="0">
                  <a:pos x="219" y="26"/>
                </a:cxn>
                <a:cxn ang="0">
                  <a:pos x="240" y="15"/>
                </a:cxn>
                <a:cxn ang="0">
                  <a:pos x="263" y="6"/>
                </a:cxn>
                <a:cxn ang="0">
                  <a:pos x="287" y="0"/>
                </a:cxn>
                <a:cxn ang="0">
                  <a:pos x="276" y="6"/>
                </a:cxn>
                <a:cxn ang="0">
                  <a:pos x="245" y="27"/>
                </a:cxn>
                <a:cxn ang="0">
                  <a:pos x="225" y="43"/>
                </a:cxn>
                <a:cxn ang="0">
                  <a:pos x="202" y="63"/>
                </a:cxn>
                <a:cxn ang="0">
                  <a:pos x="191" y="76"/>
                </a:cxn>
                <a:cxn ang="0">
                  <a:pos x="179" y="89"/>
                </a:cxn>
                <a:cxn ang="0">
                  <a:pos x="166" y="103"/>
                </a:cxn>
                <a:cxn ang="0">
                  <a:pos x="153" y="119"/>
                </a:cxn>
                <a:cxn ang="0">
                  <a:pos x="141" y="135"/>
                </a:cxn>
                <a:cxn ang="0">
                  <a:pos x="129" y="154"/>
                </a:cxn>
                <a:cxn ang="0">
                  <a:pos x="116" y="173"/>
                </a:cxn>
                <a:cxn ang="0">
                  <a:pos x="105" y="194"/>
                </a:cxn>
                <a:cxn ang="0">
                  <a:pos x="94" y="216"/>
                </a:cxn>
                <a:cxn ang="0">
                  <a:pos x="82" y="240"/>
                </a:cxn>
                <a:cxn ang="0">
                  <a:pos x="72" y="264"/>
                </a:cxn>
                <a:cxn ang="0">
                  <a:pos x="63" y="291"/>
                </a:cxn>
                <a:cxn ang="0">
                  <a:pos x="55" y="319"/>
                </a:cxn>
                <a:cxn ang="0">
                  <a:pos x="47" y="348"/>
                </a:cxn>
                <a:cxn ang="0">
                  <a:pos x="40" y="380"/>
                </a:cxn>
                <a:cxn ang="0">
                  <a:pos x="34" y="412"/>
                </a:cxn>
                <a:cxn ang="0">
                  <a:pos x="30" y="447"/>
                </a:cxn>
                <a:cxn ang="0">
                  <a:pos x="27" y="483"/>
                </a:cxn>
                <a:cxn ang="0">
                  <a:pos x="26" y="521"/>
                </a:cxn>
                <a:cxn ang="0">
                  <a:pos x="26" y="560"/>
                </a:cxn>
                <a:cxn ang="0">
                  <a:pos x="0" y="439"/>
                </a:cxn>
              </a:cxnLst>
              <a:rect l="0" t="0" r="r" b="b"/>
              <a:pathLst>
                <a:path w="287" h="560">
                  <a:moveTo>
                    <a:pt x="0" y="439"/>
                  </a:moveTo>
                  <a:lnTo>
                    <a:pt x="1" y="422"/>
                  </a:lnTo>
                  <a:lnTo>
                    <a:pt x="8" y="379"/>
                  </a:lnTo>
                  <a:lnTo>
                    <a:pt x="13" y="349"/>
                  </a:lnTo>
                  <a:lnTo>
                    <a:pt x="20" y="317"/>
                  </a:lnTo>
                  <a:lnTo>
                    <a:pt x="25" y="299"/>
                  </a:lnTo>
                  <a:lnTo>
                    <a:pt x="30" y="281"/>
                  </a:lnTo>
                  <a:lnTo>
                    <a:pt x="36" y="262"/>
                  </a:lnTo>
                  <a:lnTo>
                    <a:pt x="43" y="243"/>
                  </a:lnTo>
                  <a:lnTo>
                    <a:pt x="51" y="224"/>
                  </a:lnTo>
                  <a:lnTo>
                    <a:pt x="59" y="205"/>
                  </a:lnTo>
                  <a:lnTo>
                    <a:pt x="68" y="185"/>
                  </a:lnTo>
                  <a:lnTo>
                    <a:pt x="78" y="167"/>
                  </a:lnTo>
                  <a:lnTo>
                    <a:pt x="90" y="149"/>
                  </a:lnTo>
                  <a:lnTo>
                    <a:pt x="102" y="130"/>
                  </a:lnTo>
                  <a:lnTo>
                    <a:pt x="115" y="113"/>
                  </a:lnTo>
                  <a:lnTo>
                    <a:pt x="130" y="95"/>
                  </a:lnTo>
                  <a:lnTo>
                    <a:pt x="145" y="79"/>
                  </a:lnTo>
                  <a:lnTo>
                    <a:pt x="161" y="63"/>
                  </a:lnTo>
                  <a:lnTo>
                    <a:pt x="179" y="50"/>
                  </a:lnTo>
                  <a:lnTo>
                    <a:pt x="198" y="37"/>
                  </a:lnTo>
                  <a:lnTo>
                    <a:pt x="219" y="26"/>
                  </a:lnTo>
                  <a:lnTo>
                    <a:pt x="240" y="15"/>
                  </a:lnTo>
                  <a:lnTo>
                    <a:pt x="263" y="6"/>
                  </a:lnTo>
                  <a:lnTo>
                    <a:pt x="287" y="0"/>
                  </a:lnTo>
                  <a:lnTo>
                    <a:pt x="276" y="6"/>
                  </a:lnTo>
                  <a:lnTo>
                    <a:pt x="245" y="27"/>
                  </a:lnTo>
                  <a:lnTo>
                    <a:pt x="225" y="43"/>
                  </a:lnTo>
                  <a:lnTo>
                    <a:pt x="202" y="63"/>
                  </a:lnTo>
                  <a:lnTo>
                    <a:pt x="191" y="76"/>
                  </a:lnTo>
                  <a:lnTo>
                    <a:pt x="179" y="89"/>
                  </a:lnTo>
                  <a:lnTo>
                    <a:pt x="166" y="103"/>
                  </a:lnTo>
                  <a:lnTo>
                    <a:pt x="153" y="119"/>
                  </a:lnTo>
                  <a:lnTo>
                    <a:pt x="141" y="135"/>
                  </a:lnTo>
                  <a:lnTo>
                    <a:pt x="129" y="154"/>
                  </a:lnTo>
                  <a:lnTo>
                    <a:pt x="116" y="173"/>
                  </a:lnTo>
                  <a:lnTo>
                    <a:pt x="105" y="194"/>
                  </a:lnTo>
                  <a:lnTo>
                    <a:pt x="94" y="216"/>
                  </a:lnTo>
                  <a:lnTo>
                    <a:pt x="82" y="240"/>
                  </a:lnTo>
                  <a:lnTo>
                    <a:pt x="72" y="264"/>
                  </a:lnTo>
                  <a:lnTo>
                    <a:pt x="63" y="291"/>
                  </a:lnTo>
                  <a:lnTo>
                    <a:pt x="55" y="319"/>
                  </a:lnTo>
                  <a:lnTo>
                    <a:pt x="47" y="348"/>
                  </a:lnTo>
                  <a:lnTo>
                    <a:pt x="40" y="380"/>
                  </a:lnTo>
                  <a:lnTo>
                    <a:pt x="34" y="412"/>
                  </a:lnTo>
                  <a:lnTo>
                    <a:pt x="30" y="447"/>
                  </a:lnTo>
                  <a:lnTo>
                    <a:pt x="27" y="483"/>
                  </a:lnTo>
                  <a:lnTo>
                    <a:pt x="26" y="521"/>
                  </a:lnTo>
                  <a:lnTo>
                    <a:pt x="26" y="560"/>
                  </a:lnTo>
                  <a:lnTo>
                    <a:pt x="0" y="439"/>
                  </a:lnTo>
                  <a:close/>
                </a:path>
              </a:pathLst>
            </a:custGeom>
            <a:solidFill>
              <a:srgbClr val="8227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7" name="Freeform 209"/>
            <p:cNvSpPr>
              <a:spLocks/>
            </p:cNvSpPr>
            <p:nvPr/>
          </p:nvSpPr>
          <p:spPr bwMode="auto">
            <a:xfrm>
              <a:off x="603" y="1290"/>
              <a:ext cx="10" cy="8"/>
            </a:xfrm>
            <a:custGeom>
              <a:avLst/>
              <a:gdLst/>
              <a:ahLst/>
              <a:cxnLst>
                <a:cxn ang="0">
                  <a:pos x="154" y="146"/>
                </a:cxn>
                <a:cxn ang="0">
                  <a:pos x="163" y="140"/>
                </a:cxn>
                <a:cxn ang="0">
                  <a:pos x="172" y="134"/>
                </a:cxn>
                <a:cxn ang="0">
                  <a:pos x="180" y="127"/>
                </a:cxn>
                <a:cxn ang="0">
                  <a:pos x="188" y="120"/>
                </a:cxn>
                <a:cxn ang="0">
                  <a:pos x="194" y="112"/>
                </a:cxn>
                <a:cxn ang="0">
                  <a:pos x="201" y="102"/>
                </a:cxn>
                <a:cxn ang="0">
                  <a:pos x="206" y="93"/>
                </a:cxn>
                <a:cxn ang="0">
                  <a:pos x="209" y="84"/>
                </a:cxn>
                <a:cxn ang="0">
                  <a:pos x="212" y="74"/>
                </a:cxn>
                <a:cxn ang="0">
                  <a:pos x="215" y="64"/>
                </a:cxn>
                <a:cxn ang="0">
                  <a:pos x="216" y="53"/>
                </a:cxn>
                <a:cxn ang="0">
                  <a:pos x="216" y="42"/>
                </a:cxn>
                <a:cxn ang="0">
                  <a:pos x="215" y="32"/>
                </a:cxn>
                <a:cxn ang="0">
                  <a:pos x="213" y="21"/>
                </a:cxn>
                <a:cxn ang="0">
                  <a:pos x="211" y="10"/>
                </a:cxn>
                <a:cxn ang="0">
                  <a:pos x="207" y="0"/>
                </a:cxn>
                <a:cxn ang="0">
                  <a:pos x="181" y="8"/>
                </a:cxn>
                <a:cxn ang="0">
                  <a:pos x="156" y="17"/>
                </a:cxn>
                <a:cxn ang="0">
                  <a:pos x="130" y="27"/>
                </a:cxn>
                <a:cxn ang="0">
                  <a:pos x="104" y="36"/>
                </a:cxn>
                <a:cxn ang="0">
                  <a:pos x="79" y="46"/>
                </a:cxn>
                <a:cxn ang="0">
                  <a:pos x="52" y="56"/>
                </a:cxn>
                <a:cxn ang="0">
                  <a:pos x="27" y="68"/>
                </a:cxn>
                <a:cxn ang="0">
                  <a:pos x="0" y="80"/>
                </a:cxn>
                <a:cxn ang="0">
                  <a:pos x="1" y="87"/>
                </a:cxn>
                <a:cxn ang="0">
                  <a:pos x="3" y="93"/>
                </a:cxn>
                <a:cxn ang="0">
                  <a:pos x="9" y="103"/>
                </a:cxn>
                <a:cxn ang="0">
                  <a:pos x="15" y="113"/>
                </a:cxn>
                <a:cxn ang="0">
                  <a:pos x="22" y="122"/>
                </a:cxn>
                <a:cxn ang="0">
                  <a:pos x="31" y="129"/>
                </a:cxn>
                <a:cxn ang="0">
                  <a:pos x="39" y="136"/>
                </a:cxn>
                <a:cxn ang="0">
                  <a:pos x="48" y="141"/>
                </a:cxn>
                <a:cxn ang="0">
                  <a:pos x="57" y="147"/>
                </a:cxn>
                <a:cxn ang="0">
                  <a:pos x="67" y="151"/>
                </a:cxn>
                <a:cxn ang="0">
                  <a:pos x="78" y="154"/>
                </a:cxn>
                <a:cxn ang="0">
                  <a:pos x="88" y="156"/>
                </a:cxn>
                <a:cxn ang="0">
                  <a:pos x="99" y="157"/>
                </a:cxn>
                <a:cxn ang="0">
                  <a:pos x="111" y="157"/>
                </a:cxn>
                <a:cxn ang="0">
                  <a:pos x="121" y="156"/>
                </a:cxn>
                <a:cxn ang="0">
                  <a:pos x="132" y="154"/>
                </a:cxn>
                <a:cxn ang="0">
                  <a:pos x="142" y="151"/>
                </a:cxn>
                <a:cxn ang="0">
                  <a:pos x="154" y="146"/>
                </a:cxn>
              </a:cxnLst>
              <a:rect l="0" t="0" r="r" b="b"/>
              <a:pathLst>
                <a:path w="216" h="157">
                  <a:moveTo>
                    <a:pt x="154" y="146"/>
                  </a:moveTo>
                  <a:lnTo>
                    <a:pt x="163" y="140"/>
                  </a:lnTo>
                  <a:lnTo>
                    <a:pt x="172" y="134"/>
                  </a:lnTo>
                  <a:lnTo>
                    <a:pt x="180" y="127"/>
                  </a:lnTo>
                  <a:lnTo>
                    <a:pt x="188" y="120"/>
                  </a:lnTo>
                  <a:lnTo>
                    <a:pt x="194" y="112"/>
                  </a:lnTo>
                  <a:lnTo>
                    <a:pt x="201" y="102"/>
                  </a:lnTo>
                  <a:lnTo>
                    <a:pt x="206" y="93"/>
                  </a:lnTo>
                  <a:lnTo>
                    <a:pt x="209" y="84"/>
                  </a:lnTo>
                  <a:lnTo>
                    <a:pt x="212" y="74"/>
                  </a:lnTo>
                  <a:lnTo>
                    <a:pt x="215" y="64"/>
                  </a:lnTo>
                  <a:lnTo>
                    <a:pt x="216" y="53"/>
                  </a:lnTo>
                  <a:lnTo>
                    <a:pt x="216" y="42"/>
                  </a:lnTo>
                  <a:lnTo>
                    <a:pt x="215" y="32"/>
                  </a:lnTo>
                  <a:lnTo>
                    <a:pt x="213" y="21"/>
                  </a:lnTo>
                  <a:lnTo>
                    <a:pt x="211" y="10"/>
                  </a:lnTo>
                  <a:lnTo>
                    <a:pt x="207" y="0"/>
                  </a:lnTo>
                  <a:lnTo>
                    <a:pt x="181" y="8"/>
                  </a:lnTo>
                  <a:lnTo>
                    <a:pt x="156" y="17"/>
                  </a:lnTo>
                  <a:lnTo>
                    <a:pt x="130" y="27"/>
                  </a:lnTo>
                  <a:lnTo>
                    <a:pt x="104" y="36"/>
                  </a:lnTo>
                  <a:lnTo>
                    <a:pt x="79" y="46"/>
                  </a:lnTo>
                  <a:lnTo>
                    <a:pt x="52" y="56"/>
                  </a:lnTo>
                  <a:lnTo>
                    <a:pt x="27" y="68"/>
                  </a:lnTo>
                  <a:lnTo>
                    <a:pt x="0" y="80"/>
                  </a:lnTo>
                  <a:lnTo>
                    <a:pt x="1" y="87"/>
                  </a:lnTo>
                  <a:lnTo>
                    <a:pt x="3" y="93"/>
                  </a:lnTo>
                  <a:lnTo>
                    <a:pt x="9" y="103"/>
                  </a:lnTo>
                  <a:lnTo>
                    <a:pt x="15" y="113"/>
                  </a:lnTo>
                  <a:lnTo>
                    <a:pt x="22" y="122"/>
                  </a:lnTo>
                  <a:lnTo>
                    <a:pt x="31" y="129"/>
                  </a:lnTo>
                  <a:lnTo>
                    <a:pt x="39" y="136"/>
                  </a:lnTo>
                  <a:lnTo>
                    <a:pt x="48" y="141"/>
                  </a:lnTo>
                  <a:lnTo>
                    <a:pt x="57" y="147"/>
                  </a:lnTo>
                  <a:lnTo>
                    <a:pt x="67" y="151"/>
                  </a:lnTo>
                  <a:lnTo>
                    <a:pt x="78" y="154"/>
                  </a:lnTo>
                  <a:lnTo>
                    <a:pt x="88" y="156"/>
                  </a:lnTo>
                  <a:lnTo>
                    <a:pt x="99" y="157"/>
                  </a:lnTo>
                  <a:lnTo>
                    <a:pt x="111" y="157"/>
                  </a:lnTo>
                  <a:lnTo>
                    <a:pt x="121" y="156"/>
                  </a:lnTo>
                  <a:lnTo>
                    <a:pt x="132" y="154"/>
                  </a:lnTo>
                  <a:lnTo>
                    <a:pt x="142" y="151"/>
                  </a:lnTo>
                  <a:lnTo>
                    <a:pt x="154" y="146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8" name="Freeform 210"/>
            <p:cNvSpPr>
              <a:spLocks/>
            </p:cNvSpPr>
            <p:nvPr/>
          </p:nvSpPr>
          <p:spPr bwMode="auto">
            <a:xfrm>
              <a:off x="601" y="1315"/>
              <a:ext cx="11" cy="12"/>
            </a:xfrm>
            <a:custGeom>
              <a:avLst/>
              <a:gdLst/>
              <a:ahLst/>
              <a:cxnLst>
                <a:cxn ang="0">
                  <a:pos x="218" y="74"/>
                </a:cxn>
                <a:cxn ang="0">
                  <a:pos x="223" y="97"/>
                </a:cxn>
                <a:cxn ang="0">
                  <a:pos x="226" y="118"/>
                </a:cxn>
                <a:cxn ang="0">
                  <a:pos x="221" y="140"/>
                </a:cxn>
                <a:cxn ang="0">
                  <a:pos x="215" y="160"/>
                </a:cxn>
                <a:cxn ang="0">
                  <a:pos x="204" y="179"/>
                </a:cxn>
                <a:cxn ang="0">
                  <a:pos x="190" y="195"/>
                </a:cxn>
                <a:cxn ang="0">
                  <a:pos x="172" y="208"/>
                </a:cxn>
                <a:cxn ang="0">
                  <a:pos x="151" y="219"/>
                </a:cxn>
                <a:cxn ang="0">
                  <a:pos x="129" y="224"/>
                </a:cxn>
                <a:cxn ang="0">
                  <a:pos x="108" y="226"/>
                </a:cxn>
                <a:cxn ang="0">
                  <a:pos x="86" y="222"/>
                </a:cxn>
                <a:cxn ang="0">
                  <a:pos x="66" y="216"/>
                </a:cxn>
                <a:cxn ang="0">
                  <a:pos x="47" y="204"/>
                </a:cxn>
                <a:cxn ang="0">
                  <a:pos x="31" y="190"/>
                </a:cxn>
                <a:cxn ang="0">
                  <a:pos x="18" y="172"/>
                </a:cxn>
                <a:cxn ang="0">
                  <a:pos x="7" y="151"/>
                </a:cxn>
                <a:cxn ang="0">
                  <a:pos x="1" y="130"/>
                </a:cxn>
                <a:cxn ang="0">
                  <a:pos x="0" y="108"/>
                </a:cxn>
                <a:cxn ang="0">
                  <a:pos x="3" y="86"/>
                </a:cxn>
                <a:cxn ang="0">
                  <a:pos x="10" y="66"/>
                </a:cxn>
                <a:cxn ang="0">
                  <a:pos x="22" y="48"/>
                </a:cxn>
                <a:cxn ang="0">
                  <a:pos x="36" y="31"/>
                </a:cxn>
                <a:cxn ang="0">
                  <a:pos x="53" y="18"/>
                </a:cxn>
                <a:cxn ang="0">
                  <a:pos x="74" y="8"/>
                </a:cxn>
                <a:cxn ang="0">
                  <a:pos x="96" y="1"/>
                </a:cxn>
                <a:cxn ang="0">
                  <a:pos x="118" y="0"/>
                </a:cxn>
                <a:cxn ang="0">
                  <a:pos x="140" y="3"/>
                </a:cxn>
                <a:cxn ang="0">
                  <a:pos x="160" y="11"/>
                </a:cxn>
                <a:cxn ang="0">
                  <a:pos x="178" y="22"/>
                </a:cxn>
                <a:cxn ang="0">
                  <a:pos x="195" y="36"/>
                </a:cxn>
                <a:cxn ang="0">
                  <a:pos x="208" y="54"/>
                </a:cxn>
              </a:cxnLst>
              <a:rect l="0" t="0" r="r" b="b"/>
              <a:pathLst>
                <a:path w="226" h="226">
                  <a:moveTo>
                    <a:pt x="214" y="64"/>
                  </a:moveTo>
                  <a:lnTo>
                    <a:pt x="218" y="74"/>
                  </a:lnTo>
                  <a:lnTo>
                    <a:pt x="221" y="85"/>
                  </a:lnTo>
                  <a:lnTo>
                    <a:pt x="223" y="97"/>
                  </a:lnTo>
                  <a:lnTo>
                    <a:pt x="226" y="107"/>
                  </a:lnTo>
                  <a:lnTo>
                    <a:pt x="226" y="118"/>
                  </a:lnTo>
                  <a:lnTo>
                    <a:pt x="225" y="130"/>
                  </a:lnTo>
                  <a:lnTo>
                    <a:pt x="221" y="140"/>
                  </a:lnTo>
                  <a:lnTo>
                    <a:pt x="219" y="150"/>
                  </a:lnTo>
                  <a:lnTo>
                    <a:pt x="215" y="160"/>
                  </a:lnTo>
                  <a:lnTo>
                    <a:pt x="210" y="169"/>
                  </a:lnTo>
                  <a:lnTo>
                    <a:pt x="204" y="179"/>
                  </a:lnTo>
                  <a:lnTo>
                    <a:pt x="197" y="187"/>
                  </a:lnTo>
                  <a:lnTo>
                    <a:pt x="190" y="195"/>
                  </a:lnTo>
                  <a:lnTo>
                    <a:pt x="181" y="202"/>
                  </a:lnTo>
                  <a:lnTo>
                    <a:pt x="172" y="208"/>
                  </a:lnTo>
                  <a:lnTo>
                    <a:pt x="162" y="215"/>
                  </a:lnTo>
                  <a:lnTo>
                    <a:pt x="151" y="219"/>
                  </a:lnTo>
                  <a:lnTo>
                    <a:pt x="141" y="222"/>
                  </a:lnTo>
                  <a:lnTo>
                    <a:pt x="129" y="224"/>
                  </a:lnTo>
                  <a:lnTo>
                    <a:pt x="119" y="226"/>
                  </a:lnTo>
                  <a:lnTo>
                    <a:pt x="108" y="226"/>
                  </a:lnTo>
                  <a:lnTo>
                    <a:pt x="96" y="224"/>
                  </a:lnTo>
                  <a:lnTo>
                    <a:pt x="86" y="222"/>
                  </a:lnTo>
                  <a:lnTo>
                    <a:pt x="76" y="219"/>
                  </a:lnTo>
                  <a:lnTo>
                    <a:pt x="66" y="216"/>
                  </a:lnTo>
                  <a:lnTo>
                    <a:pt x="57" y="210"/>
                  </a:lnTo>
                  <a:lnTo>
                    <a:pt x="47" y="204"/>
                  </a:lnTo>
                  <a:lnTo>
                    <a:pt x="39" y="197"/>
                  </a:lnTo>
                  <a:lnTo>
                    <a:pt x="31" y="190"/>
                  </a:lnTo>
                  <a:lnTo>
                    <a:pt x="24" y="182"/>
                  </a:lnTo>
                  <a:lnTo>
                    <a:pt x="18" y="172"/>
                  </a:lnTo>
                  <a:lnTo>
                    <a:pt x="11" y="162"/>
                  </a:lnTo>
                  <a:lnTo>
                    <a:pt x="7" y="151"/>
                  </a:lnTo>
                  <a:lnTo>
                    <a:pt x="4" y="141"/>
                  </a:lnTo>
                  <a:lnTo>
                    <a:pt x="1" y="130"/>
                  </a:lnTo>
                  <a:lnTo>
                    <a:pt x="0" y="118"/>
                  </a:lnTo>
                  <a:lnTo>
                    <a:pt x="0" y="108"/>
                  </a:lnTo>
                  <a:lnTo>
                    <a:pt x="1" y="97"/>
                  </a:lnTo>
                  <a:lnTo>
                    <a:pt x="3" y="86"/>
                  </a:lnTo>
                  <a:lnTo>
                    <a:pt x="6" y="76"/>
                  </a:lnTo>
                  <a:lnTo>
                    <a:pt x="10" y="66"/>
                  </a:lnTo>
                  <a:lnTo>
                    <a:pt x="16" y="57"/>
                  </a:lnTo>
                  <a:lnTo>
                    <a:pt x="22" y="48"/>
                  </a:lnTo>
                  <a:lnTo>
                    <a:pt x="28" y="39"/>
                  </a:lnTo>
                  <a:lnTo>
                    <a:pt x="36" y="31"/>
                  </a:lnTo>
                  <a:lnTo>
                    <a:pt x="44" y="24"/>
                  </a:lnTo>
                  <a:lnTo>
                    <a:pt x="53" y="18"/>
                  </a:lnTo>
                  <a:lnTo>
                    <a:pt x="64" y="12"/>
                  </a:lnTo>
                  <a:lnTo>
                    <a:pt x="74" y="8"/>
                  </a:lnTo>
                  <a:lnTo>
                    <a:pt x="85" y="4"/>
                  </a:lnTo>
                  <a:lnTo>
                    <a:pt x="96" y="1"/>
                  </a:lnTo>
                  <a:lnTo>
                    <a:pt x="107" y="0"/>
                  </a:lnTo>
                  <a:lnTo>
                    <a:pt x="118" y="0"/>
                  </a:lnTo>
                  <a:lnTo>
                    <a:pt x="128" y="1"/>
                  </a:lnTo>
                  <a:lnTo>
                    <a:pt x="140" y="3"/>
                  </a:lnTo>
                  <a:lnTo>
                    <a:pt x="150" y="7"/>
                  </a:lnTo>
                  <a:lnTo>
                    <a:pt x="160" y="11"/>
                  </a:lnTo>
                  <a:lnTo>
                    <a:pt x="169" y="16"/>
                  </a:lnTo>
                  <a:lnTo>
                    <a:pt x="178" y="22"/>
                  </a:lnTo>
                  <a:lnTo>
                    <a:pt x="187" y="28"/>
                  </a:lnTo>
                  <a:lnTo>
                    <a:pt x="195" y="36"/>
                  </a:lnTo>
                  <a:lnTo>
                    <a:pt x="202" y="44"/>
                  </a:lnTo>
                  <a:lnTo>
                    <a:pt x="208" y="54"/>
                  </a:lnTo>
                  <a:lnTo>
                    <a:pt x="214" y="6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9" name="Freeform 211"/>
            <p:cNvSpPr>
              <a:spLocks/>
            </p:cNvSpPr>
            <p:nvPr/>
          </p:nvSpPr>
          <p:spPr bwMode="auto">
            <a:xfrm>
              <a:off x="636" y="1325"/>
              <a:ext cx="11" cy="11"/>
            </a:xfrm>
            <a:custGeom>
              <a:avLst/>
              <a:gdLst/>
              <a:ahLst/>
              <a:cxnLst>
                <a:cxn ang="0">
                  <a:pos x="218" y="74"/>
                </a:cxn>
                <a:cxn ang="0">
                  <a:pos x="223" y="95"/>
                </a:cxn>
                <a:cxn ang="0">
                  <a:pos x="224" y="118"/>
                </a:cxn>
                <a:cxn ang="0">
                  <a:pos x="221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89" y="195"/>
                </a:cxn>
                <a:cxn ang="0">
                  <a:pos x="172" y="208"/>
                </a:cxn>
                <a:cxn ang="0">
                  <a:pos x="150" y="218"/>
                </a:cxn>
                <a:cxn ang="0">
                  <a:pos x="129" y="224"/>
                </a:cxn>
                <a:cxn ang="0">
                  <a:pos x="107" y="225"/>
                </a:cxn>
                <a:cxn ang="0">
                  <a:pos x="86" y="222"/>
                </a:cxn>
                <a:cxn ang="0">
                  <a:pos x="65" y="214"/>
                </a:cxn>
                <a:cxn ang="0">
                  <a:pos x="47" y="204"/>
                </a:cxn>
                <a:cxn ang="0">
                  <a:pos x="30" y="190"/>
                </a:cxn>
                <a:cxn ang="0">
                  <a:pos x="17" y="171"/>
                </a:cxn>
                <a:cxn ang="0">
                  <a:pos x="7" y="151"/>
                </a:cxn>
                <a:cxn ang="0">
                  <a:pos x="1" y="129"/>
                </a:cxn>
                <a:cxn ang="0">
                  <a:pos x="0" y="108"/>
                </a:cxn>
                <a:cxn ang="0">
                  <a:pos x="3" y="86"/>
                </a:cxn>
                <a:cxn ang="0">
                  <a:pos x="10" y="66"/>
                </a:cxn>
                <a:cxn ang="0">
                  <a:pos x="21" y="47"/>
                </a:cxn>
                <a:cxn ang="0">
                  <a:pos x="35" y="31"/>
                </a:cxn>
                <a:cxn ang="0">
                  <a:pos x="53" y="17"/>
                </a:cxn>
                <a:cxn ang="0">
                  <a:pos x="73" y="6"/>
                </a:cxn>
                <a:cxn ang="0">
                  <a:pos x="96" y="1"/>
                </a:cxn>
                <a:cxn ang="0">
                  <a:pos x="117" y="0"/>
                </a:cxn>
                <a:cxn ang="0">
                  <a:pos x="139" y="3"/>
                </a:cxn>
                <a:cxn ang="0">
                  <a:pos x="159" y="10"/>
                </a:cxn>
                <a:cxn ang="0">
                  <a:pos x="178" y="22"/>
                </a:cxn>
                <a:cxn ang="0">
                  <a:pos x="194" y="36"/>
                </a:cxn>
                <a:cxn ang="0">
                  <a:pos x="208" y="53"/>
                </a:cxn>
              </a:cxnLst>
              <a:rect l="0" t="0" r="r" b="b"/>
              <a:pathLst>
                <a:path w="224" h="225">
                  <a:moveTo>
                    <a:pt x="214" y="64"/>
                  </a:moveTo>
                  <a:lnTo>
                    <a:pt x="218" y="74"/>
                  </a:lnTo>
                  <a:lnTo>
                    <a:pt x="221" y="85"/>
                  </a:lnTo>
                  <a:lnTo>
                    <a:pt x="223" y="95"/>
                  </a:lnTo>
                  <a:lnTo>
                    <a:pt x="224" y="107"/>
                  </a:lnTo>
                  <a:lnTo>
                    <a:pt x="224" y="118"/>
                  </a:lnTo>
                  <a:lnTo>
                    <a:pt x="223" y="128"/>
                  </a:lnTo>
                  <a:lnTo>
                    <a:pt x="221" y="139"/>
                  </a:lnTo>
                  <a:lnTo>
                    <a:pt x="218" y="150"/>
                  </a:lnTo>
                  <a:lnTo>
                    <a:pt x="215" y="159"/>
                  </a:lnTo>
                  <a:lnTo>
                    <a:pt x="210" y="169"/>
                  </a:lnTo>
                  <a:lnTo>
                    <a:pt x="203" y="179"/>
                  </a:lnTo>
                  <a:lnTo>
                    <a:pt x="196" y="187"/>
                  </a:lnTo>
                  <a:lnTo>
                    <a:pt x="189" y="195"/>
                  </a:lnTo>
                  <a:lnTo>
                    <a:pt x="181" y="202"/>
                  </a:lnTo>
                  <a:lnTo>
                    <a:pt x="172" y="208"/>
                  </a:lnTo>
                  <a:lnTo>
                    <a:pt x="161" y="213"/>
                  </a:lnTo>
                  <a:lnTo>
                    <a:pt x="150" y="218"/>
                  </a:lnTo>
                  <a:lnTo>
                    <a:pt x="140" y="222"/>
                  </a:lnTo>
                  <a:lnTo>
                    <a:pt x="129" y="224"/>
                  </a:lnTo>
                  <a:lnTo>
                    <a:pt x="117" y="225"/>
                  </a:lnTo>
                  <a:lnTo>
                    <a:pt x="107" y="225"/>
                  </a:lnTo>
                  <a:lnTo>
                    <a:pt x="96" y="224"/>
                  </a:lnTo>
                  <a:lnTo>
                    <a:pt x="86" y="222"/>
                  </a:lnTo>
                  <a:lnTo>
                    <a:pt x="75" y="218"/>
                  </a:lnTo>
                  <a:lnTo>
                    <a:pt x="65" y="214"/>
                  </a:lnTo>
                  <a:lnTo>
                    <a:pt x="56" y="209"/>
                  </a:lnTo>
                  <a:lnTo>
                    <a:pt x="47" y="204"/>
                  </a:lnTo>
                  <a:lnTo>
                    <a:pt x="38" y="197"/>
                  </a:lnTo>
                  <a:lnTo>
                    <a:pt x="30" y="190"/>
                  </a:lnTo>
                  <a:lnTo>
                    <a:pt x="23" y="181"/>
                  </a:lnTo>
                  <a:lnTo>
                    <a:pt x="17" y="171"/>
                  </a:lnTo>
                  <a:lnTo>
                    <a:pt x="11" y="161"/>
                  </a:lnTo>
                  <a:lnTo>
                    <a:pt x="7" y="151"/>
                  </a:lnTo>
                  <a:lnTo>
                    <a:pt x="3" y="141"/>
                  </a:lnTo>
                  <a:lnTo>
                    <a:pt x="1" y="129"/>
                  </a:lnTo>
                  <a:lnTo>
                    <a:pt x="0" y="118"/>
                  </a:lnTo>
                  <a:lnTo>
                    <a:pt x="0" y="108"/>
                  </a:lnTo>
                  <a:lnTo>
                    <a:pt x="1" y="97"/>
                  </a:lnTo>
                  <a:lnTo>
                    <a:pt x="3" y="86"/>
                  </a:lnTo>
                  <a:lnTo>
                    <a:pt x="6" y="76"/>
                  </a:lnTo>
                  <a:lnTo>
                    <a:pt x="10" y="66"/>
                  </a:lnTo>
                  <a:lnTo>
                    <a:pt x="15" y="57"/>
                  </a:lnTo>
                  <a:lnTo>
                    <a:pt x="21" y="47"/>
                  </a:lnTo>
                  <a:lnTo>
                    <a:pt x="27" y="38"/>
                  </a:lnTo>
                  <a:lnTo>
                    <a:pt x="35" y="31"/>
                  </a:lnTo>
                  <a:lnTo>
                    <a:pt x="44" y="23"/>
                  </a:lnTo>
                  <a:lnTo>
                    <a:pt x="53" y="17"/>
                  </a:lnTo>
                  <a:lnTo>
                    <a:pt x="63" y="11"/>
                  </a:lnTo>
                  <a:lnTo>
                    <a:pt x="73" y="6"/>
                  </a:lnTo>
                  <a:lnTo>
                    <a:pt x="85" y="3"/>
                  </a:lnTo>
                  <a:lnTo>
                    <a:pt x="96" y="1"/>
                  </a:lnTo>
                  <a:lnTo>
                    <a:pt x="106" y="0"/>
                  </a:lnTo>
                  <a:lnTo>
                    <a:pt x="117" y="0"/>
                  </a:lnTo>
                  <a:lnTo>
                    <a:pt x="128" y="1"/>
                  </a:lnTo>
                  <a:lnTo>
                    <a:pt x="139" y="3"/>
                  </a:lnTo>
                  <a:lnTo>
                    <a:pt x="149" y="6"/>
                  </a:lnTo>
                  <a:lnTo>
                    <a:pt x="159" y="10"/>
                  </a:lnTo>
                  <a:lnTo>
                    <a:pt x="169" y="16"/>
                  </a:lnTo>
                  <a:lnTo>
                    <a:pt x="178" y="22"/>
                  </a:lnTo>
                  <a:lnTo>
                    <a:pt x="186" y="28"/>
                  </a:lnTo>
                  <a:lnTo>
                    <a:pt x="194" y="36"/>
                  </a:lnTo>
                  <a:lnTo>
                    <a:pt x="201" y="44"/>
                  </a:lnTo>
                  <a:lnTo>
                    <a:pt x="208" y="53"/>
                  </a:lnTo>
                  <a:lnTo>
                    <a:pt x="214" y="6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0" name="Freeform 212"/>
            <p:cNvSpPr>
              <a:spLocks/>
            </p:cNvSpPr>
            <p:nvPr/>
          </p:nvSpPr>
          <p:spPr bwMode="auto">
            <a:xfrm>
              <a:off x="643" y="1285"/>
              <a:ext cx="11" cy="11"/>
            </a:xfrm>
            <a:custGeom>
              <a:avLst/>
              <a:gdLst/>
              <a:ahLst/>
              <a:cxnLst>
                <a:cxn ang="0">
                  <a:pos x="217" y="73"/>
                </a:cxn>
                <a:cxn ang="0">
                  <a:pos x="223" y="95"/>
                </a:cxn>
                <a:cxn ang="0">
                  <a:pos x="224" y="116"/>
                </a:cxn>
                <a:cxn ang="0">
                  <a:pos x="221" y="138"/>
                </a:cxn>
                <a:cxn ang="0">
                  <a:pos x="214" y="158"/>
                </a:cxn>
                <a:cxn ang="0">
                  <a:pos x="203" y="177"/>
                </a:cxn>
                <a:cxn ang="0">
                  <a:pos x="189" y="193"/>
                </a:cxn>
                <a:cxn ang="0">
                  <a:pos x="171" y="208"/>
                </a:cxn>
                <a:cxn ang="0">
                  <a:pos x="151" y="217"/>
                </a:cxn>
                <a:cxn ang="0">
                  <a:pos x="128" y="223"/>
                </a:cxn>
                <a:cxn ang="0">
                  <a:pos x="107" y="224"/>
                </a:cxn>
                <a:cxn ang="0">
                  <a:pos x="85" y="221"/>
                </a:cxn>
                <a:cxn ang="0">
                  <a:pos x="65" y="214"/>
                </a:cxn>
                <a:cxn ang="0">
                  <a:pos x="46" y="203"/>
                </a:cxn>
                <a:cxn ang="0">
                  <a:pos x="30" y="188"/>
                </a:cxn>
                <a:cxn ang="0">
                  <a:pos x="16" y="171"/>
                </a:cxn>
                <a:cxn ang="0">
                  <a:pos x="6" y="150"/>
                </a:cxn>
                <a:cxn ang="0">
                  <a:pos x="1" y="129"/>
                </a:cxn>
                <a:cxn ang="0">
                  <a:pos x="0" y="106"/>
                </a:cxn>
                <a:cxn ang="0">
                  <a:pos x="3" y="86"/>
                </a:cxn>
                <a:cxn ang="0">
                  <a:pos x="10" y="65"/>
                </a:cxn>
                <a:cxn ang="0">
                  <a:pos x="21" y="46"/>
                </a:cxn>
                <a:cxn ang="0">
                  <a:pos x="35" y="29"/>
                </a:cxn>
                <a:cxn ang="0">
                  <a:pos x="53" y="16"/>
                </a:cxn>
                <a:cxn ang="0">
                  <a:pos x="74" y="6"/>
                </a:cxn>
                <a:cxn ang="0">
                  <a:pos x="95" y="1"/>
                </a:cxn>
                <a:cxn ang="0">
                  <a:pos x="117" y="0"/>
                </a:cxn>
                <a:cxn ang="0">
                  <a:pos x="138" y="3"/>
                </a:cxn>
                <a:cxn ang="0">
                  <a:pos x="159" y="10"/>
                </a:cxn>
                <a:cxn ang="0">
                  <a:pos x="177" y="20"/>
                </a:cxn>
                <a:cxn ang="0">
                  <a:pos x="194" y="34"/>
                </a:cxn>
                <a:cxn ang="0">
                  <a:pos x="208" y="53"/>
                </a:cxn>
              </a:cxnLst>
              <a:rect l="0" t="0" r="r" b="b"/>
              <a:pathLst>
                <a:path w="224" h="224">
                  <a:moveTo>
                    <a:pt x="213" y="62"/>
                  </a:moveTo>
                  <a:lnTo>
                    <a:pt x="217" y="73"/>
                  </a:lnTo>
                  <a:lnTo>
                    <a:pt x="221" y="84"/>
                  </a:lnTo>
                  <a:lnTo>
                    <a:pt x="223" y="95"/>
                  </a:lnTo>
                  <a:lnTo>
                    <a:pt x="224" y="106"/>
                  </a:lnTo>
                  <a:lnTo>
                    <a:pt x="224" y="116"/>
                  </a:lnTo>
                  <a:lnTo>
                    <a:pt x="223" y="128"/>
                  </a:lnTo>
                  <a:lnTo>
                    <a:pt x="221" y="138"/>
                  </a:lnTo>
                  <a:lnTo>
                    <a:pt x="218" y="148"/>
                  </a:lnTo>
                  <a:lnTo>
                    <a:pt x="214" y="158"/>
                  </a:lnTo>
                  <a:lnTo>
                    <a:pt x="209" y="169"/>
                  </a:lnTo>
                  <a:lnTo>
                    <a:pt x="203" y="177"/>
                  </a:lnTo>
                  <a:lnTo>
                    <a:pt x="197" y="186"/>
                  </a:lnTo>
                  <a:lnTo>
                    <a:pt x="189" y="193"/>
                  </a:lnTo>
                  <a:lnTo>
                    <a:pt x="180" y="200"/>
                  </a:lnTo>
                  <a:lnTo>
                    <a:pt x="171" y="208"/>
                  </a:lnTo>
                  <a:lnTo>
                    <a:pt x="161" y="213"/>
                  </a:lnTo>
                  <a:lnTo>
                    <a:pt x="151" y="217"/>
                  </a:lnTo>
                  <a:lnTo>
                    <a:pt x="139" y="221"/>
                  </a:lnTo>
                  <a:lnTo>
                    <a:pt x="128" y="223"/>
                  </a:lnTo>
                  <a:lnTo>
                    <a:pt x="118" y="224"/>
                  </a:lnTo>
                  <a:lnTo>
                    <a:pt x="107" y="224"/>
                  </a:lnTo>
                  <a:lnTo>
                    <a:pt x="96" y="223"/>
                  </a:lnTo>
                  <a:lnTo>
                    <a:pt x="85" y="221"/>
                  </a:lnTo>
                  <a:lnTo>
                    <a:pt x="75" y="218"/>
                  </a:lnTo>
                  <a:lnTo>
                    <a:pt x="65" y="214"/>
                  </a:lnTo>
                  <a:lnTo>
                    <a:pt x="55" y="209"/>
                  </a:lnTo>
                  <a:lnTo>
                    <a:pt x="46" y="203"/>
                  </a:lnTo>
                  <a:lnTo>
                    <a:pt x="38" y="196"/>
                  </a:lnTo>
                  <a:lnTo>
                    <a:pt x="30" y="188"/>
                  </a:lnTo>
                  <a:lnTo>
                    <a:pt x="23" y="180"/>
                  </a:lnTo>
                  <a:lnTo>
                    <a:pt x="16" y="171"/>
                  </a:lnTo>
                  <a:lnTo>
                    <a:pt x="11" y="161"/>
                  </a:lnTo>
                  <a:lnTo>
                    <a:pt x="6" y="150"/>
                  </a:lnTo>
                  <a:lnTo>
                    <a:pt x="3" y="139"/>
                  </a:lnTo>
                  <a:lnTo>
                    <a:pt x="1" y="129"/>
                  </a:lnTo>
                  <a:lnTo>
                    <a:pt x="0" y="117"/>
                  </a:lnTo>
                  <a:lnTo>
                    <a:pt x="0" y="106"/>
                  </a:lnTo>
                  <a:lnTo>
                    <a:pt x="1" y="96"/>
                  </a:lnTo>
                  <a:lnTo>
                    <a:pt x="3" y="86"/>
                  </a:lnTo>
                  <a:lnTo>
                    <a:pt x="6" y="74"/>
                  </a:lnTo>
                  <a:lnTo>
                    <a:pt x="10" y="65"/>
                  </a:lnTo>
                  <a:lnTo>
                    <a:pt x="15" y="55"/>
                  </a:lnTo>
                  <a:lnTo>
                    <a:pt x="21" y="46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4" y="22"/>
                  </a:lnTo>
                  <a:lnTo>
                    <a:pt x="53" y="16"/>
                  </a:lnTo>
                  <a:lnTo>
                    <a:pt x="64" y="11"/>
                  </a:lnTo>
                  <a:lnTo>
                    <a:pt x="74" y="6"/>
                  </a:lnTo>
                  <a:lnTo>
                    <a:pt x="84" y="3"/>
                  </a:lnTo>
                  <a:lnTo>
                    <a:pt x="95" y="1"/>
                  </a:lnTo>
                  <a:lnTo>
                    <a:pt x="107" y="0"/>
                  </a:lnTo>
                  <a:lnTo>
                    <a:pt x="117" y="0"/>
                  </a:lnTo>
                  <a:lnTo>
                    <a:pt x="128" y="1"/>
                  </a:lnTo>
                  <a:lnTo>
                    <a:pt x="138" y="3"/>
                  </a:lnTo>
                  <a:lnTo>
                    <a:pt x="149" y="6"/>
                  </a:lnTo>
                  <a:lnTo>
                    <a:pt x="159" y="10"/>
                  </a:lnTo>
                  <a:lnTo>
                    <a:pt x="169" y="14"/>
                  </a:lnTo>
                  <a:lnTo>
                    <a:pt x="177" y="20"/>
                  </a:lnTo>
                  <a:lnTo>
                    <a:pt x="186" y="27"/>
                  </a:lnTo>
                  <a:lnTo>
                    <a:pt x="194" y="34"/>
                  </a:lnTo>
                  <a:lnTo>
                    <a:pt x="201" y="43"/>
                  </a:lnTo>
                  <a:lnTo>
                    <a:pt x="208" y="53"/>
                  </a:lnTo>
                  <a:lnTo>
                    <a:pt x="213" y="6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1" name="Freeform 213"/>
            <p:cNvSpPr>
              <a:spLocks/>
            </p:cNvSpPr>
            <p:nvPr/>
          </p:nvSpPr>
          <p:spPr bwMode="auto">
            <a:xfrm>
              <a:off x="660" y="1269"/>
              <a:ext cx="57" cy="69"/>
            </a:xfrm>
            <a:custGeom>
              <a:avLst/>
              <a:gdLst/>
              <a:ahLst/>
              <a:cxnLst>
                <a:cxn ang="0">
                  <a:pos x="739" y="51"/>
                </a:cxn>
                <a:cxn ang="0">
                  <a:pos x="759" y="127"/>
                </a:cxn>
                <a:cxn ang="0">
                  <a:pos x="787" y="203"/>
                </a:cxn>
                <a:cxn ang="0">
                  <a:pos x="835" y="328"/>
                </a:cxn>
                <a:cxn ang="0">
                  <a:pos x="858" y="403"/>
                </a:cxn>
                <a:cxn ang="0">
                  <a:pos x="863" y="445"/>
                </a:cxn>
                <a:cxn ang="0">
                  <a:pos x="862" y="553"/>
                </a:cxn>
                <a:cxn ang="0">
                  <a:pos x="846" y="685"/>
                </a:cxn>
                <a:cxn ang="0">
                  <a:pos x="831" y="762"/>
                </a:cxn>
                <a:cxn ang="0">
                  <a:pos x="808" y="832"/>
                </a:cxn>
                <a:cxn ang="0">
                  <a:pos x="781" y="889"/>
                </a:cxn>
                <a:cxn ang="0">
                  <a:pos x="746" y="924"/>
                </a:cxn>
                <a:cxn ang="0">
                  <a:pos x="706" y="934"/>
                </a:cxn>
                <a:cxn ang="0">
                  <a:pos x="658" y="911"/>
                </a:cxn>
                <a:cxn ang="0">
                  <a:pos x="624" y="877"/>
                </a:cxn>
                <a:cxn ang="0">
                  <a:pos x="596" y="835"/>
                </a:cxn>
                <a:cxn ang="0">
                  <a:pos x="563" y="765"/>
                </a:cxn>
                <a:cxn ang="0">
                  <a:pos x="523" y="663"/>
                </a:cxn>
                <a:cxn ang="0">
                  <a:pos x="478" y="567"/>
                </a:cxn>
                <a:cxn ang="0">
                  <a:pos x="432" y="508"/>
                </a:cxn>
                <a:cxn ang="0">
                  <a:pos x="367" y="446"/>
                </a:cxn>
                <a:cxn ang="0">
                  <a:pos x="284" y="384"/>
                </a:cxn>
                <a:cxn ang="0">
                  <a:pos x="224" y="351"/>
                </a:cxn>
                <a:cxn ang="0">
                  <a:pos x="177" y="334"/>
                </a:cxn>
                <a:cxn ang="0">
                  <a:pos x="132" y="326"/>
                </a:cxn>
                <a:cxn ang="0">
                  <a:pos x="89" y="328"/>
                </a:cxn>
                <a:cxn ang="0">
                  <a:pos x="50" y="343"/>
                </a:cxn>
                <a:cxn ang="0">
                  <a:pos x="20" y="351"/>
                </a:cxn>
                <a:cxn ang="0">
                  <a:pos x="1" y="393"/>
                </a:cxn>
                <a:cxn ang="0">
                  <a:pos x="77" y="402"/>
                </a:cxn>
                <a:cxn ang="0">
                  <a:pos x="178" y="443"/>
                </a:cxn>
                <a:cxn ang="0">
                  <a:pos x="266" y="518"/>
                </a:cxn>
                <a:cxn ang="0">
                  <a:pos x="339" y="618"/>
                </a:cxn>
                <a:cxn ang="0">
                  <a:pos x="401" y="735"/>
                </a:cxn>
                <a:cxn ang="0">
                  <a:pos x="453" y="861"/>
                </a:cxn>
                <a:cxn ang="0">
                  <a:pos x="497" y="987"/>
                </a:cxn>
                <a:cxn ang="0">
                  <a:pos x="565" y="1208"/>
                </a:cxn>
                <a:cxn ang="0">
                  <a:pos x="601" y="1305"/>
                </a:cxn>
                <a:cxn ang="0">
                  <a:pos x="626" y="1339"/>
                </a:cxn>
                <a:cxn ang="0">
                  <a:pos x="650" y="1356"/>
                </a:cxn>
                <a:cxn ang="0">
                  <a:pos x="674" y="1366"/>
                </a:cxn>
                <a:cxn ang="0">
                  <a:pos x="699" y="1368"/>
                </a:cxn>
                <a:cxn ang="0">
                  <a:pos x="726" y="1361"/>
                </a:cxn>
                <a:cxn ang="0">
                  <a:pos x="758" y="1346"/>
                </a:cxn>
                <a:cxn ang="0">
                  <a:pos x="839" y="1289"/>
                </a:cxn>
                <a:cxn ang="0">
                  <a:pos x="1050" y="1121"/>
                </a:cxn>
                <a:cxn ang="0">
                  <a:pos x="1109" y="1045"/>
                </a:cxn>
                <a:cxn ang="0">
                  <a:pos x="1135" y="947"/>
                </a:cxn>
                <a:cxn ang="0">
                  <a:pos x="1132" y="832"/>
                </a:cxn>
                <a:cxn ang="0">
                  <a:pos x="1104" y="707"/>
                </a:cxn>
                <a:cxn ang="0">
                  <a:pos x="1059" y="576"/>
                </a:cxn>
                <a:cxn ang="0">
                  <a:pos x="1002" y="446"/>
                </a:cxn>
                <a:cxn ang="0">
                  <a:pos x="937" y="321"/>
                </a:cxn>
                <a:cxn ang="0">
                  <a:pos x="871" y="207"/>
                </a:cxn>
                <a:cxn ang="0">
                  <a:pos x="758" y="35"/>
                </a:cxn>
              </a:cxnLst>
              <a:rect l="0" t="0" r="r" b="b"/>
              <a:pathLst>
                <a:path w="1137" h="1368">
                  <a:moveTo>
                    <a:pt x="732" y="0"/>
                  </a:moveTo>
                  <a:lnTo>
                    <a:pt x="735" y="26"/>
                  </a:lnTo>
                  <a:lnTo>
                    <a:pt x="739" y="51"/>
                  </a:lnTo>
                  <a:lnTo>
                    <a:pt x="745" y="77"/>
                  </a:lnTo>
                  <a:lnTo>
                    <a:pt x="752" y="102"/>
                  </a:lnTo>
                  <a:lnTo>
                    <a:pt x="759" y="127"/>
                  </a:lnTo>
                  <a:lnTo>
                    <a:pt x="768" y="153"/>
                  </a:lnTo>
                  <a:lnTo>
                    <a:pt x="778" y="178"/>
                  </a:lnTo>
                  <a:lnTo>
                    <a:pt x="787" y="203"/>
                  </a:lnTo>
                  <a:lnTo>
                    <a:pt x="807" y="253"/>
                  </a:lnTo>
                  <a:lnTo>
                    <a:pt x="826" y="303"/>
                  </a:lnTo>
                  <a:lnTo>
                    <a:pt x="835" y="328"/>
                  </a:lnTo>
                  <a:lnTo>
                    <a:pt x="844" y="354"/>
                  </a:lnTo>
                  <a:lnTo>
                    <a:pt x="851" y="378"/>
                  </a:lnTo>
                  <a:lnTo>
                    <a:pt x="858" y="403"/>
                  </a:lnTo>
                  <a:lnTo>
                    <a:pt x="861" y="414"/>
                  </a:lnTo>
                  <a:lnTo>
                    <a:pt x="862" y="428"/>
                  </a:lnTo>
                  <a:lnTo>
                    <a:pt x="863" y="445"/>
                  </a:lnTo>
                  <a:lnTo>
                    <a:pt x="864" y="463"/>
                  </a:lnTo>
                  <a:lnTo>
                    <a:pt x="864" y="505"/>
                  </a:lnTo>
                  <a:lnTo>
                    <a:pt x="862" y="553"/>
                  </a:lnTo>
                  <a:lnTo>
                    <a:pt x="858" y="605"/>
                  </a:lnTo>
                  <a:lnTo>
                    <a:pt x="850" y="658"/>
                  </a:lnTo>
                  <a:lnTo>
                    <a:pt x="846" y="685"/>
                  </a:lnTo>
                  <a:lnTo>
                    <a:pt x="842" y="711"/>
                  </a:lnTo>
                  <a:lnTo>
                    <a:pt x="836" y="737"/>
                  </a:lnTo>
                  <a:lnTo>
                    <a:pt x="831" y="762"/>
                  </a:lnTo>
                  <a:lnTo>
                    <a:pt x="824" y="787"/>
                  </a:lnTo>
                  <a:lnTo>
                    <a:pt x="817" y="811"/>
                  </a:lnTo>
                  <a:lnTo>
                    <a:pt x="808" y="832"/>
                  </a:lnTo>
                  <a:lnTo>
                    <a:pt x="800" y="853"/>
                  </a:lnTo>
                  <a:lnTo>
                    <a:pt x="791" y="872"/>
                  </a:lnTo>
                  <a:lnTo>
                    <a:pt x="781" y="889"/>
                  </a:lnTo>
                  <a:lnTo>
                    <a:pt x="769" y="903"/>
                  </a:lnTo>
                  <a:lnTo>
                    <a:pt x="758" y="915"/>
                  </a:lnTo>
                  <a:lnTo>
                    <a:pt x="746" y="924"/>
                  </a:lnTo>
                  <a:lnTo>
                    <a:pt x="734" y="931"/>
                  </a:lnTo>
                  <a:lnTo>
                    <a:pt x="720" y="935"/>
                  </a:lnTo>
                  <a:lnTo>
                    <a:pt x="706" y="934"/>
                  </a:lnTo>
                  <a:lnTo>
                    <a:pt x="691" y="931"/>
                  </a:lnTo>
                  <a:lnTo>
                    <a:pt x="674" y="922"/>
                  </a:lnTo>
                  <a:lnTo>
                    <a:pt x="658" y="911"/>
                  </a:lnTo>
                  <a:lnTo>
                    <a:pt x="640" y="896"/>
                  </a:lnTo>
                  <a:lnTo>
                    <a:pt x="632" y="887"/>
                  </a:lnTo>
                  <a:lnTo>
                    <a:pt x="624" y="877"/>
                  </a:lnTo>
                  <a:lnTo>
                    <a:pt x="617" y="867"/>
                  </a:lnTo>
                  <a:lnTo>
                    <a:pt x="610" y="857"/>
                  </a:lnTo>
                  <a:lnTo>
                    <a:pt x="596" y="835"/>
                  </a:lnTo>
                  <a:lnTo>
                    <a:pt x="584" y="813"/>
                  </a:lnTo>
                  <a:lnTo>
                    <a:pt x="573" y="789"/>
                  </a:lnTo>
                  <a:lnTo>
                    <a:pt x="563" y="765"/>
                  </a:lnTo>
                  <a:lnTo>
                    <a:pt x="552" y="739"/>
                  </a:lnTo>
                  <a:lnTo>
                    <a:pt x="542" y="713"/>
                  </a:lnTo>
                  <a:lnTo>
                    <a:pt x="523" y="663"/>
                  </a:lnTo>
                  <a:lnTo>
                    <a:pt x="502" y="613"/>
                  </a:lnTo>
                  <a:lnTo>
                    <a:pt x="491" y="589"/>
                  </a:lnTo>
                  <a:lnTo>
                    <a:pt x="478" y="567"/>
                  </a:lnTo>
                  <a:lnTo>
                    <a:pt x="464" y="545"/>
                  </a:lnTo>
                  <a:lnTo>
                    <a:pt x="449" y="526"/>
                  </a:lnTo>
                  <a:lnTo>
                    <a:pt x="432" y="508"/>
                  </a:lnTo>
                  <a:lnTo>
                    <a:pt x="413" y="488"/>
                  </a:lnTo>
                  <a:lnTo>
                    <a:pt x="392" y="467"/>
                  </a:lnTo>
                  <a:lnTo>
                    <a:pt x="367" y="446"/>
                  </a:lnTo>
                  <a:lnTo>
                    <a:pt x="341" y="424"/>
                  </a:lnTo>
                  <a:lnTo>
                    <a:pt x="313" y="404"/>
                  </a:lnTo>
                  <a:lnTo>
                    <a:pt x="284" y="384"/>
                  </a:lnTo>
                  <a:lnTo>
                    <a:pt x="253" y="367"/>
                  </a:lnTo>
                  <a:lnTo>
                    <a:pt x="239" y="359"/>
                  </a:lnTo>
                  <a:lnTo>
                    <a:pt x="224" y="351"/>
                  </a:lnTo>
                  <a:lnTo>
                    <a:pt x="208" y="344"/>
                  </a:lnTo>
                  <a:lnTo>
                    <a:pt x="193" y="339"/>
                  </a:lnTo>
                  <a:lnTo>
                    <a:pt x="177" y="334"/>
                  </a:lnTo>
                  <a:lnTo>
                    <a:pt x="162" y="330"/>
                  </a:lnTo>
                  <a:lnTo>
                    <a:pt x="147" y="327"/>
                  </a:lnTo>
                  <a:lnTo>
                    <a:pt x="132" y="326"/>
                  </a:lnTo>
                  <a:lnTo>
                    <a:pt x="118" y="325"/>
                  </a:lnTo>
                  <a:lnTo>
                    <a:pt x="104" y="326"/>
                  </a:lnTo>
                  <a:lnTo>
                    <a:pt x="89" y="328"/>
                  </a:lnTo>
                  <a:lnTo>
                    <a:pt x="76" y="332"/>
                  </a:lnTo>
                  <a:lnTo>
                    <a:pt x="63" y="337"/>
                  </a:lnTo>
                  <a:lnTo>
                    <a:pt x="50" y="343"/>
                  </a:lnTo>
                  <a:lnTo>
                    <a:pt x="39" y="351"/>
                  </a:lnTo>
                  <a:lnTo>
                    <a:pt x="28" y="362"/>
                  </a:lnTo>
                  <a:lnTo>
                    <a:pt x="20" y="351"/>
                  </a:lnTo>
                  <a:lnTo>
                    <a:pt x="11" y="370"/>
                  </a:lnTo>
                  <a:lnTo>
                    <a:pt x="4" y="384"/>
                  </a:lnTo>
                  <a:lnTo>
                    <a:pt x="1" y="393"/>
                  </a:lnTo>
                  <a:lnTo>
                    <a:pt x="0" y="397"/>
                  </a:lnTo>
                  <a:lnTo>
                    <a:pt x="39" y="397"/>
                  </a:lnTo>
                  <a:lnTo>
                    <a:pt x="77" y="402"/>
                  </a:lnTo>
                  <a:lnTo>
                    <a:pt x="112" y="411"/>
                  </a:lnTo>
                  <a:lnTo>
                    <a:pt x="146" y="424"/>
                  </a:lnTo>
                  <a:lnTo>
                    <a:pt x="178" y="443"/>
                  </a:lnTo>
                  <a:lnTo>
                    <a:pt x="209" y="464"/>
                  </a:lnTo>
                  <a:lnTo>
                    <a:pt x="238" y="489"/>
                  </a:lnTo>
                  <a:lnTo>
                    <a:pt x="266" y="518"/>
                  </a:lnTo>
                  <a:lnTo>
                    <a:pt x="291" y="548"/>
                  </a:lnTo>
                  <a:lnTo>
                    <a:pt x="316" y="582"/>
                  </a:lnTo>
                  <a:lnTo>
                    <a:pt x="339" y="618"/>
                  </a:lnTo>
                  <a:lnTo>
                    <a:pt x="361" y="655"/>
                  </a:lnTo>
                  <a:lnTo>
                    <a:pt x="381" y="694"/>
                  </a:lnTo>
                  <a:lnTo>
                    <a:pt x="401" y="735"/>
                  </a:lnTo>
                  <a:lnTo>
                    <a:pt x="419" y="776"/>
                  </a:lnTo>
                  <a:lnTo>
                    <a:pt x="437" y="818"/>
                  </a:lnTo>
                  <a:lnTo>
                    <a:pt x="453" y="861"/>
                  </a:lnTo>
                  <a:lnTo>
                    <a:pt x="468" y="903"/>
                  </a:lnTo>
                  <a:lnTo>
                    <a:pt x="483" y="946"/>
                  </a:lnTo>
                  <a:lnTo>
                    <a:pt x="497" y="987"/>
                  </a:lnTo>
                  <a:lnTo>
                    <a:pt x="522" y="1068"/>
                  </a:lnTo>
                  <a:lnTo>
                    <a:pt x="545" y="1142"/>
                  </a:lnTo>
                  <a:lnTo>
                    <a:pt x="565" y="1208"/>
                  </a:lnTo>
                  <a:lnTo>
                    <a:pt x="584" y="1263"/>
                  </a:lnTo>
                  <a:lnTo>
                    <a:pt x="592" y="1285"/>
                  </a:lnTo>
                  <a:lnTo>
                    <a:pt x="601" y="1305"/>
                  </a:lnTo>
                  <a:lnTo>
                    <a:pt x="610" y="1319"/>
                  </a:lnTo>
                  <a:lnTo>
                    <a:pt x="618" y="1330"/>
                  </a:lnTo>
                  <a:lnTo>
                    <a:pt x="626" y="1339"/>
                  </a:lnTo>
                  <a:lnTo>
                    <a:pt x="634" y="1345"/>
                  </a:lnTo>
                  <a:lnTo>
                    <a:pt x="642" y="1351"/>
                  </a:lnTo>
                  <a:lnTo>
                    <a:pt x="650" y="1356"/>
                  </a:lnTo>
                  <a:lnTo>
                    <a:pt x="658" y="1361"/>
                  </a:lnTo>
                  <a:lnTo>
                    <a:pt x="666" y="1364"/>
                  </a:lnTo>
                  <a:lnTo>
                    <a:pt x="674" y="1366"/>
                  </a:lnTo>
                  <a:lnTo>
                    <a:pt x="682" y="1367"/>
                  </a:lnTo>
                  <a:lnTo>
                    <a:pt x="691" y="1368"/>
                  </a:lnTo>
                  <a:lnTo>
                    <a:pt x="699" y="1368"/>
                  </a:lnTo>
                  <a:lnTo>
                    <a:pt x="708" y="1366"/>
                  </a:lnTo>
                  <a:lnTo>
                    <a:pt x="717" y="1364"/>
                  </a:lnTo>
                  <a:lnTo>
                    <a:pt x="726" y="1361"/>
                  </a:lnTo>
                  <a:lnTo>
                    <a:pt x="737" y="1357"/>
                  </a:lnTo>
                  <a:lnTo>
                    <a:pt x="748" y="1352"/>
                  </a:lnTo>
                  <a:lnTo>
                    <a:pt x="758" y="1346"/>
                  </a:lnTo>
                  <a:lnTo>
                    <a:pt x="783" y="1330"/>
                  </a:lnTo>
                  <a:lnTo>
                    <a:pt x="809" y="1312"/>
                  </a:lnTo>
                  <a:lnTo>
                    <a:pt x="839" y="1289"/>
                  </a:lnTo>
                  <a:lnTo>
                    <a:pt x="873" y="1263"/>
                  </a:lnTo>
                  <a:lnTo>
                    <a:pt x="952" y="1199"/>
                  </a:lnTo>
                  <a:lnTo>
                    <a:pt x="1050" y="1121"/>
                  </a:lnTo>
                  <a:lnTo>
                    <a:pt x="1074" y="1099"/>
                  </a:lnTo>
                  <a:lnTo>
                    <a:pt x="1094" y="1073"/>
                  </a:lnTo>
                  <a:lnTo>
                    <a:pt x="1109" y="1045"/>
                  </a:lnTo>
                  <a:lnTo>
                    <a:pt x="1122" y="1015"/>
                  </a:lnTo>
                  <a:lnTo>
                    <a:pt x="1130" y="982"/>
                  </a:lnTo>
                  <a:lnTo>
                    <a:pt x="1135" y="947"/>
                  </a:lnTo>
                  <a:lnTo>
                    <a:pt x="1137" y="910"/>
                  </a:lnTo>
                  <a:lnTo>
                    <a:pt x="1136" y="872"/>
                  </a:lnTo>
                  <a:lnTo>
                    <a:pt x="1132" y="832"/>
                  </a:lnTo>
                  <a:lnTo>
                    <a:pt x="1125" y="792"/>
                  </a:lnTo>
                  <a:lnTo>
                    <a:pt x="1116" y="750"/>
                  </a:lnTo>
                  <a:lnTo>
                    <a:pt x="1104" y="707"/>
                  </a:lnTo>
                  <a:lnTo>
                    <a:pt x="1091" y="664"/>
                  </a:lnTo>
                  <a:lnTo>
                    <a:pt x="1076" y="620"/>
                  </a:lnTo>
                  <a:lnTo>
                    <a:pt x="1059" y="576"/>
                  </a:lnTo>
                  <a:lnTo>
                    <a:pt x="1041" y="533"/>
                  </a:lnTo>
                  <a:lnTo>
                    <a:pt x="1022" y="489"/>
                  </a:lnTo>
                  <a:lnTo>
                    <a:pt x="1002" y="446"/>
                  </a:lnTo>
                  <a:lnTo>
                    <a:pt x="980" y="403"/>
                  </a:lnTo>
                  <a:lnTo>
                    <a:pt x="959" y="362"/>
                  </a:lnTo>
                  <a:lnTo>
                    <a:pt x="937" y="321"/>
                  </a:lnTo>
                  <a:lnTo>
                    <a:pt x="915" y="281"/>
                  </a:lnTo>
                  <a:lnTo>
                    <a:pt x="893" y="243"/>
                  </a:lnTo>
                  <a:lnTo>
                    <a:pt x="871" y="207"/>
                  </a:lnTo>
                  <a:lnTo>
                    <a:pt x="830" y="140"/>
                  </a:lnTo>
                  <a:lnTo>
                    <a:pt x="791" y="82"/>
                  </a:lnTo>
                  <a:lnTo>
                    <a:pt x="758" y="35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26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2" name="Freeform 214"/>
            <p:cNvSpPr>
              <a:spLocks/>
            </p:cNvSpPr>
            <p:nvPr/>
          </p:nvSpPr>
          <p:spPr bwMode="auto">
            <a:xfrm>
              <a:off x="630" y="1353"/>
              <a:ext cx="11" cy="12"/>
            </a:xfrm>
            <a:custGeom>
              <a:avLst/>
              <a:gdLst/>
              <a:ahLst/>
              <a:cxnLst>
                <a:cxn ang="0">
                  <a:pos x="217" y="74"/>
                </a:cxn>
                <a:cxn ang="0">
                  <a:pos x="223" y="95"/>
                </a:cxn>
                <a:cxn ang="0">
                  <a:pos x="224" y="118"/>
                </a:cxn>
                <a:cxn ang="0">
                  <a:pos x="221" y="138"/>
                </a:cxn>
                <a:cxn ang="0">
                  <a:pos x="214" y="159"/>
                </a:cxn>
                <a:cxn ang="0">
                  <a:pos x="202" y="178"/>
                </a:cxn>
                <a:cxn ang="0">
                  <a:pos x="188" y="195"/>
                </a:cxn>
                <a:cxn ang="0">
                  <a:pos x="171" y="208"/>
                </a:cxn>
                <a:cxn ang="0">
                  <a:pos x="150" y="218"/>
                </a:cxn>
                <a:cxn ang="0">
                  <a:pos x="128" y="223"/>
                </a:cxn>
                <a:cxn ang="0">
                  <a:pos x="106" y="224"/>
                </a:cxn>
                <a:cxn ang="0">
                  <a:pos x="85" y="221"/>
                </a:cxn>
                <a:cxn ang="0">
                  <a:pos x="64" y="214"/>
                </a:cxn>
                <a:cxn ang="0">
                  <a:pos x="46" y="204"/>
                </a:cxn>
                <a:cxn ang="0">
                  <a:pos x="29" y="188"/>
                </a:cxn>
                <a:cxn ang="0">
                  <a:pos x="16" y="171"/>
                </a:cxn>
                <a:cxn ang="0">
                  <a:pos x="6" y="151"/>
                </a:cxn>
                <a:cxn ang="0">
                  <a:pos x="1" y="129"/>
                </a:cxn>
                <a:cxn ang="0">
                  <a:pos x="0" y="107"/>
                </a:cxn>
                <a:cxn ang="0">
                  <a:pos x="3" y="86"/>
                </a:cxn>
                <a:cxn ang="0">
                  <a:pos x="9" y="65"/>
                </a:cxn>
                <a:cxn ang="0">
                  <a:pos x="20" y="47"/>
                </a:cxn>
                <a:cxn ang="0">
                  <a:pos x="34" y="31"/>
                </a:cxn>
                <a:cxn ang="0">
                  <a:pos x="52" y="16"/>
                </a:cxn>
                <a:cxn ang="0">
                  <a:pos x="73" y="6"/>
                </a:cxn>
                <a:cxn ang="0">
                  <a:pos x="95" y="1"/>
                </a:cxn>
                <a:cxn ang="0">
                  <a:pos x="116" y="0"/>
                </a:cxn>
                <a:cxn ang="0">
                  <a:pos x="138" y="3"/>
                </a:cxn>
                <a:cxn ang="0">
                  <a:pos x="158" y="10"/>
                </a:cxn>
                <a:cxn ang="0">
                  <a:pos x="177" y="20"/>
                </a:cxn>
                <a:cxn ang="0">
                  <a:pos x="193" y="36"/>
                </a:cxn>
                <a:cxn ang="0">
                  <a:pos x="207" y="53"/>
                </a:cxn>
              </a:cxnLst>
              <a:rect l="0" t="0" r="r" b="b"/>
              <a:pathLst>
                <a:path w="224" h="224">
                  <a:moveTo>
                    <a:pt x="213" y="63"/>
                  </a:moveTo>
                  <a:lnTo>
                    <a:pt x="217" y="74"/>
                  </a:lnTo>
                  <a:lnTo>
                    <a:pt x="221" y="85"/>
                  </a:lnTo>
                  <a:lnTo>
                    <a:pt x="223" y="95"/>
                  </a:lnTo>
                  <a:lnTo>
                    <a:pt x="224" y="106"/>
                  </a:lnTo>
                  <a:lnTo>
                    <a:pt x="224" y="118"/>
                  </a:lnTo>
                  <a:lnTo>
                    <a:pt x="223" y="128"/>
                  </a:lnTo>
                  <a:lnTo>
                    <a:pt x="221" y="138"/>
                  </a:lnTo>
                  <a:lnTo>
                    <a:pt x="218" y="148"/>
                  </a:lnTo>
                  <a:lnTo>
                    <a:pt x="214" y="159"/>
                  </a:lnTo>
                  <a:lnTo>
                    <a:pt x="209" y="169"/>
                  </a:lnTo>
                  <a:lnTo>
                    <a:pt x="202" y="178"/>
                  </a:lnTo>
                  <a:lnTo>
                    <a:pt x="196" y="186"/>
                  </a:lnTo>
                  <a:lnTo>
                    <a:pt x="188" y="195"/>
                  </a:lnTo>
                  <a:lnTo>
                    <a:pt x="180" y="202"/>
                  </a:lnTo>
                  <a:lnTo>
                    <a:pt x="171" y="208"/>
                  </a:lnTo>
                  <a:lnTo>
                    <a:pt x="160" y="213"/>
                  </a:lnTo>
                  <a:lnTo>
                    <a:pt x="150" y="218"/>
                  </a:lnTo>
                  <a:lnTo>
                    <a:pt x="139" y="221"/>
                  </a:lnTo>
                  <a:lnTo>
                    <a:pt x="128" y="223"/>
                  </a:lnTo>
                  <a:lnTo>
                    <a:pt x="117" y="224"/>
                  </a:lnTo>
                  <a:lnTo>
                    <a:pt x="106" y="224"/>
                  </a:lnTo>
                  <a:lnTo>
                    <a:pt x="96" y="223"/>
                  </a:lnTo>
                  <a:lnTo>
                    <a:pt x="85" y="221"/>
                  </a:lnTo>
                  <a:lnTo>
                    <a:pt x="74" y="218"/>
                  </a:lnTo>
                  <a:lnTo>
                    <a:pt x="64" y="214"/>
                  </a:lnTo>
                  <a:lnTo>
                    <a:pt x="55" y="209"/>
                  </a:lnTo>
                  <a:lnTo>
                    <a:pt x="46" y="204"/>
                  </a:lnTo>
                  <a:lnTo>
                    <a:pt x="38" y="197"/>
                  </a:lnTo>
                  <a:lnTo>
                    <a:pt x="29" y="188"/>
                  </a:lnTo>
                  <a:lnTo>
                    <a:pt x="22" y="180"/>
                  </a:lnTo>
                  <a:lnTo>
                    <a:pt x="16" y="171"/>
                  </a:lnTo>
                  <a:lnTo>
                    <a:pt x="10" y="161"/>
                  </a:lnTo>
                  <a:lnTo>
                    <a:pt x="6" y="151"/>
                  </a:lnTo>
                  <a:lnTo>
                    <a:pt x="3" y="139"/>
                  </a:lnTo>
                  <a:lnTo>
                    <a:pt x="1" y="129"/>
                  </a:lnTo>
                  <a:lnTo>
                    <a:pt x="0" y="118"/>
                  </a:lnTo>
                  <a:lnTo>
                    <a:pt x="0" y="107"/>
                  </a:lnTo>
                  <a:lnTo>
                    <a:pt x="1" y="96"/>
                  </a:lnTo>
                  <a:lnTo>
                    <a:pt x="3" y="86"/>
                  </a:lnTo>
                  <a:lnTo>
                    <a:pt x="6" y="76"/>
                  </a:lnTo>
                  <a:lnTo>
                    <a:pt x="9" y="65"/>
                  </a:lnTo>
                  <a:lnTo>
                    <a:pt x="14" y="55"/>
                  </a:lnTo>
                  <a:lnTo>
                    <a:pt x="20" y="47"/>
                  </a:lnTo>
                  <a:lnTo>
                    <a:pt x="27" y="38"/>
                  </a:lnTo>
                  <a:lnTo>
                    <a:pt x="34" y="31"/>
                  </a:lnTo>
                  <a:lnTo>
                    <a:pt x="43" y="23"/>
                  </a:lnTo>
                  <a:lnTo>
                    <a:pt x="52" y="16"/>
                  </a:lnTo>
                  <a:lnTo>
                    <a:pt x="62" y="11"/>
                  </a:lnTo>
                  <a:lnTo>
                    <a:pt x="73" y="6"/>
                  </a:lnTo>
                  <a:lnTo>
                    <a:pt x="84" y="3"/>
                  </a:lnTo>
                  <a:lnTo>
                    <a:pt x="95" y="1"/>
                  </a:lnTo>
                  <a:lnTo>
                    <a:pt x="106" y="0"/>
                  </a:lnTo>
                  <a:lnTo>
                    <a:pt x="116" y="0"/>
                  </a:lnTo>
                  <a:lnTo>
                    <a:pt x="128" y="1"/>
                  </a:lnTo>
                  <a:lnTo>
                    <a:pt x="138" y="3"/>
                  </a:lnTo>
                  <a:lnTo>
                    <a:pt x="148" y="6"/>
                  </a:lnTo>
                  <a:lnTo>
                    <a:pt x="158" y="10"/>
                  </a:lnTo>
                  <a:lnTo>
                    <a:pt x="168" y="15"/>
                  </a:lnTo>
                  <a:lnTo>
                    <a:pt x="177" y="20"/>
                  </a:lnTo>
                  <a:lnTo>
                    <a:pt x="186" y="28"/>
                  </a:lnTo>
                  <a:lnTo>
                    <a:pt x="193" y="36"/>
                  </a:lnTo>
                  <a:lnTo>
                    <a:pt x="200" y="44"/>
                  </a:lnTo>
                  <a:lnTo>
                    <a:pt x="207" y="53"/>
                  </a:lnTo>
                  <a:lnTo>
                    <a:pt x="213" y="6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3" name="Freeform 215"/>
            <p:cNvSpPr>
              <a:spLocks/>
            </p:cNvSpPr>
            <p:nvPr/>
          </p:nvSpPr>
          <p:spPr bwMode="auto">
            <a:xfrm>
              <a:off x="669" y="1314"/>
              <a:ext cx="11" cy="12"/>
            </a:xfrm>
            <a:custGeom>
              <a:avLst/>
              <a:gdLst/>
              <a:ahLst/>
              <a:cxnLst>
                <a:cxn ang="0">
                  <a:pos x="218" y="74"/>
                </a:cxn>
                <a:cxn ang="0">
                  <a:pos x="224" y="95"/>
                </a:cxn>
                <a:cxn ang="0">
                  <a:pos x="225" y="117"/>
                </a:cxn>
                <a:cxn ang="0">
                  <a:pos x="221" y="138"/>
                </a:cxn>
                <a:cxn ang="0">
                  <a:pos x="214" y="159"/>
                </a:cxn>
                <a:cxn ang="0">
                  <a:pos x="204" y="177"/>
                </a:cxn>
                <a:cxn ang="0">
                  <a:pos x="189" y="194"/>
                </a:cxn>
                <a:cxn ang="0">
                  <a:pos x="171" y="207"/>
                </a:cxn>
                <a:cxn ang="0">
                  <a:pos x="151" y="217"/>
                </a:cxn>
                <a:cxn ang="0">
                  <a:pos x="129" y="223"/>
                </a:cxn>
                <a:cxn ang="0">
                  <a:pos x="108" y="224"/>
                </a:cxn>
                <a:cxn ang="0">
                  <a:pos x="86" y="221"/>
                </a:cxn>
                <a:cxn ang="0">
                  <a:pos x="66" y="214"/>
                </a:cxn>
                <a:cxn ang="0">
                  <a:pos x="46" y="203"/>
                </a:cxn>
                <a:cxn ang="0">
                  <a:pos x="30" y="188"/>
                </a:cxn>
                <a:cxn ang="0">
                  <a:pos x="17" y="171"/>
                </a:cxn>
                <a:cxn ang="0">
                  <a:pos x="6" y="150"/>
                </a:cxn>
                <a:cxn ang="0">
                  <a:pos x="1" y="129"/>
                </a:cxn>
                <a:cxn ang="0">
                  <a:pos x="0" y="106"/>
                </a:cxn>
                <a:cxn ang="0">
                  <a:pos x="3" y="85"/>
                </a:cxn>
                <a:cxn ang="0">
                  <a:pos x="10" y="65"/>
                </a:cxn>
                <a:cxn ang="0">
                  <a:pos x="21" y="46"/>
                </a:cxn>
                <a:cxn ang="0">
                  <a:pos x="35" y="30"/>
                </a:cxn>
                <a:cxn ang="0">
                  <a:pos x="53" y="16"/>
                </a:cxn>
                <a:cxn ang="0">
                  <a:pos x="74" y="6"/>
                </a:cxn>
                <a:cxn ang="0">
                  <a:pos x="95" y="1"/>
                </a:cxn>
                <a:cxn ang="0">
                  <a:pos x="117" y="0"/>
                </a:cxn>
                <a:cxn ang="0">
                  <a:pos x="139" y="3"/>
                </a:cxn>
                <a:cxn ang="0">
                  <a:pos x="159" y="10"/>
                </a:cxn>
                <a:cxn ang="0">
                  <a:pos x="178" y="20"/>
                </a:cxn>
                <a:cxn ang="0">
                  <a:pos x="195" y="35"/>
                </a:cxn>
                <a:cxn ang="0">
                  <a:pos x="208" y="53"/>
                </a:cxn>
              </a:cxnLst>
              <a:rect l="0" t="0" r="r" b="b"/>
              <a:pathLst>
                <a:path w="225" h="224">
                  <a:moveTo>
                    <a:pt x="213" y="62"/>
                  </a:moveTo>
                  <a:lnTo>
                    <a:pt x="218" y="74"/>
                  </a:lnTo>
                  <a:lnTo>
                    <a:pt x="221" y="84"/>
                  </a:lnTo>
                  <a:lnTo>
                    <a:pt x="224" y="95"/>
                  </a:lnTo>
                  <a:lnTo>
                    <a:pt x="225" y="106"/>
                  </a:lnTo>
                  <a:lnTo>
                    <a:pt x="225" y="117"/>
                  </a:lnTo>
                  <a:lnTo>
                    <a:pt x="224" y="128"/>
                  </a:lnTo>
                  <a:lnTo>
                    <a:pt x="221" y="138"/>
                  </a:lnTo>
                  <a:lnTo>
                    <a:pt x="218" y="148"/>
                  </a:lnTo>
                  <a:lnTo>
                    <a:pt x="214" y="159"/>
                  </a:lnTo>
                  <a:lnTo>
                    <a:pt x="209" y="168"/>
                  </a:lnTo>
                  <a:lnTo>
                    <a:pt x="204" y="177"/>
                  </a:lnTo>
                  <a:lnTo>
                    <a:pt x="197" y="186"/>
                  </a:lnTo>
                  <a:lnTo>
                    <a:pt x="189" y="194"/>
                  </a:lnTo>
                  <a:lnTo>
                    <a:pt x="180" y="201"/>
                  </a:lnTo>
                  <a:lnTo>
                    <a:pt x="171" y="207"/>
                  </a:lnTo>
                  <a:lnTo>
                    <a:pt x="161" y="213"/>
                  </a:lnTo>
                  <a:lnTo>
                    <a:pt x="151" y="217"/>
                  </a:lnTo>
                  <a:lnTo>
                    <a:pt x="141" y="221"/>
                  </a:lnTo>
                  <a:lnTo>
                    <a:pt x="129" y="223"/>
                  </a:lnTo>
                  <a:lnTo>
                    <a:pt x="118" y="224"/>
                  </a:lnTo>
                  <a:lnTo>
                    <a:pt x="108" y="224"/>
                  </a:lnTo>
                  <a:lnTo>
                    <a:pt x="97" y="223"/>
                  </a:lnTo>
                  <a:lnTo>
                    <a:pt x="86" y="221"/>
                  </a:lnTo>
                  <a:lnTo>
                    <a:pt x="76" y="218"/>
                  </a:lnTo>
                  <a:lnTo>
                    <a:pt x="66" y="214"/>
                  </a:lnTo>
                  <a:lnTo>
                    <a:pt x="56" y="209"/>
                  </a:lnTo>
                  <a:lnTo>
                    <a:pt x="46" y="203"/>
                  </a:lnTo>
                  <a:lnTo>
                    <a:pt x="38" y="197"/>
                  </a:lnTo>
                  <a:lnTo>
                    <a:pt x="30" y="188"/>
                  </a:lnTo>
                  <a:lnTo>
                    <a:pt x="23" y="180"/>
                  </a:lnTo>
                  <a:lnTo>
                    <a:pt x="17" y="171"/>
                  </a:lnTo>
                  <a:lnTo>
                    <a:pt x="11" y="161"/>
                  </a:lnTo>
                  <a:lnTo>
                    <a:pt x="6" y="150"/>
                  </a:lnTo>
                  <a:lnTo>
                    <a:pt x="3" y="139"/>
                  </a:lnTo>
                  <a:lnTo>
                    <a:pt x="1" y="129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1" y="96"/>
                  </a:lnTo>
                  <a:lnTo>
                    <a:pt x="3" y="85"/>
                  </a:lnTo>
                  <a:lnTo>
                    <a:pt x="6" y="75"/>
                  </a:lnTo>
                  <a:lnTo>
                    <a:pt x="10" y="6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8" y="38"/>
                  </a:lnTo>
                  <a:lnTo>
                    <a:pt x="35" y="30"/>
                  </a:lnTo>
                  <a:lnTo>
                    <a:pt x="44" y="22"/>
                  </a:lnTo>
                  <a:lnTo>
                    <a:pt x="53" y="16"/>
                  </a:lnTo>
                  <a:lnTo>
                    <a:pt x="64" y="10"/>
                  </a:lnTo>
                  <a:lnTo>
                    <a:pt x="74" y="6"/>
                  </a:lnTo>
                  <a:lnTo>
                    <a:pt x="85" y="3"/>
                  </a:lnTo>
                  <a:lnTo>
                    <a:pt x="95" y="1"/>
                  </a:lnTo>
                  <a:lnTo>
                    <a:pt x="107" y="0"/>
                  </a:lnTo>
                  <a:lnTo>
                    <a:pt x="117" y="0"/>
                  </a:lnTo>
                  <a:lnTo>
                    <a:pt x="128" y="1"/>
                  </a:lnTo>
                  <a:lnTo>
                    <a:pt x="139" y="3"/>
                  </a:lnTo>
                  <a:lnTo>
                    <a:pt x="150" y="6"/>
                  </a:lnTo>
                  <a:lnTo>
                    <a:pt x="159" y="10"/>
                  </a:lnTo>
                  <a:lnTo>
                    <a:pt x="169" y="14"/>
                  </a:lnTo>
                  <a:lnTo>
                    <a:pt x="178" y="20"/>
                  </a:lnTo>
                  <a:lnTo>
                    <a:pt x="187" y="27"/>
                  </a:lnTo>
                  <a:lnTo>
                    <a:pt x="195" y="35"/>
                  </a:lnTo>
                  <a:lnTo>
                    <a:pt x="202" y="43"/>
                  </a:lnTo>
                  <a:lnTo>
                    <a:pt x="208" y="53"/>
                  </a:lnTo>
                  <a:lnTo>
                    <a:pt x="213" y="6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4" name="Freeform 216"/>
            <p:cNvSpPr>
              <a:spLocks/>
            </p:cNvSpPr>
            <p:nvPr/>
          </p:nvSpPr>
          <p:spPr bwMode="auto">
            <a:xfrm>
              <a:off x="744" y="1226"/>
              <a:ext cx="12" cy="11"/>
            </a:xfrm>
            <a:custGeom>
              <a:avLst/>
              <a:gdLst/>
              <a:ahLst/>
              <a:cxnLst>
                <a:cxn ang="0">
                  <a:pos x="217" y="74"/>
                </a:cxn>
                <a:cxn ang="0">
                  <a:pos x="223" y="95"/>
                </a:cxn>
                <a:cxn ang="0">
                  <a:pos x="224" y="118"/>
                </a:cxn>
                <a:cxn ang="0">
                  <a:pos x="221" y="139"/>
                </a:cxn>
                <a:cxn ang="0">
                  <a:pos x="214" y="159"/>
                </a:cxn>
                <a:cxn ang="0">
                  <a:pos x="203" y="178"/>
                </a:cxn>
                <a:cxn ang="0">
                  <a:pos x="188" y="195"/>
                </a:cxn>
                <a:cxn ang="0">
                  <a:pos x="171" y="208"/>
                </a:cxn>
                <a:cxn ang="0">
                  <a:pos x="150" y="218"/>
                </a:cxn>
                <a:cxn ang="0">
                  <a:pos x="128" y="223"/>
                </a:cxn>
                <a:cxn ang="0">
                  <a:pos x="106" y="224"/>
                </a:cxn>
                <a:cxn ang="0">
                  <a:pos x="85" y="221"/>
                </a:cxn>
                <a:cxn ang="0">
                  <a:pos x="64" y="214"/>
                </a:cxn>
                <a:cxn ang="0">
                  <a:pos x="46" y="204"/>
                </a:cxn>
                <a:cxn ang="0">
                  <a:pos x="30" y="189"/>
                </a:cxn>
                <a:cxn ang="0">
                  <a:pos x="16" y="171"/>
                </a:cxn>
                <a:cxn ang="0">
                  <a:pos x="6" y="150"/>
                </a:cxn>
                <a:cxn ang="0">
                  <a:pos x="1" y="129"/>
                </a:cxn>
                <a:cxn ang="0">
                  <a:pos x="0" y="107"/>
                </a:cxn>
                <a:cxn ang="0">
                  <a:pos x="3" y="86"/>
                </a:cxn>
                <a:cxn ang="0">
                  <a:pos x="10" y="65"/>
                </a:cxn>
                <a:cxn ang="0">
                  <a:pos x="20" y="47"/>
                </a:cxn>
                <a:cxn ang="0">
                  <a:pos x="35" y="31"/>
                </a:cxn>
                <a:cxn ang="0">
                  <a:pos x="52" y="16"/>
                </a:cxn>
                <a:cxn ang="0">
                  <a:pos x="74" y="7"/>
                </a:cxn>
                <a:cxn ang="0">
                  <a:pos x="95" y="1"/>
                </a:cxn>
                <a:cxn ang="0">
                  <a:pos x="117" y="0"/>
                </a:cxn>
                <a:cxn ang="0">
                  <a:pos x="138" y="3"/>
                </a:cxn>
                <a:cxn ang="0">
                  <a:pos x="159" y="10"/>
                </a:cxn>
                <a:cxn ang="0">
                  <a:pos x="177" y="21"/>
                </a:cxn>
                <a:cxn ang="0">
                  <a:pos x="194" y="36"/>
                </a:cxn>
                <a:cxn ang="0">
                  <a:pos x="208" y="53"/>
                </a:cxn>
              </a:cxnLst>
              <a:rect l="0" t="0" r="r" b="b"/>
              <a:pathLst>
                <a:path w="224" h="224">
                  <a:moveTo>
                    <a:pt x="213" y="63"/>
                  </a:moveTo>
                  <a:lnTo>
                    <a:pt x="217" y="74"/>
                  </a:lnTo>
                  <a:lnTo>
                    <a:pt x="221" y="85"/>
                  </a:lnTo>
                  <a:lnTo>
                    <a:pt x="223" y="95"/>
                  </a:lnTo>
                  <a:lnTo>
                    <a:pt x="224" y="106"/>
                  </a:lnTo>
                  <a:lnTo>
                    <a:pt x="224" y="118"/>
                  </a:lnTo>
                  <a:lnTo>
                    <a:pt x="223" y="128"/>
                  </a:lnTo>
                  <a:lnTo>
                    <a:pt x="221" y="139"/>
                  </a:lnTo>
                  <a:lnTo>
                    <a:pt x="218" y="149"/>
                  </a:lnTo>
                  <a:lnTo>
                    <a:pt x="214" y="159"/>
                  </a:lnTo>
                  <a:lnTo>
                    <a:pt x="209" y="169"/>
                  </a:lnTo>
                  <a:lnTo>
                    <a:pt x="203" y="178"/>
                  </a:lnTo>
                  <a:lnTo>
                    <a:pt x="197" y="186"/>
                  </a:lnTo>
                  <a:lnTo>
                    <a:pt x="188" y="195"/>
                  </a:lnTo>
                  <a:lnTo>
                    <a:pt x="180" y="202"/>
                  </a:lnTo>
                  <a:lnTo>
                    <a:pt x="171" y="208"/>
                  </a:lnTo>
                  <a:lnTo>
                    <a:pt x="161" y="213"/>
                  </a:lnTo>
                  <a:lnTo>
                    <a:pt x="150" y="218"/>
                  </a:lnTo>
                  <a:lnTo>
                    <a:pt x="139" y="221"/>
                  </a:lnTo>
                  <a:lnTo>
                    <a:pt x="128" y="223"/>
                  </a:lnTo>
                  <a:lnTo>
                    <a:pt x="118" y="224"/>
                  </a:lnTo>
                  <a:lnTo>
                    <a:pt x="106" y="224"/>
                  </a:lnTo>
                  <a:lnTo>
                    <a:pt x="96" y="223"/>
                  </a:lnTo>
                  <a:lnTo>
                    <a:pt x="85" y="221"/>
                  </a:lnTo>
                  <a:lnTo>
                    <a:pt x="75" y="218"/>
                  </a:lnTo>
                  <a:lnTo>
                    <a:pt x="64" y="214"/>
                  </a:lnTo>
                  <a:lnTo>
                    <a:pt x="55" y="210"/>
                  </a:lnTo>
                  <a:lnTo>
                    <a:pt x="46" y="204"/>
                  </a:lnTo>
                  <a:lnTo>
                    <a:pt x="38" y="197"/>
                  </a:lnTo>
                  <a:lnTo>
                    <a:pt x="30" y="189"/>
                  </a:lnTo>
                  <a:lnTo>
                    <a:pt x="22" y="180"/>
                  </a:lnTo>
                  <a:lnTo>
                    <a:pt x="16" y="171"/>
                  </a:lnTo>
                  <a:lnTo>
                    <a:pt x="10" y="161"/>
                  </a:lnTo>
                  <a:lnTo>
                    <a:pt x="6" y="150"/>
                  </a:lnTo>
                  <a:lnTo>
                    <a:pt x="3" y="140"/>
                  </a:lnTo>
                  <a:lnTo>
                    <a:pt x="1" y="129"/>
                  </a:lnTo>
                  <a:lnTo>
                    <a:pt x="0" y="118"/>
                  </a:lnTo>
                  <a:lnTo>
                    <a:pt x="0" y="107"/>
                  </a:lnTo>
                  <a:lnTo>
                    <a:pt x="1" y="96"/>
                  </a:lnTo>
                  <a:lnTo>
                    <a:pt x="3" y="86"/>
                  </a:lnTo>
                  <a:lnTo>
                    <a:pt x="6" y="76"/>
                  </a:lnTo>
                  <a:lnTo>
                    <a:pt x="10" y="65"/>
                  </a:lnTo>
                  <a:lnTo>
                    <a:pt x="14" y="56"/>
                  </a:lnTo>
                  <a:lnTo>
                    <a:pt x="20" y="47"/>
                  </a:lnTo>
                  <a:lnTo>
                    <a:pt x="28" y="38"/>
                  </a:lnTo>
                  <a:lnTo>
                    <a:pt x="35" y="31"/>
                  </a:lnTo>
                  <a:lnTo>
                    <a:pt x="43" y="23"/>
                  </a:lnTo>
                  <a:lnTo>
                    <a:pt x="52" y="16"/>
                  </a:lnTo>
                  <a:lnTo>
                    <a:pt x="62" y="11"/>
                  </a:lnTo>
                  <a:lnTo>
                    <a:pt x="74" y="7"/>
                  </a:lnTo>
                  <a:lnTo>
                    <a:pt x="84" y="3"/>
                  </a:lnTo>
                  <a:lnTo>
                    <a:pt x="95" y="1"/>
                  </a:lnTo>
                  <a:lnTo>
                    <a:pt x="105" y="0"/>
                  </a:lnTo>
                  <a:lnTo>
                    <a:pt x="117" y="0"/>
                  </a:lnTo>
                  <a:lnTo>
                    <a:pt x="128" y="1"/>
                  </a:lnTo>
                  <a:lnTo>
                    <a:pt x="138" y="3"/>
                  </a:lnTo>
                  <a:lnTo>
                    <a:pt x="148" y="6"/>
                  </a:lnTo>
                  <a:lnTo>
                    <a:pt x="159" y="10"/>
                  </a:lnTo>
                  <a:lnTo>
                    <a:pt x="168" y="15"/>
                  </a:lnTo>
                  <a:lnTo>
                    <a:pt x="177" y="21"/>
                  </a:lnTo>
                  <a:lnTo>
                    <a:pt x="186" y="27"/>
                  </a:lnTo>
                  <a:lnTo>
                    <a:pt x="194" y="36"/>
                  </a:lnTo>
                  <a:lnTo>
                    <a:pt x="201" y="44"/>
                  </a:lnTo>
                  <a:lnTo>
                    <a:pt x="208" y="53"/>
                  </a:lnTo>
                  <a:lnTo>
                    <a:pt x="213" y="6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5" name="Freeform 217"/>
            <p:cNvSpPr>
              <a:spLocks/>
            </p:cNvSpPr>
            <p:nvPr/>
          </p:nvSpPr>
          <p:spPr bwMode="auto">
            <a:xfrm>
              <a:off x="725" y="1262"/>
              <a:ext cx="11" cy="11"/>
            </a:xfrm>
            <a:custGeom>
              <a:avLst/>
              <a:gdLst/>
              <a:ahLst/>
              <a:cxnLst>
                <a:cxn ang="0">
                  <a:pos x="218" y="74"/>
                </a:cxn>
                <a:cxn ang="0">
                  <a:pos x="223" y="96"/>
                </a:cxn>
                <a:cxn ang="0">
                  <a:pos x="225" y="117"/>
                </a:cxn>
                <a:cxn ang="0">
                  <a:pos x="222" y="139"/>
                </a:cxn>
                <a:cxn ang="0">
                  <a:pos x="215" y="159"/>
                </a:cxn>
                <a:cxn ang="0">
                  <a:pos x="204" y="179"/>
                </a:cxn>
                <a:cxn ang="0">
                  <a:pos x="189" y="195"/>
                </a:cxn>
                <a:cxn ang="0">
                  <a:pos x="172" y="208"/>
                </a:cxn>
                <a:cxn ang="0">
                  <a:pos x="151" y="219"/>
                </a:cxn>
                <a:cxn ang="0">
                  <a:pos x="129" y="224"/>
                </a:cxn>
                <a:cxn ang="0">
                  <a:pos x="107" y="225"/>
                </a:cxn>
                <a:cxn ang="0">
                  <a:pos x="86" y="222"/>
                </a:cxn>
                <a:cxn ang="0">
                  <a:pos x="65" y="215"/>
                </a:cxn>
                <a:cxn ang="0">
                  <a:pos x="47" y="204"/>
                </a:cxn>
                <a:cxn ang="0">
                  <a:pos x="31" y="189"/>
                </a:cxn>
                <a:cxn ang="0">
                  <a:pos x="17" y="171"/>
                </a:cxn>
                <a:cxn ang="0">
                  <a:pos x="7" y="151"/>
                </a:cxn>
                <a:cxn ang="0">
                  <a:pos x="1" y="129"/>
                </a:cxn>
                <a:cxn ang="0">
                  <a:pos x="0" y="107"/>
                </a:cxn>
                <a:cxn ang="0">
                  <a:pos x="3" y="86"/>
                </a:cxn>
                <a:cxn ang="0">
                  <a:pos x="10" y="66"/>
                </a:cxn>
                <a:cxn ang="0">
                  <a:pos x="21" y="46"/>
                </a:cxn>
                <a:cxn ang="0">
                  <a:pos x="36" y="30"/>
                </a:cxn>
                <a:cxn ang="0">
                  <a:pos x="54" y="17"/>
                </a:cxn>
                <a:cxn ang="0">
                  <a:pos x="75" y="6"/>
                </a:cxn>
                <a:cxn ang="0">
                  <a:pos x="96" y="1"/>
                </a:cxn>
                <a:cxn ang="0">
                  <a:pos x="118" y="0"/>
                </a:cxn>
                <a:cxn ang="0">
                  <a:pos x="139" y="3"/>
                </a:cxn>
                <a:cxn ang="0">
                  <a:pos x="160" y="11"/>
                </a:cxn>
                <a:cxn ang="0">
                  <a:pos x="178" y="21"/>
                </a:cxn>
                <a:cxn ang="0">
                  <a:pos x="194" y="35"/>
                </a:cxn>
                <a:cxn ang="0">
                  <a:pos x="208" y="54"/>
                </a:cxn>
              </a:cxnLst>
              <a:rect l="0" t="0" r="r" b="b"/>
              <a:pathLst>
                <a:path w="225" h="225">
                  <a:moveTo>
                    <a:pt x="214" y="64"/>
                  </a:moveTo>
                  <a:lnTo>
                    <a:pt x="218" y="74"/>
                  </a:lnTo>
                  <a:lnTo>
                    <a:pt x="221" y="84"/>
                  </a:lnTo>
                  <a:lnTo>
                    <a:pt x="223" y="96"/>
                  </a:lnTo>
                  <a:lnTo>
                    <a:pt x="225" y="107"/>
                  </a:lnTo>
                  <a:lnTo>
                    <a:pt x="225" y="117"/>
                  </a:lnTo>
                  <a:lnTo>
                    <a:pt x="224" y="128"/>
                  </a:lnTo>
                  <a:lnTo>
                    <a:pt x="222" y="139"/>
                  </a:lnTo>
                  <a:lnTo>
                    <a:pt x="219" y="149"/>
                  </a:lnTo>
                  <a:lnTo>
                    <a:pt x="215" y="159"/>
                  </a:lnTo>
                  <a:lnTo>
                    <a:pt x="210" y="169"/>
                  </a:lnTo>
                  <a:lnTo>
                    <a:pt x="204" y="179"/>
                  </a:lnTo>
                  <a:lnTo>
                    <a:pt x="198" y="187"/>
                  </a:lnTo>
                  <a:lnTo>
                    <a:pt x="189" y="195"/>
                  </a:lnTo>
                  <a:lnTo>
                    <a:pt x="181" y="202"/>
                  </a:lnTo>
                  <a:lnTo>
                    <a:pt x="172" y="208"/>
                  </a:lnTo>
                  <a:lnTo>
                    <a:pt x="162" y="214"/>
                  </a:lnTo>
                  <a:lnTo>
                    <a:pt x="151" y="219"/>
                  </a:lnTo>
                  <a:lnTo>
                    <a:pt x="140" y="222"/>
                  </a:lnTo>
                  <a:lnTo>
                    <a:pt x="129" y="224"/>
                  </a:lnTo>
                  <a:lnTo>
                    <a:pt x="119" y="225"/>
                  </a:lnTo>
                  <a:lnTo>
                    <a:pt x="107" y="225"/>
                  </a:lnTo>
                  <a:lnTo>
                    <a:pt x="97" y="224"/>
                  </a:lnTo>
                  <a:lnTo>
                    <a:pt x="86" y="222"/>
                  </a:lnTo>
                  <a:lnTo>
                    <a:pt x="76" y="219"/>
                  </a:lnTo>
                  <a:lnTo>
                    <a:pt x="65" y="215"/>
                  </a:lnTo>
                  <a:lnTo>
                    <a:pt x="56" y="209"/>
                  </a:lnTo>
                  <a:lnTo>
                    <a:pt x="47" y="204"/>
                  </a:lnTo>
                  <a:lnTo>
                    <a:pt x="39" y="197"/>
                  </a:lnTo>
                  <a:lnTo>
                    <a:pt x="31" y="189"/>
                  </a:lnTo>
                  <a:lnTo>
                    <a:pt x="23" y="181"/>
                  </a:lnTo>
                  <a:lnTo>
                    <a:pt x="17" y="171"/>
                  </a:lnTo>
                  <a:lnTo>
                    <a:pt x="11" y="161"/>
                  </a:lnTo>
                  <a:lnTo>
                    <a:pt x="7" y="151"/>
                  </a:lnTo>
                  <a:lnTo>
                    <a:pt x="4" y="140"/>
                  </a:lnTo>
                  <a:lnTo>
                    <a:pt x="1" y="129"/>
                  </a:lnTo>
                  <a:lnTo>
                    <a:pt x="0" y="118"/>
                  </a:lnTo>
                  <a:lnTo>
                    <a:pt x="0" y="107"/>
                  </a:lnTo>
                  <a:lnTo>
                    <a:pt x="1" y="97"/>
                  </a:lnTo>
                  <a:lnTo>
                    <a:pt x="3" y="86"/>
                  </a:lnTo>
                  <a:lnTo>
                    <a:pt x="6" y="75"/>
                  </a:lnTo>
                  <a:lnTo>
                    <a:pt x="10" y="66"/>
                  </a:lnTo>
                  <a:lnTo>
                    <a:pt x="15" y="56"/>
                  </a:lnTo>
                  <a:lnTo>
                    <a:pt x="21" y="46"/>
                  </a:lnTo>
                  <a:lnTo>
                    <a:pt x="29" y="38"/>
                  </a:lnTo>
                  <a:lnTo>
                    <a:pt x="36" y="30"/>
                  </a:lnTo>
                  <a:lnTo>
                    <a:pt x="44" y="23"/>
                  </a:lnTo>
                  <a:lnTo>
                    <a:pt x="54" y="17"/>
                  </a:lnTo>
                  <a:lnTo>
                    <a:pt x="63" y="12"/>
                  </a:lnTo>
                  <a:lnTo>
                    <a:pt x="75" y="6"/>
                  </a:lnTo>
                  <a:lnTo>
                    <a:pt x="85" y="3"/>
                  </a:lnTo>
                  <a:lnTo>
                    <a:pt x="96" y="1"/>
                  </a:lnTo>
                  <a:lnTo>
                    <a:pt x="107" y="0"/>
                  </a:lnTo>
                  <a:lnTo>
                    <a:pt x="118" y="0"/>
                  </a:lnTo>
                  <a:lnTo>
                    <a:pt x="129" y="1"/>
                  </a:lnTo>
                  <a:lnTo>
                    <a:pt x="139" y="3"/>
                  </a:lnTo>
                  <a:lnTo>
                    <a:pt x="149" y="6"/>
                  </a:lnTo>
                  <a:lnTo>
                    <a:pt x="160" y="11"/>
                  </a:lnTo>
                  <a:lnTo>
                    <a:pt x="169" y="16"/>
                  </a:lnTo>
                  <a:lnTo>
                    <a:pt x="178" y="21"/>
                  </a:lnTo>
                  <a:lnTo>
                    <a:pt x="186" y="28"/>
                  </a:lnTo>
                  <a:lnTo>
                    <a:pt x="194" y="35"/>
                  </a:lnTo>
                  <a:lnTo>
                    <a:pt x="202" y="44"/>
                  </a:lnTo>
                  <a:lnTo>
                    <a:pt x="208" y="54"/>
                  </a:lnTo>
                  <a:lnTo>
                    <a:pt x="214" y="6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6" name="Freeform 218"/>
            <p:cNvSpPr>
              <a:spLocks/>
            </p:cNvSpPr>
            <p:nvPr/>
          </p:nvSpPr>
          <p:spPr bwMode="auto">
            <a:xfrm>
              <a:off x="703" y="1234"/>
              <a:ext cx="10" cy="11"/>
            </a:xfrm>
            <a:custGeom>
              <a:avLst/>
              <a:gdLst/>
              <a:ahLst/>
              <a:cxnLst>
                <a:cxn ang="0">
                  <a:pos x="0" y="190"/>
                </a:cxn>
                <a:cxn ang="0">
                  <a:pos x="7" y="196"/>
                </a:cxn>
                <a:cxn ang="0">
                  <a:pos x="13" y="201"/>
                </a:cxn>
                <a:cxn ang="0">
                  <a:pos x="20" y="206"/>
                </a:cxn>
                <a:cxn ang="0">
                  <a:pos x="27" y="211"/>
                </a:cxn>
                <a:cxn ang="0">
                  <a:pos x="35" y="214"/>
                </a:cxn>
                <a:cxn ang="0">
                  <a:pos x="43" y="217"/>
                </a:cxn>
                <a:cxn ang="0">
                  <a:pos x="51" y="220"/>
                </a:cxn>
                <a:cxn ang="0">
                  <a:pos x="59" y="222"/>
                </a:cxn>
                <a:cxn ang="0">
                  <a:pos x="68" y="223"/>
                </a:cxn>
                <a:cxn ang="0">
                  <a:pos x="76" y="224"/>
                </a:cxn>
                <a:cxn ang="0">
                  <a:pos x="84" y="223"/>
                </a:cxn>
                <a:cxn ang="0">
                  <a:pos x="94" y="223"/>
                </a:cxn>
                <a:cxn ang="0">
                  <a:pos x="102" y="221"/>
                </a:cxn>
                <a:cxn ang="0">
                  <a:pos x="110" y="219"/>
                </a:cxn>
                <a:cxn ang="0">
                  <a:pos x="119" y="216"/>
                </a:cxn>
                <a:cxn ang="0">
                  <a:pos x="127" y="213"/>
                </a:cxn>
                <a:cxn ang="0">
                  <a:pos x="138" y="206"/>
                </a:cxn>
                <a:cxn ang="0">
                  <a:pos x="147" y="200"/>
                </a:cxn>
                <a:cxn ang="0">
                  <a:pos x="155" y="193"/>
                </a:cxn>
                <a:cxn ang="0">
                  <a:pos x="162" y="185"/>
                </a:cxn>
                <a:cxn ang="0">
                  <a:pos x="169" y="177"/>
                </a:cxn>
                <a:cxn ang="0">
                  <a:pos x="176" y="168"/>
                </a:cxn>
                <a:cxn ang="0">
                  <a:pos x="181" y="158"/>
                </a:cxn>
                <a:cxn ang="0">
                  <a:pos x="185" y="148"/>
                </a:cxn>
                <a:cxn ang="0">
                  <a:pos x="188" y="138"/>
                </a:cxn>
                <a:cxn ang="0">
                  <a:pos x="190" y="128"/>
                </a:cxn>
                <a:cxn ang="0">
                  <a:pos x="191" y="116"/>
                </a:cxn>
                <a:cxn ang="0">
                  <a:pos x="191" y="106"/>
                </a:cxn>
                <a:cxn ang="0">
                  <a:pos x="190" y="95"/>
                </a:cxn>
                <a:cxn ang="0">
                  <a:pos x="187" y="83"/>
                </a:cxn>
                <a:cxn ang="0">
                  <a:pos x="184" y="73"/>
                </a:cxn>
                <a:cxn ang="0">
                  <a:pos x="180" y="62"/>
                </a:cxn>
                <a:cxn ang="0">
                  <a:pos x="176" y="55"/>
                </a:cxn>
                <a:cxn ang="0">
                  <a:pos x="170" y="47"/>
                </a:cxn>
                <a:cxn ang="0">
                  <a:pos x="165" y="39"/>
                </a:cxn>
                <a:cxn ang="0">
                  <a:pos x="159" y="33"/>
                </a:cxn>
                <a:cxn ang="0">
                  <a:pos x="153" y="27"/>
                </a:cxn>
                <a:cxn ang="0">
                  <a:pos x="146" y="22"/>
                </a:cxn>
                <a:cxn ang="0">
                  <a:pos x="140" y="17"/>
                </a:cxn>
                <a:cxn ang="0">
                  <a:pos x="132" y="13"/>
                </a:cxn>
                <a:cxn ang="0">
                  <a:pos x="124" y="10"/>
                </a:cxn>
                <a:cxn ang="0">
                  <a:pos x="116" y="7"/>
                </a:cxn>
                <a:cxn ang="0">
                  <a:pos x="108" y="4"/>
                </a:cxn>
                <a:cxn ang="0">
                  <a:pos x="100" y="1"/>
                </a:cxn>
                <a:cxn ang="0">
                  <a:pos x="92" y="0"/>
                </a:cxn>
                <a:cxn ang="0">
                  <a:pos x="83" y="0"/>
                </a:cxn>
                <a:cxn ang="0">
                  <a:pos x="74" y="0"/>
                </a:cxn>
                <a:cxn ang="0">
                  <a:pos x="66" y="0"/>
                </a:cxn>
                <a:cxn ang="0">
                  <a:pos x="57" y="24"/>
                </a:cxn>
                <a:cxn ang="0">
                  <a:pos x="48" y="49"/>
                </a:cxn>
                <a:cxn ang="0">
                  <a:pos x="39" y="72"/>
                </a:cxn>
                <a:cxn ang="0">
                  <a:pos x="31" y="96"/>
                </a:cxn>
                <a:cxn ang="0">
                  <a:pos x="23" y="119"/>
                </a:cxn>
                <a:cxn ang="0">
                  <a:pos x="15" y="143"/>
                </a:cxn>
                <a:cxn ang="0">
                  <a:pos x="8" y="167"/>
                </a:cxn>
                <a:cxn ang="0">
                  <a:pos x="0" y="190"/>
                </a:cxn>
              </a:cxnLst>
              <a:rect l="0" t="0" r="r" b="b"/>
              <a:pathLst>
                <a:path w="191" h="224">
                  <a:moveTo>
                    <a:pt x="0" y="190"/>
                  </a:moveTo>
                  <a:lnTo>
                    <a:pt x="7" y="196"/>
                  </a:lnTo>
                  <a:lnTo>
                    <a:pt x="13" y="201"/>
                  </a:lnTo>
                  <a:lnTo>
                    <a:pt x="20" y="206"/>
                  </a:lnTo>
                  <a:lnTo>
                    <a:pt x="27" y="211"/>
                  </a:lnTo>
                  <a:lnTo>
                    <a:pt x="35" y="214"/>
                  </a:lnTo>
                  <a:lnTo>
                    <a:pt x="43" y="217"/>
                  </a:lnTo>
                  <a:lnTo>
                    <a:pt x="51" y="220"/>
                  </a:lnTo>
                  <a:lnTo>
                    <a:pt x="59" y="222"/>
                  </a:lnTo>
                  <a:lnTo>
                    <a:pt x="68" y="223"/>
                  </a:lnTo>
                  <a:lnTo>
                    <a:pt x="76" y="224"/>
                  </a:lnTo>
                  <a:lnTo>
                    <a:pt x="84" y="223"/>
                  </a:lnTo>
                  <a:lnTo>
                    <a:pt x="94" y="223"/>
                  </a:lnTo>
                  <a:lnTo>
                    <a:pt x="102" y="221"/>
                  </a:lnTo>
                  <a:lnTo>
                    <a:pt x="110" y="219"/>
                  </a:lnTo>
                  <a:lnTo>
                    <a:pt x="119" y="216"/>
                  </a:lnTo>
                  <a:lnTo>
                    <a:pt x="127" y="213"/>
                  </a:lnTo>
                  <a:lnTo>
                    <a:pt x="138" y="206"/>
                  </a:lnTo>
                  <a:lnTo>
                    <a:pt x="147" y="200"/>
                  </a:lnTo>
                  <a:lnTo>
                    <a:pt x="155" y="193"/>
                  </a:lnTo>
                  <a:lnTo>
                    <a:pt x="162" y="185"/>
                  </a:lnTo>
                  <a:lnTo>
                    <a:pt x="169" y="177"/>
                  </a:lnTo>
                  <a:lnTo>
                    <a:pt x="176" y="168"/>
                  </a:lnTo>
                  <a:lnTo>
                    <a:pt x="181" y="158"/>
                  </a:lnTo>
                  <a:lnTo>
                    <a:pt x="185" y="148"/>
                  </a:lnTo>
                  <a:lnTo>
                    <a:pt x="188" y="138"/>
                  </a:lnTo>
                  <a:lnTo>
                    <a:pt x="190" y="128"/>
                  </a:lnTo>
                  <a:lnTo>
                    <a:pt x="191" y="116"/>
                  </a:lnTo>
                  <a:lnTo>
                    <a:pt x="191" y="106"/>
                  </a:lnTo>
                  <a:lnTo>
                    <a:pt x="190" y="95"/>
                  </a:lnTo>
                  <a:lnTo>
                    <a:pt x="187" y="83"/>
                  </a:lnTo>
                  <a:lnTo>
                    <a:pt x="184" y="73"/>
                  </a:lnTo>
                  <a:lnTo>
                    <a:pt x="180" y="62"/>
                  </a:lnTo>
                  <a:lnTo>
                    <a:pt x="176" y="55"/>
                  </a:lnTo>
                  <a:lnTo>
                    <a:pt x="170" y="47"/>
                  </a:lnTo>
                  <a:lnTo>
                    <a:pt x="165" y="39"/>
                  </a:lnTo>
                  <a:lnTo>
                    <a:pt x="159" y="33"/>
                  </a:lnTo>
                  <a:lnTo>
                    <a:pt x="153" y="27"/>
                  </a:lnTo>
                  <a:lnTo>
                    <a:pt x="146" y="22"/>
                  </a:lnTo>
                  <a:lnTo>
                    <a:pt x="140" y="17"/>
                  </a:lnTo>
                  <a:lnTo>
                    <a:pt x="132" y="13"/>
                  </a:lnTo>
                  <a:lnTo>
                    <a:pt x="124" y="10"/>
                  </a:lnTo>
                  <a:lnTo>
                    <a:pt x="116" y="7"/>
                  </a:lnTo>
                  <a:lnTo>
                    <a:pt x="108" y="4"/>
                  </a:lnTo>
                  <a:lnTo>
                    <a:pt x="100" y="1"/>
                  </a:lnTo>
                  <a:lnTo>
                    <a:pt x="92" y="0"/>
                  </a:lnTo>
                  <a:lnTo>
                    <a:pt x="83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57" y="24"/>
                  </a:lnTo>
                  <a:lnTo>
                    <a:pt x="48" y="49"/>
                  </a:lnTo>
                  <a:lnTo>
                    <a:pt x="39" y="72"/>
                  </a:lnTo>
                  <a:lnTo>
                    <a:pt x="31" y="96"/>
                  </a:lnTo>
                  <a:lnTo>
                    <a:pt x="23" y="119"/>
                  </a:lnTo>
                  <a:lnTo>
                    <a:pt x="15" y="143"/>
                  </a:lnTo>
                  <a:lnTo>
                    <a:pt x="8" y="167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7" name="Freeform 219"/>
            <p:cNvSpPr>
              <a:spLocks/>
            </p:cNvSpPr>
            <p:nvPr/>
          </p:nvSpPr>
          <p:spPr bwMode="auto">
            <a:xfrm>
              <a:off x="761" y="1261"/>
              <a:ext cx="12" cy="11"/>
            </a:xfrm>
            <a:custGeom>
              <a:avLst/>
              <a:gdLst/>
              <a:ahLst/>
              <a:cxnLst>
                <a:cxn ang="0">
                  <a:pos x="218" y="74"/>
                </a:cxn>
                <a:cxn ang="0">
                  <a:pos x="223" y="95"/>
                </a:cxn>
                <a:cxn ang="0">
                  <a:pos x="224" y="117"/>
                </a:cxn>
                <a:cxn ang="0">
                  <a:pos x="221" y="138"/>
                </a:cxn>
                <a:cxn ang="0">
                  <a:pos x="215" y="159"/>
                </a:cxn>
                <a:cxn ang="0">
                  <a:pos x="204" y="177"/>
                </a:cxn>
                <a:cxn ang="0">
                  <a:pos x="189" y="194"/>
                </a:cxn>
                <a:cxn ang="0">
                  <a:pos x="171" y="207"/>
                </a:cxn>
                <a:cxn ang="0">
                  <a:pos x="151" y="217"/>
                </a:cxn>
                <a:cxn ang="0">
                  <a:pos x="129" y="223"/>
                </a:cxn>
                <a:cxn ang="0">
                  <a:pos x="108" y="224"/>
                </a:cxn>
                <a:cxn ang="0">
                  <a:pos x="86" y="221"/>
                </a:cxn>
                <a:cxn ang="0">
                  <a:pos x="66" y="214"/>
                </a:cxn>
                <a:cxn ang="0">
                  <a:pos x="47" y="203"/>
                </a:cxn>
                <a:cxn ang="0">
                  <a:pos x="31" y="188"/>
                </a:cxn>
                <a:cxn ang="0">
                  <a:pos x="17" y="171"/>
                </a:cxn>
                <a:cxn ang="0">
                  <a:pos x="7" y="151"/>
                </a:cxn>
                <a:cxn ang="0">
                  <a:pos x="1" y="129"/>
                </a:cxn>
                <a:cxn ang="0">
                  <a:pos x="0" y="106"/>
                </a:cxn>
                <a:cxn ang="0">
                  <a:pos x="3" y="85"/>
                </a:cxn>
                <a:cxn ang="0">
                  <a:pos x="10" y="64"/>
                </a:cxn>
                <a:cxn ang="0">
                  <a:pos x="21" y="46"/>
                </a:cxn>
                <a:cxn ang="0">
                  <a:pos x="36" y="30"/>
                </a:cxn>
                <a:cxn ang="0">
                  <a:pos x="53" y="16"/>
                </a:cxn>
                <a:cxn ang="0">
                  <a:pos x="74" y="6"/>
                </a:cxn>
                <a:cxn ang="0">
                  <a:pos x="95" y="1"/>
                </a:cxn>
                <a:cxn ang="0">
                  <a:pos x="118" y="0"/>
                </a:cxn>
                <a:cxn ang="0">
                  <a:pos x="139" y="3"/>
                </a:cxn>
                <a:cxn ang="0">
                  <a:pos x="159" y="9"/>
                </a:cxn>
                <a:cxn ang="0">
                  <a:pos x="178" y="20"/>
                </a:cxn>
                <a:cxn ang="0">
                  <a:pos x="195" y="35"/>
                </a:cxn>
                <a:cxn ang="0">
                  <a:pos x="208" y="52"/>
                </a:cxn>
              </a:cxnLst>
              <a:rect l="0" t="0" r="r" b="b"/>
              <a:pathLst>
                <a:path w="224" h="224">
                  <a:moveTo>
                    <a:pt x="214" y="62"/>
                  </a:moveTo>
                  <a:lnTo>
                    <a:pt x="218" y="74"/>
                  </a:lnTo>
                  <a:lnTo>
                    <a:pt x="221" y="84"/>
                  </a:lnTo>
                  <a:lnTo>
                    <a:pt x="223" y="95"/>
                  </a:lnTo>
                  <a:lnTo>
                    <a:pt x="224" y="106"/>
                  </a:lnTo>
                  <a:lnTo>
                    <a:pt x="224" y="117"/>
                  </a:lnTo>
                  <a:lnTo>
                    <a:pt x="223" y="128"/>
                  </a:lnTo>
                  <a:lnTo>
                    <a:pt x="221" y="138"/>
                  </a:lnTo>
                  <a:lnTo>
                    <a:pt x="218" y="149"/>
                  </a:lnTo>
                  <a:lnTo>
                    <a:pt x="215" y="159"/>
                  </a:lnTo>
                  <a:lnTo>
                    <a:pt x="210" y="168"/>
                  </a:lnTo>
                  <a:lnTo>
                    <a:pt x="204" y="177"/>
                  </a:lnTo>
                  <a:lnTo>
                    <a:pt x="197" y="186"/>
                  </a:lnTo>
                  <a:lnTo>
                    <a:pt x="189" y="194"/>
                  </a:lnTo>
                  <a:lnTo>
                    <a:pt x="181" y="201"/>
                  </a:lnTo>
                  <a:lnTo>
                    <a:pt x="171" y="207"/>
                  </a:lnTo>
                  <a:lnTo>
                    <a:pt x="162" y="213"/>
                  </a:lnTo>
                  <a:lnTo>
                    <a:pt x="151" y="217"/>
                  </a:lnTo>
                  <a:lnTo>
                    <a:pt x="140" y="220"/>
                  </a:lnTo>
                  <a:lnTo>
                    <a:pt x="129" y="223"/>
                  </a:lnTo>
                  <a:lnTo>
                    <a:pt x="118" y="224"/>
                  </a:lnTo>
                  <a:lnTo>
                    <a:pt x="108" y="224"/>
                  </a:lnTo>
                  <a:lnTo>
                    <a:pt x="96" y="223"/>
                  </a:lnTo>
                  <a:lnTo>
                    <a:pt x="86" y="221"/>
                  </a:lnTo>
                  <a:lnTo>
                    <a:pt x="76" y="218"/>
                  </a:lnTo>
                  <a:lnTo>
                    <a:pt x="66" y="214"/>
                  </a:lnTo>
                  <a:lnTo>
                    <a:pt x="56" y="209"/>
                  </a:lnTo>
                  <a:lnTo>
                    <a:pt x="47" y="203"/>
                  </a:lnTo>
                  <a:lnTo>
                    <a:pt x="38" y="197"/>
                  </a:lnTo>
                  <a:lnTo>
                    <a:pt x="31" y="188"/>
                  </a:lnTo>
                  <a:lnTo>
                    <a:pt x="24" y="180"/>
                  </a:lnTo>
                  <a:lnTo>
                    <a:pt x="17" y="171"/>
                  </a:lnTo>
                  <a:lnTo>
                    <a:pt x="11" y="161"/>
                  </a:lnTo>
                  <a:lnTo>
                    <a:pt x="7" y="151"/>
                  </a:lnTo>
                  <a:lnTo>
                    <a:pt x="4" y="139"/>
                  </a:lnTo>
                  <a:lnTo>
                    <a:pt x="1" y="129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1" y="96"/>
                  </a:lnTo>
                  <a:lnTo>
                    <a:pt x="3" y="85"/>
                  </a:lnTo>
                  <a:lnTo>
                    <a:pt x="6" y="75"/>
                  </a:lnTo>
                  <a:lnTo>
                    <a:pt x="10" y="64"/>
                  </a:lnTo>
                  <a:lnTo>
                    <a:pt x="15" y="55"/>
                  </a:lnTo>
                  <a:lnTo>
                    <a:pt x="21" y="46"/>
                  </a:lnTo>
                  <a:lnTo>
                    <a:pt x="28" y="38"/>
                  </a:lnTo>
                  <a:lnTo>
                    <a:pt x="36" y="30"/>
                  </a:lnTo>
                  <a:lnTo>
                    <a:pt x="44" y="22"/>
                  </a:lnTo>
                  <a:lnTo>
                    <a:pt x="53" y="16"/>
                  </a:lnTo>
                  <a:lnTo>
                    <a:pt x="63" y="11"/>
                  </a:lnTo>
                  <a:lnTo>
                    <a:pt x="74" y="6"/>
                  </a:lnTo>
                  <a:lnTo>
                    <a:pt x="85" y="3"/>
                  </a:lnTo>
                  <a:lnTo>
                    <a:pt x="95" y="1"/>
                  </a:lnTo>
                  <a:lnTo>
                    <a:pt x="106" y="0"/>
                  </a:lnTo>
                  <a:lnTo>
                    <a:pt x="118" y="0"/>
                  </a:lnTo>
                  <a:lnTo>
                    <a:pt x="128" y="1"/>
                  </a:lnTo>
                  <a:lnTo>
                    <a:pt x="139" y="3"/>
                  </a:lnTo>
                  <a:lnTo>
                    <a:pt x="149" y="5"/>
                  </a:lnTo>
                  <a:lnTo>
                    <a:pt x="159" y="9"/>
                  </a:lnTo>
                  <a:lnTo>
                    <a:pt x="169" y="14"/>
                  </a:lnTo>
                  <a:lnTo>
                    <a:pt x="178" y="20"/>
                  </a:lnTo>
                  <a:lnTo>
                    <a:pt x="186" y="28"/>
                  </a:lnTo>
                  <a:lnTo>
                    <a:pt x="195" y="35"/>
                  </a:lnTo>
                  <a:lnTo>
                    <a:pt x="202" y="43"/>
                  </a:lnTo>
                  <a:lnTo>
                    <a:pt x="208" y="52"/>
                  </a:lnTo>
                  <a:lnTo>
                    <a:pt x="214" y="6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8" name="Freeform 220"/>
            <p:cNvSpPr>
              <a:spLocks/>
            </p:cNvSpPr>
            <p:nvPr/>
          </p:nvSpPr>
          <p:spPr bwMode="auto">
            <a:xfrm>
              <a:off x="788" y="1285"/>
              <a:ext cx="8" cy="11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22" y="1"/>
                </a:cxn>
                <a:cxn ang="0">
                  <a:pos x="113" y="0"/>
                </a:cxn>
                <a:cxn ang="0">
                  <a:pos x="105" y="0"/>
                </a:cxn>
                <a:cxn ang="0">
                  <a:pos x="97" y="1"/>
                </a:cxn>
                <a:cxn ang="0">
                  <a:pos x="88" y="2"/>
                </a:cxn>
                <a:cxn ang="0">
                  <a:pos x="79" y="4"/>
                </a:cxn>
                <a:cxn ang="0">
                  <a:pos x="71" y="6"/>
                </a:cxn>
                <a:cxn ang="0">
                  <a:pos x="62" y="10"/>
                </a:cxn>
                <a:cxn ang="0">
                  <a:pos x="52" y="15"/>
                </a:cxn>
                <a:cxn ang="0">
                  <a:pos x="43" y="22"/>
                </a:cxn>
                <a:cxn ang="0">
                  <a:pos x="34" y="29"/>
                </a:cxn>
                <a:cxn ang="0">
                  <a:pos x="27" y="36"/>
                </a:cxn>
                <a:cxn ang="0">
                  <a:pos x="20" y="46"/>
                </a:cxn>
                <a:cxn ang="0">
                  <a:pos x="14" y="54"/>
                </a:cxn>
                <a:cxn ang="0">
                  <a:pos x="9" y="64"/>
                </a:cxn>
                <a:cxn ang="0">
                  <a:pos x="6" y="74"/>
                </a:cxn>
                <a:cxn ang="0">
                  <a:pos x="3" y="85"/>
                </a:cxn>
                <a:cxn ang="0">
                  <a:pos x="1" y="95"/>
                </a:cxn>
                <a:cxn ang="0">
                  <a:pos x="0" y="106"/>
                </a:cxn>
                <a:cxn ang="0">
                  <a:pos x="0" y="116"/>
                </a:cxn>
                <a:cxn ang="0">
                  <a:pos x="1" y="128"/>
                </a:cxn>
                <a:cxn ang="0">
                  <a:pos x="3" y="139"/>
                </a:cxn>
                <a:cxn ang="0">
                  <a:pos x="6" y="149"/>
                </a:cxn>
                <a:cxn ang="0">
                  <a:pos x="10" y="159"/>
                </a:cxn>
                <a:cxn ang="0">
                  <a:pos x="15" y="169"/>
                </a:cxn>
                <a:cxn ang="0">
                  <a:pos x="21" y="177"/>
                </a:cxn>
                <a:cxn ang="0">
                  <a:pos x="27" y="185"/>
                </a:cxn>
                <a:cxn ang="0">
                  <a:pos x="34" y="192"/>
                </a:cxn>
                <a:cxn ang="0">
                  <a:pos x="41" y="198"/>
                </a:cxn>
                <a:cxn ang="0">
                  <a:pos x="50" y="203"/>
                </a:cxn>
                <a:cxn ang="0">
                  <a:pos x="58" y="209"/>
                </a:cxn>
                <a:cxn ang="0">
                  <a:pos x="67" y="213"/>
                </a:cxn>
                <a:cxn ang="0">
                  <a:pos x="75" y="216"/>
                </a:cxn>
                <a:cxn ang="0">
                  <a:pos x="86" y="219"/>
                </a:cxn>
                <a:cxn ang="0">
                  <a:pos x="95" y="220"/>
                </a:cxn>
                <a:cxn ang="0">
                  <a:pos x="104" y="221"/>
                </a:cxn>
                <a:cxn ang="0">
                  <a:pos x="114" y="221"/>
                </a:cxn>
                <a:cxn ang="0">
                  <a:pos x="123" y="220"/>
                </a:cxn>
                <a:cxn ang="0">
                  <a:pos x="134" y="219"/>
                </a:cxn>
                <a:cxn ang="0">
                  <a:pos x="144" y="216"/>
                </a:cxn>
                <a:cxn ang="0">
                  <a:pos x="147" y="203"/>
                </a:cxn>
                <a:cxn ang="0">
                  <a:pos x="149" y="191"/>
                </a:cxn>
                <a:cxn ang="0">
                  <a:pos x="151" y="178"/>
                </a:cxn>
                <a:cxn ang="0">
                  <a:pos x="152" y="166"/>
                </a:cxn>
                <a:cxn ang="0">
                  <a:pos x="153" y="139"/>
                </a:cxn>
                <a:cxn ang="0">
                  <a:pos x="153" y="112"/>
                </a:cxn>
                <a:cxn ang="0">
                  <a:pos x="150" y="86"/>
                </a:cxn>
                <a:cxn ang="0">
                  <a:pos x="145" y="58"/>
                </a:cxn>
                <a:cxn ang="0">
                  <a:pos x="139" y="30"/>
                </a:cxn>
                <a:cxn ang="0">
                  <a:pos x="131" y="2"/>
                </a:cxn>
              </a:cxnLst>
              <a:rect l="0" t="0" r="r" b="b"/>
              <a:pathLst>
                <a:path w="153" h="221">
                  <a:moveTo>
                    <a:pt x="131" y="2"/>
                  </a:moveTo>
                  <a:lnTo>
                    <a:pt x="122" y="1"/>
                  </a:lnTo>
                  <a:lnTo>
                    <a:pt x="113" y="0"/>
                  </a:lnTo>
                  <a:lnTo>
                    <a:pt x="105" y="0"/>
                  </a:lnTo>
                  <a:lnTo>
                    <a:pt x="97" y="1"/>
                  </a:lnTo>
                  <a:lnTo>
                    <a:pt x="88" y="2"/>
                  </a:lnTo>
                  <a:lnTo>
                    <a:pt x="79" y="4"/>
                  </a:lnTo>
                  <a:lnTo>
                    <a:pt x="71" y="6"/>
                  </a:lnTo>
                  <a:lnTo>
                    <a:pt x="62" y="10"/>
                  </a:lnTo>
                  <a:lnTo>
                    <a:pt x="52" y="15"/>
                  </a:lnTo>
                  <a:lnTo>
                    <a:pt x="43" y="22"/>
                  </a:lnTo>
                  <a:lnTo>
                    <a:pt x="34" y="29"/>
                  </a:lnTo>
                  <a:lnTo>
                    <a:pt x="27" y="36"/>
                  </a:lnTo>
                  <a:lnTo>
                    <a:pt x="20" y="46"/>
                  </a:lnTo>
                  <a:lnTo>
                    <a:pt x="14" y="54"/>
                  </a:lnTo>
                  <a:lnTo>
                    <a:pt x="9" y="64"/>
                  </a:lnTo>
                  <a:lnTo>
                    <a:pt x="6" y="74"/>
                  </a:lnTo>
                  <a:lnTo>
                    <a:pt x="3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6"/>
                  </a:lnTo>
                  <a:lnTo>
                    <a:pt x="1" y="128"/>
                  </a:lnTo>
                  <a:lnTo>
                    <a:pt x="3" y="139"/>
                  </a:lnTo>
                  <a:lnTo>
                    <a:pt x="6" y="149"/>
                  </a:lnTo>
                  <a:lnTo>
                    <a:pt x="10" y="159"/>
                  </a:lnTo>
                  <a:lnTo>
                    <a:pt x="15" y="169"/>
                  </a:lnTo>
                  <a:lnTo>
                    <a:pt x="21" y="177"/>
                  </a:lnTo>
                  <a:lnTo>
                    <a:pt x="27" y="185"/>
                  </a:lnTo>
                  <a:lnTo>
                    <a:pt x="34" y="192"/>
                  </a:lnTo>
                  <a:lnTo>
                    <a:pt x="41" y="198"/>
                  </a:lnTo>
                  <a:lnTo>
                    <a:pt x="50" y="203"/>
                  </a:lnTo>
                  <a:lnTo>
                    <a:pt x="58" y="209"/>
                  </a:lnTo>
                  <a:lnTo>
                    <a:pt x="67" y="213"/>
                  </a:lnTo>
                  <a:lnTo>
                    <a:pt x="75" y="216"/>
                  </a:lnTo>
                  <a:lnTo>
                    <a:pt x="86" y="219"/>
                  </a:lnTo>
                  <a:lnTo>
                    <a:pt x="95" y="220"/>
                  </a:lnTo>
                  <a:lnTo>
                    <a:pt x="104" y="221"/>
                  </a:lnTo>
                  <a:lnTo>
                    <a:pt x="114" y="221"/>
                  </a:lnTo>
                  <a:lnTo>
                    <a:pt x="123" y="220"/>
                  </a:lnTo>
                  <a:lnTo>
                    <a:pt x="134" y="219"/>
                  </a:lnTo>
                  <a:lnTo>
                    <a:pt x="144" y="216"/>
                  </a:lnTo>
                  <a:lnTo>
                    <a:pt x="147" y="203"/>
                  </a:lnTo>
                  <a:lnTo>
                    <a:pt x="149" y="191"/>
                  </a:lnTo>
                  <a:lnTo>
                    <a:pt x="151" y="178"/>
                  </a:lnTo>
                  <a:lnTo>
                    <a:pt x="152" y="166"/>
                  </a:lnTo>
                  <a:lnTo>
                    <a:pt x="153" y="139"/>
                  </a:lnTo>
                  <a:lnTo>
                    <a:pt x="153" y="112"/>
                  </a:lnTo>
                  <a:lnTo>
                    <a:pt x="150" y="86"/>
                  </a:lnTo>
                  <a:lnTo>
                    <a:pt x="145" y="58"/>
                  </a:lnTo>
                  <a:lnTo>
                    <a:pt x="139" y="30"/>
                  </a:lnTo>
                  <a:lnTo>
                    <a:pt x="131" y="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9" name="Freeform 221"/>
            <p:cNvSpPr>
              <a:spLocks/>
            </p:cNvSpPr>
            <p:nvPr/>
          </p:nvSpPr>
          <p:spPr bwMode="auto">
            <a:xfrm>
              <a:off x="689" y="1266"/>
              <a:ext cx="11" cy="11"/>
            </a:xfrm>
            <a:custGeom>
              <a:avLst/>
              <a:gdLst/>
              <a:ahLst/>
              <a:cxnLst>
                <a:cxn ang="0">
                  <a:pos x="220" y="140"/>
                </a:cxn>
                <a:cxn ang="0">
                  <a:pos x="200" y="112"/>
                </a:cxn>
                <a:cxn ang="0">
                  <a:pos x="183" y="89"/>
                </a:cxn>
                <a:cxn ang="0">
                  <a:pos x="168" y="68"/>
                </a:cxn>
                <a:cxn ang="0">
                  <a:pos x="155" y="53"/>
                </a:cxn>
                <a:cxn ang="0">
                  <a:pos x="141" y="36"/>
                </a:cxn>
                <a:cxn ang="0">
                  <a:pos x="129" y="23"/>
                </a:cxn>
                <a:cxn ang="0">
                  <a:pos x="116" y="11"/>
                </a:cxn>
                <a:cxn ang="0">
                  <a:pos x="104" y="0"/>
                </a:cxn>
                <a:cxn ang="0">
                  <a:pos x="94" y="1"/>
                </a:cxn>
                <a:cxn ang="0">
                  <a:pos x="84" y="3"/>
                </a:cxn>
                <a:cxn ang="0">
                  <a:pos x="73" y="7"/>
                </a:cxn>
                <a:cxn ang="0">
                  <a:pos x="63" y="11"/>
                </a:cxn>
                <a:cxn ang="0">
                  <a:pos x="53" y="17"/>
                </a:cxn>
                <a:cxn ang="0">
                  <a:pos x="44" y="23"/>
                </a:cxn>
                <a:cxn ang="0">
                  <a:pos x="36" y="30"/>
                </a:cxn>
                <a:cxn ang="0">
                  <a:pos x="27" y="38"/>
                </a:cxn>
                <a:cxn ang="0">
                  <a:pos x="21" y="47"/>
                </a:cxn>
                <a:cxn ang="0">
                  <a:pos x="15" y="56"/>
                </a:cxn>
                <a:cxn ang="0">
                  <a:pos x="10" y="65"/>
                </a:cxn>
                <a:cxn ang="0">
                  <a:pos x="6" y="75"/>
                </a:cxn>
                <a:cxn ang="0">
                  <a:pos x="3" y="85"/>
                </a:cxn>
                <a:cxn ang="0">
                  <a:pos x="1" y="97"/>
                </a:cxn>
                <a:cxn ang="0">
                  <a:pos x="0" y="107"/>
                </a:cxn>
                <a:cxn ang="0">
                  <a:pos x="0" y="118"/>
                </a:cxn>
                <a:cxn ang="0">
                  <a:pos x="1" y="129"/>
                </a:cxn>
                <a:cxn ang="0">
                  <a:pos x="3" y="140"/>
                </a:cxn>
                <a:cxn ang="0">
                  <a:pos x="7" y="150"/>
                </a:cxn>
                <a:cxn ang="0">
                  <a:pos x="11" y="161"/>
                </a:cxn>
                <a:cxn ang="0">
                  <a:pos x="16" y="172"/>
                </a:cxn>
                <a:cxn ang="0">
                  <a:pos x="23" y="181"/>
                </a:cxn>
                <a:cxn ang="0">
                  <a:pos x="30" y="189"/>
                </a:cxn>
                <a:cxn ang="0">
                  <a:pos x="38" y="196"/>
                </a:cxn>
                <a:cxn ang="0">
                  <a:pos x="47" y="203"/>
                </a:cxn>
                <a:cxn ang="0">
                  <a:pos x="56" y="209"/>
                </a:cxn>
                <a:cxn ang="0">
                  <a:pos x="65" y="215"/>
                </a:cxn>
                <a:cxn ang="0">
                  <a:pos x="75" y="219"/>
                </a:cxn>
                <a:cxn ang="0">
                  <a:pos x="86" y="222"/>
                </a:cxn>
                <a:cxn ang="0">
                  <a:pos x="96" y="224"/>
                </a:cxn>
                <a:cxn ang="0">
                  <a:pos x="107" y="225"/>
                </a:cxn>
                <a:cxn ang="0">
                  <a:pos x="117" y="225"/>
                </a:cxn>
                <a:cxn ang="0">
                  <a:pos x="129" y="224"/>
                </a:cxn>
                <a:cxn ang="0">
                  <a:pos x="139" y="221"/>
                </a:cxn>
                <a:cxn ang="0">
                  <a:pos x="150" y="218"/>
                </a:cxn>
                <a:cxn ang="0">
                  <a:pos x="161" y="214"/>
                </a:cxn>
                <a:cxn ang="0">
                  <a:pos x="172" y="207"/>
                </a:cxn>
                <a:cxn ang="0">
                  <a:pos x="182" y="200"/>
                </a:cxn>
                <a:cxn ang="0">
                  <a:pos x="191" y="192"/>
                </a:cxn>
                <a:cxn ang="0">
                  <a:pos x="198" y="183"/>
                </a:cxn>
                <a:cxn ang="0">
                  <a:pos x="206" y="173"/>
                </a:cxn>
                <a:cxn ang="0">
                  <a:pos x="212" y="162"/>
                </a:cxn>
                <a:cxn ang="0">
                  <a:pos x="216" y="151"/>
                </a:cxn>
                <a:cxn ang="0">
                  <a:pos x="220" y="140"/>
                </a:cxn>
              </a:cxnLst>
              <a:rect l="0" t="0" r="r" b="b"/>
              <a:pathLst>
                <a:path w="220" h="225">
                  <a:moveTo>
                    <a:pt x="220" y="140"/>
                  </a:moveTo>
                  <a:lnTo>
                    <a:pt x="200" y="112"/>
                  </a:lnTo>
                  <a:lnTo>
                    <a:pt x="183" y="89"/>
                  </a:lnTo>
                  <a:lnTo>
                    <a:pt x="168" y="68"/>
                  </a:lnTo>
                  <a:lnTo>
                    <a:pt x="155" y="53"/>
                  </a:lnTo>
                  <a:lnTo>
                    <a:pt x="141" y="36"/>
                  </a:lnTo>
                  <a:lnTo>
                    <a:pt x="129" y="23"/>
                  </a:lnTo>
                  <a:lnTo>
                    <a:pt x="116" y="11"/>
                  </a:lnTo>
                  <a:lnTo>
                    <a:pt x="104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3" y="7"/>
                  </a:lnTo>
                  <a:lnTo>
                    <a:pt x="63" y="11"/>
                  </a:lnTo>
                  <a:lnTo>
                    <a:pt x="53" y="17"/>
                  </a:lnTo>
                  <a:lnTo>
                    <a:pt x="44" y="23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21" y="47"/>
                  </a:lnTo>
                  <a:lnTo>
                    <a:pt x="15" y="56"/>
                  </a:lnTo>
                  <a:lnTo>
                    <a:pt x="10" y="65"/>
                  </a:lnTo>
                  <a:lnTo>
                    <a:pt x="6" y="75"/>
                  </a:lnTo>
                  <a:lnTo>
                    <a:pt x="3" y="85"/>
                  </a:lnTo>
                  <a:lnTo>
                    <a:pt x="1" y="97"/>
                  </a:lnTo>
                  <a:lnTo>
                    <a:pt x="0" y="107"/>
                  </a:lnTo>
                  <a:lnTo>
                    <a:pt x="0" y="118"/>
                  </a:lnTo>
                  <a:lnTo>
                    <a:pt x="1" y="129"/>
                  </a:lnTo>
                  <a:lnTo>
                    <a:pt x="3" y="140"/>
                  </a:lnTo>
                  <a:lnTo>
                    <a:pt x="7" y="150"/>
                  </a:lnTo>
                  <a:lnTo>
                    <a:pt x="11" y="161"/>
                  </a:lnTo>
                  <a:lnTo>
                    <a:pt x="16" y="172"/>
                  </a:lnTo>
                  <a:lnTo>
                    <a:pt x="23" y="181"/>
                  </a:lnTo>
                  <a:lnTo>
                    <a:pt x="30" y="189"/>
                  </a:lnTo>
                  <a:lnTo>
                    <a:pt x="38" y="196"/>
                  </a:lnTo>
                  <a:lnTo>
                    <a:pt x="47" y="203"/>
                  </a:lnTo>
                  <a:lnTo>
                    <a:pt x="56" y="209"/>
                  </a:lnTo>
                  <a:lnTo>
                    <a:pt x="65" y="215"/>
                  </a:lnTo>
                  <a:lnTo>
                    <a:pt x="75" y="219"/>
                  </a:lnTo>
                  <a:lnTo>
                    <a:pt x="86" y="222"/>
                  </a:lnTo>
                  <a:lnTo>
                    <a:pt x="96" y="224"/>
                  </a:lnTo>
                  <a:lnTo>
                    <a:pt x="107" y="225"/>
                  </a:lnTo>
                  <a:lnTo>
                    <a:pt x="117" y="225"/>
                  </a:lnTo>
                  <a:lnTo>
                    <a:pt x="129" y="224"/>
                  </a:lnTo>
                  <a:lnTo>
                    <a:pt x="139" y="221"/>
                  </a:lnTo>
                  <a:lnTo>
                    <a:pt x="150" y="218"/>
                  </a:lnTo>
                  <a:lnTo>
                    <a:pt x="161" y="214"/>
                  </a:lnTo>
                  <a:lnTo>
                    <a:pt x="172" y="207"/>
                  </a:lnTo>
                  <a:lnTo>
                    <a:pt x="182" y="200"/>
                  </a:lnTo>
                  <a:lnTo>
                    <a:pt x="191" y="192"/>
                  </a:lnTo>
                  <a:lnTo>
                    <a:pt x="198" y="183"/>
                  </a:lnTo>
                  <a:lnTo>
                    <a:pt x="206" y="173"/>
                  </a:lnTo>
                  <a:lnTo>
                    <a:pt x="212" y="162"/>
                  </a:lnTo>
                  <a:lnTo>
                    <a:pt x="216" y="151"/>
                  </a:lnTo>
                  <a:lnTo>
                    <a:pt x="220" y="140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0" name="Freeform 222"/>
            <p:cNvSpPr>
              <a:spLocks/>
            </p:cNvSpPr>
            <p:nvPr/>
          </p:nvSpPr>
          <p:spPr bwMode="auto">
            <a:xfrm>
              <a:off x="678" y="1285"/>
              <a:ext cx="11" cy="11"/>
            </a:xfrm>
            <a:custGeom>
              <a:avLst/>
              <a:gdLst/>
              <a:ahLst/>
              <a:cxnLst>
                <a:cxn ang="0">
                  <a:pos x="218" y="74"/>
                </a:cxn>
                <a:cxn ang="0">
                  <a:pos x="223" y="96"/>
                </a:cxn>
                <a:cxn ang="0">
                  <a:pos x="224" y="118"/>
                </a:cxn>
                <a:cxn ang="0">
                  <a:pos x="221" y="140"/>
                </a:cxn>
                <a:cxn ang="0">
                  <a:pos x="214" y="160"/>
                </a:cxn>
                <a:cxn ang="0">
                  <a:pos x="203" y="179"/>
                </a:cxn>
                <a:cxn ang="0">
                  <a:pos x="189" y="195"/>
                </a:cxn>
                <a:cxn ang="0">
                  <a:pos x="171" y="209"/>
                </a:cxn>
                <a:cxn ang="0">
                  <a:pos x="150" y="219"/>
                </a:cxn>
                <a:cxn ang="0">
                  <a:pos x="129" y="224"/>
                </a:cxn>
                <a:cxn ang="0">
                  <a:pos x="107" y="225"/>
                </a:cxn>
                <a:cxn ang="0">
                  <a:pos x="86" y="222"/>
                </a:cxn>
                <a:cxn ang="0">
                  <a:pos x="65" y="216"/>
                </a:cxn>
                <a:cxn ang="0">
                  <a:pos x="47" y="204"/>
                </a:cxn>
                <a:cxn ang="0">
                  <a:pos x="30" y="190"/>
                </a:cxn>
                <a:cxn ang="0">
                  <a:pos x="16" y="172"/>
                </a:cxn>
                <a:cxn ang="0">
                  <a:pos x="7" y="151"/>
                </a:cxn>
                <a:cxn ang="0">
                  <a:pos x="1" y="130"/>
                </a:cxn>
                <a:cxn ang="0">
                  <a:pos x="0" y="108"/>
                </a:cxn>
                <a:cxn ang="0">
                  <a:pos x="3" y="87"/>
                </a:cxn>
                <a:cxn ang="0">
                  <a:pos x="10" y="66"/>
                </a:cxn>
                <a:cxn ang="0">
                  <a:pos x="21" y="48"/>
                </a:cxn>
                <a:cxn ang="0">
                  <a:pos x="35" y="31"/>
                </a:cxn>
                <a:cxn ang="0">
                  <a:pos x="53" y="18"/>
                </a:cxn>
                <a:cxn ang="0">
                  <a:pos x="73" y="8"/>
                </a:cxn>
                <a:cxn ang="0">
                  <a:pos x="96" y="1"/>
                </a:cxn>
                <a:cxn ang="0">
                  <a:pos x="117" y="0"/>
                </a:cxn>
                <a:cxn ang="0">
                  <a:pos x="139" y="4"/>
                </a:cxn>
                <a:cxn ang="0">
                  <a:pos x="159" y="11"/>
                </a:cxn>
                <a:cxn ang="0">
                  <a:pos x="178" y="22"/>
                </a:cxn>
                <a:cxn ang="0">
                  <a:pos x="194" y="36"/>
                </a:cxn>
                <a:cxn ang="0">
                  <a:pos x="207" y="54"/>
                </a:cxn>
              </a:cxnLst>
              <a:rect l="0" t="0" r="r" b="b"/>
              <a:pathLst>
                <a:path w="224" h="225">
                  <a:moveTo>
                    <a:pt x="213" y="64"/>
                  </a:moveTo>
                  <a:lnTo>
                    <a:pt x="218" y="74"/>
                  </a:lnTo>
                  <a:lnTo>
                    <a:pt x="221" y="86"/>
                  </a:lnTo>
                  <a:lnTo>
                    <a:pt x="223" y="96"/>
                  </a:lnTo>
                  <a:lnTo>
                    <a:pt x="224" y="107"/>
                  </a:lnTo>
                  <a:lnTo>
                    <a:pt x="224" y="118"/>
                  </a:lnTo>
                  <a:lnTo>
                    <a:pt x="223" y="129"/>
                  </a:lnTo>
                  <a:lnTo>
                    <a:pt x="221" y="140"/>
                  </a:lnTo>
                  <a:lnTo>
                    <a:pt x="218" y="150"/>
                  </a:lnTo>
                  <a:lnTo>
                    <a:pt x="214" y="160"/>
                  </a:lnTo>
                  <a:lnTo>
                    <a:pt x="209" y="170"/>
                  </a:lnTo>
                  <a:lnTo>
                    <a:pt x="203" y="179"/>
                  </a:lnTo>
                  <a:lnTo>
                    <a:pt x="196" y="187"/>
                  </a:lnTo>
                  <a:lnTo>
                    <a:pt x="189" y="195"/>
                  </a:lnTo>
                  <a:lnTo>
                    <a:pt x="181" y="202"/>
                  </a:lnTo>
                  <a:lnTo>
                    <a:pt x="171" y="209"/>
                  </a:lnTo>
                  <a:lnTo>
                    <a:pt x="161" y="215"/>
                  </a:lnTo>
                  <a:lnTo>
                    <a:pt x="150" y="219"/>
                  </a:lnTo>
                  <a:lnTo>
                    <a:pt x="140" y="222"/>
                  </a:lnTo>
                  <a:lnTo>
                    <a:pt x="129" y="224"/>
                  </a:lnTo>
                  <a:lnTo>
                    <a:pt x="117" y="225"/>
                  </a:lnTo>
                  <a:lnTo>
                    <a:pt x="107" y="225"/>
                  </a:lnTo>
                  <a:lnTo>
                    <a:pt x="96" y="224"/>
                  </a:lnTo>
                  <a:lnTo>
                    <a:pt x="86" y="222"/>
                  </a:lnTo>
                  <a:lnTo>
                    <a:pt x="75" y="219"/>
                  </a:lnTo>
                  <a:lnTo>
                    <a:pt x="65" y="216"/>
                  </a:lnTo>
                  <a:lnTo>
                    <a:pt x="56" y="211"/>
                  </a:lnTo>
                  <a:lnTo>
                    <a:pt x="47" y="204"/>
                  </a:lnTo>
                  <a:lnTo>
                    <a:pt x="37" y="197"/>
                  </a:lnTo>
                  <a:lnTo>
                    <a:pt x="30" y="190"/>
                  </a:lnTo>
                  <a:lnTo>
                    <a:pt x="22" y="182"/>
                  </a:lnTo>
                  <a:lnTo>
                    <a:pt x="16" y="172"/>
                  </a:lnTo>
                  <a:lnTo>
                    <a:pt x="11" y="162"/>
                  </a:lnTo>
                  <a:lnTo>
                    <a:pt x="7" y="151"/>
                  </a:lnTo>
                  <a:lnTo>
                    <a:pt x="3" y="141"/>
                  </a:lnTo>
                  <a:lnTo>
                    <a:pt x="1" y="130"/>
                  </a:lnTo>
                  <a:lnTo>
                    <a:pt x="0" y="118"/>
                  </a:lnTo>
                  <a:lnTo>
                    <a:pt x="0" y="108"/>
                  </a:lnTo>
                  <a:lnTo>
                    <a:pt x="1" y="97"/>
                  </a:lnTo>
                  <a:lnTo>
                    <a:pt x="3" y="87"/>
                  </a:lnTo>
                  <a:lnTo>
                    <a:pt x="6" y="76"/>
                  </a:lnTo>
                  <a:lnTo>
                    <a:pt x="10" y="66"/>
                  </a:lnTo>
                  <a:lnTo>
                    <a:pt x="15" y="57"/>
                  </a:lnTo>
                  <a:lnTo>
                    <a:pt x="21" y="48"/>
                  </a:lnTo>
                  <a:lnTo>
                    <a:pt x="27" y="39"/>
                  </a:lnTo>
                  <a:lnTo>
                    <a:pt x="35" y="31"/>
                  </a:lnTo>
                  <a:lnTo>
                    <a:pt x="44" y="24"/>
                  </a:lnTo>
                  <a:lnTo>
                    <a:pt x="53" y="18"/>
                  </a:lnTo>
                  <a:lnTo>
                    <a:pt x="63" y="12"/>
                  </a:lnTo>
                  <a:lnTo>
                    <a:pt x="73" y="8"/>
                  </a:lnTo>
                  <a:lnTo>
                    <a:pt x="85" y="5"/>
                  </a:lnTo>
                  <a:lnTo>
                    <a:pt x="96" y="1"/>
                  </a:lnTo>
                  <a:lnTo>
                    <a:pt x="106" y="0"/>
                  </a:lnTo>
                  <a:lnTo>
                    <a:pt x="117" y="0"/>
                  </a:lnTo>
                  <a:lnTo>
                    <a:pt x="128" y="1"/>
                  </a:lnTo>
                  <a:lnTo>
                    <a:pt x="139" y="4"/>
                  </a:lnTo>
                  <a:lnTo>
                    <a:pt x="149" y="7"/>
                  </a:lnTo>
                  <a:lnTo>
                    <a:pt x="159" y="11"/>
                  </a:lnTo>
                  <a:lnTo>
                    <a:pt x="169" y="16"/>
                  </a:lnTo>
                  <a:lnTo>
                    <a:pt x="178" y="22"/>
                  </a:lnTo>
                  <a:lnTo>
                    <a:pt x="186" y="28"/>
                  </a:lnTo>
                  <a:lnTo>
                    <a:pt x="194" y="36"/>
                  </a:lnTo>
                  <a:lnTo>
                    <a:pt x="201" y="45"/>
                  </a:lnTo>
                  <a:lnTo>
                    <a:pt x="207" y="54"/>
                  </a:lnTo>
                  <a:lnTo>
                    <a:pt x="213" y="6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1" name="Freeform 223"/>
            <p:cNvSpPr>
              <a:spLocks/>
            </p:cNvSpPr>
            <p:nvPr/>
          </p:nvSpPr>
          <p:spPr bwMode="auto">
            <a:xfrm>
              <a:off x="710" y="1307"/>
              <a:ext cx="7" cy="12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03" y="0"/>
                </a:cxn>
                <a:cxn ang="0">
                  <a:pos x="90" y="3"/>
                </a:cxn>
                <a:cxn ang="0">
                  <a:pos x="77" y="6"/>
                </a:cxn>
                <a:cxn ang="0">
                  <a:pos x="62" y="11"/>
                </a:cxn>
                <a:cxn ang="0">
                  <a:pos x="53" y="16"/>
                </a:cxn>
                <a:cxn ang="0">
                  <a:pos x="44" y="22"/>
                </a:cxn>
                <a:cxn ang="0">
                  <a:pos x="35" y="30"/>
                </a:cxn>
                <a:cxn ang="0">
                  <a:pos x="28" y="37"/>
                </a:cxn>
                <a:cxn ang="0">
                  <a:pos x="20" y="47"/>
                </a:cxn>
                <a:cxn ang="0">
                  <a:pos x="15" y="55"/>
                </a:cxn>
                <a:cxn ang="0">
                  <a:pos x="10" y="65"/>
                </a:cxn>
                <a:cxn ang="0">
                  <a:pos x="6" y="75"/>
                </a:cxn>
                <a:cxn ang="0">
                  <a:pos x="3" y="86"/>
                </a:cxn>
                <a:cxn ang="0">
                  <a:pos x="1" y="96"/>
                </a:cxn>
                <a:cxn ang="0">
                  <a:pos x="0" y="107"/>
                </a:cxn>
                <a:cxn ang="0">
                  <a:pos x="0" y="117"/>
                </a:cxn>
                <a:cxn ang="0">
                  <a:pos x="1" y="129"/>
                </a:cxn>
                <a:cxn ang="0">
                  <a:pos x="3" y="139"/>
                </a:cxn>
                <a:cxn ang="0">
                  <a:pos x="6" y="150"/>
                </a:cxn>
                <a:cxn ang="0">
                  <a:pos x="11" y="160"/>
                </a:cxn>
                <a:cxn ang="0">
                  <a:pos x="15" y="169"/>
                </a:cxn>
                <a:cxn ang="0">
                  <a:pos x="20" y="177"/>
                </a:cxn>
                <a:cxn ang="0">
                  <a:pos x="26" y="184"/>
                </a:cxn>
                <a:cxn ang="0">
                  <a:pos x="32" y="190"/>
                </a:cxn>
                <a:cxn ang="0">
                  <a:pos x="38" y="196"/>
                </a:cxn>
                <a:cxn ang="0">
                  <a:pos x="45" y="201"/>
                </a:cxn>
                <a:cxn ang="0">
                  <a:pos x="52" y="207"/>
                </a:cxn>
                <a:cxn ang="0">
                  <a:pos x="59" y="211"/>
                </a:cxn>
                <a:cxn ang="0">
                  <a:pos x="68" y="214"/>
                </a:cxn>
                <a:cxn ang="0">
                  <a:pos x="76" y="217"/>
                </a:cxn>
                <a:cxn ang="0">
                  <a:pos x="84" y="220"/>
                </a:cxn>
                <a:cxn ang="0">
                  <a:pos x="92" y="221"/>
                </a:cxn>
                <a:cxn ang="0">
                  <a:pos x="100" y="222"/>
                </a:cxn>
                <a:cxn ang="0">
                  <a:pos x="110" y="223"/>
                </a:cxn>
                <a:cxn ang="0">
                  <a:pos x="119" y="222"/>
                </a:cxn>
                <a:cxn ang="0">
                  <a:pos x="127" y="222"/>
                </a:cxn>
                <a:cxn ang="0">
                  <a:pos x="131" y="196"/>
                </a:cxn>
                <a:cxn ang="0">
                  <a:pos x="134" y="171"/>
                </a:cxn>
                <a:cxn ang="0">
                  <a:pos x="135" y="145"/>
                </a:cxn>
                <a:cxn ang="0">
                  <a:pos x="134" y="117"/>
                </a:cxn>
                <a:cxn ang="0">
                  <a:pos x="132" y="90"/>
                </a:cxn>
                <a:cxn ang="0">
                  <a:pos x="128" y="60"/>
                </a:cxn>
                <a:cxn ang="0">
                  <a:pos x="124" y="31"/>
                </a:cxn>
                <a:cxn ang="0">
                  <a:pos x="117" y="0"/>
                </a:cxn>
              </a:cxnLst>
              <a:rect l="0" t="0" r="r" b="b"/>
              <a:pathLst>
                <a:path w="135" h="223">
                  <a:moveTo>
                    <a:pt x="117" y="0"/>
                  </a:moveTo>
                  <a:lnTo>
                    <a:pt x="103" y="0"/>
                  </a:lnTo>
                  <a:lnTo>
                    <a:pt x="90" y="3"/>
                  </a:lnTo>
                  <a:lnTo>
                    <a:pt x="77" y="6"/>
                  </a:lnTo>
                  <a:lnTo>
                    <a:pt x="62" y="11"/>
                  </a:lnTo>
                  <a:lnTo>
                    <a:pt x="53" y="16"/>
                  </a:lnTo>
                  <a:lnTo>
                    <a:pt x="44" y="22"/>
                  </a:lnTo>
                  <a:lnTo>
                    <a:pt x="35" y="30"/>
                  </a:lnTo>
                  <a:lnTo>
                    <a:pt x="28" y="37"/>
                  </a:lnTo>
                  <a:lnTo>
                    <a:pt x="20" y="47"/>
                  </a:lnTo>
                  <a:lnTo>
                    <a:pt x="15" y="55"/>
                  </a:lnTo>
                  <a:lnTo>
                    <a:pt x="10" y="65"/>
                  </a:lnTo>
                  <a:lnTo>
                    <a:pt x="6" y="75"/>
                  </a:lnTo>
                  <a:lnTo>
                    <a:pt x="3" y="86"/>
                  </a:lnTo>
                  <a:lnTo>
                    <a:pt x="1" y="96"/>
                  </a:lnTo>
                  <a:lnTo>
                    <a:pt x="0" y="107"/>
                  </a:lnTo>
                  <a:lnTo>
                    <a:pt x="0" y="117"/>
                  </a:lnTo>
                  <a:lnTo>
                    <a:pt x="1" y="129"/>
                  </a:lnTo>
                  <a:lnTo>
                    <a:pt x="3" y="139"/>
                  </a:lnTo>
                  <a:lnTo>
                    <a:pt x="6" y="150"/>
                  </a:lnTo>
                  <a:lnTo>
                    <a:pt x="11" y="160"/>
                  </a:lnTo>
                  <a:lnTo>
                    <a:pt x="15" y="169"/>
                  </a:lnTo>
                  <a:lnTo>
                    <a:pt x="20" y="177"/>
                  </a:lnTo>
                  <a:lnTo>
                    <a:pt x="26" y="184"/>
                  </a:lnTo>
                  <a:lnTo>
                    <a:pt x="32" y="190"/>
                  </a:lnTo>
                  <a:lnTo>
                    <a:pt x="38" y="196"/>
                  </a:lnTo>
                  <a:lnTo>
                    <a:pt x="45" y="201"/>
                  </a:lnTo>
                  <a:lnTo>
                    <a:pt x="52" y="207"/>
                  </a:lnTo>
                  <a:lnTo>
                    <a:pt x="59" y="211"/>
                  </a:lnTo>
                  <a:lnTo>
                    <a:pt x="68" y="214"/>
                  </a:lnTo>
                  <a:lnTo>
                    <a:pt x="76" y="217"/>
                  </a:lnTo>
                  <a:lnTo>
                    <a:pt x="84" y="220"/>
                  </a:lnTo>
                  <a:lnTo>
                    <a:pt x="92" y="221"/>
                  </a:lnTo>
                  <a:lnTo>
                    <a:pt x="100" y="222"/>
                  </a:lnTo>
                  <a:lnTo>
                    <a:pt x="110" y="223"/>
                  </a:lnTo>
                  <a:lnTo>
                    <a:pt x="119" y="222"/>
                  </a:lnTo>
                  <a:lnTo>
                    <a:pt x="127" y="222"/>
                  </a:lnTo>
                  <a:lnTo>
                    <a:pt x="131" y="196"/>
                  </a:lnTo>
                  <a:lnTo>
                    <a:pt x="134" y="171"/>
                  </a:lnTo>
                  <a:lnTo>
                    <a:pt x="135" y="145"/>
                  </a:lnTo>
                  <a:lnTo>
                    <a:pt x="134" y="117"/>
                  </a:lnTo>
                  <a:lnTo>
                    <a:pt x="132" y="90"/>
                  </a:lnTo>
                  <a:lnTo>
                    <a:pt x="128" y="60"/>
                  </a:lnTo>
                  <a:lnTo>
                    <a:pt x="124" y="31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E482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2" name="Freeform 224"/>
            <p:cNvSpPr>
              <a:spLocks/>
            </p:cNvSpPr>
            <p:nvPr/>
          </p:nvSpPr>
          <p:spPr bwMode="auto">
            <a:xfrm>
              <a:off x="688" y="1310"/>
              <a:ext cx="12" cy="11"/>
            </a:xfrm>
            <a:custGeom>
              <a:avLst/>
              <a:gdLst/>
              <a:ahLst/>
              <a:cxnLst>
                <a:cxn ang="0">
                  <a:pos x="219" y="73"/>
                </a:cxn>
                <a:cxn ang="0">
                  <a:pos x="225" y="95"/>
                </a:cxn>
                <a:cxn ang="0">
                  <a:pos x="226" y="116"/>
                </a:cxn>
                <a:cxn ang="0">
                  <a:pos x="223" y="138"/>
                </a:cxn>
                <a:cxn ang="0">
                  <a:pos x="216" y="159"/>
                </a:cxn>
                <a:cxn ang="0">
                  <a:pos x="204" y="178"/>
                </a:cxn>
                <a:cxn ang="0">
                  <a:pos x="190" y="194"/>
                </a:cxn>
                <a:cxn ang="0">
                  <a:pos x="173" y="208"/>
                </a:cxn>
                <a:cxn ang="0">
                  <a:pos x="151" y="218"/>
                </a:cxn>
                <a:cxn ang="0">
                  <a:pos x="129" y="223"/>
                </a:cxn>
                <a:cxn ang="0">
                  <a:pos x="108" y="224"/>
                </a:cxn>
                <a:cxn ang="0">
                  <a:pos x="86" y="221"/>
                </a:cxn>
                <a:cxn ang="0">
                  <a:pos x="66" y="214"/>
                </a:cxn>
                <a:cxn ang="0">
                  <a:pos x="48" y="204"/>
                </a:cxn>
                <a:cxn ang="0">
                  <a:pos x="31" y="188"/>
                </a:cxn>
                <a:cxn ang="0">
                  <a:pos x="18" y="171"/>
                </a:cxn>
                <a:cxn ang="0">
                  <a:pos x="8" y="150"/>
                </a:cxn>
                <a:cxn ang="0">
                  <a:pos x="1" y="129"/>
                </a:cxn>
                <a:cxn ang="0">
                  <a:pos x="0" y="106"/>
                </a:cxn>
                <a:cxn ang="0">
                  <a:pos x="4" y="86"/>
                </a:cxn>
                <a:cxn ang="0">
                  <a:pos x="11" y="65"/>
                </a:cxn>
                <a:cxn ang="0">
                  <a:pos x="22" y="46"/>
                </a:cxn>
                <a:cxn ang="0">
                  <a:pos x="36" y="29"/>
                </a:cxn>
                <a:cxn ang="0">
                  <a:pos x="54" y="16"/>
                </a:cxn>
                <a:cxn ang="0">
                  <a:pos x="74" y="6"/>
                </a:cxn>
                <a:cxn ang="0">
                  <a:pos x="97" y="1"/>
                </a:cxn>
                <a:cxn ang="0">
                  <a:pos x="118" y="0"/>
                </a:cxn>
                <a:cxn ang="0">
                  <a:pos x="140" y="3"/>
                </a:cxn>
                <a:cxn ang="0">
                  <a:pos x="160" y="10"/>
                </a:cxn>
                <a:cxn ang="0">
                  <a:pos x="179" y="20"/>
                </a:cxn>
                <a:cxn ang="0">
                  <a:pos x="195" y="34"/>
                </a:cxn>
                <a:cxn ang="0">
                  <a:pos x="208" y="53"/>
                </a:cxn>
              </a:cxnLst>
              <a:rect l="0" t="0" r="r" b="b"/>
              <a:pathLst>
                <a:path w="226" h="224">
                  <a:moveTo>
                    <a:pt x="214" y="63"/>
                  </a:moveTo>
                  <a:lnTo>
                    <a:pt x="219" y="73"/>
                  </a:lnTo>
                  <a:lnTo>
                    <a:pt x="222" y="84"/>
                  </a:lnTo>
                  <a:lnTo>
                    <a:pt x="225" y="95"/>
                  </a:lnTo>
                  <a:lnTo>
                    <a:pt x="226" y="106"/>
                  </a:lnTo>
                  <a:lnTo>
                    <a:pt x="226" y="116"/>
                  </a:lnTo>
                  <a:lnTo>
                    <a:pt x="225" y="128"/>
                  </a:lnTo>
                  <a:lnTo>
                    <a:pt x="223" y="138"/>
                  </a:lnTo>
                  <a:lnTo>
                    <a:pt x="220" y="148"/>
                  </a:lnTo>
                  <a:lnTo>
                    <a:pt x="216" y="159"/>
                  </a:lnTo>
                  <a:lnTo>
                    <a:pt x="210" y="169"/>
                  </a:lnTo>
                  <a:lnTo>
                    <a:pt x="204" y="178"/>
                  </a:lnTo>
                  <a:lnTo>
                    <a:pt x="197" y="186"/>
                  </a:lnTo>
                  <a:lnTo>
                    <a:pt x="190" y="194"/>
                  </a:lnTo>
                  <a:lnTo>
                    <a:pt x="182" y="202"/>
                  </a:lnTo>
                  <a:lnTo>
                    <a:pt x="173" y="208"/>
                  </a:lnTo>
                  <a:lnTo>
                    <a:pt x="162" y="213"/>
                  </a:lnTo>
                  <a:lnTo>
                    <a:pt x="151" y="218"/>
                  </a:lnTo>
                  <a:lnTo>
                    <a:pt x="141" y="221"/>
                  </a:lnTo>
                  <a:lnTo>
                    <a:pt x="129" y="223"/>
                  </a:lnTo>
                  <a:lnTo>
                    <a:pt x="119" y="224"/>
                  </a:lnTo>
                  <a:lnTo>
                    <a:pt x="108" y="224"/>
                  </a:lnTo>
                  <a:lnTo>
                    <a:pt x="97" y="223"/>
                  </a:lnTo>
                  <a:lnTo>
                    <a:pt x="86" y="221"/>
                  </a:lnTo>
                  <a:lnTo>
                    <a:pt x="76" y="218"/>
                  </a:lnTo>
                  <a:lnTo>
                    <a:pt x="66" y="214"/>
                  </a:lnTo>
                  <a:lnTo>
                    <a:pt x="57" y="209"/>
                  </a:lnTo>
                  <a:lnTo>
                    <a:pt x="48" y="204"/>
                  </a:lnTo>
                  <a:lnTo>
                    <a:pt x="39" y="196"/>
                  </a:lnTo>
                  <a:lnTo>
                    <a:pt x="31" y="188"/>
                  </a:lnTo>
                  <a:lnTo>
                    <a:pt x="24" y="180"/>
                  </a:lnTo>
                  <a:lnTo>
                    <a:pt x="18" y="171"/>
                  </a:lnTo>
                  <a:lnTo>
                    <a:pt x="12" y="161"/>
                  </a:lnTo>
                  <a:lnTo>
                    <a:pt x="8" y="150"/>
                  </a:lnTo>
                  <a:lnTo>
                    <a:pt x="5" y="139"/>
                  </a:lnTo>
                  <a:lnTo>
                    <a:pt x="1" y="129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1" y="96"/>
                  </a:lnTo>
                  <a:lnTo>
                    <a:pt x="4" y="86"/>
                  </a:lnTo>
                  <a:lnTo>
                    <a:pt x="7" y="74"/>
                  </a:lnTo>
                  <a:lnTo>
                    <a:pt x="11" y="65"/>
                  </a:lnTo>
                  <a:lnTo>
                    <a:pt x="16" y="55"/>
                  </a:lnTo>
                  <a:lnTo>
                    <a:pt x="22" y="46"/>
                  </a:lnTo>
                  <a:lnTo>
                    <a:pt x="29" y="38"/>
                  </a:lnTo>
                  <a:lnTo>
                    <a:pt x="36" y="29"/>
                  </a:lnTo>
                  <a:lnTo>
                    <a:pt x="44" y="22"/>
                  </a:lnTo>
                  <a:lnTo>
                    <a:pt x="54" y="16"/>
                  </a:lnTo>
                  <a:lnTo>
                    <a:pt x="64" y="11"/>
                  </a:lnTo>
                  <a:lnTo>
                    <a:pt x="74" y="6"/>
                  </a:lnTo>
                  <a:lnTo>
                    <a:pt x="85" y="3"/>
                  </a:lnTo>
                  <a:lnTo>
                    <a:pt x="97" y="1"/>
                  </a:lnTo>
                  <a:lnTo>
                    <a:pt x="107" y="0"/>
                  </a:lnTo>
                  <a:lnTo>
                    <a:pt x="118" y="0"/>
                  </a:lnTo>
                  <a:lnTo>
                    <a:pt x="129" y="1"/>
                  </a:lnTo>
                  <a:lnTo>
                    <a:pt x="140" y="3"/>
                  </a:lnTo>
                  <a:lnTo>
                    <a:pt x="150" y="6"/>
                  </a:lnTo>
                  <a:lnTo>
                    <a:pt x="160" y="10"/>
                  </a:lnTo>
                  <a:lnTo>
                    <a:pt x="169" y="15"/>
                  </a:lnTo>
                  <a:lnTo>
                    <a:pt x="179" y="20"/>
                  </a:lnTo>
                  <a:lnTo>
                    <a:pt x="187" y="27"/>
                  </a:lnTo>
                  <a:lnTo>
                    <a:pt x="195" y="34"/>
                  </a:lnTo>
                  <a:lnTo>
                    <a:pt x="202" y="44"/>
                  </a:lnTo>
                  <a:lnTo>
                    <a:pt x="208" y="53"/>
                  </a:lnTo>
                  <a:lnTo>
                    <a:pt x="214" y="6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3" name="Freeform 225"/>
            <p:cNvSpPr>
              <a:spLocks/>
            </p:cNvSpPr>
            <p:nvPr/>
          </p:nvSpPr>
          <p:spPr bwMode="auto">
            <a:xfrm>
              <a:off x="688" y="1311"/>
              <a:ext cx="11" cy="10"/>
            </a:xfrm>
            <a:custGeom>
              <a:avLst/>
              <a:gdLst/>
              <a:ahLst/>
              <a:cxnLst>
                <a:cxn ang="0">
                  <a:pos x="169" y="182"/>
                </a:cxn>
                <a:cxn ang="0">
                  <a:pos x="186" y="169"/>
                </a:cxn>
                <a:cxn ang="0">
                  <a:pos x="199" y="156"/>
                </a:cxn>
                <a:cxn ang="0">
                  <a:pos x="209" y="140"/>
                </a:cxn>
                <a:cxn ang="0">
                  <a:pos x="217" y="122"/>
                </a:cxn>
                <a:cxn ang="0">
                  <a:pos x="221" y="104"/>
                </a:cxn>
                <a:cxn ang="0">
                  <a:pos x="223" y="85"/>
                </a:cxn>
                <a:cxn ang="0">
                  <a:pos x="221" y="66"/>
                </a:cxn>
                <a:cxn ang="0">
                  <a:pos x="212" y="65"/>
                </a:cxn>
                <a:cxn ang="0">
                  <a:pos x="198" y="79"/>
                </a:cxn>
                <a:cxn ang="0">
                  <a:pos x="184" y="89"/>
                </a:cxn>
                <a:cxn ang="0">
                  <a:pos x="167" y="96"/>
                </a:cxn>
                <a:cxn ang="0">
                  <a:pos x="151" y="98"/>
                </a:cxn>
                <a:cxn ang="0">
                  <a:pos x="133" y="94"/>
                </a:cxn>
                <a:cxn ang="0">
                  <a:pos x="113" y="84"/>
                </a:cxn>
                <a:cxn ang="0">
                  <a:pos x="93" y="69"/>
                </a:cxn>
                <a:cxn ang="0">
                  <a:pos x="71" y="45"/>
                </a:cxn>
                <a:cxn ang="0">
                  <a:pos x="50" y="17"/>
                </a:cxn>
                <a:cxn ang="0">
                  <a:pos x="33" y="7"/>
                </a:cxn>
                <a:cxn ang="0">
                  <a:pos x="22" y="21"/>
                </a:cxn>
                <a:cxn ang="0">
                  <a:pos x="12" y="36"/>
                </a:cxn>
                <a:cxn ang="0">
                  <a:pos x="6" y="54"/>
                </a:cxn>
                <a:cxn ang="0">
                  <a:pos x="1" y="71"/>
                </a:cxn>
                <a:cxn ang="0">
                  <a:pos x="0" y="88"/>
                </a:cxn>
                <a:cxn ang="0">
                  <a:pos x="3" y="107"/>
                </a:cxn>
                <a:cxn ang="0">
                  <a:pos x="8" y="125"/>
                </a:cxn>
                <a:cxn ang="0">
                  <a:pos x="17" y="144"/>
                </a:cxn>
                <a:cxn ang="0">
                  <a:pos x="30" y="161"/>
                </a:cxn>
                <a:cxn ang="0">
                  <a:pos x="47" y="177"/>
                </a:cxn>
                <a:cxn ang="0">
                  <a:pos x="65" y="187"/>
                </a:cxn>
                <a:cxn ang="0">
                  <a:pos x="85" y="194"/>
                </a:cxn>
                <a:cxn ang="0">
                  <a:pos x="107" y="197"/>
                </a:cxn>
                <a:cxn ang="0">
                  <a:pos x="128" y="196"/>
                </a:cxn>
                <a:cxn ang="0">
                  <a:pos x="150" y="191"/>
                </a:cxn>
              </a:cxnLst>
              <a:rect l="0" t="0" r="r" b="b"/>
              <a:pathLst>
                <a:path w="223" h="197">
                  <a:moveTo>
                    <a:pt x="161" y="186"/>
                  </a:moveTo>
                  <a:lnTo>
                    <a:pt x="169" y="182"/>
                  </a:lnTo>
                  <a:lnTo>
                    <a:pt x="178" y="176"/>
                  </a:lnTo>
                  <a:lnTo>
                    <a:pt x="186" y="169"/>
                  </a:lnTo>
                  <a:lnTo>
                    <a:pt x="193" y="163"/>
                  </a:lnTo>
                  <a:lnTo>
                    <a:pt x="199" y="156"/>
                  </a:lnTo>
                  <a:lnTo>
                    <a:pt x="204" y="148"/>
                  </a:lnTo>
                  <a:lnTo>
                    <a:pt x="209" y="140"/>
                  </a:lnTo>
                  <a:lnTo>
                    <a:pt x="213" y="132"/>
                  </a:lnTo>
                  <a:lnTo>
                    <a:pt x="217" y="122"/>
                  </a:lnTo>
                  <a:lnTo>
                    <a:pt x="219" y="114"/>
                  </a:lnTo>
                  <a:lnTo>
                    <a:pt x="221" y="104"/>
                  </a:lnTo>
                  <a:lnTo>
                    <a:pt x="222" y="95"/>
                  </a:lnTo>
                  <a:lnTo>
                    <a:pt x="223" y="85"/>
                  </a:lnTo>
                  <a:lnTo>
                    <a:pt x="222" y="76"/>
                  </a:lnTo>
                  <a:lnTo>
                    <a:pt x="221" y="66"/>
                  </a:lnTo>
                  <a:lnTo>
                    <a:pt x="219" y="57"/>
                  </a:lnTo>
                  <a:lnTo>
                    <a:pt x="212" y="65"/>
                  </a:lnTo>
                  <a:lnTo>
                    <a:pt x="205" y="73"/>
                  </a:lnTo>
                  <a:lnTo>
                    <a:pt x="198" y="79"/>
                  </a:lnTo>
                  <a:lnTo>
                    <a:pt x="191" y="85"/>
                  </a:lnTo>
                  <a:lnTo>
                    <a:pt x="184" y="89"/>
                  </a:lnTo>
                  <a:lnTo>
                    <a:pt x="176" y="94"/>
                  </a:lnTo>
                  <a:lnTo>
                    <a:pt x="167" y="96"/>
                  </a:lnTo>
                  <a:lnTo>
                    <a:pt x="159" y="97"/>
                  </a:lnTo>
                  <a:lnTo>
                    <a:pt x="151" y="98"/>
                  </a:lnTo>
                  <a:lnTo>
                    <a:pt x="142" y="96"/>
                  </a:lnTo>
                  <a:lnTo>
                    <a:pt x="133" y="94"/>
                  </a:lnTo>
                  <a:lnTo>
                    <a:pt x="123" y="89"/>
                  </a:lnTo>
                  <a:lnTo>
                    <a:pt x="113" y="84"/>
                  </a:lnTo>
                  <a:lnTo>
                    <a:pt x="103" y="77"/>
                  </a:lnTo>
                  <a:lnTo>
                    <a:pt x="93" y="69"/>
                  </a:lnTo>
                  <a:lnTo>
                    <a:pt x="82" y="59"/>
                  </a:lnTo>
                  <a:lnTo>
                    <a:pt x="71" y="45"/>
                  </a:lnTo>
                  <a:lnTo>
                    <a:pt x="60" y="31"/>
                  </a:lnTo>
                  <a:lnTo>
                    <a:pt x="50" y="17"/>
                  </a:lnTo>
                  <a:lnTo>
                    <a:pt x="40" y="0"/>
                  </a:lnTo>
                  <a:lnTo>
                    <a:pt x="33" y="7"/>
                  </a:lnTo>
                  <a:lnTo>
                    <a:pt x="27" y="14"/>
                  </a:lnTo>
                  <a:lnTo>
                    <a:pt x="22" y="21"/>
                  </a:lnTo>
                  <a:lnTo>
                    <a:pt x="17" y="29"/>
                  </a:lnTo>
                  <a:lnTo>
                    <a:pt x="12" y="36"/>
                  </a:lnTo>
                  <a:lnTo>
                    <a:pt x="9" y="44"/>
                  </a:lnTo>
                  <a:lnTo>
                    <a:pt x="6" y="54"/>
                  </a:lnTo>
                  <a:lnTo>
                    <a:pt x="3" y="62"/>
                  </a:lnTo>
                  <a:lnTo>
                    <a:pt x="1" y="71"/>
                  </a:lnTo>
                  <a:lnTo>
                    <a:pt x="0" y="79"/>
                  </a:lnTo>
                  <a:lnTo>
                    <a:pt x="0" y="88"/>
                  </a:lnTo>
                  <a:lnTo>
                    <a:pt x="0" y="98"/>
                  </a:lnTo>
                  <a:lnTo>
                    <a:pt x="3" y="107"/>
                  </a:lnTo>
                  <a:lnTo>
                    <a:pt x="5" y="116"/>
                  </a:lnTo>
                  <a:lnTo>
                    <a:pt x="8" y="125"/>
                  </a:lnTo>
                  <a:lnTo>
                    <a:pt x="11" y="134"/>
                  </a:lnTo>
                  <a:lnTo>
                    <a:pt x="17" y="144"/>
                  </a:lnTo>
                  <a:lnTo>
                    <a:pt x="23" y="153"/>
                  </a:lnTo>
                  <a:lnTo>
                    <a:pt x="30" y="161"/>
                  </a:lnTo>
                  <a:lnTo>
                    <a:pt x="38" y="169"/>
                  </a:lnTo>
                  <a:lnTo>
                    <a:pt x="47" y="177"/>
                  </a:lnTo>
                  <a:lnTo>
                    <a:pt x="56" y="182"/>
                  </a:lnTo>
                  <a:lnTo>
                    <a:pt x="65" y="187"/>
                  </a:lnTo>
                  <a:lnTo>
                    <a:pt x="75" y="191"/>
                  </a:lnTo>
                  <a:lnTo>
                    <a:pt x="85" y="194"/>
                  </a:lnTo>
                  <a:lnTo>
                    <a:pt x="96" y="196"/>
                  </a:lnTo>
                  <a:lnTo>
                    <a:pt x="107" y="197"/>
                  </a:lnTo>
                  <a:lnTo>
                    <a:pt x="118" y="197"/>
                  </a:lnTo>
                  <a:lnTo>
                    <a:pt x="128" y="196"/>
                  </a:lnTo>
                  <a:lnTo>
                    <a:pt x="140" y="194"/>
                  </a:lnTo>
                  <a:lnTo>
                    <a:pt x="150" y="191"/>
                  </a:lnTo>
                  <a:lnTo>
                    <a:pt x="161" y="186"/>
                  </a:lnTo>
                  <a:close/>
                </a:path>
              </a:pathLst>
            </a:custGeom>
            <a:solidFill>
              <a:srgbClr val="E482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4" name="Freeform 226"/>
            <p:cNvSpPr>
              <a:spLocks/>
            </p:cNvSpPr>
            <p:nvPr/>
          </p:nvSpPr>
          <p:spPr bwMode="auto">
            <a:xfrm>
              <a:off x="612" y="1371"/>
              <a:ext cx="25" cy="48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160" y="917"/>
                </a:cxn>
                <a:cxn ang="0">
                  <a:pos x="510" y="864"/>
                </a:cxn>
                <a:cxn ang="0">
                  <a:pos x="0" y="960"/>
                </a:cxn>
                <a:cxn ang="0">
                  <a:pos x="2" y="950"/>
                </a:cxn>
                <a:cxn ang="0">
                  <a:pos x="5" y="920"/>
                </a:cxn>
                <a:cxn ang="0">
                  <a:pos x="13" y="874"/>
                </a:cxn>
                <a:cxn ang="0">
                  <a:pos x="22" y="815"/>
                </a:cxn>
                <a:cxn ang="0">
                  <a:pos x="33" y="743"/>
                </a:cxn>
                <a:cxn ang="0">
                  <a:pos x="46" y="664"/>
                </a:cxn>
                <a:cxn ang="0">
                  <a:pos x="63" y="579"/>
                </a:cxn>
                <a:cxn ang="0">
                  <a:pos x="82" y="491"/>
                </a:cxn>
                <a:cxn ang="0">
                  <a:pos x="91" y="447"/>
                </a:cxn>
                <a:cxn ang="0">
                  <a:pos x="103" y="402"/>
                </a:cxn>
                <a:cxn ang="0">
                  <a:pos x="114" y="358"/>
                </a:cxn>
                <a:cxn ang="0">
                  <a:pos x="126" y="316"/>
                </a:cxn>
                <a:cxn ang="0">
                  <a:pos x="139" y="274"/>
                </a:cxn>
                <a:cxn ang="0">
                  <a:pos x="152" y="234"/>
                </a:cxn>
                <a:cxn ang="0">
                  <a:pos x="165" y="197"/>
                </a:cxn>
                <a:cxn ang="0">
                  <a:pos x="179" y="162"/>
                </a:cxn>
                <a:cxn ang="0">
                  <a:pos x="194" y="129"/>
                </a:cxn>
                <a:cxn ang="0">
                  <a:pos x="209" y="99"/>
                </a:cxn>
                <a:cxn ang="0">
                  <a:pos x="225" y="72"/>
                </a:cxn>
                <a:cxn ang="0">
                  <a:pos x="241" y="49"/>
                </a:cxn>
                <a:cxn ang="0">
                  <a:pos x="258" y="29"/>
                </a:cxn>
                <a:cxn ang="0">
                  <a:pos x="275" y="15"/>
                </a:cxn>
                <a:cxn ang="0">
                  <a:pos x="293" y="5"/>
                </a:cxn>
                <a:cxn ang="0">
                  <a:pos x="312" y="0"/>
                </a:cxn>
              </a:cxnLst>
              <a:rect l="0" t="0" r="r" b="b"/>
              <a:pathLst>
                <a:path w="510" h="960">
                  <a:moveTo>
                    <a:pt x="312" y="0"/>
                  </a:moveTo>
                  <a:lnTo>
                    <a:pt x="160" y="917"/>
                  </a:lnTo>
                  <a:lnTo>
                    <a:pt x="510" y="864"/>
                  </a:lnTo>
                  <a:lnTo>
                    <a:pt x="0" y="960"/>
                  </a:lnTo>
                  <a:lnTo>
                    <a:pt x="2" y="950"/>
                  </a:lnTo>
                  <a:lnTo>
                    <a:pt x="5" y="920"/>
                  </a:lnTo>
                  <a:lnTo>
                    <a:pt x="13" y="874"/>
                  </a:lnTo>
                  <a:lnTo>
                    <a:pt x="22" y="815"/>
                  </a:lnTo>
                  <a:lnTo>
                    <a:pt x="33" y="743"/>
                  </a:lnTo>
                  <a:lnTo>
                    <a:pt x="46" y="664"/>
                  </a:lnTo>
                  <a:lnTo>
                    <a:pt x="63" y="579"/>
                  </a:lnTo>
                  <a:lnTo>
                    <a:pt x="82" y="491"/>
                  </a:lnTo>
                  <a:lnTo>
                    <a:pt x="91" y="447"/>
                  </a:lnTo>
                  <a:lnTo>
                    <a:pt x="103" y="402"/>
                  </a:lnTo>
                  <a:lnTo>
                    <a:pt x="114" y="358"/>
                  </a:lnTo>
                  <a:lnTo>
                    <a:pt x="126" y="316"/>
                  </a:lnTo>
                  <a:lnTo>
                    <a:pt x="139" y="274"/>
                  </a:lnTo>
                  <a:lnTo>
                    <a:pt x="152" y="234"/>
                  </a:lnTo>
                  <a:lnTo>
                    <a:pt x="165" y="197"/>
                  </a:lnTo>
                  <a:lnTo>
                    <a:pt x="179" y="162"/>
                  </a:lnTo>
                  <a:lnTo>
                    <a:pt x="194" y="129"/>
                  </a:lnTo>
                  <a:lnTo>
                    <a:pt x="209" y="99"/>
                  </a:lnTo>
                  <a:lnTo>
                    <a:pt x="225" y="72"/>
                  </a:lnTo>
                  <a:lnTo>
                    <a:pt x="241" y="49"/>
                  </a:lnTo>
                  <a:lnTo>
                    <a:pt x="258" y="29"/>
                  </a:lnTo>
                  <a:lnTo>
                    <a:pt x="275" y="15"/>
                  </a:lnTo>
                  <a:lnTo>
                    <a:pt x="293" y="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8D32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5" name="Freeform 227"/>
            <p:cNvSpPr>
              <a:spLocks/>
            </p:cNvSpPr>
            <p:nvPr/>
          </p:nvSpPr>
          <p:spPr bwMode="auto">
            <a:xfrm>
              <a:off x="790" y="1271"/>
              <a:ext cx="47" cy="37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803" y="230"/>
                </a:cxn>
                <a:cxn ang="0">
                  <a:pos x="807" y="247"/>
                </a:cxn>
                <a:cxn ang="0">
                  <a:pos x="818" y="293"/>
                </a:cxn>
                <a:cxn ang="0">
                  <a:pos x="824" y="325"/>
                </a:cxn>
                <a:cxn ang="0">
                  <a:pos x="831" y="360"/>
                </a:cxn>
                <a:cxn ang="0">
                  <a:pos x="837" y="399"/>
                </a:cxn>
                <a:cxn ang="0">
                  <a:pos x="843" y="440"/>
                </a:cxn>
                <a:cxn ang="0">
                  <a:pos x="848" y="482"/>
                </a:cxn>
                <a:cxn ang="0">
                  <a:pos x="852" y="526"/>
                </a:cxn>
                <a:cxn ang="0">
                  <a:pos x="853" y="547"/>
                </a:cxn>
                <a:cxn ang="0">
                  <a:pos x="854" y="568"/>
                </a:cxn>
                <a:cxn ang="0">
                  <a:pos x="854" y="588"/>
                </a:cxn>
                <a:cxn ang="0">
                  <a:pos x="853" y="609"/>
                </a:cxn>
                <a:cxn ang="0">
                  <a:pos x="852" y="628"/>
                </a:cxn>
                <a:cxn ang="0">
                  <a:pos x="849" y="646"/>
                </a:cxn>
                <a:cxn ang="0">
                  <a:pos x="846" y="664"/>
                </a:cxn>
                <a:cxn ang="0">
                  <a:pos x="843" y="680"/>
                </a:cxn>
                <a:cxn ang="0">
                  <a:pos x="838" y="697"/>
                </a:cxn>
                <a:cxn ang="0">
                  <a:pos x="833" y="710"/>
                </a:cxn>
                <a:cxn ang="0">
                  <a:pos x="827" y="723"/>
                </a:cxn>
                <a:cxn ang="0">
                  <a:pos x="820" y="735"/>
                </a:cxn>
                <a:cxn ang="0">
                  <a:pos x="822" y="734"/>
                </a:cxn>
                <a:cxn ang="0">
                  <a:pos x="829" y="729"/>
                </a:cxn>
                <a:cxn ang="0">
                  <a:pos x="839" y="721"/>
                </a:cxn>
                <a:cxn ang="0">
                  <a:pos x="853" y="710"/>
                </a:cxn>
                <a:cxn ang="0">
                  <a:pos x="860" y="703"/>
                </a:cxn>
                <a:cxn ang="0">
                  <a:pos x="868" y="695"/>
                </a:cxn>
                <a:cxn ang="0">
                  <a:pos x="875" y="685"/>
                </a:cxn>
                <a:cxn ang="0">
                  <a:pos x="883" y="675"/>
                </a:cxn>
                <a:cxn ang="0">
                  <a:pos x="891" y="664"/>
                </a:cxn>
                <a:cxn ang="0">
                  <a:pos x="900" y="651"/>
                </a:cxn>
                <a:cxn ang="0">
                  <a:pos x="907" y="637"/>
                </a:cxn>
                <a:cxn ang="0">
                  <a:pos x="915" y="622"/>
                </a:cxn>
                <a:cxn ang="0">
                  <a:pos x="922" y="605"/>
                </a:cxn>
                <a:cxn ang="0">
                  <a:pos x="928" y="587"/>
                </a:cxn>
                <a:cxn ang="0">
                  <a:pos x="934" y="568"/>
                </a:cxn>
                <a:cxn ang="0">
                  <a:pos x="940" y="547"/>
                </a:cxn>
                <a:cxn ang="0">
                  <a:pos x="944" y="524"/>
                </a:cxn>
                <a:cxn ang="0">
                  <a:pos x="947" y="501"/>
                </a:cxn>
                <a:cxn ang="0">
                  <a:pos x="949" y="475"/>
                </a:cxn>
                <a:cxn ang="0">
                  <a:pos x="951" y="449"/>
                </a:cxn>
                <a:cxn ang="0">
                  <a:pos x="950" y="420"/>
                </a:cxn>
                <a:cxn ang="0">
                  <a:pos x="949" y="389"/>
                </a:cxn>
                <a:cxn ang="0">
                  <a:pos x="946" y="357"/>
                </a:cxn>
                <a:cxn ang="0">
                  <a:pos x="941" y="324"/>
                </a:cxn>
                <a:cxn ang="0">
                  <a:pos x="934" y="288"/>
                </a:cxn>
                <a:cxn ang="0">
                  <a:pos x="926" y="251"/>
                </a:cxn>
                <a:cxn ang="0">
                  <a:pos x="916" y="211"/>
                </a:cxn>
                <a:cxn ang="0">
                  <a:pos x="904" y="170"/>
                </a:cxn>
                <a:cxn ang="0">
                  <a:pos x="791" y="0"/>
                </a:cxn>
                <a:cxn ang="0">
                  <a:pos x="0" y="112"/>
                </a:cxn>
              </a:cxnLst>
              <a:rect l="0" t="0" r="r" b="b"/>
              <a:pathLst>
                <a:path w="951" h="735">
                  <a:moveTo>
                    <a:pt x="0" y="112"/>
                  </a:moveTo>
                  <a:lnTo>
                    <a:pt x="803" y="230"/>
                  </a:lnTo>
                  <a:lnTo>
                    <a:pt x="807" y="247"/>
                  </a:lnTo>
                  <a:lnTo>
                    <a:pt x="818" y="293"/>
                  </a:lnTo>
                  <a:lnTo>
                    <a:pt x="824" y="325"/>
                  </a:lnTo>
                  <a:lnTo>
                    <a:pt x="831" y="360"/>
                  </a:lnTo>
                  <a:lnTo>
                    <a:pt x="837" y="399"/>
                  </a:lnTo>
                  <a:lnTo>
                    <a:pt x="843" y="440"/>
                  </a:lnTo>
                  <a:lnTo>
                    <a:pt x="848" y="482"/>
                  </a:lnTo>
                  <a:lnTo>
                    <a:pt x="852" y="526"/>
                  </a:lnTo>
                  <a:lnTo>
                    <a:pt x="853" y="547"/>
                  </a:lnTo>
                  <a:lnTo>
                    <a:pt x="854" y="568"/>
                  </a:lnTo>
                  <a:lnTo>
                    <a:pt x="854" y="588"/>
                  </a:lnTo>
                  <a:lnTo>
                    <a:pt x="853" y="609"/>
                  </a:lnTo>
                  <a:lnTo>
                    <a:pt x="852" y="628"/>
                  </a:lnTo>
                  <a:lnTo>
                    <a:pt x="849" y="646"/>
                  </a:lnTo>
                  <a:lnTo>
                    <a:pt x="846" y="664"/>
                  </a:lnTo>
                  <a:lnTo>
                    <a:pt x="843" y="680"/>
                  </a:lnTo>
                  <a:lnTo>
                    <a:pt x="838" y="697"/>
                  </a:lnTo>
                  <a:lnTo>
                    <a:pt x="833" y="710"/>
                  </a:lnTo>
                  <a:lnTo>
                    <a:pt x="827" y="723"/>
                  </a:lnTo>
                  <a:lnTo>
                    <a:pt x="820" y="735"/>
                  </a:lnTo>
                  <a:lnTo>
                    <a:pt x="822" y="734"/>
                  </a:lnTo>
                  <a:lnTo>
                    <a:pt x="829" y="729"/>
                  </a:lnTo>
                  <a:lnTo>
                    <a:pt x="839" y="721"/>
                  </a:lnTo>
                  <a:lnTo>
                    <a:pt x="853" y="710"/>
                  </a:lnTo>
                  <a:lnTo>
                    <a:pt x="860" y="703"/>
                  </a:lnTo>
                  <a:lnTo>
                    <a:pt x="868" y="695"/>
                  </a:lnTo>
                  <a:lnTo>
                    <a:pt x="875" y="685"/>
                  </a:lnTo>
                  <a:lnTo>
                    <a:pt x="883" y="675"/>
                  </a:lnTo>
                  <a:lnTo>
                    <a:pt x="891" y="664"/>
                  </a:lnTo>
                  <a:lnTo>
                    <a:pt x="900" y="651"/>
                  </a:lnTo>
                  <a:lnTo>
                    <a:pt x="907" y="637"/>
                  </a:lnTo>
                  <a:lnTo>
                    <a:pt x="915" y="622"/>
                  </a:lnTo>
                  <a:lnTo>
                    <a:pt x="922" y="605"/>
                  </a:lnTo>
                  <a:lnTo>
                    <a:pt x="928" y="587"/>
                  </a:lnTo>
                  <a:lnTo>
                    <a:pt x="934" y="568"/>
                  </a:lnTo>
                  <a:lnTo>
                    <a:pt x="940" y="547"/>
                  </a:lnTo>
                  <a:lnTo>
                    <a:pt x="944" y="524"/>
                  </a:lnTo>
                  <a:lnTo>
                    <a:pt x="947" y="501"/>
                  </a:lnTo>
                  <a:lnTo>
                    <a:pt x="949" y="475"/>
                  </a:lnTo>
                  <a:lnTo>
                    <a:pt x="951" y="449"/>
                  </a:lnTo>
                  <a:lnTo>
                    <a:pt x="950" y="420"/>
                  </a:lnTo>
                  <a:lnTo>
                    <a:pt x="949" y="389"/>
                  </a:lnTo>
                  <a:lnTo>
                    <a:pt x="946" y="357"/>
                  </a:lnTo>
                  <a:lnTo>
                    <a:pt x="941" y="324"/>
                  </a:lnTo>
                  <a:lnTo>
                    <a:pt x="934" y="288"/>
                  </a:lnTo>
                  <a:lnTo>
                    <a:pt x="926" y="251"/>
                  </a:lnTo>
                  <a:lnTo>
                    <a:pt x="916" y="211"/>
                  </a:lnTo>
                  <a:lnTo>
                    <a:pt x="904" y="170"/>
                  </a:lnTo>
                  <a:lnTo>
                    <a:pt x="791" y="0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8D32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6" name="Freeform 228"/>
            <p:cNvSpPr>
              <a:spLocks/>
            </p:cNvSpPr>
            <p:nvPr/>
          </p:nvSpPr>
          <p:spPr bwMode="auto">
            <a:xfrm>
              <a:off x="905" y="1387"/>
              <a:ext cx="41" cy="56"/>
            </a:xfrm>
            <a:custGeom>
              <a:avLst/>
              <a:gdLst/>
              <a:ahLst/>
              <a:cxnLst>
                <a:cxn ang="0">
                  <a:pos x="41" y="222"/>
                </a:cxn>
                <a:cxn ang="0">
                  <a:pos x="63" y="190"/>
                </a:cxn>
                <a:cxn ang="0">
                  <a:pos x="93" y="154"/>
                </a:cxn>
                <a:cxn ang="0">
                  <a:pos x="120" y="126"/>
                </a:cxn>
                <a:cxn ang="0">
                  <a:pos x="150" y="98"/>
                </a:cxn>
                <a:cxn ang="0">
                  <a:pos x="186" y="70"/>
                </a:cxn>
                <a:cxn ang="0">
                  <a:pos x="226" y="45"/>
                </a:cxn>
                <a:cxn ang="0">
                  <a:pos x="271" y="24"/>
                </a:cxn>
                <a:cxn ang="0">
                  <a:pos x="319" y="9"/>
                </a:cxn>
                <a:cxn ang="0">
                  <a:pos x="373" y="1"/>
                </a:cxn>
                <a:cxn ang="0">
                  <a:pos x="428" y="2"/>
                </a:cxn>
                <a:cxn ang="0">
                  <a:pos x="488" y="14"/>
                </a:cxn>
                <a:cxn ang="0">
                  <a:pos x="552" y="37"/>
                </a:cxn>
                <a:cxn ang="0">
                  <a:pos x="618" y="75"/>
                </a:cxn>
                <a:cxn ang="0">
                  <a:pos x="686" y="129"/>
                </a:cxn>
                <a:cxn ang="0">
                  <a:pos x="740" y="195"/>
                </a:cxn>
                <a:cxn ang="0">
                  <a:pos x="779" y="274"/>
                </a:cxn>
                <a:cxn ang="0">
                  <a:pos x="805" y="361"/>
                </a:cxn>
                <a:cxn ang="0">
                  <a:pos x="817" y="454"/>
                </a:cxn>
                <a:cxn ang="0">
                  <a:pos x="817" y="551"/>
                </a:cxn>
                <a:cxn ang="0">
                  <a:pos x="806" y="648"/>
                </a:cxn>
                <a:cxn ang="0">
                  <a:pos x="784" y="742"/>
                </a:cxn>
                <a:cxn ang="0">
                  <a:pos x="752" y="833"/>
                </a:cxn>
                <a:cxn ang="0">
                  <a:pos x="712" y="914"/>
                </a:cxn>
                <a:cxn ang="0">
                  <a:pos x="663" y="985"/>
                </a:cxn>
                <a:cxn ang="0">
                  <a:pos x="606" y="1043"/>
                </a:cxn>
                <a:cxn ang="0">
                  <a:pos x="544" y="1085"/>
                </a:cxn>
                <a:cxn ang="0">
                  <a:pos x="475" y="1107"/>
                </a:cxn>
                <a:cxn ang="0">
                  <a:pos x="401" y="1108"/>
                </a:cxn>
                <a:cxn ang="0">
                  <a:pos x="325" y="1085"/>
                </a:cxn>
                <a:cxn ang="0">
                  <a:pos x="247" y="1038"/>
                </a:cxn>
                <a:cxn ang="0">
                  <a:pos x="179" y="981"/>
                </a:cxn>
                <a:cxn ang="0">
                  <a:pos x="125" y="919"/>
                </a:cxn>
                <a:cxn ang="0">
                  <a:pos x="83" y="853"/>
                </a:cxn>
                <a:cxn ang="0">
                  <a:pos x="50" y="786"/>
                </a:cxn>
                <a:cxn ang="0">
                  <a:pos x="26" y="716"/>
                </a:cxn>
                <a:cxn ang="0">
                  <a:pos x="11" y="646"/>
                </a:cxn>
                <a:cxn ang="0">
                  <a:pos x="3" y="577"/>
                </a:cxn>
                <a:cxn ang="0">
                  <a:pos x="0" y="512"/>
                </a:cxn>
                <a:cxn ang="0">
                  <a:pos x="1" y="449"/>
                </a:cxn>
                <a:cxn ang="0">
                  <a:pos x="6" y="393"/>
                </a:cxn>
                <a:cxn ang="0">
                  <a:pos x="12" y="342"/>
                </a:cxn>
                <a:cxn ang="0">
                  <a:pos x="24" y="280"/>
                </a:cxn>
                <a:cxn ang="0">
                  <a:pos x="37" y="233"/>
                </a:cxn>
              </a:cxnLst>
              <a:rect l="0" t="0" r="r" b="b"/>
              <a:pathLst>
                <a:path w="819" h="1110">
                  <a:moveTo>
                    <a:pt x="39" y="226"/>
                  </a:moveTo>
                  <a:lnTo>
                    <a:pt x="41" y="222"/>
                  </a:lnTo>
                  <a:lnTo>
                    <a:pt x="49" y="209"/>
                  </a:lnTo>
                  <a:lnTo>
                    <a:pt x="63" y="190"/>
                  </a:lnTo>
                  <a:lnTo>
                    <a:pt x="82" y="166"/>
                  </a:lnTo>
                  <a:lnTo>
                    <a:pt x="93" y="154"/>
                  </a:lnTo>
                  <a:lnTo>
                    <a:pt x="105" y="140"/>
                  </a:lnTo>
                  <a:lnTo>
                    <a:pt x="120" y="126"/>
                  </a:lnTo>
                  <a:lnTo>
                    <a:pt x="135" y="112"/>
                  </a:lnTo>
                  <a:lnTo>
                    <a:pt x="150" y="98"/>
                  </a:lnTo>
                  <a:lnTo>
                    <a:pt x="168" y="83"/>
                  </a:lnTo>
                  <a:lnTo>
                    <a:pt x="186" y="70"/>
                  </a:lnTo>
                  <a:lnTo>
                    <a:pt x="206" y="57"/>
                  </a:lnTo>
                  <a:lnTo>
                    <a:pt x="226" y="45"/>
                  </a:lnTo>
                  <a:lnTo>
                    <a:pt x="249" y="34"/>
                  </a:lnTo>
                  <a:lnTo>
                    <a:pt x="271" y="24"/>
                  </a:lnTo>
                  <a:lnTo>
                    <a:pt x="295" y="16"/>
                  </a:lnTo>
                  <a:lnTo>
                    <a:pt x="319" y="9"/>
                  </a:lnTo>
                  <a:lnTo>
                    <a:pt x="345" y="4"/>
                  </a:lnTo>
                  <a:lnTo>
                    <a:pt x="373" y="1"/>
                  </a:lnTo>
                  <a:lnTo>
                    <a:pt x="400" y="0"/>
                  </a:lnTo>
                  <a:lnTo>
                    <a:pt x="428" y="2"/>
                  </a:lnTo>
                  <a:lnTo>
                    <a:pt x="458" y="7"/>
                  </a:lnTo>
                  <a:lnTo>
                    <a:pt x="488" y="14"/>
                  </a:lnTo>
                  <a:lnTo>
                    <a:pt x="520" y="24"/>
                  </a:lnTo>
                  <a:lnTo>
                    <a:pt x="552" y="37"/>
                  </a:lnTo>
                  <a:lnTo>
                    <a:pt x="585" y="55"/>
                  </a:lnTo>
                  <a:lnTo>
                    <a:pt x="618" y="75"/>
                  </a:lnTo>
                  <a:lnTo>
                    <a:pt x="653" y="100"/>
                  </a:lnTo>
                  <a:lnTo>
                    <a:pt x="686" y="129"/>
                  </a:lnTo>
                  <a:lnTo>
                    <a:pt x="715" y="160"/>
                  </a:lnTo>
                  <a:lnTo>
                    <a:pt x="740" y="195"/>
                  </a:lnTo>
                  <a:lnTo>
                    <a:pt x="762" y="233"/>
                  </a:lnTo>
                  <a:lnTo>
                    <a:pt x="779" y="274"/>
                  </a:lnTo>
                  <a:lnTo>
                    <a:pt x="794" y="317"/>
                  </a:lnTo>
                  <a:lnTo>
                    <a:pt x="805" y="361"/>
                  </a:lnTo>
                  <a:lnTo>
                    <a:pt x="813" y="407"/>
                  </a:lnTo>
                  <a:lnTo>
                    <a:pt x="817" y="454"/>
                  </a:lnTo>
                  <a:lnTo>
                    <a:pt x="819" y="503"/>
                  </a:lnTo>
                  <a:lnTo>
                    <a:pt x="817" y="551"/>
                  </a:lnTo>
                  <a:lnTo>
                    <a:pt x="813" y="600"/>
                  </a:lnTo>
                  <a:lnTo>
                    <a:pt x="806" y="648"/>
                  </a:lnTo>
                  <a:lnTo>
                    <a:pt x="797" y="696"/>
                  </a:lnTo>
                  <a:lnTo>
                    <a:pt x="784" y="742"/>
                  </a:lnTo>
                  <a:lnTo>
                    <a:pt x="769" y="789"/>
                  </a:lnTo>
                  <a:lnTo>
                    <a:pt x="752" y="833"/>
                  </a:lnTo>
                  <a:lnTo>
                    <a:pt x="733" y="875"/>
                  </a:lnTo>
                  <a:lnTo>
                    <a:pt x="712" y="914"/>
                  </a:lnTo>
                  <a:lnTo>
                    <a:pt x="688" y="951"/>
                  </a:lnTo>
                  <a:lnTo>
                    <a:pt x="663" y="985"/>
                  </a:lnTo>
                  <a:lnTo>
                    <a:pt x="635" y="1016"/>
                  </a:lnTo>
                  <a:lnTo>
                    <a:pt x="606" y="1043"/>
                  </a:lnTo>
                  <a:lnTo>
                    <a:pt x="575" y="1066"/>
                  </a:lnTo>
                  <a:lnTo>
                    <a:pt x="544" y="1085"/>
                  </a:lnTo>
                  <a:lnTo>
                    <a:pt x="510" y="1098"/>
                  </a:lnTo>
                  <a:lnTo>
                    <a:pt x="475" y="1107"/>
                  </a:lnTo>
                  <a:lnTo>
                    <a:pt x="439" y="1110"/>
                  </a:lnTo>
                  <a:lnTo>
                    <a:pt x="401" y="1108"/>
                  </a:lnTo>
                  <a:lnTo>
                    <a:pt x="363" y="1100"/>
                  </a:lnTo>
                  <a:lnTo>
                    <a:pt x="325" y="1085"/>
                  </a:lnTo>
                  <a:lnTo>
                    <a:pt x="285" y="1063"/>
                  </a:lnTo>
                  <a:lnTo>
                    <a:pt x="247" y="1038"/>
                  </a:lnTo>
                  <a:lnTo>
                    <a:pt x="211" y="1010"/>
                  </a:lnTo>
                  <a:lnTo>
                    <a:pt x="179" y="981"/>
                  </a:lnTo>
                  <a:lnTo>
                    <a:pt x="150" y="951"/>
                  </a:lnTo>
                  <a:lnTo>
                    <a:pt x="125" y="919"/>
                  </a:lnTo>
                  <a:lnTo>
                    <a:pt x="102" y="887"/>
                  </a:lnTo>
                  <a:lnTo>
                    <a:pt x="83" y="853"/>
                  </a:lnTo>
                  <a:lnTo>
                    <a:pt x="65" y="819"/>
                  </a:lnTo>
                  <a:lnTo>
                    <a:pt x="50" y="786"/>
                  </a:lnTo>
                  <a:lnTo>
                    <a:pt x="37" y="751"/>
                  </a:lnTo>
                  <a:lnTo>
                    <a:pt x="26" y="716"/>
                  </a:lnTo>
                  <a:lnTo>
                    <a:pt x="18" y="681"/>
                  </a:lnTo>
                  <a:lnTo>
                    <a:pt x="11" y="646"/>
                  </a:lnTo>
                  <a:lnTo>
                    <a:pt x="6" y="611"/>
                  </a:lnTo>
                  <a:lnTo>
                    <a:pt x="3" y="577"/>
                  </a:lnTo>
                  <a:lnTo>
                    <a:pt x="1" y="545"/>
                  </a:lnTo>
                  <a:lnTo>
                    <a:pt x="0" y="512"/>
                  </a:lnTo>
                  <a:lnTo>
                    <a:pt x="0" y="480"/>
                  </a:lnTo>
                  <a:lnTo>
                    <a:pt x="1" y="449"/>
                  </a:lnTo>
                  <a:lnTo>
                    <a:pt x="3" y="421"/>
                  </a:lnTo>
                  <a:lnTo>
                    <a:pt x="6" y="393"/>
                  </a:lnTo>
                  <a:lnTo>
                    <a:pt x="9" y="366"/>
                  </a:lnTo>
                  <a:lnTo>
                    <a:pt x="12" y="342"/>
                  </a:lnTo>
                  <a:lnTo>
                    <a:pt x="16" y="319"/>
                  </a:lnTo>
                  <a:lnTo>
                    <a:pt x="24" y="280"/>
                  </a:lnTo>
                  <a:lnTo>
                    <a:pt x="32" y="252"/>
                  </a:lnTo>
                  <a:lnTo>
                    <a:pt x="37" y="233"/>
                  </a:lnTo>
                  <a:lnTo>
                    <a:pt x="39" y="226"/>
                  </a:lnTo>
                  <a:close/>
                </a:path>
              </a:pathLst>
            </a:custGeom>
            <a:solidFill>
              <a:srgbClr val="ECB6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7" name="Freeform 229"/>
            <p:cNvSpPr>
              <a:spLocks/>
            </p:cNvSpPr>
            <p:nvPr/>
          </p:nvSpPr>
          <p:spPr bwMode="auto">
            <a:xfrm>
              <a:off x="911" y="1398"/>
              <a:ext cx="25" cy="35"/>
            </a:xfrm>
            <a:custGeom>
              <a:avLst/>
              <a:gdLst/>
              <a:ahLst/>
              <a:cxnLst>
                <a:cxn ang="0">
                  <a:pos x="31" y="129"/>
                </a:cxn>
                <a:cxn ang="0">
                  <a:pos x="66" y="86"/>
                </a:cxn>
                <a:cxn ang="0">
                  <a:pos x="94" y="60"/>
                </a:cxn>
                <a:cxn ang="0">
                  <a:pos x="116" y="43"/>
                </a:cxn>
                <a:cxn ang="0">
                  <a:pos x="141" y="27"/>
                </a:cxn>
                <a:cxn ang="0">
                  <a:pos x="169" y="14"/>
                </a:cxn>
                <a:cxn ang="0">
                  <a:pos x="198" y="5"/>
                </a:cxn>
                <a:cxn ang="0">
                  <a:pos x="231" y="0"/>
                </a:cxn>
                <a:cxn ang="0">
                  <a:pos x="266" y="1"/>
                </a:cxn>
                <a:cxn ang="0">
                  <a:pos x="304" y="8"/>
                </a:cxn>
                <a:cxn ang="0">
                  <a:pos x="343" y="22"/>
                </a:cxn>
                <a:cxn ang="0">
                  <a:pos x="384" y="46"/>
                </a:cxn>
                <a:cxn ang="0">
                  <a:pos x="426" y="79"/>
                </a:cxn>
                <a:cxn ang="0">
                  <a:pos x="460" y="121"/>
                </a:cxn>
                <a:cxn ang="0">
                  <a:pos x="484" y="169"/>
                </a:cxn>
                <a:cxn ang="0">
                  <a:pos x="500" y="223"/>
                </a:cxn>
                <a:cxn ang="0">
                  <a:pos x="508" y="281"/>
                </a:cxn>
                <a:cxn ang="0">
                  <a:pos x="508" y="341"/>
                </a:cxn>
                <a:cxn ang="0">
                  <a:pos x="501" y="400"/>
                </a:cxn>
                <a:cxn ang="0">
                  <a:pos x="486" y="460"/>
                </a:cxn>
                <a:cxn ang="0">
                  <a:pos x="467" y="515"/>
                </a:cxn>
                <a:cxn ang="0">
                  <a:pos x="441" y="566"/>
                </a:cxn>
                <a:cxn ang="0">
                  <a:pos x="411" y="610"/>
                </a:cxn>
                <a:cxn ang="0">
                  <a:pos x="377" y="645"/>
                </a:cxn>
                <a:cxn ang="0">
                  <a:pos x="338" y="671"/>
                </a:cxn>
                <a:cxn ang="0">
                  <a:pos x="295" y="685"/>
                </a:cxn>
                <a:cxn ang="0">
                  <a:pos x="250" y="686"/>
                </a:cxn>
                <a:cxn ang="0">
                  <a:pos x="201" y="672"/>
                </a:cxn>
                <a:cxn ang="0">
                  <a:pos x="153" y="642"/>
                </a:cxn>
                <a:cxn ang="0">
                  <a:pos x="111" y="608"/>
                </a:cxn>
                <a:cxn ang="0">
                  <a:pos x="79" y="569"/>
                </a:cxn>
                <a:cxn ang="0">
                  <a:pos x="52" y="529"/>
                </a:cxn>
                <a:cxn ang="0">
                  <a:pos x="31" y="486"/>
                </a:cxn>
                <a:cxn ang="0">
                  <a:pos x="17" y="443"/>
                </a:cxn>
                <a:cxn ang="0">
                  <a:pos x="8" y="399"/>
                </a:cxn>
                <a:cxn ang="0">
                  <a:pos x="2" y="357"/>
                </a:cxn>
                <a:cxn ang="0">
                  <a:pos x="0" y="316"/>
                </a:cxn>
                <a:cxn ang="0">
                  <a:pos x="1" y="279"/>
                </a:cxn>
                <a:cxn ang="0">
                  <a:pos x="6" y="226"/>
                </a:cxn>
                <a:cxn ang="0">
                  <a:pos x="20" y="154"/>
                </a:cxn>
              </a:cxnLst>
              <a:rect l="0" t="0" r="r" b="b"/>
              <a:pathLst>
                <a:path w="509" h="687">
                  <a:moveTo>
                    <a:pt x="24" y="139"/>
                  </a:moveTo>
                  <a:lnTo>
                    <a:pt x="31" y="129"/>
                  </a:lnTo>
                  <a:lnTo>
                    <a:pt x="51" y="102"/>
                  </a:lnTo>
                  <a:lnTo>
                    <a:pt x="66" y="86"/>
                  </a:lnTo>
                  <a:lnTo>
                    <a:pt x="84" y="68"/>
                  </a:lnTo>
                  <a:lnTo>
                    <a:pt x="94" y="60"/>
                  </a:lnTo>
                  <a:lnTo>
                    <a:pt x="105" y="51"/>
                  </a:lnTo>
                  <a:lnTo>
                    <a:pt x="116" y="43"/>
                  </a:lnTo>
                  <a:lnTo>
                    <a:pt x="129" y="35"/>
                  </a:lnTo>
                  <a:lnTo>
                    <a:pt x="141" y="27"/>
                  </a:lnTo>
                  <a:lnTo>
                    <a:pt x="154" y="20"/>
                  </a:lnTo>
                  <a:lnTo>
                    <a:pt x="169" y="14"/>
                  </a:lnTo>
                  <a:lnTo>
                    <a:pt x="183" y="9"/>
                  </a:lnTo>
                  <a:lnTo>
                    <a:pt x="198" y="5"/>
                  </a:lnTo>
                  <a:lnTo>
                    <a:pt x="215" y="2"/>
                  </a:lnTo>
                  <a:lnTo>
                    <a:pt x="231" y="0"/>
                  </a:lnTo>
                  <a:lnTo>
                    <a:pt x="249" y="0"/>
                  </a:lnTo>
                  <a:lnTo>
                    <a:pt x="266" y="1"/>
                  </a:lnTo>
                  <a:lnTo>
                    <a:pt x="284" y="4"/>
                  </a:lnTo>
                  <a:lnTo>
                    <a:pt x="304" y="8"/>
                  </a:lnTo>
                  <a:lnTo>
                    <a:pt x="322" y="14"/>
                  </a:lnTo>
                  <a:lnTo>
                    <a:pt x="343" y="22"/>
                  </a:lnTo>
                  <a:lnTo>
                    <a:pt x="363" y="34"/>
                  </a:lnTo>
                  <a:lnTo>
                    <a:pt x="384" y="46"/>
                  </a:lnTo>
                  <a:lnTo>
                    <a:pt x="405" y="61"/>
                  </a:lnTo>
                  <a:lnTo>
                    <a:pt x="426" y="79"/>
                  </a:lnTo>
                  <a:lnTo>
                    <a:pt x="444" y="98"/>
                  </a:lnTo>
                  <a:lnTo>
                    <a:pt x="460" y="121"/>
                  </a:lnTo>
                  <a:lnTo>
                    <a:pt x="473" y="144"/>
                  </a:lnTo>
                  <a:lnTo>
                    <a:pt x="484" y="169"/>
                  </a:lnTo>
                  <a:lnTo>
                    <a:pt x="492" y="195"/>
                  </a:lnTo>
                  <a:lnTo>
                    <a:pt x="500" y="223"/>
                  </a:lnTo>
                  <a:lnTo>
                    <a:pt x="505" y="252"/>
                  </a:lnTo>
                  <a:lnTo>
                    <a:pt x="508" y="281"/>
                  </a:lnTo>
                  <a:lnTo>
                    <a:pt x="509" y="310"/>
                  </a:lnTo>
                  <a:lnTo>
                    <a:pt x="508" y="341"/>
                  </a:lnTo>
                  <a:lnTo>
                    <a:pt x="505" y="371"/>
                  </a:lnTo>
                  <a:lnTo>
                    <a:pt x="501" y="400"/>
                  </a:lnTo>
                  <a:lnTo>
                    <a:pt x="494" y="430"/>
                  </a:lnTo>
                  <a:lnTo>
                    <a:pt x="486" y="460"/>
                  </a:lnTo>
                  <a:lnTo>
                    <a:pt x="478" y="488"/>
                  </a:lnTo>
                  <a:lnTo>
                    <a:pt x="467" y="515"/>
                  </a:lnTo>
                  <a:lnTo>
                    <a:pt x="454" y="541"/>
                  </a:lnTo>
                  <a:lnTo>
                    <a:pt x="441" y="566"/>
                  </a:lnTo>
                  <a:lnTo>
                    <a:pt x="427" y="589"/>
                  </a:lnTo>
                  <a:lnTo>
                    <a:pt x="411" y="610"/>
                  </a:lnTo>
                  <a:lnTo>
                    <a:pt x="394" y="629"/>
                  </a:lnTo>
                  <a:lnTo>
                    <a:pt x="377" y="645"/>
                  </a:lnTo>
                  <a:lnTo>
                    <a:pt x="357" y="660"/>
                  </a:lnTo>
                  <a:lnTo>
                    <a:pt x="338" y="671"/>
                  </a:lnTo>
                  <a:lnTo>
                    <a:pt x="317" y="680"/>
                  </a:lnTo>
                  <a:lnTo>
                    <a:pt x="295" y="685"/>
                  </a:lnTo>
                  <a:lnTo>
                    <a:pt x="273" y="687"/>
                  </a:lnTo>
                  <a:lnTo>
                    <a:pt x="250" y="686"/>
                  </a:lnTo>
                  <a:lnTo>
                    <a:pt x="226" y="681"/>
                  </a:lnTo>
                  <a:lnTo>
                    <a:pt x="201" y="672"/>
                  </a:lnTo>
                  <a:lnTo>
                    <a:pt x="177" y="659"/>
                  </a:lnTo>
                  <a:lnTo>
                    <a:pt x="153" y="642"/>
                  </a:lnTo>
                  <a:lnTo>
                    <a:pt x="132" y="625"/>
                  </a:lnTo>
                  <a:lnTo>
                    <a:pt x="111" y="608"/>
                  </a:lnTo>
                  <a:lnTo>
                    <a:pt x="94" y="588"/>
                  </a:lnTo>
                  <a:lnTo>
                    <a:pt x="79" y="569"/>
                  </a:lnTo>
                  <a:lnTo>
                    <a:pt x="64" y="549"/>
                  </a:lnTo>
                  <a:lnTo>
                    <a:pt x="52" y="529"/>
                  </a:lnTo>
                  <a:lnTo>
                    <a:pt x="41" y="507"/>
                  </a:lnTo>
                  <a:lnTo>
                    <a:pt x="31" y="486"/>
                  </a:lnTo>
                  <a:lnTo>
                    <a:pt x="23" y="464"/>
                  </a:lnTo>
                  <a:lnTo>
                    <a:pt x="17" y="443"/>
                  </a:lnTo>
                  <a:lnTo>
                    <a:pt x="12" y="421"/>
                  </a:lnTo>
                  <a:lnTo>
                    <a:pt x="8" y="399"/>
                  </a:lnTo>
                  <a:lnTo>
                    <a:pt x="4" y="378"/>
                  </a:lnTo>
                  <a:lnTo>
                    <a:pt x="2" y="357"/>
                  </a:lnTo>
                  <a:lnTo>
                    <a:pt x="1" y="337"/>
                  </a:lnTo>
                  <a:lnTo>
                    <a:pt x="0" y="316"/>
                  </a:lnTo>
                  <a:lnTo>
                    <a:pt x="1" y="297"/>
                  </a:lnTo>
                  <a:lnTo>
                    <a:pt x="1" y="279"/>
                  </a:lnTo>
                  <a:lnTo>
                    <a:pt x="3" y="260"/>
                  </a:lnTo>
                  <a:lnTo>
                    <a:pt x="6" y="226"/>
                  </a:lnTo>
                  <a:lnTo>
                    <a:pt x="11" y="198"/>
                  </a:lnTo>
                  <a:lnTo>
                    <a:pt x="20" y="154"/>
                  </a:lnTo>
                  <a:lnTo>
                    <a:pt x="24" y="139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8" name="Freeform 230"/>
            <p:cNvSpPr>
              <a:spLocks/>
            </p:cNvSpPr>
            <p:nvPr/>
          </p:nvSpPr>
          <p:spPr bwMode="auto">
            <a:xfrm>
              <a:off x="624" y="1494"/>
              <a:ext cx="70" cy="77"/>
            </a:xfrm>
            <a:custGeom>
              <a:avLst/>
              <a:gdLst/>
              <a:ahLst/>
              <a:cxnLst>
                <a:cxn ang="0">
                  <a:pos x="69" y="388"/>
                </a:cxn>
                <a:cxn ang="0">
                  <a:pos x="49" y="445"/>
                </a:cxn>
                <a:cxn ang="0">
                  <a:pos x="30" y="519"/>
                </a:cxn>
                <a:cxn ang="0">
                  <a:pos x="16" y="582"/>
                </a:cxn>
                <a:cxn ang="0">
                  <a:pos x="7" y="652"/>
                </a:cxn>
                <a:cxn ang="0">
                  <a:pos x="1" y="727"/>
                </a:cxn>
                <a:cxn ang="0">
                  <a:pos x="1" y="809"/>
                </a:cxn>
                <a:cxn ang="0">
                  <a:pos x="9" y="895"/>
                </a:cxn>
                <a:cxn ang="0">
                  <a:pos x="27" y="984"/>
                </a:cxn>
                <a:cxn ang="0">
                  <a:pos x="55" y="1073"/>
                </a:cxn>
                <a:cxn ang="0">
                  <a:pos x="97" y="1162"/>
                </a:cxn>
                <a:cxn ang="0">
                  <a:pos x="153" y="1249"/>
                </a:cxn>
                <a:cxn ang="0">
                  <a:pos x="225" y="1333"/>
                </a:cxn>
                <a:cxn ang="0">
                  <a:pos x="315" y="1412"/>
                </a:cxn>
                <a:cxn ang="0">
                  <a:pos x="423" y="1482"/>
                </a:cxn>
                <a:cxn ang="0">
                  <a:pos x="538" y="1520"/>
                </a:cxn>
                <a:cxn ang="0">
                  <a:pos x="654" y="1527"/>
                </a:cxn>
                <a:cxn ang="0">
                  <a:pos x="771" y="1505"/>
                </a:cxn>
                <a:cxn ang="0">
                  <a:pos x="886" y="1458"/>
                </a:cxn>
                <a:cxn ang="0">
                  <a:pos x="995" y="1390"/>
                </a:cxn>
                <a:cxn ang="0">
                  <a:pos x="1096" y="1302"/>
                </a:cxn>
                <a:cxn ang="0">
                  <a:pos x="1187" y="1200"/>
                </a:cxn>
                <a:cxn ang="0">
                  <a:pos x="1266" y="1085"/>
                </a:cxn>
                <a:cxn ang="0">
                  <a:pos x="1329" y="962"/>
                </a:cxn>
                <a:cxn ang="0">
                  <a:pos x="1375" y="833"/>
                </a:cxn>
                <a:cxn ang="0">
                  <a:pos x="1400" y="702"/>
                </a:cxn>
                <a:cxn ang="0">
                  <a:pos x="1402" y="573"/>
                </a:cxn>
                <a:cxn ang="0">
                  <a:pos x="1379" y="448"/>
                </a:cxn>
                <a:cxn ang="0">
                  <a:pos x="1328" y="330"/>
                </a:cxn>
                <a:cxn ang="0">
                  <a:pos x="1246" y="223"/>
                </a:cxn>
                <a:cxn ang="0">
                  <a:pos x="1137" y="133"/>
                </a:cxn>
                <a:cxn ang="0">
                  <a:pos x="1025" y="66"/>
                </a:cxn>
                <a:cxn ang="0">
                  <a:pos x="917" y="24"/>
                </a:cxn>
                <a:cxn ang="0">
                  <a:pos x="812" y="4"/>
                </a:cxn>
                <a:cxn ang="0">
                  <a:pos x="712" y="1"/>
                </a:cxn>
                <a:cxn ang="0">
                  <a:pos x="617" y="13"/>
                </a:cxn>
                <a:cxn ang="0">
                  <a:pos x="526" y="38"/>
                </a:cxn>
                <a:cxn ang="0">
                  <a:pos x="443" y="72"/>
                </a:cxn>
                <a:cxn ang="0">
                  <a:pos x="367" y="115"/>
                </a:cxn>
                <a:cxn ang="0">
                  <a:pos x="298" y="162"/>
                </a:cxn>
                <a:cxn ang="0">
                  <a:pos x="237" y="210"/>
                </a:cxn>
                <a:cxn ang="0">
                  <a:pos x="184" y="257"/>
                </a:cxn>
                <a:cxn ang="0">
                  <a:pos x="141" y="300"/>
                </a:cxn>
                <a:cxn ang="0">
                  <a:pos x="108" y="337"/>
                </a:cxn>
                <a:cxn ang="0">
                  <a:pos x="78" y="373"/>
                </a:cxn>
              </a:cxnLst>
              <a:rect l="0" t="0" r="r" b="b"/>
              <a:pathLst>
                <a:path w="1404" h="1527">
                  <a:moveTo>
                    <a:pt x="72" y="380"/>
                  </a:moveTo>
                  <a:lnTo>
                    <a:pt x="69" y="388"/>
                  </a:lnTo>
                  <a:lnTo>
                    <a:pt x="60" y="411"/>
                  </a:lnTo>
                  <a:lnTo>
                    <a:pt x="49" y="445"/>
                  </a:lnTo>
                  <a:lnTo>
                    <a:pt x="36" y="493"/>
                  </a:lnTo>
                  <a:lnTo>
                    <a:pt x="30" y="519"/>
                  </a:lnTo>
                  <a:lnTo>
                    <a:pt x="23" y="550"/>
                  </a:lnTo>
                  <a:lnTo>
                    <a:pt x="16" y="582"/>
                  </a:lnTo>
                  <a:lnTo>
                    <a:pt x="11" y="616"/>
                  </a:lnTo>
                  <a:lnTo>
                    <a:pt x="7" y="652"/>
                  </a:lnTo>
                  <a:lnTo>
                    <a:pt x="3" y="688"/>
                  </a:lnTo>
                  <a:lnTo>
                    <a:pt x="1" y="727"/>
                  </a:lnTo>
                  <a:lnTo>
                    <a:pt x="0" y="768"/>
                  </a:lnTo>
                  <a:lnTo>
                    <a:pt x="1" y="809"/>
                  </a:lnTo>
                  <a:lnTo>
                    <a:pt x="4" y="852"/>
                  </a:lnTo>
                  <a:lnTo>
                    <a:pt x="9" y="895"/>
                  </a:lnTo>
                  <a:lnTo>
                    <a:pt x="17" y="940"/>
                  </a:lnTo>
                  <a:lnTo>
                    <a:pt x="27" y="984"/>
                  </a:lnTo>
                  <a:lnTo>
                    <a:pt x="40" y="1028"/>
                  </a:lnTo>
                  <a:lnTo>
                    <a:pt x="55" y="1073"/>
                  </a:lnTo>
                  <a:lnTo>
                    <a:pt x="75" y="1117"/>
                  </a:lnTo>
                  <a:lnTo>
                    <a:pt x="97" y="1162"/>
                  </a:lnTo>
                  <a:lnTo>
                    <a:pt x="123" y="1206"/>
                  </a:lnTo>
                  <a:lnTo>
                    <a:pt x="153" y="1249"/>
                  </a:lnTo>
                  <a:lnTo>
                    <a:pt x="186" y="1291"/>
                  </a:lnTo>
                  <a:lnTo>
                    <a:pt x="225" y="1333"/>
                  </a:lnTo>
                  <a:lnTo>
                    <a:pt x="267" y="1373"/>
                  </a:lnTo>
                  <a:lnTo>
                    <a:pt x="315" y="1412"/>
                  </a:lnTo>
                  <a:lnTo>
                    <a:pt x="368" y="1449"/>
                  </a:lnTo>
                  <a:lnTo>
                    <a:pt x="423" y="1482"/>
                  </a:lnTo>
                  <a:lnTo>
                    <a:pt x="479" y="1505"/>
                  </a:lnTo>
                  <a:lnTo>
                    <a:pt x="538" y="1520"/>
                  </a:lnTo>
                  <a:lnTo>
                    <a:pt x="596" y="1527"/>
                  </a:lnTo>
                  <a:lnTo>
                    <a:pt x="654" y="1527"/>
                  </a:lnTo>
                  <a:lnTo>
                    <a:pt x="713" y="1520"/>
                  </a:lnTo>
                  <a:lnTo>
                    <a:pt x="771" y="1505"/>
                  </a:lnTo>
                  <a:lnTo>
                    <a:pt x="829" y="1485"/>
                  </a:lnTo>
                  <a:lnTo>
                    <a:pt x="886" y="1458"/>
                  </a:lnTo>
                  <a:lnTo>
                    <a:pt x="941" y="1426"/>
                  </a:lnTo>
                  <a:lnTo>
                    <a:pt x="995" y="1390"/>
                  </a:lnTo>
                  <a:lnTo>
                    <a:pt x="1047" y="1347"/>
                  </a:lnTo>
                  <a:lnTo>
                    <a:pt x="1096" y="1302"/>
                  </a:lnTo>
                  <a:lnTo>
                    <a:pt x="1143" y="1252"/>
                  </a:lnTo>
                  <a:lnTo>
                    <a:pt x="1187" y="1200"/>
                  </a:lnTo>
                  <a:lnTo>
                    <a:pt x="1228" y="1144"/>
                  </a:lnTo>
                  <a:lnTo>
                    <a:pt x="1266" y="1085"/>
                  </a:lnTo>
                  <a:lnTo>
                    <a:pt x="1300" y="1025"/>
                  </a:lnTo>
                  <a:lnTo>
                    <a:pt x="1329" y="962"/>
                  </a:lnTo>
                  <a:lnTo>
                    <a:pt x="1354" y="898"/>
                  </a:lnTo>
                  <a:lnTo>
                    <a:pt x="1375" y="833"/>
                  </a:lnTo>
                  <a:lnTo>
                    <a:pt x="1390" y="767"/>
                  </a:lnTo>
                  <a:lnTo>
                    <a:pt x="1400" y="702"/>
                  </a:lnTo>
                  <a:lnTo>
                    <a:pt x="1404" y="637"/>
                  </a:lnTo>
                  <a:lnTo>
                    <a:pt x="1402" y="573"/>
                  </a:lnTo>
                  <a:lnTo>
                    <a:pt x="1394" y="509"/>
                  </a:lnTo>
                  <a:lnTo>
                    <a:pt x="1379" y="448"/>
                  </a:lnTo>
                  <a:lnTo>
                    <a:pt x="1357" y="387"/>
                  </a:lnTo>
                  <a:lnTo>
                    <a:pt x="1328" y="330"/>
                  </a:lnTo>
                  <a:lnTo>
                    <a:pt x="1292" y="275"/>
                  </a:lnTo>
                  <a:lnTo>
                    <a:pt x="1246" y="223"/>
                  </a:lnTo>
                  <a:lnTo>
                    <a:pt x="1194" y="175"/>
                  </a:lnTo>
                  <a:lnTo>
                    <a:pt x="1137" y="133"/>
                  </a:lnTo>
                  <a:lnTo>
                    <a:pt x="1081" y="96"/>
                  </a:lnTo>
                  <a:lnTo>
                    <a:pt x="1025" y="66"/>
                  </a:lnTo>
                  <a:lnTo>
                    <a:pt x="971" y="43"/>
                  </a:lnTo>
                  <a:lnTo>
                    <a:pt x="917" y="24"/>
                  </a:lnTo>
                  <a:lnTo>
                    <a:pt x="863" y="12"/>
                  </a:lnTo>
                  <a:lnTo>
                    <a:pt x="812" y="4"/>
                  </a:lnTo>
                  <a:lnTo>
                    <a:pt x="761" y="0"/>
                  </a:lnTo>
                  <a:lnTo>
                    <a:pt x="712" y="1"/>
                  </a:lnTo>
                  <a:lnTo>
                    <a:pt x="664" y="5"/>
                  </a:lnTo>
                  <a:lnTo>
                    <a:pt x="617" y="13"/>
                  </a:lnTo>
                  <a:lnTo>
                    <a:pt x="571" y="24"/>
                  </a:lnTo>
                  <a:lnTo>
                    <a:pt x="526" y="38"/>
                  </a:lnTo>
                  <a:lnTo>
                    <a:pt x="484" y="54"/>
                  </a:lnTo>
                  <a:lnTo>
                    <a:pt x="443" y="72"/>
                  </a:lnTo>
                  <a:lnTo>
                    <a:pt x="405" y="93"/>
                  </a:lnTo>
                  <a:lnTo>
                    <a:pt x="367" y="115"/>
                  </a:lnTo>
                  <a:lnTo>
                    <a:pt x="331" y="138"/>
                  </a:lnTo>
                  <a:lnTo>
                    <a:pt x="298" y="162"/>
                  </a:lnTo>
                  <a:lnTo>
                    <a:pt x="266" y="186"/>
                  </a:lnTo>
                  <a:lnTo>
                    <a:pt x="237" y="210"/>
                  </a:lnTo>
                  <a:lnTo>
                    <a:pt x="209" y="233"/>
                  </a:lnTo>
                  <a:lnTo>
                    <a:pt x="184" y="257"/>
                  </a:lnTo>
                  <a:lnTo>
                    <a:pt x="162" y="279"/>
                  </a:lnTo>
                  <a:lnTo>
                    <a:pt x="141" y="300"/>
                  </a:lnTo>
                  <a:lnTo>
                    <a:pt x="123" y="319"/>
                  </a:lnTo>
                  <a:lnTo>
                    <a:pt x="108" y="337"/>
                  </a:lnTo>
                  <a:lnTo>
                    <a:pt x="95" y="351"/>
                  </a:lnTo>
                  <a:lnTo>
                    <a:pt x="78" y="373"/>
                  </a:lnTo>
                  <a:lnTo>
                    <a:pt x="72" y="380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9" name="Freeform 231"/>
            <p:cNvSpPr>
              <a:spLocks/>
            </p:cNvSpPr>
            <p:nvPr/>
          </p:nvSpPr>
          <p:spPr bwMode="auto">
            <a:xfrm>
              <a:off x="640" y="1512"/>
              <a:ext cx="38" cy="41"/>
            </a:xfrm>
            <a:custGeom>
              <a:avLst/>
              <a:gdLst/>
              <a:ahLst/>
              <a:cxnLst>
                <a:cxn ang="0">
                  <a:pos x="32" y="223"/>
                </a:cxn>
                <a:cxn ang="0">
                  <a:pos x="12" y="298"/>
                </a:cxn>
                <a:cxn ang="0">
                  <a:pos x="4" y="353"/>
                </a:cxn>
                <a:cxn ang="0">
                  <a:pos x="1" y="395"/>
                </a:cxn>
                <a:cxn ang="0">
                  <a:pos x="1" y="439"/>
                </a:cxn>
                <a:cxn ang="0">
                  <a:pos x="5" y="486"/>
                </a:cxn>
                <a:cxn ang="0">
                  <a:pos x="14" y="533"/>
                </a:cxn>
                <a:cxn ang="0">
                  <a:pos x="30" y="582"/>
                </a:cxn>
                <a:cxn ang="0">
                  <a:pos x="53" y="631"/>
                </a:cxn>
                <a:cxn ang="0">
                  <a:pos x="83" y="678"/>
                </a:cxn>
                <a:cxn ang="0">
                  <a:pos x="122" y="723"/>
                </a:cxn>
                <a:cxn ang="0">
                  <a:pos x="171" y="766"/>
                </a:cxn>
                <a:cxn ang="0">
                  <a:pos x="229" y="804"/>
                </a:cxn>
                <a:cxn ang="0">
                  <a:pos x="292" y="824"/>
                </a:cxn>
                <a:cxn ang="0">
                  <a:pos x="355" y="828"/>
                </a:cxn>
                <a:cxn ang="0">
                  <a:pos x="419" y="816"/>
                </a:cxn>
                <a:cxn ang="0">
                  <a:pos x="480" y="790"/>
                </a:cxn>
                <a:cxn ang="0">
                  <a:pos x="539" y="754"/>
                </a:cxn>
                <a:cxn ang="0">
                  <a:pos x="595" y="706"/>
                </a:cxn>
                <a:cxn ang="0">
                  <a:pos x="644" y="651"/>
                </a:cxn>
                <a:cxn ang="0">
                  <a:pos x="686" y="588"/>
                </a:cxn>
                <a:cxn ang="0">
                  <a:pos x="721" y="522"/>
                </a:cxn>
                <a:cxn ang="0">
                  <a:pos x="745" y="452"/>
                </a:cxn>
                <a:cxn ang="0">
                  <a:pos x="759" y="380"/>
                </a:cxn>
                <a:cxn ang="0">
                  <a:pos x="761" y="311"/>
                </a:cxn>
                <a:cxn ang="0">
                  <a:pos x="747" y="242"/>
                </a:cxn>
                <a:cxn ang="0">
                  <a:pos x="720" y="178"/>
                </a:cxn>
                <a:cxn ang="0">
                  <a:pos x="676" y="121"/>
                </a:cxn>
                <a:cxn ang="0">
                  <a:pos x="616" y="72"/>
                </a:cxn>
                <a:cxn ang="0">
                  <a:pos x="556" y="36"/>
                </a:cxn>
                <a:cxn ang="0">
                  <a:pos x="496" y="13"/>
                </a:cxn>
                <a:cxn ang="0">
                  <a:pos x="440" y="1"/>
                </a:cxn>
                <a:cxn ang="0">
                  <a:pos x="386" y="0"/>
                </a:cxn>
                <a:cxn ang="0">
                  <a:pos x="335" y="7"/>
                </a:cxn>
                <a:cxn ang="0">
                  <a:pos x="285" y="21"/>
                </a:cxn>
                <a:cxn ang="0">
                  <a:pos x="240" y="39"/>
                </a:cxn>
                <a:cxn ang="0">
                  <a:pos x="198" y="63"/>
                </a:cxn>
                <a:cxn ang="0">
                  <a:pos x="162" y="87"/>
                </a:cxn>
                <a:cxn ang="0">
                  <a:pos x="128" y="114"/>
                </a:cxn>
                <a:cxn ang="0">
                  <a:pos x="100" y="140"/>
                </a:cxn>
                <a:cxn ang="0">
                  <a:pos x="52" y="191"/>
                </a:cxn>
              </a:cxnLst>
              <a:rect l="0" t="0" r="r" b="b"/>
              <a:pathLst>
                <a:path w="762" h="828">
                  <a:moveTo>
                    <a:pt x="39" y="206"/>
                  </a:moveTo>
                  <a:lnTo>
                    <a:pt x="32" y="223"/>
                  </a:lnTo>
                  <a:lnTo>
                    <a:pt x="19" y="267"/>
                  </a:lnTo>
                  <a:lnTo>
                    <a:pt x="12" y="298"/>
                  </a:lnTo>
                  <a:lnTo>
                    <a:pt x="6" y="333"/>
                  </a:lnTo>
                  <a:lnTo>
                    <a:pt x="4" y="353"/>
                  </a:lnTo>
                  <a:lnTo>
                    <a:pt x="2" y="373"/>
                  </a:lnTo>
                  <a:lnTo>
                    <a:pt x="1" y="395"/>
                  </a:lnTo>
                  <a:lnTo>
                    <a:pt x="0" y="416"/>
                  </a:lnTo>
                  <a:lnTo>
                    <a:pt x="1" y="439"/>
                  </a:lnTo>
                  <a:lnTo>
                    <a:pt x="3" y="462"/>
                  </a:lnTo>
                  <a:lnTo>
                    <a:pt x="5" y="486"/>
                  </a:lnTo>
                  <a:lnTo>
                    <a:pt x="9" y="510"/>
                  </a:lnTo>
                  <a:lnTo>
                    <a:pt x="14" y="533"/>
                  </a:lnTo>
                  <a:lnTo>
                    <a:pt x="21" y="558"/>
                  </a:lnTo>
                  <a:lnTo>
                    <a:pt x="30" y="582"/>
                  </a:lnTo>
                  <a:lnTo>
                    <a:pt x="41" y="606"/>
                  </a:lnTo>
                  <a:lnTo>
                    <a:pt x="53" y="631"/>
                  </a:lnTo>
                  <a:lnTo>
                    <a:pt x="66" y="654"/>
                  </a:lnTo>
                  <a:lnTo>
                    <a:pt x="83" y="678"/>
                  </a:lnTo>
                  <a:lnTo>
                    <a:pt x="101" y="700"/>
                  </a:lnTo>
                  <a:lnTo>
                    <a:pt x="122" y="723"/>
                  </a:lnTo>
                  <a:lnTo>
                    <a:pt x="145" y="744"/>
                  </a:lnTo>
                  <a:lnTo>
                    <a:pt x="171" y="766"/>
                  </a:lnTo>
                  <a:lnTo>
                    <a:pt x="199" y="786"/>
                  </a:lnTo>
                  <a:lnTo>
                    <a:pt x="229" y="804"/>
                  </a:lnTo>
                  <a:lnTo>
                    <a:pt x="260" y="816"/>
                  </a:lnTo>
                  <a:lnTo>
                    <a:pt x="292" y="824"/>
                  </a:lnTo>
                  <a:lnTo>
                    <a:pt x="323" y="828"/>
                  </a:lnTo>
                  <a:lnTo>
                    <a:pt x="355" y="828"/>
                  </a:lnTo>
                  <a:lnTo>
                    <a:pt x="387" y="824"/>
                  </a:lnTo>
                  <a:lnTo>
                    <a:pt x="419" y="816"/>
                  </a:lnTo>
                  <a:lnTo>
                    <a:pt x="449" y="805"/>
                  </a:lnTo>
                  <a:lnTo>
                    <a:pt x="480" y="790"/>
                  </a:lnTo>
                  <a:lnTo>
                    <a:pt x="510" y="774"/>
                  </a:lnTo>
                  <a:lnTo>
                    <a:pt x="539" y="754"/>
                  </a:lnTo>
                  <a:lnTo>
                    <a:pt x="567" y="731"/>
                  </a:lnTo>
                  <a:lnTo>
                    <a:pt x="595" y="706"/>
                  </a:lnTo>
                  <a:lnTo>
                    <a:pt x="619" y="680"/>
                  </a:lnTo>
                  <a:lnTo>
                    <a:pt x="644" y="651"/>
                  </a:lnTo>
                  <a:lnTo>
                    <a:pt x="666" y="620"/>
                  </a:lnTo>
                  <a:lnTo>
                    <a:pt x="686" y="588"/>
                  </a:lnTo>
                  <a:lnTo>
                    <a:pt x="704" y="556"/>
                  </a:lnTo>
                  <a:lnTo>
                    <a:pt x="721" y="522"/>
                  </a:lnTo>
                  <a:lnTo>
                    <a:pt x="734" y="487"/>
                  </a:lnTo>
                  <a:lnTo>
                    <a:pt x="745" y="452"/>
                  </a:lnTo>
                  <a:lnTo>
                    <a:pt x="754" y="416"/>
                  </a:lnTo>
                  <a:lnTo>
                    <a:pt x="759" y="380"/>
                  </a:lnTo>
                  <a:lnTo>
                    <a:pt x="762" y="346"/>
                  </a:lnTo>
                  <a:lnTo>
                    <a:pt x="761" y="311"/>
                  </a:lnTo>
                  <a:lnTo>
                    <a:pt x="756" y="276"/>
                  </a:lnTo>
                  <a:lnTo>
                    <a:pt x="747" y="242"/>
                  </a:lnTo>
                  <a:lnTo>
                    <a:pt x="736" y="210"/>
                  </a:lnTo>
                  <a:lnTo>
                    <a:pt x="720" y="178"/>
                  </a:lnTo>
                  <a:lnTo>
                    <a:pt x="700" y="149"/>
                  </a:lnTo>
                  <a:lnTo>
                    <a:pt x="676" y="121"/>
                  </a:lnTo>
                  <a:lnTo>
                    <a:pt x="647" y="94"/>
                  </a:lnTo>
                  <a:lnTo>
                    <a:pt x="616" y="72"/>
                  </a:lnTo>
                  <a:lnTo>
                    <a:pt x="586" y="52"/>
                  </a:lnTo>
                  <a:lnTo>
                    <a:pt x="556" y="36"/>
                  </a:lnTo>
                  <a:lnTo>
                    <a:pt x="526" y="23"/>
                  </a:lnTo>
                  <a:lnTo>
                    <a:pt x="496" y="13"/>
                  </a:lnTo>
                  <a:lnTo>
                    <a:pt x="469" y="6"/>
                  </a:lnTo>
                  <a:lnTo>
                    <a:pt x="440" y="1"/>
                  </a:lnTo>
                  <a:lnTo>
                    <a:pt x="412" y="0"/>
                  </a:lnTo>
                  <a:lnTo>
                    <a:pt x="386" y="0"/>
                  </a:lnTo>
                  <a:lnTo>
                    <a:pt x="359" y="2"/>
                  </a:lnTo>
                  <a:lnTo>
                    <a:pt x="335" y="7"/>
                  </a:lnTo>
                  <a:lnTo>
                    <a:pt x="309" y="12"/>
                  </a:lnTo>
                  <a:lnTo>
                    <a:pt x="285" y="21"/>
                  </a:lnTo>
                  <a:lnTo>
                    <a:pt x="263" y="30"/>
                  </a:lnTo>
                  <a:lnTo>
                    <a:pt x="240" y="39"/>
                  </a:lnTo>
                  <a:lnTo>
                    <a:pt x="219" y="50"/>
                  </a:lnTo>
                  <a:lnTo>
                    <a:pt x="198" y="63"/>
                  </a:lnTo>
                  <a:lnTo>
                    <a:pt x="180" y="75"/>
                  </a:lnTo>
                  <a:lnTo>
                    <a:pt x="162" y="87"/>
                  </a:lnTo>
                  <a:lnTo>
                    <a:pt x="144" y="101"/>
                  </a:lnTo>
                  <a:lnTo>
                    <a:pt x="128" y="114"/>
                  </a:lnTo>
                  <a:lnTo>
                    <a:pt x="113" y="126"/>
                  </a:lnTo>
                  <a:lnTo>
                    <a:pt x="100" y="140"/>
                  </a:lnTo>
                  <a:lnTo>
                    <a:pt x="88" y="151"/>
                  </a:lnTo>
                  <a:lnTo>
                    <a:pt x="52" y="191"/>
                  </a:lnTo>
                  <a:lnTo>
                    <a:pt x="39" y="206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0" name="Freeform 232"/>
            <p:cNvSpPr>
              <a:spLocks/>
            </p:cNvSpPr>
            <p:nvPr/>
          </p:nvSpPr>
          <p:spPr bwMode="auto">
            <a:xfrm>
              <a:off x="641" y="1324"/>
              <a:ext cx="290" cy="282"/>
            </a:xfrm>
            <a:custGeom>
              <a:avLst/>
              <a:gdLst/>
              <a:ahLst/>
              <a:cxnLst>
                <a:cxn ang="0">
                  <a:pos x="3951" y="74"/>
                </a:cxn>
                <a:cxn ang="0">
                  <a:pos x="4279" y="190"/>
                </a:cxn>
                <a:cxn ang="0">
                  <a:pos x="4581" y="364"/>
                </a:cxn>
                <a:cxn ang="0">
                  <a:pos x="4853" y="588"/>
                </a:cxn>
                <a:cxn ang="0">
                  <a:pos x="5095" y="852"/>
                </a:cxn>
                <a:cxn ang="0">
                  <a:pos x="5304" y="1149"/>
                </a:cxn>
                <a:cxn ang="0">
                  <a:pos x="5478" y="1472"/>
                </a:cxn>
                <a:cxn ang="0">
                  <a:pos x="5616" y="1812"/>
                </a:cxn>
                <a:cxn ang="0">
                  <a:pos x="5714" y="2159"/>
                </a:cxn>
                <a:cxn ang="0">
                  <a:pos x="5773" y="2508"/>
                </a:cxn>
                <a:cxn ang="0">
                  <a:pos x="5788" y="2848"/>
                </a:cxn>
                <a:cxn ang="0">
                  <a:pos x="5757" y="3220"/>
                </a:cxn>
                <a:cxn ang="0">
                  <a:pos x="5682" y="3578"/>
                </a:cxn>
                <a:cxn ang="0">
                  <a:pos x="5563" y="3917"/>
                </a:cxn>
                <a:cxn ang="0">
                  <a:pos x="5405" y="4235"/>
                </a:cxn>
                <a:cxn ang="0">
                  <a:pos x="5210" y="4529"/>
                </a:cxn>
                <a:cxn ang="0">
                  <a:pos x="4981" y="4794"/>
                </a:cxn>
                <a:cxn ang="0">
                  <a:pos x="4721" y="5028"/>
                </a:cxn>
                <a:cxn ang="0">
                  <a:pos x="4432" y="5228"/>
                </a:cxn>
                <a:cxn ang="0">
                  <a:pos x="4118" y="5390"/>
                </a:cxn>
                <a:cxn ang="0">
                  <a:pos x="3780" y="5511"/>
                </a:cxn>
                <a:cxn ang="0">
                  <a:pos x="3488" y="5577"/>
                </a:cxn>
                <a:cxn ang="0">
                  <a:pos x="3292" y="5607"/>
                </a:cxn>
                <a:cxn ang="0">
                  <a:pos x="3061" y="5630"/>
                </a:cxn>
                <a:cxn ang="0">
                  <a:pos x="2800" y="5639"/>
                </a:cxn>
                <a:cxn ang="0">
                  <a:pos x="2517" y="5628"/>
                </a:cxn>
                <a:cxn ang="0">
                  <a:pos x="2217" y="5590"/>
                </a:cxn>
                <a:cxn ang="0">
                  <a:pos x="1904" y="5518"/>
                </a:cxn>
                <a:cxn ang="0">
                  <a:pos x="1589" y="5406"/>
                </a:cxn>
                <a:cxn ang="0">
                  <a:pos x="1274" y="5248"/>
                </a:cxn>
                <a:cxn ang="0">
                  <a:pos x="967" y="5036"/>
                </a:cxn>
                <a:cxn ang="0">
                  <a:pos x="674" y="4765"/>
                </a:cxn>
                <a:cxn ang="0">
                  <a:pos x="414" y="4434"/>
                </a:cxn>
                <a:cxn ang="0">
                  <a:pos x="220" y="4069"/>
                </a:cxn>
                <a:cxn ang="0">
                  <a:pos x="91" y="3681"/>
                </a:cxn>
                <a:cxn ang="0">
                  <a:pos x="21" y="3285"/>
                </a:cxn>
                <a:cxn ang="0">
                  <a:pos x="0" y="2887"/>
                </a:cxn>
                <a:cxn ang="0">
                  <a:pos x="24" y="2500"/>
                </a:cxn>
                <a:cxn ang="0">
                  <a:pos x="84" y="2135"/>
                </a:cxn>
                <a:cxn ang="0">
                  <a:pos x="176" y="1804"/>
                </a:cxn>
                <a:cxn ang="0">
                  <a:pos x="292" y="1516"/>
                </a:cxn>
                <a:cxn ang="0">
                  <a:pos x="425" y="1283"/>
                </a:cxn>
                <a:cxn ang="0">
                  <a:pos x="570" y="1116"/>
                </a:cxn>
                <a:cxn ang="0">
                  <a:pos x="836" y="876"/>
                </a:cxn>
                <a:cxn ang="0">
                  <a:pos x="1022" y="721"/>
                </a:cxn>
                <a:cxn ang="0">
                  <a:pos x="1232" y="565"/>
                </a:cxn>
                <a:cxn ang="0">
                  <a:pos x="1471" y="416"/>
                </a:cxn>
                <a:cxn ang="0">
                  <a:pos x="1742" y="279"/>
                </a:cxn>
                <a:cxn ang="0">
                  <a:pos x="2049" y="162"/>
                </a:cxn>
                <a:cxn ang="0">
                  <a:pos x="2396" y="73"/>
                </a:cxn>
                <a:cxn ang="0">
                  <a:pos x="2787" y="17"/>
                </a:cxn>
                <a:cxn ang="0">
                  <a:pos x="3227" y="0"/>
                </a:cxn>
                <a:cxn ang="0">
                  <a:pos x="3718" y="32"/>
                </a:cxn>
              </a:cxnLst>
              <a:rect l="0" t="0" r="r" b="b"/>
              <a:pathLst>
                <a:path w="5788" h="5639">
                  <a:moveTo>
                    <a:pt x="3718" y="32"/>
                  </a:moveTo>
                  <a:lnTo>
                    <a:pt x="3836" y="50"/>
                  </a:lnTo>
                  <a:lnTo>
                    <a:pt x="3951" y="74"/>
                  </a:lnTo>
                  <a:lnTo>
                    <a:pt x="4063" y="106"/>
                  </a:lnTo>
                  <a:lnTo>
                    <a:pt x="4173" y="145"/>
                  </a:lnTo>
                  <a:lnTo>
                    <a:pt x="4279" y="190"/>
                  </a:lnTo>
                  <a:lnTo>
                    <a:pt x="4383" y="242"/>
                  </a:lnTo>
                  <a:lnTo>
                    <a:pt x="4483" y="301"/>
                  </a:lnTo>
                  <a:lnTo>
                    <a:pt x="4581" y="364"/>
                  </a:lnTo>
                  <a:lnTo>
                    <a:pt x="4675" y="434"/>
                  </a:lnTo>
                  <a:lnTo>
                    <a:pt x="4766" y="508"/>
                  </a:lnTo>
                  <a:lnTo>
                    <a:pt x="4853" y="588"/>
                  </a:lnTo>
                  <a:lnTo>
                    <a:pt x="4937" y="672"/>
                  </a:lnTo>
                  <a:lnTo>
                    <a:pt x="5018" y="760"/>
                  </a:lnTo>
                  <a:lnTo>
                    <a:pt x="5095" y="852"/>
                  </a:lnTo>
                  <a:lnTo>
                    <a:pt x="5168" y="948"/>
                  </a:lnTo>
                  <a:lnTo>
                    <a:pt x="5238" y="1047"/>
                  </a:lnTo>
                  <a:lnTo>
                    <a:pt x="5304" y="1149"/>
                  </a:lnTo>
                  <a:lnTo>
                    <a:pt x="5366" y="1255"/>
                  </a:lnTo>
                  <a:lnTo>
                    <a:pt x="5425" y="1363"/>
                  </a:lnTo>
                  <a:lnTo>
                    <a:pt x="5478" y="1472"/>
                  </a:lnTo>
                  <a:lnTo>
                    <a:pt x="5528" y="1584"/>
                  </a:lnTo>
                  <a:lnTo>
                    <a:pt x="5574" y="1697"/>
                  </a:lnTo>
                  <a:lnTo>
                    <a:pt x="5616" y="1812"/>
                  </a:lnTo>
                  <a:lnTo>
                    <a:pt x="5653" y="1926"/>
                  </a:lnTo>
                  <a:lnTo>
                    <a:pt x="5686" y="2042"/>
                  </a:lnTo>
                  <a:lnTo>
                    <a:pt x="5714" y="2159"/>
                  </a:lnTo>
                  <a:lnTo>
                    <a:pt x="5739" y="2276"/>
                  </a:lnTo>
                  <a:lnTo>
                    <a:pt x="5758" y="2392"/>
                  </a:lnTo>
                  <a:lnTo>
                    <a:pt x="5773" y="2508"/>
                  </a:lnTo>
                  <a:lnTo>
                    <a:pt x="5783" y="2622"/>
                  </a:lnTo>
                  <a:lnTo>
                    <a:pt x="5788" y="2736"/>
                  </a:lnTo>
                  <a:lnTo>
                    <a:pt x="5788" y="2848"/>
                  </a:lnTo>
                  <a:lnTo>
                    <a:pt x="5783" y="2974"/>
                  </a:lnTo>
                  <a:lnTo>
                    <a:pt x="5773" y="3098"/>
                  </a:lnTo>
                  <a:lnTo>
                    <a:pt x="5757" y="3220"/>
                  </a:lnTo>
                  <a:lnTo>
                    <a:pt x="5737" y="3341"/>
                  </a:lnTo>
                  <a:lnTo>
                    <a:pt x="5711" y="3461"/>
                  </a:lnTo>
                  <a:lnTo>
                    <a:pt x="5682" y="3578"/>
                  </a:lnTo>
                  <a:lnTo>
                    <a:pt x="5647" y="3692"/>
                  </a:lnTo>
                  <a:lnTo>
                    <a:pt x="5607" y="3806"/>
                  </a:lnTo>
                  <a:lnTo>
                    <a:pt x="5563" y="3917"/>
                  </a:lnTo>
                  <a:lnTo>
                    <a:pt x="5515" y="4026"/>
                  </a:lnTo>
                  <a:lnTo>
                    <a:pt x="5461" y="4131"/>
                  </a:lnTo>
                  <a:lnTo>
                    <a:pt x="5405" y="4235"/>
                  </a:lnTo>
                  <a:lnTo>
                    <a:pt x="5344" y="4336"/>
                  </a:lnTo>
                  <a:lnTo>
                    <a:pt x="5279" y="4434"/>
                  </a:lnTo>
                  <a:lnTo>
                    <a:pt x="5210" y="4529"/>
                  </a:lnTo>
                  <a:lnTo>
                    <a:pt x="5138" y="4620"/>
                  </a:lnTo>
                  <a:lnTo>
                    <a:pt x="5061" y="4708"/>
                  </a:lnTo>
                  <a:lnTo>
                    <a:pt x="4981" y="4794"/>
                  </a:lnTo>
                  <a:lnTo>
                    <a:pt x="4898" y="4875"/>
                  </a:lnTo>
                  <a:lnTo>
                    <a:pt x="4811" y="4954"/>
                  </a:lnTo>
                  <a:lnTo>
                    <a:pt x="4721" y="5028"/>
                  </a:lnTo>
                  <a:lnTo>
                    <a:pt x="4628" y="5099"/>
                  </a:lnTo>
                  <a:lnTo>
                    <a:pt x="4531" y="5165"/>
                  </a:lnTo>
                  <a:lnTo>
                    <a:pt x="4432" y="5228"/>
                  </a:lnTo>
                  <a:lnTo>
                    <a:pt x="4330" y="5286"/>
                  </a:lnTo>
                  <a:lnTo>
                    <a:pt x="4225" y="5341"/>
                  </a:lnTo>
                  <a:lnTo>
                    <a:pt x="4118" y="5390"/>
                  </a:lnTo>
                  <a:lnTo>
                    <a:pt x="4007" y="5435"/>
                  </a:lnTo>
                  <a:lnTo>
                    <a:pt x="3894" y="5476"/>
                  </a:lnTo>
                  <a:lnTo>
                    <a:pt x="3780" y="5511"/>
                  </a:lnTo>
                  <a:lnTo>
                    <a:pt x="3663" y="5542"/>
                  </a:lnTo>
                  <a:lnTo>
                    <a:pt x="3543" y="5567"/>
                  </a:lnTo>
                  <a:lnTo>
                    <a:pt x="3488" y="5577"/>
                  </a:lnTo>
                  <a:lnTo>
                    <a:pt x="3426" y="5588"/>
                  </a:lnTo>
                  <a:lnTo>
                    <a:pt x="3362" y="5598"/>
                  </a:lnTo>
                  <a:lnTo>
                    <a:pt x="3292" y="5607"/>
                  </a:lnTo>
                  <a:lnTo>
                    <a:pt x="3218" y="5616"/>
                  </a:lnTo>
                  <a:lnTo>
                    <a:pt x="3142" y="5624"/>
                  </a:lnTo>
                  <a:lnTo>
                    <a:pt x="3061" y="5630"/>
                  </a:lnTo>
                  <a:lnTo>
                    <a:pt x="2978" y="5635"/>
                  </a:lnTo>
                  <a:lnTo>
                    <a:pt x="2891" y="5638"/>
                  </a:lnTo>
                  <a:lnTo>
                    <a:pt x="2800" y="5639"/>
                  </a:lnTo>
                  <a:lnTo>
                    <a:pt x="2708" y="5638"/>
                  </a:lnTo>
                  <a:lnTo>
                    <a:pt x="2614" y="5635"/>
                  </a:lnTo>
                  <a:lnTo>
                    <a:pt x="2517" y="5628"/>
                  </a:lnTo>
                  <a:lnTo>
                    <a:pt x="2418" y="5618"/>
                  </a:lnTo>
                  <a:lnTo>
                    <a:pt x="2318" y="5606"/>
                  </a:lnTo>
                  <a:lnTo>
                    <a:pt x="2217" y="5590"/>
                  </a:lnTo>
                  <a:lnTo>
                    <a:pt x="2113" y="5570"/>
                  </a:lnTo>
                  <a:lnTo>
                    <a:pt x="2010" y="5547"/>
                  </a:lnTo>
                  <a:lnTo>
                    <a:pt x="1904" y="5518"/>
                  </a:lnTo>
                  <a:lnTo>
                    <a:pt x="1800" y="5486"/>
                  </a:lnTo>
                  <a:lnTo>
                    <a:pt x="1694" y="5449"/>
                  </a:lnTo>
                  <a:lnTo>
                    <a:pt x="1589" y="5406"/>
                  </a:lnTo>
                  <a:lnTo>
                    <a:pt x="1483" y="5359"/>
                  </a:lnTo>
                  <a:lnTo>
                    <a:pt x="1378" y="5307"/>
                  </a:lnTo>
                  <a:lnTo>
                    <a:pt x="1274" y="5248"/>
                  </a:lnTo>
                  <a:lnTo>
                    <a:pt x="1171" y="5184"/>
                  </a:lnTo>
                  <a:lnTo>
                    <a:pt x="1069" y="5113"/>
                  </a:lnTo>
                  <a:lnTo>
                    <a:pt x="967" y="5036"/>
                  </a:lnTo>
                  <a:lnTo>
                    <a:pt x="868" y="4953"/>
                  </a:lnTo>
                  <a:lnTo>
                    <a:pt x="770" y="4862"/>
                  </a:lnTo>
                  <a:lnTo>
                    <a:pt x="674" y="4765"/>
                  </a:lnTo>
                  <a:lnTo>
                    <a:pt x="581" y="4660"/>
                  </a:lnTo>
                  <a:lnTo>
                    <a:pt x="493" y="4548"/>
                  </a:lnTo>
                  <a:lnTo>
                    <a:pt x="414" y="4434"/>
                  </a:lnTo>
                  <a:lnTo>
                    <a:pt x="341" y="4315"/>
                  </a:lnTo>
                  <a:lnTo>
                    <a:pt x="278" y="4193"/>
                  </a:lnTo>
                  <a:lnTo>
                    <a:pt x="220" y="4069"/>
                  </a:lnTo>
                  <a:lnTo>
                    <a:pt x="170" y="3942"/>
                  </a:lnTo>
                  <a:lnTo>
                    <a:pt x="128" y="3812"/>
                  </a:lnTo>
                  <a:lnTo>
                    <a:pt x="91" y="3681"/>
                  </a:lnTo>
                  <a:lnTo>
                    <a:pt x="62" y="3550"/>
                  </a:lnTo>
                  <a:lnTo>
                    <a:pt x="38" y="3417"/>
                  </a:lnTo>
                  <a:lnTo>
                    <a:pt x="21" y="3285"/>
                  </a:lnTo>
                  <a:lnTo>
                    <a:pt x="8" y="3151"/>
                  </a:lnTo>
                  <a:lnTo>
                    <a:pt x="1" y="3018"/>
                  </a:lnTo>
                  <a:lnTo>
                    <a:pt x="0" y="2887"/>
                  </a:lnTo>
                  <a:lnTo>
                    <a:pt x="3" y="2756"/>
                  </a:lnTo>
                  <a:lnTo>
                    <a:pt x="12" y="2627"/>
                  </a:lnTo>
                  <a:lnTo>
                    <a:pt x="24" y="2500"/>
                  </a:lnTo>
                  <a:lnTo>
                    <a:pt x="40" y="2375"/>
                  </a:lnTo>
                  <a:lnTo>
                    <a:pt x="61" y="2254"/>
                  </a:lnTo>
                  <a:lnTo>
                    <a:pt x="84" y="2135"/>
                  </a:lnTo>
                  <a:lnTo>
                    <a:pt x="112" y="2021"/>
                  </a:lnTo>
                  <a:lnTo>
                    <a:pt x="143" y="1910"/>
                  </a:lnTo>
                  <a:lnTo>
                    <a:pt x="176" y="1804"/>
                  </a:lnTo>
                  <a:lnTo>
                    <a:pt x="212" y="1703"/>
                  </a:lnTo>
                  <a:lnTo>
                    <a:pt x="251" y="1607"/>
                  </a:lnTo>
                  <a:lnTo>
                    <a:pt x="292" y="1516"/>
                  </a:lnTo>
                  <a:lnTo>
                    <a:pt x="335" y="1432"/>
                  </a:lnTo>
                  <a:lnTo>
                    <a:pt x="379" y="1354"/>
                  </a:lnTo>
                  <a:lnTo>
                    <a:pt x="425" y="1283"/>
                  </a:lnTo>
                  <a:lnTo>
                    <a:pt x="472" y="1219"/>
                  </a:lnTo>
                  <a:lnTo>
                    <a:pt x="521" y="1164"/>
                  </a:lnTo>
                  <a:lnTo>
                    <a:pt x="570" y="1116"/>
                  </a:lnTo>
                  <a:lnTo>
                    <a:pt x="670" y="1024"/>
                  </a:lnTo>
                  <a:lnTo>
                    <a:pt x="779" y="927"/>
                  </a:lnTo>
                  <a:lnTo>
                    <a:pt x="836" y="876"/>
                  </a:lnTo>
                  <a:lnTo>
                    <a:pt x="895" y="825"/>
                  </a:lnTo>
                  <a:lnTo>
                    <a:pt x="958" y="773"/>
                  </a:lnTo>
                  <a:lnTo>
                    <a:pt x="1022" y="721"/>
                  </a:lnTo>
                  <a:lnTo>
                    <a:pt x="1089" y="669"/>
                  </a:lnTo>
                  <a:lnTo>
                    <a:pt x="1160" y="616"/>
                  </a:lnTo>
                  <a:lnTo>
                    <a:pt x="1232" y="565"/>
                  </a:lnTo>
                  <a:lnTo>
                    <a:pt x="1309" y="514"/>
                  </a:lnTo>
                  <a:lnTo>
                    <a:pt x="1388" y="464"/>
                  </a:lnTo>
                  <a:lnTo>
                    <a:pt x="1471" y="416"/>
                  </a:lnTo>
                  <a:lnTo>
                    <a:pt x="1558" y="368"/>
                  </a:lnTo>
                  <a:lnTo>
                    <a:pt x="1648" y="322"/>
                  </a:lnTo>
                  <a:lnTo>
                    <a:pt x="1742" y="279"/>
                  </a:lnTo>
                  <a:lnTo>
                    <a:pt x="1840" y="237"/>
                  </a:lnTo>
                  <a:lnTo>
                    <a:pt x="1942" y="198"/>
                  </a:lnTo>
                  <a:lnTo>
                    <a:pt x="2049" y="162"/>
                  </a:lnTo>
                  <a:lnTo>
                    <a:pt x="2160" y="130"/>
                  </a:lnTo>
                  <a:lnTo>
                    <a:pt x="2276" y="100"/>
                  </a:lnTo>
                  <a:lnTo>
                    <a:pt x="2396" y="73"/>
                  </a:lnTo>
                  <a:lnTo>
                    <a:pt x="2522" y="50"/>
                  </a:lnTo>
                  <a:lnTo>
                    <a:pt x="2652" y="31"/>
                  </a:lnTo>
                  <a:lnTo>
                    <a:pt x="2787" y="17"/>
                  </a:lnTo>
                  <a:lnTo>
                    <a:pt x="2929" y="7"/>
                  </a:lnTo>
                  <a:lnTo>
                    <a:pt x="3075" y="1"/>
                  </a:lnTo>
                  <a:lnTo>
                    <a:pt x="3227" y="0"/>
                  </a:lnTo>
                  <a:lnTo>
                    <a:pt x="3384" y="6"/>
                  </a:lnTo>
                  <a:lnTo>
                    <a:pt x="3548" y="16"/>
                  </a:lnTo>
                  <a:lnTo>
                    <a:pt x="3718" y="32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1" name="Freeform 233"/>
            <p:cNvSpPr>
              <a:spLocks/>
            </p:cNvSpPr>
            <p:nvPr/>
          </p:nvSpPr>
          <p:spPr bwMode="auto">
            <a:xfrm>
              <a:off x="686" y="1443"/>
              <a:ext cx="38" cy="18"/>
            </a:xfrm>
            <a:custGeom>
              <a:avLst/>
              <a:gdLst/>
              <a:ahLst/>
              <a:cxnLst>
                <a:cxn ang="0">
                  <a:pos x="720" y="4"/>
                </a:cxn>
                <a:cxn ang="0">
                  <a:pos x="736" y="22"/>
                </a:cxn>
                <a:cxn ang="0">
                  <a:pos x="745" y="40"/>
                </a:cxn>
                <a:cxn ang="0">
                  <a:pos x="748" y="55"/>
                </a:cxn>
                <a:cxn ang="0">
                  <a:pos x="747" y="65"/>
                </a:cxn>
                <a:cxn ang="0">
                  <a:pos x="742" y="74"/>
                </a:cxn>
                <a:cxn ang="0">
                  <a:pos x="733" y="85"/>
                </a:cxn>
                <a:cxn ang="0">
                  <a:pos x="719" y="94"/>
                </a:cxn>
                <a:cxn ang="0">
                  <a:pos x="699" y="103"/>
                </a:cxn>
                <a:cxn ang="0">
                  <a:pos x="674" y="111"/>
                </a:cxn>
                <a:cxn ang="0">
                  <a:pos x="641" y="117"/>
                </a:cxn>
                <a:cxn ang="0">
                  <a:pos x="582" y="125"/>
                </a:cxn>
                <a:cxn ang="0">
                  <a:pos x="501" y="131"/>
                </a:cxn>
                <a:cxn ang="0">
                  <a:pos x="419" y="138"/>
                </a:cxn>
                <a:cxn ang="0">
                  <a:pos x="359" y="145"/>
                </a:cxn>
                <a:cxn ang="0">
                  <a:pos x="318" y="152"/>
                </a:cxn>
                <a:cxn ang="0">
                  <a:pos x="278" y="163"/>
                </a:cxn>
                <a:cxn ang="0">
                  <a:pos x="239" y="175"/>
                </a:cxn>
                <a:cxn ang="0">
                  <a:pos x="200" y="192"/>
                </a:cxn>
                <a:cxn ang="0">
                  <a:pos x="161" y="213"/>
                </a:cxn>
                <a:cxn ang="0">
                  <a:pos x="125" y="237"/>
                </a:cxn>
                <a:cxn ang="0">
                  <a:pos x="88" y="268"/>
                </a:cxn>
                <a:cxn ang="0">
                  <a:pos x="52" y="305"/>
                </a:cxn>
                <a:cxn ang="0">
                  <a:pos x="17" y="347"/>
                </a:cxn>
                <a:cxn ang="0">
                  <a:pos x="0" y="366"/>
                </a:cxn>
                <a:cxn ang="0">
                  <a:pos x="0" y="346"/>
                </a:cxn>
                <a:cxn ang="0">
                  <a:pos x="3" y="324"/>
                </a:cxn>
                <a:cxn ang="0">
                  <a:pos x="9" y="298"/>
                </a:cxn>
                <a:cxn ang="0">
                  <a:pos x="19" y="268"/>
                </a:cxn>
                <a:cxn ang="0">
                  <a:pos x="34" y="234"/>
                </a:cxn>
                <a:cxn ang="0">
                  <a:pos x="58" y="199"/>
                </a:cxn>
                <a:cxn ang="0">
                  <a:pos x="90" y="165"/>
                </a:cxn>
                <a:cxn ang="0">
                  <a:pos x="131" y="130"/>
                </a:cxn>
                <a:cxn ang="0">
                  <a:pos x="182" y="97"/>
                </a:cxn>
                <a:cxn ang="0">
                  <a:pos x="245" y="67"/>
                </a:cxn>
                <a:cxn ang="0">
                  <a:pos x="323" y="42"/>
                </a:cxn>
                <a:cxn ang="0">
                  <a:pos x="414" y="21"/>
                </a:cxn>
                <a:cxn ang="0">
                  <a:pos x="521" y="7"/>
                </a:cxn>
                <a:cxn ang="0">
                  <a:pos x="646" y="0"/>
                </a:cxn>
              </a:cxnLst>
              <a:rect l="0" t="0" r="r" b="b"/>
              <a:pathLst>
                <a:path w="748" h="372">
                  <a:moveTo>
                    <a:pt x="714" y="0"/>
                  </a:moveTo>
                  <a:lnTo>
                    <a:pt x="720" y="4"/>
                  </a:lnTo>
                  <a:lnTo>
                    <a:pt x="730" y="15"/>
                  </a:lnTo>
                  <a:lnTo>
                    <a:pt x="736" y="22"/>
                  </a:lnTo>
                  <a:lnTo>
                    <a:pt x="741" y="30"/>
                  </a:lnTo>
                  <a:lnTo>
                    <a:pt x="745" y="40"/>
                  </a:lnTo>
                  <a:lnTo>
                    <a:pt x="748" y="50"/>
                  </a:lnTo>
                  <a:lnTo>
                    <a:pt x="748" y="55"/>
                  </a:lnTo>
                  <a:lnTo>
                    <a:pt x="748" y="60"/>
                  </a:lnTo>
                  <a:lnTo>
                    <a:pt x="747" y="65"/>
                  </a:lnTo>
                  <a:lnTo>
                    <a:pt x="745" y="69"/>
                  </a:lnTo>
                  <a:lnTo>
                    <a:pt x="742" y="74"/>
                  </a:lnTo>
                  <a:lnTo>
                    <a:pt x="738" y="79"/>
                  </a:lnTo>
                  <a:lnTo>
                    <a:pt x="733" y="85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09" y="99"/>
                  </a:lnTo>
                  <a:lnTo>
                    <a:pt x="699" y="103"/>
                  </a:lnTo>
                  <a:lnTo>
                    <a:pt x="687" y="107"/>
                  </a:lnTo>
                  <a:lnTo>
                    <a:pt x="674" y="111"/>
                  </a:lnTo>
                  <a:lnTo>
                    <a:pt x="658" y="114"/>
                  </a:lnTo>
                  <a:lnTo>
                    <a:pt x="641" y="117"/>
                  </a:lnTo>
                  <a:lnTo>
                    <a:pt x="622" y="120"/>
                  </a:lnTo>
                  <a:lnTo>
                    <a:pt x="582" y="125"/>
                  </a:lnTo>
                  <a:lnTo>
                    <a:pt x="541" y="128"/>
                  </a:lnTo>
                  <a:lnTo>
                    <a:pt x="501" y="131"/>
                  </a:lnTo>
                  <a:lnTo>
                    <a:pt x="460" y="134"/>
                  </a:lnTo>
                  <a:lnTo>
                    <a:pt x="419" y="138"/>
                  </a:lnTo>
                  <a:lnTo>
                    <a:pt x="379" y="142"/>
                  </a:lnTo>
                  <a:lnTo>
                    <a:pt x="359" y="145"/>
                  </a:lnTo>
                  <a:lnTo>
                    <a:pt x="339" y="148"/>
                  </a:lnTo>
                  <a:lnTo>
                    <a:pt x="318" y="152"/>
                  </a:lnTo>
                  <a:lnTo>
                    <a:pt x="299" y="157"/>
                  </a:lnTo>
                  <a:lnTo>
                    <a:pt x="278" y="163"/>
                  </a:lnTo>
                  <a:lnTo>
                    <a:pt x="259" y="169"/>
                  </a:lnTo>
                  <a:lnTo>
                    <a:pt x="239" y="175"/>
                  </a:lnTo>
                  <a:lnTo>
                    <a:pt x="220" y="183"/>
                  </a:lnTo>
                  <a:lnTo>
                    <a:pt x="200" y="192"/>
                  </a:lnTo>
                  <a:lnTo>
                    <a:pt x="181" y="201"/>
                  </a:lnTo>
                  <a:lnTo>
                    <a:pt x="161" y="213"/>
                  </a:lnTo>
                  <a:lnTo>
                    <a:pt x="143" y="224"/>
                  </a:lnTo>
                  <a:lnTo>
                    <a:pt x="125" y="237"/>
                  </a:lnTo>
                  <a:lnTo>
                    <a:pt x="106" y="253"/>
                  </a:lnTo>
                  <a:lnTo>
                    <a:pt x="88" y="268"/>
                  </a:lnTo>
                  <a:lnTo>
                    <a:pt x="69" y="286"/>
                  </a:lnTo>
                  <a:lnTo>
                    <a:pt x="52" y="305"/>
                  </a:lnTo>
                  <a:lnTo>
                    <a:pt x="34" y="325"/>
                  </a:lnTo>
                  <a:lnTo>
                    <a:pt x="17" y="347"/>
                  </a:lnTo>
                  <a:lnTo>
                    <a:pt x="1" y="372"/>
                  </a:lnTo>
                  <a:lnTo>
                    <a:pt x="0" y="366"/>
                  </a:lnTo>
                  <a:lnTo>
                    <a:pt x="0" y="355"/>
                  </a:lnTo>
                  <a:lnTo>
                    <a:pt x="0" y="346"/>
                  </a:lnTo>
                  <a:lnTo>
                    <a:pt x="1" y="336"/>
                  </a:lnTo>
                  <a:lnTo>
                    <a:pt x="3" y="324"/>
                  </a:lnTo>
                  <a:lnTo>
                    <a:pt x="5" y="312"/>
                  </a:lnTo>
                  <a:lnTo>
                    <a:pt x="9" y="298"/>
                  </a:lnTo>
                  <a:lnTo>
                    <a:pt x="13" y="283"/>
                  </a:lnTo>
                  <a:lnTo>
                    <a:pt x="19" y="268"/>
                  </a:lnTo>
                  <a:lnTo>
                    <a:pt x="26" y="252"/>
                  </a:lnTo>
                  <a:lnTo>
                    <a:pt x="34" y="234"/>
                  </a:lnTo>
                  <a:lnTo>
                    <a:pt x="46" y="217"/>
                  </a:lnTo>
                  <a:lnTo>
                    <a:pt x="58" y="199"/>
                  </a:lnTo>
                  <a:lnTo>
                    <a:pt x="72" y="182"/>
                  </a:lnTo>
                  <a:lnTo>
                    <a:pt x="90" y="165"/>
                  </a:lnTo>
                  <a:lnTo>
                    <a:pt x="109" y="147"/>
                  </a:lnTo>
                  <a:lnTo>
                    <a:pt x="131" y="130"/>
                  </a:lnTo>
                  <a:lnTo>
                    <a:pt x="155" y="113"/>
                  </a:lnTo>
                  <a:lnTo>
                    <a:pt x="182" y="97"/>
                  </a:lnTo>
                  <a:lnTo>
                    <a:pt x="213" y="82"/>
                  </a:lnTo>
                  <a:lnTo>
                    <a:pt x="245" y="67"/>
                  </a:lnTo>
                  <a:lnTo>
                    <a:pt x="282" y="54"/>
                  </a:lnTo>
                  <a:lnTo>
                    <a:pt x="323" y="42"/>
                  </a:lnTo>
                  <a:lnTo>
                    <a:pt x="366" y="30"/>
                  </a:lnTo>
                  <a:lnTo>
                    <a:pt x="414" y="21"/>
                  </a:lnTo>
                  <a:lnTo>
                    <a:pt x="466" y="13"/>
                  </a:lnTo>
                  <a:lnTo>
                    <a:pt x="521" y="7"/>
                  </a:lnTo>
                  <a:lnTo>
                    <a:pt x="581" y="3"/>
                  </a:lnTo>
                  <a:lnTo>
                    <a:pt x="646" y="0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2" name="Freeform 234"/>
            <p:cNvSpPr>
              <a:spLocks/>
            </p:cNvSpPr>
            <p:nvPr/>
          </p:nvSpPr>
          <p:spPr bwMode="auto">
            <a:xfrm>
              <a:off x="840" y="1370"/>
              <a:ext cx="38" cy="20"/>
            </a:xfrm>
            <a:custGeom>
              <a:avLst/>
              <a:gdLst/>
              <a:ahLst/>
              <a:cxnLst>
                <a:cxn ang="0">
                  <a:pos x="0" y="344"/>
                </a:cxn>
                <a:cxn ang="0">
                  <a:pos x="1" y="369"/>
                </a:cxn>
                <a:cxn ang="0">
                  <a:pos x="7" y="388"/>
                </a:cxn>
                <a:cxn ang="0">
                  <a:pos x="17" y="401"/>
                </a:cxn>
                <a:cxn ang="0">
                  <a:pos x="25" y="406"/>
                </a:cxn>
                <a:cxn ang="0">
                  <a:pos x="36" y="410"/>
                </a:cxn>
                <a:cxn ang="0">
                  <a:pos x="49" y="410"/>
                </a:cxn>
                <a:cxn ang="0">
                  <a:pos x="66" y="406"/>
                </a:cxn>
                <a:cxn ang="0">
                  <a:pos x="85" y="399"/>
                </a:cxn>
                <a:cxn ang="0">
                  <a:pos x="109" y="385"/>
                </a:cxn>
                <a:cxn ang="0">
                  <a:pos x="136" y="366"/>
                </a:cxn>
                <a:cxn ang="0">
                  <a:pos x="182" y="329"/>
                </a:cxn>
                <a:cxn ang="0">
                  <a:pos x="243" y="275"/>
                </a:cxn>
                <a:cxn ang="0">
                  <a:pos x="304" y="220"/>
                </a:cxn>
                <a:cxn ang="0">
                  <a:pos x="351" y="181"/>
                </a:cxn>
                <a:cxn ang="0">
                  <a:pos x="384" y="158"/>
                </a:cxn>
                <a:cxn ang="0">
                  <a:pos x="419" y="135"/>
                </a:cxn>
                <a:cxn ang="0">
                  <a:pos x="456" y="116"/>
                </a:cxn>
                <a:cxn ang="0">
                  <a:pos x="495" y="99"/>
                </a:cxn>
                <a:cxn ang="0">
                  <a:pos x="536" y="85"/>
                </a:cxn>
                <a:cxn ang="0">
                  <a:pos x="581" y="76"/>
                </a:cxn>
                <a:cxn ang="0">
                  <a:pos x="628" y="71"/>
                </a:cxn>
                <a:cxn ang="0">
                  <a:pos x="679" y="70"/>
                </a:cxn>
                <a:cxn ang="0">
                  <a:pos x="734" y="74"/>
                </a:cxn>
                <a:cxn ang="0">
                  <a:pos x="760" y="75"/>
                </a:cxn>
                <a:cxn ang="0">
                  <a:pos x="737" y="54"/>
                </a:cxn>
                <a:cxn ang="0">
                  <a:pos x="704" y="34"/>
                </a:cxn>
                <a:cxn ang="0">
                  <a:pos x="675" y="20"/>
                </a:cxn>
                <a:cxn ang="0">
                  <a:pos x="640" y="9"/>
                </a:cxn>
                <a:cxn ang="0">
                  <a:pos x="599" y="2"/>
                </a:cxn>
                <a:cxn ang="0">
                  <a:pos x="552" y="0"/>
                </a:cxn>
                <a:cxn ang="0">
                  <a:pos x="499" y="6"/>
                </a:cxn>
                <a:cxn ang="0">
                  <a:pos x="440" y="20"/>
                </a:cxn>
                <a:cxn ang="0">
                  <a:pos x="374" y="46"/>
                </a:cxn>
                <a:cxn ang="0">
                  <a:pos x="301" y="84"/>
                </a:cxn>
                <a:cxn ang="0">
                  <a:pos x="223" y="136"/>
                </a:cxn>
                <a:cxn ang="0">
                  <a:pos x="139" y="203"/>
                </a:cxn>
                <a:cxn ang="0">
                  <a:pos x="48" y="288"/>
                </a:cxn>
              </a:cxnLst>
              <a:rect l="0" t="0" r="r" b="b"/>
              <a:pathLst>
                <a:path w="763" h="410">
                  <a:moveTo>
                    <a:pt x="0" y="338"/>
                  </a:moveTo>
                  <a:lnTo>
                    <a:pt x="0" y="344"/>
                  </a:lnTo>
                  <a:lnTo>
                    <a:pt x="0" y="360"/>
                  </a:lnTo>
                  <a:lnTo>
                    <a:pt x="1" y="369"/>
                  </a:lnTo>
                  <a:lnTo>
                    <a:pt x="4" y="378"/>
                  </a:lnTo>
                  <a:lnTo>
                    <a:pt x="7" y="388"/>
                  </a:lnTo>
                  <a:lnTo>
                    <a:pt x="13" y="397"/>
                  </a:lnTo>
                  <a:lnTo>
                    <a:pt x="17" y="401"/>
                  </a:lnTo>
                  <a:lnTo>
                    <a:pt x="21" y="404"/>
                  </a:lnTo>
                  <a:lnTo>
                    <a:pt x="25" y="406"/>
                  </a:lnTo>
                  <a:lnTo>
                    <a:pt x="30" y="408"/>
                  </a:lnTo>
                  <a:lnTo>
                    <a:pt x="36" y="410"/>
                  </a:lnTo>
                  <a:lnTo>
                    <a:pt x="42" y="410"/>
                  </a:lnTo>
                  <a:lnTo>
                    <a:pt x="49" y="410"/>
                  </a:lnTo>
                  <a:lnTo>
                    <a:pt x="58" y="409"/>
                  </a:lnTo>
                  <a:lnTo>
                    <a:pt x="66" y="406"/>
                  </a:lnTo>
                  <a:lnTo>
                    <a:pt x="75" y="403"/>
                  </a:lnTo>
                  <a:lnTo>
                    <a:pt x="85" y="399"/>
                  </a:lnTo>
                  <a:lnTo>
                    <a:pt x="96" y="392"/>
                  </a:lnTo>
                  <a:lnTo>
                    <a:pt x="109" y="385"/>
                  </a:lnTo>
                  <a:lnTo>
                    <a:pt x="122" y="376"/>
                  </a:lnTo>
                  <a:lnTo>
                    <a:pt x="136" y="366"/>
                  </a:lnTo>
                  <a:lnTo>
                    <a:pt x="152" y="355"/>
                  </a:lnTo>
                  <a:lnTo>
                    <a:pt x="182" y="329"/>
                  </a:lnTo>
                  <a:lnTo>
                    <a:pt x="213" y="301"/>
                  </a:lnTo>
                  <a:lnTo>
                    <a:pt x="243" y="275"/>
                  </a:lnTo>
                  <a:lnTo>
                    <a:pt x="274" y="247"/>
                  </a:lnTo>
                  <a:lnTo>
                    <a:pt x="304" y="220"/>
                  </a:lnTo>
                  <a:lnTo>
                    <a:pt x="335" y="194"/>
                  </a:lnTo>
                  <a:lnTo>
                    <a:pt x="351" y="181"/>
                  </a:lnTo>
                  <a:lnTo>
                    <a:pt x="368" y="169"/>
                  </a:lnTo>
                  <a:lnTo>
                    <a:pt x="384" y="158"/>
                  </a:lnTo>
                  <a:lnTo>
                    <a:pt x="402" y="145"/>
                  </a:lnTo>
                  <a:lnTo>
                    <a:pt x="419" y="135"/>
                  </a:lnTo>
                  <a:lnTo>
                    <a:pt x="438" y="125"/>
                  </a:lnTo>
                  <a:lnTo>
                    <a:pt x="456" y="116"/>
                  </a:lnTo>
                  <a:lnTo>
                    <a:pt x="475" y="106"/>
                  </a:lnTo>
                  <a:lnTo>
                    <a:pt x="495" y="99"/>
                  </a:lnTo>
                  <a:lnTo>
                    <a:pt x="515" y="92"/>
                  </a:lnTo>
                  <a:lnTo>
                    <a:pt x="536" y="85"/>
                  </a:lnTo>
                  <a:lnTo>
                    <a:pt x="558" y="80"/>
                  </a:lnTo>
                  <a:lnTo>
                    <a:pt x="581" y="76"/>
                  </a:lnTo>
                  <a:lnTo>
                    <a:pt x="603" y="73"/>
                  </a:lnTo>
                  <a:lnTo>
                    <a:pt x="628" y="71"/>
                  </a:lnTo>
                  <a:lnTo>
                    <a:pt x="653" y="70"/>
                  </a:lnTo>
                  <a:lnTo>
                    <a:pt x="679" y="70"/>
                  </a:lnTo>
                  <a:lnTo>
                    <a:pt x="706" y="71"/>
                  </a:lnTo>
                  <a:lnTo>
                    <a:pt x="734" y="74"/>
                  </a:lnTo>
                  <a:lnTo>
                    <a:pt x="763" y="78"/>
                  </a:lnTo>
                  <a:lnTo>
                    <a:pt x="760" y="75"/>
                  </a:lnTo>
                  <a:lnTo>
                    <a:pt x="751" y="67"/>
                  </a:lnTo>
                  <a:lnTo>
                    <a:pt x="737" y="54"/>
                  </a:lnTo>
                  <a:lnTo>
                    <a:pt x="716" y="41"/>
                  </a:lnTo>
                  <a:lnTo>
                    <a:pt x="704" y="34"/>
                  </a:lnTo>
                  <a:lnTo>
                    <a:pt x="690" y="27"/>
                  </a:lnTo>
                  <a:lnTo>
                    <a:pt x="675" y="20"/>
                  </a:lnTo>
                  <a:lnTo>
                    <a:pt x="659" y="14"/>
                  </a:lnTo>
                  <a:lnTo>
                    <a:pt x="640" y="9"/>
                  </a:lnTo>
                  <a:lnTo>
                    <a:pt x="620" y="5"/>
                  </a:lnTo>
                  <a:lnTo>
                    <a:pt x="599" y="2"/>
                  </a:lnTo>
                  <a:lnTo>
                    <a:pt x="576" y="0"/>
                  </a:lnTo>
                  <a:lnTo>
                    <a:pt x="552" y="0"/>
                  </a:lnTo>
                  <a:lnTo>
                    <a:pt x="526" y="2"/>
                  </a:lnTo>
                  <a:lnTo>
                    <a:pt x="499" y="6"/>
                  </a:lnTo>
                  <a:lnTo>
                    <a:pt x="469" y="12"/>
                  </a:lnTo>
                  <a:lnTo>
                    <a:pt x="440" y="20"/>
                  </a:lnTo>
                  <a:lnTo>
                    <a:pt x="407" y="32"/>
                  </a:lnTo>
                  <a:lnTo>
                    <a:pt x="374" y="46"/>
                  </a:lnTo>
                  <a:lnTo>
                    <a:pt x="338" y="63"/>
                  </a:lnTo>
                  <a:lnTo>
                    <a:pt x="301" y="84"/>
                  </a:lnTo>
                  <a:lnTo>
                    <a:pt x="263" y="108"/>
                  </a:lnTo>
                  <a:lnTo>
                    <a:pt x="223" y="136"/>
                  </a:lnTo>
                  <a:lnTo>
                    <a:pt x="182" y="167"/>
                  </a:lnTo>
                  <a:lnTo>
                    <a:pt x="139" y="203"/>
                  </a:lnTo>
                  <a:lnTo>
                    <a:pt x="94" y="244"/>
                  </a:lnTo>
                  <a:lnTo>
                    <a:pt x="48" y="288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3" name="Freeform 235"/>
            <p:cNvSpPr>
              <a:spLocks/>
            </p:cNvSpPr>
            <p:nvPr/>
          </p:nvSpPr>
          <p:spPr bwMode="auto">
            <a:xfrm>
              <a:off x="843" y="1469"/>
              <a:ext cx="17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8"/>
                </a:cxn>
                <a:cxn ang="0">
                  <a:pos x="42" y="28"/>
                </a:cxn>
                <a:cxn ang="0">
                  <a:pos x="88" y="57"/>
                </a:cxn>
                <a:cxn ang="0">
                  <a:pos x="142" y="91"/>
                </a:cxn>
                <a:cxn ang="0">
                  <a:pos x="170" y="107"/>
                </a:cxn>
                <a:cxn ang="0">
                  <a:pos x="199" y="125"/>
                </a:cxn>
                <a:cxn ang="0">
                  <a:pos x="228" y="140"/>
                </a:cxn>
                <a:cxn ang="0">
                  <a:pos x="254" y="154"/>
                </a:cxn>
                <a:cxn ang="0">
                  <a:pos x="280" y="166"/>
                </a:cxn>
                <a:cxn ang="0">
                  <a:pos x="303" y="176"/>
                </a:cxn>
                <a:cxn ang="0">
                  <a:pos x="313" y="180"/>
                </a:cxn>
                <a:cxn ang="0">
                  <a:pos x="323" y="182"/>
                </a:cxn>
                <a:cxn ang="0">
                  <a:pos x="331" y="184"/>
                </a:cxn>
                <a:cxn ang="0">
                  <a:pos x="339" y="185"/>
                </a:cxn>
                <a:cxn ang="0">
                  <a:pos x="335" y="193"/>
                </a:cxn>
                <a:cxn ang="0">
                  <a:pos x="325" y="216"/>
                </a:cxn>
                <a:cxn ang="0">
                  <a:pos x="317" y="231"/>
                </a:cxn>
                <a:cxn ang="0">
                  <a:pos x="308" y="249"/>
                </a:cxn>
                <a:cxn ang="0">
                  <a:pos x="297" y="267"/>
                </a:cxn>
                <a:cxn ang="0">
                  <a:pos x="285" y="287"/>
                </a:cxn>
                <a:cxn ang="0">
                  <a:pos x="271" y="308"/>
                </a:cxn>
                <a:cxn ang="0">
                  <a:pos x="256" y="330"/>
                </a:cxn>
                <a:cxn ang="0">
                  <a:pos x="238" y="350"/>
                </a:cxn>
                <a:cxn ang="0">
                  <a:pos x="220" y="369"/>
                </a:cxn>
                <a:cxn ang="0">
                  <a:pos x="209" y="379"/>
                </a:cxn>
                <a:cxn ang="0">
                  <a:pos x="199" y="388"/>
                </a:cxn>
                <a:cxn ang="0">
                  <a:pos x="189" y="397"/>
                </a:cxn>
                <a:cxn ang="0">
                  <a:pos x="178" y="405"/>
                </a:cxn>
                <a:cxn ang="0">
                  <a:pos x="167" y="413"/>
                </a:cxn>
                <a:cxn ang="0">
                  <a:pos x="155" y="420"/>
                </a:cxn>
                <a:cxn ang="0">
                  <a:pos x="144" y="427"/>
                </a:cxn>
                <a:cxn ang="0">
                  <a:pos x="132" y="432"/>
                </a:cxn>
                <a:cxn ang="0">
                  <a:pos x="135" y="427"/>
                </a:cxn>
                <a:cxn ang="0">
                  <a:pos x="145" y="413"/>
                </a:cxn>
                <a:cxn ang="0">
                  <a:pos x="151" y="402"/>
                </a:cxn>
                <a:cxn ang="0">
                  <a:pos x="157" y="391"/>
                </a:cxn>
                <a:cxn ang="0">
                  <a:pos x="163" y="379"/>
                </a:cxn>
                <a:cxn ang="0">
                  <a:pos x="169" y="364"/>
                </a:cxn>
                <a:cxn ang="0">
                  <a:pos x="175" y="350"/>
                </a:cxn>
                <a:cxn ang="0">
                  <a:pos x="179" y="336"/>
                </a:cxn>
                <a:cxn ang="0">
                  <a:pos x="182" y="321"/>
                </a:cxn>
                <a:cxn ang="0">
                  <a:pos x="183" y="306"/>
                </a:cxn>
                <a:cxn ang="0">
                  <a:pos x="183" y="299"/>
                </a:cxn>
                <a:cxn ang="0">
                  <a:pos x="182" y="292"/>
                </a:cxn>
                <a:cxn ang="0">
                  <a:pos x="180" y="284"/>
                </a:cxn>
                <a:cxn ang="0">
                  <a:pos x="178" y="278"/>
                </a:cxn>
                <a:cxn ang="0">
                  <a:pos x="175" y="271"/>
                </a:cxn>
                <a:cxn ang="0">
                  <a:pos x="170" y="265"/>
                </a:cxn>
                <a:cxn ang="0">
                  <a:pos x="166" y="260"/>
                </a:cxn>
                <a:cxn ang="0">
                  <a:pos x="161" y="254"/>
                </a:cxn>
                <a:cxn ang="0">
                  <a:pos x="149" y="241"/>
                </a:cxn>
                <a:cxn ang="0">
                  <a:pos x="136" y="226"/>
                </a:cxn>
                <a:cxn ang="0">
                  <a:pos x="122" y="209"/>
                </a:cxn>
                <a:cxn ang="0">
                  <a:pos x="109" y="190"/>
                </a:cxn>
                <a:cxn ang="0">
                  <a:pos x="82" y="148"/>
                </a:cxn>
                <a:cxn ang="0">
                  <a:pos x="57" y="105"/>
                </a:cxn>
                <a:cxn ang="0">
                  <a:pos x="34" y="65"/>
                </a:cxn>
                <a:cxn ang="0">
                  <a:pos x="17" y="31"/>
                </a:cxn>
                <a:cxn ang="0">
                  <a:pos x="5" y="9"/>
                </a:cxn>
                <a:cxn ang="0">
                  <a:pos x="0" y="0"/>
                </a:cxn>
              </a:cxnLst>
              <a:rect l="0" t="0" r="r" b="b"/>
              <a:pathLst>
                <a:path w="339" h="432">
                  <a:moveTo>
                    <a:pt x="0" y="0"/>
                  </a:moveTo>
                  <a:lnTo>
                    <a:pt x="12" y="8"/>
                  </a:lnTo>
                  <a:lnTo>
                    <a:pt x="42" y="28"/>
                  </a:lnTo>
                  <a:lnTo>
                    <a:pt x="88" y="57"/>
                  </a:lnTo>
                  <a:lnTo>
                    <a:pt x="142" y="91"/>
                  </a:lnTo>
                  <a:lnTo>
                    <a:pt x="170" y="107"/>
                  </a:lnTo>
                  <a:lnTo>
                    <a:pt x="199" y="125"/>
                  </a:lnTo>
                  <a:lnTo>
                    <a:pt x="228" y="140"/>
                  </a:lnTo>
                  <a:lnTo>
                    <a:pt x="254" y="154"/>
                  </a:lnTo>
                  <a:lnTo>
                    <a:pt x="280" y="166"/>
                  </a:lnTo>
                  <a:lnTo>
                    <a:pt x="303" y="176"/>
                  </a:lnTo>
                  <a:lnTo>
                    <a:pt x="313" y="180"/>
                  </a:lnTo>
                  <a:lnTo>
                    <a:pt x="323" y="182"/>
                  </a:lnTo>
                  <a:lnTo>
                    <a:pt x="331" y="184"/>
                  </a:lnTo>
                  <a:lnTo>
                    <a:pt x="339" y="185"/>
                  </a:lnTo>
                  <a:lnTo>
                    <a:pt x="335" y="193"/>
                  </a:lnTo>
                  <a:lnTo>
                    <a:pt x="325" y="216"/>
                  </a:lnTo>
                  <a:lnTo>
                    <a:pt x="317" y="231"/>
                  </a:lnTo>
                  <a:lnTo>
                    <a:pt x="308" y="249"/>
                  </a:lnTo>
                  <a:lnTo>
                    <a:pt x="297" y="267"/>
                  </a:lnTo>
                  <a:lnTo>
                    <a:pt x="285" y="287"/>
                  </a:lnTo>
                  <a:lnTo>
                    <a:pt x="271" y="308"/>
                  </a:lnTo>
                  <a:lnTo>
                    <a:pt x="256" y="330"/>
                  </a:lnTo>
                  <a:lnTo>
                    <a:pt x="238" y="350"/>
                  </a:lnTo>
                  <a:lnTo>
                    <a:pt x="220" y="369"/>
                  </a:lnTo>
                  <a:lnTo>
                    <a:pt x="209" y="379"/>
                  </a:lnTo>
                  <a:lnTo>
                    <a:pt x="199" y="388"/>
                  </a:lnTo>
                  <a:lnTo>
                    <a:pt x="189" y="397"/>
                  </a:lnTo>
                  <a:lnTo>
                    <a:pt x="178" y="405"/>
                  </a:lnTo>
                  <a:lnTo>
                    <a:pt x="167" y="413"/>
                  </a:lnTo>
                  <a:lnTo>
                    <a:pt x="155" y="420"/>
                  </a:lnTo>
                  <a:lnTo>
                    <a:pt x="144" y="427"/>
                  </a:lnTo>
                  <a:lnTo>
                    <a:pt x="132" y="432"/>
                  </a:lnTo>
                  <a:lnTo>
                    <a:pt x="135" y="427"/>
                  </a:lnTo>
                  <a:lnTo>
                    <a:pt x="145" y="413"/>
                  </a:lnTo>
                  <a:lnTo>
                    <a:pt x="151" y="402"/>
                  </a:lnTo>
                  <a:lnTo>
                    <a:pt x="157" y="391"/>
                  </a:lnTo>
                  <a:lnTo>
                    <a:pt x="163" y="379"/>
                  </a:lnTo>
                  <a:lnTo>
                    <a:pt x="169" y="364"/>
                  </a:lnTo>
                  <a:lnTo>
                    <a:pt x="175" y="350"/>
                  </a:lnTo>
                  <a:lnTo>
                    <a:pt x="179" y="336"/>
                  </a:lnTo>
                  <a:lnTo>
                    <a:pt x="182" y="321"/>
                  </a:lnTo>
                  <a:lnTo>
                    <a:pt x="183" y="306"/>
                  </a:lnTo>
                  <a:lnTo>
                    <a:pt x="183" y="299"/>
                  </a:lnTo>
                  <a:lnTo>
                    <a:pt x="182" y="292"/>
                  </a:lnTo>
                  <a:lnTo>
                    <a:pt x="180" y="284"/>
                  </a:lnTo>
                  <a:lnTo>
                    <a:pt x="178" y="278"/>
                  </a:lnTo>
                  <a:lnTo>
                    <a:pt x="175" y="271"/>
                  </a:lnTo>
                  <a:lnTo>
                    <a:pt x="170" y="265"/>
                  </a:lnTo>
                  <a:lnTo>
                    <a:pt x="166" y="260"/>
                  </a:lnTo>
                  <a:lnTo>
                    <a:pt x="161" y="254"/>
                  </a:lnTo>
                  <a:lnTo>
                    <a:pt x="149" y="241"/>
                  </a:lnTo>
                  <a:lnTo>
                    <a:pt x="136" y="226"/>
                  </a:lnTo>
                  <a:lnTo>
                    <a:pt x="122" y="209"/>
                  </a:lnTo>
                  <a:lnTo>
                    <a:pt x="109" y="190"/>
                  </a:lnTo>
                  <a:lnTo>
                    <a:pt x="82" y="148"/>
                  </a:lnTo>
                  <a:lnTo>
                    <a:pt x="57" y="105"/>
                  </a:lnTo>
                  <a:lnTo>
                    <a:pt x="34" y="65"/>
                  </a:lnTo>
                  <a:lnTo>
                    <a:pt x="17" y="31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4" name="Freeform 236"/>
            <p:cNvSpPr>
              <a:spLocks/>
            </p:cNvSpPr>
            <p:nvPr/>
          </p:nvSpPr>
          <p:spPr bwMode="auto">
            <a:xfrm>
              <a:off x="719" y="1532"/>
              <a:ext cx="57" cy="24"/>
            </a:xfrm>
            <a:custGeom>
              <a:avLst/>
              <a:gdLst/>
              <a:ahLst/>
              <a:cxnLst>
                <a:cxn ang="0">
                  <a:pos x="5" y="443"/>
                </a:cxn>
                <a:cxn ang="0">
                  <a:pos x="16" y="456"/>
                </a:cxn>
                <a:cxn ang="0">
                  <a:pos x="33" y="468"/>
                </a:cxn>
                <a:cxn ang="0">
                  <a:pos x="54" y="476"/>
                </a:cxn>
                <a:cxn ang="0">
                  <a:pos x="81" y="484"/>
                </a:cxn>
                <a:cxn ang="0">
                  <a:pos x="112" y="489"/>
                </a:cxn>
                <a:cxn ang="0">
                  <a:pos x="146" y="491"/>
                </a:cxn>
                <a:cxn ang="0">
                  <a:pos x="184" y="491"/>
                </a:cxn>
                <a:cxn ang="0">
                  <a:pos x="250" y="487"/>
                </a:cxn>
                <a:cxn ang="0">
                  <a:pos x="346" y="473"/>
                </a:cxn>
                <a:cxn ang="0">
                  <a:pos x="452" y="452"/>
                </a:cxn>
                <a:cxn ang="0">
                  <a:pos x="565" y="421"/>
                </a:cxn>
                <a:cxn ang="0">
                  <a:pos x="682" y="382"/>
                </a:cxn>
                <a:cxn ang="0">
                  <a:pos x="792" y="339"/>
                </a:cxn>
                <a:cxn ang="0">
                  <a:pos x="890" y="294"/>
                </a:cxn>
                <a:cxn ang="0">
                  <a:pos x="975" y="247"/>
                </a:cxn>
                <a:cxn ang="0">
                  <a:pos x="1029" y="212"/>
                </a:cxn>
                <a:cxn ang="0">
                  <a:pos x="1060" y="188"/>
                </a:cxn>
                <a:cxn ang="0">
                  <a:pos x="1087" y="166"/>
                </a:cxn>
                <a:cxn ang="0">
                  <a:pos x="1109" y="143"/>
                </a:cxn>
                <a:cxn ang="0">
                  <a:pos x="1126" y="123"/>
                </a:cxn>
                <a:cxn ang="0">
                  <a:pos x="1138" y="102"/>
                </a:cxn>
                <a:cxn ang="0">
                  <a:pos x="1144" y="83"/>
                </a:cxn>
                <a:cxn ang="0">
                  <a:pos x="1145" y="65"/>
                </a:cxn>
                <a:cxn ang="0">
                  <a:pos x="1139" y="49"/>
                </a:cxn>
                <a:cxn ang="0">
                  <a:pos x="1128" y="36"/>
                </a:cxn>
                <a:cxn ang="0">
                  <a:pos x="1111" y="23"/>
                </a:cxn>
                <a:cxn ang="0">
                  <a:pos x="1090" y="14"/>
                </a:cxn>
                <a:cxn ang="0">
                  <a:pos x="1064" y="8"/>
                </a:cxn>
                <a:cxn ang="0">
                  <a:pos x="1033" y="3"/>
                </a:cxn>
                <a:cxn ang="0">
                  <a:pos x="999" y="1"/>
                </a:cxn>
                <a:cxn ang="0">
                  <a:pos x="960" y="1"/>
                </a:cxn>
                <a:cxn ang="0">
                  <a:pos x="895" y="5"/>
                </a:cxn>
                <a:cxn ang="0">
                  <a:pos x="799" y="17"/>
                </a:cxn>
                <a:cxn ang="0">
                  <a:pos x="692" y="40"/>
                </a:cxn>
                <a:cxn ang="0">
                  <a:pos x="579" y="71"/>
                </a:cxn>
                <a:cxn ang="0">
                  <a:pos x="462" y="109"/>
                </a:cxn>
                <a:cxn ang="0">
                  <a:pos x="353" y="152"/>
                </a:cxn>
                <a:cxn ang="0">
                  <a:pos x="255" y="198"/>
                </a:cxn>
                <a:cxn ang="0">
                  <a:pos x="169" y="245"/>
                </a:cxn>
                <a:cxn ang="0">
                  <a:pos x="116" y="280"/>
                </a:cxn>
                <a:cxn ang="0">
                  <a:pos x="84" y="303"/>
                </a:cxn>
                <a:cxn ang="0">
                  <a:pos x="57" y="326"/>
                </a:cxn>
                <a:cxn ang="0">
                  <a:pos x="36" y="347"/>
                </a:cxn>
                <a:cxn ang="0">
                  <a:pos x="18" y="369"/>
                </a:cxn>
                <a:cxn ang="0">
                  <a:pos x="7" y="389"/>
                </a:cxn>
                <a:cxn ang="0">
                  <a:pos x="0" y="409"/>
                </a:cxn>
                <a:cxn ang="0">
                  <a:pos x="0" y="426"/>
                </a:cxn>
              </a:cxnLst>
              <a:rect l="0" t="0" r="r" b="b"/>
              <a:pathLst>
                <a:path w="1145" h="491">
                  <a:moveTo>
                    <a:pt x="2" y="434"/>
                  </a:moveTo>
                  <a:lnTo>
                    <a:pt x="5" y="443"/>
                  </a:lnTo>
                  <a:lnTo>
                    <a:pt x="10" y="450"/>
                  </a:lnTo>
                  <a:lnTo>
                    <a:pt x="16" y="456"/>
                  </a:lnTo>
                  <a:lnTo>
                    <a:pt x="23" y="462"/>
                  </a:lnTo>
                  <a:lnTo>
                    <a:pt x="33" y="468"/>
                  </a:lnTo>
                  <a:lnTo>
                    <a:pt x="43" y="472"/>
                  </a:lnTo>
                  <a:lnTo>
                    <a:pt x="54" y="476"/>
                  </a:lnTo>
                  <a:lnTo>
                    <a:pt x="66" y="481"/>
                  </a:lnTo>
                  <a:lnTo>
                    <a:pt x="81" y="484"/>
                  </a:lnTo>
                  <a:lnTo>
                    <a:pt x="95" y="487"/>
                  </a:lnTo>
                  <a:lnTo>
                    <a:pt x="112" y="489"/>
                  </a:lnTo>
                  <a:lnTo>
                    <a:pt x="128" y="490"/>
                  </a:lnTo>
                  <a:lnTo>
                    <a:pt x="146" y="491"/>
                  </a:lnTo>
                  <a:lnTo>
                    <a:pt x="165" y="491"/>
                  </a:lnTo>
                  <a:lnTo>
                    <a:pt x="184" y="491"/>
                  </a:lnTo>
                  <a:lnTo>
                    <a:pt x="206" y="490"/>
                  </a:lnTo>
                  <a:lnTo>
                    <a:pt x="250" y="487"/>
                  </a:lnTo>
                  <a:lnTo>
                    <a:pt x="296" y="482"/>
                  </a:lnTo>
                  <a:lnTo>
                    <a:pt x="346" y="473"/>
                  </a:lnTo>
                  <a:lnTo>
                    <a:pt x="398" y="464"/>
                  </a:lnTo>
                  <a:lnTo>
                    <a:pt x="452" y="452"/>
                  </a:lnTo>
                  <a:lnTo>
                    <a:pt x="508" y="438"/>
                  </a:lnTo>
                  <a:lnTo>
                    <a:pt x="565" y="421"/>
                  </a:lnTo>
                  <a:lnTo>
                    <a:pt x="624" y="403"/>
                  </a:lnTo>
                  <a:lnTo>
                    <a:pt x="682" y="382"/>
                  </a:lnTo>
                  <a:lnTo>
                    <a:pt x="737" y="362"/>
                  </a:lnTo>
                  <a:lnTo>
                    <a:pt x="792" y="339"/>
                  </a:lnTo>
                  <a:lnTo>
                    <a:pt x="842" y="317"/>
                  </a:lnTo>
                  <a:lnTo>
                    <a:pt x="890" y="294"/>
                  </a:lnTo>
                  <a:lnTo>
                    <a:pt x="934" y="270"/>
                  </a:lnTo>
                  <a:lnTo>
                    <a:pt x="975" y="247"/>
                  </a:lnTo>
                  <a:lnTo>
                    <a:pt x="1012" y="223"/>
                  </a:lnTo>
                  <a:lnTo>
                    <a:pt x="1029" y="212"/>
                  </a:lnTo>
                  <a:lnTo>
                    <a:pt x="1046" y="200"/>
                  </a:lnTo>
                  <a:lnTo>
                    <a:pt x="1060" y="188"/>
                  </a:lnTo>
                  <a:lnTo>
                    <a:pt x="1074" y="177"/>
                  </a:lnTo>
                  <a:lnTo>
                    <a:pt x="1087" y="166"/>
                  </a:lnTo>
                  <a:lnTo>
                    <a:pt x="1099" y="155"/>
                  </a:lnTo>
                  <a:lnTo>
                    <a:pt x="1109" y="143"/>
                  </a:lnTo>
                  <a:lnTo>
                    <a:pt x="1118" y="133"/>
                  </a:lnTo>
                  <a:lnTo>
                    <a:pt x="1126" y="123"/>
                  </a:lnTo>
                  <a:lnTo>
                    <a:pt x="1133" y="113"/>
                  </a:lnTo>
                  <a:lnTo>
                    <a:pt x="1138" y="102"/>
                  </a:lnTo>
                  <a:lnTo>
                    <a:pt x="1142" y="92"/>
                  </a:lnTo>
                  <a:lnTo>
                    <a:pt x="1144" y="83"/>
                  </a:lnTo>
                  <a:lnTo>
                    <a:pt x="1145" y="74"/>
                  </a:lnTo>
                  <a:lnTo>
                    <a:pt x="1145" y="65"/>
                  </a:lnTo>
                  <a:lnTo>
                    <a:pt x="1143" y="57"/>
                  </a:lnTo>
                  <a:lnTo>
                    <a:pt x="1139" y="49"/>
                  </a:lnTo>
                  <a:lnTo>
                    <a:pt x="1135" y="42"/>
                  </a:lnTo>
                  <a:lnTo>
                    <a:pt x="1128" y="36"/>
                  </a:lnTo>
                  <a:lnTo>
                    <a:pt x="1120" y="30"/>
                  </a:lnTo>
                  <a:lnTo>
                    <a:pt x="1111" y="23"/>
                  </a:lnTo>
                  <a:lnTo>
                    <a:pt x="1101" y="19"/>
                  </a:lnTo>
                  <a:lnTo>
                    <a:pt x="1090" y="14"/>
                  </a:lnTo>
                  <a:lnTo>
                    <a:pt x="1077" y="11"/>
                  </a:lnTo>
                  <a:lnTo>
                    <a:pt x="1064" y="8"/>
                  </a:lnTo>
                  <a:lnTo>
                    <a:pt x="1049" y="5"/>
                  </a:lnTo>
                  <a:lnTo>
                    <a:pt x="1033" y="3"/>
                  </a:lnTo>
                  <a:lnTo>
                    <a:pt x="1016" y="2"/>
                  </a:lnTo>
                  <a:lnTo>
                    <a:pt x="999" y="1"/>
                  </a:lnTo>
                  <a:lnTo>
                    <a:pt x="979" y="0"/>
                  </a:lnTo>
                  <a:lnTo>
                    <a:pt x="960" y="1"/>
                  </a:lnTo>
                  <a:lnTo>
                    <a:pt x="939" y="1"/>
                  </a:lnTo>
                  <a:lnTo>
                    <a:pt x="895" y="5"/>
                  </a:lnTo>
                  <a:lnTo>
                    <a:pt x="848" y="10"/>
                  </a:lnTo>
                  <a:lnTo>
                    <a:pt x="799" y="17"/>
                  </a:lnTo>
                  <a:lnTo>
                    <a:pt x="747" y="28"/>
                  </a:lnTo>
                  <a:lnTo>
                    <a:pt x="692" y="40"/>
                  </a:lnTo>
                  <a:lnTo>
                    <a:pt x="636" y="54"/>
                  </a:lnTo>
                  <a:lnTo>
                    <a:pt x="579" y="71"/>
                  </a:lnTo>
                  <a:lnTo>
                    <a:pt x="520" y="89"/>
                  </a:lnTo>
                  <a:lnTo>
                    <a:pt x="462" y="109"/>
                  </a:lnTo>
                  <a:lnTo>
                    <a:pt x="407" y="130"/>
                  </a:lnTo>
                  <a:lnTo>
                    <a:pt x="353" y="152"/>
                  </a:lnTo>
                  <a:lnTo>
                    <a:pt x="302" y="174"/>
                  </a:lnTo>
                  <a:lnTo>
                    <a:pt x="255" y="198"/>
                  </a:lnTo>
                  <a:lnTo>
                    <a:pt x="210" y="221"/>
                  </a:lnTo>
                  <a:lnTo>
                    <a:pt x="169" y="245"/>
                  </a:lnTo>
                  <a:lnTo>
                    <a:pt x="132" y="268"/>
                  </a:lnTo>
                  <a:lnTo>
                    <a:pt x="116" y="280"/>
                  </a:lnTo>
                  <a:lnTo>
                    <a:pt x="99" y="292"/>
                  </a:lnTo>
                  <a:lnTo>
                    <a:pt x="84" y="303"/>
                  </a:lnTo>
                  <a:lnTo>
                    <a:pt x="71" y="315"/>
                  </a:lnTo>
                  <a:lnTo>
                    <a:pt x="57" y="326"/>
                  </a:lnTo>
                  <a:lnTo>
                    <a:pt x="46" y="337"/>
                  </a:lnTo>
                  <a:lnTo>
                    <a:pt x="36" y="347"/>
                  </a:lnTo>
                  <a:lnTo>
                    <a:pt x="27" y="359"/>
                  </a:lnTo>
                  <a:lnTo>
                    <a:pt x="18" y="369"/>
                  </a:lnTo>
                  <a:lnTo>
                    <a:pt x="12" y="379"/>
                  </a:lnTo>
                  <a:lnTo>
                    <a:pt x="7" y="389"/>
                  </a:lnTo>
                  <a:lnTo>
                    <a:pt x="3" y="399"/>
                  </a:lnTo>
                  <a:lnTo>
                    <a:pt x="0" y="409"/>
                  </a:lnTo>
                  <a:lnTo>
                    <a:pt x="0" y="417"/>
                  </a:lnTo>
                  <a:lnTo>
                    <a:pt x="0" y="426"/>
                  </a:lnTo>
                  <a:lnTo>
                    <a:pt x="2" y="434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5" name="Freeform 237"/>
            <p:cNvSpPr>
              <a:spLocks/>
            </p:cNvSpPr>
            <p:nvPr/>
          </p:nvSpPr>
          <p:spPr bwMode="auto">
            <a:xfrm>
              <a:off x="632" y="1289"/>
              <a:ext cx="287" cy="326"/>
            </a:xfrm>
            <a:custGeom>
              <a:avLst/>
              <a:gdLst/>
              <a:ahLst/>
              <a:cxnLst>
                <a:cxn ang="0">
                  <a:pos x="1948" y="113"/>
                </a:cxn>
                <a:cxn ang="0">
                  <a:pos x="2282" y="43"/>
                </a:cxn>
                <a:cxn ang="0">
                  <a:pos x="2761" y="0"/>
                </a:cxn>
                <a:cxn ang="0">
                  <a:pos x="3338" y="39"/>
                </a:cxn>
                <a:cxn ang="0">
                  <a:pos x="3962" y="214"/>
                </a:cxn>
                <a:cxn ang="0">
                  <a:pos x="4588" y="576"/>
                </a:cxn>
                <a:cxn ang="0">
                  <a:pos x="5164" y="1183"/>
                </a:cxn>
                <a:cxn ang="0">
                  <a:pos x="5643" y="2087"/>
                </a:cxn>
                <a:cxn ang="0">
                  <a:pos x="5690" y="2288"/>
                </a:cxn>
                <a:cxn ang="0">
                  <a:pos x="5501" y="2017"/>
                </a:cxn>
                <a:cxn ang="0">
                  <a:pos x="5282" y="1728"/>
                </a:cxn>
                <a:cxn ang="0">
                  <a:pos x="5157" y="1583"/>
                </a:cxn>
                <a:cxn ang="0">
                  <a:pos x="5044" y="1476"/>
                </a:cxn>
                <a:cxn ang="0">
                  <a:pos x="4965" y="1431"/>
                </a:cxn>
                <a:cxn ang="0">
                  <a:pos x="4748" y="1440"/>
                </a:cxn>
                <a:cxn ang="0">
                  <a:pos x="3934" y="1055"/>
                </a:cxn>
                <a:cxn ang="0">
                  <a:pos x="3850" y="972"/>
                </a:cxn>
                <a:cxn ang="0">
                  <a:pos x="3802" y="940"/>
                </a:cxn>
                <a:cxn ang="0">
                  <a:pos x="3983" y="1108"/>
                </a:cxn>
                <a:cxn ang="0">
                  <a:pos x="4177" y="1349"/>
                </a:cxn>
                <a:cxn ang="0">
                  <a:pos x="4217" y="1497"/>
                </a:cxn>
                <a:cxn ang="0">
                  <a:pos x="3952" y="1545"/>
                </a:cxn>
                <a:cxn ang="0">
                  <a:pos x="3667" y="1616"/>
                </a:cxn>
                <a:cxn ang="0">
                  <a:pos x="3338" y="1719"/>
                </a:cxn>
                <a:cxn ang="0">
                  <a:pos x="2999" y="1842"/>
                </a:cxn>
                <a:cxn ang="0">
                  <a:pos x="2666" y="1977"/>
                </a:cxn>
                <a:cxn ang="0">
                  <a:pos x="2278" y="2148"/>
                </a:cxn>
                <a:cxn ang="0">
                  <a:pos x="1791" y="2386"/>
                </a:cxn>
                <a:cxn ang="0">
                  <a:pos x="1613" y="2485"/>
                </a:cxn>
                <a:cxn ang="0">
                  <a:pos x="1330" y="2663"/>
                </a:cxn>
                <a:cxn ang="0">
                  <a:pos x="1260" y="2717"/>
                </a:cxn>
                <a:cxn ang="0">
                  <a:pos x="1188" y="2797"/>
                </a:cxn>
                <a:cxn ang="0">
                  <a:pos x="1145" y="2861"/>
                </a:cxn>
                <a:cxn ang="0">
                  <a:pos x="1106" y="2940"/>
                </a:cxn>
                <a:cxn ang="0">
                  <a:pos x="872" y="2231"/>
                </a:cxn>
                <a:cxn ang="0">
                  <a:pos x="917" y="3278"/>
                </a:cxn>
                <a:cxn ang="0">
                  <a:pos x="797" y="3378"/>
                </a:cxn>
                <a:cxn ang="0">
                  <a:pos x="715" y="3461"/>
                </a:cxn>
                <a:cxn ang="0">
                  <a:pos x="656" y="3535"/>
                </a:cxn>
                <a:cxn ang="0">
                  <a:pos x="609" y="3613"/>
                </a:cxn>
                <a:cxn ang="0">
                  <a:pos x="578" y="3757"/>
                </a:cxn>
                <a:cxn ang="0">
                  <a:pos x="555" y="4008"/>
                </a:cxn>
                <a:cxn ang="0">
                  <a:pos x="556" y="4362"/>
                </a:cxn>
                <a:cxn ang="0">
                  <a:pos x="610" y="4788"/>
                </a:cxn>
                <a:cxn ang="0">
                  <a:pos x="745" y="5259"/>
                </a:cxn>
                <a:cxn ang="0">
                  <a:pos x="990" y="5741"/>
                </a:cxn>
                <a:cxn ang="0">
                  <a:pos x="1373" y="6207"/>
                </a:cxn>
                <a:cxn ang="0">
                  <a:pos x="1759" y="6522"/>
                </a:cxn>
                <a:cxn ang="0">
                  <a:pos x="1667" y="6464"/>
                </a:cxn>
                <a:cxn ang="0">
                  <a:pos x="1529" y="6356"/>
                </a:cxn>
                <a:cxn ang="0">
                  <a:pos x="1345" y="6179"/>
                </a:cxn>
                <a:cxn ang="0">
                  <a:pos x="1120" y="5921"/>
                </a:cxn>
                <a:cxn ang="0">
                  <a:pos x="866" y="5568"/>
                </a:cxn>
                <a:cxn ang="0">
                  <a:pos x="589" y="5108"/>
                </a:cxn>
                <a:cxn ang="0">
                  <a:pos x="299" y="4527"/>
                </a:cxn>
                <a:cxn ang="0">
                  <a:pos x="60" y="3847"/>
                </a:cxn>
                <a:cxn ang="0">
                  <a:pos x="0" y="3157"/>
                </a:cxn>
                <a:cxn ang="0">
                  <a:pos x="92" y="2484"/>
                </a:cxn>
                <a:cxn ang="0">
                  <a:pos x="306" y="1850"/>
                </a:cxn>
                <a:cxn ang="0">
                  <a:pos x="608" y="1281"/>
                </a:cxn>
                <a:cxn ang="0">
                  <a:pos x="968" y="798"/>
                </a:cxn>
                <a:cxn ang="0">
                  <a:pos x="1353" y="426"/>
                </a:cxn>
                <a:cxn ang="0">
                  <a:pos x="1732" y="187"/>
                </a:cxn>
              </a:cxnLst>
              <a:rect l="0" t="0" r="r" b="b"/>
              <a:pathLst>
                <a:path w="5743" h="6527">
                  <a:moveTo>
                    <a:pt x="1822" y="151"/>
                  </a:moveTo>
                  <a:lnTo>
                    <a:pt x="1850" y="141"/>
                  </a:lnTo>
                  <a:lnTo>
                    <a:pt x="1892" y="128"/>
                  </a:lnTo>
                  <a:lnTo>
                    <a:pt x="1948" y="113"/>
                  </a:lnTo>
                  <a:lnTo>
                    <a:pt x="2015" y="96"/>
                  </a:lnTo>
                  <a:lnTo>
                    <a:pt x="2093" y="78"/>
                  </a:lnTo>
                  <a:lnTo>
                    <a:pt x="2182" y="60"/>
                  </a:lnTo>
                  <a:lnTo>
                    <a:pt x="2282" y="43"/>
                  </a:lnTo>
                  <a:lnTo>
                    <a:pt x="2390" y="28"/>
                  </a:lnTo>
                  <a:lnTo>
                    <a:pt x="2506" y="15"/>
                  </a:lnTo>
                  <a:lnTo>
                    <a:pt x="2631" y="5"/>
                  </a:lnTo>
                  <a:lnTo>
                    <a:pt x="2761" y="0"/>
                  </a:lnTo>
                  <a:lnTo>
                    <a:pt x="2898" y="0"/>
                  </a:lnTo>
                  <a:lnTo>
                    <a:pt x="3041" y="6"/>
                  </a:lnTo>
                  <a:lnTo>
                    <a:pt x="3187" y="19"/>
                  </a:lnTo>
                  <a:lnTo>
                    <a:pt x="3338" y="39"/>
                  </a:lnTo>
                  <a:lnTo>
                    <a:pt x="3491" y="68"/>
                  </a:lnTo>
                  <a:lnTo>
                    <a:pt x="3647" y="106"/>
                  </a:lnTo>
                  <a:lnTo>
                    <a:pt x="3805" y="154"/>
                  </a:lnTo>
                  <a:lnTo>
                    <a:pt x="3962" y="214"/>
                  </a:lnTo>
                  <a:lnTo>
                    <a:pt x="4121" y="284"/>
                  </a:lnTo>
                  <a:lnTo>
                    <a:pt x="4278" y="368"/>
                  </a:lnTo>
                  <a:lnTo>
                    <a:pt x="4435" y="466"/>
                  </a:lnTo>
                  <a:lnTo>
                    <a:pt x="4588" y="576"/>
                  </a:lnTo>
                  <a:lnTo>
                    <a:pt x="4739" y="703"/>
                  </a:lnTo>
                  <a:lnTo>
                    <a:pt x="4885" y="846"/>
                  </a:lnTo>
                  <a:lnTo>
                    <a:pt x="5028" y="1006"/>
                  </a:lnTo>
                  <a:lnTo>
                    <a:pt x="5164" y="1183"/>
                  </a:lnTo>
                  <a:lnTo>
                    <a:pt x="5295" y="1380"/>
                  </a:lnTo>
                  <a:lnTo>
                    <a:pt x="5419" y="1595"/>
                  </a:lnTo>
                  <a:lnTo>
                    <a:pt x="5536" y="1831"/>
                  </a:lnTo>
                  <a:lnTo>
                    <a:pt x="5643" y="2087"/>
                  </a:lnTo>
                  <a:lnTo>
                    <a:pt x="5743" y="2366"/>
                  </a:lnTo>
                  <a:lnTo>
                    <a:pt x="5736" y="2357"/>
                  </a:lnTo>
                  <a:lnTo>
                    <a:pt x="5718" y="2330"/>
                  </a:lnTo>
                  <a:lnTo>
                    <a:pt x="5690" y="2288"/>
                  </a:lnTo>
                  <a:lnTo>
                    <a:pt x="5653" y="2234"/>
                  </a:lnTo>
                  <a:lnTo>
                    <a:pt x="5608" y="2168"/>
                  </a:lnTo>
                  <a:lnTo>
                    <a:pt x="5557" y="2095"/>
                  </a:lnTo>
                  <a:lnTo>
                    <a:pt x="5501" y="2017"/>
                  </a:lnTo>
                  <a:lnTo>
                    <a:pt x="5440" y="1933"/>
                  </a:lnTo>
                  <a:lnTo>
                    <a:pt x="5378" y="1850"/>
                  </a:lnTo>
                  <a:lnTo>
                    <a:pt x="5313" y="1768"/>
                  </a:lnTo>
                  <a:lnTo>
                    <a:pt x="5282" y="1728"/>
                  </a:lnTo>
                  <a:lnTo>
                    <a:pt x="5250" y="1690"/>
                  </a:lnTo>
                  <a:lnTo>
                    <a:pt x="5218" y="1653"/>
                  </a:lnTo>
                  <a:lnTo>
                    <a:pt x="5186" y="1617"/>
                  </a:lnTo>
                  <a:lnTo>
                    <a:pt x="5157" y="1583"/>
                  </a:lnTo>
                  <a:lnTo>
                    <a:pt x="5127" y="1552"/>
                  </a:lnTo>
                  <a:lnTo>
                    <a:pt x="5098" y="1523"/>
                  </a:lnTo>
                  <a:lnTo>
                    <a:pt x="5071" y="1498"/>
                  </a:lnTo>
                  <a:lnTo>
                    <a:pt x="5044" y="1476"/>
                  </a:lnTo>
                  <a:lnTo>
                    <a:pt x="5019" y="1457"/>
                  </a:lnTo>
                  <a:lnTo>
                    <a:pt x="4997" y="1443"/>
                  </a:lnTo>
                  <a:lnTo>
                    <a:pt x="4975" y="1431"/>
                  </a:lnTo>
                  <a:lnTo>
                    <a:pt x="4965" y="1431"/>
                  </a:lnTo>
                  <a:lnTo>
                    <a:pt x="4935" y="1432"/>
                  </a:lnTo>
                  <a:lnTo>
                    <a:pt x="4888" y="1433"/>
                  </a:lnTo>
                  <a:lnTo>
                    <a:pt x="4826" y="1435"/>
                  </a:lnTo>
                  <a:lnTo>
                    <a:pt x="4748" y="1440"/>
                  </a:lnTo>
                  <a:lnTo>
                    <a:pt x="4658" y="1447"/>
                  </a:lnTo>
                  <a:lnTo>
                    <a:pt x="4556" y="1455"/>
                  </a:lnTo>
                  <a:lnTo>
                    <a:pt x="4445" y="1466"/>
                  </a:lnTo>
                  <a:lnTo>
                    <a:pt x="3934" y="1055"/>
                  </a:lnTo>
                  <a:lnTo>
                    <a:pt x="3911" y="1030"/>
                  </a:lnTo>
                  <a:lnTo>
                    <a:pt x="3890" y="1009"/>
                  </a:lnTo>
                  <a:lnTo>
                    <a:pt x="3869" y="989"/>
                  </a:lnTo>
                  <a:lnTo>
                    <a:pt x="3850" y="972"/>
                  </a:lnTo>
                  <a:lnTo>
                    <a:pt x="3831" y="959"/>
                  </a:lnTo>
                  <a:lnTo>
                    <a:pt x="3816" y="947"/>
                  </a:lnTo>
                  <a:lnTo>
                    <a:pt x="3808" y="943"/>
                  </a:lnTo>
                  <a:lnTo>
                    <a:pt x="3802" y="940"/>
                  </a:lnTo>
                  <a:lnTo>
                    <a:pt x="3794" y="938"/>
                  </a:lnTo>
                  <a:lnTo>
                    <a:pt x="3789" y="938"/>
                  </a:lnTo>
                  <a:lnTo>
                    <a:pt x="3934" y="1055"/>
                  </a:lnTo>
                  <a:lnTo>
                    <a:pt x="3983" y="1108"/>
                  </a:lnTo>
                  <a:lnTo>
                    <a:pt x="4033" y="1168"/>
                  </a:lnTo>
                  <a:lnTo>
                    <a:pt x="4082" y="1229"/>
                  </a:lnTo>
                  <a:lnTo>
                    <a:pt x="4131" y="1291"/>
                  </a:lnTo>
                  <a:lnTo>
                    <a:pt x="4177" y="1349"/>
                  </a:lnTo>
                  <a:lnTo>
                    <a:pt x="4218" y="1404"/>
                  </a:lnTo>
                  <a:lnTo>
                    <a:pt x="4253" y="1451"/>
                  </a:lnTo>
                  <a:lnTo>
                    <a:pt x="4281" y="1488"/>
                  </a:lnTo>
                  <a:lnTo>
                    <a:pt x="4217" y="1497"/>
                  </a:lnTo>
                  <a:lnTo>
                    <a:pt x="4152" y="1507"/>
                  </a:lnTo>
                  <a:lnTo>
                    <a:pt x="4086" y="1518"/>
                  </a:lnTo>
                  <a:lnTo>
                    <a:pt x="4020" y="1532"/>
                  </a:lnTo>
                  <a:lnTo>
                    <a:pt x="3952" y="1545"/>
                  </a:lnTo>
                  <a:lnTo>
                    <a:pt x="3884" y="1560"/>
                  </a:lnTo>
                  <a:lnTo>
                    <a:pt x="3815" y="1576"/>
                  </a:lnTo>
                  <a:lnTo>
                    <a:pt x="3746" y="1594"/>
                  </a:lnTo>
                  <a:lnTo>
                    <a:pt x="3667" y="1616"/>
                  </a:lnTo>
                  <a:lnTo>
                    <a:pt x="3587" y="1639"/>
                  </a:lnTo>
                  <a:lnTo>
                    <a:pt x="3505" y="1664"/>
                  </a:lnTo>
                  <a:lnTo>
                    <a:pt x="3422" y="1691"/>
                  </a:lnTo>
                  <a:lnTo>
                    <a:pt x="3338" y="1719"/>
                  </a:lnTo>
                  <a:lnTo>
                    <a:pt x="3253" y="1748"/>
                  </a:lnTo>
                  <a:lnTo>
                    <a:pt x="3169" y="1779"/>
                  </a:lnTo>
                  <a:lnTo>
                    <a:pt x="3084" y="1810"/>
                  </a:lnTo>
                  <a:lnTo>
                    <a:pt x="2999" y="1842"/>
                  </a:lnTo>
                  <a:lnTo>
                    <a:pt x="2915" y="1875"/>
                  </a:lnTo>
                  <a:lnTo>
                    <a:pt x="2831" y="1909"/>
                  </a:lnTo>
                  <a:lnTo>
                    <a:pt x="2748" y="1943"/>
                  </a:lnTo>
                  <a:lnTo>
                    <a:pt x="2666" y="1977"/>
                  </a:lnTo>
                  <a:lnTo>
                    <a:pt x="2585" y="2011"/>
                  </a:lnTo>
                  <a:lnTo>
                    <a:pt x="2505" y="2045"/>
                  </a:lnTo>
                  <a:lnTo>
                    <a:pt x="2427" y="2080"/>
                  </a:lnTo>
                  <a:lnTo>
                    <a:pt x="2278" y="2148"/>
                  </a:lnTo>
                  <a:lnTo>
                    <a:pt x="2137" y="2212"/>
                  </a:lnTo>
                  <a:lnTo>
                    <a:pt x="2008" y="2275"/>
                  </a:lnTo>
                  <a:lnTo>
                    <a:pt x="1892" y="2332"/>
                  </a:lnTo>
                  <a:lnTo>
                    <a:pt x="1791" y="2386"/>
                  </a:lnTo>
                  <a:lnTo>
                    <a:pt x="1706" y="2431"/>
                  </a:lnTo>
                  <a:lnTo>
                    <a:pt x="1670" y="2451"/>
                  </a:lnTo>
                  <a:lnTo>
                    <a:pt x="1638" y="2470"/>
                  </a:lnTo>
                  <a:lnTo>
                    <a:pt x="1613" y="2485"/>
                  </a:lnTo>
                  <a:lnTo>
                    <a:pt x="1592" y="2498"/>
                  </a:lnTo>
                  <a:lnTo>
                    <a:pt x="1134" y="1829"/>
                  </a:lnTo>
                  <a:lnTo>
                    <a:pt x="1337" y="2659"/>
                  </a:lnTo>
                  <a:lnTo>
                    <a:pt x="1330" y="2663"/>
                  </a:lnTo>
                  <a:lnTo>
                    <a:pt x="1309" y="2677"/>
                  </a:lnTo>
                  <a:lnTo>
                    <a:pt x="1294" y="2687"/>
                  </a:lnTo>
                  <a:lnTo>
                    <a:pt x="1278" y="2700"/>
                  </a:lnTo>
                  <a:lnTo>
                    <a:pt x="1260" y="2717"/>
                  </a:lnTo>
                  <a:lnTo>
                    <a:pt x="1240" y="2735"/>
                  </a:lnTo>
                  <a:lnTo>
                    <a:pt x="1220" y="2758"/>
                  </a:lnTo>
                  <a:lnTo>
                    <a:pt x="1198" y="2783"/>
                  </a:lnTo>
                  <a:lnTo>
                    <a:pt x="1188" y="2797"/>
                  </a:lnTo>
                  <a:lnTo>
                    <a:pt x="1177" y="2812"/>
                  </a:lnTo>
                  <a:lnTo>
                    <a:pt x="1166" y="2827"/>
                  </a:lnTo>
                  <a:lnTo>
                    <a:pt x="1156" y="2844"/>
                  </a:lnTo>
                  <a:lnTo>
                    <a:pt x="1145" y="2861"/>
                  </a:lnTo>
                  <a:lnTo>
                    <a:pt x="1135" y="2880"/>
                  </a:lnTo>
                  <a:lnTo>
                    <a:pt x="1125" y="2899"/>
                  </a:lnTo>
                  <a:lnTo>
                    <a:pt x="1115" y="2919"/>
                  </a:lnTo>
                  <a:lnTo>
                    <a:pt x="1106" y="2940"/>
                  </a:lnTo>
                  <a:lnTo>
                    <a:pt x="1098" y="2963"/>
                  </a:lnTo>
                  <a:lnTo>
                    <a:pt x="1089" y="2985"/>
                  </a:lnTo>
                  <a:lnTo>
                    <a:pt x="1081" y="3010"/>
                  </a:lnTo>
                  <a:lnTo>
                    <a:pt x="872" y="2231"/>
                  </a:lnTo>
                  <a:lnTo>
                    <a:pt x="988" y="3228"/>
                  </a:lnTo>
                  <a:lnTo>
                    <a:pt x="976" y="3237"/>
                  </a:lnTo>
                  <a:lnTo>
                    <a:pt x="941" y="3261"/>
                  </a:lnTo>
                  <a:lnTo>
                    <a:pt x="917" y="3278"/>
                  </a:lnTo>
                  <a:lnTo>
                    <a:pt x="890" y="3299"/>
                  </a:lnTo>
                  <a:lnTo>
                    <a:pt x="860" y="3322"/>
                  </a:lnTo>
                  <a:lnTo>
                    <a:pt x="829" y="3349"/>
                  </a:lnTo>
                  <a:lnTo>
                    <a:pt x="797" y="3378"/>
                  </a:lnTo>
                  <a:lnTo>
                    <a:pt x="764" y="3409"/>
                  </a:lnTo>
                  <a:lnTo>
                    <a:pt x="747" y="3426"/>
                  </a:lnTo>
                  <a:lnTo>
                    <a:pt x="731" y="3443"/>
                  </a:lnTo>
                  <a:lnTo>
                    <a:pt x="715" y="3461"/>
                  </a:lnTo>
                  <a:lnTo>
                    <a:pt x="699" y="3478"/>
                  </a:lnTo>
                  <a:lnTo>
                    <a:pt x="685" y="3497"/>
                  </a:lnTo>
                  <a:lnTo>
                    <a:pt x="670" y="3515"/>
                  </a:lnTo>
                  <a:lnTo>
                    <a:pt x="656" y="3535"/>
                  </a:lnTo>
                  <a:lnTo>
                    <a:pt x="643" y="3554"/>
                  </a:lnTo>
                  <a:lnTo>
                    <a:pt x="631" y="3573"/>
                  </a:lnTo>
                  <a:lnTo>
                    <a:pt x="619" y="3593"/>
                  </a:lnTo>
                  <a:lnTo>
                    <a:pt x="609" y="3613"/>
                  </a:lnTo>
                  <a:lnTo>
                    <a:pt x="600" y="3634"/>
                  </a:lnTo>
                  <a:lnTo>
                    <a:pt x="595" y="3654"/>
                  </a:lnTo>
                  <a:lnTo>
                    <a:pt x="585" y="3714"/>
                  </a:lnTo>
                  <a:lnTo>
                    <a:pt x="578" y="3757"/>
                  </a:lnTo>
                  <a:lnTo>
                    <a:pt x="571" y="3808"/>
                  </a:lnTo>
                  <a:lnTo>
                    <a:pt x="565" y="3868"/>
                  </a:lnTo>
                  <a:lnTo>
                    <a:pt x="559" y="3934"/>
                  </a:lnTo>
                  <a:lnTo>
                    <a:pt x="555" y="4008"/>
                  </a:lnTo>
                  <a:lnTo>
                    <a:pt x="552" y="4088"/>
                  </a:lnTo>
                  <a:lnTo>
                    <a:pt x="551" y="4174"/>
                  </a:lnTo>
                  <a:lnTo>
                    <a:pt x="552" y="4265"/>
                  </a:lnTo>
                  <a:lnTo>
                    <a:pt x="556" y="4362"/>
                  </a:lnTo>
                  <a:lnTo>
                    <a:pt x="563" y="4463"/>
                  </a:lnTo>
                  <a:lnTo>
                    <a:pt x="574" y="4568"/>
                  </a:lnTo>
                  <a:lnTo>
                    <a:pt x="590" y="4676"/>
                  </a:lnTo>
                  <a:lnTo>
                    <a:pt x="610" y="4788"/>
                  </a:lnTo>
                  <a:lnTo>
                    <a:pt x="635" y="4903"/>
                  </a:lnTo>
                  <a:lnTo>
                    <a:pt x="665" y="5020"/>
                  </a:lnTo>
                  <a:lnTo>
                    <a:pt x="702" y="5139"/>
                  </a:lnTo>
                  <a:lnTo>
                    <a:pt x="745" y="5259"/>
                  </a:lnTo>
                  <a:lnTo>
                    <a:pt x="795" y="5379"/>
                  </a:lnTo>
                  <a:lnTo>
                    <a:pt x="852" y="5499"/>
                  </a:lnTo>
                  <a:lnTo>
                    <a:pt x="917" y="5620"/>
                  </a:lnTo>
                  <a:lnTo>
                    <a:pt x="990" y="5741"/>
                  </a:lnTo>
                  <a:lnTo>
                    <a:pt x="1072" y="5860"/>
                  </a:lnTo>
                  <a:lnTo>
                    <a:pt x="1162" y="5978"/>
                  </a:lnTo>
                  <a:lnTo>
                    <a:pt x="1263" y="6093"/>
                  </a:lnTo>
                  <a:lnTo>
                    <a:pt x="1373" y="6207"/>
                  </a:lnTo>
                  <a:lnTo>
                    <a:pt x="1493" y="6316"/>
                  </a:lnTo>
                  <a:lnTo>
                    <a:pt x="1625" y="6424"/>
                  </a:lnTo>
                  <a:lnTo>
                    <a:pt x="1768" y="6527"/>
                  </a:lnTo>
                  <a:lnTo>
                    <a:pt x="1759" y="6522"/>
                  </a:lnTo>
                  <a:lnTo>
                    <a:pt x="1734" y="6508"/>
                  </a:lnTo>
                  <a:lnTo>
                    <a:pt x="1715" y="6497"/>
                  </a:lnTo>
                  <a:lnTo>
                    <a:pt x="1693" y="6481"/>
                  </a:lnTo>
                  <a:lnTo>
                    <a:pt x="1667" y="6464"/>
                  </a:lnTo>
                  <a:lnTo>
                    <a:pt x="1637" y="6442"/>
                  </a:lnTo>
                  <a:lnTo>
                    <a:pt x="1605" y="6418"/>
                  </a:lnTo>
                  <a:lnTo>
                    <a:pt x="1569" y="6389"/>
                  </a:lnTo>
                  <a:lnTo>
                    <a:pt x="1529" y="6356"/>
                  </a:lnTo>
                  <a:lnTo>
                    <a:pt x="1487" y="6318"/>
                  </a:lnTo>
                  <a:lnTo>
                    <a:pt x="1442" y="6277"/>
                  </a:lnTo>
                  <a:lnTo>
                    <a:pt x="1395" y="6230"/>
                  </a:lnTo>
                  <a:lnTo>
                    <a:pt x="1345" y="6179"/>
                  </a:lnTo>
                  <a:lnTo>
                    <a:pt x="1291" y="6123"/>
                  </a:lnTo>
                  <a:lnTo>
                    <a:pt x="1237" y="6061"/>
                  </a:lnTo>
                  <a:lnTo>
                    <a:pt x="1180" y="5994"/>
                  </a:lnTo>
                  <a:lnTo>
                    <a:pt x="1120" y="5921"/>
                  </a:lnTo>
                  <a:lnTo>
                    <a:pt x="1059" y="5842"/>
                  </a:lnTo>
                  <a:lnTo>
                    <a:pt x="996" y="5757"/>
                  </a:lnTo>
                  <a:lnTo>
                    <a:pt x="932" y="5666"/>
                  </a:lnTo>
                  <a:lnTo>
                    <a:pt x="866" y="5568"/>
                  </a:lnTo>
                  <a:lnTo>
                    <a:pt x="799" y="5464"/>
                  </a:lnTo>
                  <a:lnTo>
                    <a:pt x="730" y="5352"/>
                  </a:lnTo>
                  <a:lnTo>
                    <a:pt x="660" y="5234"/>
                  </a:lnTo>
                  <a:lnTo>
                    <a:pt x="589" y="5108"/>
                  </a:lnTo>
                  <a:lnTo>
                    <a:pt x="518" y="4975"/>
                  </a:lnTo>
                  <a:lnTo>
                    <a:pt x="445" y="4833"/>
                  </a:lnTo>
                  <a:lnTo>
                    <a:pt x="373" y="4685"/>
                  </a:lnTo>
                  <a:lnTo>
                    <a:pt x="299" y="4527"/>
                  </a:lnTo>
                  <a:lnTo>
                    <a:pt x="225" y="4362"/>
                  </a:lnTo>
                  <a:lnTo>
                    <a:pt x="157" y="4192"/>
                  </a:lnTo>
                  <a:lnTo>
                    <a:pt x="103" y="4019"/>
                  </a:lnTo>
                  <a:lnTo>
                    <a:pt x="60" y="3847"/>
                  </a:lnTo>
                  <a:lnTo>
                    <a:pt x="29" y="3675"/>
                  </a:lnTo>
                  <a:lnTo>
                    <a:pt x="9" y="3502"/>
                  </a:lnTo>
                  <a:lnTo>
                    <a:pt x="0" y="3330"/>
                  </a:lnTo>
                  <a:lnTo>
                    <a:pt x="0" y="3157"/>
                  </a:lnTo>
                  <a:lnTo>
                    <a:pt x="10" y="2986"/>
                  </a:lnTo>
                  <a:lnTo>
                    <a:pt x="28" y="2817"/>
                  </a:lnTo>
                  <a:lnTo>
                    <a:pt x="56" y="2649"/>
                  </a:lnTo>
                  <a:lnTo>
                    <a:pt x="92" y="2484"/>
                  </a:lnTo>
                  <a:lnTo>
                    <a:pt x="135" y="2321"/>
                  </a:lnTo>
                  <a:lnTo>
                    <a:pt x="186" y="2161"/>
                  </a:lnTo>
                  <a:lnTo>
                    <a:pt x="242" y="2004"/>
                  </a:lnTo>
                  <a:lnTo>
                    <a:pt x="306" y="1850"/>
                  </a:lnTo>
                  <a:lnTo>
                    <a:pt x="374" y="1701"/>
                  </a:lnTo>
                  <a:lnTo>
                    <a:pt x="447" y="1556"/>
                  </a:lnTo>
                  <a:lnTo>
                    <a:pt x="526" y="1416"/>
                  </a:lnTo>
                  <a:lnTo>
                    <a:pt x="608" y="1281"/>
                  </a:lnTo>
                  <a:lnTo>
                    <a:pt x="694" y="1151"/>
                  </a:lnTo>
                  <a:lnTo>
                    <a:pt x="783" y="1027"/>
                  </a:lnTo>
                  <a:lnTo>
                    <a:pt x="874" y="910"/>
                  </a:lnTo>
                  <a:lnTo>
                    <a:pt x="968" y="798"/>
                  </a:lnTo>
                  <a:lnTo>
                    <a:pt x="1063" y="693"/>
                  </a:lnTo>
                  <a:lnTo>
                    <a:pt x="1159" y="597"/>
                  </a:lnTo>
                  <a:lnTo>
                    <a:pt x="1256" y="507"/>
                  </a:lnTo>
                  <a:lnTo>
                    <a:pt x="1353" y="426"/>
                  </a:lnTo>
                  <a:lnTo>
                    <a:pt x="1450" y="352"/>
                  </a:lnTo>
                  <a:lnTo>
                    <a:pt x="1545" y="288"/>
                  </a:lnTo>
                  <a:lnTo>
                    <a:pt x="1640" y="233"/>
                  </a:lnTo>
                  <a:lnTo>
                    <a:pt x="1732" y="187"/>
                  </a:lnTo>
                  <a:lnTo>
                    <a:pt x="1822" y="151"/>
                  </a:lnTo>
                  <a:close/>
                </a:path>
              </a:pathLst>
            </a:custGeom>
            <a:solidFill>
              <a:srgbClr val="80332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6" name="Freeform 238"/>
            <p:cNvSpPr>
              <a:spLocks/>
            </p:cNvSpPr>
            <p:nvPr/>
          </p:nvSpPr>
          <p:spPr bwMode="auto">
            <a:xfrm>
              <a:off x="887" y="1463"/>
              <a:ext cx="42" cy="26"/>
            </a:xfrm>
            <a:custGeom>
              <a:avLst/>
              <a:gdLst/>
              <a:ahLst/>
              <a:cxnLst>
                <a:cxn ang="0">
                  <a:pos x="8" y="481"/>
                </a:cxn>
                <a:cxn ang="0">
                  <a:pos x="19" y="491"/>
                </a:cxn>
                <a:cxn ang="0">
                  <a:pos x="33" y="498"/>
                </a:cxn>
                <a:cxn ang="0">
                  <a:pos x="51" y="502"/>
                </a:cxn>
                <a:cxn ang="0">
                  <a:pos x="73" y="504"/>
                </a:cxn>
                <a:cxn ang="0">
                  <a:pos x="98" y="503"/>
                </a:cxn>
                <a:cxn ang="0">
                  <a:pos x="140" y="498"/>
                </a:cxn>
                <a:cxn ang="0">
                  <a:pos x="204" y="483"/>
                </a:cxn>
                <a:cxn ang="0">
                  <a:pos x="278" y="460"/>
                </a:cxn>
                <a:cxn ang="0">
                  <a:pos x="358" y="428"/>
                </a:cxn>
                <a:cxn ang="0">
                  <a:pos x="442" y="389"/>
                </a:cxn>
                <a:cxn ang="0">
                  <a:pos x="527" y="343"/>
                </a:cxn>
                <a:cxn ang="0">
                  <a:pos x="607" y="295"/>
                </a:cxn>
                <a:cxn ang="0">
                  <a:pos x="676" y="246"/>
                </a:cxn>
                <a:cxn ang="0">
                  <a:pos x="737" y="197"/>
                </a:cxn>
                <a:cxn ang="0">
                  <a:pos x="785" y="151"/>
                </a:cxn>
                <a:cxn ang="0">
                  <a:pos x="812" y="118"/>
                </a:cxn>
                <a:cxn ang="0">
                  <a:pos x="826" y="99"/>
                </a:cxn>
                <a:cxn ang="0">
                  <a:pos x="836" y="79"/>
                </a:cxn>
                <a:cxn ang="0">
                  <a:pos x="843" y="62"/>
                </a:cxn>
                <a:cxn ang="0">
                  <a:pos x="845" y="47"/>
                </a:cxn>
                <a:cxn ang="0">
                  <a:pos x="843" y="33"/>
                </a:cxn>
                <a:cxn ang="0">
                  <a:pos x="837" y="21"/>
                </a:cxn>
                <a:cxn ang="0">
                  <a:pos x="827" y="12"/>
                </a:cxn>
                <a:cxn ang="0">
                  <a:pos x="812" y="5"/>
                </a:cxn>
                <a:cxn ang="0">
                  <a:pos x="794" y="1"/>
                </a:cxn>
                <a:cxn ang="0">
                  <a:pos x="773" y="0"/>
                </a:cxn>
                <a:cxn ang="0">
                  <a:pos x="748" y="0"/>
                </a:cxn>
                <a:cxn ang="0">
                  <a:pos x="706" y="5"/>
                </a:cxn>
                <a:cxn ang="0">
                  <a:pos x="641" y="20"/>
                </a:cxn>
                <a:cxn ang="0">
                  <a:pos x="568" y="43"/>
                </a:cxn>
                <a:cxn ang="0">
                  <a:pos x="488" y="74"/>
                </a:cxn>
                <a:cxn ang="0">
                  <a:pos x="404" y="114"/>
                </a:cxn>
                <a:cxn ang="0">
                  <a:pos x="319" y="159"/>
                </a:cxn>
                <a:cxn ang="0">
                  <a:pos x="240" y="209"/>
                </a:cxn>
                <a:cxn ang="0">
                  <a:pos x="169" y="257"/>
                </a:cxn>
                <a:cxn ang="0">
                  <a:pos x="109" y="305"/>
                </a:cxn>
                <a:cxn ang="0">
                  <a:pos x="61" y="351"/>
                </a:cxn>
                <a:cxn ang="0">
                  <a:pos x="33" y="384"/>
                </a:cxn>
                <a:cxn ang="0">
                  <a:pos x="20" y="403"/>
                </a:cxn>
                <a:cxn ang="0">
                  <a:pos x="8" y="423"/>
                </a:cxn>
                <a:cxn ang="0">
                  <a:pos x="2" y="440"/>
                </a:cxn>
                <a:cxn ang="0">
                  <a:pos x="0" y="456"/>
                </a:cxn>
                <a:cxn ang="0">
                  <a:pos x="2" y="469"/>
                </a:cxn>
              </a:cxnLst>
              <a:rect l="0" t="0" r="r" b="b"/>
              <a:pathLst>
                <a:path w="845" h="504">
                  <a:moveTo>
                    <a:pt x="5" y="475"/>
                  </a:moveTo>
                  <a:lnTo>
                    <a:pt x="8" y="481"/>
                  </a:lnTo>
                  <a:lnTo>
                    <a:pt x="14" y="486"/>
                  </a:lnTo>
                  <a:lnTo>
                    <a:pt x="19" y="491"/>
                  </a:lnTo>
                  <a:lnTo>
                    <a:pt x="26" y="495"/>
                  </a:lnTo>
                  <a:lnTo>
                    <a:pt x="33" y="498"/>
                  </a:lnTo>
                  <a:lnTo>
                    <a:pt x="42" y="500"/>
                  </a:lnTo>
                  <a:lnTo>
                    <a:pt x="51" y="502"/>
                  </a:lnTo>
                  <a:lnTo>
                    <a:pt x="62" y="503"/>
                  </a:lnTo>
                  <a:lnTo>
                    <a:pt x="73" y="504"/>
                  </a:lnTo>
                  <a:lnTo>
                    <a:pt x="84" y="504"/>
                  </a:lnTo>
                  <a:lnTo>
                    <a:pt x="98" y="503"/>
                  </a:lnTo>
                  <a:lnTo>
                    <a:pt x="111" y="502"/>
                  </a:lnTo>
                  <a:lnTo>
                    <a:pt x="140" y="498"/>
                  </a:lnTo>
                  <a:lnTo>
                    <a:pt x="171" y="492"/>
                  </a:lnTo>
                  <a:lnTo>
                    <a:pt x="204" y="483"/>
                  </a:lnTo>
                  <a:lnTo>
                    <a:pt x="240" y="472"/>
                  </a:lnTo>
                  <a:lnTo>
                    <a:pt x="278" y="460"/>
                  </a:lnTo>
                  <a:lnTo>
                    <a:pt x="317" y="444"/>
                  </a:lnTo>
                  <a:lnTo>
                    <a:pt x="358" y="428"/>
                  </a:lnTo>
                  <a:lnTo>
                    <a:pt x="399" y="410"/>
                  </a:lnTo>
                  <a:lnTo>
                    <a:pt x="442" y="389"/>
                  </a:lnTo>
                  <a:lnTo>
                    <a:pt x="485" y="366"/>
                  </a:lnTo>
                  <a:lnTo>
                    <a:pt x="527" y="343"/>
                  </a:lnTo>
                  <a:lnTo>
                    <a:pt x="568" y="318"/>
                  </a:lnTo>
                  <a:lnTo>
                    <a:pt x="607" y="295"/>
                  </a:lnTo>
                  <a:lnTo>
                    <a:pt x="642" y="270"/>
                  </a:lnTo>
                  <a:lnTo>
                    <a:pt x="676" y="246"/>
                  </a:lnTo>
                  <a:lnTo>
                    <a:pt x="708" y="221"/>
                  </a:lnTo>
                  <a:lnTo>
                    <a:pt x="737" y="197"/>
                  </a:lnTo>
                  <a:lnTo>
                    <a:pt x="762" y="174"/>
                  </a:lnTo>
                  <a:lnTo>
                    <a:pt x="785" y="151"/>
                  </a:lnTo>
                  <a:lnTo>
                    <a:pt x="804" y="130"/>
                  </a:lnTo>
                  <a:lnTo>
                    <a:pt x="812" y="118"/>
                  </a:lnTo>
                  <a:lnTo>
                    <a:pt x="820" y="108"/>
                  </a:lnTo>
                  <a:lnTo>
                    <a:pt x="826" y="99"/>
                  </a:lnTo>
                  <a:lnTo>
                    <a:pt x="832" y="89"/>
                  </a:lnTo>
                  <a:lnTo>
                    <a:pt x="836" y="79"/>
                  </a:lnTo>
                  <a:lnTo>
                    <a:pt x="840" y="71"/>
                  </a:lnTo>
                  <a:lnTo>
                    <a:pt x="843" y="62"/>
                  </a:lnTo>
                  <a:lnTo>
                    <a:pt x="844" y="55"/>
                  </a:lnTo>
                  <a:lnTo>
                    <a:pt x="845" y="47"/>
                  </a:lnTo>
                  <a:lnTo>
                    <a:pt x="845" y="40"/>
                  </a:lnTo>
                  <a:lnTo>
                    <a:pt x="843" y="33"/>
                  </a:lnTo>
                  <a:lnTo>
                    <a:pt x="841" y="27"/>
                  </a:lnTo>
                  <a:lnTo>
                    <a:pt x="837" y="21"/>
                  </a:lnTo>
                  <a:lnTo>
                    <a:pt x="832" y="16"/>
                  </a:lnTo>
                  <a:lnTo>
                    <a:pt x="827" y="12"/>
                  </a:lnTo>
                  <a:lnTo>
                    <a:pt x="820" y="8"/>
                  </a:lnTo>
                  <a:lnTo>
                    <a:pt x="812" y="5"/>
                  </a:lnTo>
                  <a:lnTo>
                    <a:pt x="803" y="3"/>
                  </a:lnTo>
                  <a:lnTo>
                    <a:pt x="794" y="1"/>
                  </a:lnTo>
                  <a:lnTo>
                    <a:pt x="784" y="0"/>
                  </a:lnTo>
                  <a:lnTo>
                    <a:pt x="773" y="0"/>
                  </a:lnTo>
                  <a:lnTo>
                    <a:pt x="761" y="0"/>
                  </a:lnTo>
                  <a:lnTo>
                    <a:pt x="748" y="0"/>
                  </a:lnTo>
                  <a:lnTo>
                    <a:pt x="735" y="1"/>
                  </a:lnTo>
                  <a:lnTo>
                    <a:pt x="706" y="5"/>
                  </a:lnTo>
                  <a:lnTo>
                    <a:pt x="675" y="11"/>
                  </a:lnTo>
                  <a:lnTo>
                    <a:pt x="641" y="20"/>
                  </a:lnTo>
                  <a:lnTo>
                    <a:pt x="606" y="30"/>
                  </a:lnTo>
                  <a:lnTo>
                    <a:pt x="568" y="43"/>
                  </a:lnTo>
                  <a:lnTo>
                    <a:pt x="529" y="58"/>
                  </a:lnTo>
                  <a:lnTo>
                    <a:pt x="488" y="74"/>
                  </a:lnTo>
                  <a:lnTo>
                    <a:pt x="447" y="93"/>
                  </a:lnTo>
                  <a:lnTo>
                    <a:pt x="404" y="114"/>
                  </a:lnTo>
                  <a:lnTo>
                    <a:pt x="362" y="136"/>
                  </a:lnTo>
                  <a:lnTo>
                    <a:pt x="319" y="159"/>
                  </a:lnTo>
                  <a:lnTo>
                    <a:pt x="278" y="184"/>
                  </a:lnTo>
                  <a:lnTo>
                    <a:pt x="240" y="209"/>
                  </a:lnTo>
                  <a:lnTo>
                    <a:pt x="203" y="232"/>
                  </a:lnTo>
                  <a:lnTo>
                    <a:pt x="169" y="257"/>
                  </a:lnTo>
                  <a:lnTo>
                    <a:pt x="138" y="281"/>
                  </a:lnTo>
                  <a:lnTo>
                    <a:pt x="109" y="305"/>
                  </a:lnTo>
                  <a:lnTo>
                    <a:pt x="83" y="329"/>
                  </a:lnTo>
                  <a:lnTo>
                    <a:pt x="61" y="351"/>
                  </a:lnTo>
                  <a:lnTo>
                    <a:pt x="41" y="374"/>
                  </a:lnTo>
                  <a:lnTo>
                    <a:pt x="33" y="384"/>
                  </a:lnTo>
                  <a:lnTo>
                    <a:pt x="26" y="394"/>
                  </a:lnTo>
                  <a:lnTo>
                    <a:pt x="20" y="403"/>
                  </a:lnTo>
                  <a:lnTo>
                    <a:pt x="14" y="414"/>
                  </a:lnTo>
                  <a:lnTo>
                    <a:pt x="8" y="423"/>
                  </a:lnTo>
                  <a:lnTo>
                    <a:pt x="5" y="431"/>
                  </a:lnTo>
                  <a:lnTo>
                    <a:pt x="2" y="440"/>
                  </a:lnTo>
                  <a:lnTo>
                    <a:pt x="1" y="447"/>
                  </a:lnTo>
                  <a:lnTo>
                    <a:pt x="0" y="456"/>
                  </a:lnTo>
                  <a:lnTo>
                    <a:pt x="1" y="463"/>
                  </a:lnTo>
                  <a:lnTo>
                    <a:pt x="2" y="469"/>
                  </a:lnTo>
                  <a:lnTo>
                    <a:pt x="5" y="475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7" name="Freeform 239"/>
            <p:cNvSpPr>
              <a:spLocks/>
            </p:cNvSpPr>
            <p:nvPr/>
          </p:nvSpPr>
          <p:spPr bwMode="auto">
            <a:xfrm>
              <a:off x="712" y="1304"/>
              <a:ext cx="161" cy="41"/>
            </a:xfrm>
            <a:custGeom>
              <a:avLst/>
              <a:gdLst/>
              <a:ahLst/>
              <a:cxnLst>
                <a:cxn ang="0">
                  <a:pos x="2312" y="299"/>
                </a:cxn>
                <a:cxn ang="0">
                  <a:pos x="3228" y="819"/>
                </a:cxn>
                <a:cxn ang="0">
                  <a:pos x="1565" y="291"/>
                </a:cxn>
                <a:cxn ang="0">
                  <a:pos x="2270" y="735"/>
                </a:cxn>
                <a:cxn ang="0">
                  <a:pos x="903" y="369"/>
                </a:cxn>
                <a:cxn ang="0">
                  <a:pos x="1579" y="778"/>
                </a:cxn>
                <a:cxn ang="0">
                  <a:pos x="0" y="591"/>
                </a:cxn>
                <a:cxn ang="0">
                  <a:pos x="952" y="570"/>
                </a:cxn>
                <a:cxn ang="0">
                  <a:pos x="502" y="212"/>
                </a:cxn>
                <a:cxn ang="0">
                  <a:pos x="1389" y="355"/>
                </a:cxn>
                <a:cxn ang="0">
                  <a:pos x="1049" y="13"/>
                </a:cxn>
                <a:cxn ang="0">
                  <a:pos x="2187" y="308"/>
                </a:cxn>
                <a:cxn ang="0">
                  <a:pos x="1706" y="0"/>
                </a:cxn>
                <a:cxn ang="0">
                  <a:pos x="2312" y="299"/>
                </a:cxn>
              </a:cxnLst>
              <a:rect l="0" t="0" r="r" b="b"/>
              <a:pathLst>
                <a:path w="3228" h="819">
                  <a:moveTo>
                    <a:pt x="2312" y="299"/>
                  </a:moveTo>
                  <a:lnTo>
                    <a:pt x="3228" y="819"/>
                  </a:lnTo>
                  <a:lnTo>
                    <a:pt x="1565" y="291"/>
                  </a:lnTo>
                  <a:lnTo>
                    <a:pt x="2270" y="735"/>
                  </a:lnTo>
                  <a:lnTo>
                    <a:pt x="903" y="369"/>
                  </a:lnTo>
                  <a:lnTo>
                    <a:pt x="1579" y="778"/>
                  </a:lnTo>
                  <a:lnTo>
                    <a:pt x="0" y="591"/>
                  </a:lnTo>
                  <a:lnTo>
                    <a:pt x="952" y="570"/>
                  </a:lnTo>
                  <a:lnTo>
                    <a:pt x="502" y="212"/>
                  </a:lnTo>
                  <a:lnTo>
                    <a:pt x="1389" y="355"/>
                  </a:lnTo>
                  <a:lnTo>
                    <a:pt x="1049" y="13"/>
                  </a:lnTo>
                  <a:lnTo>
                    <a:pt x="2187" y="308"/>
                  </a:lnTo>
                  <a:lnTo>
                    <a:pt x="1706" y="0"/>
                  </a:lnTo>
                  <a:lnTo>
                    <a:pt x="2312" y="299"/>
                  </a:lnTo>
                  <a:close/>
                </a:path>
              </a:pathLst>
            </a:custGeom>
            <a:solidFill>
              <a:srgbClr val="BA8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8" name="Freeform 240"/>
            <p:cNvSpPr>
              <a:spLocks/>
            </p:cNvSpPr>
            <p:nvPr/>
          </p:nvSpPr>
          <p:spPr bwMode="auto">
            <a:xfrm>
              <a:off x="699" y="1479"/>
              <a:ext cx="46" cy="33"/>
            </a:xfrm>
            <a:custGeom>
              <a:avLst/>
              <a:gdLst/>
              <a:ahLst/>
              <a:cxnLst>
                <a:cxn ang="0">
                  <a:pos x="906" y="82"/>
                </a:cxn>
                <a:cxn ang="0">
                  <a:pos x="861" y="53"/>
                </a:cxn>
                <a:cxn ang="0">
                  <a:pos x="824" y="35"/>
                </a:cxn>
                <a:cxn ang="0">
                  <a:pos x="794" y="24"/>
                </a:cxn>
                <a:cxn ang="0">
                  <a:pos x="760" y="15"/>
                </a:cxn>
                <a:cxn ang="0">
                  <a:pos x="721" y="6"/>
                </a:cxn>
                <a:cxn ang="0">
                  <a:pos x="678" y="1"/>
                </a:cxn>
                <a:cxn ang="0">
                  <a:pos x="629" y="0"/>
                </a:cxn>
                <a:cxn ang="0">
                  <a:pos x="577" y="2"/>
                </a:cxn>
                <a:cxn ang="0">
                  <a:pos x="520" y="11"/>
                </a:cxn>
                <a:cxn ang="0">
                  <a:pos x="458" y="24"/>
                </a:cxn>
                <a:cxn ang="0">
                  <a:pos x="392" y="43"/>
                </a:cxn>
                <a:cxn ang="0">
                  <a:pos x="322" y="70"/>
                </a:cxn>
                <a:cxn ang="0">
                  <a:pos x="260" y="103"/>
                </a:cxn>
                <a:cxn ang="0">
                  <a:pos x="206" y="142"/>
                </a:cxn>
                <a:cxn ang="0">
                  <a:pos x="160" y="185"/>
                </a:cxn>
                <a:cxn ang="0">
                  <a:pos x="122" y="232"/>
                </a:cxn>
                <a:cxn ang="0">
                  <a:pos x="91" y="280"/>
                </a:cxn>
                <a:cxn ang="0">
                  <a:pos x="64" y="329"/>
                </a:cxn>
                <a:cxn ang="0">
                  <a:pos x="45" y="380"/>
                </a:cxn>
                <a:cxn ang="0">
                  <a:pos x="28" y="428"/>
                </a:cxn>
                <a:cxn ang="0">
                  <a:pos x="17" y="474"/>
                </a:cxn>
                <a:cxn ang="0">
                  <a:pos x="7" y="536"/>
                </a:cxn>
                <a:cxn ang="0">
                  <a:pos x="0" y="626"/>
                </a:cxn>
                <a:cxn ang="0">
                  <a:pos x="2" y="636"/>
                </a:cxn>
                <a:cxn ang="0">
                  <a:pos x="10" y="595"/>
                </a:cxn>
                <a:cxn ang="0">
                  <a:pos x="20" y="553"/>
                </a:cxn>
                <a:cxn ang="0">
                  <a:pos x="36" y="502"/>
                </a:cxn>
                <a:cxn ang="0">
                  <a:pos x="59" y="443"/>
                </a:cxn>
                <a:cxn ang="0">
                  <a:pos x="89" y="382"/>
                </a:cxn>
                <a:cxn ang="0">
                  <a:pos x="126" y="318"/>
                </a:cxn>
                <a:cxn ang="0">
                  <a:pos x="174" y="257"/>
                </a:cxn>
                <a:cxn ang="0">
                  <a:pos x="231" y="198"/>
                </a:cxn>
                <a:cxn ang="0">
                  <a:pos x="300" y="147"/>
                </a:cxn>
                <a:cxn ang="0">
                  <a:pos x="379" y="104"/>
                </a:cxn>
                <a:cxn ang="0">
                  <a:pos x="473" y="72"/>
                </a:cxn>
                <a:cxn ang="0">
                  <a:pos x="580" y="55"/>
                </a:cxn>
                <a:cxn ang="0">
                  <a:pos x="702" y="54"/>
                </a:cxn>
                <a:cxn ang="0">
                  <a:pos x="839" y="72"/>
                </a:cxn>
              </a:cxnLst>
              <a:rect l="0" t="0" r="r" b="b"/>
              <a:pathLst>
                <a:path w="914" h="644">
                  <a:moveTo>
                    <a:pt x="914" y="89"/>
                  </a:moveTo>
                  <a:lnTo>
                    <a:pt x="906" y="82"/>
                  </a:lnTo>
                  <a:lnTo>
                    <a:pt x="880" y="64"/>
                  </a:lnTo>
                  <a:lnTo>
                    <a:pt x="861" y="53"/>
                  </a:lnTo>
                  <a:lnTo>
                    <a:pt x="838" y="41"/>
                  </a:lnTo>
                  <a:lnTo>
                    <a:pt x="824" y="35"/>
                  </a:lnTo>
                  <a:lnTo>
                    <a:pt x="810" y="30"/>
                  </a:lnTo>
                  <a:lnTo>
                    <a:pt x="794" y="24"/>
                  </a:lnTo>
                  <a:lnTo>
                    <a:pt x="778" y="19"/>
                  </a:lnTo>
                  <a:lnTo>
                    <a:pt x="760" y="15"/>
                  </a:lnTo>
                  <a:lnTo>
                    <a:pt x="741" y="11"/>
                  </a:lnTo>
                  <a:lnTo>
                    <a:pt x="721" y="6"/>
                  </a:lnTo>
                  <a:lnTo>
                    <a:pt x="700" y="3"/>
                  </a:lnTo>
                  <a:lnTo>
                    <a:pt x="678" y="1"/>
                  </a:lnTo>
                  <a:lnTo>
                    <a:pt x="654" y="0"/>
                  </a:lnTo>
                  <a:lnTo>
                    <a:pt x="629" y="0"/>
                  </a:lnTo>
                  <a:lnTo>
                    <a:pt x="604" y="1"/>
                  </a:lnTo>
                  <a:lnTo>
                    <a:pt x="577" y="2"/>
                  </a:lnTo>
                  <a:lnTo>
                    <a:pt x="548" y="6"/>
                  </a:lnTo>
                  <a:lnTo>
                    <a:pt x="520" y="11"/>
                  </a:lnTo>
                  <a:lnTo>
                    <a:pt x="489" y="17"/>
                  </a:lnTo>
                  <a:lnTo>
                    <a:pt x="458" y="24"/>
                  </a:lnTo>
                  <a:lnTo>
                    <a:pt x="426" y="32"/>
                  </a:lnTo>
                  <a:lnTo>
                    <a:pt x="392" y="43"/>
                  </a:lnTo>
                  <a:lnTo>
                    <a:pt x="356" y="56"/>
                  </a:lnTo>
                  <a:lnTo>
                    <a:pt x="322" y="70"/>
                  </a:lnTo>
                  <a:lnTo>
                    <a:pt x="289" y="85"/>
                  </a:lnTo>
                  <a:lnTo>
                    <a:pt x="260" y="103"/>
                  </a:lnTo>
                  <a:lnTo>
                    <a:pt x="232" y="122"/>
                  </a:lnTo>
                  <a:lnTo>
                    <a:pt x="206" y="142"/>
                  </a:lnTo>
                  <a:lnTo>
                    <a:pt x="182" y="163"/>
                  </a:lnTo>
                  <a:lnTo>
                    <a:pt x="160" y="185"/>
                  </a:lnTo>
                  <a:lnTo>
                    <a:pt x="141" y="208"/>
                  </a:lnTo>
                  <a:lnTo>
                    <a:pt x="122" y="232"/>
                  </a:lnTo>
                  <a:lnTo>
                    <a:pt x="105" y="256"/>
                  </a:lnTo>
                  <a:lnTo>
                    <a:pt x="91" y="280"/>
                  </a:lnTo>
                  <a:lnTo>
                    <a:pt x="76" y="305"/>
                  </a:lnTo>
                  <a:lnTo>
                    <a:pt x="64" y="329"/>
                  </a:lnTo>
                  <a:lnTo>
                    <a:pt x="54" y="355"/>
                  </a:lnTo>
                  <a:lnTo>
                    <a:pt x="45" y="380"/>
                  </a:lnTo>
                  <a:lnTo>
                    <a:pt x="36" y="403"/>
                  </a:lnTo>
                  <a:lnTo>
                    <a:pt x="28" y="428"/>
                  </a:lnTo>
                  <a:lnTo>
                    <a:pt x="22" y="451"/>
                  </a:lnTo>
                  <a:lnTo>
                    <a:pt x="17" y="474"/>
                  </a:lnTo>
                  <a:lnTo>
                    <a:pt x="13" y="495"/>
                  </a:lnTo>
                  <a:lnTo>
                    <a:pt x="7" y="536"/>
                  </a:lnTo>
                  <a:lnTo>
                    <a:pt x="3" y="572"/>
                  </a:lnTo>
                  <a:lnTo>
                    <a:pt x="0" y="626"/>
                  </a:lnTo>
                  <a:lnTo>
                    <a:pt x="0" y="644"/>
                  </a:lnTo>
                  <a:lnTo>
                    <a:pt x="2" y="636"/>
                  </a:lnTo>
                  <a:lnTo>
                    <a:pt x="6" y="612"/>
                  </a:lnTo>
                  <a:lnTo>
                    <a:pt x="10" y="595"/>
                  </a:lnTo>
                  <a:lnTo>
                    <a:pt x="15" y="575"/>
                  </a:lnTo>
                  <a:lnTo>
                    <a:pt x="20" y="553"/>
                  </a:lnTo>
                  <a:lnTo>
                    <a:pt x="28" y="528"/>
                  </a:lnTo>
                  <a:lnTo>
                    <a:pt x="36" y="502"/>
                  </a:lnTo>
                  <a:lnTo>
                    <a:pt x="47" y="473"/>
                  </a:lnTo>
                  <a:lnTo>
                    <a:pt x="59" y="443"/>
                  </a:lnTo>
                  <a:lnTo>
                    <a:pt x="73" y="412"/>
                  </a:lnTo>
                  <a:lnTo>
                    <a:pt x="89" y="382"/>
                  </a:lnTo>
                  <a:lnTo>
                    <a:pt x="107" y="350"/>
                  </a:lnTo>
                  <a:lnTo>
                    <a:pt x="126" y="318"/>
                  </a:lnTo>
                  <a:lnTo>
                    <a:pt x="149" y="287"/>
                  </a:lnTo>
                  <a:lnTo>
                    <a:pt x="174" y="257"/>
                  </a:lnTo>
                  <a:lnTo>
                    <a:pt x="201" y="227"/>
                  </a:lnTo>
                  <a:lnTo>
                    <a:pt x="231" y="198"/>
                  </a:lnTo>
                  <a:lnTo>
                    <a:pt x="264" y="171"/>
                  </a:lnTo>
                  <a:lnTo>
                    <a:pt x="300" y="147"/>
                  </a:lnTo>
                  <a:lnTo>
                    <a:pt x="338" y="123"/>
                  </a:lnTo>
                  <a:lnTo>
                    <a:pt x="379" y="104"/>
                  </a:lnTo>
                  <a:lnTo>
                    <a:pt x="425" y="86"/>
                  </a:lnTo>
                  <a:lnTo>
                    <a:pt x="473" y="72"/>
                  </a:lnTo>
                  <a:lnTo>
                    <a:pt x="525" y="62"/>
                  </a:lnTo>
                  <a:lnTo>
                    <a:pt x="580" y="55"/>
                  </a:lnTo>
                  <a:lnTo>
                    <a:pt x="639" y="53"/>
                  </a:lnTo>
                  <a:lnTo>
                    <a:pt x="702" y="54"/>
                  </a:lnTo>
                  <a:lnTo>
                    <a:pt x="769" y="61"/>
                  </a:lnTo>
                  <a:lnTo>
                    <a:pt x="839" y="72"/>
                  </a:lnTo>
                  <a:lnTo>
                    <a:pt x="914" y="89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9" name="Freeform 241"/>
            <p:cNvSpPr>
              <a:spLocks/>
            </p:cNvSpPr>
            <p:nvPr/>
          </p:nvSpPr>
          <p:spPr bwMode="auto">
            <a:xfrm>
              <a:off x="703" y="1485"/>
              <a:ext cx="45" cy="44"/>
            </a:xfrm>
            <a:custGeom>
              <a:avLst/>
              <a:gdLst/>
              <a:ahLst/>
              <a:cxnLst>
                <a:cxn ang="0">
                  <a:pos x="27" y="592"/>
                </a:cxn>
                <a:cxn ang="0">
                  <a:pos x="54" y="654"/>
                </a:cxn>
                <a:cxn ang="0">
                  <a:pos x="89" y="708"/>
                </a:cxn>
                <a:cxn ang="0">
                  <a:pos x="131" y="757"/>
                </a:cxn>
                <a:cxn ang="0">
                  <a:pos x="179" y="798"/>
                </a:cxn>
                <a:cxn ang="0">
                  <a:pos x="233" y="833"/>
                </a:cxn>
                <a:cxn ang="0">
                  <a:pos x="290" y="860"/>
                </a:cxn>
                <a:cxn ang="0">
                  <a:pos x="352" y="877"/>
                </a:cxn>
                <a:cxn ang="0">
                  <a:pos x="416" y="886"/>
                </a:cxn>
                <a:cxn ang="0">
                  <a:pos x="482" y="885"/>
                </a:cxn>
                <a:cxn ang="0">
                  <a:pos x="548" y="873"/>
                </a:cxn>
                <a:cxn ang="0">
                  <a:pos x="613" y="853"/>
                </a:cxn>
                <a:cxn ang="0">
                  <a:pos x="671" y="823"/>
                </a:cxn>
                <a:cxn ang="0">
                  <a:pos x="725" y="785"/>
                </a:cxn>
                <a:cxn ang="0">
                  <a:pos x="771" y="741"/>
                </a:cxn>
                <a:cxn ang="0">
                  <a:pos x="811" y="691"/>
                </a:cxn>
                <a:cxn ang="0">
                  <a:pos x="842" y="635"/>
                </a:cxn>
                <a:cxn ang="0">
                  <a:pos x="866" y="576"/>
                </a:cxn>
                <a:cxn ang="0">
                  <a:pos x="880" y="513"/>
                </a:cxn>
                <a:cxn ang="0">
                  <a:pos x="886" y="449"/>
                </a:cxn>
                <a:cxn ang="0">
                  <a:pos x="881" y="382"/>
                </a:cxn>
                <a:cxn ang="0">
                  <a:pos x="867" y="316"/>
                </a:cxn>
                <a:cxn ang="0">
                  <a:pos x="843" y="253"/>
                </a:cxn>
                <a:cxn ang="0">
                  <a:pos x="811" y="196"/>
                </a:cxn>
                <a:cxn ang="0">
                  <a:pos x="771" y="145"/>
                </a:cxn>
                <a:cxn ang="0">
                  <a:pos x="725" y="101"/>
                </a:cxn>
                <a:cxn ang="0">
                  <a:pos x="672" y="65"/>
                </a:cxn>
                <a:cxn ang="0">
                  <a:pos x="615" y="36"/>
                </a:cxn>
                <a:cxn ang="0">
                  <a:pos x="555" y="14"/>
                </a:cxn>
                <a:cxn ang="0">
                  <a:pos x="491" y="3"/>
                </a:cxn>
                <a:cxn ang="0">
                  <a:pos x="426" y="1"/>
                </a:cxn>
                <a:cxn ang="0">
                  <a:pos x="359" y="8"/>
                </a:cxn>
                <a:cxn ang="0">
                  <a:pos x="293" y="27"/>
                </a:cxn>
                <a:cxn ang="0">
                  <a:pos x="233" y="53"/>
                </a:cxn>
                <a:cxn ang="0">
                  <a:pos x="179" y="88"/>
                </a:cxn>
                <a:cxn ang="0">
                  <a:pos x="130" y="130"/>
                </a:cxn>
                <a:cxn ang="0">
                  <a:pos x="88" y="179"/>
                </a:cxn>
                <a:cxn ang="0">
                  <a:pos x="54" y="233"/>
                </a:cxn>
                <a:cxn ang="0">
                  <a:pos x="27" y="291"/>
                </a:cxn>
                <a:cxn ang="0">
                  <a:pos x="10" y="353"/>
                </a:cxn>
                <a:cxn ang="0">
                  <a:pos x="2" y="417"/>
                </a:cxn>
                <a:cxn ang="0">
                  <a:pos x="3" y="483"/>
                </a:cxn>
                <a:cxn ang="0">
                  <a:pos x="14" y="549"/>
                </a:cxn>
              </a:cxnLst>
              <a:rect l="0" t="0" r="r" b="b"/>
              <a:pathLst>
                <a:path w="886" h="887">
                  <a:moveTo>
                    <a:pt x="14" y="549"/>
                  </a:moveTo>
                  <a:lnTo>
                    <a:pt x="20" y="572"/>
                  </a:lnTo>
                  <a:lnTo>
                    <a:pt x="27" y="592"/>
                  </a:lnTo>
                  <a:lnTo>
                    <a:pt x="34" y="614"/>
                  </a:lnTo>
                  <a:lnTo>
                    <a:pt x="44" y="634"/>
                  </a:lnTo>
                  <a:lnTo>
                    <a:pt x="54" y="654"/>
                  </a:lnTo>
                  <a:lnTo>
                    <a:pt x="64" y="672"/>
                  </a:lnTo>
                  <a:lnTo>
                    <a:pt x="76" y="691"/>
                  </a:lnTo>
                  <a:lnTo>
                    <a:pt x="89" y="708"/>
                  </a:lnTo>
                  <a:lnTo>
                    <a:pt x="102" y="726"/>
                  </a:lnTo>
                  <a:lnTo>
                    <a:pt x="116" y="742"/>
                  </a:lnTo>
                  <a:lnTo>
                    <a:pt x="131" y="757"/>
                  </a:lnTo>
                  <a:lnTo>
                    <a:pt x="146" y="772"/>
                  </a:lnTo>
                  <a:lnTo>
                    <a:pt x="162" y="786"/>
                  </a:lnTo>
                  <a:lnTo>
                    <a:pt x="179" y="798"/>
                  </a:lnTo>
                  <a:lnTo>
                    <a:pt x="196" y="811"/>
                  </a:lnTo>
                  <a:lnTo>
                    <a:pt x="215" y="823"/>
                  </a:lnTo>
                  <a:lnTo>
                    <a:pt x="233" y="833"/>
                  </a:lnTo>
                  <a:lnTo>
                    <a:pt x="251" y="842"/>
                  </a:lnTo>
                  <a:lnTo>
                    <a:pt x="271" y="852"/>
                  </a:lnTo>
                  <a:lnTo>
                    <a:pt x="290" y="860"/>
                  </a:lnTo>
                  <a:lnTo>
                    <a:pt x="311" y="866"/>
                  </a:lnTo>
                  <a:lnTo>
                    <a:pt x="331" y="872"/>
                  </a:lnTo>
                  <a:lnTo>
                    <a:pt x="352" y="877"/>
                  </a:lnTo>
                  <a:lnTo>
                    <a:pt x="373" y="881"/>
                  </a:lnTo>
                  <a:lnTo>
                    <a:pt x="395" y="883"/>
                  </a:lnTo>
                  <a:lnTo>
                    <a:pt x="416" y="886"/>
                  </a:lnTo>
                  <a:lnTo>
                    <a:pt x="438" y="887"/>
                  </a:lnTo>
                  <a:lnTo>
                    <a:pt x="460" y="887"/>
                  </a:lnTo>
                  <a:lnTo>
                    <a:pt x="482" y="885"/>
                  </a:lnTo>
                  <a:lnTo>
                    <a:pt x="504" y="882"/>
                  </a:lnTo>
                  <a:lnTo>
                    <a:pt x="527" y="878"/>
                  </a:lnTo>
                  <a:lnTo>
                    <a:pt x="548" y="873"/>
                  </a:lnTo>
                  <a:lnTo>
                    <a:pt x="571" y="868"/>
                  </a:lnTo>
                  <a:lnTo>
                    <a:pt x="592" y="861"/>
                  </a:lnTo>
                  <a:lnTo>
                    <a:pt x="613" y="853"/>
                  </a:lnTo>
                  <a:lnTo>
                    <a:pt x="633" y="844"/>
                  </a:lnTo>
                  <a:lnTo>
                    <a:pt x="653" y="833"/>
                  </a:lnTo>
                  <a:lnTo>
                    <a:pt x="671" y="823"/>
                  </a:lnTo>
                  <a:lnTo>
                    <a:pt x="690" y="811"/>
                  </a:lnTo>
                  <a:lnTo>
                    <a:pt x="708" y="798"/>
                  </a:lnTo>
                  <a:lnTo>
                    <a:pt x="725" y="785"/>
                  </a:lnTo>
                  <a:lnTo>
                    <a:pt x="741" y="772"/>
                  </a:lnTo>
                  <a:lnTo>
                    <a:pt x="756" y="756"/>
                  </a:lnTo>
                  <a:lnTo>
                    <a:pt x="771" y="741"/>
                  </a:lnTo>
                  <a:lnTo>
                    <a:pt x="785" y="725"/>
                  </a:lnTo>
                  <a:lnTo>
                    <a:pt x="798" y="708"/>
                  </a:lnTo>
                  <a:lnTo>
                    <a:pt x="811" y="691"/>
                  </a:lnTo>
                  <a:lnTo>
                    <a:pt x="822" y="672"/>
                  </a:lnTo>
                  <a:lnTo>
                    <a:pt x="832" y="654"/>
                  </a:lnTo>
                  <a:lnTo>
                    <a:pt x="842" y="635"/>
                  </a:lnTo>
                  <a:lnTo>
                    <a:pt x="851" y="616"/>
                  </a:lnTo>
                  <a:lnTo>
                    <a:pt x="859" y="596"/>
                  </a:lnTo>
                  <a:lnTo>
                    <a:pt x="866" y="576"/>
                  </a:lnTo>
                  <a:lnTo>
                    <a:pt x="871" y="555"/>
                  </a:lnTo>
                  <a:lnTo>
                    <a:pt x="876" y="535"/>
                  </a:lnTo>
                  <a:lnTo>
                    <a:pt x="880" y="513"/>
                  </a:lnTo>
                  <a:lnTo>
                    <a:pt x="883" y="492"/>
                  </a:lnTo>
                  <a:lnTo>
                    <a:pt x="885" y="470"/>
                  </a:lnTo>
                  <a:lnTo>
                    <a:pt x="886" y="449"/>
                  </a:lnTo>
                  <a:lnTo>
                    <a:pt x="885" y="426"/>
                  </a:lnTo>
                  <a:lnTo>
                    <a:pt x="884" y="405"/>
                  </a:lnTo>
                  <a:lnTo>
                    <a:pt x="881" y="382"/>
                  </a:lnTo>
                  <a:lnTo>
                    <a:pt x="878" y="360"/>
                  </a:lnTo>
                  <a:lnTo>
                    <a:pt x="873" y="337"/>
                  </a:lnTo>
                  <a:lnTo>
                    <a:pt x="867" y="316"/>
                  </a:lnTo>
                  <a:lnTo>
                    <a:pt x="860" y="294"/>
                  </a:lnTo>
                  <a:lnTo>
                    <a:pt x="852" y="274"/>
                  </a:lnTo>
                  <a:lnTo>
                    <a:pt x="843" y="253"/>
                  </a:lnTo>
                  <a:lnTo>
                    <a:pt x="833" y="234"/>
                  </a:lnTo>
                  <a:lnTo>
                    <a:pt x="822" y="214"/>
                  </a:lnTo>
                  <a:lnTo>
                    <a:pt x="811" y="196"/>
                  </a:lnTo>
                  <a:lnTo>
                    <a:pt x="798" y="178"/>
                  </a:lnTo>
                  <a:lnTo>
                    <a:pt x="785" y="162"/>
                  </a:lnTo>
                  <a:lnTo>
                    <a:pt x="771" y="145"/>
                  </a:lnTo>
                  <a:lnTo>
                    <a:pt x="755" y="130"/>
                  </a:lnTo>
                  <a:lnTo>
                    <a:pt x="740" y="115"/>
                  </a:lnTo>
                  <a:lnTo>
                    <a:pt x="725" y="101"/>
                  </a:lnTo>
                  <a:lnTo>
                    <a:pt x="707" y="88"/>
                  </a:lnTo>
                  <a:lnTo>
                    <a:pt x="690" y="76"/>
                  </a:lnTo>
                  <a:lnTo>
                    <a:pt x="672" y="65"/>
                  </a:lnTo>
                  <a:lnTo>
                    <a:pt x="654" y="54"/>
                  </a:lnTo>
                  <a:lnTo>
                    <a:pt x="634" y="44"/>
                  </a:lnTo>
                  <a:lnTo>
                    <a:pt x="615" y="36"/>
                  </a:lnTo>
                  <a:lnTo>
                    <a:pt x="596" y="28"/>
                  </a:lnTo>
                  <a:lnTo>
                    <a:pt x="575" y="20"/>
                  </a:lnTo>
                  <a:lnTo>
                    <a:pt x="555" y="14"/>
                  </a:lnTo>
                  <a:lnTo>
                    <a:pt x="534" y="10"/>
                  </a:lnTo>
                  <a:lnTo>
                    <a:pt x="513" y="6"/>
                  </a:lnTo>
                  <a:lnTo>
                    <a:pt x="491" y="3"/>
                  </a:lnTo>
                  <a:lnTo>
                    <a:pt x="470" y="1"/>
                  </a:lnTo>
                  <a:lnTo>
                    <a:pt x="448" y="0"/>
                  </a:lnTo>
                  <a:lnTo>
                    <a:pt x="426" y="1"/>
                  </a:lnTo>
                  <a:lnTo>
                    <a:pt x="404" y="2"/>
                  </a:lnTo>
                  <a:lnTo>
                    <a:pt x="381" y="5"/>
                  </a:lnTo>
                  <a:lnTo>
                    <a:pt x="359" y="8"/>
                  </a:lnTo>
                  <a:lnTo>
                    <a:pt x="337" y="13"/>
                  </a:lnTo>
                  <a:lnTo>
                    <a:pt x="315" y="19"/>
                  </a:lnTo>
                  <a:lnTo>
                    <a:pt x="293" y="27"/>
                  </a:lnTo>
                  <a:lnTo>
                    <a:pt x="273" y="35"/>
                  </a:lnTo>
                  <a:lnTo>
                    <a:pt x="252" y="43"/>
                  </a:lnTo>
                  <a:lnTo>
                    <a:pt x="233" y="53"/>
                  </a:lnTo>
                  <a:lnTo>
                    <a:pt x="215" y="65"/>
                  </a:lnTo>
                  <a:lnTo>
                    <a:pt x="196" y="76"/>
                  </a:lnTo>
                  <a:lnTo>
                    <a:pt x="179" y="88"/>
                  </a:lnTo>
                  <a:lnTo>
                    <a:pt x="161" y="101"/>
                  </a:lnTo>
                  <a:lnTo>
                    <a:pt x="145" y="116"/>
                  </a:lnTo>
                  <a:lnTo>
                    <a:pt x="130" y="130"/>
                  </a:lnTo>
                  <a:lnTo>
                    <a:pt x="115" y="145"/>
                  </a:lnTo>
                  <a:lnTo>
                    <a:pt x="101" y="162"/>
                  </a:lnTo>
                  <a:lnTo>
                    <a:pt x="88" y="179"/>
                  </a:lnTo>
                  <a:lnTo>
                    <a:pt x="76" y="196"/>
                  </a:lnTo>
                  <a:lnTo>
                    <a:pt x="64" y="214"/>
                  </a:lnTo>
                  <a:lnTo>
                    <a:pt x="54" y="233"/>
                  </a:lnTo>
                  <a:lnTo>
                    <a:pt x="45" y="251"/>
                  </a:lnTo>
                  <a:lnTo>
                    <a:pt x="35" y="271"/>
                  </a:lnTo>
                  <a:lnTo>
                    <a:pt x="27" y="291"/>
                  </a:lnTo>
                  <a:lnTo>
                    <a:pt x="21" y="311"/>
                  </a:lnTo>
                  <a:lnTo>
                    <a:pt x="15" y="331"/>
                  </a:lnTo>
                  <a:lnTo>
                    <a:pt x="10" y="353"/>
                  </a:lnTo>
                  <a:lnTo>
                    <a:pt x="6" y="373"/>
                  </a:lnTo>
                  <a:lnTo>
                    <a:pt x="4" y="395"/>
                  </a:lnTo>
                  <a:lnTo>
                    <a:pt x="2" y="417"/>
                  </a:lnTo>
                  <a:lnTo>
                    <a:pt x="0" y="439"/>
                  </a:lnTo>
                  <a:lnTo>
                    <a:pt x="0" y="460"/>
                  </a:lnTo>
                  <a:lnTo>
                    <a:pt x="3" y="483"/>
                  </a:lnTo>
                  <a:lnTo>
                    <a:pt x="5" y="505"/>
                  </a:lnTo>
                  <a:lnTo>
                    <a:pt x="9" y="527"/>
                  </a:lnTo>
                  <a:lnTo>
                    <a:pt x="14" y="5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0" name="Freeform 242"/>
            <p:cNvSpPr>
              <a:spLocks/>
            </p:cNvSpPr>
            <p:nvPr/>
          </p:nvSpPr>
          <p:spPr bwMode="auto">
            <a:xfrm>
              <a:off x="714" y="1480"/>
              <a:ext cx="39" cy="43"/>
            </a:xfrm>
            <a:custGeom>
              <a:avLst/>
              <a:gdLst/>
              <a:ahLst/>
              <a:cxnLst>
                <a:cxn ang="0">
                  <a:pos x="26" y="559"/>
                </a:cxn>
                <a:cxn ang="0">
                  <a:pos x="51" y="619"/>
                </a:cxn>
                <a:cxn ang="0">
                  <a:pos x="82" y="672"/>
                </a:cxn>
                <a:cxn ang="0">
                  <a:pos x="121" y="719"/>
                </a:cxn>
                <a:cxn ang="0">
                  <a:pos x="164" y="760"/>
                </a:cxn>
                <a:cxn ang="0">
                  <a:pos x="213" y="794"/>
                </a:cxn>
                <a:cxn ang="0">
                  <a:pos x="264" y="821"/>
                </a:cxn>
                <a:cxn ang="0">
                  <a:pos x="319" y="839"/>
                </a:cxn>
                <a:cxn ang="0">
                  <a:pos x="375" y="848"/>
                </a:cxn>
                <a:cxn ang="0">
                  <a:pos x="434" y="849"/>
                </a:cxn>
                <a:cxn ang="0">
                  <a:pos x="492" y="840"/>
                </a:cxn>
                <a:cxn ang="0">
                  <a:pos x="547" y="821"/>
                </a:cxn>
                <a:cxn ang="0">
                  <a:pos x="599" y="794"/>
                </a:cxn>
                <a:cxn ang="0">
                  <a:pos x="645" y="759"/>
                </a:cxn>
                <a:cxn ang="0">
                  <a:pos x="685" y="717"/>
                </a:cxn>
                <a:cxn ang="0">
                  <a:pos x="719" y="670"/>
                </a:cxn>
                <a:cxn ang="0">
                  <a:pos x="745" y="618"/>
                </a:cxn>
                <a:cxn ang="0">
                  <a:pos x="765" y="560"/>
                </a:cxn>
                <a:cxn ang="0">
                  <a:pos x="776" y="501"/>
                </a:cxn>
                <a:cxn ang="0">
                  <a:pos x="780" y="439"/>
                </a:cxn>
                <a:cxn ang="0">
                  <a:pos x="775" y="375"/>
                </a:cxn>
                <a:cxn ang="0">
                  <a:pos x="760" y="311"/>
                </a:cxn>
                <a:cxn ang="0">
                  <a:pos x="738" y="251"/>
                </a:cxn>
                <a:cxn ang="0">
                  <a:pos x="708" y="195"/>
                </a:cxn>
                <a:cxn ang="0">
                  <a:pos x="671" y="146"/>
                </a:cxn>
                <a:cxn ang="0">
                  <a:pos x="630" y="102"/>
                </a:cxn>
                <a:cxn ang="0">
                  <a:pos x="583" y="66"/>
                </a:cxn>
                <a:cxn ang="0">
                  <a:pos x="533" y="38"/>
                </a:cxn>
                <a:cxn ang="0">
                  <a:pos x="479" y="16"/>
                </a:cxn>
                <a:cxn ang="0">
                  <a:pos x="424" y="4"/>
                </a:cxn>
                <a:cxn ang="0">
                  <a:pos x="365" y="0"/>
                </a:cxn>
                <a:cxn ang="0">
                  <a:pos x="307" y="6"/>
                </a:cxn>
                <a:cxn ang="0">
                  <a:pos x="249" y="22"/>
                </a:cxn>
                <a:cxn ang="0">
                  <a:pos x="197" y="47"/>
                </a:cxn>
                <a:cxn ang="0">
                  <a:pos x="149" y="79"/>
                </a:cxn>
                <a:cxn ang="0">
                  <a:pos x="107" y="119"/>
                </a:cxn>
                <a:cxn ang="0">
                  <a:pos x="72" y="164"/>
                </a:cxn>
                <a:cxn ang="0">
                  <a:pos x="43" y="215"/>
                </a:cxn>
                <a:cxn ang="0">
                  <a:pos x="21" y="270"/>
                </a:cxn>
                <a:cxn ang="0">
                  <a:pos x="7" y="329"/>
                </a:cxn>
                <a:cxn ang="0">
                  <a:pos x="1" y="390"/>
                </a:cxn>
                <a:cxn ang="0">
                  <a:pos x="3" y="454"/>
                </a:cxn>
                <a:cxn ang="0">
                  <a:pos x="14" y="517"/>
                </a:cxn>
              </a:cxnLst>
              <a:rect l="0" t="0" r="r" b="b"/>
              <a:pathLst>
                <a:path w="780" h="850">
                  <a:moveTo>
                    <a:pt x="14" y="517"/>
                  </a:moveTo>
                  <a:lnTo>
                    <a:pt x="19" y="539"/>
                  </a:lnTo>
                  <a:lnTo>
                    <a:pt x="26" y="559"/>
                  </a:lnTo>
                  <a:lnTo>
                    <a:pt x="33" y="580"/>
                  </a:lnTo>
                  <a:lnTo>
                    <a:pt x="41" y="599"/>
                  </a:lnTo>
                  <a:lnTo>
                    <a:pt x="51" y="619"/>
                  </a:lnTo>
                  <a:lnTo>
                    <a:pt x="61" y="637"/>
                  </a:lnTo>
                  <a:lnTo>
                    <a:pt x="71" y="655"/>
                  </a:lnTo>
                  <a:lnTo>
                    <a:pt x="82" y="672"/>
                  </a:lnTo>
                  <a:lnTo>
                    <a:pt x="95" y="688"/>
                  </a:lnTo>
                  <a:lnTo>
                    <a:pt x="108" y="704"/>
                  </a:lnTo>
                  <a:lnTo>
                    <a:pt x="121" y="719"/>
                  </a:lnTo>
                  <a:lnTo>
                    <a:pt x="135" y="734"/>
                  </a:lnTo>
                  <a:lnTo>
                    <a:pt x="149" y="747"/>
                  </a:lnTo>
                  <a:lnTo>
                    <a:pt x="164" y="760"/>
                  </a:lnTo>
                  <a:lnTo>
                    <a:pt x="180" y="772"/>
                  </a:lnTo>
                  <a:lnTo>
                    <a:pt x="196" y="784"/>
                  </a:lnTo>
                  <a:lnTo>
                    <a:pt x="213" y="794"/>
                  </a:lnTo>
                  <a:lnTo>
                    <a:pt x="229" y="804"/>
                  </a:lnTo>
                  <a:lnTo>
                    <a:pt x="246" y="812"/>
                  </a:lnTo>
                  <a:lnTo>
                    <a:pt x="264" y="821"/>
                  </a:lnTo>
                  <a:lnTo>
                    <a:pt x="282" y="828"/>
                  </a:lnTo>
                  <a:lnTo>
                    <a:pt x="301" y="834"/>
                  </a:lnTo>
                  <a:lnTo>
                    <a:pt x="319" y="839"/>
                  </a:lnTo>
                  <a:lnTo>
                    <a:pt x="337" y="843"/>
                  </a:lnTo>
                  <a:lnTo>
                    <a:pt x="356" y="846"/>
                  </a:lnTo>
                  <a:lnTo>
                    <a:pt x="375" y="848"/>
                  </a:lnTo>
                  <a:lnTo>
                    <a:pt x="395" y="849"/>
                  </a:lnTo>
                  <a:lnTo>
                    <a:pt x="414" y="850"/>
                  </a:lnTo>
                  <a:lnTo>
                    <a:pt x="434" y="849"/>
                  </a:lnTo>
                  <a:lnTo>
                    <a:pt x="453" y="847"/>
                  </a:lnTo>
                  <a:lnTo>
                    <a:pt x="473" y="844"/>
                  </a:lnTo>
                  <a:lnTo>
                    <a:pt x="492" y="840"/>
                  </a:lnTo>
                  <a:lnTo>
                    <a:pt x="511" y="834"/>
                  </a:lnTo>
                  <a:lnTo>
                    <a:pt x="530" y="828"/>
                  </a:lnTo>
                  <a:lnTo>
                    <a:pt x="547" y="821"/>
                  </a:lnTo>
                  <a:lnTo>
                    <a:pt x="566" y="812"/>
                  </a:lnTo>
                  <a:lnTo>
                    <a:pt x="582" y="803"/>
                  </a:lnTo>
                  <a:lnTo>
                    <a:pt x="599" y="794"/>
                  </a:lnTo>
                  <a:lnTo>
                    <a:pt x="615" y="783"/>
                  </a:lnTo>
                  <a:lnTo>
                    <a:pt x="630" y="771"/>
                  </a:lnTo>
                  <a:lnTo>
                    <a:pt x="645" y="759"/>
                  </a:lnTo>
                  <a:lnTo>
                    <a:pt x="659" y="746"/>
                  </a:lnTo>
                  <a:lnTo>
                    <a:pt x="672" y="731"/>
                  </a:lnTo>
                  <a:lnTo>
                    <a:pt x="685" y="717"/>
                  </a:lnTo>
                  <a:lnTo>
                    <a:pt x="697" y="702"/>
                  </a:lnTo>
                  <a:lnTo>
                    <a:pt x="708" y="686"/>
                  </a:lnTo>
                  <a:lnTo>
                    <a:pt x="719" y="670"/>
                  </a:lnTo>
                  <a:lnTo>
                    <a:pt x="728" y="653"/>
                  </a:lnTo>
                  <a:lnTo>
                    <a:pt x="737" y="635"/>
                  </a:lnTo>
                  <a:lnTo>
                    <a:pt x="745" y="618"/>
                  </a:lnTo>
                  <a:lnTo>
                    <a:pt x="752" y="599"/>
                  </a:lnTo>
                  <a:lnTo>
                    <a:pt x="758" y="580"/>
                  </a:lnTo>
                  <a:lnTo>
                    <a:pt x="765" y="560"/>
                  </a:lnTo>
                  <a:lnTo>
                    <a:pt x="769" y="541"/>
                  </a:lnTo>
                  <a:lnTo>
                    <a:pt x="773" y="521"/>
                  </a:lnTo>
                  <a:lnTo>
                    <a:pt x="776" y="501"/>
                  </a:lnTo>
                  <a:lnTo>
                    <a:pt x="778" y="480"/>
                  </a:lnTo>
                  <a:lnTo>
                    <a:pt x="779" y="460"/>
                  </a:lnTo>
                  <a:lnTo>
                    <a:pt x="780" y="439"/>
                  </a:lnTo>
                  <a:lnTo>
                    <a:pt x="779" y="418"/>
                  </a:lnTo>
                  <a:lnTo>
                    <a:pt x="777" y="396"/>
                  </a:lnTo>
                  <a:lnTo>
                    <a:pt x="775" y="375"/>
                  </a:lnTo>
                  <a:lnTo>
                    <a:pt x="771" y="353"/>
                  </a:lnTo>
                  <a:lnTo>
                    <a:pt x="766" y="332"/>
                  </a:lnTo>
                  <a:lnTo>
                    <a:pt x="760" y="311"/>
                  </a:lnTo>
                  <a:lnTo>
                    <a:pt x="753" y="291"/>
                  </a:lnTo>
                  <a:lnTo>
                    <a:pt x="746" y="270"/>
                  </a:lnTo>
                  <a:lnTo>
                    <a:pt x="738" y="251"/>
                  </a:lnTo>
                  <a:lnTo>
                    <a:pt x="729" y="231"/>
                  </a:lnTo>
                  <a:lnTo>
                    <a:pt x="719" y="213"/>
                  </a:lnTo>
                  <a:lnTo>
                    <a:pt x="708" y="195"/>
                  </a:lnTo>
                  <a:lnTo>
                    <a:pt x="697" y="178"/>
                  </a:lnTo>
                  <a:lnTo>
                    <a:pt x="685" y="162"/>
                  </a:lnTo>
                  <a:lnTo>
                    <a:pt x="671" y="146"/>
                  </a:lnTo>
                  <a:lnTo>
                    <a:pt x="658" y="131"/>
                  </a:lnTo>
                  <a:lnTo>
                    <a:pt x="645" y="116"/>
                  </a:lnTo>
                  <a:lnTo>
                    <a:pt x="630" y="102"/>
                  </a:lnTo>
                  <a:lnTo>
                    <a:pt x="615" y="90"/>
                  </a:lnTo>
                  <a:lnTo>
                    <a:pt x="600" y="78"/>
                  </a:lnTo>
                  <a:lnTo>
                    <a:pt x="583" y="66"/>
                  </a:lnTo>
                  <a:lnTo>
                    <a:pt x="567" y="56"/>
                  </a:lnTo>
                  <a:lnTo>
                    <a:pt x="551" y="46"/>
                  </a:lnTo>
                  <a:lnTo>
                    <a:pt x="533" y="38"/>
                  </a:lnTo>
                  <a:lnTo>
                    <a:pt x="516" y="29"/>
                  </a:lnTo>
                  <a:lnTo>
                    <a:pt x="497" y="22"/>
                  </a:lnTo>
                  <a:lnTo>
                    <a:pt x="479" y="16"/>
                  </a:lnTo>
                  <a:lnTo>
                    <a:pt x="460" y="11"/>
                  </a:lnTo>
                  <a:lnTo>
                    <a:pt x="442" y="7"/>
                  </a:lnTo>
                  <a:lnTo>
                    <a:pt x="424" y="4"/>
                  </a:lnTo>
                  <a:lnTo>
                    <a:pt x="404" y="2"/>
                  </a:lnTo>
                  <a:lnTo>
                    <a:pt x="385" y="0"/>
                  </a:lnTo>
                  <a:lnTo>
                    <a:pt x="365" y="0"/>
                  </a:lnTo>
                  <a:lnTo>
                    <a:pt x="346" y="1"/>
                  </a:lnTo>
                  <a:lnTo>
                    <a:pt x="326" y="3"/>
                  </a:lnTo>
                  <a:lnTo>
                    <a:pt x="307" y="6"/>
                  </a:lnTo>
                  <a:lnTo>
                    <a:pt x="287" y="10"/>
                  </a:lnTo>
                  <a:lnTo>
                    <a:pt x="268" y="15"/>
                  </a:lnTo>
                  <a:lnTo>
                    <a:pt x="249" y="22"/>
                  </a:lnTo>
                  <a:lnTo>
                    <a:pt x="231" y="29"/>
                  </a:lnTo>
                  <a:lnTo>
                    <a:pt x="214" y="38"/>
                  </a:lnTo>
                  <a:lnTo>
                    <a:pt x="197" y="47"/>
                  </a:lnTo>
                  <a:lnTo>
                    <a:pt x="181" y="56"/>
                  </a:lnTo>
                  <a:lnTo>
                    <a:pt x="164" y="67"/>
                  </a:lnTo>
                  <a:lnTo>
                    <a:pt x="149" y="79"/>
                  </a:lnTo>
                  <a:lnTo>
                    <a:pt x="135" y="91"/>
                  </a:lnTo>
                  <a:lnTo>
                    <a:pt x="120" y="104"/>
                  </a:lnTo>
                  <a:lnTo>
                    <a:pt x="107" y="119"/>
                  </a:lnTo>
                  <a:lnTo>
                    <a:pt x="95" y="133"/>
                  </a:lnTo>
                  <a:lnTo>
                    <a:pt x="82" y="148"/>
                  </a:lnTo>
                  <a:lnTo>
                    <a:pt x="72" y="164"/>
                  </a:lnTo>
                  <a:lnTo>
                    <a:pt x="61" y="180"/>
                  </a:lnTo>
                  <a:lnTo>
                    <a:pt x="52" y="197"/>
                  </a:lnTo>
                  <a:lnTo>
                    <a:pt x="43" y="215"/>
                  </a:lnTo>
                  <a:lnTo>
                    <a:pt x="34" y="232"/>
                  </a:lnTo>
                  <a:lnTo>
                    <a:pt x="27" y="251"/>
                  </a:lnTo>
                  <a:lnTo>
                    <a:pt x="21" y="270"/>
                  </a:lnTo>
                  <a:lnTo>
                    <a:pt x="15" y="289"/>
                  </a:lnTo>
                  <a:lnTo>
                    <a:pt x="11" y="309"/>
                  </a:lnTo>
                  <a:lnTo>
                    <a:pt x="7" y="329"/>
                  </a:lnTo>
                  <a:lnTo>
                    <a:pt x="4" y="349"/>
                  </a:lnTo>
                  <a:lnTo>
                    <a:pt x="2" y="370"/>
                  </a:lnTo>
                  <a:lnTo>
                    <a:pt x="1" y="390"/>
                  </a:lnTo>
                  <a:lnTo>
                    <a:pt x="0" y="411"/>
                  </a:lnTo>
                  <a:lnTo>
                    <a:pt x="1" y="432"/>
                  </a:lnTo>
                  <a:lnTo>
                    <a:pt x="3" y="454"/>
                  </a:lnTo>
                  <a:lnTo>
                    <a:pt x="5" y="475"/>
                  </a:lnTo>
                  <a:lnTo>
                    <a:pt x="9" y="496"/>
                  </a:lnTo>
                  <a:lnTo>
                    <a:pt x="14" y="517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1" name="Freeform 243"/>
            <p:cNvSpPr>
              <a:spLocks/>
            </p:cNvSpPr>
            <p:nvPr/>
          </p:nvSpPr>
          <p:spPr bwMode="auto">
            <a:xfrm>
              <a:off x="725" y="1487"/>
              <a:ext cx="22" cy="24"/>
            </a:xfrm>
            <a:custGeom>
              <a:avLst/>
              <a:gdLst/>
              <a:ahLst/>
              <a:cxnLst>
                <a:cxn ang="0">
                  <a:pos x="11" y="299"/>
                </a:cxn>
                <a:cxn ang="0">
                  <a:pos x="19" y="322"/>
                </a:cxn>
                <a:cxn ang="0">
                  <a:pos x="28" y="344"/>
                </a:cxn>
                <a:cxn ang="0">
                  <a:pos x="40" y="364"/>
                </a:cxn>
                <a:cxn ang="0">
                  <a:pos x="53" y="382"/>
                </a:cxn>
                <a:cxn ang="0">
                  <a:pos x="67" y="400"/>
                </a:cxn>
                <a:cxn ang="0">
                  <a:pos x="84" y="415"/>
                </a:cxn>
                <a:cxn ang="0">
                  <a:pos x="100" y="430"/>
                </a:cxn>
                <a:cxn ang="0">
                  <a:pos x="119" y="442"/>
                </a:cxn>
                <a:cxn ang="0">
                  <a:pos x="137" y="452"/>
                </a:cxn>
                <a:cxn ang="0">
                  <a:pos x="157" y="460"/>
                </a:cxn>
                <a:cxn ang="0">
                  <a:pos x="178" y="467"/>
                </a:cxn>
                <a:cxn ang="0">
                  <a:pos x="198" y="471"/>
                </a:cxn>
                <a:cxn ang="0">
                  <a:pos x="220" y="473"/>
                </a:cxn>
                <a:cxn ang="0">
                  <a:pos x="241" y="472"/>
                </a:cxn>
                <a:cxn ang="0">
                  <a:pos x="263" y="470"/>
                </a:cxn>
                <a:cxn ang="0">
                  <a:pos x="284" y="463"/>
                </a:cxn>
                <a:cxn ang="0">
                  <a:pos x="305" y="456"/>
                </a:cxn>
                <a:cxn ang="0">
                  <a:pos x="324" y="447"/>
                </a:cxn>
                <a:cxn ang="0">
                  <a:pos x="342" y="435"/>
                </a:cxn>
                <a:cxn ang="0">
                  <a:pos x="358" y="421"/>
                </a:cxn>
                <a:cxn ang="0">
                  <a:pos x="374" y="407"/>
                </a:cxn>
                <a:cxn ang="0">
                  <a:pos x="387" y="391"/>
                </a:cxn>
                <a:cxn ang="0">
                  <a:pos x="399" y="372"/>
                </a:cxn>
                <a:cxn ang="0">
                  <a:pos x="415" y="344"/>
                </a:cxn>
                <a:cxn ang="0">
                  <a:pos x="428" y="302"/>
                </a:cxn>
                <a:cxn ang="0">
                  <a:pos x="433" y="268"/>
                </a:cxn>
                <a:cxn ang="0">
                  <a:pos x="433" y="244"/>
                </a:cxn>
                <a:cxn ang="0">
                  <a:pos x="432" y="221"/>
                </a:cxn>
                <a:cxn ang="0">
                  <a:pos x="429" y="197"/>
                </a:cxn>
                <a:cxn ang="0">
                  <a:pos x="423" y="173"/>
                </a:cxn>
                <a:cxn ang="0">
                  <a:pos x="415" y="151"/>
                </a:cxn>
                <a:cxn ang="0">
                  <a:pos x="399" y="119"/>
                </a:cxn>
                <a:cxn ang="0">
                  <a:pos x="374" y="81"/>
                </a:cxn>
                <a:cxn ang="0">
                  <a:pos x="342" y="50"/>
                </a:cxn>
                <a:cxn ang="0">
                  <a:pos x="315" y="31"/>
                </a:cxn>
                <a:cxn ang="0">
                  <a:pos x="297" y="21"/>
                </a:cxn>
                <a:cxn ang="0">
                  <a:pos x="277" y="12"/>
                </a:cxn>
                <a:cxn ang="0">
                  <a:pos x="257" y="6"/>
                </a:cxn>
                <a:cxn ang="0">
                  <a:pos x="235" y="2"/>
                </a:cxn>
                <a:cxn ang="0">
                  <a:pos x="214" y="0"/>
                </a:cxn>
                <a:cxn ang="0">
                  <a:pos x="192" y="1"/>
                </a:cxn>
                <a:cxn ang="0">
                  <a:pos x="171" y="3"/>
                </a:cxn>
                <a:cxn ang="0">
                  <a:pos x="149" y="8"/>
                </a:cxn>
                <a:cxn ang="0">
                  <a:pos x="129" y="17"/>
                </a:cxn>
                <a:cxn ang="0">
                  <a:pos x="109" y="26"/>
                </a:cxn>
                <a:cxn ang="0">
                  <a:pos x="92" y="38"/>
                </a:cxn>
                <a:cxn ang="0">
                  <a:pos x="76" y="51"/>
                </a:cxn>
                <a:cxn ang="0">
                  <a:pos x="60" y="66"/>
                </a:cxn>
                <a:cxn ang="0">
                  <a:pos x="46" y="82"/>
                </a:cxn>
                <a:cxn ang="0">
                  <a:pos x="35" y="101"/>
                </a:cxn>
                <a:cxn ang="0">
                  <a:pos x="24" y="120"/>
                </a:cxn>
                <a:cxn ang="0">
                  <a:pos x="15" y="140"/>
                </a:cxn>
                <a:cxn ang="0">
                  <a:pos x="9" y="161"/>
                </a:cxn>
                <a:cxn ang="0">
                  <a:pos x="4" y="183"/>
                </a:cxn>
                <a:cxn ang="0">
                  <a:pos x="1" y="205"/>
                </a:cxn>
                <a:cxn ang="0">
                  <a:pos x="0" y="229"/>
                </a:cxn>
                <a:cxn ang="0">
                  <a:pos x="2" y="252"/>
                </a:cxn>
                <a:cxn ang="0">
                  <a:pos x="5" y="276"/>
                </a:cxn>
              </a:cxnLst>
              <a:rect l="0" t="0" r="r" b="b"/>
              <a:pathLst>
                <a:path w="433" h="473">
                  <a:moveTo>
                    <a:pt x="8" y="288"/>
                  </a:moveTo>
                  <a:lnTo>
                    <a:pt x="11" y="299"/>
                  </a:lnTo>
                  <a:lnTo>
                    <a:pt x="15" y="311"/>
                  </a:lnTo>
                  <a:lnTo>
                    <a:pt x="19" y="322"/>
                  </a:lnTo>
                  <a:lnTo>
                    <a:pt x="23" y="333"/>
                  </a:lnTo>
                  <a:lnTo>
                    <a:pt x="28" y="344"/>
                  </a:lnTo>
                  <a:lnTo>
                    <a:pt x="34" y="354"/>
                  </a:lnTo>
                  <a:lnTo>
                    <a:pt x="40" y="364"/>
                  </a:lnTo>
                  <a:lnTo>
                    <a:pt x="46" y="373"/>
                  </a:lnTo>
                  <a:lnTo>
                    <a:pt x="53" y="382"/>
                  </a:lnTo>
                  <a:lnTo>
                    <a:pt x="60" y="392"/>
                  </a:lnTo>
                  <a:lnTo>
                    <a:pt x="67" y="400"/>
                  </a:lnTo>
                  <a:lnTo>
                    <a:pt x="76" y="408"/>
                  </a:lnTo>
                  <a:lnTo>
                    <a:pt x="84" y="415"/>
                  </a:lnTo>
                  <a:lnTo>
                    <a:pt x="92" y="422"/>
                  </a:lnTo>
                  <a:lnTo>
                    <a:pt x="100" y="430"/>
                  </a:lnTo>
                  <a:lnTo>
                    <a:pt x="109" y="436"/>
                  </a:lnTo>
                  <a:lnTo>
                    <a:pt x="119" y="442"/>
                  </a:lnTo>
                  <a:lnTo>
                    <a:pt x="128" y="447"/>
                  </a:lnTo>
                  <a:lnTo>
                    <a:pt x="137" y="452"/>
                  </a:lnTo>
                  <a:lnTo>
                    <a:pt x="147" y="456"/>
                  </a:lnTo>
                  <a:lnTo>
                    <a:pt x="157" y="460"/>
                  </a:lnTo>
                  <a:lnTo>
                    <a:pt x="167" y="463"/>
                  </a:lnTo>
                  <a:lnTo>
                    <a:pt x="178" y="467"/>
                  </a:lnTo>
                  <a:lnTo>
                    <a:pt x="188" y="469"/>
                  </a:lnTo>
                  <a:lnTo>
                    <a:pt x="198" y="471"/>
                  </a:lnTo>
                  <a:lnTo>
                    <a:pt x="209" y="472"/>
                  </a:lnTo>
                  <a:lnTo>
                    <a:pt x="220" y="473"/>
                  </a:lnTo>
                  <a:lnTo>
                    <a:pt x="230" y="473"/>
                  </a:lnTo>
                  <a:lnTo>
                    <a:pt x="241" y="472"/>
                  </a:lnTo>
                  <a:lnTo>
                    <a:pt x="252" y="471"/>
                  </a:lnTo>
                  <a:lnTo>
                    <a:pt x="263" y="470"/>
                  </a:lnTo>
                  <a:lnTo>
                    <a:pt x="274" y="467"/>
                  </a:lnTo>
                  <a:lnTo>
                    <a:pt x="284" y="463"/>
                  </a:lnTo>
                  <a:lnTo>
                    <a:pt x="295" y="460"/>
                  </a:lnTo>
                  <a:lnTo>
                    <a:pt x="305" y="456"/>
                  </a:lnTo>
                  <a:lnTo>
                    <a:pt x="314" y="452"/>
                  </a:lnTo>
                  <a:lnTo>
                    <a:pt x="324" y="447"/>
                  </a:lnTo>
                  <a:lnTo>
                    <a:pt x="334" y="441"/>
                  </a:lnTo>
                  <a:lnTo>
                    <a:pt x="342" y="435"/>
                  </a:lnTo>
                  <a:lnTo>
                    <a:pt x="351" y="429"/>
                  </a:lnTo>
                  <a:lnTo>
                    <a:pt x="358" y="421"/>
                  </a:lnTo>
                  <a:lnTo>
                    <a:pt x="366" y="414"/>
                  </a:lnTo>
                  <a:lnTo>
                    <a:pt x="374" y="407"/>
                  </a:lnTo>
                  <a:lnTo>
                    <a:pt x="381" y="399"/>
                  </a:lnTo>
                  <a:lnTo>
                    <a:pt x="387" y="391"/>
                  </a:lnTo>
                  <a:lnTo>
                    <a:pt x="394" y="381"/>
                  </a:lnTo>
                  <a:lnTo>
                    <a:pt x="399" y="372"/>
                  </a:lnTo>
                  <a:lnTo>
                    <a:pt x="404" y="363"/>
                  </a:lnTo>
                  <a:lnTo>
                    <a:pt x="415" y="344"/>
                  </a:lnTo>
                  <a:lnTo>
                    <a:pt x="422" y="323"/>
                  </a:lnTo>
                  <a:lnTo>
                    <a:pt x="428" y="302"/>
                  </a:lnTo>
                  <a:lnTo>
                    <a:pt x="432" y="279"/>
                  </a:lnTo>
                  <a:lnTo>
                    <a:pt x="433" y="268"/>
                  </a:lnTo>
                  <a:lnTo>
                    <a:pt x="433" y="255"/>
                  </a:lnTo>
                  <a:lnTo>
                    <a:pt x="433" y="244"/>
                  </a:lnTo>
                  <a:lnTo>
                    <a:pt x="433" y="233"/>
                  </a:lnTo>
                  <a:lnTo>
                    <a:pt x="432" y="221"/>
                  </a:lnTo>
                  <a:lnTo>
                    <a:pt x="431" y="209"/>
                  </a:lnTo>
                  <a:lnTo>
                    <a:pt x="429" y="197"/>
                  </a:lnTo>
                  <a:lnTo>
                    <a:pt x="426" y="185"/>
                  </a:lnTo>
                  <a:lnTo>
                    <a:pt x="423" y="173"/>
                  </a:lnTo>
                  <a:lnTo>
                    <a:pt x="419" y="162"/>
                  </a:lnTo>
                  <a:lnTo>
                    <a:pt x="415" y="151"/>
                  </a:lnTo>
                  <a:lnTo>
                    <a:pt x="410" y="140"/>
                  </a:lnTo>
                  <a:lnTo>
                    <a:pt x="399" y="119"/>
                  </a:lnTo>
                  <a:lnTo>
                    <a:pt x="388" y="100"/>
                  </a:lnTo>
                  <a:lnTo>
                    <a:pt x="374" y="81"/>
                  </a:lnTo>
                  <a:lnTo>
                    <a:pt x="358" y="65"/>
                  </a:lnTo>
                  <a:lnTo>
                    <a:pt x="342" y="50"/>
                  </a:lnTo>
                  <a:lnTo>
                    <a:pt x="324" y="37"/>
                  </a:lnTo>
                  <a:lnTo>
                    <a:pt x="315" y="31"/>
                  </a:lnTo>
                  <a:lnTo>
                    <a:pt x="306" y="26"/>
                  </a:lnTo>
                  <a:lnTo>
                    <a:pt x="297" y="21"/>
                  </a:lnTo>
                  <a:lnTo>
                    <a:pt x="287" y="17"/>
                  </a:lnTo>
                  <a:lnTo>
                    <a:pt x="277" y="12"/>
                  </a:lnTo>
                  <a:lnTo>
                    <a:pt x="267" y="9"/>
                  </a:lnTo>
                  <a:lnTo>
                    <a:pt x="257" y="6"/>
                  </a:lnTo>
                  <a:lnTo>
                    <a:pt x="246" y="4"/>
                  </a:lnTo>
                  <a:lnTo>
                    <a:pt x="235" y="2"/>
                  </a:lnTo>
                  <a:lnTo>
                    <a:pt x="225" y="1"/>
                  </a:lnTo>
                  <a:lnTo>
                    <a:pt x="214" y="0"/>
                  </a:lnTo>
                  <a:lnTo>
                    <a:pt x="204" y="0"/>
                  </a:lnTo>
                  <a:lnTo>
                    <a:pt x="192" y="1"/>
                  </a:lnTo>
                  <a:lnTo>
                    <a:pt x="182" y="2"/>
                  </a:lnTo>
                  <a:lnTo>
                    <a:pt x="171" y="3"/>
                  </a:lnTo>
                  <a:lnTo>
                    <a:pt x="161" y="6"/>
                  </a:lnTo>
                  <a:lnTo>
                    <a:pt x="149" y="8"/>
                  </a:lnTo>
                  <a:lnTo>
                    <a:pt x="139" y="12"/>
                  </a:lnTo>
                  <a:lnTo>
                    <a:pt x="129" y="17"/>
                  </a:lnTo>
                  <a:lnTo>
                    <a:pt x="120" y="21"/>
                  </a:lnTo>
                  <a:lnTo>
                    <a:pt x="109" y="26"/>
                  </a:lnTo>
                  <a:lnTo>
                    <a:pt x="100" y="32"/>
                  </a:lnTo>
                  <a:lnTo>
                    <a:pt x="92" y="38"/>
                  </a:lnTo>
                  <a:lnTo>
                    <a:pt x="84" y="44"/>
                  </a:lnTo>
                  <a:lnTo>
                    <a:pt x="76" y="51"/>
                  </a:lnTo>
                  <a:lnTo>
                    <a:pt x="67" y="59"/>
                  </a:lnTo>
                  <a:lnTo>
                    <a:pt x="60" y="66"/>
                  </a:lnTo>
                  <a:lnTo>
                    <a:pt x="53" y="74"/>
                  </a:lnTo>
                  <a:lnTo>
                    <a:pt x="46" y="82"/>
                  </a:lnTo>
                  <a:lnTo>
                    <a:pt x="40" y="91"/>
                  </a:lnTo>
                  <a:lnTo>
                    <a:pt x="35" y="101"/>
                  </a:lnTo>
                  <a:lnTo>
                    <a:pt x="28" y="110"/>
                  </a:lnTo>
                  <a:lnTo>
                    <a:pt x="24" y="120"/>
                  </a:lnTo>
                  <a:lnTo>
                    <a:pt x="19" y="129"/>
                  </a:lnTo>
                  <a:lnTo>
                    <a:pt x="15" y="140"/>
                  </a:lnTo>
                  <a:lnTo>
                    <a:pt x="12" y="151"/>
                  </a:lnTo>
                  <a:lnTo>
                    <a:pt x="9" y="161"/>
                  </a:lnTo>
                  <a:lnTo>
                    <a:pt x="6" y="172"/>
                  </a:lnTo>
                  <a:lnTo>
                    <a:pt x="4" y="183"/>
                  </a:lnTo>
                  <a:lnTo>
                    <a:pt x="2" y="194"/>
                  </a:lnTo>
                  <a:lnTo>
                    <a:pt x="1" y="205"/>
                  </a:lnTo>
                  <a:lnTo>
                    <a:pt x="0" y="217"/>
                  </a:lnTo>
                  <a:lnTo>
                    <a:pt x="0" y="229"/>
                  </a:lnTo>
                  <a:lnTo>
                    <a:pt x="1" y="240"/>
                  </a:lnTo>
                  <a:lnTo>
                    <a:pt x="2" y="252"/>
                  </a:lnTo>
                  <a:lnTo>
                    <a:pt x="3" y="264"/>
                  </a:lnTo>
                  <a:lnTo>
                    <a:pt x="5" y="276"/>
                  </a:lnTo>
                  <a:lnTo>
                    <a:pt x="8" y="288"/>
                  </a:lnTo>
                  <a:close/>
                </a:path>
              </a:pathLst>
            </a:custGeom>
            <a:solidFill>
              <a:srgbClr val="5C42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2" name="Freeform 244"/>
            <p:cNvSpPr>
              <a:spLocks/>
            </p:cNvSpPr>
            <p:nvPr/>
          </p:nvSpPr>
          <p:spPr bwMode="auto">
            <a:xfrm>
              <a:off x="737" y="1484"/>
              <a:ext cx="8" cy="12"/>
            </a:xfrm>
            <a:custGeom>
              <a:avLst/>
              <a:gdLst/>
              <a:ahLst/>
              <a:cxnLst>
                <a:cxn ang="0">
                  <a:pos x="11" y="151"/>
                </a:cxn>
                <a:cxn ang="0">
                  <a:pos x="19" y="174"/>
                </a:cxn>
                <a:cxn ang="0">
                  <a:pos x="29" y="194"/>
                </a:cxn>
                <a:cxn ang="0">
                  <a:pos x="41" y="212"/>
                </a:cxn>
                <a:cxn ang="0">
                  <a:pos x="55" y="226"/>
                </a:cxn>
                <a:cxn ang="0">
                  <a:pos x="69" y="236"/>
                </a:cxn>
                <a:cxn ang="0">
                  <a:pos x="83" y="242"/>
                </a:cxn>
                <a:cxn ang="0">
                  <a:pos x="98" y="243"/>
                </a:cxn>
                <a:cxn ang="0">
                  <a:pos x="112" y="240"/>
                </a:cxn>
                <a:cxn ang="0">
                  <a:pos x="123" y="232"/>
                </a:cxn>
                <a:cxn ang="0">
                  <a:pos x="134" y="220"/>
                </a:cxn>
                <a:cxn ang="0">
                  <a:pos x="141" y="205"/>
                </a:cxn>
                <a:cxn ang="0">
                  <a:pos x="146" y="186"/>
                </a:cxn>
                <a:cxn ang="0">
                  <a:pos x="149" y="165"/>
                </a:cxn>
                <a:cxn ang="0">
                  <a:pos x="149" y="142"/>
                </a:cxn>
                <a:cxn ang="0">
                  <a:pos x="146" y="117"/>
                </a:cxn>
                <a:cxn ang="0">
                  <a:pos x="140" y="93"/>
                </a:cxn>
                <a:cxn ang="0">
                  <a:pos x="131" y="69"/>
                </a:cxn>
                <a:cxn ang="0">
                  <a:pos x="120" y="50"/>
                </a:cxn>
                <a:cxn ang="0">
                  <a:pos x="109" y="31"/>
                </a:cxn>
                <a:cxn ang="0">
                  <a:pos x="96" y="18"/>
                </a:cxn>
                <a:cxn ang="0">
                  <a:pos x="81" y="8"/>
                </a:cxn>
                <a:cxn ang="0">
                  <a:pos x="67" y="2"/>
                </a:cxn>
                <a:cxn ang="0">
                  <a:pos x="53" y="0"/>
                </a:cxn>
                <a:cxn ang="0">
                  <a:pos x="38" y="3"/>
                </a:cxn>
                <a:cxn ang="0">
                  <a:pos x="26" y="11"/>
                </a:cxn>
                <a:cxn ang="0">
                  <a:pos x="17" y="23"/>
                </a:cxn>
                <a:cxn ang="0">
                  <a:pos x="9" y="38"/>
                </a:cxn>
                <a:cxn ang="0">
                  <a:pos x="4" y="58"/>
                </a:cxn>
                <a:cxn ang="0">
                  <a:pos x="2" y="78"/>
                </a:cxn>
                <a:cxn ang="0">
                  <a:pos x="2" y="102"/>
                </a:cxn>
                <a:cxn ang="0">
                  <a:pos x="5" y="126"/>
                </a:cxn>
              </a:cxnLst>
              <a:rect l="0" t="0" r="r" b="b"/>
              <a:pathLst>
                <a:path w="149" h="243">
                  <a:moveTo>
                    <a:pt x="7" y="139"/>
                  </a:moveTo>
                  <a:lnTo>
                    <a:pt x="11" y="151"/>
                  </a:lnTo>
                  <a:lnTo>
                    <a:pt x="15" y="162"/>
                  </a:lnTo>
                  <a:lnTo>
                    <a:pt x="19" y="174"/>
                  </a:lnTo>
                  <a:lnTo>
                    <a:pt x="24" y="184"/>
                  </a:lnTo>
                  <a:lnTo>
                    <a:pt x="29" y="194"/>
                  </a:lnTo>
                  <a:lnTo>
                    <a:pt x="35" y="203"/>
                  </a:lnTo>
                  <a:lnTo>
                    <a:pt x="41" y="212"/>
                  </a:lnTo>
                  <a:lnTo>
                    <a:pt x="48" y="219"/>
                  </a:lnTo>
                  <a:lnTo>
                    <a:pt x="55" y="226"/>
                  </a:lnTo>
                  <a:lnTo>
                    <a:pt x="62" y="231"/>
                  </a:lnTo>
                  <a:lnTo>
                    <a:pt x="69" y="236"/>
                  </a:lnTo>
                  <a:lnTo>
                    <a:pt x="76" y="239"/>
                  </a:lnTo>
                  <a:lnTo>
                    <a:pt x="83" y="242"/>
                  </a:lnTo>
                  <a:lnTo>
                    <a:pt x="91" y="243"/>
                  </a:lnTo>
                  <a:lnTo>
                    <a:pt x="98" y="243"/>
                  </a:lnTo>
                  <a:lnTo>
                    <a:pt x="105" y="242"/>
                  </a:lnTo>
                  <a:lnTo>
                    <a:pt x="112" y="240"/>
                  </a:lnTo>
                  <a:lnTo>
                    <a:pt x="118" y="236"/>
                  </a:lnTo>
                  <a:lnTo>
                    <a:pt x="123" y="232"/>
                  </a:lnTo>
                  <a:lnTo>
                    <a:pt x="129" y="227"/>
                  </a:lnTo>
                  <a:lnTo>
                    <a:pt x="134" y="220"/>
                  </a:lnTo>
                  <a:lnTo>
                    <a:pt x="138" y="213"/>
                  </a:lnTo>
                  <a:lnTo>
                    <a:pt x="141" y="205"/>
                  </a:lnTo>
                  <a:lnTo>
                    <a:pt x="144" y="195"/>
                  </a:lnTo>
                  <a:lnTo>
                    <a:pt x="146" y="186"/>
                  </a:lnTo>
                  <a:lnTo>
                    <a:pt x="148" y="176"/>
                  </a:lnTo>
                  <a:lnTo>
                    <a:pt x="149" y="165"/>
                  </a:lnTo>
                  <a:lnTo>
                    <a:pt x="149" y="153"/>
                  </a:lnTo>
                  <a:lnTo>
                    <a:pt x="149" y="142"/>
                  </a:lnTo>
                  <a:lnTo>
                    <a:pt x="148" y="130"/>
                  </a:lnTo>
                  <a:lnTo>
                    <a:pt x="146" y="117"/>
                  </a:lnTo>
                  <a:lnTo>
                    <a:pt x="143" y="105"/>
                  </a:lnTo>
                  <a:lnTo>
                    <a:pt x="140" y="93"/>
                  </a:lnTo>
                  <a:lnTo>
                    <a:pt x="136" y="80"/>
                  </a:lnTo>
                  <a:lnTo>
                    <a:pt x="131" y="69"/>
                  </a:lnTo>
                  <a:lnTo>
                    <a:pt x="126" y="59"/>
                  </a:lnTo>
                  <a:lnTo>
                    <a:pt x="120" y="50"/>
                  </a:lnTo>
                  <a:lnTo>
                    <a:pt x="115" y="41"/>
                  </a:lnTo>
                  <a:lnTo>
                    <a:pt x="109" y="31"/>
                  </a:lnTo>
                  <a:lnTo>
                    <a:pt x="102" y="24"/>
                  </a:lnTo>
                  <a:lnTo>
                    <a:pt x="96" y="18"/>
                  </a:lnTo>
                  <a:lnTo>
                    <a:pt x="89" y="12"/>
                  </a:lnTo>
                  <a:lnTo>
                    <a:pt x="81" y="8"/>
                  </a:lnTo>
                  <a:lnTo>
                    <a:pt x="74" y="4"/>
                  </a:lnTo>
                  <a:lnTo>
                    <a:pt x="67" y="2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6" y="1"/>
                  </a:lnTo>
                  <a:lnTo>
                    <a:pt x="38" y="3"/>
                  </a:lnTo>
                  <a:lnTo>
                    <a:pt x="32" y="7"/>
                  </a:lnTo>
                  <a:lnTo>
                    <a:pt x="26" y="11"/>
                  </a:lnTo>
                  <a:lnTo>
                    <a:pt x="21" y="17"/>
                  </a:lnTo>
                  <a:lnTo>
                    <a:pt x="17" y="23"/>
                  </a:lnTo>
                  <a:lnTo>
                    <a:pt x="13" y="30"/>
                  </a:lnTo>
                  <a:lnTo>
                    <a:pt x="9" y="38"/>
                  </a:lnTo>
                  <a:lnTo>
                    <a:pt x="6" y="48"/>
                  </a:lnTo>
                  <a:lnTo>
                    <a:pt x="4" y="58"/>
                  </a:lnTo>
                  <a:lnTo>
                    <a:pt x="3" y="68"/>
                  </a:lnTo>
                  <a:lnTo>
                    <a:pt x="2" y="78"/>
                  </a:lnTo>
                  <a:lnTo>
                    <a:pt x="0" y="90"/>
                  </a:lnTo>
                  <a:lnTo>
                    <a:pt x="2" y="102"/>
                  </a:lnTo>
                  <a:lnTo>
                    <a:pt x="3" y="113"/>
                  </a:lnTo>
                  <a:lnTo>
                    <a:pt x="5" y="126"/>
                  </a:lnTo>
                  <a:lnTo>
                    <a:pt x="7" y="1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3" name="Freeform 245"/>
            <p:cNvSpPr>
              <a:spLocks/>
            </p:cNvSpPr>
            <p:nvPr/>
          </p:nvSpPr>
          <p:spPr bwMode="auto">
            <a:xfrm>
              <a:off x="722" y="1500"/>
              <a:ext cx="21" cy="15"/>
            </a:xfrm>
            <a:custGeom>
              <a:avLst/>
              <a:gdLst/>
              <a:ahLst/>
              <a:cxnLst>
                <a:cxn ang="0">
                  <a:pos x="358" y="274"/>
                </a:cxn>
                <a:cxn ang="0">
                  <a:pos x="334" y="286"/>
                </a:cxn>
                <a:cxn ang="0">
                  <a:pos x="311" y="294"/>
                </a:cxn>
                <a:cxn ang="0">
                  <a:pos x="286" y="298"/>
                </a:cxn>
                <a:cxn ang="0">
                  <a:pos x="261" y="298"/>
                </a:cxn>
                <a:cxn ang="0">
                  <a:pos x="235" y="293"/>
                </a:cxn>
                <a:cxn ang="0">
                  <a:pos x="210" y="286"/>
                </a:cxn>
                <a:cxn ang="0">
                  <a:pos x="185" y="276"/>
                </a:cxn>
                <a:cxn ang="0">
                  <a:pos x="160" y="263"/>
                </a:cxn>
                <a:cxn ang="0">
                  <a:pos x="137" y="247"/>
                </a:cxn>
                <a:cxn ang="0">
                  <a:pos x="113" y="230"/>
                </a:cxn>
                <a:cxn ang="0">
                  <a:pos x="93" y="210"/>
                </a:cxn>
                <a:cxn ang="0">
                  <a:pos x="73" y="190"/>
                </a:cxn>
                <a:cxn ang="0">
                  <a:pos x="56" y="167"/>
                </a:cxn>
                <a:cxn ang="0">
                  <a:pos x="40" y="144"/>
                </a:cxn>
                <a:cxn ang="0">
                  <a:pos x="27" y="120"/>
                </a:cxn>
                <a:cxn ang="0">
                  <a:pos x="14" y="85"/>
                </a:cxn>
                <a:cxn ang="0">
                  <a:pos x="4" y="49"/>
                </a:cxn>
                <a:cxn ang="0">
                  <a:pos x="0" y="24"/>
                </a:cxn>
                <a:cxn ang="0">
                  <a:pos x="5" y="7"/>
                </a:cxn>
                <a:cxn ang="0">
                  <a:pos x="15" y="0"/>
                </a:cxn>
                <a:cxn ang="0">
                  <a:pos x="31" y="1"/>
                </a:cxn>
                <a:cxn ang="0">
                  <a:pos x="51" y="7"/>
                </a:cxn>
                <a:cxn ang="0">
                  <a:pos x="74" y="19"/>
                </a:cxn>
                <a:cxn ang="0">
                  <a:pos x="113" y="43"/>
                </a:cxn>
                <a:cxn ang="0">
                  <a:pos x="168" y="82"/>
                </a:cxn>
                <a:cxn ang="0">
                  <a:pos x="223" y="121"/>
                </a:cxn>
                <a:cxn ang="0">
                  <a:pos x="257" y="144"/>
                </a:cxn>
                <a:cxn ang="0">
                  <a:pos x="274" y="154"/>
                </a:cxn>
                <a:cxn ang="0">
                  <a:pos x="310" y="166"/>
                </a:cxn>
                <a:cxn ang="0">
                  <a:pos x="355" y="177"/>
                </a:cxn>
                <a:cxn ang="0">
                  <a:pos x="380" y="185"/>
                </a:cxn>
                <a:cxn ang="0">
                  <a:pos x="397" y="192"/>
                </a:cxn>
                <a:cxn ang="0">
                  <a:pos x="404" y="197"/>
                </a:cxn>
                <a:cxn ang="0">
                  <a:pos x="409" y="204"/>
                </a:cxn>
                <a:cxn ang="0">
                  <a:pos x="410" y="212"/>
                </a:cxn>
                <a:cxn ang="0">
                  <a:pos x="408" y="221"/>
                </a:cxn>
                <a:cxn ang="0">
                  <a:pos x="403" y="232"/>
                </a:cxn>
                <a:cxn ang="0">
                  <a:pos x="393" y="244"/>
                </a:cxn>
                <a:cxn ang="0">
                  <a:pos x="377" y="259"/>
                </a:cxn>
              </a:cxnLst>
              <a:rect l="0" t="0" r="r" b="b"/>
              <a:pathLst>
                <a:path w="410" h="298">
                  <a:moveTo>
                    <a:pt x="368" y="266"/>
                  </a:moveTo>
                  <a:lnTo>
                    <a:pt x="358" y="274"/>
                  </a:lnTo>
                  <a:lnTo>
                    <a:pt x="347" y="281"/>
                  </a:lnTo>
                  <a:lnTo>
                    <a:pt x="334" y="286"/>
                  </a:lnTo>
                  <a:lnTo>
                    <a:pt x="323" y="290"/>
                  </a:lnTo>
                  <a:lnTo>
                    <a:pt x="311" y="294"/>
                  </a:lnTo>
                  <a:lnTo>
                    <a:pt x="299" y="296"/>
                  </a:lnTo>
                  <a:lnTo>
                    <a:pt x="286" y="298"/>
                  </a:lnTo>
                  <a:lnTo>
                    <a:pt x="274" y="298"/>
                  </a:lnTo>
                  <a:lnTo>
                    <a:pt x="261" y="298"/>
                  </a:lnTo>
                  <a:lnTo>
                    <a:pt x="248" y="295"/>
                  </a:lnTo>
                  <a:lnTo>
                    <a:pt x="235" y="293"/>
                  </a:lnTo>
                  <a:lnTo>
                    <a:pt x="223" y="290"/>
                  </a:lnTo>
                  <a:lnTo>
                    <a:pt x="210" y="286"/>
                  </a:lnTo>
                  <a:lnTo>
                    <a:pt x="197" y="281"/>
                  </a:lnTo>
                  <a:lnTo>
                    <a:pt x="185" y="276"/>
                  </a:lnTo>
                  <a:lnTo>
                    <a:pt x="173" y="270"/>
                  </a:lnTo>
                  <a:lnTo>
                    <a:pt x="160" y="263"/>
                  </a:lnTo>
                  <a:lnTo>
                    <a:pt x="148" y="255"/>
                  </a:lnTo>
                  <a:lnTo>
                    <a:pt x="137" y="247"/>
                  </a:lnTo>
                  <a:lnTo>
                    <a:pt x="124" y="239"/>
                  </a:lnTo>
                  <a:lnTo>
                    <a:pt x="113" y="230"/>
                  </a:lnTo>
                  <a:lnTo>
                    <a:pt x="103" y="221"/>
                  </a:lnTo>
                  <a:lnTo>
                    <a:pt x="93" y="210"/>
                  </a:lnTo>
                  <a:lnTo>
                    <a:pt x="82" y="200"/>
                  </a:lnTo>
                  <a:lnTo>
                    <a:pt x="73" y="190"/>
                  </a:lnTo>
                  <a:lnTo>
                    <a:pt x="64" y="179"/>
                  </a:lnTo>
                  <a:lnTo>
                    <a:pt x="56" y="167"/>
                  </a:lnTo>
                  <a:lnTo>
                    <a:pt x="48" y="156"/>
                  </a:lnTo>
                  <a:lnTo>
                    <a:pt x="40" y="144"/>
                  </a:lnTo>
                  <a:lnTo>
                    <a:pt x="33" y="132"/>
                  </a:lnTo>
                  <a:lnTo>
                    <a:pt x="27" y="120"/>
                  </a:lnTo>
                  <a:lnTo>
                    <a:pt x="22" y="108"/>
                  </a:lnTo>
                  <a:lnTo>
                    <a:pt x="14" y="85"/>
                  </a:lnTo>
                  <a:lnTo>
                    <a:pt x="8" y="66"/>
                  </a:lnTo>
                  <a:lnTo>
                    <a:pt x="4" y="49"/>
                  </a:lnTo>
                  <a:lnTo>
                    <a:pt x="2" y="35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5" y="7"/>
                  </a:lnTo>
                  <a:lnTo>
                    <a:pt x="10" y="3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31" y="1"/>
                  </a:lnTo>
                  <a:lnTo>
                    <a:pt x="40" y="3"/>
                  </a:lnTo>
                  <a:lnTo>
                    <a:pt x="51" y="7"/>
                  </a:lnTo>
                  <a:lnTo>
                    <a:pt x="62" y="13"/>
                  </a:lnTo>
                  <a:lnTo>
                    <a:pt x="74" y="19"/>
                  </a:lnTo>
                  <a:lnTo>
                    <a:pt x="87" y="26"/>
                  </a:lnTo>
                  <a:lnTo>
                    <a:pt x="113" y="43"/>
                  </a:lnTo>
                  <a:lnTo>
                    <a:pt x="141" y="62"/>
                  </a:lnTo>
                  <a:lnTo>
                    <a:pt x="168" y="82"/>
                  </a:lnTo>
                  <a:lnTo>
                    <a:pt x="196" y="102"/>
                  </a:lnTo>
                  <a:lnTo>
                    <a:pt x="223" y="121"/>
                  </a:lnTo>
                  <a:lnTo>
                    <a:pt x="245" y="137"/>
                  </a:lnTo>
                  <a:lnTo>
                    <a:pt x="257" y="144"/>
                  </a:lnTo>
                  <a:lnTo>
                    <a:pt x="266" y="150"/>
                  </a:lnTo>
                  <a:lnTo>
                    <a:pt x="274" y="154"/>
                  </a:lnTo>
                  <a:lnTo>
                    <a:pt x="282" y="157"/>
                  </a:lnTo>
                  <a:lnTo>
                    <a:pt x="310" y="166"/>
                  </a:lnTo>
                  <a:lnTo>
                    <a:pt x="341" y="173"/>
                  </a:lnTo>
                  <a:lnTo>
                    <a:pt x="355" y="177"/>
                  </a:lnTo>
                  <a:lnTo>
                    <a:pt x="368" y="181"/>
                  </a:lnTo>
                  <a:lnTo>
                    <a:pt x="380" y="185"/>
                  </a:lnTo>
                  <a:lnTo>
                    <a:pt x="392" y="189"/>
                  </a:lnTo>
                  <a:lnTo>
                    <a:pt x="397" y="192"/>
                  </a:lnTo>
                  <a:lnTo>
                    <a:pt x="401" y="194"/>
                  </a:lnTo>
                  <a:lnTo>
                    <a:pt x="404" y="197"/>
                  </a:lnTo>
                  <a:lnTo>
                    <a:pt x="407" y="200"/>
                  </a:lnTo>
                  <a:lnTo>
                    <a:pt x="409" y="204"/>
                  </a:lnTo>
                  <a:lnTo>
                    <a:pt x="410" y="207"/>
                  </a:lnTo>
                  <a:lnTo>
                    <a:pt x="410" y="212"/>
                  </a:lnTo>
                  <a:lnTo>
                    <a:pt x="410" y="217"/>
                  </a:lnTo>
                  <a:lnTo>
                    <a:pt x="408" y="221"/>
                  </a:lnTo>
                  <a:lnTo>
                    <a:pt x="406" y="226"/>
                  </a:lnTo>
                  <a:lnTo>
                    <a:pt x="403" y="232"/>
                  </a:lnTo>
                  <a:lnTo>
                    <a:pt x="398" y="238"/>
                  </a:lnTo>
                  <a:lnTo>
                    <a:pt x="393" y="244"/>
                  </a:lnTo>
                  <a:lnTo>
                    <a:pt x="386" y="251"/>
                  </a:lnTo>
                  <a:lnTo>
                    <a:pt x="377" y="259"/>
                  </a:lnTo>
                  <a:lnTo>
                    <a:pt x="368" y="266"/>
                  </a:lnTo>
                  <a:close/>
                </a:path>
              </a:pathLst>
            </a:custGeom>
            <a:solidFill>
              <a:srgbClr val="B89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4" name="Freeform 246"/>
            <p:cNvSpPr>
              <a:spLocks/>
            </p:cNvSpPr>
            <p:nvPr/>
          </p:nvSpPr>
          <p:spPr bwMode="auto">
            <a:xfrm>
              <a:off x="690" y="1496"/>
              <a:ext cx="14" cy="9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286" y="8"/>
                </a:cxn>
                <a:cxn ang="0">
                  <a:pos x="265" y="28"/>
                </a:cxn>
                <a:cxn ang="0">
                  <a:pos x="250" y="42"/>
                </a:cxn>
                <a:cxn ang="0">
                  <a:pos x="233" y="55"/>
                </a:cxn>
                <a:cxn ang="0">
                  <a:pos x="213" y="69"/>
                </a:cxn>
                <a:cxn ang="0">
                  <a:pos x="193" y="84"/>
                </a:cxn>
                <a:cxn ang="0">
                  <a:pos x="181" y="90"/>
                </a:cxn>
                <a:cxn ang="0">
                  <a:pos x="170" y="96"/>
                </a:cxn>
                <a:cxn ang="0">
                  <a:pos x="158" y="102"/>
                </a:cxn>
                <a:cxn ang="0">
                  <a:pos x="147" y="107"/>
                </a:cxn>
                <a:cxn ang="0">
                  <a:pos x="134" y="111"/>
                </a:cxn>
                <a:cxn ang="0">
                  <a:pos x="122" y="115"/>
                </a:cxn>
                <a:cxn ang="0">
                  <a:pos x="110" y="118"/>
                </a:cxn>
                <a:cxn ang="0">
                  <a:pos x="97" y="120"/>
                </a:cxn>
                <a:cxn ang="0">
                  <a:pos x="85" y="123"/>
                </a:cxn>
                <a:cxn ang="0">
                  <a:pos x="72" y="123"/>
                </a:cxn>
                <a:cxn ang="0">
                  <a:pos x="59" y="121"/>
                </a:cxn>
                <a:cxn ang="0">
                  <a:pos x="47" y="119"/>
                </a:cxn>
                <a:cxn ang="0">
                  <a:pos x="36" y="115"/>
                </a:cxn>
                <a:cxn ang="0">
                  <a:pos x="24" y="111"/>
                </a:cxn>
                <a:cxn ang="0">
                  <a:pos x="12" y="105"/>
                </a:cxn>
                <a:cxn ang="0">
                  <a:pos x="0" y="97"/>
                </a:cxn>
                <a:cxn ang="0">
                  <a:pos x="4" y="102"/>
                </a:cxn>
                <a:cxn ang="0">
                  <a:pos x="15" y="115"/>
                </a:cxn>
                <a:cxn ang="0">
                  <a:pos x="23" y="124"/>
                </a:cxn>
                <a:cxn ang="0">
                  <a:pos x="33" y="133"/>
                </a:cxn>
                <a:cxn ang="0">
                  <a:pos x="43" y="142"/>
                </a:cxn>
                <a:cxn ang="0">
                  <a:pos x="56" y="150"/>
                </a:cxn>
                <a:cxn ang="0">
                  <a:pos x="71" y="158"/>
                </a:cxn>
                <a:cxn ang="0">
                  <a:pos x="86" y="165"/>
                </a:cxn>
                <a:cxn ang="0">
                  <a:pos x="94" y="167"/>
                </a:cxn>
                <a:cxn ang="0">
                  <a:pos x="104" y="169"/>
                </a:cxn>
                <a:cxn ang="0">
                  <a:pos x="112" y="170"/>
                </a:cxn>
                <a:cxn ang="0">
                  <a:pos x="121" y="170"/>
                </a:cxn>
                <a:cxn ang="0">
                  <a:pos x="131" y="170"/>
                </a:cxn>
                <a:cxn ang="0">
                  <a:pos x="141" y="169"/>
                </a:cxn>
                <a:cxn ang="0">
                  <a:pos x="152" y="168"/>
                </a:cxn>
                <a:cxn ang="0">
                  <a:pos x="162" y="165"/>
                </a:cxn>
                <a:cxn ang="0">
                  <a:pos x="173" y="161"/>
                </a:cxn>
                <a:cxn ang="0">
                  <a:pos x="184" y="156"/>
                </a:cxn>
                <a:cxn ang="0">
                  <a:pos x="196" y="150"/>
                </a:cxn>
                <a:cxn ang="0">
                  <a:pos x="207" y="144"/>
                </a:cxn>
                <a:cxn ang="0">
                  <a:pos x="294" y="0"/>
                </a:cxn>
              </a:cxnLst>
              <a:rect l="0" t="0" r="r" b="b"/>
              <a:pathLst>
                <a:path w="294" h="170">
                  <a:moveTo>
                    <a:pt x="294" y="0"/>
                  </a:moveTo>
                  <a:lnTo>
                    <a:pt x="286" y="8"/>
                  </a:lnTo>
                  <a:lnTo>
                    <a:pt x="265" y="28"/>
                  </a:lnTo>
                  <a:lnTo>
                    <a:pt x="250" y="42"/>
                  </a:lnTo>
                  <a:lnTo>
                    <a:pt x="233" y="55"/>
                  </a:lnTo>
                  <a:lnTo>
                    <a:pt x="213" y="69"/>
                  </a:lnTo>
                  <a:lnTo>
                    <a:pt x="193" y="84"/>
                  </a:lnTo>
                  <a:lnTo>
                    <a:pt x="181" y="90"/>
                  </a:lnTo>
                  <a:lnTo>
                    <a:pt x="170" y="96"/>
                  </a:lnTo>
                  <a:lnTo>
                    <a:pt x="158" y="102"/>
                  </a:lnTo>
                  <a:lnTo>
                    <a:pt x="147" y="107"/>
                  </a:lnTo>
                  <a:lnTo>
                    <a:pt x="134" y="111"/>
                  </a:lnTo>
                  <a:lnTo>
                    <a:pt x="122" y="115"/>
                  </a:lnTo>
                  <a:lnTo>
                    <a:pt x="110" y="118"/>
                  </a:lnTo>
                  <a:lnTo>
                    <a:pt x="97" y="120"/>
                  </a:lnTo>
                  <a:lnTo>
                    <a:pt x="85" y="123"/>
                  </a:lnTo>
                  <a:lnTo>
                    <a:pt x="72" y="123"/>
                  </a:lnTo>
                  <a:lnTo>
                    <a:pt x="59" y="121"/>
                  </a:lnTo>
                  <a:lnTo>
                    <a:pt x="47" y="119"/>
                  </a:lnTo>
                  <a:lnTo>
                    <a:pt x="36" y="115"/>
                  </a:lnTo>
                  <a:lnTo>
                    <a:pt x="24" y="111"/>
                  </a:lnTo>
                  <a:lnTo>
                    <a:pt x="12" y="105"/>
                  </a:lnTo>
                  <a:lnTo>
                    <a:pt x="0" y="97"/>
                  </a:lnTo>
                  <a:lnTo>
                    <a:pt x="4" y="102"/>
                  </a:lnTo>
                  <a:lnTo>
                    <a:pt x="15" y="115"/>
                  </a:lnTo>
                  <a:lnTo>
                    <a:pt x="23" y="124"/>
                  </a:lnTo>
                  <a:lnTo>
                    <a:pt x="33" y="133"/>
                  </a:lnTo>
                  <a:lnTo>
                    <a:pt x="43" y="142"/>
                  </a:lnTo>
                  <a:lnTo>
                    <a:pt x="56" y="150"/>
                  </a:lnTo>
                  <a:lnTo>
                    <a:pt x="71" y="158"/>
                  </a:lnTo>
                  <a:lnTo>
                    <a:pt x="86" y="165"/>
                  </a:lnTo>
                  <a:lnTo>
                    <a:pt x="94" y="167"/>
                  </a:lnTo>
                  <a:lnTo>
                    <a:pt x="104" y="169"/>
                  </a:lnTo>
                  <a:lnTo>
                    <a:pt x="112" y="170"/>
                  </a:lnTo>
                  <a:lnTo>
                    <a:pt x="121" y="170"/>
                  </a:lnTo>
                  <a:lnTo>
                    <a:pt x="131" y="170"/>
                  </a:lnTo>
                  <a:lnTo>
                    <a:pt x="141" y="169"/>
                  </a:lnTo>
                  <a:lnTo>
                    <a:pt x="152" y="168"/>
                  </a:lnTo>
                  <a:lnTo>
                    <a:pt x="162" y="165"/>
                  </a:lnTo>
                  <a:lnTo>
                    <a:pt x="173" y="161"/>
                  </a:lnTo>
                  <a:lnTo>
                    <a:pt x="184" y="156"/>
                  </a:lnTo>
                  <a:lnTo>
                    <a:pt x="196" y="150"/>
                  </a:lnTo>
                  <a:lnTo>
                    <a:pt x="207" y="144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5" name="Freeform 247"/>
            <p:cNvSpPr>
              <a:spLocks/>
            </p:cNvSpPr>
            <p:nvPr/>
          </p:nvSpPr>
          <p:spPr bwMode="auto">
            <a:xfrm>
              <a:off x="713" y="1531"/>
              <a:ext cx="31" cy="12"/>
            </a:xfrm>
            <a:custGeom>
              <a:avLst/>
              <a:gdLst/>
              <a:ahLst/>
              <a:cxnLst>
                <a:cxn ang="0">
                  <a:pos x="611" y="14"/>
                </a:cxn>
                <a:cxn ang="0">
                  <a:pos x="591" y="10"/>
                </a:cxn>
                <a:cxn ang="0">
                  <a:pos x="538" y="4"/>
                </a:cxn>
                <a:cxn ang="0">
                  <a:pos x="501" y="1"/>
                </a:cxn>
                <a:cxn ang="0">
                  <a:pos x="460" y="0"/>
                </a:cxn>
                <a:cxn ang="0">
                  <a:pos x="438" y="0"/>
                </a:cxn>
                <a:cxn ang="0">
                  <a:pos x="415" y="1"/>
                </a:cxn>
                <a:cxn ang="0">
                  <a:pos x="390" y="3"/>
                </a:cxn>
                <a:cxn ang="0">
                  <a:pos x="366" y="5"/>
                </a:cxn>
                <a:cxn ang="0">
                  <a:pos x="341" y="9"/>
                </a:cxn>
                <a:cxn ang="0">
                  <a:pos x="316" y="13"/>
                </a:cxn>
                <a:cxn ang="0">
                  <a:pos x="290" y="19"/>
                </a:cxn>
                <a:cxn ang="0">
                  <a:pos x="264" y="26"/>
                </a:cxn>
                <a:cxn ang="0">
                  <a:pos x="239" y="34"/>
                </a:cxn>
                <a:cxn ang="0">
                  <a:pos x="213" y="45"/>
                </a:cxn>
                <a:cxn ang="0">
                  <a:pos x="189" y="56"/>
                </a:cxn>
                <a:cxn ang="0">
                  <a:pos x="164" y="69"/>
                </a:cxn>
                <a:cxn ang="0">
                  <a:pos x="139" y="84"/>
                </a:cxn>
                <a:cxn ang="0">
                  <a:pos x="117" y="101"/>
                </a:cxn>
                <a:cxn ang="0">
                  <a:pos x="94" y="119"/>
                </a:cxn>
                <a:cxn ang="0">
                  <a:pos x="73" y="140"/>
                </a:cxn>
                <a:cxn ang="0">
                  <a:pos x="52" y="164"/>
                </a:cxn>
                <a:cxn ang="0">
                  <a:pos x="34" y="188"/>
                </a:cxn>
                <a:cxn ang="0">
                  <a:pos x="17" y="216"/>
                </a:cxn>
                <a:cxn ang="0">
                  <a:pos x="0" y="246"/>
                </a:cxn>
                <a:cxn ang="0">
                  <a:pos x="8" y="235"/>
                </a:cxn>
                <a:cxn ang="0">
                  <a:pos x="34" y="209"/>
                </a:cxn>
                <a:cxn ang="0">
                  <a:pos x="52" y="191"/>
                </a:cxn>
                <a:cxn ang="0">
                  <a:pos x="77" y="171"/>
                </a:cxn>
                <a:cxn ang="0">
                  <a:pos x="90" y="160"/>
                </a:cxn>
                <a:cxn ang="0">
                  <a:pos x="106" y="149"/>
                </a:cxn>
                <a:cxn ang="0">
                  <a:pos x="122" y="139"/>
                </a:cxn>
                <a:cxn ang="0">
                  <a:pos x="139" y="128"/>
                </a:cxn>
                <a:cxn ang="0">
                  <a:pos x="159" y="116"/>
                </a:cxn>
                <a:cxn ang="0">
                  <a:pos x="179" y="106"/>
                </a:cxn>
                <a:cxn ang="0">
                  <a:pos x="201" y="95"/>
                </a:cxn>
                <a:cxn ang="0">
                  <a:pos x="223" y="85"/>
                </a:cxn>
                <a:cxn ang="0">
                  <a:pos x="248" y="74"/>
                </a:cxn>
                <a:cxn ang="0">
                  <a:pos x="274" y="65"/>
                </a:cxn>
                <a:cxn ang="0">
                  <a:pos x="300" y="56"/>
                </a:cxn>
                <a:cxn ang="0">
                  <a:pos x="329" y="48"/>
                </a:cxn>
                <a:cxn ang="0">
                  <a:pos x="359" y="41"/>
                </a:cxn>
                <a:cxn ang="0">
                  <a:pos x="390" y="33"/>
                </a:cxn>
                <a:cxn ang="0">
                  <a:pos x="423" y="27"/>
                </a:cxn>
                <a:cxn ang="0">
                  <a:pos x="458" y="22"/>
                </a:cxn>
                <a:cxn ang="0">
                  <a:pos x="494" y="18"/>
                </a:cxn>
                <a:cxn ang="0">
                  <a:pos x="531" y="16"/>
                </a:cxn>
                <a:cxn ang="0">
                  <a:pos x="570" y="14"/>
                </a:cxn>
                <a:cxn ang="0">
                  <a:pos x="611" y="14"/>
                </a:cxn>
              </a:cxnLst>
              <a:rect l="0" t="0" r="r" b="b"/>
              <a:pathLst>
                <a:path w="611" h="246">
                  <a:moveTo>
                    <a:pt x="611" y="14"/>
                  </a:moveTo>
                  <a:lnTo>
                    <a:pt x="591" y="10"/>
                  </a:lnTo>
                  <a:lnTo>
                    <a:pt x="538" y="4"/>
                  </a:lnTo>
                  <a:lnTo>
                    <a:pt x="501" y="1"/>
                  </a:lnTo>
                  <a:lnTo>
                    <a:pt x="460" y="0"/>
                  </a:lnTo>
                  <a:lnTo>
                    <a:pt x="438" y="0"/>
                  </a:lnTo>
                  <a:lnTo>
                    <a:pt x="415" y="1"/>
                  </a:lnTo>
                  <a:lnTo>
                    <a:pt x="390" y="3"/>
                  </a:lnTo>
                  <a:lnTo>
                    <a:pt x="366" y="5"/>
                  </a:lnTo>
                  <a:lnTo>
                    <a:pt x="341" y="9"/>
                  </a:lnTo>
                  <a:lnTo>
                    <a:pt x="316" y="13"/>
                  </a:lnTo>
                  <a:lnTo>
                    <a:pt x="290" y="19"/>
                  </a:lnTo>
                  <a:lnTo>
                    <a:pt x="264" y="26"/>
                  </a:lnTo>
                  <a:lnTo>
                    <a:pt x="239" y="34"/>
                  </a:lnTo>
                  <a:lnTo>
                    <a:pt x="213" y="45"/>
                  </a:lnTo>
                  <a:lnTo>
                    <a:pt x="189" y="56"/>
                  </a:lnTo>
                  <a:lnTo>
                    <a:pt x="164" y="69"/>
                  </a:lnTo>
                  <a:lnTo>
                    <a:pt x="139" y="84"/>
                  </a:lnTo>
                  <a:lnTo>
                    <a:pt x="117" y="101"/>
                  </a:lnTo>
                  <a:lnTo>
                    <a:pt x="94" y="119"/>
                  </a:lnTo>
                  <a:lnTo>
                    <a:pt x="73" y="140"/>
                  </a:lnTo>
                  <a:lnTo>
                    <a:pt x="52" y="164"/>
                  </a:lnTo>
                  <a:lnTo>
                    <a:pt x="34" y="188"/>
                  </a:lnTo>
                  <a:lnTo>
                    <a:pt x="17" y="216"/>
                  </a:lnTo>
                  <a:lnTo>
                    <a:pt x="0" y="246"/>
                  </a:lnTo>
                  <a:lnTo>
                    <a:pt x="8" y="235"/>
                  </a:lnTo>
                  <a:lnTo>
                    <a:pt x="34" y="209"/>
                  </a:lnTo>
                  <a:lnTo>
                    <a:pt x="52" y="191"/>
                  </a:lnTo>
                  <a:lnTo>
                    <a:pt x="77" y="171"/>
                  </a:lnTo>
                  <a:lnTo>
                    <a:pt x="90" y="160"/>
                  </a:lnTo>
                  <a:lnTo>
                    <a:pt x="106" y="149"/>
                  </a:lnTo>
                  <a:lnTo>
                    <a:pt x="122" y="139"/>
                  </a:lnTo>
                  <a:lnTo>
                    <a:pt x="139" y="128"/>
                  </a:lnTo>
                  <a:lnTo>
                    <a:pt x="159" y="116"/>
                  </a:lnTo>
                  <a:lnTo>
                    <a:pt x="179" y="106"/>
                  </a:lnTo>
                  <a:lnTo>
                    <a:pt x="201" y="95"/>
                  </a:lnTo>
                  <a:lnTo>
                    <a:pt x="223" y="85"/>
                  </a:lnTo>
                  <a:lnTo>
                    <a:pt x="248" y="74"/>
                  </a:lnTo>
                  <a:lnTo>
                    <a:pt x="274" y="65"/>
                  </a:lnTo>
                  <a:lnTo>
                    <a:pt x="300" y="56"/>
                  </a:lnTo>
                  <a:lnTo>
                    <a:pt x="329" y="48"/>
                  </a:lnTo>
                  <a:lnTo>
                    <a:pt x="359" y="41"/>
                  </a:lnTo>
                  <a:lnTo>
                    <a:pt x="390" y="33"/>
                  </a:lnTo>
                  <a:lnTo>
                    <a:pt x="423" y="27"/>
                  </a:lnTo>
                  <a:lnTo>
                    <a:pt x="458" y="22"/>
                  </a:lnTo>
                  <a:lnTo>
                    <a:pt x="494" y="18"/>
                  </a:lnTo>
                  <a:lnTo>
                    <a:pt x="531" y="16"/>
                  </a:lnTo>
                  <a:lnTo>
                    <a:pt x="570" y="14"/>
                  </a:lnTo>
                  <a:lnTo>
                    <a:pt x="611" y="14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6" name="Freeform 248"/>
            <p:cNvSpPr>
              <a:spLocks/>
            </p:cNvSpPr>
            <p:nvPr/>
          </p:nvSpPr>
          <p:spPr bwMode="auto">
            <a:xfrm>
              <a:off x="877" y="1457"/>
              <a:ext cx="30" cy="13"/>
            </a:xfrm>
            <a:custGeom>
              <a:avLst/>
              <a:gdLst/>
              <a:ahLst/>
              <a:cxnLst>
                <a:cxn ang="0">
                  <a:pos x="611" y="14"/>
                </a:cxn>
                <a:cxn ang="0">
                  <a:pos x="591" y="11"/>
                </a:cxn>
                <a:cxn ang="0">
                  <a:pos x="538" y="4"/>
                </a:cxn>
                <a:cxn ang="0">
                  <a:pos x="502" y="1"/>
                </a:cxn>
                <a:cxn ang="0">
                  <a:pos x="460" y="0"/>
                </a:cxn>
                <a:cxn ang="0">
                  <a:pos x="438" y="1"/>
                </a:cxn>
                <a:cxn ang="0">
                  <a:pos x="415" y="1"/>
                </a:cxn>
                <a:cxn ang="0">
                  <a:pos x="391" y="3"/>
                </a:cxn>
                <a:cxn ang="0">
                  <a:pos x="366" y="6"/>
                </a:cxn>
                <a:cxn ang="0">
                  <a:pos x="342" y="9"/>
                </a:cxn>
                <a:cxn ang="0">
                  <a:pos x="316" y="14"/>
                </a:cxn>
                <a:cxn ang="0">
                  <a:pos x="290" y="19"/>
                </a:cxn>
                <a:cxn ang="0">
                  <a:pos x="265" y="26"/>
                </a:cxn>
                <a:cxn ang="0">
                  <a:pos x="239" y="35"/>
                </a:cxn>
                <a:cxn ang="0">
                  <a:pos x="214" y="45"/>
                </a:cxn>
                <a:cxn ang="0">
                  <a:pos x="189" y="56"/>
                </a:cxn>
                <a:cxn ang="0">
                  <a:pos x="164" y="69"/>
                </a:cxn>
                <a:cxn ang="0">
                  <a:pos x="140" y="85"/>
                </a:cxn>
                <a:cxn ang="0">
                  <a:pos x="117" y="101"/>
                </a:cxn>
                <a:cxn ang="0">
                  <a:pos x="95" y="119"/>
                </a:cxn>
                <a:cxn ang="0">
                  <a:pos x="73" y="141"/>
                </a:cxn>
                <a:cxn ang="0">
                  <a:pos x="53" y="164"/>
                </a:cxn>
                <a:cxn ang="0">
                  <a:pos x="34" y="189"/>
                </a:cxn>
                <a:cxn ang="0">
                  <a:pos x="17" y="217"/>
                </a:cxn>
                <a:cxn ang="0">
                  <a:pos x="0" y="247"/>
                </a:cxn>
                <a:cxn ang="0">
                  <a:pos x="9" y="236"/>
                </a:cxn>
                <a:cxn ang="0">
                  <a:pos x="34" y="210"/>
                </a:cxn>
                <a:cxn ang="0">
                  <a:pos x="54" y="191"/>
                </a:cxn>
                <a:cxn ang="0">
                  <a:pos x="77" y="172"/>
                </a:cxn>
                <a:cxn ang="0">
                  <a:pos x="92" y="162"/>
                </a:cxn>
                <a:cxn ang="0">
                  <a:pos x="106" y="150"/>
                </a:cxn>
                <a:cxn ang="0">
                  <a:pos x="122" y="140"/>
                </a:cxn>
                <a:cxn ang="0">
                  <a:pos x="141" y="129"/>
                </a:cxn>
                <a:cxn ang="0">
                  <a:pos x="159" y="117"/>
                </a:cxn>
                <a:cxn ang="0">
                  <a:pos x="180" y="106"/>
                </a:cxn>
                <a:cxn ang="0">
                  <a:pos x="201" y="96"/>
                </a:cxn>
                <a:cxn ang="0">
                  <a:pos x="224" y="86"/>
                </a:cxn>
                <a:cxn ang="0">
                  <a:pos x="248" y="75"/>
                </a:cxn>
                <a:cxn ang="0">
                  <a:pos x="274" y="66"/>
                </a:cxn>
                <a:cxn ang="0">
                  <a:pos x="301" y="57"/>
                </a:cxn>
                <a:cxn ang="0">
                  <a:pos x="329" y="49"/>
                </a:cxn>
                <a:cxn ang="0">
                  <a:pos x="359" y="41"/>
                </a:cxn>
                <a:cxn ang="0">
                  <a:pos x="391" y="33"/>
                </a:cxn>
                <a:cxn ang="0">
                  <a:pos x="423" y="28"/>
                </a:cxn>
                <a:cxn ang="0">
                  <a:pos x="458" y="23"/>
                </a:cxn>
                <a:cxn ang="0">
                  <a:pos x="494" y="19"/>
                </a:cxn>
                <a:cxn ang="0">
                  <a:pos x="531" y="16"/>
                </a:cxn>
                <a:cxn ang="0">
                  <a:pos x="570" y="15"/>
                </a:cxn>
                <a:cxn ang="0">
                  <a:pos x="611" y="14"/>
                </a:cxn>
              </a:cxnLst>
              <a:rect l="0" t="0" r="r" b="b"/>
              <a:pathLst>
                <a:path w="611" h="247">
                  <a:moveTo>
                    <a:pt x="611" y="14"/>
                  </a:moveTo>
                  <a:lnTo>
                    <a:pt x="591" y="11"/>
                  </a:lnTo>
                  <a:lnTo>
                    <a:pt x="538" y="4"/>
                  </a:lnTo>
                  <a:lnTo>
                    <a:pt x="502" y="1"/>
                  </a:lnTo>
                  <a:lnTo>
                    <a:pt x="460" y="0"/>
                  </a:lnTo>
                  <a:lnTo>
                    <a:pt x="438" y="1"/>
                  </a:lnTo>
                  <a:lnTo>
                    <a:pt x="415" y="1"/>
                  </a:lnTo>
                  <a:lnTo>
                    <a:pt x="391" y="3"/>
                  </a:lnTo>
                  <a:lnTo>
                    <a:pt x="366" y="6"/>
                  </a:lnTo>
                  <a:lnTo>
                    <a:pt x="342" y="9"/>
                  </a:lnTo>
                  <a:lnTo>
                    <a:pt x="316" y="14"/>
                  </a:lnTo>
                  <a:lnTo>
                    <a:pt x="290" y="19"/>
                  </a:lnTo>
                  <a:lnTo>
                    <a:pt x="265" y="26"/>
                  </a:lnTo>
                  <a:lnTo>
                    <a:pt x="239" y="35"/>
                  </a:lnTo>
                  <a:lnTo>
                    <a:pt x="214" y="45"/>
                  </a:lnTo>
                  <a:lnTo>
                    <a:pt x="189" y="56"/>
                  </a:lnTo>
                  <a:lnTo>
                    <a:pt x="164" y="69"/>
                  </a:lnTo>
                  <a:lnTo>
                    <a:pt x="140" y="85"/>
                  </a:lnTo>
                  <a:lnTo>
                    <a:pt x="117" y="101"/>
                  </a:lnTo>
                  <a:lnTo>
                    <a:pt x="95" y="119"/>
                  </a:lnTo>
                  <a:lnTo>
                    <a:pt x="73" y="141"/>
                  </a:lnTo>
                  <a:lnTo>
                    <a:pt x="53" y="164"/>
                  </a:lnTo>
                  <a:lnTo>
                    <a:pt x="34" y="189"/>
                  </a:lnTo>
                  <a:lnTo>
                    <a:pt x="17" y="217"/>
                  </a:lnTo>
                  <a:lnTo>
                    <a:pt x="0" y="247"/>
                  </a:lnTo>
                  <a:lnTo>
                    <a:pt x="9" y="236"/>
                  </a:lnTo>
                  <a:lnTo>
                    <a:pt x="34" y="210"/>
                  </a:lnTo>
                  <a:lnTo>
                    <a:pt x="54" y="191"/>
                  </a:lnTo>
                  <a:lnTo>
                    <a:pt x="77" y="172"/>
                  </a:lnTo>
                  <a:lnTo>
                    <a:pt x="92" y="162"/>
                  </a:lnTo>
                  <a:lnTo>
                    <a:pt x="106" y="150"/>
                  </a:lnTo>
                  <a:lnTo>
                    <a:pt x="122" y="140"/>
                  </a:lnTo>
                  <a:lnTo>
                    <a:pt x="141" y="129"/>
                  </a:lnTo>
                  <a:lnTo>
                    <a:pt x="159" y="117"/>
                  </a:lnTo>
                  <a:lnTo>
                    <a:pt x="180" y="106"/>
                  </a:lnTo>
                  <a:lnTo>
                    <a:pt x="201" y="96"/>
                  </a:lnTo>
                  <a:lnTo>
                    <a:pt x="224" y="86"/>
                  </a:lnTo>
                  <a:lnTo>
                    <a:pt x="248" y="75"/>
                  </a:lnTo>
                  <a:lnTo>
                    <a:pt x="274" y="66"/>
                  </a:lnTo>
                  <a:lnTo>
                    <a:pt x="301" y="57"/>
                  </a:lnTo>
                  <a:lnTo>
                    <a:pt x="329" y="49"/>
                  </a:lnTo>
                  <a:lnTo>
                    <a:pt x="359" y="41"/>
                  </a:lnTo>
                  <a:lnTo>
                    <a:pt x="391" y="33"/>
                  </a:lnTo>
                  <a:lnTo>
                    <a:pt x="423" y="28"/>
                  </a:lnTo>
                  <a:lnTo>
                    <a:pt x="458" y="23"/>
                  </a:lnTo>
                  <a:lnTo>
                    <a:pt x="494" y="19"/>
                  </a:lnTo>
                  <a:lnTo>
                    <a:pt x="531" y="16"/>
                  </a:lnTo>
                  <a:lnTo>
                    <a:pt x="570" y="15"/>
                  </a:lnTo>
                  <a:lnTo>
                    <a:pt x="611" y="14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7" name="Freeform 249"/>
            <p:cNvSpPr>
              <a:spLocks/>
            </p:cNvSpPr>
            <p:nvPr/>
          </p:nvSpPr>
          <p:spPr bwMode="auto">
            <a:xfrm>
              <a:off x="863" y="1413"/>
              <a:ext cx="44" cy="44"/>
            </a:xfrm>
            <a:custGeom>
              <a:avLst/>
              <a:gdLst/>
              <a:ahLst/>
              <a:cxnLst>
                <a:cxn ang="0">
                  <a:pos x="26" y="592"/>
                </a:cxn>
                <a:cxn ang="0">
                  <a:pos x="52" y="654"/>
                </a:cxn>
                <a:cxn ang="0">
                  <a:pos x="87" y="708"/>
                </a:cxn>
                <a:cxn ang="0">
                  <a:pos x="129" y="757"/>
                </a:cxn>
                <a:cxn ang="0">
                  <a:pos x="178" y="798"/>
                </a:cxn>
                <a:cxn ang="0">
                  <a:pos x="232" y="833"/>
                </a:cxn>
                <a:cxn ang="0">
                  <a:pos x="290" y="859"/>
                </a:cxn>
                <a:cxn ang="0">
                  <a:pos x="351" y="877"/>
                </a:cxn>
                <a:cxn ang="0">
                  <a:pos x="416" y="885"/>
                </a:cxn>
                <a:cxn ang="0">
                  <a:pos x="481" y="884"/>
                </a:cxn>
                <a:cxn ang="0">
                  <a:pos x="548" y="873"/>
                </a:cxn>
                <a:cxn ang="0">
                  <a:pos x="613" y="853"/>
                </a:cxn>
                <a:cxn ang="0">
                  <a:pos x="671" y="823"/>
                </a:cxn>
                <a:cxn ang="0">
                  <a:pos x="724" y="785"/>
                </a:cxn>
                <a:cxn ang="0">
                  <a:pos x="770" y="741"/>
                </a:cxn>
                <a:cxn ang="0">
                  <a:pos x="810" y="691"/>
                </a:cxn>
                <a:cxn ang="0">
                  <a:pos x="842" y="635"/>
                </a:cxn>
                <a:cxn ang="0">
                  <a:pos x="866" y="576"/>
                </a:cxn>
                <a:cxn ang="0">
                  <a:pos x="880" y="513"/>
                </a:cxn>
                <a:cxn ang="0">
                  <a:pos x="885" y="449"/>
                </a:cxn>
                <a:cxn ang="0">
                  <a:pos x="881" y="382"/>
                </a:cxn>
                <a:cxn ang="0">
                  <a:pos x="867" y="316"/>
                </a:cxn>
                <a:cxn ang="0">
                  <a:pos x="842" y="253"/>
                </a:cxn>
                <a:cxn ang="0">
                  <a:pos x="810" y="196"/>
                </a:cxn>
                <a:cxn ang="0">
                  <a:pos x="770" y="145"/>
                </a:cxn>
                <a:cxn ang="0">
                  <a:pos x="723" y="101"/>
                </a:cxn>
                <a:cxn ang="0">
                  <a:pos x="672" y="64"/>
                </a:cxn>
                <a:cxn ang="0">
                  <a:pos x="615" y="36"/>
                </a:cxn>
                <a:cxn ang="0">
                  <a:pos x="554" y="14"/>
                </a:cxn>
                <a:cxn ang="0">
                  <a:pos x="491" y="3"/>
                </a:cxn>
                <a:cxn ang="0">
                  <a:pos x="425" y="1"/>
                </a:cxn>
                <a:cxn ang="0">
                  <a:pos x="359" y="8"/>
                </a:cxn>
                <a:cxn ang="0">
                  <a:pos x="293" y="26"/>
                </a:cxn>
                <a:cxn ang="0">
                  <a:pos x="233" y="53"/>
                </a:cxn>
                <a:cxn ang="0">
                  <a:pos x="177" y="88"/>
                </a:cxn>
                <a:cxn ang="0">
                  <a:pos x="129" y="130"/>
                </a:cxn>
                <a:cxn ang="0">
                  <a:pos x="87" y="179"/>
                </a:cxn>
                <a:cxn ang="0">
                  <a:pos x="53" y="233"/>
                </a:cxn>
                <a:cxn ang="0">
                  <a:pos x="27" y="291"/>
                </a:cxn>
                <a:cxn ang="0">
                  <a:pos x="9" y="352"/>
                </a:cxn>
                <a:cxn ang="0">
                  <a:pos x="0" y="417"/>
                </a:cxn>
                <a:cxn ang="0">
                  <a:pos x="1" y="483"/>
                </a:cxn>
                <a:cxn ang="0">
                  <a:pos x="12" y="549"/>
                </a:cxn>
              </a:cxnLst>
              <a:rect l="0" t="0" r="r" b="b"/>
              <a:pathLst>
                <a:path w="885" h="886">
                  <a:moveTo>
                    <a:pt x="12" y="549"/>
                  </a:moveTo>
                  <a:lnTo>
                    <a:pt x="19" y="572"/>
                  </a:lnTo>
                  <a:lnTo>
                    <a:pt x="26" y="592"/>
                  </a:lnTo>
                  <a:lnTo>
                    <a:pt x="34" y="614"/>
                  </a:lnTo>
                  <a:lnTo>
                    <a:pt x="42" y="634"/>
                  </a:lnTo>
                  <a:lnTo>
                    <a:pt x="52" y="654"/>
                  </a:lnTo>
                  <a:lnTo>
                    <a:pt x="64" y="672"/>
                  </a:lnTo>
                  <a:lnTo>
                    <a:pt x="75" y="691"/>
                  </a:lnTo>
                  <a:lnTo>
                    <a:pt x="87" y="708"/>
                  </a:lnTo>
                  <a:lnTo>
                    <a:pt x="100" y="726"/>
                  </a:lnTo>
                  <a:lnTo>
                    <a:pt x="115" y="742"/>
                  </a:lnTo>
                  <a:lnTo>
                    <a:pt x="129" y="757"/>
                  </a:lnTo>
                  <a:lnTo>
                    <a:pt x="146" y="772"/>
                  </a:lnTo>
                  <a:lnTo>
                    <a:pt x="161" y="786"/>
                  </a:lnTo>
                  <a:lnTo>
                    <a:pt x="178" y="798"/>
                  </a:lnTo>
                  <a:lnTo>
                    <a:pt x="196" y="811"/>
                  </a:lnTo>
                  <a:lnTo>
                    <a:pt x="213" y="822"/>
                  </a:lnTo>
                  <a:lnTo>
                    <a:pt x="232" y="833"/>
                  </a:lnTo>
                  <a:lnTo>
                    <a:pt x="251" y="842"/>
                  </a:lnTo>
                  <a:lnTo>
                    <a:pt x="270" y="852"/>
                  </a:lnTo>
                  <a:lnTo>
                    <a:pt x="290" y="859"/>
                  </a:lnTo>
                  <a:lnTo>
                    <a:pt x="310" y="866"/>
                  </a:lnTo>
                  <a:lnTo>
                    <a:pt x="331" y="872"/>
                  </a:lnTo>
                  <a:lnTo>
                    <a:pt x="351" y="877"/>
                  </a:lnTo>
                  <a:lnTo>
                    <a:pt x="373" y="880"/>
                  </a:lnTo>
                  <a:lnTo>
                    <a:pt x="394" y="883"/>
                  </a:lnTo>
                  <a:lnTo>
                    <a:pt x="416" y="885"/>
                  </a:lnTo>
                  <a:lnTo>
                    <a:pt x="437" y="886"/>
                  </a:lnTo>
                  <a:lnTo>
                    <a:pt x="460" y="886"/>
                  </a:lnTo>
                  <a:lnTo>
                    <a:pt x="481" y="884"/>
                  </a:lnTo>
                  <a:lnTo>
                    <a:pt x="504" y="882"/>
                  </a:lnTo>
                  <a:lnTo>
                    <a:pt x="527" y="878"/>
                  </a:lnTo>
                  <a:lnTo>
                    <a:pt x="548" y="873"/>
                  </a:lnTo>
                  <a:lnTo>
                    <a:pt x="571" y="867"/>
                  </a:lnTo>
                  <a:lnTo>
                    <a:pt x="592" y="860"/>
                  </a:lnTo>
                  <a:lnTo>
                    <a:pt x="613" y="853"/>
                  </a:lnTo>
                  <a:lnTo>
                    <a:pt x="633" y="843"/>
                  </a:lnTo>
                  <a:lnTo>
                    <a:pt x="652" y="833"/>
                  </a:lnTo>
                  <a:lnTo>
                    <a:pt x="671" y="823"/>
                  </a:lnTo>
                  <a:lnTo>
                    <a:pt x="689" y="811"/>
                  </a:lnTo>
                  <a:lnTo>
                    <a:pt x="708" y="798"/>
                  </a:lnTo>
                  <a:lnTo>
                    <a:pt x="724" y="785"/>
                  </a:lnTo>
                  <a:lnTo>
                    <a:pt x="741" y="771"/>
                  </a:lnTo>
                  <a:lnTo>
                    <a:pt x="756" y="756"/>
                  </a:lnTo>
                  <a:lnTo>
                    <a:pt x="770" y="741"/>
                  </a:lnTo>
                  <a:lnTo>
                    <a:pt x="785" y="725"/>
                  </a:lnTo>
                  <a:lnTo>
                    <a:pt x="798" y="708"/>
                  </a:lnTo>
                  <a:lnTo>
                    <a:pt x="810" y="691"/>
                  </a:lnTo>
                  <a:lnTo>
                    <a:pt x="821" y="672"/>
                  </a:lnTo>
                  <a:lnTo>
                    <a:pt x="832" y="654"/>
                  </a:lnTo>
                  <a:lnTo>
                    <a:pt x="842" y="635"/>
                  </a:lnTo>
                  <a:lnTo>
                    <a:pt x="850" y="616"/>
                  </a:lnTo>
                  <a:lnTo>
                    <a:pt x="858" y="596"/>
                  </a:lnTo>
                  <a:lnTo>
                    <a:pt x="866" y="576"/>
                  </a:lnTo>
                  <a:lnTo>
                    <a:pt x="871" y="555"/>
                  </a:lnTo>
                  <a:lnTo>
                    <a:pt x="876" y="534"/>
                  </a:lnTo>
                  <a:lnTo>
                    <a:pt x="880" y="513"/>
                  </a:lnTo>
                  <a:lnTo>
                    <a:pt x="883" y="492"/>
                  </a:lnTo>
                  <a:lnTo>
                    <a:pt x="885" y="470"/>
                  </a:lnTo>
                  <a:lnTo>
                    <a:pt x="885" y="449"/>
                  </a:lnTo>
                  <a:lnTo>
                    <a:pt x="885" y="426"/>
                  </a:lnTo>
                  <a:lnTo>
                    <a:pt x="884" y="404"/>
                  </a:lnTo>
                  <a:lnTo>
                    <a:pt x="881" y="382"/>
                  </a:lnTo>
                  <a:lnTo>
                    <a:pt x="878" y="360"/>
                  </a:lnTo>
                  <a:lnTo>
                    <a:pt x="873" y="337"/>
                  </a:lnTo>
                  <a:lnTo>
                    <a:pt x="867" y="316"/>
                  </a:lnTo>
                  <a:lnTo>
                    <a:pt x="859" y="294"/>
                  </a:lnTo>
                  <a:lnTo>
                    <a:pt x="851" y="274"/>
                  </a:lnTo>
                  <a:lnTo>
                    <a:pt x="842" y="253"/>
                  </a:lnTo>
                  <a:lnTo>
                    <a:pt x="833" y="234"/>
                  </a:lnTo>
                  <a:lnTo>
                    <a:pt x="821" y="214"/>
                  </a:lnTo>
                  <a:lnTo>
                    <a:pt x="810" y="196"/>
                  </a:lnTo>
                  <a:lnTo>
                    <a:pt x="798" y="178"/>
                  </a:lnTo>
                  <a:lnTo>
                    <a:pt x="784" y="162"/>
                  </a:lnTo>
                  <a:lnTo>
                    <a:pt x="770" y="145"/>
                  </a:lnTo>
                  <a:lnTo>
                    <a:pt x="755" y="130"/>
                  </a:lnTo>
                  <a:lnTo>
                    <a:pt x="740" y="115"/>
                  </a:lnTo>
                  <a:lnTo>
                    <a:pt x="723" y="101"/>
                  </a:lnTo>
                  <a:lnTo>
                    <a:pt x="707" y="88"/>
                  </a:lnTo>
                  <a:lnTo>
                    <a:pt x="689" y="76"/>
                  </a:lnTo>
                  <a:lnTo>
                    <a:pt x="672" y="64"/>
                  </a:lnTo>
                  <a:lnTo>
                    <a:pt x="654" y="54"/>
                  </a:lnTo>
                  <a:lnTo>
                    <a:pt x="634" y="44"/>
                  </a:lnTo>
                  <a:lnTo>
                    <a:pt x="615" y="36"/>
                  </a:lnTo>
                  <a:lnTo>
                    <a:pt x="595" y="28"/>
                  </a:lnTo>
                  <a:lnTo>
                    <a:pt x="575" y="20"/>
                  </a:lnTo>
                  <a:lnTo>
                    <a:pt x="554" y="14"/>
                  </a:lnTo>
                  <a:lnTo>
                    <a:pt x="534" y="10"/>
                  </a:lnTo>
                  <a:lnTo>
                    <a:pt x="512" y="6"/>
                  </a:lnTo>
                  <a:lnTo>
                    <a:pt x="491" y="3"/>
                  </a:lnTo>
                  <a:lnTo>
                    <a:pt x="469" y="1"/>
                  </a:lnTo>
                  <a:lnTo>
                    <a:pt x="448" y="0"/>
                  </a:lnTo>
                  <a:lnTo>
                    <a:pt x="425" y="1"/>
                  </a:lnTo>
                  <a:lnTo>
                    <a:pt x="404" y="2"/>
                  </a:lnTo>
                  <a:lnTo>
                    <a:pt x="381" y="5"/>
                  </a:lnTo>
                  <a:lnTo>
                    <a:pt x="359" y="8"/>
                  </a:lnTo>
                  <a:lnTo>
                    <a:pt x="337" y="13"/>
                  </a:lnTo>
                  <a:lnTo>
                    <a:pt x="315" y="19"/>
                  </a:lnTo>
                  <a:lnTo>
                    <a:pt x="293" y="26"/>
                  </a:lnTo>
                  <a:lnTo>
                    <a:pt x="273" y="35"/>
                  </a:lnTo>
                  <a:lnTo>
                    <a:pt x="252" y="43"/>
                  </a:lnTo>
                  <a:lnTo>
                    <a:pt x="233" y="53"/>
                  </a:lnTo>
                  <a:lnTo>
                    <a:pt x="213" y="64"/>
                  </a:lnTo>
                  <a:lnTo>
                    <a:pt x="196" y="76"/>
                  </a:lnTo>
                  <a:lnTo>
                    <a:pt x="177" y="88"/>
                  </a:lnTo>
                  <a:lnTo>
                    <a:pt x="161" y="101"/>
                  </a:lnTo>
                  <a:lnTo>
                    <a:pt x="144" y="116"/>
                  </a:lnTo>
                  <a:lnTo>
                    <a:pt x="129" y="130"/>
                  </a:lnTo>
                  <a:lnTo>
                    <a:pt x="115" y="145"/>
                  </a:lnTo>
                  <a:lnTo>
                    <a:pt x="100" y="162"/>
                  </a:lnTo>
                  <a:lnTo>
                    <a:pt x="87" y="179"/>
                  </a:lnTo>
                  <a:lnTo>
                    <a:pt x="75" y="197"/>
                  </a:lnTo>
                  <a:lnTo>
                    <a:pt x="64" y="214"/>
                  </a:lnTo>
                  <a:lnTo>
                    <a:pt x="53" y="233"/>
                  </a:lnTo>
                  <a:lnTo>
                    <a:pt x="43" y="251"/>
                  </a:lnTo>
                  <a:lnTo>
                    <a:pt x="35" y="270"/>
                  </a:lnTo>
                  <a:lnTo>
                    <a:pt x="27" y="291"/>
                  </a:lnTo>
                  <a:lnTo>
                    <a:pt x="20" y="310"/>
                  </a:lnTo>
                  <a:lnTo>
                    <a:pt x="14" y="332"/>
                  </a:lnTo>
                  <a:lnTo>
                    <a:pt x="9" y="352"/>
                  </a:lnTo>
                  <a:lnTo>
                    <a:pt x="5" y="374"/>
                  </a:lnTo>
                  <a:lnTo>
                    <a:pt x="2" y="395"/>
                  </a:lnTo>
                  <a:lnTo>
                    <a:pt x="0" y="417"/>
                  </a:lnTo>
                  <a:lnTo>
                    <a:pt x="0" y="439"/>
                  </a:lnTo>
                  <a:lnTo>
                    <a:pt x="0" y="460"/>
                  </a:lnTo>
                  <a:lnTo>
                    <a:pt x="1" y="483"/>
                  </a:lnTo>
                  <a:lnTo>
                    <a:pt x="4" y="505"/>
                  </a:lnTo>
                  <a:lnTo>
                    <a:pt x="7" y="527"/>
                  </a:lnTo>
                  <a:lnTo>
                    <a:pt x="12" y="5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8" name="Freeform 250"/>
            <p:cNvSpPr>
              <a:spLocks/>
            </p:cNvSpPr>
            <p:nvPr/>
          </p:nvSpPr>
          <p:spPr bwMode="auto">
            <a:xfrm>
              <a:off x="873" y="1411"/>
              <a:ext cx="37" cy="42"/>
            </a:xfrm>
            <a:custGeom>
              <a:avLst/>
              <a:gdLst/>
              <a:ahLst/>
              <a:cxnLst>
                <a:cxn ang="0">
                  <a:pos x="26" y="555"/>
                </a:cxn>
                <a:cxn ang="0">
                  <a:pos x="51" y="614"/>
                </a:cxn>
                <a:cxn ang="0">
                  <a:pos x="82" y="668"/>
                </a:cxn>
                <a:cxn ang="0">
                  <a:pos x="118" y="715"/>
                </a:cxn>
                <a:cxn ang="0">
                  <a:pos x="161" y="757"/>
                </a:cxn>
                <a:cxn ang="0">
                  <a:pos x="207" y="791"/>
                </a:cxn>
                <a:cxn ang="0">
                  <a:pos x="258" y="818"/>
                </a:cxn>
                <a:cxn ang="0">
                  <a:pos x="310" y="837"/>
                </a:cxn>
                <a:cxn ang="0">
                  <a:pos x="365" y="847"/>
                </a:cxn>
                <a:cxn ang="0">
                  <a:pos x="421" y="848"/>
                </a:cxn>
                <a:cxn ang="0">
                  <a:pos x="477" y="839"/>
                </a:cxn>
                <a:cxn ang="0">
                  <a:pos x="530" y="821"/>
                </a:cxn>
                <a:cxn ang="0">
                  <a:pos x="579" y="794"/>
                </a:cxn>
                <a:cxn ang="0">
                  <a:pos x="623" y="760"/>
                </a:cxn>
                <a:cxn ang="0">
                  <a:pos x="661" y="718"/>
                </a:cxn>
                <a:cxn ang="0">
                  <a:pos x="693" y="672"/>
                </a:cxn>
                <a:cxn ang="0">
                  <a:pos x="718" y="620"/>
                </a:cxn>
                <a:cxn ang="0">
                  <a:pos x="736" y="564"/>
                </a:cxn>
                <a:cxn ang="0">
                  <a:pos x="746" y="504"/>
                </a:cxn>
                <a:cxn ang="0">
                  <a:pos x="749" y="443"/>
                </a:cxn>
                <a:cxn ang="0">
                  <a:pos x="744" y="379"/>
                </a:cxn>
                <a:cxn ang="0">
                  <a:pos x="730" y="314"/>
                </a:cxn>
                <a:cxn ang="0">
                  <a:pos x="707" y="254"/>
                </a:cxn>
                <a:cxn ang="0">
                  <a:pos x="678" y="199"/>
                </a:cxn>
                <a:cxn ang="0">
                  <a:pos x="643" y="148"/>
                </a:cxn>
                <a:cxn ang="0">
                  <a:pos x="602" y="105"/>
                </a:cxn>
                <a:cxn ang="0">
                  <a:pos x="558" y="68"/>
                </a:cxn>
                <a:cxn ang="0">
                  <a:pos x="509" y="39"/>
                </a:cxn>
                <a:cxn ang="0">
                  <a:pos x="456" y="17"/>
                </a:cxn>
                <a:cxn ang="0">
                  <a:pos x="402" y="4"/>
                </a:cxn>
                <a:cxn ang="0">
                  <a:pos x="347" y="0"/>
                </a:cxn>
                <a:cxn ang="0">
                  <a:pos x="291" y="6"/>
                </a:cxn>
                <a:cxn ang="0">
                  <a:pos x="236" y="21"/>
                </a:cxn>
                <a:cxn ang="0">
                  <a:pos x="186" y="45"/>
                </a:cxn>
                <a:cxn ang="0">
                  <a:pos x="140" y="77"/>
                </a:cxn>
                <a:cxn ang="0">
                  <a:pos x="100" y="116"/>
                </a:cxn>
                <a:cxn ang="0">
                  <a:pos x="66" y="161"/>
                </a:cxn>
                <a:cxn ang="0">
                  <a:pos x="38" y="211"/>
                </a:cxn>
                <a:cxn ang="0">
                  <a:pos x="18" y="266"/>
                </a:cxn>
                <a:cxn ang="0">
                  <a:pos x="5" y="325"/>
                </a:cxn>
                <a:cxn ang="0">
                  <a:pos x="0" y="386"/>
                </a:cxn>
                <a:cxn ang="0">
                  <a:pos x="3" y="449"/>
                </a:cxn>
                <a:cxn ang="0">
                  <a:pos x="14" y="513"/>
                </a:cxn>
              </a:cxnLst>
              <a:rect l="0" t="0" r="r" b="b"/>
              <a:pathLst>
                <a:path w="749" h="848">
                  <a:moveTo>
                    <a:pt x="14" y="513"/>
                  </a:moveTo>
                  <a:lnTo>
                    <a:pt x="19" y="535"/>
                  </a:lnTo>
                  <a:lnTo>
                    <a:pt x="26" y="555"/>
                  </a:lnTo>
                  <a:lnTo>
                    <a:pt x="33" y="576"/>
                  </a:lnTo>
                  <a:lnTo>
                    <a:pt x="42" y="595"/>
                  </a:lnTo>
                  <a:lnTo>
                    <a:pt x="51" y="614"/>
                  </a:lnTo>
                  <a:lnTo>
                    <a:pt x="60" y="632"/>
                  </a:lnTo>
                  <a:lnTo>
                    <a:pt x="70" y="651"/>
                  </a:lnTo>
                  <a:lnTo>
                    <a:pt x="82" y="668"/>
                  </a:lnTo>
                  <a:lnTo>
                    <a:pt x="94" y="684"/>
                  </a:lnTo>
                  <a:lnTo>
                    <a:pt x="106" y="700"/>
                  </a:lnTo>
                  <a:lnTo>
                    <a:pt x="118" y="715"/>
                  </a:lnTo>
                  <a:lnTo>
                    <a:pt x="133" y="730"/>
                  </a:lnTo>
                  <a:lnTo>
                    <a:pt x="146" y="744"/>
                  </a:lnTo>
                  <a:lnTo>
                    <a:pt x="161" y="757"/>
                  </a:lnTo>
                  <a:lnTo>
                    <a:pt x="176" y="770"/>
                  </a:lnTo>
                  <a:lnTo>
                    <a:pt x="191" y="781"/>
                  </a:lnTo>
                  <a:lnTo>
                    <a:pt x="207" y="791"/>
                  </a:lnTo>
                  <a:lnTo>
                    <a:pt x="224" y="801"/>
                  </a:lnTo>
                  <a:lnTo>
                    <a:pt x="240" y="810"/>
                  </a:lnTo>
                  <a:lnTo>
                    <a:pt x="258" y="818"/>
                  </a:lnTo>
                  <a:lnTo>
                    <a:pt x="275" y="825"/>
                  </a:lnTo>
                  <a:lnTo>
                    <a:pt x="293" y="832"/>
                  </a:lnTo>
                  <a:lnTo>
                    <a:pt x="310" y="837"/>
                  </a:lnTo>
                  <a:lnTo>
                    <a:pt x="328" y="841"/>
                  </a:lnTo>
                  <a:lnTo>
                    <a:pt x="347" y="844"/>
                  </a:lnTo>
                  <a:lnTo>
                    <a:pt x="365" y="847"/>
                  </a:lnTo>
                  <a:lnTo>
                    <a:pt x="384" y="848"/>
                  </a:lnTo>
                  <a:lnTo>
                    <a:pt x="402" y="848"/>
                  </a:lnTo>
                  <a:lnTo>
                    <a:pt x="421" y="848"/>
                  </a:lnTo>
                  <a:lnTo>
                    <a:pt x="439" y="846"/>
                  </a:lnTo>
                  <a:lnTo>
                    <a:pt x="457" y="843"/>
                  </a:lnTo>
                  <a:lnTo>
                    <a:pt x="477" y="839"/>
                  </a:lnTo>
                  <a:lnTo>
                    <a:pt x="495" y="834"/>
                  </a:lnTo>
                  <a:lnTo>
                    <a:pt x="513" y="828"/>
                  </a:lnTo>
                  <a:lnTo>
                    <a:pt x="530" y="821"/>
                  </a:lnTo>
                  <a:lnTo>
                    <a:pt x="548" y="813"/>
                  </a:lnTo>
                  <a:lnTo>
                    <a:pt x="564" y="804"/>
                  </a:lnTo>
                  <a:lnTo>
                    <a:pt x="579" y="794"/>
                  </a:lnTo>
                  <a:lnTo>
                    <a:pt x="595" y="784"/>
                  </a:lnTo>
                  <a:lnTo>
                    <a:pt x="609" y="773"/>
                  </a:lnTo>
                  <a:lnTo>
                    <a:pt x="623" y="760"/>
                  </a:lnTo>
                  <a:lnTo>
                    <a:pt x="637" y="747"/>
                  </a:lnTo>
                  <a:lnTo>
                    <a:pt x="649" y="734"/>
                  </a:lnTo>
                  <a:lnTo>
                    <a:pt x="661" y="718"/>
                  </a:lnTo>
                  <a:lnTo>
                    <a:pt x="672" y="704"/>
                  </a:lnTo>
                  <a:lnTo>
                    <a:pt x="683" y="688"/>
                  </a:lnTo>
                  <a:lnTo>
                    <a:pt x="693" y="672"/>
                  </a:lnTo>
                  <a:lnTo>
                    <a:pt x="702" y="655"/>
                  </a:lnTo>
                  <a:lnTo>
                    <a:pt x="710" y="637"/>
                  </a:lnTo>
                  <a:lnTo>
                    <a:pt x="718" y="620"/>
                  </a:lnTo>
                  <a:lnTo>
                    <a:pt x="725" y="601"/>
                  </a:lnTo>
                  <a:lnTo>
                    <a:pt x="731" y="583"/>
                  </a:lnTo>
                  <a:lnTo>
                    <a:pt x="736" y="564"/>
                  </a:lnTo>
                  <a:lnTo>
                    <a:pt x="740" y="544"/>
                  </a:lnTo>
                  <a:lnTo>
                    <a:pt x="744" y="525"/>
                  </a:lnTo>
                  <a:lnTo>
                    <a:pt x="746" y="504"/>
                  </a:lnTo>
                  <a:lnTo>
                    <a:pt x="748" y="484"/>
                  </a:lnTo>
                  <a:lnTo>
                    <a:pt x="749" y="463"/>
                  </a:lnTo>
                  <a:lnTo>
                    <a:pt x="749" y="443"/>
                  </a:lnTo>
                  <a:lnTo>
                    <a:pt x="748" y="421"/>
                  </a:lnTo>
                  <a:lnTo>
                    <a:pt x="746" y="400"/>
                  </a:lnTo>
                  <a:lnTo>
                    <a:pt x="744" y="379"/>
                  </a:lnTo>
                  <a:lnTo>
                    <a:pt x="740" y="357"/>
                  </a:lnTo>
                  <a:lnTo>
                    <a:pt x="735" y="336"/>
                  </a:lnTo>
                  <a:lnTo>
                    <a:pt x="730" y="314"/>
                  </a:lnTo>
                  <a:lnTo>
                    <a:pt x="723" y="294"/>
                  </a:lnTo>
                  <a:lnTo>
                    <a:pt x="716" y="273"/>
                  </a:lnTo>
                  <a:lnTo>
                    <a:pt x="707" y="254"/>
                  </a:lnTo>
                  <a:lnTo>
                    <a:pt x="698" y="234"/>
                  </a:lnTo>
                  <a:lnTo>
                    <a:pt x="689" y="216"/>
                  </a:lnTo>
                  <a:lnTo>
                    <a:pt x="678" y="199"/>
                  </a:lnTo>
                  <a:lnTo>
                    <a:pt x="667" y="181"/>
                  </a:lnTo>
                  <a:lnTo>
                    <a:pt x="655" y="165"/>
                  </a:lnTo>
                  <a:lnTo>
                    <a:pt x="643" y="148"/>
                  </a:lnTo>
                  <a:lnTo>
                    <a:pt x="629" y="134"/>
                  </a:lnTo>
                  <a:lnTo>
                    <a:pt x="616" y="119"/>
                  </a:lnTo>
                  <a:lnTo>
                    <a:pt x="602" y="105"/>
                  </a:lnTo>
                  <a:lnTo>
                    <a:pt x="587" y="92"/>
                  </a:lnTo>
                  <a:lnTo>
                    <a:pt x="573" y="80"/>
                  </a:lnTo>
                  <a:lnTo>
                    <a:pt x="558" y="68"/>
                  </a:lnTo>
                  <a:lnTo>
                    <a:pt x="541" y="58"/>
                  </a:lnTo>
                  <a:lnTo>
                    <a:pt x="525" y="48"/>
                  </a:lnTo>
                  <a:lnTo>
                    <a:pt x="509" y="39"/>
                  </a:lnTo>
                  <a:lnTo>
                    <a:pt x="491" y="31"/>
                  </a:lnTo>
                  <a:lnTo>
                    <a:pt x="474" y="23"/>
                  </a:lnTo>
                  <a:lnTo>
                    <a:pt x="456" y="17"/>
                  </a:lnTo>
                  <a:lnTo>
                    <a:pt x="439" y="12"/>
                  </a:lnTo>
                  <a:lnTo>
                    <a:pt x="421" y="8"/>
                  </a:lnTo>
                  <a:lnTo>
                    <a:pt x="402" y="4"/>
                  </a:lnTo>
                  <a:lnTo>
                    <a:pt x="385" y="2"/>
                  </a:lnTo>
                  <a:lnTo>
                    <a:pt x="365" y="1"/>
                  </a:lnTo>
                  <a:lnTo>
                    <a:pt x="347" y="0"/>
                  </a:lnTo>
                  <a:lnTo>
                    <a:pt x="328" y="1"/>
                  </a:lnTo>
                  <a:lnTo>
                    <a:pt x="310" y="3"/>
                  </a:lnTo>
                  <a:lnTo>
                    <a:pt x="291" y="6"/>
                  </a:lnTo>
                  <a:lnTo>
                    <a:pt x="272" y="10"/>
                  </a:lnTo>
                  <a:lnTo>
                    <a:pt x="254" y="15"/>
                  </a:lnTo>
                  <a:lnTo>
                    <a:pt x="236" y="21"/>
                  </a:lnTo>
                  <a:lnTo>
                    <a:pt x="219" y="28"/>
                  </a:lnTo>
                  <a:lnTo>
                    <a:pt x="201" y="36"/>
                  </a:lnTo>
                  <a:lnTo>
                    <a:pt x="186" y="45"/>
                  </a:lnTo>
                  <a:lnTo>
                    <a:pt x="170" y="55"/>
                  </a:lnTo>
                  <a:lnTo>
                    <a:pt x="154" y="65"/>
                  </a:lnTo>
                  <a:lnTo>
                    <a:pt x="140" y="77"/>
                  </a:lnTo>
                  <a:lnTo>
                    <a:pt x="127" y="89"/>
                  </a:lnTo>
                  <a:lnTo>
                    <a:pt x="113" y="102"/>
                  </a:lnTo>
                  <a:lnTo>
                    <a:pt x="100" y="116"/>
                  </a:lnTo>
                  <a:lnTo>
                    <a:pt x="89" y="130"/>
                  </a:lnTo>
                  <a:lnTo>
                    <a:pt x="76" y="145"/>
                  </a:lnTo>
                  <a:lnTo>
                    <a:pt x="66" y="161"/>
                  </a:lnTo>
                  <a:lnTo>
                    <a:pt x="56" y="177"/>
                  </a:lnTo>
                  <a:lnTo>
                    <a:pt x="48" y="195"/>
                  </a:lnTo>
                  <a:lnTo>
                    <a:pt x="38" y="211"/>
                  </a:lnTo>
                  <a:lnTo>
                    <a:pt x="31" y="229"/>
                  </a:lnTo>
                  <a:lnTo>
                    <a:pt x="24" y="248"/>
                  </a:lnTo>
                  <a:lnTo>
                    <a:pt x="18" y="266"/>
                  </a:lnTo>
                  <a:lnTo>
                    <a:pt x="13" y="286"/>
                  </a:lnTo>
                  <a:lnTo>
                    <a:pt x="9" y="305"/>
                  </a:lnTo>
                  <a:lnTo>
                    <a:pt x="5" y="325"/>
                  </a:lnTo>
                  <a:lnTo>
                    <a:pt x="3" y="345"/>
                  </a:lnTo>
                  <a:lnTo>
                    <a:pt x="1" y="366"/>
                  </a:lnTo>
                  <a:lnTo>
                    <a:pt x="0" y="386"/>
                  </a:lnTo>
                  <a:lnTo>
                    <a:pt x="0" y="407"/>
                  </a:lnTo>
                  <a:lnTo>
                    <a:pt x="1" y="428"/>
                  </a:lnTo>
                  <a:lnTo>
                    <a:pt x="3" y="449"/>
                  </a:lnTo>
                  <a:lnTo>
                    <a:pt x="5" y="470"/>
                  </a:lnTo>
                  <a:lnTo>
                    <a:pt x="9" y="492"/>
                  </a:lnTo>
                  <a:lnTo>
                    <a:pt x="14" y="513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9" name="Freeform 251"/>
            <p:cNvSpPr>
              <a:spLocks/>
            </p:cNvSpPr>
            <p:nvPr/>
          </p:nvSpPr>
          <p:spPr bwMode="auto">
            <a:xfrm>
              <a:off x="883" y="1418"/>
              <a:ext cx="21" cy="23"/>
            </a:xfrm>
            <a:custGeom>
              <a:avLst/>
              <a:gdLst/>
              <a:ahLst/>
              <a:cxnLst>
                <a:cxn ang="0">
                  <a:pos x="11" y="297"/>
                </a:cxn>
                <a:cxn ang="0">
                  <a:pos x="19" y="319"/>
                </a:cxn>
                <a:cxn ang="0">
                  <a:pos x="28" y="341"/>
                </a:cxn>
                <a:cxn ang="0">
                  <a:pos x="40" y="361"/>
                </a:cxn>
                <a:cxn ang="0">
                  <a:pos x="52" y="381"/>
                </a:cxn>
                <a:cxn ang="0">
                  <a:pos x="66" y="397"/>
                </a:cxn>
                <a:cxn ang="0">
                  <a:pos x="82" y="413"/>
                </a:cxn>
                <a:cxn ang="0">
                  <a:pos x="98" y="427"/>
                </a:cxn>
                <a:cxn ang="0">
                  <a:pos x="115" y="439"/>
                </a:cxn>
                <a:cxn ang="0">
                  <a:pos x="134" y="450"/>
                </a:cxn>
                <a:cxn ang="0">
                  <a:pos x="153" y="458"/>
                </a:cxn>
                <a:cxn ang="0">
                  <a:pos x="173" y="465"/>
                </a:cxn>
                <a:cxn ang="0">
                  <a:pos x="193" y="469"/>
                </a:cxn>
                <a:cxn ang="0">
                  <a:pos x="214" y="471"/>
                </a:cxn>
                <a:cxn ang="0">
                  <a:pos x="234" y="471"/>
                </a:cxn>
                <a:cxn ang="0">
                  <a:pos x="255" y="468"/>
                </a:cxn>
                <a:cxn ang="0">
                  <a:pos x="275" y="464"/>
                </a:cxn>
                <a:cxn ang="0">
                  <a:pos x="295" y="455"/>
                </a:cxn>
                <a:cxn ang="0">
                  <a:pos x="313" y="446"/>
                </a:cxn>
                <a:cxn ang="0">
                  <a:pos x="330" y="435"/>
                </a:cxn>
                <a:cxn ang="0">
                  <a:pos x="347" y="422"/>
                </a:cxn>
                <a:cxn ang="0">
                  <a:pos x="361" y="407"/>
                </a:cxn>
                <a:cxn ang="0">
                  <a:pos x="380" y="382"/>
                </a:cxn>
                <a:cxn ang="0">
                  <a:pos x="399" y="344"/>
                </a:cxn>
                <a:cxn ang="0">
                  <a:pos x="411" y="302"/>
                </a:cxn>
                <a:cxn ang="0">
                  <a:pos x="416" y="269"/>
                </a:cxn>
                <a:cxn ang="0">
                  <a:pos x="416" y="245"/>
                </a:cxn>
                <a:cxn ang="0">
                  <a:pos x="415" y="222"/>
                </a:cxn>
                <a:cxn ang="0">
                  <a:pos x="411" y="198"/>
                </a:cxn>
                <a:cxn ang="0">
                  <a:pos x="402" y="163"/>
                </a:cxn>
                <a:cxn ang="0">
                  <a:pos x="383" y="120"/>
                </a:cxn>
                <a:cxn ang="0">
                  <a:pos x="357" y="82"/>
                </a:cxn>
                <a:cxn ang="0">
                  <a:pos x="326" y="51"/>
                </a:cxn>
                <a:cxn ang="0">
                  <a:pos x="291" y="26"/>
                </a:cxn>
                <a:cxn ang="0">
                  <a:pos x="264" y="13"/>
                </a:cxn>
                <a:cxn ang="0">
                  <a:pos x="244" y="6"/>
                </a:cxn>
                <a:cxn ang="0">
                  <a:pos x="224" y="2"/>
                </a:cxn>
                <a:cxn ang="0">
                  <a:pos x="203" y="0"/>
                </a:cxn>
                <a:cxn ang="0">
                  <a:pos x="183" y="0"/>
                </a:cxn>
                <a:cxn ang="0">
                  <a:pos x="162" y="3"/>
                </a:cxn>
                <a:cxn ang="0">
                  <a:pos x="141" y="9"/>
                </a:cxn>
                <a:cxn ang="0">
                  <a:pos x="121" y="16"/>
                </a:cxn>
                <a:cxn ang="0">
                  <a:pos x="103" y="25"/>
                </a:cxn>
                <a:cxn ang="0">
                  <a:pos x="86" y="36"/>
                </a:cxn>
                <a:cxn ang="0">
                  <a:pos x="70" y="50"/>
                </a:cxn>
                <a:cxn ang="0">
                  <a:pos x="56" y="64"/>
                </a:cxn>
                <a:cxn ang="0">
                  <a:pos x="43" y="80"/>
                </a:cxn>
                <a:cxn ang="0">
                  <a:pos x="31" y="99"/>
                </a:cxn>
                <a:cxn ang="0">
                  <a:pos x="18" y="127"/>
                </a:cxn>
                <a:cxn ang="0">
                  <a:pos x="8" y="158"/>
                </a:cxn>
                <a:cxn ang="0">
                  <a:pos x="3" y="181"/>
                </a:cxn>
                <a:cxn ang="0">
                  <a:pos x="1" y="203"/>
                </a:cxn>
                <a:cxn ang="0">
                  <a:pos x="0" y="226"/>
                </a:cxn>
                <a:cxn ang="0">
                  <a:pos x="2" y="249"/>
                </a:cxn>
                <a:cxn ang="0">
                  <a:pos x="6" y="273"/>
                </a:cxn>
              </a:cxnLst>
              <a:rect l="0" t="0" r="r" b="b"/>
              <a:pathLst>
                <a:path w="416" h="471">
                  <a:moveTo>
                    <a:pt x="8" y="285"/>
                  </a:moveTo>
                  <a:lnTo>
                    <a:pt x="11" y="297"/>
                  </a:lnTo>
                  <a:lnTo>
                    <a:pt x="15" y="309"/>
                  </a:lnTo>
                  <a:lnTo>
                    <a:pt x="19" y="319"/>
                  </a:lnTo>
                  <a:lnTo>
                    <a:pt x="23" y="330"/>
                  </a:lnTo>
                  <a:lnTo>
                    <a:pt x="28" y="341"/>
                  </a:lnTo>
                  <a:lnTo>
                    <a:pt x="33" y="351"/>
                  </a:lnTo>
                  <a:lnTo>
                    <a:pt x="40" y="361"/>
                  </a:lnTo>
                  <a:lnTo>
                    <a:pt x="46" y="371"/>
                  </a:lnTo>
                  <a:lnTo>
                    <a:pt x="52" y="381"/>
                  </a:lnTo>
                  <a:lnTo>
                    <a:pt x="59" y="389"/>
                  </a:lnTo>
                  <a:lnTo>
                    <a:pt x="66" y="397"/>
                  </a:lnTo>
                  <a:lnTo>
                    <a:pt x="74" y="405"/>
                  </a:lnTo>
                  <a:lnTo>
                    <a:pt x="82" y="413"/>
                  </a:lnTo>
                  <a:lnTo>
                    <a:pt x="90" y="421"/>
                  </a:lnTo>
                  <a:lnTo>
                    <a:pt x="98" y="427"/>
                  </a:lnTo>
                  <a:lnTo>
                    <a:pt x="107" y="434"/>
                  </a:lnTo>
                  <a:lnTo>
                    <a:pt x="115" y="439"/>
                  </a:lnTo>
                  <a:lnTo>
                    <a:pt x="125" y="445"/>
                  </a:lnTo>
                  <a:lnTo>
                    <a:pt x="134" y="450"/>
                  </a:lnTo>
                  <a:lnTo>
                    <a:pt x="143" y="454"/>
                  </a:lnTo>
                  <a:lnTo>
                    <a:pt x="153" y="458"/>
                  </a:lnTo>
                  <a:lnTo>
                    <a:pt x="162" y="462"/>
                  </a:lnTo>
                  <a:lnTo>
                    <a:pt x="173" y="465"/>
                  </a:lnTo>
                  <a:lnTo>
                    <a:pt x="183" y="467"/>
                  </a:lnTo>
                  <a:lnTo>
                    <a:pt x="193" y="469"/>
                  </a:lnTo>
                  <a:lnTo>
                    <a:pt x="203" y="471"/>
                  </a:lnTo>
                  <a:lnTo>
                    <a:pt x="214" y="471"/>
                  </a:lnTo>
                  <a:lnTo>
                    <a:pt x="224" y="471"/>
                  </a:lnTo>
                  <a:lnTo>
                    <a:pt x="234" y="471"/>
                  </a:lnTo>
                  <a:lnTo>
                    <a:pt x="244" y="470"/>
                  </a:lnTo>
                  <a:lnTo>
                    <a:pt x="255" y="468"/>
                  </a:lnTo>
                  <a:lnTo>
                    <a:pt x="265" y="466"/>
                  </a:lnTo>
                  <a:lnTo>
                    <a:pt x="275" y="464"/>
                  </a:lnTo>
                  <a:lnTo>
                    <a:pt x="285" y="460"/>
                  </a:lnTo>
                  <a:lnTo>
                    <a:pt x="295" y="455"/>
                  </a:lnTo>
                  <a:lnTo>
                    <a:pt x="305" y="451"/>
                  </a:lnTo>
                  <a:lnTo>
                    <a:pt x="313" y="446"/>
                  </a:lnTo>
                  <a:lnTo>
                    <a:pt x="322" y="441"/>
                  </a:lnTo>
                  <a:lnTo>
                    <a:pt x="330" y="435"/>
                  </a:lnTo>
                  <a:lnTo>
                    <a:pt x="339" y="429"/>
                  </a:lnTo>
                  <a:lnTo>
                    <a:pt x="347" y="422"/>
                  </a:lnTo>
                  <a:lnTo>
                    <a:pt x="354" y="414"/>
                  </a:lnTo>
                  <a:lnTo>
                    <a:pt x="361" y="407"/>
                  </a:lnTo>
                  <a:lnTo>
                    <a:pt x="367" y="399"/>
                  </a:lnTo>
                  <a:lnTo>
                    <a:pt x="380" y="382"/>
                  </a:lnTo>
                  <a:lnTo>
                    <a:pt x="390" y="363"/>
                  </a:lnTo>
                  <a:lnTo>
                    <a:pt x="399" y="344"/>
                  </a:lnTo>
                  <a:lnTo>
                    <a:pt x="406" y="323"/>
                  </a:lnTo>
                  <a:lnTo>
                    <a:pt x="411" y="302"/>
                  </a:lnTo>
                  <a:lnTo>
                    <a:pt x="415" y="280"/>
                  </a:lnTo>
                  <a:lnTo>
                    <a:pt x="416" y="269"/>
                  </a:lnTo>
                  <a:lnTo>
                    <a:pt x="416" y="257"/>
                  </a:lnTo>
                  <a:lnTo>
                    <a:pt x="416" y="245"/>
                  </a:lnTo>
                  <a:lnTo>
                    <a:pt x="416" y="234"/>
                  </a:lnTo>
                  <a:lnTo>
                    <a:pt x="415" y="222"/>
                  </a:lnTo>
                  <a:lnTo>
                    <a:pt x="413" y="210"/>
                  </a:lnTo>
                  <a:lnTo>
                    <a:pt x="411" y="198"/>
                  </a:lnTo>
                  <a:lnTo>
                    <a:pt x="408" y="186"/>
                  </a:lnTo>
                  <a:lnTo>
                    <a:pt x="402" y="163"/>
                  </a:lnTo>
                  <a:lnTo>
                    <a:pt x="393" y="141"/>
                  </a:lnTo>
                  <a:lnTo>
                    <a:pt x="383" y="120"/>
                  </a:lnTo>
                  <a:lnTo>
                    <a:pt x="371" y="101"/>
                  </a:lnTo>
                  <a:lnTo>
                    <a:pt x="357" y="82"/>
                  </a:lnTo>
                  <a:lnTo>
                    <a:pt x="343" y="66"/>
                  </a:lnTo>
                  <a:lnTo>
                    <a:pt x="326" y="51"/>
                  </a:lnTo>
                  <a:lnTo>
                    <a:pt x="310" y="38"/>
                  </a:lnTo>
                  <a:lnTo>
                    <a:pt x="291" y="26"/>
                  </a:lnTo>
                  <a:lnTo>
                    <a:pt x="273" y="17"/>
                  </a:lnTo>
                  <a:lnTo>
                    <a:pt x="264" y="13"/>
                  </a:lnTo>
                  <a:lnTo>
                    <a:pt x="254" y="10"/>
                  </a:lnTo>
                  <a:lnTo>
                    <a:pt x="244" y="6"/>
                  </a:lnTo>
                  <a:lnTo>
                    <a:pt x="234" y="4"/>
                  </a:lnTo>
                  <a:lnTo>
                    <a:pt x="224" y="2"/>
                  </a:lnTo>
                  <a:lnTo>
                    <a:pt x="214" y="1"/>
                  </a:lnTo>
                  <a:lnTo>
                    <a:pt x="203" y="0"/>
                  </a:lnTo>
                  <a:lnTo>
                    <a:pt x="193" y="0"/>
                  </a:lnTo>
                  <a:lnTo>
                    <a:pt x="183" y="0"/>
                  </a:lnTo>
                  <a:lnTo>
                    <a:pt x="173" y="1"/>
                  </a:lnTo>
                  <a:lnTo>
                    <a:pt x="162" y="3"/>
                  </a:lnTo>
                  <a:lnTo>
                    <a:pt x="151" y="5"/>
                  </a:lnTo>
                  <a:lnTo>
                    <a:pt x="141" y="9"/>
                  </a:lnTo>
                  <a:lnTo>
                    <a:pt x="132" y="12"/>
                  </a:lnTo>
                  <a:lnTo>
                    <a:pt x="121" y="16"/>
                  </a:lnTo>
                  <a:lnTo>
                    <a:pt x="112" y="20"/>
                  </a:lnTo>
                  <a:lnTo>
                    <a:pt x="103" y="25"/>
                  </a:lnTo>
                  <a:lnTo>
                    <a:pt x="95" y="30"/>
                  </a:lnTo>
                  <a:lnTo>
                    <a:pt x="86" y="36"/>
                  </a:lnTo>
                  <a:lnTo>
                    <a:pt x="78" y="42"/>
                  </a:lnTo>
                  <a:lnTo>
                    <a:pt x="70" y="50"/>
                  </a:lnTo>
                  <a:lnTo>
                    <a:pt x="63" y="57"/>
                  </a:lnTo>
                  <a:lnTo>
                    <a:pt x="56" y="64"/>
                  </a:lnTo>
                  <a:lnTo>
                    <a:pt x="49" y="72"/>
                  </a:lnTo>
                  <a:lnTo>
                    <a:pt x="43" y="80"/>
                  </a:lnTo>
                  <a:lnTo>
                    <a:pt x="37" y="89"/>
                  </a:lnTo>
                  <a:lnTo>
                    <a:pt x="31" y="99"/>
                  </a:lnTo>
                  <a:lnTo>
                    <a:pt x="26" y="108"/>
                  </a:lnTo>
                  <a:lnTo>
                    <a:pt x="18" y="127"/>
                  </a:lnTo>
                  <a:lnTo>
                    <a:pt x="11" y="148"/>
                  </a:lnTo>
                  <a:lnTo>
                    <a:pt x="8" y="158"/>
                  </a:lnTo>
                  <a:lnTo>
                    <a:pt x="5" y="169"/>
                  </a:lnTo>
                  <a:lnTo>
                    <a:pt x="3" y="181"/>
                  </a:lnTo>
                  <a:lnTo>
                    <a:pt x="2" y="191"/>
                  </a:lnTo>
                  <a:lnTo>
                    <a:pt x="1" y="203"/>
                  </a:lnTo>
                  <a:lnTo>
                    <a:pt x="0" y="215"/>
                  </a:lnTo>
                  <a:lnTo>
                    <a:pt x="0" y="226"/>
                  </a:lnTo>
                  <a:lnTo>
                    <a:pt x="1" y="237"/>
                  </a:lnTo>
                  <a:lnTo>
                    <a:pt x="2" y="249"/>
                  </a:lnTo>
                  <a:lnTo>
                    <a:pt x="4" y="262"/>
                  </a:lnTo>
                  <a:lnTo>
                    <a:pt x="6" y="273"/>
                  </a:lnTo>
                  <a:lnTo>
                    <a:pt x="8" y="285"/>
                  </a:lnTo>
                  <a:close/>
                </a:path>
              </a:pathLst>
            </a:custGeom>
            <a:solidFill>
              <a:srgbClr val="5C42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0" name="Freeform 252"/>
            <p:cNvSpPr>
              <a:spLocks/>
            </p:cNvSpPr>
            <p:nvPr/>
          </p:nvSpPr>
          <p:spPr bwMode="auto">
            <a:xfrm>
              <a:off x="895" y="1414"/>
              <a:ext cx="7" cy="13"/>
            </a:xfrm>
            <a:custGeom>
              <a:avLst/>
              <a:gdLst/>
              <a:ahLst/>
              <a:cxnLst>
                <a:cxn ang="0">
                  <a:pos x="10" y="149"/>
                </a:cxn>
                <a:cxn ang="0">
                  <a:pos x="19" y="173"/>
                </a:cxn>
                <a:cxn ang="0">
                  <a:pos x="29" y="193"/>
                </a:cxn>
                <a:cxn ang="0">
                  <a:pos x="41" y="211"/>
                </a:cxn>
                <a:cxn ang="0">
                  <a:pos x="53" y="225"/>
                </a:cxn>
                <a:cxn ang="0">
                  <a:pos x="67" y="235"/>
                </a:cxn>
                <a:cxn ang="0">
                  <a:pos x="81" y="242"/>
                </a:cxn>
                <a:cxn ang="0">
                  <a:pos x="95" y="243"/>
                </a:cxn>
                <a:cxn ang="0">
                  <a:pos x="109" y="240"/>
                </a:cxn>
                <a:cxn ang="0">
                  <a:pos x="120" y="232"/>
                </a:cxn>
                <a:cxn ang="0">
                  <a:pos x="129" y="220"/>
                </a:cxn>
                <a:cxn ang="0">
                  <a:pos x="136" y="205"/>
                </a:cxn>
                <a:cxn ang="0">
                  <a:pos x="141" y="186"/>
                </a:cxn>
                <a:cxn ang="0">
                  <a:pos x="143" y="165"/>
                </a:cxn>
                <a:cxn ang="0">
                  <a:pos x="142" y="142"/>
                </a:cxn>
                <a:cxn ang="0">
                  <a:pos x="139" y="118"/>
                </a:cxn>
                <a:cxn ang="0">
                  <a:pos x="133" y="93"/>
                </a:cxn>
                <a:cxn ang="0">
                  <a:pos x="125" y="70"/>
                </a:cxn>
                <a:cxn ang="0">
                  <a:pos x="115" y="50"/>
                </a:cxn>
                <a:cxn ang="0">
                  <a:pos x="104" y="32"/>
                </a:cxn>
                <a:cxn ang="0">
                  <a:pos x="90" y="18"/>
                </a:cxn>
                <a:cxn ang="0">
                  <a:pos x="77" y="7"/>
                </a:cxn>
                <a:cxn ang="0">
                  <a:pos x="63" y="1"/>
                </a:cxn>
                <a:cxn ang="0">
                  <a:pos x="49" y="0"/>
                </a:cxn>
                <a:cxn ang="0">
                  <a:pos x="36" y="3"/>
                </a:cxn>
                <a:cxn ang="0">
                  <a:pos x="24" y="11"/>
                </a:cxn>
                <a:cxn ang="0">
                  <a:pos x="14" y="22"/>
                </a:cxn>
                <a:cxn ang="0">
                  <a:pos x="7" y="39"/>
                </a:cxn>
                <a:cxn ang="0">
                  <a:pos x="3" y="57"/>
                </a:cxn>
                <a:cxn ang="0">
                  <a:pos x="0" y="78"/>
                </a:cxn>
                <a:cxn ang="0">
                  <a:pos x="1" y="101"/>
                </a:cxn>
                <a:cxn ang="0">
                  <a:pos x="4" y="125"/>
                </a:cxn>
              </a:cxnLst>
              <a:rect l="0" t="0" r="r" b="b"/>
              <a:pathLst>
                <a:path w="143" h="243">
                  <a:moveTo>
                    <a:pt x="7" y="137"/>
                  </a:moveTo>
                  <a:lnTo>
                    <a:pt x="10" y="149"/>
                  </a:lnTo>
                  <a:lnTo>
                    <a:pt x="14" y="162"/>
                  </a:lnTo>
                  <a:lnTo>
                    <a:pt x="19" y="173"/>
                  </a:lnTo>
                  <a:lnTo>
                    <a:pt x="24" y="183"/>
                  </a:lnTo>
                  <a:lnTo>
                    <a:pt x="29" y="193"/>
                  </a:lnTo>
                  <a:lnTo>
                    <a:pt x="35" y="203"/>
                  </a:lnTo>
                  <a:lnTo>
                    <a:pt x="41" y="211"/>
                  </a:lnTo>
                  <a:lnTo>
                    <a:pt x="47" y="218"/>
                  </a:lnTo>
                  <a:lnTo>
                    <a:pt x="53" y="225"/>
                  </a:lnTo>
                  <a:lnTo>
                    <a:pt x="61" y="230"/>
                  </a:lnTo>
                  <a:lnTo>
                    <a:pt x="67" y="235"/>
                  </a:lnTo>
                  <a:lnTo>
                    <a:pt x="74" y="239"/>
                  </a:lnTo>
                  <a:lnTo>
                    <a:pt x="81" y="242"/>
                  </a:lnTo>
                  <a:lnTo>
                    <a:pt x="88" y="243"/>
                  </a:lnTo>
                  <a:lnTo>
                    <a:pt x="95" y="243"/>
                  </a:lnTo>
                  <a:lnTo>
                    <a:pt x="101" y="242"/>
                  </a:lnTo>
                  <a:lnTo>
                    <a:pt x="109" y="240"/>
                  </a:lnTo>
                  <a:lnTo>
                    <a:pt x="114" y="236"/>
                  </a:lnTo>
                  <a:lnTo>
                    <a:pt x="120" y="232"/>
                  </a:lnTo>
                  <a:lnTo>
                    <a:pt x="125" y="226"/>
                  </a:lnTo>
                  <a:lnTo>
                    <a:pt x="129" y="220"/>
                  </a:lnTo>
                  <a:lnTo>
                    <a:pt x="133" y="213"/>
                  </a:lnTo>
                  <a:lnTo>
                    <a:pt x="136" y="205"/>
                  </a:lnTo>
                  <a:lnTo>
                    <a:pt x="139" y="195"/>
                  </a:lnTo>
                  <a:lnTo>
                    <a:pt x="141" y="186"/>
                  </a:lnTo>
                  <a:lnTo>
                    <a:pt x="142" y="176"/>
                  </a:lnTo>
                  <a:lnTo>
                    <a:pt x="143" y="165"/>
                  </a:lnTo>
                  <a:lnTo>
                    <a:pt x="143" y="153"/>
                  </a:lnTo>
                  <a:lnTo>
                    <a:pt x="142" y="142"/>
                  </a:lnTo>
                  <a:lnTo>
                    <a:pt x="141" y="130"/>
                  </a:lnTo>
                  <a:lnTo>
                    <a:pt x="139" y="118"/>
                  </a:lnTo>
                  <a:lnTo>
                    <a:pt x="137" y="105"/>
                  </a:lnTo>
                  <a:lnTo>
                    <a:pt x="133" y="93"/>
                  </a:lnTo>
                  <a:lnTo>
                    <a:pt x="129" y="82"/>
                  </a:lnTo>
                  <a:lnTo>
                    <a:pt x="125" y="70"/>
                  </a:lnTo>
                  <a:lnTo>
                    <a:pt x="120" y="59"/>
                  </a:lnTo>
                  <a:lnTo>
                    <a:pt x="115" y="50"/>
                  </a:lnTo>
                  <a:lnTo>
                    <a:pt x="110" y="41"/>
                  </a:lnTo>
                  <a:lnTo>
                    <a:pt x="104" y="32"/>
                  </a:lnTo>
                  <a:lnTo>
                    <a:pt x="97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7" y="7"/>
                  </a:lnTo>
                  <a:lnTo>
                    <a:pt x="70" y="4"/>
                  </a:lnTo>
                  <a:lnTo>
                    <a:pt x="63" y="1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2" y="1"/>
                  </a:lnTo>
                  <a:lnTo>
                    <a:pt x="36" y="3"/>
                  </a:lnTo>
                  <a:lnTo>
                    <a:pt x="30" y="6"/>
                  </a:lnTo>
                  <a:lnTo>
                    <a:pt x="24" y="11"/>
                  </a:lnTo>
                  <a:lnTo>
                    <a:pt x="20" y="16"/>
                  </a:lnTo>
                  <a:lnTo>
                    <a:pt x="14" y="22"/>
                  </a:lnTo>
                  <a:lnTo>
                    <a:pt x="10" y="30"/>
                  </a:lnTo>
                  <a:lnTo>
                    <a:pt x="7" y="39"/>
                  </a:lnTo>
                  <a:lnTo>
                    <a:pt x="5" y="47"/>
                  </a:lnTo>
                  <a:lnTo>
                    <a:pt x="3" y="57"/>
                  </a:lnTo>
                  <a:lnTo>
                    <a:pt x="1" y="67"/>
                  </a:lnTo>
                  <a:lnTo>
                    <a:pt x="0" y="78"/>
                  </a:lnTo>
                  <a:lnTo>
                    <a:pt x="0" y="89"/>
                  </a:lnTo>
                  <a:lnTo>
                    <a:pt x="1" y="101"/>
                  </a:lnTo>
                  <a:lnTo>
                    <a:pt x="2" y="112"/>
                  </a:lnTo>
                  <a:lnTo>
                    <a:pt x="4" y="125"/>
                  </a:lnTo>
                  <a:lnTo>
                    <a:pt x="7" y="1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1" name="Freeform 253"/>
            <p:cNvSpPr>
              <a:spLocks/>
            </p:cNvSpPr>
            <p:nvPr/>
          </p:nvSpPr>
          <p:spPr bwMode="auto">
            <a:xfrm>
              <a:off x="881" y="1433"/>
              <a:ext cx="20" cy="15"/>
            </a:xfrm>
            <a:custGeom>
              <a:avLst/>
              <a:gdLst/>
              <a:ahLst/>
              <a:cxnLst>
                <a:cxn ang="0">
                  <a:pos x="345" y="277"/>
                </a:cxn>
                <a:cxn ang="0">
                  <a:pos x="323" y="289"/>
                </a:cxn>
                <a:cxn ang="0">
                  <a:pos x="301" y="296"/>
                </a:cxn>
                <a:cxn ang="0">
                  <a:pos x="277" y="300"/>
                </a:cxn>
                <a:cxn ang="0">
                  <a:pos x="253" y="299"/>
                </a:cxn>
                <a:cxn ang="0">
                  <a:pos x="228" y="295"/>
                </a:cxn>
                <a:cxn ang="0">
                  <a:pos x="204" y="288"/>
                </a:cxn>
                <a:cxn ang="0">
                  <a:pos x="179" y="278"/>
                </a:cxn>
                <a:cxn ang="0">
                  <a:pos x="155" y="264"/>
                </a:cxn>
                <a:cxn ang="0">
                  <a:pos x="133" y="249"/>
                </a:cxn>
                <a:cxn ang="0">
                  <a:pos x="110" y="230"/>
                </a:cxn>
                <a:cxn ang="0">
                  <a:pos x="90" y="211"/>
                </a:cxn>
                <a:cxn ang="0">
                  <a:pos x="70" y="190"/>
                </a:cxn>
                <a:cxn ang="0">
                  <a:pos x="54" y="168"/>
                </a:cxn>
                <a:cxn ang="0">
                  <a:pos x="39" y="144"/>
                </a:cxn>
                <a:cxn ang="0">
                  <a:pos x="26" y="121"/>
                </a:cxn>
                <a:cxn ang="0">
                  <a:pos x="13" y="86"/>
                </a:cxn>
                <a:cxn ang="0">
                  <a:pos x="3" y="49"/>
                </a:cxn>
                <a:cxn ang="0">
                  <a:pos x="0" y="23"/>
                </a:cxn>
                <a:cxn ang="0">
                  <a:pos x="4" y="8"/>
                </a:cxn>
                <a:cxn ang="0">
                  <a:pos x="14" y="1"/>
                </a:cxn>
                <a:cxn ang="0">
                  <a:pos x="28" y="1"/>
                </a:cxn>
                <a:cxn ang="0">
                  <a:pos x="48" y="8"/>
                </a:cxn>
                <a:cxn ang="0">
                  <a:pos x="70" y="19"/>
                </a:cxn>
                <a:cxn ang="0">
                  <a:pos x="108" y="44"/>
                </a:cxn>
                <a:cxn ang="0">
                  <a:pos x="163" y="84"/>
                </a:cxn>
                <a:cxn ang="0">
                  <a:pos x="214" y="123"/>
                </a:cxn>
                <a:cxn ang="0">
                  <a:pos x="247" y="145"/>
                </a:cxn>
                <a:cxn ang="0">
                  <a:pos x="264" y="157"/>
                </a:cxn>
                <a:cxn ang="0">
                  <a:pos x="299" y="168"/>
                </a:cxn>
                <a:cxn ang="0">
                  <a:pos x="342" y="179"/>
                </a:cxn>
                <a:cxn ang="0">
                  <a:pos x="367" y="187"/>
                </a:cxn>
                <a:cxn ang="0">
                  <a:pos x="382" y="195"/>
                </a:cxn>
                <a:cxn ang="0">
                  <a:pos x="389" y="201"/>
                </a:cxn>
                <a:cxn ang="0">
                  <a:pos x="394" y="208"/>
                </a:cxn>
                <a:cxn ang="0">
                  <a:pos x="395" y="215"/>
                </a:cxn>
                <a:cxn ang="0">
                  <a:pos x="394" y="224"/>
                </a:cxn>
                <a:cxn ang="0">
                  <a:pos x="388" y="236"/>
                </a:cxn>
                <a:cxn ang="0">
                  <a:pos x="373" y="254"/>
                </a:cxn>
              </a:cxnLst>
              <a:rect l="0" t="0" r="r" b="b"/>
              <a:pathLst>
                <a:path w="395" h="300">
                  <a:moveTo>
                    <a:pt x="355" y="269"/>
                  </a:moveTo>
                  <a:lnTo>
                    <a:pt x="345" y="277"/>
                  </a:lnTo>
                  <a:lnTo>
                    <a:pt x="335" y="284"/>
                  </a:lnTo>
                  <a:lnTo>
                    <a:pt x="323" y="289"/>
                  </a:lnTo>
                  <a:lnTo>
                    <a:pt x="312" y="293"/>
                  </a:lnTo>
                  <a:lnTo>
                    <a:pt x="301" y="296"/>
                  </a:lnTo>
                  <a:lnTo>
                    <a:pt x="289" y="298"/>
                  </a:lnTo>
                  <a:lnTo>
                    <a:pt x="277" y="300"/>
                  </a:lnTo>
                  <a:lnTo>
                    <a:pt x="265" y="300"/>
                  </a:lnTo>
                  <a:lnTo>
                    <a:pt x="253" y="299"/>
                  </a:lnTo>
                  <a:lnTo>
                    <a:pt x="240" y="297"/>
                  </a:lnTo>
                  <a:lnTo>
                    <a:pt x="228" y="295"/>
                  </a:lnTo>
                  <a:lnTo>
                    <a:pt x="216" y="292"/>
                  </a:lnTo>
                  <a:lnTo>
                    <a:pt x="204" y="288"/>
                  </a:lnTo>
                  <a:lnTo>
                    <a:pt x="191" y="283"/>
                  </a:lnTo>
                  <a:lnTo>
                    <a:pt x="179" y="278"/>
                  </a:lnTo>
                  <a:lnTo>
                    <a:pt x="168" y="270"/>
                  </a:lnTo>
                  <a:lnTo>
                    <a:pt x="155" y="264"/>
                  </a:lnTo>
                  <a:lnTo>
                    <a:pt x="144" y="256"/>
                  </a:lnTo>
                  <a:lnTo>
                    <a:pt x="133" y="249"/>
                  </a:lnTo>
                  <a:lnTo>
                    <a:pt x="122" y="240"/>
                  </a:lnTo>
                  <a:lnTo>
                    <a:pt x="110" y="230"/>
                  </a:lnTo>
                  <a:lnTo>
                    <a:pt x="100" y="221"/>
                  </a:lnTo>
                  <a:lnTo>
                    <a:pt x="90" y="211"/>
                  </a:lnTo>
                  <a:lnTo>
                    <a:pt x="81" y="201"/>
                  </a:lnTo>
                  <a:lnTo>
                    <a:pt x="70" y="190"/>
                  </a:lnTo>
                  <a:lnTo>
                    <a:pt x="62" y="179"/>
                  </a:lnTo>
                  <a:lnTo>
                    <a:pt x="54" y="168"/>
                  </a:lnTo>
                  <a:lnTo>
                    <a:pt x="46" y="156"/>
                  </a:lnTo>
                  <a:lnTo>
                    <a:pt x="39" y="144"/>
                  </a:lnTo>
                  <a:lnTo>
                    <a:pt x="33" y="132"/>
                  </a:lnTo>
                  <a:lnTo>
                    <a:pt x="26" y="121"/>
                  </a:lnTo>
                  <a:lnTo>
                    <a:pt x="21" y="108"/>
                  </a:lnTo>
                  <a:lnTo>
                    <a:pt x="13" y="86"/>
                  </a:lnTo>
                  <a:lnTo>
                    <a:pt x="7" y="66"/>
                  </a:lnTo>
                  <a:lnTo>
                    <a:pt x="3" y="49"/>
                  </a:lnTo>
                  <a:lnTo>
                    <a:pt x="1" y="36"/>
                  </a:lnTo>
                  <a:lnTo>
                    <a:pt x="0" y="23"/>
                  </a:lnTo>
                  <a:lnTo>
                    <a:pt x="1" y="15"/>
                  </a:lnTo>
                  <a:lnTo>
                    <a:pt x="4" y="8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8" y="1"/>
                  </a:lnTo>
                  <a:lnTo>
                    <a:pt x="38" y="4"/>
                  </a:lnTo>
                  <a:lnTo>
                    <a:pt x="48" y="8"/>
                  </a:lnTo>
                  <a:lnTo>
                    <a:pt x="59" y="13"/>
                  </a:lnTo>
                  <a:lnTo>
                    <a:pt x="70" y="19"/>
                  </a:lnTo>
                  <a:lnTo>
                    <a:pt x="83" y="26"/>
                  </a:lnTo>
                  <a:lnTo>
                    <a:pt x="108" y="44"/>
                  </a:lnTo>
                  <a:lnTo>
                    <a:pt x="135" y="63"/>
                  </a:lnTo>
                  <a:lnTo>
                    <a:pt x="163" y="84"/>
                  </a:lnTo>
                  <a:lnTo>
                    <a:pt x="189" y="103"/>
                  </a:lnTo>
                  <a:lnTo>
                    <a:pt x="214" y="123"/>
                  </a:lnTo>
                  <a:lnTo>
                    <a:pt x="236" y="139"/>
                  </a:lnTo>
                  <a:lnTo>
                    <a:pt x="247" y="145"/>
                  </a:lnTo>
                  <a:lnTo>
                    <a:pt x="256" y="152"/>
                  </a:lnTo>
                  <a:lnTo>
                    <a:pt x="264" y="157"/>
                  </a:lnTo>
                  <a:lnTo>
                    <a:pt x="271" y="160"/>
                  </a:lnTo>
                  <a:lnTo>
                    <a:pt x="299" y="168"/>
                  </a:lnTo>
                  <a:lnTo>
                    <a:pt x="328" y="176"/>
                  </a:lnTo>
                  <a:lnTo>
                    <a:pt x="342" y="179"/>
                  </a:lnTo>
                  <a:lnTo>
                    <a:pt x="355" y="183"/>
                  </a:lnTo>
                  <a:lnTo>
                    <a:pt x="367" y="187"/>
                  </a:lnTo>
                  <a:lnTo>
                    <a:pt x="378" y="193"/>
                  </a:lnTo>
                  <a:lnTo>
                    <a:pt x="382" y="195"/>
                  </a:lnTo>
                  <a:lnTo>
                    <a:pt x="386" y="198"/>
                  </a:lnTo>
                  <a:lnTo>
                    <a:pt x="389" y="201"/>
                  </a:lnTo>
                  <a:lnTo>
                    <a:pt x="392" y="204"/>
                  </a:lnTo>
                  <a:lnTo>
                    <a:pt x="394" y="208"/>
                  </a:lnTo>
                  <a:lnTo>
                    <a:pt x="395" y="211"/>
                  </a:lnTo>
                  <a:lnTo>
                    <a:pt x="395" y="215"/>
                  </a:lnTo>
                  <a:lnTo>
                    <a:pt x="395" y="220"/>
                  </a:lnTo>
                  <a:lnTo>
                    <a:pt x="394" y="224"/>
                  </a:lnTo>
                  <a:lnTo>
                    <a:pt x="392" y="229"/>
                  </a:lnTo>
                  <a:lnTo>
                    <a:pt x="388" y="236"/>
                  </a:lnTo>
                  <a:lnTo>
                    <a:pt x="384" y="241"/>
                  </a:lnTo>
                  <a:lnTo>
                    <a:pt x="373" y="254"/>
                  </a:lnTo>
                  <a:lnTo>
                    <a:pt x="355" y="269"/>
                  </a:lnTo>
                  <a:close/>
                </a:path>
              </a:pathLst>
            </a:custGeom>
            <a:solidFill>
              <a:srgbClr val="B89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2" name="Freeform 254"/>
            <p:cNvSpPr>
              <a:spLocks/>
            </p:cNvSpPr>
            <p:nvPr/>
          </p:nvSpPr>
          <p:spPr bwMode="auto">
            <a:xfrm>
              <a:off x="850" y="1425"/>
              <a:ext cx="15" cy="9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286" y="8"/>
                </a:cxn>
                <a:cxn ang="0">
                  <a:pos x="264" y="28"/>
                </a:cxn>
                <a:cxn ang="0">
                  <a:pos x="250" y="41"/>
                </a:cxn>
                <a:cxn ang="0">
                  <a:pos x="232" y="55"/>
                </a:cxn>
                <a:cxn ang="0">
                  <a:pos x="213" y="70"/>
                </a:cxn>
                <a:cxn ang="0">
                  <a:pos x="192" y="83"/>
                </a:cxn>
                <a:cxn ang="0">
                  <a:pos x="181" y="90"/>
                </a:cxn>
                <a:cxn ang="0">
                  <a:pos x="169" y="96"/>
                </a:cxn>
                <a:cxn ang="0">
                  <a:pos x="158" y="101"/>
                </a:cxn>
                <a:cxn ang="0">
                  <a:pos x="145" y="107"/>
                </a:cxn>
                <a:cxn ang="0">
                  <a:pos x="134" y="112"/>
                </a:cxn>
                <a:cxn ang="0">
                  <a:pos x="122" y="116"/>
                </a:cxn>
                <a:cxn ang="0">
                  <a:pos x="110" y="119"/>
                </a:cxn>
                <a:cxn ang="0">
                  <a:pos x="96" y="121"/>
                </a:cxn>
                <a:cxn ang="0">
                  <a:pos x="84" y="122"/>
                </a:cxn>
                <a:cxn ang="0">
                  <a:pos x="72" y="122"/>
                </a:cxn>
                <a:cxn ang="0">
                  <a:pos x="59" y="122"/>
                </a:cxn>
                <a:cxn ang="0">
                  <a:pos x="47" y="119"/>
                </a:cxn>
                <a:cxn ang="0">
                  <a:pos x="35" y="116"/>
                </a:cxn>
                <a:cxn ang="0">
                  <a:pos x="24" y="111"/>
                </a:cxn>
                <a:cxn ang="0">
                  <a:pos x="11" y="104"/>
                </a:cxn>
                <a:cxn ang="0">
                  <a:pos x="0" y="97"/>
                </a:cxn>
                <a:cxn ang="0">
                  <a:pos x="4" y="102"/>
                </a:cxn>
                <a:cxn ang="0">
                  <a:pos x="14" y="116"/>
                </a:cxn>
                <a:cxn ang="0">
                  <a:pos x="23" y="124"/>
                </a:cxn>
                <a:cxn ang="0">
                  <a:pos x="32" y="133"/>
                </a:cxn>
                <a:cxn ang="0">
                  <a:pos x="43" y="141"/>
                </a:cxn>
                <a:cxn ang="0">
                  <a:pos x="56" y="151"/>
                </a:cxn>
                <a:cxn ang="0">
                  <a:pos x="70" y="158"/>
                </a:cxn>
                <a:cxn ang="0">
                  <a:pos x="86" y="164"/>
                </a:cxn>
                <a:cxn ang="0">
                  <a:pos x="94" y="167"/>
                </a:cxn>
                <a:cxn ang="0">
                  <a:pos x="102" y="168"/>
                </a:cxn>
                <a:cxn ang="0">
                  <a:pos x="112" y="170"/>
                </a:cxn>
                <a:cxn ang="0">
                  <a:pos x="121" y="170"/>
                </a:cxn>
                <a:cxn ang="0">
                  <a:pos x="131" y="170"/>
                </a:cxn>
                <a:cxn ang="0">
                  <a:pos x="140" y="169"/>
                </a:cxn>
                <a:cxn ang="0">
                  <a:pos x="151" y="167"/>
                </a:cxn>
                <a:cxn ang="0">
                  <a:pos x="162" y="165"/>
                </a:cxn>
                <a:cxn ang="0">
                  <a:pos x="172" y="161"/>
                </a:cxn>
                <a:cxn ang="0">
                  <a:pos x="183" y="157"/>
                </a:cxn>
                <a:cxn ang="0">
                  <a:pos x="195" y="151"/>
                </a:cxn>
                <a:cxn ang="0">
                  <a:pos x="207" y="143"/>
                </a:cxn>
                <a:cxn ang="0">
                  <a:pos x="294" y="0"/>
                </a:cxn>
              </a:cxnLst>
              <a:rect l="0" t="0" r="r" b="b"/>
              <a:pathLst>
                <a:path w="294" h="170">
                  <a:moveTo>
                    <a:pt x="294" y="0"/>
                  </a:moveTo>
                  <a:lnTo>
                    <a:pt x="286" y="8"/>
                  </a:lnTo>
                  <a:lnTo>
                    <a:pt x="264" y="28"/>
                  </a:lnTo>
                  <a:lnTo>
                    <a:pt x="250" y="41"/>
                  </a:lnTo>
                  <a:lnTo>
                    <a:pt x="232" y="55"/>
                  </a:lnTo>
                  <a:lnTo>
                    <a:pt x="213" y="70"/>
                  </a:lnTo>
                  <a:lnTo>
                    <a:pt x="192" y="83"/>
                  </a:lnTo>
                  <a:lnTo>
                    <a:pt x="181" y="90"/>
                  </a:lnTo>
                  <a:lnTo>
                    <a:pt x="169" y="96"/>
                  </a:lnTo>
                  <a:lnTo>
                    <a:pt x="158" y="101"/>
                  </a:lnTo>
                  <a:lnTo>
                    <a:pt x="145" y="107"/>
                  </a:lnTo>
                  <a:lnTo>
                    <a:pt x="134" y="112"/>
                  </a:lnTo>
                  <a:lnTo>
                    <a:pt x="122" y="116"/>
                  </a:lnTo>
                  <a:lnTo>
                    <a:pt x="110" y="119"/>
                  </a:lnTo>
                  <a:lnTo>
                    <a:pt x="96" y="121"/>
                  </a:lnTo>
                  <a:lnTo>
                    <a:pt x="84" y="122"/>
                  </a:lnTo>
                  <a:lnTo>
                    <a:pt x="72" y="122"/>
                  </a:lnTo>
                  <a:lnTo>
                    <a:pt x="59" y="122"/>
                  </a:lnTo>
                  <a:lnTo>
                    <a:pt x="47" y="119"/>
                  </a:lnTo>
                  <a:lnTo>
                    <a:pt x="35" y="116"/>
                  </a:lnTo>
                  <a:lnTo>
                    <a:pt x="24" y="111"/>
                  </a:lnTo>
                  <a:lnTo>
                    <a:pt x="11" y="104"/>
                  </a:lnTo>
                  <a:lnTo>
                    <a:pt x="0" y="97"/>
                  </a:lnTo>
                  <a:lnTo>
                    <a:pt x="4" y="102"/>
                  </a:lnTo>
                  <a:lnTo>
                    <a:pt x="14" y="116"/>
                  </a:lnTo>
                  <a:lnTo>
                    <a:pt x="23" y="124"/>
                  </a:lnTo>
                  <a:lnTo>
                    <a:pt x="32" y="133"/>
                  </a:lnTo>
                  <a:lnTo>
                    <a:pt x="43" y="141"/>
                  </a:lnTo>
                  <a:lnTo>
                    <a:pt x="56" y="151"/>
                  </a:lnTo>
                  <a:lnTo>
                    <a:pt x="70" y="158"/>
                  </a:lnTo>
                  <a:lnTo>
                    <a:pt x="86" y="164"/>
                  </a:lnTo>
                  <a:lnTo>
                    <a:pt x="94" y="167"/>
                  </a:lnTo>
                  <a:lnTo>
                    <a:pt x="102" y="168"/>
                  </a:lnTo>
                  <a:lnTo>
                    <a:pt x="112" y="170"/>
                  </a:lnTo>
                  <a:lnTo>
                    <a:pt x="121" y="170"/>
                  </a:lnTo>
                  <a:lnTo>
                    <a:pt x="131" y="170"/>
                  </a:lnTo>
                  <a:lnTo>
                    <a:pt x="140" y="169"/>
                  </a:lnTo>
                  <a:lnTo>
                    <a:pt x="151" y="167"/>
                  </a:lnTo>
                  <a:lnTo>
                    <a:pt x="162" y="165"/>
                  </a:lnTo>
                  <a:lnTo>
                    <a:pt x="172" y="161"/>
                  </a:lnTo>
                  <a:lnTo>
                    <a:pt x="183" y="157"/>
                  </a:lnTo>
                  <a:lnTo>
                    <a:pt x="195" y="151"/>
                  </a:lnTo>
                  <a:lnTo>
                    <a:pt x="207" y="143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3" name="Freeform 255"/>
            <p:cNvSpPr>
              <a:spLocks/>
            </p:cNvSpPr>
            <p:nvPr/>
          </p:nvSpPr>
          <p:spPr bwMode="auto">
            <a:xfrm>
              <a:off x="859" y="1410"/>
              <a:ext cx="43" cy="32"/>
            </a:xfrm>
            <a:custGeom>
              <a:avLst/>
              <a:gdLst/>
              <a:ahLst/>
              <a:cxnLst>
                <a:cxn ang="0">
                  <a:pos x="845" y="87"/>
                </a:cxn>
                <a:cxn ang="0">
                  <a:pos x="802" y="57"/>
                </a:cxn>
                <a:cxn ang="0">
                  <a:pos x="767" y="38"/>
                </a:cxn>
                <a:cxn ang="0">
                  <a:pos x="740" y="27"/>
                </a:cxn>
                <a:cxn ang="0">
                  <a:pos x="707" y="17"/>
                </a:cxn>
                <a:cxn ang="0">
                  <a:pos x="670" y="9"/>
                </a:cxn>
                <a:cxn ang="0">
                  <a:pos x="629" y="4"/>
                </a:cxn>
                <a:cxn ang="0">
                  <a:pos x="584" y="0"/>
                </a:cxn>
                <a:cxn ang="0">
                  <a:pos x="534" y="3"/>
                </a:cxn>
                <a:cxn ang="0">
                  <a:pos x="480" y="10"/>
                </a:cxn>
                <a:cxn ang="0">
                  <a:pos x="422" y="22"/>
                </a:cxn>
                <a:cxn ang="0">
                  <a:pos x="360" y="40"/>
                </a:cxn>
                <a:cxn ang="0">
                  <a:pos x="295" y="66"/>
                </a:cxn>
                <a:cxn ang="0">
                  <a:pos x="237" y="98"/>
                </a:cxn>
                <a:cxn ang="0">
                  <a:pos x="187" y="136"/>
                </a:cxn>
                <a:cxn ang="0">
                  <a:pos x="145" y="178"/>
                </a:cxn>
                <a:cxn ang="0">
                  <a:pos x="109" y="224"/>
                </a:cxn>
                <a:cxn ang="0">
                  <a:pos x="80" y="272"/>
                </a:cxn>
                <a:cxn ang="0">
                  <a:pos x="56" y="321"/>
                </a:cxn>
                <a:cxn ang="0">
                  <a:pos x="38" y="369"/>
                </a:cxn>
                <a:cxn ang="0">
                  <a:pos x="24" y="418"/>
                </a:cxn>
                <a:cxn ang="0">
                  <a:pos x="14" y="464"/>
                </a:cxn>
                <a:cxn ang="0">
                  <a:pos x="5" y="526"/>
                </a:cxn>
                <a:cxn ang="0">
                  <a:pos x="0" y="614"/>
                </a:cxn>
                <a:cxn ang="0">
                  <a:pos x="2" y="625"/>
                </a:cxn>
                <a:cxn ang="0">
                  <a:pos x="8" y="585"/>
                </a:cxn>
                <a:cxn ang="0">
                  <a:pos x="19" y="543"/>
                </a:cxn>
                <a:cxn ang="0">
                  <a:pos x="33" y="491"/>
                </a:cxn>
                <a:cxn ang="0">
                  <a:pos x="53" y="434"/>
                </a:cxn>
                <a:cxn ang="0">
                  <a:pos x="80" y="373"/>
                </a:cxn>
                <a:cxn ang="0">
                  <a:pos x="115" y="311"/>
                </a:cxn>
                <a:cxn ang="0">
                  <a:pos x="159" y="250"/>
                </a:cxn>
                <a:cxn ang="0">
                  <a:pos x="211" y="192"/>
                </a:cxn>
                <a:cxn ang="0">
                  <a:pos x="275" y="142"/>
                </a:cxn>
                <a:cxn ang="0">
                  <a:pos x="350" y="100"/>
                </a:cxn>
                <a:cxn ang="0">
                  <a:pos x="437" y="70"/>
                </a:cxn>
                <a:cxn ang="0">
                  <a:pos x="538" y="55"/>
                </a:cxn>
                <a:cxn ang="0">
                  <a:pos x="653" y="56"/>
                </a:cxn>
                <a:cxn ang="0">
                  <a:pos x="782" y="75"/>
                </a:cxn>
              </a:cxnLst>
              <a:rect l="0" t="0" r="r" b="b"/>
              <a:pathLst>
                <a:path w="853" h="634">
                  <a:moveTo>
                    <a:pt x="853" y="94"/>
                  </a:moveTo>
                  <a:lnTo>
                    <a:pt x="845" y="87"/>
                  </a:lnTo>
                  <a:lnTo>
                    <a:pt x="821" y="68"/>
                  </a:lnTo>
                  <a:lnTo>
                    <a:pt x="802" y="57"/>
                  </a:lnTo>
                  <a:lnTo>
                    <a:pt x="781" y="45"/>
                  </a:lnTo>
                  <a:lnTo>
                    <a:pt x="767" y="38"/>
                  </a:lnTo>
                  <a:lnTo>
                    <a:pt x="754" y="33"/>
                  </a:lnTo>
                  <a:lnTo>
                    <a:pt x="740" y="27"/>
                  </a:lnTo>
                  <a:lnTo>
                    <a:pt x="723" y="22"/>
                  </a:lnTo>
                  <a:lnTo>
                    <a:pt x="707" y="17"/>
                  </a:lnTo>
                  <a:lnTo>
                    <a:pt x="688" y="13"/>
                  </a:lnTo>
                  <a:lnTo>
                    <a:pt x="670" y="9"/>
                  </a:lnTo>
                  <a:lnTo>
                    <a:pt x="649" y="6"/>
                  </a:lnTo>
                  <a:lnTo>
                    <a:pt x="629" y="4"/>
                  </a:lnTo>
                  <a:lnTo>
                    <a:pt x="606" y="1"/>
                  </a:lnTo>
                  <a:lnTo>
                    <a:pt x="584" y="0"/>
                  </a:lnTo>
                  <a:lnTo>
                    <a:pt x="559" y="1"/>
                  </a:lnTo>
                  <a:lnTo>
                    <a:pt x="534" y="3"/>
                  </a:lnTo>
                  <a:lnTo>
                    <a:pt x="508" y="6"/>
                  </a:lnTo>
                  <a:lnTo>
                    <a:pt x="480" y="10"/>
                  </a:lnTo>
                  <a:lnTo>
                    <a:pt x="452" y="15"/>
                  </a:lnTo>
                  <a:lnTo>
                    <a:pt x="422" y="22"/>
                  </a:lnTo>
                  <a:lnTo>
                    <a:pt x="391" y="30"/>
                  </a:lnTo>
                  <a:lnTo>
                    <a:pt x="360" y="40"/>
                  </a:lnTo>
                  <a:lnTo>
                    <a:pt x="327" y="52"/>
                  </a:lnTo>
                  <a:lnTo>
                    <a:pt x="295" y="66"/>
                  </a:lnTo>
                  <a:lnTo>
                    <a:pt x="265" y="81"/>
                  </a:lnTo>
                  <a:lnTo>
                    <a:pt x="237" y="98"/>
                  </a:lnTo>
                  <a:lnTo>
                    <a:pt x="211" y="116"/>
                  </a:lnTo>
                  <a:lnTo>
                    <a:pt x="187" y="136"/>
                  </a:lnTo>
                  <a:lnTo>
                    <a:pt x="165" y="156"/>
                  </a:lnTo>
                  <a:lnTo>
                    <a:pt x="145" y="178"/>
                  </a:lnTo>
                  <a:lnTo>
                    <a:pt x="126" y="200"/>
                  </a:lnTo>
                  <a:lnTo>
                    <a:pt x="109" y="224"/>
                  </a:lnTo>
                  <a:lnTo>
                    <a:pt x="93" y="247"/>
                  </a:lnTo>
                  <a:lnTo>
                    <a:pt x="80" y="272"/>
                  </a:lnTo>
                  <a:lnTo>
                    <a:pt x="68" y="297"/>
                  </a:lnTo>
                  <a:lnTo>
                    <a:pt x="56" y="321"/>
                  </a:lnTo>
                  <a:lnTo>
                    <a:pt x="46" y="346"/>
                  </a:lnTo>
                  <a:lnTo>
                    <a:pt x="38" y="369"/>
                  </a:lnTo>
                  <a:lnTo>
                    <a:pt x="31" y="394"/>
                  </a:lnTo>
                  <a:lnTo>
                    <a:pt x="24" y="418"/>
                  </a:lnTo>
                  <a:lnTo>
                    <a:pt x="19" y="441"/>
                  </a:lnTo>
                  <a:lnTo>
                    <a:pt x="14" y="464"/>
                  </a:lnTo>
                  <a:lnTo>
                    <a:pt x="10" y="485"/>
                  </a:lnTo>
                  <a:lnTo>
                    <a:pt x="5" y="526"/>
                  </a:lnTo>
                  <a:lnTo>
                    <a:pt x="2" y="562"/>
                  </a:lnTo>
                  <a:lnTo>
                    <a:pt x="0" y="614"/>
                  </a:lnTo>
                  <a:lnTo>
                    <a:pt x="1" y="634"/>
                  </a:lnTo>
                  <a:lnTo>
                    <a:pt x="2" y="625"/>
                  </a:lnTo>
                  <a:lnTo>
                    <a:pt x="5" y="601"/>
                  </a:lnTo>
                  <a:lnTo>
                    <a:pt x="8" y="585"/>
                  </a:lnTo>
                  <a:lnTo>
                    <a:pt x="12" y="564"/>
                  </a:lnTo>
                  <a:lnTo>
                    <a:pt x="19" y="543"/>
                  </a:lnTo>
                  <a:lnTo>
                    <a:pt x="25" y="518"/>
                  </a:lnTo>
                  <a:lnTo>
                    <a:pt x="33" y="491"/>
                  </a:lnTo>
                  <a:lnTo>
                    <a:pt x="42" y="464"/>
                  </a:lnTo>
                  <a:lnTo>
                    <a:pt x="53" y="434"/>
                  </a:lnTo>
                  <a:lnTo>
                    <a:pt x="66" y="403"/>
                  </a:lnTo>
                  <a:lnTo>
                    <a:pt x="80" y="373"/>
                  </a:lnTo>
                  <a:lnTo>
                    <a:pt x="96" y="342"/>
                  </a:lnTo>
                  <a:lnTo>
                    <a:pt x="115" y="311"/>
                  </a:lnTo>
                  <a:lnTo>
                    <a:pt x="135" y="279"/>
                  </a:lnTo>
                  <a:lnTo>
                    <a:pt x="159" y="250"/>
                  </a:lnTo>
                  <a:lnTo>
                    <a:pt x="183" y="221"/>
                  </a:lnTo>
                  <a:lnTo>
                    <a:pt x="211" y="192"/>
                  </a:lnTo>
                  <a:lnTo>
                    <a:pt x="242" y="167"/>
                  </a:lnTo>
                  <a:lnTo>
                    <a:pt x="275" y="142"/>
                  </a:lnTo>
                  <a:lnTo>
                    <a:pt x="311" y="119"/>
                  </a:lnTo>
                  <a:lnTo>
                    <a:pt x="350" y="100"/>
                  </a:lnTo>
                  <a:lnTo>
                    <a:pt x="392" y="83"/>
                  </a:lnTo>
                  <a:lnTo>
                    <a:pt x="437" y="70"/>
                  </a:lnTo>
                  <a:lnTo>
                    <a:pt x="486" y="61"/>
                  </a:lnTo>
                  <a:lnTo>
                    <a:pt x="538" y="55"/>
                  </a:lnTo>
                  <a:lnTo>
                    <a:pt x="593" y="53"/>
                  </a:lnTo>
                  <a:lnTo>
                    <a:pt x="653" y="56"/>
                  </a:lnTo>
                  <a:lnTo>
                    <a:pt x="715" y="63"/>
                  </a:lnTo>
                  <a:lnTo>
                    <a:pt x="782" y="75"/>
                  </a:lnTo>
                  <a:lnTo>
                    <a:pt x="853" y="94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4" name="Freeform 256"/>
            <p:cNvSpPr>
              <a:spLocks/>
            </p:cNvSpPr>
            <p:nvPr/>
          </p:nvSpPr>
          <p:spPr bwMode="auto">
            <a:xfrm>
              <a:off x="803" y="1537"/>
              <a:ext cx="60" cy="30"/>
            </a:xfrm>
            <a:custGeom>
              <a:avLst/>
              <a:gdLst/>
              <a:ahLst/>
              <a:cxnLst>
                <a:cxn ang="0">
                  <a:pos x="1193" y="170"/>
                </a:cxn>
                <a:cxn ang="0">
                  <a:pos x="1173" y="218"/>
                </a:cxn>
                <a:cxn ang="0">
                  <a:pos x="1153" y="264"/>
                </a:cxn>
                <a:cxn ang="0">
                  <a:pos x="1130" y="307"/>
                </a:cxn>
                <a:cxn ang="0">
                  <a:pos x="1107" y="349"/>
                </a:cxn>
                <a:cxn ang="0">
                  <a:pos x="1080" y="388"/>
                </a:cxn>
                <a:cxn ang="0">
                  <a:pos x="1051" y="426"/>
                </a:cxn>
                <a:cxn ang="0">
                  <a:pos x="1021" y="459"/>
                </a:cxn>
                <a:cxn ang="0">
                  <a:pos x="988" y="491"/>
                </a:cxn>
                <a:cxn ang="0">
                  <a:pos x="953" y="520"/>
                </a:cxn>
                <a:cxn ang="0">
                  <a:pos x="915" y="546"/>
                </a:cxn>
                <a:cxn ang="0">
                  <a:pos x="876" y="567"/>
                </a:cxn>
                <a:cxn ang="0">
                  <a:pos x="833" y="585"/>
                </a:cxn>
                <a:cxn ang="0">
                  <a:pos x="788" y="600"/>
                </a:cxn>
                <a:cxn ang="0">
                  <a:pos x="741" y="611"/>
                </a:cxn>
                <a:cxn ang="0">
                  <a:pos x="691" y="617"/>
                </a:cxn>
                <a:cxn ang="0">
                  <a:pos x="638" y="619"/>
                </a:cxn>
                <a:cxn ang="0">
                  <a:pos x="585" y="618"/>
                </a:cxn>
                <a:cxn ang="0">
                  <a:pos x="534" y="612"/>
                </a:cxn>
                <a:cxn ang="0">
                  <a:pos x="485" y="604"/>
                </a:cxn>
                <a:cxn ang="0">
                  <a:pos x="437" y="592"/>
                </a:cxn>
                <a:cxn ang="0">
                  <a:pos x="391" y="576"/>
                </a:cxn>
                <a:cxn ang="0">
                  <a:pos x="346" y="558"/>
                </a:cxn>
                <a:cxn ang="0">
                  <a:pos x="303" y="536"/>
                </a:cxn>
                <a:cxn ang="0">
                  <a:pos x="261" y="512"/>
                </a:cxn>
                <a:cxn ang="0">
                  <a:pos x="221" y="485"/>
                </a:cxn>
                <a:cxn ang="0">
                  <a:pos x="182" y="455"/>
                </a:cxn>
                <a:cxn ang="0">
                  <a:pos x="145" y="424"/>
                </a:cxn>
                <a:cxn ang="0">
                  <a:pos x="110" y="389"/>
                </a:cxn>
                <a:cxn ang="0">
                  <a:pos x="76" y="353"/>
                </a:cxn>
                <a:cxn ang="0">
                  <a:pos x="45" y="314"/>
                </a:cxn>
                <a:cxn ang="0">
                  <a:pos x="14" y="274"/>
                </a:cxn>
                <a:cxn ang="0">
                  <a:pos x="35" y="224"/>
                </a:cxn>
                <a:cxn ang="0">
                  <a:pos x="110" y="170"/>
                </a:cxn>
                <a:cxn ang="0">
                  <a:pos x="185" y="125"/>
                </a:cxn>
                <a:cxn ang="0">
                  <a:pos x="261" y="87"/>
                </a:cxn>
                <a:cxn ang="0">
                  <a:pos x="337" y="56"/>
                </a:cxn>
                <a:cxn ang="0">
                  <a:pos x="413" y="32"/>
                </a:cxn>
                <a:cxn ang="0">
                  <a:pos x="490" y="16"/>
                </a:cxn>
                <a:cxn ang="0">
                  <a:pos x="567" y="4"/>
                </a:cxn>
                <a:cxn ang="0">
                  <a:pos x="644" y="0"/>
                </a:cxn>
                <a:cxn ang="0">
                  <a:pos x="721" y="2"/>
                </a:cxn>
                <a:cxn ang="0">
                  <a:pos x="796" y="9"/>
                </a:cxn>
                <a:cxn ang="0">
                  <a:pos x="872" y="23"/>
                </a:cxn>
                <a:cxn ang="0">
                  <a:pos x="947" y="42"/>
                </a:cxn>
                <a:cxn ang="0">
                  <a:pos x="1021" y="66"/>
                </a:cxn>
                <a:cxn ang="0">
                  <a:pos x="1094" y="95"/>
                </a:cxn>
                <a:cxn ang="0">
                  <a:pos x="1166" y="128"/>
                </a:cxn>
              </a:cxnLst>
              <a:rect l="0" t="0" r="r" b="b"/>
              <a:pathLst>
                <a:path w="1201" h="619">
                  <a:moveTo>
                    <a:pt x="1201" y="147"/>
                  </a:moveTo>
                  <a:lnTo>
                    <a:pt x="1193" y="170"/>
                  </a:lnTo>
                  <a:lnTo>
                    <a:pt x="1184" y="194"/>
                  </a:lnTo>
                  <a:lnTo>
                    <a:pt x="1173" y="218"/>
                  </a:lnTo>
                  <a:lnTo>
                    <a:pt x="1164" y="241"/>
                  </a:lnTo>
                  <a:lnTo>
                    <a:pt x="1153" y="264"/>
                  </a:lnTo>
                  <a:lnTo>
                    <a:pt x="1143" y="285"/>
                  </a:lnTo>
                  <a:lnTo>
                    <a:pt x="1130" y="307"/>
                  </a:lnTo>
                  <a:lnTo>
                    <a:pt x="1119" y="328"/>
                  </a:lnTo>
                  <a:lnTo>
                    <a:pt x="1107" y="349"/>
                  </a:lnTo>
                  <a:lnTo>
                    <a:pt x="1093" y="368"/>
                  </a:lnTo>
                  <a:lnTo>
                    <a:pt x="1080" y="388"/>
                  </a:lnTo>
                  <a:lnTo>
                    <a:pt x="1066" y="407"/>
                  </a:lnTo>
                  <a:lnTo>
                    <a:pt x="1051" y="426"/>
                  </a:lnTo>
                  <a:lnTo>
                    <a:pt x="1036" y="443"/>
                  </a:lnTo>
                  <a:lnTo>
                    <a:pt x="1021" y="459"/>
                  </a:lnTo>
                  <a:lnTo>
                    <a:pt x="1005" y="476"/>
                  </a:lnTo>
                  <a:lnTo>
                    <a:pt x="988" y="491"/>
                  </a:lnTo>
                  <a:lnTo>
                    <a:pt x="971" y="506"/>
                  </a:lnTo>
                  <a:lnTo>
                    <a:pt x="953" y="520"/>
                  </a:lnTo>
                  <a:lnTo>
                    <a:pt x="935" y="533"/>
                  </a:lnTo>
                  <a:lnTo>
                    <a:pt x="915" y="546"/>
                  </a:lnTo>
                  <a:lnTo>
                    <a:pt x="896" y="557"/>
                  </a:lnTo>
                  <a:lnTo>
                    <a:pt x="876" y="567"/>
                  </a:lnTo>
                  <a:lnTo>
                    <a:pt x="855" y="577"/>
                  </a:lnTo>
                  <a:lnTo>
                    <a:pt x="833" y="585"/>
                  </a:lnTo>
                  <a:lnTo>
                    <a:pt x="812" y="594"/>
                  </a:lnTo>
                  <a:lnTo>
                    <a:pt x="788" y="600"/>
                  </a:lnTo>
                  <a:lnTo>
                    <a:pt x="766" y="606"/>
                  </a:lnTo>
                  <a:lnTo>
                    <a:pt x="741" y="611"/>
                  </a:lnTo>
                  <a:lnTo>
                    <a:pt x="717" y="614"/>
                  </a:lnTo>
                  <a:lnTo>
                    <a:pt x="691" y="617"/>
                  </a:lnTo>
                  <a:lnTo>
                    <a:pt x="664" y="619"/>
                  </a:lnTo>
                  <a:lnTo>
                    <a:pt x="638" y="619"/>
                  </a:lnTo>
                  <a:lnTo>
                    <a:pt x="611" y="619"/>
                  </a:lnTo>
                  <a:lnTo>
                    <a:pt x="585" y="618"/>
                  </a:lnTo>
                  <a:lnTo>
                    <a:pt x="560" y="615"/>
                  </a:lnTo>
                  <a:lnTo>
                    <a:pt x="534" y="612"/>
                  </a:lnTo>
                  <a:lnTo>
                    <a:pt x="510" y="609"/>
                  </a:lnTo>
                  <a:lnTo>
                    <a:pt x="485" y="604"/>
                  </a:lnTo>
                  <a:lnTo>
                    <a:pt x="460" y="598"/>
                  </a:lnTo>
                  <a:lnTo>
                    <a:pt x="437" y="592"/>
                  </a:lnTo>
                  <a:lnTo>
                    <a:pt x="413" y="584"/>
                  </a:lnTo>
                  <a:lnTo>
                    <a:pt x="391" y="576"/>
                  </a:lnTo>
                  <a:lnTo>
                    <a:pt x="368" y="567"/>
                  </a:lnTo>
                  <a:lnTo>
                    <a:pt x="346" y="558"/>
                  </a:lnTo>
                  <a:lnTo>
                    <a:pt x="324" y="548"/>
                  </a:lnTo>
                  <a:lnTo>
                    <a:pt x="303" y="536"/>
                  </a:lnTo>
                  <a:lnTo>
                    <a:pt x="281" y="524"/>
                  </a:lnTo>
                  <a:lnTo>
                    <a:pt x="261" y="512"/>
                  </a:lnTo>
                  <a:lnTo>
                    <a:pt x="240" y="498"/>
                  </a:lnTo>
                  <a:lnTo>
                    <a:pt x="221" y="485"/>
                  </a:lnTo>
                  <a:lnTo>
                    <a:pt x="201" y="471"/>
                  </a:lnTo>
                  <a:lnTo>
                    <a:pt x="182" y="455"/>
                  </a:lnTo>
                  <a:lnTo>
                    <a:pt x="163" y="439"/>
                  </a:lnTo>
                  <a:lnTo>
                    <a:pt x="145" y="424"/>
                  </a:lnTo>
                  <a:lnTo>
                    <a:pt x="128" y="406"/>
                  </a:lnTo>
                  <a:lnTo>
                    <a:pt x="110" y="389"/>
                  </a:lnTo>
                  <a:lnTo>
                    <a:pt x="93" y="371"/>
                  </a:lnTo>
                  <a:lnTo>
                    <a:pt x="76" y="353"/>
                  </a:lnTo>
                  <a:lnTo>
                    <a:pt x="60" y="333"/>
                  </a:lnTo>
                  <a:lnTo>
                    <a:pt x="45" y="314"/>
                  </a:lnTo>
                  <a:lnTo>
                    <a:pt x="29" y="294"/>
                  </a:lnTo>
                  <a:lnTo>
                    <a:pt x="14" y="274"/>
                  </a:lnTo>
                  <a:lnTo>
                    <a:pt x="0" y="252"/>
                  </a:lnTo>
                  <a:lnTo>
                    <a:pt x="35" y="224"/>
                  </a:lnTo>
                  <a:lnTo>
                    <a:pt x="72" y="196"/>
                  </a:lnTo>
                  <a:lnTo>
                    <a:pt x="110" y="170"/>
                  </a:lnTo>
                  <a:lnTo>
                    <a:pt x="147" y="147"/>
                  </a:lnTo>
                  <a:lnTo>
                    <a:pt x="185" y="125"/>
                  </a:lnTo>
                  <a:lnTo>
                    <a:pt x="223" y="105"/>
                  </a:lnTo>
                  <a:lnTo>
                    <a:pt x="261" y="87"/>
                  </a:lnTo>
                  <a:lnTo>
                    <a:pt x="299" y="71"/>
                  </a:lnTo>
                  <a:lnTo>
                    <a:pt x="337" y="56"/>
                  </a:lnTo>
                  <a:lnTo>
                    <a:pt x="375" y="43"/>
                  </a:lnTo>
                  <a:lnTo>
                    <a:pt x="413" y="32"/>
                  </a:lnTo>
                  <a:lnTo>
                    <a:pt x="451" y="23"/>
                  </a:lnTo>
                  <a:lnTo>
                    <a:pt x="490" y="16"/>
                  </a:lnTo>
                  <a:lnTo>
                    <a:pt x="528" y="9"/>
                  </a:lnTo>
                  <a:lnTo>
                    <a:pt x="567" y="4"/>
                  </a:lnTo>
                  <a:lnTo>
                    <a:pt x="606" y="1"/>
                  </a:lnTo>
                  <a:lnTo>
                    <a:pt x="644" y="0"/>
                  </a:lnTo>
                  <a:lnTo>
                    <a:pt x="682" y="0"/>
                  </a:lnTo>
                  <a:lnTo>
                    <a:pt x="721" y="2"/>
                  </a:lnTo>
                  <a:lnTo>
                    <a:pt x="759" y="5"/>
                  </a:lnTo>
                  <a:lnTo>
                    <a:pt x="796" y="9"/>
                  </a:lnTo>
                  <a:lnTo>
                    <a:pt x="834" y="16"/>
                  </a:lnTo>
                  <a:lnTo>
                    <a:pt x="872" y="23"/>
                  </a:lnTo>
                  <a:lnTo>
                    <a:pt x="910" y="32"/>
                  </a:lnTo>
                  <a:lnTo>
                    <a:pt x="947" y="42"/>
                  </a:lnTo>
                  <a:lnTo>
                    <a:pt x="984" y="54"/>
                  </a:lnTo>
                  <a:lnTo>
                    <a:pt x="1021" y="66"/>
                  </a:lnTo>
                  <a:lnTo>
                    <a:pt x="1058" y="79"/>
                  </a:lnTo>
                  <a:lnTo>
                    <a:pt x="1094" y="95"/>
                  </a:lnTo>
                  <a:lnTo>
                    <a:pt x="1130" y="111"/>
                  </a:lnTo>
                  <a:lnTo>
                    <a:pt x="1166" y="128"/>
                  </a:lnTo>
                  <a:lnTo>
                    <a:pt x="1201" y="147"/>
                  </a:lnTo>
                  <a:close/>
                </a:path>
              </a:pathLst>
            </a:custGeom>
            <a:solidFill>
              <a:srgbClr val="EE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5" name="Freeform 257"/>
            <p:cNvSpPr>
              <a:spLocks/>
            </p:cNvSpPr>
            <p:nvPr/>
          </p:nvSpPr>
          <p:spPr bwMode="auto">
            <a:xfrm>
              <a:off x="791" y="1501"/>
              <a:ext cx="77" cy="48"/>
            </a:xfrm>
            <a:custGeom>
              <a:avLst/>
              <a:gdLst/>
              <a:ahLst/>
              <a:cxnLst>
                <a:cxn ang="0">
                  <a:pos x="47" y="62"/>
                </a:cxn>
                <a:cxn ang="0">
                  <a:pos x="115" y="115"/>
                </a:cxn>
                <a:cxn ang="0">
                  <a:pos x="196" y="166"/>
                </a:cxn>
                <a:cxn ang="0">
                  <a:pos x="290" y="215"/>
                </a:cxn>
                <a:cxn ang="0">
                  <a:pos x="392" y="260"/>
                </a:cxn>
                <a:cxn ang="0">
                  <a:pos x="503" y="299"/>
                </a:cxn>
                <a:cxn ang="0">
                  <a:pos x="618" y="332"/>
                </a:cxn>
                <a:cxn ang="0">
                  <a:pos x="736" y="356"/>
                </a:cxn>
                <a:cxn ang="0">
                  <a:pos x="855" y="370"/>
                </a:cxn>
                <a:cxn ang="0">
                  <a:pos x="973" y="372"/>
                </a:cxn>
                <a:cxn ang="0">
                  <a:pos x="1087" y="362"/>
                </a:cxn>
                <a:cxn ang="0">
                  <a:pos x="1195" y="336"/>
                </a:cxn>
                <a:cxn ang="0">
                  <a:pos x="1296" y="295"/>
                </a:cxn>
                <a:cxn ang="0">
                  <a:pos x="1386" y="236"/>
                </a:cxn>
                <a:cxn ang="0">
                  <a:pos x="1463" y="158"/>
                </a:cxn>
                <a:cxn ang="0">
                  <a:pos x="1526" y="58"/>
                </a:cxn>
                <a:cxn ang="0">
                  <a:pos x="1550" y="43"/>
                </a:cxn>
                <a:cxn ang="0">
                  <a:pos x="1550" y="136"/>
                </a:cxn>
                <a:cxn ang="0">
                  <a:pos x="1546" y="235"/>
                </a:cxn>
                <a:cxn ang="0">
                  <a:pos x="1539" y="338"/>
                </a:cxn>
                <a:cxn ang="0">
                  <a:pos x="1529" y="444"/>
                </a:cxn>
                <a:cxn ang="0">
                  <a:pos x="1515" y="549"/>
                </a:cxn>
                <a:cxn ang="0">
                  <a:pos x="1495" y="655"/>
                </a:cxn>
                <a:cxn ang="0">
                  <a:pos x="1471" y="758"/>
                </a:cxn>
                <a:cxn ang="0">
                  <a:pos x="1439" y="859"/>
                </a:cxn>
                <a:cxn ang="0">
                  <a:pos x="1368" y="823"/>
                </a:cxn>
                <a:cxn ang="0">
                  <a:pos x="1296" y="791"/>
                </a:cxn>
                <a:cxn ang="0">
                  <a:pos x="1222" y="766"/>
                </a:cxn>
                <a:cxn ang="0">
                  <a:pos x="1148" y="744"/>
                </a:cxn>
                <a:cxn ang="0">
                  <a:pos x="1072" y="728"/>
                </a:cxn>
                <a:cxn ang="0">
                  <a:pos x="997" y="717"/>
                </a:cxn>
                <a:cxn ang="0">
                  <a:pos x="920" y="712"/>
                </a:cxn>
                <a:cxn ang="0">
                  <a:pos x="844" y="713"/>
                </a:cxn>
                <a:cxn ang="0">
                  <a:pos x="766" y="721"/>
                </a:cxn>
                <a:cxn ang="0">
                  <a:pos x="689" y="735"/>
                </a:cxn>
                <a:cxn ang="0">
                  <a:pos x="613" y="755"/>
                </a:cxn>
                <a:cxn ang="0">
                  <a:pos x="537" y="783"/>
                </a:cxn>
                <a:cxn ang="0">
                  <a:pos x="461" y="817"/>
                </a:cxn>
                <a:cxn ang="0">
                  <a:pos x="385" y="859"/>
                </a:cxn>
                <a:cxn ang="0">
                  <a:pos x="310" y="908"/>
                </a:cxn>
                <a:cxn ang="0">
                  <a:pos x="238" y="964"/>
                </a:cxn>
                <a:cxn ang="0">
                  <a:pos x="199" y="907"/>
                </a:cxn>
                <a:cxn ang="0">
                  <a:pos x="164" y="850"/>
                </a:cxn>
                <a:cxn ang="0">
                  <a:pos x="133" y="792"/>
                </a:cxn>
                <a:cxn ang="0">
                  <a:pos x="104" y="736"/>
                </a:cxn>
                <a:cxn ang="0">
                  <a:pos x="81" y="678"/>
                </a:cxn>
                <a:cxn ang="0">
                  <a:pos x="59" y="622"/>
                </a:cxn>
                <a:cxn ang="0">
                  <a:pos x="42" y="566"/>
                </a:cxn>
                <a:cxn ang="0">
                  <a:pos x="27" y="508"/>
                </a:cxn>
                <a:cxn ang="0">
                  <a:pos x="15" y="452"/>
                </a:cxn>
                <a:cxn ang="0">
                  <a:pos x="7" y="394"/>
                </a:cxn>
                <a:cxn ang="0">
                  <a:pos x="2" y="336"/>
                </a:cxn>
                <a:cxn ang="0">
                  <a:pos x="0" y="278"/>
                </a:cxn>
                <a:cxn ang="0">
                  <a:pos x="0" y="219"/>
                </a:cxn>
                <a:cxn ang="0">
                  <a:pos x="4" y="159"/>
                </a:cxn>
                <a:cxn ang="0">
                  <a:pos x="10" y="98"/>
                </a:cxn>
                <a:cxn ang="0">
                  <a:pos x="19" y="37"/>
                </a:cxn>
              </a:cxnLst>
              <a:rect l="0" t="0" r="r" b="b"/>
              <a:pathLst>
                <a:path w="1551" h="964">
                  <a:moveTo>
                    <a:pt x="19" y="37"/>
                  </a:moveTo>
                  <a:lnTo>
                    <a:pt x="47" y="62"/>
                  </a:lnTo>
                  <a:lnTo>
                    <a:pt x="79" y="89"/>
                  </a:lnTo>
                  <a:lnTo>
                    <a:pt x="115" y="115"/>
                  </a:lnTo>
                  <a:lnTo>
                    <a:pt x="154" y="140"/>
                  </a:lnTo>
                  <a:lnTo>
                    <a:pt x="196" y="166"/>
                  </a:lnTo>
                  <a:lnTo>
                    <a:pt x="242" y="190"/>
                  </a:lnTo>
                  <a:lnTo>
                    <a:pt x="290" y="215"/>
                  </a:lnTo>
                  <a:lnTo>
                    <a:pt x="340" y="238"/>
                  </a:lnTo>
                  <a:lnTo>
                    <a:pt x="392" y="260"/>
                  </a:lnTo>
                  <a:lnTo>
                    <a:pt x="447" y="281"/>
                  </a:lnTo>
                  <a:lnTo>
                    <a:pt x="503" y="299"/>
                  </a:lnTo>
                  <a:lnTo>
                    <a:pt x="559" y="317"/>
                  </a:lnTo>
                  <a:lnTo>
                    <a:pt x="618" y="332"/>
                  </a:lnTo>
                  <a:lnTo>
                    <a:pt x="677" y="345"/>
                  </a:lnTo>
                  <a:lnTo>
                    <a:pt x="736" y="356"/>
                  </a:lnTo>
                  <a:lnTo>
                    <a:pt x="796" y="364"/>
                  </a:lnTo>
                  <a:lnTo>
                    <a:pt x="855" y="370"/>
                  </a:lnTo>
                  <a:lnTo>
                    <a:pt x="915" y="373"/>
                  </a:lnTo>
                  <a:lnTo>
                    <a:pt x="973" y="372"/>
                  </a:lnTo>
                  <a:lnTo>
                    <a:pt x="1030" y="369"/>
                  </a:lnTo>
                  <a:lnTo>
                    <a:pt x="1087" y="362"/>
                  </a:lnTo>
                  <a:lnTo>
                    <a:pt x="1142" y="350"/>
                  </a:lnTo>
                  <a:lnTo>
                    <a:pt x="1195" y="336"/>
                  </a:lnTo>
                  <a:lnTo>
                    <a:pt x="1246" y="318"/>
                  </a:lnTo>
                  <a:lnTo>
                    <a:pt x="1296" y="295"/>
                  </a:lnTo>
                  <a:lnTo>
                    <a:pt x="1342" y="267"/>
                  </a:lnTo>
                  <a:lnTo>
                    <a:pt x="1386" y="236"/>
                  </a:lnTo>
                  <a:lnTo>
                    <a:pt x="1426" y="199"/>
                  </a:lnTo>
                  <a:lnTo>
                    <a:pt x="1463" y="158"/>
                  </a:lnTo>
                  <a:lnTo>
                    <a:pt x="1496" y="111"/>
                  </a:lnTo>
                  <a:lnTo>
                    <a:pt x="1526" y="58"/>
                  </a:lnTo>
                  <a:lnTo>
                    <a:pt x="1551" y="0"/>
                  </a:lnTo>
                  <a:lnTo>
                    <a:pt x="1550" y="43"/>
                  </a:lnTo>
                  <a:lnTo>
                    <a:pt x="1550" y="88"/>
                  </a:lnTo>
                  <a:lnTo>
                    <a:pt x="1550" y="136"/>
                  </a:lnTo>
                  <a:lnTo>
                    <a:pt x="1548" y="184"/>
                  </a:lnTo>
                  <a:lnTo>
                    <a:pt x="1546" y="235"/>
                  </a:lnTo>
                  <a:lnTo>
                    <a:pt x="1543" y="286"/>
                  </a:lnTo>
                  <a:lnTo>
                    <a:pt x="1539" y="338"/>
                  </a:lnTo>
                  <a:lnTo>
                    <a:pt x="1535" y="390"/>
                  </a:lnTo>
                  <a:lnTo>
                    <a:pt x="1529" y="444"/>
                  </a:lnTo>
                  <a:lnTo>
                    <a:pt x="1523" y="497"/>
                  </a:lnTo>
                  <a:lnTo>
                    <a:pt x="1515" y="549"/>
                  </a:lnTo>
                  <a:lnTo>
                    <a:pt x="1506" y="603"/>
                  </a:lnTo>
                  <a:lnTo>
                    <a:pt x="1495" y="655"/>
                  </a:lnTo>
                  <a:lnTo>
                    <a:pt x="1484" y="707"/>
                  </a:lnTo>
                  <a:lnTo>
                    <a:pt x="1471" y="758"/>
                  </a:lnTo>
                  <a:lnTo>
                    <a:pt x="1455" y="810"/>
                  </a:lnTo>
                  <a:lnTo>
                    <a:pt x="1439" y="859"/>
                  </a:lnTo>
                  <a:lnTo>
                    <a:pt x="1404" y="840"/>
                  </a:lnTo>
                  <a:lnTo>
                    <a:pt x="1368" y="823"/>
                  </a:lnTo>
                  <a:lnTo>
                    <a:pt x="1332" y="807"/>
                  </a:lnTo>
                  <a:lnTo>
                    <a:pt x="1296" y="791"/>
                  </a:lnTo>
                  <a:lnTo>
                    <a:pt x="1259" y="778"/>
                  </a:lnTo>
                  <a:lnTo>
                    <a:pt x="1222" y="766"/>
                  </a:lnTo>
                  <a:lnTo>
                    <a:pt x="1185" y="754"/>
                  </a:lnTo>
                  <a:lnTo>
                    <a:pt x="1148" y="744"/>
                  </a:lnTo>
                  <a:lnTo>
                    <a:pt x="1110" y="735"/>
                  </a:lnTo>
                  <a:lnTo>
                    <a:pt x="1072" y="728"/>
                  </a:lnTo>
                  <a:lnTo>
                    <a:pt x="1034" y="721"/>
                  </a:lnTo>
                  <a:lnTo>
                    <a:pt x="997" y="717"/>
                  </a:lnTo>
                  <a:lnTo>
                    <a:pt x="959" y="714"/>
                  </a:lnTo>
                  <a:lnTo>
                    <a:pt x="920" y="712"/>
                  </a:lnTo>
                  <a:lnTo>
                    <a:pt x="882" y="712"/>
                  </a:lnTo>
                  <a:lnTo>
                    <a:pt x="844" y="713"/>
                  </a:lnTo>
                  <a:lnTo>
                    <a:pt x="805" y="716"/>
                  </a:lnTo>
                  <a:lnTo>
                    <a:pt x="766" y="721"/>
                  </a:lnTo>
                  <a:lnTo>
                    <a:pt x="728" y="728"/>
                  </a:lnTo>
                  <a:lnTo>
                    <a:pt x="689" y="735"/>
                  </a:lnTo>
                  <a:lnTo>
                    <a:pt x="651" y="744"/>
                  </a:lnTo>
                  <a:lnTo>
                    <a:pt x="613" y="755"/>
                  </a:lnTo>
                  <a:lnTo>
                    <a:pt x="575" y="768"/>
                  </a:lnTo>
                  <a:lnTo>
                    <a:pt x="537" y="783"/>
                  </a:lnTo>
                  <a:lnTo>
                    <a:pt x="499" y="799"/>
                  </a:lnTo>
                  <a:lnTo>
                    <a:pt x="461" y="817"/>
                  </a:lnTo>
                  <a:lnTo>
                    <a:pt x="423" y="837"/>
                  </a:lnTo>
                  <a:lnTo>
                    <a:pt x="385" y="859"/>
                  </a:lnTo>
                  <a:lnTo>
                    <a:pt x="348" y="882"/>
                  </a:lnTo>
                  <a:lnTo>
                    <a:pt x="310" y="908"/>
                  </a:lnTo>
                  <a:lnTo>
                    <a:pt x="273" y="936"/>
                  </a:lnTo>
                  <a:lnTo>
                    <a:pt x="238" y="964"/>
                  </a:lnTo>
                  <a:lnTo>
                    <a:pt x="217" y="936"/>
                  </a:lnTo>
                  <a:lnTo>
                    <a:pt x="199" y="907"/>
                  </a:lnTo>
                  <a:lnTo>
                    <a:pt x="181" y="878"/>
                  </a:lnTo>
                  <a:lnTo>
                    <a:pt x="164" y="850"/>
                  </a:lnTo>
                  <a:lnTo>
                    <a:pt x="147" y="821"/>
                  </a:lnTo>
                  <a:lnTo>
                    <a:pt x="133" y="792"/>
                  </a:lnTo>
                  <a:lnTo>
                    <a:pt x="119" y="763"/>
                  </a:lnTo>
                  <a:lnTo>
                    <a:pt x="104" y="736"/>
                  </a:lnTo>
                  <a:lnTo>
                    <a:pt x="92" y="707"/>
                  </a:lnTo>
                  <a:lnTo>
                    <a:pt x="81" y="678"/>
                  </a:lnTo>
                  <a:lnTo>
                    <a:pt x="70" y="651"/>
                  </a:lnTo>
                  <a:lnTo>
                    <a:pt x="59" y="622"/>
                  </a:lnTo>
                  <a:lnTo>
                    <a:pt x="50" y="593"/>
                  </a:lnTo>
                  <a:lnTo>
                    <a:pt x="42" y="566"/>
                  </a:lnTo>
                  <a:lnTo>
                    <a:pt x="34" y="537"/>
                  </a:lnTo>
                  <a:lnTo>
                    <a:pt x="27" y="508"/>
                  </a:lnTo>
                  <a:lnTo>
                    <a:pt x="20" y="481"/>
                  </a:lnTo>
                  <a:lnTo>
                    <a:pt x="15" y="452"/>
                  </a:lnTo>
                  <a:lnTo>
                    <a:pt x="11" y="423"/>
                  </a:lnTo>
                  <a:lnTo>
                    <a:pt x="7" y="394"/>
                  </a:lnTo>
                  <a:lnTo>
                    <a:pt x="4" y="366"/>
                  </a:lnTo>
                  <a:lnTo>
                    <a:pt x="2" y="336"/>
                  </a:lnTo>
                  <a:lnTo>
                    <a:pt x="0" y="307"/>
                  </a:lnTo>
                  <a:lnTo>
                    <a:pt x="0" y="278"/>
                  </a:lnTo>
                  <a:lnTo>
                    <a:pt x="0" y="249"/>
                  </a:lnTo>
                  <a:lnTo>
                    <a:pt x="0" y="219"/>
                  </a:lnTo>
                  <a:lnTo>
                    <a:pt x="2" y="189"/>
                  </a:lnTo>
                  <a:lnTo>
                    <a:pt x="4" y="159"/>
                  </a:lnTo>
                  <a:lnTo>
                    <a:pt x="7" y="129"/>
                  </a:lnTo>
                  <a:lnTo>
                    <a:pt x="10" y="98"/>
                  </a:lnTo>
                  <a:lnTo>
                    <a:pt x="14" y="67"/>
                  </a:lnTo>
                  <a:lnTo>
                    <a:pt x="19" y="37"/>
                  </a:lnTo>
                  <a:close/>
                </a:path>
              </a:pathLst>
            </a:custGeom>
            <a:solidFill>
              <a:srgbClr val="80332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6" name="Freeform 258"/>
            <p:cNvSpPr>
              <a:spLocks/>
            </p:cNvSpPr>
            <p:nvPr/>
          </p:nvSpPr>
          <p:spPr bwMode="auto">
            <a:xfrm>
              <a:off x="779" y="1493"/>
              <a:ext cx="17" cy="18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15"/>
                </a:cxn>
                <a:cxn ang="0">
                  <a:pos x="333" y="57"/>
                </a:cxn>
                <a:cxn ang="0">
                  <a:pos x="328" y="85"/>
                </a:cxn>
                <a:cxn ang="0">
                  <a:pos x="321" y="116"/>
                </a:cxn>
                <a:cxn ang="0">
                  <a:pos x="316" y="132"/>
                </a:cxn>
                <a:cxn ang="0">
                  <a:pos x="311" y="150"/>
                </a:cxn>
                <a:cxn ang="0">
                  <a:pos x="304" y="167"/>
                </a:cxn>
                <a:cxn ang="0">
                  <a:pos x="296" y="183"/>
                </a:cxn>
                <a:cxn ang="0">
                  <a:pos x="288" y="201"/>
                </a:cxn>
                <a:cxn ang="0">
                  <a:pos x="278" y="218"/>
                </a:cxn>
                <a:cxn ang="0">
                  <a:pos x="268" y="235"/>
                </a:cxn>
                <a:cxn ang="0">
                  <a:pos x="256" y="251"/>
                </a:cxn>
                <a:cxn ang="0">
                  <a:pos x="243" y="267"/>
                </a:cxn>
                <a:cxn ang="0">
                  <a:pos x="229" y="282"/>
                </a:cxn>
                <a:cxn ang="0">
                  <a:pos x="213" y="296"/>
                </a:cxn>
                <a:cxn ang="0">
                  <a:pos x="196" y="309"/>
                </a:cxn>
                <a:cxn ang="0">
                  <a:pos x="178" y="323"/>
                </a:cxn>
                <a:cxn ang="0">
                  <a:pos x="157" y="333"/>
                </a:cxn>
                <a:cxn ang="0">
                  <a:pos x="136" y="343"/>
                </a:cxn>
                <a:cxn ang="0">
                  <a:pos x="112" y="351"/>
                </a:cxn>
                <a:cxn ang="0">
                  <a:pos x="86" y="359"/>
                </a:cxn>
                <a:cxn ang="0">
                  <a:pos x="60" y="363"/>
                </a:cxn>
                <a:cxn ang="0">
                  <a:pos x="31" y="366"/>
                </a:cxn>
                <a:cxn ang="0">
                  <a:pos x="0" y="367"/>
                </a:cxn>
                <a:cxn ang="0">
                  <a:pos x="11" y="358"/>
                </a:cxn>
                <a:cxn ang="0">
                  <a:pos x="41" y="330"/>
                </a:cxn>
                <a:cxn ang="0">
                  <a:pos x="84" y="288"/>
                </a:cxn>
                <a:cxn ang="0">
                  <a:pos x="138" y="237"/>
                </a:cxn>
                <a:cxn ang="0">
                  <a:pos x="165" y="208"/>
                </a:cxn>
                <a:cxn ang="0">
                  <a:pos x="194" y="178"/>
                </a:cxn>
                <a:cxn ang="0">
                  <a:pos x="223" y="148"/>
                </a:cxn>
                <a:cxn ang="0">
                  <a:pos x="250" y="117"/>
                </a:cxn>
                <a:cxn ang="0">
                  <a:pos x="276" y="86"/>
                </a:cxn>
                <a:cxn ang="0">
                  <a:pos x="299" y="56"/>
                </a:cxn>
                <a:cxn ang="0">
                  <a:pos x="321" y="28"/>
                </a:cxn>
                <a:cxn ang="0">
                  <a:pos x="338" y="0"/>
                </a:cxn>
              </a:cxnLst>
              <a:rect l="0" t="0" r="r" b="b"/>
              <a:pathLst>
                <a:path w="338" h="367">
                  <a:moveTo>
                    <a:pt x="338" y="0"/>
                  </a:moveTo>
                  <a:lnTo>
                    <a:pt x="338" y="15"/>
                  </a:lnTo>
                  <a:lnTo>
                    <a:pt x="333" y="57"/>
                  </a:lnTo>
                  <a:lnTo>
                    <a:pt x="328" y="85"/>
                  </a:lnTo>
                  <a:lnTo>
                    <a:pt x="321" y="116"/>
                  </a:lnTo>
                  <a:lnTo>
                    <a:pt x="316" y="132"/>
                  </a:lnTo>
                  <a:lnTo>
                    <a:pt x="311" y="150"/>
                  </a:lnTo>
                  <a:lnTo>
                    <a:pt x="304" y="167"/>
                  </a:lnTo>
                  <a:lnTo>
                    <a:pt x="296" y="183"/>
                  </a:lnTo>
                  <a:lnTo>
                    <a:pt x="288" y="201"/>
                  </a:lnTo>
                  <a:lnTo>
                    <a:pt x="278" y="218"/>
                  </a:lnTo>
                  <a:lnTo>
                    <a:pt x="268" y="235"/>
                  </a:lnTo>
                  <a:lnTo>
                    <a:pt x="256" y="251"/>
                  </a:lnTo>
                  <a:lnTo>
                    <a:pt x="243" y="267"/>
                  </a:lnTo>
                  <a:lnTo>
                    <a:pt x="229" y="282"/>
                  </a:lnTo>
                  <a:lnTo>
                    <a:pt x="213" y="296"/>
                  </a:lnTo>
                  <a:lnTo>
                    <a:pt x="196" y="309"/>
                  </a:lnTo>
                  <a:lnTo>
                    <a:pt x="178" y="323"/>
                  </a:lnTo>
                  <a:lnTo>
                    <a:pt x="157" y="333"/>
                  </a:lnTo>
                  <a:lnTo>
                    <a:pt x="136" y="343"/>
                  </a:lnTo>
                  <a:lnTo>
                    <a:pt x="112" y="351"/>
                  </a:lnTo>
                  <a:lnTo>
                    <a:pt x="86" y="359"/>
                  </a:lnTo>
                  <a:lnTo>
                    <a:pt x="60" y="363"/>
                  </a:lnTo>
                  <a:lnTo>
                    <a:pt x="31" y="366"/>
                  </a:lnTo>
                  <a:lnTo>
                    <a:pt x="0" y="367"/>
                  </a:lnTo>
                  <a:lnTo>
                    <a:pt x="11" y="358"/>
                  </a:lnTo>
                  <a:lnTo>
                    <a:pt x="41" y="330"/>
                  </a:lnTo>
                  <a:lnTo>
                    <a:pt x="84" y="288"/>
                  </a:lnTo>
                  <a:lnTo>
                    <a:pt x="138" y="237"/>
                  </a:lnTo>
                  <a:lnTo>
                    <a:pt x="165" y="208"/>
                  </a:lnTo>
                  <a:lnTo>
                    <a:pt x="194" y="178"/>
                  </a:lnTo>
                  <a:lnTo>
                    <a:pt x="223" y="148"/>
                  </a:lnTo>
                  <a:lnTo>
                    <a:pt x="250" y="117"/>
                  </a:lnTo>
                  <a:lnTo>
                    <a:pt x="276" y="86"/>
                  </a:lnTo>
                  <a:lnTo>
                    <a:pt x="299" y="56"/>
                  </a:lnTo>
                  <a:lnTo>
                    <a:pt x="321" y="28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7" name="Freeform 259"/>
            <p:cNvSpPr>
              <a:spLocks/>
            </p:cNvSpPr>
            <p:nvPr/>
          </p:nvSpPr>
          <p:spPr bwMode="auto">
            <a:xfrm>
              <a:off x="918" y="1291"/>
              <a:ext cx="242" cy="201"/>
            </a:xfrm>
            <a:custGeom>
              <a:avLst/>
              <a:gdLst/>
              <a:ahLst/>
              <a:cxnLst>
                <a:cxn ang="0">
                  <a:pos x="4374" y="2860"/>
                </a:cxn>
                <a:cxn ang="0">
                  <a:pos x="4085" y="3272"/>
                </a:cxn>
                <a:cxn ang="0">
                  <a:pos x="3737" y="3591"/>
                </a:cxn>
                <a:cxn ang="0">
                  <a:pos x="3336" y="3819"/>
                </a:cxn>
                <a:cxn ang="0">
                  <a:pos x="2888" y="3959"/>
                </a:cxn>
                <a:cxn ang="0">
                  <a:pos x="2399" y="4014"/>
                </a:cxn>
                <a:cxn ang="0">
                  <a:pos x="1872" y="3988"/>
                </a:cxn>
                <a:cxn ang="0">
                  <a:pos x="1314" y="3882"/>
                </a:cxn>
                <a:cxn ang="0">
                  <a:pos x="1017" y="3792"/>
                </a:cxn>
                <a:cxn ang="0">
                  <a:pos x="819" y="3697"/>
                </a:cxn>
                <a:cxn ang="0">
                  <a:pos x="630" y="3577"/>
                </a:cxn>
                <a:cxn ang="0">
                  <a:pos x="458" y="3433"/>
                </a:cxn>
                <a:cxn ang="0">
                  <a:pos x="306" y="3271"/>
                </a:cxn>
                <a:cxn ang="0">
                  <a:pos x="179" y="3092"/>
                </a:cxn>
                <a:cxn ang="0">
                  <a:pos x="81" y="2900"/>
                </a:cxn>
                <a:cxn ang="0">
                  <a:pos x="18" y="2697"/>
                </a:cxn>
                <a:cxn ang="0">
                  <a:pos x="1" y="2517"/>
                </a:cxn>
                <a:cxn ang="0">
                  <a:pos x="33" y="2325"/>
                </a:cxn>
                <a:cxn ang="0">
                  <a:pos x="106" y="2128"/>
                </a:cxn>
                <a:cxn ang="0">
                  <a:pos x="216" y="1943"/>
                </a:cxn>
                <a:cxn ang="0">
                  <a:pos x="359" y="1788"/>
                </a:cxn>
                <a:cxn ang="0">
                  <a:pos x="528" y="1679"/>
                </a:cxn>
                <a:cxn ang="0">
                  <a:pos x="719" y="1637"/>
                </a:cxn>
                <a:cxn ang="0">
                  <a:pos x="929" y="1677"/>
                </a:cxn>
                <a:cxn ang="0">
                  <a:pos x="763" y="1542"/>
                </a:cxn>
                <a:cxn ang="0">
                  <a:pos x="633" y="1294"/>
                </a:cxn>
                <a:cxn ang="0">
                  <a:pos x="656" y="1036"/>
                </a:cxn>
                <a:cxn ang="0">
                  <a:pos x="798" y="802"/>
                </a:cxn>
                <a:cxn ang="0">
                  <a:pos x="1026" y="626"/>
                </a:cxn>
                <a:cxn ang="0">
                  <a:pos x="1305" y="539"/>
                </a:cxn>
                <a:cxn ang="0">
                  <a:pos x="1602" y="575"/>
                </a:cxn>
                <a:cxn ang="0">
                  <a:pos x="1881" y="767"/>
                </a:cxn>
                <a:cxn ang="0">
                  <a:pos x="1915" y="607"/>
                </a:cxn>
                <a:cxn ang="0">
                  <a:pos x="1964" y="349"/>
                </a:cxn>
                <a:cxn ang="0">
                  <a:pos x="2090" y="161"/>
                </a:cxn>
                <a:cxn ang="0">
                  <a:pos x="2273" y="44"/>
                </a:cxn>
                <a:cxn ang="0">
                  <a:pos x="2494" y="0"/>
                </a:cxn>
                <a:cxn ang="0">
                  <a:pos x="2732" y="33"/>
                </a:cxn>
                <a:cxn ang="0">
                  <a:pos x="2966" y="145"/>
                </a:cxn>
                <a:cxn ang="0">
                  <a:pos x="3177" y="337"/>
                </a:cxn>
                <a:cxn ang="0">
                  <a:pos x="3315" y="267"/>
                </a:cxn>
                <a:cxn ang="0">
                  <a:pos x="3462" y="147"/>
                </a:cxn>
                <a:cxn ang="0">
                  <a:pos x="3632" y="83"/>
                </a:cxn>
                <a:cxn ang="0">
                  <a:pos x="3816" y="69"/>
                </a:cxn>
                <a:cxn ang="0">
                  <a:pos x="4004" y="98"/>
                </a:cxn>
                <a:cxn ang="0">
                  <a:pos x="4188" y="164"/>
                </a:cxn>
                <a:cxn ang="0">
                  <a:pos x="4358" y="263"/>
                </a:cxn>
                <a:cxn ang="0">
                  <a:pos x="4506" y="386"/>
                </a:cxn>
                <a:cxn ang="0">
                  <a:pos x="4660" y="584"/>
                </a:cxn>
                <a:cxn ang="0">
                  <a:pos x="4768" y="827"/>
                </a:cxn>
                <a:cxn ang="0">
                  <a:pos x="4821" y="1088"/>
                </a:cxn>
                <a:cxn ang="0">
                  <a:pos x="4827" y="1363"/>
                </a:cxn>
                <a:cxn ang="0">
                  <a:pos x="4798" y="1640"/>
                </a:cxn>
                <a:cxn ang="0">
                  <a:pos x="4738" y="1916"/>
                </a:cxn>
                <a:cxn ang="0">
                  <a:pos x="4660" y="2183"/>
                </a:cxn>
                <a:cxn ang="0">
                  <a:pos x="4572" y="2431"/>
                </a:cxn>
              </a:cxnLst>
              <a:rect l="0" t="0" r="r" b="b"/>
              <a:pathLst>
                <a:path w="4829" h="4015">
                  <a:moveTo>
                    <a:pt x="4550" y="2489"/>
                  </a:moveTo>
                  <a:lnTo>
                    <a:pt x="4496" y="2618"/>
                  </a:lnTo>
                  <a:lnTo>
                    <a:pt x="4437" y="2742"/>
                  </a:lnTo>
                  <a:lnTo>
                    <a:pt x="4374" y="2860"/>
                  </a:lnTo>
                  <a:lnTo>
                    <a:pt x="4307" y="2972"/>
                  </a:lnTo>
                  <a:lnTo>
                    <a:pt x="4236" y="3079"/>
                  </a:lnTo>
                  <a:lnTo>
                    <a:pt x="4163" y="3178"/>
                  </a:lnTo>
                  <a:lnTo>
                    <a:pt x="4085" y="3272"/>
                  </a:lnTo>
                  <a:lnTo>
                    <a:pt x="4003" y="3360"/>
                  </a:lnTo>
                  <a:lnTo>
                    <a:pt x="3918" y="3443"/>
                  </a:lnTo>
                  <a:lnTo>
                    <a:pt x="3829" y="3520"/>
                  </a:lnTo>
                  <a:lnTo>
                    <a:pt x="3737" y="3591"/>
                  </a:lnTo>
                  <a:lnTo>
                    <a:pt x="3641" y="3657"/>
                  </a:lnTo>
                  <a:lnTo>
                    <a:pt x="3543" y="3716"/>
                  </a:lnTo>
                  <a:lnTo>
                    <a:pt x="3441" y="3770"/>
                  </a:lnTo>
                  <a:lnTo>
                    <a:pt x="3336" y="3819"/>
                  </a:lnTo>
                  <a:lnTo>
                    <a:pt x="3229" y="3862"/>
                  </a:lnTo>
                  <a:lnTo>
                    <a:pt x="3118" y="3900"/>
                  </a:lnTo>
                  <a:lnTo>
                    <a:pt x="3004" y="3932"/>
                  </a:lnTo>
                  <a:lnTo>
                    <a:pt x="2888" y="3959"/>
                  </a:lnTo>
                  <a:lnTo>
                    <a:pt x="2770" y="3981"/>
                  </a:lnTo>
                  <a:lnTo>
                    <a:pt x="2648" y="3997"/>
                  </a:lnTo>
                  <a:lnTo>
                    <a:pt x="2525" y="4008"/>
                  </a:lnTo>
                  <a:lnTo>
                    <a:pt x="2399" y="4014"/>
                  </a:lnTo>
                  <a:lnTo>
                    <a:pt x="2270" y="4015"/>
                  </a:lnTo>
                  <a:lnTo>
                    <a:pt x="2140" y="4011"/>
                  </a:lnTo>
                  <a:lnTo>
                    <a:pt x="2007" y="4002"/>
                  </a:lnTo>
                  <a:lnTo>
                    <a:pt x="1872" y="3988"/>
                  </a:lnTo>
                  <a:lnTo>
                    <a:pt x="1735" y="3969"/>
                  </a:lnTo>
                  <a:lnTo>
                    <a:pt x="1597" y="3945"/>
                  </a:lnTo>
                  <a:lnTo>
                    <a:pt x="1457" y="3916"/>
                  </a:lnTo>
                  <a:lnTo>
                    <a:pt x="1314" y="3882"/>
                  </a:lnTo>
                  <a:lnTo>
                    <a:pt x="1171" y="3844"/>
                  </a:lnTo>
                  <a:lnTo>
                    <a:pt x="1120" y="3828"/>
                  </a:lnTo>
                  <a:lnTo>
                    <a:pt x="1068" y="3810"/>
                  </a:lnTo>
                  <a:lnTo>
                    <a:pt x="1017" y="3792"/>
                  </a:lnTo>
                  <a:lnTo>
                    <a:pt x="967" y="3770"/>
                  </a:lnTo>
                  <a:lnTo>
                    <a:pt x="917" y="3748"/>
                  </a:lnTo>
                  <a:lnTo>
                    <a:pt x="868" y="3723"/>
                  </a:lnTo>
                  <a:lnTo>
                    <a:pt x="819" y="3697"/>
                  </a:lnTo>
                  <a:lnTo>
                    <a:pt x="770" y="3669"/>
                  </a:lnTo>
                  <a:lnTo>
                    <a:pt x="722" y="3639"/>
                  </a:lnTo>
                  <a:lnTo>
                    <a:pt x="676" y="3608"/>
                  </a:lnTo>
                  <a:lnTo>
                    <a:pt x="630" y="3577"/>
                  </a:lnTo>
                  <a:lnTo>
                    <a:pt x="586" y="3543"/>
                  </a:lnTo>
                  <a:lnTo>
                    <a:pt x="542" y="3508"/>
                  </a:lnTo>
                  <a:lnTo>
                    <a:pt x="500" y="3471"/>
                  </a:lnTo>
                  <a:lnTo>
                    <a:pt x="458" y="3433"/>
                  </a:lnTo>
                  <a:lnTo>
                    <a:pt x="418" y="3394"/>
                  </a:lnTo>
                  <a:lnTo>
                    <a:pt x="379" y="3354"/>
                  </a:lnTo>
                  <a:lnTo>
                    <a:pt x="342" y="3313"/>
                  </a:lnTo>
                  <a:lnTo>
                    <a:pt x="306" y="3271"/>
                  </a:lnTo>
                  <a:lnTo>
                    <a:pt x="272" y="3228"/>
                  </a:lnTo>
                  <a:lnTo>
                    <a:pt x="239" y="3183"/>
                  </a:lnTo>
                  <a:lnTo>
                    <a:pt x="208" y="3138"/>
                  </a:lnTo>
                  <a:lnTo>
                    <a:pt x="179" y="3092"/>
                  </a:lnTo>
                  <a:lnTo>
                    <a:pt x="152" y="3046"/>
                  </a:lnTo>
                  <a:lnTo>
                    <a:pt x="126" y="2998"/>
                  </a:lnTo>
                  <a:lnTo>
                    <a:pt x="103" y="2949"/>
                  </a:lnTo>
                  <a:lnTo>
                    <a:pt x="81" y="2900"/>
                  </a:lnTo>
                  <a:lnTo>
                    <a:pt x="62" y="2850"/>
                  </a:lnTo>
                  <a:lnTo>
                    <a:pt x="45" y="2800"/>
                  </a:lnTo>
                  <a:lnTo>
                    <a:pt x="30" y="2750"/>
                  </a:lnTo>
                  <a:lnTo>
                    <a:pt x="18" y="2697"/>
                  </a:lnTo>
                  <a:lnTo>
                    <a:pt x="7" y="2646"/>
                  </a:lnTo>
                  <a:lnTo>
                    <a:pt x="2" y="2605"/>
                  </a:lnTo>
                  <a:lnTo>
                    <a:pt x="0" y="2562"/>
                  </a:lnTo>
                  <a:lnTo>
                    <a:pt x="1" y="2517"/>
                  </a:lnTo>
                  <a:lnTo>
                    <a:pt x="5" y="2471"/>
                  </a:lnTo>
                  <a:lnTo>
                    <a:pt x="11" y="2424"/>
                  </a:lnTo>
                  <a:lnTo>
                    <a:pt x="21" y="2374"/>
                  </a:lnTo>
                  <a:lnTo>
                    <a:pt x="33" y="2325"/>
                  </a:lnTo>
                  <a:lnTo>
                    <a:pt x="47" y="2276"/>
                  </a:lnTo>
                  <a:lnTo>
                    <a:pt x="65" y="2227"/>
                  </a:lnTo>
                  <a:lnTo>
                    <a:pt x="84" y="2178"/>
                  </a:lnTo>
                  <a:lnTo>
                    <a:pt x="106" y="2128"/>
                  </a:lnTo>
                  <a:lnTo>
                    <a:pt x="130" y="2080"/>
                  </a:lnTo>
                  <a:lnTo>
                    <a:pt x="157" y="2033"/>
                  </a:lnTo>
                  <a:lnTo>
                    <a:pt x="186" y="1987"/>
                  </a:lnTo>
                  <a:lnTo>
                    <a:pt x="216" y="1943"/>
                  </a:lnTo>
                  <a:lnTo>
                    <a:pt x="249" y="1901"/>
                  </a:lnTo>
                  <a:lnTo>
                    <a:pt x="284" y="1861"/>
                  </a:lnTo>
                  <a:lnTo>
                    <a:pt x="320" y="1823"/>
                  </a:lnTo>
                  <a:lnTo>
                    <a:pt x="359" y="1788"/>
                  </a:lnTo>
                  <a:lnTo>
                    <a:pt x="399" y="1755"/>
                  </a:lnTo>
                  <a:lnTo>
                    <a:pt x="440" y="1727"/>
                  </a:lnTo>
                  <a:lnTo>
                    <a:pt x="484" y="1701"/>
                  </a:lnTo>
                  <a:lnTo>
                    <a:pt x="528" y="1679"/>
                  </a:lnTo>
                  <a:lnTo>
                    <a:pt x="574" y="1662"/>
                  </a:lnTo>
                  <a:lnTo>
                    <a:pt x="621" y="1649"/>
                  </a:lnTo>
                  <a:lnTo>
                    <a:pt x="670" y="1640"/>
                  </a:lnTo>
                  <a:lnTo>
                    <a:pt x="719" y="1637"/>
                  </a:lnTo>
                  <a:lnTo>
                    <a:pt x="770" y="1638"/>
                  </a:lnTo>
                  <a:lnTo>
                    <a:pt x="823" y="1646"/>
                  </a:lnTo>
                  <a:lnTo>
                    <a:pt x="875" y="1659"/>
                  </a:lnTo>
                  <a:lnTo>
                    <a:pt x="929" y="1677"/>
                  </a:lnTo>
                  <a:lnTo>
                    <a:pt x="983" y="1703"/>
                  </a:lnTo>
                  <a:lnTo>
                    <a:pt x="897" y="1653"/>
                  </a:lnTo>
                  <a:lnTo>
                    <a:pt x="825" y="1599"/>
                  </a:lnTo>
                  <a:lnTo>
                    <a:pt x="763" y="1542"/>
                  </a:lnTo>
                  <a:lnTo>
                    <a:pt x="715" y="1483"/>
                  </a:lnTo>
                  <a:lnTo>
                    <a:pt x="677" y="1421"/>
                  </a:lnTo>
                  <a:lnTo>
                    <a:pt x="650" y="1358"/>
                  </a:lnTo>
                  <a:lnTo>
                    <a:pt x="633" y="1294"/>
                  </a:lnTo>
                  <a:lnTo>
                    <a:pt x="626" y="1228"/>
                  </a:lnTo>
                  <a:lnTo>
                    <a:pt x="627" y="1164"/>
                  </a:lnTo>
                  <a:lnTo>
                    <a:pt x="637" y="1099"/>
                  </a:lnTo>
                  <a:lnTo>
                    <a:pt x="656" y="1036"/>
                  </a:lnTo>
                  <a:lnTo>
                    <a:pt x="681" y="974"/>
                  </a:lnTo>
                  <a:lnTo>
                    <a:pt x="714" y="914"/>
                  </a:lnTo>
                  <a:lnTo>
                    <a:pt x="753" y="856"/>
                  </a:lnTo>
                  <a:lnTo>
                    <a:pt x="798" y="802"/>
                  </a:lnTo>
                  <a:lnTo>
                    <a:pt x="849" y="752"/>
                  </a:lnTo>
                  <a:lnTo>
                    <a:pt x="904" y="705"/>
                  </a:lnTo>
                  <a:lnTo>
                    <a:pt x="963" y="663"/>
                  </a:lnTo>
                  <a:lnTo>
                    <a:pt x="1026" y="626"/>
                  </a:lnTo>
                  <a:lnTo>
                    <a:pt x="1093" y="594"/>
                  </a:lnTo>
                  <a:lnTo>
                    <a:pt x="1162" y="569"/>
                  </a:lnTo>
                  <a:lnTo>
                    <a:pt x="1232" y="550"/>
                  </a:lnTo>
                  <a:lnTo>
                    <a:pt x="1305" y="539"/>
                  </a:lnTo>
                  <a:lnTo>
                    <a:pt x="1379" y="536"/>
                  </a:lnTo>
                  <a:lnTo>
                    <a:pt x="1454" y="540"/>
                  </a:lnTo>
                  <a:lnTo>
                    <a:pt x="1528" y="553"/>
                  </a:lnTo>
                  <a:lnTo>
                    <a:pt x="1602" y="575"/>
                  </a:lnTo>
                  <a:lnTo>
                    <a:pt x="1675" y="607"/>
                  </a:lnTo>
                  <a:lnTo>
                    <a:pt x="1745" y="649"/>
                  </a:lnTo>
                  <a:lnTo>
                    <a:pt x="1814" y="703"/>
                  </a:lnTo>
                  <a:lnTo>
                    <a:pt x="1881" y="767"/>
                  </a:lnTo>
                  <a:lnTo>
                    <a:pt x="1944" y="843"/>
                  </a:lnTo>
                  <a:lnTo>
                    <a:pt x="1928" y="761"/>
                  </a:lnTo>
                  <a:lnTo>
                    <a:pt x="1919" y="681"/>
                  </a:lnTo>
                  <a:lnTo>
                    <a:pt x="1915" y="607"/>
                  </a:lnTo>
                  <a:lnTo>
                    <a:pt x="1920" y="537"/>
                  </a:lnTo>
                  <a:lnTo>
                    <a:pt x="1929" y="470"/>
                  </a:lnTo>
                  <a:lnTo>
                    <a:pt x="1943" y="407"/>
                  </a:lnTo>
                  <a:lnTo>
                    <a:pt x="1964" y="349"/>
                  </a:lnTo>
                  <a:lnTo>
                    <a:pt x="1988" y="296"/>
                  </a:lnTo>
                  <a:lnTo>
                    <a:pt x="2018" y="246"/>
                  </a:lnTo>
                  <a:lnTo>
                    <a:pt x="2052" y="201"/>
                  </a:lnTo>
                  <a:lnTo>
                    <a:pt x="2090" y="161"/>
                  </a:lnTo>
                  <a:lnTo>
                    <a:pt x="2131" y="126"/>
                  </a:lnTo>
                  <a:lnTo>
                    <a:pt x="2176" y="94"/>
                  </a:lnTo>
                  <a:lnTo>
                    <a:pt x="2223" y="66"/>
                  </a:lnTo>
                  <a:lnTo>
                    <a:pt x="2273" y="44"/>
                  </a:lnTo>
                  <a:lnTo>
                    <a:pt x="2326" y="26"/>
                  </a:lnTo>
                  <a:lnTo>
                    <a:pt x="2380" y="13"/>
                  </a:lnTo>
                  <a:lnTo>
                    <a:pt x="2437" y="5"/>
                  </a:lnTo>
                  <a:lnTo>
                    <a:pt x="2494" y="0"/>
                  </a:lnTo>
                  <a:lnTo>
                    <a:pt x="2553" y="1"/>
                  </a:lnTo>
                  <a:lnTo>
                    <a:pt x="2612" y="8"/>
                  </a:lnTo>
                  <a:lnTo>
                    <a:pt x="2672" y="18"/>
                  </a:lnTo>
                  <a:lnTo>
                    <a:pt x="2732" y="33"/>
                  </a:lnTo>
                  <a:lnTo>
                    <a:pt x="2792" y="54"/>
                  </a:lnTo>
                  <a:lnTo>
                    <a:pt x="2852" y="79"/>
                  </a:lnTo>
                  <a:lnTo>
                    <a:pt x="2910" y="109"/>
                  </a:lnTo>
                  <a:lnTo>
                    <a:pt x="2966" y="145"/>
                  </a:lnTo>
                  <a:lnTo>
                    <a:pt x="3023" y="185"/>
                  </a:lnTo>
                  <a:lnTo>
                    <a:pt x="3076" y="230"/>
                  </a:lnTo>
                  <a:lnTo>
                    <a:pt x="3128" y="280"/>
                  </a:lnTo>
                  <a:lnTo>
                    <a:pt x="3177" y="337"/>
                  </a:lnTo>
                  <a:lnTo>
                    <a:pt x="3223" y="397"/>
                  </a:lnTo>
                  <a:lnTo>
                    <a:pt x="3252" y="350"/>
                  </a:lnTo>
                  <a:lnTo>
                    <a:pt x="3282" y="307"/>
                  </a:lnTo>
                  <a:lnTo>
                    <a:pt x="3315" y="267"/>
                  </a:lnTo>
                  <a:lnTo>
                    <a:pt x="3348" y="231"/>
                  </a:lnTo>
                  <a:lnTo>
                    <a:pt x="3384" y="199"/>
                  </a:lnTo>
                  <a:lnTo>
                    <a:pt x="3422" y="172"/>
                  </a:lnTo>
                  <a:lnTo>
                    <a:pt x="3462" y="147"/>
                  </a:lnTo>
                  <a:lnTo>
                    <a:pt x="3503" y="127"/>
                  </a:lnTo>
                  <a:lnTo>
                    <a:pt x="3545" y="108"/>
                  </a:lnTo>
                  <a:lnTo>
                    <a:pt x="3588" y="94"/>
                  </a:lnTo>
                  <a:lnTo>
                    <a:pt x="3632" y="83"/>
                  </a:lnTo>
                  <a:lnTo>
                    <a:pt x="3677" y="75"/>
                  </a:lnTo>
                  <a:lnTo>
                    <a:pt x="3723" y="70"/>
                  </a:lnTo>
                  <a:lnTo>
                    <a:pt x="3769" y="68"/>
                  </a:lnTo>
                  <a:lnTo>
                    <a:pt x="3816" y="69"/>
                  </a:lnTo>
                  <a:lnTo>
                    <a:pt x="3864" y="72"/>
                  </a:lnTo>
                  <a:lnTo>
                    <a:pt x="3911" y="78"/>
                  </a:lnTo>
                  <a:lnTo>
                    <a:pt x="3958" y="87"/>
                  </a:lnTo>
                  <a:lnTo>
                    <a:pt x="4004" y="98"/>
                  </a:lnTo>
                  <a:lnTo>
                    <a:pt x="4051" y="111"/>
                  </a:lnTo>
                  <a:lnTo>
                    <a:pt x="4097" y="128"/>
                  </a:lnTo>
                  <a:lnTo>
                    <a:pt x="4143" y="145"/>
                  </a:lnTo>
                  <a:lnTo>
                    <a:pt x="4188" y="164"/>
                  </a:lnTo>
                  <a:lnTo>
                    <a:pt x="4232" y="187"/>
                  </a:lnTo>
                  <a:lnTo>
                    <a:pt x="4275" y="211"/>
                  </a:lnTo>
                  <a:lnTo>
                    <a:pt x="4317" y="235"/>
                  </a:lnTo>
                  <a:lnTo>
                    <a:pt x="4358" y="263"/>
                  </a:lnTo>
                  <a:lnTo>
                    <a:pt x="4398" y="292"/>
                  </a:lnTo>
                  <a:lnTo>
                    <a:pt x="4436" y="321"/>
                  </a:lnTo>
                  <a:lnTo>
                    <a:pt x="4472" y="353"/>
                  </a:lnTo>
                  <a:lnTo>
                    <a:pt x="4506" y="386"/>
                  </a:lnTo>
                  <a:lnTo>
                    <a:pt x="4539" y="420"/>
                  </a:lnTo>
                  <a:lnTo>
                    <a:pt x="4584" y="473"/>
                  </a:lnTo>
                  <a:lnTo>
                    <a:pt x="4625" y="527"/>
                  </a:lnTo>
                  <a:lnTo>
                    <a:pt x="4660" y="584"/>
                  </a:lnTo>
                  <a:lnTo>
                    <a:pt x="4693" y="642"/>
                  </a:lnTo>
                  <a:lnTo>
                    <a:pt x="4722" y="703"/>
                  </a:lnTo>
                  <a:lnTo>
                    <a:pt x="4746" y="764"/>
                  </a:lnTo>
                  <a:lnTo>
                    <a:pt x="4768" y="827"/>
                  </a:lnTo>
                  <a:lnTo>
                    <a:pt x="4786" y="890"/>
                  </a:lnTo>
                  <a:lnTo>
                    <a:pt x="4801" y="956"/>
                  </a:lnTo>
                  <a:lnTo>
                    <a:pt x="4812" y="1021"/>
                  </a:lnTo>
                  <a:lnTo>
                    <a:pt x="4821" y="1088"/>
                  </a:lnTo>
                  <a:lnTo>
                    <a:pt x="4826" y="1156"/>
                  </a:lnTo>
                  <a:lnTo>
                    <a:pt x="4829" y="1224"/>
                  </a:lnTo>
                  <a:lnTo>
                    <a:pt x="4829" y="1293"/>
                  </a:lnTo>
                  <a:lnTo>
                    <a:pt x="4827" y="1363"/>
                  </a:lnTo>
                  <a:lnTo>
                    <a:pt x="4823" y="1431"/>
                  </a:lnTo>
                  <a:lnTo>
                    <a:pt x="4817" y="1501"/>
                  </a:lnTo>
                  <a:lnTo>
                    <a:pt x="4808" y="1571"/>
                  </a:lnTo>
                  <a:lnTo>
                    <a:pt x="4798" y="1640"/>
                  </a:lnTo>
                  <a:lnTo>
                    <a:pt x="4785" y="1710"/>
                  </a:lnTo>
                  <a:lnTo>
                    <a:pt x="4771" y="1780"/>
                  </a:lnTo>
                  <a:lnTo>
                    <a:pt x="4756" y="1849"/>
                  </a:lnTo>
                  <a:lnTo>
                    <a:pt x="4738" y="1916"/>
                  </a:lnTo>
                  <a:lnTo>
                    <a:pt x="4721" y="1984"/>
                  </a:lnTo>
                  <a:lnTo>
                    <a:pt x="4701" y="2051"/>
                  </a:lnTo>
                  <a:lnTo>
                    <a:pt x="4682" y="2117"/>
                  </a:lnTo>
                  <a:lnTo>
                    <a:pt x="4660" y="2183"/>
                  </a:lnTo>
                  <a:lnTo>
                    <a:pt x="4639" y="2246"/>
                  </a:lnTo>
                  <a:lnTo>
                    <a:pt x="4617" y="2309"/>
                  </a:lnTo>
                  <a:lnTo>
                    <a:pt x="4595" y="2370"/>
                  </a:lnTo>
                  <a:lnTo>
                    <a:pt x="4572" y="2431"/>
                  </a:lnTo>
                  <a:lnTo>
                    <a:pt x="4550" y="2489"/>
                  </a:lnTo>
                  <a:close/>
                </a:path>
              </a:pathLst>
            </a:custGeom>
            <a:solidFill>
              <a:srgbClr val="DE8F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8" name="Freeform 260"/>
            <p:cNvSpPr>
              <a:spLocks/>
            </p:cNvSpPr>
            <p:nvPr/>
          </p:nvSpPr>
          <p:spPr bwMode="auto">
            <a:xfrm>
              <a:off x="895" y="1235"/>
              <a:ext cx="236" cy="263"/>
            </a:xfrm>
            <a:custGeom>
              <a:avLst/>
              <a:gdLst/>
              <a:ahLst/>
              <a:cxnLst>
                <a:cxn ang="0">
                  <a:pos x="2745" y="5172"/>
                </a:cxn>
                <a:cxn ang="0">
                  <a:pos x="2538" y="5031"/>
                </a:cxn>
                <a:cxn ang="0">
                  <a:pos x="2250" y="4823"/>
                </a:cxn>
                <a:cxn ang="0">
                  <a:pos x="1908" y="4554"/>
                </a:cxn>
                <a:cxn ang="0">
                  <a:pos x="1535" y="4232"/>
                </a:cxn>
                <a:cxn ang="0">
                  <a:pos x="1156" y="3865"/>
                </a:cxn>
                <a:cxn ang="0">
                  <a:pos x="794" y="3461"/>
                </a:cxn>
                <a:cxn ang="0">
                  <a:pos x="473" y="3023"/>
                </a:cxn>
                <a:cxn ang="0">
                  <a:pos x="218" y="2562"/>
                </a:cxn>
                <a:cxn ang="0">
                  <a:pos x="54" y="2083"/>
                </a:cxn>
                <a:cxn ang="0">
                  <a:pos x="0" y="1616"/>
                </a:cxn>
                <a:cxn ang="0">
                  <a:pos x="52" y="1230"/>
                </a:cxn>
                <a:cxn ang="0">
                  <a:pos x="190" y="924"/>
                </a:cxn>
                <a:cxn ang="0">
                  <a:pos x="395" y="690"/>
                </a:cxn>
                <a:cxn ang="0">
                  <a:pos x="650" y="522"/>
                </a:cxn>
                <a:cxn ang="0">
                  <a:pos x="934" y="413"/>
                </a:cxn>
                <a:cxn ang="0">
                  <a:pos x="1231" y="356"/>
                </a:cxn>
                <a:cxn ang="0">
                  <a:pos x="1521" y="344"/>
                </a:cxn>
                <a:cxn ang="0">
                  <a:pos x="1786" y="368"/>
                </a:cxn>
                <a:cxn ang="0">
                  <a:pos x="2008" y="425"/>
                </a:cxn>
                <a:cxn ang="0">
                  <a:pos x="2167" y="505"/>
                </a:cxn>
                <a:cxn ang="0">
                  <a:pos x="2193" y="465"/>
                </a:cxn>
                <a:cxn ang="0">
                  <a:pos x="2235" y="411"/>
                </a:cxn>
                <a:cxn ang="0">
                  <a:pos x="2298" y="343"/>
                </a:cxn>
                <a:cxn ang="0">
                  <a:pos x="2384" y="267"/>
                </a:cxn>
                <a:cxn ang="0">
                  <a:pos x="2494" y="189"/>
                </a:cxn>
                <a:cxn ang="0">
                  <a:pos x="2631" y="117"/>
                </a:cxn>
                <a:cxn ang="0">
                  <a:pos x="2795" y="57"/>
                </a:cxn>
                <a:cxn ang="0">
                  <a:pos x="2989" y="16"/>
                </a:cxn>
                <a:cxn ang="0">
                  <a:pos x="3213" y="0"/>
                </a:cxn>
                <a:cxn ang="0">
                  <a:pos x="3469" y="16"/>
                </a:cxn>
                <a:cxn ang="0">
                  <a:pos x="3726" y="65"/>
                </a:cxn>
                <a:cxn ang="0">
                  <a:pos x="3952" y="141"/>
                </a:cxn>
                <a:cxn ang="0">
                  <a:pos x="4146" y="241"/>
                </a:cxn>
                <a:cxn ang="0">
                  <a:pos x="4311" y="364"/>
                </a:cxn>
                <a:cxn ang="0">
                  <a:pos x="4447" y="508"/>
                </a:cxn>
                <a:cxn ang="0">
                  <a:pos x="4556" y="669"/>
                </a:cxn>
                <a:cxn ang="0">
                  <a:pos x="4638" y="844"/>
                </a:cxn>
                <a:cxn ang="0">
                  <a:pos x="4693" y="1032"/>
                </a:cxn>
                <a:cxn ang="0">
                  <a:pos x="4723" y="1231"/>
                </a:cxn>
                <a:cxn ang="0">
                  <a:pos x="4729" y="1438"/>
                </a:cxn>
                <a:cxn ang="0">
                  <a:pos x="4711" y="1657"/>
                </a:cxn>
                <a:cxn ang="0">
                  <a:pos x="4652" y="1960"/>
                </a:cxn>
                <a:cxn ang="0">
                  <a:pos x="4555" y="2348"/>
                </a:cxn>
                <a:cxn ang="0">
                  <a:pos x="4424" y="2794"/>
                </a:cxn>
                <a:cxn ang="0">
                  <a:pos x="4262" y="3271"/>
                </a:cxn>
                <a:cxn ang="0">
                  <a:pos x="4076" y="3751"/>
                </a:cxn>
                <a:cxn ang="0">
                  <a:pos x="3869" y="4206"/>
                </a:cxn>
                <a:cxn ang="0">
                  <a:pos x="3646" y="4611"/>
                </a:cxn>
                <a:cxn ang="0">
                  <a:pos x="3414" y="4938"/>
                </a:cxn>
                <a:cxn ang="0">
                  <a:pos x="3175" y="5159"/>
                </a:cxn>
                <a:cxn ang="0">
                  <a:pos x="2936" y="5248"/>
                </a:cxn>
              </a:cxnLst>
              <a:rect l="0" t="0" r="r" b="b"/>
              <a:pathLst>
                <a:path w="4730" h="5248">
                  <a:moveTo>
                    <a:pt x="2857" y="5243"/>
                  </a:moveTo>
                  <a:lnTo>
                    <a:pt x="2828" y="5226"/>
                  </a:lnTo>
                  <a:lnTo>
                    <a:pt x="2745" y="5172"/>
                  </a:lnTo>
                  <a:lnTo>
                    <a:pt x="2687" y="5132"/>
                  </a:lnTo>
                  <a:lnTo>
                    <a:pt x="2617" y="5085"/>
                  </a:lnTo>
                  <a:lnTo>
                    <a:pt x="2538" y="5031"/>
                  </a:lnTo>
                  <a:lnTo>
                    <a:pt x="2450" y="4968"/>
                  </a:lnTo>
                  <a:lnTo>
                    <a:pt x="2354" y="4899"/>
                  </a:lnTo>
                  <a:lnTo>
                    <a:pt x="2250" y="4823"/>
                  </a:lnTo>
                  <a:lnTo>
                    <a:pt x="2142" y="4739"/>
                  </a:lnTo>
                  <a:lnTo>
                    <a:pt x="2027" y="4650"/>
                  </a:lnTo>
                  <a:lnTo>
                    <a:pt x="1908" y="4554"/>
                  </a:lnTo>
                  <a:lnTo>
                    <a:pt x="1786" y="4453"/>
                  </a:lnTo>
                  <a:lnTo>
                    <a:pt x="1661" y="4345"/>
                  </a:lnTo>
                  <a:lnTo>
                    <a:pt x="1535" y="4232"/>
                  </a:lnTo>
                  <a:lnTo>
                    <a:pt x="1408" y="4116"/>
                  </a:lnTo>
                  <a:lnTo>
                    <a:pt x="1281" y="3993"/>
                  </a:lnTo>
                  <a:lnTo>
                    <a:pt x="1156" y="3865"/>
                  </a:lnTo>
                  <a:lnTo>
                    <a:pt x="1032" y="3734"/>
                  </a:lnTo>
                  <a:lnTo>
                    <a:pt x="911" y="3599"/>
                  </a:lnTo>
                  <a:lnTo>
                    <a:pt x="794" y="3461"/>
                  </a:lnTo>
                  <a:lnTo>
                    <a:pt x="681" y="3318"/>
                  </a:lnTo>
                  <a:lnTo>
                    <a:pt x="574" y="3172"/>
                  </a:lnTo>
                  <a:lnTo>
                    <a:pt x="473" y="3023"/>
                  </a:lnTo>
                  <a:lnTo>
                    <a:pt x="379" y="2872"/>
                  </a:lnTo>
                  <a:lnTo>
                    <a:pt x="294" y="2719"/>
                  </a:lnTo>
                  <a:lnTo>
                    <a:pt x="218" y="2562"/>
                  </a:lnTo>
                  <a:lnTo>
                    <a:pt x="153" y="2404"/>
                  </a:lnTo>
                  <a:lnTo>
                    <a:pt x="97" y="2244"/>
                  </a:lnTo>
                  <a:lnTo>
                    <a:pt x="54" y="2083"/>
                  </a:lnTo>
                  <a:lnTo>
                    <a:pt x="24" y="1921"/>
                  </a:lnTo>
                  <a:lnTo>
                    <a:pt x="6" y="1763"/>
                  </a:lnTo>
                  <a:lnTo>
                    <a:pt x="0" y="1616"/>
                  </a:lnTo>
                  <a:lnTo>
                    <a:pt x="7" y="1478"/>
                  </a:lnTo>
                  <a:lnTo>
                    <a:pt x="25" y="1349"/>
                  </a:lnTo>
                  <a:lnTo>
                    <a:pt x="52" y="1230"/>
                  </a:lnTo>
                  <a:lnTo>
                    <a:pt x="89" y="1120"/>
                  </a:lnTo>
                  <a:lnTo>
                    <a:pt x="135" y="1017"/>
                  </a:lnTo>
                  <a:lnTo>
                    <a:pt x="190" y="924"/>
                  </a:lnTo>
                  <a:lnTo>
                    <a:pt x="251" y="838"/>
                  </a:lnTo>
                  <a:lnTo>
                    <a:pt x="320" y="760"/>
                  </a:lnTo>
                  <a:lnTo>
                    <a:pt x="395" y="690"/>
                  </a:lnTo>
                  <a:lnTo>
                    <a:pt x="475" y="626"/>
                  </a:lnTo>
                  <a:lnTo>
                    <a:pt x="560" y="571"/>
                  </a:lnTo>
                  <a:lnTo>
                    <a:pt x="650" y="522"/>
                  </a:lnTo>
                  <a:lnTo>
                    <a:pt x="742" y="480"/>
                  </a:lnTo>
                  <a:lnTo>
                    <a:pt x="837" y="443"/>
                  </a:lnTo>
                  <a:lnTo>
                    <a:pt x="934" y="413"/>
                  </a:lnTo>
                  <a:lnTo>
                    <a:pt x="1033" y="389"/>
                  </a:lnTo>
                  <a:lnTo>
                    <a:pt x="1132" y="369"/>
                  </a:lnTo>
                  <a:lnTo>
                    <a:pt x="1231" y="356"/>
                  </a:lnTo>
                  <a:lnTo>
                    <a:pt x="1330" y="347"/>
                  </a:lnTo>
                  <a:lnTo>
                    <a:pt x="1426" y="343"/>
                  </a:lnTo>
                  <a:lnTo>
                    <a:pt x="1521" y="344"/>
                  </a:lnTo>
                  <a:lnTo>
                    <a:pt x="1613" y="348"/>
                  </a:lnTo>
                  <a:lnTo>
                    <a:pt x="1702" y="357"/>
                  </a:lnTo>
                  <a:lnTo>
                    <a:pt x="1786" y="368"/>
                  </a:lnTo>
                  <a:lnTo>
                    <a:pt x="1866" y="385"/>
                  </a:lnTo>
                  <a:lnTo>
                    <a:pt x="1940" y="403"/>
                  </a:lnTo>
                  <a:lnTo>
                    <a:pt x="2008" y="425"/>
                  </a:lnTo>
                  <a:lnTo>
                    <a:pt x="2069" y="449"/>
                  </a:lnTo>
                  <a:lnTo>
                    <a:pt x="2122" y="476"/>
                  </a:lnTo>
                  <a:lnTo>
                    <a:pt x="2167" y="505"/>
                  </a:lnTo>
                  <a:lnTo>
                    <a:pt x="2172" y="497"/>
                  </a:lnTo>
                  <a:lnTo>
                    <a:pt x="2184" y="479"/>
                  </a:lnTo>
                  <a:lnTo>
                    <a:pt x="2193" y="465"/>
                  </a:lnTo>
                  <a:lnTo>
                    <a:pt x="2204" y="449"/>
                  </a:lnTo>
                  <a:lnTo>
                    <a:pt x="2219" y="431"/>
                  </a:lnTo>
                  <a:lnTo>
                    <a:pt x="2235" y="411"/>
                  </a:lnTo>
                  <a:lnTo>
                    <a:pt x="2253" y="390"/>
                  </a:lnTo>
                  <a:lnTo>
                    <a:pt x="2274" y="366"/>
                  </a:lnTo>
                  <a:lnTo>
                    <a:pt x="2298" y="343"/>
                  </a:lnTo>
                  <a:lnTo>
                    <a:pt x="2324" y="318"/>
                  </a:lnTo>
                  <a:lnTo>
                    <a:pt x="2352" y="292"/>
                  </a:lnTo>
                  <a:lnTo>
                    <a:pt x="2384" y="267"/>
                  </a:lnTo>
                  <a:lnTo>
                    <a:pt x="2417" y="240"/>
                  </a:lnTo>
                  <a:lnTo>
                    <a:pt x="2454" y="214"/>
                  </a:lnTo>
                  <a:lnTo>
                    <a:pt x="2494" y="189"/>
                  </a:lnTo>
                  <a:lnTo>
                    <a:pt x="2537" y="164"/>
                  </a:lnTo>
                  <a:lnTo>
                    <a:pt x="2582" y="140"/>
                  </a:lnTo>
                  <a:lnTo>
                    <a:pt x="2631" y="117"/>
                  </a:lnTo>
                  <a:lnTo>
                    <a:pt x="2683" y="96"/>
                  </a:lnTo>
                  <a:lnTo>
                    <a:pt x="2737" y="75"/>
                  </a:lnTo>
                  <a:lnTo>
                    <a:pt x="2795" y="57"/>
                  </a:lnTo>
                  <a:lnTo>
                    <a:pt x="2857" y="40"/>
                  </a:lnTo>
                  <a:lnTo>
                    <a:pt x="2921" y="27"/>
                  </a:lnTo>
                  <a:lnTo>
                    <a:pt x="2989" y="16"/>
                  </a:lnTo>
                  <a:lnTo>
                    <a:pt x="3060" y="7"/>
                  </a:lnTo>
                  <a:lnTo>
                    <a:pt x="3134" y="2"/>
                  </a:lnTo>
                  <a:lnTo>
                    <a:pt x="3213" y="0"/>
                  </a:lnTo>
                  <a:lnTo>
                    <a:pt x="3294" y="1"/>
                  </a:lnTo>
                  <a:lnTo>
                    <a:pt x="3380" y="6"/>
                  </a:lnTo>
                  <a:lnTo>
                    <a:pt x="3469" y="16"/>
                  </a:lnTo>
                  <a:lnTo>
                    <a:pt x="3558" y="29"/>
                  </a:lnTo>
                  <a:lnTo>
                    <a:pt x="3643" y="45"/>
                  </a:lnTo>
                  <a:lnTo>
                    <a:pt x="3726" y="65"/>
                  </a:lnTo>
                  <a:lnTo>
                    <a:pt x="3804" y="87"/>
                  </a:lnTo>
                  <a:lnTo>
                    <a:pt x="3880" y="112"/>
                  </a:lnTo>
                  <a:lnTo>
                    <a:pt x="3952" y="141"/>
                  </a:lnTo>
                  <a:lnTo>
                    <a:pt x="4019" y="171"/>
                  </a:lnTo>
                  <a:lnTo>
                    <a:pt x="4085" y="205"/>
                  </a:lnTo>
                  <a:lnTo>
                    <a:pt x="4146" y="241"/>
                  </a:lnTo>
                  <a:lnTo>
                    <a:pt x="4205" y="280"/>
                  </a:lnTo>
                  <a:lnTo>
                    <a:pt x="4260" y="321"/>
                  </a:lnTo>
                  <a:lnTo>
                    <a:pt x="4311" y="364"/>
                  </a:lnTo>
                  <a:lnTo>
                    <a:pt x="4360" y="410"/>
                  </a:lnTo>
                  <a:lnTo>
                    <a:pt x="4405" y="458"/>
                  </a:lnTo>
                  <a:lnTo>
                    <a:pt x="4447" y="508"/>
                  </a:lnTo>
                  <a:lnTo>
                    <a:pt x="4487" y="559"/>
                  </a:lnTo>
                  <a:lnTo>
                    <a:pt x="4523" y="613"/>
                  </a:lnTo>
                  <a:lnTo>
                    <a:pt x="4556" y="669"/>
                  </a:lnTo>
                  <a:lnTo>
                    <a:pt x="4587" y="725"/>
                  </a:lnTo>
                  <a:lnTo>
                    <a:pt x="4613" y="784"/>
                  </a:lnTo>
                  <a:lnTo>
                    <a:pt x="4638" y="844"/>
                  </a:lnTo>
                  <a:lnTo>
                    <a:pt x="4659" y="905"/>
                  </a:lnTo>
                  <a:lnTo>
                    <a:pt x="4678" y="969"/>
                  </a:lnTo>
                  <a:lnTo>
                    <a:pt x="4693" y="1032"/>
                  </a:lnTo>
                  <a:lnTo>
                    <a:pt x="4705" y="1098"/>
                  </a:lnTo>
                  <a:lnTo>
                    <a:pt x="4716" y="1165"/>
                  </a:lnTo>
                  <a:lnTo>
                    <a:pt x="4723" y="1231"/>
                  </a:lnTo>
                  <a:lnTo>
                    <a:pt x="4728" y="1300"/>
                  </a:lnTo>
                  <a:lnTo>
                    <a:pt x="4730" y="1369"/>
                  </a:lnTo>
                  <a:lnTo>
                    <a:pt x="4729" y="1438"/>
                  </a:lnTo>
                  <a:lnTo>
                    <a:pt x="4726" y="1508"/>
                  </a:lnTo>
                  <a:lnTo>
                    <a:pt x="4720" y="1579"/>
                  </a:lnTo>
                  <a:lnTo>
                    <a:pt x="4711" y="1657"/>
                  </a:lnTo>
                  <a:lnTo>
                    <a:pt x="4695" y="1747"/>
                  </a:lnTo>
                  <a:lnTo>
                    <a:pt x="4676" y="1848"/>
                  </a:lnTo>
                  <a:lnTo>
                    <a:pt x="4652" y="1960"/>
                  </a:lnTo>
                  <a:lnTo>
                    <a:pt x="4625" y="2081"/>
                  </a:lnTo>
                  <a:lnTo>
                    <a:pt x="4592" y="2211"/>
                  </a:lnTo>
                  <a:lnTo>
                    <a:pt x="4555" y="2348"/>
                  </a:lnTo>
                  <a:lnTo>
                    <a:pt x="4515" y="2492"/>
                  </a:lnTo>
                  <a:lnTo>
                    <a:pt x="4471" y="2641"/>
                  </a:lnTo>
                  <a:lnTo>
                    <a:pt x="4424" y="2794"/>
                  </a:lnTo>
                  <a:lnTo>
                    <a:pt x="4373" y="2951"/>
                  </a:lnTo>
                  <a:lnTo>
                    <a:pt x="4318" y="3110"/>
                  </a:lnTo>
                  <a:lnTo>
                    <a:pt x="4262" y="3271"/>
                  </a:lnTo>
                  <a:lnTo>
                    <a:pt x="4203" y="3432"/>
                  </a:lnTo>
                  <a:lnTo>
                    <a:pt x="4140" y="3592"/>
                  </a:lnTo>
                  <a:lnTo>
                    <a:pt x="4076" y="3751"/>
                  </a:lnTo>
                  <a:lnTo>
                    <a:pt x="4008" y="3906"/>
                  </a:lnTo>
                  <a:lnTo>
                    <a:pt x="3939" y="4058"/>
                  </a:lnTo>
                  <a:lnTo>
                    <a:pt x="3869" y="4206"/>
                  </a:lnTo>
                  <a:lnTo>
                    <a:pt x="3796" y="4348"/>
                  </a:lnTo>
                  <a:lnTo>
                    <a:pt x="3722" y="4484"/>
                  </a:lnTo>
                  <a:lnTo>
                    <a:pt x="3646" y="4611"/>
                  </a:lnTo>
                  <a:lnTo>
                    <a:pt x="3570" y="4730"/>
                  </a:lnTo>
                  <a:lnTo>
                    <a:pt x="3493" y="4839"/>
                  </a:lnTo>
                  <a:lnTo>
                    <a:pt x="3414" y="4938"/>
                  </a:lnTo>
                  <a:lnTo>
                    <a:pt x="3335" y="5025"/>
                  </a:lnTo>
                  <a:lnTo>
                    <a:pt x="3255" y="5099"/>
                  </a:lnTo>
                  <a:lnTo>
                    <a:pt x="3175" y="5159"/>
                  </a:lnTo>
                  <a:lnTo>
                    <a:pt x="3095" y="5205"/>
                  </a:lnTo>
                  <a:lnTo>
                    <a:pt x="3016" y="5235"/>
                  </a:lnTo>
                  <a:lnTo>
                    <a:pt x="2936" y="5248"/>
                  </a:lnTo>
                  <a:lnTo>
                    <a:pt x="2857" y="5243"/>
                  </a:lnTo>
                  <a:close/>
                </a:path>
              </a:pathLst>
            </a:custGeom>
            <a:solidFill>
              <a:srgbClr val="8B5D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9" name="Freeform 261"/>
            <p:cNvSpPr>
              <a:spLocks/>
            </p:cNvSpPr>
            <p:nvPr/>
          </p:nvSpPr>
          <p:spPr bwMode="auto">
            <a:xfrm>
              <a:off x="895" y="1279"/>
              <a:ext cx="217" cy="219"/>
            </a:xfrm>
            <a:custGeom>
              <a:avLst/>
              <a:gdLst/>
              <a:ahLst/>
              <a:cxnLst>
                <a:cxn ang="0">
                  <a:pos x="2950" y="3732"/>
                </a:cxn>
                <a:cxn ang="0">
                  <a:pos x="2742" y="3591"/>
                </a:cxn>
                <a:cxn ang="0">
                  <a:pos x="2455" y="3382"/>
                </a:cxn>
                <a:cxn ang="0">
                  <a:pos x="2113" y="3115"/>
                </a:cxn>
                <a:cxn ang="0">
                  <a:pos x="1740" y="2793"/>
                </a:cxn>
                <a:cxn ang="0">
                  <a:pos x="1360" y="2426"/>
                </a:cxn>
                <a:cxn ang="0">
                  <a:pos x="998" y="2021"/>
                </a:cxn>
                <a:cxn ang="0">
                  <a:pos x="677" y="1583"/>
                </a:cxn>
                <a:cxn ang="0">
                  <a:pos x="422" y="1122"/>
                </a:cxn>
                <a:cxn ang="0">
                  <a:pos x="258" y="644"/>
                </a:cxn>
                <a:cxn ang="0">
                  <a:pos x="218" y="415"/>
                </a:cxn>
                <a:cxn ang="0">
                  <a:pos x="209" y="320"/>
                </a:cxn>
                <a:cxn ang="0">
                  <a:pos x="205" y="227"/>
                </a:cxn>
                <a:cxn ang="0">
                  <a:pos x="206" y="139"/>
                </a:cxn>
                <a:cxn ang="0">
                  <a:pos x="215" y="0"/>
                </a:cxn>
                <a:cxn ang="0">
                  <a:pos x="169" y="71"/>
                </a:cxn>
                <a:cxn ang="0">
                  <a:pos x="128" y="145"/>
                </a:cxn>
                <a:cxn ang="0">
                  <a:pos x="91" y="226"/>
                </a:cxn>
                <a:cxn ang="0">
                  <a:pos x="61" y="313"/>
                </a:cxn>
                <a:cxn ang="0">
                  <a:pos x="36" y="405"/>
                </a:cxn>
                <a:cxn ang="0">
                  <a:pos x="18" y="502"/>
                </a:cxn>
                <a:cxn ang="0">
                  <a:pos x="5" y="606"/>
                </a:cxn>
                <a:cxn ang="0">
                  <a:pos x="1" y="714"/>
                </a:cxn>
                <a:cxn ang="0">
                  <a:pos x="3" y="830"/>
                </a:cxn>
                <a:cxn ang="0">
                  <a:pos x="12" y="951"/>
                </a:cxn>
                <a:cxn ang="0">
                  <a:pos x="54" y="1197"/>
                </a:cxn>
                <a:cxn ang="0">
                  <a:pos x="218" y="1676"/>
                </a:cxn>
                <a:cxn ang="0">
                  <a:pos x="473" y="2137"/>
                </a:cxn>
                <a:cxn ang="0">
                  <a:pos x="794" y="2575"/>
                </a:cxn>
                <a:cxn ang="0">
                  <a:pos x="1156" y="2979"/>
                </a:cxn>
                <a:cxn ang="0">
                  <a:pos x="1535" y="3346"/>
                </a:cxn>
                <a:cxn ang="0">
                  <a:pos x="1908" y="3668"/>
                </a:cxn>
                <a:cxn ang="0">
                  <a:pos x="2250" y="3937"/>
                </a:cxn>
                <a:cxn ang="0">
                  <a:pos x="2538" y="4145"/>
                </a:cxn>
                <a:cxn ang="0">
                  <a:pos x="2745" y="4286"/>
                </a:cxn>
                <a:cxn ang="0">
                  <a:pos x="2907" y="4362"/>
                </a:cxn>
                <a:cxn ang="0">
                  <a:pos x="3060" y="4335"/>
                </a:cxn>
                <a:cxn ang="0">
                  <a:pos x="3212" y="4247"/>
                </a:cxn>
                <a:cxn ang="0">
                  <a:pos x="3364" y="4108"/>
                </a:cxn>
                <a:cxn ang="0">
                  <a:pos x="3513" y="3925"/>
                </a:cxn>
                <a:cxn ang="0">
                  <a:pos x="3661" y="3702"/>
                </a:cxn>
                <a:cxn ang="0">
                  <a:pos x="3803" y="3449"/>
                </a:cxn>
                <a:cxn ang="0">
                  <a:pos x="3939" y="3172"/>
                </a:cxn>
                <a:cxn ang="0">
                  <a:pos x="4069" y="2878"/>
                </a:cxn>
                <a:cxn ang="0">
                  <a:pos x="4191" y="2574"/>
                </a:cxn>
                <a:cxn ang="0">
                  <a:pos x="4304" y="2267"/>
                </a:cxn>
                <a:cxn ang="0">
                  <a:pos x="4270" y="2333"/>
                </a:cxn>
                <a:cxn ang="0">
                  <a:pos x="4163" y="2578"/>
                </a:cxn>
                <a:cxn ang="0">
                  <a:pos x="4050" y="2811"/>
                </a:cxn>
                <a:cxn ang="0">
                  <a:pos x="3934" y="3031"/>
                </a:cxn>
                <a:cxn ang="0">
                  <a:pos x="3813" y="3231"/>
                </a:cxn>
                <a:cxn ang="0">
                  <a:pos x="3691" y="3407"/>
                </a:cxn>
                <a:cxn ang="0">
                  <a:pos x="3567" y="3557"/>
                </a:cxn>
                <a:cxn ang="0">
                  <a:pos x="3441" y="3675"/>
                </a:cxn>
                <a:cxn ang="0">
                  <a:pos x="3314" y="3758"/>
                </a:cxn>
                <a:cxn ang="0">
                  <a:pos x="3187" y="3803"/>
                </a:cxn>
                <a:cxn ang="0">
                  <a:pos x="3061" y="3804"/>
                </a:cxn>
              </a:cxnLst>
              <a:rect l="0" t="0" r="r" b="b"/>
              <a:pathLst>
                <a:path w="4339" h="4362">
                  <a:moveTo>
                    <a:pt x="3061" y="3804"/>
                  </a:moveTo>
                  <a:lnTo>
                    <a:pt x="3032" y="3785"/>
                  </a:lnTo>
                  <a:lnTo>
                    <a:pt x="2950" y="3732"/>
                  </a:lnTo>
                  <a:lnTo>
                    <a:pt x="2891" y="3693"/>
                  </a:lnTo>
                  <a:lnTo>
                    <a:pt x="2821" y="3646"/>
                  </a:lnTo>
                  <a:lnTo>
                    <a:pt x="2742" y="3591"/>
                  </a:lnTo>
                  <a:lnTo>
                    <a:pt x="2654" y="3529"/>
                  </a:lnTo>
                  <a:lnTo>
                    <a:pt x="2558" y="3459"/>
                  </a:lnTo>
                  <a:lnTo>
                    <a:pt x="2455" y="3382"/>
                  </a:lnTo>
                  <a:lnTo>
                    <a:pt x="2346" y="3299"/>
                  </a:lnTo>
                  <a:lnTo>
                    <a:pt x="2232" y="3210"/>
                  </a:lnTo>
                  <a:lnTo>
                    <a:pt x="2113" y="3115"/>
                  </a:lnTo>
                  <a:lnTo>
                    <a:pt x="1991" y="3012"/>
                  </a:lnTo>
                  <a:lnTo>
                    <a:pt x="1866" y="2906"/>
                  </a:lnTo>
                  <a:lnTo>
                    <a:pt x="1740" y="2793"/>
                  </a:lnTo>
                  <a:lnTo>
                    <a:pt x="1612" y="2675"/>
                  </a:lnTo>
                  <a:lnTo>
                    <a:pt x="1486" y="2553"/>
                  </a:lnTo>
                  <a:lnTo>
                    <a:pt x="1360" y="2426"/>
                  </a:lnTo>
                  <a:lnTo>
                    <a:pt x="1236" y="2295"/>
                  </a:lnTo>
                  <a:lnTo>
                    <a:pt x="1115" y="2159"/>
                  </a:lnTo>
                  <a:lnTo>
                    <a:pt x="998" y="2021"/>
                  </a:lnTo>
                  <a:lnTo>
                    <a:pt x="885" y="1878"/>
                  </a:lnTo>
                  <a:lnTo>
                    <a:pt x="778" y="1732"/>
                  </a:lnTo>
                  <a:lnTo>
                    <a:pt x="677" y="1583"/>
                  </a:lnTo>
                  <a:lnTo>
                    <a:pt x="584" y="1432"/>
                  </a:lnTo>
                  <a:lnTo>
                    <a:pt x="499" y="1278"/>
                  </a:lnTo>
                  <a:lnTo>
                    <a:pt x="422" y="1122"/>
                  </a:lnTo>
                  <a:lnTo>
                    <a:pt x="357" y="964"/>
                  </a:lnTo>
                  <a:lnTo>
                    <a:pt x="301" y="804"/>
                  </a:lnTo>
                  <a:lnTo>
                    <a:pt x="258" y="644"/>
                  </a:lnTo>
                  <a:lnTo>
                    <a:pt x="228" y="482"/>
                  </a:lnTo>
                  <a:lnTo>
                    <a:pt x="222" y="448"/>
                  </a:lnTo>
                  <a:lnTo>
                    <a:pt x="218" y="415"/>
                  </a:lnTo>
                  <a:lnTo>
                    <a:pt x="215" y="383"/>
                  </a:lnTo>
                  <a:lnTo>
                    <a:pt x="212" y="351"/>
                  </a:lnTo>
                  <a:lnTo>
                    <a:pt x="209" y="320"/>
                  </a:lnTo>
                  <a:lnTo>
                    <a:pt x="208" y="289"/>
                  </a:lnTo>
                  <a:lnTo>
                    <a:pt x="206" y="258"/>
                  </a:lnTo>
                  <a:lnTo>
                    <a:pt x="205" y="227"/>
                  </a:lnTo>
                  <a:lnTo>
                    <a:pt x="205" y="198"/>
                  </a:lnTo>
                  <a:lnTo>
                    <a:pt x="205" y="168"/>
                  </a:lnTo>
                  <a:lnTo>
                    <a:pt x="206" y="139"/>
                  </a:lnTo>
                  <a:lnTo>
                    <a:pt x="207" y="111"/>
                  </a:lnTo>
                  <a:lnTo>
                    <a:pt x="210" y="54"/>
                  </a:lnTo>
                  <a:lnTo>
                    <a:pt x="215" y="0"/>
                  </a:lnTo>
                  <a:lnTo>
                    <a:pt x="200" y="22"/>
                  </a:lnTo>
                  <a:lnTo>
                    <a:pt x="185" y="46"/>
                  </a:lnTo>
                  <a:lnTo>
                    <a:pt x="169" y="71"/>
                  </a:lnTo>
                  <a:lnTo>
                    <a:pt x="155" y="95"/>
                  </a:lnTo>
                  <a:lnTo>
                    <a:pt x="142" y="120"/>
                  </a:lnTo>
                  <a:lnTo>
                    <a:pt x="128" y="145"/>
                  </a:lnTo>
                  <a:lnTo>
                    <a:pt x="115" y="172"/>
                  </a:lnTo>
                  <a:lnTo>
                    <a:pt x="104" y="200"/>
                  </a:lnTo>
                  <a:lnTo>
                    <a:pt x="91" y="226"/>
                  </a:lnTo>
                  <a:lnTo>
                    <a:pt x="81" y="255"/>
                  </a:lnTo>
                  <a:lnTo>
                    <a:pt x="71" y="284"/>
                  </a:lnTo>
                  <a:lnTo>
                    <a:pt x="61" y="313"/>
                  </a:lnTo>
                  <a:lnTo>
                    <a:pt x="52" y="343"/>
                  </a:lnTo>
                  <a:lnTo>
                    <a:pt x="44" y="374"/>
                  </a:lnTo>
                  <a:lnTo>
                    <a:pt x="36" y="405"/>
                  </a:lnTo>
                  <a:lnTo>
                    <a:pt x="30" y="436"/>
                  </a:lnTo>
                  <a:lnTo>
                    <a:pt x="24" y="469"/>
                  </a:lnTo>
                  <a:lnTo>
                    <a:pt x="18" y="502"/>
                  </a:lnTo>
                  <a:lnTo>
                    <a:pt x="13" y="536"/>
                  </a:lnTo>
                  <a:lnTo>
                    <a:pt x="9" y="571"/>
                  </a:lnTo>
                  <a:lnTo>
                    <a:pt x="5" y="606"/>
                  </a:lnTo>
                  <a:lnTo>
                    <a:pt x="3" y="641"/>
                  </a:lnTo>
                  <a:lnTo>
                    <a:pt x="1" y="677"/>
                  </a:lnTo>
                  <a:lnTo>
                    <a:pt x="1" y="714"/>
                  </a:lnTo>
                  <a:lnTo>
                    <a:pt x="0" y="752"/>
                  </a:lnTo>
                  <a:lnTo>
                    <a:pt x="1" y="791"/>
                  </a:lnTo>
                  <a:lnTo>
                    <a:pt x="3" y="830"/>
                  </a:lnTo>
                  <a:lnTo>
                    <a:pt x="5" y="869"/>
                  </a:lnTo>
                  <a:lnTo>
                    <a:pt x="8" y="910"/>
                  </a:lnTo>
                  <a:lnTo>
                    <a:pt x="12" y="951"/>
                  </a:lnTo>
                  <a:lnTo>
                    <a:pt x="18" y="993"/>
                  </a:lnTo>
                  <a:lnTo>
                    <a:pt x="24" y="1035"/>
                  </a:lnTo>
                  <a:lnTo>
                    <a:pt x="54" y="1197"/>
                  </a:lnTo>
                  <a:lnTo>
                    <a:pt x="97" y="1358"/>
                  </a:lnTo>
                  <a:lnTo>
                    <a:pt x="153" y="1518"/>
                  </a:lnTo>
                  <a:lnTo>
                    <a:pt x="218" y="1676"/>
                  </a:lnTo>
                  <a:lnTo>
                    <a:pt x="294" y="1833"/>
                  </a:lnTo>
                  <a:lnTo>
                    <a:pt x="379" y="1986"/>
                  </a:lnTo>
                  <a:lnTo>
                    <a:pt x="473" y="2137"/>
                  </a:lnTo>
                  <a:lnTo>
                    <a:pt x="574" y="2286"/>
                  </a:lnTo>
                  <a:lnTo>
                    <a:pt x="681" y="2432"/>
                  </a:lnTo>
                  <a:lnTo>
                    <a:pt x="794" y="2575"/>
                  </a:lnTo>
                  <a:lnTo>
                    <a:pt x="911" y="2713"/>
                  </a:lnTo>
                  <a:lnTo>
                    <a:pt x="1032" y="2848"/>
                  </a:lnTo>
                  <a:lnTo>
                    <a:pt x="1156" y="2979"/>
                  </a:lnTo>
                  <a:lnTo>
                    <a:pt x="1281" y="3107"/>
                  </a:lnTo>
                  <a:lnTo>
                    <a:pt x="1408" y="3230"/>
                  </a:lnTo>
                  <a:lnTo>
                    <a:pt x="1535" y="3346"/>
                  </a:lnTo>
                  <a:lnTo>
                    <a:pt x="1661" y="3459"/>
                  </a:lnTo>
                  <a:lnTo>
                    <a:pt x="1786" y="3567"/>
                  </a:lnTo>
                  <a:lnTo>
                    <a:pt x="1908" y="3668"/>
                  </a:lnTo>
                  <a:lnTo>
                    <a:pt x="2027" y="3764"/>
                  </a:lnTo>
                  <a:lnTo>
                    <a:pt x="2142" y="3853"/>
                  </a:lnTo>
                  <a:lnTo>
                    <a:pt x="2250" y="3937"/>
                  </a:lnTo>
                  <a:lnTo>
                    <a:pt x="2354" y="4013"/>
                  </a:lnTo>
                  <a:lnTo>
                    <a:pt x="2450" y="4082"/>
                  </a:lnTo>
                  <a:lnTo>
                    <a:pt x="2538" y="4145"/>
                  </a:lnTo>
                  <a:lnTo>
                    <a:pt x="2617" y="4199"/>
                  </a:lnTo>
                  <a:lnTo>
                    <a:pt x="2687" y="4246"/>
                  </a:lnTo>
                  <a:lnTo>
                    <a:pt x="2745" y="4286"/>
                  </a:lnTo>
                  <a:lnTo>
                    <a:pt x="2828" y="4340"/>
                  </a:lnTo>
                  <a:lnTo>
                    <a:pt x="2857" y="4357"/>
                  </a:lnTo>
                  <a:lnTo>
                    <a:pt x="2907" y="4362"/>
                  </a:lnTo>
                  <a:lnTo>
                    <a:pt x="2957" y="4360"/>
                  </a:lnTo>
                  <a:lnTo>
                    <a:pt x="3008" y="4351"/>
                  </a:lnTo>
                  <a:lnTo>
                    <a:pt x="3060" y="4335"/>
                  </a:lnTo>
                  <a:lnTo>
                    <a:pt x="3110" y="4312"/>
                  </a:lnTo>
                  <a:lnTo>
                    <a:pt x="3161" y="4282"/>
                  </a:lnTo>
                  <a:lnTo>
                    <a:pt x="3212" y="4247"/>
                  </a:lnTo>
                  <a:lnTo>
                    <a:pt x="3262" y="4206"/>
                  </a:lnTo>
                  <a:lnTo>
                    <a:pt x="3314" y="4160"/>
                  </a:lnTo>
                  <a:lnTo>
                    <a:pt x="3364" y="4108"/>
                  </a:lnTo>
                  <a:lnTo>
                    <a:pt x="3414" y="4052"/>
                  </a:lnTo>
                  <a:lnTo>
                    <a:pt x="3464" y="3990"/>
                  </a:lnTo>
                  <a:lnTo>
                    <a:pt x="3513" y="3925"/>
                  </a:lnTo>
                  <a:lnTo>
                    <a:pt x="3563" y="3854"/>
                  </a:lnTo>
                  <a:lnTo>
                    <a:pt x="3612" y="3780"/>
                  </a:lnTo>
                  <a:lnTo>
                    <a:pt x="3661" y="3702"/>
                  </a:lnTo>
                  <a:lnTo>
                    <a:pt x="3709" y="3621"/>
                  </a:lnTo>
                  <a:lnTo>
                    <a:pt x="3756" y="3536"/>
                  </a:lnTo>
                  <a:lnTo>
                    <a:pt x="3803" y="3449"/>
                  </a:lnTo>
                  <a:lnTo>
                    <a:pt x="3849" y="3359"/>
                  </a:lnTo>
                  <a:lnTo>
                    <a:pt x="3894" y="3266"/>
                  </a:lnTo>
                  <a:lnTo>
                    <a:pt x="3939" y="3172"/>
                  </a:lnTo>
                  <a:lnTo>
                    <a:pt x="3983" y="3076"/>
                  </a:lnTo>
                  <a:lnTo>
                    <a:pt x="4027" y="2977"/>
                  </a:lnTo>
                  <a:lnTo>
                    <a:pt x="4069" y="2878"/>
                  </a:lnTo>
                  <a:lnTo>
                    <a:pt x="4111" y="2778"/>
                  </a:lnTo>
                  <a:lnTo>
                    <a:pt x="4151" y="2676"/>
                  </a:lnTo>
                  <a:lnTo>
                    <a:pt x="4191" y="2574"/>
                  </a:lnTo>
                  <a:lnTo>
                    <a:pt x="4230" y="2472"/>
                  </a:lnTo>
                  <a:lnTo>
                    <a:pt x="4267" y="2370"/>
                  </a:lnTo>
                  <a:lnTo>
                    <a:pt x="4304" y="2267"/>
                  </a:lnTo>
                  <a:lnTo>
                    <a:pt x="4339" y="2166"/>
                  </a:lnTo>
                  <a:lnTo>
                    <a:pt x="4305" y="2250"/>
                  </a:lnTo>
                  <a:lnTo>
                    <a:pt x="4270" y="2333"/>
                  </a:lnTo>
                  <a:lnTo>
                    <a:pt x="4235" y="2416"/>
                  </a:lnTo>
                  <a:lnTo>
                    <a:pt x="4200" y="2497"/>
                  </a:lnTo>
                  <a:lnTo>
                    <a:pt x="4163" y="2578"/>
                  </a:lnTo>
                  <a:lnTo>
                    <a:pt x="4126" y="2657"/>
                  </a:lnTo>
                  <a:lnTo>
                    <a:pt x="4088" y="2736"/>
                  </a:lnTo>
                  <a:lnTo>
                    <a:pt x="4050" y="2811"/>
                  </a:lnTo>
                  <a:lnTo>
                    <a:pt x="4012" y="2886"/>
                  </a:lnTo>
                  <a:lnTo>
                    <a:pt x="3973" y="2959"/>
                  </a:lnTo>
                  <a:lnTo>
                    <a:pt x="3934" y="3031"/>
                  </a:lnTo>
                  <a:lnTo>
                    <a:pt x="3894" y="3099"/>
                  </a:lnTo>
                  <a:lnTo>
                    <a:pt x="3854" y="3166"/>
                  </a:lnTo>
                  <a:lnTo>
                    <a:pt x="3813" y="3231"/>
                  </a:lnTo>
                  <a:lnTo>
                    <a:pt x="3773" y="3292"/>
                  </a:lnTo>
                  <a:lnTo>
                    <a:pt x="3732" y="3351"/>
                  </a:lnTo>
                  <a:lnTo>
                    <a:pt x="3691" y="3407"/>
                  </a:lnTo>
                  <a:lnTo>
                    <a:pt x="3649" y="3460"/>
                  </a:lnTo>
                  <a:lnTo>
                    <a:pt x="3608" y="3510"/>
                  </a:lnTo>
                  <a:lnTo>
                    <a:pt x="3567" y="3557"/>
                  </a:lnTo>
                  <a:lnTo>
                    <a:pt x="3525" y="3600"/>
                  </a:lnTo>
                  <a:lnTo>
                    <a:pt x="3483" y="3640"/>
                  </a:lnTo>
                  <a:lnTo>
                    <a:pt x="3441" y="3675"/>
                  </a:lnTo>
                  <a:lnTo>
                    <a:pt x="3398" y="3707"/>
                  </a:lnTo>
                  <a:lnTo>
                    <a:pt x="3356" y="3735"/>
                  </a:lnTo>
                  <a:lnTo>
                    <a:pt x="3314" y="3758"/>
                  </a:lnTo>
                  <a:lnTo>
                    <a:pt x="3272" y="3778"/>
                  </a:lnTo>
                  <a:lnTo>
                    <a:pt x="3229" y="3792"/>
                  </a:lnTo>
                  <a:lnTo>
                    <a:pt x="3187" y="3803"/>
                  </a:lnTo>
                  <a:lnTo>
                    <a:pt x="3145" y="3808"/>
                  </a:lnTo>
                  <a:lnTo>
                    <a:pt x="3103" y="3809"/>
                  </a:lnTo>
                  <a:lnTo>
                    <a:pt x="3061" y="3804"/>
                  </a:lnTo>
                  <a:close/>
                </a:path>
              </a:pathLst>
            </a:custGeom>
            <a:solidFill>
              <a:srgbClr val="7336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0" name="Freeform 262"/>
            <p:cNvSpPr>
              <a:spLocks/>
            </p:cNvSpPr>
            <p:nvPr/>
          </p:nvSpPr>
          <p:spPr bwMode="auto">
            <a:xfrm>
              <a:off x="1004" y="1235"/>
              <a:ext cx="88" cy="32"/>
            </a:xfrm>
            <a:custGeom>
              <a:avLst/>
              <a:gdLst/>
              <a:ahLst/>
              <a:cxnLst>
                <a:cxn ang="0">
                  <a:pos x="565" y="629"/>
                </a:cxn>
                <a:cxn ang="0">
                  <a:pos x="596" y="583"/>
                </a:cxn>
                <a:cxn ang="0">
                  <a:pos x="641" y="527"/>
                </a:cxn>
                <a:cxn ang="0">
                  <a:pos x="682" y="483"/>
                </a:cxn>
                <a:cxn ang="0">
                  <a:pos x="732" y="436"/>
                </a:cxn>
                <a:cxn ang="0">
                  <a:pos x="793" y="386"/>
                </a:cxn>
                <a:cxn ang="0">
                  <a:pos x="862" y="336"/>
                </a:cxn>
                <a:cxn ang="0">
                  <a:pos x="943" y="288"/>
                </a:cxn>
                <a:cxn ang="0">
                  <a:pos x="1035" y="243"/>
                </a:cxn>
                <a:cxn ang="0">
                  <a:pos x="1139" y="203"/>
                </a:cxn>
                <a:cxn ang="0">
                  <a:pos x="1253" y="170"/>
                </a:cxn>
                <a:cxn ang="0">
                  <a:pos x="1380" y="147"/>
                </a:cxn>
                <a:cxn ang="0">
                  <a:pos x="1521" y="132"/>
                </a:cxn>
                <a:cxn ang="0">
                  <a:pos x="1673" y="131"/>
                </a:cxn>
                <a:cxn ang="0">
                  <a:pos x="1702" y="115"/>
                </a:cxn>
                <a:cxn ang="0">
                  <a:pos x="1593" y="79"/>
                </a:cxn>
                <a:cxn ang="0">
                  <a:pos x="1475" y="48"/>
                </a:cxn>
                <a:cxn ang="0">
                  <a:pos x="1350" y="25"/>
                </a:cxn>
                <a:cxn ang="0">
                  <a:pos x="1207" y="7"/>
                </a:cxn>
                <a:cxn ang="0">
                  <a:pos x="1060" y="0"/>
                </a:cxn>
                <a:cxn ang="0">
                  <a:pos x="923" y="3"/>
                </a:cxn>
                <a:cxn ang="0">
                  <a:pos x="797" y="17"/>
                </a:cxn>
                <a:cxn ang="0">
                  <a:pos x="681" y="38"/>
                </a:cxn>
                <a:cxn ang="0">
                  <a:pos x="575" y="68"/>
                </a:cxn>
                <a:cxn ang="0">
                  <a:pos x="480" y="103"/>
                </a:cxn>
                <a:cxn ang="0">
                  <a:pos x="393" y="142"/>
                </a:cxn>
                <a:cxn ang="0">
                  <a:pos x="316" y="185"/>
                </a:cxn>
                <a:cxn ang="0">
                  <a:pos x="248" y="230"/>
                </a:cxn>
                <a:cxn ang="0">
                  <a:pos x="188" y="275"/>
                </a:cxn>
                <a:cxn ang="0">
                  <a:pos x="137" y="320"/>
                </a:cxn>
                <a:cxn ang="0">
                  <a:pos x="94" y="363"/>
                </a:cxn>
                <a:cxn ang="0">
                  <a:pos x="58" y="402"/>
                </a:cxn>
                <a:cxn ang="0">
                  <a:pos x="18" y="452"/>
                </a:cxn>
                <a:cxn ang="0">
                  <a:pos x="45" y="481"/>
                </a:cxn>
                <a:cxn ang="0">
                  <a:pos x="133" y="491"/>
                </a:cxn>
                <a:cxn ang="0">
                  <a:pos x="217" y="506"/>
                </a:cxn>
                <a:cxn ang="0">
                  <a:pos x="295" y="523"/>
                </a:cxn>
                <a:cxn ang="0">
                  <a:pos x="367" y="543"/>
                </a:cxn>
                <a:cxn ang="0">
                  <a:pos x="432" y="566"/>
                </a:cxn>
                <a:cxn ang="0">
                  <a:pos x="490" y="592"/>
                </a:cxn>
                <a:cxn ang="0">
                  <a:pos x="541" y="620"/>
                </a:cxn>
              </a:cxnLst>
              <a:rect l="0" t="0" r="r" b="b"/>
              <a:pathLst>
                <a:path w="1754" h="635">
                  <a:moveTo>
                    <a:pt x="562" y="635"/>
                  </a:moveTo>
                  <a:lnTo>
                    <a:pt x="565" y="629"/>
                  </a:lnTo>
                  <a:lnTo>
                    <a:pt x="576" y="610"/>
                  </a:lnTo>
                  <a:lnTo>
                    <a:pt x="596" y="583"/>
                  </a:lnTo>
                  <a:lnTo>
                    <a:pt x="624" y="548"/>
                  </a:lnTo>
                  <a:lnTo>
                    <a:pt x="641" y="527"/>
                  </a:lnTo>
                  <a:lnTo>
                    <a:pt x="660" y="506"/>
                  </a:lnTo>
                  <a:lnTo>
                    <a:pt x="682" y="483"/>
                  </a:lnTo>
                  <a:lnTo>
                    <a:pt x="706" y="459"/>
                  </a:lnTo>
                  <a:lnTo>
                    <a:pt x="732" y="436"/>
                  </a:lnTo>
                  <a:lnTo>
                    <a:pt x="761" y="410"/>
                  </a:lnTo>
                  <a:lnTo>
                    <a:pt x="793" y="386"/>
                  </a:lnTo>
                  <a:lnTo>
                    <a:pt x="826" y="361"/>
                  </a:lnTo>
                  <a:lnTo>
                    <a:pt x="862" y="336"/>
                  </a:lnTo>
                  <a:lnTo>
                    <a:pt x="902" y="312"/>
                  </a:lnTo>
                  <a:lnTo>
                    <a:pt x="943" y="288"/>
                  </a:lnTo>
                  <a:lnTo>
                    <a:pt x="988" y="265"/>
                  </a:lnTo>
                  <a:lnTo>
                    <a:pt x="1035" y="243"/>
                  </a:lnTo>
                  <a:lnTo>
                    <a:pt x="1086" y="223"/>
                  </a:lnTo>
                  <a:lnTo>
                    <a:pt x="1139" y="203"/>
                  </a:lnTo>
                  <a:lnTo>
                    <a:pt x="1194" y="186"/>
                  </a:lnTo>
                  <a:lnTo>
                    <a:pt x="1253" y="170"/>
                  </a:lnTo>
                  <a:lnTo>
                    <a:pt x="1316" y="157"/>
                  </a:lnTo>
                  <a:lnTo>
                    <a:pt x="1380" y="147"/>
                  </a:lnTo>
                  <a:lnTo>
                    <a:pt x="1449" y="139"/>
                  </a:lnTo>
                  <a:lnTo>
                    <a:pt x="1521" y="132"/>
                  </a:lnTo>
                  <a:lnTo>
                    <a:pt x="1596" y="130"/>
                  </a:lnTo>
                  <a:lnTo>
                    <a:pt x="1673" y="131"/>
                  </a:lnTo>
                  <a:lnTo>
                    <a:pt x="1754" y="136"/>
                  </a:lnTo>
                  <a:lnTo>
                    <a:pt x="1702" y="115"/>
                  </a:lnTo>
                  <a:lnTo>
                    <a:pt x="1648" y="96"/>
                  </a:lnTo>
                  <a:lnTo>
                    <a:pt x="1593" y="79"/>
                  </a:lnTo>
                  <a:lnTo>
                    <a:pt x="1534" y="63"/>
                  </a:lnTo>
                  <a:lnTo>
                    <a:pt x="1475" y="48"/>
                  </a:lnTo>
                  <a:lnTo>
                    <a:pt x="1413" y="36"/>
                  </a:lnTo>
                  <a:lnTo>
                    <a:pt x="1350" y="25"/>
                  </a:lnTo>
                  <a:lnTo>
                    <a:pt x="1285" y="16"/>
                  </a:lnTo>
                  <a:lnTo>
                    <a:pt x="1207" y="7"/>
                  </a:lnTo>
                  <a:lnTo>
                    <a:pt x="1132" y="2"/>
                  </a:lnTo>
                  <a:lnTo>
                    <a:pt x="1060" y="0"/>
                  </a:lnTo>
                  <a:lnTo>
                    <a:pt x="990" y="0"/>
                  </a:lnTo>
                  <a:lnTo>
                    <a:pt x="923" y="3"/>
                  </a:lnTo>
                  <a:lnTo>
                    <a:pt x="858" y="8"/>
                  </a:lnTo>
                  <a:lnTo>
                    <a:pt x="797" y="17"/>
                  </a:lnTo>
                  <a:lnTo>
                    <a:pt x="738" y="27"/>
                  </a:lnTo>
                  <a:lnTo>
                    <a:pt x="681" y="38"/>
                  </a:lnTo>
                  <a:lnTo>
                    <a:pt x="628" y="52"/>
                  </a:lnTo>
                  <a:lnTo>
                    <a:pt x="575" y="68"/>
                  </a:lnTo>
                  <a:lnTo>
                    <a:pt x="526" y="84"/>
                  </a:lnTo>
                  <a:lnTo>
                    <a:pt x="480" y="103"/>
                  </a:lnTo>
                  <a:lnTo>
                    <a:pt x="435" y="122"/>
                  </a:lnTo>
                  <a:lnTo>
                    <a:pt x="393" y="142"/>
                  </a:lnTo>
                  <a:lnTo>
                    <a:pt x="354" y="163"/>
                  </a:lnTo>
                  <a:lnTo>
                    <a:pt x="316" y="185"/>
                  </a:lnTo>
                  <a:lnTo>
                    <a:pt x="281" y="207"/>
                  </a:lnTo>
                  <a:lnTo>
                    <a:pt x="248" y="230"/>
                  </a:lnTo>
                  <a:lnTo>
                    <a:pt x="217" y="252"/>
                  </a:lnTo>
                  <a:lnTo>
                    <a:pt x="188" y="275"/>
                  </a:lnTo>
                  <a:lnTo>
                    <a:pt x="162" y="297"/>
                  </a:lnTo>
                  <a:lnTo>
                    <a:pt x="137" y="320"/>
                  </a:lnTo>
                  <a:lnTo>
                    <a:pt x="115" y="342"/>
                  </a:lnTo>
                  <a:lnTo>
                    <a:pt x="94" y="363"/>
                  </a:lnTo>
                  <a:lnTo>
                    <a:pt x="75" y="383"/>
                  </a:lnTo>
                  <a:lnTo>
                    <a:pt x="58" y="402"/>
                  </a:lnTo>
                  <a:lnTo>
                    <a:pt x="43" y="420"/>
                  </a:lnTo>
                  <a:lnTo>
                    <a:pt x="18" y="452"/>
                  </a:lnTo>
                  <a:lnTo>
                    <a:pt x="0" y="478"/>
                  </a:lnTo>
                  <a:lnTo>
                    <a:pt x="45" y="481"/>
                  </a:lnTo>
                  <a:lnTo>
                    <a:pt x="90" y="486"/>
                  </a:lnTo>
                  <a:lnTo>
                    <a:pt x="133" y="491"/>
                  </a:lnTo>
                  <a:lnTo>
                    <a:pt x="176" y="498"/>
                  </a:lnTo>
                  <a:lnTo>
                    <a:pt x="217" y="506"/>
                  </a:lnTo>
                  <a:lnTo>
                    <a:pt x="257" y="514"/>
                  </a:lnTo>
                  <a:lnTo>
                    <a:pt x="295" y="523"/>
                  </a:lnTo>
                  <a:lnTo>
                    <a:pt x="332" y="532"/>
                  </a:lnTo>
                  <a:lnTo>
                    <a:pt x="367" y="543"/>
                  </a:lnTo>
                  <a:lnTo>
                    <a:pt x="400" y="555"/>
                  </a:lnTo>
                  <a:lnTo>
                    <a:pt x="432" y="566"/>
                  </a:lnTo>
                  <a:lnTo>
                    <a:pt x="463" y="578"/>
                  </a:lnTo>
                  <a:lnTo>
                    <a:pt x="490" y="592"/>
                  </a:lnTo>
                  <a:lnTo>
                    <a:pt x="516" y="606"/>
                  </a:lnTo>
                  <a:lnTo>
                    <a:pt x="541" y="620"/>
                  </a:lnTo>
                  <a:lnTo>
                    <a:pt x="562" y="635"/>
                  </a:lnTo>
                  <a:close/>
                </a:path>
              </a:pathLst>
            </a:custGeom>
            <a:solidFill>
              <a:srgbClr val="AE81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1" name="Freeform 263"/>
            <p:cNvSpPr>
              <a:spLocks/>
            </p:cNvSpPr>
            <p:nvPr/>
          </p:nvSpPr>
          <p:spPr bwMode="auto">
            <a:xfrm>
              <a:off x="954" y="1332"/>
              <a:ext cx="33" cy="41"/>
            </a:xfrm>
            <a:custGeom>
              <a:avLst/>
              <a:gdLst/>
              <a:ahLst/>
              <a:cxnLst>
                <a:cxn ang="0">
                  <a:pos x="259" y="666"/>
                </a:cxn>
                <a:cxn ang="0">
                  <a:pos x="628" y="613"/>
                </a:cxn>
                <a:cxn ang="0">
                  <a:pos x="652" y="762"/>
                </a:cxn>
                <a:cxn ang="0">
                  <a:pos x="128" y="837"/>
                </a:cxn>
                <a:cxn ang="0">
                  <a:pos x="0" y="23"/>
                </a:cxn>
                <a:cxn ang="0">
                  <a:pos x="154" y="0"/>
                </a:cxn>
                <a:cxn ang="0">
                  <a:pos x="259" y="666"/>
                </a:cxn>
              </a:cxnLst>
              <a:rect l="0" t="0" r="r" b="b"/>
              <a:pathLst>
                <a:path w="652" h="837">
                  <a:moveTo>
                    <a:pt x="259" y="666"/>
                  </a:moveTo>
                  <a:lnTo>
                    <a:pt x="628" y="613"/>
                  </a:lnTo>
                  <a:lnTo>
                    <a:pt x="652" y="762"/>
                  </a:lnTo>
                  <a:lnTo>
                    <a:pt x="128" y="837"/>
                  </a:lnTo>
                  <a:lnTo>
                    <a:pt x="0" y="23"/>
                  </a:lnTo>
                  <a:lnTo>
                    <a:pt x="154" y="0"/>
                  </a:lnTo>
                  <a:lnTo>
                    <a:pt x="259" y="666"/>
                  </a:lnTo>
                  <a:close/>
                </a:path>
              </a:pathLst>
            </a:custGeom>
            <a:solidFill>
              <a:srgbClr val="6224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2" name="Freeform 264"/>
            <p:cNvSpPr>
              <a:spLocks noEditPoints="1"/>
            </p:cNvSpPr>
            <p:nvPr/>
          </p:nvSpPr>
          <p:spPr bwMode="auto">
            <a:xfrm>
              <a:off x="989" y="1324"/>
              <a:ext cx="36" cy="43"/>
            </a:xfrm>
            <a:custGeom>
              <a:avLst/>
              <a:gdLst/>
              <a:ahLst/>
              <a:cxnLst>
                <a:cxn ang="0">
                  <a:pos x="125" y="77"/>
                </a:cxn>
                <a:cxn ang="0">
                  <a:pos x="173" y="45"/>
                </a:cxn>
                <a:cxn ang="0">
                  <a:pos x="225" y="21"/>
                </a:cxn>
                <a:cxn ang="0">
                  <a:pos x="283" y="7"/>
                </a:cxn>
                <a:cxn ang="0">
                  <a:pos x="343" y="0"/>
                </a:cxn>
                <a:cxn ang="0">
                  <a:pos x="401" y="3"/>
                </a:cxn>
                <a:cxn ang="0">
                  <a:pos x="455" y="15"/>
                </a:cxn>
                <a:cxn ang="0">
                  <a:pos x="508" y="37"/>
                </a:cxn>
                <a:cxn ang="0">
                  <a:pos x="576" y="83"/>
                </a:cxn>
                <a:cxn ang="0">
                  <a:pos x="637" y="151"/>
                </a:cxn>
                <a:cxn ang="0">
                  <a:pos x="683" y="241"/>
                </a:cxn>
                <a:cxn ang="0">
                  <a:pos x="713" y="349"/>
                </a:cxn>
                <a:cxn ang="0">
                  <a:pos x="728" y="468"/>
                </a:cxn>
                <a:cxn ang="0">
                  <a:pos x="722" y="573"/>
                </a:cxn>
                <a:cxn ang="0">
                  <a:pos x="695" y="663"/>
                </a:cxn>
                <a:cxn ang="0">
                  <a:pos x="648" y="739"/>
                </a:cxn>
                <a:cxn ang="0">
                  <a:pos x="602" y="785"/>
                </a:cxn>
                <a:cxn ang="0">
                  <a:pos x="555" y="817"/>
                </a:cxn>
                <a:cxn ang="0">
                  <a:pos x="503" y="839"/>
                </a:cxn>
                <a:cxn ang="0">
                  <a:pos x="447" y="855"/>
                </a:cxn>
                <a:cxn ang="0">
                  <a:pos x="387" y="861"/>
                </a:cxn>
                <a:cxn ang="0">
                  <a:pos x="329" y="858"/>
                </a:cxn>
                <a:cxn ang="0">
                  <a:pos x="273" y="845"/>
                </a:cxn>
                <a:cxn ang="0">
                  <a:pos x="219" y="824"/>
                </a:cxn>
                <a:cxn ang="0">
                  <a:pos x="151" y="778"/>
                </a:cxn>
                <a:cxn ang="0">
                  <a:pos x="92" y="709"/>
                </a:cxn>
                <a:cxn ang="0">
                  <a:pos x="46" y="621"/>
                </a:cxn>
                <a:cxn ang="0">
                  <a:pos x="16" y="512"/>
                </a:cxn>
                <a:cxn ang="0">
                  <a:pos x="1" y="393"/>
                </a:cxn>
                <a:cxn ang="0">
                  <a:pos x="7" y="288"/>
                </a:cxn>
                <a:cxn ang="0">
                  <a:pos x="33" y="197"/>
                </a:cxn>
                <a:cxn ang="0">
                  <a:pos x="79" y="122"/>
                </a:cxn>
                <a:cxn ang="0">
                  <a:pos x="300" y="694"/>
                </a:cxn>
                <a:cxn ang="0">
                  <a:pos x="370" y="712"/>
                </a:cxn>
                <a:cxn ang="0">
                  <a:pos x="445" y="702"/>
                </a:cxn>
                <a:cxn ang="0">
                  <a:pos x="505" y="664"/>
                </a:cxn>
                <a:cxn ang="0">
                  <a:pos x="543" y="614"/>
                </a:cxn>
                <a:cxn ang="0">
                  <a:pos x="562" y="564"/>
                </a:cxn>
                <a:cxn ang="0">
                  <a:pos x="570" y="506"/>
                </a:cxn>
                <a:cxn ang="0">
                  <a:pos x="569" y="438"/>
                </a:cxn>
                <a:cxn ang="0">
                  <a:pos x="557" y="366"/>
                </a:cxn>
                <a:cxn ang="0">
                  <a:pos x="538" y="300"/>
                </a:cxn>
                <a:cxn ang="0">
                  <a:pos x="512" y="247"/>
                </a:cxn>
                <a:cxn ang="0">
                  <a:pos x="479" y="204"/>
                </a:cxn>
                <a:cxn ang="0">
                  <a:pos x="427" y="166"/>
                </a:cxn>
                <a:cxn ang="0">
                  <a:pos x="358" y="147"/>
                </a:cxn>
                <a:cxn ang="0">
                  <a:pos x="283" y="158"/>
                </a:cxn>
                <a:cxn ang="0">
                  <a:pos x="222" y="195"/>
                </a:cxn>
                <a:cxn ang="0">
                  <a:pos x="185" y="246"/>
                </a:cxn>
                <a:cxn ang="0">
                  <a:pos x="166" y="296"/>
                </a:cxn>
                <a:cxn ang="0">
                  <a:pos x="158" y="355"/>
                </a:cxn>
                <a:cxn ang="0">
                  <a:pos x="160" y="423"/>
                </a:cxn>
                <a:cxn ang="0">
                  <a:pos x="172" y="496"/>
                </a:cxn>
                <a:cxn ang="0">
                  <a:pos x="191" y="560"/>
                </a:cxn>
                <a:cxn ang="0">
                  <a:pos x="217" y="615"/>
                </a:cxn>
                <a:cxn ang="0">
                  <a:pos x="249" y="657"/>
                </a:cxn>
              </a:cxnLst>
              <a:rect l="0" t="0" r="r" b="b"/>
              <a:pathLst>
                <a:path w="728" h="861">
                  <a:moveTo>
                    <a:pt x="94" y="105"/>
                  </a:moveTo>
                  <a:lnTo>
                    <a:pt x="104" y="95"/>
                  </a:lnTo>
                  <a:lnTo>
                    <a:pt x="115" y="86"/>
                  </a:lnTo>
                  <a:lnTo>
                    <a:pt x="125" y="77"/>
                  </a:lnTo>
                  <a:lnTo>
                    <a:pt x="137" y="67"/>
                  </a:lnTo>
                  <a:lnTo>
                    <a:pt x="149" y="59"/>
                  </a:lnTo>
                  <a:lnTo>
                    <a:pt x="160" y="52"/>
                  </a:lnTo>
                  <a:lnTo>
                    <a:pt x="173" y="45"/>
                  </a:lnTo>
                  <a:lnTo>
                    <a:pt x="186" y="39"/>
                  </a:lnTo>
                  <a:lnTo>
                    <a:pt x="198" y="32"/>
                  </a:lnTo>
                  <a:lnTo>
                    <a:pt x="211" y="26"/>
                  </a:lnTo>
                  <a:lnTo>
                    <a:pt x="225" y="21"/>
                  </a:lnTo>
                  <a:lnTo>
                    <a:pt x="239" y="17"/>
                  </a:lnTo>
                  <a:lnTo>
                    <a:pt x="253" y="13"/>
                  </a:lnTo>
                  <a:lnTo>
                    <a:pt x="268" y="10"/>
                  </a:lnTo>
                  <a:lnTo>
                    <a:pt x="283" y="7"/>
                  </a:lnTo>
                  <a:lnTo>
                    <a:pt x="297" y="4"/>
                  </a:lnTo>
                  <a:lnTo>
                    <a:pt x="313" y="2"/>
                  </a:lnTo>
                  <a:lnTo>
                    <a:pt x="328" y="1"/>
                  </a:lnTo>
                  <a:lnTo>
                    <a:pt x="343" y="0"/>
                  </a:lnTo>
                  <a:lnTo>
                    <a:pt x="358" y="0"/>
                  </a:lnTo>
                  <a:lnTo>
                    <a:pt x="372" y="1"/>
                  </a:lnTo>
                  <a:lnTo>
                    <a:pt x="387" y="2"/>
                  </a:lnTo>
                  <a:lnTo>
                    <a:pt x="401" y="3"/>
                  </a:lnTo>
                  <a:lnTo>
                    <a:pt x="414" y="5"/>
                  </a:lnTo>
                  <a:lnTo>
                    <a:pt x="429" y="8"/>
                  </a:lnTo>
                  <a:lnTo>
                    <a:pt x="442" y="11"/>
                  </a:lnTo>
                  <a:lnTo>
                    <a:pt x="455" y="15"/>
                  </a:lnTo>
                  <a:lnTo>
                    <a:pt x="470" y="20"/>
                  </a:lnTo>
                  <a:lnTo>
                    <a:pt x="482" y="25"/>
                  </a:lnTo>
                  <a:lnTo>
                    <a:pt x="495" y="30"/>
                  </a:lnTo>
                  <a:lnTo>
                    <a:pt x="508" y="37"/>
                  </a:lnTo>
                  <a:lnTo>
                    <a:pt x="522" y="44"/>
                  </a:lnTo>
                  <a:lnTo>
                    <a:pt x="540" y="55"/>
                  </a:lnTo>
                  <a:lnTo>
                    <a:pt x="559" y="68"/>
                  </a:lnTo>
                  <a:lnTo>
                    <a:pt x="576" y="83"/>
                  </a:lnTo>
                  <a:lnTo>
                    <a:pt x="593" y="98"/>
                  </a:lnTo>
                  <a:lnTo>
                    <a:pt x="609" y="114"/>
                  </a:lnTo>
                  <a:lnTo>
                    <a:pt x="623" y="133"/>
                  </a:lnTo>
                  <a:lnTo>
                    <a:pt x="637" y="151"/>
                  </a:lnTo>
                  <a:lnTo>
                    <a:pt x="650" y="172"/>
                  </a:lnTo>
                  <a:lnTo>
                    <a:pt x="662" y="193"/>
                  </a:lnTo>
                  <a:lnTo>
                    <a:pt x="672" y="217"/>
                  </a:lnTo>
                  <a:lnTo>
                    <a:pt x="683" y="241"/>
                  </a:lnTo>
                  <a:lnTo>
                    <a:pt x="692" y="266"/>
                  </a:lnTo>
                  <a:lnTo>
                    <a:pt x="700" y="293"/>
                  </a:lnTo>
                  <a:lnTo>
                    <a:pt x="707" y="320"/>
                  </a:lnTo>
                  <a:lnTo>
                    <a:pt x="713" y="349"/>
                  </a:lnTo>
                  <a:lnTo>
                    <a:pt x="718" y="380"/>
                  </a:lnTo>
                  <a:lnTo>
                    <a:pt x="723" y="411"/>
                  </a:lnTo>
                  <a:lnTo>
                    <a:pt x="726" y="439"/>
                  </a:lnTo>
                  <a:lnTo>
                    <a:pt x="728" y="468"/>
                  </a:lnTo>
                  <a:lnTo>
                    <a:pt x="728" y="496"/>
                  </a:lnTo>
                  <a:lnTo>
                    <a:pt x="727" y="522"/>
                  </a:lnTo>
                  <a:lnTo>
                    <a:pt x="725" y="548"/>
                  </a:lnTo>
                  <a:lnTo>
                    <a:pt x="722" y="573"/>
                  </a:lnTo>
                  <a:lnTo>
                    <a:pt x="716" y="596"/>
                  </a:lnTo>
                  <a:lnTo>
                    <a:pt x="710" y="620"/>
                  </a:lnTo>
                  <a:lnTo>
                    <a:pt x="703" y="641"/>
                  </a:lnTo>
                  <a:lnTo>
                    <a:pt x="695" y="663"/>
                  </a:lnTo>
                  <a:lnTo>
                    <a:pt x="685" y="683"/>
                  </a:lnTo>
                  <a:lnTo>
                    <a:pt x="674" y="703"/>
                  </a:lnTo>
                  <a:lnTo>
                    <a:pt x="662" y="721"/>
                  </a:lnTo>
                  <a:lnTo>
                    <a:pt x="648" y="739"/>
                  </a:lnTo>
                  <a:lnTo>
                    <a:pt x="633" y="755"/>
                  </a:lnTo>
                  <a:lnTo>
                    <a:pt x="623" y="765"/>
                  </a:lnTo>
                  <a:lnTo>
                    <a:pt x="613" y="776"/>
                  </a:lnTo>
                  <a:lnTo>
                    <a:pt x="602" y="785"/>
                  </a:lnTo>
                  <a:lnTo>
                    <a:pt x="590" y="793"/>
                  </a:lnTo>
                  <a:lnTo>
                    <a:pt x="579" y="801"/>
                  </a:lnTo>
                  <a:lnTo>
                    <a:pt x="567" y="809"/>
                  </a:lnTo>
                  <a:lnTo>
                    <a:pt x="555" y="817"/>
                  </a:lnTo>
                  <a:lnTo>
                    <a:pt x="542" y="823"/>
                  </a:lnTo>
                  <a:lnTo>
                    <a:pt x="530" y="829"/>
                  </a:lnTo>
                  <a:lnTo>
                    <a:pt x="517" y="834"/>
                  </a:lnTo>
                  <a:lnTo>
                    <a:pt x="503" y="839"/>
                  </a:lnTo>
                  <a:lnTo>
                    <a:pt x="490" y="844"/>
                  </a:lnTo>
                  <a:lnTo>
                    <a:pt x="476" y="848"/>
                  </a:lnTo>
                  <a:lnTo>
                    <a:pt x="461" y="851"/>
                  </a:lnTo>
                  <a:lnTo>
                    <a:pt x="447" y="855"/>
                  </a:lnTo>
                  <a:lnTo>
                    <a:pt x="433" y="857"/>
                  </a:lnTo>
                  <a:lnTo>
                    <a:pt x="417" y="859"/>
                  </a:lnTo>
                  <a:lnTo>
                    <a:pt x="402" y="860"/>
                  </a:lnTo>
                  <a:lnTo>
                    <a:pt x="387" y="861"/>
                  </a:lnTo>
                  <a:lnTo>
                    <a:pt x="372" y="861"/>
                  </a:lnTo>
                  <a:lnTo>
                    <a:pt x="358" y="861"/>
                  </a:lnTo>
                  <a:lnTo>
                    <a:pt x="344" y="860"/>
                  </a:lnTo>
                  <a:lnTo>
                    <a:pt x="329" y="858"/>
                  </a:lnTo>
                  <a:lnTo>
                    <a:pt x="315" y="856"/>
                  </a:lnTo>
                  <a:lnTo>
                    <a:pt x="301" y="852"/>
                  </a:lnTo>
                  <a:lnTo>
                    <a:pt x="286" y="849"/>
                  </a:lnTo>
                  <a:lnTo>
                    <a:pt x="273" y="845"/>
                  </a:lnTo>
                  <a:lnTo>
                    <a:pt x="260" y="840"/>
                  </a:lnTo>
                  <a:lnTo>
                    <a:pt x="245" y="835"/>
                  </a:lnTo>
                  <a:lnTo>
                    <a:pt x="232" y="830"/>
                  </a:lnTo>
                  <a:lnTo>
                    <a:pt x="219" y="824"/>
                  </a:lnTo>
                  <a:lnTo>
                    <a:pt x="206" y="817"/>
                  </a:lnTo>
                  <a:lnTo>
                    <a:pt x="187" y="804"/>
                  </a:lnTo>
                  <a:lnTo>
                    <a:pt x="168" y="792"/>
                  </a:lnTo>
                  <a:lnTo>
                    <a:pt x="151" y="778"/>
                  </a:lnTo>
                  <a:lnTo>
                    <a:pt x="135" y="762"/>
                  </a:lnTo>
                  <a:lnTo>
                    <a:pt x="119" y="746"/>
                  </a:lnTo>
                  <a:lnTo>
                    <a:pt x="105" y="727"/>
                  </a:lnTo>
                  <a:lnTo>
                    <a:pt x="92" y="709"/>
                  </a:lnTo>
                  <a:lnTo>
                    <a:pt x="78" y="688"/>
                  </a:lnTo>
                  <a:lnTo>
                    <a:pt x="67" y="667"/>
                  </a:lnTo>
                  <a:lnTo>
                    <a:pt x="56" y="644"/>
                  </a:lnTo>
                  <a:lnTo>
                    <a:pt x="46" y="621"/>
                  </a:lnTo>
                  <a:lnTo>
                    <a:pt x="37" y="595"/>
                  </a:lnTo>
                  <a:lnTo>
                    <a:pt x="29" y="569"/>
                  </a:lnTo>
                  <a:lnTo>
                    <a:pt x="22" y="541"/>
                  </a:lnTo>
                  <a:lnTo>
                    <a:pt x="16" y="512"/>
                  </a:lnTo>
                  <a:lnTo>
                    <a:pt x="11" y="482"/>
                  </a:lnTo>
                  <a:lnTo>
                    <a:pt x="6" y="452"/>
                  </a:lnTo>
                  <a:lnTo>
                    <a:pt x="4" y="422"/>
                  </a:lnTo>
                  <a:lnTo>
                    <a:pt x="1" y="393"/>
                  </a:lnTo>
                  <a:lnTo>
                    <a:pt x="0" y="366"/>
                  </a:lnTo>
                  <a:lnTo>
                    <a:pt x="1" y="339"/>
                  </a:lnTo>
                  <a:lnTo>
                    <a:pt x="4" y="313"/>
                  </a:lnTo>
                  <a:lnTo>
                    <a:pt x="7" y="288"/>
                  </a:lnTo>
                  <a:lnTo>
                    <a:pt x="12" y="264"/>
                  </a:lnTo>
                  <a:lnTo>
                    <a:pt x="18" y="241"/>
                  </a:lnTo>
                  <a:lnTo>
                    <a:pt x="25" y="219"/>
                  </a:lnTo>
                  <a:lnTo>
                    <a:pt x="33" y="197"/>
                  </a:lnTo>
                  <a:lnTo>
                    <a:pt x="42" y="177"/>
                  </a:lnTo>
                  <a:lnTo>
                    <a:pt x="54" y="158"/>
                  </a:lnTo>
                  <a:lnTo>
                    <a:pt x="66" y="139"/>
                  </a:lnTo>
                  <a:lnTo>
                    <a:pt x="79" y="122"/>
                  </a:lnTo>
                  <a:lnTo>
                    <a:pt x="94" y="105"/>
                  </a:lnTo>
                  <a:close/>
                  <a:moveTo>
                    <a:pt x="269" y="674"/>
                  </a:moveTo>
                  <a:lnTo>
                    <a:pt x="284" y="684"/>
                  </a:lnTo>
                  <a:lnTo>
                    <a:pt x="300" y="694"/>
                  </a:lnTo>
                  <a:lnTo>
                    <a:pt x="317" y="702"/>
                  </a:lnTo>
                  <a:lnTo>
                    <a:pt x="334" y="707"/>
                  </a:lnTo>
                  <a:lnTo>
                    <a:pt x="352" y="711"/>
                  </a:lnTo>
                  <a:lnTo>
                    <a:pt x="370" y="712"/>
                  </a:lnTo>
                  <a:lnTo>
                    <a:pt x="389" y="712"/>
                  </a:lnTo>
                  <a:lnTo>
                    <a:pt x="408" y="710"/>
                  </a:lnTo>
                  <a:lnTo>
                    <a:pt x="428" y="707"/>
                  </a:lnTo>
                  <a:lnTo>
                    <a:pt x="445" y="702"/>
                  </a:lnTo>
                  <a:lnTo>
                    <a:pt x="461" y="695"/>
                  </a:lnTo>
                  <a:lnTo>
                    <a:pt x="477" y="686"/>
                  </a:lnTo>
                  <a:lnTo>
                    <a:pt x="492" y="676"/>
                  </a:lnTo>
                  <a:lnTo>
                    <a:pt x="505" y="664"/>
                  </a:lnTo>
                  <a:lnTo>
                    <a:pt x="519" y="651"/>
                  </a:lnTo>
                  <a:lnTo>
                    <a:pt x="530" y="636"/>
                  </a:lnTo>
                  <a:lnTo>
                    <a:pt x="537" y="625"/>
                  </a:lnTo>
                  <a:lnTo>
                    <a:pt x="543" y="614"/>
                  </a:lnTo>
                  <a:lnTo>
                    <a:pt x="548" y="602"/>
                  </a:lnTo>
                  <a:lnTo>
                    <a:pt x="554" y="590"/>
                  </a:lnTo>
                  <a:lnTo>
                    <a:pt x="558" y="578"/>
                  </a:lnTo>
                  <a:lnTo>
                    <a:pt x="562" y="564"/>
                  </a:lnTo>
                  <a:lnTo>
                    <a:pt x="565" y="550"/>
                  </a:lnTo>
                  <a:lnTo>
                    <a:pt x="567" y="536"/>
                  </a:lnTo>
                  <a:lnTo>
                    <a:pt x="569" y="521"/>
                  </a:lnTo>
                  <a:lnTo>
                    <a:pt x="570" y="506"/>
                  </a:lnTo>
                  <a:lnTo>
                    <a:pt x="571" y="490"/>
                  </a:lnTo>
                  <a:lnTo>
                    <a:pt x="571" y="473"/>
                  </a:lnTo>
                  <a:lnTo>
                    <a:pt x="570" y="457"/>
                  </a:lnTo>
                  <a:lnTo>
                    <a:pt x="569" y="438"/>
                  </a:lnTo>
                  <a:lnTo>
                    <a:pt x="567" y="421"/>
                  </a:lnTo>
                  <a:lnTo>
                    <a:pt x="564" y="401"/>
                  </a:lnTo>
                  <a:lnTo>
                    <a:pt x="561" y="383"/>
                  </a:lnTo>
                  <a:lnTo>
                    <a:pt x="557" y="366"/>
                  </a:lnTo>
                  <a:lnTo>
                    <a:pt x="553" y="348"/>
                  </a:lnTo>
                  <a:lnTo>
                    <a:pt x="548" y="332"/>
                  </a:lnTo>
                  <a:lnTo>
                    <a:pt x="543" y="315"/>
                  </a:lnTo>
                  <a:lnTo>
                    <a:pt x="538" y="300"/>
                  </a:lnTo>
                  <a:lnTo>
                    <a:pt x="532" y="286"/>
                  </a:lnTo>
                  <a:lnTo>
                    <a:pt x="526" y="272"/>
                  </a:lnTo>
                  <a:lnTo>
                    <a:pt x="519" y="259"/>
                  </a:lnTo>
                  <a:lnTo>
                    <a:pt x="512" y="247"/>
                  </a:lnTo>
                  <a:lnTo>
                    <a:pt x="504" y="234"/>
                  </a:lnTo>
                  <a:lnTo>
                    <a:pt x="496" y="223"/>
                  </a:lnTo>
                  <a:lnTo>
                    <a:pt x="487" y="213"/>
                  </a:lnTo>
                  <a:lnTo>
                    <a:pt x="479" y="204"/>
                  </a:lnTo>
                  <a:lnTo>
                    <a:pt x="469" y="194"/>
                  </a:lnTo>
                  <a:lnTo>
                    <a:pt x="459" y="186"/>
                  </a:lnTo>
                  <a:lnTo>
                    <a:pt x="443" y="175"/>
                  </a:lnTo>
                  <a:lnTo>
                    <a:pt x="427" y="166"/>
                  </a:lnTo>
                  <a:lnTo>
                    <a:pt x="410" y="159"/>
                  </a:lnTo>
                  <a:lnTo>
                    <a:pt x="393" y="152"/>
                  </a:lnTo>
                  <a:lnTo>
                    <a:pt x="375" y="149"/>
                  </a:lnTo>
                  <a:lnTo>
                    <a:pt x="358" y="147"/>
                  </a:lnTo>
                  <a:lnTo>
                    <a:pt x="339" y="147"/>
                  </a:lnTo>
                  <a:lnTo>
                    <a:pt x="320" y="149"/>
                  </a:lnTo>
                  <a:lnTo>
                    <a:pt x="301" y="152"/>
                  </a:lnTo>
                  <a:lnTo>
                    <a:pt x="283" y="158"/>
                  </a:lnTo>
                  <a:lnTo>
                    <a:pt x="266" y="165"/>
                  </a:lnTo>
                  <a:lnTo>
                    <a:pt x="249" y="173"/>
                  </a:lnTo>
                  <a:lnTo>
                    <a:pt x="235" y="183"/>
                  </a:lnTo>
                  <a:lnTo>
                    <a:pt x="222" y="195"/>
                  </a:lnTo>
                  <a:lnTo>
                    <a:pt x="209" y="209"/>
                  </a:lnTo>
                  <a:lnTo>
                    <a:pt x="198" y="224"/>
                  </a:lnTo>
                  <a:lnTo>
                    <a:pt x="191" y="234"/>
                  </a:lnTo>
                  <a:lnTo>
                    <a:pt x="185" y="246"/>
                  </a:lnTo>
                  <a:lnTo>
                    <a:pt x="180" y="258"/>
                  </a:lnTo>
                  <a:lnTo>
                    <a:pt x="175" y="270"/>
                  </a:lnTo>
                  <a:lnTo>
                    <a:pt x="170" y="283"/>
                  </a:lnTo>
                  <a:lnTo>
                    <a:pt x="166" y="296"/>
                  </a:lnTo>
                  <a:lnTo>
                    <a:pt x="163" y="310"/>
                  </a:lnTo>
                  <a:lnTo>
                    <a:pt x="161" y="325"/>
                  </a:lnTo>
                  <a:lnTo>
                    <a:pt x="159" y="340"/>
                  </a:lnTo>
                  <a:lnTo>
                    <a:pt x="158" y="355"/>
                  </a:lnTo>
                  <a:lnTo>
                    <a:pt x="158" y="371"/>
                  </a:lnTo>
                  <a:lnTo>
                    <a:pt x="158" y="388"/>
                  </a:lnTo>
                  <a:lnTo>
                    <a:pt x="158" y="405"/>
                  </a:lnTo>
                  <a:lnTo>
                    <a:pt x="160" y="423"/>
                  </a:lnTo>
                  <a:lnTo>
                    <a:pt x="162" y="440"/>
                  </a:lnTo>
                  <a:lnTo>
                    <a:pt x="165" y="460"/>
                  </a:lnTo>
                  <a:lnTo>
                    <a:pt x="168" y="478"/>
                  </a:lnTo>
                  <a:lnTo>
                    <a:pt x="172" y="496"/>
                  </a:lnTo>
                  <a:lnTo>
                    <a:pt x="176" y="513"/>
                  </a:lnTo>
                  <a:lnTo>
                    <a:pt x="181" y="530"/>
                  </a:lnTo>
                  <a:lnTo>
                    <a:pt x="185" y="546"/>
                  </a:lnTo>
                  <a:lnTo>
                    <a:pt x="191" y="560"/>
                  </a:lnTo>
                  <a:lnTo>
                    <a:pt x="196" y="575"/>
                  </a:lnTo>
                  <a:lnTo>
                    <a:pt x="202" y="589"/>
                  </a:lnTo>
                  <a:lnTo>
                    <a:pt x="209" y="602"/>
                  </a:lnTo>
                  <a:lnTo>
                    <a:pt x="217" y="615"/>
                  </a:lnTo>
                  <a:lnTo>
                    <a:pt x="224" y="626"/>
                  </a:lnTo>
                  <a:lnTo>
                    <a:pt x="232" y="637"/>
                  </a:lnTo>
                  <a:lnTo>
                    <a:pt x="240" y="647"/>
                  </a:lnTo>
                  <a:lnTo>
                    <a:pt x="249" y="657"/>
                  </a:lnTo>
                  <a:lnTo>
                    <a:pt x="259" y="666"/>
                  </a:lnTo>
                  <a:lnTo>
                    <a:pt x="269" y="674"/>
                  </a:lnTo>
                  <a:close/>
                </a:path>
              </a:pathLst>
            </a:custGeom>
            <a:solidFill>
              <a:srgbClr val="6224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3" name="Freeform 265"/>
            <p:cNvSpPr>
              <a:spLocks/>
            </p:cNvSpPr>
            <p:nvPr/>
          </p:nvSpPr>
          <p:spPr bwMode="auto">
            <a:xfrm>
              <a:off x="1026" y="1318"/>
              <a:ext cx="32" cy="44"/>
            </a:xfrm>
            <a:custGeom>
              <a:avLst/>
              <a:gdLst/>
              <a:ahLst/>
              <a:cxnLst>
                <a:cxn ang="0">
                  <a:pos x="482" y="23"/>
                </a:cxn>
                <a:cxn ang="0">
                  <a:pos x="642" y="0"/>
                </a:cxn>
                <a:cxn ang="0">
                  <a:pos x="526" y="870"/>
                </a:cxn>
                <a:cxn ang="0">
                  <a:pos x="379" y="890"/>
                </a:cxn>
                <a:cxn ang="0">
                  <a:pos x="0" y="93"/>
                </a:cxn>
                <a:cxn ang="0">
                  <a:pos x="166" y="69"/>
                </a:cxn>
                <a:cxn ang="0">
                  <a:pos x="424" y="681"/>
                </a:cxn>
                <a:cxn ang="0">
                  <a:pos x="425" y="681"/>
                </a:cxn>
                <a:cxn ang="0">
                  <a:pos x="482" y="23"/>
                </a:cxn>
              </a:cxnLst>
              <a:rect l="0" t="0" r="r" b="b"/>
              <a:pathLst>
                <a:path w="642" h="890">
                  <a:moveTo>
                    <a:pt x="482" y="23"/>
                  </a:moveTo>
                  <a:lnTo>
                    <a:pt x="642" y="0"/>
                  </a:lnTo>
                  <a:lnTo>
                    <a:pt x="526" y="870"/>
                  </a:lnTo>
                  <a:lnTo>
                    <a:pt x="379" y="890"/>
                  </a:lnTo>
                  <a:lnTo>
                    <a:pt x="0" y="93"/>
                  </a:lnTo>
                  <a:lnTo>
                    <a:pt x="166" y="69"/>
                  </a:lnTo>
                  <a:lnTo>
                    <a:pt x="424" y="681"/>
                  </a:lnTo>
                  <a:lnTo>
                    <a:pt x="425" y="681"/>
                  </a:lnTo>
                  <a:lnTo>
                    <a:pt x="482" y="23"/>
                  </a:lnTo>
                  <a:close/>
                </a:path>
              </a:pathLst>
            </a:custGeom>
            <a:solidFill>
              <a:srgbClr val="6224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4" name="Freeform 266"/>
            <p:cNvSpPr>
              <a:spLocks/>
            </p:cNvSpPr>
            <p:nvPr/>
          </p:nvSpPr>
          <p:spPr bwMode="auto">
            <a:xfrm>
              <a:off x="1064" y="1313"/>
              <a:ext cx="35" cy="44"/>
            </a:xfrm>
            <a:custGeom>
              <a:avLst/>
              <a:gdLst/>
              <a:ahLst/>
              <a:cxnLst>
                <a:cxn ang="0">
                  <a:pos x="569" y="146"/>
                </a:cxn>
                <a:cxn ang="0">
                  <a:pos x="175" y="202"/>
                </a:cxn>
                <a:cxn ang="0">
                  <a:pos x="203" y="374"/>
                </a:cxn>
                <a:cxn ang="0">
                  <a:pos x="564" y="322"/>
                </a:cxn>
                <a:cxn ang="0">
                  <a:pos x="585" y="463"/>
                </a:cxn>
                <a:cxn ang="0">
                  <a:pos x="226" y="516"/>
                </a:cxn>
                <a:cxn ang="0">
                  <a:pos x="258" y="727"/>
                </a:cxn>
                <a:cxn ang="0">
                  <a:pos x="667" y="668"/>
                </a:cxn>
                <a:cxn ang="0">
                  <a:pos x="691" y="812"/>
                </a:cxn>
                <a:cxn ang="0">
                  <a:pos x="128" y="893"/>
                </a:cxn>
                <a:cxn ang="0">
                  <a:pos x="0" y="79"/>
                </a:cxn>
                <a:cxn ang="0">
                  <a:pos x="546" y="0"/>
                </a:cxn>
                <a:cxn ang="0">
                  <a:pos x="569" y="146"/>
                </a:cxn>
              </a:cxnLst>
              <a:rect l="0" t="0" r="r" b="b"/>
              <a:pathLst>
                <a:path w="691" h="893">
                  <a:moveTo>
                    <a:pt x="569" y="146"/>
                  </a:moveTo>
                  <a:lnTo>
                    <a:pt x="175" y="202"/>
                  </a:lnTo>
                  <a:lnTo>
                    <a:pt x="203" y="374"/>
                  </a:lnTo>
                  <a:lnTo>
                    <a:pt x="564" y="322"/>
                  </a:lnTo>
                  <a:lnTo>
                    <a:pt x="585" y="463"/>
                  </a:lnTo>
                  <a:lnTo>
                    <a:pt x="226" y="516"/>
                  </a:lnTo>
                  <a:lnTo>
                    <a:pt x="258" y="727"/>
                  </a:lnTo>
                  <a:lnTo>
                    <a:pt x="667" y="668"/>
                  </a:lnTo>
                  <a:lnTo>
                    <a:pt x="691" y="812"/>
                  </a:lnTo>
                  <a:lnTo>
                    <a:pt x="128" y="893"/>
                  </a:lnTo>
                  <a:lnTo>
                    <a:pt x="0" y="79"/>
                  </a:lnTo>
                  <a:lnTo>
                    <a:pt x="546" y="0"/>
                  </a:lnTo>
                  <a:lnTo>
                    <a:pt x="569" y="146"/>
                  </a:lnTo>
                  <a:close/>
                </a:path>
              </a:pathLst>
            </a:custGeom>
            <a:solidFill>
              <a:srgbClr val="6224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5" name="Freeform 267"/>
            <p:cNvSpPr>
              <a:spLocks/>
            </p:cNvSpPr>
            <p:nvPr/>
          </p:nvSpPr>
          <p:spPr bwMode="auto">
            <a:xfrm>
              <a:off x="964" y="1331"/>
              <a:ext cx="20" cy="31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02" y="635"/>
                </a:cxn>
                <a:cxn ang="0">
                  <a:pos x="396" y="611"/>
                </a:cxn>
                <a:cxn ang="0">
                  <a:pos x="396" y="561"/>
                </a:cxn>
                <a:cxn ang="0">
                  <a:pos x="153" y="586"/>
                </a:cxn>
                <a:cxn ang="0">
                  <a:pos x="39" y="0"/>
                </a:cxn>
                <a:cxn ang="0">
                  <a:pos x="0" y="12"/>
                </a:cxn>
              </a:cxnLst>
              <a:rect l="0" t="0" r="r" b="b"/>
              <a:pathLst>
                <a:path w="396" h="635">
                  <a:moveTo>
                    <a:pt x="0" y="12"/>
                  </a:moveTo>
                  <a:lnTo>
                    <a:pt x="102" y="635"/>
                  </a:lnTo>
                  <a:lnTo>
                    <a:pt x="396" y="611"/>
                  </a:lnTo>
                  <a:lnTo>
                    <a:pt x="396" y="561"/>
                  </a:lnTo>
                  <a:lnTo>
                    <a:pt x="153" y="586"/>
                  </a:lnTo>
                  <a:lnTo>
                    <a:pt x="39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AE81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6" name="Freeform 268"/>
            <p:cNvSpPr>
              <a:spLocks/>
            </p:cNvSpPr>
            <p:nvPr/>
          </p:nvSpPr>
          <p:spPr bwMode="auto">
            <a:xfrm>
              <a:off x="923" y="1272"/>
              <a:ext cx="44" cy="41"/>
            </a:xfrm>
            <a:custGeom>
              <a:avLst/>
              <a:gdLst/>
              <a:ahLst/>
              <a:cxnLst>
                <a:cxn ang="0">
                  <a:pos x="813" y="565"/>
                </a:cxn>
                <a:cxn ang="0">
                  <a:pos x="846" y="504"/>
                </a:cxn>
                <a:cxn ang="0">
                  <a:pos x="870" y="443"/>
                </a:cxn>
                <a:cxn ang="0">
                  <a:pos x="884" y="383"/>
                </a:cxn>
                <a:cxn ang="0">
                  <a:pos x="889" y="325"/>
                </a:cxn>
                <a:cxn ang="0">
                  <a:pos x="886" y="270"/>
                </a:cxn>
                <a:cxn ang="0">
                  <a:pos x="875" y="216"/>
                </a:cxn>
                <a:cxn ang="0">
                  <a:pos x="857" y="168"/>
                </a:cxn>
                <a:cxn ang="0">
                  <a:pos x="831" y="124"/>
                </a:cxn>
                <a:cxn ang="0">
                  <a:pos x="798" y="85"/>
                </a:cxn>
                <a:cxn ang="0">
                  <a:pos x="759" y="53"/>
                </a:cxn>
                <a:cxn ang="0">
                  <a:pos x="714" y="28"/>
                </a:cxn>
                <a:cxn ang="0">
                  <a:pos x="664" y="10"/>
                </a:cxn>
                <a:cxn ang="0">
                  <a:pos x="609" y="1"/>
                </a:cxn>
                <a:cxn ang="0">
                  <a:pos x="549" y="2"/>
                </a:cxn>
                <a:cxn ang="0">
                  <a:pos x="486" y="12"/>
                </a:cxn>
                <a:cxn ang="0">
                  <a:pos x="429" y="30"/>
                </a:cxn>
                <a:cxn ang="0">
                  <a:pos x="383" y="48"/>
                </a:cxn>
                <a:cxn ang="0">
                  <a:pos x="336" y="72"/>
                </a:cxn>
                <a:cxn ang="0">
                  <a:pos x="289" y="98"/>
                </a:cxn>
                <a:cxn ang="0">
                  <a:pos x="243" y="129"/>
                </a:cxn>
                <a:cxn ang="0">
                  <a:pos x="199" y="163"/>
                </a:cxn>
                <a:cxn ang="0">
                  <a:pos x="158" y="199"/>
                </a:cxn>
                <a:cxn ang="0">
                  <a:pos x="120" y="238"/>
                </a:cxn>
                <a:cxn ang="0">
                  <a:pos x="85" y="280"/>
                </a:cxn>
                <a:cxn ang="0">
                  <a:pos x="56" y="323"/>
                </a:cxn>
                <a:cxn ang="0">
                  <a:pos x="32" y="368"/>
                </a:cxn>
                <a:cxn ang="0">
                  <a:pos x="15" y="414"/>
                </a:cxn>
                <a:cxn ang="0">
                  <a:pos x="3" y="461"/>
                </a:cxn>
                <a:cxn ang="0">
                  <a:pos x="0" y="509"/>
                </a:cxn>
                <a:cxn ang="0">
                  <a:pos x="5" y="559"/>
                </a:cxn>
                <a:cxn ang="0">
                  <a:pos x="20" y="607"/>
                </a:cxn>
                <a:cxn ang="0">
                  <a:pos x="46" y="661"/>
                </a:cxn>
                <a:cxn ang="0">
                  <a:pos x="83" y="713"/>
                </a:cxn>
                <a:cxn ang="0">
                  <a:pos x="124" y="755"/>
                </a:cxn>
                <a:cxn ang="0">
                  <a:pos x="170" y="788"/>
                </a:cxn>
                <a:cxn ang="0">
                  <a:pos x="220" y="812"/>
                </a:cxn>
                <a:cxn ang="0">
                  <a:pos x="271" y="826"/>
                </a:cxn>
                <a:cxn ang="0">
                  <a:pos x="324" y="833"/>
                </a:cxn>
                <a:cxn ang="0">
                  <a:pos x="379" y="832"/>
                </a:cxn>
                <a:cxn ang="0">
                  <a:pos x="435" y="824"/>
                </a:cxn>
                <a:cxn ang="0">
                  <a:pos x="490" y="810"/>
                </a:cxn>
                <a:cxn ang="0">
                  <a:pos x="543" y="789"/>
                </a:cxn>
                <a:cxn ang="0">
                  <a:pos x="596" y="764"/>
                </a:cxn>
                <a:cxn ang="0">
                  <a:pos x="646" y="733"/>
                </a:cxn>
                <a:cxn ang="0">
                  <a:pos x="693" y="698"/>
                </a:cxn>
                <a:cxn ang="0">
                  <a:pos x="736" y="659"/>
                </a:cxn>
                <a:cxn ang="0">
                  <a:pos x="774" y="617"/>
                </a:cxn>
              </a:cxnLst>
              <a:rect l="0" t="0" r="r" b="b"/>
              <a:pathLst>
                <a:path w="889" h="833">
                  <a:moveTo>
                    <a:pt x="791" y="595"/>
                  </a:moveTo>
                  <a:lnTo>
                    <a:pt x="813" y="565"/>
                  </a:lnTo>
                  <a:lnTo>
                    <a:pt x="830" y="534"/>
                  </a:lnTo>
                  <a:lnTo>
                    <a:pt x="846" y="504"/>
                  </a:lnTo>
                  <a:lnTo>
                    <a:pt x="859" y="474"/>
                  </a:lnTo>
                  <a:lnTo>
                    <a:pt x="870" y="443"/>
                  </a:lnTo>
                  <a:lnTo>
                    <a:pt x="878" y="413"/>
                  </a:lnTo>
                  <a:lnTo>
                    <a:pt x="884" y="383"/>
                  </a:lnTo>
                  <a:lnTo>
                    <a:pt x="888" y="354"/>
                  </a:lnTo>
                  <a:lnTo>
                    <a:pt x="889" y="325"/>
                  </a:lnTo>
                  <a:lnTo>
                    <a:pt x="889" y="297"/>
                  </a:lnTo>
                  <a:lnTo>
                    <a:pt x="886" y="270"/>
                  </a:lnTo>
                  <a:lnTo>
                    <a:pt x="882" y="242"/>
                  </a:lnTo>
                  <a:lnTo>
                    <a:pt x="875" y="216"/>
                  </a:lnTo>
                  <a:lnTo>
                    <a:pt x="867" y="192"/>
                  </a:lnTo>
                  <a:lnTo>
                    <a:pt x="857" y="168"/>
                  </a:lnTo>
                  <a:lnTo>
                    <a:pt x="844" y="146"/>
                  </a:lnTo>
                  <a:lnTo>
                    <a:pt x="831" y="124"/>
                  </a:lnTo>
                  <a:lnTo>
                    <a:pt x="815" y="104"/>
                  </a:lnTo>
                  <a:lnTo>
                    <a:pt x="798" y="85"/>
                  </a:lnTo>
                  <a:lnTo>
                    <a:pt x="779" y="69"/>
                  </a:lnTo>
                  <a:lnTo>
                    <a:pt x="759" y="53"/>
                  </a:lnTo>
                  <a:lnTo>
                    <a:pt x="737" y="39"/>
                  </a:lnTo>
                  <a:lnTo>
                    <a:pt x="714" y="28"/>
                  </a:lnTo>
                  <a:lnTo>
                    <a:pt x="690" y="18"/>
                  </a:lnTo>
                  <a:lnTo>
                    <a:pt x="664" y="10"/>
                  </a:lnTo>
                  <a:lnTo>
                    <a:pt x="637" y="5"/>
                  </a:lnTo>
                  <a:lnTo>
                    <a:pt x="609" y="1"/>
                  </a:lnTo>
                  <a:lnTo>
                    <a:pt x="580" y="0"/>
                  </a:lnTo>
                  <a:lnTo>
                    <a:pt x="549" y="2"/>
                  </a:lnTo>
                  <a:lnTo>
                    <a:pt x="519" y="6"/>
                  </a:lnTo>
                  <a:lnTo>
                    <a:pt x="486" y="12"/>
                  </a:lnTo>
                  <a:lnTo>
                    <a:pt x="453" y="22"/>
                  </a:lnTo>
                  <a:lnTo>
                    <a:pt x="429" y="30"/>
                  </a:lnTo>
                  <a:lnTo>
                    <a:pt x="407" y="38"/>
                  </a:lnTo>
                  <a:lnTo>
                    <a:pt x="383" y="48"/>
                  </a:lnTo>
                  <a:lnTo>
                    <a:pt x="360" y="59"/>
                  </a:lnTo>
                  <a:lnTo>
                    <a:pt x="336" y="72"/>
                  </a:lnTo>
                  <a:lnTo>
                    <a:pt x="313" y="84"/>
                  </a:lnTo>
                  <a:lnTo>
                    <a:pt x="289" y="98"/>
                  </a:lnTo>
                  <a:lnTo>
                    <a:pt x="267" y="113"/>
                  </a:lnTo>
                  <a:lnTo>
                    <a:pt x="243" y="129"/>
                  </a:lnTo>
                  <a:lnTo>
                    <a:pt x="222" y="146"/>
                  </a:lnTo>
                  <a:lnTo>
                    <a:pt x="199" y="163"/>
                  </a:lnTo>
                  <a:lnTo>
                    <a:pt x="179" y="180"/>
                  </a:lnTo>
                  <a:lnTo>
                    <a:pt x="158" y="199"/>
                  </a:lnTo>
                  <a:lnTo>
                    <a:pt x="139" y="218"/>
                  </a:lnTo>
                  <a:lnTo>
                    <a:pt x="120" y="238"/>
                  </a:lnTo>
                  <a:lnTo>
                    <a:pt x="103" y="258"/>
                  </a:lnTo>
                  <a:lnTo>
                    <a:pt x="85" y="280"/>
                  </a:lnTo>
                  <a:lnTo>
                    <a:pt x="70" y="301"/>
                  </a:lnTo>
                  <a:lnTo>
                    <a:pt x="56" y="323"/>
                  </a:lnTo>
                  <a:lnTo>
                    <a:pt x="43" y="345"/>
                  </a:lnTo>
                  <a:lnTo>
                    <a:pt x="32" y="368"/>
                  </a:lnTo>
                  <a:lnTo>
                    <a:pt x="23" y="391"/>
                  </a:lnTo>
                  <a:lnTo>
                    <a:pt x="15" y="414"/>
                  </a:lnTo>
                  <a:lnTo>
                    <a:pt x="8" y="438"/>
                  </a:lnTo>
                  <a:lnTo>
                    <a:pt x="3" y="461"/>
                  </a:lnTo>
                  <a:lnTo>
                    <a:pt x="0" y="486"/>
                  </a:lnTo>
                  <a:lnTo>
                    <a:pt x="0" y="509"/>
                  </a:lnTo>
                  <a:lnTo>
                    <a:pt x="1" y="534"/>
                  </a:lnTo>
                  <a:lnTo>
                    <a:pt x="5" y="559"/>
                  </a:lnTo>
                  <a:lnTo>
                    <a:pt x="12" y="583"/>
                  </a:lnTo>
                  <a:lnTo>
                    <a:pt x="20" y="607"/>
                  </a:lnTo>
                  <a:lnTo>
                    <a:pt x="30" y="631"/>
                  </a:lnTo>
                  <a:lnTo>
                    <a:pt x="46" y="661"/>
                  </a:lnTo>
                  <a:lnTo>
                    <a:pt x="64" y="689"/>
                  </a:lnTo>
                  <a:lnTo>
                    <a:pt x="83" y="713"/>
                  </a:lnTo>
                  <a:lnTo>
                    <a:pt x="104" y="736"/>
                  </a:lnTo>
                  <a:lnTo>
                    <a:pt x="124" y="755"/>
                  </a:lnTo>
                  <a:lnTo>
                    <a:pt x="147" y="773"/>
                  </a:lnTo>
                  <a:lnTo>
                    <a:pt x="170" y="788"/>
                  </a:lnTo>
                  <a:lnTo>
                    <a:pt x="194" y="801"/>
                  </a:lnTo>
                  <a:lnTo>
                    <a:pt x="220" y="812"/>
                  </a:lnTo>
                  <a:lnTo>
                    <a:pt x="245" y="820"/>
                  </a:lnTo>
                  <a:lnTo>
                    <a:pt x="271" y="826"/>
                  </a:lnTo>
                  <a:lnTo>
                    <a:pt x="297" y="830"/>
                  </a:lnTo>
                  <a:lnTo>
                    <a:pt x="324" y="833"/>
                  </a:lnTo>
                  <a:lnTo>
                    <a:pt x="352" y="833"/>
                  </a:lnTo>
                  <a:lnTo>
                    <a:pt x="379" y="832"/>
                  </a:lnTo>
                  <a:lnTo>
                    <a:pt x="407" y="829"/>
                  </a:lnTo>
                  <a:lnTo>
                    <a:pt x="435" y="824"/>
                  </a:lnTo>
                  <a:lnTo>
                    <a:pt x="462" y="818"/>
                  </a:lnTo>
                  <a:lnTo>
                    <a:pt x="490" y="810"/>
                  </a:lnTo>
                  <a:lnTo>
                    <a:pt x="517" y="801"/>
                  </a:lnTo>
                  <a:lnTo>
                    <a:pt x="543" y="789"/>
                  </a:lnTo>
                  <a:lnTo>
                    <a:pt x="570" y="777"/>
                  </a:lnTo>
                  <a:lnTo>
                    <a:pt x="596" y="764"/>
                  </a:lnTo>
                  <a:lnTo>
                    <a:pt x="621" y="749"/>
                  </a:lnTo>
                  <a:lnTo>
                    <a:pt x="646" y="733"/>
                  </a:lnTo>
                  <a:lnTo>
                    <a:pt x="670" y="717"/>
                  </a:lnTo>
                  <a:lnTo>
                    <a:pt x="693" y="698"/>
                  </a:lnTo>
                  <a:lnTo>
                    <a:pt x="715" y="679"/>
                  </a:lnTo>
                  <a:lnTo>
                    <a:pt x="736" y="659"/>
                  </a:lnTo>
                  <a:lnTo>
                    <a:pt x="755" y="639"/>
                  </a:lnTo>
                  <a:lnTo>
                    <a:pt x="774" y="617"/>
                  </a:lnTo>
                  <a:lnTo>
                    <a:pt x="791" y="595"/>
                  </a:lnTo>
                  <a:close/>
                </a:path>
              </a:pathLst>
            </a:custGeom>
            <a:solidFill>
              <a:srgbClr val="AF82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7" name="Freeform 269"/>
            <p:cNvSpPr>
              <a:spLocks/>
            </p:cNvSpPr>
            <p:nvPr/>
          </p:nvSpPr>
          <p:spPr bwMode="auto">
            <a:xfrm>
              <a:off x="900" y="1252"/>
              <a:ext cx="129" cy="40"/>
            </a:xfrm>
            <a:custGeom>
              <a:avLst/>
              <a:gdLst/>
              <a:ahLst/>
              <a:cxnLst>
                <a:cxn ang="0">
                  <a:pos x="2037" y="138"/>
                </a:cxn>
                <a:cxn ang="0">
                  <a:pos x="1950" y="96"/>
                </a:cxn>
                <a:cxn ang="0">
                  <a:pos x="1843" y="59"/>
                </a:cxn>
                <a:cxn ang="0">
                  <a:pos x="1720" y="30"/>
                </a:cxn>
                <a:cxn ang="0">
                  <a:pos x="1584" y="11"/>
                </a:cxn>
                <a:cxn ang="0">
                  <a:pos x="1437" y="1"/>
                </a:cxn>
                <a:cxn ang="0">
                  <a:pos x="1283" y="2"/>
                </a:cxn>
                <a:cxn ang="0">
                  <a:pos x="1125" y="14"/>
                </a:cxn>
                <a:cxn ang="0">
                  <a:pos x="964" y="41"/>
                </a:cxn>
                <a:cxn ang="0">
                  <a:pos x="805" y="81"/>
                </a:cxn>
                <a:cxn ang="0">
                  <a:pos x="651" y="135"/>
                </a:cxn>
                <a:cxn ang="0">
                  <a:pos x="502" y="207"/>
                </a:cxn>
                <a:cxn ang="0">
                  <a:pos x="364" y="296"/>
                </a:cxn>
                <a:cxn ang="0">
                  <a:pos x="239" y="403"/>
                </a:cxn>
                <a:cxn ang="0">
                  <a:pos x="129" y="531"/>
                </a:cxn>
                <a:cxn ang="0">
                  <a:pos x="38" y="678"/>
                </a:cxn>
                <a:cxn ang="0">
                  <a:pos x="30" y="788"/>
                </a:cxn>
                <a:cxn ang="0">
                  <a:pos x="69" y="739"/>
                </a:cxn>
                <a:cxn ang="0">
                  <a:pos x="117" y="683"/>
                </a:cxn>
                <a:cxn ang="0">
                  <a:pos x="185" y="614"/>
                </a:cxn>
                <a:cxn ang="0">
                  <a:pos x="273" y="536"/>
                </a:cxn>
                <a:cxn ang="0">
                  <a:pos x="380" y="454"/>
                </a:cxn>
                <a:cxn ang="0">
                  <a:pos x="507" y="372"/>
                </a:cxn>
                <a:cxn ang="0">
                  <a:pos x="656" y="296"/>
                </a:cxn>
                <a:cxn ang="0">
                  <a:pos x="824" y="230"/>
                </a:cxn>
                <a:cxn ang="0">
                  <a:pos x="1012" y="179"/>
                </a:cxn>
                <a:cxn ang="0">
                  <a:pos x="1221" y="148"/>
                </a:cxn>
                <a:cxn ang="0">
                  <a:pos x="1452" y="143"/>
                </a:cxn>
                <a:cxn ang="0">
                  <a:pos x="1703" y="167"/>
                </a:cxn>
                <a:cxn ang="0">
                  <a:pos x="1975" y="224"/>
                </a:cxn>
                <a:cxn ang="0">
                  <a:pos x="2268" y="321"/>
                </a:cxn>
                <a:cxn ang="0">
                  <a:pos x="2583" y="463"/>
                </a:cxn>
                <a:cxn ang="0">
                  <a:pos x="2546" y="432"/>
                </a:cxn>
                <a:cxn ang="0">
                  <a:pos x="2442" y="352"/>
                </a:cxn>
                <a:cxn ang="0">
                  <a:pos x="2370" y="300"/>
                </a:cxn>
                <a:cxn ang="0">
                  <a:pos x="2289" y="242"/>
                </a:cxn>
                <a:cxn ang="0">
                  <a:pos x="2196" y="183"/>
                </a:cxn>
                <a:cxn ang="0">
                  <a:pos x="2097" y="123"/>
                </a:cxn>
                <a:cxn ang="0">
                  <a:pos x="2079" y="151"/>
                </a:cxn>
                <a:cxn ang="0">
                  <a:pos x="2072" y="162"/>
                </a:cxn>
              </a:cxnLst>
              <a:rect l="0" t="0" r="r" b="b"/>
              <a:pathLst>
                <a:path w="2583" h="788">
                  <a:moveTo>
                    <a:pt x="2072" y="162"/>
                  </a:moveTo>
                  <a:lnTo>
                    <a:pt x="2037" y="138"/>
                  </a:lnTo>
                  <a:lnTo>
                    <a:pt x="1996" y="116"/>
                  </a:lnTo>
                  <a:lnTo>
                    <a:pt x="1950" y="96"/>
                  </a:lnTo>
                  <a:lnTo>
                    <a:pt x="1898" y="76"/>
                  </a:lnTo>
                  <a:lnTo>
                    <a:pt x="1843" y="59"/>
                  </a:lnTo>
                  <a:lnTo>
                    <a:pt x="1783" y="44"/>
                  </a:lnTo>
                  <a:lnTo>
                    <a:pt x="1720" y="30"/>
                  </a:lnTo>
                  <a:lnTo>
                    <a:pt x="1654" y="20"/>
                  </a:lnTo>
                  <a:lnTo>
                    <a:pt x="1584" y="11"/>
                  </a:lnTo>
                  <a:lnTo>
                    <a:pt x="1511" y="5"/>
                  </a:lnTo>
                  <a:lnTo>
                    <a:pt x="1437" y="1"/>
                  </a:lnTo>
                  <a:lnTo>
                    <a:pt x="1361" y="0"/>
                  </a:lnTo>
                  <a:lnTo>
                    <a:pt x="1283" y="2"/>
                  </a:lnTo>
                  <a:lnTo>
                    <a:pt x="1204" y="7"/>
                  </a:lnTo>
                  <a:lnTo>
                    <a:pt x="1125" y="14"/>
                  </a:lnTo>
                  <a:lnTo>
                    <a:pt x="1044" y="25"/>
                  </a:lnTo>
                  <a:lnTo>
                    <a:pt x="964" y="41"/>
                  </a:lnTo>
                  <a:lnTo>
                    <a:pt x="884" y="58"/>
                  </a:lnTo>
                  <a:lnTo>
                    <a:pt x="805" y="81"/>
                  </a:lnTo>
                  <a:lnTo>
                    <a:pt x="728" y="106"/>
                  </a:lnTo>
                  <a:lnTo>
                    <a:pt x="651" y="135"/>
                  </a:lnTo>
                  <a:lnTo>
                    <a:pt x="575" y="169"/>
                  </a:lnTo>
                  <a:lnTo>
                    <a:pt x="502" y="207"/>
                  </a:lnTo>
                  <a:lnTo>
                    <a:pt x="432" y="249"/>
                  </a:lnTo>
                  <a:lnTo>
                    <a:pt x="364" y="296"/>
                  </a:lnTo>
                  <a:lnTo>
                    <a:pt x="300" y="347"/>
                  </a:lnTo>
                  <a:lnTo>
                    <a:pt x="239" y="403"/>
                  </a:lnTo>
                  <a:lnTo>
                    <a:pt x="182" y="465"/>
                  </a:lnTo>
                  <a:lnTo>
                    <a:pt x="129" y="531"/>
                  </a:lnTo>
                  <a:lnTo>
                    <a:pt x="81" y="602"/>
                  </a:lnTo>
                  <a:lnTo>
                    <a:pt x="38" y="678"/>
                  </a:lnTo>
                  <a:lnTo>
                    <a:pt x="0" y="760"/>
                  </a:lnTo>
                  <a:lnTo>
                    <a:pt x="30" y="788"/>
                  </a:lnTo>
                  <a:lnTo>
                    <a:pt x="40" y="774"/>
                  </a:lnTo>
                  <a:lnTo>
                    <a:pt x="69" y="739"/>
                  </a:lnTo>
                  <a:lnTo>
                    <a:pt x="91" y="713"/>
                  </a:lnTo>
                  <a:lnTo>
                    <a:pt x="117" y="683"/>
                  </a:lnTo>
                  <a:lnTo>
                    <a:pt x="149" y="649"/>
                  </a:lnTo>
                  <a:lnTo>
                    <a:pt x="185" y="614"/>
                  </a:lnTo>
                  <a:lnTo>
                    <a:pt x="227" y="576"/>
                  </a:lnTo>
                  <a:lnTo>
                    <a:pt x="273" y="536"/>
                  </a:lnTo>
                  <a:lnTo>
                    <a:pt x="324" y="495"/>
                  </a:lnTo>
                  <a:lnTo>
                    <a:pt x="380" y="454"/>
                  </a:lnTo>
                  <a:lnTo>
                    <a:pt x="442" y="413"/>
                  </a:lnTo>
                  <a:lnTo>
                    <a:pt x="507" y="372"/>
                  </a:lnTo>
                  <a:lnTo>
                    <a:pt x="579" y="333"/>
                  </a:lnTo>
                  <a:lnTo>
                    <a:pt x="656" y="296"/>
                  </a:lnTo>
                  <a:lnTo>
                    <a:pt x="737" y="261"/>
                  </a:lnTo>
                  <a:lnTo>
                    <a:pt x="824" y="230"/>
                  </a:lnTo>
                  <a:lnTo>
                    <a:pt x="915" y="203"/>
                  </a:lnTo>
                  <a:lnTo>
                    <a:pt x="1012" y="179"/>
                  </a:lnTo>
                  <a:lnTo>
                    <a:pt x="1115" y="162"/>
                  </a:lnTo>
                  <a:lnTo>
                    <a:pt x="1221" y="148"/>
                  </a:lnTo>
                  <a:lnTo>
                    <a:pt x="1334" y="142"/>
                  </a:lnTo>
                  <a:lnTo>
                    <a:pt x="1452" y="143"/>
                  </a:lnTo>
                  <a:lnTo>
                    <a:pt x="1575" y="150"/>
                  </a:lnTo>
                  <a:lnTo>
                    <a:pt x="1703" y="167"/>
                  </a:lnTo>
                  <a:lnTo>
                    <a:pt x="1836" y="190"/>
                  </a:lnTo>
                  <a:lnTo>
                    <a:pt x="1975" y="224"/>
                  </a:lnTo>
                  <a:lnTo>
                    <a:pt x="2119" y="268"/>
                  </a:lnTo>
                  <a:lnTo>
                    <a:pt x="2268" y="321"/>
                  </a:lnTo>
                  <a:lnTo>
                    <a:pt x="2423" y="386"/>
                  </a:lnTo>
                  <a:lnTo>
                    <a:pt x="2583" y="463"/>
                  </a:lnTo>
                  <a:lnTo>
                    <a:pt x="2573" y="455"/>
                  </a:lnTo>
                  <a:lnTo>
                    <a:pt x="2546" y="432"/>
                  </a:lnTo>
                  <a:lnTo>
                    <a:pt x="2502" y="396"/>
                  </a:lnTo>
                  <a:lnTo>
                    <a:pt x="2442" y="352"/>
                  </a:lnTo>
                  <a:lnTo>
                    <a:pt x="2408" y="327"/>
                  </a:lnTo>
                  <a:lnTo>
                    <a:pt x="2370" y="300"/>
                  </a:lnTo>
                  <a:lnTo>
                    <a:pt x="2331" y="271"/>
                  </a:lnTo>
                  <a:lnTo>
                    <a:pt x="2289" y="242"/>
                  </a:lnTo>
                  <a:lnTo>
                    <a:pt x="2243" y="213"/>
                  </a:lnTo>
                  <a:lnTo>
                    <a:pt x="2196" y="183"/>
                  </a:lnTo>
                  <a:lnTo>
                    <a:pt x="2147" y="152"/>
                  </a:lnTo>
                  <a:lnTo>
                    <a:pt x="2097" y="123"/>
                  </a:lnTo>
                  <a:lnTo>
                    <a:pt x="2086" y="139"/>
                  </a:lnTo>
                  <a:lnTo>
                    <a:pt x="2079" y="151"/>
                  </a:lnTo>
                  <a:lnTo>
                    <a:pt x="2074" y="158"/>
                  </a:lnTo>
                  <a:lnTo>
                    <a:pt x="2072" y="162"/>
                  </a:lnTo>
                  <a:close/>
                </a:path>
              </a:pathLst>
            </a:custGeom>
            <a:solidFill>
              <a:srgbClr val="AE81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8" name="Freeform 270"/>
            <p:cNvSpPr>
              <a:spLocks/>
            </p:cNvSpPr>
            <p:nvPr/>
          </p:nvSpPr>
          <p:spPr bwMode="auto">
            <a:xfrm>
              <a:off x="1003" y="1259"/>
              <a:ext cx="41" cy="34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7" y="33"/>
                </a:cxn>
                <a:cxn ang="0">
                  <a:pos x="26" y="38"/>
                </a:cxn>
                <a:cxn ang="0">
                  <a:pos x="56" y="47"/>
                </a:cxn>
                <a:cxn ang="0">
                  <a:pos x="95" y="60"/>
                </a:cxn>
                <a:cxn ang="0">
                  <a:pos x="117" y="68"/>
                </a:cxn>
                <a:cxn ang="0">
                  <a:pos x="142" y="79"/>
                </a:cxn>
                <a:cxn ang="0">
                  <a:pos x="168" y="89"/>
                </a:cxn>
                <a:cxn ang="0">
                  <a:pos x="196" y="101"/>
                </a:cxn>
                <a:cxn ang="0">
                  <a:pos x="226" y="116"/>
                </a:cxn>
                <a:cxn ang="0">
                  <a:pos x="255" y="130"/>
                </a:cxn>
                <a:cxn ang="0">
                  <a:pos x="287" y="146"/>
                </a:cxn>
                <a:cxn ang="0">
                  <a:pos x="320" y="165"/>
                </a:cxn>
                <a:cxn ang="0">
                  <a:pos x="353" y="184"/>
                </a:cxn>
                <a:cxn ang="0">
                  <a:pos x="387" y="205"/>
                </a:cxn>
                <a:cxn ang="0">
                  <a:pos x="420" y="228"/>
                </a:cxn>
                <a:cxn ang="0">
                  <a:pos x="454" y="252"/>
                </a:cxn>
                <a:cxn ang="0">
                  <a:pos x="488" y="279"/>
                </a:cxn>
                <a:cxn ang="0">
                  <a:pos x="522" y="306"/>
                </a:cxn>
                <a:cxn ang="0">
                  <a:pos x="556" y="336"/>
                </a:cxn>
                <a:cxn ang="0">
                  <a:pos x="589" y="367"/>
                </a:cxn>
                <a:cxn ang="0">
                  <a:pos x="621" y="401"/>
                </a:cxn>
                <a:cxn ang="0">
                  <a:pos x="653" y="435"/>
                </a:cxn>
                <a:cxn ang="0">
                  <a:pos x="684" y="472"/>
                </a:cxn>
                <a:cxn ang="0">
                  <a:pos x="713" y="512"/>
                </a:cxn>
                <a:cxn ang="0">
                  <a:pos x="742" y="553"/>
                </a:cxn>
                <a:cxn ang="0">
                  <a:pos x="769" y="596"/>
                </a:cxn>
                <a:cxn ang="0">
                  <a:pos x="794" y="642"/>
                </a:cxn>
                <a:cxn ang="0">
                  <a:pos x="817" y="690"/>
                </a:cxn>
                <a:cxn ang="0">
                  <a:pos x="816" y="680"/>
                </a:cxn>
                <a:cxn ang="0">
                  <a:pos x="812" y="654"/>
                </a:cxn>
                <a:cxn ang="0">
                  <a:pos x="803" y="612"/>
                </a:cxn>
                <a:cxn ang="0">
                  <a:pos x="790" y="558"/>
                </a:cxn>
                <a:cxn ang="0">
                  <a:pos x="782" y="528"/>
                </a:cxn>
                <a:cxn ang="0">
                  <a:pos x="772" y="496"/>
                </a:cxn>
                <a:cxn ang="0">
                  <a:pos x="760" y="462"/>
                </a:cxn>
                <a:cxn ang="0">
                  <a:pos x="747" y="427"/>
                </a:cxn>
                <a:cxn ang="0">
                  <a:pos x="733" y="392"/>
                </a:cxn>
                <a:cxn ang="0">
                  <a:pos x="715" y="355"/>
                </a:cxn>
                <a:cxn ang="0">
                  <a:pos x="697" y="320"/>
                </a:cxn>
                <a:cxn ang="0">
                  <a:pos x="676" y="284"/>
                </a:cxn>
                <a:cxn ang="0">
                  <a:pos x="654" y="249"/>
                </a:cxn>
                <a:cxn ang="0">
                  <a:pos x="629" y="214"/>
                </a:cxn>
                <a:cxn ang="0">
                  <a:pos x="603" y="181"/>
                </a:cxn>
                <a:cxn ang="0">
                  <a:pos x="573" y="149"/>
                </a:cxn>
                <a:cxn ang="0">
                  <a:pos x="541" y="121"/>
                </a:cxn>
                <a:cxn ang="0">
                  <a:pos x="506" y="93"/>
                </a:cxn>
                <a:cxn ang="0">
                  <a:pos x="470" y="68"/>
                </a:cxn>
                <a:cxn ang="0">
                  <a:pos x="430" y="48"/>
                </a:cxn>
                <a:cxn ang="0">
                  <a:pos x="387" y="29"/>
                </a:cxn>
                <a:cxn ang="0">
                  <a:pos x="342" y="16"/>
                </a:cxn>
                <a:cxn ang="0">
                  <a:pos x="292" y="6"/>
                </a:cxn>
                <a:cxn ang="0">
                  <a:pos x="241" y="1"/>
                </a:cxn>
                <a:cxn ang="0">
                  <a:pos x="186" y="0"/>
                </a:cxn>
                <a:cxn ang="0">
                  <a:pos x="127" y="4"/>
                </a:cxn>
                <a:cxn ang="0">
                  <a:pos x="66" y="14"/>
                </a:cxn>
                <a:cxn ang="0">
                  <a:pos x="0" y="31"/>
                </a:cxn>
              </a:cxnLst>
              <a:rect l="0" t="0" r="r" b="b"/>
              <a:pathLst>
                <a:path w="817" h="690">
                  <a:moveTo>
                    <a:pt x="0" y="31"/>
                  </a:moveTo>
                  <a:lnTo>
                    <a:pt x="7" y="33"/>
                  </a:lnTo>
                  <a:lnTo>
                    <a:pt x="26" y="38"/>
                  </a:lnTo>
                  <a:lnTo>
                    <a:pt x="56" y="47"/>
                  </a:lnTo>
                  <a:lnTo>
                    <a:pt x="95" y="60"/>
                  </a:lnTo>
                  <a:lnTo>
                    <a:pt x="117" y="68"/>
                  </a:lnTo>
                  <a:lnTo>
                    <a:pt x="142" y="79"/>
                  </a:lnTo>
                  <a:lnTo>
                    <a:pt x="168" y="89"/>
                  </a:lnTo>
                  <a:lnTo>
                    <a:pt x="196" y="101"/>
                  </a:lnTo>
                  <a:lnTo>
                    <a:pt x="226" y="116"/>
                  </a:lnTo>
                  <a:lnTo>
                    <a:pt x="255" y="130"/>
                  </a:lnTo>
                  <a:lnTo>
                    <a:pt x="287" y="146"/>
                  </a:lnTo>
                  <a:lnTo>
                    <a:pt x="320" y="165"/>
                  </a:lnTo>
                  <a:lnTo>
                    <a:pt x="353" y="184"/>
                  </a:lnTo>
                  <a:lnTo>
                    <a:pt x="387" y="205"/>
                  </a:lnTo>
                  <a:lnTo>
                    <a:pt x="420" y="228"/>
                  </a:lnTo>
                  <a:lnTo>
                    <a:pt x="454" y="252"/>
                  </a:lnTo>
                  <a:lnTo>
                    <a:pt x="488" y="279"/>
                  </a:lnTo>
                  <a:lnTo>
                    <a:pt x="522" y="306"/>
                  </a:lnTo>
                  <a:lnTo>
                    <a:pt x="556" y="336"/>
                  </a:lnTo>
                  <a:lnTo>
                    <a:pt x="589" y="367"/>
                  </a:lnTo>
                  <a:lnTo>
                    <a:pt x="621" y="401"/>
                  </a:lnTo>
                  <a:lnTo>
                    <a:pt x="653" y="435"/>
                  </a:lnTo>
                  <a:lnTo>
                    <a:pt x="684" y="472"/>
                  </a:lnTo>
                  <a:lnTo>
                    <a:pt x="713" y="512"/>
                  </a:lnTo>
                  <a:lnTo>
                    <a:pt x="742" y="553"/>
                  </a:lnTo>
                  <a:lnTo>
                    <a:pt x="769" y="596"/>
                  </a:lnTo>
                  <a:lnTo>
                    <a:pt x="794" y="642"/>
                  </a:lnTo>
                  <a:lnTo>
                    <a:pt x="817" y="690"/>
                  </a:lnTo>
                  <a:lnTo>
                    <a:pt x="816" y="680"/>
                  </a:lnTo>
                  <a:lnTo>
                    <a:pt x="812" y="654"/>
                  </a:lnTo>
                  <a:lnTo>
                    <a:pt x="803" y="612"/>
                  </a:lnTo>
                  <a:lnTo>
                    <a:pt x="790" y="558"/>
                  </a:lnTo>
                  <a:lnTo>
                    <a:pt x="782" y="528"/>
                  </a:lnTo>
                  <a:lnTo>
                    <a:pt x="772" y="496"/>
                  </a:lnTo>
                  <a:lnTo>
                    <a:pt x="760" y="462"/>
                  </a:lnTo>
                  <a:lnTo>
                    <a:pt x="747" y="427"/>
                  </a:lnTo>
                  <a:lnTo>
                    <a:pt x="733" y="392"/>
                  </a:lnTo>
                  <a:lnTo>
                    <a:pt x="715" y="355"/>
                  </a:lnTo>
                  <a:lnTo>
                    <a:pt x="697" y="320"/>
                  </a:lnTo>
                  <a:lnTo>
                    <a:pt x="676" y="284"/>
                  </a:lnTo>
                  <a:lnTo>
                    <a:pt x="654" y="249"/>
                  </a:lnTo>
                  <a:lnTo>
                    <a:pt x="629" y="214"/>
                  </a:lnTo>
                  <a:lnTo>
                    <a:pt x="603" y="181"/>
                  </a:lnTo>
                  <a:lnTo>
                    <a:pt x="573" y="149"/>
                  </a:lnTo>
                  <a:lnTo>
                    <a:pt x="541" y="121"/>
                  </a:lnTo>
                  <a:lnTo>
                    <a:pt x="506" y="93"/>
                  </a:lnTo>
                  <a:lnTo>
                    <a:pt x="470" y="68"/>
                  </a:lnTo>
                  <a:lnTo>
                    <a:pt x="430" y="48"/>
                  </a:lnTo>
                  <a:lnTo>
                    <a:pt x="387" y="29"/>
                  </a:lnTo>
                  <a:lnTo>
                    <a:pt x="342" y="16"/>
                  </a:lnTo>
                  <a:lnTo>
                    <a:pt x="292" y="6"/>
                  </a:lnTo>
                  <a:lnTo>
                    <a:pt x="241" y="1"/>
                  </a:lnTo>
                  <a:lnTo>
                    <a:pt x="186" y="0"/>
                  </a:lnTo>
                  <a:lnTo>
                    <a:pt x="127" y="4"/>
                  </a:lnTo>
                  <a:lnTo>
                    <a:pt x="66" y="1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5817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9" name="Freeform 271"/>
            <p:cNvSpPr>
              <a:spLocks/>
            </p:cNvSpPr>
            <p:nvPr/>
          </p:nvSpPr>
          <p:spPr bwMode="auto">
            <a:xfrm>
              <a:off x="896" y="1426"/>
              <a:ext cx="176" cy="83"/>
            </a:xfrm>
            <a:custGeom>
              <a:avLst/>
              <a:gdLst/>
              <a:ahLst/>
              <a:cxnLst>
                <a:cxn ang="0">
                  <a:pos x="781" y="1475"/>
                </a:cxn>
                <a:cxn ang="0">
                  <a:pos x="659" y="1406"/>
                </a:cxn>
                <a:cxn ang="0">
                  <a:pos x="537" y="1328"/>
                </a:cxn>
                <a:cxn ang="0">
                  <a:pos x="420" y="1243"/>
                </a:cxn>
                <a:cxn ang="0">
                  <a:pos x="310" y="1149"/>
                </a:cxn>
                <a:cxn ang="0">
                  <a:pos x="212" y="1048"/>
                </a:cxn>
                <a:cxn ang="0">
                  <a:pos x="128" y="936"/>
                </a:cxn>
                <a:cxn ang="0">
                  <a:pos x="62" y="815"/>
                </a:cxn>
                <a:cxn ang="0">
                  <a:pos x="18" y="683"/>
                </a:cxn>
                <a:cxn ang="0">
                  <a:pos x="0" y="541"/>
                </a:cxn>
                <a:cxn ang="0">
                  <a:pos x="15" y="368"/>
                </a:cxn>
                <a:cxn ang="0">
                  <a:pos x="80" y="219"/>
                </a:cxn>
                <a:cxn ang="0">
                  <a:pos x="183" y="108"/>
                </a:cxn>
                <a:cxn ang="0">
                  <a:pos x="314" y="36"/>
                </a:cxn>
                <a:cxn ang="0">
                  <a:pos x="463" y="2"/>
                </a:cxn>
                <a:cxn ang="0">
                  <a:pos x="615" y="6"/>
                </a:cxn>
                <a:cxn ang="0">
                  <a:pos x="764" y="47"/>
                </a:cxn>
                <a:cxn ang="0">
                  <a:pos x="895" y="123"/>
                </a:cxn>
                <a:cxn ang="0">
                  <a:pos x="999" y="235"/>
                </a:cxn>
                <a:cxn ang="0">
                  <a:pos x="1065" y="380"/>
                </a:cxn>
                <a:cxn ang="0">
                  <a:pos x="1080" y="558"/>
                </a:cxn>
                <a:cxn ang="0">
                  <a:pos x="1154" y="376"/>
                </a:cxn>
                <a:cxn ang="0">
                  <a:pos x="1267" y="246"/>
                </a:cxn>
                <a:cxn ang="0">
                  <a:pos x="1405" y="163"/>
                </a:cxn>
                <a:cxn ang="0">
                  <a:pos x="1559" y="125"/>
                </a:cxn>
                <a:cxn ang="0">
                  <a:pos x="1714" y="129"/>
                </a:cxn>
                <a:cxn ang="0">
                  <a:pos x="1861" y="170"/>
                </a:cxn>
                <a:cxn ang="0">
                  <a:pos x="1987" y="247"/>
                </a:cxn>
                <a:cxn ang="0">
                  <a:pos x="2079" y="355"/>
                </a:cxn>
                <a:cxn ang="0">
                  <a:pos x="2126" y="490"/>
                </a:cxn>
                <a:cxn ang="0">
                  <a:pos x="2117" y="651"/>
                </a:cxn>
                <a:cxn ang="0">
                  <a:pos x="2092" y="725"/>
                </a:cxn>
                <a:cxn ang="0">
                  <a:pos x="2165" y="612"/>
                </a:cxn>
                <a:cxn ang="0">
                  <a:pos x="2256" y="535"/>
                </a:cxn>
                <a:cxn ang="0">
                  <a:pos x="2358" y="490"/>
                </a:cxn>
                <a:cxn ang="0">
                  <a:pos x="2462" y="477"/>
                </a:cxn>
                <a:cxn ang="0">
                  <a:pos x="2561" y="494"/>
                </a:cxn>
                <a:cxn ang="0">
                  <a:pos x="2649" y="539"/>
                </a:cxn>
                <a:cxn ang="0">
                  <a:pos x="2716" y="611"/>
                </a:cxn>
                <a:cxn ang="0">
                  <a:pos x="2756" y="709"/>
                </a:cxn>
                <a:cxn ang="0">
                  <a:pos x="2761" y="830"/>
                </a:cxn>
                <a:cxn ang="0">
                  <a:pos x="2722" y="973"/>
                </a:cxn>
                <a:cxn ang="0">
                  <a:pos x="2760" y="939"/>
                </a:cxn>
                <a:cxn ang="0">
                  <a:pos x="2854" y="848"/>
                </a:cxn>
                <a:cxn ang="0">
                  <a:pos x="2950" y="799"/>
                </a:cxn>
                <a:cxn ang="0">
                  <a:pos x="3044" y="786"/>
                </a:cxn>
                <a:cxn ang="0">
                  <a:pos x="3136" y="806"/>
                </a:cxn>
                <a:cxn ang="0">
                  <a:pos x="3223" y="853"/>
                </a:cxn>
                <a:cxn ang="0">
                  <a:pos x="3303" y="922"/>
                </a:cxn>
                <a:cxn ang="0">
                  <a:pos x="3375" y="1007"/>
                </a:cxn>
                <a:cxn ang="0">
                  <a:pos x="3436" y="1104"/>
                </a:cxn>
                <a:cxn ang="0">
                  <a:pos x="3485" y="1209"/>
                </a:cxn>
                <a:cxn ang="0">
                  <a:pos x="3520" y="1314"/>
                </a:cxn>
                <a:cxn ang="0">
                  <a:pos x="3489" y="1431"/>
                </a:cxn>
                <a:cxn ang="0">
                  <a:pos x="3346" y="1520"/>
                </a:cxn>
                <a:cxn ang="0">
                  <a:pos x="3112" y="1584"/>
                </a:cxn>
                <a:cxn ang="0">
                  <a:pos x="2814" y="1626"/>
                </a:cxn>
                <a:cxn ang="0">
                  <a:pos x="2474" y="1648"/>
                </a:cxn>
                <a:cxn ang="0">
                  <a:pos x="2119" y="1655"/>
                </a:cxn>
                <a:cxn ang="0">
                  <a:pos x="1770" y="1648"/>
                </a:cxn>
                <a:cxn ang="0">
                  <a:pos x="1452" y="1631"/>
                </a:cxn>
                <a:cxn ang="0">
                  <a:pos x="1189" y="1606"/>
                </a:cxn>
                <a:cxn ang="0">
                  <a:pos x="1007" y="1578"/>
                </a:cxn>
              </a:cxnLst>
              <a:rect l="0" t="0" r="r" b="b"/>
              <a:pathLst>
                <a:path w="3524" h="1655">
                  <a:moveTo>
                    <a:pt x="941" y="1558"/>
                  </a:moveTo>
                  <a:lnTo>
                    <a:pt x="862" y="1518"/>
                  </a:lnTo>
                  <a:lnTo>
                    <a:pt x="781" y="1475"/>
                  </a:lnTo>
                  <a:lnTo>
                    <a:pt x="741" y="1453"/>
                  </a:lnTo>
                  <a:lnTo>
                    <a:pt x="700" y="1429"/>
                  </a:lnTo>
                  <a:lnTo>
                    <a:pt x="659" y="1406"/>
                  </a:lnTo>
                  <a:lnTo>
                    <a:pt x="618" y="1380"/>
                  </a:lnTo>
                  <a:lnTo>
                    <a:pt x="577" y="1354"/>
                  </a:lnTo>
                  <a:lnTo>
                    <a:pt x="537" y="1328"/>
                  </a:lnTo>
                  <a:lnTo>
                    <a:pt x="498" y="1301"/>
                  </a:lnTo>
                  <a:lnTo>
                    <a:pt x="459" y="1272"/>
                  </a:lnTo>
                  <a:lnTo>
                    <a:pt x="420" y="1243"/>
                  </a:lnTo>
                  <a:lnTo>
                    <a:pt x="383" y="1213"/>
                  </a:lnTo>
                  <a:lnTo>
                    <a:pt x="346" y="1182"/>
                  </a:lnTo>
                  <a:lnTo>
                    <a:pt x="310" y="1149"/>
                  </a:lnTo>
                  <a:lnTo>
                    <a:pt x="276" y="1117"/>
                  </a:lnTo>
                  <a:lnTo>
                    <a:pt x="244" y="1083"/>
                  </a:lnTo>
                  <a:lnTo>
                    <a:pt x="212" y="1048"/>
                  </a:lnTo>
                  <a:lnTo>
                    <a:pt x="182" y="1011"/>
                  </a:lnTo>
                  <a:lnTo>
                    <a:pt x="154" y="974"/>
                  </a:lnTo>
                  <a:lnTo>
                    <a:pt x="128" y="936"/>
                  </a:lnTo>
                  <a:lnTo>
                    <a:pt x="104" y="897"/>
                  </a:lnTo>
                  <a:lnTo>
                    <a:pt x="82" y="856"/>
                  </a:lnTo>
                  <a:lnTo>
                    <a:pt x="62" y="815"/>
                  </a:lnTo>
                  <a:lnTo>
                    <a:pt x="45" y="772"/>
                  </a:lnTo>
                  <a:lnTo>
                    <a:pt x="30" y="728"/>
                  </a:lnTo>
                  <a:lnTo>
                    <a:pt x="18" y="683"/>
                  </a:lnTo>
                  <a:lnTo>
                    <a:pt x="9" y="637"/>
                  </a:lnTo>
                  <a:lnTo>
                    <a:pt x="3" y="590"/>
                  </a:lnTo>
                  <a:lnTo>
                    <a:pt x="0" y="541"/>
                  </a:lnTo>
                  <a:lnTo>
                    <a:pt x="0" y="491"/>
                  </a:lnTo>
                  <a:lnTo>
                    <a:pt x="5" y="428"/>
                  </a:lnTo>
                  <a:lnTo>
                    <a:pt x="15" y="368"/>
                  </a:lnTo>
                  <a:lnTo>
                    <a:pt x="31" y="314"/>
                  </a:lnTo>
                  <a:lnTo>
                    <a:pt x="54" y="264"/>
                  </a:lnTo>
                  <a:lnTo>
                    <a:pt x="80" y="219"/>
                  </a:lnTo>
                  <a:lnTo>
                    <a:pt x="110" y="177"/>
                  </a:lnTo>
                  <a:lnTo>
                    <a:pt x="145" y="140"/>
                  </a:lnTo>
                  <a:lnTo>
                    <a:pt x="183" y="108"/>
                  </a:lnTo>
                  <a:lnTo>
                    <a:pt x="225" y="79"/>
                  </a:lnTo>
                  <a:lnTo>
                    <a:pt x="268" y="56"/>
                  </a:lnTo>
                  <a:lnTo>
                    <a:pt x="314" y="36"/>
                  </a:lnTo>
                  <a:lnTo>
                    <a:pt x="362" y="21"/>
                  </a:lnTo>
                  <a:lnTo>
                    <a:pt x="411" y="10"/>
                  </a:lnTo>
                  <a:lnTo>
                    <a:pt x="463" y="2"/>
                  </a:lnTo>
                  <a:lnTo>
                    <a:pt x="514" y="0"/>
                  </a:lnTo>
                  <a:lnTo>
                    <a:pt x="565" y="1"/>
                  </a:lnTo>
                  <a:lnTo>
                    <a:pt x="615" y="6"/>
                  </a:lnTo>
                  <a:lnTo>
                    <a:pt x="667" y="17"/>
                  </a:lnTo>
                  <a:lnTo>
                    <a:pt x="716" y="30"/>
                  </a:lnTo>
                  <a:lnTo>
                    <a:pt x="764" y="47"/>
                  </a:lnTo>
                  <a:lnTo>
                    <a:pt x="810" y="69"/>
                  </a:lnTo>
                  <a:lnTo>
                    <a:pt x="854" y="95"/>
                  </a:lnTo>
                  <a:lnTo>
                    <a:pt x="895" y="123"/>
                  </a:lnTo>
                  <a:lnTo>
                    <a:pt x="934" y="157"/>
                  </a:lnTo>
                  <a:lnTo>
                    <a:pt x="969" y="194"/>
                  </a:lnTo>
                  <a:lnTo>
                    <a:pt x="999" y="235"/>
                  </a:lnTo>
                  <a:lnTo>
                    <a:pt x="1026" y="279"/>
                  </a:lnTo>
                  <a:lnTo>
                    <a:pt x="1048" y="327"/>
                  </a:lnTo>
                  <a:lnTo>
                    <a:pt x="1065" y="380"/>
                  </a:lnTo>
                  <a:lnTo>
                    <a:pt x="1076" y="436"/>
                  </a:lnTo>
                  <a:lnTo>
                    <a:pt x="1081" y="495"/>
                  </a:lnTo>
                  <a:lnTo>
                    <a:pt x="1080" y="558"/>
                  </a:lnTo>
                  <a:lnTo>
                    <a:pt x="1100" y="491"/>
                  </a:lnTo>
                  <a:lnTo>
                    <a:pt x="1124" y="431"/>
                  </a:lnTo>
                  <a:lnTo>
                    <a:pt x="1154" y="376"/>
                  </a:lnTo>
                  <a:lnTo>
                    <a:pt x="1188" y="327"/>
                  </a:lnTo>
                  <a:lnTo>
                    <a:pt x="1226" y="284"/>
                  </a:lnTo>
                  <a:lnTo>
                    <a:pt x="1267" y="246"/>
                  </a:lnTo>
                  <a:lnTo>
                    <a:pt x="1310" y="213"/>
                  </a:lnTo>
                  <a:lnTo>
                    <a:pt x="1357" y="186"/>
                  </a:lnTo>
                  <a:lnTo>
                    <a:pt x="1405" y="163"/>
                  </a:lnTo>
                  <a:lnTo>
                    <a:pt x="1455" y="146"/>
                  </a:lnTo>
                  <a:lnTo>
                    <a:pt x="1506" y="134"/>
                  </a:lnTo>
                  <a:lnTo>
                    <a:pt x="1559" y="125"/>
                  </a:lnTo>
                  <a:lnTo>
                    <a:pt x="1611" y="122"/>
                  </a:lnTo>
                  <a:lnTo>
                    <a:pt x="1663" y="123"/>
                  </a:lnTo>
                  <a:lnTo>
                    <a:pt x="1714" y="129"/>
                  </a:lnTo>
                  <a:lnTo>
                    <a:pt x="1764" y="139"/>
                  </a:lnTo>
                  <a:lnTo>
                    <a:pt x="1814" y="153"/>
                  </a:lnTo>
                  <a:lnTo>
                    <a:pt x="1861" y="170"/>
                  </a:lnTo>
                  <a:lnTo>
                    <a:pt x="1906" y="193"/>
                  </a:lnTo>
                  <a:lnTo>
                    <a:pt x="1948" y="218"/>
                  </a:lnTo>
                  <a:lnTo>
                    <a:pt x="1987" y="247"/>
                  </a:lnTo>
                  <a:lnTo>
                    <a:pt x="2022" y="279"/>
                  </a:lnTo>
                  <a:lnTo>
                    <a:pt x="2052" y="315"/>
                  </a:lnTo>
                  <a:lnTo>
                    <a:pt x="2079" y="355"/>
                  </a:lnTo>
                  <a:lnTo>
                    <a:pt x="2100" y="397"/>
                  </a:lnTo>
                  <a:lnTo>
                    <a:pt x="2116" y="442"/>
                  </a:lnTo>
                  <a:lnTo>
                    <a:pt x="2126" y="490"/>
                  </a:lnTo>
                  <a:lnTo>
                    <a:pt x="2130" y="541"/>
                  </a:lnTo>
                  <a:lnTo>
                    <a:pt x="2127" y="595"/>
                  </a:lnTo>
                  <a:lnTo>
                    <a:pt x="2117" y="651"/>
                  </a:lnTo>
                  <a:lnTo>
                    <a:pt x="2099" y="710"/>
                  </a:lnTo>
                  <a:lnTo>
                    <a:pt x="2073" y="770"/>
                  </a:lnTo>
                  <a:lnTo>
                    <a:pt x="2092" y="725"/>
                  </a:lnTo>
                  <a:lnTo>
                    <a:pt x="2114" y="683"/>
                  </a:lnTo>
                  <a:lnTo>
                    <a:pt x="2138" y="646"/>
                  </a:lnTo>
                  <a:lnTo>
                    <a:pt x="2165" y="612"/>
                  </a:lnTo>
                  <a:lnTo>
                    <a:pt x="2194" y="584"/>
                  </a:lnTo>
                  <a:lnTo>
                    <a:pt x="2224" y="557"/>
                  </a:lnTo>
                  <a:lnTo>
                    <a:pt x="2256" y="535"/>
                  </a:lnTo>
                  <a:lnTo>
                    <a:pt x="2289" y="517"/>
                  </a:lnTo>
                  <a:lnTo>
                    <a:pt x="2323" y="502"/>
                  </a:lnTo>
                  <a:lnTo>
                    <a:pt x="2358" y="490"/>
                  </a:lnTo>
                  <a:lnTo>
                    <a:pt x="2392" y="483"/>
                  </a:lnTo>
                  <a:lnTo>
                    <a:pt x="2427" y="478"/>
                  </a:lnTo>
                  <a:lnTo>
                    <a:pt x="2462" y="477"/>
                  </a:lnTo>
                  <a:lnTo>
                    <a:pt x="2496" y="480"/>
                  </a:lnTo>
                  <a:lnTo>
                    <a:pt x="2530" y="485"/>
                  </a:lnTo>
                  <a:lnTo>
                    <a:pt x="2561" y="494"/>
                  </a:lnTo>
                  <a:lnTo>
                    <a:pt x="2593" y="506"/>
                  </a:lnTo>
                  <a:lnTo>
                    <a:pt x="2622" y="521"/>
                  </a:lnTo>
                  <a:lnTo>
                    <a:pt x="2649" y="539"/>
                  </a:lnTo>
                  <a:lnTo>
                    <a:pt x="2674" y="560"/>
                  </a:lnTo>
                  <a:lnTo>
                    <a:pt x="2697" y="585"/>
                  </a:lnTo>
                  <a:lnTo>
                    <a:pt x="2716" y="611"/>
                  </a:lnTo>
                  <a:lnTo>
                    <a:pt x="2733" y="641"/>
                  </a:lnTo>
                  <a:lnTo>
                    <a:pt x="2747" y="674"/>
                  </a:lnTo>
                  <a:lnTo>
                    <a:pt x="2756" y="709"/>
                  </a:lnTo>
                  <a:lnTo>
                    <a:pt x="2762" y="746"/>
                  </a:lnTo>
                  <a:lnTo>
                    <a:pt x="2763" y="786"/>
                  </a:lnTo>
                  <a:lnTo>
                    <a:pt x="2761" y="830"/>
                  </a:lnTo>
                  <a:lnTo>
                    <a:pt x="2753" y="875"/>
                  </a:lnTo>
                  <a:lnTo>
                    <a:pt x="2741" y="923"/>
                  </a:lnTo>
                  <a:lnTo>
                    <a:pt x="2722" y="973"/>
                  </a:lnTo>
                  <a:lnTo>
                    <a:pt x="2699" y="1025"/>
                  </a:lnTo>
                  <a:lnTo>
                    <a:pt x="2729" y="979"/>
                  </a:lnTo>
                  <a:lnTo>
                    <a:pt x="2760" y="939"/>
                  </a:lnTo>
                  <a:lnTo>
                    <a:pt x="2791" y="903"/>
                  </a:lnTo>
                  <a:lnTo>
                    <a:pt x="2823" y="874"/>
                  </a:lnTo>
                  <a:lnTo>
                    <a:pt x="2854" y="848"/>
                  </a:lnTo>
                  <a:lnTo>
                    <a:pt x="2886" y="826"/>
                  </a:lnTo>
                  <a:lnTo>
                    <a:pt x="2918" y="810"/>
                  </a:lnTo>
                  <a:lnTo>
                    <a:pt x="2950" y="799"/>
                  </a:lnTo>
                  <a:lnTo>
                    <a:pt x="2981" y="791"/>
                  </a:lnTo>
                  <a:lnTo>
                    <a:pt x="3012" y="786"/>
                  </a:lnTo>
                  <a:lnTo>
                    <a:pt x="3044" y="786"/>
                  </a:lnTo>
                  <a:lnTo>
                    <a:pt x="3074" y="790"/>
                  </a:lnTo>
                  <a:lnTo>
                    <a:pt x="3105" y="797"/>
                  </a:lnTo>
                  <a:lnTo>
                    <a:pt x="3136" y="806"/>
                  </a:lnTo>
                  <a:lnTo>
                    <a:pt x="3165" y="819"/>
                  </a:lnTo>
                  <a:lnTo>
                    <a:pt x="3194" y="835"/>
                  </a:lnTo>
                  <a:lnTo>
                    <a:pt x="3223" y="853"/>
                  </a:lnTo>
                  <a:lnTo>
                    <a:pt x="3251" y="874"/>
                  </a:lnTo>
                  <a:lnTo>
                    <a:pt x="3277" y="896"/>
                  </a:lnTo>
                  <a:lnTo>
                    <a:pt x="3303" y="922"/>
                  </a:lnTo>
                  <a:lnTo>
                    <a:pt x="3328" y="948"/>
                  </a:lnTo>
                  <a:lnTo>
                    <a:pt x="3352" y="977"/>
                  </a:lnTo>
                  <a:lnTo>
                    <a:pt x="3375" y="1007"/>
                  </a:lnTo>
                  <a:lnTo>
                    <a:pt x="3397" y="1039"/>
                  </a:lnTo>
                  <a:lnTo>
                    <a:pt x="3418" y="1071"/>
                  </a:lnTo>
                  <a:lnTo>
                    <a:pt x="3436" y="1104"/>
                  </a:lnTo>
                  <a:lnTo>
                    <a:pt x="3454" y="1139"/>
                  </a:lnTo>
                  <a:lnTo>
                    <a:pt x="3471" y="1174"/>
                  </a:lnTo>
                  <a:lnTo>
                    <a:pt x="3485" y="1209"/>
                  </a:lnTo>
                  <a:lnTo>
                    <a:pt x="3498" y="1244"/>
                  </a:lnTo>
                  <a:lnTo>
                    <a:pt x="3511" y="1279"/>
                  </a:lnTo>
                  <a:lnTo>
                    <a:pt x="3520" y="1314"/>
                  </a:lnTo>
                  <a:lnTo>
                    <a:pt x="3524" y="1356"/>
                  </a:lnTo>
                  <a:lnTo>
                    <a:pt x="3514" y="1395"/>
                  </a:lnTo>
                  <a:lnTo>
                    <a:pt x="3489" y="1431"/>
                  </a:lnTo>
                  <a:lnTo>
                    <a:pt x="3452" y="1464"/>
                  </a:lnTo>
                  <a:lnTo>
                    <a:pt x="3404" y="1494"/>
                  </a:lnTo>
                  <a:lnTo>
                    <a:pt x="3346" y="1520"/>
                  </a:lnTo>
                  <a:lnTo>
                    <a:pt x="3276" y="1544"/>
                  </a:lnTo>
                  <a:lnTo>
                    <a:pt x="3198" y="1565"/>
                  </a:lnTo>
                  <a:lnTo>
                    <a:pt x="3112" y="1584"/>
                  </a:lnTo>
                  <a:lnTo>
                    <a:pt x="3019" y="1600"/>
                  </a:lnTo>
                  <a:lnTo>
                    <a:pt x="2919" y="1615"/>
                  </a:lnTo>
                  <a:lnTo>
                    <a:pt x="2814" y="1626"/>
                  </a:lnTo>
                  <a:lnTo>
                    <a:pt x="2704" y="1635"/>
                  </a:lnTo>
                  <a:lnTo>
                    <a:pt x="2591" y="1643"/>
                  </a:lnTo>
                  <a:lnTo>
                    <a:pt x="2474" y="1648"/>
                  </a:lnTo>
                  <a:lnTo>
                    <a:pt x="2356" y="1653"/>
                  </a:lnTo>
                  <a:lnTo>
                    <a:pt x="2238" y="1655"/>
                  </a:lnTo>
                  <a:lnTo>
                    <a:pt x="2119" y="1655"/>
                  </a:lnTo>
                  <a:lnTo>
                    <a:pt x="2000" y="1655"/>
                  </a:lnTo>
                  <a:lnTo>
                    <a:pt x="1883" y="1652"/>
                  </a:lnTo>
                  <a:lnTo>
                    <a:pt x="1770" y="1648"/>
                  </a:lnTo>
                  <a:lnTo>
                    <a:pt x="1659" y="1643"/>
                  </a:lnTo>
                  <a:lnTo>
                    <a:pt x="1552" y="1638"/>
                  </a:lnTo>
                  <a:lnTo>
                    <a:pt x="1452" y="1631"/>
                  </a:lnTo>
                  <a:lnTo>
                    <a:pt x="1357" y="1624"/>
                  </a:lnTo>
                  <a:lnTo>
                    <a:pt x="1269" y="1616"/>
                  </a:lnTo>
                  <a:lnTo>
                    <a:pt x="1189" y="1606"/>
                  </a:lnTo>
                  <a:lnTo>
                    <a:pt x="1118" y="1597"/>
                  </a:lnTo>
                  <a:lnTo>
                    <a:pt x="1057" y="1588"/>
                  </a:lnTo>
                  <a:lnTo>
                    <a:pt x="1007" y="1578"/>
                  </a:lnTo>
                  <a:lnTo>
                    <a:pt x="968" y="1569"/>
                  </a:lnTo>
                  <a:lnTo>
                    <a:pt x="941" y="1558"/>
                  </a:lnTo>
                  <a:close/>
                </a:path>
              </a:pathLst>
            </a:custGeom>
            <a:solidFill>
              <a:srgbClr val="F6BA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0" name="Freeform 272"/>
            <p:cNvSpPr>
              <a:spLocks/>
            </p:cNvSpPr>
            <p:nvPr/>
          </p:nvSpPr>
          <p:spPr bwMode="auto">
            <a:xfrm>
              <a:off x="1064" y="1311"/>
              <a:ext cx="117" cy="179"/>
            </a:xfrm>
            <a:custGeom>
              <a:avLst/>
              <a:gdLst/>
              <a:ahLst/>
              <a:cxnLst>
                <a:cxn ang="0">
                  <a:pos x="2168" y="307"/>
                </a:cxn>
                <a:cxn ang="0">
                  <a:pos x="2007" y="125"/>
                </a:cxn>
                <a:cxn ang="0">
                  <a:pos x="1816" y="26"/>
                </a:cxn>
                <a:cxn ang="0">
                  <a:pos x="1622" y="1"/>
                </a:cxn>
                <a:cxn ang="0">
                  <a:pos x="1449" y="48"/>
                </a:cxn>
                <a:cxn ang="0">
                  <a:pos x="1322" y="161"/>
                </a:cxn>
                <a:cxn ang="0">
                  <a:pos x="1266" y="334"/>
                </a:cxn>
                <a:cxn ang="0">
                  <a:pos x="1305" y="563"/>
                </a:cxn>
                <a:cxn ang="0">
                  <a:pos x="1244" y="464"/>
                </a:cxn>
                <a:cxn ang="0">
                  <a:pos x="1050" y="378"/>
                </a:cxn>
                <a:cxn ang="0">
                  <a:pos x="813" y="419"/>
                </a:cxn>
                <a:cxn ang="0">
                  <a:pos x="583" y="558"/>
                </a:cxn>
                <a:cxn ang="0">
                  <a:pos x="409" y="763"/>
                </a:cxn>
                <a:cxn ang="0">
                  <a:pos x="338" y="1006"/>
                </a:cxn>
                <a:cxn ang="0">
                  <a:pos x="420" y="1257"/>
                </a:cxn>
                <a:cxn ang="0">
                  <a:pos x="703" y="1485"/>
                </a:cxn>
                <a:cxn ang="0">
                  <a:pos x="536" y="1545"/>
                </a:cxn>
                <a:cxn ang="0">
                  <a:pos x="258" y="1616"/>
                </a:cxn>
                <a:cxn ang="0">
                  <a:pos x="82" y="1740"/>
                </a:cxn>
                <a:cxn ang="0">
                  <a:pos x="5" y="1898"/>
                </a:cxn>
                <a:cxn ang="0">
                  <a:pos x="23" y="2071"/>
                </a:cxn>
                <a:cxn ang="0">
                  <a:pos x="133" y="2242"/>
                </a:cxn>
                <a:cxn ang="0">
                  <a:pos x="333" y="2392"/>
                </a:cxn>
                <a:cxn ang="0">
                  <a:pos x="620" y="2503"/>
                </a:cxn>
                <a:cxn ang="0">
                  <a:pos x="559" y="2509"/>
                </a:cxn>
                <a:cxn ang="0">
                  <a:pos x="387" y="2542"/>
                </a:cxn>
                <a:cxn ang="0">
                  <a:pos x="246" y="2621"/>
                </a:cxn>
                <a:cxn ang="0">
                  <a:pos x="139" y="2737"/>
                </a:cxn>
                <a:cxn ang="0">
                  <a:pos x="72" y="2877"/>
                </a:cxn>
                <a:cxn ang="0">
                  <a:pos x="49" y="3031"/>
                </a:cxn>
                <a:cxn ang="0">
                  <a:pos x="75" y="3189"/>
                </a:cxn>
                <a:cxn ang="0">
                  <a:pos x="156" y="3340"/>
                </a:cxn>
                <a:cxn ang="0">
                  <a:pos x="339" y="3504"/>
                </a:cxn>
                <a:cxn ang="0">
                  <a:pos x="558" y="3574"/>
                </a:cxn>
                <a:cxn ang="0">
                  <a:pos x="785" y="3551"/>
                </a:cxn>
                <a:cxn ang="0">
                  <a:pos x="1011" y="3452"/>
                </a:cxn>
                <a:cxn ang="0">
                  <a:pos x="1227" y="3304"/>
                </a:cxn>
                <a:cxn ang="0">
                  <a:pos x="1426" y="3125"/>
                </a:cxn>
                <a:cxn ang="0">
                  <a:pos x="1597" y="2940"/>
                </a:cxn>
                <a:cxn ang="0">
                  <a:pos x="1733" y="2770"/>
                </a:cxn>
                <a:cxn ang="0">
                  <a:pos x="1886" y="2545"/>
                </a:cxn>
                <a:cxn ang="0">
                  <a:pos x="2034" y="2285"/>
                </a:cxn>
                <a:cxn ang="0">
                  <a:pos x="2159" y="2014"/>
                </a:cxn>
                <a:cxn ang="0">
                  <a:pos x="2256" y="1734"/>
                </a:cxn>
                <a:cxn ang="0">
                  <a:pos x="2321" y="1448"/>
                </a:cxn>
                <a:cxn ang="0">
                  <a:pos x="2349" y="1157"/>
                </a:cxn>
                <a:cxn ang="0">
                  <a:pos x="2336" y="864"/>
                </a:cxn>
                <a:cxn ang="0">
                  <a:pos x="2279" y="572"/>
                </a:cxn>
              </a:cxnLst>
              <a:rect l="0" t="0" r="r" b="b"/>
              <a:pathLst>
                <a:path w="2350" h="3576">
                  <a:moveTo>
                    <a:pt x="2256" y="499"/>
                  </a:moveTo>
                  <a:lnTo>
                    <a:pt x="2231" y="430"/>
                  </a:lnTo>
                  <a:lnTo>
                    <a:pt x="2202" y="365"/>
                  </a:lnTo>
                  <a:lnTo>
                    <a:pt x="2168" y="307"/>
                  </a:lnTo>
                  <a:lnTo>
                    <a:pt x="2132" y="253"/>
                  </a:lnTo>
                  <a:lnTo>
                    <a:pt x="2093" y="205"/>
                  </a:lnTo>
                  <a:lnTo>
                    <a:pt x="2051" y="163"/>
                  </a:lnTo>
                  <a:lnTo>
                    <a:pt x="2007" y="125"/>
                  </a:lnTo>
                  <a:lnTo>
                    <a:pt x="1960" y="92"/>
                  </a:lnTo>
                  <a:lnTo>
                    <a:pt x="1913" y="66"/>
                  </a:lnTo>
                  <a:lnTo>
                    <a:pt x="1865" y="43"/>
                  </a:lnTo>
                  <a:lnTo>
                    <a:pt x="1816" y="26"/>
                  </a:lnTo>
                  <a:lnTo>
                    <a:pt x="1767" y="13"/>
                  </a:lnTo>
                  <a:lnTo>
                    <a:pt x="1718" y="4"/>
                  </a:lnTo>
                  <a:lnTo>
                    <a:pt x="1670" y="0"/>
                  </a:lnTo>
                  <a:lnTo>
                    <a:pt x="1622" y="1"/>
                  </a:lnTo>
                  <a:lnTo>
                    <a:pt x="1576" y="6"/>
                  </a:lnTo>
                  <a:lnTo>
                    <a:pt x="1531" y="17"/>
                  </a:lnTo>
                  <a:lnTo>
                    <a:pt x="1489" y="30"/>
                  </a:lnTo>
                  <a:lnTo>
                    <a:pt x="1449" y="48"/>
                  </a:lnTo>
                  <a:lnTo>
                    <a:pt x="1413" y="71"/>
                  </a:lnTo>
                  <a:lnTo>
                    <a:pt x="1379" y="97"/>
                  </a:lnTo>
                  <a:lnTo>
                    <a:pt x="1349" y="127"/>
                  </a:lnTo>
                  <a:lnTo>
                    <a:pt x="1322" y="161"/>
                  </a:lnTo>
                  <a:lnTo>
                    <a:pt x="1301" y="199"/>
                  </a:lnTo>
                  <a:lnTo>
                    <a:pt x="1285" y="240"/>
                  </a:lnTo>
                  <a:lnTo>
                    <a:pt x="1272" y="285"/>
                  </a:lnTo>
                  <a:lnTo>
                    <a:pt x="1266" y="334"/>
                  </a:lnTo>
                  <a:lnTo>
                    <a:pt x="1266" y="387"/>
                  </a:lnTo>
                  <a:lnTo>
                    <a:pt x="1272" y="442"/>
                  </a:lnTo>
                  <a:lnTo>
                    <a:pt x="1286" y="501"/>
                  </a:lnTo>
                  <a:lnTo>
                    <a:pt x="1305" y="563"/>
                  </a:lnTo>
                  <a:lnTo>
                    <a:pt x="1333" y="629"/>
                  </a:lnTo>
                  <a:lnTo>
                    <a:pt x="1310" y="563"/>
                  </a:lnTo>
                  <a:lnTo>
                    <a:pt x="1280" y="508"/>
                  </a:lnTo>
                  <a:lnTo>
                    <a:pt x="1244" y="464"/>
                  </a:lnTo>
                  <a:lnTo>
                    <a:pt x="1203" y="429"/>
                  </a:lnTo>
                  <a:lnTo>
                    <a:pt x="1155" y="403"/>
                  </a:lnTo>
                  <a:lnTo>
                    <a:pt x="1104" y="387"/>
                  </a:lnTo>
                  <a:lnTo>
                    <a:pt x="1050" y="378"/>
                  </a:lnTo>
                  <a:lnTo>
                    <a:pt x="993" y="377"/>
                  </a:lnTo>
                  <a:lnTo>
                    <a:pt x="934" y="385"/>
                  </a:lnTo>
                  <a:lnTo>
                    <a:pt x="874" y="399"/>
                  </a:lnTo>
                  <a:lnTo>
                    <a:pt x="813" y="419"/>
                  </a:lnTo>
                  <a:lnTo>
                    <a:pt x="753" y="446"/>
                  </a:lnTo>
                  <a:lnTo>
                    <a:pt x="695" y="479"/>
                  </a:lnTo>
                  <a:lnTo>
                    <a:pt x="637" y="516"/>
                  </a:lnTo>
                  <a:lnTo>
                    <a:pt x="583" y="558"/>
                  </a:lnTo>
                  <a:lnTo>
                    <a:pt x="533" y="604"/>
                  </a:lnTo>
                  <a:lnTo>
                    <a:pt x="486" y="654"/>
                  </a:lnTo>
                  <a:lnTo>
                    <a:pt x="445" y="707"/>
                  </a:lnTo>
                  <a:lnTo>
                    <a:pt x="409" y="763"/>
                  </a:lnTo>
                  <a:lnTo>
                    <a:pt x="379" y="821"/>
                  </a:lnTo>
                  <a:lnTo>
                    <a:pt x="357" y="882"/>
                  </a:lnTo>
                  <a:lnTo>
                    <a:pt x="343" y="943"/>
                  </a:lnTo>
                  <a:lnTo>
                    <a:pt x="338" y="1006"/>
                  </a:lnTo>
                  <a:lnTo>
                    <a:pt x="342" y="1069"/>
                  </a:lnTo>
                  <a:lnTo>
                    <a:pt x="357" y="1133"/>
                  </a:lnTo>
                  <a:lnTo>
                    <a:pt x="382" y="1195"/>
                  </a:lnTo>
                  <a:lnTo>
                    <a:pt x="420" y="1257"/>
                  </a:lnTo>
                  <a:lnTo>
                    <a:pt x="470" y="1317"/>
                  </a:lnTo>
                  <a:lnTo>
                    <a:pt x="533" y="1376"/>
                  </a:lnTo>
                  <a:lnTo>
                    <a:pt x="611" y="1432"/>
                  </a:lnTo>
                  <a:lnTo>
                    <a:pt x="703" y="1485"/>
                  </a:lnTo>
                  <a:lnTo>
                    <a:pt x="811" y="1537"/>
                  </a:lnTo>
                  <a:lnTo>
                    <a:pt x="713" y="1534"/>
                  </a:lnTo>
                  <a:lnTo>
                    <a:pt x="621" y="1537"/>
                  </a:lnTo>
                  <a:lnTo>
                    <a:pt x="536" y="1545"/>
                  </a:lnTo>
                  <a:lnTo>
                    <a:pt x="456" y="1556"/>
                  </a:lnTo>
                  <a:lnTo>
                    <a:pt x="384" y="1573"/>
                  </a:lnTo>
                  <a:lnTo>
                    <a:pt x="318" y="1592"/>
                  </a:lnTo>
                  <a:lnTo>
                    <a:pt x="258" y="1616"/>
                  </a:lnTo>
                  <a:lnTo>
                    <a:pt x="205" y="1642"/>
                  </a:lnTo>
                  <a:lnTo>
                    <a:pt x="158" y="1672"/>
                  </a:lnTo>
                  <a:lnTo>
                    <a:pt x="117" y="1705"/>
                  </a:lnTo>
                  <a:lnTo>
                    <a:pt x="82" y="1740"/>
                  </a:lnTo>
                  <a:lnTo>
                    <a:pt x="54" y="1777"/>
                  </a:lnTo>
                  <a:lnTo>
                    <a:pt x="32" y="1816"/>
                  </a:lnTo>
                  <a:lnTo>
                    <a:pt x="15" y="1855"/>
                  </a:lnTo>
                  <a:lnTo>
                    <a:pt x="5" y="1898"/>
                  </a:lnTo>
                  <a:lnTo>
                    <a:pt x="0" y="1940"/>
                  </a:lnTo>
                  <a:lnTo>
                    <a:pt x="2" y="1983"/>
                  </a:lnTo>
                  <a:lnTo>
                    <a:pt x="9" y="2027"/>
                  </a:lnTo>
                  <a:lnTo>
                    <a:pt x="23" y="2071"/>
                  </a:lnTo>
                  <a:lnTo>
                    <a:pt x="42" y="2114"/>
                  </a:lnTo>
                  <a:lnTo>
                    <a:pt x="67" y="2158"/>
                  </a:lnTo>
                  <a:lnTo>
                    <a:pt x="97" y="2200"/>
                  </a:lnTo>
                  <a:lnTo>
                    <a:pt x="133" y="2242"/>
                  </a:lnTo>
                  <a:lnTo>
                    <a:pt x="175" y="2282"/>
                  </a:lnTo>
                  <a:lnTo>
                    <a:pt x="222" y="2321"/>
                  </a:lnTo>
                  <a:lnTo>
                    <a:pt x="275" y="2357"/>
                  </a:lnTo>
                  <a:lnTo>
                    <a:pt x="333" y="2392"/>
                  </a:lnTo>
                  <a:lnTo>
                    <a:pt x="397" y="2424"/>
                  </a:lnTo>
                  <a:lnTo>
                    <a:pt x="466" y="2453"/>
                  </a:lnTo>
                  <a:lnTo>
                    <a:pt x="540" y="2480"/>
                  </a:lnTo>
                  <a:lnTo>
                    <a:pt x="620" y="2503"/>
                  </a:lnTo>
                  <a:lnTo>
                    <a:pt x="705" y="2523"/>
                  </a:lnTo>
                  <a:lnTo>
                    <a:pt x="655" y="2515"/>
                  </a:lnTo>
                  <a:lnTo>
                    <a:pt x="606" y="2510"/>
                  </a:lnTo>
                  <a:lnTo>
                    <a:pt x="559" y="2509"/>
                  </a:lnTo>
                  <a:lnTo>
                    <a:pt x="514" y="2513"/>
                  </a:lnTo>
                  <a:lnTo>
                    <a:pt x="470" y="2520"/>
                  </a:lnTo>
                  <a:lnTo>
                    <a:pt x="428" y="2529"/>
                  </a:lnTo>
                  <a:lnTo>
                    <a:pt x="387" y="2542"/>
                  </a:lnTo>
                  <a:lnTo>
                    <a:pt x="349" y="2558"/>
                  </a:lnTo>
                  <a:lnTo>
                    <a:pt x="313" y="2576"/>
                  </a:lnTo>
                  <a:lnTo>
                    <a:pt x="279" y="2598"/>
                  </a:lnTo>
                  <a:lnTo>
                    <a:pt x="246" y="2621"/>
                  </a:lnTo>
                  <a:lnTo>
                    <a:pt x="216" y="2647"/>
                  </a:lnTo>
                  <a:lnTo>
                    <a:pt x="188" y="2675"/>
                  </a:lnTo>
                  <a:lnTo>
                    <a:pt x="162" y="2705"/>
                  </a:lnTo>
                  <a:lnTo>
                    <a:pt x="139" y="2737"/>
                  </a:lnTo>
                  <a:lnTo>
                    <a:pt x="118" y="2770"/>
                  </a:lnTo>
                  <a:lnTo>
                    <a:pt x="101" y="2805"/>
                  </a:lnTo>
                  <a:lnTo>
                    <a:pt x="84" y="2841"/>
                  </a:lnTo>
                  <a:lnTo>
                    <a:pt x="72" y="2877"/>
                  </a:lnTo>
                  <a:lnTo>
                    <a:pt x="62" y="2914"/>
                  </a:lnTo>
                  <a:lnTo>
                    <a:pt x="54" y="2953"/>
                  </a:lnTo>
                  <a:lnTo>
                    <a:pt x="50" y="2992"/>
                  </a:lnTo>
                  <a:lnTo>
                    <a:pt x="49" y="3031"/>
                  </a:lnTo>
                  <a:lnTo>
                    <a:pt x="50" y="3071"/>
                  </a:lnTo>
                  <a:lnTo>
                    <a:pt x="55" y="3111"/>
                  </a:lnTo>
                  <a:lnTo>
                    <a:pt x="64" y="3150"/>
                  </a:lnTo>
                  <a:lnTo>
                    <a:pt x="75" y="3189"/>
                  </a:lnTo>
                  <a:lnTo>
                    <a:pt x="90" y="3228"/>
                  </a:lnTo>
                  <a:lnTo>
                    <a:pt x="109" y="3266"/>
                  </a:lnTo>
                  <a:lnTo>
                    <a:pt x="130" y="3304"/>
                  </a:lnTo>
                  <a:lnTo>
                    <a:pt x="156" y="3340"/>
                  </a:lnTo>
                  <a:lnTo>
                    <a:pt x="184" y="3375"/>
                  </a:lnTo>
                  <a:lnTo>
                    <a:pt x="235" y="3426"/>
                  </a:lnTo>
                  <a:lnTo>
                    <a:pt x="286" y="3469"/>
                  </a:lnTo>
                  <a:lnTo>
                    <a:pt x="339" y="3504"/>
                  </a:lnTo>
                  <a:lnTo>
                    <a:pt x="392" y="3531"/>
                  </a:lnTo>
                  <a:lnTo>
                    <a:pt x="447" y="3553"/>
                  </a:lnTo>
                  <a:lnTo>
                    <a:pt x="502" y="3567"/>
                  </a:lnTo>
                  <a:lnTo>
                    <a:pt x="558" y="3574"/>
                  </a:lnTo>
                  <a:lnTo>
                    <a:pt x="615" y="3576"/>
                  </a:lnTo>
                  <a:lnTo>
                    <a:pt x="671" y="3573"/>
                  </a:lnTo>
                  <a:lnTo>
                    <a:pt x="728" y="3564"/>
                  </a:lnTo>
                  <a:lnTo>
                    <a:pt x="785" y="3551"/>
                  </a:lnTo>
                  <a:lnTo>
                    <a:pt x="842" y="3532"/>
                  </a:lnTo>
                  <a:lnTo>
                    <a:pt x="898" y="3509"/>
                  </a:lnTo>
                  <a:lnTo>
                    <a:pt x="955" y="3482"/>
                  </a:lnTo>
                  <a:lnTo>
                    <a:pt x="1011" y="3452"/>
                  </a:lnTo>
                  <a:lnTo>
                    <a:pt x="1066" y="3420"/>
                  </a:lnTo>
                  <a:lnTo>
                    <a:pt x="1121" y="3383"/>
                  </a:lnTo>
                  <a:lnTo>
                    <a:pt x="1175" y="3345"/>
                  </a:lnTo>
                  <a:lnTo>
                    <a:pt x="1227" y="3304"/>
                  </a:lnTo>
                  <a:lnTo>
                    <a:pt x="1279" y="3261"/>
                  </a:lnTo>
                  <a:lnTo>
                    <a:pt x="1330" y="3217"/>
                  </a:lnTo>
                  <a:lnTo>
                    <a:pt x="1379" y="3172"/>
                  </a:lnTo>
                  <a:lnTo>
                    <a:pt x="1426" y="3125"/>
                  </a:lnTo>
                  <a:lnTo>
                    <a:pt x="1472" y="3078"/>
                  </a:lnTo>
                  <a:lnTo>
                    <a:pt x="1516" y="3032"/>
                  </a:lnTo>
                  <a:lnTo>
                    <a:pt x="1558" y="2986"/>
                  </a:lnTo>
                  <a:lnTo>
                    <a:pt x="1597" y="2940"/>
                  </a:lnTo>
                  <a:lnTo>
                    <a:pt x="1635" y="2895"/>
                  </a:lnTo>
                  <a:lnTo>
                    <a:pt x="1671" y="2852"/>
                  </a:lnTo>
                  <a:lnTo>
                    <a:pt x="1703" y="2810"/>
                  </a:lnTo>
                  <a:lnTo>
                    <a:pt x="1733" y="2770"/>
                  </a:lnTo>
                  <a:lnTo>
                    <a:pt x="1761" y="2732"/>
                  </a:lnTo>
                  <a:lnTo>
                    <a:pt x="1804" y="2670"/>
                  </a:lnTo>
                  <a:lnTo>
                    <a:pt x="1845" y="2608"/>
                  </a:lnTo>
                  <a:lnTo>
                    <a:pt x="1886" y="2545"/>
                  </a:lnTo>
                  <a:lnTo>
                    <a:pt x="1925" y="2482"/>
                  </a:lnTo>
                  <a:lnTo>
                    <a:pt x="1963" y="2416"/>
                  </a:lnTo>
                  <a:lnTo>
                    <a:pt x="1999" y="2352"/>
                  </a:lnTo>
                  <a:lnTo>
                    <a:pt x="2034" y="2285"/>
                  </a:lnTo>
                  <a:lnTo>
                    <a:pt x="2068" y="2218"/>
                  </a:lnTo>
                  <a:lnTo>
                    <a:pt x="2101" y="2151"/>
                  </a:lnTo>
                  <a:lnTo>
                    <a:pt x="2131" y="2083"/>
                  </a:lnTo>
                  <a:lnTo>
                    <a:pt x="2159" y="2014"/>
                  </a:lnTo>
                  <a:lnTo>
                    <a:pt x="2187" y="1945"/>
                  </a:lnTo>
                  <a:lnTo>
                    <a:pt x="2211" y="1875"/>
                  </a:lnTo>
                  <a:lnTo>
                    <a:pt x="2235" y="1804"/>
                  </a:lnTo>
                  <a:lnTo>
                    <a:pt x="2256" y="1734"/>
                  </a:lnTo>
                  <a:lnTo>
                    <a:pt x="2276" y="1663"/>
                  </a:lnTo>
                  <a:lnTo>
                    <a:pt x="2293" y="1591"/>
                  </a:lnTo>
                  <a:lnTo>
                    <a:pt x="2308" y="1519"/>
                  </a:lnTo>
                  <a:lnTo>
                    <a:pt x="2321" y="1448"/>
                  </a:lnTo>
                  <a:lnTo>
                    <a:pt x="2331" y="1375"/>
                  </a:lnTo>
                  <a:lnTo>
                    <a:pt x="2339" y="1303"/>
                  </a:lnTo>
                  <a:lnTo>
                    <a:pt x="2346" y="1230"/>
                  </a:lnTo>
                  <a:lnTo>
                    <a:pt x="2349" y="1157"/>
                  </a:lnTo>
                  <a:lnTo>
                    <a:pt x="2350" y="1084"/>
                  </a:lnTo>
                  <a:lnTo>
                    <a:pt x="2348" y="1011"/>
                  </a:lnTo>
                  <a:lnTo>
                    <a:pt x="2344" y="938"/>
                  </a:lnTo>
                  <a:lnTo>
                    <a:pt x="2336" y="864"/>
                  </a:lnTo>
                  <a:lnTo>
                    <a:pt x="2326" y="792"/>
                  </a:lnTo>
                  <a:lnTo>
                    <a:pt x="2314" y="718"/>
                  </a:lnTo>
                  <a:lnTo>
                    <a:pt x="2297" y="645"/>
                  </a:lnTo>
                  <a:lnTo>
                    <a:pt x="2279" y="572"/>
                  </a:lnTo>
                  <a:lnTo>
                    <a:pt x="2256" y="499"/>
                  </a:lnTo>
                  <a:close/>
                </a:path>
              </a:pathLst>
            </a:custGeom>
            <a:solidFill>
              <a:srgbClr val="F6BA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1" name="Freeform 273"/>
            <p:cNvSpPr>
              <a:spLocks/>
            </p:cNvSpPr>
            <p:nvPr/>
          </p:nvSpPr>
          <p:spPr bwMode="auto">
            <a:xfrm>
              <a:off x="960" y="1436"/>
              <a:ext cx="191" cy="93"/>
            </a:xfrm>
            <a:custGeom>
              <a:avLst/>
              <a:gdLst/>
              <a:ahLst/>
              <a:cxnLst>
                <a:cxn ang="0">
                  <a:pos x="76" y="1336"/>
                </a:cxn>
                <a:cxn ang="0">
                  <a:pos x="52" y="1382"/>
                </a:cxn>
                <a:cxn ang="0">
                  <a:pos x="30" y="1438"/>
                </a:cxn>
                <a:cxn ang="0">
                  <a:pos x="15" y="1484"/>
                </a:cxn>
                <a:cxn ang="0">
                  <a:pos x="5" y="1533"/>
                </a:cxn>
                <a:cxn ang="0">
                  <a:pos x="0" y="1584"/>
                </a:cxn>
                <a:cxn ang="0">
                  <a:pos x="3" y="1634"/>
                </a:cxn>
                <a:cxn ang="0">
                  <a:pos x="15" y="1684"/>
                </a:cxn>
                <a:cxn ang="0">
                  <a:pos x="40" y="1731"/>
                </a:cxn>
                <a:cxn ang="0">
                  <a:pos x="79" y="1772"/>
                </a:cxn>
                <a:cxn ang="0">
                  <a:pos x="133" y="1805"/>
                </a:cxn>
                <a:cxn ang="0">
                  <a:pos x="206" y="1831"/>
                </a:cxn>
                <a:cxn ang="0">
                  <a:pos x="299" y="1846"/>
                </a:cxn>
                <a:cxn ang="0">
                  <a:pos x="415" y="1849"/>
                </a:cxn>
                <a:cxn ang="0">
                  <a:pos x="557" y="1839"/>
                </a:cxn>
                <a:cxn ang="0">
                  <a:pos x="741" y="1817"/>
                </a:cxn>
                <a:cxn ang="0">
                  <a:pos x="960" y="1782"/>
                </a:cxn>
                <a:cxn ang="0">
                  <a:pos x="1209" y="1736"/>
                </a:cxn>
                <a:cxn ang="0">
                  <a:pos x="1478" y="1679"/>
                </a:cxn>
                <a:cxn ang="0">
                  <a:pos x="1763" y="1611"/>
                </a:cxn>
                <a:cxn ang="0">
                  <a:pos x="2056" y="1532"/>
                </a:cxn>
                <a:cxn ang="0">
                  <a:pos x="2348" y="1443"/>
                </a:cxn>
                <a:cxn ang="0">
                  <a:pos x="2632" y="1342"/>
                </a:cxn>
                <a:cxn ang="0">
                  <a:pos x="2903" y="1232"/>
                </a:cxn>
                <a:cxn ang="0">
                  <a:pos x="3153" y="1114"/>
                </a:cxn>
                <a:cxn ang="0">
                  <a:pos x="3372" y="984"/>
                </a:cxn>
                <a:cxn ang="0">
                  <a:pos x="3556" y="847"/>
                </a:cxn>
                <a:cxn ang="0">
                  <a:pos x="3697" y="699"/>
                </a:cxn>
                <a:cxn ang="0">
                  <a:pos x="3788" y="544"/>
                </a:cxn>
                <a:cxn ang="0">
                  <a:pos x="3819" y="380"/>
                </a:cxn>
                <a:cxn ang="0">
                  <a:pos x="3809" y="275"/>
                </a:cxn>
                <a:cxn ang="0">
                  <a:pos x="3790" y="195"/>
                </a:cxn>
                <a:cxn ang="0">
                  <a:pos x="3772" y="144"/>
                </a:cxn>
                <a:cxn ang="0">
                  <a:pos x="3757" y="110"/>
                </a:cxn>
                <a:cxn ang="0">
                  <a:pos x="3737" y="78"/>
                </a:cxn>
                <a:cxn ang="0">
                  <a:pos x="3716" y="50"/>
                </a:cxn>
                <a:cxn ang="0">
                  <a:pos x="3689" y="26"/>
                </a:cxn>
                <a:cxn ang="0">
                  <a:pos x="3660" y="10"/>
                </a:cxn>
                <a:cxn ang="0">
                  <a:pos x="3625" y="1"/>
                </a:cxn>
                <a:cxn ang="0">
                  <a:pos x="3586" y="3"/>
                </a:cxn>
                <a:cxn ang="0">
                  <a:pos x="3543" y="18"/>
                </a:cxn>
                <a:cxn ang="0">
                  <a:pos x="3494" y="45"/>
                </a:cxn>
                <a:cxn ang="0">
                  <a:pos x="3455" y="82"/>
                </a:cxn>
                <a:cxn ang="0">
                  <a:pos x="3387" y="165"/>
                </a:cxn>
                <a:cxn ang="0">
                  <a:pos x="3310" y="253"/>
                </a:cxn>
                <a:cxn ang="0">
                  <a:pos x="3206" y="357"/>
                </a:cxn>
                <a:cxn ang="0">
                  <a:pos x="3076" y="477"/>
                </a:cxn>
                <a:cxn ang="0">
                  <a:pos x="2920" y="606"/>
                </a:cxn>
                <a:cxn ang="0">
                  <a:pos x="2737" y="738"/>
                </a:cxn>
                <a:cxn ang="0">
                  <a:pos x="2527" y="870"/>
                </a:cxn>
                <a:cxn ang="0">
                  <a:pos x="2289" y="996"/>
                </a:cxn>
                <a:cxn ang="0">
                  <a:pos x="2025" y="1111"/>
                </a:cxn>
                <a:cxn ang="0">
                  <a:pos x="1734" y="1211"/>
                </a:cxn>
                <a:cxn ang="0">
                  <a:pos x="1415" y="1289"/>
                </a:cxn>
                <a:cxn ang="0">
                  <a:pos x="1068" y="1342"/>
                </a:cxn>
                <a:cxn ang="0">
                  <a:pos x="693" y="1365"/>
                </a:cxn>
                <a:cxn ang="0">
                  <a:pos x="291" y="1350"/>
                </a:cxn>
              </a:cxnLst>
              <a:rect l="0" t="0" r="r" b="b"/>
              <a:pathLst>
                <a:path w="3819" h="1849">
                  <a:moveTo>
                    <a:pt x="80" y="1329"/>
                  </a:moveTo>
                  <a:lnTo>
                    <a:pt x="76" y="1336"/>
                  </a:lnTo>
                  <a:lnTo>
                    <a:pt x="67" y="1353"/>
                  </a:lnTo>
                  <a:lnTo>
                    <a:pt x="52" y="1382"/>
                  </a:lnTo>
                  <a:lnTo>
                    <a:pt x="37" y="1418"/>
                  </a:lnTo>
                  <a:lnTo>
                    <a:pt x="30" y="1438"/>
                  </a:lnTo>
                  <a:lnTo>
                    <a:pt x="23" y="1461"/>
                  </a:lnTo>
                  <a:lnTo>
                    <a:pt x="15" y="1484"/>
                  </a:lnTo>
                  <a:lnTo>
                    <a:pt x="10" y="1508"/>
                  </a:lnTo>
                  <a:lnTo>
                    <a:pt x="5" y="1533"/>
                  </a:lnTo>
                  <a:lnTo>
                    <a:pt x="2" y="1558"/>
                  </a:lnTo>
                  <a:lnTo>
                    <a:pt x="0" y="1584"/>
                  </a:lnTo>
                  <a:lnTo>
                    <a:pt x="0" y="1609"/>
                  </a:lnTo>
                  <a:lnTo>
                    <a:pt x="3" y="1634"/>
                  </a:lnTo>
                  <a:lnTo>
                    <a:pt x="8" y="1660"/>
                  </a:lnTo>
                  <a:lnTo>
                    <a:pt x="15" y="1684"/>
                  </a:lnTo>
                  <a:lnTo>
                    <a:pt x="26" y="1708"/>
                  </a:lnTo>
                  <a:lnTo>
                    <a:pt x="40" y="1731"/>
                  </a:lnTo>
                  <a:lnTo>
                    <a:pt x="57" y="1752"/>
                  </a:lnTo>
                  <a:lnTo>
                    <a:pt x="79" y="1772"/>
                  </a:lnTo>
                  <a:lnTo>
                    <a:pt x="103" y="1790"/>
                  </a:lnTo>
                  <a:lnTo>
                    <a:pt x="133" y="1805"/>
                  </a:lnTo>
                  <a:lnTo>
                    <a:pt x="167" y="1820"/>
                  </a:lnTo>
                  <a:lnTo>
                    <a:pt x="206" y="1831"/>
                  </a:lnTo>
                  <a:lnTo>
                    <a:pt x="250" y="1840"/>
                  </a:lnTo>
                  <a:lnTo>
                    <a:pt x="299" y="1846"/>
                  </a:lnTo>
                  <a:lnTo>
                    <a:pt x="353" y="1849"/>
                  </a:lnTo>
                  <a:lnTo>
                    <a:pt x="415" y="1849"/>
                  </a:lnTo>
                  <a:lnTo>
                    <a:pt x="481" y="1846"/>
                  </a:lnTo>
                  <a:lnTo>
                    <a:pt x="557" y="1839"/>
                  </a:lnTo>
                  <a:lnTo>
                    <a:pt x="644" y="1829"/>
                  </a:lnTo>
                  <a:lnTo>
                    <a:pt x="741" y="1817"/>
                  </a:lnTo>
                  <a:lnTo>
                    <a:pt x="846" y="1800"/>
                  </a:lnTo>
                  <a:lnTo>
                    <a:pt x="960" y="1782"/>
                  </a:lnTo>
                  <a:lnTo>
                    <a:pt x="1081" y="1760"/>
                  </a:lnTo>
                  <a:lnTo>
                    <a:pt x="1209" y="1736"/>
                  </a:lnTo>
                  <a:lnTo>
                    <a:pt x="1341" y="1709"/>
                  </a:lnTo>
                  <a:lnTo>
                    <a:pt x="1478" y="1679"/>
                  </a:lnTo>
                  <a:lnTo>
                    <a:pt x="1619" y="1647"/>
                  </a:lnTo>
                  <a:lnTo>
                    <a:pt x="1763" y="1611"/>
                  </a:lnTo>
                  <a:lnTo>
                    <a:pt x="1909" y="1573"/>
                  </a:lnTo>
                  <a:lnTo>
                    <a:pt x="2056" y="1532"/>
                  </a:lnTo>
                  <a:lnTo>
                    <a:pt x="2202" y="1489"/>
                  </a:lnTo>
                  <a:lnTo>
                    <a:pt x="2348" y="1443"/>
                  </a:lnTo>
                  <a:lnTo>
                    <a:pt x="2491" y="1393"/>
                  </a:lnTo>
                  <a:lnTo>
                    <a:pt x="2632" y="1342"/>
                  </a:lnTo>
                  <a:lnTo>
                    <a:pt x="2771" y="1289"/>
                  </a:lnTo>
                  <a:lnTo>
                    <a:pt x="2903" y="1232"/>
                  </a:lnTo>
                  <a:lnTo>
                    <a:pt x="3031" y="1174"/>
                  </a:lnTo>
                  <a:lnTo>
                    <a:pt x="3153" y="1114"/>
                  </a:lnTo>
                  <a:lnTo>
                    <a:pt x="3266" y="1050"/>
                  </a:lnTo>
                  <a:lnTo>
                    <a:pt x="3372" y="984"/>
                  </a:lnTo>
                  <a:lnTo>
                    <a:pt x="3469" y="917"/>
                  </a:lnTo>
                  <a:lnTo>
                    <a:pt x="3556" y="847"/>
                  </a:lnTo>
                  <a:lnTo>
                    <a:pt x="3633" y="774"/>
                  </a:lnTo>
                  <a:lnTo>
                    <a:pt x="3697" y="699"/>
                  </a:lnTo>
                  <a:lnTo>
                    <a:pt x="3749" y="623"/>
                  </a:lnTo>
                  <a:lnTo>
                    <a:pt x="3788" y="544"/>
                  </a:lnTo>
                  <a:lnTo>
                    <a:pt x="3811" y="463"/>
                  </a:lnTo>
                  <a:lnTo>
                    <a:pt x="3819" y="380"/>
                  </a:lnTo>
                  <a:lnTo>
                    <a:pt x="3812" y="295"/>
                  </a:lnTo>
                  <a:lnTo>
                    <a:pt x="3809" y="275"/>
                  </a:lnTo>
                  <a:lnTo>
                    <a:pt x="3799" y="226"/>
                  </a:lnTo>
                  <a:lnTo>
                    <a:pt x="3790" y="195"/>
                  </a:lnTo>
                  <a:lnTo>
                    <a:pt x="3778" y="161"/>
                  </a:lnTo>
                  <a:lnTo>
                    <a:pt x="3772" y="144"/>
                  </a:lnTo>
                  <a:lnTo>
                    <a:pt x="3765" y="126"/>
                  </a:lnTo>
                  <a:lnTo>
                    <a:pt x="3757" y="110"/>
                  </a:lnTo>
                  <a:lnTo>
                    <a:pt x="3748" y="94"/>
                  </a:lnTo>
                  <a:lnTo>
                    <a:pt x="3737" y="78"/>
                  </a:lnTo>
                  <a:lnTo>
                    <a:pt x="3727" y="63"/>
                  </a:lnTo>
                  <a:lnTo>
                    <a:pt x="3716" y="50"/>
                  </a:lnTo>
                  <a:lnTo>
                    <a:pt x="3703" y="36"/>
                  </a:lnTo>
                  <a:lnTo>
                    <a:pt x="3689" y="26"/>
                  </a:lnTo>
                  <a:lnTo>
                    <a:pt x="3675" y="17"/>
                  </a:lnTo>
                  <a:lnTo>
                    <a:pt x="3660" y="10"/>
                  </a:lnTo>
                  <a:lnTo>
                    <a:pt x="3643" y="3"/>
                  </a:lnTo>
                  <a:lnTo>
                    <a:pt x="3625" y="1"/>
                  </a:lnTo>
                  <a:lnTo>
                    <a:pt x="3606" y="0"/>
                  </a:lnTo>
                  <a:lnTo>
                    <a:pt x="3586" y="3"/>
                  </a:lnTo>
                  <a:lnTo>
                    <a:pt x="3565" y="9"/>
                  </a:lnTo>
                  <a:lnTo>
                    <a:pt x="3543" y="18"/>
                  </a:lnTo>
                  <a:lnTo>
                    <a:pt x="3519" y="29"/>
                  </a:lnTo>
                  <a:lnTo>
                    <a:pt x="3494" y="45"/>
                  </a:lnTo>
                  <a:lnTo>
                    <a:pt x="3468" y="65"/>
                  </a:lnTo>
                  <a:lnTo>
                    <a:pt x="3455" y="82"/>
                  </a:lnTo>
                  <a:lnTo>
                    <a:pt x="3417" y="131"/>
                  </a:lnTo>
                  <a:lnTo>
                    <a:pt x="3387" y="165"/>
                  </a:lnTo>
                  <a:lnTo>
                    <a:pt x="3352" y="206"/>
                  </a:lnTo>
                  <a:lnTo>
                    <a:pt x="3310" y="253"/>
                  </a:lnTo>
                  <a:lnTo>
                    <a:pt x="3261" y="303"/>
                  </a:lnTo>
                  <a:lnTo>
                    <a:pt x="3206" y="357"/>
                  </a:lnTo>
                  <a:lnTo>
                    <a:pt x="3144" y="415"/>
                  </a:lnTo>
                  <a:lnTo>
                    <a:pt x="3076" y="477"/>
                  </a:lnTo>
                  <a:lnTo>
                    <a:pt x="3001" y="541"/>
                  </a:lnTo>
                  <a:lnTo>
                    <a:pt x="2920" y="606"/>
                  </a:lnTo>
                  <a:lnTo>
                    <a:pt x="2831" y="672"/>
                  </a:lnTo>
                  <a:lnTo>
                    <a:pt x="2737" y="738"/>
                  </a:lnTo>
                  <a:lnTo>
                    <a:pt x="2635" y="805"/>
                  </a:lnTo>
                  <a:lnTo>
                    <a:pt x="2527" y="870"/>
                  </a:lnTo>
                  <a:lnTo>
                    <a:pt x="2411" y="934"/>
                  </a:lnTo>
                  <a:lnTo>
                    <a:pt x="2289" y="996"/>
                  </a:lnTo>
                  <a:lnTo>
                    <a:pt x="2161" y="1055"/>
                  </a:lnTo>
                  <a:lnTo>
                    <a:pt x="2025" y="1111"/>
                  </a:lnTo>
                  <a:lnTo>
                    <a:pt x="1883" y="1163"/>
                  </a:lnTo>
                  <a:lnTo>
                    <a:pt x="1734" y="1211"/>
                  </a:lnTo>
                  <a:lnTo>
                    <a:pt x="1577" y="1253"/>
                  </a:lnTo>
                  <a:lnTo>
                    <a:pt x="1415" y="1289"/>
                  </a:lnTo>
                  <a:lnTo>
                    <a:pt x="1246" y="1320"/>
                  </a:lnTo>
                  <a:lnTo>
                    <a:pt x="1068" y="1342"/>
                  </a:lnTo>
                  <a:lnTo>
                    <a:pt x="885" y="1357"/>
                  </a:lnTo>
                  <a:lnTo>
                    <a:pt x="693" y="1365"/>
                  </a:lnTo>
                  <a:lnTo>
                    <a:pt x="496" y="1363"/>
                  </a:lnTo>
                  <a:lnTo>
                    <a:pt x="291" y="1350"/>
                  </a:lnTo>
                  <a:lnTo>
                    <a:pt x="80" y="1329"/>
                  </a:lnTo>
                  <a:close/>
                </a:path>
              </a:pathLst>
            </a:custGeom>
            <a:solidFill>
              <a:srgbClr val="CC5C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2" name="Freeform 274"/>
            <p:cNvSpPr>
              <a:spLocks/>
            </p:cNvSpPr>
            <p:nvPr/>
          </p:nvSpPr>
          <p:spPr bwMode="auto">
            <a:xfrm>
              <a:off x="960" y="1442"/>
              <a:ext cx="191" cy="87"/>
            </a:xfrm>
            <a:custGeom>
              <a:avLst/>
              <a:gdLst/>
              <a:ahLst/>
              <a:cxnLst>
                <a:cxn ang="0">
                  <a:pos x="3811" y="181"/>
                </a:cxn>
                <a:cxn ang="0">
                  <a:pos x="3806" y="149"/>
                </a:cxn>
                <a:cxn ang="0">
                  <a:pos x="3793" y="95"/>
                </a:cxn>
                <a:cxn ang="0">
                  <a:pos x="3777" y="48"/>
                </a:cxn>
                <a:cxn ang="0">
                  <a:pos x="3763" y="16"/>
                </a:cxn>
                <a:cxn ang="0">
                  <a:pos x="3752" y="82"/>
                </a:cxn>
                <a:cxn ang="0">
                  <a:pos x="3700" y="240"/>
                </a:cxn>
                <a:cxn ang="0">
                  <a:pos x="3594" y="388"/>
                </a:cxn>
                <a:cxn ang="0">
                  <a:pos x="3443" y="530"/>
                </a:cxn>
                <a:cxn ang="0">
                  <a:pos x="3253" y="662"/>
                </a:cxn>
                <a:cxn ang="0">
                  <a:pos x="3031" y="785"/>
                </a:cxn>
                <a:cxn ang="0">
                  <a:pos x="2782" y="900"/>
                </a:cxn>
                <a:cxn ang="0">
                  <a:pos x="2515" y="1006"/>
                </a:cxn>
                <a:cxn ang="0">
                  <a:pos x="2234" y="1101"/>
                </a:cxn>
                <a:cxn ang="0">
                  <a:pos x="1948" y="1186"/>
                </a:cxn>
                <a:cxn ang="0">
                  <a:pos x="1663" y="1262"/>
                </a:cxn>
                <a:cxn ang="0">
                  <a:pos x="1387" y="1327"/>
                </a:cxn>
                <a:cxn ang="0">
                  <a:pos x="1125" y="1383"/>
                </a:cxn>
                <a:cxn ang="0">
                  <a:pos x="884" y="1427"/>
                </a:cxn>
                <a:cxn ang="0">
                  <a:pos x="671" y="1460"/>
                </a:cxn>
                <a:cxn ang="0">
                  <a:pos x="493" y="1481"/>
                </a:cxn>
                <a:cxn ang="0">
                  <a:pos x="379" y="1490"/>
                </a:cxn>
                <a:cxn ang="0">
                  <a:pos x="306" y="1492"/>
                </a:cxn>
                <a:cxn ang="0">
                  <a:pos x="241" y="1489"/>
                </a:cxn>
                <a:cxn ang="0">
                  <a:pos x="183" y="1482"/>
                </a:cxn>
                <a:cxn ang="0">
                  <a:pos x="133" y="1471"/>
                </a:cxn>
                <a:cxn ang="0">
                  <a:pos x="89" y="1456"/>
                </a:cxn>
                <a:cxn ang="0">
                  <a:pos x="52" y="1438"/>
                </a:cxn>
                <a:cxn ang="0">
                  <a:pos x="22" y="1418"/>
                </a:cxn>
                <a:cxn ang="0">
                  <a:pos x="5" y="1422"/>
                </a:cxn>
                <a:cxn ang="0">
                  <a:pos x="2" y="1452"/>
                </a:cxn>
                <a:cxn ang="0">
                  <a:pos x="0" y="1484"/>
                </a:cxn>
                <a:cxn ang="0">
                  <a:pos x="2" y="1516"/>
                </a:cxn>
                <a:cxn ang="0">
                  <a:pos x="7" y="1547"/>
                </a:cxn>
                <a:cxn ang="0">
                  <a:pos x="16" y="1576"/>
                </a:cxn>
                <a:cxn ang="0">
                  <a:pos x="30" y="1606"/>
                </a:cxn>
                <a:cxn ang="0">
                  <a:pos x="49" y="1633"/>
                </a:cxn>
                <a:cxn ang="0">
                  <a:pos x="73" y="1657"/>
                </a:cxn>
                <a:cxn ang="0">
                  <a:pos x="103" y="1680"/>
                </a:cxn>
                <a:cxn ang="0">
                  <a:pos x="140" y="1700"/>
                </a:cxn>
                <a:cxn ang="0">
                  <a:pos x="184" y="1716"/>
                </a:cxn>
                <a:cxn ang="0">
                  <a:pos x="236" y="1729"/>
                </a:cxn>
                <a:cxn ang="0">
                  <a:pos x="295" y="1737"/>
                </a:cxn>
                <a:cxn ang="0">
                  <a:pos x="363" y="1740"/>
                </a:cxn>
                <a:cxn ang="0">
                  <a:pos x="439" y="1739"/>
                </a:cxn>
                <a:cxn ang="0">
                  <a:pos x="557" y="1730"/>
                </a:cxn>
                <a:cxn ang="0">
                  <a:pos x="741" y="1708"/>
                </a:cxn>
                <a:cxn ang="0">
                  <a:pos x="960" y="1673"/>
                </a:cxn>
                <a:cxn ang="0">
                  <a:pos x="1209" y="1627"/>
                </a:cxn>
                <a:cxn ang="0">
                  <a:pos x="1478" y="1570"/>
                </a:cxn>
                <a:cxn ang="0">
                  <a:pos x="1763" y="1502"/>
                </a:cxn>
                <a:cxn ang="0">
                  <a:pos x="2056" y="1423"/>
                </a:cxn>
                <a:cxn ang="0">
                  <a:pos x="2348" y="1334"/>
                </a:cxn>
                <a:cxn ang="0">
                  <a:pos x="2632" y="1233"/>
                </a:cxn>
                <a:cxn ang="0">
                  <a:pos x="2903" y="1123"/>
                </a:cxn>
                <a:cxn ang="0">
                  <a:pos x="3153" y="1005"/>
                </a:cxn>
                <a:cxn ang="0">
                  <a:pos x="3372" y="875"/>
                </a:cxn>
                <a:cxn ang="0">
                  <a:pos x="3556" y="738"/>
                </a:cxn>
                <a:cxn ang="0">
                  <a:pos x="3697" y="590"/>
                </a:cxn>
                <a:cxn ang="0">
                  <a:pos x="3788" y="435"/>
                </a:cxn>
                <a:cxn ang="0">
                  <a:pos x="3819" y="271"/>
                </a:cxn>
              </a:cxnLst>
              <a:rect l="0" t="0" r="r" b="b"/>
              <a:pathLst>
                <a:path w="3819" h="1740">
                  <a:moveTo>
                    <a:pt x="3812" y="186"/>
                  </a:moveTo>
                  <a:lnTo>
                    <a:pt x="3811" y="181"/>
                  </a:lnTo>
                  <a:lnTo>
                    <a:pt x="3809" y="168"/>
                  </a:lnTo>
                  <a:lnTo>
                    <a:pt x="3806" y="149"/>
                  </a:lnTo>
                  <a:lnTo>
                    <a:pt x="3800" y="124"/>
                  </a:lnTo>
                  <a:lnTo>
                    <a:pt x="3793" y="95"/>
                  </a:lnTo>
                  <a:lnTo>
                    <a:pt x="3783" y="65"/>
                  </a:lnTo>
                  <a:lnTo>
                    <a:pt x="3777" y="48"/>
                  </a:lnTo>
                  <a:lnTo>
                    <a:pt x="3770" y="32"/>
                  </a:lnTo>
                  <a:lnTo>
                    <a:pt x="3763" y="16"/>
                  </a:lnTo>
                  <a:lnTo>
                    <a:pt x="3756" y="0"/>
                  </a:lnTo>
                  <a:lnTo>
                    <a:pt x="3752" y="82"/>
                  </a:lnTo>
                  <a:lnTo>
                    <a:pt x="3732" y="162"/>
                  </a:lnTo>
                  <a:lnTo>
                    <a:pt x="3700" y="240"/>
                  </a:lnTo>
                  <a:lnTo>
                    <a:pt x="3653" y="315"/>
                  </a:lnTo>
                  <a:lnTo>
                    <a:pt x="3594" y="388"/>
                  </a:lnTo>
                  <a:lnTo>
                    <a:pt x="3524" y="460"/>
                  </a:lnTo>
                  <a:lnTo>
                    <a:pt x="3443" y="530"/>
                  </a:lnTo>
                  <a:lnTo>
                    <a:pt x="3353" y="597"/>
                  </a:lnTo>
                  <a:lnTo>
                    <a:pt x="3253" y="662"/>
                  </a:lnTo>
                  <a:lnTo>
                    <a:pt x="3145" y="725"/>
                  </a:lnTo>
                  <a:lnTo>
                    <a:pt x="3031" y="785"/>
                  </a:lnTo>
                  <a:lnTo>
                    <a:pt x="2909" y="844"/>
                  </a:lnTo>
                  <a:lnTo>
                    <a:pt x="2782" y="900"/>
                  </a:lnTo>
                  <a:lnTo>
                    <a:pt x="2650" y="953"/>
                  </a:lnTo>
                  <a:lnTo>
                    <a:pt x="2515" y="1006"/>
                  </a:lnTo>
                  <a:lnTo>
                    <a:pt x="2375" y="1054"/>
                  </a:lnTo>
                  <a:lnTo>
                    <a:pt x="2234" y="1101"/>
                  </a:lnTo>
                  <a:lnTo>
                    <a:pt x="2092" y="1145"/>
                  </a:lnTo>
                  <a:lnTo>
                    <a:pt x="1948" y="1186"/>
                  </a:lnTo>
                  <a:lnTo>
                    <a:pt x="1806" y="1226"/>
                  </a:lnTo>
                  <a:lnTo>
                    <a:pt x="1663" y="1262"/>
                  </a:lnTo>
                  <a:lnTo>
                    <a:pt x="1524" y="1296"/>
                  </a:lnTo>
                  <a:lnTo>
                    <a:pt x="1387" y="1327"/>
                  </a:lnTo>
                  <a:lnTo>
                    <a:pt x="1254" y="1356"/>
                  </a:lnTo>
                  <a:lnTo>
                    <a:pt x="1125" y="1383"/>
                  </a:lnTo>
                  <a:lnTo>
                    <a:pt x="1001" y="1405"/>
                  </a:lnTo>
                  <a:lnTo>
                    <a:pt x="884" y="1427"/>
                  </a:lnTo>
                  <a:lnTo>
                    <a:pt x="773" y="1444"/>
                  </a:lnTo>
                  <a:lnTo>
                    <a:pt x="671" y="1460"/>
                  </a:lnTo>
                  <a:lnTo>
                    <a:pt x="578" y="1472"/>
                  </a:lnTo>
                  <a:lnTo>
                    <a:pt x="493" y="1481"/>
                  </a:lnTo>
                  <a:lnTo>
                    <a:pt x="419" y="1488"/>
                  </a:lnTo>
                  <a:lnTo>
                    <a:pt x="379" y="1490"/>
                  </a:lnTo>
                  <a:lnTo>
                    <a:pt x="341" y="1492"/>
                  </a:lnTo>
                  <a:lnTo>
                    <a:pt x="306" y="1492"/>
                  </a:lnTo>
                  <a:lnTo>
                    <a:pt x="272" y="1491"/>
                  </a:lnTo>
                  <a:lnTo>
                    <a:pt x="241" y="1489"/>
                  </a:lnTo>
                  <a:lnTo>
                    <a:pt x="211" y="1486"/>
                  </a:lnTo>
                  <a:lnTo>
                    <a:pt x="183" y="1482"/>
                  </a:lnTo>
                  <a:lnTo>
                    <a:pt x="157" y="1476"/>
                  </a:lnTo>
                  <a:lnTo>
                    <a:pt x="133" y="1471"/>
                  </a:lnTo>
                  <a:lnTo>
                    <a:pt x="111" y="1464"/>
                  </a:lnTo>
                  <a:lnTo>
                    <a:pt x="89" y="1456"/>
                  </a:lnTo>
                  <a:lnTo>
                    <a:pt x="71" y="1447"/>
                  </a:lnTo>
                  <a:lnTo>
                    <a:pt x="52" y="1438"/>
                  </a:lnTo>
                  <a:lnTo>
                    <a:pt x="37" y="1428"/>
                  </a:lnTo>
                  <a:lnTo>
                    <a:pt x="22" y="1418"/>
                  </a:lnTo>
                  <a:lnTo>
                    <a:pt x="8" y="1406"/>
                  </a:lnTo>
                  <a:lnTo>
                    <a:pt x="5" y="1422"/>
                  </a:lnTo>
                  <a:lnTo>
                    <a:pt x="3" y="1437"/>
                  </a:lnTo>
                  <a:lnTo>
                    <a:pt x="2" y="1452"/>
                  </a:lnTo>
                  <a:lnTo>
                    <a:pt x="1" y="1468"/>
                  </a:lnTo>
                  <a:lnTo>
                    <a:pt x="0" y="1484"/>
                  </a:lnTo>
                  <a:lnTo>
                    <a:pt x="1" y="1500"/>
                  </a:lnTo>
                  <a:lnTo>
                    <a:pt x="2" y="1516"/>
                  </a:lnTo>
                  <a:lnTo>
                    <a:pt x="4" y="1531"/>
                  </a:lnTo>
                  <a:lnTo>
                    <a:pt x="7" y="1547"/>
                  </a:lnTo>
                  <a:lnTo>
                    <a:pt x="11" y="1562"/>
                  </a:lnTo>
                  <a:lnTo>
                    <a:pt x="16" y="1576"/>
                  </a:lnTo>
                  <a:lnTo>
                    <a:pt x="23" y="1592"/>
                  </a:lnTo>
                  <a:lnTo>
                    <a:pt x="30" y="1606"/>
                  </a:lnTo>
                  <a:lnTo>
                    <a:pt x="39" y="1620"/>
                  </a:lnTo>
                  <a:lnTo>
                    <a:pt x="49" y="1633"/>
                  </a:lnTo>
                  <a:lnTo>
                    <a:pt x="60" y="1645"/>
                  </a:lnTo>
                  <a:lnTo>
                    <a:pt x="73" y="1657"/>
                  </a:lnTo>
                  <a:lnTo>
                    <a:pt x="87" y="1670"/>
                  </a:lnTo>
                  <a:lnTo>
                    <a:pt x="103" y="1680"/>
                  </a:lnTo>
                  <a:lnTo>
                    <a:pt x="121" y="1690"/>
                  </a:lnTo>
                  <a:lnTo>
                    <a:pt x="140" y="1700"/>
                  </a:lnTo>
                  <a:lnTo>
                    <a:pt x="162" y="1709"/>
                  </a:lnTo>
                  <a:lnTo>
                    <a:pt x="184" y="1716"/>
                  </a:lnTo>
                  <a:lnTo>
                    <a:pt x="209" y="1723"/>
                  </a:lnTo>
                  <a:lnTo>
                    <a:pt x="236" y="1729"/>
                  </a:lnTo>
                  <a:lnTo>
                    <a:pt x="264" y="1733"/>
                  </a:lnTo>
                  <a:lnTo>
                    <a:pt x="295" y="1737"/>
                  </a:lnTo>
                  <a:lnTo>
                    <a:pt x="328" y="1739"/>
                  </a:lnTo>
                  <a:lnTo>
                    <a:pt x="363" y="1740"/>
                  </a:lnTo>
                  <a:lnTo>
                    <a:pt x="401" y="1740"/>
                  </a:lnTo>
                  <a:lnTo>
                    <a:pt x="439" y="1739"/>
                  </a:lnTo>
                  <a:lnTo>
                    <a:pt x="481" y="1737"/>
                  </a:lnTo>
                  <a:lnTo>
                    <a:pt x="557" y="1730"/>
                  </a:lnTo>
                  <a:lnTo>
                    <a:pt x="644" y="1720"/>
                  </a:lnTo>
                  <a:lnTo>
                    <a:pt x="741" y="1708"/>
                  </a:lnTo>
                  <a:lnTo>
                    <a:pt x="846" y="1691"/>
                  </a:lnTo>
                  <a:lnTo>
                    <a:pt x="960" y="1673"/>
                  </a:lnTo>
                  <a:lnTo>
                    <a:pt x="1081" y="1651"/>
                  </a:lnTo>
                  <a:lnTo>
                    <a:pt x="1209" y="1627"/>
                  </a:lnTo>
                  <a:lnTo>
                    <a:pt x="1341" y="1600"/>
                  </a:lnTo>
                  <a:lnTo>
                    <a:pt x="1478" y="1570"/>
                  </a:lnTo>
                  <a:lnTo>
                    <a:pt x="1619" y="1538"/>
                  </a:lnTo>
                  <a:lnTo>
                    <a:pt x="1763" y="1502"/>
                  </a:lnTo>
                  <a:lnTo>
                    <a:pt x="1909" y="1464"/>
                  </a:lnTo>
                  <a:lnTo>
                    <a:pt x="2056" y="1423"/>
                  </a:lnTo>
                  <a:lnTo>
                    <a:pt x="2202" y="1380"/>
                  </a:lnTo>
                  <a:lnTo>
                    <a:pt x="2348" y="1334"/>
                  </a:lnTo>
                  <a:lnTo>
                    <a:pt x="2491" y="1284"/>
                  </a:lnTo>
                  <a:lnTo>
                    <a:pt x="2632" y="1233"/>
                  </a:lnTo>
                  <a:lnTo>
                    <a:pt x="2771" y="1180"/>
                  </a:lnTo>
                  <a:lnTo>
                    <a:pt x="2903" y="1123"/>
                  </a:lnTo>
                  <a:lnTo>
                    <a:pt x="3031" y="1065"/>
                  </a:lnTo>
                  <a:lnTo>
                    <a:pt x="3153" y="1005"/>
                  </a:lnTo>
                  <a:lnTo>
                    <a:pt x="3266" y="941"/>
                  </a:lnTo>
                  <a:lnTo>
                    <a:pt x="3372" y="875"/>
                  </a:lnTo>
                  <a:lnTo>
                    <a:pt x="3469" y="808"/>
                  </a:lnTo>
                  <a:lnTo>
                    <a:pt x="3556" y="738"/>
                  </a:lnTo>
                  <a:lnTo>
                    <a:pt x="3633" y="665"/>
                  </a:lnTo>
                  <a:lnTo>
                    <a:pt x="3697" y="590"/>
                  </a:lnTo>
                  <a:lnTo>
                    <a:pt x="3749" y="514"/>
                  </a:lnTo>
                  <a:lnTo>
                    <a:pt x="3788" y="435"/>
                  </a:lnTo>
                  <a:lnTo>
                    <a:pt x="3811" y="354"/>
                  </a:lnTo>
                  <a:lnTo>
                    <a:pt x="3819" y="271"/>
                  </a:lnTo>
                  <a:lnTo>
                    <a:pt x="3812" y="186"/>
                  </a:lnTo>
                  <a:close/>
                </a:path>
              </a:pathLst>
            </a:custGeom>
            <a:solidFill>
              <a:srgbClr val="9B3A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3" name="Freeform 275"/>
            <p:cNvSpPr>
              <a:spLocks/>
            </p:cNvSpPr>
            <p:nvPr/>
          </p:nvSpPr>
          <p:spPr bwMode="auto">
            <a:xfrm>
              <a:off x="1016" y="1456"/>
              <a:ext cx="105" cy="72"/>
            </a:xfrm>
            <a:custGeom>
              <a:avLst/>
              <a:gdLst/>
              <a:ahLst/>
              <a:cxnLst>
                <a:cxn ang="0">
                  <a:pos x="1531" y="167"/>
                </a:cxn>
                <a:cxn ang="0">
                  <a:pos x="1304" y="92"/>
                </a:cxn>
                <a:cxn ang="0">
                  <a:pos x="1070" y="36"/>
                </a:cxn>
                <a:cxn ang="0">
                  <a:pos x="812" y="3"/>
                </a:cxn>
                <a:cxn ang="0">
                  <a:pos x="554" y="12"/>
                </a:cxn>
                <a:cxn ang="0">
                  <a:pos x="317" y="84"/>
                </a:cxn>
                <a:cxn ang="0">
                  <a:pos x="128" y="238"/>
                </a:cxn>
                <a:cxn ang="0">
                  <a:pos x="16" y="470"/>
                </a:cxn>
                <a:cxn ang="0">
                  <a:pos x="7" y="720"/>
                </a:cxn>
                <a:cxn ang="0">
                  <a:pos x="90" y="964"/>
                </a:cxn>
                <a:cxn ang="0">
                  <a:pos x="250" y="1177"/>
                </a:cxn>
                <a:cxn ang="0">
                  <a:pos x="477" y="1339"/>
                </a:cxn>
                <a:cxn ang="0">
                  <a:pos x="754" y="1424"/>
                </a:cxn>
                <a:cxn ang="0">
                  <a:pos x="1071" y="1411"/>
                </a:cxn>
                <a:cxn ang="0">
                  <a:pos x="1413" y="1274"/>
                </a:cxn>
                <a:cxn ang="0">
                  <a:pos x="1729" y="1054"/>
                </a:cxn>
                <a:cxn ang="0">
                  <a:pos x="1934" y="882"/>
                </a:cxn>
                <a:cxn ang="0">
                  <a:pos x="2046" y="756"/>
                </a:cxn>
                <a:cxn ang="0">
                  <a:pos x="2086" y="671"/>
                </a:cxn>
                <a:cxn ang="0">
                  <a:pos x="2077" y="617"/>
                </a:cxn>
                <a:cxn ang="0">
                  <a:pos x="2040" y="589"/>
                </a:cxn>
                <a:cxn ang="0">
                  <a:pos x="1998" y="576"/>
                </a:cxn>
                <a:cxn ang="0">
                  <a:pos x="1966" y="571"/>
                </a:cxn>
                <a:cxn ang="0">
                  <a:pos x="1916" y="555"/>
                </a:cxn>
                <a:cxn ang="0">
                  <a:pos x="1871" y="556"/>
                </a:cxn>
                <a:cxn ang="0">
                  <a:pos x="1825" y="569"/>
                </a:cxn>
                <a:cxn ang="0">
                  <a:pos x="1769" y="596"/>
                </a:cxn>
                <a:cxn ang="0">
                  <a:pos x="1706" y="640"/>
                </a:cxn>
                <a:cxn ang="0">
                  <a:pos x="1636" y="706"/>
                </a:cxn>
                <a:cxn ang="0">
                  <a:pos x="1514" y="861"/>
                </a:cxn>
                <a:cxn ang="0">
                  <a:pos x="1416" y="976"/>
                </a:cxn>
                <a:cxn ang="0">
                  <a:pos x="1325" y="1054"/>
                </a:cxn>
                <a:cxn ang="0">
                  <a:pos x="1216" y="1110"/>
                </a:cxn>
                <a:cxn ang="0">
                  <a:pos x="1087" y="1132"/>
                </a:cxn>
                <a:cxn ang="0">
                  <a:pos x="933" y="1111"/>
                </a:cxn>
                <a:cxn ang="0">
                  <a:pos x="757" y="1034"/>
                </a:cxn>
                <a:cxn ang="0">
                  <a:pos x="596" y="908"/>
                </a:cxn>
                <a:cxn ang="0">
                  <a:pos x="472" y="753"/>
                </a:cxn>
                <a:cxn ang="0">
                  <a:pos x="410" y="592"/>
                </a:cxn>
                <a:cxn ang="0">
                  <a:pos x="436" y="448"/>
                </a:cxn>
                <a:cxn ang="0">
                  <a:pos x="571" y="344"/>
                </a:cxn>
                <a:cxn ang="0">
                  <a:pos x="841" y="303"/>
                </a:cxn>
                <a:cxn ang="0">
                  <a:pos x="1272" y="346"/>
                </a:cxn>
                <a:cxn ang="0">
                  <a:pos x="1480" y="408"/>
                </a:cxn>
                <a:cxn ang="0">
                  <a:pos x="1545" y="427"/>
                </a:cxn>
                <a:cxn ang="0">
                  <a:pos x="1596" y="426"/>
                </a:cxn>
                <a:cxn ang="0">
                  <a:pos x="1636" y="400"/>
                </a:cxn>
                <a:cxn ang="0">
                  <a:pos x="1657" y="343"/>
                </a:cxn>
                <a:cxn ang="0">
                  <a:pos x="1649" y="243"/>
                </a:cxn>
              </a:cxnLst>
              <a:rect l="0" t="0" r="r" b="b"/>
              <a:pathLst>
                <a:path w="2088" h="1431">
                  <a:moveTo>
                    <a:pt x="1641" y="211"/>
                  </a:moveTo>
                  <a:lnTo>
                    <a:pt x="1628" y="205"/>
                  </a:lnTo>
                  <a:lnTo>
                    <a:pt x="1590" y="190"/>
                  </a:lnTo>
                  <a:lnTo>
                    <a:pt x="1531" y="167"/>
                  </a:lnTo>
                  <a:lnTo>
                    <a:pt x="1452" y="139"/>
                  </a:lnTo>
                  <a:lnTo>
                    <a:pt x="1407" y="123"/>
                  </a:lnTo>
                  <a:lnTo>
                    <a:pt x="1358" y="108"/>
                  </a:lnTo>
                  <a:lnTo>
                    <a:pt x="1304" y="92"/>
                  </a:lnTo>
                  <a:lnTo>
                    <a:pt x="1250" y="77"/>
                  </a:lnTo>
                  <a:lnTo>
                    <a:pt x="1192" y="63"/>
                  </a:lnTo>
                  <a:lnTo>
                    <a:pt x="1132" y="48"/>
                  </a:lnTo>
                  <a:lnTo>
                    <a:pt x="1070" y="36"/>
                  </a:lnTo>
                  <a:lnTo>
                    <a:pt x="1006" y="25"/>
                  </a:lnTo>
                  <a:lnTo>
                    <a:pt x="943" y="16"/>
                  </a:lnTo>
                  <a:lnTo>
                    <a:pt x="877" y="8"/>
                  </a:lnTo>
                  <a:lnTo>
                    <a:pt x="812" y="3"/>
                  </a:lnTo>
                  <a:lnTo>
                    <a:pt x="746" y="0"/>
                  </a:lnTo>
                  <a:lnTo>
                    <a:pt x="681" y="1"/>
                  </a:lnTo>
                  <a:lnTo>
                    <a:pt x="616" y="5"/>
                  </a:lnTo>
                  <a:lnTo>
                    <a:pt x="554" y="12"/>
                  </a:lnTo>
                  <a:lnTo>
                    <a:pt x="491" y="24"/>
                  </a:lnTo>
                  <a:lnTo>
                    <a:pt x="431" y="40"/>
                  </a:lnTo>
                  <a:lnTo>
                    <a:pt x="373" y="60"/>
                  </a:lnTo>
                  <a:lnTo>
                    <a:pt x="317" y="84"/>
                  </a:lnTo>
                  <a:lnTo>
                    <a:pt x="265" y="115"/>
                  </a:lnTo>
                  <a:lnTo>
                    <a:pt x="216" y="150"/>
                  </a:lnTo>
                  <a:lnTo>
                    <a:pt x="170" y="191"/>
                  </a:lnTo>
                  <a:lnTo>
                    <a:pt x="128" y="238"/>
                  </a:lnTo>
                  <a:lnTo>
                    <a:pt x="91" y="291"/>
                  </a:lnTo>
                  <a:lnTo>
                    <a:pt x="59" y="350"/>
                  </a:lnTo>
                  <a:lnTo>
                    <a:pt x="34" y="409"/>
                  </a:lnTo>
                  <a:lnTo>
                    <a:pt x="16" y="470"/>
                  </a:lnTo>
                  <a:lnTo>
                    <a:pt x="5" y="531"/>
                  </a:lnTo>
                  <a:lnTo>
                    <a:pt x="0" y="594"/>
                  </a:lnTo>
                  <a:lnTo>
                    <a:pt x="1" y="657"/>
                  </a:lnTo>
                  <a:lnTo>
                    <a:pt x="7" y="720"/>
                  </a:lnTo>
                  <a:lnTo>
                    <a:pt x="20" y="782"/>
                  </a:lnTo>
                  <a:lnTo>
                    <a:pt x="37" y="844"/>
                  </a:lnTo>
                  <a:lnTo>
                    <a:pt x="61" y="904"/>
                  </a:lnTo>
                  <a:lnTo>
                    <a:pt x="90" y="964"/>
                  </a:lnTo>
                  <a:lnTo>
                    <a:pt x="123" y="1020"/>
                  </a:lnTo>
                  <a:lnTo>
                    <a:pt x="161" y="1075"/>
                  </a:lnTo>
                  <a:lnTo>
                    <a:pt x="203" y="1128"/>
                  </a:lnTo>
                  <a:lnTo>
                    <a:pt x="250" y="1177"/>
                  </a:lnTo>
                  <a:lnTo>
                    <a:pt x="302" y="1223"/>
                  </a:lnTo>
                  <a:lnTo>
                    <a:pt x="356" y="1266"/>
                  </a:lnTo>
                  <a:lnTo>
                    <a:pt x="414" y="1304"/>
                  </a:lnTo>
                  <a:lnTo>
                    <a:pt x="477" y="1339"/>
                  </a:lnTo>
                  <a:lnTo>
                    <a:pt x="541" y="1368"/>
                  </a:lnTo>
                  <a:lnTo>
                    <a:pt x="610" y="1392"/>
                  </a:lnTo>
                  <a:lnTo>
                    <a:pt x="681" y="1411"/>
                  </a:lnTo>
                  <a:lnTo>
                    <a:pt x="754" y="1424"/>
                  </a:lnTo>
                  <a:lnTo>
                    <a:pt x="830" y="1430"/>
                  </a:lnTo>
                  <a:lnTo>
                    <a:pt x="909" y="1431"/>
                  </a:lnTo>
                  <a:lnTo>
                    <a:pt x="989" y="1424"/>
                  </a:lnTo>
                  <a:lnTo>
                    <a:pt x="1071" y="1411"/>
                  </a:lnTo>
                  <a:lnTo>
                    <a:pt x="1154" y="1388"/>
                  </a:lnTo>
                  <a:lnTo>
                    <a:pt x="1239" y="1359"/>
                  </a:lnTo>
                  <a:lnTo>
                    <a:pt x="1326" y="1320"/>
                  </a:lnTo>
                  <a:lnTo>
                    <a:pt x="1413" y="1274"/>
                  </a:lnTo>
                  <a:lnTo>
                    <a:pt x="1500" y="1218"/>
                  </a:lnTo>
                  <a:lnTo>
                    <a:pt x="1584" y="1159"/>
                  </a:lnTo>
                  <a:lnTo>
                    <a:pt x="1661" y="1105"/>
                  </a:lnTo>
                  <a:lnTo>
                    <a:pt x="1729" y="1054"/>
                  </a:lnTo>
                  <a:lnTo>
                    <a:pt x="1791" y="1006"/>
                  </a:lnTo>
                  <a:lnTo>
                    <a:pt x="1845" y="961"/>
                  </a:lnTo>
                  <a:lnTo>
                    <a:pt x="1892" y="920"/>
                  </a:lnTo>
                  <a:lnTo>
                    <a:pt x="1934" y="882"/>
                  </a:lnTo>
                  <a:lnTo>
                    <a:pt x="1970" y="846"/>
                  </a:lnTo>
                  <a:lnTo>
                    <a:pt x="2001" y="813"/>
                  </a:lnTo>
                  <a:lnTo>
                    <a:pt x="2025" y="783"/>
                  </a:lnTo>
                  <a:lnTo>
                    <a:pt x="2046" y="756"/>
                  </a:lnTo>
                  <a:lnTo>
                    <a:pt x="2062" y="731"/>
                  </a:lnTo>
                  <a:lnTo>
                    <a:pt x="2074" y="708"/>
                  </a:lnTo>
                  <a:lnTo>
                    <a:pt x="2082" y="689"/>
                  </a:lnTo>
                  <a:lnTo>
                    <a:pt x="2086" y="671"/>
                  </a:lnTo>
                  <a:lnTo>
                    <a:pt x="2088" y="654"/>
                  </a:lnTo>
                  <a:lnTo>
                    <a:pt x="2087" y="641"/>
                  </a:lnTo>
                  <a:lnTo>
                    <a:pt x="2083" y="627"/>
                  </a:lnTo>
                  <a:lnTo>
                    <a:pt x="2077" y="617"/>
                  </a:lnTo>
                  <a:lnTo>
                    <a:pt x="2069" y="608"/>
                  </a:lnTo>
                  <a:lnTo>
                    <a:pt x="2060" y="600"/>
                  </a:lnTo>
                  <a:lnTo>
                    <a:pt x="2051" y="594"/>
                  </a:lnTo>
                  <a:lnTo>
                    <a:pt x="2040" y="589"/>
                  </a:lnTo>
                  <a:lnTo>
                    <a:pt x="2029" y="584"/>
                  </a:lnTo>
                  <a:lnTo>
                    <a:pt x="2018" y="580"/>
                  </a:lnTo>
                  <a:lnTo>
                    <a:pt x="2007" y="578"/>
                  </a:lnTo>
                  <a:lnTo>
                    <a:pt x="1998" y="576"/>
                  </a:lnTo>
                  <a:lnTo>
                    <a:pt x="1989" y="575"/>
                  </a:lnTo>
                  <a:lnTo>
                    <a:pt x="1975" y="574"/>
                  </a:lnTo>
                  <a:lnTo>
                    <a:pt x="1970" y="574"/>
                  </a:lnTo>
                  <a:lnTo>
                    <a:pt x="1966" y="571"/>
                  </a:lnTo>
                  <a:lnTo>
                    <a:pt x="1953" y="564"/>
                  </a:lnTo>
                  <a:lnTo>
                    <a:pt x="1942" y="560"/>
                  </a:lnTo>
                  <a:lnTo>
                    <a:pt x="1930" y="557"/>
                  </a:lnTo>
                  <a:lnTo>
                    <a:pt x="1916" y="555"/>
                  </a:lnTo>
                  <a:lnTo>
                    <a:pt x="1899" y="554"/>
                  </a:lnTo>
                  <a:lnTo>
                    <a:pt x="1890" y="554"/>
                  </a:lnTo>
                  <a:lnTo>
                    <a:pt x="1881" y="555"/>
                  </a:lnTo>
                  <a:lnTo>
                    <a:pt x="1871" y="556"/>
                  </a:lnTo>
                  <a:lnTo>
                    <a:pt x="1861" y="558"/>
                  </a:lnTo>
                  <a:lnTo>
                    <a:pt x="1849" y="561"/>
                  </a:lnTo>
                  <a:lnTo>
                    <a:pt x="1837" y="564"/>
                  </a:lnTo>
                  <a:lnTo>
                    <a:pt x="1825" y="569"/>
                  </a:lnTo>
                  <a:lnTo>
                    <a:pt x="1811" y="574"/>
                  </a:lnTo>
                  <a:lnTo>
                    <a:pt x="1798" y="580"/>
                  </a:lnTo>
                  <a:lnTo>
                    <a:pt x="1784" y="587"/>
                  </a:lnTo>
                  <a:lnTo>
                    <a:pt x="1769" y="596"/>
                  </a:lnTo>
                  <a:lnTo>
                    <a:pt x="1754" y="605"/>
                  </a:lnTo>
                  <a:lnTo>
                    <a:pt x="1739" y="615"/>
                  </a:lnTo>
                  <a:lnTo>
                    <a:pt x="1722" y="626"/>
                  </a:lnTo>
                  <a:lnTo>
                    <a:pt x="1706" y="640"/>
                  </a:lnTo>
                  <a:lnTo>
                    <a:pt x="1688" y="654"/>
                  </a:lnTo>
                  <a:lnTo>
                    <a:pt x="1671" y="671"/>
                  </a:lnTo>
                  <a:lnTo>
                    <a:pt x="1654" y="688"/>
                  </a:lnTo>
                  <a:lnTo>
                    <a:pt x="1636" y="706"/>
                  </a:lnTo>
                  <a:lnTo>
                    <a:pt x="1620" y="726"/>
                  </a:lnTo>
                  <a:lnTo>
                    <a:pt x="1585" y="769"/>
                  </a:lnTo>
                  <a:lnTo>
                    <a:pt x="1550" y="814"/>
                  </a:lnTo>
                  <a:lnTo>
                    <a:pt x="1514" y="861"/>
                  </a:lnTo>
                  <a:lnTo>
                    <a:pt x="1476" y="908"/>
                  </a:lnTo>
                  <a:lnTo>
                    <a:pt x="1457" y="931"/>
                  </a:lnTo>
                  <a:lnTo>
                    <a:pt x="1438" y="953"/>
                  </a:lnTo>
                  <a:lnTo>
                    <a:pt x="1416" y="976"/>
                  </a:lnTo>
                  <a:lnTo>
                    <a:pt x="1395" y="996"/>
                  </a:lnTo>
                  <a:lnTo>
                    <a:pt x="1372" y="1017"/>
                  </a:lnTo>
                  <a:lnTo>
                    <a:pt x="1348" y="1036"/>
                  </a:lnTo>
                  <a:lnTo>
                    <a:pt x="1325" y="1054"/>
                  </a:lnTo>
                  <a:lnTo>
                    <a:pt x="1299" y="1070"/>
                  </a:lnTo>
                  <a:lnTo>
                    <a:pt x="1273" y="1086"/>
                  </a:lnTo>
                  <a:lnTo>
                    <a:pt x="1245" y="1099"/>
                  </a:lnTo>
                  <a:lnTo>
                    <a:pt x="1216" y="1110"/>
                  </a:lnTo>
                  <a:lnTo>
                    <a:pt x="1187" y="1118"/>
                  </a:lnTo>
                  <a:lnTo>
                    <a:pt x="1155" y="1126"/>
                  </a:lnTo>
                  <a:lnTo>
                    <a:pt x="1121" y="1131"/>
                  </a:lnTo>
                  <a:lnTo>
                    <a:pt x="1087" y="1132"/>
                  </a:lnTo>
                  <a:lnTo>
                    <a:pt x="1051" y="1132"/>
                  </a:lnTo>
                  <a:lnTo>
                    <a:pt x="1014" y="1128"/>
                  </a:lnTo>
                  <a:lnTo>
                    <a:pt x="974" y="1120"/>
                  </a:lnTo>
                  <a:lnTo>
                    <a:pt x="933" y="1111"/>
                  </a:lnTo>
                  <a:lnTo>
                    <a:pt x="890" y="1098"/>
                  </a:lnTo>
                  <a:lnTo>
                    <a:pt x="846" y="1081"/>
                  </a:lnTo>
                  <a:lnTo>
                    <a:pt x="801" y="1059"/>
                  </a:lnTo>
                  <a:lnTo>
                    <a:pt x="757" y="1034"/>
                  </a:lnTo>
                  <a:lnTo>
                    <a:pt x="715" y="1007"/>
                  </a:lnTo>
                  <a:lnTo>
                    <a:pt x="673" y="976"/>
                  </a:lnTo>
                  <a:lnTo>
                    <a:pt x="634" y="943"/>
                  </a:lnTo>
                  <a:lnTo>
                    <a:pt x="596" y="908"/>
                  </a:lnTo>
                  <a:lnTo>
                    <a:pt x="561" y="871"/>
                  </a:lnTo>
                  <a:lnTo>
                    <a:pt x="528" y="832"/>
                  </a:lnTo>
                  <a:lnTo>
                    <a:pt x="498" y="794"/>
                  </a:lnTo>
                  <a:lnTo>
                    <a:pt x="472" y="753"/>
                  </a:lnTo>
                  <a:lnTo>
                    <a:pt x="450" y="713"/>
                  </a:lnTo>
                  <a:lnTo>
                    <a:pt x="432" y="672"/>
                  </a:lnTo>
                  <a:lnTo>
                    <a:pt x="418" y="632"/>
                  </a:lnTo>
                  <a:lnTo>
                    <a:pt x="410" y="592"/>
                  </a:lnTo>
                  <a:lnTo>
                    <a:pt x="407" y="554"/>
                  </a:lnTo>
                  <a:lnTo>
                    <a:pt x="410" y="517"/>
                  </a:lnTo>
                  <a:lnTo>
                    <a:pt x="419" y="481"/>
                  </a:lnTo>
                  <a:lnTo>
                    <a:pt x="436" y="448"/>
                  </a:lnTo>
                  <a:lnTo>
                    <a:pt x="458" y="417"/>
                  </a:lnTo>
                  <a:lnTo>
                    <a:pt x="488" y="390"/>
                  </a:lnTo>
                  <a:lnTo>
                    <a:pt x="525" y="365"/>
                  </a:lnTo>
                  <a:lnTo>
                    <a:pt x="571" y="344"/>
                  </a:lnTo>
                  <a:lnTo>
                    <a:pt x="625" y="327"/>
                  </a:lnTo>
                  <a:lnTo>
                    <a:pt x="688" y="314"/>
                  </a:lnTo>
                  <a:lnTo>
                    <a:pt x="759" y="306"/>
                  </a:lnTo>
                  <a:lnTo>
                    <a:pt x="841" y="303"/>
                  </a:lnTo>
                  <a:lnTo>
                    <a:pt x="933" y="305"/>
                  </a:lnTo>
                  <a:lnTo>
                    <a:pt x="1035" y="312"/>
                  </a:lnTo>
                  <a:lnTo>
                    <a:pt x="1148" y="325"/>
                  </a:lnTo>
                  <a:lnTo>
                    <a:pt x="1272" y="346"/>
                  </a:lnTo>
                  <a:lnTo>
                    <a:pt x="1407" y="372"/>
                  </a:lnTo>
                  <a:lnTo>
                    <a:pt x="1420" y="380"/>
                  </a:lnTo>
                  <a:lnTo>
                    <a:pt x="1456" y="398"/>
                  </a:lnTo>
                  <a:lnTo>
                    <a:pt x="1480" y="408"/>
                  </a:lnTo>
                  <a:lnTo>
                    <a:pt x="1505" y="417"/>
                  </a:lnTo>
                  <a:lnTo>
                    <a:pt x="1518" y="420"/>
                  </a:lnTo>
                  <a:lnTo>
                    <a:pt x="1532" y="423"/>
                  </a:lnTo>
                  <a:lnTo>
                    <a:pt x="1545" y="427"/>
                  </a:lnTo>
                  <a:lnTo>
                    <a:pt x="1559" y="428"/>
                  </a:lnTo>
                  <a:lnTo>
                    <a:pt x="1572" y="429"/>
                  </a:lnTo>
                  <a:lnTo>
                    <a:pt x="1585" y="428"/>
                  </a:lnTo>
                  <a:lnTo>
                    <a:pt x="1596" y="426"/>
                  </a:lnTo>
                  <a:lnTo>
                    <a:pt x="1608" y="421"/>
                  </a:lnTo>
                  <a:lnTo>
                    <a:pt x="1619" y="416"/>
                  </a:lnTo>
                  <a:lnTo>
                    <a:pt x="1628" y="409"/>
                  </a:lnTo>
                  <a:lnTo>
                    <a:pt x="1636" y="400"/>
                  </a:lnTo>
                  <a:lnTo>
                    <a:pt x="1644" y="390"/>
                  </a:lnTo>
                  <a:lnTo>
                    <a:pt x="1650" y="376"/>
                  </a:lnTo>
                  <a:lnTo>
                    <a:pt x="1655" y="361"/>
                  </a:lnTo>
                  <a:lnTo>
                    <a:pt x="1657" y="343"/>
                  </a:lnTo>
                  <a:lnTo>
                    <a:pt x="1658" y="322"/>
                  </a:lnTo>
                  <a:lnTo>
                    <a:pt x="1657" y="299"/>
                  </a:lnTo>
                  <a:lnTo>
                    <a:pt x="1654" y="273"/>
                  </a:lnTo>
                  <a:lnTo>
                    <a:pt x="1649" y="243"/>
                  </a:lnTo>
                  <a:lnTo>
                    <a:pt x="1641" y="211"/>
                  </a:lnTo>
                  <a:close/>
                </a:path>
              </a:pathLst>
            </a:custGeom>
            <a:solidFill>
              <a:srgbClr val="CC5C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4" name="Freeform 276"/>
            <p:cNvSpPr>
              <a:spLocks/>
            </p:cNvSpPr>
            <p:nvPr/>
          </p:nvSpPr>
          <p:spPr bwMode="auto">
            <a:xfrm>
              <a:off x="1120" y="1396"/>
              <a:ext cx="83" cy="92"/>
            </a:xfrm>
            <a:custGeom>
              <a:avLst/>
              <a:gdLst/>
              <a:ahLst/>
              <a:cxnLst>
                <a:cxn ang="0">
                  <a:pos x="63" y="1018"/>
                </a:cxn>
                <a:cxn ang="0">
                  <a:pos x="160" y="783"/>
                </a:cxn>
                <a:cxn ang="0">
                  <a:pos x="294" y="518"/>
                </a:cxn>
                <a:cxn ang="0">
                  <a:pos x="387" y="373"/>
                </a:cxn>
                <a:cxn ang="0">
                  <a:pos x="496" y="238"/>
                </a:cxn>
                <a:cxn ang="0">
                  <a:pos x="622" y="124"/>
                </a:cxn>
                <a:cxn ang="0">
                  <a:pos x="767" y="42"/>
                </a:cxn>
                <a:cxn ang="0">
                  <a:pos x="929" y="2"/>
                </a:cxn>
                <a:cxn ang="0">
                  <a:pos x="1162" y="28"/>
                </a:cxn>
                <a:cxn ang="0">
                  <a:pos x="1425" y="197"/>
                </a:cxn>
                <a:cxn ang="0">
                  <a:pos x="1593" y="471"/>
                </a:cxn>
                <a:cxn ang="0">
                  <a:pos x="1647" y="806"/>
                </a:cxn>
                <a:cxn ang="0">
                  <a:pos x="1564" y="1152"/>
                </a:cxn>
                <a:cxn ang="0">
                  <a:pos x="1326" y="1461"/>
                </a:cxn>
                <a:cxn ang="0">
                  <a:pos x="913" y="1686"/>
                </a:cxn>
                <a:cxn ang="0">
                  <a:pos x="500" y="1803"/>
                </a:cxn>
                <a:cxn ang="0">
                  <a:pos x="249" y="1839"/>
                </a:cxn>
                <a:cxn ang="0">
                  <a:pos x="122" y="1818"/>
                </a:cxn>
                <a:cxn ang="0">
                  <a:pos x="83" y="1767"/>
                </a:cxn>
                <a:cxn ang="0">
                  <a:pos x="92" y="1709"/>
                </a:cxn>
                <a:cxn ang="0">
                  <a:pos x="116" y="1667"/>
                </a:cxn>
                <a:cxn ang="0">
                  <a:pos x="134" y="1613"/>
                </a:cxn>
                <a:cxn ang="0">
                  <a:pos x="171" y="1570"/>
                </a:cxn>
                <a:cxn ang="0">
                  <a:pos x="225" y="1534"/>
                </a:cxn>
                <a:cxn ang="0">
                  <a:pos x="309" y="1502"/>
                </a:cxn>
                <a:cxn ang="0">
                  <a:pos x="425" y="1483"/>
                </a:cxn>
                <a:cxn ang="0">
                  <a:pos x="681" y="1478"/>
                </a:cxn>
                <a:cxn ang="0">
                  <a:pos x="831" y="1461"/>
                </a:cxn>
                <a:cxn ang="0">
                  <a:pos x="974" y="1410"/>
                </a:cxn>
                <a:cxn ang="0">
                  <a:pos x="1096" y="1305"/>
                </a:cxn>
                <a:cxn ang="0">
                  <a:pos x="1189" y="1127"/>
                </a:cxn>
                <a:cxn ang="0">
                  <a:pos x="1214" y="1011"/>
                </a:cxn>
                <a:cxn ang="0">
                  <a:pos x="1224" y="870"/>
                </a:cxn>
                <a:cxn ang="0">
                  <a:pos x="1212" y="720"/>
                </a:cxn>
                <a:cxn ang="0">
                  <a:pos x="1177" y="578"/>
                </a:cxn>
                <a:cxn ang="0">
                  <a:pos x="1110" y="461"/>
                </a:cxn>
                <a:cxn ang="0">
                  <a:pos x="1009" y="387"/>
                </a:cxn>
                <a:cxn ang="0">
                  <a:pos x="905" y="370"/>
                </a:cxn>
                <a:cxn ang="0">
                  <a:pos x="821" y="391"/>
                </a:cxn>
                <a:cxn ang="0">
                  <a:pos x="742" y="439"/>
                </a:cxn>
                <a:cxn ang="0">
                  <a:pos x="645" y="532"/>
                </a:cxn>
                <a:cxn ang="0">
                  <a:pos x="534" y="677"/>
                </a:cxn>
                <a:cxn ang="0">
                  <a:pos x="449" y="811"/>
                </a:cxn>
                <a:cxn ang="0">
                  <a:pos x="379" y="947"/>
                </a:cxn>
                <a:cxn ang="0">
                  <a:pos x="299" y="1150"/>
                </a:cxn>
                <a:cxn ang="0">
                  <a:pos x="252" y="1305"/>
                </a:cxn>
                <a:cxn ang="0">
                  <a:pos x="206" y="1398"/>
                </a:cxn>
                <a:cxn ang="0">
                  <a:pos x="168" y="1437"/>
                </a:cxn>
                <a:cxn ang="0">
                  <a:pos x="121" y="1451"/>
                </a:cxn>
                <a:cxn ang="0">
                  <a:pos x="69" y="1442"/>
                </a:cxn>
                <a:cxn ang="0">
                  <a:pos x="34" y="1418"/>
                </a:cxn>
                <a:cxn ang="0">
                  <a:pos x="11" y="1380"/>
                </a:cxn>
                <a:cxn ang="0">
                  <a:pos x="1" y="1332"/>
                </a:cxn>
                <a:cxn ang="0">
                  <a:pos x="9" y="1209"/>
                </a:cxn>
              </a:cxnLst>
              <a:rect l="0" t="0" r="r" b="b"/>
              <a:pathLst>
                <a:path w="1647" h="1839">
                  <a:moveTo>
                    <a:pt x="15" y="1183"/>
                  </a:moveTo>
                  <a:lnTo>
                    <a:pt x="24" y="1143"/>
                  </a:lnTo>
                  <a:lnTo>
                    <a:pt x="36" y="1102"/>
                  </a:lnTo>
                  <a:lnTo>
                    <a:pt x="49" y="1060"/>
                  </a:lnTo>
                  <a:lnTo>
                    <a:pt x="63" y="1018"/>
                  </a:lnTo>
                  <a:lnTo>
                    <a:pt x="79" y="977"/>
                  </a:lnTo>
                  <a:lnTo>
                    <a:pt x="94" y="935"/>
                  </a:lnTo>
                  <a:lnTo>
                    <a:pt x="111" y="895"/>
                  </a:lnTo>
                  <a:lnTo>
                    <a:pt x="128" y="856"/>
                  </a:lnTo>
                  <a:lnTo>
                    <a:pt x="160" y="783"/>
                  </a:lnTo>
                  <a:lnTo>
                    <a:pt x="189" y="720"/>
                  </a:lnTo>
                  <a:lnTo>
                    <a:pt x="214" y="670"/>
                  </a:lnTo>
                  <a:lnTo>
                    <a:pt x="231" y="636"/>
                  </a:lnTo>
                  <a:lnTo>
                    <a:pt x="261" y="578"/>
                  </a:lnTo>
                  <a:lnTo>
                    <a:pt x="294" y="518"/>
                  </a:lnTo>
                  <a:lnTo>
                    <a:pt x="311" y="489"/>
                  </a:lnTo>
                  <a:lnTo>
                    <a:pt x="329" y="460"/>
                  </a:lnTo>
                  <a:lnTo>
                    <a:pt x="348" y="430"/>
                  </a:lnTo>
                  <a:lnTo>
                    <a:pt x="366" y="402"/>
                  </a:lnTo>
                  <a:lnTo>
                    <a:pt x="387" y="373"/>
                  </a:lnTo>
                  <a:lnTo>
                    <a:pt x="407" y="344"/>
                  </a:lnTo>
                  <a:lnTo>
                    <a:pt x="428" y="316"/>
                  </a:lnTo>
                  <a:lnTo>
                    <a:pt x="450" y="290"/>
                  </a:lnTo>
                  <a:lnTo>
                    <a:pt x="473" y="263"/>
                  </a:lnTo>
                  <a:lnTo>
                    <a:pt x="496" y="238"/>
                  </a:lnTo>
                  <a:lnTo>
                    <a:pt x="520" y="213"/>
                  </a:lnTo>
                  <a:lnTo>
                    <a:pt x="545" y="189"/>
                  </a:lnTo>
                  <a:lnTo>
                    <a:pt x="570" y="166"/>
                  </a:lnTo>
                  <a:lnTo>
                    <a:pt x="596" y="144"/>
                  </a:lnTo>
                  <a:lnTo>
                    <a:pt x="622" y="124"/>
                  </a:lnTo>
                  <a:lnTo>
                    <a:pt x="650" y="104"/>
                  </a:lnTo>
                  <a:lnTo>
                    <a:pt x="678" y="87"/>
                  </a:lnTo>
                  <a:lnTo>
                    <a:pt x="707" y="70"/>
                  </a:lnTo>
                  <a:lnTo>
                    <a:pt x="736" y="55"/>
                  </a:lnTo>
                  <a:lnTo>
                    <a:pt x="767" y="42"/>
                  </a:lnTo>
                  <a:lnTo>
                    <a:pt x="798" y="29"/>
                  </a:lnTo>
                  <a:lnTo>
                    <a:pt x="829" y="20"/>
                  </a:lnTo>
                  <a:lnTo>
                    <a:pt x="862" y="12"/>
                  </a:lnTo>
                  <a:lnTo>
                    <a:pt x="895" y="6"/>
                  </a:lnTo>
                  <a:lnTo>
                    <a:pt x="929" y="2"/>
                  </a:lnTo>
                  <a:lnTo>
                    <a:pt x="964" y="0"/>
                  </a:lnTo>
                  <a:lnTo>
                    <a:pt x="999" y="0"/>
                  </a:lnTo>
                  <a:lnTo>
                    <a:pt x="1035" y="2"/>
                  </a:lnTo>
                  <a:lnTo>
                    <a:pt x="1101" y="12"/>
                  </a:lnTo>
                  <a:lnTo>
                    <a:pt x="1162" y="28"/>
                  </a:lnTo>
                  <a:lnTo>
                    <a:pt x="1222" y="51"/>
                  </a:lnTo>
                  <a:lnTo>
                    <a:pt x="1278" y="80"/>
                  </a:lnTo>
                  <a:lnTo>
                    <a:pt x="1330" y="114"/>
                  </a:lnTo>
                  <a:lnTo>
                    <a:pt x="1379" y="152"/>
                  </a:lnTo>
                  <a:lnTo>
                    <a:pt x="1425" y="197"/>
                  </a:lnTo>
                  <a:lnTo>
                    <a:pt x="1467" y="244"/>
                  </a:lnTo>
                  <a:lnTo>
                    <a:pt x="1505" y="296"/>
                  </a:lnTo>
                  <a:lnTo>
                    <a:pt x="1539" y="351"/>
                  </a:lnTo>
                  <a:lnTo>
                    <a:pt x="1568" y="410"/>
                  </a:lnTo>
                  <a:lnTo>
                    <a:pt x="1593" y="471"/>
                  </a:lnTo>
                  <a:lnTo>
                    <a:pt x="1614" y="535"/>
                  </a:lnTo>
                  <a:lnTo>
                    <a:pt x="1629" y="600"/>
                  </a:lnTo>
                  <a:lnTo>
                    <a:pt x="1641" y="668"/>
                  </a:lnTo>
                  <a:lnTo>
                    <a:pt x="1646" y="737"/>
                  </a:lnTo>
                  <a:lnTo>
                    <a:pt x="1647" y="806"/>
                  </a:lnTo>
                  <a:lnTo>
                    <a:pt x="1642" y="876"/>
                  </a:lnTo>
                  <a:lnTo>
                    <a:pt x="1630" y="946"/>
                  </a:lnTo>
                  <a:lnTo>
                    <a:pt x="1615" y="1016"/>
                  </a:lnTo>
                  <a:lnTo>
                    <a:pt x="1592" y="1084"/>
                  </a:lnTo>
                  <a:lnTo>
                    <a:pt x="1564" y="1152"/>
                  </a:lnTo>
                  <a:lnTo>
                    <a:pt x="1530" y="1218"/>
                  </a:lnTo>
                  <a:lnTo>
                    <a:pt x="1489" y="1283"/>
                  </a:lnTo>
                  <a:lnTo>
                    <a:pt x="1442" y="1345"/>
                  </a:lnTo>
                  <a:lnTo>
                    <a:pt x="1388" y="1404"/>
                  </a:lnTo>
                  <a:lnTo>
                    <a:pt x="1326" y="1461"/>
                  </a:lnTo>
                  <a:lnTo>
                    <a:pt x="1258" y="1515"/>
                  </a:lnTo>
                  <a:lnTo>
                    <a:pt x="1184" y="1564"/>
                  </a:lnTo>
                  <a:lnTo>
                    <a:pt x="1101" y="1609"/>
                  </a:lnTo>
                  <a:lnTo>
                    <a:pt x="1011" y="1650"/>
                  </a:lnTo>
                  <a:lnTo>
                    <a:pt x="913" y="1686"/>
                  </a:lnTo>
                  <a:lnTo>
                    <a:pt x="816" y="1717"/>
                  </a:lnTo>
                  <a:lnTo>
                    <a:pt x="726" y="1744"/>
                  </a:lnTo>
                  <a:lnTo>
                    <a:pt x="643" y="1767"/>
                  </a:lnTo>
                  <a:lnTo>
                    <a:pt x="568" y="1787"/>
                  </a:lnTo>
                  <a:lnTo>
                    <a:pt x="500" y="1803"/>
                  </a:lnTo>
                  <a:lnTo>
                    <a:pt x="437" y="1816"/>
                  </a:lnTo>
                  <a:lnTo>
                    <a:pt x="382" y="1825"/>
                  </a:lnTo>
                  <a:lnTo>
                    <a:pt x="332" y="1832"/>
                  </a:lnTo>
                  <a:lnTo>
                    <a:pt x="288" y="1837"/>
                  </a:lnTo>
                  <a:lnTo>
                    <a:pt x="249" y="1839"/>
                  </a:lnTo>
                  <a:lnTo>
                    <a:pt x="215" y="1839"/>
                  </a:lnTo>
                  <a:lnTo>
                    <a:pt x="185" y="1836"/>
                  </a:lnTo>
                  <a:lnTo>
                    <a:pt x="161" y="1831"/>
                  </a:lnTo>
                  <a:lnTo>
                    <a:pt x="139" y="1825"/>
                  </a:lnTo>
                  <a:lnTo>
                    <a:pt x="122" y="1818"/>
                  </a:lnTo>
                  <a:lnTo>
                    <a:pt x="108" y="1810"/>
                  </a:lnTo>
                  <a:lnTo>
                    <a:pt x="98" y="1800"/>
                  </a:lnTo>
                  <a:lnTo>
                    <a:pt x="91" y="1789"/>
                  </a:lnTo>
                  <a:lnTo>
                    <a:pt x="86" y="1778"/>
                  </a:lnTo>
                  <a:lnTo>
                    <a:pt x="83" y="1767"/>
                  </a:lnTo>
                  <a:lnTo>
                    <a:pt x="82" y="1755"/>
                  </a:lnTo>
                  <a:lnTo>
                    <a:pt x="83" y="1743"/>
                  </a:lnTo>
                  <a:lnTo>
                    <a:pt x="85" y="1731"/>
                  </a:lnTo>
                  <a:lnTo>
                    <a:pt x="88" y="1720"/>
                  </a:lnTo>
                  <a:lnTo>
                    <a:pt x="92" y="1709"/>
                  </a:lnTo>
                  <a:lnTo>
                    <a:pt x="97" y="1699"/>
                  </a:lnTo>
                  <a:lnTo>
                    <a:pt x="101" y="1691"/>
                  </a:lnTo>
                  <a:lnTo>
                    <a:pt x="106" y="1683"/>
                  </a:lnTo>
                  <a:lnTo>
                    <a:pt x="113" y="1672"/>
                  </a:lnTo>
                  <a:lnTo>
                    <a:pt x="116" y="1667"/>
                  </a:lnTo>
                  <a:lnTo>
                    <a:pt x="116" y="1662"/>
                  </a:lnTo>
                  <a:lnTo>
                    <a:pt x="119" y="1647"/>
                  </a:lnTo>
                  <a:lnTo>
                    <a:pt x="122" y="1637"/>
                  </a:lnTo>
                  <a:lnTo>
                    <a:pt x="127" y="1625"/>
                  </a:lnTo>
                  <a:lnTo>
                    <a:pt x="134" y="1613"/>
                  </a:lnTo>
                  <a:lnTo>
                    <a:pt x="143" y="1599"/>
                  </a:lnTo>
                  <a:lnTo>
                    <a:pt x="148" y="1592"/>
                  </a:lnTo>
                  <a:lnTo>
                    <a:pt x="155" y="1584"/>
                  </a:lnTo>
                  <a:lnTo>
                    <a:pt x="163" y="1577"/>
                  </a:lnTo>
                  <a:lnTo>
                    <a:pt x="171" y="1570"/>
                  </a:lnTo>
                  <a:lnTo>
                    <a:pt x="179" y="1563"/>
                  </a:lnTo>
                  <a:lnTo>
                    <a:pt x="189" y="1556"/>
                  </a:lnTo>
                  <a:lnTo>
                    <a:pt x="200" y="1549"/>
                  </a:lnTo>
                  <a:lnTo>
                    <a:pt x="213" y="1541"/>
                  </a:lnTo>
                  <a:lnTo>
                    <a:pt x="225" y="1534"/>
                  </a:lnTo>
                  <a:lnTo>
                    <a:pt x="239" y="1527"/>
                  </a:lnTo>
                  <a:lnTo>
                    <a:pt x="255" y="1521"/>
                  </a:lnTo>
                  <a:lnTo>
                    <a:pt x="272" y="1515"/>
                  </a:lnTo>
                  <a:lnTo>
                    <a:pt x="290" y="1509"/>
                  </a:lnTo>
                  <a:lnTo>
                    <a:pt x="309" y="1502"/>
                  </a:lnTo>
                  <a:lnTo>
                    <a:pt x="330" y="1497"/>
                  </a:lnTo>
                  <a:lnTo>
                    <a:pt x="352" y="1492"/>
                  </a:lnTo>
                  <a:lnTo>
                    <a:pt x="375" y="1488"/>
                  </a:lnTo>
                  <a:lnTo>
                    <a:pt x="399" y="1485"/>
                  </a:lnTo>
                  <a:lnTo>
                    <a:pt x="425" y="1483"/>
                  </a:lnTo>
                  <a:lnTo>
                    <a:pt x="450" y="1481"/>
                  </a:lnTo>
                  <a:lnTo>
                    <a:pt x="505" y="1480"/>
                  </a:lnTo>
                  <a:lnTo>
                    <a:pt x="562" y="1480"/>
                  </a:lnTo>
                  <a:lnTo>
                    <a:pt x="621" y="1480"/>
                  </a:lnTo>
                  <a:lnTo>
                    <a:pt x="681" y="1478"/>
                  </a:lnTo>
                  <a:lnTo>
                    <a:pt x="712" y="1477"/>
                  </a:lnTo>
                  <a:lnTo>
                    <a:pt x="741" y="1475"/>
                  </a:lnTo>
                  <a:lnTo>
                    <a:pt x="772" y="1472"/>
                  </a:lnTo>
                  <a:lnTo>
                    <a:pt x="802" y="1467"/>
                  </a:lnTo>
                  <a:lnTo>
                    <a:pt x="831" y="1461"/>
                  </a:lnTo>
                  <a:lnTo>
                    <a:pt x="861" y="1454"/>
                  </a:lnTo>
                  <a:lnTo>
                    <a:pt x="890" y="1446"/>
                  </a:lnTo>
                  <a:lnTo>
                    <a:pt x="918" y="1436"/>
                  </a:lnTo>
                  <a:lnTo>
                    <a:pt x="946" y="1425"/>
                  </a:lnTo>
                  <a:lnTo>
                    <a:pt x="974" y="1410"/>
                  </a:lnTo>
                  <a:lnTo>
                    <a:pt x="999" y="1394"/>
                  </a:lnTo>
                  <a:lnTo>
                    <a:pt x="1025" y="1375"/>
                  </a:lnTo>
                  <a:lnTo>
                    <a:pt x="1050" y="1355"/>
                  </a:lnTo>
                  <a:lnTo>
                    <a:pt x="1073" y="1331"/>
                  </a:lnTo>
                  <a:lnTo>
                    <a:pt x="1096" y="1305"/>
                  </a:lnTo>
                  <a:lnTo>
                    <a:pt x="1117" y="1276"/>
                  </a:lnTo>
                  <a:lnTo>
                    <a:pt x="1138" y="1244"/>
                  </a:lnTo>
                  <a:lnTo>
                    <a:pt x="1156" y="1208"/>
                  </a:lnTo>
                  <a:lnTo>
                    <a:pt x="1173" y="1169"/>
                  </a:lnTo>
                  <a:lnTo>
                    <a:pt x="1189" y="1127"/>
                  </a:lnTo>
                  <a:lnTo>
                    <a:pt x="1195" y="1107"/>
                  </a:lnTo>
                  <a:lnTo>
                    <a:pt x="1201" y="1085"/>
                  </a:lnTo>
                  <a:lnTo>
                    <a:pt x="1206" y="1062"/>
                  </a:lnTo>
                  <a:lnTo>
                    <a:pt x="1210" y="1037"/>
                  </a:lnTo>
                  <a:lnTo>
                    <a:pt x="1214" y="1011"/>
                  </a:lnTo>
                  <a:lnTo>
                    <a:pt x="1218" y="985"/>
                  </a:lnTo>
                  <a:lnTo>
                    <a:pt x="1221" y="957"/>
                  </a:lnTo>
                  <a:lnTo>
                    <a:pt x="1223" y="928"/>
                  </a:lnTo>
                  <a:lnTo>
                    <a:pt x="1224" y="900"/>
                  </a:lnTo>
                  <a:lnTo>
                    <a:pt x="1224" y="870"/>
                  </a:lnTo>
                  <a:lnTo>
                    <a:pt x="1224" y="840"/>
                  </a:lnTo>
                  <a:lnTo>
                    <a:pt x="1223" y="811"/>
                  </a:lnTo>
                  <a:lnTo>
                    <a:pt x="1220" y="780"/>
                  </a:lnTo>
                  <a:lnTo>
                    <a:pt x="1217" y="750"/>
                  </a:lnTo>
                  <a:lnTo>
                    <a:pt x="1212" y="720"/>
                  </a:lnTo>
                  <a:lnTo>
                    <a:pt x="1207" y="691"/>
                  </a:lnTo>
                  <a:lnTo>
                    <a:pt x="1201" y="662"/>
                  </a:lnTo>
                  <a:lnTo>
                    <a:pt x="1194" y="633"/>
                  </a:lnTo>
                  <a:lnTo>
                    <a:pt x="1186" y="606"/>
                  </a:lnTo>
                  <a:lnTo>
                    <a:pt x="1177" y="578"/>
                  </a:lnTo>
                  <a:lnTo>
                    <a:pt x="1165" y="552"/>
                  </a:lnTo>
                  <a:lnTo>
                    <a:pt x="1153" y="528"/>
                  </a:lnTo>
                  <a:lnTo>
                    <a:pt x="1141" y="504"/>
                  </a:lnTo>
                  <a:lnTo>
                    <a:pt x="1125" y="482"/>
                  </a:lnTo>
                  <a:lnTo>
                    <a:pt x="1110" y="461"/>
                  </a:lnTo>
                  <a:lnTo>
                    <a:pt x="1093" y="443"/>
                  </a:lnTo>
                  <a:lnTo>
                    <a:pt x="1074" y="425"/>
                  </a:lnTo>
                  <a:lnTo>
                    <a:pt x="1054" y="411"/>
                  </a:lnTo>
                  <a:lnTo>
                    <a:pt x="1032" y="397"/>
                  </a:lnTo>
                  <a:lnTo>
                    <a:pt x="1009" y="387"/>
                  </a:lnTo>
                  <a:lnTo>
                    <a:pt x="984" y="378"/>
                  </a:lnTo>
                  <a:lnTo>
                    <a:pt x="958" y="373"/>
                  </a:lnTo>
                  <a:lnTo>
                    <a:pt x="940" y="370"/>
                  </a:lnTo>
                  <a:lnTo>
                    <a:pt x="923" y="370"/>
                  </a:lnTo>
                  <a:lnTo>
                    <a:pt x="905" y="370"/>
                  </a:lnTo>
                  <a:lnTo>
                    <a:pt x="888" y="372"/>
                  </a:lnTo>
                  <a:lnTo>
                    <a:pt x="870" y="375"/>
                  </a:lnTo>
                  <a:lnTo>
                    <a:pt x="854" y="380"/>
                  </a:lnTo>
                  <a:lnTo>
                    <a:pt x="838" y="385"/>
                  </a:lnTo>
                  <a:lnTo>
                    <a:pt x="821" y="391"/>
                  </a:lnTo>
                  <a:lnTo>
                    <a:pt x="805" y="400"/>
                  </a:lnTo>
                  <a:lnTo>
                    <a:pt x="788" y="408"/>
                  </a:lnTo>
                  <a:lnTo>
                    <a:pt x="773" y="418"/>
                  </a:lnTo>
                  <a:lnTo>
                    <a:pt x="758" y="428"/>
                  </a:lnTo>
                  <a:lnTo>
                    <a:pt x="742" y="439"/>
                  </a:lnTo>
                  <a:lnTo>
                    <a:pt x="728" y="451"/>
                  </a:lnTo>
                  <a:lnTo>
                    <a:pt x="714" y="463"/>
                  </a:lnTo>
                  <a:lnTo>
                    <a:pt x="699" y="475"/>
                  </a:lnTo>
                  <a:lnTo>
                    <a:pt x="672" y="503"/>
                  </a:lnTo>
                  <a:lnTo>
                    <a:pt x="645" y="532"/>
                  </a:lnTo>
                  <a:lnTo>
                    <a:pt x="620" y="561"/>
                  </a:lnTo>
                  <a:lnTo>
                    <a:pt x="596" y="591"/>
                  </a:lnTo>
                  <a:lnTo>
                    <a:pt x="574" y="621"/>
                  </a:lnTo>
                  <a:lnTo>
                    <a:pt x="553" y="650"/>
                  </a:lnTo>
                  <a:lnTo>
                    <a:pt x="534" y="677"/>
                  </a:lnTo>
                  <a:lnTo>
                    <a:pt x="516" y="703"/>
                  </a:lnTo>
                  <a:lnTo>
                    <a:pt x="499" y="730"/>
                  </a:lnTo>
                  <a:lnTo>
                    <a:pt x="481" y="756"/>
                  </a:lnTo>
                  <a:lnTo>
                    <a:pt x="465" y="784"/>
                  </a:lnTo>
                  <a:lnTo>
                    <a:pt x="449" y="811"/>
                  </a:lnTo>
                  <a:lnTo>
                    <a:pt x="434" y="837"/>
                  </a:lnTo>
                  <a:lnTo>
                    <a:pt x="420" y="865"/>
                  </a:lnTo>
                  <a:lnTo>
                    <a:pt x="405" y="892"/>
                  </a:lnTo>
                  <a:lnTo>
                    <a:pt x="392" y="919"/>
                  </a:lnTo>
                  <a:lnTo>
                    <a:pt x="379" y="947"/>
                  </a:lnTo>
                  <a:lnTo>
                    <a:pt x="366" y="976"/>
                  </a:lnTo>
                  <a:lnTo>
                    <a:pt x="354" y="1003"/>
                  </a:lnTo>
                  <a:lnTo>
                    <a:pt x="342" y="1032"/>
                  </a:lnTo>
                  <a:lnTo>
                    <a:pt x="319" y="1090"/>
                  </a:lnTo>
                  <a:lnTo>
                    <a:pt x="299" y="1150"/>
                  </a:lnTo>
                  <a:lnTo>
                    <a:pt x="289" y="1185"/>
                  </a:lnTo>
                  <a:lnTo>
                    <a:pt x="275" y="1230"/>
                  </a:lnTo>
                  <a:lnTo>
                    <a:pt x="268" y="1254"/>
                  </a:lnTo>
                  <a:lnTo>
                    <a:pt x="260" y="1280"/>
                  </a:lnTo>
                  <a:lnTo>
                    <a:pt x="252" y="1305"/>
                  </a:lnTo>
                  <a:lnTo>
                    <a:pt x="241" y="1330"/>
                  </a:lnTo>
                  <a:lnTo>
                    <a:pt x="230" y="1354"/>
                  </a:lnTo>
                  <a:lnTo>
                    <a:pt x="219" y="1377"/>
                  </a:lnTo>
                  <a:lnTo>
                    <a:pt x="213" y="1388"/>
                  </a:lnTo>
                  <a:lnTo>
                    <a:pt x="206" y="1398"/>
                  </a:lnTo>
                  <a:lnTo>
                    <a:pt x="198" y="1407"/>
                  </a:lnTo>
                  <a:lnTo>
                    <a:pt x="191" y="1415"/>
                  </a:lnTo>
                  <a:lnTo>
                    <a:pt x="184" y="1423"/>
                  </a:lnTo>
                  <a:lnTo>
                    <a:pt x="176" y="1431"/>
                  </a:lnTo>
                  <a:lnTo>
                    <a:pt x="168" y="1437"/>
                  </a:lnTo>
                  <a:lnTo>
                    <a:pt x="160" y="1442"/>
                  </a:lnTo>
                  <a:lnTo>
                    <a:pt x="150" y="1446"/>
                  </a:lnTo>
                  <a:lnTo>
                    <a:pt x="141" y="1449"/>
                  </a:lnTo>
                  <a:lnTo>
                    <a:pt x="131" y="1451"/>
                  </a:lnTo>
                  <a:lnTo>
                    <a:pt x="121" y="1451"/>
                  </a:lnTo>
                  <a:lnTo>
                    <a:pt x="109" y="1451"/>
                  </a:lnTo>
                  <a:lnTo>
                    <a:pt x="98" y="1450"/>
                  </a:lnTo>
                  <a:lnTo>
                    <a:pt x="88" y="1448"/>
                  </a:lnTo>
                  <a:lnTo>
                    <a:pt x="79" y="1445"/>
                  </a:lnTo>
                  <a:lnTo>
                    <a:pt x="69" y="1442"/>
                  </a:lnTo>
                  <a:lnTo>
                    <a:pt x="61" y="1439"/>
                  </a:lnTo>
                  <a:lnTo>
                    <a:pt x="54" y="1435"/>
                  </a:lnTo>
                  <a:lnTo>
                    <a:pt x="47" y="1430"/>
                  </a:lnTo>
                  <a:lnTo>
                    <a:pt x="40" y="1425"/>
                  </a:lnTo>
                  <a:lnTo>
                    <a:pt x="34" y="1418"/>
                  </a:lnTo>
                  <a:lnTo>
                    <a:pt x="28" y="1411"/>
                  </a:lnTo>
                  <a:lnTo>
                    <a:pt x="23" y="1405"/>
                  </a:lnTo>
                  <a:lnTo>
                    <a:pt x="19" y="1397"/>
                  </a:lnTo>
                  <a:lnTo>
                    <a:pt x="15" y="1389"/>
                  </a:lnTo>
                  <a:lnTo>
                    <a:pt x="11" y="1380"/>
                  </a:lnTo>
                  <a:lnTo>
                    <a:pt x="9" y="1371"/>
                  </a:lnTo>
                  <a:lnTo>
                    <a:pt x="6" y="1362"/>
                  </a:lnTo>
                  <a:lnTo>
                    <a:pt x="4" y="1353"/>
                  </a:lnTo>
                  <a:lnTo>
                    <a:pt x="2" y="1343"/>
                  </a:lnTo>
                  <a:lnTo>
                    <a:pt x="1" y="1332"/>
                  </a:lnTo>
                  <a:lnTo>
                    <a:pt x="0" y="1310"/>
                  </a:lnTo>
                  <a:lnTo>
                    <a:pt x="0" y="1286"/>
                  </a:lnTo>
                  <a:lnTo>
                    <a:pt x="2" y="1262"/>
                  </a:lnTo>
                  <a:lnTo>
                    <a:pt x="5" y="1236"/>
                  </a:lnTo>
                  <a:lnTo>
                    <a:pt x="9" y="1209"/>
                  </a:lnTo>
                  <a:lnTo>
                    <a:pt x="15" y="1183"/>
                  </a:lnTo>
                  <a:close/>
                </a:path>
              </a:pathLst>
            </a:custGeom>
            <a:solidFill>
              <a:srgbClr val="CC5C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5" name="Freeform 277"/>
            <p:cNvSpPr>
              <a:spLocks/>
            </p:cNvSpPr>
            <p:nvPr/>
          </p:nvSpPr>
          <p:spPr bwMode="auto">
            <a:xfrm>
              <a:off x="1089" y="1478"/>
              <a:ext cx="33" cy="171"/>
            </a:xfrm>
            <a:custGeom>
              <a:avLst/>
              <a:gdLst/>
              <a:ahLst/>
              <a:cxnLst>
                <a:cxn ang="0">
                  <a:pos x="378" y="27"/>
                </a:cxn>
                <a:cxn ang="0">
                  <a:pos x="397" y="234"/>
                </a:cxn>
                <a:cxn ang="0">
                  <a:pos x="415" y="496"/>
                </a:cxn>
                <a:cxn ang="0">
                  <a:pos x="426" y="709"/>
                </a:cxn>
                <a:cxn ang="0">
                  <a:pos x="433" y="947"/>
                </a:cxn>
                <a:cxn ang="0">
                  <a:pos x="435" y="1202"/>
                </a:cxn>
                <a:cxn ang="0">
                  <a:pos x="431" y="1468"/>
                </a:cxn>
                <a:cxn ang="0">
                  <a:pos x="418" y="1740"/>
                </a:cxn>
                <a:cxn ang="0">
                  <a:pos x="394" y="2011"/>
                </a:cxn>
                <a:cxn ang="0">
                  <a:pos x="358" y="2274"/>
                </a:cxn>
                <a:cxn ang="0">
                  <a:pos x="309" y="2523"/>
                </a:cxn>
                <a:cxn ang="0">
                  <a:pos x="244" y="2753"/>
                </a:cxn>
                <a:cxn ang="0">
                  <a:pos x="161" y="2956"/>
                </a:cxn>
                <a:cxn ang="0">
                  <a:pos x="58" y="3127"/>
                </a:cxn>
                <a:cxn ang="0">
                  <a:pos x="0" y="3203"/>
                </a:cxn>
                <a:cxn ang="0">
                  <a:pos x="2" y="3235"/>
                </a:cxn>
                <a:cxn ang="0">
                  <a:pos x="7" y="3272"/>
                </a:cxn>
                <a:cxn ang="0">
                  <a:pos x="12" y="3300"/>
                </a:cxn>
                <a:cxn ang="0">
                  <a:pos x="21" y="3329"/>
                </a:cxn>
                <a:cxn ang="0">
                  <a:pos x="33" y="3356"/>
                </a:cxn>
                <a:cxn ang="0">
                  <a:pos x="48" y="3380"/>
                </a:cxn>
                <a:cxn ang="0">
                  <a:pos x="69" y="3400"/>
                </a:cxn>
                <a:cxn ang="0">
                  <a:pos x="92" y="3412"/>
                </a:cxn>
                <a:cxn ang="0">
                  <a:pos x="122" y="3417"/>
                </a:cxn>
                <a:cxn ang="0">
                  <a:pos x="156" y="3412"/>
                </a:cxn>
                <a:cxn ang="0">
                  <a:pos x="197" y="3395"/>
                </a:cxn>
                <a:cxn ang="0">
                  <a:pos x="244" y="3366"/>
                </a:cxn>
                <a:cxn ang="0">
                  <a:pos x="298" y="3321"/>
                </a:cxn>
                <a:cxn ang="0">
                  <a:pos x="358" y="3255"/>
                </a:cxn>
                <a:cxn ang="0">
                  <a:pos x="417" y="3147"/>
                </a:cxn>
                <a:cxn ang="0">
                  <a:pos x="470" y="3001"/>
                </a:cxn>
                <a:cxn ang="0">
                  <a:pos x="518" y="2819"/>
                </a:cxn>
                <a:cxn ang="0">
                  <a:pos x="561" y="2610"/>
                </a:cxn>
                <a:cxn ang="0">
                  <a:pos x="596" y="2378"/>
                </a:cxn>
                <a:cxn ang="0">
                  <a:pos x="625" y="2128"/>
                </a:cxn>
                <a:cxn ang="0">
                  <a:pos x="644" y="1867"/>
                </a:cxn>
                <a:cxn ang="0">
                  <a:pos x="655" y="1601"/>
                </a:cxn>
                <a:cxn ang="0">
                  <a:pos x="656" y="1334"/>
                </a:cxn>
                <a:cxn ang="0">
                  <a:pos x="647" y="1073"/>
                </a:cxn>
                <a:cxn ang="0">
                  <a:pos x="627" y="824"/>
                </a:cxn>
                <a:cxn ang="0">
                  <a:pos x="595" y="592"/>
                </a:cxn>
                <a:cxn ang="0">
                  <a:pos x="549" y="384"/>
                </a:cxn>
                <a:cxn ang="0">
                  <a:pos x="491" y="204"/>
                </a:cxn>
                <a:cxn ang="0">
                  <a:pos x="418" y="58"/>
                </a:cxn>
              </a:cxnLst>
              <a:rect l="0" t="0" r="r" b="b"/>
              <a:pathLst>
                <a:path w="657" h="3417">
                  <a:moveTo>
                    <a:pt x="376" y="0"/>
                  </a:moveTo>
                  <a:lnTo>
                    <a:pt x="378" y="27"/>
                  </a:lnTo>
                  <a:lnTo>
                    <a:pt x="386" y="108"/>
                  </a:lnTo>
                  <a:lnTo>
                    <a:pt x="397" y="234"/>
                  </a:lnTo>
                  <a:lnTo>
                    <a:pt x="410" y="400"/>
                  </a:lnTo>
                  <a:lnTo>
                    <a:pt x="415" y="496"/>
                  </a:lnTo>
                  <a:lnTo>
                    <a:pt x="421" y="599"/>
                  </a:lnTo>
                  <a:lnTo>
                    <a:pt x="426" y="709"/>
                  </a:lnTo>
                  <a:lnTo>
                    <a:pt x="430" y="826"/>
                  </a:lnTo>
                  <a:lnTo>
                    <a:pt x="433" y="947"/>
                  </a:lnTo>
                  <a:lnTo>
                    <a:pt x="435" y="1073"/>
                  </a:lnTo>
                  <a:lnTo>
                    <a:pt x="435" y="1202"/>
                  </a:lnTo>
                  <a:lnTo>
                    <a:pt x="434" y="1334"/>
                  </a:lnTo>
                  <a:lnTo>
                    <a:pt x="431" y="1468"/>
                  </a:lnTo>
                  <a:lnTo>
                    <a:pt x="426" y="1604"/>
                  </a:lnTo>
                  <a:lnTo>
                    <a:pt x="418" y="1740"/>
                  </a:lnTo>
                  <a:lnTo>
                    <a:pt x="408" y="1875"/>
                  </a:lnTo>
                  <a:lnTo>
                    <a:pt x="394" y="2011"/>
                  </a:lnTo>
                  <a:lnTo>
                    <a:pt x="378" y="2144"/>
                  </a:lnTo>
                  <a:lnTo>
                    <a:pt x="358" y="2274"/>
                  </a:lnTo>
                  <a:lnTo>
                    <a:pt x="336" y="2400"/>
                  </a:lnTo>
                  <a:lnTo>
                    <a:pt x="309" y="2523"/>
                  </a:lnTo>
                  <a:lnTo>
                    <a:pt x="279" y="2641"/>
                  </a:lnTo>
                  <a:lnTo>
                    <a:pt x="244" y="2753"/>
                  </a:lnTo>
                  <a:lnTo>
                    <a:pt x="205" y="2857"/>
                  </a:lnTo>
                  <a:lnTo>
                    <a:pt x="161" y="2956"/>
                  </a:lnTo>
                  <a:lnTo>
                    <a:pt x="113" y="3046"/>
                  </a:lnTo>
                  <a:lnTo>
                    <a:pt x="58" y="3127"/>
                  </a:lnTo>
                  <a:lnTo>
                    <a:pt x="0" y="3198"/>
                  </a:lnTo>
                  <a:lnTo>
                    <a:pt x="0" y="3203"/>
                  </a:lnTo>
                  <a:lnTo>
                    <a:pt x="0" y="3215"/>
                  </a:lnTo>
                  <a:lnTo>
                    <a:pt x="2" y="3235"/>
                  </a:lnTo>
                  <a:lnTo>
                    <a:pt x="5" y="3259"/>
                  </a:lnTo>
                  <a:lnTo>
                    <a:pt x="7" y="3272"/>
                  </a:lnTo>
                  <a:lnTo>
                    <a:pt x="9" y="3286"/>
                  </a:lnTo>
                  <a:lnTo>
                    <a:pt x="12" y="3300"/>
                  </a:lnTo>
                  <a:lnTo>
                    <a:pt x="16" y="3315"/>
                  </a:lnTo>
                  <a:lnTo>
                    <a:pt x="21" y="3329"/>
                  </a:lnTo>
                  <a:lnTo>
                    <a:pt x="27" y="3342"/>
                  </a:lnTo>
                  <a:lnTo>
                    <a:pt x="33" y="3356"/>
                  </a:lnTo>
                  <a:lnTo>
                    <a:pt x="41" y="3368"/>
                  </a:lnTo>
                  <a:lnTo>
                    <a:pt x="48" y="3380"/>
                  </a:lnTo>
                  <a:lnTo>
                    <a:pt x="57" y="3390"/>
                  </a:lnTo>
                  <a:lnTo>
                    <a:pt x="69" y="3400"/>
                  </a:lnTo>
                  <a:lnTo>
                    <a:pt x="80" y="3407"/>
                  </a:lnTo>
                  <a:lnTo>
                    <a:pt x="92" y="3412"/>
                  </a:lnTo>
                  <a:lnTo>
                    <a:pt x="106" y="3416"/>
                  </a:lnTo>
                  <a:lnTo>
                    <a:pt x="122" y="3417"/>
                  </a:lnTo>
                  <a:lnTo>
                    <a:pt x="138" y="3416"/>
                  </a:lnTo>
                  <a:lnTo>
                    <a:pt x="156" y="3412"/>
                  </a:lnTo>
                  <a:lnTo>
                    <a:pt x="176" y="3406"/>
                  </a:lnTo>
                  <a:lnTo>
                    <a:pt x="197" y="3395"/>
                  </a:lnTo>
                  <a:lnTo>
                    <a:pt x="219" y="3382"/>
                  </a:lnTo>
                  <a:lnTo>
                    <a:pt x="244" y="3366"/>
                  </a:lnTo>
                  <a:lnTo>
                    <a:pt x="270" y="3345"/>
                  </a:lnTo>
                  <a:lnTo>
                    <a:pt x="298" y="3321"/>
                  </a:lnTo>
                  <a:lnTo>
                    <a:pt x="329" y="3292"/>
                  </a:lnTo>
                  <a:lnTo>
                    <a:pt x="358" y="3255"/>
                  </a:lnTo>
                  <a:lnTo>
                    <a:pt x="388" y="3207"/>
                  </a:lnTo>
                  <a:lnTo>
                    <a:pt x="417" y="3147"/>
                  </a:lnTo>
                  <a:lnTo>
                    <a:pt x="444" y="3079"/>
                  </a:lnTo>
                  <a:lnTo>
                    <a:pt x="470" y="3001"/>
                  </a:lnTo>
                  <a:lnTo>
                    <a:pt x="495" y="2914"/>
                  </a:lnTo>
                  <a:lnTo>
                    <a:pt x="518" y="2819"/>
                  </a:lnTo>
                  <a:lnTo>
                    <a:pt x="541" y="2718"/>
                  </a:lnTo>
                  <a:lnTo>
                    <a:pt x="561" y="2610"/>
                  </a:lnTo>
                  <a:lnTo>
                    <a:pt x="580" y="2497"/>
                  </a:lnTo>
                  <a:lnTo>
                    <a:pt x="596" y="2378"/>
                  </a:lnTo>
                  <a:lnTo>
                    <a:pt x="611" y="2255"/>
                  </a:lnTo>
                  <a:lnTo>
                    <a:pt x="625" y="2128"/>
                  </a:lnTo>
                  <a:lnTo>
                    <a:pt x="636" y="1998"/>
                  </a:lnTo>
                  <a:lnTo>
                    <a:pt x="644" y="1867"/>
                  </a:lnTo>
                  <a:lnTo>
                    <a:pt x="651" y="1734"/>
                  </a:lnTo>
                  <a:lnTo>
                    <a:pt x="655" y="1601"/>
                  </a:lnTo>
                  <a:lnTo>
                    <a:pt x="657" y="1466"/>
                  </a:lnTo>
                  <a:lnTo>
                    <a:pt x="656" y="1334"/>
                  </a:lnTo>
                  <a:lnTo>
                    <a:pt x="653" y="1203"/>
                  </a:lnTo>
                  <a:lnTo>
                    <a:pt x="647" y="1073"/>
                  </a:lnTo>
                  <a:lnTo>
                    <a:pt x="639" y="947"/>
                  </a:lnTo>
                  <a:lnTo>
                    <a:pt x="627" y="824"/>
                  </a:lnTo>
                  <a:lnTo>
                    <a:pt x="612" y="706"/>
                  </a:lnTo>
                  <a:lnTo>
                    <a:pt x="595" y="592"/>
                  </a:lnTo>
                  <a:lnTo>
                    <a:pt x="573" y="484"/>
                  </a:lnTo>
                  <a:lnTo>
                    <a:pt x="549" y="384"/>
                  </a:lnTo>
                  <a:lnTo>
                    <a:pt x="521" y="290"/>
                  </a:lnTo>
                  <a:lnTo>
                    <a:pt x="491" y="204"/>
                  </a:lnTo>
                  <a:lnTo>
                    <a:pt x="456" y="126"/>
                  </a:lnTo>
                  <a:lnTo>
                    <a:pt x="418" y="58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CC5C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6" name="Freeform 278"/>
            <p:cNvSpPr>
              <a:spLocks/>
            </p:cNvSpPr>
            <p:nvPr/>
          </p:nvSpPr>
          <p:spPr bwMode="auto">
            <a:xfrm>
              <a:off x="1126" y="1483"/>
              <a:ext cx="94" cy="119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15" y="100"/>
                </a:cxn>
                <a:cxn ang="0">
                  <a:pos x="62" y="166"/>
                </a:cxn>
                <a:cxn ang="0">
                  <a:pos x="135" y="252"/>
                </a:cxn>
                <a:cxn ang="0">
                  <a:pos x="284" y="415"/>
                </a:cxn>
                <a:cxn ang="0">
                  <a:pos x="470" y="614"/>
                </a:cxn>
                <a:cxn ang="0">
                  <a:pos x="607" y="763"/>
                </a:cxn>
                <a:cxn ang="0">
                  <a:pos x="750" y="924"/>
                </a:cxn>
                <a:cxn ang="0">
                  <a:pos x="896" y="1093"/>
                </a:cxn>
                <a:cxn ang="0">
                  <a:pos x="1038" y="1269"/>
                </a:cxn>
                <a:cxn ang="0">
                  <a:pos x="1175" y="1453"/>
                </a:cxn>
                <a:cxn ang="0">
                  <a:pos x="1301" y="1639"/>
                </a:cxn>
                <a:cxn ang="0">
                  <a:pos x="1413" y="1829"/>
                </a:cxn>
                <a:cxn ang="0">
                  <a:pos x="1506" y="2018"/>
                </a:cxn>
                <a:cxn ang="0">
                  <a:pos x="1577" y="2206"/>
                </a:cxn>
                <a:cxn ang="0">
                  <a:pos x="1613" y="2308"/>
                </a:cxn>
                <a:cxn ang="0">
                  <a:pos x="1658" y="2343"/>
                </a:cxn>
                <a:cxn ang="0">
                  <a:pos x="1691" y="2362"/>
                </a:cxn>
                <a:cxn ang="0">
                  <a:pos x="1713" y="2372"/>
                </a:cxn>
                <a:cxn ang="0">
                  <a:pos x="1738" y="2378"/>
                </a:cxn>
                <a:cxn ang="0">
                  <a:pos x="1762" y="2380"/>
                </a:cxn>
                <a:cxn ang="0">
                  <a:pos x="1786" y="2377"/>
                </a:cxn>
                <a:cxn ang="0">
                  <a:pos x="1809" y="2367"/>
                </a:cxn>
                <a:cxn ang="0">
                  <a:pos x="1831" y="2348"/>
                </a:cxn>
                <a:cxn ang="0">
                  <a:pos x="1850" y="2321"/>
                </a:cxn>
                <a:cxn ang="0">
                  <a:pos x="1867" y="2284"/>
                </a:cxn>
                <a:cxn ang="0">
                  <a:pos x="1879" y="2235"/>
                </a:cxn>
                <a:cxn ang="0">
                  <a:pos x="1884" y="2169"/>
                </a:cxn>
                <a:cxn ang="0">
                  <a:pos x="1857" y="2066"/>
                </a:cxn>
                <a:cxn ang="0">
                  <a:pos x="1797" y="1930"/>
                </a:cxn>
                <a:cxn ang="0">
                  <a:pos x="1709" y="1766"/>
                </a:cxn>
                <a:cxn ang="0">
                  <a:pos x="1598" y="1581"/>
                </a:cxn>
                <a:cxn ang="0">
                  <a:pos x="1468" y="1380"/>
                </a:cxn>
                <a:cxn ang="0">
                  <a:pos x="1322" y="1172"/>
                </a:cxn>
                <a:cxn ang="0">
                  <a:pos x="1166" y="962"/>
                </a:cxn>
                <a:cxn ang="0">
                  <a:pos x="1003" y="758"/>
                </a:cxn>
                <a:cxn ang="0">
                  <a:pos x="838" y="564"/>
                </a:cxn>
                <a:cxn ang="0">
                  <a:pos x="675" y="389"/>
                </a:cxn>
                <a:cxn ang="0">
                  <a:pos x="518" y="238"/>
                </a:cxn>
                <a:cxn ang="0">
                  <a:pos x="371" y="119"/>
                </a:cxn>
                <a:cxn ang="0">
                  <a:pos x="240" y="37"/>
                </a:cxn>
                <a:cxn ang="0">
                  <a:pos x="128" y="0"/>
                </a:cxn>
                <a:cxn ang="0">
                  <a:pos x="39" y="13"/>
                </a:cxn>
              </a:cxnLst>
              <a:rect l="0" t="0" r="r" b="b"/>
              <a:pathLst>
                <a:path w="1884" h="2380">
                  <a:moveTo>
                    <a:pt x="4" y="41"/>
                  </a:moveTo>
                  <a:lnTo>
                    <a:pt x="0" y="54"/>
                  </a:lnTo>
                  <a:lnTo>
                    <a:pt x="4" y="74"/>
                  </a:lnTo>
                  <a:lnTo>
                    <a:pt x="15" y="100"/>
                  </a:lnTo>
                  <a:lnTo>
                    <a:pt x="35" y="130"/>
                  </a:lnTo>
                  <a:lnTo>
                    <a:pt x="62" y="166"/>
                  </a:lnTo>
                  <a:lnTo>
                    <a:pt x="95" y="207"/>
                  </a:lnTo>
                  <a:lnTo>
                    <a:pt x="135" y="252"/>
                  </a:lnTo>
                  <a:lnTo>
                    <a:pt x="180" y="302"/>
                  </a:lnTo>
                  <a:lnTo>
                    <a:pt x="284" y="415"/>
                  </a:lnTo>
                  <a:lnTo>
                    <a:pt x="405" y="544"/>
                  </a:lnTo>
                  <a:lnTo>
                    <a:pt x="470" y="614"/>
                  </a:lnTo>
                  <a:lnTo>
                    <a:pt x="537" y="687"/>
                  </a:lnTo>
                  <a:lnTo>
                    <a:pt x="607" y="763"/>
                  </a:lnTo>
                  <a:lnTo>
                    <a:pt x="679" y="842"/>
                  </a:lnTo>
                  <a:lnTo>
                    <a:pt x="750" y="924"/>
                  </a:lnTo>
                  <a:lnTo>
                    <a:pt x="823" y="1007"/>
                  </a:lnTo>
                  <a:lnTo>
                    <a:pt x="896" y="1093"/>
                  </a:lnTo>
                  <a:lnTo>
                    <a:pt x="967" y="1180"/>
                  </a:lnTo>
                  <a:lnTo>
                    <a:pt x="1038" y="1269"/>
                  </a:lnTo>
                  <a:lnTo>
                    <a:pt x="1108" y="1360"/>
                  </a:lnTo>
                  <a:lnTo>
                    <a:pt x="1175" y="1453"/>
                  </a:lnTo>
                  <a:lnTo>
                    <a:pt x="1240" y="1546"/>
                  </a:lnTo>
                  <a:lnTo>
                    <a:pt x="1301" y="1639"/>
                  </a:lnTo>
                  <a:lnTo>
                    <a:pt x="1359" y="1733"/>
                  </a:lnTo>
                  <a:lnTo>
                    <a:pt x="1413" y="1829"/>
                  </a:lnTo>
                  <a:lnTo>
                    <a:pt x="1462" y="1923"/>
                  </a:lnTo>
                  <a:lnTo>
                    <a:pt x="1506" y="2018"/>
                  </a:lnTo>
                  <a:lnTo>
                    <a:pt x="1544" y="2113"/>
                  </a:lnTo>
                  <a:lnTo>
                    <a:pt x="1577" y="2206"/>
                  </a:lnTo>
                  <a:lnTo>
                    <a:pt x="1602" y="2299"/>
                  </a:lnTo>
                  <a:lnTo>
                    <a:pt x="1613" y="2308"/>
                  </a:lnTo>
                  <a:lnTo>
                    <a:pt x="1639" y="2331"/>
                  </a:lnTo>
                  <a:lnTo>
                    <a:pt x="1658" y="2343"/>
                  </a:lnTo>
                  <a:lnTo>
                    <a:pt x="1679" y="2357"/>
                  </a:lnTo>
                  <a:lnTo>
                    <a:pt x="1691" y="2362"/>
                  </a:lnTo>
                  <a:lnTo>
                    <a:pt x="1702" y="2367"/>
                  </a:lnTo>
                  <a:lnTo>
                    <a:pt x="1713" y="2372"/>
                  </a:lnTo>
                  <a:lnTo>
                    <a:pt x="1725" y="2376"/>
                  </a:lnTo>
                  <a:lnTo>
                    <a:pt x="1738" y="2378"/>
                  </a:lnTo>
                  <a:lnTo>
                    <a:pt x="1750" y="2380"/>
                  </a:lnTo>
                  <a:lnTo>
                    <a:pt x="1762" y="2380"/>
                  </a:lnTo>
                  <a:lnTo>
                    <a:pt x="1775" y="2379"/>
                  </a:lnTo>
                  <a:lnTo>
                    <a:pt x="1786" y="2377"/>
                  </a:lnTo>
                  <a:lnTo>
                    <a:pt x="1798" y="2373"/>
                  </a:lnTo>
                  <a:lnTo>
                    <a:pt x="1809" y="2367"/>
                  </a:lnTo>
                  <a:lnTo>
                    <a:pt x="1821" y="2359"/>
                  </a:lnTo>
                  <a:lnTo>
                    <a:pt x="1831" y="2348"/>
                  </a:lnTo>
                  <a:lnTo>
                    <a:pt x="1841" y="2336"/>
                  </a:lnTo>
                  <a:lnTo>
                    <a:pt x="1850" y="2321"/>
                  </a:lnTo>
                  <a:lnTo>
                    <a:pt x="1859" y="2303"/>
                  </a:lnTo>
                  <a:lnTo>
                    <a:pt x="1867" y="2284"/>
                  </a:lnTo>
                  <a:lnTo>
                    <a:pt x="1873" y="2260"/>
                  </a:lnTo>
                  <a:lnTo>
                    <a:pt x="1879" y="2235"/>
                  </a:lnTo>
                  <a:lnTo>
                    <a:pt x="1884" y="2205"/>
                  </a:lnTo>
                  <a:lnTo>
                    <a:pt x="1884" y="2169"/>
                  </a:lnTo>
                  <a:lnTo>
                    <a:pt x="1875" y="2123"/>
                  </a:lnTo>
                  <a:lnTo>
                    <a:pt x="1857" y="2066"/>
                  </a:lnTo>
                  <a:lnTo>
                    <a:pt x="1831" y="2002"/>
                  </a:lnTo>
                  <a:lnTo>
                    <a:pt x="1797" y="1930"/>
                  </a:lnTo>
                  <a:lnTo>
                    <a:pt x="1756" y="1851"/>
                  </a:lnTo>
                  <a:lnTo>
                    <a:pt x="1709" y="1766"/>
                  </a:lnTo>
                  <a:lnTo>
                    <a:pt x="1657" y="1675"/>
                  </a:lnTo>
                  <a:lnTo>
                    <a:pt x="1598" y="1581"/>
                  </a:lnTo>
                  <a:lnTo>
                    <a:pt x="1535" y="1481"/>
                  </a:lnTo>
                  <a:lnTo>
                    <a:pt x="1468" y="1380"/>
                  </a:lnTo>
                  <a:lnTo>
                    <a:pt x="1397" y="1276"/>
                  </a:lnTo>
                  <a:lnTo>
                    <a:pt x="1322" y="1172"/>
                  </a:lnTo>
                  <a:lnTo>
                    <a:pt x="1245" y="1067"/>
                  </a:lnTo>
                  <a:lnTo>
                    <a:pt x="1166" y="962"/>
                  </a:lnTo>
                  <a:lnTo>
                    <a:pt x="1085" y="858"/>
                  </a:lnTo>
                  <a:lnTo>
                    <a:pt x="1003" y="758"/>
                  </a:lnTo>
                  <a:lnTo>
                    <a:pt x="920" y="659"/>
                  </a:lnTo>
                  <a:lnTo>
                    <a:pt x="838" y="564"/>
                  </a:lnTo>
                  <a:lnTo>
                    <a:pt x="755" y="474"/>
                  </a:lnTo>
                  <a:lnTo>
                    <a:pt x="675" y="389"/>
                  </a:lnTo>
                  <a:lnTo>
                    <a:pt x="596" y="310"/>
                  </a:lnTo>
                  <a:lnTo>
                    <a:pt x="518" y="238"/>
                  </a:lnTo>
                  <a:lnTo>
                    <a:pt x="443" y="174"/>
                  </a:lnTo>
                  <a:lnTo>
                    <a:pt x="371" y="119"/>
                  </a:lnTo>
                  <a:lnTo>
                    <a:pt x="304" y="73"/>
                  </a:lnTo>
                  <a:lnTo>
                    <a:pt x="240" y="37"/>
                  </a:lnTo>
                  <a:lnTo>
                    <a:pt x="181" y="12"/>
                  </a:lnTo>
                  <a:lnTo>
                    <a:pt x="128" y="0"/>
                  </a:lnTo>
                  <a:lnTo>
                    <a:pt x="79" y="0"/>
                  </a:lnTo>
                  <a:lnTo>
                    <a:pt x="39" y="13"/>
                  </a:lnTo>
                  <a:lnTo>
                    <a:pt x="4" y="41"/>
                  </a:lnTo>
                  <a:close/>
                </a:path>
              </a:pathLst>
            </a:custGeom>
            <a:solidFill>
              <a:srgbClr val="CC5C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7" name="Freeform 279"/>
            <p:cNvSpPr>
              <a:spLocks/>
            </p:cNvSpPr>
            <p:nvPr/>
          </p:nvSpPr>
          <p:spPr bwMode="auto">
            <a:xfrm>
              <a:off x="918" y="1445"/>
              <a:ext cx="8" cy="9"/>
            </a:xfrm>
            <a:custGeom>
              <a:avLst/>
              <a:gdLst/>
              <a:ahLst/>
              <a:cxnLst>
                <a:cxn ang="0">
                  <a:pos x="176" y="97"/>
                </a:cxn>
                <a:cxn ang="0">
                  <a:pos x="172" y="115"/>
                </a:cxn>
                <a:cxn ang="0">
                  <a:pos x="166" y="130"/>
                </a:cxn>
                <a:cxn ang="0">
                  <a:pos x="157" y="144"/>
                </a:cxn>
                <a:cxn ang="0">
                  <a:pos x="144" y="157"/>
                </a:cxn>
                <a:cxn ang="0">
                  <a:pos x="130" y="166"/>
                </a:cxn>
                <a:cxn ang="0">
                  <a:pos x="115" y="172"/>
                </a:cxn>
                <a:cxn ang="0">
                  <a:pos x="97" y="176"/>
                </a:cxn>
                <a:cxn ang="0">
                  <a:pos x="80" y="176"/>
                </a:cxn>
                <a:cxn ang="0">
                  <a:pos x="62" y="172"/>
                </a:cxn>
                <a:cxn ang="0">
                  <a:pos x="46" y="166"/>
                </a:cxn>
                <a:cxn ang="0">
                  <a:pos x="33" y="157"/>
                </a:cxn>
                <a:cxn ang="0">
                  <a:pos x="20" y="144"/>
                </a:cxn>
                <a:cxn ang="0">
                  <a:pos x="11" y="130"/>
                </a:cxn>
                <a:cxn ang="0">
                  <a:pos x="4" y="115"/>
                </a:cxn>
                <a:cxn ang="0">
                  <a:pos x="1" y="97"/>
                </a:cxn>
                <a:cxn ang="0">
                  <a:pos x="1" y="79"/>
                </a:cxn>
                <a:cxn ang="0">
                  <a:pos x="4" y="61"/>
                </a:cxn>
                <a:cxn ang="0">
                  <a:pos x="11" y="46"/>
                </a:cxn>
                <a:cxn ang="0">
                  <a:pos x="20" y="32"/>
                </a:cxn>
                <a:cxn ang="0">
                  <a:pos x="33" y="20"/>
                </a:cxn>
                <a:cxn ang="0">
                  <a:pos x="46" y="10"/>
                </a:cxn>
                <a:cxn ang="0">
                  <a:pos x="62" y="4"/>
                </a:cxn>
                <a:cxn ang="0">
                  <a:pos x="80" y="0"/>
                </a:cxn>
                <a:cxn ang="0">
                  <a:pos x="97" y="0"/>
                </a:cxn>
                <a:cxn ang="0">
                  <a:pos x="115" y="4"/>
                </a:cxn>
                <a:cxn ang="0">
                  <a:pos x="130" y="10"/>
                </a:cxn>
                <a:cxn ang="0">
                  <a:pos x="144" y="20"/>
                </a:cxn>
                <a:cxn ang="0">
                  <a:pos x="157" y="32"/>
                </a:cxn>
                <a:cxn ang="0">
                  <a:pos x="166" y="46"/>
                </a:cxn>
                <a:cxn ang="0">
                  <a:pos x="172" y="61"/>
                </a:cxn>
                <a:cxn ang="0">
                  <a:pos x="176" y="79"/>
                </a:cxn>
              </a:cxnLst>
              <a:rect l="0" t="0" r="r" b="b"/>
              <a:pathLst>
                <a:path w="176" h="176">
                  <a:moveTo>
                    <a:pt x="176" y="88"/>
                  </a:moveTo>
                  <a:lnTo>
                    <a:pt x="176" y="97"/>
                  </a:lnTo>
                  <a:lnTo>
                    <a:pt x="175" y="105"/>
                  </a:lnTo>
                  <a:lnTo>
                    <a:pt x="172" y="115"/>
                  </a:lnTo>
                  <a:lnTo>
                    <a:pt x="170" y="123"/>
                  </a:lnTo>
                  <a:lnTo>
                    <a:pt x="166" y="130"/>
                  </a:lnTo>
                  <a:lnTo>
                    <a:pt x="162" y="137"/>
                  </a:lnTo>
                  <a:lnTo>
                    <a:pt x="157" y="144"/>
                  </a:lnTo>
                  <a:lnTo>
                    <a:pt x="150" y="150"/>
                  </a:lnTo>
                  <a:lnTo>
                    <a:pt x="144" y="157"/>
                  </a:lnTo>
                  <a:lnTo>
                    <a:pt x="137" y="161"/>
                  </a:lnTo>
                  <a:lnTo>
                    <a:pt x="130" y="166"/>
                  </a:lnTo>
                  <a:lnTo>
                    <a:pt x="123" y="169"/>
                  </a:lnTo>
                  <a:lnTo>
                    <a:pt x="115" y="172"/>
                  </a:lnTo>
                  <a:lnTo>
                    <a:pt x="106" y="174"/>
                  </a:lnTo>
                  <a:lnTo>
                    <a:pt x="97" y="176"/>
                  </a:lnTo>
                  <a:lnTo>
                    <a:pt x="89" y="176"/>
                  </a:lnTo>
                  <a:lnTo>
                    <a:pt x="80" y="176"/>
                  </a:lnTo>
                  <a:lnTo>
                    <a:pt x="71" y="174"/>
                  </a:lnTo>
                  <a:lnTo>
                    <a:pt x="62" y="172"/>
                  </a:lnTo>
                  <a:lnTo>
                    <a:pt x="54" y="169"/>
                  </a:lnTo>
                  <a:lnTo>
                    <a:pt x="46" y="166"/>
                  </a:lnTo>
                  <a:lnTo>
                    <a:pt x="39" y="161"/>
                  </a:lnTo>
                  <a:lnTo>
                    <a:pt x="33" y="157"/>
                  </a:lnTo>
                  <a:lnTo>
                    <a:pt x="27" y="150"/>
                  </a:lnTo>
                  <a:lnTo>
                    <a:pt x="20" y="144"/>
                  </a:lnTo>
                  <a:lnTo>
                    <a:pt x="15" y="137"/>
                  </a:lnTo>
                  <a:lnTo>
                    <a:pt x="11" y="130"/>
                  </a:lnTo>
                  <a:lnTo>
                    <a:pt x="7" y="123"/>
                  </a:lnTo>
                  <a:lnTo>
                    <a:pt x="4" y="115"/>
                  </a:lnTo>
                  <a:lnTo>
                    <a:pt x="2" y="105"/>
                  </a:lnTo>
                  <a:lnTo>
                    <a:pt x="1" y="97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1"/>
                  </a:lnTo>
                  <a:lnTo>
                    <a:pt x="7" y="53"/>
                  </a:lnTo>
                  <a:lnTo>
                    <a:pt x="11" y="46"/>
                  </a:lnTo>
                  <a:lnTo>
                    <a:pt x="15" y="39"/>
                  </a:lnTo>
                  <a:lnTo>
                    <a:pt x="20" y="32"/>
                  </a:lnTo>
                  <a:lnTo>
                    <a:pt x="27" y="25"/>
                  </a:lnTo>
                  <a:lnTo>
                    <a:pt x="33" y="20"/>
                  </a:lnTo>
                  <a:lnTo>
                    <a:pt x="39" y="15"/>
                  </a:lnTo>
                  <a:lnTo>
                    <a:pt x="46" y="10"/>
                  </a:lnTo>
                  <a:lnTo>
                    <a:pt x="54" y="7"/>
                  </a:lnTo>
                  <a:lnTo>
                    <a:pt x="62" y="4"/>
                  </a:lnTo>
                  <a:lnTo>
                    <a:pt x="71" y="2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97" y="0"/>
                  </a:lnTo>
                  <a:lnTo>
                    <a:pt x="106" y="2"/>
                  </a:lnTo>
                  <a:lnTo>
                    <a:pt x="115" y="4"/>
                  </a:lnTo>
                  <a:lnTo>
                    <a:pt x="123" y="7"/>
                  </a:lnTo>
                  <a:lnTo>
                    <a:pt x="130" y="10"/>
                  </a:lnTo>
                  <a:lnTo>
                    <a:pt x="137" y="15"/>
                  </a:lnTo>
                  <a:lnTo>
                    <a:pt x="144" y="20"/>
                  </a:lnTo>
                  <a:lnTo>
                    <a:pt x="150" y="25"/>
                  </a:lnTo>
                  <a:lnTo>
                    <a:pt x="157" y="32"/>
                  </a:lnTo>
                  <a:lnTo>
                    <a:pt x="162" y="39"/>
                  </a:lnTo>
                  <a:lnTo>
                    <a:pt x="166" y="46"/>
                  </a:lnTo>
                  <a:lnTo>
                    <a:pt x="170" y="53"/>
                  </a:lnTo>
                  <a:lnTo>
                    <a:pt x="172" y="61"/>
                  </a:lnTo>
                  <a:lnTo>
                    <a:pt x="175" y="70"/>
                  </a:lnTo>
                  <a:lnTo>
                    <a:pt x="176" y="79"/>
                  </a:lnTo>
                  <a:lnTo>
                    <a:pt x="176" y="88"/>
                  </a:lnTo>
                  <a:close/>
                </a:path>
              </a:pathLst>
            </a:custGeom>
            <a:solidFill>
              <a:srgbClr val="D885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8" name="Freeform 280"/>
            <p:cNvSpPr>
              <a:spLocks/>
            </p:cNvSpPr>
            <p:nvPr/>
          </p:nvSpPr>
          <p:spPr bwMode="auto">
            <a:xfrm>
              <a:off x="974" y="1455"/>
              <a:ext cx="9" cy="9"/>
            </a:xfrm>
            <a:custGeom>
              <a:avLst/>
              <a:gdLst/>
              <a:ahLst/>
              <a:cxnLst>
                <a:cxn ang="0">
                  <a:pos x="175" y="98"/>
                </a:cxn>
                <a:cxn ang="0">
                  <a:pos x="172" y="115"/>
                </a:cxn>
                <a:cxn ang="0">
                  <a:pos x="164" y="130"/>
                </a:cxn>
                <a:cxn ang="0">
                  <a:pos x="155" y="145"/>
                </a:cxn>
                <a:cxn ang="0">
                  <a:pos x="143" y="157"/>
                </a:cxn>
                <a:cxn ang="0">
                  <a:pos x="130" y="166"/>
                </a:cxn>
                <a:cxn ang="0">
                  <a:pos x="113" y="174"/>
                </a:cxn>
                <a:cxn ang="0">
                  <a:pos x="96" y="177"/>
                </a:cxn>
                <a:cxn ang="0">
                  <a:pos x="78" y="177"/>
                </a:cxn>
                <a:cxn ang="0">
                  <a:pos x="61" y="174"/>
                </a:cxn>
                <a:cxn ang="0">
                  <a:pos x="45" y="166"/>
                </a:cxn>
                <a:cxn ang="0">
                  <a:pos x="31" y="157"/>
                </a:cxn>
                <a:cxn ang="0">
                  <a:pos x="19" y="145"/>
                </a:cxn>
                <a:cxn ang="0">
                  <a:pos x="10" y="130"/>
                </a:cxn>
                <a:cxn ang="0">
                  <a:pos x="3" y="115"/>
                </a:cxn>
                <a:cxn ang="0">
                  <a:pos x="0" y="98"/>
                </a:cxn>
                <a:cxn ang="0">
                  <a:pos x="0" y="80"/>
                </a:cxn>
                <a:cxn ang="0">
                  <a:pos x="3" y="63"/>
                </a:cxn>
                <a:cxn ang="0">
                  <a:pos x="10" y="46"/>
                </a:cxn>
                <a:cxn ang="0">
                  <a:pos x="19" y="33"/>
                </a:cxn>
                <a:cxn ang="0">
                  <a:pos x="31" y="21"/>
                </a:cxn>
                <a:cxn ang="0">
                  <a:pos x="45" y="12"/>
                </a:cxn>
                <a:cxn ang="0">
                  <a:pos x="61" y="4"/>
                </a:cxn>
                <a:cxn ang="0">
                  <a:pos x="78" y="1"/>
                </a:cxn>
                <a:cxn ang="0">
                  <a:pos x="96" y="1"/>
                </a:cxn>
                <a:cxn ang="0">
                  <a:pos x="113" y="4"/>
                </a:cxn>
                <a:cxn ang="0">
                  <a:pos x="130" y="12"/>
                </a:cxn>
                <a:cxn ang="0">
                  <a:pos x="143" y="21"/>
                </a:cxn>
                <a:cxn ang="0">
                  <a:pos x="155" y="33"/>
                </a:cxn>
                <a:cxn ang="0">
                  <a:pos x="164" y="46"/>
                </a:cxn>
                <a:cxn ang="0">
                  <a:pos x="172" y="63"/>
                </a:cxn>
                <a:cxn ang="0">
                  <a:pos x="175" y="80"/>
                </a:cxn>
              </a:cxnLst>
              <a:rect l="0" t="0" r="r" b="b"/>
              <a:pathLst>
                <a:path w="176" h="177">
                  <a:moveTo>
                    <a:pt x="176" y="88"/>
                  </a:moveTo>
                  <a:lnTo>
                    <a:pt x="175" y="98"/>
                  </a:lnTo>
                  <a:lnTo>
                    <a:pt x="174" y="107"/>
                  </a:lnTo>
                  <a:lnTo>
                    <a:pt x="172" y="115"/>
                  </a:lnTo>
                  <a:lnTo>
                    <a:pt x="169" y="123"/>
                  </a:lnTo>
                  <a:lnTo>
                    <a:pt x="164" y="130"/>
                  </a:lnTo>
                  <a:lnTo>
                    <a:pt x="160" y="139"/>
                  </a:lnTo>
                  <a:lnTo>
                    <a:pt x="155" y="145"/>
                  </a:lnTo>
                  <a:lnTo>
                    <a:pt x="150" y="151"/>
                  </a:lnTo>
                  <a:lnTo>
                    <a:pt x="143" y="157"/>
                  </a:lnTo>
                  <a:lnTo>
                    <a:pt x="137" y="162"/>
                  </a:lnTo>
                  <a:lnTo>
                    <a:pt x="130" y="166"/>
                  </a:lnTo>
                  <a:lnTo>
                    <a:pt x="121" y="170"/>
                  </a:lnTo>
                  <a:lnTo>
                    <a:pt x="113" y="174"/>
                  </a:lnTo>
                  <a:lnTo>
                    <a:pt x="105" y="176"/>
                  </a:lnTo>
                  <a:lnTo>
                    <a:pt x="96" y="177"/>
                  </a:lnTo>
                  <a:lnTo>
                    <a:pt x="88" y="177"/>
                  </a:lnTo>
                  <a:lnTo>
                    <a:pt x="78" y="177"/>
                  </a:lnTo>
                  <a:lnTo>
                    <a:pt x="69" y="176"/>
                  </a:lnTo>
                  <a:lnTo>
                    <a:pt x="61" y="174"/>
                  </a:lnTo>
                  <a:lnTo>
                    <a:pt x="53" y="170"/>
                  </a:lnTo>
                  <a:lnTo>
                    <a:pt x="45" y="166"/>
                  </a:lnTo>
                  <a:lnTo>
                    <a:pt x="37" y="162"/>
                  </a:lnTo>
                  <a:lnTo>
                    <a:pt x="31" y="157"/>
                  </a:lnTo>
                  <a:lnTo>
                    <a:pt x="25" y="151"/>
                  </a:lnTo>
                  <a:lnTo>
                    <a:pt x="19" y="145"/>
                  </a:lnTo>
                  <a:lnTo>
                    <a:pt x="14" y="139"/>
                  </a:lnTo>
                  <a:lnTo>
                    <a:pt x="10" y="130"/>
                  </a:lnTo>
                  <a:lnTo>
                    <a:pt x="6" y="123"/>
                  </a:lnTo>
                  <a:lnTo>
                    <a:pt x="3" y="115"/>
                  </a:lnTo>
                  <a:lnTo>
                    <a:pt x="1" y="107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1" y="71"/>
                  </a:lnTo>
                  <a:lnTo>
                    <a:pt x="3" y="63"/>
                  </a:lnTo>
                  <a:lnTo>
                    <a:pt x="6" y="55"/>
                  </a:lnTo>
                  <a:lnTo>
                    <a:pt x="10" y="46"/>
                  </a:lnTo>
                  <a:lnTo>
                    <a:pt x="14" y="39"/>
                  </a:lnTo>
                  <a:lnTo>
                    <a:pt x="19" y="33"/>
                  </a:lnTo>
                  <a:lnTo>
                    <a:pt x="25" y="26"/>
                  </a:lnTo>
                  <a:lnTo>
                    <a:pt x="31" y="21"/>
                  </a:lnTo>
                  <a:lnTo>
                    <a:pt x="37" y="16"/>
                  </a:lnTo>
                  <a:lnTo>
                    <a:pt x="45" y="12"/>
                  </a:lnTo>
                  <a:lnTo>
                    <a:pt x="53" y="7"/>
                  </a:lnTo>
                  <a:lnTo>
                    <a:pt x="61" y="4"/>
                  </a:lnTo>
                  <a:lnTo>
                    <a:pt x="69" y="2"/>
                  </a:lnTo>
                  <a:lnTo>
                    <a:pt x="78" y="1"/>
                  </a:lnTo>
                  <a:lnTo>
                    <a:pt x="88" y="0"/>
                  </a:lnTo>
                  <a:lnTo>
                    <a:pt x="96" y="1"/>
                  </a:lnTo>
                  <a:lnTo>
                    <a:pt x="105" y="2"/>
                  </a:lnTo>
                  <a:lnTo>
                    <a:pt x="113" y="4"/>
                  </a:lnTo>
                  <a:lnTo>
                    <a:pt x="121" y="7"/>
                  </a:lnTo>
                  <a:lnTo>
                    <a:pt x="130" y="12"/>
                  </a:lnTo>
                  <a:lnTo>
                    <a:pt x="137" y="16"/>
                  </a:lnTo>
                  <a:lnTo>
                    <a:pt x="143" y="21"/>
                  </a:lnTo>
                  <a:lnTo>
                    <a:pt x="150" y="26"/>
                  </a:lnTo>
                  <a:lnTo>
                    <a:pt x="155" y="33"/>
                  </a:lnTo>
                  <a:lnTo>
                    <a:pt x="160" y="39"/>
                  </a:lnTo>
                  <a:lnTo>
                    <a:pt x="164" y="46"/>
                  </a:lnTo>
                  <a:lnTo>
                    <a:pt x="169" y="55"/>
                  </a:lnTo>
                  <a:lnTo>
                    <a:pt x="172" y="63"/>
                  </a:lnTo>
                  <a:lnTo>
                    <a:pt x="174" y="71"/>
                  </a:lnTo>
                  <a:lnTo>
                    <a:pt x="175" y="80"/>
                  </a:lnTo>
                  <a:lnTo>
                    <a:pt x="176" y="88"/>
                  </a:lnTo>
                  <a:close/>
                </a:path>
              </a:pathLst>
            </a:custGeom>
            <a:solidFill>
              <a:srgbClr val="D885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9" name="Freeform 281"/>
            <p:cNvSpPr>
              <a:spLocks/>
            </p:cNvSpPr>
            <p:nvPr/>
          </p:nvSpPr>
          <p:spPr bwMode="auto">
            <a:xfrm>
              <a:off x="1080" y="1407"/>
              <a:ext cx="10" cy="9"/>
            </a:xfrm>
            <a:custGeom>
              <a:avLst/>
              <a:gdLst/>
              <a:ahLst/>
              <a:cxnLst>
                <a:cxn ang="0">
                  <a:pos x="189" y="97"/>
                </a:cxn>
                <a:cxn ang="0">
                  <a:pos x="185" y="115"/>
                </a:cxn>
                <a:cxn ang="0">
                  <a:pos x="178" y="130"/>
                </a:cxn>
                <a:cxn ang="0">
                  <a:pos x="168" y="144"/>
                </a:cxn>
                <a:cxn ang="0">
                  <a:pos x="155" y="157"/>
                </a:cxn>
                <a:cxn ang="0">
                  <a:pos x="140" y="166"/>
                </a:cxn>
                <a:cxn ang="0">
                  <a:pos x="123" y="172"/>
                </a:cxn>
                <a:cxn ang="0">
                  <a:pos x="104" y="176"/>
                </a:cxn>
                <a:cxn ang="0">
                  <a:pos x="85" y="176"/>
                </a:cxn>
                <a:cxn ang="0">
                  <a:pos x="66" y="172"/>
                </a:cxn>
                <a:cxn ang="0">
                  <a:pos x="49" y="166"/>
                </a:cxn>
                <a:cxn ang="0">
                  <a:pos x="34" y="157"/>
                </a:cxn>
                <a:cxn ang="0">
                  <a:pos x="21" y="144"/>
                </a:cxn>
                <a:cxn ang="0">
                  <a:pos x="11" y="130"/>
                </a:cxn>
                <a:cxn ang="0">
                  <a:pos x="4" y="115"/>
                </a:cxn>
                <a:cxn ang="0">
                  <a:pos x="0" y="97"/>
                </a:cxn>
                <a:cxn ang="0">
                  <a:pos x="0" y="79"/>
                </a:cxn>
                <a:cxn ang="0">
                  <a:pos x="4" y="62"/>
                </a:cxn>
                <a:cxn ang="0">
                  <a:pos x="11" y="46"/>
                </a:cxn>
                <a:cxn ang="0">
                  <a:pos x="21" y="32"/>
                </a:cxn>
                <a:cxn ang="0">
                  <a:pos x="34" y="20"/>
                </a:cxn>
                <a:cxn ang="0">
                  <a:pos x="49" y="11"/>
                </a:cxn>
                <a:cxn ang="0">
                  <a:pos x="66" y="4"/>
                </a:cxn>
                <a:cxn ang="0">
                  <a:pos x="85" y="1"/>
                </a:cxn>
                <a:cxn ang="0">
                  <a:pos x="104" y="1"/>
                </a:cxn>
                <a:cxn ang="0">
                  <a:pos x="123" y="4"/>
                </a:cxn>
                <a:cxn ang="0">
                  <a:pos x="140" y="11"/>
                </a:cxn>
                <a:cxn ang="0">
                  <a:pos x="155" y="20"/>
                </a:cxn>
                <a:cxn ang="0">
                  <a:pos x="168" y="32"/>
                </a:cxn>
                <a:cxn ang="0">
                  <a:pos x="178" y="46"/>
                </a:cxn>
                <a:cxn ang="0">
                  <a:pos x="185" y="62"/>
                </a:cxn>
                <a:cxn ang="0">
                  <a:pos x="189" y="79"/>
                </a:cxn>
              </a:cxnLst>
              <a:rect l="0" t="0" r="r" b="b"/>
              <a:pathLst>
                <a:path w="190" h="176">
                  <a:moveTo>
                    <a:pt x="190" y="88"/>
                  </a:moveTo>
                  <a:lnTo>
                    <a:pt x="189" y="97"/>
                  </a:lnTo>
                  <a:lnTo>
                    <a:pt x="188" y="106"/>
                  </a:lnTo>
                  <a:lnTo>
                    <a:pt x="185" y="115"/>
                  </a:lnTo>
                  <a:lnTo>
                    <a:pt x="182" y="123"/>
                  </a:lnTo>
                  <a:lnTo>
                    <a:pt x="178" y="130"/>
                  </a:lnTo>
                  <a:lnTo>
                    <a:pt x="174" y="137"/>
                  </a:lnTo>
                  <a:lnTo>
                    <a:pt x="168" y="144"/>
                  </a:lnTo>
                  <a:lnTo>
                    <a:pt x="162" y="151"/>
                  </a:lnTo>
                  <a:lnTo>
                    <a:pt x="155" y="157"/>
                  </a:lnTo>
                  <a:lnTo>
                    <a:pt x="147" y="162"/>
                  </a:lnTo>
                  <a:lnTo>
                    <a:pt x="140" y="166"/>
                  </a:lnTo>
                  <a:lnTo>
                    <a:pt x="132" y="169"/>
                  </a:lnTo>
                  <a:lnTo>
                    <a:pt x="123" y="172"/>
                  </a:lnTo>
                  <a:lnTo>
                    <a:pt x="113" y="174"/>
                  </a:lnTo>
                  <a:lnTo>
                    <a:pt x="104" y="176"/>
                  </a:lnTo>
                  <a:lnTo>
                    <a:pt x="95" y="176"/>
                  </a:lnTo>
                  <a:lnTo>
                    <a:pt x="85" y="176"/>
                  </a:lnTo>
                  <a:lnTo>
                    <a:pt x="76" y="174"/>
                  </a:lnTo>
                  <a:lnTo>
                    <a:pt x="66" y="172"/>
                  </a:lnTo>
                  <a:lnTo>
                    <a:pt x="57" y="169"/>
                  </a:lnTo>
                  <a:lnTo>
                    <a:pt x="49" y="166"/>
                  </a:lnTo>
                  <a:lnTo>
                    <a:pt x="42" y="162"/>
                  </a:lnTo>
                  <a:lnTo>
                    <a:pt x="34" y="157"/>
                  </a:lnTo>
                  <a:lnTo>
                    <a:pt x="27" y="151"/>
                  </a:lnTo>
                  <a:lnTo>
                    <a:pt x="21" y="144"/>
                  </a:lnTo>
                  <a:lnTo>
                    <a:pt x="16" y="137"/>
                  </a:lnTo>
                  <a:lnTo>
                    <a:pt x="11" y="130"/>
                  </a:lnTo>
                  <a:lnTo>
                    <a:pt x="7" y="123"/>
                  </a:lnTo>
                  <a:lnTo>
                    <a:pt x="4" y="115"/>
                  </a:lnTo>
                  <a:lnTo>
                    <a:pt x="2" y="106"/>
                  </a:lnTo>
                  <a:lnTo>
                    <a:pt x="0" y="97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2" y="71"/>
                  </a:lnTo>
                  <a:lnTo>
                    <a:pt x="4" y="62"/>
                  </a:lnTo>
                  <a:lnTo>
                    <a:pt x="7" y="54"/>
                  </a:lnTo>
                  <a:lnTo>
                    <a:pt x="11" y="46"/>
                  </a:lnTo>
                  <a:lnTo>
                    <a:pt x="16" y="39"/>
                  </a:lnTo>
                  <a:lnTo>
                    <a:pt x="21" y="32"/>
                  </a:lnTo>
                  <a:lnTo>
                    <a:pt x="27" y="26"/>
                  </a:lnTo>
                  <a:lnTo>
                    <a:pt x="34" y="20"/>
                  </a:lnTo>
                  <a:lnTo>
                    <a:pt x="42" y="15"/>
                  </a:lnTo>
                  <a:lnTo>
                    <a:pt x="49" y="11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6" y="2"/>
                  </a:lnTo>
                  <a:lnTo>
                    <a:pt x="85" y="1"/>
                  </a:lnTo>
                  <a:lnTo>
                    <a:pt x="95" y="0"/>
                  </a:lnTo>
                  <a:lnTo>
                    <a:pt x="104" y="1"/>
                  </a:lnTo>
                  <a:lnTo>
                    <a:pt x="113" y="2"/>
                  </a:lnTo>
                  <a:lnTo>
                    <a:pt x="123" y="4"/>
                  </a:lnTo>
                  <a:lnTo>
                    <a:pt x="132" y="7"/>
                  </a:lnTo>
                  <a:lnTo>
                    <a:pt x="140" y="11"/>
                  </a:lnTo>
                  <a:lnTo>
                    <a:pt x="147" y="15"/>
                  </a:lnTo>
                  <a:lnTo>
                    <a:pt x="155" y="20"/>
                  </a:lnTo>
                  <a:lnTo>
                    <a:pt x="162" y="26"/>
                  </a:lnTo>
                  <a:lnTo>
                    <a:pt x="168" y="32"/>
                  </a:lnTo>
                  <a:lnTo>
                    <a:pt x="174" y="39"/>
                  </a:lnTo>
                  <a:lnTo>
                    <a:pt x="178" y="46"/>
                  </a:lnTo>
                  <a:lnTo>
                    <a:pt x="182" y="54"/>
                  </a:lnTo>
                  <a:lnTo>
                    <a:pt x="185" y="62"/>
                  </a:lnTo>
                  <a:lnTo>
                    <a:pt x="188" y="71"/>
                  </a:lnTo>
                  <a:lnTo>
                    <a:pt x="189" y="79"/>
                  </a:lnTo>
                  <a:lnTo>
                    <a:pt x="190" y="88"/>
                  </a:lnTo>
                  <a:close/>
                </a:path>
              </a:pathLst>
            </a:custGeom>
            <a:solidFill>
              <a:srgbClr val="D885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0" name="Freeform 282"/>
            <p:cNvSpPr>
              <a:spLocks/>
            </p:cNvSpPr>
            <p:nvPr/>
          </p:nvSpPr>
          <p:spPr bwMode="auto">
            <a:xfrm>
              <a:off x="1103" y="1346"/>
              <a:ext cx="9" cy="9"/>
            </a:xfrm>
            <a:custGeom>
              <a:avLst/>
              <a:gdLst/>
              <a:ahLst/>
              <a:cxnLst>
                <a:cxn ang="0">
                  <a:pos x="189" y="98"/>
                </a:cxn>
                <a:cxn ang="0">
                  <a:pos x="186" y="114"/>
                </a:cxn>
                <a:cxn ang="0">
                  <a:pos x="179" y="130"/>
                </a:cxn>
                <a:cxn ang="0">
                  <a:pos x="169" y="145"/>
                </a:cxn>
                <a:cxn ang="0">
                  <a:pos x="155" y="156"/>
                </a:cxn>
                <a:cxn ang="0">
                  <a:pos x="140" y="165"/>
                </a:cxn>
                <a:cxn ang="0">
                  <a:pos x="123" y="172"/>
                </a:cxn>
                <a:cxn ang="0">
                  <a:pos x="105" y="175"/>
                </a:cxn>
                <a:cxn ang="0">
                  <a:pos x="86" y="175"/>
                </a:cxn>
                <a:cxn ang="0">
                  <a:pos x="67" y="172"/>
                </a:cxn>
                <a:cxn ang="0">
                  <a:pos x="50" y="165"/>
                </a:cxn>
                <a:cxn ang="0">
                  <a:pos x="34" y="156"/>
                </a:cxn>
                <a:cxn ang="0">
                  <a:pos x="22" y="145"/>
                </a:cxn>
                <a:cxn ang="0">
                  <a:pos x="12" y="130"/>
                </a:cxn>
                <a:cxn ang="0">
                  <a:pos x="4" y="114"/>
                </a:cxn>
                <a:cxn ang="0">
                  <a:pos x="1" y="98"/>
                </a:cxn>
                <a:cxn ang="0">
                  <a:pos x="1" y="79"/>
                </a:cxn>
                <a:cxn ang="0">
                  <a:pos x="4" y="62"/>
                </a:cxn>
                <a:cxn ang="0">
                  <a:pos x="12" y="46"/>
                </a:cxn>
                <a:cxn ang="0">
                  <a:pos x="22" y="32"/>
                </a:cxn>
                <a:cxn ang="0">
                  <a:pos x="34" y="20"/>
                </a:cxn>
                <a:cxn ang="0">
                  <a:pos x="50" y="10"/>
                </a:cxn>
                <a:cxn ang="0">
                  <a:pos x="67" y="4"/>
                </a:cxn>
                <a:cxn ang="0">
                  <a:pos x="86" y="0"/>
                </a:cxn>
                <a:cxn ang="0">
                  <a:pos x="105" y="0"/>
                </a:cxn>
                <a:cxn ang="0">
                  <a:pos x="123" y="4"/>
                </a:cxn>
                <a:cxn ang="0">
                  <a:pos x="140" y="10"/>
                </a:cxn>
                <a:cxn ang="0">
                  <a:pos x="155" y="20"/>
                </a:cxn>
                <a:cxn ang="0">
                  <a:pos x="169" y="32"/>
                </a:cxn>
                <a:cxn ang="0">
                  <a:pos x="179" y="46"/>
                </a:cxn>
                <a:cxn ang="0">
                  <a:pos x="186" y="62"/>
                </a:cxn>
                <a:cxn ang="0">
                  <a:pos x="189" y="79"/>
                </a:cxn>
              </a:cxnLst>
              <a:rect l="0" t="0" r="r" b="b"/>
              <a:pathLst>
                <a:path w="190" h="176">
                  <a:moveTo>
                    <a:pt x="190" y="88"/>
                  </a:moveTo>
                  <a:lnTo>
                    <a:pt x="189" y="98"/>
                  </a:lnTo>
                  <a:lnTo>
                    <a:pt x="188" y="106"/>
                  </a:lnTo>
                  <a:lnTo>
                    <a:pt x="186" y="114"/>
                  </a:lnTo>
                  <a:lnTo>
                    <a:pt x="183" y="122"/>
                  </a:lnTo>
                  <a:lnTo>
                    <a:pt x="179" y="130"/>
                  </a:lnTo>
                  <a:lnTo>
                    <a:pt x="174" y="137"/>
                  </a:lnTo>
                  <a:lnTo>
                    <a:pt x="169" y="145"/>
                  </a:lnTo>
                  <a:lnTo>
                    <a:pt x="162" y="151"/>
                  </a:lnTo>
                  <a:lnTo>
                    <a:pt x="155" y="156"/>
                  </a:lnTo>
                  <a:lnTo>
                    <a:pt x="148" y="161"/>
                  </a:lnTo>
                  <a:lnTo>
                    <a:pt x="140" y="165"/>
                  </a:lnTo>
                  <a:lnTo>
                    <a:pt x="132" y="169"/>
                  </a:lnTo>
                  <a:lnTo>
                    <a:pt x="123" y="172"/>
                  </a:lnTo>
                  <a:lnTo>
                    <a:pt x="114" y="174"/>
                  </a:lnTo>
                  <a:lnTo>
                    <a:pt x="105" y="175"/>
                  </a:lnTo>
                  <a:lnTo>
                    <a:pt x="95" y="176"/>
                  </a:lnTo>
                  <a:lnTo>
                    <a:pt x="86" y="175"/>
                  </a:lnTo>
                  <a:lnTo>
                    <a:pt x="76" y="174"/>
                  </a:lnTo>
                  <a:lnTo>
                    <a:pt x="67" y="172"/>
                  </a:lnTo>
                  <a:lnTo>
                    <a:pt x="58" y="169"/>
                  </a:lnTo>
                  <a:lnTo>
                    <a:pt x="50" y="165"/>
                  </a:lnTo>
                  <a:lnTo>
                    <a:pt x="42" y="161"/>
                  </a:lnTo>
                  <a:lnTo>
                    <a:pt x="34" y="156"/>
                  </a:lnTo>
                  <a:lnTo>
                    <a:pt x="28" y="151"/>
                  </a:lnTo>
                  <a:lnTo>
                    <a:pt x="22" y="145"/>
                  </a:lnTo>
                  <a:lnTo>
                    <a:pt x="16" y="137"/>
                  </a:lnTo>
                  <a:lnTo>
                    <a:pt x="12" y="130"/>
                  </a:lnTo>
                  <a:lnTo>
                    <a:pt x="8" y="122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1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8" y="53"/>
                  </a:lnTo>
                  <a:lnTo>
                    <a:pt x="12" y="46"/>
                  </a:lnTo>
                  <a:lnTo>
                    <a:pt x="16" y="39"/>
                  </a:lnTo>
                  <a:lnTo>
                    <a:pt x="22" y="32"/>
                  </a:lnTo>
                  <a:lnTo>
                    <a:pt x="28" y="26"/>
                  </a:lnTo>
                  <a:lnTo>
                    <a:pt x="34" y="20"/>
                  </a:lnTo>
                  <a:lnTo>
                    <a:pt x="42" y="16"/>
                  </a:lnTo>
                  <a:lnTo>
                    <a:pt x="50" y="10"/>
                  </a:lnTo>
                  <a:lnTo>
                    <a:pt x="58" y="7"/>
                  </a:lnTo>
                  <a:lnTo>
                    <a:pt x="67" y="4"/>
                  </a:lnTo>
                  <a:lnTo>
                    <a:pt x="76" y="2"/>
                  </a:lnTo>
                  <a:lnTo>
                    <a:pt x="86" y="0"/>
                  </a:lnTo>
                  <a:lnTo>
                    <a:pt x="95" y="0"/>
                  </a:lnTo>
                  <a:lnTo>
                    <a:pt x="105" y="0"/>
                  </a:lnTo>
                  <a:lnTo>
                    <a:pt x="114" y="2"/>
                  </a:lnTo>
                  <a:lnTo>
                    <a:pt x="123" y="4"/>
                  </a:lnTo>
                  <a:lnTo>
                    <a:pt x="132" y="7"/>
                  </a:lnTo>
                  <a:lnTo>
                    <a:pt x="140" y="10"/>
                  </a:lnTo>
                  <a:lnTo>
                    <a:pt x="148" y="16"/>
                  </a:lnTo>
                  <a:lnTo>
                    <a:pt x="155" y="20"/>
                  </a:lnTo>
                  <a:lnTo>
                    <a:pt x="162" y="26"/>
                  </a:lnTo>
                  <a:lnTo>
                    <a:pt x="169" y="32"/>
                  </a:lnTo>
                  <a:lnTo>
                    <a:pt x="174" y="39"/>
                  </a:lnTo>
                  <a:lnTo>
                    <a:pt x="179" y="46"/>
                  </a:lnTo>
                  <a:lnTo>
                    <a:pt x="183" y="53"/>
                  </a:lnTo>
                  <a:lnTo>
                    <a:pt x="186" y="62"/>
                  </a:lnTo>
                  <a:lnTo>
                    <a:pt x="188" y="70"/>
                  </a:lnTo>
                  <a:lnTo>
                    <a:pt x="189" y="79"/>
                  </a:lnTo>
                  <a:lnTo>
                    <a:pt x="190" y="88"/>
                  </a:lnTo>
                  <a:close/>
                </a:path>
              </a:pathLst>
            </a:custGeom>
            <a:solidFill>
              <a:srgbClr val="D885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1" name="Freeform 283"/>
            <p:cNvSpPr>
              <a:spLocks/>
            </p:cNvSpPr>
            <p:nvPr/>
          </p:nvSpPr>
          <p:spPr bwMode="auto">
            <a:xfrm>
              <a:off x="1146" y="1320"/>
              <a:ext cx="9" cy="9"/>
            </a:xfrm>
            <a:custGeom>
              <a:avLst/>
              <a:gdLst/>
              <a:ahLst/>
              <a:cxnLst>
                <a:cxn ang="0">
                  <a:pos x="189" y="97"/>
                </a:cxn>
                <a:cxn ang="0">
                  <a:pos x="186" y="114"/>
                </a:cxn>
                <a:cxn ang="0">
                  <a:pos x="179" y="130"/>
                </a:cxn>
                <a:cxn ang="0">
                  <a:pos x="169" y="144"/>
                </a:cxn>
                <a:cxn ang="0">
                  <a:pos x="156" y="156"/>
                </a:cxn>
                <a:cxn ang="0">
                  <a:pos x="140" y="166"/>
                </a:cxn>
                <a:cxn ang="0">
                  <a:pos x="124" y="172"/>
                </a:cxn>
                <a:cxn ang="0">
                  <a:pos x="104" y="176"/>
                </a:cxn>
                <a:cxn ang="0">
                  <a:pos x="85" y="176"/>
                </a:cxn>
                <a:cxn ang="0">
                  <a:pos x="66" y="172"/>
                </a:cxn>
                <a:cxn ang="0">
                  <a:pos x="50" y="166"/>
                </a:cxn>
                <a:cxn ang="0">
                  <a:pos x="35" y="156"/>
                </a:cxn>
                <a:cxn ang="0">
                  <a:pos x="21" y="144"/>
                </a:cxn>
                <a:cxn ang="0">
                  <a:pos x="11" y="130"/>
                </a:cxn>
                <a:cxn ang="0">
                  <a:pos x="4" y="114"/>
                </a:cxn>
                <a:cxn ang="0">
                  <a:pos x="1" y="97"/>
                </a:cxn>
                <a:cxn ang="0">
                  <a:pos x="1" y="78"/>
                </a:cxn>
                <a:cxn ang="0">
                  <a:pos x="4" y="62"/>
                </a:cxn>
                <a:cxn ang="0">
                  <a:pos x="11" y="46"/>
                </a:cxn>
                <a:cxn ang="0">
                  <a:pos x="21" y="32"/>
                </a:cxn>
                <a:cxn ang="0">
                  <a:pos x="35" y="20"/>
                </a:cxn>
                <a:cxn ang="0">
                  <a:pos x="50" y="11"/>
                </a:cxn>
                <a:cxn ang="0">
                  <a:pos x="66" y="4"/>
                </a:cxn>
                <a:cxn ang="0">
                  <a:pos x="85" y="1"/>
                </a:cxn>
                <a:cxn ang="0">
                  <a:pos x="104" y="1"/>
                </a:cxn>
                <a:cxn ang="0">
                  <a:pos x="124" y="4"/>
                </a:cxn>
                <a:cxn ang="0">
                  <a:pos x="140" y="11"/>
                </a:cxn>
                <a:cxn ang="0">
                  <a:pos x="156" y="20"/>
                </a:cxn>
                <a:cxn ang="0">
                  <a:pos x="169" y="32"/>
                </a:cxn>
                <a:cxn ang="0">
                  <a:pos x="179" y="46"/>
                </a:cxn>
                <a:cxn ang="0">
                  <a:pos x="186" y="62"/>
                </a:cxn>
                <a:cxn ang="0">
                  <a:pos x="189" y="78"/>
                </a:cxn>
              </a:cxnLst>
              <a:rect l="0" t="0" r="r" b="b"/>
              <a:pathLst>
                <a:path w="190" h="176">
                  <a:moveTo>
                    <a:pt x="190" y="88"/>
                  </a:moveTo>
                  <a:lnTo>
                    <a:pt x="189" y="97"/>
                  </a:lnTo>
                  <a:lnTo>
                    <a:pt x="188" y="106"/>
                  </a:lnTo>
                  <a:lnTo>
                    <a:pt x="186" y="114"/>
                  </a:lnTo>
                  <a:lnTo>
                    <a:pt x="183" y="123"/>
                  </a:lnTo>
                  <a:lnTo>
                    <a:pt x="179" y="130"/>
                  </a:lnTo>
                  <a:lnTo>
                    <a:pt x="174" y="137"/>
                  </a:lnTo>
                  <a:lnTo>
                    <a:pt x="169" y="144"/>
                  </a:lnTo>
                  <a:lnTo>
                    <a:pt x="163" y="150"/>
                  </a:lnTo>
                  <a:lnTo>
                    <a:pt x="156" y="156"/>
                  </a:lnTo>
                  <a:lnTo>
                    <a:pt x="148" y="161"/>
                  </a:lnTo>
                  <a:lnTo>
                    <a:pt x="140" y="166"/>
                  </a:lnTo>
                  <a:lnTo>
                    <a:pt x="132" y="170"/>
                  </a:lnTo>
                  <a:lnTo>
                    <a:pt x="124" y="172"/>
                  </a:lnTo>
                  <a:lnTo>
                    <a:pt x="115" y="175"/>
                  </a:lnTo>
                  <a:lnTo>
                    <a:pt x="104" y="176"/>
                  </a:lnTo>
                  <a:lnTo>
                    <a:pt x="95" y="176"/>
                  </a:lnTo>
                  <a:lnTo>
                    <a:pt x="85" y="176"/>
                  </a:lnTo>
                  <a:lnTo>
                    <a:pt x="76" y="175"/>
                  </a:lnTo>
                  <a:lnTo>
                    <a:pt x="66" y="172"/>
                  </a:lnTo>
                  <a:lnTo>
                    <a:pt x="58" y="170"/>
                  </a:lnTo>
                  <a:lnTo>
                    <a:pt x="50" y="166"/>
                  </a:lnTo>
                  <a:lnTo>
                    <a:pt x="42" y="161"/>
                  </a:lnTo>
                  <a:lnTo>
                    <a:pt x="35" y="156"/>
                  </a:lnTo>
                  <a:lnTo>
                    <a:pt x="28" y="150"/>
                  </a:lnTo>
                  <a:lnTo>
                    <a:pt x="21" y="144"/>
                  </a:lnTo>
                  <a:lnTo>
                    <a:pt x="16" y="137"/>
                  </a:lnTo>
                  <a:lnTo>
                    <a:pt x="11" y="130"/>
                  </a:lnTo>
                  <a:lnTo>
                    <a:pt x="7" y="123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1" y="97"/>
                  </a:lnTo>
                  <a:lnTo>
                    <a:pt x="0" y="88"/>
                  </a:lnTo>
                  <a:lnTo>
                    <a:pt x="1" y="78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7" y="54"/>
                  </a:lnTo>
                  <a:lnTo>
                    <a:pt x="11" y="46"/>
                  </a:lnTo>
                  <a:lnTo>
                    <a:pt x="16" y="38"/>
                  </a:lnTo>
                  <a:lnTo>
                    <a:pt x="21" y="32"/>
                  </a:lnTo>
                  <a:lnTo>
                    <a:pt x="28" y="25"/>
                  </a:lnTo>
                  <a:lnTo>
                    <a:pt x="35" y="20"/>
                  </a:lnTo>
                  <a:lnTo>
                    <a:pt x="42" y="15"/>
                  </a:lnTo>
                  <a:lnTo>
                    <a:pt x="50" y="11"/>
                  </a:lnTo>
                  <a:lnTo>
                    <a:pt x="58" y="7"/>
                  </a:lnTo>
                  <a:lnTo>
                    <a:pt x="66" y="4"/>
                  </a:lnTo>
                  <a:lnTo>
                    <a:pt x="76" y="2"/>
                  </a:lnTo>
                  <a:lnTo>
                    <a:pt x="85" y="1"/>
                  </a:lnTo>
                  <a:lnTo>
                    <a:pt x="95" y="0"/>
                  </a:lnTo>
                  <a:lnTo>
                    <a:pt x="104" y="1"/>
                  </a:lnTo>
                  <a:lnTo>
                    <a:pt x="115" y="2"/>
                  </a:lnTo>
                  <a:lnTo>
                    <a:pt x="124" y="4"/>
                  </a:lnTo>
                  <a:lnTo>
                    <a:pt x="132" y="7"/>
                  </a:lnTo>
                  <a:lnTo>
                    <a:pt x="140" y="11"/>
                  </a:lnTo>
                  <a:lnTo>
                    <a:pt x="148" y="15"/>
                  </a:lnTo>
                  <a:lnTo>
                    <a:pt x="156" y="20"/>
                  </a:lnTo>
                  <a:lnTo>
                    <a:pt x="163" y="25"/>
                  </a:lnTo>
                  <a:lnTo>
                    <a:pt x="169" y="32"/>
                  </a:lnTo>
                  <a:lnTo>
                    <a:pt x="174" y="38"/>
                  </a:lnTo>
                  <a:lnTo>
                    <a:pt x="179" y="46"/>
                  </a:lnTo>
                  <a:lnTo>
                    <a:pt x="183" y="54"/>
                  </a:lnTo>
                  <a:lnTo>
                    <a:pt x="186" y="62"/>
                  </a:lnTo>
                  <a:lnTo>
                    <a:pt x="188" y="70"/>
                  </a:lnTo>
                  <a:lnTo>
                    <a:pt x="189" y="78"/>
                  </a:lnTo>
                  <a:lnTo>
                    <a:pt x="190" y="88"/>
                  </a:lnTo>
                  <a:close/>
                </a:path>
              </a:pathLst>
            </a:custGeom>
            <a:solidFill>
              <a:srgbClr val="D885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2" name="Freeform 284"/>
            <p:cNvSpPr>
              <a:spLocks/>
            </p:cNvSpPr>
            <p:nvPr/>
          </p:nvSpPr>
          <p:spPr bwMode="auto">
            <a:xfrm>
              <a:off x="785" y="1601"/>
              <a:ext cx="234" cy="141"/>
            </a:xfrm>
            <a:custGeom>
              <a:avLst/>
              <a:gdLst/>
              <a:ahLst/>
              <a:cxnLst>
                <a:cxn ang="0">
                  <a:pos x="415" y="20"/>
                </a:cxn>
                <a:cxn ang="0">
                  <a:pos x="323" y="55"/>
                </a:cxn>
                <a:cxn ang="0">
                  <a:pos x="250" y="92"/>
                </a:cxn>
                <a:cxn ang="0">
                  <a:pos x="175" y="144"/>
                </a:cxn>
                <a:cxn ang="0">
                  <a:pos x="105" y="213"/>
                </a:cxn>
                <a:cxn ang="0">
                  <a:pos x="47" y="300"/>
                </a:cxn>
                <a:cxn ang="0">
                  <a:pos x="9" y="407"/>
                </a:cxn>
                <a:cxn ang="0">
                  <a:pos x="0" y="537"/>
                </a:cxn>
                <a:cxn ang="0">
                  <a:pos x="27" y="690"/>
                </a:cxn>
                <a:cxn ang="0">
                  <a:pos x="97" y="870"/>
                </a:cxn>
                <a:cxn ang="0">
                  <a:pos x="209" y="1084"/>
                </a:cxn>
                <a:cxn ang="0">
                  <a:pos x="355" y="1324"/>
                </a:cxn>
                <a:cxn ang="0">
                  <a:pos x="531" y="1579"/>
                </a:cxn>
                <a:cxn ang="0">
                  <a:pos x="730" y="1839"/>
                </a:cxn>
                <a:cxn ang="0">
                  <a:pos x="948" y="2089"/>
                </a:cxn>
                <a:cxn ang="0">
                  <a:pos x="1181" y="2320"/>
                </a:cxn>
                <a:cxn ang="0">
                  <a:pos x="1422" y="2520"/>
                </a:cxn>
                <a:cxn ang="0">
                  <a:pos x="1664" y="2677"/>
                </a:cxn>
                <a:cxn ang="0">
                  <a:pos x="1905" y="2780"/>
                </a:cxn>
                <a:cxn ang="0">
                  <a:pos x="2139" y="2816"/>
                </a:cxn>
                <a:cxn ang="0">
                  <a:pos x="2369" y="2790"/>
                </a:cxn>
                <a:cxn ang="0">
                  <a:pos x="2622" y="2735"/>
                </a:cxn>
                <a:cxn ang="0">
                  <a:pos x="2893" y="2661"/>
                </a:cxn>
                <a:cxn ang="0">
                  <a:pos x="3173" y="2566"/>
                </a:cxn>
                <a:cxn ang="0">
                  <a:pos x="3453" y="2454"/>
                </a:cxn>
                <a:cxn ang="0">
                  <a:pos x="3724" y="2324"/>
                </a:cxn>
                <a:cxn ang="0">
                  <a:pos x="3977" y="2182"/>
                </a:cxn>
                <a:cxn ang="0">
                  <a:pos x="4203" y="2027"/>
                </a:cxn>
                <a:cxn ang="0">
                  <a:pos x="4395" y="1861"/>
                </a:cxn>
                <a:cxn ang="0">
                  <a:pos x="4542" y="1687"/>
                </a:cxn>
                <a:cxn ang="0">
                  <a:pos x="4638" y="1506"/>
                </a:cxn>
                <a:cxn ang="0">
                  <a:pos x="4677" y="1316"/>
                </a:cxn>
                <a:cxn ang="0">
                  <a:pos x="4669" y="1119"/>
                </a:cxn>
                <a:cxn ang="0">
                  <a:pos x="4622" y="923"/>
                </a:cxn>
                <a:cxn ang="0">
                  <a:pos x="4544" y="735"/>
                </a:cxn>
                <a:cxn ang="0">
                  <a:pos x="4438" y="561"/>
                </a:cxn>
                <a:cxn ang="0">
                  <a:pos x="4314" y="412"/>
                </a:cxn>
                <a:cxn ang="0">
                  <a:pos x="4180" y="294"/>
                </a:cxn>
                <a:cxn ang="0">
                  <a:pos x="4041" y="214"/>
                </a:cxn>
                <a:cxn ang="0">
                  <a:pos x="3905" y="180"/>
                </a:cxn>
                <a:cxn ang="0">
                  <a:pos x="3779" y="200"/>
                </a:cxn>
                <a:cxn ang="0">
                  <a:pos x="3669" y="279"/>
                </a:cxn>
                <a:cxn ang="0">
                  <a:pos x="3549" y="392"/>
                </a:cxn>
                <a:cxn ang="0">
                  <a:pos x="3267" y="675"/>
                </a:cxn>
                <a:cxn ang="0">
                  <a:pos x="2954" y="987"/>
                </a:cxn>
                <a:cxn ang="0">
                  <a:pos x="2793" y="1137"/>
                </a:cxn>
                <a:cxn ang="0">
                  <a:pos x="2634" y="1274"/>
                </a:cxn>
                <a:cxn ang="0">
                  <a:pos x="2482" y="1392"/>
                </a:cxn>
                <a:cxn ang="0">
                  <a:pos x="2338" y="1483"/>
                </a:cxn>
                <a:cxn ang="0">
                  <a:pos x="2207" y="1541"/>
                </a:cxn>
                <a:cxn ang="0">
                  <a:pos x="2106" y="1479"/>
                </a:cxn>
                <a:cxn ang="0">
                  <a:pos x="1832" y="1158"/>
                </a:cxn>
                <a:cxn ang="0">
                  <a:pos x="1570" y="866"/>
                </a:cxn>
                <a:cxn ang="0">
                  <a:pos x="1353" y="637"/>
                </a:cxn>
                <a:cxn ang="0">
                  <a:pos x="1131" y="418"/>
                </a:cxn>
                <a:cxn ang="0">
                  <a:pos x="917" y="228"/>
                </a:cxn>
                <a:cxn ang="0">
                  <a:pos x="722" y="86"/>
                </a:cxn>
                <a:cxn ang="0">
                  <a:pos x="560" y="8"/>
                </a:cxn>
                <a:cxn ang="0">
                  <a:pos x="443" y="13"/>
                </a:cxn>
              </a:cxnLst>
              <a:rect l="0" t="0" r="r" b="b"/>
              <a:pathLst>
                <a:path w="4680" h="2816">
                  <a:moveTo>
                    <a:pt x="443" y="13"/>
                  </a:moveTo>
                  <a:lnTo>
                    <a:pt x="434" y="15"/>
                  </a:lnTo>
                  <a:lnTo>
                    <a:pt x="415" y="20"/>
                  </a:lnTo>
                  <a:lnTo>
                    <a:pt x="384" y="30"/>
                  </a:lnTo>
                  <a:lnTo>
                    <a:pt x="344" y="45"/>
                  </a:lnTo>
                  <a:lnTo>
                    <a:pt x="323" y="55"/>
                  </a:lnTo>
                  <a:lnTo>
                    <a:pt x="299" y="65"/>
                  </a:lnTo>
                  <a:lnTo>
                    <a:pt x="275" y="78"/>
                  </a:lnTo>
                  <a:lnTo>
                    <a:pt x="250" y="92"/>
                  </a:lnTo>
                  <a:lnTo>
                    <a:pt x="225" y="107"/>
                  </a:lnTo>
                  <a:lnTo>
                    <a:pt x="200" y="125"/>
                  </a:lnTo>
                  <a:lnTo>
                    <a:pt x="175" y="144"/>
                  </a:lnTo>
                  <a:lnTo>
                    <a:pt x="151" y="165"/>
                  </a:lnTo>
                  <a:lnTo>
                    <a:pt x="127" y="187"/>
                  </a:lnTo>
                  <a:lnTo>
                    <a:pt x="105" y="213"/>
                  </a:lnTo>
                  <a:lnTo>
                    <a:pt x="83" y="240"/>
                  </a:lnTo>
                  <a:lnTo>
                    <a:pt x="65" y="268"/>
                  </a:lnTo>
                  <a:lnTo>
                    <a:pt x="47" y="300"/>
                  </a:lnTo>
                  <a:lnTo>
                    <a:pt x="32" y="333"/>
                  </a:lnTo>
                  <a:lnTo>
                    <a:pt x="20" y="369"/>
                  </a:lnTo>
                  <a:lnTo>
                    <a:pt x="9" y="407"/>
                  </a:lnTo>
                  <a:lnTo>
                    <a:pt x="3" y="448"/>
                  </a:lnTo>
                  <a:lnTo>
                    <a:pt x="0" y="491"/>
                  </a:lnTo>
                  <a:lnTo>
                    <a:pt x="0" y="537"/>
                  </a:lnTo>
                  <a:lnTo>
                    <a:pt x="5" y="585"/>
                  </a:lnTo>
                  <a:lnTo>
                    <a:pt x="13" y="636"/>
                  </a:lnTo>
                  <a:lnTo>
                    <a:pt x="27" y="690"/>
                  </a:lnTo>
                  <a:lnTo>
                    <a:pt x="45" y="747"/>
                  </a:lnTo>
                  <a:lnTo>
                    <a:pt x="69" y="806"/>
                  </a:lnTo>
                  <a:lnTo>
                    <a:pt x="97" y="870"/>
                  </a:lnTo>
                  <a:lnTo>
                    <a:pt x="130" y="938"/>
                  </a:lnTo>
                  <a:lnTo>
                    <a:pt x="168" y="1009"/>
                  </a:lnTo>
                  <a:lnTo>
                    <a:pt x="209" y="1084"/>
                  </a:lnTo>
                  <a:lnTo>
                    <a:pt x="254" y="1162"/>
                  </a:lnTo>
                  <a:lnTo>
                    <a:pt x="303" y="1242"/>
                  </a:lnTo>
                  <a:lnTo>
                    <a:pt x="355" y="1324"/>
                  </a:lnTo>
                  <a:lnTo>
                    <a:pt x="411" y="1408"/>
                  </a:lnTo>
                  <a:lnTo>
                    <a:pt x="469" y="1493"/>
                  </a:lnTo>
                  <a:lnTo>
                    <a:pt x="531" y="1579"/>
                  </a:lnTo>
                  <a:lnTo>
                    <a:pt x="595" y="1666"/>
                  </a:lnTo>
                  <a:lnTo>
                    <a:pt x="662" y="1752"/>
                  </a:lnTo>
                  <a:lnTo>
                    <a:pt x="730" y="1839"/>
                  </a:lnTo>
                  <a:lnTo>
                    <a:pt x="801" y="1924"/>
                  </a:lnTo>
                  <a:lnTo>
                    <a:pt x="875" y="2008"/>
                  </a:lnTo>
                  <a:lnTo>
                    <a:pt x="948" y="2089"/>
                  </a:lnTo>
                  <a:lnTo>
                    <a:pt x="1025" y="2169"/>
                  </a:lnTo>
                  <a:lnTo>
                    <a:pt x="1102" y="2247"/>
                  </a:lnTo>
                  <a:lnTo>
                    <a:pt x="1181" y="2320"/>
                  </a:lnTo>
                  <a:lnTo>
                    <a:pt x="1261" y="2391"/>
                  </a:lnTo>
                  <a:lnTo>
                    <a:pt x="1341" y="2458"/>
                  </a:lnTo>
                  <a:lnTo>
                    <a:pt x="1422" y="2520"/>
                  </a:lnTo>
                  <a:lnTo>
                    <a:pt x="1503" y="2578"/>
                  </a:lnTo>
                  <a:lnTo>
                    <a:pt x="1584" y="2630"/>
                  </a:lnTo>
                  <a:lnTo>
                    <a:pt x="1664" y="2677"/>
                  </a:lnTo>
                  <a:lnTo>
                    <a:pt x="1745" y="2718"/>
                  </a:lnTo>
                  <a:lnTo>
                    <a:pt x="1825" y="2752"/>
                  </a:lnTo>
                  <a:lnTo>
                    <a:pt x="1905" y="2780"/>
                  </a:lnTo>
                  <a:lnTo>
                    <a:pt x="1984" y="2800"/>
                  </a:lnTo>
                  <a:lnTo>
                    <a:pt x="2062" y="2812"/>
                  </a:lnTo>
                  <a:lnTo>
                    <a:pt x="2139" y="2816"/>
                  </a:lnTo>
                  <a:lnTo>
                    <a:pt x="2213" y="2812"/>
                  </a:lnTo>
                  <a:lnTo>
                    <a:pt x="2289" y="2802"/>
                  </a:lnTo>
                  <a:lnTo>
                    <a:pt x="2369" y="2790"/>
                  </a:lnTo>
                  <a:lnTo>
                    <a:pt x="2451" y="2774"/>
                  </a:lnTo>
                  <a:lnTo>
                    <a:pt x="2535" y="2756"/>
                  </a:lnTo>
                  <a:lnTo>
                    <a:pt x="2622" y="2735"/>
                  </a:lnTo>
                  <a:lnTo>
                    <a:pt x="2711" y="2713"/>
                  </a:lnTo>
                  <a:lnTo>
                    <a:pt x="2802" y="2688"/>
                  </a:lnTo>
                  <a:lnTo>
                    <a:pt x="2893" y="2661"/>
                  </a:lnTo>
                  <a:lnTo>
                    <a:pt x="2987" y="2631"/>
                  </a:lnTo>
                  <a:lnTo>
                    <a:pt x="3080" y="2599"/>
                  </a:lnTo>
                  <a:lnTo>
                    <a:pt x="3173" y="2566"/>
                  </a:lnTo>
                  <a:lnTo>
                    <a:pt x="3267" y="2530"/>
                  </a:lnTo>
                  <a:lnTo>
                    <a:pt x="3361" y="2493"/>
                  </a:lnTo>
                  <a:lnTo>
                    <a:pt x="3453" y="2454"/>
                  </a:lnTo>
                  <a:lnTo>
                    <a:pt x="3545" y="2412"/>
                  </a:lnTo>
                  <a:lnTo>
                    <a:pt x="3635" y="2370"/>
                  </a:lnTo>
                  <a:lnTo>
                    <a:pt x="3724" y="2324"/>
                  </a:lnTo>
                  <a:lnTo>
                    <a:pt x="3810" y="2278"/>
                  </a:lnTo>
                  <a:lnTo>
                    <a:pt x="3895" y="2231"/>
                  </a:lnTo>
                  <a:lnTo>
                    <a:pt x="3977" y="2182"/>
                  </a:lnTo>
                  <a:lnTo>
                    <a:pt x="4056" y="2132"/>
                  </a:lnTo>
                  <a:lnTo>
                    <a:pt x="4132" y="2079"/>
                  </a:lnTo>
                  <a:lnTo>
                    <a:pt x="4203" y="2027"/>
                  </a:lnTo>
                  <a:lnTo>
                    <a:pt x="4272" y="1973"/>
                  </a:lnTo>
                  <a:lnTo>
                    <a:pt x="4336" y="1918"/>
                  </a:lnTo>
                  <a:lnTo>
                    <a:pt x="4395" y="1861"/>
                  </a:lnTo>
                  <a:lnTo>
                    <a:pt x="4449" y="1804"/>
                  </a:lnTo>
                  <a:lnTo>
                    <a:pt x="4498" y="1746"/>
                  </a:lnTo>
                  <a:lnTo>
                    <a:pt x="4542" y="1687"/>
                  </a:lnTo>
                  <a:lnTo>
                    <a:pt x="4580" y="1627"/>
                  </a:lnTo>
                  <a:lnTo>
                    <a:pt x="4612" y="1567"/>
                  </a:lnTo>
                  <a:lnTo>
                    <a:pt x="4638" y="1506"/>
                  </a:lnTo>
                  <a:lnTo>
                    <a:pt x="4656" y="1444"/>
                  </a:lnTo>
                  <a:lnTo>
                    <a:pt x="4669" y="1380"/>
                  </a:lnTo>
                  <a:lnTo>
                    <a:pt x="4677" y="1316"/>
                  </a:lnTo>
                  <a:lnTo>
                    <a:pt x="4680" y="1251"/>
                  </a:lnTo>
                  <a:lnTo>
                    <a:pt x="4677" y="1186"/>
                  </a:lnTo>
                  <a:lnTo>
                    <a:pt x="4669" y="1119"/>
                  </a:lnTo>
                  <a:lnTo>
                    <a:pt x="4658" y="1053"/>
                  </a:lnTo>
                  <a:lnTo>
                    <a:pt x="4643" y="988"/>
                  </a:lnTo>
                  <a:lnTo>
                    <a:pt x="4622" y="923"/>
                  </a:lnTo>
                  <a:lnTo>
                    <a:pt x="4600" y="859"/>
                  </a:lnTo>
                  <a:lnTo>
                    <a:pt x="4573" y="796"/>
                  </a:lnTo>
                  <a:lnTo>
                    <a:pt x="4544" y="735"/>
                  </a:lnTo>
                  <a:lnTo>
                    <a:pt x="4511" y="675"/>
                  </a:lnTo>
                  <a:lnTo>
                    <a:pt x="4476" y="617"/>
                  </a:lnTo>
                  <a:lnTo>
                    <a:pt x="4438" y="561"/>
                  </a:lnTo>
                  <a:lnTo>
                    <a:pt x="4398" y="509"/>
                  </a:lnTo>
                  <a:lnTo>
                    <a:pt x="4357" y="459"/>
                  </a:lnTo>
                  <a:lnTo>
                    <a:pt x="4314" y="412"/>
                  </a:lnTo>
                  <a:lnTo>
                    <a:pt x="4270" y="369"/>
                  </a:lnTo>
                  <a:lnTo>
                    <a:pt x="4225" y="330"/>
                  </a:lnTo>
                  <a:lnTo>
                    <a:pt x="4180" y="294"/>
                  </a:lnTo>
                  <a:lnTo>
                    <a:pt x="4134" y="262"/>
                  </a:lnTo>
                  <a:lnTo>
                    <a:pt x="4087" y="235"/>
                  </a:lnTo>
                  <a:lnTo>
                    <a:pt x="4041" y="214"/>
                  </a:lnTo>
                  <a:lnTo>
                    <a:pt x="3995" y="197"/>
                  </a:lnTo>
                  <a:lnTo>
                    <a:pt x="3949" y="185"/>
                  </a:lnTo>
                  <a:lnTo>
                    <a:pt x="3905" y="180"/>
                  </a:lnTo>
                  <a:lnTo>
                    <a:pt x="3861" y="180"/>
                  </a:lnTo>
                  <a:lnTo>
                    <a:pt x="3820" y="186"/>
                  </a:lnTo>
                  <a:lnTo>
                    <a:pt x="3779" y="200"/>
                  </a:lnTo>
                  <a:lnTo>
                    <a:pt x="3742" y="219"/>
                  </a:lnTo>
                  <a:lnTo>
                    <a:pt x="3706" y="247"/>
                  </a:lnTo>
                  <a:lnTo>
                    <a:pt x="3669" y="279"/>
                  </a:lnTo>
                  <a:lnTo>
                    <a:pt x="3631" y="314"/>
                  </a:lnTo>
                  <a:lnTo>
                    <a:pt x="3591" y="352"/>
                  </a:lnTo>
                  <a:lnTo>
                    <a:pt x="3549" y="392"/>
                  </a:lnTo>
                  <a:lnTo>
                    <a:pt x="3461" y="480"/>
                  </a:lnTo>
                  <a:lnTo>
                    <a:pt x="3367" y="575"/>
                  </a:lnTo>
                  <a:lnTo>
                    <a:pt x="3267" y="675"/>
                  </a:lnTo>
                  <a:lnTo>
                    <a:pt x="3165" y="779"/>
                  </a:lnTo>
                  <a:lnTo>
                    <a:pt x="3060" y="883"/>
                  </a:lnTo>
                  <a:lnTo>
                    <a:pt x="2954" y="987"/>
                  </a:lnTo>
                  <a:lnTo>
                    <a:pt x="2900" y="1038"/>
                  </a:lnTo>
                  <a:lnTo>
                    <a:pt x="2846" y="1088"/>
                  </a:lnTo>
                  <a:lnTo>
                    <a:pt x="2793" y="1137"/>
                  </a:lnTo>
                  <a:lnTo>
                    <a:pt x="2740" y="1185"/>
                  </a:lnTo>
                  <a:lnTo>
                    <a:pt x="2687" y="1231"/>
                  </a:lnTo>
                  <a:lnTo>
                    <a:pt x="2634" y="1274"/>
                  </a:lnTo>
                  <a:lnTo>
                    <a:pt x="2583" y="1316"/>
                  </a:lnTo>
                  <a:lnTo>
                    <a:pt x="2532" y="1355"/>
                  </a:lnTo>
                  <a:lnTo>
                    <a:pt x="2482" y="1392"/>
                  </a:lnTo>
                  <a:lnTo>
                    <a:pt x="2433" y="1426"/>
                  </a:lnTo>
                  <a:lnTo>
                    <a:pt x="2384" y="1456"/>
                  </a:lnTo>
                  <a:lnTo>
                    <a:pt x="2338" y="1483"/>
                  </a:lnTo>
                  <a:lnTo>
                    <a:pt x="2293" y="1506"/>
                  </a:lnTo>
                  <a:lnTo>
                    <a:pt x="2249" y="1526"/>
                  </a:lnTo>
                  <a:lnTo>
                    <a:pt x="2207" y="1541"/>
                  </a:lnTo>
                  <a:lnTo>
                    <a:pt x="2167" y="1553"/>
                  </a:lnTo>
                  <a:lnTo>
                    <a:pt x="2151" y="1533"/>
                  </a:lnTo>
                  <a:lnTo>
                    <a:pt x="2106" y="1479"/>
                  </a:lnTo>
                  <a:lnTo>
                    <a:pt x="2035" y="1395"/>
                  </a:lnTo>
                  <a:lnTo>
                    <a:pt x="1943" y="1286"/>
                  </a:lnTo>
                  <a:lnTo>
                    <a:pt x="1832" y="1158"/>
                  </a:lnTo>
                  <a:lnTo>
                    <a:pt x="1707" y="1017"/>
                  </a:lnTo>
                  <a:lnTo>
                    <a:pt x="1640" y="942"/>
                  </a:lnTo>
                  <a:lnTo>
                    <a:pt x="1570" y="866"/>
                  </a:lnTo>
                  <a:lnTo>
                    <a:pt x="1500" y="790"/>
                  </a:lnTo>
                  <a:lnTo>
                    <a:pt x="1427" y="713"/>
                  </a:lnTo>
                  <a:lnTo>
                    <a:pt x="1353" y="637"/>
                  </a:lnTo>
                  <a:lnTo>
                    <a:pt x="1279" y="562"/>
                  </a:lnTo>
                  <a:lnTo>
                    <a:pt x="1205" y="489"/>
                  </a:lnTo>
                  <a:lnTo>
                    <a:pt x="1131" y="418"/>
                  </a:lnTo>
                  <a:lnTo>
                    <a:pt x="1058" y="351"/>
                  </a:lnTo>
                  <a:lnTo>
                    <a:pt x="986" y="288"/>
                  </a:lnTo>
                  <a:lnTo>
                    <a:pt x="917" y="228"/>
                  </a:lnTo>
                  <a:lnTo>
                    <a:pt x="849" y="175"/>
                  </a:lnTo>
                  <a:lnTo>
                    <a:pt x="785" y="127"/>
                  </a:lnTo>
                  <a:lnTo>
                    <a:pt x="722" y="86"/>
                  </a:lnTo>
                  <a:lnTo>
                    <a:pt x="664" y="52"/>
                  </a:lnTo>
                  <a:lnTo>
                    <a:pt x="609" y="25"/>
                  </a:lnTo>
                  <a:lnTo>
                    <a:pt x="560" y="8"/>
                  </a:lnTo>
                  <a:lnTo>
                    <a:pt x="515" y="0"/>
                  </a:lnTo>
                  <a:lnTo>
                    <a:pt x="475" y="1"/>
                  </a:lnTo>
                  <a:lnTo>
                    <a:pt x="443" y="13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3" name="Freeform 285"/>
            <p:cNvSpPr>
              <a:spLocks/>
            </p:cNvSpPr>
            <p:nvPr/>
          </p:nvSpPr>
          <p:spPr bwMode="auto">
            <a:xfrm>
              <a:off x="785" y="1601"/>
              <a:ext cx="234" cy="141"/>
            </a:xfrm>
            <a:custGeom>
              <a:avLst/>
              <a:gdLst/>
              <a:ahLst/>
              <a:cxnLst>
                <a:cxn ang="0">
                  <a:pos x="415" y="20"/>
                </a:cxn>
                <a:cxn ang="0">
                  <a:pos x="323" y="55"/>
                </a:cxn>
                <a:cxn ang="0">
                  <a:pos x="250" y="92"/>
                </a:cxn>
                <a:cxn ang="0">
                  <a:pos x="175" y="144"/>
                </a:cxn>
                <a:cxn ang="0">
                  <a:pos x="105" y="213"/>
                </a:cxn>
                <a:cxn ang="0">
                  <a:pos x="47" y="300"/>
                </a:cxn>
                <a:cxn ang="0">
                  <a:pos x="9" y="407"/>
                </a:cxn>
                <a:cxn ang="0">
                  <a:pos x="0" y="537"/>
                </a:cxn>
                <a:cxn ang="0">
                  <a:pos x="27" y="690"/>
                </a:cxn>
                <a:cxn ang="0">
                  <a:pos x="97" y="870"/>
                </a:cxn>
                <a:cxn ang="0">
                  <a:pos x="209" y="1084"/>
                </a:cxn>
                <a:cxn ang="0">
                  <a:pos x="355" y="1324"/>
                </a:cxn>
                <a:cxn ang="0">
                  <a:pos x="531" y="1579"/>
                </a:cxn>
                <a:cxn ang="0">
                  <a:pos x="730" y="1839"/>
                </a:cxn>
                <a:cxn ang="0">
                  <a:pos x="948" y="2089"/>
                </a:cxn>
                <a:cxn ang="0">
                  <a:pos x="1181" y="2320"/>
                </a:cxn>
                <a:cxn ang="0">
                  <a:pos x="1422" y="2520"/>
                </a:cxn>
                <a:cxn ang="0">
                  <a:pos x="1664" y="2677"/>
                </a:cxn>
                <a:cxn ang="0">
                  <a:pos x="1905" y="2780"/>
                </a:cxn>
                <a:cxn ang="0">
                  <a:pos x="2139" y="2816"/>
                </a:cxn>
                <a:cxn ang="0">
                  <a:pos x="2369" y="2790"/>
                </a:cxn>
                <a:cxn ang="0">
                  <a:pos x="2622" y="2735"/>
                </a:cxn>
                <a:cxn ang="0">
                  <a:pos x="2893" y="2661"/>
                </a:cxn>
                <a:cxn ang="0">
                  <a:pos x="3173" y="2566"/>
                </a:cxn>
                <a:cxn ang="0">
                  <a:pos x="3453" y="2454"/>
                </a:cxn>
                <a:cxn ang="0">
                  <a:pos x="3724" y="2324"/>
                </a:cxn>
                <a:cxn ang="0">
                  <a:pos x="3977" y="2182"/>
                </a:cxn>
                <a:cxn ang="0">
                  <a:pos x="4203" y="2027"/>
                </a:cxn>
                <a:cxn ang="0">
                  <a:pos x="4395" y="1861"/>
                </a:cxn>
                <a:cxn ang="0">
                  <a:pos x="4542" y="1687"/>
                </a:cxn>
                <a:cxn ang="0">
                  <a:pos x="4638" y="1506"/>
                </a:cxn>
                <a:cxn ang="0">
                  <a:pos x="4677" y="1316"/>
                </a:cxn>
                <a:cxn ang="0">
                  <a:pos x="4669" y="1119"/>
                </a:cxn>
                <a:cxn ang="0">
                  <a:pos x="4622" y="923"/>
                </a:cxn>
                <a:cxn ang="0">
                  <a:pos x="4544" y="735"/>
                </a:cxn>
                <a:cxn ang="0">
                  <a:pos x="4438" y="561"/>
                </a:cxn>
                <a:cxn ang="0">
                  <a:pos x="4314" y="412"/>
                </a:cxn>
                <a:cxn ang="0">
                  <a:pos x="4180" y="294"/>
                </a:cxn>
                <a:cxn ang="0">
                  <a:pos x="4041" y="214"/>
                </a:cxn>
                <a:cxn ang="0">
                  <a:pos x="3905" y="180"/>
                </a:cxn>
                <a:cxn ang="0">
                  <a:pos x="3779" y="200"/>
                </a:cxn>
                <a:cxn ang="0">
                  <a:pos x="3669" y="279"/>
                </a:cxn>
                <a:cxn ang="0">
                  <a:pos x="3549" y="392"/>
                </a:cxn>
                <a:cxn ang="0">
                  <a:pos x="3267" y="675"/>
                </a:cxn>
                <a:cxn ang="0">
                  <a:pos x="2954" y="987"/>
                </a:cxn>
                <a:cxn ang="0">
                  <a:pos x="2793" y="1137"/>
                </a:cxn>
                <a:cxn ang="0">
                  <a:pos x="2634" y="1274"/>
                </a:cxn>
                <a:cxn ang="0">
                  <a:pos x="2482" y="1392"/>
                </a:cxn>
                <a:cxn ang="0">
                  <a:pos x="2338" y="1483"/>
                </a:cxn>
                <a:cxn ang="0">
                  <a:pos x="2207" y="1541"/>
                </a:cxn>
                <a:cxn ang="0">
                  <a:pos x="2106" y="1479"/>
                </a:cxn>
                <a:cxn ang="0">
                  <a:pos x="1832" y="1158"/>
                </a:cxn>
                <a:cxn ang="0">
                  <a:pos x="1570" y="866"/>
                </a:cxn>
                <a:cxn ang="0">
                  <a:pos x="1353" y="637"/>
                </a:cxn>
                <a:cxn ang="0">
                  <a:pos x="1131" y="418"/>
                </a:cxn>
                <a:cxn ang="0">
                  <a:pos x="917" y="228"/>
                </a:cxn>
                <a:cxn ang="0">
                  <a:pos x="722" y="86"/>
                </a:cxn>
                <a:cxn ang="0">
                  <a:pos x="560" y="8"/>
                </a:cxn>
                <a:cxn ang="0">
                  <a:pos x="443" y="13"/>
                </a:cxn>
              </a:cxnLst>
              <a:rect l="0" t="0" r="r" b="b"/>
              <a:pathLst>
                <a:path w="4680" h="2816">
                  <a:moveTo>
                    <a:pt x="443" y="13"/>
                  </a:moveTo>
                  <a:lnTo>
                    <a:pt x="434" y="15"/>
                  </a:lnTo>
                  <a:lnTo>
                    <a:pt x="415" y="20"/>
                  </a:lnTo>
                  <a:lnTo>
                    <a:pt x="384" y="30"/>
                  </a:lnTo>
                  <a:lnTo>
                    <a:pt x="344" y="45"/>
                  </a:lnTo>
                  <a:lnTo>
                    <a:pt x="323" y="55"/>
                  </a:lnTo>
                  <a:lnTo>
                    <a:pt x="299" y="65"/>
                  </a:lnTo>
                  <a:lnTo>
                    <a:pt x="275" y="78"/>
                  </a:lnTo>
                  <a:lnTo>
                    <a:pt x="250" y="92"/>
                  </a:lnTo>
                  <a:lnTo>
                    <a:pt x="225" y="107"/>
                  </a:lnTo>
                  <a:lnTo>
                    <a:pt x="200" y="125"/>
                  </a:lnTo>
                  <a:lnTo>
                    <a:pt x="175" y="144"/>
                  </a:lnTo>
                  <a:lnTo>
                    <a:pt x="151" y="165"/>
                  </a:lnTo>
                  <a:lnTo>
                    <a:pt x="127" y="187"/>
                  </a:lnTo>
                  <a:lnTo>
                    <a:pt x="105" y="213"/>
                  </a:lnTo>
                  <a:lnTo>
                    <a:pt x="83" y="240"/>
                  </a:lnTo>
                  <a:lnTo>
                    <a:pt x="65" y="268"/>
                  </a:lnTo>
                  <a:lnTo>
                    <a:pt x="47" y="300"/>
                  </a:lnTo>
                  <a:lnTo>
                    <a:pt x="32" y="333"/>
                  </a:lnTo>
                  <a:lnTo>
                    <a:pt x="20" y="369"/>
                  </a:lnTo>
                  <a:lnTo>
                    <a:pt x="9" y="407"/>
                  </a:lnTo>
                  <a:lnTo>
                    <a:pt x="3" y="448"/>
                  </a:lnTo>
                  <a:lnTo>
                    <a:pt x="0" y="491"/>
                  </a:lnTo>
                  <a:lnTo>
                    <a:pt x="0" y="537"/>
                  </a:lnTo>
                  <a:lnTo>
                    <a:pt x="5" y="585"/>
                  </a:lnTo>
                  <a:lnTo>
                    <a:pt x="13" y="636"/>
                  </a:lnTo>
                  <a:lnTo>
                    <a:pt x="27" y="690"/>
                  </a:lnTo>
                  <a:lnTo>
                    <a:pt x="45" y="747"/>
                  </a:lnTo>
                  <a:lnTo>
                    <a:pt x="69" y="806"/>
                  </a:lnTo>
                  <a:lnTo>
                    <a:pt x="97" y="870"/>
                  </a:lnTo>
                  <a:lnTo>
                    <a:pt x="130" y="938"/>
                  </a:lnTo>
                  <a:lnTo>
                    <a:pt x="168" y="1009"/>
                  </a:lnTo>
                  <a:lnTo>
                    <a:pt x="209" y="1084"/>
                  </a:lnTo>
                  <a:lnTo>
                    <a:pt x="254" y="1162"/>
                  </a:lnTo>
                  <a:lnTo>
                    <a:pt x="303" y="1242"/>
                  </a:lnTo>
                  <a:lnTo>
                    <a:pt x="355" y="1324"/>
                  </a:lnTo>
                  <a:lnTo>
                    <a:pt x="411" y="1408"/>
                  </a:lnTo>
                  <a:lnTo>
                    <a:pt x="469" y="1493"/>
                  </a:lnTo>
                  <a:lnTo>
                    <a:pt x="531" y="1579"/>
                  </a:lnTo>
                  <a:lnTo>
                    <a:pt x="595" y="1666"/>
                  </a:lnTo>
                  <a:lnTo>
                    <a:pt x="662" y="1752"/>
                  </a:lnTo>
                  <a:lnTo>
                    <a:pt x="730" y="1839"/>
                  </a:lnTo>
                  <a:lnTo>
                    <a:pt x="801" y="1924"/>
                  </a:lnTo>
                  <a:lnTo>
                    <a:pt x="875" y="2008"/>
                  </a:lnTo>
                  <a:lnTo>
                    <a:pt x="948" y="2089"/>
                  </a:lnTo>
                  <a:lnTo>
                    <a:pt x="1025" y="2169"/>
                  </a:lnTo>
                  <a:lnTo>
                    <a:pt x="1102" y="2247"/>
                  </a:lnTo>
                  <a:lnTo>
                    <a:pt x="1181" y="2320"/>
                  </a:lnTo>
                  <a:lnTo>
                    <a:pt x="1261" y="2391"/>
                  </a:lnTo>
                  <a:lnTo>
                    <a:pt x="1341" y="2458"/>
                  </a:lnTo>
                  <a:lnTo>
                    <a:pt x="1422" y="2520"/>
                  </a:lnTo>
                  <a:lnTo>
                    <a:pt x="1503" y="2578"/>
                  </a:lnTo>
                  <a:lnTo>
                    <a:pt x="1584" y="2630"/>
                  </a:lnTo>
                  <a:lnTo>
                    <a:pt x="1664" y="2677"/>
                  </a:lnTo>
                  <a:lnTo>
                    <a:pt x="1745" y="2718"/>
                  </a:lnTo>
                  <a:lnTo>
                    <a:pt x="1825" y="2752"/>
                  </a:lnTo>
                  <a:lnTo>
                    <a:pt x="1905" y="2780"/>
                  </a:lnTo>
                  <a:lnTo>
                    <a:pt x="1984" y="2800"/>
                  </a:lnTo>
                  <a:lnTo>
                    <a:pt x="2062" y="2812"/>
                  </a:lnTo>
                  <a:lnTo>
                    <a:pt x="2139" y="2816"/>
                  </a:lnTo>
                  <a:lnTo>
                    <a:pt x="2213" y="2812"/>
                  </a:lnTo>
                  <a:lnTo>
                    <a:pt x="2289" y="2802"/>
                  </a:lnTo>
                  <a:lnTo>
                    <a:pt x="2369" y="2790"/>
                  </a:lnTo>
                  <a:lnTo>
                    <a:pt x="2451" y="2774"/>
                  </a:lnTo>
                  <a:lnTo>
                    <a:pt x="2535" y="2756"/>
                  </a:lnTo>
                  <a:lnTo>
                    <a:pt x="2622" y="2735"/>
                  </a:lnTo>
                  <a:lnTo>
                    <a:pt x="2711" y="2713"/>
                  </a:lnTo>
                  <a:lnTo>
                    <a:pt x="2802" y="2688"/>
                  </a:lnTo>
                  <a:lnTo>
                    <a:pt x="2893" y="2661"/>
                  </a:lnTo>
                  <a:lnTo>
                    <a:pt x="2987" y="2631"/>
                  </a:lnTo>
                  <a:lnTo>
                    <a:pt x="3080" y="2599"/>
                  </a:lnTo>
                  <a:lnTo>
                    <a:pt x="3173" y="2566"/>
                  </a:lnTo>
                  <a:lnTo>
                    <a:pt x="3267" y="2530"/>
                  </a:lnTo>
                  <a:lnTo>
                    <a:pt x="3361" y="2493"/>
                  </a:lnTo>
                  <a:lnTo>
                    <a:pt x="3453" y="2454"/>
                  </a:lnTo>
                  <a:lnTo>
                    <a:pt x="3545" y="2412"/>
                  </a:lnTo>
                  <a:lnTo>
                    <a:pt x="3635" y="2370"/>
                  </a:lnTo>
                  <a:lnTo>
                    <a:pt x="3724" y="2324"/>
                  </a:lnTo>
                  <a:lnTo>
                    <a:pt x="3810" y="2278"/>
                  </a:lnTo>
                  <a:lnTo>
                    <a:pt x="3895" y="2231"/>
                  </a:lnTo>
                  <a:lnTo>
                    <a:pt x="3977" y="2182"/>
                  </a:lnTo>
                  <a:lnTo>
                    <a:pt x="4056" y="2132"/>
                  </a:lnTo>
                  <a:lnTo>
                    <a:pt x="4132" y="2079"/>
                  </a:lnTo>
                  <a:lnTo>
                    <a:pt x="4203" y="2027"/>
                  </a:lnTo>
                  <a:lnTo>
                    <a:pt x="4272" y="1973"/>
                  </a:lnTo>
                  <a:lnTo>
                    <a:pt x="4336" y="1918"/>
                  </a:lnTo>
                  <a:lnTo>
                    <a:pt x="4395" y="1861"/>
                  </a:lnTo>
                  <a:lnTo>
                    <a:pt x="4449" y="1804"/>
                  </a:lnTo>
                  <a:lnTo>
                    <a:pt x="4498" y="1746"/>
                  </a:lnTo>
                  <a:lnTo>
                    <a:pt x="4542" y="1687"/>
                  </a:lnTo>
                  <a:lnTo>
                    <a:pt x="4580" y="1627"/>
                  </a:lnTo>
                  <a:lnTo>
                    <a:pt x="4612" y="1567"/>
                  </a:lnTo>
                  <a:lnTo>
                    <a:pt x="4638" y="1506"/>
                  </a:lnTo>
                  <a:lnTo>
                    <a:pt x="4656" y="1444"/>
                  </a:lnTo>
                  <a:lnTo>
                    <a:pt x="4669" y="1380"/>
                  </a:lnTo>
                  <a:lnTo>
                    <a:pt x="4677" y="1316"/>
                  </a:lnTo>
                  <a:lnTo>
                    <a:pt x="4680" y="1251"/>
                  </a:lnTo>
                  <a:lnTo>
                    <a:pt x="4677" y="1186"/>
                  </a:lnTo>
                  <a:lnTo>
                    <a:pt x="4669" y="1119"/>
                  </a:lnTo>
                  <a:lnTo>
                    <a:pt x="4658" y="1053"/>
                  </a:lnTo>
                  <a:lnTo>
                    <a:pt x="4643" y="988"/>
                  </a:lnTo>
                  <a:lnTo>
                    <a:pt x="4622" y="923"/>
                  </a:lnTo>
                  <a:lnTo>
                    <a:pt x="4600" y="859"/>
                  </a:lnTo>
                  <a:lnTo>
                    <a:pt x="4573" y="796"/>
                  </a:lnTo>
                  <a:lnTo>
                    <a:pt x="4544" y="735"/>
                  </a:lnTo>
                  <a:lnTo>
                    <a:pt x="4511" y="675"/>
                  </a:lnTo>
                  <a:lnTo>
                    <a:pt x="4476" y="617"/>
                  </a:lnTo>
                  <a:lnTo>
                    <a:pt x="4438" y="561"/>
                  </a:lnTo>
                  <a:lnTo>
                    <a:pt x="4398" y="509"/>
                  </a:lnTo>
                  <a:lnTo>
                    <a:pt x="4357" y="459"/>
                  </a:lnTo>
                  <a:lnTo>
                    <a:pt x="4314" y="412"/>
                  </a:lnTo>
                  <a:lnTo>
                    <a:pt x="4270" y="369"/>
                  </a:lnTo>
                  <a:lnTo>
                    <a:pt x="4225" y="330"/>
                  </a:lnTo>
                  <a:lnTo>
                    <a:pt x="4180" y="294"/>
                  </a:lnTo>
                  <a:lnTo>
                    <a:pt x="4134" y="262"/>
                  </a:lnTo>
                  <a:lnTo>
                    <a:pt x="4087" y="235"/>
                  </a:lnTo>
                  <a:lnTo>
                    <a:pt x="4041" y="214"/>
                  </a:lnTo>
                  <a:lnTo>
                    <a:pt x="3995" y="197"/>
                  </a:lnTo>
                  <a:lnTo>
                    <a:pt x="3949" y="185"/>
                  </a:lnTo>
                  <a:lnTo>
                    <a:pt x="3905" y="180"/>
                  </a:lnTo>
                  <a:lnTo>
                    <a:pt x="3861" y="180"/>
                  </a:lnTo>
                  <a:lnTo>
                    <a:pt x="3820" y="186"/>
                  </a:lnTo>
                  <a:lnTo>
                    <a:pt x="3779" y="200"/>
                  </a:lnTo>
                  <a:lnTo>
                    <a:pt x="3742" y="219"/>
                  </a:lnTo>
                  <a:lnTo>
                    <a:pt x="3706" y="247"/>
                  </a:lnTo>
                  <a:lnTo>
                    <a:pt x="3669" y="279"/>
                  </a:lnTo>
                  <a:lnTo>
                    <a:pt x="3631" y="314"/>
                  </a:lnTo>
                  <a:lnTo>
                    <a:pt x="3591" y="352"/>
                  </a:lnTo>
                  <a:lnTo>
                    <a:pt x="3549" y="392"/>
                  </a:lnTo>
                  <a:lnTo>
                    <a:pt x="3461" y="480"/>
                  </a:lnTo>
                  <a:lnTo>
                    <a:pt x="3367" y="575"/>
                  </a:lnTo>
                  <a:lnTo>
                    <a:pt x="3267" y="675"/>
                  </a:lnTo>
                  <a:lnTo>
                    <a:pt x="3165" y="779"/>
                  </a:lnTo>
                  <a:lnTo>
                    <a:pt x="3060" y="883"/>
                  </a:lnTo>
                  <a:lnTo>
                    <a:pt x="2954" y="987"/>
                  </a:lnTo>
                  <a:lnTo>
                    <a:pt x="2900" y="1038"/>
                  </a:lnTo>
                  <a:lnTo>
                    <a:pt x="2846" y="1088"/>
                  </a:lnTo>
                  <a:lnTo>
                    <a:pt x="2793" y="1137"/>
                  </a:lnTo>
                  <a:lnTo>
                    <a:pt x="2740" y="1185"/>
                  </a:lnTo>
                  <a:lnTo>
                    <a:pt x="2687" y="1231"/>
                  </a:lnTo>
                  <a:lnTo>
                    <a:pt x="2634" y="1274"/>
                  </a:lnTo>
                  <a:lnTo>
                    <a:pt x="2583" y="1316"/>
                  </a:lnTo>
                  <a:lnTo>
                    <a:pt x="2532" y="1355"/>
                  </a:lnTo>
                  <a:lnTo>
                    <a:pt x="2482" y="1392"/>
                  </a:lnTo>
                  <a:lnTo>
                    <a:pt x="2433" y="1426"/>
                  </a:lnTo>
                  <a:lnTo>
                    <a:pt x="2384" y="1456"/>
                  </a:lnTo>
                  <a:lnTo>
                    <a:pt x="2338" y="1483"/>
                  </a:lnTo>
                  <a:lnTo>
                    <a:pt x="2293" y="1506"/>
                  </a:lnTo>
                  <a:lnTo>
                    <a:pt x="2249" y="1526"/>
                  </a:lnTo>
                  <a:lnTo>
                    <a:pt x="2207" y="1541"/>
                  </a:lnTo>
                  <a:lnTo>
                    <a:pt x="2167" y="1553"/>
                  </a:lnTo>
                  <a:lnTo>
                    <a:pt x="2151" y="1533"/>
                  </a:lnTo>
                  <a:lnTo>
                    <a:pt x="2106" y="1479"/>
                  </a:lnTo>
                  <a:lnTo>
                    <a:pt x="2035" y="1395"/>
                  </a:lnTo>
                  <a:lnTo>
                    <a:pt x="1943" y="1286"/>
                  </a:lnTo>
                  <a:lnTo>
                    <a:pt x="1832" y="1158"/>
                  </a:lnTo>
                  <a:lnTo>
                    <a:pt x="1707" y="1017"/>
                  </a:lnTo>
                  <a:lnTo>
                    <a:pt x="1640" y="942"/>
                  </a:lnTo>
                  <a:lnTo>
                    <a:pt x="1570" y="866"/>
                  </a:lnTo>
                  <a:lnTo>
                    <a:pt x="1500" y="790"/>
                  </a:lnTo>
                  <a:lnTo>
                    <a:pt x="1427" y="713"/>
                  </a:lnTo>
                  <a:lnTo>
                    <a:pt x="1353" y="637"/>
                  </a:lnTo>
                  <a:lnTo>
                    <a:pt x="1279" y="562"/>
                  </a:lnTo>
                  <a:lnTo>
                    <a:pt x="1205" y="489"/>
                  </a:lnTo>
                  <a:lnTo>
                    <a:pt x="1131" y="418"/>
                  </a:lnTo>
                  <a:lnTo>
                    <a:pt x="1058" y="351"/>
                  </a:lnTo>
                  <a:lnTo>
                    <a:pt x="986" y="288"/>
                  </a:lnTo>
                  <a:lnTo>
                    <a:pt x="917" y="228"/>
                  </a:lnTo>
                  <a:lnTo>
                    <a:pt x="849" y="175"/>
                  </a:lnTo>
                  <a:lnTo>
                    <a:pt x="785" y="127"/>
                  </a:lnTo>
                  <a:lnTo>
                    <a:pt x="722" y="86"/>
                  </a:lnTo>
                  <a:lnTo>
                    <a:pt x="664" y="52"/>
                  </a:lnTo>
                  <a:lnTo>
                    <a:pt x="609" y="25"/>
                  </a:lnTo>
                  <a:lnTo>
                    <a:pt x="560" y="8"/>
                  </a:lnTo>
                  <a:lnTo>
                    <a:pt x="515" y="0"/>
                  </a:lnTo>
                  <a:lnTo>
                    <a:pt x="475" y="1"/>
                  </a:lnTo>
                  <a:lnTo>
                    <a:pt x="443" y="13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4" name="Freeform 286"/>
            <p:cNvSpPr>
              <a:spLocks/>
            </p:cNvSpPr>
            <p:nvPr/>
          </p:nvSpPr>
          <p:spPr bwMode="auto">
            <a:xfrm>
              <a:off x="792" y="1623"/>
              <a:ext cx="227" cy="119"/>
            </a:xfrm>
            <a:custGeom>
              <a:avLst/>
              <a:gdLst/>
              <a:ahLst/>
              <a:cxnLst>
                <a:cxn ang="0">
                  <a:pos x="4221" y="76"/>
                </a:cxn>
                <a:cxn ang="0">
                  <a:pos x="4248" y="191"/>
                </a:cxn>
                <a:cxn ang="0">
                  <a:pos x="4261" y="306"/>
                </a:cxn>
                <a:cxn ang="0">
                  <a:pos x="4259" y="421"/>
                </a:cxn>
                <a:cxn ang="0">
                  <a:pos x="4242" y="532"/>
                </a:cxn>
                <a:cxn ang="0">
                  <a:pos x="4226" y="587"/>
                </a:cxn>
                <a:cxn ang="0">
                  <a:pos x="4163" y="726"/>
                </a:cxn>
                <a:cxn ang="0">
                  <a:pos x="4032" y="902"/>
                </a:cxn>
                <a:cxn ang="0">
                  <a:pos x="3854" y="1071"/>
                </a:cxn>
                <a:cxn ang="0">
                  <a:pos x="3638" y="1229"/>
                </a:cxn>
                <a:cxn ang="0">
                  <a:pos x="3393" y="1377"/>
                </a:cxn>
                <a:cxn ang="0">
                  <a:pos x="3127" y="1510"/>
                </a:cxn>
                <a:cxn ang="0">
                  <a:pos x="2850" y="1629"/>
                </a:cxn>
                <a:cxn ang="0">
                  <a:pos x="2569" y="1730"/>
                </a:cxn>
                <a:cxn ang="0">
                  <a:pos x="2294" y="1812"/>
                </a:cxn>
                <a:cxn ang="0">
                  <a:pos x="2033" y="1873"/>
                </a:cxn>
                <a:cxn ang="0">
                  <a:pos x="1796" y="1911"/>
                </a:cxn>
                <a:cxn ang="0">
                  <a:pos x="1626" y="1909"/>
                </a:cxn>
                <a:cxn ang="0">
                  <a:pos x="1450" y="1866"/>
                </a:cxn>
                <a:cxn ang="0">
                  <a:pos x="1270" y="1788"/>
                </a:cxn>
                <a:cxn ang="0">
                  <a:pos x="1088" y="1678"/>
                </a:cxn>
                <a:cxn ang="0">
                  <a:pos x="908" y="1544"/>
                </a:cxn>
                <a:cxn ang="0">
                  <a:pos x="730" y="1387"/>
                </a:cxn>
                <a:cxn ang="0">
                  <a:pos x="556" y="1215"/>
                </a:cxn>
                <a:cxn ang="0">
                  <a:pos x="391" y="1030"/>
                </a:cxn>
                <a:cxn ang="0">
                  <a:pos x="235" y="839"/>
                </a:cxn>
                <a:cxn ang="0">
                  <a:pos x="89" y="646"/>
                </a:cxn>
                <a:cxn ang="0">
                  <a:pos x="36" y="585"/>
                </a:cxn>
                <a:cxn ang="0">
                  <a:pos x="162" y="802"/>
                </a:cxn>
                <a:cxn ang="0">
                  <a:pos x="316" y="1036"/>
                </a:cxn>
                <a:cxn ang="0">
                  <a:pos x="492" y="1276"/>
                </a:cxn>
                <a:cxn ang="0">
                  <a:pos x="687" y="1515"/>
                </a:cxn>
                <a:cxn ang="0">
                  <a:pos x="895" y="1743"/>
                </a:cxn>
                <a:cxn ang="0">
                  <a:pos x="1115" y="1949"/>
                </a:cxn>
                <a:cxn ang="0">
                  <a:pos x="1339" y="2125"/>
                </a:cxn>
                <a:cxn ang="0">
                  <a:pos x="1565" y="2263"/>
                </a:cxn>
                <a:cxn ang="0">
                  <a:pos x="1790" y="2351"/>
                </a:cxn>
                <a:cxn ang="0">
                  <a:pos x="2006" y="2381"/>
                </a:cxn>
                <a:cxn ang="0">
                  <a:pos x="2231" y="2355"/>
                </a:cxn>
                <a:cxn ang="0">
                  <a:pos x="2484" y="2300"/>
                </a:cxn>
                <a:cxn ang="0">
                  <a:pos x="2755" y="2226"/>
                </a:cxn>
                <a:cxn ang="0">
                  <a:pos x="3035" y="2131"/>
                </a:cxn>
                <a:cxn ang="0">
                  <a:pos x="3315" y="2019"/>
                </a:cxn>
                <a:cxn ang="0">
                  <a:pos x="3586" y="1889"/>
                </a:cxn>
                <a:cxn ang="0">
                  <a:pos x="3839" y="1747"/>
                </a:cxn>
                <a:cxn ang="0">
                  <a:pos x="4065" y="1592"/>
                </a:cxn>
                <a:cxn ang="0">
                  <a:pos x="4257" y="1426"/>
                </a:cxn>
                <a:cxn ang="0">
                  <a:pos x="4404" y="1252"/>
                </a:cxn>
                <a:cxn ang="0">
                  <a:pos x="4500" y="1071"/>
                </a:cxn>
                <a:cxn ang="0">
                  <a:pos x="4527" y="969"/>
                </a:cxn>
                <a:cxn ang="0">
                  <a:pos x="4541" y="863"/>
                </a:cxn>
                <a:cxn ang="0">
                  <a:pos x="4540" y="756"/>
                </a:cxn>
                <a:cxn ang="0">
                  <a:pos x="4526" y="647"/>
                </a:cxn>
                <a:cxn ang="0">
                  <a:pos x="4501" y="540"/>
                </a:cxn>
                <a:cxn ang="0">
                  <a:pos x="4465" y="434"/>
                </a:cxn>
                <a:cxn ang="0">
                  <a:pos x="4421" y="330"/>
                </a:cxn>
                <a:cxn ang="0">
                  <a:pos x="4369" y="232"/>
                </a:cxn>
                <a:cxn ang="0">
                  <a:pos x="4308" y="140"/>
                </a:cxn>
                <a:cxn ang="0">
                  <a:pos x="4244" y="54"/>
                </a:cxn>
              </a:cxnLst>
              <a:rect l="0" t="0" r="r" b="b"/>
              <a:pathLst>
                <a:path w="4542" h="2381">
                  <a:moveTo>
                    <a:pt x="4198" y="0"/>
                  </a:moveTo>
                  <a:lnTo>
                    <a:pt x="4210" y="38"/>
                  </a:lnTo>
                  <a:lnTo>
                    <a:pt x="4221" y="76"/>
                  </a:lnTo>
                  <a:lnTo>
                    <a:pt x="4231" y="114"/>
                  </a:lnTo>
                  <a:lnTo>
                    <a:pt x="4241" y="152"/>
                  </a:lnTo>
                  <a:lnTo>
                    <a:pt x="4248" y="191"/>
                  </a:lnTo>
                  <a:lnTo>
                    <a:pt x="4254" y="229"/>
                  </a:lnTo>
                  <a:lnTo>
                    <a:pt x="4258" y="268"/>
                  </a:lnTo>
                  <a:lnTo>
                    <a:pt x="4261" y="306"/>
                  </a:lnTo>
                  <a:lnTo>
                    <a:pt x="4262" y="344"/>
                  </a:lnTo>
                  <a:lnTo>
                    <a:pt x="4261" y="383"/>
                  </a:lnTo>
                  <a:lnTo>
                    <a:pt x="4259" y="421"/>
                  </a:lnTo>
                  <a:lnTo>
                    <a:pt x="4255" y="458"/>
                  </a:lnTo>
                  <a:lnTo>
                    <a:pt x="4249" y="495"/>
                  </a:lnTo>
                  <a:lnTo>
                    <a:pt x="4242" y="532"/>
                  </a:lnTo>
                  <a:lnTo>
                    <a:pt x="4237" y="551"/>
                  </a:lnTo>
                  <a:lnTo>
                    <a:pt x="4231" y="568"/>
                  </a:lnTo>
                  <a:lnTo>
                    <a:pt x="4226" y="587"/>
                  </a:lnTo>
                  <a:lnTo>
                    <a:pt x="4220" y="604"/>
                  </a:lnTo>
                  <a:lnTo>
                    <a:pt x="4195" y="666"/>
                  </a:lnTo>
                  <a:lnTo>
                    <a:pt x="4163" y="726"/>
                  </a:lnTo>
                  <a:lnTo>
                    <a:pt x="4125" y="786"/>
                  </a:lnTo>
                  <a:lnTo>
                    <a:pt x="4081" y="844"/>
                  </a:lnTo>
                  <a:lnTo>
                    <a:pt x="4032" y="902"/>
                  </a:lnTo>
                  <a:lnTo>
                    <a:pt x="3977" y="960"/>
                  </a:lnTo>
                  <a:lnTo>
                    <a:pt x="3918" y="1016"/>
                  </a:lnTo>
                  <a:lnTo>
                    <a:pt x="3854" y="1071"/>
                  </a:lnTo>
                  <a:lnTo>
                    <a:pt x="3786" y="1125"/>
                  </a:lnTo>
                  <a:lnTo>
                    <a:pt x="3714" y="1178"/>
                  </a:lnTo>
                  <a:lnTo>
                    <a:pt x="3638" y="1229"/>
                  </a:lnTo>
                  <a:lnTo>
                    <a:pt x="3560" y="1281"/>
                  </a:lnTo>
                  <a:lnTo>
                    <a:pt x="3478" y="1330"/>
                  </a:lnTo>
                  <a:lnTo>
                    <a:pt x="3393" y="1377"/>
                  </a:lnTo>
                  <a:lnTo>
                    <a:pt x="3307" y="1423"/>
                  </a:lnTo>
                  <a:lnTo>
                    <a:pt x="3217" y="1467"/>
                  </a:lnTo>
                  <a:lnTo>
                    <a:pt x="3127" y="1510"/>
                  </a:lnTo>
                  <a:lnTo>
                    <a:pt x="3035" y="1552"/>
                  </a:lnTo>
                  <a:lnTo>
                    <a:pt x="2943" y="1591"/>
                  </a:lnTo>
                  <a:lnTo>
                    <a:pt x="2850" y="1629"/>
                  </a:lnTo>
                  <a:lnTo>
                    <a:pt x="2755" y="1664"/>
                  </a:lnTo>
                  <a:lnTo>
                    <a:pt x="2662" y="1698"/>
                  </a:lnTo>
                  <a:lnTo>
                    <a:pt x="2569" y="1730"/>
                  </a:lnTo>
                  <a:lnTo>
                    <a:pt x="2476" y="1759"/>
                  </a:lnTo>
                  <a:lnTo>
                    <a:pt x="2385" y="1787"/>
                  </a:lnTo>
                  <a:lnTo>
                    <a:pt x="2294" y="1812"/>
                  </a:lnTo>
                  <a:lnTo>
                    <a:pt x="2204" y="1834"/>
                  </a:lnTo>
                  <a:lnTo>
                    <a:pt x="2117" y="1855"/>
                  </a:lnTo>
                  <a:lnTo>
                    <a:pt x="2033" y="1873"/>
                  </a:lnTo>
                  <a:lnTo>
                    <a:pt x="1951" y="1888"/>
                  </a:lnTo>
                  <a:lnTo>
                    <a:pt x="1872" y="1901"/>
                  </a:lnTo>
                  <a:lnTo>
                    <a:pt x="1796" y="1911"/>
                  </a:lnTo>
                  <a:lnTo>
                    <a:pt x="1739" y="1915"/>
                  </a:lnTo>
                  <a:lnTo>
                    <a:pt x="1683" y="1914"/>
                  </a:lnTo>
                  <a:lnTo>
                    <a:pt x="1626" y="1909"/>
                  </a:lnTo>
                  <a:lnTo>
                    <a:pt x="1567" y="1899"/>
                  </a:lnTo>
                  <a:lnTo>
                    <a:pt x="1509" y="1884"/>
                  </a:lnTo>
                  <a:lnTo>
                    <a:pt x="1450" y="1866"/>
                  </a:lnTo>
                  <a:lnTo>
                    <a:pt x="1390" y="1843"/>
                  </a:lnTo>
                  <a:lnTo>
                    <a:pt x="1330" y="1818"/>
                  </a:lnTo>
                  <a:lnTo>
                    <a:pt x="1270" y="1788"/>
                  </a:lnTo>
                  <a:lnTo>
                    <a:pt x="1210" y="1755"/>
                  </a:lnTo>
                  <a:lnTo>
                    <a:pt x="1150" y="1718"/>
                  </a:lnTo>
                  <a:lnTo>
                    <a:pt x="1088" y="1678"/>
                  </a:lnTo>
                  <a:lnTo>
                    <a:pt x="1028" y="1636"/>
                  </a:lnTo>
                  <a:lnTo>
                    <a:pt x="968" y="1591"/>
                  </a:lnTo>
                  <a:lnTo>
                    <a:pt x="908" y="1544"/>
                  </a:lnTo>
                  <a:lnTo>
                    <a:pt x="848" y="1494"/>
                  </a:lnTo>
                  <a:lnTo>
                    <a:pt x="789" y="1442"/>
                  </a:lnTo>
                  <a:lnTo>
                    <a:pt x="730" y="1387"/>
                  </a:lnTo>
                  <a:lnTo>
                    <a:pt x="671" y="1332"/>
                  </a:lnTo>
                  <a:lnTo>
                    <a:pt x="614" y="1273"/>
                  </a:lnTo>
                  <a:lnTo>
                    <a:pt x="556" y="1215"/>
                  </a:lnTo>
                  <a:lnTo>
                    <a:pt x="500" y="1155"/>
                  </a:lnTo>
                  <a:lnTo>
                    <a:pt x="445" y="1093"/>
                  </a:lnTo>
                  <a:lnTo>
                    <a:pt x="391" y="1030"/>
                  </a:lnTo>
                  <a:lnTo>
                    <a:pt x="337" y="967"/>
                  </a:lnTo>
                  <a:lnTo>
                    <a:pt x="285" y="903"/>
                  </a:lnTo>
                  <a:lnTo>
                    <a:pt x="235" y="839"/>
                  </a:lnTo>
                  <a:lnTo>
                    <a:pt x="185" y="774"/>
                  </a:lnTo>
                  <a:lnTo>
                    <a:pt x="137" y="710"/>
                  </a:lnTo>
                  <a:lnTo>
                    <a:pt x="89" y="646"/>
                  </a:lnTo>
                  <a:lnTo>
                    <a:pt x="44" y="582"/>
                  </a:lnTo>
                  <a:lnTo>
                    <a:pt x="0" y="518"/>
                  </a:lnTo>
                  <a:lnTo>
                    <a:pt x="36" y="585"/>
                  </a:lnTo>
                  <a:lnTo>
                    <a:pt x="75" y="655"/>
                  </a:lnTo>
                  <a:lnTo>
                    <a:pt x="117" y="728"/>
                  </a:lnTo>
                  <a:lnTo>
                    <a:pt x="162" y="802"/>
                  </a:lnTo>
                  <a:lnTo>
                    <a:pt x="210" y="879"/>
                  </a:lnTo>
                  <a:lnTo>
                    <a:pt x="261" y="957"/>
                  </a:lnTo>
                  <a:lnTo>
                    <a:pt x="316" y="1036"/>
                  </a:lnTo>
                  <a:lnTo>
                    <a:pt x="372" y="1116"/>
                  </a:lnTo>
                  <a:lnTo>
                    <a:pt x="430" y="1197"/>
                  </a:lnTo>
                  <a:lnTo>
                    <a:pt x="492" y="1276"/>
                  </a:lnTo>
                  <a:lnTo>
                    <a:pt x="554" y="1357"/>
                  </a:lnTo>
                  <a:lnTo>
                    <a:pt x="620" y="1436"/>
                  </a:lnTo>
                  <a:lnTo>
                    <a:pt x="687" y="1515"/>
                  </a:lnTo>
                  <a:lnTo>
                    <a:pt x="755" y="1593"/>
                  </a:lnTo>
                  <a:lnTo>
                    <a:pt x="825" y="1669"/>
                  </a:lnTo>
                  <a:lnTo>
                    <a:pt x="895" y="1743"/>
                  </a:lnTo>
                  <a:lnTo>
                    <a:pt x="967" y="1815"/>
                  </a:lnTo>
                  <a:lnTo>
                    <a:pt x="1041" y="1883"/>
                  </a:lnTo>
                  <a:lnTo>
                    <a:pt x="1115" y="1949"/>
                  </a:lnTo>
                  <a:lnTo>
                    <a:pt x="1189" y="2011"/>
                  </a:lnTo>
                  <a:lnTo>
                    <a:pt x="1264" y="2071"/>
                  </a:lnTo>
                  <a:lnTo>
                    <a:pt x="1339" y="2125"/>
                  </a:lnTo>
                  <a:lnTo>
                    <a:pt x="1415" y="2176"/>
                  </a:lnTo>
                  <a:lnTo>
                    <a:pt x="1491" y="2222"/>
                  </a:lnTo>
                  <a:lnTo>
                    <a:pt x="1565" y="2263"/>
                  </a:lnTo>
                  <a:lnTo>
                    <a:pt x="1641" y="2297"/>
                  </a:lnTo>
                  <a:lnTo>
                    <a:pt x="1715" y="2327"/>
                  </a:lnTo>
                  <a:lnTo>
                    <a:pt x="1790" y="2351"/>
                  </a:lnTo>
                  <a:lnTo>
                    <a:pt x="1862" y="2368"/>
                  </a:lnTo>
                  <a:lnTo>
                    <a:pt x="1934" y="2378"/>
                  </a:lnTo>
                  <a:lnTo>
                    <a:pt x="2006" y="2381"/>
                  </a:lnTo>
                  <a:lnTo>
                    <a:pt x="2075" y="2377"/>
                  </a:lnTo>
                  <a:lnTo>
                    <a:pt x="2151" y="2367"/>
                  </a:lnTo>
                  <a:lnTo>
                    <a:pt x="2231" y="2355"/>
                  </a:lnTo>
                  <a:lnTo>
                    <a:pt x="2313" y="2339"/>
                  </a:lnTo>
                  <a:lnTo>
                    <a:pt x="2397" y="2321"/>
                  </a:lnTo>
                  <a:lnTo>
                    <a:pt x="2484" y="2300"/>
                  </a:lnTo>
                  <a:lnTo>
                    <a:pt x="2573" y="2278"/>
                  </a:lnTo>
                  <a:lnTo>
                    <a:pt x="2664" y="2253"/>
                  </a:lnTo>
                  <a:lnTo>
                    <a:pt x="2755" y="2226"/>
                  </a:lnTo>
                  <a:lnTo>
                    <a:pt x="2849" y="2196"/>
                  </a:lnTo>
                  <a:lnTo>
                    <a:pt x="2942" y="2164"/>
                  </a:lnTo>
                  <a:lnTo>
                    <a:pt x="3035" y="2131"/>
                  </a:lnTo>
                  <a:lnTo>
                    <a:pt x="3129" y="2095"/>
                  </a:lnTo>
                  <a:lnTo>
                    <a:pt x="3223" y="2058"/>
                  </a:lnTo>
                  <a:lnTo>
                    <a:pt x="3315" y="2019"/>
                  </a:lnTo>
                  <a:lnTo>
                    <a:pt x="3407" y="1977"/>
                  </a:lnTo>
                  <a:lnTo>
                    <a:pt x="3497" y="1935"/>
                  </a:lnTo>
                  <a:lnTo>
                    <a:pt x="3586" y="1889"/>
                  </a:lnTo>
                  <a:lnTo>
                    <a:pt x="3672" y="1843"/>
                  </a:lnTo>
                  <a:lnTo>
                    <a:pt x="3757" y="1796"/>
                  </a:lnTo>
                  <a:lnTo>
                    <a:pt x="3839" y="1747"/>
                  </a:lnTo>
                  <a:lnTo>
                    <a:pt x="3918" y="1697"/>
                  </a:lnTo>
                  <a:lnTo>
                    <a:pt x="3994" y="1644"/>
                  </a:lnTo>
                  <a:lnTo>
                    <a:pt x="4065" y="1592"/>
                  </a:lnTo>
                  <a:lnTo>
                    <a:pt x="4134" y="1538"/>
                  </a:lnTo>
                  <a:lnTo>
                    <a:pt x="4198" y="1483"/>
                  </a:lnTo>
                  <a:lnTo>
                    <a:pt x="4257" y="1426"/>
                  </a:lnTo>
                  <a:lnTo>
                    <a:pt x="4311" y="1369"/>
                  </a:lnTo>
                  <a:lnTo>
                    <a:pt x="4360" y="1311"/>
                  </a:lnTo>
                  <a:lnTo>
                    <a:pt x="4404" y="1252"/>
                  </a:lnTo>
                  <a:lnTo>
                    <a:pt x="4442" y="1192"/>
                  </a:lnTo>
                  <a:lnTo>
                    <a:pt x="4474" y="1132"/>
                  </a:lnTo>
                  <a:lnTo>
                    <a:pt x="4500" y="1071"/>
                  </a:lnTo>
                  <a:lnTo>
                    <a:pt x="4511" y="1038"/>
                  </a:lnTo>
                  <a:lnTo>
                    <a:pt x="4520" y="1003"/>
                  </a:lnTo>
                  <a:lnTo>
                    <a:pt x="4527" y="969"/>
                  </a:lnTo>
                  <a:lnTo>
                    <a:pt x="4534" y="934"/>
                  </a:lnTo>
                  <a:lnTo>
                    <a:pt x="4538" y="898"/>
                  </a:lnTo>
                  <a:lnTo>
                    <a:pt x="4541" y="863"/>
                  </a:lnTo>
                  <a:lnTo>
                    <a:pt x="4542" y="828"/>
                  </a:lnTo>
                  <a:lnTo>
                    <a:pt x="4542" y="792"/>
                  </a:lnTo>
                  <a:lnTo>
                    <a:pt x="4540" y="756"/>
                  </a:lnTo>
                  <a:lnTo>
                    <a:pt x="4537" y="719"/>
                  </a:lnTo>
                  <a:lnTo>
                    <a:pt x="4531" y="683"/>
                  </a:lnTo>
                  <a:lnTo>
                    <a:pt x="4526" y="647"/>
                  </a:lnTo>
                  <a:lnTo>
                    <a:pt x="4519" y="611"/>
                  </a:lnTo>
                  <a:lnTo>
                    <a:pt x="4510" y="575"/>
                  </a:lnTo>
                  <a:lnTo>
                    <a:pt x="4501" y="540"/>
                  </a:lnTo>
                  <a:lnTo>
                    <a:pt x="4491" y="504"/>
                  </a:lnTo>
                  <a:lnTo>
                    <a:pt x="4478" y="469"/>
                  </a:lnTo>
                  <a:lnTo>
                    <a:pt x="4465" y="434"/>
                  </a:lnTo>
                  <a:lnTo>
                    <a:pt x="4452" y="399"/>
                  </a:lnTo>
                  <a:lnTo>
                    <a:pt x="4436" y="364"/>
                  </a:lnTo>
                  <a:lnTo>
                    <a:pt x="4421" y="330"/>
                  </a:lnTo>
                  <a:lnTo>
                    <a:pt x="4404" y="298"/>
                  </a:lnTo>
                  <a:lnTo>
                    <a:pt x="4386" y="265"/>
                  </a:lnTo>
                  <a:lnTo>
                    <a:pt x="4369" y="232"/>
                  </a:lnTo>
                  <a:lnTo>
                    <a:pt x="4349" y="200"/>
                  </a:lnTo>
                  <a:lnTo>
                    <a:pt x="4329" y="169"/>
                  </a:lnTo>
                  <a:lnTo>
                    <a:pt x="4308" y="140"/>
                  </a:lnTo>
                  <a:lnTo>
                    <a:pt x="4288" y="110"/>
                  </a:lnTo>
                  <a:lnTo>
                    <a:pt x="4266" y="81"/>
                  </a:lnTo>
                  <a:lnTo>
                    <a:pt x="4244" y="54"/>
                  </a:lnTo>
                  <a:lnTo>
                    <a:pt x="4221" y="26"/>
                  </a:lnTo>
                  <a:lnTo>
                    <a:pt x="4198" y="0"/>
                  </a:lnTo>
                  <a:close/>
                </a:path>
              </a:pathLst>
            </a:custGeom>
            <a:solidFill>
              <a:srgbClr val="BC4E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5" name="Freeform 287"/>
            <p:cNvSpPr>
              <a:spLocks/>
            </p:cNvSpPr>
            <p:nvPr/>
          </p:nvSpPr>
          <p:spPr bwMode="auto">
            <a:xfrm>
              <a:off x="535" y="1317"/>
              <a:ext cx="22" cy="166"/>
            </a:xfrm>
            <a:custGeom>
              <a:avLst/>
              <a:gdLst/>
              <a:ahLst/>
              <a:cxnLst>
                <a:cxn ang="0">
                  <a:pos x="448" y="4"/>
                </a:cxn>
                <a:cxn ang="0">
                  <a:pos x="416" y="24"/>
                </a:cxn>
                <a:cxn ang="0">
                  <a:pos x="383" y="48"/>
                </a:cxn>
                <a:cxn ang="0">
                  <a:pos x="342" y="82"/>
                </a:cxn>
                <a:cxn ang="0">
                  <a:pos x="297" y="128"/>
                </a:cxn>
                <a:cxn ang="0">
                  <a:pos x="249" y="186"/>
                </a:cxn>
                <a:cxn ang="0">
                  <a:pos x="199" y="258"/>
                </a:cxn>
                <a:cxn ang="0">
                  <a:pos x="151" y="343"/>
                </a:cxn>
                <a:cxn ang="0">
                  <a:pos x="106" y="443"/>
                </a:cxn>
                <a:cxn ang="0">
                  <a:pos x="67" y="560"/>
                </a:cxn>
                <a:cxn ang="0">
                  <a:pos x="35" y="694"/>
                </a:cxn>
                <a:cxn ang="0">
                  <a:pos x="12" y="847"/>
                </a:cxn>
                <a:cxn ang="0">
                  <a:pos x="1" y="1019"/>
                </a:cxn>
                <a:cxn ang="0">
                  <a:pos x="3" y="1211"/>
                </a:cxn>
                <a:cxn ang="0">
                  <a:pos x="20" y="1425"/>
                </a:cxn>
                <a:cxn ang="0">
                  <a:pos x="53" y="1655"/>
                </a:cxn>
                <a:cxn ang="0">
                  <a:pos x="89" y="1866"/>
                </a:cxn>
                <a:cxn ang="0">
                  <a:pos x="125" y="2054"/>
                </a:cxn>
                <a:cxn ang="0">
                  <a:pos x="161" y="2220"/>
                </a:cxn>
                <a:cxn ang="0">
                  <a:pos x="196" y="2367"/>
                </a:cxn>
                <a:cxn ang="0">
                  <a:pos x="231" y="2497"/>
                </a:cxn>
                <a:cxn ang="0">
                  <a:pos x="279" y="2664"/>
                </a:cxn>
                <a:cxn ang="0">
                  <a:pos x="337" y="2844"/>
                </a:cxn>
                <a:cxn ang="0">
                  <a:pos x="371" y="2956"/>
                </a:cxn>
                <a:cxn ang="0">
                  <a:pos x="389" y="3023"/>
                </a:cxn>
                <a:cxn ang="0">
                  <a:pos x="402" y="3088"/>
                </a:cxn>
                <a:cxn ang="0">
                  <a:pos x="410" y="3150"/>
                </a:cxn>
                <a:cxn ang="0">
                  <a:pos x="415" y="3213"/>
                </a:cxn>
                <a:cxn ang="0">
                  <a:pos x="412" y="3278"/>
                </a:cxn>
                <a:cxn ang="0">
                  <a:pos x="404" y="3286"/>
                </a:cxn>
                <a:cxn ang="0">
                  <a:pos x="377" y="3092"/>
                </a:cxn>
                <a:cxn ang="0">
                  <a:pos x="346" y="2842"/>
                </a:cxn>
                <a:cxn ang="0">
                  <a:pos x="323" y="2636"/>
                </a:cxn>
                <a:cxn ang="0">
                  <a:pos x="302" y="2405"/>
                </a:cxn>
                <a:cxn ang="0">
                  <a:pos x="282" y="2155"/>
                </a:cxn>
                <a:cxn ang="0">
                  <a:pos x="267" y="1890"/>
                </a:cxn>
                <a:cxn ang="0">
                  <a:pos x="258" y="1618"/>
                </a:cxn>
                <a:cxn ang="0">
                  <a:pos x="256" y="1341"/>
                </a:cxn>
                <a:cxn ang="0">
                  <a:pos x="263" y="1066"/>
                </a:cxn>
                <a:cxn ang="0">
                  <a:pos x="281" y="800"/>
                </a:cxn>
                <a:cxn ang="0">
                  <a:pos x="312" y="545"/>
                </a:cxn>
                <a:cxn ang="0">
                  <a:pos x="357" y="309"/>
                </a:cxn>
                <a:cxn ang="0">
                  <a:pos x="418" y="97"/>
                </a:cxn>
              </a:cxnLst>
              <a:rect l="0" t="0" r="r" b="b"/>
              <a:pathLst>
                <a:path w="456" h="3313">
                  <a:moveTo>
                    <a:pt x="456" y="0"/>
                  </a:moveTo>
                  <a:lnTo>
                    <a:pt x="448" y="4"/>
                  </a:lnTo>
                  <a:lnTo>
                    <a:pt x="429" y="16"/>
                  </a:lnTo>
                  <a:lnTo>
                    <a:pt x="416" y="24"/>
                  </a:lnTo>
                  <a:lnTo>
                    <a:pt x="400" y="35"/>
                  </a:lnTo>
                  <a:lnTo>
                    <a:pt x="383" y="48"/>
                  </a:lnTo>
                  <a:lnTo>
                    <a:pt x="363" y="64"/>
                  </a:lnTo>
                  <a:lnTo>
                    <a:pt x="342" y="82"/>
                  </a:lnTo>
                  <a:lnTo>
                    <a:pt x="320" y="104"/>
                  </a:lnTo>
                  <a:lnTo>
                    <a:pt x="297" y="128"/>
                  </a:lnTo>
                  <a:lnTo>
                    <a:pt x="273" y="156"/>
                  </a:lnTo>
                  <a:lnTo>
                    <a:pt x="249" y="186"/>
                  </a:lnTo>
                  <a:lnTo>
                    <a:pt x="224" y="220"/>
                  </a:lnTo>
                  <a:lnTo>
                    <a:pt x="199" y="258"/>
                  </a:lnTo>
                  <a:lnTo>
                    <a:pt x="175" y="299"/>
                  </a:lnTo>
                  <a:lnTo>
                    <a:pt x="151" y="343"/>
                  </a:lnTo>
                  <a:lnTo>
                    <a:pt x="129" y="391"/>
                  </a:lnTo>
                  <a:lnTo>
                    <a:pt x="106" y="443"/>
                  </a:lnTo>
                  <a:lnTo>
                    <a:pt x="86" y="499"/>
                  </a:lnTo>
                  <a:lnTo>
                    <a:pt x="67" y="560"/>
                  </a:lnTo>
                  <a:lnTo>
                    <a:pt x="50" y="625"/>
                  </a:lnTo>
                  <a:lnTo>
                    <a:pt x="35" y="694"/>
                  </a:lnTo>
                  <a:lnTo>
                    <a:pt x="22" y="768"/>
                  </a:lnTo>
                  <a:lnTo>
                    <a:pt x="12" y="847"/>
                  </a:lnTo>
                  <a:lnTo>
                    <a:pt x="5" y="931"/>
                  </a:lnTo>
                  <a:lnTo>
                    <a:pt x="1" y="1019"/>
                  </a:lnTo>
                  <a:lnTo>
                    <a:pt x="0" y="1112"/>
                  </a:lnTo>
                  <a:lnTo>
                    <a:pt x="3" y="1211"/>
                  </a:lnTo>
                  <a:lnTo>
                    <a:pt x="9" y="1315"/>
                  </a:lnTo>
                  <a:lnTo>
                    <a:pt x="20" y="1425"/>
                  </a:lnTo>
                  <a:lnTo>
                    <a:pt x="36" y="1540"/>
                  </a:lnTo>
                  <a:lnTo>
                    <a:pt x="53" y="1655"/>
                  </a:lnTo>
                  <a:lnTo>
                    <a:pt x="70" y="1763"/>
                  </a:lnTo>
                  <a:lnTo>
                    <a:pt x="89" y="1866"/>
                  </a:lnTo>
                  <a:lnTo>
                    <a:pt x="107" y="1963"/>
                  </a:lnTo>
                  <a:lnTo>
                    <a:pt x="125" y="2054"/>
                  </a:lnTo>
                  <a:lnTo>
                    <a:pt x="143" y="2139"/>
                  </a:lnTo>
                  <a:lnTo>
                    <a:pt x="161" y="2220"/>
                  </a:lnTo>
                  <a:lnTo>
                    <a:pt x="179" y="2296"/>
                  </a:lnTo>
                  <a:lnTo>
                    <a:pt x="196" y="2367"/>
                  </a:lnTo>
                  <a:lnTo>
                    <a:pt x="214" y="2435"/>
                  </a:lnTo>
                  <a:lnTo>
                    <a:pt x="231" y="2497"/>
                  </a:lnTo>
                  <a:lnTo>
                    <a:pt x="248" y="2557"/>
                  </a:lnTo>
                  <a:lnTo>
                    <a:pt x="279" y="2664"/>
                  </a:lnTo>
                  <a:lnTo>
                    <a:pt x="309" y="2759"/>
                  </a:lnTo>
                  <a:lnTo>
                    <a:pt x="337" y="2844"/>
                  </a:lnTo>
                  <a:lnTo>
                    <a:pt x="360" y="2920"/>
                  </a:lnTo>
                  <a:lnTo>
                    <a:pt x="371" y="2956"/>
                  </a:lnTo>
                  <a:lnTo>
                    <a:pt x="380" y="2990"/>
                  </a:lnTo>
                  <a:lnTo>
                    <a:pt x="389" y="3023"/>
                  </a:lnTo>
                  <a:lnTo>
                    <a:pt x="396" y="3056"/>
                  </a:lnTo>
                  <a:lnTo>
                    <a:pt x="402" y="3088"/>
                  </a:lnTo>
                  <a:lnTo>
                    <a:pt x="407" y="3118"/>
                  </a:lnTo>
                  <a:lnTo>
                    <a:pt x="410" y="3150"/>
                  </a:lnTo>
                  <a:lnTo>
                    <a:pt x="414" y="3181"/>
                  </a:lnTo>
                  <a:lnTo>
                    <a:pt x="415" y="3213"/>
                  </a:lnTo>
                  <a:lnTo>
                    <a:pt x="414" y="3245"/>
                  </a:lnTo>
                  <a:lnTo>
                    <a:pt x="412" y="3278"/>
                  </a:lnTo>
                  <a:lnTo>
                    <a:pt x="408" y="3313"/>
                  </a:lnTo>
                  <a:lnTo>
                    <a:pt x="404" y="3286"/>
                  </a:lnTo>
                  <a:lnTo>
                    <a:pt x="393" y="3211"/>
                  </a:lnTo>
                  <a:lnTo>
                    <a:pt x="377" y="3092"/>
                  </a:lnTo>
                  <a:lnTo>
                    <a:pt x="356" y="2933"/>
                  </a:lnTo>
                  <a:lnTo>
                    <a:pt x="346" y="2842"/>
                  </a:lnTo>
                  <a:lnTo>
                    <a:pt x="335" y="2742"/>
                  </a:lnTo>
                  <a:lnTo>
                    <a:pt x="323" y="2636"/>
                  </a:lnTo>
                  <a:lnTo>
                    <a:pt x="312" y="2524"/>
                  </a:lnTo>
                  <a:lnTo>
                    <a:pt x="302" y="2405"/>
                  </a:lnTo>
                  <a:lnTo>
                    <a:pt x="292" y="2282"/>
                  </a:lnTo>
                  <a:lnTo>
                    <a:pt x="282" y="2155"/>
                  </a:lnTo>
                  <a:lnTo>
                    <a:pt x="274" y="2025"/>
                  </a:lnTo>
                  <a:lnTo>
                    <a:pt x="267" y="1890"/>
                  </a:lnTo>
                  <a:lnTo>
                    <a:pt x="262" y="1755"/>
                  </a:lnTo>
                  <a:lnTo>
                    <a:pt x="258" y="1618"/>
                  </a:lnTo>
                  <a:lnTo>
                    <a:pt x="256" y="1479"/>
                  </a:lnTo>
                  <a:lnTo>
                    <a:pt x="256" y="1341"/>
                  </a:lnTo>
                  <a:lnTo>
                    <a:pt x="258" y="1204"/>
                  </a:lnTo>
                  <a:lnTo>
                    <a:pt x="263" y="1066"/>
                  </a:lnTo>
                  <a:lnTo>
                    <a:pt x="271" y="932"/>
                  </a:lnTo>
                  <a:lnTo>
                    <a:pt x="281" y="800"/>
                  </a:lnTo>
                  <a:lnTo>
                    <a:pt x="295" y="671"/>
                  </a:lnTo>
                  <a:lnTo>
                    <a:pt x="312" y="545"/>
                  </a:lnTo>
                  <a:lnTo>
                    <a:pt x="333" y="425"/>
                  </a:lnTo>
                  <a:lnTo>
                    <a:pt x="357" y="309"/>
                  </a:lnTo>
                  <a:lnTo>
                    <a:pt x="386" y="199"/>
                  </a:lnTo>
                  <a:lnTo>
                    <a:pt x="418" y="97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BA8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6" name="Freeform 288"/>
            <p:cNvSpPr>
              <a:spLocks/>
            </p:cNvSpPr>
            <p:nvPr/>
          </p:nvSpPr>
          <p:spPr bwMode="auto">
            <a:xfrm>
              <a:off x="822" y="1575"/>
              <a:ext cx="71" cy="60"/>
            </a:xfrm>
            <a:custGeom>
              <a:avLst/>
              <a:gdLst/>
              <a:ahLst/>
              <a:cxnLst>
                <a:cxn ang="0">
                  <a:pos x="22" y="596"/>
                </a:cxn>
                <a:cxn ang="0">
                  <a:pos x="123" y="753"/>
                </a:cxn>
                <a:cxn ang="0">
                  <a:pos x="224" y="891"/>
                </a:cxn>
                <a:cxn ang="0">
                  <a:pos x="310" y="994"/>
                </a:cxn>
                <a:cxn ang="0">
                  <a:pos x="401" y="1086"/>
                </a:cxn>
                <a:cxn ang="0">
                  <a:pos x="494" y="1159"/>
                </a:cxn>
                <a:cxn ang="0">
                  <a:pos x="585" y="1200"/>
                </a:cxn>
                <a:cxn ang="0">
                  <a:pos x="670" y="1201"/>
                </a:cxn>
                <a:cxn ang="0">
                  <a:pos x="746" y="1151"/>
                </a:cxn>
                <a:cxn ang="0">
                  <a:pos x="809" y="1074"/>
                </a:cxn>
                <a:cxn ang="0">
                  <a:pos x="859" y="1001"/>
                </a:cxn>
                <a:cxn ang="0">
                  <a:pos x="897" y="933"/>
                </a:cxn>
                <a:cxn ang="0">
                  <a:pos x="924" y="870"/>
                </a:cxn>
                <a:cxn ang="0">
                  <a:pos x="944" y="814"/>
                </a:cxn>
                <a:cxn ang="0">
                  <a:pos x="960" y="737"/>
                </a:cxn>
                <a:cxn ang="0">
                  <a:pos x="964" y="663"/>
                </a:cxn>
                <a:cxn ang="0">
                  <a:pos x="982" y="670"/>
                </a:cxn>
                <a:cxn ang="0">
                  <a:pos x="1060" y="735"/>
                </a:cxn>
                <a:cxn ang="0">
                  <a:pos x="1133" y="784"/>
                </a:cxn>
                <a:cxn ang="0">
                  <a:pos x="1194" y="814"/>
                </a:cxn>
                <a:cxn ang="0">
                  <a:pos x="1255" y="831"/>
                </a:cxn>
                <a:cxn ang="0">
                  <a:pos x="1313" y="829"/>
                </a:cxn>
                <a:cxn ang="0">
                  <a:pos x="1364" y="803"/>
                </a:cxn>
                <a:cxn ang="0">
                  <a:pos x="1404" y="747"/>
                </a:cxn>
                <a:cxn ang="0">
                  <a:pos x="1430" y="653"/>
                </a:cxn>
                <a:cxn ang="0">
                  <a:pos x="1435" y="544"/>
                </a:cxn>
                <a:cxn ang="0">
                  <a:pos x="1421" y="443"/>
                </a:cxn>
                <a:cxn ang="0">
                  <a:pos x="1391" y="351"/>
                </a:cxn>
                <a:cxn ang="0">
                  <a:pos x="1349" y="268"/>
                </a:cxn>
                <a:cxn ang="0">
                  <a:pos x="1299" y="197"/>
                </a:cxn>
                <a:cxn ang="0">
                  <a:pos x="1247" y="135"/>
                </a:cxn>
                <a:cxn ang="0">
                  <a:pos x="1179" y="71"/>
                </a:cxn>
                <a:cxn ang="0">
                  <a:pos x="1088" y="0"/>
                </a:cxn>
                <a:cxn ang="0">
                  <a:pos x="1103" y="116"/>
                </a:cxn>
                <a:cxn ang="0">
                  <a:pos x="1106" y="190"/>
                </a:cxn>
                <a:cxn ang="0">
                  <a:pos x="1103" y="274"/>
                </a:cxn>
                <a:cxn ang="0">
                  <a:pos x="1090" y="362"/>
                </a:cxn>
                <a:cxn ang="0">
                  <a:pos x="1064" y="447"/>
                </a:cxn>
                <a:cxn ang="0">
                  <a:pos x="1023" y="525"/>
                </a:cxn>
                <a:cxn ang="0">
                  <a:pos x="961" y="589"/>
                </a:cxn>
                <a:cxn ang="0">
                  <a:pos x="878" y="635"/>
                </a:cxn>
                <a:cxn ang="0">
                  <a:pos x="736" y="664"/>
                </a:cxn>
                <a:cxn ang="0">
                  <a:pos x="546" y="687"/>
                </a:cxn>
                <a:cxn ang="0">
                  <a:pos x="465" y="692"/>
                </a:cxn>
                <a:cxn ang="0">
                  <a:pos x="392" y="692"/>
                </a:cxn>
                <a:cxn ang="0">
                  <a:pos x="324" y="686"/>
                </a:cxn>
                <a:cxn ang="0">
                  <a:pos x="259" y="674"/>
                </a:cxn>
                <a:cxn ang="0">
                  <a:pos x="195" y="656"/>
                </a:cxn>
                <a:cxn ang="0">
                  <a:pos x="133" y="631"/>
                </a:cxn>
                <a:cxn ang="0">
                  <a:pos x="68" y="599"/>
                </a:cxn>
                <a:cxn ang="0">
                  <a:pos x="0" y="559"/>
                </a:cxn>
              </a:cxnLst>
              <a:rect l="0" t="0" r="r" b="b"/>
              <a:pathLst>
                <a:path w="1436" h="1205">
                  <a:moveTo>
                    <a:pt x="0" y="559"/>
                  </a:moveTo>
                  <a:lnTo>
                    <a:pt x="6" y="570"/>
                  </a:lnTo>
                  <a:lnTo>
                    <a:pt x="22" y="596"/>
                  </a:lnTo>
                  <a:lnTo>
                    <a:pt x="48" y="638"/>
                  </a:lnTo>
                  <a:lnTo>
                    <a:pt x="82" y="692"/>
                  </a:lnTo>
                  <a:lnTo>
                    <a:pt x="123" y="753"/>
                  </a:lnTo>
                  <a:lnTo>
                    <a:pt x="171" y="821"/>
                  </a:lnTo>
                  <a:lnTo>
                    <a:pt x="196" y="856"/>
                  </a:lnTo>
                  <a:lnTo>
                    <a:pt x="224" y="891"/>
                  </a:lnTo>
                  <a:lnTo>
                    <a:pt x="251" y="925"/>
                  </a:lnTo>
                  <a:lnTo>
                    <a:pt x="280" y="960"/>
                  </a:lnTo>
                  <a:lnTo>
                    <a:pt x="310" y="994"/>
                  </a:lnTo>
                  <a:lnTo>
                    <a:pt x="340" y="1027"/>
                  </a:lnTo>
                  <a:lnTo>
                    <a:pt x="370" y="1058"/>
                  </a:lnTo>
                  <a:lnTo>
                    <a:pt x="401" y="1086"/>
                  </a:lnTo>
                  <a:lnTo>
                    <a:pt x="432" y="1114"/>
                  </a:lnTo>
                  <a:lnTo>
                    <a:pt x="463" y="1138"/>
                  </a:lnTo>
                  <a:lnTo>
                    <a:pt x="494" y="1159"/>
                  </a:lnTo>
                  <a:lnTo>
                    <a:pt x="525" y="1176"/>
                  </a:lnTo>
                  <a:lnTo>
                    <a:pt x="556" y="1191"/>
                  </a:lnTo>
                  <a:lnTo>
                    <a:pt x="585" y="1200"/>
                  </a:lnTo>
                  <a:lnTo>
                    <a:pt x="614" y="1205"/>
                  </a:lnTo>
                  <a:lnTo>
                    <a:pt x="643" y="1205"/>
                  </a:lnTo>
                  <a:lnTo>
                    <a:pt x="670" y="1201"/>
                  </a:lnTo>
                  <a:lnTo>
                    <a:pt x="697" y="1190"/>
                  </a:lnTo>
                  <a:lnTo>
                    <a:pt x="723" y="1173"/>
                  </a:lnTo>
                  <a:lnTo>
                    <a:pt x="746" y="1151"/>
                  </a:lnTo>
                  <a:lnTo>
                    <a:pt x="769" y="1124"/>
                  </a:lnTo>
                  <a:lnTo>
                    <a:pt x="790" y="1099"/>
                  </a:lnTo>
                  <a:lnTo>
                    <a:pt x="809" y="1074"/>
                  </a:lnTo>
                  <a:lnTo>
                    <a:pt x="827" y="1049"/>
                  </a:lnTo>
                  <a:lnTo>
                    <a:pt x="843" y="1025"/>
                  </a:lnTo>
                  <a:lnTo>
                    <a:pt x="859" y="1001"/>
                  </a:lnTo>
                  <a:lnTo>
                    <a:pt x="872" y="978"/>
                  </a:lnTo>
                  <a:lnTo>
                    <a:pt x="885" y="955"/>
                  </a:lnTo>
                  <a:lnTo>
                    <a:pt x="897" y="933"/>
                  </a:lnTo>
                  <a:lnTo>
                    <a:pt x="907" y="911"/>
                  </a:lnTo>
                  <a:lnTo>
                    <a:pt x="916" y="891"/>
                  </a:lnTo>
                  <a:lnTo>
                    <a:pt x="924" y="870"/>
                  </a:lnTo>
                  <a:lnTo>
                    <a:pt x="932" y="851"/>
                  </a:lnTo>
                  <a:lnTo>
                    <a:pt x="938" y="832"/>
                  </a:lnTo>
                  <a:lnTo>
                    <a:pt x="944" y="814"/>
                  </a:lnTo>
                  <a:lnTo>
                    <a:pt x="948" y="797"/>
                  </a:lnTo>
                  <a:lnTo>
                    <a:pt x="955" y="765"/>
                  </a:lnTo>
                  <a:lnTo>
                    <a:pt x="960" y="737"/>
                  </a:lnTo>
                  <a:lnTo>
                    <a:pt x="963" y="712"/>
                  </a:lnTo>
                  <a:lnTo>
                    <a:pt x="964" y="692"/>
                  </a:lnTo>
                  <a:lnTo>
                    <a:pt x="964" y="663"/>
                  </a:lnTo>
                  <a:lnTo>
                    <a:pt x="963" y="653"/>
                  </a:lnTo>
                  <a:lnTo>
                    <a:pt x="968" y="658"/>
                  </a:lnTo>
                  <a:lnTo>
                    <a:pt x="982" y="670"/>
                  </a:lnTo>
                  <a:lnTo>
                    <a:pt x="1001" y="688"/>
                  </a:lnTo>
                  <a:lnTo>
                    <a:pt x="1028" y="710"/>
                  </a:lnTo>
                  <a:lnTo>
                    <a:pt x="1060" y="735"/>
                  </a:lnTo>
                  <a:lnTo>
                    <a:pt x="1094" y="759"/>
                  </a:lnTo>
                  <a:lnTo>
                    <a:pt x="1114" y="772"/>
                  </a:lnTo>
                  <a:lnTo>
                    <a:pt x="1133" y="784"/>
                  </a:lnTo>
                  <a:lnTo>
                    <a:pt x="1153" y="795"/>
                  </a:lnTo>
                  <a:lnTo>
                    <a:pt x="1173" y="804"/>
                  </a:lnTo>
                  <a:lnTo>
                    <a:pt x="1194" y="814"/>
                  </a:lnTo>
                  <a:lnTo>
                    <a:pt x="1214" y="821"/>
                  </a:lnTo>
                  <a:lnTo>
                    <a:pt x="1235" y="827"/>
                  </a:lnTo>
                  <a:lnTo>
                    <a:pt x="1255" y="831"/>
                  </a:lnTo>
                  <a:lnTo>
                    <a:pt x="1275" y="833"/>
                  </a:lnTo>
                  <a:lnTo>
                    <a:pt x="1294" y="832"/>
                  </a:lnTo>
                  <a:lnTo>
                    <a:pt x="1313" y="829"/>
                  </a:lnTo>
                  <a:lnTo>
                    <a:pt x="1331" y="824"/>
                  </a:lnTo>
                  <a:lnTo>
                    <a:pt x="1347" y="815"/>
                  </a:lnTo>
                  <a:lnTo>
                    <a:pt x="1364" y="803"/>
                  </a:lnTo>
                  <a:lnTo>
                    <a:pt x="1378" y="788"/>
                  </a:lnTo>
                  <a:lnTo>
                    <a:pt x="1392" y="770"/>
                  </a:lnTo>
                  <a:lnTo>
                    <a:pt x="1404" y="747"/>
                  </a:lnTo>
                  <a:lnTo>
                    <a:pt x="1414" y="719"/>
                  </a:lnTo>
                  <a:lnTo>
                    <a:pt x="1423" y="689"/>
                  </a:lnTo>
                  <a:lnTo>
                    <a:pt x="1430" y="653"/>
                  </a:lnTo>
                  <a:lnTo>
                    <a:pt x="1434" y="616"/>
                  </a:lnTo>
                  <a:lnTo>
                    <a:pt x="1436" y="579"/>
                  </a:lnTo>
                  <a:lnTo>
                    <a:pt x="1435" y="544"/>
                  </a:lnTo>
                  <a:lnTo>
                    <a:pt x="1433" y="509"/>
                  </a:lnTo>
                  <a:lnTo>
                    <a:pt x="1428" y="475"/>
                  </a:lnTo>
                  <a:lnTo>
                    <a:pt x="1421" y="443"/>
                  </a:lnTo>
                  <a:lnTo>
                    <a:pt x="1413" y="411"/>
                  </a:lnTo>
                  <a:lnTo>
                    <a:pt x="1403" y="380"/>
                  </a:lnTo>
                  <a:lnTo>
                    <a:pt x="1391" y="351"/>
                  </a:lnTo>
                  <a:lnTo>
                    <a:pt x="1378" y="323"/>
                  </a:lnTo>
                  <a:lnTo>
                    <a:pt x="1364" y="295"/>
                  </a:lnTo>
                  <a:lnTo>
                    <a:pt x="1349" y="268"/>
                  </a:lnTo>
                  <a:lnTo>
                    <a:pt x="1333" y="244"/>
                  </a:lnTo>
                  <a:lnTo>
                    <a:pt x="1317" y="219"/>
                  </a:lnTo>
                  <a:lnTo>
                    <a:pt x="1299" y="197"/>
                  </a:lnTo>
                  <a:lnTo>
                    <a:pt x="1282" y="175"/>
                  </a:lnTo>
                  <a:lnTo>
                    <a:pt x="1264" y="155"/>
                  </a:lnTo>
                  <a:lnTo>
                    <a:pt x="1247" y="135"/>
                  </a:lnTo>
                  <a:lnTo>
                    <a:pt x="1230" y="117"/>
                  </a:lnTo>
                  <a:lnTo>
                    <a:pt x="1212" y="100"/>
                  </a:lnTo>
                  <a:lnTo>
                    <a:pt x="1179" y="71"/>
                  </a:lnTo>
                  <a:lnTo>
                    <a:pt x="1151" y="45"/>
                  </a:lnTo>
                  <a:lnTo>
                    <a:pt x="1106" y="11"/>
                  </a:lnTo>
                  <a:lnTo>
                    <a:pt x="1088" y="0"/>
                  </a:lnTo>
                  <a:lnTo>
                    <a:pt x="1092" y="25"/>
                  </a:lnTo>
                  <a:lnTo>
                    <a:pt x="1102" y="93"/>
                  </a:lnTo>
                  <a:lnTo>
                    <a:pt x="1103" y="116"/>
                  </a:lnTo>
                  <a:lnTo>
                    <a:pt x="1105" y="139"/>
                  </a:lnTo>
                  <a:lnTo>
                    <a:pt x="1106" y="164"/>
                  </a:lnTo>
                  <a:lnTo>
                    <a:pt x="1106" y="190"/>
                  </a:lnTo>
                  <a:lnTo>
                    <a:pt x="1106" y="218"/>
                  </a:lnTo>
                  <a:lnTo>
                    <a:pt x="1105" y="246"/>
                  </a:lnTo>
                  <a:lnTo>
                    <a:pt x="1103" y="274"/>
                  </a:lnTo>
                  <a:lnTo>
                    <a:pt x="1099" y="303"/>
                  </a:lnTo>
                  <a:lnTo>
                    <a:pt x="1095" y="333"/>
                  </a:lnTo>
                  <a:lnTo>
                    <a:pt x="1090" y="362"/>
                  </a:lnTo>
                  <a:lnTo>
                    <a:pt x="1083" y="390"/>
                  </a:lnTo>
                  <a:lnTo>
                    <a:pt x="1074" y="419"/>
                  </a:lnTo>
                  <a:lnTo>
                    <a:pt x="1064" y="447"/>
                  </a:lnTo>
                  <a:lnTo>
                    <a:pt x="1052" y="474"/>
                  </a:lnTo>
                  <a:lnTo>
                    <a:pt x="1038" y="500"/>
                  </a:lnTo>
                  <a:lnTo>
                    <a:pt x="1023" y="525"/>
                  </a:lnTo>
                  <a:lnTo>
                    <a:pt x="1004" y="548"/>
                  </a:lnTo>
                  <a:lnTo>
                    <a:pt x="984" y="570"/>
                  </a:lnTo>
                  <a:lnTo>
                    <a:pt x="961" y="589"/>
                  </a:lnTo>
                  <a:lnTo>
                    <a:pt x="937" y="608"/>
                  </a:lnTo>
                  <a:lnTo>
                    <a:pt x="909" y="623"/>
                  </a:lnTo>
                  <a:lnTo>
                    <a:pt x="878" y="635"/>
                  </a:lnTo>
                  <a:lnTo>
                    <a:pt x="844" y="646"/>
                  </a:lnTo>
                  <a:lnTo>
                    <a:pt x="809" y="653"/>
                  </a:lnTo>
                  <a:lnTo>
                    <a:pt x="736" y="664"/>
                  </a:lnTo>
                  <a:lnTo>
                    <a:pt x="668" y="673"/>
                  </a:lnTo>
                  <a:lnTo>
                    <a:pt x="605" y="681"/>
                  </a:lnTo>
                  <a:lnTo>
                    <a:pt x="546" y="687"/>
                  </a:lnTo>
                  <a:lnTo>
                    <a:pt x="519" y="689"/>
                  </a:lnTo>
                  <a:lnTo>
                    <a:pt x="492" y="691"/>
                  </a:lnTo>
                  <a:lnTo>
                    <a:pt x="465" y="692"/>
                  </a:lnTo>
                  <a:lnTo>
                    <a:pt x="441" y="692"/>
                  </a:lnTo>
                  <a:lnTo>
                    <a:pt x="416" y="692"/>
                  </a:lnTo>
                  <a:lnTo>
                    <a:pt x="392" y="692"/>
                  </a:lnTo>
                  <a:lnTo>
                    <a:pt x="369" y="690"/>
                  </a:lnTo>
                  <a:lnTo>
                    <a:pt x="346" y="689"/>
                  </a:lnTo>
                  <a:lnTo>
                    <a:pt x="324" y="686"/>
                  </a:lnTo>
                  <a:lnTo>
                    <a:pt x="302" y="682"/>
                  </a:lnTo>
                  <a:lnTo>
                    <a:pt x="280" y="678"/>
                  </a:lnTo>
                  <a:lnTo>
                    <a:pt x="259" y="674"/>
                  </a:lnTo>
                  <a:lnTo>
                    <a:pt x="237" y="669"/>
                  </a:lnTo>
                  <a:lnTo>
                    <a:pt x="217" y="663"/>
                  </a:lnTo>
                  <a:lnTo>
                    <a:pt x="195" y="656"/>
                  </a:lnTo>
                  <a:lnTo>
                    <a:pt x="175" y="649"/>
                  </a:lnTo>
                  <a:lnTo>
                    <a:pt x="154" y="640"/>
                  </a:lnTo>
                  <a:lnTo>
                    <a:pt x="133" y="631"/>
                  </a:lnTo>
                  <a:lnTo>
                    <a:pt x="111" y="622"/>
                  </a:lnTo>
                  <a:lnTo>
                    <a:pt x="90" y="611"/>
                  </a:lnTo>
                  <a:lnTo>
                    <a:pt x="68" y="599"/>
                  </a:lnTo>
                  <a:lnTo>
                    <a:pt x="46" y="587"/>
                  </a:lnTo>
                  <a:lnTo>
                    <a:pt x="23" y="574"/>
                  </a:lnTo>
                  <a:lnTo>
                    <a:pt x="0" y="55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7" name="Freeform 289"/>
            <p:cNvSpPr>
              <a:spLocks/>
            </p:cNvSpPr>
            <p:nvPr/>
          </p:nvSpPr>
          <p:spPr bwMode="auto">
            <a:xfrm>
              <a:off x="976" y="1606"/>
              <a:ext cx="45" cy="76"/>
            </a:xfrm>
            <a:custGeom>
              <a:avLst/>
              <a:gdLst/>
              <a:ahLst/>
              <a:cxnLst>
                <a:cxn ang="0">
                  <a:pos x="194" y="14"/>
                </a:cxn>
                <a:cxn ang="0">
                  <a:pos x="169" y="3"/>
                </a:cxn>
                <a:cxn ang="0">
                  <a:pos x="150" y="0"/>
                </a:cxn>
                <a:cxn ang="0">
                  <a:pos x="137" y="0"/>
                </a:cxn>
                <a:cxn ang="0">
                  <a:pos x="123" y="3"/>
                </a:cxn>
                <a:cxn ang="0">
                  <a:pos x="107" y="10"/>
                </a:cxn>
                <a:cxn ang="0">
                  <a:pos x="92" y="20"/>
                </a:cxn>
                <a:cxn ang="0">
                  <a:pos x="76" y="34"/>
                </a:cxn>
                <a:cxn ang="0">
                  <a:pos x="61" y="54"/>
                </a:cxn>
                <a:cxn ang="0">
                  <a:pos x="46" y="79"/>
                </a:cxn>
                <a:cxn ang="0">
                  <a:pos x="32" y="111"/>
                </a:cxn>
                <a:cxn ang="0">
                  <a:pos x="19" y="150"/>
                </a:cxn>
                <a:cxn ang="0">
                  <a:pos x="8" y="198"/>
                </a:cxn>
                <a:cxn ang="0">
                  <a:pos x="2" y="258"/>
                </a:cxn>
                <a:cxn ang="0">
                  <a:pos x="0" y="329"/>
                </a:cxn>
                <a:cxn ang="0">
                  <a:pos x="4" y="411"/>
                </a:cxn>
                <a:cxn ang="0">
                  <a:pos x="12" y="501"/>
                </a:cxn>
                <a:cxn ang="0">
                  <a:pos x="26" y="595"/>
                </a:cxn>
                <a:cxn ang="0">
                  <a:pos x="45" y="694"/>
                </a:cxn>
                <a:cxn ang="0">
                  <a:pos x="69" y="795"/>
                </a:cxn>
                <a:cxn ang="0">
                  <a:pos x="98" y="895"/>
                </a:cxn>
                <a:cxn ang="0">
                  <a:pos x="133" y="994"/>
                </a:cxn>
                <a:cxn ang="0">
                  <a:pos x="172" y="1088"/>
                </a:cxn>
                <a:cxn ang="0">
                  <a:pos x="216" y="1176"/>
                </a:cxn>
                <a:cxn ang="0">
                  <a:pos x="266" y="1257"/>
                </a:cxn>
                <a:cxn ang="0">
                  <a:pos x="320" y="1328"/>
                </a:cxn>
                <a:cxn ang="0">
                  <a:pos x="380" y="1386"/>
                </a:cxn>
                <a:cxn ang="0">
                  <a:pos x="445" y="1431"/>
                </a:cxn>
                <a:cxn ang="0">
                  <a:pos x="513" y="1462"/>
                </a:cxn>
                <a:cxn ang="0">
                  <a:pos x="574" y="1485"/>
                </a:cxn>
                <a:cxn ang="0">
                  <a:pos x="629" y="1501"/>
                </a:cxn>
                <a:cxn ang="0">
                  <a:pos x="675" y="1512"/>
                </a:cxn>
                <a:cxn ang="0">
                  <a:pos x="715" y="1518"/>
                </a:cxn>
                <a:cxn ang="0">
                  <a:pos x="748" y="1519"/>
                </a:cxn>
                <a:cxn ang="0">
                  <a:pos x="776" y="1515"/>
                </a:cxn>
                <a:cxn ang="0">
                  <a:pos x="800" y="1508"/>
                </a:cxn>
                <a:cxn ang="0">
                  <a:pos x="818" y="1496"/>
                </a:cxn>
                <a:cxn ang="0">
                  <a:pos x="833" y="1480"/>
                </a:cxn>
                <a:cxn ang="0">
                  <a:pos x="846" y="1463"/>
                </a:cxn>
                <a:cxn ang="0">
                  <a:pos x="856" y="1441"/>
                </a:cxn>
                <a:cxn ang="0">
                  <a:pos x="866" y="1406"/>
                </a:cxn>
                <a:cxn ang="0">
                  <a:pos x="877" y="1352"/>
                </a:cxn>
                <a:cxn ang="0">
                  <a:pos x="884" y="1306"/>
                </a:cxn>
                <a:cxn ang="0">
                  <a:pos x="873" y="1255"/>
                </a:cxn>
                <a:cxn ang="0">
                  <a:pos x="849" y="1186"/>
                </a:cxn>
                <a:cxn ang="0">
                  <a:pos x="812" y="1101"/>
                </a:cxn>
                <a:cxn ang="0">
                  <a:pos x="765" y="1004"/>
                </a:cxn>
                <a:cxn ang="0">
                  <a:pos x="710" y="897"/>
                </a:cxn>
                <a:cxn ang="0">
                  <a:pos x="618" y="727"/>
                </a:cxn>
                <a:cxn ang="0">
                  <a:pos x="487" y="498"/>
                </a:cxn>
                <a:cxn ang="0">
                  <a:pos x="364" y="288"/>
                </a:cxn>
                <a:cxn ang="0">
                  <a:pos x="265" y="124"/>
                </a:cxn>
                <a:cxn ang="0">
                  <a:pos x="208" y="30"/>
                </a:cxn>
              </a:cxnLst>
              <a:rect l="0" t="0" r="r" b="b"/>
              <a:pathLst>
                <a:path w="884" h="1519">
                  <a:moveTo>
                    <a:pt x="199" y="17"/>
                  </a:moveTo>
                  <a:lnTo>
                    <a:pt x="194" y="14"/>
                  </a:lnTo>
                  <a:lnTo>
                    <a:pt x="179" y="6"/>
                  </a:lnTo>
                  <a:lnTo>
                    <a:pt x="169" y="3"/>
                  </a:lnTo>
                  <a:lnTo>
                    <a:pt x="157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7" y="0"/>
                  </a:lnTo>
                  <a:lnTo>
                    <a:pt x="130" y="1"/>
                  </a:lnTo>
                  <a:lnTo>
                    <a:pt x="123" y="3"/>
                  </a:lnTo>
                  <a:lnTo>
                    <a:pt x="114" y="6"/>
                  </a:lnTo>
                  <a:lnTo>
                    <a:pt x="107" y="10"/>
                  </a:lnTo>
                  <a:lnTo>
                    <a:pt x="99" y="14"/>
                  </a:lnTo>
                  <a:lnTo>
                    <a:pt x="92" y="20"/>
                  </a:lnTo>
                  <a:lnTo>
                    <a:pt x="84" y="26"/>
                  </a:lnTo>
                  <a:lnTo>
                    <a:pt x="76" y="34"/>
                  </a:lnTo>
                  <a:lnTo>
                    <a:pt x="68" y="43"/>
                  </a:lnTo>
                  <a:lnTo>
                    <a:pt x="61" y="54"/>
                  </a:lnTo>
                  <a:lnTo>
                    <a:pt x="53" y="66"/>
                  </a:lnTo>
                  <a:lnTo>
                    <a:pt x="46" y="79"/>
                  </a:lnTo>
                  <a:lnTo>
                    <a:pt x="39" y="95"/>
                  </a:lnTo>
                  <a:lnTo>
                    <a:pt x="32" y="111"/>
                  </a:lnTo>
                  <a:lnTo>
                    <a:pt x="25" y="129"/>
                  </a:lnTo>
                  <a:lnTo>
                    <a:pt x="19" y="150"/>
                  </a:lnTo>
                  <a:lnTo>
                    <a:pt x="13" y="173"/>
                  </a:lnTo>
                  <a:lnTo>
                    <a:pt x="8" y="198"/>
                  </a:lnTo>
                  <a:lnTo>
                    <a:pt x="4" y="226"/>
                  </a:lnTo>
                  <a:lnTo>
                    <a:pt x="2" y="258"/>
                  </a:lnTo>
                  <a:lnTo>
                    <a:pt x="0" y="292"/>
                  </a:lnTo>
                  <a:lnTo>
                    <a:pt x="0" y="329"/>
                  </a:lnTo>
                  <a:lnTo>
                    <a:pt x="1" y="369"/>
                  </a:lnTo>
                  <a:lnTo>
                    <a:pt x="4" y="411"/>
                  </a:lnTo>
                  <a:lnTo>
                    <a:pt x="7" y="454"/>
                  </a:lnTo>
                  <a:lnTo>
                    <a:pt x="12" y="501"/>
                  </a:lnTo>
                  <a:lnTo>
                    <a:pt x="18" y="548"/>
                  </a:lnTo>
                  <a:lnTo>
                    <a:pt x="26" y="595"/>
                  </a:lnTo>
                  <a:lnTo>
                    <a:pt x="35" y="644"/>
                  </a:lnTo>
                  <a:lnTo>
                    <a:pt x="45" y="694"/>
                  </a:lnTo>
                  <a:lnTo>
                    <a:pt x="56" y="744"/>
                  </a:lnTo>
                  <a:lnTo>
                    <a:pt x="69" y="795"/>
                  </a:lnTo>
                  <a:lnTo>
                    <a:pt x="83" y="845"/>
                  </a:lnTo>
                  <a:lnTo>
                    <a:pt x="98" y="895"/>
                  </a:lnTo>
                  <a:lnTo>
                    <a:pt x="114" y="944"/>
                  </a:lnTo>
                  <a:lnTo>
                    <a:pt x="133" y="994"/>
                  </a:lnTo>
                  <a:lnTo>
                    <a:pt x="151" y="1042"/>
                  </a:lnTo>
                  <a:lnTo>
                    <a:pt x="172" y="1088"/>
                  </a:lnTo>
                  <a:lnTo>
                    <a:pt x="193" y="1133"/>
                  </a:lnTo>
                  <a:lnTo>
                    <a:pt x="216" y="1176"/>
                  </a:lnTo>
                  <a:lnTo>
                    <a:pt x="240" y="1218"/>
                  </a:lnTo>
                  <a:lnTo>
                    <a:pt x="266" y="1257"/>
                  </a:lnTo>
                  <a:lnTo>
                    <a:pt x="293" y="1294"/>
                  </a:lnTo>
                  <a:lnTo>
                    <a:pt x="320" y="1328"/>
                  </a:lnTo>
                  <a:lnTo>
                    <a:pt x="350" y="1358"/>
                  </a:lnTo>
                  <a:lnTo>
                    <a:pt x="380" y="1386"/>
                  </a:lnTo>
                  <a:lnTo>
                    <a:pt x="411" y="1411"/>
                  </a:lnTo>
                  <a:lnTo>
                    <a:pt x="445" y="1431"/>
                  </a:lnTo>
                  <a:lnTo>
                    <a:pt x="479" y="1448"/>
                  </a:lnTo>
                  <a:lnTo>
                    <a:pt x="513" y="1462"/>
                  </a:lnTo>
                  <a:lnTo>
                    <a:pt x="545" y="1473"/>
                  </a:lnTo>
                  <a:lnTo>
                    <a:pt x="574" y="1485"/>
                  </a:lnTo>
                  <a:lnTo>
                    <a:pt x="602" y="1494"/>
                  </a:lnTo>
                  <a:lnTo>
                    <a:pt x="629" y="1501"/>
                  </a:lnTo>
                  <a:lnTo>
                    <a:pt x="652" y="1507"/>
                  </a:lnTo>
                  <a:lnTo>
                    <a:pt x="675" y="1512"/>
                  </a:lnTo>
                  <a:lnTo>
                    <a:pt x="695" y="1515"/>
                  </a:lnTo>
                  <a:lnTo>
                    <a:pt x="715" y="1518"/>
                  </a:lnTo>
                  <a:lnTo>
                    <a:pt x="732" y="1519"/>
                  </a:lnTo>
                  <a:lnTo>
                    <a:pt x="748" y="1519"/>
                  </a:lnTo>
                  <a:lnTo>
                    <a:pt x="763" y="1517"/>
                  </a:lnTo>
                  <a:lnTo>
                    <a:pt x="776" y="1515"/>
                  </a:lnTo>
                  <a:lnTo>
                    <a:pt x="788" y="1512"/>
                  </a:lnTo>
                  <a:lnTo>
                    <a:pt x="800" y="1508"/>
                  </a:lnTo>
                  <a:lnTo>
                    <a:pt x="810" y="1502"/>
                  </a:lnTo>
                  <a:lnTo>
                    <a:pt x="818" y="1496"/>
                  </a:lnTo>
                  <a:lnTo>
                    <a:pt x="826" y="1489"/>
                  </a:lnTo>
                  <a:lnTo>
                    <a:pt x="833" y="1480"/>
                  </a:lnTo>
                  <a:lnTo>
                    <a:pt x="841" y="1472"/>
                  </a:lnTo>
                  <a:lnTo>
                    <a:pt x="846" y="1463"/>
                  </a:lnTo>
                  <a:lnTo>
                    <a:pt x="851" y="1453"/>
                  </a:lnTo>
                  <a:lnTo>
                    <a:pt x="856" y="1441"/>
                  </a:lnTo>
                  <a:lnTo>
                    <a:pt x="860" y="1430"/>
                  </a:lnTo>
                  <a:lnTo>
                    <a:pt x="866" y="1406"/>
                  </a:lnTo>
                  <a:lnTo>
                    <a:pt x="872" y="1380"/>
                  </a:lnTo>
                  <a:lnTo>
                    <a:pt x="877" y="1352"/>
                  </a:lnTo>
                  <a:lnTo>
                    <a:pt x="884" y="1324"/>
                  </a:lnTo>
                  <a:lnTo>
                    <a:pt x="884" y="1306"/>
                  </a:lnTo>
                  <a:lnTo>
                    <a:pt x="881" y="1283"/>
                  </a:lnTo>
                  <a:lnTo>
                    <a:pt x="873" y="1255"/>
                  </a:lnTo>
                  <a:lnTo>
                    <a:pt x="863" y="1222"/>
                  </a:lnTo>
                  <a:lnTo>
                    <a:pt x="849" y="1186"/>
                  </a:lnTo>
                  <a:lnTo>
                    <a:pt x="831" y="1145"/>
                  </a:lnTo>
                  <a:lnTo>
                    <a:pt x="812" y="1101"/>
                  </a:lnTo>
                  <a:lnTo>
                    <a:pt x="789" y="1054"/>
                  </a:lnTo>
                  <a:lnTo>
                    <a:pt x="765" y="1004"/>
                  </a:lnTo>
                  <a:lnTo>
                    <a:pt x="738" y="952"/>
                  </a:lnTo>
                  <a:lnTo>
                    <a:pt x="710" y="897"/>
                  </a:lnTo>
                  <a:lnTo>
                    <a:pt x="681" y="842"/>
                  </a:lnTo>
                  <a:lnTo>
                    <a:pt x="618" y="727"/>
                  </a:lnTo>
                  <a:lnTo>
                    <a:pt x="553" y="612"/>
                  </a:lnTo>
                  <a:lnTo>
                    <a:pt x="487" y="498"/>
                  </a:lnTo>
                  <a:lnTo>
                    <a:pt x="424" y="390"/>
                  </a:lnTo>
                  <a:lnTo>
                    <a:pt x="364" y="288"/>
                  </a:lnTo>
                  <a:lnTo>
                    <a:pt x="311" y="199"/>
                  </a:lnTo>
                  <a:lnTo>
                    <a:pt x="265" y="124"/>
                  </a:lnTo>
                  <a:lnTo>
                    <a:pt x="230" y="67"/>
                  </a:lnTo>
                  <a:lnTo>
                    <a:pt x="208" y="30"/>
                  </a:lnTo>
                  <a:lnTo>
                    <a:pt x="199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8" name="Freeform 290"/>
            <p:cNvSpPr>
              <a:spLocks/>
            </p:cNvSpPr>
            <p:nvPr/>
          </p:nvSpPr>
          <p:spPr bwMode="auto">
            <a:xfrm>
              <a:off x="986" y="1566"/>
              <a:ext cx="98" cy="112"/>
            </a:xfrm>
            <a:custGeom>
              <a:avLst/>
              <a:gdLst/>
              <a:ahLst/>
              <a:cxnLst>
                <a:cxn ang="0">
                  <a:pos x="737" y="2197"/>
                </a:cxn>
                <a:cxn ang="0">
                  <a:pos x="517" y="2106"/>
                </a:cxn>
                <a:cxn ang="0">
                  <a:pos x="337" y="1960"/>
                </a:cxn>
                <a:cxn ang="0">
                  <a:pos x="198" y="1770"/>
                </a:cxn>
                <a:cxn ang="0">
                  <a:pos x="96" y="1550"/>
                </a:cxn>
                <a:cxn ang="0">
                  <a:pos x="29" y="1310"/>
                </a:cxn>
                <a:cxn ang="0">
                  <a:pos x="1" y="1116"/>
                </a:cxn>
                <a:cxn ang="0">
                  <a:pos x="5" y="1003"/>
                </a:cxn>
                <a:cxn ang="0">
                  <a:pos x="47" y="811"/>
                </a:cxn>
                <a:cxn ang="0">
                  <a:pos x="90" y="619"/>
                </a:cxn>
                <a:cxn ang="0">
                  <a:pos x="100" y="508"/>
                </a:cxn>
                <a:cxn ang="0">
                  <a:pos x="89" y="424"/>
                </a:cxn>
                <a:cxn ang="0">
                  <a:pos x="39" y="283"/>
                </a:cxn>
                <a:cxn ang="0">
                  <a:pos x="33" y="221"/>
                </a:cxn>
                <a:cxn ang="0">
                  <a:pos x="55" y="154"/>
                </a:cxn>
                <a:cxn ang="0">
                  <a:pos x="94" y="93"/>
                </a:cxn>
                <a:cxn ang="0">
                  <a:pos x="147" y="45"/>
                </a:cxn>
                <a:cxn ang="0">
                  <a:pos x="209" y="12"/>
                </a:cxn>
                <a:cxn ang="0">
                  <a:pos x="278" y="0"/>
                </a:cxn>
                <a:cxn ang="0">
                  <a:pos x="349" y="11"/>
                </a:cxn>
                <a:cxn ang="0">
                  <a:pos x="413" y="49"/>
                </a:cxn>
                <a:cxn ang="0">
                  <a:pos x="463" y="113"/>
                </a:cxn>
                <a:cxn ang="0">
                  <a:pos x="517" y="226"/>
                </a:cxn>
                <a:cxn ang="0">
                  <a:pos x="559" y="403"/>
                </a:cxn>
                <a:cxn ang="0">
                  <a:pos x="623" y="495"/>
                </a:cxn>
                <a:cxn ang="0">
                  <a:pos x="745" y="476"/>
                </a:cxn>
                <a:cxn ang="0">
                  <a:pos x="850" y="426"/>
                </a:cxn>
                <a:cxn ang="0">
                  <a:pos x="999" y="310"/>
                </a:cxn>
                <a:cxn ang="0">
                  <a:pos x="1150" y="193"/>
                </a:cxn>
                <a:cxn ang="0">
                  <a:pos x="1251" y="142"/>
                </a:cxn>
                <a:cxn ang="0">
                  <a:pos x="1344" y="132"/>
                </a:cxn>
                <a:cxn ang="0">
                  <a:pos x="1437" y="149"/>
                </a:cxn>
                <a:cxn ang="0">
                  <a:pos x="1516" y="191"/>
                </a:cxn>
                <a:cxn ang="0">
                  <a:pos x="1566" y="252"/>
                </a:cxn>
                <a:cxn ang="0">
                  <a:pos x="1573" y="328"/>
                </a:cxn>
                <a:cxn ang="0">
                  <a:pos x="1519" y="413"/>
                </a:cxn>
                <a:cxn ang="0">
                  <a:pos x="1636" y="353"/>
                </a:cxn>
                <a:cxn ang="0">
                  <a:pos x="1770" y="376"/>
                </a:cxn>
                <a:cxn ang="0">
                  <a:pos x="1855" y="490"/>
                </a:cxn>
                <a:cxn ang="0">
                  <a:pos x="1882" y="650"/>
                </a:cxn>
                <a:cxn ang="0">
                  <a:pos x="1841" y="810"/>
                </a:cxn>
                <a:cxn ang="0">
                  <a:pos x="1722" y="924"/>
                </a:cxn>
                <a:cxn ang="0">
                  <a:pos x="1678" y="928"/>
                </a:cxn>
                <a:cxn ang="0">
                  <a:pos x="1820" y="931"/>
                </a:cxn>
                <a:cxn ang="0">
                  <a:pos x="1915" y="1002"/>
                </a:cxn>
                <a:cxn ang="0">
                  <a:pos x="1956" y="1117"/>
                </a:cxn>
                <a:cxn ang="0">
                  <a:pos x="1939" y="1245"/>
                </a:cxn>
                <a:cxn ang="0">
                  <a:pos x="1861" y="1360"/>
                </a:cxn>
                <a:cxn ang="0">
                  <a:pos x="1720" y="1433"/>
                </a:cxn>
                <a:cxn ang="0">
                  <a:pos x="1812" y="1423"/>
                </a:cxn>
                <a:cxn ang="0">
                  <a:pos x="1879" y="1445"/>
                </a:cxn>
                <a:cxn ang="0">
                  <a:pos x="1922" y="1495"/>
                </a:cxn>
                <a:cxn ang="0">
                  <a:pos x="1942" y="1568"/>
                </a:cxn>
                <a:cxn ang="0">
                  <a:pos x="1940" y="1658"/>
                </a:cxn>
                <a:cxn ang="0">
                  <a:pos x="1917" y="1761"/>
                </a:cxn>
                <a:cxn ang="0">
                  <a:pos x="1856" y="1890"/>
                </a:cxn>
                <a:cxn ang="0">
                  <a:pos x="1742" y="2009"/>
                </a:cxn>
                <a:cxn ang="0">
                  <a:pos x="1591" y="2098"/>
                </a:cxn>
                <a:cxn ang="0">
                  <a:pos x="1419" y="2161"/>
                </a:cxn>
                <a:cxn ang="0">
                  <a:pos x="1240" y="2199"/>
                </a:cxn>
                <a:cxn ang="0">
                  <a:pos x="1068" y="2219"/>
                </a:cxn>
              </a:cxnLst>
              <a:rect l="0" t="0" r="r" b="b"/>
              <a:pathLst>
                <a:path w="1957" h="2223">
                  <a:moveTo>
                    <a:pt x="946" y="2223"/>
                  </a:moveTo>
                  <a:lnTo>
                    <a:pt x="890" y="2221"/>
                  </a:lnTo>
                  <a:lnTo>
                    <a:pt x="838" y="2216"/>
                  </a:lnTo>
                  <a:lnTo>
                    <a:pt x="787" y="2209"/>
                  </a:lnTo>
                  <a:lnTo>
                    <a:pt x="737" y="2197"/>
                  </a:lnTo>
                  <a:lnTo>
                    <a:pt x="690" y="2184"/>
                  </a:lnTo>
                  <a:lnTo>
                    <a:pt x="644" y="2169"/>
                  </a:lnTo>
                  <a:lnTo>
                    <a:pt x="600" y="2150"/>
                  </a:lnTo>
                  <a:lnTo>
                    <a:pt x="558" y="2130"/>
                  </a:lnTo>
                  <a:lnTo>
                    <a:pt x="517" y="2106"/>
                  </a:lnTo>
                  <a:lnTo>
                    <a:pt x="478" y="2081"/>
                  </a:lnTo>
                  <a:lnTo>
                    <a:pt x="440" y="2054"/>
                  </a:lnTo>
                  <a:lnTo>
                    <a:pt x="404" y="2024"/>
                  </a:lnTo>
                  <a:lnTo>
                    <a:pt x="370" y="1992"/>
                  </a:lnTo>
                  <a:lnTo>
                    <a:pt x="337" y="1960"/>
                  </a:lnTo>
                  <a:lnTo>
                    <a:pt x="307" y="1925"/>
                  </a:lnTo>
                  <a:lnTo>
                    <a:pt x="277" y="1888"/>
                  </a:lnTo>
                  <a:lnTo>
                    <a:pt x="249" y="1850"/>
                  </a:lnTo>
                  <a:lnTo>
                    <a:pt x="223" y="1811"/>
                  </a:lnTo>
                  <a:lnTo>
                    <a:pt x="198" y="1770"/>
                  </a:lnTo>
                  <a:lnTo>
                    <a:pt x="174" y="1728"/>
                  </a:lnTo>
                  <a:lnTo>
                    <a:pt x="153" y="1685"/>
                  </a:lnTo>
                  <a:lnTo>
                    <a:pt x="132" y="1640"/>
                  </a:lnTo>
                  <a:lnTo>
                    <a:pt x="113" y="1595"/>
                  </a:lnTo>
                  <a:lnTo>
                    <a:pt x="96" y="1550"/>
                  </a:lnTo>
                  <a:lnTo>
                    <a:pt x="79" y="1502"/>
                  </a:lnTo>
                  <a:lnTo>
                    <a:pt x="65" y="1455"/>
                  </a:lnTo>
                  <a:lnTo>
                    <a:pt x="52" y="1407"/>
                  </a:lnTo>
                  <a:lnTo>
                    <a:pt x="39" y="1359"/>
                  </a:lnTo>
                  <a:lnTo>
                    <a:pt x="29" y="1310"/>
                  </a:lnTo>
                  <a:lnTo>
                    <a:pt x="20" y="1262"/>
                  </a:lnTo>
                  <a:lnTo>
                    <a:pt x="12" y="1212"/>
                  </a:lnTo>
                  <a:lnTo>
                    <a:pt x="4" y="1163"/>
                  </a:lnTo>
                  <a:lnTo>
                    <a:pt x="2" y="1140"/>
                  </a:lnTo>
                  <a:lnTo>
                    <a:pt x="1" y="1116"/>
                  </a:lnTo>
                  <a:lnTo>
                    <a:pt x="0" y="1093"/>
                  </a:lnTo>
                  <a:lnTo>
                    <a:pt x="0" y="1070"/>
                  </a:lnTo>
                  <a:lnTo>
                    <a:pt x="1" y="1047"/>
                  </a:lnTo>
                  <a:lnTo>
                    <a:pt x="3" y="1026"/>
                  </a:lnTo>
                  <a:lnTo>
                    <a:pt x="5" y="1003"/>
                  </a:lnTo>
                  <a:lnTo>
                    <a:pt x="9" y="982"/>
                  </a:lnTo>
                  <a:lnTo>
                    <a:pt x="17" y="938"/>
                  </a:lnTo>
                  <a:lnTo>
                    <a:pt x="26" y="896"/>
                  </a:lnTo>
                  <a:lnTo>
                    <a:pt x="36" y="853"/>
                  </a:lnTo>
                  <a:lnTo>
                    <a:pt x="47" y="811"/>
                  </a:lnTo>
                  <a:lnTo>
                    <a:pt x="59" y="769"/>
                  </a:lnTo>
                  <a:lnTo>
                    <a:pt x="69" y="727"/>
                  </a:lnTo>
                  <a:lnTo>
                    <a:pt x="79" y="683"/>
                  </a:lnTo>
                  <a:lnTo>
                    <a:pt x="87" y="640"/>
                  </a:lnTo>
                  <a:lnTo>
                    <a:pt x="90" y="619"/>
                  </a:lnTo>
                  <a:lnTo>
                    <a:pt x="94" y="597"/>
                  </a:lnTo>
                  <a:lnTo>
                    <a:pt x="97" y="576"/>
                  </a:lnTo>
                  <a:lnTo>
                    <a:pt x="99" y="553"/>
                  </a:lnTo>
                  <a:lnTo>
                    <a:pt x="100" y="531"/>
                  </a:lnTo>
                  <a:lnTo>
                    <a:pt x="100" y="508"/>
                  </a:lnTo>
                  <a:lnTo>
                    <a:pt x="99" y="486"/>
                  </a:lnTo>
                  <a:lnTo>
                    <a:pt x="98" y="462"/>
                  </a:lnTo>
                  <a:lnTo>
                    <a:pt x="96" y="451"/>
                  </a:lnTo>
                  <a:lnTo>
                    <a:pt x="94" y="439"/>
                  </a:lnTo>
                  <a:lnTo>
                    <a:pt x="89" y="424"/>
                  </a:lnTo>
                  <a:lnTo>
                    <a:pt x="84" y="410"/>
                  </a:lnTo>
                  <a:lnTo>
                    <a:pt x="73" y="378"/>
                  </a:lnTo>
                  <a:lnTo>
                    <a:pt x="61" y="345"/>
                  </a:lnTo>
                  <a:lnTo>
                    <a:pt x="48" y="313"/>
                  </a:lnTo>
                  <a:lnTo>
                    <a:pt x="39" y="283"/>
                  </a:lnTo>
                  <a:lnTo>
                    <a:pt x="35" y="269"/>
                  </a:lnTo>
                  <a:lnTo>
                    <a:pt x="32" y="257"/>
                  </a:lnTo>
                  <a:lnTo>
                    <a:pt x="31" y="246"/>
                  </a:lnTo>
                  <a:lnTo>
                    <a:pt x="31" y="236"/>
                  </a:lnTo>
                  <a:lnTo>
                    <a:pt x="33" y="221"/>
                  </a:lnTo>
                  <a:lnTo>
                    <a:pt x="35" y="208"/>
                  </a:lnTo>
                  <a:lnTo>
                    <a:pt x="39" y="194"/>
                  </a:lnTo>
                  <a:lnTo>
                    <a:pt x="43" y="180"/>
                  </a:lnTo>
                  <a:lnTo>
                    <a:pt x="48" y="167"/>
                  </a:lnTo>
                  <a:lnTo>
                    <a:pt x="55" y="154"/>
                  </a:lnTo>
                  <a:lnTo>
                    <a:pt x="61" y="140"/>
                  </a:lnTo>
                  <a:lnTo>
                    <a:pt x="68" y="128"/>
                  </a:lnTo>
                  <a:lnTo>
                    <a:pt x="76" y="116"/>
                  </a:lnTo>
                  <a:lnTo>
                    <a:pt x="84" y="104"/>
                  </a:lnTo>
                  <a:lnTo>
                    <a:pt x="94" y="93"/>
                  </a:lnTo>
                  <a:lnTo>
                    <a:pt x="103" y="82"/>
                  </a:lnTo>
                  <a:lnTo>
                    <a:pt x="113" y="72"/>
                  </a:lnTo>
                  <a:lnTo>
                    <a:pt x="124" y="62"/>
                  </a:lnTo>
                  <a:lnTo>
                    <a:pt x="135" y="53"/>
                  </a:lnTo>
                  <a:lnTo>
                    <a:pt x="147" y="45"/>
                  </a:lnTo>
                  <a:lnTo>
                    <a:pt x="158" y="37"/>
                  </a:lnTo>
                  <a:lnTo>
                    <a:pt x="170" y="30"/>
                  </a:lnTo>
                  <a:lnTo>
                    <a:pt x="183" y="23"/>
                  </a:lnTo>
                  <a:lnTo>
                    <a:pt x="196" y="17"/>
                  </a:lnTo>
                  <a:lnTo>
                    <a:pt x="209" y="12"/>
                  </a:lnTo>
                  <a:lnTo>
                    <a:pt x="223" y="8"/>
                  </a:lnTo>
                  <a:lnTo>
                    <a:pt x="236" y="5"/>
                  </a:lnTo>
                  <a:lnTo>
                    <a:pt x="250" y="2"/>
                  </a:lnTo>
                  <a:lnTo>
                    <a:pt x="264" y="1"/>
                  </a:lnTo>
                  <a:lnTo>
                    <a:pt x="278" y="0"/>
                  </a:lnTo>
                  <a:lnTo>
                    <a:pt x="292" y="0"/>
                  </a:lnTo>
                  <a:lnTo>
                    <a:pt x="307" y="1"/>
                  </a:lnTo>
                  <a:lnTo>
                    <a:pt x="320" y="4"/>
                  </a:lnTo>
                  <a:lnTo>
                    <a:pt x="334" y="7"/>
                  </a:lnTo>
                  <a:lnTo>
                    <a:pt x="349" y="11"/>
                  </a:lnTo>
                  <a:lnTo>
                    <a:pt x="363" y="17"/>
                  </a:lnTo>
                  <a:lnTo>
                    <a:pt x="376" y="23"/>
                  </a:lnTo>
                  <a:lnTo>
                    <a:pt x="389" y="31"/>
                  </a:lnTo>
                  <a:lnTo>
                    <a:pt x="401" y="40"/>
                  </a:lnTo>
                  <a:lnTo>
                    <a:pt x="413" y="49"/>
                  </a:lnTo>
                  <a:lnTo>
                    <a:pt x="423" y="60"/>
                  </a:lnTo>
                  <a:lnTo>
                    <a:pt x="435" y="73"/>
                  </a:lnTo>
                  <a:lnTo>
                    <a:pt x="445" y="85"/>
                  </a:lnTo>
                  <a:lnTo>
                    <a:pt x="454" y="98"/>
                  </a:lnTo>
                  <a:lnTo>
                    <a:pt x="463" y="113"/>
                  </a:lnTo>
                  <a:lnTo>
                    <a:pt x="473" y="127"/>
                  </a:lnTo>
                  <a:lnTo>
                    <a:pt x="481" y="142"/>
                  </a:lnTo>
                  <a:lnTo>
                    <a:pt x="489" y="159"/>
                  </a:lnTo>
                  <a:lnTo>
                    <a:pt x="503" y="191"/>
                  </a:lnTo>
                  <a:lnTo>
                    <a:pt x="517" y="226"/>
                  </a:lnTo>
                  <a:lnTo>
                    <a:pt x="528" y="262"/>
                  </a:lnTo>
                  <a:lnTo>
                    <a:pt x="538" y="298"/>
                  </a:lnTo>
                  <a:lnTo>
                    <a:pt x="546" y="334"/>
                  </a:lnTo>
                  <a:lnTo>
                    <a:pt x="552" y="369"/>
                  </a:lnTo>
                  <a:lnTo>
                    <a:pt x="559" y="403"/>
                  </a:lnTo>
                  <a:lnTo>
                    <a:pt x="563" y="434"/>
                  </a:lnTo>
                  <a:lnTo>
                    <a:pt x="566" y="464"/>
                  </a:lnTo>
                  <a:lnTo>
                    <a:pt x="568" y="491"/>
                  </a:lnTo>
                  <a:lnTo>
                    <a:pt x="596" y="494"/>
                  </a:lnTo>
                  <a:lnTo>
                    <a:pt x="623" y="495"/>
                  </a:lnTo>
                  <a:lnTo>
                    <a:pt x="650" y="495"/>
                  </a:lnTo>
                  <a:lnTo>
                    <a:pt x="674" y="493"/>
                  </a:lnTo>
                  <a:lnTo>
                    <a:pt x="699" y="489"/>
                  </a:lnTo>
                  <a:lnTo>
                    <a:pt x="722" y="484"/>
                  </a:lnTo>
                  <a:lnTo>
                    <a:pt x="745" y="476"/>
                  </a:lnTo>
                  <a:lnTo>
                    <a:pt x="767" y="469"/>
                  </a:lnTo>
                  <a:lnTo>
                    <a:pt x="789" y="460"/>
                  </a:lnTo>
                  <a:lnTo>
                    <a:pt x="809" y="450"/>
                  </a:lnTo>
                  <a:lnTo>
                    <a:pt x="830" y="439"/>
                  </a:lnTo>
                  <a:lnTo>
                    <a:pt x="850" y="426"/>
                  </a:lnTo>
                  <a:lnTo>
                    <a:pt x="870" y="414"/>
                  </a:lnTo>
                  <a:lnTo>
                    <a:pt x="888" y="401"/>
                  </a:lnTo>
                  <a:lnTo>
                    <a:pt x="908" y="386"/>
                  </a:lnTo>
                  <a:lnTo>
                    <a:pt x="926" y="371"/>
                  </a:lnTo>
                  <a:lnTo>
                    <a:pt x="999" y="310"/>
                  </a:lnTo>
                  <a:lnTo>
                    <a:pt x="1072" y="248"/>
                  </a:lnTo>
                  <a:lnTo>
                    <a:pt x="1090" y="234"/>
                  </a:lnTo>
                  <a:lnTo>
                    <a:pt x="1110" y="219"/>
                  </a:lnTo>
                  <a:lnTo>
                    <a:pt x="1129" y="206"/>
                  </a:lnTo>
                  <a:lnTo>
                    <a:pt x="1150" y="193"/>
                  </a:lnTo>
                  <a:lnTo>
                    <a:pt x="1169" y="180"/>
                  </a:lnTo>
                  <a:lnTo>
                    <a:pt x="1191" y="169"/>
                  </a:lnTo>
                  <a:lnTo>
                    <a:pt x="1212" y="158"/>
                  </a:lnTo>
                  <a:lnTo>
                    <a:pt x="1235" y="148"/>
                  </a:lnTo>
                  <a:lnTo>
                    <a:pt x="1251" y="142"/>
                  </a:lnTo>
                  <a:lnTo>
                    <a:pt x="1269" y="138"/>
                  </a:lnTo>
                  <a:lnTo>
                    <a:pt x="1288" y="134"/>
                  </a:lnTo>
                  <a:lnTo>
                    <a:pt x="1306" y="132"/>
                  </a:lnTo>
                  <a:lnTo>
                    <a:pt x="1325" y="131"/>
                  </a:lnTo>
                  <a:lnTo>
                    <a:pt x="1344" y="132"/>
                  </a:lnTo>
                  <a:lnTo>
                    <a:pt x="1364" y="133"/>
                  </a:lnTo>
                  <a:lnTo>
                    <a:pt x="1382" y="135"/>
                  </a:lnTo>
                  <a:lnTo>
                    <a:pt x="1400" y="139"/>
                  </a:lnTo>
                  <a:lnTo>
                    <a:pt x="1419" y="143"/>
                  </a:lnTo>
                  <a:lnTo>
                    <a:pt x="1437" y="149"/>
                  </a:lnTo>
                  <a:lnTo>
                    <a:pt x="1455" y="156"/>
                  </a:lnTo>
                  <a:lnTo>
                    <a:pt x="1471" y="164"/>
                  </a:lnTo>
                  <a:lnTo>
                    <a:pt x="1488" y="172"/>
                  </a:lnTo>
                  <a:lnTo>
                    <a:pt x="1502" y="181"/>
                  </a:lnTo>
                  <a:lnTo>
                    <a:pt x="1516" y="191"/>
                  </a:lnTo>
                  <a:lnTo>
                    <a:pt x="1530" y="202"/>
                  </a:lnTo>
                  <a:lnTo>
                    <a:pt x="1541" y="213"/>
                  </a:lnTo>
                  <a:lnTo>
                    <a:pt x="1551" y="225"/>
                  </a:lnTo>
                  <a:lnTo>
                    <a:pt x="1559" y="239"/>
                  </a:lnTo>
                  <a:lnTo>
                    <a:pt x="1566" y="252"/>
                  </a:lnTo>
                  <a:lnTo>
                    <a:pt x="1572" y="266"/>
                  </a:lnTo>
                  <a:lnTo>
                    <a:pt x="1575" y="281"/>
                  </a:lnTo>
                  <a:lnTo>
                    <a:pt x="1576" y="296"/>
                  </a:lnTo>
                  <a:lnTo>
                    <a:pt x="1576" y="311"/>
                  </a:lnTo>
                  <a:lnTo>
                    <a:pt x="1573" y="328"/>
                  </a:lnTo>
                  <a:lnTo>
                    <a:pt x="1566" y="344"/>
                  </a:lnTo>
                  <a:lnTo>
                    <a:pt x="1559" y="361"/>
                  </a:lnTo>
                  <a:lnTo>
                    <a:pt x="1549" y="378"/>
                  </a:lnTo>
                  <a:lnTo>
                    <a:pt x="1536" y="395"/>
                  </a:lnTo>
                  <a:lnTo>
                    <a:pt x="1519" y="413"/>
                  </a:lnTo>
                  <a:lnTo>
                    <a:pt x="1501" y="430"/>
                  </a:lnTo>
                  <a:lnTo>
                    <a:pt x="1537" y="402"/>
                  </a:lnTo>
                  <a:lnTo>
                    <a:pt x="1572" y="379"/>
                  </a:lnTo>
                  <a:lnTo>
                    <a:pt x="1604" y="364"/>
                  </a:lnTo>
                  <a:lnTo>
                    <a:pt x="1636" y="353"/>
                  </a:lnTo>
                  <a:lnTo>
                    <a:pt x="1667" y="348"/>
                  </a:lnTo>
                  <a:lnTo>
                    <a:pt x="1695" y="348"/>
                  </a:lnTo>
                  <a:lnTo>
                    <a:pt x="1722" y="353"/>
                  </a:lnTo>
                  <a:lnTo>
                    <a:pt x="1747" y="363"/>
                  </a:lnTo>
                  <a:lnTo>
                    <a:pt x="1770" y="376"/>
                  </a:lnTo>
                  <a:lnTo>
                    <a:pt x="1792" y="392"/>
                  </a:lnTo>
                  <a:lnTo>
                    <a:pt x="1811" y="413"/>
                  </a:lnTo>
                  <a:lnTo>
                    <a:pt x="1828" y="436"/>
                  </a:lnTo>
                  <a:lnTo>
                    <a:pt x="1843" y="462"/>
                  </a:lnTo>
                  <a:lnTo>
                    <a:pt x="1855" y="490"/>
                  </a:lnTo>
                  <a:lnTo>
                    <a:pt x="1865" y="519"/>
                  </a:lnTo>
                  <a:lnTo>
                    <a:pt x="1874" y="550"/>
                  </a:lnTo>
                  <a:lnTo>
                    <a:pt x="1879" y="583"/>
                  </a:lnTo>
                  <a:lnTo>
                    <a:pt x="1882" y="616"/>
                  </a:lnTo>
                  <a:lnTo>
                    <a:pt x="1882" y="650"/>
                  </a:lnTo>
                  <a:lnTo>
                    <a:pt x="1880" y="682"/>
                  </a:lnTo>
                  <a:lnTo>
                    <a:pt x="1875" y="716"/>
                  </a:lnTo>
                  <a:lnTo>
                    <a:pt x="1866" y="748"/>
                  </a:lnTo>
                  <a:lnTo>
                    <a:pt x="1855" y="780"/>
                  </a:lnTo>
                  <a:lnTo>
                    <a:pt x="1841" y="810"/>
                  </a:lnTo>
                  <a:lnTo>
                    <a:pt x="1823" y="837"/>
                  </a:lnTo>
                  <a:lnTo>
                    <a:pt x="1803" y="864"/>
                  </a:lnTo>
                  <a:lnTo>
                    <a:pt x="1779" y="886"/>
                  </a:lnTo>
                  <a:lnTo>
                    <a:pt x="1752" y="907"/>
                  </a:lnTo>
                  <a:lnTo>
                    <a:pt x="1722" y="924"/>
                  </a:lnTo>
                  <a:lnTo>
                    <a:pt x="1687" y="939"/>
                  </a:lnTo>
                  <a:lnTo>
                    <a:pt x="1650" y="948"/>
                  </a:lnTo>
                  <a:lnTo>
                    <a:pt x="1609" y="953"/>
                  </a:lnTo>
                  <a:lnTo>
                    <a:pt x="1644" y="939"/>
                  </a:lnTo>
                  <a:lnTo>
                    <a:pt x="1678" y="928"/>
                  </a:lnTo>
                  <a:lnTo>
                    <a:pt x="1711" y="922"/>
                  </a:lnTo>
                  <a:lnTo>
                    <a:pt x="1742" y="919"/>
                  </a:lnTo>
                  <a:lnTo>
                    <a:pt x="1769" y="919"/>
                  </a:lnTo>
                  <a:lnTo>
                    <a:pt x="1796" y="923"/>
                  </a:lnTo>
                  <a:lnTo>
                    <a:pt x="1820" y="931"/>
                  </a:lnTo>
                  <a:lnTo>
                    <a:pt x="1844" y="940"/>
                  </a:lnTo>
                  <a:lnTo>
                    <a:pt x="1864" y="952"/>
                  </a:lnTo>
                  <a:lnTo>
                    <a:pt x="1883" y="967"/>
                  </a:lnTo>
                  <a:lnTo>
                    <a:pt x="1900" y="984"/>
                  </a:lnTo>
                  <a:lnTo>
                    <a:pt x="1915" y="1002"/>
                  </a:lnTo>
                  <a:lnTo>
                    <a:pt x="1927" y="1023"/>
                  </a:lnTo>
                  <a:lnTo>
                    <a:pt x="1937" y="1044"/>
                  </a:lnTo>
                  <a:lnTo>
                    <a:pt x="1945" y="1068"/>
                  </a:lnTo>
                  <a:lnTo>
                    <a:pt x="1952" y="1091"/>
                  </a:lnTo>
                  <a:lnTo>
                    <a:pt x="1956" y="1117"/>
                  </a:lnTo>
                  <a:lnTo>
                    <a:pt x="1957" y="1142"/>
                  </a:lnTo>
                  <a:lnTo>
                    <a:pt x="1956" y="1168"/>
                  </a:lnTo>
                  <a:lnTo>
                    <a:pt x="1953" y="1194"/>
                  </a:lnTo>
                  <a:lnTo>
                    <a:pt x="1947" y="1220"/>
                  </a:lnTo>
                  <a:lnTo>
                    <a:pt x="1939" y="1245"/>
                  </a:lnTo>
                  <a:lnTo>
                    <a:pt x="1929" y="1270"/>
                  </a:lnTo>
                  <a:lnTo>
                    <a:pt x="1916" y="1294"/>
                  </a:lnTo>
                  <a:lnTo>
                    <a:pt x="1900" y="1317"/>
                  </a:lnTo>
                  <a:lnTo>
                    <a:pt x="1882" y="1339"/>
                  </a:lnTo>
                  <a:lnTo>
                    <a:pt x="1861" y="1360"/>
                  </a:lnTo>
                  <a:lnTo>
                    <a:pt x="1839" y="1378"/>
                  </a:lnTo>
                  <a:lnTo>
                    <a:pt x="1813" y="1396"/>
                  </a:lnTo>
                  <a:lnTo>
                    <a:pt x="1785" y="1410"/>
                  </a:lnTo>
                  <a:lnTo>
                    <a:pt x="1754" y="1423"/>
                  </a:lnTo>
                  <a:lnTo>
                    <a:pt x="1720" y="1433"/>
                  </a:lnTo>
                  <a:lnTo>
                    <a:pt x="1741" y="1428"/>
                  </a:lnTo>
                  <a:lnTo>
                    <a:pt x="1760" y="1424"/>
                  </a:lnTo>
                  <a:lnTo>
                    <a:pt x="1778" y="1421"/>
                  </a:lnTo>
                  <a:lnTo>
                    <a:pt x="1796" y="1421"/>
                  </a:lnTo>
                  <a:lnTo>
                    <a:pt x="1812" y="1423"/>
                  </a:lnTo>
                  <a:lnTo>
                    <a:pt x="1828" y="1424"/>
                  </a:lnTo>
                  <a:lnTo>
                    <a:pt x="1842" y="1428"/>
                  </a:lnTo>
                  <a:lnTo>
                    <a:pt x="1855" y="1432"/>
                  </a:lnTo>
                  <a:lnTo>
                    <a:pt x="1868" y="1438"/>
                  </a:lnTo>
                  <a:lnTo>
                    <a:pt x="1879" y="1445"/>
                  </a:lnTo>
                  <a:lnTo>
                    <a:pt x="1889" y="1452"/>
                  </a:lnTo>
                  <a:lnTo>
                    <a:pt x="1899" y="1461"/>
                  </a:lnTo>
                  <a:lnTo>
                    <a:pt x="1907" y="1472"/>
                  </a:lnTo>
                  <a:lnTo>
                    <a:pt x="1916" y="1483"/>
                  </a:lnTo>
                  <a:lnTo>
                    <a:pt x="1922" y="1495"/>
                  </a:lnTo>
                  <a:lnTo>
                    <a:pt x="1928" y="1508"/>
                  </a:lnTo>
                  <a:lnTo>
                    <a:pt x="1933" y="1522"/>
                  </a:lnTo>
                  <a:lnTo>
                    <a:pt x="1937" y="1536"/>
                  </a:lnTo>
                  <a:lnTo>
                    <a:pt x="1940" y="1552"/>
                  </a:lnTo>
                  <a:lnTo>
                    <a:pt x="1942" y="1568"/>
                  </a:lnTo>
                  <a:lnTo>
                    <a:pt x="1943" y="1585"/>
                  </a:lnTo>
                  <a:lnTo>
                    <a:pt x="1943" y="1603"/>
                  </a:lnTo>
                  <a:lnTo>
                    <a:pt x="1943" y="1620"/>
                  </a:lnTo>
                  <a:lnTo>
                    <a:pt x="1942" y="1639"/>
                  </a:lnTo>
                  <a:lnTo>
                    <a:pt x="1940" y="1658"/>
                  </a:lnTo>
                  <a:lnTo>
                    <a:pt x="1937" y="1678"/>
                  </a:lnTo>
                  <a:lnTo>
                    <a:pt x="1933" y="1698"/>
                  </a:lnTo>
                  <a:lnTo>
                    <a:pt x="1929" y="1719"/>
                  </a:lnTo>
                  <a:lnTo>
                    <a:pt x="1923" y="1739"/>
                  </a:lnTo>
                  <a:lnTo>
                    <a:pt x="1917" y="1761"/>
                  </a:lnTo>
                  <a:lnTo>
                    <a:pt x="1910" y="1782"/>
                  </a:lnTo>
                  <a:lnTo>
                    <a:pt x="1902" y="1804"/>
                  </a:lnTo>
                  <a:lnTo>
                    <a:pt x="1889" y="1834"/>
                  </a:lnTo>
                  <a:lnTo>
                    <a:pt x="1874" y="1863"/>
                  </a:lnTo>
                  <a:lnTo>
                    <a:pt x="1856" y="1890"/>
                  </a:lnTo>
                  <a:lnTo>
                    <a:pt x="1837" y="1917"/>
                  </a:lnTo>
                  <a:lnTo>
                    <a:pt x="1815" y="1941"/>
                  </a:lnTo>
                  <a:lnTo>
                    <a:pt x="1793" y="1966"/>
                  </a:lnTo>
                  <a:lnTo>
                    <a:pt x="1768" y="1987"/>
                  </a:lnTo>
                  <a:lnTo>
                    <a:pt x="1742" y="2009"/>
                  </a:lnTo>
                  <a:lnTo>
                    <a:pt x="1714" y="2029"/>
                  </a:lnTo>
                  <a:lnTo>
                    <a:pt x="1685" y="2048"/>
                  </a:lnTo>
                  <a:lnTo>
                    <a:pt x="1654" y="2065"/>
                  </a:lnTo>
                  <a:lnTo>
                    <a:pt x="1624" y="2083"/>
                  </a:lnTo>
                  <a:lnTo>
                    <a:pt x="1591" y="2098"/>
                  </a:lnTo>
                  <a:lnTo>
                    <a:pt x="1558" y="2112"/>
                  </a:lnTo>
                  <a:lnTo>
                    <a:pt x="1524" y="2126"/>
                  </a:lnTo>
                  <a:lnTo>
                    <a:pt x="1490" y="2138"/>
                  </a:lnTo>
                  <a:lnTo>
                    <a:pt x="1455" y="2149"/>
                  </a:lnTo>
                  <a:lnTo>
                    <a:pt x="1419" y="2161"/>
                  </a:lnTo>
                  <a:lnTo>
                    <a:pt x="1383" y="2170"/>
                  </a:lnTo>
                  <a:lnTo>
                    <a:pt x="1347" y="2178"/>
                  </a:lnTo>
                  <a:lnTo>
                    <a:pt x="1311" y="2186"/>
                  </a:lnTo>
                  <a:lnTo>
                    <a:pt x="1276" y="2193"/>
                  </a:lnTo>
                  <a:lnTo>
                    <a:pt x="1240" y="2199"/>
                  </a:lnTo>
                  <a:lnTo>
                    <a:pt x="1205" y="2205"/>
                  </a:lnTo>
                  <a:lnTo>
                    <a:pt x="1169" y="2210"/>
                  </a:lnTo>
                  <a:lnTo>
                    <a:pt x="1135" y="2214"/>
                  </a:lnTo>
                  <a:lnTo>
                    <a:pt x="1101" y="2217"/>
                  </a:lnTo>
                  <a:lnTo>
                    <a:pt x="1068" y="2219"/>
                  </a:lnTo>
                  <a:lnTo>
                    <a:pt x="1036" y="2221"/>
                  </a:lnTo>
                  <a:lnTo>
                    <a:pt x="1004" y="2222"/>
                  </a:lnTo>
                  <a:lnTo>
                    <a:pt x="974" y="2223"/>
                  </a:lnTo>
                  <a:lnTo>
                    <a:pt x="946" y="2223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9" name="Freeform 291"/>
            <p:cNvSpPr>
              <a:spLocks/>
            </p:cNvSpPr>
            <p:nvPr/>
          </p:nvSpPr>
          <p:spPr bwMode="auto">
            <a:xfrm>
              <a:off x="1025" y="1572"/>
              <a:ext cx="42" cy="44"/>
            </a:xfrm>
            <a:custGeom>
              <a:avLst/>
              <a:gdLst/>
              <a:ahLst/>
              <a:cxnLst>
                <a:cxn ang="0">
                  <a:pos x="566" y="39"/>
                </a:cxn>
                <a:cxn ang="0">
                  <a:pos x="596" y="60"/>
                </a:cxn>
                <a:cxn ang="0">
                  <a:pos x="624" y="83"/>
                </a:cxn>
                <a:cxn ang="0">
                  <a:pos x="654" y="113"/>
                </a:cxn>
                <a:cxn ang="0">
                  <a:pos x="683" y="151"/>
                </a:cxn>
                <a:cxn ang="0">
                  <a:pos x="707" y="194"/>
                </a:cxn>
                <a:cxn ang="0">
                  <a:pos x="723" y="245"/>
                </a:cxn>
                <a:cxn ang="0">
                  <a:pos x="726" y="301"/>
                </a:cxn>
                <a:cxn ang="0">
                  <a:pos x="712" y="362"/>
                </a:cxn>
                <a:cxn ang="0">
                  <a:pos x="681" y="429"/>
                </a:cxn>
                <a:cxn ang="0">
                  <a:pos x="626" y="500"/>
                </a:cxn>
                <a:cxn ang="0">
                  <a:pos x="544" y="577"/>
                </a:cxn>
                <a:cxn ang="0">
                  <a:pos x="433" y="657"/>
                </a:cxn>
                <a:cxn ang="0">
                  <a:pos x="288" y="741"/>
                </a:cxn>
                <a:cxn ang="0">
                  <a:pos x="106" y="829"/>
                </a:cxn>
                <a:cxn ang="0">
                  <a:pos x="8" y="873"/>
                </a:cxn>
                <a:cxn ang="0">
                  <a:pos x="69" y="862"/>
                </a:cxn>
                <a:cxn ang="0">
                  <a:pos x="145" y="844"/>
                </a:cxn>
                <a:cxn ang="0">
                  <a:pos x="208" y="826"/>
                </a:cxn>
                <a:cxn ang="0">
                  <a:pos x="275" y="803"/>
                </a:cxn>
                <a:cxn ang="0">
                  <a:pos x="347" y="774"/>
                </a:cxn>
                <a:cxn ang="0">
                  <a:pos x="422" y="740"/>
                </a:cxn>
                <a:cxn ang="0">
                  <a:pos x="495" y="698"/>
                </a:cxn>
                <a:cxn ang="0">
                  <a:pos x="568" y="648"/>
                </a:cxn>
                <a:cxn ang="0">
                  <a:pos x="637" y="591"/>
                </a:cxn>
                <a:cxn ang="0">
                  <a:pos x="698" y="525"/>
                </a:cxn>
                <a:cxn ang="0">
                  <a:pos x="752" y="451"/>
                </a:cxn>
                <a:cxn ang="0">
                  <a:pos x="796" y="367"/>
                </a:cxn>
                <a:cxn ang="0">
                  <a:pos x="828" y="272"/>
                </a:cxn>
                <a:cxn ang="0">
                  <a:pos x="834" y="208"/>
                </a:cxn>
                <a:cxn ang="0">
                  <a:pos x="812" y="149"/>
                </a:cxn>
                <a:cxn ang="0">
                  <a:pos x="792" y="112"/>
                </a:cxn>
                <a:cxn ang="0">
                  <a:pos x="777" y="88"/>
                </a:cxn>
                <a:cxn ang="0">
                  <a:pos x="760" y="63"/>
                </a:cxn>
                <a:cxn ang="0">
                  <a:pos x="740" y="42"/>
                </a:cxn>
                <a:cxn ang="0">
                  <a:pos x="719" y="23"/>
                </a:cxn>
                <a:cxn ang="0">
                  <a:pos x="694" y="10"/>
                </a:cxn>
                <a:cxn ang="0">
                  <a:pos x="668" y="2"/>
                </a:cxn>
                <a:cxn ang="0">
                  <a:pos x="640" y="0"/>
                </a:cxn>
                <a:cxn ang="0">
                  <a:pos x="609" y="7"/>
                </a:cxn>
                <a:cxn ang="0">
                  <a:pos x="576" y="22"/>
                </a:cxn>
              </a:cxnLst>
              <a:rect l="0" t="0" r="r" b="b"/>
              <a:pathLst>
                <a:path w="838" h="874">
                  <a:moveTo>
                    <a:pt x="559" y="34"/>
                  </a:moveTo>
                  <a:lnTo>
                    <a:pt x="566" y="39"/>
                  </a:lnTo>
                  <a:lnTo>
                    <a:pt x="584" y="51"/>
                  </a:lnTo>
                  <a:lnTo>
                    <a:pt x="596" y="60"/>
                  </a:lnTo>
                  <a:lnTo>
                    <a:pt x="610" y="70"/>
                  </a:lnTo>
                  <a:lnTo>
                    <a:pt x="624" y="83"/>
                  </a:lnTo>
                  <a:lnTo>
                    <a:pt x="639" y="97"/>
                  </a:lnTo>
                  <a:lnTo>
                    <a:pt x="654" y="113"/>
                  </a:lnTo>
                  <a:lnTo>
                    <a:pt x="669" y="132"/>
                  </a:lnTo>
                  <a:lnTo>
                    <a:pt x="683" y="151"/>
                  </a:lnTo>
                  <a:lnTo>
                    <a:pt x="696" y="172"/>
                  </a:lnTo>
                  <a:lnTo>
                    <a:pt x="707" y="194"/>
                  </a:lnTo>
                  <a:lnTo>
                    <a:pt x="716" y="219"/>
                  </a:lnTo>
                  <a:lnTo>
                    <a:pt x="723" y="245"/>
                  </a:lnTo>
                  <a:lnTo>
                    <a:pt x="726" y="272"/>
                  </a:lnTo>
                  <a:lnTo>
                    <a:pt x="726" y="301"/>
                  </a:lnTo>
                  <a:lnTo>
                    <a:pt x="722" y="331"/>
                  </a:lnTo>
                  <a:lnTo>
                    <a:pt x="712" y="362"/>
                  </a:lnTo>
                  <a:lnTo>
                    <a:pt x="699" y="394"/>
                  </a:lnTo>
                  <a:lnTo>
                    <a:pt x="681" y="429"/>
                  </a:lnTo>
                  <a:lnTo>
                    <a:pt x="656" y="464"/>
                  </a:lnTo>
                  <a:lnTo>
                    <a:pt x="626" y="500"/>
                  </a:lnTo>
                  <a:lnTo>
                    <a:pt x="589" y="538"/>
                  </a:lnTo>
                  <a:lnTo>
                    <a:pt x="544" y="577"/>
                  </a:lnTo>
                  <a:lnTo>
                    <a:pt x="493" y="616"/>
                  </a:lnTo>
                  <a:lnTo>
                    <a:pt x="433" y="657"/>
                  </a:lnTo>
                  <a:lnTo>
                    <a:pt x="365" y="699"/>
                  </a:lnTo>
                  <a:lnTo>
                    <a:pt x="288" y="741"/>
                  </a:lnTo>
                  <a:lnTo>
                    <a:pt x="202" y="785"/>
                  </a:lnTo>
                  <a:lnTo>
                    <a:pt x="106" y="829"/>
                  </a:lnTo>
                  <a:lnTo>
                    <a:pt x="0" y="874"/>
                  </a:lnTo>
                  <a:lnTo>
                    <a:pt x="8" y="873"/>
                  </a:lnTo>
                  <a:lnTo>
                    <a:pt x="32" y="869"/>
                  </a:lnTo>
                  <a:lnTo>
                    <a:pt x="69" y="862"/>
                  </a:lnTo>
                  <a:lnTo>
                    <a:pt x="117" y="850"/>
                  </a:lnTo>
                  <a:lnTo>
                    <a:pt x="145" y="844"/>
                  </a:lnTo>
                  <a:lnTo>
                    <a:pt x="176" y="835"/>
                  </a:lnTo>
                  <a:lnTo>
                    <a:pt x="208" y="826"/>
                  </a:lnTo>
                  <a:lnTo>
                    <a:pt x="240" y="815"/>
                  </a:lnTo>
                  <a:lnTo>
                    <a:pt x="275" y="803"/>
                  </a:lnTo>
                  <a:lnTo>
                    <a:pt x="311" y="789"/>
                  </a:lnTo>
                  <a:lnTo>
                    <a:pt x="347" y="774"/>
                  </a:lnTo>
                  <a:lnTo>
                    <a:pt x="385" y="757"/>
                  </a:lnTo>
                  <a:lnTo>
                    <a:pt x="422" y="740"/>
                  </a:lnTo>
                  <a:lnTo>
                    <a:pt x="458" y="719"/>
                  </a:lnTo>
                  <a:lnTo>
                    <a:pt x="495" y="698"/>
                  </a:lnTo>
                  <a:lnTo>
                    <a:pt x="532" y="674"/>
                  </a:lnTo>
                  <a:lnTo>
                    <a:pt x="568" y="648"/>
                  </a:lnTo>
                  <a:lnTo>
                    <a:pt x="603" y="621"/>
                  </a:lnTo>
                  <a:lnTo>
                    <a:pt x="637" y="591"/>
                  </a:lnTo>
                  <a:lnTo>
                    <a:pt x="668" y="559"/>
                  </a:lnTo>
                  <a:lnTo>
                    <a:pt x="698" y="525"/>
                  </a:lnTo>
                  <a:lnTo>
                    <a:pt x="727" y="490"/>
                  </a:lnTo>
                  <a:lnTo>
                    <a:pt x="752" y="451"/>
                  </a:lnTo>
                  <a:lnTo>
                    <a:pt x="776" y="410"/>
                  </a:lnTo>
                  <a:lnTo>
                    <a:pt x="796" y="367"/>
                  </a:lnTo>
                  <a:lnTo>
                    <a:pt x="814" y="320"/>
                  </a:lnTo>
                  <a:lnTo>
                    <a:pt x="828" y="272"/>
                  </a:lnTo>
                  <a:lnTo>
                    <a:pt x="838" y="221"/>
                  </a:lnTo>
                  <a:lnTo>
                    <a:pt x="834" y="208"/>
                  </a:lnTo>
                  <a:lnTo>
                    <a:pt x="821" y="172"/>
                  </a:lnTo>
                  <a:lnTo>
                    <a:pt x="812" y="149"/>
                  </a:lnTo>
                  <a:lnTo>
                    <a:pt x="800" y="125"/>
                  </a:lnTo>
                  <a:lnTo>
                    <a:pt x="792" y="112"/>
                  </a:lnTo>
                  <a:lnTo>
                    <a:pt x="785" y="100"/>
                  </a:lnTo>
                  <a:lnTo>
                    <a:pt x="777" y="88"/>
                  </a:lnTo>
                  <a:lnTo>
                    <a:pt x="769" y="75"/>
                  </a:lnTo>
                  <a:lnTo>
                    <a:pt x="760" y="63"/>
                  </a:lnTo>
                  <a:lnTo>
                    <a:pt x="750" y="52"/>
                  </a:lnTo>
                  <a:lnTo>
                    <a:pt x="740" y="42"/>
                  </a:lnTo>
                  <a:lnTo>
                    <a:pt x="730" y="32"/>
                  </a:lnTo>
                  <a:lnTo>
                    <a:pt x="719" y="23"/>
                  </a:lnTo>
                  <a:lnTo>
                    <a:pt x="706" y="16"/>
                  </a:lnTo>
                  <a:lnTo>
                    <a:pt x="694" y="10"/>
                  </a:lnTo>
                  <a:lnTo>
                    <a:pt x="682" y="5"/>
                  </a:lnTo>
                  <a:lnTo>
                    <a:pt x="668" y="2"/>
                  </a:lnTo>
                  <a:lnTo>
                    <a:pt x="654" y="0"/>
                  </a:lnTo>
                  <a:lnTo>
                    <a:pt x="640" y="0"/>
                  </a:lnTo>
                  <a:lnTo>
                    <a:pt x="624" y="3"/>
                  </a:lnTo>
                  <a:lnTo>
                    <a:pt x="609" y="7"/>
                  </a:lnTo>
                  <a:lnTo>
                    <a:pt x="593" y="14"/>
                  </a:lnTo>
                  <a:lnTo>
                    <a:pt x="576" y="22"/>
                  </a:lnTo>
                  <a:lnTo>
                    <a:pt x="559" y="34"/>
                  </a:lnTo>
                  <a:close/>
                </a:path>
              </a:pathLst>
            </a:custGeom>
            <a:solidFill>
              <a:srgbClr val="DBA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0" name="Freeform 292"/>
            <p:cNvSpPr>
              <a:spLocks/>
            </p:cNvSpPr>
            <p:nvPr/>
          </p:nvSpPr>
          <p:spPr bwMode="auto">
            <a:xfrm>
              <a:off x="1038" y="1596"/>
              <a:ext cx="43" cy="37"/>
            </a:xfrm>
            <a:custGeom>
              <a:avLst/>
              <a:gdLst/>
              <a:ahLst/>
              <a:cxnLst>
                <a:cxn ang="0">
                  <a:pos x="863" y="0"/>
                </a:cxn>
                <a:cxn ang="0">
                  <a:pos x="863" y="6"/>
                </a:cxn>
                <a:cxn ang="0">
                  <a:pos x="864" y="25"/>
                </a:cxn>
                <a:cxn ang="0">
                  <a:pos x="863" y="38"/>
                </a:cxn>
                <a:cxn ang="0">
                  <a:pos x="863" y="54"/>
                </a:cxn>
                <a:cxn ang="0">
                  <a:pos x="861" y="71"/>
                </a:cxn>
                <a:cxn ang="0">
                  <a:pos x="859" y="90"/>
                </a:cxn>
                <a:cxn ang="0">
                  <a:pos x="855" y="113"/>
                </a:cxn>
                <a:cxn ang="0">
                  <a:pos x="851" y="137"/>
                </a:cxn>
                <a:cxn ang="0">
                  <a:pos x="844" y="161"/>
                </a:cxn>
                <a:cxn ang="0">
                  <a:pos x="835" y="188"/>
                </a:cxn>
                <a:cxn ang="0">
                  <a:pos x="825" y="215"/>
                </a:cxn>
                <a:cxn ang="0">
                  <a:pos x="813" y="244"/>
                </a:cxn>
                <a:cxn ang="0">
                  <a:pos x="799" y="274"/>
                </a:cxn>
                <a:cxn ang="0">
                  <a:pos x="781" y="304"/>
                </a:cxn>
                <a:cxn ang="0">
                  <a:pos x="761" y="334"/>
                </a:cxn>
                <a:cxn ang="0">
                  <a:pos x="738" y="366"/>
                </a:cxn>
                <a:cxn ang="0">
                  <a:pos x="713" y="397"/>
                </a:cxn>
                <a:cxn ang="0">
                  <a:pos x="683" y="429"/>
                </a:cxn>
                <a:cxn ang="0">
                  <a:pos x="650" y="460"/>
                </a:cxn>
                <a:cxn ang="0">
                  <a:pos x="613" y="491"/>
                </a:cxn>
                <a:cxn ang="0">
                  <a:pos x="573" y="522"/>
                </a:cxn>
                <a:cxn ang="0">
                  <a:pos x="528" y="552"/>
                </a:cxn>
                <a:cxn ang="0">
                  <a:pos x="479" y="580"/>
                </a:cxn>
                <a:cxn ang="0">
                  <a:pos x="426" y="609"/>
                </a:cxn>
                <a:cxn ang="0">
                  <a:pos x="367" y="636"/>
                </a:cxn>
                <a:cxn ang="0">
                  <a:pos x="305" y="661"/>
                </a:cxn>
                <a:cxn ang="0">
                  <a:pos x="236" y="686"/>
                </a:cxn>
                <a:cxn ang="0">
                  <a:pos x="164" y="707"/>
                </a:cxn>
                <a:cxn ang="0">
                  <a:pos x="85" y="729"/>
                </a:cxn>
                <a:cxn ang="0">
                  <a:pos x="0" y="747"/>
                </a:cxn>
                <a:cxn ang="0">
                  <a:pos x="8" y="744"/>
                </a:cxn>
                <a:cxn ang="0">
                  <a:pos x="31" y="738"/>
                </a:cxn>
                <a:cxn ang="0">
                  <a:pos x="67" y="726"/>
                </a:cxn>
                <a:cxn ang="0">
                  <a:pos x="115" y="710"/>
                </a:cxn>
                <a:cxn ang="0">
                  <a:pos x="142" y="698"/>
                </a:cxn>
                <a:cxn ang="0">
                  <a:pos x="172" y="687"/>
                </a:cxn>
                <a:cxn ang="0">
                  <a:pos x="203" y="674"/>
                </a:cxn>
                <a:cxn ang="0">
                  <a:pos x="236" y="658"/>
                </a:cxn>
                <a:cxn ang="0">
                  <a:pos x="270" y="642"/>
                </a:cxn>
                <a:cxn ang="0">
                  <a:pos x="306" y="624"/>
                </a:cxn>
                <a:cxn ang="0">
                  <a:pos x="342" y="605"/>
                </a:cxn>
                <a:cxn ang="0">
                  <a:pos x="379" y="583"/>
                </a:cxn>
                <a:cxn ang="0">
                  <a:pos x="417" y="561"/>
                </a:cxn>
                <a:cxn ang="0">
                  <a:pos x="453" y="536"/>
                </a:cxn>
                <a:cxn ang="0">
                  <a:pos x="491" y="511"/>
                </a:cxn>
                <a:cxn ang="0">
                  <a:pos x="528" y="483"/>
                </a:cxn>
                <a:cxn ang="0">
                  <a:pos x="565" y="453"/>
                </a:cxn>
                <a:cxn ang="0">
                  <a:pos x="601" y="421"/>
                </a:cxn>
                <a:cxn ang="0">
                  <a:pos x="635" y="389"/>
                </a:cxn>
                <a:cxn ang="0">
                  <a:pos x="668" y="353"/>
                </a:cxn>
                <a:cxn ang="0">
                  <a:pos x="700" y="316"/>
                </a:cxn>
                <a:cxn ang="0">
                  <a:pos x="731" y="277"/>
                </a:cxn>
                <a:cxn ang="0">
                  <a:pos x="760" y="236"/>
                </a:cxn>
                <a:cxn ang="0">
                  <a:pos x="785" y="193"/>
                </a:cxn>
                <a:cxn ang="0">
                  <a:pos x="809" y="148"/>
                </a:cxn>
                <a:cxn ang="0">
                  <a:pos x="829" y="102"/>
                </a:cxn>
                <a:cxn ang="0">
                  <a:pos x="848" y="51"/>
                </a:cxn>
                <a:cxn ang="0">
                  <a:pos x="863" y="0"/>
                </a:cxn>
              </a:cxnLst>
              <a:rect l="0" t="0" r="r" b="b"/>
              <a:pathLst>
                <a:path w="864" h="747">
                  <a:moveTo>
                    <a:pt x="863" y="0"/>
                  </a:moveTo>
                  <a:lnTo>
                    <a:pt x="863" y="6"/>
                  </a:lnTo>
                  <a:lnTo>
                    <a:pt x="864" y="25"/>
                  </a:lnTo>
                  <a:lnTo>
                    <a:pt x="863" y="38"/>
                  </a:lnTo>
                  <a:lnTo>
                    <a:pt x="863" y="54"/>
                  </a:lnTo>
                  <a:lnTo>
                    <a:pt x="861" y="71"/>
                  </a:lnTo>
                  <a:lnTo>
                    <a:pt x="859" y="90"/>
                  </a:lnTo>
                  <a:lnTo>
                    <a:pt x="855" y="113"/>
                  </a:lnTo>
                  <a:lnTo>
                    <a:pt x="851" y="137"/>
                  </a:lnTo>
                  <a:lnTo>
                    <a:pt x="844" y="161"/>
                  </a:lnTo>
                  <a:lnTo>
                    <a:pt x="835" y="188"/>
                  </a:lnTo>
                  <a:lnTo>
                    <a:pt x="825" y="215"/>
                  </a:lnTo>
                  <a:lnTo>
                    <a:pt x="813" y="244"/>
                  </a:lnTo>
                  <a:lnTo>
                    <a:pt x="799" y="274"/>
                  </a:lnTo>
                  <a:lnTo>
                    <a:pt x="781" y="304"/>
                  </a:lnTo>
                  <a:lnTo>
                    <a:pt x="761" y="334"/>
                  </a:lnTo>
                  <a:lnTo>
                    <a:pt x="738" y="366"/>
                  </a:lnTo>
                  <a:lnTo>
                    <a:pt x="713" y="397"/>
                  </a:lnTo>
                  <a:lnTo>
                    <a:pt x="683" y="429"/>
                  </a:lnTo>
                  <a:lnTo>
                    <a:pt x="650" y="460"/>
                  </a:lnTo>
                  <a:lnTo>
                    <a:pt x="613" y="491"/>
                  </a:lnTo>
                  <a:lnTo>
                    <a:pt x="573" y="522"/>
                  </a:lnTo>
                  <a:lnTo>
                    <a:pt x="528" y="552"/>
                  </a:lnTo>
                  <a:lnTo>
                    <a:pt x="479" y="580"/>
                  </a:lnTo>
                  <a:lnTo>
                    <a:pt x="426" y="609"/>
                  </a:lnTo>
                  <a:lnTo>
                    <a:pt x="367" y="636"/>
                  </a:lnTo>
                  <a:lnTo>
                    <a:pt x="305" y="661"/>
                  </a:lnTo>
                  <a:lnTo>
                    <a:pt x="236" y="686"/>
                  </a:lnTo>
                  <a:lnTo>
                    <a:pt x="164" y="707"/>
                  </a:lnTo>
                  <a:lnTo>
                    <a:pt x="85" y="729"/>
                  </a:lnTo>
                  <a:lnTo>
                    <a:pt x="0" y="747"/>
                  </a:lnTo>
                  <a:lnTo>
                    <a:pt x="8" y="744"/>
                  </a:lnTo>
                  <a:lnTo>
                    <a:pt x="31" y="738"/>
                  </a:lnTo>
                  <a:lnTo>
                    <a:pt x="67" y="726"/>
                  </a:lnTo>
                  <a:lnTo>
                    <a:pt x="115" y="710"/>
                  </a:lnTo>
                  <a:lnTo>
                    <a:pt x="142" y="698"/>
                  </a:lnTo>
                  <a:lnTo>
                    <a:pt x="172" y="687"/>
                  </a:lnTo>
                  <a:lnTo>
                    <a:pt x="203" y="674"/>
                  </a:lnTo>
                  <a:lnTo>
                    <a:pt x="236" y="658"/>
                  </a:lnTo>
                  <a:lnTo>
                    <a:pt x="270" y="642"/>
                  </a:lnTo>
                  <a:lnTo>
                    <a:pt x="306" y="624"/>
                  </a:lnTo>
                  <a:lnTo>
                    <a:pt x="342" y="605"/>
                  </a:lnTo>
                  <a:lnTo>
                    <a:pt x="379" y="583"/>
                  </a:lnTo>
                  <a:lnTo>
                    <a:pt x="417" y="561"/>
                  </a:lnTo>
                  <a:lnTo>
                    <a:pt x="453" y="536"/>
                  </a:lnTo>
                  <a:lnTo>
                    <a:pt x="491" y="511"/>
                  </a:lnTo>
                  <a:lnTo>
                    <a:pt x="528" y="483"/>
                  </a:lnTo>
                  <a:lnTo>
                    <a:pt x="565" y="453"/>
                  </a:lnTo>
                  <a:lnTo>
                    <a:pt x="601" y="421"/>
                  </a:lnTo>
                  <a:lnTo>
                    <a:pt x="635" y="389"/>
                  </a:lnTo>
                  <a:lnTo>
                    <a:pt x="668" y="353"/>
                  </a:lnTo>
                  <a:lnTo>
                    <a:pt x="700" y="316"/>
                  </a:lnTo>
                  <a:lnTo>
                    <a:pt x="731" y="277"/>
                  </a:lnTo>
                  <a:lnTo>
                    <a:pt x="760" y="236"/>
                  </a:lnTo>
                  <a:lnTo>
                    <a:pt x="785" y="193"/>
                  </a:lnTo>
                  <a:lnTo>
                    <a:pt x="809" y="148"/>
                  </a:lnTo>
                  <a:lnTo>
                    <a:pt x="829" y="102"/>
                  </a:lnTo>
                  <a:lnTo>
                    <a:pt x="848" y="51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DBA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1" name="Freeform 293"/>
            <p:cNvSpPr>
              <a:spLocks/>
            </p:cNvSpPr>
            <p:nvPr/>
          </p:nvSpPr>
          <p:spPr bwMode="auto">
            <a:xfrm>
              <a:off x="1048" y="1622"/>
              <a:ext cx="38" cy="32"/>
            </a:xfrm>
            <a:custGeom>
              <a:avLst/>
              <a:gdLst/>
              <a:ahLst/>
              <a:cxnLst>
                <a:cxn ang="0">
                  <a:pos x="745" y="0"/>
                </a:cxn>
                <a:cxn ang="0">
                  <a:pos x="747" y="5"/>
                </a:cxn>
                <a:cxn ang="0">
                  <a:pos x="751" y="20"/>
                </a:cxn>
                <a:cxn ang="0">
                  <a:pos x="754" y="32"/>
                </a:cxn>
                <a:cxn ang="0">
                  <a:pos x="757" y="44"/>
                </a:cxn>
                <a:cxn ang="0">
                  <a:pos x="759" y="59"/>
                </a:cxn>
                <a:cxn ang="0">
                  <a:pos x="761" y="76"/>
                </a:cxn>
                <a:cxn ang="0">
                  <a:pos x="761" y="94"/>
                </a:cxn>
                <a:cxn ang="0">
                  <a:pos x="761" y="114"/>
                </a:cxn>
                <a:cxn ang="0">
                  <a:pos x="759" y="135"/>
                </a:cxn>
                <a:cxn ang="0">
                  <a:pos x="755" y="158"/>
                </a:cxn>
                <a:cxn ang="0">
                  <a:pos x="750" y="181"/>
                </a:cxn>
                <a:cxn ang="0">
                  <a:pos x="743" y="205"/>
                </a:cxn>
                <a:cxn ang="0">
                  <a:pos x="734" y="230"/>
                </a:cxn>
                <a:cxn ang="0">
                  <a:pos x="723" y="256"/>
                </a:cxn>
                <a:cxn ang="0">
                  <a:pos x="707" y="283"/>
                </a:cxn>
                <a:cxn ang="0">
                  <a:pos x="690" y="309"/>
                </a:cxn>
                <a:cxn ang="0">
                  <a:pos x="669" y="337"/>
                </a:cxn>
                <a:cxn ang="0">
                  <a:pos x="646" y="365"/>
                </a:cxn>
                <a:cxn ang="0">
                  <a:pos x="617" y="391"/>
                </a:cxn>
                <a:cxn ang="0">
                  <a:pos x="585" y="419"/>
                </a:cxn>
                <a:cxn ang="0">
                  <a:pos x="550" y="446"/>
                </a:cxn>
                <a:cxn ang="0">
                  <a:pos x="510" y="472"/>
                </a:cxn>
                <a:cxn ang="0">
                  <a:pos x="465" y="498"/>
                </a:cxn>
                <a:cxn ang="0">
                  <a:pos x="414" y="524"/>
                </a:cxn>
                <a:cxn ang="0">
                  <a:pos x="360" y="548"/>
                </a:cxn>
                <a:cxn ang="0">
                  <a:pos x="300" y="572"/>
                </a:cxn>
                <a:cxn ang="0">
                  <a:pos x="233" y="593"/>
                </a:cxn>
                <a:cxn ang="0">
                  <a:pos x="161" y="615"/>
                </a:cxn>
                <a:cxn ang="0">
                  <a:pos x="84" y="634"/>
                </a:cxn>
                <a:cxn ang="0">
                  <a:pos x="0" y="653"/>
                </a:cxn>
                <a:cxn ang="0">
                  <a:pos x="7" y="652"/>
                </a:cxn>
                <a:cxn ang="0">
                  <a:pos x="26" y="648"/>
                </a:cxn>
                <a:cxn ang="0">
                  <a:pos x="57" y="640"/>
                </a:cxn>
                <a:cxn ang="0">
                  <a:pos x="97" y="629"/>
                </a:cxn>
                <a:cxn ang="0">
                  <a:pos x="119" y="623"/>
                </a:cxn>
                <a:cxn ang="0">
                  <a:pos x="145" y="615"/>
                </a:cxn>
                <a:cxn ang="0">
                  <a:pos x="171" y="604"/>
                </a:cxn>
                <a:cxn ang="0">
                  <a:pos x="199" y="594"/>
                </a:cxn>
                <a:cxn ang="0">
                  <a:pos x="228" y="582"/>
                </a:cxn>
                <a:cxn ang="0">
                  <a:pos x="258" y="568"/>
                </a:cxn>
                <a:cxn ang="0">
                  <a:pos x="288" y="553"/>
                </a:cxn>
                <a:cxn ang="0">
                  <a:pos x="320" y="536"/>
                </a:cxn>
                <a:cxn ang="0">
                  <a:pos x="352" y="518"/>
                </a:cxn>
                <a:cxn ang="0">
                  <a:pos x="385" y="498"/>
                </a:cxn>
                <a:cxn ang="0">
                  <a:pos x="416" y="476"/>
                </a:cxn>
                <a:cxn ang="0">
                  <a:pos x="448" y="453"/>
                </a:cxn>
                <a:cxn ang="0">
                  <a:pos x="480" y="427"/>
                </a:cxn>
                <a:cxn ang="0">
                  <a:pos x="511" y="399"/>
                </a:cxn>
                <a:cxn ang="0">
                  <a:pos x="540" y="370"/>
                </a:cxn>
                <a:cxn ang="0">
                  <a:pos x="570" y="338"/>
                </a:cxn>
                <a:cxn ang="0">
                  <a:pos x="598" y="304"/>
                </a:cxn>
                <a:cxn ang="0">
                  <a:pos x="624" y="268"/>
                </a:cxn>
                <a:cxn ang="0">
                  <a:pos x="650" y="229"/>
                </a:cxn>
                <a:cxn ang="0">
                  <a:pos x="674" y="188"/>
                </a:cxn>
                <a:cxn ang="0">
                  <a:pos x="695" y="145"/>
                </a:cxn>
                <a:cxn ang="0">
                  <a:pos x="715" y="99"/>
                </a:cxn>
                <a:cxn ang="0">
                  <a:pos x="731" y="51"/>
                </a:cxn>
                <a:cxn ang="0">
                  <a:pos x="745" y="0"/>
                </a:cxn>
              </a:cxnLst>
              <a:rect l="0" t="0" r="r" b="b"/>
              <a:pathLst>
                <a:path w="761" h="653">
                  <a:moveTo>
                    <a:pt x="745" y="0"/>
                  </a:moveTo>
                  <a:lnTo>
                    <a:pt x="747" y="5"/>
                  </a:lnTo>
                  <a:lnTo>
                    <a:pt x="751" y="20"/>
                  </a:lnTo>
                  <a:lnTo>
                    <a:pt x="754" y="32"/>
                  </a:lnTo>
                  <a:lnTo>
                    <a:pt x="757" y="44"/>
                  </a:lnTo>
                  <a:lnTo>
                    <a:pt x="759" y="59"/>
                  </a:lnTo>
                  <a:lnTo>
                    <a:pt x="761" y="76"/>
                  </a:lnTo>
                  <a:lnTo>
                    <a:pt x="761" y="94"/>
                  </a:lnTo>
                  <a:lnTo>
                    <a:pt x="761" y="114"/>
                  </a:lnTo>
                  <a:lnTo>
                    <a:pt x="759" y="135"/>
                  </a:lnTo>
                  <a:lnTo>
                    <a:pt x="755" y="158"/>
                  </a:lnTo>
                  <a:lnTo>
                    <a:pt x="750" y="181"/>
                  </a:lnTo>
                  <a:lnTo>
                    <a:pt x="743" y="205"/>
                  </a:lnTo>
                  <a:lnTo>
                    <a:pt x="734" y="230"/>
                  </a:lnTo>
                  <a:lnTo>
                    <a:pt x="723" y="256"/>
                  </a:lnTo>
                  <a:lnTo>
                    <a:pt x="707" y="283"/>
                  </a:lnTo>
                  <a:lnTo>
                    <a:pt x="690" y="309"/>
                  </a:lnTo>
                  <a:lnTo>
                    <a:pt x="669" y="337"/>
                  </a:lnTo>
                  <a:lnTo>
                    <a:pt x="646" y="365"/>
                  </a:lnTo>
                  <a:lnTo>
                    <a:pt x="617" y="391"/>
                  </a:lnTo>
                  <a:lnTo>
                    <a:pt x="585" y="419"/>
                  </a:lnTo>
                  <a:lnTo>
                    <a:pt x="550" y="446"/>
                  </a:lnTo>
                  <a:lnTo>
                    <a:pt x="510" y="472"/>
                  </a:lnTo>
                  <a:lnTo>
                    <a:pt x="465" y="498"/>
                  </a:lnTo>
                  <a:lnTo>
                    <a:pt x="414" y="524"/>
                  </a:lnTo>
                  <a:lnTo>
                    <a:pt x="360" y="548"/>
                  </a:lnTo>
                  <a:lnTo>
                    <a:pt x="300" y="572"/>
                  </a:lnTo>
                  <a:lnTo>
                    <a:pt x="233" y="593"/>
                  </a:lnTo>
                  <a:lnTo>
                    <a:pt x="161" y="615"/>
                  </a:lnTo>
                  <a:lnTo>
                    <a:pt x="84" y="634"/>
                  </a:lnTo>
                  <a:lnTo>
                    <a:pt x="0" y="653"/>
                  </a:lnTo>
                  <a:lnTo>
                    <a:pt x="7" y="652"/>
                  </a:lnTo>
                  <a:lnTo>
                    <a:pt x="26" y="648"/>
                  </a:lnTo>
                  <a:lnTo>
                    <a:pt x="57" y="640"/>
                  </a:lnTo>
                  <a:lnTo>
                    <a:pt x="97" y="629"/>
                  </a:lnTo>
                  <a:lnTo>
                    <a:pt x="119" y="623"/>
                  </a:lnTo>
                  <a:lnTo>
                    <a:pt x="145" y="615"/>
                  </a:lnTo>
                  <a:lnTo>
                    <a:pt x="171" y="604"/>
                  </a:lnTo>
                  <a:lnTo>
                    <a:pt x="199" y="594"/>
                  </a:lnTo>
                  <a:lnTo>
                    <a:pt x="228" y="582"/>
                  </a:lnTo>
                  <a:lnTo>
                    <a:pt x="258" y="568"/>
                  </a:lnTo>
                  <a:lnTo>
                    <a:pt x="288" y="553"/>
                  </a:lnTo>
                  <a:lnTo>
                    <a:pt x="320" y="536"/>
                  </a:lnTo>
                  <a:lnTo>
                    <a:pt x="352" y="518"/>
                  </a:lnTo>
                  <a:lnTo>
                    <a:pt x="385" y="498"/>
                  </a:lnTo>
                  <a:lnTo>
                    <a:pt x="416" y="476"/>
                  </a:lnTo>
                  <a:lnTo>
                    <a:pt x="448" y="453"/>
                  </a:lnTo>
                  <a:lnTo>
                    <a:pt x="480" y="427"/>
                  </a:lnTo>
                  <a:lnTo>
                    <a:pt x="511" y="399"/>
                  </a:lnTo>
                  <a:lnTo>
                    <a:pt x="540" y="370"/>
                  </a:lnTo>
                  <a:lnTo>
                    <a:pt x="570" y="338"/>
                  </a:lnTo>
                  <a:lnTo>
                    <a:pt x="598" y="304"/>
                  </a:lnTo>
                  <a:lnTo>
                    <a:pt x="624" y="268"/>
                  </a:lnTo>
                  <a:lnTo>
                    <a:pt x="650" y="229"/>
                  </a:lnTo>
                  <a:lnTo>
                    <a:pt x="674" y="188"/>
                  </a:lnTo>
                  <a:lnTo>
                    <a:pt x="695" y="145"/>
                  </a:lnTo>
                  <a:lnTo>
                    <a:pt x="715" y="99"/>
                  </a:lnTo>
                  <a:lnTo>
                    <a:pt x="731" y="51"/>
                  </a:lnTo>
                  <a:lnTo>
                    <a:pt x="745" y="0"/>
                  </a:lnTo>
                  <a:close/>
                </a:path>
              </a:pathLst>
            </a:custGeom>
            <a:solidFill>
              <a:srgbClr val="DBA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2" name="Freeform 294"/>
            <p:cNvSpPr>
              <a:spLocks/>
            </p:cNvSpPr>
            <p:nvPr/>
          </p:nvSpPr>
          <p:spPr bwMode="auto">
            <a:xfrm>
              <a:off x="843" y="1635"/>
              <a:ext cx="81" cy="38"/>
            </a:xfrm>
            <a:custGeom>
              <a:avLst/>
              <a:gdLst/>
              <a:ahLst/>
              <a:cxnLst>
                <a:cxn ang="0">
                  <a:pos x="1592" y="481"/>
                </a:cxn>
                <a:cxn ang="0">
                  <a:pos x="1489" y="538"/>
                </a:cxn>
                <a:cxn ang="0">
                  <a:pos x="1390" y="592"/>
                </a:cxn>
                <a:cxn ang="0">
                  <a:pos x="1280" y="646"/>
                </a:cxn>
                <a:cxn ang="0">
                  <a:pos x="1169" y="696"/>
                </a:cxn>
                <a:cxn ang="0">
                  <a:pos x="1093" y="725"/>
                </a:cxn>
                <a:cxn ang="0">
                  <a:pos x="1048" y="739"/>
                </a:cxn>
                <a:cxn ang="0">
                  <a:pos x="1008" y="748"/>
                </a:cxn>
                <a:cxn ang="0">
                  <a:pos x="976" y="750"/>
                </a:cxn>
                <a:cxn ang="0">
                  <a:pos x="949" y="742"/>
                </a:cxn>
                <a:cxn ang="0">
                  <a:pos x="910" y="722"/>
                </a:cxn>
                <a:cxn ang="0">
                  <a:pos x="858" y="688"/>
                </a:cxn>
                <a:cxn ang="0">
                  <a:pos x="795" y="643"/>
                </a:cxn>
                <a:cxn ang="0">
                  <a:pos x="684" y="560"/>
                </a:cxn>
                <a:cxn ang="0">
                  <a:pos x="519" y="431"/>
                </a:cxn>
                <a:cxn ang="0">
                  <a:pos x="351" y="295"/>
                </a:cxn>
                <a:cxn ang="0">
                  <a:pos x="197" y="167"/>
                </a:cxn>
                <a:cxn ang="0">
                  <a:pos x="78" y="67"/>
                </a:cxn>
                <a:cxn ang="0">
                  <a:pos x="9" y="9"/>
                </a:cxn>
                <a:cxn ang="0">
                  <a:pos x="8" y="8"/>
                </a:cxn>
                <a:cxn ang="0">
                  <a:pos x="75" y="52"/>
                </a:cxn>
                <a:cxn ang="0">
                  <a:pos x="191" y="128"/>
                </a:cxn>
                <a:cxn ang="0">
                  <a:pos x="341" y="224"/>
                </a:cxn>
                <a:cxn ang="0">
                  <a:pos x="465" y="298"/>
                </a:cxn>
                <a:cxn ang="0">
                  <a:pos x="549" y="346"/>
                </a:cxn>
                <a:cxn ang="0">
                  <a:pos x="631" y="390"/>
                </a:cxn>
                <a:cxn ang="0">
                  <a:pos x="710" y="430"/>
                </a:cxn>
                <a:cxn ang="0">
                  <a:pos x="782" y="463"/>
                </a:cxn>
                <a:cxn ang="0">
                  <a:pos x="848" y="486"/>
                </a:cxn>
                <a:cxn ang="0">
                  <a:pos x="903" y="501"/>
                </a:cxn>
                <a:cxn ang="0">
                  <a:pos x="946" y="503"/>
                </a:cxn>
                <a:cxn ang="0">
                  <a:pos x="995" y="485"/>
                </a:cxn>
                <a:cxn ang="0">
                  <a:pos x="1075" y="446"/>
                </a:cxn>
                <a:cxn ang="0">
                  <a:pos x="1218" y="372"/>
                </a:cxn>
                <a:cxn ang="0">
                  <a:pos x="1407" y="270"/>
                </a:cxn>
                <a:cxn ang="0">
                  <a:pos x="1534" y="198"/>
                </a:cxn>
                <a:cxn ang="0">
                  <a:pos x="1615" y="468"/>
                </a:cxn>
              </a:cxnLst>
              <a:rect l="0" t="0" r="r" b="b"/>
              <a:pathLst>
                <a:path w="1615" h="750">
                  <a:moveTo>
                    <a:pt x="1615" y="468"/>
                  </a:moveTo>
                  <a:lnTo>
                    <a:pt x="1592" y="481"/>
                  </a:lnTo>
                  <a:lnTo>
                    <a:pt x="1531" y="516"/>
                  </a:lnTo>
                  <a:lnTo>
                    <a:pt x="1489" y="538"/>
                  </a:lnTo>
                  <a:lnTo>
                    <a:pt x="1442" y="564"/>
                  </a:lnTo>
                  <a:lnTo>
                    <a:pt x="1390" y="592"/>
                  </a:lnTo>
                  <a:lnTo>
                    <a:pt x="1335" y="619"/>
                  </a:lnTo>
                  <a:lnTo>
                    <a:pt x="1280" y="646"/>
                  </a:lnTo>
                  <a:lnTo>
                    <a:pt x="1224" y="673"/>
                  </a:lnTo>
                  <a:lnTo>
                    <a:pt x="1169" y="696"/>
                  </a:lnTo>
                  <a:lnTo>
                    <a:pt x="1117" y="717"/>
                  </a:lnTo>
                  <a:lnTo>
                    <a:pt x="1093" y="725"/>
                  </a:lnTo>
                  <a:lnTo>
                    <a:pt x="1069" y="733"/>
                  </a:lnTo>
                  <a:lnTo>
                    <a:pt x="1048" y="739"/>
                  </a:lnTo>
                  <a:lnTo>
                    <a:pt x="1027" y="745"/>
                  </a:lnTo>
                  <a:lnTo>
                    <a:pt x="1008" y="748"/>
                  </a:lnTo>
                  <a:lnTo>
                    <a:pt x="991" y="750"/>
                  </a:lnTo>
                  <a:lnTo>
                    <a:pt x="976" y="750"/>
                  </a:lnTo>
                  <a:lnTo>
                    <a:pt x="963" y="748"/>
                  </a:lnTo>
                  <a:lnTo>
                    <a:pt x="949" y="742"/>
                  </a:lnTo>
                  <a:lnTo>
                    <a:pt x="932" y="734"/>
                  </a:lnTo>
                  <a:lnTo>
                    <a:pt x="910" y="722"/>
                  </a:lnTo>
                  <a:lnTo>
                    <a:pt x="886" y="707"/>
                  </a:lnTo>
                  <a:lnTo>
                    <a:pt x="858" y="688"/>
                  </a:lnTo>
                  <a:lnTo>
                    <a:pt x="827" y="667"/>
                  </a:lnTo>
                  <a:lnTo>
                    <a:pt x="795" y="643"/>
                  </a:lnTo>
                  <a:lnTo>
                    <a:pt x="760" y="617"/>
                  </a:lnTo>
                  <a:lnTo>
                    <a:pt x="684" y="560"/>
                  </a:lnTo>
                  <a:lnTo>
                    <a:pt x="603" y="497"/>
                  </a:lnTo>
                  <a:lnTo>
                    <a:pt x="519" y="431"/>
                  </a:lnTo>
                  <a:lnTo>
                    <a:pt x="434" y="362"/>
                  </a:lnTo>
                  <a:lnTo>
                    <a:pt x="351" y="295"/>
                  </a:lnTo>
                  <a:lnTo>
                    <a:pt x="271" y="229"/>
                  </a:lnTo>
                  <a:lnTo>
                    <a:pt x="197" y="167"/>
                  </a:lnTo>
                  <a:lnTo>
                    <a:pt x="132" y="113"/>
                  </a:lnTo>
                  <a:lnTo>
                    <a:pt x="78" y="67"/>
                  </a:lnTo>
                  <a:lnTo>
                    <a:pt x="36" y="31"/>
                  </a:lnTo>
                  <a:lnTo>
                    <a:pt x="9" y="9"/>
                  </a:lnTo>
                  <a:lnTo>
                    <a:pt x="0" y="0"/>
                  </a:lnTo>
                  <a:lnTo>
                    <a:pt x="8" y="8"/>
                  </a:lnTo>
                  <a:lnTo>
                    <a:pt x="35" y="25"/>
                  </a:lnTo>
                  <a:lnTo>
                    <a:pt x="75" y="52"/>
                  </a:lnTo>
                  <a:lnTo>
                    <a:pt x="128" y="87"/>
                  </a:lnTo>
                  <a:lnTo>
                    <a:pt x="191" y="128"/>
                  </a:lnTo>
                  <a:lnTo>
                    <a:pt x="263" y="175"/>
                  </a:lnTo>
                  <a:lnTo>
                    <a:pt x="341" y="224"/>
                  </a:lnTo>
                  <a:lnTo>
                    <a:pt x="423" y="273"/>
                  </a:lnTo>
                  <a:lnTo>
                    <a:pt x="465" y="298"/>
                  </a:lnTo>
                  <a:lnTo>
                    <a:pt x="507" y="322"/>
                  </a:lnTo>
                  <a:lnTo>
                    <a:pt x="549" y="346"/>
                  </a:lnTo>
                  <a:lnTo>
                    <a:pt x="590" y="368"/>
                  </a:lnTo>
                  <a:lnTo>
                    <a:pt x="631" y="390"/>
                  </a:lnTo>
                  <a:lnTo>
                    <a:pt x="671" y="410"/>
                  </a:lnTo>
                  <a:lnTo>
                    <a:pt x="710" y="430"/>
                  </a:lnTo>
                  <a:lnTo>
                    <a:pt x="746" y="447"/>
                  </a:lnTo>
                  <a:lnTo>
                    <a:pt x="782" y="463"/>
                  </a:lnTo>
                  <a:lnTo>
                    <a:pt x="816" y="476"/>
                  </a:lnTo>
                  <a:lnTo>
                    <a:pt x="848" y="486"/>
                  </a:lnTo>
                  <a:lnTo>
                    <a:pt x="877" y="495"/>
                  </a:lnTo>
                  <a:lnTo>
                    <a:pt x="903" y="501"/>
                  </a:lnTo>
                  <a:lnTo>
                    <a:pt x="927" y="503"/>
                  </a:lnTo>
                  <a:lnTo>
                    <a:pt x="946" y="503"/>
                  </a:lnTo>
                  <a:lnTo>
                    <a:pt x="963" y="499"/>
                  </a:lnTo>
                  <a:lnTo>
                    <a:pt x="995" y="485"/>
                  </a:lnTo>
                  <a:lnTo>
                    <a:pt x="1033" y="468"/>
                  </a:lnTo>
                  <a:lnTo>
                    <a:pt x="1075" y="446"/>
                  </a:lnTo>
                  <a:lnTo>
                    <a:pt x="1120" y="424"/>
                  </a:lnTo>
                  <a:lnTo>
                    <a:pt x="1218" y="372"/>
                  </a:lnTo>
                  <a:lnTo>
                    <a:pt x="1316" y="320"/>
                  </a:lnTo>
                  <a:lnTo>
                    <a:pt x="1407" y="270"/>
                  </a:lnTo>
                  <a:lnTo>
                    <a:pt x="1483" y="227"/>
                  </a:lnTo>
                  <a:lnTo>
                    <a:pt x="1534" y="198"/>
                  </a:lnTo>
                  <a:lnTo>
                    <a:pt x="1554" y="188"/>
                  </a:lnTo>
                  <a:lnTo>
                    <a:pt x="1615" y="468"/>
                  </a:lnTo>
                  <a:close/>
                </a:path>
              </a:pathLst>
            </a:custGeom>
            <a:solidFill>
              <a:srgbClr val="BC4E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3" name="Freeform 295"/>
            <p:cNvSpPr>
              <a:spLocks/>
            </p:cNvSpPr>
            <p:nvPr/>
          </p:nvSpPr>
          <p:spPr bwMode="auto">
            <a:xfrm>
              <a:off x="896" y="1589"/>
              <a:ext cx="30" cy="29"/>
            </a:xfrm>
            <a:custGeom>
              <a:avLst/>
              <a:gdLst/>
              <a:ahLst/>
              <a:cxnLst>
                <a:cxn ang="0">
                  <a:pos x="528" y="591"/>
                </a:cxn>
                <a:cxn ang="0">
                  <a:pos x="510" y="575"/>
                </a:cxn>
                <a:cxn ang="0">
                  <a:pos x="459" y="530"/>
                </a:cxn>
                <a:cxn ang="0">
                  <a:pos x="425" y="498"/>
                </a:cxn>
                <a:cxn ang="0">
                  <a:pos x="386" y="461"/>
                </a:cxn>
                <a:cxn ang="0">
                  <a:pos x="344" y="421"/>
                </a:cxn>
                <a:cxn ang="0">
                  <a:pos x="299" y="377"/>
                </a:cxn>
                <a:cxn ang="0">
                  <a:pos x="254" y="331"/>
                </a:cxn>
                <a:cxn ang="0">
                  <a:pos x="209" y="283"/>
                </a:cxn>
                <a:cxn ang="0">
                  <a:pos x="164" y="233"/>
                </a:cxn>
                <a:cxn ang="0">
                  <a:pos x="122" y="184"/>
                </a:cxn>
                <a:cxn ang="0">
                  <a:pos x="102" y="160"/>
                </a:cxn>
                <a:cxn ang="0">
                  <a:pos x="84" y="135"/>
                </a:cxn>
                <a:cxn ang="0">
                  <a:pos x="65" y="111"/>
                </a:cxn>
                <a:cxn ang="0">
                  <a:pos x="50" y="88"/>
                </a:cxn>
                <a:cxn ang="0">
                  <a:pos x="35" y="65"/>
                </a:cxn>
                <a:cxn ang="0">
                  <a:pos x="21" y="43"/>
                </a:cxn>
                <a:cxn ang="0">
                  <a:pos x="10" y="21"/>
                </a:cxn>
                <a:cxn ang="0">
                  <a:pos x="0" y="0"/>
                </a:cxn>
                <a:cxn ang="0">
                  <a:pos x="21" y="16"/>
                </a:cxn>
                <a:cxn ang="0">
                  <a:pos x="80" y="57"/>
                </a:cxn>
                <a:cxn ang="0">
                  <a:pos x="119" y="85"/>
                </a:cxn>
                <a:cxn ang="0">
                  <a:pos x="163" y="114"/>
                </a:cxn>
                <a:cxn ang="0">
                  <a:pos x="210" y="146"/>
                </a:cxn>
                <a:cxn ang="0">
                  <a:pos x="260" y="179"/>
                </a:cxn>
                <a:cxn ang="0">
                  <a:pos x="311" y="211"/>
                </a:cxn>
                <a:cxn ang="0">
                  <a:pos x="362" y="239"/>
                </a:cxn>
                <a:cxn ang="0">
                  <a:pos x="388" y="254"/>
                </a:cxn>
                <a:cxn ang="0">
                  <a:pos x="413" y="266"/>
                </a:cxn>
                <a:cxn ang="0">
                  <a:pos x="436" y="278"/>
                </a:cxn>
                <a:cxn ang="0">
                  <a:pos x="459" y="289"/>
                </a:cxn>
                <a:cxn ang="0">
                  <a:pos x="481" y="298"/>
                </a:cxn>
                <a:cxn ang="0">
                  <a:pos x="502" y="305"/>
                </a:cxn>
                <a:cxn ang="0">
                  <a:pos x="520" y="311"/>
                </a:cxn>
                <a:cxn ang="0">
                  <a:pos x="539" y="315"/>
                </a:cxn>
                <a:cxn ang="0">
                  <a:pos x="554" y="317"/>
                </a:cxn>
                <a:cxn ang="0">
                  <a:pos x="568" y="317"/>
                </a:cxn>
                <a:cxn ang="0">
                  <a:pos x="581" y="315"/>
                </a:cxn>
                <a:cxn ang="0">
                  <a:pos x="591" y="311"/>
                </a:cxn>
                <a:cxn ang="0">
                  <a:pos x="528" y="591"/>
                </a:cxn>
              </a:cxnLst>
              <a:rect l="0" t="0" r="r" b="b"/>
              <a:pathLst>
                <a:path w="591" h="591">
                  <a:moveTo>
                    <a:pt x="528" y="591"/>
                  </a:moveTo>
                  <a:lnTo>
                    <a:pt x="510" y="575"/>
                  </a:lnTo>
                  <a:lnTo>
                    <a:pt x="459" y="530"/>
                  </a:lnTo>
                  <a:lnTo>
                    <a:pt x="425" y="498"/>
                  </a:lnTo>
                  <a:lnTo>
                    <a:pt x="386" y="461"/>
                  </a:lnTo>
                  <a:lnTo>
                    <a:pt x="344" y="421"/>
                  </a:lnTo>
                  <a:lnTo>
                    <a:pt x="299" y="377"/>
                  </a:lnTo>
                  <a:lnTo>
                    <a:pt x="254" y="331"/>
                  </a:lnTo>
                  <a:lnTo>
                    <a:pt x="209" y="283"/>
                  </a:lnTo>
                  <a:lnTo>
                    <a:pt x="164" y="233"/>
                  </a:lnTo>
                  <a:lnTo>
                    <a:pt x="122" y="184"/>
                  </a:lnTo>
                  <a:lnTo>
                    <a:pt x="102" y="160"/>
                  </a:lnTo>
                  <a:lnTo>
                    <a:pt x="84" y="135"/>
                  </a:lnTo>
                  <a:lnTo>
                    <a:pt x="65" y="111"/>
                  </a:lnTo>
                  <a:lnTo>
                    <a:pt x="50" y="88"/>
                  </a:lnTo>
                  <a:lnTo>
                    <a:pt x="35" y="65"/>
                  </a:lnTo>
                  <a:lnTo>
                    <a:pt x="21" y="43"/>
                  </a:lnTo>
                  <a:lnTo>
                    <a:pt x="10" y="21"/>
                  </a:lnTo>
                  <a:lnTo>
                    <a:pt x="0" y="0"/>
                  </a:lnTo>
                  <a:lnTo>
                    <a:pt x="21" y="16"/>
                  </a:lnTo>
                  <a:lnTo>
                    <a:pt x="80" y="57"/>
                  </a:lnTo>
                  <a:lnTo>
                    <a:pt x="119" y="85"/>
                  </a:lnTo>
                  <a:lnTo>
                    <a:pt x="163" y="114"/>
                  </a:lnTo>
                  <a:lnTo>
                    <a:pt x="210" y="146"/>
                  </a:lnTo>
                  <a:lnTo>
                    <a:pt x="260" y="179"/>
                  </a:lnTo>
                  <a:lnTo>
                    <a:pt x="311" y="211"/>
                  </a:lnTo>
                  <a:lnTo>
                    <a:pt x="362" y="239"/>
                  </a:lnTo>
                  <a:lnTo>
                    <a:pt x="388" y="254"/>
                  </a:lnTo>
                  <a:lnTo>
                    <a:pt x="413" y="266"/>
                  </a:lnTo>
                  <a:lnTo>
                    <a:pt x="436" y="278"/>
                  </a:lnTo>
                  <a:lnTo>
                    <a:pt x="459" y="289"/>
                  </a:lnTo>
                  <a:lnTo>
                    <a:pt x="481" y="298"/>
                  </a:lnTo>
                  <a:lnTo>
                    <a:pt x="502" y="305"/>
                  </a:lnTo>
                  <a:lnTo>
                    <a:pt x="520" y="311"/>
                  </a:lnTo>
                  <a:lnTo>
                    <a:pt x="539" y="315"/>
                  </a:lnTo>
                  <a:lnTo>
                    <a:pt x="554" y="317"/>
                  </a:lnTo>
                  <a:lnTo>
                    <a:pt x="568" y="317"/>
                  </a:lnTo>
                  <a:lnTo>
                    <a:pt x="581" y="315"/>
                  </a:lnTo>
                  <a:lnTo>
                    <a:pt x="591" y="311"/>
                  </a:lnTo>
                  <a:lnTo>
                    <a:pt x="528" y="591"/>
                  </a:lnTo>
                  <a:close/>
                </a:path>
              </a:pathLst>
            </a:custGeom>
            <a:solidFill>
              <a:srgbClr val="BC4E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4" name="Freeform 296"/>
            <p:cNvSpPr>
              <a:spLocks/>
            </p:cNvSpPr>
            <p:nvPr/>
          </p:nvSpPr>
          <p:spPr bwMode="auto">
            <a:xfrm>
              <a:off x="881" y="1626"/>
              <a:ext cx="15" cy="15"/>
            </a:xfrm>
            <a:custGeom>
              <a:avLst/>
              <a:gdLst/>
              <a:ahLst/>
              <a:cxnLst>
                <a:cxn ang="0">
                  <a:pos x="311" y="172"/>
                </a:cxn>
                <a:cxn ang="0">
                  <a:pos x="304" y="202"/>
                </a:cxn>
                <a:cxn ang="0">
                  <a:pos x="292" y="229"/>
                </a:cxn>
                <a:cxn ang="0">
                  <a:pos x="276" y="255"/>
                </a:cxn>
                <a:cxn ang="0">
                  <a:pos x="254" y="276"/>
                </a:cxn>
                <a:cxn ang="0">
                  <a:pos x="230" y="293"/>
                </a:cxn>
                <a:cxn ang="0">
                  <a:pos x="202" y="304"/>
                </a:cxn>
                <a:cxn ang="0">
                  <a:pos x="171" y="310"/>
                </a:cxn>
                <a:cxn ang="0">
                  <a:pos x="140" y="310"/>
                </a:cxn>
                <a:cxn ang="0">
                  <a:pos x="109" y="304"/>
                </a:cxn>
                <a:cxn ang="0">
                  <a:pos x="81" y="293"/>
                </a:cxn>
                <a:cxn ang="0">
                  <a:pos x="57" y="276"/>
                </a:cxn>
                <a:cxn ang="0">
                  <a:pos x="35" y="255"/>
                </a:cxn>
                <a:cxn ang="0">
                  <a:pos x="19" y="229"/>
                </a:cxn>
                <a:cxn ang="0">
                  <a:pos x="8" y="202"/>
                </a:cxn>
                <a:cxn ang="0">
                  <a:pos x="1" y="172"/>
                </a:cxn>
                <a:cxn ang="0">
                  <a:pos x="1" y="140"/>
                </a:cxn>
                <a:cxn ang="0">
                  <a:pos x="8" y="109"/>
                </a:cxn>
                <a:cxn ang="0">
                  <a:pos x="19" y="82"/>
                </a:cxn>
                <a:cxn ang="0">
                  <a:pos x="35" y="57"/>
                </a:cxn>
                <a:cxn ang="0">
                  <a:pos x="57" y="36"/>
                </a:cxn>
                <a:cxn ang="0">
                  <a:pos x="81" y="19"/>
                </a:cxn>
                <a:cxn ang="0">
                  <a:pos x="109" y="7"/>
                </a:cxn>
                <a:cxn ang="0">
                  <a:pos x="140" y="1"/>
                </a:cxn>
                <a:cxn ang="0">
                  <a:pos x="171" y="1"/>
                </a:cxn>
                <a:cxn ang="0">
                  <a:pos x="202" y="7"/>
                </a:cxn>
                <a:cxn ang="0">
                  <a:pos x="230" y="19"/>
                </a:cxn>
                <a:cxn ang="0">
                  <a:pos x="254" y="36"/>
                </a:cxn>
                <a:cxn ang="0">
                  <a:pos x="276" y="57"/>
                </a:cxn>
                <a:cxn ang="0">
                  <a:pos x="292" y="82"/>
                </a:cxn>
                <a:cxn ang="0">
                  <a:pos x="304" y="109"/>
                </a:cxn>
                <a:cxn ang="0">
                  <a:pos x="311" y="140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1" y="172"/>
                  </a:lnTo>
                  <a:lnTo>
                    <a:pt x="308" y="187"/>
                  </a:lnTo>
                  <a:lnTo>
                    <a:pt x="304" y="202"/>
                  </a:lnTo>
                  <a:lnTo>
                    <a:pt x="298" y="216"/>
                  </a:lnTo>
                  <a:lnTo>
                    <a:pt x="292" y="229"/>
                  </a:lnTo>
                  <a:lnTo>
                    <a:pt x="284" y="243"/>
                  </a:lnTo>
                  <a:lnTo>
                    <a:pt x="276" y="255"/>
                  </a:lnTo>
                  <a:lnTo>
                    <a:pt x="266" y="265"/>
                  </a:lnTo>
                  <a:lnTo>
                    <a:pt x="254" y="276"/>
                  </a:lnTo>
                  <a:lnTo>
                    <a:pt x="242" y="285"/>
                  </a:lnTo>
                  <a:lnTo>
                    <a:pt x="230" y="293"/>
                  </a:lnTo>
                  <a:lnTo>
                    <a:pt x="217" y="299"/>
                  </a:lnTo>
                  <a:lnTo>
                    <a:pt x="202" y="304"/>
                  </a:lnTo>
                  <a:lnTo>
                    <a:pt x="187" y="308"/>
                  </a:lnTo>
                  <a:lnTo>
                    <a:pt x="171" y="310"/>
                  </a:lnTo>
                  <a:lnTo>
                    <a:pt x="155" y="311"/>
                  </a:lnTo>
                  <a:lnTo>
                    <a:pt x="140" y="310"/>
                  </a:lnTo>
                  <a:lnTo>
                    <a:pt x="124" y="308"/>
                  </a:lnTo>
                  <a:lnTo>
                    <a:pt x="109" y="304"/>
                  </a:lnTo>
                  <a:lnTo>
                    <a:pt x="95" y="299"/>
                  </a:lnTo>
                  <a:lnTo>
                    <a:pt x="81" y="293"/>
                  </a:lnTo>
                  <a:lnTo>
                    <a:pt x="69" y="285"/>
                  </a:lnTo>
                  <a:lnTo>
                    <a:pt x="57" y="276"/>
                  </a:lnTo>
                  <a:lnTo>
                    <a:pt x="45" y="265"/>
                  </a:lnTo>
                  <a:lnTo>
                    <a:pt x="35" y="255"/>
                  </a:lnTo>
                  <a:lnTo>
                    <a:pt x="27" y="243"/>
                  </a:lnTo>
                  <a:lnTo>
                    <a:pt x="19" y="229"/>
                  </a:lnTo>
                  <a:lnTo>
                    <a:pt x="13" y="216"/>
                  </a:lnTo>
                  <a:lnTo>
                    <a:pt x="8" y="202"/>
                  </a:lnTo>
                  <a:lnTo>
                    <a:pt x="3" y="187"/>
                  </a:lnTo>
                  <a:lnTo>
                    <a:pt x="1" y="172"/>
                  </a:lnTo>
                  <a:lnTo>
                    <a:pt x="0" y="156"/>
                  </a:lnTo>
                  <a:lnTo>
                    <a:pt x="1" y="140"/>
                  </a:lnTo>
                  <a:lnTo>
                    <a:pt x="3" y="125"/>
                  </a:lnTo>
                  <a:lnTo>
                    <a:pt x="8" y="109"/>
                  </a:lnTo>
                  <a:lnTo>
                    <a:pt x="13" y="95"/>
                  </a:lnTo>
                  <a:lnTo>
                    <a:pt x="19" y="82"/>
                  </a:lnTo>
                  <a:lnTo>
                    <a:pt x="27" y="68"/>
                  </a:lnTo>
                  <a:lnTo>
                    <a:pt x="35" y="57"/>
                  </a:lnTo>
                  <a:lnTo>
                    <a:pt x="45" y="46"/>
                  </a:lnTo>
                  <a:lnTo>
                    <a:pt x="57" y="36"/>
                  </a:lnTo>
                  <a:lnTo>
                    <a:pt x="69" y="26"/>
                  </a:lnTo>
                  <a:lnTo>
                    <a:pt x="81" y="19"/>
                  </a:lnTo>
                  <a:lnTo>
                    <a:pt x="95" y="12"/>
                  </a:lnTo>
                  <a:lnTo>
                    <a:pt x="109" y="7"/>
                  </a:lnTo>
                  <a:lnTo>
                    <a:pt x="124" y="3"/>
                  </a:lnTo>
                  <a:lnTo>
                    <a:pt x="140" y="1"/>
                  </a:lnTo>
                  <a:lnTo>
                    <a:pt x="155" y="0"/>
                  </a:lnTo>
                  <a:lnTo>
                    <a:pt x="171" y="1"/>
                  </a:lnTo>
                  <a:lnTo>
                    <a:pt x="187" y="3"/>
                  </a:lnTo>
                  <a:lnTo>
                    <a:pt x="202" y="7"/>
                  </a:lnTo>
                  <a:lnTo>
                    <a:pt x="217" y="12"/>
                  </a:lnTo>
                  <a:lnTo>
                    <a:pt x="230" y="19"/>
                  </a:lnTo>
                  <a:lnTo>
                    <a:pt x="242" y="26"/>
                  </a:lnTo>
                  <a:lnTo>
                    <a:pt x="254" y="36"/>
                  </a:lnTo>
                  <a:lnTo>
                    <a:pt x="266" y="46"/>
                  </a:lnTo>
                  <a:lnTo>
                    <a:pt x="276" y="57"/>
                  </a:lnTo>
                  <a:lnTo>
                    <a:pt x="284" y="68"/>
                  </a:lnTo>
                  <a:lnTo>
                    <a:pt x="292" y="82"/>
                  </a:lnTo>
                  <a:lnTo>
                    <a:pt x="298" y="95"/>
                  </a:lnTo>
                  <a:lnTo>
                    <a:pt x="304" y="109"/>
                  </a:lnTo>
                  <a:lnTo>
                    <a:pt x="308" y="125"/>
                  </a:lnTo>
                  <a:lnTo>
                    <a:pt x="311" y="140"/>
                  </a:lnTo>
                  <a:lnTo>
                    <a:pt x="311" y="15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5" name="Freeform 297"/>
            <p:cNvSpPr>
              <a:spLocks/>
            </p:cNvSpPr>
            <p:nvPr/>
          </p:nvSpPr>
          <p:spPr bwMode="auto">
            <a:xfrm>
              <a:off x="909" y="1755"/>
              <a:ext cx="42" cy="45"/>
            </a:xfrm>
            <a:custGeom>
              <a:avLst/>
              <a:gdLst/>
              <a:ahLst/>
              <a:cxnLst>
                <a:cxn ang="0">
                  <a:pos x="279" y="0"/>
                </a:cxn>
                <a:cxn ang="0">
                  <a:pos x="284" y="6"/>
                </a:cxn>
                <a:cxn ang="0">
                  <a:pos x="300" y="24"/>
                </a:cxn>
                <a:cxn ang="0">
                  <a:pos x="323" y="54"/>
                </a:cxn>
                <a:cxn ang="0">
                  <a:pos x="354" y="92"/>
                </a:cxn>
                <a:cxn ang="0">
                  <a:pos x="390" y="140"/>
                </a:cxn>
                <a:cxn ang="0">
                  <a:pos x="432" y="195"/>
                </a:cxn>
                <a:cxn ang="0">
                  <a:pos x="477" y="256"/>
                </a:cxn>
                <a:cxn ang="0">
                  <a:pos x="524" y="323"/>
                </a:cxn>
                <a:cxn ang="0">
                  <a:pos x="572" y="392"/>
                </a:cxn>
                <a:cxn ang="0">
                  <a:pos x="620" y="466"/>
                </a:cxn>
                <a:cxn ang="0">
                  <a:pos x="645" y="503"/>
                </a:cxn>
                <a:cxn ang="0">
                  <a:pos x="667" y="541"/>
                </a:cxn>
                <a:cxn ang="0">
                  <a:pos x="690" y="579"/>
                </a:cxn>
                <a:cxn ang="0">
                  <a:pos x="713" y="617"/>
                </a:cxn>
                <a:cxn ang="0">
                  <a:pos x="733" y="654"/>
                </a:cxn>
                <a:cxn ang="0">
                  <a:pos x="752" y="692"/>
                </a:cxn>
                <a:cxn ang="0">
                  <a:pos x="771" y="729"/>
                </a:cxn>
                <a:cxn ang="0">
                  <a:pos x="788" y="764"/>
                </a:cxn>
                <a:cxn ang="0">
                  <a:pos x="804" y="800"/>
                </a:cxn>
                <a:cxn ang="0">
                  <a:pos x="817" y="835"/>
                </a:cxn>
                <a:cxn ang="0">
                  <a:pos x="829" y="869"/>
                </a:cxn>
                <a:cxn ang="0">
                  <a:pos x="838" y="902"/>
                </a:cxn>
                <a:cxn ang="0">
                  <a:pos x="833" y="893"/>
                </a:cxn>
                <a:cxn ang="0">
                  <a:pos x="818" y="867"/>
                </a:cxn>
                <a:cxn ang="0">
                  <a:pos x="793" y="827"/>
                </a:cxn>
                <a:cxn ang="0">
                  <a:pos x="761" y="775"/>
                </a:cxn>
                <a:cxn ang="0">
                  <a:pos x="720" y="713"/>
                </a:cxn>
                <a:cxn ang="0">
                  <a:pos x="672" y="645"/>
                </a:cxn>
                <a:cxn ang="0">
                  <a:pos x="646" y="608"/>
                </a:cxn>
                <a:cxn ang="0">
                  <a:pos x="618" y="570"/>
                </a:cxn>
                <a:cxn ang="0">
                  <a:pos x="590" y="532"/>
                </a:cxn>
                <a:cxn ang="0">
                  <a:pos x="559" y="494"/>
                </a:cxn>
                <a:cxn ang="0">
                  <a:pos x="528" y="455"/>
                </a:cxn>
                <a:cxn ang="0">
                  <a:pos x="495" y="416"/>
                </a:cxn>
                <a:cxn ang="0">
                  <a:pos x="463" y="378"/>
                </a:cxn>
                <a:cxn ang="0">
                  <a:pos x="429" y="341"/>
                </a:cxn>
                <a:cxn ang="0">
                  <a:pos x="395" y="305"/>
                </a:cxn>
                <a:cxn ang="0">
                  <a:pos x="359" y="270"/>
                </a:cxn>
                <a:cxn ang="0">
                  <a:pos x="324" y="238"/>
                </a:cxn>
                <a:cxn ang="0">
                  <a:pos x="288" y="206"/>
                </a:cxn>
                <a:cxn ang="0">
                  <a:pos x="252" y="177"/>
                </a:cxn>
                <a:cxn ang="0">
                  <a:pos x="216" y="150"/>
                </a:cxn>
                <a:cxn ang="0">
                  <a:pos x="179" y="127"/>
                </a:cxn>
                <a:cxn ang="0">
                  <a:pos x="143" y="106"/>
                </a:cxn>
                <a:cxn ang="0">
                  <a:pos x="106" y="90"/>
                </a:cxn>
                <a:cxn ang="0">
                  <a:pos x="70" y="77"/>
                </a:cxn>
                <a:cxn ang="0">
                  <a:pos x="34" y="66"/>
                </a:cxn>
                <a:cxn ang="0">
                  <a:pos x="0" y="61"/>
                </a:cxn>
                <a:cxn ang="0">
                  <a:pos x="279" y="0"/>
                </a:cxn>
              </a:cxnLst>
              <a:rect l="0" t="0" r="r" b="b"/>
              <a:pathLst>
                <a:path w="838" h="902">
                  <a:moveTo>
                    <a:pt x="279" y="0"/>
                  </a:moveTo>
                  <a:lnTo>
                    <a:pt x="284" y="6"/>
                  </a:lnTo>
                  <a:lnTo>
                    <a:pt x="300" y="24"/>
                  </a:lnTo>
                  <a:lnTo>
                    <a:pt x="323" y="54"/>
                  </a:lnTo>
                  <a:lnTo>
                    <a:pt x="354" y="92"/>
                  </a:lnTo>
                  <a:lnTo>
                    <a:pt x="390" y="140"/>
                  </a:lnTo>
                  <a:lnTo>
                    <a:pt x="432" y="195"/>
                  </a:lnTo>
                  <a:lnTo>
                    <a:pt x="477" y="256"/>
                  </a:lnTo>
                  <a:lnTo>
                    <a:pt x="524" y="323"/>
                  </a:lnTo>
                  <a:lnTo>
                    <a:pt x="572" y="392"/>
                  </a:lnTo>
                  <a:lnTo>
                    <a:pt x="620" y="466"/>
                  </a:lnTo>
                  <a:lnTo>
                    <a:pt x="645" y="503"/>
                  </a:lnTo>
                  <a:lnTo>
                    <a:pt x="667" y="541"/>
                  </a:lnTo>
                  <a:lnTo>
                    <a:pt x="690" y="579"/>
                  </a:lnTo>
                  <a:lnTo>
                    <a:pt x="713" y="617"/>
                  </a:lnTo>
                  <a:lnTo>
                    <a:pt x="733" y="654"/>
                  </a:lnTo>
                  <a:lnTo>
                    <a:pt x="752" y="692"/>
                  </a:lnTo>
                  <a:lnTo>
                    <a:pt x="771" y="729"/>
                  </a:lnTo>
                  <a:lnTo>
                    <a:pt x="788" y="764"/>
                  </a:lnTo>
                  <a:lnTo>
                    <a:pt x="804" y="800"/>
                  </a:lnTo>
                  <a:lnTo>
                    <a:pt x="817" y="835"/>
                  </a:lnTo>
                  <a:lnTo>
                    <a:pt x="829" y="869"/>
                  </a:lnTo>
                  <a:lnTo>
                    <a:pt x="838" y="902"/>
                  </a:lnTo>
                  <a:lnTo>
                    <a:pt x="833" y="893"/>
                  </a:lnTo>
                  <a:lnTo>
                    <a:pt x="818" y="867"/>
                  </a:lnTo>
                  <a:lnTo>
                    <a:pt x="793" y="827"/>
                  </a:lnTo>
                  <a:lnTo>
                    <a:pt x="761" y="775"/>
                  </a:lnTo>
                  <a:lnTo>
                    <a:pt x="720" y="713"/>
                  </a:lnTo>
                  <a:lnTo>
                    <a:pt x="672" y="645"/>
                  </a:lnTo>
                  <a:lnTo>
                    <a:pt x="646" y="608"/>
                  </a:lnTo>
                  <a:lnTo>
                    <a:pt x="618" y="570"/>
                  </a:lnTo>
                  <a:lnTo>
                    <a:pt x="590" y="532"/>
                  </a:lnTo>
                  <a:lnTo>
                    <a:pt x="559" y="494"/>
                  </a:lnTo>
                  <a:lnTo>
                    <a:pt x="528" y="455"/>
                  </a:lnTo>
                  <a:lnTo>
                    <a:pt x="495" y="416"/>
                  </a:lnTo>
                  <a:lnTo>
                    <a:pt x="463" y="378"/>
                  </a:lnTo>
                  <a:lnTo>
                    <a:pt x="429" y="341"/>
                  </a:lnTo>
                  <a:lnTo>
                    <a:pt x="395" y="305"/>
                  </a:lnTo>
                  <a:lnTo>
                    <a:pt x="359" y="270"/>
                  </a:lnTo>
                  <a:lnTo>
                    <a:pt x="324" y="238"/>
                  </a:lnTo>
                  <a:lnTo>
                    <a:pt x="288" y="206"/>
                  </a:lnTo>
                  <a:lnTo>
                    <a:pt x="252" y="177"/>
                  </a:lnTo>
                  <a:lnTo>
                    <a:pt x="216" y="150"/>
                  </a:lnTo>
                  <a:lnTo>
                    <a:pt x="179" y="127"/>
                  </a:lnTo>
                  <a:lnTo>
                    <a:pt x="143" y="106"/>
                  </a:lnTo>
                  <a:lnTo>
                    <a:pt x="106" y="90"/>
                  </a:lnTo>
                  <a:lnTo>
                    <a:pt x="70" y="77"/>
                  </a:lnTo>
                  <a:lnTo>
                    <a:pt x="34" y="66"/>
                  </a:lnTo>
                  <a:lnTo>
                    <a:pt x="0" y="61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1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6" name="Freeform 298"/>
            <p:cNvSpPr>
              <a:spLocks/>
            </p:cNvSpPr>
            <p:nvPr/>
          </p:nvSpPr>
          <p:spPr bwMode="auto">
            <a:xfrm>
              <a:off x="864" y="1767"/>
              <a:ext cx="9" cy="69"/>
            </a:xfrm>
            <a:custGeom>
              <a:avLst/>
              <a:gdLst/>
              <a:ahLst/>
              <a:cxnLst>
                <a:cxn ang="0">
                  <a:pos x="182" y="0"/>
                </a:cxn>
                <a:cxn ang="0">
                  <a:pos x="180" y="12"/>
                </a:cxn>
                <a:cxn ang="0">
                  <a:pos x="175" y="48"/>
                </a:cxn>
                <a:cxn ang="0">
                  <a:pos x="165" y="104"/>
                </a:cxn>
                <a:cxn ang="0">
                  <a:pos x="155" y="178"/>
                </a:cxn>
                <a:cxn ang="0">
                  <a:pos x="143" y="267"/>
                </a:cxn>
                <a:cxn ang="0">
                  <a:pos x="130" y="367"/>
                </a:cxn>
                <a:cxn ang="0">
                  <a:pos x="116" y="475"/>
                </a:cxn>
                <a:cxn ang="0">
                  <a:pos x="104" y="590"/>
                </a:cxn>
                <a:cxn ang="0">
                  <a:pos x="99" y="649"/>
                </a:cxn>
                <a:cxn ang="0">
                  <a:pos x="94" y="708"/>
                </a:cxn>
                <a:cxn ang="0">
                  <a:pos x="89" y="768"/>
                </a:cxn>
                <a:cxn ang="0">
                  <a:pos x="84" y="826"/>
                </a:cxn>
                <a:cxn ang="0">
                  <a:pos x="81" y="883"/>
                </a:cxn>
                <a:cxn ang="0">
                  <a:pos x="79" y="941"/>
                </a:cxn>
                <a:cxn ang="0">
                  <a:pos x="77" y="996"/>
                </a:cxn>
                <a:cxn ang="0">
                  <a:pos x="77" y="1049"/>
                </a:cxn>
                <a:cxn ang="0">
                  <a:pos x="77" y="1101"/>
                </a:cxn>
                <a:cxn ang="0">
                  <a:pos x="79" y="1149"/>
                </a:cxn>
                <a:cxn ang="0">
                  <a:pos x="82" y="1195"/>
                </a:cxn>
                <a:cxn ang="0">
                  <a:pos x="86" y="1238"/>
                </a:cxn>
                <a:cxn ang="0">
                  <a:pos x="93" y="1277"/>
                </a:cxn>
                <a:cxn ang="0">
                  <a:pos x="100" y="1312"/>
                </a:cxn>
                <a:cxn ang="0">
                  <a:pos x="109" y="1343"/>
                </a:cxn>
                <a:cxn ang="0">
                  <a:pos x="119" y="1368"/>
                </a:cxn>
                <a:cxn ang="0">
                  <a:pos x="117" y="1361"/>
                </a:cxn>
                <a:cxn ang="0">
                  <a:pos x="112" y="1343"/>
                </a:cxn>
                <a:cxn ang="0">
                  <a:pos x="103" y="1311"/>
                </a:cxn>
                <a:cxn ang="0">
                  <a:pos x="92" y="1269"/>
                </a:cxn>
                <a:cxn ang="0">
                  <a:pos x="79" y="1214"/>
                </a:cxn>
                <a:cxn ang="0">
                  <a:pos x="66" y="1150"/>
                </a:cxn>
                <a:cxn ang="0">
                  <a:pos x="59" y="1114"/>
                </a:cxn>
                <a:cxn ang="0">
                  <a:pos x="52" y="1075"/>
                </a:cxn>
                <a:cxn ang="0">
                  <a:pos x="44" y="1034"/>
                </a:cxn>
                <a:cxn ang="0">
                  <a:pos x="38" y="991"/>
                </a:cxn>
                <a:cxn ang="0">
                  <a:pos x="31" y="945"/>
                </a:cxn>
                <a:cxn ang="0">
                  <a:pos x="26" y="898"/>
                </a:cxn>
                <a:cxn ang="0">
                  <a:pos x="20" y="848"/>
                </a:cxn>
                <a:cxn ang="0">
                  <a:pos x="15" y="795"/>
                </a:cxn>
                <a:cxn ang="0">
                  <a:pos x="11" y="741"/>
                </a:cxn>
                <a:cxn ang="0">
                  <a:pos x="7" y="686"/>
                </a:cxn>
                <a:cxn ang="0">
                  <a:pos x="4" y="627"/>
                </a:cxn>
                <a:cxn ang="0">
                  <a:pos x="1" y="568"/>
                </a:cxn>
                <a:cxn ang="0">
                  <a:pos x="0" y="506"/>
                </a:cxn>
                <a:cxn ang="0">
                  <a:pos x="0" y="443"/>
                </a:cxn>
                <a:cxn ang="0">
                  <a:pos x="1" y="378"/>
                </a:cxn>
                <a:cxn ang="0">
                  <a:pos x="4" y="311"/>
                </a:cxn>
                <a:cxn ang="0">
                  <a:pos x="8" y="243"/>
                </a:cxn>
                <a:cxn ang="0">
                  <a:pos x="12" y="174"/>
                </a:cxn>
                <a:cxn ang="0">
                  <a:pos x="19" y="102"/>
                </a:cxn>
                <a:cxn ang="0">
                  <a:pos x="26" y="31"/>
                </a:cxn>
                <a:cxn ang="0">
                  <a:pos x="182" y="0"/>
                </a:cxn>
              </a:cxnLst>
              <a:rect l="0" t="0" r="r" b="b"/>
              <a:pathLst>
                <a:path w="182" h="1368">
                  <a:moveTo>
                    <a:pt x="182" y="0"/>
                  </a:moveTo>
                  <a:lnTo>
                    <a:pt x="180" y="12"/>
                  </a:lnTo>
                  <a:lnTo>
                    <a:pt x="175" y="48"/>
                  </a:lnTo>
                  <a:lnTo>
                    <a:pt x="165" y="104"/>
                  </a:lnTo>
                  <a:lnTo>
                    <a:pt x="155" y="178"/>
                  </a:lnTo>
                  <a:lnTo>
                    <a:pt x="143" y="267"/>
                  </a:lnTo>
                  <a:lnTo>
                    <a:pt x="130" y="367"/>
                  </a:lnTo>
                  <a:lnTo>
                    <a:pt x="116" y="475"/>
                  </a:lnTo>
                  <a:lnTo>
                    <a:pt x="104" y="590"/>
                  </a:lnTo>
                  <a:lnTo>
                    <a:pt x="99" y="649"/>
                  </a:lnTo>
                  <a:lnTo>
                    <a:pt x="94" y="708"/>
                  </a:lnTo>
                  <a:lnTo>
                    <a:pt x="89" y="768"/>
                  </a:lnTo>
                  <a:lnTo>
                    <a:pt x="84" y="826"/>
                  </a:lnTo>
                  <a:lnTo>
                    <a:pt x="81" y="883"/>
                  </a:lnTo>
                  <a:lnTo>
                    <a:pt x="79" y="941"/>
                  </a:lnTo>
                  <a:lnTo>
                    <a:pt x="77" y="996"/>
                  </a:lnTo>
                  <a:lnTo>
                    <a:pt x="77" y="1049"/>
                  </a:lnTo>
                  <a:lnTo>
                    <a:pt x="77" y="1101"/>
                  </a:lnTo>
                  <a:lnTo>
                    <a:pt x="79" y="1149"/>
                  </a:lnTo>
                  <a:lnTo>
                    <a:pt x="82" y="1195"/>
                  </a:lnTo>
                  <a:lnTo>
                    <a:pt x="86" y="1238"/>
                  </a:lnTo>
                  <a:lnTo>
                    <a:pt x="93" y="1277"/>
                  </a:lnTo>
                  <a:lnTo>
                    <a:pt x="100" y="1312"/>
                  </a:lnTo>
                  <a:lnTo>
                    <a:pt x="109" y="1343"/>
                  </a:lnTo>
                  <a:lnTo>
                    <a:pt x="119" y="1368"/>
                  </a:lnTo>
                  <a:lnTo>
                    <a:pt x="117" y="1361"/>
                  </a:lnTo>
                  <a:lnTo>
                    <a:pt x="112" y="1343"/>
                  </a:lnTo>
                  <a:lnTo>
                    <a:pt x="103" y="1311"/>
                  </a:lnTo>
                  <a:lnTo>
                    <a:pt x="92" y="1269"/>
                  </a:lnTo>
                  <a:lnTo>
                    <a:pt x="79" y="1214"/>
                  </a:lnTo>
                  <a:lnTo>
                    <a:pt x="66" y="1150"/>
                  </a:lnTo>
                  <a:lnTo>
                    <a:pt x="59" y="1114"/>
                  </a:lnTo>
                  <a:lnTo>
                    <a:pt x="52" y="1075"/>
                  </a:lnTo>
                  <a:lnTo>
                    <a:pt x="44" y="1034"/>
                  </a:lnTo>
                  <a:lnTo>
                    <a:pt x="38" y="991"/>
                  </a:lnTo>
                  <a:lnTo>
                    <a:pt x="31" y="945"/>
                  </a:lnTo>
                  <a:lnTo>
                    <a:pt x="26" y="898"/>
                  </a:lnTo>
                  <a:lnTo>
                    <a:pt x="20" y="848"/>
                  </a:lnTo>
                  <a:lnTo>
                    <a:pt x="15" y="795"/>
                  </a:lnTo>
                  <a:lnTo>
                    <a:pt x="11" y="741"/>
                  </a:lnTo>
                  <a:lnTo>
                    <a:pt x="7" y="686"/>
                  </a:lnTo>
                  <a:lnTo>
                    <a:pt x="4" y="627"/>
                  </a:lnTo>
                  <a:lnTo>
                    <a:pt x="1" y="568"/>
                  </a:lnTo>
                  <a:lnTo>
                    <a:pt x="0" y="506"/>
                  </a:lnTo>
                  <a:lnTo>
                    <a:pt x="0" y="443"/>
                  </a:lnTo>
                  <a:lnTo>
                    <a:pt x="1" y="378"/>
                  </a:lnTo>
                  <a:lnTo>
                    <a:pt x="4" y="311"/>
                  </a:lnTo>
                  <a:lnTo>
                    <a:pt x="8" y="243"/>
                  </a:lnTo>
                  <a:lnTo>
                    <a:pt x="12" y="174"/>
                  </a:lnTo>
                  <a:lnTo>
                    <a:pt x="19" y="102"/>
                  </a:lnTo>
                  <a:lnTo>
                    <a:pt x="26" y="31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1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7" name="Freeform 299"/>
            <p:cNvSpPr>
              <a:spLocks/>
            </p:cNvSpPr>
            <p:nvPr/>
          </p:nvSpPr>
          <p:spPr bwMode="auto">
            <a:xfrm>
              <a:off x="797" y="1753"/>
              <a:ext cx="28" cy="46"/>
            </a:xfrm>
            <a:custGeom>
              <a:avLst/>
              <a:gdLst/>
              <a:ahLst/>
              <a:cxnLst>
                <a:cxn ang="0">
                  <a:pos x="466" y="0"/>
                </a:cxn>
                <a:cxn ang="0">
                  <a:pos x="462" y="7"/>
                </a:cxn>
                <a:cxn ang="0">
                  <a:pos x="447" y="27"/>
                </a:cxn>
                <a:cxn ang="0">
                  <a:pos x="426" y="57"/>
                </a:cxn>
                <a:cxn ang="0">
                  <a:pos x="398" y="97"/>
                </a:cxn>
                <a:cxn ang="0">
                  <a:pos x="364" y="147"/>
                </a:cxn>
                <a:cxn ang="0">
                  <a:pos x="326" y="204"/>
                </a:cxn>
                <a:cxn ang="0">
                  <a:pos x="287" y="267"/>
                </a:cxn>
                <a:cxn ang="0">
                  <a:pos x="245" y="335"/>
                </a:cxn>
                <a:cxn ang="0">
                  <a:pos x="203" y="407"/>
                </a:cxn>
                <a:cxn ang="0">
                  <a:pos x="162" y="481"/>
                </a:cxn>
                <a:cxn ang="0">
                  <a:pos x="141" y="518"/>
                </a:cxn>
                <a:cxn ang="0">
                  <a:pos x="122" y="556"/>
                </a:cxn>
                <a:cxn ang="0">
                  <a:pos x="103" y="593"/>
                </a:cxn>
                <a:cxn ang="0">
                  <a:pos x="86" y="630"/>
                </a:cxn>
                <a:cxn ang="0">
                  <a:pos x="69" y="667"/>
                </a:cxn>
                <a:cxn ang="0">
                  <a:pos x="55" y="704"/>
                </a:cxn>
                <a:cxn ang="0">
                  <a:pos x="41" y="740"/>
                </a:cxn>
                <a:cxn ang="0">
                  <a:pos x="29" y="775"/>
                </a:cxn>
                <a:cxn ang="0">
                  <a:pos x="19" y="809"/>
                </a:cxn>
                <a:cxn ang="0">
                  <a:pos x="10" y="842"/>
                </a:cxn>
                <a:cxn ang="0">
                  <a:pos x="4" y="872"/>
                </a:cxn>
                <a:cxn ang="0">
                  <a:pos x="0" y="903"/>
                </a:cxn>
                <a:cxn ang="0">
                  <a:pos x="4" y="894"/>
                </a:cxn>
                <a:cxn ang="0">
                  <a:pos x="15" y="869"/>
                </a:cxn>
                <a:cxn ang="0">
                  <a:pos x="34" y="830"/>
                </a:cxn>
                <a:cxn ang="0">
                  <a:pos x="57" y="780"/>
                </a:cxn>
                <a:cxn ang="0">
                  <a:pos x="86" y="721"/>
                </a:cxn>
                <a:cxn ang="0">
                  <a:pos x="120" y="653"/>
                </a:cxn>
                <a:cxn ang="0">
                  <a:pos x="157" y="581"/>
                </a:cxn>
                <a:cxn ang="0">
                  <a:pos x="198" y="506"/>
                </a:cxn>
                <a:cxn ang="0">
                  <a:pos x="220" y="468"/>
                </a:cxn>
                <a:cxn ang="0">
                  <a:pos x="241" y="431"/>
                </a:cxn>
                <a:cxn ang="0">
                  <a:pos x="264" y="393"/>
                </a:cxn>
                <a:cxn ang="0">
                  <a:pos x="287" y="356"/>
                </a:cxn>
                <a:cxn ang="0">
                  <a:pos x="310" y="320"/>
                </a:cxn>
                <a:cxn ang="0">
                  <a:pos x="334" y="285"/>
                </a:cxn>
                <a:cxn ang="0">
                  <a:pos x="357" y="252"/>
                </a:cxn>
                <a:cxn ang="0">
                  <a:pos x="381" y="220"/>
                </a:cxn>
                <a:cxn ang="0">
                  <a:pos x="403" y="191"/>
                </a:cxn>
                <a:cxn ang="0">
                  <a:pos x="427" y="163"/>
                </a:cxn>
                <a:cxn ang="0">
                  <a:pos x="450" y="138"/>
                </a:cxn>
                <a:cxn ang="0">
                  <a:pos x="473" y="117"/>
                </a:cxn>
                <a:cxn ang="0">
                  <a:pos x="495" y="98"/>
                </a:cxn>
                <a:cxn ang="0">
                  <a:pos x="517" y="82"/>
                </a:cxn>
                <a:cxn ang="0">
                  <a:pos x="538" y="71"/>
                </a:cxn>
                <a:cxn ang="0">
                  <a:pos x="559" y="63"/>
                </a:cxn>
                <a:cxn ang="0">
                  <a:pos x="466" y="0"/>
                </a:cxn>
              </a:cxnLst>
              <a:rect l="0" t="0" r="r" b="b"/>
              <a:pathLst>
                <a:path w="559" h="903">
                  <a:moveTo>
                    <a:pt x="466" y="0"/>
                  </a:moveTo>
                  <a:lnTo>
                    <a:pt x="462" y="7"/>
                  </a:lnTo>
                  <a:lnTo>
                    <a:pt x="447" y="27"/>
                  </a:lnTo>
                  <a:lnTo>
                    <a:pt x="426" y="57"/>
                  </a:lnTo>
                  <a:lnTo>
                    <a:pt x="398" y="97"/>
                  </a:lnTo>
                  <a:lnTo>
                    <a:pt x="364" y="147"/>
                  </a:lnTo>
                  <a:lnTo>
                    <a:pt x="326" y="204"/>
                  </a:lnTo>
                  <a:lnTo>
                    <a:pt x="287" y="267"/>
                  </a:lnTo>
                  <a:lnTo>
                    <a:pt x="245" y="335"/>
                  </a:lnTo>
                  <a:lnTo>
                    <a:pt x="203" y="407"/>
                  </a:lnTo>
                  <a:lnTo>
                    <a:pt x="162" y="481"/>
                  </a:lnTo>
                  <a:lnTo>
                    <a:pt x="141" y="518"/>
                  </a:lnTo>
                  <a:lnTo>
                    <a:pt x="122" y="556"/>
                  </a:lnTo>
                  <a:lnTo>
                    <a:pt x="103" y="593"/>
                  </a:lnTo>
                  <a:lnTo>
                    <a:pt x="86" y="630"/>
                  </a:lnTo>
                  <a:lnTo>
                    <a:pt x="69" y="667"/>
                  </a:lnTo>
                  <a:lnTo>
                    <a:pt x="55" y="704"/>
                  </a:lnTo>
                  <a:lnTo>
                    <a:pt x="41" y="740"/>
                  </a:lnTo>
                  <a:lnTo>
                    <a:pt x="29" y="775"/>
                  </a:lnTo>
                  <a:lnTo>
                    <a:pt x="19" y="809"/>
                  </a:lnTo>
                  <a:lnTo>
                    <a:pt x="10" y="842"/>
                  </a:lnTo>
                  <a:lnTo>
                    <a:pt x="4" y="872"/>
                  </a:lnTo>
                  <a:lnTo>
                    <a:pt x="0" y="903"/>
                  </a:lnTo>
                  <a:lnTo>
                    <a:pt x="4" y="894"/>
                  </a:lnTo>
                  <a:lnTo>
                    <a:pt x="15" y="869"/>
                  </a:lnTo>
                  <a:lnTo>
                    <a:pt x="34" y="830"/>
                  </a:lnTo>
                  <a:lnTo>
                    <a:pt x="57" y="780"/>
                  </a:lnTo>
                  <a:lnTo>
                    <a:pt x="86" y="721"/>
                  </a:lnTo>
                  <a:lnTo>
                    <a:pt x="120" y="653"/>
                  </a:lnTo>
                  <a:lnTo>
                    <a:pt x="157" y="581"/>
                  </a:lnTo>
                  <a:lnTo>
                    <a:pt x="198" y="506"/>
                  </a:lnTo>
                  <a:lnTo>
                    <a:pt x="220" y="468"/>
                  </a:lnTo>
                  <a:lnTo>
                    <a:pt x="241" y="431"/>
                  </a:lnTo>
                  <a:lnTo>
                    <a:pt x="264" y="393"/>
                  </a:lnTo>
                  <a:lnTo>
                    <a:pt x="287" y="356"/>
                  </a:lnTo>
                  <a:lnTo>
                    <a:pt x="310" y="320"/>
                  </a:lnTo>
                  <a:lnTo>
                    <a:pt x="334" y="285"/>
                  </a:lnTo>
                  <a:lnTo>
                    <a:pt x="357" y="252"/>
                  </a:lnTo>
                  <a:lnTo>
                    <a:pt x="381" y="220"/>
                  </a:lnTo>
                  <a:lnTo>
                    <a:pt x="403" y="191"/>
                  </a:lnTo>
                  <a:lnTo>
                    <a:pt x="427" y="163"/>
                  </a:lnTo>
                  <a:lnTo>
                    <a:pt x="450" y="138"/>
                  </a:lnTo>
                  <a:lnTo>
                    <a:pt x="473" y="117"/>
                  </a:lnTo>
                  <a:lnTo>
                    <a:pt x="495" y="98"/>
                  </a:lnTo>
                  <a:lnTo>
                    <a:pt x="517" y="82"/>
                  </a:lnTo>
                  <a:lnTo>
                    <a:pt x="538" y="71"/>
                  </a:lnTo>
                  <a:lnTo>
                    <a:pt x="559" y="63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1989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8" name="Freeform 300"/>
            <p:cNvSpPr>
              <a:spLocks/>
            </p:cNvSpPr>
            <p:nvPr/>
          </p:nvSpPr>
          <p:spPr bwMode="auto">
            <a:xfrm>
              <a:off x="1016" y="1474"/>
              <a:ext cx="104" cy="54"/>
            </a:xfrm>
            <a:custGeom>
              <a:avLst/>
              <a:gdLst/>
              <a:ahLst/>
              <a:cxnLst>
                <a:cxn ang="0">
                  <a:pos x="2056" y="314"/>
                </a:cxn>
                <a:cxn ang="0">
                  <a:pos x="2026" y="278"/>
                </a:cxn>
                <a:cxn ang="0">
                  <a:pos x="1999" y="259"/>
                </a:cxn>
                <a:cxn ang="0">
                  <a:pos x="1972" y="254"/>
                </a:cxn>
                <a:cxn ang="0">
                  <a:pos x="1946" y="260"/>
                </a:cxn>
                <a:cxn ang="0">
                  <a:pos x="1919" y="278"/>
                </a:cxn>
                <a:cxn ang="0">
                  <a:pos x="1894" y="302"/>
                </a:cxn>
                <a:cxn ang="0">
                  <a:pos x="1828" y="389"/>
                </a:cxn>
                <a:cxn ang="0">
                  <a:pos x="1754" y="487"/>
                </a:cxn>
                <a:cxn ang="0">
                  <a:pos x="1688" y="552"/>
                </a:cxn>
                <a:cxn ang="0">
                  <a:pos x="1618" y="608"/>
                </a:cxn>
                <a:cxn ang="0">
                  <a:pos x="1542" y="658"/>
                </a:cxn>
                <a:cxn ang="0">
                  <a:pos x="1409" y="736"/>
                </a:cxn>
                <a:cxn ang="0">
                  <a:pos x="1341" y="772"/>
                </a:cxn>
                <a:cxn ang="0">
                  <a:pos x="1276" y="799"/>
                </a:cxn>
                <a:cxn ang="0">
                  <a:pos x="1210" y="820"/>
                </a:cxn>
                <a:cxn ang="0">
                  <a:pos x="1146" y="834"/>
                </a:cxn>
                <a:cxn ang="0">
                  <a:pos x="1080" y="841"/>
                </a:cxn>
                <a:cxn ang="0">
                  <a:pos x="1015" y="842"/>
                </a:cxn>
                <a:cxn ang="0">
                  <a:pos x="949" y="836"/>
                </a:cxn>
                <a:cxn ang="0">
                  <a:pos x="881" y="825"/>
                </a:cxn>
                <a:cxn ang="0">
                  <a:pos x="813" y="808"/>
                </a:cxn>
                <a:cxn ang="0">
                  <a:pos x="693" y="766"/>
                </a:cxn>
                <a:cxn ang="0">
                  <a:pos x="609" y="729"/>
                </a:cxn>
                <a:cxn ang="0">
                  <a:pos x="521" y="684"/>
                </a:cxn>
                <a:cxn ang="0">
                  <a:pos x="432" y="631"/>
                </a:cxn>
                <a:cxn ang="0">
                  <a:pos x="346" y="571"/>
                </a:cxn>
                <a:cxn ang="0">
                  <a:pos x="265" y="503"/>
                </a:cxn>
                <a:cxn ang="0">
                  <a:pos x="192" y="428"/>
                </a:cxn>
                <a:cxn ang="0">
                  <a:pos x="132" y="347"/>
                </a:cxn>
                <a:cxn ang="0">
                  <a:pos x="86" y="259"/>
                </a:cxn>
                <a:cxn ang="0">
                  <a:pos x="56" y="167"/>
                </a:cxn>
                <a:cxn ang="0">
                  <a:pos x="48" y="69"/>
                </a:cxn>
                <a:cxn ang="0">
                  <a:pos x="32" y="57"/>
                </a:cxn>
                <a:cxn ang="0">
                  <a:pos x="0" y="237"/>
                </a:cxn>
                <a:cxn ang="0">
                  <a:pos x="18" y="418"/>
                </a:cxn>
                <a:cxn ang="0">
                  <a:pos x="84" y="593"/>
                </a:cxn>
                <a:cxn ang="0">
                  <a:pos x="189" y="754"/>
                </a:cxn>
                <a:cxn ang="0">
                  <a:pos x="332" y="891"/>
                </a:cxn>
                <a:cxn ang="0">
                  <a:pos x="507" y="995"/>
                </a:cxn>
                <a:cxn ang="0">
                  <a:pos x="706" y="1059"/>
                </a:cxn>
                <a:cxn ang="0">
                  <a:pos x="928" y="1073"/>
                </a:cxn>
                <a:cxn ang="0">
                  <a:pos x="1166" y="1028"/>
                </a:cxn>
                <a:cxn ang="0">
                  <a:pos x="1416" y="915"/>
                </a:cxn>
                <a:cxn ang="0">
                  <a:pos x="1635" y="767"/>
                </a:cxn>
                <a:cxn ang="0">
                  <a:pos x="1798" y="643"/>
                </a:cxn>
                <a:cxn ang="0">
                  <a:pos x="1919" y="539"/>
                </a:cxn>
                <a:cxn ang="0">
                  <a:pos x="2003" y="454"/>
                </a:cxn>
                <a:cxn ang="0">
                  <a:pos x="2055" y="385"/>
                </a:cxn>
              </a:cxnLst>
              <a:rect l="0" t="0" r="r" b="b"/>
              <a:pathLst>
                <a:path w="2076" h="1074">
                  <a:moveTo>
                    <a:pt x="2076" y="347"/>
                  </a:moveTo>
                  <a:lnTo>
                    <a:pt x="2065" y="330"/>
                  </a:lnTo>
                  <a:lnTo>
                    <a:pt x="2056" y="314"/>
                  </a:lnTo>
                  <a:lnTo>
                    <a:pt x="2046" y="300"/>
                  </a:lnTo>
                  <a:lnTo>
                    <a:pt x="2037" y="288"/>
                  </a:lnTo>
                  <a:lnTo>
                    <a:pt x="2026" y="278"/>
                  </a:lnTo>
                  <a:lnTo>
                    <a:pt x="2017" y="269"/>
                  </a:lnTo>
                  <a:lnTo>
                    <a:pt x="2008" y="263"/>
                  </a:lnTo>
                  <a:lnTo>
                    <a:pt x="1999" y="259"/>
                  </a:lnTo>
                  <a:lnTo>
                    <a:pt x="1990" y="255"/>
                  </a:lnTo>
                  <a:lnTo>
                    <a:pt x="1980" y="254"/>
                  </a:lnTo>
                  <a:lnTo>
                    <a:pt x="1972" y="254"/>
                  </a:lnTo>
                  <a:lnTo>
                    <a:pt x="1963" y="255"/>
                  </a:lnTo>
                  <a:lnTo>
                    <a:pt x="1954" y="257"/>
                  </a:lnTo>
                  <a:lnTo>
                    <a:pt x="1946" y="260"/>
                  </a:lnTo>
                  <a:lnTo>
                    <a:pt x="1936" y="265"/>
                  </a:lnTo>
                  <a:lnTo>
                    <a:pt x="1928" y="270"/>
                  </a:lnTo>
                  <a:lnTo>
                    <a:pt x="1919" y="278"/>
                  </a:lnTo>
                  <a:lnTo>
                    <a:pt x="1911" y="285"/>
                  </a:lnTo>
                  <a:lnTo>
                    <a:pt x="1903" y="293"/>
                  </a:lnTo>
                  <a:lnTo>
                    <a:pt x="1894" y="302"/>
                  </a:lnTo>
                  <a:lnTo>
                    <a:pt x="1877" y="322"/>
                  </a:lnTo>
                  <a:lnTo>
                    <a:pt x="1861" y="343"/>
                  </a:lnTo>
                  <a:lnTo>
                    <a:pt x="1828" y="389"/>
                  </a:lnTo>
                  <a:lnTo>
                    <a:pt x="1795" y="437"/>
                  </a:lnTo>
                  <a:lnTo>
                    <a:pt x="1775" y="462"/>
                  </a:lnTo>
                  <a:lnTo>
                    <a:pt x="1754" y="487"/>
                  </a:lnTo>
                  <a:lnTo>
                    <a:pt x="1733" y="509"/>
                  </a:lnTo>
                  <a:lnTo>
                    <a:pt x="1711" y="531"/>
                  </a:lnTo>
                  <a:lnTo>
                    <a:pt x="1688" y="552"/>
                  </a:lnTo>
                  <a:lnTo>
                    <a:pt x="1666" y="572"/>
                  </a:lnTo>
                  <a:lnTo>
                    <a:pt x="1641" y="590"/>
                  </a:lnTo>
                  <a:lnTo>
                    <a:pt x="1618" y="608"/>
                  </a:lnTo>
                  <a:lnTo>
                    <a:pt x="1593" y="625"/>
                  </a:lnTo>
                  <a:lnTo>
                    <a:pt x="1568" y="642"/>
                  </a:lnTo>
                  <a:lnTo>
                    <a:pt x="1542" y="658"/>
                  </a:lnTo>
                  <a:lnTo>
                    <a:pt x="1516" y="673"/>
                  </a:lnTo>
                  <a:lnTo>
                    <a:pt x="1463" y="704"/>
                  </a:lnTo>
                  <a:lnTo>
                    <a:pt x="1409" y="736"/>
                  </a:lnTo>
                  <a:lnTo>
                    <a:pt x="1386" y="748"/>
                  </a:lnTo>
                  <a:lnTo>
                    <a:pt x="1364" y="760"/>
                  </a:lnTo>
                  <a:lnTo>
                    <a:pt x="1341" y="772"/>
                  </a:lnTo>
                  <a:lnTo>
                    <a:pt x="1320" y="782"/>
                  </a:lnTo>
                  <a:lnTo>
                    <a:pt x="1297" y="791"/>
                  </a:lnTo>
                  <a:lnTo>
                    <a:pt x="1276" y="799"/>
                  </a:lnTo>
                  <a:lnTo>
                    <a:pt x="1254" y="808"/>
                  </a:lnTo>
                  <a:lnTo>
                    <a:pt x="1232" y="814"/>
                  </a:lnTo>
                  <a:lnTo>
                    <a:pt x="1210" y="820"/>
                  </a:lnTo>
                  <a:lnTo>
                    <a:pt x="1189" y="826"/>
                  </a:lnTo>
                  <a:lnTo>
                    <a:pt x="1167" y="830"/>
                  </a:lnTo>
                  <a:lnTo>
                    <a:pt x="1146" y="834"/>
                  </a:lnTo>
                  <a:lnTo>
                    <a:pt x="1124" y="837"/>
                  </a:lnTo>
                  <a:lnTo>
                    <a:pt x="1102" y="839"/>
                  </a:lnTo>
                  <a:lnTo>
                    <a:pt x="1080" y="841"/>
                  </a:lnTo>
                  <a:lnTo>
                    <a:pt x="1059" y="842"/>
                  </a:lnTo>
                  <a:lnTo>
                    <a:pt x="1037" y="842"/>
                  </a:lnTo>
                  <a:lnTo>
                    <a:pt x="1015" y="842"/>
                  </a:lnTo>
                  <a:lnTo>
                    <a:pt x="993" y="840"/>
                  </a:lnTo>
                  <a:lnTo>
                    <a:pt x="972" y="839"/>
                  </a:lnTo>
                  <a:lnTo>
                    <a:pt x="949" y="836"/>
                  </a:lnTo>
                  <a:lnTo>
                    <a:pt x="926" y="833"/>
                  </a:lnTo>
                  <a:lnTo>
                    <a:pt x="904" y="829"/>
                  </a:lnTo>
                  <a:lnTo>
                    <a:pt x="881" y="825"/>
                  </a:lnTo>
                  <a:lnTo>
                    <a:pt x="859" y="820"/>
                  </a:lnTo>
                  <a:lnTo>
                    <a:pt x="835" y="814"/>
                  </a:lnTo>
                  <a:lnTo>
                    <a:pt x="813" y="808"/>
                  </a:lnTo>
                  <a:lnTo>
                    <a:pt x="789" y="800"/>
                  </a:lnTo>
                  <a:lnTo>
                    <a:pt x="741" y="784"/>
                  </a:lnTo>
                  <a:lnTo>
                    <a:pt x="693" y="766"/>
                  </a:lnTo>
                  <a:lnTo>
                    <a:pt x="665" y="754"/>
                  </a:lnTo>
                  <a:lnTo>
                    <a:pt x="638" y="742"/>
                  </a:lnTo>
                  <a:lnTo>
                    <a:pt x="609" y="729"/>
                  </a:lnTo>
                  <a:lnTo>
                    <a:pt x="579" y="715"/>
                  </a:lnTo>
                  <a:lnTo>
                    <a:pt x="551" y="700"/>
                  </a:lnTo>
                  <a:lnTo>
                    <a:pt x="521" y="684"/>
                  </a:lnTo>
                  <a:lnTo>
                    <a:pt x="491" y="667"/>
                  </a:lnTo>
                  <a:lnTo>
                    <a:pt x="461" y="650"/>
                  </a:lnTo>
                  <a:lnTo>
                    <a:pt x="432" y="631"/>
                  </a:lnTo>
                  <a:lnTo>
                    <a:pt x="403" y="612"/>
                  </a:lnTo>
                  <a:lnTo>
                    <a:pt x="374" y="591"/>
                  </a:lnTo>
                  <a:lnTo>
                    <a:pt x="346" y="571"/>
                  </a:lnTo>
                  <a:lnTo>
                    <a:pt x="318" y="548"/>
                  </a:lnTo>
                  <a:lnTo>
                    <a:pt x="291" y="526"/>
                  </a:lnTo>
                  <a:lnTo>
                    <a:pt x="265" y="503"/>
                  </a:lnTo>
                  <a:lnTo>
                    <a:pt x="240" y="479"/>
                  </a:lnTo>
                  <a:lnTo>
                    <a:pt x="216" y="454"/>
                  </a:lnTo>
                  <a:lnTo>
                    <a:pt x="192" y="428"/>
                  </a:lnTo>
                  <a:lnTo>
                    <a:pt x="171" y="402"/>
                  </a:lnTo>
                  <a:lnTo>
                    <a:pt x="150" y="375"/>
                  </a:lnTo>
                  <a:lnTo>
                    <a:pt x="132" y="347"/>
                  </a:lnTo>
                  <a:lnTo>
                    <a:pt x="114" y="319"/>
                  </a:lnTo>
                  <a:lnTo>
                    <a:pt x="99" y="289"/>
                  </a:lnTo>
                  <a:lnTo>
                    <a:pt x="86" y="259"/>
                  </a:lnTo>
                  <a:lnTo>
                    <a:pt x="73" y="229"/>
                  </a:lnTo>
                  <a:lnTo>
                    <a:pt x="64" y="199"/>
                  </a:lnTo>
                  <a:lnTo>
                    <a:pt x="56" y="167"/>
                  </a:lnTo>
                  <a:lnTo>
                    <a:pt x="51" y="134"/>
                  </a:lnTo>
                  <a:lnTo>
                    <a:pt x="49" y="101"/>
                  </a:lnTo>
                  <a:lnTo>
                    <a:pt x="48" y="69"/>
                  </a:lnTo>
                  <a:lnTo>
                    <a:pt x="51" y="35"/>
                  </a:lnTo>
                  <a:lnTo>
                    <a:pt x="56" y="0"/>
                  </a:lnTo>
                  <a:lnTo>
                    <a:pt x="32" y="57"/>
                  </a:lnTo>
                  <a:lnTo>
                    <a:pt x="15" y="116"/>
                  </a:lnTo>
                  <a:lnTo>
                    <a:pt x="5" y="176"/>
                  </a:lnTo>
                  <a:lnTo>
                    <a:pt x="0" y="237"/>
                  </a:lnTo>
                  <a:lnTo>
                    <a:pt x="1" y="297"/>
                  </a:lnTo>
                  <a:lnTo>
                    <a:pt x="7" y="358"/>
                  </a:lnTo>
                  <a:lnTo>
                    <a:pt x="18" y="418"/>
                  </a:lnTo>
                  <a:lnTo>
                    <a:pt x="35" y="478"/>
                  </a:lnTo>
                  <a:lnTo>
                    <a:pt x="57" y="536"/>
                  </a:lnTo>
                  <a:lnTo>
                    <a:pt x="84" y="593"/>
                  </a:lnTo>
                  <a:lnTo>
                    <a:pt x="114" y="649"/>
                  </a:lnTo>
                  <a:lnTo>
                    <a:pt x="150" y="702"/>
                  </a:lnTo>
                  <a:lnTo>
                    <a:pt x="189" y="754"/>
                  </a:lnTo>
                  <a:lnTo>
                    <a:pt x="233" y="802"/>
                  </a:lnTo>
                  <a:lnTo>
                    <a:pt x="281" y="849"/>
                  </a:lnTo>
                  <a:lnTo>
                    <a:pt x="332" y="891"/>
                  </a:lnTo>
                  <a:lnTo>
                    <a:pt x="387" y="930"/>
                  </a:lnTo>
                  <a:lnTo>
                    <a:pt x="445" y="964"/>
                  </a:lnTo>
                  <a:lnTo>
                    <a:pt x="507" y="995"/>
                  </a:lnTo>
                  <a:lnTo>
                    <a:pt x="570" y="1022"/>
                  </a:lnTo>
                  <a:lnTo>
                    <a:pt x="637" y="1043"/>
                  </a:lnTo>
                  <a:lnTo>
                    <a:pt x="706" y="1059"/>
                  </a:lnTo>
                  <a:lnTo>
                    <a:pt x="778" y="1070"/>
                  </a:lnTo>
                  <a:lnTo>
                    <a:pt x="853" y="1074"/>
                  </a:lnTo>
                  <a:lnTo>
                    <a:pt x="928" y="1073"/>
                  </a:lnTo>
                  <a:lnTo>
                    <a:pt x="1006" y="1065"/>
                  </a:lnTo>
                  <a:lnTo>
                    <a:pt x="1085" y="1049"/>
                  </a:lnTo>
                  <a:lnTo>
                    <a:pt x="1166" y="1028"/>
                  </a:lnTo>
                  <a:lnTo>
                    <a:pt x="1248" y="998"/>
                  </a:lnTo>
                  <a:lnTo>
                    <a:pt x="1331" y="961"/>
                  </a:lnTo>
                  <a:lnTo>
                    <a:pt x="1416" y="915"/>
                  </a:lnTo>
                  <a:lnTo>
                    <a:pt x="1500" y="861"/>
                  </a:lnTo>
                  <a:lnTo>
                    <a:pt x="1571" y="813"/>
                  </a:lnTo>
                  <a:lnTo>
                    <a:pt x="1635" y="767"/>
                  </a:lnTo>
                  <a:lnTo>
                    <a:pt x="1695" y="722"/>
                  </a:lnTo>
                  <a:lnTo>
                    <a:pt x="1749" y="681"/>
                  </a:lnTo>
                  <a:lnTo>
                    <a:pt x="1798" y="643"/>
                  </a:lnTo>
                  <a:lnTo>
                    <a:pt x="1842" y="606"/>
                  </a:lnTo>
                  <a:lnTo>
                    <a:pt x="1883" y="572"/>
                  </a:lnTo>
                  <a:lnTo>
                    <a:pt x="1919" y="539"/>
                  </a:lnTo>
                  <a:lnTo>
                    <a:pt x="1951" y="508"/>
                  </a:lnTo>
                  <a:lnTo>
                    <a:pt x="1978" y="481"/>
                  </a:lnTo>
                  <a:lnTo>
                    <a:pt x="2003" y="454"/>
                  </a:lnTo>
                  <a:lnTo>
                    <a:pt x="2023" y="429"/>
                  </a:lnTo>
                  <a:lnTo>
                    <a:pt x="2041" y="406"/>
                  </a:lnTo>
                  <a:lnTo>
                    <a:pt x="2055" y="385"/>
                  </a:lnTo>
                  <a:lnTo>
                    <a:pt x="2066" y="366"/>
                  </a:lnTo>
                  <a:lnTo>
                    <a:pt x="2076" y="347"/>
                  </a:lnTo>
                  <a:close/>
                </a:path>
              </a:pathLst>
            </a:custGeom>
            <a:solidFill>
              <a:srgbClr val="9B3A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9" name="Freeform 301"/>
            <p:cNvSpPr>
              <a:spLocks/>
            </p:cNvSpPr>
            <p:nvPr/>
          </p:nvSpPr>
          <p:spPr bwMode="auto">
            <a:xfrm>
              <a:off x="1125" y="1409"/>
              <a:ext cx="58" cy="60"/>
            </a:xfrm>
            <a:custGeom>
              <a:avLst/>
              <a:gdLst/>
              <a:ahLst/>
              <a:cxnLst>
                <a:cxn ang="0">
                  <a:pos x="338" y="291"/>
                </a:cxn>
                <a:cxn ang="0">
                  <a:pos x="246" y="417"/>
                </a:cxn>
                <a:cxn ang="0">
                  <a:pos x="162" y="555"/>
                </a:cxn>
                <a:cxn ang="0">
                  <a:pos x="89" y="699"/>
                </a:cxn>
                <a:cxn ang="0">
                  <a:pos x="50" y="796"/>
                </a:cxn>
                <a:cxn ang="0">
                  <a:pos x="28" y="869"/>
                </a:cxn>
                <a:cxn ang="0">
                  <a:pos x="10" y="940"/>
                </a:cxn>
                <a:cxn ang="0">
                  <a:pos x="1" y="1008"/>
                </a:cxn>
                <a:cxn ang="0">
                  <a:pos x="1" y="1065"/>
                </a:cxn>
                <a:cxn ang="0">
                  <a:pos x="8" y="1112"/>
                </a:cxn>
                <a:cxn ang="0">
                  <a:pos x="23" y="1151"/>
                </a:cxn>
                <a:cxn ang="0">
                  <a:pos x="44" y="1182"/>
                </a:cxn>
                <a:cxn ang="0">
                  <a:pos x="69" y="1182"/>
                </a:cxn>
                <a:cxn ang="0">
                  <a:pos x="91" y="1163"/>
                </a:cxn>
                <a:cxn ang="0">
                  <a:pos x="111" y="1140"/>
                </a:cxn>
                <a:cxn ang="0">
                  <a:pos x="143" y="1078"/>
                </a:cxn>
                <a:cxn ang="0">
                  <a:pos x="169" y="1010"/>
                </a:cxn>
                <a:cxn ang="0">
                  <a:pos x="194" y="926"/>
                </a:cxn>
                <a:cxn ang="0">
                  <a:pos x="246" y="776"/>
                </a:cxn>
                <a:cxn ang="0">
                  <a:pos x="283" y="691"/>
                </a:cxn>
                <a:cxn ang="0">
                  <a:pos x="324" y="609"/>
                </a:cxn>
                <a:cxn ang="0">
                  <a:pos x="369" y="528"/>
                </a:cxn>
                <a:cxn ang="0">
                  <a:pos x="420" y="447"/>
                </a:cxn>
                <a:cxn ang="0">
                  <a:pos x="478" y="365"/>
                </a:cxn>
                <a:cxn ang="0">
                  <a:pos x="549" y="276"/>
                </a:cxn>
                <a:cxn ang="0">
                  <a:pos x="618" y="207"/>
                </a:cxn>
                <a:cxn ang="0">
                  <a:pos x="662" y="172"/>
                </a:cxn>
                <a:cxn ang="0">
                  <a:pos x="709" y="144"/>
                </a:cxn>
                <a:cxn ang="0">
                  <a:pos x="758" y="124"/>
                </a:cxn>
                <a:cxn ang="0">
                  <a:pos x="809" y="114"/>
                </a:cxn>
                <a:cxn ang="0">
                  <a:pos x="862" y="117"/>
                </a:cxn>
                <a:cxn ang="0">
                  <a:pos x="912" y="130"/>
                </a:cxn>
                <a:cxn ang="0">
                  <a:pos x="956" y="154"/>
                </a:cxn>
                <a:cxn ang="0">
                  <a:pos x="995" y="185"/>
                </a:cxn>
                <a:cxn ang="0">
                  <a:pos x="1027" y="222"/>
                </a:cxn>
                <a:cxn ang="0">
                  <a:pos x="1055" y="267"/>
                </a:cxn>
                <a:cxn ang="0">
                  <a:pos x="1077" y="316"/>
                </a:cxn>
                <a:cxn ang="0">
                  <a:pos x="1096" y="369"/>
                </a:cxn>
                <a:cxn ang="0">
                  <a:pos x="1109" y="425"/>
                </a:cxn>
                <a:cxn ang="0">
                  <a:pos x="1126" y="542"/>
                </a:cxn>
                <a:cxn ang="0">
                  <a:pos x="1140" y="541"/>
                </a:cxn>
                <a:cxn ang="0">
                  <a:pos x="1153" y="478"/>
                </a:cxn>
                <a:cxn ang="0">
                  <a:pos x="1157" y="412"/>
                </a:cxn>
                <a:cxn ang="0">
                  <a:pos x="1153" y="345"/>
                </a:cxn>
                <a:cxn ang="0">
                  <a:pos x="1139" y="277"/>
                </a:cxn>
                <a:cxn ang="0">
                  <a:pos x="1110" y="197"/>
                </a:cxn>
                <a:cxn ang="0">
                  <a:pos x="1061" y="116"/>
                </a:cxn>
                <a:cxn ang="0">
                  <a:pos x="1003" y="57"/>
                </a:cxn>
                <a:cxn ang="0">
                  <a:pos x="936" y="21"/>
                </a:cxn>
                <a:cxn ang="0">
                  <a:pos x="863" y="2"/>
                </a:cxn>
                <a:cxn ang="0">
                  <a:pos x="788" y="1"/>
                </a:cxn>
                <a:cxn ang="0">
                  <a:pos x="709" y="15"/>
                </a:cxn>
                <a:cxn ang="0">
                  <a:pos x="631" y="44"/>
                </a:cxn>
                <a:cxn ang="0">
                  <a:pos x="556" y="85"/>
                </a:cxn>
                <a:cxn ang="0">
                  <a:pos x="484" y="135"/>
                </a:cxn>
                <a:cxn ang="0">
                  <a:pos x="420" y="195"/>
                </a:cxn>
              </a:cxnLst>
              <a:rect l="0" t="0" r="r" b="b"/>
              <a:pathLst>
                <a:path w="1157" h="1190">
                  <a:moveTo>
                    <a:pt x="400" y="216"/>
                  </a:moveTo>
                  <a:lnTo>
                    <a:pt x="370" y="253"/>
                  </a:lnTo>
                  <a:lnTo>
                    <a:pt x="338" y="291"/>
                  </a:lnTo>
                  <a:lnTo>
                    <a:pt x="307" y="332"/>
                  </a:lnTo>
                  <a:lnTo>
                    <a:pt x="277" y="374"/>
                  </a:lnTo>
                  <a:lnTo>
                    <a:pt x="246" y="417"/>
                  </a:lnTo>
                  <a:lnTo>
                    <a:pt x="217" y="462"/>
                  </a:lnTo>
                  <a:lnTo>
                    <a:pt x="188" y="508"/>
                  </a:lnTo>
                  <a:lnTo>
                    <a:pt x="162" y="555"/>
                  </a:lnTo>
                  <a:lnTo>
                    <a:pt x="136" y="603"/>
                  </a:lnTo>
                  <a:lnTo>
                    <a:pt x="112" y="651"/>
                  </a:lnTo>
                  <a:lnTo>
                    <a:pt x="89" y="699"/>
                  </a:lnTo>
                  <a:lnTo>
                    <a:pt x="69" y="747"/>
                  </a:lnTo>
                  <a:lnTo>
                    <a:pt x="59" y="772"/>
                  </a:lnTo>
                  <a:lnTo>
                    <a:pt x="50" y="796"/>
                  </a:lnTo>
                  <a:lnTo>
                    <a:pt x="42" y="820"/>
                  </a:lnTo>
                  <a:lnTo>
                    <a:pt x="35" y="845"/>
                  </a:lnTo>
                  <a:lnTo>
                    <a:pt x="28" y="869"/>
                  </a:lnTo>
                  <a:lnTo>
                    <a:pt x="22" y="893"/>
                  </a:lnTo>
                  <a:lnTo>
                    <a:pt x="15" y="916"/>
                  </a:lnTo>
                  <a:lnTo>
                    <a:pt x="10" y="940"/>
                  </a:lnTo>
                  <a:lnTo>
                    <a:pt x="6" y="964"/>
                  </a:lnTo>
                  <a:lnTo>
                    <a:pt x="3" y="986"/>
                  </a:lnTo>
                  <a:lnTo>
                    <a:pt x="1" y="1008"/>
                  </a:lnTo>
                  <a:lnTo>
                    <a:pt x="0" y="1028"/>
                  </a:lnTo>
                  <a:lnTo>
                    <a:pt x="0" y="1047"/>
                  </a:lnTo>
                  <a:lnTo>
                    <a:pt x="1" y="1065"/>
                  </a:lnTo>
                  <a:lnTo>
                    <a:pt x="2" y="1081"/>
                  </a:lnTo>
                  <a:lnTo>
                    <a:pt x="5" y="1098"/>
                  </a:lnTo>
                  <a:lnTo>
                    <a:pt x="8" y="1112"/>
                  </a:lnTo>
                  <a:lnTo>
                    <a:pt x="12" y="1126"/>
                  </a:lnTo>
                  <a:lnTo>
                    <a:pt x="17" y="1139"/>
                  </a:lnTo>
                  <a:lnTo>
                    <a:pt x="23" y="1151"/>
                  </a:lnTo>
                  <a:lnTo>
                    <a:pt x="30" y="1162"/>
                  </a:lnTo>
                  <a:lnTo>
                    <a:pt x="37" y="1173"/>
                  </a:lnTo>
                  <a:lnTo>
                    <a:pt x="44" y="1182"/>
                  </a:lnTo>
                  <a:lnTo>
                    <a:pt x="52" y="1190"/>
                  </a:lnTo>
                  <a:lnTo>
                    <a:pt x="60" y="1186"/>
                  </a:lnTo>
                  <a:lnTo>
                    <a:pt x="69" y="1182"/>
                  </a:lnTo>
                  <a:lnTo>
                    <a:pt x="77" y="1177"/>
                  </a:lnTo>
                  <a:lnTo>
                    <a:pt x="84" y="1171"/>
                  </a:lnTo>
                  <a:lnTo>
                    <a:pt x="91" y="1163"/>
                  </a:lnTo>
                  <a:lnTo>
                    <a:pt x="97" y="1156"/>
                  </a:lnTo>
                  <a:lnTo>
                    <a:pt x="104" y="1148"/>
                  </a:lnTo>
                  <a:lnTo>
                    <a:pt x="111" y="1140"/>
                  </a:lnTo>
                  <a:lnTo>
                    <a:pt x="123" y="1120"/>
                  </a:lnTo>
                  <a:lnTo>
                    <a:pt x="133" y="1100"/>
                  </a:lnTo>
                  <a:lnTo>
                    <a:pt x="143" y="1078"/>
                  </a:lnTo>
                  <a:lnTo>
                    <a:pt x="153" y="1056"/>
                  </a:lnTo>
                  <a:lnTo>
                    <a:pt x="161" y="1033"/>
                  </a:lnTo>
                  <a:lnTo>
                    <a:pt x="169" y="1010"/>
                  </a:lnTo>
                  <a:lnTo>
                    <a:pt x="175" y="987"/>
                  </a:lnTo>
                  <a:lnTo>
                    <a:pt x="182" y="965"/>
                  </a:lnTo>
                  <a:lnTo>
                    <a:pt x="194" y="926"/>
                  </a:lnTo>
                  <a:lnTo>
                    <a:pt x="203" y="894"/>
                  </a:lnTo>
                  <a:lnTo>
                    <a:pt x="223" y="834"/>
                  </a:lnTo>
                  <a:lnTo>
                    <a:pt x="246" y="776"/>
                  </a:lnTo>
                  <a:lnTo>
                    <a:pt x="258" y="747"/>
                  </a:lnTo>
                  <a:lnTo>
                    <a:pt x="270" y="720"/>
                  </a:lnTo>
                  <a:lnTo>
                    <a:pt x="283" y="691"/>
                  </a:lnTo>
                  <a:lnTo>
                    <a:pt x="296" y="663"/>
                  </a:lnTo>
                  <a:lnTo>
                    <a:pt x="309" y="636"/>
                  </a:lnTo>
                  <a:lnTo>
                    <a:pt x="324" y="609"/>
                  </a:lnTo>
                  <a:lnTo>
                    <a:pt x="338" y="581"/>
                  </a:lnTo>
                  <a:lnTo>
                    <a:pt x="353" y="555"/>
                  </a:lnTo>
                  <a:lnTo>
                    <a:pt x="369" y="528"/>
                  </a:lnTo>
                  <a:lnTo>
                    <a:pt x="385" y="500"/>
                  </a:lnTo>
                  <a:lnTo>
                    <a:pt x="403" y="474"/>
                  </a:lnTo>
                  <a:lnTo>
                    <a:pt x="420" y="447"/>
                  </a:lnTo>
                  <a:lnTo>
                    <a:pt x="438" y="421"/>
                  </a:lnTo>
                  <a:lnTo>
                    <a:pt x="457" y="394"/>
                  </a:lnTo>
                  <a:lnTo>
                    <a:pt x="478" y="365"/>
                  </a:lnTo>
                  <a:lnTo>
                    <a:pt x="500" y="335"/>
                  </a:lnTo>
                  <a:lnTo>
                    <a:pt x="524" y="305"/>
                  </a:lnTo>
                  <a:lnTo>
                    <a:pt x="549" y="276"/>
                  </a:lnTo>
                  <a:lnTo>
                    <a:pt x="576" y="247"/>
                  </a:lnTo>
                  <a:lnTo>
                    <a:pt x="603" y="219"/>
                  </a:lnTo>
                  <a:lnTo>
                    <a:pt x="618" y="207"/>
                  </a:lnTo>
                  <a:lnTo>
                    <a:pt x="632" y="195"/>
                  </a:lnTo>
                  <a:lnTo>
                    <a:pt x="646" y="183"/>
                  </a:lnTo>
                  <a:lnTo>
                    <a:pt x="662" y="172"/>
                  </a:lnTo>
                  <a:lnTo>
                    <a:pt x="677" y="162"/>
                  </a:lnTo>
                  <a:lnTo>
                    <a:pt x="692" y="152"/>
                  </a:lnTo>
                  <a:lnTo>
                    <a:pt x="709" y="144"/>
                  </a:lnTo>
                  <a:lnTo>
                    <a:pt x="725" y="135"/>
                  </a:lnTo>
                  <a:lnTo>
                    <a:pt x="742" y="129"/>
                  </a:lnTo>
                  <a:lnTo>
                    <a:pt x="758" y="124"/>
                  </a:lnTo>
                  <a:lnTo>
                    <a:pt x="774" y="119"/>
                  </a:lnTo>
                  <a:lnTo>
                    <a:pt x="792" y="116"/>
                  </a:lnTo>
                  <a:lnTo>
                    <a:pt x="809" y="114"/>
                  </a:lnTo>
                  <a:lnTo>
                    <a:pt x="827" y="114"/>
                  </a:lnTo>
                  <a:lnTo>
                    <a:pt x="844" y="114"/>
                  </a:lnTo>
                  <a:lnTo>
                    <a:pt x="862" y="117"/>
                  </a:lnTo>
                  <a:lnTo>
                    <a:pt x="880" y="120"/>
                  </a:lnTo>
                  <a:lnTo>
                    <a:pt x="896" y="125"/>
                  </a:lnTo>
                  <a:lnTo>
                    <a:pt x="912" y="130"/>
                  </a:lnTo>
                  <a:lnTo>
                    <a:pt x="927" y="137"/>
                  </a:lnTo>
                  <a:lnTo>
                    <a:pt x="942" y="145"/>
                  </a:lnTo>
                  <a:lnTo>
                    <a:pt x="956" y="154"/>
                  </a:lnTo>
                  <a:lnTo>
                    <a:pt x="969" y="163"/>
                  </a:lnTo>
                  <a:lnTo>
                    <a:pt x="982" y="173"/>
                  </a:lnTo>
                  <a:lnTo>
                    <a:pt x="995" y="185"/>
                  </a:lnTo>
                  <a:lnTo>
                    <a:pt x="1006" y="197"/>
                  </a:lnTo>
                  <a:lnTo>
                    <a:pt x="1017" y="209"/>
                  </a:lnTo>
                  <a:lnTo>
                    <a:pt x="1027" y="222"/>
                  </a:lnTo>
                  <a:lnTo>
                    <a:pt x="1037" y="237"/>
                  </a:lnTo>
                  <a:lnTo>
                    <a:pt x="1046" y="251"/>
                  </a:lnTo>
                  <a:lnTo>
                    <a:pt x="1055" y="267"/>
                  </a:lnTo>
                  <a:lnTo>
                    <a:pt x="1063" y="283"/>
                  </a:lnTo>
                  <a:lnTo>
                    <a:pt x="1070" y="299"/>
                  </a:lnTo>
                  <a:lnTo>
                    <a:pt x="1077" y="316"/>
                  </a:lnTo>
                  <a:lnTo>
                    <a:pt x="1084" y="333"/>
                  </a:lnTo>
                  <a:lnTo>
                    <a:pt x="1090" y="352"/>
                  </a:lnTo>
                  <a:lnTo>
                    <a:pt x="1096" y="369"/>
                  </a:lnTo>
                  <a:lnTo>
                    <a:pt x="1101" y="387"/>
                  </a:lnTo>
                  <a:lnTo>
                    <a:pt x="1105" y="407"/>
                  </a:lnTo>
                  <a:lnTo>
                    <a:pt x="1109" y="425"/>
                  </a:lnTo>
                  <a:lnTo>
                    <a:pt x="1116" y="464"/>
                  </a:lnTo>
                  <a:lnTo>
                    <a:pt x="1122" y="503"/>
                  </a:lnTo>
                  <a:lnTo>
                    <a:pt x="1126" y="542"/>
                  </a:lnTo>
                  <a:lnTo>
                    <a:pt x="1128" y="582"/>
                  </a:lnTo>
                  <a:lnTo>
                    <a:pt x="1134" y="562"/>
                  </a:lnTo>
                  <a:lnTo>
                    <a:pt x="1140" y="541"/>
                  </a:lnTo>
                  <a:lnTo>
                    <a:pt x="1145" y="520"/>
                  </a:lnTo>
                  <a:lnTo>
                    <a:pt x="1149" y="499"/>
                  </a:lnTo>
                  <a:lnTo>
                    <a:pt x="1153" y="478"/>
                  </a:lnTo>
                  <a:lnTo>
                    <a:pt x="1155" y="456"/>
                  </a:lnTo>
                  <a:lnTo>
                    <a:pt x="1157" y="435"/>
                  </a:lnTo>
                  <a:lnTo>
                    <a:pt x="1157" y="412"/>
                  </a:lnTo>
                  <a:lnTo>
                    <a:pt x="1157" y="391"/>
                  </a:lnTo>
                  <a:lnTo>
                    <a:pt x="1155" y="368"/>
                  </a:lnTo>
                  <a:lnTo>
                    <a:pt x="1153" y="345"/>
                  </a:lnTo>
                  <a:lnTo>
                    <a:pt x="1149" y="323"/>
                  </a:lnTo>
                  <a:lnTo>
                    <a:pt x="1145" y="299"/>
                  </a:lnTo>
                  <a:lnTo>
                    <a:pt x="1139" y="277"/>
                  </a:lnTo>
                  <a:lnTo>
                    <a:pt x="1132" y="253"/>
                  </a:lnTo>
                  <a:lnTo>
                    <a:pt x="1124" y="230"/>
                  </a:lnTo>
                  <a:lnTo>
                    <a:pt x="1110" y="197"/>
                  </a:lnTo>
                  <a:lnTo>
                    <a:pt x="1095" y="167"/>
                  </a:lnTo>
                  <a:lnTo>
                    <a:pt x="1079" y="140"/>
                  </a:lnTo>
                  <a:lnTo>
                    <a:pt x="1061" y="116"/>
                  </a:lnTo>
                  <a:lnTo>
                    <a:pt x="1043" y="94"/>
                  </a:lnTo>
                  <a:lnTo>
                    <a:pt x="1023" y="75"/>
                  </a:lnTo>
                  <a:lnTo>
                    <a:pt x="1003" y="57"/>
                  </a:lnTo>
                  <a:lnTo>
                    <a:pt x="981" y="43"/>
                  </a:lnTo>
                  <a:lnTo>
                    <a:pt x="960" y="31"/>
                  </a:lnTo>
                  <a:lnTo>
                    <a:pt x="936" y="21"/>
                  </a:lnTo>
                  <a:lnTo>
                    <a:pt x="913" y="12"/>
                  </a:lnTo>
                  <a:lnTo>
                    <a:pt x="889" y="6"/>
                  </a:lnTo>
                  <a:lnTo>
                    <a:pt x="863" y="2"/>
                  </a:lnTo>
                  <a:lnTo>
                    <a:pt x="839" y="0"/>
                  </a:lnTo>
                  <a:lnTo>
                    <a:pt x="813" y="0"/>
                  </a:lnTo>
                  <a:lnTo>
                    <a:pt x="788" y="1"/>
                  </a:lnTo>
                  <a:lnTo>
                    <a:pt x="761" y="4"/>
                  </a:lnTo>
                  <a:lnTo>
                    <a:pt x="735" y="9"/>
                  </a:lnTo>
                  <a:lnTo>
                    <a:pt x="709" y="15"/>
                  </a:lnTo>
                  <a:lnTo>
                    <a:pt x="683" y="24"/>
                  </a:lnTo>
                  <a:lnTo>
                    <a:pt x="658" y="33"/>
                  </a:lnTo>
                  <a:lnTo>
                    <a:pt x="631" y="44"/>
                  </a:lnTo>
                  <a:lnTo>
                    <a:pt x="605" y="56"/>
                  </a:lnTo>
                  <a:lnTo>
                    <a:pt x="581" y="70"/>
                  </a:lnTo>
                  <a:lnTo>
                    <a:pt x="556" y="85"/>
                  </a:lnTo>
                  <a:lnTo>
                    <a:pt x="532" y="100"/>
                  </a:lnTo>
                  <a:lnTo>
                    <a:pt x="508" y="118"/>
                  </a:lnTo>
                  <a:lnTo>
                    <a:pt x="484" y="135"/>
                  </a:lnTo>
                  <a:lnTo>
                    <a:pt x="463" y="155"/>
                  </a:lnTo>
                  <a:lnTo>
                    <a:pt x="441" y="174"/>
                  </a:lnTo>
                  <a:lnTo>
                    <a:pt x="420" y="195"/>
                  </a:lnTo>
                  <a:lnTo>
                    <a:pt x="400" y="216"/>
                  </a:lnTo>
                  <a:close/>
                </a:path>
              </a:pathLst>
            </a:custGeom>
            <a:solidFill>
              <a:srgbClr val="9B3A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0" name="Freeform 302"/>
            <p:cNvSpPr>
              <a:spLocks/>
            </p:cNvSpPr>
            <p:nvPr/>
          </p:nvSpPr>
          <p:spPr bwMode="auto">
            <a:xfrm>
              <a:off x="1125" y="1407"/>
              <a:ext cx="78" cy="81"/>
            </a:xfrm>
            <a:custGeom>
              <a:avLst/>
              <a:gdLst/>
              <a:ahLst/>
              <a:cxnLst>
                <a:cxn ang="0">
                  <a:pos x="54" y="1603"/>
                </a:cxn>
                <a:cxn ang="0">
                  <a:pos x="85" y="1610"/>
                </a:cxn>
                <a:cxn ang="0">
                  <a:pos x="124" y="1616"/>
                </a:cxn>
                <a:cxn ang="0">
                  <a:pos x="229" y="1612"/>
                </a:cxn>
                <a:cxn ang="0">
                  <a:pos x="377" y="1588"/>
                </a:cxn>
                <a:cxn ang="0">
                  <a:pos x="574" y="1540"/>
                </a:cxn>
                <a:cxn ang="0">
                  <a:pos x="826" y="1463"/>
                </a:cxn>
                <a:cxn ang="0">
                  <a:pos x="1038" y="1374"/>
                </a:cxn>
                <a:cxn ang="0">
                  <a:pos x="1211" y="1261"/>
                </a:cxn>
                <a:cxn ang="0">
                  <a:pos x="1348" y="1130"/>
                </a:cxn>
                <a:cxn ang="0">
                  <a:pos x="1449" y="984"/>
                </a:cxn>
                <a:cxn ang="0">
                  <a:pos x="1516" y="829"/>
                </a:cxn>
                <a:cxn ang="0">
                  <a:pos x="1553" y="671"/>
                </a:cxn>
                <a:cxn ang="0">
                  <a:pos x="1559" y="511"/>
                </a:cxn>
                <a:cxn ang="0">
                  <a:pos x="1537" y="356"/>
                </a:cxn>
                <a:cxn ang="0">
                  <a:pos x="1491" y="210"/>
                </a:cxn>
                <a:cxn ang="0">
                  <a:pos x="1420" y="78"/>
                </a:cxn>
                <a:cxn ang="0">
                  <a:pos x="1373" y="42"/>
                </a:cxn>
                <a:cxn ang="0">
                  <a:pos x="1413" y="175"/>
                </a:cxn>
                <a:cxn ang="0">
                  <a:pos x="1440" y="286"/>
                </a:cxn>
                <a:cxn ang="0">
                  <a:pos x="1447" y="350"/>
                </a:cxn>
                <a:cxn ang="0">
                  <a:pos x="1447" y="460"/>
                </a:cxn>
                <a:cxn ang="0">
                  <a:pos x="1439" y="569"/>
                </a:cxn>
                <a:cxn ang="0">
                  <a:pos x="1420" y="677"/>
                </a:cxn>
                <a:cxn ang="0">
                  <a:pos x="1391" y="781"/>
                </a:cxn>
                <a:cxn ang="0">
                  <a:pos x="1349" y="882"/>
                </a:cxn>
                <a:cxn ang="0">
                  <a:pos x="1295" y="975"/>
                </a:cxn>
                <a:cxn ang="0">
                  <a:pos x="1230" y="1060"/>
                </a:cxn>
                <a:cxn ang="0">
                  <a:pos x="1179" y="1110"/>
                </a:cxn>
                <a:cxn ang="0">
                  <a:pos x="1127" y="1152"/>
                </a:cxn>
                <a:cxn ang="0">
                  <a:pos x="1047" y="1207"/>
                </a:cxn>
                <a:cxn ang="0">
                  <a:pos x="953" y="1260"/>
                </a:cxn>
                <a:cxn ang="0">
                  <a:pos x="851" y="1309"/>
                </a:cxn>
                <a:cxn ang="0">
                  <a:pos x="742" y="1353"/>
                </a:cxn>
                <a:cxn ang="0">
                  <a:pos x="630" y="1389"/>
                </a:cxn>
                <a:cxn ang="0">
                  <a:pos x="515" y="1415"/>
                </a:cxn>
                <a:cxn ang="0">
                  <a:pos x="402" y="1428"/>
                </a:cxn>
                <a:cxn ang="0">
                  <a:pos x="294" y="1428"/>
                </a:cxn>
                <a:cxn ang="0">
                  <a:pos x="192" y="1411"/>
                </a:cxn>
                <a:cxn ang="0">
                  <a:pos x="99" y="1375"/>
                </a:cxn>
                <a:cxn ang="0">
                  <a:pos x="57" y="1376"/>
                </a:cxn>
                <a:cxn ang="0">
                  <a:pos x="39" y="1405"/>
                </a:cxn>
                <a:cxn ang="0">
                  <a:pos x="29" y="1444"/>
                </a:cxn>
                <a:cxn ang="0">
                  <a:pos x="13" y="1469"/>
                </a:cxn>
                <a:cxn ang="0">
                  <a:pos x="0" y="1502"/>
                </a:cxn>
                <a:cxn ang="0">
                  <a:pos x="26" y="1575"/>
                </a:cxn>
              </a:cxnLst>
              <a:rect l="0" t="0" r="r" b="b"/>
              <a:pathLst>
                <a:path w="1560" h="1616">
                  <a:moveTo>
                    <a:pt x="38" y="1596"/>
                  </a:moveTo>
                  <a:lnTo>
                    <a:pt x="46" y="1600"/>
                  </a:lnTo>
                  <a:lnTo>
                    <a:pt x="54" y="1603"/>
                  </a:lnTo>
                  <a:lnTo>
                    <a:pt x="63" y="1606"/>
                  </a:lnTo>
                  <a:lnTo>
                    <a:pt x="74" y="1608"/>
                  </a:lnTo>
                  <a:lnTo>
                    <a:pt x="85" y="1610"/>
                  </a:lnTo>
                  <a:lnTo>
                    <a:pt x="97" y="1613"/>
                  </a:lnTo>
                  <a:lnTo>
                    <a:pt x="110" y="1615"/>
                  </a:lnTo>
                  <a:lnTo>
                    <a:pt x="124" y="1616"/>
                  </a:lnTo>
                  <a:lnTo>
                    <a:pt x="154" y="1616"/>
                  </a:lnTo>
                  <a:lnTo>
                    <a:pt x="189" y="1615"/>
                  </a:lnTo>
                  <a:lnTo>
                    <a:pt x="229" y="1612"/>
                  </a:lnTo>
                  <a:lnTo>
                    <a:pt x="273" y="1605"/>
                  </a:lnTo>
                  <a:lnTo>
                    <a:pt x="322" y="1598"/>
                  </a:lnTo>
                  <a:lnTo>
                    <a:pt x="377" y="1588"/>
                  </a:lnTo>
                  <a:lnTo>
                    <a:pt x="437" y="1575"/>
                  </a:lnTo>
                  <a:lnTo>
                    <a:pt x="503" y="1558"/>
                  </a:lnTo>
                  <a:lnTo>
                    <a:pt x="574" y="1540"/>
                  </a:lnTo>
                  <a:lnTo>
                    <a:pt x="651" y="1517"/>
                  </a:lnTo>
                  <a:lnTo>
                    <a:pt x="735" y="1492"/>
                  </a:lnTo>
                  <a:lnTo>
                    <a:pt x="826" y="1463"/>
                  </a:lnTo>
                  <a:lnTo>
                    <a:pt x="901" y="1436"/>
                  </a:lnTo>
                  <a:lnTo>
                    <a:pt x="973" y="1407"/>
                  </a:lnTo>
                  <a:lnTo>
                    <a:pt x="1038" y="1374"/>
                  </a:lnTo>
                  <a:lnTo>
                    <a:pt x="1101" y="1338"/>
                  </a:lnTo>
                  <a:lnTo>
                    <a:pt x="1158" y="1301"/>
                  </a:lnTo>
                  <a:lnTo>
                    <a:pt x="1211" y="1261"/>
                  </a:lnTo>
                  <a:lnTo>
                    <a:pt x="1262" y="1219"/>
                  </a:lnTo>
                  <a:lnTo>
                    <a:pt x="1307" y="1175"/>
                  </a:lnTo>
                  <a:lnTo>
                    <a:pt x="1348" y="1130"/>
                  </a:lnTo>
                  <a:lnTo>
                    <a:pt x="1386" y="1083"/>
                  </a:lnTo>
                  <a:lnTo>
                    <a:pt x="1419" y="1034"/>
                  </a:lnTo>
                  <a:lnTo>
                    <a:pt x="1449" y="984"/>
                  </a:lnTo>
                  <a:lnTo>
                    <a:pt x="1475" y="934"/>
                  </a:lnTo>
                  <a:lnTo>
                    <a:pt x="1497" y="882"/>
                  </a:lnTo>
                  <a:lnTo>
                    <a:pt x="1516" y="829"/>
                  </a:lnTo>
                  <a:lnTo>
                    <a:pt x="1531" y="777"/>
                  </a:lnTo>
                  <a:lnTo>
                    <a:pt x="1543" y="724"/>
                  </a:lnTo>
                  <a:lnTo>
                    <a:pt x="1553" y="671"/>
                  </a:lnTo>
                  <a:lnTo>
                    <a:pt x="1558" y="617"/>
                  </a:lnTo>
                  <a:lnTo>
                    <a:pt x="1560" y="564"/>
                  </a:lnTo>
                  <a:lnTo>
                    <a:pt x="1559" y="511"/>
                  </a:lnTo>
                  <a:lnTo>
                    <a:pt x="1555" y="458"/>
                  </a:lnTo>
                  <a:lnTo>
                    <a:pt x="1547" y="407"/>
                  </a:lnTo>
                  <a:lnTo>
                    <a:pt x="1537" y="356"/>
                  </a:lnTo>
                  <a:lnTo>
                    <a:pt x="1525" y="307"/>
                  </a:lnTo>
                  <a:lnTo>
                    <a:pt x="1509" y="257"/>
                  </a:lnTo>
                  <a:lnTo>
                    <a:pt x="1491" y="210"/>
                  </a:lnTo>
                  <a:lnTo>
                    <a:pt x="1470" y="164"/>
                  </a:lnTo>
                  <a:lnTo>
                    <a:pt x="1447" y="120"/>
                  </a:lnTo>
                  <a:lnTo>
                    <a:pt x="1420" y="78"/>
                  </a:lnTo>
                  <a:lnTo>
                    <a:pt x="1393" y="38"/>
                  </a:lnTo>
                  <a:lnTo>
                    <a:pt x="1362" y="0"/>
                  </a:lnTo>
                  <a:lnTo>
                    <a:pt x="1373" y="42"/>
                  </a:lnTo>
                  <a:lnTo>
                    <a:pt x="1386" y="86"/>
                  </a:lnTo>
                  <a:lnTo>
                    <a:pt x="1400" y="130"/>
                  </a:lnTo>
                  <a:lnTo>
                    <a:pt x="1413" y="175"/>
                  </a:lnTo>
                  <a:lnTo>
                    <a:pt x="1426" y="221"/>
                  </a:lnTo>
                  <a:lnTo>
                    <a:pt x="1436" y="265"/>
                  </a:lnTo>
                  <a:lnTo>
                    <a:pt x="1440" y="286"/>
                  </a:lnTo>
                  <a:lnTo>
                    <a:pt x="1443" y="308"/>
                  </a:lnTo>
                  <a:lnTo>
                    <a:pt x="1445" y="329"/>
                  </a:lnTo>
                  <a:lnTo>
                    <a:pt x="1447" y="350"/>
                  </a:lnTo>
                  <a:lnTo>
                    <a:pt x="1447" y="387"/>
                  </a:lnTo>
                  <a:lnTo>
                    <a:pt x="1448" y="424"/>
                  </a:lnTo>
                  <a:lnTo>
                    <a:pt x="1447" y="460"/>
                  </a:lnTo>
                  <a:lnTo>
                    <a:pt x="1446" y="496"/>
                  </a:lnTo>
                  <a:lnTo>
                    <a:pt x="1443" y="533"/>
                  </a:lnTo>
                  <a:lnTo>
                    <a:pt x="1439" y="569"/>
                  </a:lnTo>
                  <a:lnTo>
                    <a:pt x="1434" y="605"/>
                  </a:lnTo>
                  <a:lnTo>
                    <a:pt x="1428" y="642"/>
                  </a:lnTo>
                  <a:lnTo>
                    <a:pt x="1420" y="677"/>
                  </a:lnTo>
                  <a:lnTo>
                    <a:pt x="1411" y="712"/>
                  </a:lnTo>
                  <a:lnTo>
                    <a:pt x="1401" y="746"/>
                  </a:lnTo>
                  <a:lnTo>
                    <a:pt x="1391" y="781"/>
                  </a:lnTo>
                  <a:lnTo>
                    <a:pt x="1377" y="815"/>
                  </a:lnTo>
                  <a:lnTo>
                    <a:pt x="1364" y="849"/>
                  </a:lnTo>
                  <a:lnTo>
                    <a:pt x="1349" y="882"/>
                  </a:lnTo>
                  <a:lnTo>
                    <a:pt x="1332" y="913"/>
                  </a:lnTo>
                  <a:lnTo>
                    <a:pt x="1315" y="945"/>
                  </a:lnTo>
                  <a:lnTo>
                    <a:pt x="1295" y="975"/>
                  </a:lnTo>
                  <a:lnTo>
                    <a:pt x="1275" y="1005"/>
                  </a:lnTo>
                  <a:lnTo>
                    <a:pt x="1253" y="1033"/>
                  </a:lnTo>
                  <a:lnTo>
                    <a:pt x="1230" y="1060"/>
                  </a:lnTo>
                  <a:lnTo>
                    <a:pt x="1205" y="1086"/>
                  </a:lnTo>
                  <a:lnTo>
                    <a:pt x="1192" y="1099"/>
                  </a:lnTo>
                  <a:lnTo>
                    <a:pt x="1179" y="1110"/>
                  </a:lnTo>
                  <a:lnTo>
                    <a:pt x="1165" y="1123"/>
                  </a:lnTo>
                  <a:lnTo>
                    <a:pt x="1151" y="1134"/>
                  </a:lnTo>
                  <a:lnTo>
                    <a:pt x="1127" y="1152"/>
                  </a:lnTo>
                  <a:lnTo>
                    <a:pt x="1102" y="1170"/>
                  </a:lnTo>
                  <a:lnTo>
                    <a:pt x="1075" y="1188"/>
                  </a:lnTo>
                  <a:lnTo>
                    <a:pt x="1047" y="1207"/>
                  </a:lnTo>
                  <a:lnTo>
                    <a:pt x="1017" y="1224"/>
                  </a:lnTo>
                  <a:lnTo>
                    <a:pt x="985" y="1243"/>
                  </a:lnTo>
                  <a:lnTo>
                    <a:pt x="953" y="1260"/>
                  </a:lnTo>
                  <a:lnTo>
                    <a:pt x="921" y="1276"/>
                  </a:lnTo>
                  <a:lnTo>
                    <a:pt x="886" y="1293"/>
                  </a:lnTo>
                  <a:lnTo>
                    <a:pt x="851" y="1309"/>
                  </a:lnTo>
                  <a:lnTo>
                    <a:pt x="815" y="1325"/>
                  </a:lnTo>
                  <a:lnTo>
                    <a:pt x="779" y="1339"/>
                  </a:lnTo>
                  <a:lnTo>
                    <a:pt x="742" y="1353"/>
                  </a:lnTo>
                  <a:lnTo>
                    <a:pt x="704" y="1366"/>
                  </a:lnTo>
                  <a:lnTo>
                    <a:pt x="668" y="1378"/>
                  </a:lnTo>
                  <a:lnTo>
                    <a:pt x="630" y="1389"/>
                  </a:lnTo>
                  <a:lnTo>
                    <a:pt x="591" y="1398"/>
                  </a:lnTo>
                  <a:lnTo>
                    <a:pt x="553" y="1408"/>
                  </a:lnTo>
                  <a:lnTo>
                    <a:pt x="515" y="1415"/>
                  </a:lnTo>
                  <a:lnTo>
                    <a:pt x="477" y="1421"/>
                  </a:lnTo>
                  <a:lnTo>
                    <a:pt x="439" y="1425"/>
                  </a:lnTo>
                  <a:lnTo>
                    <a:pt x="402" y="1428"/>
                  </a:lnTo>
                  <a:lnTo>
                    <a:pt x="365" y="1430"/>
                  </a:lnTo>
                  <a:lnTo>
                    <a:pt x="330" y="1430"/>
                  </a:lnTo>
                  <a:lnTo>
                    <a:pt x="294" y="1428"/>
                  </a:lnTo>
                  <a:lnTo>
                    <a:pt x="259" y="1424"/>
                  </a:lnTo>
                  <a:lnTo>
                    <a:pt x="225" y="1419"/>
                  </a:lnTo>
                  <a:lnTo>
                    <a:pt x="192" y="1411"/>
                  </a:lnTo>
                  <a:lnTo>
                    <a:pt x="160" y="1401"/>
                  </a:lnTo>
                  <a:lnTo>
                    <a:pt x="129" y="1389"/>
                  </a:lnTo>
                  <a:lnTo>
                    <a:pt x="99" y="1375"/>
                  </a:lnTo>
                  <a:lnTo>
                    <a:pt x="71" y="1358"/>
                  </a:lnTo>
                  <a:lnTo>
                    <a:pt x="63" y="1368"/>
                  </a:lnTo>
                  <a:lnTo>
                    <a:pt x="57" y="1376"/>
                  </a:lnTo>
                  <a:lnTo>
                    <a:pt x="51" y="1383"/>
                  </a:lnTo>
                  <a:lnTo>
                    <a:pt x="46" y="1391"/>
                  </a:lnTo>
                  <a:lnTo>
                    <a:pt x="39" y="1405"/>
                  </a:lnTo>
                  <a:lnTo>
                    <a:pt x="34" y="1418"/>
                  </a:lnTo>
                  <a:lnTo>
                    <a:pt x="29" y="1437"/>
                  </a:lnTo>
                  <a:lnTo>
                    <a:pt x="29" y="1444"/>
                  </a:lnTo>
                  <a:lnTo>
                    <a:pt x="25" y="1449"/>
                  </a:lnTo>
                  <a:lnTo>
                    <a:pt x="18" y="1461"/>
                  </a:lnTo>
                  <a:lnTo>
                    <a:pt x="13" y="1469"/>
                  </a:lnTo>
                  <a:lnTo>
                    <a:pt x="9" y="1479"/>
                  </a:lnTo>
                  <a:lnTo>
                    <a:pt x="4" y="1490"/>
                  </a:lnTo>
                  <a:lnTo>
                    <a:pt x="0" y="1502"/>
                  </a:lnTo>
                  <a:lnTo>
                    <a:pt x="8" y="1526"/>
                  </a:lnTo>
                  <a:lnTo>
                    <a:pt x="17" y="1551"/>
                  </a:lnTo>
                  <a:lnTo>
                    <a:pt x="26" y="1575"/>
                  </a:lnTo>
                  <a:lnTo>
                    <a:pt x="38" y="1596"/>
                  </a:lnTo>
                  <a:close/>
                </a:path>
              </a:pathLst>
            </a:custGeom>
            <a:solidFill>
              <a:srgbClr val="9B3A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1" name="Freeform 303"/>
            <p:cNvSpPr>
              <a:spLocks/>
            </p:cNvSpPr>
            <p:nvPr/>
          </p:nvSpPr>
          <p:spPr bwMode="auto">
            <a:xfrm>
              <a:off x="1098" y="1457"/>
              <a:ext cx="33" cy="35"/>
            </a:xfrm>
            <a:custGeom>
              <a:avLst/>
              <a:gdLst/>
              <a:ahLst/>
              <a:cxnLst>
                <a:cxn ang="0">
                  <a:pos x="1" y="229"/>
                </a:cxn>
                <a:cxn ang="0">
                  <a:pos x="11" y="225"/>
                </a:cxn>
                <a:cxn ang="0">
                  <a:pos x="24" y="224"/>
                </a:cxn>
                <a:cxn ang="0">
                  <a:pos x="35" y="226"/>
                </a:cxn>
                <a:cxn ang="0">
                  <a:pos x="50" y="231"/>
                </a:cxn>
                <a:cxn ang="0">
                  <a:pos x="67" y="241"/>
                </a:cxn>
                <a:cxn ang="0">
                  <a:pos x="87" y="257"/>
                </a:cxn>
                <a:cxn ang="0">
                  <a:pos x="110" y="278"/>
                </a:cxn>
                <a:cxn ang="0">
                  <a:pos x="135" y="308"/>
                </a:cxn>
                <a:cxn ang="0">
                  <a:pos x="163" y="347"/>
                </a:cxn>
                <a:cxn ang="0">
                  <a:pos x="195" y="394"/>
                </a:cxn>
                <a:cxn ang="0">
                  <a:pos x="229" y="454"/>
                </a:cxn>
                <a:cxn ang="0">
                  <a:pos x="267" y="523"/>
                </a:cxn>
                <a:cxn ang="0">
                  <a:pos x="308" y="607"/>
                </a:cxn>
                <a:cxn ang="0">
                  <a:pos x="346" y="661"/>
                </a:cxn>
                <a:cxn ang="0">
                  <a:pos x="415" y="687"/>
                </a:cxn>
                <a:cxn ang="0">
                  <a:pos x="462" y="700"/>
                </a:cxn>
                <a:cxn ang="0">
                  <a:pos x="495" y="705"/>
                </a:cxn>
                <a:cxn ang="0">
                  <a:pos x="528" y="708"/>
                </a:cxn>
                <a:cxn ang="0">
                  <a:pos x="560" y="705"/>
                </a:cxn>
                <a:cxn ang="0">
                  <a:pos x="589" y="697"/>
                </a:cxn>
                <a:cxn ang="0">
                  <a:pos x="615" y="683"/>
                </a:cxn>
                <a:cxn ang="0">
                  <a:pos x="636" y="662"/>
                </a:cxn>
                <a:cxn ang="0">
                  <a:pos x="653" y="632"/>
                </a:cxn>
                <a:cxn ang="0">
                  <a:pos x="661" y="592"/>
                </a:cxn>
                <a:cxn ang="0">
                  <a:pos x="661" y="542"/>
                </a:cxn>
                <a:cxn ang="0">
                  <a:pos x="653" y="481"/>
                </a:cxn>
                <a:cxn ang="0">
                  <a:pos x="635" y="418"/>
                </a:cxn>
                <a:cxn ang="0">
                  <a:pos x="611" y="352"/>
                </a:cxn>
                <a:cxn ang="0">
                  <a:pos x="580" y="288"/>
                </a:cxn>
                <a:cxn ang="0">
                  <a:pos x="543" y="226"/>
                </a:cxn>
                <a:cxn ang="0">
                  <a:pos x="501" y="169"/>
                </a:cxn>
                <a:cxn ang="0">
                  <a:pos x="456" y="117"/>
                </a:cxn>
                <a:cxn ang="0">
                  <a:pos x="407" y="73"/>
                </a:cxn>
                <a:cxn ang="0">
                  <a:pos x="357" y="37"/>
                </a:cxn>
                <a:cxn ang="0">
                  <a:pos x="305" y="13"/>
                </a:cxn>
                <a:cxn ang="0">
                  <a:pos x="252" y="1"/>
                </a:cxn>
                <a:cxn ang="0">
                  <a:pos x="201" y="4"/>
                </a:cxn>
                <a:cxn ang="0">
                  <a:pos x="151" y="21"/>
                </a:cxn>
                <a:cxn ang="0">
                  <a:pos x="103" y="56"/>
                </a:cxn>
                <a:cxn ang="0">
                  <a:pos x="59" y="110"/>
                </a:cxn>
                <a:cxn ang="0">
                  <a:pos x="19" y="185"/>
                </a:cxn>
              </a:cxnLst>
              <a:rect l="0" t="0" r="r" b="b"/>
              <a:pathLst>
                <a:path w="662" h="708">
                  <a:moveTo>
                    <a:pt x="0" y="230"/>
                  </a:moveTo>
                  <a:lnTo>
                    <a:pt x="1" y="229"/>
                  </a:lnTo>
                  <a:lnTo>
                    <a:pt x="4" y="227"/>
                  </a:lnTo>
                  <a:lnTo>
                    <a:pt x="11" y="225"/>
                  </a:lnTo>
                  <a:lnTo>
                    <a:pt x="19" y="224"/>
                  </a:lnTo>
                  <a:lnTo>
                    <a:pt x="24" y="224"/>
                  </a:lnTo>
                  <a:lnTo>
                    <a:pt x="29" y="224"/>
                  </a:lnTo>
                  <a:lnTo>
                    <a:pt x="35" y="226"/>
                  </a:lnTo>
                  <a:lnTo>
                    <a:pt x="42" y="228"/>
                  </a:lnTo>
                  <a:lnTo>
                    <a:pt x="50" y="231"/>
                  </a:lnTo>
                  <a:lnTo>
                    <a:pt x="58" y="235"/>
                  </a:lnTo>
                  <a:lnTo>
                    <a:pt x="67" y="241"/>
                  </a:lnTo>
                  <a:lnTo>
                    <a:pt x="77" y="249"/>
                  </a:lnTo>
                  <a:lnTo>
                    <a:pt x="87" y="257"/>
                  </a:lnTo>
                  <a:lnTo>
                    <a:pt x="98" y="267"/>
                  </a:lnTo>
                  <a:lnTo>
                    <a:pt x="110" y="278"/>
                  </a:lnTo>
                  <a:lnTo>
                    <a:pt x="122" y="293"/>
                  </a:lnTo>
                  <a:lnTo>
                    <a:pt x="135" y="308"/>
                  </a:lnTo>
                  <a:lnTo>
                    <a:pt x="149" y="326"/>
                  </a:lnTo>
                  <a:lnTo>
                    <a:pt x="163" y="347"/>
                  </a:lnTo>
                  <a:lnTo>
                    <a:pt x="179" y="369"/>
                  </a:lnTo>
                  <a:lnTo>
                    <a:pt x="195" y="394"/>
                  </a:lnTo>
                  <a:lnTo>
                    <a:pt x="211" y="423"/>
                  </a:lnTo>
                  <a:lnTo>
                    <a:pt x="229" y="454"/>
                  </a:lnTo>
                  <a:lnTo>
                    <a:pt x="247" y="487"/>
                  </a:lnTo>
                  <a:lnTo>
                    <a:pt x="267" y="523"/>
                  </a:lnTo>
                  <a:lnTo>
                    <a:pt x="287" y="563"/>
                  </a:lnTo>
                  <a:lnTo>
                    <a:pt x="308" y="607"/>
                  </a:lnTo>
                  <a:lnTo>
                    <a:pt x="329" y="653"/>
                  </a:lnTo>
                  <a:lnTo>
                    <a:pt x="346" y="661"/>
                  </a:lnTo>
                  <a:lnTo>
                    <a:pt x="388" y="678"/>
                  </a:lnTo>
                  <a:lnTo>
                    <a:pt x="415" y="687"/>
                  </a:lnTo>
                  <a:lnTo>
                    <a:pt x="446" y="695"/>
                  </a:lnTo>
                  <a:lnTo>
                    <a:pt x="462" y="700"/>
                  </a:lnTo>
                  <a:lnTo>
                    <a:pt x="479" y="703"/>
                  </a:lnTo>
                  <a:lnTo>
                    <a:pt x="495" y="705"/>
                  </a:lnTo>
                  <a:lnTo>
                    <a:pt x="511" y="707"/>
                  </a:lnTo>
                  <a:lnTo>
                    <a:pt x="528" y="708"/>
                  </a:lnTo>
                  <a:lnTo>
                    <a:pt x="544" y="707"/>
                  </a:lnTo>
                  <a:lnTo>
                    <a:pt x="560" y="705"/>
                  </a:lnTo>
                  <a:lnTo>
                    <a:pt x="575" y="702"/>
                  </a:lnTo>
                  <a:lnTo>
                    <a:pt x="589" y="697"/>
                  </a:lnTo>
                  <a:lnTo>
                    <a:pt x="603" y="691"/>
                  </a:lnTo>
                  <a:lnTo>
                    <a:pt x="615" y="683"/>
                  </a:lnTo>
                  <a:lnTo>
                    <a:pt x="627" y="674"/>
                  </a:lnTo>
                  <a:lnTo>
                    <a:pt x="636" y="662"/>
                  </a:lnTo>
                  <a:lnTo>
                    <a:pt x="646" y="648"/>
                  </a:lnTo>
                  <a:lnTo>
                    <a:pt x="653" y="632"/>
                  </a:lnTo>
                  <a:lnTo>
                    <a:pt x="658" y="613"/>
                  </a:lnTo>
                  <a:lnTo>
                    <a:pt x="661" y="592"/>
                  </a:lnTo>
                  <a:lnTo>
                    <a:pt x="662" y="568"/>
                  </a:lnTo>
                  <a:lnTo>
                    <a:pt x="661" y="542"/>
                  </a:lnTo>
                  <a:lnTo>
                    <a:pt x="658" y="513"/>
                  </a:lnTo>
                  <a:lnTo>
                    <a:pt x="653" y="481"/>
                  </a:lnTo>
                  <a:lnTo>
                    <a:pt x="646" y="449"/>
                  </a:lnTo>
                  <a:lnTo>
                    <a:pt x="635" y="418"/>
                  </a:lnTo>
                  <a:lnTo>
                    <a:pt x="624" y="385"/>
                  </a:lnTo>
                  <a:lnTo>
                    <a:pt x="611" y="352"/>
                  </a:lnTo>
                  <a:lnTo>
                    <a:pt x="596" y="320"/>
                  </a:lnTo>
                  <a:lnTo>
                    <a:pt x="580" y="288"/>
                  </a:lnTo>
                  <a:lnTo>
                    <a:pt x="562" y="257"/>
                  </a:lnTo>
                  <a:lnTo>
                    <a:pt x="543" y="226"/>
                  </a:lnTo>
                  <a:lnTo>
                    <a:pt x="523" y="197"/>
                  </a:lnTo>
                  <a:lnTo>
                    <a:pt x="501" y="169"/>
                  </a:lnTo>
                  <a:lnTo>
                    <a:pt x="479" y="142"/>
                  </a:lnTo>
                  <a:lnTo>
                    <a:pt x="456" y="117"/>
                  </a:lnTo>
                  <a:lnTo>
                    <a:pt x="432" y="94"/>
                  </a:lnTo>
                  <a:lnTo>
                    <a:pt x="407" y="73"/>
                  </a:lnTo>
                  <a:lnTo>
                    <a:pt x="382" y="54"/>
                  </a:lnTo>
                  <a:lnTo>
                    <a:pt x="357" y="37"/>
                  </a:lnTo>
                  <a:lnTo>
                    <a:pt x="331" y="24"/>
                  </a:lnTo>
                  <a:lnTo>
                    <a:pt x="305" y="13"/>
                  </a:lnTo>
                  <a:lnTo>
                    <a:pt x="279" y="6"/>
                  </a:lnTo>
                  <a:lnTo>
                    <a:pt x="252" y="1"/>
                  </a:lnTo>
                  <a:lnTo>
                    <a:pt x="227" y="0"/>
                  </a:lnTo>
                  <a:lnTo>
                    <a:pt x="201" y="4"/>
                  </a:lnTo>
                  <a:lnTo>
                    <a:pt x="175" y="10"/>
                  </a:lnTo>
                  <a:lnTo>
                    <a:pt x="151" y="21"/>
                  </a:lnTo>
                  <a:lnTo>
                    <a:pt x="126" y="36"/>
                  </a:lnTo>
                  <a:lnTo>
                    <a:pt x="103" y="56"/>
                  </a:lnTo>
                  <a:lnTo>
                    <a:pt x="80" y="80"/>
                  </a:lnTo>
                  <a:lnTo>
                    <a:pt x="59" y="110"/>
                  </a:lnTo>
                  <a:lnTo>
                    <a:pt x="38" y="145"/>
                  </a:lnTo>
                  <a:lnTo>
                    <a:pt x="19" y="185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rgbClr val="CC5C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2" name="Freeform 304"/>
            <p:cNvSpPr>
              <a:spLocks/>
            </p:cNvSpPr>
            <p:nvPr/>
          </p:nvSpPr>
          <p:spPr bwMode="auto">
            <a:xfrm>
              <a:off x="1095" y="1466"/>
              <a:ext cx="32" cy="30"/>
            </a:xfrm>
            <a:custGeom>
              <a:avLst/>
              <a:gdLst/>
              <a:ahLst/>
              <a:cxnLst>
                <a:cxn ang="0">
                  <a:pos x="317" y="512"/>
                </a:cxn>
                <a:cxn ang="0">
                  <a:pos x="335" y="532"/>
                </a:cxn>
                <a:cxn ang="0">
                  <a:pos x="354" y="549"/>
                </a:cxn>
                <a:cxn ang="0">
                  <a:pos x="375" y="564"/>
                </a:cxn>
                <a:cxn ang="0">
                  <a:pos x="399" y="575"/>
                </a:cxn>
                <a:cxn ang="0">
                  <a:pos x="423" y="584"/>
                </a:cxn>
                <a:cxn ang="0">
                  <a:pos x="447" y="590"/>
                </a:cxn>
                <a:cxn ang="0">
                  <a:pos x="473" y="593"/>
                </a:cxn>
                <a:cxn ang="0">
                  <a:pos x="497" y="593"/>
                </a:cxn>
                <a:cxn ang="0">
                  <a:pos x="522" y="590"/>
                </a:cxn>
                <a:cxn ang="0">
                  <a:pos x="546" y="584"/>
                </a:cxn>
                <a:cxn ang="0">
                  <a:pos x="568" y="575"/>
                </a:cxn>
                <a:cxn ang="0">
                  <a:pos x="589" y="562"/>
                </a:cxn>
                <a:cxn ang="0">
                  <a:pos x="607" y="545"/>
                </a:cxn>
                <a:cxn ang="0">
                  <a:pos x="623" y="525"/>
                </a:cxn>
                <a:cxn ang="0">
                  <a:pos x="637" y="501"/>
                </a:cxn>
                <a:cxn ang="0">
                  <a:pos x="639" y="495"/>
                </a:cxn>
                <a:cxn ang="0">
                  <a:pos x="628" y="501"/>
                </a:cxn>
                <a:cxn ang="0">
                  <a:pos x="614" y="498"/>
                </a:cxn>
                <a:cxn ang="0">
                  <a:pos x="597" y="489"/>
                </a:cxn>
                <a:cxn ang="0">
                  <a:pos x="576" y="473"/>
                </a:cxn>
                <a:cxn ang="0">
                  <a:pos x="554" y="451"/>
                </a:cxn>
                <a:cxn ang="0">
                  <a:pos x="518" y="412"/>
                </a:cxn>
                <a:cxn ang="0">
                  <a:pos x="470" y="352"/>
                </a:cxn>
                <a:cxn ang="0">
                  <a:pos x="425" y="292"/>
                </a:cxn>
                <a:cxn ang="0">
                  <a:pos x="375" y="222"/>
                </a:cxn>
                <a:cxn ang="0">
                  <a:pos x="345" y="175"/>
                </a:cxn>
                <a:cxn ang="0">
                  <a:pos x="310" y="126"/>
                </a:cxn>
                <a:cxn ang="0">
                  <a:pos x="274" y="83"/>
                </a:cxn>
                <a:cxn ang="0">
                  <a:pos x="245" y="55"/>
                </a:cxn>
                <a:cxn ang="0">
                  <a:pos x="225" y="40"/>
                </a:cxn>
                <a:cxn ang="0">
                  <a:pos x="204" y="27"/>
                </a:cxn>
                <a:cxn ang="0">
                  <a:pos x="182" y="15"/>
                </a:cxn>
                <a:cxn ang="0">
                  <a:pos x="158" y="7"/>
                </a:cxn>
                <a:cxn ang="0">
                  <a:pos x="134" y="2"/>
                </a:cxn>
                <a:cxn ang="0">
                  <a:pos x="107" y="0"/>
                </a:cxn>
                <a:cxn ang="0">
                  <a:pos x="78" y="1"/>
                </a:cxn>
                <a:cxn ang="0">
                  <a:pos x="49" y="6"/>
                </a:cxn>
                <a:cxn ang="0">
                  <a:pos x="16" y="13"/>
                </a:cxn>
                <a:cxn ang="0">
                  <a:pos x="22" y="29"/>
                </a:cxn>
                <a:cxn ang="0">
                  <a:pos x="61" y="50"/>
                </a:cxn>
                <a:cxn ang="0">
                  <a:pos x="95" y="73"/>
                </a:cxn>
                <a:cxn ang="0">
                  <a:pos x="122" y="97"/>
                </a:cxn>
                <a:cxn ang="0">
                  <a:pos x="145" y="124"/>
                </a:cxn>
                <a:cxn ang="0">
                  <a:pos x="164" y="153"/>
                </a:cxn>
                <a:cxn ang="0">
                  <a:pos x="180" y="181"/>
                </a:cxn>
                <a:cxn ang="0">
                  <a:pos x="193" y="212"/>
                </a:cxn>
                <a:cxn ang="0">
                  <a:pos x="219" y="293"/>
                </a:cxn>
                <a:cxn ang="0">
                  <a:pos x="246" y="378"/>
                </a:cxn>
                <a:cxn ang="0">
                  <a:pos x="261" y="413"/>
                </a:cxn>
                <a:cxn ang="0">
                  <a:pos x="277" y="449"/>
                </a:cxn>
                <a:cxn ang="0">
                  <a:pos x="298" y="485"/>
                </a:cxn>
              </a:cxnLst>
              <a:rect l="0" t="0" r="r" b="b"/>
              <a:pathLst>
                <a:path w="643" h="593">
                  <a:moveTo>
                    <a:pt x="309" y="502"/>
                  </a:moveTo>
                  <a:lnTo>
                    <a:pt x="317" y="512"/>
                  </a:lnTo>
                  <a:lnTo>
                    <a:pt x="325" y="523"/>
                  </a:lnTo>
                  <a:lnTo>
                    <a:pt x="335" y="532"/>
                  </a:lnTo>
                  <a:lnTo>
                    <a:pt x="345" y="541"/>
                  </a:lnTo>
                  <a:lnTo>
                    <a:pt x="354" y="549"/>
                  </a:lnTo>
                  <a:lnTo>
                    <a:pt x="365" y="557"/>
                  </a:lnTo>
                  <a:lnTo>
                    <a:pt x="375" y="564"/>
                  </a:lnTo>
                  <a:lnTo>
                    <a:pt x="388" y="570"/>
                  </a:lnTo>
                  <a:lnTo>
                    <a:pt x="399" y="575"/>
                  </a:lnTo>
                  <a:lnTo>
                    <a:pt x="410" y="580"/>
                  </a:lnTo>
                  <a:lnTo>
                    <a:pt x="423" y="584"/>
                  </a:lnTo>
                  <a:lnTo>
                    <a:pt x="435" y="587"/>
                  </a:lnTo>
                  <a:lnTo>
                    <a:pt x="447" y="590"/>
                  </a:lnTo>
                  <a:lnTo>
                    <a:pt x="460" y="592"/>
                  </a:lnTo>
                  <a:lnTo>
                    <a:pt x="473" y="593"/>
                  </a:lnTo>
                  <a:lnTo>
                    <a:pt x="485" y="593"/>
                  </a:lnTo>
                  <a:lnTo>
                    <a:pt x="497" y="593"/>
                  </a:lnTo>
                  <a:lnTo>
                    <a:pt x="510" y="592"/>
                  </a:lnTo>
                  <a:lnTo>
                    <a:pt x="522" y="590"/>
                  </a:lnTo>
                  <a:lnTo>
                    <a:pt x="534" y="588"/>
                  </a:lnTo>
                  <a:lnTo>
                    <a:pt x="546" y="584"/>
                  </a:lnTo>
                  <a:lnTo>
                    <a:pt x="557" y="580"/>
                  </a:lnTo>
                  <a:lnTo>
                    <a:pt x="568" y="575"/>
                  </a:lnTo>
                  <a:lnTo>
                    <a:pt x="578" y="569"/>
                  </a:lnTo>
                  <a:lnTo>
                    <a:pt x="589" y="562"/>
                  </a:lnTo>
                  <a:lnTo>
                    <a:pt x="598" y="555"/>
                  </a:lnTo>
                  <a:lnTo>
                    <a:pt x="607" y="545"/>
                  </a:lnTo>
                  <a:lnTo>
                    <a:pt x="615" y="536"/>
                  </a:lnTo>
                  <a:lnTo>
                    <a:pt x="623" y="525"/>
                  </a:lnTo>
                  <a:lnTo>
                    <a:pt x="631" y="514"/>
                  </a:lnTo>
                  <a:lnTo>
                    <a:pt x="637" y="501"/>
                  </a:lnTo>
                  <a:lnTo>
                    <a:pt x="643" y="488"/>
                  </a:lnTo>
                  <a:lnTo>
                    <a:pt x="639" y="495"/>
                  </a:lnTo>
                  <a:lnTo>
                    <a:pt x="635" y="499"/>
                  </a:lnTo>
                  <a:lnTo>
                    <a:pt x="628" y="501"/>
                  </a:lnTo>
                  <a:lnTo>
                    <a:pt x="621" y="501"/>
                  </a:lnTo>
                  <a:lnTo>
                    <a:pt x="614" y="498"/>
                  </a:lnTo>
                  <a:lnTo>
                    <a:pt x="606" y="494"/>
                  </a:lnTo>
                  <a:lnTo>
                    <a:pt x="597" y="489"/>
                  </a:lnTo>
                  <a:lnTo>
                    <a:pt x="586" y="482"/>
                  </a:lnTo>
                  <a:lnTo>
                    <a:pt x="576" y="473"/>
                  </a:lnTo>
                  <a:lnTo>
                    <a:pt x="565" y="462"/>
                  </a:lnTo>
                  <a:lnTo>
                    <a:pt x="554" y="451"/>
                  </a:lnTo>
                  <a:lnTo>
                    <a:pt x="542" y="439"/>
                  </a:lnTo>
                  <a:lnTo>
                    <a:pt x="518" y="412"/>
                  </a:lnTo>
                  <a:lnTo>
                    <a:pt x="493" y="382"/>
                  </a:lnTo>
                  <a:lnTo>
                    <a:pt x="470" y="352"/>
                  </a:lnTo>
                  <a:lnTo>
                    <a:pt x="446" y="321"/>
                  </a:lnTo>
                  <a:lnTo>
                    <a:pt x="425" y="292"/>
                  </a:lnTo>
                  <a:lnTo>
                    <a:pt x="405" y="264"/>
                  </a:lnTo>
                  <a:lnTo>
                    <a:pt x="375" y="222"/>
                  </a:lnTo>
                  <a:lnTo>
                    <a:pt x="362" y="202"/>
                  </a:lnTo>
                  <a:lnTo>
                    <a:pt x="345" y="175"/>
                  </a:lnTo>
                  <a:lnTo>
                    <a:pt x="327" y="151"/>
                  </a:lnTo>
                  <a:lnTo>
                    <a:pt x="310" y="126"/>
                  </a:lnTo>
                  <a:lnTo>
                    <a:pt x="291" y="104"/>
                  </a:lnTo>
                  <a:lnTo>
                    <a:pt x="274" y="83"/>
                  </a:lnTo>
                  <a:lnTo>
                    <a:pt x="255" y="65"/>
                  </a:lnTo>
                  <a:lnTo>
                    <a:pt x="245" y="55"/>
                  </a:lnTo>
                  <a:lnTo>
                    <a:pt x="235" y="47"/>
                  </a:lnTo>
                  <a:lnTo>
                    <a:pt x="225" y="40"/>
                  </a:lnTo>
                  <a:lnTo>
                    <a:pt x="215" y="33"/>
                  </a:lnTo>
                  <a:lnTo>
                    <a:pt x="204" y="27"/>
                  </a:lnTo>
                  <a:lnTo>
                    <a:pt x="193" y="20"/>
                  </a:lnTo>
                  <a:lnTo>
                    <a:pt x="182" y="15"/>
                  </a:lnTo>
                  <a:lnTo>
                    <a:pt x="171" y="11"/>
                  </a:lnTo>
                  <a:lnTo>
                    <a:pt x="158" y="7"/>
                  </a:lnTo>
                  <a:lnTo>
                    <a:pt x="146" y="5"/>
                  </a:lnTo>
                  <a:lnTo>
                    <a:pt x="134" y="2"/>
                  </a:lnTo>
                  <a:lnTo>
                    <a:pt x="120" y="1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78" y="1"/>
                  </a:lnTo>
                  <a:lnTo>
                    <a:pt x="64" y="3"/>
                  </a:lnTo>
                  <a:lnTo>
                    <a:pt x="49" y="6"/>
                  </a:lnTo>
                  <a:lnTo>
                    <a:pt x="32" y="9"/>
                  </a:lnTo>
                  <a:lnTo>
                    <a:pt x="16" y="13"/>
                  </a:lnTo>
                  <a:lnTo>
                    <a:pt x="0" y="18"/>
                  </a:lnTo>
                  <a:lnTo>
                    <a:pt x="22" y="29"/>
                  </a:lnTo>
                  <a:lnTo>
                    <a:pt x="43" y="39"/>
                  </a:lnTo>
                  <a:lnTo>
                    <a:pt x="61" y="50"/>
                  </a:lnTo>
                  <a:lnTo>
                    <a:pt x="78" y="61"/>
                  </a:lnTo>
                  <a:lnTo>
                    <a:pt x="95" y="73"/>
                  </a:lnTo>
                  <a:lnTo>
                    <a:pt x="109" y="85"/>
                  </a:lnTo>
                  <a:lnTo>
                    <a:pt x="122" y="97"/>
                  </a:lnTo>
                  <a:lnTo>
                    <a:pt x="135" y="111"/>
                  </a:lnTo>
                  <a:lnTo>
                    <a:pt x="145" y="124"/>
                  </a:lnTo>
                  <a:lnTo>
                    <a:pt x="155" y="138"/>
                  </a:lnTo>
                  <a:lnTo>
                    <a:pt x="164" y="153"/>
                  </a:lnTo>
                  <a:lnTo>
                    <a:pt x="173" y="167"/>
                  </a:lnTo>
                  <a:lnTo>
                    <a:pt x="180" y="181"/>
                  </a:lnTo>
                  <a:lnTo>
                    <a:pt x="186" y="197"/>
                  </a:lnTo>
                  <a:lnTo>
                    <a:pt x="193" y="212"/>
                  </a:lnTo>
                  <a:lnTo>
                    <a:pt x="198" y="228"/>
                  </a:lnTo>
                  <a:lnTo>
                    <a:pt x="219" y="293"/>
                  </a:lnTo>
                  <a:lnTo>
                    <a:pt x="240" y="361"/>
                  </a:lnTo>
                  <a:lnTo>
                    <a:pt x="246" y="378"/>
                  </a:lnTo>
                  <a:lnTo>
                    <a:pt x="254" y="396"/>
                  </a:lnTo>
                  <a:lnTo>
                    <a:pt x="261" y="413"/>
                  </a:lnTo>
                  <a:lnTo>
                    <a:pt x="269" y="432"/>
                  </a:lnTo>
                  <a:lnTo>
                    <a:pt x="277" y="449"/>
                  </a:lnTo>
                  <a:lnTo>
                    <a:pt x="287" y="466"/>
                  </a:lnTo>
                  <a:lnTo>
                    <a:pt x="298" y="485"/>
                  </a:lnTo>
                  <a:lnTo>
                    <a:pt x="309" y="502"/>
                  </a:lnTo>
                  <a:close/>
                </a:path>
              </a:pathLst>
            </a:custGeom>
            <a:solidFill>
              <a:srgbClr val="9B3A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3" name="Freeform 305"/>
            <p:cNvSpPr>
              <a:spLocks/>
            </p:cNvSpPr>
            <p:nvPr/>
          </p:nvSpPr>
          <p:spPr bwMode="auto">
            <a:xfrm>
              <a:off x="1091" y="1495"/>
              <a:ext cx="31" cy="154"/>
            </a:xfrm>
            <a:custGeom>
              <a:avLst/>
              <a:gdLst/>
              <a:ahLst/>
              <a:cxnLst>
                <a:cxn ang="0">
                  <a:pos x="453" y="102"/>
                </a:cxn>
                <a:cxn ang="0">
                  <a:pos x="445" y="158"/>
                </a:cxn>
                <a:cxn ang="0">
                  <a:pos x="445" y="217"/>
                </a:cxn>
                <a:cxn ang="0">
                  <a:pos x="459" y="326"/>
                </a:cxn>
                <a:cxn ang="0">
                  <a:pos x="498" y="507"/>
                </a:cxn>
                <a:cxn ang="0">
                  <a:pos x="537" y="681"/>
                </a:cxn>
                <a:cxn ang="0">
                  <a:pos x="551" y="804"/>
                </a:cxn>
                <a:cxn ang="0">
                  <a:pos x="559" y="943"/>
                </a:cxn>
                <a:cxn ang="0">
                  <a:pos x="561" y="1084"/>
                </a:cxn>
                <a:cxn ang="0">
                  <a:pos x="558" y="1225"/>
                </a:cxn>
                <a:cxn ang="0">
                  <a:pos x="551" y="1365"/>
                </a:cxn>
                <a:cxn ang="0">
                  <a:pos x="539" y="1504"/>
                </a:cxn>
                <a:cxn ang="0">
                  <a:pos x="508" y="1761"/>
                </a:cxn>
                <a:cxn ang="0">
                  <a:pos x="463" y="2026"/>
                </a:cxn>
                <a:cxn ang="0">
                  <a:pos x="433" y="2160"/>
                </a:cxn>
                <a:cxn ang="0">
                  <a:pos x="399" y="2292"/>
                </a:cxn>
                <a:cxn ang="0">
                  <a:pos x="360" y="2421"/>
                </a:cxn>
                <a:cxn ang="0">
                  <a:pos x="315" y="2548"/>
                </a:cxn>
                <a:cxn ang="0">
                  <a:pos x="264" y="2670"/>
                </a:cxn>
                <a:cxn ang="0">
                  <a:pos x="208" y="2787"/>
                </a:cxn>
                <a:cxn ang="0">
                  <a:pos x="155" y="2877"/>
                </a:cxn>
                <a:cxn ang="0">
                  <a:pos x="99" y="2936"/>
                </a:cxn>
                <a:cxn ang="0">
                  <a:pos x="25" y="3004"/>
                </a:cxn>
                <a:cxn ang="0">
                  <a:pos x="17" y="3051"/>
                </a:cxn>
                <a:cxn ang="0">
                  <a:pos x="33" y="3065"/>
                </a:cxn>
                <a:cxn ang="0">
                  <a:pos x="51" y="3074"/>
                </a:cxn>
                <a:cxn ang="0">
                  <a:pos x="73" y="3079"/>
                </a:cxn>
                <a:cxn ang="0">
                  <a:pos x="97" y="3078"/>
                </a:cxn>
                <a:cxn ang="0">
                  <a:pos x="125" y="3072"/>
                </a:cxn>
                <a:cxn ang="0">
                  <a:pos x="156" y="3057"/>
                </a:cxn>
                <a:cxn ang="0">
                  <a:pos x="191" y="3037"/>
                </a:cxn>
                <a:cxn ang="0">
                  <a:pos x="230" y="3007"/>
                </a:cxn>
                <a:cxn ang="0">
                  <a:pos x="314" y="2923"/>
                </a:cxn>
                <a:cxn ang="0">
                  <a:pos x="389" y="2781"/>
                </a:cxn>
                <a:cxn ang="0">
                  <a:pos x="456" y="2575"/>
                </a:cxn>
                <a:cxn ang="0">
                  <a:pos x="513" y="2317"/>
                </a:cxn>
                <a:cxn ang="0">
                  <a:pos x="559" y="2019"/>
                </a:cxn>
                <a:cxn ang="0">
                  <a:pos x="593" y="1694"/>
                </a:cxn>
                <a:cxn ang="0">
                  <a:pos x="612" y="1354"/>
                </a:cxn>
                <a:cxn ang="0">
                  <a:pos x="616" y="1011"/>
                </a:cxn>
                <a:cxn ang="0">
                  <a:pos x="603" y="675"/>
                </a:cxn>
                <a:cxn ang="0">
                  <a:pos x="571" y="363"/>
                </a:cxn>
                <a:cxn ang="0">
                  <a:pos x="518" y="83"/>
                </a:cxn>
              </a:cxnLst>
              <a:rect l="0" t="0" r="r" b="b"/>
              <a:pathLst>
                <a:path w="617" h="3079">
                  <a:moveTo>
                    <a:pt x="496" y="0"/>
                  </a:moveTo>
                  <a:lnTo>
                    <a:pt x="457" y="86"/>
                  </a:lnTo>
                  <a:lnTo>
                    <a:pt x="453" y="102"/>
                  </a:lnTo>
                  <a:lnTo>
                    <a:pt x="450" y="120"/>
                  </a:lnTo>
                  <a:lnTo>
                    <a:pt x="446" y="138"/>
                  </a:lnTo>
                  <a:lnTo>
                    <a:pt x="445" y="158"/>
                  </a:lnTo>
                  <a:lnTo>
                    <a:pt x="444" y="177"/>
                  </a:lnTo>
                  <a:lnTo>
                    <a:pt x="444" y="197"/>
                  </a:lnTo>
                  <a:lnTo>
                    <a:pt x="445" y="217"/>
                  </a:lnTo>
                  <a:lnTo>
                    <a:pt x="447" y="239"/>
                  </a:lnTo>
                  <a:lnTo>
                    <a:pt x="452" y="282"/>
                  </a:lnTo>
                  <a:lnTo>
                    <a:pt x="459" y="326"/>
                  </a:lnTo>
                  <a:lnTo>
                    <a:pt x="467" y="370"/>
                  </a:lnTo>
                  <a:lnTo>
                    <a:pt x="476" y="416"/>
                  </a:lnTo>
                  <a:lnTo>
                    <a:pt x="498" y="507"/>
                  </a:lnTo>
                  <a:lnTo>
                    <a:pt x="519" y="596"/>
                  </a:lnTo>
                  <a:lnTo>
                    <a:pt x="528" y="638"/>
                  </a:lnTo>
                  <a:lnTo>
                    <a:pt x="537" y="681"/>
                  </a:lnTo>
                  <a:lnTo>
                    <a:pt x="543" y="719"/>
                  </a:lnTo>
                  <a:lnTo>
                    <a:pt x="548" y="757"/>
                  </a:lnTo>
                  <a:lnTo>
                    <a:pt x="551" y="804"/>
                  </a:lnTo>
                  <a:lnTo>
                    <a:pt x="554" y="850"/>
                  </a:lnTo>
                  <a:lnTo>
                    <a:pt x="557" y="897"/>
                  </a:lnTo>
                  <a:lnTo>
                    <a:pt x="559" y="943"/>
                  </a:lnTo>
                  <a:lnTo>
                    <a:pt x="560" y="990"/>
                  </a:lnTo>
                  <a:lnTo>
                    <a:pt x="561" y="1037"/>
                  </a:lnTo>
                  <a:lnTo>
                    <a:pt x="561" y="1084"/>
                  </a:lnTo>
                  <a:lnTo>
                    <a:pt x="560" y="1132"/>
                  </a:lnTo>
                  <a:lnTo>
                    <a:pt x="559" y="1179"/>
                  </a:lnTo>
                  <a:lnTo>
                    <a:pt x="558" y="1225"/>
                  </a:lnTo>
                  <a:lnTo>
                    <a:pt x="556" y="1272"/>
                  </a:lnTo>
                  <a:lnTo>
                    <a:pt x="553" y="1319"/>
                  </a:lnTo>
                  <a:lnTo>
                    <a:pt x="551" y="1365"/>
                  </a:lnTo>
                  <a:lnTo>
                    <a:pt x="547" y="1412"/>
                  </a:lnTo>
                  <a:lnTo>
                    <a:pt x="543" y="1458"/>
                  </a:lnTo>
                  <a:lnTo>
                    <a:pt x="539" y="1504"/>
                  </a:lnTo>
                  <a:lnTo>
                    <a:pt x="530" y="1588"/>
                  </a:lnTo>
                  <a:lnTo>
                    <a:pt x="520" y="1674"/>
                  </a:lnTo>
                  <a:lnTo>
                    <a:pt x="508" y="1761"/>
                  </a:lnTo>
                  <a:lnTo>
                    <a:pt x="495" y="1848"/>
                  </a:lnTo>
                  <a:lnTo>
                    <a:pt x="479" y="1937"/>
                  </a:lnTo>
                  <a:lnTo>
                    <a:pt x="463" y="2026"/>
                  </a:lnTo>
                  <a:lnTo>
                    <a:pt x="454" y="2070"/>
                  </a:lnTo>
                  <a:lnTo>
                    <a:pt x="443" y="2114"/>
                  </a:lnTo>
                  <a:lnTo>
                    <a:pt x="433" y="2160"/>
                  </a:lnTo>
                  <a:lnTo>
                    <a:pt x="423" y="2204"/>
                  </a:lnTo>
                  <a:lnTo>
                    <a:pt x="412" y="2248"/>
                  </a:lnTo>
                  <a:lnTo>
                    <a:pt x="399" y="2292"/>
                  </a:lnTo>
                  <a:lnTo>
                    <a:pt x="387" y="2335"/>
                  </a:lnTo>
                  <a:lnTo>
                    <a:pt x="374" y="2378"/>
                  </a:lnTo>
                  <a:lnTo>
                    <a:pt x="360" y="2421"/>
                  </a:lnTo>
                  <a:lnTo>
                    <a:pt x="346" y="2464"/>
                  </a:lnTo>
                  <a:lnTo>
                    <a:pt x="331" y="2506"/>
                  </a:lnTo>
                  <a:lnTo>
                    <a:pt x="315" y="2548"/>
                  </a:lnTo>
                  <a:lnTo>
                    <a:pt x="299" y="2589"/>
                  </a:lnTo>
                  <a:lnTo>
                    <a:pt x="282" y="2630"/>
                  </a:lnTo>
                  <a:lnTo>
                    <a:pt x="264" y="2670"/>
                  </a:lnTo>
                  <a:lnTo>
                    <a:pt x="246" y="2710"/>
                  </a:lnTo>
                  <a:lnTo>
                    <a:pt x="227" y="2749"/>
                  </a:lnTo>
                  <a:lnTo>
                    <a:pt x="208" y="2787"/>
                  </a:lnTo>
                  <a:lnTo>
                    <a:pt x="187" y="2825"/>
                  </a:lnTo>
                  <a:lnTo>
                    <a:pt x="166" y="2862"/>
                  </a:lnTo>
                  <a:lnTo>
                    <a:pt x="155" y="2877"/>
                  </a:lnTo>
                  <a:lnTo>
                    <a:pt x="139" y="2896"/>
                  </a:lnTo>
                  <a:lnTo>
                    <a:pt x="121" y="2915"/>
                  </a:lnTo>
                  <a:lnTo>
                    <a:pt x="99" y="2936"/>
                  </a:lnTo>
                  <a:lnTo>
                    <a:pt x="77" y="2958"/>
                  </a:lnTo>
                  <a:lnTo>
                    <a:pt x="51" y="2981"/>
                  </a:lnTo>
                  <a:lnTo>
                    <a:pt x="25" y="3004"/>
                  </a:lnTo>
                  <a:lnTo>
                    <a:pt x="0" y="3029"/>
                  </a:lnTo>
                  <a:lnTo>
                    <a:pt x="8" y="3040"/>
                  </a:lnTo>
                  <a:lnTo>
                    <a:pt x="17" y="3051"/>
                  </a:lnTo>
                  <a:lnTo>
                    <a:pt x="21" y="3055"/>
                  </a:lnTo>
                  <a:lnTo>
                    <a:pt x="28" y="3061"/>
                  </a:lnTo>
                  <a:lnTo>
                    <a:pt x="33" y="3065"/>
                  </a:lnTo>
                  <a:lnTo>
                    <a:pt x="39" y="3068"/>
                  </a:lnTo>
                  <a:lnTo>
                    <a:pt x="45" y="3071"/>
                  </a:lnTo>
                  <a:lnTo>
                    <a:pt x="51" y="3074"/>
                  </a:lnTo>
                  <a:lnTo>
                    <a:pt x="58" y="3076"/>
                  </a:lnTo>
                  <a:lnTo>
                    <a:pt x="65" y="3078"/>
                  </a:lnTo>
                  <a:lnTo>
                    <a:pt x="73" y="3079"/>
                  </a:lnTo>
                  <a:lnTo>
                    <a:pt x="81" y="3079"/>
                  </a:lnTo>
                  <a:lnTo>
                    <a:pt x="88" y="3079"/>
                  </a:lnTo>
                  <a:lnTo>
                    <a:pt x="97" y="3078"/>
                  </a:lnTo>
                  <a:lnTo>
                    <a:pt x="105" y="3077"/>
                  </a:lnTo>
                  <a:lnTo>
                    <a:pt x="115" y="3074"/>
                  </a:lnTo>
                  <a:lnTo>
                    <a:pt x="125" y="3072"/>
                  </a:lnTo>
                  <a:lnTo>
                    <a:pt x="135" y="3068"/>
                  </a:lnTo>
                  <a:lnTo>
                    <a:pt x="145" y="3064"/>
                  </a:lnTo>
                  <a:lnTo>
                    <a:pt x="156" y="3057"/>
                  </a:lnTo>
                  <a:lnTo>
                    <a:pt x="167" y="3051"/>
                  </a:lnTo>
                  <a:lnTo>
                    <a:pt x="179" y="3044"/>
                  </a:lnTo>
                  <a:lnTo>
                    <a:pt x="191" y="3037"/>
                  </a:lnTo>
                  <a:lnTo>
                    <a:pt x="204" y="3028"/>
                  </a:lnTo>
                  <a:lnTo>
                    <a:pt x="216" y="3019"/>
                  </a:lnTo>
                  <a:lnTo>
                    <a:pt x="230" y="3007"/>
                  </a:lnTo>
                  <a:lnTo>
                    <a:pt x="258" y="2983"/>
                  </a:lnTo>
                  <a:lnTo>
                    <a:pt x="289" y="2954"/>
                  </a:lnTo>
                  <a:lnTo>
                    <a:pt x="314" y="2923"/>
                  </a:lnTo>
                  <a:lnTo>
                    <a:pt x="340" y="2883"/>
                  </a:lnTo>
                  <a:lnTo>
                    <a:pt x="364" y="2836"/>
                  </a:lnTo>
                  <a:lnTo>
                    <a:pt x="389" y="2781"/>
                  </a:lnTo>
                  <a:lnTo>
                    <a:pt x="412" y="2719"/>
                  </a:lnTo>
                  <a:lnTo>
                    <a:pt x="434" y="2651"/>
                  </a:lnTo>
                  <a:lnTo>
                    <a:pt x="456" y="2575"/>
                  </a:lnTo>
                  <a:lnTo>
                    <a:pt x="475" y="2494"/>
                  </a:lnTo>
                  <a:lnTo>
                    <a:pt x="495" y="2409"/>
                  </a:lnTo>
                  <a:lnTo>
                    <a:pt x="513" y="2317"/>
                  </a:lnTo>
                  <a:lnTo>
                    <a:pt x="529" y="2222"/>
                  </a:lnTo>
                  <a:lnTo>
                    <a:pt x="545" y="2123"/>
                  </a:lnTo>
                  <a:lnTo>
                    <a:pt x="559" y="2019"/>
                  </a:lnTo>
                  <a:lnTo>
                    <a:pt x="571" y="1914"/>
                  </a:lnTo>
                  <a:lnTo>
                    <a:pt x="583" y="1805"/>
                  </a:lnTo>
                  <a:lnTo>
                    <a:pt x="593" y="1694"/>
                  </a:lnTo>
                  <a:lnTo>
                    <a:pt x="601" y="1581"/>
                  </a:lnTo>
                  <a:lnTo>
                    <a:pt x="608" y="1468"/>
                  </a:lnTo>
                  <a:lnTo>
                    <a:pt x="612" y="1354"/>
                  </a:lnTo>
                  <a:lnTo>
                    <a:pt x="615" y="1239"/>
                  </a:lnTo>
                  <a:lnTo>
                    <a:pt x="617" y="1124"/>
                  </a:lnTo>
                  <a:lnTo>
                    <a:pt x="616" y="1011"/>
                  </a:lnTo>
                  <a:lnTo>
                    <a:pt x="614" y="897"/>
                  </a:lnTo>
                  <a:lnTo>
                    <a:pt x="610" y="785"/>
                  </a:lnTo>
                  <a:lnTo>
                    <a:pt x="603" y="675"/>
                  </a:lnTo>
                  <a:lnTo>
                    <a:pt x="595" y="569"/>
                  </a:lnTo>
                  <a:lnTo>
                    <a:pt x="585" y="464"/>
                  </a:lnTo>
                  <a:lnTo>
                    <a:pt x="571" y="363"/>
                  </a:lnTo>
                  <a:lnTo>
                    <a:pt x="556" y="265"/>
                  </a:lnTo>
                  <a:lnTo>
                    <a:pt x="539" y="172"/>
                  </a:lnTo>
                  <a:lnTo>
                    <a:pt x="518" y="83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rgbClr val="9B3A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4" name="Freeform 306"/>
            <p:cNvSpPr>
              <a:spLocks/>
            </p:cNvSpPr>
            <p:nvPr/>
          </p:nvSpPr>
          <p:spPr bwMode="auto">
            <a:xfrm>
              <a:off x="1130" y="1485"/>
              <a:ext cx="91" cy="117"/>
            </a:xfrm>
            <a:custGeom>
              <a:avLst/>
              <a:gdLst/>
              <a:ahLst/>
              <a:cxnLst>
                <a:cxn ang="0">
                  <a:pos x="179" y="8"/>
                </a:cxn>
                <a:cxn ang="0">
                  <a:pos x="142" y="2"/>
                </a:cxn>
                <a:cxn ang="0">
                  <a:pos x="0" y="17"/>
                </a:cxn>
                <a:cxn ang="0">
                  <a:pos x="13" y="44"/>
                </a:cxn>
                <a:cxn ang="0">
                  <a:pos x="31" y="71"/>
                </a:cxn>
                <a:cxn ang="0">
                  <a:pos x="54" y="95"/>
                </a:cxn>
                <a:cxn ang="0">
                  <a:pos x="81" y="120"/>
                </a:cxn>
                <a:cxn ang="0">
                  <a:pos x="111" y="143"/>
                </a:cxn>
                <a:cxn ang="0">
                  <a:pos x="144" y="165"/>
                </a:cxn>
                <a:cxn ang="0">
                  <a:pos x="215" y="207"/>
                </a:cxn>
                <a:cxn ang="0">
                  <a:pos x="363" y="284"/>
                </a:cxn>
                <a:cxn ang="0">
                  <a:pos x="430" y="321"/>
                </a:cxn>
                <a:cxn ang="0">
                  <a:pos x="484" y="358"/>
                </a:cxn>
                <a:cxn ang="0">
                  <a:pos x="569" y="430"/>
                </a:cxn>
                <a:cxn ang="0">
                  <a:pos x="653" y="508"/>
                </a:cxn>
                <a:cxn ang="0">
                  <a:pos x="734" y="590"/>
                </a:cxn>
                <a:cxn ang="0">
                  <a:pos x="812" y="677"/>
                </a:cxn>
                <a:cxn ang="0">
                  <a:pos x="886" y="766"/>
                </a:cxn>
                <a:cxn ang="0">
                  <a:pos x="957" y="858"/>
                </a:cxn>
                <a:cxn ang="0">
                  <a:pos x="1023" y="951"/>
                </a:cxn>
                <a:cxn ang="0">
                  <a:pos x="1084" y="1046"/>
                </a:cxn>
                <a:cxn ang="0">
                  <a:pos x="1181" y="1196"/>
                </a:cxn>
                <a:cxn ang="0">
                  <a:pos x="1284" y="1347"/>
                </a:cxn>
                <a:cxn ang="0">
                  <a:pos x="1386" y="1501"/>
                </a:cxn>
                <a:cxn ang="0">
                  <a:pos x="1434" y="1579"/>
                </a:cxn>
                <a:cxn ang="0">
                  <a:pos x="1480" y="1658"/>
                </a:cxn>
                <a:cxn ang="0">
                  <a:pos x="1523" y="1738"/>
                </a:cxn>
                <a:cxn ang="0">
                  <a:pos x="1562" y="1819"/>
                </a:cxn>
                <a:cxn ang="0">
                  <a:pos x="1596" y="1902"/>
                </a:cxn>
                <a:cxn ang="0">
                  <a:pos x="1625" y="1985"/>
                </a:cxn>
                <a:cxn ang="0">
                  <a:pos x="1646" y="2070"/>
                </a:cxn>
                <a:cxn ang="0">
                  <a:pos x="1662" y="2157"/>
                </a:cxn>
                <a:cxn ang="0">
                  <a:pos x="1669" y="2245"/>
                </a:cxn>
                <a:cxn ang="0">
                  <a:pos x="1667" y="2335"/>
                </a:cxn>
                <a:cxn ang="0">
                  <a:pos x="1689" y="2336"/>
                </a:cxn>
                <a:cxn ang="0">
                  <a:pos x="1711" y="2332"/>
                </a:cxn>
                <a:cxn ang="0">
                  <a:pos x="1732" y="2324"/>
                </a:cxn>
                <a:cxn ang="0">
                  <a:pos x="1752" y="2307"/>
                </a:cxn>
                <a:cxn ang="0">
                  <a:pos x="1769" y="2285"/>
                </a:cxn>
                <a:cxn ang="0">
                  <a:pos x="1786" y="2253"/>
                </a:cxn>
                <a:cxn ang="0">
                  <a:pos x="1799" y="2212"/>
                </a:cxn>
                <a:cxn ang="0">
                  <a:pos x="1808" y="2161"/>
                </a:cxn>
                <a:cxn ang="0">
                  <a:pos x="1803" y="2095"/>
                </a:cxn>
                <a:cxn ang="0">
                  <a:pos x="1773" y="2003"/>
                </a:cxn>
                <a:cxn ang="0">
                  <a:pos x="1722" y="1888"/>
                </a:cxn>
                <a:cxn ang="0">
                  <a:pos x="1651" y="1754"/>
                </a:cxn>
                <a:cxn ang="0">
                  <a:pos x="1565" y="1605"/>
                </a:cxn>
                <a:cxn ang="0">
                  <a:pos x="1464" y="1444"/>
                </a:cxn>
                <a:cxn ang="0">
                  <a:pos x="1350" y="1275"/>
                </a:cxn>
                <a:cxn ang="0">
                  <a:pos x="1227" y="1102"/>
                </a:cxn>
                <a:cxn ang="0">
                  <a:pos x="1098" y="929"/>
                </a:cxn>
                <a:cxn ang="0">
                  <a:pos x="963" y="758"/>
                </a:cxn>
                <a:cxn ang="0">
                  <a:pos x="827" y="595"/>
                </a:cxn>
                <a:cxn ang="0">
                  <a:pos x="691" y="442"/>
                </a:cxn>
                <a:cxn ang="0">
                  <a:pos x="557" y="304"/>
                </a:cxn>
                <a:cxn ang="0">
                  <a:pos x="429" y="183"/>
                </a:cxn>
                <a:cxn ang="0">
                  <a:pos x="308" y="84"/>
                </a:cxn>
                <a:cxn ang="0">
                  <a:pos x="196" y="11"/>
                </a:cxn>
              </a:cxnLst>
              <a:rect l="0" t="0" r="r" b="b"/>
              <a:pathLst>
                <a:path w="1809" h="2336">
                  <a:moveTo>
                    <a:pt x="196" y="11"/>
                  </a:moveTo>
                  <a:lnTo>
                    <a:pt x="179" y="8"/>
                  </a:lnTo>
                  <a:lnTo>
                    <a:pt x="160" y="5"/>
                  </a:lnTo>
                  <a:lnTo>
                    <a:pt x="142" y="2"/>
                  </a:lnTo>
                  <a:lnTo>
                    <a:pt x="124" y="0"/>
                  </a:lnTo>
                  <a:lnTo>
                    <a:pt x="0" y="17"/>
                  </a:lnTo>
                  <a:lnTo>
                    <a:pt x="6" y="30"/>
                  </a:lnTo>
                  <a:lnTo>
                    <a:pt x="13" y="44"/>
                  </a:lnTo>
                  <a:lnTo>
                    <a:pt x="22" y="58"/>
                  </a:lnTo>
                  <a:lnTo>
                    <a:pt x="31" y="71"/>
                  </a:lnTo>
                  <a:lnTo>
                    <a:pt x="42" y="83"/>
                  </a:lnTo>
                  <a:lnTo>
                    <a:pt x="54" y="95"/>
                  </a:lnTo>
                  <a:lnTo>
                    <a:pt x="67" y="108"/>
                  </a:lnTo>
                  <a:lnTo>
                    <a:pt x="81" y="120"/>
                  </a:lnTo>
                  <a:lnTo>
                    <a:pt x="96" y="131"/>
                  </a:lnTo>
                  <a:lnTo>
                    <a:pt x="111" y="143"/>
                  </a:lnTo>
                  <a:lnTo>
                    <a:pt x="127" y="154"/>
                  </a:lnTo>
                  <a:lnTo>
                    <a:pt x="144" y="165"/>
                  </a:lnTo>
                  <a:lnTo>
                    <a:pt x="179" y="187"/>
                  </a:lnTo>
                  <a:lnTo>
                    <a:pt x="215" y="207"/>
                  </a:lnTo>
                  <a:lnTo>
                    <a:pt x="290" y="246"/>
                  </a:lnTo>
                  <a:lnTo>
                    <a:pt x="363" y="284"/>
                  </a:lnTo>
                  <a:lnTo>
                    <a:pt x="398" y="303"/>
                  </a:lnTo>
                  <a:lnTo>
                    <a:pt x="430" y="321"/>
                  </a:lnTo>
                  <a:lnTo>
                    <a:pt x="458" y="339"/>
                  </a:lnTo>
                  <a:lnTo>
                    <a:pt x="484" y="358"/>
                  </a:lnTo>
                  <a:lnTo>
                    <a:pt x="527" y="393"/>
                  </a:lnTo>
                  <a:lnTo>
                    <a:pt x="569" y="430"/>
                  </a:lnTo>
                  <a:lnTo>
                    <a:pt x="611" y="468"/>
                  </a:lnTo>
                  <a:lnTo>
                    <a:pt x="653" y="508"/>
                  </a:lnTo>
                  <a:lnTo>
                    <a:pt x="694" y="549"/>
                  </a:lnTo>
                  <a:lnTo>
                    <a:pt x="734" y="590"/>
                  </a:lnTo>
                  <a:lnTo>
                    <a:pt x="773" y="633"/>
                  </a:lnTo>
                  <a:lnTo>
                    <a:pt x="812" y="677"/>
                  </a:lnTo>
                  <a:lnTo>
                    <a:pt x="849" y="721"/>
                  </a:lnTo>
                  <a:lnTo>
                    <a:pt x="886" y="766"/>
                  </a:lnTo>
                  <a:lnTo>
                    <a:pt x="922" y="812"/>
                  </a:lnTo>
                  <a:lnTo>
                    <a:pt x="957" y="858"/>
                  </a:lnTo>
                  <a:lnTo>
                    <a:pt x="991" y="905"/>
                  </a:lnTo>
                  <a:lnTo>
                    <a:pt x="1023" y="951"/>
                  </a:lnTo>
                  <a:lnTo>
                    <a:pt x="1054" y="999"/>
                  </a:lnTo>
                  <a:lnTo>
                    <a:pt x="1084" y="1046"/>
                  </a:lnTo>
                  <a:lnTo>
                    <a:pt x="1132" y="1120"/>
                  </a:lnTo>
                  <a:lnTo>
                    <a:pt x="1181" y="1196"/>
                  </a:lnTo>
                  <a:lnTo>
                    <a:pt x="1233" y="1271"/>
                  </a:lnTo>
                  <a:lnTo>
                    <a:pt x="1284" y="1347"/>
                  </a:lnTo>
                  <a:lnTo>
                    <a:pt x="1336" y="1424"/>
                  </a:lnTo>
                  <a:lnTo>
                    <a:pt x="1386" y="1501"/>
                  </a:lnTo>
                  <a:lnTo>
                    <a:pt x="1411" y="1540"/>
                  </a:lnTo>
                  <a:lnTo>
                    <a:pt x="1434" y="1579"/>
                  </a:lnTo>
                  <a:lnTo>
                    <a:pt x="1458" y="1619"/>
                  </a:lnTo>
                  <a:lnTo>
                    <a:pt x="1480" y="1658"/>
                  </a:lnTo>
                  <a:lnTo>
                    <a:pt x="1503" y="1698"/>
                  </a:lnTo>
                  <a:lnTo>
                    <a:pt x="1523" y="1738"/>
                  </a:lnTo>
                  <a:lnTo>
                    <a:pt x="1544" y="1779"/>
                  </a:lnTo>
                  <a:lnTo>
                    <a:pt x="1562" y="1819"/>
                  </a:lnTo>
                  <a:lnTo>
                    <a:pt x="1580" y="1860"/>
                  </a:lnTo>
                  <a:lnTo>
                    <a:pt x="1596" y="1902"/>
                  </a:lnTo>
                  <a:lnTo>
                    <a:pt x="1612" y="1943"/>
                  </a:lnTo>
                  <a:lnTo>
                    <a:pt x="1625" y="1985"/>
                  </a:lnTo>
                  <a:lnTo>
                    <a:pt x="1636" y="2027"/>
                  </a:lnTo>
                  <a:lnTo>
                    <a:pt x="1646" y="2070"/>
                  </a:lnTo>
                  <a:lnTo>
                    <a:pt x="1655" y="2113"/>
                  </a:lnTo>
                  <a:lnTo>
                    <a:pt x="1662" y="2157"/>
                  </a:lnTo>
                  <a:lnTo>
                    <a:pt x="1666" y="2200"/>
                  </a:lnTo>
                  <a:lnTo>
                    <a:pt x="1669" y="2245"/>
                  </a:lnTo>
                  <a:lnTo>
                    <a:pt x="1669" y="2289"/>
                  </a:lnTo>
                  <a:lnTo>
                    <a:pt x="1667" y="2335"/>
                  </a:lnTo>
                  <a:lnTo>
                    <a:pt x="1678" y="2336"/>
                  </a:lnTo>
                  <a:lnTo>
                    <a:pt x="1689" y="2336"/>
                  </a:lnTo>
                  <a:lnTo>
                    <a:pt x="1700" y="2335"/>
                  </a:lnTo>
                  <a:lnTo>
                    <a:pt x="1711" y="2332"/>
                  </a:lnTo>
                  <a:lnTo>
                    <a:pt x="1721" y="2329"/>
                  </a:lnTo>
                  <a:lnTo>
                    <a:pt x="1732" y="2324"/>
                  </a:lnTo>
                  <a:lnTo>
                    <a:pt x="1742" y="2317"/>
                  </a:lnTo>
                  <a:lnTo>
                    <a:pt x="1752" y="2307"/>
                  </a:lnTo>
                  <a:lnTo>
                    <a:pt x="1761" y="2297"/>
                  </a:lnTo>
                  <a:lnTo>
                    <a:pt x="1769" y="2285"/>
                  </a:lnTo>
                  <a:lnTo>
                    <a:pt x="1777" y="2270"/>
                  </a:lnTo>
                  <a:lnTo>
                    <a:pt x="1786" y="2253"/>
                  </a:lnTo>
                  <a:lnTo>
                    <a:pt x="1793" y="2234"/>
                  </a:lnTo>
                  <a:lnTo>
                    <a:pt x="1799" y="2212"/>
                  </a:lnTo>
                  <a:lnTo>
                    <a:pt x="1804" y="2188"/>
                  </a:lnTo>
                  <a:lnTo>
                    <a:pt x="1808" y="2161"/>
                  </a:lnTo>
                  <a:lnTo>
                    <a:pt x="1809" y="2132"/>
                  </a:lnTo>
                  <a:lnTo>
                    <a:pt x="1803" y="2095"/>
                  </a:lnTo>
                  <a:lnTo>
                    <a:pt x="1791" y="2052"/>
                  </a:lnTo>
                  <a:lnTo>
                    <a:pt x="1773" y="2003"/>
                  </a:lnTo>
                  <a:lnTo>
                    <a:pt x="1750" y="1949"/>
                  </a:lnTo>
                  <a:lnTo>
                    <a:pt x="1722" y="1888"/>
                  </a:lnTo>
                  <a:lnTo>
                    <a:pt x="1689" y="1824"/>
                  </a:lnTo>
                  <a:lnTo>
                    <a:pt x="1651" y="1754"/>
                  </a:lnTo>
                  <a:lnTo>
                    <a:pt x="1610" y="1681"/>
                  </a:lnTo>
                  <a:lnTo>
                    <a:pt x="1565" y="1605"/>
                  </a:lnTo>
                  <a:lnTo>
                    <a:pt x="1516" y="1525"/>
                  </a:lnTo>
                  <a:lnTo>
                    <a:pt x="1464" y="1444"/>
                  </a:lnTo>
                  <a:lnTo>
                    <a:pt x="1409" y="1360"/>
                  </a:lnTo>
                  <a:lnTo>
                    <a:pt x="1350" y="1275"/>
                  </a:lnTo>
                  <a:lnTo>
                    <a:pt x="1290" y="1189"/>
                  </a:lnTo>
                  <a:lnTo>
                    <a:pt x="1227" y="1102"/>
                  </a:lnTo>
                  <a:lnTo>
                    <a:pt x="1164" y="1015"/>
                  </a:lnTo>
                  <a:lnTo>
                    <a:pt x="1098" y="929"/>
                  </a:lnTo>
                  <a:lnTo>
                    <a:pt x="1031" y="843"/>
                  </a:lnTo>
                  <a:lnTo>
                    <a:pt x="963" y="758"/>
                  </a:lnTo>
                  <a:lnTo>
                    <a:pt x="896" y="676"/>
                  </a:lnTo>
                  <a:lnTo>
                    <a:pt x="827" y="595"/>
                  </a:lnTo>
                  <a:lnTo>
                    <a:pt x="758" y="517"/>
                  </a:lnTo>
                  <a:lnTo>
                    <a:pt x="691" y="442"/>
                  </a:lnTo>
                  <a:lnTo>
                    <a:pt x="623" y="370"/>
                  </a:lnTo>
                  <a:lnTo>
                    <a:pt x="557" y="304"/>
                  </a:lnTo>
                  <a:lnTo>
                    <a:pt x="492" y="241"/>
                  </a:lnTo>
                  <a:lnTo>
                    <a:pt x="429" y="183"/>
                  </a:lnTo>
                  <a:lnTo>
                    <a:pt x="367" y="130"/>
                  </a:lnTo>
                  <a:lnTo>
                    <a:pt x="308" y="84"/>
                  </a:lnTo>
                  <a:lnTo>
                    <a:pt x="250" y="44"/>
                  </a:lnTo>
                  <a:lnTo>
                    <a:pt x="196" y="11"/>
                  </a:lnTo>
                  <a:close/>
                </a:path>
              </a:pathLst>
            </a:custGeom>
            <a:solidFill>
              <a:srgbClr val="9B3A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477" name="Group 309"/>
          <p:cNvGrpSpPr>
            <a:grpSpLocks noChangeAspect="1"/>
          </p:cNvGrpSpPr>
          <p:nvPr/>
        </p:nvGrpSpPr>
        <p:grpSpPr bwMode="auto">
          <a:xfrm>
            <a:off x="900113" y="4365625"/>
            <a:ext cx="1368425" cy="1630363"/>
            <a:chOff x="567" y="2750"/>
            <a:chExt cx="862" cy="1027"/>
          </a:xfrm>
        </p:grpSpPr>
        <p:sp>
          <p:nvSpPr>
            <p:cNvPr id="7476" name="AutoShape 308"/>
            <p:cNvSpPr>
              <a:spLocks noChangeAspect="1" noChangeArrowheads="1" noTextEdit="1"/>
            </p:cNvSpPr>
            <p:nvPr/>
          </p:nvSpPr>
          <p:spPr bwMode="auto">
            <a:xfrm>
              <a:off x="567" y="2750"/>
              <a:ext cx="862" cy="10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8" name="Freeform 310"/>
            <p:cNvSpPr>
              <a:spLocks/>
            </p:cNvSpPr>
            <p:nvPr/>
          </p:nvSpPr>
          <p:spPr bwMode="auto">
            <a:xfrm>
              <a:off x="723" y="3483"/>
              <a:ext cx="116" cy="235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1" y="17"/>
                </a:cxn>
                <a:cxn ang="0">
                  <a:pos x="0" y="17"/>
                </a:cxn>
                <a:cxn ang="0">
                  <a:pos x="22" y="51"/>
                </a:cxn>
                <a:cxn ang="0">
                  <a:pos x="50" y="101"/>
                </a:cxn>
                <a:cxn ang="0">
                  <a:pos x="83" y="168"/>
                </a:cxn>
                <a:cxn ang="0">
                  <a:pos x="122" y="248"/>
                </a:cxn>
                <a:cxn ang="0">
                  <a:pos x="166" y="342"/>
                </a:cxn>
                <a:cxn ang="0">
                  <a:pos x="213" y="447"/>
                </a:cxn>
                <a:cxn ang="0">
                  <a:pos x="266" y="563"/>
                </a:cxn>
                <a:cxn ang="0">
                  <a:pos x="321" y="690"/>
                </a:cxn>
                <a:cxn ang="0">
                  <a:pos x="441" y="967"/>
                </a:cxn>
                <a:cxn ang="0">
                  <a:pos x="568" y="1269"/>
                </a:cxn>
                <a:cxn ang="0">
                  <a:pos x="701" y="1586"/>
                </a:cxn>
                <a:cxn ang="0">
                  <a:pos x="834" y="1910"/>
                </a:cxn>
                <a:cxn ang="0">
                  <a:pos x="966" y="2230"/>
                </a:cxn>
                <a:cxn ang="0">
                  <a:pos x="1093" y="2538"/>
                </a:cxn>
                <a:cxn ang="0">
                  <a:pos x="1209" y="2825"/>
                </a:cxn>
                <a:cxn ang="0">
                  <a:pos x="1312" y="3080"/>
                </a:cxn>
                <a:cxn ang="0">
                  <a:pos x="1398" y="3294"/>
                </a:cxn>
                <a:cxn ang="0">
                  <a:pos x="1464" y="3459"/>
                </a:cxn>
                <a:cxn ang="0">
                  <a:pos x="1507" y="3565"/>
                </a:cxn>
                <a:cxn ang="0">
                  <a:pos x="1521" y="3602"/>
                </a:cxn>
                <a:cxn ang="0">
                  <a:pos x="1847" y="3753"/>
                </a:cxn>
                <a:cxn ang="0">
                  <a:pos x="847" y="0"/>
                </a:cxn>
                <a:cxn ang="0">
                  <a:pos x="4" y="16"/>
                </a:cxn>
              </a:cxnLst>
              <a:rect l="0" t="0" r="r" b="b"/>
              <a:pathLst>
                <a:path w="1847" h="3753">
                  <a:moveTo>
                    <a:pt x="4" y="16"/>
                  </a:moveTo>
                  <a:lnTo>
                    <a:pt x="1" y="17"/>
                  </a:lnTo>
                  <a:lnTo>
                    <a:pt x="0" y="17"/>
                  </a:lnTo>
                  <a:lnTo>
                    <a:pt x="22" y="51"/>
                  </a:lnTo>
                  <a:lnTo>
                    <a:pt x="50" y="101"/>
                  </a:lnTo>
                  <a:lnTo>
                    <a:pt x="83" y="168"/>
                  </a:lnTo>
                  <a:lnTo>
                    <a:pt x="122" y="248"/>
                  </a:lnTo>
                  <a:lnTo>
                    <a:pt x="166" y="342"/>
                  </a:lnTo>
                  <a:lnTo>
                    <a:pt x="213" y="447"/>
                  </a:lnTo>
                  <a:lnTo>
                    <a:pt x="266" y="563"/>
                  </a:lnTo>
                  <a:lnTo>
                    <a:pt x="321" y="690"/>
                  </a:lnTo>
                  <a:lnTo>
                    <a:pt x="441" y="967"/>
                  </a:lnTo>
                  <a:lnTo>
                    <a:pt x="568" y="1269"/>
                  </a:lnTo>
                  <a:lnTo>
                    <a:pt x="701" y="1586"/>
                  </a:lnTo>
                  <a:lnTo>
                    <a:pt x="834" y="1910"/>
                  </a:lnTo>
                  <a:lnTo>
                    <a:pt x="966" y="2230"/>
                  </a:lnTo>
                  <a:lnTo>
                    <a:pt x="1093" y="2538"/>
                  </a:lnTo>
                  <a:lnTo>
                    <a:pt x="1209" y="2825"/>
                  </a:lnTo>
                  <a:lnTo>
                    <a:pt x="1312" y="3080"/>
                  </a:lnTo>
                  <a:lnTo>
                    <a:pt x="1398" y="3294"/>
                  </a:lnTo>
                  <a:lnTo>
                    <a:pt x="1464" y="3459"/>
                  </a:lnTo>
                  <a:lnTo>
                    <a:pt x="1507" y="3565"/>
                  </a:lnTo>
                  <a:lnTo>
                    <a:pt x="1521" y="3602"/>
                  </a:lnTo>
                  <a:lnTo>
                    <a:pt x="1847" y="3753"/>
                  </a:lnTo>
                  <a:lnTo>
                    <a:pt x="847" y="0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9" name="Freeform 311"/>
            <p:cNvSpPr>
              <a:spLocks/>
            </p:cNvSpPr>
            <p:nvPr/>
          </p:nvSpPr>
          <p:spPr bwMode="auto">
            <a:xfrm>
              <a:off x="776" y="3483"/>
              <a:ext cx="85" cy="24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000" y="3767"/>
                </a:cxn>
                <a:cxn ang="0">
                  <a:pos x="1359" y="3934"/>
                </a:cxn>
                <a:cxn ang="0">
                  <a:pos x="708" y="0"/>
                </a:cxn>
                <a:cxn ang="0">
                  <a:pos x="0" y="14"/>
                </a:cxn>
              </a:cxnLst>
              <a:rect l="0" t="0" r="r" b="b"/>
              <a:pathLst>
                <a:path w="1359" h="3934">
                  <a:moveTo>
                    <a:pt x="0" y="14"/>
                  </a:moveTo>
                  <a:lnTo>
                    <a:pt x="1000" y="3767"/>
                  </a:lnTo>
                  <a:lnTo>
                    <a:pt x="1359" y="3934"/>
                  </a:lnTo>
                  <a:lnTo>
                    <a:pt x="70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525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0" name="Freeform 312"/>
            <p:cNvSpPr>
              <a:spLocks/>
            </p:cNvSpPr>
            <p:nvPr/>
          </p:nvSpPr>
          <p:spPr bwMode="auto">
            <a:xfrm>
              <a:off x="821" y="3482"/>
              <a:ext cx="72" cy="261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651" y="3950"/>
                </a:cxn>
                <a:cxn ang="0">
                  <a:pos x="1162" y="4186"/>
                </a:cxn>
                <a:cxn ang="0">
                  <a:pos x="899" y="0"/>
                </a:cxn>
                <a:cxn ang="0">
                  <a:pos x="0" y="16"/>
                </a:cxn>
              </a:cxnLst>
              <a:rect l="0" t="0" r="r" b="b"/>
              <a:pathLst>
                <a:path w="1162" h="4186">
                  <a:moveTo>
                    <a:pt x="0" y="16"/>
                  </a:moveTo>
                  <a:lnTo>
                    <a:pt x="651" y="3950"/>
                  </a:lnTo>
                  <a:lnTo>
                    <a:pt x="1162" y="4186"/>
                  </a:lnTo>
                  <a:lnTo>
                    <a:pt x="899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1" name="Freeform 313"/>
            <p:cNvSpPr>
              <a:spLocks/>
            </p:cNvSpPr>
            <p:nvPr/>
          </p:nvSpPr>
          <p:spPr bwMode="auto">
            <a:xfrm>
              <a:off x="877" y="3481"/>
              <a:ext cx="54" cy="28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63" y="4201"/>
                </a:cxn>
                <a:cxn ang="0">
                  <a:pos x="869" y="4481"/>
                </a:cxn>
                <a:cxn ang="0">
                  <a:pos x="760" y="0"/>
                </a:cxn>
                <a:cxn ang="0">
                  <a:pos x="0" y="15"/>
                </a:cxn>
              </a:cxnLst>
              <a:rect l="0" t="0" r="r" b="b"/>
              <a:pathLst>
                <a:path w="869" h="4481">
                  <a:moveTo>
                    <a:pt x="0" y="15"/>
                  </a:moveTo>
                  <a:lnTo>
                    <a:pt x="263" y="4201"/>
                  </a:lnTo>
                  <a:lnTo>
                    <a:pt x="869" y="4481"/>
                  </a:lnTo>
                  <a:lnTo>
                    <a:pt x="76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B525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2" name="Freeform 314"/>
            <p:cNvSpPr>
              <a:spLocks/>
            </p:cNvSpPr>
            <p:nvPr/>
          </p:nvSpPr>
          <p:spPr bwMode="auto">
            <a:xfrm>
              <a:off x="924" y="3480"/>
              <a:ext cx="42" cy="297"/>
            </a:xfrm>
            <a:custGeom>
              <a:avLst/>
              <a:gdLst/>
              <a:ahLst/>
              <a:cxnLst>
                <a:cxn ang="0">
                  <a:pos x="670" y="0"/>
                </a:cxn>
                <a:cxn ang="0">
                  <a:pos x="0" y="12"/>
                </a:cxn>
                <a:cxn ang="0">
                  <a:pos x="109" y="4493"/>
                </a:cxn>
                <a:cxn ang="0">
                  <a:pos x="670" y="4753"/>
                </a:cxn>
                <a:cxn ang="0">
                  <a:pos x="670" y="0"/>
                </a:cxn>
              </a:cxnLst>
              <a:rect l="0" t="0" r="r" b="b"/>
              <a:pathLst>
                <a:path w="670" h="4753">
                  <a:moveTo>
                    <a:pt x="670" y="0"/>
                  </a:moveTo>
                  <a:lnTo>
                    <a:pt x="0" y="12"/>
                  </a:lnTo>
                  <a:lnTo>
                    <a:pt x="109" y="4493"/>
                  </a:lnTo>
                  <a:lnTo>
                    <a:pt x="670" y="4753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3" name="Freeform 315"/>
            <p:cNvSpPr>
              <a:spLocks/>
            </p:cNvSpPr>
            <p:nvPr/>
          </p:nvSpPr>
          <p:spPr bwMode="auto">
            <a:xfrm>
              <a:off x="966" y="3479"/>
              <a:ext cx="47" cy="29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4767"/>
                </a:cxn>
                <a:cxn ang="0">
                  <a:pos x="627" y="4494"/>
                </a:cxn>
                <a:cxn ang="0">
                  <a:pos x="755" y="0"/>
                </a:cxn>
                <a:cxn ang="0">
                  <a:pos x="0" y="14"/>
                </a:cxn>
              </a:cxnLst>
              <a:rect l="0" t="0" r="r" b="b"/>
              <a:pathLst>
                <a:path w="755" h="4767">
                  <a:moveTo>
                    <a:pt x="0" y="14"/>
                  </a:moveTo>
                  <a:lnTo>
                    <a:pt x="0" y="4767"/>
                  </a:lnTo>
                  <a:lnTo>
                    <a:pt x="627" y="4494"/>
                  </a:lnTo>
                  <a:lnTo>
                    <a:pt x="755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04E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4" name="Freeform 316"/>
            <p:cNvSpPr>
              <a:spLocks/>
            </p:cNvSpPr>
            <p:nvPr/>
          </p:nvSpPr>
          <p:spPr bwMode="auto">
            <a:xfrm>
              <a:off x="1005" y="3478"/>
              <a:ext cx="45" cy="282"/>
            </a:xfrm>
            <a:custGeom>
              <a:avLst/>
              <a:gdLst/>
              <a:ahLst/>
              <a:cxnLst>
                <a:cxn ang="0">
                  <a:pos x="707" y="0"/>
                </a:cxn>
                <a:cxn ang="0">
                  <a:pos x="128" y="11"/>
                </a:cxn>
                <a:cxn ang="0">
                  <a:pos x="0" y="4505"/>
                </a:cxn>
                <a:cxn ang="0">
                  <a:pos x="570" y="4257"/>
                </a:cxn>
                <a:cxn ang="0">
                  <a:pos x="707" y="0"/>
                </a:cxn>
              </a:cxnLst>
              <a:rect l="0" t="0" r="r" b="b"/>
              <a:pathLst>
                <a:path w="707" h="4505">
                  <a:moveTo>
                    <a:pt x="707" y="0"/>
                  </a:moveTo>
                  <a:lnTo>
                    <a:pt x="128" y="11"/>
                  </a:lnTo>
                  <a:lnTo>
                    <a:pt x="0" y="4505"/>
                  </a:lnTo>
                  <a:lnTo>
                    <a:pt x="570" y="4257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9F44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5" name="Freeform 317"/>
            <p:cNvSpPr>
              <a:spLocks/>
            </p:cNvSpPr>
            <p:nvPr/>
          </p:nvSpPr>
          <p:spPr bwMode="auto">
            <a:xfrm>
              <a:off x="1041" y="3477"/>
              <a:ext cx="61" cy="267"/>
            </a:xfrm>
            <a:custGeom>
              <a:avLst/>
              <a:gdLst/>
              <a:ahLst/>
              <a:cxnLst>
                <a:cxn ang="0">
                  <a:pos x="970" y="0"/>
                </a:cxn>
                <a:cxn ang="0">
                  <a:pos x="137" y="15"/>
                </a:cxn>
                <a:cxn ang="0">
                  <a:pos x="0" y="4272"/>
                </a:cxn>
                <a:cxn ang="0">
                  <a:pos x="640" y="3994"/>
                </a:cxn>
                <a:cxn ang="0">
                  <a:pos x="970" y="0"/>
                </a:cxn>
              </a:cxnLst>
              <a:rect l="0" t="0" r="r" b="b"/>
              <a:pathLst>
                <a:path w="970" h="4272">
                  <a:moveTo>
                    <a:pt x="970" y="0"/>
                  </a:moveTo>
                  <a:lnTo>
                    <a:pt x="137" y="15"/>
                  </a:lnTo>
                  <a:lnTo>
                    <a:pt x="0" y="4272"/>
                  </a:lnTo>
                  <a:lnTo>
                    <a:pt x="640" y="3994"/>
                  </a:lnTo>
                  <a:lnTo>
                    <a:pt x="970" y="0"/>
                  </a:lnTo>
                  <a:close/>
                </a:path>
              </a:pathLst>
            </a:custGeom>
            <a:solidFill>
              <a:srgbClr val="C04E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6" name="Freeform 318"/>
            <p:cNvSpPr>
              <a:spLocks/>
            </p:cNvSpPr>
            <p:nvPr/>
          </p:nvSpPr>
          <p:spPr bwMode="auto">
            <a:xfrm>
              <a:off x="1081" y="3477"/>
              <a:ext cx="66" cy="250"/>
            </a:xfrm>
            <a:custGeom>
              <a:avLst/>
              <a:gdLst/>
              <a:ahLst/>
              <a:cxnLst>
                <a:cxn ang="0">
                  <a:pos x="1052" y="0"/>
                </a:cxn>
                <a:cxn ang="0">
                  <a:pos x="330" y="13"/>
                </a:cxn>
                <a:cxn ang="0">
                  <a:pos x="0" y="4007"/>
                </a:cxn>
                <a:cxn ang="0">
                  <a:pos x="373" y="3845"/>
                </a:cxn>
                <a:cxn ang="0">
                  <a:pos x="1052" y="0"/>
                </a:cxn>
              </a:cxnLst>
              <a:rect l="0" t="0" r="r" b="b"/>
              <a:pathLst>
                <a:path w="1052" h="4007">
                  <a:moveTo>
                    <a:pt x="1052" y="0"/>
                  </a:moveTo>
                  <a:lnTo>
                    <a:pt x="330" y="13"/>
                  </a:lnTo>
                  <a:lnTo>
                    <a:pt x="0" y="4007"/>
                  </a:lnTo>
                  <a:lnTo>
                    <a:pt x="373" y="3845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9F44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7" name="Freeform 319"/>
            <p:cNvSpPr>
              <a:spLocks/>
            </p:cNvSpPr>
            <p:nvPr/>
          </p:nvSpPr>
          <p:spPr bwMode="auto">
            <a:xfrm>
              <a:off x="1104" y="3475"/>
              <a:ext cx="107" cy="242"/>
            </a:xfrm>
            <a:custGeom>
              <a:avLst/>
              <a:gdLst/>
              <a:ahLst/>
              <a:cxnLst>
                <a:cxn ang="0">
                  <a:pos x="1715" y="0"/>
                </a:cxn>
                <a:cxn ang="0">
                  <a:pos x="679" y="20"/>
                </a:cxn>
                <a:cxn ang="0">
                  <a:pos x="0" y="3865"/>
                </a:cxn>
                <a:cxn ang="0">
                  <a:pos x="151" y="3798"/>
                </a:cxn>
                <a:cxn ang="0">
                  <a:pos x="159" y="3763"/>
                </a:cxn>
                <a:cxn ang="0">
                  <a:pos x="172" y="3712"/>
                </a:cxn>
                <a:cxn ang="0">
                  <a:pos x="193" y="3647"/>
                </a:cxn>
                <a:cxn ang="0">
                  <a:pos x="220" y="3569"/>
                </a:cxn>
                <a:cxn ang="0">
                  <a:pos x="254" y="3480"/>
                </a:cxn>
                <a:cxn ang="0">
                  <a:pos x="292" y="3378"/>
                </a:cxn>
                <a:cxn ang="0">
                  <a:pos x="336" y="3267"/>
                </a:cxn>
                <a:cxn ang="0">
                  <a:pos x="385" y="3146"/>
                </a:cxn>
                <a:cxn ang="0">
                  <a:pos x="437" y="3017"/>
                </a:cxn>
                <a:cxn ang="0">
                  <a:pos x="494" y="2881"/>
                </a:cxn>
                <a:cxn ang="0">
                  <a:pos x="552" y="2738"/>
                </a:cxn>
                <a:cxn ang="0">
                  <a:pos x="615" y="2590"/>
                </a:cxn>
                <a:cxn ang="0">
                  <a:pos x="746" y="2283"/>
                </a:cxn>
                <a:cxn ang="0">
                  <a:pos x="882" y="1965"/>
                </a:cxn>
                <a:cxn ang="0">
                  <a:pos x="1018" y="1645"/>
                </a:cxn>
                <a:cxn ang="0">
                  <a:pos x="1154" y="1332"/>
                </a:cxn>
                <a:cxn ang="0">
                  <a:pos x="1284" y="1031"/>
                </a:cxn>
                <a:cxn ang="0">
                  <a:pos x="1404" y="752"/>
                </a:cxn>
                <a:cxn ang="0">
                  <a:pos x="1510" y="501"/>
                </a:cxn>
                <a:cxn ang="0">
                  <a:pos x="1600" y="288"/>
                </a:cxn>
                <a:cxn ang="0">
                  <a:pos x="1637" y="196"/>
                </a:cxn>
                <a:cxn ang="0">
                  <a:pos x="1669" y="117"/>
                </a:cxn>
                <a:cxn ang="0">
                  <a:pos x="1695" y="53"/>
                </a:cxn>
                <a:cxn ang="0">
                  <a:pos x="1715" y="0"/>
                </a:cxn>
              </a:cxnLst>
              <a:rect l="0" t="0" r="r" b="b"/>
              <a:pathLst>
                <a:path w="1715" h="3865">
                  <a:moveTo>
                    <a:pt x="1715" y="0"/>
                  </a:moveTo>
                  <a:lnTo>
                    <a:pt x="679" y="20"/>
                  </a:lnTo>
                  <a:lnTo>
                    <a:pt x="0" y="3865"/>
                  </a:lnTo>
                  <a:lnTo>
                    <a:pt x="151" y="3798"/>
                  </a:lnTo>
                  <a:lnTo>
                    <a:pt x="159" y="3763"/>
                  </a:lnTo>
                  <a:lnTo>
                    <a:pt x="172" y="3712"/>
                  </a:lnTo>
                  <a:lnTo>
                    <a:pt x="193" y="3647"/>
                  </a:lnTo>
                  <a:lnTo>
                    <a:pt x="220" y="3569"/>
                  </a:lnTo>
                  <a:lnTo>
                    <a:pt x="254" y="3480"/>
                  </a:lnTo>
                  <a:lnTo>
                    <a:pt x="292" y="3378"/>
                  </a:lnTo>
                  <a:lnTo>
                    <a:pt x="336" y="3267"/>
                  </a:lnTo>
                  <a:lnTo>
                    <a:pt x="385" y="3146"/>
                  </a:lnTo>
                  <a:lnTo>
                    <a:pt x="437" y="3017"/>
                  </a:lnTo>
                  <a:lnTo>
                    <a:pt x="494" y="2881"/>
                  </a:lnTo>
                  <a:lnTo>
                    <a:pt x="552" y="2738"/>
                  </a:lnTo>
                  <a:lnTo>
                    <a:pt x="615" y="2590"/>
                  </a:lnTo>
                  <a:lnTo>
                    <a:pt x="746" y="2283"/>
                  </a:lnTo>
                  <a:lnTo>
                    <a:pt x="882" y="1965"/>
                  </a:lnTo>
                  <a:lnTo>
                    <a:pt x="1018" y="1645"/>
                  </a:lnTo>
                  <a:lnTo>
                    <a:pt x="1154" y="1332"/>
                  </a:lnTo>
                  <a:lnTo>
                    <a:pt x="1284" y="1031"/>
                  </a:lnTo>
                  <a:lnTo>
                    <a:pt x="1404" y="752"/>
                  </a:lnTo>
                  <a:lnTo>
                    <a:pt x="1510" y="501"/>
                  </a:lnTo>
                  <a:lnTo>
                    <a:pt x="1600" y="288"/>
                  </a:lnTo>
                  <a:lnTo>
                    <a:pt x="1637" y="196"/>
                  </a:lnTo>
                  <a:lnTo>
                    <a:pt x="1669" y="117"/>
                  </a:lnTo>
                  <a:lnTo>
                    <a:pt x="1695" y="53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C04E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8" name="Freeform 320"/>
            <p:cNvSpPr>
              <a:spLocks/>
            </p:cNvSpPr>
            <p:nvPr/>
          </p:nvSpPr>
          <p:spPr bwMode="auto">
            <a:xfrm>
              <a:off x="726" y="3389"/>
              <a:ext cx="487" cy="187"/>
            </a:xfrm>
            <a:custGeom>
              <a:avLst/>
              <a:gdLst/>
              <a:ahLst/>
              <a:cxnLst>
                <a:cxn ang="0">
                  <a:pos x="7789" y="1309"/>
                </a:cxn>
                <a:cxn ang="0">
                  <a:pos x="3752" y="0"/>
                </a:cxn>
                <a:cxn ang="0">
                  <a:pos x="3727" y="24"/>
                </a:cxn>
                <a:cxn ang="0">
                  <a:pos x="3684" y="54"/>
                </a:cxn>
                <a:cxn ang="0">
                  <a:pos x="3622" y="90"/>
                </a:cxn>
                <a:cxn ang="0">
                  <a:pos x="3544" y="130"/>
                </a:cxn>
                <a:cxn ang="0">
                  <a:pos x="3451" y="175"/>
                </a:cxn>
                <a:cxn ang="0">
                  <a:pos x="3345" y="224"/>
                </a:cxn>
                <a:cxn ang="0">
                  <a:pos x="3227" y="276"/>
                </a:cxn>
                <a:cxn ang="0">
                  <a:pos x="3097" y="331"/>
                </a:cxn>
                <a:cxn ang="0">
                  <a:pos x="2957" y="390"/>
                </a:cxn>
                <a:cxn ang="0">
                  <a:pos x="2809" y="451"/>
                </a:cxn>
                <a:cxn ang="0">
                  <a:pos x="2654" y="513"/>
                </a:cxn>
                <a:cxn ang="0">
                  <a:pos x="2493" y="577"/>
                </a:cxn>
                <a:cxn ang="0">
                  <a:pos x="2327" y="642"/>
                </a:cxn>
                <a:cxn ang="0">
                  <a:pos x="2158" y="707"/>
                </a:cxn>
                <a:cxn ang="0">
                  <a:pos x="1987" y="773"/>
                </a:cxn>
                <a:cxn ang="0">
                  <a:pos x="1815" y="839"/>
                </a:cxn>
                <a:cxn ang="0">
                  <a:pos x="1473" y="967"/>
                </a:cxn>
                <a:cxn ang="0">
                  <a:pos x="1144" y="1090"/>
                </a:cxn>
                <a:cxn ang="0">
                  <a:pos x="837" y="1203"/>
                </a:cxn>
                <a:cxn ang="0">
                  <a:pos x="563" y="1303"/>
                </a:cxn>
                <a:cxn ang="0">
                  <a:pos x="332" y="1387"/>
                </a:cxn>
                <a:cxn ang="0">
                  <a:pos x="154" y="1451"/>
                </a:cxn>
                <a:cxn ang="0">
                  <a:pos x="40" y="1492"/>
                </a:cxn>
                <a:cxn ang="0">
                  <a:pos x="0" y="1506"/>
                </a:cxn>
                <a:cxn ang="0">
                  <a:pos x="12" y="1527"/>
                </a:cxn>
                <a:cxn ang="0">
                  <a:pos x="25" y="1555"/>
                </a:cxn>
                <a:cxn ang="0">
                  <a:pos x="40" y="1588"/>
                </a:cxn>
                <a:cxn ang="0">
                  <a:pos x="56" y="1627"/>
                </a:cxn>
                <a:cxn ang="0">
                  <a:pos x="3796" y="2991"/>
                </a:cxn>
                <a:cxn ang="0">
                  <a:pos x="7789" y="1309"/>
                </a:cxn>
              </a:cxnLst>
              <a:rect l="0" t="0" r="r" b="b"/>
              <a:pathLst>
                <a:path w="7789" h="2991">
                  <a:moveTo>
                    <a:pt x="7789" y="1309"/>
                  </a:moveTo>
                  <a:lnTo>
                    <a:pt x="3752" y="0"/>
                  </a:lnTo>
                  <a:lnTo>
                    <a:pt x="3727" y="24"/>
                  </a:lnTo>
                  <a:lnTo>
                    <a:pt x="3684" y="54"/>
                  </a:lnTo>
                  <a:lnTo>
                    <a:pt x="3622" y="90"/>
                  </a:lnTo>
                  <a:lnTo>
                    <a:pt x="3544" y="130"/>
                  </a:lnTo>
                  <a:lnTo>
                    <a:pt x="3451" y="175"/>
                  </a:lnTo>
                  <a:lnTo>
                    <a:pt x="3345" y="224"/>
                  </a:lnTo>
                  <a:lnTo>
                    <a:pt x="3227" y="276"/>
                  </a:lnTo>
                  <a:lnTo>
                    <a:pt x="3097" y="331"/>
                  </a:lnTo>
                  <a:lnTo>
                    <a:pt x="2957" y="390"/>
                  </a:lnTo>
                  <a:lnTo>
                    <a:pt x="2809" y="451"/>
                  </a:lnTo>
                  <a:lnTo>
                    <a:pt x="2654" y="513"/>
                  </a:lnTo>
                  <a:lnTo>
                    <a:pt x="2493" y="577"/>
                  </a:lnTo>
                  <a:lnTo>
                    <a:pt x="2327" y="642"/>
                  </a:lnTo>
                  <a:lnTo>
                    <a:pt x="2158" y="707"/>
                  </a:lnTo>
                  <a:lnTo>
                    <a:pt x="1987" y="773"/>
                  </a:lnTo>
                  <a:lnTo>
                    <a:pt x="1815" y="839"/>
                  </a:lnTo>
                  <a:lnTo>
                    <a:pt x="1473" y="967"/>
                  </a:lnTo>
                  <a:lnTo>
                    <a:pt x="1144" y="1090"/>
                  </a:lnTo>
                  <a:lnTo>
                    <a:pt x="837" y="1203"/>
                  </a:lnTo>
                  <a:lnTo>
                    <a:pt x="563" y="1303"/>
                  </a:lnTo>
                  <a:lnTo>
                    <a:pt x="332" y="1387"/>
                  </a:lnTo>
                  <a:lnTo>
                    <a:pt x="154" y="1451"/>
                  </a:lnTo>
                  <a:lnTo>
                    <a:pt x="40" y="1492"/>
                  </a:lnTo>
                  <a:lnTo>
                    <a:pt x="0" y="1506"/>
                  </a:lnTo>
                  <a:lnTo>
                    <a:pt x="12" y="1527"/>
                  </a:lnTo>
                  <a:lnTo>
                    <a:pt x="25" y="1555"/>
                  </a:lnTo>
                  <a:lnTo>
                    <a:pt x="40" y="1588"/>
                  </a:lnTo>
                  <a:lnTo>
                    <a:pt x="56" y="1627"/>
                  </a:lnTo>
                  <a:lnTo>
                    <a:pt x="3796" y="2991"/>
                  </a:lnTo>
                  <a:lnTo>
                    <a:pt x="7789" y="1309"/>
                  </a:lnTo>
                  <a:close/>
                </a:path>
              </a:pathLst>
            </a:custGeom>
            <a:solidFill>
              <a:srgbClr val="9943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9" name="Freeform 321"/>
            <p:cNvSpPr>
              <a:spLocks/>
            </p:cNvSpPr>
            <p:nvPr/>
          </p:nvSpPr>
          <p:spPr bwMode="auto">
            <a:xfrm>
              <a:off x="726" y="3389"/>
              <a:ext cx="487" cy="115"/>
            </a:xfrm>
            <a:custGeom>
              <a:avLst/>
              <a:gdLst/>
              <a:ahLst/>
              <a:cxnLst>
                <a:cxn ang="0">
                  <a:pos x="637" y="1839"/>
                </a:cxn>
                <a:cxn ang="0">
                  <a:pos x="843" y="1764"/>
                </a:cxn>
                <a:cxn ang="0">
                  <a:pos x="1066" y="1682"/>
                </a:cxn>
                <a:cxn ang="0">
                  <a:pos x="1301" y="1595"/>
                </a:cxn>
                <a:cxn ang="0">
                  <a:pos x="1543" y="1503"/>
                </a:cxn>
                <a:cxn ang="0">
                  <a:pos x="1792" y="1410"/>
                </a:cxn>
                <a:cxn ang="0">
                  <a:pos x="2041" y="1315"/>
                </a:cxn>
                <a:cxn ang="0">
                  <a:pos x="2287" y="1220"/>
                </a:cxn>
                <a:cxn ang="0">
                  <a:pos x="2525" y="1126"/>
                </a:cxn>
                <a:cxn ang="0">
                  <a:pos x="2753" y="1035"/>
                </a:cxn>
                <a:cxn ang="0">
                  <a:pos x="2966" y="948"/>
                </a:cxn>
                <a:cxn ang="0">
                  <a:pos x="3065" y="905"/>
                </a:cxn>
                <a:cxn ang="0">
                  <a:pos x="3160" y="865"/>
                </a:cxn>
                <a:cxn ang="0">
                  <a:pos x="3250" y="826"/>
                </a:cxn>
                <a:cxn ang="0">
                  <a:pos x="3333" y="789"/>
                </a:cxn>
                <a:cxn ang="0">
                  <a:pos x="3409" y="754"/>
                </a:cxn>
                <a:cxn ang="0">
                  <a:pos x="3478" y="722"/>
                </a:cxn>
                <a:cxn ang="0">
                  <a:pos x="3540" y="691"/>
                </a:cxn>
                <a:cxn ang="0">
                  <a:pos x="3593" y="662"/>
                </a:cxn>
                <a:cxn ang="0">
                  <a:pos x="3637" y="636"/>
                </a:cxn>
                <a:cxn ang="0">
                  <a:pos x="3673" y="613"/>
                </a:cxn>
                <a:cxn ang="0">
                  <a:pos x="3700" y="593"/>
                </a:cxn>
                <a:cxn ang="0">
                  <a:pos x="3716" y="576"/>
                </a:cxn>
                <a:cxn ang="0">
                  <a:pos x="7000" y="1642"/>
                </a:cxn>
                <a:cxn ang="0">
                  <a:pos x="7789" y="1309"/>
                </a:cxn>
                <a:cxn ang="0">
                  <a:pos x="3752" y="0"/>
                </a:cxn>
                <a:cxn ang="0">
                  <a:pos x="3727" y="24"/>
                </a:cxn>
                <a:cxn ang="0">
                  <a:pos x="3684" y="54"/>
                </a:cxn>
                <a:cxn ang="0">
                  <a:pos x="3622" y="90"/>
                </a:cxn>
                <a:cxn ang="0">
                  <a:pos x="3544" y="130"/>
                </a:cxn>
                <a:cxn ang="0">
                  <a:pos x="3451" y="175"/>
                </a:cxn>
                <a:cxn ang="0">
                  <a:pos x="3345" y="224"/>
                </a:cxn>
                <a:cxn ang="0">
                  <a:pos x="3227" y="276"/>
                </a:cxn>
                <a:cxn ang="0">
                  <a:pos x="3097" y="331"/>
                </a:cxn>
                <a:cxn ang="0">
                  <a:pos x="2957" y="390"/>
                </a:cxn>
                <a:cxn ang="0">
                  <a:pos x="2809" y="451"/>
                </a:cxn>
                <a:cxn ang="0">
                  <a:pos x="2654" y="513"/>
                </a:cxn>
                <a:cxn ang="0">
                  <a:pos x="2493" y="577"/>
                </a:cxn>
                <a:cxn ang="0">
                  <a:pos x="2327" y="642"/>
                </a:cxn>
                <a:cxn ang="0">
                  <a:pos x="2158" y="707"/>
                </a:cxn>
                <a:cxn ang="0">
                  <a:pos x="1987" y="773"/>
                </a:cxn>
                <a:cxn ang="0">
                  <a:pos x="1815" y="839"/>
                </a:cxn>
                <a:cxn ang="0">
                  <a:pos x="1473" y="967"/>
                </a:cxn>
                <a:cxn ang="0">
                  <a:pos x="1144" y="1090"/>
                </a:cxn>
                <a:cxn ang="0">
                  <a:pos x="837" y="1203"/>
                </a:cxn>
                <a:cxn ang="0">
                  <a:pos x="563" y="1303"/>
                </a:cxn>
                <a:cxn ang="0">
                  <a:pos x="332" y="1387"/>
                </a:cxn>
                <a:cxn ang="0">
                  <a:pos x="154" y="1451"/>
                </a:cxn>
                <a:cxn ang="0">
                  <a:pos x="40" y="1492"/>
                </a:cxn>
                <a:cxn ang="0">
                  <a:pos x="0" y="1506"/>
                </a:cxn>
                <a:cxn ang="0">
                  <a:pos x="12" y="1527"/>
                </a:cxn>
                <a:cxn ang="0">
                  <a:pos x="25" y="1555"/>
                </a:cxn>
                <a:cxn ang="0">
                  <a:pos x="40" y="1588"/>
                </a:cxn>
                <a:cxn ang="0">
                  <a:pos x="56" y="1627"/>
                </a:cxn>
                <a:cxn ang="0">
                  <a:pos x="637" y="1839"/>
                </a:cxn>
              </a:cxnLst>
              <a:rect l="0" t="0" r="r" b="b"/>
              <a:pathLst>
                <a:path w="7789" h="1839">
                  <a:moveTo>
                    <a:pt x="637" y="1839"/>
                  </a:moveTo>
                  <a:lnTo>
                    <a:pt x="843" y="1764"/>
                  </a:lnTo>
                  <a:lnTo>
                    <a:pt x="1066" y="1682"/>
                  </a:lnTo>
                  <a:lnTo>
                    <a:pt x="1301" y="1595"/>
                  </a:lnTo>
                  <a:lnTo>
                    <a:pt x="1543" y="1503"/>
                  </a:lnTo>
                  <a:lnTo>
                    <a:pt x="1792" y="1410"/>
                  </a:lnTo>
                  <a:lnTo>
                    <a:pt x="2041" y="1315"/>
                  </a:lnTo>
                  <a:lnTo>
                    <a:pt x="2287" y="1220"/>
                  </a:lnTo>
                  <a:lnTo>
                    <a:pt x="2525" y="1126"/>
                  </a:lnTo>
                  <a:lnTo>
                    <a:pt x="2753" y="1035"/>
                  </a:lnTo>
                  <a:lnTo>
                    <a:pt x="2966" y="948"/>
                  </a:lnTo>
                  <a:lnTo>
                    <a:pt x="3065" y="905"/>
                  </a:lnTo>
                  <a:lnTo>
                    <a:pt x="3160" y="865"/>
                  </a:lnTo>
                  <a:lnTo>
                    <a:pt x="3250" y="826"/>
                  </a:lnTo>
                  <a:lnTo>
                    <a:pt x="3333" y="789"/>
                  </a:lnTo>
                  <a:lnTo>
                    <a:pt x="3409" y="754"/>
                  </a:lnTo>
                  <a:lnTo>
                    <a:pt x="3478" y="722"/>
                  </a:lnTo>
                  <a:lnTo>
                    <a:pt x="3540" y="691"/>
                  </a:lnTo>
                  <a:lnTo>
                    <a:pt x="3593" y="662"/>
                  </a:lnTo>
                  <a:lnTo>
                    <a:pt x="3637" y="636"/>
                  </a:lnTo>
                  <a:lnTo>
                    <a:pt x="3673" y="613"/>
                  </a:lnTo>
                  <a:lnTo>
                    <a:pt x="3700" y="593"/>
                  </a:lnTo>
                  <a:lnTo>
                    <a:pt x="3716" y="576"/>
                  </a:lnTo>
                  <a:lnTo>
                    <a:pt x="7000" y="1642"/>
                  </a:lnTo>
                  <a:lnTo>
                    <a:pt x="7789" y="1309"/>
                  </a:lnTo>
                  <a:lnTo>
                    <a:pt x="3752" y="0"/>
                  </a:lnTo>
                  <a:lnTo>
                    <a:pt x="3727" y="24"/>
                  </a:lnTo>
                  <a:lnTo>
                    <a:pt x="3684" y="54"/>
                  </a:lnTo>
                  <a:lnTo>
                    <a:pt x="3622" y="90"/>
                  </a:lnTo>
                  <a:lnTo>
                    <a:pt x="3544" y="130"/>
                  </a:lnTo>
                  <a:lnTo>
                    <a:pt x="3451" y="175"/>
                  </a:lnTo>
                  <a:lnTo>
                    <a:pt x="3345" y="224"/>
                  </a:lnTo>
                  <a:lnTo>
                    <a:pt x="3227" y="276"/>
                  </a:lnTo>
                  <a:lnTo>
                    <a:pt x="3097" y="331"/>
                  </a:lnTo>
                  <a:lnTo>
                    <a:pt x="2957" y="390"/>
                  </a:lnTo>
                  <a:lnTo>
                    <a:pt x="2809" y="451"/>
                  </a:lnTo>
                  <a:lnTo>
                    <a:pt x="2654" y="513"/>
                  </a:lnTo>
                  <a:lnTo>
                    <a:pt x="2493" y="577"/>
                  </a:lnTo>
                  <a:lnTo>
                    <a:pt x="2327" y="642"/>
                  </a:lnTo>
                  <a:lnTo>
                    <a:pt x="2158" y="707"/>
                  </a:lnTo>
                  <a:lnTo>
                    <a:pt x="1987" y="773"/>
                  </a:lnTo>
                  <a:lnTo>
                    <a:pt x="1815" y="839"/>
                  </a:lnTo>
                  <a:lnTo>
                    <a:pt x="1473" y="967"/>
                  </a:lnTo>
                  <a:lnTo>
                    <a:pt x="1144" y="1090"/>
                  </a:lnTo>
                  <a:lnTo>
                    <a:pt x="837" y="1203"/>
                  </a:lnTo>
                  <a:lnTo>
                    <a:pt x="563" y="1303"/>
                  </a:lnTo>
                  <a:lnTo>
                    <a:pt x="332" y="1387"/>
                  </a:lnTo>
                  <a:lnTo>
                    <a:pt x="154" y="1451"/>
                  </a:lnTo>
                  <a:lnTo>
                    <a:pt x="40" y="1492"/>
                  </a:lnTo>
                  <a:lnTo>
                    <a:pt x="0" y="1506"/>
                  </a:lnTo>
                  <a:lnTo>
                    <a:pt x="12" y="1527"/>
                  </a:lnTo>
                  <a:lnTo>
                    <a:pt x="25" y="1555"/>
                  </a:lnTo>
                  <a:lnTo>
                    <a:pt x="40" y="1588"/>
                  </a:lnTo>
                  <a:lnTo>
                    <a:pt x="56" y="1627"/>
                  </a:lnTo>
                  <a:lnTo>
                    <a:pt x="637" y="1839"/>
                  </a:lnTo>
                  <a:close/>
                </a:path>
              </a:pathLst>
            </a:custGeom>
            <a:solidFill>
              <a:srgbClr val="B44B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0" name="Freeform 322"/>
            <p:cNvSpPr>
              <a:spLocks/>
            </p:cNvSpPr>
            <p:nvPr/>
          </p:nvSpPr>
          <p:spPr bwMode="auto">
            <a:xfrm>
              <a:off x="894" y="3449"/>
              <a:ext cx="99" cy="1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0"/>
                </a:cxn>
                <a:cxn ang="0">
                  <a:pos x="8" y="43"/>
                </a:cxn>
                <a:cxn ang="0">
                  <a:pos x="17" y="94"/>
                </a:cxn>
                <a:cxn ang="0">
                  <a:pos x="30" y="163"/>
                </a:cxn>
                <a:cxn ang="0">
                  <a:pos x="45" y="247"/>
                </a:cxn>
                <a:cxn ang="0">
                  <a:pos x="63" y="346"/>
                </a:cxn>
                <a:cxn ang="0">
                  <a:pos x="83" y="457"/>
                </a:cxn>
                <a:cxn ang="0">
                  <a:pos x="106" y="578"/>
                </a:cxn>
                <a:cxn ang="0">
                  <a:pos x="130" y="708"/>
                </a:cxn>
                <a:cxn ang="0">
                  <a:pos x="157" y="844"/>
                </a:cxn>
                <a:cxn ang="0">
                  <a:pos x="185" y="985"/>
                </a:cxn>
                <a:cxn ang="0">
                  <a:pos x="215" y="1130"/>
                </a:cxn>
                <a:cxn ang="0">
                  <a:pos x="245" y="1277"/>
                </a:cxn>
                <a:cxn ang="0">
                  <a:pos x="275" y="1422"/>
                </a:cxn>
                <a:cxn ang="0">
                  <a:pos x="307" y="1565"/>
                </a:cxn>
                <a:cxn ang="0">
                  <a:pos x="338" y="1706"/>
                </a:cxn>
                <a:cxn ang="0">
                  <a:pos x="1041" y="1986"/>
                </a:cxn>
                <a:cxn ang="0">
                  <a:pos x="1329" y="1917"/>
                </a:cxn>
                <a:cxn ang="0">
                  <a:pos x="1353" y="1793"/>
                </a:cxn>
                <a:cxn ang="0">
                  <a:pos x="1378" y="1664"/>
                </a:cxn>
                <a:cxn ang="0">
                  <a:pos x="1403" y="1532"/>
                </a:cxn>
                <a:cxn ang="0">
                  <a:pos x="1426" y="1400"/>
                </a:cxn>
                <a:cxn ang="0">
                  <a:pos x="1449" y="1268"/>
                </a:cxn>
                <a:cxn ang="0">
                  <a:pos x="1470" y="1139"/>
                </a:cxn>
                <a:cxn ang="0">
                  <a:pos x="1490" y="1015"/>
                </a:cxn>
                <a:cxn ang="0">
                  <a:pos x="1509" y="896"/>
                </a:cxn>
                <a:cxn ang="0">
                  <a:pos x="1526" y="784"/>
                </a:cxn>
                <a:cxn ang="0">
                  <a:pos x="1542" y="682"/>
                </a:cxn>
                <a:cxn ang="0">
                  <a:pos x="1555" y="591"/>
                </a:cxn>
                <a:cxn ang="0">
                  <a:pos x="1566" y="512"/>
                </a:cxn>
                <a:cxn ang="0">
                  <a:pos x="1575" y="448"/>
                </a:cxn>
                <a:cxn ang="0">
                  <a:pos x="1582" y="401"/>
                </a:cxn>
                <a:cxn ang="0">
                  <a:pos x="1586" y="371"/>
                </a:cxn>
                <a:cxn ang="0">
                  <a:pos x="1588" y="359"/>
                </a:cxn>
                <a:cxn ang="0">
                  <a:pos x="0" y="0"/>
                </a:cxn>
              </a:cxnLst>
              <a:rect l="0" t="0" r="r" b="b"/>
              <a:pathLst>
                <a:path w="1588" h="1986">
                  <a:moveTo>
                    <a:pt x="0" y="0"/>
                  </a:moveTo>
                  <a:lnTo>
                    <a:pt x="2" y="10"/>
                  </a:lnTo>
                  <a:lnTo>
                    <a:pt x="8" y="43"/>
                  </a:lnTo>
                  <a:lnTo>
                    <a:pt x="17" y="94"/>
                  </a:lnTo>
                  <a:lnTo>
                    <a:pt x="30" y="163"/>
                  </a:lnTo>
                  <a:lnTo>
                    <a:pt x="45" y="247"/>
                  </a:lnTo>
                  <a:lnTo>
                    <a:pt x="63" y="346"/>
                  </a:lnTo>
                  <a:lnTo>
                    <a:pt x="83" y="457"/>
                  </a:lnTo>
                  <a:lnTo>
                    <a:pt x="106" y="578"/>
                  </a:lnTo>
                  <a:lnTo>
                    <a:pt x="130" y="708"/>
                  </a:lnTo>
                  <a:lnTo>
                    <a:pt x="157" y="844"/>
                  </a:lnTo>
                  <a:lnTo>
                    <a:pt x="185" y="985"/>
                  </a:lnTo>
                  <a:lnTo>
                    <a:pt x="215" y="1130"/>
                  </a:lnTo>
                  <a:lnTo>
                    <a:pt x="245" y="1277"/>
                  </a:lnTo>
                  <a:lnTo>
                    <a:pt x="275" y="1422"/>
                  </a:lnTo>
                  <a:lnTo>
                    <a:pt x="307" y="1565"/>
                  </a:lnTo>
                  <a:lnTo>
                    <a:pt x="338" y="1706"/>
                  </a:lnTo>
                  <a:lnTo>
                    <a:pt x="1041" y="1986"/>
                  </a:lnTo>
                  <a:lnTo>
                    <a:pt x="1329" y="1917"/>
                  </a:lnTo>
                  <a:lnTo>
                    <a:pt x="1353" y="1793"/>
                  </a:lnTo>
                  <a:lnTo>
                    <a:pt x="1378" y="1664"/>
                  </a:lnTo>
                  <a:lnTo>
                    <a:pt x="1403" y="1532"/>
                  </a:lnTo>
                  <a:lnTo>
                    <a:pt x="1426" y="1400"/>
                  </a:lnTo>
                  <a:lnTo>
                    <a:pt x="1449" y="1268"/>
                  </a:lnTo>
                  <a:lnTo>
                    <a:pt x="1470" y="1139"/>
                  </a:lnTo>
                  <a:lnTo>
                    <a:pt x="1490" y="1015"/>
                  </a:lnTo>
                  <a:lnTo>
                    <a:pt x="1509" y="896"/>
                  </a:lnTo>
                  <a:lnTo>
                    <a:pt x="1526" y="784"/>
                  </a:lnTo>
                  <a:lnTo>
                    <a:pt x="1542" y="682"/>
                  </a:lnTo>
                  <a:lnTo>
                    <a:pt x="1555" y="591"/>
                  </a:lnTo>
                  <a:lnTo>
                    <a:pt x="1566" y="512"/>
                  </a:lnTo>
                  <a:lnTo>
                    <a:pt x="1575" y="448"/>
                  </a:lnTo>
                  <a:lnTo>
                    <a:pt x="1582" y="401"/>
                  </a:lnTo>
                  <a:lnTo>
                    <a:pt x="1586" y="371"/>
                  </a:lnTo>
                  <a:lnTo>
                    <a:pt x="1588" y="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1" name="Freeform 323"/>
            <p:cNvSpPr>
              <a:spLocks/>
            </p:cNvSpPr>
            <p:nvPr/>
          </p:nvSpPr>
          <p:spPr bwMode="auto">
            <a:xfrm>
              <a:off x="710" y="3483"/>
              <a:ext cx="253" cy="140"/>
            </a:xfrm>
            <a:custGeom>
              <a:avLst/>
              <a:gdLst/>
              <a:ahLst/>
              <a:cxnLst>
                <a:cxn ang="0">
                  <a:pos x="265" y="0"/>
                </a:cxn>
                <a:cxn ang="0">
                  <a:pos x="0" y="850"/>
                </a:cxn>
                <a:cxn ang="0">
                  <a:pos x="3801" y="2242"/>
                </a:cxn>
                <a:cxn ang="0">
                  <a:pos x="4061" y="1485"/>
                </a:cxn>
                <a:cxn ang="0">
                  <a:pos x="265" y="0"/>
                </a:cxn>
              </a:cxnLst>
              <a:rect l="0" t="0" r="r" b="b"/>
              <a:pathLst>
                <a:path w="4061" h="2242">
                  <a:moveTo>
                    <a:pt x="265" y="0"/>
                  </a:moveTo>
                  <a:lnTo>
                    <a:pt x="0" y="850"/>
                  </a:lnTo>
                  <a:lnTo>
                    <a:pt x="3801" y="2242"/>
                  </a:lnTo>
                  <a:lnTo>
                    <a:pt x="4061" y="148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E87C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2" name="Freeform 324"/>
            <p:cNvSpPr>
              <a:spLocks/>
            </p:cNvSpPr>
            <p:nvPr/>
          </p:nvSpPr>
          <p:spPr bwMode="auto">
            <a:xfrm>
              <a:off x="971" y="3471"/>
              <a:ext cx="262" cy="152"/>
            </a:xfrm>
            <a:custGeom>
              <a:avLst/>
              <a:gdLst/>
              <a:ahLst/>
              <a:cxnLst>
                <a:cxn ang="0">
                  <a:pos x="0" y="1623"/>
                </a:cxn>
                <a:cxn ang="0">
                  <a:pos x="3868" y="0"/>
                </a:cxn>
                <a:cxn ang="0">
                  <a:pos x="4185" y="758"/>
                </a:cxn>
                <a:cxn ang="0">
                  <a:pos x="288" y="2439"/>
                </a:cxn>
                <a:cxn ang="0">
                  <a:pos x="0" y="1623"/>
                </a:cxn>
              </a:cxnLst>
              <a:rect l="0" t="0" r="r" b="b"/>
              <a:pathLst>
                <a:path w="4185" h="2439">
                  <a:moveTo>
                    <a:pt x="0" y="1623"/>
                  </a:moveTo>
                  <a:lnTo>
                    <a:pt x="3868" y="0"/>
                  </a:lnTo>
                  <a:lnTo>
                    <a:pt x="4185" y="758"/>
                  </a:lnTo>
                  <a:lnTo>
                    <a:pt x="288" y="2439"/>
                  </a:lnTo>
                  <a:lnTo>
                    <a:pt x="0" y="1623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3" name="Freeform 325"/>
            <p:cNvSpPr>
              <a:spLocks/>
            </p:cNvSpPr>
            <p:nvPr/>
          </p:nvSpPr>
          <p:spPr bwMode="auto">
            <a:xfrm>
              <a:off x="950" y="3478"/>
              <a:ext cx="16" cy="104"/>
            </a:xfrm>
            <a:custGeom>
              <a:avLst/>
              <a:gdLst/>
              <a:ahLst/>
              <a:cxnLst>
                <a:cxn ang="0">
                  <a:pos x="36" y="252"/>
                </a:cxn>
                <a:cxn ang="0">
                  <a:pos x="72" y="1657"/>
                </a:cxn>
                <a:cxn ang="0">
                  <a:pos x="253" y="72"/>
                </a:cxn>
                <a:cxn ang="0">
                  <a:pos x="0" y="0"/>
                </a:cxn>
                <a:cxn ang="0">
                  <a:pos x="36" y="252"/>
                </a:cxn>
              </a:cxnLst>
              <a:rect l="0" t="0" r="r" b="b"/>
              <a:pathLst>
                <a:path w="253" h="1657">
                  <a:moveTo>
                    <a:pt x="36" y="252"/>
                  </a:moveTo>
                  <a:lnTo>
                    <a:pt x="72" y="1657"/>
                  </a:lnTo>
                  <a:lnTo>
                    <a:pt x="253" y="72"/>
                  </a:lnTo>
                  <a:lnTo>
                    <a:pt x="0" y="0"/>
                  </a:lnTo>
                  <a:lnTo>
                    <a:pt x="36" y="252"/>
                  </a:lnTo>
                  <a:close/>
                </a:path>
              </a:pathLst>
            </a:custGeom>
            <a:solidFill>
              <a:srgbClr val="D8A2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4" name="Freeform 326"/>
            <p:cNvSpPr>
              <a:spLocks/>
            </p:cNvSpPr>
            <p:nvPr/>
          </p:nvSpPr>
          <p:spPr bwMode="auto">
            <a:xfrm>
              <a:off x="828" y="3343"/>
              <a:ext cx="212" cy="142"/>
            </a:xfrm>
            <a:custGeom>
              <a:avLst/>
              <a:gdLst/>
              <a:ahLst/>
              <a:cxnLst>
                <a:cxn ang="0">
                  <a:pos x="1220" y="9"/>
                </a:cxn>
                <a:cxn ang="0">
                  <a:pos x="1027" y="51"/>
                </a:cxn>
                <a:cxn ang="0">
                  <a:pos x="739" y="127"/>
                </a:cxn>
                <a:cxn ang="0">
                  <a:pos x="580" y="176"/>
                </a:cxn>
                <a:cxn ang="0">
                  <a:pos x="421" y="233"/>
                </a:cxn>
                <a:cxn ang="0">
                  <a:pos x="270" y="296"/>
                </a:cxn>
                <a:cxn ang="0">
                  <a:pos x="137" y="366"/>
                </a:cxn>
                <a:cxn ang="0">
                  <a:pos x="29" y="442"/>
                </a:cxn>
                <a:cxn ang="0">
                  <a:pos x="14" y="502"/>
                </a:cxn>
                <a:cxn ang="0">
                  <a:pos x="90" y="659"/>
                </a:cxn>
                <a:cxn ang="0">
                  <a:pos x="225" y="905"/>
                </a:cxn>
                <a:cxn ang="0">
                  <a:pos x="313" y="1050"/>
                </a:cxn>
                <a:cxn ang="0">
                  <a:pos x="413" y="1202"/>
                </a:cxn>
                <a:cxn ang="0">
                  <a:pos x="525" y="1356"/>
                </a:cxn>
                <a:cxn ang="0">
                  <a:pos x="649" y="1506"/>
                </a:cxn>
                <a:cxn ang="0">
                  <a:pos x="783" y="1649"/>
                </a:cxn>
                <a:cxn ang="0">
                  <a:pos x="928" y="1778"/>
                </a:cxn>
                <a:cxn ang="0">
                  <a:pos x="1087" y="1894"/>
                </a:cxn>
                <a:cxn ang="0">
                  <a:pos x="1258" y="1996"/>
                </a:cxn>
                <a:cxn ang="0">
                  <a:pos x="1437" y="2083"/>
                </a:cxn>
                <a:cxn ang="0">
                  <a:pos x="1619" y="2154"/>
                </a:cxn>
                <a:cxn ang="0">
                  <a:pos x="1802" y="2211"/>
                </a:cxn>
                <a:cxn ang="0">
                  <a:pos x="1981" y="2250"/>
                </a:cxn>
                <a:cxn ang="0">
                  <a:pos x="2155" y="2272"/>
                </a:cxn>
                <a:cxn ang="0">
                  <a:pos x="2317" y="2277"/>
                </a:cxn>
                <a:cxn ang="0">
                  <a:pos x="2466" y="2265"/>
                </a:cxn>
                <a:cxn ang="0">
                  <a:pos x="2598" y="2234"/>
                </a:cxn>
                <a:cxn ang="0">
                  <a:pos x="2831" y="2160"/>
                </a:cxn>
                <a:cxn ang="0">
                  <a:pos x="3039" y="2103"/>
                </a:cxn>
                <a:cxn ang="0">
                  <a:pos x="3208" y="2060"/>
                </a:cxn>
                <a:cxn ang="0">
                  <a:pos x="3328" y="2031"/>
                </a:cxn>
                <a:cxn ang="0">
                  <a:pos x="3387" y="2019"/>
                </a:cxn>
                <a:cxn ang="0">
                  <a:pos x="3389" y="1969"/>
                </a:cxn>
                <a:cxn ang="0">
                  <a:pos x="3371" y="1754"/>
                </a:cxn>
                <a:cxn ang="0">
                  <a:pos x="3347" y="1548"/>
                </a:cxn>
                <a:cxn ang="0">
                  <a:pos x="3317" y="1380"/>
                </a:cxn>
                <a:cxn ang="0">
                  <a:pos x="3279" y="1210"/>
                </a:cxn>
                <a:cxn ang="0">
                  <a:pos x="3228" y="1049"/>
                </a:cxn>
                <a:cxn ang="0">
                  <a:pos x="3165" y="907"/>
                </a:cxn>
                <a:cxn ang="0">
                  <a:pos x="3087" y="794"/>
                </a:cxn>
                <a:cxn ang="0">
                  <a:pos x="2995" y="720"/>
                </a:cxn>
                <a:cxn ang="0">
                  <a:pos x="2936" y="751"/>
                </a:cxn>
                <a:cxn ang="0">
                  <a:pos x="2851" y="785"/>
                </a:cxn>
                <a:cxn ang="0">
                  <a:pos x="2730" y="817"/>
                </a:cxn>
                <a:cxn ang="0">
                  <a:pos x="2581" y="835"/>
                </a:cxn>
                <a:cxn ang="0">
                  <a:pos x="2405" y="827"/>
                </a:cxn>
                <a:cxn ang="0">
                  <a:pos x="2207" y="782"/>
                </a:cxn>
                <a:cxn ang="0">
                  <a:pos x="1990" y="689"/>
                </a:cxn>
                <a:cxn ang="0">
                  <a:pos x="1758" y="536"/>
                </a:cxn>
                <a:cxn ang="0">
                  <a:pos x="1514" y="310"/>
                </a:cxn>
                <a:cxn ang="0">
                  <a:pos x="1263" y="0"/>
                </a:cxn>
              </a:cxnLst>
              <a:rect l="0" t="0" r="r" b="b"/>
              <a:pathLst>
                <a:path w="3391" h="2278">
                  <a:moveTo>
                    <a:pt x="1263" y="0"/>
                  </a:moveTo>
                  <a:lnTo>
                    <a:pt x="1252" y="3"/>
                  </a:lnTo>
                  <a:lnTo>
                    <a:pt x="1220" y="9"/>
                  </a:lnTo>
                  <a:lnTo>
                    <a:pt x="1170" y="19"/>
                  </a:lnTo>
                  <a:lnTo>
                    <a:pt x="1105" y="33"/>
                  </a:lnTo>
                  <a:lnTo>
                    <a:pt x="1027" y="51"/>
                  </a:lnTo>
                  <a:lnTo>
                    <a:pt x="939" y="72"/>
                  </a:lnTo>
                  <a:lnTo>
                    <a:pt x="842" y="98"/>
                  </a:lnTo>
                  <a:lnTo>
                    <a:pt x="739" y="127"/>
                  </a:lnTo>
                  <a:lnTo>
                    <a:pt x="687" y="142"/>
                  </a:lnTo>
                  <a:lnTo>
                    <a:pt x="633" y="159"/>
                  </a:lnTo>
                  <a:lnTo>
                    <a:pt x="580" y="176"/>
                  </a:lnTo>
                  <a:lnTo>
                    <a:pt x="526" y="194"/>
                  </a:lnTo>
                  <a:lnTo>
                    <a:pt x="473" y="213"/>
                  </a:lnTo>
                  <a:lnTo>
                    <a:pt x="421" y="233"/>
                  </a:lnTo>
                  <a:lnTo>
                    <a:pt x="369" y="253"/>
                  </a:lnTo>
                  <a:lnTo>
                    <a:pt x="319" y="274"/>
                  </a:lnTo>
                  <a:lnTo>
                    <a:pt x="270" y="296"/>
                  </a:lnTo>
                  <a:lnTo>
                    <a:pt x="223" y="319"/>
                  </a:lnTo>
                  <a:lnTo>
                    <a:pt x="179" y="341"/>
                  </a:lnTo>
                  <a:lnTo>
                    <a:pt x="137" y="366"/>
                  </a:lnTo>
                  <a:lnTo>
                    <a:pt x="98" y="391"/>
                  </a:lnTo>
                  <a:lnTo>
                    <a:pt x="62" y="415"/>
                  </a:lnTo>
                  <a:lnTo>
                    <a:pt x="29" y="442"/>
                  </a:lnTo>
                  <a:lnTo>
                    <a:pt x="0" y="469"/>
                  </a:lnTo>
                  <a:lnTo>
                    <a:pt x="4" y="477"/>
                  </a:lnTo>
                  <a:lnTo>
                    <a:pt x="14" y="502"/>
                  </a:lnTo>
                  <a:lnTo>
                    <a:pt x="33" y="542"/>
                  </a:lnTo>
                  <a:lnTo>
                    <a:pt x="58" y="594"/>
                  </a:lnTo>
                  <a:lnTo>
                    <a:pt x="90" y="659"/>
                  </a:lnTo>
                  <a:lnTo>
                    <a:pt x="129" y="733"/>
                  </a:lnTo>
                  <a:lnTo>
                    <a:pt x="174" y="816"/>
                  </a:lnTo>
                  <a:lnTo>
                    <a:pt x="225" y="905"/>
                  </a:lnTo>
                  <a:lnTo>
                    <a:pt x="253" y="952"/>
                  </a:lnTo>
                  <a:lnTo>
                    <a:pt x="283" y="1001"/>
                  </a:lnTo>
                  <a:lnTo>
                    <a:pt x="313" y="1050"/>
                  </a:lnTo>
                  <a:lnTo>
                    <a:pt x="345" y="1100"/>
                  </a:lnTo>
                  <a:lnTo>
                    <a:pt x="378" y="1151"/>
                  </a:lnTo>
                  <a:lnTo>
                    <a:pt x="413" y="1202"/>
                  </a:lnTo>
                  <a:lnTo>
                    <a:pt x="449" y="1253"/>
                  </a:lnTo>
                  <a:lnTo>
                    <a:pt x="486" y="1305"/>
                  </a:lnTo>
                  <a:lnTo>
                    <a:pt x="525" y="1356"/>
                  </a:lnTo>
                  <a:lnTo>
                    <a:pt x="566" y="1406"/>
                  </a:lnTo>
                  <a:lnTo>
                    <a:pt x="607" y="1457"/>
                  </a:lnTo>
                  <a:lnTo>
                    <a:pt x="649" y="1506"/>
                  </a:lnTo>
                  <a:lnTo>
                    <a:pt x="692" y="1555"/>
                  </a:lnTo>
                  <a:lnTo>
                    <a:pt x="737" y="1603"/>
                  </a:lnTo>
                  <a:lnTo>
                    <a:pt x="783" y="1649"/>
                  </a:lnTo>
                  <a:lnTo>
                    <a:pt x="830" y="1694"/>
                  </a:lnTo>
                  <a:lnTo>
                    <a:pt x="878" y="1737"/>
                  </a:lnTo>
                  <a:lnTo>
                    <a:pt x="928" y="1778"/>
                  </a:lnTo>
                  <a:lnTo>
                    <a:pt x="979" y="1818"/>
                  </a:lnTo>
                  <a:lnTo>
                    <a:pt x="1032" y="1857"/>
                  </a:lnTo>
                  <a:lnTo>
                    <a:pt x="1087" y="1894"/>
                  </a:lnTo>
                  <a:lnTo>
                    <a:pt x="1144" y="1930"/>
                  </a:lnTo>
                  <a:lnTo>
                    <a:pt x="1200" y="1964"/>
                  </a:lnTo>
                  <a:lnTo>
                    <a:pt x="1258" y="1996"/>
                  </a:lnTo>
                  <a:lnTo>
                    <a:pt x="1316" y="2027"/>
                  </a:lnTo>
                  <a:lnTo>
                    <a:pt x="1376" y="2055"/>
                  </a:lnTo>
                  <a:lnTo>
                    <a:pt x="1437" y="2083"/>
                  </a:lnTo>
                  <a:lnTo>
                    <a:pt x="1496" y="2109"/>
                  </a:lnTo>
                  <a:lnTo>
                    <a:pt x="1557" y="2133"/>
                  </a:lnTo>
                  <a:lnTo>
                    <a:pt x="1619" y="2154"/>
                  </a:lnTo>
                  <a:lnTo>
                    <a:pt x="1679" y="2175"/>
                  </a:lnTo>
                  <a:lnTo>
                    <a:pt x="1740" y="2193"/>
                  </a:lnTo>
                  <a:lnTo>
                    <a:pt x="1802" y="2211"/>
                  </a:lnTo>
                  <a:lnTo>
                    <a:pt x="1861" y="2225"/>
                  </a:lnTo>
                  <a:lnTo>
                    <a:pt x="1922" y="2238"/>
                  </a:lnTo>
                  <a:lnTo>
                    <a:pt x="1981" y="2250"/>
                  </a:lnTo>
                  <a:lnTo>
                    <a:pt x="2039" y="2259"/>
                  </a:lnTo>
                  <a:lnTo>
                    <a:pt x="2097" y="2267"/>
                  </a:lnTo>
                  <a:lnTo>
                    <a:pt x="2155" y="2272"/>
                  </a:lnTo>
                  <a:lnTo>
                    <a:pt x="2210" y="2276"/>
                  </a:lnTo>
                  <a:lnTo>
                    <a:pt x="2264" y="2278"/>
                  </a:lnTo>
                  <a:lnTo>
                    <a:pt x="2317" y="2277"/>
                  </a:lnTo>
                  <a:lnTo>
                    <a:pt x="2368" y="2275"/>
                  </a:lnTo>
                  <a:lnTo>
                    <a:pt x="2418" y="2271"/>
                  </a:lnTo>
                  <a:lnTo>
                    <a:pt x="2466" y="2265"/>
                  </a:lnTo>
                  <a:lnTo>
                    <a:pt x="2511" y="2257"/>
                  </a:lnTo>
                  <a:lnTo>
                    <a:pt x="2556" y="2247"/>
                  </a:lnTo>
                  <a:lnTo>
                    <a:pt x="2598" y="2234"/>
                  </a:lnTo>
                  <a:lnTo>
                    <a:pt x="2678" y="2207"/>
                  </a:lnTo>
                  <a:lnTo>
                    <a:pt x="2756" y="2184"/>
                  </a:lnTo>
                  <a:lnTo>
                    <a:pt x="2831" y="2160"/>
                  </a:lnTo>
                  <a:lnTo>
                    <a:pt x="2904" y="2140"/>
                  </a:lnTo>
                  <a:lnTo>
                    <a:pt x="2973" y="2120"/>
                  </a:lnTo>
                  <a:lnTo>
                    <a:pt x="3039" y="2103"/>
                  </a:lnTo>
                  <a:lnTo>
                    <a:pt x="3100" y="2086"/>
                  </a:lnTo>
                  <a:lnTo>
                    <a:pt x="3156" y="2072"/>
                  </a:lnTo>
                  <a:lnTo>
                    <a:pt x="3208" y="2060"/>
                  </a:lnTo>
                  <a:lnTo>
                    <a:pt x="3254" y="2048"/>
                  </a:lnTo>
                  <a:lnTo>
                    <a:pt x="3294" y="2039"/>
                  </a:lnTo>
                  <a:lnTo>
                    <a:pt x="3328" y="2031"/>
                  </a:lnTo>
                  <a:lnTo>
                    <a:pt x="3355" y="2026"/>
                  </a:lnTo>
                  <a:lnTo>
                    <a:pt x="3375" y="2022"/>
                  </a:lnTo>
                  <a:lnTo>
                    <a:pt x="3387" y="2019"/>
                  </a:lnTo>
                  <a:lnTo>
                    <a:pt x="3391" y="2017"/>
                  </a:lnTo>
                  <a:lnTo>
                    <a:pt x="3391" y="2005"/>
                  </a:lnTo>
                  <a:lnTo>
                    <a:pt x="3389" y="1969"/>
                  </a:lnTo>
                  <a:lnTo>
                    <a:pt x="3386" y="1914"/>
                  </a:lnTo>
                  <a:lnTo>
                    <a:pt x="3379" y="1841"/>
                  </a:lnTo>
                  <a:lnTo>
                    <a:pt x="3371" y="1754"/>
                  </a:lnTo>
                  <a:lnTo>
                    <a:pt x="3361" y="1655"/>
                  </a:lnTo>
                  <a:lnTo>
                    <a:pt x="3354" y="1603"/>
                  </a:lnTo>
                  <a:lnTo>
                    <a:pt x="3347" y="1548"/>
                  </a:lnTo>
                  <a:lnTo>
                    <a:pt x="3337" y="1493"/>
                  </a:lnTo>
                  <a:lnTo>
                    <a:pt x="3328" y="1437"/>
                  </a:lnTo>
                  <a:lnTo>
                    <a:pt x="3317" y="1380"/>
                  </a:lnTo>
                  <a:lnTo>
                    <a:pt x="3305" y="1323"/>
                  </a:lnTo>
                  <a:lnTo>
                    <a:pt x="3292" y="1267"/>
                  </a:lnTo>
                  <a:lnTo>
                    <a:pt x="3279" y="1210"/>
                  </a:lnTo>
                  <a:lnTo>
                    <a:pt x="3263" y="1155"/>
                  </a:lnTo>
                  <a:lnTo>
                    <a:pt x="3246" y="1101"/>
                  </a:lnTo>
                  <a:lnTo>
                    <a:pt x="3228" y="1049"/>
                  </a:lnTo>
                  <a:lnTo>
                    <a:pt x="3209" y="1000"/>
                  </a:lnTo>
                  <a:lnTo>
                    <a:pt x="3187" y="952"/>
                  </a:lnTo>
                  <a:lnTo>
                    <a:pt x="3165" y="907"/>
                  </a:lnTo>
                  <a:lnTo>
                    <a:pt x="3141" y="866"/>
                  </a:lnTo>
                  <a:lnTo>
                    <a:pt x="3115" y="828"/>
                  </a:lnTo>
                  <a:lnTo>
                    <a:pt x="3087" y="794"/>
                  </a:lnTo>
                  <a:lnTo>
                    <a:pt x="3059" y="766"/>
                  </a:lnTo>
                  <a:lnTo>
                    <a:pt x="3027" y="740"/>
                  </a:lnTo>
                  <a:lnTo>
                    <a:pt x="2995" y="720"/>
                  </a:lnTo>
                  <a:lnTo>
                    <a:pt x="2985" y="727"/>
                  </a:lnTo>
                  <a:lnTo>
                    <a:pt x="2957" y="742"/>
                  </a:lnTo>
                  <a:lnTo>
                    <a:pt x="2936" y="751"/>
                  </a:lnTo>
                  <a:lnTo>
                    <a:pt x="2911" y="762"/>
                  </a:lnTo>
                  <a:lnTo>
                    <a:pt x="2883" y="774"/>
                  </a:lnTo>
                  <a:lnTo>
                    <a:pt x="2851" y="785"/>
                  </a:lnTo>
                  <a:lnTo>
                    <a:pt x="2814" y="797"/>
                  </a:lnTo>
                  <a:lnTo>
                    <a:pt x="2775" y="808"/>
                  </a:lnTo>
                  <a:lnTo>
                    <a:pt x="2730" y="817"/>
                  </a:lnTo>
                  <a:lnTo>
                    <a:pt x="2684" y="825"/>
                  </a:lnTo>
                  <a:lnTo>
                    <a:pt x="2634" y="831"/>
                  </a:lnTo>
                  <a:lnTo>
                    <a:pt x="2581" y="835"/>
                  </a:lnTo>
                  <a:lnTo>
                    <a:pt x="2526" y="836"/>
                  </a:lnTo>
                  <a:lnTo>
                    <a:pt x="2467" y="833"/>
                  </a:lnTo>
                  <a:lnTo>
                    <a:pt x="2405" y="827"/>
                  </a:lnTo>
                  <a:lnTo>
                    <a:pt x="2342" y="817"/>
                  </a:lnTo>
                  <a:lnTo>
                    <a:pt x="2275" y="803"/>
                  </a:lnTo>
                  <a:lnTo>
                    <a:pt x="2207" y="782"/>
                  </a:lnTo>
                  <a:lnTo>
                    <a:pt x="2136" y="757"/>
                  </a:lnTo>
                  <a:lnTo>
                    <a:pt x="2064" y="727"/>
                  </a:lnTo>
                  <a:lnTo>
                    <a:pt x="1990" y="689"/>
                  </a:lnTo>
                  <a:lnTo>
                    <a:pt x="1914" y="645"/>
                  </a:lnTo>
                  <a:lnTo>
                    <a:pt x="1836" y="594"/>
                  </a:lnTo>
                  <a:lnTo>
                    <a:pt x="1758" y="536"/>
                  </a:lnTo>
                  <a:lnTo>
                    <a:pt x="1677" y="469"/>
                  </a:lnTo>
                  <a:lnTo>
                    <a:pt x="1596" y="394"/>
                  </a:lnTo>
                  <a:lnTo>
                    <a:pt x="1514" y="310"/>
                  </a:lnTo>
                  <a:lnTo>
                    <a:pt x="1430" y="216"/>
                  </a:lnTo>
                  <a:lnTo>
                    <a:pt x="1347" y="113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rgbClr val="7472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5" name="Freeform 327"/>
            <p:cNvSpPr>
              <a:spLocks/>
            </p:cNvSpPr>
            <p:nvPr/>
          </p:nvSpPr>
          <p:spPr bwMode="auto">
            <a:xfrm>
              <a:off x="910" y="3328"/>
              <a:ext cx="118" cy="65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18" y="18"/>
                </a:cxn>
                <a:cxn ang="0">
                  <a:pos x="229" y="65"/>
                </a:cxn>
                <a:cxn ang="0">
                  <a:pos x="241" y="98"/>
                </a:cxn>
                <a:cxn ang="0">
                  <a:pos x="257" y="136"/>
                </a:cxn>
                <a:cxn ang="0">
                  <a:pos x="282" y="179"/>
                </a:cxn>
                <a:cxn ang="0">
                  <a:pos x="313" y="225"/>
                </a:cxn>
                <a:cxn ang="0">
                  <a:pos x="354" y="275"/>
                </a:cxn>
                <a:cxn ang="0">
                  <a:pos x="405" y="328"/>
                </a:cxn>
                <a:cxn ang="0">
                  <a:pos x="467" y="381"/>
                </a:cxn>
                <a:cxn ang="0">
                  <a:pos x="542" y="436"/>
                </a:cxn>
                <a:cxn ang="0">
                  <a:pos x="630" y="491"/>
                </a:cxn>
                <a:cxn ang="0">
                  <a:pos x="732" y="545"/>
                </a:cxn>
                <a:cxn ang="0">
                  <a:pos x="852" y="598"/>
                </a:cxn>
                <a:cxn ang="0">
                  <a:pos x="986" y="649"/>
                </a:cxn>
                <a:cxn ang="0">
                  <a:pos x="1123" y="694"/>
                </a:cxn>
                <a:cxn ang="0">
                  <a:pos x="1246" y="731"/>
                </a:cxn>
                <a:cxn ang="0">
                  <a:pos x="1355" y="762"/>
                </a:cxn>
                <a:cxn ang="0">
                  <a:pos x="1450" y="787"/>
                </a:cxn>
                <a:cxn ang="0">
                  <a:pos x="1535" y="804"/>
                </a:cxn>
                <a:cxn ang="0">
                  <a:pos x="1607" y="818"/>
                </a:cxn>
                <a:cxn ang="0">
                  <a:pos x="1668" y="827"/>
                </a:cxn>
                <a:cxn ang="0">
                  <a:pos x="1721" y="832"/>
                </a:cxn>
                <a:cxn ang="0">
                  <a:pos x="1763" y="834"/>
                </a:cxn>
                <a:cxn ang="0">
                  <a:pos x="1798" y="833"/>
                </a:cxn>
                <a:cxn ang="0">
                  <a:pos x="1846" y="828"/>
                </a:cxn>
                <a:cxn ang="0">
                  <a:pos x="1870" y="821"/>
                </a:cxn>
                <a:cxn ang="0">
                  <a:pos x="1877" y="817"/>
                </a:cxn>
                <a:cxn ang="0">
                  <a:pos x="1872" y="847"/>
                </a:cxn>
                <a:cxn ang="0">
                  <a:pos x="1856" y="916"/>
                </a:cxn>
                <a:cxn ang="0">
                  <a:pos x="1842" y="954"/>
                </a:cxn>
                <a:cxn ang="0">
                  <a:pos x="1826" y="989"/>
                </a:cxn>
                <a:cxn ang="0">
                  <a:pos x="1816" y="1005"/>
                </a:cxn>
                <a:cxn ang="0">
                  <a:pos x="1805" y="1017"/>
                </a:cxn>
                <a:cxn ang="0">
                  <a:pos x="1794" y="1026"/>
                </a:cxn>
                <a:cxn ang="0">
                  <a:pos x="1780" y="1033"/>
                </a:cxn>
                <a:cxn ang="0">
                  <a:pos x="1732" y="1037"/>
                </a:cxn>
                <a:cxn ang="0">
                  <a:pos x="1673" y="1039"/>
                </a:cxn>
                <a:cxn ang="0">
                  <a:pos x="1597" y="1039"/>
                </a:cxn>
                <a:cxn ang="0">
                  <a:pos x="1504" y="1035"/>
                </a:cxn>
                <a:cxn ang="0">
                  <a:pos x="1395" y="1025"/>
                </a:cxn>
                <a:cxn ang="0">
                  <a:pos x="1274" y="1008"/>
                </a:cxn>
                <a:cxn ang="0">
                  <a:pos x="1143" y="979"/>
                </a:cxn>
                <a:cxn ang="0">
                  <a:pos x="1004" y="939"/>
                </a:cxn>
                <a:cxn ang="0">
                  <a:pos x="860" y="885"/>
                </a:cxn>
                <a:cxn ang="0">
                  <a:pos x="712" y="816"/>
                </a:cxn>
                <a:cxn ang="0">
                  <a:pos x="563" y="729"/>
                </a:cxn>
                <a:cxn ang="0">
                  <a:pos x="415" y="622"/>
                </a:cxn>
                <a:cxn ang="0">
                  <a:pos x="271" y="495"/>
                </a:cxn>
                <a:cxn ang="0">
                  <a:pos x="132" y="344"/>
                </a:cxn>
                <a:cxn ang="0">
                  <a:pos x="0" y="169"/>
                </a:cxn>
              </a:cxnLst>
              <a:rect l="0" t="0" r="r" b="b"/>
              <a:pathLst>
                <a:path w="1877" h="1040">
                  <a:moveTo>
                    <a:pt x="0" y="169"/>
                  </a:moveTo>
                  <a:lnTo>
                    <a:pt x="217" y="0"/>
                  </a:lnTo>
                  <a:lnTo>
                    <a:pt x="217" y="4"/>
                  </a:lnTo>
                  <a:lnTo>
                    <a:pt x="218" y="18"/>
                  </a:lnTo>
                  <a:lnTo>
                    <a:pt x="222" y="37"/>
                  </a:lnTo>
                  <a:lnTo>
                    <a:pt x="229" y="65"/>
                  </a:lnTo>
                  <a:lnTo>
                    <a:pt x="235" y="80"/>
                  </a:lnTo>
                  <a:lnTo>
                    <a:pt x="241" y="98"/>
                  </a:lnTo>
                  <a:lnTo>
                    <a:pt x="248" y="116"/>
                  </a:lnTo>
                  <a:lnTo>
                    <a:pt x="257" y="136"/>
                  </a:lnTo>
                  <a:lnTo>
                    <a:pt x="269" y="157"/>
                  </a:lnTo>
                  <a:lnTo>
                    <a:pt x="282" y="179"/>
                  </a:lnTo>
                  <a:lnTo>
                    <a:pt x="296" y="201"/>
                  </a:lnTo>
                  <a:lnTo>
                    <a:pt x="313" y="225"/>
                  </a:lnTo>
                  <a:lnTo>
                    <a:pt x="332" y="250"/>
                  </a:lnTo>
                  <a:lnTo>
                    <a:pt x="354" y="275"/>
                  </a:lnTo>
                  <a:lnTo>
                    <a:pt x="379" y="301"/>
                  </a:lnTo>
                  <a:lnTo>
                    <a:pt x="405" y="328"/>
                  </a:lnTo>
                  <a:lnTo>
                    <a:pt x="434" y="354"/>
                  </a:lnTo>
                  <a:lnTo>
                    <a:pt x="467" y="381"/>
                  </a:lnTo>
                  <a:lnTo>
                    <a:pt x="503" y="409"/>
                  </a:lnTo>
                  <a:lnTo>
                    <a:pt x="542" y="436"/>
                  </a:lnTo>
                  <a:lnTo>
                    <a:pt x="584" y="463"/>
                  </a:lnTo>
                  <a:lnTo>
                    <a:pt x="630" y="491"/>
                  </a:lnTo>
                  <a:lnTo>
                    <a:pt x="679" y="518"/>
                  </a:lnTo>
                  <a:lnTo>
                    <a:pt x="732" y="545"/>
                  </a:lnTo>
                  <a:lnTo>
                    <a:pt x="790" y="572"/>
                  </a:lnTo>
                  <a:lnTo>
                    <a:pt x="852" y="598"/>
                  </a:lnTo>
                  <a:lnTo>
                    <a:pt x="917" y="624"/>
                  </a:lnTo>
                  <a:lnTo>
                    <a:pt x="986" y="649"/>
                  </a:lnTo>
                  <a:lnTo>
                    <a:pt x="1057" y="673"/>
                  </a:lnTo>
                  <a:lnTo>
                    <a:pt x="1123" y="694"/>
                  </a:lnTo>
                  <a:lnTo>
                    <a:pt x="1187" y="714"/>
                  </a:lnTo>
                  <a:lnTo>
                    <a:pt x="1246" y="731"/>
                  </a:lnTo>
                  <a:lnTo>
                    <a:pt x="1302" y="748"/>
                  </a:lnTo>
                  <a:lnTo>
                    <a:pt x="1355" y="762"/>
                  </a:lnTo>
                  <a:lnTo>
                    <a:pt x="1404" y="776"/>
                  </a:lnTo>
                  <a:lnTo>
                    <a:pt x="1450" y="787"/>
                  </a:lnTo>
                  <a:lnTo>
                    <a:pt x="1494" y="796"/>
                  </a:lnTo>
                  <a:lnTo>
                    <a:pt x="1535" y="804"/>
                  </a:lnTo>
                  <a:lnTo>
                    <a:pt x="1572" y="812"/>
                  </a:lnTo>
                  <a:lnTo>
                    <a:pt x="1607" y="818"/>
                  </a:lnTo>
                  <a:lnTo>
                    <a:pt x="1639" y="823"/>
                  </a:lnTo>
                  <a:lnTo>
                    <a:pt x="1668" y="827"/>
                  </a:lnTo>
                  <a:lnTo>
                    <a:pt x="1695" y="830"/>
                  </a:lnTo>
                  <a:lnTo>
                    <a:pt x="1721" y="832"/>
                  </a:lnTo>
                  <a:lnTo>
                    <a:pt x="1742" y="833"/>
                  </a:lnTo>
                  <a:lnTo>
                    <a:pt x="1763" y="834"/>
                  </a:lnTo>
                  <a:lnTo>
                    <a:pt x="1781" y="834"/>
                  </a:lnTo>
                  <a:lnTo>
                    <a:pt x="1798" y="833"/>
                  </a:lnTo>
                  <a:lnTo>
                    <a:pt x="1826" y="831"/>
                  </a:lnTo>
                  <a:lnTo>
                    <a:pt x="1846" y="828"/>
                  </a:lnTo>
                  <a:lnTo>
                    <a:pt x="1861" y="824"/>
                  </a:lnTo>
                  <a:lnTo>
                    <a:pt x="1870" y="821"/>
                  </a:lnTo>
                  <a:lnTo>
                    <a:pt x="1875" y="818"/>
                  </a:lnTo>
                  <a:lnTo>
                    <a:pt x="1877" y="817"/>
                  </a:lnTo>
                  <a:lnTo>
                    <a:pt x="1876" y="825"/>
                  </a:lnTo>
                  <a:lnTo>
                    <a:pt x="1872" y="847"/>
                  </a:lnTo>
                  <a:lnTo>
                    <a:pt x="1866" y="879"/>
                  </a:lnTo>
                  <a:lnTo>
                    <a:pt x="1856" y="916"/>
                  </a:lnTo>
                  <a:lnTo>
                    <a:pt x="1849" y="935"/>
                  </a:lnTo>
                  <a:lnTo>
                    <a:pt x="1842" y="954"/>
                  </a:lnTo>
                  <a:lnTo>
                    <a:pt x="1835" y="973"/>
                  </a:lnTo>
                  <a:lnTo>
                    <a:pt x="1826" y="989"/>
                  </a:lnTo>
                  <a:lnTo>
                    <a:pt x="1822" y="997"/>
                  </a:lnTo>
                  <a:lnTo>
                    <a:pt x="1816" y="1005"/>
                  </a:lnTo>
                  <a:lnTo>
                    <a:pt x="1811" y="1011"/>
                  </a:lnTo>
                  <a:lnTo>
                    <a:pt x="1805" y="1017"/>
                  </a:lnTo>
                  <a:lnTo>
                    <a:pt x="1800" y="1022"/>
                  </a:lnTo>
                  <a:lnTo>
                    <a:pt x="1794" y="1026"/>
                  </a:lnTo>
                  <a:lnTo>
                    <a:pt x="1787" y="1030"/>
                  </a:lnTo>
                  <a:lnTo>
                    <a:pt x="1780" y="1033"/>
                  </a:lnTo>
                  <a:lnTo>
                    <a:pt x="1768" y="1034"/>
                  </a:lnTo>
                  <a:lnTo>
                    <a:pt x="1732" y="1037"/>
                  </a:lnTo>
                  <a:lnTo>
                    <a:pt x="1705" y="1038"/>
                  </a:lnTo>
                  <a:lnTo>
                    <a:pt x="1673" y="1039"/>
                  </a:lnTo>
                  <a:lnTo>
                    <a:pt x="1637" y="1040"/>
                  </a:lnTo>
                  <a:lnTo>
                    <a:pt x="1597" y="1039"/>
                  </a:lnTo>
                  <a:lnTo>
                    <a:pt x="1552" y="1038"/>
                  </a:lnTo>
                  <a:lnTo>
                    <a:pt x="1504" y="1035"/>
                  </a:lnTo>
                  <a:lnTo>
                    <a:pt x="1450" y="1031"/>
                  </a:lnTo>
                  <a:lnTo>
                    <a:pt x="1395" y="1025"/>
                  </a:lnTo>
                  <a:lnTo>
                    <a:pt x="1336" y="1018"/>
                  </a:lnTo>
                  <a:lnTo>
                    <a:pt x="1274" y="1008"/>
                  </a:lnTo>
                  <a:lnTo>
                    <a:pt x="1210" y="994"/>
                  </a:lnTo>
                  <a:lnTo>
                    <a:pt x="1143" y="979"/>
                  </a:lnTo>
                  <a:lnTo>
                    <a:pt x="1075" y="960"/>
                  </a:lnTo>
                  <a:lnTo>
                    <a:pt x="1004" y="939"/>
                  </a:lnTo>
                  <a:lnTo>
                    <a:pt x="933" y="914"/>
                  </a:lnTo>
                  <a:lnTo>
                    <a:pt x="860" y="885"/>
                  </a:lnTo>
                  <a:lnTo>
                    <a:pt x="786" y="853"/>
                  </a:lnTo>
                  <a:lnTo>
                    <a:pt x="712" y="816"/>
                  </a:lnTo>
                  <a:lnTo>
                    <a:pt x="638" y="774"/>
                  </a:lnTo>
                  <a:lnTo>
                    <a:pt x="563" y="729"/>
                  </a:lnTo>
                  <a:lnTo>
                    <a:pt x="489" y="678"/>
                  </a:lnTo>
                  <a:lnTo>
                    <a:pt x="415" y="622"/>
                  </a:lnTo>
                  <a:lnTo>
                    <a:pt x="342" y="562"/>
                  </a:lnTo>
                  <a:lnTo>
                    <a:pt x="271" y="495"/>
                  </a:lnTo>
                  <a:lnTo>
                    <a:pt x="200" y="423"/>
                  </a:lnTo>
                  <a:lnTo>
                    <a:pt x="132" y="344"/>
                  </a:lnTo>
                  <a:lnTo>
                    <a:pt x="65" y="26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FCDD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6" name="Freeform 328"/>
            <p:cNvSpPr>
              <a:spLocks/>
            </p:cNvSpPr>
            <p:nvPr/>
          </p:nvSpPr>
          <p:spPr bwMode="auto">
            <a:xfrm>
              <a:off x="1031" y="3196"/>
              <a:ext cx="115" cy="106"/>
            </a:xfrm>
            <a:custGeom>
              <a:avLst/>
              <a:gdLst/>
              <a:ahLst/>
              <a:cxnLst>
                <a:cxn ang="0">
                  <a:pos x="794" y="124"/>
                </a:cxn>
                <a:cxn ang="0">
                  <a:pos x="722" y="65"/>
                </a:cxn>
                <a:cxn ang="0">
                  <a:pos x="651" y="26"/>
                </a:cxn>
                <a:cxn ang="0">
                  <a:pos x="579" y="6"/>
                </a:cxn>
                <a:cxn ang="0">
                  <a:pos x="509" y="0"/>
                </a:cxn>
                <a:cxn ang="0">
                  <a:pos x="440" y="9"/>
                </a:cxn>
                <a:cxn ang="0">
                  <a:pos x="373" y="27"/>
                </a:cxn>
                <a:cxn ang="0">
                  <a:pos x="309" y="55"/>
                </a:cxn>
                <a:cxn ang="0">
                  <a:pos x="250" y="89"/>
                </a:cxn>
                <a:cxn ang="0">
                  <a:pos x="195" y="127"/>
                </a:cxn>
                <a:cxn ang="0">
                  <a:pos x="147" y="166"/>
                </a:cxn>
                <a:cxn ang="0">
                  <a:pos x="103" y="204"/>
                </a:cxn>
                <a:cxn ang="0">
                  <a:pos x="53" y="255"/>
                </a:cxn>
                <a:cxn ang="0">
                  <a:pos x="14" y="299"/>
                </a:cxn>
                <a:cxn ang="0">
                  <a:pos x="8" y="319"/>
                </a:cxn>
                <a:cxn ang="0">
                  <a:pos x="3" y="379"/>
                </a:cxn>
                <a:cxn ang="0">
                  <a:pos x="1" y="441"/>
                </a:cxn>
                <a:cxn ang="0">
                  <a:pos x="1" y="515"/>
                </a:cxn>
                <a:cxn ang="0">
                  <a:pos x="5" y="597"/>
                </a:cxn>
                <a:cxn ang="0">
                  <a:pos x="15" y="683"/>
                </a:cxn>
                <a:cxn ang="0">
                  <a:pos x="27" y="748"/>
                </a:cxn>
                <a:cxn ang="0">
                  <a:pos x="39" y="790"/>
                </a:cxn>
                <a:cxn ang="0">
                  <a:pos x="53" y="826"/>
                </a:cxn>
                <a:cxn ang="0">
                  <a:pos x="85" y="864"/>
                </a:cxn>
                <a:cxn ang="0">
                  <a:pos x="136" y="908"/>
                </a:cxn>
                <a:cxn ang="0">
                  <a:pos x="205" y="957"/>
                </a:cxn>
                <a:cxn ang="0">
                  <a:pos x="291" y="1010"/>
                </a:cxn>
                <a:cxn ang="0">
                  <a:pos x="388" y="1067"/>
                </a:cxn>
                <a:cxn ang="0">
                  <a:pos x="497" y="1127"/>
                </a:cxn>
                <a:cxn ang="0">
                  <a:pos x="616" y="1190"/>
                </a:cxn>
                <a:cxn ang="0">
                  <a:pos x="805" y="1285"/>
                </a:cxn>
                <a:cxn ang="0">
                  <a:pos x="1070" y="1413"/>
                </a:cxn>
                <a:cxn ang="0">
                  <a:pos x="1333" y="1536"/>
                </a:cxn>
                <a:cxn ang="0">
                  <a:pos x="1578" y="1648"/>
                </a:cxn>
                <a:cxn ang="0">
                  <a:pos x="1694" y="1642"/>
                </a:cxn>
                <a:cxn ang="0">
                  <a:pos x="1707" y="1531"/>
                </a:cxn>
                <a:cxn ang="0">
                  <a:pos x="1722" y="1421"/>
                </a:cxn>
                <a:cxn ang="0">
                  <a:pos x="1739" y="1310"/>
                </a:cxn>
                <a:cxn ang="0">
                  <a:pos x="1756" y="1200"/>
                </a:cxn>
                <a:cxn ang="0">
                  <a:pos x="1777" y="1090"/>
                </a:cxn>
                <a:cxn ang="0">
                  <a:pos x="1800" y="981"/>
                </a:cxn>
                <a:cxn ang="0">
                  <a:pos x="1825" y="872"/>
                </a:cxn>
                <a:cxn ang="0">
                  <a:pos x="1773" y="786"/>
                </a:cxn>
                <a:cxn ang="0">
                  <a:pos x="1634" y="716"/>
                </a:cxn>
                <a:cxn ang="0">
                  <a:pos x="1492" y="641"/>
                </a:cxn>
                <a:cxn ang="0">
                  <a:pos x="1350" y="561"/>
                </a:cxn>
                <a:cxn ang="0">
                  <a:pos x="1213" y="476"/>
                </a:cxn>
                <a:cxn ang="0">
                  <a:pos x="1116" y="411"/>
                </a:cxn>
                <a:cxn ang="0">
                  <a:pos x="1055" y="366"/>
                </a:cxn>
                <a:cxn ang="0">
                  <a:pos x="997" y="321"/>
                </a:cxn>
                <a:cxn ang="0">
                  <a:pos x="943" y="276"/>
                </a:cxn>
                <a:cxn ang="0">
                  <a:pos x="893" y="230"/>
                </a:cxn>
                <a:cxn ang="0">
                  <a:pos x="848" y="184"/>
                </a:cxn>
              </a:cxnLst>
              <a:rect l="0" t="0" r="r" b="b"/>
              <a:pathLst>
                <a:path w="1839" h="1697">
                  <a:moveTo>
                    <a:pt x="828" y="161"/>
                  </a:moveTo>
                  <a:lnTo>
                    <a:pt x="794" y="124"/>
                  </a:lnTo>
                  <a:lnTo>
                    <a:pt x="758" y="92"/>
                  </a:lnTo>
                  <a:lnTo>
                    <a:pt x="722" y="65"/>
                  </a:lnTo>
                  <a:lnTo>
                    <a:pt x="687" y="43"/>
                  </a:lnTo>
                  <a:lnTo>
                    <a:pt x="651" y="26"/>
                  </a:lnTo>
                  <a:lnTo>
                    <a:pt x="615" y="14"/>
                  </a:lnTo>
                  <a:lnTo>
                    <a:pt x="579" y="6"/>
                  </a:lnTo>
                  <a:lnTo>
                    <a:pt x="544" y="1"/>
                  </a:lnTo>
                  <a:lnTo>
                    <a:pt x="509" y="0"/>
                  </a:lnTo>
                  <a:lnTo>
                    <a:pt x="474" y="2"/>
                  </a:lnTo>
                  <a:lnTo>
                    <a:pt x="440" y="9"/>
                  </a:lnTo>
                  <a:lnTo>
                    <a:pt x="406" y="17"/>
                  </a:lnTo>
                  <a:lnTo>
                    <a:pt x="373" y="27"/>
                  </a:lnTo>
                  <a:lnTo>
                    <a:pt x="341" y="40"/>
                  </a:lnTo>
                  <a:lnTo>
                    <a:pt x="309" y="55"/>
                  </a:lnTo>
                  <a:lnTo>
                    <a:pt x="279" y="71"/>
                  </a:lnTo>
                  <a:lnTo>
                    <a:pt x="250" y="89"/>
                  </a:lnTo>
                  <a:lnTo>
                    <a:pt x="222" y="107"/>
                  </a:lnTo>
                  <a:lnTo>
                    <a:pt x="195" y="127"/>
                  </a:lnTo>
                  <a:lnTo>
                    <a:pt x="170" y="146"/>
                  </a:lnTo>
                  <a:lnTo>
                    <a:pt x="147" y="166"/>
                  </a:lnTo>
                  <a:lnTo>
                    <a:pt x="124" y="185"/>
                  </a:lnTo>
                  <a:lnTo>
                    <a:pt x="103" y="204"/>
                  </a:lnTo>
                  <a:lnTo>
                    <a:pt x="85" y="222"/>
                  </a:lnTo>
                  <a:lnTo>
                    <a:pt x="53" y="255"/>
                  </a:lnTo>
                  <a:lnTo>
                    <a:pt x="28" y="282"/>
                  </a:lnTo>
                  <a:lnTo>
                    <a:pt x="14" y="299"/>
                  </a:lnTo>
                  <a:lnTo>
                    <a:pt x="9" y="305"/>
                  </a:lnTo>
                  <a:lnTo>
                    <a:pt x="8" y="319"/>
                  </a:lnTo>
                  <a:lnTo>
                    <a:pt x="5" y="355"/>
                  </a:lnTo>
                  <a:lnTo>
                    <a:pt x="3" y="379"/>
                  </a:lnTo>
                  <a:lnTo>
                    <a:pt x="2" y="408"/>
                  </a:lnTo>
                  <a:lnTo>
                    <a:pt x="1" y="441"/>
                  </a:lnTo>
                  <a:lnTo>
                    <a:pt x="0" y="477"/>
                  </a:lnTo>
                  <a:lnTo>
                    <a:pt x="1" y="515"/>
                  </a:lnTo>
                  <a:lnTo>
                    <a:pt x="2" y="556"/>
                  </a:lnTo>
                  <a:lnTo>
                    <a:pt x="5" y="597"/>
                  </a:lnTo>
                  <a:lnTo>
                    <a:pt x="9" y="640"/>
                  </a:lnTo>
                  <a:lnTo>
                    <a:pt x="15" y="683"/>
                  </a:lnTo>
                  <a:lnTo>
                    <a:pt x="23" y="727"/>
                  </a:lnTo>
                  <a:lnTo>
                    <a:pt x="27" y="748"/>
                  </a:lnTo>
                  <a:lnTo>
                    <a:pt x="32" y="769"/>
                  </a:lnTo>
                  <a:lnTo>
                    <a:pt x="39" y="790"/>
                  </a:lnTo>
                  <a:lnTo>
                    <a:pt x="45" y="810"/>
                  </a:lnTo>
                  <a:lnTo>
                    <a:pt x="53" y="826"/>
                  </a:lnTo>
                  <a:lnTo>
                    <a:pt x="66" y="845"/>
                  </a:lnTo>
                  <a:lnTo>
                    <a:pt x="85" y="864"/>
                  </a:lnTo>
                  <a:lnTo>
                    <a:pt x="109" y="886"/>
                  </a:lnTo>
                  <a:lnTo>
                    <a:pt x="136" y="908"/>
                  </a:lnTo>
                  <a:lnTo>
                    <a:pt x="169" y="932"/>
                  </a:lnTo>
                  <a:lnTo>
                    <a:pt x="205" y="957"/>
                  </a:lnTo>
                  <a:lnTo>
                    <a:pt x="246" y="983"/>
                  </a:lnTo>
                  <a:lnTo>
                    <a:pt x="291" y="1010"/>
                  </a:lnTo>
                  <a:lnTo>
                    <a:pt x="338" y="1039"/>
                  </a:lnTo>
                  <a:lnTo>
                    <a:pt x="388" y="1067"/>
                  </a:lnTo>
                  <a:lnTo>
                    <a:pt x="442" y="1097"/>
                  </a:lnTo>
                  <a:lnTo>
                    <a:pt x="497" y="1127"/>
                  </a:lnTo>
                  <a:lnTo>
                    <a:pt x="556" y="1158"/>
                  </a:lnTo>
                  <a:lnTo>
                    <a:pt x="616" y="1190"/>
                  </a:lnTo>
                  <a:lnTo>
                    <a:pt x="677" y="1221"/>
                  </a:lnTo>
                  <a:lnTo>
                    <a:pt x="805" y="1285"/>
                  </a:lnTo>
                  <a:lnTo>
                    <a:pt x="936" y="1349"/>
                  </a:lnTo>
                  <a:lnTo>
                    <a:pt x="1070" y="1413"/>
                  </a:lnTo>
                  <a:lnTo>
                    <a:pt x="1203" y="1475"/>
                  </a:lnTo>
                  <a:lnTo>
                    <a:pt x="1333" y="1536"/>
                  </a:lnTo>
                  <a:lnTo>
                    <a:pt x="1459" y="1593"/>
                  </a:lnTo>
                  <a:lnTo>
                    <a:pt x="1578" y="1648"/>
                  </a:lnTo>
                  <a:lnTo>
                    <a:pt x="1688" y="1697"/>
                  </a:lnTo>
                  <a:lnTo>
                    <a:pt x="1694" y="1642"/>
                  </a:lnTo>
                  <a:lnTo>
                    <a:pt x="1701" y="1586"/>
                  </a:lnTo>
                  <a:lnTo>
                    <a:pt x="1707" y="1531"/>
                  </a:lnTo>
                  <a:lnTo>
                    <a:pt x="1714" y="1475"/>
                  </a:lnTo>
                  <a:lnTo>
                    <a:pt x="1722" y="1421"/>
                  </a:lnTo>
                  <a:lnTo>
                    <a:pt x="1729" y="1365"/>
                  </a:lnTo>
                  <a:lnTo>
                    <a:pt x="1739" y="1310"/>
                  </a:lnTo>
                  <a:lnTo>
                    <a:pt x="1747" y="1254"/>
                  </a:lnTo>
                  <a:lnTo>
                    <a:pt x="1756" y="1200"/>
                  </a:lnTo>
                  <a:lnTo>
                    <a:pt x="1766" y="1146"/>
                  </a:lnTo>
                  <a:lnTo>
                    <a:pt x="1777" y="1090"/>
                  </a:lnTo>
                  <a:lnTo>
                    <a:pt x="1788" y="1036"/>
                  </a:lnTo>
                  <a:lnTo>
                    <a:pt x="1800" y="981"/>
                  </a:lnTo>
                  <a:lnTo>
                    <a:pt x="1813" y="927"/>
                  </a:lnTo>
                  <a:lnTo>
                    <a:pt x="1825" y="872"/>
                  </a:lnTo>
                  <a:lnTo>
                    <a:pt x="1839" y="818"/>
                  </a:lnTo>
                  <a:lnTo>
                    <a:pt x="1773" y="786"/>
                  </a:lnTo>
                  <a:lnTo>
                    <a:pt x="1704" y="752"/>
                  </a:lnTo>
                  <a:lnTo>
                    <a:pt x="1634" y="716"/>
                  </a:lnTo>
                  <a:lnTo>
                    <a:pt x="1563" y="679"/>
                  </a:lnTo>
                  <a:lnTo>
                    <a:pt x="1492" y="641"/>
                  </a:lnTo>
                  <a:lnTo>
                    <a:pt x="1421" y="601"/>
                  </a:lnTo>
                  <a:lnTo>
                    <a:pt x="1350" y="561"/>
                  </a:lnTo>
                  <a:lnTo>
                    <a:pt x="1281" y="519"/>
                  </a:lnTo>
                  <a:lnTo>
                    <a:pt x="1213" y="476"/>
                  </a:lnTo>
                  <a:lnTo>
                    <a:pt x="1148" y="433"/>
                  </a:lnTo>
                  <a:lnTo>
                    <a:pt x="1116" y="411"/>
                  </a:lnTo>
                  <a:lnTo>
                    <a:pt x="1085" y="389"/>
                  </a:lnTo>
                  <a:lnTo>
                    <a:pt x="1055" y="366"/>
                  </a:lnTo>
                  <a:lnTo>
                    <a:pt x="1026" y="343"/>
                  </a:lnTo>
                  <a:lnTo>
                    <a:pt x="997" y="321"/>
                  </a:lnTo>
                  <a:lnTo>
                    <a:pt x="969" y="298"/>
                  </a:lnTo>
                  <a:lnTo>
                    <a:pt x="943" y="276"/>
                  </a:lnTo>
                  <a:lnTo>
                    <a:pt x="918" y="253"/>
                  </a:lnTo>
                  <a:lnTo>
                    <a:pt x="893" y="230"/>
                  </a:lnTo>
                  <a:lnTo>
                    <a:pt x="871" y="207"/>
                  </a:lnTo>
                  <a:lnTo>
                    <a:pt x="848" y="184"/>
                  </a:lnTo>
                  <a:lnTo>
                    <a:pt x="828" y="161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7" name="Freeform 329"/>
            <p:cNvSpPr>
              <a:spLocks/>
            </p:cNvSpPr>
            <p:nvPr/>
          </p:nvSpPr>
          <p:spPr bwMode="auto">
            <a:xfrm>
              <a:off x="958" y="3201"/>
              <a:ext cx="74" cy="100"/>
            </a:xfrm>
            <a:custGeom>
              <a:avLst/>
              <a:gdLst/>
              <a:ahLst/>
              <a:cxnLst>
                <a:cxn ang="0">
                  <a:pos x="81" y="475"/>
                </a:cxn>
                <a:cxn ang="0">
                  <a:pos x="20" y="638"/>
                </a:cxn>
                <a:cxn ang="0">
                  <a:pos x="0" y="797"/>
                </a:cxn>
                <a:cxn ang="0">
                  <a:pos x="18" y="950"/>
                </a:cxn>
                <a:cxn ang="0">
                  <a:pos x="68" y="1094"/>
                </a:cxn>
                <a:cxn ang="0">
                  <a:pos x="144" y="1225"/>
                </a:cxn>
                <a:cxn ang="0">
                  <a:pos x="241" y="1341"/>
                </a:cxn>
                <a:cxn ang="0">
                  <a:pos x="353" y="1438"/>
                </a:cxn>
                <a:cxn ang="0">
                  <a:pos x="476" y="1515"/>
                </a:cxn>
                <a:cxn ang="0">
                  <a:pos x="604" y="1566"/>
                </a:cxn>
                <a:cxn ang="0">
                  <a:pos x="730" y="1591"/>
                </a:cxn>
                <a:cxn ang="0">
                  <a:pos x="852" y="1586"/>
                </a:cxn>
                <a:cxn ang="0">
                  <a:pos x="961" y="1547"/>
                </a:cxn>
                <a:cxn ang="0">
                  <a:pos x="1054" y="1472"/>
                </a:cxn>
                <a:cxn ang="0">
                  <a:pos x="1124" y="1358"/>
                </a:cxn>
                <a:cxn ang="0">
                  <a:pos x="1168" y="1201"/>
                </a:cxn>
                <a:cxn ang="0">
                  <a:pos x="1180" y="1054"/>
                </a:cxn>
                <a:cxn ang="0">
                  <a:pos x="1186" y="938"/>
                </a:cxn>
                <a:cxn ang="0">
                  <a:pos x="1191" y="812"/>
                </a:cxn>
                <a:cxn ang="0">
                  <a:pos x="1192" y="682"/>
                </a:cxn>
                <a:cxn ang="0">
                  <a:pos x="1188" y="583"/>
                </a:cxn>
                <a:cxn ang="0">
                  <a:pos x="1183" y="518"/>
                </a:cxn>
                <a:cxn ang="0">
                  <a:pos x="1175" y="455"/>
                </a:cxn>
                <a:cxn ang="0">
                  <a:pos x="1164" y="393"/>
                </a:cxn>
                <a:cxn ang="0">
                  <a:pos x="1150" y="334"/>
                </a:cxn>
                <a:cxn ang="0">
                  <a:pos x="1133" y="277"/>
                </a:cxn>
                <a:cxn ang="0">
                  <a:pos x="1111" y="225"/>
                </a:cxn>
                <a:cxn ang="0">
                  <a:pos x="1085" y="175"/>
                </a:cxn>
                <a:cxn ang="0">
                  <a:pos x="1048" y="123"/>
                </a:cxn>
                <a:cxn ang="0">
                  <a:pos x="1000" y="74"/>
                </a:cxn>
                <a:cxn ang="0">
                  <a:pos x="945" y="39"/>
                </a:cxn>
                <a:cxn ang="0">
                  <a:pos x="887" y="14"/>
                </a:cxn>
                <a:cxn ang="0">
                  <a:pos x="824" y="2"/>
                </a:cxn>
                <a:cxn ang="0">
                  <a:pos x="759" y="0"/>
                </a:cxn>
                <a:cxn ang="0">
                  <a:pos x="692" y="8"/>
                </a:cxn>
                <a:cxn ang="0">
                  <a:pos x="624" y="23"/>
                </a:cxn>
                <a:cxn ang="0">
                  <a:pos x="557" y="48"/>
                </a:cxn>
                <a:cxn ang="0">
                  <a:pos x="490" y="79"/>
                </a:cxn>
                <a:cxn ang="0">
                  <a:pos x="424" y="116"/>
                </a:cxn>
                <a:cxn ang="0">
                  <a:pos x="361" y="159"/>
                </a:cxn>
                <a:cxn ang="0">
                  <a:pos x="301" y="206"/>
                </a:cxn>
                <a:cxn ang="0">
                  <a:pos x="245" y="257"/>
                </a:cxn>
                <a:cxn ang="0">
                  <a:pos x="195" y="310"/>
                </a:cxn>
                <a:cxn ang="0">
                  <a:pos x="150" y="365"/>
                </a:cxn>
              </a:cxnLst>
              <a:rect l="0" t="0" r="r" b="b"/>
              <a:pathLst>
                <a:path w="1192" h="1592">
                  <a:moveTo>
                    <a:pt x="131" y="393"/>
                  </a:moveTo>
                  <a:lnTo>
                    <a:pt x="81" y="475"/>
                  </a:lnTo>
                  <a:lnTo>
                    <a:pt x="45" y="556"/>
                  </a:lnTo>
                  <a:lnTo>
                    <a:pt x="20" y="638"/>
                  </a:lnTo>
                  <a:lnTo>
                    <a:pt x="5" y="718"/>
                  </a:lnTo>
                  <a:lnTo>
                    <a:pt x="0" y="797"/>
                  </a:lnTo>
                  <a:lnTo>
                    <a:pt x="5" y="875"/>
                  </a:lnTo>
                  <a:lnTo>
                    <a:pt x="18" y="950"/>
                  </a:lnTo>
                  <a:lnTo>
                    <a:pt x="39" y="1023"/>
                  </a:lnTo>
                  <a:lnTo>
                    <a:pt x="68" y="1094"/>
                  </a:lnTo>
                  <a:lnTo>
                    <a:pt x="103" y="1161"/>
                  </a:lnTo>
                  <a:lnTo>
                    <a:pt x="144" y="1225"/>
                  </a:lnTo>
                  <a:lnTo>
                    <a:pt x="189" y="1285"/>
                  </a:lnTo>
                  <a:lnTo>
                    <a:pt x="241" y="1341"/>
                  </a:lnTo>
                  <a:lnTo>
                    <a:pt x="295" y="1391"/>
                  </a:lnTo>
                  <a:lnTo>
                    <a:pt x="353" y="1438"/>
                  </a:lnTo>
                  <a:lnTo>
                    <a:pt x="414" y="1479"/>
                  </a:lnTo>
                  <a:lnTo>
                    <a:pt x="476" y="1515"/>
                  </a:lnTo>
                  <a:lnTo>
                    <a:pt x="540" y="1543"/>
                  </a:lnTo>
                  <a:lnTo>
                    <a:pt x="604" y="1566"/>
                  </a:lnTo>
                  <a:lnTo>
                    <a:pt x="668" y="1582"/>
                  </a:lnTo>
                  <a:lnTo>
                    <a:pt x="730" y="1591"/>
                  </a:lnTo>
                  <a:lnTo>
                    <a:pt x="792" y="1592"/>
                  </a:lnTo>
                  <a:lnTo>
                    <a:pt x="852" y="1586"/>
                  </a:lnTo>
                  <a:lnTo>
                    <a:pt x="908" y="1570"/>
                  </a:lnTo>
                  <a:lnTo>
                    <a:pt x="961" y="1547"/>
                  </a:lnTo>
                  <a:lnTo>
                    <a:pt x="1010" y="1514"/>
                  </a:lnTo>
                  <a:lnTo>
                    <a:pt x="1054" y="1472"/>
                  </a:lnTo>
                  <a:lnTo>
                    <a:pt x="1092" y="1419"/>
                  </a:lnTo>
                  <a:lnTo>
                    <a:pt x="1124" y="1358"/>
                  </a:lnTo>
                  <a:lnTo>
                    <a:pt x="1150" y="1285"/>
                  </a:lnTo>
                  <a:lnTo>
                    <a:pt x="1168" y="1201"/>
                  </a:lnTo>
                  <a:lnTo>
                    <a:pt x="1177" y="1106"/>
                  </a:lnTo>
                  <a:lnTo>
                    <a:pt x="1180" y="1054"/>
                  </a:lnTo>
                  <a:lnTo>
                    <a:pt x="1183" y="997"/>
                  </a:lnTo>
                  <a:lnTo>
                    <a:pt x="1186" y="938"/>
                  </a:lnTo>
                  <a:lnTo>
                    <a:pt x="1189" y="876"/>
                  </a:lnTo>
                  <a:lnTo>
                    <a:pt x="1191" y="812"/>
                  </a:lnTo>
                  <a:lnTo>
                    <a:pt x="1192" y="748"/>
                  </a:lnTo>
                  <a:lnTo>
                    <a:pt x="1192" y="682"/>
                  </a:lnTo>
                  <a:lnTo>
                    <a:pt x="1190" y="616"/>
                  </a:lnTo>
                  <a:lnTo>
                    <a:pt x="1188" y="583"/>
                  </a:lnTo>
                  <a:lnTo>
                    <a:pt x="1186" y="551"/>
                  </a:lnTo>
                  <a:lnTo>
                    <a:pt x="1183" y="518"/>
                  </a:lnTo>
                  <a:lnTo>
                    <a:pt x="1180" y="487"/>
                  </a:lnTo>
                  <a:lnTo>
                    <a:pt x="1175" y="455"/>
                  </a:lnTo>
                  <a:lnTo>
                    <a:pt x="1171" y="424"/>
                  </a:lnTo>
                  <a:lnTo>
                    <a:pt x="1164" y="393"/>
                  </a:lnTo>
                  <a:lnTo>
                    <a:pt x="1158" y="363"/>
                  </a:lnTo>
                  <a:lnTo>
                    <a:pt x="1150" y="334"/>
                  </a:lnTo>
                  <a:lnTo>
                    <a:pt x="1142" y="306"/>
                  </a:lnTo>
                  <a:lnTo>
                    <a:pt x="1133" y="277"/>
                  </a:lnTo>
                  <a:lnTo>
                    <a:pt x="1122" y="250"/>
                  </a:lnTo>
                  <a:lnTo>
                    <a:pt x="1111" y="225"/>
                  </a:lnTo>
                  <a:lnTo>
                    <a:pt x="1099" y="199"/>
                  </a:lnTo>
                  <a:lnTo>
                    <a:pt x="1085" y="175"/>
                  </a:lnTo>
                  <a:lnTo>
                    <a:pt x="1071" y="153"/>
                  </a:lnTo>
                  <a:lnTo>
                    <a:pt x="1048" y="123"/>
                  </a:lnTo>
                  <a:lnTo>
                    <a:pt x="1025" y="97"/>
                  </a:lnTo>
                  <a:lnTo>
                    <a:pt x="1000" y="74"/>
                  </a:lnTo>
                  <a:lnTo>
                    <a:pt x="973" y="54"/>
                  </a:lnTo>
                  <a:lnTo>
                    <a:pt x="945" y="39"/>
                  </a:lnTo>
                  <a:lnTo>
                    <a:pt x="917" y="26"/>
                  </a:lnTo>
                  <a:lnTo>
                    <a:pt x="887" y="14"/>
                  </a:lnTo>
                  <a:lnTo>
                    <a:pt x="856" y="7"/>
                  </a:lnTo>
                  <a:lnTo>
                    <a:pt x="824" y="2"/>
                  </a:lnTo>
                  <a:lnTo>
                    <a:pt x="792" y="0"/>
                  </a:lnTo>
                  <a:lnTo>
                    <a:pt x="759" y="0"/>
                  </a:lnTo>
                  <a:lnTo>
                    <a:pt x="726" y="3"/>
                  </a:lnTo>
                  <a:lnTo>
                    <a:pt x="692" y="8"/>
                  </a:lnTo>
                  <a:lnTo>
                    <a:pt x="658" y="14"/>
                  </a:lnTo>
                  <a:lnTo>
                    <a:pt x="624" y="23"/>
                  </a:lnTo>
                  <a:lnTo>
                    <a:pt x="591" y="35"/>
                  </a:lnTo>
                  <a:lnTo>
                    <a:pt x="557" y="48"/>
                  </a:lnTo>
                  <a:lnTo>
                    <a:pt x="523" y="63"/>
                  </a:lnTo>
                  <a:lnTo>
                    <a:pt x="490" y="79"/>
                  </a:lnTo>
                  <a:lnTo>
                    <a:pt x="457" y="96"/>
                  </a:lnTo>
                  <a:lnTo>
                    <a:pt x="424" y="116"/>
                  </a:lnTo>
                  <a:lnTo>
                    <a:pt x="392" y="136"/>
                  </a:lnTo>
                  <a:lnTo>
                    <a:pt x="361" y="159"/>
                  </a:lnTo>
                  <a:lnTo>
                    <a:pt x="330" y="182"/>
                  </a:lnTo>
                  <a:lnTo>
                    <a:pt x="301" y="206"/>
                  </a:lnTo>
                  <a:lnTo>
                    <a:pt x="273" y="231"/>
                  </a:lnTo>
                  <a:lnTo>
                    <a:pt x="245" y="257"/>
                  </a:lnTo>
                  <a:lnTo>
                    <a:pt x="219" y="282"/>
                  </a:lnTo>
                  <a:lnTo>
                    <a:pt x="195" y="310"/>
                  </a:lnTo>
                  <a:lnTo>
                    <a:pt x="172" y="337"/>
                  </a:lnTo>
                  <a:lnTo>
                    <a:pt x="150" y="365"/>
                  </a:lnTo>
                  <a:lnTo>
                    <a:pt x="131" y="393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8" name="Freeform 330"/>
            <p:cNvSpPr>
              <a:spLocks/>
            </p:cNvSpPr>
            <p:nvPr/>
          </p:nvSpPr>
          <p:spPr bwMode="auto">
            <a:xfrm>
              <a:off x="933" y="3287"/>
              <a:ext cx="111" cy="47"/>
            </a:xfrm>
            <a:custGeom>
              <a:avLst/>
              <a:gdLst/>
              <a:ahLst/>
              <a:cxnLst>
                <a:cxn ang="0">
                  <a:pos x="1756" y="540"/>
                </a:cxn>
                <a:cxn ang="0">
                  <a:pos x="1768" y="408"/>
                </a:cxn>
                <a:cxn ang="0">
                  <a:pos x="1775" y="266"/>
                </a:cxn>
                <a:cxn ang="0">
                  <a:pos x="1775" y="116"/>
                </a:cxn>
                <a:cxn ang="0">
                  <a:pos x="1727" y="67"/>
                </a:cxn>
                <a:cxn ang="0">
                  <a:pos x="1633" y="118"/>
                </a:cxn>
                <a:cxn ang="0">
                  <a:pos x="1533" y="162"/>
                </a:cxn>
                <a:cxn ang="0">
                  <a:pos x="1430" y="199"/>
                </a:cxn>
                <a:cxn ang="0">
                  <a:pos x="1324" y="230"/>
                </a:cxn>
                <a:cxn ang="0">
                  <a:pos x="1216" y="251"/>
                </a:cxn>
                <a:cxn ang="0">
                  <a:pos x="1106" y="267"/>
                </a:cxn>
                <a:cxn ang="0">
                  <a:pos x="996" y="274"/>
                </a:cxn>
                <a:cxn ang="0">
                  <a:pos x="885" y="274"/>
                </a:cxn>
                <a:cxn ang="0">
                  <a:pos x="776" y="265"/>
                </a:cxn>
                <a:cxn ang="0">
                  <a:pos x="668" y="248"/>
                </a:cxn>
                <a:cxn ang="0">
                  <a:pos x="562" y="223"/>
                </a:cxn>
                <a:cxn ang="0">
                  <a:pos x="458" y="189"/>
                </a:cxn>
                <a:cxn ang="0">
                  <a:pos x="359" y="147"/>
                </a:cxn>
                <a:cxn ang="0">
                  <a:pos x="264" y="94"/>
                </a:cxn>
                <a:cxn ang="0">
                  <a:pos x="174" y="34"/>
                </a:cxn>
                <a:cxn ang="0">
                  <a:pos x="115" y="59"/>
                </a:cxn>
                <a:cxn ang="0">
                  <a:pos x="83" y="173"/>
                </a:cxn>
                <a:cxn ang="0">
                  <a:pos x="50" y="277"/>
                </a:cxn>
                <a:cxn ang="0">
                  <a:pos x="17" y="370"/>
                </a:cxn>
                <a:cxn ang="0">
                  <a:pos x="52" y="444"/>
                </a:cxn>
                <a:cxn ang="0">
                  <a:pos x="156" y="507"/>
                </a:cxn>
                <a:cxn ang="0">
                  <a:pos x="262" y="563"/>
                </a:cxn>
                <a:cxn ang="0">
                  <a:pos x="370" y="611"/>
                </a:cxn>
                <a:cxn ang="0">
                  <a:pos x="479" y="652"/>
                </a:cxn>
                <a:cxn ang="0">
                  <a:pos x="590" y="686"/>
                </a:cxn>
                <a:cxn ang="0">
                  <a:pos x="702" y="712"/>
                </a:cxn>
                <a:cxn ang="0">
                  <a:pos x="814" y="731"/>
                </a:cxn>
                <a:cxn ang="0">
                  <a:pos x="927" y="742"/>
                </a:cxn>
                <a:cxn ang="0">
                  <a:pos x="1039" y="746"/>
                </a:cxn>
                <a:cxn ang="0">
                  <a:pos x="1151" y="744"/>
                </a:cxn>
                <a:cxn ang="0">
                  <a:pos x="1263" y="734"/>
                </a:cxn>
                <a:cxn ang="0">
                  <a:pos x="1373" y="717"/>
                </a:cxn>
                <a:cxn ang="0">
                  <a:pos x="1483" y="693"/>
                </a:cxn>
                <a:cxn ang="0">
                  <a:pos x="1590" y="661"/>
                </a:cxn>
                <a:cxn ang="0">
                  <a:pos x="1696" y="623"/>
                </a:cxn>
              </a:cxnLst>
              <a:rect l="0" t="0" r="r" b="b"/>
              <a:pathLst>
                <a:path w="1776" h="746">
                  <a:moveTo>
                    <a:pt x="1749" y="601"/>
                  </a:moveTo>
                  <a:lnTo>
                    <a:pt x="1756" y="540"/>
                  </a:lnTo>
                  <a:lnTo>
                    <a:pt x="1763" y="475"/>
                  </a:lnTo>
                  <a:lnTo>
                    <a:pt x="1768" y="408"/>
                  </a:lnTo>
                  <a:lnTo>
                    <a:pt x="1771" y="338"/>
                  </a:lnTo>
                  <a:lnTo>
                    <a:pt x="1775" y="266"/>
                  </a:lnTo>
                  <a:lnTo>
                    <a:pt x="1776" y="191"/>
                  </a:lnTo>
                  <a:lnTo>
                    <a:pt x="1775" y="116"/>
                  </a:lnTo>
                  <a:lnTo>
                    <a:pt x="1774" y="39"/>
                  </a:lnTo>
                  <a:lnTo>
                    <a:pt x="1727" y="67"/>
                  </a:lnTo>
                  <a:lnTo>
                    <a:pt x="1681" y="93"/>
                  </a:lnTo>
                  <a:lnTo>
                    <a:pt x="1633" y="118"/>
                  </a:lnTo>
                  <a:lnTo>
                    <a:pt x="1583" y="141"/>
                  </a:lnTo>
                  <a:lnTo>
                    <a:pt x="1533" y="162"/>
                  </a:lnTo>
                  <a:lnTo>
                    <a:pt x="1481" y="182"/>
                  </a:lnTo>
                  <a:lnTo>
                    <a:pt x="1430" y="199"/>
                  </a:lnTo>
                  <a:lnTo>
                    <a:pt x="1378" y="216"/>
                  </a:lnTo>
                  <a:lnTo>
                    <a:pt x="1324" y="230"/>
                  </a:lnTo>
                  <a:lnTo>
                    <a:pt x="1270" y="241"/>
                  </a:lnTo>
                  <a:lnTo>
                    <a:pt x="1216" y="251"/>
                  </a:lnTo>
                  <a:lnTo>
                    <a:pt x="1161" y="261"/>
                  </a:lnTo>
                  <a:lnTo>
                    <a:pt x="1106" y="267"/>
                  </a:lnTo>
                  <a:lnTo>
                    <a:pt x="1050" y="272"/>
                  </a:lnTo>
                  <a:lnTo>
                    <a:pt x="996" y="274"/>
                  </a:lnTo>
                  <a:lnTo>
                    <a:pt x="940" y="275"/>
                  </a:lnTo>
                  <a:lnTo>
                    <a:pt x="885" y="274"/>
                  </a:lnTo>
                  <a:lnTo>
                    <a:pt x="830" y="270"/>
                  </a:lnTo>
                  <a:lnTo>
                    <a:pt x="776" y="265"/>
                  </a:lnTo>
                  <a:lnTo>
                    <a:pt x="721" y="258"/>
                  </a:lnTo>
                  <a:lnTo>
                    <a:pt x="668" y="248"/>
                  </a:lnTo>
                  <a:lnTo>
                    <a:pt x="614" y="237"/>
                  </a:lnTo>
                  <a:lnTo>
                    <a:pt x="562" y="223"/>
                  </a:lnTo>
                  <a:lnTo>
                    <a:pt x="510" y="207"/>
                  </a:lnTo>
                  <a:lnTo>
                    <a:pt x="458" y="189"/>
                  </a:lnTo>
                  <a:lnTo>
                    <a:pt x="409" y="168"/>
                  </a:lnTo>
                  <a:lnTo>
                    <a:pt x="359" y="147"/>
                  </a:lnTo>
                  <a:lnTo>
                    <a:pt x="311" y="122"/>
                  </a:lnTo>
                  <a:lnTo>
                    <a:pt x="264" y="94"/>
                  </a:lnTo>
                  <a:lnTo>
                    <a:pt x="218" y="66"/>
                  </a:lnTo>
                  <a:lnTo>
                    <a:pt x="174" y="34"/>
                  </a:lnTo>
                  <a:lnTo>
                    <a:pt x="131" y="0"/>
                  </a:lnTo>
                  <a:lnTo>
                    <a:pt x="115" y="59"/>
                  </a:lnTo>
                  <a:lnTo>
                    <a:pt x="99" y="117"/>
                  </a:lnTo>
                  <a:lnTo>
                    <a:pt x="83" y="173"/>
                  </a:lnTo>
                  <a:lnTo>
                    <a:pt x="66" y="227"/>
                  </a:lnTo>
                  <a:lnTo>
                    <a:pt x="50" y="277"/>
                  </a:lnTo>
                  <a:lnTo>
                    <a:pt x="33" y="325"/>
                  </a:lnTo>
                  <a:lnTo>
                    <a:pt x="17" y="370"/>
                  </a:lnTo>
                  <a:lnTo>
                    <a:pt x="0" y="410"/>
                  </a:lnTo>
                  <a:lnTo>
                    <a:pt x="52" y="444"/>
                  </a:lnTo>
                  <a:lnTo>
                    <a:pt x="103" y="476"/>
                  </a:lnTo>
                  <a:lnTo>
                    <a:pt x="156" y="507"/>
                  </a:lnTo>
                  <a:lnTo>
                    <a:pt x="208" y="536"/>
                  </a:lnTo>
                  <a:lnTo>
                    <a:pt x="262" y="563"/>
                  </a:lnTo>
                  <a:lnTo>
                    <a:pt x="315" y="587"/>
                  </a:lnTo>
                  <a:lnTo>
                    <a:pt x="370" y="611"/>
                  </a:lnTo>
                  <a:lnTo>
                    <a:pt x="424" y="632"/>
                  </a:lnTo>
                  <a:lnTo>
                    <a:pt x="479" y="652"/>
                  </a:lnTo>
                  <a:lnTo>
                    <a:pt x="534" y="669"/>
                  </a:lnTo>
                  <a:lnTo>
                    <a:pt x="590" y="686"/>
                  </a:lnTo>
                  <a:lnTo>
                    <a:pt x="645" y="699"/>
                  </a:lnTo>
                  <a:lnTo>
                    <a:pt x="702" y="712"/>
                  </a:lnTo>
                  <a:lnTo>
                    <a:pt x="757" y="722"/>
                  </a:lnTo>
                  <a:lnTo>
                    <a:pt x="814" y="731"/>
                  </a:lnTo>
                  <a:lnTo>
                    <a:pt x="870" y="737"/>
                  </a:lnTo>
                  <a:lnTo>
                    <a:pt x="927" y="742"/>
                  </a:lnTo>
                  <a:lnTo>
                    <a:pt x="983" y="745"/>
                  </a:lnTo>
                  <a:lnTo>
                    <a:pt x="1039" y="746"/>
                  </a:lnTo>
                  <a:lnTo>
                    <a:pt x="1096" y="746"/>
                  </a:lnTo>
                  <a:lnTo>
                    <a:pt x="1151" y="744"/>
                  </a:lnTo>
                  <a:lnTo>
                    <a:pt x="1208" y="740"/>
                  </a:lnTo>
                  <a:lnTo>
                    <a:pt x="1263" y="734"/>
                  </a:lnTo>
                  <a:lnTo>
                    <a:pt x="1319" y="726"/>
                  </a:lnTo>
                  <a:lnTo>
                    <a:pt x="1373" y="717"/>
                  </a:lnTo>
                  <a:lnTo>
                    <a:pt x="1429" y="705"/>
                  </a:lnTo>
                  <a:lnTo>
                    <a:pt x="1483" y="693"/>
                  </a:lnTo>
                  <a:lnTo>
                    <a:pt x="1537" y="678"/>
                  </a:lnTo>
                  <a:lnTo>
                    <a:pt x="1590" y="661"/>
                  </a:lnTo>
                  <a:lnTo>
                    <a:pt x="1644" y="643"/>
                  </a:lnTo>
                  <a:lnTo>
                    <a:pt x="1696" y="623"/>
                  </a:lnTo>
                  <a:lnTo>
                    <a:pt x="1749" y="601"/>
                  </a:lnTo>
                  <a:close/>
                </a:path>
              </a:pathLst>
            </a:custGeom>
            <a:solidFill>
              <a:srgbClr val="5654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9" name="Freeform 331"/>
            <p:cNvSpPr>
              <a:spLocks/>
            </p:cNvSpPr>
            <p:nvPr/>
          </p:nvSpPr>
          <p:spPr bwMode="auto">
            <a:xfrm>
              <a:off x="902" y="3338"/>
              <a:ext cx="128" cy="63"/>
            </a:xfrm>
            <a:custGeom>
              <a:avLst/>
              <a:gdLst/>
              <a:ahLst/>
              <a:cxnLst>
                <a:cxn ang="0">
                  <a:pos x="1991" y="621"/>
                </a:cxn>
                <a:cxn ang="0">
                  <a:pos x="1868" y="644"/>
                </a:cxn>
                <a:cxn ang="0">
                  <a:pos x="1743" y="658"/>
                </a:cxn>
                <a:cxn ang="0">
                  <a:pos x="1615" y="661"/>
                </a:cxn>
                <a:cxn ang="0">
                  <a:pos x="1486" y="655"/>
                </a:cxn>
                <a:cxn ang="0">
                  <a:pos x="1357" y="639"/>
                </a:cxn>
                <a:cxn ang="0">
                  <a:pos x="1227" y="615"/>
                </a:cxn>
                <a:cxn ang="0">
                  <a:pos x="1099" y="582"/>
                </a:cxn>
                <a:cxn ang="0">
                  <a:pos x="972" y="541"/>
                </a:cxn>
                <a:cxn ang="0">
                  <a:pos x="848" y="492"/>
                </a:cxn>
                <a:cxn ang="0">
                  <a:pos x="727" y="435"/>
                </a:cxn>
                <a:cxn ang="0">
                  <a:pos x="609" y="371"/>
                </a:cxn>
                <a:cxn ang="0">
                  <a:pos x="496" y="300"/>
                </a:cxn>
                <a:cxn ang="0">
                  <a:pos x="388" y="222"/>
                </a:cxn>
                <a:cxn ang="0">
                  <a:pos x="286" y="138"/>
                </a:cxn>
                <a:cxn ang="0">
                  <a:pos x="192" y="48"/>
                </a:cxn>
                <a:cxn ang="0">
                  <a:pos x="0" y="160"/>
                </a:cxn>
                <a:cxn ang="0">
                  <a:pos x="74" y="258"/>
                </a:cxn>
                <a:cxn ang="0">
                  <a:pos x="154" y="350"/>
                </a:cxn>
                <a:cxn ang="0">
                  <a:pos x="237" y="435"/>
                </a:cxn>
                <a:cxn ang="0">
                  <a:pos x="323" y="514"/>
                </a:cxn>
                <a:cxn ang="0">
                  <a:pos x="414" y="587"/>
                </a:cxn>
                <a:cxn ang="0">
                  <a:pos x="507" y="654"/>
                </a:cxn>
                <a:cxn ang="0">
                  <a:pos x="605" y="715"/>
                </a:cxn>
                <a:cxn ang="0">
                  <a:pos x="705" y="770"/>
                </a:cxn>
                <a:cxn ang="0">
                  <a:pos x="808" y="819"/>
                </a:cxn>
                <a:cxn ang="0">
                  <a:pos x="913" y="862"/>
                </a:cxn>
                <a:cxn ang="0">
                  <a:pos x="1020" y="900"/>
                </a:cxn>
                <a:cxn ang="0">
                  <a:pos x="1129" y="932"/>
                </a:cxn>
                <a:cxn ang="0">
                  <a:pos x="1240" y="958"/>
                </a:cxn>
                <a:cxn ang="0">
                  <a:pos x="1352" y="978"/>
                </a:cxn>
                <a:cxn ang="0">
                  <a:pos x="1465" y="993"/>
                </a:cxn>
                <a:cxn ang="0">
                  <a:pos x="1580" y="1002"/>
                </a:cxn>
                <a:cxn ang="0">
                  <a:pos x="1622" y="987"/>
                </a:cxn>
                <a:cxn ang="0">
                  <a:pos x="1664" y="971"/>
                </a:cxn>
                <a:cxn ang="0">
                  <a:pos x="1702" y="954"/>
                </a:cxn>
                <a:cxn ang="0">
                  <a:pos x="1739" y="934"/>
                </a:cxn>
                <a:cxn ang="0">
                  <a:pos x="1774" y="913"/>
                </a:cxn>
                <a:cxn ang="0">
                  <a:pos x="1806" y="891"/>
                </a:cxn>
                <a:cxn ang="0">
                  <a:pos x="1868" y="843"/>
                </a:cxn>
                <a:cxn ang="0">
                  <a:pos x="1923" y="789"/>
                </a:cxn>
                <a:cxn ang="0">
                  <a:pos x="1971" y="732"/>
                </a:cxn>
                <a:cxn ang="0">
                  <a:pos x="2013" y="670"/>
                </a:cxn>
                <a:cxn ang="0">
                  <a:pos x="2050" y="605"/>
                </a:cxn>
              </a:cxnLst>
              <a:rect l="0" t="0" r="r" b="b"/>
              <a:pathLst>
                <a:path w="2050" h="1002">
                  <a:moveTo>
                    <a:pt x="2050" y="605"/>
                  </a:moveTo>
                  <a:lnTo>
                    <a:pt x="1991" y="621"/>
                  </a:lnTo>
                  <a:lnTo>
                    <a:pt x="1930" y="634"/>
                  </a:lnTo>
                  <a:lnTo>
                    <a:pt x="1868" y="644"/>
                  </a:lnTo>
                  <a:lnTo>
                    <a:pt x="1805" y="653"/>
                  </a:lnTo>
                  <a:lnTo>
                    <a:pt x="1743" y="658"/>
                  </a:lnTo>
                  <a:lnTo>
                    <a:pt x="1679" y="661"/>
                  </a:lnTo>
                  <a:lnTo>
                    <a:pt x="1615" y="661"/>
                  </a:lnTo>
                  <a:lnTo>
                    <a:pt x="1550" y="659"/>
                  </a:lnTo>
                  <a:lnTo>
                    <a:pt x="1486" y="655"/>
                  </a:lnTo>
                  <a:lnTo>
                    <a:pt x="1422" y="649"/>
                  </a:lnTo>
                  <a:lnTo>
                    <a:pt x="1357" y="639"/>
                  </a:lnTo>
                  <a:lnTo>
                    <a:pt x="1292" y="628"/>
                  </a:lnTo>
                  <a:lnTo>
                    <a:pt x="1227" y="615"/>
                  </a:lnTo>
                  <a:lnTo>
                    <a:pt x="1163" y="599"/>
                  </a:lnTo>
                  <a:lnTo>
                    <a:pt x="1099" y="582"/>
                  </a:lnTo>
                  <a:lnTo>
                    <a:pt x="1035" y="562"/>
                  </a:lnTo>
                  <a:lnTo>
                    <a:pt x="972" y="541"/>
                  </a:lnTo>
                  <a:lnTo>
                    <a:pt x="910" y="517"/>
                  </a:lnTo>
                  <a:lnTo>
                    <a:pt x="848" y="492"/>
                  </a:lnTo>
                  <a:lnTo>
                    <a:pt x="787" y="465"/>
                  </a:lnTo>
                  <a:lnTo>
                    <a:pt x="727" y="435"/>
                  </a:lnTo>
                  <a:lnTo>
                    <a:pt x="667" y="404"/>
                  </a:lnTo>
                  <a:lnTo>
                    <a:pt x="609" y="371"/>
                  </a:lnTo>
                  <a:lnTo>
                    <a:pt x="552" y="336"/>
                  </a:lnTo>
                  <a:lnTo>
                    <a:pt x="496" y="300"/>
                  </a:lnTo>
                  <a:lnTo>
                    <a:pt x="442" y="262"/>
                  </a:lnTo>
                  <a:lnTo>
                    <a:pt x="388" y="222"/>
                  </a:lnTo>
                  <a:lnTo>
                    <a:pt x="337" y="181"/>
                  </a:lnTo>
                  <a:lnTo>
                    <a:pt x="286" y="138"/>
                  </a:lnTo>
                  <a:lnTo>
                    <a:pt x="238" y="94"/>
                  </a:lnTo>
                  <a:lnTo>
                    <a:pt x="192" y="48"/>
                  </a:lnTo>
                  <a:lnTo>
                    <a:pt x="148" y="0"/>
                  </a:lnTo>
                  <a:lnTo>
                    <a:pt x="0" y="160"/>
                  </a:lnTo>
                  <a:lnTo>
                    <a:pt x="36" y="210"/>
                  </a:lnTo>
                  <a:lnTo>
                    <a:pt x="74" y="258"/>
                  </a:lnTo>
                  <a:lnTo>
                    <a:pt x="114" y="304"/>
                  </a:lnTo>
                  <a:lnTo>
                    <a:pt x="154" y="350"/>
                  </a:lnTo>
                  <a:lnTo>
                    <a:pt x="195" y="393"/>
                  </a:lnTo>
                  <a:lnTo>
                    <a:pt x="237" y="435"/>
                  </a:lnTo>
                  <a:lnTo>
                    <a:pt x="279" y="475"/>
                  </a:lnTo>
                  <a:lnTo>
                    <a:pt x="323" y="514"/>
                  </a:lnTo>
                  <a:lnTo>
                    <a:pt x="369" y="551"/>
                  </a:lnTo>
                  <a:lnTo>
                    <a:pt x="414" y="587"/>
                  </a:lnTo>
                  <a:lnTo>
                    <a:pt x="460" y="622"/>
                  </a:lnTo>
                  <a:lnTo>
                    <a:pt x="507" y="654"/>
                  </a:lnTo>
                  <a:lnTo>
                    <a:pt x="556" y="685"/>
                  </a:lnTo>
                  <a:lnTo>
                    <a:pt x="605" y="715"/>
                  </a:lnTo>
                  <a:lnTo>
                    <a:pt x="655" y="743"/>
                  </a:lnTo>
                  <a:lnTo>
                    <a:pt x="705" y="770"/>
                  </a:lnTo>
                  <a:lnTo>
                    <a:pt x="756" y="795"/>
                  </a:lnTo>
                  <a:lnTo>
                    <a:pt x="808" y="819"/>
                  </a:lnTo>
                  <a:lnTo>
                    <a:pt x="859" y="842"/>
                  </a:lnTo>
                  <a:lnTo>
                    <a:pt x="913" y="862"/>
                  </a:lnTo>
                  <a:lnTo>
                    <a:pt x="966" y="882"/>
                  </a:lnTo>
                  <a:lnTo>
                    <a:pt x="1020" y="900"/>
                  </a:lnTo>
                  <a:lnTo>
                    <a:pt x="1074" y="917"/>
                  </a:lnTo>
                  <a:lnTo>
                    <a:pt x="1129" y="932"/>
                  </a:lnTo>
                  <a:lnTo>
                    <a:pt x="1184" y="945"/>
                  </a:lnTo>
                  <a:lnTo>
                    <a:pt x="1240" y="958"/>
                  </a:lnTo>
                  <a:lnTo>
                    <a:pt x="1295" y="969"/>
                  </a:lnTo>
                  <a:lnTo>
                    <a:pt x="1352" y="978"/>
                  </a:lnTo>
                  <a:lnTo>
                    <a:pt x="1408" y="986"/>
                  </a:lnTo>
                  <a:lnTo>
                    <a:pt x="1465" y="993"/>
                  </a:lnTo>
                  <a:lnTo>
                    <a:pt x="1523" y="999"/>
                  </a:lnTo>
                  <a:lnTo>
                    <a:pt x="1580" y="1002"/>
                  </a:lnTo>
                  <a:lnTo>
                    <a:pt x="1602" y="996"/>
                  </a:lnTo>
                  <a:lnTo>
                    <a:pt x="1622" y="987"/>
                  </a:lnTo>
                  <a:lnTo>
                    <a:pt x="1643" y="980"/>
                  </a:lnTo>
                  <a:lnTo>
                    <a:pt x="1664" y="971"/>
                  </a:lnTo>
                  <a:lnTo>
                    <a:pt x="1683" y="963"/>
                  </a:lnTo>
                  <a:lnTo>
                    <a:pt x="1702" y="954"/>
                  </a:lnTo>
                  <a:lnTo>
                    <a:pt x="1720" y="944"/>
                  </a:lnTo>
                  <a:lnTo>
                    <a:pt x="1739" y="934"/>
                  </a:lnTo>
                  <a:lnTo>
                    <a:pt x="1756" y="924"/>
                  </a:lnTo>
                  <a:lnTo>
                    <a:pt x="1774" y="913"/>
                  </a:lnTo>
                  <a:lnTo>
                    <a:pt x="1790" y="902"/>
                  </a:lnTo>
                  <a:lnTo>
                    <a:pt x="1806" y="891"/>
                  </a:lnTo>
                  <a:lnTo>
                    <a:pt x="1838" y="867"/>
                  </a:lnTo>
                  <a:lnTo>
                    <a:pt x="1868" y="843"/>
                  </a:lnTo>
                  <a:lnTo>
                    <a:pt x="1896" y="817"/>
                  </a:lnTo>
                  <a:lnTo>
                    <a:pt x="1923" y="789"/>
                  </a:lnTo>
                  <a:lnTo>
                    <a:pt x="1947" y="761"/>
                  </a:lnTo>
                  <a:lnTo>
                    <a:pt x="1971" y="732"/>
                  </a:lnTo>
                  <a:lnTo>
                    <a:pt x="1993" y="702"/>
                  </a:lnTo>
                  <a:lnTo>
                    <a:pt x="2013" y="670"/>
                  </a:lnTo>
                  <a:lnTo>
                    <a:pt x="2033" y="638"/>
                  </a:lnTo>
                  <a:lnTo>
                    <a:pt x="2050" y="6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0" name="Freeform 332"/>
            <p:cNvSpPr>
              <a:spLocks/>
            </p:cNvSpPr>
            <p:nvPr/>
          </p:nvSpPr>
          <p:spPr bwMode="auto">
            <a:xfrm>
              <a:off x="901" y="3348"/>
              <a:ext cx="100" cy="56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7" y="63"/>
                </a:cxn>
                <a:cxn ang="0">
                  <a:pos x="103" y="169"/>
                </a:cxn>
                <a:cxn ang="0">
                  <a:pos x="158" y="239"/>
                </a:cxn>
                <a:cxn ang="0">
                  <a:pos x="225" y="316"/>
                </a:cxn>
                <a:cxn ang="0">
                  <a:pos x="301" y="398"/>
                </a:cxn>
                <a:cxn ang="0">
                  <a:pos x="389" y="482"/>
                </a:cxn>
                <a:cxn ang="0">
                  <a:pos x="484" y="567"/>
                </a:cxn>
                <a:cxn ang="0">
                  <a:pos x="588" y="647"/>
                </a:cxn>
                <a:cxn ang="0">
                  <a:pos x="701" y="720"/>
                </a:cxn>
                <a:cxn ang="0">
                  <a:pos x="823" y="783"/>
                </a:cxn>
                <a:cxn ang="0">
                  <a:pos x="950" y="835"/>
                </a:cxn>
                <a:cxn ang="0">
                  <a:pos x="1085" y="872"/>
                </a:cxn>
                <a:cxn ang="0">
                  <a:pos x="1225" y="890"/>
                </a:cxn>
                <a:cxn ang="0">
                  <a:pos x="1372" y="888"/>
                </a:cxn>
                <a:cxn ang="0">
                  <a:pos x="1434" y="881"/>
                </a:cxn>
                <a:cxn ang="0">
                  <a:pos x="1493" y="871"/>
                </a:cxn>
                <a:cxn ang="0">
                  <a:pos x="1549" y="857"/>
                </a:cxn>
                <a:cxn ang="0">
                  <a:pos x="1602" y="842"/>
                </a:cxn>
                <a:cxn ang="0">
                  <a:pos x="1487" y="833"/>
                </a:cxn>
                <a:cxn ang="0">
                  <a:pos x="1374" y="818"/>
                </a:cxn>
                <a:cxn ang="0">
                  <a:pos x="1262" y="798"/>
                </a:cxn>
                <a:cxn ang="0">
                  <a:pos x="1151" y="772"/>
                </a:cxn>
                <a:cxn ang="0">
                  <a:pos x="1042" y="740"/>
                </a:cxn>
                <a:cxn ang="0">
                  <a:pos x="935" y="702"/>
                </a:cxn>
                <a:cxn ang="0">
                  <a:pos x="830" y="659"/>
                </a:cxn>
                <a:cxn ang="0">
                  <a:pos x="727" y="610"/>
                </a:cxn>
                <a:cxn ang="0">
                  <a:pos x="627" y="555"/>
                </a:cxn>
                <a:cxn ang="0">
                  <a:pos x="529" y="494"/>
                </a:cxn>
                <a:cxn ang="0">
                  <a:pos x="436" y="427"/>
                </a:cxn>
                <a:cxn ang="0">
                  <a:pos x="345" y="354"/>
                </a:cxn>
                <a:cxn ang="0">
                  <a:pos x="259" y="275"/>
                </a:cxn>
                <a:cxn ang="0">
                  <a:pos x="176" y="190"/>
                </a:cxn>
                <a:cxn ang="0">
                  <a:pos x="96" y="98"/>
                </a:cxn>
                <a:cxn ang="0">
                  <a:pos x="22" y="0"/>
                </a:cxn>
              </a:cxnLst>
              <a:rect l="0" t="0" r="r" b="b"/>
              <a:pathLst>
                <a:path w="1602" h="892">
                  <a:moveTo>
                    <a:pt x="22" y="0"/>
                  </a:moveTo>
                  <a:lnTo>
                    <a:pt x="0" y="23"/>
                  </a:lnTo>
                  <a:lnTo>
                    <a:pt x="7" y="34"/>
                  </a:lnTo>
                  <a:lnTo>
                    <a:pt x="27" y="63"/>
                  </a:lnTo>
                  <a:lnTo>
                    <a:pt x="58" y="110"/>
                  </a:lnTo>
                  <a:lnTo>
                    <a:pt x="103" y="169"/>
                  </a:lnTo>
                  <a:lnTo>
                    <a:pt x="129" y="203"/>
                  </a:lnTo>
                  <a:lnTo>
                    <a:pt x="158" y="239"/>
                  </a:lnTo>
                  <a:lnTo>
                    <a:pt x="190" y="277"/>
                  </a:lnTo>
                  <a:lnTo>
                    <a:pt x="225" y="316"/>
                  </a:lnTo>
                  <a:lnTo>
                    <a:pt x="262" y="357"/>
                  </a:lnTo>
                  <a:lnTo>
                    <a:pt x="301" y="398"/>
                  </a:lnTo>
                  <a:lnTo>
                    <a:pt x="343" y="440"/>
                  </a:lnTo>
                  <a:lnTo>
                    <a:pt x="389" y="482"/>
                  </a:lnTo>
                  <a:lnTo>
                    <a:pt x="435" y="524"/>
                  </a:lnTo>
                  <a:lnTo>
                    <a:pt x="484" y="567"/>
                  </a:lnTo>
                  <a:lnTo>
                    <a:pt x="536" y="607"/>
                  </a:lnTo>
                  <a:lnTo>
                    <a:pt x="588" y="647"/>
                  </a:lnTo>
                  <a:lnTo>
                    <a:pt x="644" y="684"/>
                  </a:lnTo>
                  <a:lnTo>
                    <a:pt x="701" y="720"/>
                  </a:lnTo>
                  <a:lnTo>
                    <a:pt x="761" y="752"/>
                  </a:lnTo>
                  <a:lnTo>
                    <a:pt x="823" y="783"/>
                  </a:lnTo>
                  <a:lnTo>
                    <a:pt x="885" y="811"/>
                  </a:lnTo>
                  <a:lnTo>
                    <a:pt x="950" y="835"/>
                  </a:lnTo>
                  <a:lnTo>
                    <a:pt x="1016" y="855"/>
                  </a:lnTo>
                  <a:lnTo>
                    <a:pt x="1085" y="872"/>
                  </a:lnTo>
                  <a:lnTo>
                    <a:pt x="1154" y="883"/>
                  </a:lnTo>
                  <a:lnTo>
                    <a:pt x="1225" y="890"/>
                  </a:lnTo>
                  <a:lnTo>
                    <a:pt x="1298" y="892"/>
                  </a:lnTo>
                  <a:lnTo>
                    <a:pt x="1372" y="888"/>
                  </a:lnTo>
                  <a:lnTo>
                    <a:pt x="1403" y="885"/>
                  </a:lnTo>
                  <a:lnTo>
                    <a:pt x="1434" y="881"/>
                  </a:lnTo>
                  <a:lnTo>
                    <a:pt x="1463" y="876"/>
                  </a:lnTo>
                  <a:lnTo>
                    <a:pt x="1493" y="871"/>
                  </a:lnTo>
                  <a:lnTo>
                    <a:pt x="1521" y="864"/>
                  </a:lnTo>
                  <a:lnTo>
                    <a:pt x="1549" y="857"/>
                  </a:lnTo>
                  <a:lnTo>
                    <a:pt x="1575" y="850"/>
                  </a:lnTo>
                  <a:lnTo>
                    <a:pt x="1602" y="842"/>
                  </a:lnTo>
                  <a:lnTo>
                    <a:pt x="1545" y="839"/>
                  </a:lnTo>
                  <a:lnTo>
                    <a:pt x="1487" y="833"/>
                  </a:lnTo>
                  <a:lnTo>
                    <a:pt x="1430" y="826"/>
                  </a:lnTo>
                  <a:lnTo>
                    <a:pt x="1374" y="818"/>
                  </a:lnTo>
                  <a:lnTo>
                    <a:pt x="1317" y="809"/>
                  </a:lnTo>
                  <a:lnTo>
                    <a:pt x="1262" y="798"/>
                  </a:lnTo>
                  <a:lnTo>
                    <a:pt x="1206" y="785"/>
                  </a:lnTo>
                  <a:lnTo>
                    <a:pt x="1151" y="772"/>
                  </a:lnTo>
                  <a:lnTo>
                    <a:pt x="1096" y="757"/>
                  </a:lnTo>
                  <a:lnTo>
                    <a:pt x="1042" y="740"/>
                  </a:lnTo>
                  <a:lnTo>
                    <a:pt x="988" y="722"/>
                  </a:lnTo>
                  <a:lnTo>
                    <a:pt x="935" y="702"/>
                  </a:lnTo>
                  <a:lnTo>
                    <a:pt x="881" y="682"/>
                  </a:lnTo>
                  <a:lnTo>
                    <a:pt x="830" y="659"/>
                  </a:lnTo>
                  <a:lnTo>
                    <a:pt x="778" y="635"/>
                  </a:lnTo>
                  <a:lnTo>
                    <a:pt x="727" y="610"/>
                  </a:lnTo>
                  <a:lnTo>
                    <a:pt x="677" y="583"/>
                  </a:lnTo>
                  <a:lnTo>
                    <a:pt x="627" y="555"/>
                  </a:lnTo>
                  <a:lnTo>
                    <a:pt x="578" y="525"/>
                  </a:lnTo>
                  <a:lnTo>
                    <a:pt x="529" y="494"/>
                  </a:lnTo>
                  <a:lnTo>
                    <a:pt x="482" y="462"/>
                  </a:lnTo>
                  <a:lnTo>
                    <a:pt x="436" y="427"/>
                  </a:lnTo>
                  <a:lnTo>
                    <a:pt x="391" y="391"/>
                  </a:lnTo>
                  <a:lnTo>
                    <a:pt x="345" y="354"/>
                  </a:lnTo>
                  <a:lnTo>
                    <a:pt x="301" y="315"/>
                  </a:lnTo>
                  <a:lnTo>
                    <a:pt x="259" y="275"/>
                  </a:lnTo>
                  <a:lnTo>
                    <a:pt x="217" y="233"/>
                  </a:lnTo>
                  <a:lnTo>
                    <a:pt x="176" y="190"/>
                  </a:lnTo>
                  <a:lnTo>
                    <a:pt x="136" y="144"/>
                  </a:lnTo>
                  <a:lnTo>
                    <a:pt x="96" y="98"/>
                  </a:lnTo>
                  <a:lnTo>
                    <a:pt x="58" y="5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654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1" name="Freeform 333"/>
            <p:cNvSpPr>
              <a:spLocks/>
            </p:cNvSpPr>
            <p:nvPr/>
          </p:nvSpPr>
          <p:spPr bwMode="auto">
            <a:xfrm>
              <a:off x="911" y="3328"/>
              <a:ext cx="128" cy="52"/>
            </a:xfrm>
            <a:custGeom>
              <a:avLst/>
              <a:gdLst/>
              <a:ahLst/>
              <a:cxnLst>
                <a:cxn ang="0">
                  <a:pos x="0" y="161"/>
                </a:cxn>
                <a:cxn ang="0">
                  <a:pos x="90" y="255"/>
                </a:cxn>
                <a:cxn ang="0">
                  <a:pos x="189" y="342"/>
                </a:cxn>
                <a:cxn ang="0">
                  <a:pos x="294" y="423"/>
                </a:cxn>
                <a:cxn ang="0">
                  <a:pos x="404" y="497"/>
                </a:cxn>
                <a:cxn ang="0">
                  <a:pos x="519" y="565"/>
                </a:cxn>
                <a:cxn ang="0">
                  <a:pos x="639" y="626"/>
                </a:cxn>
                <a:cxn ang="0">
                  <a:pos x="762" y="678"/>
                </a:cxn>
                <a:cxn ang="0">
                  <a:pos x="887" y="723"/>
                </a:cxn>
                <a:cxn ang="0">
                  <a:pos x="1015" y="760"/>
                </a:cxn>
                <a:cxn ang="0">
                  <a:pos x="1144" y="789"/>
                </a:cxn>
                <a:cxn ang="0">
                  <a:pos x="1274" y="810"/>
                </a:cxn>
                <a:cxn ang="0">
                  <a:pos x="1402" y="820"/>
                </a:cxn>
                <a:cxn ang="0">
                  <a:pos x="1531" y="822"/>
                </a:cxn>
                <a:cxn ang="0">
                  <a:pos x="1657" y="814"/>
                </a:cxn>
                <a:cxn ang="0">
                  <a:pos x="1782" y="795"/>
                </a:cxn>
                <a:cxn ang="0">
                  <a:pos x="1902" y="766"/>
                </a:cxn>
                <a:cxn ang="0">
                  <a:pos x="1930" y="710"/>
                </a:cxn>
                <a:cxn ang="0">
                  <a:pos x="1955" y="651"/>
                </a:cxn>
                <a:cxn ang="0">
                  <a:pos x="1976" y="593"/>
                </a:cxn>
                <a:cxn ang="0">
                  <a:pos x="1996" y="532"/>
                </a:cxn>
                <a:cxn ang="0">
                  <a:pos x="2012" y="471"/>
                </a:cxn>
                <a:cxn ang="0">
                  <a:pos x="2028" y="409"/>
                </a:cxn>
                <a:cxn ang="0">
                  <a:pos x="2052" y="285"/>
                </a:cxn>
                <a:cxn ang="0">
                  <a:pos x="1939" y="333"/>
                </a:cxn>
                <a:cxn ang="0">
                  <a:pos x="1823" y="371"/>
                </a:cxn>
                <a:cxn ang="0">
                  <a:pos x="1704" y="401"/>
                </a:cxn>
                <a:cxn ang="0">
                  <a:pos x="1582" y="420"/>
                </a:cxn>
                <a:cxn ang="0">
                  <a:pos x="1458" y="432"/>
                </a:cxn>
                <a:cxn ang="0">
                  <a:pos x="1333" y="434"/>
                </a:cxn>
                <a:cxn ang="0">
                  <a:pos x="1207" y="427"/>
                </a:cxn>
                <a:cxn ang="0">
                  <a:pos x="1081" y="412"/>
                </a:cxn>
                <a:cxn ang="0">
                  <a:pos x="957" y="389"/>
                </a:cxn>
                <a:cxn ang="0">
                  <a:pos x="833" y="358"/>
                </a:cxn>
                <a:cxn ang="0">
                  <a:pos x="710" y="318"/>
                </a:cxn>
                <a:cxn ang="0">
                  <a:pos x="591" y="269"/>
                </a:cxn>
                <a:cxn ang="0">
                  <a:pos x="474" y="214"/>
                </a:cxn>
                <a:cxn ang="0">
                  <a:pos x="362" y="150"/>
                </a:cxn>
                <a:cxn ang="0">
                  <a:pos x="253" y="79"/>
                </a:cxn>
                <a:cxn ang="0">
                  <a:pos x="149" y="0"/>
                </a:cxn>
              </a:cxnLst>
              <a:rect l="0" t="0" r="r" b="b"/>
              <a:pathLst>
                <a:path w="2052" h="822">
                  <a:moveTo>
                    <a:pt x="149" y="0"/>
                  </a:moveTo>
                  <a:lnTo>
                    <a:pt x="0" y="161"/>
                  </a:lnTo>
                  <a:lnTo>
                    <a:pt x="44" y="209"/>
                  </a:lnTo>
                  <a:lnTo>
                    <a:pt x="90" y="255"/>
                  </a:lnTo>
                  <a:lnTo>
                    <a:pt x="138" y="299"/>
                  </a:lnTo>
                  <a:lnTo>
                    <a:pt x="189" y="342"/>
                  </a:lnTo>
                  <a:lnTo>
                    <a:pt x="240" y="383"/>
                  </a:lnTo>
                  <a:lnTo>
                    <a:pt x="294" y="423"/>
                  </a:lnTo>
                  <a:lnTo>
                    <a:pt x="348" y="461"/>
                  </a:lnTo>
                  <a:lnTo>
                    <a:pt x="404" y="497"/>
                  </a:lnTo>
                  <a:lnTo>
                    <a:pt x="461" y="532"/>
                  </a:lnTo>
                  <a:lnTo>
                    <a:pt x="519" y="565"/>
                  </a:lnTo>
                  <a:lnTo>
                    <a:pt x="579" y="596"/>
                  </a:lnTo>
                  <a:lnTo>
                    <a:pt x="639" y="626"/>
                  </a:lnTo>
                  <a:lnTo>
                    <a:pt x="700" y="653"/>
                  </a:lnTo>
                  <a:lnTo>
                    <a:pt x="762" y="678"/>
                  </a:lnTo>
                  <a:lnTo>
                    <a:pt x="824" y="702"/>
                  </a:lnTo>
                  <a:lnTo>
                    <a:pt x="887" y="723"/>
                  </a:lnTo>
                  <a:lnTo>
                    <a:pt x="951" y="743"/>
                  </a:lnTo>
                  <a:lnTo>
                    <a:pt x="1015" y="760"/>
                  </a:lnTo>
                  <a:lnTo>
                    <a:pt x="1079" y="776"/>
                  </a:lnTo>
                  <a:lnTo>
                    <a:pt x="1144" y="789"/>
                  </a:lnTo>
                  <a:lnTo>
                    <a:pt x="1209" y="800"/>
                  </a:lnTo>
                  <a:lnTo>
                    <a:pt x="1274" y="810"/>
                  </a:lnTo>
                  <a:lnTo>
                    <a:pt x="1338" y="816"/>
                  </a:lnTo>
                  <a:lnTo>
                    <a:pt x="1402" y="820"/>
                  </a:lnTo>
                  <a:lnTo>
                    <a:pt x="1467" y="822"/>
                  </a:lnTo>
                  <a:lnTo>
                    <a:pt x="1531" y="822"/>
                  </a:lnTo>
                  <a:lnTo>
                    <a:pt x="1595" y="819"/>
                  </a:lnTo>
                  <a:lnTo>
                    <a:pt x="1657" y="814"/>
                  </a:lnTo>
                  <a:lnTo>
                    <a:pt x="1720" y="805"/>
                  </a:lnTo>
                  <a:lnTo>
                    <a:pt x="1782" y="795"/>
                  </a:lnTo>
                  <a:lnTo>
                    <a:pt x="1843" y="782"/>
                  </a:lnTo>
                  <a:lnTo>
                    <a:pt x="1902" y="766"/>
                  </a:lnTo>
                  <a:lnTo>
                    <a:pt x="1917" y="739"/>
                  </a:lnTo>
                  <a:lnTo>
                    <a:pt x="1930" y="710"/>
                  </a:lnTo>
                  <a:lnTo>
                    <a:pt x="1942" y="681"/>
                  </a:lnTo>
                  <a:lnTo>
                    <a:pt x="1955" y="651"/>
                  </a:lnTo>
                  <a:lnTo>
                    <a:pt x="1966" y="623"/>
                  </a:lnTo>
                  <a:lnTo>
                    <a:pt x="1976" y="593"/>
                  </a:lnTo>
                  <a:lnTo>
                    <a:pt x="1987" y="562"/>
                  </a:lnTo>
                  <a:lnTo>
                    <a:pt x="1996" y="532"/>
                  </a:lnTo>
                  <a:lnTo>
                    <a:pt x="2004" y="501"/>
                  </a:lnTo>
                  <a:lnTo>
                    <a:pt x="2012" y="471"/>
                  </a:lnTo>
                  <a:lnTo>
                    <a:pt x="2020" y="440"/>
                  </a:lnTo>
                  <a:lnTo>
                    <a:pt x="2028" y="409"/>
                  </a:lnTo>
                  <a:lnTo>
                    <a:pt x="2041" y="346"/>
                  </a:lnTo>
                  <a:lnTo>
                    <a:pt x="2052" y="285"/>
                  </a:lnTo>
                  <a:lnTo>
                    <a:pt x="1997" y="310"/>
                  </a:lnTo>
                  <a:lnTo>
                    <a:pt x="1939" y="333"/>
                  </a:lnTo>
                  <a:lnTo>
                    <a:pt x="1882" y="354"/>
                  </a:lnTo>
                  <a:lnTo>
                    <a:pt x="1823" y="371"/>
                  </a:lnTo>
                  <a:lnTo>
                    <a:pt x="1764" y="387"/>
                  </a:lnTo>
                  <a:lnTo>
                    <a:pt x="1704" y="401"/>
                  </a:lnTo>
                  <a:lnTo>
                    <a:pt x="1643" y="412"/>
                  </a:lnTo>
                  <a:lnTo>
                    <a:pt x="1582" y="420"/>
                  </a:lnTo>
                  <a:lnTo>
                    <a:pt x="1521" y="427"/>
                  </a:lnTo>
                  <a:lnTo>
                    <a:pt x="1458" y="432"/>
                  </a:lnTo>
                  <a:lnTo>
                    <a:pt x="1396" y="434"/>
                  </a:lnTo>
                  <a:lnTo>
                    <a:pt x="1333" y="434"/>
                  </a:lnTo>
                  <a:lnTo>
                    <a:pt x="1271" y="432"/>
                  </a:lnTo>
                  <a:lnTo>
                    <a:pt x="1207" y="427"/>
                  </a:lnTo>
                  <a:lnTo>
                    <a:pt x="1144" y="421"/>
                  </a:lnTo>
                  <a:lnTo>
                    <a:pt x="1081" y="412"/>
                  </a:lnTo>
                  <a:lnTo>
                    <a:pt x="1019" y="402"/>
                  </a:lnTo>
                  <a:lnTo>
                    <a:pt x="957" y="389"/>
                  </a:lnTo>
                  <a:lnTo>
                    <a:pt x="894" y="374"/>
                  </a:lnTo>
                  <a:lnTo>
                    <a:pt x="833" y="358"/>
                  </a:lnTo>
                  <a:lnTo>
                    <a:pt x="771" y="338"/>
                  </a:lnTo>
                  <a:lnTo>
                    <a:pt x="710" y="318"/>
                  </a:lnTo>
                  <a:lnTo>
                    <a:pt x="651" y="295"/>
                  </a:lnTo>
                  <a:lnTo>
                    <a:pt x="591" y="269"/>
                  </a:lnTo>
                  <a:lnTo>
                    <a:pt x="532" y="243"/>
                  </a:lnTo>
                  <a:lnTo>
                    <a:pt x="474" y="214"/>
                  </a:lnTo>
                  <a:lnTo>
                    <a:pt x="417" y="183"/>
                  </a:lnTo>
                  <a:lnTo>
                    <a:pt x="362" y="150"/>
                  </a:lnTo>
                  <a:lnTo>
                    <a:pt x="306" y="115"/>
                  </a:lnTo>
                  <a:lnTo>
                    <a:pt x="253" y="79"/>
                  </a:lnTo>
                  <a:lnTo>
                    <a:pt x="200" y="4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5654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2" name="Freeform 334"/>
            <p:cNvSpPr>
              <a:spLocks/>
            </p:cNvSpPr>
            <p:nvPr/>
          </p:nvSpPr>
          <p:spPr bwMode="auto">
            <a:xfrm>
              <a:off x="920" y="3313"/>
              <a:ext cx="123" cy="42"/>
            </a:xfrm>
            <a:custGeom>
              <a:avLst/>
              <a:gdLst/>
              <a:ahLst/>
              <a:cxnLst>
                <a:cxn ang="0">
                  <a:pos x="1911" y="492"/>
                </a:cxn>
                <a:cxn ang="0">
                  <a:pos x="1924" y="405"/>
                </a:cxn>
                <a:cxn ang="0">
                  <a:pos x="1936" y="320"/>
                </a:cxn>
                <a:cxn ang="0">
                  <a:pos x="1949" y="238"/>
                </a:cxn>
                <a:cxn ang="0">
                  <a:pos x="1955" y="195"/>
                </a:cxn>
                <a:cxn ang="0">
                  <a:pos x="1903" y="213"/>
                </a:cxn>
                <a:cxn ang="0">
                  <a:pos x="1797" y="251"/>
                </a:cxn>
                <a:cxn ang="0">
                  <a:pos x="1690" y="283"/>
                </a:cxn>
                <a:cxn ang="0">
                  <a:pos x="1580" y="307"/>
                </a:cxn>
                <a:cxn ang="0">
                  <a:pos x="1470" y="324"/>
                </a:cxn>
                <a:cxn ang="0">
                  <a:pos x="1358" y="334"/>
                </a:cxn>
                <a:cxn ang="0">
                  <a:pos x="1246" y="336"/>
                </a:cxn>
                <a:cxn ang="0">
                  <a:pos x="1134" y="332"/>
                </a:cxn>
                <a:cxn ang="0">
                  <a:pos x="1021" y="321"/>
                </a:cxn>
                <a:cxn ang="0">
                  <a:pos x="909" y="302"/>
                </a:cxn>
                <a:cxn ang="0">
                  <a:pos x="797" y="276"/>
                </a:cxn>
                <a:cxn ang="0">
                  <a:pos x="686" y="242"/>
                </a:cxn>
                <a:cxn ang="0">
                  <a:pos x="577" y="201"/>
                </a:cxn>
                <a:cxn ang="0">
                  <a:pos x="469" y="153"/>
                </a:cxn>
                <a:cxn ang="0">
                  <a:pos x="363" y="97"/>
                </a:cxn>
                <a:cxn ang="0">
                  <a:pos x="259" y="34"/>
                </a:cxn>
                <a:cxn ang="0">
                  <a:pos x="195" y="27"/>
                </a:cxn>
                <a:cxn ang="0">
                  <a:pos x="170" y="75"/>
                </a:cxn>
                <a:cxn ang="0">
                  <a:pos x="153" y="100"/>
                </a:cxn>
                <a:cxn ang="0">
                  <a:pos x="142" y="114"/>
                </a:cxn>
                <a:cxn ang="0">
                  <a:pos x="130" y="122"/>
                </a:cxn>
                <a:cxn ang="0">
                  <a:pos x="119" y="127"/>
                </a:cxn>
                <a:cxn ang="0">
                  <a:pos x="0" y="251"/>
                </a:cxn>
                <a:cxn ang="0">
                  <a:pos x="104" y="330"/>
                </a:cxn>
                <a:cxn ang="0">
                  <a:pos x="213" y="401"/>
                </a:cxn>
                <a:cxn ang="0">
                  <a:pos x="325" y="465"/>
                </a:cxn>
                <a:cxn ang="0">
                  <a:pos x="442" y="520"/>
                </a:cxn>
                <a:cxn ang="0">
                  <a:pos x="561" y="569"/>
                </a:cxn>
                <a:cxn ang="0">
                  <a:pos x="684" y="609"/>
                </a:cxn>
                <a:cxn ang="0">
                  <a:pos x="808" y="640"/>
                </a:cxn>
                <a:cxn ang="0">
                  <a:pos x="932" y="663"/>
                </a:cxn>
                <a:cxn ang="0">
                  <a:pos x="1058" y="678"/>
                </a:cxn>
                <a:cxn ang="0">
                  <a:pos x="1184" y="685"/>
                </a:cxn>
                <a:cxn ang="0">
                  <a:pos x="1309" y="683"/>
                </a:cxn>
                <a:cxn ang="0">
                  <a:pos x="1433" y="671"/>
                </a:cxn>
                <a:cxn ang="0">
                  <a:pos x="1555" y="652"/>
                </a:cxn>
                <a:cxn ang="0">
                  <a:pos x="1674" y="622"/>
                </a:cxn>
                <a:cxn ang="0">
                  <a:pos x="1790" y="584"/>
                </a:cxn>
                <a:cxn ang="0">
                  <a:pos x="1903" y="536"/>
                </a:cxn>
              </a:cxnLst>
              <a:rect l="0" t="0" r="r" b="b"/>
              <a:pathLst>
                <a:path w="1956" h="685">
                  <a:moveTo>
                    <a:pt x="1903" y="536"/>
                  </a:moveTo>
                  <a:lnTo>
                    <a:pt x="1911" y="492"/>
                  </a:lnTo>
                  <a:lnTo>
                    <a:pt x="1918" y="448"/>
                  </a:lnTo>
                  <a:lnTo>
                    <a:pt x="1924" y="405"/>
                  </a:lnTo>
                  <a:lnTo>
                    <a:pt x="1930" y="362"/>
                  </a:lnTo>
                  <a:lnTo>
                    <a:pt x="1936" y="320"/>
                  </a:lnTo>
                  <a:lnTo>
                    <a:pt x="1942" y="279"/>
                  </a:lnTo>
                  <a:lnTo>
                    <a:pt x="1949" y="238"/>
                  </a:lnTo>
                  <a:lnTo>
                    <a:pt x="1954" y="199"/>
                  </a:lnTo>
                  <a:lnTo>
                    <a:pt x="1955" y="195"/>
                  </a:lnTo>
                  <a:lnTo>
                    <a:pt x="1956" y="191"/>
                  </a:lnTo>
                  <a:lnTo>
                    <a:pt x="1903" y="213"/>
                  </a:lnTo>
                  <a:lnTo>
                    <a:pt x="1851" y="233"/>
                  </a:lnTo>
                  <a:lnTo>
                    <a:pt x="1797" y="251"/>
                  </a:lnTo>
                  <a:lnTo>
                    <a:pt x="1744" y="268"/>
                  </a:lnTo>
                  <a:lnTo>
                    <a:pt x="1690" y="283"/>
                  </a:lnTo>
                  <a:lnTo>
                    <a:pt x="1636" y="295"/>
                  </a:lnTo>
                  <a:lnTo>
                    <a:pt x="1580" y="307"/>
                  </a:lnTo>
                  <a:lnTo>
                    <a:pt x="1526" y="316"/>
                  </a:lnTo>
                  <a:lnTo>
                    <a:pt x="1470" y="324"/>
                  </a:lnTo>
                  <a:lnTo>
                    <a:pt x="1415" y="330"/>
                  </a:lnTo>
                  <a:lnTo>
                    <a:pt x="1358" y="334"/>
                  </a:lnTo>
                  <a:lnTo>
                    <a:pt x="1303" y="336"/>
                  </a:lnTo>
                  <a:lnTo>
                    <a:pt x="1246" y="336"/>
                  </a:lnTo>
                  <a:lnTo>
                    <a:pt x="1190" y="335"/>
                  </a:lnTo>
                  <a:lnTo>
                    <a:pt x="1134" y="332"/>
                  </a:lnTo>
                  <a:lnTo>
                    <a:pt x="1077" y="327"/>
                  </a:lnTo>
                  <a:lnTo>
                    <a:pt x="1021" y="321"/>
                  </a:lnTo>
                  <a:lnTo>
                    <a:pt x="964" y="312"/>
                  </a:lnTo>
                  <a:lnTo>
                    <a:pt x="909" y="302"/>
                  </a:lnTo>
                  <a:lnTo>
                    <a:pt x="852" y="289"/>
                  </a:lnTo>
                  <a:lnTo>
                    <a:pt x="797" y="276"/>
                  </a:lnTo>
                  <a:lnTo>
                    <a:pt x="741" y="259"/>
                  </a:lnTo>
                  <a:lnTo>
                    <a:pt x="686" y="242"/>
                  </a:lnTo>
                  <a:lnTo>
                    <a:pt x="631" y="222"/>
                  </a:lnTo>
                  <a:lnTo>
                    <a:pt x="577" y="201"/>
                  </a:lnTo>
                  <a:lnTo>
                    <a:pt x="522" y="177"/>
                  </a:lnTo>
                  <a:lnTo>
                    <a:pt x="469" y="153"/>
                  </a:lnTo>
                  <a:lnTo>
                    <a:pt x="415" y="126"/>
                  </a:lnTo>
                  <a:lnTo>
                    <a:pt x="363" y="97"/>
                  </a:lnTo>
                  <a:lnTo>
                    <a:pt x="310" y="66"/>
                  </a:lnTo>
                  <a:lnTo>
                    <a:pt x="259" y="34"/>
                  </a:lnTo>
                  <a:lnTo>
                    <a:pt x="207" y="0"/>
                  </a:lnTo>
                  <a:lnTo>
                    <a:pt x="195" y="27"/>
                  </a:lnTo>
                  <a:lnTo>
                    <a:pt x="183" y="53"/>
                  </a:lnTo>
                  <a:lnTo>
                    <a:pt x="170" y="75"/>
                  </a:lnTo>
                  <a:lnTo>
                    <a:pt x="159" y="93"/>
                  </a:lnTo>
                  <a:lnTo>
                    <a:pt x="153" y="100"/>
                  </a:lnTo>
                  <a:lnTo>
                    <a:pt x="148" y="107"/>
                  </a:lnTo>
                  <a:lnTo>
                    <a:pt x="142" y="114"/>
                  </a:lnTo>
                  <a:lnTo>
                    <a:pt x="135" y="118"/>
                  </a:lnTo>
                  <a:lnTo>
                    <a:pt x="130" y="122"/>
                  </a:lnTo>
                  <a:lnTo>
                    <a:pt x="125" y="125"/>
                  </a:lnTo>
                  <a:lnTo>
                    <a:pt x="119" y="127"/>
                  </a:lnTo>
                  <a:lnTo>
                    <a:pt x="114" y="127"/>
                  </a:lnTo>
                  <a:lnTo>
                    <a:pt x="0" y="251"/>
                  </a:lnTo>
                  <a:lnTo>
                    <a:pt x="51" y="291"/>
                  </a:lnTo>
                  <a:lnTo>
                    <a:pt x="104" y="330"/>
                  </a:lnTo>
                  <a:lnTo>
                    <a:pt x="157" y="366"/>
                  </a:lnTo>
                  <a:lnTo>
                    <a:pt x="213" y="401"/>
                  </a:lnTo>
                  <a:lnTo>
                    <a:pt x="268" y="434"/>
                  </a:lnTo>
                  <a:lnTo>
                    <a:pt x="325" y="465"/>
                  </a:lnTo>
                  <a:lnTo>
                    <a:pt x="383" y="494"/>
                  </a:lnTo>
                  <a:lnTo>
                    <a:pt x="442" y="520"/>
                  </a:lnTo>
                  <a:lnTo>
                    <a:pt x="502" y="546"/>
                  </a:lnTo>
                  <a:lnTo>
                    <a:pt x="561" y="569"/>
                  </a:lnTo>
                  <a:lnTo>
                    <a:pt x="622" y="589"/>
                  </a:lnTo>
                  <a:lnTo>
                    <a:pt x="684" y="609"/>
                  </a:lnTo>
                  <a:lnTo>
                    <a:pt x="745" y="625"/>
                  </a:lnTo>
                  <a:lnTo>
                    <a:pt x="808" y="640"/>
                  </a:lnTo>
                  <a:lnTo>
                    <a:pt x="870" y="653"/>
                  </a:lnTo>
                  <a:lnTo>
                    <a:pt x="932" y="663"/>
                  </a:lnTo>
                  <a:lnTo>
                    <a:pt x="995" y="672"/>
                  </a:lnTo>
                  <a:lnTo>
                    <a:pt x="1058" y="678"/>
                  </a:lnTo>
                  <a:lnTo>
                    <a:pt x="1122" y="683"/>
                  </a:lnTo>
                  <a:lnTo>
                    <a:pt x="1184" y="685"/>
                  </a:lnTo>
                  <a:lnTo>
                    <a:pt x="1247" y="685"/>
                  </a:lnTo>
                  <a:lnTo>
                    <a:pt x="1309" y="683"/>
                  </a:lnTo>
                  <a:lnTo>
                    <a:pt x="1372" y="678"/>
                  </a:lnTo>
                  <a:lnTo>
                    <a:pt x="1433" y="671"/>
                  </a:lnTo>
                  <a:lnTo>
                    <a:pt x="1494" y="663"/>
                  </a:lnTo>
                  <a:lnTo>
                    <a:pt x="1555" y="652"/>
                  </a:lnTo>
                  <a:lnTo>
                    <a:pt x="1615" y="638"/>
                  </a:lnTo>
                  <a:lnTo>
                    <a:pt x="1674" y="622"/>
                  </a:lnTo>
                  <a:lnTo>
                    <a:pt x="1733" y="605"/>
                  </a:lnTo>
                  <a:lnTo>
                    <a:pt x="1790" y="584"/>
                  </a:lnTo>
                  <a:lnTo>
                    <a:pt x="1848" y="561"/>
                  </a:lnTo>
                  <a:lnTo>
                    <a:pt x="1903" y="5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3" name="Freeform 335"/>
            <p:cNvSpPr>
              <a:spLocks/>
            </p:cNvSpPr>
            <p:nvPr/>
          </p:nvSpPr>
          <p:spPr bwMode="auto">
            <a:xfrm>
              <a:off x="946" y="3239"/>
              <a:ext cx="32" cy="41"/>
            </a:xfrm>
            <a:custGeom>
              <a:avLst/>
              <a:gdLst/>
              <a:ahLst/>
              <a:cxnLst>
                <a:cxn ang="0">
                  <a:pos x="490" y="636"/>
                </a:cxn>
                <a:cxn ang="0">
                  <a:pos x="457" y="602"/>
                </a:cxn>
                <a:cxn ang="0">
                  <a:pos x="427" y="566"/>
                </a:cxn>
                <a:cxn ang="0">
                  <a:pos x="398" y="528"/>
                </a:cxn>
                <a:cxn ang="0">
                  <a:pos x="372" y="489"/>
                </a:cxn>
                <a:cxn ang="0">
                  <a:pos x="349" y="448"/>
                </a:cxn>
                <a:cxn ang="0">
                  <a:pos x="327" y="407"/>
                </a:cxn>
                <a:cxn ang="0">
                  <a:pos x="307" y="365"/>
                </a:cxn>
                <a:cxn ang="0">
                  <a:pos x="291" y="323"/>
                </a:cxn>
                <a:cxn ang="0">
                  <a:pos x="277" y="282"/>
                </a:cxn>
                <a:cxn ang="0">
                  <a:pos x="265" y="241"/>
                </a:cxn>
                <a:cxn ang="0">
                  <a:pos x="256" y="201"/>
                </a:cxn>
                <a:cxn ang="0">
                  <a:pos x="250" y="161"/>
                </a:cxn>
                <a:cxn ang="0">
                  <a:pos x="246" y="123"/>
                </a:cxn>
                <a:cxn ang="0">
                  <a:pos x="245" y="87"/>
                </a:cxn>
                <a:cxn ang="0">
                  <a:pos x="246" y="52"/>
                </a:cxn>
                <a:cxn ang="0">
                  <a:pos x="103" y="0"/>
                </a:cxn>
                <a:cxn ang="0">
                  <a:pos x="96" y="39"/>
                </a:cxn>
                <a:cxn ang="0">
                  <a:pos x="74" y="143"/>
                </a:cxn>
                <a:cxn ang="0">
                  <a:pos x="41" y="296"/>
                </a:cxn>
                <a:cxn ang="0">
                  <a:pos x="0" y="479"/>
                </a:cxn>
                <a:cxn ang="0">
                  <a:pos x="25" y="503"/>
                </a:cxn>
                <a:cxn ang="0">
                  <a:pos x="51" y="525"/>
                </a:cxn>
                <a:cxn ang="0">
                  <a:pos x="79" y="544"/>
                </a:cxn>
                <a:cxn ang="0">
                  <a:pos x="108" y="562"/>
                </a:cxn>
                <a:cxn ang="0">
                  <a:pos x="138" y="577"/>
                </a:cxn>
                <a:cxn ang="0">
                  <a:pos x="169" y="591"/>
                </a:cxn>
                <a:cxn ang="0">
                  <a:pos x="232" y="614"/>
                </a:cxn>
                <a:cxn ang="0">
                  <a:pos x="299" y="630"/>
                </a:cxn>
                <a:cxn ang="0">
                  <a:pos x="368" y="642"/>
                </a:cxn>
                <a:cxn ang="0">
                  <a:pos x="437" y="649"/>
                </a:cxn>
                <a:cxn ang="0">
                  <a:pos x="507" y="652"/>
                </a:cxn>
              </a:cxnLst>
              <a:rect l="0" t="0" r="r" b="b"/>
              <a:pathLst>
                <a:path w="507" h="652">
                  <a:moveTo>
                    <a:pt x="507" y="652"/>
                  </a:moveTo>
                  <a:lnTo>
                    <a:pt x="490" y="636"/>
                  </a:lnTo>
                  <a:lnTo>
                    <a:pt x="473" y="619"/>
                  </a:lnTo>
                  <a:lnTo>
                    <a:pt x="457" y="602"/>
                  </a:lnTo>
                  <a:lnTo>
                    <a:pt x="441" y="583"/>
                  </a:lnTo>
                  <a:lnTo>
                    <a:pt x="427" y="566"/>
                  </a:lnTo>
                  <a:lnTo>
                    <a:pt x="412" y="546"/>
                  </a:lnTo>
                  <a:lnTo>
                    <a:pt x="398" y="528"/>
                  </a:lnTo>
                  <a:lnTo>
                    <a:pt x="385" y="508"/>
                  </a:lnTo>
                  <a:lnTo>
                    <a:pt x="372" y="489"/>
                  </a:lnTo>
                  <a:lnTo>
                    <a:pt x="360" y="468"/>
                  </a:lnTo>
                  <a:lnTo>
                    <a:pt x="349" y="448"/>
                  </a:lnTo>
                  <a:lnTo>
                    <a:pt x="337" y="427"/>
                  </a:lnTo>
                  <a:lnTo>
                    <a:pt x="327" y="407"/>
                  </a:lnTo>
                  <a:lnTo>
                    <a:pt x="317" y="386"/>
                  </a:lnTo>
                  <a:lnTo>
                    <a:pt x="307" y="365"/>
                  </a:lnTo>
                  <a:lnTo>
                    <a:pt x="299" y="345"/>
                  </a:lnTo>
                  <a:lnTo>
                    <a:pt x="291" y="323"/>
                  </a:lnTo>
                  <a:lnTo>
                    <a:pt x="284" y="303"/>
                  </a:lnTo>
                  <a:lnTo>
                    <a:pt x="277" y="282"/>
                  </a:lnTo>
                  <a:lnTo>
                    <a:pt x="270" y="262"/>
                  </a:lnTo>
                  <a:lnTo>
                    <a:pt x="265" y="241"/>
                  </a:lnTo>
                  <a:lnTo>
                    <a:pt x="260" y="221"/>
                  </a:lnTo>
                  <a:lnTo>
                    <a:pt x="256" y="201"/>
                  </a:lnTo>
                  <a:lnTo>
                    <a:pt x="253" y="181"/>
                  </a:lnTo>
                  <a:lnTo>
                    <a:pt x="250" y="161"/>
                  </a:lnTo>
                  <a:lnTo>
                    <a:pt x="248" y="143"/>
                  </a:lnTo>
                  <a:lnTo>
                    <a:pt x="246" y="123"/>
                  </a:lnTo>
                  <a:lnTo>
                    <a:pt x="245" y="105"/>
                  </a:lnTo>
                  <a:lnTo>
                    <a:pt x="245" y="87"/>
                  </a:lnTo>
                  <a:lnTo>
                    <a:pt x="245" y="70"/>
                  </a:lnTo>
                  <a:lnTo>
                    <a:pt x="246" y="52"/>
                  </a:lnTo>
                  <a:lnTo>
                    <a:pt x="248" y="36"/>
                  </a:lnTo>
                  <a:lnTo>
                    <a:pt x="103" y="0"/>
                  </a:lnTo>
                  <a:lnTo>
                    <a:pt x="101" y="10"/>
                  </a:lnTo>
                  <a:lnTo>
                    <a:pt x="96" y="39"/>
                  </a:lnTo>
                  <a:lnTo>
                    <a:pt x="86" y="83"/>
                  </a:lnTo>
                  <a:lnTo>
                    <a:pt x="74" y="143"/>
                  </a:lnTo>
                  <a:lnTo>
                    <a:pt x="59" y="213"/>
                  </a:lnTo>
                  <a:lnTo>
                    <a:pt x="41" y="296"/>
                  </a:lnTo>
                  <a:lnTo>
                    <a:pt x="22" y="384"/>
                  </a:lnTo>
                  <a:lnTo>
                    <a:pt x="0" y="479"/>
                  </a:lnTo>
                  <a:lnTo>
                    <a:pt x="12" y="492"/>
                  </a:lnTo>
                  <a:lnTo>
                    <a:pt x="25" y="503"/>
                  </a:lnTo>
                  <a:lnTo>
                    <a:pt x="38" y="514"/>
                  </a:lnTo>
                  <a:lnTo>
                    <a:pt x="51" y="525"/>
                  </a:lnTo>
                  <a:lnTo>
                    <a:pt x="65" y="535"/>
                  </a:lnTo>
                  <a:lnTo>
                    <a:pt x="79" y="544"/>
                  </a:lnTo>
                  <a:lnTo>
                    <a:pt x="93" y="553"/>
                  </a:lnTo>
                  <a:lnTo>
                    <a:pt x="108" y="562"/>
                  </a:lnTo>
                  <a:lnTo>
                    <a:pt x="122" y="570"/>
                  </a:lnTo>
                  <a:lnTo>
                    <a:pt x="138" y="577"/>
                  </a:lnTo>
                  <a:lnTo>
                    <a:pt x="153" y="584"/>
                  </a:lnTo>
                  <a:lnTo>
                    <a:pt x="169" y="591"/>
                  </a:lnTo>
                  <a:lnTo>
                    <a:pt x="201" y="603"/>
                  </a:lnTo>
                  <a:lnTo>
                    <a:pt x="232" y="614"/>
                  </a:lnTo>
                  <a:lnTo>
                    <a:pt x="265" y="622"/>
                  </a:lnTo>
                  <a:lnTo>
                    <a:pt x="299" y="630"/>
                  </a:lnTo>
                  <a:lnTo>
                    <a:pt x="333" y="637"/>
                  </a:lnTo>
                  <a:lnTo>
                    <a:pt x="368" y="642"/>
                  </a:lnTo>
                  <a:lnTo>
                    <a:pt x="403" y="646"/>
                  </a:lnTo>
                  <a:lnTo>
                    <a:pt x="437" y="649"/>
                  </a:lnTo>
                  <a:lnTo>
                    <a:pt x="472" y="651"/>
                  </a:lnTo>
                  <a:lnTo>
                    <a:pt x="507" y="652"/>
                  </a:lnTo>
                  <a:close/>
                </a:path>
              </a:pathLst>
            </a:custGeom>
            <a:solidFill>
              <a:srgbClr val="5654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4" name="Freeform 336"/>
            <p:cNvSpPr>
              <a:spLocks/>
            </p:cNvSpPr>
            <p:nvPr/>
          </p:nvSpPr>
          <p:spPr bwMode="auto">
            <a:xfrm>
              <a:off x="1024" y="3228"/>
              <a:ext cx="19" cy="4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" y="5"/>
                </a:cxn>
                <a:cxn ang="0">
                  <a:pos x="9" y="22"/>
                </a:cxn>
                <a:cxn ang="0">
                  <a:pos x="15" y="47"/>
                </a:cxn>
                <a:cxn ang="0">
                  <a:pos x="22" y="81"/>
                </a:cxn>
                <a:cxn ang="0">
                  <a:pos x="32" y="123"/>
                </a:cxn>
                <a:cxn ang="0">
                  <a:pos x="40" y="172"/>
                </a:cxn>
                <a:cxn ang="0">
                  <a:pos x="49" y="225"/>
                </a:cxn>
                <a:cxn ang="0">
                  <a:pos x="56" y="283"/>
                </a:cxn>
                <a:cxn ang="0">
                  <a:pos x="59" y="312"/>
                </a:cxn>
                <a:cxn ang="0">
                  <a:pos x="61" y="344"/>
                </a:cxn>
                <a:cxn ang="0">
                  <a:pos x="63" y="375"/>
                </a:cxn>
                <a:cxn ang="0">
                  <a:pos x="65" y="407"/>
                </a:cxn>
                <a:cxn ang="0">
                  <a:pos x="66" y="440"/>
                </a:cxn>
                <a:cxn ang="0">
                  <a:pos x="66" y="473"/>
                </a:cxn>
                <a:cxn ang="0">
                  <a:pos x="65" y="504"/>
                </a:cxn>
                <a:cxn ang="0">
                  <a:pos x="61" y="537"/>
                </a:cxn>
                <a:cxn ang="0">
                  <a:pos x="58" y="570"/>
                </a:cxn>
                <a:cxn ang="0">
                  <a:pos x="54" y="602"/>
                </a:cxn>
                <a:cxn ang="0">
                  <a:pos x="48" y="634"/>
                </a:cxn>
                <a:cxn ang="0">
                  <a:pos x="42" y="665"/>
                </a:cxn>
                <a:cxn ang="0">
                  <a:pos x="34" y="695"/>
                </a:cxn>
                <a:cxn ang="0">
                  <a:pos x="23" y="725"/>
                </a:cxn>
                <a:cxn ang="0">
                  <a:pos x="12" y="753"/>
                </a:cxn>
                <a:cxn ang="0">
                  <a:pos x="0" y="781"/>
                </a:cxn>
                <a:cxn ang="0">
                  <a:pos x="19" y="773"/>
                </a:cxn>
                <a:cxn ang="0">
                  <a:pos x="39" y="765"/>
                </a:cxn>
                <a:cxn ang="0">
                  <a:pos x="59" y="756"/>
                </a:cxn>
                <a:cxn ang="0">
                  <a:pos x="78" y="747"/>
                </a:cxn>
                <a:cxn ang="0">
                  <a:pos x="97" y="738"/>
                </a:cxn>
                <a:cxn ang="0">
                  <a:pos x="116" y="727"/>
                </a:cxn>
                <a:cxn ang="0">
                  <a:pos x="135" y="717"/>
                </a:cxn>
                <a:cxn ang="0">
                  <a:pos x="154" y="706"/>
                </a:cxn>
                <a:cxn ang="0">
                  <a:pos x="190" y="682"/>
                </a:cxn>
                <a:cxn ang="0">
                  <a:pos x="225" y="657"/>
                </a:cxn>
                <a:cxn ang="0">
                  <a:pos x="259" y="631"/>
                </a:cxn>
                <a:cxn ang="0">
                  <a:pos x="293" y="603"/>
                </a:cxn>
                <a:cxn ang="0">
                  <a:pos x="287" y="553"/>
                </a:cxn>
                <a:cxn ang="0">
                  <a:pos x="280" y="503"/>
                </a:cxn>
                <a:cxn ang="0">
                  <a:pos x="274" y="455"/>
                </a:cxn>
                <a:cxn ang="0">
                  <a:pos x="267" y="409"/>
                </a:cxn>
                <a:cxn ang="0">
                  <a:pos x="259" y="364"/>
                </a:cxn>
                <a:cxn ang="0">
                  <a:pos x="251" y="320"/>
                </a:cxn>
                <a:cxn ang="0">
                  <a:pos x="242" y="277"/>
                </a:cxn>
                <a:cxn ang="0">
                  <a:pos x="233" y="237"/>
                </a:cxn>
                <a:cxn ang="0">
                  <a:pos x="224" y="199"/>
                </a:cxn>
                <a:cxn ang="0">
                  <a:pos x="215" y="163"/>
                </a:cxn>
                <a:cxn ang="0">
                  <a:pos x="204" y="130"/>
                </a:cxn>
                <a:cxn ang="0">
                  <a:pos x="193" y="98"/>
                </a:cxn>
                <a:cxn ang="0">
                  <a:pos x="183" y="69"/>
                </a:cxn>
                <a:cxn ang="0">
                  <a:pos x="171" y="43"/>
                </a:cxn>
                <a:cxn ang="0">
                  <a:pos x="159" y="20"/>
                </a:cxn>
                <a:cxn ang="0">
                  <a:pos x="147" y="0"/>
                </a:cxn>
                <a:cxn ang="0">
                  <a:pos x="3" y="0"/>
                </a:cxn>
              </a:cxnLst>
              <a:rect l="0" t="0" r="r" b="b"/>
              <a:pathLst>
                <a:path w="293" h="781">
                  <a:moveTo>
                    <a:pt x="3" y="0"/>
                  </a:moveTo>
                  <a:lnTo>
                    <a:pt x="4" y="5"/>
                  </a:lnTo>
                  <a:lnTo>
                    <a:pt x="9" y="22"/>
                  </a:lnTo>
                  <a:lnTo>
                    <a:pt x="15" y="47"/>
                  </a:lnTo>
                  <a:lnTo>
                    <a:pt x="22" y="81"/>
                  </a:lnTo>
                  <a:lnTo>
                    <a:pt x="32" y="123"/>
                  </a:lnTo>
                  <a:lnTo>
                    <a:pt x="40" y="172"/>
                  </a:lnTo>
                  <a:lnTo>
                    <a:pt x="49" y="225"/>
                  </a:lnTo>
                  <a:lnTo>
                    <a:pt x="56" y="283"/>
                  </a:lnTo>
                  <a:lnTo>
                    <a:pt x="59" y="312"/>
                  </a:lnTo>
                  <a:lnTo>
                    <a:pt x="61" y="344"/>
                  </a:lnTo>
                  <a:lnTo>
                    <a:pt x="63" y="375"/>
                  </a:lnTo>
                  <a:lnTo>
                    <a:pt x="65" y="407"/>
                  </a:lnTo>
                  <a:lnTo>
                    <a:pt x="66" y="440"/>
                  </a:lnTo>
                  <a:lnTo>
                    <a:pt x="66" y="473"/>
                  </a:lnTo>
                  <a:lnTo>
                    <a:pt x="65" y="504"/>
                  </a:lnTo>
                  <a:lnTo>
                    <a:pt x="61" y="537"/>
                  </a:lnTo>
                  <a:lnTo>
                    <a:pt x="58" y="570"/>
                  </a:lnTo>
                  <a:lnTo>
                    <a:pt x="54" y="602"/>
                  </a:lnTo>
                  <a:lnTo>
                    <a:pt x="48" y="634"/>
                  </a:lnTo>
                  <a:lnTo>
                    <a:pt x="42" y="665"/>
                  </a:lnTo>
                  <a:lnTo>
                    <a:pt x="34" y="695"/>
                  </a:lnTo>
                  <a:lnTo>
                    <a:pt x="23" y="725"/>
                  </a:lnTo>
                  <a:lnTo>
                    <a:pt x="12" y="753"/>
                  </a:lnTo>
                  <a:lnTo>
                    <a:pt x="0" y="781"/>
                  </a:lnTo>
                  <a:lnTo>
                    <a:pt x="19" y="773"/>
                  </a:lnTo>
                  <a:lnTo>
                    <a:pt x="39" y="765"/>
                  </a:lnTo>
                  <a:lnTo>
                    <a:pt x="59" y="756"/>
                  </a:lnTo>
                  <a:lnTo>
                    <a:pt x="78" y="747"/>
                  </a:lnTo>
                  <a:lnTo>
                    <a:pt x="97" y="738"/>
                  </a:lnTo>
                  <a:lnTo>
                    <a:pt x="116" y="727"/>
                  </a:lnTo>
                  <a:lnTo>
                    <a:pt x="135" y="717"/>
                  </a:lnTo>
                  <a:lnTo>
                    <a:pt x="154" y="706"/>
                  </a:lnTo>
                  <a:lnTo>
                    <a:pt x="190" y="682"/>
                  </a:lnTo>
                  <a:lnTo>
                    <a:pt x="225" y="657"/>
                  </a:lnTo>
                  <a:lnTo>
                    <a:pt x="259" y="631"/>
                  </a:lnTo>
                  <a:lnTo>
                    <a:pt x="293" y="603"/>
                  </a:lnTo>
                  <a:lnTo>
                    <a:pt x="287" y="553"/>
                  </a:lnTo>
                  <a:lnTo>
                    <a:pt x="280" y="503"/>
                  </a:lnTo>
                  <a:lnTo>
                    <a:pt x="274" y="455"/>
                  </a:lnTo>
                  <a:lnTo>
                    <a:pt x="267" y="409"/>
                  </a:lnTo>
                  <a:lnTo>
                    <a:pt x="259" y="364"/>
                  </a:lnTo>
                  <a:lnTo>
                    <a:pt x="251" y="320"/>
                  </a:lnTo>
                  <a:lnTo>
                    <a:pt x="242" y="277"/>
                  </a:lnTo>
                  <a:lnTo>
                    <a:pt x="233" y="237"/>
                  </a:lnTo>
                  <a:lnTo>
                    <a:pt x="224" y="199"/>
                  </a:lnTo>
                  <a:lnTo>
                    <a:pt x="215" y="163"/>
                  </a:lnTo>
                  <a:lnTo>
                    <a:pt x="204" y="130"/>
                  </a:lnTo>
                  <a:lnTo>
                    <a:pt x="193" y="98"/>
                  </a:lnTo>
                  <a:lnTo>
                    <a:pt x="183" y="69"/>
                  </a:lnTo>
                  <a:lnTo>
                    <a:pt x="171" y="43"/>
                  </a:lnTo>
                  <a:lnTo>
                    <a:pt x="159" y="20"/>
                  </a:lnTo>
                  <a:lnTo>
                    <a:pt x="14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56545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5" name="Freeform 337"/>
            <p:cNvSpPr>
              <a:spLocks/>
            </p:cNvSpPr>
            <p:nvPr/>
          </p:nvSpPr>
          <p:spPr bwMode="auto">
            <a:xfrm>
              <a:off x="942" y="3266"/>
              <a:ext cx="102" cy="38"/>
            </a:xfrm>
            <a:custGeom>
              <a:avLst/>
              <a:gdLst/>
              <a:ahLst/>
              <a:cxnLst>
                <a:cxn ang="0">
                  <a:pos x="1056" y="374"/>
                </a:cxn>
                <a:cxn ang="0">
                  <a:pos x="1018" y="379"/>
                </a:cxn>
                <a:cxn ang="0">
                  <a:pos x="982" y="382"/>
                </a:cxn>
                <a:cxn ang="0">
                  <a:pos x="946" y="383"/>
                </a:cxn>
                <a:cxn ang="0">
                  <a:pos x="911" y="381"/>
                </a:cxn>
                <a:cxn ang="0">
                  <a:pos x="877" y="378"/>
                </a:cxn>
                <a:cxn ang="0">
                  <a:pos x="844" y="372"/>
                </a:cxn>
                <a:cxn ang="0">
                  <a:pos x="813" y="364"/>
                </a:cxn>
                <a:cxn ang="0">
                  <a:pos x="766" y="348"/>
                </a:cxn>
                <a:cxn ang="0">
                  <a:pos x="708" y="321"/>
                </a:cxn>
                <a:cxn ang="0">
                  <a:pos x="652" y="289"/>
                </a:cxn>
                <a:cxn ang="0">
                  <a:pos x="601" y="251"/>
                </a:cxn>
                <a:cxn ang="0">
                  <a:pos x="542" y="228"/>
                </a:cxn>
                <a:cxn ang="0">
                  <a:pos x="473" y="223"/>
                </a:cxn>
                <a:cxn ang="0">
                  <a:pos x="403" y="214"/>
                </a:cxn>
                <a:cxn ang="0">
                  <a:pos x="335" y="199"/>
                </a:cxn>
                <a:cxn ang="0">
                  <a:pos x="271" y="180"/>
                </a:cxn>
                <a:cxn ang="0">
                  <a:pos x="223" y="161"/>
                </a:cxn>
                <a:cxn ang="0">
                  <a:pos x="192" y="147"/>
                </a:cxn>
                <a:cxn ang="0">
                  <a:pos x="163" y="130"/>
                </a:cxn>
                <a:cxn ang="0">
                  <a:pos x="135" y="112"/>
                </a:cxn>
                <a:cxn ang="0">
                  <a:pos x="108" y="91"/>
                </a:cxn>
                <a:cxn ang="0">
                  <a:pos x="82" y="69"/>
                </a:cxn>
                <a:cxn ang="0">
                  <a:pos x="62" y="90"/>
                </a:cxn>
                <a:cxn ang="0">
                  <a:pos x="44" y="161"/>
                </a:cxn>
                <a:cxn ang="0">
                  <a:pos x="27" y="231"/>
                </a:cxn>
                <a:cxn ang="0">
                  <a:pos x="9" y="302"/>
                </a:cxn>
                <a:cxn ang="0">
                  <a:pos x="43" y="371"/>
                </a:cxn>
                <a:cxn ang="0">
                  <a:pos x="133" y="431"/>
                </a:cxn>
                <a:cxn ang="0">
                  <a:pos x="228" y="484"/>
                </a:cxn>
                <a:cxn ang="0">
                  <a:pos x="327" y="526"/>
                </a:cxn>
                <a:cxn ang="0">
                  <a:pos x="431" y="560"/>
                </a:cxn>
                <a:cxn ang="0">
                  <a:pos x="537" y="585"/>
                </a:cxn>
                <a:cxn ang="0">
                  <a:pos x="645" y="602"/>
                </a:cxn>
                <a:cxn ang="0">
                  <a:pos x="754" y="611"/>
                </a:cxn>
                <a:cxn ang="0">
                  <a:pos x="865" y="611"/>
                </a:cxn>
                <a:cxn ang="0">
                  <a:pos x="975" y="604"/>
                </a:cxn>
                <a:cxn ang="0">
                  <a:pos x="1085" y="588"/>
                </a:cxn>
                <a:cxn ang="0">
                  <a:pos x="1193" y="567"/>
                </a:cxn>
                <a:cxn ang="0">
                  <a:pos x="1299" y="536"/>
                </a:cxn>
                <a:cxn ang="0">
                  <a:pos x="1402" y="499"/>
                </a:cxn>
                <a:cxn ang="0">
                  <a:pos x="1502" y="455"/>
                </a:cxn>
                <a:cxn ang="0">
                  <a:pos x="1596" y="404"/>
                </a:cxn>
                <a:cxn ang="0">
                  <a:pos x="1640" y="329"/>
                </a:cxn>
                <a:cxn ang="0">
                  <a:pos x="1636" y="233"/>
                </a:cxn>
                <a:cxn ang="0">
                  <a:pos x="1630" y="139"/>
                </a:cxn>
                <a:cxn ang="0">
                  <a:pos x="1622" y="46"/>
                </a:cxn>
                <a:cxn ang="0">
                  <a:pos x="1584" y="28"/>
                </a:cxn>
                <a:cxn ang="0">
                  <a:pos x="1515" y="79"/>
                </a:cxn>
                <a:cxn ang="0">
                  <a:pos x="1460" y="114"/>
                </a:cxn>
                <a:cxn ang="0">
                  <a:pos x="1422" y="135"/>
                </a:cxn>
                <a:cxn ang="0">
                  <a:pos x="1384" y="153"/>
                </a:cxn>
                <a:cxn ang="0">
                  <a:pos x="1344" y="170"/>
                </a:cxn>
                <a:cxn ang="0">
                  <a:pos x="1315" y="195"/>
                </a:cxn>
                <a:cxn ang="0">
                  <a:pos x="1294" y="228"/>
                </a:cxn>
                <a:cxn ang="0">
                  <a:pos x="1270" y="259"/>
                </a:cxn>
                <a:cxn ang="0">
                  <a:pos x="1243" y="287"/>
                </a:cxn>
                <a:cxn ang="0">
                  <a:pos x="1213" y="311"/>
                </a:cxn>
                <a:cxn ang="0">
                  <a:pos x="1178" y="333"/>
                </a:cxn>
                <a:cxn ang="0">
                  <a:pos x="1140" y="350"/>
                </a:cxn>
                <a:cxn ang="0">
                  <a:pos x="1097" y="365"/>
                </a:cxn>
              </a:cxnLst>
              <a:rect l="0" t="0" r="r" b="b"/>
              <a:pathLst>
                <a:path w="1643" h="612">
                  <a:moveTo>
                    <a:pt x="1075" y="370"/>
                  </a:moveTo>
                  <a:lnTo>
                    <a:pt x="1056" y="374"/>
                  </a:lnTo>
                  <a:lnTo>
                    <a:pt x="1038" y="377"/>
                  </a:lnTo>
                  <a:lnTo>
                    <a:pt x="1018" y="379"/>
                  </a:lnTo>
                  <a:lnTo>
                    <a:pt x="1001" y="381"/>
                  </a:lnTo>
                  <a:lnTo>
                    <a:pt x="982" y="382"/>
                  </a:lnTo>
                  <a:lnTo>
                    <a:pt x="964" y="383"/>
                  </a:lnTo>
                  <a:lnTo>
                    <a:pt x="946" y="383"/>
                  </a:lnTo>
                  <a:lnTo>
                    <a:pt x="929" y="382"/>
                  </a:lnTo>
                  <a:lnTo>
                    <a:pt x="911" y="381"/>
                  </a:lnTo>
                  <a:lnTo>
                    <a:pt x="895" y="380"/>
                  </a:lnTo>
                  <a:lnTo>
                    <a:pt x="877" y="378"/>
                  </a:lnTo>
                  <a:lnTo>
                    <a:pt x="861" y="375"/>
                  </a:lnTo>
                  <a:lnTo>
                    <a:pt x="844" y="372"/>
                  </a:lnTo>
                  <a:lnTo>
                    <a:pt x="829" y="368"/>
                  </a:lnTo>
                  <a:lnTo>
                    <a:pt x="813" y="364"/>
                  </a:lnTo>
                  <a:lnTo>
                    <a:pt x="797" y="359"/>
                  </a:lnTo>
                  <a:lnTo>
                    <a:pt x="766" y="348"/>
                  </a:lnTo>
                  <a:lnTo>
                    <a:pt x="736" y="336"/>
                  </a:lnTo>
                  <a:lnTo>
                    <a:pt x="708" y="321"/>
                  </a:lnTo>
                  <a:lnTo>
                    <a:pt x="680" y="306"/>
                  </a:lnTo>
                  <a:lnTo>
                    <a:pt x="652" y="289"/>
                  </a:lnTo>
                  <a:lnTo>
                    <a:pt x="626" y="270"/>
                  </a:lnTo>
                  <a:lnTo>
                    <a:pt x="601" y="251"/>
                  </a:lnTo>
                  <a:lnTo>
                    <a:pt x="577" y="229"/>
                  </a:lnTo>
                  <a:lnTo>
                    <a:pt x="542" y="228"/>
                  </a:lnTo>
                  <a:lnTo>
                    <a:pt x="507" y="226"/>
                  </a:lnTo>
                  <a:lnTo>
                    <a:pt x="473" y="223"/>
                  </a:lnTo>
                  <a:lnTo>
                    <a:pt x="438" y="219"/>
                  </a:lnTo>
                  <a:lnTo>
                    <a:pt x="403" y="214"/>
                  </a:lnTo>
                  <a:lnTo>
                    <a:pt x="369" y="207"/>
                  </a:lnTo>
                  <a:lnTo>
                    <a:pt x="335" y="199"/>
                  </a:lnTo>
                  <a:lnTo>
                    <a:pt x="302" y="191"/>
                  </a:lnTo>
                  <a:lnTo>
                    <a:pt x="271" y="180"/>
                  </a:lnTo>
                  <a:lnTo>
                    <a:pt x="239" y="168"/>
                  </a:lnTo>
                  <a:lnTo>
                    <a:pt x="223" y="161"/>
                  </a:lnTo>
                  <a:lnTo>
                    <a:pt x="208" y="154"/>
                  </a:lnTo>
                  <a:lnTo>
                    <a:pt x="192" y="147"/>
                  </a:lnTo>
                  <a:lnTo>
                    <a:pt x="178" y="139"/>
                  </a:lnTo>
                  <a:lnTo>
                    <a:pt x="163" y="130"/>
                  </a:lnTo>
                  <a:lnTo>
                    <a:pt x="149" y="121"/>
                  </a:lnTo>
                  <a:lnTo>
                    <a:pt x="135" y="112"/>
                  </a:lnTo>
                  <a:lnTo>
                    <a:pt x="121" y="102"/>
                  </a:lnTo>
                  <a:lnTo>
                    <a:pt x="108" y="91"/>
                  </a:lnTo>
                  <a:lnTo>
                    <a:pt x="95" y="80"/>
                  </a:lnTo>
                  <a:lnTo>
                    <a:pt x="82" y="69"/>
                  </a:lnTo>
                  <a:lnTo>
                    <a:pt x="70" y="56"/>
                  </a:lnTo>
                  <a:lnTo>
                    <a:pt x="62" y="90"/>
                  </a:lnTo>
                  <a:lnTo>
                    <a:pt x="53" y="125"/>
                  </a:lnTo>
                  <a:lnTo>
                    <a:pt x="44" y="161"/>
                  </a:lnTo>
                  <a:lnTo>
                    <a:pt x="36" y="196"/>
                  </a:lnTo>
                  <a:lnTo>
                    <a:pt x="27" y="231"/>
                  </a:lnTo>
                  <a:lnTo>
                    <a:pt x="19" y="267"/>
                  </a:lnTo>
                  <a:lnTo>
                    <a:pt x="9" y="302"/>
                  </a:lnTo>
                  <a:lnTo>
                    <a:pt x="0" y="337"/>
                  </a:lnTo>
                  <a:lnTo>
                    <a:pt x="43" y="371"/>
                  </a:lnTo>
                  <a:lnTo>
                    <a:pt x="87" y="403"/>
                  </a:lnTo>
                  <a:lnTo>
                    <a:pt x="133" y="431"/>
                  </a:lnTo>
                  <a:lnTo>
                    <a:pt x="180" y="459"/>
                  </a:lnTo>
                  <a:lnTo>
                    <a:pt x="228" y="484"/>
                  </a:lnTo>
                  <a:lnTo>
                    <a:pt x="278" y="505"/>
                  </a:lnTo>
                  <a:lnTo>
                    <a:pt x="327" y="526"/>
                  </a:lnTo>
                  <a:lnTo>
                    <a:pt x="379" y="544"/>
                  </a:lnTo>
                  <a:lnTo>
                    <a:pt x="431" y="560"/>
                  </a:lnTo>
                  <a:lnTo>
                    <a:pt x="483" y="574"/>
                  </a:lnTo>
                  <a:lnTo>
                    <a:pt x="537" y="585"/>
                  </a:lnTo>
                  <a:lnTo>
                    <a:pt x="590" y="595"/>
                  </a:lnTo>
                  <a:lnTo>
                    <a:pt x="645" y="602"/>
                  </a:lnTo>
                  <a:lnTo>
                    <a:pt x="699" y="607"/>
                  </a:lnTo>
                  <a:lnTo>
                    <a:pt x="754" y="611"/>
                  </a:lnTo>
                  <a:lnTo>
                    <a:pt x="809" y="612"/>
                  </a:lnTo>
                  <a:lnTo>
                    <a:pt x="865" y="611"/>
                  </a:lnTo>
                  <a:lnTo>
                    <a:pt x="919" y="609"/>
                  </a:lnTo>
                  <a:lnTo>
                    <a:pt x="975" y="604"/>
                  </a:lnTo>
                  <a:lnTo>
                    <a:pt x="1030" y="598"/>
                  </a:lnTo>
                  <a:lnTo>
                    <a:pt x="1085" y="588"/>
                  </a:lnTo>
                  <a:lnTo>
                    <a:pt x="1139" y="578"/>
                  </a:lnTo>
                  <a:lnTo>
                    <a:pt x="1193" y="567"/>
                  </a:lnTo>
                  <a:lnTo>
                    <a:pt x="1247" y="553"/>
                  </a:lnTo>
                  <a:lnTo>
                    <a:pt x="1299" y="536"/>
                  </a:lnTo>
                  <a:lnTo>
                    <a:pt x="1350" y="519"/>
                  </a:lnTo>
                  <a:lnTo>
                    <a:pt x="1402" y="499"/>
                  </a:lnTo>
                  <a:lnTo>
                    <a:pt x="1452" y="478"/>
                  </a:lnTo>
                  <a:lnTo>
                    <a:pt x="1502" y="455"/>
                  </a:lnTo>
                  <a:lnTo>
                    <a:pt x="1550" y="430"/>
                  </a:lnTo>
                  <a:lnTo>
                    <a:pt x="1596" y="404"/>
                  </a:lnTo>
                  <a:lnTo>
                    <a:pt x="1643" y="376"/>
                  </a:lnTo>
                  <a:lnTo>
                    <a:pt x="1640" y="329"/>
                  </a:lnTo>
                  <a:lnTo>
                    <a:pt x="1638" y="280"/>
                  </a:lnTo>
                  <a:lnTo>
                    <a:pt x="1636" y="233"/>
                  </a:lnTo>
                  <a:lnTo>
                    <a:pt x="1633" y="186"/>
                  </a:lnTo>
                  <a:lnTo>
                    <a:pt x="1630" y="139"/>
                  </a:lnTo>
                  <a:lnTo>
                    <a:pt x="1626" y="92"/>
                  </a:lnTo>
                  <a:lnTo>
                    <a:pt x="1622" y="46"/>
                  </a:lnTo>
                  <a:lnTo>
                    <a:pt x="1618" y="0"/>
                  </a:lnTo>
                  <a:lnTo>
                    <a:pt x="1584" y="28"/>
                  </a:lnTo>
                  <a:lnTo>
                    <a:pt x="1550" y="54"/>
                  </a:lnTo>
                  <a:lnTo>
                    <a:pt x="1515" y="79"/>
                  </a:lnTo>
                  <a:lnTo>
                    <a:pt x="1479" y="103"/>
                  </a:lnTo>
                  <a:lnTo>
                    <a:pt x="1460" y="114"/>
                  </a:lnTo>
                  <a:lnTo>
                    <a:pt x="1441" y="124"/>
                  </a:lnTo>
                  <a:lnTo>
                    <a:pt x="1422" y="135"/>
                  </a:lnTo>
                  <a:lnTo>
                    <a:pt x="1403" y="144"/>
                  </a:lnTo>
                  <a:lnTo>
                    <a:pt x="1384" y="153"/>
                  </a:lnTo>
                  <a:lnTo>
                    <a:pt x="1364" y="162"/>
                  </a:lnTo>
                  <a:lnTo>
                    <a:pt x="1344" y="170"/>
                  </a:lnTo>
                  <a:lnTo>
                    <a:pt x="1325" y="178"/>
                  </a:lnTo>
                  <a:lnTo>
                    <a:pt x="1315" y="195"/>
                  </a:lnTo>
                  <a:lnTo>
                    <a:pt x="1305" y="212"/>
                  </a:lnTo>
                  <a:lnTo>
                    <a:pt x="1294" y="228"/>
                  </a:lnTo>
                  <a:lnTo>
                    <a:pt x="1283" y="243"/>
                  </a:lnTo>
                  <a:lnTo>
                    <a:pt x="1270" y="259"/>
                  </a:lnTo>
                  <a:lnTo>
                    <a:pt x="1257" y="273"/>
                  </a:lnTo>
                  <a:lnTo>
                    <a:pt x="1243" y="287"/>
                  </a:lnTo>
                  <a:lnTo>
                    <a:pt x="1228" y="299"/>
                  </a:lnTo>
                  <a:lnTo>
                    <a:pt x="1213" y="311"/>
                  </a:lnTo>
                  <a:lnTo>
                    <a:pt x="1196" y="322"/>
                  </a:lnTo>
                  <a:lnTo>
                    <a:pt x="1178" y="333"/>
                  </a:lnTo>
                  <a:lnTo>
                    <a:pt x="1159" y="342"/>
                  </a:lnTo>
                  <a:lnTo>
                    <a:pt x="1140" y="350"/>
                  </a:lnTo>
                  <a:lnTo>
                    <a:pt x="1119" y="357"/>
                  </a:lnTo>
                  <a:lnTo>
                    <a:pt x="1097" y="365"/>
                  </a:lnTo>
                  <a:lnTo>
                    <a:pt x="1075" y="3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6" name="Freeform 338"/>
            <p:cNvSpPr>
              <a:spLocks/>
            </p:cNvSpPr>
            <p:nvPr/>
          </p:nvSpPr>
          <p:spPr bwMode="auto">
            <a:xfrm>
              <a:off x="688" y="2877"/>
              <a:ext cx="240" cy="383"/>
            </a:xfrm>
            <a:custGeom>
              <a:avLst/>
              <a:gdLst/>
              <a:ahLst/>
              <a:cxnLst>
                <a:cxn ang="0">
                  <a:pos x="3279" y="208"/>
                </a:cxn>
                <a:cxn ang="0">
                  <a:pos x="2904" y="58"/>
                </a:cxn>
                <a:cxn ang="0">
                  <a:pos x="2490" y="1"/>
                </a:cxn>
                <a:cxn ang="0">
                  <a:pos x="2067" y="25"/>
                </a:cxn>
                <a:cxn ang="0">
                  <a:pos x="1669" y="116"/>
                </a:cxn>
                <a:cxn ang="0">
                  <a:pos x="1351" y="244"/>
                </a:cxn>
                <a:cxn ang="0">
                  <a:pos x="1109" y="371"/>
                </a:cxn>
                <a:cxn ang="0">
                  <a:pos x="906" y="516"/>
                </a:cxn>
                <a:cxn ang="0">
                  <a:pos x="734" y="688"/>
                </a:cxn>
                <a:cxn ang="0">
                  <a:pos x="586" y="902"/>
                </a:cxn>
                <a:cxn ang="0">
                  <a:pos x="455" y="1174"/>
                </a:cxn>
                <a:cxn ang="0">
                  <a:pos x="360" y="1521"/>
                </a:cxn>
                <a:cxn ang="0">
                  <a:pos x="324" y="1890"/>
                </a:cxn>
                <a:cxn ang="0">
                  <a:pos x="341" y="2265"/>
                </a:cxn>
                <a:cxn ang="0">
                  <a:pos x="401" y="2633"/>
                </a:cxn>
                <a:cxn ang="0">
                  <a:pos x="495" y="2976"/>
                </a:cxn>
                <a:cxn ang="0">
                  <a:pos x="618" y="3286"/>
                </a:cxn>
                <a:cxn ang="0">
                  <a:pos x="786" y="3690"/>
                </a:cxn>
                <a:cxn ang="0">
                  <a:pos x="871" y="3970"/>
                </a:cxn>
                <a:cxn ang="0">
                  <a:pos x="902" y="4253"/>
                </a:cxn>
                <a:cxn ang="0">
                  <a:pos x="862" y="4510"/>
                </a:cxn>
                <a:cxn ang="0">
                  <a:pos x="796" y="4628"/>
                </a:cxn>
                <a:cxn ang="0">
                  <a:pos x="687" y="4745"/>
                </a:cxn>
                <a:cxn ang="0">
                  <a:pos x="552" y="4840"/>
                </a:cxn>
                <a:cxn ang="0">
                  <a:pos x="408" y="4887"/>
                </a:cxn>
                <a:cxn ang="0">
                  <a:pos x="269" y="4865"/>
                </a:cxn>
                <a:cxn ang="0">
                  <a:pos x="78" y="4747"/>
                </a:cxn>
                <a:cxn ang="0">
                  <a:pos x="27" y="4775"/>
                </a:cxn>
                <a:cxn ang="0">
                  <a:pos x="130" y="4996"/>
                </a:cxn>
                <a:cxn ang="0">
                  <a:pos x="279" y="5217"/>
                </a:cxn>
                <a:cxn ang="0">
                  <a:pos x="482" y="5393"/>
                </a:cxn>
                <a:cxn ang="0">
                  <a:pos x="741" y="5453"/>
                </a:cxn>
                <a:cxn ang="0">
                  <a:pos x="657" y="5495"/>
                </a:cxn>
                <a:cxn ang="0">
                  <a:pos x="533" y="5514"/>
                </a:cxn>
                <a:cxn ang="0">
                  <a:pos x="390" y="5503"/>
                </a:cxn>
                <a:cxn ang="0">
                  <a:pos x="244" y="5438"/>
                </a:cxn>
                <a:cxn ang="0">
                  <a:pos x="298" y="5527"/>
                </a:cxn>
                <a:cxn ang="0">
                  <a:pos x="477" y="5725"/>
                </a:cxn>
                <a:cxn ang="0">
                  <a:pos x="749" y="5943"/>
                </a:cxn>
                <a:cxn ang="0">
                  <a:pos x="1107" y="6103"/>
                </a:cxn>
                <a:cxn ang="0">
                  <a:pos x="1539" y="6128"/>
                </a:cxn>
                <a:cxn ang="0">
                  <a:pos x="1920" y="6012"/>
                </a:cxn>
                <a:cxn ang="0">
                  <a:pos x="2235" y="5815"/>
                </a:cxn>
                <a:cxn ang="0">
                  <a:pos x="2502" y="5551"/>
                </a:cxn>
                <a:cxn ang="0">
                  <a:pos x="2723" y="5235"/>
                </a:cxn>
                <a:cxn ang="0">
                  <a:pos x="2903" y="4884"/>
                </a:cxn>
                <a:cxn ang="0">
                  <a:pos x="3041" y="4482"/>
                </a:cxn>
                <a:cxn ang="0">
                  <a:pos x="3085" y="4040"/>
                </a:cxn>
                <a:cxn ang="0">
                  <a:pos x="3059" y="3439"/>
                </a:cxn>
                <a:cxn ang="0">
                  <a:pos x="3052" y="2988"/>
                </a:cxn>
                <a:cxn ang="0">
                  <a:pos x="3121" y="2541"/>
                </a:cxn>
                <a:cxn ang="0">
                  <a:pos x="3271" y="2189"/>
                </a:cxn>
                <a:cxn ang="0">
                  <a:pos x="3470" y="1898"/>
                </a:cxn>
                <a:cxn ang="0">
                  <a:pos x="3668" y="1613"/>
                </a:cxn>
                <a:cxn ang="0">
                  <a:pos x="3793" y="1355"/>
                </a:cxn>
                <a:cxn ang="0">
                  <a:pos x="3834" y="1069"/>
                </a:cxn>
                <a:cxn ang="0">
                  <a:pos x="3779" y="801"/>
                </a:cxn>
                <a:cxn ang="0">
                  <a:pos x="3688" y="605"/>
                </a:cxn>
                <a:cxn ang="0">
                  <a:pos x="3564" y="437"/>
                </a:cxn>
              </a:cxnLst>
              <a:rect l="0" t="0" r="r" b="b"/>
              <a:pathLst>
                <a:path w="3834" h="6140">
                  <a:moveTo>
                    <a:pt x="3541" y="411"/>
                  </a:moveTo>
                  <a:lnTo>
                    <a:pt x="3493" y="365"/>
                  </a:lnTo>
                  <a:lnTo>
                    <a:pt x="3443" y="321"/>
                  </a:lnTo>
                  <a:lnTo>
                    <a:pt x="3391" y="280"/>
                  </a:lnTo>
                  <a:lnTo>
                    <a:pt x="3336" y="243"/>
                  </a:lnTo>
                  <a:lnTo>
                    <a:pt x="3279" y="208"/>
                  </a:lnTo>
                  <a:lnTo>
                    <a:pt x="3221" y="176"/>
                  </a:lnTo>
                  <a:lnTo>
                    <a:pt x="3160" y="147"/>
                  </a:lnTo>
                  <a:lnTo>
                    <a:pt x="3098" y="120"/>
                  </a:lnTo>
                  <a:lnTo>
                    <a:pt x="3035" y="97"/>
                  </a:lnTo>
                  <a:lnTo>
                    <a:pt x="2970" y="76"/>
                  </a:lnTo>
                  <a:lnTo>
                    <a:pt x="2904" y="58"/>
                  </a:lnTo>
                  <a:lnTo>
                    <a:pt x="2836" y="42"/>
                  </a:lnTo>
                  <a:lnTo>
                    <a:pt x="2768" y="30"/>
                  </a:lnTo>
                  <a:lnTo>
                    <a:pt x="2699" y="19"/>
                  </a:lnTo>
                  <a:lnTo>
                    <a:pt x="2629" y="11"/>
                  </a:lnTo>
                  <a:lnTo>
                    <a:pt x="2560" y="5"/>
                  </a:lnTo>
                  <a:lnTo>
                    <a:pt x="2490" y="1"/>
                  </a:lnTo>
                  <a:lnTo>
                    <a:pt x="2419" y="0"/>
                  </a:lnTo>
                  <a:lnTo>
                    <a:pt x="2348" y="1"/>
                  </a:lnTo>
                  <a:lnTo>
                    <a:pt x="2277" y="4"/>
                  </a:lnTo>
                  <a:lnTo>
                    <a:pt x="2207" y="10"/>
                  </a:lnTo>
                  <a:lnTo>
                    <a:pt x="2137" y="16"/>
                  </a:lnTo>
                  <a:lnTo>
                    <a:pt x="2067" y="25"/>
                  </a:lnTo>
                  <a:lnTo>
                    <a:pt x="1998" y="36"/>
                  </a:lnTo>
                  <a:lnTo>
                    <a:pt x="1930" y="49"/>
                  </a:lnTo>
                  <a:lnTo>
                    <a:pt x="1863" y="63"/>
                  </a:lnTo>
                  <a:lnTo>
                    <a:pt x="1797" y="79"/>
                  </a:lnTo>
                  <a:lnTo>
                    <a:pt x="1733" y="97"/>
                  </a:lnTo>
                  <a:lnTo>
                    <a:pt x="1669" y="116"/>
                  </a:lnTo>
                  <a:lnTo>
                    <a:pt x="1607" y="137"/>
                  </a:lnTo>
                  <a:lnTo>
                    <a:pt x="1546" y="160"/>
                  </a:lnTo>
                  <a:lnTo>
                    <a:pt x="1488" y="183"/>
                  </a:lnTo>
                  <a:lnTo>
                    <a:pt x="1442" y="204"/>
                  </a:lnTo>
                  <a:lnTo>
                    <a:pt x="1395" y="223"/>
                  </a:lnTo>
                  <a:lnTo>
                    <a:pt x="1351" y="244"/>
                  </a:lnTo>
                  <a:lnTo>
                    <a:pt x="1308" y="264"/>
                  </a:lnTo>
                  <a:lnTo>
                    <a:pt x="1266" y="285"/>
                  </a:lnTo>
                  <a:lnTo>
                    <a:pt x="1226" y="306"/>
                  </a:lnTo>
                  <a:lnTo>
                    <a:pt x="1185" y="328"/>
                  </a:lnTo>
                  <a:lnTo>
                    <a:pt x="1147" y="350"/>
                  </a:lnTo>
                  <a:lnTo>
                    <a:pt x="1109" y="371"/>
                  </a:lnTo>
                  <a:lnTo>
                    <a:pt x="1073" y="394"/>
                  </a:lnTo>
                  <a:lnTo>
                    <a:pt x="1037" y="416"/>
                  </a:lnTo>
                  <a:lnTo>
                    <a:pt x="1003" y="440"/>
                  </a:lnTo>
                  <a:lnTo>
                    <a:pt x="970" y="465"/>
                  </a:lnTo>
                  <a:lnTo>
                    <a:pt x="938" y="489"/>
                  </a:lnTo>
                  <a:lnTo>
                    <a:pt x="906" y="516"/>
                  </a:lnTo>
                  <a:lnTo>
                    <a:pt x="875" y="542"/>
                  </a:lnTo>
                  <a:lnTo>
                    <a:pt x="845" y="569"/>
                  </a:lnTo>
                  <a:lnTo>
                    <a:pt x="816" y="598"/>
                  </a:lnTo>
                  <a:lnTo>
                    <a:pt x="788" y="627"/>
                  </a:lnTo>
                  <a:lnTo>
                    <a:pt x="761" y="658"/>
                  </a:lnTo>
                  <a:lnTo>
                    <a:pt x="734" y="688"/>
                  </a:lnTo>
                  <a:lnTo>
                    <a:pt x="707" y="721"/>
                  </a:lnTo>
                  <a:lnTo>
                    <a:pt x="683" y="755"/>
                  </a:lnTo>
                  <a:lnTo>
                    <a:pt x="658" y="789"/>
                  </a:lnTo>
                  <a:lnTo>
                    <a:pt x="633" y="826"/>
                  </a:lnTo>
                  <a:lnTo>
                    <a:pt x="610" y="863"/>
                  </a:lnTo>
                  <a:lnTo>
                    <a:pt x="586" y="902"/>
                  </a:lnTo>
                  <a:lnTo>
                    <a:pt x="563" y="942"/>
                  </a:lnTo>
                  <a:lnTo>
                    <a:pt x="542" y="984"/>
                  </a:lnTo>
                  <a:lnTo>
                    <a:pt x="520" y="1028"/>
                  </a:lnTo>
                  <a:lnTo>
                    <a:pt x="498" y="1074"/>
                  </a:lnTo>
                  <a:lnTo>
                    <a:pt x="478" y="1120"/>
                  </a:lnTo>
                  <a:lnTo>
                    <a:pt x="455" y="1174"/>
                  </a:lnTo>
                  <a:lnTo>
                    <a:pt x="435" y="1230"/>
                  </a:lnTo>
                  <a:lnTo>
                    <a:pt x="416" y="1286"/>
                  </a:lnTo>
                  <a:lnTo>
                    <a:pt x="399" y="1344"/>
                  </a:lnTo>
                  <a:lnTo>
                    <a:pt x="384" y="1402"/>
                  </a:lnTo>
                  <a:lnTo>
                    <a:pt x="371" y="1462"/>
                  </a:lnTo>
                  <a:lnTo>
                    <a:pt x="360" y="1521"/>
                  </a:lnTo>
                  <a:lnTo>
                    <a:pt x="349" y="1581"/>
                  </a:lnTo>
                  <a:lnTo>
                    <a:pt x="341" y="1642"/>
                  </a:lnTo>
                  <a:lnTo>
                    <a:pt x="335" y="1703"/>
                  </a:lnTo>
                  <a:lnTo>
                    <a:pt x="330" y="1766"/>
                  </a:lnTo>
                  <a:lnTo>
                    <a:pt x="326" y="1827"/>
                  </a:lnTo>
                  <a:lnTo>
                    <a:pt x="324" y="1890"/>
                  </a:lnTo>
                  <a:lnTo>
                    <a:pt x="324" y="1953"/>
                  </a:lnTo>
                  <a:lnTo>
                    <a:pt x="325" y="2015"/>
                  </a:lnTo>
                  <a:lnTo>
                    <a:pt x="327" y="2078"/>
                  </a:lnTo>
                  <a:lnTo>
                    <a:pt x="330" y="2141"/>
                  </a:lnTo>
                  <a:lnTo>
                    <a:pt x="335" y="2203"/>
                  </a:lnTo>
                  <a:lnTo>
                    <a:pt x="341" y="2265"/>
                  </a:lnTo>
                  <a:lnTo>
                    <a:pt x="348" y="2328"/>
                  </a:lnTo>
                  <a:lnTo>
                    <a:pt x="357" y="2389"/>
                  </a:lnTo>
                  <a:lnTo>
                    <a:pt x="366" y="2451"/>
                  </a:lnTo>
                  <a:lnTo>
                    <a:pt x="376" y="2511"/>
                  </a:lnTo>
                  <a:lnTo>
                    <a:pt x="388" y="2572"/>
                  </a:lnTo>
                  <a:lnTo>
                    <a:pt x="401" y="2633"/>
                  </a:lnTo>
                  <a:lnTo>
                    <a:pt x="414" y="2691"/>
                  </a:lnTo>
                  <a:lnTo>
                    <a:pt x="429" y="2750"/>
                  </a:lnTo>
                  <a:lnTo>
                    <a:pt x="444" y="2808"/>
                  </a:lnTo>
                  <a:lnTo>
                    <a:pt x="460" y="2865"/>
                  </a:lnTo>
                  <a:lnTo>
                    <a:pt x="478" y="2920"/>
                  </a:lnTo>
                  <a:lnTo>
                    <a:pt x="495" y="2976"/>
                  </a:lnTo>
                  <a:lnTo>
                    <a:pt x="514" y="3029"/>
                  </a:lnTo>
                  <a:lnTo>
                    <a:pt x="529" y="3071"/>
                  </a:lnTo>
                  <a:lnTo>
                    <a:pt x="546" y="3113"/>
                  </a:lnTo>
                  <a:lnTo>
                    <a:pt x="562" y="3156"/>
                  </a:lnTo>
                  <a:lnTo>
                    <a:pt x="580" y="3198"/>
                  </a:lnTo>
                  <a:lnTo>
                    <a:pt x="618" y="3286"/>
                  </a:lnTo>
                  <a:lnTo>
                    <a:pt x="656" y="3374"/>
                  </a:lnTo>
                  <a:lnTo>
                    <a:pt x="695" y="3462"/>
                  </a:lnTo>
                  <a:lnTo>
                    <a:pt x="733" y="3553"/>
                  </a:lnTo>
                  <a:lnTo>
                    <a:pt x="751" y="3598"/>
                  </a:lnTo>
                  <a:lnTo>
                    <a:pt x="769" y="3644"/>
                  </a:lnTo>
                  <a:lnTo>
                    <a:pt x="786" y="3690"/>
                  </a:lnTo>
                  <a:lnTo>
                    <a:pt x="803" y="3736"/>
                  </a:lnTo>
                  <a:lnTo>
                    <a:pt x="819" y="3783"/>
                  </a:lnTo>
                  <a:lnTo>
                    <a:pt x="834" y="3829"/>
                  </a:lnTo>
                  <a:lnTo>
                    <a:pt x="847" y="3875"/>
                  </a:lnTo>
                  <a:lnTo>
                    <a:pt x="859" y="3922"/>
                  </a:lnTo>
                  <a:lnTo>
                    <a:pt x="871" y="3970"/>
                  </a:lnTo>
                  <a:lnTo>
                    <a:pt x="880" y="4016"/>
                  </a:lnTo>
                  <a:lnTo>
                    <a:pt x="888" y="4063"/>
                  </a:lnTo>
                  <a:lnTo>
                    <a:pt x="894" y="4110"/>
                  </a:lnTo>
                  <a:lnTo>
                    <a:pt x="899" y="4159"/>
                  </a:lnTo>
                  <a:lnTo>
                    <a:pt x="902" y="4206"/>
                  </a:lnTo>
                  <a:lnTo>
                    <a:pt x="902" y="4253"/>
                  </a:lnTo>
                  <a:lnTo>
                    <a:pt x="900" y="4300"/>
                  </a:lnTo>
                  <a:lnTo>
                    <a:pt x="895" y="4349"/>
                  </a:lnTo>
                  <a:lnTo>
                    <a:pt x="888" y="4396"/>
                  </a:lnTo>
                  <a:lnTo>
                    <a:pt x="879" y="4444"/>
                  </a:lnTo>
                  <a:lnTo>
                    <a:pt x="868" y="4491"/>
                  </a:lnTo>
                  <a:lnTo>
                    <a:pt x="862" y="4510"/>
                  </a:lnTo>
                  <a:lnTo>
                    <a:pt x="854" y="4528"/>
                  </a:lnTo>
                  <a:lnTo>
                    <a:pt x="845" y="4548"/>
                  </a:lnTo>
                  <a:lnTo>
                    <a:pt x="835" y="4567"/>
                  </a:lnTo>
                  <a:lnTo>
                    <a:pt x="823" y="4587"/>
                  </a:lnTo>
                  <a:lnTo>
                    <a:pt x="810" y="4607"/>
                  </a:lnTo>
                  <a:lnTo>
                    <a:pt x="796" y="4628"/>
                  </a:lnTo>
                  <a:lnTo>
                    <a:pt x="780" y="4648"/>
                  </a:lnTo>
                  <a:lnTo>
                    <a:pt x="763" y="4668"/>
                  </a:lnTo>
                  <a:lnTo>
                    <a:pt x="745" y="4688"/>
                  </a:lnTo>
                  <a:lnTo>
                    <a:pt x="727" y="4707"/>
                  </a:lnTo>
                  <a:lnTo>
                    <a:pt x="707" y="4727"/>
                  </a:lnTo>
                  <a:lnTo>
                    <a:pt x="687" y="4745"/>
                  </a:lnTo>
                  <a:lnTo>
                    <a:pt x="666" y="4764"/>
                  </a:lnTo>
                  <a:lnTo>
                    <a:pt x="645" y="4780"/>
                  </a:lnTo>
                  <a:lnTo>
                    <a:pt x="622" y="4796"/>
                  </a:lnTo>
                  <a:lnTo>
                    <a:pt x="599" y="4812"/>
                  </a:lnTo>
                  <a:lnTo>
                    <a:pt x="576" y="4826"/>
                  </a:lnTo>
                  <a:lnTo>
                    <a:pt x="552" y="4840"/>
                  </a:lnTo>
                  <a:lnTo>
                    <a:pt x="528" y="4851"/>
                  </a:lnTo>
                  <a:lnTo>
                    <a:pt x="505" y="4861"/>
                  </a:lnTo>
                  <a:lnTo>
                    <a:pt x="480" y="4870"/>
                  </a:lnTo>
                  <a:lnTo>
                    <a:pt x="456" y="4878"/>
                  </a:lnTo>
                  <a:lnTo>
                    <a:pt x="432" y="4884"/>
                  </a:lnTo>
                  <a:lnTo>
                    <a:pt x="408" y="4887"/>
                  </a:lnTo>
                  <a:lnTo>
                    <a:pt x="383" y="4889"/>
                  </a:lnTo>
                  <a:lnTo>
                    <a:pt x="360" y="4889"/>
                  </a:lnTo>
                  <a:lnTo>
                    <a:pt x="336" y="4887"/>
                  </a:lnTo>
                  <a:lnTo>
                    <a:pt x="313" y="4882"/>
                  </a:lnTo>
                  <a:lnTo>
                    <a:pt x="291" y="4874"/>
                  </a:lnTo>
                  <a:lnTo>
                    <a:pt x="269" y="4865"/>
                  </a:lnTo>
                  <a:lnTo>
                    <a:pt x="248" y="4854"/>
                  </a:lnTo>
                  <a:lnTo>
                    <a:pt x="236" y="4847"/>
                  </a:lnTo>
                  <a:lnTo>
                    <a:pt x="208" y="4829"/>
                  </a:lnTo>
                  <a:lnTo>
                    <a:pt x="169" y="4805"/>
                  </a:lnTo>
                  <a:lnTo>
                    <a:pt x="123" y="4776"/>
                  </a:lnTo>
                  <a:lnTo>
                    <a:pt x="78" y="4747"/>
                  </a:lnTo>
                  <a:lnTo>
                    <a:pt x="39" y="4722"/>
                  </a:lnTo>
                  <a:lnTo>
                    <a:pt x="11" y="4705"/>
                  </a:lnTo>
                  <a:lnTo>
                    <a:pt x="0" y="4698"/>
                  </a:lnTo>
                  <a:lnTo>
                    <a:pt x="3" y="4707"/>
                  </a:lnTo>
                  <a:lnTo>
                    <a:pt x="12" y="4734"/>
                  </a:lnTo>
                  <a:lnTo>
                    <a:pt x="27" y="4775"/>
                  </a:lnTo>
                  <a:lnTo>
                    <a:pt x="49" y="4828"/>
                  </a:lnTo>
                  <a:lnTo>
                    <a:pt x="62" y="4858"/>
                  </a:lnTo>
                  <a:lnTo>
                    <a:pt x="77" y="4891"/>
                  </a:lnTo>
                  <a:lnTo>
                    <a:pt x="93" y="4925"/>
                  </a:lnTo>
                  <a:lnTo>
                    <a:pt x="112" y="4960"/>
                  </a:lnTo>
                  <a:lnTo>
                    <a:pt x="130" y="4996"/>
                  </a:lnTo>
                  <a:lnTo>
                    <a:pt x="152" y="5033"/>
                  </a:lnTo>
                  <a:lnTo>
                    <a:pt x="173" y="5071"/>
                  </a:lnTo>
                  <a:lnTo>
                    <a:pt x="198" y="5108"/>
                  </a:lnTo>
                  <a:lnTo>
                    <a:pt x="223" y="5145"/>
                  </a:lnTo>
                  <a:lnTo>
                    <a:pt x="251" y="5182"/>
                  </a:lnTo>
                  <a:lnTo>
                    <a:pt x="279" y="5217"/>
                  </a:lnTo>
                  <a:lnTo>
                    <a:pt x="309" y="5251"/>
                  </a:lnTo>
                  <a:lnTo>
                    <a:pt x="340" y="5284"/>
                  </a:lnTo>
                  <a:lnTo>
                    <a:pt x="374" y="5315"/>
                  </a:lnTo>
                  <a:lnTo>
                    <a:pt x="408" y="5344"/>
                  </a:lnTo>
                  <a:lnTo>
                    <a:pt x="445" y="5369"/>
                  </a:lnTo>
                  <a:lnTo>
                    <a:pt x="482" y="5393"/>
                  </a:lnTo>
                  <a:lnTo>
                    <a:pt x="522" y="5413"/>
                  </a:lnTo>
                  <a:lnTo>
                    <a:pt x="562" y="5429"/>
                  </a:lnTo>
                  <a:lnTo>
                    <a:pt x="604" y="5441"/>
                  </a:lnTo>
                  <a:lnTo>
                    <a:pt x="649" y="5451"/>
                  </a:lnTo>
                  <a:lnTo>
                    <a:pt x="694" y="5454"/>
                  </a:lnTo>
                  <a:lnTo>
                    <a:pt x="741" y="5453"/>
                  </a:lnTo>
                  <a:lnTo>
                    <a:pt x="790" y="5447"/>
                  </a:lnTo>
                  <a:lnTo>
                    <a:pt x="775" y="5454"/>
                  </a:lnTo>
                  <a:lnTo>
                    <a:pt x="735" y="5470"/>
                  </a:lnTo>
                  <a:lnTo>
                    <a:pt x="707" y="5480"/>
                  </a:lnTo>
                  <a:lnTo>
                    <a:pt x="675" y="5491"/>
                  </a:lnTo>
                  <a:lnTo>
                    <a:pt x="657" y="5495"/>
                  </a:lnTo>
                  <a:lnTo>
                    <a:pt x="638" y="5500"/>
                  </a:lnTo>
                  <a:lnTo>
                    <a:pt x="619" y="5504"/>
                  </a:lnTo>
                  <a:lnTo>
                    <a:pt x="598" y="5507"/>
                  </a:lnTo>
                  <a:lnTo>
                    <a:pt x="578" y="5510"/>
                  </a:lnTo>
                  <a:lnTo>
                    <a:pt x="555" y="5513"/>
                  </a:lnTo>
                  <a:lnTo>
                    <a:pt x="533" y="5514"/>
                  </a:lnTo>
                  <a:lnTo>
                    <a:pt x="510" y="5515"/>
                  </a:lnTo>
                  <a:lnTo>
                    <a:pt x="487" y="5515"/>
                  </a:lnTo>
                  <a:lnTo>
                    <a:pt x="463" y="5514"/>
                  </a:lnTo>
                  <a:lnTo>
                    <a:pt x="439" y="5511"/>
                  </a:lnTo>
                  <a:lnTo>
                    <a:pt x="415" y="5508"/>
                  </a:lnTo>
                  <a:lnTo>
                    <a:pt x="390" y="5503"/>
                  </a:lnTo>
                  <a:lnTo>
                    <a:pt x="366" y="5496"/>
                  </a:lnTo>
                  <a:lnTo>
                    <a:pt x="341" y="5489"/>
                  </a:lnTo>
                  <a:lnTo>
                    <a:pt x="317" y="5478"/>
                  </a:lnTo>
                  <a:lnTo>
                    <a:pt x="293" y="5467"/>
                  </a:lnTo>
                  <a:lnTo>
                    <a:pt x="268" y="5454"/>
                  </a:lnTo>
                  <a:lnTo>
                    <a:pt x="244" y="5438"/>
                  </a:lnTo>
                  <a:lnTo>
                    <a:pt x="222" y="5421"/>
                  </a:lnTo>
                  <a:lnTo>
                    <a:pt x="228" y="5431"/>
                  </a:lnTo>
                  <a:lnTo>
                    <a:pt x="246" y="5459"/>
                  </a:lnTo>
                  <a:lnTo>
                    <a:pt x="261" y="5478"/>
                  </a:lnTo>
                  <a:lnTo>
                    <a:pt x="277" y="5501"/>
                  </a:lnTo>
                  <a:lnTo>
                    <a:pt x="298" y="5527"/>
                  </a:lnTo>
                  <a:lnTo>
                    <a:pt x="321" y="5555"/>
                  </a:lnTo>
                  <a:lnTo>
                    <a:pt x="346" y="5586"/>
                  </a:lnTo>
                  <a:lnTo>
                    <a:pt x="375" y="5619"/>
                  </a:lnTo>
                  <a:lnTo>
                    <a:pt x="406" y="5653"/>
                  </a:lnTo>
                  <a:lnTo>
                    <a:pt x="440" y="5689"/>
                  </a:lnTo>
                  <a:lnTo>
                    <a:pt x="477" y="5725"/>
                  </a:lnTo>
                  <a:lnTo>
                    <a:pt x="516" y="5762"/>
                  </a:lnTo>
                  <a:lnTo>
                    <a:pt x="557" y="5800"/>
                  </a:lnTo>
                  <a:lnTo>
                    <a:pt x="602" y="5837"/>
                  </a:lnTo>
                  <a:lnTo>
                    <a:pt x="649" y="5873"/>
                  </a:lnTo>
                  <a:lnTo>
                    <a:pt x="698" y="5909"/>
                  </a:lnTo>
                  <a:lnTo>
                    <a:pt x="749" y="5943"/>
                  </a:lnTo>
                  <a:lnTo>
                    <a:pt x="804" y="5975"/>
                  </a:lnTo>
                  <a:lnTo>
                    <a:pt x="859" y="6006"/>
                  </a:lnTo>
                  <a:lnTo>
                    <a:pt x="918" y="6035"/>
                  </a:lnTo>
                  <a:lnTo>
                    <a:pt x="979" y="6061"/>
                  </a:lnTo>
                  <a:lnTo>
                    <a:pt x="1043" y="6083"/>
                  </a:lnTo>
                  <a:lnTo>
                    <a:pt x="1107" y="6103"/>
                  </a:lnTo>
                  <a:lnTo>
                    <a:pt x="1174" y="6118"/>
                  </a:lnTo>
                  <a:lnTo>
                    <a:pt x="1243" y="6129"/>
                  </a:lnTo>
                  <a:lnTo>
                    <a:pt x="1314" y="6137"/>
                  </a:lnTo>
                  <a:lnTo>
                    <a:pt x="1387" y="6140"/>
                  </a:lnTo>
                  <a:lnTo>
                    <a:pt x="1462" y="6137"/>
                  </a:lnTo>
                  <a:lnTo>
                    <a:pt x="1539" y="6128"/>
                  </a:lnTo>
                  <a:lnTo>
                    <a:pt x="1617" y="6114"/>
                  </a:lnTo>
                  <a:lnTo>
                    <a:pt x="1680" y="6099"/>
                  </a:lnTo>
                  <a:lnTo>
                    <a:pt x="1743" y="6081"/>
                  </a:lnTo>
                  <a:lnTo>
                    <a:pt x="1803" y="6061"/>
                  </a:lnTo>
                  <a:lnTo>
                    <a:pt x="1862" y="6038"/>
                  </a:lnTo>
                  <a:lnTo>
                    <a:pt x="1920" y="6012"/>
                  </a:lnTo>
                  <a:lnTo>
                    <a:pt x="1975" y="5985"/>
                  </a:lnTo>
                  <a:lnTo>
                    <a:pt x="2030" y="5955"/>
                  </a:lnTo>
                  <a:lnTo>
                    <a:pt x="2083" y="5923"/>
                  </a:lnTo>
                  <a:lnTo>
                    <a:pt x="2135" y="5889"/>
                  </a:lnTo>
                  <a:lnTo>
                    <a:pt x="2185" y="5853"/>
                  </a:lnTo>
                  <a:lnTo>
                    <a:pt x="2235" y="5815"/>
                  </a:lnTo>
                  <a:lnTo>
                    <a:pt x="2283" y="5775"/>
                  </a:lnTo>
                  <a:lnTo>
                    <a:pt x="2329" y="5734"/>
                  </a:lnTo>
                  <a:lnTo>
                    <a:pt x="2374" y="5691"/>
                  </a:lnTo>
                  <a:lnTo>
                    <a:pt x="2418" y="5646"/>
                  </a:lnTo>
                  <a:lnTo>
                    <a:pt x="2461" y="5599"/>
                  </a:lnTo>
                  <a:lnTo>
                    <a:pt x="2502" y="5551"/>
                  </a:lnTo>
                  <a:lnTo>
                    <a:pt x="2542" y="5501"/>
                  </a:lnTo>
                  <a:lnTo>
                    <a:pt x="2580" y="5451"/>
                  </a:lnTo>
                  <a:lnTo>
                    <a:pt x="2618" y="5398"/>
                  </a:lnTo>
                  <a:lnTo>
                    <a:pt x="2654" y="5345"/>
                  </a:lnTo>
                  <a:lnTo>
                    <a:pt x="2689" y="5290"/>
                  </a:lnTo>
                  <a:lnTo>
                    <a:pt x="2723" y="5235"/>
                  </a:lnTo>
                  <a:lnTo>
                    <a:pt x="2756" y="5178"/>
                  </a:lnTo>
                  <a:lnTo>
                    <a:pt x="2788" y="5121"/>
                  </a:lnTo>
                  <a:lnTo>
                    <a:pt x="2818" y="5062"/>
                  </a:lnTo>
                  <a:lnTo>
                    <a:pt x="2848" y="5004"/>
                  </a:lnTo>
                  <a:lnTo>
                    <a:pt x="2875" y="4943"/>
                  </a:lnTo>
                  <a:lnTo>
                    <a:pt x="2903" y="4884"/>
                  </a:lnTo>
                  <a:lnTo>
                    <a:pt x="2929" y="4822"/>
                  </a:lnTo>
                  <a:lnTo>
                    <a:pt x="2953" y="4761"/>
                  </a:lnTo>
                  <a:lnTo>
                    <a:pt x="2977" y="4699"/>
                  </a:lnTo>
                  <a:lnTo>
                    <a:pt x="3002" y="4627"/>
                  </a:lnTo>
                  <a:lnTo>
                    <a:pt x="3023" y="4555"/>
                  </a:lnTo>
                  <a:lnTo>
                    <a:pt x="3041" y="4482"/>
                  </a:lnTo>
                  <a:lnTo>
                    <a:pt x="3055" y="4409"/>
                  </a:lnTo>
                  <a:lnTo>
                    <a:pt x="3067" y="4335"/>
                  </a:lnTo>
                  <a:lnTo>
                    <a:pt x="3075" y="4262"/>
                  </a:lnTo>
                  <a:lnTo>
                    <a:pt x="3080" y="4188"/>
                  </a:lnTo>
                  <a:lnTo>
                    <a:pt x="3084" y="4113"/>
                  </a:lnTo>
                  <a:lnTo>
                    <a:pt x="3085" y="4040"/>
                  </a:lnTo>
                  <a:lnTo>
                    <a:pt x="3085" y="3965"/>
                  </a:lnTo>
                  <a:lnTo>
                    <a:pt x="3084" y="3890"/>
                  </a:lnTo>
                  <a:lnTo>
                    <a:pt x="3081" y="3815"/>
                  </a:lnTo>
                  <a:lnTo>
                    <a:pt x="3073" y="3665"/>
                  </a:lnTo>
                  <a:lnTo>
                    <a:pt x="3065" y="3514"/>
                  </a:lnTo>
                  <a:lnTo>
                    <a:pt x="3059" y="3439"/>
                  </a:lnTo>
                  <a:lnTo>
                    <a:pt x="3055" y="3364"/>
                  </a:lnTo>
                  <a:lnTo>
                    <a:pt x="3052" y="3288"/>
                  </a:lnTo>
                  <a:lnTo>
                    <a:pt x="3050" y="3213"/>
                  </a:lnTo>
                  <a:lnTo>
                    <a:pt x="3049" y="3138"/>
                  </a:lnTo>
                  <a:lnTo>
                    <a:pt x="3050" y="3063"/>
                  </a:lnTo>
                  <a:lnTo>
                    <a:pt x="3052" y="2988"/>
                  </a:lnTo>
                  <a:lnTo>
                    <a:pt x="3057" y="2913"/>
                  </a:lnTo>
                  <a:lnTo>
                    <a:pt x="3063" y="2838"/>
                  </a:lnTo>
                  <a:lnTo>
                    <a:pt x="3074" y="2764"/>
                  </a:lnTo>
                  <a:lnTo>
                    <a:pt x="3086" y="2689"/>
                  </a:lnTo>
                  <a:lnTo>
                    <a:pt x="3102" y="2615"/>
                  </a:lnTo>
                  <a:lnTo>
                    <a:pt x="3121" y="2541"/>
                  </a:lnTo>
                  <a:lnTo>
                    <a:pt x="3144" y="2468"/>
                  </a:lnTo>
                  <a:lnTo>
                    <a:pt x="3170" y="2394"/>
                  </a:lnTo>
                  <a:lnTo>
                    <a:pt x="3202" y="2321"/>
                  </a:lnTo>
                  <a:lnTo>
                    <a:pt x="3223" y="2277"/>
                  </a:lnTo>
                  <a:lnTo>
                    <a:pt x="3247" y="2233"/>
                  </a:lnTo>
                  <a:lnTo>
                    <a:pt x="3271" y="2189"/>
                  </a:lnTo>
                  <a:lnTo>
                    <a:pt x="3297" y="2147"/>
                  </a:lnTo>
                  <a:lnTo>
                    <a:pt x="3325" y="2104"/>
                  </a:lnTo>
                  <a:lnTo>
                    <a:pt x="3353" y="2063"/>
                  </a:lnTo>
                  <a:lnTo>
                    <a:pt x="3381" y="2020"/>
                  </a:lnTo>
                  <a:lnTo>
                    <a:pt x="3410" y="1979"/>
                  </a:lnTo>
                  <a:lnTo>
                    <a:pt x="3470" y="1898"/>
                  </a:lnTo>
                  <a:lnTo>
                    <a:pt x="3528" y="1817"/>
                  </a:lnTo>
                  <a:lnTo>
                    <a:pt x="3558" y="1777"/>
                  </a:lnTo>
                  <a:lnTo>
                    <a:pt x="3587" y="1736"/>
                  </a:lnTo>
                  <a:lnTo>
                    <a:pt x="3615" y="1695"/>
                  </a:lnTo>
                  <a:lnTo>
                    <a:pt x="3643" y="1654"/>
                  </a:lnTo>
                  <a:lnTo>
                    <a:pt x="3668" y="1613"/>
                  </a:lnTo>
                  <a:lnTo>
                    <a:pt x="3693" y="1572"/>
                  </a:lnTo>
                  <a:lnTo>
                    <a:pt x="3717" y="1530"/>
                  </a:lnTo>
                  <a:lnTo>
                    <a:pt x="3738" y="1486"/>
                  </a:lnTo>
                  <a:lnTo>
                    <a:pt x="3759" y="1443"/>
                  </a:lnTo>
                  <a:lnTo>
                    <a:pt x="3776" y="1400"/>
                  </a:lnTo>
                  <a:lnTo>
                    <a:pt x="3793" y="1355"/>
                  </a:lnTo>
                  <a:lnTo>
                    <a:pt x="3806" y="1310"/>
                  </a:lnTo>
                  <a:lnTo>
                    <a:pt x="3817" y="1264"/>
                  </a:lnTo>
                  <a:lnTo>
                    <a:pt x="3826" y="1216"/>
                  </a:lnTo>
                  <a:lnTo>
                    <a:pt x="3832" y="1168"/>
                  </a:lnTo>
                  <a:lnTo>
                    <a:pt x="3834" y="1120"/>
                  </a:lnTo>
                  <a:lnTo>
                    <a:pt x="3834" y="1069"/>
                  </a:lnTo>
                  <a:lnTo>
                    <a:pt x="3830" y="1017"/>
                  </a:lnTo>
                  <a:lnTo>
                    <a:pt x="3823" y="965"/>
                  </a:lnTo>
                  <a:lnTo>
                    <a:pt x="3811" y="910"/>
                  </a:lnTo>
                  <a:lnTo>
                    <a:pt x="3801" y="873"/>
                  </a:lnTo>
                  <a:lnTo>
                    <a:pt x="3791" y="837"/>
                  </a:lnTo>
                  <a:lnTo>
                    <a:pt x="3779" y="801"/>
                  </a:lnTo>
                  <a:lnTo>
                    <a:pt x="3766" y="766"/>
                  </a:lnTo>
                  <a:lnTo>
                    <a:pt x="3753" y="733"/>
                  </a:lnTo>
                  <a:lnTo>
                    <a:pt x="3738" y="700"/>
                  </a:lnTo>
                  <a:lnTo>
                    <a:pt x="3722" y="668"/>
                  </a:lnTo>
                  <a:lnTo>
                    <a:pt x="3705" y="636"/>
                  </a:lnTo>
                  <a:lnTo>
                    <a:pt x="3688" y="605"/>
                  </a:lnTo>
                  <a:lnTo>
                    <a:pt x="3669" y="575"/>
                  </a:lnTo>
                  <a:lnTo>
                    <a:pt x="3650" y="546"/>
                  </a:lnTo>
                  <a:lnTo>
                    <a:pt x="3630" y="518"/>
                  </a:lnTo>
                  <a:lnTo>
                    <a:pt x="3609" y="490"/>
                  </a:lnTo>
                  <a:lnTo>
                    <a:pt x="3587" y="464"/>
                  </a:lnTo>
                  <a:lnTo>
                    <a:pt x="3564" y="437"/>
                  </a:lnTo>
                  <a:lnTo>
                    <a:pt x="3541" y="411"/>
                  </a:lnTo>
                  <a:close/>
                </a:path>
              </a:pathLst>
            </a:custGeom>
            <a:solidFill>
              <a:srgbClr val="80332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7" name="Freeform 339"/>
            <p:cNvSpPr>
              <a:spLocks/>
            </p:cNvSpPr>
            <p:nvPr/>
          </p:nvSpPr>
          <p:spPr bwMode="auto">
            <a:xfrm>
              <a:off x="708" y="2951"/>
              <a:ext cx="169" cy="309"/>
            </a:xfrm>
            <a:custGeom>
              <a:avLst/>
              <a:gdLst/>
              <a:ahLst/>
              <a:cxnLst>
                <a:cxn ang="0">
                  <a:pos x="142" y="4491"/>
                </a:cxn>
                <a:cxn ang="0">
                  <a:pos x="336" y="4551"/>
                </a:cxn>
                <a:cxn ang="0">
                  <a:pos x="527" y="4529"/>
                </a:cxn>
                <a:cxn ang="0">
                  <a:pos x="707" y="4448"/>
                </a:cxn>
                <a:cxn ang="0">
                  <a:pos x="866" y="4338"/>
                </a:cxn>
                <a:cxn ang="0">
                  <a:pos x="994" y="4220"/>
                </a:cxn>
                <a:cxn ang="0">
                  <a:pos x="1120" y="4080"/>
                </a:cxn>
                <a:cxn ang="0">
                  <a:pos x="1070" y="4096"/>
                </a:cxn>
                <a:cxn ang="0">
                  <a:pos x="983" y="4101"/>
                </a:cxn>
                <a:cxn ang="0">
                  <a:pos x="888" y="4081"/>
                </a:cxn>
                <a:cxn ang="0">
                  <a:pos x="792" y="4045"/>
                </a:cxn>
                <a:cxn ang="0">
                  <a:pos x="644" y="3968"/>
                </a:cxn>
                <a:cxn ang="0">
                  <a:pos x="569" y="3910"/>
                </a:cxn>
                <a:cxn ang="0">
                  <a:pos x="689" y="3912"/>
                </a:cxn>
                <a:cxn ang="0">
                  <a:pos x="833" y="3877"/>
                </a:cxn>
                <a:cxn ang="0">
                  <a:pos x="984" y="3808"/>
                </a:cxn>
                <a:cxn ang="0">
                  <a:pos x="1125" y="3706"/>
                </a:cxn>
                <a:cxn ang="0">
                  <a:pos x="1240" y="3577"/>
                </a:cxn>
                <a:cxn ang="0">
                  <a:pos x="1312" y="3420"/>
                </a:cxn>
                <a:cxn ang="0">
                  <a:pos x="1323" y="3242"/>
                </a:cxn>
                <a:cxn ang="0">
                  <a:pos x="1265" y="3041"/>
                </a:cxn>
                <a:cxn ang="0">
                  <a:pos x="1222" y="2768"/>
                </a:cxn>
                <a:cxn ang="0">
                  <a:pos x="1226" y="2423"/>
                </a:cxn>
                <a:cxn ang="0">
                  <a:pos x="1268" y="2038"/>
                </a:cxn>
                <a:cxn ang="0">
                  <a:pos x="1337" y="1641"/>
                </a:cxn>
                <a:cxn ang="0">
                  <a:pos x="1424" y="1260"/>
                </a:cxn>
                <a:cxn ang="0">
                  <a:pos x="1520" y="924"/>
                </a:cxn>
                <a:cxn ang="0">
                  <a:pos x="1612" y="664"/>
                </a:cxn>
                <a:cxn ang="0">
                  <a:pos x="1695" y="504"/>
                </a:cxn>
                <a:cxn ang="0">
                  <a:pos x="1791" y="387"/>
                </a:cxn>
                <a:cxn ang="0">
                  <a:pos x="1908" y="284"/>
                </a:cxn>
                <a:cxn ang="0">
                  <a:pos x="2032" y="196"/>
                </a:cxn>
                <a:cxn ang="0">
                  <a:pos x="2183" y="107"/>
                </a:cxn>
                <a:cxn ang="0">
                  <a:pos x="2369" y="20"/>
                </a:cxn>
                <a:cxn ang="0">
                  <a:pos x="2396" y="212"/>
                </a:cxn>
                <a:cxn ang="0">
                  <a:pos x="2129" y="452"/>
                </a:cxn>
                <a:cxn ang="0">
                  <a:pos x="1946" y="730"/>
                </a:cxn>
                <a:cxn ang="0">
                  <a:pos x="1831" y="1024"/>
                </a:cxn>
                <a:cxn ang="0">
                  <a:pos x="1771" y="1314"/>
                </a:cxn>
                <a:cxn ang="0">
                  <a:pos x="1749" y="1577"/>
                </a:cxn>
                <a:cxn ang="0">
                  <a:pos x="1752" y="1792"/>
                </a:cxn>
                <a:cxn ang="0">
                  <a:pos x="1765" y="1936"/>
                </a:cxn>
                <a:cxn ang="0">
                  <a:pos x="2686" y="3405"/>
                </a:cxn>
                <a:cxn ang="0">
                  <a:pos x="2626" y="3574"/>
                </a:cxn>
                <a:cxn ang="0">
                  <a:pos x="2521" y="3817"/>
                </a:cxn>
                <a:cxn ang="0">
                  <a:pos x="2396" y="4048"/>
                </a:cxn>
                <a:cxn ang="0">
                  <a:pos x="2253" y="4264"/>
                </a:cxn>
                <a:cxn ang="0">
                  <a:pos x="2091" y="4459"/>
                </a:cxn>
                <a:cxn ang="0">
                  <a:pos x="1908" y="4628"/>
                </a:cxn>
                <a:cxn ang="0">
                  <a:pos x="1703" y="4768"/>
                </a:cxn>
                <a:cxn ang="0">
                  <a:pos x="1476" y="4874"/>
                </a:cxn>
                <a:cxn ang="0">
                  <a:pos x="1232" y="4938"/>
                </a:cxn>
                <a:cxn ang="0">
                  <a:pos x="1008" y="4951"/>
                </a:cxn>
                <a:cxn ang="0">
                  <a:pos x="801" y="4921"/>
                </a:cxn>
                <a:cxn ang="0">
                  <a:pos x="612" y="4857"/>
                </a:cxn>
                <a:cxn ang="0">
                  <a:pos x="442" y="4768"/>
                </a:cxn>
                <a:cxn ang="0">
                  <a:pos x="294" y="4664"/>
                </a:cxn>
                <a:cxn ang="0">
                  <a:pos x="166" y="4554"/>
                </a:cxn>
                <a:cxn ang="0">
                  <a:pos x="61" y="4447"/>
                </a:cxn>
              </a:cxnLst>
              <a:rect l="0" t="0" r="r" b="b"/>
              <a:pathLst>
                <a:path w="2696" h="4953">
                  <a:moveTo>
                    <a:pt x="0" y="4375"/>
                  </a:moveTo>
                  <a:lnTo>
                    <a:pt x="46" y="4421"/>
                  </a:lnTo>
                  <a:lnTo>
                    <a:pt x="93" y="4460"/>
                  </a:lnTo>
                  <a:lnTo>
                    <a:pt x="142" y="4491"/>
                  </a:lnTo>
                  <a:lnTo>
                    <a:pt x="190" y="4515"/>
                  </a:lnTo>
                  <a:lnTo>
                    <a:pt x="238" y="4533"/>
                  </a:lnTo>
                  <a:lnTo>
                    <a:pt x="288" y="4545"/>
                  </a:lnTo>
                  <a:lnTo>
                    <a:pt x="336" y="4551"/>
                  </a:lnTo>
                  <a:lnTo>
                    <a:pt x="384" y="4552"/>
                  </a:lnTo>
                  <a:lnTo>
                    <a:pt x="433" y="4549"/>
                  </a:lnTo>
                  <a:lnTo>
                    <a:pt x="481" y="4541"/>
                  </a:lnTo>
                  <a:lnTo>
                    <a:pt x="527" y="4529"/>
                  </a:lnTo>
                  <a:lnTo>
                    <a:pt x="574" y="4513"/>
                  </a:lnTo>
                  <a:lnTo>
                    <a:pt x="620" y="4495"/>
                  </a:lnTo>
                  <a:lnTo>
                    <a:pt x="664" y="4473"/>
                  </a:lnTo>
                  <a:lnTo>
                    <a:pt x="707" y="4448"/>
                  </a:lnTo>
                  <a:lnTo>
                    <a:pt x="749" y="4423"/>
                  </a:lnTo>
                  <a:lnTo>
                    <a:pt x="790" y="4395"/>
                  </a:lnTo>
                  <a:lnTo>
                    <a:pt x="829" y="4367"/>
                  </a:lnTo>
                  <a:lnTo>
                    <a:pt x="866" y="4338"/>
                  </a:lnTo>
                  <a:lnTo>
                    <a:pt x="901" y="4308"/>
                  </a:lnTo>
                  <a:lnTo>
                    <a:pt x="934" y="4278"/>
                  </a:lnTo>
                  <a:lnTo>
                    <a:pt x="965" y="4249"/>
                  </a:lnTo>
                  <a:lnTo>
                    <a:pt x="994" y="4220"/>
                  </a:lnTo>
                  <a:lnTo>
                    <a:pt x="1020" y="4194"/>
                  </a:lnTo>
                  <a:lnTo>
                    <a:pt x="1065" y="4144"/>
                  </a:lnTo>
                  <a:lnTo>
                    <a:pt x="1098" y="4105"/>
                  </a:lnTo>
                  <a:lnTo>
                    <a:pt x="1120" y="4080"/>
                  </a:lnTo>
                  <a:lnTo>
                    <a:pt x="1127" y="4071"/>
                  </a:lnTo>
                  <a:lnTo>
                    <a:pt x="1109" y="4082"/>
                  </a:lnTo>
                  <a:lnTo>
                    <a:pt x="1091" y="4090"/>
                  </a:lnTo>
                  <a:lnTo>
                    <a:pt x="1070" y="4096"/>
                  </a:lnTo>
                  <a:lnTo>
                    <a:pt x="1050" y="4100"/>
                  </a:lnTo>
                  <a:lnTo>
                    <a:pt x="1028" y="4102"/>
                  </a:lnTo>
                  <a:lnTo>
                    <a:pt x="1007" y="4102"/>
                  </a:lnTo>
                  <a:lnTo>
                    <a:pt x="983" y="4101"/>
                  </a:lnTo>
                  <a:lnTo>
                    <a:pt x="960" y="4098"/>
                  </a:lnTo>
                  <a:lnTo>
                    <a:pt x="937" y="4093"/>
                  </a:lnTo>
                  <a:lnTo>
                    <a:pt x="912" y="4088"/>
                  </a:lnTo>
                  <a:lnTo>
                    <a:pt x="888" y="4081"/>
                  </a:lnTo>
                  <a:lnTo>
                    <a:pt x="864" y="4074"/>
                  </a:lnTo>
                  <a:lnTo>
                    <a:pt x="839" y="4064"/>
                  </a:lnTo>
                  <a:lnTo>
                    <a:pt x="815" y="4055"/>
                  </a:lnTo>
                  <a:lnTo>
                    <a:pt x="792" y="4045"/>
                  </a:lnTo>
                  <a:lnTo>
                    <a:pt x="768" y="4035"/>
                  </a:lnTo>
                  <a:lnTo>
                    <a:pt x="724" y="4012"/>
                  </a:lnTo>
                  <a:lnTo>
                    <a:pt x="682" y="3989"/>
                  </a:lnTo>
                  <a:lnTo>
                    <a:pt x="644" y="3968"/>
                  </a:lnTo>
                  <a:lnTo>
                    <a:pt x="611" y="3947"/>
                  </a:lnTo>
                  <a:lnTo>
                    <a:pt x="562" y="3916"/>
                  </a:lnTo>
                  <a:lnTo>
                    <a:pt x="545" y="3903"/>
                  </a:lnTo>
                  <a:lnTo>
                    <a:pt x="569" y="3910"/>
                  </a:lnTo>
                  <a:lnTo>
                    <a:pt x="596" y="3914"/>
                  </a:lnTo>
                  <a:lnTo>
                    <a:pt x="625" y="3916"/>
                  </a:lnTo>
                  <a:lnTo>
                    <a:pt x="656" y="3915"/>
                  </a:lnTo>
                  <a:lnTo>
                    <a:pt x="689" y="3912"/>
                  </a:lnTo>
                  <a:lnTo>
                    <a:pt x="724" y="3907"/>
                  </a:lnTo>
                  <a:lnTo>
                    <a:pt x="759" y="3899"/>
                  </a:lnTo>
                  <a:lnTo>
                    <a:pt x="796" y="3889"/>
                  </a:lnTo>
                  <a:lnTo>
                    <a:pt x="833" y="3877"/>
                  </a:lnTo>
                  <a:lnTo>
                    <a:pt x="871" y="3863"/>
                  </a:lnTo>
                  <a:lnTo>
                    <a:pt x="908" y="3847"/>
                  </a:lnTo>
                  <a:lnTo>
                    <a:pt x="946" y="3828"/>
                  </a:lnTo>
                  <a:lnTo>
                    <a:pt x="984" y="3808"/>
                  </a:lnTo>
                  <a:lnTo>
                    <a:pt x="1021" y="3785"/>
                  </a:lnTo>
                  <a:lnTo>
                    <a:pt x="1056" y="3760"/>
                  </a:lnTo>
                  <a:lnTo>
                    <a:pt x="1091" y="3734"/>
                  </a:lnTo>
                  <a:lnTo>
                    <a:pt x="1125" y="3706"/>
                  </a:lnTo>
                  <a:lnTo>
                    <a:pt x="1157" y="3676"/>
                  </a:lnTo>
                  <a:lnTo>
                    <a:pt x="1187" y="3644"/>
                  </a:lnTo>
                  <a:lnTo>
                    <a:pt x="1214" y="3611"/>
                  </a:lnTo>
                  <a:lnTo>
                    <a:pt x="1240" y="3577"/>
                  </a:lnTo>
                  <a:lnTo>
                    <a:pt x="1263" y="3540"/>
                  </a:lnTo>
                  <a:lnTo>
                    <a:pt x="1282" y="3502"/>
                  </a:lnTo>
                  <a:lnTo>
                    <a:pt x="1299" y="3462"/>
                  </a:lnTo>
                  <a:lnTo>
                    <a:pt x="1312" y="3420"/>
                  </a:lnTo>
                  <a:lnTo>
                    <a:pt x="1321" y="3378"/>
                  </a:lnTo>
                  <a:lnTo>
                    <a:pt x="1326" y="3334"/>
                  </a:lnTo>
                  <a:lnTo>
                    <a:pt x="1327" y="3289"/>
                  </a:lnTo>
                  <a:lnTo>
                    <a:pt x="1323" y="3242"/>
                  </a:lnTo>
                  <a:lnTo>
                    <a:pt x="1316" y="3195"/>
                  </a:lnTo>
                  <a:lnTo>
                    <a:pt x="1303" y="3145"/>
                  </a:lnTo>
                  <a:lnTo>
                    <a:pt x="1284" y="3095"/>
                  </a:lnTo>
                  <a:lnTo>
                    <a:pt x="1265" y="3041"/>
                  </a:lnTo>
                  <a:lnTo>
                    <a:pt x="1248" y="2981"/>
                  </a:lnTo>
                  <a:lnTo>
                    <a:pt x="1236" y="2915"/>
                  </a:lnTo>
                  <a:lnTo>
                    <a:pt x="1228" y="2844"/>
                  </a:lnTo>
                  <a:lnTo>
                    <a:pt x="1222" y="2768"/>
                  </a:lnTo>
                  <a:lnTo>
                    <a:pt x="1218" y="2687"/>
                  </a:lnTo>
                  <a:lnTo>
                    <a:pt x="1218" y="2603"/>
                  </a:lnTo>
                  <a:lnTo>
                    <a:pt x="1221" y="2515"/>
                  </a:lnTo>
                  <a:lnTo>
                    <a:pt x="1226" y="2423"/>
                  </a:lnTo>
                  <a:lnTo>
                    <a:pt x="1233" y="2330"/>
                  </a:lnTo>
                  <a:lnTo>
                    <a:pt x="1242" y="2234"/>
                  </a:lnTo>
                  <a:lnTo>
                    <a:pt x="1254" y="2137"/>
                  </a:lnTo>
                  <a:lnTo>
                    <a:pt x="1268" y="2038"/>
                  </a:lnTo>
                  <a:lnTo>
                    <a:pt x="1282" y="1938"/>
                  </a:lnTo>
                  <a:lnTo>
                    <a:pt x="1300" y="1839"/>
                  </a:lnTo>
                  <a:lnTo>
                    <a:pt x="1317" y="1739"/>
                  </a:lnTo>
                  <a:lnTo>
                    <a:pt x="1337" y="1641"/>
                  </a:lnTo>
                  <a:lnTo>
                    <a:pt x="1357" y="1542"/>
                  </a:lnTo>
                  <a:lnTo>
                    <a:pt x="1379" y="1446"/>
                  </a:lnTo>
                  <a:lnTo>
                    <a:pt x="1402" y="1351"/>
                  </a:lnTo>
                  <a:lnTo>
                    <a:pt x="1424" y="1260"/>
                  </a:lnTo>
                  <a:lnTo>
                    <a:pt x="1448" y="1170"/>
                  </a:lnTo>
                  <a:lnTo>
                    <a:pt x="1471" y="1084"/>
                  </a:lnTo>
                  <a:lnTo>
                    <a:pt x="1495" y="1002"/>
                  </a:lnTo>
                  <a:lnTo>
                    <a:pt x="1520" y="924"/>
                  </a:lnTo>
                  <a:lnTo>
                    <a:pt x="1543" y="851"/>
                  </a:lnTo>
                  <a:lnTo>
                    <a:pt x="1567" y="782"/>
                  </a:lnTo>
                  <a:lnTo>
                    <a:pt x="1590" y="720"/>
                  </a:lnTo>
                  <a:lnTo>
                    <a:pt x="1612" y="664"/>
                  </a:lnTo>
                  <a:lnTo>
                    <a:pt x="1634" y="614"/>
                  </a:lnTo>
                  <a:lnTo>
                    <a:pt x="1655" y="571"/>
                  </a:lnTo>
                  <a:lnTo>
                    <a:pt x="1674" y="535"/>
                  </a:lnTo>
                  <a:lnTo>
                    <a:pt x="1695" y="504"/>
                  </a:lnTo>
                  <a:lnTo>
                    <a:pt x="1716" y="473"/>
                  </a:lnTo>
                  <a:lnTo>
                    <a:pt x="1740" y="443"/>
                  </a:lnTo>
                  <a:lnTo>
                    <a:pt x="1765" y="414"/>
                  </a:lnTo>
                  <a:lnTo>
                    <a:pt x="1791" y="387"/>
                  </a:lnTo>
                  <a:lnTo>
                    <a:pt x="1819" y="359"/>
                  </a:lnTo>
                  <a:lnTo>
                    <a:pt x="1848" y="333"/>
                  </a:lnTo>
                  <a:lnTo>
                    <a:pt x="1877" y="308"/>
                  </a:lnTo>
                  <a:lnTo>
                    <a:pt x="1908" y="284"/>
                  </a:lnTo>
                  <a:lnTo>
                    <a:pt x="1938" y="260"/>
                  </a:lnTo>
                  <a:lnTo>
                    <a:pt x="1969" y="238"/>
                  </a:lnTo>
                  <a:lnTo>
                    <a:pt x="2000" y="216"/>
                  </a:lnTo>
                  <a:lnTo>
                    <a:pt x="2032" y="196"/>
                  </a:lnTo>
                  <a:lnTo>
                    <a:pt x="2063" y="176"/>
                  </a:lnTo>
                  <a:lnTo>
                    <a:pt x="2094" y="158"/>
                  </a:lnTo>
                  <a:lnTo>
                    <a:pt x="2125" y="140"/>
                  </a:lnTo>
                  <a:lnTo>
                    <a:pt x="2183" y="107"/>
                  </a:lnTo>
                  <a:lnTo>
                    <a:pt x="2239" y="80"/>
                  </a:lnTo>
                  <a:lnTo>
                    <a:pt x="2289" y="55"/>
                  </a:lnTo>
                  <a:lnTo>
                    <a:pt x="2333" y="35"/>
                  </a:lnTo>
                  <a:lnTo>
                    <a:pt x="2369" y="20"/>
                  </a:lnTo>
                  <a:lnTo>
                    <a:pt x="2397" y="9"/>
                  </a:lnTo>
                  <a:lnTo>
                    <a:pt x="2415" y="2"/>
                  </a:lnTo>
                  <a:lnTo>
                    <a:pt x="2421" y="0"/>
                  </a:lnTo>
                  <a:lnTo>
                    <a:pt x="2396" y="212"/>
                  </a:lnTo>
                  <a:lnTo>
                    <a:pt x="2321" y="268"/>
                  </a:lnTo>
                  <a:lnTo>
                    <a:pt x="2251" y="326"/>
                  </a:lnTo>
                  <a:lnTo>
                    <a:pt x="2187" y="388"/>
                  </a:lnTo>
                  <a:lnTo>
                    <a:pt x="2129" y="452"/>
                  </a:lnTo>
                  <a:lnTo>
                    <a:pt x="2076" y="519"/>
                  </a:lnTo>
                  <a:lnTo>
                    <a:pt x="2028" y="588"/>
                  </a:lnTo>
                  <a:lnTo>
                    <a:pt x="1985" y="658"/>
                  </a:lnTo>
                  <a:lnTo>
                    <a:pt x="1946" y="730"/>
                  </a:lnTo>
                  <a:lnTo>
                    <a:pt x="1911" y="803"/>
                  </a:lnTo>
                  <a:lnTo>
                    <a:pt x="1881" y="877"/>
                  </a:lnTo>
                  <a:lnTo>
                    <a:pt x="1854" y="951"/>
                  </a:lnTo>
                  <a:lnTo>
                    <a:pt x="1831" y="1024"/>
                  </a:lnTo>
                  <a:lnTo>
                    <a:pt x="1811" y="1098"/>
                  </a:lnTo>
                  <a:lnTo>
                    <a:pt x="1794" y="1171"/>
                  </a:lnTo>
                  <a:lnTo>
                    <a:pt x="1781" y="1243"/>
                  </a:lnTo>
                  <a:lnTo>
                    <a:pt x="1771" y="1314"/>
                  </a:lnTo>
                  <a:lnTo>
                    <a:pt x="1761" y="1383"/>
                  </a:lnTo>
                  <a:lnTo>
                    <a:pt x="1755" y="1451"/>
                  </a:lnTo>
                  <a:lnTo>
                    <a:pt x="1751" y="1515"/>
                  </a:lnTo>
                  <a:lnTo>
                    <a:pt x="1749" y="1577"/>
                  </a:lnTo>
                  <a:lnTo>
                    <a:pt x="1748" y="1637"/>
                  </a:lnTo>
                  <a:lnTo>
                    <a:pt x="1748" y="1692"/>
                  </a:lnTo>
                  <a:lnTo>
                    <a:pt x="1750" y="1744"/>
                  </a:lnTo>
                  <a:lnTo>
                    <a:pt x="1752" y="1792"/>
                  </a:lnTo>
                  <a:lnTo>
                    <a:pt x="1755" y="1836"/>
                  </a:lnTo>
                  <a:lnTo>
                    <a:pt x="1758" y="1875"/>
                  </a:lnTo>
                  <a:lnTo>
                    <a:pt x="1761" y="1908"/>
                  </a:lnTo>
                  <a:lnTo>
                    <a:pt x="1765" y="1936"/>
                  </a:lnTo>
                  <a:lnTo>
                    <a:pt x="1771" y="1975"/>
                  </a:lnTo>
                  <a:lnTo>
                    <a:pt x="1773" y="1990"/>
                  </a:lnTo>
                  <a:lnTo>
                    <a:pt x="2696" y="3368"/>
                  </a:lnTo>
                  <a:lnTo>
                    <a:pt x="2686" y="3405"/>
                  </a:lnTo>
                  <a:lnTo>
                    <a:pt x="2675" y="3441"/>
                  </a:lnTo>
                  <a:lnTo>
                    <a:pt x="2663" y="3477"/>
                  </a:lnTo>
                  <a:lnTo>
                    <a:pt x="2650" y="3512"/>
                  </a:lnTo>
                  <a:lnTo>
                    <a:pt x="2626" y="3574"/>
                  </a:lnTo>
                  <a:lnTo>
                    <a:pt x="2602" y="3635"/>
                  </a:lnTo>
                  <a:lnTo>
                    <a:pt x="2576" y="3697"/>
                  </a:lnTo>
                  <a:lnTo>
                    <a:pt x="2548" y="3756"/>
                  </a:lnTo>
                  <a:lnTo>
                    <a:pt x="2521" y="3817"/>
                  </a:lnTo>
                  <a:lnTo>
                    <a:pt x="2491" y="3875"/>
                  </a:lnTo>
                  <a:lnTo>
                    <a:pt x="2461" y="3934"/>
                  </a:lnTo>
                  <a:lnTo>
                    <a:pt x="2429" y="3991"/>
                  </a:lnTo>
                  <a:lnTo>
                    <a:pt x="2396" y="4048"/>
                  </a:lnTo>
                  <a:lnTo>
                    <a:pt x="2362" y="4103"/>
                  </a:lnTo>
                  <a:lnTo>
                    <a:pt x="2327" y="4158"/>
                  </a:lnTo>
                  <a:lnTo>
                    <a:pt x="2291" y="4211"/>
                  </a:lnTo>
                  <a:lnTo>
                    <a:pt x="2253" y="4264"/>
                  </a:lnTo>
                  <a:lnTo>
                    <a:pt x="2215" y="4314"/>
                  </a:lnTo>
                  <a:lnTo>
                    <a:pt x="2175" y="4364"/>
                  </a:lnTo>
                  <a:lnTo>
                    <a:pt x="2134" y="4412"/>
                  </a:lnTo>
                  <a:lnTo>
                    <a:pt x="2091" y="4459"/>
                  </a:lnTo>
                  <a:lnTo>
                    <a:pt x="2047" y="4504"/>
                  </a:lnTo>
                  <a:lnTo>
                    <a:pt x="2002" y="4547"/>
                  </a:lnTo>
                  <a:lnTo>
                    <a:pt x="1956" y="4588"/>
                  </a:lnTo>
                  <a:lnTo>
                    <a:pt x="1908" y="4628"/>
                  </a:lnTo>
                  <a:lnTo>
                    <a:pt x="1858" y="4666"/>
                  </a:lnTo>
                  <a:lnTo>
                    <a:pt x="1808" y="4702"/>
                  </a:lnTo>
                  <a:lnTo>
                    <a:pt x="1756" y="4736"/>
                  </a:lnTo>
                  <a:lnTo>
                    <a:pt x="1703" y="4768"/>
                  </a:lnTo>
                  <a:lnTo>
                    <a:pt x="1648" y="4798"/>
                  </a:lnTo>
                  <a:lnTo>
                    <a:pt x="1593" y="4825"/>
                  </a:lnTo>
                  <a:lnTo>
                    <a:pt x="1535" y="4851"/>
                  </a:lnTo>
                  <a:lnTo>
                    <a:pt x="1476" y="4874"/>
                  </a:lnTo>
                  <a:lnTo>
                    <a:pt x="1416" y="4894"/>
                  </a:lnTo>
                  <a:lnTo>
                    <a:pt x="1353" y="4912"/>
                  </a:lnTo>
                  <a:lnTo>
                    <a:pt x="1290" y="4927"/>
                  </a:lnTo>
                  <a:lnTo>
                    <a:pt x="1232" y="4938"/>
                  </a:lnTo>
                  <a:lnTo>
                    <a:pt x="1174" y="4946"/>
                  </a:lnTo>
                  <a:lnTo>
                    <a:pt x="1118" y="4951"/>
                  </a:lnTo>
                  <a:lnTo>
                    <a:pt x="1062" y="4953"/>
                  </a:lnTo>
                  <a:lnTo>
                    <a:pt x="1008" y="4951"/>
                  </a:lnTo>
                  <a:lnTo>
                    <a:pt x="954" y="4948"/>
                  </a:lnTo>
                  <a:lnTo>
                    <a:pt x="903" y="4940"/>
                  </a:lnTo>
                  <a:lnTo>
                    <a:pt x="851" y="4932"/>
                  </a:lnTo>
                  <a:lnTo>
                    <a:pt x="801" y="4921"/>
                  </a:lnTo>
                  <a:lnTo>
                    <a:pt x="752" y="4908"/>
                  </a:lnTo>
                  <a:lnTo>
                    <a:pt x="704" y="4892"/>
                  </a:lnTo>
                  <a:lnTo>
                    <a:pt x="658" y="4876"/>
                  </a:lnTo>
                  <a:lnTo>
                    <a:pt x="612" y="4857"/>
                  </a:lnTo>
                  <a:lnTo>
                    <a:pt x="567" y="4837"/>
                  </a:lnTo>
                  <a:lnTo>
                    <a:pt x="525" y="4815"/>
                  </a:lnTo>
                  <a:lnTo>
                    <a:pt x="483" y="4793"/>
                  </a:lnTo>
                  <a:lnTo>
                    <a:pt x="442" y="4768"/>
                  </a:lnTo>
                  <a:lnTo>
                    <a:pt x="403" y="4743"/>
                  </a:lnTo>
                  <a:lnTo>
                    <a:pt x="365" y="4718"/>
                  </a:lnTo>
                  <a:lnTo>
                    <a:pt x="329" y="4691"/>
                  </a:lnTo>
                  <a:lnTo>
                    <a:pt x="294" y="4664"/>
                  </a:lnTo>
                  <a:lnTo>
                    <a:pt x="260" y="4636"/>
                  </a:lnTo>
                  <a:lnTo>
                    <a:pt x="227" y="4610"/>
                  </a:lnTo>
                  <a:lnTo>
                    <a:pt x="196" y="4582"/>
                  </a:lnTo>
                  <a:lnTo>
                    <a:pt x="166" y="4554"/>
                  </a:lnTo>
                  <a:lnTo>
                    <a:pt x="138" y="4527"/>
                  </a:lnTo>
                  <a:lnTo>
                    <a:pt x="111" y="4500"/>
                  </a:lnTo>
                  <a:lnTo>
                    <a:pt x="86" y="4473"/>
                  </a:lnTo>
                  <a:lnTo>
                    <a:pt x="61" y="4447"/>
                  </a:lnTo>
                  <a:lnTo>
                    <a:pt x="40" y="4423"/>
                  </a:lnTo>
                  <a:lnTo>
                    <a:pt x="18" y="4398"/>
                  </a:lnTo>
                  <a:lnTo>
                    <a:pt x="0" y="4375"/>
                  </a:lnTo>
                  <a:close/>
                </a:path>
              </a:pathLst>
            </a:custGeom>
            <a:solidFill>
              <a:srgbClr val="5D27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8" name="Freeform 340"/>
            <p:cNvSpPr>
              <a:spLocks/>
            </p:cNvSpPr>
            <p:nvPr/>
          </p:nvSpPr>
          <p:spPr bwMode="auto">
            <a:xfrm>
              <a:off x="1097" y="3005"/>
              <a:ext cx="43" cy="59"/>
            </a:xfrm>
            <a:custGeom>
              <a:avLst/>
              <a:gdLst/>
              <a:ahLst/>
              <a:cxnLst>
                <a:cxn ang="0">
                  <a:pos x="42" y="178"/>
                </a:cxn>
                <a:cxn ang="0">
                  <a:pos x="79" y="131"/>
                </a:cxn>
                <a:cxn ang="0">
                  <a:pos x="102" y="107"/>
                </a:cxn>
                <a:cxn ang="0">
                  <a:pos x="128" y="83"/>
                </a:cxn>
                <a:cxn ang="0">
                  <a:pos x="159" y="60"/>
                </a:cxn>
                <a:cxn ang="0">
                  <a:pos x="193" y="38"/>
                </a:cxn>
                <a:cxn ang="0">
                  <a:pos x="231" y="21"/>
                </a:cxn>
                <a:cxn ang="0">
                  <a:pos x="272" y="7"/>
                </a:cxn>
                <a:cxn ang="0">
                  <a:pos x="318" y="1"/>
                </a:cxn>
                <a:cxn ang="0">
                  <a:pos x="365" y="2"/>
                </a:cxn>
                <a:cxn ang="0">
                  <a:pos x="416" y="12"/>
                </a:cxn>
                <a:cxn ang="0">
                  <a:pos x="470" y="32"/>
                </a:cxn>
                <a:cxn ang="0">
                  <a:pos x="527" y="64"/>
                </a:cxn>
                <a:cxn ang="0">
                  <a:pos x="584" y="109"/>
                </a:cxn>
                <a:cxn ang="0">
                  <a:pos x="630" y="166"/>
                </a:cxn>
                <a:cxn ang="0">
                  <a:pos x="664" y="232"/>
                </a:cxn>
                <a:cxn ang="0">
                  <a:pos x="686" y="307"/>
                </a:cxn>
                <a:cxn ang="0">
                  <a:pos x="696" y="386"/>
                </a:cxn>
                <a:cxn ang="0">
                  <a:pos x="696" y="469"/>
                </a:cxn>
                <a:cxn ang="0">
                  <a:pos x="687" y="551"/>
                </a:cxn>
                <a:cxn ang="0">
                  <a:pos x="668" y="631"/>
                </a:cxn>
                <a:cxn ang="0">
                  <a:pos x="641" y="707"/>
                </a:cxn>
                <a:cxn ang="0">
                  <a:pos x="606" y="777"/>
                </a:cxn>
                <a:cxn ang="0">
                  <a:pos x="564" y="837"/>
                </a:cxn>
                <a:cxn ang="0">
                  <a:pos x="516" y="887"/>
                </a:cxn>
                <a:cxn ang="0">
                  <a:pos x="463" y="921"/>
                </a:cxn>
                <a:cxn ang="0">
                  <a:pos x="404" y="941"/>
                </a:cxn>
                <a:cxn ang="0">
                  <a:pos x="342" y="942"/>
                </a:cxn>
                <a:cxn ang="0">
                  <a:pos x="276" y="922"/>
                </a:cxn>
                <a:cxn ang="0">
                  <a:pos x="210" y="881"/>
                </a:cxn>
                <a:cxn ang="0">
                  <a:pos x="153" y="833"/>
                </a:cxn>
                <a:cxn ang="0">
                  <a:pos x="107" y="781"/>
                </a:cxn>
                <a:cxn ang="0">
                  <a:pos x="70" y="725"/>
                </a:cxn>
                <a:cxn ang="0">
                  <a:pos x="43" y="668"/>
                </a:cxn>
                <a:cxn ang="0">
                  <a:pos x="22" y="608"/>
                </a:cxn>
                <a:cxn ang="0">
                  <a:pos x="9" y="549"/>
                </a:cxn>
                <a:cxn ang="0">
                  <a:pos x="2" y="491"/>
                </a:cxn>
                <a:cxn ang="0">
                  <a:pos x="0" y="435"/>
                </a:cxn>
                <a:cxn ang="0">
                  <a:pos x="1" y="382"/>
                </a:cxn>
                <a:cxn ang="0">
                  <a:pos x="5" y="334"/>
                </a:cxn>
                <a:cxn ang="0">
                  <a:pos x="11" y="291"/>
                </a:cxn>
                <a:cxn ang="0">
                  <a:pos x="26" y="214"/>
                </a:cxn>
              </a:cxnLst>
              <a:rect l="0" t="0" r="r" b="b"/>
              <a:pathLst>
                <a:path w="697" h="944">
                  <a:moveTo>
                    <a:pt x="33" y="192"/>
                  </a:moveTo>
                  <a:lnTo>
                    <a:pt x="42" y="178"/>
                  </a:lnTo>
                  <a:lnTo>
                    <a:pt x="70" y="142"/>
                  </a:lnTo>
                  <a:lnTo>
                    <a:pt x="79" y="131"/>
                  </a:lnTo>
                  <a:lnTo>
                    <a:pt x="90" y="119"/>
                  </a:lnTo>
                  <a:lnTo>
                    <a:pt x="102" y="107"/>
                  </a:lnTo>
                  <a:lnTo>
                    <a:pt x="115" y="95"/>
                  </a:lnTo>
                  <a:lnTo>
                    <a:pt x="128" y="83"/>
                  </a:lnTo>
                  <a:lnTo>
                    <a:pt x="143" y="71"/>
                  </a:lnTo>
                  <a:lnTo>
                    <a:pt x="159" y="60"/>
                  </a:lnTo>
                  <a:lnTo>
                    <a:pt x="176" y="48"/>
                  </a:lnTo>
                  <a:lnTo>
                    <a:pt x="193" y="38"/>
                  </a:lnTo>
                  <a:lnTo>
                    <a:pt x="212" y="29"/>
                  </a:lnTo>
                  <a:lnTo>
                    <a:pt x="231" y="21"/>
                  </a:lnTo>
                  <a:lnTo>
                    <a:pt x="251" y="14"/>
                  </a:lnTo>
                  <a:lnTo>
                    <a:pt x="272" y="7"/>
                  </a:lnTo>
                  <a:lnTo>
                    <a:pt x="294" y="3"/>
                  </a:lnTo>
                  <a:lnTo>
                    <a:pt x="318" y="1"/>
                  </a:lnTo>
                  <a:lnTo>
                    <a:pt x="340" y="0"/>
                  </a:lnTo>
                  <a:lnTo>
                    <a:pt x="365" y="2"/>
                  </a:lnTo>
                  <a:lnTo>
                    <a:pt x="391" y="5"/>
                  </a:lnTo>
                  <a:lnTo>
                    <a:pt x="416" y="12"/>
                  </a:lnTo>
                  <a:lnTo>
                    <a:pt x="443" y="21"/>
                  </a:lnTo>
                  <a:lnTo>
                    <a:pt x="470" y="32"/>
                  </a:lnTo>
                  <a:lnTo>
                    <a:pt x="499" y="46"/>
                  </a:lnTo>
                  <a:lnTo>
                    <a:pt x="527" y="64"/>
                  </a:lnTo>
                  <a:lnTo>
                    <a:pt x="556" y="84"/>
                  </a:lnTo>
                  <a:lnTo>
                    <a:pt x="584" y="109"/>
                  </a:lnTo>
                  <a:lnTo>
                    <a:pt x="609" y="136"/>
                  </a:lnTo>
                  <a:lnTo>
                    <a:pt x="630" y="166"/>
                  </a:lnTo>
                  <a:lnTo>
                    <a:pt x="649" y="198"/>
                  </a:lnTo>
                  <a:lnTo>
                    <a:pt x="664" y="232"/>
                  </a:lnTo>
                  <a:lnTo>
                    <a:pt x="676" y="269"/>
                  </a:lnTo>
                  <a:lnTo>
                    <a:pt x="686" y="307"/>
                  </a:lnTo>
                  <a:lnTo>
                    <a:pt x="692" y="346"/>
                  </a:lnTo>
                  <a:lnTo>
                    <a:pt x="696" y="386"/>
                  </a:lnTo>
                  <a:lnTo>
                    <a:pt x="697" y="427"/>
                  </a:lnTo>
                  <a:lnTo>
                    <a:pt x="696" y="469"/>
                  </a:lnTo>
                  <a:lnTo>
                    <a:pt x="693" y="510"/>
                  </a:lnTo>
                  <a:lnTo>
                    <a:pt x="687" y="551"/>
                  </a:lnTo>
                  <a:lnTo>
                    <a:pt x="679" y="592"/>
                  </a:lnTo>
                  <a:lnTo>
                    <a:pt x="668" y="631"/>
                  </a:lnTo>
                  <a:lnTo>
                    <a:pt x="655" y="670"/>
                  </a:lnTo>
                  <a:lnTo>
                    <a:pt x="641" y="707"/>
                  </a:lnTo>
                  <a:lnTo>
                    <a:pt x="624" y="743"/>
                  </a:lnTo>
                  <a:lnTo>
                    <a:pt x="606" y="777"/>
                  </a:lnTo>
                  <a:lnTo>
                    <a:pt x="586" y="808"/>
                  </a:lnTo>
                  <a:lnTo>
                    <a:pt x="564" y="837"/>
                  </a:lnTo>
                  <a:lnTo>
                    <a:pt x="541" y="863"/>
                  </a:lnTo>
                  <a:lnTo>
                    <a:pt x="516" y="887"/>
                  </a:lnTo>
                  <a:lnTo>
                    <a:pt x="490" y="906"/>
                  </a:lnTo>
                  <a:lnTo>
                    <a:pt x="463" y="921"/>
                  </a:lnTo>
                  <a:lnTo>
                    <a:pt x="434" y="934"/>
                  </a:lnTo>
                  <a:lnTo>
                    <a:pt x="404" y="941"/>
                  </a:lnTo>
                  <a:lnTo>
                    <a:pt x="374" y="944"/>
                  </a:lnTo>
                  <a:lnTo>
                    <a:pt x="342" y="942"/>
                  </a:lnTo>
                  <a:lnTo>
                    <a:pt x="309" y="935"/>
                  </a:lnTo>
                  <a:lnTo>
                    <a:pt x="276" y="922"/>
                  </a:lnTo>
                  <a:lnTo>
                    <a:pt x="242" y="904"/>
                  </a:lnTo>
                  <a:lnTo>
                    <a:pt x="210" y="881"/>
                  </a:lnTo>
                  <a:lnTo>
                    <a:pt x="180" y="858"/>
                  </a:lnTo>
                  <a:lnTo>
                    <a:pt x="153" y="833"/>
                  </a:lnTo>
                  <a:lnTo>
                    <a:pt x="128" y="807"/>
                  </a:lnTo>
                  <a:lnTo>
                    <a:pt x="107" y="781"/>
                  </a:lnTo>
                  <a:lnTo>
                    <a:pt x="87" y="754"/>
                  </a:lnTo>
                  <a:lnTo>
                    <a:pt x="70" y="725"/>
                  </a:lnTo>
                  <a:lnTo>
                    <a:pt x="55" y="697"/>
                  </a:lnTo>
                  <a:lnTo>
                    <a:pt x="43" y="668"/>
                  </a:lnTo>
                  <a:lnTo>
                    <a:pt x="32" y="638"/>
                  </a:lnTo>
                  <a:lnTo>
                    <a:pt x="22" y="608"/>
                  </a:lnTo>
                  <a:lnTo>
                    <a:pt x="15" y="578"/>
                  </a:lnTo>
                  <a:lnTo>
                    <a:pt x="9" y="549"/>
                  </a:lnTo>
                  <a:lnTo>
                    <a:pt x="5" y="520"/>
                  </a:lnTo>
                  <a:lnTo>
                    <a:pt x="2" y="491"/>
                  </a:lnTo>
                  <a:lnTo>
                    <a:pt x="1" y="462"/>
                  </a:lnTo>
                  <a:lnTo>
                    <a:pt x="0" y="435"/>
                  </a:lnTo>
                  <a:lnTo>
                    <a:pt x="0" y="408"/>
                  </a:lnTo>
                  <a:lnTo>
                    <a:pt x="1" y="382"/>
                  </a:lnTo>
                  <a:lnTo>
                    <a:pt x="3" y="358"/>
                  </a:lnTo>
                  <a:lnTo>
                    <a:pt x="5" y="334"/>
                  </a:lnTo>
                  <a:lnTo>
                    <a:pt x="8" y="311"/>
                  </a:lnTo>
                  <a:lnTo>
                    <a:pt x="11" y="291"/>
                  </a:lnTo>
                  <a:lnTo>
                    <a:pt x="14" y="271"/>
                  </a:lnTo>
                  <a:lnTo>
                    <a:pt x="26" y="214"/>
                  </a:lnTo>
                  <a:lnTo>
                    <a:pt x="33" y="192"/>
                  </a:lnTo>
                  <a:close/>
                </a:path>
              </a:pathLst>
            </a:custGeom>
            <a:solidFill>
              <a:srgbClr val="ECB6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9" name="Freeform 341"/>
            <p:cNvSpPr>
              <a:spLocks/>
            </p:cNvSpPr>
            <p:nvPr/>
          </p:nvSpPr>
          <p:spPr bwMode="auto">
            <a:xfrm>
              <a:off x="1103" y="3017"/>
              <a:ext cx="27" cy="36"/>
            </a:xfrm>
            <a:custGeom>
              <a:avLst/>
              <a:gdLst/>
              <a:ahLst/>
              <a:cxnLst>
                <a:cxn ang="0">
                  <a:pos x="25" y="110"/>
                </a:cxn>
                <a:cxn ang="0">
                  <a:pos x="55" y="73"/>
                </a:cxn>
                <a:cxn ang="0">
                  <a:pos x="79" y="50"/>
                </a:cxn>
                <a:cxn ang="0">
                  <a:pos x="98" y="36"/>
                </a:cxn>
                <a:cxn ang="0">
                  <a:pos x="119" y="23"/>
                </a:cxn>
                <a:cxn ang="0">
                  <a:pos x="143" y="12"/>
                </a:cxn>
                <a:cxn ang="0">
                  <a:pos x="168" y="4"/>
                </a:cxn>
                <a:cxn ang="0">
                  <a:pos x="196" y="0"/>
                </a:cxn>
                <a:cxn ang="0">
                  <a:pos x="226" y="0"/>
                </a:cxn>
                <a:cxn ang="0">
                  <a:pos x="258" y="6"/>
                </a:cxn>
                <a:cxn ang="0">
                  <a:pos x="291" y="20"/>
                </a:cxn>
                <a:cxn ang="0">
                  <a:pos x="326" y="39"/>
                </a:cxn>
                <a:cxn ang="0">
                  <a:pos x="362" y="67"/>
                </a:cxn>
                <a:cxn ang="0">
                  <a:pos x="390" y="102"/>
                </a:cxn>
                <a:cxn ang="0">
                  <a:pos x="411" y="144"/>
                </a:cxn>
                <a:cxn ang="0">
                  <a:pos x="424" y="190"/>
                </a:cxn>
                <a:cxn ang="0">
                  <a:pos x="431" y="238"/>
                </a:cxn>
                <a:cxn ang="0">
                  <a:pos x="431" y="290"/>
                </a:cxn>
                <a:cxn ang="0">
                  <a:pos x="425" y="341"/>
                </a:cxn>
                <a:cxn ang="0">
                  <a:pos x="413" y="390"/>
                </a:cxn>
                <a:cxn ang="0">
                  <a:pos x="397" y="438"/>
                </a:cxn>
                <a:cxn ang="0">
                  <a:pos x="375" y="481"/>
                </a:cxn>
                <a:cxn ang="0">
                  <a:pos x="349" y="519"/>
                </a:cxn>
                <a:cxn ang="0">
                  <a:pos x="320" y="549"/>
                </a:cxn>
                <a:cxn ang="0">
                  <a:pos x="287" y="571"/>
                </a:cxn>
                <a:cxn ang="0">
                  <a:pos x="251" y="582"/>
                </a:cxn>
                <a:cxn ang="0">
                  <a:pos x="212" y="583"/>
                </a:cxn>
                <a:cxn ang="0">
                  <a:pos x="170" y="571"/>
                </a:cxn>
                <a:cxn ang="0">
                  <a:pos x="129" y="545"/>
                </a:cxn>
                <a:cxn ang="0">
                  <a:pos x="94" y="516"/>
                </a:cxn>
                <a:cxn ang="0">
                  <a:pos x="65" y="484"/>
                </a:cxn>
                <a:cxn ang="0">
                  <a:pos x="43" y="449"/>
                </a:cxn>
                <a:cxn ang="0">
                  <a:pos x="26" y="413"/>
                </a:cxn>
                <a:cxn ang="0">
                  <a:pos x="13" y="376"/>
                </a:cxn>
                <a:cxn ang="0">
                  <a:pos x="6" y="340"/>
                </a:cxn>
                <a:cxn ang="0">
                  <a:pos x="1" y="304"/>
                </a:cxn>
                <a:cxn ang="0">
                  <a:pos x="0" y="269"/>
                </a:cxn>
                <a:cxn ang="0">
                  <a:pos x="0" y="236"/>
                </a:cxn>
                <a:cxn ang="0">
                  <a:pos x="4" y="192"/>
                </a:cxn>
                <a:cxn ang="0">
                  <a:pos x="16" y="132"/>
                </a:cxn>
              </a:cxnLst>
              <a:rect l="0" t="0" r="r" b="b"/>
              <a:pathLst>
                <a:path w="432" h="584">
                  <a:moveTo>
                    <a:pt x="19" y="118"/>
                  </a:moveTo>
                  <a:lnTo>
                    <a:pt x="25" y="110"/>
                  </a:lnTo>
                  <a:lnTo>
                    <a:pt x="43" y="87"/>
                  </a:lnTo>
                  <a:lnTo>
                    <a:pt x="55" y="73"/>
                  </a:lnTo>
                  <a:lnTo>
                    <a:pt x="71" y="59"/>
                  </a:lnTo>
                  <a:lnTo>
                    <a:pt x="79" y="50"/>
                  </a:lnTo>
                  <a:lnTo>
                    <a:pt x="88" y="43"/>
                  </a:lnTo>
                  <a:lnTo>
                    <a:pt x="98" y="36"/>
                  </a:lnTo>
                  <a:lnTo>
                    <a:pt x="109" y="30"/>
                  </a:lnTo>
                  <a:lnTo>
                    <a:pt x="119" y="23"/>
                  </a:lnTo>
                  <a:lnTo>
                    <a:pt x="130" y="18"/>
                  </a:lnTo>
                  <a:lnTo>
                    <a:pt x="143" y="12"/>
                  </a:lnTo>
                  <a:lnTo>
                    <a:pt x="155" y="7"/>
                  </a:lnTo>
                  <a:lnTo>
                    <a:pt x="168" y="4"/>
                  </a:lnTo>
                  <a:lnTo>
                    <a:pt x="182" y="1"/>
                  </a:lnTo>
                  <a:lnTo>
                    <a:pt x="196" y="0"/>
                  </a:lnTo>
                  <a:lnTo>
                    <a:pt x="211" y="0"/>
                  </a:lnTo>
                  <a:lnTo>
                    <a:pt x="226" y="0"/>
                  </a:lnTo>
                  <a:lnTo>
                    <a:pt x="241" y="3"/>
                  </a:lnTo>
                  <a:lnTo>
                    <a:pt x="258" y="6"/>
                  </a:lnTo>
                  <a:lnTo>
                    <a:pt x="274" y="12"/>
                  </a:lnTo>
                  <a:lnTo>
                    <a:pt x="291" y="20"/>
                  </a:lnTo>
                  <a:lnTo>
                    <a:pt x="308" y="28"/>
                  </a:lnTo>
                  <a:lnTo>
                    <a:pt x="326" y="39"/>
                  </a:lnTo>
                  <a:lnTo>
                    <a:pt x="344" y="51"/>
                  </a:lnTo>
                  <a:lnTo>
                    <a:pt x="362" y="67"/>
                  </a:lnTo>
                  <a:lnTo>
                    <a:pt x="377" y="83"/>
                  </a:lnTo>
                  <a:lnTo>
                    <a:pt x="390" y="102"/>
                  </a:lnTo>
                  <a:lnTo>
                    <a:pt x="402" y="122"/>
                  </a:lnTo>
                  <a:lnTo>
                    <a:pt x="411" y="144"/>
                  </a:lnTo>
                  <a:lnTo>
                    <a:pt x="418" y="166"/>
                  </a:lnTo>
                  <a:lnTo>
                    <a:pt x="424" y="190"/>
                  </a:lnTo>
                  <a:lnTo>
                    <a:pt x="429" y="214"/>
                  </a:lnTo>
                  <a:lnTo>
                    <a:pt x="431" y="238"/>
                  </a:lnTo>
                  <a:lnTo>
                    <a:pt x="432" y="264"/>
                  </a:lnTo>
                  <a:lnTo>
                    <a:pt x="431" y="290"/>
                  </a:lnTo>
                  <a:lnTo>
                    <a:pt x="429" y="315"/>
                  </a:lnTo>
                  <a:lnTo>
                    <a:pt x="425" y="341"/>
                  </a:lnTo>
                  <a:lnTo>
                    <a:pt x="420" y="366"/>
                  </a:lnTo>
                  <a:lnTo>
                    <a:pt x="413" y="390"/>
                  </a:lnTo>
                  <a:lnTo>
                    <a:pt x="406" y="415"/>
                  </a:lnTo>
                  <a:lnTo>
                    <a:pt x="397" y="438"/>
                  </a:lnTo>
                  <a:lnTo>
                    <a:pt x="386" y="460"/>
                  </a:lnTo>
                  <a:lnTo>
                    <a:pt x="375" y="481"/>
                  </a:lnTo>
                  <a:lnTo>
                    <a:pt x="363" y="500"/>
                  </a:lnTo>
                  <a:lnTo>
                    <a:pt x="349" y="519"/>
                  </a:lnTo>
                  <a:lnTo>
                    <a:pt x="335" y="534"/>
                  </a:lnTo>
                  <a:lnTo>
                    <a:pt x="320" y="549"/>
                  </a:lnTo>
                  <a:lnTo>
                    <a:pt x="303" y="561"/>
                  </a:lnTo>
                  <a:lnTo>
                    <a:pt x="287" y="571"/>
                  </a:lnTo>
                  <a:lnTo>
                    <a:pt x="269" y="578"/>
                  </a:lnTo>
                  <a:lnTo>
                    <a:pt x="251" y="582"/>
                  </a:lnTo>
                  <a:lnTo>
                    <a:pt x="231" y="584"/>
                  </a:lnTo>
                  <a:lnTo>
                    <a:pt x="212" y="583"/>
                  </a:lnTo>
                  <a:lnTo>
                    <a:pt x="192" y="578"/>
                  </a:lnTo>
                  <a:lnTo>
                    <a:pt x="170" y="571"/>
                  </a:lnTo>
                  <a:lnTo>
                    <a:pt x="150" y="560"/>
                  </a:lnTo>
                  <a:lnTo>
                    <a:pt x="129" y="545"/>
                  </a:lnTo>
                  <a:lnTo>
                    <a:pt x="111" y="531"/>
                  </a:lnTo>
                  <a:lnTo>
                    <a:pt x="94" y="516"/>
                  </a:lnTo>
                  <a:lnTo>
                    <a:pt x="79" y="500"/>
                  </a:lnTo>
                  <a:lnTo>
                    <a:pt x="65" y="484"/>
                  </a:lnTo>
                  <a:lnTo>
                    <a:pt x="53" y="466"/>
                  </a:lnTo>
                  <a:lnTo>
                    <a:pt x="43" y="449"/>
                  </a:lnTo>
                  <a:lnTo>
                    <a:pt x="34" y="431"/>
                  </a:lnTo>
                  <a:lnTo>
                    <a:pt x="26" y="413"/>
                  </a:lnTo>
                  <a:lnTo>
                    <a:pt x="19" y="394"/>
                  </a:lnTo>
                  <a:lnTo>
                    <a:pt x="13" y="376"/>
                  </a:lnTo>
                  <a:lnTo>
                    <a:pt x="9" y="359"/>
                  </a:lnTo>
                  <a:lnTo>
                    <a:pt x="6" y="340"/>
                  </a:lnTo>
                  <a:lnTo>
                    <a:pt x="3" y="322"/>
                  </a:lnTo>
                  <a:lnTo>
                    <a:pt x="1" y="304"/>
                  </a:lnTo>
                  <a:lnTo>
                    <a:pt x="0" y="287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6"/>
                  </a:lnTo>
                  <a:lnTo>
                    <a:pt x="1" y="221"/>
                  </a:lnTo>
                  <a:lnTo>
                    <a:pt x="4" y="192"/>
                  </a:lnTo>
                  <a:lnTo>
                    <a:pt x="8" y="168"/>
                  </a:lnTo>
                  <a:lnTo>
                    <a:pt x="16" y="132"/>
                  </a:lnTo>
                  <a:lnTo>
                    <a:pt x="19" y="118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0" name="Freeform 342"/>
            <p:cNvSpPr>
              <a:spLocks/>
            </p:cNvSpPr>
            <p:nvPr/>
          </p:nvSpPr>
          <p:spPr bwMode="auto">
            <a:xfrm>
              <a:off x="798" y="3119"/>
              <a:ext cx="75" cy="81"/>
            </a:xfrm>
            <a:custGeom>
              <a:avLst/>
              <a:gdLst/>
              <a:ahLst/>
              <a:cxnLst>
                <a:cxn ang="0">
                  <a:pos x="58" y="330"/>
                </a:cxn>
                <a:cxn ang="0">
                  <a:pos x="41" y="379"/>
                </a:cxn>
                <a:cxn ang="0">
                  <a:pos x="24" y="442"/>
                </a:cxn>
                <a:cxn ang="0">
                  <a:pos x="14" y="495"/>
                </a:cxn>
                <a:cxn ang="0">
                  <a:pos x="5" y="554"/>
                </a:cxn>
                <a:cxn ang="0">
                  <a:pos x="0" y="619"/>
                </a:cxn>
                <a:cxn ang="0">
                  <a:pos x="0" y="688"/>
                </a:cxn>
                <a:cxn ang="0">
                  <a:pos x="7" y="761"/>
                </a:cxn>
                <a:cxn ang="0">
                  <a:pos x="22" y="836"/>
                </a:cxn>
                <a:cxn ang="0">
                  <a:pos x="47" y="912"/>
                </a:cxn>
                <a:cxn ang="0">
                  <a:pos x="82" y="988"/>
                </a:cxn>
                <a:cxn ang="0">
                  <a:pos x="130" y="1062"/>
                </a:cxn>
                <a:cxn ang="0">
                  <a:pos x="191" y="1133"/>
                </a:cxn>
                <a:cxn ang="0">
                  <a:pos x="268" y="1201"/>
                </a:cxn>
                <a:cxn ang="0">
                  <a:pos x="359" y="1259"/>
                </a:cxn>
                <a:cxn ang="0">
                  <a:pos x="457" y="1292"/>
                </a:cxn>
                <a:cxn ang="0">
                  <a:pos x="557" y="1298"/>
                </a:cxn>
                <a:cxn ang="0">
                  <a:pos x="656" y="1280"/>
                </a:cxn>
                <a:cxn ang="0">
                  <a:pos x="753" y="1240"/>
                </a:cxn>
                <a:cxn ang="0">
                  <a:pos x="847" y="1181"/>
                </a:cxn>
                <a:cxn ang="0">
                  <a:pos x="933" y="1107"/>
                </a:cxn>
                <a:cxn ang="0">
                  <a:pos x="1010" y="1020"/>
                </a:cxn>
                <a:cxn ang="0">
                  <a:pos x="1078" y="922"/>
                </a:cxn>
                <a:cxn ang="0">
                  <a:pos x="1132" y="818"/>
                </a:cxn>
                <a:cxn ang="0">
                  <a:pos x="1171" y="709"/>
                </a:cxn>
                <a:cxn ang="0">
                  <a:pos x="1191" y="597"/>
                </a:cxn>
                <a:cxn ang="0">
                  <a:pos x="1193" y="487"/>
                </a:cxn>
                <a:cxn ang="0">
                  <a:pos x="1174" y="380"/>
                </a:cxn>
                <a:cxn ang="0">
                  <a:pos x="1131" y="280"/>
                </a:cxn>
                <a:cxn ang="0">
                  <a:pos x="1062" y="190"/>
                </a:cxn>
                <a:cxn ang="0">
                  <a:pos x="968" y="113"/>
                </a:cxn>
                <a:cxn ang="0">
                  <a:pos x="872" y="58"/>
                </a:cxn>
                <a:cxn ang="0">
                  <a:pos x="780" y="22"/>
                </a:cxn>
                <a:cxn ang="0">
                  <a:pos x="691" y="3"/>
                </a:cxn>
                <a:cxn ang="0">
                  <a:pos x="605" y="1"/>
                </a:cxn>
                <a:cxn ang="0">
                  <a:pos x="525" y="11"/>
                </a:cxn>
                <a:cxn ang="0">
                  <a:pos x="448" y="33"/>
                </a:cxn>
                <a:cxn ang="0">
                  <a:pos x="377" y="63"/>
                </a:cxn>
                <a:cxn ang="0">
                  <a:pos x="312" y="99"/>
                </a:cxn>
                <a:cxn ang="0">
                  <a:pos x="253" y="138"/>
                </a:cxn>
                <a:cxn ang="0">
                  <a:pos x="201" y="179"/>
                </a:cxn>
                <a:cxn ang="0">
                  <a:pos x="157" y="219"/>
                </a:cxn>
                <a:cxn ang="0">
                  <a:pos x="104" y="272"/>
                </a:cxn>
                <a:cxn ang="0">
                  <a:pos x="66" y="317"/>
                </a:cxn>
              </a:cxnLst>
              <a:rect l="0" t="0" r="r" b="b"/>
              <a:pathLst>
                <a:path w="1195" h="1298">
                  <a:moveTo>
                    <a:pt x="61" y="324"/>
                  </a:moveTo>
                  <a:lnTo>
                    <a:pt x="58" y="330"/>
                  </a:lnTo>
                  <a:lnTo>
                    <a:pt x="52" y="349"/>
                  </a:lnTo>
                  <a:lnTo>
                    <a:pt x="41" y="379"/>
                  </a:lnTo>
                  <a:lnTo>
                    <a:pt x="30" y="419"/>
                  </a:lnTo>
                  <a:lnTo>
                    <a:pt x="24" y="442"/>
                  </a:lnTo>
                  <a:lnTo>
                    <a:pt x="19" y="467"/>
                  </a:lnTo>
                  <a:lnTo>
                    <a:pt x="14" y="495"/>
                  </a:lnTo>
                  <a:lnTo>
                    <a:pt x="10" y="524"/>
                  </a:lnTo>
                  <a:lnTo>
                    <a:pt x="5" y="554"/>
                  </a:lnTo>
                  <a:lnTo>
                    <a:pt x="2" y="585"/>
                  </a:lnTo>
                  <a:lnTo>
                    <a:pt x="0" y="619"/>
                  </a:lnTo>
                  <a:lnTo>
                    <a:pt x="0" y="653"/>
                  </a:lnTo>
                  <a:lnTo>
                    <a:pt x="0" y="688"/>
                  </a:lnTo>
                  <a:lnTo>
                    <a:pt x="3" y="725"/>
                  </a:lnTo>
                  <a:lnTo>
                    <a:pt x="7" y="761"/>
                  </a:lnTo>
                  <a:lnTo>
                    <a:pt x="14" y="799"/>
                  </a:lnTo>
                  <a:lnTo>
                    <a:pt x="22" y="836"/>
                  </a:lnTo>
                  <a:lnTo>
                    <a:pt x="33" y="874"/>
                  </a:lnTo>
                  <a:lnTo>
                    <a:pt x="47" y="912"/>
                  </a:lnTo>
                  <a:lnTo>
                    <a:pt x="63" y="950"/>
                  </a:lnTo>
                  <a:lnTo>
                    <a:pt x="82" y="988"/>
                  </a:lnTo>
                  <a:lnTo>
                    <a:pt x="104" y="1025"/>
                  </a:lnTo>
                  <a:lnTo>
                    <a:pt x="130" y="1062"/>
                  </a:lnTo>
                  <a:lnTo>
                    <a:pt x="159" y="1098"/>
                  </a:lnTo>
                  <a:lnTo>
                    <a:pt x="191" y="1133"/>
                  </a:lnTo>
                  <a:lnTo>
                    <a:pt x="228" y="1168"/>
                  </a:lnTo>
                  <a:lnTo>
                    <a:pt x="268" y="1201"/>
                  </a:lnTo>
                  <a:lnTo>
                    <a:pt x="312" y="1232"/>
                  </a:lnTo>
                  <a:lnTo>
                    <a:pt x="359" y="1259"/>
                  </a:lnTo>
                  <a:lnTo>
                    <a:pt x="408" y="1280"/>
                  </a:lnTo>
                  <a:lnTo>
                    <a:pt x="457" y="1292"/>
                  </a:lnTo>
                  <a:lnTo>
                    <a:pt x="507" y="1298"/>
                  </a:lnTo>
                  <a:lnTo>
                    <a:pt x="557" y="1298"/>
                  </a:lnTo>
                  <a:lnTo>
                    <a:pt x="607" y="1292"/>
                  </a:lnTo>
                  <a:lnTo>
                    <a:pt x="656" y="1280"/>
                  </a:lnTo>
                  <a:lnTo>
                    <a:pt x="706" y="1262"/>
                  </a:lnTo>
                  <a:lnTo>
                    <a:pt x="753" y="1240"/>
                  </a:lnTo>
                  <a:lnTo>
                    <a:pt x="800" y="1213"/>
                  </a:lnTo>
                  <a:lnTo>
                    <a:pt x="847" y="1181"/>
                  </a:lnTo>
                  <a:lnTo>
                    <a:pt x="891" y="1146"/>
                  </a:lnTo>
                  <a:lnTo>
                    <a:pt x="933" y="1107"/>
                  </a:lnTo>
                  <a:lnTo>
                    <a:pt x="973" y="1065"/>
                  </a:lnTo>
                  <a:lnTo>
                    <a:pt x="1010" y="1020"/>
                  </a:lnTo>
                  <a:lnTo>
                    <a:pt x="1045" y="973"/>
                  </a:lnTo>
                  <a:lnTo>
                    <a:pt x="1078" y="922"/>
                  </a:lnTo>
                  <a:lnTo>
                    <a:pt x="1106" y="871"/>
                  </a:lnTo>
                  <a:lnTo>
                    <a:pt x="1132" y="818"/>
                  </a:lnTo>
                  <a:lnTo>
                    <a:pt x="1153" y="763"/>
                  </a:lnTo>
                  <a:lnTo>
                    <a:pt x="1171" y="709"/>
                  </a:lnTo>
                  <a:lnTo>
                    <a:pt x="1183" y="653"/>
                  </a:lnTo>
                  <a:lnTo>
                    <a:pt x="1191" y="597"/>
                  </a:lnTo>
                  <a:lnTo>
                    <a:pt x="1195" y="541"/>
                  </a:lnTo>
                  <a:lnTo>
                    <a:pt x="1193" y="487"/>
                  </a:lnTo>
                  <a:lnTo>
                    <a:pt x="1187" y="433"/>
                  </a:lnTo>
                  <a:lnTo>
                    <a:pt x="1174" y="380"/>
                  </a:lnTo>
                  <a:lnTo>
                    <a:pt x="1155" y="330"/>
                  </a:lnTo>
                  <a:lnTo>
                    <a:pt x="1131" y="280"/>
                  </a:lnTo>
                  <a:lnTo>
                    <a:pt x="1100" y="234"/>
                  </a:lnTo>
                  <a:lnTo>
                    <a:pt x="1062" y="190"/>
                  </a:lnTo>
                  <a:lnTo>
                    <a:pt x="1016" y="149"/>
                  </a:lnTo>
                  <a:lnTo>
                    <a:pt x="968" y="113"/>
                  </a:lnTo>
                  <a:lnTo>
                    <a:pt x="920" y="82"/>
                  </a:lnTo>
                  <a:lnTo>
                    <a:pt x="872" y="58"/>
                  </a:lnTo>
                  <a:lnTo>
                    <a:pt x="826" y="37"/>
                  </a:lnTo>
                  <a:lnTo>
                    <a:pt x="780" y="22"/>
                  </a:lnTo>
                  <a:lnTo>
                    <a:pt x="735" y="10"/>
                  </a:lnTo>
                  <a:lnTo>
                    <a:pt x="691" y="3"/>
                  </a:lnTo>
                  <a:lnTo>
                    <a:pt x="648" y="0"/>
                  </a:lnTo>
                  <a:lnTo>
                    <a:pt x="605" y="1"/>
                  </a:lnTo>
                  <a:lnTo>
                    <a:pt x="565" y="4"/>
                  </a:lnTo>
                  <a:lnTo>
                    <a:pt x="525" y="11"/>
                  </a:lnTo>
                  <a:lnTo>
                    <a:pt x="486" y="21"/>
                  </a:lnTo>
                  <a:lnTo>
                    <a:pt x="448" y="33"/>
                  </a:lnTo>
                  <a:lnTo>
                    <a:pt x="412" y="46"/>
                  </a:lnTo>
                  <a:lnTo>
                    <a:pt x="377" y="63"/>
                  </a:lnTo>
                  <a:lnTo>
                    <a:pt x="344" y="79"/>
                  </a:lnTo>
                  <a:lnTo>
                    <a:pt x="312" y="99"/>
                  </a:lnTo>
                  <a:lnTo>
                    <a:pt x="282" y="118"/>
                  </a:lnTo>
                  <a:lnTo>
                    <a:pt x="253" y="138"/>
                  </a:lnTo>
                  <a:lnTo>
                    <a:pt x="227" y="158"/>
                  </a:lnTo>
                  <a:lnTo>
                    <a:pt x="201" y="179"/>
                  </a:lnTo>
                  <a:lnTo>
                    <a:pt x="178" y="199"/>
                  </a:lnTo>
                  <a:lnTo>
                    <a:pt x="157" y="219"/>
                  </a:lnTo>
                  <a:lnTo>
                    <a:pt x="137" y="237"/>
                  </a:lnTo>
                  <a:lnTo>
                    <a:pt x="104" y="272"/>
                  </a:lnTo>
                  <a:lnTo>
                    <a:pt x="81" y="299"/>
                  </a:lnTo>
                  <a:lnTo>
                    <a:pt x="66" y="317"/>
                  </a:lnTo>
                  <a:lnTo>
                    <a:pt x="61" y="324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1" name="Freeform 343"/>
            <p:cNvSpPr>
              <a:spLocks/>
            </p:cNvSpPr>
            <p:nvPr/>
          </p:nvSpPr>
          <p:spPr bwMode="auto">
            <a:xfrm>
              <a:off x="815" y="3137"/>
              <a:ext cx="41" cy="44"/>
            </a:xfrm>
            <a:custGeom>
              <a:avLst/>
              <a:gdLst/>
              <a:ahLst/>
              <a:cxnLst>
                <a:cxn ang="0">
                  <a:pos x="28" y="189"/>
                </a:cxn>
                <a:cxn ang="0">
                  <a:pos x="10" y="254"/>
                </a:cxn>
                <a:cxn ang="0">
                  <a:pos x="3" y="300"/>
                </a:cxn>
                <a:cxn ang="0">
                  <a:pos x="0" y="336"/>
                </a:cxn>
                <a:cxn ang="0">
                  <a:pos x="1" y="374"/>
                </a:cxn>
                <a:cxn ang="0">
                  <a:pos x="4" y="413"/>
                </a:cxn>
                <a:cxn ang="0">
                  <a:pos x="12" y="454"/>
                </a:cxn>
                <a:cxn ang="0">
                  <a:pos x="26" y="495"/>
                </a:cxn>
                <a:cxn ang="0">
                  <a:pos x="44" y="536"/>
                </a:cxn>
                <a:cxn ang="0">
                  <a:pos x="71" y="576"/>
                </a:cxn>
                <a:cxn ang="0">
                  <a:pos x="104" y="614"/>
                </a:cxn>
                <a:cxn ang="0">
                  <a:pos x="145" y="651"/>
                </a:cxn>
                <a:cxn ang="0">
                  <a:pos x="195" y="683"/>
                </a:cxn>
                <a:cxn ang="0">
                  <a:pos x="248" y="700"/>
                </a:cxn>
                <a:cxn ang="0">
                  <a:pos x="302" y="703"/>
                </a:cxn>
                <a:cxn ang="0">
                  <a:pos x="356" y="694"/>
                </a:cxn>
                <a:cxn ang="0">
                  <a:pos x="409" y="673"/>
                </a:cxn>
                <a:cxn ang="0">
                  <a:pos x="460" y="641"/>
                </a:cxn>
                <a:cxn ang="0">
                  <a:pos x="506" y="601"/>
                </a:cxn>
                <a:cxn ang="0">
                  <a:pos x="548" y="553"/>
                </a:cxn>
                <a:cxn ang="0">
                  <a:pos x="585" y="500"/>
                </a:cxn>
                <a:cxn ang="0">
                  <a:pos x="614" y="444"/>
                </a:cxn>
                <a:cxn ang="0">
                  <a:pos x="635" y="384"/>
                </a:cxn>
                <a:cxn ang="0">
                  <a:pos x="647" y="323"/>
                </a:cxn>
                <a:cxn ang="0">
                  <a:pos x="648" y="264"/>
                </a:cxn>
                <a:cxn ang="0">
                  <a:pos x="637" y="206"/>
                </a:cxn>
                <a:cxn ang="0">
                  <a:pos x="614" y="152"/>
                </a:cxn>
                <a:cxn ang="0">
                  <a:pos x="576" y="103"/>
                </a:cxn>
                <a:cxn ang="0">
                  <a:pos x="526" y="61"/>
                </a:cxn>
                <a:cxn ang="0">
                  <a:pos x="473" y="31"/>
                </a:cxn>
                <a:cxn ang="0">
                  <a:pos x="424" y="11"/>
                </a:cxn>
                <a:cxn ang="0">
                  <a:pos x="375" y="2"/>
                </a:cxn>
                <a:cxn ang="0">
                  <a:pos x="329" y="0"/>
                </a:cxn>
                <a:cxn ang="0">
                  <a:pos x="285" y="6"/>
                </a:cxn>
                <a:cxn ang="0">
                  <a:pos x="244" y="17"/>
                </a:cxn>
                <a:cxn ang="0">
                  <a:pos x="205" y="34"/>
                </a:cxn>
                <a:cxn ang="0">
                  <a:pos x="170" y="53"/>
                </a:cxn>
                <a:cxn ang="0">
                  <a:pos x="138" y="75"/>
                </a:cxn>
                <a:cxn ang="0">
                  <a:pos x="97" y="108"/>
                </a:cxn>
                <a:cxn ang="0">
                  <a:pos x="44" y="162"/>
                </a:cxn>
              </a:cxnLst>
              <a:rect l="0" t="0" r="r" b="b"/>
              <a:pathLst>
                <a:path w="649" h="704">
                  <a:moveTo>
                    <a:pt x="33" y="175"/>
                  </a:moveTo>
                  <a:lnTo>
                    <a:pt x="28" y="189"/>
                  </a:lnTo>
                  <a:lnTo>
                    <a:pt x="16" y="227"/>
                  </a:lnTo>
                  <a:lnTo>
                    <a:pt x="10" y="254"/>
                  </a:lnTo>
                  <a:lnTo>
                    <a:pt x="5" y="283"/>
                  </a:lnTo>
                  <a:lnTo>
                    <a:pt x="3" y="300"/>
                  </a:lnTo>
                  <a:lnTo>
                    <a:pt x="1" y="317"/>
                  </a:lnTo>
                  <a:lnTo>
                    <a:pt x="0" y="336"/>
                  </a:lnTo>
                  <a:lnTo>
                    <a:pt x="0" y="354"/>
                  </a:lnTo>
                  <a:lnTo>
                    <a:pt x="1" y="374"/>
                  </a:lnTo>
                  <a:lnTo>
                    <a:pt x="2" y="393"/>
                  </a:lnTo>
                  <a:lnTo>
                    <a:pt x="4" y="413"/>
                  </a:lnTo>
                  <a:lnTo>
                    <a:pt x="8" y="433"/>
                  </a:lnTo>
                  <a:lnTo>
                    <a:pt x="12" y="454"/>
                  </a:lnTo>
                  <a:lnTo>
                    <a:pt x="18" y="474"/>
                  </a:lnTo>
                  <a:lnTo>
                    <a:pt x="26" y="495"/>
                  </a:lnTo>
                  <a:lnTo>
                    <a:pt x="34" y="515"/>
                  </a:lnTo>
                  <a:lnTo>
                    <a:pt x="44" y="536"/>
                  </a:lnTo>
                  <a:lnTo>
                    <a:pt x="57" y="555"/>
                  </a:lnTo>
                  <a:lnTo>
                    <a:pt x="71" y="576"/>
                  </a:lnTo>
                  <a:lnTo>
                    <a:pt x="86" y="596"/>
                  </a:lnTo>
                  <a:lnTo>
                    <a:pt x="104" y="614"/>
                  </a:lnTo>
                  <a:lnTo>
                    <a:pt x="123" y="632"/>
                  </a:lnTo>
                  <a:lnTo>
                    <a:pt x="145" y="651"/>
                  </a:lnTo>
                  <a:lnTo>
                    <a:pt x="170" y="668"/>
                  </a:lnTo>
                  <a:lnTo>
                    <a:pt x="195" y="683"/>
                  </a:lnTo>
                  <a:lnTo>
                    <a:pt x="221" y="694"/>
                  </a:lnTo>
                  <a:lnTo>
                    <a:pt x="248" y="700"/>
                  </a:lnTo>
                  <a:lnTo>
                    <a:pt x="276" y="704"/>
                  </a:lnTo>
                  <a:lnTo>
                    <a:pt x="302" y="703"/>
                  </a:lnTo>
                  <a:lnTo>
                    <a:pt x="329" y="700"/>
                  </a:lnTo>
                  <a:lnTo>
                    <a:pt x="356" y="694"/>
                  </a:lnTo>
                  <a:lnTo>
                    <a:pt x="383" y="684"/>
                  </a:lnTo>
                  <a:lnTo>
                    <a:pt x="409" y="673"/>
                  </a:lnTo>
                  <a:lnTo>
                    <a:pt x="435" y="657"/>
                  </a:lnTo>
                  <a:lnTo>
                    <a:pt x="460" y="641"/>
                  </a:lnTo>
                  <a:lnTo>
                    <a:pt x="483" y="621"/>
                  </a:lnTo>
                  <a:lnTo>
                    <a:pt x="506" y="601"/>
                  </a:lnTo>
                  <a:lnTo>
                    <a:pt x="528" y="577"/>
                  </a:lnTo>
                  <a:lnTo>
                    <a:pt x="548" y="553"/>
                  </a:lnTo>
                  <a:lnTo>
                    <a:pt x="568" y="527"/>
                  </a:lnTo>
                  <a:lnTo>
                    <a:pt x="585" y="500"/>
                  </a:lnTo>
                  <a:lnTo>
                    <a:pt x="601" y="472"/>
                  </a:lnTo>
                  <a:lnTo>
                    <a:pt x="614" y="444"/>
                  </a:lnTo>
                  <a:lnTo>
                    <a:pt x="625" y="414"/>
                  </a:lnTo>
                  <a:lnTo>
                    <a:pt x="635" y="384"/>
                  </a:lnTo>
                  <a:lnTo>
                    <a:pt x="642" y="354"/>
                  </a:lnTo>
                  <a:lnTo>
                    <a:pt x="647" y="323"/>
                  </a:lnTo>
                  <a:lnTo>
                    <a:pt x="649" y="294"/>
                  </a:lnTo>
                  <a:lnTo>
                    <a:pt x="648" y="264"/>
                  </a:lnTo>
                  <a:lnTo>
                    <a:pt x="644" y="235"/>
                  </a:lnTo>
                  <a:lnTo>
                    <a:pt x="637" y="206"/>
                  </a:lnTo>
                  <a:lnTo>
                    <a:pt x="627" y="179"/>
                  </a:lnTo>
                  <a:lnTo>
                    <a:pt x="614" y="152"/>
                  </a:lnTo>
                  <a:lnTo>
                    <a:pt x="596" y="127"/>
                  </a:lnTo>
                  <a:lnTo>
                    <a:pt x="576" y="103"/>
                  </a:lnTo>
                  <a:lnTo>
                    <a:pt x="551" y="81"/>
                  </a:lnTo>
                  <a:lnTo>
                    <a:pt x="526" y="61"/>
                  </a:lnTo>
                  <a:lnTo>
                    <a:pt x="499" y="44"/>
                  </a:lnTo>
                  <a:lnTo>
                    <a:pt x="473" y="31"/>
                  </a:lnTo>
                  <a:lnTo>
                    <a:pt x="448" y="19"/>
                  </a:lnTo>
                  <a:lnTo>
                    <a:pt x="424" y="11"/>
                  </a:lnTo>
                  <a:lnTo>
                    <a:pt x="399" y="5"/>
                  </a:lnTo>
                  <a:lnTo>
                    <a:pt x="375" y="2"/>
                  </a:lnTo>
                  <a:lnTo>
                    <a:pt x="352" y="0"/>
                  </a:lnTo>
                  <a:lnTo>
                    <a:pt x="329" y="0"/>
                  </a:lnTo>
                  <a:lnTo>
                    <a:pt x="306" y="2"/>
                  </a:lnTo>
                  <a:lnTo>
                    <a:pt x="285" y="6"/>
                  </a:lnTo>
                  <a:lnTo>
                    <a:pt x="263" y="11"/>
                  </a:lnTo>
                  <a:lnTo>
                    <a:pt x="244" y="17"/>
                  </a:lnTo>
                  <a:lnTo>
                    <a:pt x="224" y="26"/>
                  </a:lnTo>
                  <a:lnTo>
                    <a:pt x="205" y="34"/>
                  </a:lnTo>
                  <a:lnTo>
                    <a:pt x="187" y="43"/>
                  </a:lnTo>
                  <a:lnTo>
                    <a:pt x="170" y="53"/>
                  </a:lnTo>
                  <a:lnTo>
                    <a:pt x="153" y="64"/>
                  </a:lnTo>
                  <a:lnTo>
                    <a:pt x="138" y="75"/>
                  </a:lnTo>
                  <a:lnTo>
                    <a:pt x="123" y="86"/>
                  </a:lnTo>
                  <a:lnTo>
                    <a:pt x="97" y="108"/>
                  </a:lnTo>
                  <a:lnTo>
                    <a:pt x="75" y="128"/>
                  </a:lnTo>
                  <a:lnTo>
                    <a:pt x="44" y="162"/>
                  </a:lnTo>
                  <a:lnTo>
                    <a:pt x="33" y="175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2" name="Freeform 344"/>
            <p:cNvSpPr>
              <a:spLocks/>
            </p:cNvSpPr>
            <p:nvPr/>
          </p:nvSpPr>
          <p:spPr bwMode="auto">
            <a:xfrm>
              <a:off x="816" y="2937"/>
              <a:ext cx="308" cy="300"/>
            </a:xfrm>
            <a:custGeom>
              <a:avLst/>
              <a:gdLst/>
              <a:ahLst/>
              <a:cxnLst>
                <a:cxn ang="0">
                  <a:pos x="3366" y="62"/>
                </a:cxn>
                <a:cxn ang="0">
                  <a:pos x="3645" y="161"/>
                </a:cxn>
                <a:cxn ang="0">
                  <a:pos x="3903" y="309"/>
                </a:cxn>
                <a:cxn ang="0">
                  <a:pos x="4135" y="499"/>
                </a:cxn>
                <a:cxn ang="0">
                  <a:pos x="4341" y="724"/>
                </a:cxn>
                <a:cxn ang="0">
                  <a:pos x="4519" y="977"/>
                </a:cxn>
                <a:cxn ang="0">
                  <a:pos x="4667" y="1251"/>
                </a:cxn>
                <a:cxn ang="0">
                  <a:pos x="4784" y="1539"/>
                </a:cxn>
                <a:cxn ang="0">
                  <a:pos x="4868" y="1835"/>
                </a:cxn>
                <a:cxn ang="0">
                  <a:pos x="4918" y="2131"/>
                </a:cxn>
                <a:cxn ang="0">
                  <a:pos x="4931" y="2420"/>
                </a:cxn>
                <a:cxn ang="0">
                  <a:pos x="4905" y="2737"/>
                </a:cxn>
                <a:cxn ang="0">
                  <a:pos x="4841" y="3040"/>
                </a:cxn>
                <a:cxn ang="0">
                  <a:pos x="4740" y="3328"/>
                </a:cxn>
                <a:cxn ang="0">
                  <a:pos x="4605" y="3598"/>
                </a:cxn>
                <a:cxn ang="0">
                  <a:pos x="4438" y="3848"/>
                </a:cxn>
                <a:cxn ang="0">
                  <a:pos x="4244" y="4074"/>
                </a:cxn>
                <a:cxn ang="0">
                  <a:pos x="4022" y="4273"/>
                </a:cxn>
                <a:cxn ang="0">
                  <a:pos x="3776" y="4443"/>
                </a:cxn>
                <a:cxn ang="0">
                  <a:pos x="3508" y="4581"/>
                </a:cxn>
                <a:cxn ang="0">
                  <a:pos x="3221" y="4684"/>
                </a:cxn>
                <a:cxn ang="0">
                  <a:pos x="2972" y="4740"/>
                </a:cxn>
                <a:cxn ang="0">
                  <a:pos x="2805" y="4765"/>
                </a:cxn>
                <a:cxn ang="0">
                  <a:pos x="2608" y="4785"/>
                </a:cxn>
                <a:cxn ang="0">
                  <a:pos x="2387" y="4793"/>
                </a:cxn>
                <a:cxn ang="0">
                  <a:pos x="2145" y="4783"/>
                </a:cxn>
                <a:cxn ang="0">
                  <a:pos x="1889" y="4751"/>
                </a:cxn>
                <a:cxn ang="0">
                  <a:pos x="1623" y="4690"/>
                </a:cxn>
                <a:cxn ang="0">
                  <a:pos x="1354" y="4595"/>
                </a:cxn>
                <a:cxn ang="0">
                  <a:pos x="1086" y="4460"/>
                </a:cxn>
                <a:cxn ang="0">
                  <a:pos x="824" y="4280"/>
                </a:cxn>
                <a:cxn ang="0">
                  <a:pos x="575" y="4049"/>
                </a:cxn>
                <a:cxn ang="0">
                  <a:pos x="353" y="3768"/>
                </a:cxn>
                <a:cxn ang="0">
                  <a:pos x="189" y="3458"/>
                </a:cxn>
                <a:cxn ang="0">
                  <a:pos x="79" y="3128"/>
                </a:cxn>
                <a:cxn ang="0">
                  <a:pos x="18" y="2790"/>
                </a:cxn>
                <a:cxn ang="0">
                  <a:pos x="0" y="2453"/>
                </a:cxn>
                <a:cxn ang="0">
                  <a:pos x="21" y="2125"/>
                </a:cxn>
                <a:cxn ang="0">
                  <a:pos x="72" y="1815"/>
                </a:cxn>
                <a:cxn ang="0">
                  <a:pos x="151" y="1533"/>
                </a:cxn>
                <a:cxn ang="0">
                  <a:pos x="249" y="1289"/>
                </a:cxn>
                <a:cxn ang="0">
                  <a:pos x="364" y="1091"/>
                </a:cxn>
                <a:cxn ang="0">
                  <a:pos x="486" y="948"/>
                </a:cxn>
                <a:cxn ang="0">
                  <a:pos x="713" y="744"/>
                </a:cxn>
                <a:cxn ang="0">
                  <a:pos x="872" y="612"/>
                </a:cxn>
                <a:cxn ang="0">
                  <a:pos x="1051" y="479"/>
                </a:cxn>
                <a:cxn ang="0">
                  <a:pos x="1254" y="352"/>
                </a:cxn>
                <a:cxn ang="0">
                  <a:pos x="1485" y="237"/>
                </a:cxn>
                <a:cxn ang="0">
                  <a:pos x="1746" y="137"/>
                </a:cxn>
                <a:cxn ang="0">
                  <a:pos x="2042" y="61"/>
                </a:cxn>
                <a:cxn ang="0">
                  <a:pos x="2375" y="14"/>
                </a:cxn>
                <a:cxn ang="0">
                  <a:pos x="2750" y="0"/>
                </a:cxn>
                <a:cxn ang="0">
                  <a:pos x="3168" y="27"/>
                </a:cxn>
              </a:cxnLst>
              <a:rect l="0" t="0" r="r" b="b"/>
              <a:pathLst>
                <a:path w="4931" h="4793">
                  <a:moveTo>
                    <a:pt x="3168" y="27"/>
                  </a:moveTo>
                  <a:lnTo>
                    <a:pt x="3268" y="41"/>
                  </a:lnTo>
                  <a:lnTo>
                    <a:pt x="3366" y="62"/>
                  </a:lnTo>
                  <a:lnTo>
                    <a:pt x="3461" y="89"/>
                  </a:lnTo>
                  <a:lnTo>
                    <a:pt x="3555" y="122"/>
                  </a:lnTo>
                  <a:lnTo>
                    <a:pt x="3645" y="161"/>
                  </a:lnTo>
                  <a:lnTo>
                    <a:pt x="3734" y="205"/>
                  </a:lnTo>
                  <a:lnTo>
                    <a:pt x="3819" y="255"/>
                  </a:lnTo>
                  <a:lnTo>
                    <a:pt x="3903" y="309"/>
                  </a:lnTo>
                  <a:lnTo>
                    <a:pt x="3983" y="369"/>
                  </a:lnTo>
                  <a:lnTo>
                    <a:pt x="4060" y="431"/>
                  </a:lnTo>
                  <a:lnTo>
                    <a:pt x="4135" y="499"/>
                  </a:lnTo>
                  <a:lnTo>
                    <a:pt x="4206" y="570"/>
                  </a:lnTo>
                  <a:lnTo>
                    <a:pt x="4275" y="645"/>
                  </a:lnTo>
                  <a:lnTo>
                    <a:pt x="4341" y="724"/>
                  </a:lnTo>
                  <a:lnTo>
                    <a:pt x="4403" y="805"/>
                  </a:lnTo>
                  <a:lnTo>
                    <a:pt x="4463" y="889"/>
                  </a:lnTo>
                  <a:lnTo>
                    <a:pt x="4519" y="977"/>
                  </a:lnTo>
                  <a:lnTo>
                    <a:pt x="4571" y="1066"/>
                  </a:lnTo>
                  <a:lnTo>
                    <a:pt x="4621" y="1157"/>
                  </a:lnTo>
                  <a:lnTo>
                    <a:pt x="4667" y="1251"/>
                  </a:lnTo>
                  <a:lnTo>
                    <a:pt x="4710" y="1345"/>
                  </a:lnTo>
                  <a:lnTo>
                    <a:pt x="4749" y="1442"/>
                  </a:lnTo>
                  <a:lnTo>
                    <a:pt x="4784" y="1539"/>
                  </a:lnTo>
                  <a:lnTo>
                    <a:pt x="4816" y="1637"/>
                  </a:lnTo>
                  <a:lnTo>
                    <a:pt x="4844" y="1735"/>
                  </a:lnTo>
                  <a:lnTo>
                    <a:pt x="4868" y="1835"/>
                  </a:lnTo>
                  <a:lnTo>
                    <a:pt x="4889" y="1934"/>
                  </a:lnTo>
                  <a:lnTo>
                    <a:pt x="4905" y="2032"/>
                  </a:lnTo>
                  <a:lnTo>
                    <a:pt x="4918" y="2131"/>
                  </a:lnTo>
                  <a:lnTo>
                    <a:pt x="4927" y="2228"/>
                  </a:lnTo>
                  <a:lnTo>
                    <a:pt x="4931" y="2325"/>
                  </a:lnTo>
                  <a:lnTo>
                    <a:pt x="4931" y="2420"/>
                  </a:lnTo>
                  <a:lnTo>
                    <a:pt x="4927" y="2527"/>
                  </a:lnTo>
                  <a:lnTo>
                    <a:pt x="4918" y="2632"/>
                  </a:lnTo>
                  <a:lnTo>
                    <a:pt x="4905" y="2737"/>
                  </a:lnTo>
                  <a:lnTo>
                    <a:pt x="4888" y="2839"/>
                  </a:lnTo>
                  <a:lnTo>
                    <a:pt x="4866" y="2940"/>
                  </a:lnTo>
                  <a:lnTo>
                    <a:pt x="4841" y="3040"/>
                  </a:lnTo>
                  <a:lnTo>
                    <a:pt x="4811" y="3138"/>
                  </a:lnTo>
                  <a:lnTo>
                    <a:pt x="4777" y="3234"/>
                  </a:lnTo>
                  <a:lnTo>
                    <a:pt x="4740" y="3328"/>
                  </a:lnTo>
                  <a:lnTo>
                    <a:pt x="4698" y="3421"/>
                  </a:lnTo>
                  <a:lnTo>
                    <a:pt x="4653" y="3511"/>
                  </a:lnTo>
                  <a:lnTo>
                    <a:pt x="4605" y="3598"/>
                  </a:lnTo>
                  <a:lnTo>
                    <a:pt x="4553" y="3685"/>
                  </a:lnTo>
                  <a:lnTo>
                    <a:pt x="4497" y="3768"/>
                  </a:lnTo>
                  <a:lnTo>
                    <a:pt x="4438" y="3848"/>
                  </a:lnTo>
                  <a:lnTo>
                    <a:pt x="4377" y="3926"/>
                  </a:lnTo>
                  <a:lnTo>
                    <a:pt x="4312" y="4001"/>
                  </a:lnTo>
                  <a:lnTo>
                    <a:pt x="4244" y="4074"/>
                  </a:lnTo>
                  <a:lnTo>
                    <a:pt x="4173" y="4144"/>
                  </a:lnTo>
                  <a:lnTo>
                    <a:pt x="4099" y="4210"/>
                  </a:lnTo>
                  <a:lnTo>
                    <a:pt x="4022" y="4273"/>
                  </a:lnTo>
                  <a:lnTo>
                    <a:pt x="3943" y="4333"/>
                  </a:lnTo>
                  <a:lnTo>
                    <a:pt x="3860" y="4390"/>
                  </a:lnTo>
                  <a:lnTo>
                    <a:pt x="3776" y="4443"/>
                  </a:lnTo>
                  <a:lnTo>
                    <a:pt x="3689" y="4493"/>
                  </a:lnTo>
                  <a:lnTo>
                    <a:pt x="3599" y="4538"/>
                  </a:lnTo>
                  <a:lnTo>
                    <a:pt x="3508" y="4581"/>
                  </a:lnTo>
                  <a:lnTo>
                    <a:pt x="3414" y="4619"/>
                  </a:lnTo>
                  <a:lnTo>
                    <a:pt x="3318" y="4653"/>
                  </a:lnTo>
                  <a:lnTo>
                    <a:pt x="3221" y="4684"/>
                  </a:lnTo>
                  <a:lnTo>
                    <a:pt x="3121" y="4710"/>
                  </a:lnTo>
                  <a:lnTo>
                    <a:pt x="3019" y="4731"/>
                  </a:lnTo>
                  <a:lnTo>
                    <a:pt x="2972" y="4740"/>
                  </a:lnTo>
                  <a:lnTo>
                    <a:pt x="2919" y="4749"/>
                  </a:lnTo>
                  <a:lnTo>
                    <a:pt x="2864" y="4757"/>
                  </a:lnTo>
                  <a:lnTo>
                    <a:pt x="2805" y="4765"/>
                  </a:lnTo>
                  <a:lnTo>
                    <a:pt x="2742" y="4772"/>
                  </a:lnTo>
                  <a:lnTo>
                    <a:pt x="2677" y="4779"/>
                  </a:lnTo>
                  <a:lnTo>
                    <a:pt x="2608" y="4785"/>
                  </a:lnTo>
                  <a:lnTo>
                    <a:pt x="2537" y="4789"/>
                  </a:lnTo>
                  <a:lnTo>
                    <a:pt x="2463" y="4792"/>
                  </a:lnTo>
                  <a:lnTo>
                    <a:pt x="2387" y="4793"/>
                  </a:lnTo>
                  <a:lnTo>
                    <a:pt x="2307" y="4792"/>
                  </a:lnTo>
                  <a:lnTo>
                    <a:pt x="2227" y="4789"/>
                  </a:lnTo>
                  <a:lnTo>
                    <a:pt x="2145" y="4783"/>
                  </a:lnTo>
                  <a:lnTo>
                    <a:pt x="2061" y="4775"/>
                  </a:lnTo>
                  <a:lnTo>
                    <a:pt x="1975" y="4764"/>
                  </a:lnTo>
                  <a:lnTo>
                    <a:pt x="1889" y="4751"/>
                  </a:lnTo>
                  <a:lnTo>
                    <a:pt x="1800" y="4733"/>
                  </a:lnTo>
                  <a:lnTo>
                    <a:pt x="1712" y="4714"/>
                  </a:lnTo>
                  <a:lnTo>
                    <a:pt x="1623" y="4690"/>
                  </a:lnTo>
                  <a:lnTo>
                    <a:pt x="1534" y="4662"/>
                  </a:lnTo>
                  <a:lnTo>
                    <a:pt x="1443" y="4631"/>
                  </a:lnTo>
                  <a:lnTo>
                    <a:pt x="1354" y="4595"/>
                  </a:lnTo>
                  <a:lnTo>
                    <a:pt x="1264" y="4555"/>
                  </a:lnTo>
                  <a:lnTo>
                    <a:pt x="1175" y="4509"/>
                  </a:lnTo>
                  <a:lnTo>
                    <a:pt x="1086" y="4460"/>
                  </a:lnTo>
                  <a:lnTo>
                    <a:pt x="998" y="4406"/>
                  </a:lnTo>
                  <a:lnTo>
                    <a:pt x="911" y="4345"/>
                  </a:lnTo>
                  <a:lnTo>
                    <a:pt x="824" y="4280"/>
                  </a:lnTo>
                  <a:lnTo>
                    <a:pt x="740" y="4210"/>
                  </a:lnTo>
                  <a:lnTo>
                    <a:pt x="657" y="4132"/>
                  </a:lnTo>
                  <a:lnTo>
                    <a:pt x="575" y="4049"/>
                  </a:lnTo>
                  <a:lnTo>
                    <a:pt x="496" y="3960"/>
                  </a:lnTo>
                  <a:lnTo>
                    <a:pt x="421" y="3865"/>
                  </a:lnTo>
                  <a:lnTo>
                    <a:pt x="353" y="3768"/>
                  </a:lnTo>
                  <a:lnTo>
                    <a:pt x="292" y="3667"/>
                  </a:lnTo>
                  <a:lnTo>
                    <a:pt x="237" y="3564"/>
                  </a:lnTo>
                  <a:lnTo>
                    <a:pt x="189" y="3458"/>
                  </a:lnTo>
                  <a:lnTo>
                    <a:pt x="147" y="3349"/>
                  </a:lnTo>
                  <a:lnTo>
                    <a:pt x="109" y="3240"/>
                  </a:lnTo>
                  <a:lnTo>
                    <a:pt x="79" y="3128"/>
                  </a:lnTo>
                  <a:lnTo>
                    <a:pt x="53" y="3016"/>
                  </a:lnTo>
                  <a:lnTo>
                    <a:pt x="33" y="2904"/>
                  </a:lnTo>
                  <a:lnTo>
                    <a:pt x="18" y="2790"/>
                  </a:lnTo>
                  <a:lnTo>
                    <a:pt x="8" y="2677"/>
                  </a:lnTo>
                  <a:lnTo>
                    <a:pt x="1" y="2565"/>
                  </a:lnTo>
                  <a:lnTo>
                    <a:pt x="0" y="2453"/>
                  </a:lnTo>
                  <a:lnTo>
                    <a:pt x="4" y="2342"/>
                  </a:lnTo>
                  <a:lnTo>
                    <a:pt x="10" y="2233"/>
                  </a:lnTo>
                  <a:lnTo>
                    <a:pt x="21" y="2125"/>
                  </a:lnTo>
                  <a:lnTo>
                    <a:pt x="34" y="2019"/>
                  </a:lnTo>
                  <a:lnTo>
                    <a:pt x="52" y="1915"/>
                  </a:lnTo>
                  <a:lnTo>
                    <a:pt x="72" y="1815"/>
                  </a:lnTo>
                  <a:lnTo>
                    <a:pt x="96" y="1717"/>
                  </a:lnTo>
                  <a:lnTo>
                    <a:pt x="122" y="1624"/>
                  </a:lnTo>
                  <a:lnTo>
                    <a:pt x="151" y="1533"/>
                  </a:lnTo>
                  <a:lnTo>
                    <a:pt x="181" y="1447"/>
                  </a:lnTo>
                  <a:lnTo>
                    <a:pt x="214" y="1365"/>
                  </a:lnTo>
                  <a:lnTo>
                    <a:pt x="249" y="1289"/>
                  </a:lnTo>
                  <a:lnTo>
                    <a:pt x="286" y="1217"/>
                  </a:lnTo>
                  <a:lnTo>
                    <a:pt x="324" y="1150"/>
                  </a:lnTo>
                  <a:lnTo>
                    <a:pt x="364" y="1091"/>
                  </a:lnTo>
                  <a:lnTo>
                    <a:pt x="404" y="1036"/>
                  </a:lnTo>
                  <a:lnTo>
                    <a:pt x="444" y="988"/>
                  </a:lnTo>
                  <a:lnTo>
                    <a:pt x="486" y="948"/>
                  </a:lnTo>
                  <a:lnTo>
                    <a:pt x="571" y="870"/>
                  </a:lnTo>
                  <a:lnTo>
                    <a:pt x="664" y="787"/>
                  </a:lnTo>
                  <a:lnTo>
                    <a:pt x="713" y="744"/>
                  </a:lnTo>
                  <a:lnTo>
                    <a:pt x="764" y="700"/>
                  </a:lnTo>
                  <a:lnTo>
                    <a:pt x="816" y="656"/>
                  </a:lnTo>
                  <a:lnTo>
                    <a:pt x="872" y="612"/>
                  </a:lnTo>
                  <a:lnTo>
                    <a:pt x="928" y="568"/>
                  </a:lnTo>
                  <a:lnTo>
                    <a:pt x="988" y="524"/>
                  </a:lnTo>
                  <a:lnTo>
                    <a:pt x="1051" y="479"/>
                  </a:lnTo>
                  <a:lnTo>
                    <a:pt x="1115" y="436"/>
                  </a:lnTo>
                  <a:lnTo>
                    <a:pt x="1183" y="394"/>
                  </a:lnTo>
                  <a:lnTo>
                    <a:pt x="1254" y="352"/>
                  </a:lnTo>
                  <a:lnTo>
                    <a:pt x="1327" y="312"/>
                  </a:lnTo>
                  <a:lnTo>
                    <a:pt x="1404" y="274"/>
                  </a:lnTo>
                  <a:lnTo>
                    <a:pt x="1485" y="237"/>
                  </a:lnTo>
                  <a:lnTo>
                    <a:pt x="1568" y="201"/>
                  </a:lnTo>
                  <a:lnTo>
                    <a:pt x="1655" y="168"/>
                  </a:lnTo>
                  <a:lnTo>
                    <a:pt x="1746" y="137"/>
                  </a:lnTo>
                  <a:lnTo>
                    <a:pt x="1840" y="110"/>
                  </a:lnTo>
                  <a:lnTo>
                    <a:pt x="1939" y="84"/>
                  </a:lnTo>
                  <a:lnTo>
                    <a:pt x="2042" y="61"/>
                  </a:lnTo>
                  <a:lnTo>
                    <a:pt x="2149" y="42"/>
                  </a:lnTo>
                  <a:lnTo>
                    <a:pt x="2260" y="27"/>
                  </a:lnTo>
                  <a:lnTo>
                    <a:pt x="2375" y="14"/>
                  </a:lnTo>
                  <a:lnTo>
                    <a:pt x="2496" y="5"/>
                  </a:lnTo>
                  <a:lnTo>
                    <a:pt x="2620" y="1"/>
                  </a:lnTo>
                  <a:lnTo>
                    <a:pt x="2750" y="0"/>
                  </a:lnTo>
                  <a:lnTo>
                    <a:pt x="2883" y="4"/>
                  </a:lnTo>
                  <a:lnTo>
                    <a:pt x="3023" y="13"/>
                  </a:lnTo>
                  <a:lnTo>
                    <a:pt x="3168" y="27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3" name="Freeform 345"/>
            <p:cNvSpPr>
              <a:spLocks/>
            </p:cNvSpPr>
            <p:nvPr/>
          </p:nvSpPr>
          <p:spPr bwMode="auto">
            <a:xfrm>
              <a:off x="864" y="3064"/>
              <a:ext cx="40" cy="20"/>
            </a:xfrm>
            <a:custGeom>
              <a:avLst/>
              <a:gdLst/>
              <a:ahLst/>
              <a:cxnLst>
                <a:cxn ang="0">
                  <a:pos x="613" y="4"/>
                </a:cxn>
                <a:cxn ang="0">
                  <a:pos x="627" y="20"/>
                </a:cxn>
                <a:cxn ang="0">
                  <a:pos x="635" y="34"/>
                </a:cxn>
                <a:cxn ang="0">
                  <a:pos x="637" y="47"/>
                </a:cxn>
                <a:cxn ang="0">
                  <a:pos x="636" y="56"/>
                </a:cxn>
                <a:cxn ang="0">
                  <a:pos x="632" y="65"/>
                </a:cxn>
                <a:cxn ang="0">
                  <a:pos x="624" y="73"/>
                </a:cxn>
                <a:cxn ang="0">
                  <a:pos x="613" y="81"/>
                </a:cxn>
                <a:cxn ang="0">
                  <a:pos x="595" y="88"/>
                </a:cxn>
                <a:cxn ang="0">
                  <a:pos x="574" y="95"/>
                </a:cxn>
                <a:cxn ang="0">
                  <a:pos x="546" y="101"/>
                </a:cxn>
                <a:cxn ang="0">
                  <a:pos x="462" y="110"/>
                </a:cxn>
                <a:cxn ang="0">
                  <a:pos x="358" y="117"/>
                </a:cxn>
                <a:cxn ang="0">
                  <a:pos x="289" y="127"/>
                </a:cxn>
                <a:cxn ang="0">
                  <a:pos x="237" y="139"/>
                </a:cxn>
                <a:cxn ang="0">
                  <a:pos x="203" y="150"/>
                </a:cxn>
                <a:cxn ang="0">
                  <a:pos x="170" y="163"/>
                </a:cxn>
                <a:cxn ang="0">
                  <a:pos x="138" y="181"/>
                </a:cxn>
                <a:cxn ang="0">
                  <a:pos x="106" y="202"/>
                </a:cxn>
                <a:cxn ang="0">
                  <a:pos x="75" y="229"/>
                </a:cxn>
                <a:cxn ang="0">
                  <a:pos x="44" y="260"/>
                </a:cxn>
                <a:cxn ang="0">
                  <a:pos x="14" y="296"/>
                </a:cxn>
                <a:cxn ang="0">
                  <a:pos x="0" y="312"/>
                </a:cxn>
                <a:cxn ang="0">
                  <a:pos x="1" y="287"/>
                </a:cxn>
                <a:cxn ang="0">
                  <a:pos x="7" y="254"/>
                </a:cxn>
                <a:cxn ang="0">
                  <a:pos x="16" y="228"/>
                </a:cxn>
                <a:cxn ang="0">
                  <a:pos x="30" y="200"/>
                </a:cxn>
                <a:cxn ang="0">
                  <a:pos x="49" y="171"/>
                </a:cxn>
                <a:cxn ang="0">
                  <a:pos x="76" y="141"/>
                </a:cxn>
                <a:cxn ang="0">
                  <a:pos x="111" y="111"/>
                </a:cxn>
                <a:cxn ang="0">
                  <a:pos x="155" y="83"/>
                </a:cxn>
                <a:cxn ang="0">
                  <a:pos x="210" y="59"/>
                </a:cxn>
                <a:cxn ang="0">
                  <a:pos x="275" y="36"/>
                </a:cxn>
                <a:cxn ang="0">
                  <a:pos x="353" y="19"/>
                </a:cxn>
                <a:cxn ang="0">
                  <a:pos x="444" y="6"/>
                </a:cxn>
                <a:cxn ang="0">
                  <a:pos x="550" y="0"/>
                </a:cxn>
              </a:cxnLst>
              <a:rect l="0" t="0" r="r" b="b"/>
              <a:pathLst>
                <a:path w="637" h="316">
                  <a:moveTo>
                    <a:pt x="609" y="0"/>
                  </a:moveTo>
                  <a:lnTo>
                    <a:pt x="613" y="4"/>
                  </a:lnTo>
                  <a:lnTo>
                    <a:pt x="622" y="13"/>
                  </a:lnTo>
                  <a:lnTo>
                    <a:pt x="627" y="20"/>
                  </a:lnTo>
                  <a:lnTo>
                    <a:pt x="631" y="27"/>
                  </a:lnTo>
                  <a:lnTo>
                    <a:pt x="635" y="34"/>
                  </a:lnTo>
                  <a:lnTo>
                    <a:pt x="637" y="42"/>
                  </a:lnTo>
                  <a:lnTo>
                    <a:pt x="637" y="47"/>
                  </a:lnTo>
                  <a:lnTo>
                    <a:pt x="637" y="51"/>
                  </a:lnTo>
                  <a:lnTo>
                    <a:pt x="636" y="56"/>
                  </a:lnTo>
                  <a:lnTo>
                    <a:pt x="634" y="60"/>
                  </a:lnTo>
                  <a:lnTo>
                    <a:pt x="632" y="65"/>
                  </a:lnTo>
                  <a:lnTo>
                    <a:pt x="628" y="69"/>
                  </a:lnTo>
                  <a:lnTo>
                    <a:pt x="624" y="73"/>
                  </a:lnTo>
                  <a:lnTo>
                    <a:pt x="619" y="77"/>
                  </a:lnTo>
                  <a:lnTo>
                    <a:pt x="613" y="81"/>
                  </a:lnTo>
                  <a:lnTo>
                    <a:pt x="604" y="84"/>
                  </a:lnTo>
                  <a:lnTo>
                    <a:pt x="595" y="88"/>
                  </a:lnTo>
                  <a:lnTo>
                    <a:pt x="585" y="91"/>
                  </a:lnTo>
                  <a:lnTo>
                    <a:pt x="574" y="95"/>
                  </a:lnTo>
                  <a:lnTo>
                    <a:pt x="560" y="98"/>
                  </a:lnTo>
                  <a:lnTo>
                    <a:pt x="546" y="101"/>
                  </a:lnTo>
                  <a:lnTo>
                    <a:pt x="530" y="103"/>
                  </a:lnTo>
                  <a:lnTo>
                    <a:pt x="462" y="110"/>
                  </a:lnTo>
                  <a:lnTo>
                    <a:pt x="392" y="115"/>
                  </a:lnTo>
                  <a:lnTo>
                    <a:pt x="358" y="117"/>
                  </a:lnTo>
                  <a:lnTo>
                    <a:pt x="323" y="121"/>
                  </a:lnTo>
                  <a:lnTo>
                    <a:pt x="289" y="127"/>
                  </a:lnTo>
                  <a:lnTo>
                    <a:pt x="255" y="135"/>
                  </a:lnTo>
                  <a:lnTo>
                    <a:pt x="237" y="139"/>
                  </a:lnTo>
                  <a:lnTo>
                    <a:pt x="221" y="144"/>
                  </a:lnTo>
                  <a:lnTo>
                    <a:pt x="203" y="150"/>
                  </a:lnTo>
                  <a:lnTo>
                    <a:pt x="187" y="156"/>
                  </a:lnTo>
                  <a:lnTo>
                    <a:pt x="170" y="163"/>
                  </a:lnTo>
                  <a:lnTo>
                    <a:pt x="154" y="172"/>
                  </a:lnTo>
                  <a:lnTo>
                    <a:pt x="138" y="181"/>
                  </a:lnTo>
                  <a:lnTo>
                    <a:pt x="122" y="191"/>
                  </a:lnTo>
                  <a:lnTo>
                    <a:pt x="106" y="202"/>
                  </a:lnTo>
                  <a:lnTo>
                    <a:pt x="90" y="216"/>
                  </a:lnTo>
                  <a:lnTo>
                    <a:pt x="75" y="229"/>
                  </a:lnTo>
                  <a:lnTo>
                    <a:pt x="59" y="243"/>
                  </a:lnTo>
                  <a:lnTo>
                    <a:pt x="44" y="260"/>
                  </a:lnTo>
                  <a:lnTo>
                    <a:pt x="30" y="277"/>
                  </a:lnTo>
                  <a:lnTo>
                    <a:pt x="14" y="296"/>
                  </a:lnTo>
                  <a:lnTo>
                    <a:pt x="0" y="316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1" y="287"/>
                  </a:lnTo>
                  <a:lnTo>
                    <a:pt x="4" y="266"/>
                  </a:lnTo>
                  <a:lnTo>
                    <a:pt x="7" y="254"/>
                  </a:lnTo>
                  <a:lnTo>
                    <a:pt x="11" y="241"/>
                  </a:lnTo>
                  <a:lnTo>
                    <a:pt x="16" y="228"/>
                  </a:lnTo>
                  <a:lnTo>
                    <a:pt x="22" y="215"/>
                  </a:lnTo>
                  <a:lnTo>
                    <a:pt x="30" y="200"/>
                  </a:lnTo>
                  <a:lnTo>
                    <a:pt x="39" y="186"/>
                  </a:lnTo>
                  <a:lnTo>
                    <a:pt x="49" y="171"/>
                  </a:lnTo>
                  <a:lnTo>
                    <a:pt x="62" y="155"/>
                  </a:lnTo>
                  <a:lnTo>
                    <a:pt x="76" y="141"/>
                  </a:lnTo>
                  <a:lnTo>
                    <a:pt x="92" y="125"/>
                  </a:lnTo>
                  <a:lnTo>
                    <a:pt x="111" y="111"/>
                  </a:lnTo>
                  <a:lnTo>
                    <a:pt x="132" y="98"/>
                  </a:lnTo>
                  <a:lnTo>
                    <a:pt x="155" y="83"/>
                  </a:lnTo>
                  <a:lnTo>
                    <a:pt x="181" y="71"/>
                  </a:lnTo>
                  <a:lnTo>
                    <a:pt x="210" y="59"/>
                  </a:lnTo>
                  <a:lnTo>
                    <a:pt x="240" y="46"/>
                  </a:lnTo>
                  <a:lnTo>
                    <a:pt x="275" y="36"/>
                  </a:lnTo>
                  <a:lnTo>
                    <a:pt x="312" y="27"/>
                  </a:lnTo>
                  <a:lnTo>
                    <a:pt x="353" y="19"/>
                  </a:lnTo>
                  <a:lnTo>
                    <a:pt x="397" y="11"/>
                  </a:lnTo>
                  <a:lnTo>
                    <a:pt x="444" y="6"/>
                  </a:lnTo>
                  <a:lnTo>
                    <a:pt x="495" y="3"/>
                  </a:lnTo>
                  <a:lnTo>
                    <a:pt x="550" y="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4" name="Freeform 346"/>
            <p:cNvSpPr>
              <a:spLocks/>
            </p:cNvSpPr>
            <p:nvPr/>
          </p:nvSpPr>
          <p:spPr bwMode="auto">
            <a:xfrm>
              <a:off x="1028" y="2986"/>
              <a:ext cx="40" cy="22"/>
            </a:xfrm>
            <a:custGeom>
              <a:avLst/>
              <a:gdLst/>
              <a:ahLst/>
              <a:cxnLst>
                <a:cxn ang="0">
                  <a:pos x="0" y="292"/>
                </a:cxn>
                <a:cxn ang="0">
                  <a:pos x="1" y="314"/>
                </a:cxn>
                <a:cxn ang="0">
                  <a:pos x="6" y="330"/>
                </a:cxn>
                <a:cxn ang="0">
                  <a:pos x="15" y="340"/>
                </a:cxn>
                <a:cxn ang="0">
                  <a:pos x="22" y="346"/>
                </a:cxn>
                <a:cxn ang="0">
                  <a:pos x="31" y="349"/>
                </a:cxn>
                <a:cxn ang="0">
                  <a:pos x="42" y="349"/>
                </a:cxn>
                <a:cxn ang="0">
                  <a:pos x="56" y="346"/>
                </a:cxn>
                <a:cxn ang="0">
                  <a:pos x="73" y="338"/>
                </a:cxn>
                <a:cxn ang="0">
                  <a:pos x="93" y="327"/>
                </a:cxn>
                <a:cxn ang="0">
                  <a:pos x="116" y="312"/>
                </a:cxn>
                <a:cxn ang="0">
                  <a:pos x="181" y="256"/>
                </a:cxn>
                <a:cxn ang="0">
                  <a:pos x="259" y="187"/>
                </a:cxn>
                <a:cxn ang="0">
                  <a:pos x="314" y="144"/>
                </a:cxn>
                <a:cxn ang="0">
                  <a:pos x="357" y="115"/>
                </a:cxn>
                <a:cxn ang="0">
                  <a:pos x="389" y="98"/>
                </a:cxn>
                <a:cxn ang="0">
                  <a:pos x="422" y="85"/>
                </a:cxn>
                <a:cxn ang="0">
                  <a:pos x="457" y="72"/>
                </a:cxn>
                <a:cxn ang="0">
                  <a:pos x="495" y="64"/>
                </a:cxn>
                <a:cxn ang="0">
                  <a:pos x="535" y="60"/>
                </a:cxn>
                <a:cxn ang="0">
                  <a:pos x="578" y="59"/>
                </a:cxn>
                <a:cxn ang="0">
                  <a:pos x="625" y="63"/>
                </a:cxn>
                <a:cxn ang="0">
                  <a:pos x="647" y="64"/>
                </a:cxn>
                <a:cxn ang="0">
                  <a:pos x="628" y="47"/>
                </a:cxn>
                <a:cxn ang="0">
                  <a:pos x="600" y="29"/>
                </a:cxn>
                <a:cxn ang="0">
                  <a:pos x="575" y="18"/>
                </a:cxn>
                <a:cxn ang="0">
                  <a:pos x="545" y="8"/>
                </a:cxn>
                <a:cxn ang="0">
                  <a:pos x="510" y="1"/>
                </a:cxn>
                <a:cxn ang="0">
                  <a:pos x="470" y="0"/>
                </a:cxn>
                <a:cxn ang="0">
                  <a:pos x="425" y="6"/>
                </a:cxn>
                <a:cxn ang="0">
                  <a:pos x="375" y="18"/>
                </a:cxn>
                <a:cxn ang="0">
                  <a:pos x="318" y="39"/>
                </a:cxn>
                <a:cxn ang="0">
                  <a:pos x="257" y="71"/>
                </a:cxn>
                <a:cxn ang="0">
                  <a:pos x="190" y="115"/>
                </a:cxn>
                <a:cxn ang="0">
                  <a:pos x="118" y="173"/>
                </a:cxn>
                <a:cxn ang="0">
                  <a:pos x="41" y="245"/>
                </a:cxn>
              </a:cxnLst>
              <a:rect l="0" t="0" r="r" b="b"/>
              <a:pathLst>
                <a:path w="650" h="349">
                  <a:moveTo>
                    <a:pt x="0" y="287"/>
                  </a:moveTo>
                  <a:lnTo>
                    <a:pt x="0" y="292"/>
                  </a:lnTo>
                  <a:lnTo>
                    <a:pt x="0" y="305"/>
                  </a:lnTo>
                  <a:lnTo>
                    <a:pt x="1" y="314"/>
                  </a:lnTo>
                  <a:lnTo>
                    <a:pt x="3" y="322"/>
                  </a:lnTo>
                  <a:lnTo>
                    <a:pt x="6" y="330"/>
                  </a:lnTo>
                  <a:lnTo>
                    <a:pt x="11" y="337"/>
                  </a:lnTo>
                  <a:lnTo>
                    <a:pt x="15" y="340"/>
                  </a:lnTo>
                  <a:lnTo>
                    <a:pt x="18" y="343"/>
                  </a:lnTo>
                  <a:lnTo>
                    <a:pt x="22" y="346"/>
                  </a:lnTo>
                  <a:lnTo>
                    <a:pt x="26" y="348"/>
                  </a:lnTo>
                  <a:lnTo>
                    <a:pt x="31" y="349"/>
                  </a:lnTo>
                  <a:lnTo>
                    <a:pt x="36" y="349"/>
                  </a:lnTo>
                  <a:lnTo>
                    <a:pt x="42" y="349"/>
                  </a:lnTo>
                  <a:lnTo>
                    <a:pt x="48" y="348"/>
                  </a:lnTo>
                  <a:lnTo>
                    <a:pt x="56" y="346"/>
                  </a:lnTo>
                  <a:lnTo>
                    <a:pt x="64" y="342"/>
                  </a:lnTo>
                  <a:lnTo>
                    <a:pt x="73" y="338"/>
                  </a:lnTo>
                  <a:lnTo>
                    <a:pt x="82" y="333"/>
                  </a:lnTo>
                  <a:lnTo>
                    <a:pt x="93" y="327"/>
                  </a:lnTo>
                  <a:lnTo>
                    <a:pt x="104" y="320"/>
                  </a:lnTo>
                  <a:lnTo>
                    <a:pt x="116" y="312"/>
                  </a:lnTo>
                  <a:lnTo>
                    <a:pt x="129" y="301"/>
                  </a:lnTo>
                  <a:lnTo>
                    <a:pt x="181" y="256"/>
                  </a:lnTo>
                  <a:lnTo>
                    <a:pt x="233" y="210"/>
                  </a:lnTo>
                  <a:lnTo>
                    <a:pt x="259" y="187"/>
                  </a:lnTo>
                  <a:lnTo>
                    <a:pt x="286" y="165"/>
                  </a:lnTo>
                  <a:lnTo>
                    <a:pt x="314" y="144"/>
                  </a:lnTo>
                  <a:lnTo>
                    <a:pt x="343" y="125"/>
                  </a:lnTo>
                  <a:lnTo>
                    <a:pt x="357" y="115"/>
                  </a:lnTo>
                  <a:lnTo>
                    <a:pt x="372" y="106"/>
                  </a:lnTo>
                  <a:lnTo>
                    <a:pt x="389" y="98"/>
                  </a:lnTo>
                  <a:lnTo>
                    <a:pt x="405" y="91"/>
                  </a:lnTo>
                  <a:lnTo>
                    <a:pt x="422" y="85"/>
                  </a:lnTo>
                  <a:lnTo>
                    <a:pt x="439" y="78"/>
                  </a:lnTo>
                  <a:lnTo>
                    <a:pt x="457" y="72"/>
                  </a:lnTo>
                  <a:lnTo>
                    <a:pt x="475" y="68"/>
                  </a:lnTo>
                  <a:lnTo>
                    <a:pt x="495" y="64"/>
                  </a:lnTo>
                  <a:lnTo>
                    <a:pt x="514" y="62"/>
                  </a:lnTo>
                  <a:lnTo>
                    <a:pt x="535" y="60"/>
                  </a:lnTo>
                  <a:lnTo>
                    <a:pt x="557" y="59"/>
                  </a:lnTo>
                  <a:lnTo>
                    <a:pt x="578" y="59"/>
                  </a:lnTo>
                  <a:lnTo>
                    <a:pt x="602" y="61"/>
                  </a:lnTo>
                  <a:lnTo>
                    <a:pt x="625" y="63"/>
                  </a:lnTo>
                  <a:lnTo>
                    <a:pt x="650" y="66"/>
                  </a:lnTo>
                  <a:lnTo>
                    <a:pt x="647" y="64"/>
                  </a:lnTo>
                  <a:lnTo>
                    <a:pt x="640" y="57"/>
                  </a:lnTo>
                  <a:lnTo>
                    <a:pt x="628" y="47"/>
                  </a:lnTo>
                  <a:lnTo>
                    <a:pt x="611" y="35"/>
                  </a:lnTo>
                  <a:lnTo>
                    <a:pt x="600" y="29"/>
                  </a:lnTo>
                  <a:lnTo>
                    <a:pt x="588" y="23"/>
                  </a:lnTo>
                  <a:lnTo>
                    <a:pt x="575" y="18"/>
                  </a:lnTo>
                  <a:lnTo>
                    <a:pt x="561" y="13"/>
                  </a:lnTo>
                  <a:lnTo>
                    <a:pt x="545" y="8"/>
                  </a:lnTo>
                  <a:lnTo>
                    <a:pt x="529" y="5"/>
                  </a:lnTo>
                  <a:lnTo>
                    <a:pt x="510" y="1"/>
                  </a:lnTo>
                  <a:lnTo>
                    <a:pt x="491" y="0"/>
                  </a:lnTo>
                  <a:lnTo>
                    <a:pt x="470" y="0"/>
                  </a:lnTo>
                  <a:lnTo>
                    <a:pt x="449" y="1"/>
                  </a:lnTo>
                  <a:lnTo>
                    <a:pt x="425" y="6"/>
                  </a:lnTo>
                  <a:lnTo>
                    <a:pt x="400" y="11"/>
                  </a:lnTo>
                  <a:lnTo>
                    <a:pt x="375" y="18"/>
                  </a:lnTo>
                  <a:lnTo>
                    <a:pt x="347" y="27"/>
                  </a:lnTo>
                  <a:lnTo>
                    <a:pt x="318" y="39"/>
                  </a:lnTo>
                  <a:lnTo>
                    <a:pt x="288" y="54"/>
                  </a:lnTo>
                  <a:lnTo>
                    <a:pt x="257" y="71"/>
                  </a:lnTo>
                  <a:lnTo>
                    <a:pt x="224" y="92"/>
                  </a:lnTo>
                  <a:lnTo>
                    <a:pt x="190" y="115"/>
                  </a:lnTo>
                  <a:lnTo>
                    <a:pt x="155" y="142"/>
                  </a:lnTo>
                  <a:lnTo>
                    <a:pt x="118" y="173"/>
                  </a:lnTo>
                  <a:lnTo>
                    <a:pt x="80" y="207"/>
                  </a:lnTo>
                  <a:lnTo>
                    <a:pt x="41" y="245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5" name="Freeform 347"/>
            <p:cNvSpPr>
              <a:spLocks/>
            </p:cNvSpPr>
            <p:nvPr/>
          </p:nvSpPr>
          <p:spPr bwMode="auto">
            <a:xfrm>
              <a:off x="1031" y="3092"/>
              <a:ext cx="18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7"/>
                </a:cxn>
                <a:cxn ang="0">
                  <a:pos x="36" y="25"/>
                </a:cxn>
                <a:cxn ang="0">
                  <a:pos x="75" y="49"/>
                </a:cxn>
                <a:cxn ang="0">
                  <a:pos x="121" y="77"/>
                </a:cxn>
                <a:cxn ang="0">
                  <a:pos x="145" y="91"/>
                </a:cxn>
                <a:cxn ang="0">
                  <a:pos x="170" y="106"/>
                </a:cxn>
                <a:cxn ang="0">
                  <a:pos x="194" y="119"/>
                </a:cxn>
                <a:cxn ang="0">
                  <a:pos x="217" y="131"/>
                </a:cxn>
                <a:cxn ang="0">
                  <a:pos x="239" y="142"/>
                </a:cxn>
                <a:cxn ang="0">
                  <a:pos x="259" y="150"/>
                </a:cxn>
                <a:cxn ang="0">
                  <a:pos x="267" y="153"/>
                </a:cxn>
                <a:cxn ang="0">
                  <a:pos x="275" y="155"/>
                </a:cxn>
                <a:cxn ang="0">
                  <a:pos x="282" y="157"/>
                </a:cxn>
                <a:cxn ang="0">
                  <a:pos x="288" y="158"/>
                </a:cxn>
                <a:cxn ang="0">
                  <a:pos x="285" y="164"/>
                </a:cxn>
                <a:cxn ang="0">
                  <a:pos x="277" y="184"/>
                </a:cxn>
                <a:cxn ang="0">
                  <a:pos x="271" y="196"/>
                </a:cxn>
                <a:cxn ang="0">
                  <a:pos x="263" y="211"/>
                </a:cxn>
                <a:cxn ang="0">
                  <a:pos x="253" y="227"/>
                </a:cxn>
                <a:cxn ang="0">
                  <a:pos x="242" y="244"/>
                </a:cxn>
                <a:cxn ang="0">
                  <a:pos x="231" y="262"/>
                </a:cxn>
                <a:cxn ang="0">
                  <a:pos x="217" y="279"/>
                </a:cxn>
                <a:cxn ang="0">
                  <a:pos x="203" y="298"/>
                </a:cxn>
                <a:cxn ang="0">
                  <a:pos x="187" y="314"/>
                </a:cxn>
                <a:cxn ang="0">
                  <a:pos x="170" y="331"/>
                </a:cxn>
                <a:cxn ang="0">
                  <a:pos x="152" y="345"/>
                </a:cxn>
                <a:cxn ang="0">
                  <a:pos x="142" y="351"/>
                </a:cxn>
                <a:cxn ang="0">
                  <a:pos x="132" y="357"/>
                </a:cxn>
                <a:cxn ang="0">
                  <a:pos x="122" y="362"/>
                </a:cxn>
                <a:cxn ang="0">
                  <a:pos x="112" y="368"/>
                </a:cxn>
                <a:cxn ang="0">
                  <a:pos x="115" y="362"/>
                </a:cxn>
                <a:cxn ang="0">
                  <a:pos x="123" y="351"/>
                </a:cxn>
                <a:cxn ang="0">
                  <a:pos x="134" y="333"/>
                </a:cxn>
                <a:cxn ang="0">
                  <a:pos x="144" y="310"/>
                </a:cxn>
                <a:cxn ang="0">
                  <a:pos x="149" y="298"/>
                </a:cxn>
                <a:cxn ang="0">
                  <a:pos x="153" y="285"/>
                </a:cxn>
                <a:cxn ang="0">
                  <a:pos x="155" y="273"/>
                </a:cxn>
                <a:cxn ang="0">
                  <a:pos x="156" y="261"/>
                </a:cxn>
                <a:cxn ang="0">
                  <a:pos x="156" y="255"/>
                </a:cxn>
                <a:cxn ang="0">
                  <a:pos x="155" y="248"/>
                </a:cxn>
                <a:cxn ang="0">
                  <a:pos x="153" y="242"/>
                </a:cxn>
                <a:cxn ang="0">
                  <a:pos x="152" y="236"/>
                </a:cxn>
                <a:cxn ang="0">
                  <a:pos x="149" y="231"/>
                </a:cxn>
                <a:cxn ang="0">
                  <a:pos x="145" y="226"/>
                </a:cxn>
                <a:cxn ang="0">
                  <a:pos x="141" y="221"/>
                </a:cxn>
                <a:cxn ang="0">
                  <a:pos x="137" y="216"/>
                </a:cxn>
                <a:cxn ang="0">
                  <a:pos x="127" y="205"/>
                </a:cxn>
                <a:cxn ang="0">
                  <a:pos x="116" y="193"/>
                </a:cxn>
                <a:cxn ang="0">
                  <a:pos x="104" y="178"/>
                </a:cxn>
                <a:cxn ang="0">
                  <a:pos x="93" y="161"/>
                </a:cxn>
                <a:cxn ang="0">
                  <a:pos x="70" y="126"/>
                </a:cxn>
                <a:cxn ang="0">
                  <a:pos x="49" y="89"/>
                </a:cxn>
                <a:cxn ang="0">
                  <a:pos x="29" y="55"/>
                </a:cxn>
                <a:cxn ang="0">
                  <a:pos x="14" y="27"/>
                </a:cxn>
                <a:cxn ang="0">
                  <a:pos x="5" y="7"/>
                </a:cxn>
                <a:cxn ang="0">
                  <a:pos x="0" y="0"/>
                </a:cxn>
              </a:cxnLst>
              <a:rect l="0" t="0" r="r" b="b"/>
              <a:pathLst>
                <a:path w="288" h="368">
                  <a:moveTo>
                    <a:pt x="0" y="0"/>
                  </a:moveTo>
                  <a:lnTo>
                    <a:pt x="11" y="7"/>
                  </a:lnTo>
                  <a:lnTo>
                    <a:pt x="36" y="25"/>
                  </a:lnTo>
                  <a:lnTo>
                    <a:pt x="75" y="49"/>
                  </a:lnTo>
                  <a:lnTo>
                    <a:pt x="121" y="77"/>
                  </a:lnTo>
                  <a:lnTo>
                    <a:pt x="145" y="91"/>
                  </a:lnTo>
                  <a:lnTo>
                    <a:pt x="170" y="106"/>
                  </a:lnTo>
                  <a:lnTo>
                    <a:pt x="194" y="119"/>
                  </a:lnTo>
                  <a:lnTo>
                    <a:pt x="217" y="131"/>
                  </a:lnTo>
                  <a:lnTo>
                    <a:pt x="239" y="142"/>
                  </a:lnTo>
                  <a:lnTo>
                    <a:pt x="259" y="150"/>
                  </a:lnTo>
                  <a:lnTo>
                    <a:pt x="267" y="153"/>
                  </a:lnTo>
                  <a:lnTo>
                    <a:pt x="275" y="155"/>
                  </a:lnTo>
                  <a:lnTo>
                    <a:pt x="282" y="157"/>
                  </a:lnTo>
                  <a:lnTo>
                    <a:pt x="288" y="158"/>
                  </a:lnTo>
                  <a:lnTo>
                    <a:pt x="285" y="164"/>
                  </a:lnTo>
                  <a:lnTo>
                    <a:pt x="277" y="184"/>
                  </a:lnTo>
                  <a:lnTo>
                    <a:pt x="271" y="196"/>
                  </a:lnTo>
                  <a:lnTo>
                    <a:pt x="263" y="211"/>
                  </a:lnTo>
                  <a:lnTo>
                    <a:pt x="253" y="227"/>
                  </a:lnTo>
                  <a:lnTo>
                    <a:pt x="242" y="244"/>
                  </a:lnTo>
                  <a:lnTo>
                    <a:pt x="231" y="262"/>
                  </a:lnTo>
                  <a:lnTo>
                    <a:pt x="217" y="279"/>
                  </a:lnTo>
                  <a:lnTo>
                    <a:pt x="203" y="298"/>
                  </a:lnTo>
                  <a:lnTo>
                    <a:pt x="187" y="314"/>
                  </a:lnTo>
                  <a:lnTo>
                    <a:pt x="170" y="331"/>
                  </a:lnTo>
                  <a:lnTo>
                    <a:pt x="152" y="345"/>
                  </a:lnTo>
                  <a:lnTo>
                    <a:pt x="142" y="351"/>
                  </a:lnTo>
                  <a:lnTo>
                    <a:pt x="132" y="357"/>
                  </a:lnTo>
                  <a:lnTo>
                    <a:pt x="122" y="362"/>
                  </a:lnTo>
                  <a:lnTo>
                    <a:pt x="112" y="368"/>
                  </a:lnTo>
                  <a:lnTo>
                    <a:pt x="115" y="362"/>
                  </a:lnTo>
                  <a:lnTo>
                    <a:pt x="123" y="351"/>
                  </a:lnTo>
                  <a:lnTo>
                    <a:pt x="134" y="333"/>
                  </a:lnTo>
                  <a:lnTo>
                    <a:pt x="144" y="310"/>
                  </a:lnTo>
                  <a:lnTo>
                    <a:pt x="149" y="298"/>
                  </a:lnTo>
                  <a:lnTo>
                    <a:pt x="153" y="285"/>
                  </a:lnTo>
                  <a:lnTo>
                    <a:pt x="155" y="273"/>
                  </a:lnTo>
                  <a:lnTo>
                    <a:pt x="156" y="261"/>
                  </a:lnTo>
                  <a:lnTo>
                    <a:pt x="156" y="255"/>
                  </a:lnTo>
                  <a:lnTo>
                    <a:pt x="155" y="248"/>
                  </a:lnTo>
                  <a:lnTo>
                    <a:pt x="153" y="242"/>
                  </a:lnTo>
                  <a:lnTo>
                    <a:pt x="152" y="236"/>
                  </a:lnTo>
                  <a:lnTo>
                    <a:pt x="149" y="231"/>
                  </a:lnTo>
                  <a:lnTo>
                    <a:pt x="145" y="226"/>
                  </a:lnTo>
                  <a:lnTo>
                    <a:pt x="141" y="221"/>
                  </a:lnTo>
                  <a:lnTo>
                    <a:pt x="137" y="216"/>
                  </a:lnTo>
                  <a:lnTo>
                    <a:pt x="127" y="205"/>
                  </a:lnTo>
                  <a:lnTo>
                    <a:pt x="116" y="193"/>
                  </a:lnTo>
                  <a:lnTo>
                    <a:pt x="104" y="178"/>
                  </a:lnTo>
                  <a:lnTo>
                    <a:pt x="93" y="161"/>
                  </a:lnTo>
                  <a:lnTo>
                    <a:pt x="70" y="126"/>
                  </a:lnTo>
                  <a:lnTo>
                    <a:pt x="49" y="89"/>
                  </a:lnTo>
                  <a:lnTo>
                    <a:pt x="29" y="55"/>
                  </a:lnTo>
                  <a:lnTo>
                    <a:pt x="14" y="27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6" name="Freeform 348"/>
            <p:cNvSpPr>
              <a:spLocks/>
            </p:cNvSpPr>
            <p:nvPr/>
          </p:nvSpPr>
          <p:spPr bwMode="auto">
            <a:xfrm>
              <a:off x="899" y="3158"/>
              <a:ext cx="61" cy="26"/>
            </a:xfrm>
            <a:custGeom>
              <a:avLst/>
              <a:gdLst/>
              <a:ahLst/>
              <a:cxnLst>
                <a:cxn ang="0">
                  <a:pos x="5" y="375"/>
                </a:cxn>
                <a:cxn ang="0">
                  <a:pos x="14" y="387"/>
                </a:cxn>
                <a:cxn ang="0">
                  <a:pos x="29" y="396"/>
                </a:cxn>
                <a:cxn ang="0">
                  <a:pos x="47" y="404"/>
                </a:cxn>
                <a:cxn ang="0">
                  <a:pos x="70" y="411"/>
                </a:cxn>
                <a:cxn ang="0">
                  <a:pos x="96" y="415"/>
                </a:cxn>
                <a:cxn ang="0">
                  <a:pos x="142" y="417"/>
                </a:cxn>
                <a:cxn ang="0">
                  <a:pos x="214" y="413"/>
                </a:cxn>
                <a:cxn ang="0">
                  <a:pos x="295" y="401"/>
                </a:cxn>
                <a:cxn ang="0">
                  <a:pos x="386" y="383"/>
                </a:cxn>
                <a:cxn ang="0">
                  <a:pos x="482" y="357"/>
                </a:cxn>
                <a:cxn ang="0">
                  <a:pos x="582" y="324"/>
                </a:cxn>
                <a:cxn ang="0">
                  <a:pos x="675" y="287"/>
                </a:cxn>
                <a:cxn ang="0">
                  <a:pos x="759" y="248"/>
                </a:cxn>
                <a:cxn ang="0">
                  <a:pos x="832" y="209"/>
                </a:cxn>
                <a:cxn ang="0">
                  <a:pos x="892" y="169"/>
                </a:cxn>
                <a:cxn ang="0">
                  <a:pos x="927" y="139"/>
                </a:cxn>
                <a:cxn ang="0">
                  <a:pos x="945" y="121"/>
                </a:cxn>
                <a:cxn ang="0">
                  <a:pos x="960" y="104"/>
                </a:cxn>
                <a:cxn ang="0">
                  <a:pos x="970" y="86"/>
                </a:cxn>
                <a:cxn ang="0">
                  <a:pos x="975" y="70"/>
                </a:cxn>
                <a:cxn ang="0">
                  <a:pos x="976" y="54"/>
                </a:cxn>
                <a:cxn ang="0">
                  <a:pos x="971" y="41"/>
                </a:cxn>
                <a:cxn ang="0">
                  <a:pos x="962" y="30"/>
                </a:cxn>
                <a:cxn ang="0">
                  <a:pos x="948" y="19"/>
                </a:cxn>
                <a:cxn ang="0">
                  <a:pos x="930" y="11"/>
                </a:cxn>
                <a:cxn ang="0">
                  <a:pos x="907" y="6"/>
                </a:cxn>
                <a:cxn ang="0">
                  <a:pos x="881" y="2"/>
                </a:cxn>
                <a:cxn ang="0">
                  <a:pos x="835" y="0"/>
                </a:cxn>
                <a:cxn ang="0">
                  <a:pos x="763" y="3"/>
                </a:cxn>
                <a:cxn ang="0">
                  <a:pos x="681" y="14"/>
                </a:cxn>
                <a:cxn ang="0">
                  <a:pos x="590" y="33"/>
                </a:cxn>
                <a:cxn ang="0">
                  <a:pos x="495" y="59"/>
                </a:cxn>
                <a:cxn ang="0">
                  <a:pos x="395" y="91"/>
                </a:cxn>
                <a:cxn ang="0">
                  <a:pos x="302" y="128"/>
                </a:cxn>
                <a:cxn ang="0">
                  <a:pos x="218" y="167"/>
                </a:cxn>
                <a:cxn ang="0">
                  <a:pos x="145" y="207"/>
                </a:cxn>
                <a:cxn ang="0">
                  <a:pos x="85" y="247"/>
                </a:cxn>
                <a:cxn ang="0">
                  <a:pos x="50" y="276"/>
                </a:cxn>
                <a:cxn ang="0">
                  <a:pos x="31" y="295"/>
                </a:cxn>
                <a:cxn ang="0">
                  <a:pos x="16" y="313"/>
                </a:cxn>
                <a:cxn ang="0">
                  <a:pos x="7" y="330"/>
                </a:cxn>
                <a:cxn ang="0">
                  <a:pos x="1" y="346"/>
                </a:cxn>
                <a:cxn ang="0">
                  <a:pos x="1" y="361"/>
                </a:cxn>
              </a:cxnLst>
              <a:rect l="0" t="0" r="r" b="b"/>
              <a:pathLst>
                <a:path w="976" h="417">
                  <a:moveTo>
                    <a:pt x="2" y="368"/>
                  </a:moveTo>
                  <a:lnTo>
                    <a:pt x="5" y="375"/>
                  </a:lnTo>
                  <a:lnTo>
                    <a:pt x="9" y="381"/>
                  </a:lnTo>
                  <a:lnTo>
                    <a:pt x="14" y="387"/>
                  </a:lnTo>
                  <a:lnTo>
                    <a:pt x="22" y="392"/>
                  </a:lnTo>
                  <a:lnTo>
                    <a:pt x="29" y="396"/>
                  </a:lnTo>
                  <a:lnTo>
                    <a:pt x="37" y="401"/>
                  </a:lnTo>
                  <a:lnTo>
                    <a:pt x="47" y="404"/>
                  </a:lnTo>
                  <a:lnTo>
                    <a:pt x="58" y="408"/>
                  </a:lnTo>
                  <a:lnTo>
                    <a:pt x="70" y="411"/>
                  </a:lnTo>
                  <a:lnTo>
                    <a:pt x="82" y="413"/>
                  </a:lnTo>
                  <a:lnTo>
                    <a:pt x="96" y="415"/>
                  </a:lnTo>
                  <a:lnTo>
                    <a:pt x="110" y="416"/>
                  </a:lnTo>
                  <a:lnTo>
                    <a:pt x="142" y="417"/>
                  </a:lnTo>
                  <a:lnTo>
                    <a:pt x="176" y="416"/>
                  </a:lnTo>
                  <a:lnTo>
                    <a:pt x="214" y="413"/>
                  </a:lnTo>
                  <a:lnTo>
                    <a:pt x="253" y="409"/>
                  </a:lnTo>
                  <a:lnTo>
                    <a:pt x="295" y="401"/>
                  </a:lnTo>
                  <a:lnTo>
                    <a:pt x="340" y="393"/>
                  </a:lnTo>
                  <a:lnTo>
                    <a:pt x="386" y="383"/>
                  </a:lnTo>
                  <a:lnTo>
                    <a:pt x="434" y="371"/>
                  </a:lnTo>
                  <a:lnTo>
                    <a:pt x="482" y="357"/>
                  </a:lnTo>
                  <a:lnTo>
                    <a:pt x="533" y="341"/>
                  </a:lnTo>
                  <a:lnTo>
                    <a:pt x="582" y="324"/>
                  </a:lnTo>
                  <a:lnTo>
                    <a:pt x="629" y="306"/>
                  </a:lnTo>
                  <a:lnTo>
                    <a:pt x="675" y="287"/>
                  </a:lnTo>
                  <a:lnTo>
                    <a:pt x="718" y="268"/>
                  </a:lnTo>
                  <a:lnTo>
                    <a:pt x="759" y="248"/>
                  </a:lnTo>
                  <a:lnTo>
                    <a:pt x="797" y="229"/>
                  </a:lnTo>
                  <a:lnTo>
                    <a:pt x="832" y="209"/>
                  </a:lnTo>
                  <a:lnTo>
                    <a:pt x="863" y="189"/>
                  </a:lnTo>
                  <a:lnTo>
                    <a:pt x="892" y="169"/>
                  </a:lnTo>
                  <a:lnTo>
                    <a:pt x="916" y="150"/>
                  </a:lnTo>
                  <a:lnTo>
                    <a:pt x="927" y="139"/>
                  </a:lnTo>
                  <a:lnTo>
                    <a:pt x="937" y="130"/>
                  </a:lnTo>
                  <a:lnTo>
                    <a:pt x="945" y="121"/>
                  </a:lnTo>
                  <a:lnTo>
                    <a:pt x="953" y="112"/>
                  </a:lnTo>
                  <a:lnTo>
                    <a:pt x="960" y="104"/>
                  </a:lnTo>
                  <a:lnTo>
                    <a:pt x="966" y="94"/>
                  </a:lnTo>
                  <a:lnTo>
                    <a:pt x="970" y="86"/>
                  </a:lnTo>
                  <a:lnTo>
                    <a:pt x="973" y="78"/>
                  </a:lnTo>
                  <a:lnTo>
                    <a:pt x="975" y="70"/>
                  </a:lnTo>
                  <a:lnTo>
                    <a:pt x="976" y="62"/>
                  </a:lnTo>
                  <a:lnTo>
                    <a:pt x="976" y="54"/>
                  </a:lnTo>
                  <a:lnTo>
                    <a:pt x="974" y="48"/>
                  </a:lnTo>
                  <a:lnTo>
                    <a:pt x="971" y="41"/>
                  </a:lnTo>
                  <a:lnTo>
                    <a:pt x="967" y="35"/>
                  </a:lnTo>
                  <a:lnTo>
                    <a:pt x="962" y="30"/>
                  </a:lnTo>
                  <a:lnTo>
                    <a:pt x="955" y="24"/>
                  </a:lnTo>
                  <a:lnTo>
                    <a:pt x="948" y="19"/>
                  </a:lnTo>
                  <a:lnTo>
                    <a:pt x="939" y="15"/>
                  </a:lnTo>
                  <a:lnTo>
                    <a:pt x="930" y="11"/>
                  </a:lnTo>
                  <a:lnTo>
                    <a:pt x="918" y="8"/>
                  </a:lnTo>
                  <a:lnTo>
                    <a:pt x="907" y="6"/>
                  </a:lnTo>
                  <a:lnTo>
                    <a:pt x="895" y="3"/>
                  </a:lnTo>
                  <a:lnTo>
                    <a:pt x="881" y="2"/>
                  </a:lnTo>
                  <a:lnTo>
                    <a:pt x="867" y="1"/>
                  </a:lnTo>
                  <a:lnTo>
                    <a:pt x="835" y="0"/>
                  </a:lnTo>
                  <a:lnTo>
                    <a:pt x="801" y="0"/>
                  </a:lnTo>
                  <a:lnTo>
                    <a:pt x="763" y="3"/>
                  </a:lnTo>
                  <a:lnTo>
                    <a:pt x="723" y="8"/>
                  </a:lnTo>
                  <a:lnTo>
                    <a:pt x="681" y="14"/>
                  </a:lnTo>
                  <a:lnTo>
                    <a:pt x="637" y="22"/>
                  </a:lnTo>
                  <a:lnTo>
                    <a:pt x="590" y="33"/>
                  </a:lnTo>
                  <a:lnTo>
                    <a:pt x="543" y="45"/>
                  </a:lnTo>
                  <a:lnTo>
                    <a:pt x="495" y="59"/>
                  </a:lnTo>
                  <a:lnTo>
                    <a:pt x="444" y="75"/>
                  </a:lnTo>
                  <a:lnTo>
                    <a:pt x="395" y="91"/>
                  </a:lnTo>
                  <a:lnTo>
                    <a:pt x="348" y="110"/>
                  </a:lnTo>
                  <a:lnTo>
                    <a:pt x="302" y="128"/>
                  </a:lnTo>
                  <a:lnTo>
                    <a:pt x="259" y="148"/>
                  </a:lnTo>
                  <a:lnTo>
                    <a:pt x="218" y="167"/>
                  </a:lnTo>
                  <a:lnTo>
                    <a:pt x="180" y="187"/>
                  </a:lnTo>
                  <a:lnTo>
                    <a:pt x="145" y="207"/>
                  </a:lnTo>
                  <a:lnTo>
                    <a:pt x="114" y="227"/>
                  </a:lnTo>
                  <a:lnTo>
                    <a:pt x="85" y="247"/>
                  </a:lnTo>
                  <a:lnTo>
                    <a:pt x="61" y="267"/>
                  </a:lnTo>
                  <a:lnTo>
                    <a:pt x="50" y="276"/>
                  </a:lnTo>
                  <a:lnTo>
                    <a:pt x="40" y="285"/>
                  </a:lnTo>
                  <a:lnTo>
                    <a:pt x="31" y="295"/>
                  </a:lnTo>
                  <a:lnTo>
                    <a:pt x="24" y="304"/>
                  </a:lnTo>
                  <a:lnTo>
                    <a:pt x="16" y="313"/>
                  </a:lnTo>
                  <a:lnTo>
                    <a:pt x="11" y="321"/>
                  </a:lnTo>
                  <a:lnTo>
                    <a:pt x="7" y="330"/>
                  </a:lnTo>
                  <a:lnTo>
                    <a:pt x="3" y="339"/>
                  </a:lnTo>
                  <a:lnTo>
                    <a:pt x="1" y="346"/>
                  </a:lnTo>
                  <a:lnTo>
                    <a:pt x="0" y="354"/>
                  </a:lnTo>
                  <a:lnTo>
                    <a:pt x="1" y="361"/>
                  </a:lnTo>
                  <a:lnTo>
                    <a:pt x="2" y="368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7" name="Freeform 349"/>
            <p:cNvSpPr>
              <a:spLocks/>
            </p:cNvSpPr>
            <p:nvPr/>
          </p:nvSpPr>
          <p:spPr bwMode="auto">
            <a:xfrm>
              <a:off x="806" y="2906"/>
              <a:ext cx="306" cy="336"/>
            </a:xfrm>
            <a:custGeom>
              <a:avLst/>
              <a:gdLst/>
              <a:ahLst/>
              <a:cxnLst>
                <a:cxn ang="0">
                  <a:pos x="1642" y="132"/>
                </a:cxn>
                <a:cxn ang="0">
                  <a:pos x="1928" y="61"/>
                </a:cxn>
                <a:cxn ang="0">
                  <a:pos x="2341" y="6"/>
                </a:cxn>
                <a:cxn ang="0">
                  <a:pos x="2835" y="17"/>
                </a:cxn>
                <a:cxn ang="0">
                  <a:pos x="3371" y="141"/>
                </a:cxn>
                <a:cxn ang="0">
                  <a:pos x="3907" y="430"/>
                </a:cxn>
                <a:cxn ang="0">
                  <a:pos x="4401" y="930"/>
                </a:cxn>
                <a:cxn ang="0">
                  <a:pos x="4810" y="1690"/>
                </a:cxn>
                <a:cxn ang="0">
                  <a:pos x="4850" y="1860"/>
                </a:cxn>
                <a:cxn ang="0">
                  <a:pos x="4689" y="1629"/>
                </a:cxn>
                <a:cxn ang="0">
                  <a:pos x="4502" y="1385"/>
                </a:cxn>
                <a:cxn ang="0">
                  <a:pos x="4396" y="1262"/>
                </a:cxn>
                <a:cxn ang="0">
                  <a:pos x="4300" y="1170"/>
                </a:cxn>
                <a:cxn ang="0">
                  <a:pos x="4232" y="1132"/>
                </a:cxn>
                <a:cxn ang="0">
                  <a:pos x="4048" y="1139"/>
                </a:cxn>
                <a:cxn ang="0">
                  <a:pos x="3354" y="812"/>
                </a:cxn>
                <a:cxn ang="0">
                  <a:pos x="3282" y="742"/>
                </a:cxn>
                <a:cxn ang="0">
                  <a:pos x="3241" y="715"/>
                </a:cxn>
                <a:cxn ang="0">
                  <a:pos x="3395" y="858"/>
                </a:cxn>
                <a:cxn ang="0">
                  <a:pos x="3561" y="1062"/>
                </a:cxn>
                <a:cxn ang="0">
                  <a:pos x="3595" y="1188"/>
                </a:cxn>
                <a:cxn ang="0">
                  <a:pos x="3369" y="1229"/>
                </a:cxn>
                <a:cxn ang="0">
                  <a:pos x="3126" y="1288"/>
                </a:cxn>
                <a:cxn ang="0">
                  <a:pos x="2846" y="1377"/>
                </a:cxn>
                <a:cxn ang="0">
                  <a:pos x="2558" y="1481"/>
                </a:cxn>
                <a:cxn ang="0">
                  <a:pos x="2205" y="1625"/>
                </a:cxn>
                <a:cxn ang="0">
                  <a:pos x="1713" y="1849"/>
                </a:cxn>
                <a:cxn ang="0">
                  <a:pos x="1425" y="1999"/>
                </a:cxn>
                <a:cxn ang="0">
                  <a:pos x="969" y="1470"/>
                </a:cxn>
                <a:cxn ang="0">
                  <a:pos x="1106" y="2199"/>
                </a:cxn>
                <a:cxn ang="0">
                  <a:pos x="1042" y="2259"/>
                </a:cxn>
                <a:cxn ang="0">
                  <a:pos x="979" y="2347"/>
                </a:cxn>
                <a:cxn ang="0">
                  <a:pos x="945" y="2415"/>
                </a:cxn>
                <a:cxn ang="0">
                  <a:pos x="747" y="1811"/>
                </a:cxn>
                <a:cxn ang="0">
                  <a:pos x="785" y="2702"/>
                </a:cxn>
                <a:cxn ang="0">
                  <a:pos x="682" y="2787"/>
                </a:cxn>
                <a:cxn ang="0">
                  <a:pos x="586" y="2887"/>
                </a:cxn>
                <a:cxn ang="0">
                  <a:pos x="540" y="2953"/>
                </a:cxn>
                <a:cxn ang="0">
                  <a:pos x="511" y="3021"/>
                </a:cxn>
                <a:cxn ang="0">
                  <a:pos x="499" y="3193"/>
                </a:cxn>
                <a:cxn ang="0">
                  <a:pos x="505" y="3443"/>
                </a:cxn>
                <a:cxn ang="0">
                  <a:pos x="547" y="3764"/>
                </a:cxn>
                <a:cxn ang="0">
                  <a:pos x="647" y="4135"/>
                </a:cxn>
                <a:cxn ang="0">
                  <a:pos x="826" y="4531"/>
                </a:cxn>
                <a:cxn ang="0">
                  <a:pos x="1106" y="4927"/>
                </a:cxn>
                <a:cxn ang="0">
                  <a:pos x="1507" y="5302"/>
                </a:cxn>
                <a:cxn ang="0">
                  <a:pos x="1577" y="5368"/>
                </a:cxn>
                <a:cxn ang="0">
                  <a:pos x="1467" y="5311"/>
                </a:cxn>
                <a:cxn ang="0">
                  <a:pos x="1308" y="5203"/>
                </a:cxn>
                <a:cxn ang="0">
                  <a:pos x="1111" y="5034"/>
                </a:cxn>
                <a:cxn ang="0">
                  <a:pos x="884" y="4788"/>
                </a:cxn>
                <a:cxn ang="0">
                  <a:pos x="640" y="4456"/>
                </a:cxn>
                <a:cxn ang="0">
                  <a:pos x="386" y="4022"/>
                </a:cxn>
                <a:cxn ang="0">
                  <a:pos x="138" y="3478"/>
                </a:cxn>
                <a:cxn ang="0">
                  <a:pos x="9" y="2900"/>
                </a:cxn>
                <a:cxn ang="0">
                  <a:pos x="24" y="2334"/>
                </a:cxn>
                <a:cxn ang="0">
                  <a:pos x="154" y="1797"/>
                </a:cxn>
                <a:cxn ang="0">
                  <a:pos x="373" y="1306"/>
                </a:cxn>
                <a:cxn ang="0">
                  <a:pos x="655" y="879"/>
                </a:cxn>
                <a:cxn ang="0">
                  <a:pos x="973" y="530"/>
                </a:cxn>
                <a:cxn ang="0">
                  <a:pos x="1299" y="281"/>
                </a:cxn>
              </a:cxnLst>
              <a:rect l="0" t="0" r="r" b="b"/>
              <a:pathLst>
                <a:path w="4894" h="5389">
                  <a:moveTo>
                    <a:pt x="1534" y="167"/>
                  </a:moveTo>
                  <a:lnTo>
                    <a:pt x="1559" y="159"/>
                  </a:lnTo>
                  <a:lnTo>
                    <a:pt x="1595" y="146"/>
                  </a:lnTo>
                  <a:lnTo>
                    <a:pt x="1642" y="132"/>
                  </a:lnTo>
                  <a:lnTo>
                    <a:pt x="1700" y="115"/>
                  </a:lnTo>
                  <a:lnTo>
                    <a:pt x="1767" y="97"/>
                  </a:lnTo>
                  <a:lnTo>
                    <a:pt x="1844" y="78"/>
                  </a:lnTo>
                  <a:lnTo>
                    <a:pt x="1928" y="61"/>
                  </a:lnTo>
                  <a:lnTo>
                    <a:pt x="2022" y="44"/>
                  </a:lnTo>
                  <a:lnTo>
                    <a:pt x="2122" y="28"/>
                  </a:lnTo>
                  <a:lnTo>
                    <a:pt x="2228" y="15"/>
                  </a:lnTo>
                  <a:lnTo>
                    <a:pt x="2341" y="6"/>
                  </a:lnTo>
                  <a:lnTo>
                    <a:pt x="2458" y="0"/>
                  </a:lnTo>
                  <a:lnTo>
                    <a:pt x="2579" y="0"/>
                  </a:lnTo>
                  <a:lnTo>
                    <a:pt x="2706" y="5"/>
                  </a:lnTo>
                  <a:lnTo>
                    <a:pt x="2835" y="17"/>
                  </a:lnTo>
                  <a:lnTo>
                    <a:pt x="2967" y="35"/>
                  </a:lnTo>
                  <a:lnTo>
                    <a:pt x="3101" y="62"/>
                  </a:lnTo>
                  <a:lnTo>
                    <a:pt x="3236" y="97"/>
                  </a:lnTo>
                  <a:lnTo>
                    <a:pt x="3371" y="141"/>
                  </a:lnTo>
                  <a:lnTo>
                    <a:pt x="3507" y="197"/>
                  </a:lnTo>
                  <a:lnTo>
                    <a:pt x="3642" y="262"/>
                  </a:lnTo>
                  <a:lnTo>
                    <a:pt x="3775" y="339"/>
                  </a:lnTo>
                  <a:lnTo>
                    <a:pt x="3907" y="430"/>
                  </a:lnTo>
                  <a:lnTo>
                    <a:pt x="4036" y="532"/>
                  </a:lnTo>
                  <a:lnTo>
                    <a:pt x="4161" y="651"/>
                  </a:lnTo>
                  <a:lnTo>
                    <a:pt x="4284" y="782"/>
                  </a:lnTo>
                  <a:lnTo>
                    <a:pt x="4401" y="930"/>
                  </a:lnTo>
                  <a:lnTo>
                    <a:pt x="4512" y="1093"/>
                  </a:lnTo>
                  <a:lnTo>
                    <a:pt x="4618" y="1274"/>
                  </a:lnTo>
                  <a:lnTo>
                    <a:pt x="4718" y="1473"/>
                  </a:lnTo>
                  <a:lnTo>
                    <a:pt x="4810" y="1690"/>
                  </a:lnTo>
                  <a:lnTo>
                    <a:pt x="4894" y="1927"/>
                  </a:lnTo>
                  <a:lnTo>
                    <a:pt x="4889" y="1919"/>
                  </a:lnTo>
                  <a:lnTo>
                    <a:pt x="4874" y="1896"/>
                  </a:lnTo>
                  <a:lnTo>
                    <a:pt x="4850" y="1860"/>
                  </a:lnTo>
                  <a:lnTo>
                    <a:pt x="4818" y="1814"/>
                  </a:lnTo>
                  <a:lnTo>
                    <a:pt x="4780" y="1759"/>
                  </a:lnTo>
                  <a:lnTo>
                    <a:pt x="4736" y="1696"/>
                  </a:lnTo>
                  <a:lnTo>
                    <a:pt x="4689" y="1629"/>
                  </a:lnTo>
                  <a:lnTo>
                    <a:pt x="4637" y="1559"/>
                  </a:lnTo>
                  <a:lnTo>
                    <a:pt x="4584" y="1489"/>
                  </a:lnTo>
                  <a:lnTo>
                    <a:pt x="4529" y="1419"/>
                  </a:lnTo>
                  <a:lnTo>
                    <a:pt x="4502" y="1385"/>
                  </a:lnTo>
                  <a:lnTo>
                    <a:pt x="4475" y="1352"/>
                  </a:lnTo>
                  <a:lnTo>
                    <a:pt x="4448" y="1320"/>
                  </a:lnTo>
                  <a:lnTo>
                    <a:pt x="4421" y="1289"/>
                  </a:lnTo>
                  <a:lnTo>
                    <a:pt x="4396" y="1262"/>
                  </a:lnTo>
                  <a:lnTo>
                    <a:pt x="4370" y="1235"/>
                  </a:lnTo>
                  <a:lnTo>
                    <a:pt x="4345" y="1210"/>
                  </a:lnTo>
                  <a:lnTo>
                    <a:pt x="4323" y="1189"/>
                  </a:lnTo>
                  <a:lnTo>
                    <a:pt x="4300" y="1170"/>
                  </a:lnTo>
                  <a:lnTo>
                    <a:pt x="4278" y="1154"/>
                  </a:lnTo>
                  <a:lnTo>
                    <a:pt x="4259" y="1141"/>
                  </a:lnTo>
                  <a:lnTo>
                    <a:pt x="4240" y="1132"/>
                  </a:lnTo>
                  <a:lnTo>
                    <a:pt x="4232" y="1132"/>
                  </a:lnTo>
                  <a:lnTo>
                    <a:pt x="4207" y="1132"/>
                  </a:lnTo>
                  <a:lnTo>
                    <a:pt x="4167" y="1134"/>
                  </a:lnTo>
                  <a:lnTo>
                    <a:pt x="4114" y="1136"/>
                  </a:lnTo>
                  <a:lnTo>
                    <a:pt x="4048" y="1139"/>
                  </a:lnTo>
                  <a:lnTo>
                    <a:pt x="3971" y="1144"/>
                  </a:lnTo>
                  <a:lnTo>
                    <a:pt x="3884" y="1152"/>
                  </a:lnTo>
                  <a:lnTo>
                    <a:pt x="3789" y="1162"/>
                  </a:lnTo>
                  <a:lnTo>
                    <a:pt x="3354" y="812"/>
                  </a:lnTo>
                  <a:lnTo>
                    <a:pt x="3334" y="791"/>
                  </a:lnTo>
                  <a:lnTo>
                    <a:pt x="3316" y="773"/>
                  </a:lnTo>
                  <a:lnTo>
                    <a:pt x="3298" y="756"/>
                  </a:lnTo>
                  <a:lnTo>
                    <a:pt x="3282" y="742"/>
                  </a:lnTo>
                  <a:lnTo>
                    <a:pt x="3266" y="730"/>
                  </a:lnTo>
                  <a:lnTo>
                    <a:pt x="3253" y="721"/>
                  </a:lnTo>
                  <a:lnTo>
                    <a:pt x="3247" y="717"/>
                  </a:lnTo>
                  <a:lnTo>
                    <a:pt x="3241" y="715"/>
                  </a:lnTo>
                  <a:lnTo>
                    <a:pt x="3236" y="713"/>
                  </a:lnTo>
                  <a:lnTo>
                    <a:pt x="3230" y="712"/>
                  </a:lnTo>
                  <a:lnTo>
                    <a:pt x="3354" y="812"/>
                  </a:lnTo>
                  <a:lnTo>
                    <a:pt x="3395" y="858"/>
                  </a:lnTo>
                  <a:lnTo>
                    <a:pt x="3438" y="908"/>
                  </a:lnTo>
                  <a:lnTo>
                    <a:pt x="3480" y="961"/>
                  </a:lnTo>
                  <a:lnTo>
                    <a:pt x="3522" y="1012"/>
                  </a:lnTo>
                  <a:lnTo>
                    <a:pt x="3561" y="1062"/>
                  </a:lnTo>
                  <a:lnTo>
                    <a:pt x="3595" y="1109"/>
                  </a:lnTo>
                  <a:lnTo>
                    <a:pt x="3625" y="1149"/>
                  </a:lnTo>
                  <a:lnTo>
                    <a:pt x="3649" y="1179"/>
                  </a:lnTo>
                  <a:lnTo>
                    <a:pt x="3595" y="1188"/>
                  </a:lnTo>
                  <a:lnTo>
                    <a:pt x="3540" y="1197"/>
                  </a:lnTo>
                  <a:lnTo>
                    <a:pt x="3483" y="1206"/>
                  </a:lnTo>
                  <a:lnTo>
                    <a:pt x="3427" y="1217"/>
                  </a:lnTo>
                  <a:lnTo>
                    <a:pt x="3369" y="1229"/>
                  </a:lnTo>
                  <a:lnTo>
                    <a:pt x="3312" y="1242"/>
                  </a:lnTo>
                  <a:lnTo>
                    <a:pt x="3253" y="1255"/>
                  </a:lnTo>
                  <a:lnTo>
                    <a:pt x="3194" y="1270"/>
                  </a:lnTo>
                  <a:lnTo>
                    <a:pt x="3126" y="1288"/>
                  </a:lnTo>
                  <a:lnTo>
                    <a:pt x="3058" y="1309"/>
                  </a:lnTo>
                  <a:lnTo>
                    <a:pt x="2988" y="1330"/>
                  </a:lnTo>
                  <a:lnTo>
                    <a:pt x="2918" y="1353"/>
                  </a:lnTo>
                  <a:lnTo>
                    <a:pt x="2846" y="1377"/>
                  </a:lnTo>
                  <a:lnTo>
                    <a:pt x="2774" y="1401"/>
                  </a:lnTo>
                  <a:lnTo>
                    <a:pt x="2702" y="1428"/>
                  </a:lnTo>
                  <a:lnTo>
                    <a:pt x="2630" y="1454"/>
                  </a:lnTo>
                  <a:lnTo>
                    <a:pt x="2558" y="1481"/>
                  </a:lnTo>
                  <a:lnTo>
                    <a:pt x="2486" y="1509"/>
                  </a:lnTo>
                  <a:lnTo>
                    <a:pt x="2414" y="1538"/>
                  </a:lnTo>
                  <a:lnTo>
                    <a:pt x="2344" y="1567"/>
                  </a:lnTo>
                  <a:lnTo>
                    <a:pt x="2205" y="1625"/>
                  </a:lnTo>
                  <a:lnTo>
                    <a:pt x="2070" y="1684"/>
                  </a:lnTo>
                  <a:lnTo>
                    <a:pt x="1944" y="1741"/>
                  </a:lnTo>
                  <a:lnTo>
                    <a:pt x="1823" y="1797"/>
                  </a:lnTo>
                  <a:lnTo>
                    <a:pt x="1713" y="1849"/>
                  </a:lnTo>
                  <a:lnTo>
                    <a:pt x="1615" y="1898"/>
                  </a:lnTo>
                  <a:lnTo>
                    <a:pt x="1528" y="1942"/>
                  </a:lnTo>
                  <a:lnTo>
                    <a:pt x="1456" y="1982"/>
                  </a:lnTo>
                  <a:lnTo>
                    <a:pt x="1425" y="1999"/>
                  </a:lnTo>
                  <a:lnTo>
                    <a:pt x="1399" y="2014"/>
                  </a:lnTo>
                  <a:lnTo>
                    <a:pt x="1377" y="2028"/>
                  </a:lnTo>
                  <a:lnTo>
                    <a:pt x="1360" y="2039"/>
                  </a:lnTo>
                  <a:lnTo>
                    <a:pt x="969" y="1470"/>
                  </a:lnTo>
                  <a:lnTo>
                    <a:pt x="1143" y="2176"/>
                  </a:lnTo>
                  <a:lnTo>
                    <a:pt x="1136" y="2179"/>
                  </a:lnTo>
                  <a:lnTo>
                    <a:pt x="1118" y="2191"/>
                  </a:lnTo>
                  <a:lnTo>
                    <a:pt x="1106" y="2199"/>
                  </a:lnTo>
                  <a:lnTo>
                    <a:pt x="1092" y="2211"/>
                  </a:lnTo>
                  <a:lnTo>
                    <a:pt x="1076" y="2224"/>
                  </a:lnTo>
                  <a:lnTo>
                    <a:pt x="1059" y="2240"/>
                  </a:lnTo>
                  <a:lnTo>
                    <a:pt x="1042" y="2259"/>
                  </a:lnTo>
                  <a:lnTo>
                    <a:pt x="1023" y="2280"/>
                  </a:lnTo>
                  <a:lnTo>
                    <a:pt x="1006" y="2305"/>
                  </a:lnTo>
                  <a:lnTo>
                    <a:pt x="987" y="2333"/>
                  </a:lnTo>
                  <a:lnTo>
                    <a:pt x="979" y="2347"/>
                  </a:lnTo>
                  <a:lnTo>
                    <a:pt x="970" y="2363"/>
                  </a:lnTo>
                  <a:lnTo>
                    <a:pt x="962" y="2379"/>
                  </a:lnTo>
                  <a:lnTo>
                    <a:pt x="953" y="2396"/>
                  </a:lnTo>
                  <a:lnTo>
                    <a:pt x="945" y="2415"/>
                  </a:lnTo>
                  <a:lnTo>
                    <a:pt x="938" y="2433"/>
                  </a:lnTo>
                  <a:lnTo>
                    <a:pt x="931" y="2453"/>
                  </a:lnTo>
                  <a:lnTo>
                    <a:pt x="924" y="2473"/>
                  </a:lnTo>
                  <a:lnTo>
                    <a:pt x="747" y="1811"/>
                  </a:lnTo>
                  <a:lnTo>
                    <a:pt x="845" y="2659"/>
                  </a:lnTo>
                  <a:lnTo>
                    <a:pt x="834" y="2667"/>
                  </a:lnTo>
                  <a:lnTo>
                    <a:pt x="804" y="2687"/>
                  </a:lnTo>
                  <a:lnTo>
                    <a:pt x="785" y="2702"/>
                  </a:lnTo>
                  <a:lnTo>
                    <a:pt x="761" y="2720"/>
                  </a:lnTo>
                  <a:lnTo>
                    <a:pt x="736" y="2739"/>
                  </a:lnTo>
                  <a:lnTo>
                    <a:pt x="710" y="2762"/>
                  </a:lnTo>
                  <a:lnTo>
                    <a:pt x="682" y="2787"/>
                  </a:lnTo>
                  <a:lnTo>
                    <a:pt x="653" y="2813"/>
                  </a:lnTo>
                  <a:lnTo>
                    <a:pt x="625" y="2842"/>
                  </a:lnTo>
                  <a:lnTo>
                    <a:pt x="598" y="2872"/>
                  </a:lnTo>
                  <a:lnTo>
                    <a:pt x="586" y="2887"/>
                  </a:lnTo>
                  <a:lnTo>
                    <a:pt x="574" y="2903"/>
                  </a:lnTo>
                  <a:lnTo>
                    <a:pt x="561" y="2919"/>
                  </a:lnTo>
                  <a:lnTo>
                    <a:pt x="551" y="2936"/>
                  </a:lnTo>
                  <a:lnTo>
                    <a:pt x="540" y="2953"/>
                  </a:lnTo>
                  <a:lnTo>
                    <a:pt x="531" y="2969"/>
                  </a:lnTo>
                  <a:lnTo>
                    <a:pt x="521" y="2987"/>
                  </a:lnTo>
                  <a:lnTo>
                    <a:pt x="514" y="3003"/>
                  </a:lnTo>
                  <a:lnTo>
                    <a:pt x="511" y="3021"/>
                  </a:lnTo>
                  <a:lnTo>
                    <a:pt x="506" y="3069"/>
                  </a:lnTo>
                  <a:lnTo>
                    <a:pt x="504" y="3104"/>
                  </a:lnTo>
                  <a:lnTo>
                    <a:pt x="501" y="3146"/>
                  </a:lnTo>
                  <a:lnTo>
                    <a:pt x="499" y="3193"/>
                  </a:lnTo>
                  <a:lnTo>
                    <a:pt x="499" y="3248"/>
                  </a:lnTo>
                  <a:lnTo>
                    <a:pt x="499" y="3307"/>
                  </a:lnTo>
                  <a:lnTo>
                    <a:pt x="501" y="3373"/>
                  </a:lnTo>
                  <a:lnTo>
                    <a:pt x="505" y="3443"/>
                  </a:lnTo>
                  <a:lnTo>
                    <a:pt x="511" y="3517"/>
                  </a:lnTo>
                  <a:lnTo>
                    <a:pt x="520" y="3596"/>
                  </a:lnTo>
                  <a:lnTo>
                    <a:pt x="532" y="3678"/>
                  </a:lnTo>
                  <a:lnTo>
                    <a:pt x="547" y="3764"/>
                  </a:lnTo>
                  <a:lnTo>
                    <a:pt x="566" y="3854"/>
                  </a:lnTo>
                  <a:lnTo>
                    <a:pt x="588" y="3945"/>
                  </a:lnTo>
                  <a:lnTo>
                    <a:pt x="615" y="4039"/>
                  </a:lnTo>
                  <a:lnTo>
                    <a:pt x="647" y="4135"/>
                  </a:lnTo>
                  <a:lnTo>
                    <a:pt x="683" y="4232"/>
                  </a:lnTo>
                  <a:lnTo>
                    <a:pt x="725" y="4331"/>
                  </a:lnTo>
                  <a:lnTo>
                    <a:pt x="772" y="4430"/>
                  </a:lnTo>
                  <a:lnTo>
                    <a:pt x="826" y="4531"/>
                  </a:lnTo>
                  <a:lnTo>
                    <a:pt x="885" y="4630"/>
                  </a:lnTo>
                  <a:lnTo>
                    <a:pt x="952" y="4730"/>
                  </a:lnTo>
                  <a:lnTo>
                    <a:pt x="1025" y="4829"/>
                  </a:lnTo>
                  <a:lnTo>
                    <a:pt x="1106" y="4927"/>
                  </a:lnTo>
                  <a:lnTo>
                    <a:pt x="1194" y="5023"/>
                  </a:lnTo>
                  <a:lnTo>
                    <a:pt x="1290" y="5118"/>
                  </a:lnTo>
                  <a:lnTo>
                    <a:pt x="1395" y="5211"/>
                  </a:lnTo>
                  <a:lnTo>
                    <a:pt x="1507" y="5302"/>
                  </a:lnTo>
                  <a:lnTo>
                    <a:pt x="1629" y="5389"/>
                  </a:lnTo>
                  <a:lnTo>
                    <a:pt x="1620" y="5386"/>
                  </a:lnTo>
                  <a:lnTo>
                    <a:pt x="1595" y="5376"/>
                  </a:lnTo>
                  <a:lnTo>
                    <a:pt x="1577" y="5368"/>
                  </a:lnTo>
                  <a:lnTo>
                    <a:pt x="1554" y="5357"/>
                  </a:lnTo>
                  <a:lnTo>
                    <a:pt x="1528" y="5345"/>
                  </a:lnTo>
                  <a:lnTo>
                    <a:pt x="1499" y="5330"/>
                  </a:lnTo>
                  <a:lnTo>
                    <a:pt x="1467" y="5311"/>
                  </a:lnTo>
                  <a:lnTo>
                    <a:pt x="1432" y="5288"/>
                  </a:lnTo>
                  <a:lnTo>
                    <a:pt x="1393" y="5264"/>
                  </a:lnTo>
                  <a:lnTo>
                    <a:pt x="1352" y="5235"/>
                  </a:lnTo>
                  <a:lnTo>
                    <a:pt x="1308" y="5203"/>
                  </a:lnTo>
                  <a:lnTo>
                    <a:pt x="1262" y="5167"/>
                  </a:lnTo>
                  <a:lnTo>
                    <a:pt x="1213" y="5127"/>
                  </a:lnTo>
                  <a:lnTo>
                    <a:pt x="1163" y="5082"/>
                  </a:lnTo>
                  <a:lnTo>
                    <a:pt x="1111" y="5034"/>
                  </a:lnTo>
                  <a:lnTo>
                    <a:pt x="1057" y="4979"/>
                  </a:lnTo>
                  <a:lnTo>
                    <a:pt x="1001" y="4921"/>
                  </a:lnTo>
                  <a:lnTo>
                    <a:pt x="943" y="4857"/>
                  </a:lnTo>
                  <a:lnTo>
                    <a:pt x="884" y="4788"/>
                  </a:lnTo>
                  <a:lnTo>
                    <a:pt x="825" y="4714"/>
                  </a:lnTo>
                  <a:lnTo>
                    <a:pt x="764" y="4634"/>
                  </a:lnTo>
                  <a:lnTo>
                    <a:pt x="702" y="4548"/>
                  </a:lnTo>
                  <a:lnTo>
                    <a:pt x="640" y="4456"/>
                  </a:lnTo>
                  <a:lnTo>
                    <a:pt x="576" y="4357"/>
                  </a:lnTo>
                  <a:lnTo>
                    <a:pt x="513" y="4252"/>
                  </a:lnTo>
                  <a:lnTo>
                    <a:pt x="449" y="4140"/>
                  </a:lnTo>
                  <a:lnTo>
                    <a:pt x="386" y="4022"/>
                  </a:lnTo>
                  <a:lnTo>
                    <a:pt x="322" y="3896"/>
                  </a:lnTo>
                  <a:lnTo>
                    <a:pt x="258" y="3763"/>
                  </a:lnTo>
                  <a:lnTo>
                    <a:pt x="195" y="3623"/>
                  </a:lnTo>
                  <a:lnTo>
                    <a:pt x="138" y="3478"/>
                  </a:lnTo>
                  <a:lnTo>
                    <a:pt x="90" y="3333"/>
                  </a:lnTo>
                  <a:lnTo>
                    <a:pt x="54" y="3188"/>
                  </a:lnTo>
                  <a:lnTo>
                    <a:pt x="27" y="3043"/>
                  </a:lnTo>
                  <a:lnTo>
                    <a:pt x="9" y="2900"/>
                  </a:lnTo>
                  <a:lnTo>
                    <a:pt x="1" y="2757"/>
                  </a:lnTo>
                  <a:lnTo>
                    <a:pt x="0" y="2614"/>
                  </a:lnTo>
                  <a:lnTo>
                    <a:pt x="8" y="2473"/>
                  </a:lnTo>
                  <a:lnTo>
                    <a:pt x="24" y="2334"/>
                  </a:lnTo>
                  <a:lnTo>
                    <a:pt x="46" y="2196"/>
                  </a:lnTo>
                  <a:lnTo>
                    <a:pt x="76" y="2061"/>
                  </a:lnTo>
                  <a:lnTo>
                    <a:pt x="112" y="1927"/>
                  </a:lnTo>
                  <a:lnTo>
                    <a:pt x="154" y="1797"/>
                  </a:lnTo>
                  <a:lnTo>
                    <a:pt x="201" y="1669"/>
                  </a:lnTo>
                  <a:lnTo>
                    <a:pt x="254" y="1544"/>
                  </a:lnTo>
                  <a:lnTo>
                    <a:pt x="312" y="1423"/>
                  </a:lnTo>
                  <a:lnTo>
                    <a:pt x="373" y="1306"/>
                  </a:lnTo>
                  <a:lnTo>
                    <a:pt x="439" y="1193"/>
                  </a:lnTo>
                  <a:lnTo>
                    <a:pt x="508" y="1083"/>
                  </a:lnTo>
                  <a:lnTo>
                    <a:pt x="580" y="978"/>
                  </a:lnTo>
                  <a:lnTo>
                    <a:pt x="655" y="879"/>
                  </a:lnTo>
                  <a:lnTo>
                    <a:pt x="732" y="783"/>
                  </a:lnTo>
                  <a:lnTo>
                    <a:pt x="810" y="694"/>
                  </a:lnTo>
                  <a:lnTo>
                    <a:pt x="892" y="609"/>
                  </a:lnTo>
                  <a:lnTo>
                    <a:pt x="973" y="530"/>
                  </a:lnTo>
                  <a:lnTo>
                    <a:pt x="1054" y="458"/>
                  </a:lnTo>
                  <a:lnTo>
                    <a:pt x="1136" y="393"/>
                  </a:lnTo>
                  <a:lnTo>
                    <a:pt x="1218" y="333"/>
                  </a:lnTo>
                  <a:lnTo>
                    <a:pt x="1299" y="281"/>
                  </a:lnTo>
                  <a:lnTo>
                    <a:pt x="1379" y="236"/>
                  </a:lnTo>
                  <a:lnTo>
                    <a:pt x="1457" y="198"/>
                  </a:lnTo>
                  <a:lnTo>
                    <a:pt x="1534" y="167"/>
                  </a:lnTo>
                  <a:close/>
                </a:path>
              </a:pathLst>
            </a:custGeom>
            <a:solidFill>
              <a:srgbClr val="80332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8" name="Freeform 350"/>
            <p:cNvSpPr>
              <a:spLocks/>
            </p:cNvSpPr>
            <p:nvPr/>
          </p:nvSpPr>
          <p:spPr bwMode="auto">
            <a:xfrm>
              <a:off x="1078" y="3086"/>
              <a:ext cx="44" cy="27"/>
            </a:xfrm>
            <a:custGeom>
              <a:avLst/>
              <a:gdLst/>
              <a:ahLst/>
              <a:cxnLst>
                <a:cxn ang="0">
                  <a:pos x="7" y="410"/>
                </a:cxn>
                <a:cxn ang="0">
                  <a:pos x="16" y="418"/>
                </a:cxn>
                <a:cxn ang="0">
                  <a:pos x="28" y="424"/>
                </a:cxn>
                <a:cxn ang="0">
                  <a:pos x="43" y="427"/>
                </a:cxn>
                <a:cxn ang="0">
                  <a:pos x="72" y="430"/>
                </a:cxn>
                <a:cxn ang="0">
                  <a:pos x="119" y="424"/>
                </a:cxn>
                <a:cxn ang="0">
                  <a:pos x="174" y="412"/>
                </a:cxn>
                <a:cxn ang="0">
                  <a:pos x="237" y="392"/>
                </a:cxn>
                <a:cxn ang="0">
                  <a:pos x="305" y="365"/>
                </a:cxn>
                <a:cxn ang="0">
                  <a:pos x="376" y="332"/>
                </a:cxn>
                <a:cxn ang="0">
                  <a:pos x="449" y="293"/>
                </a:cxn>
                <a:cxn ang="0">
                  <a:pos x="516" y="252"/>
                </a:cxn>
                <a:cxn ang="0">
                  <a:pos x="576" y="210"/>
                </a:cxn>
                <a:cxn ang="0">
                  <a:pos x="627" y="169"/>
                </a:cxn>
                <a:cxn ang="0">
                  <a:pos x="668" y="130"/>
                </a:cxn>
                <a:cxn ang="0">
                  <a:pos x="698" y="94"/>
                </a:cxn>
                <a:cxn ang="0">
                  <a:pos x="712" y="69"/>
                </a:cxn>
                <a:cxn ang="0">
                  <a:pos x="717" y="55"/>
                </a:cxn>
                <a:cxn ang="0">
                  <a:pos x="719" y="41"/>
                </a:cxn>
                <a:cxn ang="0">
                  <a:pos x="718" y="29"/>
                </a:cxn>
                <a:cxn ang="0">
                  <a:pos x="713" y="19"/>
                </a:cxn>
                <a:cxn ang="0">
                  <a:pos x="704" y="12"/>
                </a:cxn>
                <a:cxn ang="0">
                  <a:pos x="691" y="5"/>
                </a:cxn>
                <a:cxn ang="0">
                  <a:pos x="676" y="2"/>
                </a:cxn>
                <a:cxn ang="0">
                  <a:pos x="647" y="0"/>
                </a:cxn>
                <a:cxn ang="0">
                  <a:pos x="601" y="5"/>
                </a:cxn>
                <a:cxn ang="0">
                  <a:pos x="545" y="18"/>
                </a:cxn>
                <a:cxn ang="0">
                  <a:pos x="484" y="38"/>
                </a:cxn>
                <a:cxn ang="0">
                  <a:pos x="416" y="65"/>
                </a:cxn>
                <a:cxn ang="0">
                  <a:pos x="344" y="98"/>
                </a:cxn>
                <a:cxn ang="0">
                  <a:pos x="271" y="137"/>
                </a:cxn>
                <a:cxn ang="0">
                  <a:pos x="204" y="178"/>
                </a:cxn>
                <a:cxn ang="0">
                  <a:pos x="144" y="220"/>
                </a:cxn>
                <a:cxn ang="0">
                  <a:pos x="93" y="261"/>
                </a:cxn>
                <a:cxn ang="0">
                  <a:pos x="52" y="300"/>
                </a:cxn>
                <a:cxn ang="0">
                  <a:pos x="22" y="336"/>
                </a:cxn>
                <a:cxn ang="0">
                  <a:pos x="7" y="361"/>
                </a:cxn>
                <a:cxn ang="0">
                  <a:pos x="2" y="375"/>
                </a:cxn>
                <a:cxn ang="0">
                  <a:pos x="0" y="388"/>
                </a:cxn>
                <a:cxn ang="0">
                  <a:pos x="1" y="400"/>
                </a:cxn>
              </a:cxnLst>
              <a:rect l="0" t="0" r="r" b="b"/>
              <a:pathLst>
                <a:path w="719" h="430">
                  <a:moveTo>
                    <a:pt x="4" y="406"/>
                  </a:moveTo>
                  <a:lnTo>
                    <a:pt x="7" y="410"/>
                  </a:lnTo>
                  <a:lnTo>
                    <a:pt x="12" y="414"/>
                  </a:lnTo>
                  <a:lnTo>
                    <a:pt x="16" y="418"/>
                  </a:lnTo>
                  <a:lnTo>
                    <a:pt x="22" y="421"/>
                  </a:lnTo>
                  <a:lnTo>
                    <a:pt x="28" y="424"/>
                  </a:lnTo>
                  <a:lnTo>
                    <a:pt x="35" y="426"/>
                  </a:lnTo>
                  <a:lnTo>
                    <a:pt x="43" y="427"/>
                  </a:lnTo>
                  <a:lnTo>
                    <a:pt x="53" y="428"/>
                  </a:lnTo>
                  <a:lnTo>
                    <a:pt x="72" y="430"/>
                  </a:lnTo>
                  <a:lnTo>
                    <a:pt x="94" y="427"/>
                  </a:lnTo>
                  <a:lnTo>
                    <a:pt x="119" y="424"/>
                  </a:lnTo>
                  <a:lnTo>
                    <a:pt x="145" y="419"/>
                  </a:lnTo>
                  <a:lnTo>
                    <a:pt x="174" y="412"/>
                  </a:lnTo>
                  <a:lnTo>
                    <a:pt x="205" y="403"/>
                  </a:lnTo>
                  <a:lnTo>
                    <a:pt x="237" y="392"/>
                  </a:lnTo>
                  <a:lnTo>
                    <a:pt x="270" y="379"/>
                  </a:lnTo>
                  <a:lnTo>
                    <a:pt x="305" y="365"/>
                  </a:lnTo>
                  <a:lnTo>
                    <a:pt x="340" y="349"/>
                  </a:lnTo>
                  <a:lnTo>
                    <a:pt x="376" y="332"/>
                  </a:lnTo>
                  <a:lnTo>
                    <a:pt x="413" y="312"/>
                  </a:lnTo>
                  <a:lnTo>
                    <a:pt x="449" y="293"/>
                  </a:lnTo>
                  <a:lnTo>
                    <a:pt x="484" y="272"/>
                  </a:lnTo>
                  <a:lnTo>
                    <a:pt x="516" y="252"/>
                  </a:lnTo>
                  <a:lnTo>
                    <a:pt x="547" y="230"/>
                  </a:lnTo>
                  <a:lnTo>
                    <a:pt x="576" y="210"/>
                  </a:lnTo>
                  <a:lnTo>
                    <a:pt x="603" y="189"/>
                  </a:lnTo>
                  <a:lnTo>
                    <a:pt x="627" y="169"/>
                  </a:lnTo>
                  <a:lnTo>
                    <a:pt x="649" y="149"/>
                  </a:lnTo>
                  <a:lnTo>
                    <a:pt x="668" y="130"/>
                  </a:lnTo>
                  <a:lnTo>
                    <a:pt x="684" y="111"/>
                  </a:lnTo>
                  <a:lnTo>
                    <a:pt x="698" y="94"/>
                  </a:lnTo>
                  <a:lnTo>
                    <a:pt x="708" y="77"/>
                  </a:lnTo>
                  <a:lnTo>
                    <a:pt x="712" y="69"/>
                  </a:lnTo>
                  <a:lnTo>
                    <a:pt x="715" y="62"/>
                  </a:lnTo>
                  <a:lnTo>
                    <a:pt x="717" y="55"/>
                  </a:lnTo>
                  <a:lnTo>
                    <a:pt x="719" y="47"/>
                  </a:lnTo>
                  <a:lnTo>
                    <a:pt x="719" y="41"/>
                  </a:lnTo>
                  <a:lnTo>
                    <a:pt x="719" y="35"/>
                  </a:lnTo>
                  <a:lnTo>
                    <a:pt x="718" y="29"/>
                  </a:lnTo>
                  <a:lnTo>
                    <a:pt x="716" y="24"/>
                  </a:lnTo>
                  <a:lnTo>
                    <a:pt x="713" y="19"/>
                  </a:lnTo>
                  <a:lnTo>
                    <a:pt x="709" y="15"/>
                  </a:lnTo>
                  <a:lnTo>
                    <a:pt x="704" y="12"/>
                  </a:lnTo>
                  <a:lnTo>
                    <a:pt x="698" y="8"/>
                  </a:lnTo>
                  <a:lnTo>
                    <a:pt x="691" y="5"/>
                  </a:lnTo>
                  <a:lnTo>
                    <a:pt x="684" y="3"/>
                  </a:lnTo>
                  <a:lnTo>
                    <a:pt x="676" y="2"/>
                  </a:lnTo>
                  <a:lnTo>
                    <a:pt x="668" y="1"/>
                  </a:lnTo>
                  <a:lnTo>
                    <a:pt x="647" y="0"/>
                  </a:lnTo>
                  <a:lnTo>
                    <a:pt x="626" y="2"/>
                  </a:lnTo>
                  <a:lnTo>
                    <a:pt x="601" y="5"/>
                  </a:lnTo>
                  <a:lnTo>
                    <a:pt x="574" y="11"/>
                  </a:lnTo>
                  <a:lnTo>
                    <a:pt x="545" y="18"/>
                  </a:lnTo>
                  <a:lnTo>
                    <a:pt x="516" y="27"/>
                  </a:lnTo>
                  <a:lnTo>
                    <a:pt x="484" y="38"/>
                  </a:lnTo>
                  <a:lnTo>
                    <a:pt x="450" y="51"/>
                  </a:lnTo>
                  <a:lnTo>
                    <a:pt x="416" y="65"/>
                  </a:lnTo>
                  <a:lnTo>
                    <a:pt x="380" y="80"/>
                  </a:lnTo>
                  <a:lnTo>
                    <a:pt x="344" y="98"/>
                  </a:lnTo>
                  <a:lnTo>
                    <a:pt x="308" y="117"/>
                  </a:lnTo>
                  <a:lnTo>
                    <a:pt x="271" y="137"/>
                  </a:lnTo>
                  <a:lnTo>
                    <a:pt x="237" y="157"/>
                  </a:lnTo>
                  <a:lnTo>
                    <a:pt x="204" y="178"/>
                  </a:lnTo>
                  <a:lnTo>
                    <a:pt x="173" y="199"/>
                  </a:lnTo>
                  <a:lnTo>
                    <a:pt x="144" y="220"/>
                  </a:lnTo>
                  <a:lnTo>
                    <a:pt x="117" y="241"/>
                  </a:lnTo>
                  <a:lnTo>
                    <a:pt x="93" y="261"/>
                  </a:lnTo>
                  <a:lnTo>
                    <a:pt x="71" y="281"/>
                  </a:lnTo>
                  <a:lnTo>
                    <a:pt x="52" y="300"/>
                  </a:lnTo>
                  <a:lnTo>
                    <a:pt x="35" y="319"/>
                  </a:lnTo>
                  <a:lnTo>
                    <a:pt x="22" y="336"/>
                  </a:lnTo>
                  <a:lnTo>
                    <a:pt x="12" y="352"/>
                  </a:lnTo>
                  <a:lnTo>
                    <a:pt x="7" y="361"/>
                  </a:lnTo>
                  <a:lnTo>
                    <a:pt x="4" y="368"/>
                  </a:lnTo>
                  <a:lnTo>
                    <a:pt x="2" y="375"/>
                  </a:lnTo>
                  <a:lnTo>
                    <a:pt x="0" y="382"/>
                  </a:lnTo>
                  <a:lnTo>
                    <a:pt x="0" y="388"/>
                  </a:lnTo>
                  <a:lnTo>
                    <a:pt x="0" y="395"/>
                  </a:lnTo>
                  <a:lnTo>
                    <a:pt x="1" y="400"/>
                  </a:lnTo>
                  <a:lnTo>
                    <a:pt x="4" y="406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9" name="Freeform 351"/>
            <p:cNvSpPr>
              <a:spLocks/>
            </p:cNvSpPr>
            <p:nvPr/>
          </p:nvSpPr>
          <p:spPr bwMode="auto">
            <a:xfrm>
              <a:off x="891" y="2916"/>
              <a:ext cx="172" cy="44"/>
            </a:xfrm>
            <a:custGeom>
              <a:avLst/>
              <a:gdLst/>
              <a:ahLst/>
              <a:cxnLst>
                <a:cxn ang="0">
                  <a:pos x="1970" y="254"/>
                </a:cxn>
                <a:cxn ang="0">
                  <a:pos x="2750" y="695"/>
                </a:cxn>
                <a:cxn ang="0">
                  <a:pos x="1334" y="246"/>
                </a:cxn>
                <a:cxn ang="0">
                  <a:pos x="1934" y="624"/>
                </a:cxn>
                <a:cxn ang="0">
                  <a:pos x="769" y="313"/>
                </a:cxn>
                <a:cxn ang="0">
                  <a:pos x="1345" y="660"/>
                </a:cxn>
                <a:cxn ang="0">
                  <a:pos x="0" y="502"/>
                </a:cxn>
                <a:cxn ang="0">
                  <a:pos x="811" y="484"/>
                </a:cxn>
                <a:cxn ang="0">
                  <a:pos x="428" y="180"/>
                </a:cxn>
                <a:cxn ang="0">
                  <a:pos x="1183" y="302"/>
                </a:cxn>
                <a:cxn ang="0">
                  <a:pos x="894" y="10"/>
                </a:cxn>
                <a:cxn ang="0">
                  <a:pos x="1863" y="262"/>
                </a:cxn>
                <a:cxn ang="0">
                  <a:pos x="1454" y="0"/>
                </a:cxn>
                <a:cxn ang="0">
                  <a:pos x="1970" y="254"/>
                </a:cxn>
              </a:cxnLst>
              <a:rect l="0" t="0" r="r" b="b"/>
              <a:pathLst>
                <a:path w="2750" h="695">
                  <a:moveTo>
                    <a:pt x="1970" y="254"/>
                  </a:moveTo>
                  <a:lnTo>
                    <a:pt x="2750" y="695"/>
                  </a:lnTo>
                  <a:lnTo>
                    <a:pt x="1334" y="246"/>
                  </a:lnTo>
                  <a:lnTo>
                    <a:pt x="1934" y="624"/>
                  </a:lnTo>
                  <a:lnTo>
                    <a:pt x="769" y="313"/>
                  </a:lnTo>
                  <a:lnTo>
                    <a:pt x="1345" y="660"/>
                  </a:lnTo>
                  <a:lnTo>
                    <a:pt x="0" y="502"/>
                  </a:lnTo>
                  <a:lnTo>
                    <a:pt x="811" y="484"/>
                  </a:lnTo>
                  <a:lnTo>
                    <a:pt x="428" y="180"/>
                  </a:lnTo>
                  <a:lnTo>
                    <a:pt x="1183" y="302"/>
                  </a:lnTo>
                  <a:lnTo>
                    <a:pt x="894" y="10"/>
                  </a:lnTo>
                  <a:lnTo>
                    <a:pt x="1863" y="262"/>
                  </a:lnTo>
                  <a:lnTo>
                    <a:pt x="1454" y="0"/>
                  </a:lnTo>
                  <a:lnTo>
                    <a:pt x="1970" y="254"/>
                  </a:lnTo>
                  <a:close/>
                </a:path>
              </a:pathLst>
            </a:custGeom>
            <a:solidFill>
              <a:srgbClr val="BA8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0" name="Freeform 352"/>
            <p:cNvSpPr>
              <a:spLocks/>
            </p:cNvSpPr>
            <p:nvPr/>
          </p:nvSpPr>
          <p:spPr bwMode="auto">
            <a:xfrm>
              <a:off x="878" y="3103"/>
              <a:ext cx="48" cy="34"/>
            </a:xfrm>
            <a:custGeom>
              <a:avLst/>
              <a:gdLst/>
              <a:ahLst/>
              <a:cxnLst>
                <a:cxn ang="0">
                  <a:pos x="771" y="70"/>
                </a:cxn>
                <a:cxn ang="0">
                  <a:pos x="733" y="46"/>
                </a:cxn>
                <a:cxn ang="0">
                  <a:pos x="689" y="26"/>
                </a:cxn>
                <a:cxn ang="0">
                  <a:pos x="647" y="13"/>
                </a:cxn>
                <a:cxn ang="0">
                  <a:pos x="614" y="7"/>
                </a:cxn>
                <a:cxn ang="0">
                  <a:pos x="577" y="2"/>
                </a:cxn>
                <a:cxn ang="0">
                  <a:pos x="536" y="0"/>
                </a:cxn>
                <a:cxn ang="0">
                  <a:pos x="490" y="3"/>
                </a:cxn>
                <a:cxn ang="0">
                  <a:pos x="442" y="10"/>
                </a:cxn>
                <a:cxn ang="0">
                  <a:pos x="389" y="21"/>
                </a:cxn>
                <a:cxn ang="0">
                  <a:pos x="333" y="37"/>
                </a:cxn>
                <a:cxn ang="0">
                  <a:pos x="273" y="60"/>
                </a:cxn>
                <a:cxn ang="0">
                  <a:pos x="220" y="89"/>
                </a:cxn>
                <a:cxn ang="0">
                  <a:pos x="175" y="122"/>
                </a:cxn>
                <a:cxn ang="0">
                  <a:pos x="135" y="157"/>
                </a:cxn>
                <a:cxn ang="0">
                  <a:pos x="103" y="198"/>
                </a:cxn>
                <a:cxn ang="0">
                  <a:pos x="76" y="239"/>
                </a:cxn>
                <a:cxn ang="0">
                  <a:pos x="54" y="281"/>
                </a:cxn>
                <a:cxn ang="0">
                  <a:pos x="37" y="323"/>
                </a:cxn>
                <a:cxn ang="0">
                  <a:pos x="23" y="364"/>
                </a:cxn>
                <a:cxn ang="0">
                  <a:pos x="14" y="403"/>
                </a:cxn>
                <a:cxn ang="0">
                  <a:pos x="5" y="456"/>
                </a:cxn>
                <a:cxn ang="0">
                  <a:pos x="0" y="531"/>
                </a:cxn>
                <a:cxn ang="0">
                  <a:pos x="1" y="541"/>
                </a:cxn>
                <a:cxn ang="0">
                  <a:pos x="11" y="489"/>
                </a:cxn>
                <a:cxn ang="0">
                  <a:pos x="31" y="427"/>
                </a:cxn>
                <a:cxn ang="0">
                  <a:pos x="49" y="377"/>
                </a:cxn>
                <a:cxn ang="0">
                  <a:pos x="75" y="325"/>
                </a:cxn>
                <a:cxn ang="0">
                  <a:pos x="107" y="271"/>
                </a:cxn>
                <a:cxn ang="0">
                  <a:pos x="147" y="218"/>
                </a:cxn>
                <a:cxn ang="0">
                  <a:pos x="196" y="169"/>
                </a:cxn>
                <a:cxn ang="0">
                  <a:pos x="254" y="125"/>
                </a:cxn>
                <a:cxn ang="0">
                  <a:pos x="323" y="89"/>
                </a:cxn>
                <a:cxn ang="0">
                  <a:pos x="402" y="62"/>
                </a:cxn>
                <a:cxn ang="0">
                  <a:pos x="493" y="48"/>
                </a:cxn>
                <a:cxn ang="0">
                  <a:pos x="597" y="47"/>
                </a:cxn>
                <a:cxn ang="0">
                  <a:pos x="713" y="62"/>
                </a:cxn>
              </a:cxnLst>
              <a:rect l="0" t="0" r="r" b="b"/>
              <a:pathLst>
                <a:path w="778" h="548">
                  <a:moveTo>
                    <a:pt x="778" y="76"/>
                  </a:moveTo>
                  <a:lnTo>
                    <a:pt x="771" y="70"/>
                  </a:lnTo>
                  <a:lnTo>
                    <a:pt x="749" y="55"/>
                  </a:lnTo>
                  <a:lnTo>
                    <a:pt x="733" y="46"/>
                  </a:lnTo>
                  <a:lnTo>
                    <a:pt x="712" y="35"/>
                  </a:lnTo>
                  <a:lnTo>
                    <a:pt x="689" y="26"/>
                  </a:lnTo>
                  <a:lnTo>
                    <a:pt x="662" y="17"/>
                  </a:lnTo>
                  <a:lnTo>
                    <a:pt x="647" y="13"/>
                  </a:lnTo>
                  <a:lnTo>
                    <a:pt x="630" y="10"/>
                  </a:lnTo>
                  <a:lnTo>
                    <a:pt x="614" y="7"/>
                  </a:lnTo>
                  <a:lnTo>
                    <a:pt x="595" y="3"/>
                  </a:lnTo>
                  <a:lnTo>
                    <a:pt x="577" y="2"/>
                  </a:lnTo>
                  <a:lnTo>
                    <a:pt x="556" y="1"/>
                  </a:lnTo>
                  <a:lnTo>
                    <a:pt x="536" y="0"/>
                  </a:lnTo>
                  <a:lnTo>
                    <a:pt x="514" y="1"/>
                  </a:lnTo>
                  <a:lnTo>
                    <a:pt x="490" y="3"/>
                  </a:lnTo>
                  <a:lnTo>
                    <a:pt x="467" y="6"/>
                  </a:lnTo>
                  <a:lnTo>
                    <a:pt x="442" y="10"/>
                  </a:lnTo>
                  <a:lnTo>
                    <a:pt x="416" y="15"/>
                  </a:lnTo>
                  <a:lnTo>
                    <a:pt x="389" y="21"/>
                  </a:lnTo>
                  <a:lnTo>
                    <a:pt x="362" y="28"/>
                  </a:lnTo>
                  <a:lnTo>
                    <a:pt x="333" y="37"/>
                  </a:lnTo>
                  <a:lnTo>
                    <a:pt x="302" y="48"/>
                  </a:lnTo>
                  <a:lnTo>
                    <a:pt x="273" y="60"/>
                  </a:lnTo>
                  <a:lnTo>
                    <a:pt x="245" y="73"/>
                  </a:lnTo>
                  <a:lnTo>
                    <a:pt x="220" y="89"/>
                  </a:lnTo>
                  <a:lnTo>
                    <a:pt x="196" y="104"/>
                  </a:lnTo>
                  <a:lnTo>
                    <a:pt x="175" y="122"/>
                  </a:lnTo>
                  <a:lnTo>
                    <a:pt x="154" y="139"/>
                  </a:lnTo>
                  <a:lnTo>
                    <a:pt x="135" y="157"/>
                  </a:lnTo>
                  <a:lnTo>
                    <a:pt x="119" y="177"/>
                  </a:lnTo>
                  <a:lnTo>
                    <a:pt x="103" y="198"/>
                  </a:lnTo>
                  <a:lnTo>
                    <a:pt x="89" y="218"/>
                  </a:lnTo>
                  <a:lnTo>
                    <a:pt x="76" y="239"/>
                  </a:lnTo>
                  <a:lnTo>
                    <a:pt x="64" y="259"/>
                  </a:lnTo>
                  <a:lnTo>
                    <a:pt x="54" y="281"/>
                  </a:lnTo>
                  <a:lnTo>
                    <a:pt x="45" y="301"/>
                  </a:lnTo>
                  <a:lnTo>
                    <a:pt x="37" y="323"/>
                  </a:lnTo>
                  <a:lnTo>
                    <a:pt x="29" y="343"/>
                  </a:lnTo>
                  <a:lnTo>
                    <a:pt x="23" y="364"/>
                  </a:lnTo>
                  <a:lnTo>
                    <a:pt x="18" y="383"/>
                  </a:lnTo>
                  <a:lnTo>
                    <a:pt x="14" y="403"/>
                  </a:lnTo>
                  <a:lnTo>
                    <a:pt x="10" y="421"/>
                  </a:lnTo>
                  <a:lnTo>
                    <a:pt x="5" y="456"/>
                  </a:lnTo>
                  <a:lnTo>
                    <a:pt x="2" y="487"/>
                  </a:lnTo>
                  <a:lnTo>
                    <a:pt x="0" y="531"/>
                  </a:lnTo>
                  <a:lnTo>
                    <a:pt x="0" y="548"/>
                  </a:lnTo>
                  <a:lnTo>
                    <a:pt x="1" y="541"/>
                  </a:lnTo>
                  <a:lnTo>
                    <a:pt x="4" y="521"/>
                  </a:lnTo>
                  <a:lnTo>
                    <a:pt x="11" y="489"/>
                  </a:lnTo>
                  <a:lnTo>
                    <a:pt x="22" y="449"/>
                  </a:lnTo>
                  <a:lnTo>
                    <a:pt x="31" y="427"/>
                  </a:lnTo>
                  <a:lnTo>
                    <a:pt x="39" y="402"/>
                  </a:lnTo>
                  <a:lnTo>
                    <a:pt x="49" y="377"/>
                  </a:lnTo>
                  <a:lnTo>
                    <a:pt x="61" y="352"/>
                  </a:lnTo>
                  <a:lnTo>
                    <a:pt x="75" y="325"/>
                  </a:lnTo>
                  <a:lnTo>
                    <a:pt x="90" y="298"/>
                  </a:lnTo>
                  <a:lnTo>
                    <a:pt x="107" y="271"/>
                  </a:lnTo>
                  <a:lnTo>
                    <a:pt x="126" y="245"/>
                  </a:lnTo>
                  <a:lnTo>
                    <a:pt x="147" y="218"/>
                  </a:lnTo>
                  <a:lnTo>
                    <a:pt x="170" y="193"/>
                  </a:lnTo>
                  <a:lnTo>
                    <a:pt x="196" y="169"/>
                  </a:lnTo>
                  <a:lnTo>
                    <a:pt x="224" y="146"/>
                  </a:lnTo>
                  <a:lnTo>
                    <a:pt x="254" y="125"/>
                  </a:lnTo>
                  <a:lnTo>
                    <a:pt x="287" y="106"/>
                  </a:lnTo>
                  <a:lnTo>
                    <a:pt x="323" y="89"/>
                  </a:lnTo>
                  <a:lnTo>
                    <a:pt x="361" y="74"/>
                  </a:lnTo>
                  <a:lnTo>
                    <a:pt x="402" y="62"/>
                  </a:lnTo>
                  <a:lnTo>
                    <a:pt x="446" y="53"/>
                  </a:lnTo>
                  <a:lnTo>
                    <a:pt x="493" y="48"/>
                  </a:lnTo>
                  <a:lnTo>
                    <a:pt x="544" y="45"/>
                  </a:lnTo>
                  <a:lnTo>
                    <a:pt x="597" y="47"/>
                  </a:lnTo>
                  <a:lnTo>
                    <a:pt x="654" y="52"/>
                  </a:lnTo>
                  <a:lnTo>
                    <a:pt x="713" y="62"/>
                  </a:lnTo>
                  <a:lnTo>
                    <a:pt x="778" y="76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1" name="Freeform 353"/>
            <p:cNvSpPr>
              <a:spLocks/>
            </p:cNvSpPr>
            <p:nvPr/>
          </p:nvSpPr>
          <p:spPr bwMode="auto">
            <a:xfrm>
              <a:off x="882" y="3108"/>
              <a:ext cx="47" cy="48"/>
            </a:xfrm>
            <a:custGeom>
              <a:avLst/>
              <a:gdLst/>
              <a:ahLst/>
              <a:cxnLst>
                <a:cxn ang="0">
                  <a:pos x="22" y="503"/>
                </a:cxn>
                <a:cxn ang="0">
                  <a:pos x="45" y="554"/>
                </a:cxn>
                <a:cxn ang="0">
                  <a:pos x="75" y="602"/>
                </a:cxn>
                <a:cxn ang="0">
                  <a:pos x="111" y="643"/>
                </a:cxn>
                <a:cxn ang="0">
                  <a:pos x="152" y="679"/>
                </a:cxn>
                <a:cxn ang="0">
                  <a:pos x="197" y="707"/>
                </a:cxn>
                <a:cxn ang="0">
                  <a:pos x="248" y="730"/>
                </a:cxn>
                <a:cxn ang="0">
                  <a:pos x="300" y="744"/>
                </a:cxn>
                <a:cxn ang="0">
                  <a:pos x="354" y="753"/>
                </a:cxn>
                <a:cxn ang="0">
                  <a:pos x="410" y="752"/>
                </a:cxn>
                <a:cxn ang="0">
                  <a:pos x="468" y="741"/>
                </a:cxn>
                <a:cxn ang="0">
                  <a:pos x="522" y="724"/>
                </a:cxn>
                <a:cxn ang="0">
                  <a:pos x="571" y="698"/>
                </a:cxn>
                <a:cxn ang="0">
                  <a:pos x="617" y="666"/>
                </a:cxn>
                <a:cxn ang="0">
                  <a:pos x="657" y="629"/>
                </a:cxn>
                <a:cxn ang="0">
                  <a:pos x="690" y="586"/>
                </a:cxn>
                <a:cxn ang="0">
                  <a:pos x="716" y="539"/>
                </a:cxn>
                <a:cxn ang="0">
                  <a:pos x="737" y="489"/>
                </a:cxn>
                <a:cxn ang="0">
                  <a:pos x="749" y="435"/>
                </a:cxn>
                <a:cxn ang="0">
                  <a:pos x="755" y="381"/>
                </a:cxn>
                <a:cxn ang="0">
                  <a:pos x="750" y="324"/>
                </a:cxn>
                <a:cxn ang="0">
                  <a:pos x="738" y="268"/>
                </a:cxn>
                <a:cxn ang="0">
                  <a:pos x="718" y="214"/>
                </a:cxn>
                <a:cxn ang="0">
                  <a:pos x="690" y="166"/>
                </a:cxn>
                <a:cxn ang="0">
                  <a:pos x="656" y="123"/>
                </a:cxn>
                <a:cxn ang="0">
                  <a:pos x="617" y="85"/>
                </a:cxn>
                <a:cxn ang="0">
                  <a:pos x="573" y="54"/>
                </a:cxn>
                <a:cxn ang="0">
                  <a:pos x="524" y="30"/>
                </a:cxn>
                <a:cxn ang="0">
                  <a:pos x="473" y="12"/>
                </a:cxn>
                <a:cxn ang="0">
                  <a:pos x="418" y="2"/>
                </a:cxn>
                <a:cxn ang="0">
                  <a:pos x="363" y="0"/>
                </a:cxn>
                <a:cxn ang="0">
                  <a:pos x="306" y="7"/>
                </a:cxn>
                <a:cxn ang="0">
                  <a:pos x="250" y="21"/>
                </a:cxn>
                <a:cxn ang="0">
                  <a:pos x="198" y="45"/>
                </a:cxn>
                <a:cxn ang="0">
                  <a:pos x="152" y="75"/>
                </a:cxn>
                <a:cxn ang="0">
                  <a:pos x="110" y="111"/>
                </a:cxn>
                <a:cxn ang="0">
                  <a:pos x="75" y="152"/>
                </a:cxn>
                <a:cxn ang="0">
                  <a:pos x="45" y="197"/>
                </a:cxn>
                <a:cxn ang="0">
                  <a:pos x="23" y="246"/>
                </a:cxn>
                <a:cxn ang="0">
                  <a:pos x="8" y="299"/>
                </a:cxn>
                <a:cxn ang="0">
                  <a:pos x="1" y="353"/>
                </a:cxn>
                <a:cxn ang="0">
                  <a:pos x="2" y="410"/>
                </a:cxn>
                <a:cxn ang="0">
                  <a:pos x="11" y="466"/>
                </a:cxn>
              </a:cxnLst>
              <a:rect l="0" t="0" r="r" b="b"/>
              <a:pathLst>
                <a:path w="755" h="753">
                  <a:moveTo>
                    <a:pt x="11" y="466"/>
                  </a:moveTo>
                  <a:lnTo>
                    <a:pt x="16" y="485"/>
                  </a:lnTo>
                  <a:lnTo>
                    <a:pt x="22" y="503"/>
                  </a:lnTo>
                  <a:lnTo>
                    <a:pt x="28" y="520"/>
                  </a:lnTo>
                  <a:lnTo>
                    <a:pt x="37" y="538"/>
                  </a:lnTo>
                  <a:lnTo>
                    <a:pt x="45" y="554"/>
                  </a:lnTo>
                  <a:lnTo>
                    <a:pt x="54" y="571"/>
                  </a:lnTo>
                  <a:lnTo>
                    <a:pt x="64" y="586"/>
                  </a:lnTo>
                  <a:lnTo>
                    <a:pt x="75" y="602"/>
                  </a:lnTo>
                  <a:lnTo>
                    <a:pt x="86" y="616"/>
                  </a:lnTo>
                  <a:lnTo>
                    <a:pt x="98" y="629"/>
                  </a:lnTo>
                  <a:lnTo>
                    <a:pt x="111" y="643"/>
                  </a:lnTo>
                  <a:lnTo>
                    <a:pt x="124" y="655"/>
                  </a:lnTo>
                  <a:lnTo>
                    <a:pt x="137" y="667"/>
                  </a:lnTo>
                  <a:lnTo>
                    <a:pt x="152" y="679"/>
                  </a:lnTo>
                  <a:lnTo>
                    <a:pt x="166" y="689"/>
                  </a:lnTo>
                  <a:lnTo>
                    <a:pt x="182" y="698"/>
                  </a:lnTo>
                  <a:lnTo>
                    <a:pt x="197" y="707"/>
                  </a:lnTo>
                  <a:lnTo>
                    <a:pt x="214" y="716"/>
                  </a:lnTo>
                  <a:lnTo>
                    <a:pt x="230" y="723"/>
                  </a:lnTo>
                  <a:lnTo>
                    <a:pt x="248" y="730"/>
                  </a:lnTo>
                  <a:lnTo>
                    <a:pt x="264" y="735"/>
                  </a:lnTo>
                  <a:lnTo>
                    <a:pt x="281" y="740"/>
                  </a:lnTo>
                  <a:lnTo>
                    <a:pt x="300" y="744"/>
                  </a:lnTo>
                  <a:lnTo>
                    <a:pt x="317" y="748"/>
                  </a:lnTo>
                  <a:lnTo>
                    <a:pt x="336" y="751"/>
                  </a:lnTo>
                  <a:lnTo>
                    <a:pt x="354" y="753"/>
                  </a:lnTo>
                  <a:lnTo>
                    <a:pt x="373" y="753"/>
                  </a:lnTo>
                  <a:lnTo>
                    <a:pt x="391" y="753"/>
                  </a:lnTo>
                  <a:lnTo>
                    <a:pt x="410" y="752"/>
                  </a:lnTo>
                  <a:lnTo>
                    <a:pt x="430" y="750"/>
                  </a:lnTo>
                  <a:lnTo>
                    <a:pt x="448" y="746"/>
                  </a:lnTo>
                  <a:lnTo>
                    <a:pt x="468" y="741"/>
                  </a:lnTo>
                  <a:lnTo>
                    <a:pt x="486" y="736"/>
                  </a:lnTo>
                  <a:lnTo>
                    <a:pt x="505" y="731"/>
                  </a:lnTo>
                  <a:lnTo>
                    <a:pt x="522" y="724"/>
                  </a:lnTo>
                  <a:lnTo>
                    <a:pt x="540" y="717"/>
                  </a:lnTo>
                  <a:lnTo>
                    <a:pt x="556" y="707"/>
                  </a:lnTo>
                  <a:lnTo>
                    <a:pt x="571" y="698"/>
                  </a:lnTo>
                  <a:lnTo>
                    <a:pt x="588" y="689"/>
                  </a:lnTo>
                  <a:lnTo>
                    <a:pt x="602" y="678"/>
                  </a:lnTo>
                  <a:lnTo>
                    <a:pt x="617" y="666"/>
                  </a:lnTo>
                  <a:lnTo>
                    <a:pt x="631" y="655"/>
                  </a:lnTo>
                  <a:lnTo>
                    <a:pt x="643" y="643"/>
                  </a:lnTo>
                  <a:lnTo>
                    <a:pt x="657" y="629"/>
                  </a:lnTo>
                  <a:lnTo>
                    <a:pt x="668" y="615"/>
                  </a:lnTo>
                  <a:lnTo>
                    <a:pt x="679" y="601"/>
                  </a:lnTo>
                  <a:lnTo>
                    <a:pt x="690" y="586"/>
                  </a:lnTo>
                  <a:lnTo>
                    <a:pt x="700" y="571"/>
                  </a:lnTo>
                  <a:lnTo>
                    <a:pt x="708" y="555"/>
                  </a:lnTo>
                  <a:lnTo>
                    <a:pt x="716" y="539"/>
                  </a:lnTo>
                  <a:lnTo>
                    <a:pt x="725" y="523"/>
                  </a:lnTo>
                  <a:lnTo>
                    <a:pt x="731" y="506"/>
                  </a:lnTo>
                  <a:lnTo>
                    <a:pt x="737" y="489"/>
                  </a:lnTo>
                  <a:lnTo>
                    <a:pt x="742" y="471"/>
                  </a:lnTo>
                  <a:lnTo>
                    <a:pt x="746" y="454"/>
                  </a:lnTo>
                  <a:lnTo>
                    <a:pt x="749" y="435"/>
                  </a:lnTo>
                  <a:lnTo>
                    <a:pt x="751" y="418"/>
                  </a:lnTo>
                  <a:lnTo>
                    <a:pt x="754" y="399"/>
                  </a:lnTo>
                  <a:lnTo>
                    <a:pt x="755" y="381"/>
                  </a:lnTo>
                  <a:lnTo>
                    <a:pt x="754" y="361"/>
                  </a:lnTo>
                  <a:lnTo>
                    <a:pt x="752" y="343"/>
                  </a:lnTo>
                  <a:lnTo>
                    <a:pt x="750" y="324"/>
                  </a:lnTo>
                  <a:lnTo>
                    <a:pt x="747" y="305"/>
                  </a:lnTo>
                  <a:lnTo>
                    <a:pt x="743" y="286"/>
                  </a:lnTo>
                  <a:lnTo>
                    <a:pt x="738" y="268"/>
                  </a:lnTo>
                  <a:lnTo>
                    <a:pt x="732" y="249"/>
                  </a:lnTo>
                  <a:lnTo>
                    <a:pt x="726" y="232"/>
                  </a:lnTo>
                  <a:lnTo>
                    <a:pt x="718" y="214"/>
                  </a:lnTo>
                  <a:lnTo>
                    <a:pt x="709" y="198"/>
                  </a:lnTo>
                  <a:lnTo>
                    <a:pt x="700" y="182"/>
                  </a:lnTo>
                  <a:lnTo>
                    <a:pt x="690" y="166"/>
                  </a:lnTo>
                  <a:lnTo>
                    <a:pt x="679" y="151"/>
                  </a:lnTo>
                  <a:lnTo>
                    <a:pt x="668" y="136"/>
                  </a:lnTo>
                  <a:lnTo>
                    <a:pt x="656" y="123"/>
                  </a:lnTo>
                  <a:lnTo>
                    <a:pt x="643" y="110"/>
                  </a:lnTo>
                  <a:lnTo>
                    <a:pt x="630" y="97"/>
                  </a:lnTo>
                  <a:lnTo>
                    <a:pt x="617" y="85"/>
                  </a:lnTo>
                  <a:lnTo>
                    <a:pt x="602" y="74"/>
                  </a:lnTo>
                  <a:lnTo>
                    <a:pt x="588" y="63"/>
                  </a:lnTo>
                  <a:lnTo>
                    <a:pt x="573" y="54"/>
                  </a:lnTo>
                  <a:lnTo>
                    <a:pt x="556" y="45"/>
                  </a:lnTo>
                  <a:lnTo>
                    <a:pt x="541" y="37"/>
                  </a:lnTo>
                  <a:lnTo>
                    <a:pt x="524" y="30"/>
                  </a:lnTo>
                  <a:lnTo>
                    <a:pt x="507" y="22"/>
                  </a:lnTo>
                  <a:lnTo>
                    <a:pt x="490" y="17"/>
                  </a:lnTo>
                  <a:lnTo>
                    <a:pt x="473" y="12"/>
                  </a:lnTo>
                  <a:lnTo>
                    <a:pt x="454" y="8"/>
                  </a:lnTo>
                  <a:lnTo>
                    <a:pt x="437" y="4"/>
                  </a:lnTo>
                  <a:lnTo>
                    <a:pt x="418" y="2"/>
                  </a:lnTo>
                  <a:lnTo>
                    <a:pt x="400" y="0"/>
                  </a:lnTo>
                  <a:lnTo>
                    <a:pt x="381" y="0"/>
                  </a:lnTo>
                  <a:lnTo>
                    <a:pt x="363" y="0"/>
                  </a:lnTo>
                  <a:lnTo>
                    <a:pt x="344" y="1"/>
                  </a:lnTo>
                  <a:lnTo>
                    <a:pt x="325" y="3"/>
                  </a:lnTo>
                  <a:lnTo>
                    <a:pt x="306" y="7"/>
                  </a:lnTo>
                  <a:lnTo>
                    <a:pt x="287" y="11"/>
                  </a:lnTo>
                  <a:lnTo>
                    <a:pt x="268" y="16"/>
                  </a:lnTo>
                  <a:lnTo>
                    <a:pt x="250" y="21"/>
                  </a:lnTo>
                  <a:lnTo>
                    <a:pt x="232" y="29"/>
                  </a:lnTo>
                  <a:lnTo>
                    <a:pt x="215" y="36"/>
                  </a:lnTo>
                  <a:lnTo>
                    <a:pt x="198" y="45"/>
                  </a:lnTo>
                  <a:lnTo>
                    <a:pt x="182" y="54"/>
                  </a:lnTo>
                  <a:lnTo>
                    <a:pt x="166" y="63"/>
                  </a:lnTo>
                  <a:lnTo>
                    <a:pt x="152" y="75"/>
                  </a:lnTo>
                  <a:lnTo>
                    <a:pt x="137" y="86"/>
                  </a:lnTo>
                  <a:lnTo>
                    <a:pt x="123" y="97"/>
                  </a:lnTo>
                  <a:lnTo>
                    <a:pt x="110" y="111"/>
                  </a:lnTo>
                  <a:lnTo>
                    <a:pt x="97" y="123"/>
                  </a:lnTo>
                  <a:lnTo>
                    <a:pt x="86" y="137"/>
                  </a:lnTo>
                  <a:lnTo>
                    <a:pt x="75" y="152"/>
                  </a:lnTo>
                  <a:lnTo>
                    <a:pt x="64" y="166"/>
                  </a:lnTo>
                  <a:lnTo>
                    <a:pt x="54" y="182"/>
                  </a:lnTo>
                  <a:lnTo>
                    <a:pt x="45" y="197"/>
                  </a:lnTo>
                  <a:lnTo>
                    <a:pt x="38" y="213"/>
                  </a:lnTo>
                  <a:lnTo>
                    <a:pt x="29" y="230"/>
                  </a:lnTo>
                  <a:lnTo>
                    <a:pt x="23" y="246"/>
                  </a:lnTo>
                  <a:lnTo>
                    <a:pt x="17" y="264"/>
                  </a:lnTo>
                  <a:lnTo>
                    <a:pt x="12" y="281"/>
                  </a:lnTo>
                  <a:lnTo>
                    <a:pt x="8" y="299"/>
                  </a:lnTo>
                  <a:lnTo>
                    <a:pt x="5" y="317"/>
                  </a:lnTo>
                  <a:lnTo>
                    <a:pt x="2" y="335"/>
                  </a:lnTo>
                  <a:lnTo>
                    <a:pt x="1" y="353"/>
                  </a:lnTo>
                  <a:lnTo>
                    <a:pt x="0" y="372"/>
                  </a:lnTo>
                  <a:lnTo>
                    <a:pt x="1" y="391"/>
                  </a:lnTo>
                  <a:lnTo>
                    <a:pt x="2" y="410"/>
                  </a:lnTo>
                  <a:lnTo>
                    <a:pt x="4" y="428"/>
                  </a:lnTo>
                  <a:lnTo>
                    <a:pt x="7" y="448"/>
                  </a:lnTo>
                  <a:lnTo>
                    <a:pt x="11" y="4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2" name="Freeform 354"/>
            <p:cNvSpPr>
              <a:spLocks/>
            </p:cNvSpPr>
            <p:nvPr/>
          </p:nvSpPr>
          <p:spPr bwMode="auto">
            <a:xfrm>
              <a:off x="893" y="3103"/>
              <a:ext cx="42" cy="46"/>
            </a:xfrm>
            <a:custGeom>
              <a:avLst/>
              <a:gdLst/>
              <a:ahLst/>
              <a:cxnLst>
                <a:cxn ang="0">
                  <a:pos x="22" y="475"/>
                </a:cxn>
                <a:cxn ang="0">
                  <a:pos x="44" y="524"/>
                </a:cxn>
                <a:cxn ang="0">
                  <a:pos x="71" y="571"/>
                </a:cxn>
                <a:cxn ang="0">
                  <a:pos x="104" y="611"/>
                </a:cxn>
                <a:cxn ang="0">
                  <a:pos x="141" y="646"/>
                </a:cxn>
                <a:cxn ang="0">
                  <a:pos x="181" y="674"/>
                </a:cxn>
                <a:cxn ang="0">
                  <a:pos x="225" y="697"/>
                </a:cxn>
                <a:cxn ang="0">
                  <a:pos x="271" y="712"/>
                </a:cxn>
                <a:cxn ang="0">
                  <a:pos x="320" y="721"/>
                </a:cxn>
                <a:cxn ang="0">
                  <a:pos x="369" y="721"/>
                </a:cxn>
                <a:cxn ang="0">
                  <a:pos x="419" y="713"/>
                </a:cxn>
                <a:cxn ang="0">
                  <a:pos x="467" y="697"/>
                </a:cxn>
                <a:cxn ang="0">
                  <a:pos x="511" y="673"/>
                </a:cxn>
                <a:cxn ang="0">
                  <a:pos x="549" y="645"/>
                </a:cxn>
                <a:cxn ang="0">
                  <a:pos x="583" y="609"/>
                </a:cxn>
                <a:cxn ang="0">
                  <a:pos x="612" y="569"/>
                </a:cxn>
                <a:cxn ang="0">
                  <a:pos x="634" y="524"/>
                </a:cxn>
                <a:cxn ang="0">
                  <a:pos x="651" y="476"/>
                </a:cxn>
                <a:cxn ang="0">
                  <a:pos x="661" y="425"/>
                </a:cxn>
                <a:cxn ang="0">
                  <a:pos x="664" y="372"/>
                </a:cxn>
                <a:cxn ang="0">
                  <a:pos x="660" y="318"/>
                </a:cxn>
                <a:cxn ang="0">
                  <a:pos x="648" y="264"/>
                </a:cxn>
                <a:cxn ang="0">
                  <a:pos x="628" y="212"/>
                </a:cxn>
                <a:cxn ang="0">
                  <a:pos x="603" y="165"/>
                </a:cxn>
                <a:cxn ang="0">
                  <a:pos x="573" y="123"/>
                </a:cxn>
                <a:cxn ang="0">
                  <a:pos x="537" y="87"/>
                </a:cxn>
                <a:cxn ang="0">
                  <a:pos x="497" y="55"/>
                </a:cxn>
                <a:cxn ang="0">
                  <a:pos x="454" y="30"/>
                </a:cxn>
                <a:cxn ang="0">
                  <a:pos x="408" y="13"/>
                </a:cxn>
                <a:cxn ang="0">
                  <a:pos x="361" y="3"/>
                </a:cxn>
                <a:cxn ang="0">
                  <a:pos x="311" y="0"/>
                </a:cxn>
                <a:cxn ang="0">
                  <a:pos x="262" y="5"/>
                </a:cxn>
                <a:cxn ang="0">
                  <a:pos x="213" y="18"/>
                </a:cxn>
                <a:cxn ang="0">
                  <a:pos x="167" y="39"/>
                </a:cxn>
                <a:cxn ang="0">
                  <a:pos x="127" y="66"/>
                </a:cxn>
                <a:cxn ang="0">
                  <a:pos x="91" y="100"/>
                </a:cxn>
                <a:cxn ang="0">
                  <a:pos x="61" y="138"/>
                </a:cxn>
                <a:cxn ang="0">
                  <a:pos x="37" y="181"/>
                </a:cxn>
                <a:cxn ang="0">
                  <a:pos x="18" y="229"/>
                </a:cxn>
                <a:cxn ang="0">
                  <a:pos x="6" y="279"/>
                </a:cxn>
                <a:cxn ang="0">
                  <a:pos x="1" y="330"/>
                </a:cxn>
                <a:cxn ang="0">
                  <a:pos x="2" y="385"/>
                </a:cxn>
                <a:cxn ang="0">
                  <a:pos x="12" y="439"/>
                </a:cxn>
              </a:cxnLst>
              <a:rect l="0" t="0" r="r" b="b"/>
              <a:pathLst>
                <a:path w="664" h="722">
                  <a:moveTo>
                    <a:pt x="12" y="439"/>
                  </a:moveTo>
                  <a:lnTo>
                    <a:pt x="16" y="458"/>
                  </a:lnTo>
                  <a:lnTo>
                    <a:pt x="22" y="475"/>
                  </a:lnTo>
                  <a:lnTo>
                    <a:pt x="28" y="492"/>
                  </a:lnTo>
                  <a:lnTo>
                    <a:pt x="36" y="509"/>
                  </a:lnTo>
                  <a:lnTo>
                    <a:pt x="44" y="524"/>
                  </a:lnTo>
                  <a:lnTo>
                    <a:pt x="52" y="541"/>
                  </a:lnTo>
                  <a:lnTo>
                    <a:pt x="61" y="555"/>
                  </a:lnTo>
                  <a:lnTo>
                    <a:pt x="71" y="571"/>
                  </a:lnTo>
                  <a:lnTo>
                    <a:pt x="81" y="584"/>
                  </a:lnTo>
                  <a:lnTo>
                    <a:pt x="92" y="597"/>
                  </a:lnTo>
                  <a:lnTo>
                    <a:pt x="104" y="611"/>
                  </a:lnTo>
                  <a:lnTo>
                    <a:pt x="115" y="623"/>
                  </a:lnTo>
                  <a:lnTo>
                    <a:pt x="127" y="634"/>
                  </a:lnTo>
                  <a:lnTo>
                    <a:pt x="141" y="646"/>
                  </a:lnTo>
                  <a:lnTo>
                    <a:pt x="153" y="656"/>
                  </a:lnTo>
                  <a:lnTo>
                    <a:pt x="167" y="665"/>
                  </a:lnTo>
                  <a:lnTo>
                    <a:pt x="181" y="674"/>
                  </a:lnTo>
                  <a:lnTo>
                    <a:pt x="195" y="683"/>
                  </a:lnTo>
                  <a:lnTo>
                    <a:pt x="209" y="690"/>
                  </a:lnTo>
                  <a:lnTo>
                    <a:pt x="225" y="697"/>
                  </a:lnTo>
                  <a:lnTo>
                    <a:pt x="240" y="703"/>
                  </a:lnTo>
                  <a:lnTo>
                    <a:pt x="256" y="708"/>
                  </a:lnTo>
                  <a:lnTo>
                    <a:pt x="271" y="712"/>
                  </a:lnTo>
                  <a:lnTo>
                    <a:pt x="288" y="716"/>
                  </a:lnTo>
                  <a:lnTo>
                    <a:pt x="303" y="719"/>
                  </a:lnTo>
                  <a:lnTo>
                    <a:pt x="320" y="721"/>
                  </a:lnTo>
                  <a:lnTo>
                    <a:pt x="336" y="722"/>
                  </a:lnTo>
                  <a:lnTo>
                    <a:pt x="352" y="722"/>
                  </a:lnTo>
                  <a:lnTo>
                    <a:pt x="369" y="721"/>
                  </a:lnTo>
                  <a:lnTo>
                    <a:pt x="385" y="720"/>
                  </a:lnTo>
                  <a:lnTo>
                    <a:pt x="403" y="717"/>
                  </a:lnTo>
                  <a:lnTo>
                    <a:pt x="419" y="713"/>
                  </a:lnTo>
                  <a:lnTo>
                    <a:pt x="436" y="708"/>
                  </a:lnTo>
                  <a:lnTo>
                    <a:pt x="451" y="703"/>
                  </a:lnTo>
                  <a:lnTo>
                    <a:pt x="467" y="697"/>
                  </a:lnTo>
                  <a:lnTo>
                    <a:pt x="482" y="690"/>
                  </a:lnTo>
                  <a:lnTo>
                    <a:pt x="496" y="683"/>
                  </a:lnTo>
                  <a:lnTo>
                    <a:pt x="511" y="673"/>
                  </a:lnTo>
                  <a:lnTo>
                    <a:pt x="524" y="664"/>
                  </a:lnTo>
                  <a:lnTo>
                    <a:pt x="537" y="655"/>
                  </a:lnTo>
                  <a:lnTo>
                    <a:pt x="549" y="645"/>
                  </a:lnTo>
                  <a:lnTo>
                    <a:pt x="561" y="633"/>
                  </a:lnTo>
                  <a:lnTo>
                    <a:pt x="573" y="621"/>
                  </a:lnTo>
                  <a:lnTo>
                    <a:pt x="583" y="609"/>
                  </a:lnTo>
                  <a:lnTo>
                    <a:pt x="593" y="596"/>
                  </a:lnTo>
                  <a:lnTo>
                    <a:pt x="602" y="582"/>
                  </a:lnTo>
                  <a:lnTo>
                    <a:pt x="612" y="569"/>
                  </a:lnTo>
                  <a:lnTo>
                    <a:pt x="620" y="554"/>
                  </a:lnTo>
                  <a:lnTo>
                    <a:pt x="627" y="539"/>
                  </a:lnTo>
                  <a:lnTo>
                    <a:pt x="634" y="524"/>
                  </a:lnTo>
                  <a:lnTo>
                    <a:pt x="640" y="508"/>
                  </a:lnTo>
                  <a:lnTo>
                    <a:pt x="647" y="493"/>
                  </a:lnTo>
                  <a:lnTo>
                    <a:pt x="651" y="476"/>
                  </a:lnTo>
                  <a:lnTo>
                    <a:pt x="655" y="460"/>
                  </a:lnTo>
                  <a:lnTo>
                    <a:pt x="658" y="442"/>
                  </a:lnTo>
                  <a:lnTo>
                    <a:pt x="661" y="425"/>
                  </a:lnTo>
                  <a:lnTo>
                    <a:pt x="663" y="407"/>
                  </a:lnTo>
                  <a:lnTo>
                    <a:pt x="664" y="390"/>
                  </a:lnTo>
                  <a:lnTo>
                    <a:pt x="664" y="372"/>
                  </a:lnTo>
                  <a:lnTo>
                    <a:pt x="663" y="354"/>
                  </a:lnTo>
                  <a:lnTo>
                    <a:pt x="662" y="337"/>
                  </a:lnTo>
                  <a:lnTo>
                    <a:pt x="660" y="318"/>
                  </a:lnTo>
                  <a:lnTo>
                    <a:pt x="657" y="300"/>
                  </a:lnTo>
                  <a:lnTo>
                    <a:pt x="653" y="282"/>
                  </a:lnTo>
                  <a:lnTo>
                    <a:pt x="648" y="264"/>
                  </a:lnTo>
                  <a:lnTo>
                    <a:pt x="641" y="246"/>
                  </a:lnTo>
                  <a:lnTo>
                    <a:pt x="635" y="229"/>
                  </a:lnTo>
                  <a:lnTo>
                    <a:pt x="628" y="212"/>
                  </a:lnTo>
                  <a:lnTo>
                    <a:pt x="621" y="196"/>
                  </a:lnTo>
                  <a:lnTo>
                    <a:pt x="612" y="180"/>
                  </a:lnTo>
                  <a:lnTo>
                    <a:pt x="603" y="165"/>
                  </a:lnTo>
                  <a:lnTo>
                    <a:pt x="593" y="151"/>
                  </a:lnTo>
                  <a:lnTo>
                    <a:pt x="583" y="136"/>
                  </a:lnTo>
                  <a:lnTo>
                    <a:pt x="573" y="123"/>
                  </a:lnTo>
                  <a:lnTo>
                    <a:pt x="561" y="111"/>
                  </a:lnTo>
                  <a:lnTo>
                    <a:pt x="549" y="98"/>
                  </a:lnTo>
                  <a:lnTo>
                    <a:pt x="537" y="87"/>
                  </a:lnTo>
                  <a:lnTo>
                    <a:pt x="524" y="76"/>
                  </a:lnTo>
                  <a:lnTo>
                    <a:pt x="511" y="65"/>
                  </a:lnTo>
                  <a:lnTo>
                    <a:pt x="497" y="55"/>
                  </a:lnTo>
                  <a:lnTo>
                    <a:pt x="483" y="47"/>
                  </a:lnTo>
                  <a:lnTo>
                    <a:pt x="469" y="39"/>
                  </a:lnTo>
                  <a:lnTo>
                    <a:pt x="454" y="30"/>
                  </a:lnTo>
                  <a:lnTo>
                    <a:pt x="439" y="24"/>
                  </a:lnTo>
                  <a:lnTo>
                    <a:pt x="423" y="18"/>
                  </a:lnTo>
                  <a:lnTo>
                    <a:pt x="408" y="13"/>
                  </a:lnTo>
                  <a:lnTo>
                    <a:pt x="393" y="9"/>
                  </a:lnTo>
                  <a:lnTo>
                    <a:pt x="376" y="5"/>
                  </a:lnTo>
                  <a:lnTo>
                    <a:pt x="361" y="3"/>
                  </a:lnTo>
                  <a:lnTo>
                    <a:pt x="344" y="1"/>
                  </a:lnTo>
                  <a:lnTo>
                    <a:pt x="328" y="0"/>
                  </a:lnTo>
                  <a:lnTo>
                    <a:pt x="311" y="0"/>
                  </a:lnTo>
                  <a:lnTo>
                    <a:pt x="295" y="0"/>
                  </a:lnTo>
                  <a:lnTo>
                    <a:pt x="278" y="2"/>
                  </a:lnTo>
                  <a:lnTo>
                    <a:pt x="262" y="5"/>
                  </a:lnTo>
                  <a:lnTo>
                    <a:pt x="245" y="8"/>
                  </a:lnTo>
                  <a:lnTo>
                    <a:pt x="229" y="12"/>
                  </a:lnTo>
                  <a:lnTo>
                    <a:pt x="213" y="18"/>
                  </a:lnTo>
                  <a:lnTo>
                    <a:pt x="197" y="24"/>
                  </a:lnTo>
                  <a:lnTo>
                    <a:pt x="183" y="30"/>
                  </a:lnTo>
                  <a:lnTo>
                    <a:pt x="167" y="39"/>
                  </a:lnTo>
                  <a:lnTo>
                    <a:pt x="154" y="47"/>
                  </a:lnTo>
                  <a:lnTo>
                    <a:pt x="141" y="56"/>
                  </a:lnTo>
                  <a:lnTo>
                    <a:pt x="127" y="66"/>
                  </a:lnTo>
                  <a:lnTo>
                    <a:pt x="115" y="77"/>
                  </a:lnTo>
                  <a:lnTo>
                    <a:pt x="103" y="88"/>
                  </a:lnTo>
                  <a:lnTo>
                    <a:pt x="91" y="100"/>
                  </a:lnTo>
                  <a:lnTo>
                    <a:pt x="81" y="113"/>
                  </a:lnTo>
                  <a:lnTo>
                    <a:pt x="71" y="125"/>
                  </a:lnTo>
                  <a:lnTo>
                    <a:pt x="61" y="138"/>
                  </a:lnTo>
                  <a:lnTo>
                    <a:pt x="52" y="153"/>
                  </a:lnTo>
                  <a:lnTo>
                    <a:pt x="44" y="167"/>
                  </a:lnTo>
                  <a:lnTo>
                    <a:pt x="37" y="181"/>
                  </a:lnTo>
                  <a:lnTo>
                    <a:pt x="29" y="197"/>
                  </a:lnTo>
                  <a:lnTo>
                    <a:pt x="23" y="212"/>
                  </a:lnTo>
                  <a:lnTo>
                    <a:pt x="18" y="229"/>
                  </a:lnTo>
                  <a:lnTo>
                    <a:pt x="13" y="245"/>
                  </a:lnTo>
                  <a:lnTo>
                    <a:pt x="9" y="262"/>
                  </a:lnTo>
                  <a:lnTo>
                    <a:pt x="6" y="279"/>
                  </a:lnTo>
                  <a:lnTo>
                    <a:pt x="3" y="295"/>
                  </a:lnTo>
                  <a:lnTo>
                    <a:pt x="2" y="313"/>
                  </a:lnTo>
                  <a:lnTo>
                    <a:pt x="1" y="330"/>
                  </a:lnTo>
                  <a:lnTo>
                    <a:pt x="0" y="349"/>
                  </a:lnTo>
                  <a:lnTo>
                    <a:pt x="1" y="366"/>
                  </a:lnTo>
                  <a:lnTo>
                    <a:pt x="2" y="385"/>
                  </a:lnTo>
                  <a:lnTo>
                    <a:pt x="5" y="402"/>
                  </a:lnTo>
                  <a:lnTo>
                    <a:pt x="8" y="421"/>
                  </a:lnTo>
                  <a:lnTo>
                    <a:pt x="12" y="439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3" name="Freeform 355"/>
            <p:cNvSpPr>
              <a:spLocks/>
            </p:cNvSpPr>
            <p:nvPr/>
          </p:nvSpPr>
          <p:spPr bwMode="auto">
            <a:xfrm>
              <a:off x="905" y="3111"/>
              <a:ext cx="23" cy="25"/>
            </a:xfrm>
            <a:custGeom>
              <a:avLst/>
              <a:gdLst/>
              <a:ahLst/>
              <a:cxnLst>
                <a:cxn ang="0">
                  <a:pos x="11" y="264"/>
                </a:cxn>
                <a:cxn ang="0">
                  <a:pos x="29" y="301"/>
                </a:cxn>
                <a:cxn ang="0">
                  <a:pos x="50" y="333"/>
                </a:cxn>
                <a:cxn ang="0">
                  <a:pos x="77" y="359"/>
                </a:cxn>
                <a:cxn ang="0">
                  <a:pos x="108" y="380"/>
                </a:cxn>
                <a:cxn ang="0">
                  <a:pos x="142" y="394"/>
                </a:cxn>
                <a:cxn ang="0">
                  <a:pos x="177" y="400"/>
                </a:cxn>
                <a:cxn ang="0">
                  <a:pos x="205" y="401"/>
                </a:cxn>
                <a:cxn ang="0">
                  <a:pos x="223" y="398"/>
                </a:cxn>
                <a:cxn ang="0">
                  <a:pos x="242" y="394"/>
                </a:cxn>
                <a:cxn ang="0">
                  <a:pos x="259" y="388"/>
                </a:cxn>
                <a:cxn ang="0">
                  <a:pos x="283" y="375"/>
                </a:cxn>
                <a:cxn ang="0">
                  <a:pos x="312" y="352"/>
                </a:cxn>
                <a:cxn ang="0">
                  <a:pos x="334" y="324"/>
                </a:cxn>
                <a:cxn ang="0">
                  <a:pos x="352" y="292"/>
                </a:cxn>
                <a:cxn ang="0">
                  <a:pos x="364" y="256"/>
                </a:cxn>
                <a:cxn ang="0">
                  <a:pos x="368" y="218"/>
                </a:cxn>
                <a:cxn ang="0">
                  <a:pos x="366" y="178"/>
                </a:cxn>
                <a:cxn ang="0">
                  <a:pos x="356" y="138"/>
                </a:cxn>
                <a:cxn ang="0">
                  <a:pos x="339" y="101"/>
                </a:cxn>
                <a:cxn ang="0">
                  <a:pos x="318" y="69"/>
                </a:cxn>
                <a:cxn ang="0">
                  <a:pos x="291" y="42"/>
                </a:cxn>
                <a:cxn ang="0">
                  <a:pos x="260" y="21"/>
                </a:cxn>
                <a:cxn ang="0">
                  <a:pos x="226" y="8"/>
                </a:cxn>
                <a:cxn ang="0">
                  <a:pos x="191" y="1"/>
                </a:cxn>
                <a:cxn ang="0">
                  <a:pos x="154" y="1"/>
                </a:cxn>
                <a:cxn ang="0">
                  <a:pos x="118" y="10"/>
                </a:cxn>
                <a:cxn ang="0">
                  <a:pos x="85" y="27"/>
                </a:cxn>
                <a:cxn ang="0">
                  <a:pos x="56" y="49"/>
                </a:cxn>
                <a:cxn ang="0">
                  <a:pos x="34" y="77"/>
                </a:cxn>
                <a:cxn ang="0">
                  <a:pos x="16" y="110"/>
                </a:cxn>
                <a:cxn ang="0">
                  <a:pos x="4" y="146"/>
                </a:cxn>
                <a:cxn ang="0">
                  <a:pos x="0" y="184"/>
                </a:cxn>
                <a:cxn ang="0">
                  <a:pos x="2" y="224"/>
                </a:cxn>
              </a:cxnLst>
              <a:rect l="0" t="0" r="r" b="b"/>
              <a:pathLst>
                <a:path w="368" h="401">
                  <a:moveTo>
                    <a:pt x="6" y="244"/>
                  </a:moveTo>
                  <a:lnTo>
                    <a:pt x="11" y="264"/>
                  </a:lnTo>
                  <a:lnTo>
                    <a:pt x="19" y="283"/>
                  </a:lnTo>
                  <a:lnTo>
                    <a:pt x="29" y="301"/>
                  </a:lnTo>
                  <a:lnTo>
                    <a:pt x="39" y="317"/>
                  </a:lnTo>
                  <a:lnTo>
                    <a:pt x="50" y="333"/>
                  </a:lnTo>
                  <a:lnTo>
                    <a:pt x="64" y="347"/>
                  </a:lnTo>
                  <a:lnTo>
                    <a:pt x="77" y="359"/>
                  </a:lnTo>
                  <a:lnTo>
                    <a:pt x="92" y="371"/>
                  </a:lnTo>
                  <a:lnTo>
                    <a:pt x="108" y="380"/>
                  </a:lnTo>
                  <a:lnTo>
                    <a:pt x="124" y="388"/>
                  </a:lnTo>
                  <a:lnTo>
                    <a:pt x="142" y="394"/>
                  </a:lnTo>
                  <a:lnTo>
                    <a:pt x="159" y="398"/>
                  </a:lnTo>
                  <a:lnTo>
                    <a:pt x="177" y="400"/>
                  </a:lnTo>
                  <a:lnTo>
                    <a:pt x="195" y="401"/>
                  </a:lnTo>
                  <a:lnTo>
                    <a:pt x="205" y="401"/>
                  </a:lnTo>
                  <a:lnTo>
                    <a:pt x="214" y="400"/>
                  </a:lnTo>
                  <a:lnTo>
                    <a:pt x="223" y="398"/>
                  </a:lnTo>
                  <a:lnTo>
                    <a:pt x="232" y="396"/>
                  </a:lnTo>
                  <a:lnTo>
                    <a:pt x="242" y="394"/>
                  </a:lnTo>
                  <a:lnTo>
                    <a:pt x="250" y="391"/>
                  </a:lnTo>
                  <a:lnTo>
                    <a:pt x="259" y="388"/>
                  </a:lnTo>
                  <a:lnTo>
                    <a:pt x="267" y="384"/>
                  </a:lnTo>
                  <a:lnTo>
                    <a:pt x="283" y="375"/>
                  </a:lnTo>
                  <a:lnTo>
                    <a:pt x="298" y="364"/>
                  </a:lnTo>
                  <a:lnTo>
                    <a:pt x="312" y="352"/>
                  </a:lnTo>
                  <a:lnTo>
                    <a:pt x="324" y="339"/>
                  </a:lnTo>
                  <a:lnTo>
                    <a:pt x="334" y="324"/>
                  </a:lnTo>
                  <a:lnTo>
                    <a:pt x="344" y="308"/>
                  </a:lnTo>
                  <a:lnTo>
                    <a:pt x="352" y="292"/>
                  </a:lnTo>
                  <a:lnTo>
                    <a:pt x="359" y="274"/>
                  </a:lnTo>
                  <a:lnTo>
                    <a:pt x="364" y="256"/>
                  </a:lnTo>
                  <a:lnTo>
                    <a:pt x="367" y="236"/>
                  </a:lnTo>
                  <a:lnTo>
                    <a:pt x="368" y="218"/>
                  </a:lnTo>
                  <a:lnTo>
                    <a:pt x="368" y="197"/>
                  </a:lnTo>
                  <a:lnTo>
                    <a:pt x="366" y="178"/>
                  </a:lnTo>
                  <a:lnTo>
                    <a:pt x="362" y="157"/>
                  </a:lnTo>
                  <a:lnTo>
                    <a:pt x="356" y="138"/>
                  </a:lnTo>
                  <a:lnTo>
                    <a:pt x="349" y="118"/>
                  </a:lnTo>
                  <a:lnTo>
                    <a:pt x="339" y="101"/>
                  </a:lnTo>
                  <a:lnTo>
                    <a:pt x="329" y="84"/>
                  </a:lnTo>
                  <a:lnTo>
                    <a:pt x="318" y="69"/>
                  </a:lnTo>
                  <a:lnTo>
                    <a:pt x="304" y="55"/>
                  </a:lnTo>
                  <a:lnTo>
                    <a:pt x="291" y="42"/>
                  </a:lnTo>
                  <a:lnTo>
                    <a:pt x="276" y="32"/>
                  </a:lnTo>
                  <a:lnTo>
                    <a:pt x="260" y="21"/>
                  </a:lnTo>
                  <a:lnTo>
                    <a:pt x="244" y="14"/>
                  </a:lnTo>
                  <a:lnTo>
                    <a:pt x="226" y="8"/>
                  </a:lnTo>
                  <a:lnTo>
                    <a:pt x="209" y="3"/>
                  </a:lnTo>
                  <a:lnTo>
                    <a:pt x="191" y="1"/>
                  </a:lnTo>
                  <a:lnTo>
                    <a:pt x="173" y="0"/>
                  </a:lnTo>
                  <a:lnTo>
                    <a:pt x="154" y="1"/>
                  </a:lnTo>
                  <a:lnTo>
                    <a:pt x="136" y="5"/>
                  </a:lnTo>
                  <a:lnTo>
                    <a:pt x="118" y="10"/>
                  </a:lnTo>
                  <a:lnTo>
                    <a:pt x="101" y="17"/>
                  </a:lnTo>
                  <a:lnTo>
                    <a:pt x="85" y="27"/>
                  </a:lnTo>
                  <a:lnTo>
                    <a:pt x="70" y="37"/>
                  </a:lnTo>
                  <a:lnTo>
                    <a:pt x="56" y="49"/>
                  </a:lnTo>
                  <a:lnTo>
                    <a:pt x="44" y="63"/>
                  </a:lnTo>
                  <a:lnTo>
                    <a:pt x="34" y="77"/>
                  </a:lnTo>
                  <a:lnTo>
                    <a:pt x="24" y="93"/>
                  </a:lnTo>
                  <a:lnTo>
                    <a:pt x="16" y="110"/>
                  </a:lnTo>
                  <a:lnTo>
                    <a:pt x="9" y="127"/>
                  </a:lnTo>
                  <a:lnTo>
                    <a:pt x="4" y="146"/>
                  </a:lnTo>
                  <a:lnTo>
                    <a:pt x="1" y="165"/>
                  </a:lnTo>
                  <a:lnTo>
                    <a:pt x="0" y="184"/>
                  </a:lnTo>
                  <a:lnTo>
                    <a:pt x="0" y="204"/>
                  </a:lnTo>
                  <a:lnTo>
                    <a:pt x="2" y="224"/>
                  </a:lnTo>
                  <a:lnTo>
                    <a:pt x="6" y="244"/>
                  </a:lnTo>
                  <a:close/>
                </a:path>
              </a:pathLst>
            </a:custGeom>
            <a:solidFill>
              <a:srgbClr val="5C42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4" name="Freeform 356"/>
            <p:cNvSpPr>
              <a:spLocks/>
            </p:cNvSpPr>
            <p:nvPr/>
          </p:nvSpPr>
          <p:spPr bwMode="auto">
            <a:xfrm>
              <a:off x="918" y="3108"/>
              <a:ext cx="8" cy="12"/>
            </a:xfrm>
            <a:custGeom>
              <a:avLst/>
              <a:gdLst/>
              <a:ahLst/>
              <a:cxnLst>
                <a:cxn ang="0">
                  <a:pos x="8" y="129"/>
                </a:cxn>
                <a:cxn ang="0">
                  <a:pos x="15" y="148"/>
                </a:cxn>
                <a:cxn ang="0">
                  <a:pos x="24" y="166"/>
                </a:cxn>
                <a:cxn ang="0">
                  <a:pos x="35" y="180"/>
                </a:cxn>
                <a:cxn ang="0">
                  <a:pos x="46" y="192"/>
                </a:cxn>
                <a:cxn ang="0">
                  <a:pos x="58" y="202"/>
                </a:cxn>
                <a:cxn ang="0">
                  <a:pos x="71" y="207"/>
                </a:cxn>
                <a:cxn ang="0">
                  <a:pos x="83" y="208"/>
                </a:cxn>
                <a:cxn ang="0">
                  <a:pos x="94" y="205"/>
                </a:cxn>
                <a:cxn ang="0">
                  <a:pos x="105" y="199"/>
                </a:cxn>
                <a:cxn ang="0">
                  <a:pos x="113" y="187"/>
                </a:cxn>
                <a:cxn ang="0">
                  <a:pos x="120" y="175"/>
                </a:cxn>
                <a:cxn ang="0">
                  <a:pos x="124" y="159"/>
                </a:cxn>
                <a:cxn ang="0">
                  <a:pos x="126" y="141"/>
                </a:cxn>
                <a:cxn ang="0">
                  <a:pos x="126" y="122"/>
                </a:cxn>
                <a:cxn ang="0">
                  <a:pos x="123" y="101"/>
                </a:cxn>
                <a:cxn ang="0">
                  <a:pos x="118" y="79"/>
                </a:cxn>
                <a:cxn ang="0">
                  <a:pos x="111" y="60"/>
                </a:cxn>
                <a:cxn ang="0">
                  <a:pos x="101" y="42"/>
                </a:cxn>
                <a:cxn ang="0">
                  <a:pos x="92" y="28"/>
                </a:cxn>
                <a:cxn ang="0">
                  <a:pos x="81" y="16"/>
                </a:cxn>
                <a:cxn ang="0">
                  <a:pos x="69" y="7"/>
                </a:cxn>
                <a:cxn ang="0">
                  <a:pos x="56" y="1"/>
                </a:cxn>
                <a:cxn ang="0">
                  <a:pos x="44" y="0"/>
                </a:cxn>
                <a:cxn ang="0">
                  <a:pos x="33" y="3"/>
                </a:cxn>
                <a:cxn ang="0">
                  <a:pos x="22" y="11"/>
                </a:cxn>
                <a:cxn ang="0">
                  <a:pos x="13" y="21"/>
                </a:cxn>
                <a:cxn ang="0">
                  <a:pos x="7" y="34"/>
                </a:cxn>
                <a:cxn ang="0">
                  <a:pos x="3" y="50"/>
                </a:cxn>
                <a:cxn ang="0">
                  <a:pos x="1" y="68"/>
                </a:cxn>
                <a:cxn ang="0">
                  <a:pos x="1" y="88"/>
                </a:cxn>
                <a:cxn ang="0">
                  <a:pos x="3" y="108"/>
                </a:cxn>
              </a:cxnLst>
              <a:rect l="0" t="0" r="r" b="b"/>
              <a:pathLst>
                <a:path w="126" h="208">
                  <a:moveTo>
                    <a:pt x="6" y="118"/>
                  </a:moveTo>
                  <a:lnTo>
                    <a:pt x="8" y="129"/>
                  </a:lnTo>
                  <a:lnTo>
                    <a:pt x="12" y="139"/>
                  </a:lnTo>
                  <a:lnTo>
                    <a:pt x="15" y="148"/>
                  </a:lnTo>
                  <a:lnTo>
                    <a:pt x="20" y="158"/>
                  </a:lnTo>
                  <a:lnTo>
                    <a:pt x="24" y="166"/>
                  </a:lnTo>
                  <a:lnTo>
                    <a:pt x="29" y="174"/>
                  </a:lnTo>
                  <a:lnTo>
                    <a:pt x="35" y="180"/>
                  </a:lnTo>
                  <a:lnTo>
                    <a:pt x="41" y="187"/>
                  </a:lnTo>
                  <a:lnTo>
                    <a:pt x="46" y="192"/>
                  </a:lnTo>
                  <a:lnTo>
                    <a:pt x="52" y="198"/>
                  </a:lnTo>
                  <a:lnTo>
                    <a:pt x="58" y="202"/>
                  </a:lnTo>
                  <a:lnTo>
                    <a:pt x="64" y="205"/>
                  </a:lnTo>
                  <a:lnTo>
                    <a:pt x="71" y="207"/>
                  </a:lnTo>
                  <a:lnTo>
                    <a:pt x="77" y="208"/>
                  </a:lnTo>
                  <a:lnTo>
                    <a:pt x="83" y="208"/>
                  </a:lnTo>
                  <a:lnTo>
                    <a:pt x="89" y="207"/>
                  </a:lnTo>
                  <a:lnTo>
                    <a:pt x="94" y="205"/>
                  </a:lnTo>
                  <a:lnTo>
                    <a:pt x="99" y="202"/>
                  </a:lnTo>
                  <a:lnTo>
                    <a:pt x="105" y="199"/>
                  </a:lnTo>
                  <a:lnTo>
                    <a:pt x="109" y="193"/>
                  </a:lnTo>
                  <a:lnTo>
                    <a:pt x="113" y="187"/>
                  </a:lnTo>
                  <a:lnTo>
                    <a:pt x="117" y="181"/>
                  </a:lnTo>
                  <a:lnTo>
                    <a:pt x="120" y="175"/>
                  </a:lnTo>
                  <a:lnTo>
                    <a:pt x="122" y="167"/>
                  </a:lnTo>
                  <a:lnTo>
                    <a:pt x="124" y="159"/>
                  </a:lnTo>
                  <a:lnTo>
                    <a:pt x="125" y="150"/>
                  </a:lnTo>
                  <a:lnTo>
                    <a:pt x="126" y="141"/>
                  </a:lnTo>
                  <a:lnTo>
                    <a:pt x="126" y="131"/>
                  </a:lnTo>
                  <a:lnTo>
                    <a:pt x="126" y="122"/>
                  </a:lnTo>
                  <a:lnTo>
                    <a:pt x="125" y="111"/>
                  </a:lnTo>
                  <a:lnTo>
                    <a:pt x="123" y="101"/>
                  </a:lnTo>
                  <a:lnTo>
                    <a:pt x="121" y="90"/>
                  </a:lnTo>
                  <a:lnTo>
                    <a:pt x="118" y="79"/>
                  </a:lnTo>
                  <a:lnTo>
                    <a:pt x="115" y="69"/>
                  </a:lnTo>
                  <a:lnTo>
                    <a:pt x="111" y="60"/>
                  </a:lnTo>
                  <a:lnTo>
                    <a:pt x="107" y="51"/>
                  </a:lnTo>
                  <a:lnTo>
                    <a:pt x="101" y="42"/>
                  </a:lnTo>
                  <a:lnTo>
                    <a:pt x="97" y="35"/>
                  </a:lnTo>
                  <a:lnTo>
                    <a:pt x="92" y="28"/>
                  </a:lnTo>
                  <a:lnTo>
                    <a:pt x="86" y="21"/>
                  </a:lnTo>
                  <a:lnTo>
                    <a:pt x="81" y="16"/>
                  </a:lnTo>
                  <a:lnTo>
                    <a:pt x="75" y="11"/>
                  </a:lnTo>
                  <a:lnTo>
                    <a:pt x="69" y="7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8" y="1"/>
                  </a:lnTo>
                  <a:lnTo>
                    <a:pt x="33" y="3"/>
                  </a:lnTo>
                  <a:lnTo>
                    <a:pt x="26" y="7"/>
                  </a:lnTo>
                  <a:lnTo>
                    <a:pt x="22" y="11"/>
                  </a:lnTo>
                  <a:lnTo>
                    <a:pt x="17" y="15"/>
                  </a:lnTo>
                  <a:lnTo>
                    <a:pt x="13" y="21"/>
                  </a:lnTo>
                  <a:lnTo>
                    <a:pt x="10" y="27"/>
                  </a:lnTo>
                  <a:lnTo>
                    <a:pt x="7" y="34"/>
                  </a:lnTo>
                  <a:lnTo>
                    <a:pt x="5" y="41"/>
                  </a:lnTo>
                  <a:lnTo>
                    <a:pt x="3" y="50"/>
                  </a:lnTo>
                  <a:lnTo>
                    <a:pt x="1" y="59"/>
                  </a:lnTo>
                  <a:lnTo>
                    <a:pt x="1" y="68"/>
                  </a:lnTo>
                  <a:lnTo>
                    <a:pt x="0" y="77"/>
                  </a:lnTo>
                  <a:lnTo>
                    <a:pt x="1" y="88"/>
                  </a:lnTo>
                  <a:lnTo>
                    <a:pt x="2" y="98"/>
                  </a:lnTo>
                  <a:lnTo>
                    <a:pt x="3" y="108"/>
                  </a:lnTo>
                  <a:lnTo>
                    <a:pt x="6" y="1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5" name="Freeform 357"/>
            <p:cNvSpPr>
              <a:spLocks/>
            </p:cNvSpPr>
            <p:nvPr/>
          </p:nvSpPr>
          <p:spPr bwMode="auto">
            <a:xfrm>
              <a:off x="902" y="3124"/>
              <a:ext cx="22" cy="16"/>
            </a:xfrm>
            <a:custGeom>
              <a:avLst/>
              <a:gdLst/>
              <a:ahLst/>
              <a:cxnLst>
                <a:cxn ang="0">
                  <a:pos x="304" y="234"/>
                </a:cxn>
                <a:cxn ang="0">
                  <a:pos x="285" y="244"/>
                </a:cxn>
                <a:cxn ang="0">
                  <a:pos x="264" y="250"/>
                </a:cxn>
                <a:cxn ang="0">
                  <a:pos x="243" y="253"/>
                </a:cxn>
                <a:cxn ang="0">
                  <a:pos x="222" y="253"/>
                </a:cxn>
                <a:cxn ang="0">
                  <a:pos x="200" y="250"/>
                </a:cxn>
                <a:cxn ang="0">
                  <a:pos x="178" y="244"/>
                </a:cxn>
                <a:cxn ang="0">
                  <a:pos x="156" y="235"/>
                </a:cxn>
                <a:cxn ang="0">
                  <a:pos x="135" y="223"/>
                </a:cxn>
                <a:cxn ang="0">
                  <a:pos x="115" y="211"/>
                </a:cxn>
                <a:cxn ang="0">
                  <a:pos x="96" y="196"/>
                </a:cxn>
                <a:cxn ang="0">
                  <a:pos x="78" y="179"/>
                </a:cxn>
                <a:cxn ang="0">
                  <a:pos x="61" y="162"/>
                </a:cxn>
                <a:cxn ang="0">
                  <a:pos x="46" y="142"/>
                </a:cxn>
                <a:cxn ang="0">
                  <a:pos x="34" y="123"/>
                </a:cxn>
                <a:cxn ang="0">
                  <a:pos x="22" y="102"/>
                </a:cxn>
                <a:cxn ang="0">
                  <a:pos x="11" y="72"/>
                </a:cxn>
                <a:cxn ang="0">
                  <a:pos x="2" y="42"/>
                </a:cxn>
                <a:cxn ang="0">
                  <a:pos x="0" y="20"/>
                </a:cxn>
                <a:cxn ang="0">
                  <a:pos x="4" y="7"/>
                </a:cxn>
                <a:cxn ang="0">
                  <a:pos x="12" y="0"/>
                </a:cxn>
                <a:cxn ang="0">
                  <a:pos x="25" y="0"/>
                </a:cxn>
                <a:cxn ang="0">
                  <a:pos x="42" y="7"/>
                </a:cxn>
                <a:cxn ang="0">
                  <a:pos x="62" y="16"/>
                </a:cxn>
                <a:cxn ang="0">
                  <a:pos x="95" y="36"/>
                </a:cxn>
                <a:cxn ang="0">
                  <a:pos x="143" y="70"/>
                </a:cxn>
                <a:cxn ang="0">
                  <a:pos x="189" y="103"/>
                </a:cxn>
                <a:cxn ang="0">
                  <a:pos x="226" y="127"/>
                </a:cxn>
                <a:cxn ang="0">
                  <a:pos x="263" y="141"/>
                </a:cxn>
                <a:cxn ang="0">
                  <a:pos x="301" y="150"/>
                </a:cxn>
                <a:cxn ang="0">
                  <a:pos x="324" y="157"/>
                </a:cxn>
                <a:cxn ang="0">
                  <a:pos x="340" y="166"/>
                </a:cxn>
                <a:cxn ang="0">
                  <a:pos x="347" y="174"/>
                </a:cxn>
                <a:cxn ang="0">
                  <a:pos x="349" y="180"/>
                </a:cxn>
                <a:cxn ang="0">
                  <a:pos x="347" y="188"/>
                </a:cxn>
                <a:cxn ang="0">
                  <a:pos x="342" y="198"/>
                </a:cxn>
                <a:cxn ang="0">
                  <a:pos x="328" y="213"/>
                </a:cxn>
              </a:cxnLst>
              <a:rect l="0" t="0" r="r" b="b"/>
              <a:pathLst>
                <a:path w="349" h="253">
                  <a:moveTo>
                    <a:pt x="313" y="226"/>
                  </a:moveTo>
                  <a:lnTo>
                    <a:pt x="304" y="234"/>
                  </a:lnTo>
                  <a:lnTo>
                    <a:pt x="294" y="239"/>
                  </a:lnTo>
                  <a:lnTo>
                    <a:pt x="285" y="244"/>
                  </a:lnTo>
                  <a:lnTo>
                    <a:pt x="274" y="247"/>
                  </a:lnTo>
                  <a:lnTo>
                    <a:pt x="264" y="250"/>
                  </a:lnTo>
                  <a:lnTo>
                    <a:pt x="254" y="252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3"/>
                  </a:lnTo>
                  <a:lnTo>
                    <a:pt x="210" y="251"/>
                  </a:lnTo>
                  <a:lnTo>
                    <a:pt x="200" y="250"/>
                  </a:lnTo>
                  <a:lnTo>
                    <a:pt x="189" y="247"/>
                  </a:lnTo>
                  <a:lnTo>
                    <a:pt x="178" y="244"/>
                  </a:lnTo>
                  <a:lnTo>
                    <a:pt x="167" y="240"/>
                  </a:lnTo>
                  <a:lnTo>
                    <a:pt x="156" y="235"/>
                  </a:lnTo>
                  <a:lnTo>
                    <a:pt x="146" y="230"/>
                  </a:lnTo>
                  <a:lnTo>
                    <a:pt x="135" y="223"/>
                  </a:lnTo>
                  <a:lnTo>
                    <a:pt x="125" y="217"/>
                  </a:lnTo>
                  <a:lnTo>
                    <a:pt x="115" y="211"/>
                  </a:lnTo>
                  <a:lnTo>
                    <a:pt x="106" y="204"/>
                  </a:lnTo>
                  <a:lnTo>
                    <a:pt x="96" y="196"/>
                  </a:lnTo>
                  <a:lnTo>
                    <a:pt x="87" y="187"/>
                  </a:lnTo>
                  <a:lnTo>
                    <a:pt x="78" y="179"/>
                  </a:lnTo>
                  <a:lnTo>
                    <a:pt x="70" y="171"/>
                  </a:lnTo>
                  <a:lnTo>
                    <a:pt x="61" y="162"/>
                  </a:lnTo>
                  <a:lnTo>
                    <a:pt x="53" y="152"/>
                  </a:lnTo>
                  <a:lnTo>
                    <a:pt x="46" y="142"/>
                  </a:lnTo>
                  <a:lnTo>
                    <a:pt x="40" y="133"/>
                  </a:lnTo>
                  <a:lnTo>
                    <a:pt x="34" y="123"/>
                  </a:lnTo>
                  <a:lnTo>
                    <a:pt x="27" y="112"/>
                  </a:lnTo>
                  <a:lnTo>
                    <a:pt x="22" y="102"/>
                  </a:lnTo>
                  <a:lnTo>
                    <a:pt x="18" y="92"/>
                  </a:lnTo>
                  <a:lnTo>
                    <a:pt x="11" y="72"/>
                  </a:lnTo>
                  <a:lnTo>
                    <a:pt x="6" y="56"/>
                  </a:lnTo>
                  <a:lnTo>
                    <a:pt x="2" y="42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" y="13"/>
                  </a:lnTo>
                  <a:lnTo>
                    <a:pt x="4" y="7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4" y="4"/>
                  </a:lnTo>
                  <a:lnTo>
                    <a:pt x="42" y="7"/>
                  </a:lnTo>
                  <a:lnTo>
                    <a:pt x="52" y="11"/>
                  </a:lnTo>
                  <a:lnTo>
                    <a:pt x="62" y="16"/>
                  </a:lnTo>
                  <a:lnTo>
                    <a:pt x="73" y="22"/>
                  </a:lnTo>
                  <a:lnTo>
                    <a:pt x="95" y="36"/>
                  </a:lnTo>
                  <a:lnTo>
                    <a:pt x="119" y="53"/>
                  </a:lnTo>
                  <a:lnTo>
                    <a:pt x="143" y="70"/>
                  </a:lnTo>
                  <a:lnTo>
                    <a:pt x="166" y="87"/>
                  </a:lnTo>
                  <a:lnTo>
                    <a:pt x="189" y="103"/>
                  </a:lnTo>
                  <a:lnTo>
                    <a:pt x="208" y="117"/>
                  </a:lnTo>
                  <a:lnTo>
                    <a:pt x="226" y="127"/>
                  </a:lnTo>
                  <a:lnTo>
                    <a:pt x="239" y="134"/>
                  </a:lnTo>
                  <a:lnTo>
                    <a:pt x="263" y="141"/>
                  </a:lnTo>
                  <a:lnTo>
                    <a:pt x="289" y="147"/>
                  </a:lnTo>
                  <a:lnTo>
                    <a:pt x="301" y="150"/>
                  </a:lnTo>
                  <a:lnTo>
                    <a:pt x="313" y="154"/>
                  </a:lnTo>
                  <a:lnTo>
                    <a:pt x="324" y="157"/>
                  </a:lnTo>
                  <a:lnTo>
                    <a:pt x="333" y="161"/>
                  </a:lnTo>
                  <a:lnTo>
                    <a:pt x="340" y="166"/>
                  </a:lnTo>
                  <a:lnTo>
                    <a:pt x="345" y="171"/>
                  </a:lnTo>
                  <a:lnTo>
                    <a:pt x="347" y="174"/>
                  </a:lnTo>
                  <a:lnTo>
                    <a:pt x="348" y="177"/>
                  </a:lnTo>
                  <a:lnTo>
                    <a:pt x="349" y="180"/>
                  </a:lnTo>
                  <a:lnTo>
                    <a:pt x="348" y="184"/>
                  </a:lnTo>
                  <a:lnTo>
                    <a:pt x="347" y="188"/>
                  </a:lnTo>
                  <a:lnTo>
                    <a:pt x="345" y="193"/>
                  </a:lnTo>
                  <a:lnTo>
                    <a:pt x="342" y="198"/>
                  </a:lnTo>
                  <a:lnTo>
                    <a:pt x="338" y="202"/>
                  </a:lnTo>
                  <a:lnTo>
                    <a:pt x="328" y="213"/>
                  </a:lnTo>
                  <a:lnTo>
                    <a:pt x="313" y="226"/>
                  </a:lnTo>
                  <a:close/>
                </a:path>
              </a:pathLst>
            </a:custGeom>
            <a:solidFill>
              <a:srgbClr val="B89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6" name="Freeform 358"/>
            <p:cNvSpPr>
              <a:spLocks/>
            </p:cNvSpPr>
            <p:nvPr/>
          </p:nvSpPr>
          <p:spPr bwMode="auto">
            <a:xfrm>
              <a:off x="868" y="3121"/>
              <a:ext cx="15" cy="9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44" y="7"/>
                </a:cxn>
                <a:cxn ang="0">
                  <a:pos x="226" y="24"/>
                </a:cxn>
                <a:cxn ang="0">
                  <a:pos x="213" y="35"/>
                </a:cxn>
                <a:cxn ang="0">
                  <a:pos x="198" y="47"/>
                </a:cxn>
                <a:cxn ang="0">
                  <a:pos x="181" y="58"/>
                </a:cxn>
                <a:cxn ang="0">
                  <a:pos x="164" y="71"/>
                </a:cxn>
                <a:cxn ang="0">
                  <a:pos x="144" y="81"/>
                </a:cxn>
                <a:cxn ang="0">
                  <a:pos x="125" y="91"/>
                </a:cxn>
                <a:cxn ang="0">
                  <a:pos x="113" y="94"/>
                </a:cxn>
                <a:cxn ang="0">
                  <a:pos x="103" y="98"/>
                </a:cxn>
                <a:cxn ang="0">
                  <a:pos x="93" y="101"/>
                </a:cxn>
                <a:cxn ang="0">
                  <a:pos x="83" y="103"/>
                </a:cxn>
                <a:cxn ang="0">
                  <a:pos x="72" y="104"/>
                </a:cxn>
                <a:cxn ang="0">
                  <a:pos x="61" y="104"/>
                </a:cxn>
                <a:cxn ang="0">
                  <a:pos x="51" y="103"/>
                </a:cxn>
                <a:cxn ang="0">
                  <a:pos x="40" y="102"/>
                </a:cxn>
                <a:cxn ang="0">
                  <a:pos x="30" y="98"/>
                </a:cxn>
                <a:cxn ang="0">
                  <a:pos x="20" y="94"/>
                </a:cxn>
                <a:cxn ang="0">
                  <a:pos x="10" y="89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13" y="98"/>
                </a:cxn>
                <a:cxn ang="0">
                  <a:pos x="19" y="106"/>
                </a:cxn>
                <a:cxn ang="0">
                  <a:pos x="27" y="113"/>
                </a:cxn>
                <a:cxn ang="0">
                  <a:pos x="36" y="120"/>
                </a:cxn>
                <a:cxn ang="0">
                  <a:pos x="48" y="127"/>
                </a:cxn>
                <a:cxn ang="0">
                  <a:pos x="60" y="134"/>
                </a:cxn>
                <a:cxn ang="0">
                  <a:pos x="73" y="140"/>
                </a:cxn>
                <a:cxn ang="0">
                  <a:pos x="79" y="142"/>
                </a:cxn>
                <a:cxn ang="0">
                  <a:pos x="88" y="143"/>
                </a:cxn>
                <a:cxn ang="0">
                  <a:pos x="95" y="144"/>
                </a:cxn>
                <a:cxn ang="0">
                  <a:pos x="103" y="145"/>
                </a:cxn>
                <a:cxn ang="0">
                  <a:pos x="111" y="145"/>
                </a:cxn>
                <a:cxn ang="0">
                  <a:pos x="120" y="144"/>
                </a:cxn>
                <a:cxn ang="0">
                  <a:pos x="129" y="142"/>
                </a:cxn>
                <a:cxn ang="0">
                  <a:pos x="137" y="140"/>
                </a:cxn>
                <a:cxn ang="0">
                  <a:pos x="146" y="136"/>
                </a:cxn>
                <a:cxn ang="0">
                  <a:pos x="157" y="132"/>
                </a:cxn>
                <a:cxn ang="0">
                  <a:pos x="166" y="128"/>
                </a:cxn>
                <a:cxn ang="0">
                  <a:pos x="176" y="122"/>
                </a:cxn>
                <a:cxn ang="0">
                  <a:pos x="250" y="0"/>
                </a:cxn>
              </a:cxnLst>
              <a:rect l="0" t="0" r="r" b="b"/>
              <a:pathLst>
                <a:path w="250" h="145">
                  <a:moveTo>
                    <a:pt x="250" y="0"/>
                  </a:moveTo>
                  <a:lnTo>
                    <a:pt x="244" y="7"/>
                  </a:lnTo>
                  <a:lnTo>
                    <a:pt x="226" y="24"/>
                  </a:lnTo>
                  <a:lnTo>
                    <a:pt x="213" y="35"/>
                  </a:lnTo>
                  <a:lnTo>
                    <a:pt x="198" y="47"/>
                  </a:lnTo>
                  <a:lnTo>
                    <a:pt x="181" y="58"/>
                  </a:lnTo>
                  <a:lnTo>
                    <a:pt x="164" y="71"/>
                  </a:lnTo>
                  <a:lnTo>
                    <a:pt x="144" y="81"/>
                  </a:lnTo>
                  <a:lnTo>
                    <a:pt x="125" y="91"/>
                  </a:lnTo>
                  <a:lnTo>
                    <a:pt x="113" y="94"/>
                  </a:lnTo>
                  <a:lnTo>
                    <a:pt x="103" y="98"/>
                  </a:lnTo>
                  <a:lnTo>
                    <a:pt x="93" y="101"/>
                  </a:lnTo>
                  <a:lnTo>
                    <a:pt x="83" y="103"/>
                  </a:lnTo>
                  <a:lnTo>
                    <a:pt x="72" y="104"/>
                  </a:lnTo>
                  <a:lnTo>
                    <a:pt x="61" y="104"/>
                  </a:lnTo>
                  <a:lnTo>
                    <a:pt x="51" y="103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0" y="94"/>
                  </a:lnTo>
                  <a:lnTo>
                    <a:pt x="10" y="89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13" y="98"/>
                  </a:lnTo>
                  <a:lnTo>
                    <a:pt x="19" y="106"/>
                  </a:lnTo>
                  <a:lnTo>
                    <a:pt x="27" y="113"/>
                  </a:lnTo>
                  <a:lnTo>
                    <a:pt x="36" y="120"/>
                  </a:lnTo>
                  <a:lnTo>
                    <a:pt x="48" y="127"/>
                  </a:lnTo>
                  <a:lnTo>
                    <a:pt x="60" y="134"/>
                  </a:lnTo>
                  <a:lnTo>
                    <a:pt x="73" y="140"/>
                  </a:lnTo>
                  <a:lnTo>
                    <a:pt x="79" y="142"/>
                  </a:lnTo>
                  <a:lnTo>
                    <a:pt x="88" y="143"/>
                  </a:lnTo>
                  <a:lnTo>
                    <a:pt x="95" y="144"/>
                  </a:lnTo>
                  <a:lnTo>
                    <a:pt x="103" y="145"/>
                  </a:lnTo>
                  <a:lnTo>
                    <a:pt x="111" y="145"/>
                  </a:lnTo>
                  <a:lnTo>
                    <a:pt x="120" y="144"/>
                  </a:lnTo>
                  <a:lnTo>
                    <a:pt x="129" y="142"/>
                  </a:lnTo>
                  <a:lnTo>
                    <a:pt x="137" y="140"/>
                  </a:lnTo>
                  <a:lnTo>
                    <a:pt x="146" y="136"/>
                  </a:lnTo>
                  <a:lnTo>
                    <a:pt x="157" y="132"/>
                  </a:lnTo>
                  <a:lnTo>
                    <a:pt x="166" y="128"/>
                  </a:lnTo>
                  <a:lnTo>
                    <a:pt x="176" y="122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7" name="Freeform 359"/>
            <p:cNvSpPr>
              <a:spLocks/>
            </p:cNvSpPr>
            <p:nvPr/>
          </p:nvSpPr>
          <p:spPr bwMode="auto">
            <a:xfrm>
              <a:off x="893" y="3158"/>
              <a:ext cx="32" cy="13"/>
            </a:xfrm>
            <a:custGeom>
              <a:avLst/>
              <a:gdLst/>
              <a:ahLst/>
              <a:cxnLst>
                <a:cxn ang="0">
                  <a:pos x="520" y="13"/>
                </a:cxn>
                <a:cxn ang="0">
                  <a:pos x="503" y="10"/>
                </a:cxn>
                <a:cxn ang="0">
                  <a:pos x="458" y="4"/>
                </a:cxn>
                <a:cxn ang="0">
                  <a:pos x="427" y="1"/>
                </a:cxn>
                <a:cxn ang="0">
                  <a:pos x="392" y="0"/>
                </a:cxn>
                <a:cxn ang="0">
                  <a:pos x="373" y="0"/>
                </a:cxn>
                <a:cxn ang="0">
                  <a:pos x="353" y="1"/>
                </a:cxn>
                <a:cxn ang="0">
                  <a:pos x="333" y="4"/>
                </a:cxn>
                <a:cxn ang="0">
                  <a:pos x="312" y="6"/>
                </a:cxn>
                <a:cxn ang="0">
                  <a:pos x="290" y="9"/>
                </a:cxn>
                <a:cxn ang="0">
                  <a:pos x="269" y="13"/>
                </a:cxn>
                <a:cxn ang="0">
                  <a:pos x="247" y="17"/>
                </a:cxn>
                <a:cxn ang="0">
                  <a:pos x="226" y="23"/>
                </a:cxn>
                <a:cxn ang="0">
                  <a:pos x="203" y="30"/>
                </a:cxn>
                <a:cxn ang="0">
                  <a:pos x="181" y="39"/>
                </a:cxn>
                <a:cxn ang="0">
                  <a:pos x="161" y="49"/>
                </a:cxn>
                <a:cxn ang="0">
                  <a:pos x="139" y="60"/>
                </a:cxn>
                <a:cxn ang="0">
                  <a:pos x="119" y="72"/>
                </a:cxn>
                <a:cxn ang="0">
                  <a:pos x="99" y="87"/>
                </a:cxn>
                <a:cxn ang="0">
                  <a:pos x="81" y="103"/>
                </a:cxn>
                <a:cxn ang="0">
                  <a:pos x="62" y="121"/>
                </a:cxn>
                <a:cxn ang="0">
                  <a:pos x="45" y="140"/>
                </a:cxn>
                <a:cxn ang="0">
                  <a:pos x="29" y="162"/>
                </a:cxn>
                <a:cxn ang="0">
                  <a:pos x="14" y="184"/>
                </a:cxn>
                <a:cxn ang="0">
                  <a:pos x="0" y="210"/>
                </a:cxn>
                <a:cxn ang="0">
                  <a:pos x="8" y="202"/>
                </a:cxn>
                <a:cxn ang="0">
                  <a:pos x="28" y="179"/>
                </a:cxn>
                <a:cxn ang="0">
                  <a:pos x="46" y="164"/>
                </a:cxn>
                <a:cxn ang="0">
                  <a:pos x="66" y="146"/>
                </a:cxn>
                <a:cxn ang="0">
                  <a:pos x="91" y="129"/>
                </a:cxn>
                <a:cxn ang="0">
                  <a:pos x="120" y="110"/>
                </a:cxn>
                <a:cxn ang="0">
                  <a:pos x="135" y="100"/>
                </a:cxn>
                <a:cxn ang="0">
                  <a:pos x="153" y="91"/>
                </a:cxn>
                <a:cxn ang="0">
                  <a:pos x="171" y="83"/>
                </a:cxn>
                <a:cxn ang="0">
                  <a:pos x="191" y="73"/>
                </a:cxn>
                <a:cxn ang="0">
                  <a:pos x="211" y="65"/>
                </a:cxn>
                <a:cxn ang="0">
                  <a:pos x="233" y="57"/>
                </a:cxn>
                <a:cxn ang="0">
                  <a:pos x="256" y="49"/>
                </a:cxn>
                <a:cxn ang="0">
                  <a:pos x="280" y="42"/>
                </a:cxn>
                <a:cxn ang="0">
                  <a:pos x="306" y="35"/>
                </a:cxn>
                <a:cxn ang="0">
                  <a:pos x="333" y="29"/>
                </a:cxn>
                <a:cxn ang="0">
                  <a:pos x="360" y="24"/>
                </a:cxn>
                <a:cxn ang="0">
                  <a:pos x="390" y="20"/>
                </a:cxn>
                <a:cxn ang="0">
                  <a:pos x="421" y="17"/>
                </a:cxn>
                <a:cxn ang="0">
                  <a:pos x="453" y="15"/>
                </a:cxn>
                <a:cxn ang="0">
                  <a:pos x="486" y="13"/>
                </a:cxn>
                <a:cxn ang="0">
                  <a:pos x="520" y="13"/>
                </a:cxn>
              </a:cxnLst>
              <a:rect l="0" t="0" r="r" b="b"/>
              <a:pathLst>
                <a:path w="520" h="210">
                  <a:moveTo>
                    <a:pt x="520" y="13"/>
                  </a:moveTo>
                  <a:lnTo>
                    <a:pt x="503" y="10"/>
                  </a:lnTo>
                  <a:lnTo>
                    <a:pt x="458" y="4"/>
                  </a:lnTo>
                  <a:lnTo>
                    <a:pt x="427" y="1"/>
                  </a:lnTo>
                  <a:lnTo>
                    <a:pt x="392" y="0"/>
                  </a:lnTo>
                  <a:lnTo>
                    <a:pt x="373" y="0"/>
                  </a:lnTo>
                  <a:lnTo>
                    <a:pt x="353" y="1"/>
                  </a:lnTo>
                  <a:lnTo>
                    <a:pt x="333" y="4"/>
                  </a:lnTo>
                  <a:lnTo>
                    <a:pt x="312" y="6"/>
                  </a:lnTo>
                  <a:lnTo>
                    <a:pt x="290" y="9"/>
                  </a:lnTo>
                  <a:lnTo>
                    <a:pt x="269" y="13"/>
                  </a:lnTo>
                  <a:lnTo>
                    <a:pt x="247" y="17"/>
                  </a:lnTo>
                  <a:lnTo>
                    <a:pt x="226" y="23"/>
                  </a:lnTo>
                  <a:lnTo>
                    <a:pt x="203" y="30"/>
                  </a:lnTo>
                  <a:lnTo>
                    <a:pt x="181" y="39"/>
                  </a:lnTo>
                  <a:lnTo>
                    <a:pt x="161" y="49"/>
                  </a:lnTo>
                  <a:lnTo>
                    <a:pt x="139" y="60"/>
                  </a:lnTo>
                  <a:lnTo>
                    <a:pt x="119" y="72"/>
                  </a:lnTo>
                  <a:lnTo>
                    <a:pt x="99" y="87"/>
                  </a:lnTo>
                  <a:lnTo>
                    <a:pt x="81" y="103"/>
                  </a:lnTo>
                  <a:lnTo>
                    <a:pt x="62" y="121"/>
                  </a:lnTo>
                  <a:lnTo>
                    <a:pt x="45" y="140"/>
                  </a:lnTo>
                  <a:lnTo>
                    <a:pt x="29" y="162"/>
                  </a:lnTo>
                  <a:lnTo>
                    <a:pt x="14" y="184"/>
                  </a:lnTo>
                  <a:lnTo>
                    <a:pt x="0" y="210"/>
                  </a:lnTo>
                  <a:lnTo>
                    <a:pt x="8" y="202"/>
                  </a:lnTo>
                  <a:lnTo>
                    <a:pt x="28" y="179"/>
                  </a:lnTo>
                  <a:lnTo>
                    <a:pt x="46" y="164"/>
                  </a:lnTo>
                  <a:lnTo>
                    <a:pt x="66" y="146"/>
                  </a:lnTo>
                  <a:lnTo>
                    <a:pt x="91" y="129"/>
                  </a:lnTo>
                  <a:lnTo>
                    <a:pt x="120" y="110"/>
                  </a:lnTo>
                  <a:lnTo>
                    <a:pt x="135" y="100"/>
                  </a:lnTo>
                  <a:lnTo>
                    <a:pt x="153" y="91"/>
                  </a:lnTo>
                  <a:lnTo>
                    <a:pt x="171" y="83"/>
                  </a:lnTo>
                  <a:lnTo>
                    <a:pt x="191" y="73"/>
                  </a:lnTo>
                  <a:lnTo>
                    <a:pt x="211" y="65"/>
                  </a:lnTo>
                  <a:lnTo>
                    <a:pt x="233" y="57"/>
                  </a:lnTo>
                  <a:lnTo>
                    <a:pt x="256" y="49"/>
                  </a:lnTo>
                  <a:lnTo>
                    <a:pt x="280" y="42"/>
                  </a:lnTo>
                  <a:lnTo>
                    <a:pt x="306" y="35"/>
                  </a:lnTo>
                  <a:lnTo>
                    <a:pt x="333" y="29"/>
                  </a:lnTo>
                  <a:lnTo>
                    <a:pt x="360" y="24"/>
                  </a:lnTo>
                  <a:lnTo>
                    <a:pt x="390" y="20"/>
                  </a:lnTo>
                  <a:lnTo>
                    <a:pt x="421" y="17"/>
                  </a:lnTo>
                  <a:lnTo>
                    <a:pt x="453" y="15"/>
                  </a:lnTo>
                  <a:lnTo>
                    <a:pt x="486" y="13"/>
                  </a:lnTo>
                  <a:lnTo>
                    <a:pt x="520" y="13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8" name="Freeform 360"/>
            <p:cNvSpPr>
              <a:spLocks/>
            </p:cNvSpPr>
            <p:nvPr/>
          </p:nvSpPr>
          <p:spPr bwMode="auto">
            <a:xfrm>
              <a:off x="1067" y="3079"/>
              <a:ext cx="32" cy="13"/>
            </a:xfrm>
            <a:custGeom>
              <a:avLst/>
              <a:gdLst/>
              <a:ahLst/>
              <a:cxnLst>
                <a:cxn ang="0">
                  <a:pos x="520" y="12"/>
                </a:cxn>
                <a:cxn ang="0">
                  <a:pos x="503" y="9"/>
                </a:cxn>
                <a:cxn ang="0">
                  <a:pos x="458" y="3"/>
                </a:cxn>
                <a:cxn ang="0">
                  <a:pos x="427" y="1"/>
                </a:cxn>
                <a:cxn ang="0">
                  <a:pos x="392" y="0"/>
                </a:cxn>
                <a:cxn ang="0">
                  <a:pos x="373" y="0"/>
                </a:cxn>
                <a:cxn ang="0">
                  <a:pos x="353" y="1"/>
                </a:cxn>
                <a:cxn ang="0">
                  <a:pos x="333" y="2"/>
                </a:cxn>
                <a:cxn ang="0">
                  <a:pos x="312" y="4"/>
                </a:cxn>
                <a:cxn ang="0">
                  <a:pos x="290" y="7"/>
                </a:cxn>
                <a:cxn ang="0">
                  <a:pos x="269" y="11"/>
                </a:cxn>
                <a:cxn ang="0">
                  <a:pos x="247" y="16"/>
                </a:cxn>
                <a:cxn ang="0">
                  <a:pos x="226" y="22"/>
                </a:cxn>
                <a:cxn ang="0">
                  <a:pos x="203" y="29"/>
                </a:cxn>
                <a:cxn ang="0">
                  <a:pos x="181" y="38"/>
                </a:cxn>
                <a:cxn ang="0">
                  <a:pos x="161" y="48"/>
                </a:cxn>
                <a:cxn ang="0">
                  <a:pos x="139" y="58"/>
                </a:cxn>
                <a:cxn ang="0">
                  <a:pos x="119" y="71"/>
                </a:cxn>
                <a:cxn ang="0">
                  <a:pos x="99" y="86"/>
                </a:cxn>
                <a:cxn ang="0">
                  <a:pos x="81" y="101"/>
                </a:cxn>
                <a:cxn ang="0">
                  <a:pos x="62" y="119"/>
                </a:cxn>
                <a:cxn ang="0">
                  <a:pos x="45" y="138"/>
                </a:cxn>
                <a:cxn ang="0">
                  <a:pos x="28" y="160"/>
                </a:cxn>
                <a:cxn ang="0">
                  <a:pos x="14" y="183"/>
                </a:cxn>
                <a:cxn ang="0">
                  <a:pos x="0" y="209"/>
                </a:cxn>
                <a:cxn ang="0">
                  <a:pos x="7" y="200"/>
                </a:cxn>
                <a:cxn ang="0">
                  <a:pos x="28" y="177"/>
                </a:cxn>
                <a:cxn ang="0">
                  <a:pos x="45" y="162"/>
                </a:cxn>
                <a:cxn ang="0">
                  <a:pos x="65" y="145"/>
                </a:cxn>
                <a:cxn ang="0">
                  <a:pos x="90" y="127"/>
                </a:cxn>
                <a:cxn ang="0">
                  <a:pos x="119" y="108"/>
                </a:cxn>
                <a:cxn ang="0">
                  <a:pos x="135" y="99"/>
                </a:cxn>
                <a:cxn ang="0">
                  <a:pos x="153" y="90"/>
                </a:cxn>
                <a:cxn ang="0">
                  <a:pos x="171" y="81"/>
                </a:cxn>
                <a:cxn ang="0">
                  <a:pos x="191" y="72"/>
                </a:cxn>
                <a:cxn ang="0">
                  <a:pos x="211" y="63"/>
                </a:cxn>
                <a:cxn ang="0">
                  <a:pos x="233" y="55"/>
                </a:cxn>
                <a:cxn ang="0">
                  <a:pos x="257" y="48"/>
                </a:cxn>
                <a:cxn ang="0">
                  <a:pos x="280" y="41"/>
                </a:cxn>
                <a:cxn ang="0">
                  <a:pos x="306" y="34"/>
                </a:cxn>
                <a:cxn ang="0">
                  <a:pos x="333" y="28"/>
                </a:cxn>
                <a:cxn ang="0">
                  <a:pos x="360" y="23"/>
                </a:cxn>
                <a:cxn ang="0">
                  <a:pos x="390" y="19"/>
                </a:cxn>
                <a:cxn ang="0">
                  <a:pos x="420" y="16"/>
                </a:cxn>
                <a:cxn ang="0">
                  <a:pos x="452" y="13"/>
                </a:cxn>
                <a:cxn ang="0">
                  <a:pos x="486" y="12"/>
                </a:cxn>
                <a:cxn ang="0">
                  <a:pos x="520" y="12"/>
                </a:cxn>
              </a:cxnLst>
              <a:rect l="0" t="0" r="r" b="b"/>
              <a:pathLst>
                <a:path w="520" h="209">
                  <a:moveTo>
                    <a:pt x="520" y="12"/>
                  </a:moveTo>
                  <a:lnTo>
                    <a:pt x="503" y="9"/>
                  </a:lnTo>
                  <a:lnTo>
                    <a:pt x="458" y="3"/>
                  </a:lnTo>
                  <a:lnTo>
                    <a:pt x="427" y="1"/>
                  </a:lnTo>
                  <a:lnTo>
                    <a:pt x="392" y="0"/>
                  </a:lnTo>
                  <a:lnTo>
                    <a:pt x="373" y="0"/>
                  </a:lnTo>
                  <a:lnTo>
                    <a:pt x="353" y="1"/>
                  </a:lnTo>
                  <a:lnTo>
                    <a:pt x="333" y="2"/>
                  </a:lnTo>
                  <a:lnTo>
                    <a:pt x="312" y="4"/>
                  </a:lnTo>
                  <a:lnTo>
                    <a:pt x="290" y="7"/>
                  </a:lnTo>
                  <a:lnTo>
                    <a:pt x="269" y="11"/>
                  </a:lnTo>
                  <a:lnTo>
                    <a:pt x="247" y="16"/>
                  </a:lnTo>
                  <a:lnTo>
                    <a:pt x="226" y="22"/>
                  </a:lnTo>
                  <a:lnTo>
                    <a:pt x="203" y="29"/>
                  </a:lnTo>
                  <a:lnTo>
                    <a:pt x="181" y="38"/>
                  </a:lnTo>
                  <a:lnTo>
                    <a:pt x="161" y="48"/>
                  </a:lnTo>
                  <a:lnTo>
                    <a:pt x="139" y="58"/>
                  </a:lnTo>
                  <a:lnTo>
                    <a:pt x="119" y="71"/>
                  </a:lnTo>
                  <a:lnTo>
                    <a:pt x="99" y="86"/>
                  </a:lnTo>
                  <a:lnTo>
                    <a:pt x="81" y="101"/>
                  </a:lnTo>
                  <a:lnTo>
                    <a:pt x="62" y="119"/>
                  </a:lnTo>
                  <a:lnTo>
                    <a:pt x="45" y="138"/>
                  </a:lnTo>
                  <a:lnTo>
                    <a:pt x="28" y="160"/>
                  </a:lnTo>
                  <a:lnTo>
                    <a:pt x="14" y="183"/>
                  </a:lnTo>
                  <a:lnTo>
                    <a:pt x="0" y="209"/>
                  </a:lnTo>
                  <a:lnTo>
                    <a:pt x="7" y="200"/>
                  </a:lnTo>
                  <a:lnTo>
                    <a:pt x="28" y="177"/>
                  </a:lnTo>
                  <a:lnTo>
                    <a:pt x="45" y="162"/>
                  </a:lnTo>
                  <a:lnTo>
                    <a:pt x="65" y="145"/>
                  </a:lnTo>
                  <a:lnTo>
                    <a:pt x="90" y="127"/>
                  </a:lnTo>
                  <a:lnTo>
                    <a:pt x="119" y="108"/>
                  </a:lnTo>
                  <a:lnTo>
                    <a:pt x="135" y="99"/>
                  </a:lnTo>
                  <a:lnTo>
                    <a:pt x="153" y="90"/>
                  </a:lnTo>
                  <a:lnTo>
                    <a:pt x="171" y="81"/>
                  </a:lnTo>
                  <a:lnTo>
                    <a:pt x="191" y="72"/>
                  </a:lnTo>
                  <a:lnTo>
                    <a:pt x="211" y="63"/>
                  </a:lnTo>
                  <a:lnTo>
                    <a:pt x="233" y="55"/>
                  </a:lnTo>
                  <a:lnTo>
                    <a:pt x="257" y="48"/>
                  </a:lnTo>
                  <a:lnTo>
                    <a:pt x="280" y="41"/>
                  </a:lnTo>
                  <a:lnTo>
                    <a:pt x="306" y="34"/>
                  </a:lnTo>
                  <a:lnTo>
                    <a:pt x="333" y="28"/>
                  </a:lnTo>
                  <a:lnTo>
                    <a:pt x="360" y="23"/>
                  </a:lnTo>
                  <a:lnTo>
                    <a:pt x="390" y="19"/>
                  </a:lnTo>
                  <a:lnTo>
                    <a:pt x="420" y="16"/>
                  </a:lnTo>
                  <a:lnTo>
                    <a:pt x="452" y="13"/>
                  </a:lnTo>
                  <a:lnTo>
                    <a:pt x="486" y="12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9" name="Freeform 361"/>
            <p:cNvSpPr>
              <a:spLocks/>
            </p:cNvSpPr>
            <p:nvPr/>
          </p:nvSpPr>
          <p:spPr bwMode="auto">
            <a:xfrm>
              <a:off x="1052" y="3032"/>
              <a:ext cx="47" cy="47"/>
            </a:xfrm>
            <a:custGeom>
              <a:avLst/>
              <a:gdLst/>
              <a:ahLst/>
              <a:cxnLst>
                <a:cxn ang="0">
                  <a:pos x="22" y="503"/>
                </a:cxn>
                <a:cxn ang="0">
                  <a:pos x="44" y="554"/>
                </a:cxn>
                <a:cxn ang="0">
                  <a:pos x="74" y="601"/>
                </a:cxn>
                <a:cxn ang="0">
                  <a:pos x="110" y="643"/>
                </a:cxn>
                <a:cxn ang="0">
                  <a:pos x="151" y="678"/>
                </a:cxn>
                <a:cxn ang="0">
                  <a:pos x="198" y="707"/>
                </a:cxn>
                <a:cxn ang="0">
                  <a:pos x="247" y="730"/>
                </a:cxn>
                <a:cxn ang="0">
                  <a:pos x="299" y="744"/>
                </a:cxn>
                <a:cxn ang="0">
                  <a:pos x="354" y="752"/>
                </a:cxn>
                <a:cxn ang="0">
                  <a:pos x="410" y="751"/>
                </a:cxn>
                <a:cxn ang="0">
                  <a:pos x="467" y="741"/>
                </a:cxn>
                <a:cxn ang="0">
                  <a:pos x="521" y="724"/>
                </a:cxn>
                <a:cxn ang="0">
                  <a:pos x="572" y="698"/>
                </a:cxn>
                <a:cxn ang="0">
                  <a:pos x="617" y="666"/>
                </a:cxn>
                <a:cxn ang="0">
                  <a:pos x="656" y="629"/>
                </a:cxn>
                <a:cxn ang="0">
                  <a:pos x="690" y="586"/>
                </a:cxn>
                <a:cxn ang="0">
                  <a:pos x="717" y="539"/>
                </a:cxn>
                <a:cxn ang="0">
                  <a:pos x="736" y="488"/>
                </a:cxn>
                <a:cxn ang="0">
                  <a:pos x="749" y="435"/>
                </a:cxn>
                <a:cxn ang="0">
                  <a:pos x="754" y="381"/>
                </a:cxn>
                <a:cxn ang="0">
                  <a:pos x="750" y="324"/>
                </a:cxn>
                <a:cxn ang="0">
                  <a:pos x="737" y="268"/>
                </a:cxn>
                <a:cxn ang="0">
                  <a:pos x="717" y="214"/>
                </a:cxn>
                <a:cxn ang="0">
                  <a:pos x="690" y="166"/>
                </a:cxn>
                <a:cxn ang="0">
                  <a:pos x="656" y="123"/>
                </a:cxn>
                <a:cxn ang="0">
                  <a:pos x="616" y="85"/>
                </a:cxn>
                <a:cxn ang="0">
                  <a:pos x="572" y="54"/>
                </a:cxn>
                <a:cxn ang="0">
                  <a:pos x="524" y="29"/>
                </a:cxn>
                <a:cxn ang="0">
                  <a:pos x="472" y="12"/>
                </a:cxn>
                <a:cxn ang="0">
                  <a:pos x="418" y="2"/>
                </a:cxn>
                <a:cxn ang="0">
                  <a:pos x="362" y="0"/>
                </a:cxn>
                <a:cxn ang="0">
                  <a:pos x="306" y="7"/>
                </a:cxn>
                <a:cxn ang="0">
                  <a:pos x="250" y="21"/>
                </a:cxn>
                <a:cxn ang="0">
                  <a:pos x="198" y="45"/>
                </a:cxn>
                <a:cxn ang="0">
                  <a:pos x="151" y="75"/>
                </a:cxn>
                <a:cxn ang="0">
                  <a:pos x="110" y="111"/>
                </a:cxn>
                <a:cxn ang="0">
                  <a:pos x="74" y="152"/>
                </a:cxn>
                <a:cxn ang="0">
                  <a:pos x="45" y="197"/>
                </a:cxn>
                <a:cxn ang="0">
                  <a:pos x="23" y="246"/>
                </a:cxn>
                <a:cxn ang="0">
                  <a:pos x="7" y="298"/>
                </a:cxn>
                <a:cxn ang="0">
                  <a:pos x="0" y="353"/>
                </a:cxn>
                <a:cxn ang="0">
                  <a:pos x="1" y="409"/>
                </a:cxn>
                <a:cxn ang="0">
                  <a:pos x="10" y="466"/>
                </a:cxn>
              </a:cxnLst>
              <a:rect l="0" t="0" r="r" b="b"/>
              <a:pathLst>
                <a:path w="754" h="752">
                  <a:moveTo>
                    <a:pt x="10" y="466"/>
                  </a:moveTo>
                  <a:lnTo>
                    <a:pt x="15" y="484"/>
                  </a:lnTo>
                  <a:lnTo>
                    <a:pt x="22" y="503"/>
                  </a:lnTo>
                  <a:lnTo>
                    <a:pt x="29" y="520"/>
                  </a:lnTo>
                  <a:lnTo>
                    <a:pt x="36" y="538"/>
                  </a:lnTo>
                  <a:lnTo>
                    <a:pt x="44" y="554"/>
                  </a:lnTo>
                  <a:lnTo>
                    <a:pt x="54" y="571"/>
                  </a:lnTo>
                  <a:lnTo>
                    <a:pt x="64" y="586"/>
                  </a:lnTo>
                  <a:lnTo>
                    <a:pt x="74" y="601"/>
                  </a:lnTo>
                  <a:lnTo>
                    <a:pt x="85" y="616"/>
                  </a:lnTo>
                  <a:lnTo>
                    <a:pt x="98" y="629"/>
                  </a:lnTo>
                  <a:lnTo>
                    <a:pt x="110" y="643"/>
                  </a:lnTo>
                  <a:lnTo>
                    <a:pt x="123" y="655"/>
                  </a:lnTo>
                  <a:lnTo>
                    <a:pt x="137" y="667"/>
                  </a:lnTo>
                  <a:lnTo>
                    <a:pt x="151" y="678"/>
                  </a:lnTo>
                  <a:lnTo>
                    <a:pt x="167" y="689"/>
                  </a:lnTo>
                  <a:lnTo>
                    <a:pt x="182" y="698"/>
                  </a:lnTo>
                  <a:lnTo>
                    <a:pt x="198" y="707"/>
                  </a:lnTo>
                  <a:lnTo>
                    <a:pt x="213" y="715"/>
                  </a:lnTo>
                  <a:lnTo>
                    <a:pt x="229" y="723"/>
                  </a:lnTo>
                  <a:lnTo>
                    <a:pt x="247" y="730"/>
                  </a:lnTo>
                  <a:lnTo>
                    <a:pt x="264" y="735"/>
                  </a:lnTo>
                  <a:lnTo>
                    <a:pt x="282" y="740"/>
                  </a:lnTo>
                  <a:lnTo>
                    <a:pt x="299" y="744"/>
                  </a:lnTo>
                  <a:lnTo>
                    <a:pt x="317" y="748"/>
                  </a:lnTo>
                  <a:lnTo>
                    <a:pt x="335" y="750"/>
                  </a:lnTo>
                  <a:lnTo>
                    <a:pt x="354" y="752"/>
                  </a:lnTo>
                  <a:lnTo>
                    <a:pt x="372" y="752"/>
                  </a:lnTo>
                  <a:lnTo>
                    <a:pt x="391" y="752"/>
                  </a:lnTo>
                  <a:lnTo>
                    <a:pt x="410" y="751"/>
                  </a:lnTo>
                  <a:lnTo>
                    <a:pt x="429" y="749"/>
                  </a:lnTo>
                  <a:lnTo>
                    <a:pt x="448" y="746"/>
                  </a:lnTo>
                  <a:lnTo>
                    <a:pt x="467" y="741"/>
                  </a:lnTo>
                  <a:lnTo>
                    <a:pt x="485" y="736"/>
                  </a:lnTo>
                  <a:lnTo>
                    <a:pt x="504" y="731"/>
                  </a:lnTo>
                  <a:lnTo>
                    <a:pt x="521" y="724"/>
                  </a:lnTo>
                  <a:lnTo>
                    <a:pt x="539" y="716"/>
                  </a:lnTo>
                  <a:lnTo>
                    <a:pt x="555" y="707"/>
                  </a:lnTo>
                  <a:lnTo>
                    <a:pt x="572" y="698"/>
                  </a:lnTo>
                  <a:lnTo>
                    <a:pt x="587" y="689"/>
                  </a:lnTo>
                  <a:lnTo>
                    <a:pt x="603" y="677"/>
                  </a:lnTo>
                  <a:lnTo>
                    <a:pt x="617" y="666"/>
                  </a:lnTo>
                  <a:lnTo>
                    <a:pt x="631" y="655"/>
                  </a:lnTo>
                  <a:lnTo>
                    <a:pt x="644" y="643"/>
                  </a:lnTo>
                  <a:lnTo>
                    <a:pt x="656" y="629"/>
                  </a:lnTo>
                  <a:lnTo>
                    <a:pt x="668" y="615"/>
                  </a:lnTo>
                  <a:lnTo>
                    <a:pt x="679" y="600"/>
                  </a:lnTo>
                  <a:lnTo>
                    <a:pt x="690" y="586"/>
                  </a:lnTo>
                  <a:lnTo>
                    <a:pt x="699" y="571"/>
                  </a:lnTo>
                  <a:lnTo>
                    <a:pt x="709" y="555"/>
                  </a:lnTo>
                  <a:lnTo>
                    <a:pt x="717" y="539"/>
                  </a:lnTo>
                  <a:lnTo>
                    <a:pt x="724" y="522"/>
                  </a:lnTo>
                  <a:lnTo>
                    <a:pt x="731" y="506"/>
                  </a:lnTo>
                  <a:lnTo>
                    <a:pt x="736" y="488"/>
                  </a:lnTo>
                  <a:lnTo>
                    <a:pt x="742" y="471"/>
                  </a:lnTo>
                  <a:lnTo>
                    <a:pt x="746" y="454"/>
                  </a:lnTo>
                  <a:lnTo>
                    <a:pt x="749" y="435"/>
                  </a:lnTo>
                  <a:lnTo>
                    <a:pt x="752" y="418"/>
                  </a:lnTo>
                  <a:lnTo>
                    <a:pt x="753" y="399"/>
                  </a:lnTo>
                  <a:lnTo>
                    <a:pt x="754" y="381"/>
                  </a:lnTo>
                  <a:lnTo>
                    <a:pt x="754" y="361"/>
                  </a:lnTo>
                  <a:lnTo>
                    <a:pt x="753" y="343"/>
                  </a:lnTo>
                  <a:lnTo>
                    <a:pt x="750" y="324"/>
                  </a:lnTo>
                  <a:lnTo>
                    <a:pt x="747" y="305"/>
                  </a:lnTo>
                  <a:lnTo>
                    <a:pt x="743" y="286"/>
                  </a:lnTo>
                  <a:lnTo>
                    <a:pt x="737" y="268"/>
                  </a:lnTo>
                  <a:lnTo>
                    <a:pt x="732" y="249"/>
                  </a:lnTo>
                  <a:lnTo>
                    <a:pt x="725" y="232"/>
                  </a:lnTo>
                  <a:lnTo>
                    <a:pt x="717" y="214"/>
                  </a:lnTo>
                  <a:lnTo>
                    <a:pt x="709" y="198"/>
                  </a:lnTo>
                  <a:lnTo>
                    <a:pt x="699" y="181"/>
                  </a:lnTo>
                  <a:lnTo>
                    <a:pt x="690" y="166"/>
                  </a:lnTo>
                  <a:lnTo>
                    <a:pt x="679" y="151"/>
                  </a:lnTo>
                  <a:lnTo>
                    <a:pt x="668" y="136"/>
                  </a:lnTo>
                  <a:lnTo>
                    <a:pt x="656" y="123"/>
                  </a:lnTo>
                  <a:lnTo>
                    <a:pt x="643" y="110"/>
                  </a:lnTo>
                  <a:lnTo>
                    <a:pt x="631" y="97"/>
                  </a:lnTo>
                  <a:lnTo>
                    <a:pt x="616" y="85"/>
                  </a:lnTo>
                  <a:lnTo>
                    <a:pt x="602" y="74"/>
                  </a:lnTo>
                  <a:lnTo>
                    <a:pt x="587" y="63"/>
                  </a:lnTo>
                  <a:lnTo>
                    <a:pt x="572" y="54"/>
                  </a:lnTo>
                  <a:lnTo>
                    <a:pt x="556" y="45"/>
                  </a:lnTo>
                  <a:lnTo>
                    <a:pt x="540" y="37"/>
                  </a:lnTo>
                  <a:lnTo>
                    <a:pt x="524" y="29"/>
                  </a:lnTo>
                  <a:lnTo>
                    <a:pt x="507" y="22"/>
                  </a:lnTo>
                  <a:lnTo>
                    <a:pt x="490" y="17"/>
                  </a:lnTo>
                  <a:lnTo>
                    <a:pt x="472" y="12"/>
                  </a:lnTo>
                  <a:lnTo>
                    <a:pt x="455" y="8"/>
                  </a:lnTo>
                  <a:lnTo>
                    <a:pt x="436" y="4"/>
                  </a:lnTo>
                  <a:lnTo>
                    <a:pt x="418" y="2"/>
                  </a:lnTo>
                  <a:lnTo>
                    <a:pt x="399" y="1"/>
                  </a:lnTo>
                  <a:lnTo>
                    <a:pt x="381" y="0"/>
                  </a:lnTo>
                  <a:lnTo>
                    <a:pt x="362" y="0"/>
                  </a:lnTo>
                  <a:lnTo>
                    <a:pt x="344" y="1"/>
                  </a:lnTo>
                  <a:lnTo>
                    <a:pt x="324" y="3"/>
                  </a:lnTo>
                  <a:lnTo>
                    <a:pt x="306" y="7"/>
                  </a:lnTo>
                  <a:lnTo>
                    <a:pt x="287" y="11"/>
                  </a:lnTo>
                  <a:lnTo>
                    <a:pt x="267" y="16"/>
                  </a:lnTo>
                  <a:lnTo>
                    <a:pt x="250" y="21"/>
                  </a:lnTo>
                  <a:lnTo>
                    <a:pt x="231" y="28"/>
                  </a:lnTo>
                  <a:lnTo>
                    <a:pt x="215" y="36"/>
                  </a:lnTo>
                  <a:lnTo>
                    <a:pt x="198" y="45"/>
                  </a:lnTo>
                  <a:lnTo>
                    <a:pt x="182" y="54"/>
                  </a:lnTo>
                  <a:lnTo>
                    <a:pt x="167" y="63"/>
                  </a:lnTo>
                  <a:lnTo>
                    <a:pt x="151" y="75"/>
                  </a:lnTo>
                  <a:lnTo>
                    <a:pt x="137" y="86"/>
                  </a:lnTo>
                  <a:lnTo>
                    <a:pt x="123" y="97"/>
                  </a:lnTo>
                  <a:lnTo>
                    <a:pt x="110" y="111"/>
                  </a:lnTo>
                  <a:lnTo>
                    <a:pt x="98" y="123"/>
                  </a:lnTo>
                  <a:lnTo>
                    <a:pt x="85" y="137"/>
                  </a:lnTo>
                  <a:lnTo>
                    <a:pt x="74" y="152"/>
                  </a:lnTo>
                  <a:lnTo>
                    <a:pt x="64" y="166"/>
                  </a:lnTo>
                  <a:lnTo>
                    <a:pt x="55" y="181"/>
                  </a:lnTo>
                  <a:lnTo>
                    <a:pt x="45" y="197"/>
                  </a:lnTo>
                  <a:lnTo>
                    <a:pt x="37" y="213"/>
                  </a:lnTo>
                  <a:lnTo>
                    <a:pt x="30" y="230"/>
                  </a:lnTo>
                  <a:lnTo>
                    <a:pt x="23" y="246"/>
                  </a:lnTo>
                  <a:lnTo>
                    <a:pt x="16" y="264"/>
                  </a:lnTo>
                  <a:lnTo>
                    <a:pt x="11" y="281"/>
                  </a:lnTo>
                  <a:lnTo>
                    <a:pt x="7" y="298"/>
                  </a:lnTo>
                  <a:lnTo>
                    <a:pt x="4" y="317"/>
                  </a:lnTo>
                  <a:lnTo>
                    <a:pt x="2" y="334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91"/>
                  </a:lnTo>
                  <a:lnTo>
                    <a:pt x="1" y="409"/>
                  </a:lnTo>
                  <a:lnTo>
                    <a:pt x="3" y="428"/>
                  </a:lnTo>
                  <a:lnTo>
                    <a:pt x="6" y="447"/>
                  </a:lnTo>
                  <a:lnTo>
                    <a:pt x="10" y="4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0" name="Freeform 362"/>
            <p:cNvSpPr>
              <a:spLocks/>
            </p:cNvSpPr>
            <p:nvPr/>
          </p:nvSpPr>
          <p:spPr bwMode="auto">
            <a:xfrm>
              <a:off x="1062" y="3030"/>
              <a:ext cx="40" cy="45"/>
            </a:xfrm>
            <a:custGeom>
              <a:avLst/>
              <a:gdLst/>
              <a:ahLst/>
              <a:cxnLst>
                <a:cxn ang="0">
                  <a:pos x="21" y="472"/>
                </a:cxn>
                <a:cxn ang="0">
                  <a:pos x="43" y="522"/>
                </a:cxn>
                <a:cxn ang="0">
                  <a:pos x="69" y="568"/>
                </a:cxn>
                <a:cxn ang="0">
                  <a:pos x="100" y="608"/>
                </a:cxn>
                <a:cxn ang="0">
                  <a:pos x="136" y="644"/>
                </a:cxn>
                <a:cxn ang="0">
                  <a:pos x="176" y="672"/>
                </a:cxn>
                <a:cxn ang="0">
                  <a:pos x="219" y="695"/>
                </a:cxn>
                <a:cxn ang="0">
                  <a:pos x="264" y="711"/>
                </a:cxn>
                <a:cxn ang="0">
                  <a:pos x="310" y="720"/>
                </a:cxn>
                <a:cxn ang="0">
                  <a:pos x="357" y="721"/>
                </a:cxn>
                <a:cxn ang="0">
                  <a:pos x="406" y="713"/>
                </a:cxn>
                <a:cxn ang="0">
                  <a:pos x="451" y="698"/>
                </a:cxn>
                <a:cxn ang="0">
                  <a:pos x="493" y="674"/>
                </a:cxn>
                <a:cxn ang="0">
                  <a:pos x="530" y="646"/>
                </a:cxn>
                <a:cxn ang="0">
                  <a:pos x="562" y="611"/>
                </a:cxn>
                <a:cxn ang="0">
                  <a:pos x="590" y="571"/>
                </a:cxn>
                <a:cxn ang="0">
                  <a:pos x="610" y="526"/>
                </a:cxn>
                <a:cxn ang="0">
                  <a:pos x="626" y="479"/>
                </a:cxn>
                <a:cxn ang="0">
                  <a:pos x="635" y="428"/>
                </a:cxn>
                <a:cxn ang="0">
                  <a:pos x="638" y="376"/>
                </a:cxn>
                <a:cxn ang="0">
                  <a:pos x="633" y="321"/>
                </a:cxn>
                <a:cxn ang="0">
                  <a:pos x="621" y="267"/>
                </a:cxn>
                <a:cxn ang="0">
                  <a:pos x="602" y="215"/>
                </a:cxn>
                <a:cxn ang="0">
                  <a:pos x="578" y="168"/>
                </a:cxn>
                <a:cxn ang="0">
                  <a:pos x="547" y="126"/>
                </a:cxn>
                <a:cxn ang="0">
                  <a:pos x="513" y="89"/>
                </a:cxn>
                <a:cxn ang="0">
                  <a:pos x="474" y="58"/>
                </a:cxn>
                <a:cxn ang="0">
                  <a:pos x="433" y="34"/>
                </a:cxn>
                <a:cxn ang="0">
                  <a:pos x="388" y="15"/>
                </a:cxn>
                <a:cxn ang="0">
                  <a:pos x="342" y="4"/>
                </a:cxn>
                <a:cxn ang="0">
                  <a:pos x="295" y="0"/>
                </a:cxn>
                <a:cxn ang="0">
                  <a:pos x="247" y="5"/>
                </a:cxn>
                <a:cxn ang="0">
                  <a:pos x="201" y="18"/>
                </a:cxn>
                <a:cxn ang="0">
                  <a:pos x="158" y="38"/>
                </a:cxn>
                <a:cxn ang="0">
                  <a:pos x="119" y="65"/>
                </a:cxn>
                <a:cxn ang="0">
                  <a:pos x="85" y="98"/>
                </a:cxn>
                <a:cxn ang="0">
                  <a:pos x="56" y="136"/>
                </a:cxn>
                <a:cxn ang="0">
                  <a:pos x="32" y="179"/>
                </a:cxn>
                <a:cxn ang="0">
                  <a:pos x="15" y="227"/>
                </a:cxn>
                <a:cxn ang="0">
                  <a:pos x="4" y="276"/>
                </a:cxn>
                <a:cxn ang="0">
                  <a:pos x="0" y="328"/>
                </a:cxn>
                <a:cxn ang="0">
                  <a:pos x="2" y="382"/>
                </a:cxn>
                <a:cxn ang="0">
                  <a:pos x="11" y="436"/>
                </a:cxn>
              </a:cxnLst>
              <a:rect l="0" t="0" r="r" b="b"/>
              <a:pathLst>
                <a:path w="638" h="722">
                  <a:moveTo>
                    <a:pt x="11" y="436"/>
                  </a:moveTo>
                  <a:lnTo>
                    <a:pt x="16" y="455"/>
                  </a:lnTo>
                  <a:lnTo>
                    <a:pt x="21" y="472"/>
                  </a:lnTo>
                  <a:lnTo>
                    <a:pt x="28" y="488"/>
                  </a:lnTo>
                  <a:lnTo>
                    <a:pt x="35" y="506"/>
                  </a:lnTo>
                  <a:lnTo>
                    <a:pt x="43" y="522"/>
                  </a:lnTo>
                  <a:lnTo>
                    <a:pt x="51" y="538"/>
                  </a:lnTo>
                  <a:lnTo>
                    <a:pt x="59" y="553"/>
                  </a:lnTo>
                  <a:lnTo>
                    <a:pt x="69" y="568"/>
                  </a:lnTo>
                  <a:lnTo>
                    <a:pt x="79" y="582"/>
                  </a:lnTo>
                  <a:lnTo>
                    <a:pt x="90" y="595"/>
                  </a:lnTo>
                  <a:lnTo>
                    <a:pt x="100" y="608"/>
                  </a:lnTo>
                  <a:lnTo>
                    <a:pt x="113" y="620"/>
                  </a:lnTo>
                  <a:lnTo>
                    <a:pt x="124" y="632"/>
                  </a:lnTo>
                  <a:lnTo>
                    <a:pt x="136" y="644"/>
                  </a:lnTo>
                  <a:lnTo>
                    <a:pt x="150" y="654"/>
                  </a:lnTo>
                  <a:lnTo>
                    <a:pt x="163" y="663"/>
                  </a:lnTo>
                  <a:lnTo>
                    <a:pt x="176" y="672"/>
                  </a:lnTo>
                  <a:lnTo>
                    <a:pt x="190" y="681"/>
                  </a:lnTo>
                  <a:lnTo>
                    <a:pt x="204" y="689"/>
                  </a:lnTo>
                  <a:lnTo>
                    <a:pt x="219" y="695"/>
                  </a:lnTo>
                  <a:lnTo>
                    <a:pt x="234" y="701"/>
                  </a:lnTo>
                  <a:lnTo>
                    <a:pt x="248" y="706"/>
                  </a:lnTo>
                  <a:lnTo>
                    <a:pt x="264" y="711"/>
                  </a:lnTo>
                  <a:lnTo>
                    <a:pt x="279" y="714"/>
                  </a:lnTo>
                  <a:lnTo>
                    <a:pt x="295" y="718"/>
                  </a:lnTo>
                  <a:lnTo>
                    <a:pt x="310" y="720"/>
                  </a:lnTo>
                  <a:lnTo>
                    <a:pt x="326" y="721"/>
                  </a:lnTo>
                  <a:lnTo>
                    <a:pt x="342" y="722"/>
                  </a:lnTo>
                  <a:lnTo>
                    <a:pt x="357" y="721"/>
                  </a:lnTo>
                  <a:lnTo>
                    <a:pt x="374" y="720"/>
                  </a:lnTo>
                  <a:lnTo>
                    <a:pt x="389" y="716"/>
                  </a:lnTo>
                  <a:lnTo>
                    <a:pt x="406" y="713"/>
                  </a:lnTo>
                  <a:lnTo>
                    <a:pt x="421" y="709"/>
                  </a:lnTo>
                  <a:lnTo>
                    <a:pt x="437" y="704"/>
                  </a:lnTo>
                  <a:lnTo>
                    <a:pt x="451" y="698"/>
                  </a:lnTo>
                  <a:lnTo>
                    <a:pt x="465" y="691"/>
                  </a:lnTo>
                  <a:lnTo>
                    <a:pt x="480" y="684"/>
                  </a:lnTo>
                  <a:lnTo>
                    <a:pt x="493" y="674"/>
                  </a:lnTo>
                  <a:lnTo>
                    <a:pt x="506" y="666"/>
                  </a:lnTo>
                  <a:lnTo>
                    <a:pt x="518" y="656"/>
                  </a:lnTo>
                  <a:lnTo>
                    <a:pt x="530" y="646"/>
                  </a:lnTo>
                  <a:lnTo>
                    <a:pt x="542" y="634"/>
                  </a:lnTo>
                  <a:lnTo>
                    <a:pt x="552" y="623"/>
                  </a:lnTo>
                  <a:lnTo>
                    <a:pt x="562" y="611"/>
                  </a:lnTo>
                  <a:lnTo>
                    <a:pt x="572" y="598"/>
                  </a:lnTo>
                  <a:lnTo>
                    <a:pt x="581" y="585"/>
                  </a:lnTo>
                  <a:lnTo>
                    <a:pt x="590" y="571"/>
                  </a:lnTo>
                  <a:lnTo>
                    <a:pt x="597" y="556"/>
                  </a:lnTo>
                  <a:lnTo>
                    <a:pt x="604" y="542"/>
                  </a:lnTo>
                  <a:lnTo>
                    <a:pt x="610" y="526"/>
                  </a:lnTo>
                  <a:lnTo>
                    <a:pt x="617" y="511"/>
                  </a:lnTo>
                  <a:lnTo>
                    <a:pt x="622" y="495"/>
                  </a:lnTo>
                  <a:lnTo>
                    <a:pt x="626" y="479"/>
                  </a:lnTo>
                  <a:lnTo>
                    <a:pt x="630" y="462"/>
                  </a:lnTo>
                  <a:lnTo>
                    <a:pt x="633" y="445"/>
                  </a:lnTo>
                  <a:lnTo>
                    <a:pt x="635" y="428"/>
                  </a:lnTo>
                  <a:lnTo>
                    <a:pt x="637" y="410"/>
                  </a:lnTo>
                  <a:lnTo>
                    <a:pt x="638" y="393"/>
                  </a:lnTo>
                  <a:lnTo>
                    <a:pt x="638" y="376"/>
                  </a:lnTo>
                  <a:lnTo>
                    <a:pt x="637" y="358"/>
                  </a:lnTo>
                  <a:lnTo>
                    <a:pt x="635" y="340"/>
                  </a:lnTo>
                  <a:lnTo>
                    <a:pt x="633" y="321"/>
                  </a:lnTo>
                  <a:lnTo>
                    <a:pt x="630" y="304"/>
                  </a:lnTo>
                  <a:lnTo>
                    <a:pt x="626" y="285"/>
                  </a:lnTo>
                  <a:lnTo>
                    <a:pt x="621" y="267"/>
                  </a:lnTo>
                  <a:lnTo>
                    <a:pt x="616" y="249"/>
                  </a:lnTo>
                  <a:lnTo>
                    <a:pt x="608" y="233"/>
                  </a:lnTo>
                  <a:lnTo>
                    <a:pt x="602" y="215"/>
                  </a:lnTo>
                  <a:lnTo>
                    <a:pt x="594" y="200"/>
                  </a:lnTo>
                  <a:lnTo>
                    <a:pt x="586" y="183"/>
                  </a:lnTo>
                  <a:lnTo>
                    <a:pt x="578" y="168"/>
                  </a:lnTo>
                  <a:lnTo>
                    <a:pt x="567" y="154"/>
                  </a:lnTo>
                  <a:lnTo>
                    <a:pt x="558" y="139"/>
                  </a:lnTo>
                  <a:lnTo>
                    <a:pt x="547" y="126"/>
                  </a:lnTo>
                  <a:lnTo>
                    <a:pt x="536" y="114"/>
                  </a:lnTo>
                  <a:lnTo>
                    <a:pt x="524" y="101"/>
                  </a:lnTo>
                  <a:lnTo>
                    <a:pt x="513" y="89"/>
                  </a:lnTo>
                  <a:lnTo>
                    <a:pt x="500" y="78"/>
                  </a:lnTo>
                  <a:lnTo>
                    <a:pt x="487" y="67"/>
                  </a:lnTo>
                  <a:lnTo>
                    <a:pt x="474" y="58"/>
                  </a:lnTo>
                  <a:lnTo>
                    <a:pt x="460" y="49"/>
                  </a:lnTo>
                  <a:lnTo>
                    <a:pt x="447" y="41"/>
                  </a:lnTo>
                  <a:lnTo>
                    <a:pt x="433" y="34"/>
                  </a:lnTo>
                  <a:lnTo>
                    <a:pt x="418" y="26"/>
                  </a:lnTo>
                  <a:lnTo>
                    <a:pt x="404" y="20"/>
                  </a:lnTo>
                  <a:lnTo>
                    <a:pt x="388" y="15"/>
                  </a:lnTo>
                  <a:lnTo>
                    <a:pt x="373" y="10"/>
                  </a:lnTo>
                  <a:lnTo>
                    <a:pt x="357" y="7"/>
                  </a:lnTo>
                  <a:lnTo>
                    <a:pt x="342" y="4"/>
                  </a:lnTo>
                  <a:lnTo>
                    <a:pt x="327" y="2"/>
                  </a:lnTo>
                  <a:lnTo>
                    <a:pt x="311" y="1"/>
                  </a:lnTo>
                  <a:lnTo>
                    <a:pt x="295" y="0"/>
                  </a:lnTo>
                  <a:lnTo>
                    <a:pt x="279" y="1"/>
                  </a:lnTo>
                  <a:lnTo>
                    <a:pt x="264" y="3"/>
                  </a:lnTo>
                  <a:lnTo>
                    <a:pt x="247" y="5"/>
                  </a:lnTo>
                  <a:lnTo>
                    <a:pt x="232" y="8"/>
                  </a:lnTo>
                  <a:lnTo>
                    <a:pt x="216" y="13"/>
                  </a:lnTo>
                  <a:lnTo>
                    <a:pt x="201" y="18"/>
                  </a:lnTo>
                  <a:lnTo>
                    <a:pt x="186" y="23"/>
                  </a:lnTo>
                  <a:lnTo>
                    <a:pt x="171" y="30"/>
                  </a:lnTo>
                  <a:lnTo>
                    <a:pt x="158" y="38"/>
                  </a:lnTo>
                  <a:lnTo>
                    <a:pt x="145" y="47"/>
                  </a:lnTo>
                  <a:lnTo>
                    <a:pt x="131" y="55"/>
                  </a:lnTo>
                  <a:lnTo>
                    <a:pt x="119" y="65"/>
                  </a:lnTo>
                  <a:lnTo>
                    <a:pt x="107" y="76"/>
                  </a:lnTo>
                  <a:lnTo>
                    <a:pt x="95" y="87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5" y="123"/>
                  </a:lnTo>
                  <a:lnTo>
                    <a:pt x="56" y="136"/>
                  </a:lnTo>
                  <a:lnTo>
                    <a:pt x="48" y="151"/>
                  </a:lnTo>
                  <a:lnTo>
                    <a:pt x="40" y="165"/>
                  </a:lnTo>
                  <a:lnTo>
                    <a:pt x="32" y="179"/>
                  </a:lnTo>
                  <a:lnTo>
                    <a:pt x="26" y="195"/>
                  </a:lnTo>
                  <a:lnTo>
                    <a:pt x="20" y="210"/>
                  </a:lnTo>
                  <a:lnTo>
                    <a:pt x="15" y="227"/>
                  </a:lnTo>
                  <a:lnTo>
                    <a:pt x="11" y="242"/>
                  </a:lnTo>
                  <a:lnTo>
                    <a:pt x="7" y="259"/>
                  </a:lnTo>
                  <a:lnTo>
                    <a:pt x="4" y="276"/>
                  </a:lnTo>
                  <a:lnTo>
                    <a:pt x="2" y="293"/>
                  </a:lnTo>
                  <a:lnTo>
                    <a:pt x="0" y="311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3"/>
                  </a:lnTo>
                  <a:lnTo>
                    <a:pt x="2" y="382"/>
                  </a:lnTo>
                  <a:lnTo>
                    <a:pt x="4" y="400"/>
                  </a:lnTo>
                  <a:lnTo>
                    <a:pt x="7" y="418"/>
                  </a:lnTo>
                  <a:lnTo>
                    <a:pt x="11" y="436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1" name="Freeform 363"/>
            <p:cNvSpPr>
              <a:spLocks/>
            </p:cNvSpPr>
            <p:nvPr/>
          </p:nvSpPr>
          <p:spPr bwMode="auto">
            <a:xfrm>
              <a:off x="1074" y="3037"/>
              <a:ext cx="22" cy="25"/>
            </a:xfrm>
            <a:custGeom>
              <a:avLst/>
              <a:gdLst/>
              <a:ahLst/>
              <a:cxnLst>
                <a:cxn ang="0">
                  <a:pos x="12" y="262"/>
                </a:cxn>
                <a:cxn ang="0">
                  <a:pos x="28" y="299"/>
                </a:cxn>
                <a:cxn ang="0">
                  <a:pos x="50" y="331"/>
                </a:cxn>
                <a:cxn ang="0">
                  <a:pos x="76" y="357"/>
                </a:cxn>
                <a:cxn ang="0">
                  <a:pos x="105" y="378"/>
                </a:cxn>
                <a:cxn ang="0">
                  <a:pos x="137" y="392"/>
                </a:cxn>
                <a:cxn ang="0">
                  <a:pos x="172" y="400"/>
                </a:cxn>
                <a:cxn ang="0">
                  <a:pos x="198" y="400"/>
                </a:cxn>
                <a:cxn ang="0">
                  <a:pos x="217" y="398"/>
                </a:cxn>
                <a:cxn ang="0">
                  <a:pos x="234" y="394"/>
                </a:cxn>
                <a:cxn ang="0">
                  <a:pos x="251" y="387"/>
                </a:cxn>
                <a:cxn ang="0">
                  <a:pos x="273" y="375"/>
                </a:cxn>
                <a:cxn ang="0">
                  <a:pos x="301" y="352"/>
                </a:cxn>
                <a:cxn ang="0">
                  <a:pos x="323" y="324"/>
                </a:cxn>
                <a:cxn ang="0">
                  <a:pos x="339" y="293"/>
                </a:cxn>
                <a:cxn ang="0">
                  <a:pos x="349" y="257"/>
                </a:cxn>
                <a:cxn ang="0">
                  <a:pos x="354" y="219"/>
                </a:cxn>
                <a:cxn ang="0">
                  <a:pos x="351" y="179"/>
                </a:cxn>
                <a:cxn ang="0">
                  <a:pos x="342" y="139"/>
                </a:cxn>
                <a:cxn ang="0">
                  <a:pos x="326" y="102"/>
                </a:cxn>
                <a:cxn ang="0">
                  <a:pos x="304" y="70"/>
                </a:cxn>
                <a:cxn ang="0">
                  <a:pos x="277" y="43"/>
                </a:cxn>
                <a:cxn ang="0">
                  <a:pos x="248" y="22"/>
                </a:cxn>
                <a:cxn ang="0">
                  <a:pos x="216" y="8"/>
                </a:cxn>
                <a:cxn ang="0">
                  <a:pos x="182" y="1"/>
                </a:cxn>
                <a:cxn ang="0">
                  <a:pos x="147" y="1"/>
                </a:cxn>
                <a:cxn ang="0">
                  <a:pos x="120" y="7"/>
                </a:cxn>
                <a:cxn ang="0">
                  <a:pos x="103" y="13"/>
                </a:cxn>
                <a:cxn ang="0">
                  <a:pos x="80" y="26"/>
                </a:cxn>
                <a:cxn ang="0">
                  <a:pos x="53" y="48"/>
                </a:cxn>
                <a:cxn ang="0">
                  <a:pos x="30" y="76"/>
                </a:cxn>
                <a:cxn ang="0">
                  <a:pos x="14" y="108"/>
                </a:cxn>
                <a:cxn ang="0">
                  <a:pos x="4" y="144"/>
                </a:cxn>
                <a:cxn ang="0">
                  <a:pos x="0" y="183"/>
                </a:cxn>
                <a:cxn ang="0">
                  <a:pos x="2" y="222"/>
                </a:cxn>
              </a:cxnLst>
              <a:rect l="0" t="0" r="r" b="b"/>
              <a:pathLst>
                <a:path w="354" h="400">
                  <a:moveTo>
                    <a:pt x="6" y="242"/>
                  </a:moveTo>
                  <a:lnTo>
                    <a:pt x="12" y="262"/>
                  </a:lnTo>
                  <a:lnTo>
                    <a:pt x="19" y="281"/>
                  </a:lnTo>
                  <a:lnTo>
                    <a:pt x="28" y="299"/>
                  </a:lnTo>
                  <a:lnTo>
                    <a:pt x="38" y="315"/>
                  </a:lnTo>
                  <a:lnTo>
                    <a:pt x="50" y="331"/>
                  </a:lnTo>
                  <a:lnTo>
                    <a:pt x="62" y="345"/>
                  </a:lnTo>
                  <a:lnTo>
                    <a:pt x="76" y="357"/>
                  </a:lnTo>
                  <a:lnTo>
                    <a:pt x="90" y="369"/>
                  </a:lnTo>
                  <a:lnTo>
                    <a:pt x="105" y="378"/>
                  </a:lnTo>
                  <a:lnTo>
                    <a:pt x="121" y="386"/>
                  </a:lnTo>
                  <a:lnTo>
                    <a:pt x="137" y="392"/>
                  </a:lnTo>
                  <a:lnTo>
                    <a:pt x="155" y="397"/>
                  </a:lnTo>
                  <a:lnTo>
                    <a:pt x="172" y="400"/>
                  </a:lnTo>
                  <a:lnTo>
                    <a:pt x="190" y="400"/>
                  </a:lnTo>
                  <a:lnTo>
                    <a:pt x="198" y="400"/>
                  </a:lnTo>
                  <a:lnTo>
                    <a:pt x="207" y="399"/>
                  </a:lnTo>
                  <a:lnTo>
                    <a:pt x="217" y="398"/>
                  </a:lnTo>
                  <a:lnTo>
                    <a:pt x="225" y="396"/>
                  </a:lnTo>
                  <a:lnTo>
                    <a:pt x="234" y="394"/>
                  </a:lnTo>
                  <a:lnTo>
                    <a:pt x="242" y="391"/>
                  </a:lnTo>
                  <a:lnTo>
                    <a:pt x="251" y="387"/>
                  </a:lnTo>
                  <a:lnTo>
                    <a:pt x="259" y="384"/>
                  </a:lnTo>
                  <a:lnTo>
                    <a:pt x="273" y="375"/>
                  </a:lnTo>
                  <a:lnTo>
                    <a:pt x="288" y="364"/>
                  </a:lnTo>
                  <a:lnTo>
                    <a:pt x="301" y="352"/>
                  </a:lnTo>
                  <a:lnTo>
                    <a:pt x="312" y="339"/>
                  </a:lnTo>
                  <a:lnTo>
                    <a:pt x="323" y="324"/>
                  </a:lnTo>
                  <a:lnTo>
                    <a:pt x="332" y="309"/>
                  </a:lnTo>
                  <a:lnTo>
                    <a:pt x="339" y="293"/>
                  </a:lnTo>
                  <a:lnTo>
                    <a:pt x="345" y="275"/>
                  </a:lnTo>
                  <a:lnTo>
                    <a:pt x="349" y="257"/>
                  </a:lnTo>
                  <a:lnTo>
                    <a:pt x="352" y="238"/>
                  </a:lnTo>
                  <a:lnTo>
                    <a:pt x="354" y="219"/>
                  </a:lnTo>
                  <a:lnTo>
                    <a:pt x="353" y="199"/>
                  </a:lnTo>
                  <a:lnTo>
                    <a:pt x="351" y="179"/>
                  </a:lnTo>
                  <a:lnTo>
                    <a:pt x="347" y="158"/>
                  </a:lnTo>
                  <a:lnTo>
                    <a:pt x="342" y="139"/>
                  </a:lnTo>
                  <a:lnTo>
                    <a:pt x="334" y="120"/>
                  </a:lnTo>
                  <a:lnTo>
                    <a:pt x="326" y="102"/>
                  </a:lnTo>
                  <a:lnTo>
                    <a:pt x="315" y="85"/>
                  </a:lnTo>
                  <a:lnTo>
                    <a:pt x="304" y="70"/>
                  </a:lnTo>
                  <a:lnTo>
                    <a:pt x="292" y="56"/>
                  </a:lnTo>
                  <a:lnTo>
                    <a:pt x="277" y="43"/>
                  </a:lnTo>
                  <a:lnTo>
                    <a:pt x="263" y="32"/>
                  </a:lnTo>
                  <a:lnTo>
                    <a:pt x="248" y="22"/>
                  </a:lnTo>
                  <a:lnTo>
                    <a:pt x="232" y="14"/>
                  </a:lnTo>
                  <a:lnTo>
                    <a:pt x="216" y="8"/>
                  </a:lnTo>
                  <a:lnTo>
                    <a:pt x="199" y="4"/>
                  </a:lnTo>
                  <a:lnTo>
                    <a:pt x="182" y="1"/>
                  </a:lnTo>
                  <a:lnTo>
                    <a:pt x="164" y="0"/>
                  </a:lnTo>
                  <a:lnTo>
                    <a:pt x="147" y="1"/>
                  </a:lnTo>
                  <a:lnTo>
                    <a:pt x="128" y="4"/>
                  </a:lnTo>
                  <a:lnTo>
                    <a:pt x="120" y="7"/>
                  </a:lnTo>
                  <a:lnTo>
                    <a:pt x="112" y="10"/>
                  </a:lnTo>
                  <a:lnTo>
                    <a:pt x="103" y="13"/>
                  </a:lnTo>
                  <a:lnTo>
                    <a:pt x="95" y="17"/>
                  </a:lnTo>
                  <a:lnTo>
                    <a:pt x="80" y="26"/>
                  </a:lnTo>
                  <a:lnTo>
                    <a:pt x="65" y="36"/>
                  </a:lnTo>
                  <a:lnTo>
                    <a:pt x="53" y="48"/>
                  </a:lnTo>
                  <a:lnTo>
                    <a:pt x="41" y="61"/>
                  </a:lnTo>
                  <a:lnTo>
                    <a:pt x="30" y="76"/>
                  </a:lnTo>
                  <a:lnTo>
                    <a:pt x="22" y="91"/>
                  </a:lnTo>
                  <a:lnTo>
                    <a:pt x="14" y="108"/>
                  </a:lnTo>
                  <a:lnTo>
                    <a:pt x="8" y="126"/>
                  </a:lnTo>
                  <a:lnTo>
                    <a:pt x="4" y="144"/>
                  </a:lnTo>
                  <a:lnTo>
                    <a:pt x="1" y="163"/>
                  </a:lnTo>
                  <a:lnTo>
                    <a:pt x="0" y="183"/>
                  </a:lnTo>
                  <a:lnTo>
                    <a:pt x="0" y="202"/>
                  </a:lnTo>
                  <a:lnTo>
                    <a:pt x="2" y="222"/>
                  </a:lnTo>
                  <a:lnTo>
                    <a:pt x="6" y="242"/>
                  </a:lnTo>
                  <a:close/>
                </a:path>
              </a:pathLst>
            </a:custGeom>
            <a:solidFill>
              <a:srgbClr val="5C42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2" name="Freeform 364"/>
            <p:cNvSpPr>
              <a:spLocks/>
            </p:cNvSpPr>
            <p:nvPr/>
          </p:nvSpPr>
          <p:spPr bwMode="auto">
            <a:xfrm>
              <a:off x="1086" y="3034"/>
              <a:ext cx="8" cy="13"/>
            </a:xfrm>
            <a:custGeom>
              <a:avLst/>
              <a:gdLst/>
              <a:ahLst/>
              <a:cxnLst>
                <a:cxn ang="0">
                  <a:pos x="8" y="128"/>
                </a:cxn>
                <a:cxn ang="0">
                  <a:pos x="15" y="147"/>
                </a:cxn>
                <a:cxn ang="0">
                  <a:pos x="24" y="165"/>
                </a:cxn>
                <a:cxn ang="0">
                  <a:pos x="34" y="180"/>
                </a:cxn>
                <a:cxn ang="0">
                  <a:pos x="45" y="192"/>
                </a:cxn>
                <a:cxn ang="0">
                  <a:pos x="57" y="201"/>
                </a:cxn>
                <a:cxn ang="0">
                  <a:pos x="69" y="206"/>
                </a:cxn>
                <a:cxn ang="0">
                  <a:pos x="80" y="208"/>
                </a:cxn>
                <a:cxn ang="0">
                  <a:pos x="92" y="205"/>
                </a:cxn>
                <a:cxn ang="0">
                  <a:pos x="102" y="198"/>
                </a:cxn>
                <a:cxn ang="0">
                  <a:pos x="110" y="188"/>
                </a:cxn>
                <a:cxn ang="0">
                  <a:pos x="116" y="175"/>
                </a:cxn>
                <a:cxn ang="0">
                  <a:pos x="120" y="159"/>
                </a:cxn>
                <a:cxn ang="0">
                  <a:pos x="121" y="141"/>
                </a:cxn>
                <a:cxn ang="0">
                  <a:pos x="121" y="122"/>
                </a:cxn>
                <a:cxn ang="0">
                  <a:pos x="118" y="101"/>
                </a:cxn>
                <a:cxn ang="0">
                  <a:pos x="113" y="79"/>
                </a:cxn>
                <a:cxn ang="0">
                  <a:pos x="106" y="60"/>
                </a:cxn>
                <a:cxn ang="0">
                  <a:pos x="98" y="44"/>
                </a:cxn>
                <a:cxn ang="0">
                  <a:pos x="87" y="28"/>
                </a:cxn>
                <a:cxn ang="0">
                  <a:pos x="77" y="16"/>
                </a:cxn>
                <a:cxn ang="0">
                  <a:pos x="65" y="8"/>
                </a:cxn>
                <a:cxn ang="0">
                  <a:pos x="54" y="1"/>
                </a:cxn>
                <a:cxn ang="0">
                  <a:pos x="41" y="0"/>
                </a:cxn>
                <a:cxn ang="0">
                  <a:pos x="30" y="3"/>
                </a:cxn>
                <a:cxn ang="0">
                  <a:pos x="21" y="10"/>
                </a:cxn>
                <a:cxn ang="0">
                  <a:pos x="12" y="20"/>
                </a:cxn>
                <a:cxn ang="0">
                  <a:pos x="6" y="33"/>
                </a:cxn>
                <a:cxn ang="0">
                  <a:pos x="2" y="50"/>
                </a:cxn>
                <a:cxn ang="0">
                  <a:pos x="0" y="67"/>
                </a:cxn>
                <a:cxn ang="0">
                  <a:pos x="0" y="87"/>
                </a:cxn>
                <a:cxn ang="0">
                  <a:pos x="3" y="107"/>
                </a:cxn>
              </a:cxnLst>
              <a:rect l="0" t="0" r="r" b="b"/>
              <a:pathLst>
                <a:path w="122" h="208">
                  <a:moveTo>
                    <a:pt x="5" y="117"/>
                  </a:moveTo>
                  <a:lnTo>
                    <a:pt x="8" y="128"/>
                  </a:lnTo>
                  <a:lnTo>
                    <a:pt x="11" y="138"/>
                  </a:lnTo>
                  <a:lnTo>
                    <a:pt x="15" y="147"/>
                  </a:lnTo>
                  <a:lnTo>
                    <a:pt x="20" y="156"/>
                  </a:lnTo>
                  <a:lnTo>
                    <a:pt x="24" y="165"/>
                  </a:lnTo>
                  <a:lnTo>
                    <a:pt x="29" y="173"/>
                  </a:lnTo>
                  <a:lnTo>
                    <a:pt x="34" y="180"/>
                  </a:lnTo>
                  <a:lnTo>
                    <a:pt x="40" y="186"/>
                  </a:lnTo>
                  <a:lnTo>
                    <a:pt x="45" y="192"/>
                  </a:lnTo>
                  <a:lnTo>
                    <a:pt x="51" y="197"/>
                  </a:lnTo>
                  <a:lnTo>
                    <a:pt x="57" y="201"/>
                  </a:lnTo>
                  <a:lnTo>
                    <a:pt x="63" y="204"/>
                  </a:lnTo>
                  <a:lnTo>
                    <a:pt x="69" y="206"/>
                  </a:lnTo>
                  <a:lnTo>
                    <a:pt x="75" y="208"/>
                  </a:lnTo>
                  <a:lnTo>
                    <a:pt x="80" y="208"/>
                  </a:lnTo>
                  <a:lnTo>
                    <a:pt x="86" y="207"/>
                  </a:lnTo>
                  <a:lnTo>
                    <a:pt x="92" y="205"/>
                  </a:lnTo>
                  <a:lnTo>
                    <a:pt x="97" y="202"/>
                  </a:lnTo>
                  <a:lnTo>
                    <a:pt x="102" y="198"/>
                  </a:lnTo>
                  <a:lnTo>
                    <a:pt x="106" y="193"/>
                  </a:lnTo>
                  <a:lnTo>
                    <a:pt x="110" y="188"/>
                  </a:lnTo>
                  <a:lnTo>
                    <a:pt x="113" y="181"/>
                  </a:lnTo>
                  <a:lnTo>
                    <a:pt x="116" y="175"/>
                  </a:lnTo>
                  <a:lnTo>
                    <a:pt x="118" y="167"/>
                  </a:lnTo>
                  <a:lnTo>
                    <a:pt x="120" y="159"/>
                  </a:lnTo>
                  <a:lnTo>
                    <a:pt x="121" y="150"/>
                  </a:lnTo>
                  <a:lnTo>
                    <a:pt x="121" y="141"/>
                  </a:lnTo>
                  <a:lnTo>
                    <a:pt x="122" y="132"/>
                  </a:lnTo>
                  <a:lnTo>
                    <a:pt x="121" y="122"/>
                  </a:lnTo>
                  <a:lnTo>
                    <a:pt x="120" y="111"/>
                  </a:lnTo>
                  <a:lnTo>
                    <a:pt x="118" y="101"/>
                  </a:lnTo>
                  <a:lnTo>
                    <a:pt x="116" y="91"/>
                  </a:lnTo>
                  <a:lnTo>
                    <a:pt x="113" y="79"/>
                  </a:lnTo>
                  <a:lnTo>
                    <a:pt x="110" y="70"/>
                  </a:lnTo>
                  <a:lnTo>
                    <a:pt x="106" y="60"/>
                  </a:lnTo>
                  <a:lnTo>
                    <a:pt x="102" y="52"/>
                  </a:lnTo>
                  <a:lnTo>
                    <a:pt x="98" y="44"/>
                  </a:lnTo>
                  <a:lnTo>
                    <a:pt x="93" y="35"/>
                  </a:lnTo>
                  <a:lnTo>
                    <a:pt x="87" y="28"/>
                  </a:lnTo>
                  <a:lnTo>
                    <a:pt x="82" y="22"/>
                  </a:lnTo>
                  <a:lnTo>
                    <a:pt x="77" y="16"/>
                  </a:lnTo>
                  <a:lnTo>
                    <a:pt x="71" y="11"/>
                  </a:lnTo>
                  <a:lnTo>
                    <a:pt x="65" y="8"/>
                  </a:lnTo>
                  <a:lnTo>
                    <a:pt x="60" y="3"/>
                  </a:lnTo>
                  <a:lnTo>
                    <a:pt x="54" y="1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0" y="3"/>
                  </a:lnTo>
                  <a:lnTo>
                    <a:pt x="25" y="7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2" y="20"/>
                  </a:lnTo>
                  <a:lnTo>
                    <a:pt x="9" y="26"/>
                  </a:lnTo>
                  <a:lnTo>
                    <a:pt x="6" y="33"/>
                  </a:lnTo>
                  <a:lnTo>
                    <a:pt x="4" y="41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0" y="87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5" y="1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3" name="Freeform 365"/>
            <p:cNvSpPr>
              <a:spLocks/>
            </p:cNvSpPr>
            <p:nvPr/>
          </p:nvSpPr>
          <p:spPr bwMode="auto">
            <a:xfrm>
              <a:off x="1072" y="3054"/>
              <a:ext cx="21" cy="16"/>
            </a:xfrm>
            <a:custGeom>
              <a:avLst/>
              <a:gdLst/>
              <a:ahLst/>
              <a:cxnLst>
                <a:cxn ang="0">
                  <a:pos x="294" y="235"/>
                </a:cxn>
                <a:cxn ang="0">
                  <a:pos x="275" y="245"/>
                </a:cxn>
                <a:cxn ang="0">
                  <a:pos x="256" y="251"/>
                </a:cxn>
                <a:cxn ang="0">
                  <a:pos x="235" y="254"/>
                </a:cxn>
                <a:cxn ang="0">
                  <a:pos x="215" y="254"/>
                </a:cxn>
                <a:cxn ang="0">
                  <a:pos x="194" y="250"/>
                </a:cxn>
                <a:cxn ang="0">
                  <a:pos x="173" y="244"/>
                </a:cxn>
                <a:cxn ang="0">
                  <a:pos x="152" y="235"/>
                </a:cxn>
                <a:cxn ang="0">
                  <a:pos x="131" y="225"/>
                </a:cxn>
                <a:cxn ang="0">
                  <a:pos x="112" y="211"/>
                </a:cxn>
                <a:cxn ang="0">
                  <a:pos x="85" y="188"/>
                </a:cxn>
                <a:cxn ang="0">
                  <a:pos x="52" y="152"/>
                </a:cxn>
                <a:cxn ang="0">
                  <a:pos x="33" y="123"/>
                </a:cxn>
                <a:cxn ang="0">
                  <a:pos x="22" y="102"/>
                </a:cxn>
                <a:cxn ang="0">
                  <a:pos x="11" y="73"/>
                </a:cxn>
                <a:cxn ang="0">
                  <a:pos x="2" y="42"/>
                </a:cxn>
                <a:cxn ang="0">
                  <a:pos x="0" y="20"/>
                </a:cxn>
                <a:cxn ang="0">
                  <a:pos x="3" y="7"/>
                </a:cxn>
                <a:cxn ang="0">
                  <a:pos x="11" y="1"/>
                </a:cxn>
                <a:cxn ang="0">
                  <a:pos x="23" y="1"/>
                </a:cxn>
                <a:cxn ang="0">
                  <a:pos x="40" y="7"/>
                </a:cxn>
                <a:cxn ang="0">
                  <a:pos x="59" y="16"/>
                </a:cxn>
                <a:cxn ang="0">
                  <a:pos x="91" y="37"/>
                </a:cxn>
                <a:cxn ang="0">
                  <a:pos x="138" y="71"/>
                </a:cxn>
                <a:cxn ang="0">
                  <a:pos x="182" y="105"/>
                </a:cxn>
                <a:cxn ang="0">
                  <a:pos x="218" y="129"/>
                </a:cxn>
                <a:cxn ang="0">
                  <a:pos x="254" y="143"/>
                </a:cxn>
                <a:cxn ang="0">
                  <a:pos x="291" y="153"/>
                </a:cxn>
                <a:cxn ang="0">
                  <a:pos x="312" y="159"/>
                </a:cxn>
                <a:cxn ang="0">
                  <a:pos x="328" y="168"/>
                </a:cxn>
                <a:cxn ang="0">
                  <a:pos x="335" y="176"/>
                </a:cxn>
                <a:cxn ang="0">
                  <a:pos x="336" y="183"/>
                </a:cxn>
                <a:cxn ang="0">
                  <a:pos x="335" y="191"/>
                </a:cxn>
                <a:cxn ang="0">
                  <a:pos x="330" y="200"/>
                </a:cxn>
                <a:cxn ang="0">
                  <a:pos x="317" y="215"/>
                </a:cxn>
              </a:cxnLst>
              <a:rect l="0" t="0" r="r" b="b"/>
              <a:pathLst>
                <a:path w="336" h="254">
                  <a:moveTo>
                    <a:pt x="302" y="229"/>
                  </a:moveTo>
                  <a:lnTo>
                    <a:pt x="294" y="235"/>
                  </a:lnTo>
                  <a:lnTo>
                    <a:pt x="285" y="241"/>
                  </a:lnTo>
                  <a:lnTo>
                    <a:pt x="275" y="245"/>
                  </a:lnTo>
                  <a:lnTo>
                    <a:pt x="265" y="249"/>
                  </a:lnTo>
                  <a:lnTo>
                    <a:pt x="256" y="251"/>
                  </a:lnTo>
                  <a:lnTo>
                    <a:pt x="246" y="253"/>
                  </a:lnTo>
                  <a:lnTo>
                    <a:pt x="235" y="254"/>
                  </a:lnTo>
                  <a:lnTo>
                    <a:pt x="225" y="254"/>
                  </a:lnTo>
                  <a:lnTo>
                    <a:pt x="215" y="254"/>
                  </a:lnTo>
                  <a:lnTo>
                    <a:pt x="204" y="252"/>
                  </a:lnTo>
                  <a:lnTo>
                    <a:pt x="194" y="250"/>
                  </a:lnTo>
                  <a:lnTo>
                    <a:pt x="184" y="247"/>
                  </a:lnTo>
                  <a:lnTo>
                    <a:pt x="173" y="244"/>
                  </a:lnTo>
                  <a:lnTo>
                    <a:pt x="162" y="240"/>
                  </a:lnTo>
                  <a:lnTo>
                    <a:pt x="152" y="235"/>
                  </a:lnTo>
                  <a:lnTo>
                    <a:pt x="142" y="230"/>
                  </a:lnTo>
                  <a:lnTo>
                    <a:pt x="131" y="225"/>
                  </a:lnTo>
                  <a:lnTo>
                    <a:pt x="122" y="217"/>
                  </a:lnTo>
                  <a:lnTo>
                    <a:pt x="112" y="211"/>
                  </a:lnTo>
                  <a:lnTo>
                    <a:pt x="103" y="203"/>
                  </a:lnTo>
                  <a:lnTo>
                    <a:pt x="85" y="188"/>
                  </a:lnTo>
                  <a:lnTo>
                    <a:pt x="68" y="170"/>
                  </a:lnTo>
                  <a:lnTo>
                    <a:pt x="52" y="152"/>
                  </a:lnTo>
                  <a:lnTo>
                    <a:pt x="39" y="132"/>
                  </a:lnTo>
                  <a:lnTo>
                    <a:pt x="33" y="123"/>
                  </a:lnTo>
                  <a:lnTo>
                    <a:pt x="27" y="113"/>
                  </a:lnTo>
                  <a:lnTo>
                    <a:pt x="22" y="102"/>
                  </a:lnTo>
                  <a:lnTo>
                    <a:pt x="18" y="91"/>
                  </a:lnTo>
                  <a:lnTo>
                    <a:pt x="11" y="73"/>
                  </a:lnTo>
                  <a:lnTo>
                    <a:pt x="5" y="56"/>
                  </a:lnTo>
                  <a:lnTo>
                    <a:pt x="2" y="42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3" y="7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2" y="3"/>
                  </a:lnTo>
                  <a:lnTo>
                    <a:pt x="40" y="7"/>
                  </a:lnTo>
                  <a:lnTo>
                    <a:pt x="49" y="11"/>
                  </a:lnTo>
                  <a:lnTo>
                    <a:pt x="59" y="16"/>
                  </a:lnTo>
                  <a:lnTo>
                    <a:pt x="70" y="22"/>
                  </a:lnTo>
                  <a:lnTo>
                    <a:pt x="91" y="37"/>
                  </a:lnTo>
                  <a:lnTo>
                    <a:pt x="115" y="53"/>
                  </a:lnTo>
                  <a:lnTo>
                    <a:pt x="138" y="71"/>
                  </a:lnTo>
                  <a:lnTo>
                    <a:pt x="160" y="88"/>
                  </a:lnTo>
                  <a:lnTo>
                    <a:pt x="182" y="105"/>
                  </a:lnTo>
                  <a:lnTo>
                    <a:pt x="201" y="118"/>
                  </a:lnTo>
                  <a:lnTo>
                    <a:pt x="218" y="129"/>
                  </a:lnTo>
                  <a:lnTo>
                    <a:pt x="231" y="135"/>
                  </a:lnTo>
                  <a:lnTo>
                    <a:pt x="254" y="143"/>
                  </a:lnTo>
                  <a:lnTo>
                    <a:pt x="278" y="150"/>
                  </a:lnTo>
                  <a:lnTo>
                    <a:pt x="291" y="153"/>
                  </a:lnTo>
                  <a:lnTo>
                    <a:pt x="302" y="156"/>
                  </a:lnTo>
                  <a:lnTo>
                    <a:pt x="312" y="159"/>
                  </a:lnTo>
                  <a:lnTo>
                    <a:pt x="321" y="163"/>
                  </a:lnTo>
                  <a:lnTo>
                    <a:pt x="328" y="168"/>
                  </a:lnTo>
                  <a:lnTo>
                    <a:pt x="333" y="173"/>
                  </a:lnTo>
                  <a:lnTo>
                    <a:pt x="335" y="176"/>
                  </a:lnTo>
                  <a:lnTo>
                    <a:pt x="336" y="179"/>
                  </a:lnTo>
                  <a:lnTo>
                    <a:pt x="336" y="183"/>
                  </a:lnTo>
                  <a:lnTo>
                    <a:pt x="336" y="187"/>
                  </a:lnTo>
                  <a:lnTo>
                    <a:pt x="335" y="191"/>
                  </a:lnTo>
                  <a:lnTo>
                    <a:pt x="333" y="195"/>
                  </a:lnTo>
                  <a:lnTo>
                    <a:pt x="330" y="200"/>
                  </a:lnTo>
                  <a:lnTo>
                    <a:pt x="327" y="204"/>
                  </a:lnTo>
                  <a:lnTo>
                    <a:pt x="317" y="215"/>
                  </a:lnTo>
                  <a:lnTo>
                    <a:pt x="302" y="229"/>
                  </a:lnTo>
                  <a:close/>
                </a:path>
              </a:pathLst>
            </a:custGeom>
            <a:solidFill>
              <a:srgbClr val="B89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4" name="Freeform 366"/>
            <p:cNvSpPr>
              <a:spLocks/>
            </p:cNvSpPr>
            <p:nvPr/>
          </p:nvSpPr>
          <p:spPr bwMode="auto">
            <a:xfrm>
              <a:off x="1039" y="3045"/>
              <a:ext cx="15" cy="9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44" y="7"/>
                </a:cxn>
                <a:cxn ang="0">
                  <a:pos x="225" y="25"/>
                </a:cxn>
                <a:cxn ang="0">
                  <a:pos x="213" y="36"/>
                </a:cxn>
                <a:cxn ang="0">
                  <a:pos x="198" y="47"/>
                </a:cxn>
                <a:cxn ang="0">
                  <a:pos x="181" y="60"/>
                </a:cxn>
                <a:cxn ang="0">
                  <a:pos x="164" y="71"/>
                </a:cxn>
                <a:cxn ang="0">
                  <a:pos x="144" y="82"/>
                </a:cxn>
                <a:cxn ang="0">
                  <a:pos x="124" y="92"/>
                </a:cxn>
                <a:cxn ang="0">
                  <a:pos x="114" y="96"/>
                </a:cxn>
                <a:cxn ang="0">
                  <a:pos x="104" y="99"/>
                </a:cxn>
                <a:cxn ang="0">
                  <a:pos x="93" y="102"/>
                </a:cxn>
                <a:cxn ang="0">
                  <a:pos x="82" y="103"/>
                </a:cxn>
                <a:cxn ang="0">
                  <a:pos x="72" y="105"/>
                </a:cxn>
                <a:cxn ang="0">
                  <a:pos x="62" y="105"/>
                </a:cxn>
                <a:cxn ang="0">
                  <a:pos x="50" y="104"/>
                </a:cxn>
                <a:cxn ang="0">
                  <a:pos x="40" y="102"/>
                </a:cxn>
                <a:cxn ang="0">
                  <a:pos x="30" y="99"/>
                </a:cxn>
                <a:cxn ang="0">
                  <a:pos x="20" y="95"/>
                </a:cxn>
                <a:cxn ang="0">
                  <a:pos x="10" y="90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12" y="99"/>
                </a:cxn>
                <a:cxn ang="0">
                  <a:pos x="20" y="106"/>
                </a:cxn>
                <a:cxn ang="0">
                  <a:pos x="28" y="113"/>
                </a:cxn>
                <a:cxn ang="0">
                  <a:pos x="37" y="121"/>
                </a:cxn>
                <a:cxn ang="0">
                  <a:pos x="47" y="129"/>
                </a:cxn>
                <a:cxn ang="0">
                  <a:pos x="60" y="135"/>
                </a:cxn>
                <a:cxn ang="0">
                  <a:pos x="73" y="140"/>
                </a:cxn>
                <a:cxn ang="0">
                  <a:pos x="80" y="142"/>
                </a:cxn>
                <a:cxn ang="0">
                  <a:pos x="87" y="144"/>
                </a:cxn>
                <a:cxn ang="0">
                  <a:pos x="96" y="145"/>
                </a:cxn>
                <a:cxn ang="0">
                  <a:pos x="103" y="145"/>
                </a:cxn>
                <a:cxn ang="0">
                  <a:pos x="111" y="145"/>
                </a:cxn>
                <a:cxn ang="0">
                  <a:pos x="120" y="144"/>
                </a:cxn>
                <a:cxn ang="0">
                  <a:pos x="129" y="143"/>
                </a:cxn>
                <a:cxn ang="0">
                  <a:pos x="138" y="141"/>
                </a:cxn>
                <a:cxn ang="0">
                  <a:pos x="147" y="138"/>
                </a:cxn>
                <a:cxn ang="0">
                  <a:pos x="156" y="134"/>
                </a:cxn>
                <a:cxn ang="0">
                  <a:pos x="167" y="129"/>
                </a:cxn>
                <a:cxn ang="0">
                  <a:pos x="177" y="122"/>
                </a:cxn>
                <a:cxn ang="0">
                  <a:pos x="250" y="0"/>
                </a:cxn>
              </a:cxnLst>
              <a:rect l="0" t="0" r="r" b="b"/>
              <a:pathLst>
                <a:path w="250" h="145">
                  <a:moveTo>
                    <a:pt x="250" y="0"/>
                  </a:moveTo>
                  <a:lnTo>
                    <a:pt x="244" y="7"/>
                  </a:lnTo>
                  <a:lnTo>
                    <a:pt x="225" y="25"/>
                  </a:lnTo>
                  <a:lnTo>
                    <a:pt x="213" y="36"/>
                  </a:lnTo>
                  <a:lnTo>
                    <a:pt x="198" y="47"/>
                  </a:lnTo>
                  <a:lnTo>
                    <a:pt x="181" y="60"/>
                  </a:lnTo>
                  <a:lnTo>
                    <a:pt x="164" y="71"/>
                  </a:lnTo>
                  <a:lnTo>
                    <a:pt x="144" y="82"/>
                  </a:lnTo>
                  <a:lnTo>
                    <a:pt x="124" y="92"/>
                  </a:lnTo>
                  <a:lnTo>
                    <a:pt x="114" y="96"/>
                  </a:lnTo>
                  <a:lnTo>
                    <a:pt x="104" y="99"/>
                  </a:lnTo>
                  <a:lnTo>
                    <a:pt x="93" y="102"/>
                  </a:lnTo>
                  <a:lnTo>
                    <a:pt x="82" y="103"/>
                  </a:lnTo>
                  <a:lnTo>
                    <a:pt x="72" y="105"/>
                  </a:lnTo>
                  <a:lnTo>
                    <a:pt x="62" y="105"/>
                  </a:lnTo>
                  <a:lnTo>
                    <a:pt x="50" y="104"/>
                  </a:lnTo>
                  <a:lnTo>
                    <a:pt x="40" y="102"/>
                  </a:lnTo>
                  <a:lnTo>
                    <a:pt x="30" y="99"/>
                  </a:lnTo>
                  <a:lnTo>
                    <a:pt x="20" y="95"/>
                  </a:lnTo>
                  <a:lnTo>
                    <a:pt x="10" y="90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12" y="99"/>
                  </a:lnTo>
                  <a:lnTo>
                    <a:pt x="20" y="106"/>
                  </a:lnTo>
                  <a:lnTo>
                    <a:pt x="28" y="113"/>
                  </a:lnTo>
                  <a:lnTo>
                    <a:pt x="37" y="121"/>
                  </a:lnTo>
                  <a:lnTo>
                    <a:pt x="47" y="129"/>
                  </a:lnTo>
                  <a:lnTo>
                    <a:pt x="60" y="135"/>
                  </a:lnTo>
                  <a:lnTo>
                    <a:pt x="73" y="140"/>
                  </a:lnTo>
                  <a:lnTo>
                    <a:pt x="80" y="142"/>
                  </a:lnTo>
                  <a:lnTo>
                    <a:pt x="87" y="144"/>
                  </a:lnTo>
                  <a:lnTo>
                    <a:pt x="96" y="145"/>
                  </a:lnTo>
                  <a:lnTo>
                    <a:pt x="103" y="145"/>
                  </a:lnTo>
                  <a:lnTo>
                    <a:pt x="111" y="145"/>
                  </a:lnTo>
                  <a:lnTo>
                    <a:pt x="120" y="144"/>
                  </a:lnTo>
                  <a:lnTo>
                    <a:pt x="129" y="143"/>
                  </a:lnTo>
                  <a:lnTo>
                    <a:pt x="138" y="141"/>
                  </a:lnTo>
                  <a:lnTo>
                    <a:pt x="147" y="138"/>
                  </a:lnTo>
                  <a:lnTo>
                    <a:pt x="156" y="134"/>
                  </a:lnTo>
                  <a:lnTo>
                    <a:pt x="167" y="129"/>
                  </a:lnTo>
                  <a:lnTo>
                    <a:pt x="177" y="122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5" name="Freeform 367"/>
            <p:cNvSpPr>
              <a:spLocks/>
            </p:cNvSpPr>
            <p:nvPr/>
          </p:nvSpPr>
          <p:spPr bwMode="auto">
            <a:xfrm>
              <a:off x="1048" y="3029"/>
              <a:ext cx="45" cy="34"/>
            </a:xfrm>
            <a:custGeom>
              <a:avLst/>
              <a:gdLst/>
              <a:ahLst/>
              <a:cxnLst>
                <a:cxn ang="0">
                  <a:pos x="720" y="73"/>
                </a:cxn>
                <a:cxn ang="0">
                  <a:pos x="684" y="48"/>
                </a:cxn>
                <a:cxn ang="0">
                  <a:pos x="643" y="28"/>
                </a:cxn>
                <a:cxn ang="0">
                  <a:pos x="602" y="14"/>
                </a:cxn>
                <a:cxn ang="0">
                  <a:pos x="571" y="8"/>
                </a:cxn>
                <a:cxn ang="0">
                  <a:pos x="536" y="2"/>
                </a:cxn>
                <a:cxn ang="0">
                  <a:pos x="497" y="0"/>
                </a:cxn>
                <a:cxn ang="0">
                  <a:pos x="455" y="2"/>
                </a:cxn>
                <a:cxn ang="0">
                  <a:pos x="409" y="8"/>
                </a:cxn>
                <a:cxn ang="0">
                  <a:pos x="360" y="18"/>
                </a:cxn>
                <a:cxn ang="0">
                  <a:pos x="307" y="34"/>
                </a:cxn>
                <a:cxn ang="0">
                  <a:pos x="251" y="56"/>
                </a:cxn>
                <a:cxn ang="0">
                  <a:pos x="202" y="84"/>
                </a:cxn>
                <a:cxn ang="0">
                  <a:pos x="159" y="115"/>
                </a:cxn>
                <a:cxn ang="0">
                  <a:pos x="123" y="151"/>
                </a:cxn>
                <a:cxn ang="0">
                  <a:pos x="93" y="190"/>
                </a:cxn>
                <a:cxn ang="0">
                  <a:pos x="68" y="230"/>
                </a:cxn>
                <a:cxn ang="0">
                  <a:pos x="48" y="273"/>
                </a:cxn>
                <a:cxn ang="0">
                  <a:pos x="33" y="315"/>
                </a:cxn>
                <a:cxn ang="0">
                  <a:pos x="21" y="355"/>
                </a:cxn>
                <a:cxn ang="0">
                  <a:pos x="12" y="394"/>
                </a:cxn>
                <a:cxn ang="0">
                  <a:pos x="4" y="447"/>
                </a:cxn>
                <a:cxn ang="0">
                  <a:pos x="0" y="522"/>
                </a:cxn>
                <a:cxn ang="0">
                  <a:pos x="2" y="531"/>
                </a:cxn>
                <a:cxn ang="0">
                  <a:pos x="11" y="480"/>
                </a:cxn>
                <a:cxn ang="0">
                  <a:pos x="28" y="417"/>
                </a:cxn>
                <a:cxn ang="0">
                  <a:pos x="45" y="369"/>
                </a:cxn>
                <a:cxn ang="0">
                  <a:pos x="68" y="317"/>
                </a:cxn>
                <a:cxn ang="0">
                  <a:pos x="98" y="263"/>
                </a:cxn>
                <a:cxn ang="0">
                  <a:pos x="135" y="212"/>
                </a:cxn>
                <a:cxn ang="0">
                  <a:pos x="180" y="164"/>
                </a:cxn>
                <a:cxn ang="0">
                  <a:pos x="235" y="121"/>
                </a:cxn>
                <a:cxn ang="0">
                  <a:pos x="298" y="85"/>
                </a:cxn>
                <a:cxn ang="0">
                  <a:pos x="372" y="60"/>
                </a:cxn>
                <a:cxn ang="0">
                  <a:pos x="458" y="47"/>
                </a:cxn>
                <a:cxn ang="0">
                  <a:pos x="555" y="47"/>
                </a:cxn>
                <a:cxn ang="0">
                  <a:pos x="667" y="64"/>
                </a:cxn>
              </a:cxnLst>
              <a:rect l="0" t="0" r="r" b="b"/>
              <a:pathLst>
                <a:path w="726" h="539">
                  <a:moveTo>
                    <a:pt x="726" y="79"/>
                  </a:moveTo>
                  <a:lnTo>
                    <a:pt x="720" y="73"/>
                  </a:lnTo>
                  <a:lnTo>
                    <a:pt x="699" y="58"/>
                  </a:lnTo>
                  <a:lnTo>
                    <a:pt x="684" y="48"/>
                  </a:lnTo>
                  <a:lnTo>
                    <a:pt x="664" y="37"/>
                  </a:lnTo>
                  <a:lnTo>
                    <a:pt x="643" y="28"/>
                  </a:lnTo>
                  <a:lnTo>
                    <a:pt x="616" y="19"/>
                  </a:lnTo>
                  <a:lnTo>
                    <a:pt x="602" y="14"/>
                  </a:lnTo>
                  <a:lnTo>
                    <a:pt x="587" y="11"/>
                  </a:lnTo>
                  <a:lnTo>
                    <a:pt x="571" y="8"/>
                  </a:lnTo>
                  <a:lnTo>
                    <a:pt x="553" y="4"/>
                  </a:lnTo>
                  <a:lnTo>
                    <a:pt x="536" y="2"/>
                  </a:lnTo>
                  <a:lnTo>
                    <a:pt x="517" y="1"/>
                  </a:lnTo>
                  <a:lnTo>
                    <a:pt x="497" y="0"/>
                  </a:lnTo>
                  <a:lnTo>
                    <a:pt x="476" y="0"/>
                  </a:lnTo>
                  <a:lnTo>
                    <a:pt x="455" y="2"/>
                  </a:lnTo>
                  <a:lnTo>
                    <a:pt x="433" y="4"/>
                  </a:lnTo>
                  <a:lnTo>
                    <a:pt x="409" y="8"/>
                  </a:lnTo>
                  <a:lnTo>
                    <a:pt x="385" y="13"/>
                  </a:lnTo>
                  <a:lnTo>
                    <a:pt x="360" y="18"/>
                  </a:lnTo>
                  <a:lnTo>
                    <a:pt x="334" y="25"/>
                  </a:lnTo>
                  <a:lnTo>
                    <a:pt x="307" y="34"/>
                  </a:lnTo>
                  <a:lnTo>
                    <a:pt x="279" y="45"/>
                  </a:lnTo>
                  <a:lnTo>
                    <a:pt x="251" y="56"/>
                  </a:lnTo>
                  <a:lnTo>
                    <a:pt x="225" y="69"/>
                  </a:lnTo>
                  <a:lnTo>
                    <a:pt x="202" y="84"/>
                  </a:lnTo>
                  <a:lnTo>
                    <a:pt x="180" y="99"/>
                  </a:lnTo>
                  <a:lnTo>
                    <a:pt x="159" y="115"/>
                  </a:lnTo>
                  <a:lnTo>
                    <a:pt x="141" y="133"/>
                  </a:lnTo>
                  <a:lnTo>
                    <a:pt x="123" y="151"/>
                  </a:lnTo>
                  <a:lnTo>
                    <a:pt x="108" y="171"/>
                  </a:lnTo>
                  <a:lnTo>
                    <a:pt x="93" y="190"/>
                  </a:lnTo>
                  <a:lnTo>
                    <a:pt x="80" y="210"/>
                  </a:lnTo>
                  <a:lnTo>
                    <a:pt x="68" y="230"/>
                  </a:lnTo>
                  <a:lnTo>
                    <a:pt x="58" y="252"/>
                  </a:lnTo>
                  <a:lnTo>
                    <a:pt x="48" y="273"/>
                  </a:lnTo>
                  <a:lnTo>
                    <a:pt x="40" y="293"/>
                  </a:lnTo>
                  <a:lnTo>
                    <a:pt x="33" y="315"/>
                  </a:lnTo>
                  <a:lnTo>
                    <a:pt x="26" y="335"/>
                  </a:lnTo>
                  <a:lnTo>
                    <a:pt x="21" y="355"/>
                  </a:lnTo>
                  <a:lnTo>
                    <a:pt x="16" y="375"/>
                  </a:lnTo>
                  <a:lnTo>
                    <a:pt x="12" y="394"/>
                  </a:lnTo>
                  <a:lnTo>
                    <a:pt x="9" y="412"/>
                  </a:lnTo>
                  <a:lnTo>
                    <a:pt x="4" y="447"/>
                  </a:lnTo>
                  <a:lnTo>
                    <a:pt x="1" y="478"/>
                  </a:lnTo>
                  <a:lnTo>
                    <a:pt x="0" y="522"/>
                  </a:lnTo>
                  <a:lnTo>
                    <a:pt x="1" y="539"/>
                  </a:lnTo>
                  <a:lnTo>
                    <a:pt x="2" y="531"/>
                  </a:lnTo>
                  <a:lnTo>
                    <a:pt x="5" y="511"/>
                  </a:lnTo>
                  <a:lnTo>
                    <a:pt x="11" y="480"/>
                  </a:lnTo>
                  <a:lnTo>
                    <a:pt x="22" y="440"/>
                  </a:lnTo>
                  <a:lnTo>
                    <a:pt x="28" y="417"/>
                  </a:lnTo>
                  <a:lnTo>
                    <a:pt x="36" y="394"/>
                  </a:lnTo>
                  <a:lnTo>
                    <a:pt x="45" y="369"/>
                  </a:lnTo>
                  <a:lnTo>
                    <a:pt x="56" y="343"/>
                  </a:lnTo>
                  <a:lnTo>
                    <a:pt x="68" y="317"/>
                  </a:lnTo>
                  <a:lnTo>
                    <a:pt x="82" y="290"/>
                  </a:lnTo>
                  <a:lnTo>
                    <a:pt x="98" y="263"/>
                  </a:lnTo>
                  <a:lnTo>
                    <a:pt x="115" y="238"/>
                  </a:lnTo>
                  <a:lnTo>
                    <a:pt x="135" y="212"/>
                  </a:lnTo>
                  <a:lnTo>
                    <a:pt x="156" y="187"/>
                  </a:lnTo>
                  <a:lnTo>
                    <a:pt x="180" y="164"/>
                  </a:lnTo>
                  <a:lnTo>
                    <a:pt x="206" y="141"/>
                  </a:lnTo>
                  <a:lnTo>
                    <a:pt x="235" y="121"/>
                  </a:lnTo>
                  <a:lnTo>
                    <a:pt x="265" y="102"/>
                  </a:lnTo>
                  <a:lnTo>
                    <a:pt x="298" y="85"/>
                  </a:lnTo>
                  <a:lnTo>
                    <a:pt x="334" y="71"/>
                  </a:lnTo>
                  <a:lnTo>
                    <a:pt x="372" y="60"/>
                  </a:lnTo>
                  <a:lnTo>
                    <a:pt x="414" y="51"/>
                  </a:lnTo>
                  <a:lnTo>
                    <a:pt x="458" y="47"/>
                  </a:lnTo>
                  <a:lnTo>
                    <a:pt x="505" y="45"/>
                  </a:lnTo>
                  <a:lnTo>
                    <a:pt x="555" y="47"/>
                  </a:lnTo>
                  <a:lnTo>
                    <a:pt x="609" y="54"/>
                  </a:lnTo>
                  <a:lnTo>
                    <a:pt x="667" y="64"/>
                  </a:lnTo>
                  <a:lnTo>
                    <a:pt x="726" y="79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6" name="Freeform 368"/>
            <p:cNvSpPr>
              <a:spLocks/>
            </p:cNvSpPr>
            <p:nvPr/>
          </p:nvSpPr>
          <p:spPr bwMode="auto">
            <a:xfrm>
              <a:off x="804" y="2897"/>
              <a:ext cx="330" cy="346"/>
            </a:xfrm>
            <a:custGeom>
              <a:avLst/>
              <a:gdLst/>
              <a:ahLst/>
              <a:cxnLst>
                <a:cxn ang="0">
                  <a:pos x="2965" y="5364"/>
                </a:cxn>
                <a:cxn ang="0">
                  <a:pos x="2519" y="5387"/>
                </a:cxn>
                <a:cxn ang="0">
                  <a:pos x="1928" y="5304"/>
                </a:cxn>
                <a:cxn ang="0">
                  <a:pos x="1273" y="5008"/>
                </a:cxn>
                <a:cxn ang="0">
                  <a:pos x="773" y="4261"/>
                </a:cxn>
                <a:cxn ang="0">
                  <a:pos x="550" y="3219"/>
                </a:cxn>
                <a:cxn ang="0">
                  <a:pos x="693" y="2133"/>
                </a:cxn>
                <a:cxn ang="0">
                  <a:pos x="1233" y="1253"/>
                </a:cxn>
                <a:cxn ang="0">
                  <a:pos x="1679" y="747"/>
                </a:cxn>
                <a:cxn ang="0">
                  <a:pos x="1932" y="529"/>
                </a:cxn>
                <a:cxn ang="0">
                  <a:pos x="2041" y="478"/>
                </a:cxn>
                <a:cxn ang="0">
                  <a:pos x="1959" y="449"/>
                </a:cxn>
                <a:cxn ang="0">
                  <a:pos x="1672" y="415"/>
                </a:cxn>
                <a:cxn ang="0">
                  <a:pos x="1382" y="445"/>
                </a:cxn>
                <a:cxn ang="0">
                  <a:pos x="1086" y="553"/>
                </a:cxn>
                <a:cxn ang="0">
                  <a:pos x="893" y="696"/>
                </a:cxn>
                <a:cxn ang="0">
                  <a:pos x="684" y="948"/>
                </a:cxn>
                <a:cxn ang="0">
                  <a:pos x="513" y="1137"/>
                </a:cxn>
                <a:cxn ang="0">
                  <a:pos x="323" y="1589"/>
                </a:cxn>
                <a:cxn ang="0">
                  <a:pos x="145" y="2205"/>
                </a:cxn>
                <a:cxn ang="0">
                  <a:pos x="25" y="2754"/>
                </a:cxn>
                <a:cxn ang="0">
                  <a:pos x="3" y="3050"/>
                </a:cxn>
                <a:cxn ang="0">
                  <a:pos x="38" y="3318"/>
                </a:cxn>
                <a:cxn ang="0">
                  <a:pos x="198" y="3884"/>
                </a:cxn>
                <a:cxn ang="0">
                  <a:pos x="347" y="4235"/>
                </a:cxn>
                <a:cxn ang="0">
                  <a:pos x="684" y="4710"/>
                </a:cxn>
                <a:cxn ang="0">
                  <a:pos x="1313" y="5215"/>
                </a:cxn>
                <a:cxn ang="0">
                  <a:pos x="2256" y="5521"/>
                </a:cxn>
                <a:cxn ang="0">
                  <a:pos x="3527" y="5405"/>
                </a:cxn>
                <a:cxn ang="0">
                  <a:pos x="4573" y="4777"/>
                </a:cxn>
                <a:cxn ang="0">
                  <a:pos x="5123" y="3881"/>
                </a:cxn>
                <a:cxn ang="0">
                  <a:pos x="5286" y="3010"/>
                </a:cxn>
                <a:cxn ang="0">
                  <a:pos x="5195" y="2486"/>
                </a:cxn>
                <a:cxn ang="0">
                  <a:pos x="5131" y="2125"/>
                </a:cxn>
                <a:cxn ang="0">
                  <a:pos x="4980" y="1648"/>
                </a:cxn>
                <a:cxn ang="0">
                  <a:pos x="4695" y="1108"/>
                </a:cxn>
                <a:cxn ang="0">
                  <a:pos x="4287" y="619"/>
                </a:cxn>
                <a:cxn ang="0">
                  <a:pos x="3898" y="271"/>
                </a:cxn>
                <a:cxn ang="0">
                  <a:pos x="3500" y="65"/>
                </a:cxn>
                <a:cxn ang="0">
                  <a:pos x="3045" y="0"/>
                </a:cxn>
                <a:cxn ang="0">
                  <a:pos x="2491" y="71"/>
                </a:cxn>
                <a:cxn ang="0">
                  <a:pos x="1891" y="258"/>
                </a:cxn>
                <a:cxn ang="0">
                  <a:pos x="1381" y="511"/>
                </a:cxn>
                <a:cxn ang="0">
                  <a:pos x="1100" y="780"/>
                </a:cxn>
                <a:cxn ang="0">
                  <a:pos x="1326" y="773"/>
                </a:cxn>
                <a:cxn ang="0">
                  <a:pos x="1840" y="601"/>
                </a:cxn>
                <a:cxn ang="0">
                  <a:pos x="2394" y="494"/>
                </a:cxn>
                <a:cxn ang="0">
                  <a:pos x="2930" y="510"/>
                </a:cxn>
                <a:cxn ang="0">
                  <a:pos x="3447" y="612"/>
                </a:cxn>
                <a:cxn ang="0">
                  <a:pos x="3940" y="812"/>
                </a:cxn>
                <a:cxn ang="0">
                  <a:pos x="4380" y="1151"/>
                </a:cxn>
                <a:cxn ang="0">
                  <a:pos x="4742" y="1660"/>
                </a:cxn>
                <a:cxn ang="0">
                  <a:pos x="4996" y="2252"/>
                </a:cxn>
                <a:cxn ang="0">
                  <a:pos x="5133" y="2835"/>
                </a:cxn>
                <a:cxn ang="0">
                  <a:pos x="5145" y="3337"/>
                </a:cxn>
                <a:cxn ang="0">
                  <a:pos x="4987" y="3828"/>
                </a:cxn>
                <a:cxn ang="0">
                  <a:pos x="4731" y="4360"/>
                </a:cxn>
                <a:cxn ang="0">
                  <a:pos x="4287" y="4894"/>
                </a:cxn>
                <a:cxn ang="0">
                  <a:pos x="3574" y="5257"/>
                </a:cxn>
              </a:cxnLst>
              <a:rect l="0" t="0" r="r" b="b"/>
              <a:pathLst>
                <a:path w="5286" h="5540">
                  <a:moveTo>
                    <a:pt x="3221" y="5313"/>
                  </a:moveTo>
                  <a:lnTo>
                    <a:pt x="3212" y="5315"/>
                  </a:lnTo>
                  <a:lnTo>
                    <a:pt x="3185" y="5323"/>
                  </a:lnTo>
                  <a:lnTo>
                    <a:pt x="3141" y="5333"/>
                  </a:lnTo>
                  <a:lnTo>
                    <a:pt x="3081" y="5345"/>
                  </a:lnTo>
                  <a:lnTo>
                    <a:pt x="3046" y="5351"/>
                  </a:lnTo>
                  <a:lnTo>
                    <a:pt x="3007" y="5358"/>
                  </a:lnTo>
                  <a:lnTo>
                    <a:pt x="2965" y="5364"/>
                  </a:lnTo>
                  <a:lnTo>
                    <a:pt x="2919" y="5370"/>
                  </a:lnTo>
                  <a:lnTo>
                    <a:pt x="2870" y="5375"/>
                  </a:lnTo>
                  <a:lnTo>
                    <a:pt x="2819" y="5380"/>
                  </a:lnTo>
                  <a:lnTo>
                    <a:pt x="2763" y="5383"/>
                  </a:lnTo>
                  <a:lnTo>
                    <a:pt x="2707" y="5386"/>
                  </a:lnTo>
                  <a:lnTo>
                    <a:pt x="2646" y="5388"/>
                  </a:lnTo>
                  <a:lnTo>
                    <a:pt x="2583" y="5388"/>
                  </a:lnTo>
                  <a:lnTo>
                    <a:pt x="2519" y="5387"/>
                  </a:lnTo>
                  <a:lnTo>
                    <a:pt x="2452" y="5384"/>
                  </a:lnTo>
                  <a:lnTo>
                    <a:pt x="2382" y="5379"/>
                  </a:lnTo>
                  <a:lnTo>
                    <a:pt x="2311" y="5373"/>
                  </a:lnTo>
                  <a:lnTo>
                    <a:pt x="2237" y="5364"/>
                  </a:lnTo>
                  <a:lnTo>
                    <a:pt x="2162" y="5352"/>
                  </a:lnTo>
                  <a:lnTo>
                    <a:pt x="2086" y="5339"/>
                  </a:lnTo>
                  <a:lnTo>
                    <a:pt x="2007" y="5324"/>
                  </a:lnTo>
                  <a:lnTo>
                    <a:pt x="1928" y="5304"/>
                  </a:lnTo>
                  <a:lnTo>
                    <a:pt x="1847" y="5283"/>
                  </a:lnTo>
                  <a:lnTo>
                    <a:pt x="1766" y="5257"/>
                  </a:lnTo>
                  <a:lnTo>
                    <a:pt x="1682" y="5229"/>
                  </a:lnTo>
                  <a:lnTo>
                    <a:pt x="1599" y="5197"/>
                  </a:lnTo>
                  <a:lnTo>
                    <a:pt x="1515" y="5162"/>
                  </a:lnTo>
                  <a:lnTo>
                    <a:pt x="1432" y="5120"/>
                  </a:lnTo>
                  <a:lnTo>
                    <a:pt x="1351" y="5069"/>
                  </a:lnTo>
                  <a:lnTo>
                    <a:pt x="1273" y="5008"/>
                  </a:lnTo>
                  <a:lnTo>
                    <a:pt x="1198" y="4940"/>
                  </a:lnTo>
                  <a:lnTo>
                    <a:pt x="1127" y="4862"/>
                  </a:lnTo>
                  <a:lnTo>
                    <a:pt x="1058" y="4778"/>
                  </a:lnTo>
                  <a:lnTo>
                    <a:pt x="993" y="4687"/>
                  </a:lnTo>
                  <a:lnTo>
                    <a:pt x="933" y="4588"/>
                  </a:lnTo>
                  <a:lnTo>
                    <a:pt x="875" y="4485"/>
                  </a:lnTo>
                  <a:lnTo>
                    <a:pt x="822" y="4376"/>
                  </a:lnTo>
                  <a:lnTo>
                    <a:pt x="773" y="4261"/>
                  </a:lnTo>
                  <a:lnTo>
                    <a:pt x="728" y="4142"/>
                  </a:lnTo>
                  <a:lnTo>
                    <a:pt x="688" y="4018"/>
                  </a:lnTo>
                  <a:lnTo>
                    <a:pt x="652" y="3891"/>
                  </a:lnTo>
                  <a:lnTo>
                    <a:pt x="621" y="3762"/>
                  </a:lnTo>
                  <a:lnTo>
                    <a:pt x="595" y="3629"/>
                  </a:lnTo>
                  <a:lnTo>
                    <a:pt x="575" y="3493"/>
                  </a:lnTo>
                  <a:lnTo>
                    <a:pt x="560" y="3357"/>
                  </a:lnTo>
                  <a:lnTo>
                    <a:pt x="550" y="3219"/>
                  </a:lnTo>
                  <a:lnTo>
                    <a:pt x="547" y="3082"/>
                  </a:lnTo>
                  <a:lnTo>
                    <a:pt x="548" y="2943"/>
                  </a:lnTo>
                  <a:lnTo>
                    <a:pt x="556" y="2804"/>
                  </a:lnTo>
                  <a:lnTo>
                    <a:pt x="571" y="2667"/>
                  </a:lnTo>
                  <a:lnTo>
                    <a:pt x="591" y="2530"/>
                  </a:lnTo>
                  <a:lnTo>
                    <a:pt x="618" y="2396"/>
                  </a:lnTo>
                  <a:lnTo>
                    <a:pt x="652" y="2263"/>
                  </a:lnTo>
                  <a:lnTo>
                    <a:pt x="693" y="2133"/>
                  </a:lnTo>
                  <a:lnTo>
                    <a:pt x="740" y="2006"/>
                  </a:lnTo>
                  <a:lnTo>
                    <a:pt x="796" y="1883"/>
                  </a:lnTo>
                  <a:lnTo>
                    <a:pt x="858" y="1765"/>
                  </a:lnTo>
                  <a:lnTo>
                    <a:pt x="928" y="1650"/>
                  </a:lnTo>
                  <a:lnTo>
                    <a:pt x="1006" y="1541"/>
                  </a:lnTo>
                  <a:lnTo>
                    <a:pt x="1085" y="1438"/>
                  </a:lnTo>
                  <a:lnTo>
                    <a:pt x="1161" y="1342"/>
                  </a:lnTo>
                  <a:lnTo>
                    <a:pt x="1233" y="1253"/>
                  </a:lnTo>
                  <a:lnTo>
                    <a:pt x="1301" y="1169"/>
                  </a:lnTo>
                  <a:lnTo>
                    <a:pt x="1365" y="1093"/>
                  </a:lnTo>
                  <a:lnTo>
                    <a:pt x="1425" y="1022"/>
                  </a:lnTo>
                  <a:lnTo>
                    <a:pt x="1483" y="957"/>
                  </a:lnTo>
                  <a:lnTo>
                    <a:pt x="1537" y="896"/>
                  </a:lnTo>
                  <a:lnTo>
                    <a:pt x="1588" y="842"/>
                  </a:lnTo>
                  <a:lnTo>
                    <a:pt x="1635" y="791"/>
                  </a:lnTo>
                  <a:lnTo>
                    <a:pt x="1679" y="747"/>
                  </a:lnTo>
                  <a:lnTo>
                    <a:pt x="1721" y="706"/>
                  </a:lnTo>
                  <a:lnTo>
                    <a:pt x="1759" y="670"/>
                  </a:lnTo>
                  <a:lnTo>
                    <a:pt x="1795" y="637"/>
                  </a:lnTo>
                  <a:lnTo>
                    <a:pt x="1827" y="610"/>
                  </a:lnTo>
                  <a:lnTo>
                    <a:pt x="1857" y="584"/>
                  </a:lnTo>
                  <a:lnTo>
                    <a:pt x="1885" y="562"/>
                  </a:lnTo>
                  <a:lnTo>
                    <a:pt x="1910" y="544"/>
                  </a:lnTo>
                  <a:lnTo>
                    <a:pt x="1932" y="529"/>
                  </a:lnTo>
                  <a:lnTo>
                    <a:pt x="1953" y="515"/>
                  </a:lnTo>
                  <a:lnTo>
                    <a:pt x="1971" y="505"/>
                  </a:lnTo>
                  <a:lnTo>
                    <a:pt x="1988" y="497"/>
                  </a:lnTo>
                  <a:lnTo>
                    <a:pt x="2002" y="490"/>
                  </a:lnTo>
                  <a:lnTo>
                    <a:pt x="2015" y="485"/>
                  </a:lnTo>
                  <a:lnTo>
                    <a:pt x="2025" y="481"/>
                  </a:lnTo>
                  <a:lnTo>
                    <a:pt x="2034" y="479"/>
                  </a:lnTo>
                  <a:lnTo>
                    <a:pt x="2041" y="478"/>
                  </a:lnTo>
                  <a:lnTo>
                    <a:pt x="2047" y="477"/>
                  </a:lnTo>
                  <a:lnTo>
                    <a:pt x="2054" y="478"/>
                  </a:lnTo>
                  <a:lnTo>
                    <a:pt x="2057" y="478"/>
                  </a:lnTo>
                  <a:lnTo>
                    <a:pt x="2052" y="477"/>
                  </a:lnTo>
                  <a:lnTo>
                    <a:pt x="2040" y="473"/>
                  </a:lnTo>
                  <a:lnTo>
                    <a:pt x="2020" y="466"/>
                  </a:lnTo>
                  <a:lnTo>
                    <a:pt x="1993" y="459"/>
                  </a:lnTo>
                  <a:lnTo>
                    <a:pt x="1959" y="449"/>
                  </a:lnTo>
                  <a:lnTo>
                    <a:pt x="1919" y="440"/>
                  </a:lnTo>
                  <a:lnTo>
                    <a:pt x="1874" y="432"/>
                  </a:lnTo>
                  <a:lnTo>
                    <a:pt x="1822" y="425"/>
                  </a:lnTo>
                  <a:lnTo>
                    <a:pt x="1795" y="422"/>
                  </a:lnTo>
                  <a:lnTo>
                    <a:pt x="1765" y="419"/>
                  </a:lnTo>
                  <a:lnTo>
                    <a:pt x="1735" y="417"/>
                  </a:lnTo>
                  <a:lnTo>
                    <a:pt x="1704" y="416"/>
                  </a:lnTo>
                  <a:lnTo>
                    <a:pt x="1672" y="415"/>
                  </a:lnTo>
                  <a:lnTo>
                    <a:pt x="1638" y="415"/>
                  </a:lnTo>
                  <a:lnTo>
                    <a:pt x="1604" y="416"/>
                  </a:lnTo>
                  <a:lnTo>
                    <a:pt x="1569" y="418"/>
                  </a:lnTo>
                  <a:lnTo>
                    <a:pt x="1533" y="421"/>
                  </a:lnTo>
                  <a:lnTo>
                    <a:pt x="1496" y="425"/>
                  </a:lnTo>
                  <a:lnTo>
                    <a:pt x="1459" y="430"/>
                  </a:lnTo>
                  <a:lnTo>
                    <a:pt x="1421" y="437"/>
                  </a:lnTo>
                  <a:lnTo>
                    <a:pt x="1382" y="445"/>
                  </a:lnTo>
                  <a:lnTo>
                    <a:pt x="1343" y="455"/>
                  </a:lnTo>
                  <a:lnTo>
                    <a:pt x="1303" y="466"/>
                  </a:lnTo>
                  <a:lnTo>
                    <a:pt x="1263" y="478"/>
                  </a:lnTo>
                  <a:lnTo>
                    <a:pt x="1223" y="493"/>
                  </a:lnTo>
                  <a:lnTo>
                    <a:pt x="1186" y="507"/>
                  </a:lnTo>
                  <a:lnTo>
                    <a:pt x="1151" y="521"/>
                  </a:lnTo>
                  <a:lnTo>
                    <a:pt x="1118" y="538"/>
                  </a:lnTo>
                  <a:lnTo>
                    <a:pt x="1086" y="553"/>
                  </a:lnTo>
                  <a:lnTo>
                    <a:pt x="1057" y="570"/>
                  </a:lnTo>
                  <a:lnTo>
                    <a:pt x="1029" y="587"/>
                  </a:lnTo>
                  <a:lnTo>
                    <a:pt x="1004" y="605"/>
                  </a:lnTo>
                  <a:lnTo>
                    <a:pt x="979" y="622"/>
                  </a:lnTo>
                  <a:lnTo>
                    <a:pt x="955" y="639"/>
                  </a:lnTo>
                  <a:lnTo>
                    <a:pt x="934" y="658"/>
                  </a:lnTo>
                  <a:lnTo>
                    <a:pt x="912" y="676"/>
                  </a:lnTo>
                  <a:lnTo>
                    <a:pt x="893" y="696"/>
                  </a:lnTo>
                  <a:lnTo>
                    <a:pt x="874" y="714"/>
                  </a:lnTo>
                  <a:lnTo>
                    <a:pt x="856" y="734"/>
                  </a:lnTo>
                  <a:lnTo>
                    <a:pt x="839" y="753"/>
                  </a:lnTo>
                  <a:lnTo>
                    <a:pt x="806" y="792"/>
                  </a:lnTo>
                  <a:lnTo>
                    <a:pt x="775" y="832"/>
                  </a:lnTo>
                  <a:lnTo>
                    <a:pt x="744" y="871"/>
                  </a:lnTo>
                  <a:lnTo>
                    <a:pt x="715" y="910"/>
                  </a:lnTo>
                  <a:lnTo>
                    <a:pt x="684" y="948"/>
                  </a:lnTo>
                  <a:lnTo>
                    <a:pt x="651" y="985"/>
                  </a:lnTo>
                  <a:lnTo>
                    <a:pt x="633" y="1002"/>
                  </a:lnTo>
                  <a:lnTo>
                    <a:pt x="616" y="1020"/>
                  </a:lnTo>
                  <a:lnTo>
                    <a:pt x="597" y="1038"/>
                  </a:lnTo>
                  <a:lnTo>
                    <a:pt x="577" y="1054"/>
                  </a:lnTo>
                  <a:lnTo>
                    <a:pt x="556" y="1075"/>
                  </a:lnTo>
                  <a:lnTo>
                    <a:pt x="535" y="1103"/>
                  </a:lnTo>
                  <a:lnTo>
                    <a:pt x="513" y="1137"/>
                  </a:lnTo>
                  <a:lnTo>
                    <a:pt x="490" y="1177"/>
                  </a:lnTo>
                  <a:lnTo>
                    <a:pt x="467" y="1223"/>
                  </a:lnTo>
                  <a:lnTo>
                    <a:pt x="443" y="1273"/>
                  </a:lnTo>
                  <a:lnTo>
                    <a:pt x="419" y="1329"/>
                  </a:lnTo>
                  <a:lnTo>
                    <a:pt x="396" y="1389"/>
                  </a:lnTo>
                  <a:lnTo>
                    <a:pt x="371" y="1453"/>
                  </a:lnTo>
                  <a:lnTo>
                    <a:pt x="347" y="1520"/>
                  </a:lnTo>
                  <a:lnTo>
                    <a:pt x="323" y="1589"/>
                  </a:lnTo>
                  <a:lnTo>
                    <a:pt x="299" y="1662"/>
                  </a:lnTo>
                  <a:lnTo>
                    <a:pt x="275" y="1737"/>
                  </a:lnTo>
                  <a:lnTo>
                    <a:pt x="253" y="1813"/>
                  </a:lnTo>
                  <a:lnTo>
                    <a:pt x="229" y="1890"/>
                  </a:lnTo>
                  <a:lnTo>
                    <a:pt x="208" y="1969"/>
                  </a:lnTo>
                  <a:lnTo>
                    <a:pt x="186" y="2047"/>
                  </a:lnTo>
                  <a:lnTo>
                    <a:pt x="164" y="2127"/>
                  </a:lnTo>
                  <a:lnTo>
                    <a:pt x="145" y="2205"/>
                  </a:lnTo>
                  <a:lnTo>
                    <a:pt x="125" y="2281"/>
                  </a:lnTo>
                  <a:lnTo>
                    <a:pt x="107" y="2357"/>
                  </a:lnTo>
                  <a:lnTo>
                    <a:pt x="90" y="2431"/>
                  </a:lnTo>
                  <a:lnTo>
                    <a:pt x="74" y="2501"/>
                  </a:lnTo>
                  <a:lnTo>
                    <a:pt x="60" y="2570"/>
                  </a:lnTo>
                  <a:lnTo>
                    <a:pt x="46" y="2635"/>
                  </a:lnTo>
                  <a:lnTo>
                    <a:pt x="35" y="2697"/>
                  </a:lnTo>
                  <a:lnTo>
                    <a:pt x="25" y="2754"/>
                  </a:lnTo>
                  <a:lnTo>
                    <a:pt x="16" y="2806"/>
                  </a:lnTo>
                  <a:lnTo>
                    <a:pt x="9" y="2855"/>
                  </a:lnTo>
                  <a:lnTo>
                    <a:pt x="4" y="2898"/>
                  </a:lnTo>
                  <a:lnTo>
                    <a:pt x="1" y="2934"/>
                  </a:lnTo>
                  <a:lnTo>
                    <a:pt x="0" y="2965"/>
                  </a:lnTo>
                  <a:lnTo>
                    <a:pt x="0" y="2992"/>
                  </a:lnTo>
                  <a:lnTo>
                    <a:pt x="1" y="3020"/>
                  </a:lnTo>
                  <a:lnTo>
                    <a:pt x="3" y="3050"/>
                  </a:lnTo>
                  <a:lnTo>
                    <a:pt x="5" y="3081"/>
                  </a:lnTo>
                  <a:lnTo>
                    <a:pt x="8" y="3112"/>
                  </a:lnTo>
                  <a:lnTo>
                    <a:pt x="11" y="3144"/>
                  </a:lnTo>
                  <a:lnTo>
                    <a:pt x="15" y="3177"/>
                  </a:lnTo>
                  <a:lnTo>
                    <a:pt x="20" y="3211"/>
                  </a:lnTo>
                  <a:lnTo>
                    <a:pt x="26" y="3246"/>
                  </a:lnTo>
                  <a:lnTo>
                    <a:pt x="32" y="3282"/>
                  </a:lnTo>
                  <a:lnTo>
                    <a:pt x="38" y="3318"/>
                  </a:lnTo>
                  <a:lnTo>
                    <a:pt x="45" y="3355"/>
                  </a:lnTo>
                  <a:lnTo>
                    <a:pt x="62" y="3431"/>
                  </a:lnTo>
                  <a:lnTo>
                    <a:pt x="81" y="3509"/>
                  </a:lnTo>
                  <a:lnTo>
                    <a:pt x="103" y="3590"/>
                  </a:lnTo>
                  <a:lnTo>
                    <a:pt x="126" y="3672"/>
                  </a:lnTo>
                  <a:lnTo>
                    <a:pt x="153" y="3755"/>
                  </a:lnTo>
                  <a:lnTo>
                    <a:pt x="183" y="3841"/>
                  </a:lnTo>
                  <a:lnTo>
                    <a:pt x="198" y="3884"/>
                  </a:lnTo>
                  <a:lnTo>
                    <a:pt x="214" y="3927"/>
                  </a:lnTo>
                  <a:lnTo>
                    <a:pt x="231" y="3970"/>
                  </a:lnTo>
                  <a:lnTo>
                    <a:pt x="249" y="4014"/>
                  </a:lnTo>
                  <a:lnTo>
                    <a:pt x="266" y="4057"/>
                  </a:lnTo>
                  <a:lnTo>
                    <a:pt x="286" y="4101"/>
                  </a:lnTo>
                  <a:lnTo>
                    <a:pt x="304" y="4146"/>
                  </a:lnTo>
                  <a:lnTo>
                    <a:pt x="325" y="4189"/>
                  </a:lnTo>
                  <a:lnTo>
                    <a:pt x="347" y="4235"/>
                  </a:lnTo>
                  <a:lnTo>
                    <a:pt x="374" y="4285"/>
                  </a:lnTo>
                  <a:lnTo>
                    <a:pt x="405" y="4339"/>
                  </a:lnTo>
                  <a:lnTo>
                    <a:pt x="440" y="4395"/>
                  </a:lnTo>
                  <a:lnTo>
                    <a:pt x="480" y="4455"/>
                  </a:lnTo>
                  <a:lnTo>
                    <a:pt x="524" y="4516"/>
                  </a:lnTo>
                  <a:lnTo>
                    <a:pt x="573" y="4580"/>
                  </a:lnTo>
                  <a:lnTo>
                    <a:pt x="625" y="4645"/>
                  </a:lnTo>
                  <a:lnTo>
                    <a:pt x="684" y="4710"/>
                  </a:lnTo>
                  <a:lnTo>
                    <a:pt x="746" y="4776"/>
                  </a:lnTo>
                  <a:lnTo>
                    <a:pt x="812" y="4842"/>
                  </a:lnTo>
                  <a:lnTo>
                    <a:pt x="884" y="4908"/>
                  </a:lnTo>
                  <a:lnTo>
                    <a:pt x="960" y="4972"/>
                  </a:lnTo>
                  <a:lnTo>
                    <a:pt x="1041" y="5036"/>
                  </a:lnTo>
                  <a:lnTo>
                    <a:pt x="1127" y="5098"/>
                  </a:lnTo>
                  <a:lnTo>
                    <a:pt x="1218" y="5157"/>
                  </a:lnTo>
                  <a:lnTo>
                    <a:pt x="1313" y="5215"/>
                  </a:lnTo>
                  <a:lnTo>
                    <a:pt x="1413" y="5268"/>
                  </a:lnTo>
                  <a:lnTo>
                    <a:pt x="1519" y="5318"/>
                  </a:lnTo>
                  <a:lnTo>
                    <a:pt x="1629" y="5365"/>
                  </a:lnTo>
                  <a:lnTo>
                    <a:pt x="1744" y="5407"/>
                  </a:lnTo>
                  <a:lnTo>
                    <a:pt x="1865" y="5444"/>
                  </a:lnTo>
                  <a:lnTo>
                    <a:pt x="1990" y="5476"/>
                  </a:lnTo>
                  <a:lnTo>
                    <a:pt x="2121" y="5501"/>
                  </a:lnTo>
                  <a:lnTo>
                    <a:pt x="2256" y="5521"/>
                  </a:lnTo>
                  <a:lnTo>
                    <a:pt x="2397" y="5534"/>
                  </a:lnTo>
                  <a:lnTo>
                    <a:pt x="2543" y="5540"/>
                  </a:lnTo>
                  <a:lnTo>
                    <a:pt x="2696" y="5539"/>
                  </a:lnTo>
                  <a:lnTo>
                    <a:pt x="2852" y="5530"/>
                  </a:lnTo>
                  <a:lnTo>
                    <a:pt x="3014" y="5513"/>
                  </a:lnTo>
                  <a:lnTo>
                    <a:pt x="3182" y="5486"/>
                  </a:lnTo>
                  <a:lnTo>
                    <a:pt x="3355" y="5450"/>
                  </a:lnTo>
                  <a:lnTo>
                    <a:pt x="3527" y="5405"/>
                  </a:lnTo>
                  <a:lnTo>
                    <a:pt x="3688" y="5351"/>
                  </a:lnTo>
                  <a:lnTo>
                    <a:pt x="3840" y="5289"/>
                  </a:lnTo>
                  <a:lnTo>
                    <a:pt x="3983" y="5220"/>
                  </a:lnTo>
                  <a:lnTo>
                    <a:pt x="4118" y="5143"/>
                  </a:lnTo>
                  <a:lnTo>
                    <a:pt x="4244" y="5060"/>
                  </a:lnTo>
                  <a:lnTo>
                    <a:pt x="4362" y="4970"/>
                  </a:lnTo>
                  <a:lnTo>
                    <a:pt x="4472" y="4876"/>
                  </a:lnTo>
                  <a:lnTo>
                    <a:pt x="4573" y="4777"/>
                  </a:lnTo>
                  <a:lnTo>
                    <a:pt x="4666" y="4674"/>
                  </a:lnTo>
                  <a:lnTo>
                    <a:pt x="4752" y="4567"/>
                  </a:lnTo>
                  <a:lnTo>
                    <a:pt x="4832" y="4457"/>
                  </a:lnTo>
                  <a:lnTo>
                    <a:pt x="4904" y="4344"/>
                  </a:lnTo>
                  <a:lnTo>
                    <a:pt x="4968" y="4230"/>
                  </a:lnTo>
                  <a:lnTo>
                    <a:pt x="5026" y="4114"/>
                  </a:lnTo>
                  <a:lnTo>
                    <a:pt x="5077" y="3998"/>
                  </a:lnTo>
                  <a:lnTo>
                    <a:pt x="5123" y="3881"/>
                  </a:lnTo>
                  <a:lnTo>
                    <a:pt x="5163" y="3765"/>
                  </a:lnTo>
                  <a:lnTo>
                    <a:pt x="5196" y="3650"/>
                  </a:lnTo>
                  <a:lnTo>
                    <a:pt x="5224" y="3536"/>
                  </a:lnTo>
                  <a:lnTo>
                    <a:pt x="5246" y="3424"/>
                  </a:lnTo>
                  <a:lnTo>
                    <a:pt x="5264" y="3315"/>
                  </a:lnTo>
                  <a:lnTo>
                    <a:pt x="5276" y="3209"/>
                  </a:lnTo>
                  <a:lnTo>
                    <a:pt x="5283" y="3107"/>
                  </a:lnTo>
                  <a:lnTo>
                    <a:pt x="5286" y="3010"/>
                  </a:lnTo>
                  <a:lnTo>
                    <a:pt x="5284" y="2916"/>
                  </a:lnTo>
                  <a:lnTo>
                    <a:pt x="5278" y="2829"/>
                  </a:lnTo>
                  <a:lnTo>
                    <a:pt x="5269" y="2748"/>
                  </a:lnTo>
                  <a:lnTo>
                    <a:pt x="5255" y="2674"/>
                  </a:lnTo>
                  <a:lnTo>
                    <a:pt x="5239" y="2606"/>
                  </a:lnTo>
                  <a:lnTo>
                    <a:pt x="5218" y="2547"/>
                  </a:lnTo>
                  <a:lnTo>
                    <a:pt x="5195" y="2496"/>
                  </a:lnTo>
                  <a:lnTo>
                    <a:pt x="5195" y="2486"/>
                  </a:lnTo>
                  <a:lnTo>
                    <a:pt x="5191" y="2456"/>
                  </a:lnTo>
                  <a:lnTo>
                    <a:pt x="5184" y="2408"/>
                  </a:lnTo>
                  <a:lnTo>
                    <a:pt x="5175" y="2344"/>
                  </a:lnTo>
                  <a:lnTo>
                    <a:pt x="5168" y="2307"/>
                  </a:lnTo>
                  <a:lnTo>
                    <a:pt x="5161" y="2266"/>
                  </a:lnTo>
                  <a:lnTo>
                    <a:pt x="5152" y="2222"/>
                  </a:lnTo>
                  <a:lnTo>
                    <a:pt x="5142" y="2175"/>
                  </a:lnTo>
                  <a:lnTo>
                    <a:pt x="5131" y="2125"/>
                  </a:lnTo>
                  <a:lnTo>
                    <a:pt x="5118" y="2072"/>
                  </a:lnTo>
                  <a:lnTo>
                    <a:pt x="5103" y="2018"/>
                  </a:lnTo>
                  <a:lnTo>
                    <a:pt x="5087" y="1960"/>
                  </a:lnTo>
                  <a:lnTo>
                    <a:pt x="5069" y="1901"/>
                  </a:lnTo>
                  <a:lnTo>
                    <a:pt x="5050" y="1840"/>
                  </a:lnTo>
                  <a:lnTo>
                    <a:pt x="5028" y="1777"/>
                  </a:lnTo>
                  <a:lnTo>
                    <a:pt x="5006" y="1713"/>
                  </a:lnTo>
                  <a:lnTo>
                    <a:pt x="4980" y="1648"/>
                  </a:lnTo>
                  <a:lnTo>
                    <a:pt x="4952" y="1582"/>
                  </a:lnTo>
                  <a:lnTo>
                    <a:pt x="4922" y="1514"/>
                  </a:lnTo>
                  <a:lnTo>
                    <a:pt x="4891" y="1448"/>
                  </a:lnTo>
                  <a:lnTo>
                    <a:pt x="4856" y="1379"/>
                  </a:lnTo>
                  <a:lnTo>
                    <a:pt x="4820" y="1311"/>
                  </a:lnTo>
                  <a:lnTo>
                    <a:pt x="4781" y="1243"/>
                  </a:lnTo>
                  <a:lnTo>
                    <a:pt x="4739" y="1176"/>
                  </a:lnTo>
                  <a:lnTo>
                    <a:pt x="4695" y="1108"/>
                  </a:lnTo>
                  <a:lnTo>
                    <a:pt x="4649" y="1041"/>
                  </a:lnTo>
                  <a:lnTo>
                    <a:pt x="4598" y="975"/>
                  </a:lnTo>
                  <a:lnTo>
                    <a:pt x="4546" y="911"/>
                  </a:lnTo>
                  <a:lnTo>
                    <a:pt x="4492" y="848"/>
                  </a:lnTo>
                  <a:lnTo>
                    <a:pt x="4440" y="787"/>
                  </a:lnTo>
                  <a:lnTo>
                    <a:pt x="4387" y="729"/>
                  </a:lnTo>
                  <a:lnTo>
                    <a:pt x="4337" y="672"/>
                  </a:lnTo>
                  <a:lnTo>
                    <a:pt x="4287" y="619"/>
                  </a:lnTo>
                  <a:lnTo>
                    <a:pt x="4237" y="568"/>
                  </a:lnTo>
                  <a:lnTo>
                    <a:pt x="4188" y="518"/>
                  </a:lnTo>
                  <a:lnTo>
                    <a:pt x="4138" y="471"/>
                  </a:lnTo>
                  <a:lnTo>
                    <a:pt x="4090" y="427"/>
                  </a:lnTo>
                  <a:lnTo>
                    <a:pt x="4042" y="384"/>
                  </a:lnTo>
                  <a:lnTo>
                    <a:pt x="3993" y="344"/>
                  </a:lnTo>
                  <a:lnTo>
                    <a:pt x="3946" y="306"/>
                  </a:lnTo>
                  <a:lnTo>
                    <a:pt x="3898" y="271"/>
                  </a:lnTo>
                  <a:lnTo>
                    <a:pt x="3849" y="237"/>
                  </a:lnTo>
                  <a:lnTo>
                    <a:pt x="3801" y="206"/>
                  </a:lnTo>
                  <a:lnTo>
                    <a:pt x="3752" y="176"/>
                  </a:lnTo>
                  <a:lnTo>
                    <a:pt x="3702" y="150"/>
                  </a:lnTo>
                  <a:lnTo>
                    <a:pt x="3653" y="126"/>
                  </a:lnTo>
                  <a:lnTo>
                    <a:pt x="3603" y="103"/>
                  </a:lnTo>
                  <a:lnTo>
                    <a:pt x="3551" y="83"/>
                  </a:lnTo>
                  <a:lnTo>
                    <a:pt x="3500" y="65"/>
                  </a:lnTo>
                  <a:lnTo>
                    <a:pt x="3447" y="49"/>
                  </a:lnTo>
                  <a:lnTo>
                    <a:pt x="3393" y="36"/>
                  </a:lnTo>
                  <a:lnTo>
                    <a:pt x="3338" y="24"/>
                  </a:lnTo>
                  <a:lnTo>
                    <a:pt x="3283" y="15"/>
                  </a:lnTo>
                  <a:lnTo>
                    <a:pt x="3225" y="8"/>
                  </a:lnTo>
                  <a:lnTo>
                    <a:pt x="3167" y="3"/>
                  </a:lnTo>
                  <a:lnTo>
                    <a:pt x="3107" y="0"/>
                  </a:lnTo>
                  <a:lnTo>
                    <a:pt x="3045" y="0"/>
                  </a:lnTo>
                  <a:lnTo>
                    <a:pt x="2981" y="1"/>
                  </a:lnTo>
                  <a:lnTo>
                    <a:pt x="2917" y="5"/>
                  </a:lnTo>
                  <a:lnTo>
                    <a:pt x="2850" y="10"/>
                  </a:lnTo>
                  <a:lnTo>
                    <a:pt x="2782" y="18"/>
                  </a:lnTo>
                  <a:lnTo>
                    <a:pt x="2711" y="28"/>
                  </a:lnTo>
                  <a:lnTo>
                    <a:pt x="2639" y="41"/>
                  </a:lnTo>
                  <a:lnTo>
                    <a:pt x="2566" y="55"/>
                  </a:lnTo>
                  <a:lnTo>
                    <a:pt x="2491" y="71"/>
                  </a:lnTo>
                  <a:lnTo>
                    <a:pt x="2416" y="89"/>
                  </a:lnTo>
                  <a:lnTo>
                    <a:pt x="2341" y="109"/>
                  </a:lnTo>
                  <a:lnTo>
                    <a:pt x="2265" y="130"/>
                  </a:lnTo>
                  <a:lnTo>
                    <a:pt x="2188" y="153"/>
                  </a:lnTo>
                  <a:lnTo>
                    <a:pt x="2113" y="177"/>
                  </a:lnTo>
                  <a:lnTo>
                    <a:pt x="2038" y="203"/>
                  </a:lnTo>
                  <a:lnTo>
                    <a:pt x="1964" y="230"/>
                  </a:lnTo>
                  <a:lnTo>
                    <a:pt x="1891" y="258"/>
                  </a:lnTo>
                  <a:lnTo>
                    <a:pt x="1820" y="287"/>
                  </a:lnTo>
                  <a:lnTo>
                    <a:pt x="1750" y="317"/>
                  </a:lnTo>
                  <a:lnTo>
                    <a:pt x="1682" y="348"/>
                  </a:lnTo>
                  <a:lnTo>
                    <a:pt x="1617" y="380"/>
                  </a:lnTo>
                  <a:lnTo>
                    <a:pt x="1553" y="411"/>
                  </a:lnTo>
                  <a:lnTo>
                    <a:pt x="1493" y="444"/>
                  </a:lnTo>
                  <a:lnTo>
                    <a:pt x="1436" y="477"/>
                  </a:lnTo>
                  <a:lnTo>
                    <a:pt x="1381" y="511"/>
                  </a:lnTo>
                  <a:lnTo>
                    <a:pt x="1331" y="545"/>
                  </a:lnTo>
                  <a:lnTo>
                    <a:pt x="1284" y="579"/>
                  </a:lnTo>
                  <a:lnTo>
                    <a:pt x="1242" y="613"/>
                  </a:lnTo>
                  <a:lnTo>
                    <a:pt x="1203" y="647"/>
                  </a:lnTo>
                  <a:lnTo>
                    <a:pt x="1170" y="681"/>
                  </a:lnTo>
                  <a:lnTo>
                    <a:pt x="1141" y="714"/>
                  </a:lnTo>
                  <a:lnTo>
                    <a:pt x="1118" y="747"/>
                  </a:lnTo>
                  <a:lnTo>
                    <a:pt x="1100" y="780"/>
                  </a:lnTo>
                  <a:lnTo>
                    <a:pt x="1088" y="812"/>
                  </a:lnTo>
                  <a:lnTo>
                    <a:pt x="1082" y="844"/>
                  </a:lnTo>
                  <a:lnTo>
                    <a:pt x="1083" y="875"/>
                  </a:lnTo>
                  <a:lnTo>
                    <a:pt x="1093" y="870"/>
                  </a:lnTo>
                  <a:lnTo>
                    <a:pt x="1125" y="855"/>
                  </a:lnTo>
                  <a:lnTo>
                    <a:pt x="1175" y="834"/>
                  </a:lnTo>
                  <a:lnTo>
                    <a:pt x="1243" y="806"/>
                  </a:lnTo>
                  <a:lnTo>
                    <a:pt x="1326" y="773"/>
                  </a:lnTo>
                  <a:lnTo>
                    <a:pt x="1422" y="736"/>
                  </a:lnTo>
                  <a:lnTo>
                    <a:pt x="1475" y="718"/>
                  </a:lnTo>
                  <a:lnTo>
                    <a:pt x="1530" y="698"/>
                  </a:lnTo>
                  <a:lnTo>
                    <a:pt x="1588" y="678"/>
                  </a:lnTo>
                  <a:lnTo>
                    <a:pt x="1649" y="659"/>
                  </a:lnTo>
                  <a:lnTo>
                    <a:pt x="1710" y="639"/>
                  </a:lnTo>
                  <a:lnTo>
                    <a:pt x="1774" y="620"/>
                  </a:lnTo>
                  <a:lnTo>
                    <a:pt x="1840" y="601"/>
                  </a:lnTo>
                  <a:lnTo>
                    <a:pt x="1907" y="584"/>
                  </a:lnTo>
                  <a:lnTo>
                    <a:pt x="1975" y="567"/>
                  </a:lnTo>
                  <a:lnTo>
                    <a:pt x="2043" y="551"/>
                  </a:lnTo>
                  <a:lnTo>
                    <a:pt x="2113" y="537"/>
                  </a:lnTo>
                  <a:lnTo>
                    <a:pt x="2183" y="523"/>
                  </a:lnTo>
                  <a:lnTo>
                    <a:pt x="2254" y="511"/>
                  </a:lnTo>
                  <a:lnTo>
                    <a:pt x="2324" y="502"/>
                  </a:lnTo>
                  <a:lnTo>
                    <a:pt x="2394" y="494"/>
                  </a:lnTo>
                  <a:lnTo>
                    <a:pt x="2464" y="487"/>
                  </a:lnTo>
                  <a:lnTo>
                    <a:pt x="2533" y="484"/>
                  </a:lnTo>
                  <a:lnTo>
                    <a:pt x="2601" y="483"/>
                  </a:lnTo>
                  <a:lnTo>
                    <a:pt x="2669" y="484"/>
                  </a:lnTo>
                  <a:lnTo>
                    <a:pt x="2735" y="488"/>
                  </a:lnTo>
                  <a:lnTo>
                    <a:pt x="2799" y="495"/>
                  </a:lnTo>
                  <a:lnTo>
                    <a:pt x="2864" y="502"/>
                  </a:lnTo>
                  <a:lnTo>
                    <a:pt x="2930" y="510"/>
                  </a:lnTo>
                  <a:lnTo>
                    <a:pt x="2995" y="518"/>
                  </a:lnTo>
                  <a:lnTo>
                    <a:pt x="3060" y="528"/>
                  </a:lnTo>
                  <a:lnTo>
                    <a:pt x="3125" y="539"/>
                  </a:lnTo>
                  <a:lnTo>
                    <a:pt x="3190" y="551"/>
                  </a:lnTo>
                  <a:lnTo>
                    <a:pt x="3255" y="563"/>
                  </a:lnTo>
                  <a:lnTo>
                    <a:pt x="3320" y="578"/>
                  </a:lnTo>
                  <a:lnTo>
                    <a:pt x="3384" y="594"/>
                  </a:lnTo>
                  <a:lnTo>
                    <a:pt x="3447" y="612"/>
                  </a:lnTo>
                  <a:lnTo>
                    <a:pt x="3511" y="630"/>
                  </a:lnTo>
                  <a:lnTo>
                    <a:pt x="3574" y="651"/>
                  </a:lnTo>
                  <a:lnTo>
                    <a:pt x="3637" y="673"/>
                  </a:lnTo>
                  <a:lnTo>
                    <a:pt x="3698" y="697"/>
                  </a:lnTo>
                  <a:lnTo>
                    <a:pt x="3760" y="723"/>
                  </a:lnTo>
                  <a:lnTo>
                    <a:pt x="3821" y="750"/>
                  </a:lnTo>
                  <a:lnTo>
                    <a:pt x="3881" y="780"/>
                  </a:lnTo>
                  <a:lnTo>
                    <a:pt x="3940" y="812"/>
                  </a:lnTo>
                  <a:lnTo>
                    <a:pt x="3999" y="846"/>
                  </a:lnTo>
                  <a:lnTo>
                    <a:pt x="4056" y="883"/>
                  </a:lnTo>
                  <a:lnTo>
                    <a:pt x="4113" y="921"/>
                  </a:lnTo>
                  <a:lnTo>
                    <a:pt x="4168" y="962"/>
                  </a:lnTo>
                  <a:lnTo>
                    <a:pt x="4223" y="1005"/>
                  </a:lnTo>
                  <a:lnTo>
                    <a:pt x="4276" y="1051"/>
                  </a:lnTo>
                  <a:lnTo>
                    <a:pt x="4330" y="1101"/>
                  </a:lnTo>
                  <a:lnTo>
                    <a:pt x="4380" y="1151"/>
                  </a:lnTo>
                  <a:lnTo>
                    <a:pt x="4431" y="1205"/>
                  </a:lnTo>
                  <a:lnTo>
                    <a:pt x="4480" y="1263"/>
                  </a:lnTo>
                  <a:lnTo>
                    <a:pt x="4527" y="1322"/>
                  </a:lnTo>
                  <a:lnTo>
                    <a:pt x="4574" y="1385"/>
                  </a:lnTo>
                  <a:lnTo>
                    <a:pt x="4618" y="1451"/>
                  </a:lnTo>
                  <a:lnTo>
                    <a:pt x="4661" y="1520"/>
                  </a:lnTo>
                  <a:lnTo>
                    <a:pt x="4702" y="1589"/>
                  </a:lnTo>
                  <a:lnTo>
                    <a:pt x="4742" y="1660"/>
                  </a:lnTo>
                  <a:lnTo>
                    <a:pt x="4780" y="1732"/>
                  </a:lnTo>
                  <a:lnTo>
                    <a:pt x="4816" y="1804"/>
                  </a:lnTo>
                  <a:lnTo>
                    <a:pt x="4851" y="1878"/>
                  </a:lnTo>
                  <a:lnTo>
                    <a:pt x="4883" y="1952"/>
                  </a:lnTo>
                  <a:lnTo>
                    <a:pt x="4915" y="2027"/>
                  </a:lnTo>
                  <a:lnTo>
                    <a:pt x="4944" y="2101"/>
                  </a:lnTo>
                  <a:lnTo>
                    <a:pt x="4971" y="2177"/>
                  </a:lnTo>
                  <a:lnTo>
                    <a:pt x="4996" y="2252"/>
                  </a:lnTo>
                  <a:lnTo>
                    <a:pt x="5020" y="2327"/>
                  </a:lnTo>
                  <a:lnTo>
                    <a:pt x="5041" y="2401"/>
                  </a:lnTo>
                  <a:lnTo>
                    <a:pt x="5062" y="2476"/>
                  </a:lnTo>
                  <a:lnTo>
                    <a:pt x="5080" y="2549"/>
                  </a:lnTo>
                  <a:lnTo>
                    <a:pt x="5096" y="2622"/>
                  </a:lnTo>
                  <a:lnTo>
                    <a:pt x="5110" y="2694"/>
                  </a:lnTo>
                  <a:lnTo>
                    <a:pt x="5123" y="2765"/>
                  </a:lnTo>
                  <a:lnTo>
                    <a:pt x="5133" y="2835"/>
                  </a:lnTo>
                  <a:lnTo>
                    <a:pt x="5141" y="2904"/>
                  </a:lnTo>
                  <a:lnTo>
                    <a:pt x="5148" y="2972"/>
                  </a:lnTo>
                  <a:lnTo>
                    <a:pt x="5153" y="3038"/>
                  </a:lnTo>
                  <a:lnTo>
                    <a:pt x="5156" y="3101"/>
                  </a:lnTo>
                  <a:lnTo>
                    <a:pt x="5156" y="3164"/>
                  </a:lnTo>
                  <a:lnTo>
                    <a:pt x="5155" y="3223"/>
                  </a:lnTo>
                  <a:lnTo>
                    <a:pt x="5151" y="3282"/>
                  </a:lnTo>
                  <a:lnTo>
                    <a:pt x="5145" y="3337"/>
                  </a:lnTo>
                  <a:lnTo>
                    <a:pt x="5138" y="3391"/>
                  </a:lnTo>
                  <a:lnTo>
                    <a:pt x="5128" y="3442"/>
                  </a:lnTo>
                  <a:lnTo>
                    <a:pt x="5117" y="3489"/>
                  </a:lnTo>
                  <a:lnTo>
                    <a:pt x="5103" y="3535"/>
                  </a:lnTo>
                  <a:lnTo>
                    <a:pt x="5087" y="3577"/>
                  </a:lnTo>
                  <a:lnTo>
                    <a:pt x="5051" y="3666"/>
                  </a:lnTo>
                  <a:lnTo>
                    <a:pt x="5011" y="3772"/>
                  </a:lnTo>
                  <a:lnTo>
                    <a:pt x="4987" y="3828"/>
                  </a:lnTo>
                  <a:lnTo>
                    <a:pt x="4963" y="3889"/>
                  </a:lnTo>
                  <a:lnTo>
                    <a:pt x="4937" y="3952"/>
                  </a:lnTo>
                  <a:lnTo>
                    <a:pt x="4909" y="4016"/>
                  </a:lnTo>
                  <a:lnTo>
                    <a:pt x="4878" y="4083"/>
                  </a:lnTo>
                  <a:lnTo>
                    <a:pt x="4845" y="4151"/>
                  </a:lnTo>
                  <a:lnTo>
                    <a:pt x="4810" y="4220"/>
                  </a:lnTo>
                  <a:lnTo>
                    <a:pt x="4772" y="4289"/>
                  </a:lnTo>
                  <a:lnTo>
                    <a:pt x="4731" y="4360"/>
                  </a:lnTo>
                  <a:lnTo>
                    <a:pt x="4688" y="4430"/>
                  </a:lnTo>
                  <a:lnTo>
                    <a:pt x="4640" y="4500"/>
                  </a:lnTo>
                  <a:lnTo>
                    <a:pt x="4591" y="4570"/>
                  </a:lnTo>
                  <a:lnTo>
                    <a:pt x="4538" y="4638"/>
                  </a:lnTo>
                  <a:lnTo>
                    <a:pt x="4480" y="4704"/>
                  </a:lnTo>
                  <a:lnTo>
                    <a:pt x="4419" y="4770"/>
                  </a:lnTo>
                  <a:lnTo>
                    <a:pt x="4354" y="4834"/>
                  </a:lnTo>
                  <a:lnTo>
                    <a:pt x="4287" y="4894"/>
                  </a:lnTo>
                  <a:lnTo>
                    <a:pt x="4214" y="4953"/>
                  </a:lnTo>
                  <a:lnTo>
                    <a:pt x="4136" y="5008"/>
                  </a:lnTo>
                  <a:lnTo>
                    <a:pt x="4054" y="5060"/>
                  </a:lnTo>
                  <a:lnTo>
                    <a:pt x="3969" y="5109"/>
                  </a:lnTo>
                  <a:lnTo>
                    <a:pt x="3877" y="5153"/>
                  </a:lnTo>
                  <a:lnTo>
                    <a:pt x="3782" y="5192"/>
                  </a:lnTo>
                  <a:lnTo>
                    <a:pt x="3680" y="5227"/>
                  </a:lnTo>
                  <a:lnTo>
                    <a:pt x="3574" y="5257"/>
                  </a:lnTo>
                  <a:lnTo>
                    <a:pt x="3462" y="5282"/>
                  </a:lnTo>
                  <a:lnTo>
                    <a:pt x="3344" y="5301"/>
                  </a:lnTo>
                  <a:lnTo>
                    <a:pt x="3221" y="5313"/>
                  </a:lnTo>
                  <a:close/>
                </a:path>
              </a:pathLst>
            </a:custGeom>
            <a:solidFill>
              <a:srgbClr val="B440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7" name="Freeform 369"/>
            <p:cNvSpPr>
              <a:spLocks/>
            </p:cNvSpPr>
            <p:nvPr/>
          </p:nvSpPr>
          <p:spPr bwMode="auto">
            <a:xfrm>
              <a:off x="817" y="2964"/>
              <a:ext cx="72" cy="100"/>
            </a:xfrm>
            <a:custGeom>
              <a:avLst/>
              <a:gdLst/>
              <a:ahLst/>
              <a:cxnLst>
                <a:cxn ang="0">
                  <a:pos x="402" y="214"/>
                </a:cxn>
                <a:cxn ang="0">
                  <a:pos x="363" y="295"/>
                </a:cxn>
                <a:cxn ang="0">
                  <a:pos x="298" y="437"/>
                </a:cxn>
                <a:cxn ang="0">
                  <a:pos x="239" y="575"/>
                </a:cxn>
                <a:cxn ang="0">
                  <a:pos x="197" y="678"/>
                </a:cxn>
                <a:cxn ang="0">
                  <a:pos x="156" y="786"/>
                </a:cxn>
                <a:cxn ang="0">
                  <a:pos x="117" y="897"/>
                </a:cxn>
                <a:cxn ang="0">
                  <a:pos x="81" y="1011"/>
                </a:cxn>
                <a:cxn ang="0">
                  <a:pos x="49" y="1124"/>
                </a:cxn>
                <a:cxn ang="0">
                  <a:pos x="25" y="1234"/>
                </a:cxn>
                <a:cxn ang="0">
                  <a:pos x="8" y="1340"/>
                </a:cxn>
                <a:cxn ang="0">
                  <a:pos x="0" y="1438"/>
                </a:cxn>
                <a:cxn ang="0">
                  <a:pos x="4" y="1526"/>
                </a:cxn>
                <a:cxn ang="0">
                  <a:pos x="18" y="1565"/>
                </a:cxn>
                <a:cxn ang="0">
                  <a:pos x="79" y="1553"/>
                </a:cxn>
                <a:cxn ang="0">
                  <a:pos x="186" y="1536"/>
                </a:cxn>
                <a:cxn ang="0">
                  <a:pos x="326" y="1519"/>
                </a:cxn>
                <a:cxn ang="0">
                  <a:pos x="445" y="1511"/>
                </a:cxn>
                <a:cxn ang="0">
                  <a:pos x="529" y="1507"/>
                </a:cxn>
                <a:cxn ang="0">
                  <a:pos x="613" y="1509"/>
                </a:cxn>
                <a:cxn ang="0">
                  <a:pos x="695" y="1514"/>
                </a:cxn>
                <a:cxn ang="0">
                  <a:pos x="776" y="1524"/>
                </a:cxn>
                <a:cxn ang="0">
                  <a:pos x="853" y="1539"/>
                </a:cxn>
                <a:cxn ang="0">
                  <a:pos x="924" y="1562"/>
                </a:cxn>
                <a:cxn ang="0">
                  <a:pos x="986" y="1592"/>
                </a:cxn>
                <a:cxn ang="0">
                  <a:pos x="1014" y="1599"/>
                </a:cxn>
                <a:cxn ang="0">
                  <a:pos x="1013" y="1525"/>
                </a:cxn>
                <a:cxn ang="0">
                  <a:pos x="1012" y="1393"/>
                </a:cxn>
                <a:cxn ang="0">
                  <a:pos x="1012" y="1223"/>
                </a:cxn>
                <a:cxn ang="0">
                  <a:pos x="1014" y="1031"/>
                </a:cxn>
                <a:cxn ang="0">
                  <a:pos x="1020" y="837"/>
                </a:cxn>
                <a:cxn ang="0">
                  <a:pos x="1027" y="699"/>
                </a:cxn>
                <a:cxn ang="0">
                  <a:pos x="1035" y="617"/>
                </a:cxn>
                <a:cxn ang="0">
                  <a:pos x="1043" y="543"/>
                </a:cxn>
                <a:cxn ang="0">
                  <a:pos x="1053" y="480"/>
                </a:cxn>
                <a:cxn ang="0">
                  <a:pos x="1071" y="408"/>
                </a:cxn>
                <a:cxn ang="0">
                  <a:pos x="1090" y="317"/>
                </a:cxn>
                <a:cxn ang="0">
                  <a:pos x="1113" y="198"/>
                </a:cxn>
                <a:cxn ang="0">
                  <a:pos x="1132" y="76"/>
                </a:cxn>
                <a:cxn ang="0">
                  <a:pos x="1140" y="9"/>
                </a:cxn>
                <a:cxn ang="0">
                  <a:pos x="407" y="204"/>
                </a:cxn>
              </a:cxnLst>
              <a:rect l="0" t="0" r="r" b="b"/>
              <a:pathLst>
                <a:path w="1141" h="1609">
                  <a:moveTo>
                    <a:pt x="407" y="204"/>
                  </a:moveTo>
                  <a:lnTo>
                    <a:pt x="402" y="214"/>
                  </a:lnTo>
                  <a:lnTo>
                    <a:pt x="387" y="245"/>
                  </a:lnTo>
                  <a:lnTo>
                    <a:pt x="363" y="295"/>
                  </a:lnTo>
                  <a:lnTo>
                    <a:pt x="333" y="359"/>
                  </a:lnTo>
                  <a:lnTo>
                    <a:pt x="298" y="437"/>
                  </a:lnTo>
                  <a:lnTo>
                    <a:pt x="259" y="527"/>
                  </a:lnTo>
                  <a:lnTo>
                    <a:pt x="239" y="575"/>
                  </a:lnTo>
                  <a:lnTo>
                    <a:pt x="218" y="625"/>
                  </a:lnTo>
                  <a:lnTo>
                    <a:pt x="197" y="678"/>
                  </a:lnTo>
                  <a:lnTo>
                    <a:pt x="177" y="731"/>
                  </a:lnTo>
                  <a:lnTo>
                    <a:pt x="156" y="786"/>
                  </a:lnTo>
                  <a:lnTo>
                    <a:pt x="136" y="842"/>
                  </a:lnTo>
                  <a:lnTo>
                    <a:pt x="117" y="897"/>
                  </a:lnTo>
                  <a:lnTo>
                    <a:pt x="99" y="955"/>
                  </a:lnTo>
                  <a:lnTo>
                    <a:pt x="81" y="1011"/>
                  </a:lnTo>
                  <a:lnTo>
                    <a:pt x="65" y="1068"/>
                  </a:lnTo>
                  <a:lnTo>
                    <a:pt x="49" y="1124"/>
                  </a:lnTo>
                  <a:lnTo>
                    <a:pt x="36" y="1180"/>
                  </a:lnTo>
                  <a:lnTo>
                    <a:pt x="25" y="1234"/>
                  </a:lnTo>
                  <a:lnTo>
                    <a:pt x="15" y="1288"/>
                  </a:lnTo>
                  <a:lnTo>
                    <a:pt x="8" y="1340"/>
                  </a:lnTo>
                  <a:lnTo>
                    <a:pt x="3" y="1389"/>
                  </a:lnTo>
                  <a:lnTo>
                    <a:pt x="0" y="1438"/>
                  </a:lnTo>
                  <a:lnTo>
                    <a:pt x="1" y="1484"/>
                  </a:lnTo>
                  <a:lnTo>
                    <a:pt x="4" y="1526"/>
                  </a:lnTo>
                  <a:lnTo>
                    <a:pt x="10" y="1566"/>
                  </a:lnTo>
                  <a:lnTo>
                    <a:pt x="18" y="1565"/>
                  </a:lnTo>
                  <a:lnTo>
                    <a:pt x="42" y="1560"/>
                  </a:lnTo>
                  <a:lnTo>
                    <a:pt x="79" y="1553"/>
                  </a:lnTo>
                  <a:lnTo>
                    <a:pt x="128" y="1544"/>
                  </a:lnTo>
                  <a:lnTo>
                    <a:pt x="186" y="1536"/>
                  </a:lnTo>
                  <a:lnTo>
                    <a:pt x="253" y="1527"/>
                  </a:lnTo>
                  <a:lnTo>
                    <a:pt x="326" y="1519"/>
                  </a:lnTo>
                  <a:lnTo>
                    <a:pt x="405" y="1513"/>
                  </a:lnTo>
                  <a:lnTo>
                    <a:pt x="445" y="1511"/>
                  </a:lnTo>
                  <a:lnTo>
                    <a:pt x="486" y="1509"/>
                  </a:lnTo>
                  <a:lnTo>
                    <a:pt x="529" y="1507"/>
                  </a:lnTo>
                  <a:lnTo>
                    <a:pt x="571" y="1507"/>
                  </a:lnTo>
                  <a:lnTo>
                    <a:pt x="613" y="1509"/>
                  </a:lnTo>
                  <a:lnTo>
                    <a:pt x="654" y="1511"/>
                  </a:lnTo>
                  <a:lnTo>
                    <a:pt x="695" y="1514"/>
                  </a:lnTo>
                  <a:lnTo>
                    <a:pt x="736" y="1518"/>
                  </a:lnTo>
                  <a:lnTo>
                    <a:pt x="776" y="1524"/>
                  </a:lnTo>
                  <a:lnTo>
                    <a:pt x="816" y="1531"/>
                  </a:lnTo>
                  <a:lnTo>
                    <a:pt x="853" y="1539"/>
                  </a:lnTo>
                  <a:lnTo>
                    <a:pt x="889" y="1550"/>
                  </a:lnTo>
                  <a:lnTo>
                    <a:pt x="924" y="1562"/>
                  </a:lnTo>
                  <a:lnTo>
                    <a:pt x="955" y="1575"/>
                  </a:lnTo>
                  <a:lnTo>
                    <a:pt x="986" y="1592"/>
                  </a:lnTo>
                  <a:lnTo>
                    <a:pt x="1014" y="1609"/>
                  </a:lnTo>
                  <a:lnTo>
                    <a:pt x="1014" y="1599"/>
                  </a:lnTo>
                  <a:lnTo>
                    <a:pt x="1013" y="1570"/>
                  </a:lnTo>
                  <a:lnTo>
                    <a:pt x="1013" y="1525"/>
                  </a:lnTo>
                  <a:lnTo>
                    <a:pt x="1012" y="1465"/>
                  </a:lnTo>
                  <a:lnTo>
                    <a:pt x="1012" y="1393"/>
                  </a:lnTo>
                  <a:lnTo>
                    <a:pt x="1011" y="1312"/>
                  </a:lnTo>
                  <a:lnTo>
                    <a:pt x="1012" y="1223"/>
                  </a:lnTo>
                  <a:lnTo>
                    <a:pt x="1013" y="1129"/>
                  </a:lnTo>
                  <a:lnTo>
                    <a:pt x="1014" y="1031"/>
                  </a:lnTo>
                  <a:lnTo>
                    <a:pt x="1017" y="933"/>
                  </a:lnTo>
                  <a:lnTo>
                    <a:pt x="1020" y="837"/>
                  </a:lnTo>
                  <a:lnTo>
                    <a:pt x="1025" y="744"/>
                  </a:lnTo>
                  <a:lnTo>
                    <a:pt x="1027" y="699"/>
                  </a:lnTo>
                  <a:lnTo>
                    <a:pt x="1032" y="657"/>
                  </a:lnTo>
                  <a:lnTo>
                    <a:pt x="1035" y="617"/>
                  </a:lnTo>
                  <a:lnTo>
                    <a:pt x="1039" y="578"/>
                  </a:lnTo>
                  <a:lnTo>
                    <a:pt x="1043" y="543"/>
                  </a:lnTo>
                  <a:lnTo>
                    <a:pt x="1048" y="510"/>
                  </a:lnTo>
                  <a:lnTo>
                    <a:pt x="1053" y="480"/>
                  </a:lnTo>
                  <a:lnTo>
                    <a:pt x="1059" y="455"/>
                  </a:lnTo>
                  <a:lnTo>
                    <a:pt x="1071" y="408"/>
                  </a:lnTo>
                  <a:lnTo>
                    <a:pt x="1081" y="361"/>
                  </a:lnTo>
                  <a:lnTo>
                    <a:pt x="1090" y="317"/>
                  </a:lnTo>
                  <a:lnTo>
                    <a:pt x="1099" y="275"/>
                  </a:lnTo>
                  <a:lnTo>
                    <a:pt x="1113" y="198"/>
                  </a:lnTo>
                  <a:lnTo>
                    <a:pt x="1124" y="131"/>
                  </a:lnTo>
                  <a:lnTo>
                    <a:pt x="1132" y="76"/>
                  </a:lnTo>
                  <a:lnTo>
                    <a:pt x="1137" y="35"/>
                  </a:lnTo>
                  <a:lnTo>
                    <a:pt x="1140" y="9"/>
                  </a:lnTo>
                  <a:lnTo>
                    <a:pt x="1141" y="0"/>
                  </a:lnTo>
                  <a:lnTo>
                    <a:pt x="407" y="204"/>
                  </a:lnTo>
                  <a:close/>
                </a:path>
              </a:pathLst>
            </a:custGeom>
            <a:solidFill>
              <a:srgbClr val="C03E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8" name="Freeform 370"/>
            <p:cNvSpPr>
              <a:spLocks/>
            </p:cNvSpPr>
            <p:nvPr/>
          </p:nvSpPr>
          <p:spPr bwMode="auto">
            <a:xfrm>
              <a:off x="826" y="3050"/>
              <a:ext cx="12" cy="10"/>
            </a:xfrm>
            <a:custGeom>
              <a:avLst/>
              <a:gdLst/>
              <a:ahLst/>
              <a:cxnLst>
                <a:cxn ang="0">
                  <a:pos x="182" y="55"/>
                </a:cxn>
                <a:cxn ang="0">
                  <a:pos x="176" y="46"/>
                </a:cxn>
                <a:cxn ang="0">
                  <a:pos x="171" y="38"/>
                </a:cxn>
                <a:cxn ang="0">
                  <a:pos x="165" y="31"/>
                </a:cxn>
                <a:cxn ang="0">
                  <a:pos x="159" y="24"/>
                </a:cxn>
                <a:cxn ang="0">
                  <a:pos x="152" y="19"/>
                </a:cxn>
                <a:cxn ang="0">
                  <a:pos x="144" y="13"/>
                </a:cxn>
                <a:cxn ang="0">
                  <a:pos x="135" y="9"/>
                </a:cxn>
                <a:cxn ang="0">
                  <a:pos x="127" y="5"/>
                </a:cxn>
                <a:cxn ang="0">
                  <a:pos x="118" y="3"/>
                </a:cxn>
                <a:cxn ang="0">
                  <a:pos x="109" y="1"/>
                </a:cxn>
                <a:cxn ang="0">
                  <a:pos x="99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72" y="3"/>
                </a:cxn>
                <a:cxn ang="0">
                  <a:pos x="62" y="6"/>
                </a:cxn>
                <a:cxn ang="0">
                  <a:pos x="54" y="10"/>
                </a:cxn>
                <a:cxn ang="0">
                  <a:pos x="45" y="15"/>
                </a:cxn>
                <a:cxn ang="0">
                  <a:pos x="38" y="21"/>
                </a:cxn>
                <a:cxn ang="0">
                  <a:pos x="30" y="27"/>
                </a:cxn>
                <a:cxn ang="0">
                  <a:pos x="23" y="33"/>
                </a:cxn>
                <a:cxn ang="0">
                  <a:pos x="18" y="40"/>
                </a:cxn>
                <a:cxn ang="0">
                  <a:pos x="13" y="48"/>
                </a:cxn>
                <a:cxn ang="0">
                  <a:pos x="9" y="57"/>
                </a:cxn>
                <a:cxn ang="0">
                  <a:pos x="5" y="65"/>
                </a:cxn>
                <a:cxn ang="0">
                  <a:pos x="3" y="73"/>
                </a:cxn>
                <a:cxn ang="0">
                  <a:pos x="1" y="82"/>
                </a:cxn>
                <a:cxn ang="0">
                  <a:pos x="0" y="92"/>
                </a:cxn>
                <a:cxn ang="0">
                  <a:pos x="0" y="101"/>
                </a:cxn>
                <a:cxn ang="0">
                  <a:pos x="1" y="110"/>
                </a:cxn>
                <a:cxn ang="0">
                  <a:pos x="3" y="119"/>
                </a:cxn>
                <a:cxn ang="0">
                  <a:pos x="6" y="129"/>
                </a:cxn>
                <a:cxn ang="0">
                  <a:pos x="10" y="138"/>
                </a:cxn>
                <a:cxn ang="0">
                  <a:pos x="13" y="144"/>
                </a:cxn>
                <a:cxn ang="0">
                  <a:pos x="17" y="150"/>
                </a:cxn>
                <a:cxn ang="0">
                  <a:pos x="21" y="155"/>
                </a:cxn>
                <a:cxn ang="0">
                  <a:pos x="26" y="160"/>
                </a:cxn>
                <a:cxn ang="0">
                  <a:pos x="61" y="155"/>
                </a:cxn>
                <a:cxn ang="0">
                  <a:pos x="97" y="150"/>
                </a:cxn>
                <a:cxn ang="0">
                  <a:pos x="136" y="145"/>
                </a:cxn>
                <a:cxn ang="0">
                  <a:pos x="178" y="141"/>
                </a:cxn>
                <a:cxn ang="0">
                  <a:pos x="183" y="131"/>
                </a:cxn>
                <a:cxn ang="0">
                  <a:pos x="187" y="120"/>
                </a:cxn>
                <a:cxn ang="0">
                  <a:pos x="189" y="110"/>
                </a:cxn>
                <a:cxn ang="0">
                  <a:pos x="191" y="99"/>
                </a:cxn>
                <a:cxn ang="0">
                  <a:pos x="191" y="87"/>
                </a:cxn>
                <a:cxn ang="0">
                  <a:pos x="189" y="76"/>
                </a:cxn>
                <a:cxn ang="0">
                  <a:pos x="186" y="65"/>
                </a:cxn>
                <a:cxn ang="0">
                  <a:pos x="182" y="55"/>
                </a:cxn>
              </a:cxnLst>
              <a:rect l="0" t="0" r="r" b="b"/>
              <a:pathLst>
                <a:path w="191" h="160">
                  <a:moveTo>
                    <a:pt x="182" y="55"/>
                  </a:moveTo>
                  <a:lnTo>
                    <a:pt x="176" y="46"/>
                  </a:lnTo>
                  <a:lnTo>
                    <a:pt x="171" y="38"/>
                  </a:lnTo>
                  <a:lnTo>
                    <a:pt x="165" y="31"/>
                  </a:lnTo>
                  <a:lnTo>
                    <a:pt x="159" y="24"/>
                  </a:lnTo>
                  <a:lnTo>
                    <a:pt x="152" y="19"/>
                  </a:lnTo>
                  <a:lnTo>
                    <a:pt x="144" y="13"/>
                  </a:lnTo>
                  <a:lnTo>
                    <a:pt x="135" y="9"/>
                  </a:lnTo>
                  <a:lnTo>
                    <a:pt x="127" y="5"/>
                  </a:lnTo>
                  <a:lnTo>
                    <a:pt x="118" y="3"/>
                  </a:lnTo>
                  <a:lnTo>
                    <a:pt x="109" y="1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81" y="1"/>
                  </a:lnTo>
                  <a:lnTo>
                    <a:pt x="72" y="3"/>
                  </a:lnTo>
                  <a:lnTo>
                    <a:pt x="62" y="6"/>
                  </a:lnTo>
                  <a:lnTo>
                    <a:pt x="54" y="10"/>
                  </a:lnTo>
                  <a:lnTo>
                    <a:pt x="45" y="15"/>
                  </a:lnTo>
                  <a:lnTo>
                    <a:pt x="38" y="21"/>
                  </a:lnTo>
                  <a:lnTo>
                    <a:pt x="30" y="27"/>
                  </a:lnTo>
                  <a:lnTo>
                    <a:pt x="23" y="33"/>
                  </a:lnTo>
                  <a:lnTo>
                    <a:pt x="18" y="40"/>
                  </a:lnTo>
                  <a:lnTo>
                    <a:pt x="13" y="48"/>
                  </a:lnTo>
                  <a:lnTo>
                    <a:pt x="9" y="57"/>
                  </a:lnTo>
                  <a:lnTo>
                    <a:pt x="5" y="65"/>
                  </a:lnTo>
                  <a:lnTo>
                    <a:pt x="3" y="73"/>
                  </a:lnTo>
                  <a:lnTo>
                    <a:pt x="1" y="82"/>
                  </a:lnTo>
                  <a:lnTo>
                    <a:pt x="0" y="92"/>
                  </a:lnTo>
                  <a:lnTo>
                    <a:pt x="0" y="101"/>
                  </a:lnTo>
                  <a:lnTo>
                    <a:pt x="1" y="110"/>
                  </a:lnTo>
                  <a:lnTo>
                    <a:pt x="3" y="119"/>
                  </a:lnTo>
                  <a:lnTo>
                    <a:pt x="6" y="129"/>
                  </a:lnTo>
                  <a:lnTo>
                    <a:pt x="10" y="138"/>
                  </a:lnTo>
                  <a:lnTo>
                    <a:pt x="13" y="144"/>
                  </a:lnTo>
                  <a:lnTo>
                    <a:pt x="17" y="150"/>
                  </a:lnTo>
                  <a:lnTo>
                    <a:pt x="21" y="155"/>
                  </a:lnTo>
                  <a:lnTo>
                    <a:pt x="26" y="160"/>
                  </a:lnTo>
                  <a:lnTo>
                    <a:pt x="61" y="155"/>
                  </a:lnTo>
                  <a:lnTo>
                    <a:pt x="97" y="150"/>
                  </a:lnTo>
                  <a:lnTo>
                    <a:pt x="136" y="145"/>
                  </a:lnTo>
                  <a:lnTo>
                    <a:pt x="178" y="141"/>
                  </a:lnTo>
                  <a:lnTo>
                    <a:pt x="183" y="131"/>
                  </a:lnTo>
                  <a:lnTo>
                    <a:pt x="187" y="120"/>
                  </a:lnTo>
                  <a:lnTo>
                    <a:pt x="189" y="110"/>
                  </a:lnTo>
                  <a:lnTo>
                    <a:pt x="191" y="99"/>
                  </a:lnTo>
                  <a:lnTo>
                    <a:pt x="191" y="87"/>
                  </a:lnTo>
                  <a:lnTo>
                    <a:pt x="189" y="76"/>
                  </a:lnTo>
                  <a:lnTo>
                    <a:pt x="186" y="65"/>
                  </a:lnTo>
                  <a:lnTo>
                    <a:pt x="182" y="55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9" name="Freeform 371"/>
            <p:cNvSpPr>
              <a:spLocks/>
            </p:cNvSpPr>
            <p:nvPr/>
          </p:nvSpPr>
          <p:spPr bwMode="auto">
            <a:xfrm>
              <a:off x="859" y="3020"/>
              <a:ext cx="12" cy="12"/>
            </a:xfrm>
            <a:custGeom>
              <a:avLst/>
              <a:gdLst/>
              <a:ahLst/>
              <a:cxnLst>
                <a:cxn ang="0">
                  <a:pos x="185" y="63"/>
                </a:cxn>
                <a:cxn ang="0">
                  <a:pos x="191" y="82"/>
                </a:cxn>
                <a:cxn ang="0">
                  <a:pos x="192" y="100"/>
                </a:cxn>
                <a:cxn ang="0">
                  <a:pos x="189" y="119"/>
                </a:cxn>
                <a:cxn ang="0">
                  <a:pos x="182" y="136"/>
                </a:cxn>
                <a:cxn ang="0">
                  <a:pos x="173" y="151"/>
                </a:cxn>
                <a:cxn ang="0">
                  <a:pos x="161" y="166"/>
                </a:cxn>
                <a:cxn ang="0">
                  <a:pos x="146" y="177"/>
                </a:cxn>
                <a:cxn ang="0">
                  <a:pos x="129" y="185"/>
                </a:cxn>
                <a:cxn ang="0">
                  <a:pos x="109" y="190"/>
                </a:cxn>
                <a:cxn ang="0">
                  <a:pos x="91" y="191"/>
                </a:cxn>
                <a:cxn ang="0">
                  <a:pos x="73" y="188"/>
                </a:cxn>
                <a:cxn ang="0">
                  <a:pos x="56" y="182"/>
                </a:cxn>
                <a:cxn ang="0">
                  <a:pos x="39" y="173"/>
                </a:cxn>
                <a:cxn ang="0">
                  <a:pos x="26" y="161"/>
                </a:cxn>
                <a:cxn ang="0">
                  <a:pos x="14" y="146"/>
                </a:cxn>
                <a:cxn ang="0">
                  <a:pos x="5" y="128"/>
                </a:cxn>
                <a:cxn ang="0">
                  <a:pos x="1" y="110"/>
                </a:cxn>
                <a:cxn ang="0">
                  <a:pos x="0" y="92"/>
                </a:cxn>
                <a:cxn ang="0">
                  <a:pos x="2" y="73"/>
                </a:cxn>
                <a:cxn ang="0">
                  <a:pos x="9" y="56"/>
                </a:cxn>
                <a:cxn ang="0">
                  <a:pos x="18" y="39"/>
                </a:cxn>
                <a:cxn ang="0">
                  <a:pos x="30" y="26"/>
                </a:cxn>
                <a:cxn ang="0">
                  <a:pos x="46" y="15"/>
                </a:cxn>
                <a:cxn ang="0">
                  <a:pos x="63" y="6"/>
                </a:cxn>
                <a:cxn ang="0">
                  <a:pos x="82" y="1"/>
                </a:cxn>
                <a:cxn ang="0">
                  <a:pos x="100" y="0"/>
                </a:cxn>
                <a:cxn ang="0">
                  <a:pos x="119" y="3"/>
                </a:cxn>
                <a:cxn ang="0">
                  <a:pos x="135" y="9"/>
                </a:cxn>
                <a:cxn ang="0">
                  <a:pos x="152" y="18"/>
                </a:cxn>
                <a:cxn ang="0">
                  <a:pos x="166" y="30"/>
                </a:cxn>
                <a:cxn ang="0">
                  <a:pos x="177" y="46"/>
                </a:cxn>
              </a:cxnLst>
              <a:rect l="0" t="0" r="r" b="b"/>
              <a:pathLst>
                <a:path w="192" h="191">
                  <a:moveTo>
                    <a:pt x="181" y="54"/>
                  </a:moveTo>
                  <a:lnTo>
                    <a:pt x="185" y="63"/>
                  </a:lnTo>
                  <a:lnTo>
                    <a:pt x="189" y="72"/>
                  </a:lnTo>
                  <a:lnTo>
                    <a:pt x="191" y="82"/>
                  </a:lnTo>
                  <a:lnTo>
                    <a:pt x="192" y="91"/>
                  </a:lnTo>
                  <a:lnTo>
                    <a:pt x="192" y="100"/>
                  </a:lnTo>
                  <a:lnTo>
                    <a:pt x="191" y="109"/>
                  </a:lnTo>
                  <a:lnTo>
                    <a:pt x="189" y="119"/>
                  </a:lnTo>
                  <a:lnTo>
                    <a:pt x="186" y="127"/>
                  </a:lnTo>
                  <a:lnTo>
                    <a:pt x="182" y="136"/>
                  </a:lnTo>
                  <a:lnTo>
                    <a:pt x="178" y="143"/>
                  </a:lnTo>
                  <a:lnTo>
                    <a:pt x="173" y="151"/>
                  </a:lnTo>
                  <a:lnTo>
                    <a:pt x="168" y="159"/>
                  </a:lnTo>
                  <a:lnTo>
                    <a:pt x="161" y="166"/>
                  </a:lnTo>
                  <a:lnTo>
                    <a:pt x="154" y="172"/>
                  </a:lnTo>
                  <a:lnTo>
                    <a:pt x="146" y="177"/>
                  </a:lnTo>
                  <a:lnTo>
                    <a:pt x="137" y="181"/>
                  </a:lnTo>
                  <a:lnTo>
                    <a:pt x="129" y="185"/>
                  </a:lnTo>
                  <a:lnTo>
                    <a:pt x="120" y="188"/>
                  </a:lnTo>
                  <a:lnTo>
                    <a:pt x="109" y="190"/>
                  </a:lnTo>
                  <a:lnTo>
                    <a:pt x="100" y="191"/>
                  </a:lnTo>
                  <a:lnTo>
                    <a:pt x="91" y="191"/>
                  </a:lnTo>
                  <a:lnTo>
                    <a:pt x="82" y="190"/>
                  </a:lnTo>
                  <a:lnTo>
                    <a:pt x="73" y="188"/>
                  </a:lnTo>
                  <a:lnTo>
                    <a:pt x="64" y="186"/>
                  </a:lnTo>
                  <a:lnTo>
                    <a:pt x="56" y="182"/>
                  </a:lnTo>
                  <a:lnTo>
                    <a:pt x="48" y="178"/>
                  </a:lnTo>
                  <a:lnTo>
                    <a:pt x="39" y="173"/>
                  </a:lnTo>
                  <a:lnTo>
                    <a:pt x="32" y="168"/>
                  </a:lnTo>
                  <a:lnTo>
                    <a:pt x="26" y="161"/>
                  </a:lnTo>
                  <a:lnTo>
                    <a:pt x="20" y="153"/>
                  </a:lnTo>
                  <a:lnTo>
                    <a:pt x="14" y="146"/>
                  </a:lnTo>
                  <a:lnTo>
                    <a:pt x="10" y="137"/>
                  </a:lnTo>
                  <a:lnTo>
                    <a:pt x="5" y="128"/>
                  </a:lnTo>
                  <a:lnTo>
                    <a:pt x="2" y="120"/>
                  </a:lnTo>
                  <a:lnTo>
                    <a:pt x="1" y="110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2" y="73"/>
                  </a:lnTo>
                  <a:lnTo>
                    <a:pt x="5" y="64"/>
                  </a:lnTo>
                  <a:lnTo>
                    <a:pt x="9" y="56"/>
                  </a:lnTo>
                  <a:lnTo>
                    <a:pt x="13" y="48"/>
                  </a:lnTo>
                  <a:lnTo>
                    <a:pt x="18" y="39"/>
                  </a:lnTo>
                  <a:lnTo>
                    <a:pt x="24" y="32"/>
                  </a:lnTo>
                  <a:lnTo>
                    <a:pt x="30" y="26"/>
                  </a:lnTo>
                  <a:lnTo>
                    <a:pt x="37" y="20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2" y="1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09" y="1"/>
                  </a:lnTo>
                  <a:lnTo>
                    <a:pt x="119" y="3"/>
                  </a:lnTo>
                  <a:lnTo>
                    <a:pt x="127" y="6"/>
                  </a:lnTo>
                  <a:lnTo>
                    <a:pt x="135" y="9"/>
                  </a:lnTo>
                  <a:lnTo>
                    <a:pt x="143" y="13"/>
                  </a:lnTo>
                  <a:lnTo>
                    <a:pt x="152" y="18"/>
                  </a:lnTo>
                  <a:lnTo>
                    <a:pt x="159" y="24"/>
                  </a:lnTo>
                  <a:lnTo>
                    <a:pt x="166" y="30"/>
                  </a:lnTo>
                  <a:lnTo>
                    <a:pt x="172" y="37"/>
                  </a:lnTo>
                  <a:lnTo>
                    <a:pt x="177" y="46"/>
                  </a:lnTo>
                  <a:lnTo>
                    <a:pt x="181" y="5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0" name="Freeform 372"/>
            <p:cNvSpPr>
              <a:spLocks/>
            </p:cNvSpPr>
            <p:nvPr/>
          </p:nvSpPr>
          <p:spPr bwMode="auto">
            <a:xfrm>
              <a:off x="870" y="3039"/>
              <a:ext cx="12" cy="12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91" y="81"/>
                </a:cxn>
                <a:cxn ang="0">
                  <a:pos x="192" y="99"/>
                </a:cxn>
                <a:cxn ang="0">
                  <a:pos x="189" y="117"/>
                </a:cxn>
                <a:cxn ang="0">
                  <a:pos x="183" y="134"/>
                </a:cxn>
                <a:cxn ang="0">
                  <a:pos x="174" y="151"/>
                </a:cxn>
                <a:cxn ang="0">
                  <a:pos x="162" y="164"/>
                </a:cxn>
                <a:cxn ang="0">
                  <a:pos x="146" y="176"/>
                </a:cxn>
                <a:cxn ang="0">
                  <a:pos x="129" y="184"/>
                </a:cxn>
                <a:cxn ang="0">
                  <a:pos x="110" y="190"/>
                </a:cxn>
                <a:cxn ang="0">
                  <a:pos x="92" y="190"/>
                </a:cxn>
                <a:cxn ang="0">
                  <a:pos x="73" y="188"/>
                </a:cxn>
                <a:cxn ang="0">
                  <a:pos x="56" y="181"/>
                </a:cxn>
                <a:cxn ang="0">
                  <a:pos x="40" y="172"/>
                </a:cxn>
                <a:cxn ang="0">
                  <a:pos x="26" y="160"/>
                </a:cxn>
                <a:cxn ang="0">
                  <a:pos x="15" y="144"/>
                </a:cxn>
                <a:cxn ang="0">
                  <a:pos x="6" y="127"/>
                </a:cxn>
                <a:cxn ang="0">
                  <a:pos x="1" y="108"/>
                </a:cxn>
                <a:cxn ang="0">
                  <a:pos x="0" y="90"/>
                </a:cxn>
                <a:cxn ang="0">
                  <a:pos x="3" y="73"/>
                </a:cxn>
                <a:cxn ang="0">
                  <a:pos x="10" y="55"/>
                </a:cxn>
                <a:cxn ang="0">
                  <a:pos x="19" y="39"/>
                </a:cxn>
                <a:cxn ang="0">
                  <a:pos x="31" y="25"/>
                </a:cxn>
                <a:cxn ang="0">
                  <a:pos x="47" y="13"/>
                </a:cxn>
                <a:cxn ang="0">
                  <a:pos x="64" y="5"/>
                </a:cxn>
                <a:cxn ang="0">
                  <a:pos x="83" y="0"/>
                </a:cxn>
                <a:cxn ang="0">
                  <a:pos x="101" y="0"/>
                </a:cxn>
                <a:cxn ang="0">
                  <a:pos x="119" y="2"/>
                </a:cxn>
                <a:cxn ang="0">
                  <a:pos x="136" y="8"/>
                </a:cxn>
                <a:cxn ang="0">
                  <a:pos x="152" y="17"/>
                </a:cxn>
                <a:cxn ang="0">
                  <a:pos x="166" y="29"/>
                </a:cxn>
                <a:cxn ang="0">
                  <a:pos x="178" y="44"/>
                </a:cxn>
              </a:cxnLst>
              <a:rect l="0" t="0" r="r" b="b"/>
              <a:pathLst>
                <a:path w="192" h="190">
                  <a:moveTo>
                    <a:pt x="182" y="53"/>
                  </a:moveTo>
                  <a:lnTo>
                    <a:pt x="186" y="62"/>
                  </a:lnTo>
                  <a:lnTo>
                    <a:pt x="189" y="71"/>
                  </a:lnTo>
                  <a:lnTo>
                    <a:pt x="191" y="81"/>
                  </a:lnTo>
                  <a:lnTo>
                    <a:pt x="192" y="90"/>
                  </a:lnTo>
                  <a:lnTo>
                    <a:pt x="192" y="99"/>
                  </a:lnTo>
                  <a:lnTo>
                    <a:pt x="191" y="108"/>
                  </a:lnTo>
                  <a:lnTo>
                    <a:pt x="189" y="117"/>
                  </a:lnTo>
                  <a:lnTo>
                    <a:pt x="186" y="126"/>
                  </a:lnTo>
                  <a:lnTo>
                    <a:pt x="183" y="134"/>
                  </a:lnTo>
                  <a:lnTo>
                    <a:pt x="179" y="142"/>
                  </a:lnTo>
                  <a:lnTo>
                    <a:pt x="174" y="151"/>
                  </a:lnTo>
                  <a:lnTo>
                    <a:pt x="168" y="158"/>
                  </a:lnTo>
                  <a:lnTo>
                    <a:pt x="162" y="164"/>
                  </a:lnTo>
                  <a:lnTo>
                    <a:pt x="155" y="170"/>
                  </a:lnTo>
                  <a:lnTo>
                    <a:pt x="146" y="176"/>
                  </a:lnTo>
                  <a:lnTo>
                    <a:pt x="138" y="180"/>
                  </a:lnTo>
                  <a:lnTo>
                    <a:pt x="129" y="184"/>
                  </a:lnTo>
                  <a:lnTo>
                    <a:pt x="120" y="188"/>
                  </a:lnTo>
                  <a:lnTo>
                    <a:pt x="110" y="190"/>
                  </a:lnTo>
                  <a:lnTo>
                    <a:pt x="101" y="190"/>
                  </a:lnTo>
                  <a:lnTo>
                    <a:pt x="92" y="190"/>
                  </a:lnTo>
                  <a:lnTo>
                    <a:pt x="83" y="190"/>
                  </a:lnTo>
                  <a:lnTo>
                    <a:pt x="73" y="188"/>
                  </a:lnTo>
                  <a:lnTo>
                    <a:pt x="65" y="184"/>
                  </a:lnTo>
                  <a:lnTo>
                    <a:pt x="56" y="181"/>
                  </a:lnTo>
                  <a:lnTo>
                    <a:pt x="49" y="177"/>
                  </a:lnTo>
                  <a:lnTo>
                    <a:pt x="40" y="172"/>
                  </a:lnTo>
                  <a:lnTo>
                    <a:pt x="33" y="166"/>
                  </a:lnTo>
                  <a:lnTo>
                    <a:pt x="26" y="160"/>
                  </a:lnTo>
                  <a:lnTo>
                    <a:pt x="20" y="153"/>
                  </a:lnTo>
                  <a:lnTo>
                    <a:pt x="15" y="144"/>
                  </a:lnTo>
                  <a:lnTo>
                    <a:pt x="11" y="136"/>
                  </a:lnTo>
                  <a:lnTo>
                    <a:pt x="6" y="127"/>
                  </a:lnTo>
                  <a:lnTo>
                    <a:pt x="3" y="118"/>
                  </a:lnTo>
                  <a:lnTo>
                    <a:pt x="1" y="108"/>
                  </a:lnTo>
                  <a:lnTo>
                    <a:pt x="0" y="99"/>
                  </a:lnTo>
                  <a:lnTo>
                    <a:pt x="0" y="90"/>
                  </a:lnTo>
                  <a:lnTo>
                    <a:pt x="1" y="81"/>
                  </a:lnTo>
                  <a:lnTo>
                    <a:pt x="3" y="73"/>
                  </a:lnTo>
                  <a:lnTo>
                    <a:pt x="5" y="63"/>
                  </a:lnTo>
                  <a:lnTo>
                    <a:pt x="10" y="55"/>
                  </a:lnTo>
                  <a:lnTo>
                    <a:pt x="14" y="47"/>
                  </a:lnTo>
                  <a:lnTo>
                    <a:pt x="19" y="39"/>
                  </a:lnTo>
                  <a:lnTo>
                    <a:pt x="24" y="31"/>
                  </a:lnTo>
                  <a:lnTo>
                    <a:pt x="31" y="25"/>
                  </a:lnTo>
                  <a:lnTo>
                    <a:pt x="38" y="19"/>
                  </a:lnTo>
                  <a:lnTo>
                    <a:pt x="47" y="13"/>
                  </a:lnTo>
                  <a:lnTo>
                    <a:pt x="55" y="9"/>
                  </a:lnTo>
                  <a:lnTo>
                    <a:pt x="64" y="5"/>
                  </a:lnTo>
                  <a:lnTo>
                    <a:pt x="73" y="2"/>
                  </a:lnTo>
                  <a:lnTo>
                    <a:pt x="83" y="0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10" y="0"/>
                  </a:lnTo>
                  <a:lnTo>
                    <a:pt x="119" y="2"/>
                  </a:lnTo>
                  <a:lnTo>
                    <a:pt x="128" y="5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52" y="17"/>
                  </a:lnTo>
                  <a:lnTo>
                    <a:pt x="160" y="22"/>
                  </a:lnTo>
                  <a:lnTo>
                    <a:pt x="166" y="29"/>
                  </a:lnTo>
                  <a:lnTo>
                    <a:pt x="172" y="37"/>
                  </a:lnTo>
                  <a:lnTo>
                    <a:pt x="178" y="44"/>
                  </a:lnTo>
                  <a:lnTo>
                    <a:pt x="182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1" name="Freeform 373"/>
            <p:cNvSpPr>
              <a:spLocks/>
            </p:cNvSpPr>
            <p:nvPr/>
          </p:nvSpPr>
          <p:spPr bwMode="auto">
            <a:xfrm>
              <a:off x="932" y="2914"/>
              <a:ext cx="112" cy="63"/>
            </a:xfrm>
            <a:custGeom>
              <a:avLst/>
              <a:gdLst/>
              <a:ahLst/>
              <a:cxnLst>
                <a:cxn ang="0">
                  <a:pos x="10" y="651"/>
                </a:cxn>
                <a:cxn ang="0">
                  <a:pos x="92" y="657"/>
                </a:cxn>
                <a:cxn ang="0">
                  <a:pos x="239" y="673"/>
                </a:cxn>
                <a:cxn ang="0">
                  <a:pos x="436" y="698"/>
                </a:cxn>
                <a:cxn ang="0">
                  <a:pos x="604" y="726"/>
                </a:cxn>
                <a:cxn ang="0">
                  <a:pos x="723" y="749"/>
                </a:cxn>
                <a:cxn ang="0">
                  <a:pos x="843" y="775"/>
                </a:cxn>
                <a:cxn ang="0">
                  <a:pos x="964" y="806"/>
                </a:cxn>
                <a:cxn ang="0">
                  <a:pos x="1084" y="841"/>
                </a:cxn>
                <a:cxn ang="0">
                  <a:pos x="1199" y="881"/>
                </a:cxn>
                <a:cxn ang="0">
                  <a:pos x="1308" y="925"/>
                </a:cxn>
                <a:cxn ang="0">
                  <a:pos x="1410" y="976"/>
                </a:cxn>
                <a:cxn ang="0">
                  <a:pos x="1470" y="988"/>
                </a:cxn>
                <a:cxn ang="0">
                  <a:pos x="1534" y="918"/>
                </a:cxn>
                <a:cxn ang="0">
                  <a:pos x="1594" y="842"/>
                </a:cxn>
                <a:cxn ang="0">
                  <a:pos x="1642" y="773"/>
                </a:cxn>
                <a:cxn ang="0">
                  <a:pos x="1673" y="722"/>
                </a:cxn>
                <a:cxn ang="0">
                  <a:pos x="1704" y="667"/>
                </a:cxn>
                <a:cxn ang="0">
                  <a:pos x="1731" y="607"/>
                </a:cxn>
                <a:cxn ang="0">
                  <a:pos x="1755" y="545"/>
                </a:cxn>
                <a:cxn ang="0">
                  <a:pos x="1775" y="480"/>
                </a:cxn>
                <a:cxn ang="0">
                  <a:pos x="1790" y="413"/>
                </a:cxn>
                <a:cxn ang="0">
                  <a:pos x="1797" y="343"/>
                </a:cxn>
                <a:cxn ang="0">
                  <a:pos x="1803" y="79"/>
                </a:cxn>
                <a:cxn ang="0">
                  <a:pos x="1776" y="73"/>
                </a:cxn>
                <a:cxn ang="0">
                  <a:pos x="1701" y="56"/>
                </a:cxn>
                <a:cxn ang="0">
                  <a:pos x="1588" y="36"/>
                </a:cxn>
                <a:cxn ang="0">
                  <a:pos x="1446" y="16"/>
                </a:cxn>
                <a:cxn ang="0">
                  <a:pos x="1366" y="8"/>
                </a:cxn>
                <a:cxn ang="0">
                  <a:pos x="1283" y="3"/>
                </a:cxn>
                <a:cxn ang="0">
                  <a:pos x="1197" y="0"/>
                </a:cxn>
                <a:cxn ang="0">
                  <a:pos x="1110" y="1"/>
                </a:cxn>
                <a:cxn ang="0">
                  <a:pos x="1022" y="5"/>
                </a:cxn>
                <a:cxn ang="0">
                  <a:pos x="934" y="15"/>
                </a:cxn>
                <a:cxn ang="0">
                  <a:pos x="850" y="30"/>
                </a:cxn>
                <a:cxn ang="0">
                  <a:pos x="768" y="51"/>
                </a:cxn>
                <a:cxn ang="0">
                  <a:pos x="689" y="80"/>
                </a:cxn>
                <a:cxn ang="0">
                  <a:pos x="612" y="115"/>
                </a:cxn>
                <a:cxn ang="0">
                  <a:pos x="538" y="156"/>
                </a:cxn>
                <a:cxn ang="0">
                  <a:pos x="468" y="200"/>
                </a:cxn>
                <a:cxn ang="0">
                  <a:pos x="400" y="249"/>
                </a:cxn>
                <a:cxn ang="0">
                  <a:pos x="337" y="299"/>
                </a:cxn>
                <a:cxn ang="0">
                  <a:pos x="277" y="349"/>
                </a:cxn>
                <a:cxn ang="0">
                  <a:pos x="223" y="401"/>
                </a:cxn>
                <a:cxn ang="0">
                  <a:pos x="129" y="495"/>
                </a:cxn>
                <a:cxn ang="0">
                  <a:pos x="59" y="575"/>
                </a:cxn>
                <a:cxn ang="0">
                  <a:pos x="15" y="630"/>
                </a:cxn>
                <a:cxn ang="0">
                  <a:pos x="0" y="650"/>
                </a:cxn>
              </a:cxnLst>
              <a:rect l="0" t="0" r="r" b="b"/>
              <a:pathLst>
                <a:path w="1803" h="1002">
                  <a:moveTo>
                    <a:pt x="0" y="650"/>
                  </a:moveTo>
                  <a:lnTo>
                    <a:pt x="10" y="651"/>
                  </a:lnTo>
                  <a:lnTo>
                    <a:pt x="42" y="653"/>
                  </a:lnTo>
                  <a:lnTo>
                    <a:pt x="92" y="657"/>
                  </a:lnTo>
                  <a:lnTo>
                    <a:pt x="159" y="663"/>
                  </a:lnTo>
                  <a:lnTo>
                    <a:pt x="239" y="673"/>
                  </a:lnTo>
                  <a:lnTo>
                    <a:pt x="333" y="684"/>
                  </a:lnTo>
                  <a:lnTo>
                    <a:pt x="436" y="698"/>
                  </a:lnTo>
                  <a:lnTo>
                    <a:pt x="547" y="716"/>
                  </a:lnTo>
                  <a:lnTo>
                    <a:pt x="604" y="726"/>
                  </a:lnTo>
                  <a:lnTo>
                    <a:pt x="663" y="736"/>
                  </a:lnTo>
                  <a:lnTo>
                    <a:pt x="723" y="749"/>
                  </a:lnTo>
                  <a:lnTo>
                    <a:pt x="782" y="761"/>
                  </a:lnTo>
                  <a:lnTo>
                    <a:pt x="843" y="775"/>
                  </a:lnTo>
                  <a:lnTo>
                    <a:pt x="904" y="790"/>
                  </a:lnTo>
                  <a:lnTo>
                    <a:pt x="964" y="806"/>
                  </a:lnTo>
                  <a:lnTo>
                    <a:pt x="1024" y="823"/>
                  </a:lnTo>
                  <a:lnTo>
                    <a:pt x="1084" y="841"/>
                  </a:lnTo>
                  <a:lnTo>
                    <a:pt x="1142" y="861"/>
                  </a:lnTo>
                  <a:lnTo>
                    <a:pt x="1199" y="881"/>
                  </a:lnTo>
                  <a:lnTo>
                    <a:pt x="1254" y="903"/>
                  </a:lnTo>
                  <a:lnTo>
                    <a:pt x="1308" y="925"/>
                  </a:lnTo>
                  <a:lnTo>
                    <a:pt x="1360" y="950"/>
                  </a:lnTo>
                  <a:lnTo>
                    <a:pt x="1410" y="976"/>
                  </a:lnTo>
                  <a:lnTo>
                    <a:pt x="1456" y="1002"/>
                  </a:lnTo>
                  <a:lnTo>
                    <a:pt x="1470" y="988"/>
                  </a:lnTo>
                  <a:lnTo>
                    <a:pt x="1509" y="947"/>
                  </a:lnTo>
                  <a:lnTo>
                    <a:pt x="1534" y="918"/>
                  </a:lnTo>
                  <a:lnTo>
                    <a:pt x="1563" y="882"/>
                  </a:lnTo>
                  <a:lnTo>
                    <a:pt x="1594" y="842"/>
                  </a:lnTo>
                  <a:lnTo>
                    <a:pt x="1626" y="797"/>
                  </a:lnTo>
                  <a:lnTo>
                    <a:pt x="1642" y="773"/>
                  </a:lnTo>
                  <a:lnTo>
                    <a:pt x="1658" y="748"/>
                  </a:lnTo>
                  <a:lnTo>
                    <a:pt x="1673" y="722"/>
                  </a:lnTo>
                  <a:lnTo>
                    <a:pt x="1688" y="694"/>
                  </a:lnTo>
                  <a:lnTo>
                    <a:pt x="1704" y="667"/>
                  </a:lnTo>
                  <a:lnTo>
                    <a:pt x="1717" y="637"/>
                  </a:lnTo>
                  <a:lnTo>
                    <a:pt x="1731" y="607"/>
                  </a:lnTo>
                  <a:lnTo>
                    <a:pt x="1744" y="576"/>
                  </a:lnTo>
                  <a:lnTo>
                    <a:pt x="1755" y="545"/>
                  </a:lnTo>
                  <a:lnTo>
                    <a:pt x="1766" y="512"/>
                  </a:lnTo>
                  <a:lnTo>
                    <a:pt x="1775" y="480"/>
                  </a:lnTo>
                  <a:lnTo>
                    <a:pt x="1783" y="447"/>
                  </a:lnTo>
                  <a:lnTo>
                    <a:pt x="1790" y="413"/>
                  </a:lnTo>
                  <a:lnTo>
                    <a:pt x="1794" y="378"/>
                  </a:lnTo>
                  <a:lnTo>
                    <a:pt x="1797" y="343"/>
                  </a:lnTo>
                  <a:lnTo>
                    <a:pt x="1799" y="307"/>
                  </a:lnTo>
                  <a:lnTo>
                    <a:pt x="1803" y="79"/>
                  </a:lnTo>
                  <a:lnTo>
                    <a:pt x="1795" y="78"/>
                  </a:lnTo>
                  <a:lnTo>
                    <a:pt x="1776" y="73"/>
                  </a:lnTo>
                  <a:lnTo>
                    <a:pt x="1743" y="66"/>
                  </a:lnTo>
                  <a:lnTo>
                    <a:pt x="1701" y="56"/>
                  </a:lnTo>
                  <a:lnTo>
                    <a:pt x="1648" y="46"/>
                  </a:lnTo>
                  <a:lnTo>
                    <a:pt x="1588" y="36"/>
                  </a:lnTo>
                  <a:lnTo>
                    <a:pt x="1520" y="26"/>
                  </a:lnTo>
                  <a:lnTo>
                    <a:pt x="1446" y="16"/>
                  </a:lnTo>
                  <a:lnTo>
                    <a:pt x="1407" y="12"/>
                  </a:lnTo>
                  <a:lnTo>
                    <a:pt x="1366" y="8"/>
                  </a:lnTo>
                  <a:lnTo>
                    <a:pt x="1325" y="5"/>
                  </a:lnTo>
                  <a:lnTo>
                    <a:pt x="1283" y="3"/>
                  </a:lnTo>
                  <a:lnTo>
                    <a:pt x="1240" y="1"/>
                  </a:lnTo>
                  <a:lnTo>
                    <a:pt x="1197" y="0"/>
                  </a:lnTo>
                  <a:lnTo>
                    <a:pt x="1154" y="0"/>
                  </a:lnTo>
                  <a:lnTo>
                    <a:pt x="1110" y="1"/>
                  </a:lnTo>
                  <a:lnTo>
                    <a:pt x="1066" y="2"/>
                  </a:lnTo>
                  <a:lnTo>
                    <a:pt x="1022" y="5"/>
                  </a:lnTo>
                  <a:lnTo>
                    <a:pt x="979" y="9"/>
                  </a:lnTo>
                  <a:lnTo>
                    <a:pt x="934" y="15"/>
                  </a:lnTo>
                  <a:lnTo>
                    <a:pt x="892" y="22"/>
                  </a:lnTo>
                  <a:lnTo>
                    <a:pt x="850" y="30"/>
                  </a:lnTo>
                  <a:lnTo>
                    <a:pt x="808" y="40"/>
                  </a:lnTo>
                  <a:lnTo>
                    <a:pt x="768" y="51"/>
                  </a:lnTo>
                  <a:lnTo>
                    <a:pt x="728" y="65"/>
                  </a:lnTo>
                  <a:lnTo>
                    <a:pt x="689" y="80"/>
                  </a:lnTo>
                  <a:lnTo>
                    <a:pt x="650" y="97"/>
                  </a:lnTo>
                  <a:lnTo>
                    <a:pt x="612" y="115"/>
                  </a:lnTo>
                  <a:lnTo>
                    <a:pt x="575" y="135"/>
                  </a:lnTo>
                  <a:lnTo>
                    <a:pt x="538" y="156"/>
                  </a:lnTo>
                  <a:lnTo>
                    <a:pt x="503" y="178"/>
                  </a:lnTo>
                  <a:lnTo>
                    <a:pt x="468" y="200"/>
                  </a:lnTo>
                  <a:lnTo>
                    <a:pt x="433" y="224"/>
                  </a:lnTo>
                  <a:lnTo>
                    <a:pt x="400" y="249"/>
                  </a:lnTo>
                  <a:lnTo>
                    <a:pt x="368" y="273"/>
                  </a:lnTo>
                  <a:lnTo>
                    <a:pt x="337" y="299"/>
                  </a:lnTo>
                  <a:lnTo>
                    <a:pt x="306" y="325"/>
                  </a:lnTo>
                  <a:lnTo>
                    <a:pt x="277" y="349"/>
                  </a:lnTo>
                  <a:lnTo>
                    <a:pt x="250" y="375"/>
                  </a:lnTo>
                  <a:lnTo>
                    <a:pt x="223" y="401"/>
                  </a:lnTo>
                  <a:lnTo>
                    <a:pt x="173" y="449"/>
                  </a:lnTo>
                  <a:lnTo>
                    <a:pt x="129" y="495"/>
                  </a:lnTo>
                  <a:lnTo>
                    <a:pt x="91" y="538"/>
                  </a:lnTo>
                  <a:lnTo>
                    <a:pt x="59" y="575"/>
                  </a:lnTo>
                  <a:lnTo>
                    <a:pt x="34" y="606"/>
                  </a:lnTo>
                  <a:lnTo>
                    <a:pt x="15" y="630"/>
                  </a:lnTo>
                  <a:lnTo>
                    <a:pt x="4" y="645"/>
                  </a:lnTo>
                  <a:lnTo>
                    <a:pt x="0" y="650"/>
                  </a:lnTo>
                  <a:close/>
                </a:path>
              </a:pathLst>
            </a:custGeom>
            <a:solidFill>
              <a:srgbClr val="C03E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2" name="Freeform 374"/>
            <p:cNvSpPr>
              <a:spLocks/>
            </p:cNvSpPr>
            <p:nvPr/>
          </p:nvSpPr>
          <p:spPr bwMode="auto">
            <a:xfrm>
              <a:off x="979" y="2953"/>
              <a:ext cx="12" cy="10"/>
            </a:xfrm>
            <a:custGeom>
              <a:avLst/>
              <a:gdLst/>
              <a:ahLst/>
              <a:cxnLst>
                <a:cxn ang="0">
                  <a:pos x="54" y="10"/>
                </a:cxn>
                <a:cxn ang="0">
                  <a:pos x="46" y="15"/>
                </a:cxn>
                <a:cxn ang="0">
                  <a:pos x="38" y="20"/>
                </a:cxn>
                <a:cxn ang="0">
                  <a:pos x="30" y="26"/>
                </a:cxn>
                <a:cxn ang="0">
                  <a:pos x="24" y="32"/>
                </a:cxn>
                <a:cxn ang="0">
                  <a:pos x="18" y="40"/>
                </a:cxn>
                <a:cxn ang="0">
                  <a:pos x="13" y="48"/>
                </a:cxn>
                <a:cxn ang="0">
                  <a:pos x="9" y="56"/>
                </a:cxn>
                <a:cxn ang="0">
                  <a:pos x="6" y="64"/>
                </a:cxn>
                <a:cxn ang="0">
                  <a:pos x="3" y="73"/>
                </a:cxn>
                <a:cxn ang="0">
                  <a:pos x="2" y="82"/>
                </a:cxn>
                <a:cxn ang="0">
                  <a:pos x="0" y="92"/>
                </a:cxn>
                <a:cxn ang="0">
                  <a:pos x="0" y="101"/>
                </a:cxn>
                <a:cxn ang="0">
                  <a:pos x="2" y="110"/>
                </a:cxn>
                <a:cxn ang="0">
                  <a:pos x="4" y="119"/>
                </a:cxn>
                <a:cxn ang="0">
                  <a:pos x="6" y="129"/>
                </a:cxn>
                <a:cxn ang="0">
                  <a:pos x="10" y="137"/>
                </a:cxn>
                <a:cxn ang="0">
                  <a:pos x="46" y="145"/>
                </a:cxn>
                <a:cxn ang="0">
                  <a:pos x="81" y="153"/>
                </a:cxn>
                <a:cxn ang="0">
                  <a:pos x="117" y="162"/>
                </a:cxn>
                <a:cxn ang="0">
                  <a:pos x="153" y="170"/>
                </a:cxn>
                <a:cxn ang="0">
                  <a:pos x="159" y="165"/>
                </a:cxn>
                <a:cxn ang="0">
                  <a:pos x="165" y="160"/>
                </a:cxn>
                <a:cxn ang="0">
                  <a:pos x="170" y="153"/>
                </a:cxn>
                <a:cxn ang="0">
                  <a:pos x="175" y="147"/>
                </a:cxn>
                <a:cxn ang="0">
                  <a:pos x="179" y="140"/>
                </a:cxn>
                <a:cxn ang="0">
                  <a:pos x="183" y="133"/>
                </a:cxn>
                <a:cxn ang="0">
                  <a:pos x="186" y="126"/>
                </a:cxn>
                <a:cxn ang="0">
                  <a:pos x="189" y="117"/>
                </a:cxn>
                <a:cxn ang="0">
                  <a:pos x="190" y="110"/>
                </a:cxn>
                <a:cxn ang="0">
                  <a:pos x="191" y="102"/>
                </a:cxn>
                <a:cxn ang="0">
                  <a:pos x="192" y="94"/>
                </a:cxn>
                <a:cxn ang="0">
                  <a:pos x="191" y="86"/>
                </a:cxn>
                <a:cxn ang="0">
                  <a:pos x="190" y="77"/>
                </a:cxn>
                <a:cxn ang="0">
                  <a:pos x="189" y="70"/>
                </a:cxn>
                <a:cxn ang="0">
                  <a:pos x="186" y="62"/>
                </a:cxn>
                <a:cxn ang="0">
                  <a:pos x="183" y="54"/>
                </a:cxn>
                <a:cxn ang="0">
                  <a:pos x="177" y="46"/>
                </a:cxn>
                <a:cxn ang="0">
                  <a:pos x="172" y="37"/>
                </a:cxn>
                <a:cxn ang="0">
                  <a:pos x="166" y="30"/>
                </a:cxn>
                <a:cxn ang="0">
                  <a:pos x="159" y="24"/>
                </a:cxn>
                <a:cxn ang="0">
                  <a:pos x="152" y="18"/>
                </a:cxn>
                <a:cxn ang="0">
                  <a:pos x="144" y="13"/>
                </a:cxn>
                <a:cxn ang="0">
                  <a:pos x="136" y="9"/>
                </a:cxn>
                <a:cxn ang="0">
                  <a:pos x="127" y="5"/>
                </a:cxn>
                <a:cxn ang="0">
                  <a:pos x="119" y="2"/>
                </a:cxn>
                <a:cxn ang="0">
                  <a:pos x="110" y="1"/>
                </a:cxn>
                <a:cxn ang="0">
                  <a:pos x="100" y="0"/>
                </a:cxn>
                <a:cxn ang="0">
                  <a:pos x="91" y="0"/>
                </a:cxn>
                <a:cxn ang="0">
                  <a:pos x="82" y="1"/>
                </a:cxn>
                <a:cxn ang="0">
                  <a:pos x="72" y="3"/>
                </a:cxn>
                <a:cxn ang="0">
                  <a:pos x="63" y="5"/>
                </a:cxn>
                <a:cxn ang="0">
                  <a:pos x="54" y="10"/>
                </a:cxn>
              </a:cxnLst>
              <a:rect l="0" t="0" r="r" b="b"/>
              <a:pathLst>
                <a:path w="192" h="170">
                  <a:moveTo>
                    <a:pt x="54" y="10"/>
                  </a:moveTo>
                  <a:lnTo>
                    <a:pt x="46" y="15"/>
                  </a:lnTo>
                  <a:lnTo>
                    <a:pt x="38" y="20"/>
                  </a:lnTo>
                  <a:lnTo>
                    <a:pt x="30" y="26"/>
                  </a:lnTo>
                  <a:lnTo>
                    <a:pt x="24" y="32"/>
                  </a:lnTo>
                  <a:lnTo>
                    <a:pt x="18" y="40"/>
                  </a:lnTo>
                  <a:lnTo>
                    <a:pt x="13" y="48"/>
                  </a:lnTo>
                  <a:lnTo>
                    <a:pt x="9" y="56"/>
                  </a:lnTo>
                  <a:lnTo>
                    <a:pt x="6" y="64"/>
                  </a:lnTo>
                  <a:lnTo>
                    <a:pt x="3" y="73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1"/>
                  </a:lnTo>
                  <a:lnTo>
                    <a:pt x="2" y="110"/>
                  </a:lnTo>
                  <a:lnTo>
                    <a:pt x="4" y="119"/>
                  </a:lnTo>
                  <a:lnTo>
                    <a:pt x="6" y="129"/>
                  </a:lnTo>
                  <a:lnTo>
                    <a:pt x="10" y="137"/>
                  </a:lnTo>
                  <a:lnTo>
                    <a:pt x="46" y="145"/>
                  </a:lnTo>
                  <a:lnTo>
                    <a:pt x="81" y="153"/>
                  </a:lnTo>
                  <a:lnTo>
                    <a:pt x="117" y="162"/>
                  </a:lnTo>
                  <a:lnTo>
                    <a:pt x="153" y="170"/>
                  </a:lnTo>
                  <a:lnTo>
                    <a:pt x="159" y="165"/>
                  </a:lnTo>
                  <a:lnTo>
                    <a:pt x="165" y="160"/>
                  </a:lnTo>
                  <a:lnTo>
                    <a:pt x="170" y="153"/>
                  </a:lnTo>
                  <a:lnTo>
                    <a:pt x="175" y="147"/>
                  </a:lnTo>
                  <a:lnTo>
                    <a:pt x="179" y="140"/>
                  </a:lnTo>
                  <a:lnTo>
                    <a:pt x="183" y="133"/>
                  </a:lnTo>
                  <a:lnTo>
                    <a:pt x="186" y="126"/>
                  </a:lnTo>
                  <a:lnTo>
                    <a:pt x="189" y="117"/>
                  </a:lnTo>
                  <a:lnTo>
                    <a:pt x="190" y="110"/>
                  </a:lnTo>
                  <a:lnTo>
                    <a:pt x="191" y="102"/>
                  </a:lnTo>
                  <a:lnTo>
                    <a:pt x="192" y="94"/>
                  </a:lnTo>
                  <a:lnTo>
                    <a:pt x="191" y="86"/>
                  </a:lnTo>
                  <a:lnTo>
                    <a:pt x="190" y="77"/>
                  </a:lnTo>
                  <a:lnTo>
                    <a:pt x="189" y="70"/>
                  </a:lnTo>
                  <a:lnTo>
                    <a:pt x="186" y="62"/>
                  </a:lnTo>
                  <a:lnTo>
                    <a:pt x="183" y="54"/>
                  </a:lnTo>
                  <a:lnTo>
                    <a:pt x="177" y="46"/>
                  </a:lnTo>
                  <a:lnTo>
                    <a:pt x="172" y="37"/>
                  </a:lnTo>
                  <a:lnTo>
                    <a:pt x="166" y="30"/>
                  </a:lnTo>
                  <a:lnTo>
                    <a:pt x="159" y="24"/>
                  </a:lnTo>
                  <a:lnTo>
                    <a:pt x="152" y="18"/>
                  </a:lnTo>
                  <a:lnTo>
                    <a:pt x="144" y="13"/>
                  </a:lnTo>
                  <a:lnTo>
                    <a:pt x="136" y="9"/>
                  </a:lnTo>
                  <a:lnTo>
                    <a:pt x="127" y="5"/>
                  </a:lnTo>
                  <a:lnTo>
                    <a:pt x="119" y="2"/>
                  </a:lnTo>
                  <a:lnTo>
                    <a:pt x="110" y="1"/>
                  </a:lnTo>
                  <a:lnTo>
                    <a:pt x="100" y="0"/>
                  </a:lnTo>
                  <a:lnTo>
                    <a:pt x="91" y="0"/>
                  </a:lnTo>
                  <a:lnTo>
                    <a:pt x="82" y="1"/>
                  </a:lnTo>
                  <a:lnTo>
                    <a:pt x="72" y="3"/>
                  </a:lnTo>
                  <a:lnTo>
                    <a:pt x="63" y="5"/>
                  </a:lnTo>
                  <a:lnTo>
                    <a:pt x="54" y="10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3" name="Freeform 375"/>
            <p:cNvSpPr>
              <a:spLocks/>
            </p:cNvSpPr>
            <p:nvPr/>
          </p:nvSpPr>
          <p:spPr bwMode="auto">
            <a:xfrm>
              <a:off x="1010" y="2945"/>
              <a:ext cx="12" cy="12"/>
            </a:xfrm>
            <a:custGeom>
              <a:avLst/>
              <a:gdLst/>
              <a:ahLst/>
              <a:cxnLst>
                <a:cxn ang="0">
                  <a:pos x="186" y="63"/>
                </a:cxn>
                <a:cxn ang="0">
                  <a:pos x="191" y="81"/>
                </a:cxn>
                <a:cxn ang="0">
                  <a:pos x="192" y="100"/>
                </a:cxn>
                <a:cxn ang="0">
                  <a:pos x="189" y="118"/>
                </a:cxn>
                <a:cxn ang="0">
                  <a:pos x="182" y="135"/>
                </a:cxn>
                <a:cxn ang="0">
                  <a:pos x="173" y="151"/>
                </a:cxn>
                <a:cxn ang="0">
                  <a:pos x="161" y="165"/>
                </a:cxn>
                <a:cxn ang="0">
                  <a:pos x="145" y="177"/>
                </a:cxn>
                <a:cxn ang="0">
                  <a:pos x="128" y="185"/>
                </a:cxn>
                <a:cxn ang="0">
                  <a:pos x="109" y="190"/>
                </a:cxn>
                <a:cxn ang="0">
                  <a:pos x="91" y="191"/>
                </a:cxn>
                <a:cxn ang="0">
                  <a:pos x="73" y="188"/>
                </a:cxn>
                <a:cxn ang="0">
                  <a:pos x="56" y="182"/>
                </a:cxn>
                <a:cxn ang="0">
                  <a:pos x="40" y="172"/>
                </a:cxn>
                <a:cxn ang="0">
                  <a:pos x="26" y="160"/>
                </a:cxn>
                <a:cxn ang="0">
                  <a:pos x="15" y="146"/>
                </a:cxn>
                <a:cxn ang="0">
                  <a:pos x="6" y="127"/>
                </a:cxn>
                <a:cxn ang="0">
                  <a:pos x="1" y="110"/>
                </a:cxn>
                <a:cxn ang="0">
                  <a:pos x="0" y="90"/>
                </a:cxn>
                <a:cxn ang="0">
                  <a:pos x="2" y="73"/>
                </a:cxn>
                <a:cxn ang="0">
                  <a:pos x="9" y="55"/>
                </a:cxn>
                <a:cxn ang="0">
                  <a:pos x="18" y="39"/>
                </a:cxn>
                <a:cxn ang="0">
                  <a:pos x="30" y="26"/>
                </a:cxn>
                <a:cxn ang="0">
                  <a:pos x="46" y="13"/>
                </a:cxn>
                <a:cxn ang="0">
                  <a:pos x="63" y="5"/>
                </a:cxn>
                <a:cxn ang="0">
                  <a:pos x="82" y="1"/>
                </a:cxn>
                <a:cxn ang="0">
                  <a:pos x="100" y="0"/>
                </a:cxn>
                <a:cxn ang="0">
                  <a:pos x="119" y="2"/>
                </a:cxn>
                <a:cxn ang="0">
                  <a:pos x="135" y="8"/>
                </a:cxn>
                <a:cxn ang="0">
                  <a:pos x="152" y="17"/>
                </a:cxn>
                <a:cxn ang="0">
                  <a:pos x="166" y="30"/>
                </a:cxn>
                <a:cxn ang="0">
                  <a:pos x="177" y="45"/>
                </a:cxn>
              </a:cxnLst>
              <a:rect l="0" t="0" r="r" b="b"/>
              <a:pathLst>
                <a:path w="192" h="191">
                  <a:moveTo>
                    <a:pt x="181" y="53"/>
                  </a:moveTo>
                  <a:lnTo>
                    <a:pt x="186" y="63"/>
                  </a:lnTo>
                  <a:lnTo>
                    <a:pt x="189" y="72"/>
                  </a:lnTo>
                  <a:lnTo>
                    <a:pt x="191" y="81"/>
                  </a:lnTo>
                  <a:lnTo>
                    <a:pt x="192" y="90"/>
                  </a:lnTo>
                  <a:lnTo>
                    <a:pt x="192" y="100"/>
                  </a:lnTo>
                  <a:lnTo>
                    <a:pt x="191" y="109"/>
                  </a:lnTo>
                  <a:lnTo>
                    <a:pt x="189" y="118"/>
                  </a:lnTo>
                  <a:lnTo>
                    <a:pt x="187" y="126"/>
                  </a:lnTo>
                  <a:lnTo>
                    <a:pt x="182" y="135"/>
                  </a:lnTo>
                  <a:lnTo>
                    <a:pt x="178" y="143"/>
                  </a:lnTo>
                  <a:lnTo>
                    <a:pt x="173" y="151"/>
                  </a:lnTo>
                  <a:lnTo>
                    <a:pt x="168" y="158"/>
                  </a:lnTo>
                  <a:lnTo>
                    <a:pt x="161" y="165"/>
                  </a:lnTo>
                  <a:lnTo>
                    <a:pt x="154" y="171"/>
                  </a:lnTo>
                  <a:lnTo>
                    <a:pt x="145" y="177"/>
                  </a:lnTo>
                  <a:lnTo>
                    <a:pt x="137" y="181"/>
                  </a:lnTo>
                  <a:lnTo>
                    <a:pt x="128" y="185"/>
                  </a:lnTo>
                  <a:lnTo>
                    <a:pt x="119" y="188"/>
                  </a:lnTo>
                  <a:lnTo>
                    <a:pt x="109" y="190"/>
                  </a:lnTo>
                  <a:lnTo>
                    <a:pt x="100" y="191"/>
                  </a:lnTo>
                  <a:lnTo>
                    <a:pt x="91" y="191"/>
                  </a:lnTo>
                  <a:lnTo>
                    <a:pt x="82" y="190"/>
                  </a:lnTo>
                  <a:lnTo>
                    <a:pt x="73" y="188"/>
                  </a:lnTo>
                  <a:lnTo>
                    <a:pt x="64" y="186"/>
                  </a:lnTo>
                  <a:lnTo>
                    <a:pt x="56" y="182"/>
                  </a:lnTo>
                  <a:lnTo>
                    <a:pt x="48" y="178"/>
                  </a:lnTo>
                  <a:lnTo>
                    <a:pt x="40" y="172"/>
                  </a:lnTo>
                  <a:lnTo>
                    <a:pt x="32" y="167"/>
                  </a:lnTo>
                  <a:lnTo>
                    <a:pt x="26" y="160"/>
                  </a:lnTo>
                  <a:lnTo>
                    <a:pt x="20" y="153"/>
                  </a:lnTo>
                  <a:lnTo>
                    <a:pt x="15" y="146"/>
                  </a:lnTo>
                  <a:lnTo>
                    <a:pt x="10" y="136"/>
                  </a:lnTo>
                  <a:lnTo>
                    <a:pt x="6" y="127"/>
                  </a:lnTo>
                  <a:lnTo>
                    <a:pt x="4" y="119"/>
                  </a:lnTo>
                  <a:lnTo>
                    <a:pt x="1" y="110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1" y="81"/>
                  </a:lnTo>
                  <a:lnTo>
                    <a:pt x="2" y="73"/>
                  </a:lnTo>
                  <a:lnTo>
                    <a:pt x="6" y="64"/>
                  </a:lnTo>
                  <a:lnTo>
                    <a:pt x="9" y="55"/>
                  </a:lnTo>
                  <a:lnTo>
                    <a:pt x="13" y="47"/>
                  </a:lnTo>
                  <a:lnTo>
                    <a:pt x="18" y="39"/>
                  </a:lnTo>
                  <a:lnTo>
                    <a:pt x="24" y="32"/>
                  </a:lnTo>
                  <a:lnTo>
                    <a:pt x="30" y="26"/>
                  </a:lnTo>
                  <a:lnTo>
                    <a:pt x="37" y="19"/>
                  </a:lnTo>
                  <a:lnTo>
                    <a:pt x="46" y="13"/>
                  </a:lnTo>
                  <a:lnTo>
                    <a:pt x="54" y="9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2" y="1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09" y="1"/>
                  </a:lnTo>
                  <a:lnTo>
                    <a:pt x="119" y="2"/>
                  </a:lnTo>
                  <a:lnTo>
                    <a:pt x="127" y="5"/>
                  </a:lnTo>
                  <a:lnTo>
                    <a:pt x="135" y="8"/>
                  </a:lnTo>
                  <a:lnTo>
                    <a:pt x="143" y="12"/>
                  </a:lnTo>
                  <a:lnTo>
                    <a:pt x="152" y="17"/>
                  </a:lnTo>
                  <a:lnTo>
                    <a:pt x="159" y="24"/>
                  </a:lnTo>
                  <a:lnTo>
                    <a:pt x="166" y="30"/>
                  </a:lnTo>
                  <a:lnTo>
                    <a:pt x="172" y="37"/>
                  </a:lnTo>
                  <a:lnTo>
                    <a:pt x="177" y="45"/>
                  </a:lnTo>
                  <a:lnTo>
                    <a:pt x="181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4" name="Freeform 376"/>
            <p:cNvSpPr>
              <a:spLocks/>
            </p:cNvSpPr>
            <p:nvPr/>
          </p:nvSpPr>
          <p:spPr bwMode="auto">
            <a:xfrm>
              <a:off x="1030" y="2916"/>
              <a:ext cx="12" cy="8"/>
            </a:xfrm>
            <a:custGeom>
              <a:avLst/>
              <a:gdLst/>
              <a:ahLst/>
              <a:cxnLst>
                <a:cxn ang="0">
                  <a:pos x="189" y="35"/>
                </a:cxn>
                <a:cxn ang="0">
                  <a:pos x="174" y="32"/>
                </a:cxn>
                <a:cxn ang="0">
                  <a:pos x="155" y="28"/>
                </a:cxn>
                <a:cxn ang="0">
                  <a:pos x="136" y="24"/>
                </a:cxn>
                <a:cxn ang="0">
                  <a:pos x="113" y="18"/>
                </a:cxn>
                <a:cxn ang="0">
                  <a:pos x="89" y="14"/>
                </a:cxn>
                <a:cxn ang="0">
                  <a:pos x="63" y="9"/>
                </a:cxn>
                <a:cxn ang="0">
                  <a:pos x="34" y="4"/>
                </a:cxn>
                <a:cxn ang="0">
                  <a:pos x="5" y="0"/>
                </a:cxn>
                <a:cxn ang="0">
                  <a:pos x="2" y="8"/>
                </a:cxn>
                <a:cxn ang="0">
                  <a:pos x="1" y="17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1" y="44"/>
                </a:cxn>
                <a:cxn ang="0">
                  <a:pos x="3" y="53"/>
                </a:cxn>
                <a:cxn ang="0">
                  <a:pos x="5" y="63"/>
                </a:cxn>
                <a:cxn ang="0">
                  <a:pos x="9" y="72"/>
                </a:cxn>
                <a:cxn ang="0">
                  <a:pos x="15" y="80"/>
                </a:cxn>
                <a:cxn ang="0">
                  <a:pos x="20" y="88"/>
                </a:cxn>
                <a:cxn ang="0">
                  <a:pos x="26" y="95"/>
                </a:cxn>
                <a:cxn ang="0">
                  <a:pos x="32" y="102"/>
                </a:cxn>
                <a:cxn ang="0">
                  <a:pos x="39" y="108"/>
                </a:cxn>
                <a:cxn ang="0">
                  <a:pos x="47" y="112"/>
                </a:cxn>
                <a:cxn ang="0">
                  <a:pos x="56" y="117"/>
                </a:cxn>
                <a:cxn ang="0">
                  <a:pos x="64" y="120"/>
                </a:cxn>
                <a:cxn ang="0">
                  <a:pos x="73" y="122"/>
                </a:cxn>
                <a:cxn ang="0">
                  <a:pos x="82" y="124"/>
                </a:cxn>
                <a:cxn ang="0">
                  <a:pos x="91" y="125"/>
                </a:cxn>
                <a:cxn ang="0">
                  <a:pos x="100" y="125"/>
                </a:cxn>
                <a:cxn ang="0">
                  <a:pos x="110" y="124"/>
                </a:cxn>
                <a:cxn ang="0">
                  <a:pos x="119" y="122"/>
                </a:cxn>
                <a:cxn ang="0">
                  <a:pos x="128" y="120"/>
                </a:cxn>
                <a:cxn ang="0">
                  <a:pos x="137" y="116"/>
                </a:cxn>
                <a:cxn ang="0">
                  <a:pos x="148" y="109"/>
                </a:cxn>
                <a:cxn ang="0">
                  <a:pos x="159" y="102"/>
                </a:cxn>
                <a:cxn ang="0">
                  <a:pos x="168" y="92"/>
                </a:cxn>
                <a:cxn ang="0">
                  <a:pos x="175" y="82"/>
                </a:cxn>
                <a:cxn ang="0">
                  <a:pos x="180" y="71"/>
                </a:cxn>
                <a:cxn ang="0">
                  <a:pos x="185" y="59"/>
                </a:cxn>
                <a:cxn ang="0">
                  <a:pos x="188" y="47"/>
                </a:cxn>
                <a:cxn ang="0">
                  <a:pos x="189" y="35"/>
                </a:cxn>
              </a:cxnLst>
              <a:rect l="0" t="0" r="r" b="b"/>
              <a:pathLst>
                <a:path w="189" h="125">
                  <a:moveTo>
                    <a:pt x="189" y="35"/>
                  </a:moveTo>
                  <a:lnTo>
                    <a:pt x="174" y="32"/>
                  </a:lnTo>
                  <a:lnTo>
                    <a:pt x="155" y="28"/>
                  </a:lnTo>
                  <a:lnTo>
                    <a:pt x="136" y="24"/>
                  </a:lnTo>
                  <a:lnTo>
                    <a:pt x="113" y="18"/>
                  </a:lnTo>
                  <a:lnTo>
                    <a:pt x="89" y="14"/>
                  </a:lnTo>
                  <a:lnTo>
                    <a:pt x="63" y="9"/>
                  </a:lnTo>
                  <a:lnTo>
                    <a:pt x="34" y="4"/>
                  </a:lnTo>
                  <a:lnTo>
                    <a:pt x="5" y="0"/>
                  </a:lnTo>
                  <a:lnTo>
                    <a:pt x="2" y="8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1" y="44"/>
                  </a:lnTo>
                  <a:lnTo>
                    <a:pt x="3" y="53"/>
                  </a:lnTo>
                  <a:lnTo>
                    <a:pt x="5" y="63"/>
                  </a:lnTo>
                  <a:lnTo>
                    <a:pt x="9" y="72"/>
                  </a:lnTo>
                  <a:lnTo>
                    <a:pt x="15" y="80"/>
                  </a:lnTo>
                  <a:lnTo>
                    <a:pt x="20" y="88"/>
                  </a:lnTo>
                  <a:lnTo>
                    <a:pt x="26" y="95"/>
                  </a:lnTo>
                  <a:lnTo>
                    <a:pt x="32" y="102"/>
                  </a:lnTo>
                  <a:lnTo>
                    <a:pt x="39" y="108"/>
                  </a:lnTo>
                  <a:lnTo>
                    <a:pt x="47" y="112"/>
                  </a:lnTo>
                  <a:lnTo>
                    <a:pt x="56" y="117"/>
                  </a:lnTo>
                  <a:lnTo>
                    <a:pt x="64" y="120"/>
                  </a:lnTo>
                  <a:lnTo>
                    <a:pt x="73" y="122"/>
                  </a:lnTo>
                  <a:lnTo>
                    <a:pt x="82" y="124"/>
                  </a:lnTo>
                  <a:lnTo>
                    <a:pt x="91" y="125"/>
                  </a:lnTo>
                  <a:lnTo>
                    <a:pt x="100" y="125"/>
                  </a:lnTo>
                  <a:lnTo>
                    <a:pt x="110" y="124"/>
                  </a:lnTo>
                  <a:lnTo>
                    <a:pt x="119" y="122"/>
                  </a:lnTo>
                  <a:lnTo>
                    <a:pt x="128" y="120"/>
                  </a:lnTo>
                  <a:lnTo>
                    <a:pt x="137" y="116"/>
                  </a:lnTo>
                  <a:lnTo>
                    <a:pt x="148" y="109"/>
                  </a:lnTo>
                  <a:lnTo>
                    <a:pt x="159" y="102"/>
                  </a:lnTo>
                  <a:lnTo>
                    <a:pt x="168" y="92"/>
                  </a:lnTo>
                  <a:lnTo>
                    <a:pt x="175" y="82"/>
                  </a:lnTo>
                  <a:lnTo>
                    <a:pt x="180" y="71"/>
                  </a:lnTo>
                  <a:lnTo>
                    <a:pt x="185" y="59"/>
                  </a:lnTo>
                  <a:lnTo>
                    <a:pt x="188" y="47"/>
                  </a:lnTo>
                  <a:lnTo>
                    <a:pt x="189" y="35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5" name="Freeform 377"/>
            <p:cNvSpPr>
              <a:spLocks/>
            </p:cNvSpPr>
            <p:nvPr/>
          </p:nvSpPr>
          <p:spPr bwMode="auto">
            <a:xfrm>
              <a:off x="1035" y="2936"/>
              <a:ext cx="9" cy="12"/>
            </a:xfrm>
            <a:custGeom>
              <a:avLst/>
              <a:gdLst/>
              <a:ahLst/>
              <a:cxnLst>
                <a:cxn ang="0">
                  <a:pos x="54" y="10"/>
                </a:cxn>
                <a:cxn ang="0">
                  <a:pos x="45" y="14"/>
                </a:cxn>
                <a:cxn ang="0">
                  <a:pos x="37" y="19"/>
                </a:cxn>
                <a:cxn ang="0">
                  <a:pos x="30" y="25"/>
                </a:cxn>
                <a:cxn ang="0">
                  <a:pos x="24" y="32"/>
                </a:cxn>
                <a:cxn ang="0">
                  <a:pos x="18" y="39"/>
                </a:cxn>
                <a:cxn ang="0">
                  <a:pos x="13" y="48"/>
                </a:cxn>
                <a:cxn ang="0">
                  <a:pos x="8" y="55"/>
                </a:cxn>
                <a:cxn ang="0">
                  <a:pos x="5" y="64"/>
                </a:cxn>
                <a:cxn ang="0">
                  <a:pos x="2" y="72"/>
                </a:cxn>
                <a:cxn ang="0">
                  <a:pos x="0" y="82"/>
                </a:cxn>
                <a:cxn ang="0">
                  <a:pos x="0" y="91"/>
                </a:cxn>
                <a:cxn ang="0">
                  <a:pos x="0" y="100"/>
                </a:cxn>
                <a:cxn ang="0">
                  <a:pos x="0" y="109"/>
                </a:cxn>
                <a:cxn ang="0">
                  <a:pos x="2" y="119"/>
                </a:cxn>
                <a:cxn ang="0">
                  <a:pos x="5" y="128"/>
                </a:cxn>
                <a:cxn ang="0">
                  <a:pos x="9" y="137"/>
                </a:cxn>
                <a:cxn ang="0">
                  <a:pos x="13" y="144"/>
                </a:cxn>
                <a:cxn ang="0">
                  <a:pos x="17" y="150"/>
                </a:cxn>
                <a:cxn ang="0">
                  <a:pos x="22" y="157"/>
                </a:cxn>
                <a:cxn ang="0">
                  <a:pos x="27" y="162"/>
                </a:cxn>
                <a:cxn ang="0">
                  <a:pos x="32" y="167"/>
                </a:cxn>
                <a:cxn ang="0">
                  <a:pos x="37" y="171"/>
                </a:cxn>
                <a:cxn ang="0">
                  <a:pos x="43" y="175"/>
                </a:cxn>
                <a:cxn ang="0">
                  <a:pos x="50" y="179"/>
                </a:cxn>
                <a:cxn ang="0">
                  <a:pos x="57" y="182"/>
                </a:cxn>
                <a:cxn ang="0">
                  <a:pos x="63" y="184"/>
                </a:cxn>
                <a:cxn ang="0">
                  <a:pos x="70" y="186"/>
                </a:cxn>
                <a:cxn ang="0">
                  <a:pos x="77" y="188"/>
                </a:cxn>
                <a:cxn ang="0">
                  <a:pos x="85" y="189"/>
                </a:cxn>
                <a:cxn ang="0">
                  <a:pos x="92" y="189"/>
                </a:cxn>
                <a:cxn ang="0">
                  <a:pos x="100" y="189"/>
                </a:cxn>
                <a:cxn ang="0">
                  <a:pos x="107" y="188"/>
                </a:cxn>
                <a:cxn ang="0">
                  <a:pos x="114" y="168"/>
                </a:cxn>
                <a:cxn ang="0">
                  <a:pos x="121" y="147"/>
                </a:cxn>
                <a:cxn ang="0">
                  <a:pos x="127" y="127"/>
                </a:cxn>
                <a:cxn ang="0">
                  <a:pos x="132" y="105"/>
                </a:cxn>
                <a:cxn ang="0">
                  <a:pos x="137" y="84"/>
                </a:cxn>
                <a:cxn ang="0">
                  <a:pos x="141" y="61"/>
                </a:cxn>
                <a:cxn ang="0">
                  <a:pos x="145" y="39"/>
                </a:cxn>
                <a:cxn ang="0">
                  <a:pos x="148" y="17"/>
                </a:cxn>
                <a:cxn ang="0">
                  <a:pos x="137" y="11"/>
                </a:cxn>
                <a:cxn ang="0">
                  <a:pos x="126" y="6"/>
                </a:cxn>
                <a:cxn ang="0">
                  <a:pos x="114" y="2"/>
                </a:cxn>
                <a:cxn ang="0">
                  <a:pos x="102" y="0"/>
                </a:cxn>
                <a:cxn ang="0">
                  <a:pos x="91" y="0"/>
                </a:cxn>
                <a:cxn ang="0">
                  <a:pos x="78" y="1"/>
                </a:cxn>
                <a:cxn ang="0">
                  <a:pos x="66" y="5"/>
                </a:cxn>
                <a:cxn ang="0">
                  <a:pos x="54" y="10"/>
                </a:cxn>
              </a:cxnLst>
              <a:rect l="0" t="0" r="r" b="b"/>
              <a:pathLst>
                <a:path w="148" h="189">
                  <a:moveTo>
                    <a:pt x="54" y="10"/>
                  </a:moveTo>
                  <a:lnTo>
                    <a:pt x="45" y="14"/>
                  </a:lnTo>
                  <a:lnTo>
                    <a:pt x="37" y="19"/>
                  </a:lnTo>
                  <a:lnTo>
                    <a:pt x="30" y="25"/>
                  </a:lnTo>
                  <a:lnTo>
                    <a:pt x="24" y="32"/>
                  </a:lnTo>
                  <a:lnTo>
                    <a:pt x="18" y="39"/>
                  </a:lnTo>
                  <a:lnTo>
                    <a:pt x="13" y="48"/>
                  </a:lnTo>
                  <a:lnTo>
                    <a:pt x="8" y="55"/>
                  </a:lnTo>
                  <a:lnTo>
                    <a:pt x="5" y="64"/>
                  </a:lnTo>
                  <a:lnTo>
                    <a:pt x="2" y="72"/>
                  </a:lnTo>
                  <a:lnTo>
                    <a:pt x="0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0" y="109"/>
                  </a:lnTo>
                  <a:lnTo>
                    <a:pt x="2" y="119"/>
                  </a:lnTo>
                  <a:lnTo>
                    <a:pt x="5" y="128"/>
                  </a:lnTo>
                  <a:lnTo>
                    <a:pt x="9" y="137"/>
                  </a:lnTo>
                  <a:lnTo>
                    <a:pt x="13" y="144"/>
                  </a:lnTo>
                  <a:lnTo>
                    <a:pt x="17" y="150"/>
                  </a:lnTo>
                  <a:lnTo>
                    <a:pt x="22" y="157"/>
                  </a:lnTo>
                  <a:lnTo>
                    <a:pt x="27" y="162"/>
                  </a:lnTo>
                  <a:lnTo>
                    <a:pt x="32" y="167"/>
                  </a:lnTo>
                  <a:lnTo>
                    <a:pt x="37" y="171"/>
                  </a:lnTo>
                  <a:lnTo>
                    <a:pt x="43" y="175"/>
                  </a:lnTo>
                  <a:lnTo>
                    <a:pt x="50" y="179"/>
                  </a:lnTo>
                  <a:lnTo>
                    <a:pt x="57" y="182"/>
                  </a:lnTo>
                  <a:lnTo>
                    <a:pt x="63" y="184"/>
                  </a:lnTo>
                  <a:lnTo>
                    <a:pt x="70" y="186"/>
                  </a:lnTo>
                  <a:lnTo>
                    <a:pt x="77" y="188"/>
                  </a:lnTo>
                  <a:lnTo>
                    <a:pt x="85" y="189"/>
                  </a:lnTo>
                  <a:lnTo>
                    <a:pt x="92" y="189"/>
                  </a:lnTo>
                  <a:lnTo>
                    <a:pt x="100" y="189"/>
                  </a:lnTo>
                  <a:lnTo>
                    <a:pt x="107" y="188"/>
                  </a:lnTo>
                  <a:lnTo>
                    <a:pt x="114" y="168"/>
                  </a:lnTo>
                  <a:lnTo>
                    <a:pt x="121" y="147"/>
                  </a:lnTo>
                  <a:lnTo>
                    <a:pt x="127" y="127"/>
                  </a:lnTo>
                  <a:lnTo>
                    <a:pt x="132" y="105"/>
                  </a:lnTo>
                  <a:lnTo>
                    <a:pt x="137" y="84"/>
                  </a:lnTo>
                  <a:lnTo>
                    <a:pt x="141" y="61"/>
                  </a:lnTo>
                  <a:lnTo>
                    <a:pt x="145" y="39"/>
                  </a:lnTo>
                  <a:lnTo>
                    <a:pt x="148" y="17"/>
                  </a:lnTo>
                  <a:lnTo>
                    <a:pt x="137" y="11"/>
                  </a:lnTo>
                  <a:lnTo>
                    <a:pt x="126" y="6"/>
                  </a:lnTo>
                  <a:lnTo>
                    <a:pt x="114" y="2"/>
                  </a:lnTo>
                  <a:lnTo>
                    <a:pt x="102" y="0"/>
                  </a:lnTo>
                  <a:lnTo>
                    <a:pt x="91" y="0"/>
                  </a:lnTo>
                  <a:lnTo>
                    <a:pt x="78" y="1"/>
                  </a:lnTo>
                  <a:lnTo>
                    <a:pt x="66" y="5"/>
                  </a:lnTo>
                  <a:lnTo>
                    <a:pt x="54" y="10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6" name="Freeform 378"/>
            <p:cNvSpPr>
              <a:spLocks/>
            </p:cNvSpPr>
            <p:nvPr/>
          </p:nvSpPr>
          <p:spPr bwMode="auto">
            <a:xfrm>
              <a:off x="776" y="2922"/>
              <a:ext cx="118" cy="116"/>
            </a:xfrm>
            <a:custGeom>
              <a:avLst/>
              <a:gdLst/>
              <a:ahLst/>
              <a:cxnLst>
                <a:cxn ang="0">
                  <a:pos x="1240" y="19"/>
                </a:cxn>
                <a:cxn ang="0">
                  <a:pos x="1127" y="4"/>
                </a:cxn>
                <a:cxn ang="0">
                  <a:pos x="1008" y="0"/>
                </a:cxn>
                <a:cxn ang="0">
                  <a:pos x="899" y="4"/>
                </a:cxn>
                <a:cxn ang="0">
                  <a:pos x="775" y="19"/>
                </a:cxn>
                <a:cxn ang="0">
                  <a:pos x="641" y="48"/>
                </a:cxn>
                <a:cxn ang="0">
                  <a:pos x="498" y="91"/>
                </a:cxn>
                <a:cxn ang="0">
                  <a:pos x="349" y="153"/>
                </a:cxn>
                <a:cxn ang="0">
                  <a:pos x="195" y="238"/>
                </a:cxn>
                <a:cxn ang="0">
                  <a:pos x="74" y="334"/>
                </a:cxn>
                <a:cxn ang="0">
                  <a:pos x="12" y="431"/>
                </a:cxn>
                <a:cxn ang="0">
                  <a:pos x="2" y="526"/>
                </a:cxn>
                <a:cxn ang="0">
                  <a:pos x="34" y="621"/>
                </a:cxn>
                <a:cxn ang="0">
                  <a:pos x="97" y="713"/>
                </a:cxn>
                <a:cxn ang="0">
                  <a:pos x="185" y="805"/>
                </a:cxn>
                <a:cxn ang="0">
                  <a:pos x="321" y="924"/>
                </a:cxn>
                <a:cxn ang="0">
                  <a:pos x="459" y="1039"/>
                </a:cxn>
                <a:cxn ang="0">
                  <a:pos x="552" y="1121"/>
                </a:cxn>
                <a:cxn ang="0">
                  <a:pos x="625" y="1201"/>
                </a:cxn>
                <a:cxn ang="0">
                  <a:pos x="682" y="1283"/>
                </a:cxn>
                <a:cxn ang="0">
                  <a:pos x="770" y="1436"/>
                </a:cxn>
                <a:cxn ang="0">
                  <a:pos x="869" y="1620"/>
                </a:cxn>
                <a:cxn ang="0">
                  <a:pos x="935" y="1726"/>
                </a:cxn>
                <a:cxn ang="0">
                  <a:pos x="986" y="1789"/>
                </a:cxn>
                <a:cxn ang="0">
                  <a:pos x="1038" y="1834"/>
                </a:cxn>
                <a:cxn ang="0">
                  <a:pos x="1094" y="1856"/>
                </a:cxn>
                <a:cxn ang="0">
                  <a:pos x="1153" y="1851"/>
                </a:cxn>
                <a:cxn ang="0">
                  <a:pos x="1217" y="1815"/>
                </a:cxn>
                <a:cxn ang="0">
                  <a:pos x="1295" y="1749"/>
                </a:cxn>
                <a:cxn ang="0">
                  <a:pos x="1382" y="1661"/>
                </a:cxn>
                <a:cxn ang="0">
                  <a:pos x="1476" y="1553"/>
                </a:cxn>
                <a:cxn ang="0">
                  <a:pos x="1570" y="1431"/>
                </a:cxn>
                <a:cxn ang="0">
                  <a:pos x="1660" y="1298"/>
                </a:cxn>
                <a:cxn ang="0">
                  <a:pos x="1741" y="1163"/>
                </a:cxn>
                <a:cxn ang="0">
                  <a:pos x="1808" y="1027"/>
                </a:cxn>
                <a:cxn ang="0">
                  <a:pos x="1855" y="897"/>
                </a:cxn>
                <a:cxn ang="0">
                  <a:pos x="1879" y="776"/>
                </a:cxn>
                <a:cxn ang="0">
                  <a:pos x="1874" y="670"/>
                </a:cxn>
                <a:cxn ang="0">
                  <a:pos x="1841" y="579"/>
                </a:cxn>
                <a:cxn ang="0">
                  <a:pos x="1801" y="488"/>
                </a:cxn>
                <a:cxn ang="0">
                  <a:pos x="1755" y="401"/>
                </a:cxn>
                <a:cxn ang="0">
                  <a:pos x="1704" y="319"/>
                </a:cxn>
                <a:cxn ang="0">
                  <a:pos x="1649" y="242"/>
                </a:cxn>
                <a:cxn ang="0">
                  <a:pos x="1591" y="173"/>
                </a:cxn>
                <a:cxn ang="0">
                  <a:pos x="1529" y="114"/>
                </a:cxn>
                <a:cxn ang="0">
                  <a:pos x="1465" y="69"/>
                </a:cxn>
                <a:cxn ang="0">
                  <a:pos x="1399" y="36"/>
                </a:cxn>
                <a:cxn ang="0">
                  <a:pos x="1332" y="21"/>
                </a:cxn>
                <a:cxn ang="0">
                  <a:pos x="1264" y="23"/>
                </a:cxn>
              </a:cxnLst>
              <a:rect l="0" t="0" r="r" b="b"/>
              <a:pathLst>
                <a:path w="1880" h="1858">
                  <a:moveTo>
                    <a:pt x="1264" y="23"/>
                  </a:moveTo>
                  <a:lnTo>
                    <a:pt x="1257" y="22"/>
                  </a:lnTo>
                  <a:lnTo>
                    <a:pt x="1240" y="19"/>
                  </a:lnTo>
                  <a:lnTo>
                    <a:pt x="1212" y="14"/>
                  </a:lnTo>
                  <a:lnTo>
                    <a:pt x="1174" y="9"/>
                  </a:lnTo>
                  <a:lnTo>
                    <a:pt x="1127" y="4"/>
                  </a:lnTo>
                  <a:lnTo>
                    <a:pt x="1071" y="0"/>
                  </a:lnTo>
                  <a:lnTo>
                    <a:pt x="1039" y="0"/>
                  </a:lnTo>
                  <a:lnTo>
                    <a:pt x="1008" y="0"/>
                  </a:lnTo>
                  <a:lnTo>
                    <a:pt x="973" y="0"/>
                  </a:lnTo>
                  <a:lnTo>
                    <a:pt x="937" y="2"/>
                  </a:lnTo>
                  <a:lnTo>
                    <a:pt x="899" y="4"/>
                  </a:lnTo>
                  <a:lnTo>
                    <a:pt x="858" y="9"/>
                  </a:lnTo>
                  <a:lnTo>
                    <a:pt x="818" y="13"/>
                  </a:lnTo>
                  <a:lnTo>
                    <a:pt x="775" y="19"/>
                  </a:lnTo>
                  <a:lnTo>
                    <a:pt x="732" y="27"/>
                  </a:lnTo>
                  <a:lnTo>
                    <a:pt x="688" y="36"/>
                  </a:lnTo>
                  <a:lnTo>
                    <a:pt x="641" y="48"/>
                  </a:lnTo>
                  <a:lnTo>
                    <a:pt x="595" y="60"/>
                  </a:lnTo>
                  <a:lnTo>
                    <a:pt x="547" y="74"/>
                  </a:lnTo>
                  <a:lnTo>
                    <a:pt x="498" y="91"/>
                  </a:lnTo>
                  <a:lnTo>
                    <a:pt x="449" y="109"/>
                  </a:lnTo>
                  <a:lnTo>
                    <a:pt x="400" y="130"/>
                  </a:lnTo>
                  <a:lnTo>
                    <a:pt x="349" y="153"/>
                  </a:lnTo>
                  <a:lnTo>
                    <a:pt x="298" y="179"/>
                  </a:lnTo>
                  <a:lnTo>
                    <a:pt x="246" y="207"/>
                  </a:lnTo>
                  <a:lnTo>
                    <a:pt x="195" y="238"/>
                  </a:lnTo>
                  <a:lnTo>
                    <a:pt x="147" y="269"/>
                  </a:lnTo>
                  <a:lnTo>
                    <a:pt x="107" y="302"/>
                  </a:lnTo>
                  <a:lnTo>
                    <a:pt x="74" y="334"/>
                  </a:lnTo>
                  <a:lnTo>
                    <a:pt x="47" y="366"/>
                  </a:lnTo>
                  <a:lnTo>
                    <a:pt x="26" y="398"/>
                  </a:lnTo>
                  <a:lnTo>
                    <a:pt x="12" y="431"/>
                  </a:lnTo>
                  <a:lnTo>
                    <a:pt x="3" y="462"/>
                  </a:lnTo>
                  <a:lnTo>
                    <a:pt x="0" y="494"/>
                  </a:lnTo>
                  <a:lnTo>
                    <a:pt x="2" y="526"/>
                  </a:lnTo>
                  <a:lnTo>
                    <a:pt x="8" y="557"/>
                  </a:lnTo>
                  <a:lnTo>
                    <a:pt x="18" y="589"/>
                  </a:lnTo>
                  <a:lnTo>
                    <a:pt x="34" y="621"/>
                  </a:lnTo>
                  <a:lnTo>
                    <a:pt x="51" y="651"/>
                  </a:lnTo>
                  <a:lnTo>
                    <a:pt x="73" y="682"/>
                  </a:lnTo>
                  <a:lnTo>
                    <a:pt x="97" y="713"/>
                  </a:lnTo>
                  <a:lnTo>
                    <a:pt x="124" y="744"/>
                  </a:lnTo>
                  <a:lnTo>
                    <a:pt x="153" y="775"/>
                  </a:lnTo>
                  <a:lnTo>
                    <a:pt x="185" y="805"/>
                  </a:lnTo>
                  <a:lnTo>
                    <a:pt x="217" y="835"/>
                  </a:lnTo>
                  <a:lnTo>
                    <a:pt x="251" y="865"/>
                  </a:lnTo>
                  <a:lnTo>
                    <a:pt x="321" y="924"/>
                  </a:lnTo>
                  <a:lnTo>
                    <a:pt x="391" y="982"/>
                  </a:lnTo>
                  <a:lnTo>
                    <a:pt x="425" y="1010"/>
                  </a:lnTo>
                  <a:lnTo>
                    <a:pt x="459" y="1039"/>
                  </a:lnTo>
                  <a:lnTo>
                    <a:pt x="492" y="1066"/>
                  </a:lnTo>
                  <a:lnTo>
                    <a:pt x="523" y="1094"/>
                  </a:lnTo>
                  <a:lnTo>
                    <a:pt x="552" y="1121"/>
                  </a:lnTo>
                  <a:lnTo>
                    <a:pt x="579" y="1147"/>
                  </a:lnTo>
                  <a:lnTo>
                    <a:pt x="603" y="1174"/>
                  </a:lnTo>
                  <a:lnTo>
                    <a:pt x="625" y="1201"/>
                  </a:lnTo>
                  <a:lnTo>
                    <a:pt x="643" y="1227"/>
                  </a:lnTo>
                  <a:lnTo>
                    <a:pt x="663" y="1254"/>
                  </a:lnTo>
                  <a:lnTo>
                    <a:pt x="682" y="1283"/>
                  </a:lnTo>
                  <a:lnTo>
                    <a:pt x="700" y="1313"/>
                  </a:lnTo>
                  <a:lnTo>
                    <a:pt x="735" y="1374"/>
                  </a:lnTo>
                  <a:lnTo>
                    <a:pt x="770" y="1436"/>
                  </a:lnTo>
                  <a:lnTo>
                    <a:pt x="803" y="1499"/>
                  </a:lnTo>
                  <a:lnTo>
                    <a:pt x="837" y="1560"/>
                  </a:lnTo>
                  <a:lnTo>
                    <a:pt x="869" y="1620"/>
                  </a:lnTo>
                  <a:lnTo>
                    <a:pt x="902" y="1675"/>
                  </a:lnTo>
                  <a:lnTo>
                    <a:pt x="918" y="1701"/>
                  </a:lnTo>
                  <a:lnTo>
                    <a:pt x="935" y="1726"/>
                  </a:lnTo>
                  <a:lnTo>
                    <a:pt x="952" y="1748"/>
                  </a:lnTo>
                  <a:lnTo>
                    <a:pt x="968" y="1770"/>
                  </a:lnTo>
                  <a:lnTo>
                    <a:pt x="986" y="1789"/>
                  </a:lnTo>
                  <a:lnTo>
                    <a:pt x="1002" y="1806"/>
                  </a:lnTo>
                  <a:lnTo>
                    <a:pt x="1020" y="1821"/>
                  </a:lnTo>
                  <a:lnTo>
                    <a:pt x="1038" y="1834"/>
                  </a:lnTo>
                  <a:lnTo>
                    <a:pt x="1056" y="1844"/>
                  </a:lnTo>
                  <a:lnTo>
                    <a:pt x="1074" y="1852"/>
                  </a:lnTo>
                  <a:lnTo>
                    <a:pt x="1094" y="1856"/>
                  </a:lnTo>
                  <a:lnTo>
                    <a:pt x="1112" y="1858"/>
                  </a:lnTo>
                  <a:lnTo>
                    <a:pt x="1133" y="1856"/>
                  </a:lnTo>
                  <a:lnTo>
                    <a:pt x="1153" y="1851"/>
                  </a:lnTo>
                  <a:lnTo>
                    <a:pt x="1173" y="1843"/>
                  </a:lnTo>
                  <a:lnTo>
                    <a:pt x="1195" y="1830"/>
                  </a:lnTo>
                  <a:lnTo>
                    <a:pt x="1217" y="1815"/>
                  </a:lnTo>
                  <a:lnTo>
                    <a:pt x="1242" y="1797"/>
                  </a:lnTo>
                  <a:lnTo>
                    <a:pt x="1268" y="1774"/>
                  </a:lnTo>
                  <a:lnTo>
                    <a:pt x="1295" y="1749"/>
                  </a:lnTo>
                  <a:lnTo>
                    <a:pt x="1322" y="1723"/>
                  </a:lnTo>
                  <a:lnTo>
                    <a:pt x="1352" y="1693"/>
                  </a:lnTo>
                  <a:lnTo>
                    <a:pt x="1382" y="1661"/>
                  </a:lnTo>
                  <a:lnTo>
                    <a:pt x="1413" y="1626"/>
                  </a:lnTo>
                  <a:lnTo>
                    <a:pt x="1445" y="1590"/>
                  </a:lnTo>
                  <a:lnTo>
                    <a:pt x="1476" y="1553"/>
                  </a:lnTo>
                  <a:lnTo>
                    <a:pt x="1507" y="1513"/>
                  </a:lnTo>
                  <a:lnTo>
                    <a:pt x="1538" y="1472"/>
                  </a:lnTo>
                  <a:lnTo>
                    <a:pt x="1570" y="1431"/>
                  </a:lnTo>
                  <a:lnTo>
                    <a:pt x="1601" y="1388"/>
                  </a:lnTo>
                  <a:lnTo>
                    <a:pt x="1631" y="1344"/>
                  </a:lnTo>
                  <a:lnTo>
                    <a:pt x="1660" y="1298"/>
                  </a:lnTo>
                  <a:lnTo>
                    <a:pt x="1688" y="1254"/>
                  </a:lnTo>
                  <a:lnTo>
                    <a:pt x="1715" y="1208"/>
                  </a:lnTo>
                  <a:lnTo>
                    <a:pt x="1741" y="1163"/>
                  </a:lnTo>
                  <a:lnTo>
                    <a:pt x="1765" y="1118"/>
                  </a:lnTo>
                  <a:lnTo>
                    <a:pt x="1787" y="1071"/>
                  </a:lnTo>
                  <a:lnTo>
                    <a:pt x="1808" y="1027"/>
                  </a:lnTo>
                  <a:lnTo>
                    <a:pt x="1825" y="983"/>
                  </a:lnTo>
                  <a:lnTo>
                    <a:pt x="1842" y="939"/>
                  </a:lnTo>
                  <a:lnTo>
                    <a:pt x="1855" y="897"/>
                  </a:lnTo>
                  <a:lnTo>
                    <a:pt x="1865" y="855"/>
                  </a:lnTo>
                  <a:lnTo>
                    <a:pt x="1874" y="815"/>
                  </a:lnTo>
                  <a:lnTo>
                    <a:pt x="1879" y="776"/>
                  </a:lnTo>
                  <a:lnTo>
                    <a:pt x="1880" y="739"/>
                  </a:lnTo>
                  <a:lnTo>
                    <a:pt x="1879" y="703"/>
                  </a:lnTo>
                  <a:lnTo>
                    <a:pt x="1874" y="670"/>
                  </a:lnTo>
                  <a:lnTo>
                    <a:pt x="1864" y="638"/>
                  </a:lnTo>
                  <a:lnTo>
                    <a:pt x="1853" y="608"/>
                  </a:lnTo>
                  <a:lnTo>
                    <a:pt x="1841" y="579"/>
                  </a:lnTo>
                  <a:lnTo>
                    <a:pt x="1827" y="549"/>
                  </a:lnTo>
                  <a:lnTo>
                    <a:pt x="1815" y="518"/>
                  </a:lnTo>
                  <a:lnTo>
                    <a:pt x="1801" y="488"/>
                  </a:lnTo>
                  <a:lnTo>
                    <a:pt x="1786" y="459"/>
                  </a:lnTo>
                  <a:lnTo>
                    <a:pt x="1771" y="430"/>
                  </a:lnTo>
                  <a:lnTo>
                    <a:pt x="1755" y="401"/>
                  </a:lnTo>
                  <a:lnTo>
                    <a:pt x="1739" y="373"/>
                  </a:lnTo>
                  <a:lnTo>
                    <a:pt x="1721" y="345"/>
                  </a:lnTo>
                  <a:lnTo>
                    <a:pt x="1704" y="319"/>
                  </a:lnTo>
                  <a:lnTo>
                    <a:pt x="1686" y="292"/>
                  </a:lnTo>
                  <a:lnTo>
                    <a:pt x="1668" y="266"/>
                  </a:lnTo>
                  <a:lnTo>
                    <a:pt x="1649" y="242"/>
                  </a:lnTo>
                  <a:lnTo>
                    <a:pt x="1631" y="218"/>
                  </a:lnTo>
                  <a:lnTo>
                    <a:pt x="1611" y="194"/>
                  </a:lnTo>
                  <a:lnTo>
                    <a:pt x="1591" y="173"/>
                  </a:lnTo>
                  <a:lnTo>
                    <a:pt x="1571" y="152"/>
                  </a:lnTo>
                  <a:lnTo>
                    <a:pt x="1551" y="133"/>
                  </a:lnTo>
                  <a:lnTo>
                    <a:pt x="1529" y="114"/>
                  </a:lnTo>
                  <a:lnTo>
                    <a:pt x="1508" y="98"/>
                  </a:lnTo>
                  <a:lnTo>
                    <a:pt x="1487" y="82"/>
                  </a:lnTo>
                  <a:lnTo>
                    <a:pt x="1465" y="69"/>
                  </a:lnTo>
                  <a:lnTo>
                    <a:pt x="1444" y="57"/>
                  </a:lnTo>
                  <a:lnTo>
                    <a:pt x="1421" y="45"/>
                  </a:lnTo>
                  <a:lnTo>
                    <a:pt x="1399" y="36"/>
                  </a:lnTo>
                  <a:lnTo>
                    <a:pt x="1377" y="30"/>
                  </a:lnTo>
                  <a:lnTo>
                    <a:pt x="1354" y="24"/>
                  </a:lnTo>
                  <a:lnTo>
                    <a:pt x="1332" y="21"/>
                  </a:lnTo>
                  <a:lnTo>
                    <a:pt x="1309" y="20"/>
                  </a:lnTo>
                  <a:lnTo>
                    <a:pt x="1286" y="20"/>
                  </a:lnTo>
                  <a:lnTo>
                    <a:pt x="1264" y="23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7" name="Freeform 379"/>
            <p:cNvSpPr>
              <a:spLocks/>
            </p:cNvSpPr>
            <p:nvPr/>
          </p:nvSpPr>
          <p:spPr bwMode="auto">
            <a:xfrm>
              <a:off x="900" y="2835"/>
              <a:ext cx="105" cy="123"/>
            </a:xfrm>
            <a:custGeom>
              <a:avLst/>
              <a:gdLst/>
              <a:ahLst/>
              <a:cxnLst>
                <a:cxn ang="0">
                  <a:pos x="9" y="1052"/>
                </a:cxn>
                <a:cxn ang="0">
                  <a:pos x="47" y="881"/>
                </a:cxn>
                <a:cxn ang="0">
                  <a:pos x="85" y="740"/>
                </a:cxn>
                <a:cxn ang="0">
                  <a:pos x="134" y="585"/>
                </a:cxn>
                <a:cxn ang="0">
                  <a:pos x="195" y="427"/>
                </a:cxn>
                <a:cxn ang="0">
                  <a:pos x="267" y="279"/>
                </a:cxn>
                <a:cxn ang="0">
                  <a:pos x="351" y="152"/>
                </a:cxn>
                <a:cxn ang="0">
                  <a:pos x="448" y="56"/>
                </a:cxn>
                <a:cxn ang="0">
                  <a:pos x="557" y="5"/>
                </a:cxn>
                <a:cxn ang="0">
                  <a:pos x="677" y="7"/>
                </a:cxn>
                <a:cxn ang="0">
                  <a:pos x="787" y="45"/>
                </a:cxn>
                <a:cxn ang="0">
                  <a:pos x="882" y="106"/>
                </a:cxn>
                <a:cxn ang="0">
                  <a:pos x="962" y="183"/>
                </a:cxn>
                <a:cxn ang="0">
                  <a:pos x="1029" y="273"/>
                </a:cxn>
                <a:cxn ang="0">
                  <a:pos x="1086" y="369"/>
                </a:cxn>
                <a:cxn ang="0">
                  <a:pos x="1130" y="467"/>
                </a:cxn>
                <a:cxn ang="0">
                  <a:pos x="1185" y="617"/>
                </a:cxn>
                <a:cxn ang="0">
                  <a:pos x="1227" y="745"/>
                </a:cxn>
                <a:cxn ang="0">
                  <a:pos x="1251" y="791"/>
                </a:cxn>
                <a:cxn ang="0">
                  <a:pos x="1315" y="867"/>
                </a:cxn>
                <a:cxn ang="0">
                  <a:pos x="1460" y="1036"/>
                </a:cxn>
                <a:cxn ang="0">
                  <a:pos x="1536" y="1138"/>
                </a:cxn>
                <a:cxn ang="0">
                  <a:pos x="1604" y="1244"/>
                </a:cxn>
                <a:cxn ang="0">
                  <a:pos x="1655" y="1353"/>
                </a:cxn>
                <a:cxn ang="0">
                  <a:pos x="1683" y="1459"/>
                </a:cxn>
                <a:cxn ang="0">
                  <a:pos x="1678" y="1559"/>
                </a:cxn>
                <a:cxn ang="0">
                  <a:pos x="1632" y="1648"/>
                </a:cxn>
                <a:cxn ang="0">
                  <a:pos x="1539" y="1722"/>
                </a:cxn>
                <a:cxn ang="0">
                  <a:pos x="1422" y="1787"/>
                </a:cxn>
                <a:cxn ang="0">
                  <a:pos x="1292" y="1840"/>
                </a:cxn>
                <a:cxn ang="0">
                  <a:pos x="1154" y="1885"/>
                </a:cxn>
                <a:cxn ang="0">
                  <a:pos x="1013" y="1920"/>
                </a:cxn>
                <a:cxn ang="0">
                  <a:pos x="872" y="1945"/>
                </a:cxn>
                <a:cxn ang="0">
                  <a:pos x="735" y="1959"/>
                </a:cxn>
                <a:cxn ang="0">
                  <a:pos x="608" y="1963"/>
                </a:cxn>
                <a:cxn ang="0">
                  <a:pos x="495" y="1956"/>
                </a:cxn>
                <a:cxn ang="0">
                  <a:pos x="400" y="1938"/>
                </a:cxn>
                <a:cxn ang="0">
                  <a:pos x="328" y="1908"/>
                </a:cxn>
                <a:cxn ang="0">
                  <a:pos x="275" y="1864"/>
                </a:cxn>
                <a:cxn ang="0">
                  <a:pos x="228" y="1798"/>
                </a:cxn>
                <a:cxn ang="0">
                  <a:pos x="185" y="1714"/>
                </a:cxn>
                <a:cxn ang="0">
                  <a:pos x="144" y="1617"/>
                </a:cxn>
                <a:cxn ang="0">
                  <a:pos x="86" y="1447"/>
                </a:cxn>
                <a:cxn ang="0">
                  <a:pos x="35" y="1258"/>
                </a:cxn>
                <a:cxn ang="0">
                  <a:pos x="5" y="1131"/>
                </a:cxn>
              </a:cxnLst>
              <a:rect l="0" t="0" r="r" b="b"/>
              <a:pathLst>
                <a:path w="1685" h="1963">
                  <a:moveTo>
                    <a:pt x="0" y="1102"/>
                  </a:moveTo>
                  <a:lnTo>
                    <a:pt x="2" y="1089"/>
                  </a:lnTo>
                  <a:lnTo>
                    <a:pt x="9" y="1052"/>
                  </a:lnTo>
                  <a:lnTo>
                    <a:pt x="20" y="996"/>
                  </a:lnTo>
                  <a:lnTo>
                    <a:pt x="37" y="923"/>
                  </a:lnTo>
                  <a:lnTo>
                    <a:pt x="47" y="881"/>
                  </a:lnTo>
                  <a:lnTo>
                    <a:pt x="58" y="837"/>
                  </a:lnTo>
                  <a:lnTo>
                    <a:pt x="71" y="790"/>
                  </a:lnTo>
                  <a:lnTo>
                    <a:pt x="85" y="740"/>
                  </a:lnTo>
                  <a:lnTo>
                    <a:pt x="99" y="690"/>
                  </a:lnTo>
                  <a:lnTo>
                    <a:pt x="116" y="638"/>
                  </a:lnTo>
                  <a:lnTo>
                    <a:pt x="134" y="585"/>
                  </a:lnTo>
                  <a:lnTo>
                    <a:pt x="153" y="532"/>
                  </a:lnTo>
                  <a:lnTo>
                    <a:pt x="173" y="479"/>
                  </a:lnTo>
                  <a:lnTo>
                    <a:pt x="195" y="427"/>
                  </a:lnTo>
                  <a:lnTo>
                    <a:pt x="218" y="377"/>
                  </a:lnTo>
                  <a:lnTo>
                    <a:pt x="241" y="326"/>
                  </a:lnTo>
                  <a:lnTo>
                    <a:pt x="267" y="279"/>
                  </a:lnTo>
                  <a:lnTo>
                    <a:pt x="294" y="234"/>
                  </a:lnTo>
                  <a:lnTo>
                    <a:pt x="321" y="191"/>
                  </a:lnTo>
                  <a:lnTo>
                    <a:pt x="351" y="152"/>
                  </a:lnTo>
                  <a:lnTo>
                    <a:pt x="382" y="116"/>
                  </a:lnTo>
                  <a:lnTo>
                    <a:pt x="414" y="83"/>
                  </a:lnTo>
                  <a:lnTo>
                    <a:pt x="448" y="56"/>
                  </a:lnTo>
                  <a:lnTo>
                    <a:pt x="483" y="34"/>
                  </a:lnTo>
                  <a:lnTo>
                    <a:pt x="519" y="16"/>
                  </a:lnTo>
                  <a:lnTo>
                    <a:pt x="557" y="5"/>
                  </a:lnTo>
                  <a:lnTo>
                    <a:pt x="596" y="0"/>
                  </a:lnTo>
                  <a:lnTo>
                    <a:pt x="637" y="1"/>
                  </a:lnTo>
                  <a:lnTo>
                    <a:pt x="677" y="7"/>
                  </a:lnTo>
                  <a:lnTo>
                    <a:pt x="715" y="17"/>
                  </a:lnTo>
                  <a:lnTo>
                    <a:pt x="752" y="30"/>
                  </a:lnTo>
                  <a:lnTo>
                    <a:pt x="787" y="45"/>
                  </a:lnTo>
                  <a:lnTo>
                    <a:pt x="820" y="62"/>
                  </a:lnTo>
                  <a:lnTo>
                    <a:pt x="852" y="83"/>
                  </a:lnTo>
                  <a:lnTo>
                    <a:pt x="882" y="106"/>
                  </a:lnTo>
                  <a:lnTo>
                    <a:pt x="910" y="129"/>
                  </a:lnTo>
                  <a:lnTo>
                    <a:pt x="937" y="156"/>
                  </a:lnTo>
                  <a:lnTo>
                    <a:pt x="962" y="183"/>
                  </a:lnTo>
                  <a:lnTo>
                    <a:pt x="986" y="212"/>
                  </a:lnTo>
                  <a:lnTo>
                    <a:pt x="1009" y="242"/>
                  </a:lnTo>
                  <a:lnTo>
                    <a:pt x="1029" y="273"/>
                  </a:lnTo>
                  <a:lnTo>
                    <a:pt x="1050" y="305"/>
                  </a:lnTo>
                  <a:lnTo>
                    <a:pt x="1068" y="337"/>
                  </a:lnTo>
                  <a:lnTo>
                    <a:pt x="1086" y="369"/>
                  </a:lnTo>
                  <a:lnTo>
                    <a:pt x="1101" y="402"/>
                  </a:lnTo>
                  <a:lnTo>
                    <a:pt x="1116" y="434"/>
                  </a:lnTo>
                  <a:lnTo>
                    <a:pt x="1130" y="467"/>
                  </a:lnTo>
                  <a:lnTo>
                    <a:pt x="1143" y="499"/>
                  </a:lnTo>
                  <a:lnTo>
                    <a:pt x="1166" y="559"/>
                  </a:lnTo>
                  <a:lnTo>
                    <a:pt x="1185" y="617"/>
                  </a:lnTo>
                  <a:lnTo>
                    <a:pt x="1202" y="667"/>
                  </a:lnTo>
                  <a:lnTo>
                    <a:pt x="1215" y="710"/>
                  </a:lnTo>
                  <a:lnTo>
                    <a:pt x="1227" y="745"/>
                  </a:lnTo>
                  <a:lnTo>
                    <a:pt x="1236" y="768"/>
                  </a:lnTo>
                  <a:lnTo>
                    <a:pt x="1242" y="778"/>
                  </a:lnTo>
                  <a:lnTo>
                    <a:pt x="1251" y="791"/>
                  </a:lnTo>
                  <a:lnTo>
                    <a:pt x="1264" y="806"/>
                  </a:lnTo>
                  <a:lnTo>
                    <a:pt x="1279" y="824"/>
                  </a:lnTo>
                  <a:lnTo>
                    <a:pt x="1315" y="867"/>
                  </a:lnTo>
                  <a:lnTo>
                    <a:pt x="1359" y="917"/>
                  </a:lnTo>
                  <a:lnTo>
                    <a:pt x="1409" y="973"/>
                  </a:lnTo>
                  <a:lnTo>
                    <a:pt x="1460" y="1036"/>
                  </a:lnTo>
                  <a:lnTo>
                    <a:pt x="1486" y="1069"/>
                  </a:lnTo>
                  <a:lnTo>
                    <a:pt x="1511" y="1103"/>
                  </a:lnTo>
                  <a:lnTo>
                    <a:pt x="1536" y="1138"/>
                  </a:lnTo>
                  <a:lnTo>
                    <a:pt x="1560" y="1173"/>
                  </a:lnTo>
                  <a:lnTo>
                    <a:pt x="1582" y="1209"/>
                  </a:lnTo>
                  <a:lnTo>
                    <a:pt x="1604" y="1244"/>
                  </a:lnTo>
                  <a:lnTo>
                    <a:pt x="1624" y="1281"/>
                  </a:lnTo>
                  <a:lnTo>
                    <a:pt x="1641" y="1317"/>
                  </a:lnTo>
                  <a:lnTo>
                    <a:pt x="1655" y="1353"/>
                  </a:lnTo>
                  <a:lnTo>
                    <a:pt x="1668" y="1389"/>
                  </a:lnTo>
                  <a:lnTo>
                    <a:pt x="1677" y="1425"/>
                  </a:lnTo>
                  <a:lnTo>
                    <a:pt x="1683" y="1459"/>
                  </a:lnTo>
                  <a:lnTo>
                    <a:pt x="1685" y="1494"/>
                  </a:lnTo>
                  <a:lnTo>
                    <a:pt x="1684" y="1527"/>
                  </a:lnTo>
                  <a:lnTo>
                    <a:pt x="1678" y="1559"/>
                  </a:lnTo>
                  <a:lnTo>
                    <a:pt x="1668" y="1591"/>
                  </a:lnTo>
                  <a:lnTo>
                    <a:pt x="1652" y="1619"/>
                  </a:lnTo>
                  <a:lnTo>
                    <a:pt x="1632" y="1648"/>
                  </a:lnTo>
                  <a:lnTo>
                    <a:pt x="1606" y="1675"/>
                  </a:lnTo>
                  <a:lnTo>
                    <a:pt x="1574" y="1699"/>
                  </a:lnTo>
                  <a:lnTo>
                    <a:pt x="1539" y="1722"/>
                  </a:lnTo>
                  <a:lnTo>
                    <a:pt x="1501" y="1745"/>
                  </a:lnTo>
                  <a:lnTo>
                    <a:pt x="1462" y="1766"/>
                  </a:lnTo>
                  <a:lnTo>
                    <a:pt x="1422" y="1787"/>
                  </a:lnTo>
                  <a:lnTo>
                    <a:pt x="1380" y="1805"/>
                  </a:lnTo>
                  <a:lnTo>
                    <a:pt x="1337" y="1824"/>
                  </a:lnTo>
                  <a:lnTo>
                    <a:pt x="1292" y="1840"/>
                  </a:lnTo>
                  <a:lnTo>
                    <a:pt x="1247" y="1857"/>
                  </a:lnTo>
                  <a:lnTo>
                    <a:pt x="1201" y="1872"/>
                  </a:lnTo>
                  <a:lnTo>
                    <a:pt x="1154" y="1885"/>
                  </a:lnTo>
                  <a:lnTo>
                    <a:pt x="1107" y="1898"/>
                  </a:lnTo>
                  <a:lnTo>
                    <a:pt x="1060" y="1910"/>
                  </a:lnTo>
                  <a:lnTo>
                    <a:pt x="1013" y="1920"/>
                  </a:lnTo>
                  <a:lnTo>
                    <a:pt x="965" y="1930"/>
                  </a:lnTo>
                  <a:lnTo>
                    <a:pt x="918" y="1938"/>
                  </a:lnTo>
                  <a:lnTo>
                    <a:pt x="872" y="1945"/>
                  </a:lnTo>
                  <a:lnTo>
                    <a:pt x="825" y="1951"/>
                  </a:lnTo>
                  <a:lnTo>
                    <a:pt x="779" y="1956"/>
                  </a:lnTo>
                  <a:lnTo>
                    <a:pt x="735" y="1959"/>
                  </a:lnTo>
                  <a:lnTo>
                    <a:pt x="692" y="1961"/>
                  </a:lnTo>
                  <a:lnTo>
                    <a:pt x="650" y="1963"/>
                  </a:lnTo>
                  <a:lnTo>
                    <a:pt x="608" y="1963"/>
                  </a:lnTo>
                  <a:lnTo>
                    <a:pt x="568" y="1962"/>
                  </a:lnTo>
                  <a:lnTo>
                    <a:pt x="531" y="1959"/>
                  </a:lnTo>
                  <a:lnTo>
                    <a:pt x="495" y="1956"/>
                  </a:lnTo>
                  <a:lnTo>
                    <a:pt x="461" y="1951"/>
                  </a:lnTo>
                  <a:lnTo>
                    <a:pt x="429" y="1945"/>
                  </a:lnTo>
                  <a:lnTo>
                    <a:pt x="400" y="1938"/>
                  </a:lnTo>
                  <a:lnTo>
                    <a:pt x="373" y="1930"/>
                  </a:lnTo>
                  <a:lnTo>
                    <a:pt x="349" y="1919"/>
                  </a:lnTo>
                  <a:lnTo>
                    <a:pt x="328" y="1908"/>
                  </a:lnTo>
                  <a:lnTo>
                    <a:pt x="309" y="1896"/>
                  </a:lnTo>
                  <a:lnTo>
                    <a:pt x="293" y="1881"/>
                  </a:lnTo>
                  <a:lnTo>
                    <a:pt x="275" y="1864"/>
                  </a:lnTo>
                  <a:lnTo>
                    <a:pt x="260" y="1844"/>
                  </a:lnTo>
                  <a:lnTo>
                    <a:pt x="243" y="1822"/>
                  </a:lnTo>
                  <a:lnTo>
                    <a:pt x="228" y="1798"/>
                  </a:lnTo>
                  <a:lnTo>
                    <a:pt x="213" y="1771"/>
                  </a:lnTo>
                  <a:lnTo>
                    <a:pt x="198" y="1744"/>
                  </a:lnTo>
                  <a:lnTo>
                    <a:pt x="185" y="1714"/>
                  </a:lnTo>
                  <a:lnTo>
                    <a:pt x="170" y="1682"/>
                  </a:lnTo>
                  <a:lnTo>
                    <a:pt x="157" y="1650"/>
                  </a:lnTo>
                  <a:lnTo>
                    <a:pt x="144" y="1617"/>
                  </a:lnTo>
                  <a:lnTo>
                    <a:pt x="131" y="1583"/>
                  </a:lnTo>
                  <a:lnTo>
                    <a:pt x="108" y="1516"/>
                  </a:lnTo>
                  <a:lnTo>
                    <a:pt x="86" y="1447"/>
                  </a:lnTo>
                  <a:lnTo>
                    <a:pt x="66" y="1380"/>
                  </a:lnTo>
                  <a:lnTo>
                    <a:pt x="49" y="1316"/>
                  </a:lnTo>
                  <a:lnTo>
                    <a:pt x="35" y="1258"/>
                  </a:lnTo>
                  <a:lnTo>
                    <a:pt x="22" y="1207"/>
                  </a:lnTo>
                  <a:lnTo>
                    <a:pt x="12" y="1163"/>
                  </a:lnTo>
                  <a:lnTo>
                    <a:pt x="5" y="1131"/>
                  </a:lnTo>
                  <a:lnTo>
                    <a:pt x="1" y="1110"/>
                  </a:lnTo>
                  <a:lnTo>
                    <a:pt x="0" y="1102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8" name="Freeform 380"/>
            <p:cNvSpPr>
              <a:spLocks/>
            </p:cNvSpPr>
            <p:nvPr/>
          </p:nvSpPr>
          <p:spPr bwMode="auto">
            <a:xfrm>
              <a:off x="861" y="2900"/>
              <a:ext cx="61" cy="77"/>
            </a:xfrm>
            <a:custGeom>
              <a:avLst/>
              <a:gdLst/>
              <a:ahLst/>
              <a:cxnLst>
                <a:cxn ang="0">
                  <a:pos x="3" y="410"/>
                </a:cxn>
                <a:cxn ang="0">
                  <a:pos x="16" y="379"/>
                </a:cxn>
                <a:cxn ang="0">
                  <a:pos x="34" y="346"/>
                </a:cxn>
                <a:cxn ang="0">
                  <a:pos x="62" y="306"/>
                </a:cxn>
                <a:cxn ang="0">
                  <a:pos x="102" y="260"/>
                </a:cxn>
                <a:cxn ang="0">
                  <a:pos x="157" y="208"/>
                </a:cxn>
                <a:cxn ang="0">
                  <a:pos x="206" y="168"/>
                </a:cxn>
                <a:cxn ang="0">
                  <a:pos x="245" y="141"/>
                </a:cxn>
                <a:cxn ang="0">
                  <a:pos x="307" y="101"/>
                </a:cxn>
                <a:cxn ang="0">
                  <a:pos x="377" y="56"/>
                </a:cxn>
                <a:cxn ang="0">
                  <a:pos x="431" y="26"/>
                </a:cxn>
                <a:cxn ang="0">
                  <a:pos x="465" y="10"/>
                </a:cxn>
                <a:cxn ang="0">
                  <a:pos x="485" y="4"/>
                </a:cxn>
                <a:cxn ang="0">
                  <a:pos x="503" y="1"/>
                </a:cxn>
                <a:cxn ang="0">
                  <a:pos x="520" y="1"/>
                </a:cxn>
                <a:cxn ang="0">
                  <a:pos x="535" y="3"/>
                </a:cxn>
                <a:cxn ang="0">
                  <a:pos x="550" y="9"/>
                </a:cxn>
                <a:cxn ang="0">
                  <a:pos x="571" y="23"/>
                </a:cxn>
                <a:cxn ang="0">
                  <a:pos x="601" y="51"/>
                </a:cxn>
                <a:cxn ang="0">
                  <a:pos x="638" y="96"/>
                </a:cxn>
                <a:cxn ang="0">
                  <a:pos x="697" y="182"/>
                </a:cxn>
                <a:cxn ang="0">
                  <a:pos x="751" y="269"/>
                </a:cxn>
                <a:cxn ang="0">
                  <a:pos x="790" y="335"/>
                </a:cxn>
                <a:cxn ang="0">
                  <a:pos x="828" y="406"/>
                </a:cxn>
                <a:cxn ang="0">
                  <a:pos x="864" y="481"/>
                </a:cxn>
                <a:cxn ang="0">
                  <a:pos x="897" y="556"/>
                </a:cxn>
                <a:cxn ang="0">
                  <a:pos x="926" y="633"/>
                </a:cxn>
                <a:cxn ang="0">
                  <a:pos x="949" y="708"/>
                </a:cxn>
                <a:cxn ang="0">
                  <a:pos x="963" y="779"/>
                </a:cxn>
                <a:cxn ang="0">
                  <a:pos x="969" y="847"/>
                </a:cxn>
                <a:cxn ang="0">
                  <a:pos x="964" y="910"/>
                </a:cxn>
                <a:cxn ang="0">
                  <a:pos x="947" y="965"/>
                </a:cxn>
                <a:cxn ang="0">
                  <a:pos x="916" y="1012"/>
                </a:cxn>
                <a:cxn ang="0">
                  <a:pos x="811" y="1098"/>
                </a:cxn>
                <a:cxn ang="0">
                  <a:pos x="715" y="1174"/>
                </a:cxn>
                <a:cxn ang="0">
                  <a:pos x="667" y="1209"/>
                </a:cxn>
                <a:cxn ang="0">
                  <a:pos x="637" y="1227"/>
                </a:cxn>
                <a:cxn ang="0">
                  <a:pos x="620" y="1234"/>
                </a:cxn>
                <a:cxn ang="0">
                  <a:pos x="603" y="1239"/>
                </a:cxn>
                <a:cxn ang="0">
                  <a:pos x="589" y="1242"/>
                </a:cxn>
                <a:cxn ang="0">
                  <a:pos x="574" y="1239"/>
                </a:cxn>
                <a:cxn ang="0">
                  <a:pos x="561" y="1234"/>
                </a:cxn>
                <a:cxn ang="0">
                  <a:pos x="548" y="1227"/>
                </a:cxn>
                <a:cxn ang="0">
                  <a:pos x="534" y="1216"/>
                </a:cxn>
                <a:cxn ang="0">
                  <a:pos x="520" y="1199"/>
                </a:cxn>
                <a:cxn ang="0">
                  <a:pos x="505" y="1171"/>
                </a:cxn>
                <a:cxn ang="0">
                  <a:pos x="482" y="1105"/>
                </a:cxn>
                <a:cxn ang="0">
                  <a:pos x="445" y="986"/>
                </a:cxn>
                <a:cxn ang="0">
                  <a:pos x="412" y="882"/>
                </a:cxn>
                <a:cxn ang="0">
                  <a:pos x="386" y="810"/>
                </a:cxn>
                <a:cxn ang="0">
                  <a:pos x="357" y="738"/>
                </a:cxn>
                <a:cxn ang="0">
                  <a:pos x="325" y="668"/>
                </a:cxn>
                <a:cxn ang="0">
                  <a:pos x="289" y="603"/>
                </a:cxn>
                <a:cxn ang="0">
                  <a:pos x="248" y="544"/>
                </a:cxn>
                <a:cxn ang="0">
                  <a:pos x="203" y="494"/>
                </a:cxn>
                <a:cxn ang="0">
                  <a:pos x="153" y="455"/>
                </a:cxn>
                <a:cxn ang="0">
                  <a:pos x="96" y="427"/>
                </a:cxn>
                <a:cxn ang="0">
                  <a:pos x="34" y="416"/>
                </a:cxn>
              </a:cxnLst>
              <a:rect l="0" t="0" r="r" b="b"/>
              <a:pathLst>
                <a:path w="969" h="1242">
                  <a:moveTo>
                    <a:pt x="0" y="416"/>
                  </a:moveTo>
                  <a:lnTo>
                    <a:pt x="3" y="410"/>
                  </a:lnTo>
                  <a:lnTo>
                    <a:pt x="10" y="391"/>
                  </a:lnTo>
                  <a:lnTo>
                    <a:pt x="16" y="379"/>
                  </a:lnTo>
                  <a:lnTo>
                    <a:pt x="24" y="363"/>
                  </a:lnTo>
                  <a:lnTo>
                    <a:pt x="34" y="346"/>
                  </a:lnTo>
                  <a:lnTo>
                    <a:pt x="47" y="326"/>
                  </a:lnTo>
                  <a:lnTo>
                    <a:pt x="62" y="306"/>
                  </a:lnTo>
                  <a:lnTo>
                    <a:pt x="81" y="283"/>
                  </a:lnTo>
                  <a:lnTo>
                    <a:pt x="102" y="260"/>
                  </a:lnTo>
                  <a:lnTo>
                    <a:pt x="128" y="234"/>
                  </a:lnTo>
                  <a:lnTo>
                    <a:pt x="157" y="208"/>
                  </a:lnTo>
                  <a:lnTo>
                    <a:pt x="189" y="182"/>
                  </a:lnTo>
                  <a:lnTo>
                    <a:pt x="206" y="168"/>
                  </a:lnTo>
                  <a:lnTo>
                    <a:pt x="226" y="154"/>
                  </a:lnTo>
                  <a:lnTo>
                    <a:pt x="245" y="141"/>
                  </a:lnTo>
                  <a:lnTo>
                    <a:pt x="267" y="126"/>
                  </a:lnTo>
                  <a:lnTo>
                    <a:pt x="307" y="101"/>
                  </a:lnTo>
                  <a:lnTo>
                    <a:pt x="344" y="77"/>
                  </a:lnTo>
                  <a:lnTo>
                    <a:pt x="377" y="56"/>
                  </a:lnTo>
                  <a:lnTo>
                    <a:pt x="406" y="40"/>
                  </a:lnTo>
                  <a:lnTo>
                    <a:pt x="431" y="26"/>
                  </a:lnTo>
                  <a:lnTo>
                    <a:pt x="455" y="14"/>
                  </a:lnTo>
                  <a:lnTo>
                    <a:pt x="465" y="10"/>
                  </a:lnTo>
                  <a:lnTo>
                    <a:pt x="476" y="7"/>
                  </a:lnTo>
                  <a:lnTo>
                    <a:pt x="485" y="4"/>
                  </a:lnTo>
                  <a:lnTo>
                    <a:pt x="494" y="2"/>
                  </a:lnTo>
                  <a:lnTo>
                    <a:pt x="503" y="1"/>
                  </a:lnTo>
                  <a:lnTo>
                    <a:pt x="512" y="0"/>
                  </a:lnTo>
                  <a:lnTo>
                    <a:pt x="520" y="1"/>
                  </a:lnTo>
                  <a:lnTo>
                    <a:pt x="527" y="1"/>
                  </a:lnTo>
                  <a:lnTo>
                    <a:pt x="535" y="3"/>
                  </a:lnTo>
                  <a:lnTo>
                    <a:pt x="542" y="5"/>
                  </a:lnTo>
                  <a:lnTo>
                    <a:pt x="550" y="9"/>
                  </a:lnTo>
                  <a:lnTo>
                    <a:pt x="557" y="12"/>
                  </a:lnTo>
                  <a:lnTo>
                    <a:pt x="571" y="23"/>
                  </a:lnTo>
                  <a:lnTo>
                    <a:pt x="586" y="36"/>
                  </a:lnTo>
                  <a:lnTo>
                    <a:pt x="601" y="51"/>
                  </a:lnTo>
                  <a:lnTo>
                    <a:pt x="618" y="70"/>
                  </a:lnTo>
                  <a:lnTo>
                    <a:pt x="638" y="96"/>
                  </a:lnTo>
                  <a:lnTo>
                    <a:pt x="665" y="134"/>
                  </a:lnTo>
                  <a:lnTo>
                    <a:pt x="697" y="182"/>
                  </a:lnTo>
                  <a:lnTo>
                    <a:pt x="733" y="238"/>
                  </a:lnTo>
                  <a:lnTo>
                    <a:pt x="751" y="269"/>
                  </a:lnTo>
                  <a:lnTo>
                    <a:pt x="771" y="302"/>
                  </a:lnTo>
                  <a:lnTo>
                    <a:pt x="790" y="335"/>
                  </a:lnTo>
                  <a:lnTo>
                    <a:pt x="809" y="370"/>
                  </a:lnTo>
                  <a:lnTo>
                    <a:pt x="828" y="406"/>
                  </a:lnTo>
                  <a:lnTo>
                    <a:pt x="847" y="443"/>
                  </a:lnTo>
                  <a:lnTo>
                    <a:pt x="864" y="481"/>
                  </a:lnTo>
                  <a:lnTo>
                    <a:pt x="882" y="518"/>
                  </a:lnTo>
                  <a:lnTo>
                    <a:pt x="897" y="556"/>
                  </a:lnTo>
                  <a:lnTo>
                    <a:pt x="913" y="595"/>
                  </a:lnTo>
                  <a:lnTo>
                    <a:pt x="926" y="633"/>
                  </a:lnTo>
                  <a:lnTo>
                    <a:pt x="938" y="670"/>
                  </a:lnTo>
                  <a:lnTo>
                    <a:pt x="949" y="708"/>
                  </a:lnTo>
                  <a:lnTo>
                    <a:pt x="957" y="743"/>
                  </a:lnTo>
                  <a:lnTo>
                    <a:pt x="963" y="779"/>
                  </a:lnTo>
                  <a:lnTo>
                    <a:pt x="967" y="814"/>
                  </a:lnTo>
                  <a:lnTo>
                    <a:pt x="969" y="847"/>
                  </a:lnTo>
                  <a:lnTo>
                    <a:pt x="967" y="879"/>
                  </a:lnTo>
                  <a:lnTo>
                    <a:pt x="964" y="910"/>
                  </a:lnTo>
                  <a:lnTo>
                    <a:pt x="957" y="939"/>
                  </a:lnTo>
                  <a:lnTo>
                    <a:pt x="947" y="965"/>
                  </a:lnTo>
                  <a:lnTo>
                    <a:pt x="932" y="989"/>
                  </a:lnTo>
                  <a:lnTo>
                    <a:pt x="916" y="1012"/>
                  </a:lnTo>
                  <a:lnTo>
                    <a:pt x="894" y="1031"/>
                  </a:lnTo>
                  <a:lnTo>
                    <a:pt x="811" y="1098"/>
                  </a:lnTo>
                  <a:lnTo>
                    <a:pt x="744" y="1151"/>
                  </a:lnTo>
                  <a:lnTo>
                    <a:pt x="715" y="1174"/>
                  </a:lnTo>
                  <a:lnTo>
                    <a:pt x="690" y="1193"/>
                  </a:lnTo>
                  <a:lnTo>
                    <a:pt x="667" y="1209"/>
                  </a:lnTo>
                  <a:lnTo>
                    <a:pt x="646" y="1222"/>
                  </a:lnTo>
                  <a:lnTo>
                    <a:pt x="637" y="1227"/>
                  </a:lnTo>
                  <a:lnTo>
                    <a:pt x="628" y="1231"/>
                  </a:lnTo>
                  <a:lnTo>
                    <a:pt x="620" y="1234"/>
                  </a:lnTo>
                  <a:lnTo>
                    <a:pt x="611" y="1237"/>
                  </a:lnTo>
                  <a:lnTo>
                    <a:pt x="603" y="1239"/>
                  </a:lnTo>
                  <a:lnTo>
                    <a:pt x="596" y="1241"/>
                  </a:lnTo>
                  <a:lnTo>
                    <a:pt x="589" y="1242"/>
                  </a:lnTo>
                  <a:lnTo>
                    <a:pt x="582" y="1241"/>
                  </a:lnTo>
                  <a:lnTo>
                    <a:pt x="574" y="1239"/>
                  </a:lnTo>
                  <a:lnTo>
                    <a:pt x="567" y="1237"/>
                  </a:lnTo>
                  <a:lnTo>
                    <a:pt x="561" y="1234"/>
                  </a:lnTo>
                  <a:lnTo>
                    <a:pt x="554" y="1231"/>
                  </a:lnTo>
                  <a:lnTo>
                    <a:pt x="548" y="1227"/>
                  </a:lnTo>
                  <a:lnTo>
                    <a:pt x="540" y="1222"/>
                  </a:lnTo>
                  <a:lnTo>
                    <a:pt x="534" y="1216"/>
                  </a:lnTo>
                  <a:lnTo>
                    <a:pt x="527" y="1209"/>
                  </a:lnTo>
                  <a:lnTo>
                    <a:pt x="520" y="1199"/>
                  </a:lnTo>
                  <a:lnTo>
                    <a:pt x="513" y="1187"/>
                  </a:lnTo>
                  <a:lnTo>
                    <a:pt x="505" y="1171"/>
                  </a:lnTo>
                  <a:lnTo>
                    <a:pt x="497" y="1151"/>
                  </a:lnTo>
                  <a:lnTo>
                    <a:pt x="482" y="1105"/>
                  </a:lnTo>
                  <a:lnTo>
                    <a:pt x="464" y="1048"/>
                  </a:lnTo>
                  <a:lnTo>
                    <a:pt x="445" y="986"/>
                  </a:lnTo>
                  <a:lnTo>
                    <a:pt x="423" y="917"/>
                  </a:lnTo>
                  <a:lnTo>
                    <a:pt x="412" y="882"/>
                  </a:lnTo>
                  <a:lnTo>
                    <a:pt x="400" y="846"/>
                  </a:lnTo>
                  <a:lnTo>
                    <a:pt x="386" y="810"/>
                  </a:lnTo>
                  <a:lnTo>
                    <a:pt x="373" y="774"/>
                  </a:lnTo>
                  <a:lnTo>
                    <a:pt x="357" y="738"/>
                  </a:lnTo>
                  <a:lnTo>
                    <a:pt x="342" y="702"/>
                  </a:lnTo>
                  <a:lnTo>
                    <a:pt x="325" y="668"/>
                  </a:lnTo>
                  <a:lnTo>
                    <a:pt x="308" y="636"/>
                  </a:lnTo>
                  <a:lnTo>
                    <a:pt x="289" y="603"/>
                  </a:lnTo>
                  <a:lnTo>
                    <a:pt x="269" y="573"/>
                  </a:lnTo>
                  <a:lnTo>
                    <a:pt x="248" y="544"/>
                  </a:lnTo>
                  <a:lnTo>
                    <a:pt x="227" y="518"/>
                  </a:lnTo>
                  <a:lnTo>
                    <a:pt x="203" y="494"/>
                  </a:lnTo>
                  <a:lnTo>
                    <a:pt x="178" y="472"/>
                  </a:lnTo>
                  <a:lnTo>
                    <a:pt x="153" y="455"/>
                  </a:lnTo>
                  <a:lnTo>
                    <a:pt x="125" y="439"/>
                  </a:lnTo>
                  <a:lnTo>
                    <a:pt x="96" y="427"/>
                  </a:lnTo>
                  <a:lnTo>
                    <a:pt x="65" y="420"/>
                  </a:lnTo>
                  <a:lnTo>
                    <a:pt x="34" y="416"/>
                  </a:lnTo>
                  <a:lnTo>
                    <a:pt x="0" y="416"/>
                  </a:lnTo>
                  <a:close/>
                </a:path>
              </a:pathLst>
            </a:custGeom>
            <a:solidFill>
              <a:srgbClr val="E155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9" name="Freeform 381"/>
            <p:cNvSpPr>
              <a:spLocks/>
            </p:cNvSpPr>
            <p:nvPr/>
          </p:nvSpPr>
          <p:spPr bwMode="auto">
            <a:xfrm>
              <a:off x="838" y="2964"/>
              <a:ext cx="51" cy="60"/>
            </a:xfrm>
            <a:custGeom>
              <a:avLst/>
              <a:gdLst/>
              <a:ahLst/>
              <a:cxnLst>
                <a:cxn ang="0">
                  <a:pos x="814" y="0"/>
                </a:cxn>
                <a:cxn ang="0">
                  <a:pos x="802" y="12"/>
                </a:cxn>
                <a:cxn ang="0">
                  <a:pos x="768" y="45"/>
                </a:cxn>
                <a:cxn ang="0">
                  <a:pos x="717" y="97"/>
                </a:cxn>
                <a:cxn ang="0">
                  <a:pos x="651" y="164"/>
                </a:cxn>
                <a:cxn ang="0">
                  <a:pos x="574" y="242"/>
                </a:cxn>
                <a:cxn ang="0">
                  <a:pos x="491" y="330"/>
                </a:cxn>
                <a:cxn ang="0">
                  <a:pos x="403" y="422"/>
                </a:cxn>
                <a:cxn ang="0">
                  <a:pos x="317" y="516"/>
                </a:cxn>
                <a:cxn ang="0">
                  <a:pos x="275" y="564"/>
                </a:cxn>
                <a:cxn ang="0">
                  <a:pos x="234" y="610"/>
                </a:cxn>
                <a:cxn ang="0">
                  <a:pos x="194" y="656"/>
                </a:cxn>
                <a:cxn ang="0">
                  <a:pos x="157" y="699"/>
                </a:cxn>
                <a:cxn ang="0">
                  <a:pos x="123" y="741"/>
                </a:cxn>
                <a:cxn ang="0">
                  <a:pos x="93" y="780"/>
                </a:cxn>
                <a:cxn ang="0">
                  <a:pos x="66" y="817"/>
                </a:cxn>
                <a:cxn ang="0">
                  <a:pos x="42" y="851"/>
                </a:cxn>
                <a:cxn ang="0">
                  <a:pos x="24" y="881"/>
                </a:cxn>
                <a:cxn ang="0">
                  <a:pos x="10" y="908"/>
                </a:cxn>
                <a:cxn ang="0">
                  <a:pos x="2" y="929"/>
                </a:cxn>
                <a:cxn ang="0">
                  <a:pos x="0" y="947"/>
                </a:cxn>
                <a:cxn ang="0">
                  <a:pos x="4" y="959"/>
                </a:cxn>
                <a:cxn ang="0">
                  <a:pos x="15" y="965"/>
                </a:cxn>
                <a:cxn ang="0">
                  <a:pos x="34" y="965"/>
                </a:cxn>
                <a:cxn ang="0">
                  <a:pos x="61" y="959"/>
                </a:cxn>
                <a:cxn ang="0">
                  <a:pos x="91" y="949"/>
                </a:cxn>
                <a:cxn ang="0">
                  <a:pos x="121" y="934"/>
                </a:cxn>
                <a:cxn ang="0">
                  <a:pos x="153" y="916"/>
                </a:cxn>
                <a:cxn ang="0">
                  <a:pos x="185" y="895"/>
                </a:cxn>
                <a:cxn ang="0">
                  <a:pos x="217" y="872"/>
                </a:cxn>
                <a:cxn ang="0">
                  <a:pos x="250" y="846"/>
                </a:cxn>
                <a:cxn ang="0">
                  <a:pos x="282" y="817"/>
                </a:cxn>
                <a:cxn ang="0">
                  <a:pos x="315" y="788"/>
                </a:cxn>
                <a:cxn ang="0">
                  <a:pos x="347" y="755"/>
                </a:cxn>
                <a:cxn ang="0">
                  <a:pos x="379" y="721"/>
                </a:cxn>
                <a:cxn ang="0">
                  <a:pos x="410" y="686"/>
                </a:cxn>
                <a:cxn ang="0">
                  <a:pos x="442" y="649"/>
                </a:cxn>
                <a:cxn ang="0">
                  <a:pos x="473" y="611"/>
                </a:cxn>
                <a:cxn ang="0">
                  <a:pos x="503" y="573"/>
                </a:cxn>
                <a:cxn ang="0">
                  <a:pos x="533" y="534"/>
                </a:cxn>
                <a:cxn ang="0">
                  <a:pos x="561" y="494"/>
                </a:cxn>
                <a:cxn ang="0">
                  <a:pos x="588" y="455"/>
                </a:cxn>
                <a:cxn ang="0">
                  <a:pos x="615" y="416"/>
                </a:cxn>
                <a:cxn ang="0">
                  <a:pos x="640" y="377"/>
                </a:cxn>
                <a:cxn ang="0">
                  <a:pos x="664" y="338"/>
                </a:cxn>
                <a:cxn ang="0">
                  <a:pos x="687" y="301"/>
                </a:cxn>
                <a:cxn ang="0">
                  <a:pos x="708" y="264"/>
                </a:cxn>
                <a:cxn ang="0">
                  <a:pos x="727" y="228"/>
                </a:cxn>
                <a:cxn ang="0">
                  <a:pos x="746" y="194"/>
                </a:cxn>
                <a:cxn ang="0">
                  <a:pos x="761" y="162"/>
                </a:cxn>
                <a:cxn ang="0">
                  <a:pos x="776" y="131"/>
                </a:cxn>
                <a:cxn ang="0">
                  <a:pos x="788" y="103"/>
                </a:cxn>
                <a:cxn ang="0">
                  <a:pos x="797" y="77"/>
                </a:cxn>
                <a:cxn ang="0">
                  <a:pos x="805" y="53"/>
                </a:cxn>
                <a:cxn ang="0">
                  <a:pos x="810" y="33"/>
                </a:cxn>
                <a:cxn ang="0">
                  <a:pos x="814" y="14"/>
                </a:cxn>
                <a:cxn ang="0">
                  <a:pos x="814" y="0"/>
                </a:cxn>
              </a:cxnLst>
              <a:rect l="0" t="0" r="r" b="b"/>
              <a:pathLst>
                <a:path w="814" h="965">
                  <a:moveTo>
                    <a:pt x="814" y="0"/>
                  </a:moveTo>
                  <a:lnTo>
                    <a:pt x="802" y="12"/>
                  </a:lnTo>
                  <a:lnTo>
                    <a:pt x="768" y="45"/>
                  </a:lnTo>
                  <a:lnTo>
                    <a:pt x="717" y="97"/>
                  </a:lnTo>
                  <a:lnTo>
                    <a:pt x="651" y="164"/>
                  </a:lnTo>
                  <a:lnTo>
                    <a:pt x="574" y="242"/>
                  </a:lnTo>
                  <a:lnTo>
                    <a:pt x="491" y="330"/>
                  </a:lnTo>
                  <a:lnTo>
                    <a:pt x="403" y="422"/>
                  </a:lnTo>
                  <a:lnTo>
                    <a:pt x="317" y="516"/>
                  </a:lnTo>
                  <a:lnTo>
                    <a:pt x="275" y="564"/>
                  </a:lnTo>
                  <a:lnTo>
                    <a:pt x="234" y="610"/>
                  </a:lnTo>
                  <a:lnTo>
                    <a:pt x="194" y="656"/>
                  </a:lnTo>
                  <a:lnTo>
                    <a:pt x="157" y="699"/>
                  </a:lnTo>
                  <a:lnTo>
                    <a:pt x="123" y="741"/>
                  </a:lnTo>
                  <a:lnTo>
                    <a:pt x="93" y="780"/>
                  </a:lnTo>
                  <a:lnTo>
                    <a:pt x="66" y="817"/>
                  </a:lnTo>
                  <a:lnTo>
                    <a:pt x="42" y="851"/>
                  </a:lnTo>
                  <a:lnTo>
                    <a:pt x="24" y="881"/>
                  </a:lnTo>
                  <a:lnTo>
                    <a:pt x="10" y="908"/>
                  </a:lnTo>
                  <a:lnTo>
                    <a:pt x="2" y="929"/>
                  </a:lnTo>
                  <a:lnTo>
                    <a:pt x="0" y="947"/>
                  </a:lnTo>
                  <a:lnTo>
                    <a:pt x="4" y="959"/>
                  </a:lnTo>
                  <a:lnTo>
                    <a:pt x="15" y="965"/>
                  </a:lnTo>
                  <a:lnTo>
                    <a:pt x="34" y="965"/>
                  </a:lnTo>
                  <a:lnTo>
                    <a:pt x="61" y="959"/>
                  </a:lnTo>
                  <a:lnTo>
                    <a:pt x="91" y="949"/>
                  </a:lnTo>
                  <a:lnTo>
                    <a:pt x="121" y="934"/>
                  </a:lnTo>
                  <a:lnTo>
                    <a:pt x="153" y="916"/>
                  </a:lnTo>
                  <a:lnTo>
                    <a:pt x="185" y="895"/>
                  </a:lnTo>
                  <a:lnTo>
                    <a:pt x="217" y="872"/>
                  </a:lnTo>
                  <a:lnTo>
                    <a:pt x="250" y="846"/>
                  </a:lnTo>
                  <a:lnTo>
                    <a:pt x="282" y="817"/>
                  </a:lnTo>
                  <a:lnTo>
                    <a:pt x="315" y="788"/>
                  </a:lnTo>
                  <a:lnTo>
                    <a:pt x="347" y="755"/>
                  </a:lnTo>
                  <a:lnTo>
                    <a:pt x="379" y="721"/>
                  </a:lnTo>
                  <a:lnTo>
                    <a:pt x="410" y="686"/>
                  </a:lnTo>
                  <a:lnTo>
                    <a:pt x="442" y="649"/>
                  </a:lnTo>
                  <a:lnTo>
                    <a:pt x="473" y="611"/>
                  </a:lnTo>
                  <a:lnTo>
                    <a:pt x="503" y="573"/>
                  </a:lnTo>
                  <a:lnTo>
                    <a:pt x="533" y="534"/>
                  </a:lnTo>
                  <a:lnTo>
                    <a:pt x="561" y="494"/>
                  </a:lnTo>
                  <a:lnTo>
                    <a:pt x="588" y="455"/>
                  </a:lnTo>
                  <a:lnTo>
                    <a:pt x="615" y="416"/>
                  </a:lnTo>
                  <a:lnTo>
                    <a:pt x="640" y="377"/>
                  </a:lnTo>
                  <a:lnTo>
                    <a:pt x="664" y="338"/>
                  </a:lnTo>
                  <a:lnTo>
                    <a:pt x="687" y="301"/>
                  </a:lnTo>
                  <a:lnTo>
                    <a:pt x="708" y="264"/>
                  </a:lnTo>
                  <a:lnTo>
                    <a:pt x="727" y="228"/>
                  </a:lnTo>
                  <a:lnTo>
                    <a:pt x="746" y="194"/>
                  </a:lnTo>
                  <a:lnTo>
                    <a:pt x="761" y="162"/>
                  </a:lnTo>
                  <a:lnTo>
                    <a:pt x="776" y="131"/>
                  </a:lnTo>
                  <a:lnTo>
                    <a:pt x="788" y="103"/>
                  </a:lnTo>
                  <a:lnTo>
                    <a:pt x="797" y="77"/>
                  </a:lnTo>
                  <a:lnTo>
                    <a:pt x="805" y="53"/>
                  </a:lnTo>
                  <a:lnTo>
                    <a:pt x="810" y="33"/>
                  </a:lnTo>
                  <a:lnTo>
                    <a:pt x="814" y="1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A1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0" name="Freeform 382"/>
            <p:cNvSpPr>
              <a:spLocks/>
            </p:cNvSpPr>
            <p:nvPr/>
          </p:nvSpPr>
          <p:spPr bwMode="auto">
            <a:xfrm>
              <a:off x="919" y="2922"/>
              <a:ext cx="75" cy="21"/>
            </a:xfrm>
            <a:custGeom>
              <a:avLst/>
              <a:gdLst/>
              <a:ahLst/>
              <a:cxnLst>
                <a:cxn ang="0">
                  <a:pos x="0" y="266"/>
                </a:cxn>
                <a:cxn ang="0">
                  <a:pos x="15" y="261"/>
                </a:cxn>
                <a:cxn ang="0">
                  <a:pos x="58" y="247"/>
                </a:cxn>
                <a:cxn ang="0">
                  <a:pos x="123" y="226"/>
                </a:cxn>
                <a:cxn ang="0">
                  <a:pos x="208" y="199"/>
                </a:cxn>
                <a:cxn ang="0">
                  <a:pos x="306" y="170"/>
                </a:cxn>
                <a:cxn ang="0">
                  <a:pos x="417" y="138"/>
                </a:cxn>
                <a:cxn ang="0">
                  <a:pos x="474" y="121"/>
                </a:cxn>
                <a:cxn ang="0">
                  <a:pos x="533" y="106"/>
                </a:cxn>
                <a:cxn ang="0">
                  <a:pos x="592" y="90"/>
                </a:cxn>
                <a:cxn ang="0">
                  <a:pos x="652" y="74"/>
                </a:cxn>
                <a:cxn ang="0">
                  <a:pos x="711" y="61"/>
                </a:cxn>
                <a:cxn ang="0">
                  <a:pos x="768" y="47"/>
                </a:cxn>
                <a:cxn ang="0">
                  <a:pos x="825" y="35"/>
                </a:cxn>
                <a:cxn ang="0">
                  <a:pos x="880" y="25"/>
                </a:cxn>
                <a:cxn ang="0">
                  <a:pos x="932" y="16"/>
                </a:cxn>
                <a:cxn ang="0">
                  <a:pos x="981" y="8"/>
                </a:cxn>
                <a:cxn ang="0">
                  <a:pos x="1026" y="3"/>
                </a:cxn>
                <a:cxn ang="0">
                  <a:pos x="1068" y="0"/>
                </a:cxn>
                <a:cxn ang="0">
                  <a:pos x="1105" y="0"/>
                </a:cxn>
                <a:cxn ang="0">
                  <a:pos x="1136" y="2"/>
                </a:cxn>
                <a:cxn ang="0">
                  <a:pos x="1162" y="8"/>
                </a:cxn>
                <a:cxn ang="0">
                  <a:pos x="1182" y="17"/>
                </a:cxn>
                <a:cxn ang="0">
                  <a:pos x="1195" y="29"/>
                </a:cxn>
                <a:cxn ang="0">
                  <a:pos x="1201" y="44"/>
                </a:cxn>
                <a:cxn ang="0">
                  <a:pos x="1199" y="64"/>
                </a:cxn>
                <a:cxn ang="0">
                  <a:pos x="1190" y="88"/>
                </a:cxn>
                <a:cxn ang="0">
                  <a:pos x="1173" y="112"/>
                </a:cxn>
                <a:cxn ang="0">
                  <a:pos x="1152" y="136"/>
                </a:cxn>
                <a:cxn ang="0">
                  <a:pos x="1126" y="157"/>
                </a:cxn>
                <a:cxn ang="0">
                  <a:pos x="1096" y="179"/>
                </a:cxn>
                <a:cxn ang="0">
                  <a:pos x="1063" y="198"/>
                </a:cxn>
                <a:cxn ang="0">
                  <a:pos x="1027" y="217"/>
                </a:cxn>
                <a:cxn ang="0">
                  <a:pos x="987" y="234"/>
                </a:cxn>
                <a:cxn ang="0">
                  <a:pos x="946" y="251"/>
                </a:cxn>
                <a:cxn ang="0">
                  <a:pos x="902" y="265"/>
                </a:cxn>
                <a:cxn ang="0">
                  <a:pos x="856" y="279"/>
                </a:cxn>
                <a:cxn ang="0">
                  <a:pos x="807" y="291"/>
                </a:cxn>
                <a:cxn ang="0">
                  <a:pos x="758" y="302"/>
                </a:cxn>
                <a:cxn ang="0">
                  <a:pos x="708" y="312"/>
                </a:cxn>
                <a:cxn ang="0">
                  <a:pos x="657" y="321"/>
                </a:cxn>
                <a:cxn ang="0">
                  <a:pos x="606" y="328"/>
                </a:cxn>
                <a:cxn ang="0">
                  <a:pos x="554" y="334"/>
                </a:cxn>
                <a:cxn ang="0">
                  <a:pos x="503" y="339"/>
                </a:cxn>
                <a:cxn ang="0">
                  <a:pos x="454" y="342"/>
                </a:cxn>
                <a:cxn ang="0">
                  <a:pos x="404" y="345"/>
                </a:cxn>
                <a:cxn ang="0">
                  <a:pos x="356" y="346"/>
                </a:cxn>
                <a:cxn ang="0">
                  <a:pos x="310" y="346"/>
                </a:cxn>
                <a:cxn ang="0">
                  <a:pos x="265" y="345"/>
                </a:cxn>
                <a:cxn ang="0">
                  <a:pos x="223" y="342"/>
                </a:cxn>
                <a:cxn ang="0">
                  <a:pos x="183" y="339"/>
                </a:cxn>
                <a:cxn ang="0">
                  <a:pos x="146" y="334"/>
                </a:cxn>
                <a:cxn ang="0">
                  <a:pos x="113" y="328"/>
                </a:cxn>
                <a:cxn ang="0">
                  <a:pos x="83" y="321"/>
                </a:cxn>
                <a:cxn ang="0">
                  <a:pos x="58" y="312"/>
                </a:cxn>
                <a:cxn ang="0">
                  <a:pos x="36" y="302"/>
                </a:cxn>
                <a:cxn ang="0">
                  <a:pos x="20" y="292"/>
                </a:cxn>
                <a:cxn ang="0">
                  <a:pos x="7" y="280"/>
                </a:cxn>
                <a:cxn ang="0">
                  <a:pos x="0" y="266"/>
                </a:cxn>
              </a:cxnLst>
              <a:rect l="0" t="0" r="r" b="b"/>
              <a:pathLst>
                <a:path w="1201" h="346">
                  <a:moveTo>
                    <a:pt x="0" y="266"/>
                  </a:moveTo>
                  <a:lnTo>
                    <a:pt x="15" y="261"/>
                  </a:lnTo>
                  <a:lnTo>
                    <a:pt x="58" y="247"/>
                  </a:lnTo>
                  <a:lnTo>
                    <a:pt x="123" y="226"/>
                  </a:lnTo>
                  <a:lnTo>
                    <a:pt x="208" y="199"/>
                  </a:lnTo>
                  <a:lnTo>
                    <a:pt x="306" y="170"/>
                  </a:lnTo>
                  <a:lnTo>
                    <a:pt x="417" y="138"/>
                  </a:lnTo>
                  <a:lnTo>
                    <a:pt x="474" y="121"/>
                  </a:lnTo>
                  <a:lnTo>
                    <a:pt x="533" y="106"/>
                  </a:lnTo>
                  <a:lnTo>
                    <a:pt x="592" y="90"/>
                  </a:lnTo>
                  <a:lnTo>
                    <a:pt x="652" y="74"/>
                  </a:lnTo>
                  <a:lnTo>
                    <a:pt x="711" y="61"/>
                  </a:lnTo>
                  <a:lnTo>
                    <a:pt x="768" y="47"/>
                  </a:lnTo>
                  <a:lnTo>
                    <a:pt x="825" y="35"/>
                  </a:lnTo>
                  <a:lnTo>
                    <a:pt x="880" y="25"/>
                  </a:lnTo>
                  <a:lnTo>
                    <a:pt x="932" y="16"/>
                  </a:lnTo>
                  <a:lnTo>
                    <a:pt x="981" y="8"/>
                  </a:lnTo>
                  <a:lnTo>
                    <a:pt x="1026" y="3"/>
                  </a:lnTo>
                  <a:lnTo>
                    <a:pt x="1068" y="0"/>
                  </a:lnTo>
                  <a:lnTo>
                    <a:pt x="1105" y="0"/>
                  </a:lnTo>
                  <a:lnTo>
                    <a:pt x="1136" y="2"/>
                  </a:lnTo>
                  <a:lnTo>
                    <a:pt x="1162" y="8"/>
                  </a:lnTo>
                  <a:lnTo>
                    <a:pt x="1182" y="17"/>
                  </a:lnTo>
                  <a:lnTo>
                    <a:pt x="1195" y="29"/>
                  </a:lnTo>
                  <a:lnTo>
                    <a:pt x="1201" y="44"/>
                  </a:lnTo>
                  <a:lnTo>
                    <a:pt x="1199" y="64"/>
                  </a:lnTo>
                  <a:lnTo>
                    <a:pt x="1190" y="88"/>
                  </a:lnTo>
                  <a:lnTo>
                    <a:pt x="1173" y="112"/>
                  </a:lnTo>
                  <a:lnTo>
                    <a:pt x="1152" y="136"/>
                  </a:lnTo>
                  <a:lnTo>
                    <a:pt x="1126" y="157"/>
                  </a:lnTo>
                  <a:lnTo>
                    <a:pt x="1096" y="179"/>
                  </a:lnTo>
                  <a:lnTo>
                    <a:pt x="1063" y="198"/>
                  </a:lnTo>
                  <a:lnTo>
                    <a:pt x="1027" y="217"/>
                  </a:lnTo>
                  <a:lnTo>
                    <a:pt x="987" y="234"/>
                  </a:lnTo>
                  <a:lnTo>
                    <a:pt x="946" y="251"/>
                  </a:lnTo>
                  <a:lnTo>
                    <a:pt x="902" y="265"/>
                  </a:lnTo>
                  <a:lnTo>
                    <a:pt x="856" y="279"/>
                  </a:lnTo>
                  <a:lnTo>
                    <a:pt x="807" y="291"/>
                  </a:lnTo>
                  <a:lnTo>
                    <a:pt x="758" y="302"/>
                  </a:lnTo>
                  <a:lnTo>
                    <a:pt x="708" y="312"/>
                  </a:lnTo>
                  <a:lnTo>
                    <a:pt x="657" y="321"/>
                  </a:lnTo>
                  <a:lnTo>
                    <a:pt x="606" y="328"/>
                  </a:lnTo>
                  <a:lnTo>
                    <a:pt x="554" y="334"/>
                  </a:lnTo>
                  <a:lnTo>
                    <a:pt x="503" y="339"/>
                  </a:lnTo>
                  <a:lnTo>
                    <a:pt x="454" y="342"/>
                  </a:lnTo>
                  <a:lnTo>
                    <a:pt x="404" y="345"/>
                  </a:lnTo>
                  <a:lnTo>
                    <a:pt x="356" y="346"/>
                  </a:lnTo>
                  <a:lnTo>
                    <a:pt x="310" y="346"/>
                  </a:lnTo>
                  <a:lnTo>
                    <a:pt x="265" y="345"/>
                  </a:lnTo>
                  <a:lnTo>
                    <a:pt x="223" y="342"/>
                  </a:lnTo>
                  <a:lnTo>
                    <a:pt x="183" y="339"/>
                  </a:lnTo>
                  <a:lnTo>
                    <a:pt x="146" y="334"/>
                  </a:lnTo>
                  <a:lnTo>
                    <a:pt x="113" y="328"/>
                  </a:lnTo>
                  <a:lnTo>
                    <a:pt x="83" y="321"/>
                  </a:lnTo>
                  <a:lnTo>
                    <a:pt x="58" y="312"/>
                  </a:lnTo>
                  <a:lnTo>
                    <a:pt x="36" y="302"/>
                  </a:lnTo>
                  <a:lnTo>
                    <a:pt x="20" y="292"/>
                  </a:lnTo>
                  <a:lnTo>
                    <a:pt x="7" y="280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rgbClr val="A1373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1" name="Freeform 383"/>
            <p:cNvSpPr>
              <a:spLocks/>
            </p:cNvSpPr>
            <p:nvPr/>
          </p:nvSpPr>
          <p:spPr bwMode="auto">
            <a:xfrm>
              <a:off x="855" y="2940"/>
              <a:ext cx="28" cy="15"/>
            </a:xfrm>
            <a:custGeom>
              <a:avLst/>
              <a:gdLst/>
              <a:ahLst/>
              <a:cxnLst>
                <a:cxn ang="0">
                  <a:pos x="391" y="0"/>
                </a:cxn>
                <a:cxn ang="0">
                  <a:pos x="377" y="3"/>
                </a:cxn>
                <a:cxn ang="0">
                  <a:pos x="338" y="11"/>
                </a:cxn>
                <a:cxn ang="0">
                  <a:pos x="311" y="18"/>
                </a:cxn>
                <a:cxn ang="0">
                  <a:pos x="280" y="27"/>
                </a:cxn>
                <a:cxn ang="0">
                  <a:pos x="248" y="38"/>
                </a:cxn>
                <a:cxn ang="0">
                  <a:pos x="214" y="50"/>
                </a:cxn>
                <a:cxn ang="0">
                  <a:pos x="197" y="58"/>
                </a:cxn>
                <a:cxn ang="0">
                  <a:pos x="179" y="66"/>
                </a:cxn>
                <a:cxn ang="0">
                  <a:pos x="163" y="74"/>
                </a:cxn>
                <a:cxn ang="0">
                  <a:pos x="145" y="83"/>
                </a:cxn>
                <a:cxn ang="0">
                  <a:pos x="129" y="93"/>
                </a:cxn>
                <a:cxn ang="0">
                  <a:pos x="113" y="104"/>
                </a:cxn>
                <a:cxn ang="0">
                  <a:pos x="97" y="115"/>
                </a:cxn>
                <a:cxn ang="0">
                  <a:pos x="82" y="126"/>
                </a:cxn>
                <a:cxn ang="0">
                  <a:pos x="68" y="139"/>
                </a:cxn>
                <a:cxn ang="0">
                  <a:pos x="55" y="152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5"/>
                </a:cxn>
                <a:cxn ang="0">
                  <a:pos x="13" y="211"/>
                </a:cxn>
                <a:cxn ang="0">
                  <a:pos x="7" y="228"/>
                </a:cxn>
                <a:cxn ang="0">
                  <a:pos x="0" y="245"/>
                </a:cxn>
                <a:cxn ang="0">
                  <a:pos x="1" y="243"/>
                </a:cxn>
                <a:cxn ang="0">
                  <a:pos x="3" y="237"/>
                </a:cxn>
                <a:cxn ang="0">
                  <a:pos x="5" y="227"/>
                </a:cxn>
                <a:cxn ang="0">
                  <a:pos x="10" y="215"/>
                </a:cxn>
                <a:cxn ang="0">
                  <a:pos x="14" y="207"/>
                </a:cxn>
                <a:cxn ang="0">
                  <a:pos x="18" y="199"/>
                </a:cxn>
                <a:cxn ang="0">
                  <a:pos x="23" y="192"/>
                </a:cxn>
                <a:cxn ang="0">
                  <a:pos x="28" y="184"/>
                </a:cxn>
                <a:cxn ang="0">
                  <a:pos x="35" y="175"/>
                </a:cxn>
                <a:cxn ang="0">
                  <a:pos x="44" y="166"/>
                </a:cxn>
                <a:cxn ang="0">
                  <a:pos x="53" y="157"/>
                </a:cxn>
                <a:cxn ang="0">
                  <a:pos x="63" y="149"/>
                </a:cxn>
                <a:cxn ang="0">
                  <a:pos x="74" y="140"/>
                </a:cxn>
                <a:cxn ang="0">
                  <a:pos x="88" y="131"/>
                </a:cxn>
                <a:cxn ang="0">
                  <a:pos x="102" y="123"/>
                </a:cxn>
                <a:cxn ang="0">
                  <a:pos x="119" y="116"/>
                </a:cxn>
                <a:cxn ang="0">
                  <a:pos x="136" y="109"/>
                </a:cxn>
                <a:cxn ang="0">
                  <a:pos x="156" y="102"/>
                </a:cxn>
                <a:cxn ang="0">
                  <a:pos x="177" y="95"/>
                </a:cxn>
                <a:cxn ang="0">
                  <a:pos x="200" y="90"/>
                </a:cxn>
                <a:cxn ang="0">
                  <a:pos x="225" y="85"/>
                </a:cxn>
                <a:cxn ang="0">
                  <a:pos x="251" y="81"/>
                </a:cxn>
                <a:cxn ang="0">
                  <a:pos x="281" y="79"/>
                </a:cxn>
                <a:cxn ang="0">
                  <a:pos x="312" y="77"/>
                </a:cxn>
                <a:cxn ang="0">
                  <a:pos x="345" y="76"/>
                </a:cxn>
                <a:cxn ang="0">
                  <a:pos x="381" y="76"/>
                </a:cxn>
                <a:cxn ang="0">
                  <a:pos x="419" y="78"/>
                </a:cxn>
                <a:cxn ang="0">
                  <a:pos x="459" y="81"/>
                </a:cxn>
                <a:cxn ang="0">
                  <a:pos x="391" y="0"/>
                </a:cxn>
              </a:cxnLst>
              <a:rect l="0" t="0" r="r" b="b"/>
              <a:pathLst>
                <a:path w="459" h="245">
                  <a:moveTo>
                    <a:pt x="391" y="0"/>
                  </a:moveTo>
                  <a:lnTo>
                    <a:pt x="377" y="3"/>
                  </a:lnTo>
                  <a:lnTo>
                    <a:pt x="338" y="11"/>
                  </a:lnTo>
                  <a:lnTo>
                    <a:pt x="311" y="18"/>
                  </a:lnTo>
                  <a:lnTo>
                    <a:pt x="280" y="27"/>
                  </a:lnTo>
                  <a:lnTo>
                    <a:pt x="248" y="38"/>
                  </a:lnTo>
                  <a:lnTo>
                    <a:pt x="214" y="50"/>
                  </a:lnTo>
                  <a:lnTo>
                    <a:pt x="197" y="58"/>
                  </a:lnTo>
                  <a:lnTo>
                    <a:pt x="179" y="66"/>
                  </a:lnTo>
                  <a:lnTo>
                    <a:pt x="163" y="74"/>
                  </a:lnTo>
                  <a:lnTo>
                    <a:pt x="145" y="83"/>
                  </a:lnTo>
                  <a:lnTo>
                    <a:pt x="129" y="93"/>
                  </a:lnTo>
                  <a:lnTo>
                    <a:pt x="113" y="104"/>
                  </a:lnTo>
                  <a:lnTo>
                    <a:pt x="97" y="115"/>
                  </a:lnTo>
                  <a:lnTo>
                    <a:pt x="82" y="126"/>
                  </a:lnTo>
                  <a:lnTo>
                    <a:pt x="68" y="139"/>
                  </a:lnTo>
                  <a:lnTo>
                    <a:pt x="55" y="152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5"/>
                  </a:lnTo>
                  <a:lnTo>
                    <a:pt x="13" y="211"/>
                  </a:lnTo>
                  <a:lnTo>
                    <a:pt x="7" y="228"/>
                  </a:lnTo>
                  <a:lnTo>
                    <a:pt x="0" y="245"/>
                  </a:lnTo>
                  <a:lnTo>
                    <a:pt x="1" y="243"/>
                  </a:lnTo>
                  <a:lnTo>
                    <a:pt x="3" y="237"/>
                  </a:lnTo>
                  <a:lnTo>
                    <a:pt x="5" y="227"/>
                  </a:lnTo>
                  <a:lnTo>
                    <a:pt x="10" y="215"/>
                  </a:lnTo>
                  <a:lnTo>
                    <a:pt x="14" y="207"/>
                  </a:lnTo>
                  <a:lnTo>
                    <a:pt x="18" y="199"/>
                  </a:lnTo>
                  <a:lnTo>
                    <a:pt x="23" y="192"/>
                  </a:lnTo>
                  <a:lnTo>
                    <a:pt x="28" y="184"/>
                  </a:lnTo>
                  <a:lnTo>
                    <a:pt x="35" y="175"/>
                  </a:lnTo>
                  <a:lnTo>
                    <a:pt x="44" y="166"/>
                  </a:lnTo>
                  <a:lnTo>
                    <a:pt x="53" y="157"/>
                  </a:lnTo>
                  <a:lnTo>
                    <a:pt x="63" y="149"/>
                  </a:lnTo>
                  <a:lnTo>
                    <a:pt x="74" y="140"/>
                  </a:lnTo>
                  <a:lnTo>
                    <a:pt x="88" y="131"/>
                  </a:lnTo>
                  <a:lnTo>
                    <a:pt x="102" y="123"/>
                  </a:lnTo>
                  <a:lnTo>
                    <a:pt x="119" y="116"/>
                  </a:lnTo>
                  <a:lnTo>
                    <a:pt x="136" y="109"/>
                  </a:lnTo>
                  <a:lnTo>
                    <a:pt x="156" y="102"/>
                  </a:lnTo>
                  <a:lnTo>
                    <a:pt x="177" y="95"/>
                  </a:lnTo>
                  <a:lnTo>
                    <a:pt x="200" y="90"/>
                  </a:lnTo>
                  <a:lnTo>
                    <a:pt x="225" y="85"/>
                  </a:lnTo>
                  <a:lnTo>
                    <a:pt x="251" y="81"/>
                  </a:lnTo>
                  <a:lnTo>
                    <a:pt x="281" y="79"/>
                  </a:lnTo>
                  <a:lnTo>
                    <a:pt x="312" y="77"/>
                  </a:lnTo>
                  <a:lnTo>
                    <a:pt x="345" y="76"/>
                  </a:lnTo>
                  <a:lnTo>
                    <a:pt x="381" y="76"/>
                  </a:lnTo>
                  <a:lnTo>
                    <a:pt x="419" y="78"/>
                  </a:lnTo>
                  <a:lnTo>
                    <a:pt x="459" y="8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127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2" name="Freeform 384"/>
            <p:cNvSpPr>
              <a:spLocks/>
            </p:cNvSpPr>
            <p:nvPr/>
          </p:nvSpPr>
          <p:spPr bwMode="auto">
            <a:xfrm>
              <a:off x="911" y="2896"/>
              <a:ext cx="16" cy="29"/>
            </a:xfrm>
            <a:custGeom>
              <a:avLst/>
              <a:gdLst/>
              <a:ahLst/>
              <a:cxnLst>
                <a:cxn ang="0">
                  <a:pos x="0" y="374"/>
                </a:cxn>
                <a:cxn ang="0">
                  <a:pos x="1" y="360"/>
                </a:cxn>
                <a:cxn ang="0">
                  <a:pos x="6" y="323"/>
                </a:cxn>
                <a:cxn ang="0">
                  <a:pos x="10" y="298"/>
                </a:cxn>
                <a:cxn ang="0">
                  <a:pos x="16" y="270"/>
                </a:cxn>
                <a:cxn ang="0">
                  <a:pos x="25" y="240"/>
                </a:cxn>
                <a:cxn ang="0">
                  <a:pos x="36" y="208"/>
                </a:cxn>
                <a:cxn ang="0">
                  <a:pos x="43" y="191"/>
                </a:cxn>
                <a:cxn ang="0">
                  <a:pos x="49" y="175"/>
                </a:cxn>
                <a:cxn ang="0">
                  <a:pos x="57" y="158"/>
                </a:cxn>
                <a:cxn ang="0">
                  <a:pos x="66" y="143"/>
                </a:cxn>
                <a:cxn ang="0">
                  <a:pos x="76" y="127"/>
                </a:cxn>
                <a:cxn ang="0">
                  <a:pos x="86" y="111"/>
                </a:cxn>
                <a:cxn ang="0">
                  <a:pos x="97" y="96"/>
                </a:cxn>
                <a:cxn ang="0">
                  <a:pos x="110" y="81"/>
                </a:cxn>
                <a:cxn ang="0">
                  <a:pos x="122" y="68"/>
                </a:cxn>
                <a:cxn ang="0">
                  <a:pos x="136" y="55"/>
                </a:cxn>
                <a:cxn ang="0">
                  <a:pos x="152" y="43"/>
                </a:cxn>
                <a:cxn ang="0">
                  <a:pos x="168" y="32"/>
                </a:cxn>
                <a:cxn ang="0">
                  <a:pos x="185" y="23"/>
                </a:cxn>
                <a:cxn ang="0">
                  <a:pos x="203" y="14"/>
                </a:cxn>
                <a:cxn ang="0">
                  <a:pos x="223" y="6"/>
                </a:cxn>
                <a:cxn ang="0">
                  <a:pos x="244" y="0"/>
                </a:cxn>
                <a:cxn ang="0">
                  <a:pos x="234" y="6"/>
                </a:cxn>
                <a:cxn ang="0">
                  <a:pos x="208" y="24"/>
                </a:cxn>
                <a:cxn ang="0">
                  <a:pos x="191" y="37"/>
                </a:cxn>
                <a:cxn ang="0">
                  <a:pos x="171" y="55"/>
                </a:cxn>
                <a:cxn ang="0">
                  <a:pos x="161" y="65"/>
                </a:cxn>
                <a:cxn ang="0">
                  <a:pos x="151" y="76"/>
                </a:cxn>
                <a:cxn ang="0">
                  <a:pos x="141" y="89"/>
                </a:cxn>
                <a:cxn ang="0">
                  <a:pos x="130" y="102"/>
                </a:cxn>
                <a:cxn ang="0">
                  <a:pos x="120" y="116"/>
                </a:cxn>
                <a:cxn ang="0">
                  <a:pos x="109" y="132"/>
                </a:cxn>
                <a:cxn ang="0">
                  <a:pos x="98" y="148"/>
                </a:cxn>
                <a:cxn ang="0">
                  <a:pos x="89" y="166"/>
                </a:cxn>
                <a:cxn ang="0">
                  <a:pos x="79" y="184"/>
                </a:cxn>
                <a:cxn ang="0">
                  <a:pos x="70" y="205"/>
                </a:cxn>
                <a:cxn ang="0">
                  <a:pos x="61" y="226"/>
                </a:cxn>
                <a:cxn ang="0">
                  <a:pos x="53" y="249"/>
                </a:cxn>
                <a:cxn ang="0">
                  <a:pos x="46" y="272"/>
                </a:cxn>
                <a:cxn ang="0">
                  <a:pos x="39" y="297"/>
                </a:cxn>
                <a:cxn ang="0">
                  <a:pos x="34" y="324"/>
                </a:cxn>
                <a:cxn ang="0">
                  <a:pos x="28" y="352"/>
                </a:cxn>
                <a:cxn ang="0">
                  <a:pos x="25" y="380"/>
                </a:cxn>
                <a:cxn ang="0">
                  <a:pos x="22" y="411"/>
                </a:cxn>
                <a:cxn ang="0">
                  <a:pos x="21" y="443"/>
                </a:cxn>
                <a:cxn ang="0">
                  <a:pos x="21" y="477"/>
                </a:cxn>
                <a:cxn ang="0">
                  <a:pos x="0" y="374"/>
                </a:cxn>
              </a:cxnLst>
              <a:rect l="0" t="0" r="r" b="b"/>
              <a:pathLst>
                <a:path w="244" h="477">
                  <a:moveTo>
                    <a:pt x="0" y="374"/>
                  </a:moveTo>
                  <a:lnTo>
                    <a:pt x="1" y="360"/>
                  </a:lnTo>
                  <a:lnTo>
                    <a:pt x="6" y="323"/>
                  </a:lnTo>
                  <a:lnTo>
                    <a:pt x="10" y="298"/>
                  </a:lnTo>
                  <a:lnTo>
                    <a:pt x="16" y="270"/>
                  </a:lnTo>
                  <a:lnTo>
                    <a:pt x="25" y="240"/>
                  </a:lnTo>
                  <a:lnTo>
                    <a:pt x="36" y="208"/>
                  </a:lnTo>
                  <a:lnTo>
                    <a:pt x="43" y="191"/>
                  </a:lnTo>
                  <a:lnTo>
                    <a:pt x="49" y="175"/>
                  </a:lnTo>
                  <a:lnTo>
                    <a:pt x="57" y="158"/>
                  </a:lnTo>
                  <a:lnTo>
                    <a:pt x="66" y="143"/>
                  </a:lnTo>
                  <a:lnTo>
                    <a:pt x="76" y="127"/>
                  </a:lnTo>
                  <a:lnTo>
                    <a:pt x="86" y="111"/>
                  </a:lnTo>
                  <a:lnTo>
                    <a:pt x="97" y="96"/>
                  </a:lnTo>
                  <a:lnTo>
                    <a:pt x="110" y="81"/>
                  </a:lnTo>
                  <a:lnTo>
                    <a:pt x="122" y="68"/>
                  </a:lnTo>
                  <a:lnTo>
                    <a:pt x="136" y="55"/>
                  </a:lnTo>
                  <a:lnTo>
                    <a:pt x="152" y="43"/>
                  </a:lnTo>
                  <a:lnTo>
                    <a:pt x="168" y="32"/>
                  </a:lnTo>
                  <a:lnTo>
                    <a:pt x="185" y="23"/>
                  </a:lnTo>
                  <a:lnTo>
                    <a:pt x="203" y="14"/>
                  </a:lnTo>
                  <a:lnTo>
                    <a:pt x="223" y="6"/>
                  </a:lnTo>
                  <a:lnTo>
                    <a:pt x="244" y="0"/>
                  </a:lnTo>
                  <a:lnTo>
                    <a:pt x="234" y="6"/>
                  </a:lnTo>
                  <a:lnTo>
                    <a:pt x="208" y="24"/>
                  </a:lnTo>
                  <a:lnTo>
                    <a:pt x="191" y="37"/>
                  </a:lnTo>
                  <a:lnTo>
                    <a:pt x="171" y="55"/>
                  </a:lnTo>
                  <a:lnTo>
                    <a:pt x="161" y="65"/>
                  </a:lnTo>
                  <a:lnTo>
                    <a:pt x="151" y="76"/>
                  </a:lnTo>
                  <a:lnTo>
                    <a:pt x="141" y="89"/>
                  </a:lnTo>
                  <a:lnTo>
                    <a:pt x="130" y="102"/>
                  </a:lnTo>
                  <a:lnTo>
                    <a:pt x="120" y="116"/>
                  </a:lnTo>
                  <a:lnTo>
                    <a:pt x="109" y="132"/>
                  </a:lnTo>
                  <a:lnTo>
                    <a:pt x="98" y="148"/>
                  </a:lnTo>
                  <a:lnTo>
                    <a:pt x="89" y="166"/>
                  </a:lnTo>
                  <a:lnTo>
                    <a:pt x="79" y="184"/>
                  </a:lnTo>
                  <a:lnTo>
                    <a:pt x="70" y="205"/>
                  </a:lnTo>
                  <a:lnTo>
                    <a:pt x="61" y="226"/>
                  </a:lnTo>
                  <a:lnTo>
                    <a:pt x="53" y="249"/>
                  </a:lnTo>
                  <a:lnTo>
                    <a:pt x="46" y="272"/>
                  </a:lnTo>
                  <a:lnTo>
                    <a:pt x="39" y="297"/>
                  </a:lnTo>
                  <a:lnTo>
                    <a:pt x="34" y="324"/>
                  </a:lnTo>
                  <a:lnTo>
                    <a:pt x="28" y="352"/>
                  </a:lnTo>
                  <a:lnTo>
                    <a:pt x="25" y="380"/>
                  </a:lnTo>
                  <a:lnTo>
                    <a:pt x="22" y="411"/>
                  </a:lnTo>
                  <a:lnTo>
                    <a:pt x="21" y="443"/>
                  </a:lnTo>
                  <a:lnTo>
                    <a:pt x="21" y="477"/>
                  </a:lnTo>
                  <a:lnTo>
                    <a:pt x="0" y="374"/>
                  </a:lnTo>
                  <a:close/>
                </a:path>
              </a:pathLst>
            </a:custGeom>
            <a:solidFill>
              <a:srgbClr val="8227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3" name="Freeform 385"/>
            <p:cNvSpPr>
              <a:spLocks/>
            </p:cNvSpPr>
            <p:nvPr/>
          </p:nvSpPr>
          <p:spPr bwMode="auto">
            <a:xfrm>
              <a:off x="800" y="2926"/>
              <a:ext cx="11" cy="9"/>
            </a:xfrm>
            <a:custGeom>
              <a:avLst/>
              <a:gdLst/>
              <a:ahLst/>
              <a:cxnLst>
                <a:cxn ang="0">
                  <a:pos x="132" y="124"/>
                </a:cxn>
                <a:cxn ang="0">
                  <a:pos x="140" y="119"/>
                </a:cxn>
                <a:cxn ang="0">
                  <a:pos x="147" y="114"/>
                </a:cxn>
                <a:cxn ang="0">
                  <a:pos x="154" y="108"/>
                </a:cxn>
                <a:cxn ang="0">
                  <a:pos x="161" y="102"/>
                </a:cxn>
                <a:cxn ang="0">
                  <a:pos x="167" y="95"/>
                </a:cxn>
                <a:cxn ang="0">
                  <a:pos x="172" y="87"/>
                </a:cxn>
                <a:cxn ang="0">
                  <a:pos x="176" y="79"/>
                </a:cxn>
                <a:cxn ang="0">
                  <a:pos x="179" y="71"/>
                </a:cxn>
                <a:cxn ang="0">
                  <a:pos x="182" y="63"/>
                </a:cxn>
                <a:cxn ang="0">
                  <a:pos x="183" y="54"/>
                </a:cxn>
                <a:cxn ang="0">
                  <a:pos x="184" y="45"/>
                </a:cxn>
                <a:cxn ang="0">
                  <a:pos x="185" y="36"/>
                </a:cxn>
                <a:cxn ang="0">
                  <a:pos x="184" y="27"/>
                </a:cxn>
                <a:cxn ang="0">
                  <a:pos x="182" y="18"/>
                </a:cxn>
                <a:cxn ang="0">
                  <a:pos x="180" y="9"/>
                </a:cxn>
                <a:cxn ang="0">
                  <a:pos x="177" y="0"/>
                </a:cxn>
                <a:cxn ang="0">
                  <a:pos x="155" y="7"/>
                </a:cxn>
                <a:cxn ang="0">
                  <a:pos x="134" y="15"/>
                </a:cxn>
                <a:cxn ang="0">
                  <a:pos x="112" y="23"/>
                </a:cxn>
                <a:cxn ang="0">
                  <a:pos x="90" y="31"/>
                </a:cxn>
                <a:cxn ang="0">
                  <a:pos x="68" y="39"/>
                </a:cxn>
                <a:cxn ang="0">
                  <a:pos x="45" y="48"/>
                </a:cxn>
                <a:cxn ang="0">
                  <a:pos x="23" y="58"/>
                </a:cxn>
                <a:cxn ang="0">
                  <a:pos x="0" y="68"/>
                </a:cxn>
                <a:cxn ang="0">
                  <a:pos x="2" y="74"/>
                </a:cxn>
                <a:cxn ang="0">
                  <a:pos x="4" y="80"/>
                </a:cxn>
                <a:cxn ang="0">
                  <a:pos x="8" y="89"/>
                </a:cxn>
                <a:cxn ang="0">
                  <a:pos x="14" y="97"/>
                </a:cxn>
                <a:cxn ang="0">
                  <a:pos x="20" y="104"/>
                </a:cxn>
                <a:cxn ang="0">
                  <a:pos x="27" y="110"/>
                </a:cxn>
                <a:cxn ang="0">
                  <a:pos x="34" y="116"/>
                </a:cxn>
                <a:cxn ang="0">
                  <a:pos x="41" y="120"/>
                </a:cxn>
                <a:cxn ang="0">
                  <a:pos x="50" y="125"/>
                </a:cxn>
                <a:cxn ang="0">
                  <a:pos x="59" y="129"/>
                </a:cxn>
                <a:cxn ang="0">
                  <a:pos x="67" y="131"/>
                </a:cxn>
                <a:cxn ang="0">
                  <a:pos x="76" y="133"/>
                </a:cxn>
                <a:cxn ang="0">
                  <a:pos x="86" y="134"/>
                </a:cxn>
                <a:cxn ang="0">
                  <a:pos x="95" y="134"/>
                </a:cxn>
                <a:cxn ang="0">
                  <a:pos x="104" y="133"/>
                </a:cxn>
                <a:cxn ang="0">
                  <a:pos x="113" y="131"/>
                </a:cxn>
                <a:cxn ang="0">
                  <a:pos x="123" y="129"/>
                </a:cxn>
                <a:cxn ang="0">
                  <a:pos x="132" y="124"/>
                </a:cxn>
              </a:cxnLst>
              <a:rect l="0" t="0" r="r" b="b"/>
              <a:pathLst>
                <a:path w="185" h="134">
                  <a:moveTo>
                    <a:pt x="132" y="124"/>
                  </a:moveTo>
                  <a:lnTo>
                    <a:pt x="140" y="119"/>
                  </a:lnTo>
                  <a:lnTo>
                    <a:pt x="147" y="114"/>
                  </a:lnTo>
                  <a:lnTo>
                    <a:pt x="154" y="108"/>
                  </a:lnTo>
                  <a:lnTo>
                    <a:pt x="161" y="102"/>
                  </a:lnTo>
                  <a:lnTo>
                    <a:pt x="167" y="95"/>
                  </a:lnTo>
                  <a:lnTo>
                    <a:pt x="172" y="87"/>
                  </a:lnTo>
                  <a:lnTo>
                    <a:pt x="176" y="79"/>
                  </a:lnTo>
                  <a:lnTo>
                    <a:pt x="179" y="71"/>
                  </a:lnTo>
                  <a:lnTo>
                    <a:pt x="182" y="63"/>
                  </a:lnTo>
                  <a:lnTo>
                    <a:pt x="183" y="54"/>
                  </a:lnTo>
                  <a:lnTo>
                    <a:pt x="184" y="45"/>
                  </a:lnTo>
                  <a:lnTo>
                    <a:pt x="185" y="36"/>
                  </a:lnTo>
                  <a:lnTo>
                    <a:pt x="184" y="27"/>
                  </a:lnTo>
                  <a:lnTo>
                    <a:pt x="182" y="18"/>
                  </a:lnTo>
                  <a:lnTo>
                    <a:pt x="180" y="9"/>
                  </a:lnTo>
                  <a:lnTo>
                    <a:pt x="177" y="0"/>
                  </a:lnTo>
                  <a:lnTo>
                    <a:pt x="155" y="7"/>
                  </a:lnTo>
                  <a:lnTo>
                    <a:pt x="134" y="15"/>
                  </a:lnTo>
                  <a:lnTo>
                    <a:pt x="112" y="23"/>
                  </a:lnTo>
                  <a:lnTo>
                    <a:pt x="90" y="31"/>
                  </a:lnTo>
                  <a:lnTo>
                    <a:pt x="68" y="39"/>
                  </a:lnTo>
                  <a:lnTo>
                    <a:pt x="45" y="48"/>
                  </a:lnTo>
                  <a:lnTo>
                    <a:pt x="23" y="58"/>
                  </a:lnTo>
                  <a:lnTo>
                    <a:pt x="0" y="68"/>
                  </a:lnTo>
                  <a:lnTo>
                    <a:pt x="2" y="74"/>
                  </a:lnTo>
                  <a:lnTo>
                    <a:pt x="4" y="80"/>
                  </a:lnTo>
                  <a:lnTo>
                    <a:pt x="8" y="89"/>
                  </a:lnTo>
                  <a:lnTo>
                    <a:pt x="14" y="97"/>
                  </a:lnTo>
                  <a:lnTo>
                    <a:pt x="20" y="104"/>
                  </a:lnTo>
                  <a:lnTo>
                    <a:pt x="27" y="110"/>
                  </a:lnTo>
                  <a:lnTo>
                    <a:pt x="34" y="116"/>
                  </a:lnTo>
                  <a:lnTo>
                    <a:pt x="41" y="120"/>
                  </a:lnTo>
                  <a:lnTo>
                    <a:pt x="50" y="125"/>
                  </a:lnTo>
                  <a:lnTo>
                    <a:pt x="59" y="129"/>
                  </a:lnTo>
                  <a:lnTo>
                    <a:pt x="67" y="131"/>
                  </a:lnTo>
                  <a:lnTo>
                    <a:pt x="76" y="133"/>
                  </a:lnTo>
                  <a:lnTo>
                    <a:pt x="86" y="134"/>
                  </a:lnTo>
                  <a:lnTo>
                    <a:pt x="95" y="134"/>
                  </a:lnTo>
                  <a:lnTo>
                    <a:pt x="104" y="133"/>
                  </a:lnTo>
                  <a:lnTo>
                    <a:pt x="113" y="131"/>
                  </a:lnTo>
                  <a:lnTo>
                    <a:pt x="123" y="129"/>
                  </a:lnTo>
                  <a:lnTo>
                    <a:pt x="132" y="12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4" name="Freeform 386"/>
            <p:cNvSpPr>
              <a:spLocks/>
            </p:cNvSpPr>
            <p:nvPr/>
          </p:nvSpPr>
          <p:spPr bwMode="auto">
            <a:xfrm>
              <a:off x="798" y="2953"/>
              <a:ext cx="12" cy="12"/>
            </a:xfrm>
            <a:custGeom>
              <a:avLst/>
              <a:gdLst/>
              <a:ahLst/>
              <a:cxnLst>
                <a:cxn ang="0">
                  <a:pos x="187" y="62"/>
                </a:cxn>
                <a:cxn ang="0">
                  <a:pos x="191" y="81"/>
                </a:cxn>
                <a:cxn ang="0">
                  <a:pos x="192" y="99"/>
                </a:cxn>
                <a:cxn ang="0">
                  <a:pos x="190" y="118"/>
                </a:cxn>
                <a:cxn ang="0">
                  <a:pos x="184" y="135"/>
                </a:cxn>
                <a:cxn ang="0">
                  <a:pos x="174" y="151"/>
                </a:cxn>
                <a:cxn ang="0">
                  <a:pos x="162" y="165"/>
                </a:cxn>
                <a:cxn ang="0">
                  <a:pos x="147" y="176"/>
                </a:cxn>
                <a:cxn ang="0">
                  <a:pos x="129" y="184"/>
                </a:cxn>
                <a:cxn ang="0">
                  <a:pos x="111" y="190"/>
                </a:cxn>
                <a:cxn ang="0">
                  <a:pos x="92" y="191"/>
                </a:cxn>
                <a:cxn ang="0">
                  <a:pos x="74" y="188"/>
                </a:cxn>
                <a:cxn ang="0">
                  <a:pos x="56" y="182"/>
                </a:cxn>
                <a:cxn ang="0">
                  <a:pos x="41" y="173"/>
                </a:cxn>
                <a:cxn ang="0">
                  <a:pos x="26" y="161"/>
                </a:cxn>
                <a:cxn ang="0">
                  <a:pos x="15" y="145"/>
                </a:cxn>
                <a:cxn ang="0">
                  <a:pos x="7" y="128"/>
                </a:cxn>
                <a:cxn ang="0">
                  <a:pos x="2" y="109"/>
                </a:cxn>
                <a:cxn ang="0">
                  <a:pos x="0" y="91"/>
                </a:cxn>
                <a:cxn ang="0">
                  <a:pos x="4" y="72"/>
                </a:cxn>
                <a:cxn ang="0">
                  <a:pos x="10" y="55"/>
                </a:cxn>
                <a:cxn ang="0">
                  <a:pos x="18" y="40"/>
                </a:cxn>
                <a:cxn ang="0">
                  <a:pos x="30" y="25"/>
                </a:cxn>
                <a:cxn ang="0">
                  <a:pos x="46" y="14"/>
                </a:cxn>
                <a:cxn ang="0">
                  <a:pos x="63" y="5"/>
                </a:cxn>
                <a:cxn ang="0">
                  <a:pos x="82" y="1"/>
                </a:cxn>
                <a:cxn ang="0">
                  <a:pos x="100" y="0"/>
                </a:cxn>
                <a:cxn ang="0">
                  <a:pos x="119" y="3"/>
                </a:cxn>
                <a:cxn ang="0">
                  <a:pos x="136" y="8"/>
                </a:cxn>
                <a:cxn ang="0">
                  <a:pos x="152" y="17"/>
                </a:cxn>
                <a:cxn ang="0">
                  <a:pos x="166" y="29"/>
                </a:cxn>
                <a:cxn ang="0">
                  <a:pos x="177" y="45"/>
                </a:cxn>
              </a:cxnLst>
              <a:rect l="0" t="0" r="r" b="b"/>
              <a:pathLst>
                <a:path w="192" h="191">
                  <a:moveTo>
                    <a:pt x="183" y="53"/>
                  </a:moveTo>
                  <a:lnTo>
                    <a:pt x="187" y="62"/>
                  </a:lnTo>
                  <a:lnTo>
                    <a:pt x="189" y="71"/>
                  </a:lnTo>
                  <a:lnTo>
                    <a:pt x="191" y="81"/>
                  </a:lnTo>
                  <a:lnTo>
                    <a:pt x="192" y="90"/>
                  </a:lnTo>
                  <a:lnTo>
                    <a:pt x="192" y="99"/>
                  </a:lnTo>
                  <a:lnTo>
                    <a:pt x="191" y="108"/>
                  </a:lnTo>
                  <a:lnTo>
                    <a:pt x="190" y="118"/>
                  </a:lnTo>
                  <a:lnTo>
                    <a:pt x="187" y="126"/>
                  </a:lnTo>
                  <a:lnTo>
                    <a:pt x="184" y="135"/>
                  </a:lnTo>
                  <a:lnTo>
                    <a:pt x="179" y="143"/>
                  </a:lnTo>
                  <a:lnTo>
                    <a:pt x="174" y="151"/>
                  </a:lnTo>
                  <a:lnTo>
                    <a:pt x="168" y="158"/>
                  </a:lnTo>
                  <a:lnTo>
                    <a:pt x="162" y="165"/>
                  </a:lnTo>
                  <a:lnTo>
                    <a:pt x="155" y="171"/>
                  </a:lnTo>
                  <a:lnTo>
                    <a:pt x="147" y="176"/>
                  </a:lnTo>
                  <a:lnTo>
                    <a:pt x="138" y="181"/>
                  </a:lnTo>
                  <a:lnTo>
                    <a:pt x="129" y="184"/>
                  </a:lnTo>
                  <a:lnTo>
                    <a:pt x="120" y="188"/>
                  </a:lnTo>
                  <a:lnTo>
                    <a:pt x="111" y="190"/>
                  </a:lnTo>
                  <a:lnTo>
                    <a:pt x="101" y="191"/>
                  </a:lnTo>
                  <a:lnTo>
                    <a:pt x="92" y="191"/>
                  </a:lnTo>
                  <a:lnTo>
                    <a:pt x="83" y="190"/>
                  </a:lnTo>
                  <a:lnTo>
                    <a:pt x="74" y="188"/>
                  </a:lnTo>
                  <a:lnTo>
                    <a:pt x="65" y="185"/>
                  </a:lnTo>
                  <a:lnTo>
                    <a:pt x="56" y="182"/>
                  </a:lnTo>
                  <a:lnTo>
                    <a:pt x="48" y="177"/>
                  </a:lnTo>
                  <a:lnTo>
                    <a:pt x="41" y="173"/>
                  </a:lnTo>
                  <a:lnTo>
                    <a:pt x="33" y="167"/>
                  </a:lnTo>
                  <a:lnTo>
                    <a:pt x="26" y="161"/>
                  </a:lnTo>
                  <a:lnTo>
                    <a:pt x="20" y="154"/>
                  </a:lnTo>
                  <a:lnTo>
                    <a:pt x="15" y="145"/>
                  </a:lnTo>
                  <a:lnTo>
                    <a:pt x="10" y="137"/>
                  </a:lnTo>
                  <a:lnTo>
                    <a:pt x="7" y="128"/>
                  </a:lnTo>
                  <a:lnTo>
                    <a:pt x="4" y="119"/>
                  </a:lnTo>
                  <a:lnTo>
                    <a:pt x="2" y="109"/>
                  </a:lnTo>
                  <a:lnTo>
                    <a:pt x="0" y="100"/>
                  </a:lnTo>
                  <a:lnTo>
                    <a:pt x="0" y="91"/>
                  </a:lnTo>
                  <a:lnTo>
                    <a:pt x="2" y="82"/>
                  </a:lnTo>
                  <a:lnTo>
                    <a:pt x="4" y="72"/>
                  </a:lnTo>
                  <a:lnTo>
                    <a:pt x="6" y="63"/>
                  </a:lnTo>
                  <a:lnTo>
                    <a:pt x="10" y="55"/>
                  </a:lnTo>
                  <a:lnTo>
                    <a:pt x="14" y="47"/>
                  </a:lnTo>
                  <a:lnTo>
                    <a:pt x="18" y="40"/>
                  </a:lnTo>
                  <a:lnTo>
                    <a:pt x="24" y="32"/>
                  </a:lnTo>
                  <a:lnTo>
                    <a:pt x="30" y="25"/>
                  </a:lnTo>
                  <a:lnTo>
                    <a:pt x="38" y="19"/>
                  </a:lnTo>
                  <a:lnTo>
                    <a:pt x="46" y="14"/>
                  </a:lnTo>
                  <a:lnTo>
                    <a:pt x="54" y="9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2" y="1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10" y="1"/>
                  </a:lnTo>
                  <a:lnTo>
                    <a:pt x="119" y="3"/>
                  </a:lnTo>
                  <a:lnTo>
                    <a:pt x="128" y="5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52" y="17"/>
                  </a:lnTo>
                  <a:lnTo>
                    <a:pt x="159" y="23"/>
                  </a:lnTo>
                  <a:lnTo>
                    <a:pt x="166" y="29"/>
                  </a:lnTo>
                  <a:lnTo>
                    <a:pt x="172" y="37"/>
                  </a:lnTo>
                  <a:lnTo>
                    <a:pt x="177" y="45"/>
                  </a:lnTo>
                  <a:lnTo>
                    <a:pt x="183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5" name="Freeform 387"/>
            <p:cNvSpPr>
              <a:spLocks/>
            </p:cNvSpPr>
            <p:nvPr/>
          </p:nvSpPr>
          <p:spPr bwMode="auto">
            <a:xfrm>
              <a:off x="835" y="2964"/>
              <a:ext cx="12" cy="12"/>
            </a:xfrm>
            <a:custGeom>
              <a:avLst/>
              <a:gdLst/>
              <a:ahLst/>
              <a:cxnLst>
                <a:cxn ang="0">
                  <a:pos x="186" y="63"/>
                </a:cxn>
                <a:cxn ang="0">
                  <a:pos x="190" y="81"/>
                </a:cxn>
                <a:cxn ang="0">
                  <a:pos x="191" y="100"/>
                </a:cxn>
                <a:cxn ang="0">
                  <a:pos x="189" y="117"/>
                </a:cxn>
                <a:cxn ang="0">
                  <a:pos x="183" y="135"/>
                </a:cxn>
                <a:cxn ang="0">
                  <a:pos x="174" y="151"/>
                </a:cxn>
                <a:cxn ang="0">
                  <a:pos x="161" y="164"/>
                </a:cxn>
                <a:cxn ang="0">
                  <a:pos x="146" y="177"/>
                </a:cxn>
                <a:cxn ang="0">
                  <a:pos x="128" y="185"/>
                </a:cxn>
                <a:cxn ang="0">
                  <a:pos x="110" y="190"/>
                </a:cxn>
                <a:cxn ang="0">
                  <a:pos x="91" y="191"/>
                </a:cxn>
                <a:cxn ang="0">
                  <a:pos x="73" y="188"/>
                </a:cxn>
                <a:cxn ang="0">
                  <a:pos x="55" y="182"/>
                </a:cxn>
                <a:cxn ang="0">
                  <a:pos x="40" y="173"/>
                </a:cxn>
                <a:cxn ang="0">
                  <a:pos x="26" y="160"/>
                </a:cxn>
                <a:cxn ang="0">
                  <a:pos x="14" y="145"/>
                </a:cxn>
                <a:cxn ang="0">
                  <a:pos x="6" y="127"/>
                </a:cxn>
                <a:cxn ang="0">
                  <a:pos x="1" y="109"/>
                </a:cxn>
                <a:cxn ang="0">
                  <a:pos x="0" y="90"/>
                </a:cxn>
                <a:cxn ang="0">
                  <a:pos x="3" y="73"/>
                </a:cxn>
                <a:cxn ang="0">
                  <a:pos x="9" y="55"/>
                </a:cxn>
                <a:cxn ang="0">
                  <a:pos x="18" y="39"/>
                </a:cxn>
                <a:cxn ang="0">
                  <a:pos x="31" y="26"/>
                </a:cxn>
                <a:cxn ang="0">
                  <a:pos x="45" y="13"/>
                </a:cxn>
                <a:cxn ang="0">
                  <a:pos x="63" y="5"/>
                </a:cxn>
                <a:cxn ang="0">
                  <a:pos x="81" y="1"/>
                </a:cxn>
                <a:cxn ang="0">
                  <a:pos x="100" y="0"/>
                </a:cxn>
                <a:cxn ang="0">
                  <a:pos x="118" y="2"/>
                </a:cxn>
                <a:cxn ang="0">
                  <a:pos x="136" y="8"/>
                </a:cxn>
                <a:cxn ang="0">
                  <a:pos x="152" y="17"/>
                </a:cxn>
                <a:cxn ang="0">
                  <a:pos x="165" y="30"/>
                </a:cxn>
                <a:cxn ang="0">
                  <a:pos x="177" y="45"/>
                </a:cxn>
              </a:cxnLst>
              <a:rect l="0" t="0" r="r" b="b"/>
              <a:pathLst>
                <a:path w="191" h="191">
                  <a:moveTo>
                    <a:pt x="182" y="53"/>
                  </a:moveTo>
                  <a:lnTo>
                    <a:pt x="186" y="63"/>
                  </a:lnTo>
                  <a:lnTo>
                    <a:pt x="188" y="72"/>
                  </a:lnTo>
                  <a:lnTo>
                    <a:pt x="190" y="81"/>
                  </a:lnTo>
                  <a:lnTo>
                    <a:pt x="191" y="90"/>
                  </a:lnTo>
                  <a:lnTo>
                    <a:pt x="191" y="100"/>
                  </a:lnTo>
                  <a:lnTo>
                    <a:pt x="190" y="109"/>
                  </a:lnTo>
                  <a:lnTo>
                    <a:pt x="189" y="117"/>
                  </a:lnTo>
                  <a:lnTo>
                    <a:pt x="186" y="126"/>
                  </a:lnTo>
                  <a:lnTo>
                    <a:pt x="183" y="135"/>
                  </a:lnTo>
                  <a:lnTo>
                    <a:pt x="179" y="143"/>
                  </a:lnTo>
                  <a:lnTo>
                    <a:pt x="174" y="151"/>
                  </a:lnTo>
                  <a:lnTo>
                    <a:pt x="168" y="158"/>
                  </a:lnTo>
                  <a:lnTo>
                    <a:pt x="161" y="164"/>
                  </a:lnTo>
                  <a:lnTo>
                    <a:pt x="154" y="170"/>
                  </a:lnTo>
                  <a:lnTo>
                    <a:pt x="146" y="177"/>
                  </a:lnTo>
                  <a:lnTo>
                    <a:pt x="138" y="181"/>
                  </a:lnTo>
                  <a:lnTo>
                    <a:pt x="128" y="185"/>
                  </a:lnTo>
                  <a:lnTo>
                    <a:pt x="119" y="188"/>
                  </a:lnTo>
                  <a:lnTo>
                    <a:pt x="110" y="190"/>
                  </a:lnTo>
                  <a:lnTo>
                    <a:pt x="101" y="190"/>
                  </a:lnTo>
                  <a:lnTo>
                    <a:pt x="91" y="191"/>
                  </a:lnTo>
                  <a:lnTo>
                    <a:pt x="82" y="190"/>
                  </a:lnTo>
                  <a:lnTo>
                    <a:pt x="73" y="188"/>
                  </a:lnTo>
                  <a:lnTo>
                    <a:pt x="65" y="185"/>
                  </a:lnTo>
                  <a:lnTo>
                    <a:pt x="55" y="182"/>
                  </a:lnTo>
                  <a:lnTo>
                    <a:pt x="47" y="178"/>
                  </a:lnTo>
                  <a:lnTo>
                    <a:pt x="40" y="173"/>
                  </a:lnTo>
                  <a:lnTo>
                    <a:pt x="33" y="167"/>
                  </a:lnTo>
                  <a:lnTo>
                    <a:pt x="26" y="160"/>
                  </a:lnTo>
                  <a:lnTo>
                    <a:pt x="19" y="153"/>
                  </a:lnTo>
                  <a:lnTo>
                    <a:pt x="14" y="145"/>
                  </a:lnTo>
                  <a:lnTo>
                    <a:pt x="9" y="137"/>
                  </a:lnTo>
                  <a:lnTo>
                    <a:pt x="6" y="127"/>
                  </a:lnTo>
                  <a:lnTo>
                    <a:pt x="3" y="118"/>
                  </a:lnTo>
                  <a:lnTo>
                    <a:pt x="1" y="109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1" y="81"/>
                  </a:lnTo>
                  <a:lnTo>
                    <a:pt x="3" y="73"/>
                  </a:lnTo>
                  <a:lnTo>
                    <a:pt x="5" y="64"/>
                  </a:lnTo>
                  <a:lnTo>
                    <a:pt x="9" y="55"/>
                  </a:lnTo>
                  <a:lnTo>
                    <a:pt x="13" y="47"/>
                  </a:lnTo>
                  <a:lnTo>
                    <a:pt x="18" y="39"/>
                  </a:lnTo>
                  <a:lnTo>
                    <a:pt x="24" y="32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5" y="13"/>
                  </a:lnTo>
                  <a:lnTo>
                    <a:pt x="54" y="9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09" y="1"/>
                  </a:lnTo>
                  <a:lnTo>
                    <a:pt x="118" y="2"/>
                  </a:lnTo>
                  <a:lnTo>
                    <a:pt x="127" y="5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52" y="17"/>
                  </a:lnTo>
                  <a:lnTo>
                    <a:pt x="159" y="24"/>
                  </a:lnTo>
                  <a:lnTo>
                    <a:pt x="165" y="30"/>
                  </a:lnTo>
                  <a:lnTo>
                    <a:pt x="172" y="37"/>
                  </a:lnTo>
                  <a:lnTo>
                    <a:pt x="177" y="45"/>
                  </a:lnTo>
                  <a:lnTo>
                    <a:pt x="182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6" name="Freeform 388"/>
            <p:cNvSpPr>
              <a:spLocks/>
            </p:cNvSpPr>
            <p:nvPr/>
          </p:nvSpPr>
          <p:spPr bwMode="auto">
            <a:xfrm>
              <a:off x="843" y="2921"/>
              <a:ext cx="12" cy="12"/>
            </a:xfrm>
            <a:custGeom>
              <a:avLst/>
              <a:gdLst/>
              <a:ahLst/>
              <a:cxnLst>
                <a:cxn ang="0">
                  <a:pos x="186" y="63"/>
                </a:cxn>
                <a:cxn ang="0">
                  <a:pos x="191" y="81"/>
                </a:cxn>
                <a:cxn ang="0">
                  <a:pos x="192" y="100"/>
                </a:cxn>
                <a:cxn ang="0">
                  <a:pos x="190" y="118"/>
                </a:cxn>
                <a:cxn ang="0">
                  <a:pos x="183" y="136"/>
                </a:cxn>
                <a:cxn ang="0">
                  <a:pos x="174" y="151"/>
                </a:cxn>
                <a:cxn ang="0">
                  <a:pos x="162" y="165"/>
                </a:cxn>
                <a:cxn ang="0">
                  <a:pos x="146" y="177"/>
                </a:cxn>
                <a:cxn ang="0">
                  <a:pos x="129" y="186"/>
                </a:cxn>
                <a:cxn ang="0">
                  <a:pos x="110" y="190"/>
                </a:cxn>
                <a:cxn ang="0">
                  <a:pos x="92" y="191"/>
                </a:cxn>
                <a:cxn ang="0">
                  <a:pos x="73" y="189"/>
                </a:cxn>
                <a:cxn ang="0">
                  <a:pos x="56" y="183"/>
                </a:cxn>
                <a:cxn ang="0">
                  <a:pos x="40" y="174"/>
                </a:cxn>
                <a:cxn ang="0">
                  <a:pos x="26" y="161"/>
                </a:cxn>
                <a:cxn ang="0">
                  <a:pos x="15" y="146"/>
                </a:cxn>
                <a:cxn ang="0">
                  <a:pos x="6" y="128"/>
                </a:cxn>
                <a:cxn ang="0">
                  <a:pos x="1" y="110"/>
                </a:cxn>
                <a:cxn ang="0">
                  <a:pos x="0" y="91"/>
                </a:cxn>
                <a:cxn ang="0">
                  <a:pos x="3" y="73"/>
                </a:cxn>
                <a:cxn ang="0">
                  <a:pos x="10" y="55"/>
                </a:cxn>
                <a:cxn ang="0">
                  <a:pos x="19" y="40"/>
                </a:cxn>
                <a:cxn ang="0">
                  <a:pos x="31" y="26"/>
                </a:cxn>
                <a:cxn ang="0">
                  <a:pos x="46" y="14"/>
                </a:cxn>
                <a:cxn ang="0">
                  <a:pos x="64" y="6"/>
                </a:cxn>
                <a:cxn ang="0">
                  <a:pos x="83" y="1"/>
                </a:cxn>
                <a:cxn ang="0">
                  <a:pos x="101" y="0"/>
                </a:cxn>
                <a:cxn ang="0">
                  <a:pos x="119" y="3"/>
                </a:cxn>
                <a:cxn ang="0">
                  <a:pos x="136" y="9"/>
                </a:cxn>
                <a:cxn ang="0">
                  <a:pos x="152" y="18"/>
                </a:cxn>
                <a:cxn ang="0">
                  <a:pos x="166" y="31"/>
                </a:cxn>
                <a:cxn ang="0">
                  <a:pos x="177" y="45"/>
                </a:cxn>
              </a:cxnLst>
              <a:rect l="0" t="0" r="r" b="b"/>
              <a:pathLst>
                <a:path w="192" h="191">
                  <a:moveTo>
                    <a:pt x="182" y="53"/>
                  </a:moveTo>
                  <a:lnTo>
                    <a:pt x="186" y="63"/>
                  </a:lnTo>
                  <a:lnTo>
                    <a:pt x="188" y="72"/>
                  </a:lnTo>
                  <a:lnTo>
                    <a:pt x="191" y="81"/>
                  </a:lnTo>
                  <a:lnTo>
                    <a:pt x="192" y="90"/>
                  </a:lnTo>
                  <a:lnTo>
                    <a:pt x="192" y="100"/>
                  </a:lnTo>
                  <a:lnTo>
                    <a:pt x="191" y="109"/>
                  </a:lnTo>
                  <a:lnTo>
                    <a:pt x="190" y="118"/>
                  </a:lnTo>
                  <a:lnTo>
                    <a:pt x="186" y="127"/>
                  </a:lnTo>
                  <a:lnTo>
                    <a:pt x="183" y="136"/>
                  </a:lnTo>
                  <a:lnTo>
                    <a:pt x="179" y="144"/>
                  </a:lnTo>
                  <a:lnTo>
                    <a:pt x="174" y="151"/>
                  </a:lnTo>
                  <a:lnTo>
                    <a:pt x="168" y="159"/>
                  </a:lnTo>
                  <a:lnTo>
                    <a:pt x="162" y="165"/>
                  </a:lnTo>
                  <a:lnTo>
                    <a:pt x="155" y="172"/>
                  </a:lnTo>
                  <a:lnTo>
                    <a:pt x="146" y="177"/>
                  </a:lnTo>
                  <a:lnTo>
                    <a:pt x="138" y="182"/>
                  </a:lnTo>
                  <a:lnTo>
                    <a:pt x="129" y="186"/>
                  </a:lnTo>
                  <a:lnTo>
                    <a:pt x="120" y="188"/>
                  </a:lnTo>
                  <a:lnTo>
                    <a:pt x="110" y="190"/>
                  </a:lnTo>
                  <a:lnTo>
                    <a:pt x="101" y="191"/>
                  </a:lnTo>
                  <a:lnTo>
                    <a:pt x="92" y="191"/>
                  </a:lnTo>
                  <a:lnTo>
                    <a:pt x="83" y="190"/>
                  </a:lnTo>
                  <a:lnTo>
                    <a:pt x="73" y="189"/>
                  </a:lnTo>
                  <a:lnTo>
                    <a:pt x="65" y="186"/>
                  </a:lnTo>
                  <a:lnTo>
                    <a:pt x="56" y="183"/>
                  </a:lnTo>
                  <a:lnTo>
                    <a:pt x="48" y="179"/>
                  </a:lnTo>
                  <a:lnTo>
                    <a:pt x="40" y="174"/>
                  </a:lnTo>
                  <a:lnTo>
                    <a:pt x="33" y="167"/>
                  </a:lnTo>
                  <a:lnTo>
                    <a:pt x="26" y="161"/>
                  </a:lnTo>
                  <a:lnTo>
                    <a:pt x="20" y="154"/>
                  </a:lnTo>
                  <a:lnTo>
                    <a:pt x="15" y="146"/>
                  </a:lnTo>
                  <a:lnTo>
                    <a:pt x="11" y="138"/>
                  </a:lnTo>
                  <a:lnTo>
                    <a:pt x="6" y="128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1" y="82"/>
                  </a:lnTo>
                  <a:lnTo>
                    <a:pt x="3" y="73"/>
                  </a:lnTo>
                  <a:lnTo>
                    <a:pt x="6" y="65"/>
                  </a:lnTo>
                  <a:lnTo>
                    <a:pt x="10" y="55"/>
                  </a:lnTo>
                  <a:lnTo>
                    <a:pt x="14" y="47"/>
                  </a:lnTo>
                  <a:lnTo>
                    <a:pt x="19" y="40"/>
                  </a:lnTo>
                  <a:lnTo>
                    <a:pt x="24" y="33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4" y="6"/>
                  </a:lnTo>
                  <a:lnTo>
                    <a:pt x="73" y="3"/>
                  </a:lnTo>
                  <a:lnTo>
                    <a:pt x="83" y="1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10" y="1"/>
                  </a:lnTo>
                  <a:lnTo>
                    <a:pt x="119" y="3"/>
                  </a:lnTo>
                  <a:lnTo>
                    <a:pt x="128" y="5"/>
                  </a:lnTo>
                  <a:lnTo>
                    <a:pt x="136" y="9"/>
                  </a:lnTo>
                  <a:lnTo>
                    <a:pt x="144" y="13"/>
                  </a:lnTo>
                  <a:lnTo>
                    <a:pt x="152" y="18"/>
                  </a:lnTo>
                  <a:lnTo>
                    <a:pt x="160" y="24"/>
                  </a:lnTo>
                  <a:lnTo>
                    <a:pt x="166" y="31"/>
                  </a:lnTo>
                  <a:lnTo>
                    <a:pt x="172" y="37"/>
                  </a:lnTo>
                  <a:lnTo>
                    <a:pt x="177" y="45"/>
                  </a:lnTo>
                  <a:lnTo>
                    <a:pt x="182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7" name="Freeform 389"/>
            <p:cNvSpPr>
              <a:spLocks/>
            </p:cNvSpPr>
            <p:nvPr/>
          </p:nvSpPr>
          <p:spPr bwMode="auto">
            <a:xfrm>
              <a:off x="804" y="3067"/>
              <a:ext cx="6" cy="12"/>
            </a:xfrm>
            <a:custGeom>
              <a:avLst/>
              <a:gdLst/>
              <a:ahLst/>
              <a:cxnLst>
                <a:cxn ang="0">
                  <a:pos x="41" y="177"/>
                </a:cxn>
                <a:cxn ang="0">
                  <a:pos x="50" y="173"/>
                </a:cxn>
                <a:cxn ang="0">
                  <a:pos x="58" y="167"/>
                </a:cxn>
                <a:cxn ang="0">
                  <a:pos x="65" y="162"/>
                </a:cxn>
                <a:cxn ang="0">
                  <a:pos x="72" y="154"/>
                </a:cxn>
                <a:cxn ang="0">
                  <a:pos x="77" y="147"/>
                </a:cxn>
                <a:cxn ang="0">
                  <a:pos x="82" y="139"/>
                </a:cxn>
                <a:cxn ang="0">
                  <a:pos x="86" y="131"/>
                </a:cxn>
                <a:cxn ang="0">
                  <a:pos x="90" y="123"/>
                </a:cxn>
                <a:cxn ang="0">
                  <a:pos x="93" y="114"/>
                </a:cxn>
                <a:cxn ang="0">
                  <a:pos x="95" y="105"/>
                </a:cxn>
                <a:cxn ang="0">
                  <a:pos x="96" y="96"/>
                </a:cxn>
                <a:cxn ang="0">
                  <a:pos x="96" y="87"/>
                </a:cxn>
                <a:cxn ang="0">
                  <a:pos x="95" y="77"/>
                </a:cxn>
                <a:cxn ang="0">
                  <a:pos x="93" y="68"/>
                </a:cxn>
                <a:cxn ang="0">
                  <a:pos x="89" y="59"/>
                </a:cxn>
                <a:cxn ang="0">
                  <a:pos x="85" y="50"/>
                </a:cxn>
                <a:cxn ang="0">
                  <a:pos x="81" y="40"/>
                </a:cxn>
                <a:cxn ang="0">
                  <a:pos x="75" y="32"/>
                </a:cxn>
                <a:cxn ang="0">
                  <a:pos x="68" y="25"/>
                </a:cxn>
                <a:cxn ang="0">
                  <a:pos x="61" y="18"/>
                </a:cxn>
                <a:cxn ang="0">
                  <a:pos x="52" y="13"/>
                </a:cxn>
                <a:cxn ang="0">
                  <a:pos x="44" y="8"/>
                </a:cxn>
                <a:cxn ang="0">
                  <a:pos x="35" y="3"/>
                </a:cxn>
                <a:cxn ang="0">
                  <a:pos x="26" y="0"/>
                </a:cxn>
                <a:cxn ang="0">
                  <a:pos x="22" y="28"/>
                </a:cxn>
                <a:cxn ang="0">
                  <a:pos x="16" y="54"/>
                </a:cxn>
                <a:cxn ang="0">
                  <a:pos x="13" y="79"/>
                </a:cxn>
                <a:cxn ang="0">
                  <a:pos x="9" y="103"/>
                </a:cxn>
                <a:cxn ang="0">
                  <a:pos x="6" y="126"/>
                </a:cxn>
                <a:cxn ang="0">
                  <a:pos x="4" y="147"/>
                </a:cxn>
                <a:cxn ang="0">
                  <a:pos x="1" y="168"/>
                </a:cxn>
                <a:cxn ang="0">
                  <a:pos x="0" y="186"/>
                </a:cxn>
                <a:cxn ang="0">
                  <a:pos x="10" y="185"/>
                </a:cxn>
                <a:cxn ang="0">
                  <a:pos x="21" y="184"/>
                </a:cxn>
                <a:cxn ang="0">
                  <a:pos x="31" y="181"/>
                </a:cxn>
                <a:cxn ang="0">
                  <a:pos x="41" y="177"/>
                </a:cxn>
              </a:cxnLst>
              <a:rect l="0" t="0" r="r" b="b"/>
              <a:pathLst>
                <a:path w="96" h="186">
                  <a:moveTo>
                    <a:pt x="41" y="177"/>
                  </a:moveTo>
                  <a:lnTo>
                    <a:pt x="50" y="173"/>
                  </a:lnTo>
                  <a:lnTo>
                    <a:pt x="58" y="167"/>
                  </a:lnTo>
                  <a:lnTo>
                    <a:pt x="65" y="162"/>
                  </a:lnTo>
                  <a:lnTo>
                    <a:pt x="72" y="154"/>
                  </a:lnTo>
                  <a:lnTo>
                    <a:pt x="77" y="147"/>
                  </a:lnTo>
                  <a:lnTo>
                    <a:pt x="82" y="139"/>
                  </a:lnTo>
                  <a:lnTo>
                    <a:pt x="86" y="131"/>
                  </a:lnTo>
                  <a:lnTo>
                    <a:pt x="90" y="123"/>
                  </a:lnTo>
                  <a:lnTo>
                    <a:pt x="93" y="114"/>
                  </a:lnTo>
                  <a:lnTo>
                    <a:pt x="95" y="105"/>
                  </a:lnTo>
                  <a:lnTo>
                    <a:pt x="96" y="96"/>
                  </a:lnTo>
                  <a:lnTo>
                    <a:pt x="96" y="87"/>
                  </a:lnTo>
                  <a:lnTo>
                    <a:pt x="95" y="77"/>
                  </a:lnTo>
                  <a:lnTo>
                    <a:pt x="93" y="68"/>
                  </a:lnTo>
                  <a:lnTo>
                    <a:pt x="89" y="59"/>
                  </a:lnTo>
                  <a:lnTo>
                    <a:pt x="85" y="50"/>
                  </a:lnTo>
                  <a:lnTo>
                    <a:pt x="81" y="40"/>
                  </a:lnTo>
                  <a:lnTo>
                    <a:pt x="75" y="32"/>
                  </a:lnTo>
                  <a:lnTo>
                    <a:pt x="68" y="25"/>
                  </a:lnTo>
                  <a:lnTo>
                    <a:pt x="61" y="18"/>
                  </a:lnTo>
                  <a:lnTo>
                    <a:pt x="52" y="13"/>
                  </a:lnTo>
                  <a:lnTo>
                    <a:pt x="44" y="8"/>
                  </a:lnTo>
                  <a:lnTo>
                    <a:pt x="35" y="3"/>
                  </a:lnTo>
                  <a:lnTo>
                    <a:pt x="26" y="0"/>
                  </a:lnTo>
                  <a:lnTo>
                    <a:pt x="22" y="28"/>
                  </a:lnTo>
                  <a:lnTo>
                    <a:pt x="16" y="54"/>
                  </a:lnTo>
                  <a:lnTo>
                    <a:pt x="13" y="79"/>
                  </a:lnTo>
                  <a:lnTo>
                    <a:pt x="9" y="103"/>
                  </a:lnTo>
                  <a:lnTo>
                    <a:pt x="6" y="126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10" y="185"/>
                  </a:lnTo>
                  <a:lnTo>
                    <a:pt x="21" y="184"/>
                  </a:lnTo>
                  <a:lnTo>
                    <a:pt x="31" y="181"/>
                  </a:lnTo>
                  <a:lnTo>
                    <a:pt x="41" y="177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8" name="Freeform 390"/>
            <p:cNvSpPr>
              <a:spLocks/>
            </p:cNvSpPr>
            <p:nvPr/>
          </p:nvSpPr>
          <p:spPr bwMode="auto">
            <a:xfrm>
              <a:off x="831" y="3100"/>
              <a:ext cx="12" cy="12"/>
            </a:xfrm>
            <a:custGeom>
              <a:avLst/>
              <a:gdLst/>
              <a:ahLst/>
              <a:cxnLst>
                <a:cxn ang="0">
                  <a:pos x="186" y="63"/>
                </a:cxn>
                <a:cxn ang="0">
                  <a:pos x="190" y="81"/>
                </a:cxn>
                <a:cxn ang="0">
                  <a:pos x="191" y="100"/>
                </a:cxn>
                <a:cxn ang="0">
                  <a:pos x="189" y="118"/>
                </a:cxn>
                <a:cxn ang="0">
                  <a:pos x="183" y="136"/>
                </a:cxn>
                <a:cxn ang="0">
                  <a:pos x="174" y="151"/>
                </a:cxn>
                <a:cxn ang="0">
                  <a:pos x="161" y="165"/>
                </a:cxn>
                <a:cxn ang="0">
                  <a:pos x="146" y="177"/>
                </a:cxn>
                <a:cxn ang="0">
                  <a:pos x="128" y="186"/>
                </a:cxn>
                <a:cxn ang="0">
                  <a:pos x="110" y="190"/>
                </a:cxn>
                <a:cxn ang="0">
                  <a:pos x="91" y="191"/>
                </a:cxn>
                <a:cxn ang="0">
                  <a:pos x="73" y="189"/>
                </a:cxn>
                <a:cxn ang="0">
                  <a:pos x="55" y="183"/>
                </a:cxn>
                <a:cxn ang="0">
                  <a:pos x="40" y="174"/>
                </a:cxn>
                <a:cxn ang="0">
                  <a:pos x="26" y="161"/>
                </a:cxn>
                <a:cxn ang="0">
                  <a:pos x="14" y="146"/>
                </a:cxn>
                <a:cxn ang="0">
                  <a:pos x="6" y="129"/>
                </a:cxn>
                <a:cxn ang="0">
                  <a:pos x="1" y="110"/>
                </a:cxn>
                <a:cxn ang="0">
                  <a:pos x="0" y="92"/>
                </a:cxn>
                <a:cxn ang="0">
                  <a:pos x="3" y="73"/>
                </a:cxn>
                <a:cxn ang="0">
                  <a:pos x="9" y="56"/>
                </a:cxn>
                <a:cxn ang="0">
                  <a:pos x="18" y="40"/>
                </a:cxn>
                <a:cxn ang="0">
                  <a:pos x="31" y="26"/>
                </a:cxn>
                <a:cxn ang="0">
                  <a:pos x="45" y="15"/>
                </a:cxn>
                <a:cxn ang="0">
                  <a:pos x="64" y="6"/>
                </a:cxn>
                <a:cxn ang="0">
                  <a:pos x="81" y="1"/>
                </a:cxn>
                <a:cxn ang="0">
                  <a:pos x="101" y="0"/>
                </a:cxn>
                <a:cxn ang="0">
                  <a:pos x="118" y="3"/>
                </a:cxn>
                <a:cxn ang="0">
                  <a:pos x="136" y="9"/>
                </a:cxn>
                <a:cxn ang="0">
                  <a:pos x="152" y="19"/>
                </a:cxn>
                <a:cxn ang="0">
                  <a:pos x="166" y="31"/>
                </a:cxn>
                <a:cxn ang="0">
                  <a:pos x="177" y="45"/>
                </a:cxn>
              </a:cxnLst>
              <a:rect l="0" t="0" r="r" b="b"/>
              <a:pathLst>
                <a:path w="191" h="191">
                  <a:moveTo>
                    <a:pt x="182" y="54"/>
                  </a:moveTo>
                  <a:lnTo>
                    <a:pt x="186" y="63"/>
                  </a:lnTo>
                  <a:lnTo>
                    <a:pt x="188" y="72"/>
                  </a:lnTo>
                  <a:lnTo>
                    <a:pt x="190" y="81"/>
                  </a:lnTo>
                  <a:lnTo>
                    <a:pt x="191" y="91"/>
                  </a:lnTo>
                  <a:lnTo>
                    <a:pt x="191" y="100"/>
                  </a:lnTo>
                  <a:lnTo>
                    <a:pt x="190" y="109"/>
                  </a:lnTo>
                  <a:lnTo>
                    <a:pt x="189" y="118"/>
                  </a:lnTo>
                  <a:lnTo>
                    <a:pt x="186" y="127"/>
                  </a:lnTo>
                  <a:lnTo>
                    <a:pt x="183" y="136"/>
                  </a:lnTo>
                  <a:lnTo>
                    <a:pt x="179" y="144"/>
                  </a:lnTo>
                  <a:lnTo>
                    <a:pt x="174" y="151"/>
                  </a:lnTo>
                  <a:lnTo>
                    <a:pt x="168" y="159"/>
                  </a:lnTo>
                  <a:lnTo>
                    <a:pt x="161" y="165"/>
                  </a:lnTo>
                  <a:lnTo>
                    <a:pt x="154" y="172"/>
                  </a:lnTo>
                  <a:lnTo>
                    <a:pt x="146" y="177"/>
                  </a:lnTo>
                  <a:lnTo>
                    <a:pt x="138" y="182"/>
                  </a:lnTo>
                  <a:lnTo>
                    <a:pt x="128" y="186"/>
                  </a:lnTo>
                  <a:lnTo>
                    <a:pt x="119" y="188"/>
                  </a:lnTo>
                  <a:lnTo>
                    <a:pt x="110" y="190"/>
                  </a:lnTo>
                  <a:lnTo>
                    <a:pt x="101" y="191"/>
                  </a:lnTo>
                  <a:lnTo>
                    <a:pt x="91" y="191"/>
                  </a:lnTo>
                  <a:lnTo>
                    <a:pt x="82" y="190"/>
                  </a:lnTo>
                  <a:lnTo>
                    <a:pt x="73" y="189"/>
                  </a:lnTo>
                  <a:lnTo>
                    <a:pt x="65" y="186"/>
                  </a:lnTo>
                  <a:lnTo>
                    <a:pt x="55" y="183"/>
                  </a:lnTo>
                  <a:lnTo>
                    <a:pt x="47" y="179"/>
                  </a:lnTo>
                  <a:lnTo>
                    <a:pt x="40" y="174"/>
                  </a:lnTo>
                  <a:lnTo>
                    <a:pt x="33" y="168"/>
                  </a:lnTo>
                  <a:lnTo>
                    <a:pt x="26" y="161"/>
                  </a:lnTo>
                  <a:lnTo>
                    <a:pt x="19" y="154"/>
                  </a:lnTo>
                  <a:lnTo>
                    <a:pt x="14" y="146"/>
                  </a:lnTo>
                  <a:lnTo>
                    <a:pt x="9" y="138"/>
                  </a:lnTo>
                  <a:lnTo>
                    <a:pt x="6" y="129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1" y="82"/>
                  </a:lnTo>
                  <a:lnTo>
                    <a:pt x="3" y="73"/>
                  </a:lnTo>
                  <a:lnTo>
                    <a:pt x="5" y="65"/>
                  </a:lnTo>
                  <a:lnTo>
                    <a:pt x="9" y="56"/>
                  </a:lnTo>
                  <a:lnTo>
                    <a:pt x="13" y="48"/>
                  </a:lnTo>
                  <a:lnTo>
                    <a:pt x="18" y="40"/>
                  </a:lnTo>
                  <a:lnTo>
                    <a:pt x="24" y="33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5" y="15"/>
                  </a:lnTo>
                  <a:lnTo>
                    <a:pt x="54" y="9"/>
                  </a:lnTo>
                  <a:lnTo>
                    <a:pt x="64" y="6"/>
                  </a:lnTo>
                  <a:lnTo>
                    <a:pt x="72" y="3"/>
                  </a:lnTo>
                  <a:lnTo>
                    <a:pt x="81" y="1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9" y="1"/>
                  </a:lnTo>
                  <a:lnTo>
                    <a:pt x="118" y="3"/>
                  </a:lnTo>
                  <a:lnTo>
                    <a:pt x="127" y="5"/>
                  </a:lnTo>
                  <a:lnTo>
                    <a:pt x="136" y="9"/>
                  </a:lnTo>
                  <a:lnTo>
                    <a:pt x="144" y="14"/>
                  </a:lnTo>
                  <a:lnTo>
                    <a:pt x="152" y="19"/>
                  </a:lnTo>
                  <a:lnTo>
                    <a:pt x="159" y="24"/>
                  </a:lnTo>
                  <a:lnTo>
                    <a:pt x="166" y="31"/>
                  </a:lnTo>
                  <a:lnTo>
                    <a:pt x="172" y="38"/>
                  </a:lnTo>
                  <a:lnTo>
                    <a:pt x="177" y="45"/>
                  </a:lnTo>
                  <a:lnTo>
                    <a:pt x="182" y="5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9" name="Freeform 391"/>
            <p:cNvSpPr>
              <a:spLocks/>
            </p:cNvSpPr>
            <p:nvPr/>
          </p:nvSpPr>
          <p:spPr bwMode="auto">
            <a:xfrm>
              <a:off x="823" y="3133"/>
              <a:ext cx="12" cy="12"/>
            </a:xfrm>
            <a:custGeom>
              <a:avLst/>
              <a:gdLst/>
              <a:ahLst/>
              <a:cxnLst>
                <a:cxn ang="0">
                  <a:pos x="186" y="63"/>
                </a:cxn>
                <a:cxn ang="0">
                  <a:pos x="190" y="81"/>
                </a:cxn>
                <a:cxn ang="0">
                  <a:pos x="191" y="100"/>
                </a:cxn>
                <a:cxn ang="0">
                  <a:pos x="189" y="118"/>
                </a:cxn>
                <a:cxn ang="0">
                  <a:pos x="183" y="136"/>
                </a:cxn>
                <a:cxn ang="0">
                  <a:pos x="173" y="151"/>
                </a:cxn>
                <a:cxn ang="0">
                  <a:pos x="161" y="165"/>
                </a:cxn>
                <a:cxn ang="0">
                  <a:pos x="146" y="177"/>
                </a:cxn>
                <a:cxn ang="0">
                  <a:pos x="128" y="185"/>
                </a:cxn>
                <a:cxn ang="0">
                  <a:pos x="110" y="190"/>
                </a:cxn>
                <a:cxn ang="0">
                  <a:pos x="91" y="191"/>
                </a:cxn>
                <a:cxn ang="0">
                  <a:pos x="73" y="188"/>
                </a:cxn>
                <a:cxn ang="0">
                  <a:pos x="55" y="182"/>
                </a:cxn>
                <a:cxn ang="0">
                  <a:pos x="40" y="173"/>
                </a:cxn>
                <a:cxn ang="0">
                  <a:pos x="25" y="160"/>
                </a:cxn>
                <a:cxn ang="0">
                  <a:pos x="14" y="146"/>
                </a:cxn>
                <a:cxn ang="0">
                  <a:pos x="6" y="128"/>
                </a:cxn>
                <a:cxn ang="0">
                  <a:pos x="1" y="110"/>
                </a:cxn>
                <a:cxn ang="0">
                  <a:pos x="0" y="91"/>
                </a:cxn>
                <a:cxn ang="0">
                  <a:pos x="3" y="73"/>
                </a:cxn>
                <a:cxn ang="0">
                  <a:pos x="9" y="56"/>
                </a:cxn>
                <a:cxn ang="0">
                  <a:pos x="18" y="39"/>
                </a:cxn>
                <a:cxn ang="0">
                  <a:pos x="30" y="26"/>
                </a:cxn>
                <a:cxn ang="0">
                  <a:pos x="46" y="14"/>
                </a:cxn>
                <a:cxn ang="0">
                  <a:pos x="63" y="5"/>
                </a:cxn>
                <a:cxn ang="0">
                  <a:pos x="81" y="1"/>
                </a:cxn>
                <a:cxn ang="0">
                  <a:pos x="100" y="0"/>
                </a:cxn>
                <a:cxn ang="0">
                  <a:pos x="118" y="2"/>
                </a:cxn>
                <a:cxn ang="0">
                  <a:pos x="135" y="8"/>
                </a:cxn>
                <a:cxn ang="0">
                  <a:pos x="152" y="18"/>
                </a:cxn>
                <a:cxn ang="0">
                  <a:pos x="165" y="30"/>
                </a:cxn>
                <a:cxn ang="0">
                  <a:pos x="177" y="45"/>
                </a:cxn>
              </a:cxnLst>
              <a:rect l="0" t="0" r="r" b="b"/>
              <a:pathLst>
                <a:path w="191" h="191">
                  <a:moveTo>
                    <a:pt x="182" y="53"/>
                  </a:moveTo>
                  <a:lnTo>
                    <a:pt x="186" y="63"/>
                  </a:lnTo>
                  <a:lnTo>
                    <a:pt x="189" y="72"/>
                  </a:lnTo>
                  <a:lnTo>
                    <a:pt x="190" y="81"/>
                  </a:lnTo>
                  <a:lnTo>
                    <a:pt x="191" y="90"/>
                  </a:lnTo>
                  <a:lnTo>
                    <a:pt x="191" y="100"/>
                  </a:lnTo>
                  <a:lnTo>
                    <a:pt x="190" y="109"/>
                  </a:lnTo>
                  <a:lnTo>
                    <a:pt x="189" y="118"/>
                  </a:lnTo>
                  <a:lnTo>
                    <a:pt x="186" y="126"/>
                  </a:lnTo>
                  <a:lnTo>
                    <a:pt x="183" y="136"/>
                  </a:lnTo>
                  <a:lnTo>
                    <a:pt x="179" y="143"/>
                  </a:lnTo>
                  <a:lnTo>
                    <a:pt x="173" y="151"/>
                  </a:lnTo>
                  <a:lnTo>
                    <a:pt x="167" y="158"/>
                  </a:lnTo>
                  <a:lnTo>
                    <a:pt x="161" y="165"/>
                  </a:lnTo>
                  <a:lnTo>
                    <a:pt x="154" y="172"/>
                  </a:lnTo>
                  <a:lnTo>
                    <a:pt x="146" y="177"/>
                  </a:lnTo>
                  <a:lnTo>
                    <a:pt x="137" y="181"/>
                  </a:lnTo>
                  <a:lnTo>
                    <a:pt x="128" y="185"/>
                  </a:lnTo>
                  <a:lnTo>
                    <a:pt x="119" y="188"/>
                  </a:lnTo>
                  <a:lnTo>
                    <a:pt x="110" y="190"/>
                  </a:lnTo>
                  <a:lnTo>
                    <a:pt x="100" y="191"/>
                  </a:lnTo>
                  <a:lnTo>
                    <a:pt x="91" y="191"/>
                  </a:lnTo>
                  <a:lnTo>
                    <a:pt x="82" y="190"/>
                  </a:lnTo>
                  <a:lnTo>
                    <a:pt x="73" y="188"/>
                  </a:lnTo>
                  <a:lnTo>
                    <a:pt x="64" y="186"/>
                  </a:lnTo>
                  <a:lnTo>
                    <a:pt x="55" y="182"/>
                  </a:lnTo>
                  <a:lnTo>
                    <a:pt x="47" y="178"/>
                  </a:lnTo>
                  <a:lnTo>
                    <a:pt x="40" y="173"/>
                  </a:lnTo>
                  <a:lnTo>
                    <a:pt x="33" y="167"/>
                  </a:lnTo>
                  <a:lnTo>
                    <a:pt x="25" y="160"/>
                  </a:lnTo>
                  <a:lnTo>
                    <a:pt x="19" y="153"/>
                  </a:lnTo>
                  <a:lnTo>
                    <a:pt x="14" y="146"/>
                  </a:lnTo>
                  <a:lnTo>
                    <a:pt x="10" y="137"/>
                  </a:lnTo>
                  <a:lnTo>
                    <a:pt x="6" y="128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0"/>
                  </a:lnTo>
                  <a:lnTo>
                    <a:pt x="0" y="91"/>
                  </a:lnTo>
                  <a:lnTo>
                    <a:pt x="1" y="82"/>
                  </a:lnTo>
                  <a:lnTo>
                    <a:pt x="3" y="73"/>
                  </a:lnTo>
                  <a:lnTo>
                    <a:pt x="5" y="64"/>
                  </a:lnTo>
                  <a:lnTo>
                    <a:pt x="9" y="56"/>
                  </a:lnTo>
                  <a:lnTo>
                    <a:pt x="13" y="47"/>
                  </a:lnTo>
                  <a:lnTo>
                    <a:pt x="18" y="39"/>
                  </a:lnTo>
                  <a:lnTo>
                    <a:pt x="23" y="32"/>
                  </a:lnTo>
                  <a:lnTo>
                    <a:pt x="30" y="26"/>
                  </a:lnTo>
                  <a:lnTo>
                    <a:pt x="38" y="20"/>
                  </a:lnTo>
                  <a:lnTo>
                    <a:pt x="46" y="14"/>
                  </a:lnTo>
                  <a:lnTo>
                    <a:pt x="54" y="9"/>
                  </a:lnTo>
                  <a:lnTo>
                    <a:pt x="63" y="5"/>
                  </a:lnTo>
                  <a:lnTo>
                    <a:pt x="73" y="2"/>
                  </a:lnTo>
                  <a:lnTo>
                    <a:pt x="81" y="1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10" y="1"/>
                  </a:lnTo>
                  <a:lnTo>
                    <a:pt x="118" y="2"/>
                  </a:lnTo>
                  <a:lnTo>
                    <a:pt x="127" y="5"/>
                  </a:lnTo>
                  <a:lnTo>
                    <a:pt x="135" y="8"/>
                  </a:lnTo>
                  <a:lnTo>
                    <a:pt x="144" y="12"/>
                  </a:lnTo>
                  <a:lnTo>
                    <a:pt x="152" y="18"/>
                  </a:lnTo>
                  <a:lnTo>
                    <a:pt x="159" y="24"/>
                  </a:lnTo>
                  <a:lnTo>
                    <a:pt x="165" y="30"/>
                  </a:lnTo>
                  <a:lnTo>
                    <a:pt x="171" y="37"/>
                  </a:lnTo>
                  <a:lnTo>
                    <a:pt x="177" y="45"/>
                  </a:lnTo>
                  <a:lnTo>
                    <a:pt x="182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0" name="Freeform 392"/>
            <p:cNvSpPr>
              <a:spLocks/>
            </p:cNvSpPr>
            <p:nvPr/>
          </p:nvSpPr>
          <p:spPr bwMode="auto">
            <a:xfrm>
              <a:off x="853" y="3170"/>
              <a:ext cx="7" cy="9"/>
            </a:xfrm>
            <a:custGeom>
              <a:avLst/>
              <a:gdLst/>
              <a:ahLst/>
              <a:cxnLst>
                <a:cxn ang="0">
                  <a:pos x="100" y="156"/>
                </a:cxn>
                <a:cxn ang="0">
                  <a:pos x="89" y="137"/>
                </a:cxn>
                <a:cxn ang="0">
                  <a:pos x="80" y="119"/>
                </a:cxn>
                <a:cxn ang="0">
                  <a:pos x="70" y="99"/>
                </a:cxn>
                <a:cxn ang="0">
                  <a:pos x="60" y="80"/>
                </a:cxn>
                <a:cxn ang="0">
                  <a:pos x="50" y="60"/>
                </a:cxn>
                <a:cxn ang="0">
                  <a:pos x="41" y="41"/>
                </a:cxn>
                <a:cxn ang="0">
                  <a:pos x="31" y="21"/>
                </a:cxn>
                <a:cxn ang="0">
                  <a:pos x="22" y="0"/>
                </a:cxn>
                <a:cxn ang="0">
                  <a:pos x="14" y="12"/>
                </a:cxn>
                <a:cxn ang="0">
                  <a:pos x="8" y="23"/>
                </a:cxn>
                <a:cxn ang="0">
                  <a:pos x="4" y="35"/>
                </a:cxn>
                <a:cxn ang="0">
                  <a:pos x="1" y="49"/>
                </a:cxn>
                <a:cxn ang="0">
                  <a:pos x="0" y="62"/>
                </a:cxn>
                <a:cxn ang="0">
                  <a:pos x="1" y="75"/>
                </a:cxn>
                <a:cxn ang="0">
                  <a:pos x="2" y="83"/>
                </a:cxn>
                <a:cxn ang="0">
                  <a:pos x="4" y="89"/>
                </a:cxn>
                <a:cxn ang="0">
                  <a:pos x="6" y="96"/>
                </a:cxn>
                <a:cxn ang="0">
                  <a:pos x="9" y="102"/>
                </a:cxn>
                <a:cxn ang="0">
                  <a:pos x="13" y="109"/>
                </a:cxn>
                <a:cxn ang="0">
                  <a:pos x="16" y="114"/>
                </a:cxn>
                <a:cxn ang="0">
                  <a:pos x="21" y="121"/>
                </a:cxn>
                <a:cxn ang="0">
                  <a:pos x="26" y="126"/>
                </a:cxn>
                <a:cxn ang="0">
                  <a:pos x="31" y="131"/>
                </a:cxn>
                <a:cxn ang="0">
                  <a:pos x="36" y="135"/>
                </a:cxn>
                <a:cxn ang="0">
                  <a:pos x="41" y="139"/>
                </a:cxn>
                <a:cxn ang="0">
                  <a:pos x="47" y="143"/>
                </a:cxn>
                <a:cxn ang="0">
                  <a:pos x="60" y="149"/>
                </a:cxn>
                <a:cxn ang="0">
                  <a:pos x="73" y="154"/>
                </a:cxn>
                <a:cxn ang="0">
                  <a:pos x="79" y="155"/>
                </a:cxn>
                <a:cxn ang="0">
                  <a:pos x="86" y="156"/>
                </a:cxn>
                <a:cxn ang="0">
                  <a:pos x="92" y="157"/>
                </a:cxn>
                <a:cxn ang="0">
                  <a:pos x="100" y="156"/>
                </a:cxn>
              </a:cxnLst>
              <a:rect l="0" t="0" r="r" b="b"/>
              <a:pathLst>
                <a:path w="100" h="157">
                  <a:moveTo>
                    <a:pt x="100" y="156"/>
                  </a:moveTo>
                  <a:lnTo>
                    <a:pt x="89" y="137"/>
                  </a:lnTo>
                  <a:lnTo>
                    <a:pt x="80" y="119"/>
                  </a:lnTo>
                  <a:lnTo>
                    <a:pt x="70" y="99"/>
                  </a:lnTo>
                  <a:lnTo>
                    <a:pt x="60" y="80"/>
                  </a:lnTo>
                  <a:lnTo>
                    <a:pt x="50" y="60"/>
                  </a:lnTo>
                  <a:lnTo>
                    <a:pt x="41" y="41"/>
                  </a:lnTo>
                  <a:lnTo>
                    <a:pt x="31" y="21"/>
                  </a:lnTo>
                  <a:lnTo>
                    <a:pt x="22" y="0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4" y="35"/>
                  </a:lnTo>
                  <a:lnTo>
                    <a:pt x="1" y="49"/>
                  </a:lnTo>
                  <a:lnTo>
                    <a:pt x="0" y="62"/>
                  </a:lnTo>
                  <a:lnTo>
                    <a:pt x="1" y="75"/>
                  </a:lnTo>
                  <a:lnTo>
                    <a:pt x="2" y="83"/>
                  </a:lnTo>
                  <a:lnTo>
                    <a:pt x="4" y="89"/>
                  </a:lnTo>
                  <a:lnTo>
                    <a:pt x="6" y="96"/>
                  </a:lnTo>
                  <a:lnTo>
                    <a:pt x="9" y="102"/>
                  </a:lnTo>
                  <a:lnTo>
                    <a:pt x="13" y="109"/>
                  </a:lnTo>
                  <a:lnTo>
                    <a:pt x="16" y="114"/>
                  </a:lnTo>
                  <a:lnTo>
                    <a:pt x="21" y="121"/>
                  </a:lnTo>
                  <a:lnTo>
                    <a:pt x="26" y="126"/>
                  </a:lnTo>
                  <a:lnTo>
                    <a:pt x="31" y="131"/>
                  </a:lnTo>
                  <a:lnTo>
                    <a:pt x="36" y="135"/>
                  </a:lnTo>
                  <a:lnTo>
                    <a:pt x="41" y="139"/>
                  </a:lnTo>
                  <a:lnTo>
                    <a:pt x="47" y="143"/>
                  </a:lnTo>
                  <a:lnTo>
                    <a:pt x="60" y="149"/>
                  </a:lnTo>
                  <a:lnTo>
                    <a:pt x="73" y="154"/>
                  </a:lnTo>
                  <a:lnTo>
                    <a:pt x="79" y="155"/>
                  </a:lnTo>
                  <a:lnTo>
                    <a:pt x="86" y="156"/>
                  </a:lnTo>
                  <a:lnTo>
                    <a:pt x="92" y="157"/>
                  </a:lnTo>
                  <a:lnTo>
                    <a:pt x="100" y="156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1" name="Freeform 393"/>
            <p:cNvSpPr>
              <a:spLocks/>
            </p:cNvSpPr>
            <p:nvPr/>
          </p:nvSpPr>
          <p:spPr bwMode="auto">
            <a:xfrm>
              <a:off x="1067" y="2932"/>
              <a:ext cx="9" cy="9"/>
            </a:xfrm>
            <a:custGeom>
              <a:avLst/>
              <a:gdLst/>
              <a:ahLst/>
              <a:cxnLst>
                <a:cxn ang="0">
                  <a:pos x="136" y="137"/>
                </a:cxn>
                <a:cxn ang="0">
                  <a:pos x="138" y="135"/>
                </a:cxn>
                <a:cxn ang="0">
                  <a:pos x="140" y="133"/>
                </a:cxn>
                <a:cxn ang="0">
                  <a:pos x="109" y="99"/>
                </a:cxn>
                <a:cxn ang="0">
                  <a:pos x="77" y="65"/>
                </a:cxn>
                <a:cxn ang="0">
                  <a:pos x="46" y="32"/>
                </a:cxn>
                <a:cxn ang="0">
                  <a:pos x="15" y="0"/>
                </a:cxn>
                <a:cxn ang="0">
                  <a:pos x="9" y="11"/>
                </a:cxn>
                <a:cxn ang="0">
                  <a:pos x="5" y="22"/>
                </a:cxn>
                <a:cxn ang="0">
                  <a:pos x="2" y="33"/>
                </a:cxn>
                <a:cxn ang="0">
                  <a:pos x="0" y="46"/>
                </a:cxn>
                <a:cxn ang="0">
                  <a:pos x="0" y="57"/>
                </a:cxn>
                <a:cxn ang="0">
                  <a:pos x="1" y="69"/>
                </a:cxn>
                <a:cxn ang="0">
                  <a:pos x="4" y="80"/>
                </a:cxn>
                <a:cxn ang="0">
                  <a:pos x="8" y="93"/>
                </a:cxn>
                <a:cxn ang="0">
                  <a:pos x="13" y="101"/>
                </a:cxn>
                <a:cxn ang="0">
                  <a:pos x="18" y="109"/>
                </a:cxn>
                <a:cxn ang="0">
                  <a:pos x="24" y="116"/>
                </a:cxn>
                <a:cxn ang="0">
                  <a:pos x="30" y="123"/>
                </a:cxn>
                <a:cxn ang="0">
                  <a:pos x="39" y="129"/>
                </a:cxn>
                <a:cxn ang="0">
                  <a:pos x="46" y="134"/>
                </a:cxn>
                <a:cxn ang="0">
                  <a:pos x="54" y="138"/>
                </a:cxn>
                <a:cxn ang="0">
                  <a:pos x="62" y="141"/>
                </a:cxn>
                <a:cxn ang="0">
                  <a:pos x="72" y="144"/>
                </a:cxn>
                <a:cxn ang="0">
                  <a:pos x="81" y="145"/>
                </a:cxn>
                <a:cxn ang="0">
                  <a:pos x="90" y="146"/>
                </a:cxn>
                <a:cxn ang="0">
                  <a:pos x="99" y="146"/>
                </a:cxn>
                <a:cxn ang="0">
                  <a:pos x="109" y="145"/>
                </a:cxn>
                <a:cxn ang="0">
                  <a:pos x="118" y="143"/>
                </a:cxn>
                <a:cxn ang="0">
                  <a:pos x="127" y="141"/>
                </a:cxn>
                <a:cxn ang="0">
                  <a:pos x="136" y="137"/>
                </a:cxn>
              </a:cxnLst>
              <a:rect l="0" t="0" r="r" b="b"/>
              <a:pathLst>
                <a:path w="140" h="146">
                  <a:moveTo>
                    <a:pt x="136" y="137"/>
                  </a:moveTo>
                  <a:lnTo>
                    <a:pt x="138" y="135"/>
                  </a:lnTo>
                  <a:lnTo>
                    <a:pt x="140" y="133"/>
                  </a:lnTo>
                  <a:lnTo>
                    <a:pt x="109" y="99"/>
                  </a:lnTo>
                  <a:lnTo>
                    <a:pt x="77" y="65"/>
                  </a:lnTo>
                  <a:lnTo>
                    <a:pt x="46" y="32"/>
                  </a:lnTo>
                  <a:lnTo>
                    <a:pt x="15" y="0"/>
                  </a:lnTo>
                  <a:lnTo>
                    <a:pt x="9" y="11"/>
                  </a:lnTo>
                  <a:lnTo>
                    <a:pt x="5" y="22"/>
                  </a:lnTo>
                  <a:lnTo>
                    <a:pt x="2" y="33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1" y="69"/>
                  </a:lnTo>
                  <a:lnTo>
                    <a:pt x="4" y="80"/>
                  </a:lnTo>
                  <a:lnTo>
                    <a:pt x="8" y="93"/>
                  </a:lnTo>
                  <a:lnTo>
                    <a:pt x="13" y="101"/>
                  </a:lnTo>
                  <a:lnTo>
                    <a:pt x="18" y="109"/>
                  </a:lnTo>
                  <a:lnTo>
                    <a:pt x="24" y="116"/>
                  </a:lnTo>
                  <a:lnTo>
                    <a:pt x="30" y="123"/>
                  </a:lnTo>
                  <a:lnTo>
                    <a:pt x="39" y="129"/>
                  </a:lnTo>
                  <a:lnTo>
                    <a:pt x="46" y="134"/>
                  </a:lnTo>
                  <a:lnTo>
                    <a:pt x="54" y="138"/>
                  </a:lnTo>
                  <a:lnTo>
                    <a:pt x="62" y="141"/>
                  </a:lnTo>
                  <a:lnTo>
                    <a:pt x="72" y="144"/>
                  </a:lnTo>
                  <a:lnTo>
                    <a:pt x="81" y="145"/>
                  </a:lnTo>
                  <a:lnTo>
                    <a:pt x="90" y="146"/>
                  </a:lnTo>
                  <a:lnTo>
                    <a:pt x="99" y="146"/>
                  </a:lnTo>
                  <a:lnTo>
                    <a:pt x="109" y="145"/>
                  </a:lnTo>
                  <a:lnTo>
                    <a:pt x="118" y="143"/>
                  </a:lnTo>
                  <a:lnTo>
                    <a:pt x="127" y="141"/>
                  </a:lnTo>
                  <a:lnTo>
                    <a:pt x="136" y="137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2" name="Freeform 394"/>
            <p:cNvSpPr>
              <a:spLocks/>
            </p:cNvSpPr>
            <p:nvPr/>
          </p:nvSpPr>
          <p:spPr bwMode="auto">
            <a:xfrm>
              <a:off x="1098" y="2974"/>
              <a:ext cx="10" cy="12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5" y="8"/>
                </a:cxn>
                <a:cxn ang="0">
                  <a:pos x="37" y="13"/>
                </a:cxn>
                <a:cxn ang="0">
                  <a:pos x="29" y="19"/>
                </a:cxn>
                <a:cxn ang="0">
                  <a:pos x="23" y="25"/>
                </a:cxn>
                <a:cxn ang="0">
                  <a:pos x="18" y="33"/>
                </a:cxn>
                <a:cxn ang="0">
                  <a:pos x="13" y="40"/>
                </a:cxn>
                <a:cxn ang="0">
                  <a:pos x="9" y="49"/>
                </a:cxn>
                <a:cxn ang="0">
                  <a:pos x="5" y="57"/>
                </a:cxn>
                <a:cxn ang="0">
                  <a:pos x="3" y="66"/>
                </a:cxn>
                <a:cxn ang="0">
                  <a:pos x="1" y="75"/>
                </a:cxn>
                <a:cxn ang="0">
                  <a:pos x="0" y="85"/>
                </a:cxn>
                <a:cxn ang="0">
                  <a:pos x="0" y="94"/>
                </a:cxn>
                <a:cxn ang="0">
                  <a:pos x="1" y="103"/>
                </a:cxn>
                <a:cxn ang="0">
                  <a:pos x="3" y="112"/>
                </a:cxn>
                <a:cxn ang="0">
                  <a:pos x="6" y="121"/>
                </a:cxn>
                <a:cxn ang="0">
                  <a:pos x="9" y="130"/>
                </a:cxn>
                <a:cxn ang="0">
                  <a:pos x="14" y="139"/>
                </a:cxn>
                <a:cxn ang="0">
                  <a:pos x="19" y="146"/>
                </a:cxn>
                <a:cxn ang="0">
                  <a:pos x="25" y="153"/>
                </a:cxn>
                <a:cxn ang="0">
                  <a:pos x="32" y="161"/>
                </a:cxn>
                <a:cxn ang="0">
                  <a:pos x="40" y="166"/>
                </a:cxn>
                <a:cxn ang="0">
                  <a:pos x="47" y="171"/>
                </a:cxn>
                <a:cxn ang="0">
                  <a:pos x="55" y="175"/>
                </a:cxn>
                <a:cxn ang="0">
                  <a:pos x="63" y="179"/>
                </a:cxn>
                <a:cxn ang="0">
                  <a:pos x="73" y="181"/>
                </a:cxn>
                <a:cxn ang="0">
                  <a:pos x="82" y="183"/>
                </a:cxn>
                <a:cxn ang="0">
                  <a:pos x="91" y="184"/>
                </a:cxn>
                <a:cxn ang="0">
                  <a:pos x="100" y="184"/>
                </a:cxn>
                <a:cxn ang="0">
                  <a:pos x="110" y="183"/>
                </a:cxn>
                <a:cxn ang="0">
                  <a:pos x="119" y="181"/>
                </a:cxn>
                <a:cxn ang="0">
                  <a:pos x="128" y="178"/>
                </a:cxn>
                <a:cxn ang="0">
                  <a:pos x="137" y="174"/>
                </a:cxn>
                <a:cxn ang="0">
                  <a:pos x="145" y="169"/>
                </a:cxn>
                <a:cxn ang="0">
                  <a:pos x="152" y="164"/>
                </a:cxn>
                <a:cxn ang="0">
                  <a:pos x="141" y="143"/>
                </a:cxn>
                <a:cxn ang="0">
                  <a:pos x="130" y="123"/>
                </a:cxn>
                <a:cxn ang="0">
                  <a:pos x="120" y="102"/>
                </a:cxn>
                <a:cxn ang="0">
                  <a:pos x="109" y="81"/>
                </a:cxn>
                <a:cxn ang="0">
                  <a:pos x="97" y="61"/>
                </a:cxn>
                <a:cxn ang="0">
                  <a:pos x="86" y="40"/>
                </a:cxn>
                <a:cxn ang="0">
                  <a:pos x="75" y="21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4" y="2"/>
                </a:cxn>
              </a:cxnLst>
              <a:rect l="0" t="0" r="r" b="b"/>
              <a:pathLst>
                <a:path w="152" h="184">
                  <a:moveTo>
                    <a:pt x="54" y="2"/>
                  </a:moveTo>
                  <a:lnTo>
                    <a:pt x="45" y="8"/>
                  </a:lnTo>
                  <a:lnTo>
                    <a:pt x="37" y="13"/>
                  </a:lnTo>
                  <a:lnTo>
                    <a:pt x="29" y="19"/>
                  </a:lnTo>
                  <a:lnTo>
                    <a:pt x="23" y="25"/>
                  </a:lnTo>
                  <a:lnTo>
                    <a:pt x="18" y="33"/>
                  </a:lnTo>
                  <a:lnTo>
                    <a:pt x="13" y="40"/>
                  </a:lnTo>
                  <a:lnTo>
                    <a:pt x="9" y="49"/>
                  </a:lnTo>
                  <a:lnTo>
                    <a:pt x="5" y="57"/>
                  </a:lnTo>
                  <a:lnTo>
                    <a:pt x="3" y="66"/>
                  </a:lnTo>
                  <a:lnTo>
                    <a:pt x="1" y="7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1" y="103"/>
                  </a:lnTo>
                  <a:lnTo>
                    <a:pt x="3" y="112"/>
                  </a:lnTo>
                  <a:lnTo>
                    <a:pt x="6" y="121"/>
                  </a:lnTo>
                  <a:lnTo>
                    <a:pt x="9" y="130"/>
                  </a:lnTo>
                  <a:lnTo>
                    <a:pt x="14" y="139"/>
                  </a:lnTo>
                  <a:lnTo>
                    <a:pt x="19" y="146"/>
                  </a:lnTo>
                  <a:lnTo>
                    <a:pt x="25" y="153"/>
                  </a:lnTo>
                  <a:lnTo>
                    <a:pt x="32" y="161"/>
                  </a:lnTo>
                  <a:lnTo>
                    <a:pt x="40" y="166"/>
                  </a:lnTo>
                  <a:lnTo>
                    <a:pt x="47" y="171"/>
                  </a:lnTo>
                  <a:lnTo>
                    <a:pt x="55" y="175"/>
                  </a:lnTo>
                  <a:lnTo>
                    <a:pt x="63" y="179"/>
                  </a:lnTo>
                  <a:lnTo>
                    <a:pt x="73" y="181"/>
                  </a:lnTo>
                  <a:lnTo>
                    <a:pt x="82" y="183"/>
                  </a:lnTo>
                  <a:lnTo>
                    <a:pt x="91" y="184"/>
                  </a:lnTo>
                  <a:lnTo>
                    <a:pt x="100" y="184"/>
                  </a:lnTo>
                  <a:lnTo>
                    <a:pt x="110" y="183"/>
                  </a:lnTo>
                  <a:lnTo>
                    <a:pt x="119" y="181"/>
                  </a:lnTo>
                  <a:lnTo>
                    <a:pt x="128" y="178"/>
                  </a:lnTo>
                  <a:lnTo>
                    <a:pt x="137" y="174"/>
                  </a:lnTo>
                  <a:lnTo>
                    <a:pt x="145" y="169"/>
                  </a:lnTo>
                  <a:lnTo>
                    <a:pt x="152" y="164"/>
                  </a:lnTo>
                  <a:lnTo>
                    <a:pt x="141" y="143"/>
                  </a:lnTo>
                  <a:lnTo>
                    <a:pt x="130" y="123"/>
                  </a:lnTo>
                  <a:lnTo>
                    <a:pt x="120" y="102"/>
                  </a:lnTo>
                  <a:lnTo>
                    <a:pt x="109" y="81"/>
                  </a:lnTo>
                  <a:lnTo>
                    <a:pt x="97" y="61"/>
                  </a:lnTo>
                  <a:lnTo>
                    <a:pt x="86" y="40"/>
                  </a:lnTo>
                  <a:lnTo>
                    <a:pt x="75" y="21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3" name="Freeform 395"/>
            <p:cNvSpPr>
              <a:spLocks/>
            </p:cNvSpPr>
            <p:nvPr/>
          </p:nvSpPr>
          <p:spPr bwMode="auto">
            <a:xfrm>
              <a:off x="1112" y="3025"/>
              <a:ext cx="7" cy="11"/>
            </a:xfrm>
            <a:custGeom>
              <a:avLst/>
              <a:gdLst/>
              <a:ahLst/>
              <a:cxnLst>
                <a:cxn ang="0">
                  <a:pos x="118" y="52"/>
                </a:cxn>
                <a:cxn ang="0">
                  <a:pos x="113" y="45"/>
                </a:cxn>
                <a:cxn ang="0">
                  <a:pos x="108" y="37"/>
                </a:cxn>
                <a:cxn ang="0">
                  <a:pos x="103" y="30"/>
                </a:cxn>
                <a:cxn ang="0">
                  <a:pos x="97" y="24"/>
                </a:cxn>
                <a:cxn ang="0">
                  <a:pos x="90" y="19"/>
                </a:cxn>
                <a:cxn ang="0">
                  <a:pos x="84" y="14"/>
                </a:cxn>
                <a:cxn ang="0">
                  <a:pos x="75" y="10"/>
                </a:cxn>
                <a:cxn ang="0">
                  <a:pos x="68" y="7"/>
                </a:cxn>
                <a:cxn ang="0">
                  <a:pos x="60" y="4"/>
                </a:cxn>
                <a:cxn ang="0">
                  <a:pos x="52" y="2"/>
                </a:cxn>
                <a:cxn ang="0">
                  <a:pos x="44" y="1"/>
                </a:cxn>
                <a:cxn ang="0">
                  <a:pos x="35" y="0"/>
                </a:cxn>
                <a:cxn ang="0">
                  <a:pos x="26" y="0"/>
                </a:cxn>
                <a:cxn ang="0">
                  <a:pos x="18" y="1"/>
                </a:cxn>
                <a:cxn ang="0">
                  <a:pos x="9" y="3"/>
                </a:cxn>
                <a:cxn ang="0">
                  <a:pos x="0" y="5"/>
                </a:cxn>
                <a:cxn ang="0">
                  <a:pos x="9" y="27"/>
                </a:cxn>
                <a:cxn ang="0">
                  <a:pos x="18" y="50"/>
                </a:cxn>
                <a:cxn ang="0">
                  <a:pos x="26" y="72"/>
                </a:cxn>
                <a:cxn ang="0">
                  <a:pos x="33" y="94"/>
                </a:cxn>
                <a:cxn ang="0">
                  <a:pos x="41" y="116"/>
                </a:cxn>
                <a:cxn ang="0">
                  <a:pos x="50" y="138"/>
                </a:cxn>
                <a:cxn ang="0">
                  <a:pos x="57" y="160"/>
                </a:cxn>
                <a:cxn ang="0">
                  <a:pos x="64" y="182"/>
                </a:cxn>
                <a:cxn ang="0">
                  <a:pos x="69" y="181"/>
                </a:cxn>
                <a:cxn ang="0">
                  <a:pos x="73" y="180"/>
                </a:cxn>
                <a:cxn ang="0">
                  <a:pos x="82" y="175"/>
                </a:cxn>
                <a:cxn ang="0">
                  <a:pos x="90" y="170"/>
                </a:cxn>
                <a:cxn ang="0">
                  <a:pos x="97" y="164"/>
                </a:cxn>
                <a:cxn ang="0">
                  <a:pos x="103" y="157"/>
                </a:cxn>
                <a:cxn ang="0">
                  <a:pos x="109" y="150"/>
                </a:cxn>
                <a:cxn ang="0">
                  <a:pos x="114" y="142"/>
                </a:cxn>
                <a:cxn ang="0">
                  <a:pos x="119" y="134"/>
                </a:cxn>
                <a:cxn ang="0">
                  <a:pos x="122" y="125"/>
                </a:cxn>
                <a:cxn ang="0">
                  <a:pos x="125" y="117"/>
                </a:cxn>
                <a:cxn ang="0">
                  <a:pos x="126" y="107"/>
                </a:cxn>
                <a:cxn ang="0">
                  <a:pos x="127" y="98"/>
                </a:cxn>
                <a:cxn ang="0">
                  <a:pos x="127" y="89"/>
                </a:cxn>
                <a:cxn ang="0">
                  <a:pos x="126" y="80"/>
                </a:cxn>
                <a:cxn ang="0">
                  <a:pos x="125" y="70"/>
                </a:cxn>
                <a:cxn ang="0">
                  <a:pos x="122" y="61"/>
                </a:cxn>
                <a:cxn ang="0">
                  <a:pos x="118" y="52"/>
                </a:cxn>
              </a:cxnLst>
              <a:rect l="0" t="0" r="r" b="b"/>
              <a:pathLst>
                <a:path w="127" h="182">
                  <a:moveTo>
                    <a:pt x="118" y="52"/>
                  </a:moveTo>
                  <a:lnTo>
                    <a:pt x="113" y="45"/>
                  </a:lnTo>
                  <a:lnTo>
                    <a:pt x="108" y="37"/>
                  </a:lnTo>
                  <a:lnTo>
                    <a:pt x="103" y="30"/>
                  </a:lnTo>
                  <a:lnTo>
                    <a:pt x="97" y="24"/>
                  </a:lnTo>
                  <a:lnTo>
                    <a:pt x="90" y="19"/>
                  </a:lnTo>
                  <a:lnTo>
                    <a:pt x="84" y="14"/>
                  </a:lnTo>
                  <a:lnTo>
                    <a:pt x="75" y="10"/>
                  </a:lnTo>
                  <a:lnTo>
                    <a:pt x="68" y="7"/>
                  </a:lnTo>
                  <a:lnTo>
                    <a:pt x="60" y="4"/>
                  </a:lnTo>
                  <a:lnTo>
                    <a:pt x="52" y="2"/>
                  </a:lnTo>
                  <a:lnTo>
                    <a:pt x="44" y="1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18" y="1"/>
                  </a:lnTo>
                  <a:lnTo>
                    <a:pt x="9" y="3"/>
                  </a:lnTo>
                  <a:lnTo>
                    <a:pt x="0" y="5"/>
                  </a:lnTo>
                  <a:lnTo>
                    <a:pt x="9" y="27"/>
                  </a:lnTo>
                  <a:lnTo>
                    <a:pt x="18" y="50"/>
                  </a:lnTo>
                  <a:lnTo>
                    <a:pt x="26" y="72"/>
                  </a:lnTo>
                  <a:lnTo>
                    <a:pt x="33" y="94"/>
                  </a:lnTo>
                  <a:lnTo>
                    <a:pt x="41" y="116"/>
                  </a:lnTo>
                  <a:lnTo>
                    <a:pt x="50" y="138"/>
                  </a:lnTo>
                  <a:lnTo>
                    <a:pt x="57" y="160"/>
                  </a:lnTo>
                  <a:lnTo>
                    <a:pt x="64" y="182"/>
                  </a:lnTo>
                  <a:lnTo>
                    <a:pt x="69" y="181"/>
                  </a:lnTo>
                  <a:lnTo>
                    <a:pt x="73" y="180"/>
                  </a:lnTo>
                  <a:lnTo>
                    <a:pt x="82" y="175"/>
                  </a:lnTo>
                  <a:lnTo>
                    <a:pt x="90" y="170"/>
                  </a:lnTo>
                  <a:lnTo>
                    <a:pt x="97" y="164"/>
                  </a:lnTo>
                  <a:lnTo>
                    <a:pt x="103" y="157"/>
                  </a:lnTo>
                  <a:lnTo>
                    <a:pt x="109" y="150"/>
                  </a:lnTo>
                  <a:lnTo>
                    <a:pt x="114" y="142"/>
                  </a:lnTo>
                  <a:lnTo>
                    <a:pt x="119" y="134"/>
                  </a:lnTo>
                  <a:lnTo>
                    <a:pt x="122" y="125"/>
                  </a:lnTo>
                  <a:lnTo>
                    <a:pt x="125" y="117"/>
                  </a:lnTo>
                  <a:lnTo>
                    <a:pt x="126" y="107"/>
                  </a:lnTo>
                  <a:lnTo>
                    <a:pt x="127" y="98"/>
                  </a:lnTo>
                  <a:lnTo>
                    <a:pt x="127" y="89"/>
                  </a:lnTo>
                  <a:lnTo>
                    <a:pt x="126" y="80"/>
                  </a:lnTo>
                  <a:lnTo>
                    <a:pt x="125" y="70"/>
                  </a:lnTo>
                  <a:lnTo>
                    <a:pt x="122" y="61"/>
                  </a:lnTo>
                  <a:lnTo>
                    <a:pt x="118" y="5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4" name="Freeform 396"/>
            <p:cNvSpPr>
              <a:spLocks/>
            </p:cNvSpPr>
            <p:nvPr/>
          </p:nvSpPr>
          <p:spPr bwMode="auto">
            <a:xfrm>
              <a:off x="1129" y="3088"/>
              <a:ext cx="5" cy="12"/>
            </a:xfrm>
            <a:custGeom>
              <a:avLst/>
              <a:gdLst/>
              <a:ahLst/>
              <a:cxnLst>
                <a:cxn ang="0">
                  <a:pos x="53" y="8"/>
                </a:cxn>
                <a:cxn ang="0">
                  <a:pos x="45" y="13"/>
                </a:cxn>
                <a:cxn ang="0">
                  <a:pos x="37" y="19"/>
                </a:cxn>
                <a:cxn ang="0">
                  <a:pos x="30" y="25"/>
                </a:cxn>
                <a:cxn ang="0">
                  <a:pos x="24" y="32"/>
                </a:cxn>
                <a:cxn ang="0">
                  <a:pos x="17" y="39"/>
                </a:cxn>
                <a:cxn ang="0">
                  <a:pos x="12" y="46"/>
                </a:cxn>
                <a:cxn ang="0">
                  <a:pos x="8" y="55"/>
                </a:cxn>
                <a:cxn ang="0">
                  <a:pos x="5" y="64"/>
                </a:cxn>
                <a:cxn ang="0">
                  <a:pos x="2" y="72"/>
                </a:cxn>
                <a:cxn ang="0">
                  <a:pos x="1" y="81"/>
                </a:cxn>
                <a:cxn ang="0">
                  <a:pos x="0" y="91"/>
                </a:cxn>
                <a:cxn ang="0">
                  <a:pos x="0" y="100"/>
                </a:cxn>
                <a:cxn ang="0">
                  <a:pos x="1" y="109"/>
                </a:cxn>
                <a:cxn ang="0">
                  <a:pos x="3" y="118"/>
                </a:cxn>
                <a:cxn ang="0">
                  <a:pos x="5" y="127"/>
                </a:cxn>
                <a:cxn ang="0">
                  <a:pos x="9" y="137"/>
                </a:cxn>
                <a:cxn ang="0">
                  <a:pos x="14" y="146"/>
                </a:cxn>
                <a:cxn ang="0">
                  <a:pos x="20" y="154"/>
                </a:cxn>
                <a:cxn ang="0">
                  <a:pos x="28" y="162"/>
                </a:cxn>
                <a:cxn ang="0">
                  <a:pos x="36" y="169"/>
                </a:cxn>
                <a:cxn ang="0">
                  <a:pos x="44" y="175"/>
                </a:cxn>
                <a:cxn ang="0">
                  <a:pos x="53" y="179"/>
                </a:cxn>
                <a:cxn ang="0">
                  <a:pos x="63" y="183"/>
                </a:cxn>
                <a:cxn ang="0">
                  <a:pos x="72" y="186"/>
                </a:cxn>
                <a:cxn ang="0">
                  <a:pos x="75" y="162"/>
                </a:cxn>
                <a:cxn ang="0">
                  <a:pos x="77" y="139"/>
                </a:cxn>
                <a:cxn ang="0">
                  <a:pos x="79" y="115"/>
                </a:cxn>
                <a:cxn ang="0">
                  <a:pos x="81" y="92"/>
                </a:cxn>
                <a:cxn ang="0">
                  <a:pos x="82" y="69"/>
                </a:cxn>
                <a:cxn ang="0">
                  <a:pos x="83" y="45"/>
                </a:cxn>
                <a:cxn ang="0">
                  <a:pos x="84" y="23"/>
                </a:cxn>
                <a:cxn ang="0">
                  <a:pos x="85" y="0"/>
                </a:cxn>
                <a:cxn ang="0">
                  <a:pos x="77" y="2"/>
                </a:cxn>
                <a:cxn ang="0">
                  <a:pos x="69" y="3"/>
                </a:cxn>
                <a:cxn ang="0">
                  <a:pos x="62" y="5"/>
                </a:cxn>
                <a:cxn ang="0">
                  <a:pos x="53" y="8"/>
                </a:cxn>
              </a:cxnLst>
              <a:rect l="0" t="0" r="r" b="b"/>
              <a:pathLst>
                <a:path w="85" h="186">
                  <a:moveTo>
                    <a:pt x="53" y="8"/>
                  </a:moveTo>
                  <a:lnTo>
                    <a:pt x="45" y="13"/>
                  </a:lnTo>
                  <a:lnTo>
                    <a:pt x="37" y="19"/>
                  </a:lnTo>
                  <a:lnTo>
                    <a:pt x="30" y="25"/>
                  </a:lnTo>
                  <a:lnTo>
                    <a:pt x="24" y="32"/>
                  </a:lnTo>
                  <a:lnTo>
                    <a:pt x="17" y="39"/>
                  </a:lnTo>
                  <a:lnTo>
                    <a:pt x="12" y="46"/>
                  </a:lnTo>
                  <a:lnTo>
                    <a:pt x="8" y="55"/>
                  </a:lnTo>
                  <a:lnTo>
                    <a:pt x="5" y="64"/>
                  </a:lnTo>
                  <a:lnTo>
                    <a:pt x="2" y="72"/>
                  </a:lnTo>
                  <a:lnTo>
                    <a:pt x="1" y="81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1" y="109"/>
                  </a:lnTo>
                  <a:lnTo>
                    <a:pt x="3" y="118"/>
                  </a:lnTo>
                  <a:lnTo>
                    <a:pt x="5" y="127"/>
                  </a:lnTo>
                  <a:lnTo>
                    <a:pt x="9" y="137"/>
                  </a:lnTo>
                  <a:lnTo>
                    <a:pt x="14" y="146"/>
                  </a:lnTo>
                  <a:lnTo>
                    <a:pt x="20" y="154"/>
                  </a:lnTo>
                  <a:lnTo>
                    <a:pt x="28" y="162"/>
                  </a:lnTo>
                  <a:lnTo>
                    <a:pt x="36" y="169"/>
                  </a:lnTo>
                  <a:lnTo>
                    <a:pt x="44" y="175"/>
                  </a:lnTo>
                  <a:lnTo>
                    <a:pt x="53" y="179"/>
                  </a:lnTo>
                  <a:lnTo>
                    <a:pt x="63" y="183"/>
                  </a:lnTo>
                  <a:lnTo>
                    <a:pt x="72" y="186"/>
                  </a:lnTo>
                  <a:lnTo>
                    <a:pt x="75" y="162"/>
                  </a:lnTo>
                  <a:lnTo>
                    <a:pt x="77" y="139"/>
                  </a:lnTo>
                  <a:lnTo>
                    <a:pt x="79" y="115"/>
                  </a:lnTo>
                  <a:lnTo>
                    <a:pt x="81" y="92"/>
                  </a:lnTo>
                  <a:lnTo>
                    <a:pt x="82" y="69"/>
                  </a:lnTo>
                  <a:lnTo>
                    <a:pt x="83" y="45"/>
                  </a:lnTo>
                  <a:lnTo>
                    <a:pt x="84" y="23"/>
                  </a:lnTo>
                  <a:lnTo>
                    <a:pt x="85" y="0"/>
                  </a:lnTo>
                  <a:lnTo>
                    <a:pt x="77" y="2"/>
                  </a:lnTo>
                  <a:lnTo>
                    <a:pt x="69" y="3"/>
                  </a:lnTo>
                  <a:lnTo>
                    <a:pt x="62" y="5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5" name="Freeform 397"/>
            <p:cNvSpPr>
              <a:spLocks/>
            </p:cNvSpPr>
            <p:nvPr/>
          </p:nvSpPr>
          <p:spPr bwMode="auto">
            <a:xfrm>
              <a:off x="889" y="3218"/>
              <a:ext cx="12" cy="12"/>
            </a:xfrm>
            <a:custGeom>
              <a:avLst/>
              <a:gdLst/>
              <a:ahLst/>
              <a:cxnLst>
                <a:cxn ang="0">
                  <a:pos x="186" y="63"/>
                </a:cxn>
                <a:cxn ang="0">
                  <a:pos x="190" y="81"/>
                </a:cxn>
                <a:cxn ang="0">
                  <a:pos x="191" y="100"/>
                </a:cxn>
                <a:cxn ang="0">
                  <a:pos x="189" y="118"/>
                </a:cxn>
                <a:cxn ang="0">
                  <a:pos x="183" y="136"/>
                </a:cxn>
                <a:cxn ang="0">
                  <a:pos x="174" y="151"/>
                </a:cxn>
                <a:cxn ang="0">
                  <a:pos x="161" y="165"/>
                </a:cxn>
                <a:cxn ang="0">
                  <a:pos x="146" y="177"/>
                </a:cxn>
                <a:cxn ang="0">
                  <a:pos x="128" y="185"/>
                </a:cxn>
                <a:cxn ang="0">
                  <a:pos x="110" y="190"/>
                </a:cxn>
                <a:cxn ang="0">
                  <a:pos x="91" y="191"/>
                </a:cxn>
                <a:cxn ang="0">
                  <a:pos x="73" y="188"/>
                </a:cxn>
                <a:cxn ang="0">
                  <a:pos x="55" y="182"/>
                </a:cxn>
                <a:cxn ang="0">
                  <a:pos x="40" y="173"/>
                </a:cxn>
                <a:cxn ang="0">
                  <a:pos x="26" y="160"/>
                </a:cxn>
                <a:cxn ang="0">
                  <a:pos x="14" y="146"/>
                </a:cxn>
                <a:cxn ang="0">
                  <a:pos x="6" y="128"/>
                </a:cxn>
                <a:cxn ang="0">
                  <a:pos x="1" y="110"/>
                </a:cxn>
                <a:cxn ang="0">
                  <a:pos x="0" y="91"/>
                </a:cxn>
                <a:cxn ang="0">
                  <a:pos x="3" y="73"/>
                </a:cxn>
                <a:cxn ang="0">
                  <a:pos x="9" y="56"/>
                </a:cxn>
                <a:cxn ang="0">
                  <a:pos x="18" y="40"/>
                </a:cxn>
                <a:cxn ang="0">
                  <a:pos x="31" y="26"/>
                </a:cxn>
                <a:cxn ang="0">
                  <a:pos x="45" y="14"/>
                </a:cxn>
                <a:cxn ang="0">
                  <a:pos x="63" y="5"/>
                </a:cxn>
                <a:cxn ang="0">
                  <a:pos x="81" y="1"/>
                </a:cxn>
                <a:cxn ang="0">
                  <a:pos x="100" y="0"/>
                </a:cxn>
                <a:cxn ang="0">
                  <a:pos x="118" y="2"/>
                </a:cxn>
                <a:cxn ang="0">
                  <a:pos x="136" y="8"/>
                </a:cxn>
                <a:cxn ang="0">
                  <a:pos x="152" y="18"/>
                </a:cxn>
                <a:cxn ang="0">
                  <a:pos x="166" y="30"/>
                </a:cxn>
                <a:cxn ang="0">
                  <a:pos x="178" y="45"/>
                </a:cxn>
              </a:cxnLst>
              <a:rect l="0" t="0" r="r" b="b"/>
              <a:pathLst>
                <a:path w="191" h="191">
                  <a:moveTo>
                    <a:pt x="182" y="53"/>
                  </a:moveTo>
                  <a:lnTo>
                    <a:pt x="186" y="63"/>
                  </a:lnTo>
                  <a:lnTo>
                    <a:pt x="189" y="72"/>
                  </a:lnTo>
                  <a:lnTo>
                    <a:pt x="190" y="81"/>
                  </a:lnTo>
                  <a:lnTo>
                    <a:pt x="191" y="90"/>
                  </a:lnTo>
                  <a:lnTo>
                    <a:pt x="191" y="100"/>
                  </a:lnTo>
                  <a:lnTo>
                    <a:pt x="191" y="109"/>
                  </a:lnTo>
                  <a:lnTo>
                    <a:pt x="189" y="118"/>
                  </a:lnTo>
                  <a:lnTo>
                    <a:pt x="186" y="126"/>
                  </a:lnTo>
                  <a:lnTo>
                    <a:pt x="183" y="136"/>
                  </a:lnTo>
                  <a:lnTo>
                    <a:pt x="179" y="143"/>
                  </a:lnTo>
                  <a:lnTo>
                    <a:pt x="174" y="151"/>
                  </a:lnTo>
                  <a:lnTo>
                    <a:pt x="168" y="158"/>
                  </a:lnTo>
                  <a:lnTo>
                    <a:pt x="161" y="165"/>
                  </a:lnTo>
                  <a:lnTo>
                    <a:pt x="154" y="172"/>
                  </a:lnTo>
                  <a:lnTo>
                    <a:pt x="146" y="177"/>
                  </a:lnTo>
                  <a:lnTo>
                    <a:pt x="138" y="181"/>
                  </a:lnTo>
                  <a:lnTo>
                    <a:pt x="128" y="185"/>
                  </a:lnTo>
                  <a:lnTo>
                    <a:pt x="119" y="188"/>
                  </a:lnTo>
                  <a:lnTo>
                    <a:pt x="110" y="190"/>
                  </a:lnTo>
                  <a:lnTo>
                    <a:pt x="101" y="191"/>
                  </a:lnTo>
                  <a:lnTo>
                    <a:pt x="91" y="191"/>
                  </a:lnTo>
                  <a:lnTo>
                    <a:pt x="82" y="190"/>
                  </a:lnTo>
                  <a:lnTo>
                    <a:pt x="73" y="188"/>
                  </a:lnTo>
                  <a:lnTo>
                    <a:pt x="65" y="186"/>
                  </a:lnTo>
                  <a:lnTo>
                    <a:pt x="55" y="182"/>
                  </a:lnTo>
                  <a:lnTo>
                    <a:pt x="47" y="178"/>
                  </a:lnTo>
                  <a:lnTo>
                    <a:pt x="40" y="173"/>
                  </a:lnTo>
                  <a:lnTo>
                    <a:pt x="33" y="167"/>
                  </a:lnTo>
                  <a:lnTo>
                    <a:pt x="26" y="160"/>
                  </a:lnTo>
                  <a:lnTo>
                    <a:pt x="19" y="153"/>
                  </a:lnTo>
                  <a:lnTo>
                    <a:pt x="14" y="146"/>
                  </a:lnTo>
                  <a:lnTo>
                    <a:pt x="10" y="137"/>
                  </a:lnTo>
                  <a:lnTo>
                    <a:pt x="6" y="128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1" y="82"/>
                  </a:lnTo>
                  <a:lnTo>
                    <a:pt x="3" y="73"/>
                  </a:lnTo>
                  <a:lnTo>
                    <a:pt x="5" y="64"/>
                  </a:lnTo>
                  <a:lnTo>
                    <a:pt x="9" y="56"/>
                  </a:lnTo>
                  <a:lnTo>
                    <a:pt x="13" y="47"/>
                  </a:lnTo>
                  <a:lnTo>
                    <a:pt x="18" y="40"/>
                  </a:lnTo>
                  <a:lnTo>
                    <a:pt x="24" y="32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5" y="14"/>
                  </a:lnTo>
                  <a:lnTo>
                    <a:pt x="54" y="9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1" y="1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09" y="1"/>
                  </a:lnTo>
                  <a:lnTo>
                    <a:pt x="118" y="2"/>
                  </a:lnTo>
                  <a:lnTo>
                    <a:pt x="127" y="5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52" y="18"/>
                  </a:lnTo>
                  <a:lnTo>
                    <a:pt x="159" y="24"/>
                  </a:lnTo>
                  <a:lnTo>
                    <a:pt x="166" y="30"/>
                  </a:lnTo>
                  <a:lnTo>
                    <a:pt x="172" y="37"/>
                  </a:lnTo>
                  <a:lnTo>
                    <a:pt x="178" y="45"/>
                  </a:lnTo>
                  <a:lnTo>
                    <a:pt x="182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6" name="Freeform 398"/>
            <p:cNvSpPr>
              <a:spLocks/>
            </p:cNvSpPr>
            <p:nvPr/>
          </p:nvSpPr>
          <p:spPr bwMode="auto">
            <a:xfrm>
              <a:off x="861" y="2904"/>
              <a:ext cx="61" cy="73"/>
            </a:xfrm>
            <a:custGeom>
              <a:avLst/>
              <a:gdLst/>
              <a:ahLst/>
              <a:cxnLst>
                <a:cxn ang="0">
                  <a:pos x="630" y="44"/>
                </a:cxn>
                <a:cxn ang="0">
                  <a:pos x="647" y="109"/>
                </a:cxn>
                <a:cxn ang="0">
                  <a:pos x="671" y="172"/>
                </a:cxn>
                <a:cxn ang="0">
                  <a:pos x="712" y="279"/>
                </a:cxn>
                <a:cxn ang="0">
                  <a:pos x="732" y="343"/>
                </a:cxn>
                <a:cxn ang="0">
                  <a:pos x="736" y="378"/>
                </a:cxn>
                <a:cxn ang="0">
                  <a:pos x="735" y="470"/>
                </a:cxn>
                <a:cxn ang="0">
                  <a:pos x="721" y="582"/>
                </a:cxn>
                <a:cxn ang="0">
                  <a:pos x="708" y="648"/>
                </a:cxn>
                <a:cxn ang="0">
                  <a:pos x="690" y="708"/>
                </a:cxn>
                <a:cxn ang="0">
                  <a:pos x="665" y="756"/>
                </a:cxn>
                <a:cxn ang="0">
                  <a:pos x="636" y="786"/>
                </a:cxn>
                <a:cxn ang="0">
                  <a:pos x="601" y="794"/>
                </a:cxn>
                <a:cxn ang="0">
                  <a:pos x="561" y="774"/>
                </a:cxn>
                <a:cxn ang="0">
                  <a:pos x="532" y="746"/>
                </a:cxn>
                <a:cxn ang="0">
                  <a:pos x="509" y="711"/>
                </a:cxn>
                <a:cxn ang="0">
                  <a:pos x="480" y="650"/>
                </a:cxn>
                <a:cxn ang="0">
                  <a:pos x="446" y="564"/>
                </a:cxn>
                <a:cxn ang="0">
                  <a:pos x="408" y="482"/>
                </a:cxn>
                <a:cxn ang="0">
                  <a:pos x="369" y="431"/>
                </a:cxn>
                <a:cxn ang="0">
                  <a:pos x="313" y="379"/>
                </a:cxn>
                <a:cxn ang="0">
                  <a:pos x="242" y="327"/>
                </a:cxn>
                <a:cxn ang="0">
                  <a:pos x="191" y="299"/>
                </a:cxn>
                <a:cxn ang="0">
                  <a:pos x="152" y="284"/>
                </a:cxn>
                <a:cxn ang="0">
                  <a:pos x="114" y="277"/>
                </a:cxn>
                <a:cxn ang="0">
                  <a:pos x="77" y="279"/>
                </a:cxn>
                <a:cxn ang="0">
                  <a:pos x="44" y="292"/>
                </a:cxn>
                <a:cxn ang="0">
                  <a:pos x="17" y="299"/>
                </a:cxn>
                <a:cxn ang="0">
                  <a:pos x="1" y="335"/>
                </a:cxn>
                <a:cxn ang="0">
                  <a:pos x="65" y="342"/>
                </a:cxn>
                <a:cxn ang="0">
                  <a:pos x="153" y="377"/>
                </a:cxn>
                <a:cxn ang="0">
                  <a:pos x="227" y="440"/>
                </a:cxn>
                <a:cxn ang="0">
                  <a:pos x="289" y="525"/>
                </a:cxn>
                <a:cxn ang="0">
                  <a:pos x="342" y="624"/>
                </a:cxn>
                <a:cxn ang="0">
                  <a:pos x="386" y="732"/>
                </a:cxn>
                <a:cxn ang="0">
                  <a:pos x="423" y="839"/>
                </a:cxn>
                <a:cxn ang="0">
                  <a:pos x="482" y="1027"/>
                </a:cxn>
                <a:cxn ang="0">
                  <a:pos x="513" y="1109"/>
                </a:cxn>
                <a:cxn ang="0">
                  <a:pos x="534" y="1138"/>
                </a:cxn>
                <a:cxn ang="0">
                  <a:pos x="554" y="1153"/>
                </a:cxn>
                <a:cxn ang="0">
                  <a:pos x="574" y="1161"/>
                </a:cxn>
                <a:cxn ang="0">
                  <a:pos x="596" y="1163"/>
                </a:cxn>
                <a:cxn ang="0">
                  <a:pos x="620" y="1156"/>
                </a:cxn>
                <a:cxn ang="0">
                  <a:pos x="646" y="1144"/>
                </a:cxn>
                <a:cxn ang="0">
                  <a:pos x="715" y="1096"/>
                </a:cxn>
                <a:cxn ang="0">
                  <a:pos x="894" y="953"/>
                </a:cxn>
                <a:cxn ang="0">
                  <a:pos x="946" y="888"/>
                </a:cxn>
                <a:cxn ang="0">
                  <a:pos x="967" y="805"/>
                </a:cxn>
                <a:cxn ang="0">
                  <a:pos x="964" y="708"/>
                </a:cxn>
                <a:cxn ang="0">
                  <a:pos x="942" y="601"/>
                </a:cxn>
                <a:cxn ang="0">
                  <a:pos x="902" y="490"/>
                </a:cxn>
                <a:cxn ang="0">
                  <a:pos x="854" y="379"/>
                </a:cxn>
                <a:cxn ang="0">
                  <a:pos x="799" y="273"/>
                </a:cxn>
                <a:cxn ang="0">
                  <a:pos x="743" y="176"/>
                </a:cxn>
                <a:cxn ang="0">
                  <a:pos x="646" y="30"/>
                </a:cxn>
              </a:cxnLst>
              <a:rect l="0" t="0" r="r" b="b"/>
              <a:pathLst>
                <a:path w="969" h="1164">
                  <a:moveTo>
                    <a:pt x="624" y="0"/>
                  </a:moveTo>
                  <a:lnTo>
                    <a:pt x="626" y="23"/>
                  </a:lnTo>
                  <a:lnTo>
                    <a:pt x="630" y="44"/>
                  </a:lnTo>
                  <a:lnTo>
                    <a:pt x="635" y="66"/>
                  </a:lnTo>
                  <a:lnTo>
                    <a:pt x="641" y="87"/>
                  </a:lnTo>
                  <a:lnTo>
                    <a:pt x="647" y="109"/>
                  </a:lnTo>
                  <a:lnTo>
                    <a:pt x="655" y="130"/>
                  </a:lnTo>
                  <a:lnTo>
                    <a:pt x="663" y="151"/>
                  </a:lnTo>
                  <a:lnTo>
                    <a:pt x="671" y="172"/>
                  </a:lnTo>
                  <a:lnTo>
                    <a:pt x="687" y="216"/>
                  </a:lnTo>
                  <a:lnTo>
                    <a:pt x="704" y="258"/>
                  </a:lnTo>
                  <a:lnTo>
                    <a:pt x="712" y="279"/>
                  </a:lnTo>
                  <a:lnTo>
                    <a:pt x="719" y="301"/>
                  </a:lnTo>
                  <a:lnTo>
                    <a:pt x="726" y="321"/>
                  </a:lnTo>
                  <a:lnTo>
                    <a:pt x="732" y="343"/>
                  </a:lnTo>
                  <a:lnTo>
                    <a:pt x="733" y="352"/>
                  </a:lnTo>
                  <a:lnTo>
                    <a:pt x="735" y="365"/>
                  </a:lnTo>
                  <a:lnTo>
                    <a:pt x="736" y="378"/>
                  </a:lnTo>
                  <a:lnTo>
                    <a:pt x="737" y="394"/>
                  </a:lnTo>
                  <a:lnTo>
                    <a:pt x="736" y="430"/>
                  </a:lnTo>
                  <a:lnTo>
                    <a:pt x="735" y="470"/>
                  </a:lnTo>
                  <a:lnTo>
                    <a:pt x="731" y="513"/>
                  </a:lnTo>
                  <a:lnTo>
                    <a:pt x="726" y="559"/>
                  </a:lnTo>
                  <a:lnTo>
                    <a:pt x="721" y="582"/>
                  </a:lnTo>
                  <a:lnTo>
                    <a:pt x="717" y="605"/>
                  </a:lnTo>
                  <a:lnTo>
                    <a:pt x="713" y="626"/>
                  </a:lnTo>
                  <a:lnTo>
                    <a:pt x="708" y="648"/>
                  </a:lnTo>
                  <a:lnTo>
                    <a:pt x="702" y="670"/>
                  </a:lnTo>
                  <a:lnTo>
                    <a:pt x="696" y="689"/>
                  </a:lnTo>
                  <a:lnTo>
                    <a:pt x="690" y="708"/>
                  </a:lnTo>
                  <a:lnTo>
                    <a:pt x="681" y="725"/>
                  </a:lnTo>
                  <a:lnTo>
                    <a:pt x="674" y="741"/>
                  </a:lnTo>
                  <a:lnTo>
                    <a:pt x="665" y="756"/>
                  </a:lnTo>
                  <a:lnTo>
                    <a:pt x="657" y="768"/>
                  </a:lnTo>
                  <a:lnTo>
                    <a:pt x="646" y="778"/>
                  </a:lnTo>
                  <a:lnTo>
                    <a:pt x="636" y="786"/>
                  </a:lnTo>
                  <a:lnTo>
                    <a:pt x="625" y="792"/>
                  </a:lnTo>
                  <a:lnTo>
                    <a:pt x="613" y="794"/>
                  </a:lnTo>
                  <a:lnTo>
                    <a:pt x="601" y="794"/>
                  </a:lnTo>
                  <a:lnTo>
                    <a:pt x="589" y="791"/>
                  </a:lnTo>
                  <a:lnTo>
                    <a:pt x="575" y="785"/>
                  </a:lnTo>
                  <a:lnTo>
                    <a:pt x="561" y="774"/>
                  </a:lnTo>
                  <a:lnTo>
                    <a:pt x="546" y="761"/>
                  </a:lnTo>
                  <a:lnTo>
                    <a:pt x="538" y="754"/>
                  </a:lnTo>
                  <a:lnTo>
                    <a:pt x="532" y="746"/>
                  </a:lnTo>
                  <a:lnTo>
                    <a:pt x="526" y="737"/>
                  </a:lnTo>
                  <a:lnTo>
                    <a:pt x="520" y="728"/>
                  </a:lnTo>
                  <a:lnTo>
                    <a:pt x="509" y="711"/>
                  </a:lnTo>
                  <a:lnTo>
                    <a:pt x="498" y="691"/>
                  </a:lnTo>
                  <a:lnTo>
                    <a:pt x="488" y="671"/>
                  </a:lnTo>
                  <a:lnTo>
                    <a:pt x="480" y="650"/>
                  </a:lnTo>
                  <a:lnTo>
                    <a:pt x="470" y="628"/>
                  </a:lnTo>
                  <a:lnTo>
                    <a:pt x="462" y="607"/>
                  </a:lnTo>
                  <a:lnTo>
                    <a:pt x="446" y="564"/>
                  </a:lnTo>
                  <a:lnTo>
                    <a:pt x="428" y="522"/>
                  </a:lnTo>
                  <a:lnTo>
                    <a:pt x="418" y="501"/>
                  </a:lnTo>
                  <a:lnTo>
                    <a:pt x="408" y="482"/>
                  </a:lnTo>
                  <a:lnTo>
                    <a:pt x="395" y="464"/>
                  </a:lnTo>
                  <a:lnTo>
                    <a:pt x="382" y="447"/>
                  </a:lnTo>
                  <a:lnTo>
                    <a:pt x="369" y="431"/>
                  </a:lnTo>
                  <a:lnTo>
                    <a:pt x="352" y="415"/>
                  </a:lnTo>
                  <a:lnTo>
                    <a:pt x="334" y="397"/>
                  </a:lnTo>
                  <a:lnTo>
                    <a:pt x="313" y="379"/>
                  </a:lnTo>
                  <a:lnTo>
                    <a:pt x="290" y="361"/>
                  </a:lnTo>
                  <a:lnTo>
                    <a:pt x="267" y="343"/>
                  </a:lnTo>
                  <a:lnTo>
                    <a:pt x="242" y="327"/>
                  </a:lnTo>
                  <a:lnTo>
                    <a:pt x="216" y="312"/>
                  </a:lnTo>
                  <a:lnTo>
                    <a:pt x="203" y="305"/>
                  </a:lnTo>
                  <a:lnTo>
                    <a:pt x="191" y="299"/>
                  </a:lnTo>
                  <a:lnTo>
                    <a:pt x="177" y="294"/>
                  </a:lnTo>
                  <a:lnTo>
                    <a:pt x="164" y="289"/>
                  </a:lnTo>
                  <a:lnTo>
                    <a:pt x="152" y="284"/>
                  </a:lnTo>
                  <a:lnTo>
                    <a:pt x="138" y="281"/>
                  </a:lnTo>
                  <a:lnTo>
                    <a:pt x="126" y="278"/>
                  </a:lnTo>
                  <a:lnTo>
                    <a:pt x="114" y="277"/>
                  </a:lnTo>
                  <a:lnTo>
                    <a:pt x="100" y="276"/>
                  </a:lnTo>
                  <a:lnTo>
                    <a:pt x="89" y="277"/>
                  </a:lnTo>
                  <a:lnTo>
                    <a:pt x="77" y="279"/>
                  </a:lnTo>
                  <a:lnTo>
                    <a:pt x="65" y="282"/>
                  </a:lnTo>
                  <a:lnTo>
                    <a:pt x="54" y="286"/>
                  </a:lnTo>
                  <a:lnTo>
                    <a:pt x="44" y="292"/>
                  </a:lnTo>
                  <a:lnTo>
                    <a:pt x="33" y="299"/>
                  </a:lnTo>
                  <a:lnTo>
                    <a:pt x="24" y="307"/>
                  </a:lnTo>
                  <a:lnTo>
                    <a:pt x="17" y="299"/>
                  </a:lnTo>
                  <a:lnTo>
                    <a:pt x="10" y="315"/>
                  </a:lnTo>
                  <a:lnTo>
                    <a:pt x="5" y="328"/>
                  </a:lnTo>
                  <a:lnTo>
                    <a:pt x="1" y="335"/>
                  </a:lnTo>
                  <a:lnTo>
                    <a:pt x="0" y="338"/>
                  </a:lnTo>
                  <a:lnTo>
                    <a:pt x="34" y="338"/>
                  </a:lnTo>
                  <a:lnTo>
                    <a:pt x="65" y="342"/>
                  </a:lnTo>
                  <a:lnTo>
                    <a:pt x="96" y="349"/>
                  </a:lnTo>
                  <a:lnTo>
                    <a:pt x="125" y="361"/>
                  </a:lnTo>
                  <a:lnTo>
                    <a:pt x="153" y="377"/>
                  </a:lnTo>
                  <a:lnTo>
                    <a:pt x="178" y="394"/>
                  </a:lnTo>
                  <a:lnTo>
                    <a:pt x="203" y="416"/>
                  </a:lnTo>
                  <a:lnTo>
                    <a:pt x="227" y="440"/>
                  </a:lnTo>
                  <a:lnTo>
                    <a:pt x="248" y="466"/>
                  </a:lnTo>
                  <a:lnTo>
                    <a:pt x="269" y="495"/>
                  </a:lnTo>
                  <a:lnTo>
                    <a:pt x="289" y="525"/>
                  </a:lnTo>
                  <a:lnTo>
                    <a:pt x="308" y="558"/>
                  </a:lnTo>
                  <a:lnTo>
                    <a:pt x="325" y="590"/>
                  </a:lnTo>
                  <a:lnTo>
                    <a:pt x="342" y="624"/>
                  </a:lnTo>
                  <a:lnTo>
                    <a:pt x="357" y="660"/>
                  </a:lnTo>
                  <a:lnTo>
                    <a:pt x="373" y="696"/>
                  </a:lnTo>
                  <a:lnTo>
                    <a:pt x="386" y="732"/>
                  </a:lnTo>
                  <a:lnTo>
                    <a:pt x="400" y="768"/>
                  </a:lnTo>
                  <a:lnTo>
                    <a:pt x="412" y="804"/>
                  </a:lnTo>
                  <a:lnTo>
                    <a:pt x="423" y="839"/>
                  </a:lnTo>
                  <a:lnTo>
                    <a:pt x="445" y="908"/>
                  </a:lnTo>
                  <a:lnTo>
                    <a:pt x="464" y="970"/>
                  </a:lnTo>
                  <a:lnTo>
                    <a:pt x="482" y="1027"/>
                  </a:lnTo>
                  <a:lnTo>
                    <a:pt x="497" y="1073"/>
                  </a:lnTo>
                  <a:lnTo>
                    <a:pt x="505" y="1093"/>
                  </a:lnTo>
                  <a:lnTo>
                    <a:pt x="513" y="1109"/>
                  </a:lnTo>
                  <a:lnTo>
                    <a:pt x="520" y="1121"/>
                  </a:lnTo>
                  <a:lnTo>
                    <a:pt x="527" y="1131"/>
                  </a:lnTo>
                  <a:lnTo>
                    <a:pt x="534" y="1138"/>
                  </a:lnTo>
                  <a:lnTo>
                    <a:pt x="540" y="1144"/>
                  </a:lnTo>
                  <a:lnTo>
                    <a:pt x="548" y="1149"/>
                  </a:lnTo>
                  <a:lnTo>
                    <a:pt x="554" y="1153"/>
                  </a:lnTo>
                  <a:lnTo>
                    <a:pt x="561" y="1156"/>
                  </a:lnTo>
                  <a:lnTo>
                    <a:pt x="567" y="1159"/>
                  </a:lnTo>
                  <a:lnTo>
                    <a:pt x="574" y="1161"/>
                  </a:lnTo>
                  <a:lnTo>
                    <a:pt x="582" y="1163"/>
                  </a:lnTo>
                  <a:lnTo>
                    <a:pt x="589" y="1164"/>
                  </a:lnTo>
                  <a:lnTo>
                    <a:pt x="596" y="1163"/>
                  </a:lnTo>
                  <a:lnTo>
                    <a:pt x="603" y="1161"/>
                  </a:lnTo>
                  <a:lnTo>
                    <a:pt x="611" y="1159"/>
                  </a:lnTo>
                  <a:lnTo>
                    <a:pt x="620" y="1156"/>
                  </a:lnTo>
                  <a:lnTo>
                    <a:pt x="628" y="1153"/>
                  </a:lnTo>
                  <a:lnTo>
                    <a:pt x="637" y="1149"/>
                  </a:lnTo>
                  <a:lnTo>
                    <a:pt x="646" y="1144"/>
                  </a:lnTo>
                  <a:lnTo>
                    <a:pt x="667" y="1131"/>
                  </a:lnTo>
                  <a:lnTo>
                    <a:pt x="690" y="1115"/>
                  </a:lnTo>
                  <a:lnTo>
                    <a:pt x="715" y="1096"/>
                  </a:lnTo>
                  <a:lnTo>
                    <a:pt x="744" y="1073"/>
                  </a:lnTo>
                  <a:lnTo>
                    <a:pt x="811" y="1020"/>
                  </a:lnTo>
                  <a:lnTo>
                    <a:pt x="894" y="953"/>
                  </a:lnTo>
                  <a:lnTo>
                    <a:pt x="915" y="934"/>
                  </a:lnTo>
                  <a:lnTo>
                    <a:pt x="932" y="912"/>
                  </a:lnTo>
                  <a:lnTo>
                    <a:pt x="946" y="888"/>
                  </a:lnTo>
                  <a:lnTo>
                    <a:pt x="956" y="863"/>
                  </a:lnTo>
                  <a:lnTo>
                    <a:pt x="963" y="835"/>
                  </a:lnTo>
                  <a:lnTo>
                    <a:pt x="967" y="805"/>
                  </a:lnTo>
                  <a:lnTo>
                    <a:pt x="969" y="774"/>
                  </a:lnTo>
                  <a:lnTo>
                    <a:pt x="968" y="741"/>
                  </a:lnTo>
                  <a:lnTo>
                    <a:pt x="964" y="708"/>
                  </a:lnTo>
                  <a:lnTo>
                    <a:pt x="959" y="673"/>
                  </a:lnTo>
                  <a:lnTo>
                    <a:pt x="951" y="638"/>
                  </a:lnTo>
                  <a:lnTo>
                    <a:pt x="942" y="601"/>
                  </a:lnTo>
                  <a:lnTo>
                    <a:pt x="930" y="565"/>
                  </a:lnTo>
                  <a:lnTo>
                    <a:pt x="917" y="527"/>
                  </a:lnTo>
                  <a:lnTo>
                    <a:pt x="902" y="490"/>
                  </a:lnTo>
                  <a:lnTo>
                    <a:pt x="887" y="453"/>
                  </a:lnTo>
                  <a:lnTo>
                    <a:pt x="871" y="416"/>
                  </a:lnTo>
                  <a:lnTo>
                    <a:pt x="854" y="379"/>
                  </a:lnTo>
                  <a:lnTo>
                    <a:pt x="836" y="343"/>
                  </a:lnTo>
                  <a:lnTo>
                    <a:pt x="817" y="307"/>
                  </a:lnTo>
                  <a:lnTo>
                    <a:pt x="799" y="273"/>
                  </a:lnTo>
                  <a:lnTo>
                    <a:pt x="780" y="239"/>
                  </a:lnTo>
                  <a:lnTo>
                    <a:pt x="762" y="206"/>
                  </a:lnTo>
                  <a:lnTo>
                    <a:pt x="743" y="176"/>
                  </a:lnTo>
                  <a:lnTo>
                    <a:pt x="707" y="119"/>
                  </a:lnTo>
                  <a:lnTo>
                    <a:pt x="674" y="70"/>
                  </a:lnTo>
                  <a:lnTo>
                    <a:pt x="646" y="30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BA26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7" name="Freeform 399"/>
            <p:cNvSpPr>
              <a:spLocks/>
            </p:cNvSpPr>
            <p:nvPr/>
          </p:nvSpPr>
          <p:spPr bwMode="auto">
            <a:xfrm>
              <a:off x="828" y="2994"/>
              <a:ext cx="12" cy="12"/>
            </a:xfrm>
            <a:custGeom>
              <a:avLst/>
              <a:gdLst/>
              <a:ahLst/>
              <a:cxnLst>
                <a:cxn ang="0">
                  <a:pos x="186" y="64"/>
                </a:cxn>
                <a:cxn ang="0">
                  <a:pos x="190" y="83"/>
                </a:cxn>
                <a:cxn ang="0">
                  <a:pos x="191" y="101"/>
                </a:cxn>
                <a:cxn ang="0">
                  <a:pos x="189" y="119"/>
                </a:cxn>
                <a:cxn ang="0">
                  <a:pos x="183" y="136"/>
                </a:cxn>
                <a:cxn ang="0">
                  <a:pos x="174" y="152"/>
                </a:cxn>
                <a:cxn ang="0">
                  <a:pos x="161" y="166"/>
                </a:cxn>
                <a:cxn ang="0">
                  <a:pos x="146" y="178"/>
                </a:cxn>
                <a:cxn ang="0">
                  <a:pos x="128" y="186"/>
                </a:cxn>
                <a:cxn ang="0">
                  <a:pos x="110" y="190"/>
                </a:cxn>
                <a:cxn ang="0">
                  <a:pos x="91" y="192"/>
                </a:cxn>
                <a:cxn ang="0">
                  <a:pos x="73" y="189"/>
                </a:cxn>
                <a:cxn ang="0">
                  <a:pos x="56" y="183"/>
                </a:cxn>
                <a:cxn ang="0">
                  <a:pos x="40" y="174"/>
                </a:cxn>
                <a:cxn ang="0">
                  <a:pos x="26" y="162"/>
                </a:cxn>
                <a:cxn ang="0">
                  <a:pos x="14" y="146"/>
                </a:cxn>
                <a:cxn ang="0">
                  <a:pos x="6" y="129"/>
                </a:cxn>
                <a:cxn ang="0">
                  <a:pos x="1" y="110"/>
                </a:cxn>
                <a:cxn ang="0">
                  <a:pos x="0" y="92"/>
                </a:cxn>
                <a:cxn ang="0">
                  <a:pos x="3" y="73"/>
                </a:cxn>
                <a:cxn ang="0">
                  <a:pos x="9" y="57"/>
                </a:cxn>
                <a:cxn ang="0">
                  <a:pos x="18" y="41"/>
                </a:cxn>
                <a:cxn ang="0">
                  <a:pos x="31" y="26"/>
                </a:cxn>
                <a:cxn ang="0">
                  <a:pos x="46" y="15"/>
                </a:cxn>
                <a:cxn ang="0">
                  <a:pos x="64" y="7"/>
                </a:cxn>
                <a:cxn ang="0">
                  <a:pos x="82" y="2"/>
                </a:cxn>
                <a:cxn ang="0">
                  <a:pos x="101" y="0"/>
                </a:cxn>
                <a:cxn ang="0">
                  <a:pos x="118" y="4"/>
                </a:cxn>
                <a:cxn ang="0">
                  <a:pos x="136" y="10"/>
                </a:cxn>
                <a:cxn ang="0">
                  <a:pos x="152" y="19"/>
                </a:cxn>
                <a:cxn ang="0">
                  <a:pos x="165" y="31"/>
                </a:cxn>
                <a:cxn ang="0">
                  <a:pos x="178" y="46"/>
                </a:cxn>
              </a:cxnLst>
              <a:rect l="0" t="0" r="r" b="b"/>
              <a:pathLst>
                <a:path w="191" h="192">
                  <a:moveTo>
                    <a:pt x="182" y="55"/>
                  </a:moveTo>
                  <a:lnTo>
                    <a:pt x="186" y="64"/>
                  </a:lnTo>
                  <a:lnTo>
                    <a:pt x="189" y="72"/>
                  </a:lnTo>
                  <a:lnTo>
                    <a:pt x="190" y="83"/>
                  </a:lnTo>
                  <a:lnTo>
                    <a:pt x="191" y="92"/>
                  </a:lnTo>
                  <a:lnTo>
                    <a:pt x="191" y="101"/>
                  </a:lnTo>
                  <a:lnTo>
                    <a:pt x="191" y="110"/>
                  </a:lnTo>
                  <a:lnTo>
                    <a:pt x="189" y="119"/>
                  </a:lnTo>
                  <a:lnTo>
                    <a:pt x="186" y="128"/>
                  </a:lnTo>
                  <a:lnTo>
                    <a:pt x="183" y="136"/>
                  </a:lnTo>
                  <a:lnTo>
                    <a:pt x="179" y="144"/>
                  </a:lnTo>
                  <a:lnTo>
                    <a:pt x="174" y="152"/>
                  </a:lnTo>
                  <a:lnTo>
                    <a:pt x="167" y="160"/>
                  </a:lnTo>
                  <a:lnTo>
                    <a:pt x="161" y="166"/>
                  </a:lnTo>
                  <a:lnTo>
                    <a:pt x="154" y="172"/>
                  </a:lnTo>
                  <a:lnTo>
                    <a:pt x="146" y="178"/>
                  </a:lnTo>
                  <a:lnTo>
                    <a:pt x="138" y="182"/>
                  </a:lnTo>
                  <a:lnTo>
                    <a:pt x="128" y="186"/>
                  </a:lnTo>
                  <a:lnTo>
                    <a:pt x="119" y="189"/>
                  </a:lnTo>
                  <a:lnTo>
                    <a:pt x="110" y="190"/>
                  </a:lnTo>
                  <a:lnTo>
                    <a:pt x="101" y="192"/>
                  </a:lnTo>
                  <a:lnTo>
                    <a:pt x="91" y="192"/>
                  </a:lnTo>
                  <a:lnTo>
                    <a:pt x="82" y="190"/>
                  </a:lnTo>
                  <a:lnTo>
                    <a:pt x="73" y="189"/>
                  </a:lnTo>
                  <a:lnTo>
                    <a:pt x="65" y="186"/>
                  </a:lnTo>
                  <a:lnTo>
                    <a:pt x="56" y="183"/>
                  </a:lnTo>
                  <a:lnTo>
                    <a:pt x="48" y="179"/>
                  </a:lnTo>
                  <a:lnTo>
                    <a:pt x="40" y="174"/>
                  </a:lnTo>
                  <a:lnTo>
                    <a:pt x="33" y="168"/>
                  </a:lnTo>
                  <a:lnTo>
                    <a:pt x="26" y="162"/>
                  </a:lnTo>
                  <a:lnTo>
                    <a:pt x="20" y="155"/>
                  </a:lnTo>
                  <a:lnTo>
                    <a:pt x="14" y="146"/>
                  </a:lnTo>
                  <a:lnTo>
                    <a:pt x="10" y="138"/>
                  </a:lnTo>
                  <a:lnTo>
                    <a:pt x="6" y="129"/>
                  </a:lnTo>
                  <a:lnTo>
                    <a:pt x="3" y="120"/>
                  </a:lnTo>
                  <a:lnTo>
                    <a:pt x="1" y="110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1" y="83"/>
                  </a:lnTo>
                  <a:lnTo>
                    <a:pt x="3" y="73"/>
                  </a:lnTo>
                  <a:lnTo>
                    <a:pt x="6" y="65"/>
                  </a:lnTo>
                  <a:lnTo>
                    <a:pt x="9" y="57"/>
                  </a:lnTo>
                  <a:lnTo>
                    <a:pt x="13" y="49"/>
                  </a:lnTo>
                  <a:lnTo>
                    <a:pt x="18" y="41"/>
                  </a:lnTo>
                  <a:lnTo>
                    <a:pt x="24" y="33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6" y="15"/>
                  </a:lnTo>
                  <a:lnTo>
                    <a:pt x="54" y="11"/>
                  </a:lnTo>
                  <a:lnTo>
                    <a:pt x="64" y="7"/>
                  </a:lnTo>
                  <a:lnTo>
                    <a:pt x="73" y="4"/>
                  </a:lnTo>
                  <a:lnTo>
                    <a:pt x="82" y="2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10" y="2"/>
                  </a:lnTo>
                  <a:lnTo>
                    <a:pt x="118" y="4"/>
                  </a:lnTo>
                  <a:lnTo>
                    <a:pt x="127" y="6"/>
                  </a:lnTo>
                  <a:lnTo>
                    <a:pt x="136" y="10"/>
                  </a:lnTo>
                  <a:lnTo>
                    <a:pt x="144" y="14"/>
                  </a:lnTo>
                  <a:lnTo>
                    <a:pt x="152" y="19"/>
                  </a:lnTo>
                  <a:lnTo>
                    <a:pt x="159" y="24"/>
                  </a:lnTo>
                  <a:lnTo>
                    <a:pt x="165" y="31"/>
                  </a:lnTo>
                  <a:lnTo>
                    <a:pt x="172" y="38"/>
                  </a:lnTo>
                  <a:lnTo>
                    <a:pt x="178" y="46"/>
                  </a:lnTo>
                  <a:lnTo>
                    <a:pt x="182" y="55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8" name="Freeform 400"/>
            <p:cNvSpPr>
              <a:spLocks/>
            </p:cNvSpPr>
            <p:nvPr/>
          </p:nvSpPr>
          <p:spPr bwMode="auto">
            <a:xfrm>
              <a:off x="870" y="2952"/>
              <a:ext cx="12" cy="12"/>
            </a:xfrm>
            <a:custGeom>
              <a:avLst/>
              <a:gdLst/>
              <a:ahLst/>
              <a:cxnLst>
                <a:cxn ang="0">
                  <a:pos x="187" y="63"/>
                </a:cxn>
                <a:cxn ang="0">
                  <a:pos x="191" y="81"/>
                </a:cxn>
                <a:cxn ang="0">
                  <a:pos x="192" y="100"/>
                </a:cxn>
                <a:cxn ang="0">
                  <a:pos x="190" y="118"/>
                </a:cxn>
                <a:cxn ang="0">
                  <a:pos x="183" y="136"/>
                </a:cxn>
                <a:cxn ang="0">
                  <a:pos x="174" y="151"/>
                </a:cxn>
                <a:cxn ang="0">
                  <a:pos x="162" y="165"/>
                </a:cxn>
                <a:cxn ang="0">
                  <a:pos x="146" y="177"/>
                </a:cxn>
                <a:cxn ang="0">
                  <a:pos x="129" y="185"/>
                </a:cxn>
                <a:cxn ang="0">
                  <a:pos x="110" y="190"/>
                </a:cxn>
                <a:cxn ang="0">
                  <a:pos x="92" y="191"/>
                </a:cxn>
                <a:cxn ang="0">
                  <a:pos x="73" y="188"/>
                </a:cxn>
                <a:cxn ang="0">
                  <a:pos x="56" y="182"/>
                </a:cxn>
                <a:cxn ang="0">
                  <a:pos x="41" y="173"/>
                </a:cxn>
                <a:cxn ang="0">
                  <a:pos x="26" y="160"/>
                </a:cxn>
                <a:cxn ang="0">
                  <a:pos x="15" y="146"/>
                </a:cxn>
                <a:cxn ang="0">
                  <a:pos x="7" y="127"/>
                </a:cxn>
                <a:cxn ang="0">
                  <a:pos x="1" y="110"/>
                </a:cxn>
                <a:cxn ang="0">
                  <a:pos x="0" y="90"/>
                </a:cxn>
                <a:cxn ang="0">
                  <a:pos x="4" y="73"/>
                </a:cxn>
                <a:cxn ang="0">
                  <a:pos x="10" y="56"/>
                </a:cxn>
                <a:cxn ang="0">
                  <a:pos x="19" y="39"/>
                </a:cxn>
                <a:cxn ang="0">
                  <a:pos x="31" y="26"/>
                </a:cxn>
                <a:cxn ang="0">
                  <a:pos x="46" y="14"/>
                </a:cxn>
                <a:cxn ang="0">
                  <a:pos x="63" y="5"/>
                </a:cxn>
                <a:cxn ang="0">
                  <a:pos x="82" y="1"/>
                </a:cxn>
                <a:cxn ang="0">
                  <a:pos x="100" y="0"/>
                </a:cxn>
                <a:cxn ang="0">
                  <a:pos x="119" y="2"/>
                </a:cxn>
                <a:cxn ang="0">
                  <a:pos x="136" y="8"/>
                </a:cxn>
                <a:cxn ang="0">
                  <a:pos x="152" y="18"/>
                </a:cxn>
                <a:cxn ang="0">
                  <a:pos x="166" y="30"/>
                </a:cxn>
                <a:cxn ang="0">
                  <a:pos x="177" y="45"/>
                </a:cxn>
              </a:cxnLst>
              <a:rect l="0" t="0" r="r" b="b"/>
              <a:pathLst>
                <a:path w="192" h="191">
                  <a:moveTo>
                    <a:pt x="182" y="53"/>
                  </a:moveTo>
                  <a:lnTo>
                    <a:pt x="187" y="63"/>
                  </a:lnTo>
                  <a:lnTo>
                    <a:pt x="189" y="72"/>
                  </a:lnTo>
                  <a:lnTo>
                    <a:pt x="191" y="81"/>
                  </a:lnTo>
                  <a:lnTo>
                    <a:pt x="192" y="90"/>
                  </a:lnTo>
                  <a:lnTo>
                    <a:pt x="192" y="100"/>
                  </a:lnTo>
                  <a:lnTo>
                    <a:pt x="191" y="109"/>
                  </a:lnTo>
                  <a:lnTo>
                    <a:pt x="190" y="118"/>
                  </a:lnTo>
                  <a:lnTo>
                    <a:pt x="187" y="126"/>
                  </a:lnTo>
                  <a:lnTo>
                    <a:pt x="183" y="136"/>
                  </a:lnTo>
                  <a:lnTo>
                    <a:pt x="179" y="144"/>
                  </a:lnTo>
                  <a:lnTo>
                    <a:pt x="174" y="151"/>
                  </a:lnTo>
                  <a:lnTo>
                    <a:pt x="168" y="158"/>
                  </a:lnTo>
                  <a:lnTo>
                    <a:pt x="162" y="165"/>
                  </a:lnTo>
                  <a:lnTo>
                    <a:pt x="155" y="172"/>
                  </a:lnTo>
                  <a:lnTo>
                    <a:pt x="146" y="177"/>
                  </a:lnTo>
                  <a:lnTo>
                    <a:pt x="138" y="181"/>
                  </a:lnTo>
                  <a:lnTo>
                    <a:pt x="129" y="185"/>
                  </a:lnTo>
                  <a:lnTo>
                    <a:pt x="120" y="188"/>
                  </a:lnTo>
                  <a:lnTo>
                    <a:pt x="110" y="190"/>
                  </a:lnTo>
                  <a:lnTo>
                    <a:pt x="101" y="191"/>
                  </a:lnTo>
                  <a:lnTo>
                    <a:pt x="92" y="191"/>
                  </a:lnTo>
                  <a:lnTo>
                    <a:pt x="83" y="190"/>
                  </a:lnTo>
                  <a:lnTo>
                    <a:pt x="73" y="188"/>
                  </a:lnTo>
                  <a:lnTo>
                    <a:pt x="65" y="186"/>
                  </a:lnTo>
                  <a:lnTo>
                    <a:pt x="56" y="182"/>
                  </a:lnTo>
                  <a:lnTo>
                    <a:pt x="48" y="178"/>
                  </a:lnTo>
                  <a:lnTo>
                    <a:pt x="41" y="173"/>
                  </a:lnTo>
                  <a:lnTo>
                    <a:pt x="33" y="167"/>
                  </a:lnTo>
                  <a:lnTo>
                    <a:pt x="26" y="160"/>
                  </a:lnTo>
                  <a:lnTo>
                    <a:pt x="20" y="153"/>
                  </a:lnTo>
                  <a:lnTo>
                    <a:pt x="15" y="146"/>
                  </a:lnTo>
                  <a:lnTo>
                    <a:pt x="10" y="137"/>
                  </a:lnTo>
                  <a:lnTo>
                    <a:pt x="7" y="127"/>
                  </a:lnTo>
                  <a:lnTo>
                    <a:pt x="4" y="118"/>
                  </a:lnTo>
                  <a:lnTo>
                    <a:pt x="1" y="110"/>
                  </a:lnTo>
                  <a:lnTo>
                    <a:pt x="0" y="100"/>
                  </a:lnTo>
                  <a:lnTo>
                    <a:pt x="0" y="90"/>
                  </a:lnTo>
                  <a:lnTo>
                    <a:pt x="1" y="82"/>
                  </a:lnTo>
                  <a:lnTo>
                    <a:pt x="4" y="73"/>
                  </a:lnTo>
                  <a:lnTo>
                    <a:pt x="6" y="64"/>
                  </a:lnTo>
                  <a:lnTo>
                    <a:pt x="10" y="56"/>
                  </a:lnTo>
                  <a:lnTo>
                    <a:pt x="14" y="47"/>
                  </a:lnTo>
                  <a:lnTo>
                    <a:pt x="19" y="39"/>
                  </a:lnTo>
                  <a:lnTo>
                    <a:pt x="24" y="32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2" y="1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09" y="1"/>
                  </a:lnTo>
                  <a:lnTo>
                    <a:pt x="119" y="2"/>
                  </a:lnTo>
                  <a:lnTo>
                    <a:pt x="128" y="5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52" y="18"/>
                  </a:lnTo>
                  <a:lnTo>
                    <a:pt x="160" y="24"/>
                  </a:lnTo>
                  <a:lnTo>
                    <a:pt x="166" y="30"/>
                  </a:lnTo>
                  <a:lnTo>
                    <a:pt x="172" y="37"/>
                  </a:lnTo>
                  <a:lnTo>
                    <a:pt x="177" y="45"/>
                  </a:lnTo>
                  <a:lnTo>
                    <a:pt x="182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9" name="Freeform 401"/>
            <p:cNvSpPr>
              <a:spLocks/>
            </p:cNvSpPr>
            <p:nvPr/>
          </p:nvSpPr>
          <p:spPr bwMode="auto">
            <a:xfrm>
              <a:off x="920" y="2843"/>
              <a:ext cx="12" cy="12"/>
            </a:xfrm>
            <a:custGeom>
              <a:avLst/>
              <a:gdLst/>
              <a:ahLst/>
              <a:cxnLst>
                <a:cxn ang="0">
                  <a:pos x="185" y="63"/>
                </a:cxn>
                <a:cxn ang="0">
                  <a:pos x="190" y="81"/>
                </a:cxn>
                <a:cxn ang="0">
                  <a:pos x="191" y="100"/>
                </a:cxn>
                <a:cxn ang="0">
                  <a:pos x="188" y="117"/>
                </a:cxn>
                <a:cxn ang="0">
                  <a:pos x="182" y="135"/>
                </a:cxn>
                <a:cxn ang="0">
                  <a:pos x="172" y="151"/>
                </a:cxn>
                <a:cxn ang="0">
                  <a:pos x="161" y="164"/>
                </a:cxn>
                <a:cxn ang="0">
                  <a:pos x="146" y="177"/>
                </a:cxn>
                <a:cxn ang="0">
                  <a:pos x="128" y="185"/>
                </a:cxn>
                <a:cxn ang="0">
                  <a:pos x="110" y="190"/>
                </a:cxn>
                <a:cxn ang="0">
                  <a:pos x="91" y="190"/>
                </a:cxn>
                <a:cxn ang="0">
                  <a:pos x="73" y="188"/>
                </a:cxn>
                <a:cxn ang="0">
                  <a:pos x="55" y="182"/>
                </a:cxn>
                <a:cxn ang="0">
                  <a:pos x="40" y="173"/>
                </a:cxn>
                <a:cxn ang="0">
                  <a:pos x="25" y="160"/>
                </a:cxn>
                <a:cxn ang="0">
                  <a:pos x="14" y="145"/>
                </a:cxn>
                <a:cxn ang="0">
                  <a:pos x="6" y="128"/>
                </a:cxn>
                <a:cxn ang="0">
                  <a:pos x="1" y="109"/>
                </a:cxn>
                <a:cxn ang="0">
                  <a:pos x="0" y="91"/>
                </a:cxn>
                <a:cxn ang="0">
                  <a:pos x="3" y="72"/>
                </a:cxn>
                <a:cxn ang="0">
                  <a:pos x="8" y="56"/>
                </a:cxn>
                <a:cxn ang="0">
                  <a:pos x="17" y="39"/>
                </a:cxn>
                <a:cxn ang="0">
                  <a:pos x="29" y="26"/>
                </a:cxn>
                <a:cxn ang="0">
                  <a:pos x="45" y="14"/>
                </a:cxn>
                <a:cxn ang="0">
                  <a:pos x="62" y="5"/>
                </a:cxn>
                <a:cxn ang="0">
                  <a:pos x="81" y="0"/>
                </a:cxn>
                <a:cxn ang="0">
                  <a:pos x="99" y="0"/>
                </a:cxn>
                <a:cxn ang="0">
                  <a:pos x="118" y="2"/>
                </a:cxn>
                <a:cxn ang="0">
                  <a:pos x="135" y="8"/>
                </a:cxn>
                <a:cxn ang="0">
                  <a:pos x="151" y="18"/>
                </a:cxn>
                <a:cxn ang="0">
                  <a:pos x="165" y="30"/>
                </a:cxn>
                <a:cxn ang="0">
                  <a:pos x="176" y="45"/>
                </a:cxn>
              </a:cxnLst>
              <a:rect l="0" t="0" r="r" b="b"/>
              <a:pathLst>
                <a:path w="191" h="190">
                  <a:moveTo>
                    <a:pt x="182" y="54"/>
                  </a:moveTo>
                  <a:lnTo>
                    <a:pt x="185" y="63"/>
                  </a:lnTo>
                  <a:lnTo>
                    <a:pt x="188" y="72"/>
                  </a:lnTo>
                  <a:lnTo>
                    <a:pt x="190" y="81"/>
                  </a:lnTo>
                  <a:lnTo>
                    <a:pt x="191" y="91"/>
                  </a:lnTo>
                  <a:lnTo>
                    <a:pt x="191" y="100"/>
                  </a:lnTo>
                  <a:lnTo>
                    <a:pt x="190" y="109"/>
                  </a:lnTo>
                  <a:lnTo>
                    <a:pt x="188" y="117"/>
                  </a:lnTo>
                  <a:lnTo>
                    <a:pt x="186" y="126"/>
                  </a:lnTo>
                  <a:lnTo>
                    <a:pt x="182" y="135"/>
                  </a:lnTo>
                  <a:lnTo>
                    <a:pt x="177" y="143"/>
                  </a:lnTo>
                  <a:lnTo>
                    <a:pt x="172" y="151"/>
                  </a:lnTo>
                  <a:lnTo>
                    <a:pt x="167" y="158"/>
                  </a:lnTo>
                  <a:lnTo>
                    <a:pt x="161" y="164"/>
                  </a:lnTo>
                  <a:lnTo>
                    <a:pt x="154" y="171"/>
                  </a:lnTo>
                  <a:lnTo>
                    <a:pt x="146" y="177"/>
                  </a:lnTo>
                  <a:lnTo>
                    <a:pt x="137" y="181"/>
                  </a:lnTo>
                  <a:lnTo>
                    <a:pt x="128" y="185"/>
                  </a:lnTo>
                  <a:lnTo>
                    <a:pt x="119" y="188"/>
                  </a:lnTo>
                  <a:lnTo>
                    <a:pt x="110" y="190"/>
                  </a:lnTo>
                  <a:lnTo>
                    <a:pt x="100" y="190"/>
                  </a:lnTo>
                  <a:lnTo>
                    <a:pt x="91" y="190"/>
                  </a:lnTo>
                  <a:lnTo>
                    <a:pt x="82" y="190"/>
                  </a:lnTo>
                  <a:lnTo>
                    <a:pt x="73" y="188"/>
                  </a:lnTo>
                  <a:lnTo>
                    <a:pt x="64" y="185"/>
                  </a:lnTo>
                  <a:lnTo>
                    <a:pt x="55" y="182"/>
                  </a:lnTo>
                  <a:lnTo>
                    <a:pt x="47" y="178"/>
                  </a:lnTo>
                  <a:lnTo>
                    <a:pt x="40" y="173"/>
                  </a:lnTo>
                  <a:lnTo>
                    <a:pt x="32" y="167"/>
                  </a:lnTo>
                  <a:lnTo>
                    <a:pt x="25" y="160"/>
                  </a:lnTo>
                  <a:lnTo>
                    <a:pt x="19" y="153"/>
                  </a:lnTo>
                  <a:lnTo>
                    <a:pt x="14" y="145"/>
                  </a:lnTo>
                  <a:lnTo>
                    <a:pt x="9" y="137"/>
                  </a:lnTo>
                  <a:lnTo>
                    <a:pt x="6" y="128"/>
                  </a:lnTo>
                  <a:lnTo>
                    <a:pt x="3" y="118"/>
                  </a:lnTo>
                  <a:lnTo>
                    <a:pt x="1" y="109"/>
                  </a:lnTo>
                  <a:lnTo>
                    <a:pt x="0" y="100"/>
                  </a:lnTo>
                  <a:lnTo>
                    <a:pt x="0" y="91"/>
                  </a:lnTo>
                  <a:lnTo>
                    <a:pt x="1" y="81"/>
                  </a:lnTo>
                  <a:lnTo>
                    <a:pt x="3" y="72"/>
                  </a:lnTo>
                  <a:lnTo>
                    <a:pt x="5" y="64"/>
                  </a:lnTo>
                  <a:lnTo>
                    <a:pt x="8" y="56"/>
                  </a:lnTo>
                  <a:lnTo>
                    <a:pt x="12" y="47"/>
                  </a:lnTo>
                  <a:lnTo>
                    <a:pt x="17" y="39"/>
                  </a:lnTo>
                  <a:lnTo>
                    <a:pt x="23" y="32"/>
                  </a:lnTo>
                  <a:lnTo>
                    <a:pt x="29" y="26"/>
                  </a:lnTo>
                  <a:lnTo>
                    <a:pt x="37" y="20"/>
                  </a:lnTo>
                  <a:lnTo>
                    <a:pt x="45" y="14"/>
                  </a:lnTo>
                  <a:lnTo>
                    <a:pt x="54" y="9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0"/>
                  </a:lnTo>
                  <a:lnTo>
                    <a:pt x="90" y="0"/>
                  </a:lnTo>
                  <a:lnTo>
                    <a:pt x="99" y="0"/>
                  </a:lnTo>
                  <a:lnTo>
                    <a:pt x="109" y="0"/>
                  </a:lnTo>
                  <a:lnTo>
                    <a:pt x="118" y="2"/>
                  </a:lnTo>
                  <a:lnTo>
                    <a:pt x="126" y="5"/>
                  </a:lnTo>
                  <a:lnTo>
                    <a:pt x="135" y="8"/>
                  </a:lnTo>
                  <a:lnTo>
                    <a:pt x="144" y="13"/>
                  </a:lnTo>
                  <a:lnTo>
                    <a:pt x="151" y="18"/>
                  </a:lnTo>
                  <a:lnTo>
                    <a:pt x="158" y="23"/>
                  </a:lnTo>
                  <a:lnTo>
                    <a:pt x="165" y="30"/>
                  </a:lnTo>
                  <a:lnTo>
                    <a:pt x="171" y="37"/>
                  </a:lnTo>
                  <a:lnTo>
                    <a:pt x="176" y="45"/>
                  </a:lnTo>
                  <a:lnTo>
                    <a:pt x="182" y="5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0" name="Freeform 402"/>
            <p:cNvSpPr>
              <a:spLocks/>
            </p:cNvSpPr>
            <p:nvPr/>
          </p:nvSpPr>
          <p:spPr bwMode="auto">
            <a:xfrm>
              <a:off x="951" y="2858"/>
              <a:ext cx="12" cy="12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90" y="81"/>
                </a:cxn>
                <a:cxn ang="0">
                  <a:pos x="191" y="99"/>
                </a:cxn>
                <a:cxn ang="0">
                  <a:pos x="189" y="117"/>
                </a:cxn>
                <a:cxn ang="0">
                  <a:pos x="183" y="134"/>
                </a:cxn>
                <a:cxn ang="0">
                  <a:pos x="174" y="151"/>
                </a:cxn>
                <a:cxn ang="0">
                  <a:pos x="162" y="164"/>
                </a:cxn>
                <a:cxn ang="0">
                  <a:pos x="146" y="176"/>
                </a:cxn>
                <a:cxn ang="0">
                  <a:pos x="129" y="184"/>
                </a:cxn>
                <a:cxn ang="0">
                  <a:pos x="110" y="189"/>
                </a:cxn>
                <a:cxn ang="0">
                  <a:pos x="92" y="190"/>
                </a:cxn>
                <a:cxn ang="0">
                  <a:pos x="73" y="188"/>
                </a:cxn>
                <a:cxn ang="0">
                  <a:pos x="56" y="181"/>
                </a:cxn>
                <a:cxn ang="0">
                  <a:pos x="40" y="172"/>
                </a:cxn>
                <a:cxn ang="0">
                  <a:pos x="26" y="160"/>
                </a:cxn>
                <a:cxn ang="0">
                  <a:pos x="14" y="144"/>
                </a:cxn>
                <a:cxn ang="0">
                  <a:pos x="6" y="127"/>
                </a:cxn>
                <a:cxn ang="0">
                  <a:pos x="1" y="108"/>
                </a:cxn>
                <a:cxn ang="0">
                  <a:pos x="0" y="90"/>
                </a:cxn>
                <a:cxn ang="0">
                  <a:pos x="3" y="72"/>
                </a:cxn>
                <a:cxn ang="0">
                  <a:pos x="9" y="55"/>
                </a:cxn>
                <a:cxn ang="0">
                  <a:pos x="19" y="39"/>
                </a:cxn>
                <a:cxn ang="0">
                  <a:pos x="31" y="25"/>
                </a:cxn>
                <a:cxn ang="0">
                  <a:pos x="45" y="13"/>
                </a:cxn>
                <a:cxn ang="0">
                  <a:pos x="63" y="5"/>
                </a:cxn>
                <a:cxn ang="0">
                  <a:pos x="81" y="0"/>
                </a:cxn>
                <a:cxn ang="0">
                  <a:pos x="100" y="0"/>
                </a:cxn>
                <a:cxn ang="0">
                  <a:pos x="118" y="2"/>
                </a:cxn>
                <a:cxn ang="0">
                  <a:pos x="136" y="8"/>
                </a:cxn>
                <a:cxn ang="0">
                  <a:pos x="151" y="17"/>
                </a:cxn>
                <a:cxn ang="0">
                  <a:pos x="166" y="29"/>
                </a:cxn>
                <a:cxn ang="0">
                  <a:pos x="177" y="44"/>
                </a:cxn>
              </a:cxnLst>
              <a:rect l="0" t="0" r="r" b="b"/>
              <a:pathLst>
                <a:path w="191" h="190">
                  <a:moveTo>
                    <a:pt x="182" y="53"/>
                  </a:moveTo>
                  <a:lnTo>
                    <a:pt x="186" y="62"/>
                  </a:lnTo>
                  <a:lnTo>
                    <a:pt x="188" y="72"/>
                  </a:lnTo>
                  <a:lnTo>
                    <a:pt x="190" y="81"/>
                  </a:lnTo>
                  <a:lnTo>
                    <a:pt x="191" y="90"/>
                  </a:lnTo>
                  <a:lnTo>
                    <a:pt x="191" y="99"/>
                  </a:lnTo>
                  <a:lnTo>
                    <a:pt x="190" y="108"/>
                  </a:lnTo>
                  <a:lnTo>
                    <a:pt x="189" y="117"/>
                  </a:lnTo>
                  <a:lnTo>
                    <a:pt x="186" y="126"/>
                  </a:lnTo>
                  <a:lnTo>
                    <a:pt x="183" y="134"/>
                  </a:lnTo>
                  <a:lnTo>
                    <a:pt x="179" y="142"/>
                  </a:lnTo>
                  <a:lnTo>
                    <a:pt x="174" y="151"/>
                  </a:lnTo>
                  <a:lnTo>
                    <a:pt x="168" y="158"/>
                  </a:lnTo>
                  <a:lnTo>
                    <a:pt x="162" y="164"/>
                  </a:lnTo>
                  <a:lnTo>
                    <a:pt x="154" y="170"/>
                  </a:lnTo>
                  <a:lnTo>
                    <a:pt x="146" y="176"/>
                  </a:lnTo>
                  <a:lnTo>
                    <a:pt x="138" y="180"/>
                  </a:lnTo>
                  <a:lnTo>
                    <a:pt x="129" y="184"/>
                  </a:lnTo>
                  <a:lnTo>
                    <a:pt x="119" y="188"/>
                  </a:lnTo>
                  <a:lnTo>
                    <a:pt x="110" y="189"/>
                  </a:lnTo>
                  <a:lnTo>
                    <a:pt x="101" y="190"/>
                  </a:lnTo>
                  <a:lnTo>
                    <a:pt x="92" y="190"/>
                  </a:lnTo>
                  <a:lnTo>
                    <a:pt x="82" y="190"/>
                  </a:lnTo>
                  <a:lnTo>
                    <a:pt x="73" y="188"/>
                  </a:lnTo>
                  <a:lnTo>
                    <a:pt x="65" y="184"/>
                  </a:lnTo>
                  <a:lnTo>
                    <a:pt x="56" y="181"/>
                  </a:lnTo>
                  <a:lnTo>
                    <a:pt x="47" y="177"/>
                  </a:lnTo>
                  <a:lnTo>
                    <a:pt x="40" y="172"/>
                  </a:lnTo>
                  <a:lnTo>
                    <a:pt x="33" y="166"/>
                  </a:lnTo>
                  <a:lnTo>
                    <a:pt x="26" y="160"/>
                  </a:lnTo>
                  <a:lnTo>
                    <a:pt x="20" y="153"/>
                  </a:lnTo>
                  <a:lnTo>
                    <a:pt x="14" y="144"/>
                  </a:lnTo>
                  <a:lnTo>
                    <a:pt x="9" y="136"/>
                  </a:lnTo>
                  <a:lnTo>
                    <a:pt x="6" y="127"/>
                  </a:lnTo>
                  <a:lnTo>
                    <a:pt x="3" y="118"/>
                  </a:lnTo>
                  <a:lnTo>
                    <a:pt x="1" y="108"/>
                  </a:lnTo>
                  <a:lnTo>
                    <a:pt x="0" y="99"/>
                  </a:lnTo>
                  <a:lnTo>
                    <a:pt x="0" y="90"/>
                  </a:lnTo>
                  <a:lnTo>
                    <a:pt x="1" y="81"/>
                  </a:lnTo>
                  <a:lnTo>
                    <a:pt x="3" y="72"/>
                  </a:lnTo>
                  <a:lnTo>
                    <a:pt x="5" y="63"/>
                  </a:lnTo>
                  <a:lnTo>
                    <a:pt x="9" y="55"/>
                  </a:lnTo>
                  <a:lnTo>
                    <a:pt x="13" y="47"/>
                  </a:lnTo>
                  <a:lnTo>
                    <a:pt x="19" y="39"/>
                  </a:lnTo>
                  <a:lnTo>
                    <a:pt x="24" y="31"/>
                  </a:lnTo>
                  <a:lnTo>
                    <a:pt x="31" y="25"/>
                  </a:lnTo>
                  <a:lnTo>
                    <a:pt x="38" y="19"/>
                  </a:lnTo>
                  <a:lnTo>
                    <a:pt x="45" y="13"/>
                  </a:lnTo>
                  <a:lnTo>
                    <a:pt x="55" y="9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1" y="0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18" y="2"/>
                  </a:lnTo>
                  <a:lnTo>
                    <a:pt x="128" y="5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51" y="17"/>
                  </a:lnTo>
                  <a:lnTo>
                    <a:pt x="159" y="22"/>
                  </a:lnTo>
                  <a:lnTo>
                    <a:pt x="166" y="29"/>
                  </a:lnTo>
                  <a:lnTo>
                    <a:pt x="172" y="37"/>
                  </a:lnTo>
                  <a:lnTo>
                    <a:pt x="177" y="44"/>
                  </a:lnTo>
                  <a:lnTo>
                    <a:pt x="182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1" name="Freeform 403"/>
            <p:cNvSpPr>
              <a:spLocks/>
            </p:cNvSpPr>
            <p:nvPr/>
          </p:nvSpPr>
          <p:spPr bwMode="auto">
            <a:xfrm>
              <a:off x="930" y="2897"/>
              <a:ext cx="12" cy="12"/>
            </a:xfrm>
            <a:custGeom>
              <a:avLst/>
              <a:gdLst/>
              <a:ahLst/>
              <a:cxnLst>
                <a:cxn ang="0">
                  <a:pos x="185" y="62"/>
                </a:cxn>
                <a:cxn ang="0">
                  <a:pos x="190" y="81"/>
                </a:cxn>
                <a:cxn ang="0">
                  <a:pos x="191" y="99"/>
                </a:cxn>
                <a:cxn ang="0">
                  <a:pos x="188" y="118"/>
                </a:cxn>
                <a:cxn ang="0">
                  <a:pos x="183" y="135"/>
                </a:cxn>
                <a:cxn ang="0">
                  <a:pos x="174" y="151"/>
                </a:cxn>
                <a:cxn ang="0">
                  <a:pos x="161" y="165"/>
                </a:cxn>
                <a:cxn ang="0">
                  <a:pos x="146" y="176"/>
                </a:cxn>
                <a:cxn ang="0">
                  <a:pos x="129" y="185"/>
                </a:cxn>
                <a:cxn ang="0">
                  <a:pos x="110" y="190"/>
                </a:cxn>
                <a:cxn ang="0">
                  <a:pos x="92" y="191"/>
                </a:cxn>
                <a:cxn ang="0">
                  <a:pos x="73" y="188"/>
                </a:cxn>
                <a:cxn ang="0">
                  <a:pos x="56" y="181"/>
                </a:cxn>
                <a:cxn ang="0">
                  <a:pos x="40" y="172"/>
                </a:cxn>
                <a:cxn ang="0">
                  <a:pos x="26" y="160"/>
                </a:cxn>
                <a:cxn ang="0">
                  <a:pos x="14" y="146"/>
                </a:cxn>
                <a:cxn ang="0">
                  <a:pos x="6" y="127"/>
                </a:cxn>
                <a:cxn ang="0">
                  <a:pos x="1" y="110"/>
                </a:cxn>
                <a:cxn ang="0">
                  <a:pos x="0" y="91"/>
                </a:cxn>
                <a:cxn ang="0">
                  <a:pos x="3" y="73"/>
                </a:cxn>
                <a:cxn ang="0">
                  <a:pos x="8" y="55"/>
                </a:cxn>
                <a:cxn ang="0">
                  <a:pos x="17" y="39"/>
                </a:cxn>
                <a:cxn ang="0">
                  <a:pos x="30" y="25"/>
                </a:cxn>
                <a:cxn ang="0">
                  <a:pos x="45" y="14"/>
                </a:cxn>
                <a:cxn ang="0">
                  <a:pos x="63" y="5"/>
                </a:cxn>
                <a:cxn ang="0">
                  <a:pos x="81" y="1"/>
                </a:cxn>
                <a:cxn ang="0">
                  <a:pos x="100" y="0"/>
                </a:cxn>
                <a:cxn ang="0">
                  <a:pos x="118" y="2"/>
                </a:cxn>
                <a:cxn ang="0">
                  <a:pos x="136" y="8"/>
                </a:cxn>
                <a:cxn ang="0">
                  <a:pos x="151" y="17"/>
                </a:cxn>
                <a:cxn ang="0">
                  <a:pos x="166" y="29"/>
                </a:cxn>
                <a:cxn ang="0">
                  <a:pos x="177" y="45"/>
                </a:cxn>
              </a:cxnLst>
              <a:rect l="0" t="0" r="r" b="b"/>
              <a:pathLst>
                <a:path w="191" h="191">
                  <a:moveTo>
                    <a:pt x="182" y="53"/>
                  </a:moveTo>
                  <a:lnTo>
                    <a:pt x="185" y="62"/>
                  </a:lnTo>
                  <a:lnTo>
                    <a:pt x="188" y="72"/>
                  </a:lnTo>
                  <a:lnTo>
                    <a:pt x="190" y="81"/>
                  </a:lnTo>
                  <a:lnTo>
                    <a:pt x="191" y="90"/>
                  </a:lnTo>
                  <a:lnTo>
                    <a:pt x="191" y="99"/>
                  </a:lnTo>
                  <a:lnTo>
                    <a:pt x="190" y="109"/>
                  </a:lnTo>
                  <a:lnTo>
                    <a:pt x="188" y="118"/>
                  </a:lnTo>
                  <a:lnTo>
                    <a:pt x="186" y="126"/>
                  </a:lnTo>
                  <a:lnTo>
                    <a:pt x="183" y="135"/>
                  </a:lnTo>
                  <a:lnTo>
                    <a:pt x="178" y="143"/>
                  </a:lnTo>
                  <a:lnTo>
                    <a:pt x="174" y="151"/>
                  </a:lnTo>
                  <a:lnTo>
                    <a:pt x="168" y="158"/>
                  </a:lnTo>
                  <a:lnTo>
                    <a:pt x="161" y="165"/>
                  </a:lnTo>
                  <a:lnTo>
                    <a:pt x="154" y="171"/>
                  </a:lnTo>
                  <a:lnTo>
                    <a:pt x="146" y="176"/>
                  </a:lnTo>
                  <a:lnTo>
                    <a:pt x="138" y="181"/>
                  </a:lnTo>
                  <a:lnTo>
                    <a:pt x="129" y="185"/>
                  </a:lnTo>
                  <a:lnTo>
                    <a:pt x="119" y="188"/>
                  </a:lnTo>
                  <a:lnTo>
                    <a:pt x="110" y="190"/>
                  </a:lnTo>
                  <a:lnTo>
                    <a:pt x="101" y="191"/>
                  </a:lnTo>
                  <a:lnTo>
                    <a:pt x="92" y="191"/>
                  </a:lnTo>
                  <a:lnTo>
                    <a:pt x="82" y="190"/>
                  </a:lnTo>
                  <a:lnTo>
                    <a:pt x="73" y="188"/>
                  </a:lnTo>
                  <a:lnTo>
                    <a:pt x="65" y="186"/>
                  </a:lnTo>
                  <a:lnTo>
                    <a:pt x="56" y="181"/>
                  </a:lnTo>
                  <a:lnTo>
                    <a:pt x="47" y="177"/>
                  </a:lnTo>
                  <a:lnTo>
                    <a:pt x="40" y="172"/>
                  </a:lnTo>
                  <a:lnTo>
                    <a:pt x="33" y="167"/>
                  </a:lnTo>
                  <a:lnTo>
                    <a:pt x="26" y="160"/>
                  </a:lnTo>
                  <a:lnTo>
                    <a:pt x="20" y="153"/>
                  </a:lnTo>
                  <a:lnTo>
                    <a:pt x="14" y="146"/>
                  </a:lnTo>
                  <a:lnTo>
                    <a:pt x="9" y="136"/>
                  </a:lnTo>
                  <a:lnTo>
                    <a:pt x="6" y="127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99"/>
                  </a:lnTo>
                  <a:lnTo>
                    <a:pt x="0" y="91"/>
                  </a:lnTo>
                  <a:lnTo>
                    <a:pt x="1" y="82"/>
                  </a:lnTo>
                  <a:lnTo>
                    <a:pt x="3" y="73"/>
                  </a:lnTo>
                  <a:lnTo>
                    <a:pt x="5" y="63"/>
                  </a:lnTo>
                  <a:lnTo>
                    <a:pt x="8" y="55"/>
                  </a:lnTo>
                  <a:lnTo>
                    <a:pt x="13" y="47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30" y="25"/>
                  </a:lnTo>
                  <a:lnTo>
                    <a:pt x="37" y="19"/>
                  </a:lnTo>
                  <a:lnTo>
                    <a:pt x="45" y="14"/>
                  </a:lnTo>
                  <a:lnTo>
                    <a:pt x="54" y="9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1" y="1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09" y="1"/>
                  </a:lnTo>
                  <a:lnTo>
                    <a:pt x="118" y="2"/>
                  </a:lnTo>
                  <a:lnTo>
                    <a:pt x="128" y="5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51" y="17"/>
                  </a:lnTo>
                  <a:lnTo>
                    <a:pt x="158" y="23"/>
                  </a:lnTo>
                  <a:lnTo>
                    <a:pt x="166" y="29"/>
                  </a:lnTo>
                  <a:lnTo>
                    <a:pt x="172" y="37"/>
                  </a:lnTo>
                  <a:lnTo>
                    <a:pt x="177" y="45"/>
                  </a:lnTo>
                  <a:lnTo>
                    <a:pt x="182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2" name="Freeform 404"/>
            <p:cNvSpPr>
              <a:spLocks/>
            </p:cNvSpPr>
            <p:nvPr/>
          </p:nvSpPr>
          <p:spPr bwMode="auto">
            <a:xfrm>
              <a:off x="907" y="2867"/>
              <a:ext cx="10" cy="11"/>
            </a:xfrm>
            <a:custGeom>
              <a:avLst/>
              <a:gdLst/>
              <a:ahLst/>
              <a:cxnLst>
                <a:cxn ang="0">
                  <a:pos x="0" y="161"/>
                </a:cxn>
                <a:cxn ang="0">
                  <a:pos x="5" y="166"/>
                </a:cxn>
                <a:cxn ang="0">
                  <a:pos x="10" y="170"/>
                </a:cxn>
                <a:cxn ang="0">
                  <a:pos x="16" y="175"/>
                </a:cxn>
                <a:cxn ang="0">
                  <a:pos x="22" y="179"/>
                </a:cxn>
                <a:cxn ang="0">
                  <a:pos x="29" y="182"/>
                </a:cxn>
                <a:cxn ang="0">
                  <a:pos x="36" y="184"/>
                </a:cxn>
                <a:cxn ang="0">
                  <a:pos x="43" y="186"/>
                </a:cxn>
                <a:cxn ang="0">
                  <a:pos x="50" y="188"/>
                </a:cxn>
                <a:cxn ang="0">
                  <a:pos x="57" y="189"/>
                </a:cxn>
                <a:cxn ang="0">
                  <a:pos x="64" y="189"/>
                </a:cxn>
                <a:cxn ang="0">
                  <a:pos x="72" y="189"/>
                </a:cxn>
                <a:cxn ang="0">
                  <a:pos x="79" y="189"/>
                </a:cxn>
                <a:cxn ang="0">
                  <a:pos x="86" y="188"/>
                </a:cxn>
                <a:cxn ang="0">
                  <a:pos x="93" y="186"/>
                </a:cxn>
                <a:cxn ang="0">
                  <a:pos x="100" y="183"/>
                </a:cxn>
                <a:cxn ang="0">
                  <a:pos x="108" y="180"/>
                </a:cxn>
                <a:cxn ang="0">
                  <a:pos x="116" y="176"/>
                </a:cxn>
                <a:cxn ang="0">
                  <a:pos x="124" y="170"/>
                </a:cxn>
                <a:cxn ang="0">
                  <a:pos x="131" y="164"/>
                </a:cxn>
                <a:cxn ang="0">
                  <a:pos x="137" y="157"/>
                </a:cxn>
                <a:cxn ang="0">
                  <a:pos x="144" y="150"/>
                </a:cxn>
                <a:cxn ang="0">
                  <a:pos x="149" y="142"/>
                </a:cxn>
                <a:cxn ang="0">
                  <a:pos x="153" y="135"/>
                </a:cxn>
                <a:cxn ang="0">
                  <a:pos x="156" y="125"/>
                </a:cxn>
                <a:cxn ang="0">
                  <a:pos x="159" y="117"/>
                </a:cxn>
                <a:cxn ang="0">
                  <a:pos x="160" y="108"/>
                </a:cxn>
                <a:cxn ang="0">
                  <a:pos x="161" y="99"/>
                </a:cxn>
                <a:cxn ang="0">
                  <a:pos x="161" y="89"/>
                </a:cxn>
                <a:cxn ang="0">
                  <a:pos x="160" y="80"/>
                </a:cxn>
                <a:cxn ang="0">
                  <a:pos x="159" y="71"/>
                </a:cxn>
                <a:cxn ang="0">
                  <a:pos x="156" y="62"/>
                </a:cxn>
                <a:cxn ang="0">
                  <a:pos x="152" y="52"/>
                </a:cxn>
                <a:cxn ang="0">
                  <a:pos x="149" y="45"/>
                </a:cxn>
                <a:cxn ang="0">
                  <a:pos x="145" y="39"/>
                </a:cxn>
                <a:cxn ang="0">
                  <a:pos x="139" y="33"/>
                </a:cxn>
                <a:cxn ang="0">
                  <a:pos x="134" y="28"/>
                </a:cxn>
                <a:cxn ang="0">
                  <a:pos x="129" y="23"/>
                </a:cxn>
                <a:cxn ang="0">
                  <a:pos x="124" y="18"/>
                </a:cxn>
                <a:cxn ang="0">
                  <a:pos x="118" y="14"/>
                </a:cxn>
                <a:cxn ang="0">
                  <a:pos x="112" y="10"/>
                </a:cxn>
                <a:cxn ang="0">
                  <a:pos x="104" y="7"/>
                </a:cxn>
                <a:cxn ang="0">
                  <a:pos x="98" y="5"/>
                </a:cxn>
                <a:cxn ang="0">
                  <a:pos x="91" y="3"/>
                </a:cxn>
                <a:cxn ang="0">
                  <a:pos x="84" y="1"/>
                </a:cxn>
                <a:cxn ang="0">
                  <a:pos x="77" y="0"/>
                </a:cxn>
                <a:cxn ang="0">
                  <a:pos x="70" y="0"/>
                </a:cxn>
                <a:cxn ang="0">
                  <a:pos x="62" y="0"/>
                </a:cxn>
                <a:cxn ang="0">
                  <a:pos x="55" y="0"/>
                </a:cxn>
                <a:cxn ang="0">
                  <a:pos x="47" y="21"/>
                </a:cxn>
                <a:cxn ang="0">
                  <a:pos x="40" y="40"/>
                </a:cxn>
                <a:cxn ang="0">
                  <a:pos x="32" y="61"/>
                </a:cxn>
                <a:cxn ang="0">
                  <a:pos x="25" y="81"/>
                </a:cxn>
                <a:cxn ang="0">
                  <a:pos x="18" y="101"/>
                </a:cxn>
                <a:cxn ang="0">
                  <a:pos x="12" y="121"/>
                </a:cxn>
                <a:cxn ang="0">
                  <a:pos x="6" y="141"/>
                </a:cxn>
                <a:cxn ang="0">
                  <a:pos x="0" y="161"/>
                </a:cxn>
              </a:cxnLst>
              <a:rect l="0" t="0" r="r" b="b"/>
              <a:pathLst>
                <a:path w="161" h="189">
                  <a:moveTo>
                    <a:pt x="0" y="161"/>
                  </a:moveTo>
                  <a:lnTo>
                    <a:pt x="5" y="166"/>
                  </a:lnTo>
                  <a:lnTo>
                    <a:pt x="10" y="170"/>
                  </a:lnTo>
                  <a:lnTo>
                    <a:pt x="16" y="175"/>
                  </a:lnTo>
                  <a:lnTo>
                    <a:pt x="22" y="179"/>
                  </a:lnTo>
                  <a:lnTo>
                    <a:pt x="29" y="182"/>
                  </a:lnTo>
                  <a:lnTo>
                    <a:pt x="36" y="184"/>
                  </a:lnTo>
                  <a:lnTo>
                    <a:pt x="43" y="186"/>
                  </a:lnTo>
                  <a:lnTo>
                    <a:pt x="50" y="188"/>
                  </a:lnTo>
                  <a:lnTo>
                    <a:pt x="57" y="189"/>
                  </a:lnTo>
                  <a:lnTo>
                    <a:pt x="64" y="189"/>
                  </a:lnTo>
                  <a:lnTo>
                    <a:pt x="72" y="189"/>
                  </a:lnTo>
                  <a:lnTo>
                    <a:pt x="79" y="189"/>
                  </a:lnTo>
                  <a:lnTo>
                    <a:pt x="86" y="188"/>
                  </a:lnTo>
                  <a:lnTo>
                    <a:pt x="93" y="186"/>
                  </a:lnTo>
                  <a:lnTo>
                    <a:pt x="100" y="183"/>
                  </a:lnTo>
                  <a:lnTo>
                    <a:pt x="108" y="180"/>
                  </a:lnTo>
                  <a:lnTo>
                    <a:pt x="116" y="176"/>
                  </a:lnTo>
                  <a:lnTo>
                    <a:pt x="124" y="170"/>
                  </a:lnTo>
                  <a:lnTo>
                    <a:pt x="131" y="164"/>
                  </a:lnTo>
                  <a:lnTo>
                    <a:pt x="137" y="157"/>
                  </a:lnTo>
                  <a:lnTo>
                    <a:pt x="144" y="150"/>
                  </a:lnTo>
                  <a:lnTo>
                    <a:pt x="149" y="142"/>
                  </a:lnTo>
                  <a:lnTo>
                    <a:pt x="153" y="135"/>
                  </a:lnTo>
                  <a:lnTo>
                    <a:pt x="156" y="125"/>
                  </a:lnTo>
                  <a:lnTo>
                    <a:pt x="159" y="117"/>
                  </a:lnTo>
                  <a:lnTo>
                    <a:pt x="160" y="108"/>
                  </a:lnTo>
                  <a:lnTo>
                    <a:pt x="161" y="99"/>
                  </a:lnTo>
                  <a:lnTo>
                    <a:pt x="161" y="89"/>
                  </a:lnTo>
                  <a:lnTo>
                    <a:pt x="160" y="80"/>
                  </a:lnTo>
                  <a:lnTo>
                    <a:pt x="159" y="71"/>
                  </a:lnTo>
                  <a:lnTo>
                    <a:pt x="156" y="62"/>
                  </a:lnTo>
                  <a:lnTo>
                    <a:pt x="152" y="52"/>
                  </a:lnTo>
                  <a:lnTo>
                    <a:pt x="149" y="45"/>
                  </a:lnTo>
                  <a:lnTo>
                    <a:pt x="145" y="39"/>
                  </a:lnTo>
                  <a:lnTo>
                    <a:pt x="139" y="33"/>
                  </a:lnTo>
                  <a:lnTo>
                    <a:pt x="134" y="28"/>
                  </a:lnTo>
                  <a:lnTo>
                    <a:pt x="129" y="23"/>
                  </a:lnTo>
                  <a:lnTo>
                    <a:pt x="124" y="18"/>
                  </a:lnTo>
                  <a:lnTo>
                    <a:pt x="118" y="14"/>
                  </a:lnTo>
                  <a:lnTo>
                    <a:pt x="112" y="10"/>
                  </a:lnTo>
                  <a:lnTo>
                    <a:pt x="104" y="7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0" y="0"/>
                  </a:lnTo>
                  <a:lnTo>
                    <a:pt x="62" y="0"/>
                  </a:lnTo>
                  <a:lnTo>
                    <a:pt x="55" y="0"/>
                  </a:lnTo>
                  <a:lnTo>
                    <a:pt x="47" y="21"/>
                  </a:lnTo>
                  <a:lnTo>
                    <a:pt x="40" y="40"/>
                  </a:lnTo>
                  <a:lnTo>
                    <a:pt x="32" y="61"/>
                  </a:lnTo>
                  <a:lnTo>
                    <a:pt x="25" y="81"/>
                  </a:lnTo>
                  <a:lnTo>
                    <a:pt x="18" y="101"/>
                  </a:lnTo>
                  <a:lnTo>
                    <a:pt x="12" y="121"/>
                  </a:lnTo>
                  <a:lnTo>
                    <a:pt x="6" y="141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3" name="Freeform 405"/>
            <p:cNvSpPr>
              <a:spLocks/>
            </p:cNvSpPr>
            <p:nvPr/>
          </p:nvSpPr>
          <p:spPr bwMode="auto">
            <a:xfrm>
              <a:off x="969" y="2896"/>
              <a:ext cx="12" cy="12"/>
            </a:xfrm>
            <a:custGeom>
              <a:avLst/>
              <a:gdLst/>
              <a:ahLst/>
              <a:cxnLst>
                <a:cxn ang="0">
                  <a:pos x="185" y="63"/>
                </a:cxn>
                <a:cxn ang="0">
                  <a:pos x="190" y="81"/>
                </a:cxn>
                <a:cxn ang="0">
                  <a:pos x="190" y="100"/>
                </a:cxn>
                <a:cxn ang="0">
                  <a:pos x="188" y="118"/>
                </a:cxn>
                <a:cxn ang="0">
                  <a:pos x="182" y="136"/>
                </a:cxn>
                <a:cxn ang="0">
                  <a:pos x="173" y="151"/>
                </a:cxn>
                <a:cxn ang="0">
                  <a:pos x="161" y="166"/>
                </a:cxn>
                <a:cxn ang="0">
                  <a:pos x="145" y="177"/>
                </a:cxn>
                <a:cxn ang="0">
                  <a:pos x="128" y="185"/>
                </a:cxn>
                <a:cxn ang="0">
                  <a:pos x="109" y="190"/>
                </a:cxn>
                <a:cxn ang="0">
                  <a:pos x="91" y="191"/>
                </a:cxn>
                <a:cxn ang="0">
                  <a:pos x="73" y="188"/>
                </a:cxn>
                <a:cxn ang="0">
                  <a:pos x="56" y="183"/>
                </a:cxn>
                <a:cxn ang="0">
                  <a:pos x="39" y="174"/>
                </a:cxn>
                <a:cxn ang="0">
                  <a:pos x="26" y="162"/>
                </a:cxn>
                <a:cxn ang="0">
                  <a:pos x="13" y="146"/>
                </a:cxn>
                <a:cxn ang="0">
                  <a:pos x="5" y="129"/>
                </a:cxn>
                <a:cxn ang="0">
                  <a:pos x="0" y="110"/>
                </a:cxn>
                <a:cxn ang="0">
                  <a:pos x="0" y="92"/>
                </a:cxn>
                <a:cxn ang="0">
                  <a:pos x="2" y="73"/>
                </a:cxn>
                <a:cxn ang="0">
                  <a:pos x="8" y="56"/>
                </a:cxn>
                <a:cxn ang="0">
                  <a:pos x="18" y="40"/>
                </a:cxn>
                <a:cxn ang="0">
                  <a:pos x="30" y="26"/>
                </a:cxn>
                <a:cxn ang="0">
                  <a:pos x="45" y="15"/>
                </a:cxn>
                <a:cxn ang="0">
                  <a:pos x="63" y="6"/>
                </a:cxn>
                <a:cxn ang="0">
                  <a:pos x="81" y="1"/>
                </a:cxn>
                <a:cxn ang="0">
                  <a:pos x="100" y="0"/>
                </a:cxn>
                <a:cxn ang="0">
                  <a:pos x="117" y="3"/>
                </a:cxn>
                <a:cxn ang="0">
                  <a:pos x="135" y="9"/>
                </a:cxn>
                <a:cxn ang="0">
                  <a:pos x="151" y="18"/>
                </a:cxn>
                <a:cxn ang="0">
                  <a:pos x="165" y="30"/>
                </a:cxn>
                <a:cxn ang="0">
                  <a:pos x="177" y="45"/>
                </a:cxn>
              </a:cxnLst>
              <a:rect l="0" t="0" r="r" b="b"/>
              <a:pathLst>
                <a:path w="190" h="191">
                  <a:moveTo>
                    <a:pt x="181" y="54"/>
                  </a:moveTo>
                  <a:lnTo>
                    <a:pt x="185" y="63"/>
                  </a:lnTo>
                  <a:lnTo>
                    <a:pt x="188" y="72"/>
                  </a:lnTo>
                  <a:lnTo>
                    <a:pt x="190" y="81"/>
                  </a:lnTo>
                  <a:lnTo>
                    <a:pt x="190" y="91"/>
                  </a:lnTo>
                  <a:lnTo>
                    <a:pt x="190" y="100"/>
                  </a:lnTo>
                  <a:lnTo>
                    <a:pt x="190" y="109"/>
                  </a:lnTo>
                  <a:lnTo>
                    <a:pt x="188" y="118"/>
                  </a:lnTo>
                  <a:lnTo>
                    <a:pt x="185" y="128"/>
                  </a:lnTo>
                  <a:lnTo>
                    <a:pt x="182" y="136"/>
                  </a:lnTo>
                  <a:lnTo>
                    <a:pt x="178" y="144"/>
                  </a:lnTo>
                  <a:lnTo>
                    <a:pt x="173" y="151"/>
                  </a:lnTo>
                  <a:lnTo>
                    <a:pt x="167" y="158"/>
                  </a:lnTo>
                  <a:lnTo>
                    <a:pt x="161" y="166"/>
                  </a:lnTo>
                  <a:lnTo>
                    <a:pt x="153" y="172"/>
                  </a:lnTo>
                  <a:lnTo>
                    <a:pt x="145" y="177"/>
                  </a:lnTo>
                  <a:lnTo>
                    <a:pt x="137" y="182"/>
                  </a:lnTo>
                  <a:lnTo>
                    <a:pt x="128" y="185"/>
                  </a:lnTo>
                  <a:lnTo>
                    <a:pt x="118" y="188"/>
                  </a:lnTo>
                  <a:lnTo>
                    <a:pt x="109" y="190"/>
                  </a:lnTo>
                  <a:lnTo>
                    <a:pt x="100" y="191"/>
                  </a:lnTo>
                  <a:lnTo>
                    <a:pt x="91" y="191"/>
                  </a:lnTo>
                  <a:lnTo>
                    <a:pt x="81" y="190"/>
                  </a:lnTo>
                  <a:lnTo>
                    <a:pt x="73" y="188"/>
                  </a:lnTo>
                  <a:lnTo>
                    <a:pt x="64" y="186"/>
                  </a:lnTo>
                  <a:lnTo>
                    <a:pt x="56" y="183"/>
                  </a:lnTo>
                  <a:lnTo>
                    <a:pt x="47" y="179"/>
                  </a:lnTo>
                  <a:lnTo>
                    <a:pt x="39" y="174"/>
                  </a:lnTo>
                  <a:lnTo>
                    <a:pt x="32" y="168"/>
                  </a:lnTo>
                  <a:lnTo>
                    <a:pt x="26" y="162"/>
                  </a:lnTo>
                  <a:lnTo>
                    <a:pt x="20" y="154"/>
                  </a:lnTo>
                  <a:lnTo>
                    <a:pt x="13" y="146"/>
                  </a:lnTo>
                  <a:lnTo>
                    <a:pt x="9" y="138"/>
                  </a:lnTo>
                  <a:lnTo>
                    <a:pt x="5" y="129"/>
                  </a:lnTo>
                  <a:lnTo>
                    <a:pt x="2" y="119"/>
                  </a:lnTo>
                  <a:lnTo>
                    <a:pt x="0" y="110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2" y="73"/>
                  </a:lnTo>
                  <a:lnTo>
                    <a:pt x="5" y="65"/>
                  </a:lnTo>
                  <a:lnTo>
                    <a:pt x="8" y="56"/>
                  </a:lnTo>
                  <a:lnTo>
                    <a:pt x="12" y="48"/>
                  </a:lnTo>
                  <a:lnTo>
                    <a:pt x="18" y="40"/>
                  </a:lnTo>
                  <a:lnTo>
                    <a:pt x="24" y="33"/>
                  </a:lnTo>
                  <a:lnTo>
                    <a:pt x="30" y="26"/>
                  </a:lnTo>
                  <a:lnTo>
                    <a:pt x="37" y="20"/>
                  </a:lnTo>
                  <a:lnTo>
                    <a:pt x="45" y="15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1" y="1"/>
                  </a:lnTo>
                  <a:lnTo>
                    <a:pt x="91" y="0"/>
                  </a:lnTo>
                  <a:lnTo>
                    <a:pt x="100" y="0"/>
                  </a:lnTo>
                  <a:lnTo>
                    <a:pt x="109" y="1"/>
                  </a:lnTo>
                  <a:lnTo>
                    <a:pt x="117" y="3"/>
                  </a:lnTo>
                  <a:lnTo>
                    <a:pt x="127" y="5"/>
                  </a:lnTo>
                  <a:lnTo>
                    <a:pt x="135" y="9"/>
                  </a:lnTo>
                  <a:lnTo>
                    <a:pt x="143" y="14"/>
                  </a:lnTo>
                  <a:lnTo>
                    <a:pt x="151" y="18"/>
                  </a:lnTo>
                  <a:lnTo>
                    <a:pt x="158" y="24"/>
                  </a:lnTo>
                  <a:lnTo>
                    <a:pt x="165" y="30"/>
                  </a:lnTo>
                  <a:lnTo>
                    <a:pt x="171" y="37"/>
                  </a:lnTo>
                  <a:lnTo>
                    <a:pt x="177" y="45"/>
                  </a:lnTo>
                  <a:lnTo>
                    <a:pt x="181" y="5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4" name="Freeform 406"/>
            <p:cNvSpPr>
              <a:spLocks/>
            </p:cNvSpPr>
            <p:nvPr/>
          </p:nvSpPr>
          <p:spPr bwMode="auto">
            <a:xfrm>
              <a:off x="997" y="2921"/>
              <a:ext cx="8" cy="12"/>
            </a:xfrm>
            <a:custGeom>
              <a:avLst/>
              <a:gdLst/>
              <a:ahLst/>
              <a:cxnLst>
                <a:cxn ang="0">
                  <a:pos x="112" y="2"/>
                </a:cxn>
                <a:cxn ang="0">
                  <a:pos x="97" y="0"/>
                </a:cxn>
                <a:cxn ang="0">
                  <a:pos x="83" y="0"/>
                </a:cxn>
                <a:cxn ang="0">
                  <a:pos x="76" y="1"/>
                </a:cxn>
                <a:cxn ang="0">
                  <a:pos x="68" y="3"/>
                </a:cxn>
                <a:cxn ang="0">
                  <a:pos x="61" y="5"/>
                </a:cxn>
                <a:cxn ang="0">
                  <a:pos x="54" y="8"/>
                </a:cxn>
                <a:cxn ang="0">
                  <a:pos x="45" y="13"/>
                </a:cxn>
                <a:cxn ang="0">
                  <a:pos x="38" y="18"/>
                </a:cxn>
                <a:cxn ang="0">
                  <a:pos x="30" y="25"/>
                </a:cxn>
                <a:cxn ang="0">
                  <a:pos x="23" y="32"/>
                </a:cxn>
                <a:cxn ang="0">
                  <a:pos x="18" y="39"/>
                </a:cxn>
                <a:cxn ang="0">
                  <a:pos x="13" y="46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3" y="72"/>
                </a:cxn>
                <a:cxn ang="0">
                  <a:pos x="1" y="81"/>
                </a:cxn>
                <a:cxn ang="0">
                  <a:pos x="0" y="90"/>
                </a:cxn>
                <a:cxn ang="0">
                  <a:pos x="0" y="100"/>
                </a:cxn>
                <a:cxn ang="0">
                  <a:pos x="1" y="109"/>
                </a:cxn>
                <a:cxn ang="0">
                  <a:pos x="3" y="118"/>
                </a:cxn>
                <a:cxn ang="0">
                  <a:pos x="6" y="127"/>
                </a:cxn>
                <a:cxn ang="0">
                  <a:pos x="10" y="137"/>
                </a:cxn>
                <a:cxn ang="0">
                  <a:pos x="14" y="144"/>
                </a:cxn>
                <a:cxn ang="0">
                  <a:pos x="18" y="151"/>
                </a:cxn>
                <a:cxn ang="0">
                  <a:pos x="24" y="157"/>
                </a:cxn>
                <a:cxn ang="0">
                  <a:pos x="29" y="163"/>
                </a:cxn>
                <a:cxn ang="0">
                  <a:pos x="37" y="168"/>
                </a:cxn>
                <a:cxn ang="0">
                  <a:pos x="43" y="174"/>
                </a:cxn>
                <a:cxn ang="0">
                  <a:pos x="50" y="178"/>
                </a:cxn>
                <a:cxn ang="0">
                  <a:pos x="57" y="181"/>
                </a:cxn>
                <a:cxn ang="0">
                  <a:pos x="65" y="184"/>
                </a:cxn>
                <a:cxn ang="0">
                  <a:pos x="74" y="186"/>
                </a:cxn>
                <a:cxn ang="0">
                  <a:pos x="81" y="188"/>
                </a:cxn>
                <a:cxn ang="0">
                  <a:pos x="89" y="188"/>
                </a:cxn>
                <a:cxn ang="0">
                  <a:pos x="98" y="188"/>
                </a:cxn>
                <a:cxn ang="0">
                  <a:pos x="107" y="188"/>
                </a:cxn>
                <a:cxn ang="0">
                  <a:pos x="115" y="186"/>
                </a:cxn>
                <a:cxn ang="0">
                  <a:pos x="123" y="184"/>
                </a:cxn>
                <a:cxn ang="0">
                  <a:pos x="128" y="162"/>
                </a:cxn>
                <a:cxn ang="0">
                  <a:pos x="130" y="141"/>
                </a:cxn>
                <a:cxn ang="0">
                  <a:pos x="131" y="118"/>
                </a:cxn>
                <a:cxn ang="0">
                  <a:pos x="131" y="95"/>
                </a:cxn>
                <a:cxn ang="0">
                  <a:pos x="128" y="73"/>
                </a:cxn>
                <a:cxn ang="0">
                  <a:pos x="124" y="49"/>
                </a:cxn>
                <a:cxn ang="0">
                  <a:pos x="119" y="26"/>
                </a:cxn>
                <a:cxn ang="0">
                  <a:pos x="112" y="2"/>
                </a:cxn>
              </a:cxnLst>
              <a:rect l="0" t="0" r="r" b="b"/>
              <a:pathLst>
                <a:path w="131" h="188">
                  <a:moveTo>
                    <a:pt x="112" y="2"/>
                  </a:moveTo>
                  <a:lnTo>
                    <a:pt x="97" y="0"/>
                  </a:lnTo>
                  <a:lnTo>
                    <a:pt x="83" y="0"/>
                  </a:lnTo>
                  <a:lnTo>
                    <a:pt x="76" y="1"/>
                  </a:lnTo>
                  <a:lnTo>
                    <a:pt x="68" y="3"/>
                  </a:lnTo>
                  <a:lnTo>
                    <a:pt x="61" y="5"/>
                  </a:lnTo>
                  <a:lnTo>
                    <a:pt x="54" y="8"/>
                  </a:lnTo>
                  <a:lnTo>
                    <a:pt x="45" y="13"/>
                  </a:lnTo>
                  <a:lnTo>
                    <a:pt x="38" y="18"/>
                  </a:lnTo>
                  <a:lnTo>
                    <a:pt x="30" y="25"/>
                  </a:lnTo>
                  <a:lnTo>
                    <a:pt x="23" y="32"/>
                  </a:lnTo>
                  <a:lnTo>
                    <a:pt x="18" y="39"/>
                  </a:lnTo>
                  <a:lnTo>
                    <a:pt x="13" y="46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3" y="72"/>
                  </a:lnTo>
                  <a:lnTo>
                    <a:pt x="1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1" y="109"/>
                  </a:lnTo>
                  <a:lnTo>
                    <a:pt x="3" y="118"/>
                  </a:lnTo>
                  <a:lnTo>
                    <a:pt x="6" y="127"/>
                  </a:lnTo>
                  <a:lnTo>
                    <a:pt x="10" y="137"/>
                  </a:lnTo>
                  <a:lnTo>
                    <a:pt x="14" y="144"/>
                  </a:lnTo>
                  <a:lnTo>
                    <a:pt x="18" y="151"/>
                  </a:lnTo>
                  <a:lnTo>
                    <a:pt x="24" y="157"/>
                  </a:lnTo>
                  <a:lnTo>
                    <a:pt x="29" y="163"/>
                  </a:lnTo>
                  <a:lnTo>
                    <a:pt x="37" y="168"/>
                  </a:lnTo>
                  <a:lnTo>
                    <a:pt x="43" y="174"/>
                  </a:lnTo>
                  <a:lnTo>
                    <a:pt x="50" y="178"/>
                  </a:lnTo>
                  <a:lnTo>
                    <a:pt x="57" y="181"/>
                  </a:lnTo>
                  <a:lnTo>
                    <a:pt x="65" y="184"/>
                  </a:lnTo>
                  <a:lnTo>
                    <a:pt x="74" y="186"/>
                  </a:lnTo>
                  <a:lnTo>
                    <a:pt x="81" y="188"/>
                  </a:lnTo>
                  <a:lnTo>
                    <a:pt x="89" y="188"/>
                  </a:lnTo>
                  <a:lnTo>
                    <a:pt x="98" y="188"/>
                  </a:lnTo>
                  <a:lnTo>
                    <a:pt x="107" y="188"/>
                  </a:lnTo>
                  <a:lnTo>
                    <a:pt x="115" y="186"/>
                  </a:lnTo>
                  <a:lnTo>
                    <a:pt x="123" y="184"/>
                  </a:lnTo>
                  <a:lnTo>
                    <a:pt x="128" y="162"/>
                  </a:lnTo>
                  <a:lnTo>
                    <a:pt x="130" y="141"/>
                  </a:lnTo>
                  <a:lnTo>
                    <a:pt x="131" y="118"/>
                  </a:lnTo>
                  <a:lnTo>
                    <a:pt x="131" y="95"/>
                  </a:lnTo>
                  <a:lnTo>
                    <a:pt x="128" y="73"/>
                  </a:lnTo>
                  <a:lnTo>
                    <a:pt x="124" y="49"/>
                  </a:lnTo>
                  <a:lnTo>
                    <a:pt x="119" y="26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5" name="Freeform 407"/>
            <p:cNvSpPr>
              <a:spLocks/>
            </p:cNvSpPr>
            <p:nvPr/>
          </p:nvSpPr>
          <p:spPr bwMode="auto">
            <a:xfrm>
              <a:off x="892" y="2901"/>
              <a:ext cx="11" cy="12"/>
            </a:xfrm>
            <a:custGeom>
              <a:avLst/>
              <a:gdLst/>
              <a:ahLst/>
              <a:cxnLst>
                <a:cxn ang="0">
                  <a:pos x="187" y="119"/>
                </a:cxn>
                <a:cxn ang="0">
                  <a:pos x="171" y="95"/>
                </a:cxn>
                <a:cxn ang="0">
                  <a:pos x="155" y="75"/>
                </a:cxn>
                <a:cxn ang="0">
                  <a:pos x="143" y="57"/>
                </a:cxn>
                <a:cxn ang="0">
                  <a:pos x="133" y="44"/>
                </a:cxn>
                <a:cxn ang="0">
                  <a:pos x="120" y="30"/>
                </a:cxn>
                <a:cxn ang="0">
                  <a:pos x="110" y="19"/>
                </a:cxn>
                <a:cxn ang="0">
                  <a:pos x="99" y="9"/>
                </a:cxn>
                <a:cxn ang="0">
                  <a:pos x="89" y="0"/>
                </a:cxn>
                <a:cxn ang="0">
                  <a:pos x="80" y="1"/>
                </a:cxn>
                <a:cxn ang="0">
                  <a:pos x="71" y="3"/>
                </a:cxn>
                <a:cxn ang="0">
                  <a:pos x="63" y="6"/>
                </a:cxn>
                <a:cxn ang="0">
                  <a:pos x="53" y="9"/>
                </a:cxn>
                <a:cxn ang="0">
                  <a:pos x="45" y="14"/>
                </a:cxn>
                <a:cxn ang="0">
                  <a:pos x="37" y="19"/>
                </a:cxn>
                <a:cxn ang="0">
                  <a:pos x="30" y="25"/>
                </a:cxn>
                <a:cxn ang="0">
                  <a:pos x="24" y="32"/>
                </a:cxn>
                <a:cxn ang="0">
                  <a:pos x="17" y="40"/>
                </a:cxn>
                <a:cxn ang="0">
                  <a:pos x="12" y="47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3" y="73"/>
                </a:cxn>
                <a:cxn ang="0">
                  <a:pos x="1" y="82"/>
                </a:cxn>
                <a:cxn ang="0">
                  <a:pos x="0" y="91"/>
                </a:cxn>
                <a:cxn ang="0">
                  <a:pos x="0" y="100"/>
                </a:cxn>
                <a:cxn ang="0">
                  <a:pos x="1" y="109"/>
                </a:cxn>
                <a:cxn ang="0">
                  <a:pos x="3" y="119"/>
                </a:cxn>
                <a:cxn ang="0">
                  <a:pos x="6" y="128"/>
                </a:cxn>
                <a:cxn ang="0">
                  <a:pos x="9" y="136"/>
                </a:cxn>
                <a:cxn ang="0">
                  <a:pos x="14" y="145"/>
                </a:cxn>
                <a:cxn ang="0">
                  <a:pos x="19" y="153"/>
                </a:cxn>
                <a:cxn ang="0">
                  <a:pos x="26" y="160"/>
                </a:cxn>
                <a:cxn ang="0">
                  <a:pos x="33" y="167"/>
                </a:cxn>
                <a:cxn ang="0">
                  <a:pos x="40" y="172"/>
                </a:cxn>
                <a:cxn ang="0">
                  <a:pos x="47" y="177"/>
                </a:cxn>
                <a:cxn ang="0">
                  <a:pos x="55" y="181"/>
                </a:cxn>
                <a:cxn ang="0">
                  <a:pos x="64" y="185"/>
                </a:cxn>
                <a:cxn ang="0">
                  <a:pos x="73" y="188"/>
                </a:cxn>
                <a:cxn ang="0">
                  <a:pos x="82" y="190"/>
                </a:cxn>
                <a:cxn ang="0">
                  <a:pos x="91" y="191"/>
                </a:cxn>
                <a:cxn ang="0">
                  <a:pos x="101" y="191"/>
                </a:cxn>
                <a:cxn ang="0">
                  <a:pos x="110" y="190"/>
                </a:cxn>
                <a:cxn ang="0">
                  <a:pos x="119" y="188"/>
                </a:cxn>
                <a:cxn ang="0">
                  <a:pos x="128" y="184"/>
                </a:cxn>
                <a:cxn ang="0">
                  <a:pos x="138" y="180"/>
                </a:cxn>
                <a:cxn ang="0">
                  <a:pos x="147" y="175"/>
                </a:cxn>
                <a:cxn ang="0">
                  <a:pos x="155" y="169"/>
                </a:cxn>
                <a:cxn ang="0">
                  <a:pos x="162" y="163"/>
                </a:cxn>
                <a:cxn ang="0">
                  <a:pos x="170" y="155"/>
                </a:cxn>
                <a:cxn ang="0">
                  <a:pos x="175" y="146"/>
                </a:cxn>
                <a:cxn ang="0">
                  <a:pos x="180" y="137"/>
                </a:cxn>
                <a:cxn ang="0">
                  <a:pos x="184" y="128"/>
                </a:cxn>
                <a:cxn ang="0">
                  <a:pos x="187" y="119"/>
                </a:cxn>
              </a:cxnLst>
              <a:rect l="0" t="0" r="r" b="b"/>
              <a:pathLst>
                <a:path w="187" h="191">
                  <a:moveTo>
                    <a:pt x="187" y="119"/>
                  </a:moveTo>
                  <a:lnTo>
                    <a:pt x="171" y="95"/>
                  </a:lnTo>
                  <a:lnTo>
                    <a:pt x="155" y="75"/>
                  </a:lnTo>
                  <a:lnTo>
                    <a:pt x="143" y="57"/>
                  </a:lnTo>
                  <a:lnTo>
                    <a:pt x="133" y="44"/>
                  </a:lnTo>
                  <a:lnTo>
                    <a:pt x="120" y="30"/>
                  </a:lnTo>
                  <a:lnTo>
                    <a:pt x="110" y="19"/>
                  </a:lnTo>
                  <a:lnTo>
                    <a:pt x="99" y="9"/>
                  </a:lnTo>
                  <a:lnTo>
                    <a:pt x="89" y="0"/>
                  </a:lnTo>
                  <a:lnTo>
                    <a:pt x="80" y="1"/>
                  </a:lnTo>
                  <a:lnTo>
                    <a:pt x="71" y="3"/>
                  </a:lnTo>
                  <a:lnTo>
                    <a:pt x="63" y="6"/>
                  </a:lnTo>
                  <a:lnTo>
                    <a:pt x="53" y="9"/>
                  </a:lnTo>
                  <a:lnTo>
                    <a:pt x="45" y="14"/>
                  </a:lnTo>
                  <a:lnTo>
                    <a:pt x="37" y="19"/>
                  </a:lnTo>
                  <a:lnTo>
                    <a:pt x="30" y="25"/>
                  </a:lnTo>
                  <a:lnTo>
                    <a:pt x="24" y="32"/>
                  </a:lnTo>
                  <a:lnTo>
                    <a:pt x="17" y="40"/>
                  </a:lnTo>
                  <a:lnTo>
                    <a:pt x="12" y="47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3" y="73"/>
                  </a:lnTo>
                  <a:lnTo>
                    <a:pt x="1" y="82"/>
                  </a:lnTo>
                  <a:lnTo>
                    <a:pt x="0" y="91"/>
                  </a:lnTo>
                  <a:lnTo>
                    <a:pt x="0" y="100"/>
                  </a:lnTo>
                  <a:lnTo>
                    <a:pt x="1" y="109"/>
                  </a:lnTo>
                  <a:lnTo>
                    <a:pt x="3" y="119"/>
                  </a:lnTo>
                  <a:lnTo>
                    <a:pt x="6" y="128"/>
                  </a:lnTo>
                  <a:lnTo>
                    <a:pt x="9" y="136"/>
                  </a:lnTo>
                  <a:lnTo>
                    <a:pt x="14" y="145"/>
                  </a:lnTo>
                  <a:lnTo>
                    <a:pt x="19" y="153"/>
                  </a:lnTo>
                  <a:lnTo>
                    <a:pt x="26" y="160"/>
                  </a:lnTo>
                  <a:lnTo>
                    <a:pt x="33" y="167"/>
                  </a:lnTo>
                  <a:lnTo>
                    <a:pt x="40" y="172"/>
                  </a:lnTo>
                  <a:lnTo>
                    <a:pt x="47" y="177"/>
                  </a:lnTo>
                  <a:lnTo>
                    <a:pt x="55" y="181"/>
                  </a:lnTo>
                  <a:lnTo>
                    <a:pt x="64" y="185"/>
                  </a:lnTo>
                  <a:lnTo>
                    <a:pt x="73" y="188"/>
                  </a:lnTo>
                  <a:lnTo>
                    <a:pt x="82" y="190"/>
                  </a:lnTo>
                  <a:lnTo>
                    <a:pt x="91" y="191"/>
                  </a:lnTo>
                  <a:lnTo>
                    <a:pt x="101" y="191"/>
                  </a:lnTo>
                  <a:lnTo>
                    <a:pt x="110" y="190"/>
                  </a:lnTo>
                  <a:lnTo>
                    <a:pt x="119" y="188"/>
                  </a:lnTo>
                  <a:lnTo>
                    <a:pt x="128" y="184"/>
                  </a:lnTo>
                  <a:lnTo>
                    <a:pt x="138" y="180"/>
                  </a:lnTo>
                  <a:lnTo>
                    <a:pt x="147" y="175"/>
                  </a:lnTo>
                  <a:lnTo>
                    <a:pt x="155" y="169"/>
                  </a:lnTo>
                  <a:lnTo>
                    <a:pt x="162" y="163"/>
                  </a:lnTo>
                  <a:lnTo>
                    <a:pt x="170" y="155"/>
                  </a:lnTo>
                  <a:lnTo>
                    <a:pt x="175" y="146"/>
                  </a:lnTo>
                  <a:lnTo>
                    <a:pt x="180" y="137"/>
                  </a:lnTo>
                  <a:lnTo>
                    <a:pt x="184" y="128"/>
                  </a:lnTo>
                  <a:lnTo>
                    <a:pt x="187" y="119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6" name="Freeform 408"/>
            <p:cNvSpPr>
              <a:spLocks/>
            </p:cNvSpPr>
            <p:nvPr/>
          </p:nvSpPr>
          <p:spPr bwMode="auto">
            <a:xfrm>
              <a:off x="880" y="2921"/>
              <a:ext cx="12" cy="12"/>
            </a:xfrm>
            <a:custGeom>
              <a:avLst/>
              <a:gdLst/>
              <a:ahLst/>
              <a:cxnLst>
                <a:cxn ang="0">
                  <a:pos x="185" y="63"/>
                </a:cxn>
                <a:cxn ang="0">
                  <a:pos x="190" y="81"/>
                </a:cxn>
                <a:cxn ang="0">
                  <a:pos x="190" y="101"/>
                </a:cxn>
                <a:cxn ang="0">
                  <a:pos x="188" y="118"/>
                </a:cxn>
                <a:cxn ang="0">
                  <a:pos x="182" y="135"/>
                </a:cxn>
                <a:cxn ang="0">
                  <a:pos x="173" y="152"/>
                </a:cxn>
                <a:cxn ang="0">
                  <a:pos x="160" y="165"/>
                </a:cxn>
                <a:cxn ang="0">
                  <a:pos x="145" y="178"/>
                </a:cxn>
                <a:cxn ang="0">
                  <a:pos x="127" y="186"/>
                </a:cxn>
                <a:cxn ang="0">
                  <a:pos x="109" y="190"/>
                </a:cxn>
                <a:cxn ang="0">
                  <a:pos x="90" y="191"/>
                </a:cxn>
                <a:cxn ang="0">
                  <a:pos x="73" y="189"/>
                </a:cxn>
                <a:cxn ang="0">
                  <a:pos x="55" y="183"/>
                </a:cxn>
                <a:cxn ang="0">
                  <a:pos x="39" y="173"/>
                </a:cxn>
                <a:cxn ang="0">
                  <a:pos x="25" y="161"/>
                </a:cxn>
                <a:cxn ang="0">
                  <a:pos x="13" y="146"/>
                </a:cxn>
                <a:cxn ang="0">
                  <a:pos x="5" y="128"/>
                </a:cxn>
                <a:cxn ang="0">
                  <a:pos x="0" y="110"/>
                </a:cxn>
                <a:cxn ang="0">
                  <a:pos x="0" y="91"/>
                </a:cxn>
                <a:cxn ang="0">
                  <a:pos x="2" y="73"/>
                </a:cxn>
                <a:cxn ang="0">
                  <a:pos x="8" y="56"/>
                </a:cxn>
                <a:cxn ang="0">
                  <a:pos x="17" y="40"/>
                </a:cxn>
                <a:cxn ang="0">
                  <a:pos x="30" y="26"/>
                </a:cxn>
                <a:cxn ang="0">
                  <a:pos x="45" y="14"/>
                </a:cxn>
                <a:cxn ang="0">
                  <a:pos x="62" y="6"/>
                </a:cxn>
                <a:cxn ang="0">
                  <a:pos x="81" y="1"/>
                </a:cxn>
                <a:cxn ang="0">
                  <a:pos x="99" y="0"/>
                </a:cxn>
                <a:cxn ang="0">
                  <a:pos x="117" y="3"/>
                </a:cxn>
                <a:cxn ang="0">
                  <a:pos x="134" y="9"/>
                </a:cxn>
                <a:cxn ang="0">
                  <a:pos x="151" y="18"/>
                </a:cxn>
                <a:cxn ang="0">
                  <a:pos x="164" y="31"/>
                </a:cxn>
                <a:cxn ang="0">
                  <a:pos x="177" y="45"/>
                </a:cxn>
              </a:cxnLst>
              <a:rect l="0" t="0" r="r" b="b"/>
              <a:pathLst>
                <a:path w="191" h="191">
                  <a:moveTo>
                    <a:pt x="181" y="54"/>
                  </a:moveTo>
                  <a:lnTo>
                    <a:pt x="185" y="63"/>
                  </a:lnTo>
                  <a:lnTo>
                    <a:pt x="188" y="72"/>
                  </a:lnTo>
                  <a:lnTo>
                    <a:pt x="190" y="81"/>
                  </a:lnTo>
                  <a:lnTo>
                    <a:pt x="191" y="90"/>
                  </a:lnTo>
                  <a:lnTo>
                    <a:pt x="190" y="101"/>
                  </a:lnTo>
                  <a:lnTo>
                    <a:pt x="190" y="110"/>
                  </a:lnTo>
                  <a:lnTo>
                    <a:pt x="188" y="118"/>
                  </a:lnTo>
                  <a:lnTo>
                    <a:pt x="186" y="127"/>
                  </a:lnTo>
                  <a:lnTo>
                    <a:pt x="182" y="135"/>
                  </a:lnTo>
                  <a:lnTo>
                    <a:pt x="178" y="144"/>
                  </a:lnTo>
                  <a:lnTo>
                    <a:pt x="173" y="152"/>
                  </a:lnTo>
                  <a:lnTo>
                    <a:pt x="167" y="159"/>
                  </a:lnTo>
                  <a:lnTo>
                    <a:pt x="160" y="165"/>
                  </a:lnTo>
                  <a:lnTo>
                    <a:pt x="153" y="171"/>
                  </a:lnTo>
                  <a:lnTo>
                    <a:pt x="145" y="178"/>
                  </a:lnTo>
                  <a:lnTo>
                    <a:pt x="137" y="182"/>
                  </a:lnTo>
                  <a:lnTo>
                    <a:pt x="127" y="186"/>
                  </a:lnTo>
                  <a:lnTo>
                    <a:pt x="118" y="189"/>
                  </a:lnTo>
                  <a:lnTo>
                    <a:pt x="109" y="190"/>
                  </a:lnTo>
                  <a:lnTo>
                    <a:pt x="99" y="191"/>
                  </a:lnTo>
                  <a:lnTo>
                    <a:pt x="90" y="191"/>
                  </a:lnTo>
                  <a:lnTo>
                    <a:pt x="81" y="190"/>
                  </a:lnTo>
                  <a:lnTo>
                    <a:pt x="73" y="189"/>
                  </a:lnTo>
                  <a:lnTo>
                    <a:pt x="63" y="186"/>
                  </a:lnTo>
                  <a:lnTo>
                    <a:pt x="55" y="183"/>
                  </a:lnTo>
                  <a:lnTo>
                    <a:pt x="47" y="179"/>
                  </a:lnTo>
                  <a:lnTo>
                    <a:pt x="39" y="173"/>
                  </a:lnTo>
                  <a:lnTo>
                    <a:pt x="32" y="167"/>
                  </a:lnTo>
                  <a:lnTo>
                    <a:pt x="25" y="161"/>
                  </a:lnTo>
                  <a:lnTo>
                    <a:pt x="19" y="154"/>
                  </a:lnTo>
                  <a:lnTo>
                    <a:pt x="13" y="146"/>
                  </a:lnTo>
                  <a:lnTo>
                    <a:pt x="9" y="138"/>
                  </a:lnTo>
                  <a:lnTo>
                    <a:pt x="5" y="128"/>
                  </a:lnTo>
                  <a:lnTo>
                    <a:pt x="2" y="119"/>
                  </a:lnTo>
                  <a:lnTo>
                    <a:pt x="0" y="110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0" y="82"/>
                  </a:lnTo>
                  <a:lnTo>
                    <a:pt x="2" y="73"/>
                  </a:lnTo>
                  <a:lnTo>
                    <a:pt x="5" y="65"/>
                  </a:lnTo>
                  <a:lnTo>
                    <a:pt x="8" y="56"/>
                  </a:lnTo>
                  <a:lnTo>
                    <a:pt x="12" y="48"/>
                  </a:lnTo>
                  <a:lnTo>
                    <a:pt x="17" y="40"/>
                  </a:lnTo>
                  <a:lnTo>
                    <a:pt x="23" y="33"/>
                  </a:lnTo>
                  <a:lnTo>
                    <a:pt x="30" y="26"/>
                  </a:lnTo>
                  <a:lnTo>
                    <a:pt x="37" y="19"/>
                  </a:lnTo>
                  <a:lnTo>
                    <a:pt x="45" y="14"/>
                  </a:lnTo>
                  <a:lnTo>
                    <a:pt x="53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1"/>
                  </a:lnTo>
                  <a:lnTo>
                    <a:pt x="90" y="0"/>
                  </a:lnTo>
                  <a:lnTo>
                    <a:pt x="99" y="0"/>
                  </a:lnTo>
                  <a:lnTo>
                    <a:pt x="109" y="1"/>
                  </a:lnTo>
                  <a:lnTo>
                    <a:pt x="117" y="3"/>
                  </a:lnTo>
                  <a:lnTo>
                    <a:pt x="126" y="5"/>
                  </a:lnTo>
                  <a:lnTo>
                    <a:pt x="134" y="9"/>
                  </a:lnTo>
                  <a:lnTo>
                    <a:pt x="143" y="13"/>
                  </a:lnTo>
                  <a:lnTo>
                    <a:pt x="151" y="18"/>
                  </a:lnTo>
                  <a:lnTo>
                    <a:pt x="158" y="24"/>
                  </a:lnTo>
                  <a:lnTo>
                    <a:pt x="164" y="31"/>
                  </a:lnTo>
                  <a:lnTo>
                    <a:pt x="170" y="38"/>
                  </a:lnTo>
                  <a:lnTo>
                    <a:pt x="177" y="45"/>
                  </a:lnTo>
                  <a:lnTo>
                    <a:pt x="181" y="54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7" name="Freeform 409"/>
            <p:cNvSpPr>
              <a:spLocks/>
            </p:cNvSpPr>
            <p:nvPr/>
          </p:nvSpPr>
          <p:spPr bwMode="auto">
            <a:xfrm>
              <a:off x="915" y="2945"/>
              <a:ext cx="7" cy="12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89" y="0"/>
                </a:cxn>
                <a:cxn ang="0">
                  <a:pos x="76" y="1"/>
                </a:cxn>
                <a:cxn ang="0">
                  <a:pos x="65" y="3"/>
                </a:cxn>
                <a:cxn ang="0">
                  <a:pos x="54" y="8"/>
                </a:cxn>
                <a:cxn ang="0">
                  <a:pos x="45" y="12"/>
                </a:cxn>
                <a:cxn ang="0">
                  <a:pos x="37" y="17"/>
                </a:cxn>
                <a:cxn ang="0">
                  <a:pos x="30" y="24"/>
                </a:cxn>
                <a:cxn ang="0">
                  <a:pos x="24" y="31"/>
                </a:cxn>
                <a:cxn ang="0">
                  <a:pos x="18" y="38"/>
                </a:cxn>
                <a:cxn ang="0">
                  <a:pos x="12" y="46"/>
                </a:cxn>
                <a:cxn ang="0">
                  <a:pos x="8" y="54"/>
                </a:cxn>
                <a:cxn ang="0">
                  <a:pos x="5" y="63"/>
                </a:cxn>
                <a:cxn ang="0">
                  <a:pos x="2" y="71"/>
                </a:cxn>
                <a:cxn ang="0">
                  <a:pos x="1" y="80"/>
                </a:cxn>
                <a:cxn ang="0">
                  <a:pos x="0" y="89"/>
                </a:cxn>
                <a:cxn ang="0">
                  <a:pos x="0" y="99"/>
                </a:cxn>
                <a:cxn ang="0">
                  <a:pos x="1" y="108"/>
                </a:cxn>
                <a:cxn ang="0">
                  <a:pos x="2" y="117"/>
                </a:cxn>
                <a:cxn ang="0">
                  <a:pos x="5" y="126"/>
                </a:cxn>
                <a:cxn ang="0">
                  <a:pos x="9" y="136"/>
                </a:cxn>
                <a:cxn ang="0">
                  <a:pos x="13" y="143"/>
                </a:cxn>
                <a:cxn ang="0">
                  <a:pos x="18" y="149"/>
                </a:cxn>
                <a:cxn ang="0">
                  <a:pos x="22" y="155"/>
                </a:cxn>
                <a:cxn ang="0">
                  <a:pos x="27" y="160"/>
                </a:cxn>
                <a:cxn ang="0">
                  <a:pos x="32" y="165"/>
                </a:cxn>
                <a:cxn ang="0">
                  <a:pos x="38" y="169"/>
                </a:cxn>
                <a:cxn ang="0">
                  <a:pos x="44" y="174"/>
                </a:cxn>
                <a:cxn ang="0">
                  <a:pos x="50" y="178"/>
                </a:cxn>
                <a:cxn ang="0">
                  <a:pos x="58" y="181"/>
                </a:cxn>
                <a:cxn ang="0">
                  <a:pos x="64" y="183"/>
                </a:cxn>
                <a:cxn ang="0">
                  <a:pos x="71" y="185"/>
                </a:cxn>
                <a:cxn ang="0">
                  <a:pos x="78" y="187"/>
                </a:cxn>
                <a:cxn ang="0">
                  <a:pos x="85" y="188"/>
                </a:cxn>
                <a:cxn ang="0">
                  <a:pos x="94" y="188"/>
                </a:cxn>
                <a:cxn ang="0">
                  <a:pos x="101" y="188"/>
                </a:cxn>
                <a:cxn ang="0">
                  <a:pos x="108" y="187"/>
                </a:cxn>
                <a:cxn ang="0">
                  <a:pos x="112" y="166"/>
                </a:cxn>
                <a:cxn ang="0">
                  <a:pos x="114" y="144"/>
                </a:cxn>
                <a:cxn ang="0">
                  <a:pos x="114" y="122"/>
                </a:cxn>
                <a:cxn ang="0">
                  <a:pos x="114" y="99"/>
                </a:cxn>
                <a:cxn ang="0">
                  <a:pos x="112" y="75"/>
                </a:cxn>
                <a:cxn ang="0">
                  <a:pos x="109" y="50"/>
                </a:cxn>
                <a:cxn ang="0">
                  <a:pos x="105" y="25"/>
                </a:cxn>
                <a:cxn ang="0">
                  <a:pos x="100" y="0"/>
                </a:cxn>
              </a:cxnLst>
              <a:rect l="0" t="0" r="r" b="b"/>
              <a:pathLst>
                <a:path w="114" h="188">
                  <a:moveTo>
                    <a:pt x="100" y="0"/>
                  </a:moveTo>
                  <a:lnTo>
                    <a:pt x="89" y="0"/>
                  </a:lnTo>
                  <a:lnTo>
                    <a:pt x="76" y="1"/>
                  </a:lnTo>
                  <a:lnTo>
                    <a:pt x="65" y="3"/>
                  </a:lnTo>
                  <a:lnTo>
                    <a:pt x="54" y="8"/>
                  </a:lnTo>
                  <a:lnTo>
                    <a:pt x="45" y="12"/>
                  </a:lnTo>
                  <a:lnTo>
                    <a:pt x="37" y="17"/>
                  </a:lnTo>
                  <a:lnTo>
                    <a:pt x="30" y="24"/>
                  </a:lnTo>
                  <a:lnTo>
                    <a:pt x="24" y="31"/>
                  </a:lnTo>
                  <a:lnTo>
                    <a:pt x="18" y="38"/>
                  </a:lnTo>
                  <a:lnTo>
                    <a:pt x="12" y="46"/>
                  </a:lnTo>
                  <a:lnTo>
                    <a:pt x="8" y="54"/>
                  </a:lnTo>
                  <a:lnTo>
                    <a:pt x="5" y="63"/>
                  </a:lnTo>
                  <a:lnTo>
                    <a:pt x="2" y="71"/>
                  </a:lnTo>
                  <a:lnTo>
                    <a:pt x="1" y="80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1" y="108"/>
                  </a:lnTo>
                  <a:lnTo>
                    <a:pt x="2" y="117"/>
                  </a:lnTo>
                  <a:lnTo>
                    <a:pt x="5" y="126"/>
                  </a:lnTo>
                  <a:lnTo>
                    <a:pt x="9" y="136"/>
                  </a:lnTo>
                  <a:lnTo>
                    <a:pt x="13" y="143"/>
                  </a:lnTo>
                  <a:lnTo>
                    <a:pt x="18" y="149"/>
                  </a:lnTo>
                  <a:lnTo>
                    <a:pt x="22" y="155"/>
                  </a:lnTo>
                  <a:lnTo>
                    <a:pt x="27" y="160"/>
                  </a:lnTo>
                  <a:lnTo>
                    <a:pt x="32" y="165"/>
                  </a:lnTo>
                  <a:lnTo>
                    <a:pt x="38" y="169"/>
                  </a:lnTo>
                  <a:lnTo>
                    <a:pt x="44" y="174"/>
                  </a:lnTo>
                  <a:lnTo>
                    <a:pt x="50" y="178"/>
                  </a:lnTo>
                  <a:lnTo>
                    <a:pt x="58" y="181"/>
                  </a:lnTo>
                  <a:lnTo>
                    <a:pt x="64" y="183"/>
                  </a:lnTo>
                  <a:lnTo>
                    <a:pt x="71" y="185"/>
                  </a:lnTo>
                  <a:lnTo>
                    <a:pt x="78" y="187"/>
                  </a:lnTo>
                  <a:lnTo>
                    <a:pt x="85" y="188"/>
                  </a:lnTo>
                  <a:lnTo>
                    <a:pt x="94" y="188"/>
                  </a:lnTo>
                  <a:lnTo>
                    <a:pt x="101" y="188"/>
                  </a:lnTo>
                  <a:lnTo>
                    <a:pt x="108" y="187"/>
                  </a:lnTo>
                  <a:lnTo>
                    <a:pt x="112" y="166"/>
                  </a:lnTo>
                  <a:lnTo>
                    <a:pt x="114" y="144"/>
                  </a:lnTo>
                  <a:lnTo>
                    <a:pt x="114" y="122"/>
                  </a:lnTo>
                  <a:lnTo>
                    <a:pt x="114" y="99"/>
                  </a:lnTo>
                  <a:lnTo>
                    <a:pt x="112" y="75"/>
                  </a:lnTo>
                  <a:lnTo>
                    <a:pt x="109" y="50"/>
                  </a:lnTo>
                  <a:lnTo>
                    <a:pt x="105" y="25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E482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8" name="Freeform 410"/>
            <p:cNvSpPr>
              <a:spLocks/>
            </p:cNvSpPr>
            <p:nvPr/>
          </p:nvSpPr>
          <p:spPr bwMode="auto">
            <a:xfrm>
              <a:off x="891" y="2947"/>
              <a:ext cx="12" cy="12"/>
            </a:xfrm>
            <a:custGeom>
              <a:avLst/>
              <a:gdLst/>
              <a:ahLst/>
              <a:cxnLst>
                <a:cxn ang="0">
                  <a:pos x="185" y="63"/>
                </a:cxn>
                <a:cxn ang="0">
                  <a:pos x="190" y="81"/>
                </a:cxn>
                <a:cxn ang="0">
                  <a:pos x="191" y="100"/>
                </a:cxn>
                <a:cxn ang="0">
                  <a:pos x="188" y="118"/>
                </a:cxn>
                <a:cxn ang="0">
                  <a:pos x="182" y="136"/>
                </a:cxn>
                <a:cxn ang="0">
                  <a:pos x="172" y="151"/>
                </a:cxn>
                <a:cxn ang="0">
                  <a:pos x="160" y="165"/>
                </a:cxn>
                <a:cxn ang="0">
                  <a:pos x="146" y="177"/>
                </a:cxn>
                <a:cxn ang="0">
                  <a:pos x="128" y="186"/>
                </a:cxn>
                <a:cxn ang="0">
                  <a:pos x="110" y="190"/>
                </a:cxn>
                <a:cxn ang="0">
                  <a:pos x="91" y="191"/>
                </a:cxn>
                <a:cxn ang="0">
                  <a:pos x="73" y="189"/>
                </a:cxn>
                <a:cxn ang="0">
                  <a:pos x="55" y="183"/>
                </a:cxn>
                <a:cxn ang="0">
                  <a:pos x="40" y="174"/>
                </a:cxn>
                <a:cxn ang="0">
                  <a:pos x="25" y="161"/>
                </a:cxn>
                <a:cxn ang="0">
                  <a:pos x="14" y="146"/>
                </a:cxn>
                <a:cxn ang="0">
                  <a:pos x="5" y="128"/>
                </a:cxn>
                <a:cxn ang="0">
                  <a:pos x="1" y="110"/>
                </a:cxn>
                <a:cxn ang="0">
                  <a:pos x="0" y="91"/>
                </a:cxn>
                <a:cxn ang="0">
                  <a:pos x="2" y="73"/>
                </a:cxn>
                <a:cxn ang="0">
                  <a:pos x="8" y="56"/>
                </a:cxn>
                <a:cxn ang="0">
                  <a:pos x="17" y="40"/>
                </a:cxn>
                <a:cxn ang="0">
                  <a:pos x="29" y="26"/>
                </a:cxn>
                <a:cxn ang="0">
                  <a:pos x="45" y="14"/>
                </a:cxn>
                <a:cxn ang="0">
                  <a:pos x="62" y="6"/>
                </a:cxn>
                <a:cxn ang="0">
                  <a:pos x="81" y="1"/>
                </a:cxn>
                <a:cxn ang="0">
                  <a:pos x="99" y="0"/>
                </a:cxn>
                <a:cxn ang="0">
                  <a:pos x="118" y="3"/>
                </a:cxn>
                <a:cxn ang="0">
                  <a:pos x="135" y="9"/>
                </a:cxn>
                <a:cxn ang="0">
                  <a:pos x="151" y="19"/>
                </a:cxn>
                <a:cxn ang="0">
                  <a:pos x="165" y="30"/>
                </a:cxn>
                <a:cxn ang="0">
                  <a:pos x="177" y="45"/>
                </a:cxn>
              </a:cxnLst>
              <a:rect l="0" t="0" r="r" b="b"/>
              <a:pathLst>
                <a:path w="191" h="191">
                  <a:moveTo>
                    <a:pt x="182" y="53"/>
                  </a:moveTo>
                  <a:lnTo>
                    <a:pt x="185" y="63"/>
                  </a:lnTo>
                  <a:lnTo>
                    <a:pt x="188" y="72"/>
                  </a:lnTo>
                  <a:lnTo>
                    <a:pt x="190" y="81"/>
                  </a:lnTo>
                  <a:lnTo>
                    <a:pt x="191" y="90"/>
                  </a:lnTo>
                  <a:lnTo>
                    <a:pt x="191" y="100"/>
                  </a:lnTo>
                  <a:lnTo>
                    <a:pt x="190" y="109"/>
                  </a:lnTo>
                  <a:lnTo>
                    <a:pt x="188" y="118"/>
                  </a:lnTo>
                  <a:lnTo>
                    <a:pt x="186" y="127"/>
                  </a:lnTo>
                  <a:lnTo>
                    <a:pt x="182" y="136"/>
                  </a:lnTo>
                  <a:lnTo>
                    <a:pt x="178" y="144"/>
                  </a:lnTo>
                  <a:lnTo>
                    <a:pt x="172" y="151"/>
                  </a:lnTo>
                  <a:lnTo>
                    <a:pt x="167" y="158"/>
                  </a:lnTo>
                  <a:lnTo>
                    <a:pt x="160" y="165"/>
                  </a:lnTo>
                  <a:lnTo>
                    <a:pt x="153" y="172"/>
                  </a:lnTo>
                  <a:lnTo>
                    <a:pt x="146" y="177"/>
                  </a:lnTo>
                  <a:lnTo>
                    <a:pt x="136" y="182"/>
                  </a:lnTo>
                  <a:lnTo>
                    <a:pt x="128" y="186"/>
                  </a:lnTo>
                  <a:lnTo>
                    <a:pt x="119" y="188"/>
                  </a:lnTo>
                  <a:lnTo>
                    <a:pt x="110" y="190"/>
                  </a:lnTo>
                  <a:lnTo>
                    <a:pt x="100" y="191"/>
                  </a:lnTo>
                  <a:lnTo>
                    <a:pt x="91" y="191"/>
                  </a:lnTo>
                  <a:lnTo>
                    <a:pt x="82" y="190"/>
                  </a:lnTo>
                  <a:lnTo>
                    <a:pt x="73" y="189"/>
                  </a:lnTo>
                  <a:lnTo>
                    <a:pt x="63" y="186"/>
                  </a:lnTo>
                  <a:lnTo>
                    <a:pt x="55" y="183"/>
                  </a:lnTo>
                  <a:lnTo>
                    <a:pt x="47" y="179"/>
                  </a:lnTo>
                  <a:lnTo>
                    <a:pt x="40" y="174"/>
                  </a:lnTo>
                  <a:lnTo>
                    <a:pt x="33" y="167"/>
                  </a:lnTo>
                  <a:lnTo>
                    <a:pt x="25" y="161"/>
                  </a:lnTo>
                  <a:lnTo>
                    <a:pt x="19" y="154"/>
                  </a:lnTo>
                  <a:lnTo>
                    <a:pt x="14" y="146"/>
                  </a:lnTo>
                  <a:lnTo>
                    <a:pt x="9" y="138"/>
                  </a:lnTo>
                  <a:lnTo>
                    <a:pt x="5" y="128"/>
                  </a:lnTo>
                  <a:lnTo>
                    <a:pt x="3" y="119"/>
                  </a:lnTo>
                  <a:lnTo>
                    <a:pt x="1" y="110"/>
                  </a:lnTo>
                  <a:lnTo>
                    <a:pt x="0" y="101"/>
                  </a:lnTo>
                  <a:lnTo>
                    <a:pt x="0" y="91"/>
                  </a:lnTo>
                  <a:lnTo>
                    <a:pt x="1" y="82"/>
                  </a:lnTo>
                  <a:lnTo>
                    <a:pt x="2" y="73"/>
                  </a:lnTo>
                  <a:lnTo>
                    <a:pt x="5" y="65"/>
                  </a:lnTo>
                  <a:lnTo>
                    <a:pt x="8" y="56"/>
                  </a:lnTo>
                  <a:lnTo>
                    <a:pt x="12" y="47"/>
                  </a:lnTo>
                  <a:lnTo>
                    <a:pt x="17" y="40"/>
                  </a:lnTo>
                  <a:lnTo>
                    <a:pt x="23" y="33"/>
                  </a:lnTo>
                  <a:lnTo>
                    <a:pt x="29" y="26"/>
                  </a:lnTo>
                  <a:lnTo>
                    <a:pt x="37" y="20"/>
                  </a:lnTo>
                  <a:lnTo>
                    <a:pt x="45" y="14"/>
                  </a:lnTo>
                  <a:lnTo>
                    <a:pt x="53" y="9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1"/>
                  </a:lnTo>
                  <a:lnTo>
                    <a:pt x="90" y="0"/>
                  </a:lnTo>
                  <a:lnTo>
                    <a:pt x="99" y="0"/>
                  </a:lnTo>
                  <a:lnTo>
                    <a:pt x="109" y="1"/>
                  </a:lnTo>
                  <a:lnTo>
                    <a:pt x="118" y="3"/>
                  </a:lnTo>
                  <a:lnTo>
                    <a:pt x="126" y="5"/>
                  </a:lnTo>
                  <a:lnTo>
                    <a:pt x="135" y="9"/>
                  </a:lnTo>
                  <a:lnTo>
                    <a:pt x="144" y="13"/>
                  </a:lnTo>
                  <a:lnTo>
                    <a:pt x="151" y="19"/>
                  </a:lnTo>
                  <a:lnTo>
                    <a:pt x="158" y="24"/>
                  </a:lnTo>
                  <a:lnTo>
                    <a:pt x="165" y="30"/>
                  </a:lnTo>
                  <a:lnTo>
                    <a:pt x="171" y="37"/>
                  </a:lnTo>
                  <a:lnTo>
                    <a:pt x="177" y="45"/>
                  </a:lnTo>
                  <a:lnTo>
                    <a:pt x="182" y="53"/>
                  </a:lnTo>
                  <a:close/>
                </a:path>
              </a:pathLst>
            </a:custGeom>
            <a:solidFill>
              <a:srgbClr val="EDA7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9" name="Freeform 411"/>
            <p:cNvSpPr>
              <a:spLocks/>
            </p:cNvSpPr>
            <p:nvPr/>
          </p:nvSpPr>
          <p:spPr bwMode="auto">
            <a:xfrm>
              <a:off x="891" y="2949"/>
              <a:ext cx="12" cy="10"/>
            </a:xfrm>
            <a:custGeom>
              <a:avLst/>
              <a:gdLst/>
              <a:ahLst/>
              <a:cxnLst>
                <a:cxn ang="0">
                  <a:pos x="145" y="153"/>
                </a:cxn>
                <a:cxn ang="0">
                  <a:pos x="158" y="142"/>
                </a:cxn>
                <a:cxn ang="0">
                  <a:pos x="169" y="131"/>
                </a:cxn>
                <a:cxn ang="0">
                  <a:pos x="178" y="118"/>
                </a:cxn>
                <a:cxn ang="0">
                  <a:pos x="184" y="102"/>
                </a:cxn>
                <a:cxn ang="0">
                  <a:pos x="188" y="87"/>
                </a:cxn>
                <a:cxn ang="0">
                  <a:pos x="189" y="72"/>
                </a:cxn>
                <a:cxn ang="0">
                  <a:pos x="188" y="55"/>
                </a:cxn>
                <a:cxn ang="0">
                  <a:pos x="181" y="54"/>
                </a:cxn>
                <a:cxn ang="0">
                  <a:pos x="168" y="66"/>
                </a:cxn>
                <a:cxn ang="0">
                  <a:pos x="156" y="75"/>
                </a:cxn>
                <a:cxn ang="0">
                  <a:pos x="143" y="80"/>
                </a:cxn>
                <a:cxn ang="0">
                  <a:pos x="128" y="81"/>
                </a:cxn>
                <a:cxn ang="0">
                  <a:pos x="113" y="78"/>
                </a:cxn>
                <a:cxn ang="0">
                  <a:pos x="96" y="70"/>
                </a:cxn>
                <a:cxn ang="0">
                  <a:pos x="79" y="57"/>
                </a:cxn>
                <a:cxn ang="0">
                  <a:pos x="60" y="37"/>
                </a:cxn>
                <a:cxn ang="0">
                  <a:pos x="42" y="12"/>
                </a:cxn>
                <a:cxn ang="0">
                  <a:pos x="28" y="5"/>
                </a:cxn>
                <a:cxn ang="0">
                  <a:pos x="18" y="16"/>
                </a:cxn>
                <a:cxn ang="0">
                  <a:pos x="10" y="29"/>
                </a:cxn>
                <a:cxn ang="0">
                  <a:pos x="4" y="44"/>
                </a:cxn>
                <a:cxn ang="0">
                  <a:pos x="1" y="58"/>
                </a:cxn>
                <a:cxn ang="0">
                  <a:pos x="0" y="74"/>
                </a:cxn>
                <a:cxn ang="0">
                  <a:pos x="2" y="89"/>
                </a:cxn>
                <a:cxn ang="0">
                  <a:pos x="6" y="104"/>
                </a:cxn>
                <a:cxn ang="0">
                  <a:pos x="14" y="121"/>
                </a:cxn>
                <a:cxn ang="0">
                  <a:pos x="25" y="136"/>
                </a:cxn>
                <a:cxn ang="0">
                  <a:pos x="40" y="149"/>
                </a:cxn>
                <a:cxn ang="0">
                  <a:pos x="55" y="158"/>
                </a:cxn>
                <a:cxn ang="0">
                  <a:pos x="73" y="164"/>
                </a:cxn>
                <a:cxn ang="0">
                  <a:pos x="91" y="166"/>
                </a:cxn>
                <a:cxn ang="0">
                  <a:pos x="110" y="165"/>
                </a:cxn>
                <a:cxn ang="0">
                  <a:pos x="128" y="161"/>
                </a:cxn>
              </a:cxnLst>
              <a:rect l="0" t="0" r="r" b="b"/>
              <a:pathLst>
                <a:path w="189" h="166">
                  <a:moveTo>
                    <a:pt x="136" y="157"/>
                  </a:moveTo>
                  <a:lnTo>
                    <a:pt x="145" y="153"/>
                  </a:lnTo>
                  <a:lnTo>
                    <a:pt x="152" y="148"/>
                  </a:lnTo>
                  <a:lnTo>
                    <a:pt x="158" y="142"/>
                  </a:lnTo>
                  <a:lnTo>
                    <a:pt x="164" y="137"/>
                  </a:lnTo>
                  <a:lnTo>
                    <a:pt x="169" y="131"/>
                  </a:lnTo>
                  <a:lnTo>
                    <a:pt x="173" y="124"/>
                  </a:lnTo>
                  <a:lnTo>
                    <a:pt x="178" y="118"/>
                  </a:lnTo>
                  <a:lnTo>
                    <a:pt x="182" y="111"/>
                  </a:lnTo>
                  <a:lnTo>
                    <a:pt x="184" y="102"/>
                  </a:lnTo>
                  <a:lnTo>
                    <a:pt x="187" y="95"/>
                  </a:lnTo>
                  <a:lnTo>
                    <a:pt x="188" y="87"/>
                  </a:lnTo>
                  <a:lnTo>
                    <a:pt x="189" y="79"/>
                  </a:lnTo>
                  <a:lnTo>
                    <a:pt x="189" y="72"/>
                  </a:lnTo>
                  <a:lnTo>
                    <a:pt x="189" y="63"/>
                  </a:lnTo>
                  <a:lnTo>
                    <a:pt x="188" y="55"/>
                  </a:lnTo>
                  <a:lnTo>
                    <a:pt x="186" y="47"/>
                  </a:lnTo>
                  <a:lnTo>
                    <a:pt x="181" y="54"/>
                  </a:lnTo>
                  <a:lnTo>
                    <a:pt x="174" y="60"/>
                  </a:lnTo>
                  <a:lnTo>
                    <a:pt x="168" y="66"/>
                  </a:lnTo>
                  <a:lnTo>
                    <a:pt x="162" y="71"/>
                  </a:lnTo>
                  <a:lnTo>
                    <a:pt x="156" y="75"/>
                  </a:lnTo>
                  <a:lnTo>
                    <a:pt x="150" y="78"/>
                  </a:lnTo>
                  <a:lnTo>
                    <a:pt x="143" y="80"/>
                  </a:lnTo>
                  <a:lnTo>
                    <a:pt x="135" y="81"/>
                  </a:lnTo>
                  <a:lnTo>
                    <a:pt x="128" y="81"/>
                  </a:lnTo>
                  <a:lnTo>
                    <a:pt x="120" y="80"/>
                  </a:lnTo>
                  <a:lnTo>
                    <a:pt x="113" y="78"/>
                  </a:lnTo>
                  <a:lnTo>
                    <a:pt x="105" y="75"/>
                  </a:lnTo>
                  <a:lnTo>
                    <a:pt x="96" y="70"/>
                  </a:lnTo>
                  <a:lnTo>
                    <a:pt x="88" y="64"/>
                  </a:lnTo>
                  <a:lnTo>
                    <a:pt x="79" y="57"/>
                  </a:lnTo>
                  <a:lnTo>
                    <a:pt x="70" y="48"/>
                  </a:lnTo>
                  <a:lnTo>
                    <a:pt x="60" y="37"/>
                  </a:lnTo>
                  <a:lnTo>
                    <a:pt x="51" y="25"/>
                  </a:lnTo>
                  <a:lnTo>
                    <a:pt x="42" y="12"/>
                  </a:lnTo>
                  <a:lnTo>
                    <a:pt x="35" y="0"/>
                  </a:lnTo>
                  <a:lnTo>
                    <a:pt x="28" y="5"/>
                  </a:lnTo>
                  <a:lnTo>
                    <a:pt x="23" y="10"/>
                  </a:lnTo>
                  <a:lnTo>
                    <a:pt x="18" y="16"/>
                  </a:lnTo>
                  <a:lnTo>
                    <a:pt x="14" y="23"/>
                  </a:lnTo>
                  <a:lnTo>
                    <a:pt x="10" y="29"/>
                  </a:lnTo>
                  <a:lnTo>
                    <a:pt x="7" y="37"/>
                  </a:lnTo>
                  <a:lnTo>
                    <a:pt x="4" y="44"/>
                  </a:lnTo>
                  <a:lnTo>
                    <a:pt x="2" y="51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1" y="82"/>
                  </a:lnTo>
                  <a:lnTo>
                    <a:pt x="2" y="89"/>
                  </a:lnTo>
                  <a:lnTo>
                    <a:pt x="3" y="97"/>
                  </a:lnTo>
                  <a:lnTo>
                    <a:pt x="6" y="104"/>
                  </a:lnTo>
                  <a:lnTo>
                    <a:pt x="9" y="113"/>
                  </a:lnTo>
                  <a:lnTo>
                    <a:pt x="14" y="121"/>
                  </a:lnTo>
                  <a:lnTo>
                    <a:pt x="19" y="129"/>
                  </a:lnTo>
                  <a:lnTo>
                    <a:pt x="25" y="136"/>
                  </a:lnTo>
                  <a:lnTo>
                    <a:pt x="33" y="142"/>
                  </a:lnTo>
                  <a:lnTo>
                    <a:pt x="40" y="149"/>
                  </a:lnTo>
                  <a:lnTo>
                    <a:pt x="47" y="154"/>
                  </a:lnTo>
                  <a:lnTo>
                    <a:pt x="55" y="158"/>
                  </a:lnTo>
                  <a:lnTo>
                    <a:pt x="63" y="161"/>
                  </a:lnTo>
                  <a:lnTo>
                    <a:pt x="73" y="164"/>
                  </a:lnTo>
                  <a:lnTo>
                    <a:pt x="82" y="165"/>
                  </a:lnTo>
                  <a:lnTo>
                    <a:pt x="91" y="166"/>
                  </a:lnTo>
                  <a:lnTo>
                    <a:pt x="100" y="166"/>
                  </a:lnTo>
                  <a:lnTo>
                    <a:pt x="110" y="165"/>
                  </a:lnTo>
                  <a:lnTo>
                    <a:pt x="119" y="163"/>
                  </a:lnTo>
                  <a:lnTo>
                    <a:pt x="128" y="161"/>
                  </a:lnTo>
                  <a:lnTo>
                    <a:pt x="136" y="157"/>
                  </a:lnTo>
                  <a:close/>
                </a:path>
              </a:pathLst>
            </a:custGeom>
            <a:solidFill>
              <a:srgbClr val="E482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0" name="Freeform 412"/>
            <p:cNvSpPr>
              <a:spLocks/>
            </p:cNvSpPr>
            <p:nvPr/>
          </p:nvSpPr>
          <p:spPr bwMode="auto">
            <a:xfrm>
              <a:off x="988" y="3163"/>
              <a:ext cx="64" cy="33"/>
            </a:xfrm>
            <a:custGeom>
              <a:avLst/>
              <a:gdLst/>
              <a:ahLst/>
              <a:cxnLst>
                <a:cxn ang="0">
                  <a:pos x="1009" y="165"/>
                </a:cxn>
                <a:cxn ang="0">
                  <a:pos x="983" y="224"/>
                </a:cxn>
                <a:cxn ang="0">
                  <a:pos x="963" y="261"/>
                </a:cxn>
                <a:cxn ang="0">
                  <a:pos x="943" y="296"/>
                </a:cxn>
                <a:cxn ang="0">
                  <a:pos x="920" y="330"/>
                </a:cxn>
                <a:cxn ang="0">
                  <a:pos x="896" y="361"/>
                </a:cxn>
                <a:cxn ang="0">
                  <a:pos x="870" y="390"/>
                </a:cxn>
                <a:cxn ang="0">
                  <a:pos x="842" y="417"/>
                </a:cxn>
                <a:cxn ang="0">
                  <a:pos x="812" y="442"/>
                </a:cxn>
                <a:cxn ang="0">
                  <a:pos x="780" y="463"/>
                </a:cxn>
                <a:cxn ang="0">
                  <a:pos x="746" y="482"/>
                </a:cxn>
                <a:cxn ang="0">
                  <a:pos x="710" y="497"/>
                </a:cxn>
                <a:cxn ang="0">
                  <a:pos x="672" y="510"/>
                </a:cxn>
                <a:cxn ang="0">
                  <a:pos x="631" y="519"/>
                </a:cxn>
                <a:cxn ang="0">
                  <a:pos x="589" y="525"/>
                </a:cxn>
                <a:cxn ang="0">
                  <a:pos x="544" y="527"/>
                </a:cxn>
                <a:cxn ang="0">
                  <a:pos x="498" y="525"/>
                </a:cxn>
                <a:cxn ang="0">
                  <a:pos x="455" y="521"/>
                </a:cxn>
                <a:cxn ang="0">
                  <a:pos x="413" y="513"/>
                </a:cxn>
                <a:cxn ang="0">
                  <a:pos x="372" y="502"/>
                </a:cxn>
                <a:cxn ang="0">
                  <a:pos x="333" y="490"/>
                </a:cxn>
                <a:cxn ang="0">
                  <a:pos x="295" y="473"/>
                </a:cxn>
                <a:cxn ang="0">
                  <a:pos x="258" y="456"/>
                </a:cxn>
                <a:cxn ang="0">
                  <a:pos x="223" y="434"/>
                </a:cxn>
                <a:cxn ang="0">
                  <a:pos x="189" y="412"/>
                </a:cxn>
                <a:cxn ang="0">
                  <a:pos x="156" y="386"/>
                </a:cxn>
                <a:cxn ang="0">
                  <a:pos x="124" y="359"/>
                </a:cxn>
                <a:cxn ang="0">
                  <a:pos x="94" y="331"/>
                </a:cxn>
                <a:cxn ang="0">
                  <a:pos x="65" y="299"/>
                </a:cxn>
                <a:cxn ang="0">
                  <a:pos x="38" y="267"/>
                </a:cxn>
                <a:cxn ang="0">
                  <a:pos x="12" y="232"/>
                </a:cxn>
                <a:cxn ang="0">
                  <a:pos x="30" y="190"/>
                </a:cxn>
                <a:cxn ang="0">
                  <a:pos x="94" y="145"/>
                </a:cxn>
                <a:cxn ang="0">
                  <a:pos x="158" y="106"/>
                </a:cxn>
                <a:cxn ang="0">
                  <a:pos x="222" y="74"/>
                </a:cxn>
                <a:cxn ang="0">
                  <a:pos x="288" y="47"/>
                </a:cxn>
                <a:cxn ang="0">
                  <a:pos x="352" y="28"/>
                </a:cxn>
                <a:cxn ang="0">
                  <a:pos x="418" y="12"/>
                </a:cxn>
                <a:cxn ang="0">
                  <a:pos x="483" y="4"/>
                </a:cxn>
                <a:cxn ang="0">
                  <a:pos x="549" y="0"/>
                </a:cxn>
                <a:cxn ang="0">
                  <a:pos x="614" y="2"/>
                </a:cxn>
                <a:cxn ang="0">
                  <a:pos x="678" y="8"/>
                </a:cxn>
                <a:cxn ang="0">
                  <a:pos x="743" y="19"/>
                </a:cxn>
                <a:cxn ang="0">
                  <a:pos x="807" y="35"/>
                </a:cxn>
                <a:cxn ang="0">
                  <a:pos x="870" y="55"/>
                </a:cxn>
                <a:cxn ang="0">
                  <a:pos x="932" y="80"/>
                </a:cxn>
                <a:cxn ang="0">
                  <a:pos x="993" y="109"/>
                </a:cxn>
              </a:cxnLst>
              <a:rect l="0" t="0" r="r" b="b"/>
              <a:pathLst>
                <a:path w="1024" h="527">
                  <a:moveTo>
                    <a:pt x="1024" y="124"/>
                  </a:moveTo>
                  <a:lnTo>
                    <a:pt x="1009" y="165"/>
                  </a:lnTo>
                  <a:lnTo>
                    <a:pt x="991" y="204"/>
                  </a:lnTo>
                  <a:lnTo>
                    <a:pt x="983" y="224"/>
                  </a:lnTo>
                  <a:lnTo>
                    <a:pt x="974" y="242"/>
                  </a:lnTo>
                  <a:lnTo>
                    <a:pt x="963" y="261"/>
                  </a:lnTo>
                  <a:lnTo>
                    <a:pt x="953" y="278"/>
                  </a:lnTo>
                  <a:lnTo>
                    <a:pt x="943" y="296"/>
                  </a:lnTo>
                  <a:lnTo>
                    <a:pt x="931" y="313"/>
                  </a:lnTo>
                  <a:lnTo>
                    <a:pt x="920" y="330"/>
                  </a:lnTo>
                  <a:lnTo>
                    <a:pt x="909" y="346"/>
                  </a:lnTo>
                  <a:lnTo>
                    <a:pt x="896" y="361"/>
                  </a:lnTo>
                  <a:lnTo>
                    <a:pt x="883" y="376"/>
                  </a:lnTo>
                  <a:lnTo>
                    <a:pt x="870" y="390"/>
                  </a:lnTo>
                  <a:lnTo>
                    <a:pt x="856" y="405"/>
                  </a:lnTo>
                  <a:lnTo>
                    <a:pt x="842" y="417"/>
                  </a:lnTo>
                  <a:lnTo>
                    <a:pt x="828" y="429"/>
                  </a:lnTo>
                  <a:lnTo>
                    <a:pt x="812" y="442"/>
                  </a:lnTo>
                  <a:lnTo>
                    <a:pt x="797" y="453"/>
                  </a:lnTo>
                  <a:lnTo>
                    <a:pt x="780" y="463"/>
                  </a:lnTo>
                  <a:lnTo>
                    <a:pt x="764" y="472"/>
                  </a:lnTo>
                  <a:lnTo>
                    <a:pt x="746" y="482"/>
                  </a:lnTo>
                  <a:lnTo>
                    <a:pt x="729" y="490"/>
                  </a:lnTo>
                  <a:lnTo>
                    <a:pt x="710" y="497"/>
                  </a:lnTo>
                  <a:lnTo>
                    <a:pt x="692" y="504"/>
                  </a:lnTo>
                  <a:lnTo>
                    <a:pt x="672" y="510"/>
                  </a:lnTo>
                  <a:lnTo>
                    <a:pt x="652" y="514"/>
                  </a:lnTo>
                  <a:lnTo>
                    <a:pt x="631" y="519"/>
                  </a:lnTo>
                  <a:lnTo>
                    <a:pt x="611" y="522"/>
                  </a:lnTo>
                  <a:lnTo>
                    <a:pt x="589" y="525"/>
                  </a:lnTo>
                  <a:lnTo>
                    <a:pt x="566" y="526"/>
                  </a:lnTo>
                  <a:lnTo>
                    <a:pt x="544" y="527"/>
                  </a:lnTo>
                  <a:lnTo>
                    <a:pt x="521" y="526"/>
                  </a:lnTo>
                  <a:lnTo>
                    <a:pt x="498" y="525"/>
                  </a:lnTo>
                  <a:lnTo>
                    <a:pt x="477" y="523"/>
                  </a:lnTo>
                  <a:lnTo>
                    <a:pt x="455" y="521"/>
                  </a:lnTo>
                  <a:lnTo>
                    <a:pt x="434" y="518"/>
                  </a:lnTo>
                  <a:lnTo>
                    <a:pt x="413" y="513"/>
                  </a:lnTo>
                  <a:lnTo>
                    <a:pt x="392" y="508"/>
                  </a:lnTo>
                  <a:lnTo>
                    <a:pt x="372" y="502"/>
                  </a:lnTo>
                  <a:lnTo>
                    <a:pt x="352" y="496"/>
                  </a:lnTo>
                  <a:lnTo>
                    <a:pt x="333" y="490"/>
                  </a:lnTo>
                  <a:lnTo>
                    <a:pt x="313" y="482"/>
                  </a:lnTo>
                  <a:lnTo>
                    <a:pt x="295" y="473"/>
                  </a:lnTo>
                  <a:lnTo>
                    <a:pt x="276" y="465"/>
                  </a:lnTo>
                  <a:lnTo>
                    <a:pt x="258" y="456"/>
                  </a:lnTo>
                  <a:lnTo>
                    <a:pt x="240" y="446"/>
                  </a:lnTo>
                  <a:lnTo>
                    <a:pt x="223" y="434"/>
                  </a:lnTo>
                  <a:lnTo>
                    <a:pt x="205" y="423"/>
                  </a:lnTo>
                  <a:lnTo>
                    <a:pt x="189" y="412"/>
                  </a:lnTo>
                  <a:lnTo>
                    <a:pt x="172" y="399"/>
                  </a:lnTo>
                  <a:lnTo>
                    <a:pt x="156" y="386"/>
                  </a:lnTo>
                  <a:lnTo>
                    <a:pt x="139" y="373"/>
                  </a:lnTo>
                  <a:lnTo>
                    <a:pt x="124" y="359"/>
                  </a:lnTo>
                  <a:lnTo>
                    <a:pt x="109" y="345"/>
                  </a:lnTo>
                  <a:lnTo>
                    <a:pt x="94" y="331"/>
                  </a:lnTo>
                  <a:lnTo>
                    <a:pt x="80" y="315"/>
                  </a:lnTo>
                  <a:lnTo>
                    <a:pt x="65" y="299"/>
                  </a:lnTo>
                  <a:lnTo>
                    <a:pt x="52" y="283"/>
                  </a:lnTo>
                  <a:lnTo>
                    <a:pt x="38" y="267"/>
                  </a:lnTo>
                  <a:lnTo>
                    <a:pt x="25" y="249"/>
                  </a:lnTo>
                  <a:lnTo>
                    <a:pt x="12" y="232"/>
                  </a:lnTo>
                  <a:lnTo>
                    <a:pt x="0" y="215"/>
                  </a:lnTo>
                  <a:lnTo>
                    <a:pt x="30" y="190"/>
                  </a:lnTo>
                  <a:lnTo>
                    <a:pt x="62" y="166"/>
                  </a:lnTo>
                  <a:lnTo>
                    <a:pt x="94" y="145"/>
                  </a:lnTo>
                  <a:lnTo>
                    <a:pt x="126" y="124"/>
                  </a:lnTo>
                  <a:lnTo>
                    <a:pt x="158" y="106"/>
                  </a:lnTo>
                  <a:lnTo>
                    <a:pt x="190" y="89"/>
                  </a:lnTo>
                  <a:lnTo>
                    <a:pt x="222" y="74"/>
                  </a:lnTo>
                  <a:lnTo>
                    <a:pt x="255" y="60"/>
                  </a:lnTo>
                  <a:lnTo>
                    <a:pt x="288" y="47"/>
                  </a:lnTo>
                  <a:lnTo>
                    <a:pt x="319" y="37"/>
                  </a:lnTo>
                  <a:lnTo>
                    <a:pt x="352" y="28"/>
                  </a:lnTo>
                  <a:lnTo>
                    <a:pt x="385" y="19"/>
                  </a:lnTo>
                  <a:lnTo>
                    <a:pt x="418" y="12"/>
                  </a:lnTo>
                  <a:lnTo>
                    <a:pt x="450" y="7"/>
                  </a:lnTo>
                  <a:lnTo>
                    <a:pt x="483" y="4"/>
                  </a:lnTo>
                  <a:lnTo>
                    <a:pt x="516" y="1"/>
                  </a:lnTo>
                  <a:lnTo>
                    <a:pt x="549" y="0"/>
                  </a:lnTo>
                  <a:lnTo>
                    <a:pt x="582" y="0"/>
                  </a:lnTo>
                  <a:lnTo>
                    <a:pt x="614" y="2"/>
                  </a:lnTo>
                  <a:lnTo>
                    <a:pt x="647" y="4"/>
                  </a:lnTo>
                  <a:lnTo>
                    <a:pt x="678" y="8"/>
                  </a:lnTo>
                  <a:lnTo>
                    <a:pt x="711" y="13"/>
                  </a:lnTo>
                  <a:lnTo>
                    <a:pt x="743" y="19"/>
                  </a:lnTo>
                  <a:lnTo>
                    <a:pt x="775" y="27"/>
                  </a:lnTo>
                  <a:lnTo>
                    <a:pt x="807" y="35"/>
                  </a:lnTo>
                  <a:lnTo>
                    <a:pt x="839" y="45"/>
                  </a:lnTo>
                  <a:lnTo>
                    <a:pt x="870" y="55"/>
                  </a:lnTo>
                  <a:lnTo>
                    <a:pt x="902" y="68"/>
                  </a:lnTo>
                  <a:lnTo>
                    <a:pt x="932" y="80"/>
                  </a:lnTo>
                  <a:lnTo>
                    <a:pt x="963" y="93"/>
                  </a:lnTo>
                  <a:lnTo>
                    <a:pt x="993" y="109"/>
                  </a:lnTo>
                  <a:lnTo>
                    <a:pt x="1024" y="124"/>
                  </a:lnTo>
                  <a:close/>
                </a:path>
              </a:pathLst>
            </a:custGeom>
            <a:solidFill>
              <a:srgbClr val="EE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1" name="Freeform 413"/>
            <p:cNvSpPr>
              <a:spLocks/>
            </p:cNvSpPr>
            <p:nvPr/>
          </p:nvSpPr>
          <p:spPr bwMode="auto">
            <a:xfrm>
              <a:off x="975" y="3126"/>
              <a:ext cx="83" cy="51"/>
            </a:xfrm>
            <a:custGeom>
              <a:avLst/>
              <a:gdLst/>
              <a:ahLst/>
              <a:cxnLst>
                <a:cxn ang="0">
                  <a:pos x="40" y="53"/>
                </a:cxn>
                <a:cxn ang="0">
                  <a:pos x="98" y="98"/>
                </a:cxn>
                <a:cxn ang="0">
                  <a:pos x="168" y="141"/>
                </a:cxn>
                <a:cxn ang="0">
                  <a:pos x="247" y="182"/>
                </a:cxn>
                <a:cxn ang="0">
                  <a:pos x="334" y="221"/>
                </a:cxn>
                <a:cxn ang="0">
                  <a:pos x="429" y="254"/>
                </a:cxn>
                <a:cxn ang="0">
                  <a:pos x="527" y="281"/>
                </a:cxn>
                <a:cxn ang="0">
                  <a:pos x="627" y="302"/>
                </a:cxn>
                <a:cxn ang="0">
                  <a:pos x="729" y="314"/>
                </a:cxn>
                <a:cxn ang="0">
                  <a:pos x="829" y="316"/>
                </a:cxn>
                <a:cxn ang="0">
                  <a:pos x="927" y="307"/>
                </a:cxn>
                <a:cxn ang="0">
                  <a:pos x="1018" y="286"/>
                </a:cxn>
                <a:cxn ang="0">
                  <a:pos x="1104" y="250"/>
                </a:cxn>
                <a:cxn ang="0">
                  <a:pos x="1181" y="200"/>
                </a:cxn>
                <a:cxn ang="0">
                  <a:pos x="1247" y="134"/>
                </a:cxn>
                <a:cxn ang="0">
                  <a:pos x="1300" y="49"/>
                </a:cxn>
                <a:cxn ang="0">
                  <a:pos x="1321" y="36"/>
                </a:cxn>
                <a:cxn ang="0">
                  <a:pos x="1321" y="115"/>
                </a:cxn>
                <a:cxn ang="0">
                  <a:pos x="1317" y="199"/>
                </a:cxn>
                <a:cxn ang="0">
                  <a:pos x="1312" y="287"/>
                </a:cxn>
                <a:cxn ang="0">
                  <a:pos x="1303" y="376"/>
                </a:cxn>
                <a:cxn ang="0">
                  <a:pos x="1291" y="466"/>
                </a:cxn>
                <a:cxn ang="0">
                  <a:pos x="1274" y="557"/>
                </a:cxn>
                <a:cxn ang="0">
                  <a:pos x="1253" y="645"/>
                </a:cxn>
                <a:cxn ang="0">
                  <a:pos x="1227" y="729"/>
                </a:cxn>
                <a:cxn ang="0">
                  <a:pos x="1166" y="698"/>
                </a:cxn>
                <a:cxn ang="0">
                  <a:pos x="1105" y="673"/>
                </a:cxn>
                <a:cxn ang="0">
                  <a:pos x="1042" y="650"/>
                </a:cxn>
                <a:cxn ang="0">
                  <a:pos x="978" y="632"/>
                </a:cxn>
                <a:cxn ang="0">
                  <a:pos x="914" y="618"/>
                </a:cxn>
                <a:cxn ang="0">
                  <a:pos x="850" y="609"/>
                </a:cxn>
                <a:cxn ang="0">
                  <a:pos x="785" y="605"/>
                </a:cxn>
                <a:cxn ang="0">
                  <a:pos x="719" y="606"/>
                </a:cxn>
                <a:cxn ang="0">
                  <a:pos x="653" y="612"/>
                </a:cxn>
                <a:cxn ang="0">
                  <a:pos x="588" y="624"/>
                </a:cxn>
                <a:cxn ang="0">
                  <a:pos x="522" y="642"/>
                </a:cxn>
                <a:cxn ang="0">
                  <a:pos x="458" y="665"/>
                </a:cxn>
                <a:cxn ang="0">
                  <a:pos x="393" y="694"/>
                </a:cxn>
                <a:cxn ang="0">
                  <a:pos x="329" y="729"/>
                </a:cxn>
                <a:cxn ang="0">
                  <a:pos x="265" y="771"/>
                </a:cxn>
                <a:cxn ang="0">
                  <a:pos x="203" y="820"/>
                </a:cxn>
                <a:cxn ang="0">
                  <a:pos x="170" y="770"/>
                </a:cxn>
                <a:cxn ang="0">
                  <a:pos x="140" y="722"/>
                </a:cxn>
                <a:cxn ang="0">
                  <a:pos x="113" y="673"/>
                </a:cxn>
                <a:cxn ang="0">
                  <a:pos x="89" y="624"/>
                </a:cxn>
                <a:cxn ang="0">
                  <a:pos x="69" y="576"/>
                </a:cxn>
                <a:cxn ang="0">
                  <a:pos x="51" y="528"/>
                </a:cxn>
                <a:cxn ang="0">
                  <a:pos x="36" y="481"/>
                </a:cxn>
                <a:cxn ang="0">
                  <a:pos x="24" y="431"/>
                </a:cxn>
                <a:cxn ang="0">
                  <a:pos x="13" y="383"/>
                </a:cxn>
                <a:cxn ang="0">
                  <a:pos x="7" y="335"/>
                </a:cxn>
                <a:cxn ang="0">
                  <a:pos x="2" y="286"/>
                </a:cxn>
                <a:cxn ang="0">
                  <a:pos x="0" y="236"/>
                </a:cxn>
                <a:cxn ang="0">
                  <a:pos x="1" y="186"/>
                </a:cxn>
                <a:cxn ang="0">
                  <a:pos x="4" y="135"/>
                </a:cxn>
                <a:cxn ang="0">
                  <a:pos x="9" y="83"/>
                </a:cxn>
                <a:cxn ang="0">
                  <a:pos x="16" y="31"/>
                </a:cxn>
              </a:cxnLst>
              <a:rect l="0" t="0" r="r" b="b"/>
              <a:pathLst>
                <a:path w="1322" h="820">
                  <a:moveTo>
                    <a:pt x="16" y="31"/>
                  </a:moveTo>
                  <a:lnTo>
                    <a:pt x="40" y="53"/>
                  </a:lnTo>
                  <a:lnTo>
                    <a:pt x="68" y="75"/>
                  </a:lnTo>
                  <a:lnTo>
                    <a:pt x="98" y="98"/>
                  </a:lnTo>
                  <a:lnTo>
                    <a:pt x="132" y="119"/>
                  </a:lnTo>
                  <a:lnTo>
                    <a:pt x="168" y="141"/>
                  </a:lnTo>
                  <a:lnTo>
                    <a:pt x="206" y="161"/>
                  </a:lnTo>
                  <a:lnTo>
                    <a:pt x="247" y="182"/>
                  </a:lnTo>
                  <a:lnTo>
                    <a:pt x="290" y="201"/>
                  </a:lnTo>
                  <a:lnTo>
                    <a:pt x="334" y="221"/>
                  </a:lnTo>
                  <a:lnTo>
                    <a:pt x="381" y="237"/>
                  </a:lnTo>
                  <a:lnTo>
                    <a:pt x="429" y="254"/>
                  </a:lnTo>
                  <a:lnTo>
                    <a:pt x="477" y="268"/>
                  </a:lnTo>
                  <a:lnTo>
                    <a:pt x="527" y="281"/>
                  </a:lnTo>
                  <a:lnTo>
                    <a:pt x="577" y="293"/>
                  </a:lnTo>
                  <a:lnTo>
                    <a:pt x="627" y="302"/>
                  </a:lnTo>
                  <a:lnTo>
                    <a:pt x="679" y="309"/>
                  </a:lnTo>
                  <a:lnTo>
                    <a:pt x="729" y="314"/>
                  </a:lnTo>
                  <a:lnTo>
                    <a:pt x="780" y="316"/>
                  </a:lnTo>
                  <a:lnTo>
                    <a:pt x="829" y="316"/>
                  </a:lnTo>
                  <a:lnTo>
                    <a:pt x="878" y="313"/>
                  </a:lnTo>
                  <a:lnTo>
                    <a:pt x="927" y="307"/>
                  </a:lnTo>
                  <a:lnTo>
                    <a:pt x="973" y="298"/>
                  </a:lnTo>
                  <a:lnTo>
                    <a:pt x="1018" y="286"/>
                  </a:lnTo>
                  <a:lnTo>
                    <a:pt x="1062" y="269"/>
                  </a:lnTo>
                  <a:lnTo>
                    <a:pt x="1104" y="250"/>
                  </a:lnTo>
                  <a:lnTo>
                    <a:pt x="1144" y="227"/>
                  </a:lnTo>
                  <a:lnTo>
                    <a:pt x="1181" y="200"/>
                  </a:lnTo>
                  <a:lnTo>
                    <a:pt x="1215" y="168"/>
                  </a:lnTo>
                  <a:lnTo>
                    <a:pt x="1247" y="134"/>
                  </a:lnTo>
                  <a:lnTo>
                    <a:pt x="1275" y="93"/>
                  </a:lnTo>
                  <a:lnTo>
                    <a:pt x="1300" y="49"/>
                  </a:lnTo>
                  <a:lnTo>
                    <a:pt x="1322" y="0"/>
                  </a:lnTo>
                  <a:lnTo>
                    <a:pt x="1321" y="36"/>
                  </a:lnTo>
                  <a:lnTo>
                    <a:pt x="1321" y="75"/>
                  </a:lnTo>
                  <a:lnTo>
                    <a:pt x="1321" y="115"/>
                  </a:lnTo>
                  <a:lnTo>
                    <a:pt x="1320" y="157"/>
                  </a:lnTo>
                  <a:lnTo>
                    <a:pt x="1317" y="199"/>
                  </a:lnTo>
                  <a:lnTo>
                    <a:pt x="1315" y="242"/>
                  </a:lnTo>
                  <a:lnTo>
                    <a:pt x="1312" y="287"/>
                  </a:lnTo>
                  <a:lnTo>
                    <a:pt x="1308" y="332"/>
                  </a:lnTo>
                  <a:lnTo>
                    <a:pt x="1303" y="376"/>
                  </a:lnTo>
                  <a:lnTo>
                    <a:pt x="1298" y="421"/>
                  </a:lnTo>
                  <a:lnTo>
                    <a:pt x="1291" y="466"/>
                  </a:lnTo>
                  <a:lnTo>
                    <a:pt x="1284" y="511"/>
                  </a:lnTo>
                  <a:lnTo>
                    <a:pt x="1274" y="557"/>
                  </a:lnTo>
                  <a:lnTo>
                    <a:pt x="1264" y="601"/>
                  </a:lnTo>
                  <a:lnTo>
                    <a:pt x="1253" y="645"/>
                  </a:lnTo>
                  <a:lnTo>
                    <a:pt x="1240" y="687"/>
                  </a:lnTo>
                  <a:lnTo>
                    <a:pt x="1227" y="729"/>
                  </a:lnTo>
                  <a:lnTo>
                    <a:pt x="1196" y="714"/>
                  </a:lnTo>
                  <a:lnTo>
                    <a:pt x="1166" y="698"/>
                  </a:lnTo>
                  <a:lnTo>
                    <a:pt x="1135" y="685"/>
                  </a:lnTo>
                  <a:lnTo>
                    <a:pt x="1105" y="673"/>
                  </a:lnTo>
                  <a:lnTo>
                    <a:pt x="1073" y="660"/>
                  </a:lnTo>
                  <a:lnTo>
                    <a:pt x="1042" y="650"/>
                  </a:lnTo>
                  <a:lnTo>
                    <a:pt x="1010" y="640"/>
                  </a:lnTo>
                  <a:lnTo>
                    <a:pt x="978" y="632"/>
                  </a:lnTo>
                  <a:lnTo>
                    <a:pt x="946" y="624"/>
                  </a:lnTo>
                  <a:lnTo>
                    <a:pt x="914" y="618"/>
                  </a:lnTo>
                  <a:lnTo>
                    <a:pt x="881" y="613"/>
                  </a:lnTo>
                  <a:lnTo>
                    <a:pt x="850" y="609"/>
                  </a:lnTo>
                  <a:lnTo>
                    <a:pt x="817" y="607"/>
                  </a:lnTo>
                  <a:lnTo>
                    <a:pt x="785" y="605"/>
                  </a:lnTo>
                  <a:lnTo>
                    <a:pt x="752" y="605"/>
                  </a:lnTo>
                  <a:lnTo>
                    <a:pt x="719" y="606"/>
                  </a:lnTo>
                  <a:lnTo>
                    <a:pt x="686" y="609"/>
                  </a:lnTo>
                  <a:lnTo>
                    <a:pt x="653" y="612"/>
                  </a:lnTo>
                  <a:lnTo>
                    <a:pt x="621" y="617"/>
                  </a:lnTo>
                  <a:lnTo>
                    <a:pt x="588" y="624"/>
                  </a:lnTo>
                  <a:lnTo>
                    <a:pt x="555" y="633"/>
                  </a:lnTo>
                  <a:lnTo>
                    <a:pt x="522" y="642"/>
                  </a:lnTo>
                  <a:lnTo>
                    <a:pt x="491" y="652"/>
                  </a:lnTo>
                  <a:lnTo>
                    <a:pt x="458" y="665"/>
                  </a:lnTo>
                  <a:lnTo>
                    <a:pt x="425" y="679"/>
                  </a:lnTo>
                  <a:lnTo>
                    <a:pt x="393" y="694"/>
                  </a:lnTo>
                  <a:lnTo>
                    <a:pt x="361" y="711"/>
                  </a:lnTo>
                  <a:lnTo>
                    <a:pt x="329" y="729"/>
                  </a:lnTo>
                  <a:lnTo>
                    <a:pt x="297" y="750"/>
                  </a:lnTo>
                  <a:lnTo>
                    <a:pt x="265" y="771"/>
                  </a:lnTo>
                  <a:lnTo>
                    <a:pt x="233" y="795"/>
                  </a:lnTo>
                  <a:lnTo>
                    <a:pt x="203" y="820"/>
                  </a:lnTo>
                  <a:lnTo>
                    <a:pt x="186" y="795"/>
                  </a:lnTo>
                  <a:lnTo>
                    <a:pt x="170" y="770"/>
                  </a:lnTo>
                  <a:lnTo>
                    <a:pt x="154" y="746"/>
                  </a:lnTo>
                  <a:lnTo>
                    <a:pt x="140" y="722"/>
                  </a:lnTo>
                  <a:lnTo>
                    <a:pt x="127" y="697"/>
                  </a:lnTo>
                  <a:lnTo>
                    <a:pt x="113" y="673"/>
                  </a:lnTo>
                  <a:lnTo>
                    <a:pt x="102" y="649"/>
                  </a:lnTo>
                  <a:lnTo>
                    <a:pt x="89" y="624"/>
                  </a:lnTo>
                  <a:lnTo>
                    <a:pt x="79" y="601"/>
                  </a:lnTo>
                  <a:lnTo>
                    <a:pt x="69" y="576"/>
                  </a:lnTo>
                  <a:lnTo>
                    <a:pt x="60" y="553"/>
                  </a:lnTo>
                  <a:lnTo>
                    <a:pt x="51" y="528"/>
                  </a:lnTo>
                  <a:lnTo>
                    <a:pt x="43" y="504"/>
                  </a:lnTo>
                  <a:lnTo>
                    <a:pt x="36" y="481"/>
                  </a:lnTo>
                  <a:lnTo>
                    <a:pt x="30" y="456"/>
                  </a:lnTo>
                  <a:lnTo>
                    <a:pt x="24" y="431"/>
                  </a:lnTo>
                  <a:lnTo>
                    <a:pt x="19" y="408"/>
                  </a:lnTo>
                  <a:lnTo>
                    <a:pt x="13" y="383"/>
                  </a:lnTo>
                  <a:lnTo>
                    <a:pt x="10" y="359"/>
                  </a:lnTo>
                  <a:lnTo>
                    <a:pt x="7" y="335"/>
                  </a:lnTo>
                  <a:lnTo>
                    <a:pt x="4" y="310"/>
                  </a:lnTo>
                  <a:lnTo>
                    <a:pt x="2" y="286"/>
                  </a:lnTo>
                  <a:lnTo>
                    <a:pt x="1" y="261"/>
                  </a:lnTo>
                  <a:lnTo>
                    <a:pt x="0" y="236"/>
                  </a:lnTo>
                  <a:lnTo>
                    <a:pt x="0" y="211"/>
                  </a:lnTo>
                  <a:lnTo>
                    <a:pt x="1" y="186"/>
                  </a:lnTo>
                  <a:lnTo>
                    <a:pt x="2" y="160"/>
                  </a:lnTo>
                  <a:lnTo>
                    <a:pt x="4" y="135"/>
                  </a:lnTo>
                  <a:lnTo>
                    <a:pt x="6" y="109"/>
                  </a:lnTo>
                  <a:lnTo>
                    <a:pt x="9" y="83"/>
                  </a:lnTo>
                  <a:lnTo>
                    <a:pt x="12" y="58"/>
                  </a:lnTo>
                  <a:lnTo>
                    <a:pt x="16" y="31"/>
                  </a:lnTo>
                  <a:close/>
                </a:path>
              </a:pathLst>
            </a:custGeom>
            <a:solidFill>
              <a:srgbClr val="80332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2" name="Freeform 414"/>
            <p:cNvSpPr>
              <a:spLocks/>
            </p:cNvSpPr>
            <p:nvPr/>
          </p:nvSpPr>
          <p:spPr bwMode="auto">
            <a:xfrm>
              <a:off x="1043" y="3166"/>
              <a:ext cx="234" cy="229"/>
            </a:xfrm>
            <a:custGeom>
              <a:avLst/>
              <a:gdLst/>
              <a:ahLst/>
              <a:cxnLst>
                <a:cxn ang="0">
                  <a:pos x="468" y="620"/>
                </a:cxn>
                <a:cxn ang="0">
                  <a:pos x="581" y="574"/>
                </a:cxn>
                <a:cxn ang="0">
                  <a:pos x="691" y="539"/>
                </a:cxn>
                <a:cxn ang="0">
                  <a:pos x="796" y="517"/>
                </a:cxn>
                <a:cxn ang="0">
                  <a:pos x="897" y="504"/>
                </a:cxn>
                <a:cxn ang="0">
                  <a:pos x="994" y="501"/>
                </a:cxn>
                <a:cxn ang="0">
                  <a:pos x="1084" y="506"/>
                </a:cxn>
                <a:cxn ang="0">
                  <a:pos x="1171" y="518"/>
                </a:cxn>
                <a:cxn ang="0">
                  <a:pos x="1250" y="535"/>
                </a:cxn>
                <a:cxn ang="0">
                  <a:pos x="1324" y="556"/>
                </a:cxn>
                <a:cxn ang="0">
                  <a:pos x="1392" y="579"/>
                </a:cxn>
                <a:cxn ang="0">
                  <a:pos x="1452" y="605"/>
                </a:cxn>
                <a:cxn ang="0">
                  <a:pos x="1506" y="632"/>
                </a:cxn>
                <a:cxn ang="0">
                  <a:pos x="1551" y="657"/>
                </a:cxn>
                <a:cxn ang="0">
                  <a:pos x="1607" y="691"/>
                </a:cxn>
                <a:cxn ang="0">
                  <a:pos x="1631" y="707"/>
                </a:cxn>
                <a:cxn ang="0">
                  <a:pos x="1638" y="680"/>
                </a:cxn>
                <a:cxn ang="0">
                  <a:pos x="1663" y="608"/>
                </a:cxn>
                <a:cxn ang="0">
                  <a:pos x="1684" y="561"/>
                </a:cxn>
                <a:cxn ang="0">
                  <a:pos x="1711" y="506"/>
                </a:cxn>
                <a:cxn ang="0">
                  <a:pos x="1747" y="448"/>
                </a:cxn>
                <a:cxn ang="0">
                  <a:pos x="1793" y="386"/>
                </a:cxn>
                <a:cxn ang="0">
                  <a:pos x="1846" y="325"/>
                </a:cxn>
                <a:cxn ang="0">
                  <a:pos x="1911" y="263"/>
                </a:cxn>
                <a:cxn ang="0">
                  <a:pos x="1987" y="203"/>
                </a:cxn>
                <a:cxn ang="0">
                  <a:pos x="2075" y="149"/>
                </a:cxn>
                <a:cxn ang="0">
                  <a:pos x="2175" y="100"/>
                </a:cxn>
                <a:cxn ang="0">
                  <a:pos x="2289" y="58"/>
                </a:cxn>
                <a:cxn ang="0">
                  <a:pos x="2418" y="25"/>
                </a:cxn>
                <a:cxn ang="0">
                  <a:pos x="2562" y="3"/>
                </a:cxn>
                <a:cxn ang="0">
                  <a:pos x="2717" y="6"/>
                </a:cxn>
                <a:cxn ang="0">
                  <a:pos x="2878" y="46"/>
                </a:cxn>
                <a:cxn ang="0">
                  <a:pos x="3038" y="121"/>
                </a:cxn>
                <a:cxn ang="0">
                  <a:pos x="3193" y="229"/>
                </a:cxn>
                <a:cxn ang="0">
                  <a:pos x="3338" y="368"/>
                </a:cxn>
                <a:cxn ang="0">
                  <a:pos x="3467" y="536"/>
                </a:cxn>
                <a:cxn ang="0">
                  <a:pos x="3577" y="732"/>
                </a:cxn>
                <a:cxn ang="0">
                  <a:pos x="3663" y="954"/>
                </a:cxn>
                <a:cxn ang="0">
                  <a:pos x="3719" y="1200"/>
                </a:cxn>
                <a:cxn ang="0">
                  <a:pos x="3741" y="1467"/>
                </a:cxn>
                <a:cxn ang="0">
                  <a:pos x="3723" y="1754"/>
                </a:cxn>
                <a:cxn ang="0">
                  <a:pos x="3661" y="2059"/>
                </a:cxn>
                <a:cxn ang="0">
                  <a:pos x="3550" y="2381"/>
                </a:cxn>
                <a:cxn ang="0">
                  <a:pos x="3386" y="2718"/>
                </a:cxn>
                <a:cxn ang="0">
                  <a:pos x="3164" y="3066"/>
                </a:cxn>
                <a:cxn ang="0">
                  <a:pos x="2877" y="3426"/>
                </a:cxn>
                <a:cxn ang="0">
                  <a:pos x="2554" y="3652"/>
                </a:cxn>
                <a:cxn ang="0">
                  <a:pos x="2017" y="3508"/>
                </a:cxn>
                <a:cxn ang="0">
                  <a:pos x="1595" y="3357"/>
                </a:cxn>
                <a:cxn ang="0">
                  <a:pos x="1230" y="3185"/>
                </a:cxn>
                <a:cxn ang="0">
                  <a:pos x="919" y="2992"/>
                </a:cxn>
                <a:cxn ang="0">
                  <a:pos x="656" y="2785"/>
                </a:cxn>
                <a:cxn ang="0">
                  <a:pos x="443" y="2568"/>
                </a:cxn>
                <a:cxn ang="0">
                  <a:pos x="275" y="2344"/>
                </a:cxn>
                <a:cxn ang="0">
                  <a:pos x="149" y="2117"/>
                </a:cxn>
                <a:cxn ang="0">
                  <a:pos x="63" y="1891"/>
                </a:cxn>
                <a:cxn ang="0">
                  <a:pos x="14" y="1671"/>
                </a:cxn>
                <a:cxn ang="0">
                  <a:pos x="0" y="1460"/>
                </a:cxn>
                <a:cxn ang="0">
                  <a:pos x="17" y="1263"/>
                </a:cxn>
                <a:cxn ang="0">
                  <a:pos x="63" y="1084"/>
                </a:cxn>
                <a:cxn ang="0">
                  <a:pos x="134" y="925"/>
                </a:cxn>
                <a:cxn ang="0">
                  <a:pos x="229" y="792"/>
                </a:cxn>
                <a:cxn ang="0">
                  <a:pos x="346" y="688"/>
                </a:cxn>
              </a:cxnLst>
              <a:rect l="0" t="0" r="r" b="b"/>
              <a:pathLst>
                <a:path w="3741" h="3652">
                  <a:moveTo>
                    <a:pt x="410" y="649"/>
                  </a:moveTo>
                  <a:lnTo>
                    <a:pt x="468" y="620"/>
                  </a:lnTo>
                  <a:lnTo>
                    <a:pt x="526" y="596"/>
                  </a:lnTo>
                  <a:lnTo>
                    <a:pt x="581" y="574"/>
                  </a:lnTo>
                  <a:lnTo>
                    <a:pt x="637" y="555"/>
                  </a:lnTo>
                  <a:lnTo>
                    <a:pt x="691" y="539"/>
                  </a:lnTo>
                  <a:lnTo>
                    <a:pt x="744" y="527"/>
                  </a:lnTo>
                  <a:lnTo>
                    <a:pt x="796" y="517"/>
                  </a:lnTo>
                  <a:lnTo>
                    <a:pt x="848" y="509"/>
                  </a:lnTo>
                  <a:lnTo>
                    <a:pt x="897" y="504"/>
                  </a:lnTo>
                  <a:lnTo>
                    <a:pt x="946" y="502"/>
                  </a:lnTo>
                  <a:lnTo>
                    <a:pt x="994" y="501"/>
                  </a:lnTo>
                  <a:lnTo>
                    <a:pt x="1040" y="503"/>
                  </a:lnTo>
                  <a:lnTo>
                    <a:pt x="1084" y="506"/>
                  </a:lnTo>
                  <a:lnTo>
                    <a:pt x="1128" y="512"/>
                  </a:lnTo>
                  <a:lnTo>
                    <a:pt x="1171" y="518"/>
                  </a:lnTo>
                  <a:lnTo>
                    <a:pt x="1211" y="526"/>
                  </a:lnTo>
                  <a:lnTo>
                    <a:pt x="1250" y="535"/>
                  </a:lnTo>
                  <a:lnTo>
                    <a:pt x="1288" y="544"/>
                  </a:lnTo>
                  <a:lnTo>
                    <a:pt x="1324" y="556"/>
                  </a:lnTo>
                  <a:lnTo>
                    <a:pt x="1359" y="567"/>
                  </a:lnTo>
                  <a:lnTo>
                    <a:pt x="1392" y="579"/>
                  </a:lnTo>
                  <a:lnTo>
                    <a:pt x="1422" y="593"/>
                  </a:lnTo>
                  <a:lnTo>
                    <a:pt x="1452" y="605"/>
                  </a:lnTo>
                  <a:lnTo>
                    <a:pt x="1480" y="618"/>
                  </a:lnTo>
                  <a:lnTo>
                    <a:pt x="1506" y="632"/>
                  </a:lnTo>
                  <a:lnTo>
                    <a:pt x="1529" y="645"/>
                  </a:lnTo>
                  <a:lnTo>
                    <a:pt x="1551" y="657"/>
                  </a:lnTo>
                  <a:lnTo>
                    <a:pt x="1572" y="669"/>
                  </a:lnTo>
                  <a:lnTo>
                    <a:pt x="1607" y="691"/>
                  </a:lnTo>
                  <a:lnTo>
                    <a:pt x="1632" y="710"/>
                  </a:lnTo>
                  <a:lnTo>
                    <a:pt x="1631" y="707"/>
                  </a:lnTo>
                  <a:lnTo>
                    <a:pt x="1632" y="699"/>
                  </a:lnTo>
                  <a:lnTo>
                    <a:pt x="1638" y="680"/>
                  </a:lnTo>
                  <a:lnTo>
                    <a:pt x="1648" y="649"/>
                  </a:lnTo>
                  <a:lnTo>
                    <a:pt x="1663" y="608"/>
                  </a:lnTo>
                  <a:lnTo>
                    <a:pt x="1672" y="585"/>
                  </a:lnTo>
                  <a:lnTo>
                    <a:pt x="1684" y="561"/>
                  </a:lnTo>
                  <a:lnTo>
                    <a:pt x="1697" y="534"/>
                  </a:lnTo>
                  <a:lnTo>
                    <a:pt x="1711" y="506"/>
                  </a:lnTo>
                  <a:lnTo>
                    <a:pt x="1729" y="478"/>
                  </a:lnTo>
                  <a:lnTo>
                    <a:pt x="1747" y="448"/>
                  </a:lnTo>
                  <a:lnTo>
                    <a:pt x="1769" y="417"/>
                  </a:lnTo>
                  <a:lnTo>
                    <a:pt x="1793" y="386"/>
                  </a:lnTo>
                  <a:lnTo>
                    <a:pt x="1818" y="355"/>
                  </a:lnTo>
                  <a:lnTo>
                    <a:pt x="1846" y="325"/>
                  </a:lnTo>
                  <a:lnTo>
                    <a:pt x="1877" y="294"/>
                  </a:lnTo>
                  <a:lnTo>
                    <a:pt x="1911" y="263"/>
                  </a:lnTo>
                  <a:lnTo>
                    <a:pt x="1947" y="233"/>
                  </a:lnTo>
                  <a:lnTo>
                    <a:pt x="1987" y="203"/>
                  </a:lnTo>
                  <a:lnTo>
                    <a:pt x="2029" y="176"/>
                  </a:lnTo>
                  <a:lnTo>
                    <a:pt x="2075" y="149"/>
                  </a:lnTo>
                  <a:lnTo>
                    <a:pt x="2123" y="123"/>
                  </a:lnTo>
                  <a:lnTo>
                    <a:pt x="2175" y="100"/>
                  </a:lnTo>
                  <a:lnTo>
                    <a:pt x="2230" y="77"/>
                  </a:lnTo>
                  <a:lnTo>
                    <a:pt x="2289" y="58"/>
                  </a:lnTo>
                  <a:lnTo>
                    <a:pt x="2351" y="40"/>
                  </a:lnTo>
                  <a:lnTo>
                    <a:pt x="2418" y="25"/>
                  </a:lnTo>
                  <a:lnTo>
                    <a:pt x="2488" y="12"/>
                  </a:lnTo>
                  <a:lnTo>
                    <a:pt x="2562" y="3"/>
                  </a:lnTo>
                  <a:lnTo>
                    <a:pt x="2639" y="0"/>
                  </a:lnTo>
                  <a:lnTo>
                    <a:pt x="2717" y="6"/>
                  </a:lnTo>
                  <a:lnTo>
                    <a:pt x="2798" y="22"/>
                  </a:lnTo>
                  <a:lnTo>
                    <a:pt x="2878" y="46"/>
                  </a:lnTo>
                  <a:lnTo>
                    <a:pt x="2958" y="79"/>
                  </a:lnTo>
                  <a:lnTo>
                    <a:pt x="3038" y="121"/>
                  </a:lnTo>
                  <a:lnTo>
                    <a:pt x="3116" y="171"/>
                  </a:lnTo>
                  <a:lnTo>
                    <a:pt x="3193" y="229"/>
                  </a:lnTo>
                  <a:lnTo>
                    <a:pt x="3267" y="295"/>
                  </a:lnTo>
                  <a:lnTo>
                    <a:pt x="3338" y="368"/>
                  </a:lnTo>
                  <a:lnTo>
                    <a:pt x="3404" y="449"/>
                  </a:lnTo>
                  <a:lnTo>
                    <a:pt x="3467" y="536"/>
                  </a:lnTo>
                  <a:lnTo>
                    <a:pt x="3525" y="631"/>
                  </a:lnTo>
                  <a:lnTo>
                    <a:pt x="3577" y="732"/>
                  </a:lnTo>
                  <a:lnTo>
                    <a:pt x="3623" y="840"/>
                  </a:lnTo>
                  <a:lnTo>
                    <a:pt x="3663" y="954"/>
                  </a:lnTo>
                  <a:lnTo>
                    <a:pt x="3694" y="1073"/>
                  </a:lnTo>
                  <a:lnTo>
                    <a:pt x="3719" y="1200"/>
                  </a:lnTo>
                  <a:lnTo>
                    <a:pt x="3735" y="1330"/>
                  </a:lnTo>
                  <a:lnTo>
                    <a:pt x="3741" y="1467"/>
                  </a:lnTo>
                  <a:lnTo>
                    <a:pt x="3737" y="1607"/>
                  </a:lnTo>
                  <a:lnTo>
                    <a:pt x="3723" y="1754"/>
                  </a:lnTo>
                  <a:lnTo>
                    <a:pt x="3697" y="1904"/>
                  </a:lnTo>
                  <a:lnTo>
                    <a:pt x="3661" y="2059"/>
                  </a:lnTo>
                  <a:lnTo>
                    <a:pt x="3612" y="2218"/>
                  </a:lnTo>
                  <a:lnTo>
                    <a:pt x="3550" y="2381"/>
                  </a:lnTo>
                  <a:lnTo>
                    <a:pt x="3475" y="2547"/>
                  </a:lnTo>
                  <a:lnTo>
                    <a:pt x="3386" y="2718"/>
                  </a:lnTo>
                  <a:lnTo>
                    <a:pt x="3282" y="2890"/>
                  </a:lnTo>
                  <a:lnTo>
                    <a:pt x="3164" y="3066"/>
                  </a:lnTo>
                  <a:lnTo>
                    <a:pt x="3029" y="3244"/>
                  </a:lnTo>
                  <a:lnTo>
                    <a:pt x="2877" y="3426"/>
                  </a:lnTo>
                  <a:lnTo>
                    <a:pt x="2557" y="3651"/>
                  </a:lnTo>
                  <a:lnTo>
                    <a:pt x="2554" y="3652"/>
                  </a:lnTo>
                  <a:lnTo>
                    <a:pt x="2249" y="3574"/>
                  </a:lnTo>
                  <a:lnTo>
                    <a:pt x="2017" y="3508"/>
                  </a:lnTo>
                  <a:lnTo>
                    <a:pt x="1799" y="3436"/>
                  </a:lnTo>
                  <a:lnTo>
                    <a:pt x="1595" y="3357"/>
                  </a:lnTo>
                  <a:lnTo>
                    <a:pt x="1406" y="3273"/>
                  </a:lnTo>
                  <a:lnTo>
                    <a:pt x="1230" y="3185"/>
                  </a:lnTo>
                  <a:lnTo>
                    <a:pt x="1068" y="3090"/>
                  </a:lnTo>
                  <a:lnTo>
                    <a:pt x="919" y="2992"/>
                  </a:lnTo>
                  <a:lnTo>
                    <a:pt x="782" y="2890"/>
                  </a:lnTo>
                  <a:lnTo>
                    <a:pt x="656" y="2785"/>
                  </a:lnTo>
                  <a:lnTo>
                    <a:pt x="544" y="2677"/>
                  </a:lnTo>
                  <a:lnTo>
                    <a:pt x="443" y="2568"/>
                  </a:lnTo>
                  <a:lnTo>
                    <a:pt x="354" y="2457"/>
                  </a:lnTo>
                  <a:lnTo>
                    <a:pt x="275" y="2344"/>
                  </a:lnTo>
                  <a:lnTo>
                    <a:pt x="207" y="2230"/>
                  </a:lnTo>
                  <a:lnTo>
                    <a:pt x="149" y="2117"/>
                  </a:lnTo>
                  <a:lnTo>
                    <a:pt x="102" y="2004"/>
                  </a:lnTo>
                  <a:lnTo>
                    <a:pt x="63" y="1891"/>
                  </a:lnTo>
                  <a:lnTo>
                    <a:pt x="34" y="1780"/>
                  </a:lnTo>
                  <a:lnTo>
                    <a:pt x="14" y="1671"/>
                  </a:lnTo>
                  <a:lnTo>
                    <a:pt x="3" y="1564"/>
                  </a:lnTo>
                  <a:lnTo>
                    <a:pt x="0" y="1460"/>
                  </a:lnTo>
                  <a:lnTo>
                    <a:pt x="4" y="1360"/>
                  </a:lnTo>
                  <a:lnTo>
                    <a:pt x="17" y="1263"/>
                  </a:lnTo>
                  <a:lnTo>
                    <a:pt x="36" y="1171"/>
                  </a:lnTo>
                  <a:lnTo>
                    <a:pt x="63" y="1084"/>
                  </a:lnTo>
                  <a:lnTo>
                    <a:pt x="96" y="1001"/>
                  </a:lnTo>
                  <a:lnTo>
                    <a:pt x="134" y="925"/>
                  </a:lnTo>
                  <a:lnTo>
                    <a:pt x="179" y="855"/>
                  </a:lnTo>
                  <a:lnTo>
                    <a:pt x="229" y="792"/>
                  </a:lnTo>
                  <a:lnTo>
                    <a:pt x="285" y="736"/>
                  </a:lnTo>
                  <a:lnTo>
                    <a:pt x="346" y="688"/>
                  </a:lnTo>
                  <a:lnTo>
                    <a:pt x="410" y="649"/>
                  </a:lnTo>
                  <a:close/>
                </a:path>
              </a:pathLst>
            </a:custGeom>
            <a:solidFill>
              <a:srgbClr val="8D33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3" name="Freeform 415"/>
            <p:cNvSpPr>
              <a:spLocks/>
            </p:cNvSpPr>
            <p:nvPr/>
          </p:nvSpPr>
          <p:spPr bwMode="auto">
            <a:xfrm>
              <a:off x="1058" y="3172"/>
              <a:ext cx="229" cy="214"/>
            </a:xfrm>
            <a:custGeom>
              <a:avLst/>
              <a:gdLst/>
              <a:ahLst/>
              <a:cxnLst>
                <a:cxn ang="0">
                  <a:pos x="482" y="624"/>
                </a:cxn>
                <a:cxn ang="0">
                  <a:pos x="595" y="578"/>
                </a:cxn>
                <a:cxn ang="0">
                  <a:pos x="705" y="544"/>
                </a:cxn>
                <a:cxn ang="0">
                  <a:pos x="810" y="520"/>
                </a:cxn>
                <a:cxn ang="0">
                  <a:pos x="911" y="507"/>
                </a:cxn>
                <a:cxn ang="0">
                  <a:pos x="1007" y="502"/>
                </a:cxn>
                <a:cxn ang="0">
                  <a:pos x="1097" y="505"/>
                </a:cxn>
                <a:cxn ang="0">
                  <a:pos x="1181" y="514"/>
                </a:cxn>
                <a:cxn ang="0">
                  <a:pos x="1261" y="528"/>
                </a:cxn>
                <a:cxn ang="0">
                  <a:pos x="1334" y="547"/>
                </a:cxn>
                <a:cxn ang="0">
                  <a:pos x="1401" y="568"/>
                </a:cxn>
                <a:cxn ang="0">
                  <a:pos x="1460" y="591"/>
                </a:cxn>
                <a:cxn ang="0">
                  <a:pos x="1513" y="615"/>
                </a:cxn>
                <a:cxn ang="0">
                  <a:pos x="1558" y="637"/>
                </a:cxn>
                <a:cxn ang="0">
                  <a:pos x="1611" y="668"/>
                </a:cxn>
                <a:cxn ang="0">
                  <a:pos x="1636" y="682"/>
                </a:cxn>
                <a:cxn ang="0">
                  <a:pos x="1643" y="658"/>
                </a:cxn>
                <a:cxn ang="0">
                  <a:pos x="1669" y="590"/>
                </a:cxn>
                <a:cxn ang="0">
                  <a:pos x="1692" y="545"/>
                </a:cxn>
                <a:cxn ang="0">
                  <a:pos x="1720" y="493"/>
                </a:cxn>
                <a:cxn ang="0">
                  <a:pos x="1757" y="437"/>
                </a:cxn>
                <a:cxn ang="0">
                  <a:pos x="1803" y="379"/>
                </a:cxn>
                <a:cxn ang="0">
                  <a:pos x="1858" y="320"/>
                </a:cxn>
                <a:cxn ang="0">
                  <a:pos x="1923" y="261"/>
                </a:cxn>
                <a:cxn ang="0">
                  <a:pos x="1999" y="204"/>
                </a:cxn>
                <a:cxn ang="0">
                  <a:pos x="2088" y="150"/>
                </a:cxn>
                <a:cxn ang="0">
                  <a:pos x="2188" y="102"/>
                </a:cxn>
                <a:cxn ang="0">
                  <a:pos x="2304" y="61"/>
                </a:cxn>
                <a:cxn ang="0">
                  <a:pos x="2432" y="28"/>
                </a:cxn>
                <a:cxn ang="0">
                  <a:pos x="2575" y="4"/>
                </a:cxn>
                <a:cxn ang="0">
                  <a:pos x="2729" y="4"/>
                </a:cxn>
                <a:cxn ang="0">
                  <a:pos x="2886" y="39"/>
                </a:cxn>
                <a:cxn ang="0">
                  <a:pos x="3039" y="105"/>
                </a:cxn>
                <a:cxn ang="0">
                  <a:pos x="3186" y="203"/>
                </a:cxn>
                <a:cxn ang="0">
                  <a:pos x="3321" y="330"/>
                </a:cxn>
                <a:cxn ang="0">
                  <a:pos x="3440" y="484"/>
                </a:cxn>
                <a:cxn ang="0">
                  <a:pos x="3539" y="665"/>
                </a:cxn>
                <a:cxn ang="0">
                  <a:pos x="3613" y="869"/>
                </a:cxn>
                <a:cxn ang="0">
                  <a:pos x="3656" y="1097"/>
                </a:cxn>
                <a:cxn ang="0">
                  <a:pos x="3665" y="1346"/>
                </a:cxn>
                <a:cxn ang="0">
                  <a:pos x="3635" y="1615"/>
                </a:cxn>
                <a:cxn ang="0">
                  <a:pos x="3562" y="1901"/>
                </a:cxn>
                <a:cxn ang="0">
                  <a:pos x="3441" y="2204"/>
                </a:cxn>
                <a:cxn ang="0">
                  <a:pos x="3267" y="2522"/>
                </a:cxn>
                <a:cxn ang="0">
                  <a:pos x="3036" y="2852"/>
                </a:cxn>
                <a:cxn ang="0">
                  <a:pos x="2744" y="3195"/>
                </a:cxn>
                <a:cxn ang="0">
                  <a:pos x="2494" y="3429"/>
                </a:cxn>
                <a:cxn ang="0">
                  <a:pos x="1962" y="3303"/>
                </a:cxn>
                <a:cxn ang="0">
                  <a:pos x="1547" y="3170"/>
                </a:cxn>
                <a:cxn ang="0">
                  <a:pos x="1187" y="3015"/>
                </a:cxn>
                <a:cxn ang="0">
                  <a:pos x="881" y="2840"/>
                </a:cxn>
                <a:cxn ang="0">
                  <a:pos x="625" y="2650"/>
                </a:cxn>
                <a:cxn ang="0">
                  <a:pos x="417" y="2451"/>
                </a:cxn>
                <a:cxn ang="0">
                  <a:pos x="255" y="2243"/>
                </a:cxn>
                <a:cxn ang="0">
                  <a:pos x="134" y="2033"/>
                </a:cxn>
                <a:cxn ang="0">
                  <a:pos x="54" y="1823"/>
                </a:cxn>
                <a:cxn ang="0">
                  <a:pos x="10" y="1617"/>
                </a:cxn>
                <a:cxn ang="0">
                  <a:pos x="0" y="1420"/>
                </a:cxn>
                <a:cxn ang="0">
                  <a:pos x="20" y="1235"/>
                </a:cxn>
                <a:cxn ang="0">
                  <a:pos x="70" y="1065"/>
                </a:cxn>
                <a:cxn ang="0">
                  <a:pos x="144" y="915"/>
                </a:cxn>
                <a:cxn ang="0">
                  <a:pos x="241" y="788"/>
                </a:cxn>
                <a:cxn ang="0">
                  <a:pos x="359" y="690"/>
                </a:cxn>
              </a:cxnLst>
              <a:rect l="0" t="0" r="r" b="b"/>
              <a:pathLst>
                <a:path w="3665" h="3429">
                  <a:moveTo>
                    <a:pt x="424" y="652"/>
                  </a:moveTo>
                  <a:lnTo>
                    <a:pt x="482" y="624"/>
                  </a:lnTo>
                  <a:lnTo>
                    <a:pt x="540" y="599"/>
                  </a:lnTo>
                  <a:lnTo>
                    <a:pt x="595" y="578"/>
                  </a:lnTo>
                  <a:lnTo>
                    <a:pt x="651" y="559"/>
                  </a:lnTo>
                  <a:lnTo>
                    <a:pt x="705" y="544"/>
                  </a:lnTo>
                  <a:lnTo>
                    <a:pt x="758" y="530"/>
                  </a:lnTo>
                  <a:lnTo>
                    <a:pt x="810" y="520"/>
                  </a:lnTo>
                  <a:lnTo>
                    <a:pt x="861" y="512"/>
                  </a:lnTo>
                  <a:lnTo>
                    <a:pt x="911" y="507"/>
                  </a:lnTo>
                  <a:lnTo>
                    <a:pt x="959" y="504"/>
                  </a:lnTo>
                  <a:lnTo>
                    <a:pt x="1007" y="502"/>
                  </a:lnTo>
                  <a:lnTo>
                    <a:pt x="1052" y="503"/>
                  </a:lnTo>
                  <a:lnTo>
                    <a:pt x="1097" y="505"/>
                  </a:lnTo>
                  <a:lnTo>
                    <a:pt x="1140" y="509"/>
                  </a:lnTo>
                  <a:lnTo>
                    <a:pt x="1181" y="514"/>
                  </a:lnTo>
                  <a:lnTo>
                    <a:pt x="1222" y="520"/>
                  </a:lnTo>
                  <a:lnTo>
                    <a:pt x="1261" y="528"/>
                  </a:lnTo>
                  <a:lnTo>
                    <a:pt x="1298" y="536"/>
                  </a:lnTo>
                  <a:lnTo>
                    <a:pt x="1334" y="547"/>
                  </a:lnTo>
                  <a:lnTo>
                    <a:pt x="1368" y="557"/>
                  </a:lnTo>
                  <a:lnTo>
                    <a:pt x="1401" y="568"/>
                  </a:lnTo>
                  <a:lnTo>
                    <a:pt x="1430" y="580"/>
                  </a:lnTo>
                  <a:lnTo>
                    <a:pt x="1460" y="591"/>
                  </a:lnTo>
                  <a:lnTo>
                    <a:pt x="1487" y="602"/>
                  </a:lnTo>
                  <a:lnTo>
                    <a:pt x="1513" y="615"/>
                  </a:lnTo>
                  <a:lnTo>
                    <a:pt x="1536" y="626"/>
                  </a:lnTo>
                  <a:lnTo>
                    <a:pt x="1558" y="637"/>
                  </a:lnTo>
                  <a:lnTo>
                    <a:pt x="1577" y="648"/>
                  </a:lnTo>
                  <a:lnTo>
                    <a:pt x="1611" y="668"/>
                  </a:lnTo>
                  <a:lnTo>
                    <a:pt x="1637" y="684"/>
                  </a:lnTo>
                  <a:lnTo>
                    <a:pt x="1636" y="682"/>
                  </a:lnTo>
                  <a:lnTo>
                    <a:pt x="1638" y="676"/>
                  </a:lnTo>
                  <a:lnTo>
                    <a:pt x="1643" y="658"/>
                  </a:lnTo>
                  <a:lnTo>
                    <a:pt x="1654" y="628"/>
                  </a:lnTo>
                  <a:lnTo>
                    <a:pt x="1669" y="590"/>
                  </a:lnTo>
                  <a:lnTo>
                    <a:pt x="1679" y="568"/>
                  </a:lnTo>
                  <a:lnTo>
                    <a:pt x="1692" y="545"/>
                  </a:lnTo>
                  <a:lnTo>
                    <a:pt x="1705" y="519"/>
                  </a:lnTo>
                  <a:lnTo>
                    <a:pt x="1720" y="493"/>
                  </a:lnTo>
                  <a:lnTo>
                    <a:pt x="1738" y="466"/>
                  </a:lnTo>
                  <a:lnTo>
                    <a:pt x="1757" y="437"/>
                  </a:lnTo>
                  <a:lnTo>
                    <a:pt x="1779" y="408"/>
                  </a:lnTo>
                  <a:lnTo>
                    <a:pt x="1803" y="379"/>
                  </a:lnTo>
                  <a:lnTo>
                    <a:pt x="1829" y="350"/>
                  </a:lnTo>
                  <a:lnTo>
                    <a:pt x="1858" y="320"/>
                  </a:lnTo>
                  <a:lnTo>
                    <a:pt x="1889" y="290"/>
                  </a:lnTo>
                  <a:lnTo>
                    <a:pt x="1923" y="261"/>
                  </a:lnTo>
                  <a:lnTo>
                    <a:pt x="1960" y="232"/>
                  </a:lnTo>
                  <a:lnTo>
                    <a:pt x="1999" y="204"/>
                  </a:lnTo>
                  <a:lnTo>
                    <a:pt x="2042" y="177"/>
                  </a:lnTo>
                  <a:lnTo>
                    <a:pt x="2088" y="150"/>
                  </a:lnTo>
                  <a:lnTo>
                    <a:pt x="2137" y="126"/>
                  </a:lnTo>
                  <a:lnTo>
                    <a:pt x="2188" y="102"/>
                  </a:lnTo>
                  <a:lnTo>
                    <a:pt x="2244" y="80"/>
                  </a:lnTo>
                  <a:lnTo>
                    <a:pt x="2304" y="61"/>
                  </a:lnTo>
                  <a:lnTo>
                    <a:pt x="2365" y="44"/>
                  </a:lnTo>
                  <a:lnTo>
                    <a:pt x="2432" y="28"/>
                  </a:lnTo>
                  <a:lnTo>
                    <a:pt x="2501" y="15"/>
                  </a:lnTo>
                  <a:lnTo>
                    <a:pt x="2575" y="4"/>
                  </a:lnTo>
                  <a:lnTo>
                    <a:pt x="2651" y="0"/>
                  </a:lnTo>
                  <a:lnTo>
                    <a:pt x="2729" y="4"/>
                  </a:lnTo>
                  <a:lnTo>
                    <a:pt x="2807" y="18"/>
                  </a:lnTo>
                  <a:lnTo>
                    <a:pt x="2886" y="39"/>
                  </a:lnTo>
                  <a:lnTo>
                    <a:pt x="2963" y="68"/>
                  </a:lnTo>
                  <a:lnTo>
                    <a:pt x="3039" y="105"/>
                  </a:lnTo>
                  <a:lnTo>
                    <a:pt x="3114" y="150"/>
                  </a:lnTo>
                  <a:lnTo>
                    <a:pt x="3186" y="203"/>
                  </a:lnTo>
                  <a:lnTo>
                    <a:pt x="3255" y="262"/>
                  </a:lnTo>
                  <a:lnTo>
                    <a:pt x="3321" y="330"/>
                  </a:lnTo>
                  <a:lnTo>
                    <a:pt x="3383" y="403"/>
                  </a:lnTo>
                  <a:lnTo>
                    <a:pt x="3440" y="484"/>
                  </a:lnTo>
                  <a:lnTo>
                    <a:pt x="3492" y="571"/>
                  </a:lnTo>
                  <a:lnTo>
                    <a:pt x="3539" y="665"/>
                  </a:lnTo>
                  <a:lnTo>
                    <a:pt x="3579" y="763"/>
                  </a:lnTo>
                  <a:lnTo>
                    <a:pt x="3613" y="869"/>
                  </a:lnTo>
                  <a:lnTo>
                    <a:pt x="3639" y="980"/>
                  </a:lnTo>
                  <a:lnTo>
                    <a:pt x="3656" y="1097"/>
                  </a:lnTo>
                  <a:lnTo>
                    <a:pt x="3665" y="1219"/>
                  </a:lnTo>
                  <a:lnTo>
                    <a:pt x="3665" y="1346"/>
                  </a:lnTo>
                  <a:lnTo>
                    <a:pt x="3655" y="1478"/>
                  </a:lnTo>
                  <a:lnTo>
                    <a:pt x="3635" y="1615"/>
                  </a:lnTo>
                  <a:lnTo>
                    <a:pt x="3605" y="1756"/>
                  </a:lnTo>
                  <a:lnTo>
                    <a:pt x="3562" y="1901"/>
                  </a:lnTo>
                  <a:lnTo>
                    <a:pt x="3508" y="2050"/>
                  </a:lnTo>
                  <a:lnTo>
                    <a:pt x="3441" y="2204"/>
                  </a:lnTo>
                  <a:lnTo>
                    <a:pt x="3361" y="2361"/>
                  </a:lnTo>
                  <a:lnTo>
                    <a:pt x="3267" y="2522"/>
                  </a:lnTo>
                  <a:lnTo>
                    <a:pt x="3159" y="2686"/>
                  </a:lnTo>
                  <a:lnTo>
                    <a:pt x="3036" y="2852"/>
                  </a:lnTo>
                  <a:lnTo>
                    <a:pt x="2898" y="3023"/>
                  </a:lnTo>
                  <a:lnTo>
                    <a:pt x="2744" y="3195"/>
                  </a:lnTo>
                  <a:lnTo>
                    <a:pt x="2497" y="3427"/>
                  </a:lnTo>
                  <a:lnTo>
                    <a:pt x="2494" y="3429"/>
                  </a:lnTo>
                  <a:lnTo>
                    <a:pt x="2192" y="3361"/>
                  </a:lnTo>
                  <a:lnTo>
                    <a:pt x="1962" y="3303"/>
                  </a:lnTo>
                  <a:lnTo>
                    <a:pt x="1747" y="3240"/>
                  </a:lnTo>
                  <a:lnTo>
                    <a:pt x="1547" y="3170"/>
                  </a:lnTo>
                  <a:lnTo>
                    <a:pt x="1359" y="3095"/>
                  </a:lnTo>
                  <a:lnTo>
                    <a:pt x="1187" y="3015"/>
                  </a:lnTo>
                  <a:lnTo>
                    <a:pt x="1027" y="2929"/>
                  </a:lnTo>
                  <a:lnTo>
                    <a:pt x="881" y="2840"/>
                  </a:lnTo>
                  <a:lnTo>
                    <a:pt x="747" y="2747"/>
                  </a:lnTo>
                  <a:lnTo>
                    <a:pt x="625" y="2650"/>
                  </a:lnTo>
                  <a:lnTo>
                    <a:pt x="516" y="2551"/>
                  </a:lnTo>
                  <a:lnTo>
                    <a:pt x="417" y="2451"/>
                  </a:lnTo>
                  <a:lnTo>
                    <a:pt x="331" y="2347"/>
                  </a:lnTo>
                  <a:lnTo>
                    <a:pt x="255" y="2243"/>
                  </a:lnTo>
                  <a:lnTo>
                    <a:pt x="190" y="2139"/>
                  </a:lnTo>
                  <a:lnTo>
                    <a:pt x="134" y="2033"/>
                  </a:lnTo>
                  <a:lnTo>
                    <a:pt x="89" y="1927"/>
                  </a:lnTo>
                  <a:lnTo>
                    <a:pt x="54" y="1823"/>
                  </a:lnTo>
                  <a:lnTo>
                    <a:pt x="27" y="1720"/>
                  </a:lnTo>
                  <a:lnTo>
                    <a:pt x="10" y="1617"/>
                  </a:lnTo>
                  <a:lnTo>
                    <a:pt x="1" y="1517"/>
                  </a:lnTo>
                  <a:lnTo>
                    <a:pt x="0" y="1420"/>
                  </a:lnTo>
                  <a:lnTo>
                    <a:pt x="6" y="1325"/>
                  </a:lnTo>
                  <a:lnTo>
                    <a:pt x="20" y="1235"/>
                  </a:lnTo>
                  <a:lnTo>
                    <a:pt x="41" y="1148"/>
                  </a:lnTo>
                  <a:lnTo>
                    <a:pt x="70" y="1065"/>
                  </a:lnTo>
                  <a:lnTo>
                    <a:pt x="104" y="987"/>
                  </a:lnTo>
                  <a:lnTo>
                    <a:pt x="144" y="915"/>
                  </a:lnTo>
                  <a:lnTo>
                    <a:pt x="190" y="849"/>
                  </a:lnTo>
                  <a:lnTo>
                    <a:pt x="241" y="788"/>
                  </a:lnTo>
                  <a:lnTo>
                    <a:pt x="298" y="736"/>
                  </a:lnTo>
                  <a:lnTo>
                    <a:pt x="359" y="690"/>
                  </a:lnTo>
                  <a:lnTo>
                    <a:pt x="424" y="652"/>
                  </a:lnTo>
                  <a:close/>
                </a:path>
              </a:pathLst>
            </a:custGeom>
            <a:solidFill>
              <a:srgbClr val="DD5D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4" name="Freeform 416"/>
            <p:cNvSpPr>
              <a:spLocks/>
            </p:cNvSpPr>
            <p:nvPr/>
          </p:nvSpPr>
          <p:spPr bwMode="auto">
            <a:xfrm>
              <a:off x="1069" y="3216"/>
              <a:ext cx="47" cy="48"/>
            </a:xfrm>
            <a:custGeom>
              <a:avLst/>
              <a:gdLst/>
              <a:ahLst/>
              <a:cxnLst>
                <a:cxn ang="0">
                  <a:pos x="764" y="2"/>
                </a:cxn>
                <a:cxn ang="0">
                  <a:pos x="754" y="2"/>
                </a:cxn>
                <a:cxn ang="0">
                  <a:pos x="728" y="0"/>
                </a:cxn>
                <a:cxn ang="0">
                  <a:pos x="708" y="0"/>
                </a:cxn>
                <a:cxn ang="0">
                  <a:pos x="686" y="0"/>
                </a:cxn>
                <a:cxn ang="0">
                  <a:pos x="661" y="0"/>
                </a:cxn>
                <a:cxn ang="0">
                  <a:pos x="633" y="1"/>
                </a:cxn>
                <a:cxn ang="0">
                  <a:pos x="603" y="4"/>
                </a:cxn>
                <a:cxn ang="0">
                  <a:pos x="571" y="7"/>
                </a:cxn>
                <a:cxn ang="0">
                  <a:pos x="537" y="13"/>
                </a:cxn>
                <a:cxn ang="0">
                  <a:pos x="501" y="19"/>
                </a:cxn>
                <a:cxn ang="0">
                  <a:pos x="465" y="27"/>
                </a:cxn>
                <a:cxn ang="0">
                  <a:pos x="428" y="37"/>
                </a:cxn>
                <a:cxn ang="0">
                  <a:pos x="391" y="50"/>
                </a:cxn>
                <a:cxn ang="0">
                  <a:pos x="353" y="64"/>
                </a:cxn>
                <a:cxn ang="0">
                  <a:pos x="316" y="80"/>
                </a:cxn>
                <a:cxn ang="0">
                  <a:pos x="279" y="101"/>
                </a:cxn>
                <a:cxn ang="0">
                  <a:pos x="243" y="123"/>
                </a:cxn>
                <a:cxn ang="0">
                  <a:pos x="209" y="149"/>
                </a:cxn>
                <a:cxn ang="0">
                  <a:pos x="175" y="178"/>
                </a:cxn>
                <a:cxn ang="0">
                  <a:pos x="144" y="211"/>
                </a:cxn>
                <a:cxn ang="0">
                  <a:pos x="116" y="247"/>
                </a:cxn>
                <a:cxn ang="0">
                  <a:pos x="89" y="287"/>
                </a:cxn>
                <a:cxn ang="0">
                  <a:pos x="65" y="331"/>
                </a:cxn>
                <a:cxn ang="0">
                  <a:pos x="45" y="379"/>
                </a:cxn>
                <a:cxn ang="0">
                  <a:pos x="27" y="432"/>
                </a:cxn>
                <a:cxn ang="0">
                  <a:pos x="14" y="489"/>
                </a:cxn>
                <a:cxn ang="0">
                  <a:pos x="4" y="552"/>
                </a:cxn>
                <a:cxn ang="0">
                  <a:pos x="0" y="618"/>
                </a:cxn>
                <a:cxn ang="0">
                  <a:pos x="0" y="690"/>
                </a:cxn>
                <a:cxn ang="0">
                  <a:pos x="6" y="768"/>
                </a:cxn>
                <a:cxn ang="0">
                  <a:pos x="7" y="761"/>
                </a:cxn>
                <a:cxn ang="0">
                  <a:pos x="11" y="742"/>
                </a:cxn>
                <a:cxn ang="0">
                  <a:pos x="19" y="711"/>
                </a:cxn>
                <a:cxn ang="0">
                  <a:pos x="31" y="671"/>
                </a:cxn>
                <a:cxn ang="0">
                  <a:pos x="39" y="647"/>
                </a:cxn>
                <a:cxn ang="0">
                  <a:pos x="49" y="623"/>
                </a:cxn>
                <a:cxn ang="0">
                  <a:pos x="59" y="596"/>
                </a:cxn>
                <a:cxn ang="0">
                  <a:pos x="71" y="567"/>
                </a:cxn>
                <a:cxn ang="0">
                  <a:pos x="85" y="538"/>
                </a:cxn>
                <a:cxn ang="0">
                  <a:pos x="101" y="508"/>
                </a:cxn>
                <a:cxn ang="0">
                  <a:pos x="118" y="477"/>
                </a:cxn>
                <a:cxn ang="0">
                  <a:pos x="137" y="444"/>
                </a:cxn>
                <a:cxn ang="0">
                  <a:pos x="158" y="412"/>
                </a:cxn>
                <a:cxn ang="0">
                  <a:pos x="181" y="379"/>
                </a:cxn>
                <a:cxn ang="0">
                  <a:pos x="206" y="346"/>
                </a:cxn>
                <a:cxn ang="0">
                  <a:pos x="234" y="313"/>
                </a:cxn>
                <a:cxn ang="0">
                  <a:pos x="264" y="282"/>
                </a:cxn>
                <a:cxn ang="0">
                  <a:pos x="296" y="250"/>
                </a:cxn>
                <a:cxn ang="0">
                  <a:pos x="329" y="219"/>
                </a:cxn>
                <a:cxn ang="0">
                  <a:pos x="367" y="188"/>
                </a:cxn>
                <a:cxn ang="0">
                  <a:pos x="407" y="159"/>
                </a:cxn>
                <a:cxn ang="0">
                  <a:pos x="449" y="132"/>
                </a:cxn>
                <a:cxn ang="0">
                  <a:pos x="494" y="105"/>
                </a:cxn>
                <a:cxn ang="0">
                  <a:pos x="541" y="80"/>
                </a:cxn>
                <a:cxn ang="0">
                  <a:pos x="592" y="58"/>
                </a:cxn>
                <a:cxn ang="0">
                  <a:pos x="646" y="37"/>
                </a:cxn>
                <a:cxn ang="0">
                  <a:pos x="703" y="19"/>
                </a:cxn>
                <a:cxn ang="0">
                  <a:pos x="764" y="2"/>
                </a:cxn>
              </a:cxnLst>
              <a:rect l="0" t="0" r="r" b="b"/>
              <a:pathLst>
                <a:path w="764" h="768">
                  <a:moveTo>
                    <a:pt x="764" y="2"/>
                  </a:moveTo>
                  <a:lnTo>
                    <a:pt x="754" y="2"/>
                  </a:lnTo>
                  <a:lnTo>
                    <a:pt x="728" y="0"/>
                  </a:lnTo>
                  <a:lnTo>
                    <a:pt x="708" y="0"/>
                  </a:lnTo>
                  <a:lnTo>
                    <a:pt x="686" y="0"/>
                  </a:lnTo>
                  <a:lnTo>
                    <a:pt x="661" y="0"/>
                  </a:lnTo>
                  <a:lnTo>
                    <a:pt x="633" y="1"/>
                  </a:lnTo>
                  <a:lnTo>
                    <a:pt x="603" y="4"/>
                  </a:lnTo>
                  <a:lnTo>
                    <a:pt x="571" y="7"/>
                  </a:lnTo>
                  <a:lnTo>
                    <a:pt x="537" y="13"/>
                  </a:lnTo>
                  <a:lnTo>
                    <a:pt x="501" y="19"/>
                  </a:lnTo>
                  <a:lnTo>
                    <a:pt x="465" y="27"/>
                  </a:lnTo>
                  <a:lnTo>
                    <a:pt x="428" y="37"/>
                  </a:lnTo>
                  <a:lnTo>
                    <a:pt x="391" y="50"/>
                  </a:lnTo>
                  <a:lnTo>
                    <a:pt x="353" y="64"/>
                  </a:lnTo>
                  <a:lnTo>
                    <a:pt x="316" y="80"/>
                  </a:lnTo>
                  <a:lnTo>
                    <a:pt x="279" y="101"/>
                  </a:lnTo>
                  <a:lnTo>
                    <a:pt x="243" y="123"/>
                  </a:lnTo>
                  <a:lnTo>
                    <a:pt x="209" y="149"/>
                  </a:lnTo>
                  <a:lnTo>
                    <a:pt x="175" y="178"/>
                  </a:lnTo>
                  <a:lnTo>
                    <a:pt x="144" y="211"/>
                  </a:lnTo>
                  <a:lnTo>
                    <a:pt x="116" y="247"/>
                  </a:lnTo>
                  <a:lnTo>
                    <a:pt x="89" y="287"/>
                  </a:lnTo>
                  <a:lnTo>
                    <a:pt x="65" y="331"/>
                  </a:lnTo>
                  <a:lnTo>
                    <a:pt x="45" y="379"/>
                  </a:lnTo>
                  <a:lnTo>
                    <a:pt x="27" y="432"/>
                  </a:lnTo>
                  <a:lnTo>
                    <a:pt x="14" y="489"/>
                  </a:lnTo>
                  <a:lnTo>
                    <a:pt x="4" y="552"/>
                  </a:lnTo>
                  <a:lnTo>
                    <a:pt x="0" y="618"/>
                  </a:lnTo>
                  <a:lnTo>
                    <a:pt x="0" y="690"/>
                  </a:lnTo>
                  <a:lnTo>
                    <a:pt x="6" y="768"/>
                  </a:lnTo>
                  <a:lnTo>
                    <a:pt x="7" y="761"/>
                  </a:lnTo>
                  <a:lnTo>
                    <a:pt x="11" y="742"/>
                  </a:lnTo>
                  <a:lnTo>
                    <a:pt x="19" y="711"/>
                  </a:lnTo>
                  <a:lnTo>
                    <a:pt x="31" y="671"/>
                  </a:lnTo>
                  <a:lnTo>
                    <a:pt x="39" y="647"/>
                  </a:lnTo>
                  <a:lnTo>
                    <a:pt x="49" y="623"/>
                  </a:lnTo>
                  <a:lnTo>
                    <a:pt x="59" y="596"/>
                  </a:lnTo>
                  <a:lnTo>
                    <a:pt x="71" y="567"/>
                  </a:lnTo>
                  <a:lnTo>
                    <a:pt x="85" y="538"/>
                  </a:lnTo>
                  <a:lnTo>
                    <a:pt x="101" y="508"/>
                  </a:lnTo>
                  <a:lnTo>
                    <a:pt x="118" y="477"/>
                  </a:lnTo>
                  <a:lnTo>
                    <a:pt x="137" y="444"/>
                  </a:lnTo>
                  <a:lnTo>
                    <a:pt x="158" y="412"/>
                  </a:lnTo>
                  <a:lnTo>
                    <a:pt x="181" y="379"/>
                  </a:lnTo>
                  <a:lnTo>
                    <a:pt x="206" y="346"/>
                  </a:lnTo>
                  <a:lnTo>
                    <a:pt x="234" y="313"/>
                  </a:lnTo>
                  <a:lnTo>
                    <a:pt x="264" y="282"/>
                  </a:lnTo>
                  <a:lnTo>
                    <a:pt x="296" y="250"/>
                  </a:lnTo>
                  <a:lnTo>
                    <a:pt x="329" y="219"/>
                  </a:lnTo>
                  <a:lnTo>
                    <a:pt x="367" y="188"/>
                  </a:lnTo>
                  <a:lnTo>
                    <a:pt x="407" y="159"/>
                  </a:lnTo>
                  <a:lnTo>
                    <a:pt x="449" y="132"/>
                  </a:lnTo>
                  <a:lnTo>
                    <a:pt x="494" y="105"/>
                  </a:lnTo>
                  <a:lnTo>
                    <a:pt x="541" y="80"/>
                  </a:lnTo>
                  <a:lnTo>
                    <a:pt x="592" y="58"/>
                  </a:lnTo>
                  <a:lnTo>
                    <a:pt x="646" y="37"/>
                  </a:lnTo>
                  <a:lnTo>
                    <a:pt x="703" y="19"/>
                  </a:lnTo>
                  <a:lnTo>
                    <a:pt x="764" y="2"/>
                  </a:lnTo>
                  <a:close/>
                </a:path>
              </a:pathLst>
            </a:custGeom>
            <a:solidFill>
              <a:srgbClr val="E38C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5" name="Freeform 417"/>
            <p:cNvSpPr>
              <a:spLocks/>
            </p:cNvSpPr>
            <p:nvPr/>
          </p:nvSpPr>
          <p:spPr bwMode="auto">
            <a:xfrm>
              <a:off x="1047" y="3286"/>
              <a:ext cx="29" cy="3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221" y="7"/>
                </a:cxn>
                <a:cxn ang="0">
                  <a:pos x="227" y="5"/>
                </a:cxn>
                <a:cxn ang="0">
                  <a:pos x="244" y="0"/>
                </a:cxn>
                <a:cxn ang="0">
                  <a:pos x="459" y="514"/>
                </a:cxn>
                <a:cxn ang="0">
                  <a:pos x="409" y="497"/>
                </a:cxn>
                <a:cxn ang="0">
                  <a:pos x="362" y="482"/>
                </a:cxn>
                <a:cxn ang="0">
                  <a:pos x="319" y="468"/>
                </a:cxn>
                <a:cxn ang="0">
                  <a:pos x="282" y="453"/>
                </a:cxn>
                <a:cxn ang="0">
                  <a:pos x="252" y="442"/>
                </a:cxn>
                <a:cxn ang="0">
                  <a:pos x="228" y="433"/>
                </a:cxn>
                <a:cxn ang="0">
                  <a:pos x="214" y="426"/>
                </a:cxn>
                <a:cxn ang="0">
                  <a:pos x="208" y="424"/>
                </a:cxn>
                <a:cxn ang="0">
                  <a:pos x="199" y="415"/>
                </a:cxn>
                <a:cxn ang="0">
                  <a:pos x="178" y="387"/>
                </a:cxn>
                <a:cxn ang="0">
                  <a:pos x="162" y="369"/>
                </a:cxn>
                <a:cxn ang="0">
                  <a:pos x="146" y="346"/>
                </a:cxn>
                <a:cxn ang="0">
                  <a:pos x="127" y="321"/>
                </a:cxn>
                <a:cxn ang="0">
                  <a:pos x="109" y="292"/>
                </a:cxn>
                <a:cxn ang="0">
                  <a:pos x="89" y="262"/>
                </a:cxn>
                <a:cxn ang="0">
                  <a:pos x="71" y="230"/>
                </a:cxn>
                <a:cxn ang="0">
                  <a:pos x="53" y="196"/>
                </a:cxn>
                <a:cxn ang="0">
                  <a:pos x="38" y="162"/>
                </a:cxn>
                <a:cxn ang="0">
                  <a:pos x="30" y="144"/>
                </a:cxn>
                <a:cxn ang="0">
                  <a:pos x="23" y="126"/>
                </a:cxn>
                <a:cxn ang="0">
                  <a:pos x="17" y="108"/>
                </a:cxn>
                <a:cxn ang="0">
                  <a:pos x="12" y="90"/>
                </a:cxn>
                <a:cxn ang="0">
                  <a:pos x="8" y="72"/>
                </a:cxn>
                <a:cxn ang="0">
                  <a:pos x="4" y="54"/>
                </a:cxn>
                <a:cxn ang="0">
                  <a:pos x="2" y="36"/>
                </a:cxn>
                <a:cxn ang="0">
                  <a:pos x="0" y="18"/>
                </a:cxn>
              </a:cxnLst>
              <a:rect l="0" t="0" r="r" b="b"/>
              <a:pathLst>
                <a:path w="459" h="514">
                  <a:moveTo>
                    <a:pt x="0" y="18"/>
                  </a:moveTo>
                  <a:lnTo>
                    <a:pt x="221" y="7"/>
                  </a:lnTo>
                  <a:lnTo>
                    <a:pt x="227" y="5"/>
                  </a:lnTo>
                  <a:lnTo>
                    <a:pt x="244" y="0"/>
                  </a:lnTo>
                  <a:lnTo>
                    <a:pt x="459" y="514"/>
                  </a:lnTo>
                  <a:lnTo>
                    <a:pt x="409" y="497"/>
                  </a:lnTo>
                  <a:lnTo>
                    <a:pt x="362" y="482"/>
                  </a:lnTo>
                  <a:lnTo>
                    <a:pt x="319" y="468"/>
                  </a:lnTo>
                  <a:lnTo>
                    <a:pt x="282" y="453"/>
                  </a:lnTo>
                  <a:lnTo>
                    <a:pt x="252" y="442"/>
                  </a:lnTo>
                  <a:lnTo>
                    <a:pt x="228" y="433"/>
                  </a:lnTo>
                  <a:lnTo>
                    <a:pt x="214" y="426"/>
                  </a:lnTo>
                  <a:lnTo>
                    <a:pt x="208" y="424"/>
                  </a:lnTo>
                  <a:lnTo>
                    <a:pt x="199" y="415"/>
                  </a:lnTo>
                  <a:lnTo>
                    <a:pt x="178" y="387"/>
                  </a:lnTo>
                  <a:lnTo>
                    <a:pt x="162" y="369"/>
                  </a:lnTo>
                  <a:lnTo>
                    <a:pt x="146" y="346"/>
                  </a:lnTo>
                  <a:lnTo>
                    <a:pt x="127" y="321"/>
                  </a:lnTo>
                  <a:lnTo>
                    <a:pt x="109" y="292"/>
                  </a:lnTo>
                  <a:lnTo>
                    <a:pt x="89" y="262"/>
                  </a:lnTo>
                  <a:lnTo>
                    <a:pt x="71" y="230"/>
                  </a:lnTo>
                  <a:lnTo>
                    <a:pt x="53" y="196"/>
                  </a:lnTo>
                  <a:lnTo>
                    <a:pt x="38" y="162"/>
                  </a:lnTo>
                  <a:lnTo>
                    <a:pt x="30" y="144"/>
                  </a:lnTo>
                  <a:lnTo>
                    <a:pt x="23" y="126"/>
                  </a:lnTo>
                  <a:lnTo>
                    <a:pt x="17" y="108"/>
                  </a:lnTo>
                  <a:lnTo>
                    <a:pt x="12" y="90"/>
                  </a:lnTo>
                  <a:lnTo>
                    <a:pt x="8" y="72"/>
                  </a:lnTo>
                  <a:lnTo>
                    <a:pt x="4" y="54"/>
                  </a:lnTo>
                  <a:lnTo>
                    <a:pt x="2" y="3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E8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6" name="Freeform 418"/>
            <p:cNvSpPr>
              <a:spLocks/>
            </p:cNvSpPr>
            <p:nvPr/>
          </p:nvSpPr>
          <p:spPr bwMode="auto">
            <a:xfrm>
              <a:off x="1062" y="3190"/>
              <a:ext cx="214" cy="128"/>
            </a:xfrm>
            <a:custGeom>
              <a:avLst/>
              <a:gdLst/>
              <a:ahLst/>
              <a:cxnLst>
                <a:cxn ang="0">
                  <a:pos x="54" y="1508"/>
                </a:cxn>
                <a:cxn ang="0">
                  <a:pos x="255" y="1449"/>
                </a:cxn>
                <a:cxn ang="0">
                  <a:pos x="553" y="1360"/>
                </a:cxn>
                <a:cxn ang="0">
                  <a:pos x="912" y="1249"/>
                </a:cxn>
                <a:cxn ang="0">
                  <a:pos x="1299" y="1126"/>
                </a:cxn>
                <a:cxn ang="0">
                  <a:pos x="1586" y="1029"/>
                </a:cxn>
                <a:cxn ang="0">
                  <a:pos x="1768" y="966"/>
                </a:cxn>
                <a:cxn ang="0">
                  <a:pos x="1938" y="904"/>
                </a:cxn>
                <a:cxn ang="0">
                  <a:pos x="2090" y="844"/>
                </a:cxn>
                <a:cxn ang="0">
                  <a:pos x="2222" y="789"/>
                </a:cxn>
                <a:cxn ang="0">
                  <a:pos x="2327" y="739"/>
                </a:cxn>
                <a:cxn ang="0">
                  <a:pos x="3239" y="0"/>
                </a:cxn>
                <a:cxn ang="0">
                  <a:pos x="3291" y="58"/>
                </a:cxn>
                <a:cxn ang="0">
                  <a:pos x="3342" y="119"/>
                </a:cxn>
                <a:cxn ang="0">
                  <a:pos x="3388" y="186"/>
                </a:cxn>
                <a:cxn ang="0">
                  <a:pos x="3431" y="257"/>
                </a:cxn>
                <a:cxn ang="0">
                  <a:pos x="3390" y="302"/>
                </a:cxn>
                <a:cxn ang="0">
                  <a:pos x="3327" y="370"/>
                </a:cxn>
                <a:cxn ang="0">
                  <a:pos x="3245" y="457"/>
                </a:cxn>
                <a:cxn ang="0">
                  <a:pos x="3147" y="557"/>
                </a:cxn>
                <a:cxn ang="0">
                  <a:pos x="3038" y="666"/>
                </a:cxn>
                <a:cxn ang="0">
                  <a:pos x="2920" y="779"/>
                </a:cxn>
                <a:cxn ang="0">
                  <a:pos x="2798" y="891"/>
                </a:cxn>
                <a:cxn ang="0">
                  <a:pos x="2673" y="996"/>
                </a:cxn>
                <a:cxn ang="0">
                  <a:pos x="2592" y="1055"/>
                </a:cxn>
                <a:cxn ang="0">
                  <a:pos x="2482" y="1122"/>
                </a:cxn>
                <a:cxn ang="0">
                  <a:pos x="2348" y="1195"/>
                </a:cxn>
                <a:cxn ang="0">
                  <a:pos x="2194" y="1273"/>
                </a:cxn>
                <a:cxn ang="0">
                  <a:pos x="2024" y="1355"/>
                </a:cxn>
                <a:cxn ang="0">
                  <a:pos x="1842" y="1438"/>
                </a:cxn>
                <a:cxn ang="0">
                  <a:pos x="1653" y="1522"/>
                </a:cxn>
                <a:cxn ang="0">
                  <a:pos x="1459" y="1605"/>
                </a:cxn>
                <a:cxn ang="0">
                  <a:pos x="1266" y="1686"/>
                </a:cxn>
                <a:cxn ang="0">
                  <a:pos x="1077" y="1761"/>
                </a:cxn>
                <a:cxn ang="0">
                  <a:pos x="897" y="1830"/>
                </a:cxn>
                <a:cxn ang="0">
                  <a:pos x="729" y="1892"/>
                </a:cxn>
                <a:cxn ang="0">
                  <a:pos x="578" y="1945"/>
                </a:cxn>
                <a:cxn ang="0">
                  <a:pos x="449" y="1988"/>
                </a:cxn>
                <a:cxn ang="0">
                  <a:pos x="344" y="2018"/>
                </a:cxn>
                <a:cxn ang="0">
                  <a:pos x="268" y="2035"/>
                </a:cxn>
                <a:cxn ang="0">
                  <a:pos x="220" y="1971"/>
                </a:cxn>
                <a:cxn ang="0">
                  <a:pos x="178" y="1907"/>
                </a:cxn>
                <a:cxn ang="0">
                  <a:pos x="139" y="1844"/>
                </a:cxn>
                <a:cxn ang="0">
                  <a:pos x="104" y="1780"/>
                </a:cxn>
                <a:cxn ang="0">
                  <a:pos x="72" y="1715"/>
                </a:cxn>
                <a:cxn ang="0">
                  <a:pos x="44" y="1652"/>
                </a:cxn>
                <a:cxn ang="0">
                  <a:pos x="21" y="1587"/>
                </a:cxn>
                <a:cxn ang="0">
                  <a:pos x="0" y="1523"/>
                </a:cxn>
              </a:cxnLst>
              <a:rect l="0" t="0" r="r" b="b"/>
              <a:pathLst>
                <a:path w="3431" h="2035">
                  <a:moveTo>
                    <a:pt x="0" y="1523"/>
                  </a:moveTo>
                  <a:lnTo>
                    <a:pt x="54" y="1508"/>
                  </a:lnTo>
                  <a:lnTo>
                    <a:pt x="140" y="1483"/>
                  </a:lnTo>
                  <a:lnTo>
                    <a:pt x="255" y="1449"/>
                  </a:lnTo>
                  <a:lnTo>
                    <a:pt x="394" y="1407"/>
                  </a:lnTo>
                  <a:lnTo>
                    <a:pt x="553" y="1360"/>
                  </a:lnTo>
                  <a:lnTo>
                    <a:pt x="727" y="1307"/>
                  </a:lnTo>
                  <a:lnTo>
                    <a:pt x="912" y="1249"/>
                  </a:lnTo>
                  <a:lnTo>
                    <a:pt x="1105" y="1189"/>
                  </a:lnTo>
                  <a:lnTo>
                    <a:pt x="1299" y="1126"/>
                  </a:lnTo>
                  <a:lnTo>
                    <a:pt x="1493" y="1061"/>
                  </a:lnTo>
                  <a:lnTo>
                    <a:pt x="1586" y="1029"/>
                  </a:lnTo>
                  <a:lnTo>
                    <a:pt x="1679" y="997"/>
                  </a:lnTo>
                  <a:lnTo>
                    <a:pt x="1768" y="966"/>
                  </a:lnTo>
                  <a:lnTo>
                    <a:pt x="1855" y="935"/>
                  </a:lnTo>
                  <a:lnTo>
                    <a:pt x="1938" y="904"/>
                  </a:lnTo>
                  <a:lnTo>
                    <a:pt x="2016" y="873"/>
                  </a:lnTo>
                  <a:lnTo>
                    <a:pt x="2090" y="844"/>
                  </a:lnTo>
                  <a:lnTo>
                    <a:pt x="2159" y="816"/>
                  </a:lnTo>
                  <a:lnTo>
                    <a:pt x="2222" y="789"/>
                  </a:lnTo>
                  <a:lnTo>
                    <a:pt x="2277" y="763"/>
                  </a:lnTo>
                  <a:lnTo>
                    <a:pt x="2327" y="739"/>
                  </a:lnTo>
                  <a:lnTo>
                    <a:pt x="2369" y="715"/>
                  </a:lnTo>
                  <a:lnTo>
                    <a:pt x="3239" y="0"/>
                  </a:lnTo>
                  <a:lnTo>
                    <a:pt x="3266" y="28"/>
                  </a:lnTo>
                  <a:lnTo>
                    <a:pt x="3291" y="58"/>
                  </a:lnTo>
                  <a:lnTo>
                    <a:pt x="3317" y="89"/>
                  </a:lnTo>
                  <a:lnTo>
                    <a:pt x="3342" y="119"/>
                  </a:lnTo>
                  <a:lnTo>
                    <a:pt x="3364" y="152"/>
                  </a:lnTo>
                  <a:lnTo>
                    <a:pt x="3388" y="186"/>
                  </a:lnTo>
                  <a:lnTo>
                    <a:pt x="3410" y="221"/>
                  </a:lnTo>
                  <a:lnTo>
                    <a:pt x="3431" y="257"/>
                  </a:lnTo>
                  <a:lnTo>
                    <a:pt x="3414" y="277"/>
                  </a:lnTo>
                  <a:lnTo>
                    <a:pt x="3390" y="302"/>
                  </a:lnTo>
                  <a:lnTo>
                    <a:pt x="3361" y="333"/>
                  </a:lnTo>
                  <a:lnTo>
                    <a:pt x="3327" y="370"/>
                  </a:lnTo>
                  <a:lnTo>
                    <a:pt x="3288" y="411"/>
                  </a:lnTo>
                  <a:lnTo>
                    <a:pt x="3245" y="457"/>
                  </a:lnTo>
                  <a:lnTo>
                    <a:pt x="3198" y="506"/>
                  </a:lnTo>
                  <a:lnTo>
                    <a:pt x="3147" y="557"/>
                  </a:lnTo>
                  <a:lnTo>
                    <a:pt x="3094" y="610"/>
                  </a:lnTo>
                  <a:lnTo>
                    <a:pt x="3038" y="666"/>
                  </a:lnTo>
                  <a:lnTo>
                    <a:pt x="2980" y="722"/>
                  </a:lnTo>
                  <a:lnTo>
                    <a:pt x="2920" y="779"/>
                  </a:lnTo>
                  <a:lnTo>
                    <a:pt x="2859" y="835"/>
                  </a:lnTo>
                  <a:lnTo>
                    <a:pt x="2798" y="891"/>
                  </a:lnTo>
                  <a:lnTo>
                    <a:pt x="2735" y="945"/>
                  </a:lnTo>
                  <a:lnTo>
                    <a:pt x="2673" y="996"/>
                  </a:lnTo>
                  <a:lnTo>
                    <a:pt x="2636" y="1025"/>
                  </a:lnTo>
                  <a:lnTo>
                    <a:pt x="2592" y="1055"/>
                  </a:lnTo>
                  <a:lnTo>
                    <a:pt x="2541" y="1088"/>
                  </a:lnTo>
                  <a:lnTo>
                    <a:pt x="2482" y="1122"/>
                  </a:lnTo>
                  <a:lnTo>
                    <a:pt x="2418" y="1158"/>
                  </a:lnTo>
                  <a:lnTo>
                    <a:pt x="2348" y="1195"/>
                  </a:lnTo>
                  <a:lnTo>
                    <a:pt x="2273" y="1234"/>
                  </a:lnTo>
                  <a:lnTo>
                    <a:pt x="2194" y="1273"/>
                  </a:lnTo>
                  <a:lnTo>
                    <a:pt x="2111" y="1314"/>
                  </a:lnTo>
                  <a:lnTo>
                    <a:pt x="2024" y="1355"/>
                  </a:lnTo>
                  <a:lnTo>
                    <a:pt x="1935" y="1397"/>
                  </a:lnTo>
                  <a:lnTo>
                    <a:pt x="1842" y="1438"/>
                  </a:lnTo>
                  <a:lnTo>
                    <a:pt x="1749" y="1480"/>
                  </a:lnTo>
                  <a:lnTo>
                    <a:pt x="1653" y="1522"/>
                  </a:lnTo>
                  <a:lnTo>
                    <a:pt x="1556" y="1564"/>
                  </a:lnTo>
                  <a:lnTo>
                    <a:pt x="1459" y="1605"/>
                  </a:lnTo>
                  <a:lnTo>
                    <a:pt x="1362" y="1646"/>
                  </a:lnTo>
                  <a:lnTo>
                    <a:pt x="1266" y="1686"/>
                  </a:lnTo>
                  <a:lnTo>
                    <a:pt x="1171" y="1724"/>
                  </a:lnTo>
                  <a:lnTo>
                    <a:pt x="1077" y="1761"/>
                  </a:lnTo>
                  <a:lnTo>
                    <a:pt x="986" y="1796"/>
                  </a:lnTo>
                  <a:lnTo>
                    <a:pt x="897" y="1830"/>
                  </a:lnTo>
                  <a:lnTo>
                    <a:pt x="812" y="1862"/>
                  </a:lnTo>
                  <a:lnTo>
                    <a:pt x="729" y="1892"/>
                  </a:lnTo>
                  <a:lnTo>
                    <a:pt x="651" y="1921"/>
                  </a:lnTo>
                  <a:lnTo>
                    <a:pt x="578" y="1945"/>
                  </a:lnTo>
                  <a:lnTo>
                    <a:pt x="510" y="1968"/>
                  </a:lnTo>
                  <a:lnTo>
                    <a:pt x="449" y="1988"/>
                  </a:lnTo>
                  <a:lnTo>
                    <a:pt x="393" y="2005"/>
                  </a:lnTo>
                  <a:lnTo>
                    <a:pt x="344" y="2018"/>
                  </a:lnTo>
                  <a:lnTo>
                    <a:pt x="302" y="2029"/>
                  </a:lnTo>
                  <a:lnTo>
                    <a:pt x="268" y="2035"/>
                  </a:lnTo>
                  <a:lnTo>
                    <a:pt x="244" y="2003"/>
                  </a:lnTo>
                  <a:lnTo>
                    <a:pt x="220" y="1971"/>
                  </a:lnTo>
                  <a:lnTo>
                    <a:pt x="199" y="1939"/>
                  </a:lnTo>
                  <a:lnTo>
                    <a:pt x="178" y="1907"/>
                  </a:lnTo>
                  <a:lnTo>
                    <a:pt x="159" y="1876"/>
                  </a:lnTo>
                  <a:lnTo>
                    <a:pt x="139" y="1844"/>
                  </a:lnTo>
                  <a:lnTo>
                    <a:pt x="122" y="1812"/>
                  </a:lnTo>
                  <a:lnTo>
                    <a:pt x="104" y="1780"/>
                  </a:lnTo>
                  <a:lnTo>
                    <a:pt x="88" y="1747"/>
                  </a:lnTo>
                  <a:lnTo>
                    <a:pt x="72" y="1715"/>
                  </a:lnTo>
                  <a:lnTo>
                    <a:pt x="59" y="1684"/>
                  </a:lnTo>
                  <a:lnTo>
                    <a:pt x="44" y="1652"/>
                  </a:lnTo>
                  <a:lnTo>
                    <a:pt x="32" y="1620"/>
                  </a:lnTo>
                  <a:lnTo>
                    <a:pt x="21" y="1587"/>
                  </a:lnTo>
                  <a:lnTo>
                    <a:pt x="9" y="1555"/>
                  </a:lnTo>
                  <a:lnTo>
                    <a:pt x="0" y="1523"/>
                  </a:lnTo>
                  <a:close/>
                </a:path>
              </a:pathLst>
            </a:custGeom>
            <a:solidFill>
              <a:srgbClr val="E19C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7" name="Freeform 419"/>
            <p:cNvSpPr>
              <a:spLocks/>
            </p:cNvSpPr>
            <p:nvPr/>
          </p:nvSpPr>
          <p:spPr bwMode="auto">
            <a:xfrm>
              <a:off x="1047" y="3227"/>
              <a:ext cx="181" cy="66"/>
            </a:xfrm>
            <a:custGeom>
              <a:avLst/>
              <a:gdLst/>
              <a:ahLst/>
              <a:cxnLst>
                <a:cxn ang="0">
                  <a:pos x="285" y="1062"/>
                </a:cxn>
                <a:cxn ang="0">
                  <a:pos x="0" y="954"/>
                </a:cxn>
                <a:cxn ang="0">
                  <a:pos x="221" y="943"/>
                </a:cxn>
                <a:cxn ang="0">
                  <a:pos x="242" y="936"/>
                </a:cxn>
                <a:cxn ang="0">
                  <a:pos x="305" y="919"/>
                </a:cxn>
                <a:cxn ang="0">
                  <a:pos x="404" y="890"/>
                </a:cxn>
                <a:cxn ang="0">
                  <a:pos x="533" y="851"/>
                </a:cxn>
                <a:cxn ang="0">
                  <a:pos x="688" y="805"/>
                </a:cxn>
                <a:cxn ang="0">
                  <a:pos x="863" y="752"/>
                </a:cxn>
                <a:cxn ang="0">
                  <a:pos x="1053" y="694"/>
                </a:cxn>
                <a:cxn ang="0">
                  <a:pos x="1253" y="630"/>
                </a:cxn>
                <a:cxn ang="0">
                  <a:pos x="1458" y="565"/>
                </a:cxn>
                <a:cxn ang="0">
                  <a:pos x="1664" y="498"/>
                </a:cxn>
                <a:cxn ang="0">
                  <a:pos x="1765" y="464"/>
                </a:cxn>
                <a:cxn ang="0">
                  <a:pos x="1864" y="430"/>
                </a:cxn>
                <a:cxn ang="0">
                  <a:pos x="1960" y="396"/>
                </a:cxn>
                <a:cxn ang="0">
                  <a:pos x="2054" y="363"/>
                </a:cxn>
                <a:cxn ang="0">
                  <a:pos x="2143" y="330"/>
                </a:cxn>
                <a:cxn ang="0">
                  <a:pos x="2227" y="297"/>
                </a:cxn>
                <a:cxn ang="0">
                  <a:pos x="2308" y="267"/>
                </a:cxn>
                <a:cxn ang="0">
                  <a:pos x="2382" y="237"/>
                </a:cxn>
                <a:cxn ang="0">
                  <a:pos x="2449" y="207"/>
                </a:cxn>
                <a:cxn ang="0">
                  <a:pos x="2510" y="179"/>
                </a:cxn>
                <a:cxn ang="0">
                  <a:pos x="2563" y="154"/>
                </a:cxn>
                <a:cxn ang="0">
                  <a:pos x="2607" y="129"/>
                </a:cxn>
                <a:cxn ang="0">
                  <a:pos x="2731" y="27"/>
                </a:cxn>
                <a:cxn ang="0">
                  <a:pos x="2901" y="0"/>
                </a:cxn>
                <a:cxn ang="0">
                  <a:pos x="2892" y="8"/>
                </a:cxn>
                <a:cxn ang="0">
                  <a:pos x="2863" y="29"/>
                </a:cxn>
                <a:cxn ang="0">
                  <a:pos x="2840" y="46"/>
                </a:cxn>
                <a:cxn ang="0">
                  <a:pos x="2814" y="65"/>
                </a:cxn>
                <a:cxn ang="0">
                  <a:pos x="2781" y="88"/>
                </a:cxn>
                <a:cxn ang="0">
                  <a:pos x="2742" y="114"/>
                </a:cxn>
                <a:cxn ang="0">
                  <a:pos x="2697" y="141"/>
                </a:cxn>
                <a:cxn ang="0">
                  <a:pos x="2647" y="172"/>
                </a:cxn>
                <a:cxn ang="0">
                  <a:pos x="2590" y="205"/>
                </a:cxn>
                <a:cxn ang="0">
                  <a:pos x="2528" y="240"/>
                </a:cxn>
                <a:cxn ang="0">
                  <a:pos x="2458" y="277"/>
                </a:cxn>
                <a:cxn ang="0">
                  <a:pos x="2383" y="317"/>
                </a:cxn>
                <a:cxn ang="0">
                  <a:pos x="2299" y="358"/>
                </a:cxn>
                <a:cxn ang="0">
                  <a:pos x="2210" y="400"/>
                </a:cxn>
                <a:cxn ang="0">
                  <a:pos x="2160" y="423"/>
                </a:cxn>
                <a:cxn ang="0">
                  <a:pos x="2106" y="446"/>
                </a:cxn>
                <a:cxn ang="0">
                  <a:pos x="2047" y="470"/>
                </a:cxn>
                <a:cxn ang="0">
                  <a:pos x="1985" y="496"/>
                </a:cxn>
                <a:cxn ang="0">
                  <a:pos x="1918" y="521"/>
                </a:cxn>
                <a:cxn ang="0">
                  <a:pos x="1848" y="548"/>
                </a:cxn>
                <a:cxn ang="0">
                  <a:pos x="1775" y="575"/>
                </a:cxn>
                <a:cxn ang="0">
                  <a:pos x="1700" y="601"/>
                </a:cxn>
                <a:cxn ang="0">
                  <a:pos x="1543" y="657"/>
                </a:cxn>
                <a:cxn ang="0">
                  <a:pos x="1382" y="711"/>
                </a:cxn>
                <a:cxn ang="0">
                  <a:pos x="1220" y="766"/>
                </a:cxn>
                <a:cxn ang="0">
                  <a:pos x="1061" y="818"/>
                </a:cxn>
                <a:cxn ang="0">
                  <a:pos x="907" y="867"/>
                </a:cxn>
                <a:cxn ang="0">
                  <a:pos x="763" y="914"/>
                </a:cxn>
                <a:cxn ang="0">
                  <a:pos x="631" y="955"/>
                </a:cxn>
                <a:cxn ang="0">
                  <a:pos x="515" y="991"/>
                </a:cxn>
                <a:cxn ang="0">
                  <a:pos x="419" y="1021"/>
                </a:cxn>
                <a:cxn ang="0">
                  <a:pos x="346" y="1043"/>
                </a:cxn>
                <a:cxn ang="0">
                  <a:pos x="300" y="1056"/>
                </a:cxn>
                <a:cxn ang="0">
                  <a:pos x="285" y="1062"/>
                </a:cxn>
              </a:cxnLst>
              <a:rect l="0" t="0" r="r" b="b"/>
              <a:pathLst>
                <a:path w="2901" h="1062">
                  <a:moveTo>
                    <a:pt x="285" y="1062"/>
                  </a:moveTo>
                  <a:lnTo>
                    <a:pt x="0" y="954"/>
                  </a:lnTo>
                  <a:lnTo>
                    <a:pt x="221" y="943"/>
                  </a:lnTo>
                  <a:lnTo>
                    <a:pt x="242" y="936"/>
                  </a:lnTo>
                  <a:lnTo>
                    <a:pt x="305" y="919"/>
                  </a:lnTo>
                  <a:lnTo>
                    <a:pt x="404" y="890"/>
                  </a:lnTo>
                  <a:lnTo>
                    <a:pt x="533" y="851"/>
                  </a:lnTo>
                  <a:lnTo>
                    <a:pt x="688" y="805"/>
                  </a:lnTo>
                  <a:lnTo>
                    <a:pt x="863" y="752"/>
                  </a:lnTo>
                  <a:lnTo>
                    <a:pt x="1053" y="694"/>
                  </a:lnTo>
                  <a:lnTo>
                    <a:pt x="1253" y="630"/>
                  </a:lnTo>
                  <a:lnTo>
                    <a:pt x="1458" y="565"/>
                  </a:lnTo>
                  <a:lnTo>
                    <a:pt x="1664" y="498"/>
                  </a:lnTo>
                  <a:lnTo>
                    <a:pt x="1765" y="464"/>
                  </a:lnTo>
                  <a:lnTo>
                    <a:pt x="1864" y="430"/>
                  </a:lnTo>
                  <a:lnTo>
                    <a:pt x="1960" y="396"/>
                  </a:lnTo>
                  <a:lnTo>
                    <a:pt x="2054" y="363"/>
                  </a:lnTo>
                  <a:lnTo>
                    <a:pt x="2143" y="330"/>
                  </a:lnTo>
                  <a:lnTo>
                    <a:pt x="2227" y="297"/>
                  </a:lnTo>
                  <a:lnTo>
                    <a:pt x="2308" y="267"/>
                  </a:lnTo>
                  <a:lnTo>
                    <a:pt x="2382" y="237"/>
                  </a:lnTo>
                  <a:lnTo>
                    <a:pt x="2449" y="207"/>
                  </a:lnTo>
                  <a:lnTo>
                    <a:pt x="2510" y="179"/>
                  </a:lnTo>
                  <a:lnTo>
                    <a:pt x="2563" y="154"/>
                  </a:lnTo>
                  <a:lnTo>
                    <a:pt x="2607" y="129"/>
                  </a:lnTo>
                  <a:lnTo>
                    <a:pt x="2731" y="27"/>
                  </a:lnTo>
                  <a:lnTo>
                    <a:pt x="2901" y="0"/>
                  </a:lnTo>
                  <a:lnTo>
                    <a:pt x="2892" y="8"/>
                  </a:lnTo>
                  <a:lnTo>
                    <a:pt x="2863" y="29"/>
                  </a:lnTo>
                  <a:lnTo>
                    <a:pt x="2840" y="46"/>
                  </a:lnTo>
                  <a:lnTo>
                    <a:pt x="2814" y="65"/>
                  </a:lnTo>
                  <a:lnTo>
                    <a:pt x="2781" y="88"/>
                  </a:lnTo>
                  <a:lnTo>
                    <a:pt x="2742" y="114"/>
                  </a:lnTo>
                  <a:lnTo>
                    <a:pt x="2697" y="141"/>
                  </a:lnTo>
                  <a:lnTo>
                    <a:pt x="2647" y="172"/>
                  </a:lnTo>
                  <a:lnTo>
                    <a:pt x="2590" y="205"/>
                  </a:lnTo>
                  <a:lnTo>
                    <a:pt x="2528" y="240"/>
                  </a:lnTo>
                  <a:lnTo>
                    <a:pt x="2458" y="277"/>
                  </a:lnTo>
                  <a:lnTo>
                    <a:pt x="2383" y="317"/>
                  </a:lnTo>
                  <a:lnTo>
                    <a:pt x="2299" y="358"/>
                  </a:lnTo>
                  <a:lnTo>
                    <a:pt x="2210" y="400"/>
                  </a:lnTo>
                  <a:lnTo>
                    <a:pt x="2160" y="423"/>
                  </a:lnTo>
                  <a:lnTo>
                    <a:pt x="2106" y="446"/>
                  </a:lnTo>
                  <a:lnTo>
                    <a:pt x="2047" y="470"/>
                  </a:lnTo>
                  <a:lnTo>
                    <a:pt x="1985" y="496"/>
                  </a:lnTo>
                  <a:lnTo>
                    <a:pt x="1918" y="521"/>
                  </a:lnTo>
                  <a:lnTo>
                    <a:pt x="1848" y="548"/>
                  </a:lnTo>
                  <a:lnTo>
                    <a:pt x="1775" y="575"/>
                  </a:lnTo>
                  <a:lnTo>
                    <a:pt x="1700" y="601"/>
                  </a:lnTo>
                  <a:lnTo>
                    <a:pt x="1543" y="657"/>
                  </a:lnTo>
                  <a:lnTo>
                    <a:pt x="1382" y="711"/>
                  </a:lnTo>
                  <a:lnTo>
                    <a:pt x="1220" y="766"/>
                  </a:lnTo>
                  <a:lnTo>
                    <a:pt x="1061" y="818"/>
                  </a:lnTo>
                  <a:lnTo>
                    <a:pt x="907" y="867"/>
                  </a:lnTo>
                  <a:lnTo>
                    <a:pt x="763" y="914"/>
                  </a:lnTo>
                  <a:lnTo>
                    <a:pt x="631" y="955"/>
                  </a:lnTo>
                  <a:lnTo>
                    <a:pt x="515" y="991"/>
                  </a:lnTo>
                  <a:lnTo>
                    <a:pt x="419" y="1021"/>
                  </a:lnTo>
                  <a:lnTo>
                    <a:pt x="346" y="1043"/>
                  </a:lnTo>
                  <a:lnTo>
                    <a:pt x="300" y="1056"/>
                  </a:lnTo>
                  <a:lnTo>
                    <a:pt x="285" y="1062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8" name="Freeform 420"/>
            <p:cNvSpPr>
              <a:spLocks/>
            </p:cNvSpPr>
            <p:nvPr/>
          </p:nvSpPr>
          <p:spPr bwMode="auto">
            <a:xfrm>
              <a:off x="1056" y="3252"/>
              <a:ext cx="182" cy="66"/>
            </a:xfrm>
            <a:custGeom>
              <a:avLst/>
              <a:gdLst/>
              <a:ahLst/>
              <a:cxnLst>
                <a:cxn ang="0">
                  <a:pos x="285" y="1062"/>
                </a:cxn>
                <a:cxn ang="0">
                  <a:pos x="0" y="954"/>
                </a:cxn>
                <a:cxn ang="0">
                  <a:pos x="221" y="943"/>
                </a:cxn>
                <a:cxn ang="0">
                  <a:pos x="243" y="937"/>
                </a:cxn>
                <a:cxn ang="0">
                  <a:pos x="306" y="918"/>
                </a:cxn>
                <a:cxn ang="0">
                  <a:pos x="404" y="889"/>
                </a:cxn>
                <a:cxn ang="0">
                  <a:pos x="534" y="851"/>
                </a:cxn>
                <a:cxn ang="0">
                  <a:pos x="688" y="805"/>
                </a:cxn>
                <a:cxn ang="0">
                  <a:pos x="864" y="752"/>
                </a:cxn>
                <a:cxn ang="0">
                  <a:pos x="1053" y="693"/>
                </a:cxn>
                <a:cxn ang="0">
                  <a:pos x="1254" y="631"/>
                </a:cxn>
                <a:cxn ang="0">
                  <a:pos x="1459" y="565"/>
                </a:cxn>
                <a:cxn ang="0">
                  <a:pos x="1664" y="498"/>
                </a:cxn>
                <a:cxn ang="0">
                  <a:pos x="1766" y="464"/>
                </a:cxn>
                <a:cxn ang="0">
                  <a:pos x="1865" y="430"/>
                </a:cxn>
                <a:cxn ang="0">
                  <a:pos x="1961" y="396"/>
                </a:cxn>
                <a:cxn ang="0">
                  <a:pos x="2054" y="363"/>
                </a:cxn>
                <a:cxn ang="0">
                  <a:pos x="2143" y="330"/>
                </a:cxn>
                <a:cxn ang="0">
                  <a:pos x="2229" y="298"/>
                </a:cxn>
                <a:cxn ang="0">
                  <a:pos x="2308" y="267"/>
                </a:cxn>
                <a:cxn ang="0">
                  <a:pos x="2382" y="236"/>
                </a:cxn>
                <a:cxn ang="0">
                  <a:pos x="2450" y="208"/>
                </a:cxn>
                <a:cxn ang="0">
                  <a:pos x="2510" y="180"/>
                </a:cxn>
                <a:cxn ang="0">
                  <a:pos x="2563" y="154"/>
                </a:cxn>
                <a:cxn ang="0">
                  <a:pos x="2607" y="129"/>
                </a:cxn>
                <a:cxn ang="0">
                  <a:pos x="2732" y="28"/>
                </a:cxn>
                <a:cxn ang="0">
                  <a:pos x="2901" y="0"/>
                </a:cxn>
                <a:cxn ang="0">
                  <a:pos x="2892" y="7"/>
                </a:cxn>
                <a:cxn ang="0">
                  <a:pos x="2863" y="30"/>
                </a:cxn>
                <a:cxn ang="0">
                  <a:pos x="2842" y="46"/>
                </a:cxn>
                <a:cxn ang="0">
                  <a:pos x="2814" y="66"/>
                </a:cxn>
                <a:cxn ang="0">
                  <a:pos x="2781" y="88"/>
                </a:cxn>
                <a:cxn ang="0">
                  <a:pos x="2742" y="113"/>
                </a:cxn>
                <a:cxn ang="0">
                  <a:pos x="2698" y="142"/>
                </a:cxn>
                <a:cxn ang="0">
                  <a:pos x="2647" y="172"/>
                </a:cxn>
                <a:cxn ang="0">
                  <a:pos x="2591" y="205"/>
                </a:cxn>
                <a:cxn ang="0">
                  <a:pos x="2528" y="240"/>
                </a:cxn>
                <a:cxn ang="0">
                  <a:pos x="2459" y="277"/>
                </a:cxn>
                <a:cxn ang="0">
                  <a:pos x="2383" y="316"/>
                </a:cxn>
                <a:cxn ang="0">
                  <a:pos x="2301" y="357"/>
                </a:cxn>
                <a:cxn ang="0">
                  <a:pos x="2210" y="401"/>
                </a:cxn>
                <a:cxn ang="0">
                  <a:pos x="2162" y="423"/>
                </a:cxn>
                <a:cxn ang="0">
                  <a:pos x="2107" y="447"/>
                </a:cxn>
                <a:cxn ang="0">
                  <a:pos x="2049" y="470"/>
                </a:cxn>
                <a:cxn ang="0">
                  <a:pos x="1985" y="496"/>
                </a:cxn>
                <a:cxn ang="0">
                  <a:pos x="1918" y="522"/>
                </a:cxn>
                <a:cxn ang="0">
                  <a:pos x="1848" y="547"/>
                </a:cxn>
                <a:cxn ang="0">
                  <a:pos x="1775" y="575"/>
                </a:cxn>
                <a:cxn ang="0">
                  <a:pos x="1700" y="602"/>
                </a:cxn>
                <a:cxn ang="0">
                  <a:pos x="1544" y="657"/>
                </a:cxn>
                <a:cxn ang="0">
                  <a:pos x="1383" y="712"/>
                </a:cxn>
                <a:cxn ang="0">
                  <a:pos x="1221" y="766"/>
                </a:cxn>
                <a:cxn ang="0">
                  <a:pos x="1061" y="819"/>
                </a:cxn>
                <a:cxn ang="0">
                  <a:pos x="908" y="868"/>
                </a:cxn>
                <a:cxn ang="0">
                  <a:pos x="763" y="914"/>
                </a:cxn>
                <a:cxn ang="0">
                  <a:pos x="631" y="955"/>
                </a:cxn>
                <a:cxn ang="0">
                  <a:pos x="516" y="991"/>
                </a:cxn>
                <a:cxn ang="0">
                  <a:pos x="421" y="1021"/>
                </a:cxn>
                <a:cxn ang="0">
                  <a:pos x="348" y="1043"/>
                </a:cxn>
                <a:cxn ang="0">
                  <a:pos x="301" y="1057"/>
                </a:cxn>
                <a:cxn ang="0">
                  <a:pos x="285" y="1062"/>
                </a:cxn>
              </a:cxnLst>
              <a:rect l="0" t="0" r="r" b="b"/>
              <a:pathLst>
                <a:path w="2901" h="1062">
                  <a:moveTo>
                    <a:pt x="285" y="1062"/>
                  </a:moveTo>
                  <a:lnTo>
                    <a:pt x="0" y="954"/>
                  </a:lnTo>
                  <a:lnTo>
                    <a:pt x="221" y="943"/>
                  </a:lnTo>
                  <a:lnTo>
                    <a:pt x="243" y="937"/>
                  </a:lnTo>
                  <a:lnTo>
                    <a:pt x="306" y="918"/>
                  </a:lnTo>
                  <a:lnTo>
                    <a:pt x="404" y="889"/>
                  </a:lnTo>
                  <a:lnTo>
                    <a:pt x="534" y="851"/>
                  </a:lnTo>
                  <a:lnTo>
                    <a:pt x="688" y="805"/>
                  </a:lnTo>
                  <a:lnTo>
                    <a:pt x="864" y="752"/>
                  </a:lnTo>
                  <a:lnTo>
                    <a:pt x="1053" y="693"/>
                  </a:lnTo>
                  <a:lnTo>
                    <a:pt x="1254" y="631"/>
                  </a:lnTo>
                  <a:lnTo>
                    <a:pt x="1459" y="565"/>
                  </a:lnTo>
                  <a:lnTo>
                    <a:pt x="1664" y="498"/>
                  </a:lnTo>
                  <a:lnTo>
                    <a:pt x="1766" y="464"/>
                  </a:lnTo>
                  <a:lnTo>
                    <a:pt x="1865" y="430"/>
                  </a:lnTo>
                  <a:lnTo>
                    <a:pt x="1961" y="396"/>
                  </a:lnTo>
                  <a:lnTo>
                    <a:pt x="2054" y="363"/>
                  </a:lnTo>
                  <a:lnTo>
                    <a:pt x="2143" y="330"/>
                  </a:lnTo>
                  <a:lnTo>
                    <a:pt x="2229" y="298"/>
                  </a:lnTo>
                  <a:lnTo>
                    <a:pt x="2308" y="267"/>
                  </a:lnTo>
                  <a:lnTo>
                    <a:pt x="2382" y="236"/>
                  </a:lnTo>
                  <a:lnTo>
                    <a:pt x="2450" y="208"/>
                  </a:lnTo>
                  <a:lnTo>
                    <a:pt x="2510" y="180"/>
                  </a:lnTo>
                  <a:lnTo>
                    <a:pt x="2563" y="154"/>
                  </a:lnTo>
                  <a:lnTo>
                    <a:pt x="2607" y="129"/>
                  </a:lnTo>
                  <a:lnTo>
                    <a:pt x="2732" y="28"/>
                  </a:lnTo>
                  <a:lnTo>
                    <a:pt x="2901" y="0"/>
                  </a:lnTo>
                  <a:lnTo>
                    <a:pt x="2892" y="7"/>
                  </a:lnTo>
                  <a:lnTo>
                    <a:pt x="2863" y="30"/>
                  </a:lnTo>
                  <a:lnTo>
                    <a:pt x="2842" y="46"/>
                  </a:lnTo>
                  <a:lnTo>
                    <a:pt x="2814" y="66"/>
                  </a:lnTo>
                  <a:lnTo>
                    <a:pt x="2781" y="88"/>
                  </a:lnTo>
                  <a:lnTo>
                    <a:pt x="2742" y="113"/>
                  </a:lnTo>
                  <a:lnTo>
                    <a:pt x="2698" y="142"/>
                  </a:lnTo>
                  <a:lnTo>
                    <a:pt x="2647" y="172"/>
                  </a:lnTo>
                  <a:lnTo>
                    <a:pt x="2591" y="205"/>
                  </a:lnTo>
                  <a:lnTo>
                    <a:pt x="2528" y="240"/>
                  </a:lnTo>
                  <a:lnTo>
                    <a:pt x="2459" y="277"/>
                  </a:lnTo>
                  <a:lnTo>
                    <a:pt x="2383" y="316"/>
                  </a:lnTo>
                  <a:lnTo>
                    <a:pt x="2301" y="357"/>
                  </a:lnTo>
                  <a:lnTo>
                    <a:pt x="2210" y="401"/>
                  </a:lnTo>
                  <a:lnTo>
                    <a:pt x="2162" y="423"/>
                  </a:lnTo>
                  <a:lnTo>
                    <a:pt x="2107" y="447"/>
                  </a:lnTo>
                  <a:lnTo>
                    <a:pt x="2049" y="470"/>
                  </a:lnTo>
                  <a:lnTo>
                    <a:pt x="1985" y="496"/>
                  </a:lnTo>
                  <a:lnTo>
                    <a:pt x="1918" y="522"/>
                  </a:lnTo>
                  <a:lnTo>
                    <a:pt x="1848" y="547"/>
                  </a:lnTo>
                  <a:lnTo>
                    <a:pt x="1775" y="575"/>
                  </a:lnTo>
                  <a:lnTo>
                    <a:pt x="1700" y="602"/>
                  </a:lnTo>
                  <a:lnTo>
                    <a:pt x="1544" y="657"/>
                  </a:lnTo>
                  <a:lnTo>
                    <a:pt x="1383" y="712"/>
                  </a:lnTo>
                  <a:lnTo>
                    <a:pt x="1221" y="766"/>
                  </a:lnTo>
                  <a:lnTo>
                    <a:pt x="1061" y="819"/>
                  </a:lnTo>
                  <a:lnTo>
                    <a:pt x="908" y="868"/>
                  </a:lnTo>
                  <a:lnTo>
                    <a:pt x="763" y="914"/>
                  </a:lnTo>
                  <a:lnTo>
                    <a:pt x="631" y="955"/>
                  </a:lnTo>
                  <a:lnTo>
                    <a:pt x="516" y="991"/>
                  </a:lnTo>
                  <a:lnTo>
                    <a:pt x="421" y="1021"/>
                  </a:lnTo>
                  <a:lnTo>
                    <a:pt x="348" y="1043"/>
                  </a:lnTo>
                  <a:lnTo>
                    <a:pt x="301" y="1057"/>
                  </a:lnTo>
                  <a:lnTo>
                    <a:pt x="285" y="1062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9" name="Freeform 421"/>
            <p:cNvSpPr>
              <a:spLocks/>
            </p:cNvSpPr>
            <p:nvPr/>
          </p:nvSpPr>
          <p:spPr bwMode="auto">
            <a:xfrm>
              <a:off x="1035" y="3263"/>
              <a:ext cx="113" cy="103"/>
            </a:xfrm>
            <a:custGeom>
              <a:avLst/>
              <a:gdLst/>
              <a:ahLst/>
              <a:cxnLst>
                <a:cxn ang="0">
                  <a:pos x="25" y="534"/>
                </a:cxn>
                <a:cxn ang="0">
                  <a:pos x="6" y="441"/>
                </a:cxn>
                <a:cxn ang="0">
                  <a:pos x="1" y="373"/>
                </a:cxn>
                <a:cxn ang="0">
                  <a:pos x="3" y="301"/>
                </a:cxn>
                <a:cxn ang="0">
                  <a:pos x="16" y="227"/>
                </a:cxn>
                <a:cxn ang="0">
                  <a:pos x="41" y="153"/>
                </a:cxn>
                <a:cxn ang="0">
                  <a:pos x="85" y="82"/>
                </a:cxn>
                <a:cxn ang="0">
                  <a:pos x="146" y="19"/>
                </a:cxn>
                <a:cxn ang="0">
                  <a:pos x="184" y="62"/>
                </a:cxn>
                <a:cxn ang="0">
                  <a:pos x="212" y="161"/>
                </a:cxn>
                <a:cxn ang="0">
                  <a:pos x="241" y="232"/>
                </a:cxn>
                <a:cxn ang="0">
                  <a:pos x="268" y="282"/>
                </a:cxn>
                <a:cxn ang="0">
                  <a:pos x="299" y="323"/>
                </a:cxn>
                <a:cxn ang="0">
                  <a:pos x="335" y="353"/>
                </a:cxn>
                <a:cxn ang="0">
                  <a:pos x="378" y="365"/>
                </a:cxn>
                <a:cxn ang="0">
                  <a:pos x="434" y="346"/>
                </a:cxn>
                <a:cxn ang="0">
                  <a:pos x="598" y="242"/>
                </a:cxn>
                <a:cxn ang="0">
                  <a:pos x="774" y="142"/>
                </a:cxn>
                <a:cxn ang="0">
                  <a:pos x="894" y="85"/>
                </a:cxn>
                <a:cxn ang="0">
                  <a:pos x="977" y="53"/>
                </a:cxn>
                <a:cxn ang="0">
                  <a:pos x="1049" y="36"/>
                </a:cxn>
                <a:cxn ang="0">
                  <a:pos x="1105" y="38"/>
                </a:cxn>
                <a:cxn ang="0">
                  <a:pos x="1189" y="83"/>
                </a:cxn>
                <a:cxn ang="0">
                  <a:pos x="1291" y="147"/>
                </a:cxn>
                <a:cxn ang="0">
                  <a:pos x="1389" y="217"/>
                </a:cxn>
                <a:cxn ang="0">
                  <a:pos x="1479" y="296"/>
                </a:cxn>
                <a:cxn ang="0">
                  <a:pos x="1560" y="386"/>
                </a:cxn>
                <a:cxn ang="0">
                  <a:pos x="1615" y="463"/>
                </a:cxn>
                <a:cxn ang="0">
                  <a:pos x="1653" y="548"/>
                </a:cxn>
                <a:cxn ang="0">
                  <a:pos x="1701" y="677"/>
                </a:cxn>
                <a:cxn ang="0">
                  <a:pos x="1743" y="816"/>
                </a:cxn>
                <a:cxn ang="0">
                  <a:pos x="1755" y="879"/>
                </a:cxn>
                <a:cxn ang="0">
                  <a:pos x="1758" y="929"/>
                </a:cxn>
                <a:cxn ang="0">
                  <a:pos x="1749" y="965"/>
                </a:cxn>
                <a:cxn ang="0">
                  <a:pos x="1727" y="980"/>
                </a:cxn>
                <a:cxn ang="0">
                  <a:pos x="1776" y="982"/>
                </a:cxn>
                <a:cxn ang="0">
                  <a:pos x="1807" y="1002"/>
                </a:cxn>
                <a:cxn ang="0">
                  <a:pos x="1822" y="1036"/>
                </a:cxn>
                <a:cxn ang="0">
                  <a:pos x="1822" y="1081"/>
                </a:cxn>
                <a:cxn ang="0">
                  <a:pos x="1810" y="1134"/>
                </a:cxn>
                <a:cxn ang="0">
                  <a:pos x="1791" y="1190"/>
                </a:cxn>
                <a:cxn ang="0">
                  <a:pos x="1757" y="1265"/>
                </a:cxn>
                <a:cxn ang="0">
                  <a:pos x="1703" y="1359"/>
                </a:cxn>
                <a:cxn ang="0">
                  <a:pos x="1658" y="1415"/>
                </a:cxn>
                <a:cxn ang="0">
                  <a:pos x="1606" y="1462"/>
                </a:cxn>
                <a:cxn ang="0">
                  <a:pos x="1546" y="1503"/>
                </a:cxn>
                <a:cxn ang="0">
                  <a:pos x="1482" y="1538"/>
                </a:cxn>
                <a:cxn ang="0">
                  <a:pos x="1415" y="1569"/>
                </a:cxn>
                <a:cxn ang="0">
                  <a:pos x="1344" y="1593"/>
                </a:cxn>
                <a:cxn ang="0">
                  <a:pos x="1199" y="1630"/>
                </a:cxn>
                <a:cxn ang="0">
                  <a:pos x="1054" y="1653"/>
                </a:cxn>
                <a:cxn ang="0">
                  <a:pos x="931" y="1662"/>
                </a:cxn>
                <a:cxn ang="0">
                  <a:pos x="842" y="1657"/>
                </a:cxn>
                <a:cxn ang="0">
                  <a:pos x="757" y="1640"/>
                </a:cxn>
                <a:cxn ang="0">
                  <a:pos x="678" y="1613"/>
                </a:cxn>
                <a:cxn ang="0">
                  <a:pos x="606" y="1579"/>
                </a:cxn>
                <a:cxn ang="0">
                  <a:pos x="541" y="1542"/>
                </a:cxn>
                <a:cxn ang="0">
                  <a:pos x="438" y="1469"/>
                </a:cxn>
                <a:cxn ang="0">
                  <a:pos x="366" y="1405"/>
                </a:cxn>
              </a:cxnLst>
              <a:rect l="0" t="0" r="r" b="b"/>
              <a:pathLst>
                <a:path w="1823" h="1662">
                  <a:moveTo>
                    <a:pt x="45" y="599"/>
                  </a:moveTo>
                  <a:lnTo>
                    <a:pt x="39" y="582"/>
                  </a:lnTo>
                  <a:lnTo>
                    <a:pt x="25" y="534"/>
                  </a:lnTo>
                  <a:lnTo>
                    <a:pt x="17" y="500"/>
                  </a:lnTo>
                  <a:lnTo>
                    <a:pt x="9" y="462"/>
                  </a:lnTo>
                  <a:lnTo>
                    <a:pt x="6" y="441"/>
                  </a:lnTo>
                  <a:lnTo>
                    <a:pt x="4" y="420"/>
                  </a:lnTo>
                  <a:lnTo>
                    <a:pt x="2" y="397"/>
                  </a:lnTo>
                  <a:lnTo>
                    <a:pt x="1" y="373"/>
                  </a:lnTo>
                  <a:lnTo>
                    <a:pt x="0" y="350"/>
                  </a:lnTo>
                  <a:lnTo>
                    <a:pt x="1" y="325"/>
                  </a:lnTo>
                  <a:lnTo>
                    <a:pt x="3" y="301"/>
                  </a:lnTo>
                  <a:lnTo>
                    <a:pt x="5" y="276"/>
                  </a:lnTo>
                  <a:lnTo>
                    <a:pt x="9" y="251"/>
                  </a:lnTo>
                  <a:lnTo>
                    <a:pt x="16" y="227"/>
                  </a:lnTo>
                  <a:lnTo>
                    <a:pt x="23" y="201"/>
                  </a:lnTo>
                  <a:lnTo>
                    <a:pt x="31" y="176"/>
                  </a:lnTo>
                  <a:lnTo>
                    <a:pt x="41" y="153"/>
                  </a:lnTo>
                  <a:lnTo>
                    <a:pt x="54" y="128"/>
                  </a:lnTo>
                  <a:lnTo>
                    <a:pt x="68" y="104"/>
                  </a:lnTo>
                  <a:lnTo>
                    <a:pt x="85" y="82"/>
                  </a:lnTo>
                  <a:lnTo>
                    <a:pt x="102" y="60"/>
                  </a:lnTo>
                  <a:lnTo>
                    <a:pt x="124" y="39"/>
                  </a:lnTo>
                  <a:lnTo>
                    <a:pt x="146" y="19"/>
                  </a:lnTo>
                  <a:lnTo>
                    <a:pt x="172" y="0"/>
                  </a:lnTo>
                  <a:lnTo>
                    <a:pt x="175" y="17"/>
                  </a:lnTo>
                  <a:lnTo>
                    <a:pt x="184" y="62"/>
                  </a:lnTo>
                  <a:lnTo>
                    <a:pt x="193" y="92"/>
                  </a:lnTo>
                  <a:lnTo>
                    <a:pt x="202" y="125"/>
                  </a:lnTo>
                  <a:lnTo>
                    <a:pt x="212" y="161"/>
                  </a:lnTo>
                  <a:lnTo>
                    <a:pt x="225" y="197"/>
                  </a:lnTo>
                  <a:lnTo>
                    <a:pt x="233" y="214"/>
                  </a:lnTo>
                  <a:lnTo>
                    <a:pt x="241" y="232"/>
                  </a:lnTo>
                  <a:lnTo>
                    <a:pt x="249" y="249"/>
                  </a:lnTo>
                  <a:lnTo>
                    <a:pt x="258" y="266"/>
                  </a:lnTo>
                  <a:lnTo>
                    <a:pt x="268" y="282"/>
                  </a:lnTo>
                  <a:lnTo>
                    <a:pt x="278" y="296"/>
                  </a:lnTo>
                  <a:lnTo>
                    <a:pt x="288" y="311"/>
                  </a:lnTo>
                  <a:lnTo>
                    <a:pt x="299" y="323"/>
                  </a:lnTo>
                  <a:lnTo>
                    <a:pt x="311" y="334"/>
                  </a:lnTo>
                  <a:lnTo>
                    <a:pt x="323" y="345"/>
                  </a:lnTo>
                  <a:lnTo>
                    <a:pt x="335" y="353"/>
                  </a:lnTo>
                  <a:lnTo>
                    <a:pt x="349" y="359"/>
                  </a:lnTo>
                  <a:lnTo>
                    <a:pt x="363" y="363"/>
                  </a:lnTo>
                  <a:lnTo>
                    <a:pt x="378" y="365"/>
                  </a:lnTo>
                  <a:lnTo>
                    <a:pt x="393" y="365"/>
                  </a:lnTo>
                  <a:lnTo>
                    <a:pt x="410" y="362"/>
                  </a:lnTo>
                  <a:lnTo>
                    <a:pt x="434" y="346"/>
                  </a:lnTo>
                  <a:lnTo>
                    <a:pt x="501" y="303"/>
                  </a:lnTo>
                  <a:lnTo>
                    <a:pt x="546" y="274"/>
                  </a:lnTo>
                  <a:lnTo>
                    <a:pt x="598" y="242"/>
                  </a:lnTo>
                  <a:lnTo>
                    <a:pt x="653" y="209"/>
                  </a:lnTo>
                  <a:lnTo>
                    <a:pt x="713" y="175"/>
                  </a:lnTo>
                  <a:lnTo>
                    <a:pt x="774" y="142"/>
                  </a:lnTo>
                  <a:lnTo>
                    <a:pt x="834" y="112"/>
                  </a:lnTo>
                  <a:lnTo>
                    <a:pt x="864" y="97"/>
                  </a:lnTo>
                  <a:lnTo>
                    <a:pt x="894" y="85"/>
                  </a:lnTo>
                  <a:lnTo>
                    <a:pt x="923" y="73"/>
                  </a:lnTo>
                  <a:lnTo>
                    <a:pt x="951" y="62"/>
                  </a:lnTo>
                  <a:lnTo>
                    <a:pt x="977" y="53"/>
                  </a:lnTo>
                  <a:lnTo>
                    <a:pt x="1003" y="45"/>
                  </a:lnTo>
                  <a:lnTo>
                    <a:pt x="1027" y="40"/>
                  </a:lnTo>
                  <a:lnTo>
                    <a:pt x="1049" y="36"/>
                  </a:lnTo>
                  <a:lnTo>
                    <a:pt x="1070" y="35"/>
                  </a:lnTo>
                  <a:lnTo>
                    <a:pt x="1088" y="35"/>
                  </a:lnTo>
                  <a:lnTo>
                    <a:pt x="1105" y="38"/>
                  </a:lnTo>
                  <a:lnTo>
                    <a:pt x="1119" y="44"/>
                  </a:lnTo>
                  <a:lnTo>
                    <a:pt x="1154" y="63"/>
                  </a:lnTo>
                  <a:lnTo>
                    <a:pt x="1189" y="83"/>
                  </a:lnTo>
                  <a:lnTo>
                    <a:pt x="1223" y="104"/>
                  </a:lnTo>
                  <a:lnTo>
                    <a:pt x="1257" y="125"/>
                  </a:lnTo>
                  <a:lnTo>
                    <a:pt x="1291" y="147"/>
                  </a:lnTo>
                  <a:lnTo>
                    <a:pt x="1325" y="170"/>
                  </a:lnTo>
                  <a:lnTo>
                    <a:pt x="1357" y="194"/>
                  </a:lnTo>
                  <a:lnTo>
                    <a:pt x="1389" y="217"/>
                  </a:lnTo>
                  <a:lnTo>
                    <a:pt x="1421" y="243"/>
                  </a:lnTo>
                  <a:lnTo>
                    <a:pt x="1450" y="270"/>
                  </a:lnTo>
                  <a:lnTo>
                    <a:pt x="1479" y="296"/>
                  </a:lnTo>
                  <a:lnTo>
                    <a:pt x="1508" y="325"/>
                  </a:lnTo>
                  <a:lnTo>
                    <a:pt x="1535" y="355"/>
                  </a:lnTo>
                  <a:lnTo>
                    <a:pt x="1560" y="386"/>
                  </a:lnTo>
                  <a:lnTo>
                    <a:pt x="1585" y="418"/>
                  </a:lnTo>
                  <a:lnTo>
                    <a:pt x="1608" y="450"/>
                  </a:lnTo>
                  <a:lnTo>
                    <a:pt x="1615" y="463"/>
                  </a:lnTo>
                  <a:lnTo>
                    <a:pt x="1625" y="484"/>
                  </a:lnTo>
                  <a:lnTo>
                    <a:pt x="1638" y="513"/>
                  </a:lnTo>
                  <a:lnTo>
                    <a:pt x="1653" y="548"/>
                  </a:lnTo>
                  <a:lnTo>
                    <a:pt x="1668" y="588"/>
                  </a:lnTo>
                  <a:lnTo>
                    <a:pt x="1685" y="632"/>
                  </a:lnTo>
                  <a:lnTo>
                    <a:pt x="1701" y="677"/>
                  </a:lnTo>
                  <a:lnTo>
                    <a:pt x="1718" y="725"/>
                  </a:lnTo>
                  <a:lnTo>
                    <a:pt x="1731" y="772"/>
                  </a:lnTo>
                  <a:lnTo>
                    <a:pt x="1743" y="816"/>
                  </a:lnTo>
                  <a:lnTo>
                    <a:pt x="1748" y="838"/>
                  </a:lnTo>
                  <a:lnTo>
                    <a:pt x="1752" y="859"/>
                  </a:lnTo>
                  <a:lnTo>
                    <a:pt x="1755" y="879"/>
                  </a:lnTo>
                  <a:lnTo>
                    <a:pt x="1757" y="897"/>
                  </a:lnTo>
                  <a:lnTo>
                    <a:pt x="1758" y="914"/>
                  </a:lnTo>
                  <a:lnTo>
                    <a:pt x="1758" y="929"/>
                  </a:lnTo>
                  <a:lnTo>
                    <a:pt x="1756" y="942"/>
                  </a:lnTo>
                  <a:lnTo>
                    <a:pt x="1754" y="955"/>
                  </a:lnTo>
                  <a:lnTo>
                    <a:pt x="1749" y="965"/>
                  </a:lnTo>
                  <a:lnTo>
                    <a:pt x="1743" y="972"/>
                  </a:lnTo>
                  <a:lnTo>
                    <a:pt x="1736" y="977"/>
                  </a:lnTo>
                  <a:lnTo>
                    <a:pt x="1727" y="980"/>
                  </a:lnTo>
                  <a:lnTo>
                    <a:pt x="1746" y="978"/>
                  </a:lnTo>
                  <a:lnTo>
                    <a:pt x="1762" y="979"/>
                  </a:lnTo>
                  <a:lnTo>
                    <a:pt x="1776" y="982"/>
                  </a:lnTo>
                  <a:lnTo>
                    <a:pt x="1789" y="987"/>
                  </a:lnTo>
                  <a:lnTo>
                    <a:pt x="1799" y="994"/>
                  </a:lnTo>
                  <a:lnTo>
                    <a:pt x="1807" y="1002"/>
                  </a:lnTo>
                  <a:lnTo>
                    <a:pt x="1813" y="1012"/>
                  </a:lnTo>
                  <a:lnTo>
                    <a:pt x="1819" y="1024"/>
                  </a:lnTo>
                  <a:lnTo>
                    <a:pt x="1822" y="1036"/>
                  </a:lnTo>
                  <a:lnTo>
                    <a:pt x="1823" y="1050"/>
                  </a:lnTo>
                  <a:lnTo>
                    <a:pt x="1823" y="1066"/>
                  </a:lnTo>
                  <a:lnTo>
                    <a:pt x="1822" y="1081"/>
                  </a:lnTo>
                  <a:lnTo>
                    <a:pt x="1819" y="1098"/>
                  </a:lnTo>
                  <a:lnTo>
                    <a:pt x="1814" y="1116"/>
                  </a:lnTo>
                  <a:lnTo>
                    <a:pt x="1810" y="1134"/>
                  </a:lnTo>
                  <a:lnTo>
                    <a:pt x="1804" y="1153"/>
                  </a:lnTo>
                  <a:lnTo>
                    <a:pt x="1798" y="1171"/>
                  </a:lnTo>
                  <a:lnTo>
                    <a:pt x="1791" y="1190"/>
                  </a:lnTo>
                  <a:lnTo>
                    <a:pt x="1783" y="1209"/>
                  </a:lnTo>
                  <a:lnTo>
                    <a:pt x="1774" y="1228"/>
                  </a:lnTo>
                  <a:lnTo>
                    <a:pt x="1757" y="1265"/>
                  </a:lnTo>
                  <a:lnTo>
                    <a:pt x="1738" y="1300"/>
                  </a:lnTo>
                  <a:lnTo>
                    <a:pt x="1720" y="1332"/>
                  </a:lnTo>
                  <a:lnTo>
                    <a:pt x="1703" y="1359"/>
                  </a:lnTo>
                  <a:lnTo>
                    <a:pt x="1688" y="1381"/>
                  </a:lnTo>
                  <a:lnTo>
                    <a:pt x="1675" y="1397"/>
                  </a:lnTo>
                  <a:lnTo>
                    <a:pt x="1658" y="1415"/>
                  </a:lnTo>
                  <a:lnTo>
                    <a:pt x="1642" y="1431"/>
                  </a:lnTo>
                  <a:lnTo>
                    <a:pt x="1624" y="1447"/>
                  </a:lnTo>
                  <a:lnTo>
                    <a:pt x="1606" y="1462"/>
                  </a:lnTo>
                  <a:lnTo>
                    <a:pt x="1586" y="1476"/>
                  </a:lnTo>
                  <a:lnTo>
                    <a:pt x="1567" y="1490"/>
                  </a:lnTo>
                  <a:lnTo>
                    <a:pt x="1546" y="1503"/>
                  </a:lnTo>
                  <a:lnTo>
                    <a:pt x="1525" y="1515"/>
                  </a:lnTo>
                  <a:lnTo>
                    <a:pt x="1505" y="1527"/>
                  </a:lnTo>
                  <a:lnTo>
                    <a:pt x="1482" y="1538"/>
                  </a:lnTo>
                  <a:lnTo>
                    <a:pt x="1461" y="1549"/>
                  </a:lnTo>
                  <a:lnTo>
                    <a:pt x="1438" y="1559"/>
                  </a:lnTo>
                  <a:lnTo>
                    <a:pt x="1415" y="1569"/>
                  </a:lnTo>
                  <a:lnTo>
                    <a:pt x="1392" y="1577"/>
                  </a:lnTo>
                  <a:lnTo>
                    <a:pt x="1368" y="1585"/>
                  </a:lnTo>
                  <a:lnTo>
                    <a:pt x="1344" y="1593"/>
                  </a:lnTo>
                  <a:lnTo>
                    <a:pt x="1297" y="1608"/>
                  </a:lnTo>
                  <a:lnTo>
                    <a:pt x="1248" y="1620"/>
                  </a:lnTo>
                  <a:lnTo>
                    <a:pt x="1199" y="1630"/>
                  </a:lnTo>
                  <a:lnTo>
                    <a:pt x="1150" y="1640"/>
                  </a:lnTo>
                  <a:lnTo>
                    <a:pt x="1102" y="1647"/>
                  </a:lnTo>
                  <a:lnTo>
                    <a:pt x="1054" y="1653"/>
                  </a:lnTo>
                  <a:lnTo>
                    <a:pt x="1007" y="1657"/>
                  </a:lnTo>
                  <a:lnTo>
                    <a:pt x="962" y="1661"/>
                  </a:lnTo>
                  <a:lnTo>
                    <a:pt x="931" y="1662"/>
                  </a:lnTo>
                  <a:lnTo>
                    <a:pt x="901" y="1662"/>
                  </a:lnTo>
                  <a:lnTo>
                    <a:pt x="871" y="1660"/>
                  </a:lnTo>
                  <a:lnTo>
                    <a:pt x="842" y="1657"/>
                  </a:lnTo>
                  <a:lnTo>
                    <a:pt x="813" y="1653"/>
                  </a:lnTo>
                  <a:lnTo>
                    <a:pt x="785" y="1647"/>
                  </a:lnTo>
                  <a:lnTo>
                    <a:pt x="757" y="1640"/>
                  </a:lnTo>
                  <a:lnTo>
                    <a:pt x="730" y="1631"/>
                  </a:lnTo>
                  <a:lnTo>
                    <a:pt x="704" y="1622"/>
                  </a:lnTo>
                  <a:lnTo>
                    <a:pt x="678" y="1613"/>
                  </a:lnTo>
                  <a:lnTo>
                    <a:pt x="653" y="1602"/>
                  </a:lnTo>
                  <a:lnTo>
                    <a:pt x="630" y="1590"/>
                  </a:lnTo>
                  <a:lnTo>
                    <a:pt x="606" y="1579"/>
                  </a:lnTo>
                  <a:lnTo>
                    <a:pt x="583" y="1567"/>
                  </a:lnTo>
                  <a:lnTo>
                    <a:pt x="562" y="1554"/>
                  </a:lnTo>
                  <a:lnTo>
                    <a:pt x="541" y="1542"/>
                  </a:lnTo>
                  <a:lnTo>
                    <a:pt x="502" y="1516"/>
                  </a:lnTo>
                  <a:lnTo>
                    <a:pt x="468" y="1492"/>
                  </a:lnTo>
                  <a:lnTo>
                    <a:pt x="438" y="1469"/>
                  </a:lnTo>
                  <a:lnTo>
                    <a:pt x="414" y="1449"/>
                  </a:lnTo>
                  <a:lnTo>
                    <a:pt x="379" y="1417"/>
                  </a:lnTo>
                  <a:lnTo>
                    <a:pt x="366" y="1405"/>
                  </a:lnTo>
                  <a:lnTo>
                    <a:pt x="45" y="599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0" name="Freeform 422"/>
            <p:cNvSpPr>
              <a:spLocks/>
            </p:cNvSpPr>
            <p:nvPr/>
          </p:nvSpPr>
          <p:spPr bwMode="auto">
            <a:xfrm>
              <a:off x="1086" y="3262"/>
              <a:ext cx="33" cy="42"/>
            </a:xfrm>
            <a:custGeom>
              <a:avLst/>
              <a:gdLst/>
              <a:ahLst/>
              <a:cxnLst>
                <a:cxn ang="0">
                  <a:pos x="211" y="23"/>
                </a:cxn>
                <a:cxn ang="0">
                  <a:pos x="255" y="10"/>
                </a:cxn>
                <a:cxn ang="0">
                  <a:pos x="299" y="2"/>
                </a:cxn>
                <a:cxn ang="0">
                  <a:pos x="336" y="0"/>
                </a:cxn>
                <a:cxn ang="0">
                  <a:pos x="362" y="1"/>
                </a:cxn>
                <a:cxn ang="0">
                  <a:pos x="388" y="5"/>
                </a:cxn>
                <a:cxn ang="0">
                  <a:pos x="413" y="12"/>
                </a:cxn>
                <a:cxn ang="0">
                  <a:pos x="439" y="23"/>
                </a:cxn>
                <a:cxn ang="0">
                  <a:pos x="463" y="40"/>
                </a:cxn>
                <a:cxn ang="0">
                  <a:pos x="484" y="60"/>
                </a:cxn>
                <a:cxn ang="0">
                  <a:pos x="504" y="86"/>
                </a:cxn>
                <a:cxn ang="0">
                  <a:pos x="520" y="118"/>
                </a:cxn>
                <a:cxn ang="0">
                  <a:pos x="529" y="152"/>
                </a:cxn>
                <a:cxn ang="0">
                  <a:pos x="530" y="188"/>
                </a:cxn>
                <a:cxn ang="0">
                  <a:pos x="524" y="223"/>
                </a:cxn>
                <a:cxn ang="0">
                  <a:pos x="510" y="261"/>
                </a:cxn>
                <a:cxn ang="0">
                  <a:pos x="490" y="299"/>
                </a:cxn>
                <a:cxn ang="0">
                  <a:pos x="464" y="337"/>
                </a:cxn>
                <a:cxn ang="0">
                  <a:pos x="432" y="375"/>
                </a:cxn>
                <a:cxn ang="0">
                  <a:pos x="395" y="413"/>
                </a:cxn>
                <a:cxn ang="0">
                  <a:pos x="354" y="450"/>
                </a:cxn>
                <a:cxn ang="0">
                  <a:pos x="308" y="486"/>
                </a:cxn>
                <a:cxn ang="0">
                  <a:pos x="258" y="522"/>
                </a:cxn>
                <a:cxn ang="0">
                  <a:pos x="206" y="556"/>
                </a:cxn>
                <a:cxn ang="0">
                  <a:pos x="149" y="588"/>
                </a:cxn>
                <a:cxn ang="0">
                  <a:pos x="92" y="618"/>
                </a:cxn>
                <a:cxn ang="0">
                  <a:pos x="31" y="646"/>
                </a:cxn>
                <a:cxn ang="0">
                  <a:pos x="23" y="647"/>
                </a:cxn>
                <a:cxn ang="0">
                  <a:pos x="120" y="590"/>
                </a:cxn>
                <a:cxn ang="0">
                  <a:pos x="207" y="532"/>
                </a:cxn>
                <a:cxn ang="0">
                  <a:pos x="275" y="481"/>
                </a:cxn>
                <a:cxn ang="0">
                  <a:pos x="317" y="445"/>
                </a:cxn>
                <a:cxn ang="0">
                  <a:pos x="355" y="408"/>
                </a:cxn>
                <a:cxn ang="0">
                  <a:pos x="388" y="370"/>
                </a:cxn>
                <a:cxn ang="0">
                  <a:pos x="413" y="332"/>
                </a:cxn>
                <a:cxn ang="0">
                  <a:pos x="430" y="294"/>
                </a:cxn>
                <a:cxn ang="0">
                  <a:pos x="436" y="257"/>
                </a:cxn>
                <a:cxn ang="0">
                  <a:pos x="429" y="221"/>
                </a:cxn>
                <a:cxn ang="0">
                  <a:pos x="400" y="173"/>
                </a:cxn>
                <a:cxn ang="0">
                  <a:pos x="359" y="122"/>
                </a:cxn>
                <a:cxn ang="0">
                  <a:pos x="320" y="84"/>
                </a:cxn>
                <a:cxn ang="0">
                  <a:pos x="285" y="58"/>
                </a:cxn>
                <a:cxn ang="0">
                  <a:pos x="254" y="41"/>
                </a:cxn>
                <a:cxn ang="0">
                  <a:pos x="229" y="31"/>
                </a:cxn>
                <a:cxn ang="0">
                  <a:pos x="206" y="27"/>
                </a:cxn>
              </a:cxnLst>
              <a:rect l="0" t="0" r="r" b="b"/>
              <a:pathLst>
                <a:path w="531" h="659">
                  <a:moveTo>
                    <a:pt x="201" y="26"/>
                  </a:moveTo>
                  <a:lnTo>
                    <a:pt x="211" y="23"/>
                  </a:lnTo>
                  <a:lnTo>
                    <a:pt x="237" y="14"/>
                  </a:lnTo>
                  <a:lnTo>
                    <a:pt x="255" y="10"/>
                  </a:lnTo>
                  <a:lnTo>
                    <a:pt x="276" y="5"/>
                  </a:lnTo>
                  <a:lnTo>
                    <a:pt x="299" y="2"/>
                  </a:lnTo>
                  <a:lnTo>
                    <a:pt x="323" y="0"/>
                  </a:lnTo>
                  <a:lnTo>
                    <a:pt x="336" y="0"/>
                  </a:lnTo>
                  <a:lnTo>
                    <a:pt x="349" y="0"/>
                  </a:lnTo>
                  <a:lnTo>
                    <a:pt x="362" y="1"/>
                  </a:lnTo>
                  <a:lnTo>
                    <a:pt x="375" y="3"/>
                  </a:lnTo>
                  <a:lnTo>
                    <a:pt x="388" y="5"/>
                  </a:lnTo>
                  <a:lnTo>
                    <a:pt x="401" y="8"/>
                  </a:lnTo>
                  <a:lnTo>
                    <a:pt x="413" y="12"/>
                  </a:lnTo>
                  <a:lnTo>
                    <a:pt x="427" y="17"/>
                  </a:lnTo>
                  <a:lnTo>
                    <a:pt x="439" y="23"/>
                  </a:lnTo>
                  <a:lnTo>
                    <a:pt x="452" y="30"/>
                  </a:lnTo>
                  <a:lnTo>
                    <a:pt x="463" y="40"/>
                  </a:lnTo>
                  <a:lnTo>
                    <a:pt x="474" y="49"/>
                  </a:lnTo>
                  <a:lnTo>
                    <a:pt x="484" y="60"/>
                  </a:lnTo>
                  <a:lnTo>
                    <a:pt x="495" y="72"/>
                  </a:lnTo>
                  <a:lnTo>
                    <a:pt x="504" y="86"/>
                  </a:lnTo>
                  <a:lnTo>
                    <a:pt x="513" y="101"/>
                  </a:lnTo>
                  <a:lnTo>
                    <a:pt x="520" y="118"/>
                  </a:lnTo>
                  <a:lnTo>
                    <a:pt x="526" y="135"/>
                  </a:lnTo>
                  <a:lnTo>
                    <a:pt x="529" y="152"/>
                  </a:lnTo>
                  <a:lnTo>
                    <a:pt x="531" y="170"/>
                  </a:lnTo>
                  <a:lnTo>
                    <a:pt x="530" y="188"/>
                  </a:lnTo>
                  <a:lnTo>
                    <a:pt x="528" y="206"/>
                  </a:lnTo>
                  <a:lnTo>
                    <a:pt x="524" y="223"/>
                  </a:lnTo>
                  <a:lnTo>
                    <a:pt x="517" y="242"/>
                  </a:lnTo>
                  <a:lnTo>
                    <a:pt x="510" y="261"/>
                  </a:lnTo>
                  <a:lnTo>
                    <a:pt x="501" y="280"/>
                  </a:lnTo>
                  <a:lnTo>
                    <a:pt x="490" y="299"/>
                  </a:lnTo>
                  <a:lnTo>
                    <a:pt x="477" y="318"/>
                  </a:lnTo>
                  <a:lnTo>
                    <a:pt x="464" y="337"/>
                  </a:lnTo>
                  <a:lnTo>
                    <a:pt x="448" y="356"/>
                  </a:lnTo>
                  <a:lnTo>
                    <a:pt x="432" y="375"/>
                  </a:lnTo>
                  <a:lnTo>
                    <a:pt x="415" y="394"/>
                  </a:lnTo>
                  <a:lnTo>
                    <a:pt x="395" y="413"/>
                  </a:lnTo>
                  <a:lnTo>
                    <a:pt x="375" y="432"/>
                  </a:lnTo>
                  <a:lnTo>
                    <a:pt x="354" y="450"/>
                  </a:lnTo>
                  <a:lnTo>
                    <a:pt x="331" y="469"/>
                  </a:lnTo>
                  <a:lnTo>
                    <a:pt x="308" y="486"/>
                  </a:lnTo>
                  <a:lnTo>
                    <a:pt x="284" y="505"/>
                  </a:lnTo>
                  <a:lnTo>
                    <a:pt x="258" y="522"/>
                  </a:lnTo>
                  <a:lnTo>
                    <a:pt x="232" y="539"/>
                  </a:lnTo>
                  <a:lnTo>
                    <a:pt x="206" y="556"/>
                  </a:lnTo>
                  <a:lnTo>
                    <a:pt x="178" y="573"/>
                  </a:lnTo>
                  <a:lnTo>
                    <a:pt x="149" y="588"/>
                  </a:lnTo>
                  <a:lnTo>
                    <a:pt x="120" y="603"/>
                  </a:lnTo>
                  <a:lnTo>
                    <a:pt x="92" y="618"/>
                  </a:lnTo>
                  <a:lnTo>
                    <a:pt x="62" y="632"/>
                  </a:lnTo>
                  <a:lnTo>
                    <a:pt x="31" y="646"/>
                  </a:lnTo>
                  <a:lnTo>
                    <a:pt x="0" y="659"/>
                  </a:lnTo>
                  <a:lnTo>
                    <a:pt x="23" y="647"/>
                  </a:lnTo>
                  <a:lnTo>
                    <a:pt x="81" y="613"/>
                  </a:lnTo>
                  <a:lnTo>
                    <a:pt x="120" y="590"/>
                  </a:lnTo>
                  <a:lnTo>
                    <a:pt x="163" y="562"/>
                  </a:lnTo>
                  <a:lnTo>
                    <a:pt x="207" y="532"/>
                  </a:lnTo>
                  <a:lnTo>
                    <a:pt x="252" y="499"/>
                  </a:lnTo>
                  <a:lnTo>
                    <a:pt x="275" y="481"/>
                  </a:lnTo>
                  <a:lnTo>
                    <a:pt x="296" y="464"/>
                  </a:lnTo>
                  <a:lnTo>
                    <a:pt x="317" y="445"/>
                  </a:lnTo>
                  <a:lnTo>
                    <a:pt x="336" y="427"/>
                  </a:lnTo>
                  <a:lnTo>
                    <a:pt x="355" y="408"/>
                  </a:lnTo>
                  <a:lnTo>
                    <a:pt x="372" y="389"/>
                  </a:lnTo>
                  <a:lnTo>
                    <a:pt x="388" y="370"/>
                  </a:lnTo>
                  <a:lnTo>
                    <a:pt x="402" y="351"/>
                  </a:lnTo>
                  <a:lnTo>
                    <a:pt x="413" y="332"/>
                  </a:lnTo>
                  <a:lnTo>
                    <a:pt x="423" y="313"/>
                  </a:lnTo>
                  <a:lnTo>
                    <a:pt x="430" y="294"/>
                  </a:lnTo>
                  <a:lnTo>
                    <a:pt x="434" y="276"/>
                  </a:lnTo>
                  <a:lnTo>
                    <a:pt x="436" y="257"/>
                  </a:lnTo>
                  <a:lnTo>
                    <a:pt x="434" y="239"/>
                  </a:lnTo>
                  <a:lnTo>
                    <a:pt x="429" y="221"/>
                  </a:lnTo>
                  <a:lnTo>
                    <a:pt x="421" y="204"/>
                  </a:lnTo>
                  <a:lnTo>
                    <a:pt x="400" y="173"/>
                  </a:lnTo>
                  <a:lnTo>
                    <a:pt x="380" y="145"/>
                  </a:lnTo>
                  <a:lnTo>
                    <a:pt x="359" y="122"/>
                  </a:lnTo>
                  <a:lnTo>
                    <a:pt x="339" y="101"/>
                  </a:lnTo>
                  <a:lnTo>
                    <a:pt x="320" y="84"/>
                  </a:lnTo>
                  <a:lnTo>
                    <a:pt x="302" y="69"/>
                  </a:lnTo>
                  <a:lnTo>
                    <a:pt x="285" y="58"/>
                  </a:lnTo>
                  <a:lnTo>
                    <a:pt x="268" y="48"/>
                  </a:lnTo>
                  <a:lnTo>
                    <a:pt x="254" y="41"/>
                  </a:lnTo>
                  <a:lnTo>
                    <a:pt x="241" y="36"/>
                  </a:lnTo>
                  <a:lnTo>
                    <a:pt x="229" y="31"/>
                  </a:lnTo>
                  <a:lnTo>
                    <a:pt x="219" y="29"/>
                  </a:lnTo>
                  <a:lnTo>
                    <a:pt x="206" y="27"/>
                  </a:lnTo>
                  <a:lnTo>
                    <a:pt x="201" y="26"/>
                  </a:lnTo>
                  <a:close/>
                </a:path>
              </a:pathLst>
            </a:custGeom>
            <a:solidFill>
              <a:srgbClr val="DDA1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1" name="Freeform 423"/>
            <p:cNvSpPr>
              <a:spLocks/>
            </p:cNvSpPr>
            <p:nvPr/>
          </p:nvSpPr>
          <p:spPr bwMode="auto">
            <a:xfrm>
              <a:off x="1098" y="3276"/>
              <a:ext cx="38" cy="44"/>
            </a:xfrm>
            <a:custGeom>
              <a:avLst/>
              <a:gdLst/>
              <a:ahLst/>
              <a:cxnLst>
                <a:cxn ang="0">
                  <a:pos x="365" y="14"/>
                </a:cxn>
                <a:cxn ang="0">
                  <a:pos x="394" y="4"/>
                </a:cxn>
                <a:cxn ang="0">
                  <a:pos x="418" y="0"/>
                </a:cxn>
                <a:cxn ang="0">
                  <a:pos x="434" y="1"/>
                </a:cxn>
                <a:cxn ang="0">
                  <a:pos x="453" y="4"/>
                </a:cxn>
                <a:cxn ang="0">
                  <a:pos x="471" y="12"/>
                </a:cxn>
                <a:cxn ang="0">
                  <a:pos x="495" y="25"/>
                </a:cxn>
                <a:cxn ang="0">
                  <a:pos x="520" y="47"/>
                </a:cxn>
                <a:cxn ang="0">
                  <a:pos x="541" y="72"/>
                </a:cxn>
                <a:cxn ang="0">
                  <a:pos x="560" y="102"/>
                </a:cxn>
                <a:cxn ang="0">
                  <a:pos x="574" y="134"/>
                </a:cxn>
                <a:cxn ang="0">
                  <a:pos x="586" y="168"/>
                </a:cxn>
                <a:cxn ang="0">
                  <a:pos x="594" y="201"/>
                </a:cxn>
                <a:cxn ang="0">
                  <a:pos x="600" y="233"/>
                </a:cxn>
                <a:cxn ang="0">
                  <a:pos x="603" y="272"/>
                </a:cxn>
                <a:cxn ang="0">
                  <a:pos x="596" y="321"/>
                </a:cxn>
                <a:cxn ang="0">
                  <a:pos x="578" y="367"/>
                </a:cxn>
                <a:cxn ang="0">
                  <a:pos x="552" y="412"/>
                </a:cxn>
                <a:cxn ang="0">
                  <a:pos x="518" y="454"/>
                </a:cxn>
                <a:cxn ang="0">
                  <a:pos x="478" y="495"/>
                </a:cxn>
                <a:cxn ang="0">
                  <a:pos x="432" y="533"/>
                </a:cxn>
                <a:cxn ang="0">
                  <a:pos x="383" y="568"/>
                </a:cxn>
                <a:cxn ang="0">
                  <a:pos x="330" y="600"/>
                </a:cxn>
                <a:cxn ang="0">
                  <a:pos x="278" y="629"/>
                </a:cxn>
                <a:cxn ang="0">
                  <a:pos x="226" y="653"/>
                </a:cxn>
                <a:cxn ang="0">
                  <a:pos x="174" y="674"/>
                </a:cxn>
                <a:cxn ang="0">
                  <a:pos x="126" y="689"/>
                </a:cxn>
                <a:cxn ang="0">
                  <a:pos x="83" y="701"/>
                </a:cxn>
                <a:cxn ang="0">
                  <a:pos x="44" y="707"/>
                </a:cxn>
                <a:cxn ang="0">
                  <a:pos x="13" y="708"/>
                </a:cxn>
                <a:cxn ang="0">
                  <a:pos x="9" y="707"/>
                </a:cxn>
                <a:cxn ang="0">
                  <a:pos x="27" y="707"/>
                </a:cxn>
                <a:cxn ang="0">
                  <a:pos x="49" y="703"/>
                </a:cxn>
                <a:cxn ang="0">
                  <a:pos x="71" y="697"/>
                </a:cxn>
                <a:cxn ang="0">
                  <a:pos x="109" y="681"/>
                </a:cxn>
                <a:cxn ang="0">
                  <a:pos x="162" y="655"/>
                </a:cxn>
                <a:cxn ang="0">
                  <a:pos x="214" y="624"/>
                </a:cxn>
                <a:cxn ang="0">
                  <a:pos x="265" y="591"/>
                </a:cxn>
                <a:cxn ang="0">
                  <a:pos x="327" y="546"/>
                </a:cxn>
                <a:cxn ang="0">
                  <a:pos x="375" y="507"/>
                </a:cxn>
                <a:cxn ang="0">
                  <a:pos x="408" y="474"/>
                </a:cxn>
                <a:cxn ang="0">
                  <a:pos x="435" y="440"/>
                </a:cxn>
                <a:cxn ang="0">
                  <a:pos x="459" y="404"/>
                </a:cxn>
                <a:cxn ang="0">
                  <a:pos x="478" y="368"/>
                </a:cxn>
                <a:cxn ang="0">
                  <a:pos x="491" y="331"/>
                </a:cxn>
                <a:cxn ang="0">
                  <a:pos x="499" y="294"/>
                </a:cxn>
                <a:cxn ang="0">
                  <a:pos x="502" y="258"/>
                </a:cxn>
                <a:cxn ang="0">
                  <a:pos x="499" y="223"/>
                </a:cxn>
                <a:cxn ang="0">
                  <a:pos x="490" y="189"/>
                </a:cxn>
                <a:cxn ang="0">
                  <a:pos x="476" y="157"/>
                </a:cxn>
                <a:cxn ang="0">
                  <a:pos x="454" y="128"/>
                </a:cxn>
                <a:cxn ang="0">
                  <a:pos x="427" y="101"/>
                </a:cxn>
                <a:cxn ang="0">
                  <a:pos x="392" y="76"/>
                </a:cxn>
                <a:cxn ang="0">
                  <a:pos x="352" y="56"/>
                </a:cxn>
                <a:cxn ang="0">
                  <a:pos x="304" y="39"/>
                </a:cxn>
                <a:cxn ang="0">
                  <a:pos x="286" y="34"/>
                </a:cxn>
                <a:cxn ang="0">
                  <a:pos x="305" y="33"/>
                </a:cxn>
                <a:cxn ang="0">
                  <a:pos x="333" y="26"/>
                </a:cxn>
              </a:cxnLst>
              <a:rect l="0" t="0" r="r" b="b"/>
              <a:pathLst>
                <a:path w="603" h="708">
                  <a:moveTo>
                    <a:pt x="351" y="19"/>
                  </a:moveTo>
                  <a:lnTo>
                    <a:pt x="365" y="14"/>
                  </a:lnTo>
                  <a:lnTo>
                    <a:pt x="380" y="9"/>
                  </a:lnTo>
                  <a:lnTo>
                    <a:pt x="394" y="4"/>
                  </a:lnTo>
                  <a:lnTo>
                    <a:pt x="410" y="1"/>
                  </a:lnTo>
                  <a:lnTo>
                    <a:pt x="418" y="0"/>
                  </a:lnTo>
                  <a:lnTo>
                    <a:pt x="426" y="0"/>
                  </a:lnTo>
                  <a:lnTo>
                    <a:pt x="434" y="1"/>
                  </a:lnTo>
                  <a:lnTo>
                    <a:pt x="444" y="2"/>
                  </a:lnTo>
                  <a:lnTo>
                    <a:pt x="453" y="4"/>
                  </a:lnTo>
                  <a:lnTo>
                    <a:pt x="462" y="8"/>
                  </a:lnTo>
                  <a:lnTo>
                    <a:pt x="471" y="12"/>
                  </a:lnTo>
                  <a:lnTo>
                    <a:pt x="482" y="17"/>
                  </a:lnTo>
                  <a:lnTo>
                    <a:pt x="495" y="25"/>
                  </a:lnTo>
                  <a:lnTo>
                    <a:pt x="508" y="35"/>
                  </a:lnTo>
                  <a:lnTo>
                    <a:pt x="520" y="47"/>
                  </a:lnTo>
                  <a:lnTo>
                    <a:pt x="531" y="59"/>
                  </a:lnTo>
                  <a:lnTo>
                    <a:pt x="541" y="72"/>
                  </a:lnTo>
                  <a:lnTo>
                    <a:pt x="551" y="87"/>
                  </a:lnTo>
                  <a:lnTo>
                    <a:pt x="560" y="102"/>
                  </a:lnTo>
                  <a:lnTo>
                    <a:pt x="567" y="117"/>
                  </a:lnTo>
                  <a:lnTo>
                    <a:pt x="574" y="134"/>
                  </a:lnTo>
                  <a:lnTo>
                    <a:pt x="580" y="150"/>
                  </a:lnTo>
                  <a:lnTo>
                    <a:pt x="586" y="168"/>
                  </a:lnTo>
                  <a:lnTo>
                    <a:pt x="591" y="184"/>
                  </a:lnTo>
                  <a:lnTo>
                    <a:pt x="594" y="201"/>
                  </a:lnTo>
                  <a:lnTo>
                    <a:pt x="598" y="217"/>
                  </a:lnTo>
                  <a:lnTo>
                    <a:pt x="600" y="233"/>
                  </a:lnTo>
                  <a:lnTo>
                    <a:pt x="602" y="249"/>
                  </a:lnTo>
                  <a:lnTo>
                    <a:pt x="603" y="272"/>
                  </a:lnTo>
                  <a:lnTo>
                    <a:pt x="601" y="297"/>
                  </a:lnTo>
                  <a:lnTo>
                    <a:pt x="596" y="321"/>
                  </a:lnTo>
                  <a:lnTo>
                    <a:pt x="589" y="343"/>
                  </a:lnTo>
                  <a:lnTo>
                    <a:pt x="578" y="367"/>
                  </a:lnTo>
                  <a:lnTo>
                    <a:pt x="566" y="390"/>
                  </a:lnTo>
                  <a:lnTo>
                    <a:pt x="552" y="412"/>
                  </a:lnTo>
                  <a:lnTo>
                    <a:pt x="536" y="434"/>
                  </a:lnTo>
                  <a:lnTo>
                    <a:pt x="518" y="454"/>
                  </a:lnTo>
                  <a:lnTo>
                    <a:pt x="498" y="475"/>
                  </a:lnTo>
                  <a:lnTo>
                    <a:pt x="478" y="495"/>
                  </a:lnTo>
                  <a:lnTo>
                    <a:pt x="455" y="515"/>
                  </a:lnTo>
                  <a:lnTo>
                    <a:pt x="432" y="533"/>
                  </a:lnTo>
                  <a:lnTo>
                    <a:pt x="408" y="551"/>
                  </a:lnTo>
                  <a:lnTo>
                    <a:pt x="383" y="568"/>
                  </a:lnTo>
                  <a:lnTo>
                    <a:pt x="357" y="585"/>
                  </a:lnTo>
                  <a:lnTo>
                    <a:pt x="330" y="600"/>
                  </a:lnTo>
                  <a:lnTo>
                    <a:pt x="305" y="614"/>
                  </a:lnTo>
                  <a:lnTo>
                    <a:pt x="278" y="629"/>
                  </a:lnTo>
                  <a:lnTo>
                    <a:pt x="251" y="641"/>
                  </a:lnTo>
                  <a:lnTo>
                    <a:pt x="226" y="653"/>
                  </a:lnTo>
                  <a:lnTo>
                    <a:pt x="200" y="664"/>
                  </a:lnTo>
                  <a:lnTo>
                    <a:pt x="174" y="674"/>
                  </a:lnTo>
                  <a:lnTo>
                    <a:pt x="149" y="682"/>
                  </a:lnTo>
                  <a:lnTo>
                    <a:pt x="126" y="689"/>
                  </a:lnTo>
                  <a:lnTo>
                    <a:pt x="103" y="696"/>
                  </a:lnTo>
                  <a:lnTo>
                    <a:pt x="83" y="701"/>
                  </a:lnTo>
                  <a:lnTo>
                    <a:pt x="62" y="705"/>
                  </a:lnTo>
                  <a:lnTo>
                    <a:pt x="44" y="707"/>
                  </a:lnTo>
                  <a:lnTo>
                    <a:pt x="27" y="708"/>
                  </a:lnTo>
                  <a:lnTo>
                    <a:pt x="13" y="708"/>
                  </a:lnTo>
                  <a:lnTo>
                    <a:pt x="0" y="706"/>
                  </a:lnTo>
                  <a:lnTo>
                    <a:pt x="9" y="707"/>
                  </a:lnTo>
                  <a:lnTo>
                    <a:pt x="18" y="707"/>
                  </a:lnTo>
                  <a:lnTo>
                    <a:pt x="27" y="707"/>
                  </a:lnTo>
                  <a:lnTo>
                    <a:pt x="37" y="705"/>
                  </a:lnTo>
                  <a:lnTo>
                    <a:pt x="49" y="703"/>
                  </a:lnTo>
                  <a:lnTo>
                    <a:pt x="60" y="700"/>
                  </a:lnTo>
                  <a:lnTo>
                    <a:pt x="71" y="697"/>
                  </a:lnTo>
                  <a:lnTo>
                    <a:pt x="84" y="691"/>
                  </a:lnTo>
                  <a:lnTo>
                    <a:pt x="109" y="681"/>
                  </a:lnTo>
                  <a:lnTo>
                    <a:pt x="135" y="669"/>
                  </a:lnTo>
                  <a:lnTo>
                    <a:pt x="162" y="655"/>
                  </a:lnTo>
                  <a:lnTo>
                    <a:pt x="189" y="640"/>
                  </a:lnTo>
                  <a:lnTo>
                    <a:pt x="214" y="624"/>
                  </a:lnTo>
                  <a:lnTo>
                    <a:pt x="240" y="607"/>
                  </a:lnTo>
                  <a:lnTo>
                    <a:pt x="265" y="591"/>
                  </a:lnTo>
                  <a:lnTo>
                    <a:pt x="288" y="574"/>
                  </a:lnTo>
                  <a:lnTo>
                    <a:pt x="327" y="546"/>
                  </a:lnTo>
                  <a:lnTo>
                    <a:pt x="356" y="522"/>
                  </a:lnTo>
                  <a:lnTo>
                    <a:pt x="375" y="507"/>
                  </a:lnTo>
                  <a:lnTo>
                    <a:pt x="391" y="490"/>
                  </a:lnTo>
                  <a:lnTo>
                    <a:pt x="408" y="474"/>
                  </a:lnTo>
                  <a:lnTo>
                    <a:pt x="422" y="457"/>
                  </a:lnTo>
                  <a:lnTo>
                    <a:pt x="435" y="440"/>
                  </a:lnTo>
                  <a:lnTo>
                    <a:pt x="448" y="421"/>
                  </a:lnTo>
                  <a:lnTo>
                    <a:pt x="459" y="404"/>
                  </a:lnTo>
                  <a:lnTo>
                    <a:pt x="469" y="385"/>
                  </a:lnTo>
                  <a:lnTo>
                    <a:pt x="478" y="368"/>
                  </a:lnTo>
                  <a:lnTo>
                    <a:pt x="485" y="349"/>
                  </a:lnTo>
                  <a:lnTo>
                    <a:pt x="491" y="331"/>
                  </a:lnTo>
                  <a:lnTo>
                    <a:pt x="496" y="313"/>
                  </a:lnTo>
                  <a:lnTo>
                    <a:pt x="499" y="294"/>
                  </a:lnTo>
                  <a:lnTo>
                    <a:pt x="501" y="277"/>
                  </a:lnTo>
                  <a:lnTo>
                    <a:pt x="502" y="258"/>
                  </a:lnTo>
                  <a:lnTo>
                    <a:pt x="501" y="241"/>
                  </a:lnTo>
                  <a:lnTo>
                    <a:pt x="499" y="223"/>
                  </a:lnTo>
                  <a:lnTo>
                    <a:pt x="495" y="206"/>
                  </a:lnTo>
                  <a:lnTo>
                    <a:pt x="490" y="189"/>
                  </a:lnTo>
                  <a:lnTo>
                    <a:pt x="484" y="173"/>
                  </a:lnTo>
                  <a:lnTo>
                    <a:pt x="476" y="157"/>
                  </a:lnTo>
                  <a:lnTo>
                    <a:pt x="466" y="142"/>
                  </a:lnTo>
                  <a:lnTo>
                    <a:pt x="454" y="128"/>
                  </a:lnTo>
                  <a:lnTo>
                    <a:pt x="442" y="114"/>
                  </a:lnTo>
                  <a:lnTo>
                    <a:pt x="427" y="101"/>
                  </a:lnTo>
                  <a:lnTo>
                    <a:pt x="411" y="89"/>
                  </a:lnTo>
                  <a:lnTo>
                    <a:pt x="392" y="76"/>
                  </a:lnTo>
                  <a:lnTo>
                    <a:pt x="373" y="66"/>
                  </a:lnTo>
                  <a:lnTo>
                    <a:pt x="352" y="56"/>
                  </a:lnTo>
                  <a:lnTo>
                    <a:pt x="328" y="48"/>
                  </a:lnTo>
                  <a:lnTo>
                    <a:pt x="304" y="39"/>
                  </a:lnTo>
                  <a:lnTo>
                    <a:pt x="277" y="32"/>
                  </a:lnTo>
                  <a:lnTo>
                    <a:pt x="286" y="34"/>
                  </a:lnTo>
                  <a:lnTo>
                    <a:pt x="296" y="34"/>
                  </a:lnTo>
                  <a:lnTo>
                    <a:pt x="305" y="33"/>
                  </a:lnTo>
                  <a:lnTo>
                    <a:pt x="314" y="32"/>
                  </a:lnTo>
                  <a:lnTo>
                    <a:pt x="333" y="26"/>
                  </a:lnTo>
                  <a:lnTo>
                    <a:pt x="351" y="19"/>
                  </a:lnTo>
                  <a:close/>
                </a:path>
              </a:pathLst>
            </a:custGeom>
            <a:solidFill>
              <a:srgbClr val="DDA1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2" name="Freeform 424"/>
            <p:cNvSpPr>
              <a:spLocks/>
            </p:cNvSpPr>
            <p:nvPr/>
          </p:nvSpPr>
          <p:spPr bwMode="auto">
            <a:xfrm>
              <a:off x="1111" y="3296"/>
              <a:ext cx="38" cy="45"/>
            </a:xfrm>
            <a:custGeom>
              <a:avLst/>
              <a:gdLst/>
              <a:ahLst/>
              <a:cxnLst>
                <a:cxn ang="0">
                  <a:pos x="347" y="1"/>
                </a:cxn>
                <a:cxn ang="0">
                  <a:pos x="393" y="9"/>
                </a:cxn>
                <a:cxn ang="0">
                  <a:pos x="436" y="23"/>
                </a:cxn>
                <a:cxn ang="0">
                  <a:pos x="471" y="42"/>
                </a:cxn>
                <a:cxn ang="0">
                  <a:pos x="495" y="57"/>
                </a:cxn>
                <a:cxn ang="0">
                  <a:pos x="517" y="77"/>
                </a:cxn>
                <a:cxn ang="0">
                  <a:pos x="539" y="100"/>
                </a:cxn>
                <a:cxn ang="0">
                  <a:pos x="559" y="128"/>
                </a:cxn>
                <a:cxn ang="0">
                  <a:pos x="575" y="160"/>
                </a:cxn>
                <a:cxn ang="0">
                  <a:pos x="588" y="198"/>
                </a:cxn>
                <a:cxn ang="0">
                  <a:pos x="599" y="241"/>
                </a:cxn>
                <a:cxn ang="0">
                  <a:pos x="602" y="288"/>
                </a:cxn>
                <a:cxn ang="0">
                  <a:pos x="596" y="336"/>
                </a:cxn>
                <a:cxn ang="0">
                  <a:pos x="578" y="383"/>
                </a:cxn>
                <a:cxn ang="0">
                  <a:pos x="551" y="428"/>
                </a:cxn>
                <a:cxn ang="0">
                  <a:pos x="517" y="470"/>
                </a:cxn>
                <a:cxn ang="0">
                  <a:pos x="477" y="511"/>
                </a:cxn>
                <a:cxn ang="0">
                  <a:pos x="431" y="549"/>
                </a:cxn>
                <a:cxn ang="0">
                  <a:pos x="382" y="584"/>
                </a:cxn>
                <a:cxn ang="0">
                  <a:pos x="330" y="616"/>
                </a:cxn>
                <a:cxn ang="0">
                  <a:pos x="278" y="645"/>
                </a:cxn>
                <a:cxn ang="0">
                  <a:pos x="225" y="669"/>
                </a:cxn>
                <a:cxn ang="0">
                  <a:pos x="174" y="690"/>
                </a:cxn>
                <a:cxn ang="0">
                  <a:pos x="126" y="705"/>
                </a:cxn>
                <a:cxn ang="0">
                  <a:pos x="82" y="716"/>
                </a:cxn>
                <a:cxn ang="0">
                  <a:pos x="44" y="723"/>
                </a:cxn>
                <a:cxn ang="0">
                  <a:pos x="12" y="724"/>
                </a:cxn>
                <a:cxn ang="0">
                  <a:pos x="24" y="713"/>
                </a:cxn>
                <a:cxn ang="0">
                  <a:pos x="126" y="672"/>
                </a:cxn>
                <a:cxn ang="0">
                  <a:pos x="194" y="639"/>
                </a:cxn>
                <a:cxn ang="0">
                  <a:pos x="244" y="613"/>
                </a:cxn>
                <a:cxn ang="0">
                  <a:pos x="293" y="583"/>
                </a:cxn>
                <a:cxn ang="0">
                  <a:pos x="342" y="550"/>
                </a:cxn>
                <a:cxn ang="0">
                  <a:pos x="387" y="513"/>
                </a:cxn>
                <a:cxn ang="0">
                  <a:pos x="427" y="473"/>
                </a:cxn>
                <a:cxn ang="0">
                  <a:pos x="461" y="431"/>
                </a:cxn>
                <a:cxn ang="0">
                  <a:pos x="488" y="385"/>
                </a:cxn>
                <a:cxn ang="0">
                  <a:pos x="504" y="336"/>
                </a:cxn>
                <a:cxn ang="0">
                  <a:pos x="509" y="285"/>
                </a:cxn>
                <a:cxn ang="0">
                  <a:pos x="503" y="232"/>
                </a:cxn>
                <a:cxn ang="0">
                  <a:pos x="494" y="185"/>
                </a:cxn>
                <a:cxn ang="0">
                  <a:pos x="482" y="145"/>
                </a:cxn>
                <a:cxn ang="0">
                  <a:pos x="470" y="110"/>
                </a:cxn>
                <a:cxn ang="0">
                  <a:pos x="457" y="83"/>
                </a:cxn>
                <a:cxn ang="0">
                  <a:pos x="442" y="59"/>
                </a:cxn>
                <a:cxn ang="0">
                  <a:pos x="428" y="41"/>
                </a:cxn>
                <a:cxn ang="0">
                  <a:pos x="414" y="26"/>
                </a:cxn>
                <a:cxn ang="0">
                  <a:pos x="400" y="16"/>
                </a:cxn>
                <a:cxn ang="0">
                  <a:pos x="387" y="9"/>
                </a:cxn>
                <a:cxn ang="0">
                  <a:pos x="368" y="2"/>
                </a:cxn>
                <a:cxn ang="0">
                  <a:pos x="343" y="0"/>
                </a:cxn>
              </a:cxnLst>
              <a:rect l="0" t="0" r="r" b="b"/>
              <a:pathLst>
                <a:path w="602" h="724">
                  <a:moveTo>
                    <a:pt x="336" y="1"/>
                  </a:moveTo>
                  <a:lnTo>
                    <a:pt x="347" y="1"/>
                  </a:lnTo>
                  <a:lnTo>
                    <a:pt x="374" y="5"/>
                  </a:lnTo>
                  <a:lnTo>
                    <a:pt x="393" y="9"/>
                  </a:lnTo>
                  <a:lnTo>
                    <a:pt x="414" y="15"/>
                  </a:lnTo>
                  <a:lnTo>
                    <a:pt x="436" y="23"/>
                  </a:lnTo>
                  <a:lnTo>
                    <a:pt x="460" y="34"/>
                  </a:lnTo>
                  <a:lnTo>
                    <a:pt x="471" y="42"/>
                  </a:lnTo>
                  <a:lnTo>
                    <a:pt x="483" y="49"/>
                  </a:lnTo>
                  <a:lnTo>
                    <a:pt x="495" y="57"/>
                  </a:lnTo>
                  <a:lnTo>
                    <a:pt x="506" y="66"/>
                  </a:lnTo>
                  <a:lnTo>
                    <a:pt x="517" y="77"/>
                  </a:lnTo>
                  <a:lnTo>
                    <a:pt x="529" y="88"/>
                  </a:lnTo>
                  <a:lnTo>
                    <a:pt x="539" y="100"/>
                  </a:lnTo>
                  <a:lnTo>
                    <a:pt x="549" y="114"/>
                  </a:lnTo>
                  <a:lnTo>
                    <a:pt x="559" y="128"/>
                  </a:lnTo>
                  <a:lnTo>
                    <a:pt x="568" y="143"/>
                  </a:lnTo>
                  <a:lnTo>
                    <a:pt x="575" y="160"/>
                  </a:lnTo>
                  <a:lnTo>
                    <a:pt x="582" y="178"/>
                  </a:lnTo>
                  <a:lnTo>
                    <a:pt x="588" y="198"/>
                  </a:lnTo>
                  <a:lnTo>
                    <a:pt x="595" y="218"/>
                  </a:lnTo>
                  <a:lnTo>
                    <a:pt x="599" y="241"/>
                  </a:lnTo>
                  <a:lnTo>
                    <a:pt x="602" y="265"/>
                  </a:lnTo>
                  <a:lnTo>
                    <a:pt x="602" y="288"/>
                  </a:lnTo>
                  <a:lnTo>
                    <a:pt x="600" y="313"/>
                  </a:lnTo>
                  <a:lnTo>
                    <a:pt x="596" y="336"/>
                  </a:lnTo>
                  <a:lnTo>
                    <a:pt x="588" y="359"/>
                  </a:lnTo>
                  <a:lnTo>
                    <a:pt x="578" y="383"/>
                  </a:lnTo>
                  <a:lnTo>
                    <a:pt x="566" y="405"/>
                  </a:lnTo>
                  <a:lnTo>
                    <a:pt x="551" y="428"/>
                  </a:lnTo>
                  <a:lnTo>
                    <a:pt x="536" y="449"/>
                  </a:lnTo>
                  <a:lnTo>
                    <a:pt x="517" y="470"/>
                  </a:lnTo>
                  <a:lnTo>
                    <a:pt x="498" y="490"/>
                  </a:lnTo>
                  <a:lnTo>
                    <a:pt x="477" y="511"/>
                  </a:lnTo>
                  <a:lnTo>
                    <a:pt x="455" y="531"/>
                  </a:lnTo>
                  <a:lnTo>
                    <a:pt x="431" y="549"/>
                  </a:lnTo>
                  <a:lnTo>
                    <a:pt x="407" y="566"/>
                  </a:lnTo>
                  <a:lnTo>
                    <a:pt x="382" y="584"/>
                  </a:lnTo>
                  <a:lnTo>
                    <a:pt x="357" y="600"/>
                  </a:lnTo>
                  <a:lnTo>
                    <a:pt x="330" y="616"/>
                  </a:lnTo>
                  <a:lnTo>
                    <a:pt x="305" y="630"/>
                  </a:lnTo>
                  <a:lnTo>
                    <a:pt x="278" y="645"/>
                  </a:lnTo>
                  <a:lnTo>
                    <a:pt x="251" y="657"/>
                  </a:lnTo>
                  <a:lnTo>
                    <a:pt x="225" y="669"/>
                  </a:lnTo>
                  <a:lnTo>
                    <a:pt x="200" y="679"/>
                  </a:lnTo>
                  <a:lnTo>
                    <a:pt x="174" y="690"/>
                  </a:lnTo>
                  <a:lnTo>
                    <a:pt x="149" y="698"/>
                  </a:lnTo>
                  <a:lnTo>
                    <a:pt x="126" y="705"/>
                  </a:lnTo>
                  <a:lnTo>
                    <a:pt x="103" y="711"/>
                  </a:lnTo>
                  <a:lnTo>
                    <a:pt x="82" y="716"/>
                  </a:lnTo>
                  <a:lnTo>
                    <a:pt x="62" y="721"/>
                  </a:lnTo>
                  <a:lnTo>
                    <a:pt x="44" y="723"/>
                  </a:lnTo>
                  <a:lnTo>
                    <a:pt x="27" y="724"/>
                  </a:lnTo>
                  <a:lnTo>
                    <a:pt x="12" y="724"/>
                  </a:lnTo>
                  <a:lnTo>
                    <a:pt x="0" y="722"/>
                  </a:lnTo>
                  <a:lnTo>
                    <a:pt x="24" y="713"/>
                  </a:lnTo>
                  <a:lnTo>
                    <a:pt x="84" y="690"/>
                  </a:lnTo>
                  <a:lnTo>
                    <a:pt x="126" y="672"/>
                  </a:lnTo>
                  <a:lnTo>
                    <a:pt x="171" y="651"/>
                  </a:lnTo>
                  <a:lnTo>
                    <a:pt x="194" y="639"/>
                  </a:lnTo>
                  <a:lnTo>
                    <a:pt x="219" y="626"/>
                  </a:lnTo>
                  <a:lnTo>
                    <a:pt x="244" y="613"/>
                  </a:lnTo>
                  <a:lnTo>
                    <a:pt x="269" y="598"/>
                  </a:lnTo>
                  <a:lnTo>
                    <a:pt x="293" y="583"/>
                  </a:lnTo>
                  <a:lnTo>
                    <a:pt x="318" y="566"/>
                  </a:lnTo>
                  <a:lnTo>
                    <a:pt x="342" y="550"/>
                  </a:lnTo>
                  <a:lnTo>
                    <a:pt x="364" y="532"/>
                  </a:lnTo>
                  <a:lnTo>
                    <a:pt x="387" y="513"/>
                  </a:lnTo>
                  <a:lnTo>
                    <a:pt x="407" y="494"/>
                  </a:lnTo>
                  <a:lnTo>
                    <a:pt x="427" y="473"/>
                  </a:lnTo>
                  <a:lnTo>
                    <a:pt x="445" y="452"/>
                  </a:lnTo>
                  <a:lnTo>
                    <a:pt x="461" y="431"/>
                  </a:lnTo>
                  <a:lnTo>
                    <a:pt x="475" y="408"/>
                  </a:lnTo>
                  <a:lnTo>
                    <a:pt x="488" y="385"/>
                  </a:lnTo>
                  <a:lnTo>
                    <a:pt x="497" y="361"/>
                  </a:lnTo>
                  <a:lnTo>
                    <a:pt x="504" y="336"/>
                  </a:lnTo>
                  <a:lnTo>
                    <a:pt x="508" y="311"/>
                  </a:lnTo>
                  <a:lnTo>
                    <a:pt x="509" y="285"/>
                  </a:lnTo>
                  <a:lnTo>
                    <a:pt x="507" y="258"/>
                  </a:lnTo>
                  <a:lnTo>
                    <a:pt x="503" y="232"/>
                  </a:lnTo>
                  <a:lnTo>
                    <a:pt x="499" y="208"/>
                  </a:lnTo>
                  <a:lnTo>
                    <a:pt x="494" y="185"/>
                  </a:lnTo>
                  <a:lnTo>
                    <a:pt x="488" y="164"/>
                  </a:lnTo>
                  <a:lnTo>
                    <a:pt x="482" y="145"/>
                  </a:lnTo>
                  <a:lnTo>
                    <a:pt x="476" y="127"/>
                  </a:lnTo>
                  <a:lnTo>
                    <a:pt x="470" y="110"/>
                  </a:lnTo>
                  <a:lnTo>
                    <a:pt x="463" y="96"/>
                  </a:lnTo>
                  <a:lnTo>
                    <a:pt x="457" y="83"/>
                  </a:lnTo>
                  <a:lnTo>
                    <a:pt x="450" y="70"/>
                  </a:lnTo>
                  <a:lnTo>
                    <a:pt x="442" y="59"/>
                  </a:lnTo>
                  <a:lnTo>
                    <a:pt x="435" y="50"/>
                  </a:lnTo>
                  <a:lnTo>
                    <a:pt x="428" y="41"/>
                  </a:lnTo>
                  <a:lnTo>
                    <a:pt x="421" y="33"/>
                  </a:lnTo>
                  <a:lnTo>
                    <a:pt x="414" y="26"/>
                  </a:lnTo>
                  <a:lnTo>
                    <a:pt x="406" y="21"/>
                  </a:lnTo>
                  <a:lnTo>
                    <a:pt x="400" y="16"/>
                  </a:lnTo>
                  <a:lnTo>
                    <a:pt x="393" y="12"/>
                  </a:lnTo>
                  <a:lnTo>
                    <a:pt x="387" y="9"/>
                  </a:lnTo>
                  <a:lnTo>
                    <a:pt x="380" y="6"/>
                  </a:lnTo>
                  <a:lnTo>
                    <a:pt x="368" y="2"/>
                  </a:lnTo>
                  <a:lnTo>
                    <a:pt x="358" y="0"/>
                  </a:lnTo>
                  <a:lnTo>
                    <a:pt x="343" y="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DDA1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3" name="Freeform 425"/>
            <p:cNvSpPr>
              <a:spLocks/>
            </p:cNvSpPr>
            <p:nvPr/>
          </p:nvSpPr>
          <p:spPr bwMode="auto">
            <a:xfrm>
              <a:off x="913" y="3235"/>
              <a:ext cx="153" cy="140"/>
            </a:xfrm>
            <a:custGeom>
              <a:avLst/>
              <a:gdLst/>
              <a:ahLst/>
              <a:cxnLst>
                <a:cxn ang="0">
                  <a:pos x="622" y="138"/>
                </a:cxn>
                <a:cxn ang="0">
                  <a:pos x="577" y="111"/>
                </a:cxn>
                <a:cxn ang="0">
                  <a:pos x="522" y="81"/>
                </a:cxn>
                <a:cxn ang="0">
                  <a:pos x="478" y="61"/>
                </a:cxn>
                <a:cxn ang="0">
                  <a:pos x="428" y="40"/>
                </a:cxn>
                <a:cxn ang="0">
                  <a:pos x="376" y="23"/>
                </a:cxn>
                <a:cxn ang="0">
                  <a:pos x="321" y="9"/>
                </a:cxn>
                <a:cxn ang="0">
                  <a:pos x="267" y="1"/>
                </a:cxn>
                <a:cxn ang="0">
                  <a:pos x="214" y="2"/>
                </a:cxn>
                <a:cxn ang="0">
                  <a:pos x="165" y="11"/>
                </a:cxn>
                <a:cxn ang="0">
                  <a:pos x="119" y="31"/>
                </a:cxn>
                <a:cxn ang="0">
                  <a:pos x="80" y="65"/>
                </a:cxn>
                <a:cxn ang="0">
                  <a:pos x="47" y="112"/>
                </a:cxn>
                <a:cxn ang="0">
                  <a:pos x="23" y="175"/>
                </a:cxn>
                <a:cxn ang="0">
                  <a:pos x="9" y="257"/>
                </a:cxn>
                <a:cxn ang="0">
                  <a:pos x="1" y="358"/>
                </a:cxn>
                <a:cxn ang="0">
                  <a:pos x="0" y="479"/>
                </a:cxn>
                <a:cxn ang="0">
                  <a:pos x="5" y="613"/>
                </a:cxn>
                <a:cxn ang="0">
                  <a:pos x="14" y="759"/>
                </a:cxn>
                <a:cxn ang="0">
                  <a:pos x="26" y="913"/>
                </a:cxn>
                <a:cxn ang="0">
                  <a:pos x="43" y="1072"/>
                </a:cxn>
                <a:cxn ang="0">
                  <a:pos x="62" y="1232"/>
                </a:cxn>
                <a:cxn ang="0">
                  <a:pos x="85" y="1391"/>
                </a:cxn>
                <a:cxn ang="0">
                  <a:pos x="108" y="1545"/>
                </a:cxn>
                <a:cxn ang="0">
                  <a:pos x="133" y="1689"/>
                </a:cxn>
                <a:cxn ang="0">
                  <a:pos x="159" y="1824"/>
                </a:cxn>
                <a:cxn ang="0">
                  <a:pos x="185" y="1942"/>
                </a:cxn>
                <a:cxn ang="0">
                  <a:pos x="210" y="2043"/>
                </a:cxn>
                <a:cxn ang="0">
                  <a:pos x="234" y="2123"/>
                </a:cxn>
                <a:cxn ang="0">
                  <a:pos x="257" y="2177"/>
                </a:cxn>
                <a:cxn ang="0">
                  <a:pos x="283" y="2207"/>
                </a:cxn>
                <a:cxn ang="0">
                  <a:pos x="344" y="2225"/>
                </a:cxn>
                <a:cxn ang="0">
                  <a:pos x="441" y="2233"/>
                </a:cxn>
                <a:cxn ang="0">
                  <a:pos x="568" y="2233"/>
                </a:cxn>
                <a:cxn ang="0">
                  <a:pos x="719" y="2226"/>
                </a:cxn>
                <a:cxn ang="0">
                  <a:pos x="890" y="2212"/>
                </a:cxn>
                <a:cxn ang="0">
                  <a:pos x="1074" y="2193"/>
                </a:cxn>
                <a:cxn ang="0">
                  <a:pos x="1265" y="2168"/>
                </a:cxn>
                <a:cxn ang="0">
                  <a:pos x="1460" y="2139"/>
                </a:cxn>
                <a:cxn ang="0">
                  <a:pos x="1651" y="2107"/>
                </a:cxn>
                <a:cxn ang="0">
                  <a:pos x="1833" y="2073"/>
                </a:cxn>
                <a:cxn ang="0">
                  <a:pos x="2002" y="2037"/>
                </a:cxn>
                <a:cxn ang="0">
                  <a:pos x="2150" y="1999"/>
                </a:cxn>
                <a:cxn ang="0">
                  <a:pos x="2272" y="1961"/>
                </a:cxn>
                <a:cxn ang="0">
                  <a:pos x="2364" y="1924"/>
                </a:cxn>
                <a:cxn ang="0">
                  <a:pos x="2419" y="1888"/>
                </a:cxn>
                <a:cxn ang="0">
                  <a:pos x="2438" y="1853"/>
                </a:cxn>
                <a:cxn ang="0">
                  <a:pos x="2442" y="1811"/>
                </a:cxn>
                <a:cxn ang="0">
                  <a:pos x="2437" y="1761"/>
                </a:cxn>
                <a:cxn ang="0">
                  <a:pos x="2425" y="1707"/>
                </a:cxn>
                <a:cxn ang="0">
                  <a:pos x="2406" y="1647"/>
                </a:cxn>
                <a:cxn ang="0">
                  <a:pos x="2380" y="1585"/>
                </a:cxn>
                <a:cxn ang="0">
                  <a:pos x="2351" y="1521"/>
                </a:cxn>
                <a:cxn ang="0">
                  <a:pos x="2316" y="1456"/>
                </a:cxn>
                <a:cxn ang="0">
                  <a:pos x="2277" y="1393"/>
                </a:cxn>
                <a:cxn ang="0">
                  <a:pos x="2236" y="1331"/>
                </a:cxn>
                <a:cxn ang="0">
                  <a:pos x="2193" y="1274"/>
                </a:cxn>
                <a:cxn ang="0">
                  <a:pos x="2149" y="1220"/>
                </a:cxn>
                <a:cxn ang="0">
                  <a:pos x="2106" y="1174"/>
                </a:cxn>
                <a:cxn ang="0">
                  <a:pos x="2063" y="1135"/>
                </a:cxn>
                <a:cxn ang="0">
                  <a:pos x="2020" y="1104"/>
                </a:cxn>
                <a:cxn ang="0">
                  <a:pos x="1981" y="1084"/>
                </a:cxn>
                <a:cxn ang="0">
                  <a:pos x="737" y="1438"/>
                </a:cxn>
              </a:cxnLst>
              <a:rect l="0" t="0" r="r" b="b"/>
              <a:pathLst>
                <a:path w="2442" h="2234">
                  <a:moveTo>
                    <a:pt x="628" y="141"/>
                  </a:moveTo>
                  <a:lnTo>
                    <a:pt x="622" y="138"/>
                  </a:lnTo>
                  <a:lnTo>
                    <a:pt x="605" y="126"/>
                  </a:lnTo>
                  <a:lnTo>
                    <a:pt x="577" y="111"/>
                  </a:lnTo>
                  <a:lnTo>
                    <a:pt x="542" y="91"/>
                  </a:lnTo>
                  <a:lnTo>
                    <a:pt x="522" y="81"/>
                  </a:lnTo>
                  <a:lnTo>
                    <a:pt x="500" y="71"/>
                  </a:lnTo>
                  <a:lnTo>
                    <a:pt x="478" y="61"/>
                  </a:lnTo>
                  <a:lnTo>
                    <a:pt x="453" y="50"/>
                  </a:lnTo>
                  <a:lnTo>
                    <a:pt x="428" y="40"/>
                  </a:lnTo>
                  <a:lnTo>
                    <a:pt x="402" y="31"/>
                  </a:lnTo>
                  <a:lnTo>
                    <a:pt x="376" y="23"/>
                  </a:lnTo>
                  <a:lnTo>
                    <a:pt x="348" y="15"/>
                  </a:lnTo>
                  <a:lnTo>
                    <a:pt x="321" y="9"/>
                  </a:lnTo>
                  <a:lnTo>
                    <a:pt x="295" y="4"/>
                  </a:lnTo>
                  <a:lnTo>
                    <a:pt x="267" y="1"/>
                  </a:lnTo>
                  <a:lnTo>
                    <a:pt x="241" y="0"/>
                  </a:lnTo>
                  <a:lnTo>
                    <a:pt x="214" y="2"/>
                  </a:lnTo>
                  <a:lnTo>
                    <a:pt x="189" y="5"/>
                  </a:lnTo>
                  <a:lnTo>
                    <a:pt x="165" y="11"/>
                  </a:lnTo>
                  <a:lnTo>
                    <a:pt x="141" y="20"/>
                  </a:lnTo>
                  <a:lnTo>
                    <a:pt x="119" y="31"/>
                  </a:lnTo>
                  <a:lnTo>
                    <a:pt x="98" y="46"/>
                  </a:lnTo>
                  <a:lnTo>
                    <a:pt x="80" y="65"/>
                  </a:lnTo>
                  <a:lnTo>
                    <a:pt x="62" y="86"/>
                  </a:lnTo>
                  <a:lnTo>
                    <a:pt x="47" y="112"/>
                  </a:lnTo>
                  <a:lnTo>
                    <a:pt x="33" y="141"/>
                  </a:lnTo>
                  <a:lnTo>
                    <a:pt x="23" y="175"/>
                  </a:lnTo>
                  <a:lnTo>
                    <a:pt x="15" y="214"/>
                  </a:lnTo>
                  <a:lnTo>
                    <a:pt x="9" y="257"/>
                  </a:lnTo>
                  <a:lnTo>
                    <a:pt x="5" y="305"/>
                  </a:lnTo>
                  <a:lnTo>
                    <a:pt x="1" y="358"/>
                  </a:lnTo>
                  <a:lnTo>
                    <a:pt x="0" y="417"/>
                  </a:lnTo>
                  <a:lnTo>
                    <a:pt x="0" y="479"/>
                  </a:lnTo>
                  <a:lnTo>
                    <a:pt x="2" y="544"/>
                  </a:lnTo>
                  <a:lnTo>
                    <a:pt x="5" y="613"/>
                  </a:lnTo>
                  <a:lnTo>
                    <a:pt x="9" y="685"/>
                  </a:lnTo>
                  <a:lnTo>
                    <a:pt x="14" y="759"/>
                  </a:lnTo>
                  <a:lnTo>
                    <a:pt x="20" y="835"/>
                  </a:lnTo>
                  <a:lnTo>
                    <a:pt x="26" y="913"/>
                  </a:lnTo>
                  <a:lnTo>
                    <a:pt x="34" y="992"/>
                  </a:lnTo>
                  <a:lnTo>
                    <a:pt x="43" y="1072"/>
                  </a:lnTo>
                  <a:lnTo>
                    <a:pt x="53" y="1152"/>
                  </a:lnTo>
                  <a:lnTo>
                    <a:pt x="62" y="1232"/>
                  </a:lnTo>
                  <a:lnTo>
                    <a:pt x="73" y="1312"/>
                  </a:lnTo>
                  <a:lnTo>
                    <a:pt x="85" y="1391"/>
                  </a:lnTo>
                  <a:lnTo>
                    <a:pt x="96" y="1469"/>
                  </a:lnTo>
                  <a:lnTo>
                    <a:pt x="108" y="1545"/>
                  </a:lnTo>
                  <a:lnTo>
                    <a:pt x="121" y="1619"/>
                  </a:lnTo>
                  <a:lnTo>
                    <a:pt x="133" y="1689"/>
                  </a:lnTo>
                  <a:lnTo>
                    <a:pt x="146" y="1758"/>
                  </a:lnTo>
                  <a:lnTo>
                    <a:pt x="159" y="1824"/>
                  </a:lnTo>
                  <a:lnTo>
                    <a:pt x="172" y="1885"/>
                  </a:lnTo>
                  <a:lnTo>
                    <a:pt x="185" y="1942"/>
                  </a:lnTo>
                  <a:lnTo>
                    <a:pt x="198" y="1996"/>
                  </a:lnTo>
                  <a:lnTo>
                    <a:pt x="210" y="2043"/>
                  </a:lnTo>
                  <a:lnTo>
                    <a:pt x="223" y="2086"/>
                  </a:lnTo>
                  <a:lnTo>
                    <a:pt x="234" y="2123"/>
                  </a:lnTo>
                  <a:lnTo>
                    <a:pt x="246" y="2154"/>
                  </a:lnTo>
                  <a:lnTo>
                    <a:pt x="257" y="2177"/>
                  </a:lnTo>
                  <a:lnTo>
                    <a:pt x="268" y="2195"/>
                  </a:lnTo>
                  <a:lnTo>
                    <a:pt x="283" y="2207"/>
                  </a:lnTo>
                  <a:lnTo>
                    <a:pt x="309" y="2216"/>
                  </a:lnTo>
                  <a:lnTo>
                    <a:pt x="344" y="2225"/>
                  </a:lnTo>
                  <a:lnTo>
                    <a:pt x="388" y="2230"/>
                  </a:lnTo>
                  <a:lnTo>
                    <a:pt x="441" y="2233"/>
                  </a:lnTo>
                  <a:lnTo>
                    <a:pt x="501" y="2234"/>
                  </a:lnTo>
                  <a:lnTo>
                    <a:pt x="568" y="2233"/>
                  </a:lnTo>
                  <a:lnTo>
                    <a:pt x="641" y="2230"/>
                  </a:lnTo>
                  <a:lnTo>
                    <a:pt x="719" y="2226"/>
                  </a:lnTo>
                  <a:lnTo>
                    <a:pt x="803" y="2219"/>
                  </a:lnTo>
                  <a:lnTo>
                    <a:pt x="890" y="2212"/>
                  </a:lnTo>
                  <a:lnTo>
                    <a:pt x="981" y="2203"/>
                  </a:lnTo>
                  <a:lnTo>
                    <a:pt x="1074" y="2193"/>
                  </a:lnTo>
                  <a:lnTo>
                    <a:pt x="1170" y="2180"/>
                  </a:lnTo>
                  <a:lnTo>
                    <a:pt x="1265" y="2168"/>
                  </a:lnTo>
                  <a:lnTo>
                    <a:pt x="1363" y="2154"/>
                  </a:lnTo>
                  <a:lnTo>
                    <a:pt x="1460" y="2139"/>
                  </a:lnTo>
                  <a:lnTo>
                    <a:pt x="1557" y="2124"/>
                  </a:lnTo>
                  <a:lnTo>
                    <a:pt x="1651" y="2107"/>
                  </a:lnTo>
                  <a:lnTo>
                    <a:pt x="1744" y="2090"/>
                  </a:lnTo>
                  <a:lnTo>
                    <a:pt x="1833" y="2073"/>
                  </a:lnTo>
                  <a:lnTo>
                    <a:pt x="1920" y="2054"/>
                  </a:lnTo>
                  <a:lnTo>
                    <a:pt x="2002" y="2037"/>
                  </a:lnTo>
                  <a:lnTo>
                    <a:pt x="2079" y="2017"/>
                  </a:lnTo>
                  <a:lnTo>
                    <a:pt x="2150" y="1999"/>
                  </a:lnTo>
                  <a:lnTo>
                    <a:pt x="2215" y="1980"/>
                  </a:lnTo>
                  <a:lnTo>
                    <a:pt x="2272" y="1961"/>
                  </a:lnTo>
                  <a:lnTo>
                    <a:pt x="2323" y="1942"/>
                  </a:lnTo>
                  <a:lnTo>
                    <a:pt x="2364" y="1924"/>
                  </a:lnTo>
                  <a:lnTo>
                    <a:pt x="2397" y="1905"/>
                  </a:lnTo>
                  <a:lnTo>
                    <a:pt x="2419" y="1888"/>
                  </a:lnTo>
                  <a:lnTo>
                    <a:pt x="2432" y="1870"/>
                  </a:lnTo>
                  <a:lnTo>
                    <a:pt x="2438" y="1853"/>
                  </a:lnTo>
                  <a:lnTo>
                    <a:pt x="2441" y="1832"/>
                  </a:lnTo>
                  <a:lnTo>
                    <a:pt x="2442" y="1811"/>
                  </a:lnTo>
                  <a:lnTo>
                    <a:pt x="2440" y="1787"/>
                  </a:lnTo>
                  <a:lnTo>
                    <a:pt x="2437" y="1761"/>
                  </a:lnTo>
                  <a:lnTo>
                    <a:pt x="2432" y="1735"/>
                  </a:lnTo>
                  <a:lnTo>
                    <a:pt x="2425" y="1707"/>
                  </a:lnTo>
                  <a:lnTo>
                    <a:pt x="2416" y="1677"/>
                  </a:lnTo>
                  <a:lnTo>
                    <a:pt x="2406" y="1647"/>
                  </a:lnTo>
                  <a:lnTo>
                    <a:pt x="2394" y="1617"/>
                  </a:lnTo>
                  <a:lnTo>
                    <a:pt x="2380" y="1585"/>
                  </a:lnTo>
                  <a:lnTo>
                    <a:pt x="2366" y="1553"/>
                  </a:lnTo>
                  <a:lnTo>
                    <a:pt x="2351" y="1521"/>
                  </a:lnTo>
                  <a:lnTo>
                    <a:pt x="2333" y="1488"/>
                  </a:lnTo>
                  <a:lnTo>
                    <a:pt x="2316" y="1456"/>
                  </a:lnTo>
                  <a:lnTo>
                    <a:pt x="2297" y="1425"/>
                  </a:lnTo>
                  <a:lnTo>
                    <a:pt x="2277" y="1393"/>
                  </a:lnTo>
                  <a:lnTo>
                    <a:pt x="2257" y="1362"/>
                  </a:lnTo>
                  <a:lnTo>
                    <a:pt x="2236" y="1331"/>
                  </a:lnTo>
                  <a:lnTo>
                    <a:pt x="2215" y="1302"/>
                  </a:lnTo>
                  <a:lnTo>
                    <a:pt x="2193" y="1274"/>
                  </a:lnTo>
                  <a:lnTo>
                    <a:pt x="2172" y="1247"/>
                  </a:lnTo>
                  <a:lnTo>
                    <a:pt x="2149" y="1220"/>
                  </a:lnTo>
                  <a:lnTo>
                    <a:pt x="2127" y="1197"/>
                  </a:lnTo>
                  <a:lnTo>
                    <a:pt x="2106" y="1174"/>
                  </a:lnTo>
                  <a:lnTo>
                    <a:pt x="2084" y="1153"/>
                  </a:lnTo>
                  <a:lnTo>
                    <a:pt x="2063" y="1135"/>
                  </a:lnTo>
                  <a:lnTo>
                    <a:pt x="2041" y="1118"/>
                  </a:lnTo>
                  <a:lnTo>
                    <a:pt x="2020" y="1104"/>
                  </a:lnTo>
                  <a:lnTo>
                    <a:pt x="2001" y="1093"/>
                  </a:lnTo>
                  <a:lnTo>
                    <a:pt x="1981" y="1084"/>
                  </a:lnTo>
                  <a:lnTo>
                    <a:pt x="1963" y="1077"/>
                  </a:lnTo>
                  <a:lnTo>
                    <a:pt x="737" y="1438"/>
                  </a:lnTo>
                  <a:lnTo>
                    <a:pt x="628" y="141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4" name="Freeform 426"/>
            <p:cNvSpPr>
              <a:spLocks/>
            </p:cNvSpPr>
            <p:nvPr/>
          </p:nvSpPr>
          <p:spPr bwMode="auto">
            <a:xfrm>
              <a:off x="1265" y="3234"/>
              <a:ext cx="37" cy="34"/>
            </a:xfrm>
            <a:custGeom>
              <a:avLst/>
              <a:gdLst/>
              <a:ahLst/>
              <a:cxnLst>
                <a:cxn ang="0">
                  <a:pos x="461" y="4"/>
                </a:cxn>
                <a:cxn ang="0">
                  <a:pos x="483" y="3"/>
                </a:cxn>
                <a:cxn ang="0">
                  <a:pos x="504" y="1"/>
                </a:cxn>
                <a:cxn ang="0">
                  <a:pos x="524" y="0"/>
                </a:cxn>
                <a:cxn ang="0">
                  <a:pos x="542" y="6"/>
                </a:cxn>
                <a:cxn ang="0">
                  <a:pos x="556" y="14"/>
                </a:cxn>
                <a:cxn ang="0">
                  <a:pos x="564" y="23"/>
                </a:cxn>
                <a:cxn ang="0">
                  <a:pos x="575" y="42"/>
                </a:cxn>
                <a:cxn ang="0">
                  <a:pos x="589" y="83"/>
                </a:cxn>
                <a:cxn ang="0">
                  <a:pos x="599" y="124"/>
                </a:cxn>
                <a:cxn ang="0">
                  <a:pos x="601" y="152"/>
                </a:cxn>
                <a:cxn ang="0">
                  <a:pos x="601" y="180"/>
                </a:cxn>
                <a:cxn ang="0">
                  <a:pos x="597" y="209"/>
                </a:cxn>
                <a:cxn ang="0">
                  <a:pos x="589" y="236"/>
                </a:cxn>
                <a:cxn ang="0">
                  <a:pos x="579" y="263"/>
                </a:cxn>
                <a:cxn ang="0">
                  <a:pos x="567" y="289"/>
                </a:cxn>
                <a:cxn ang="0">
                  <a:pos x="551" y="315"/>
                </a:cxn>
                <a:cxn ang="0">
                  <a:pos x="534" y="339"/>
                </a:cxn>
                <a:cxn ang="0">
                  <a:pos x="515" y="363"/>
                </a:cxn>
                <a:cxn ang="0">
                  <a:pos x="483" y="396"/>
                </a:cxn>
                <a:cxn ang="0">
                  <a:pos x="434" y="435"/>
                </a:cxn>
                <a:cxn ang="0">
                  <a:pos x="381" y="469"/>
                </a:cxn>
                <a:cxn ang="0">
                  <a:pos x="324" y="496"/>
                </a:cxn>
                <a:cxn ang="0">
                  <a:pos x="264" y="519"/>
                </a:cxn>
                <a:cxn ang="0">
                  <a:pos x="206" y="538"/>
                </a:cxn>
                <a:cxn ang="0">
                  <a:pos x="149" y="549"/>
                </a:cxn>
                <a:cxn ang="0">
                  <a:pos x="110" y="553"/>
                </a:cxn>
                <a:cxn ang="0">
                  <a:pos x="87" y="553"/>
                </a:cxn>
                <a:cxn ang="0">
                  <a:pos x="65" y="551"/>
                </a:cxn>
                <a:cxn ang="0">
                  <a:pos x="45" y="547"/>
                </a:cxn>
                <a:cxn ang="0">
                  <a:pos x="29" y="540"/>
                </a:cxn>
                <a:cxn ang="0">
                  <a:pos x="17" y="530"/>
                </a:cxn>
                <a:cxn ang="0">
                  <a:pos x="6" y="518"/>
                </a:cxn>
                <a:cxn ang="0">
                  <a:pos x="1" y="503"/>
                </a:cxn>
                <a:cxn ang="0">
                  <a:pos x="0" y="484"/>
                </a:cxn>
                <a:cxn ang="0">
                  <a:pos x="7" y="458"/>
                </a:cxn>
                <a:cxn ang="0">
                  <a:pos x="22" y="429"/>
                </a:cxn>
                <a:cxn ang="0">
                  <a:pos x="42" y="393"/>
                </a:cxn>
                <a:cxn ang="0">
                  <a:pos x="69" y="355"/>
                </a:cxn>
                <a:cxn ang="0">
                  <a:pos x="100" y="314"/>
                </a:cxn>
                <a:cxn ang="0">
                  <a:pos x="153" y="250"/>
                </a:cxn>
                <a:cxn ang="0">
                  <a:pos x="231" y="166"/>
                </a:cxn>
                <a:cxn ang="0">
                  <a:pos x="308" y="92"/>
                </a:cxn>
                <a:cxn ang="0">
                  <a:pos x="361" y="48"/>
                </a:cxn>
                <a:cxn ang="0">
                  <a:pos x="392" y="25"/>
                </a:cxn>
                <a:cxn ang="0">
                  <a:pos x="420" y="11"/>
                </a:cxn>
                <a:cxn ang="0">
                  <a:pos x="440" y="3"/>
                </a:cxn>
              </a:cxnLst>
              <a:rect l="0" t="0" r="r" b="b"/>
              <a:pathLst>
                <a:path w="601" h="553">
                  <a:moveTo>
                    <a:pt x="450" y="3"/>
                  </a:moveTo>
                  <a:lnTo>
                    <a:pt x="461" y="4"/>
                  </a:lnTo>
                  <a:lnTo>
                    <a:pt x="471" y="4"/>
                  </a:lnTo>
                  <a:lnTo>
                    <a:pt x="483" y="3"/>
                  </a:lnTo>
                  <a:lnTo>
                    <a:pt x="493" y="2"/>
                  </a:lnTo>
                  <a:lnTo>
                    <a:pt x="504" y="1"/>
                  </a:lnTo>
                  <a:lnTo>
                    <a:pt x="513" y="0"/>
                  </a:lnTo>
                  <a:lnTo>
                    <a:pt x="524" y="0"/>
                  </a:lnTo>
                  <a:lnTo>
                    <a:pt x="533" y="2"/>
                  </a:lnTo>
                  <a:lnTo>
                    <a:pt x="542" y="6"/>
                  </a:lnTo>
                  <a:lnTo>
                    <a:pt x="551" y="11"/>
                  </a:lnTo>
                  <a:lnTo>
                    <a:pt x="556" y="14"/>
                  </a:lnTo>
                  <a:lnTo>
                    <a:pt x="560" y="18"/>
                  </a:lnTo>
                  <a:lnTo>
                    <a:pt x="564" y="23"/>
                  </a:lnTo>
                  <a:lnTo>
                    <a:pt x="568" y="28"/>
                  </a:lnTo>
                  <a:lnTo>
                    <a:pt x="575" y="42"/>
                  </a:lnTo>
                  <a:lnTo>
                    <a:pt x="582" y="60"/>
                  </a:lnTo>
                  <a:lnTo>
                    <a:pt x="589" y="83"/>
                  </a:lnTo>
                  <a:lnTo>
                    <a:pt x="596" y="108"/>
                  </a:lnTo>
                  <a:lnTo>
                    <a:pt x="599" y="124"/>
                  </a:lnTo>
                  <a:lnTo>
                    <a:pt x="600" y="138"/>
                  </a:lnTo>
                  <a:lnTo>
                    <a:pt x="601" y="152"/>
                  </a:lnTo>
                  <a:lnTo>
                    <a:pt x="601" y="166"/>
                  </a:lnTo>
                  <a:lnTo>
                    <a:pt x="601" y="180"/>
                  </a:lnTo>
                  <a:lnTo>
                    <a:pt x="599" y="194"/>
                  </a:lnTo>
                  <a:lnTo>
                    <a:pt x="597" y="209"/>
                  </a:lnTo>
                  <a:lnTo>
                    <a:pt x="594" y="222"/>
                  </a:lnTo>
                  <a:lnTo>
                    <a:pt x="589" y="236"/>
                  </a:lnTo>
                  <a:lnTo>
                    <a:pt x="584" y="250"/>
                  </a:lnTo>
                  <a:lnTo>
                    <a:pt x="579" y="263"/>
                  </a:lnTo>
                  <a:lnTo>
                    <a:pt x="573" y="276"/>
                  </a:lnTo>
                  <a:lnTo>
                    <a:pt x="567" y="289"/>
                  </a:lnTo>
                  <a:lnTo>
                    <a:pt x="560" y="302"/>
                  </a:lnTo>
                  <a:lnTo>
                    <a:pt x="551" y="315"/>
                  </a:lnTo>
                  <a:lnTo>
                    <a:pt x="543" y="327"/>
                  </a:lnTo>
                  <a:lnTo>
                    <a:pt x="534" y="339"/>
                  </a:lnTo>
                  <a:lnTo>
                    <a:pt x="525" y="351"/>
                  </a:lnTo>
                  <a:lnTo>
                    <a:pt x="515" y="363"/>
                  </a:lnTo>
                  <a:lnTo>
                    <a:pt x="505" y="374"/>
                  </a:lnTo>
                  <a:lnTo>
                    <a:pt x="483" y="396"/>
                  </a:lnTo>
                  <a:lnTo>
                    <a:pt x="459" y="416"/>
                  </a:lnTo>
                  <a:lnTo>
                    <a:pt x="434" y="435"/>
                  </a:lnTo>
                  <a:lnTo>
                    <a:pt x="407" y="452"/>
                  </a:lnTo>
                  <a:lnTo>
                    <a:pt x="381" y="469"/>
                  </a:lnTo>
                  <a:lnTo>
                    <a:pt x="353" y="483"/>
                  </a:lnTo>
                  <a:lnTo>
                    <a:pt x="324" y="496"/>
                  </a:lnTo>
                  <a:lnTo>
                    <a:pt x="294" y="508"/>
                  </a:lnTo>
                  <a:lnTo>
                    <a:pt x="264" y="519"/>
                  </a:lnTo>
                  <a:lnTo>
                    <a:pt x="235" y="529"/>
                  </a:lnTo>
                  <a:lnTo>
                    <a:pt x="206" y="538"/>
                  </a:lnTo>
                  <a:lnTo>
                    <a:pt x="177" y="544"/>
                  </a:lnTo>
                  <a:lnTo>
                    <a:pt x="149" y="549"/>
                  </a:lnTo>
                  <a:lnTo>
                    <a:pt x="123" y="552"/>
                  </a:lnTo>
                  <a:lnTo>
                    <a:pt x="110" y="553"/>
                  </a:lnTo>
                  <a:lnTo>
                    <a:pt x="98" y="553"/>
                  </a:lnTo>
                  <a:lnTo>
                    <a:pt x="87" y="553"/>
                  </a:lnTo>
                  <a:lnTo>
                    <a:pt x="75" y="552"/>
                  </a:lnTo>
                  <a:lnTo>
                    <a:pt x="65" y="551"/>
                  </a:lnTo>
                  <a:lnTo>
                    <a:pt x="55" y="549"/>
                  </a:lnTo>
                  <a:lnTo>
                    <a:pt x="45" y="547"/>
                  </a:lnTo>
                  <a:lnTo>
                    <a:pt x="37" y="544"/>
                  </a:lnTo>
                  <a:lnTo>
                    <a:pt x="29" y="540"/>
                  </a:lnTo>
                  <a:lnTo>
                    <a:pt x="22" y="535"/>
                  </a:lnTo>
                  <a:lnTo>
                    <a:pt x="17" y="530"/>
                  </a:lnTo>
                  <a:lnTo>
                    <a:pt x="10" y="524"/>
                  </a:lnTo>
                  <a:lnTo>
                    <a:pt x="6" y="518"/>
                  </a:lnTo>
                  <a:lnTo>
                    <a:pt x="3" y="511"/>
                  </a:lnTo>
                  <a:lnTo>
                    <a:pt x="1" y="503"/>
                  </a:lnTo>
                  <a:lnTo>
                    <a:pt x="0" y="493"/>
                  </a:lnTo>
                  <a:lnTo>
                    <a:pt x="0" y="484"/>
                  </a:lnTo>
                  <a:lnTo>
                    <a:pt x="2" y="472"/>
                  </a:lnTo>
                  <a:lnTo>
                    <a:pt x="7" y="458"/>
                  </a:lnTo>
                  <a:lnTo>
                    <a:pt x="14" y="444"/>
                  </a:lnTo>
                  <a:lnTo>
                    <a:pt x="22" y="429"/>
                  </a:lnTo>
                  <a:lnTo>
                    <a:pt x="31" y="411"/>
                  </a:lnTo>
                  <a:lnTo>
                    <a:pt x="42" y="393"/>
                  </a:lnTo>
                  <a:lnTo>
                    <a:pt x="55" y="374"/>
                  </a:lnTo>
                  <a:lnTo>
                    <a:pt x="69" y="355"/>
                  </a:lnTo>
                  <a:lnTo>
                    <a:pt x="84" y="334"/>
                  </a:lnTo>
                  <a:lnTo>
                    <a:pt x="100" y="314"/>
                  </a:lnTo>
                  <a:lnTo>
                    <a:pt x="117" y="292"/>
                  </a:lnTo>
                  <a:lnTo>
                    <a:pt x="153" y="250"/>
                  </a:lnTo>
                  <a:lnTo>
                    <a:pt x="191" y="207"/>
                  </a:lnTo>
                  <a:lnTo>
                    <a:pt x="231" y="166"/>
                  </a:lnTo>
                  <a:lnTo>
                    <a:pt x="270" y="128"/>
                  </a:lnTo>
                  <a:lnTo>
                    <a:pt x="308" y="92"/>
                  </a:lnTo>
                  <a:lnTo>
                    <a:pt x="344" y="61"/>
                  </a:lnTo>
                  <a:lnTo>
                    <a:pt x="361" y="48"/>
                  </a:lnTo>
                  <a:lnTo>
                    <a:pt x="378" y="35"/>
                  </a:lnTo>
                  <a:lnTo>
                    <a:pt x="392" y="25"/>
                  </a:lnTo>
                  <a:lnTo>
                    <a:pt x="406" y="17"/>
                  </a:lnTo>
                  <a:lnTo>
                    <a:pt x="420" y="11"/>
                  </a:lnTo>
                  <a:lnTo>
                    <a:pt x="431" y="6"/>
                  </a:lnTo>
                  <a:lnTo>
                    <a:pt x="440" y="3"/>
                  </a:lnTo>
                  <a:lnTo>
                    <a:pt x="450" y="3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5" name="Freeform 427"/>
            <p:cNvSpPr>
              <a:spLocks/>
            </p:cNvSpPr>
            <p:nvPr/>
          </p:nvSpPr>
          <p:spPr bwMode="auto">
            <a:xfrm>
              <a:off x="1262" y="3259"/>
              <a:ext cx="39" cy="26"/>
            </a:xfrm>
            <a:custGeom>
              <a:avLst/>
              <a:gdLst/>
              <a:ahLst/>
              <a:cxnLst>
                <a:cxn ang="0">
                  <a:pos x="551" y="4"/>
                </a:cxn>
                <a:cxn ang="0">
                  <a:pos x="576" y="24"/>
                </a:cxn>
                <a:cxn ang="0">
                  <a:pos x="597" y="45"/>
                </a:cxn>
                <a:cxn ang="0">
                  <a:pos x="615" y="73"/>
                </a:cxn>
                <a:cxn ang="0">
                  <a:pos x="625" y="98"/>
                </a:cxn>
                <a:cxn ang="0">
                  <a:pos x="629" y="116"/>
                </a:cxn>
                <a:cxn ang="0">
                  <a:pos x="630" y="135"/>
                </a:cxn>
                <a:cxn ang="0">
                  <a:pos x="627" y="155"/>
                </a:cxn>
                <a:cxn ang="0">
                  <a:pos x="621" y="177"/>
                </a:cxn>
                <a:cxn ang="0">
                  <a:pos x="610" y="199"/>
                </a:cxn>
                <a:cxn ang="0">
                  <a:pos x="573" y="254"/>
                </a:cxn>
                <a:cxn ang="0">
                  <a:pos x="536" y="302"/>
                </a:cxn>
                <a:cxn ang="0">
                  <a:pos x="513" y="326"/>
                </a:cxn>
                <a:cxn ang="0">
                  <a:pos x="492" y="344"/>
                </a:cxn>
                <a:cxn ang="0">
                  <a:pos x="466" y="359"/>
                </a:cxn>
                <a:cxn ang="0">
                  <a:pos x="437" y="371"/>
                </a:cxn>
                <a:cxn ang="0">
                  <a:pos x="402" y="382"/>
                </a:cxn>
                <a:cxn ang="0">
                  <a:pos x="359" y="393"/>
                </a:cxn>
                <a:cxn ang="0">
                  <a:pos x="307" y="403"/>
                </a:cxn>
                <a:cxn ang="0">
                  <a:pos x="249" y="410"/>
                </a:cxn>
                <a:cxn ang="0">
                  <a:pos x="189" y="413"/>
                </a:cxn>
                <a:cxn ang="0">
                  <a:pos x="132" y="413"/>
                </a:cxn>
                <a:cxn ang="0">
                  <a:pos x="93" y="409"/>
                </a:cxn>
                <a:cxn ang="0">
                  <a:pos x="70" y="404"/>
                </a:cxn>
                <a:cxn ang="0">
                  <a:pos x="49" y="398"/>
                </a:cxn>
                <a:cxn ang="0">
                  <a:pos x="32" y="389"/>
                </a:cxn>
                <a:cxn ang="0">
                  <a:pos x="19" y="379"/>
                </a:cxn>
                <a:cxn ang="0">
                  <a:pos x="8" y="368"/>
                </a:cxn>
                <a:cxn ang="0">
                  <a:pos x="3" y="353"/>
                </a:cxn>
                <a:cxn ang="0">
                  <a:pos x="0" y="337"/>
                </a:cxn>
                <a:cxn ang="0">
                  <a:pos x="0" y="310"/>
                </a:cxn>
                <a:cxn ang="0">
                  <a:pos x="6" y="271"/>
                </a:cxn>
                <a:cxn ang="0">
                  <a:pos x="19" y="231"/>
                </a:cxn>
                <a:cxn ang="0">
                  <a:pos x="37" y="193"/>
                </a:cxn>
                <a:cxn ang="0">
                  <a:pos x="55" y="167"/>
                </a:cxn>
                <a:cxn ang="0">
                  <a:pos x="68" y="152"/>
                </a:cxn>
                <a:cxn ang="0">
                  <a:pos x="82" y="139"/>
                </a:cxn>
                <a:cxn ang="0">
                  <a:pos x="99" y="128"/>
                </a:cxn>
                <a:cxn ang="0">
                  <a:pos x="115" y="119"/>
                </a:cxn>
                <a:cxn ang="0">
                  <a:pos x="133" y="114"/>
                </a:cxn>
                <a:cxn ang="0">
                  <a:pos x="163" y="111"/>
                </a:cxn>
                <a:cxn ang="0">
                  <a:pos x="215" y="100"/>
                </a:cxn>
                <a:cxn ang="0">
                  <a:pos x="312" y="74"/>
                </a:cxn>
                <a:cxn ang="0">
                  <a:pos x="443" y="34"/>
                </a:cxn>
                <a:cxn ang="0">
                  <a:pos x="532" y="4"/>
                </a:cxn>
              </a:cxnLst>
              <a:rect l="0" t="0" r="r" b="b"/>
              <a:pathLst>
                <a:path w="630" h="414">
                  <a:moveTo>
                    <a:pt x="545" y="0"/>
                  </a:moveTo>
                  <a:lnTo>
                    <a:pt x="551" y="4"/>
                  </a:lnTo>
                  <a:lnTo>
                    <a:pt x="567" y="16"/>
                  </a:lnTo>
                  <a:lnTo>
                    <a:pt x="576" y="24"/>
                  </a:lnTo>
                  <a:lnTo>
                    <a:pt x="586" y="34"/>
                  </a:lnTo>
                  <a:lnTo>
                    <a:pt x="597" y="45"/>
                  </a:lnTo>
                  <a:lnTo>
                    <a:pt x="607" y="59"/>
                  </a:lnTo>
                  <a:lnTo>
                    <a:pt x="615" y="73"/>
                  </a:lnTo>
                  <a:lnTo>
                    <a:pt x="622" y="90"/>
                  </a:lnTo>
                  <a:lnTo>
                    <a:pt x="625" y="98"/>
                  </a:lnTo>
                  <a:lnTo>
                    <a:pt x="627" y="107"/>
                  </a:lnTo>
                  <a:lnTo>
                    <a:pt x="629" y="116"/>
                  </a:lnTo>
                  <a:lnTo>
                    <a:pt x="630" y="125"/>
                  </a:lnTo>
                  <a:lnTo>
                    <a:pt x="630" y="135"/>
                  </a:lnTo>
                  <a:lnTo>
                    <a:pt x="629" y="145"/>
                  </a:lnTo>
                  <a:lnTo>
                    <a:pt x="627" y="155"/>
                  </a:lnTo>
                  <a:lnTo>
                    <a:pt x="625" y="167"/>
                  </a:lnTo>
                  <a:lnTo>
                    <a:pt x="621" y="177"/>
                  </a:lnTo>
                  <a:lnTo>
                    <a:pt x="616" y="188"/>
                  </a:lnTo>
                  <a:lnTo>
                    <a:pt x="610" y="199"/>
                  </a:lnTo>
                  <a:lnTo>
                    <a:pt x="603" y="211"/>
                  </a:lnTo>
                  <a:lnTo>
                    <a:pt x="573" y="254"/>
                  </a:lnTo>
                  <a:lnTo>
                    <a:pt x="547" y="288"/>
                  </a:lnTo>
                  <a:lnTo>
                    <a:pt x="536" y="302"/>
                  </a:lnTo>
                  <a:lnTo>
                    <a:pt x="525" y="314"/>
                  </a:lnTo>
                  <a:lnTo>
                    <a:pt x="513" y="326"/>
                  </a:lnTo>
                  <a:lnTo>
                    <a:pt x="503" y="335"/>
                  </a:lnTo>
                  <a:lnTo>
                    <a:pt x="492" y="344"/>
                  </a:lnTo>
                  <a:lnTo>
                    <a:pt x="479" y="351"/>
                  </a:lnTo>
                  <a:lnTo>
                    <a:pt x="466" y="359"/>
                  </a:lnTo>
                  <a:lnTo>
                    <a:pt x="453" y="365"/>
                  </a:lnTo>
                  <a:lnTo>
                    <a:pt x="437" y="371"/>
                  </a:lnTo>
                  <a:lnTo>
                    <a:pt x="421" y="376"/>
                  </a:lnTo>
                  <a:lnTo>
                    <a:pt x="402" y="382"/>
                  </a:lnTo>
                  <a:lnTo>
                    <a:pt x="382" y="387"/>
                  </a:lnTo>
                  <a:lnTo>
                    <a:pt x="359" y="393"/>
                  </a:lnTo>
                  <a:lnTo>
                    <a:pt x="333" y="398"/>
                  </a:lnTo>
                  <a:lnTo>
                    <a:pt x="307" y="403"/>
                  </a:lnTo>
                  <a:lnTo>
                    <a:pt x="278" y="406"/>
                  </a:lnTo>
                  <a:lnTo>
                    <a:pt x="249" y="410"/>
                  </a:lnTo>
                  <a:lnTo>
                    <a:pt x="219" y="412"/>
                  </a:lnTo>
                  <a:lnTo>
                    <a:pt x="189" y="413"/>
                  </a:lnTo>
                  <a:lnTo>
                    <a:pt x="160" y="414"/>
                  </a:lnTo>
                  <a:lnTo>
                    <a:pt x="132" y="413"/>
                  </a:lnTo>
                  <a:lnTo>
                    <a:pt x="106" y="410"/>
                  </a:lnTo>
                  <a:lnTo>
                    <a:pt x="93" y="409"/>
                  </a:lnTo>
                  <a:lnTo>
                    <a:pt x="81" y="407"/>
                  </a:lnTo>
                  <a:lnTo>
                    <a:pt x="70" y="404"/>
                  </a:lnTo>
                  <a:lnTo>
                    <a:pt x="59" y="401"/>
                  </a:lnTo>
                  <a:lnTo>
                    <a:pt x="49" y="398"/>
                  </a:lnTo>
                  <a:lnTo>
                    <a:pt x="40" y="394"/>
                  </a:lnTo>
                  <a:lnTo>
                    <a:pt x="32" y="389"/>
                  </a:lnTo>
                  <a:lnTo>
                    <a:pt x="25" y="385"/>
                  </a:lnTo>
                  <a:lnTo>
                    <a:pt x="19" y="379"/>
                  </a:lnTo>
                  <a:lnTo>
                    <a:pt x="12" y="374"/>
                  </a:lnTo>
                  <a:lnTo>
                    <a:pt x="8" y="368"/>
                  </a:lnTo>
                  <a:lnTo>
                    <a:pt x="5" y="361"/>
                  </a:lnTo>
                  <a:lnTo>
                    <a:pt x="3" y="353"/>
                  </a:lnTo>
                  <a:lnTo>
                    <a:pt x="2" y="345"/>
                  </a:lnTo>
                  <a:lnTo>
                    <a:pt x="0" y="337"/>
                  </a:lnTo>
                  <a:lnTo>
                    <a:pt x="0" y="329"/>
                  </a:lnTo>
                  <a:lnTo>
                    <a:pt x="0" y="310"/>
                  </a:lnTo>
                  <a:lnTo>
                    <a:pt x="2" y="291"/>
                  </a:lnTo>
                  <a:lnTo>
                    <a:pt x="6" y="271"/>
                  </a:lnTo>
                  <a:lnTo>
                    <a:pt x="11" y="251"/>
                  </a:lnTo>
                  <a:lnTo>
                    <a:pt x="19" y="231"/>
                  </a:lnTo>
                  <a:lnTo>
                    <a:pt x="27" y="212"/>
                  </a:lnTo>
                  <a:lnTo>
                    <a:pt x="37" y="193"/>
                  </a:lnTo>
                  <a:lnTo>
                    <a:pt x="48" y="175"/>
                  </a:lnTo>
                  <a:lnTo>
                    <a:pt x="55" y="167"/>
                  </a:lnTo>
                  <a:lnTo>
                    <a:pt x="62" y="159"/>
                  </a:lnTo>
                  <a:lnTo>
                    <a:pt x="68" y="152"/>
                  </a:lnTo>
                  <a:lnTo>
                    <a:pt x="75" y="145"/>
                  </a:lnTo>
                  <a:lnTo>
                    <a:pt x="82" y="139"/>
                  </a:lnTo>
                  <a:lnTo>
                    <a:pt x="91" y="133"/>
                  </a:lnTo>
                  <a:lnTo>
                    <a:pt x="99" y="128"/>
                  </a:lnTo>
                  <a:lnTo>
                    <a:pt x="107" y="123"/>
                  </a:lnTo>
                  <a:lnTo>
                    <a:pt x="115" y="119"/>
                  </a:lnTo>
                  <a:lnTo>
                    <a:pt x="123" y="116"/>
                  </a:lnTo>
                  <a:lnTo>
                    <a:pt x="133" y="114"/>
                  </a:lnTo>
                  <a:lnTo>
                    <a:pt x="142" y="113"/>
                  </a:lnTo>
                  <a:lnTo>
                    <a:pt x="163" y="111"/>
                  </a:lnTo>
                  <a:lnTo>
                    <a:pt x="187" y="106"/>
                  </a:lnTo>
                  <a:lnTo>
                    <a:pt x="215" y="100"/>
                  </a:lnTo>
                  <a:lnTo>
                    <a:pt x="246" y="92"/>
                  </a:lnTo>
                  <a:lnTo>
                    <a:pt x="312" y="74"/>
                  </a:lnTo>
                  <a:lnTo>
                    <a:pt x="380" y="54"/>
                  </a:lnTo>
                  <a:lnTo>
                    <a:pt x="443" y="34"/>
                  </a:lnTo>
                  <a:lnTo>
                    <a:pt x="496" y="17"/>
                  </a:lnTo>
                  <a:lnTo>
                    <a:pt x="532" y="4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6" name="Freeform 428"/>
            <p:cNvSpPr>
              <a:spLocks/>
            </p:cNvSpPr>
            <p:nvPr/>
          </p:nvSpPr>
          <p:spPr bwMode="auto">
            <a:xfrm>
              <a:off x="1258" y="3281"/>
              <a:ext cx="38" cy="24"/>
            </a:xfrm>
            <a:custGeom>
              <a:avLst/>
              <a:gdLst/>
              <a:ahLst/>
              <a:cxnLst>
                <a:cxn ang="0">
                  <a:pos x="531" y="7"/>
                </a:cxn>
                <a:cxn ang="0">
                  <a:pos x="562" y="42"/>
                </a:cxn>
                <a:cxn ang="0">
                  <a:pos x="585" y="78"/>
                </a:cxn>
                <a:cxn ang="0">
                  <a:pos x="600" y="111"/>
                </a:cxn>
                <a:cxn ang="0">
                  <a:pos x="607" y="136"/>
                </a:cxn>
                <a:cxn ang="0">
                  <a:pos x="610" y="160"/>
                </a:cxn>
                <a:cxn ang="0">
                  <a:pos x="609" y="187"/>
                </a:cxn>
                <a:cxn ang="0">
                  <a:pos x="603" y="215"/>
                </a:cxn>
                <a:cxn ang="0">
                  <a:pos x="592" y="243"/>
                </a:cxn>
                <a:cxn ang="0">
                  <a:pos x="573" y="271"/>
                </a:cxn>
                <a:cxn ang="0">
                  <a:pos x="546" y="300"/>
                </a:cxn>
                <a:cxn ang="0">
                  <a:pos x="513" y="328"/>
                </a:cxn>
                <a:cxn ang="0">
                  <a:pos x="478" y="350"/>
                </a:cxn>
                <a:cxn ang="0">
                  <a:pos x="444" y="367"/>
                </a:cxn>
                <a:cxn ang="0">
                  <a:pos x="411" y="377"/>
                </a:cxn>
                <a:cxn ang="0">
                  <a:pos x="377" y="383"/>
                </a:cxn>
                <a:cxn ang="0">
                  <a:pos x="344" y="386"/>
                </a:cxn>
                <a:cxn ang="0">
                  <a:pos x="312" y="385"/>
                </a:cxn>
                <a:cxn ang="0">
                  <a:pos x="281" y="381"/>
                </a:cxn>
                <a:cxn ang="0">
                  <a:pos x="237" y="372"/>
                </a:cxn>
                <a:cxn ang="0">
                  <a:pos x="182" y="357"/>
                </a:cxn>
                <a:cxn ang="0">
                  <a:pos x="135" y="342"/>
                </a:cxn>
                <a:cxn ang="0">
                  <a:pos x="105" y="335"/>
                </a:cxn>
                <a:cxn ang="0">
                  <a:pos x="88" y="333"/>
                </a:cxn>
                <a:cxn ang="0">
                  <a:pos x="72" y="333"/>
                </a:cxn>
                <a:cxn ang="0">
                  <a:pos x="58" y="329"/>
                </a:cxn>
                <a:cxn ang="0">
                  <a:pos x="44" y="320"/>
                </a:cxn>
                <a:cxn ang="0">
                  <a:pos x="31" y="306"/>
                </a:cxn>
                <a:cxn ang="0">
                  <a:pos x="21" y="289"/>
                </a:cxn>
                <a:cxn ang="0">
                  <a:pos x="11" y="269"/>
                </a:cxn>
                <a:cxn ang="0">
                  <a:pos x="4" y="248"/>
                </a:cxn>
                <a:cxn ang="0">
                  <a:pos x="1" y="224"/>
                </a:cxn>
                <a:cxn ang="0">
                  <a:pos x="1" y="200"/>
                </a:cxn>
                <a:cxn ang="0">
                  <a:pos x="4" y="177"/>
                </a:cxn>
                <a:cxn ang="0">
                  <a:pos x="13" y="153"/>
                </a:cxn>
                <a:cxn ang="0">
                  <a:pos x="26" y="132"/>
                </a:cxn>
                <a:cxn ang="0">
                  <a:pos x="43" y="112"/>
                </a:cxn>
                <a:cxn ang="0">
                  <a:pos x="68" y="96"/>
                </a:cxn>
                <a:cxn ang="0">
                  <a:pos x="98" y="83"/>
                </a:cxn>
                <a:cxn ang="0">
                  <a:pos x="135" y="74"/>
                </a:cxn>
                <a:cxn ang="0">
                  <a:pos x="199" y="68"/>
                </a:cxn>
                <a:cxn ang="0">
                  <a:pos x="277" y="58"/>
                </a:cxn>
                <a:cxn ang="0">
                  <a:pos x="345" y="46"/>
                </a:cxn>
                <a:cxn ang="0">
                  <a:pos x="402" y="34"/>
                </a:cxn>
                <a:cxn ang="0">
                  <a:pos x="469" y="18"/>
                </a:cxn>
                <a:cxn ang="0">
                  <a:pos x="517" y="3"/>
                </a:cxn>
              </a:cxnLst>
              <a:rect l="0" t="0" r="r" b="b"/>
              <a:pathLst>
                <a:path w="610" h="386">
                  <a:moveTo>
                    <a:pt x="524" y="0"/>
                  </a:moveTo>
                  <a:lnTo>
                    <a:pt x="531" y="7"/>
                  </a:lnTo>
                  <a:lnTo>
                    <a:pt x="550" y="28"/>
                  </a:lnTo>
                  <a:lnTo>
                    <a:pt x="562" y="42"/>
                  </a:lnTo>
                  <a:lnTo>
                    <a:pt x="574" y="60"/>
                  </a:lnTo>
                  <a:lnTo>
                    <a:pt x="585" y="78"/>
                  </a:lnTo>
                  <a:lnTo>
                    <a:pt x="596" y="100"/>
                  </a:lnTo>
                  <a:lnTo>
                    <a:pt x="600" y="111"/>
                  </a:lnTo>
                  <a:lnTo>
                    <a:pt x="604" y="123"/>
                  </a:lnTo>
                  <a:lnTo>
                    <a:pt x="607" y="136"/>
                  </a:lnTo>
                  <a:lnTo>
                    <a:pt x="609" y="148"/>
                  </a:lnTo>
                  <a:lnTo>
                    <a:pt x="610" y="160"/>
                  </a:lnTo>
                  <a:lnTo>
                    <a:pt x="610" y="174"/>
                  </a:lnTo>
                  <a:lnTo>
                    <a:pt x="609" y="187"/>
                  </a:lnTo>
                  <a:lnTo>
                    <a:pt x="607" y="200"/>
                  </a:lnTo>
                  <a:lnTo>
                    <a:pt x="603" y="215"/>
                  </a:lnTo>
                  <a:lnTo>
                    <a:pt x="598" y="228"/>
                  </a:lnTo>
                  <a:lnTo>
                    <a:pt x="592" y="243"/>
                  </a:lnTo>
                  <a:lnTo>
                    <a:pt x="583" y="257"/>
                  </a:lnTo>
                  <a:lnTo>
                    <a:pt x="573" y="271"/>
                  </a:lnTo>
                  <a:lnTo>
                    <a:pt x="561" y="286"/>
                  </a:lnTo>
                  <a:lnTo>
                    <a:pt x="546" y="300"/>
                  </a:lnTo>
                  <a:lnTo>
                    <a:pt x="531" y="314"/>
                  </a:lnTo>
                  <a:lnTo>
                    <a:pt x="513" y="328"/>
                  </a:lnTo>
                  <a:lnTo>
                    <a:pt x="496" y="340"/>
                  </a:lnTo>
                  <a:lnTo>
                    <a:pt x="478" y="350"/>
                  </a:lnTo>
                  <a:lnTo>
                    <a:pt x="462" y="359"/>
                  </a:lnTo>
                  <a:lnTo>
                    <a:pt x="444" y="367"/>
                  </a:lnTo>
                  <a:lnTo>
                    <a:pt x="428" y="372"/>
                  </a:lnTo>
                  <a:lnTo>
                    <a:pt x="411" y="377"/>
                  </a:lnTo>
                  <a:lnTo>
                    <a:pt x="394" y="381"/>
                  </a:lnTo>
                  <a:lnTo>
                    <a:pt x="377" y="383"/>
                  </a:lnTo>
                  <a:lnTo>
                    <a:pt x="360" y="385"/>
                  </a:lnTo>
                  <a:lnTo>
                    <a:pt x="344" y="386"/>
                  </a:lnTo>
                  <a:lnTo>
                    <a:pt x="328" y="386"/>
                  </a:lnTo>
                  <a:lnTo>
                    <a:pt x="312" y="385"/>
                  </a:lnTo>
                  <a:lnTo>
                    <a:pt x="296" y="383"/>
                  </a:lnTo>
                  <a:lnTo>
                    <a:pt x="281" y="381"/>
                  </a:lnTo>
                  <a:lnTo>
                    <a:pt x="266" y="379"/>
                  </a:lnTo>
                  <a:lnTo>
                    <a:pt x="237" y="372"/>
                  </a:lnTo>
                  <a:lnTo>
                    <a:pt x="208" y="365"/>
                  </a:lnTo>
                  <a:lnTo>
                    <a:pt x="182" y="357"/>
                  </a:lnTo>
                  <a:lnTo>
                    <a:pt x="158" y="349"/>
                  </a:lnTo>
                  <a:lnTo>
                    <a:pt x="135" y="342"/>
                  </a:lnTo>
                  <a:lnTo>
                    <a:pt x="114" y="337"/>
                  </a:lnTo>
                  <a:lnTo>
                    <a:pt x="105" y="335"/>
                  </a:lnTo>
                  <a:lnTo>
                    <a:pt x="96" y="334"/>
                  </a:lnTo>
                  <a:lnTo>
                    <a:pt x="88" y="333"/>
                  </a:lnTo>
                  <a:lnTo>
                    <a:pt x="79" y="333"/>
                  </a:lnTo>
                  <a:lnTo>
                    <a:pt x="72" y="333"/>
                  </a:lnTo>
                  <a:lnTo>
                    <a:pt x="65" y="332"/>
                  </a:lnTo>
                  <a:lnTo>
                    <a:pt x="58" y="329"/>
                  </a:lnTo>
                  <a:lnTo>
                    <a:pt x="51" y="325"/>
                  </a:lnTo>
                  <a:lnTo>
                    <a:pt x="44" y="320"/>
                  </a:lnTo>
                  <a:lnTo>
                    <a:pt x="37" y="313"/>
                  </a:lnTo>
                  <a:lnTo>
                    <a:pt x="31" y="306"/>
                  </a:lnTo>
                  <a:lnTo>
                    <a:pt x="26" y="298"/>
                  </a:lnTo>
                  <a:lnTo>
                    <a:pt x="21" y="289"/>
                  </a:lnTo>
                  <a:lnTo>
                    <a:pt x="16" y="279"/>
                  </a:lnTo>
                  <a:lnTo>
                    <a:pt x="11" y="269"/>
                  </a:lnTo>
                  <a:lnTo>
                    <a:pt x="7" y="259"/>
                  </a:lnTo>
                  <a:lnTo>
                    <a:pt x="4" y="248"/>
                  </a:lnTo>
                  <a:lnTo>
                    <a:pt x="2" y="236"/>
                  </a:lnTo>
                  <a:lnTo>
                    <a:pt x="1" y="224"/>
                  </a:lnTo>
                  <a:lnTo>
                    <a:pt x="0" y="213"/>
                  </a:lnTo>
                  <a:lnTo>
                    <a:pt x="1" y="200"/>
                  </a:lnTo>
                  <a:lnTo>
                    <a:pt x="2" y="188"/>
                  </a:lnTo>
                  <a:lnTo>
                    <a:pt x="4" y="177"/>
                  </a:lnTo>
                  <a:lnTo>
                    <a:pt x="8" y="164"/>
                  </a:lnTo>
                  <a:lnTo>
                    <a:pt x="13" y="153"/>
                  </a:lnTo>
                  <a:lnTo>
                    <a:pt x="19" y="143"/>
                  </a:lnTo>
                  <a:lnTo>
                    <a:pt x="26" y="132"/>
                  </a:lnTo>
                  <a:lnTo>
                    <a:pt x="34" y="121"/>
                  </a:lnTo>
                  <a:lnTo>
                    <a:pt x="43" y="112"/>
                  </a:lnTo>
                  <a:lnTo>
                    <a:pt x="55" y="104"/>
                  </a:lnTo>
                  <a:lnTo>
                    <a:pt x="68" y="96"/>
                  </a:lnTo>
                  <a:lnTo>
                    <a:pt x="81" y="88"/>
                  </a:lnTo>
                  <a:lnTo>
                    <a:pt x="98" y="83"/>
                  </a:lnTo>
                  <a:lnTo>
                    <a:pt x="115" y="78"/>
                  </a:lnTo>
                  <a:lnTo>
                    <a:pt x="135" y="74"/>
                  </a:lnTo>
                  <a:lnTo>
                    <a:pt x="155" y="72"/>
                  </a:lnTo>
                  <a:lnTo>
                    <a:pt x="199" y="68"/>
                  </a:lnTo>
                  <a:lnTo>
                    <a:pt x="239" y="63"/>
                  </a:lnTo>
                  <a:lnTo>
                    <a:pt x="277" y="58"/>
                  </a:lnTo>
                  <a:lnTo>
                    <a:pt x="312" y="52"/>
                  </a:lnTo>
                  <a:lnTo>
                    <a:pt x="345" y="46"/>
                  </a:lnTo>
                  <a:lnTo>
                    <a:pt x="375" y="40"/>
                  </a:lnTo>
                  <a:lnTo>
                    <a:pt x="402" y="34"/>
                  </a:lnTo>
                  <a:lnTo>
                    <a:pt x="427" y="29"/>
                  </a:lnTo>
                  <a:lnTo>
                    <a:pt x="469" y="18"/>
                  </a:lnTo>
                  <a:lnTo>
                    <a:pt x="499" y="8"/>
                  </a:lnTo>
                  <a:lnTo>
                    <a:pt x="517" y="3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7" name="Freeform 429"/>
            <p:cNvSpPr>
              <a:spLocks/>
            </p:cNvSpPr>
            <p:nvPr/>
          </p:nvSpPr>
          <p:spPr bwMode="auto">
            <a:xfrm>
              <a:off x="1258" y="3301"/>
              <a:ext cx="32" cy="18"/>
            </a:xfrm>
            <a:custGeom>
              <a:avLst/>
              <a:gdLst/>
              <a:ahLst/>
              <a:cxnLst>
                <a:cxn ang="0">
                  <a:pos x="466" y="32"/>
                </a:cxn>
                <a:cxn ang="0">
                  <a:pos x="485" y="51"/>
                </a:cxn>
                <a:cxn ang="0">
                  <a:pos x="501" y="73"/>
                </a:cxn>
                <a:cxn ang="0">
                  <a:pos x="510" y="92"/>
                </a:cxn>
                <a:cxn ang="0">
                  <a:pos x="514" y="107"/>
                </a:cxn>
                <a:cxn ang="0">
                  <a:pos x="515" y="122"/>
                </a:cxn>
                <a:cxn ang="0">
                  <a:pos x="514" y="140"/>
                </a:cxn>
                <a:cxn ang="0">
                  <a:pos x="509" y="157"/>
                </a:cxn>
                <a:cxn ang="0">
                  <a:pos x="501" y="175"/>
                </a:cxn>
                <a:cxn ang="0">
                  <a:pos x="488" y="195"/>
                </a:cxn>
                <a:cxn ang="0">
                  <a:pos x="469" y="215"/>
                </a:cxn>
                <a:cxn ang="0">
                  <a:pos x="445" y="234"/>
                </a:cxn>
                <a:cxn ang="0">
                  <a:pos x="420" y="250"/>
                </a:cxn>
                <a:cxn ang="0">
                  <a:pos x="392" y="263"/>
                </a:cxn>
                <a:cxn ang="0">
                  <a:pos x="363" y="271"/>
                </a:cxn>
                <a:cxn ang="0">
                  <a:pos x="333" y="276"/>
                </a:cxn>
                <a:cxn ang="0">
                  <a:pos x="302" y="278"/>
                </a:cxn>
                <a:cxn ang="0">
                  <a:pos x="272" y="277"/>
                </a:cxn>
                <a:cxn ang="0">
                  <a:pos x="241" y="274"/>
                </a:cxn>
                <a:cxn ang="0">
                  <a:pos x="211" y="268"/>
                </a:cxn>
                <a:cxn ang="0">
                  <a:pos x="182" y="261"/>
                </a:cxn>
                <a:cxn ang="0">
                  <a:pos x="141" y="246"/>
                </a:cxn>
                <a:cxn ang="0">
                  <a:pos x="94" y="222"/>
                </a:cxn>
                <a:cxn ang="0">
                  <a:pos x="64" y="202"/>
                </a:cxn>
                <a:cxn ang="0">
                  <a:pos x="48" y="189"/>
                </a:cxn>
                <a:cxn ang="0">
                  <a:pos x="30" y="167"/>
                </a:cxn>
                <a:cxn ang="0">
                  <a:pos x="12" y="139"/>
                </a:cxn>
                <a:cxn ang="0">
                  <a:pos x="3" y="110"/>
                </a:cxn>
                <a:cxn ang="0">
                  <a:pos x="0" y="81"/>
                </a:cxn>
                <a:cxn ang="0">
                  <a:pos x="3" y="60"/>
                </a:cxn>
                <a:cxn ang="0">
                  <a:pos x="8" y="48"/>
                </a:cxn>
                <a:cxn ang="0">
                  <a:pos x="14" y="37"/>
                </a:cxn>
                <a:cxn ang="0">
                  <a:pos x="23" y="28"/>
                </a:cxn>
                <a:cxn ang="0">
                  <a:pos x="33" y="18"/>
                </a:cxn>
                <a:cxn ang="0">
                  <a:pos x="45" y="11"/>
                </a:cxn>
                <a:cxn ang="0">
                  <a:pos x="60" y="6"/>
                </a:cxn>
                <a:cxn ang="0">
                  <a:pos x="76" y="2"/>
                </a:cxn>
                <a:cxn ang="0">
                  <a:pos x="105" y="0"/>
                </a:cxn>
                <a:cxn ang="0">
                  <a:pos x="155" y="1"/>
                </a:cxn>
                <a:cxn ang="0">
                  <a:pos x="247" y="6"/>
                </a:cxn>
                <a:cxn ang="0">
                  <a:pos x="367" y="17"/>
                </a:cxn>
                <a:cxn ang="0">
                  <a:pos x="448" y="27"/>
                </a:cxn>
              </a:cxnLst>
              <a:rect l="0" t="0" r="r" b="b"/>
              <a:pathLst>
                <a:path w="515" h="278">
                  <a:moveTo>
                    <a:pt x="461" y="28"/>
                  </a:moveTo>
                  <a:lnTo>
                    <a:pt x="466" y="32"/>
                  </a:lnTo>
                  <a:lnTo>
                    <a:pt x="478" y="43"/>
                  </a:lnTo>
                  <a:lnTo>
                    <a:pt x="485" y="51"/>
                  </a:lnTo>
                  <a:lnTo>
                    <a:pt x="494" y="61"/>
                  </a:lnTo>
                  <a:lnTo>
                    <a:pt x="501" y="73"/>
                  </a:lnTo>
                  <a:lnTo>
                    <a:pt x="507" y="85"/>
                  </a:lnTo>
                  <a:lnTo>
                    <a:pt x="510" y="92"/>
                  </a:lnTo>
                  <a:lnTo>
                    <a:pt x="512" y="99"/>
                  </a:lnTo>
                  <a:lnTo>
                    <a:pt x="514" y="107"/>
                  </a:lnTo>
                  <a:lnTo>
                    <a:pt x="515" y="114"/>
                  </a:lnTo>
                  <a:lnTo>
                    <a:pt x="515" y="122"/>
                  </a:lnTo>
                  <a:lnTo>
                    <a:pt x="515" y="130"/>
                  </a:lnTo>
                  <a:lnTo>
                    <a:pt x="514" y="140"/>
                  </a:lnTo>
                  <a:lnTo>
                    <a:pt x="512" y="148"/>
                  </a:lnTo>
                  <a:lnTo>
                    <a:pt x="509" y="157"/>
                  </a:lnTo>
                  <a:lnTo>
                    <a:pt x="506" y="166"/>
                  </a:lnTo>
                  <a:lnTo>
                    <a:pt x="501" y="175"/>
                  </a:lnTo>
                  <a:lnTo>
                    <a:pt x="495" y="185"/>
                  </a:lnTo>
                  <a:lnTo>
                    <a:pt x="488" y="195"/>
                  </a:lnTo>
                  <a:lnTo>
                    <a:pt x="479" y="204"/>
                  </a:lnTo>
                  <a:lnTo>
                    <a:pt x="469" y="215"/>
                  </a:lnTo>
                  <a:lnTo>
                    <a:pt x="458" y="225"/>
                  </a:lnTo>
                  <a:lnTo>
                    <a:pt x="445" y="234"/>
                  </a:lnTo>
                  <a:lnTo>
                    <a:pt x="433" y="243"/>
                  </a:lnTo>
                  <a:lnTo>
                    <a:pt x="420" y="250"/>
                  </a:lnTo>
                  <a:lnTo>
                    <a:pt x="406" y="257"/>
                  </a:lnTo>
                  <a:lnTo>
                    <a:pt x="392" y="263"/>
                  </a:lnTo>
                  <a:lnTo>
                    <a:pt x="377" y="268"/>
                  </a:lnTo>
                  <a:lnTo>
                    <a:pt x="363" y="271"/>
                  </a:lnTo>
                  <a:lnTo>
                    <a:pt x="348" y="274"/>
                  </a:lnTo>
                  <a:lnTo>
                    <a:pt x="333" y="276"/>
                  </a:lnTo>
                  <a:lnTo>
                    <a:pt x="318" y="278"/>
                  </a:lnTo>
                  <a:lnTo>
                    <a:pt x="302" y="278"/>
                  </a:lnTo>
                  <a:lnTo>
                    <a:pt x="287" y="278"/>
                  </a:lnTo>
                  <a:lnTo>
                    <a:pt x="272" y="277"/>
                  </a:lnTo>
                  <a:lnTo>
                    <a:pt x="256" y="276"/>
                  </a:lnTo>
                  <a:lnTo>
                    <a:pt x="241" y="274"/>
                  </a:lnTo>
                  <a:lnTo>
                    <a:pt x="226" y="271"/>
                  </a:lnTo>
                  <a:lnTo>
                    <a:pt x="211" y="268"/>
                  </a:lnTo>
                  <a:lnTo>
                    <a:pt x="196" y="265"/>
                  </a:lnTo>
                  <a:lnTo>
                    <a:pt x="182" y="261"/>
                  </a:lnTo>
                  <a:lnTo>
                    <a:pt x="168" y="257"/>
                  </a:lnTo>
                  <a:lnTo>
                    <a:pt x="141" y="246"/>
                  </a:lnTo>
                  <a:lnTo>
                    <a:pt x="116" y="235"/>
                  </a:lnTo>
                  <a:lnTo>
                    <a:pt x="94" y="222"/>
                  </a:lnTo>
                  <a:lnTo>
                    <a:pt x="73" y="209"/>
                  </a:lnTo>
                  <a:lnTo>
                    <a:pt x="64" y="202"/>
                  </a:lnTo>
                  <a:lnTo>
                    <a:pt x="56" y="195"/>
                  </a:lnTo>
                  <a:lnTo>
                    <a:pt x="48" y="189"/>
                  </a:lnTo>
                  <a:lnTo>
                    <a:pt x="41" y="182"/>
                  </a:lnTo>
                  <a:lnTo>
                    <a:pt x="30" y="167"/>
                  </a:lnTo>
                  <a:lnTo>
                    <a:pt x="21" y="153"/>
                  </a:lnTo>
                  <a:lnTo>
                    <a:pt x="12" y="139"/>
                  </a:lnTo>
                  <a:lnTo>
                    <a:pt x="7" y="124"/>
                  </a:lnTo>
                  <a:lnTo>
                    <a:pt x="3" y="110"/>
                  </a:lnTo>
                  <a:lnTo>
                    <a:pt x="1" y="94"/>
                  </a:lnTo>
                  <a:lnTo>
                    <a:pt x="0" y="81"/>
                  </a:lnTo>
                  <a:lnTo>
                    <a:pt x="2" y="68"/>
                  </a:lnTo>
                  <a:lnTo>
                    <a:pt x="3" y="60"/>
                  </a:lnTo>
                  <a:lnTo>
                    <a:pt x="5" y="54"/>
                  </a:lnTo>
                  <a:lnTo>
                    <a:pt x="8" y="48"/>
                  </a:lnTo>
                  <a:lnTo>
                    <a:pt x="11" y="43"/>
                  </a:lnTo>
                  <a:lnTo>
                    <a:pt x="14" y="37"/>
                  </a:lnTo>
                  <a:lnTo>
                    <a:pt x="19" y="32"/>
                  </a:lnTo>
                  <a:lnTo>
                    <a:pt x="23" y="28"/>
                  </a:lnTo>
                  <a:lnTo>
                    <a:pt x="28" y="22"/>
                  </a:lnTo>
                  <a:lnTo>
                    <a:pt x="33" y="18"/>
                  </a:lnTo>
                  <a:lnTo>
                    <a:pt x="39" y="14"/>
                  </a:lnTo>
                  <a:lnTo>
                    <a:pt x="45" y="11"/>
                  </a:lnTo>
                  <a:lnTo>
                    <a:pt x="52" y="8"/>
                  </a:lnTo>
                  <a:lnTo>
                    <a:pt x="60" y="6"/>
                  </a:lnTo>
                  <a:lnTo>
                    <a:pt x="68" y="4"/>
                  </a:lnTo>
                  <a:lnTo>
                    <a:pt x="76" y="2"/>
                  </a:lnTo>
                  <a:lnTo>
                    <a:pt x="84" y="1"/>
                  </a:lnTo>
                  <a:lnTo>
                    <a:pt x="105" y="0"/>
                  </a:lnTo>
                  <a:lnTo>
                    <a:pt x="129" y="0"/>
                  </a:lnTo>
                  <a:lnTo>
                    <a:pt x="155" y="1"/>
                  </a:lnTo>
                  <a:lnTo>
                    <a:pt x="185" y="2"/>
                  </a:lnTo>
                  <a:lnTo>
                    <a:pt x="247" y="6"/>
                  </a:lnTo>
                  <a:lnTo>
                    <a:pt x="310" y="11"/>
                  </a:lnTo>
                  <a:lnTo>
                    <a:pt x="367" y="17"/>
                  </a:lnTo>
                  <a:lnTo>
                    <a:pt x="416" y="22"/>
                  </a:lnTo>
                  <a:lnTo>
                    <a:pt x="448" y="27"/>
                  </a:lnTo>
                  <a:lnTo>
                    <a:pt x="461" y="28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8" name="Freeform 430"/>
            <p:cNvSpPr>
              <a:spLocks/>
            </p:cNvSpPr>
            <p:nvPr/>
          </p:nvSpPr>
          <p:spPr bwMode="auto">
            <a:xfrm>
              <a:off x="1265" y="3240"/>
              <a:ext cx="37" cy="26"/>
            </a:xfrm>
            <a:custGeom>
              <a:avLst/>
              <a:gdLst/>
              <a:ahLst/>
              <a:cxnLst>
                <a:cxn ang="0">
                  <a:pos x="596" y="7"/>
                </a:cxn>
                <a:cxn ang="0">
                  <a:pos x="589" y="39"/>
                </a:cxn>
                <a:cxn ang="0">
                  <a:pos x="576" y="71"/>
                </a:cxn>
                <a:cxn ang="0">
                  <a:pos x="553" y="110"/>
                </a:cxn>
                <a:cxn ang="0">
                  <a:pos x="529" y="142"/>
                </a:cxn>
                <a:cxn ang="0">
                  <a:pos x="507" y="165"/>
                </a:cxn>
                <a:cxn ang="0">
                  <a:pos x="481" y="187"/>
                </a:cxn>
                <a:cxn ang="0">
                  <a:pos x="451" y="210"/>
                </a:cxn>
                <a:cxn ang="0">
                  <a:pos x="416" y="232"/>
                </a:cxn>
                <a:cxn ang="0">
                  <a:pos x="375" y="255"/>
                </a:cxn>
                <a:cxn ang="0">
                  <a:pos x="308" y="287"/>
                </a:cxn>
                <a:cxn ang="0">
                  <a:pos x="228" y="321"/>
                </a:cxn>
                <a:cxn ang="0">
                  <a:pos x="162" y="346"/>
                </a:cxn>
                <a:cxn ang="0">
                  <a:pos x="107" y="364"/>
                </a:cxn>
                <a:cxn ang="0">
                  <a:pos x="46" y="379"/>
                </a:cxn>
                <a:cxn ang="0">
                  <a:pos x="4" y="385"/>
                </a:cxn>
                <a:cxn ang="0">
                  <a:pos x="4" y="392"/>
                </a:cxn>
                <a:cxn ang="0">
                  <a:pos x="25" y="410"/>
                </a:cxn>
                <a:cxn ang="0">
                  <a:pos x="41" y="417"/>
                </a:cxn>
                <a:cxn ang="0">
                  <a:pos x="55" y="419"/>
                </a:cxn>
                <a:cxn ang="0">
                  <a:pos x="87" y="416"/>
                </a:cxn>
                <a:cxn ang="0">
                  <a:pos x="187" y="401"/>
                </a:cxn>
                <a:cxn ang="0">
                  <a:pos x="288" y="381"/>
                </a:cxn>
                <a:cxn ang="0">
                  <a:pos x="357" y="363"/>
                </a:cxn>
                <a:cxn ang="0">
                  <a:pos x="423" y="342"/>
                </a:cxn>
                <a:cxn ang="0">
                  <a:pos x="467" y="324"/>
                </a:cxn>
                <a:cxn ang="0">
                  <a:pos x="493" y="310"/>
                </a:cxn>
                <a:cxn ang="0">
                  <a:pos x="514" y="296"/>
                </a:cxn>
                <a:cxn ang="0">
                  <a:pos x="533" y="279"/>
                </a:cxn>
                <a:cxn ang="0">
                  <a:pos x="549" y="258"/>
                </a:cxn>
                <a:cxn ang="0">
                  <a:pos x="563" y="235"/>
                </a:cxn>
                <a:cxn ang="0">
                  <a:pos x="573" y="212"/>
                </a:cxn>
                <a:cxn ang="0">
                  <a:pos x="581" y="187"/>
                </a:cxn>
                <a:cxn ang="0">
                  <a:pos x="591" y="149"/>
                </a:cxn>
                <a:cxn ang="0">
                  <a:pos x="597" y="99"/>
                </a:cxn>
                <a:cxn ang="0">
                  <a:pos x="599" y="56"/>
                </a:cxn>
                <a:cxn ang="0">
                  <a:pos x="597" y="10"/>
                </a:cxn>
              </a:cxnLst>
              <a:rect l="0" t="0" r="r" b="b"/>
              <a:pathLst>
                <a:path w="599" h="419">
                  <a:moveTo>
                    <a:pt x="596" y="0"/>
                  </a:moveTo>
                  <a:lnTo>
                    <a:pt x="596" y="7"/>
                  </a:lnTo>
                  <a:lnTo>
                    <a:pt x="593" y="26"/>
                  </a:lnTo>
                  <a:lnTo>
                    <a:pt x="589" y="39"/>
                  </a:lnTo>
                  <a:lnTo>
                    <a:pt x="584" y="54"/>
                  </a:lnTo>
                  <a:lnTo>
                    <a:pt x="576" y="71"/>
                  </a:lnTo>
                  <a:lnTo>
                    <a:pt x="567" y="90"/>
                  </a:lnTo>
                  <a:lnTo>
                    <a:pt x="553" y="110"/>
                  </a:lnTo>
                  <a:lnTo>
                    <a:pt x="538" y="131"/>
                  </a:lnTo>
                  <a:lnTo>
                    <a:pt x="529" y="142"/>
                  </a:lnTo>
                  <a:lnTo>
                    <a:pt x="519" y="153"/>
                  </a:lnTo>
                  <a:lnTo>
                    <a:pt x="507" y="165"/>
                  </a:lnTo>
                  <a:lnTo>
                    <a:pt x="495" y="176"/>
                  </a:lnTo>
                  <a:lnTo>
                    <a:pt x="481" y="187"/>
                  </a:lnTo>
                  <a:lnTo>
                    <a:pt x="466" y="198"/>
                  </a:lnTo>
                  <a:lnTo>
                    <a:pt x="451" y="210"/>
                  </a:lnTo>
                  <a:lnTo>
                    <a:pt x="434" y="221"/>
                  </a:lnTo>
                  <a:lnTo>
                    <a:pt x="416" y="232"/>
                  </a:lnTo>
                  <a:lnTo>
                    <a:pt x="396" y="244"/>
                  </a:lnTo>
                  <a:lnTo>
                    <a:pt x="375" y="255"/>
                  </a:lnTo>
                  <a:lnTo>
                    <a:pt x="353" y="266"/>
                  </a:lnTo>
                  <a:lnTo>
                    <a:pt x="308" y="287"/>
                  </a:lnTo>
                  <a:lnTo>
                    <a:pt x="267" y="305"/>
                  </a:lnTo>
                  <a:lnTo>
                    <a:pt x="228" y="321"/>
                  </a:lnTo>
                  <a:lnTo>
                    <a:pt x="194" y="334"/>
                  </a:lnTo>
                  <a:lnTo>
                    <a:pt x="162" y="346"/>
                  </a:lnTo>
                  <a:lnTo>
                    <a:pt x="133" y="356"/>
                  </a:lnTo>
                  <a:lnTo>
                    <a:pt x="107" y="364"/>
                  </a:lnTo>
                  <a:lnTo>
                    <a:pt x="83" y="370"/>
                  </a:lnTo>
                  <a:lnTo>
                    <a:pt x="46" y="379"/>
                  </a:lnTo>
                  <a:lnTo>
                    <a:pt x="20" y="383"/>
                  </a:lnTo>
                  <a:lnTo>
                    <a:pt x="4" y="385"/>
                  </a:lnTo>
                  <a:lnTo>
                    <a:pt x="0" y="385"/>
                  </a:lnTo>
                  <a:lnTo>
                    <a:pt x="4" y="392"/>
                  </a:lnTo>
                  <a:lnTo>
                    <a:pt x="16" y="404"/>
                  </a:lnTo>
                  <a:lnTo>
                    <a:pt x="25" y="410"/>
                  </a:lnTo>
                  <a:lnTo>
                    <a:pt x="35" y="415"/>
                  </a:lnTo>
                  <a:lnTo>
                    <a:pt x="41" y="417"/>
                  </a:lnTo>
                  <a:lnTo>
                    <a:pt x="47" y="419"/>
                  </a:lnTo>
                  <a:lnTo>
                    <a:pt x="55" y="419"/>
                  </a:lnTo>
                  <a:lnTo>
                    <a:pt x="62" y="419"/>
                  </a:lnTo>
                  <a:lnTo>
                    <a:pt x="87" y="416"/>
                  </a:lnTo>
                  <a:lnTo>
                    <a:pt x="131" y="411"/>
                  </a:lnTo>
                  <a:lnTo>
                    <a:pt x="187" y="401"/>
                  </a:lnTo>
                  <a:lnTo>
                    <a:pt x="253" y="388"/>
                  </a:lnTo>
                  <a:lnTo>
                    <a:pt x="288" y="381"/>
                  </a:lnTo>
                  <a:lnTo>
                    <a:pt x="322" y="372"/>
                  </a:lnTo>
                  <a:lnTo>
                    <a:pt x="357" y="363"/>
                  </a:lnTo>
                  <a:lnTo>
                    <a:pt x="391" y="352"/>
                  </a:lnTo>
                  <a:lnTo>
                    <a:pt x="423" y="342"/>
                  </a:lnTo>
                  <a:lnTo>
                    <a:pt x="453" y="330"/>
                  </a:lnTo>
                  <a:lnTo>
                    <a:pt x="467" y="324"/>
                  </a:lnTo>
                  <a:lnTo>
                    <a:pt x="480" y="317"/>
                  </a:lnTo>
                  <a:lnTo>
                    <a:pt x="493" y="310"/>
                  </a:lnTo>
                  <a:lnTo>
                    <a:pt x="504" y="303"/>
                  </a:lnTo>
                  <a:lnTo>
                    <a:pt x="514" y="296"/>
                  </a:lnTo>
                  <a:lnTo>
                    <a:pt x="525" y="288"/>
                  </a:lnTo>
                  <a:lnTo>
                    <a:pt x="533" y="279"/>
                  </a:lnTo>
                  <a:lnTo>
                    <a:pt x="542" y="268"/>
                  </a:lnTo>
                  <a:lnTo>
                    <a:pt x="549" y="258"/>
                  </a:lnTo>
                  <a:lnTo>
                    <a:pt x="557" y="247"/>
                  </a:lnTo>
                  <a:lnTo>
                    <a:pt x="563" y="235"/>
                  </a:lnTo>
                  <a:lnTo>
                    <a:pt x="568" y="224"/>
                  </a:lnTo>
                  <a:lnTo>
                    <a:pt x="573" y="212"/>
                  </a:lnTo>
                  <a:lnTo>
                    <a:pt x="577" y="199"/>
                  </a:lnTo>
                  <a:lnTo>
                    <a:pt x="581" y="187"/>
                  </a:lnTo>
                  <a:lnTo>
                    <a:pt x="584" y="174"/>
                  </a:lnTo>
                  <a:lnTo>
                    <a:pt x="591" y="149"/>
                  </a:lnTo>
                  <a:lnTo>
                    <a:pt x="594" y="123"/>
                  </a:lnTo>
                  <a:lnTo>
                    <a:pt x="597" y="99"/>
                  </a:lnTo>
                  <a:lnTo>
                    <a:pt x="598" y="76"/>
                  </a:lnTo>
                  <a:lnTo>
                    <a:pt x="599" y="56"/>
                  </a:lnTo>
                  <a:lnTo>
                    <a:pt x="598" y="37"/>
                  </a:lnTo>
                  <a:lnTo>
                    <a:pt x="597" y="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A1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9" name="Freeform 431"/>
            <p:cNvSpPr>
              <a:spLocks/>
            </p:cNvSpPr>
            <p:nvPr/>
          </p:nvSpPr>
          <p:spPr bwMode="auto">
            <a:xfrm>
              <a:off x="1262" y="3270"/>
              <a:ext cx="39" cy="15"/>
            </a:xfrm>
            <a:custGeom>
              <a:avLst/>
              <a:gdLst/>
              <a:ahLst/>
              <a:cxnLst>
                <a:cxn ang="0">
                  <a:pos x="615" y="5"/>
                </a:cxn>
                <a:cxn ang="0">
                  <a:pos x="597" y="28"/>
                </a:cxn>
                <a:cxn ang="0">
                  <a:pos x="574" y="51"/>
                </a:cxn>
                <a:cxn ang="0">
                  <a:pos x="543" y="76"/>
                </a:cxn>
                <a:cxn ang="0">
                  <a:pos x="503" y="101"/>
                </a:cxn>
                <a:cxn ang="0">
                  <a:pos x="454" y="125"/>
                </a:cxn>
                <a:cxn ang="0">
                  <a:pos x="409" y="139"/>
                </a:cxn>
                <a:cxn ang="0">
                  <a:pos x="376" y="147"/>
                </a:cxn>
                <a:cxn ang="0">
                  <a:pos x="324" y="156"/>
                </a:cxn>
                <a:cxn ang="0">
                  <a:pos x="256" y="159"/>
                </a:cxn>
                <a:cxn ang="0">
                  <a:pos x="192" y="157"/>
                </a:cxn>
                <a:cxn ang="0">
                  <a:pos x="136" y="150"/>
                </a:cxn>
                <a:cxn ang="0">
                  <a:pos x="87" y="140"/>
                </a:cxn>
                <a:cxn ang="0">
                  <a:pos x="48" y="131"/>
                </a:cxn>
                <a:cxn ang="0">
                  <a:pos x="11" y="120"/>
                </a:cxn>
                <a:cxn ang="0">
                  <a:pos x="2" y="122"/>
                </a:cxn>
                <a:cxn ang="0">
                  <a:pos x="0" y="147"/>
                </a:cxn>
                <a:cxn ang="0">
                  <a:pos x="2" y="170"/>
                </a:cxn>
                <a:cxn ang="0">
                  <a:pos x="7" y="189"/>
                </a:cxn>
                <a:cxn ang="0">
                  <a:pos x="13" y="201"/>
                </a:cxn>
                <a:cxn ang="0">
                  <a:pos x="23" y="212"/>
                </a:cxn>
                <a:cxn ang="0">
                  <a:pos x="34" y="223"/>
                </a:cxn>
                <a:cxn ang="0">
                  <a:pos x="48" y="233"/>
                </a:cxn>
                <a:cxn ang="0">
                  <a:pos x="66" y="241"/>
                </a:cxn>
                <a:cxn ang="0">
                  <a:pos x="87" y="246"/>
                </a:cxn>
                <a:cxn ang="0">
                  <a:pos x="113" y="249"/>
                </a:cxn>
                <a:cxn ang="0">
                  <a:pos x="159" y="250"/>
                </a:cxn>
                <a:cxn ang="0">
                  <a:pos x="231" y="247"/>
                </a:cxn>
                <a:cxn ang="0">
                  <a:pos x="310" y="239"/>
                </a:cxn>
                <a:cxn ang="0">
                  <a:pos x="370" y="227"/>
                </a:cxn>
                <a:cxn ang="0">
                  <a:pos x="409" y="216"/>
                </a:cxn>
                <a:cxn ang="0">
                  <a:pos x="447" y="203"/>
                </a:cxn>
                <a:cxn ang="0">
                  <a:pos x="483" y="188"/>
                </a:cxn>
                <a:cxn ang="0">
                  <a:pos x="516" y="169"/>
                </a:cxn>
                <a:cxn ang="0">
                  <a:pos x="546" y="146"/>
                </a:cxn>
                <a:cxn ang="0">
                  <a:pos x="572" y="121"/>
                </a:cxn>
                <a:cxn ang="0">
                  <a:pos x="592" y="92"/>
                </a:cxn>
                <a:cxn ang="0">
                  <a:pos x="608" y="58"/>
                </a:cxn>
                <a:cxn ang="0">
                  <a:pos x="617" y="20"/>
                </a:cxn>
              </a:cxnLst>
              <a:rect l="0" t="0" r="r" b="b"/>
              <a:pathLst>
                <a:path w="619" h="250">
                  <a:moveTo>
                    <a:pt x="619" y="0"/>
                  </a:moveTo>
                  <a:lnTo>
                    <a:pt x="615" y="5"/>
                  </a:lnTo>
                  <a:lnTo>
                    <a:pt x="605" y="19"/>
                  </a:lnTo>
                  <a:lnTo>
                    <a:pt x="597" y="28"/>
                  </a:lnTo>
                  <a:lnTo>
                    <a:pt x="586" y="39"/>
                  </a:lnTo>
                  <a:lnTo>
                    <a:pt x="574" y="51"/>
                  </a:lnTo>
                  <a:lnTo>
                    <a:pt x="560" y="63"/>
                  </a:lnTo>
                  <a:lnTo>
                    <a:pt x="543" y="76"/>
                  </a:lnTo>
                  <a:lnTo>
                    <a:pt x="525" y="89"/>
                  </a:lnTo>
                  <a:lnTo>
                    <a:pt x="503" y="101"/>
                  </a:lnTo>
                  <a:lnTo>
                    <a:pt x="479" y="114"/>
                  </a:lnTo>
                  <a:lnTo>
                    <a:pt x="454" y="125"/>
                  </a:lnTo>
                  <a:lnTo>
                    <a:pt x="425" y="134"/>
                  </a:lnTo>
                  <a:lnTo>
                    <a:pt x="409" y="139"/>
                  </a:lnTo>
                  <a:lnTo>
                    <a:pt x="393" y="143"/>
                  </a:lnTo>
                  <a:lnTo>
                    <a:pt x="376" y="147"/>
                  </a:lnTo>
                  <a:lnTo>
                    <a:pt x="359" y="151"/>
                  </a:lnTo>
                  <a:lnTo>
                    <a:pt x="324" y="156"/>
                  </a:lnTo>
                  <a:lnTo>
                    <a:pt x="289" y="158"/>
                  </a:lnTo>
                  <a:lnTo>
                    <a:pt x="256" y="159"/>
                  </a:lnTo>
                  <a:lnTo>
                    <a:pt x="223" y="159"/>
                  </a:lnTo>
                  <a:lnTo>
                    <a:pt x="192" y="157"/>
                  </a:lnTo>
                  <a:lnTo>
                    <a:pt x="164" y="154"/>
                  </a:lnTo>
                  <a:lnTo>
                    <a:pt x="136" y="150"/>
                  </a:lnTo>
                  <a:lnTo>
                    <a:pt x="110" y="145"/>
                  </a:lnTo>
                  <a:lnTo>
                    <a:pt x="87" y="140"/>
                  </a:lnTo>
                  <a:lnTo>
                    <a:pt x="66" y="136"/>
                  </a:lnTo>
                  <a:lnTo>
                    <a:pt x="48" y="131"/>
                  </a:lnTo>
                  <a:lnTo>
                    <a:pt x="33" y="126"/>
                  </a:lnTo>
                  <a:lnTo>
                    <a:pt x="11" y="120"/>
                  </a:lnTo>
                  <a:lnTo>
                    <a:pt x="4" y="117"/>
                  </a:lnTo>
                  <a:lnTo>
                    <a:pt x="2" y="122"/>
                  </a:lnTo>
                  <a:lnTo>
                    <a:pt x="0" y="137"/>
                  </a:lnTo>
                  <a:lnTo>
                    <a:pt x="0" y="147"/>
                  </a:lnTo>
                  <a:lnTo>
                    <a:pt x="0" y="158"/>
                  </a:lnTo>
                  <a:lnTo>
                    <a:pt x="2" y="170"/>
                  </a:lnTo>
                  <a:lnTo>
                    <a:pt x="5" y="182"/>
                  </a:lnTo>
                  <a:lnTo>
                    <a:pt x="7" y="189"/>
                  </a:lnTo>
                  <a:lnTo>
                    <a:pt x="10" y="195"/>
                  </a:lnTo>
                  <a:lnTo>
                    <a:pt x="13" y="201"/>
                  </a:lnTo>
                  <a:lnTo>
                    <a:pt x="18" y="207"/>
                  </a:lnTo>
                  <a:lnTo>
                    <a:pt x="23" y="212"/>
                  </a:lnTo>
                  <a:lnTo>
                    <a:pt x="28" y="218"/>
                  </a:lnTo>
                  <a:lnTo>
                    <a:pt x="34" y="223"/>
                  </a:lnTo>
                  <a:lnTo>
                    <a:pt x="40" y="229"/>
                  </a:lnTo>
                  <a:lnTo>
                    <a:pt x="48" y="233"/>
                  </a:lnTo>
                  <a:lnTo>
                    <a:pt x="57" y="237"/>
                  </a:lnTo>
                  <a:lnTo>
                    <a:pt x="66" y="241"/>
                  </a:lnTo>
                  <a:lnTo>
                    <a:pt x="76" y="244"/>
                  </a:lnTo>
                  <a:lnTo>
                    <a:pt x="87" y="246"/>
                  </a:lnTo>
                  <a:lnTo>
                    <a:pt x="100" y="248"/>
                  </a:lnTo>
                  <a:lnTo>
                    <a:pt x="113" y="249"/>
                  </a:lnTo>
                  <a:lnTo>
                    <a:pt x="128" y="250"/>
                  </a:lnTo>
                  <a:lnTo>
                    <a:pt x="159" y="250"/>
                  </a:lnTo>
                  <a:lnTo>
                    <a:pt x="194" y="249"/>
                  </a:lnTo>
                  <a:lnTo>
                    <a:pt x="231" y="247"/>
                  </a:lnTo>
                  <a:lnTo>
                    <a:pt x="271" y="244"/>
                  </a:lnTo>
                  <a:lnTo>
                    <a:pt x="310" y="239"/>
                  </a:lnTo>
                  <a:lnTo>
                    <a:pt x="350" y="232"/>
                  </a:lnTo>
                  <a:lnTo>
                    <a:pt x="370" y="227"/>
                  </a:lnTo>
                  <a:lnTo>
                    <a:pt x="390" y="222"/>
                  </a:lnTo>
                  <a:lnTo>
                    <a:pt x="409" y="216"/>
                  </a:lnTo>
                  <a:lnTo>
                    <a:pt x="429" y="210"/>
                  </a:lnTo>
                  <a:lnTo>
                    <a:pt x="447" y="203"/>
                  </a:lnTo>
                  <a:lnTo>
                    <a:pt x="466" y="196"/>
                  </a:lnTo>
                  <a:lnTo>
                    <a:pt x="483" y="188"/>
                  </a:lnTo>
                  <a:lnTo>
                    <a:pt x="500" y="178"/>
                  </a:lnTo>
                  <a:lnTo>
                    <a:pt x="516" y="169"/>
                  </a:lnTo>
                  <a:lnTo>
                    <a:pt x="532" y="158"/>
                  </a:lnTo>
                  <a:lnTo>
                    <a:pt x="546" y="146"/>
                  </a:lnTo>
                  <a:lnTo>
                    <a:pt x="560" y="134"/>
                  </a:lnTo>
                  <a:lnTo>
                    <a:pt x="572" y="121"/>
                  </a:lnTo>
                  <a:lnTo>
                    <a:pt x="582" y="106"/>
                  </a:lnTo>
                  <a:lnTo>
                    <a:pt x="592" y="92"/>
                  </a:lnTo>
                  <a:lnTo>
                    <a:pt x="601" y="76"/>
                  </a:lnTo>
                  <a:lnTo>
                    <a:pt x="608" y="58"/>
                  </a:lnTo>
                  <a:lnTo>
                    <a:pt x="613" y="40"/>
                  </a:lnTo>
                  <a:lnTo>
                    <a:pt x="617" y="20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7A1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0" name="Freeform 432"/>
            <p:cNvSpPr>
              <a:spLocks/>
            </p:cNvSpPr>
            <p:nvPr/>
          </p:nvSpPr>
          <p:spPr bwMode="auto">
            <a:xfrm>
              <a:off x="1257" y="3287"/>
              <a:ext cx="40" cy="16"/>
            </a:xfrm>
            <a:custGeom>
              <a:avLst/>
              <a:gdLst/>
              <a:ahLst/>
              <a:cxnLst>
                <a:cxn ang="0">
                  <a:pos x="605" y="7"/>
                </a:cxn>
                <a:cxn ang="0">
                  <a:pos x="594" y="41"/>
                </a:cxn>
                <a:cxn ang="0">
                  <a:pos x="581" y="72"/>
                </a:cxn>
                <a:cxn ang="0">
                  <a:pos x="561" y="105"/>
                </a:cxn>
                <a:cxn ang="0">
                  <a:pos x="542" y="128"/>
                </a:cxn>
                <a:cxn ang="0">
                  <a:pos x="527" y="143"/>
                </a:cxn>
                <a:cxn ang="0">
                  <a:pos x="509" y="155"/>
                </a:cxn>
                <a:cxn ang="0">
                  <a:pos x="490" y="164"/>
                </a:cxn>
                <a:cxn ang="0">
                  <a:pos x="467" y="171"/>
                </a:cxn>
                <a:cxn ang="0">
                  <a:pos x="442" y="175"/>
                </a:cxn>
                <a:cxn ang="0">
                  <a:pos x="400" y="174"/>
                </a:cxn>
                <a:cxn ang="0">
                  <a:pos x="334" y="166"/>
                </a:cxn>
                <a:cxn ang="0">
                  <a:pos x="260" y="155"/>
                </a:cxn>
                <a:cxn ang="0">
                  <a:pos x="186" y="140"/>
                </a:cxn>
                <a:cxn ang="0">
                  <a:pos x="117" y="121"/>
                </a:cxn>
                <a:cxn ang="0">
                  <a:pos x="60" y="102"/>
                </a:cxn>
                <a:cxn ang="0">
                  <a:pos x="27" y="86"/>
                </a:cxn>
                <a:cxn ang="0">
                  <a:pos x="12" y="76"/>
                </a:cxn>
                <a:cxn ang="0">
                  <a:pos x="3" y="66"/>
                </a:cxn>
                <a:cxn ang="0">
                  <a:pos x="0" y="56"/>
                </a:cxn>
                <a:cxn ang="0">
                  <a:pos x="2" y="57"/>
                </a:cxn>
                <a:cxn ang="0">
                  <a:pos x="3" y="85"/>
                </a:cxn>
                <a:cxn ang="0">
                  <a:pos x="7" y="112"/>
                </a:cxn>
                <a:cxn ang="0">
                  <a:pos x="14" y="141"/>
                </a:cxn>
                <a:cxn ang="0">
                  <a:pos x="27" y="170"/>
                </a:cxn>
                <a:cxn ang="0">
                  <a:pos x="40" y="191"/>
                </a:cxn>
                <a:cxn ang="0">
                  <a:pos x="51" y="203"/>
                </a:cxn>
                <a:cxn ang="0">
                  <a:pos x="65" y="215"/>
                </a:cxn>
                <a:cxn ang="0">
                  <a:pos x="79" y="223"/>
                </a:cxn>
                <a:cxn ang="0">
                  <a:pos x="107" y="232"/>
                </a:cxn>
                <a:cxn ang="0">
                  <a:pos x="153" y="240"/>
                </a:cxn>
                <a:cxn ang="0">
                  <a:pos x="209" y="245"/>
                </a:cxn>
                <a:cxn ang="0">
                  <a:pos x="267" y="247"/>
                </a:cxn>
                <a:cxn ang="0">
                  <a:pos x="353" y="248"/>
                </a:cxn>
                <a:cxn ang="0">
                  <a:pos x="424" y="250"/>
                </a:cxn>
                <a:cxn ang="0">
                  <a:pos x="455" y="252"/>
                </a:cxn>
                <a:cxn ang="0">
                  <a:pos x="468" y="254"/>
                </a:cxn>
                <a:cxn ang="0">
                  <a:pos x="478" y="254"/>
                </a:cxn>
                <a:cxn ang="0">
                  <a:pos x="499" y="248"/>
                </a:cxn>
                <a:cxn ang="0">
                  <a:pos x="533" y="233"/>
                </a:cxn>
                <a:cxn ang="0">
                  <a:pos x="559" y="216"/>
                </a:cxn>
                <a:cxn ang="0">
                  <a:pos x="577" y="201"/>
                </a:cxn>
                <a:cxn ang="0">
                  <a:pos x="592" y="185"/>
                </a:cxn>
                <a:cxn ang="0">
                  <a:pos x="607" y="166"/>
                </a:cxn>
                <a:cxn ang="0">
                  <a:pos x="618" y="146"/>
                </a:cxn>
                <a:cxn ang="0">
                  <a:pos x="626" y="123"/>
                </a:cxn>
                <a:cxn ang="0">
                  <a:pos x="631" y="100"/>
                </a:cxn>
                <a:cxn ang="0">
                  <a:pos x="631" y="73"/>
                </a:cxn>
                <a:cxn ang="0">
                  <a:pos x="625" y="45"/>
                </a:cxn>
                <a:cxn ang="0">
                  <a:pos x="615" y="15"/>
                </a:cxn>
              </a:cxnLst>
              <a:rect l="0" t="0" r="r" b="b"/>
              <a:pathLst>
                <a:path w="631" h="254">
                  <a:moveTo>
                    <a:pt x="607" y="0"/>
                  </a:moveTo>
                  <a:lnTo>
                    <a:pt x="605" y="7"/>
                  </a:lnTo>
                  <a:lnTo>
                    <a:pt x="600" y="28"/>
                  </a:lnTo>
                  <a:lnTo>
                    <a:pt x="594" y="41"/>
                  </a:lnTo>
                  <a:lnTo>
                    <a:pt x="588" y="55"/>
                  </a:lnTo>
                  <a:lnTo>
                    <a:pt x="581" y="72"/>
                  </a:lnTo>
                  <a:lnTo>
                    <a:pt x="572" y="88"/>
                  </a:lnTo>
                  <a:lnTo>
                    <a:pt x="561" y="105"/>
                  </a:lnTo>
                  <a:lnTo>
                    <a:pt x="549" y="121"/>
                  </a:lnTo>
                  <a:lnTo>
                    <a:pt x="542" y="128"/>
                  </a:lnTo>
                  <a:lnTo>
                    <a:pt x="535" y="136"/>
                  </a:lnTo>
                  <a:lnTo>
                    <a:pt x="527" y="143"/>
                  </a:lnTo>
                  <a:lnTo>
                    <a:pt x="518" y="149"/>
                  </a:lnTo>
                  <a:lnTo>
                    <a:pt x="509" y="155"/>
                  </a:lnTo>
                  <a:lnTo>
                    <a:pt x="499" y="160"/>
                  </a:lnTo>
                  <a:lnTo>
                    <a:pt x="490" y="164"/>
                  </a:lnTo>
                  <a:lnTo>
                    <a:pt x="478" y="168"/>
                  </a:lnTo>
                  <a:lnTo>
                    <a:pt x="467" y="171"/>
                  </a:lnTo>
                  <a:lnTo>
                    <a:pt x="456" y="174"/>
                  </a:lnTo>
                  <a:lnTo>
                    <a:pt x="442" y="175"/>
                  </a:lnTo>
                  <a:lnTo>
                    <a:pt x="429" y="175"/>
                  </a:lnTo>
                  <a:lnTo>
                    <a:pt x="400" y="174"/>
                  </a:lnTo>
                  <a:lnTo>
                    <a:pt x="368" y="170"/>
                  </a:lnTo>
                  <a:lnTo>
                    <a:pt x="334" y="166"/>
                  </a:lnTo>
                  <a:lnTo>
                    <a:pt x="297" y="161"/>
                  </a:lnTo>
                  <a:lnTo>
                    <a:pt x="260" y="155"/>
                  </a:lnTo>
                  <a:lnTo>
                    <a:pt x="223" y="148"/>
                  </a:lnTo>
                  <a:lnTo>
                    <a:pt x="186" y="140"/>
                  </a:lnTo>
                  <a:lnTo>
                    <a:pt x="151" y="130"/>
                  </a:lnTo>
                  <a:lnTo>
                    <a:pt x="117" y="121"/>
                  </a:lnTo>
                  <a:lnTo>
                    <a:pt x="87" y="112"/>
                  </a:lnTo>
                  <a:lnTo>
                    <a:pt x="60" y="102"/>
                  </a:lnTo>
                  <a:lnTo>
                    <a:pt x="37" y="91"/>
                  </a:lnTo>
                  <a:lnTo>
                    <a:pt x="27" y="86"/>
                  </a:lnTo>
                  <a:lnTo>
                    <a:pt x="18" y="81"/>
                  </a:lnTo>
                  <a:lnTo>
                    <a:pt x="12" y="76"/>
                  </a:lnTo>
                  <a:lnTo>
                    <a:pt x="6" y="71"/>
                  </a:lnTo>
                  <a:lnTo>
                    <a:pt x="3" y="66"/>
                  </a:lnTo>
                  <a:lnTo>
                    <a:pt x="1" y="61"/>
                  </a:lnTo>
                  <a:lnTo>
                    <a:pt x="0" y="56"/>
                  </a:lnTo>
                  <a:lnTo>
                    <a:pt x="2" y="51"/>
                  </a:lnTo>
                  <a:lnTo>
                    <a:pt x="2" y="57"/>
                  </a:lnTo>
                  <a:lnTo>
                    <a:pt x="2" y="74"/>
                  </a:lnTo>
                  <a:lnTo>
                    <a:pt x="3" y="85"/>
                  </a:lnTo>
                  <a:lnTo>
                    <a:pt x="5" y="98"/>
                  </a:lnTo>
                  <a:lnTo>
                    <a:pt x="7" y="112"/>
                  </a:lnTo>
                  <a:lnTo>
                    <a:pt x="10" y="126"/>
                  </a:lnTo>
                  <a:lnTo>
                    <a:pt x="14" y="141"/>
                  </a:lnTo>
                  <a:lnTo>
                    <a:pt x="21" y="156"/>
                  </a:lnTo>
                  <a:lnTo>
                    <a:pt x="27" y="170"/>
                  </a:lnTo>
                  <a:lnTo>
                    <a:pt x="36" y="185"/>
                  </a:lnTo>
                  <a:lnTo>
                    <a:pt x="40" y="191"/>
                  </a:lnTo>
                  <a:lnTo>
                    <a:pt x="45" y="197"/>
                  </a:lnTo>
                  <a:lnTo>
                    <a:pt x="51" y="203"/>
                  </a:lnTo>
                  <a:lnTo>
                    <a:pt x="58" y="209"/>
                  </a:lnTo>
                  <a:lnTo>
                    <a:pt x="65" y="215"/>
                  </a:lnTo>
                  <a:lnTo>
                    <a:pt x="72" y="219"/>
                  </a:lnTo>
                  <a:lnTo>
                    <a:pt x="79" y="223"/>
                  </a:lnTo>
                  <a:lnTo>
                    <a:pt x="87" y="226"/>
                  </a:lnTo>
                  <a:lnTo>
                    <a:pt x="107" y="232"/>
                  </a:lnTo>
                  <a:lnTo>
                    <a:pt x="129" y="236"/>
                  </a:lnTo>
                  <a:lnTo>
                    <a:pt x="153" y="240"/>
                  </a:lnTo>
                  <a:lnTo>
                    <a:pt x="180" y="243"/>
                  </a:lnTo>
                  <a:lnTo>
                    <a:pt x="209" y="245"/>
                  </a:lnTo>
                  <a:lnTo>
                    <a:pt x="238" y="246"/>
                  </a:lnTo>
                  <a:lnTo>
                    <a:pt x="267" y="247"/>
                  </a:lnTo>
                  <a:lnTo>
                    <a:pt x="296" y="248"/>
                  </a:lnTo>
                  <a:lnTo>
                    <a:pt x="353" y="248"/>
                  </a:lnTo>
                  <a:lnTo>
                    <a:pt x="402" y="248"/>
                  </a:lnTo>
                  <a:lnTo>
                    <a:pt x="424" y="250"/>
                  </a:lnTo>
                  <a:lnTo>
                    <a:pt x="441" y="250"/>
                  </a:lnTo>
                  <a:lnTo>
                    <a:pt x="455" y="252"/>
                  </a:lnTo>
                  <a:lnTo>
                    <a:pt x="464" y="253"/>
                  </a:lnTo>
                  <a:lnTo>
                    <a:pt x="468" y="254"/>
                  </a:lnTo>
                  <a:lnTo>
                    <a:pt x="473" y="254"/>
                  </a:lnTo>
                  <a:lnTo>
                    <a:pt x="478" y="254"/>
                  </a:lnTo>
                  <a:lnTo>
                    <a:pt x="484" y="253"/>
                  </a:lnTo>
                  <a:lnTo>
                    <a:pt x="499" y="248"/>
                  </a:lnTo>
                  <a:lnTo>
                    <a:pt x="515" y="241"/>
                  </a:lnTo>
                  <a:lnTo>
                    <a:pt x="533" y="233"/>
                  </a:lnTo>
                  <a:lnTo>
                    <a:pt x="550" y="222"/>
                  </a:lnTo>
                  <a:lnTo>
                    <a:pt x="559" y="216"/>
                  </a:lnTo>
                  <a:lnTo>
                    <a:pt x="568" y="208"/>
                  </a:lnTo>
                  <a:lnTo>
                    <a:pt x="577" y="201"/>
                  </a:lnTo>
                  <a:lnTo>
                    <a:pt x="585" y="193"/>
                  </a:lnTo>
                  <a:lnTo>
                    <a:pt x="592" y="185"/>
                  </a:lnTo>
                  <a:lnTo>
                    <a:pt x="600" y="176"/>
                  </a:lnTo>
                  <a:lnTo>
                    <a:pt x="607" y="166"/>
                  </a:lnTo>
                  <a:lnTo>
                    <a:pt x="613" y="156"/>
                  </a:lnTo>
                  <a:lnTo>
                    <a:pt x="618" y="146"/>
                  </a:lnTo>
                  <a:lnTo>
                    <a:pt x="623" y="136"/>
                  </a:lnTo>
                  <a:lnTo>
                    <a:pt x="626" y="123"/>
                  </a:lnTo>
                  <a:lnTo>
                    <a:pt x="629" y="112"/>
                  </a:lnTo>
                  <a:lnTo>
                    <a:pt x="631" y="100"/>
                  </a:lnTo>
                  <a:lnTo>
                    <a:pt x="631" y="86"/>
                  </a:lnTo>
                  <a:lnTo>
                    <a:pt x="631" y="73"/>
                  </a:lnTo>
                  <a:lnTo>
                    <a:pt x="629" y="60"/>
                  </a:lnTo>
                  <a:lnTo>
                    <a:pt x="625" y="45"/>
                  </a:lnTo>
                  <a:lnTo>
                    <a:pt x="621" y="30"/>
                  </a:lnTo>
                  <a:lnTo>
                    <a:pt x="615" y="15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E7A1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1" name="Freeform 433"/>
            <p:cNvSpPr>
              <a:spLocks/>
            </p:cNvSpPr>
            <p:nvPr/>
          </p:nvSpPr>
          <p:spPr bwMode="auto">
            <a:xfrm>
              <a:off x="1257" y="3303"/>
              <a:ext cx="32" cy="16"/>
            </a:xfrm>
            <a:custGeom>
              <a:avLst/>
              <a:gdLst/>
              <a:ahLst/>
              <a:cxnLst>
                <a:cxn ang="0">
                  <a:pos x="486" y="58"/>
                </a:cxn>
                <a:cxn ang="0">
                  <a:pos x="479" y="78"/>
                </a:cxn>
                <a:cxn ang="0">
                  <a:pos x="468" y="95"/>
                </a:cxn>
                <a:cxn ang="0">
                  <a:pos x="448" y="115"/>
                </a:cxn>
                <a:cxn ang="0">
                  <a:pos x="420" y="134"/>
                </a:cxn>
                <a:cxn ang="0">
                  <a:pos x="390" y="148"/>
                </a:cxn>
                <a:cxn ang="0">
                  <a:pos x="365" y="155"/>
                </a:cxn>
                <a:cxn ang="0">
                  <a:pos x="337" y="161"/>
                </a:cxn>
                <a:cxn ang="0">
                  <a:pos x="306" y="166"/>
                </a:cxn>
                <a:cxn ang="0">
                  <a:pos x="272" y="168"/>
                </a:cxn>
                <a:cxn ang="0">
                  <a:pos x="238" y="167"/>
                </a:cxn>
                <a:cxn ang="0">
                  <a:pos x="206" y="162"/>
                </a:cxn>
                <a:cxn ang="0">
                  <a:pos x="177" y="154"/>
                </a:cxn>
                <a:cxn ang="0">
                  <a:pos x="150" y="143"/>
                </a:cxn>
                <a:cxn ang="0">
                  <a:pos x="125" y="129"/>
                </a:cxn>
                <a:cxn ang="0">
                  <a:pos x="103" y="114"/>
                </a:cxn>
                <a:cxn ang="0">
                  <a:pos x="83" y="98"/>
                </a:cxn>
                <a:cxn ang="0">
                  <a:pos x="57" y="74"/>
                </a:cxn>
                <a:cxn ang="0">
                  <a:pos x="30" y="42"/>
                </a:cxn>
                <a:cxn ang="0">
                  <a:pos x="6" y="8"/>
                </a:cxn>
                <a:cxn ang="0">
                  <a:pos x="1" y="7"/>
                </a:cxn>
                <a:cxn ang="0">
                  <a:pos x="1" y="40"/>
                </a:cxn>
                <a:cxn ang="0">
                  <a:pos x="6" y="71"/>
                </a:cxn>
                <a:cxn ang="0">
                  <a:pos x="15" y="96"/>
                </a:cxn>
                <a:cxn ang="0">
                  <a:pos x="25" y="114"/>
                </a:cxn>
                <a:cxn ang="0">
                  <a:pos x="37" y="131"/>
                </a:cxn>
                <a:cxn ang="0">
                  <a:pos x="53" y="149"/>
                </a:cxn>
                <a:cxn ang="0">
                  <a:pos x="73" y="165"/>
                </a:cxn>
                <a:cxn ang="0">
                  <a:pos x="98" y="179"/>
                </a:cxn>
                <a:cxn ang="0">
                  <a:pos x="127" y="193"/>
                </a:cxn>
                <a:cxn ang="0">
                  <a:pos x="160" y="204"/>
                </a:cxn>
                <a:cxn ang="0">
                  <a:pos x="256" y="226"/>
                </a:cxn>
                <a:cxn ang="0">
                  <a:pos x="356" y="244"/>
                </a:cxn>
                <a:cxn ang="0">
                  <a:pos x="398" y="247"/>
                </a:cxn>
                <a:cxn ang="0">
                  <a:pos x="423" y="245"/>
                </a:cxn>
                <a:cxn ang="0">
                  <a:pos x="443" y="240"/>
                </a:cxn>
                <a:cxn ang="0">
                  <a:pos x="462" y="232"/>
                </a:cxn>
                <a:cxn ang="0">
                  <a:pos x="476" y="220"/>
                </a:cxn>
                <a:cxn ang="0">
                  <a:pos x="488" y="202"/>
                </a:cxn>
                <a:cxn ang="0">
                  <a:pos x="495" y="179"/>
                </a:cxn>
                <a:cxn ang="0">
                  <a:pos x="498" y="152"/>
                </a:cxn>
                <a:cxn ang="0">
                  <a:pos x="497" y="118"/>
                </a:cxn>
                <a:cxn ang="0">
                  <a:pos x="492" y="77"/>
                </a:cxn>
              </a:cxnLst>
              <a:rect l="0" t="0" r="r" b="b"/>
              <a:pathLst>
                <a:path w="498" h="247">
                  <a:moveTo>
                    <a:pt x="488" y="54"/>
                  </a:moveTo>
                  <a:lnTo>
                    <a:pt x="486" y="58"/>
                  </a:lnTo>
                  <a:lnTo>
                    <a:pt x="483" y="70"/>
                  </a:lnTo>
                  <a:lnTo>
                    <a:pt x="479" y="78"/>
                  </a:lnTo>
                  <a:lnTo>
                    <a:pt x="475" y="86"/>
                  </a:lnTo>
                  <a:lnTo>
                    <a:pt x="468" y="95"/>
                  </a:lnTo>
                  <a:lnTo>
                    <a:pt x="460" y="105"/>
                  </a:lnTo>
                  <a:lnTo>
                    <a:pt x="448" y="115"/>
                  </a:lnTo>
                  <a:lnTo>
                    <a:pt x="435" y="125"/>
                  </a:lnTo>
                  <a:lnTo>
                    <a:pt x="420" y="134"/>
                  </a:lnTo>
                  <a:lnTo>
                    <a:pt x="400" y="144"/>
                  </a:lnTo>
                  <a:lnTo>
                    <a:pt x="390" y="148"/>
                  </a:lnTo>
                  <a:lnTo>
                    <a:pt x="377" y="151"/>
                  </a:lnTo>
                  <a:lnTo>
                    <a:pt x="365" y="155"/>
                  </a:lnTo>
                  <a:lnTo>
                    <a:pt x="352" y="158"/>
                  </a:lnTo>
                  <a:lnTo>
                    <a:pt x="337" y="161"/>
                  </a:lnTo>
                  <a:lnTo>
                    <a:pt x="323" y="164"/>
                  </a:lnTo>
                  <a:lnTo>
                    <a:pt x="306" y="166"/>
                  </a:lnTo>
                  <a:lnTo>
                    <a:pt x="289" y="167"/>
                  </a:lnTo>
                  <a:lnTo>
                    <a:pt x="272" y="168"/>
                  </a:lnTo>
                  <a:lnTo>
                    <a:pt x="254" y="168"/>
                  </a:lnTo>
                  <a:lnTo>
                    <a:pt x="238" y="167"/>
                  </a:lnTo>
                  <a:lnTo>
                    <a:pt x="221" y="165"/>
                  </a:lnTo>
                  <a:lnTo>
                    <a:pt x="206" y="162"/>
                  </a:lnTo>
                  <a:lnTo>
                    <a:pt x="191" y="158"/>
                  </a:lnTo>
                  <a:lnTo>
                    <a:pt x="177" y="154"/>
                  </a:lnTo>
                  <a:lnTo>
                    <a:pt x="164" y="149"/>
                  </a:lnTo>
                  <a:lnTo>
                    <a:pt x="150" y="143"/>
                  </a:lnTo>
                  <a:lnTo>
                    <a:pt x="138" y="136"/>
                  </a:lnTo>
                  <a:lnTo>
                    <a:pt x="125" y="129"/>
                  </a:lnTo>
                  <a:lnTo>
                    <a:pt x="114" y="122"/>
                  </a:lnTo>
                  <a:lnTo>
                    <a:pt x="103" y="114"/>
                  </a:lnTo>
                  <a:lnTo>
                    <a:pt x="93" y="107"/>
                  </a:lnTo>
                  <a:lnTo>
                    <a:pt x="83" y="98"/>
                  </a:lnTo>
                  <a:lnTo>
                    <a:pt x="74" y="90"/>
                  </a:lnTo>
                  <a:lnTo>
                    <a:pt x="57" y="74"/>
                  </a:lnTo>
                  <a:lnTo>
                    <a:pt x="42" y="57"/>
                  </a:lnTo>
                  <a:lnTo>
                    <a:pt x="30" y="42"/>
                  </a:lnTo>
                  <a:lnTo>
                    <a:pt x="20" y="29"/>
                  </a:lnTo>
                  <a:lnTo>
                    <a:pt x="6" y="8"/>
                  </a:lnTo>
                  <a:lnTo>
                    <a:pt x="2" y="0"/>
                  </a:lnTo>
                  <a:lnTo>
                    <a:pt x="1" y="7"/>
                  </a:lnTo>
                  <a:lnTo>
                    <a:pt x="0" y="26"/>
                  </a:lnTo>
                  <a:lnTo>
                    <a:pt x="1" y="40"/>
                  </a:lnTo>
                  <a:lnTo>
                    <a:pt x="2" y="54"/>
                  </a:lnTo>
                  <a:lnTo>
                    <a:pt x="6" y="71"/>
                  </a:lnTo>
                  <a:lnTo>
                    <a:pt x="11" y="87"/>
                  </a:lnTo>
                  <a:lnTo>
                    <a:pt x="15" y="96"/>
                  </a:lnTo>
                  <a:lnTo>
                    <a:pt x="20" y="105"/>
                  </a:lnTo>
                  <a:lnTo>
                    <a:pt x="25" y="114"/>
                  </a:lnTo>
                  <a:lnTo>
                    <a:pt x="31" y="123"/>
                  </a:lnTo>
                  <a:lnTo>
                    <a:pt x="37" y="131"/>
                  </a:lnTo>
                  <a:lnTo>
                    <a:pt x="44" y="140"/>
                  </a:lnTo>
                  <a:lnTo>
                    <a:pt x="53" y="149"/>
                  </a:lnTo>
                  <a:lnTo>
                    <a:pt x="63" y="157"/>
                  </a:lnTo>
                  <a:lnTo>
                    <a:pt x="73" y="165"/>
                  </a:lnTo>
                  <a:lnTo>
                    <a:pt x="84" y="172"/>
                  </a:lnTo>
                  <a:lnTo>
                    <a:pt x="98" y="179"/>
                  </a:lnTo>
                  <a:lnTo>
                    <a:pt x="111" y="187"/>
                  </a:lnTo>
                  <a:lnTo>
                    <a:pt x="127" y="193"/>
                  </a:lnTo>
                  <a:lnTo>
                    <a:pt x="143" y="199"/>
                  </a:lnTo>
                  <a:lnTo>
                    <a:pt x="160" y="204"/>
                  </a:lnTo>
                  <a:lnTo>
                    <a:pt x="180" y="209"/>
                  </a:lnTo>
                  <a:lnTo>
                    <a:pt x="256" y="226"/>
                  </a:lnTo>
                  <a:lnTo>
                    <a:pt x="325" y="239"/>
                  </a:lnTo>
                  <a:lnTo>
                    <a:pt x="356" y="244"/>
                  </a:lnTo>
                  <a:lnTo>
                    <a:pt x="385" y="246"/>
                  </a:lnTo>
                  <a:lnTo>
                    <a:pt x="398" y="247"/>
                  </a:lnTo>
                  <a:lnTo>
                    <a:pt x="410" y="246"/>
                  </a:lnTo>
                  <a:lnTo>
                    <a:pt x="423" y="245"/>
                  </a:lnTo>
                  <a:lnTo>
                    <a:pt x="433" y="243"/>
                  </a:lnTo>
                  <a:lnTo>
                    <a:pt x="443" y="240"/>
                  </a:lnTo>
                  <a:lnTo>
                    <a:pt x="454" y="237"/>
                  </a:lnTo>
                  <a:lnTo>
                    <a:pt x="462" y="232"/>
                  </a:lnTo>
                  <a:lnTo>
                    <a:pt x="470" y="226"/>
                  </a:lnTo>
                  <a:lnTo>
                    <a:pt x="476" y="220"/>
                  </a:lnTo>
                  <a:lnTo>
                    <a:pt x="482" y="211"/>
                  </a:lnTo>
                  <a:lnTo>
                    <a:pt x="488" y="202"/>
                  </a:lnTo>
                  <a:lnTo>
                    <a:pt x="492" y="191"/>
                  </a:lnTo>
                  <a:lnTo>
                    <a:pt x="495" y="179"/>
                  </a:lnTo>
                  <a:lnTo>
                    <a:pt x="497" y="166"/>
                  </a:lnTo>
                  <a:lnTo>
                    <a:pt x="498" y="152"/>
                  </a:lnTo>
                  <a:lnTo>
                    <a:pt x="498" y="135"/>
                  </a:lnTo>
                  <a:lnTo>
                    <a:pt x="497" y="118"/>
                  </a:lnTo>
                  <a:lnTo>
                    <a:pt x="495" y="98"/>
                  </a:lnTo>
                  <a:lnTo>
                    <a:pt x="492" y="77"/>
                  </a:lnTo>
                  <a:lnTo>
                    <a:pt x="488" y="54"/>
                  </a:lnTo>
                  <a:close/>
                </a:path>
              </a:pathLst>
            </a:custGeom>
            <a:solidFill>
              <a:srgbClr val="E7A1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2" name="Freeform 434"/>
            <p:cNvSpPr>
              <a:spLocks/>
            </p:cNvSpPr>
            <p:nvPr/>
          </p:nvSpPr>
          <p:spPr bwMode="auto">
            <a:xfrm>
              <a:off x="1249" y="3276"/>
              <a:ext cx="32" cy="137"/>
            </a:xfrm>
            <a:custGeom>
              <a:avLst/>
              <a:gdLst/>
              <a:ahLst/>
              <a:cxnLst>
                <a:cxn ang="0">
                  <a:pos x="44" y="89"/>
                </a:cxn>
                <a:cxn ang="0">
                  <a:pos x="47" y="111"/>
                </a:cxn>
                <a:cxn ang="0">
                  <a:pos x="58" y="174"/>
                </a:cxn>
                <a:cxn ang="0">
                  <a:pos x="74" y="273"/>
                </a:cxn>
                <a:cxn ang="0">
                  <a:pos x="96" y="400"/>
                </a:cxn>
                <a:cxn ang="0">
                  <a:pos x="123" y="551"/>
                </a:cxn>
                <a:cxn ang="0">
                  <a:pos x="152" y="720"/>
                </a:cxn>
                <a:cxn ang="0">
                  <a:pos x="186" y="902"/>
                </a:cxn>
                <a:cxn ang="0">
                  <a:pos x="222" y="1091"/>
                </a:cxn>
                <a:cxn ang="0">
                  <a:pos x="259" y="1282"/>
                </a:cxn>
                <a:cxn ang="0">
                  <a:pos x="297" y="1468"/>
                </a:cxn>
                <a:cxn ang="0">
                  <a:pos x="317" y="1558"/>
                </a:cxn>
                <a:cxn ang="0">
                  <a:pos x="336" y="1645"/>
                </a:cxn>
                <a:cxn ang="0">
                  <a:pos x="356" y="1727"/>
                </a:cxn>
                <a:cxn ang="0">
                  <a:pos x="375" y="1805"/>
                </a:cxn>
                <a:cxn ang="0">
                  <a:pos x="393" y="1878"/>
                </a:cxn>
                <a:cxn ang="0">
                  <a:pos x="412" y="1945"/>
                </a:cxn>
                <a:cxn ang="0">
                  <a:pos x="429" y="2005"/>
                </a:cxn>
                <a:cxn ang="0">
                  <a:pos x="447" y="2058"/>
                </a:cxn>
                <a:cxn ang="0">
                  <a:pos x="463" y="2103"/>
                </a:cxn>
                <a:cxn ang="0">
                  <a:pos x="478" y="2138"/>
                </a:cxn>
                <a:cxn ang="0">
                  <a:pos x="494" y="2164"/>
                </a:cxn>
                <a:cxn ang="0">
                  <a:pos x="507" y="2181"/>
                </a:cxn>
                <a:cxn ang="0">
                  <a:pos x="498" y="2177"/>
                </a:cxn>
                <a:cxn ang="0">
                  <a:pos x="470" y="2167"/>
                </a:cxn>
                <a:cxn ang="0">
                  <a:pos x="428" y="2151"/>
                </a:cxn>
                <a:cxn ang="0">
                  <a:pos x="372" y="2128"/>
                </a:cxn>
                <a:cxn ang="0">
                  <a:pos x="349" y="2066"/>
                </a:cxn>
                <a:cxn ang="0">
                  <a:pos x="325" y="2002"/>
                </a:cxn>
                <a:cxn ang="0">
                  <a:pos x="304" y="1938"/>
                </a:cxn>
                <a:cxn ang="0">
                  <a:pos x="283" y="1875"/>
                </a:cxn>
                <a:cxn ang="0">
                  <a:pos x="262" y="1810"/>
                </a:cxn>
                <a:cxn ang="0">
                  <a:pos x="244" y="1745"/>
                </a:cxn>
                <a:cxn ang="0">
                  <a:pos x="226" y="1680"/>
                </a:cxn>
                <a:cxn ang="0">
                  <a:pos x="209" y="1614"/>
                </a:cxn>
                <a:cxn ang="0">
                  <a:pos x="192" y="1548"/>
                </a:cxn>
                <a:cxn ang="0">
                  <a:pos x="177" y="1482"/>
                </a:cxn>
                <a:cxn ang="0">
                  <a:pos x="163" y="1416"/>
                </a:cxn>
                <a:cxn ang="0">
                  <a:pos x="149" y="1349"/>
                </a:cxn>
                <a:cxn ang="0">
                  <a:pos x="136" y="1281"/>
                </a:cxn>
                <a:cxn ang="0">
                  <a:pos x="125" y="1214"/>
                </a:cxn>
                <a:cxn ang="0">
                  <a:pos x="113" y="1147"/>
                </a:cxn>
                <a:cxn ang="0">
                  <a:pos x="102" y="1080"/>
                </a:cxn>
                <a:cxn ang="0">
                  <a:pos x="92" y="1012"/>
                </a:cxn>
                <a:cxn ang="0">
                  <a:pos x="82" y="944"/>
                </a:cxn>
                <a:cxn ang="0">
                  <a:pos x="74" y="876"/>
                </a:cxn>
                <a:cxn ang="0">
                  <a:pos x="66" y="809"/>
                </a:cxn>
                <a:cxn ang="0">
                  <a:pos x="51" y="672"/>
                </a:cxn>
                <a:cxn ang="0">
                  <a:pos x="37" y="537"/>
                </a:cxn>
                <a:cxn ang="0">
                  <a:pos x="26" y="402"/>
                </a:cxn>
                <a:cxn ang="0">
                  <a:pos x="17" y="266"/>
                </a:cxn>
                <a:cxn ang="0">
                  <a:pos x="8" y="133"/>
                </a:cxn>
                <a:cxn ang="0">
                  <a:pos x="0" y="0"/>
                </a:cxn>
                <a:cxn ang="0">
                  <a:pos x="44" y="89"/>
                </a:cxn>
              </a:cxnLst>
              <a:rect l="0" t="0" r="r" b="b"/>
              <a:pathLst>
                <a:path w="507" h="2181">
                  <a:moveTo>
                    <a:pt x="44" y="89"/>
                  </a:moveTo>
                  <a:lnTo>
                    <a:pt x="47" y="111"/>
                  </a:lnTo>
                  <a:lnTo>
                    <a:pt x="58" y="174"/>
                  </a:lnTo>
                  <a:lnTo>
                    <a:pt x="74" y="273"/>
                  </a:lnTo>
                  <a:lnTo>
                    <a:pt x="96" y="400"/>
                  </a:lnTo>
                  <a:lnTo>
                    <a:pt x="123" y="551"/>
                  </a:lnTo>
                  <a:lnTo>
                    <a:pt x="152" y="720"/>
                  </a:lnTo>
                  <a:lnTo>
                    <a:pt x="186" y="902"/>
                  </a:lnTo>
                  <a:lnTo>
                    <a:pt x="222" y="1091"/>
                  </a:lnTo>
                  <a:lnTo>
                    <a:pt x="259" y="1282"/>
                  </a:lnTo>
                  <a:lnTo>
                    <a:pt x="297" y="1468"/>
                  </a:lnTo>
                  <a:lnTo>
                    <a:pt x="317" y="1558"/>
                  </a:lnTo>
                  <a:lnTo>
                    <a:pt x="336" y="1645"/>
                  </a:lnTo>
                  <a:lnTo>
                    <a:pt x="356" y="1727"/>
                  </a:lnTo>
                  <a:lnTo>
                    <a:pt x="375" y="1805"/>
                  </a:lnTo>
                  <a:lnTo>
                    <a:pt x="393" y="1878"/>
                  </a:lnTo>
                  <a:lnTo>
                    <a:pt x="412" y="1945"/>
                  </a:lnTo>
                  <a:lnTo>
                    <a:pt x="429" y="2005"/>
                  </a:lnTo>
                  <a:lnTo>
                    <a:pt x="447" y="2058"/>
                  </a:lnTo>
                  <a:lnTo>
                    <a:pt x="463" y="2103"/>
                  </a:lnTo>
                  <a:lnTo>
                    <a:pt x="478" y="2138"/>
                  </a:lnTo>
                  <a:lnTo>
                    <a:pt x="494" y="2164"/>
                  </a:lnTo>
                  <a:lnTo>
                    <a:pt x="507" y="2181"/>
                  </a:lnTo>
                  <a:lnTo>
                    <a:pt x="498" y="2177"/>
                  </a:lnTo>
                  <a:lnTo>
                    <a:pt x="470" y="2167"/>
                  </a:lnTo>
                  <a:lnTo>
                    <a:pt x="428" y="2151"/>
                  </a:lnTo>
                  <a:lnTo>
                    <a:pt x="372" y="2128"/>
                  </a:lnTo>
                  <a:lnTo>
                    <a:pt x="349" y="2066"/>
                  </a:lnTo>
                  <a:lnTo>
                    <a:pt x="325" y="2002"/>
                  </a:lnTo>
                  <a:lnTo>
                    <a:pt x="304" y="1938"/>
                  </a:lnTo>
                  <a:lnTo>
                    <a:pt x="283" y="1875"/>
                  </a:lnTo>
                  <a:lnTo>
                    <a:pt x="262" y="1810"/>
                  </a:lnTo>
                  <a:lnTo>
                    <a:pt x="244" y="1745"/>
                  </a:lnTo>
                  <a:lnTo>
                    <a:pt x="226" y="1680"/>
                  </a:lnTo>
                  <a:lnTo>
                    <a:pt x="209" y="1614"/>
                  </a:lnTo>
                  <a:lnTo>
                    <a:pt x="192" y="1548"/>
                  </a:lnTo>
                  <a:lnTo>
                    <a:pt x="177" y="1482"/>
                  </a:lnTo>
                  <a:lnTo>
                    <a:pt x="163" y="1416"/>
                  </a:lnTo>
                  <a:lnTo>
                    <a:pt x="149" y="1349"/>
                  </a:lnTo>
                  <a:lnTo>
                    <a:pt x="136" y="1281"/>
                  </a:lnTo>
                  <a:lnTo>
                    <a:pt x="125" y="1214"/>
                  </a:lnTo>
                  <a:lnTo>
                    <a:pt x="113" y="1147"/>
                  </a:lnTo>
                  <a:lnTo>
                    <a:pt x="102" y="1080"/>
                  </a:lnTo>
                  <a:lnTo>
                    <a:pt x="92" y="1012"/>
                  </a:lnTo>
                  <a:lnTo>
                    <a:pt x="82" y="944"/>
                  </a:lnTo>
                  <a:lnTo>
                    <a:pt x="74" y="876"/>
                  </a:lnTo>
                  <a:lnTo>
                    <a:pt x="66" y="809"/>
                  </a:lnTo>
                  <a:lnTo>
                    <a:pt x="51" y="672"/>
                  </a:lnTo>
                  <a:lnTo>
                    <a:pt x="37" y="537"/>
                  </a:lnTo>
                  <a:lnTo>
                    <a:pt x="26" y="402"/>
                  </a:lnTo>
                  <a:lnTo>
                    <a:pt x="17" y="266"/>
                  </a:lnTo>
                  <a:lnTo>
                    <a:pt x="8" y="133"/>
                  </a:lnTo>
                  <a:lnTo>
                    <a:pt x="0" y="0"/>
                  </a:lnTo>
                  <a:lnTo>
                    <a:pt x="44" y="89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3" name="Freeform 435"/>
            <p:cNvSpPr>
              <a:spLocks/>
            </p:cNvSpPr>
            <p:nvPr/>
          </p:nvSpPr>
          <p:spPr bwMode="auto">
            <a:xfrm>
              <a:off x="1223" y="3249"/>
              <a:ext cx="24" cy="148"/>
            </a:xfrm>
            <a:custGeom>
              <a:avLst/>
              <a:gdLst/>
              <a:ahLst/>
              <a:cxnLst>
                <a:cxn ang="0">
                  <a:pos x="19" y="214"/>
                </a:cxn>
                <a:cxn ang="0">
                  <a:pos x="34" y="157"/>
                </a:cxn>
                <a:cxn ang="0">
                  <a:pos x="49" y="110"/>
                </a:cxn>
                <a:cxn ang="0">
                  <a:pos x="64" y="73"/>
                </a:cxn>
                <a:cxn ang="0">
                  <a:pos x="81" y="44"/>
                </a:cxn>
                <a:cxn ang="0">
                  <a:pos x="98" y="23"/>
                </a:cxn>
                <a:cxn ang="0">
                  <a:pos x="115" y="10"/>
                </a:cxn>
                <a:cxn ang="0">
                  <a:pos x="131" y="2"/>
                </a:cxn>
                <a:cxn ang="0">
                  <a:pos x="133" y="72"/>
                </a:cxn>
                <a:cxn ang="0">
                  <a:pos x="125" y="217"/>
                </a:cxn>
                <a:cxn ang="0">
                  <a:pos x="119" y="363"/>
                </a:cxn>
                <a:cxn ang="0">
                  <a:pos x="117" y="512"/>
                </a:cxn>
                <a:cxn ang="0">
                  <a:pos x="117" y="661"/>
                </a:cxn>
                <a:cxn ang="0">
                  <a:pos x="121" y="811"/>
                </a:cxn>
                <a:cxn ang="0">
                  <a:pos x="128" y="961"/>
                </a:cxn>
                <a:cxn ang="0">
                  <a:pos x="139" y="1112"/>
                </a:cxn>
                <a:cxn ang="0">
                  <a:pos x="153" y="1262"/>
                </a:cxn>
                <a:cxn ang="0">
                  <a:pos x="170" y="1413"/>
                </a:cxn>
                <a:cxn ang="0">
                  <a:pos x="193" y="1562"/>
                </a:cxn>
                <a:cxn ang="0">
                  <a:pos x="219" y="1712"/>
                </a:cxn>
                <a:cxn ang="0">
                  <a:pos x="250" y="1860"/>
                </a:cxn>
                <a:cxn ang="0">
                  <a:pos x="284" y="2007"/>
                </a:cxn>
                <a:cxn ang="0">
                  <a:pos x="324" y="2151"/>
                </a:cxn>
                <a:cxn ang="0">
                  <a:pos x="367" y="2295"/>
                </a:cxn>
                <a:cxn ang="0">
                  <a:pos x="360" y="2346"/>
                </a:cxn>
                <a:cxn ang="0">
                  <a:pos x="300" y="2302"/>
                </a:cxn>
                <a:cxn ang="0">
                  <a:pos x="246" y="2256"/>
                </a:cxn>
                <a:cxn ang="0">
                  <a:pos x="197" y="2209"/>
                </a:cxn>
                <a:cxn ang="0">
                  <a:pos x="172" y="2167"/>
                </a:cxn>
                <a:cxn ang="0">
                  <a:pos x="154" y="2037"/>
                </a:cxn>
                <a:cxn ang="0">
                  <a:pos x="123" y="1810"/>
                </a:cxn>
                <a:cxn ang="0">
                  <a:pos x="87" y="1517"/>
                </a:cxn>
                <a:cxn ang="0">
                  <a:pos x="50" y="1189"/>
                </a:cxn>
                <a:cxn ang="0">
                  <a:pos x="26" y="942"/>
                </a:cxn>
                <a:cxn ang="0">
                  <a:pos x="14" y="782"/>
                </a:cxn>
                <a:cxn ang="0">
                  <a:pos x="5" y="634"/>
                </a:cxn>
                <a:cxn ang="0">
                  <a:pos x="1" y="498"/>
                </a:cxn>
                <a:cxn ang="0">
                  <a:pos x="1" y="381"/>
                </a:cxn>
                <a:cxn ang="0">
                  <a:pos x="7" y="285"/>
                </a:cxn>
              </a:cxnLst>
              <a:rect l="0" t="0" r="r" b="b"/>
              <a:pathLst>
                <a:path w="392" h="2366">
                  <a:moveTo>
                    <a:pt x="13" y="247"/>
                  </a:moveTo>
                  <a:lnTo>
                    <a:pt x="19" y="214"/>
                  </a:lnTo>
                  <a:lnTo>
                    <a:pt x="26" y="184"/>
                  </a:lnTo>
                  <a:lnTo>
                    <a:pt x="34" y="157"/>
                  </a:lnTo>
                  <a:lnTo>
                    <a:pt x="41" y="132"/>
                  </a:lnTo>
                  <a:lnTo>
                    <a:pt x="49" y="110"/>
                  </a:lnTo>
                  <a:lnTo>
                    <a:pt x="56" y="90"/>
                  </a:lnTo>
                  <a:lnTo>
                    <a:pt x="64" y="73"/>
                  </a:lnTo>
                  <a:lnTo>
                    <a:pt x="73" y="57"/>
                  </a:lnTo>
                  <a:lnTo>
                    <a:pt x="81" y="44"/>
                  </a:lnTo>
                  <a:lnTo>
                    <a:pt x="90" y="33"/>
                  </a:lnTo>
                  <a:lnTo>
                    <a:pt x="98" y="23"/>
                  </a:lnTo>
                  <a:lnTo>
                    <a:pt x="107" y="16"/>
                  </a:lnTo>
                  <a:lnTo>
                    <a:pt x="115" y="10"/>
                  </a:lnTo>
                  <a:lnTo>
                    <a:pt x="123" y="5"/>
                  </a:lnTo>
                  <a:lnTo>
                    <a:pt x="131" y="2"/>
                  </a:lnTo>
                  <a:lnTo>
                    <a:pt x="139" y="0"/>
                  </a:lnTo>
                  <a:lnTo>
                    <a:pt x="133" y="72"/>
                  </a:lnTo>
                  <a:lnTo>
                    <a:pt x="129" y="144"/>
                  </a:lnTo>
                  <a:lnTo>
                    <a:pt x="125" y="217"/>
                  </a:lnTo>
                  <a:lnTo>
                    <a:pt x="122" y="290"/>
                  </a:lnTo>
                  <a:lnTo>
                    <a:pt x="119" y="363"/>
                  </a:lnTo>
                  <a:lnTo>
                    <a:pt x="118" y="437"/>
                  </a:lnTo>
                  <a:lnTo>
                    <a:pt x="117" y="512"/>
                  </a:lnTo>
                  <a:lnTo>
                    <a:pt x="117" y="586"/>
                  </a:lnTo>
                  <a:lnTo>
                    <a:pt x="117" y="661"/>
                  </a:lnTo>
                  <a:lnTo>
                    <a:pt x="119" y="736"/>
                  </a:lnTo>
                  <a:lnTo>
                    <a:pt x="121" y="811"/>
                  </a:lnTo>
                  <a:lnTo>
                    <a:pt x="124" y="886"/>
                  </a:lnTo>
                  <a:lnTo>
                    <a:pt x="128" y="961"/>
                  </a:lnTo>
                  <a:lnTo>
                    <a:pt x="132" y="1036"/>
                  </a:lnTo>
                  <a:lnTo>
                    <a:pt x="139" y="1112"/>
                  </a:lnTo>
                  <a:lnTo>
                    <a:pt x="145" y="1187"/>
                  </a:lnTo>
                  <a:lnTo>
                    <a:pt x="153" y="1262"/>
                  </a:lnTo>
                  <a:lnTo>
                    <a:pt x="161" y="1337"/>
                  </a:lnTo>
                  <a:lnTo>
                    <a:pt x="170" y="1413"/>
                  </a:lnTo>
                  <a:lnTo>
                    <a:pt x="182" y="1488"/>
                  </a:lnTo>
                  <a:lnTo>
                    <a:pt x="193" y="1562"/>
                  </a:lnTo>
                  <a:lnTo>
                    <a:pt x="205" y="1637"/>
                  </a:lnTo>
                  <a:lnTo>
                    <a:pt x="219" y="1712"/>
                  </a:lnTo>
                  <a:lnTo>
                    <a:pt x="233" y="1786"/>
                  </a:lnTo>
                  <a:lnTo>
                    <a:pt x="250" y="1860"/>
                  </a:lnTo>
                  <a:lnTo>
                    <a:pt x="266" y="1933"/>
                  </a:lnTo>
                  <a:lnTo>
                    <a:pt x="284" y="2007"/>
                  </a:lnTo>
                  <a:lnTo>
                    <a:pt x="303" y="2078"/>
                  </a:lnTo>
                  <a:lnTo>
                    <a:pt x="324" y="2151"/>
                  </a:lnTo>
                  <a:lnTo>
                    <a:pt x="344" y="2223"/>
                  </a:lnTo>
                  <a:lnTo>
                    <a:pt x="367" y="2295"/>
                  </a:lnTo>
                  <a:lnTo>
                    <a:pt x="392" y="2366"/>
                  </a:lnTo>
                  <a:lnTo>
                    <a:pt x="360" y="2346"/>
                  </a:lnTo>
                  <a:lnTo>
                    <a:pt x="330" y="2324"/>
                  </a:lnTo>
                  <a:lnTo>
                    <a:pt x="300" y="2302"/>
                  </a:lnTo>
                  <a:lnTo>
                    <a:pt x="272" y="2280"/>
                  </a:lnTo>
                  <a:lnTo>
                    <a:pt x="246" y="2256"/>
                  </a:lnTo>
                  <a:lnTo>
                    <a:pt x="221" y="2233"/>
                  </a:lnTo>
                  <a:lnTo>
                    <a:pt x="197" y="2209"/>
                  </a:lnTo>
                  <a:lnTo>
                    <a:pt x="176" y="2184"/>
                  </a:lnTo>
                  <a:lnTo>
                    <a:pt x="172" y="2167"/>
                  </a:lnTo>
                  <a:lnTo>
                    <a:pt x="165" y="2116"/>
                  </a:lnTo>
                  <a:lnTo>
                    <a:pt x="154" y="2037"/>
                  </a:lnTo>
                  <a:lnTo>
                    <a:pt x="140" y="1934"/>
                  </a:lnTo>
                  <a:lnTo>
                    <a:pt x="123" y="1810"/>
                  </a:lnTo>
                  <a:lnTo>
                    <a:pt x="106" y="1670"/>
                  </a:lnTo>
                  <a:lnTo>
                    <a:pt x="87" y="1517"/>
                  </a:lnTo>
                  <a:lnTo>
                    <a:pt x="69" y="1355"/>
                  </a:lnTo>
                  <a:lnTo>
                    <a:pt x="50" y="1189"/>
                  </a:lnTo>
                  <a:lnTo>
                    <a:pt x="34" y="1024"/>
                  </a:lnTo>
                  <a:lnTo>
                    <a:pt x="26" y="942"/>
                  </a:lnTo>
                  <a:lnTo>
                    <a:pt x="20" y="861"/>
                  </a:lnTo>
                  <a:lnTo>
                    <a:pt x="14" y="782"/>
                  </a:lnTo>
                  <a:lnTo>
                    <a:pt x="9" y="706"/>
                  </a:lnTo>
                  <a:lnTo>
                    <a:pt x="5" y="634"/>
                  </a:lnTo>
                  <a:lnTo>
                    <a:pt x="2" y="564"/>
                  </a:lnTo>
                  <a:lnTo>
                    <a:pt x="1" y="498"/>
                  </a:lnTo>
                  <a:lnTo>
                    <a:pt x="0" y="437"/>
                  </a:lnTo>
                  <a:lnTo>
                    <a:pt x="1" y="381"/>
                  </a:lnTo>
                  <a:lnTo>
                    <a:pt x="4" y="331"/>
                  </a:lnTo>
                  <a:lnTo>
                    <a:pt x="7" y="285"/>
                  </a:lnTo>
                  <a:lnTo>
                    <a:pt x="13" y="247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4" name="Freeform 436"/>
            <p:cNvSpPr>
              <a:spLocks/>
            </p:cNvSpPr>
            <p:nvPr/>
          </p:nvSpPr>
          <p:spPr bwMode="auto">
            <a:xfrm>
              <a:off x="1230" y="3249"/>
              <a:ext cx="42" cy="16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4" y="0"/>
                </a:cxn>
                <a:cxn ang="0">
                  <a:pos x="64" y="6"/>
                </a:cxn>
                <a:cxn ang="0">
                  <a:pos x="90" y="24"/>
                </a:cxn>
                <a:cxn ang="0">
                  <a:pos x="296" y="442"/>
                </a:cxn>
                <a:cxn ang="0">
                  <a:pos x="313" y="708"/>
                </a:cxn>
                <a:cxn ang="0">
                  <a:pos x="333" y="979"/>
                </a:cxn>
                <a:cxn ang="0">
                  <a:pos x="362" y="1251"/>
                </a:cxn>
                <a:cxn ang="0">
                  <a:pos x="378" y="1386"/>
                </a:cxn>
                <a:cxn ang="0">
                  <a:pos x="398" y="1522"/>
                </a:cxn>
                <a:cxn ang="0">
                  <a:pos x="421" y="1656"/>
                </a:cxn>
                <a:cxn ang="0">
                  <a:pos x="445" y="1791"/>
                </a:cxn>
                <a:cxn ang="0">
                  <a:pos x="473" y="1924"/>
                </a:cxn>
                <a:cxn ang="0">
                  <a:pos x="505" y="2056"/>
                </a:cxn>
                <a:cxn ang="0">
                  <a:pos x="540" y="2187"/>
                </a:cxn>
                <a:cxn ang="0">
                  <a:pos x="579" y="2317"/>
                </a:cxn>
                <a:cxn ang="0">
                  <a:pos x="621" y="2444"/>
                </a:cxn>
                <a:cxn ang="0">
                  <a:pos x="668" y="2570"/>
                </a:cxn>
                <a:cxn ang="0">
                  <a:pos x="581" y="2532"/>
                </a:cxn>
                <a:cxn ang="0">
                  <a:pos x="482" y="2485"/>
                </a:cxn>
                <a:cxn ang="0">
                  <a:pos x="377" y="2430"/>
                </a:cxn>
                <a:cxn ang="0">
                  <a:pos x="275" y="2367"/>
                </a:cxn>
                <a:cxn ang="0">
                  <a:pos x="227" y="2224"/>
                </a:cxn>
                <a:cxn ang="0">
                  <a:pos x="186" y="2079"/>
                </a:cxn>
                <a:cxn ang="0">
                  <a:pos x="149" y="1934"/>
                </a:cxn>
                <a:cxn ang="0">
                  <a:pos x="116" y="1787"/>
                </a:cxn>
                <a:cxn ang="0">
                  <a:pos x="88" y="1638"/>
                </a:cxn>
                <a:cxn ang="0">
                  <a:pos x="65" y="1489"/>
                </a:cxn>
                <a:cxn ang="0">
                  <a:pos x="44" y="1338"/>
                </a:cxn>
                <a:cxn ang="0">
                  <a:pos x="28" y="1188"/>
                </a:cxn>
                <a:cxn ang="0">
                  <a:pos x="15" y="1037"/>
                </a:cxn>
                <a:cxn ang="0">
                  <a:pos x="7" y="887"/>
                </a:cxn>
                <a:cxn ang="0">
                  <a:pos x="2" y="737"/>
                </a:cxn>
                <a:cxn ang="0">
                  <a:pos x="0" y="587"/>
                </a:cxn>
                <a:cxn ang="0">
                  <a:pos x="1" y="438"/>
                </a:cxn>
                <a:cxn ang="0">
                  <a:pos x="5" y="291"/>
                </a:cxn>
                <a:cxn ang="0">
                  <a:pos x="12" y="145"/>
                </a:cxn>
                <a:cxn ang="0">
                  <a:pos x="22" y="1"/>
                </a:cxn>
              </a:cxnLst>
              <a:rect l="0" t="0" r="r" b="b"/>
              <a:pathLst>
                <a:path w="668" h="2570">
                  <a:moveTo>
                    <a:pt x="22" y="1"/>
                  </a:moveTo>
                  <a:lnTo>
                    <a:pt x="30" y="0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4" y="6"/>
                  </a:lnTo>
                  <a:lnTo>
                    <a:pt x="74" y="12"/>
                  </a:lnTo>
                  <a:lnTo>
                    <a:pt x="90" y="24"/>
                  </a:lnTo>
                  <a:lnTo>
                    <a:pt x="96" y="31"/>
                  </a:lnTo>
                  <a:lnTo>
                    <a:pt x="296" y="442"/>
                  </a:lnTo>
                  <a:lnTo>
                    <a:pt x="304" y="575"/>
                  </a:lnTo>
                  <a:lnTo>
                    <a:pt x="313" y="708"/>
                  </a:lnTo>
                  <a:lnTo>
                    <a:pt x="322" y="844"/>
                  </a:lnTo>
                  <a:lnTo>
                    <a:pt x="333" y="979"/>
                  </a:lnTo>
                  <a:lnTo>
                    <a:pt x="347" y="1114"/>
                  </a:lnTo>
                  <a:lnTo>
                    <a:pt x="362" y="1251"/>
                  </a:lnTo>
                  <a:lnTo>
                    <a:pt x="370" y="1318"/>
                  </a:lnTo>
                  <a:lnTo>
                    <a:pt x="378" y="1386"/>
                  </a:lnTo>
                  <a:lnTo>
                    <a:pt x="388" y="1454"/>
                  </a:lnTo>
                  <a:lnTo>
                    <a:pt x="398" y="1522"/>
                  </a:lnTo>
                  <a:lnTo>
                    <a:pt x="409" y="1589"/>
                  </a:lnTo>
                  <a:lnTo>
                    <a:pt x="421" y="1656"/>
                  </a:lnTo>
                  <a:lnTo>
                    <a:pt x="432" y="1723"/>
                  </a:lnTo>
                  <a:lnTo>
                    <a:pt x="445" y="1791"/>
                  </a:lnTo>
                  <a:lnTo>
                    <a:pt x="459" y="1858"/>
                  </a:lnTo>
                  <a:lnTo>
                    <a:pt x="473" y="1924"/>
                  </a:lnTo>
                  <a:lnTo>
                    <a:pt x="488" y="1990"/>
                  </a:lnTo>
                  <a:lnTo>
                    <a:pt x="505" y="2056"/>
                  </a:lnTo>
                  <a:lnTo>
                    <a:pt x="522" y="2122"/>
                  </a:lnTo>
                  <a:lnTo>
                    <a:pt x="540" y="2187"/>
                  </a:lnTo>
                  <a:lnTo>
                    <a:pt x="558" y="2252"/>
                  </a:lnTo>
                  <a:lnTo>
                    <a:pt x="579" y="2317"/>
                  </a:lnTo>
                  <a:lnTo>
                    <a:pt x="600" y="2380"/>
                  </a:lnTo>
                  <a:lnTo>
                    <a:pt x="621" y="2444"/>
                  </a:lnTo>
                  <a:lnTo>
                    <a:pt x="645" y="2508"/>
                  </a:lnTo>
                  <a:lnTo>
                    <a:pt x="668" y="2570"/>
                  </a:lnTo>
                  <a:lnTo>
                    <a:pt x="627" y="2552"/>
                  </a:lnTo>
                  <a:lnTo>
                    <a:pt x="581" y="2532"/>
                  </a:lnTo>
                  <a:lnTo>
                    <a:pt x="533" y="2510"/>
                  </a:lnTo>
                  <a:lnTo>
                    <a:pt x="482" y="2485"/>
                  </a:lnTo>
                  <a:lnTo>
                    <a:pt x="430" y="2458"/>
                  </a:lnTo>
                  <a:lnTo>
                    <a:pt x="377" y="2430"/>
                  </a:lnTo>
                  <a:lnTo>
                    <a:pt x="325" y="2399"/>
                  </a:lnTo>
                  <a:lnTo>
                    <a:pt x="275" y="2367"/>
                  </a:lnTo>
                  <a:lnTo>
                    <a:pt x="250" y="2296"/>
                  </a:lnTo>
                  <a:lnTo>
                    <a:pt x="227" y="2224"/>
                  </a:lnTo>
                  <a:lnTo>
                    <a:pt x="207" y="2152"/>
                  </a:lnTo>
                  <a:lnTo>
                    <a:pt x="186" y="2079"/>
                  </a:lnTo>
                  <a:lnTo>
                    <a:pt x="167" y="2008"/>
                  </a:lnTo>
                  <a:lnTo>
                    <a:pt x="149" y="1934"/>
                  </a:lnTo>
                  <a:lnTo>
                    <a:pt x="133" y="1861"/>
                  </a:lnTo>
                  <a:lnTo>
                    <a:pt x="116" y="1787"/>
                  </a:lnTo>
                  <a:lnTo>
                    <a:pt x="102" y="1713"/>
                  </a:lnTo>
                  <a:lnTo>
                    <a:pt x="88" y="1638"/>
                  </a:lnTo>
                  <a:lnTo>
                    <a:pt x="76" y="1563"/>
                  </a:lnTo>
                  <a:lnTo>
                    <a:pt x="65" y="1489"/>
                  </a:lnTo>
                  <a:lnTo>
                    <a:pt x="53" y="1414"/>
                  </a:lnTo>
                  <a:lnTo>
                    <a:pt x="44" y="1338"/>
                  </a:lnTo>
                  <a:lnTo>
                    <a:pt x="36" y="1263"/>
                  </a:lnTo>
                  <a:lnTo>
                    <a:pt x="28" y="1188"/>
                  </a:lnTo>
                  <a:lnTo>
                    <a:pt x="22" y="1113"/>
                  </a:lnTo>
                  <a:lnTo>
                    <a:pt x="15" y="1037"/>
                  </a:lnTo>
                  <a:lnTo>
                    <a:pt x="11" y="962"/>
                  </a:lnTo>
                  <a:lnTo>
                    <a:pt x="7" y="887"/>
                  </a:lnTo>
                  <a:lnTo>
                    <a:pt x="4" y="812"/>
                  </a:lnTo>
                  <a:lnTo>
                    <a:pt x="2" y="737"/>
                  </a:lnTo>
                  <a:lnTo>
                    <a:pt x="0" y="662"/>
                  </a:lnTo>
                  <a:lnTo>
                    <a:pt x="0" y="587"/>
                  </a:lnTo>
                  <a:lnTo>
                    <a:pt x="0" y="513"/>
                  </a:lnTo>
                  <a:lnTo>
                    <a:pt x="1" y="438"/>
                  </a:lnTo>
                  <a:lnTo>
                    <a:pt x="2" y="364"/>
                  </a:lnTo>
                  <a:lnTo>
                    <a:pt x="5" y="291"/>
                  </a:lnTo>
                  <a:lnTo>
                    <a:pt x="8" y="218"/>
                  </a:lnTo>
                  <a:lnTo>
                    <a:pt x="12" y="145"/>
                  </a:lnTo>
                  <a:lnTo>
                    <a:pt x="16" y="7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E19C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5" name="Freeform 437"/>
            <p:cNvSpPr>
              <a:spLocks/>
            </p:cNvSpPr>
            <p:nvPr/>
          </p:nvSpPr>
          <p:spPr bwMode="auto">
            <a:xfrm>
              <a:off x="1273" y="3279"/>
              <a:ext cx="58" cy="91"/>
            </a:xfrm>
            <a:custGeom>
              <a:avLst/>
              <a:gdLst/>
              <a:ahLst/>
              <a:cxnLst>
                <a:cxn ang="0">
                  <a:pos x="24" y="19"/>
                </a:cxn>
                <a:cxn ang="0">
                  <a:pos x="54" y="47"/>
                </a:cxn>
                <a:cxn ang="0">
                  <a:pos x="65" y="64"/>
                </a:cxn>
                <a:cxn ang="0">
                  <a:pos x="104" y="161"/>
                </a:cxn>
                <a:cxn ang="0">
                  <a:pos x="178" y="331"/>
                </a:cxn>
                <a:cxn ang="0">
                  <a:pos x="252" y="492"/>
                </a:cxn>
                <a:cxn ang="0">
                  <a:pos x="309" y="608"/>
                </a:cxn>
                <a:cxn ang="0">
                  <a:pos x="371" y="728"/>
                </a:cxn>
                <a:cxn ang="0">
                  <a:pos x="437" y="849"/>
                </a:cxn>
                <a:cxn ang="0">
                  <a:pos x="507" y="968"/>
                </a:cxn>
                <a:cxn ang="0">
                  <a:pos x="580" y="1081"/>
                </a:cxn>
                <a:cxn ang="0">
                  <a:pos x="655" y="1186"/>
                </a:cxn>
                <a:cxn ang="0">
                  <a:pos x="732" y="1279"/>
                </a:cxn>
                <a:cxn ang="0">
                  <a:pos x="808" y="1357"/>
                </a:cxn>
                <a:cxn ang="0">
                  <a:pos x="885" y="1417"/>
                </a:cxn>
                <a:cxn ang="0">
                  <a:pos x="921" y="1440"/>
                </a:cxn>
                <a:cxn ang="0">
                  <a:pos x="906" y="1448"/>
                </a:cxn>
                <a:cxn ang="0">
                  <a:pos x="853" y="1427"/>
                </a:cxn>
                <a:cxn ang="0">
                  <a:pos x="775" y="1368"/>
                </a:cxn>
                <a:cxn ang="0">
                  <a:pos x="700" y="1301"/>
                </a:cxn>
                <a:cxn ang="0">
                  <a:pos x="629" y="1229"/>
                </a:cxn>
                <a:cxn ang="0">
                  <a:pos x="561" y="1150"/>
                </a:cxn>
                <a:cxn ang="0">
                  <a:pos x="496" y="1067"/>
                </a:cxn>
                <a:cxn ang="0">
                  <a:pos x="434" y="978"/>
                </a:cxn>
                <a:cxn ang="0">
                  <a:pos x="374" y="886"/>
                </a:cxn>
                <a:cxn ang="0">
                  <a:pos x="319" y="789"/>
                </a:cxn>
                <a:cxn ang="0">
                  <a:pos x="265" y="690"/>
                </a:cxn>
                <a:cxn ang="0">
                  <a:pos x="216" y="588"/>
                </a:cxn>
                <a:cxn ang="0">
                  <a:pos x="170" y="483"/>
                </a:cxn>
                <a:cxn ang="0">
                  <a:pos x="126" y="378"/>
                </a:cxn>
                <a:cxn ang="0">
                  <a:pos x="86" y="270"/>
                </a:cxn>
                <a:cxn ang="0">
                  <a:pos x="49" y="162"/>
                </a:cxn>
                <a:cxn ang="0">
                  <a:pos x="15" y="53"/>
                </a:cxn>
              </a:cxnLst>
              <a:rect l="0" t="0" r="r" b="b"/>
              <a:pathLst>
                <a:path w="923" h="1455">
                  <a:moveTo>
                    <a:pt x="0" y="0"/>
                  </a:moveTo>
                  <a:lnTo>
                    <a:pt x="24" y="19"/>
                  </a:lnTo>
                  <a:lnTo>
                    <a:pt x="43" y="36"/>
                  </a:lnTo>
                  <a:lnTo>
                    <a:pt x="54" y="47"/>
                  </a:lnTo>
                  <a:lnTo>
                    <a:pt x="60" y="51"/>
                  </a:lnTo>
                  <a:lnTo>
                    <a:pt x="65" y="64"/>
                  </a:lnTo>
                  <a:lnTo>
                    <a:pt x="80" y="102"/>
                  </a:lnTo>
                  <a:lnTo>
                    <a:pt x="104" y="161"/>
                  </a:lnTo>
                  <a:lnTo>
                    <a:pt x="138" y="239"/>
                  </a:lnTo>
                  <a:lnTo>
                    <a:pt x="178" y="331"/>
                  </a:lnTo>
                  <a:lnTo>
                    <a:pt x="226" y="435"/>
                  </a:lnTo>
                  <a:lnTo>
                    <a:pt x="252" y="492"/>
                  </a:lnTo>
                  <a:lnTo>
                    <a:pt x="280" y="549"/>
                  </a:lnTo>
                  <a:lnTo>
                    <a:pt x="309" y="608"/>
                  </a:lnTo>
                  <a:lnTo>
                    <a:pt x="339" y="667"/>
                  </a:lnTo>
                  <a:lnTo>
                    <a:pt x="371" y="728"/>
                  </a:lnTo>
                  <a:lnTo>
                    <a:pt x="404" y="788"/>
                  </a:lnTo>
                  <a:lnTo>
                    <a:pt x="437" y="849"/>
                  </a:lnTo>
                  <a:lnTo>
                    <a:pt x="472" y="908"/>
                  </a:lnTo>
                  <a:lnTo>
                    <a:pt x="507" y="968"/>
                  </a:lnTo>
                  <a:lnTo>
                    <a:pt x="544" y="1026"/>
                  </a:lnTo>
                  <a:lnTo>
                    <a:pt x="580" y="1081"/>
                  </a:lnTo>
                  <a:lnTo>
                    <a:pt x="618" y="1134"/>
                  </a:lnTo>
                  <a:lnTo>
                    <a:pt x="655" y="1186"/>
                  </a:lnTo>
                  <a:lnTo>
                    <a:pt x="693" y="1234"/>
                  </a:lnTo>
                  <a:lnTo>
                    <a:pt x="732" y="1279"/>
                  </a:lnTo>
                  <a:lnTo>
                    <a:pt x="770" y="1320"/>
                  </a:lnTo>
                  <a:lnTo>
                    <a:pt x="808" y="1357"/>
                  </a:lnTo>
                  <a:lnTo>
                    <a:pt x="847" y="1389"/>
                  </a:lnTo>
                  <a:lnTo>
                    <a:pt x="885" y="1417"/>
                  </a:lnTo>
                  <a:lnTo>
                    <a:pt x="923" y="1438"/>
                  </a:lnTo>
                  <a:lnTo>
                    <a:pt x="921" y="1440"/>
                  </a:lnTo>
                  <a:lnTo>
                    <a:pt x="915" y="1444"/>
                  </a:lnTo>
                  <a:lnTo>
                    <a:pt x="906" y="1448"/>
                  </a:lnTo>
                  <a:lnTo>
                    <a:pt x="893" y="1455"/>
                  </a:lnTo>
                  <a:lnTo>
                    <a:pt x="853" y="1427"/>
                  </a:lnTo>
                  <a:lnTo>
                    <a:pt x="813" y="1398"/>
                  </a:lnTo>
                  <a:lnTo>
                    <a:pt x="775" y="1368"/>
                  </a:lnTo>
                  <a:lnTo>
                    <a:pt x="737" y="1335"/>
                  </a:lnTo>
                  <a:lnTo>
                    <a:pt x="700" y="1301"/>
                  </a:lnTo>
                  <a:lnTo>
                    <a:pt x="664" y="1266"/>
                  </a:lnTo>
                  <a:lnTo>
                    <a:pt x="629" y="1229"/>
                  </a:lnTo>
                  <a:lnTo>
                    <a:pt x="595" y="1190"/>
                  </a:lnTo>
                  <a:lnTo>
                    <a:pt x="561" y="1150"/>
                  </a:lnTo>
                  <a:lnTo>
                    <a:pt x="528" y="1109"/>
                  </a:lnTo>
                  <a:lnTo>
                    <a:pt x="496" y="1067"/>
                  </a:lnTo>
                  <a:lnTo>
                    <a:pt x="464" y="1022"/>
                  </a:lnTo>
                  <a:lnTo>
                    <a:pt x="434" y="978"/>
                  </a:lnTo>
                  <a:lnTo>
                    <a:pt x="403" y="932"/>
                  </a:lnTo>
                  <a:lnTo>
                    <a:pt x="374" y="886"/>
                  </a:lnTo>
                  <a:lnTo>
                    <a:pt x="346" y="838"/>
                  </a:lnTo>
                  <a:lnTo>
                    <a:pt x="319" y="789"/>
                  </a:lnTo>
                  <a:lnTo>
                    <a:pt x="292" y="740"/>
                  </a:lnTo>
                  <a:lnTo>
                    <a:pt x="265" y="690"/>
                  </a:lnTo>
                  <a:lnTo>
                    <a:pt x="241" y="639"/>
                  </a:lnTo>
                  <a:lnTo>
                    <a:pt x="216" y="588"/>
                  </a:lnTo>
                  <a:lnTo>
                    <a:pt x="192" y="536"/>
                  </a:lnTo>
                  <a:lnTo>
                    <a:pt x="170" y="483"/>
                  </a:lnTo>
                  <a:lnTo>
                    <a:pt x="147" y="431"/>
                  </a:lnTo>
                  <a:lnTo>
                    <a:pt x="126" y="378"/>
                  </a:lnTo>
                  <a:lnTo>
                    <a:pt x="106" y="324"/>
                  </a:lnTo>
                  <a:lnTo>
                    <a:pt x="86" y="270"/>
                  </a:lnTo>
                  <a:lnTo>
                    <a:pt x="67" y="216"/>
                  </a:lnTo>
                  <a:lnTo>
                    <a:pt x="49" y="162"/>
                  </a:lnTo>
                  <a:lnTo>
                    <a:pt x="32" y="107"/>
                  </a:lnTo>
                  <a:lnTo>
                    <a:pt x="1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6" name="Freeform 438"/>
            <p:cNvSpPr>
              <a:spLocks/>
            </p:cNvSpPr>
            <p:nvPr/>
          </p:nvSpPr>
          <p:spPr bwMode="auto">
            <a:xfrm>
              <a:off x="1259" y="3273"/>
              <a:ext cx="70" cy="104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16" y="2"/>
                </a:cxn>
                <a:cxn ang="0">
                  <a:pos x="34" y="0"/>
                </a:cxn>
                <a:cxn ang="0">
                  <a:pos x="61" y="4"/>
                </a:cxn>
                <a:cxn ang="0">
                  <a:pos x="89" y="13"/>
                </a:cxn>
                <a:cxn ang="0">
                  <a:pos x="119" y="28"/>
                </a:cxn>
                <a:cxn ang="0">
                  <a:pos x="149" y="45"/>
                </a:cxn>
                <a:cxn ang="0">
                  <a:pos x="191" y="74"/>
                </a:cxn>
                <a:cxn ang="0">
                  <a:pos x="232" y="148"/>
                </a:cxn>
                <a:cxn ang="0">
                  <a:pos x="266" y="257"/>
                </a:cxn>
                <a:cxn ang="0">
                  <a:pos x="303" y="365"/>
                </a:cxn>
                <a:cxn ang="0">
                  <a:pos x="343" y="473"/>
                </a:cxn>
                <a:cxn ang="0">
                  <a:pos x="387" y="578"/>
                </a:cxn>
                <a:cxn ang="0">
                  <a:pos x="433" y="683"/>
                </a:cxn>
                <a:cxn ang="0">
                  <a:pos x="482" y="785"/>
                </a:cxn>
                <a:cxn ang="0">
                  <a:pos x="536" y="884"/>
                </a:cxn>
                <a:cxn ang="0">
                  <a:pos x="591" y="981"/>
                </a:cxn>
                <a:cxn ang="0">
                  <a:pos x="651" y="1073"/>
                </a:cxn>
                <a:cxn ang="0">
                  <a:pos x="713" y="1162"/>
                </a:cxn>
                <a:cxn ang="0">
                  <a:pos x="778" y="1245"/>
                </a:cxn>
                <a:cxn ang="0">
                  <a:pos x="846" y="1324"/>
                </a:cxn>
                <a:cxn ang="0">
                  <a:pos x="917" y="1396"/>
                </a:cxn>
                <a:cxn ang="0">
                  <a:pos x="992" y="1463"/>
                </a:cxn>
                <a:cxn ang="0">
                  <a:pos x="1070" y="1522"/>
                </a:cxn>
                <a:cxn ang="0">
                  <a:pos x="1090" y="1559"/>
                </a:cxn>
                <a:cxn ang="0">
                  <a:pos x="1040" y="1584"/>
                </a:cxn>
                <a:cxn ang="0">
                  <a:pos x="976" y="1610"/>
                </a:cxn>
                <a:cxn ang="0">
                  <a:pos x="903" y="1639"/>
                </a:cxn>
                <a:cxn ang="0">
                  <a:pos x="823" y="1618"/>
                </a:cxn>
                <a:cxn ang="0">
                  <a:pos x="741" y="1544"/>
                </a:cxn>
                <a:cxn ang="0">
                  <a:pos x="663" y="1464"/>
                </a:cxn>
                <a:cxn ang="0">
                  <a:pos x="589" y="1376"/>
                </a:cxn>
                <a:cxn ang="0">
                  <a:pos x="517" y="1285"/>
                </a:cxn>
                <a:cxn ang="0">
                  <a:pos x="449" y="1188"/>
                </a:cxn>
                <a:cxn ang="0">
                  <a:pos x="386" y="1087"/>
                </a:cxn>
                <a:cxn ang="0">
                  <a:pos x="325" y="982"/>
                </a:cxn>
                <a:cxn ang="0">
                  <a:pos x="269" y="874"/>
                </a:cxn>
                <a:cxn ang="0">
                  <a:pos x="218" y="763"/>
                </a:cxn>
                <a:cxn ang="0">
                  <a:pos x="171" y="650"/>
                </a:cxn>
                <a:cxn ang="0">
                  <a:pos x="127" y="535"/>
                </a:cxn>
                <a:cxn ang="0">
                  <a:pos x="90" y="418"/>
                </a:cxn>
                <a:cxn ang="0">
                  <a:pos x="57" y="301"/>
                </a:cxn>
                <a:cxn ang="0">
                  <a:pos x="31" y="184"/>
                </a:cxn>
                <a:cxn ang="0">
                  <a:pos x="9" y="67"/>
                </a:cxn>
              </a:cxnLst>
              <a:rect l="0" t="0" r="r" b="b"/>
              <a:pathLst>
                <a:path w="1110" h="1653">
                  <a:moveTo>
                    <a:pt x="0" y="9"/>
                  </a:moveTo>
                  <a:lnTo>
                    <a:pt x="5" y="6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1" y="1"/>
                  </a:lnTo>
                  <a:lnTo>
                    <a:pt x="34" y="0"/>
                  </a:lnTo>
                  <a:lnTo>
                    <a:pt x="47" y="1"/>
                  </a:lnTo>
                  <a:lnTo>
                    <a:pt x="61" y="4"/>
                  </a:lnTo>
                  <a:lnTo>
                    <a:pt x="75" y="8"/>
                  </a:lnTo>
                  <a:lnTo>
                    <a:pt x="89" y="13"/>
                  </a:lnTo>
                  <a:lnTo>
                    <a:pt x="105" y="21"/>
                  </a:lnTo>
                  <a:lnTo>
                    <a:pt x="119" y="28"/>
                  </a:lnTo>
                  <a:lnTo>
                    <a:pt x="135" y="36"/>
                  </a:lnTo>
                  <a:lnTo>
                    <a:pt x="149" y="45"/>
                  </a:lnTo>
                  <a:lnTo>
                    <a:pt x="163" y="55"/>
                  </a:lnTo>
                  <a:lnTo>
                    <a:pt x="191" y="74"/>
                  </a:lnTo>
                  <a:lnTo>
                    <a:pt x="217" y="95"/>
                  </a:lnTo>
                  <a:lnTo>
                    <a:pt x="232" y="148"/>
                  </a:lnTo>
                  <a:lnTo>
                    <a:pt x="249" y="202"/>
                  </a:lnTo>
                  <a:lnTo>
                    <a:pt x="266" y="257"/>
                  </a:lnTo>
                  <a:lnTo>
                    <a:pt x="284" y="311"/>
                  </a:lnTo>
                  <a:lnTo>
                    <a:pt x="303" y="365"/>
                  </a:lnTo>
                  <a:lnTo>
                    <a:pt x="323" y="419"/>
                  </a:lnTo>
                  <a:lnTo>
                    <a:pt x="343" y="473"/>
                  </a:lnTo>
                  <a:lnTo>
                    <a:pt x="364" y="526"/>
                  </a:lnTo>
                  <a:lnTo>
                    <a:pt x="387" y="578"/>
                  </a:lnTo>
                  <a:lnTo>
                    <a:pt x="409" y="631"/>
                  </a:lnTo>
                  <a:lnTo>
                    <a:pt x="433" y="683"/>
                  </a:lnTo>
                  <a:lnTo>
                    <a:pt x="458" y="734"/>
                  </a:lnTo>
                  <a:lnTo>
                    <a:pt x="482" y="785"/>
                  </a:lnTo>
                  <a:lnTo>
                    <a:pt x="509" y="835"/>
                  </a:lnTo>
                  <a:lnTo>
                    <a:pt x="536" y="884"/>
                  </a:lnTo>
                  <a:lnTo>
                    <a:pt x="563" y="933"/>
                  </a:lnTo>
                  <a:lnTo>
                    <a:pt x="591" y="981"/>
                  </a:lnTo>
                  <a:lnTo>
                    <a:pt x="620" y="1027"/>
                  </a:lnTo>
                  <a:lnTo>
                    <a:pt x="651" y="1073"/>
                  </a:lnTo>
                  <a:lnTo>
                    <a:pt x="681" y="1117"/>
                  </a:lnTo>
                  <a:lnTo>
                    <a:pt x="713" y="1162"/>
                  </a:lnTo>
                  <a:lnTo>
                    <a:pt x="745" y="1204"/>
                  </a:lnTo>
                  <a:lnTo>
                    <a:pt x="778" y="1245"/>
                  </a:lnTo>
                  <a:lnTo>
                    <a:pt x="812" y="1285"/>
                  </a:lnTo>
                  <a:lnTo>
                    <a:pt x="846" y="1324"/>
                  </a:lnTo>
                  <a:lnTo>
                    <a:pt x="881" y="1361"/>
                  </a:lnTo>
                  <a:lnTo>
                    <a:pt x="917" y="1396"/>
                  </a:lnTo>
                  <a:lnTo>
                    <a:pt x="954" y="1430"/>
                  </a:lnTo>
                  <a:lnTo>
                    <a:pt x="992" y="1463"/>
                  </a:lnTo>
                  <a:lnTo>
                    <a:pt x="1030" y="1493"/>
                  </a:lnTo>
                  <a:lnTo>
                    <a:pt x="1070" y="1522"/>
                  </a:lnTo>
                  <a:lnTo>
                    <a:pt x="1110" y="1550"/>
                  </a:lnTo>
                  <a:lnTo>
                    <a:pt x="1090" y="1559"/>
                  </a:lnTo>
                  <a:lnTo>
                    <a:pt x="1066" y="1570"/>
                  </a:lnTo>
                  <a:lnTo>
                    <a:pt x="1040" y="1584"/>
                  </a:lnTo>
                  <a:lnTo>
                    <a:pt x="1009" y="1597"/>
                  </a:lnTo>
                  <a:lnTo>
                    <a:pt x="976" y="1610"/>
                  </a:lnTo>
                  <a:lnTo>
                    <a:pt x="941" y="1625"/>
                  </a:lnTo>
                  <a:lnTo>
                    <a:pt x="903" y="1639"/>
                  </a:lnTo>
                  <a:lnTo>
                    <a:pt x="864" y="1653"/>
                  </a:lnTo>
                  <a:lnTo>
                    <a:pt x="823" y="1618"/>
                  </a:lnTo>
                  <a:lnTo>
                    <a:pt x="782" y="1582"/>
                  </a:lnTo>
                  <a:lnTo>
                    <a:pt x="741" y="1544"/>
                  </a:lnTo>
                  <a:lnTo>
                    <a:pt x="702" y="1505"/>
                  </a:lnTo>
                  <a:lnTo>
                    <a:pt x="663" y="1464"/>
                  </a:lnTo>
                  <a:lnTo>
                    <a:pt x="626" y="1420"/>
                  </a:lnTo>
                  <a:lnTo>
                    <a:pt x="589" y="1376"/>
                  </a:lnTo>
                  <a:lnTo>
                    <a:pt x="553" y="1331"/>
                  </a:lnTo>
                  <a:lnTo>
                    <a:pt x="517" y="1285"/>
                  </a:lnTo>
                  <a:lnTo>
                    <a:pt x="483" y="1237"/>
                  </a:lnTo>
                  <a:lnTo>
                    <a:pt x="449" y="1188"/>
                  </a:lnTo>
                  <a:lnTo>
                    <a:pt x="417" y="1138"/>
                  </a:lnTo>
                  <a:lnTo>
                    <a:pt x="386" y="1087"/>
                  </a:lnTo>
                  <a:lnTo>
                    <a:pt x="355" y="1035"/>
                  </a:lnTo>
                  <a:lnTo>
                    <a:pt x="325" y="982"/>
                  </a:lnTo>
                  <a:lnTo>
                    <a:pt x="297" y="929"/>
                  </a:lnTo>
                  <a:lnTo>
                    <a:pt x="269" y="874"/>
                  </a:lnTo>
                  <a:lnTo>
                    <a:pt x="243" y="819"/>
                  </a:lnTo>
                  <a:lnTo>
                    <a:pt x="218" y="763"/>
                  </a:lnTo>
                  <a:lnTo>
                    <a:pt x="193" y="707"/>
                  </a:lnTo>
                  <a:lnTo>
                    <a:pt x="171" y="650"/>
                  </a:lnTo>
                  <a:lnTo>
                    <a:pt x="148" y="593"/>
                  </a:lnTo>
                  <a:lnTo>
                    <a:pt x="127" y="535"/>
                  </a:lnTo>
                  <a:lnTo>
                    <a:pt x="108" y="477"/>
                  </a:lnTo>
                  <a:lnTo>
                    <a:pt x="90" y="418"/>
                  </a:lnTo>
                  <a:lnTo>
                    <a:pt x="73" y="360"/>
                  </a:lnTo>
                  <a:lnTo>
                    <a:pt x="57" y="301"/>
                  </a:lnTo>
                  <a:lnTo>
                    <a:pt x="43" y="242"/>
                  </a:lnTo>
                  <a:lnTo>
                    <a:pt x="31" y="184"/>
                  </a:lnTo>
                  <a:lnTo>
                    <a:pt x="18" y="125"/>
                  </a:lnTo>
                  <a:lnTo>
                    <a:pt x="9" y="6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19C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7" name="Freeform 439"/>
            <p:cNvSpPr>
              <a:spLocks/>
            </p:cNvSpPr>
            <p:nvPr/>
          </p:nvSpPr>
          <p:spPr bwMode="auto">
            <a:xfrm>
              <a:off x="1257" y="3274"/>
              <a:ext cx="56" cy="106"/>
            </a:xfrm>
            <a:custGeom>
              <a:avLst/>
              <a:gdLst/>
              <a:ahLst/>
              <a:cxnLst>
                <a:cxn ang="0">
                  <a:pos x="45" y="58"/>
                </a:cxn>
                <a:cxn ang="0">
                  <a:pos x="67" y="175"/>
                </a:cxn>
                <a:cxn ang="0">
                  <a:pos x="93" y="292"/>
                </a:cxn>
                <a:cxn ang="0">
                  <a:pos x="126" y="409"/>
                </a:cxn>
                <a:cxn ang="0">
                  <a:pos x="163" y="526"/>
                </a:cxn>
                <a:cxn ang="0">
                  <a:pos x="207" y="641"/>
                </a:cxn>
                <a:cxn ang="0">
                  <a:pos x="254" y="754"/>
                </a:cxn>
                <a:cxn ang="0">
                  <a:pos x="305" y="865"/>
                </a:cxn>
                <a:cxn ang="0">
                  <a:pos x="361" y="973"/>
                </a:cxn>
                <a:cxn ang="0">
                  <a:pos x="422" y="1078"/>
                </a:cxn>
                <a:cxn ang="0">
                  <a:pos x="485" y="1179"/>
                </a:cxn>
                <a:cxn ang="0">
                  <a:pos x="553" y="1276"/>
                </a:cxn>
                <a:cxn ang="0">
                  <a:pos x="625" y="1367"/>
                </a:cxn>
                <a:cxn ang="0">
                  <a:pos x="699" y="1455"/>
                </a:cxn>
                <a:cxn ang="0">
                  <a:pos x="777" y="1535"/>
                </a:cxn>
                <a:cxn ang="0">
                  <a:pos x="859" y="1609"/>
                </a:cxn>
                <a:cxn ang="0">
                  <a:pos x="875" y="1652"/>
                </a:cxn>
                <a:cxn ang="0">
                  <a:pos x="825" y="1666"/>
                </a:cxn>
                <a:cxn ang="0">
                  <a:pos x="714" y="1692"/>
                </a:cxn>
                <a:cxn ang="0">
                  <a:pos x="689" y="1651"/>
                </a:cxn>
                <a:cxn ang="0">
                  <a:pos x="621" y="1538"/>
                </a:cxn>
                <a:cxn ang="0">
                  <a:pos x="524" y="1370"/>
                </a:cxn>
                <a:cxn ang="0">
                  <a:pos x="410" y="1163"/>
                </a:cxn>
                <a:cxn ang="0">
                  <a:pos x="291" y="932"/>
                </a:cxn>
                <a:cxn ang="0">
                  <a:pos x="233" y="812"/>
                </a:cxn>
                <a:cxn ang="0">
                  <a:pos x="178" y="693"/>
                </a:cxn>
                <a:cxn ang="0">
                  <a:pos x="127" y="574"/>
                </a:cxn>
                <a:cxn ang="0">
                  <a:pos x="84" y="460"/>
                </a:cxn>
                <a:cxn ang="0">
                  <a:pos x="48" y="353"/>
                </a:cxn>
                <a:cxn ang="0">
                  <a:pos x="20" y="252"/>
                </a:cxn>
                <a:cxn ang="0">
                  <a:pos x="9" y="197"/>
                </a:cxn>
                <a:cxn ang="0">
                  <a:pos x="3" y="149"/>
                </a:cxn>
                <a:cxn ang="0">
                  <a:pos x="0" y="109"/>
                </a:cxn>
                <a:cxn ang="0">
                  <a:pos x="1" y="75"/>
                </a:cxn>
                <a:cxn ang="0">
                  <a:pos x="5" y="49"/>
                </a:cxn>
                <a:cxn ang="0">
                  <a:pos x="13" y="27"/>
                </a:cxn>
                <a:cxn ang="0">
                  <a:pos x="24" y="11"/>
                </a:cxn>
                <a:cxn ang="0">
                  <a:pos x="36" y="0"/>
                </a:cxn>
              </a:cxnLst>
              <a:rect l="0" t="0" r="r" b="b"/>
              <a:pathLst>
                <a:path w="900" h="1692">
                  <a:moveTo>
                    <a:pt x="36" y="0"/>
                  </a:moveTo>
                  <a:lnTo>
                    <a:pt x="45" y="58"/>
                  </a:lnTo>
                  <a:lnTo>
                    <a:pt x="54" y="116"/>
                  </a:lnTo>
                  <a:lnTo>
                    <a:pt x="67" y="175"/>
                  </a:lnTo>
                  <a:lnTo>
                    <a:pt x="79" y="233"/>
                  </a:lnTo>
                  <a:lnTo>
                    <a:pt x="93" y="292"/>
                  </a:lnTo>
                  <a:lnTo>
                    <a:pt x="109" y="351"/>
                  </a:lnTo>
                  <a:lnTo>
                    <a:pt x="126" y="409"/>
                  </a:lnTo>
                  <a:lnTo>
                    <a:pt x="144" y="468"/>
                  </a:lnTo>
                  <a:lnTo>
                    <a:pt x="163" y="526"/>
                  </a:lnTo>
                  <a:lnTo>
                    <a:pt x="184" y="584"/>
                  </a:lnTo>
                  <a:lnTo>
                    <a:pt x="207" y="641"/>
                  </a:lnTo>
                  <a:lnTo>
                    <a:pt x="229" y="698"/>
                  </a:lnTo>
                  <a:lnTo>
                    <a:pt x="254" y="754"/>
                  </a:lnTo>
                  <a:lnTo>
                    <a:pt x="279" y="810"/>
                  </a:lnTo>
                  <a:lnTo>
                    <a:pt x="305" y="865"/>
                  </a:lnTo>
                  <a:lnTo>
                    <a:pt x="333" y="920"/>
                  </a:lnTo>
                  <a:lnTo>
                    <a:pt x="361" y="973"/>
                  </a:lnTo>
                  <a:lnTo>
                    <a:pt x="391" y="1026"/>
                  </a:lnTo>
                  <a:lnTo>
                    <a:pt x="422" y="1078"/>
                  </a:lnTo>
                  <a:lnTo>
                    <a:pt x="453" y="1129"/>
                  </a:lnTo>
                  <a:lnTo>
                    <a:pt x="485" y="1179"/>
                  </a:lnTo>
                  <a:lnTo>
                    <a:pt x="519" y="1228"/>
                  </a:lnTo>
                  <a:lnTo>
                    <a:pt x="553" y="1276"/>
                  </a:lnTo>
                  <a:lnTo>
                    <a:pt x="589" y="1322"/>
                  </a:lnTo>
                  <a:lnTo>
                    <a:pt x="625" y="1367"/>
                  </a:lnTo>
                  <a:lnTo>
                    <a:pt x="662" y="1411"/>
                  </a:lnTo>
                  <a:lnTo>
                    <a:pt x="699" y="1455"/>
                  </a:lnTo>
                  <a:lnTo>
                    <a:pt x="738" y="1496"/>
                  </a:lnTo>
                  <a:lnTo>
                    <a:pt x="777" y="1535"/>
                  </a:lnTo>
                  <a:lnTo>
                    <a:pt x="818" y="1573"/>
                  </a:lnTo>
                  <a:lnTo>
                    <a:pt x="859" y="1609"/>
                  </a:lnTo>
                  <a:lnTo>
                    <a:pt x="900" y="1644"/>
                  </a:lnTo>
                  <a:lnTo>
                    <a:pt x="875" y="1652"/>
                  </a:lnTo>
                  <a:lnTo>
                    <a:pt x="849" y="1659"/>
                  </a:lnTo>
                  <a:lnTo>
                    <a:pt x="825" y="1666"/>
                  </a:lnTo>
                  <a:lnTo>
                    <a:pt x="799" y="1672"/>
                  </a:lnTo>
                  <a:lnTo>
                    <a:pt x="714" y="1692"/>
                  </a:lnTo>
                  <a:lnTo>
                    <a:pt x="707" y="1681"/>
                  </a:lnTo>
                  <a:lnTo>
                    <a:pt x="689" y="1651"/>
                  </a:lnTo>
                  <a:lnTo>
                    <a:pt x="659" y="1602"/>
                  </a:lnTo>
                  <a:lnTo>
                    <a:pt x="621" y="1538"/>
                  </a:lnTo>
                  <a:lnTo>
                    <a:pt x="576" y="1461"/>
                  </a:lnTo>
                  <a:lnTo>
                    <a:pt x="524" y="1370"/>
                  </a:lnTo>
                  <a:lnTo>
                    <a:pt x="469" y="1271"/>
                  </a:lnTo>
                  <a:lnTo>
                    <a:pt x="410" y="1163"/>
                  </a:lnTo>
                  <a:lnTo>
                    <a:pt x="351" y="1049"/>
                  </a:lnTo>
                  <a:lnTo>
                    <a:pt x="291" y="932"/>
                  </a:lnTo>
                  <a:lnTo>
                    <a:pt x="261" y="872"/>
                  </a:lnTo>
                  <a:lnTo>
                    <a:pt x="233" y="812"/>
                  </a:lnTo>
                  <a:lnTo>
                    <a:pt x="205" y="752"/>
                  </a:lnTo>
                  <a:lnTo>
                    <a:pt x="178" y="693"/>
                  </a:lnTo>
                  <a:lnTo>
                    <a:pt x="152" y="633"/>
                  </a:lnTo>
                  <a:lnTo>
                    <a:pt x="127" y="574"/>
                  </a:lnTo>
                  <a:lnTo>
                    <a:pt x="105" y="517"/>
                  </a:lnTo>
                  <a:lnTo>
                    <a:pt x="84" y="460"/>
                  </a:lnTo>
                  <a:lnTo>
                    <a:pt x="65" y="406"/>
                  </a:lnTo>
                  <a:lnTo>
                    <a:pt x="48" y="353"/>
                  </a:lnTo>
                  <a:lnTo>
                    <a:pt x="33" y="301"/>
                  </a:lnTo>
                  <a:lnTo>
                    <a:pt x="20" y="252"/>
                  </a:lnTo>
                  <a:lnTo>
                    <a:pt x="14" y="223"/>
                  </a:lnTo>
                  <a:lnTo>
                    <a:pt x="9" y="197"/>
                  </a:lnTo>
                  <a:lnTo>
                    <a:pt x="6" y="172"/>
                  </a:lnTo>
                  <a:lnTo>
                    <a:pt x="3" y="149"/>
                  </a:lnTo>
                  <a:lnTo>
                    <a:pt x="1" y="129"/>
                  </a:lnTo>
                  <a:lnTo>
                    <a:pt x="0" y="109"/>
                  </a:lnTo>
                  <a:lnTo>
                    <a:pt x="0" y="92"/>
                  </a:lnTo>
                  <a:lnTo>
                    <a:pt x="1" y="75"/>
                  </a:lnTo>
                  <a:lnTo>
                    <a:pt x="3" y="61"/>
                  </a:lnTo>
                  <a:lnTo>
                    <a:pt x="5" y="49"/>
                  </a:lnTo>
                  <a:lnTo>
                    <a:pt x="9" y="37"/>
                  </a:lnTo>
                  <a:lnTo>
                    <a:pt x="13" y="27"/>
                  </a:lnTo>
                  <a:lnTo>
                    <a:pt x="17" y="18"/>
                  </a:lnTo>
                  <a:lnTo>
                    <a:pt x="24" y="11"/>
                  </a:lnTo>
                  <a:lnTo>
                    <a:pt x="30" y="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8" name="Freeform 440"/>
            <p:cNvSpPr>
              <a:spLocks/>
            </p:cNvSpPr>
            <p:nvPr/>
          </p:nvSpPr>
          <p:spPr bwMode="auto">
            <a:xfrm>
              <a:off x="1246" y="3238"/>
              <a:ext cx="53" cy="21"/>
            </a:xfrm>
            <a:custGeom>
              <a:avLst/>
              <a:gdLst/>
              <a:ahLst/>
              <a:cxnLst>
                <a:cxn ang="0">
                  <a:pos x="801" y="151"/>
                </a:cxn>
                <a:cxn ang="0">
                  <a:pos x="813" y="162"/>
                </a:cxn>
                <a:cxn ang="0">
                  <a:pos x="828" y="181"/>
                </a:cxn>
                <a:cxn ang="0">
                  <a:pos x="843" y="204"/>
                </a:cxn>
                <a:cxn ang="0">
                  <a:pos x="846" y="236"/>
                </a:cxn>
                <a:cxn ang="0">
                  <a:pos x="836" y="269"/>
                </a:cxn>
                <a:cxn ang="0">
                  <a:pos x="824" y="290"/>
                </a:cxn>
                <a:cxn ang="0">
                  <a:pos x="814" y="302"/>
                </a:cxn>
                <a:cxn ang="0">
                  <a:pos x="803" y="313"/>
                </a:cxn>
                <a:cxn ang="0">
                  <a:pos x="790" y="323"/>
                </a:cxn>
                <a:cxn ang="0">
                  <a:pos x="764" y="334"/>
                </a:cxn>
                <a:cxn ang="0">
                  <a:pos x="724" y="345"/>
                </a:cxn>
                <a:cxn ang="0">
                  <a:pos x="679" y="350"/>
                </a:cxn>
                <a:cxn ang="0">
                  <a:pos x="628" y="349"/>
                </a:cxn>
                <a:cxn ang="0">
                  <a:pos x="575" y="344"/>
                </a:cxn>
                <a:cxn ang="0">
                  <a:pos x="518" y="334"/>
                </a:cxn>
                <a:cxn ang="0">
                  <a:pos x="461" y="319"/>
                </a:cxn>
                <a:cxn ang="0">
                  <a:pos x="402" y="302"/>
                </a:cxn>
                <a:cxn ang="0">
                  <a:pos x="343" y="281"/>
                </a:cxn>
                <a:cxn ang="0">
                  <a:pos x="286" y="259"/>
                </a:cxn>
                <a:cxn ang="0">
                  <a:pos x="229" y="233"/>
                </a:cxn>
                <a:cxn ang="0">
                  <a:pos x="177" y="207"/>
                </a:cxn>
                <a:cxn ang="0">
                  <a:pos x="128" y="179"/>
                </a:cxn>
                <a:cxn ang="0">
                  <a:pos x="84" y="150"/>
                </a:cxn>
                <a:cxn ang="0">
                  <a:pos x="45" y="121"/>
                </a:cxn>
                <a:cxn ang="0">
                  <a:pos x="13" y="94"/>
                </a:cxn>
                <a:cxn ang="0">
                  <a:pos x="20" y="64"/>
                </a:cxn>
                <a:cxn ang="0">
                  <a:pos x="64" y="38"/>
                </a:cxn>
                <a:cxn ang="0">
                  <a:pos x="109" y="20"/>
                </a:cxn>
                <a:cxn ang="0">
                  <a:pos x="156" y="8"/>
                </a:cxn>
                <a:cxn ang="0">
                  <a:pos x="206" y="1"/>
                </a:cxn>
                <a:cxn ang="0">
                  <a:pos x="255" y="0"/>
                </a:cxn>
                <a:cxn ang="0">
                  <a:pos x="306" y="4"/>
                </a:cxn>
                <a:cxn ang="0">
                  <a:pos x="359" y="11"/>
                </a:cxn>
                <a:cxn ang="0">
                  <a:pos x="411" y="22"/>
                </a:cxn>
                <a:cxn ang="0">
                  <a:pos x="464" y="36"/>
                </a:cxn>
                <a:cxn ang="0">
                  <a:pos x="543" y="60"/>
                </a:cxn>
                <a:cxn ang="0">
                  <a:pos x="647" y="96"/>
                </a:cxn>
                <a:cxn ang="0">
                  <a:pos x="746" y="133"/>
                </a:cxn>
              </a:cxnLst>
              <a:rect l="0" t="0" r="r" b="b"/>
              <a:pathLst>
                <a:path w="850" h="350">
                  <a:moveTo>
                    <a:pt x="795" y="149"/>
                  </a:moveTo>
                  <a:lnTo>
                    <a:pt x="801" y="151"/>
                  </a:lnTo>
                  <a:lnTo>
                    <a:pt x="807" y="156"/>
                  </a:lnTo>
                  <a:lnTo>
                    <a:pt x="813" y="162"/>
                  </a:lnTo>
                  <a:lnTo>
                    <a:pt x="821" y="172"/>
                  </a:lnTo>
                  <a:lnTo>
                    <a:pt x="828" y="181"/>
                  </a:lnTo>
                  <a:lnTo>
                    <a:pt x="835" y="192"/>
                  </a:lnTo>
                  <a:lnTo>
                    <a:pt x="843" y="204"/>
                  </a:lnTo>
                  <a:lnTo>
                    <a:pt x="850" y="218"/>
                  </a:lnTo>
                  <a:lnTo>
                    <a:pt x="846" y="236"/>
                  </a:lnTo>
                  <a:lnTo>
                    <a:pt x="842" y="253"/>
                  </a:lnTo>
                  <a:lnTo>
                    <a:pt x="836" y="269"/>
                  </a:lnTo>
                  <a:lnTo>
                    <a:pt x="829" y="284"/>
                  </a:lnTo>
                  <a:lnTo>
                    <a:pt x="824" y="290"/>
                  </a:lnTo>
                  <a:lnTo>
                    <a:pt x="820" y="296"/>
                  </a:lnTo>
                  <a:lnTo>
                    <a:pt x="814" y="302"/>
                  </a:lnTo>
                  <a:lnTo>
                    <a:pt x="808" y="308"/>
                  </a:lnTo>
                  <a:lnTo>
                    <a:pt x="803" y="313"/>
                  </a:lnTo>
                  <a:lnTo>
                    <a:pt x="796" y="317"/>
                  </a:lnTo>
                  <a:lnTo>
                    <a:pt x="790" y="323"/>
                  </a:lnTo>
                  <a:lnTo>
                    <a:pt x="782" y="326"/>
                  </a:lnTo>
                  <a:lnTo>
                    <a:pt x="764" y="334"/>
                  </a:lnTo>
                  <a:lnTo>
                    <a:pt x="744" y="340"/>
                  </a:lnTo>
                  <a:lnTo>
                    <a:pt x="724" y="345"/>
                  </a:lnTo>
                  <a:lnTo>
                    <a:pt x="702" y="348"/>
                  </a:lnTo>
                  <a:lnTo>
                    <a:pt x="679" y="350"/>
                  </a:lnTo>
                  <a:lnTo>
                    <a:pt x="654" y="350"/>
                  </a:lnTo>
                  <a:lnTo>
                    <a:pt x="628" y="349"/>
                  </a:lnTo>
                  <a:lnTo>
                    <a:pt x="601" y="347"/>
                  </a:lnTo>
                  <a:lnTo>
                    <a:pt x="575" y="344"/>
                  </a:lnTo>
                  <a:lnTo>
                    <a:pt x="547" y="339"/>
                  </a:lnTo>
                  <a:lnTo>
                    <a:pt x="518" y="334"/>
                  </a:lnTo>
                  <a:lnTo>
                    <a:pt x="489" y="328"/>
                  </a:lnTo>
                  <a:lnTo>
                    <a:pt x="461" y="319"/>
                  </a:lnTo>
                  <a:lnTo>
                    <a:pt x="431" y="311"/>
                  </a:lnTo>
                  <a:lnTo>
                    <a:pt x="402" y="302"/>
                  </a:lnTo>
                  <a:lnTo>
                    <a:pt x="372" y="292"/>
                  </a:lnTo>
                  <a:lnTo>
                    <a:pt x="343" y="281"/>
                  </a:lnTo>
                  <a:lnTo>
                    <a:pt x="314" y="270"/>
                  </a:lnTo>
                  <a:lnTo>
                    <a:pt x="286" y="259"/>
                  </a:lnTo>
                  <a:lnTo>
                    <a:pt x="257" y="247"/>
                  </a:lnTo>
                  <a:lnTo>
                    <a:pt x="229" y="233"/>
                  </a:lnTo>
                  <a:lnTo>
                    <a:pt x="202" y="220"/>
                  </a:lnTo>
                  <a:lnTo>
                    <a:pt x="177" y="207"/>
                  </a:lnTo>
                  <a:lnTo>
                    <a:pt x="152" y="193"/>
                  </a:lnTo>
                  <a:lnTo>
                    <a:pt x="128" y="179"/>
                  </a:lnTo>
                  <a:lnTo>
                    <a:pt x="106" y="164"/>
                  </a:lnTo>
                  <a:lnTo>
                    <a:pt x="84" y="150"/>
                  </a:lnTo>
                  <a:lnTo>
                    <a:pt x="64" y="136"/>
                  </a:lnTo>
                  <a:lnTo>
                    <a:pt x="45" y="121"/>
                  </a:lnTo>
                  <a:lnTo>
                    <a:pt x="29" y="107"/>
                  </a:lnTo>
                  <a:lnTo>
                    <a:pt x="13" y="94"/>
                  </a:lnTo>
                  <a:lnTo>
                    <a:pt x="0" y="79"/>
                  </a:lnTo>
                  <a:lnTo>
                    <a:pt x="20" y="64"/>
                  </a:lnTo>
                  <a:lnTo>
                    <a:pt x="42" y="50"/>
                  </a:lnTo>
                  <a:lnTo>
                    <a:pt x="64" y="38"/>
                  </a:lnTo>
                  <a:lnTo>
                    <a:pt x="86" y="28"/>
                  </a:lnTo>
                  <a:lnTo>
                    <a:pt x="109" y="20"/>
                  </a:lnTo>
                  <a:lnTo>
                    <a:pt x="132" y="13"/>
                  </a:lnTo>
                  <a:lnTo>
                    <a:pt x="156" y="8"/>
                  </a:lnTo>
                  <a:lnTo>
                    <a:pt x="181" y="4"/>
                  </a:lnTo>
                  <a:lnTo>
                    <a:pt x="206" y="1"/>
                  </a:lnTo>
                  <a:lnTo>
                    <a:pt x="230" y="0"/>
                  </a:lnTo>
                  <a:lnTo>
                    <a:pt x="255" y="0"/>
                  </a:lnTo>
                  <a:lnTo>
                    <a:pt x="281" y="1"/>
                  </a:lnTo>
                  <a:lnTo>
                    <a:pt x="306" y="4"/>
                  </a:lnTo>
                  <a:lnTo>
                    <a:pt x="332" y="7"/>
                  </a:lnTo>
                  <a:lnTo>
                    <a:pt x="359" y="11"/>
                  </a:lnTo>
                  <a:lnTo>
                    <a:pt x="384" y="17"/>
                  </a:lnTo>
                  <a:lnTo>
                    <a:pt x="411" y="22"/>
                  </a:lnTo>
                  <a:lnTo>
                    <a:pt x="438" y="29"/>
                  </a:lnTo>
                  <a:lnTo>
                    <a:pt x="464" y="36"/>
                  </a:lnTo>
                  <a:lnTo>
                    <a:pt x="490" y="43"/>
                  </a:lnTo>
                  <a:lnTo>
                    <a:pt x="543" y="60"/>
                  </a:lnTo>
                  <a:lnTo>
                    <a:pt x="595" y="77"/>
                  </a:lnTo>
                  <a:lnTo>
                    <a:pt x="647" y="96"/>
                  </a:lnTo>
                  <a:lnTo>
                    <a:pt x="697" y="114"/>
                  </a:lnTo>
                  <a:lnTo>
                    <a:pt x="746" y="133"/>
                  </a:lnTo>
                  <a:lnTo>
                    <a:pt x="795" y="149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9" name="Freeform 441"/>
            <p:cNvSpPr>
              <a:spLocks/>
            </p:cNvSpPr>
            <p:nvPr/>
          </p:nvSpPr>
          <p:spPr bwMode="auto">
            <a:xfrm>
              <a:off x="1243" y="3210"/>
              <a:ext cx="46" cy="26"/>
            </a:xfrm>
            <a:custGeom>
              <a:avLst/>
              <a:gdLst/>
              <a:ahLst/>
              <a:cxnLst>
                <a:cxn ang="0">
                  <a:pos x="0" y="405"/>
                </a:cxn>
                <a:cxn ang="0">
                  <a:pos x="3" y="374"/>
                </a:cxn>
                <a:cxn ang="0">
                  <a:pos x="13" y="350"/>
                </a:cxn>
                <a:cxn ang="0">
                  <a:pos x="26" y="328"/>
                </a:cxn>
                <a:cxn ang="0">
                  <a:pos x="41" y="312"/>
                </a:cxn>
                <a:cxn ang="0">
                  <a:pos x="55" y="299"/>
                </a:cxn>
                <a:cxn ang="0">
                  <a:pos x="71" y="289"/>
                </a:cxn>
                <a:cxn ang="0">
                  <a:pos x="92" y="271"/>
                </a:cxn>
                <a:cxn ang="0">
                  <a:pos x="173" y="203"/>
                </a:cxn>
                <a:cxn ang="0">
                  <a:pos x="251" y="142"/>
                </a:cxn>
                <a:cxn ang="0">
                  <a:pos x="317" y="96"/>
                </a:cxn>
                <a:cxn ang="0">
                  <a:pos x="363" y="67"/>
                </a:cxn>
                <a:cxn ang="0">
                  <a:pos x="410" y="42"/>
                </a:cxn>
                <a:cxn ang="0">
                  <a:pos x="456" y="22"/>
                </a:cxn>
                <a:cxn ang="0">
                  <a:pos x="500" y="8"/>
                </a:cxn>
                <a:cxn ang="0">
                  <a:pos x="541" y="0"/>
                </a:cxn>
                <a:cxn ang="0">
                  <a:pos x="579" y="1"/>
                </a:cxn>
                <a:cxn ang="0">
                  <a:pos x="612" y="13"/>
                </a:cxn>
                <a:cxn ang="0">
                  <a:pos x="641" y="34"/>
                </a:cxn>
                <a:cxn ang="0">
                  <a:pos x="670" y="64"/>
                </a:cxn>
                <a:cxn ang="0">
                  <a:pos x="701" y="102"/>
                </a:cxn>
                <a:cxn ang="0">
                  <a:pos x="732" y="146"/>
                </a:cxn>
                <a:cxn ang="0">
                  <a:pos x="721" y="165"/>
                </a:cxn>
                <a:cxn ang="0">
                  <a:pos x="671" y="157"/>
                </a:cxn>
                <a:cxn ang="0">
                  <a:pos x="620" y="152"/>
                </a:cxn>
                <a:cxn ang="0">
                  <a:pos x="568" y="151"/>
                </a:cxn>
                <a:cxn ang="0">
                  <a:pos x="517" y="152"/>
                </a:cxn>
                <a:cxn ang="0">
                  <a:pos x="465" y="157"/>
                </a:cxn>
                <a:cxn ang="0">
                  <a:pos x="414" y="167"/>
                </a:cxn>
                <a:cxn ang="0">
                  <a:pos x="364" y="178"/>
                </a:cxn>
                <a:cxn ang="0">
                  <a:pos x="315" y="193"/>
                </a:cxn>
                <a:cxn ang="0">
                  <a:pos x="267" y="212"/>
                </a:cxn>
                <a:cxn ang="0">
                  <a:pos x="220" y="234"/>
                </a:cxn>
                <a:cxn ang="0">
                  <a:pos x="176" y="260"/>
                </a:cxn>
                <a:cxn ang="0">
                  <a:pos x="133" y="290"/>
                </a:cxn>
                <a:cxn ang="0">
                  <a:pos x="93" y="323"/>
                </a:cxn>
                <a:cxn ang="0">
                  <a:pos x="54" y="360"/>
                </a:cxn>
                <a:cxn ang="0">
                  <a:pos x="19" y="400"/>
                </a:cxn>
              </a:cxnLst>
              <a:rect l="0" t="0" r="r" b="b"/>
              <a:pathLst>
                <a:path w="747" h="421">
                  <a:moveTo>
                    <a:pt x="1" y="421"/>
                  </a:moveTo>
                  <a:lnTo>
                    <a:pt x="0" y="405"/>
                  </a:lnTo>
                  <a:lnTo>
                    <a:pt x="1" y="390"/>
                  </a:lnTo>
                  <a:lnTo>
                    <a:pt x="3" y="374"/>
                  </a:lnTo>
                  <a:lnTo>
                    <a:pt x="8" y="361"/>
                  </a:lnTo>
                  <a:lnTo>
                    <a:pt x="13" y="350"/>
                  </a:lnTo>
                  <a:lnTo>
                    <a:pt x="19" y="338"/>
                  </a:lnTo>
                  <a:lnTo>
                    <a:pt x="26" y="328"/>
                  </a:lnTo>
                  <a:lnTo>
                    <a:pt x="33" y="320"/>
                  </a:lnTo>
                  <a:lnTo>
                    <a:pt x="41" y="312"/>
                  </a:lnTo>
                  <a:lnTo>
                    <a:pt x="49" y="305"/>
                  </a:lnTo>
                  <a:lnTo>
                    <a:pt x="55" y="299"/>
                  </a:lnTo>
                  <a:lnTo>
                    <a:pt x="62" y="295"/>
                  </a:lnTo>
                  <a:lnTo>
                    <a:pt x="71" y="289"/>
                  </a:lnTo>
                  <a:lnTo>
                    <a:pt x="74" y="287"/>
                  </a:lnTo>
                  <a:lnTo>
                    <a:pt x="92" y="271"/>
                  </a:lnTo>
                  <a:lnTo>
                    <a:pt x="140" y="229"/>
                  </a:lnTo>
                  <a:lnTo>
                    <a:pt x="173" y="203"/>
                  </a:lnTo>
                  <a:lnTo>
                    <a:pt x="210" y="173"/>
                  </a:lnTo>
                  <a:lnTo>
                    <a:pt x="251" y="142"/>
                  </a:lnTo>
                  <a:lnTo>
                    <a:pt x="296" y="111"/>
                  </a:lnTo>
                  <a:lnTo>
                    <a:pt x="317" y="96"/>
                  </a:lnTo>
                  <a:lnTo>
                    <a:pt x="341" y="81"/>
                  </a:lnTo>
                  <a:lnTo>
                    <a:pt x="363" y="67"/>
                  </a:lnTo>
                  <a:lnTo>
                    <a:pt x="387" y="55"/>
                  </a:lnTo>
                  <a:lnTo>
                    <a:pt x="410" y="42"/>
                  </a:lnTo>
                  <a:lnTo>
                    <a:pt x="433" y="32"/>
                  </a:lnTo>
                  <a:lnTo>
                    <a:pt x="456" y="22"/>
                  </a:lnTo>
                  <a:lnTo>
                    <a:pt x="478" y="14"/>
                  </a:lnTo>
                  <a:lnTo>
                    <a:pt x="500" y="8"/>
                  </a:lnTo>
                  <a:lnTo>
                    <a:pt x="521" y="3"/>
                  </a:lnTo>
                  <a:lnTo>
                    <a:pt x="541" y="0"/>
                  </a:lnTo>
                  <a:lnTo>
                    <a:pt x="561" y="0"/>
                  </a:lnTo>
                  <a:lnTo>
                    <a:pt x="579" y="1"/>
                  </a:lnTo>
                  <a:lnTo>
                    <a:pt x="597" y="5"/>
                  </a:lnTo>
                  <a:lnTo>
                    <a:pt x="612" y="13"/>
                  </a:lnTo>
                  <a:lnTo>
                    <a:pt x="628" y="22"/>
                  </a:lnTo>
                  <a:lnTo>
                    <a:pt x="641" y="34"/>
                  </a:lnTo>
                  <a:lnTo>
                    <a:pt x="656" y="48"/>
                  </a:lnTo>
                  <a:lnTo>
                    <a:pt x="670" y="64"/>
                  </a:lnTo>
                  <a:lnTo>
                    <a:pt x="685" y="81"/>
                  </a:lnTo>
                  <a:lnTo>
                    <a:pt x="701" y="102"/>
                  </a:lnTo>
                  <a:lnTo>
                    <a:pt x="716" y="123"/>
                  </a:lnTo>
                  <a:lnTo>
                    <a:pt x="732" y="146"/>
                  </a:lnTo>
                  <a:lnTo>
                    <a:pt x="747" y="170"/>
                  </a:lnTo>
                  <a:lnTo>
                    <a:pt x="721" y="165"/>
                  </a:lnTo>
                  <a:lnTo>
                    <a:pt x="696" y="161"/>
                  </a:lnTo>
                  <a:lnTo>
                    <a:pt x="671" y="157"/>
                  </a:lnTo>
                  <a:lnTo>
                    <a:pt x="645" y="154"/>
                  </a:lnTo>
                  <a:lnTo>
                    <a:pt x="620" y="152"/>
                  </a:lnTo>
                  <a:lnTo>
                    <a:pt x="594" y="151"/>
                  </a:lnTo>
                  <a:lnTo>
                    <a:pt x="568" y="151"/>
                  </a:lnTo>
                  <a:lnTo>
                    <a:pt x="542" y="151"/>
                  </a:lnTo>
                  <a:lnTo>
                    <a:pt x="517" y="152"/>
                  </a:lnTo>
                  <a:lnTo>
                    <a:pt x="491" y="155"/>
                  </a:lnTo>
                  <a:lnTo>
                    <a:pt x="465" y="157"/>
                  </a:lnTo>
                  <a:lnTo>
                    <a:pt x="440" y="162"/>
                  </a:lnTo>
                  <a:lnTo>
                    <a:pt x="414" y="167"/>
                  </a:lnTo>
                  <a:lnTo>
                    <a:pt x="389" y="172"/>
                  </a:lnTo>
                  <a:lnTo>
                    <a:pt x="364" y="178"/>
                  </a:lnTo>
                  <a:lnTo>
                    <a:pt x="340" y="185"/>
                  </a:lnTo>
                  <a:lnTo>
                    <a:pt x="315" y="193"/>
                  </a:lnTo>
                  <a:lnTo>
                    <a:pt x="291" y="203"/>
                  </a:lnTo>
                  <a:lnTo>
                    <a:pt x="267" y="212"/>
                  </a:lnTo>
                  <a:lnTo>
                    <a:pt x="244" y="223"/>
                  </a:lnTo>
                  <a:lnTo>
                    <a:pt x="220" y="234"/>
                  </a:lnTo>
                  <a:lnTo>
                    <a:pt x="198" y="247"/>
                  </a:lnTo>
                  <a:lnTo>
                    <a:pt x="176" y="260"/>
                  </a:lnTo>
                  <a:lnTo>
                    <a:pt x="155" y="275"/>
                  </a:lnTo>
                  <a:lnTo>
                    <a:pt x="133" y="290"/>
                  </a:lnTo>
                  <a:lnTo>
                    <a:pt x="112" y="306"/>
                  </a:lnTo>
                  <a:lnTo>
                    <a:pt x="93" y="323"/>
                  </a:lnTo>
                  <a:lnTo>
                    <a:pt x="73" y="341"/>
                  </a:lnTo>
                  <a:lnTo>
                    <a:pt x="54" y="360"/>
                  </a:lnTo>
                  <a:lnTo>
                    <a:pt x="36" y="379"/>
                  </a:lnTo>
                  <a:lnTo>
                    <a:pt x="19" y="400"/>
                  </a:lnTo>
                  <a:lnTo>
                    <a:pt x="1" y="421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0" name="Freeform 442"/>
            <p:cNvSpPr>
              <a:spLocks/>
            </p:cNvSpPr>
            <p:nvPr/>
          </p:nvSpPr>
          <p:spPr bwMode="auto">
            <a:xfrm>
              <a:off x="1243" y="3219"/>
              <a:ext cx="56" cy="32"/>
            </a:xfrm>
            <a:custGeom>
              <a:avLst/>
              <a:gdLst/>
              <a:ahLst/>
              <a:cxnLst>
                <a:cxn ang="0">
                  <a:pos x="763" y="48"/>
                </a:cxn>
                <a:cxn ang="0">
                  <a:pos x="795" y="109"/>
                </a:cxn>
                <a:cxn ang="0">
                  <a:pos x="826" y="173"/>
                </a:cxn>
                <a:cxn ang="0">
                  <a:pos x="853" y="240"/>
                </a:cxn>
                <a:cxn ang="0">
                  <a:pos x="876" y="306"/>
                </a:cxn>
                <a:cxn ang="0">
                  <a:pos x="892" y="371"/>
                </a:cxn>
                <a:cxn ang="0">
                  <a:pos x="901" y="433"/>
                </a:cxn>
                <a:cxn ang="0">
                  <a:pos x="903" y="476"/>
                </a:cxn>
                <a:cxn ang="0">
                  <a:pos x="902" y="502"/>
                </a:cxn>
                <a:cxn ang="0">
                  <a:pos x="894" y="501"/>
                </a:cxn>
                <a:cxn ang="0">
                  <a:pos x="879" y="478"/>
                </a:cxn>
                <a:cxn ang="0">
                  <a:pos x="864" y="459"/>
                </a:cxn>
                <a:cxn ang="0">
                  <a:pos x="852" y="448"/>
                </a:cxn>
                <a:cxn ang="0">
                  <a:pos x="797" y="430"/>
                </a:cxn>
                <a:cxn ang="0">
                  <a:pos x="698" y="393"/>
                </a:cxn>
                <a:cxn ang="0">
                  <a:pos x="594" y="357"/>
                </a:cxn>
                <a:cxn ang="0">
                  <a:pos x="515" y="333"/>
                </a:cxn>
                <a:cxn ang="0">
                  <a:pos x="462" y="319"/>
                </a:cxn>
                <a:cxn ang="0">
                  <a:pos x="410" y="308"/>
                </a:cxn>
                <a:cxn ang="0">
                  <a:pos x="357" y="301"/>
                </a:cxn>
                <a:cxn ang="0">
                  <a:pos x="306" y="297"/>
                </a:cxn>
                <a:cxn ang="0">
                  <a:pos x="257" y="298"/>
                </a:cxn>
                <a:cxn ang="0">
                  <a:pos x="207" y="305"/>
                </a:cxn>
                <a:cxn ang="0">
                  <a:pos x="160" y="317"/>
                </a:cxn>
                <a:cxn ang="0">
                  <a:pos x="115" y="335"/>
                </a:cxn>
                <a:cxn ang="0">
                  <a:pos x="71" y="361"/>
                </a:cxn>
                <a:cxn ang="0">
                  <a:pos x="45" y="369"/>
                </a:cxn>
                <a:cxn ang="0">
                  <a:pos x="32" y="353"/>
                </a:cxn>
                <a:cxn ang="0">
                  <a:pos x="18" y="325"/>
                </a:cxn>
                <a:cxn ang="0">
                  <a:pos x="5" y="288"/>
                </a:cxn>
                <a:cxn ang="0">
                  <a:pos x="18" y="249"/>
                </a:cxn>
                <a:cxn ang="0">
                  <a:pos x="53" y="209"/>
                </a:cxn>
                <a:cxn ang="0">
                  <a:pos x="92" y="172"/>
                </a:cxn>
                <a:cxn ang="0">
                  <a:pos x="132" y="139"/>
                </a:cxn>
                <a:cxn ang="0">
                  <a:pos x="175" y="109"/>
                </a:cxn>
                <a:cxn ang="0">
                  <a:pos x="219" y="83"/>
                </a:cxn>
                <a:cxn ang="0">
                  <a:pos x="266" y="61"/>
                </a:cxn>
                <a:cxn ang="0">
                  <a:pos x="314" y="42"/>
                </a:cxn>
                <a:cxn ang="0">
                  <a:pos x="363" y="27"/>
                </a:cxn>
                <a:cxn ang="0">
                  <a:pos x="413" y="16"/>
                </a:cxn>
                <a:cxn ang="0">
                  <a:pos x="464" y="6"/>
                </a:cxn>
                <a:cxn ang="0">
                  <a:pos x="516" y="1"/>
                </a:cxn>
                <a:cxn ang="0">
                  <a:pos x="567" y="0"/>
                </a:cxn>
                <a:cxn ang="0">
                  <a:pos x="619" y="1"/>
                </a:cxn>
                <a:cxn ang="0">
                  <a:pos x="670" y="6"/>
                </a:cxn>
                <a:cxn ang="0">
                  <a:pos x="720" y="14"/>
                </a:cxn>
              </a:cxnLst>
              <a:rect l="0" t="0" r="r" b="b"/>
              <a:pathLst>
                <a:path w="903" h="515">
                  <a:moveTo>
                    <a:pt x="746" y="19"/>
                  </a:moveTo>
                  <a:lnTo>
                    <a:pt x="763" y="48"/>
                  </a:lnTo>
                  <a:lnTo>
                    <a:pt x="780" y="77"/>
                  </a:lnTo>
                  <a:lnTo>
                    <a:pt x="795" y="109"/>
                  </a:lnTo>
                  <a:lnTo>
                    <a:pt x="812" y="141"/>
                  </a:lnTo>
                  <a:lnTo>
                    <a:pt x="826" y="173"/>
                  </a:lnTo>
                  <a:lnTo>
                    <a:pt x="841" y="207"/>
                  </a:lnTo>
                  <a:lnTo>
                    <a:pt x="853" y="240"/>
                  </a:lnTo>
                  <a:lnTo>
                    <a:pt x="865" y="272"/>
                  </a:lnTo>
                  <a:lnTo>
                    <a:pt x="876" y="306"/>
                  </a:lnTo>
                  <a:lnTo>
                    <a:pt x="885" y="339"/>
                  </a:lnTo>
                  <a:lnTo>
                    <a:pt x="892" y="371"/>
                  </a:lnTo>
                  <a:lnTo>
                    <a:pt x="898" y="402"/>
                  </a:lnTo>
                  <a:lnTo>
                    <a:pt x="901" y="433"/>
                  </a:lnTo>
                  <a:lnTo>
                    <a:pt x="903" y="461"/>
                  </a:lnTo>
                  <a:lnTo>
                    <a:pt x="903" y="476"/>
                  </a:lnTo>
                  <a:lnTo>
                    <a:pt x="903" y="489"/>
                  </a:lnTo>
                  <a:lnTo>
                    <a:pt x="902" y="502"/>
                  </a:lnTo>
                  <a:lnTo>
                    <a:pt x="901" y="515"/>
                  </a:lnTo>
                  <a:lnTo>
                    <a:pt x="894" y="501"/>
                  </a:lnTo>
                  <a:lnTo>
                    <a:pt x="886" y="489"/>
                  </a:lnTo>
                  <a:lnTo>
                    <a:pt x="879" y="478"/>
                  </a:lnTo>
                  <a:lnTo>
                    <a:pt x="872" y="469"/>
                  </a:lnTo>
                  <a:lnTo>
                    <a:pt x="864" y="459"/>
                  </a:lnTo>
                  <a:lnTo>
                    <a:pt x="858" y="453"/>
                  </a:lnTo>
                  <a:lnTo>
                    <a:pt x="852" y="448"/>
                  </a:lnTo>
                  <a:lnTo>
                    <a:pt x="846" y="446"/>
                  </a:lnTo>
                  <a:lnTo>
                    <a:pt x="797" y="430"/>
                  </a:lnTo>
                  <a:lnTo>
                    <a:pt x="748" y="411"/>
                  </a:lnTo>
                  <a:lnTo>
                    <a:pt x="698" y="393"/>
                  </a:lnTo>
                  <a:lnTo>
                    <a:pt x="646" y="374"/>
                  </a:lnTo>
                  <a:lnTo>
                    <a:pt x="594" y="357"/>
                  </a:lnTo>
                  <a:lnTo>
                    <a:pt x="541" y="340"/>
                  </a:lnTo>
                  <a:lnTo>
                    <a:pt x="515" y="333"/>
                  </a:lnTo>
                  <a:lnTo>
                    <a:pt x="489" y="326"/>
                  </a:lnTo>
                  <a:lnTo>
                    <a:pt x="462" y="319"/>
                  </a:lnTo>
                  <a:lnTo>
                    <a:pt x="435" y="314"/>
                  </a:lnTo>
                  <a:lnTo>
                    <a:pt x="410" y="308"/>
                  </a:lnTo>
                  <a:lnTo>
                    <a:pt x="383" y="304"/>
                  </a:lnTo>
                  <a:lnTo>
                    <a:pt x="357" y="301"/>
                  </a:lnTo>
                  <a:lnTo>
                    <a:pt x="332" y="298"/>
                  </a:lnTo>
                  <a:lnTo>
                    <a:pt x="306" y="297"/>
                  </a:lnTo>
                  <a:lnTo>
                    <a:pt x="281" y="297"/>
                  </a:lnTo>
                  <a:lnTo>
                    <a:pt x="257" y="298"/>
                  </a:lnTo>
                  <a:lnTo>
                    <a:pt x="232" y="301"/>
                  </a:lnTo>
                  <a:lnTo>
                    <a:pt x="207" y="305"/>
                  </a:lnTo>
                  <a:lnTo>
                    <a:pt x="183" y="310"/>
                  </a:lnTo>
                  <a:lnTo>
                    <a:pt x="160" y="317"/>
                  </a:lnTo>
                  <a:lnTo>
                    <a:pt x="137" y="325"/>
                  </a:lnTo>
                  <a:lnTo>
                    <a:pt x="115" y="335"/>
                  </a:lnTo>
                  <a:lnTo>
                    <a:pt x="93" y="347"/>
                  </a:lnTo>
                  <a:lnTo>
                    <a:pt x="71" y="361"/>
                  </a:lnTo>
                  <a:lnTo>
                    <a:pt x="51" y="376"/>
                  </a:lnTo>
                  <a:lnTo>
                    <a:pt x="45" y="369"/>
                  </a:lnTo>
                  <a:lnTo>
                    <a:pt x="38" y="361"/>
                  </a:lnTo>
                  <a:lnTo>
                    <a:pt x="32" y="353"/>
                  </a:lnTo>
                  <a:lnTo>
                    <a:pt x="28" y="345"/>
                  </a:lnTo>
                  <a:lnTo>
                    <a:pt x="18" y="325"/>
                  </a:lnTo>
                  <a:lnTo>
                    <a:pt x="10" y="306"/>
                  </a:lnTo>
                  <a:lnTo>
                    <a:pt x="5" y="288"/>
                  </a:lnTo>
                  <a:lnTo>
                    <a:pt x="0" y="270"/>
                  </a:lnTo>
                  <a:lnTo>
                    <a:pt x="18" y="249"/>
                  </a:lnTo>
                  <a:lnTo>
                    <a:pt x="35" y="228"/>
                  </a:lnTo>
                  <a:lnTo>
                    <a:pt x="53" y="209"/>
                  </a:lnTo>
                  <a:lnTo>
                    <a:pt x="72" y="190"/>
                  </a:lnTo>
                  <a:lnTo>
                    <a:pt x="92" y="172"/>
                  </a:lnTo>
                  <a:lnTo>
                    <a:pt x="111" y="155"/>
                  </a:lnTo>
                  <a:lnTo>
                    <a:pt x="132" y="139"/>
                  </a:lnTo>
                  <a:lnTo>
                    <a:pt x="154" y="124"/>
                  </a:lnTo>
                  <a:lnTo>
                    <a:pt x="175" y="109"/>
                  </a:lnTo>
                  <a:lnTo>
                    <a:pt x="197" y="96"/>
                  </a:lnTo>
                  <a:lnTo>
                    <a:pt x="219" y="83"/>
                  </a:lnTo>
                  <a:lnTo>
                    <a:pt x="243" y="72"/>
                  </a:lnTo>
                  <a:lnTo>
                    <a:pt x="266" y="61"/>
                  </a:lnTo>
                  <a:lnTo>
                    <a:pt x="290" y="52"/>
                  </a:lnTo>
                  <a:lnTo>
                    <a:pt x="314" y="42"/>
                  </a:lnTo>
                  <a:lnTo>
                    <a:pt x="339" y="34"/>
                  </a:lnTo>
                  <a:lnTo>
                    <a:pt x="363" y="27"/>
                  </a:lnTo>
                  <a:lnTo>
                    <a:pt x="388" y="21"/>
                  </a:lnTo>
                  <a:lnTo>
                    <a:pt x="413" y="16"/>
                  </a:lnTo>
                  <a:lnTo>
                    <a:pt x="439" y="11"/>
                  </a:lnTo>
                  <a:lnTo>
                    <a:pt x="464" y="6"/>
                  </a:lnTo>
                  <a:lnTo>
                    <a:pt x="490" y="4"/>
                  </a:lnTo>
                  <a:lnTo>
                    <a:pt x="516" y="1"/>
                  </a:lnTo>
                  <a:lnTo>
                    <a:pt x="541" y="0"/>
                  </a:lnTo>
                  <a:lnTo>
                    <a:pt x="567" y="0"/>
                  </a:lnTo>
                  <a:lnTo>
                    <a:pt x="593" y="0"/>
                  </a:lnTo>
                  <a:lnTo>
                    <a:pt x="619" y="1"/>
                  </a:lnTo>
                  <a:lnTo>
                    <a:pt x="644" y="3"/>
                  </a:lnTo>
                  <a:lnTo>
                    <a:pt x="670" y="6"/>
                  </a:lnTo>
                  <a:lnTo>
                    <a:pt x="695" y="10"/>
                  </a:lnTo>
                  <a:lnTo>
                    <a:pt x="720" y="14"/>
                  </a:lnTo>
                  <a:lnTo>
                    <a:pt x="746" y="19"/>
                  </a:lnTo>
                  <a:close/>
                </a:path>
              </a:pathLst>
            </a:custGeom>
            <a:solidFill>
              <a:srgbClr val="E5AD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1" name="Freeform 443"/>
            <p:cNvSpPr>
              <a:spLocks/>
            </p:cNvSpPr>
            <p:nvPr/>
          </p:nvSpPr>
          <p:spPr bwMode="auto">
            <a:xfrm>
              <a:off x="1240" y="3174"/>
              <a:ext cx="26" cy="62"/>
            </a:xfrm>
            <a:custGeom>
              <a:avLst/>
              <a:gdLst/>
              <a:ahLst/>
              <a:cxnLst>
                <a:cxn ang="0">
                  <a:pos x="308" y="17"/>
                </a:cxn>
                <a:cxn ang="0">
                  <a:pos x="338" y="53"/>
                </a:cxn>
                <a:cxn ang="0">
                  <a:pos x="364" y="93"/>
                </a:cxn>
                <a:cxn ang="0">
                  <a:pos x="386" y="136"/>
                </a:cxn>
                <a:cxn ang="0">
                  <a:pos x="403" y="183"/>
                </a:cxn>
                <a:cxn ang="0">
                  <a:pos x="416" y="234"/>
                </a:cxn>
                <a:cxn ang="0">
                  <a:pos x="423" y="289"/>
                </a:cxn>
                <a:cxn ang="0">
                  <a:pos x="425" y="348"/>
                </a:cxn>
                <a:cxn ang="0">
                  <a:pos x="420" y="410"/>
                </a:cxn>
                <a:cxn ang="0">
                  <a:pos x="410" y="472"/>
                </a:cxn>
                <a:cxn ang="0">
                  <a:pos x="394" y="529"/>
                </a:cxn>
                <a:cxn ang="0">
                  <a:pos x="374" y="585"/>
                </a:cxn>
                <a:cxn ang="0">
                  <a:pos x="351" y="637"/>
                </a:cxn>
                <a:cxn ang="0">
                  <a:pos x="324" y="686"/>
                </a:cxn>
                <a:cxn ang="0">
                  <a:pos x="296" y="731"/>
                </a:cxn>
                <a:cxn ang="0">
                  <a:pos x="268" y="772"/>
                </a:cxn>
                <a:cxn ang="0">
                  <a:pos x="224" y="826"/>
                </a:cxn>
                <a:cxn ang="0">
                  <a:pos x="172" y="885"/>
                </a:cxn>
                <a:cxn ang="0">
                  <a:pos x="114" y="937"/>
                </a:cxn>
                <a:cxn ang="0">
                  <a:pos x="91" y="958"/>
                </a:cxn>
                <a:cxn ang="0">
                  <a:pos x="66" y="972"/>
                </a:cxn>
                <a:cxn ang="0">
                  <a:pos x="40" y="978"/>
                </a:cxn>
                <a:cxn ang="0">
                  <a:pos x="14" y="977"/>
                </a:cxn>
                <a:cxn ang="0">
                  <a:pos x="24" y="958"/>
                </a:cxn>
                <a:cxn ang="0">
                  <a:pos x="69" y="922"/>
                </a:cxn>
                <a:cxn ang="0">
                  <a:pos x="112" y="880"/>
                </a:cxn>
                <a:cxn ang="0">
                  <a:pos x="151" y="832"/>
                </a:cxn>
                <a:cxn ang="0">
                  <a:pos x="187" y="782"/>
                </a:cxn>
                <a:cxn ang="0">
                  <a:pos x="220" y="728"/>
                </a:cxn>
                <a:cxn ang="0">
                  <a:pos x="249" y="669"/>
                </a:cxn>
                <a:cxn ang="0">
                  <a:pos x="274" y="607"/>
                </a:cxn>
                <a:cxn ang="0">
                  <a:pos x="294" y="543"/>
                </a:cxn>
                <a:cxn ang="0">
                  <a:pos x="311" y="475"/>
                </a:cxn>
                <a:cxn ang="0">
                  <a:pos x="322" y="406"/>
                </a:cxn>
                <a:cxn ang="0">
                  <a:pos x="329" y="334"/>
                </a:cxn>
                <a:cxn ang="0">
                  <a:pos x="330" y="262"/>
                </a:cxn>
                <a:cxn ang="0">
                  <a:pos x="326" y="188"/>
                </a:cxn>
                <a:cxn ang="0">
                  <a:pos x="317" y="113"/>
                </a:cxn>
                <a:cxn ang="0">
                  <a:pos x="302" y="37"/>
                </a:cxn>
              </a:cxnLst>
              <a:rect l="0" t="0" r="r" b="b"/>
              <a:pathLst>
                <a:path w="425" h="979">
                  <a:moveTo>
                    <a:pt x="292" y="0"/>
                  </a:moveTo>
                  <a:lnTo>
                    <a:pt x="308" y="17"/>
                  </a:lnTo>
                  <a:lnTo>
                    <a:pt x="323" y="34"/>
                  </a:lnTo>
                  <a:lnTo>
                    <a:pt x="338" y="53"/>
                  </a:lnTo>
                  <a:lnTo>
                    <a:pt x="352" y="72"/>
                  </a:lnTo>
                  <a:lnTo>
                    <a:pt x="364" y="93"/>
                  </a:lnTo>
                  <a:lnTo>
                    <a:pt x="376" y="113"/>
                  </a:lnTo>
                  <a:lnTo>
                    <a:pt x="386" y="136"/>
                  </a:lnTo>
                  <a:lnTo>
                    <a:pt x="395" y="159"/>
                  </a:lnTo>
                  <a:lnTo>
                    <a:pt x="403" y="183"/>
                  </a:lnTo>
                  <a:lnTo>
                    <a:pt x="411" y="208"/>
                  </a:lnTo>
                  <a:lnTo>
                    <a:pt x="416" y="234"/>
                  </a:lnTo>
                  <a:lnTo>
                    <a:pt x="421" y="261"/>
                  </a:lnTo>
                  <a:lnTo>
                    <a:pt x="423" y="289"/>
                  </a:lnTo>
                  <a:lnTo>
                    <a:pt x="425" y="318"/>
                  </a:lnTo>
                  <a:lnTo>
                    <a:pt x="425" y="348"/>
                  </a:lnTo>
                  <a:lnTo>
                    <a:pt x="424" y="378"/>
                  </a:lnTo>
                  <a:lnTo>
                    <a:pt x="420" y="410"/>
                  </a:lnTo>
                  <a:lnTo>
                    <a:pt x="416" y="441"/>
                  </a:lnTo>
                  <a:lnTo>
                    <a:pt x="410" y="472"/>
                  </a:lnTo>
                  <a:lnTo>
                    <a:pt x="402" y="501"/>
                  </a:lnTo>
                  <a:lnTo>
                    <a:pt x="394" y="529"/>
                  </a:lnTo>
                  <a:lnTo>
                    <a:pt x="385" y="558"/>
                  </a:lnTo>
                  <a:lnTo>
                    <a:pt x="374" y="585"/>
                  </a:lnTo>
                  <a:lnTo>
                    <a:pt x="362" y="612"/>
                  </a:lnTo>
                  <a:lnTo>
                    <a:pt x="351" y="637"/>
                  </a:lnTo>
                  <a:lnTo>
                    <a:pt x="338" y="662"/>
                  </a:lnTo>
                  <a:lnTo>
                    <a:pt x="324" y="686"/>
                  </a:lnTo>
                  <a:lnTo>
                    <a:pt x="311" y="709"/>
                  </a:lnTo>
                  <a:lnTo>
                    <a:pt x="296" y="731"/>
                  </a:lnTo>
                  <a:lnTo>
                    <a:pt x="282" y="752"/>
                  </a:lnTo>
                  <a:lnTo>
                    <a:pt x="268" y="772"/>
                  </a:lnTo>
                  <a:lnTo>
                    <a:pt x="253" y="791"/>
                  </a:lnTo>
                  <a:lnTo>
                    <a:pt x="224" y="826"/>
                  </a:lnTo>
                  <a:lnTo>
                    <a:pt x="197" y="858"/>
                  </a:lnTo>
                  <a:lnTo>
                    <a:pt x="172" y="885"/>
                  </a:lnTo>
                  <a:lnTo>
                    <a:pt x="148" y="906"/>
                  </a:lnTo>
                  <a:lnTo>
                    <a:pt x="114" y="937"/>
                  </a:lnTo>
                  <a:lnTo>
                    <a:pt x="102" y="947"/>
                  </a:lnTo>
                  <a:lnTo>
                    <a:pt x="91" y="958"/>
                  </a:lnTo>
                  <a:lnTo>
                    <a:pt x="78" y="966"/>
                  </a:lnTo>
                  <a:lnTo>
                    <a:pt x="66" y="972"/>
                  </a:lnTo>
                  <a:lnTo>
                    <a:pt x="53" y="976"/>
                  </a:lnTo>
                  <a:lnTo>
                    <a:pt x="40" y="978"/>
                  </a:lnTo>
                  <a:lnTo>
                    <a:pt x="27" y="979"/>
                  </a:lnTo>
                  <a:lnTo>
                    <a:pt x="14" y="977"/>
                  </a:lnTo>
                  <a:lnTo>
                    <a:pt x="0" y="974"/>
                  </a:lnTo>
                  <a:lnTo>
                    <a:pt x="24" y="958"/>
                  </a:lnTo>
                  <a:lnTo>
                    <a:pt x="47" y="940"/>
                  </a:lnTo>
                  <a:lnTo>
                    <a:pt x="69" y="922"/>
                  </a:lnTo>
                  <a:lnTo>
                    <a:pt x="91" y="901"/>
                  </a:lnTo>
                  <a:lnTo>
                    <a:pt x="112" y="880"/>
                  </a:lnTo>
                  <a:lnTo>
                    <a:pt x="132" y="857"/>
                  </a:lnTo>
                  <a:lnTo>
                    <a:pt x="151" y="832"/>
                  </a:lnTo>
                  <a:lnTo>
                    <a:pt x="170" y="808"/>
                  </a:lnTo>
                  <a:lnTo>
                    <a:pt x="187" y="782"/>
                  </a:lnTo>
                  <a:lnTo>
                    <a:pt x="205" y="755"/>
                  </a:lnTo>
                  <a:lnTo>
                    <a:pt x="220" y="728"/>
                  </a:lnTo>
                  <a:lnTo>
                    <a:pt x="236" y="699"/>
                  </a:lnTo>
                  <a:lnTo>
                    <a:pt x="249" y="669"/>
                  </a:lnTo>
                  <a:lnTo>
                    <a:pt x="262" y="638"/>
                  </a:lnTo>
                  <a:lnTo>
                    <a:pt x="274" y="607"/>
                  </a:lnTo>
                  <a:lnTo>
                    <a:pt x="285" y="576"/>
                  </a:lnTo>
                  <a:lnTo>
                    <a:pt x="294" y="543"/>
                  </a:lnTo>
                  <a:lnTo>
                    <a:pt x="304" y="509"/>
                  </a:lnTo>
                  <a:lnTo>
                    <a:pt x="311" y="475"/>
                  </a:lnTo>
                  <a:lnTo>
                    <a:pt x="317" y="441"/>
                  </a:lnTo>
                  <a:lnTo>
                    <a:pt x="322" y="406"/>
                  </a:lnTo>
                  <a:lnTo>
                    <a:pt x="326" y="370"/>
                  </a:lnTo>
                  <a:lnTo>
                    <a:pt x="329" y="334"/>
                  </a:lnTo>
                  <a:lnTo>
                    <a:pt x="330" y="298"/>
                  </a:lnTo>
                  <a:lnTo>
                    <a:pt x="330" y="262"/>
                  </a:lnTo>
                  <a:lnTo>
                    <a:pt x="329" y="225"/>
                  </a:lnTo>
                  <a:lnTo>
                    <a:pt x="326" y="188"/>
                  </a:lnTo>
                  <a:lnTo>
                    <a:pt x="322" y="150"/>
                  </a:lnTo>
                  <a:lnTo>
                    <a:pt x="317" y="113"/>
                  </a:lnTo>
                  <a:lnTo>
                    <a:pt x="310" y="75"/>
                  </a:lnTo>
                  <a:lnTo>
                    <a:pt x="302" y="37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2" name="Freeform 444"/>
            <p:cNvSpPr>
              <a:spLocks/>
            </p:cNvSpPr>
            <p:nvPr/>
          </p:nvSpPr>
          <p:spPr bwMode="auto">
            <a:xfrm>
              <a:off x="1225" y="3164"/>
              <a:ext cx="36" cy="71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60" y="2"/>
                </a:cxn>
                <a:cxn ang="0">
                  <a:pos x="210" y="9"/>
                </a:cxn>
                <a:cxn ang="0">
                  <a:pos x="258" y="17"/>
                </a:cxn>
                <a:cxn ang="0">
                  <a:pos x="306" y="29"/>
                </a:cxn>
                <a:cxn ang="0">
                  <a:pos x="352" y="44"/>
                </a:cxn>
                <a:cxn ang="0">
                  <a:pos x="396" y="64"/>
                </a:cxn>
                <a:cxn ang="0">
                  <a:pos x="440" y="87"/>
                </a:cxn>
                <a:cxn ang="0">
                  <a:pos x="481" y="113"/>
                </a:cxn>
                <a:cxn ang="0">
                  <a:pos x="518" y="143"/>
                </a:cxn>
                <a:cxn ang="0">
                  <a:pos x="546" y="196"/>
                </a:cxn>
                <a:cxn ang="0">
                  <a:pos x="561" y="272"/>
                </a:cxn>
                <a:cxn ang="0">
                  <a:pos x="570" y="347"/>
                </a:cxn>
                <a:cxn ang="0">
                  <a:pos x="574" y="421"/>
                </a:cxn>
                <a:cxn ang="0">
                  <a:pos x="573" y="493"/>
                </a:cxn>
                <a:cxn ang="0">
                  <a:pos x="566" y="565"/>
                </a:cxn>
                <a:cxn ang="0">
                  <a:pos x="555" y="634"/>
                </a:cxn>
                <a:cxn ang="0">
                  <a:pos x="538" y="702"/>
                </a:cxn>
                <a:cxn ang="0">
                  <a:pos x="518" y="766"/>
                </a:cxn>
                <a:cxn ang="0">
                  <a:pos x="493" y="828"/>
                </a:cxn>
                <a:cxn ang="0">
                  <a:pos x="464" y="887"/>
                </a:cxn>
                <a:cxn ang="0">
                  <a:pos x="431" y="941"/>
                </a:cxn>
                <a:cxn ang="0">
                  <a:pos x="395" y="991"/>
                </a:cxn>
                <a:cxn ang="0">
                  <a:pos x="356" y="1039"/>
                </a:cxn>
                <a:cxn ang="0">
                  <a:pos x="313" y="1081"/>
                </a:cxn>
                <a:cxn ang="0">
                  <a:pos x="268" y="1117"/>
                </a:cxn>
                <a:cxn ang="0">
                  <a:pos x="228" y="1128"/>
                </a:cxn>
                <a:cxn ang="0">
                  <a:pos x="197" y="1113"/>
                </a:cxn>
                <a:cxn ang="0">
                  <a:pos x="165" y="1089"/>
                </a:cxn>
                <a:cxn ang="0">
                  <a:pos x="133" y="1060"/>
                </a:cxn>
                <a:cxn ang="0">
                  <a:pos x="101" y="1026"/>
                </a:cxn>
                <a:cxn ang="0">
                  <a:pos x="71" y="989"/>
                </a:cxn>
                <a:cxn ang="0">
                  <a:pos x="42" y="948"/>
                </a:cxn>
                <a:cxn ang="0">
                  <a:pos x="14" y="906"/>
                </a:cxn>
                <a:cxn ang="0">
                  <a:pos x="14" y="862"/>
                </a:cxn>
                <a:cxn ang="0">
                  <a:pos x="41" y="816"/>
                </a:cxn>
                <a:cxn ang="0">
                  <a:pos x="64" y="767"/>
                </a:cxn>
                <a:cxn ang="0">
                  <a:pos x="86" y="716"/>
                </a:cxn>
                <a:cxn ang="0">
                  <a:pos x="105" y="663"/>
                </a:cxn>
                <a:cxn ang="0">
                  <a:pos x="122" y="608"/>
                </a:cxn>
                <a:cxn ang="0">
                  <a:pos x="135" y="553"/>
                </a:cxn>
                <a:cxn ang="0">
                  <a:pos x="145" y="495"/>
                </a:cxn>
                <a:cxn ang="0">
                  <a:pos x="153" y="438"/>
                </a:cxn>
                <a:cxn ang="0">
                  <a:pos x="157" y="379"/>
                </a:cxn>
                <a:cxn ang="0">
                  <a:pos x="158" y="321"/>
                </a:cxn>
                <a:cxn ang="0">
                  <a:pos x="155" y="261"/>
                </a:cxn>
                <a:cxn ang="0">
                  <a:pos x="149" y="203"/>
                </a:cxn>
                <a:cxn ang="0">
                  <a:pos x="138" y="143"/>
                </a:cxn>
                <a:cxn ang="0">
                  <a:pos x="124" y="86"/>
                </a:cxn>
                <a:cxn ang="0">
                  <a:pos x="105" y="28"/>
                </a:cxn>
              </a:cxnLst>
              <a:rect l="0" t="0" r="r" b="b"/>
              <a:pathLst>
                <a:path w="574" h="1133">
                  <a:moveTo>
                    <a:pt x="95" y="0"/>
                  </a:moveTo>
                  <a:lnTo>
                    <a:pt x="115" y="0"/>
                  </a:lnTo>
                  <a:lnTo>
                    <a:pt x="137" y="1"/>
                  </a:lnTo>
                  <a:lnTo>
                    <a:pt x="160" y="2"/>
                  </a:lnTo>
                  <a:lnTo>
                    <a:pt x="186" y="5"/>
                  </a:lnTo>
                  <a:lnTo>
                    <a:pt x="210" y="9"/>
                  </a:lnTo>
                  <a:lnTo>
                    <a:pt x="234" y="13"/>
                  </a:lnTo>
                  <a:lnTo>
                    <a:pt x="258" y="17"/>
                  </a:lnTo>
                  <a:lnTo>
                    <a:pt x="282" y="23"/>
                  </a:lnTo>
                  <a:lnTo>
                    <a:pt x="306" y="29"/>
                  </a:lnTo>
                  <a:lnTo>
                    <a:pt x="329" y="36"/>
                  </a:lnTo>
                  <a:lnTo>
                    <a:pt x="352" y="44"/>
                  </a:lnTo>
                  <a:lnTo>
                    <a:pt x="375" y="54"/>
                  </a:lnTo>
                  <a:lnTo>
                    <a:pt x="396" y="64"/>
                  </a:lnTo>
                  <a:lnTo>
                    <a:pt x="419" y="75"/>
                  </a:lnTo>
                  <a:lnTo>
                    <a:pt x="440" y="87"/>
                  </a:lnTo>
                  <a:lnTo>
                    <a:pt x="460" y="99"/>
                  </a:lnTo>
                  <a:lnTo>
                    <a:pt x="481" y="113"/>
                  </a:lnTo>
                  <a:lnTo>
                    <a:pt x="499" y="128"/>
                  </a:lnTo>
                  <a:lnTo>
                    <a:pt x="518" y="143"/>
                  </a:lnTo>
                  <a:lnTo>
                    <a:pt x="536" y="159"/>
                  </a:lnTo>
                  <a:lnTo>
                    <a:pt x="546" y="196"/>
                  </a:lnTo>
                  <a:lnTo>
                    <a:pt x="554" y="234"/>
                  </a:lnTo>
                  <a:lnTo>
                    <a:pt x="561" y="272"/>
                  </a:lnTo>
                  <a:lnTo>
                    <a:pt x="566" y="309"/>
                  </a:lnTo>
                  <a:lnTo>
                    <a:pt x="570" y="347"/>
                  </a:lnTo>
                  <a:lnTo>
                    <a:pt x="573" y="384"/>
                  </a:lnTo>
                  <a:lnTo>
                    <a:pt x="574" y="421"/>
                  </a:lnTo>
                  <a:lnTo>
                    <a:pt x="574" y="457"/>
                  </a:lnTo>
                  <a:lnTo>
                    <a:pt x="573" y="493"/>
                  </a:lnTo>
                  <a:lnTo>
                    <a:pt x="570" y="529"/>
                  </a:lnTo>
                  <a:lnTo>
                    <a:pt x="566" y="565"/>
                  </a:lnTo>
                  <a:lnTo>
                    <a:pt x="561" y="600"/>
                  </a:lnTo>
                  <a:lnTo>
                    <a:pt x="555" y="634"/>
                  </a:lnTo>
                  <a:lnTo>
                    <a:pt x="548" y="668"/>
                  </a:lnTo>
                  <a:lnTo>
                    <a:pt x="538" y="702"/>
                  </a:lnTo>
                  <a:lnTo>
                    <a:pt x="529" y="735"/>
                  </a:lnTo>
                  <a:lnTo>
                    <a:pt x="518" y="766"/>
                  </a:lnTo>
                  <a:lnTo>
                    <a:pt x="506" y="797"/>
                  </a:lnTo>
                  <a:lnTo>
                    <a:pt x="493" y="828"/>
                  </a:lnTo>
                  <a:lnTo>
                    <a:pt x="480" y="858"/>
                  </a:lnTo>
                  <a:lnTo>
                    <a:pt x="464" y="887"/>
                  </a:lnTo>
                  <a:lnTo>
                    <a:pt x="449" y="914"/>
                  </a:lnTo>
                  <a:lnTo>
                    <a:pt x="431" y="941"/>
                  </a:lnTo>
                  <a:lnTo>
                    <a:pt x="414" y="967"/>
                  </a:lnTo>
                  <a:lnTo>
                    <a:pt x="395" y="991"/>
                  </a:lnTo>
                  <a:lnTo>
                    <a:pt x="376" y="1016"/>
                  </a:lnTo>
                  <a:lnTo>
                    <a:pt x="356" y="1039"/>
                  </a:lnTo>
                  <a:lnTo>
                    <a:pt x="335" y="1060"/>
                  </a:lnTo>
                  <a:lnTo>
                    <a:pt x="313" y="1081"/>
                  </a:lnTo>
                  <a:lnTo>
                    <a:pt x="291" y="1099"/>
                  </a:lnTo>
                  <a:lnTo>
                    <a:pt x="268" y="1117"/>
                  </a:lnTo>
                  <a:lnTo>
                    <a:pt x="244" y="1133"/>
                  </a:lnTo>
                  <a:lnTo>
                    <a:pt x="228" y="1128"/>
                  </a:lnTo>
                  <a:lnTo>
                    <a:pt x="212" y="1121"/>
                  </a:lnTo>
                  <a:lnTo>
                    <a:pt x="197" y="1113"/>
                  </a:lnTo>
                  <a:lnTo>
                    <a:pt x="180" y="1101"/>
                  </a:lnTo>
                  <a:lnTo>
                    <a:pt x="165" y="1089"/>
                  </a:lnTo>
                  <a:lnTo>
                    <a:pt x="149" y="1076"/>
                  </a:lnTo>
                  <a:lnTo>
                    <a:pt x="133" y="1060"/>
                  </a:lnTo>
                  <a:lnTo>
                    <a:pt x="117" y="1044"/>
                  </a:lnTo>
                  <a:lnTo>
                    <a:pt x="101" y="1026"/>
                  </a:lnTo>
                  <a:lnTo>
                    <a:pt x="86" y="1008"/>
                  </a:lnTo>
                  <a:lnTo>
                    <a:pt x="71" y="989"/>
                  </a:lnTo>
                  <a:lnTo>
                    <a:pt x="56" y="969"/>
                  </a:lnTo>
                  <a:lnTo>
                    <a:pt x="42" y="948"/>
                  </a:lnTo>
                  <a:lnTo>
                    <a:pt x="27" y="928"/>
                  </a:lnTo>
                  <a:lnTo>
                    <a:pt x="14" y="906"/>
                  </a:lnTo>
                  <a:lnTo>
                    <a:pt x="0" y="885"/>
                  </a:lnTo>
                  <a:lnTo>
                    <a:pt x="14" y="862"/>
                  </a:lnTo>
                  <a:lnTo>
                    <a:pt x="27" y="839"/>
                  </a:lnTo>
                  <a:lnTo>
                    <a:pt x="41" y="816"/>
                  </a:lnTo>
                  <a:lnTo>
                    <a:pt x="53" y="792"/>
                  </a:lnTo>
                  <a:lnTo>
                    <a:pt x="64" y="767"/>
                  </a:lnTo>
                  <a:lnTo>
                    <a:pt x="76" y="742"/>
                  </a:lnTo>
                  <a:lnTo>
                    <a:pt x="86" y="716"/>
                  </a:lnTo>
                  <a:lnTo>
                    <a:pt x="96" y="689"/>
                  </a:lnTo>
                  <a:lnTo>
                    <a:pt x="105" y="663"/>
                  </a:lnTo>
                  <a:lnTo>
                    <a:pt x="114" y="636"/>
                  </a:lnTo>
                  <a:lnTo>
                    <a:pt x="122" y="608"/>
                  </a:lnTo>
                  <a:lnTo>
                    <a:pt x="128" y="581"/>
                  </a:lnTo>
                  <a:lnTo>
                    <a:pt x="135" y="553"/>
                  </a:lnTo>
                  <a:lnTo>
                    <a:pt x="140" y="524"/>
                  </a:lnTo>
                  <a:lnTo>
                    <a:pt x="145" y="495"/>
                  </a:lnTo>
                  <a:lnTo>
                    <a:pt x="150" y="467"/>
                  </a:lnTo>
                  <a:lnTo>
                    <a:pt x="153" y="438"/>
                  </a:lnTo>
                  <a:lnTo>
                    <a:pt x="155" y="409"/>
                  </a:lnTo>
                  <a:lnTo>
                    <a:pt x="157" y="379"/>
                  </a:lnTo>
                  <a:lnTo>
                    <a:pt x="158" y="349"/>
                  </a:lnTo>
                  <a:lnTo>
                    <a:pt x="158" y="321"/>
                  </a:lnTo>
                  <a:lnTo>
                    <a:pt x="157" y="291"/>
                  </a:lnTo>
                  <a:lnTo>
                    <a:pt x="155" y="261"/>
                  </a:lnTo>
                  <a:lnTo>
                    <a:pt x="153" y="231"/>
                  </a:lnTo>
                  <a:lnTo>
                    <a:pt x="149" y="203"/>
                  </a:lnTo>
                  <a:lnTo>
                    <a:pt x="143" y="173"/>
                  </a:lnTo>
                  <a:lnTo>
                    <a:pt x="138" y="143"/>
                  </a:lnTo>
                  <a:lnTo>
                    <a:pt x="132" y="114"/>
                  </a:lnTo>
                  <a:lnTo>
                    <a:pt x="124" y="86"/>
                  </a:lnTo>
                  <a:lnTo>
                    <a:pt x="116" y="57"/>
                  </a:lnTo>
                  <a:lnTo>
                    <a:pt x="105" y="28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E5AD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3" name="Freeform 445"/>
            <p:cNvSpPr>
              <a:spLocks/>
            </p:cNvSpPr>
            <p:nvPr/>
          </p:nvSpPr>
          <p:spPr bwMode="auto">
            <a:xfrm>
              <a:off x="1218" y="3164"/>
              <a:ext cx="17" cy="56"/>
            </a:xfrm>
            <a:custGeom>
              <a:avLst/>
              <a:gdLst/>
              <a:ahLst/>
              <a:cxnLst>
                <a:cxn ang="0">
                  <a:pos x="43" y="110"/>
                </a:cxn>
                <a:cxn ang="0">
                  <a:pos x="50" y="77"/>
                </a:cxn>
                <a:cxn ang="0">
                  <a:pos x="58" y="56"/>
                </a:cxn>
                <a:cxn ang="0">
                  <a:pos x="72" y="36"/>
                </a:cxn>
                <a:cxn ang="0">
                  <a:pos x="87" y="24"/>
                </a:cxn>
                <a:cxn ang="0">
                  <a:pos x="99" y="17"/>
                </a:cxn>
                <a:cxn ang="0">
                  <a:pos x="124" y="9"/>
                </a:cxn>
                <a:cxn ang="0">
                  <a:pos x="168" y="1"/>
                </a:cxn>
                <a:cxn ang="0">
                  <a:pos x="206" y="28"/>
                </a:cxn>
                <a:cxn ang="0">
                  <a:pos x="225" y="86"/>
                </a:cxn>
                <a:cxn ang="0">
                  <a:pos x="239" y="143"/>
                </a:cxn>
                <a:cxn ang="0">
                  <a:pos x="250" y="203"/>
                </a:cxn>
                <a:cxn ang="0">
                  <a:pos x="256" y="261"/>
                </a:cxn>
                <a:cxn ang="0">
                  <a:pos x="259" y="321"/>
                </a:cxn>
                <a:cxn ang="0">
                  <a:pos x="258" y="379"/>
                </a:cxn>
                <a:cxn ang="0">
                  <a:pos x="254" y="438"/>
                </a:cxn>
                <a:cxn ang="0">
                  <a:pos x="246" y="495"/>
                </a:cxn>
                <a:cxn ang="0">
                  <a:pos x="236" y="553"/>
                </a:cxn>
                <a:cxn ang="0">
                  <a:pos x="223" y="608"/>
                </a:cxn>
                <a:cxn ang="0">
                  <a:pos x="206" y="663"/>
                </a:cxn>
                <a:cxn ang="0">
                  <a:pos x="187" y="716"/>
                </a:cxn>
                <a:cxn ang="0">
                  <a:pos x="165" y="767"/>
                </a:cxn>
                <a:cxn ang="0">
                  <a:pos x="142" y="816"/>
                </a:cxn>
                <a:cxn ang="0">
                  <a:pos x="115" y="862"/>
                </a:cxn>
                <a:cxn ang="0">
                  <a:pos x="88" y="862"/>
                </a:cxn>
                <a:cxn ang="0">
                  <a:pos x="63" y="818"/>
                </a:cxn>
                <a:cxn ang="0">
                  <a:pos x="43" y="778"/>
                </a:cxn>
                <a:cxn ang="0">
                  <a:pos x="28" y="737"/>
                </a:cxn>
                <a:cxn ang="0">
                  <a:pos x="17" y="693"/>
                </a:cxn>
                <a:cxn ang="0">
                  <a:pos x="9" y="645"/>
                </a:cxn>
                <a:cxn ang="0">
                  <a:pos x="3" y="595"/>
                </a:cxn>
                <a:cxn ang="0">
                  <a:pos x="0" y="544"/>
                </a:cxn>
                <a:cxn ang="0">
                  <a:pos x="0" y="467"/>
                </a:cxn>
                <a:cxn ang="0">
                  <a:pos x="4" y="366"/>
                </a:cxn>
                <a:cxn ang="0">
                  <a:pos x="13" y="275"/>
                </a:cxn>
                <a:cxn ang="0">
                  <a:pos x="23" y="200"/>
                </a:cxn>
                <a:cxn ang="0">
                  <a:pos x="34" y="147"/>
                </a:cxn>
              </a:cxnLst>
              <a:rect l="0" t="0" r="r" b="b"/>
              <a:pathLst>
                <a:path w="259" h="885">
                  <a:moveTo>
                    <a:pt x="38" y="131"/>
                  </a:moveTo>
                  <a:lnTo>
                    <a:pt x="43" y="110"/>
                  </a:lnTo>
                  <a:lnTo>
                    <a:pt x="47" y="89"/>
                  </a:lnTo>
                  <a:lnTo>
                    <a:pt x="50" y="77"/>
                  </a:lnTo>
                  <a:lnTo>
                    <a:pt x="53" y="66"/>
                  </a:lnTo>
                  <a:lnTo>
                    <a:pt x="58" y="56"/>
                  </a:lnTo>
                  <a:lnTo>
                    <a:pt x="64" y="47"/>
                  </a:lnTo>
                  <a:lnTo>
                    <a:pt x="72" y="36"/>
                  </a:lnTo>
                  <a:lnTo>
                    <a:pt x="81" y="28"/>
                  </a:lnTo>
                  <a:lnTo>
                    <a:pt x="87" y="24"/>
                  </a:lnTo>
                  <a:lnTo>
                    <a:pt x="93" y="20"/>
                  </a:lnTo>
                  <a:lnTo>
                    <a:pt x="99" y="17"/>
                  </a:lnTo>
                  <a:lnTo>
                    <a:pt x="108" y="14"/>
                  </a:lnTo>
                  <a:lnTo>
                    <a:pt x="124" y="9"/>
                  </a:lnTo>
                  <a:lnTo>
                    <a:pt x="145" y="3"/>
                  </a:lnTo>
                  <a:lnTo>
                    <a:pt x="168" y="1"/>
                  </a:lnTo>
                  <a:lnTo>
                    <a:pt x="196" y="0"/>
                  </a:lnTo>
                  <a:lnTo>
                    <a:pt x="206" y="28"/>
                  </a:lnTo>
                  <a:lnTo>
                    <a:pt x="217" y="57"/>
                  </a:lnTo>
                  <a:lnTo>
                    <a:pt x="225" y="86"/>
                  </a:lnTo>
                  <a:lnTo>
                    <a:pt x="233" y="114"/>
                  </a:lnTo>
                  <a:lnTo>
                    <a:pt x="239" y="143"/>
                  </a:lnTo>
                  <a:lnTo>
                    <a:pt x="244" y="173"/>
                  </a:lnTo>
                  <a:lnTo>
                    <a:pt x="250" y="203"/>
                  </a:lnTo>
                  <a:lnTo>
                    <a:pt x="254" y="231"/>
                  </a:lnTo>
                  <a:lnTo>
                    <a:pt x="256" y="261"/>
                  </a:lnTo>
                  <a:lnTo>
                    <a:pt x="258" y="291"/>
                  </a:lnTo>
                  <a:lnTo>
                    <a:pt x="259" y="321"/>
                  </a:lnTo>
                  <a:lnTo>
                    <a:pt x="259" y="349"/>
                  </a:lnTo>
                  <a:lnTo>
                    <a:pt x="258" y="379"/>
                  </a:lnTo>
                  <a:lnTo>
                    <a:pt x="256" y="409"/>
                  </a:lnTo>
                  <a:lnTo>
                    <a:pt x="254" y="438"/>
                  </a:lnTo>
                  <a:lnTo>
                    <a:pt x="251" y="467"/>
                  </a:lnTo>
                  <a:lnTo>
                    <a:pt x="246" y="495"/>
                  </a:lnTo>
                  <a:lnTo>
                    <a:pt x="241" y="524"/>
                  </a:lnTo>
                  <a:lnTo>
                    <a:pt x="236" y="553"/>
                  </a:lnTo>
                  <a:lnTo>
                    <a:pt x="229" y="581"/>
                  </a:lnTo>
                  <a:lnTo>
                    <a:pt x="223" y="608"/>
                  </a:lnTo>
                  <a:lnTo>
                    <a:pt x="215" y="636"/>
                  </a:lnTo>
                  <a:lnTo>
                    <a:pt x="206" y="663"/>
                  </a:lnTo>
                  <a:lnTo>
                    <a:pt x="197" y="689"/>
                  </a:lnTo>
                  <a:lnTo>
                    <a:pt x="187" y="716"/>
                  </a:lnTo>
                  <a:lnTo>
                    <a:pt x="177" y="742"/>
                  </a:lnTo>
                  <a:lnTo>
                    <a:pt x="165" y="767"/>
                  </a:lnTo>
                  <a:lnTo>
                    <a:pt x="154" y="792"/>
                  </a:lnTo>
                  <a:lnTo>
                    <a:pt x="142" y="816"/>
                  </a:lnTo>
                  <a:lnTo>
                    <a:pt x="128" y="839"/>
                  </a:lnTo>
                  <a:lnTo>
                    <a:pt x="115" y="862"/>
                  </a:lnTo>
                  <a:lnTo>
                    <a:pt x="101" y="885"/>
                  </a:lnTo>
                  <a:lnTo>
                    <a:pt x="88" y="862"/>
                  </a:lnTo>
                  <a:lnTo>
                    <a:pt x="76" y="840"/>
                  </a:lnTo>
                  <a:lnTo>
                    <a:pt x="63" y="818"/>
                  </a:lnTo>
                  <a:lnTo>
                    <a:pt x="52" y="796"/>
                  </a:lnTo>
                  <a:lnTo>
                    <a:pt x="43" y="778"/>
                  </a:lnTo>
                  <a:lnTo>
                    <a:pt x="36" y="757"/>
                  </a:lnTo>
                  <a:lnTo>
                    <a:pt x="28" y="737"/>
                  </a:lnTo>
                  <a:lnTo>
                    <a:pt x="22" y="715"/>
                  </a:lnTo>
                  <a:lnTo>
                    <a:pt x="17" y="693"/>
                  </a:lnTo>
                  <a:lnTo>
                    <a:pt x="13" y="669"/>
                  </a:lnTo>
                  <a:lnTo>
                    <a:pt x="9" y="645"/>
                  </a:lnTo>
                  <a:lnTo>
                    <a:pt x="6" y="621"/>
                  </a:lnTo>
                  <a:lnTo>
                    <a:pt x="3" y="595"/>
                  </a:lnTo>
                  <a:lnTo>
                    <a:pt x="2" y="569"/>
                  </a:lnTo>
                  <a:lnTo>
                    <a:pt x="0" y="544"/>
                  </a:lnTo>
                  <a:lnTo>
                    <a:pt x="0" y="518"/>
                  </a:lnTo>
                  <a:lnTo>
                    <a:pt x="0" y="467"/>
                  </a:lnTo>
                  <a:lnTo>
                    <a:pt x="1" y="415"/>
                  </a:lnTo>
                  <a:lnTo>
                    <a:pt x="4" y="366"/>
                  </a:lnTo>
                  <a:lnTo>
                    <a:pt x="8" y="319"/>
                  </a:lnTo>
                  <a:lnTo>
                    <a:pt x="13" y="275"/>
                  </a:lnTo>
                  <a:lnTo>
                    <a:pt x="18" y="234"/>
                  </a:lnTo>
                  <a:lnTo>
                    <a:pt x="23" y="200"/>
                  </a:lnTo>
                  <a:lnTo>
                    <a:pt x="28" y="170"/>
                  </a:lnTo>
                  <a:lnTo>
                    <a:pt x="34" y="147"/>
                  </a:lnTo>
                  <a:lnTo>
                    <a:pt x="38" y="131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4" name="Freeform 446"/>
            <p:cNvSpPr>
              <a:spLocks/>
            </p:cNvSpPr>
            <p:nvPr/>
          </p:nvSpPr>
          <p:spPr bwMode="auto">
            <a:xfrm>
              <a:off x="1159" y="3175"/>
              <a:ext cx="57" cy="49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135" y="19"/>
                </a:cxn>
                <a:cxn ang="0">
                  <a:pos x="197" y="40"/>
                </a:cxn>
                <a:cxn ang="0">
                  <a:pos x="259" y="67"/>
                </a:cxn>
                <a:cxn ang="0">
                  <a:pos x="320" y="99"/>
                </a:cxn>
                <a:cxn ang="0">
                  <a:pos x="382" y="137"/>
                </a:cxn>
                <a:cxn ang="0">
                  <a:pos x="441" y="180"/>
                </a:cxn>
                <a:cxn ang="0">
                  <a:pos x="501" y="227"/>
                </a:cxn>
                <a:cxn ang="0">
                  <a:pos x="559" y="279"/>
                </a:cxn>
                <a:cxn ang="0">
                  <a:pos x="614" y="335"/>
                </a:cxn>
                <a:cxn ang="0">
                  <a:pos x="668" y="394"/>
                </a:cxn>
                <a:cxn ang="0">
                  <a:pos x="719" y="458"/>
                </a:cxn>
                <a:cxn ang="0">
                  <a:pos x="767" y="524"/>
                </a:cxn>
                <a:cxn ang="0">
                  <a:pos x="813" y="593"/>
                </a:cxn>
                <a:cxn ang="0">
                  <a:pos x="855" y="664"/>
                </a:cxn>
                <a:cxn ang="0">
                  <a:pos x="894" y="738"/>
                </a:cxn>
                <a:cxn ang="0">
                  <a:pos x="888" y="770"/>
                </a:cxn>
                <a:cxn ang="0">
                  <a:pos x="835" y="755"/>
                </a:cxn>
                <a:cxn ang="0">
                  <a:pos x="778" y="733"/>
                </a:cxn>
                <a:cxn ang="0">
                  <a:pos x="717" y="705"/>
                </a:cxn>
                <a:cxn ang="0">
                  <a:pos x="621" y="658"/>
                </a:cxn>
                <a:cxn ang="0">
                  <a:pos x="491" y="586"/>
                </a:cxn>
                <a:cxn ang="0">
                  <a:pos x="365" y="509"/>
                </a:cxn>
                <a:cxn ang="0">
                  <a:pos x="252" y="436"/>
                </a:cxn>
                <a:cxn ang="0">
                  <a:pos x="163" y="375"/>
                </a:cxn>
                <a:cxn ang="0">
                  <a:pos x="103" y="330"/>
                </a:cxn>
                <a:cxn ang="0">
                  <a:pos x="74" y="303"/>
                </a:cxn>
                <a:cxn ang="0">
                  <a:pos x="51" y="271"/>
                </a:cxn>
                <a:cxn ang="0">
                  <a:pos x="29" y="235"/>
                </a:cxn>
                <a:cxn ang="0">
                  <a:pos x="13" y="195"/>
                </a:cxn>
                <a:cxn ang="0">
                  <a:pos x="4" y="163"/>
                </a:cxn>
                <a:cxn ang="0">
                  <a:pos x="1" y="142"/>
                </a:cxn>
                <a:cxn ang="0">
                  <a:pos x="0" y="120"/>
                </a:cxn>
                <a:cxn ang="0">
                  <a:pos x="1" y="97"/>
                </a:cxn>
                <a:cxn ang="0">
                  <a:pos x="5" y="76"/>
                </a:cxn>
                <a:cxn ang="0">
                  <a:pos x="13" y="53"/>
                </a:cxn>
                <a:cxn ang="0">
                  <a:pos x="22" y="32"/>
                </a:cxn>
                <a:cxn ang="0">
                  <a:pos x="35" y="10"/>
                </a:cxn>
              </a:cxnLst>
              <a:rect l="0" t="0" r="r" b="b"/>
              <a:pathLst>
                <a:path w="911" h="776">
                  <a:moveTo>
                    <a:pt x="42" y="0"/>
                  </a:moveTo>
                  <a:lnTo>
                    <a:pt x="73" y="5"/>
                  </a:lnTo>
                  <a:lnTo>
                    <a:pt x="104" y="11"/>
                  </a:lnTo>
                  <a:lnTo>
                    <a:pt x="135" y="19"/>
                  </a:lnTo>
                  <a:lnTo>
                    <a:pt x="166" y="29"/>
                  </a:lnTo>
                  <a:lnTo>
                    <a:pt x="197" y="40"/>
                  </a:lnTo>
                  <a:lnTo>
                    <a:pt x="227" y="53"/>
                  </a:lnTo>
                  <a:lnTo>
                    <a:pt x="259" y="67"/>
                  </a:lnTo>
                  <a:lnTo>
                    <a:pt x="290" y="82"/>
                  </a:lnTo>
                  <a:lnTo>
                    <a:pt x="320" y="99"/>
                  </a:lnTo>
                  <a:lnTo>
                    <a:pt x="351" y="118"/>
                  </a:lnTo>
                  <a:lnTo>
                    <a:pt x="382" y="137"/>
                  </a:lnTo>
                  <a:lnTo>
                    <a:pt x="412" y="158"/>
                  </a:lnTo>
                  <a:lnTo>
                    <a:pt x="441" y="180"/>
                  </a:lnTo>
                  <a:lnTo>
                    <a:pt x="471" y="203"/>
                  </a:lnTo>
                  <a:lnTo>
                    <a:pt x="501" y="227"/>
                  </a:lnTo>
                  <a:lnTo>
                    <a:pt x="530" y="253"/>
                  </a:lnTo>
                  <a:lnTo>
                    <a:pt x="559" y="279"/>
                  </a:lnTo>
                  <a:lnTo>
                    <a:pt x="586" y="307"/>
                  </a:lnTo>
                  <a:lnTo>
                    <a:pt x="614" y="335"/>
                  </a:lnTo>
                  <a:lnTo>
                    <a:pt x="641" y="364"/>
                  </a:lnTo>
                  <a:lnTo>
                    <a:pt x="668" y="394"/>
                  </a:lnTo>
                  <a:lnTo>
                    <a:pt x="693" y="426"/>
                  </a:lnTo>
                  <a:lnTo>
                    <a:pt x="719" y="458"/>
                  </a:lnTo>
                  <a:lnTo>
                    <a:pt x="744" y="491"/>
                  </a:lnTo>
                  <a:lnTo>
                    <a:pt x="767" y="524"/>
                  </a:lnTo>
                  <a:lnTo>
                    <a:pt x="790" y="559"/>
                  </a:lnTo>
                  <a:lnTo>
                    <a:pt x="813" y="593"/>
                  </a:lnTo>
                  <a:lnTo>
                    <a:pt x="834" y="628"/>
                  </a:lnTo>
                  <a:lnTo>
                    <a:pt x="855" y="664"/>
                  </a:lnTo>
                  <a:lnTo>
                    <a:pt x="874" y="701"/>
                  </a:lnTo>
                  <a:lnTo>
                    <a:pt x="894" y="738"/>
                  </a:lnTo>
                  <a:lnTo>
                    <a:pt x="911" y="776"/>
                  </a:lnTo>
                  <a:lnTo>
                    <a:pt x="888" y="770"/>
                  </a:lnTo>
                  <a:lnTo>
                    <a:pt x="862" y="763"/>
                  </a:lnTo>
                  <a:lnTo>
                    <a:pt x="835" y="755"/>
                  </a:lnTo>
                  <a:lnTo>
                    <a:pt x="808" y="744"/>
                  </a:lnTo>
                  <a:lnTo>
                    <a:pt x="778" y="733"/>
                  </a:lnTo>
                  <a:lnTo>
                    <a:pt x="748" y="720"/>
                  </a:lnTo>
                  <a:lnTo>
                    <a:pt x="717" y="705"/>
                  </a:lnTo>
                  <a:lnTo>
                    <a:pt x="686" y="691"/>
                  </a:lnTo>
                  <a:lnTo>
                    <a:pt x="621" y="658"/>
                  </a:lnTo>
                  <a:lnTo>
                    <a:pt x="556" y="623"/>
                  </a:lnTo>
                  <a:lnTo>
                    <a:pt x="491" y="586"/>
                  </a:lnTo>
                  <a:lnTo>
                    <a:pt x="427" y="547"/>
                  </a:lnTo>
                  <a:lnTo>
                    <a:pt x="365" y="509"/>
                  </a:lnTo>
                  <a:lnTo>
                    <a:pt x="307" y="472"/>
                  </a:lnTo>
                  <a:lnTo>
                    <a:pt x="252" y="436"/>
                  </a:lnTo>
                  <a:lnTo>
                    <a:pt x="204" y="403"/>
                  </a:lnTo>
                  <a:lnTo>
                    <a:pt x="163" y="375"/>
                  </a:lnTo>
                  <a:lnTo>
                    <a:pt x="128" y="349"/>
                  </a:lnTo>
                  <a:lnTo>
                    <a:pt x="103" y="330"/>
                  </a:lnTo>
                  <a:lnTo>
                    <a:pt x="87" y="316"/>
                  </a:lnTo>
                  <a:lnTo>
                    <a:pt x="74" y="303"/>
                  </a:lnTo>
                  <a:lnTo>
                    <a:pt x="62" y="287"/>
                  </a:lnTo>
                  <a:lnTo>
                    <a:pt x="51" y="271"/>
                  </a:lnTo>
                  <a:lnTo>
                    <a:pt x="39" y="254"/>
                  </a:lnTo>
                  <a:lnTo>
                    <a:pt x="29" y="235"/>
                  </a:lnTo>
                  <a:lnTo>
                    <a:pt x="21" y="216"/>
                  </a:lnTo>
                  <a:lnTo>
                    <a:pt x="13" y="195"/>
                  </a:lnTo>
                  <a:lnTo>
                    <a:pt x="7" y="174"/>
                  </a:lnTo>
                  <a:lnTo>
                    <a:pt x="4" y="163"/>
                  </a:lnTo>
                  <a:lnTo>
                    <a:pt x="2" y="153"/>
                  </a:lnTo>
                  <a:lnTo>
                    <a:pt x="1" y="142"/>
                  </a:lnTo>
                  <a:lnTo>
                    <a:pt x="0" y="130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1" y="97"/>
                  </a:lnTo>
                  <a:lnTo>
                    <a:pt x="3" y="86"/>
                  </a:lnTo>
                  <a:lnTo>
                    <a:pt x="5" y="76"/>
                  </a:lnTo>
                  <a:lnTo>
                    <a:pt x="8" y="65"/>
                  </a:lnTo>
                  <a:lnTo>
                    <a:pt x="13" y="53"/>
                  </a:lnTo>
                  <a:lnTo>
                    <a:pt x="17" y="43"/>
                  </a:lnTo>
                  <a:lnTo>
                    <a:pt x="22" y="32"/>
                  </a:lnTo>
                  <a:lnTo>
                    <a:pt x="28" y="21"/>
                  </a:lnTo>
                  <a:lnTo>
                    <a:pt x="35" y="1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5" name="Freeform 447"/>
            <p:cNvSpPr>
              <a:spLocks/>
            </p:cNvSpPr>
            <p:nvPr/>
          </p:nvSpPr>
          <p:spPr bwMode="auto">
            <a:xfrm>
              <a:off x="1161" y="3162"/>
              <a:ext cx="60" cy="62"/>
            </a:xfrm>
            <a:custGeom>
              <a:avLst/>
              <a:gdLst/>
              <a:ahLst/>
              <a:cxnLst>
                <a:cxn ang="0">
                  <a:pos x="9" y="206"/>
                </a:cxn>
                <a:cxn ang="0">
                  <a:pos x="31" y="182"/>
                </a:cxn>
                <a:cxn ang="0">
                  <a:pos x="65" y="152"/>
                </a:cxn>
                <a:cxn ang="0">
                  <a:pos x="103" y="121"/>
                </a:cxn>
                <a:cxn ang="0">
                  <a:pos x="146" y="91"/>
                </a:cxn>
                <a:cxn ang="0">
                  <a:pos x="194" y="63"/>
                </a:cxn>
                <a:cxn ang="0">
                  <a:pos x="245" y="38"/>
                </a:cxn>
                <a:cxn ang="0">
                  <a:pos x="298" y="19"/>
                </a:cxn>
                <a:cxn ang="0">
                  <a:pos x="353" y="4"/>
                </a:cxn>
                <a:cxn ang="0">
                  <a:pos x="409" y="19"/>
                </a:cxn>
                <a:cxn ang="0">
                  <a:pos x="462" y="58"/>
                </a:cxn>
                <a:cxn ang="0">
                  <a:pos x="513" y="103"/>
                </a:cxn>
                <a:cxn ang="0">
                  <a:pos x="562" y="151"/>
                </a:cxn>
                <a:cxn ang="0">
                  <a:pos x="608" y="204"/>
                </a:cxn>
                <a:cxn ang="0">
                  <a:pos x="652" y="260"/>
                </a:cxn>
                <a:cxn ang="0">
                  <a:pos x="695" y="320"/>
                </a:cxn>
                <a:cxn ang="0">
                  <a:pos x="734" y="382"/>
                </a:cxn>
                <a:cxn ang="0">
                  <a:pos x="771" y="448"/>
                </a:cxn>
                <a:cxn ang="0">
                  <a:pos x="805" y="516"/>
                </a:cxn>
                <a:cxn ang="0">
                  <a:pos x="837" y="586"/>
                </a:cxn>
                <a:cxn ang="0">
                  <a:pos x="864" y="658"/>
                </a:cxn>
                <a:cxn ang="0">
                  <a:pos x="890" y="730"/>
                </a:cxn>
                <a:cxn ang="0">
                  <a:pos x="914" y="804"/>
                </a:cxn>
                <a:cxn ang="0">
                  <a:pos x="933" y="879"/>
                </a:cxn>
                <a:cxn ang="0">
                  <a:pos x="950" y="954"/>
                </a:cxn>
                <a:cxn ang="0">
                  <a:pos x="948" y="994"/>
                </a:cxn>
                <a:cxn ang="0">
                  <a:pos x="928" y="996"/>
                </a:cxn>
                <a:cxn ang="0">
                  <a:pos x="906" y="996"/>
                </a:cxn>
                <a:cxn ang="0">
                  <a:pos x="883" y="993"/>
                </a:cxn>
                <a:cxn ang="0">
                  <a:pos x="852" y="953"/>
                </a:cxn>
                <a:cxn ang="0">
                  <a:pos x="813" y="879"/>
                </a:cxn>
                <a:cxn ang="0">
                  <a:pos x="771" y="808"/>
                </a:cxn>
                <a:cxn ang="0">
                  <a:pos x="725" y="739"/>
                </a:cxn>
                <a:cxn ang="0">
                  <a:pos x="677" y="673"/>
                </a:cxn>
                <a:cxn ang="0">
                  <a:pos x="626" y="609"/>
                </a:cxn>
                <a:cxn ang="0">
                  <a:pos x="572" y="550"/>
                </a:cxn>
                <a:cxn ang="0">
                  <a:pos x="517" y="494"/>
                </a:cxn>
                <a:cxn ang="0">
                  <a:pos x="459" y="442"/>
                </a:cxn>
                <a:cxn ang="0">
                  <a:pos x="399" y="395"/>
                </a:cxn>
                <a:cxn ang="0">
                  <a:pos x="340" y="352"/>
                </a:cxn>
                <a:cxn ang="0">
                  <a:pos x="278" y="314"/>
                </a:cxn>
                <a:cxn ang="0">
                  <a:pos x="217" y="282"/>
                </a:cxn>
                <a:cxn ang="0">
                  <a:pos x="155" y="255"/>
                </a:cxn>
                <a:cxn ang="0">
                  <a:pos x="93" y="234"/>
                </a:cxn>
                <a:cxn ang="0">
                  <a:pos x="31" y="220"/>
                </a:cxn>
              </a:cxnLst>
              <a:rect l="0" t="0" r="r" b="b"/>
              <a:pathLst>
                <a:path w="957" h="996">
                  <a:moveTo>
                    <a:pt x="0" y="215"/>
                  </a:moveTo>
                  <a:lnTo>
                    <a:pt x="9" y="206"/>
                  </a:lnTo>
                  <a:lnTo>
                    <a:pt x="17" y="196"/>
                  </a:lnTo>
                  <a:lnTo>
                    <a:pt x="31" y="182"/>
                  </a:lnTo>
                  <a:lnTo>
                    <a:pt x="48" y="168"/>
                  </a:lnTo>
                  <a:lnTo>
                    <a:pt x="65" y="152"/>
                  </a:lnTo>
                  <a:lnTo>
                    <a:pt x="84" y="137"/>
                  </a:lnTo>
                  <a:lnTo>
                    <a:pt x="103" y="121"/>
                  </a:lnTo>
                  <a:lnTo>
                    <a:pt x="125" y="106"/>
                  </a:lnTo>
                  <a:lnTo>
                    <a:pt x="146" y="91"/>
                  </a:lnTo>
                  <a:lnTo>
                    <a:pt x="170" y="76"/>
                  </a:lnTo>
                  <a:lnTo>
                    <a:pt x="194" y="63"/>
                  </a:lnTo>
                  <a:lnTo>
                    <a:pt x="219" y="50"/>
                  </a:lnTo>
                  <a:lnTo>
                    <a:pt x="245" y="38"/>
                  </a:lnTo>
                  <a:lnTo>
                    <a:pt x="271" y="27"/>
                  </a:lnTo>
                  <a:lnTo>
                    <a:pt x="298" y="19"/>
                  </a:lnTo>
                  <a:lnTo>
                    <a:pt x="325" y="11"/>
                  </a:lnTo>
                  <a:lnTo>
                    <a:pt x="353" y="4"/>
                  </a:lnTo>
                  <a:lnTo>
                    <a:pt x="382" y="0"/>
                  </a:lnTo>
                  <a:lnTo>
                    <a:pt x="409" y="19"/>
                  </a:lnTo>
                  <a:lnTo>
                    <a:pt x="435" y="38"/>
                  </a:lnTo>
                  <a:lnTo>
                    <a:pt x="462" y="58"/>
                  </a:lnTo>
                  <a:lnTo>
                    <a:pt x="488" y="80"/>
                  </a:lnTo>
                  <a:lnTo>
                    <a:pt x="513" y="103"/>
                  </a:lnTo>
                  <a:lnTo>
                    <a:pt x="537" y="127"/>
                  </a:lnTo>
                  <a:lnTo>
                    <a:pt x="562" y="151"/>
                  </a:lnTo>
                  <a:lnTo>
                    <a:pt x="586" y="177"/>
                  </a:lnTo>
                  <a:lnTo>
                    <a:pt x="608" y="204"/>
                  </a:lnTo>
                  <a:lnTo>
                    <a:pt x="631" y="231"/>
                  </a:lnTo>
                  <a:lnTo>
                    <a:pt x="652" y="260"/>
                  </a:lnTo>
                  <a:lnTo>
                    <a:pt x="674" y="290"/>
                  </a:lnTo>
                  <a:lnTo>
                    <a:pt x="695" y="320"/>
                  </a:lnTo>
                  <a:lnTo>
                    <a:pt x="714" y="351"/>
                  </a:lnTo>
                  <a:lnTo>
                    <a:pt x="734" y="382"/>
                  </a:lnTo>
                  <a:lnTo>
                    <a:pt x="752" y="415"/>
                  </a:lnTo>
                  <a:lnTo>
                    <a:pt x="771" y="448"/>
                  </a:lnTo>
                  <a:lnTo>
                    <a:pt x="788" y="482"/>
                  </a:lnTo>
                  <a:lnTo>
                    <a:pt x="805" y="516"/>
                  </a:lnTo>
                  <a:lnTo>
                    <a:pt x="821" y="551"/>
                  </a:lnTo>
                  <a:lnTo>
                    <a:pt x="837" y="586"/>
                  </a:lnTo>
                  <a:lnTo>
                    <a:pt x="851" y="622"/>
                  </a:lnTo>
                  <a:lnTo>
                    <a:pt x="864" y="658"/>
                  </a:lnTo>
                  <a:lnTo>
                    <a:pt x="878" y="693"/>
                  </a:lnTo>
                  <a:lnTo>
                    <a:pt x="890" y="730"/>
                  </a:lnTo>
                  <a:lnTo>
                    <a:pt x="902" y="767"/>
                  </a:lnTo>
                  <a:lnTo>
                    <a:pt x="914" y="804"/>
                  </a:lnTo>
                  <a:lnTo>
                    <a:pt x="923" y="841"/>
                  </a:lnTo>
                  <a:lnTo>
                    <a:pt x="933" y="879"/>
                  </a:lnTo>
                  <a:lnTo>
                    <a:pt x="941" y="916"/>
                  </a:lnTo>
                  <a:lnTo>
                    <a:pt x="950" y="954"/>
                  </a:lnTo>
                  <a:lnTo>
                    <a:pt x="957" y="992"/>
                  </a:lnTo>
                  <a:lnTo>
                    <a:pt x="948" y="994"/>
                  </a:lnTo>
                  <a:lnTo>
                    <a:pt x="938" y="995"/>
                  </a:lnTo>
                  <a:lnTo>
                    <a:pt x="928" y="996"/>
                  </a:lnTo>
                  <a:lnTo>
                    <a:pt x="918" y="996"/>
                  </a:lnTo>
                  <a:lnTo>
                    <a:pt x="906" y="996"/>
                  </a:lnTo>
                  <a:lnTo>
                    <a:pt x="895" y="995"/>
                  </a:lnTo>
                  <a:lnTo>
                    <a:pt x="883" y="993"/>
                  </a:lnTo>
                  <a:lnTo>
                    <a:pt x="869" y="991"/>
                  </a:lnTo>
                  <a:lnTo>
                    <a:pt x="852" y="953"/>
                  </a:lnTo>
                  <a:lnTo>
                    <a:pt x="832" y="916"/>
                  </a:lnTo>
                  <a:lnTo>
                    <a:pt x="813" y="879"/>
                  </a:lnTo>
                  <a:lnTo>
                    <a:pt x="792" y="843"/>
                  </a:lnTo>
                  <a:lnTo>
                    <a:pt x="771" y="808"/>
                  </a:lnTo>
                  <a:lnTo>
                    <a:pt x="748" y="774"/>
                  </a:lnTo>
                  <a:lnTo>
                    <a:pt x="725" y="739"/>
                  </a:lnTo>
                  <a:lnTo>
                    <a:pt x="702" y="706"/>
                  </a:lnTo>
                  <a:lnTo>
                    <a:pt x="677" y="673"/>
                  </a:lnTo>
                  <a:lnTo>
                    <a:pt x="651" y="641"/>
                  </a:lnTo>
                  <a:lnTo>
                    <a:pt x="626" y="609"/>
                  </a:lnTo>
                  <a:lnTo>
                    <a:pt x="599" y="579"/>
                  </a:lnTo>
                  <a:lnTo>
                    <a:pt x="572" y="550"/>
                  </a:lnTo>
                  <a:lnTo>
                    <a:pt x="544" y="522"/>
                  </a:lnTo>
                  <a:lnTo>
                    <a:pt x="517" y="494"/>
                  </a:lnTo>
                  <a:lnTo>
                    <a:pt x="488" y="468"/>
                  </a:lnTo>
                  <a:lnTo>
                    <a:pt x="459" y="442"/>
                  </a:lnTo>
                  <a:lnTo>
                    <a:pt x="429" y="418"/>
                  </a:lnTo>
                  <a:lnTo>
                    <a:pt x="399" y="395"/>
                  </a:lnTo>
                  <a:lnTo>
                    <a:pt x="370" y="373"/>
                  </a:lnTo>
                  <a:lnTo>
                    <a:pt x="340" y="352"/>
                  </a:lnTo>
                  <a:lnTo>
                    <a:pt x="309" y="333"/>
                  </a:lnTo>
                  <a:lnTo>
                    <a:pt x="278" y="314"/>
                  </a:lnTo>
                  <a:lnTo>
                    <a:pt x="248" y="297"/>
                  </a:lnTo>
                  <a:lnTo>
                    <a:pt x="217" y="282"/>
                  </a:lnTo>
                  <a:lnTo>
                    <a:pt x="185" y="268"/>
                  </a:lnTo>
                  <a:lnTo>
                    <a:pt x="155" y="255"/>
                  </a:lnTo>
                  <a:lnTo>
                    <a:pt x="124" y="244"/>
                  </a:lnTo>
                  <a:lnTo>
                    <a:pt x="93" y="234"/>
                  </a:lnTo>
                  <a:lnTo>
                    <a:pt x="62" y="226"/>
                  </a:lnTo>
                  <a:lnTo>
                    <a:pt x="31" y="220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E5AD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6" name="Freeform 448"/>
            <p:cNvSpPr>
              <a:spLocks/>
            </p:cNvSpPr>
            <p:nvPr/>
          </p:nvSpPr>
          <p:spPr bwMode="auto">
            <a:xfrm>
              <a:off x="1185" y="3162"/>
              <a:ext cx="39" cy="62"/>
            </a:xfrm>
            <a:custGeom>
              <a:avLst/>
              <a:gdLst/>
              <a:ahLst/>
              <a:cxnLst>
                <a:cxn ang="0">
                  <a:pos x="568" y="956"/>
                </a:cxn>
                <a:cxn ang="0">
                  <a:pos x="551" y="881"/>
                </a:cxn>
                <a:cxn ang="0">
                  <a:pos x="532" y="806"/>
                </a:cxn>
                <a:cxn ang="0">
                  <a:pos x="508" y="732"/>
                </a:cxn>
                <a:cxn ang="0">
                  <a:pos x="482" y="660"/>
                </a:cxn>
                <a:cxn ang="0">
                  <a:pos x="455" y="588"/>
                </a:cxn>
                <a:cxn ang="0">
                  <a:pos x="423" y="518"/>
                </a:cxn>
                <a:cxn ang="0">
                  <a:pos x="389" y="450"/>
                </a:cxn>
                <a:cxn ang="0">
                  <a:pos x="352" y="384"/>
                </a:cxn>
                <a:cxn ang="0">
                  <a:pos x="313" y="322"/>
                </a:cxn>
                <a:cxn ang="0">
                  <a:pos x="270" y="262"/>
                </a:cxn>
                <a:cxn ang="0">
                  <a:pos x="226" y="206"/>
                </a:cxn>
                <a:cxn ang="0">
                  <a:pos x="180" y="153"/>
                </a:cxn>
                <a:cxn ang="0">
                  <a:pos x="131" y="105"/>
                </a:cxn>
                <a:cxn ang="0">
                  <a:pos x="80" y="60"/>
                </a:cxn>
                <a:cxn ang="0">
                  <a:pos x="27" y="21"/>
                </a:cxn>
                <a:cxn ang="0">
                  <a:pos x="14" y="1"/>
                </a:cxn>
                <a:cxn ang="0">
                  <a:pos x="42" y="0"/>
                </a:cxn>
                <a:cxn ang="0">
                  <a:pos x="71" y="1"/>
                </a:cxn>
                <a:cxn ang="0">
                  <a:pos x="100" y="5"/>
                </a:cxn>
                <a:cxn ang="0">
                  <a:pos x="130" y="11"/>
                </a:cxn>
                <a:cxn ang="0">
                  <a:pos x="158" y="21"/>
                </a:cxn>
                <a:cxn ang="0">
                  <a:pos x="187" y="33"/>
                </a:cxn>
                <a:cxn ang="0">
                  <a:pos x="216" y="48"/>
                </a:cxn>
                <a:cxn ang="0">
                  <a:pos x="251" y="73"/>
                </a:cxn>
                <a:cxn ang="0">
                  <a:pos x="292" y="113"/>
                </a:cxn>
                <a:cxn ang="0">
                  <a:pos x="331" y="164"/>
                </a:cxn>
                <a:cxn ang="0">
                  <a:pos x="368" y="225"/>
                </a:cxn>
                <a:cxn ang="0">
                  <a:pos x="403" y="293"/>
                </a:cxn>
                <a:cxn ang="0">
                  <a:pos x="436" y="365"/>
                </a:cxn>
                <a:cxn ang="0">
                  <a:pos x="467" y="441"/>
                </a:cxn>
                <a:cxn ang="0">
                  <a:pos x="496" y="517"/>
                </a:cxn>
                <a:cxn ang="0">
                  <a:pos x="533" y="630"/>
                </a:cxn>
                <a:cxn ang="0">
                  <a:pos x="573" y="765"/>
                </a:cxn>
                <a:cxn ang="0">
                  <a:pos x="601" y="872"/>
                </a:cxn>
                <a:cxn ang="0">
                  <a:pos x="615" y="933"/>
                </a:cxn>
                <a:cxn ang="0">
                  <a:pos x="615" y="951"/>
                </a:cxn>
                <a:cxn ang="0">
                  <a:pos x="609" y="969"/>
                </a:cxn>
                <a:cxn ang="0">
                  <a:pos x="597" y="981"/>
                </a:cxn>
                <a:cxn ang="0">
                  <a:pos x="583" y="990"/>
                </a:cxn>
              </a:cxnLst>
              <a:rect l="0" t="0" r="r" b="b"/>
              <a:pathLst>
                <a:path w="617" h="994">
                  <a:moveTo>
                    <a:pt x="575" y="994"/>
                  </a:moveTo>
                  <a:lnTo>
                    <a:pt x="568" y="956"/>
                  </a:lnTo>
                  <a:lnTo>
                    <a:pt x="559" y="918"/>
                  </a:lnTo>
                  <a:lnTo>
                    <a:pt x="551" y="881"/>
                  </a:lnTo>
                  <a:lnTo>
                    <a:pt x="541" y="843"/>
                  </a:lnTo>
                  <a:lnTo>
                    <a:pt x="532" y="806"/>
                  </a:lnTo>
                  <a:lnTo>
                    <a:pt x="520" y="769"/>
                  </a:lnTo>
                  <a:lnTo>
                    <a:pt x="508" y="732"/>
                  </a:lnTo>
                  <a:lnTo>
                    <a:pt x="496" y="695"/>
                  </a:lnTo>
                  <a:lnTo>
                    <a:pt x="482" y="660"/>
                  </a:lnTo>
                  <a:lnTo>
                    <a:pt x="469" y="624"/>
                  </a:lnTo>
                  <a:lnTo>
                    <a:pt x="455" y="588"/>
                  </a:lnTo>
                  <a:lnTo>
                    <a:pt x="439" y="553"/>
                  </a:lnTo>
                  <a:lnTo>
                    <a:pt x="423" y="518"/>
                  </a:lnTo>
                  <a:lnTo>
                    <a:pt x="406" y="484"/>
                  </a:lnTo>
                  <a:lnTo>
                    <a:pt x="389" y="450"/>
                  </a:lnTo>
                  <a:lnTo>
                    <a:pt x="370" y="417"/>
                  </a:lnTo>
                  <a:lnTo>
                    <a:pt x="352" y="384"/>
                  </a:lnTo>
                  <a:lnTo>
                    <a:pt x="332" y="353"/>
                  </a:lnTo>
                  <a:lnTo>
                    <a:pt x="313" y="322"/>
                  </a:lnTo>
                  <a:lnTo>
                    <a:pt x="292" y="292"/>
                  </a:lnTo>
                  <a:lnTo>
                    <a:pt x="270" y="262"/>
                  </a:lnTo>
                  <a:lnTo>
                    <a:pt x="249" y="233"/>
                  </a:lnTo>
                  <a:lnTo>
                    <a:pt x="226" y="206"/>
                  </a:lnTo>
                  <a:lnTo>
                    <a:pt x="204" y="179"/>
                  </a:lnTo>
                  <a:lnTo>
                    <a:pt x="180" y="153"/>
                  </a:lnTo>
                  <a:lnTo>
                    <a:pt x="155" y="129"/>
                  </a:lnTo>
                  <a:lnTo>
                    <a:pt x="131" y="105"/>
                  </a:lnTo>
                  <a:lnTo>
                    <a:pt x="106" y="82"/>
                  </a:lnTo>
                  <a:lnTo>
                    <a:pt x="80" y="60"/>
                  </a:lnTo>
                  <a:lnTo>
                    <a:pt x="53" y="40"/>
                  </a:lnTo>
                  <a:lnTo>
                    <a:pt x="27" y="21"/>
                  </a:lnTo>
                  <a:lnTo>
                    <a:pt x="0" y="2"/>
                  </a:lnTo>
                  <a:lnTo>
                    <a:pt x="14" y="1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6" y="0"/>
                  </a:lnTo>
                  <a:lnTo>
                    <a:pt x="71" y="1"/>
                  </a:lnTo>
                  <a:lnTo>
                    <a:pt x="85" y="3"/>
                  </a:lnTo>
                  <a:lnTo>
                    <a:pt x="100" y="5"/>
                  </a:lnTo>
                  <a:lnTo>
                    <a:pt x="115" y="8"/>
                  </a:lnTo>
                  <a:lnTo>
                    <a:pt x="130" y="11"/>
                  </a:lnTo>
                  <a:lnTo>
                    <a:pt x="144" y="16"/>
                  </a:lnTo>
                  <a:lnTo>
                    <a:pt x="158" y="21"/>
                  </a:lnTo>
                  <a:lnTo>
                    <a:pt x="173" y="27"/>
                  </a:lnTo>
                  <a:lnTo>
                    <a:pt x="187" y="33"/>
                  </a:lnTo>
                  <a:lnTo>
                    <a:pt x="202" y="40"/>
                  </a:lnTo>
                  <a:lnTo>
                    <a:pt x="216" y="48"/>
                  </a:lnTo>
                  <a:lnTo>
                    <a:pt x="229" y="57"/>
                  </a:lnTo>
                  <a:lnTo>
                    <a:pt x="251" y="73"/>
                  </a:lnTo>
                  <a:lnTo>
                    <a:pt x="271" y="92"/>
                  </a:lnTo>
                  <a:lnTo>
                    <a:pt x="292" y="113"/>
                  </a:lnTo>
                  <a:lnTo>
                    <a:pt x="312" y="138"/>
                  </a:lnTo>
                  <a:lnTo>
                    <a:pt x="331" y="164"/>
                  </a:lnTo>
                  <a:lnTo>
                    <a:pt x="350" y="194"/>
                  </a:lnTo>
                  <a:lnTo>
                    <a:pt x="368" y="225"/>
                  </a:lnTo>
                  <a:lnTo>
                    <a:pt x="386" y="258"/>
                  </a:lnTo>
                  <a:lnTo>
                    <a:pt x="403" y="293"/>
                  </a:lnTo>
                  <a:lnTo>
                    <a:pt x="420" y="328"/>
                  </a:lnTo>
                  <a:lnTo>
                    <a:pt x="436" y="365"/>
                  </a:lnTo>
                  <a:lnTo>
                    <a:pt x="451" y="403"/>
                  </a:lnTo>
                  <a:lnTo>
                    <a:pt x="467" y="441"/>
                  </a:lnTo>
                  <a:lnTo>
                    <a:pt x="481" y="479"/>
                  </a:lnTo>
                  <a:lnTo>
                    <a:pt x="496" y="517"/>
                  </a:lnTo>
                  <a:lnTo>
                    <a:pt x="508" y="555"/>
                  </a:lnTo>
                  <a:lnTo>
                    <a:pt x="533" y="630"/>
                  </a:lnTo>
                  <a:lnTo>
                    <a:pt x="554" y="701"/>
                  </a:lnTo>
                  <a:lnTo>
                    <a:pt x="573" y="765"/>
                  </a:lnTo>
                  <a:lnTo>
                    <a:pt x="588" y="824"/>
                  </a:lnTo>
                  <a:lnTo>
                    <a:pt x="601" y="872"/>
                  </a:lnTo>
                  <a:lnTo>
                    <a:pt x="610" y="909"/>
                  </a:lnTo>
                  <a:lnTo>
                    <a:pt x="615" y="933"/>
                  </a:lnTo>
                  <a:lnTo>
                    <a:pt x="617" y="941"/>
                  </a:lnTo>
                  <a:lnTo>
                    <a:pt x="615" y="951"/>
                  </a:lnTo>
                  <a:lnTo>
                    <a:pt x="612" y="960"/>
                  </a:lnTo>
                  <a:lnTo>
                    <a:pt x="609" y="969"/>
                  </a:lnTo>
                  <a:lnTo>
                    <a:pt x="604" y="975"/>
                  </a:lnTo>
                  <a:lnTo>
                    <a:pt x="597" y="981"/>
                  </a:lnTo>
                  <a:lnTo>
                    <a:pt x="590" y="986"/>
                  </a:lnTo>
                  <a:lnTo>
                    <a:pt x="583" y="990"/>
                  </a:lnTo>
                  <a:lnTo>
                    <a:pt x="575" y="994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7" name="Freeform 449"/>
            <p:cNvSpPr>
              <a:spLocks/>
            </p:cNvSpPr>
            <p:nvPr/>
          </p:nvSpPr>
          <p:spPr bwMode="auto">
            <a:xfrm>
              <a:off x="1251" y="3243"/>
              <a:ext cx="40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0"/>
                </a:cxn>
                <a:cxn ang="0">
                  <a:pos x="30" y="2"/>
                </a:cxn>
                <a:cxn ang="0">
                  <a:pos x="65" y="6"/>
                </a:cxn>
                <a:cxn ang="0">
                  <a:pos x="109" y="11"/>
                </a:cxn>
                <a:cxn ang="0">
                  <a:pos x="162" y="18"/>
                </a:cxn>
                <a:cxn ang="0">
                  <a:pos x="219" y="25"/>
                </a:cxn>
                <a:cxn ang="0">
                  <a:pos x="281" y="34"/>
                </a:cxn>
                <a:cxn ang="0">
                  <a:pos x="344" y="45"/>
                </a:cxn>
                <a:cxn ang="0">
                  <a:pos x="375" y="52"/>
                </a:cxn>
                <a:cxn ang="0">
                  <a:pos x="405" y="58"/>
                </a:cxn>
                <a:cxn ang="0">
                  <a:pos x="434" y="64"/>
                </a:cxn>
                <a:cxn ang="0">
                  <a:pos x="463" y="71"/>
                </a:cxn>
                <a:cxn ang="0">
                  <a:pos x="491" y="79"/>
                </a:cxn>
                <a:cxn ang="0">
                  <a:pos x="517" y="87"/>
                </a:cxn>
                <a:cxn ang="0">
                  <a:pos x="541" y="96"/>
                </a:cxn>
                <a:cxn ang="0">
                  <a:pos x="563" y="104"/>
                </a:cxn>
                <a:cxn ang="0">
                  <a:pos x="582" y="113"/>
                </a:cxn>
                <a:cxn ang="0">
                  <a:pos x="599" y="124"/>
                </a:cxn>
                <a:cxn ang="0">
                  <a:pos x="613" y="133"/>
                </a:cxn>
                <a:cxn ang="0">
                  <a:pos x="624" y="144"/>
                </a:cxn>
                <a:cxn ang="0">
                  <a:pos x="631" y="154"/>
                </a:cxn>
                <a:cxn ang="0">
                  <a:pos x="635" y="166"/>
                </a:cxn>
                <a:cxn ang="0">
                  <a:pos x="634" y="178"/>
                </a:cxn>
                <a:cxn ang="0">
                  <a:pos x="629" y="190"/>
                </a:cxn>
                <a:cxn ang="0">
                  <a:pos x="620" y="202"/>
                </a:cxn>
                <a:cxn ang="0">
                  <a:pos x="611" y="212"/>
                </a:cxn>
                <a:cxn ang="0">
                  <a:pos x="599" y="221"/>
                </a:cxn>
                <a:cxn ang="0">
                  <a:pos x="586" y="229"/>
                </a:cxn>
                <a:cxn ang="0">
                  <a:pos x="571" y="235"/>
                </a:cxn>
                <a:cxn ang="0">
                  <a:pos x="555" y="241"/>
                </a:cxn>
                <a:cxn ang="0">
                  <a:pos x="537" y="245"/>
                </a:cxn>
                <a:cxn ang="0">
                  <a:pos x="519" y="248"/>
                </a:cxn>
                <a:cxn ang="0">
                  <a:pos x="498" y="249"/>
                </a:cxn>
                <a:cxn ang="0">
                  <a:pos x="478" y="249"/>
                </a:cxn>
                <a:cxn ang="0">
                  <a:pos x="456" y="249"/>
                </a:cxn>
                <a:cxn ang="0">
                  <a:pos x="433" y="247"/>
                </a:cxn>
                <a:cxn ang="0">
                  <a:pos x="410" y="244"/>
                </a:cxn>
                <a:cxn ang="0">
                  <a:pos x="387" y="240"/>
                </a:cxn>
                <a:cxn ang="0">
                  <a:pos x="362" y="234"/>
                </a:cxn>
                <a:cxn ang="0">
                  <a:pos x="339" y="227"/>
                </a:cxn>
                <a:cxn ang="0">
                  <a:pos x="314" y="220"/>
                </a:cxn>
                <a:cxn ang="0">
                  <a:pos x="289" y="212"/>
                </a:cxn>
                <a:cxn ang="0">
                  <a:pos x="265" y="203"/>
                </a:cxn>
                <a:cxn ang="0">
                  <a:pos x="240" y="192"/>
                </a:cxn>
                <a:cxn ang="0">
                  <a:pos x="216" y="181"/>
                </a:cxn>
                <a:cxn ang="0">
                  <a:pos x="193" y="169"/>
                </a:cxn>
                <a:cxn ang="0">
                  <a:pos x="169" y="155"/>
                </a:cxn>
                <a:cxn ang="0">
                  <a:pos x="146" y="142"/>
                </a:cxn>
                <a:cxn ang="0">
                  <a:pos x="125" y="127"/>
                </a:cxn>
                <a:cxn ang="0">
                  <a:pos x="103" y="111"/>
                </a:cxn>
                <a:cxn ang="0">
                  <a:pos x="84" y="95"/>
                </a:cxn>
                <a:cxn ang="0">
                  <a:pos x="64" y="77"/>
                </a:cxn>
                <a:cxn ang="0">
                  <a:pos x="47" y="59"/>
                </a:cxn>
                <a:cxn ang="0">
                  <a:pos x="29" y="40"/>
                </a:cxn>
                <a:cxn ang="0">
                  <a:pos x="14" y="20"/>
                </a:cxn>
                <a:cxn ang="0">
                  <a:pos x="0" y="0"/>
                </a:cxn>
              </a:cxnLst>
              <a:rect l="0" t="0" r="r" b="b"/>
              <a:pathLst>
                <a:path w="635" h="249">
                  <a:moveTo>
                    <a:pt x="0" y="0"/>
                  </a:moveTo>
                  <a:lnTo>
                    <a:pt x="9" y="0"/>
                  </a:lnTo>
                  <a:lnTo>
                    <a:pt x="30" y="2"/>
                  </a:lnTo>
                  <a:lnTo>
                    <a:pt x="65" y="6"/>
                  </a:lnTo>
                  <a:lnTo>
                    <a:pt x="109" y="11"/>
                  </a:lnTo>
                  <a:lnTo>
                    <a:pt x="162" y="18"/>
                  </a:lnTo>
                  <a:lnTo>
                    <a:pt x="219" y="25"/>
                  </a:lnTo>
                  <a:lnTo>
                    <a:pt x="281" y="34"/>
                  </a:lnTo>
                  <a:lnTo>
                    <a:pt x="344" y="45"/>
                  </a:lnTo>
                  <a:lnTo>
                    <a:pt x="375" y="52"/>
                  </a:lnTo>
                  <a:lnTo>
                    <a:pt x="405" y="58"/>
                  </a:lnTo>
                  <a:lnTo>
                    <a:pt x="434" y="64"/>
                  </a:lnTo>
                  <a:lnTo>
                    <a:pt x="463" y="71"/>
                  </a:lnTo>
                  <a:lnTo>
                    <a:pt x="491" y="79"/>
                  </a:lnTo>
                  <a:lnTo>
                    <a:pt x="517" y="87"/>
                  </a:lnTo>
                  <a:lnTo>
                    <a:pt x="541" y="96"/>
                  </a:lnTo>
                  <a:lnTo>
                    <a:pt x="563" y="104"/>
                  </a:lnTo>
                  <a:lnTo>
                    <a:pt x="582" y="113"/>
                  </a:lnTo>
                  <a:lnTo>
                    <a:pt x="599" y="124"/>
                  </a:lnTo>
                  <a:lnTo>
                    <a:pt x="613" y="133"/>
                  </a:lnTo>
                  <a:lnTo>
                    <a:pt x="624" y="144"/>
                  </a:lnTo>
                  <a:lnTo>
                    <a:pt x="631" y="154"/>
                  </a:lnTo>
                  <a:lnTo>
                    <a:pt x="635" y="166"/>
                  </a:lnTo>
                  <a:lnTo>
                    <a:pt x="634" y="178"/>
                  </a:lnTo>
                  <a:lnTo>
                    <a:pt x="629" y="190"/>
                  </a:lnTo>
                  <a:lnTo>
                    <a:pt x="620" y="202"/>
                  </a:lnTo>
                  <a:lnTo>
                    <a:pt x="611" y="212"/>
                  </a:lnTo>
                  <a:lnTo>
                    <a:pt x="599" y="221"/>
                  </a:lnTo>
                  <a:lnTo>
                    <a:pt x="586" y="229"/>
                  </a:lnTo>
                  <a:lnTo>
                    <a:pt x="571" y="235"/>
                  </a:lnTo>
                  <a:lnTo>
                    <a:pt x="555" y="241"/>
                  </a:lnTo>
                  <a:lnTo>
                    <a:pt x="537" y="245"/>
                  </a:lnTo>
                  <a:lnTo>
                    <a:pt x="519" y="248"/>
                  </a:lnTo>
                  <a:lnTo>
                    <a:pt x="498" y="249"/>
                  </a:lnTo>
                  <a:lnTo>
                    <a:pt x="478" y="249"/>
                  </a:lnTo>
                  <a:lnTo>
                    <a:pt x="456" y="249"/>
                  </a:lnTo>
                  <a:lnTo>
                    <a:pt x="433" y="247"/>
                  </a:lnTo>
                  <a:lnTo>
                    <a:pt x="410" y="244"/>
                  </a:lnTo>
                  <a:lnTo>
                    <a:pt x="387" y="240"/>
                  </a:lnTo>
                  <a:lnTo>
                    <a:pt x="362" y="234"/>
                  </a:lnTo>
                  <a:lnTo>
                    <a:pt x="339" y="227"/>
                  </a:lnTo>
                  <a:lnTo>
                    <a:pt x="314" y="220"/>
                  </a:lnTo>
                  <a:lnTo>
                    <a:pt x="289" y="212"/>
                  </a:lnTo>
                  <a:lnTo>
                    <a:pt x="265" y="203"/>
                  </a:lnTo>
                  <a:lnTo>
                    <a:pt x="240" y="192"/>
                  </a:lnTo>
                  <a:lnTo>
                    <a:pt x="216" y="181"/>
                  </a:lnTo>
                  <a:lnTo>
                    <a:pt x="193" y="169"/>
                  </a:lnTo>
                  <a:lnTo>
                    <a:pt x="169" y="155"/>
                  </a:lnTo>
                  <a:lnTo>
                    <a:pt x="146" y="142"/>
                  </a:lnTo>
                  <a:lnTo>
                    <a:pt x="125" y="127"/>
                  </a:lnTo>
                  <a:lnTo>
                    <a:pt x="103" y="111"/>
                  </a:lnTo>
                  <a:lnTo>
                    <a:pt x="84" y="95"/>
                  </a:lnTo>
                  <a:lnTo>
                    <a:pt x="64" y="77"/>
                  </a:lnTo>
                  <a:lnTo>
                    <a:pt x="47" y="59"/>
                  </a:lnTo>
                  <a:lnTo>
                    <a:pt x="29" y="40"/>
                  </a:lnTo>
                  <a:lnTo>
                    <a:pt x="14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7E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8" name="Freeform 450"/>
            <p:cNvSpPr>
              <a:spLocks/>
            </p:cNvSpPr>
            <p:nvPr/>
          </p:nvSpPr>
          <p:spPr bwMode="auto">
            <a:xfrm>
              <a:off x="1218" y="3165"/>
              <a:ext cx="9" cy="47"/>
            </a:xfrm>
            <a:custGeom>
              <a:avLst/>
              <a:gdLst/>
              <a:ahLst/>
              <a:cxnLst>
                <a:cxn ang="0">
                  <a:pos x="46" y="761"/>
                </a:cxn>
                <a:cxn ang="0">
                  <a:pos x="48" y="754"/>
                </a:cxn>
                <a:cxn ang="0">
                  <a:pos x="53" y="734"/>
                </a:cxn>
                <a:cxn ang="0">
                  <a:pos x="62" y="703"/>
                </a:cxn>
                <a:cxn ang="0">
                  <a:pos x="72" y="662"/>
                </a:cxn>
                <a:cxn ang="0">
                  <a:pos x="85" y="613"/>
                </a:cxn>
                <a:cxn ang="0">
                  <a:pos x="97" y="557"/>
                </a:cxn>
                <a:cxn ang="0">
                  <a:pos x="110" y="498"/>
                </a:cxn>
                <a:cxn ang="0">
                  <a:pos x="123" y="434"/>
                </a:cxn>
                <a:cxn ang="0">
                  <a:pos x="134" y="369"/>
                </a:cxn>
                <a:cxn ang="0">
                  <a:pos x="143" y="304"/>
                </a:cxn>
                <a:cxn ang="0">
                  <a:pos x="147" y="273"/>
                </a:cxn>
                <a:cxn ang="0">
                  <a:pos x="150" y="242"/>
                </a:cxn>
                <a:cxn ang="0">
                  <a:pos x="153" y="212"/>
                </a:cxn>
                <a:cxn ang="0">
                  <a:pos x="154" y="182"/>
                </a:cxn>
                <a:cxn ang="0">
                  <a:pos x="154" y="155"/>
                </a:cxn>
                <a:cxn ang="0">
                  <a:pos x="153" y="129"/>
                </a:cxn>
                <a:cxn ang="0">
                  <a:pos x="150" y="104"/>
                </a:cxn>
                <a:cxn ang="0">
                  <a:pos x="147" y="81"/>
                </a:cxn>
                <a:cxn ang="0">
                  <a:pos x="142" y="60"/>
                </a:cxn>
                <a:cxn ang="0">
                  <a:pos x="136" y="42"/>
                </a:cxn>
                <a:cxn ang="0">
                  <a:pos x="129" y="26"/>
                </a:cxn>
                <a:cxn ang="0">
                  <a:pos x="120" y="13"/>
                </a:cxn>
                <a:cxn ang="0">
                  <a:pos x="109" y="5"/>
                </a:cxn>
                <a:cxn ang="0">
                  <a:pos x="100" y="0"/>
                </a:cxn>
                <a:cxn ang="0">
                  <a:pos x="91" y="3"/>
                </a:cxn>
                <a:cxn ang="0">
                  <a:pos x="82" y="9"/>
                </a:cxn>
                <a:cxn ang="0">
                  <a:pos x="73" y="19"/>
                </a:cxn>
                <a:cxn ang="0">
                  <a:pos x="65" y="34"/>
                </a:cxn>
                <a:cxn ang="0">
                  <a:pos x="57" y="53"/>
                </a:cxn>
                <a:cxn ang="0">
                  <a:pos x="50" y="74"/>
                </a:cxn>
                <a:cxn ang="0">
                  <a:pos x="43" y="99"/>
                </a:cxn>
                <a:cxn ang="0">
                  <a:pos x="36" y="127"/>
                </a:cxn>
                <a:cxn ang="0">
                  <a:pos x="30" y="157"/>
                </a:cxn>
                <a:cxn ang="0">
                  <a:pos x="25" y="189"/>
                </a:cxn>
                <a:cxn ang="0">
                  <a:pos x="20" y="223"/>
                </a:cxn>
                <a:cxn ang="0">
                  <a:pos x="16" y="258"/>
                </a:cxn>
                <a:cxn ang="0">
                  <a:pos x="12" y="295"/>
                </a:cxn>
                <a:cxn ang="0">
                  <a:pos x="9" y="332"/>
                </a:cxn>
                <a:cxn ang="0">
                  <a:pos x="5" y="370"/>
                </a:cxn>
                <a:cxn ang="0">
                  <a:pos x="3" y="407"/>
                </a:cxn>
                <a:cxn ang="0">
                  <a:pos x="1" y="445"/>
                </a:cxn>
                <a:cxn ang="0">
                  <a:pos x="0" y="482"/>
                </a:cxn>
                <a:cxn ang="0">
                  <a:pos x="0" y="518"/>
                </a:cxn>
                <a:cxn ang="0">
                  <a:pos x="0" y="553"/>
                </a:cxn>
                <a:cxn ang="0">
                  <a:pos x="1" y="586"/>
                </a:cxn>
                <a:cxn ang="0">
                  <a:pos x="3" y="618"/>
                </a:cxn>
                <a:cxn ang="0">
                  <a:pos x="7" y="646"/>
                </a:cxn>
                <a:cxn ang="0">
                  <a:pos x="10" y="673"/>
                </a:cxn>
                <a:cxn ang="0">
                  <a:pos x="14" y="697"/>
                </a:cxn>
                <a:cxn ang="0">
                  <a:pos x="18" y="717"/>
                </a:cxn>
                <a:cxn ang="0">
                  <a:pos x="24" y="735"/>
                </a:cxn>
                <a:cxn ang="0">
                  <a:pos x="30" y="748"/>
                </a:cxn>
                <a:cxn ang="0">
                  <a:pos x="37" y="756"/>
                </a:cxn>
                <a:cxn ang="0">
                  <a:pos x="46" y="761"/>
                </a:cxn>
              </a:cxnLst>
              <a:rect l="0" t="0" r="r" b="b"/>
              <a:pathLst>
                <a:path w="154" h="761">
                  <a:moveTo>
                    <a:pt x="46" y="761"/>
                  </a:moveTo>
                  <a:lnTo>
                    <a:pt x="48" y="754"/>
                  </a:lnTo>
                  <a:lnTo>
                    <a:pt x="53" y="734"/>
                  </a:lnTo>
                  <a:lnTo>
                    <a:pt x="62" y="703"/>
                  </a:lnTo>
                  <a:lnTo>
                    <a:pt x="72" y="662"/>
                  </a:lnTo>
                  <a:lnTo>
                    <a:pt x="85" y="613"/>
                  </a:lnTo>
                  <a:lnTo>
                    <a:pt x="97" y="557"/>
                  </a:lnTo>
                  <a:lnTo>
                    <a:pt x="110" y="498"/>
                  </a:lnTo>
                  <a:lnTo>
                    <a:pt x="123" y="434"/>
                  </a:lnTo>
                  <a:lnTo>
                    <a:pt x="134" y="369"/>
                  </a:lnTo>
                  <a:lnTo>
                    <a:pt x="143" y="304"/>
                  </a:lnTo>
                  <a:lnTo>
                    <a:pt x="147" y="273"/>
                  </a:lnTo>
                  <a:lnTo>
                    <a:pt x="150" y="242"/>
                  </a:lnTo>
                  <a:lnTo>
                    <a:pt x="153" y="212"/>
                  </a:lnTo>
                  <a:lnTo>
                    <a:pt x="154" y="182"/>
                  </a:lnTo>
                  <a:lnTo>
                    <a:pt x="154" y="155"/>
                  </a:lnTo>
                  <a:lnTo>
                    <a:pt x="153" y="129"/>
                  </a:lnTo>
                  <a:lnTo>
                    <a:pt x="150" y="104"/>
                  </a:lnTo>
                  <a:lnTo>
                    <a:pt x="147" y="81"/>
                  </a:lnTo>
                  <a:lnTo>
                    <a:pt x="142" y="60"/>
                  </a:lnTo>
                  <a:lnTo>
                    <a:pt x="136" y="42"/>
                  </a:lnTo>
                  <a:lnTo>
                    <a:pt x="129" y="26"/>
                  </a:lnTo>
                  <a:lnTo>
                    <a:pt x="120" y="13"/>
                  </a:lnTo>
                  <a:lnTo>
                    <a:pt x="109" y="5"/>
                  </a:lnTo>
                  <a:lnTo>
                    <a:pt x="100" y="0"/>
                  </a:lnTo>
                  <a:lnTo>
                    <a:pt x="91" y="3"/>
                  </a:lnTo>
                  <a:lnTo>
                    <a:pt x="82" y="9"/>
                  </a:lnTo>
                  <a:lnTo>
                    <a:pt x="73" y="19"/>
                  </a:lnTo>
                  <a:lnTo>
                    <a:pt x="65" y="34"/>
                  </a:lnTo>
                  <a:lnTo>
                    <a:pt x="57" y="53"/>
                  </a:lnTo>
                  <a:lnTo>
                    <a:pt x="50" y="74"/>
                  </a:lnTo>
                  <a:lnTo>
                    <a:pt x="43" y="99"/>
                  </a:lnTo>
                  <a:lnTo>
                    <a:pt x="36" y="127"/>
                  </a:lnTo>
                  <a:lnTo>
                    <a:pt x="30" y="157"/>
                  </a:lnTo>
                  <a:lnTo>
                    <a:pt x="25" y="189"/>
                  </a:lnTo>
                  <a:lnTo>
                    <a:pt x="20" y="223"/>
                  </a:lnTo>
                  <a:lnTo>
                    <a:pt x="16" y="258"/>
                  </a:lnTo>
                  <a:lnTo>
                    <a:pt x="12" y="295"/>
                  </a:lnTo>
                  <a:lnTo>
                    <a:pt x="9" y="332"/>
                  </a:lnTo>
                  <a:lnTo>
                    <a:pt x="5" y="370"/>
                  </a:lnTo>
                  <a:lnTo>
                    <a:pt x="3" y="407"/>
                  </a:lnTo>
                  <a:lnTo>
                    <a:pt x="1" y="445"/>
                  </a:lnTo>
                  <a:lnTo>
                    <a:pt x="0" y="482"/>
                  </a:lnTo>
                  <a:lnTo>
                    <a:pt x="0" y="518"/>
                  </a:lnTo>
                  <a:lnTo>
                    <a:pt x="0" y="553"/>
                  </a:lnTo>
                  <a:lnTo>
                    <a:pt x="1" y="586"/>
                  </a:lnTo>
                  <a:lnTo>
                    <a:pt x="3" y="618"/>
                  </a:lnTo>
                  <a:lnTo>
                    <a:pt x="7" y="646"/>
                  </a:lnTo>
                  <a:lnTo>
                    <a:pt x="10" y="673"/>
                  </a:lnTo>
                  <a:lnTo>
                    <a:pt x="14" y="697"/>
                  </a:lnTo>
                  <a:lnTo>
                    <a:pt x="18" y="717"/>
                  </a:lnTo>
                  <a:lnTo>
                    <a:pt x="24" y="735"/>
                  </a:lnTo>
                  <a:lnTo>
                    <a:pt x="30" y="748"/>
                  </a:lnTo>
                  <a:lnTo>
                    <a:pt x="37" y="756"/>
                  </a:lnTo>
                  <a:lnTo>
                    <a:pt x="46" y="761"/>
                  </a:lnTo>
                  <a:close/>
                </a:path>
              </a:pathLst>
            </a:custGeom>
            <a:solidFill>
              <a:srgbClr val="D17E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9" name="Freeform 451"/>
            <p:cNvSpPr>
              <a:spLocks/>
            </p:cNvSpPr>
            <p:nvPr/>
          </p:nvSpPr>
          <p:spPr bwMode="auto">
            <a:xfrm>
              <a:off x="1158" y="3180"/>
              <a:ext cx="51" cy="38"/>
            </a:xfrm>
            <a:custGeom>
              <a:avLst/>
              <a:gdLst/>
              <a:ahLst/>
              <a:cxnLst>
                <a:cxn ang="0">
                  <a:pos x="809" y="602"/>
                </a:cxn>
                <a:cxn ang="0">
                  <a:pos x="802" y="594"/>
                </a:cxn>
                <a:cxn ang="0">
                  <a:pos x="782" y="571"/>
                </a:cxn>
                <a:cxn ang="0">
                  <a:pos x="749" y="536"/>
                </a:cxn>
                <a:cxn ang="0">
                  <a:pos x="707" y="491"/>
                </a:cxn>
                <a:cxn ang="0">
                  <a:pos x="656" y="438"/>
                </a:cxn>
                <a:cxn ang="0">
                  <a:pos x="599" y="381"/>
                </a:cxn>
                <a:cxn ang="0">
                  <a:pos x="536" y="320"/>
                </a:cxn>
                <a:cxn ang="0">
                  <a:pos x="470" y="259"/>
                </a:cxn>
                <a:cxn ang="0">
                  <a:pos x="436" y="229"/>
                </a:cxn>
                <a:cxn ang="0">
                  <a:pos x="402" y="199"/>
                </a:cxn>
                <a:cxn ang="0">
                  <a:pos x="368" y="170"/>
                </a:cxn>
                <a:cxn ang="0">
                  <a:pos x="334" y="143"/>
                </a:cxn>
                <a:cxn ang="0">
                  <a:pos x="301" y="117"/>
                </a:cxn>
                <a:cxn ang="0">
                  <a:pos x="268" y="93"/>
                </a:cxn>
                <a:cxn ang="0">
                  <a:pos x="237" y="71"/>
                </a:cxn>
                <a:cxn ang="0">
                  <a:pos x="206" y="51"/>
                </a:cxn>
                <a:cxn ang="0">
                  <a:pos x="176" y="35"/>
                </a:cxn>
                <a:cxn ang="0">
                  <a:pos x="148" y="20"/>
                </a:cxn>
                <a:cxn ang="0">
                  <a:pos x="121" y="10"/>
                </a:cxn>
                <a:cxn ang="0">
                  <a:pos x="97" y="3"/>
                </a:cxn>
                <a:cxn ang="0">
                  <a:pos x="74" y="0"/>
                </a:cxn>
                <a:cxn ang="0">
                  <a:pos x="53" y="1"/>
                </a:cxn>
                <a:cxn ang="0">
                  <a:pos x="35" y="6"/>
                </a:cxn>
                <a:cxn ang="0">
                  <a:pos x="21" y="16"/>
                </a:cxn>
                <a:cxn ang="0">
                  <a:pos x="9" y="30"/>
                </a:cxn>
                <a:cxn ang="0">
                  <a:pos x="2" y="44"/>
                </a:cxn>
                <a:cxn ang="0">
                  <a:pos x="0" y="61"/>
                </a:cxn>
                <a:cxn ang="0">
                  <a:pos x="1" y="78"/>
                </a:cxn>
                <a:cxn ang="0">
                  <a:pos x="7" y="96"/>
                </a:cxn>
                <a:cxn ang="0">
                  <a:pos x="16" y="116"/>
                </a:cxn>
                <a:cxn ang="0">
                  <a:pos x="29" y="137"/>
                </a:cxn>
                <a:cxn ang="0">
                  <a:pos x="45" y="157"/>
                </a:cxn>
                <a:cxn ang="0">
                  <a:pos x="64" y="180"/>
                </a:cxn>
                <a:cxn ang="0">
                  <a:pos x="85" y="201"/>
                </a:cxn>
                <a:cxn ang="0">
                  <a:pos x="110" y="225"/>
                </a:cxn>
                <a:cxn ang="0">
                  <a:pos x="137" y="247"/>
                </a:cxn>
                <a:cxn ang="0">
                  <a:pos x="166" y="271"/>
                </a:cxn>
                <a:cxn ang="0">
                  <a:pos x="196" y="295"/>
                </a:cxn>
                <a:cxn ang="0">
                  <a:pos x="228" y="318"/>
                </a:cxn>
                <a:cxn ang="0">
                  <a:pos x="262" y="342"/>
                </a:cxn>
                <a:cxn ang="0">
                  <a:pos x="297" y="365"/>
                </a:cxn>
                <a:cxn ang="0">
                  <a:pos x="333" y="387"/>
                </a:cxn>
                <a:cxn ang="0">
                  <a:pos x="369" y="410"/>
                </a:cxn>
                <a:cxn ang="0">
                  <a:pos x="406" y="431"/>
                </a:cxn>
                <a:cxn ang="0">
                  <a:pos x="444" y="452"/>
                </a:cxn>
                <a:cxn ang="0">
                  <a:pos x="481" y="472"/>
                </a:cxn>
                <a:cxn ang="0">
                  <a:pos x="518" y="492"/>
                </a:cxn>
                <a:cxn ang="0">
                  <a:pos x="555" y="509"/>
                </a:cxn>
                <a:cxn ang="0">
                  <a:pos x="591" y="527"/>
                </a:cxn>
                <a:cxn ang="0">
                  <a:pos x="627" y="542"/>
                </a:cxn>
                <a:cxn ang="0">
                  <a:pos x="661" y="557"/>
                </a:cxn>
                <a:cxn ang="0">
                  <a:pos x="694" y="569"/>
                </a:cxn>
                <a:cxn ang="0">
                  <a:pos x="726" y="580"/>
                </a:cxn>
                <a:cxn ang="0">
                  <a:pos x="756" y="588"/>
                </a:cxn>
                <a:cxn ang="0">
                  <a:pos x="784" y="597"/>
                </a:cxn>
                <a:cxn ang="0">
                  <a:pos x="809" y="602"/>
                </a:cxn>
              </a:cxnLst>
              <a:rect l="0" t="0" r="r" b="b"/>
              <a:pathLst>
                <a:path w="809" h="602">
                  <a:moveTo>
                    <a:pt x="809" y="602"/>
                  </a:moveTo>
                  <a:lnTo>
                    <a:pt x="802" y="594"/>
                  </a:lnTo>
                  <a:lnTo>
                    <a:pt x="782" y="571"/>
                  </a:lnTo>
                  <a:lnTo>
                    <a:pt x="749" y="536"/>
                  </a:lnTo>
                  <a:lnTo>
                    <a:pt x="707" y="491"/>
                  </a:lnTo>
                  <a:lnTo>
                    <a:pt x="656" y="438"/>
                  </a:lnTo>
                  <a:lnTo>
                    <a:pt x="599" y="381"/>
                  </a:lnTo>
                  <a:lnTo>
                    <a:pt x="536" y="320"/>
                  </a:lnTo>
                  <a:lnTo>
                    <a:pt x="470" y="259"/>
                  </a:lnTo>
                  <a:lnTo>
                    <a:pt x="436" y="229"/>
                  </a:lnTo>
                  <a:lnTo>
                    <a:pt x="402" y="199"/>
                  </a:lnTo>
                  <a:lnTo>
                    <a:pt x="368" y="170"/>
                  </a:lnTo>
                  <a:lnTo>
                    <a:pt x="334" y="143"/>
                  </a:lnTo>
                  <a:lnTo>
                    <a:pt x="301" y="117"/>
                  </a:lnTo>
                  <a:lnTo>
                    <a:pt x="268" y="93"/>
                  </a:lnTo>
                  <a:lnTo>
                    <a:pt x="237" y="71"/>
                  </a:lnTo>
                  <a:lnTo>
                    <a:pt x="206" y="51"/>
                  </a:lnTo>
                  <a:lnTo>
                    <a:pt x="176" y="35"/>
                  </a:lnTo>
                  <a:lnTo>
                    <a:pt x="148" y="20"/>
                  </a:lnTo>
                  <a:lnTo>
                    <a:pt x="121" y="10"/>
                  </a:lnTo>
                  <a:lnTo>
                    <a:pt x="97" y="3"/>
                  </a:lnTo>
                  <a:lnTo>
                    <a:pt x="74" y="0"/>
                  </a:lnTo>
                  <a:lnTo>
                    <a:pt x="53" y="1"/>
                  </a:lnTo>
                  <a:lnTo>
                    <a:pt x="35" y="6"/>
                  </a:lnTo>
                  <a:lnTo>
                    <a:pt x="21" y="16"/>
                  </a:lnTo>
                  <a:lnTo>
                    <a:pt x="9" y="30"/>
                  </a:lnTo>
                  <a:lnTo>
                    <a:pt x="2" y="44"/>
                  </a:lnTo>
                  <a:lnTo>
                    <a:pt x="0" y="61"/>
                  </a:lnTo>
                  <a:lnTo>
                    <a:pt x="1" y="78"/>
                  </a:lnTo>
                  <a:lnTo>
                    <a:pt x="7" y="96"/>
                  </a:lnTo>
                  <a:lnTo>
                    <a:pt x="16" y="116"/>
                  </a:lnTo>
                  <a:lnTo>
                    <a:pt x="29" y="137"/>
                  </a:lnTo>
                  <a:lnTo>
                    <a:pt x="45" y="157"/>
                  </a:lnTo>
                  <a:lnTo>
                    <a:pt x="64" y="180"/>
                  </a:lnTo>
                  <a:lnTo>
                    <a:pt x="85" y="201"/>
                  </a:lnTo>
                  <a:lnTo>
                    <a:pt x="110" y="225"/>
                  </a:lnTo>
                  <a:lnTo>
                    <a:pt x="137" y="247"/>
                  </a:lnTo>
                  <a:lnTo>
                    <a:pt x="166" y="271"/>
                  </a:lnTo>
                  <a:lnTo>
                    <a:pt x="196" y="295"/>
                  </a:lnTo>
                  <a:lnTo>
                    <a:pt x="228" y="318"/>
                  </a:lnTo>
                  <a:lnTo>
                    <a:pt x="262" y="342"/>
                  </a:lnTo>
                  <a:lnTo>
                    <a:pt x="297" y="365"/>
                  </a:lnTo>
                  <a:lnTo>
                    <a:pt x="333" y="387"/>
                  </a:lnTo>
                  <a:lnTo>
                    <a:pt x="369" y="410"/>
                  </a:lnTo>
                  <a:lnTo>
                    <a:pt x="406" y="431"/>
                  </a:lnTo>
                  <a:lnTo>
                    <a:pt x="444" y="452"/>
                  </a:lnTo>
                  <a:lnTo>
                    <a:pt x="481" y="472"/>
                  </a:lnTo>
                  <a:lnTo>
                    <a:pt x="518" y="492"/>
                  </a:lnTo>
                  <a:lnTo>
                    <a:pt x="555" y="509"/>
                  </a:lnTo>
                  <a:lnTo>
                    <a:pt x="591" y="527"/>
                  </a:lnTo>
                  <a:lnTo>
                    <a:pt x="627" y="542"/>
                  </a:lnTo>
                  <a:lnTo>
                    <a:pt x="661" y="557"/>
                  </a:lnTo>
                  <a:lnTo>
                    <a:pt x="694" y="569"/>
                  </a:lnTo>
                  <a:lnTo>
                    <a:pt x="726" y="580"/>
                  </a:lnTo>
                  <a:lnTo>
                    <a:pt x="756" y="588"/>
                  </a:lnTo>
                  <a:lnTo>
                    <a:pt x="784" y="597"/>
                  </a:lnTo>
                  <a:lnTo>
                    <a:pt x="809" y="602"/>
                  </a:lnTo>
                  <a:close/>
                </a:path>
              </a:pathLst>
            </a:custGeom>
            <a:solidFill>
              <a:srgbClr val="D17E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0" name="Freeform 452"/>
            <p:cNvSpPr>
              <a:spLocks/>
            </p:cNvSpPr>
            <p:nvPr/>
          </p:nvSpPr>
          <p:spPr bwMode="auto">
            <a:xfrm>
              <a:off x="1227" y="3240"/>
              <a:ext cx="34" cy="61"/>
            </a:xfrm>
            <a:custGeom>
              <a:avLst/>
              <a:gdLst/>
              <a:ahLst/>
              <a:cxnLst>
                <a:cxn ang="0">
                  <a:pos x="526" y="962"/>
                </a:cxn>
                <a:cxn ang="0">
                  <a:pos x="500" y="961"/>
                </a:cxn>
                <a:cxn ang="0">
                  <a:pos x="475" y="958"/>
                </a:cxn>
                <a:cxn ang="0">
                  <a:pos x="449" y="953"/>
                </a:cxn>
                <a:cxn ang="0">
                  <a:pos x="416" y="942"/>
                </a:cxn>
                <a:cxn ang="0">
                  <a:pos x="377" y="922"/>
                </a:cxn>
                <a:cxn ang="0">
                  <a:pos x="338" y="893"/>
                </a:cxn>
                <a:cxn ang="0">
                  <a:pos x="300" y="857"/>
                </a:cxn>
                <a:cxn ang="0">
                  <a:pos x="263" y="814"/>
                </a:cxn>
                <a:cxn ang="0">
                  <a:pos x="227" y="765"/>
                </a:cxn>
                <a:cxn ang="0">
                  <a:pos x="193" y="711"/>
                </a:cxn>
                <a:cxn ang="0">
                  <a:pos x="161" y="652"/>
                </a:cxn>
                <a:cxn ang="0">
                  <a:pos x="132" y="590"/>
                </a:cxn>
                <a:cxn ang="0">
                  <a:pos x="104" y="524"/>
                </a:cxn>
                <a:cxn ang="0">
                  <a:pos x="80" y="455"/>
                </a:cxn>
                <a:cxn ang="0">
                  <a:pos x="58" y="383"/>
                </a:cxn>
                <a:cxn ang="0">
                  <a:pos x="40" y="311"/>
                </a:cxn>
                <a:cxn ang="0">
                  <a:pos x="24" y="238"/>
                </a:cxn>
                <a:cxn ang="0">
                  <a:pos x="12" y="164"/>
                </a:cxn>
                <a:cxn ang="0">
                  <a:pos x="5" y="91"/>
                </a:cxn>
                <a:cxn ang="0">
                  <a:pos x="1" y="40"/>
                </a:cxn>
                <a:cxn ang="0">
                  <a:pos x="0" y="13"/>
                </a:cxn>
                <a:cxn ang="0">
                  <a:pos x="15" y="12"/>
                </a:cxn>
                <a:cxn ang="0">
                  <a:pos x="42" y="35"/>
                </a:cxn>
                <a:cxn ang="0">
                  <a:pos x="79" y="73"/>
                </a:cxn>
                <a:cxn ang="0">
                  <a:pos x="136" y="144"/>
                </a:cxn>
                <a:cxn ang="0">
                  <a:pos x="210" y="239"/>
                </a:cxn>
                <a:cxn ang="0">
                  <a:pos x="287" y="337"/>
                </a:cxn>
                <a:cxn ang="0">
                  <a:pos x="343" y="414"/>
                </a:cxn>
                <a:cxn ang="0">
                  <a:pos x="378" y="467"/>
                </a:cxn>
                <a:cxn ang="0">
                  <a:pos x="411" y="520"/>
                </a:cxn>
                <a:cxn ang="0">
                  <a:pos x="442" y="575"/>
                </a:cxn>
                <a:cxn ang="0">
                  <a:pos x="469" y="631"/>
                </a:cxn>
                <a:cxn ang="0">
                  <a:pos x="493" y="688"/>
                </a:cxn>
                <a:cxn ang="0">
                  <a:pos x="513" y="747"/>
                </a:cxn>
                <a:cxn ang="0">
                  <a:pos x="527" y="807"/>
                </a:cxn>
                <a:cxn ang="0">
                  <a:pos x="536" y="867"/>
                </a:cxn>
                <a:cxn ang="0">
                  <a:pos x="540" y="930"/>
                </a:cxn>
              </a:cxnLst>
              <a:rect l="0" t="0" r="r" b="b"/>
              <a:pathLst>
                <a:path w="540" h="962">
                  <a:moveTo>
                    <a:pt x="539" y="961"/>
                  </a:moveTo>
                  <a:lnTo>
                    <a:pt x="526" y="962"/>
                  </a:lnTo>
                  <a:lnTo>
                    <a:pt x="514" y="962"/>
                  </a:lnTo>
                  <a:lnTo>
                    <a:pt x="500" y="961"/>
                  </a:lnTo>
                  <a:lnTo>
                    <a:pt x="488" y="960"/>
                  </a:lnTo>
                  <a:lnTo>
                    <a:pt x="475" y="958"/>
                  </a:lnTo>
                  <a:lnTo>
                    <a:pt x="462" y="955"/>
                  </a:lnTo>
                  <a:lnTo>
                    <a:pt x="449" y="953"/>
                  </a:lnTo>
                  <a:lnTo>
                    <a:pt x="437" y="949"/>
                  </a:lnTo>
                  <a:lnTo>
                    <a:pt x="416" y="942"/>
                  </a:lnTo>
                  <a:lnTo>
                    <a:pt x="396" y="933"/>
                  </a:lnTo>
                  <a:lnTo>
                    <a:pt x="377" y="922"/>
                  </a:lnTo>
                  <a:lnTo>
                    <a:pt x="357" y="908"/>
                  </a:lnTo>
                  <a:lnTo>
                    <a:pt x="338" y="893"/>
                  </a:lnTo>
                  <a:lnTo>
                    <a:pt x="318" y="875"/>
                  </a:lnTo>
                  <a:lnTo>
                    <a:pt x="300" y="857"/>
                  </a:lnTo>
                  <a:lnTo>
                    <a:pt x="281" y="836"/>
                  </a:lnTo>
                  <a:lnTo>
                    <a:pt x="263" y="814"/>
                  </a:lnTo>
                  <a:lnTo>
                    <a:pt x="244" y="790"/>
                  </a:lnTo>
                  <a:lnTo>
                    <a:pt x="227" y="765"/>
                  </a:lnTo>
                  <a:lnTo>
                    <a:pt x="210" y="739"/>
                  </a:lnTo>
                  <a:lnTo>
                    <a:pt x="193" y="711"/>
                  </a:lnTo>
                  <a:lnTo>
                    <a:pt x="177" y="682"/>
                  </a:lnTo>
                  <a:lnTo>
                    <a:pt x="161" y="652"/>
                  </a:lnTo>
                  <a:lnTo>
                    <a:pt x="146" y="622"/>
                  </a:lnTo>
                  <a:lnTo>
                    <a:pt x="132" y="590"/>
                  </a:lnTo>
                  <a:lnTo>
                    <a:pt x="118" y="557"/>
                  </a:lnTo>
                  <a:lnTo>
                    <a:pt x="104" y="524"/>
                  </a:lnTo>
                  <a:lnTo>
                    <a:pt x="92" y="490"/>
                  </a:lnTo>
                  <a:lnTo>
                    <a:pt x="80" y="455"/>
                  </a:lnTo>
                  <a:lnTo>
                    <a:pt x="68" y="419"/>
                  </a:lnTo>
                  <a:lnTo>
                    <a:pt x="58" y="383"/>
                  </a:lnTo>
                  <a:lnTo>
                    <a:pt x="49" y="347"/>
                  </a:lnTo>
                  <a:lnTo>
                    <a:pt x="40" y="311"/>
                  </a:lnTo>
                  <a:lnTo>
                    <a:pt x="31" y="275"/>
                  </a:lnTo>
                  <a:lnTo>
                    <a:pt x="24" y="238"/>
                  </a:lnTo>
                  <a:lnTo>
                    <a:pt x="18" y="201"/>
                  </a:lnTo>
                  <a:lnTo>
                    <a:pt x="12" y="164"/>
                  </a:lnTo>
                  <a:lnTo>
                    <a:pt x="8" y="128"/>
                  </a:lnTo>
                  <a:lnTo>
                    <a:pt x="5" y="91"/>
                  </a:lnTo>
                  <a:lnTo>
                    <a:pt x="1" y="55"/>
                  </a:lnTo>
                  <a:lnTo>
                    <a:pt x="1" y="40"/>
                  </a:lnTo>
                  <a:lnTo>
                    <a:pt x="0" y="26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5" y="12"/>
                  </a:lnTo>
                  <a:lnTo>
                    <a:pt x="28" y="23"/>
                  </a:lnTo>
                  <a:lnTo>
                    <a:pt x="42" y="35"/>
                  </a:lnTo>
                  <a:lnTo>
                    <a:pt x="55" y="48"/>
                  </a:lnTo>
                  <a:lnTo>
                    <a:pt x="79" y="73"/>
                  </a:lnTo>
                  <a:lnTo>
                    <a:pt x="101" y="99"/>
                  </a:lnTo>
                  <a:lnTo>
                    <a:pt x="136" y="144"/>
                  </a:lnTo>
                  <a:lnTo>
                    <a:pt x="173" y="191"/>
                  </a:lnTo>
                  <a:lnTo>
                    <a:pt x="210" y="239"/>
                  </a:lnTo>
                  <a:lnTo>
                    <a:pt x="249" y="287"/>
                  </a:lnTo>
                  <a:lnTo>
                    <a:pt x="287" y="337"/>
                  </a:lnTo>
                  <a:lnTo>
                    <a:pt x="324" y="389"/>
                  </a:lnTo>
                  <a:lnTo>
                    <a:pt x="343" y="414"/>
                  </a:lnTo>
                  <a:lnTo>
                    <a:pt x="360" y="440"/>
                  </a:lnTo>
                  <a:lnTo>
                    <a:pt x="378" y="467"/>
                  </a:lnTo>
                  <a:lnTo>
                    <a:pt x="394" y="493"/>
                  </a:lnTo>
                  <a:lnTo>
                    <a:pt x="411" y="520"/>
                  </a:lnTo>
                  <a:lnTo>
                    <a:pt x="426" y="548"/>
                  </a:lnTo>
                  <a:lnTo>
                    <a:pt x="442" y="575"/>
                  </a:lnTo>
                  <a:lnTo>
                    <a:pt x="456" y="603"/>
                  </a:lnTo>
                  <a:lnTo>
                    <a:pt x="469" y="631"/>
                  </a:lnTo>
                  <a:lnTo>
                    <a:pt x="482" y="660"/>
                  </a:lnTo>
                  <a:lnTo>
                    <a:pt x="493" y="688"/>
                  </a:lnTo>
                  <a:lnTo>
                    <a:pt x="503" y="717"/>
                  </a:lnTo>
                  <a:lnTo>
                    <a:pt x="513" y="747"/>
                  </a:lnTo>
                  <a:lnTo>
                    <a:pt x="520" y="777"/>
                  </a:lnTo>
                  <a:lnTo>
                    <a:pt x="527" y="807"/>
                  </a:lnTo>
                  <a:lnTo>
                    <a:pt x="532" y="836"/>
                  </a:lnTo>
                  <a:lnTo>
                    <a:pt x="536" y="867"/>
                  </a:lnTo>
                  <a:lnTo>
                    <a:pt x="539" y="898"/>
                  </a:lnTo>
                  <a:lnTo>
                    <a:pt x="540" y="930"/>
                  </a:lnTo>
                  <a:lnTo>
                    <a:pt x="539" y="961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1" name="Freeform 453"/>
            <p:cNvSpPr>
              <a:spLocks/>
            </p:cNvSpPr>
            <p:nvPr/>
          </p:nvSpPr>
          <p:spPr bwMode="auto">
            <a:xfrm>
              <a:off x="1227" y="3232"/>
              <a:ext cx="54" cy="68"/>
            </a:xfrm>
            <a:custGeom>
              <a:avLst/>
              <a:gdLst/>
              <a:ahLst/>
              <a:cxnLst>
                <a:cxn ang="0">
                  <a:pos x="54" y="10"/>
                </a:cxn>
                <a:cxn ang="0">
                  <a:pos x="121" y="34"/>
                </a:cxn>
                <a:cxn ang="0">
                  <a:pos x="188" y="64"/>
                </a:cxn>
                <a:cxn ang="0">
                  <a:pos x="253" y="97"/>
                </a:cxn>
                <a:cxn ang="0">
                  <a:pos x="319" y="136"/>
                </a:cxn>
                <a:cxn ang="0">
                  <a:pos x="383" y="180"/>
                </a:cxn>
                <a:cxn ang="0">
                  <a:pos x="445" y="227"/>
                </a:cxn>
                <a:cxn ang="0">
                  <a:pos x="504" y="278"/>
                </a:cxn>
                <a:cxn ang="0">
                  <a:pos x="562" y="334"/>
                </a:cxn>
                <a:cxn ang="0">
                  <a:pos x="615" y="393"/>
                </a:cxn>
                <a:cxn ang="0">
                  <a:pos x="666" y="457"/>
                </a:cxn>
                <a:cxn ang="0">
                  <a:pos x="712" y="523"/>
                </a:cxn>
                <a:cxn ang="0">
                  <a:pos x="755" y="592"/>
                </a:cxn>
                <a:cxn ang="0">
                  <a:pos x="792" y="665"/>
                </a:cxn>
                <a:cxn ang="0">
                  <a:pos x="824" y="740"/>
                </a:cxn>
                <a:cxn ang="0">
                  <a:pos x="851" y="818"/>
                </a:cxn>
                <a:cxn ang="0">
                  <a:pos x="850" y="882"/>
                </a:cxn>
                <a:cxn ang="0">
                  <a:pos x="820" y="927"/>
                </a:cxn>
                <a:cxn ang="0">
                  <a:pos x="786" y="968"/>
                </a:cxn>
                <a:cxn ang="0">
                  <a:pos x="747" y="1004"/>
                </a:cxn>
                <a:cxn ang="0">
                  <a:pos x="705" y="1034"/>
                </a:cxn>
                <a:cxn ang="0">
                  <a:pos x="660" y="1059"/>
                </a:cxn>
                <a:cxn ang="0">
                  <a:pos x="612" y="1077"/>
                </a:cxn>
                <a:cxn ang="0">
                  <a:pos x="564" y="1088"/>
                </a:cxn>
                <a:cxn ang="0">
                  <a:pos x="540" y="1060"/>
                </a:cxn>
                <a:cxn ang="0">
                  <a:pos x="536" y="997"/>
                </a:cxn>
                <a:cxn ang="0">
                  <a:pos x="527" y="937"/>
                </a:cxn>
                <a:cxn ang="0">
                  <a:pos x="513" y="877"/>
                </a:cxn>
                <a:cxn ang="0">
                  <a:pos x="493" y="818"/>
                </a:cxn>
                <a:cxn ang="0">
                  <a:pos x="469" y="761"/>
                </a:cxn>
                <a:cxn ang="0">
                  <a:pos x="442" y="705"/>
                </a:cxn>
                <a:cxn ang="0">
                  <a:pos x="411" y="650"/>
                </a:cxn>
                <a:cxn ang="0">
                  <a:pos x="378" y="597"/>
                </a:cxn>
                <a:cxn ang="0">
                  <a:pos x="343" y="544"/>
                </a:cxn>
                <a:cxn ang="0">
                  <a:pos x="287" y="467"/>
                </a:cxn>
                <a:cxn ang="0">
                  <a:pos x="210" y="369"/>
                </a:cxn>
                <a:cxn ang="0">
                  <a:pos x="136" y="274"/>
                </a:cxn>
                <a:cxn ang="0">
                  <a:pos x="79" y="203"/>
                </a:cxn>
                <a:cxn ang="0">
                  <a:pos x="42" y="165"/>
                </a:cxn>
                <a:cxn ang="0">
                  <a:pos x="15" y="142"/>
                </a:cxn>
                <a:cxn ang="0">
                  <a:pos x="0" y="109"/>
                </a:cxn>
                <a:cxn ang="0">
                  <a:pos x="4" y="70"/>
                </a:cxn>
                <a:cxn ang="0">
                  <a:pos x="9" y="38"/>
                </a:cxn>
                <a:cxn ang="0">
                  <a:pos x="16" y="11"/>
                </a:cxn>
              </a:cxnLst>
              <a:rect l="0" t="0" r="r" b="b"/>
              <a:pathLst>
                <a:path w="862" h="1091">
                  <a:moveTo>
                    <a:pt x="20" y="0"/>
                  </a:moveTo>
                  <a:lnTo>
                    <a:pt x="54" y="10"/>
                  </a:lnTo>
                  <a:lnTo>
                    <a:pt x="87" y="21"/>
                  </a:lnTo>
                  <a:lnTo>
                    <a:pt x="121" y="34"/>
                  </a:lnTo>
                  <a:lnTo>
                    <a:pt x="154" y="48"/>
                  </a:lnTo>
                  <a:lnTo>
                    <a:pt x="188" y="64"/>
                  </a:lnTo>
                  <a:lnTo>
                    <a:pt x="221" y="80"/>
                  </a:lnTo>
                  <a:lnTo>
                    <a:pt x="253" y="97"/>
                  </a:lnTo>
                  <a:lnTo>
                    <a:pt x="286" y="116"/>
                  </a:lnTo>
                  <a:lnTo>
                    <a:pt x="319" y="136"/>
                  </a:lnTo>
                  <a:lnTo>
                    <a:pt x="351" y="157"/>
                  </a:lnTo>
                  <a:lnTo>
                    <a:pt x="383" y="180"/>
                  </a:lnTo>
                  <a:lnTo>
                    <a:pt x="414" y="202"/>
                  </a:lnTo>
                  <a:lnTo>
                    <a:pt x="445" y="227"/>
                  </a:lnTo>
                  <a:lnTo>
                    <a:pt x="475" y="253"/>
                  </a:lnTo>
                  <a:lnTo>
                    <a:pt x="504" y="278"/>
                  </a:lnTo>
                  <a:lnTo>
                    <a:pt x="533" y="306"/>
                  </a:lnTo>
                  <a:lnTo>
                    <a:pt x="562" y="334"/>
                  </a:lnTo>
                  <a:lnTo>
                    <a:pt x="589" y="363"/>
                  </a:lnTo>
                  <a:lnTo>
                    <a:pt x="615" y="393"/>
                  </a:lnTo>
                  <a:lnTo>
                    <a:pt x="641" y="425"/>
                  </a:lnTo>
                  <a:lnTo>
                    <a:pt x="666" y="457"/>
                  </a:lnTo>
                  <a:lnTo>
                    <a:pt x="690" y="490"/>
                  </a:lnTo>
                  <a:lnTo>
                    <a:pt x="712" y="523"/>
                  </a:lnTo>
                  <a:lnTo>
                    <a:pt x="735" y="558"/>
                  </a:lnTo>
                  <a:lnTo>
                    <a:pt x="755" y="592"/>
                  </a:lnTo>
                  <a:lnTo>
                    <a:pt x="774" y="628"/>
                  </a:lnTo>
                  <a:lnTo>
                    <a:pt x="792" y="665"/>
                  </a:lnTo>
                  <a:lnTo>
                    <a:pt x="809" y="702"/>
                  </a:lnTo>
                  <a:lnTo>
                    <a:pt x="824" y="740"/>
                  </a:lnTo>
                  <a:lnTo>
                    <a:pt x="839" y="779"/>
                  </a:lnTo>
                  <a:lnTo>
                    <a:pt x="851" y="818"/>
                  </a:lnTo>
                  <a:lnTo>
                    <a:pt x="862" y="858"/>
                  </a:lnTo>
                  <a:lnTo>
                    <a:pt x="850" y="882"/>
                  </a:lnTo>
                  <a:lnTo>
                    <a:pt x="836" y="906"/>
                  </a:lnTo>
                  <a:lnTo>
                    <a:pt x="820" y="927"/>
                  </a:lnTo>
                  <a:lnTo>
                    <a:pt x="804" y="948"/>
                  </a:lnTo>
                  <a:lnTo>
                    <a:pt x="786" y="968"/>
                  </a:lnTo>
                  <a:lnTo>
                    <a:pt x="767" y="987"/>
                  </a:lnTo>
                  <a:lnTo>
                    <a:pt x="747" y="1004"/>
                  </a:lnTo>
                  <a:lnTo>
                    <a:pt x="727" y="1020"/>
                  </a:lnTo>
                  <a:lnTo>
                    <a:pt x="705" y="1034"/>
                  </a:lnTo>
                  <a:lnTo>
                    <a:pt x="682" y="1047"/>
                  </a:lnTo>
                  <a:lnTo>
                    <a:pt x="660" y="1059"/>
                  </a:lnTo>
                  <a:lnTo>
                    <a:pt x="636" y="1069"/>
                  </a:lnTo>
                  <a:lnTo>
                    <a:pt x="612" y="1077"/>
                  </a:lnTo>
                  <a:lnTo>
                    <a:pt x="589" y="1083"/>
                  </a:lnTo>
                  <a:lnTo>
                    <a:pt x="564" y="1088"/>
                  </a:lnTo>
                  <a:lnTo>
                    <a:pt x="539" y="1091"/>
                  </a:lnTo>
                  <a:lnTo>
                    <a:pt x="540" y="1060"/>
                  </a:lnTo>
                  <a:lnTo>
                    <a:pt x="539" y="1028"/>
                  </a:lnTo>
                  <a:lnTo>
                    <a:pt x="536" y="997"/>
                  </a:lnTo>
                  <a:lnTo>
                    <a:pt x="532" y="966"/>
                  </a:lnTo>
                  <a:lnTo>
                    <a:pt x="527" y="937"/>
                  </a:lnTo>
                  <a:lnTo>
                    <a:pt x="520" y="907"/>
                  </a:lnTo>
                  <a:lnTo>
                    <a:pt x="513" y="877"/>
                  </a:lnTo>
                  <a:lnTo>
                    <a:pt x="503" y="847"/>
                  </a:lnTo>
                  <a:lnTo>
                    <a:pt x="493" y="818"/>
                  </a:lnTo>
                  <a:lnTo>
                    <a:pt x="482" y="790"/>
                  </a:lnTo>
                  <a:lnTo>
                    <a:pt x="469" y="761"/>
                  </a:lnTo>
                  <a:lnTo>
                    <a:pt x="456" y="733"/>
                  </a:lnTo>
                  <a:lnTo>
                    <a:pt x="442" y="705"/>
                  </a:lnTo>
                  <a:lnTo>
                    <a:pt x="426" y="678"/>
                  </a:lnTo>
                  <a:lnTo>
                    <a:pt x="411" y="650"/>
                  </a:lnTo>
                  <a:lnTo>
                    <a:pt x="394" y="623"/>
                  </a:lnTo>
                  <a:lnTo>
                    <a:pt x="378" y="597"/>
                  </a:lnTo>
                  <a:lnTo>
                    <a:pt x="360" y="570"/>
                  </a:lnTo>
                  <a:lnTo>
                    <a:pt x="343" y="544"/>
                  </a:lnTo>
                  <a:lnTo>
                    <a:pt x="324" y="519"/>
                  </a:lnTo>
                  <a:lnTo>
                    <a:pt x="287" y="467"/>
                  </a:lnTo>
                  <a:lnTo>
                    <a:pt x="249" y="417"/>
                  </a:lnTo>
                  <a:lnTo>
                    <a:pt x="210" y="369"/>
                  </a:lnTo>
                  <a:lnTo>
                    <a:pt x="173" y="321"/>
                  </a:lnTo>
                  <a:lnTo>
                    <a:pt x="136" y="274"/>
                  </a:lnTo>
                  <a:lnTo>
                    <a:pt x="101" y="229"/>
                  </a:lnTo>
                  <a:lnTo>
                    <a:pt x="79" y="203"/>
                  </a:lnTo>
                  <a:lnTo>
                    <a:pt x="55" y="178"/>
                  </a:lnTo>
                  <a:lnTo>
                    <a:pt x="42" y="165"/>
                  </a:lnTo>
                  <a:lnTo>
                    <a:pt x="28" y="153"/>
                  </a:lnTo>
                  <a:lnTo>
                    <a:pt x="15" y="142"/>
                  </a:lnTo>
                  <a:lnTo>
                    <a:pt x="0" y="130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4" y="70"/>
                  </a:lnTo>
                  <a:lnTo>
                    <a:pt x="6" y="53"/>
                  </a:lnTo>
                  <a:lnTo>
                    <a:pt x="9" y="38"/>
                  </a:lnTo>
                  <a:lnTo>
                    <a:pt x="12" y="23"/>
                  </a:lnTo>
                  <a:lnTo>
                    <a:pt x="16" y="1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5AD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2" name="Freeform 454"/>
            <p:cNvSpPr>
              <a:spLocks/>
            </p:cNvSpPr>
            <p:nvPr/>
          </p:nvSpPr>
          <p:spPr bwMode="auto">
            <a:xfrm>
              <a:off x="1228" y="3229"/>
              <a:ext cx="55" cy="57"/>
            </a:xfrm>
            <a:custGeom>
              <a:avLst/>
              <a:gdLst/>
              <a:ahLst/>
              <a:cxnLst>
                <a:cxn ang="0">
                  <a:pos x="276" y="114"/>
                </a:cxn>
                <a:cxn ang="0">
                  <a:pos x="396" y="198"/>
                </a:cxn>
                <a:cxn ang="0">
                  <a:pos x="508" y="282"/>
                </a:cxn>
                <a:cxn ang="0">
                  <a:pos x="598" y="355"/>
                </a:cxn>
                <a:cxn ang="0">
                  <a:pos x="656" y="406"/>
                </a:cxn>
                <a:cxn ang="0">
                  <a:pos x="712" y="461"/>
                </a:cxn>
                <a:cxn ang="0">
                  <a:pos x="763" y="514"/>
                </a:cxn>
                <a:cxn ang="0">
                  <a:pos x="807" y="568"/>
                </a:cxn>
                <a:cxn ang="0">
                  <a:pos x="843" y="623"/>
                </a:cxn>
                <a:cxn ang="0">
                  <a:pos x="869" y="674"/>
                </a:cxn>
                <a:cxn ang="0">
                  <a:pos x="882" y="723"/>
                </a:cxn>
                <a:cxn ang="0">
                  <a:pos x="882" y="769"/>
                </a:cxn>
                <a:cxn ang="0">
                  <a:pos x="876" y="812"/>
                </a:cxn>
                <a:cxn ang="0">
                  <a:pos x="866" y="853"/>
                </a:cxn>
                <a:cxn ang="0">
                  <a:pos x="852" y="893"/>
                </a:cxn>
                <a:cxn ang="0">
                  <a:pos x="831" y="872"/>
                </a:cxn>
                <a:cxn ang="0">
                  <a:pos x="804" y="794"/>
                </a:cxn>
                <a:cxn ang="0">
                  <a:pos x="772" y="719"/>
                </a:cxn>
                <a:cxn ang="0">
                  <a:pos x="735" y="646"/>
                </a:cxn>
                <a:cxn ang="0">
                  <a:pos x="692" y="577"/>
                </a:cxn>
                <a:cxn ang="0">
                  <a:pos x="646" y="511"/>
                </a:cxn>
                <a:cxn ang="0">
                  <a:pos x="595" y="447"/>
                </a:cxn>
                <a:cxn ang="0">
                  <a:pos x="542" y="388"/>
                </a:cxn>
                <a:cxn ang="0">
                  <a:pos x="484" y="332"/>
                </a:cxn>
                <a:cxn ang="0">
                  <a:pos x="425" y="281"/>
                </a:cxn>
                <a:cxn ang="0">
                  <a:pos x="363" y="234"/>
                </a:cxn>
                <a:cxn ang="0">
                  <a:pos x="299" y="190"/>
                </a:cxn>
                <a:cxn ang="0">
                  <a:pos x="233" y="151"/>
                </a:cxn>
                <a:cxn ang="0">
                  <a:pos x="168" y="118"/>
                </a:cxn>
                <a:cxn ang="0">
                  <a:pos x="101" y="88"/>
                </a:cxn>
                <a:cxn ang="0">
                  <a:pos x="34" y="64"/>
                </a:cxn>
                <a:cxn ang="0">
                  <a:pos x="5" y="43"/>
                </a:cxn>
                <a:cxn ang="0">
                  <a:pos x="16" y="25"/>
                </a:cxn>
                <a:cxn ang="0">
                  <a:pos x="30" y="13"/>
                </a:cxn>
                <a:cxn ang="0">
                  <a:pos x="44" y="6"/>
                </a:cxn>
                <a:cxn ang="0">
                  <a:pos x="60" y="2"/>
                </a:cxn>
                <a:cxn ang="0">
                  <a:pos x="76" y="0"/>
                </a:cxn>
                <a:cxn ang="0">
                  <a:pos x="94" y="4"/>
                </a:cxn>
                <a:cxn ang="0">
                  <a:pos x="112" y="9"/>
                </a:cxn>
                <a:cxn ang="0">
                  <a:pos x="139" y="21"/>
                </a:cxn>
                <a:cxn ang="0">
                  <a:pos x="174" y="43"/>
                </a:cxn>
                <a:cxn ang="0">
                  <a:pos x="222" y="76"/>
                </a:cxn>
              </a:cxnLst>
              <a:rect l="0" t="0" r="r" b="b"/>
              <a:pathLst>
                <a:path w="883" h="912">
                  <a:moveTo>
                    <a:pt x="248" y="97"/>
                  </a:moveTo>
                  <a:lnTo>
                    <a:pt x="276" y="114"/>
                  </a:lnTo>
                  <a:lnTo>
                    <a:pt x="348" y="164"/>
                  </a:lnTo>
                  <a:lnTo>
                    <a:pt x="396" y="198"/>
                  </a:lnTo>
                  <a:lnTo>
                    <a:pt x="450" y="238"/>
                  </a:lnTo>
                  <a:lnTo>
                    <a:pt x="508" y="282"/>
                  </a:lnTo>
                  <a:lnTo>
                    <a:pt x="568" y="329"/>
                  </a:lnTo>
                  <a:lnTo>
                    <a:pt x="598" y="355"/>
                  </a:lnTo>
                  <a:lnTo>
                    <a:pt x="627" y="380"/>
                  </a:lnTo>
                  <a:lnTo>
                    <a:pt x="656" y="406"/>
                  </a:lnTo>
                  <a:lnTo>
                    <a:pt x="685" y="433"/>
                  </a:lnTo>
                  <a:lnTo>
                    <a:pt x="712" y="461"/>
                  </a:lnTo>
                  <a:lnTo>
                    <a:pt x="738" y="487"/>
                  </a:lnTo>
                  <a:lnTo>
                    <a:pt x="763" y="514"/>
                  </a:lnTo>
                  <a:lnTo>
                    <a:pt x="786" y="542"/>
                  </a:lnTo>
                  <a:lnTo>
                    <a:pt x="807" y="568"/>
                  </a:lnTo>
                  <a:lnTo>
                    <a:pt x="827" y="596"/>
                  </a:lnTo>
                  <a:lnTo>
                    <a:pt x="843" y="623"/>
                  </a:lnTo>
                  <a:lnTo>
                    <a:pt x="858" y="649"/>
                  </a:lnTo>
                  <a:lnTo>
                    <a:pt x="869" y="674"/>
                  </a:lnTo>
                  <a:lnTo>
                    <a:pt x="877" y="699"/>
                  </a:lnTo>
                  <a:lnTo>
                    <a:pt x="882" y="723"/>
                  </a:lnTo>
                  <a:lnTo>
                    <a:pt x="883" y="747"/>
                  </a:lnTo>
                  <a:lnTo>
                    <a:pt x="882" y="769"/>
                  </a:lnTo>
                  <a:lnTo>
                    <a:pt x="880" y="790"/>
                  </a:lnTo>
                  <a:lnTo>
                    <a:pt x="876" y="812"/>
                  </a:lnTo>
                  <a:lnTo>
                    <a:pt x="872" y="832"/>
                  </a:lnTo>
                  <a:lnTo>
                    <a:pt x="866" y="853"/>
                  </a:lnTo>
                  <a:lnTo>
                    <a:pt x="859" y="873"/>
                  </a:lnTo>
                  <a:lnTo>
                    <a:pt x="852" y="893"/>
                  </a:lnTo>
                  <a:lnTo>
                    <a:pt x="842" y="912"/>
                  </a:lnTo>
                  <a:lnTo>
                    <a:pt x="831" y="872"/>
                  </a:lnTo>
                  <a:lnTo>
                    <a:pt x="819" y="833"/>
                  </a:lnTo>
                  <a:lnTo>
                    <a:pt x="804" y="794"/>
                  </a:lnTo>
                  <a:lnTo>
                    <a:pt x="789" y="756"/>
                  </a:lnTo>
                  <a:lnTo>
                    <a:pt x="772" y="719"/>
                  </a:lnTo>
                  <a:lnTo>
                    <a:pt x="754" y="682"/>
                  </a:lnTo>
                  <a:lnTo>
                    <a:pt x="735" y="646"/>
                  </a:lnTo>
                  <a:lnTo>
                    <a:pt x="715" y="612"/>
                  </a:lnTo>
                  <a:lnTo>
                    <a:pt x="692" y="577"/>
                  </a:lnTo>
                  <a:lnTo>
                    <a:pt x="670" y="544"/>
                  </a:lnTo>
                  <a:lnTo>
                    <a:pt x="646" y="511"/>
                  </a:lnTo>
                  <a:lnTo>
                    <a:pt x="621" y="479"/>
                  </a:lnTo>
                  <a:lnTo>
                    <a:pt x="595" y="447"/>
                  </a:lnTo>
                  <a:lnTo>
                    <a:pt x="569" y="417"/>
                  </a:lnTo>
                  <a:lnTo>
                    <a:pt x="542" y="388"/>
                  </a:lnTo>
                  <a:lnTo>
                    <a:pt x="513" y="360"/>
                  </a:lnTo>
                  <a:lnTo>
                    <a:pt x="484" y="332"/>
                  </a:lnTo>
                  <a:lnTo>
                    <a:pt x="455" y="307"/>
                  </a:lnTo>
                  <a:lnTo>
                    <a:pt x="425" y="281"/>
                  </a:lnTo>
                  <a:lnTo>
                    <a:pt x="394" y="256"/>
                  </a:lnTo>
                  <a:lnTo>
                    <a:pt x="363" y="234"/>
                  </a:lnTo>
                  <a:lnTo>
                    <a:pt x="331" y="211"/>
                  </a:lnTo>
                  <a:lnTo>
                    <a:pt x="299" y="190"/>
                  </a:lnTo>
                  <a:lnTo>
                    <a:pt x="266" y="170"/>
                  </a:lnTo>
                  <a:lnTo>
                    <a:pt x="233" y="151"/>
                  </a:lnTo>
                  <a:lnTo>
                    <a:pt x="201" y="134"/>
                  </a:lnTo>
                  <a:lnTo>
                    <a:pt x="168" y="118"/>
                  </a:lnTo>
                  <a:lnTo>
                    <a:pt x="134" y="102"/>
                  </a:lnTo>
                  <a:lnTo>
                    <a:pt x="101" y="88"/>
                  </a:lnTo>
                  <a:lnTo>
                    <a:pt x="67" y="75"/>
                  </a:lnTo>
                  <a:lnTo>
                    <a:pt x="34" y="64"/>
                  </a:lnTo>
                  <a:lnTo>
                    <a:pt x="0" y="54"/>
                  </a:lnTo>
                  <a:lnTo>
                    <a:pt x="5" y="43"/>
                  </a:lnTo>
                  <a:lnTo>
                    <a:pt x="10" y="33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0" y="13"/>
                  </a:lnTo>
                  <a:lnTo>
                    <a:pt x="37" y="9"/>
                  </a:lnTo>
                  <a:lnTo>
                    <a:pt x="44" y="6"/>
                  </a:lnTo>
                  <a:lnTo>
                    <a:pt x="52" y="3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5" y="2"/>
                  </a:lnTo>
                  <a:lnTo>
                    <a:pt x="94" y="4"/>
                  </a:lnTo>
                  <a:lnTo>
                    <a:pt x="103" y="6"/>
                  </a:lnTo>
                  <a:lnTo>
                    <a:pt x="112" y="9"/>
                  </a:lnTo>
                  <a:lnTo>
                    <a:pt x="120" y="13"/>
                  </a:lnTo>
                  <a:lnTo>
                    <a:pt x="139" y="21"/>
                  </a:lnTo>
                  <a:lnTo>
                    <a:pt x="156" y="31"/>
                  </a:lnTo>
                  <a:lnTo>
                    <a:pt x="174" y="43"/>
                  </a:lnTo>
                  <a:lnTo>
                    <a:pt x="191" y="54"/>
                  </a:lnTo>
                  <a:lnTo>
                    <a:pt x="222" y="76"/>
                  </a:lnTo>
                  <a:lnTo>
                    <a:pt x="248" y="97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3" name="Freeform 455"/>
            <p:cNvSpPr>
              <a:spLocks/>
            </p:cNvSpPr>
            <p:nvPr/>
          </p:nvSpPr>
          <p:spPr bwMode="auto">
            <a:xfrm>
              <a:off x="1221" y="3231"/>
              <a:ext cx="11" cy="68"/>
            </a:xfrm>
            <a:custGeom>
              <a:avLst/>
              <a:gdLst/>
              <a:ahLst/>
              <a:cxnLst>
                <a:cxn ang="0">
                  <a:pos x="83" y="5"/>
                </a:cxn>
                <a:cxn ang="0">
                  <a:pos x="96" y="16"/>
                </a:cxn>
                <a:cxn ang="0">
                  <a:pos x="109" y="29"/>
                </a:cxn>
                <a:cxn ang="0">
                  <a:pos x="119" y="45"/>
                </a:cxn>
                <a:cxn ang="0">
                  <a:pos x="126" y="66"/>
                </a:cxn>
                <a:cxn ang="0">
                  <a:pos x="137" y="145"/>
                </a:cxn>
                <a:cxn ang="0">
                  <a:pos x="151" y="282"/>
                </a:cxn>
                <a:cxn ang="0">
                  <a:pos x="165" y="454"/>
                </a:cxn>
                <a:cxn ang="0">
                  <a:pos x="171" y="594"/>
                </a:cxn>
                <a:cxn ang="0">
                  <a:pos x="171" y="686"/>
                </a:cxn>
                <a:cxn ang="0">
                  <a:pos x="167" y="776"/>
                </a:cxn>
                <a:cxn ang="0">
                  <a:pos x="159" y="858"/>
                </a:cxn>
                <a:cxn ang="0">
                  <a:pos x="147" y="932"/>
                </a:cxn>
                <a:cxn ang="0">
                  <a:pos x="127" y="993"/>
                </a:cxn>
                <a:cxn ang="0">
                  <a:pos x="102" y="1041"/>
                </a:cxn>
                <a:cxn ang="0">
                  <a:pos x="69" y="1071"/>
                </a:cxn>
                <a:cxn ang="0">
                  <a:pos x="38" y="1082"/>
                </a:cxn>
                <a:cxn ang="0">
                  <a:pos x="13" y="1086"/>
                </a:cxn>
                <a:cxn ang="0">
                  <a:pos x="12" y="1059"/>
                </a:cxn>
                <a:cxn ang="0">
                  <a:pos x="35" y="1001"/>
                </a:cxn>
                <a:cxn ang="0">
                  <a:pos x="54" y="940"/>
                </a:cxn>
                <a:cxn ang="0">
                  <a:pos x="71" y="875"/>
                </a:cxn>
                <a:cxn ang="0">
                  <a:pos x="84" y="810"/>
                </a:cxn>
                <a:cxn ang="0">
                  <a:pos x="95" y="742"/>
                </a:cxn>
                <a:cxn ang="0">
                  <a:pos x="105" y="672"/>
                </a:cxn>
                <a:cxn ang="0">
                  <a:pos x="111" y="601"/>
                </a:cxn>
                <a:cxn ang="0">
                  <a:pos x="115" y="529"/>
                </a:cxn>
                <a:cxn ang="0">
                  <a:pos x="116" y="457"/>
                </a:cxn>
                <a:cxn ang="0">
                  <a:pos x="116" y="385"/>
                </a:cxn>
                <a:cxn ang="0">
                  <a:pos x="113" y="313"/>
                </a:cxn>
                <a:cxn ang="0">
                  <a:pos x="105" y="207"/>
                </a:cxn>
                <a:cxn ang="0">
                  <a:pos x="87" y="68"/>
                </a:cxn>
              </a:cxnLst>
              <a:rect l="0" t="0" r="r" b="b"/>
              <a:pathLst>
                <a:path w="172" h="1088">
                  <a:moveTo>
                    <a:pt x="76" y="0"/>
                  </a:moveTo>
                  <a:lnTo>
                    <a:pt x="83" y="5"/>
                  </a:lnTo>
                  <a:lnTo>
                    <a:pt x="90" y="11"/>
                  </a:lnTo>
                  <a:lnTo>
                    <a:pt x="96" y="16"/>
                  </a:lnTo>
                  <a:lnTo>
                    <a:pt x="103" y="22"/>
                  </a:lnTo>
                  <a:lnTo>
                    <a:pt x="109" y="29"/>
                  </a:lnTo>
                  <a:lnTo>
                    <a:pt x="114" y="37"/>
                  </a:lnTo>
                  <a:lnTo>
                    <a:pt x="119" y="45"/>
                  </a:lnTo>
                  <a:lnTo>
                    <a:pt x="124" y="55"/>
                  </a:lnTo>
                  <a:lnTo>
                    <a:pt x="126" y="66"/>
                  </a:lnTo>
                  <a:lnTo>
                    <a:pt x="130" y="97"/>
                  </a:lnTo>
                  <a:lnTo>
                    <a:pt x="137" y="145"/>
                  </a:lnTo>
                  <a:lnTo>
                    <a:pt x="144" y="208"/>
                  </a:lnTo>
                  <a:lnTo>
                    <a:pt x="151" y="282"/>
                  </a:lnTo>
                  <a:lnTo>
                    <a:pt x="158" y="365"/>
                  </a:lnTo>
                  <a:lnTo>
                    <a:pt x="165" y="454"/>
                  </a:lnTo>
                  <a:lnTo>
                    <a:pt x="169" y="547"/>
                  </a:lnTo>
                  <a:lnTo>
                    <a:pt x="171" y="594"/>
                  </a:lnTo>
                  <a:lnTo>
                    <a:pt x="172" y="640"/>
                  </a:lnTo>
                  <a:lnTo>
                    <a:pt x="171" y="686"/>
                  </a:lnTo>
                  <a:lnTo>
                    <a:pt x="169" y="731"/>
                  </a:lnTo>
                  <a:lnTo>
                    <a:pt x="167" y="776"/>
                  </a:lnTo>
                  <a:lnTo>
                    <a:pt x="164" y="818"/>
                  </a:lnTo>
                  <a:lnTo>
                    <a:pt x="159" y="858"/>
                  </a:lnTo>
                  <a:lnTo>
                    <a:pt x="154" y="896"/>
                  </a:lnTo>
                  <a:lnTo>
                    <a:pt x="147" y="932"/>
                  </a:lnTo>
                  <a:lnTo>
                    <a:pt x="138" y="965"/>
                  </a:lnTo>
                  <a:lnTo>
                    <a:pt x="127" y="993"/>
                  </a:lnTo>
                  <a:lnTo>
                    <a:pt x="116" y="1019"/>
                  </a:lnTo>
                  <a:lnTo>
                    <a:pt x="102" y="1041"/>
                  </a:lnTo>
                  <a:lnTo>
                    <a:pt x="86" y="1058"/>
                  </a:lnTo>
                  <a:lnTo>
                    <a:pt x="69" y="1071"/>
                  </a:lnTo>
                  <a:lnTo>
                    <a:pt x="49" y="1079"/>
                  </a:lnTo>
                  <a:lnTo>
                    <a:pt x="38" y="1082"/>
                  </a:lnTo>
                  <a:lnTo>
                    <a:pt x="26" y="1084"/>
                  </a:lnTo>
                  <a:lnTo>
                    <a:pt x="13" y="1086"/>
                  </a:lnTo>
                  <a:lnTo>
                    <a:pt x="0" y="1088"/>
                  </a:lnTo>
                  <a:lnTo>
                    <a:pt x="12" y="1059"/>
                  </a:lnTo>
                  <a:lnTo>
                    <a:pt x="23" y="1030"/>
                  </a:lnTo>
                  <a:lnTo>
                    <a:pt x="35" y="1001"/>
                  </a:lnTo>
                  <a:lnTo>
                    <a:pt x="44" y="971"/>
                  </a:lnTo>
                  <a:lnTo>
                    <a:pt x="54" y="940"/>
                  </a:lnTo>
                  <a:lnTo>
                    <a:pt x="63" y="908"/>
                  </a:lnTo>
                  <a:lnTo>
                    <a:pt x="71" y="875"/>
                  </a:lnTo>
                  <a:lnTo>
                    <a:pt x="78" y="842"/>
                  </a:lnTo>
                  <a:lnTo>
                    <a:pt x="84" y="810"/>
                  </a:lnTo>
                  <a:lnTo>
                    <a:pt x="90" y="776"/>
                  </a:lnTo>
                  <a:lnTo>
                    <a:pt x="95" y="742"/>
                  </a:lnTo>
                  <a:lnTo>
                    <a:pt x="101" y="707"/>
                  </a:lnTo>
                  <a:lnTo>
                    <a:pt x="105" y="672"/>
                  </a:lnTo>
                  <a:lnTo>
                    <a:pt x="108" y="637"/>
                  </a:lnTo>
                  <a:lnTo>
                    <a:pt x="111" y="601"/>
                  </a:lnTo>
                  <a:lnTo>
                    <a:pt x="113" y="565"/>
                  </a:lnTo>
                  <a:lnTo>
                    <a:pt x="115" y="529"/>
                  </a:lnTo>
                  <a:lnTo>
                    <a:pt x="116" y="493"/>
                  </a:lnTo>
                  <a:lnTo>
                    <a:pt x="116" y="457"/>
                  </a:lnTo>
                  <a:lnTo>
                    <a:pt x="116" y="421"/>
                  </a:lnTo>
                  <a:lnTo>
                    <a:pt x="116" y="385"/>
                  </a:lnTo>
                  <a:lnTo>
                    <a:pt x="115" y="349"/>
                  </a:lnTo>
                  <a:lnTo>
                    <a:pt x="113" y="313"/>
                  </a:lnTo>
                  <a:lnTo>
                    <a:pt x="111" y="278"/>
                  </a:lnTo>
                  <a:lnTo>
                    <a:pt x="105" y="207"/>
                  </a:lnTo>
                  <a:lnTo>
                    <a:pt x="97" y="137"/>
                  </a:lnTo>
                  <a:lnTo>
                    <a:pt x="87" y="6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4" name="Freeform 456"/>
            <p:cNvSpPr>
              <a:spLocks/>
            </p:cNvSpPr>
            <p:nvPr/>
          </p:nvSpPr>
          <p:spPr bwMode="auto">
            <a:xfrm>
              <a:off x="1181" y="3230"/>
              <a:ext cx="39" cy="64"/>
            </a:xfrm>
            <a:custGeom>
              <a:avLst/>
              <a:gdLst/>
              <a:ahLst/>
              <a:cxnLst>
                <a:cxn ang="0">
                  <a:pos x="3" y="778"/>
                </a:cxn>
                <a:cxn ang="0">
                  <a:pos x="15" y="731"/>
                </a:cxn>
                <a:cxn ang="0">
                  <a:pos x="33" y="679"/>
                </a:cxn>
                <a:cxn ang="0">
                  <a:pos x="58" y="621"/>
                </a:cxn>
                <a:cxn ang="0">
                  <a:pos x="90" y="561"/>
                </a:cxn>
                <a:cxn ang="0">
                  <a:pos x="126" y="498"/>
                </a:cxn>
                <a:cxn ang="0">
                  <a:pos x="166" y="434"/>
                </a:cxn>
                <a:cxn ang="0">
                  <a:pos x="210" y="371"/>
                </a:cxn>
                <a:cxn ang="0">
                  <a:pos x="256" y="308"/>
                </a:cxn>
                <a:cxn ang="0">
                  <a:pos x="306" y="249"/>
                </a:cxn>
                <a:cxn ang="0">
                  <a:pos x="356" y="192"/>
                </a:cxn>
                <a:cxn ang="0">
                  <a:pos x="406" y="141"/>
                </a:cxn>
                <a:cxn ang="0">
                  <a:pos x="458" y="96"/>
                </a:cxn>
                <a:cxn ang="0">
                  <a:pos x="507" y="58"/>
                </a:cxn>
                <a:cxn ang="0">
                  <a:pos x="556" y="28"/>
                </a:cxn>
                <a:cxn ang="0">
                  <a:pos x="602" y="7"/>
                </a:cxn>
                <a:cxn ang="0">
                  <a:pos x="601" y="21"/>
                </a:cxn>
                <a:cxn ang="0">
                  <a:pos x="555" y="65"/>
                </a:cxn>
                <a:cxn ang="0">
                  <a:pos x="510" y="112"/>
                </a:cxn>
                <a:cxn ang="0">
                  <a:pos x="466" y="162"/>
                </a:cxn>
                <a:cxn ang="0">
                  <a:pos x="424" y="218"/>
                </a:cxn>
                <a:cxn ang="0">
                  <a:pos x="383" y="275"/>
                </a:cxn>
                <a:cxn ang="0">
                  <a:pos x="344" y="336"/>
                </a:cxn>
                <a:cxn ang="0">
                  <a:pos x="308" y="400"/>
                </a:cxn>
                <a:cxn ang="0">
                  <a:pos x="274" y="465"/>
                </a:cxn>
                <a:cxn ang="0">
                  <a:pos x="243" y="534"/>
                </a:cxn>
                <a:cxn ang="0">
                  <a:pos x="216" y="604"/>
                </a:cxn>
                <a:cxn ang="0">
                  <a:pos x="193" y="677"/>
                </a:cxn>
                <a:cxn ang="0">
                  <a:pos x="173" y="751"/>
                </a:cxn>
                <a:cxn ang="0">
                  <a:pos x="158" y="826"/>
                </a:cxn>
                <a:cxn ang="0">
                  <a:pos x="147" y="903"/>
                </a:cxn>
                <a:cxn ang="0">
                  <a:pos x="143" y="980"/>
                </a:cxn>
                <a:cxn ang="0">
                  <a:pos x="126" y="1010"/>
                </a:cxn>
                <a:cxn ang="0">
                  <a:pos x="95" y="989"/>
                </a:cxn>
                <a:cxn ang="0">
                  <a:pos x="68" y="966"/>
                </a:cxn>
                <a:cxn ang="0">
                  <a:pos x="44" y="941"/>
                </a:cxn>
                <a:cxn ang="0">
                  <a:pos x="26" y="914"/>
                </a:cxn>
                <a:cxn ang="0">
                  <a:pos x="12" y="884"/>
                </a:cxn>
                <a:cxn ang="0">
                  <a:pos x="3" y="852"/>
                </a:cxn>
                <a:cxn ang="0">
                  <a:pos x="0" y="818"/>
                </a:cxn>
              </a:cxnLst>
              <a:rect l="0" t="0" r="r" b="b"/>
              <a:pathLst>
                <a:path w="624" h="1019">
                  <a:moveTo>
                    <a:pt x="0" y="800"/>
                  </a:moveTo>
                  <a:lnTo>
                    <a:pt x="3" y="778"/>
                  </a:lnTo>
                  <a:lnTo>
                    <a:pt x="8" y="756"/>
                  </a:lnTo>
                  <a:lnTo>
                    <a:pt x="15" y="731"/>
                  </a:lnTo>
                  <a:lnTo>
                    <a:pt x="23" y="706"/>
                  </a:lnTo>
                  <a:lnTo>
                    <a:pt x="33" y="679"/>
                  </a:lnTo>
                  <a:lnTo>
                    <a:pt x="45" y="651"/>
                  </a:lnTo>
                  <a:lnTo>
                    <a:pt x="58" y="621"/>
                  </a:lnTo>
                  <a:lnTo>
                    <a:pt x="73" y="592"/>
                  </a:lnTo>
                  <a:lnTo>
                    <a:pt x="90" y="561"/>
                  </a:lnTo>
                  <a:lnTo>
                    <a:pt x="107" y="530"/>
                  </a:lnTo>
                  <a:lnTo>
                    <a:pt x="126" y="498"/>
                  </a:lnTo>
                  <a:lnTo>
                    <a:pt x="145" y="466"/>
                  </a:lnTo>
                  <a:lnTo>
                    <a:pt x="166" y="434"/>
                  </a:lnTo>
                  <a:lnTo>
                    <a:pt x="187" y="403"/>
                  </a:lnTo>
                  <a:lnTo>
                    <a:pt x="210" y="371"/>
                  </a:lnTo>
                  <a:lnTo>
                    <a:pt x="233" y="339"/>
                  </a:lnTo>
                  <a:lnTo>
                    <a:pt x="256" y="308"/>
                  </a:lnTo>
                  <a:lnTo>
                    <a:pt x="281" y="278"/>
                  </a:lnTo>
                  <a:lnTo>
                    <a:pt x="306" y="249"/>
                  </a:lnTo>
                  <a:lnTo>
                    <a:pt x="330" y="220"/>
                  </a:lnTo>
                  <a:lnTo>
                    <a:pt x="356" y="192"/>
                  </a:lnTo>
                  <a:lnTo>
                    <a:pt x="381" y="165"/>
                  </a:lnTo>
                  <a:lnTo>
                    <a:pt x="406" y="141"/>
                  </a:lnTo>
                  <a:lnTo>
                    <a:pt x="432" y="117"/>
                  </a:lnTo>
                  <a:lnTo>
                    <a:pt x="458" y="96"/>
                  </a:lnTo>
                  <a:lnTo>
                    <a:pt x="483" y="75"/>
                  </a:lnTo>
                  <a:lnTo>
                    <a:pt x="507" y="58"/>
                  </a:lnTo>
                  <a:lnTo>
                    <a:pt x="532" y="41"/>
                  </a:lnTo>
                  <a:lnTo>
                    <a:pt x="556" y="28"/>
                  </a:lnTo>
                  <a:lnTo>
                    <a:pt x="579" y="15"/>
                  </a:lnTo>
                  <a:lnTo>
                    <a:pt x="602" y="7"/>
                  </a:lnTo>
                  <a:lnTo>
                    <a:pt x="624" y="0"/>
                  </a:lnTo>
                  <a:lnTo>
                    <a:pt x="601" y="21"/>
                  </a:lnTo>
                  <a:lnTo>
                    <a:pt x="578" y="42"/>
                  </a:lnTo>
                  <a:lnTo>
                    <a:pt x="555" y="65"/>
                  </a:lnTo>
                  <a:lnTo>
                    <a:pt x="533" y="87"/>
                  </a:lnTo>
                  <a:lnTo>
                    <a:pt x="510" y="112"/>
                  </a:lnTo>
                  <a:lnTo>
                    <a:pt x="489" y="137"/>
                  </a:lnTo>
                  <a:lnTo>
                    <a:pt x="466" y="162"/>
                  </a:lnTo>
                  <a:lnTo>
                    <a:pt x="446" y="190"/>
                  </a:lnTo>
                  <a:lnTo>
                    <a:pt x="424" y="218"/>
                  </a:lnTo>
                  <a:lnTo>
                    <a:pt x="403" y="245"/>
                  </a:lnTo>
                  <a:lnTo>
                    <a:pt x="383" y="275"/>
                  </a:lnTo>
                  <a:lnTo>
                    <a:pt x="363" y="305"/>
                  </a:lnTo>
                  <a:lnTo>
                    <a:pt x="344" y="336"/>
                  </a:lnTo>
                  <a:lnTo>
                    <a:pt x="325" y="367"/>
                  </a:lnTo>
                  <a:lnTo>
                    <a:pt x="308" y="400"/>
                  </a:lnTo>
                  <a:lnTo>
                    <a:pt x="290" y="432"/>
                  </a:lnTo>
                  <a:lnTo>
                    <a:pt x="274" y="465"/>
                  </a:lnTo>
                  <a:lnTo>
                    <a:pt x="258" y="499"/>
                  </a:lnTo>
                  <a:lnTo>
                    <a:pt x="243" y="534"/>
                  </a:lnTo>
                  <a:lnTo>
                    <a:pt x="229" y="569"/>
                  </a:lnTo>
                  <a:lnTo>
                    <a:pt x="216" y="604"/>
                  </a:lnTo>
                  <a:lnTo>
                    <a:pt x="204" y="640"/>
                  </a:lnTo>
                  <a:lnTo>
                    <a:pt x="193" y="677"/>
                  </a:lnTo>
                  <a:lnTo>
                    <a:pt x="182" y="713"/>
                  </a:lnTo>
                  <a:lnTo>
                    <a:pt x="173" y="751"/>
                  </a:lnTo>
                  <a:lnTo>
                    <a:pt x="165" y="788"/>
                  </a:lnTo>
                  <a:lnTo>
                    <a:pt x="158" y="826"/>
                  </a:lnTo>
                  <a:lnTo>
                    <a:pt x="152" y="864"/>
                  </a:lnTo>
                  <a:lnTo>
                    <a:pt x="147" y="903"/>
                  </a:lnTo>
                  <a:lnTo>
                    <a:pt x="144" y="941"/>
                  </a:lnTo>
                  <a:lnTo>
                    <a:pt x="143" y="980"/>
                  </a:lnTo>
                  <a:lnTo>
                    <a:pt x="142" y="1019"/>
                  </a:lnTo>
                  <a:lnTo>
                    <a:pt x="126" y="1010"/>
                  </a:lnTo>
                  <a:lnTo>
                    <a:pt x="110" y="999"/>
                  </a:lnTo>
                  <a:lnTo>
                    <a:pt x="95" y="989"/>
                  </a:lnTo>
                  <a:lnTo>
                    <a:pt x="81" y="978"/>
                  </a:lnTo>
                  <a:lnTo>
                    <a:pt x="68" y="966"/>
                  </a:lnTo>
                  <a:lnTo>
                    <a:pt x="56" y="954"/>
                  </a:lnTo>
                  <a:lnTo>
                    <a:pt x="44" y="941"/>
                  </a:lnTo>
                  <a:lnTo>
                    <a:pt x="35" y="927"/>
                  </a:lnTo>
                  <a:lnTo>
                    <a:pt x="26" y="914"/>
                  </a:lnTo>
                  <a:lnTo>
                    <a:pt x="19" y="900"/>
                  </a:lnTo>
                  <a:lnTo>
                    <a:pt x="12" y="884"/>
                  </a:lnTo>
                  <a:lnTo>
                    <a:pt x="6" y="869"/>
                  </a:lnTo>
                  <a:lnTo>
                    <a:pt x="3" y="852"/>
                  </a:lnTo>
                  <a:lnTo>
                    <a:pt x="0" y="835"/>
                  </a:lnTo>
                  <a:lnTo>
                    <a:pt x="0" y="818"/>
                  </a:lnTo>
                  <a:lnTo>
                    <a:pt x="0" y="800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5" name="Freeform 457"/>
            <p:cNvSpPr>
              <a:spLocks/>
            </p:cNvSpPr>
            <p:nvPr/>
          </p:nvSpPr>
          <p:spPr bwMode="auto">
            <a:xfrm>
              <a:off x="1190" y="3230"/>
              <a:ext cx="38" cy="69"/>
            </a:xfrm>
            <a:custGeom>
              <a:avLst/>
              <a:gdLst/>
              <a:ahLst/>
              <a:cxnLst>
                <a:cxn ang="0">
                  <a:pos x="493" y="2"/>
                </a:cxn>
                <a:cxn ang="0">
                  <a:pos x="516" y="0"/>
                </a:cxn>
                <a:cxn ang="0">
                  <a:pos x="538" y="3"/>
                </a:cxn>
                <a:cxn ang="0">
                  <a:pos x="559" y="9"/>
                </a:cxn>
                <a:cxn ang="0">
                  <a:pos x="579" y="81"/>
                </a:cxn>
                <a:cxn ang="0">
                  <a:pos x="597" y="220"/>
                </a:cxn>
                <a:cxn ang="0">
                  <a:pos x="605" y="326"/>
                </a:cxn>
                <a:cxn ang="0">
                  <a:pos x="608" y="398"/>
                </a:cxn>
                <a:cxn ang="0">
                  <a:pos x="608" y="470"/>
                </a:cxn>
                <a:cxn ang="0">
                  <a:pos x="607" y="542"/>
                </a:cxn>
                <a:cxn ang="0">
                  <a:pos x="603" y="614"/>
                </a:cxn>
                <a:cxn ang="0">
                  <a:pos x="597" y="685"/>
                </a:cxn>
                <a:cxn ang="0">
                  <a:pos x="587" y="755"/>
                </a:cxn>
                <a:cxn ang="0">
                  <a:pos x="576" y="823"/>
                </a:cxn>
                <a:cxn ang="0">
                  <a:pos x="563" y="888"/>
                </a:cxn>
                <a:cxn ang="0">
                  <a:pos x="546" y="953"/>
                </a:cxn>
                <a:cxn ang="0">
                  <a:pos x="527" y="1014"/>
                </a:cxn>
                <a:cxn ang="0">
                  <a:pos x="504" y="1072"/>
                </a:cxn>
                <a:cxn ang="0">
                  <a:pos x="464" y="1104"/>
                </a:cxn>
                <a:cxn ang="0">
                  <a:pos x="405" y="1107"/>
                </a:cxn>
                <a:cxn ang="0">
                  <a:pos x="343" y="1107"/>
                </a:cxn>
                <a:cxn ang="0">
                  <a:pos x="278" y="1102"/>
                </a:cxn>
                <a:cxn ang="0">
                  <a:pos x="212" y="1093"/>
                </a:cxn>
                <a:cxn ang="0">
                  <a:pos x="147" y="1078"/>
                </a:cxn>
                <a:cxn ang="0">
                  <a:pos x="86" y="1060"/>
                </a:cxn>
                <a:cxn ang="0">
                  <a:pos x="27" y="1037"/>
                </a:cxn>
                <a:cxn ang="0">
                  <a:pos x="1" y="984"/>
                </a:cxn>
                <a:cxn ang="0">
                  <a:pos x="5" y="907"/>
                </a:cxn>
                <a:cxn ang="0">
                  <a:pos x="16" y="830"/>
                </a:cxn>
                <a:cxn ang="0">
                  <a:pos x="31" y="755"/>
                </a:cxn>
                <a:cxn ang="0">
                  <a:pos x="51" y="681"/>
                </a:cxn>
                <a:cxn ang="0">
                  <a:pos x="74" y="608"/>
                </a:cxn>
                <a:cxn ang="0">
                  <a:pos x="101" y="538"/>
                </a:cxn>
                <a:cxn ang="0">
                  <a:pos x="132" y="469"/>
                </a:cxn>
                <a:cxn ang="0">
                  <a:pos x="166" y="404"/>
                </a:cxn>
                <a:cxn ang="0">
                  <a:pos x="202" y="340"/>
                </a:cxn>
                <a:cxn ang="0">
                  <a:pos x="241" y="279"/>
                </a:cxn>
                <a:cxn ang="0">
                  <a:pos x="282" y="222"/>
                </a:cxn>
                <a:cxn ang="0">
                  <a:pos x="324" y="166"/>
                </a:cxn>
                <a:cxn ang="0">
                  <a:pos x="368" y="116"/>
                </a:cxn>
                <a:cxn ang="0">
                  <a:pos x="413" y="69"/>
                </a:cxn>
                <a:cxn ang="0">
                  <a:pos x="459" y="25"/>
                </a:cxn>
              </a:cxnLst>
              <a:rect l="0" t="0" r="r" b="b"/>
              <a:pathLst>
                <a:path w="608" h="1108">
                  <a:moveTo>
                    <a:pt x="482" y="4"/>
                  </a:moveTo>
                  <a:lnTo>
                    <a:pt x="493" y="2"/>
                  </a:lnTo>
                  <a:lnTo>
                    <a:pt x="505" y="1"/>
                  </a:lnTo>
                  <a:lnTo>
                    <a:pt x="516" y="0"/>
                  </a:lnTo>
                  <a:lnTo>
                    <a:pt x="528" y="1"/>
                  </a:lnTo>
                  <a:lnTo>
                    <a:pt x="538" y="3"/>
                  </a:lnTo>
                  <a:lnTo>
                    <a:pt x="548" y="5"/>
                  </a:lnTo>
                  <a:lnTo>
                    <a:pt x="559" y="9"/>
                  </a:lnTo>
                  <a:lnTo>
                    <a:pt x="568" y="13"/>
                  </a:lnTo>
                  <a:lnTo>
                    <a:pt x="579" y="81"/>
                  </a:lnTo>
                  <a:lnTo>
                    <a:pt x="589" y="150"/>
                  </a:lnTo>
                  <a:lnTo>
                    <a:pt x="597" y="220"/>
                  </a:lnTo>
                  <a:lnTo>
                    <a:pt x="603" y="291"/>
                  </a:lnTo>
                  <a:lnTo>
                    <a:pt x="605" y="326"/>
                  </a:lnTo>
                  <a:lnTo>
                    <a:pt x="607" y="362"/>
                  </a:lnTo>
                  <a:lnTo>
                    <a:pt x="608" y="398"/>
                  </a:lnTo>
                  <a:lnTo>
                    <a:pt x="608" y="434"/>
                  </a:lnTo>
                  <a:lnTo>
                    <a:pt x="608" y="470"/>
                  </a:lnTo>
                  <a:lnTo>
                    <a:pt x="608" y="506"/>
                  </a:lnTo>
                  <a:lnTo>
                    <a:pt x="607" y="542"/>
                  </a:lnTo>
                  <a:lnTo>
                    <a:pt x="605" y="578"/>
                  </a:lnTo>
                  <a:lnTo>
                    <a:pt x="603" y="614"/>
                  </a:lnTo>
                  <a:lnTo>
                    <a:pt x="600" y="650"/>
                  </a:lnTo>
                  <a:lnTo>
                    <a:pt x="597" y="685"/>
                  </a:lnTo>
                  <a:lnTo>
                    <a:pt x="593" y="720"/>
                  </a:lnTo>
                  <a:lnTo>
                    <a:pt x="587" y="755"/>
                  </a:lnTo>
                  <a:lnTo>
                    <a:pt x="582" y="789"/>
                  </a:lnTo>
                  <a:lnTo>
                    <a:pt x="576" y="823"/>
                  </a:lnTo>
                  <a:lnTo>
                    <a:pt x="570" y="855"/>
                  </a:lnTo>
                  <a:lnTo>
                    <a:pt x="563" y="888"/>
                  </a:lnTo>
                  <a:lnTo>
                    <a:pt x="555" y="921"/>
                  </a:lnTo>
                  <a:lnTo>
                    <a:pt x="546" y="953"/>
                  </a:lnTo>
                  <a:lnTo>
                    <a:pt x="536" y="984"/>
                  </a:lnTo>
                  <a:lnTo>
                    <a:pt x="527" y="1014"/>
                  </a:lnTo>
                  <a:lnTo>
                    <a:pt x="515" y="1043"/>
                  </a:lnTo>
                  <a:lnTo>
                    <a:pt x="504" y="1072"/>
                  </a:lnTo>
                  <a:lnTo>
                    <a:pt x="492" y="1101"/>
                  </a:lnTo>
                  <a:lnTo>
                    <a:pt x="464" y="1104"/>
                  </a:lnTo>
                  <a:lnTo>
                    <a:pt x="435" y="1106"/>
                  </a:lnTo>
                  <a:lnTo>
                    <a:pt x="405" y="1107"/>
                  </a:lnTo>
                  <a:lnTo>
                    <a:pt x="375" y="1108"/>
                  </a:lnTo>
                  <a:lnTo>
                    <a:pt x="343" y="1107"/>
                  </a:lnTo>
                  <a:lnTo>
                    <a:pt x="310" y="1105"/>
                  </a:lnTo>
                  <a:lnTo>
                    <a:pt x="278" y="1102"/>
                  </a:lnTo>
                  <a:lnTo>
                    <a:pt x="245" y="1098"/>
                  </a:lnTo>
                  <a:lnTo>
                    <a:pt x="212" y="1093"/>
                  </a:lnTo>
                  <a:lnTo>
                    <a:pt x="179" y="1086"/>
                  </a:lnTo>
                  <a:lnTo>
                    <a:pt x="147" y="1078"/>
                  </a:lnTo>
                  <a:lnTo>
                    <a:pt x="115" y="1070"/>
                  </a:lnTo>
                  <a:lnTo>
                    <a:pt x="86" y="1060"/>
                  </a:lnTo>
                  <a:lnTo>
                    <a:pt x="56" y="1050"/>
                  </a:lnTo>
                  <a:lnTo>
                    <a:pt x="27" y="1037"/>
                  </a:lnTo>
                  <a:lnTo>
                    <a:pt x="0" y="1023"/>
                  </a:lnTo>
                  <a:lnTo>
                    <a:pt x="1" y="984"/>
                  </a:lnTo>
                  <a:lnTo>
                    <a:pt x="2" y="945"/>
                  </a:lnTo>
                  <a:lnTo>
                    <a:pt x="5" y="907"/>
                  </a:lnTo>
                  <a:lnTo>
                    <a:pt x="10" y="868"/>
                  </a:lnTo>
                  <a:lnTo>
                    <a:pt x="16" y="830"/>
                  </a:lnTo>
                  <a:lnTo>
                    <a:pt x="23" y="792"/>
                  </a:lnTo>
                  <a:lnTo>
                    <a:pt x="31" y="755"/>
                  </a:lnTo>
                  <a:lnTo>
                    <a:pt x="40" y="717"/>
                  </a:lnTo>
                  <a:lnTo>
                    <a:pt x="51" y="681"/>
                  </a:lnTo>
                  <a:lnTo>
                    <a:pt x="62" y="644"/>
                  </a:lnTo>
                  <a:lnTo>
                    <a:pt x="74" y="608"/>
                  </a:lnTo>
                  <a:lnTo>
                    <a:pt x="87" y="573"/>
                  </a:lnTo>
                  <a:lnTo>
                    <a:pt x="101" y="538"/>
                  </a:lnTo>
                  <a:lnTo>
                    <a:pt x="116" y="503"/>
                  </a:lnTo>
                  <a:lnTo>
                    <a:pt x="132" y="469"/>
                  </a:lnTo>
                  <a:lnTo>
                    <a:pt x="148" y="436"/>
                  </a:lnTo>
                  <a:lnTo>
                    <a:pt x="166" y="404"/>
                  </a:lnTo>
                  <a:lnTo>
                    <a:pt x="183" y="371"/>
                  </a:lnTo>
                  <a:lnTo>
                    <a:pt x="202" y="340"/>
                  </a:lnTo>
                  <a:lnTo>
                    <a:pt x="221" y="309"/>
                  </a:lnTo>
                  <a:lnTo>
                    <a:pt x="241" y="279"/>
                  </a:lnTo>
                  <a:lnTo>
                    <a:pt x="261" y="249"/>
                  </a:lnTo>
                  <a:lnTo>
                    <a:pt x="282" y="222"/>
                  </a:lnTo>
                  <a:lnTo>
                    <a:pt x="304" y="194"/>
                  </a:lnTo>
                  <a:lnTo>
                    <a:pt x="324" y="166"/>
                  </a:lnTo>
                  <a:lnTo>
                    <a:pt x="347" y="141"/>
                  </a:lnTo>
                  <a:lnTo>
                    <a:pt x="368" y="116"/>
                  </a:lnTo>
                  <a:lnTo>
                    <a:pt x="391" y="91"/>
                  </a:lnTo>
                  <a:lnTo>
                    <a:pt x="413" y="69"/>
                  </a:lnTo>
                  <a:lnTo>
                    <a:pt x="436" y="46"/>
                  </a:lnTo>
                  <a:lnTo>
                    <a:pt x="459" y="25"/>
                  </a:lnTo>
                  <a:lnTo>
                    <a:pt x="482" y="4"/>
                  </a:lnTo>
                  <a:close/>
                </a:path>
              </a:pathLst>
            </a:custGeom>
            <a:solidFill>
              <a:srgbClr val="E5AD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6" name="Freeform 458"/>
            <p:cNvSpPr>
              <a:spLocks/>
            </p:cNvSpPr>
            <p:nvPr/>
          </p:nvSpPr>
          <p:spPr bwMode="auto">
            <a:xfrm>
              <a:off x="1231" y="3251"/>
              <a:ext cx="22" cy="4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1" y="26"/>
                </a:cxn>
                <a:cxn ang="0">
                  <a:pos x="68" y="99"/>
                </a:cxn>
                <a:cxn ang="0">
                  <a:pos x="99" y="148"/>
                </a:cxn>
                <a:cxn ang="0">
                  <a:pos x="133" y="203"/>
                </a:cxn>
                <a:cxn ang="0">
                  <a:pos x="168" y="262"/>
                </a:cxn>
                <a:cxn ang="0">
                  <a:pos x="204" y="325"/>
                </a:cxn>
                <a:cxn ang="0">
                  <a:pos x="239" y="388"/>
                </a:cxn>
                <a:cxn ang="0">
                  <a:pos x="271" y="450"/>
                </a:cxn>
                <a:cxn ang="0">
                  <a:pos x="285" y="481"/>
                </a:cxn>
                <a:cxn ang="0">
                  <a:pos x="300" y="510"/>
                </a:cxn>
                <a:cxn ang="0">
                  <a:pos x="311" y="539"/>
                </a:cxn>
                <a:cxn ang="0">
                  <a:pos x="322" y="566"/>
                </a:cxn>
                <a:cxn ang="0">
                  <a:pos x="331" y="592"/>
                </a:cxn>
                <a:cxn ang="0">
                  <a:pos x="339" y="616"/>
                </a:cxn>
                <a:cxn ang="0">
                  <a:pos x="344" y="638"/>
                </a:cxn>
                <a:cxn ang="0">
                  <a:pos x="347" y="658"/>
                </a:cxn>
                <a:cxn ang="0">
                  <a:pos x="347" y="676"/>
                </a:cxn>
                <a:cxn ang="0">
                  <a:pos x="346" y="691"/>
                </a:cxn>
                <a:cxn ang="0">
                  <a:pos x="341" y="703"/>
                </a:cxn>
                <a:cxn ang="0">
                  <a:pos x="334" y="713"/>
                </a:cxn>
                <a:cxn ang="0">
                  <a:pos x="324" y="720"/>
                </a:cxn>
                <a:cxn ang="0">
                  <a:pos x="314" y="722"/>
                </a:cxn>
                <a:cxn ang="0">
                  <a:pos x="303" y="722"/>
                </a:cxn>
                <a:cxn ang="0">
                  <a:pos x="290" y="718"/>
                </a:cxn>
                <a:cxn ang="0">
                  <a:pos x="278" y="712"/>
                </a:cxn>
                <a:cxn ang="0">
                  <a:pos x="265" y="704"/>
                </a:cxn>
                <a:cxn ang="0">
                  <a:pos x="251" y="693"/>
                </a:cxn>
                <a:cxn ang="0">
                  <a:pos x="237" y="679"/>
                </a:cxn>
                <a:cxn ang="0">
                  <a:pos x="222" y="663"/>
                </a:cxn>
                <a:cxn ang="0">
                  <a:pos x="208" y="646"/>
                </a:cxn>
                <a:cxn ang="0">
                  <a:pos x="193" y="626"/>
                </a:cxn>
                <a:cxn ang="0">
                  <a:pos x="178" y="603"/>
                </a:cxn>
                <a:cxn ang="0">
                  <a:pos x="163" y="581"/>
                </a:cxn>
                <a:cxn ang="0">
                  <a:pos x="148" y="555"/>
                </a:cxn>
                <a:cxn ang="0">
                  <a:pos x="134" y="528"/>
                </a:cxn>
                <a:cxn ang="0">
                  <a:pos x="120" y="501"/>
                </a:cxn>
                <a:cxn ang="0">
                  <a:pos x="105" y="472"/>
                </a:cxn>
                <a:cxn ang="0">
                  <a:pos x="92" y="442"/>
                </a:cxn>
                <a:cxn ang="0">
                  <a:pos x="79" y="411"/>
                </a:cxn>
                <a:cxn ang="0">
                  <a:pos x="67" y="381"/>
                </a:cxn>
                <a:cxn ang="0">
                  <a:pos x="56" y="349"/>
                </a:cxn>
                <a:cxn ang="0">
                  <a:pos x="46" y="316"/>
                </a:cxn>
                <a:cxn ang="0">
                  <a:pos x="35" y="283"/>
                </a:cxn>
                <a:cxn ang="0">
                  <a:pos x="27" y="250"/>
                </a:cxn>
                <a:cxn ang="0">
                  <a:pos x="19" y="217"/>
                </a:cxn>
                <a:cxn ang="0">
                  <a:pos x="13" y="185"/>
                </a:cxn>
                <a:cxn ang="0">
                  <a:pos x="7" y="153"/>
                </a:cxn>
                <a:cxn ang="0">
                  <a:pos x="3" y="121"/>
                </a:cxn>
                <a:cxn ang="0">
                  <a:pos x="1" y="89"/>
                </a:cxn>
                <a:cxn ang="0">
                  <a:pos x="0" y="58"/>
                </a:cxn>
                <a:cxn ang="0">
                  <a:pos x="0" y="28"/>
                </a:cxn>
                <a:cxn ang="0">
                  <a:pos x="3" y="0"/>
                </a:cxn>
              </a:cxnLst>
              <a:rect l="0" t="0" r="r" b="b"/>
              <a:pathLst>
                <a:path w="347" h="722">
                  <a:moveTo>
                    <a:pt x="3" y="0"/>
                  </a:moveTo>
                  <a:lnTo>
                    <a:pt x="21" y="26"/>
                  </a:lnTo>
                  <a:lnTo>
                    <a:pt x="68" y="99"/>
                  </a:lnTo>
                  <a:lnTo>
                    <a:pt x="99" y="148"/>
                  </a:lnTo>
                  <a:lnTo>
                    <a:pt x="133" y="203"/>
                  </a:lnTo>
                  <a:lnTo>
                    <a:pt x="168" y="262"/>
                  </a:lnTo>
                  <a:lnTo>
                    <a:pt x="204" y="325"/>
                  </a:lnTo>
                  <a:lnTo>
                    <a:pt x="239" y="388"/>
                  </a:lnTo>
                  <a:lnTo>
                    <a:pt x="271" y="450"/>
                  </a:lnTo>
                  <a:lnTo>
                    <a:pt x="285" y="481"/>
                  </a:lnTo>
                  <a:lnTo>
                    <a:pt x="300" y="510"/>
                  </a:lnTo>
                  <a:lnTo>
                    <a:pt x="311" y="539"/>
                  </a:lnTo>
                  <a:lnTo>
                    <a:pt x="322" y="566"/>
                  </a:lnTo>
                  <a:lnTo>
                    <a:pt x="331" y="592"/>
                  </a:lnTo>
                  <a:lnTo>
                    <a:pt x="339" y="616"/>
                  </a:lnTo>
                  <a:lnTo>
                    <a:pt x="344" y="638"/>
                  </a:lnTo>
                  <a:lnTo>
                    <a:pt x="347" y="658"/>
                  </a:lnTo>
                  <a:lnTo>
                    <a:pt x="347" y="676"/>
                  </a:lnTo>
                  <a:lnTo>
                    <a:pt x="346" y="691"/>
                  </a:lnTo>
                  <a:lnTo>
                    <a:pt x="341" y="703"/>
                  </a:lnTo>
                  <a:lnTo>
                    <a:pt x="334" y="713"/>
                  </a:lnTo>
                  <a:lnTo>
                    <a:pt x="324" y="720"/>
                  </a:lnTo>
                  <a:lnTo>
                    <a:pt x="314" y="722"/>
                  </a:lnTo>
                  <a:lnTo>
                    <a:pt x="303" y="722"/>
                  </a:lnTo>
                  <a:lnTo>
                    <a:pt x="290" y="718"/>
                  </a:lnTo>
                  <a:lnTo>
                    <a:pt x="278" y="712"/>
                  </a:lnTo>
                  <a:lnTo>
                    <a:pt x="265" y="704"/>
                  </a:lnTo>
                  <a:lnTo>
                    <a:pt x="251" y="693"/>
                  </a:lnTo>
                  <a:lnTo>
                    <a:pt x="237" y="679"/>
                  </a:lnTo>
                  <a:lnTo>
                    <a:pt x="222" y="663"/>
                  </a:lnTo>
                  <a:lnTo>
                    <a:pt x="208" y="646"/>
                  </a:lnTo>
                  <a:lnTo>
                    <a:pt x="193" y="626"/>
                  </a:lnTo>
                  <a:lnTo>
                    <a:pt x="178" y="603"/>
                  </a:lnTo>
                  <a:lnTo>
                    <a:pt x="163" y="581"/>
                  </a:lnTo>
                  <a:lnTo>
                    <a:pt x="148" y="555"/>
                  </a:lnTo>
                  <a:lnTo>
                    <a:pt x="134" y="528"/>
                  </a:lnTo>
                  <a:lnTo>
                    <a:pt x="120" y="501"/>
                  </a:lnTo>
                  <a:lnTo>
                    <a:pt x="105" y="472"/>
                  </a:lnTo>
                  <a:lnTo>
                    <a:pt x="92" y="442"/>
                  </a:lnTo>
                  <a:lnTo>
                    <a:pt x="79" y="411"/>
                  </a:lnTo>
                  <a:lnTo>
                    <a:pt x="67" y="381"/>
                  </a:lnTo>
                  <a:lnTo>
                    <a:pt x="56" y="349"/>
                  </a:lnTo>
                  <a:lnTo>
                    <a:pt x="46" y="316"/>
                  </a:lnTo>
                  <a:lnTo>
                    <a:pt x="35" y="283"/>
                  </a:lnTo>
                  <a:lnTo>
                    <a:pt x="27" y="250"/>
                  </a:lnTo>
                  <a:lnTo>
                    <a:pt x="19" y="217"/>
                  </a:lnTo>
                  <a:lnTo>
                    <a:pt x="13" y="185"/>
                  </a:lnTo>
                  <a:lnTo>
                    <a:pt x="7" y="153"/>
                  </a:lnTo>
                  <a:lnTo>
                    <a:pt x="3" y="121"/>
                  </a:lnTo>
                  <a:lnTo>
                    <a:pt x="1" y="89"/>
                  </a:lnTo>
                  <a:lnTo>
                    <a:pt x="0" y="58"/>
                  </a:lnTo>
                  <a:lnTo>
                    <a:pt x="0" y="2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7E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7" name="Freeform 459"/>
            <p:cNvSpPr>
              <a:spLocks/>
            </p:cNvSpPr>
            <p:nvPr/>
          </p:nvSpPr>
          <p:spPr bwMode="auto">
            <a:xfrm>
              <a:off x="1139" y="3219"/>
              <a:ext cx="77" cy="25"/>
            </a:xfrm>
            <a:custGeom>
              <a:avLst/>
              <a:gdLst/>
              <a:ahLst/>
              <a:cxnLst>
                <a:cxn ang="0">
                  <a:pos x="1216" y="278"/>
                </a:cxn>
                <a:cxn ang="0">
                  <a:pos x="1180" y="306"/>
                </a:cxn>
                <a:cxn ang="0">
                  <a:pos x="1124" y="336"/>
                </a:cxn>
                <a:cxn ang="0">
                  <a:pos x="1056" y="361"/>
                </a:cxn>
                <a:cxn ang="0">
                  <a:pos x="978" y="380"/>
                </a:cxn>
                <a:cxn ang="0">
                  <a:pos x="891" y="395"/>
                </a:cxn>
                <a:cxn ang="0">
                  <a:pos x="799" y="404"/>
                </a:cxn>
                <a:cxn ang="0">
                  <a:pos x="702" y="409"/>
                </a:cxn>
                <a:cxn ang="0">
                  <a:pos x="605" y="409"/>
                </a:cxn>
                <a:cxn ang="0">
                  <a:pos x="508" y="405"/>
                </a:cxn>
                <a:cxn ang="0">
                  <a:pos x="414" y="397"/>
                </a:cxn>
                <a:cxn ang="0">
                  <a:pos x="325" y="384"/>
                </a:cxn>
                <a:cxn ang="0">
                  <a:pos x="242" y="368"/>
                </a:cxn>
                <a:cxn ang="0">
                  <a:pos x="170" y="347"/>
                </a:cxn>
                <a:cxn ang="0">
                  <a:pos x="109" y="323"/>
                </a:cxn>
                <a:cxn ang="0">
                  <a:pos x="61" y="295"/>
                </a:cxn>
                <a:cxn ang="0">
                  <a:pos x="30" y="264"/>
                </a:cxn>
                <a:cxn ang="0">
                  <a:pos x="15" y="228"/>
                </a:cxn>
                <a:cxn ang="0">
                  <a:pos x="4" y="188"/>
                </a:cxn>
                <a:cxn ang="0">
                  <a:pos x="29" y="141"/>
                </a:cxn>
                <a:cxn ang="0">
                  <a:pos x="93" y="98"/>
                </a:cxn>
                <a:cxn ang="0">
                  <a:pos x="160" y="62"/>
                </a:cxn>
                <a:cxn ang="0">
                  <a:pos x="232" y="35"/>
                </a:cxn>
                <a:cxn ang="0">
                  <a:pos x="306" y="17"/>
                </a:cxn>
                <a:cxn ang="0">
                  <a:pos x="384" y="4"/>
                </a:cxn>
                <a:cxn ang="0">
                  <a:pos x="463" y="0"/>
                </a:cxn>
                <a:cxn ang="0">
                  <a:pos x="545" y="3"/>
                </a:cxn>
                <a:cxn ang="0">
                  <a:pos x="627" y="14"/>
                </a:cxn>
                <a:cxn ang="0">
                  <a:pos x="710" y="29"/>
                </a:cxn>
                <a:cxn ang="0">
                  <a:pos x="794" y="52"/>
                </a:cxn>
                <a:cxn ang="0">
                  <a:pos x="877" y="79"/>
                </a:cxn>
                <a:cxn ang="0">
                  <a:pos x="958" y="112"/>
                </a:cxn>
                <a:cxn ang="0">
                  <a:pos x="1038" y="150"/>
                </a:cxn>
                <a:cxn ang="0">
                  <a:pos x="1116" y="193"/>
                </a:cxn>
                <a:cxn ang="0">
                  <a:pos x="1192" y="241"/>
                </a:cxn>
              </a:cxnLst>
              <a:rect l="0" t="0" r="r" b="b"/>
              <a:pathLst>
                <a:path w="1229" h="409">
                  <a:moveTo>
                    <a:pt x="1229" y="266"/>
                  </a:moveTo>
                  <a:lnTo>
                    <a:pt x="1216" y="278"/>
                  </a:lnTo>
                  <a:lnTo>
                    <a:pt x="1203" y="290"/>
                  </a:lnTo>
                  <a:lnTo>
                    <a:pt x="1180" y="306"/>
                  </a:lnTo>
                  <a:lnTo>
                    <a:pt x="1154" y="322"/>
                  </a:lnTo>
                  <a:lnTo>
                    <a:pt x="1124" y="336"/>
                  </a:lnTo>
                  <a:lnTo>
                    <a:pt x="1092" y="349"/>
                  </a:lnTo>
                  <a:lnTo>
                    <a:pt x="1056" y="361"/>
                  </a:lnTo>
                  <a:lnTo>
                    <a:pt x="1018" y="371"/>
                  </a:lnTo>
                  <a:lnTo>
                    <a:pt x="978" y="380"/>
                  </a:lnTo>
                  <a:lnTo>
                    <a:pt x="935" y="387"/>
                  </a:lnTo>
                  <a:lnTo>
                    <a:pt x="891" y="395"/>
                  </a:lnTo>
                  <a:lnTo>
                    <a:pt x="845" y="400"/>
                  </a:lnTo>
                  <a:lnTo>
                    <a:pt x="799" y="404"/>
                  </a:lnTo>
                  <a:lnTo>
                    <a:pt x="751" y="407"/>
                  </a:lnTo>
                  <a:lnTo>
                    <a:pt x="702" y="409"/>
                  </a:lnTo>
                  <a:lnTo>
                    <a:pt x="654" y="409"/>
                  </a:lnTo>
                  <a:lnTo>
                    <a:pt x="605" y="409"/>
                  </a:lnTo>
                  <a:lnTo>
                    <a:pt x="556" y="407"/>
                  </a:lnTo>
                  <a:lnTo>
                    <a:pt x="508" y="405"/>
                  </a:lnTo>
                  <a:lnTo>
                    <a:pt x="460" y="401"/>
                  </a:lnTo>
                  <a:lnTo>
                    <a:pt x="414" y="397"/>
                  </a:lnTo>
                  <a:lnTo>
                    <a:pt x="369" y="390"/>
                  </a:lnTo>
                  <a:lnTo>
                    <a:pt x="325" y="384"/>
                  </a:lnTo>
                  <a:lnTo>
                    <a:pt x="282" y="376"/>
                  </a:lnTo>
                  <a:lnTo>
                    <a:pt x="242" y="368"/>
                  </a:lnTo>
                  <a:lnTo>
                    <a:pt x="205" y="358"/>
                  </a:lnTo>
                  <a:lnTo>
                    <a:pt x="170" y="347"/>
                  </a:lnTo>
                  <a:lnTo>
                    <a:pt x="138" y="335"/>
                  </a:lnTo>
                  <a:lnTo>
                    <a:pt x="109" y="323"/>
                  </a:lnTo>
                  <a:lnTo>
                    <a:pt x="84" y="309"/>
                  </a:lnTo>
                  <a:lnTo>
                    <a:pt x="61" y="295"/>
                  </a:lnTo>
                  <a:lnTo>
                    <a:pt x="44" y="280"/>
                  </a:lnTo>
                  <a:lnTo>
                    <a:pt x="30" y="264"/>
                  </a:lnTo>
                  <a:lnTo>
                    <a:pt x="21" y="247"/>
                  </a:lnTo>
                  <a:lnTo>
                    <a:pt x="15" y="228"/>
                  </a:lnTo>
                  <a:lnTo>
                    <a:pt x="9" y="209"/>
                  </a:lnTo>
                  <a:lnTo>
                    <a:pt x="4" y="188"/>
                  </a:lnTo>
                  <a:lnTo>
                    <a:pt x="0" y="167"/>
                  </a:lnTo>
                  <a:lnTo>
                    <a:pt x="29" y="141"/>
                  </a:lnTo>
                  <a:lnTo>
                    <a:pt x="60" y="118"/>
                  </a:lnTo>
                  <a:lnTo>
                    <a:pt x="93" y="98"/>
                  </a:lnTo>
                  <a:lnTo>
                    <a:pt x="126" y="79"/>
                  </a:lnTo>
                  <a:lnTo>
                    <a:pt x="160" y="62"/>
                  </a:lnTo>
                  <a:lnTo>
                    <a:pt x="196" y="47"/>
                  </a:lnTo>
                  <a:lnTo>
                    <a:pt x="232" y="35"/>
                  </a:lnTo>
                  <a:lnTo>
                    <a:pt x="269" y="25"/>
                  </a:lnTo>
                  <a:lnTo>
                    <a:pt x="306" y="17"/>
                  </a:lnTo>
                  <a:lnTo>
                    <a:pt x="345" y="9"/>
                  </a:lnTo>
                  <a:lnTo>
                    <a:pt x="384" y="4"/>
                  </a:lnTo>
                  <a:lnTo>
                    <a:pt x="423" y="1"/>
                  </a:lnTo>
                  <a:lnTo>
                    <a:pt x="463" y="0"/>
                  </a:lnTo>
                  <a:lnTo>
                    <a:pt x="504" y="1"/>
                  </a:lnTo>
                  <a:lnTo>
                    <a:pt x="545" y="3"/>
                  </a:lnTo>
                  <a:lnTo>
                    <a:pt x="586" y="7"/>
                  </a:lnTo>
                  <a:lnTo>
                    <a:pt x="627" y="14"/>
                  </a:lnTo>
                  <a:lnTo>
                    <a:pt x="669" y="21"/>
                  </a:lnTo>
                  <a:lnTo>
                    <a:pt x="710" y="29"/>
                  </a:lnTo>
                  <a:lnTo>
                    <a:pt x="752" y="39"/>
                  </a:lnTo>
                  <a:lnTo>
                    <a:pt x="794" y="52"/>
                  </a:lnTo>
                  <a:lnTo>
                    <a:pt x="836" y="64"/>
                  </a:lnTo>
                  <a:lnTo>
                    <a:pt x="877" y="79"/>
                  </a:lnTo>
                  <a:lnTo>
                    <a:pt x="918" y="95"/>
                  </a:lnTo>
                  <a:lnTo>
                    <a:pt x="958" y="112"/>
                  </a:lnTo>
                  <a:lnTo>
                    <a:pt x="998" y="131"/>
                  </a:lnTo>
                  <a:lnTo>
                    <a:pt x="1038" y="150"/>
                  </a:lnTo>
                  <a:lnTo>
                    <a:pt x="1077" y="171"/>
                  </a:lnTo>
                  <a:lnTo>
                    <a:pt x="1116" y="193"/>
                  </a:lnTo>
                  <a:lnTo>
                    <a:pt x="1155" y="217"/>
                  </a:lnTo>
                  <a:lnTo>
                    <a:pt x="1192" y="241"/>
                  </a:lnTo>
                  <a:lnTo>
                    <a:pt x="1229" y="266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8" name="Freeform 460"/>
            <p:cNvSpPr>
              <a:spLocks/>
            </p:cNvSpPr>
            <p:nvPr/>
          </p:nvSpPr>
          <p:spPr bwMode="auto">
            <a:xfrm>
              <a:off x="1139" y="3194"/>
              <a:ext cx="81" cy="42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323" y="0"/>
                </a:cxn>
                <a:cxn ang="0">
                  <a:pos x="385" y="9"/>
                </a:cxn>
                <a:cxn ang="0">
                  <a:pos x="454" y="29"/>
                </a:cxn>
                <a:cxn ang="0">
                  <a:pos x="528" y="55"/>
                </a:cxn>
                <a:cxn ang="0">
                  <a:pos x="606" y="89"/>
                </a:cxn>
                <a:cxn ang="0">
                  <a:pos x="684" y="128"/>
                </a:cxn>
                <a:cxn ang="0">
                  <a:pos x="763" y="170"/>
                </a:cxn>
                <a:cxn ang="0">
                  <a:pos x="878" y="237"/>
                </a:cxn>
                <a:cxn ang="0">
                  <a:pos x="1013" y="322"/>
                </a:cxn>
                <a:cxn ang="0">
                  <a:pos x="1117" y="392"/>
                </a:cxn>
                <a:cxn ang="0">
                  <a:pos x="1176" y="433"/>
                </a:cxn>
                <a:cxn ang="0">
                  <a:pos x="1193" y="442"/>
                </a:cxn>
                <a:cxn ang="0">
                  <a:pos x="1230" y="456"/>
                </a:cxn>
                <a:cxn ang="0">
                  <a:pos x="1253" y="468"/>
                </a:cxn>
                <a:cxn ang="0">
                  <a:pos x="1268" y="479"/>
                </a:cxn>
                <a:cxn ang="0">
                  <a:pos x="1281" y="491"/>
                </a:cxn>
                <a:cxn ang="0">
                  <a:pos x="1292" y="506"/>
                </a:cxn>
                <a:cxn ang="0">
                  <a:pos x="1298" y="523"/>
                </a:cxn>
                <a:cxn ang="0">
                  <a:pos x="1301" y="541"/>
                </a:cxn>
                <a:cxn ang="0">
                  <a:pos x="1299" y="563"/>
                </a:cxn>
                <a:cxn ang="0">
                  <a:pos x="1291" y="586"/>
                </a:cxn>
                <a:cxn ang="0">
                  <a:pos x="1275" y="612"/>
                </a:cxn>
                <a:cxn ang="0">
                  <a:pos x="1252" y="641"/>
                </a:cxn>
                <a:cxn ang="0">
                  <a:pos x="1200" y="631"/>
                </a:cxn>
                <a:cxn ang="0">
                  <a:pos x="1124" y="583"/>
                </a:cxn>
                <a:cxn ang="0">
                  <a:pos x="1046" y="540"/>
                </a:cxn>
                <a:cxn ang="0">
                  <a:pos x="966" y="502"/>
                </a:cxn>
                <a:cxn ang="0">
                  <a:pos x="885" y="469"/>
                </a:cxn>
                <a:cxn ang="0">
                  <a:pos x="802" y="442"/>
                </a:cxn>
                <a:cxn ang="0">
                  <a:pos x="718" y="419"/>
                </a:cxn>
                <a:cxn ang="0">
                  <a:pos x="635" y="404"/>
                </a:cxn>
                <a:cxn ang="0">
                  <a:pos x="553" y="393"/>
                </a:cxn>
                <a:cxn ang="0">
                  <a:pos x="471" y="390"/>
                </a:cxn>
                <a:cxn ang="0">
                  <a:pos x="392" y="394"/>
                </a:cxn>
                <a:cxn ang="0">
                  <a:pos x="314" y="407"/>
                </a:cxn>
                <a:cxn ang="0">
                  <a:pos x="240" y="425"/>
                </a:cxn>
                <a:cxn ang="0">
                  <a:pos x="168" y="452"/>
                </a:cxn>
                <a:cxn ang="0">
                  <a:pos x="101" y="488"/>
                </a:cxn>
                <a:cxn ang="0">
                  <a:pos x="37" y="531"/>
                </a:cxn>
                <a:cxn ang="0">
                  <a:pos x="5" y="538"/>
                </a:cxn>
                <a:cxn ang="0">
                  <a:pos x="1" y="500"/>
                </a:cxn>
                <a:cxn ang="0">
                  <a:pos x="0" y="461"/>
                </a:cxn>
                <a:cxn ang="0">
                  <a:pos x="1" y="420"/>
                </a:cxn>
                <a:cxn ang="0">
                  <a:pos x="5" y="379"/>
                </a:cxn>
                <a:cxn ang="0">
                  <a:pos x="12" y="338"/>
                </a:cxn>
                <a:cxn ang="0">
                  <a:pos x="21" y="297"/>
                </a:cxn>
                <a:cxn ang="0">
                  <a:pos x="33" y="257"/>
                </a:cxn>
                <a:cxn ang="0">
                  <a:pos x="48" y="218"/>
                </a:cxn>
                <a:cxn ang="0">
                  <a:pos x="64" y="181"/>
                </a:cxn>
                <a:cxn ang="0">
                  <a:pos x="85" y="146"/>
                </a:cxn>
                <a:cxn ang="0">
                  <a:pos x="107" y="113"/>
                </a:cxn>
                <a:cxn ang="0">
                  <a:pos x="133" y="83"/>
                </a:cxn>
                <a:cxn ang="0">
                  <a:pos x="162" y="57"/>
                </a:cxn>
                <a:cxn ang="0">
                  <a:pos x="194" y="35"/>
                </a:cxn>
                <a:cxn ang="0">
                  <a:pos x="229" y="16"/>
                </a:cxn>
              </a:cxnLst>
              <a:rect l="0" t="0" r="r" b="b"/>
              <a:pathLst>
                <a:path w="1301" h="656">
                  <a:moveTo>
                    <a:pt x="247" y="9"/>
                  </a:moveTo>
                  <a:lnTo>
                    <a:pt x="270" y="3"/>
                  </a:lnTo>
                  <a:lnTo>
                    <a:pt x="296" y="0"/>
                  </a:lnTo>
                  <a:lnTo>
                    <a:pt x="323" y="0"/>
                  </a:lnTo>
                  <a:lnTo>
                    <a:pt x="353" y="3"/>
                  </a:lnTo>
                  <a:lnTo>
                    <a:pt x="385" y="9"/>
                  </a:lnTo>
                  <a:lnTo>
                    <a:pt x="419" y="17"/>
                  </a:lnTo>
                  <a:lnTo>
                    <a:pt x="454" y="29"/>
                  </a:lnTo>
                  <a:lnTo>
                    <a:pt x="491" y="41"/>
                  </a:lnTo>
                  <a:lnTo>
                    <a:pt x="528" y="55"/>
                  </a:lnTo>
                  <a:lnTo>
                    <a:pt x="567" y="72"/>
                  </a:lnTo>
                  <a:lnTo>
                    <a:pt x="606" y="89"/>
                  </a:lnTo>
                  <a:lnTo>
                    <a:pt x="645" y="109"/>
                  </a:lnTo>
                  <a:lnTo>
                    <a:pt x="684" y="128"/>
                  </a:lnTo>
                  <a:lnTo>
                    <a:pt x="724" y="149"/>
                  </a:lnTo>
                  <a:lnTo>
                    <a:pt x="763" y="170"/>
                  </a:lnTo>
                  <a:lnTo>
                    <a:pt x="803" y="193"/>
                  </a:lnTo>
                  <a:lnTo>
                    <a:pt x="878" y="237"/>
                  </a:lnTo>
                  <a:lnTo>
                    <a:pt x="949" y="281"/>
                  </a:lnTo>
                  <a:lnTo>
                    <a:pt x="1013" y="322"/>
                  </a:lnTo>
                  <a:lnTo>
                    <a:pt x="1070" y="360"/>
                  </a:lnTo>
                  <a:lnTo>
                    <a:pt x="1117" y="392"/>
                  </a:lnTo>
                  <a:lnTo>
                    <a:pt x="1153" y="417"/>
                  </a:lnTo>
                  <a:lnTo>
                    <a:pt x="1176" y="433"/>
                  </a:lnTo>
                  <a:lnTo>
                    <a:pt x="1184" y="440"/>
                  </a:lnTo>
                  <a:lnTo>
                    <a:pt x="1193" y="442"/>
                  </a:lnTo>
                  <a:lnTo>
                    <a:pt x="1216" y="450"/>
                  </a:lnTo>
                  <a:lnTo>
                    <a:pt x="1230" y="456"/>
                  </a:lnTo>
                  <a:lnTo>
                    <a:pt x="1246" y="464"/>
                  </a:lnTo>
                  <a:lnTo>
                    <a:pt x="1253" y="468"/>
                  </a:lnTo>
                  <a:lnTo>
                    <a:pt x="1261" y="473"/>
                  </a:lnTo>
                  <a:lnTo>
                    <a:pt x="1268" y="479"/>
                  </a:lnTo>
                  <a:lnTo>
                    <a:pt x="1275" y="485"/>
                  </a:lnTo>
                  <a:lnTo>
                    <a:pt x="1281" y="491"/>
                  </a:lnTo>
                  <a:lnTo>
                    <a:pt x="1287" y="498"/>
                  </a:lnTo>
                  <a:lnTo>
                    <a:pt x="1292" y="506"/>
                  </a:lnTo>
                  <a:lnTo>
                    <a:pt x="1295" y="513"/>
                  </a:lnTo>
                  <a:lnTo>
                    <a:pt x="1298" y="523"/>
                  </a:lnTo>
                  <a:lnTo>
                    <a:pt x="1300" y="532"/>
                  </a:lnTo>
                  <a:lnTo>
                    <a:pt x="1301" y="541"/>
                  </a:lnTo>
                  <a:lnTo>
                    <a:pt x="1301" y="551"/>
                  </a:lnTo>
                  <a:lnTo>
                    <a:pt x="1299" y="563"/>
                  </a:lnTo>
                  <a:lnTo>
                    <a:pt x="1296" y="574"/>
                  </a:lnTo>
                  <a:lnTo>
                    <a:pt x="1291" y="586"/>
                  </a:lnTo>
                  <a:lnTo>
                    <a:pt x="1284" y="599"/>
                  </a:lnTo>
                  <a:lnTo>
                    <a:pt x="1275" y="612"/>
                  </a:lnTo>
                  <a:lnTo>
                    <a:pt x="1264" y="626"/>
                  </a:lnTo>
                  <a:lnTo>
                    <a:pt x="1252" y="641"/>
                  </a:lnTo>
                  <a:lnTo>
                    <a:pt x="1237" y="656"/>
                  </a:lnTo>
                  <a:lnTo>
                    <a:pt x="1200" y="631"/>
                  </a:lnTo>
                  <a:lnTo>
                    <a:pt x="1163" y="607"/>
                  </a:lnTo>
                  <a:lnTo>
                    <a:pt x="1124" y="583"/>
                  </a:lnTo>
                  <a:lnTo>
                    <a:pt x="1085" y="561"/>
                  </a:lnTo>
                  <a:lnTo>
                    <a:pt x="1046" y="540"/>
                  </a:lnTo>
                  <a:lnTo>
                    <a:pt x="1006" y="521"/>
                  </a:lnTo>
                  <a:lnTo>
                    <a:pt x="966" y="502"/>
                  </a:lnTo>
                  <a:lnTo>
                    <a:pt x="926" y="485"/>
                  </a:lnTo>
                  <a:lnTo>
                    <a:pt x="885" y="469"/>
                  </a:lnTo>
                  <a:lnTo>
                    <a:pt x="844" y="454"/>
                  </a:lnTo>
                  <a:lnTo>
                    <a:pt x="802" y="442"/>
                  </a:lnTo>
                  <a:lnTo>
                    <a:pt x="760" y="429"/>
                  </a:lnTo>
                  <a:lnTo>
                    <a:pt x="718" y="419"/>
                  </a:lnTo>
                  <a:lnTo>
                    <a:pt x="677" y="411"/>
                  </a:lnTo>
                  <a:lnTo>
                    <a:pt x="635" y="404"/>
                  </a:lnTo>
                  <a:lnTo>
                    <a:pt x="594" y="397"/>
                  </a:lnTo>
                  <a:lnTo>
                    <a:pt x="553" y="393"/>
                  </a:lnTo>
                  <a:lnTo>
                    <a:pt x="512" y="391"/>
                  </a:lnTo>
                  <a:lnTo>
                    <a:pt x="471" y="390"/>
                  </a:lnTo>
                  <a:lnTo>
                    <a:pt x="431" y="391"/>
                  </a:lnTo>
                  <a:lnTo>
                    <a:pt x="392" y="394"/>
                  </a:lnTo>
                  <a:lnTo>
                    <a:pt x="353" y="399"/>
                  </a:lnTo>
                  <a:lnTo>
                    <a:pt x="314" y="407"/>
                  </a:lnTo>
                  <a:lnTo>
                    <a:pt x="277" y="415"/>
                  </a:lnTo>
                  <a:lnTo>
                    <a:pt x="240" y="425"/>
                  </a:lnTo>
                  <a:lnTo>
                    <a:pt x="204" y="437"/>
                  </a:lnTo>
                  <a:lnTo>
                    <a:pt x="168" y="452"/>
                  </a:lnTo>
                  <a:lnTo>
                    <a:pt x="134" y="469"/>
                  </a:lnTo>
                  <a:lnTo>
                    <a:pt x="101" y="488"/>
                  </a:lnTo>
                  <a:lnTo>
                    <a:pt x="68" y="508"/>
                  </a:lnTo>
                  <a:lnTo>
                    <a:pt x="37" y="531"/>
                  </a:lnTo>
                  <a:lnTo>
                    <a:pt x="8" y="557"/>
                  </a:lnTo>
                  <a:lnTo>
                    <a:pt x="5" y="538"/>
                  </a:lnTo>
                  <a:lnTo>
                    <a:pt x="3" y="520"/>
                  </a:lnTo>
                  <a:lnTo>
                    <a:pt x="1" y="500"/>
                  </a:lnTo>
                  <a:lnTo>
                    <a:pt x="0" y="481"/>
                  </a:lnTo>
                  <a:lnTo>
                    <a:pt x="0" y="461"/>
                  </a:lnTo>
                  <a:lnTo>
                    <a:pt x="0" y="441"/>
                  </a:lnTo>
                  <a:lnTo>
                    <a:pt x="1" y="420"/>
                  </a:lnTo>
                  <a:lnTo>
                    <a:pt x="3" y="399"/>
                  </a:lnTo>
                  <a:lnTo>
                    <a:pt x="5" y="379"/>
                  </a:lnTo>
                  <a:lnTo>
                    <a:pt x="9" y="358"/>
                  </a:lnTo>
                  <a:lnTo>
                    <a:pt x="12" y="338"/>
                  </a:lnTo>
                  <a:lnTo>
                    <a:pt x="16" y="317"/>
                  </a:lnTo>
                  <a:lnTo>
                    <a:pt x="21" y="297"/>
                  </a:lnTo>
                  <a:lnTo>
                    <a:pt x="27" y="277"/>
                  </a:lnTo>
                  <a:lnTo>
                    <a:pt x="33" y="257"/>
                  </a:lnTo>
                  <a:lnTo>
                    <a:pt x="39" y="237"/>
                  </a:lnTo>
                  <a:lnTo>
                    <a:pt x="48" y="218"/>
                  </a:lnTo>
                  <a:lnTo>
                    <a:pt x="56" y="199"/>
                  </a:lnTo>
                  <a:lnTo>
                    <a:pt x="64" y="181"/>
                  </a:lnTo>
                  <a:lnTo>
                    <a:pt x="74" y="163"/>
                  </a:lnTo>
                  <a:lnTo>
                    <a:pt x="85" y="146"/>
                  </a:lnTo>
                  <a:lnTo>
                    <a:pt x="96" y="129"/>
                  </a:lnTo>
                  <a:lnTo>
                    <a:pt x="107" y="113"/>
                  </a:lnTo>
                  <a:lnTo>
                    <a:pt x="120" y="98"/>
                  </a:lnTo>
                  <a:lnTo>
                    <a:pt x="133" y="83"/>
                  </a:lnTo>
                  <a:lnTo>
                    <a:pt x="147" y="70"/>
                  </a:lnTo>
                  <a:lnTo>
                    <a:pt x="162" y="57"/>
                  </a:lnTo>
                  <a:lnTo>
                    <a:pt x="177" y="45"/>
                  </a:lnTo>
                  <a:lnTo>
                    <a:pt x="194" y="35"/>
                  </a:lnTo>
                  <a:lnTo>
                    <a:pt x="210" y="25"/>
                  </a:lnTo>
                  <a:lnTo>
                    <a:pt x="229" y="16"/>
                  </a:lnTo>
                  <a:lnTo>
                    <a:pt x="247" y="9"/>
                  </a:lnTo>
                  <a:close/>
                </a:path>
              </a:pathLst>
            </a:custGeom>
            <a:solidFill>
              <a:srgbClr val="E5AD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9" name="Freeform 461"/>
            <p:cNvSpPr>
              <a:spLocks/>
            </p:cNvSpPr>
            <p:nvPr/>
          </p:nvSpPr>
          <p:spPr bwMode="auto">
            <a:xfrm>
              <a:off x="1140" y="3227"/>
              <a:ext cx="71" cy="17"/>
            </a:xfrm>
            <a:custGeom>
              <a:avLst/>
              <a:gdLst/>
              <a:ahLst/>
              <a:cxnLst>
                <a:cxn ang="0">
                  <a:pos x="1129" y="162"/>
                </a:cxn>
                <a:cxn ang="0">
                  <a:pos x="1117" y="159"/>
                </a:cxn>
                <a:cxn ang="0">
                  <a:pos x="1083" y="151"/>
                </a:cxn>
                <a:cxn ang="0">
                  <a:pos x="1030" y="137"/>
                </a:cxn>
                <a:cxn ang="0">
                  <a:pos x="961" y="121"/>
                </a:cxn>
                <a:cxn ang="0">
                  <a:pos x="878" y="102"/>
                </a:cxn>
                <a:cxn ang="0">
                  <a:pos x="786" y="82"/>
                </a:cxn>
                <a:cxn ang="0">
                  <a:pos x="687" y="62"/>
                </a:cxn>
                <a:cxn ang="0">
                  <a:pos x="584" y="43"/>
                </a:cxn>
                <a:cxn ang="0">
                  <a:pos x="533" y="35"/>
                </a:cxn>
                <a:cxn ang="0">
                  <a:pos x="481" y="26"/>
                </a:cxn>
                <a:cxn ang="0">
                  <a:pos x="430" y="19"/>
                </a:cxn>
                <a:cxn ang="0">
                  <a:pos x="381" y="13"/>
                </a:cxn>
                <a:cxn ang="0">
                  <a:pos x="332" y="8"/>
                </a:cxn>
                <a:cxn ang="0">
                  <a:pos x="285" y="4"/>
                </a:cxn>
                <a:cxn ang="0">
                  <a:pos x="241" y="1"/>
                </a:cxn>
                <a:cxn ang="0">
                  <a:pos x="199" y="0"/>
                </a:cxn>
                <a:cxn ang="0">
                  <a:pos x="160" y="1"/>
                </a:cxn>
                <a:cxn ang="0">
                  <a:pos x="125" y="3"/>
                </a:cxn>
                <a:cxn ang="0">
                  <a:pos x="93" y="7"/>
                </a:cxn>
                <a:cxn ang="0">
                  <a:pos x="65" y="13"/>
                </a:cxn>
                <a:cxn ang="0">
                  <a:pos x="41" y="22"/>
                </a:cxn>
                <a:cxn ang="0">
                  <a:pos x="23" y="33"/>
                </a:cxn>
                <a:cxn ang="0">
                  <a:pos x="9" y="46"/>
                </a:cxn>
                <a:cxn ang="0">
                  <a:pos x="2" y="61"/>
                </a:cxn>
                <a:cxn ang="0">
                  <a:pos x="0" y="79"/>
                </a:cxn>
                <a:cxn ang="0">
                  <a:pos x="4" y="95"/>
                </a:cxn>
                <a:cxn ang="0">
                  <a:pos x="12" y="112"/>
                </a:cxn>
                <a:cxn ang="0">
                  <a:pos x="27" y="127"/>
                </a:cxn>
                <a:cxn ang="0">
                  <a:pos x="45" y="142"/>
                </a:cxn>
                <a:cxn ang="0">
                  <a:pos x="69" y="157"/>
                </a:cxn>
                <a:cxn ang="0">
                  <a:pos x="96" y="171"/>
                </a:cxn>
                <a:cxn ang="0">
                  <a:pos x="127" y="185"/>
                </a:cxn>
                <a:cxn ang="0">
                  <a:pos x="161" y="197"/>
                </a:cxn>
                <a:cxn ang="0">
                  <a:pos x="198" y="208"/>
                </a:cxn>
                <a:cxn ang="0">
                  <a:pos x="238" y="220"/>
                </a:cxn>
                <a:cxn ang="0">
                  <a:pos x="280" y="230"/>
                </a:cxn>
                <a:cxn ang="0">
                  <a:pos x="324" y="238"/>
                </a:cxn>
                <a:cxn ang="0">
                  <a:pos x="370" y="246"/>
                </a:cxn>
                <a:cxn ang="0">
                  <a:pos x="418" y="253"/>
                </a:cxn>
                <a:cxn ang="0">
                  <a:pos x="466" y="259"/>
                </a:cxn>
                <a:cxn ang="0">
                  <a:pos x="515" y="264"/>
                </a:cxn>
                <a:cxn ang="0">
                  <a:pos x="566" y="268"/>
                </a:cxn>
                <a:cxn ang="0">
                  <a:pos x="615" y="270"/>
                </a:cxn>
                <a:cxn ang="0">
                  <a:pos x="666" y="271"/>
                </a:cxn>
                <a:cxn ang="0">
                  <a:pos x="715" y="270"/>
                </a:cxn>
                <a:cxn ang="0">
                  <a:pos x="763" y="269"/>
                </a:cxn>
                <a:cxn ang="0">
                  <a:pos x="810" y="265"/>
                </a:cxn>
                <a:cxn ang="0">
                  <a:pos x="856" y="261"/>
                </a:cxn>
                <a:cxn ang="0">
                  <a:pos x="900" y="254"/>
                </a:cxn>
                <a:cxn ang="0">
                  <a:pos x="941" y="246"/>
                </a:cxn>
                <a:cxn ang="0">
                  <a:pos x="981" y="237"/>
                </a:cxn>
                <a:cxn ang="0">
                  <a:pos x="1017" y="226"/>
                </a:cxn>
                <a:cxn ang="0">
                  <a:pos x="1051" y="212"/>
                </a:cxn>
                <a:cxn ang="0">
                  <a:pos x="1081" y="198"/>
                </a:cxn>
                <a:cxn ang="0">
                  <a:pos x="1107" y="182"/>
                </a:cxn>
                <a:cxn ang="0">
                  <a:pos x="1129" y="162"/>
                </a:cxn>
              </a:cxnLst>
              <a:rect l="0" t="0" r="r" b="b"/>
              <a:pathLst>
                <a:path w="1129" h="271">
                  <a:moveTo>
                    <a:pt x="1129" y="162"/>
                  </a:moveTo>
                  <a:lnTo>
                    <a:pt x="1117" y="159"/>
                  </a:lnTo>
                  <a:lnTo>
                    <a:pt x="1083" y="151"/>
                  </a:lnTo>
                  <a:lnTo>
                    <a:pt x="1030" y="137"/>
                  </a:lnTo>
                  <a:lnTo>
                    <a:pt x="961" y="121"/>
                  </a:lnTo>
                  <a:lnTo>
                    <a:pt x="878" y="102"/>
                  </a:lnTo>
                  <a:lnTo>
                    <a:pt x="786" y="82"/>
                  </a:lnTo>
                  <a:lnTo>
                    <a:pt x="687" y="62"/>
                  </a:lnTo>
                  <a:lnTo>
                    <a:pt x="584" y="43"/>
                  </a:lnTo>
                  <a:lnTo>
                    <a:pt x="533" y="35"/>
                  </a:lnTo>
                  <a:lnTo>
                    <a:pt x="481" y="26"/>
                  </a:lnTo>
                  <a:lnTo>
                    <a:pt x="430" y="19"/>
                  </a:lnTo>
                  <a:lnTo>
                    <a:pt x="381" y="13"/>
                  </a:lnTo>
                  <a:lnTo>
                    <a:pt x="332" y="8"/>
                  </a:lnTo>
                  <a:lnTo>
                    <a:pt x="285" y="4"/>
                  </a:lnTo>
                  <a:lnTo>
                    <a:pt x="241" y="1"/>
                  </a:lnTo>
                  <a:lnTo>
                    <a:pt x="199" y="0"/>
                  </a:lnTo>
                  <a:lnTo>
                    <a:pt x="160" y="1"/>
                  </a:lnTo>
                  <a:lnTo>
                    <a:pt x="125" y="3"/>
                  </a:lnTo>
                  <a:lnTo>
                    <a:pt x="93" y="7"/>
                  </a:lnTo>
                  <a:lnTo>
                    <a:pt x="65" y="13"/>
                  </a:lnTo>
                  <a:lnTo>
                    <a:pt x="41" y="22"/>
                  </a:lnTo>
                  <a:lnTo>
                    <a:pt x="23" y="33"/>
                  </a:lnTo>
                  <a:lnTo>
                    <a:pt x="9" y="46"/>
                  </a:lnTo>
                  <a:lnTo>
                    <a:pt x="2" y="61"/>
                  </a:lnTo>
                  <a:lnTo>
                    <a:pt x="0" y="79"/>
                  </a:lnTo>
                  <a:lnTo>
                    <a:pt x="4" y="95"/>
                  </a:lnTo>
                  <a:lnTo>
                    <a:pt x="12" y="112"/>
                  </a:lnTo>
                  <a:lnTo>
                    <a:pt x="27" y="127"/>
                  </a:lnTo>
                  <a:lnTo>
                    <a:pt x="45" y="142"/>
                  </a:lnTo>
                  <a:lnTo>
                    <a:pt x="69" y="157"/>
                  </a:lnTo>
                  <a:lnTo>
                    <a:pt x="96" y="171"/>
                  </a:lnTo>
                  <a:lnTo>
                    <a:pt x="127" y="185"/>
                  </a:lnTo>
                  <a:lnTo>
                    <a:pt x="161" y="197"/>
                  </a:lnTo>
                  <a:lnTo>
                    <a:pt x="198" y="208"/>
                  </a:lnTo>
                  <a:lnTo>
                    <a:pt x="238" y="220"/>
                  </a:lnTo>
                  <a:lnTo>
                    <a:pt x="280" y="230"/>
                  </a:lnTo>
                  <a:lnTo>
                    <a:pt x="324" y="238"/>
                  </a:lnTo>
                  <a:lnTo>
                    <a:pt x="370" y="246"/>
                  </a:lnTo>
                  <a:lnTo>
                    <a:pt x="418" y="253"/>
                  </a:lnTo>
                  <a:lnTo>
                    <a:pt x="466" y="259"/>
                  </a:lnTo>
                  <a:lnTo>
                    <a:pt x="515" y="264"/>
                  </a:lnTo>
                  <a:lnTo>
                    <a:pt x="566" y="268"/>
                  </a:lnTo>
                  <a:lnTo>
                    <a:pt x="615" y="270"/>
                  </a:lnTo>
                  <a:lnTo>
                    <a:pt x="666" y="271"/>
                  </a:lnTo>
                  <a:lnTo>
                    <a:pt x="715" y="270"/>
                  </a:lnTo>
                  <a:lnTo>
                    <a:pt x="763" y="269"/>
                  </a:lnTo>
                  <a:lnTo>
                    <a:pt x="810" y="265"/>
                  </a:lnTo>
                  <a:lnTo>
                    <a:pt x="856" y="261"/>
                  </a:lnTo>
                  <a:lnTo>
                    <a:pt x="900" y="254"/>
                  </a:lnTo>
                  <a:lnTo>
                    <a:pt x="941" y="246"/>
                  </a:lnTo>
                  <a:lnTo>
                    <a:pt x="981" y="237"/>
                  </a:lnTo>
                  <a:lnTo>
                    <a:pt x="1017" y="226"/>
                  </a:lnTo>
                  <a:lnTo>
                    <a:pt x="1051" y="212"/>
                  </a:lnTo>
                  <a:lnTo>
                    <a:pt x="1081" y="198"/>
                  </a:lnTo>
                  <a:lnTo>
                    <a:pt x="1107" y="182"/>
                  </a:lnTo>
                  <a:lnTo>
                    <a:pt x="1129" y="162"/>
                  </a:lnTo>
                  <a:close/>
                </a:path>
              </a:pathLst>
            </a:custGeom>
            <a:solidFill>
              <a:srgbClr val="D17E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0" name="Freeform 462"/>
            <p:cNvSpPr>
              <a:spLocks/>
            </p:cNvSpPr>
            <p:nvPr/>
          </p:nvSpPr>
          <p:spPr bwMode="auto">
            <a:xfrm>
              <a:off x="1210" y="3232"/>
              <a:ext cx="33" cy="14"/>
            </a:xfrm>
            <a:custGeom>
              <a:avLst/>
              <a:gdLst/>
              <a:ahLst/>
              <a:cxnLst>
                <a:cxn ang="0">
                  <a:pos x="532" y="183"/>
                </a:cxn>
                <a:cxn ang="0">
                  <a:pos x="523" y="203"/>
                </a:cxn>
                <a:cxn ang="0">
                  <a:pos x="515" y="218"/>
                </a:cxn>
                <a:cxn ang="0">
                  <a:pos x="511" y="224"/>
                </a:cxn>
                <a:cxn ang="0">
                  <a:pos x="508" y="227"/>
                </a:cxn>
                <a:cxn ang="0">
                  <a:pos x="505" y="229"/>
                </a:cxn>
                <a:cxn ang="0">
                  <a:pos x="502" y="230"/>
                </a:cxn>
                <a:cxn ang="0">
                  <a:pos x="492" y="225"/>
                </a:cxn>
                <a:cxn ang="0">
                  <a:pos x="477" y="215"/>
                </a:cxn>
                <a:cxn ang="0">
                  <a:pos x="458" y="202"/>
                </a:cxn>
                <a:cxn ang="0">
                  <a:pos x="437" y="187"/>
                </a:cxn>
                <a:cxn ang="0">
                  <a:pos x="400" y="159"/>
                </a:cxn>
                <a:cxn ang="0">
                  <a:pos x="383" y="147"/>
                </a:cxn>
                <a:cxn ang="0">
                  <a:pos x="367" y="136"/>
                </a:cxn>
                <a:cxn ang="0">
                  <a:pos x="351" y="126"/>
                </a:cxn>
                <a:cxn ang="0">
                  <a:pos x="335" y="118"/>
                </a:cxn>
                <a:cxn ang="0">
                  <a:pos x="320" y="111"/>
                </a:cxn>
                <a:cxn ang="0">
                  <a:pos x="303" y="105"/>
                </a:cxn>
                <a:cxn ang="0">
                  <a:pos x="288" y="98"/>
                </a:cxn>
                <a:cxn ang="0">
                  <a:pos x="273" y="94"/>
                </a:cxn>
                <a:cxn ang="0">
                  <a:pos x="258" y="90"/>
                </a:cxn>
                <a:cxn ang="0">
                  <a:pos x="244" y="87"/>
                </a:cxn>
                <a:cxn ang="0">
                  <a:pos x="229" y="85"/>
                </a:cxn>
                <a:cxn ang="0">
                  <a:pos x="215" y="84"/>
                </a:cxn>
                <a:cxn ang="0">
                  <a:pos x="201" y="83"/>
                </a:cxn>
                <a:cxn ang="0">
                  <a:pos x="175" y="82"/>
                </a:cxn>
                <a:cxn ang="0">
                  <a:pos x="150" y="83"/>
                </a:cxn>
                <a:cxn ang="0">
                  <a:pos x="105" y="87"/>
                </a:cxn>
                <a:cxn ang="0">
                  <a:pos x="68" y="92"/>
                </a:cxn>
                <a:cxn ang="0">
                  <a:pos x="52" y="93"/>
                </a:cxn>
                <a:cxn ang="0">
                  <a:pos x="39" y="92"/>
                </a:cxn>
                <a:cxn ang="0">
                  <a:pos x="34" y="91"/>
                </a:cxn>
                <a:cxn ang="0">
                  <a:pos x="29" y="90"/>
                </a:cxn>
                <a:cxn ang="0">
                  <a:pos x="25" y="87"/>
                </a:cxn>
                <a:cxn ang="0">
                  <a:pos x="20" y="84"/>
                </a:cxn>
                <a:cxn ang="0">
                  <a:pos x="15" y="79"/>
                </a:cxn>
                <a:cxn ang="0">
                  <a:pos x="10" y="70"/>
                </a:cxn>
                <a:cxn ang="0">
                  <a:pos x="5" y="60"/>
                </a:cxn>
                <a:cxn ang="0">
                  <a:pos x="0" y="48"/>
                </a:cxn>
                <a:cxn ang="0">
                  <a:pos x="21" y="38"/>
                </a:cxn>
                <a:cxn ang="0">
                  <a:pos x="45" y="29"/>
                </a:cxn>
                <a:cxn ang="0">
                  <a:pos x="68" y="21"/>
                </a:cxn>
                <a:cxn ang="0">
                  <a:pos x="92" y="15"/>
                </a:cxn>
                <a:cxn ang="0">
                  <a:pos x="117" y="10"/>
                </a:cxn>
                <a:cxn ang="0">
                  <a:pos x="143" y="6"/>
                </a:cxn>
                <a:cxn ang="0">
                  <a:pos x="169" y="3"/>
                </a:cxn>
                <a:cxn ang="0">
                  <a:pos x="194" y="0"/>
                </a:cxn>
                <a:cxn ang="0">
                  <a:pos x="217" y="3"/>
                </a:cxn>
                <a:cxn ang="0">
                  <a:pos x="239" y="6"/>
                </a:cxn>
                <a:cxn ang="0">
                  <a:pos x="262" y="10"/>
                </a:cxn>
                <a:cxn ang="0">
                  <a:pos x="285" y="16"/>
                </a:cxn>
                <a:cxn ang="0">
                  <a:pos x="307" y="23"/>
                </a:cxn>
                <a:cxn ang="0">
                  <a:pos x="330" y="32"/>
                </a:cxn>
                <a:cxn ang="0">
                  <a:pos x="352" y="42"/>
                </a:cxn>
                <a:cxn ang="0">
                  <a:pos x="373" y="52"/>
                </a:cxn>
                <a:cxn ang="0">
                  <a:pos x="395" y="64"/>
                </a:cxn>
                <a:cxn ang="0">
                  <a:pos x="416" y="78"/>
                </a:cxn>
                <a:cxn ang="0">
                  <a:pos x="436" y="92"/>
                </a:cxn>
                <a:cxn ang="0">
                  <a:pos x="456" y="109"/>
                </a:cxn>
                <a:cxn ang="0">
                  <a:pos x="476" y="125"/>
                </a:cxn>
                <a:cxn ang="0">
                  <a:pos x="496" y="144"/>
                </a:cxn>
                <a:cxn ang="0">
                  <a:pos x="514" y="163"/>
                </a:cxn>
                <a:cxn ang="0">
                  <a:pos x="532" y="183"/>
                </a:cxn>
              </a:cxnLst>
              <a:rect l="0" t="0" r="r" b="b"/>
              <a:pathLst>
                <a:path w="532" h="230">
                  <a:moveTo>
                    <a:pt x="532" y="183"/>
                  </a:moveTo>
                  <a:lnTo>
                    <a:pt x="523" y="203"/>
                  </a:lnTo>
                  <a:lnTo>
                    <a:pt x="515" y="218"/>
                  </a:lnTo>
                  <a:lnTo>
                    <a:pt x="511" y="224"/>
                  </a:lnTo>
                  <a:lnTo>
                    <a:pt x="508" y="227"/>
                  </a:lnTo>
                  <a:lnTo>
                    <a:pt x="505" y="229"/>
                  </a:lnTo>
                  <a:lnTo>
                    <a:pt x="502" y="230"/>
                  </a:lnTo>
                  <a:lnTo>
                    <a:pt x="492" y="225"/>
                  </a:lnTo>
                  <a:lnTo>
                    <a:pt x="477" y="215"/>
                  </a:lnTo>
                  <a:lnTo>
                    <a:pt x="458" y="202"/>
                  </a:lnTo>
                  <a:lnTo>
                    <a:pt x="437" y="187"/>
                  </a:lnTo>
                  <a:lnTo>
                    <a:pt x="400" y="159"/>
                  </a:lnTo>
                  <a:lnTo>
                    <a:pt x="383" y="147"/>
                  </a:lnTo>
                  <a:lnTo>
                    <a:pt x="367" y="136"/>
                  </a:lnTo>
                  <a:lnTo>
                    <a:pt x="351" y="126"/>
                  </a:lnTo>
                  <a:lnTo>
                    <a:pt x="335" y="118"/>
                  </a:lnTo>
                  <a:lnTo>
                    <a:pt x="320" y="111"/>
                  </a:lnTo>
                  <a:lnTo>
                    <a:pt x="303" y="105"/>
                  </a:lnTo>
                  <a:lnTo>
                    <a:pt x="288" y="98"/>
                  </a:lnTo>
                  <a:lnTo>
                    <a:pt x="273" y="94"/>
                  </a:lnTo>
                  <a:lnTo>
                    <a:pt x="258" y="90"/>
                  </a:lnTo>
                  <a:lnTo>
                    <a:pt x="244" y="87"/>
                  </a:lnTo>
                  <a:lnTo>
                    <a:pt x="229" y="85"/>
                  </a:lnTo>
                  <a:lnTo>
                    <a:pt x="215" y="84"/>
                  </a:lnTo>
                  <a:lnTo>
                    <a:pt x="201" y="83"/>
                  </a:lnTo>
                  <a:lnTo>
                    <a:pt x="175" y="82"/>
                  </a:lnTo>
                  <a:lnTo>
                    <a:pt x="150" y="83"/>
                  </a:lnTo>
                  <a:lnTo>
                    <a:pt x="105" y="87"/>
                  </a:lnTo>
                  <a:lnTo>
                    <a:pt x="68" y="92"/>
                  </a:lnTo>
                  <a:lnTo>
                    <a:pt x="52" y="93"/>
                  </a:lnTo>
                  <a:lnTo>
                    <a:pt x="39" y="92"/>
                  </a:lnTo>
                  <a:lnTo>
                    <a:pt x="34" y="91"/>
                  </a:lnTo>
                  <a:lnTo>
                    <a:pt x="29" y="90"/>
                  </a:lnTo>
                  <a:lnTo>
                    <a:pt x="25" y="87"/>
                  </a:lnTo>
                  <a:lnTo>
                    <a:pt x="20" y="84"/>
                  </a:lnTo>
                  <a:lnTo>
                    <a:pt x="15" y="79"/>
                  </a:lnTo>
                  <a:lnTo>
                    <a:pt x="10" y="70"/>
                  </a:lnTo>
                  <a:lnTo>
                    <a:pt x="5" y="60"/>
                  </a:lnTo>
                  <a:lnTo>
                    <a:pt x="0" y="48"/>
                  </a:lnTo>
                  <a:lnTo>
                    <a:pt x="21" y="38"/>
                  </a:lnTo>
                  <a:lnTo>
                    <a:pt x="45" y="29"/>
                  </a:lnTo>
                  <a:lnTo>
                    <a:pt x="68" y="21"/>
                  </a:lnTo>
                  <a:lnTo>
                    <a:pt x="92" y="15"/>
                  </a:lnTo>
                  <a:lnTo>
                    <a:pt x="117" y="10"/>
                  </a:lnTo>
                  <a:lnTo>
                    <a:pt x="143" y="6"/>
                  </a:lnTo>
                  <a:lnTo>
                    <a:pt x="169" y="3"/>
                  </a:lnTo>
                  <a:lnTo>
                    <a:pt x="194" y="0"/>
                  </a:lnTo>
                  <a:lnTo>
                    <a:pt x="217" y="3"/>
                  </a:lnTo>
                  <a:lnTo>
                    <a:pt x="239" y="6"/>
                  </a:lnTo>
                  <a:lnTo>
                    <a:pt x="262" y="10"/>
                  </a:lnTo>
                  <a:lnTo>
                    <a:pt x="285" y="16"/>
                  </a:lnTo>
                  <a:lnTo>
                    <a:pt x="307" y="23"/>
                  </a:lnTo>
                  <a:lnTo>
                    <a:pt x="330" y="32"/>
                  </a:lnTo>
                  <a:lnTo>
                    <a:pt x="352" y="42"/>
                  </a:lnTo>
                  <a:lnTo>
                    <a:pt x="373" y="52"/>
                  </a:lnTo>
                  <a:lnTo>
                    <a:pt x="395" y="64"/>
                  </a:lnTo>
                  <a:lnTo>
                    <a:pt x="416" y="78"/>
                  </a:lnTo>
                  <a:lnTo>
                    <a:pt x="436" y="92"/>
                  </a:lnTo>
                  <a:lnTo>
                    <a:pt x="456" y="109"/>
                  </a:lnTo>
                  <a:lnTo>
                    <a:pt x="476" y="125"/>
                  </a:lnTo>
                  <a:lnTo>
                    <a:pt x="496" y="144"/>
                  </a:lnTo>
                  <a:lnTo>
                    <a:pt x="514" y="163"/>
                  </a:lnTo>
                  <a:lnTo>
                    <a:pt x="532" y="183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1" name="Freeform 463"/>
            <p:cNvSpPr>
              <a:spLocks/>
            </p:cNvSpPr>
            <p:nvPr/>
          </p:nvSpPr>
          <p:spPr bwMode="auto">
            <a:xfrm>
              <a:off x="1207" y="3217"/>
              <a:ext cx="39" cy="27"/>
            </a:xfrm>
            <a:custGeom>
              <a:avLst/>
              <a:gdLst/>
              <a:ahLst/>
              <a:cxnLst>
                <a:cxn ang="0">
                  <a:pos x="258" y="5"/>
                </a:cxn>
                <a:cxn ang="0">
                  <a:pos x="315" y="16"/>
                </a:cxn>
                <a:cxn ang="0">
                  <a:pos x="372" y="33"/>
                </a:cxn>
                <a:cxn ang="0">
                  <a:pos x="425" y="58"/>
                </a:cxn>
                <a:cxn ang="0">
                  <a:pos x="477" y="89"/>
                </a:cxn>
                <a:cxn ang="0">
                  <a:pos x="524" y="126"/>
                </a:cxn>
                <a:cxn ang="0">
                  <a:pos x="566" y="170"/>
                </a:cxn>
                <a:cxn ang="0">
                  <a:pos x="595" y="207"/>
                </a:cxn>
                <a:cxn ang="0">
                  <a:pos x="613" y="234"/>
                </a:cxn>
                <a:cxn ang="0">
                  <a:pos x="617" y="264"/>
                </a:cxn>
                <a:cxn ang="0">
                  <a:pos x="614" y="289"/>
                </a:cxn>
                <a:cxn ang="0">
                  <a:pos x="607" y="331"/>
                </a:cxn>
                <a:cxn ang="0">
                  <a:pos x="597" y="372"/>
                </a:cxn>
                <a:cxn ang="0">
                  <a:pos x="585" y="410"/>
                </a:cxn>
                <a:cxn ang="0">
                  <a:pos x="560" y="407"/>
                </a:cxn>
                <a:cxn ang="0">
                  <a:pos x="522" y="369"/>
                </a:cxn>
                <a:cxn ang="0">
                  <a:pos x="482" y="336"/>
                </a:cxn>
                <a:cxn ang="0">
                  <a:pos x="441" y="308"/>
                </a:cxn>
                <a:cxn ang="0">
                  <a:pos x="398" y="286"/>
                </a:cxn>
                <a:cxn ang="0">
                  <a:pos x="353" y="267"/>
                </a:cxn>
                <a:cxn ang="0">
                  <a:pos x="308" y="254"/>
                </a:cxn>
                <a:cxn ang="0">
                  <a:pos x="263" y="247"/>
                </a:cxn>
                <a:cxn ang="0">
                  <a:pos x="215" y="247"/>
                </a:cxn>
                <a:cxn ang="0">
                  <a:pos x="163" y="254"/>
                </a:cxn>
                <a:cxn ang="0">
                  <a:pos x="114" y="265"/>
                </a:cxn>
                <a:cxn ang="0">
                  <a:pos x="67" y="282"/>
                </a:cxn>
                <a:cxn ang="0">
                  <a:pos x="38" y="269"/>
                </a:cxn>
                <a:cxn ang="0">
                  <a:pos x="22" y="215"/>
                </a:cxn>
                <a:cxn ang="0">
                  <a:pos x="10" y="155"/>
                </a:cxn>
                <a:cxn ang="0">
                  <a:pos x="2" y="97"/>
                </a:cxn>
                <a:cxn ang="0">
                  <a:pos x="12" y="63"/>
                </a:cxn>
                <a:cxn ang="0">
                  <a:pos x="40" y="49"/>
                </a:cxn>
                <a:cxn ang="0">
                  <a:pos x="83" y="31"/>
                </a:cxn>
                <a:cxn ang="0">
                  <a:pos x="141" y="15"/>
                </a:cxn>
                <a:cxn ang="0">
                  <a:pos x="200" y="5"/>
                </a:cxn>
              </a:cxnLst>
              <a:rect l="0" t="0" r="r" b="b"/>
              <a:pathLst>
                <a:path w="621" h="427">
                  <a:moveTo>
                    <a:pt x="229" y="0"/>
                  </a:moveTo>
                  <a:lnTo>
                    <a:pt x="258" y="5"/>
                  </a:lnTo>
                  <a:lnTo>
                    <a:pt x="286" y="10"/>
                  </a:lnTo>
                  <a:lnTo>
                    <a:pt x="315" y="16"/>
                  </a:lnTo>
                  <a:lnTo>
                    <a:pt x="344" y="24"/>
                  </a:lnTo>
                  <a:lnTo>
                    <a:pt x="372" y="33"/>
                  </a:lnTo>
                  <a:lnTo>
                    <a:pt x="399" y="45"/>
                  </a:lnTo>
                  <a:lnTo>
                    <a:pt x="425" y="58"/>
                  </a:lnTo>
                  <a:lnTo>
                    <a:pt x="451" y="72"/>
                  </a:lnTo>
                  <a:lnTo>
                    <a:pt x="477" y="89"/>
                  </a:lnTo>
                  <a:lnTo>
                    <a:pt x="500" y="106"/>
                  </a:lnTo>
                  <a:lnTo>
                    <a:pt x="524" y="126"/>
                  </a:lnTo>
                  <a:lnTo>
                    <a:pt x="546" y="147"/>
                  </a:lnTo>
                  <a:lnTo>
                    <a:pt x="566" y="170"/>
                  </a:lnTo>
                  <a:lnTo>
                    <a:pt x="586" y="193"/>
                  </a:lnTo>
                  <a:lnTo>
                    <a:pt x="595" y="207"/>
                  </a:lnTo>
                  <a:lnTo>
                    <a:pt x="603" y="220"/>
                  </a:lnTo>
                  <a:lnTo>
                    <a:pt x="613" y="234"/>
                  </a:lnTo>
                  <a:lnTo>
                    <a:pt x="621" y="248"/>
                  </a:lnTo>
                  <a:lnTo>
                    <a:pt x="617" y="264"/>
                  </a:lnTo>
                  <a:lnTo>
                    <a:pt x="616" y="269"/>
                  </a:lnTo>
                  <a:lnTo>
                    <a:pt x="614" y="289"/>
                  </a:lnTo>
                  <a:lnTo>
                    <a:pt x="610" y="310"/>
                  </a:lnTo>
                  <a:lnTo>
                    <a:pt x="607" y="331"/>
                  </a:lnTo>
                  <a:lnTo>
                    <a:pt x="602" y="352"/>
                  </a:lnTo>
                  <a:lnTo>
                    <a:pt x="597" y="372"/>
                  </a:lnTo>
                  <a:lnTo>
                    <a:pt x="591" y="392"/>
                  </a:lnTo>
                  <a:lnTo>
                    <a:pt x="585" y="410"/>
                  </a:lnTo>
                  <a:lnTo>
                    <a:pt x="578" y="427"/>
                  </a:lnTo>
                  <a:lnTo>
                    <a:pt x="560" y="407"/>
                  </a:lnTo>
                  <a:lnTo>
                    <a:pt x="542" y="388"/>
                  </a:lnTo>
                  <a:lnTo>
                    <a:pt x="522" y="369"/>
                  </a:lnTo>
                  <a:lnTo>
                    <a:pt x="502" y="353"/>
                  </a:lnTo>
                  <a:lnTo>
                    <a:pt x="482" y="336"/>
                  </a:lnTo>
                  <a:lnTo>
                    <a:pt x="462" y="322"/>
                  </a:lnTo>
                  <a:lnTo>
                    <a:pt x="441" y="308"/>
                  </a:lnTo>
                  <a:lnTo>
                    <a:pt x="419" y="296"/>
                  </a:lnTo>
                  <a:lnTo>
                    <a:pt x="398" y="286"/>
                  </a:lnTo>
                  <a:lnTo>
                    <a:pt x="376" y="276"/>
                  </a:lnTo>
                  <a:lnTo>
                    <a:pt x="353" y="267"/>
                  </a:lnTo>
                  <a:lnTo>
                    <a:pt x="331" y="260"/>
                  </a:lnTo>
                  <a:lnTo>
                    <a:pt x="308" y="254"/>
                  </a:lnTo>
                  <a:lnTo>
                    <a:pt x="285" y="250"/>
                  </a:lnTo>
                  <a:lnTo>
                    <a:pt x="263" y="247"/>
                  </a:lnTo>
                  <a:lnTo>
                    <a:pt x="240" y="244"/>
                  </a:lnTo>
                  <a:lnTo>
                    <a:pt x="215" y="247"/>
                  </a:lnTo>
                  <a:lnTo>
                    <a:pt x="189" y="250"/>
                  </a:lnTo>
                  <a:lnTo>
                    <a:pt x="163" y="254"/>
                  </a:lnTo>
                  <a:lnTo>
                    <a:pt x="138" y="259"/>
                  </a:lnTo>
                  <a:lnTo>
                    <a:pt x="114" y="265"/>
                  </a:lnTo>
                  <a:lnTo>
                    <a:pt x="91" y="273"/>
                  </a:lnTo>
                  <a:lnTo>
                    <a:pt x="67" y="282"/>
                  </a:lnTo>
                  <a:lnTo>
                    <a:pt x="46" y="292"/>
                  </a:lnTo>
                  <a:lnTo>
                    <a:pt x="38" y="269"/>
                  </a:lnTo>
                  <a:lnTo>
                    <a:pt x="30" y="244"/>
                  </a:lnTo>
                  <a:lnTo>
                    <a:pt x="22" y="215"/>
                  </a:lnTo>
                  <a:lnTo>
                    <a:pt x="16" y="185"/>
                  </a:lnTo>
                  <a:lnTo>
                    <a:pt x="10" y="155"/>
                  </a:lnTo>
                  <a:lnTo>
                    <a:pt x="6" y="126"/>
                  </a:lnTo>
                  <a:lnTo>
                    <a:pt x="2" y="97"/>
                  </a:lnTo>
                  <a:lnTo>
                    <a:pt x="0" y="71"/>
                  </a:lnTo>
                  <a:lnTo>
                    <a:pt x="12" y="63"/>
                  </a:lnTo>
                  <a:lnTo>
                    <a:pt x="25" y="56"/>
                  </a:lnTo>
                  <a:lnTo>
                    <a:pt x="40" y="49"/>
                  </a:lnTo>
                  <a:lnTo>
                    <a:pt x="53" y="43"/>
                  </a:lnTo>
                  <a:lnTo>
                    <a:pt x="83" y="31"/>
                  </a:lnTo>
                  <a:lnTo>
                    <a:pt x="112" y="22"/>
                  </a:lnTo>
                  <a:lnTo>
                    <a:pt x="141" y="15"/>
                  </a:lnTo>
                  <a:lnTo>
                    <a:pt x="171" y="9"/>
                  </a:lnTo>
                  <a:lnTo>
                    <a:pt x="200" y="5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E19C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2" name="Freeform 464"/>
            <p:cNvSpPr>
              <a:spLocks/>
            </p:cNvSpPr>
            <p:nvPr/>
          </p:nvSpPr>
          <p:spPr bwMode="auto">
            <a:xfrm>
              <a:off x="1207" y="3209"/>
              <a:ext cx="39" cy="23"/>
            </a:xfrm>
            <a:custGeom>
              <a:avLst/>
              <a:gdLst/>
              <a:ahLst/>
              <a:cxnLst>
                <a:cxn ang="0">
                  <a:pos x="2" y="152"/>
                </a:cxn>
                <a:cxn ang="0">
                  <a:pos x="6" y="140"/>
                </a:cxn>
                <a:cxn ang="0">
                  <a:pos x="15" y="121"/>
                </a:cxn>
                <a:cxn ang="0">
                  <a:pos x="33" y="97"/>
                </a:cxn>
                <a:cxn ang="0">
                  <a:pos x="56" y="76"/>
                </a:cxn>
                <a:cxn ang="0">
                  <a:pos x="90" y="48"/>
                </a:cxn>
                <a:cxn ang="0">
                  <a:pos x="123" y="26"/>
                </a:cxn>
                <a:cxn ang="0">
                  <a:pos x="146" y="16"/>
                </a:cxn>
                <a:cxn ang="0">
                  <a:pos x="180" y="7"/>
                </a:cxn>
                <a:cxn ang="0">
                  <a:pos x="213" y="2"/>
                </a:cxn>
                <a:cxn ang="0">
                  <a:pos x="246" y="0"/>
                </a:cxn>
                <a:cxn ang="0">
                  <a:pos x="278" y="2"/>
                </a:cxn>
                <a:cxn ang="0">
                  <a:pos x="310" y="6"/>
                </a:cxn>
                <a:cxn ang="0">
                  <a:pos x="340" y="13"/>
                </a:cxn>
                <a:cxn ang="0">
                  <a:pos x="370" y="24"/>
                </a:cxn>
                <a:cxn ang="0">
                  <a:pos x="399" y="36"/>
                </a:cxn>
                <a:cxn ang="0">
                  <a:pos x="426" y="50"/>
                </a:cxn>
                <a:cxn ang="0">
                  <a:pos x="452" y="67"/>
                </a:cxn>
                <a:cxn ang="0">
                  <a:pos x="477" y="85"/>
                </a:cxn>
                <a:cxn ang="0">
                  <a:pos x="499" y="105"/>
                </a:cxn>
                <a:cxn ang="0">
                  <a:pos x="521" y="126"/>
                </a:cxn>
                <a:cxn ang="0">
                  <a:pos x="550" y="160"/>
                </a:cxn>
                <a:cxn ang="0">
                  <a:pos x="578" y="200"/>
                </a:cxn>
                <a:cxn ang="0">
                  <a:pos x="595" y="233"/>
                </a:cxn>
                <a:cxn ang="0">
                  <a:pos x="607" y="263"/>
                </a:cxn>
                <a:cxn ang="0">
                  <a:pos x="616" y="291"/>
                </a:cxn>
                <a:cxn ang="0">
                  <a:pos x="621" y="315"/>
                </a:cxn>
                <a:cxn ang="0">
                  <a:pos x="623" y="338"/>
                </a:cxn>
                <a:cxn ang="0">
                  <a:pos x="623" y="367"/>
                </a:cxn>
                <a:cxn ang="0">
                  <a:pos x="614" y="367"/>
                </a:cxn>
                <a:cxn ang="0">
                  <a:pos x="596" y="340"/>
                </a:cxn>
                <a:cxn ang="0">
                  <a:pos x="567" y="303"/>
                </a:cxn>
                <a:cxn ang="0">
                  <a:pos x="525" y="259"/>
                </a:cxn>
                <a:cxn ang="0">
                  <a:pos x="478" y="222"/>
                </a:cxn>
                <a:cxn ang="0">
                  <a:pos x="426" y="191"/>
                </a:cxn>
                <a:cxn ang="0">
                  <a:pos x="373" y="166"/>
                </a:cxn>
                <a:cxn ang="0">
                  <a:pos x="316" y="149"/>
                </a:cxn>
                <a:cxn ang="0">
                  <a:pos x="259" y="138"/>
                </a:cxn>
                <a:cxn ang="0">
                  <a:pos x="201" y="138"/>
                </a:cxn>
                <a:cxn ang="0">
                  <a:pos x="142" y="148"/>
                </a:cxn>
                <a:cxn ang="0">
                  <a:pos x="84" y="164"/>
                </a:cxn>
                <a:cxn ang="0">
                  <a:pos x="41" y="182"/>
                </a:cxn>
                <a:cxn ang="0">
                  <a:pos x="13" y="196"/>
                </a:cxn>
                <a:cxn ang="0">
                  <a:pos x="0" y="191"/>
                </a:cxn>
                <a:cxn ang="0">
                  <a:pos x="0" y="167"/>
                </a:cxn>
              </a:cxnLst>
              <a:rect l="0" t="0" r="r" b="b"/>
              <a:pathLst>
                <a:path w="624" h="381">
                  <a:moveTo>
                    <a:pt x="1" y="158"/>
                  </a:moveTo>
                  <a:lnTo>
                    <a:pt x="2" y="152"/>
                  </a:lnTo>
                  <a:lnTo>
                    <a:pt x="3" y="146"/>
                  </a:lnTo>
                  <a:lnTo>
                    <a:pt x="6" y="140"/>
                  </a:lnTo>
                  <a:lnTo>
                    <a:pt x="8" y="133"/>
                  </a:lnTo>
                  <a:lnTo>
                    <a:pt x="15" y="121"/>
                  </a:lnTo>
                  <a:lnTo>
                    <a:pt x="24" y="110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6" y="76"/>
                  </a:lnTo>
                  <a:lnTo>
                    <a:pt x="67" y="66"/>
                  </a:lnTo>
                  <a:lnTo>
                    <a:pt x="90" y="48"/>
                  </a:lnTo>
                  <a:lnTo>
                    <a:pt x="110" y="35"/>
                  </a:lnTo>
                  <a:lnTo>
                    <a:pt x="123" y="26"/>
                  </a:lnTo>
                  <a:lnTo>
                    <a:pt x="128" y="22"/>
                  </a:lnTo>
                  <a:lnTo>
                    <a:pt x="146" y="16"/>
                  </a:lnTo>
                  <a:lnTo>
                    <a:pt x="162" y="11"/>
                  </a:lnTo>
                  <a:lnTo>
                    <a:pt x="180" y="7"/>
                  </a:lnTo>
                  <a:lnTo>
                    <a:pt x="196" y="4"/>
                  </a:lnTo>
                  <a:lnTo>
                    <a:pt x="213" y="2"/>
                  </a:lnTo>
                  <a:lnTo>
                    <a:pt x="230" y="1"/>
                  </a:lnTo>
                  <a:lnTo>
                    <a:pt x="246" y="0"/>
                  </a:lnTo>
                  <a:lnTo>
                    <a:pt x="262" y="1"/>
                  </a:lnTo>
                  <a:lnTo>
                    <a:pt x="278" y="2"/>
                  </a:lnTo>
                  <a:lnTo>
                    <a:pt x="294" y="4"/>
                  </a:lnTo>
                  <a:lnTo>
                    <a:pt x="310" y="6"/>
                  </a:lnTo>
                  <a:lnTo>
                    <a:pt x="326" y="9"/>
                  </a:lnTo>
                  <a:lnTo>
                    <a:pt x="340" y="13"/>
                  </a:lnTo>
                  <a:lnTo>
                    <a:pt x="355" y="18"/>
                  </a:lnTo>
                  <a:lnTo>
                    <a:pt x="370" y="24"/>
                  </a:lnTo>
                  <a:lnTo>
                    <a:pt x="384" y="30"/>
                  </a:lnTo>
                  <a:lnTo>
                    <a:pt x="399" y="36"/>
                  </a:lnTo>
                  <a:lnTo>
                    <a:pt x="413" y="43"/>
                  </a:lnTo>
                  <a:lnTo>
                    <a:pt x="426" y="50"/>
                  </a:lnTo>
                  <a:lnTo>
                    <a:pt x="440" y="58"/>
                  </a:lnTo>
                  <a:lnTo>
                    <a:pt x="452" y="67"/>
                  </a:lnTo>
                  <a:lnTo>
                    <a:pt x="464" y="76"/>
                  </a:lnTo>
                  <a:lnTo>
                    <a:pt x="477" y="85"/>
                  </a:lnTo>
                  <a:lnTo>
                    <a:pt x="488" y="94"/>
                  </a:lnTo>
                  <a:lnTo>
                    <a:pt x="499" y="105"/>
                  </a:lnTo>
                  <a:lnTo>
                    <a:pt x="511" y="115"/>
                  </a:lnTo>
                  <a:lnTo>
                    <a:pt x="521" y="126"/>
                  </a:lnTo>
                  <a:lnTo>
                    <a:pt x="531" y="138"/>
                  </a:lnTo>
                  <a:lnTo>
                    <a:pt x="550" y="160"/>
                  </a:lnTo>
                  <a:lnTo>
                    <a:pt x="567" y="184"/>
                  </a:lnTo>
                  <a:lnTo>
                    <a:pt x="578" y="200"/>
                  </a:lnTo>
                  <a:lnTo>
                    <a:pt x="587" y="217"/>
                  </a:lnTo>
                  <a:lnTo>
                    <a:pt x="595" y="233"/>
                  </a:lnTo>
                  <a:lnTo>
                    <a:pt x="602" y="247"/>
                  </a:lnTo>
                  <a:lnTo>
                    <a:pt x="607" y="263"/>
                  </a:lnTo>
                  <a:lnTo>
                    <a:pt x="613" y="277"/>
                  </a:lnTo>
                  <a:lnTo>
                    <a:pt x="616" y="291"/>
                  </a:lnTo>
                  <a:lnTo>
                    <a:pt x="619" y="303"/>
                  </a:lnTo>
                  <a:lnTo>
                    <a:pt x="621" y="315"/>
                  </a:lnTo>
                  <a:lnTo>
                    <a:pt x="623" y="328"/>
                  </a:lnTo>
                  <a:lnTo>
                    <a:pt x="623" y="338"/>
                  </a:lnTo>
                  <a:lnTo>
                    <a:pt x="624" y="348"/>
                  </a:lnTo>
                  <a:lnTo>
                    <a:pt x="623" y="367"/>
                  </a:lnTo>
                  <a:lnTo>
                    <a:pt x="622" y="381"/>
                  </a:lnTo>
                  <a:lnTo>
                    <a:pt x="614" y="367"/>
                  </a:lnTo>
                  <a:lnTo>
                    <a:pt x="604" y="353"/>
                  </a:lnTo>
                  <a:lnTo>
                    <a:pt x="596" y="340"/>
                  </a:lnTo>
                  <a:lnTo>
                    <a:pt x="587" y="326"/>
                  </a:lnTo>
                  <a:lnTo>
                    <a:pt x="567" y="303"/>
                  </a:lnTo>
                  <a:lnTo>
                    <a:pt x="547" y="280"/>
                  </a:lnTo>
                  <a:lnTo>
                    <a:pt x="525" y="259"/>
                  </a:lnTo>
                  <a:lnTo>
                    <a:pt x="501" y="239"/>
                  </a:lnTo>
                  <a:lnTo>
                    <a:pt x="478" y="222"/>
                  </a:lnTo>
                  <a:lnTo>
                    <a:pt x="452" y="205"/>
                  </a:lnTo>
                  <a:lnTo>
                    <a:pt x="426" y="191"/>
                  </a:lnTo>
                  <a:lnTo>
                    <a:pt x="400" y="178"/>
                  </a:lnTo>
                  <a:lnTo>
                    <a:pt x="373" y="166"/>
                  </a:lnTo>
                  <a:lnTo>
                    <a:pt x="345" y="157"/>
                  </a:lnTo>
                  <a:lnTo>
                    <a:pt x="316" y="149"/>
                  </a:lnTo>
                  <a:lnTo>
                    <a:pt x="287" y="143"/>
                  </a:lnTo>
                  <a:lnTo>
                    <a:pt x="259" y="138"/>
                  </a:lnTo>
                  <a:lnTo>
                    <a:pt x="230" y="133"/>
                  </a:lnTo>
                  <a:lnTo>
                    <a:pt x="201" y="138"/>
                  </a:lnTo>
                  <a:lnTo>
                    <a:pt x="172" y="142"/>
                  </a:lnTo>
                  <a:lnTo>
                    <a:pt x="142" y="148"/>
                  </a:lnTo>
                  <a:lnTo>
                    <a:pt x="113" y="155"/>
                  </a:lnTo>
                  <a:lnTo>
                    <a:pt x="84" y="164"/>
                  </a:lnTo>
                  <a:lnTo>
                    <a:pt x="54" y="176"/>
                  </a:lnTo>
                  <a:lnTo>
                    <a:pt x="41" y="182"/>
                  </a:lnTo>
                  <a:lnTo>
                    <a:pt x="26" y="189"/>
                  </a:lnTo>
                  <a:lnTo>
                    <a:pt x="13" y="196"/>
                  </a:lnTo>
                  <a:lnTo>
                    <a:pt x="1" y="204"/>
                  </a:lnTo>
                  <a:lnTo>
                    <a:pt x="0" y="191"/>
                  </a:lnTo>
                  <a:lnTo>
                    <a:pt x="0" y="179"/>
                  </a:lnTo>
                  <a:lnTo>
                    <a:pt x="0" y="167"/>
                  </a:lnTo>
                  <a:lnTo>
                    <a:pt x="1" y="158"/>
                  </a:lnTo>
                  <a:close/>
                </a:path>
              </a:pathLst>
            </a:custGeom>
            <a:solidFill>
              <a:srgbClr val="F2E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3" name="Freeform 465"/>
            <p:cNvSpPr>
              <a:spLocks/>
            </p:cNvSpPr>
            <p:nvPr/>
          </p:nvSpPr>
          <p:spPr bwMode="auto">
            <a:xfrm>
              <a:off x="853" y="3381"/>
              <a:ext cx="43" cy="50"/>
            </a:xfrm>
            <a:custGeom>
              <a:avLst/>
              <a:gdLst/>
              <a:ahLst/>
              <a:cxnLst>
                <a:cxn ang="0">
                  <a:pos x="0" y="541"/>
                </a:cxn>
                <a:cxn ang="0">
                  <a:pos x="24" y="520"/>
                </a:cxn>
                <a:cxn ang="0">
                  <a:pos x="86" y="466"/>
                </a:cxn>
                <a:cxn ang="0">
                  <a:pos x="179" y="389"/>
                </a:cxn>
                <a:cxn ang="0">
                  <a:pos x="288" y="297"/>
                </a:cxn>
                <a:cxn ang="0">
                  <a:pos x="346" y="250"/>
                </a:cxn>
                <a:cxn ang="0">
                  <a:pos x="405" y="203"/>
                </a:cxn>
                <a:cxn ang="0">
                  <a:pos x="462" y="157"/>
                </a:cxn>
                <a:cxn ang="0">
                  <a:pos x="517" y="115"/>
                </a:cxn>
                <a:cxn ang="0">
                  <a:pos x="569" y="77"/>
                </a:cxn>
                <a:cxn ang="0">
                  <a:pos x="614" y="44"/>
                </a:cxn>
                <a:cxn ang="0">
                  <a:pos x="634" y="30"/>
                </a:cxn>
                <a:cxn ang="0">
                  <a:pos x="654" y="18"/>
                </a:cxn>
                <a:cxn ang="0">
                  <a:pos x="670" y="8"/>
                </a:cxn>
                <a:cxn ang="0">
                  <a:pos x="685" y="0"/>
                </a:cxn>
                <a:cxn ang="0">
                  <a:pos x="144" y="792"/>
                </a:cxn>
                <a:cxn ang="0">
                  <a:pos x="0" y="541"/>
                </a:cxn>
              </a:cxnLst>
              <a:rect l="0" t="0" r="r" b="b"/>
              <a:pathLst>
                <a:path w="685" h="792">
                  <a:moveTo>
                    <a:pt x="0" y="541"/>
                  </a:moveTo>
                  <a:lnTo>
                    <a:pt x="24" y="520"/>
                  </a:lnTo>
                  <a:lnTo>
                    <a:pt x="86" y="466"/>
                  </a:lnTo>
                  <a:lnTo>
                    <a:pt x="179" y="389"/>
                  </a:lnTo>
                  <a:lnTo>
                    <a:pt x="288" y="297"/>
                  </a:lnTo>
                  <a:lnTo>
                    <a:pt x="346" y="250"/>
                  </a:lnTo>
                  <a:lnTo>
                    <a:pt x="405" y="203"/>
                  </a:lnTo>
                  <a:lnTo>
                    <a:pt x="462" y="157"/>
                  </a:lnTo>
                  <a:lnTo>
                    <a:pt x="517" y="115"/>
                  </a:lnTo>
                  <a:lnTo>
                    <a:pt x="569" y="77"/>
                  </a:lnTo>
                  <a:lnTo>
                    <a:pt x="614" y="44"/>
                  </a:lnTo>
                  <a:lnTo>
                    <a:pt x="634" y="30"/>
                  </a:lnTo>
                  <a:lnTo>
                    <a:pt x="654" y="18"/>
                  </a:lnTo>
                  <a:lnTo>
                    <a:pt x="670" y="8"/>
                  </a:lnTo>
                  <a:lnTo>
                    <a:pt x="685" y="0"/>
                  </a:lnTo>
                  <a:lnTo>
                    <a:pt x="144" y="792"/>
                  </a:lnTo>
                  <a:lnTo>
                    <a:pt x="0" y="541"/>
                  </a:lnTo>
                  <a:close/>
                </a:path>
              </a:pathLst>
            </a:custGeom>
            <a:solidFill>
              <a:srgbClr val="8B8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4" name="Freeform 466"/>
            <p:cNvSpPr>
              <a:spLocks/>
            </p:cNvSpPr>
            <p:nvPr/>
          </p:nvSpPr>
          <p:spPr bwMode="auto">
            <a:xfrm>
              <a:off x="932" y="3411"/>
              <a:ext cx="20" cy="72"/>
            </a:xfrm>
            <a:custGeom>
              <a:avLst/>
              <a:gdLst/>
              <a:ahLst/>
              <a:cxnLst>
                <a:cxn ang="0">
                  <a:pos x="0" y="1117"/>
                </a:cxn>
                <a:cxn ang="0">
                  <a:pos x="2" y="1106"/>
                </a:cxn>
                <a:cxn ang="0">
                  <a:pos x="10" y="1073"/>
                </a:cxn>
                <a:cxn ang="0">
                  <a:pos x="23" y="1023"/>
                </a:cxn>
                <a:cxn ang="0">
                  <a:pos x="40" y="958"/>
                </a:cxn>
                <a:cxn ang="0">
                  <a:pos x="61" y="880"/>
                </a:cxn>
                <a:cxn ang="0">
                  <a:pos x="83" y="793"/>
                </a:cxn>
                <a:cxn ang="0">
                  <a:pos x="108" y="698"/>
                </a:cxn>
                <a:cxn ang="0">
                  <a:pos x="135" y="600"/>
                </a:cxn>
                <a:cxn ang="0">
                  <a:pos x="162" y="499"/>
                </a:cxn>
                <a:cxn ang="0">
                  <a:pos x="189" y="401"/>
                </a:cxn>
                <a:cxn ang="0">
                  <a:pos x="217" y="307"/>
                </a:cxn>
                <a:cxn ang="0">
                  <a:pos x="243" y="221"/>
                </a:cxn>
                <a:cxn ang="0">
                  <a:pos x="267" y="144"/>
                </a:cxn>
                <a:cxn ang="0">
                  <a:pos x="290" y="79"/>
                </a:cxn>
                <a:cxn ang="0">
                  <a:pos x="299" y="53"/>
                </a:cxn>
                <a:cxn ang="0">
                  <a:pos x="308" y="31"/>
                </a:cxn>
                <a:cxn ang="0">
                  <a:pos x="317" y="13"/>
                </a:cxn>
                <a:cxn ang="0">
                  <a:pos x="324" y="0"/>
                </a:cxn>
                <a:cxn ang="0">
                  <a:pos x="288" y="1153"/>
                </a:cxn>
                <a:cxn ang="0">
                  <a:pos x="0" y="1117"/>
                </a:cxn>
              </a:cxnLst>
              <a:rect l="0" t="0" r="r" b="b"/>
              <a:pathLst>
                <a:path w="324" h="1153">
                  <a:moveTo>
                    <a:pt x="0" y="1117"/>
                  </a:moveTo>
                  <a:lnTo>
                    <a:pt x="2" y="1106"/>
                  </a:lnTo>
                  <a:lnTo>
                    <a:pt x="10" y="1073"/>
                  </a:lnTo>
                  <a:lnTo>
                    <a:pt x="23" y="1023"/>
                  </a:lnTo>
                  <a:lnTo>
                    <a:pt x="40" y="958"/>
                  </a:lnTo>
                  <a:lnTo>
                    <a:pt x="61" y="880"/>
                  </a:lnTo>
                  <a:lnTo>
                    <a:pt x="83" y="793"/>
                  </a:lnTo>
                  <a:lnTo>
                    <a:pt x="108" y="698"/>
                  </a:lnTo>
                  <a:lnTo>
                    <a:pt x="135" y="600"/>
                  </a:lnTo>
                  <a:lnTo>
                    <a:pt x="162" y="499"/>
                  </a:lnTo>
                  <a:lnTo>
                    <a:pt x="189" y="401"/>
                  </a:lnTo>
                  <a:lnTo>
                    <a:pt x="217" y="307"/>
                  </a:lnTo>
                  <a:lnTo>
                    <a:pt x="243" y="221"/>
                  </a:lnTo>
                  <a:lnTo>
                    <a:pt x="267" y="144"/>
                  </a:lnTo>
                  <a:lnTo>
                    <a:pt x="290" y="79"/>
                  </a:lnTo>
                  <a:lnTo>
                    <a:pt x="299" y="53"/>
                  </a:lnTo>
                  <a:lnTo>
                    <a:pt x="308" y="31"/>
                  </a:lnTo>
                  <a:lnTo>
                    <a:pt x="317" y="13"/>
                  </a:lnTo>
                  <a:lnTo>
                    <a:pt x="324" y="0"/>
                  </a:lnTo>
                  <a:lnTo>
                    <a:pt x="288" y="1153"/>
                  </a:lnTo>
                  <a:lnTo>
                    <a:pt x="0" y="1117"/>
                  </a:lnTo>
                  <a:close/>
                </a:path>
              </a:pathLst>
            </a:custGeom>
            <a:solidFill>
              <a:srgbClr val="8B8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5" name="Freeform 467"/>
            <p:cNvSpPr>
              <a:spLocks/>
            </p:cNvSpPr>
            <p:nvPr/>
          </p:nvSpPr>
          <p:spPr bwMode="auto">
            <a:xfrm>
              <a:off x="1007" y="3420"/>
              <a:ext cx="18" cy="54"/>
            </a:xfrm>
            <a:custGeom>
              <a:avLst/>
              <a:gdLst/>
              <a:ahLst/>
              <a:cxnLst>
                <a:cxn ang="0">
                  <a:pos x="108" y="863"/>
                </a:cxn>
                <a:cxn ang="0">
                  <a:pos x="0" y="0"/>
                </a:cxn>
                <a:cxn ang="0">
                  <a:pos x="289" y="791"/>
                </a:cxn>
                <a:cxn ang="0">
                  <a:pos x="108" y="863"/>
                </a:cxn>
              </a:cxnLst>
              <a:rect l="0" t="0" r="r" b="b"/>
              <a:pathLst>
                <a:path w="289" h="863">
                  <a:moveTo>
                    <a:pt x="108" y="863"/>
                  </a:moveTo>
                  <a:lnTo>
                    <a:pt x="0" y="0"/>
                  </a:lnTo>
                  <a:lnTo>
                    <a:pt x="289" y="791"/>
                  </a:lnTo>
                  <a:lnTo>
                    <a:pt x="108" y="863"/>
                  </a:lnTo>
                  <a:close/>
                </a:path>
              </a:pathLst>
            </a:custGeom>
            <a:solidFill>
              <a:srgbClr val="8B8A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6" name="Freeform 468"/>
            <p:cNvSpPr>
              <a:spLocks/>
            </p:cNvSpPr>
            <p:nvPr/>
          </p:nvSpPr>
          <p:spPr bwMode="auto">
            <a:xfrm>
              <a:off x="926" y="3325"/>
              <a:ext cx="139" cy="50"/>
            </a:xfrm>
            <a:custGeom>
              <a:avLst/>
              <a:gdLst/>
              <a:ahLst/>
              <a:cxnLst>
                <a:cxn ang="0">
                  <a:pos x="1890" y="9"/>
                </a:cxn>
                <a:cxn ang="0">
                  <a:pos x="1788" y="72"/>
                </a:cxn>
                <a:cxn ang="0">
                  <a:pos x="1654" y="147"/>
                </a:cxn>
                <a:cxn ang="0">
                  <a:pos x="1544" y="206"/>
                </a:cxn>
                <a:cxn ang="0">
                  <a:pos x="1418" y="270"/>
                </a:cxn>
                <a:cxn ang="0">
                  <a:pos x="1282" y="335"/>
                </a:cxn>
                <a:cxn ang="0">
                  <a:pos x="1135" y="399"/>
                </a:cxn>
                <a:cxn ang="0">
                  <a:pos x="982" y="459"/>
                </a:cxn>
                <a:cxn ang="0">
                  <a:pos x="826" y="513"/>
                </a:cxn>
                <a:cxn ang="0">
                  <a:pos x="666" y="558"/>
                </a:cxn>
                <a:cxn ang="0">
                  <a:pos x="509" y="591"/>
                </a:cxn>
                <a:cxn ang="0">
                  <a:pos x="354" y="610"/>
                </a:cxn>
                <a:cxn ang="0">
                  <a:pos x="206" y="612"/>
                </a:cxn>
                <a:cxn ang="0">
                  <a:pos x="66" y="596"/>
                </a:cxn>
                <a:cxn ang="0">
                  <a:pos x="9" y="611"/>
                </a:cxn>
                <a:cxn ang="0">
                  <a:pos x="26" y="667"/>
                </a:cxn>
                <a:cxn ang="0">
                  <a:pos x="42" y="713"/>
                </a:cxn>
                <a:cxn ang="0">
                  <a:pos x="57" y="745"/>
                </a:cxn>
                <a:cxn ang="0">
                  <a:pos x="80" y="769"/>
                </a:cxn>
                <a:cxn ang="0">
                  <a:pos x="141" y="787"/>
                </a:cxn>
                <a:cxn ang="0">
                  <a:pos x="238" y="795"/>
                </a:cxn>
                <a:cxn ang="0">
                  <a:pos x="365" y="795"/>
                </a:cxn>
                <a:cxn ang="0">
                  <a:pos x="516" y="788"/>
                </a:cxn>
                <a:cxn ang="0">
                  <a:pos x="687" y="774"/>
                </a:cxn>
                <a:cxn ang="0">
                  <a:pos x="871" y="755"/>
                </a:cxn>
                <a:cxn ang="0">
                  <a:pos x="1062" y="730"/>
                </a:cxn>
                <a:cxn ang="0">
                  <a:pos x="1257" y="701"/>
                </a:cxn>
                <a:cxn ang="0">
                  <a:pos x="1448" y="669"/>
                </a:cxn>
                <a:cxn ang="0">
                  <a:pos x="1630" y="635"/>
                </a:cxn>
                <a:cxn ang="0">
                  <a:pos x="1799" y="599"/>
                </a:cxn>
                <a:cxn ang="0">
                  <a:pos x="1947" y="561"/>
                </a:cxn>
                <a:cxn ang="0">
                  <a:pos x="2069" y="523"/>
                </a:cxn>
                <a:cxn ang="0">
                  <a:pos x="2161" y="486"/>
                </a:cxn>
                <a:cxn ang="0">
                  <a:pos x="2216" y="450"/>
                </a:cxn>
                <a:cxn ang="0">
                  <a:pos x="2221" y="429"/>
                </a:cxn>
                <a:cxn ang="0">
                  <a:pos x="2182" y="405"/>
                </a:cxn>
                <a:cxn ang="0">
                  <a:pos x="2143" y="373"/>
                </a:cxn>
                <a:cxn ang="0">
                  <a:pos x="2108" y="339"/>
                </a:cxn>
                <a:cxn ang="0">
                  <a:pos x="2084" y="311"/>
                </a:cxn>
                <a:cxn ang="0">
                  <a:pos x="2057" y="278"/>
                </a:cxn>
                <a:cxn ang="0">
                  <a:pos x="2030" y="240"/>
                </a:cxn>
                <a:cxn ang="0">
                  <a:pos x="2001" y="197"/>
                </a:cxn>
                <a:cxn ang="0">
                  <a:pos x="1974" y="149"/>
                </a:cxn>
                <a:cxn ang="0">
                  <a:pos x="1946" y="94"/>
                </a:cxn>
                <a:cxn ang="0">
                  <a:pos x="1918" y="33"/>
                </a:cxn>
              </a:cxnLst>
              <a:rect l="0" t="0" r="r" b="b"/>
              <a:pathLst>
                <a:path w="2229" h="796">
                  <a:moveTo>
                    <a:pt x="1905" y="0"/>
                  </a:moveTo>
                  <a:lnTo>
                    <a:pt x="1890" y="9"/>
                  </a:lnTo>
                  <a:lnTo>
                    <a:pt x="1850" y="34"/>
                  </a:lnTo>
                  <a:lnTo>
                    <a:pt x="1788" y="72"/>
                  </a:lnTo>
                  <a:lnTo>
                    <a:pt x="1703" y="120"/>
                  </a:lnTo>
                  <a:lnTo>
                    <a:pt x="1654" y="147"/>
                  </a:lnTo>
                  <a:lnTo>
                    <a:pt x="1601" y="177"/>
                  </a:lnTo>
                  <a:lnTo>
                    <a:pt x="1544" y="206"/>
                  </a:lnTo>
                  <a:lnTo>
                    <a:pt x="1483" y="238"/>
                  </a:lnTo>
                  <a:lnTo>
                    <a:pt x="1418" y="270"/>
                  </a:lnTo>
                  <a:lnTo>
                    <a:pt x="1351" y="303"/>
                  </a:lnTo>
                  <a:lnTo>
                    <a:pt x="1282" y="335"/>
                  </a:lnTo>
                  <a:lnTo>
                    <a:pt x="1210" y="368"/>
                  </a:lnTo>
                  <a:lnTo>
                    <a:pt x="1135" y="399"/>
                  </a:lnTo>
                  <a:lnTo>
                    <a:pt x="1060" y="429"/>
                  </a:lnTo>
                  <a:lnTo>
                    <a:pt x="982" y="459"/>
                  </a:lnTo>
                  <a:lnTo>
                    <a:pt x="904" y="487"/>
                  </a:lnTo>
                  <a:lnTo>
                    <a:pt x="826" y="513"/>
                  </a:lnTo>
                  <a:lnTo>
                    <a:pt x="746" y="537"/>
                  </a:lnTo>
                  <a:lnTo>
                    <a:pt x="666" y="558"/>
                  </a:lnTo>
                  <a:lnTo>
                    <a:pt x="587" y="576"/>
                  </a:lnTo>
                  <a:lnTo>
                    <a:pt x="509" y="591"/>
                  </a:lnTo>
                  <a:lnTo>
                    <a:pt x="431" y="603"/>
                  </a:lnTo>
                  <a:lnTo>
                    <a:pt x="354" y="610"/>
                  </a:lnTo>
                  <a:lnTo>
                    <a:pt x="279" y="613"/>
                  </a:lnTo>
                  <a:lnTo>
                    <a:pt x="206" y="612"/>
                  </a:lnTo>
                  <a:lnTo>
                    <a:pt x="135" y="607"/>
                  </a:lnTo>
                  <a:lnTo>
                    <a:pt x="66" y="596"/>
                  </a:lnTo>
                  <a:lnTo>
                    <a:pt x="0" y="579"/>
                  </a:lnTo>
                  <a:lnTo>
                    <a:pt x="9" y="611"/>
                  </a:lnTo>
                  <a:lnTo>
                    <a:pt x="18" y="641"/>
                  </a:lnTo>
                  <a:lnTo>
                    <a:pt x="26" y="667"/>
                  </a:lnTo>
                  <a:lnTo>
                    <a:pt x="34" y="692"/>
                  </a:lnTo>
                  <a:lnTo>
                    <a:pt x="42" y="713"/>
                  </a:lnTo>
                  <a:lnTo>
                    <a:pt x="49" y="731"/>
                  </a:lnTo>
                  <a:lnTo>
                    <a:pt x="57" y="745"/>
                  </a:lnTo>
                  <a:lnTo>
                    <a:pt x="65" y="757"/>
                  </a:lnTo>
                  <a:lnTo>
                    <a:pt x="80" y="769"/>
                  </a:lnTo>
                  <a:lnTo>
                    <a:pt x="106" y="778"/>
                  </a:lnTo>
                  <a:lnTo>
                    <a:pt x="141" y="787"/>
                  </a:lnTo>
                  <a:lnTo>
                    <a:pt x="185" y="792"/>
                  </a:lnTo>
                  <a:lnTo>
                    <a:pt x="238" y="795"/>
                  </a:lnTo>
                  <a:lnTo>
                    <a:pt x="298" y="796"/>
                  </a:lnTo>
                  <a:lnTo>
                    <a:pt x="365" y="795"/>
                  </a:lnTo>
                  <a:lnTo>
                    <a:pt x="438" y="792"/>
                  </a:lnTo>
                  <a:lnTo>
                    <a:pt x="516" y="788"/>
                  </a:lnTo>
                  <a:lnTo>
                    <a:pt x="600" y="781"/>
                  </a:lnTo>
                  <a:lnTo>
                    <a:pt x="687" y="774"/>
                  </a:lnTo>
                  <a:lnTo>
                    <a:pt x="778" y="765"/>
                  </a:lnTo>
                  <a:lnTo>
                    <a:pt x="871" y="755"/>
                  </a:lnTo>
                  <a:lnTo>
                    <a:pt x="967" y="742"/>
                  </a:lnTo>
                  <a:lnTo>
                    <a:pt x="1062" y="730"/>
                  </a:lnTo>
                  <a:lnTo>
                    <a:pt x="1160" y="716"/>
                  </a:lnTo>
                  <a:lnTo>
                    <a:pt x="1257" y="701"/>
                  </a:lnTo>
                  <a:lnTo>
                    <a:pt x="1354" y="686"/>
                  </a:lnTo>
                  <a:lnTo>
                    <a:pt x="1448" y="669"/>
                  </a:lnTo>
                  <a:lnTo>
                    <a:pt x="1541" y="652"/>
                  </a:lnTo>
                  <a:lnTo>
                    <a:pt x="1630" y="635"/>
                  </a:lnTo>
                  <a:lnTo>
                    <a:pt x="1717" y="616"/>
                  </a:lnTo>
                  <a:lnTo>
                    <a:pt x="1799" y="599"/>
                  </a:lnTo>
                  <a:lnTo>
                    <a:pt x="1876" y="579"/>
                  </a:lnTo>
                  <a:lnTo>
                    <a:pt x="1947" y="561"/>
                  </a:lnTo>
                  <a:lnTo>
                    <a:pt x="2012" y="542"/>
                  </a:lnTo>
                  <a:lnTo>
                    <a:pt x="2069" y="523"/>
                  </a:lnTo>
                  <a:lnTo>
                    <a:pt x="2120" y="504"/>
                  </a:lnTo>
                  <a:lnTo>
                    <a:pt x="2161" y="486"/>
                  </a:lnTo>
                  <a:lnTo>
                    <a:pt x="2194" y="467"/>
                  </a:lnTo>
                  <a:lnTo>
                    <a:pt x="2216" y="450"/>
                  </a:lnTo>
                  <a:lnTo>
                    <a:pt x="2229" y="432"/>
                  </a:lnTo>
                  <a:lnTo>
                    <a:pt x="2221" y="429"/>
                  </a:lnTo>
                  <a:lnTo>
                    <a:pt x="2199" y="416"/>
                  </a:lnTo>
                  <a:lnTo>
                    <a:pt x="2182" y="405"/>
                  </a:lnTo>
                  <a:lnTo>
                    <a:pt x="2164" y="391"/>
                  </a:lnTo>
                  <a:lnTo>
                    <a:pt x="2143" y="373"/>
                  </a:lnTo>
                  <a:lnTo>
                    <a:pt x="2121" y="351"/>
                  </a:lnTo>
                  <a:lnTo>
                    <a:pt x="2108" y="339"/>
                  </a:lnTo>
                  <a:lnTo>
                    <a:pt x="2096" y="325"/>
                  </a:lnTo>
                  <a:lnTo>
                    <a:pt x="2084" y="311"/>
                  </a:lnTo>
                  <a:lnTo>
                    <a:pt x="2070" y="296"/>
                  </a:lnTo>
                  <a:lnTo>
                    <a:pt x="2057" y="278"/>
                  </a:lnTo>
                  <a:lnTo>
                    <a:pt x="2044" y="260"/>
                  </a:lnTo>
                  <a:lnTo>
                    <a:pt x="2030" y="240"/>
                  </a:lnTo>
                  <a:lnTo>
                    <a:pt x="2016" y="220"/>
                  </a:lnTo>
                  <a:lnTo>
                    <a:pt x="2001" y="197"/>
                  </a:lnTo>
                  <a:lnTo>
                    <a:pt x="1988" y="173"/>
                  </a:lnTo>
                  <a:lnTo>
                    <a:pt x="1974" y="149"/>
                  </a:lnTo>
                  <a:lnTo>
                    <a:pt x="1959" y="122"/>
                  </a:lnTo>
                  <a:lnTo>
                    <a:pt x="1946" y="94"/>
                  </a:lnTo>
                  <a:lnTo>
                    <a:pt x="1932" y="65"/>
                  </a:lnTo>
                  <a:lnTo>
                    <a:pt x="1918" y="33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E1A9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7" name="Freeform 469"/>
            <p:cNvSpPr>
              <a:spLocks/>
            </p:cNvSpPr>
            <p:nvPr/>
          </p:nvSpPr>
          <p:spPr bwMode="auto">
            <a:xfrm>
              <a:off x="810" y="3013"/>
              <a:ext cx="27" cy="51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134" y="779"/>
                </a:cxn>
                <a:cxn ang="0">
                  <a:pos x="433" y="734"/>
                </a:cxn>
                <a:cxn ang="0">
                  <a:pos x="0" y="816"/>
                </a:cxn>
                <a:cxn ang="0">
                  <a:pos x="1" y="807"/>
                </a:cxn>
                <a:cxn ang="0">
                  <a:pos x="4" y="782"/>
                </a:cxn>
                <a:cxn ang="0">
                  <a:pos x="9" y="743"/>
                </a:cxn>
                <a:cxn ang="0">
                  <a:pos x="17" y="692"/>
                </a:cxn>
                <a:cxn ang="0">
                  <a:pos x="26" y="632"/>
                </a:cxn>
                <a:cxn ang="0">
                  <a:pos x="39" y="564"/>
                </a:cxn>
                <a:cxn ang="0">
                  <a:pos x="52" y="491"/>
                </a:cxn>
                <a:cxn ang="0">
                  <a:pos x="68" y="417"/>
                </a:cxn>
                <a:cxn ang="0">
                  <a:pos x="77" y="380"/>
                </a:cxn>
                <a:cxn ang="0">
                  <a:pos x="86" y="342"/>
                </a:cxn>
                <a:cxn ang="0">
                  <a:pos x="95" y="305"/>
                </a:cxn>
                <a:cxn ang="0">
                  <a:pos x="105" y="269"/>
                </a:cxn>
                <a:cxn ang="0">
                  <a:pos x="117" y="234"/>
                </a:cxn>
                <a:cxn ang="0">
                  <a:pos x="127" y="200"/>
                </a:cxn>
                <a:cxn ang="0">
                  <a:pos x="139" y="168"/>
                </a:cxn>
                <a:cxn ang="0">
                  <a:pos x="151" y="137"/>
                </a:cxn>
                <a:cxn ang="0">
                  <a:pos x="164" y="109"/>
                </a:cxn>
                <a:cxn ang="0">
                  <a:pos x="176" y="84"/>
                </a:cxn>
                <a:cxn ang="0">
                  <a:pos x="190" y="61"/>
                </a:cxn>
                <a:cxn ang="0">
                  <a:pos x="204" y="42"/>
                </a:cxn>
                <a:cxn ang="0">
                  <a:pos x="219" y="25"/>
                </a:cxn>
                <a:cxn ang="0">
                  <a:pos x="233" y="13"/>
                </a:cxn>
                <a:cxn ang="0">
                  <a:pos x="248" y="4"/>
                </a:cxn>
                <a:cxn ang="0">
                  <a:pos x="264" y="0"/>
                </a:cxn>
              </a:cxnLst>
              <a:rect l="0" t="0" r="r" b="b"/>
              <a:pathLst>
                <a:path w="433" h="816">
                  <a:moveTo>
                    <a:pt x="264" y="0"/>
                  </a:moveTo>
                  <a:lnTo>
                    <a:pt x="134" y="779"/>
                  </a:lnTo>
                  <a:lnTo>
                    <a:pt x="433" y="734"/>
                  </a:lnTo>
                  <a:lnTo>
                    <a:pt x="0" y="816"/>
                  </a:lnTo>
                  <a:lnTo>
                    <a:pt x="1" y="807"/>
                  </a:lnTo>
                  <a:lnTo>
                    <a:pt x="4" y="782"/>
                  </a:lnTo>
                  <a:lnTo>
                    <a:pt x="9" y="743"/>
                  </a:lnTo>
                  <a:lnTo>
                    <a:pt x="17" y="692"/>
                  </a:lnTo>
                  <a:lnTo>
                    <a:pt x="26" y="632"/>
                  </a:lnTo>
                  <a:lnTo>
                    <a:pt x="39" y="564"/>
                  </a:lnTo>
                  <a:lnTo>
                    <a:pt x="52" y="491"/>
                  </a:lnTo>
                  <a:lnTo>
                    <a:pt x="68" y="417"/>
                  </a:lnTo>
                  <a:lnTo>
                    <a:pt x="77" y="380"/>
                  </a:lnTo>
                  <a:lnTo>
                    <a:pt x="86" y="342"/>
                  </a:lnTo>
                  <a:lnTo>
                    <a:pt x="95" y="305"/>
                  </a:lnTo>
                  <a:lnTo>
                    <a:pt x="105" y="269"/>
                  </a:lnTo>
                  <a:lnTo>
                    <a:pt x="117" y="234"/>
                  </a:lnTo>
                  <a:lnTo>
                    <a:pt x="127" y="200"/>
                  </a:lnTo>
                  <a:lnTo>
                    <a:pt x="139" y="168"/>
                  </a:lnTo>
                  <a:lnTo>
                    <a:pt x="151" y="137"/>
                  </a:lnTo>
                  <a:lnTo>
                    <a:pt x="164" y="109"/>
                  </a:lnTo>
                  <a:lnTo>
                    <a:pt x="176" y="84"/>
                  </a:lnTo>
                  <a:lnTo>
                    <a:pt x="190" y="61"/>
                  </a:lnTo>
                  <a:lnTo>
                    <a:pt x="204" y="42"/>
                  </a:lnTo>
                  <a:lnTo>
                    <a:pt x="219" y="25"/>
                  </a:lnTo>
                  <a:lnTo>
                    <a:pt x="233" y="13"/>
                  </a:lnTo>
                  <a:lnTo>
                    <a:pt x="248" y="4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8D32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8" name="Freeform 470"/>
            <p:cNvSpPr>
              <a:spLocks/>
            </p:cNvSpPr>
            <p:nvPr/>
          </p:nvSpPr>
          <p:spPr bwMode="auto">
            <a:xfrm>
              <a:off x="999" y="2906"/>
              <a:ext cx="51" cy="39"/>
            </a:xfrm>
            <a:custGeom>
              <a:avLst/>
              <a:gdLst/>
              <a:ahLst/>
              <a:cxnLst>
                <a:cxn ang="0">
                  <a:pos x="0" y="95"/>
                </a:cxn>
                <a:cxn ang="0">
                  <a:pos x="684" y="195"/>
                </a:cxn>
                <a:cxn ang="0">
                  <a:pos x="689" y="209"/>
                </a:cxn>
                <a:cxn ang="0">
                  <a:pos x="697" y="248"/>
                </a:cxn>
                <a:cxn ang="0">
                  <a:pos x="702" y="275"/>
                </a:cxn>
                <a:cxn ang="0">
                  <a:pos x="708" y="305"/>
                </a:cxn>
                <a:cxn ang="0">
                  <a:pos x="713" y="339"/>
                </a:cxn>
                <a:cxn ang="0">
                  <a:pos x="718" y="374"/>
                </a:cxn>
                <a:cxn ang="0">
                  <a:pos x="722" y="409"/>
                </a:cxn>
                <a:cxn ang="0">
                  <a:pos x="726" y="445"/>
                </a:cxn>
                <a:cxn ang="0">
                  <a:pos x="727" y="481"/>
                </a:cxn>
                <a:cxn ang="0">
                  <a:pos x="727" y="516"/>
                </a:cxn>
                <a:cxn ang="0">
                  <a:pos x="726" y="533"/>
                </a:cxn>
                <a:cxn ang="0">
                  <a:pos x="723" y="548"/>
                </a:cxn>
                <a:cxn ang="0">
                  <a:pos x="721" y="564"/>
                </a:cxn>
                <a:cxn ang="0">
                  <a:pos x="718" y="578"/>
                </a:cxn>
                <a:cxn ang="0">
                  <a:pos x="714" y="591"/>
                </a:cxn>
                <a:cxn ang="0">
                  <a:pos x="710" y="604"/>
                </a:cxn>
                <a:cxn ang="0">
                  <a:pos x="704" y="614"/>
                </a:cxn>
                <a:cxn ang="0">
                  <a:pos x="698" y="624"/>
                </a:cxn>
                <a:cxn ang="0">
                  <a:pos x="706" y="619"/>
                </a:cxn>
                <a:cxn ang="0">
                  <a:pos x="727" y="603"/>
                </a:cxn>
                <a:cxn ang="0">
                  <a:pos x="739" y="590"/>
                </a:cxn>
                <a:cxn ang="0">
                  <a:pos x="752" y="573"/>
                </a:cxn>
                <a:cxn ang="0">
                  <a:pos x="759" y="564"/>
                </a:cxn>
                <a:cxn ang="0">
                  <a:pos x="767" y="552"/>
                </a:cxn>
                <a:cxn ang="0">
                  <a:pos x="773" y="541"/>
                </a:cxn>
                <a:cxn ang="0">
                  <a:pos x="779" y="528"/>
                </a:cxn>
                <a:cxn ang="0">
                  <a:pos x="785" y="513"/>
                </a:cxn>
                <a:cxn ang="0">
                  <a:pos x="791" y="499"/>
                </a:cxn>
                <a:cxn ang="0">
                  <a:pos x="795" y="482"/>
                </a:cxn>
                <a:cxn ang="0">
                  <a:pos x="801" y="464"/>
                </a:cxn>
                <a:cxn ang="0">
                  <a:pos x="804" y="445"/>
                </a:cxn>
                <a:cxn ang="0">
                  <a:pos x="807" y="425"/>
                </a:cxn>
                <a:cxn ang="0">
                  <a:pos x="809" y="403"/>
                </a:cxn>
                <a:cxn ang="0">
                  <a:pos x="810" y="381"/>
                </a:cxn>
                <a:cxn ang="0">
                  <a:pos x="810" y="356"/>
                </a:cxn>
                <a:cxn ang="0">
                  <a:pos x="808" y="330"/>
                </a:cxn>
                <a:cxn ang="0">
                  <a:pos x="806" y="303"/>
                </a:cxn>
                <a:cxn ang="0">
                  <a:pos x="802" y="274"/>
                </a:cxn>
                <a:cxn ang="0">
                  <a:pos x="797" y="244"/>
                </a:cxn>
                <a:cxn ang="0">
                  <a:pos x="789" y="212"/>
                </a:cxn>
                <a:cxn ang="0">
                  <a:pos x="781" y="178"/>
                </a:cxn>
                <a:cxn ang="0">
                  <a:pos x="771" y="143"/>
                </a:cxn>
                <a:cxn ang="0">
                  <a:pos x="674" y="0"/>
                </a:cxn>
                <a:cxn ang="0">
                  <a:pos x="0" y="95"/>
                </a:cxn>
              </a:cxnLst>
              <a:rect l="0" t="0" r="r" b="b"/>
              <a:pathLst>
                <a:path w="810" h="624">
                  <a:moveTo>
                    <a:pt x="0" y="95"/>
                  </a:moveTo>
                  <a:lnTo>
                    <a:pt x="684" y="195"/>
                  </a:lnTo>
                  <a:lnTo>
                    <a:pt x="689" y="209"/>
                  </a:lnTo>
                  <a:lnTo>
                    <a:pt x="697" y="248"/>
                  </a:lnTo>
                  <a:lnTo>
                    <a:pt x="702" y="275"/>
                  </a:lnTo>
                  <a:lnTo>
                    <a:pt x="708" y="305"/>
                  </a:lnTo>
                  <a:lnTo>
                    <a:pt x="713" y="339"/>
                  </a:lnTo>
                  <a:lnTo>
                    <a:pt x="718" y="374"/>
                  </a:lnTo>
                  <a:lnTo>
                    <a:pt x="722" y="409"/>
                  </a:lnTo>
                  <a:lnTo>
                    <a:pt x="726" y="445"/>
                  </a:lnTo>
                  <a:lnTo>
                    <a:pt x="727" y="481"/>
                  </a:lnTo>
                  <a:lnTo>
                    <a:pt x="727" y="516"/>
                  </a:lnTo>
                  <a:lnTo>
                    <a:pt x="726" y="533"/>
                  </a:lnTo>
                  <a:lnTo>
                    <a:pt x="723" y="548"/>
                  </a:lnTo>
                  <a:lnTo>
                    <a:pt x="721" y="564"/>
                  </a:lnTo>
                  <a:lnTo>
                    <a:pt x="718" y="578"/>
                  </a:lnTo>
                  <a:lnTo>
                    <a:pt x="714" y="591"/>
                  </a:lnTo>
                  <a:lnTo>
                    <a:pt x="710" y="604"/>
                  </a:lnTo>
                  <a:lnTo>
                    <a:pt x="704" y="614"/>
                  </a:lnTo>
                  <a:lnTo>
                    <a:pt x="698" y="624"/>
                  </a:lnTo>
                  <a:lnTo>
                    <a:pt x="706" y="619"/>
                  </a:lnTo>
                  <a:lnTo>
                    <a:pt x="727" y="603"/>
                  </a:lnTo>
                  <a:lnTo>
                    <a:pt x="739" y="590"/>
                  </a:lnTo>
                  <a:lnTo>
                    <a:pt x="752" y="573"/>
                  </a:lnTo>
                  <a:lnTo>
                    <a:pt x="759" y="564"/>
                  </a:lnTo>
                  <a:lnTo>
                    <a:pt x="767" y="552"/>
                  </a:lnTo>
                  <a:lnTo>
                    <a:pt x="773" y="541"/>
                  </a:lnTo>
                  <a:lnTo>
                    <a:pt x="779" y="528"/>
                  </a:lnTo>
                  <a:lnTo>
                    <a:pt x="785" y="513"/>
                  </a:lnTo>
                  <a:lnTo>
                    <a:pt x="791" y="499"/>
                  </a:lnTo>
                  <a:lnTo>
                    <a:pt x="795" y="482"/>
                  </a:lnTo>
                  <a:lnTo>
                    <a:pt x="801" y="464"/>
                  </a:lnTo>
                  <a:lnTo>
                    <a:pt x="804" y="445"/>
                  </a:lnTo>
                  <a:lnTo>
                    <a:pt x="807" y="425"/>
                  </a:lnTo>
                  <a:lnTo>
                    <a:pt x="809" y="403"/>
                  </a:lnTo>
                  <a:lnTo>
                    <a:pt x="810" y="381"/>
                  </a:lnTo>
                  <a:lnTo>
                    <a:pt x="810" y="356"/>
                  </a:lnTo>
                  <a:lnTo>
                    <a:pt x="808" y="330"/>
                  </a:lnTo>
                  <a:lnTo>
                    <a:pt x="806" y="303"/>
                  </a:lnTo>
                  <a:lnTo>
                    <a:pt x="802" y="274"/>
                  </a:lnTo>
                  <a:lnTo>
                    <a:pt x="797" y="244"/>
                  </a:lnTo>
                  <a:lnTo>
                    <a:pt x="789" y="212"/>
                  </a:lnTo>
                  <a:lnTo>
                    <a:pt x="781" y="178"/>
                  </a:lnTo>
                  <a:lnTo>
                    <a:pt x="771" y="143"/>
                  </a:lnTo>
                  <a:lnTo>
                    <a:pt x="674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8D323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9" name="Freeform 471"/>
            <p:cNvSpPr>
              <a:spLocks/>
            </p:cNvSpPr>
            <p:nvPr/>
          </p:nvSpPr>
          <p:spPr bwMode="auto">
            <a:xfrm>
              <a:off x="575" y="3003"/>
              <a:ext cx="88" cy="109"/>
            </a:xfrm>
            <a:custGeom>
              <a:avLst/>
              <a:gdLst/>
              <a:ahLst/>
              <a:cxnLst>
                <a:cxn ang="0">
                  <a:pos x="968" y="48"/>
                </a:cxn>
                <a:cxn ang="0">
                  <a:pos x="968" y="89"/>
                </a:cxn>
                <a:cxn ang="0">
                  <a:pos x="963" y="140"/>
                </a:cxn>
                <a:cxn ang="0">
                  <a:pos x="955" y="183"/>
                </a:cxn>
                <a:cxn ang="0">
                  <a:pos x="944" y="232"/>
                </a:cxn>
                <a:cxn ang="0">
                  <a:pos x="927" y="285"/>
                </a:cxn>
                <a:cxn ang="0">
                  <a:pos x="905" y="341"/>
                </a:cxn>
                <a:cxn ang="0">
                  <a:pos x="876" y="400"/>
                </a:cxn>
                <a:cxn ang="0">
                  <a:pos x="838" y="459"/>
                </a:cxn>
                <a:cxn ang="0">
                  <a:pos x="793" y="519"/>
                </a:cxn>
                <a:cxn ang="0">
                  <a:pos x="737" y="578"/>
                </a:cxn>
                <a:cxn ang="0">
                  <a:pos x="671" y="635"/>
                </a:cxn>
                <a:cxn ang="0">
                  <a:pos x="593" y="689"/>
                </a:cxn>
                <a:cxn ang="0">
                  <a:pos x="504" y="739"/>
                </a:cxn>
                <a:cxn ang="0">
                  <a:pos x="404" y="786"/>
                </a:cxn>
                <a:cxn ang="0">
                  <a:pos x="315" y="841"/>
                </a:cxn>
                <a:cxn ang="0">
                  <a:pos x="241" y="905"/>
                </a:cxn>
                <a:cxn ang="0">
                  <a:pos x="179" y="976"/>
                </a:cxn>
                <a:cxn ang="0">
                  <a:pos x="128" y="1052"/>
                </a:cxn>
                <a:cxn ang="0">
                  <a:pos x="88" y="1131"/>
                </a:cxn>
                <a:cxn ang="0">
                  <a:pos x="57" y="1212"/>
                </a:cxn>
                <a:cxn ang="0">
                  <a:pos x="34" y="1292"/>
                </a:cxn>
                <a:cxn ang="0">
                  <a:pos x="17" y="1371"/>
                </a:cxn>
                <a:cxn ang="0">
                  <a:pos x="7" y="1445"/>
                </a:cxn>
                <a:cxn ang="0">
                  <a:pos x="2" y="1515"/>
                </a:cxn>
                <a:cxn ang="0">
                  <a:pos x="0" y="1578"/>
                </a:cxn>
                <a:cxn ang="0">
                  <a:pos x="2" y="1654"/>
                </a:cxn>
                <a:cxn ang="0">
                  <a:pos x="7" y="1713"/>
                </a:cxn>
                <a:cxn ang="0">
                  <a:pos x="625" y="1755"/>
                </a:cxn>
                <a:cxn ang="0">
                  <a:pos x="626" y="1723"/>
                </a:cxn>
                <a:cxn ang="0">
                  <a:pos x="634" y="1631"/>
                </a:cxn>
                <a:cxn ang="0">
                  <a:pos x="642" y="1568"/>
                </a:cxn>
                <a:cxn ang="0">
                  <a:pos x="654" y="1494"/>
                </a:cxn>
                <a:cxn ang="0">
                  <a:pos x="671" y="1411"/>
                </a:cxn>
                <a:cxn ang="0">
                  <a:pos x="694" y="1323"/>
                </a:cxn>
                <a:cxn ang="0">
                  <a:pos x="723" y="1230"/>
                </a:cxn>
                <a:cxn ang="0">
                  <a:pos x="760" y="1132"/>
                </a:cxn>
                <a:cxn ang="0">
                  <a:pos x="804" y="1032"/>
                </a:cxn>
                <a:cxn ang="0">
                  <a:pos x="857" y="932"/>
                </a:cxn>
                <a:cxn ang="0">
                  <a:pos x="920" y="833"/>
                </a:cxn>
                <a:cxn ang="0">
                  <a:pos x="993" y="736"/>
                </a:cxn>
                <a:cxn ang="0">
                  <a:pos x="1077" y="643"/>
                </a:cxn>
                <a:cxn ang="0">
                  <a:pos x="1174" y="557"/>
                </a:cxn>
                <a:cxn ang="0">
                  <a:pos x="1265" y="476"/>
                </a:cxn>
                <a:cxn ang="0">
                  <a:pos x="1331" y="401"/>
                </a:cxn>
                <a:cxn ang="0">
                  <a:pos x="1377" y="332"/>
                </a:cxn>
                <a:cxn ang="0">
                  <a:pos x="1402" y="269"/>
                </a:cxn>
                <a:cxn ang="0">
                  <a:pos x="1412" y="213"/>
                </a:cxn>
                <a:cxn ang="0">
                  <a:pos x="1404" y="163"/>
                </a:cxn>
                <a:cxn ang="0">
                  <a:pos x="1385" y="118"/>
                </a:cxn>
                <a:cxn ang="0">
                  <a:pos x="1354" y="81"/>
                </a:cxn>
                <a:cxn ang="0">
                  <a:pos x="1315" y="51"/>
                </a:cxn>
                <a:cxn ang="0">
                  <a:pos x="1269" y="28"/>
                </a:cxn>
                <a:cxn ang="0">
                  <a:pos x="1218" y="12"/>
                </a:cxn>
                <a:cxn ang="0">
                  <a:pos x="1165" y="2"/>
                </a:cxn>
                <a:cxn ang="0">
                  <a:pos x="1111" y="1"/>
                </a:cxn>
                <a:cxn ang="0">
                  <a:pos x="1059" y="8"/>
                </a:cxn>
                <a:cxn ang="0">
                  <a:pos x="1011" y="21"/>
                </a:cxn>
                <a:cxn ang="0">
                  <a:pos x="968" y="42"/>
                </a:cxn>
              </a:cxnLst>
              <a:rect l="0" t="0" r="r" b="b"/>
              <a:pathLst>
                <a:path w="1412" h="1755">
                  <a:moveTo>
                    <a:pt x="968" y="42"/>
                  </a:moveTo>
                  <a:lnTo>
                    <a:pt x="968" y="48"/>
                  </a:lnTo>
                  <a:lnTo>
                    <a:pt x="969" y="64"/>
                  </a:lnTo>
                  <a:lnTo>
                    <a:pt x="968" y="89"/>
                  </a:lnTo>
                  <a:lnTo>
                    <a:pt x="965" y="122"/>
                  </a:lnTo>
                  <a:lnTo>
                    <a:pt x="963" y="140"/>
                  </a:lnTo>
                  <a:lnTo>
                    <a:pt x="960" y="162"/>
                  </a:lnTo>
                  <a:lnTo>
                    <a:pt x="955" y="183"/>
                  </a:lnTo>
                  <a:lnTo>
                    <a:pt x="950" y="207"/>
                  </a:lnTo>
                  <a:lnTo>
                    <a:pt x="944" y="232"/>
                  </a:lnTo>
                  <a:lnTo>
                    <a:pt x="937" y="258"/>
                  </a:lnTo>
                  <a:lnTo>
                    <a:pt x="927" y="285"/>
                  </a:lnTo>
                  <a:lnTo>
                    <a:pt x="917" y="313"/>
                  </a:lnTo>
                  <a:lnTo>
                    <a:pt x="905" y="341"/>
                  </a:lnTo>
                  <a:lnTo>
                    <a:pt x="891" y="370"/>
                  </a:lnTo>
                  <a:lnTo>
                    <a:pt x="876" y="400"/>
                  </a:lnTo>
                  <a:lnTo>
                    <a:pt x="858" y="430"/>
                  </a:lnTo>
                  <a:lnTo>
                    <a:pt x="838" y="459"/>
                  </a:lnTo>
                  <a:lnTo>
                    <a:pt x="816" y="489"/>
                  </a:lnTo>
                  <a:lnTo>
                    <a:pt x="793" y="519"/>
                  </a:lnTo>
                  <a:lnTo>
                    <a:pt x="766" y="549"/>
                  </a:lnTo>
                  <a:lnTo>
                    <a:pt x="737" y="578"/>
                  </a:lnTo>
                  <a:lnTo>
                    <a:pt x="705" y="607"/>
                  </a:lnTo>
                  <a:lnTo>
                    <a:pt x="671" y="635"/>
                  </a:lnTo>
                  <a:lnTo>
                    <a:pt x="633" y="663"/>
                  </a:lnTo>
                  <a:lnTo>
                    <a:pt x="593" y="689"/>
                  </a:lnTo>
                  <a:lnTo>
                    <a:pt x="550" y="715"/>
                  </a:lnTo>
                  <a:lnTo>
                    <a:pt x="504" y="739"/>
                  </a:lnTo>
                  <a:lnTo>
                    <a:pt x="454" y="762"/>
                  </a:lnTo>
                  <a:lnTo>
                    <a:pt x="404" y="786"/>
                  </a:lnTo>
                  <a:lnTo>
                    <a:pt x="359" y="813"/>
                  </a:lnTo>
                  <a:lnTo>
                    <a:pt x="315" y="841"/>
                  </a:lnTo>
                  <a:lnTo>
                    <a:pt x="277" y="872"/>
                  </a:lnTo>
                  <a:lnTo>
                    <a:pt x="241" y="905"/>
                  </a:lnTo>
                  <a:lnTo>
                    <a:pt x="208" y="940"/>
                  </a:lnTo>
                  <a:lnTo>
                    <a:pt x="179" y="976"/>
                  </a:lnTo>
                  <a:lnTo>
                    <a:pt x="153" y="1013"/>
                  </a:lnTo>
                  <a:lnTo>
                    <a:pt x="128" y="1052"/>
                  </a:lnTo>
                  <a:lnTo>
                    <a:pt x="107" y="1091"/>
                  </a:lnTo>
                  <a:lnTo>
                    <a:pt x="88" y="1131"/>
                  </a:lnTo>
                  <a:lnTo>
                    <a:pt x="72" y="1171"/>
                  </a:lnTo>
                  <a:lnTo>
                    <a:pt x="57" y="1212"/>
                  </a:lnTo>
                  <a:lnTo>
                    <a:pt x="44" y="1252"/>
                  </a:lnTo>
                  <a:lnTo>
                    <a:pt x="34" y="1292"/>
                  </a:lnTo>
                  <a:lnTo>
                    <a:pt x="25" y="1332"/>
                  </a:lnTo>
                  <a:lnTo>
                    <a:pt x="17" y="1371"/>
                  </a:lnTo>
                  <a:lnTo>
                    <a:pt x="12" y="1409"/>
                  </a:lnTo>
                  <a:lnTo>
                    <a:pt x="7" y="1445"/>
                  </a:lnTo>
                  <a:lnTo>
                    <a:pt x="4" y="1481"/>
                  </a:lnTo>
                  <a:lnTo>
                    <a:pt x="2" y="1515"/>
                  </a:lnTo>
                  <a:lnTo>
                    <a:pt x="1" y="1547"/>
                  </a:lnTo>
                  <a:lnTo>
                    <a:pt x="0" y="1578"/>
                  </a:lnTo>
                  <a:lnTo>
                    <a:pt x="0" y="1606"/>
                  </a:lnTo>
                  <a:lnTo>
                    <a:pt x="2" y="1654"/>
                  </a:lnTo>
                  <a:lnTo>
                    <a:pt x="5" y="1691"/>
                  </a:lnTo>
                  <a:lnTo>
                    <a:pt x="7" y="1713"/>
                  </a:lnTo>
                  <a:lnTo>
                    <a:pt x="8" y="1722"/>
                  </a:lnTo>
                  <a:lnTo>
                    <a:pt x="625" y="1755"/>
                  </a:lnTo>
                  <a:lnTo>
                    <a:pt x="625" y="1747"/>
                  </a:lnTo>
                  <a:lnTo>
                    <a:pt x="626" y="1723"/>
                  </a:lnTo>
                  <a:lnTo>
                    <a:pt x="629" y="1684"/>
                  </a:lnTo>
                  <a:lnTo>
                    <a:pt x="634" y="1631"/>
                  </a:lnTo>
                  <a:lnTo>
                    <a:pt x="637" y="1600"/>
                  </a:lnTo>
                  <a:lnTo>
                    <a:pt x="642" y="1568"/>
                  </a:lnTo>
                  <a:lnTo>
                    <a:pt x="648" y="1532"/>
                  </a:lnTo>
                  <a:lnTo>
                    <a:pt x="654" y="1494"/>
                  </a:lnTo>
                  <a:lnTo>
                    <a:pt x="662" y="1454"/>
                  </a:lnTo>
                  <a:lnTo>
                    <a:pt x="671" y="1411"/>
                  </a:lnTo>
                  <a:lnTo>
                    <a:pt x="681" y="1368"/>
                  </a:lnTo>
                  <a:lnTo>
                    <a:pt x="694" y="1323"/>
                  </a:lnTo>
                  <a:lnTo>
                    <a:pt x="707" y="1277"/>
                  </a:lnTo>
                  <a:lnTo>
                    <a:pt x="723" y="1230"/>
                  </a:lnTo>
                  <a:lnTo>
                    <a:pt x="740" y="1181"/>
                  </a:lnTo>
                  <a:lnTo>
                    <a:pt x="760" y="1132"/>
                  </a:lnTo>
                  <a:lnTo>
                    <a:pt x="780" y="1082"/>
                  </a:lnTo>
                  <a:lnTo>
                    <a:pt x="804" y="1032"/>
                  </a:lnTo>
                  <a:lnTo>
                    <a:pt x="829" y="982"/>
                  </a:lnTo>
                  <a:lnTo>
                    <a:pt x="857" y="932"/>
                  </a:lnTo>
                  <a:lnTo>
                    <a:pt x="887" y="883"/>
                  </a:lnTo>
                  <a:lnTo>
                    <a:pt x="920" y="833"/>
                  </a:lnTo>
                  <a:lnTo>
                    <a:pt x="955" y="784"/>
                  </a:lnTo>
                  <a:lnTo>
                    <a:pt x="993" y="736"/>
                  </a:lnTo>
                  <a:lnTo>
                    <a:pt x="1034" y="689"/>
                  </a:lnTo>
                  <a:lnTo>
                    <a:pt x="1077" y="643"/>
                  </a:lnTo>
                  <a:lnTo>
                    <a:pt x="1125" y="599"/>
                  </a:lnTo>
                  <a:lnTo>
                    <a:pt x="1174" y="557"/>
                  </a:lnTo>
                  <a:lnTo>
                    <a:pt x="1222" y="516"/>
                  </a:lnTo>
                  <a:lnTo>
                    <a:pt x="1265" y="476"/>
                  </a:lnTo>
                  <a:lnTo>
                    <a:pt x="1301" y="438"/>
                  </a:lnTo>
                  <a:lnTo>
                    <a:pt x="1331" y="401"/>
                  </a:lnTo>
                  <a:lnTo>
                    <a:pt x="1356" y="366"/>
                  </a:lnTo>
                  <a:lnTo>
                    <a:pt x="1377" y="332"/>
                  </a:lnTo>
                  <a:lnTo>
                    <a:pt x="1392" y="300"/>
                  </a:lnTo>
                  <a:lnTo>
                    <a:pt x="1402" y="269"/>
                  </a:lnTo>
                  <a:lnTo>
                    <a:pt x="1409" y="240"/>
                  </a:lnTo>
                  <a:lnTo>
                    <a:pt x="1412" y="213"/>
                  </a:lnTo>
                  <a:lnTo>
                    <a:pt x="1410" y="186"/>
                  </a:lnTo>
                  <a:lnTo>
                    <a:pt x="1404" y="163"/>
                  </a:lnTo>
                  <a:lnTo>
                    <a:pt x="1396" y="139"/>
                  </a:lnTo>
                  <a:lnTo>
                    <a:pt x="1385" y="118"/>
                  </a:lnTo>
                  <a:lnTo>
                    <a:pt x="1371" y="99"/>
                  </a:lnTo>
                  <a:lnTo>
                    <a:pt x="1354" y="81"/>
                  </a:lnTo>
                  <a:lnTo>
                    <a:pt x="1336" y="65"/>
                  </a:lnTo>
                  <a:lnTo>
                    <a:pt x="1315" y="51"/>
                  </a:lnTo>
                  <a:lnTo>
                    <a:pt x="1292" y="38"/>
                  </a:lnTo>
                  <a:lnTo>
                    <a:pt x="1269" y="28"/>
                  </a:lnTo>
                  <a:lnTo>
                    <a:pt x="1244" y="19"/>
                  </a:lnTo>
                  <a:lnTo>
                    <a:pt x="1218" y="12"/>
                  </a:lnTo>
                  <a:lnTo>
                    <a:pt x="1192" y="6"/>
                  </a:lnTo>
                  <a:lnTo>
                    <a:pt x="1165" y="2"/>
                  </a:lnTo>
                  <a:lnTo>
                    <a:pt x="1138" y="0"/>
                  </a:lnTo>
                  <a:lnTo>
                    <a:pt x="1111" y="1"/>
                  </a:lnTo>
                  <a:lnTo>
                    <a:pt x="1085" y="3"/>
                  </a:lnTo>
                  <a:lnTo>
                    <a:pt x="1059" y="8"/>
                  </a:lnTo>
                  <a:lnTo>
                    <a:pt x="1034" y="13"/>
                  </a:lnTo>
                  <a:lnTo>
                    <a:pt x="1011" y="21"/>
                  </a:lnTo>
                  <a:lnTo>
                    <a:pt x="989" y="31"/>
                  </a:lnTo>
                  <a:lnTo>
                    <a:pt x="968" y="42"/>
                  </a:lnTo>
                  <a:close/>
                </a:path>
              </a:pathLst>
            </a:custGeom>
            <a:solidFill>
              <a:srgbClr val="B65E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0" name="Freeform 472"/>
            <p:cNvSpPr>
              <a:spLocks/>
            </p:cNvSpPr>
            <p:nvPr/>
          </p:nvSpPr>
          <p:spPr bwMode="auto">
            <a:xfrm>
              <a:off x="567" y="2900"/>
              <a:ext cx="111" cy="150"/>
            </a:xfrm>
            <a:custGeom>
              <a:avLst/>
              <a:gdLst/>
              <a:ahLst/>
              <a:cxnLst>
                <a:cxn ang="0">
                  <a:pos x="1286" y="43"/>
                </a:cxn>
                <a:cxn ang="0">
                  <a:pos x="996" y="198"/>
                </a:cxn>
                <a:cxn ang="0">
                  <a:pos x="769" y="330"/>
                </a:cxn>
                <a:cxn ang="0">
                  <a:pos x="534" y="479"/>
                </a:cxn>
                <a:cxn ang="0">
                  <a:pos x="316" y="639"/>
                </a:cxn>
                <a:cxn ang="0">
                  <a:pos x="138" y="800"/>
                </a:cxn>
                <a:cxn ang="0">
                  <a:pos x="26" y="954"/>
                </a:cxn>
                <a:cxn ang="0">
                  <a:pos x="4" y="1094"/>
                </a:cxn>
                <a:cxn ang="0">
                  <a:pos x="100" y="1209"/>
                </a:cxn>
                <a:cxn ang="0">
                  <a:pos x="325" y="1294"/>
                </a:cxn>
                <a:cxn ang="0">
                  <a:pos x="565" y="1377"/>
                </a:cxn>
                <a:cxn ang="0">
                  <a:pos x="778" y="1467"/>
                </a:cxn>
                <a:cxn ang="0">
                  <a:pos x="960" y="1562"/>
                </a:cxn>
                <a:cxn ang="0">
                  <a:pos x="1109" y="1664"/>
                </a:cxn>
                <a:cxn ang="0">
                  <a:pos x="1222" y="1770"/>
                </a:cxn>
                <a:cxn ang="0">
                  <a:pos x="1296" y="1881"/>
                </a:cxn>
                <a:cxn ang="0">
                  <a:pos x="1329" y="1995"/>
                </a:cxn>
                <a:cxn ang="0">
                  <a:pos x="1316" y="2113"/>
                </a:cxn>
                <a:cxn ang="0">
                  <a:pos x="1256" y="2234"/>
                </a:cxn>
                <a:cxn ang="0">
                  <a:pos x="1146" y="2357"/>
                </a:cxn>
                <a:cxn ang="0">
                  <a:pos x="1132" y="2381"/>
                </a:cxn>
                <a:cxn ang="0">
                  <a:pos x="1248" y="2311"/>
                </a:cxn>
                <a:cxn ang="0">
                  <a:pos x="1338" y="2247"/>
                </a:cxn>
                <a:cxn ang="0">
                  <a:pos x="1432" y="2170"/>
                </a:cxn>
                <a:cxn ang="0">
                  <a:pos x="1519" y="2082"/>
                </a:cxn>
                <a:cxn ang="0">
                  <a:pos x="1589" y="1984"/>
                </a:cxn>
                <a:cxn ang="0">
                  <a:pos x="1633" y="1879"/>
                </a:cxn>
                <a:cxn ang="0">
                  <a:pos x="1640" y="1768"/>
                </a:cxn>
                <a:cxn ang="0">
                  <a:pos x="1600" y="1654"/>
                </a:cxn>
                <a:cxn ang="0">
                  <a:pos x="1507" y="1540"/>
                </a:cxn>
                <a:cxn ang="0">
                  <a:pos x="1385" y="1442"/>
                </a:cxn>
                <a:cxn ang="0">
                  <a:pos x="1253" y="1363"/>
                </a:cxn>
                <a:cxn ang="0">
                  <a:pos x="1117" y="1297"/>
                </a:cxn>
                <a:cxn ang="0">
                  <a:pos x="944" y="1227"/>
                </a:cxn>
                <a:cxn ang="0">
                  <a:pos x="796" y="1166"/>
                </a:cxn>
                <a:cxn ang="0">
                  <a:pos x="715" y="1120"/>
                </a:cxn>
                <a:cxn ang="0">
                  <a:pos x="665" y="1070"/>
                </a:cxn>
                <a:cxn ang="0">
                  <a:pos x="656" y="1014"/>
                </a:cxn>
                <a:cxn ang="0">
                  <a:pos x="696" y="945"/>
                </a:cxn>
                <a:cxn ang="0">
                  <a:pos x="790" y="863"/>
                </a:cxn>
                <a:cxn ang="0">
                  <a:pos x="907" y="785"/>
                </a:cxn>
                <a:cxn ang="0">
                  <a:pos x="1032" y="718"/>
                </a:cxn>
                <a:cxn ang="0">
                  <a:pos x="1160" y="660"/>
                </a:cxn>
                <a:cxn ang="0">
                  <a:pos x="1288" y="610"/>
                </a:cxn>
                <a:cxn ang="0">
                  <a:pos x="1410" y="570"/>
                </a:cxn>
                <a:cxn ang="0">
                  <a:pos x="1621" y="514"/>
                </a:cxn>
                <a:cxn ang="0">
                  <a:pos x="1755" y="485"/>
                </a:cxn>
                <a:cxn ang="0">
                  <a:pos x="1372" y="0"/>
                </a:cxn>
              </a:cxnLst>
              <a:rect l="0" t="0" r="r" b="b"/>
              <a:pathLst>
                <a:path w="1783" h="2399">
                  <a:moveTo>
                    <a:pt x="1372" y="0"/>
                  </a:moveTo>
                  <a:lnTo>
                    <a:pt x="1349" y="12"/>
                  </a:lnTo>
                  <a:lnTo>
                    <a:pt x="1286" y="43"/>
                  </a:lnTo>
                  <a:lnTo>
                    <a:pt x="1188" y="94"/>
                  </a:lnTo>
                  <a:lnTo>
                    <a:pt x="1064" y="161"/>
                  </a:lnTo>
                  <a:lnTo>
                    <a:pt x="996" y="198"/>
                  </a:lnTo>
                  <a:lnTo>
                    <a:pt x="923" y="240"/>
                  </a:lnTo>
                  <a:lnTo>
                    <a:pt x="846" y="284"/>
                  </a:lnTo>
                  <a:lnTo>
                    <a:pt x="769" y="330"/>
                  </a:lnTo>
                  <a:lnTo>
                    <a:pt x="691" y="378"/>
                  </a:lnTo>
                  <a:lnTo>
                    <a:pt x="612" y="428"/>
                  </a:lnTo>
                  <a:lnTo>
                    <a:pt x="534" y="479"/>
                  </a:lnTo>
                  <a:lnTo>
                    <a:pt x="459" y="531"/>
                  </a:lnTo>
                  <a:lnTo>
                    <a:pt x="385" y="585"/>
                  </a:lnTo>
                  <a:lnTo>
                    <a:pt x="316" y="639"/>
                  </a:lnTo>
                  <a:lnTo>
                    <a:pt x="250" y="692"/>
                  </a:lnTo>
                  <a:lnTo>
                    <a:pt x="190" y="747"/>
                  </a:lnTo>
                  <a:lnTo>
                    <a:pt x="138" y="800"/>
                  </a:lnTo>
                  <a:lnTo>
                    <a:pt x="92" y="853"/>
                  </a:lnTo>
                  <a:lnTo>
                    <a:pt x="53" y="904"/>
                  </a:lnTo>
                  <a:lnTo>
                    <a:pt x="26" y="954"/>
                  </a:lnTo>
                  <a:lnTo>
                    <a:pt x="7" y="1004"/>
                  </a:lnTo>
                  <a:lnTo>
                    <a:pt x="0" y="1050"/>
                  </a:lnTo>
                  <a:lnTo>
                    <a:pt x="4" y="1094"/>
                  </a:lnTo>
                  <a:lnTo>
                    <a:pt x="23" y="1135"/>
                  </a:lnTo>
                  <a:lnTo>
                    <a:pt x="53" y="1174"/>
                  </a:lnTo>
                  <a:lnTo>
                    <a:pt x="100" y="1209"/>
                  </a:lnTo>
                  <a:lnTo>
                    <a:pt x="161" y="1241"/>
                  </a:lnTo>
                  <a:lnTo>
                    <a:pt x="240" y="1269"/>
                  </a:lnTo>
                  <a:lnTo>
                    <a:pt x="325" y="1294"/>
                  </a:lnTo>
                  <a:lnTo>
                    <a:pt x="408" y="1321"/>
                  </a:lnTo>
                  <a:lnTo>
                    <a:pt x="488" y="1349"/>
                  </a:lnTo>
                  <a:lnTo>
                    <a:pt x="565" y="1377"/>
                  </a:lnTo>
                  <a:lnTo>
                    <a:pt x="639" y="1406"/>
                  </a:lnTo>
                  <a:lnTo>
                    <a:pt x="710" y="1436"/>
                  </a:lnTo>
                  <a:lnTo>
                    <a:pt x="778" y="1467"/>
                  </a:lnTo>
                  <a:lnTo>
                    <a:pt x="841" y="1498"/>
                  </a:lnTo>
                  <a:lnTo>
                    <a:pt x="902" y="1531"/>
                  </a:lnTo>
                  <a:lnTo>
                    <a:pt x="960" y="1562"/>
                  </a:lnTo>
                  <a:lnTo>
                    <a:pt x="1013" y="1595"/>
                  </a:lnTo>
                  <a:lnTo>
                    <a:pt x="1062" y="1629"/>
                  </a:lnTo>
                  <a:lnTo>
                    <a:pt x="1109" y="1664"/>
                  </a:lnTo>
                  <a:lnTo>
                    <a:pt x="1151" y="1698"/>
                  </a:lnTo>
                  <a:lnTo>
                    <a:pt x="1188" y="1734"/>
                  </a:lnTo>
                  <a:lnTo>
                    <a:pt x="1222" y="1770"/>
                  </a:lnTo>
                  <a:lnTo>
                    <a:pt x="1251" y="1806"/>
                  </a:lnTo>
                  <a:lnTo>
                    <a:pt x="1275" y="1843"/>
                  </a:lnTo>
                  <a:lnTo>
                    <a:pt x="1296" y="1881"/>
                  </a:lnTo>
                  <a:lnTo>
                    <a:pt x="1311" y="1918"/>
                  </a:lnTo>
                  <a:lnTo>
                    <a:pt x="1323" y="1956"/>
                  </a:lnTo>
                  <a:lnTo>
                    <a:pt x="1329" y="1995"/>
                  </a:lnTo>
                  <a:lnTo>
                    <a:pt x="1329" y="2034"/>
                  </a:lnTo>
                  <a:lnTo>
                    <a:pt x="1326" y="2073"/>
                  </a:lnTo>
                  <a:lnTo>
                    <a:pt x="1316" y="2113"/>
                  </a:lnTo>
                  <a:lnTo>
                    <a:pt x="1301" y="2153"/>
                  </a:lnTo>
                  <a:lnTo>
                    <a:pt x="1281" y="2193"/>
                  </a:lnTo>
                  <a:lnTo>
                    <a:pt x="1256" y="2234"/>
                  </a:lnTo>
                  <a:lnTo>
                    <a:pt x="1225" y="2275"/>
                  </a:lnTo>
                  <a:lnTo>
                    <a:pt x="1189" y="2316"/>
                  </a:lnTo>
                  <a:lnTo>
                    <a:pt x="1146" y="2357"/>
                  </a:lnTo>
                  <a:lnTo>
                    <a:pt x="1097" y="2399"/>
                  </a:lnTo>
                  <a:lnTo>
                    <a:pt x="1107" y="2394"/>
                  </a:lnTo>
                  <a:lnTo>
                    <a:pt x="1132" y="2381"/>
                  </a:lnTo>
                  <a:lnTo>
                    <a:pt x="1171" y="2358"/>
                  </a:lnTo>
                  <a:lnTo>
                    <a:pt x="1220" y="2328"/>
                  </a:lnTo>
                  <a:lnTo>
                    <a:pt x="1248" y="2311"/>
                  </a:lnTo>
                  <a:lnTo>
                    <a:pt x="1277" y="2292"/>
                  </a:lnTo>
                  <a:lnTo>
                    <a:pt x="1307" y="2270"/>
                  </a:lnTo>
                  <a:lnTo>
                    <a:pt x="1338" y="2247"/>
                  </a:lnTo>
                  <a:lnTo>
                    <a:pt x="1369" y="2223"/>
                  </a:lnTo>
                  <a:lnTo>
                    <a:pt x="1401" y="2197"/>
                  </a:lnTo>
                  <a:lnTo>
                    <a:pt x="1432" y="2170"/>
                  </a:lnTo>
                  <a:lnTo>
                    <a:pt x="1461" y="2143"/>
                  </a:lnTo>
                  <a:lnTo>
                    <a:pt x="1491" y="2113"/>
                  </a:lnTo>
                  <a:lnTo>
                    <a:pt x="1519" y="2082"/>
                  </a:lnTo>
                  <a:lnTo>
                    <a:pt x="1545" y="2050"/>
                  </a:lnTo>
                  <a:lnTo>
                    <a:pt x="1568" y="2017"/>
                  </a:lnTo>
                  <a:lnTo>
                    <a:pt x="1589" y="1984"/>
                  </a:lnTo>
                  <a:lnTo>
                    <a:pt x="1608" y="1950"/>
                  </a:lnTo>
                  <a:lnTo>
                    <a:pt x="1622" y="1915"/>
                  </a:lnTo>
                  <a:lnTo>
                    <a:pt x="1633" y="1879"/>
                  </a:lnTo>
                  <a:lnTo>
                    <a:pt x="1639" y="1843"/>
                  </a:lnTo>
                  <a:lnTo>
                    <a:pt x="1642" y="1806"/>
                  </a:lnTo>
                  <a:lnTo>
                    <a:pt x="1640" y="1768"/>
                  </a:lnTo>
                  <a:lnTo>
                    <a:pt x="1632" y="1730"/>
                  </a:lnTo>
                  <a:lnTo>
                    <a:pt x="1620" y="1692"/>
                  </a:lnTo>
                  <a:lnTo>
                    <a:pt x="1600" y="1654"/>
                  </a:lnTo>
                  <a:lnTo>
                    <a:pt x="1576" y="1616"/>
                  </a:lnTo>
                  <a:lnTo>
                    <a:pt x="1544" y="1577"/>
                  </a:lnTo>
                  <a:lnTo>
                    <a:pt x="1507" y="1540"/>
                  </a:lnTo>
                  <a:lnTo>
                    <a:pt x="1469" y="1505"/>
                  </a:lnTo>
                  <a:lnTo>
                    <a:pt x="1428" y="1472"/>
                  </a:lnTo>
                  <a:lnTo>
                    <a:pt x="1385" y="1442"/>
                  </a:lnTo>
                  <a:lnTo>
                    <a:pt x="1342" y="1413"/>
                  </a:lnTo>
                  <a:lnTo>
                    <a:pt x="1298" y="1388"/>
                  </a:lnTo>
                  <a:lnTo>
                    <a:pt x="1253" y="1363"/>
                  </a:lnTo>
                  <a:lnTo>
                    <a:pt x="1207" y="1339"/>
                  </a:lnTo>
                  <a:lnTo>
                    <a:pt x="1162" y="1318"/>
                  </a:lnTo>
                  <a:lnTo>
                    <a:pt x="1117" y="1297"/>
                  </a:lnTo>
                  <a:lnTo>
                    <a:pt x="1073" y="1279"/>
                  </a:lnTo>
                  <a:lnTo>
                    <a:pt x="1028" y="1260"/>
                  </a:lnTo>
                  <a:lnTo>
                    <a:pt x="944" y="1227"/>
                  </a:lnTo>
                  <a:lnTo>
                    <a:pt x="866" y="1196"/>
                  </a:lnTo>
                  <a:lnTo>
                    <a:pt x="830" y="1180"/>
                  </a:lnTo>
                  <a:lnTo>
                    <a:pt x="796" y="1166"/>
                  </a:lnTo>
                  <a:lnTo>
                    <a:pt x="766" y="1151"/>
                  </a:lnTo>
                  <a:lnTo>
                    <a:pt x="738" y="1135"/>
                  </a:lnTo>
                  <a:lnTo>
                    <a:pt x="715" y="1120"/>
                  </a:lnTo>
                  <a:lnTo>
                    <a:pt x="694" y="1104"/>
                  </a:lnTo>
                  <a:lnTo>
                    <a:pt x="678" y="1088"/>
                  </a:lnTo>
                  <a:lnTo>
                    <a:pt x="665" y="1070"/>
                  </a:lnTo>
                  <a:lnTo>
                    <a:pt x="657" y="1053"/>
                  </a:lnTo>
                  <a:lnTo>
                    <a:pt x="654" y="1034"/>
                  </a:lnTo>
                  <a:lnTo>
                    <a:pt x="656" y="1014"/>
                  </a:lnTo>
                  <a:lnTo>
                    <a:pt x="664" y="992"/>
                  </a:lnTo>
                  <a:lnTo>
                    <a:pt x="678" y="970"/>
                  </a:lnTo>
                  <a:lnTo>
                    <a:pt x="696" y="945"/>
                  </a:lnTo>
                  <a:lnTo>
                    <a:pt x="722" y="919"/>
                  </a:lnTo>
                  <a:lnTo>
                    <a:pt x="754" y="892"/>
                  </a:lnTo>
                  <a:lnTo>
                    <a:pt x="790" y="863"/>
                  </a:lnTo>
                  <a:lnTo>
                    <a:pt x="828" y="836"/>
                  </a:lnTo>
                  <a:lnTo>
                    <a:pt x="867" y="811"/>
                  </a:lnTo>
                  <a:lnTo>
                    <a:pt x="907" y="785"/>
                  </a:lnTo>
                  <a:lnTo>
                    <a:pt x="947" y="761"/>
                  </a:lnTo>
                  <a:lnTo>
                    <a:pt x="989" y="739"/>
                  </a:lnTo>
                  <a:lnTo>
                    <a:pt x="1032" y="718"/>
                  </a:lnTo>
                  <a:lnTo>
                    <a:pt x="1075" y="698"/>
                  </a:lnTo>
                  <a:lnTo>
                    <a:pt x="1117" y="678"/>
                  </a:lnTo>
                  <a:lnTo>
                    <a:pt x="1160" y="660"/>
                  </a:lnTo>
                  <a:lnTo>
                    <a:pt x="1203" y="642"/>
                  </a:lnTo>
                  <a:lnTo>
                    <a:pt x="1245" y="626"/>
                  </a:lnTo>
                  <a:lnTo>
                    <a:pt x="1288" y="610"/>
                  </a:lnTo>
                  <a:lnTo>
                    <a:pt x="1330" y="596"/>
                  </a:lnTo>
                  <a:lnTo>
                    <a:pt x="1371" y="583"/>
                  </a:lnTo>
                  <a:lnTo>
                    <a:pt x="1410" y="570"/>
                  </a:lnTo>
                  <a:lnTo>
                    <a:pt x="1487" y="548"/>
                  </a:lnTo>
                  <a:lnTo>
                    <a:pt x="1557" y="529"/>
                  </a:lnTo>
                  <a:lnTo>
                    <a:pt x="1621" y="514"/>
                  </a:lnTo>
                  <a:lnTo>
                    <a:pt x="1675" y="501"/>
                  </a:lnTo>
                  <a:lnTo>
                    <a:pt x="1721" y="492"/>
                  </a:lnTo>
                  <a:lnTo>
                    <a:pt x="1755" y="485"/>
                  </a:lnTo>
                  <a:lnTo>
                    <a:pt x="1776" y="482"/>
                  </a:lnTo>
                  <a:lnTo>
                    <a:pt x="1783" y="480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EB8A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1" name="Freeform 473"/>
            <p:cNvSpPr>
              <a:spLocks/>
            </p:cNvSpPr>
            <p:nvPr/>
          </p:nvSpPr>
          <p:spPr bwMode="auto">
            <a:xfrm>
              <a:off x="679" y="2750"/>
              <a:ext cx="68" cy="50"/>
            </a:xfrm>
            <a:custGeom>
              <a:avLst/>
              <a:gdLst/>
              <a:ahLst/>
              <a:cxnLst>
                <a:cxn ang="0">
                  <a:pos x="1092" y="568"/>
                </a:cxn>
                <a:cxn ang="0">
                  <a:pos x="1086" y="562"/>
                </a:cxn>
                <a:cxn ang="0">
                  <a:pos x="1068" y="544"/>
                </a:cxn>
                <a:cxn ang="0">
                  <a:pos x="1041" y="516"/>
                </a:cxn>
                <a:cxn ang="0">
                  <a:pos x="1005" y="480"/>
                </a:cxn>
                <a:cxn ang="0">
                  <a:pos x="961" y="436"/>
                </a:cxn>
                <a:cxn ang="0">
                  <a:pos x="911" y="388"/>
                </a:cxn>
                <a:cxn ang="0">
                  <a:pos x="855" y="337"/>
                </a:cxn>
                <a:cxn ang="0">
                  <a:pos x="794" y="284"/>
                </a:cxn>
                <a:cxn ang="0">
                  <a:pos x="764" y="258"/>
                </a:cxn>
                <a:cxn ang="0">
                  <a:pos x="731" y="231"/>
                </a:cxn>
                <a:cxn ang="0">
                  <a:pos x="698" y="205"/>
                </a:cxn>
                <a:cxn ang="0">
                  <a:pos x="665" y="180"/>
                </a:cxn>
                <a:cxn ang="0">
                  <a:pos x="632" y="155"/>
                </a:cxn>
                <a:cxn ang="0">
                  <a:pos x="598" y="131"/>
                </a:cxn>
                <a:cxn ang="0">
                  <a:pos x="564" y="110"/>
                </a:cxn>
                <a:cxn ang="0">
                  <a:pos x="531" y="88"/>
                </a:cxn>
                <a:cxn ang="0">
                  <a:pos x="497" y="70"/>
                </a:cxn>
                <a:cxn ang="0">
                  <a:pos x="465" y="52"/>
                </a:cxn>
                <a:cxn ang="0">
                  <a:pos x="432" y="37"/>
                </a:cxn>
                <a:cxn ang="0">
                  <a:pos x="402" y="25"/>
                </a:cxn>
                <a:cxn ang="0">
                  <a:pos x="371" y="14"/>
                </a:cxn>
                <a:cxn ang="0">
                  <a:pos x="341" y="6"/>
                </a:cxn>
                <a:cxn ang="0">
                  <a:pos x="312" y="2"/>
                </a:cxn>
                <a:cxn ang="0">
                  <a:pos x="285" y="0"/>
                </a:cxn>
                <a:cxn ang="0">
                  <a:pos x="0" y="284"/>
                </a:cxn>
                <a:cxn ang="0">
                  <a:pos x="9" y="287"/>
                </a:cxn>
                <a:cxn ang="0">
                  <a:pos x="31" y="295"/>
                </a:cxn>
                <a:cxn ang="0">
                  <a:pos x="67" y="308"/>
                </a:cxn>
                <a:cxn ang="0">
                  <a:pos x="115" y="326"/>
                </a:cxn>
                <a:cxn ang="0">
                  <a:pos x="171" y="348"/>
                </a:cxn>
                <a:cxn ang="0">
                  <a:pos x="235" y="374"/>
                </a:cxn>
                <a:cxn ang="0">
                  <a:pos x="306" y="405"/>
                </a:cxn>
                <a:cxn ang="0">
                  <a:pos x="380" y="439"/>
                </a:cxn>
                <a:cxn ang="0">
                  <a:pos x="418" y="456"/>
                </a:cxn>
                <a:cxn ang="0">
                  <a:pos x="456" y="476"/>
                </a:cxn>
                <a:cxn ang="0">
                  <a:pos x="494" y="495"/>
                </a:cxn>
                <a:cxn ang="0">
                  <a:pos x="533" y="516"/>
                </a:cxn>
                <a:cxn ang="0">
                  <a:pos x="571" y="537"/>
                </a:cxn>
                <a:cxn ang="0">
                  <a:pos x="608" y="559"/>
                </a:cxn>
                <a:cxn ang="0">
                  <a:pos x="645" y="581"/>
                </a:cxn>
                <a:cxn ang="0">
                  <a:pos x="680" y="604"/>
                </a:cxn>
                <a:cxn ang="0">
                  <a:pos x="715" y="627"/>
                </a:cxn>
                <a:cxn ang="0">
                  <a:pos x="748" y="651"/>
                </a:cxn>
                <a:cxn ang="0">
                  <a:pos x="779" y="676"/>
                </a:cxn>
                <a:cxn ang="0">
                  <a:pos x="808" y="701"/>
                </a:cxn>
                <a:cxn ang="0">
                  <a:pos x="836" y="727"/>
                </a:cxn>
                <a:cxn ang="0">
                  <a:pos x="860" y="753"/>
                </a:cxn>
                <a:cxn ang="0">
                  <a:pos x="882" y="778"/>
                </a:cxn>
                <a:cxn ang="0">
                  <a:pos x="901" y="805"/>
                </a:cxn>
                <a:cxn ang="0">
                  <a:pos x="1092" y="568"/>
                </a:cxn>
              </a:cxnLst>
              <a:rect l="0" t="0" r="r" b="b"/>
              <a:pathLst>
                <a:path w="1092" h="805">
                  <a:moveTo>
                    <a:pt x="1092" y="568"/>
                  </a:moveTo>
                  <a:lnTo>
                    <a:pt x="1086" y="562"/>
                  </a:lnTo>
                  <a:lnTo>
                    <a:pt x="1068" y="544"/>
                  </a:lnTo>
                  <a:lnTo>
                    <a:pt x="1041" y="516"/>
                  </a:lnTo>
                  <a:lnTo>
                    <a:pt x="1005" y="480"/>
                  </a:lnTo>
                  <a:lnTo>
                    <a:pt x="961" y="436"/>
                  </a:lnTo>
                  <a:lnTo>
                    <a:pt x="911" y="388"/>
                  </a:lnTo>
                  <a:lnTo>
                    <a:pt x="855" y="337"/>
                  </a:lnTo>
                  <a:lnTo>
                    <a:pt x="794" y="284"/>
                  </a:lnTo>
                  <a:lnTo>
                    <a:pt x="764" y="258"/>
                  </a:lnTo>
                  <a:lnTo>
                    <a:pt x="731" y="231"/>
                  </a:lnTo>
                  <a:lnTo>
                    <a:pt x="698" y="205"/>
                  </a:lnTo>
                  <a:lnTo>
                    <a:pt x="665" y="180"/>
                  </a:lnTo>
                  <a:lnTo>
                    <a:pt x="632" y="155"/>
                  </a:lnTo>
                  <a:lnTo>
                    <a:pt x="598" y="131"/>
                  </a:lnTo>
                  <a:lnTo>
                    <a:pt x="564" y="110"/>
                  </a:lnTo>
                  <a:lnTo>
                    <a:pt x="531" y="88"/>
                  </a:lnTo>
                  <a:lnTo>
                    <a:pt x="497" y="70"/>
                  </a:lnTo>
                  <a:lnTo>
                    <a:pt x="465" y="52"/>
                  </a:lnTo>
                  <a:lnTo>
                    <a:pt x="432" y="37"/>
                  </a:lnTo>
                  <a:lnTo>
                    <a:pt x="402" y="25"/>
                  </a:lnTo>
                  <a:lnTo>
                    <a:pt x="371" y="14"/>
                  </a:lnTo>
                  <a:lnTo>
                    <a:pt x="341" y="6"/>
                  </a:lnTo>
                  <a:lnTo>
                    <a:pt x="312" y="2"/>
                  </a:lnTo>
                  <a:lnTo>
                    <a:pt x="285" y="0"/>
                  </a:lnTo>
                  <a:lnTo>
                    <a:pt x="0" y="284"/>
                  </a:lnTo>
                  <a:lnTo>
                    <a:pt x="9" y="287"/>
                  </a:lnTo>
                  <a:lnTo>
                    <a:pt x="31" y="295"/>
                  </a:lnTo>
                  <a:lnTo>
                    <a:pt x="67" y="308"/>
                  </a:lnTo>
                  <a:lnTo>
                    <a:pt x="115" y="326"/>
                  </a:lnTo>
                  <a:lnTo>
                    <a:pt x="171" y="348"/>
                  </a:lnTo>
                  <a:lnTo>
                    <a:pt x="235" y="374"/>
                  </a:lnTo>
                  <a:lnTo>
                    <a:pt x="306" y="405"/>
                  </a:lnTo>
                  <a:lnTo>
                    <a:pt x="380" y="439"/>
                  </a:lnTo>
                  <a:lnTo>
                    <a:pt x="418" y="456"/>
                  </a:lnTo>
                  <a:lnTo>
                    <a:pt x="456" y="476"/>
                  </a:lnTo>
                  <a:lnTo>
                    <a:pt x="494" y="495"/>
                  </a:lnTo>
                  <a:lnTo>
                    <a:pt x="533" y="516"/>
                  </a:lnTo>
                  <a:lnTo>
                    <a:pt x="571" y="537"/>
                  </a:lnTo>
                  <a:lnTo>
                    <a:pt x="608" y="559"/>
                  </a:lnTo>
                  <a:lnTo>
                    <a:pt x="645" y="581"/>
                  </a:lnTo>
                  <a:lnTo>
                    <a:pt x="680" y="604"/>
                  </a:lnTo>
                  <a:lnTo>
                    <a:pt x="715" y="627"/>
                  </a:lnTo>
                  <a:lnTo>
                    <a:pt x="748" y="651"/>
                  </a:lnTo>
                  <a:lnTo>
                    <a:pt x="779" y="676"/>
                  </a:lnTo>
                  <a:lnTo>
                    <a:pt x="808" y="701"/>
                  </a:lnTo>
                  <a:lnTo>
                    <a:pt x="836" y="727"/>
                  </a:lnTo>
                  <a:lnTo>
                    <a:pt x="860" y="753"/>
                  </a:lnTo>
                  <a:lnTo>
                    <a:pt x="882" y="778"/>
                  </a:lnTo>
                  <a:lnTo>
                    <a:pt x="901" y="805"/>
                  </a:lnTo>
                  <a:lnTo>
                    <a:pt x="1092" y="568"/>
                  </a:lnTo>
                  <a:close/>
                </a:path>
              </a:pathLst>
            </a:custGeom>
            <a:solidFill>
              <a:srgbClr val="B65E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2" name="Freeform 474"/>
            <p:cNvSpPr>
              <a:spLocks/>
            </p:cNvSpPr>
            <p:nvPr/>
          </p:nvSpPr>
          <p:spPr bwMode="auto">
            <a:xfrm>
              <a:off x="995" y="2768"/>
              <a:ext cx="56" cy="54"/>
            </a:xfrm>
            <a:custGeom>
              <a:avLst/>
              <a:gdLst/>
              <a:ahLst/>
              <a:cxnLst>
                <a:cxn ang="0">
                  <a:pos x="0" y="662"/>
                </a:cxn>
                <a:cxn ang="0">
                  <a:pos x="16" y="634"/>
                </a:cxn>
                <a:cxn ang="0">
                  <a:pos x="64" y="558"/>
                </a:cxn>
                <a:cxn ang="0">
                  <a:pos x="97" y="509"/>
                </a:cxn>
                <a:cxn ang="0">
                  <a:pos x="137" y="453"/>
                </a:cxn>
                <a:cxn ang="0">
                  <a:pos x="158" y="423"/>
                </a:cxn>
                <a:cxn ang="0">
                  <a:pos x="182" y="393"/>
                </a:cxn>
                <a:cxn ang="0">
                  <a:pos x="205" y="362"/>
                </a:cxn>
                <a:cxn ang="0">
                  <a:pos x="230" y="330"/>
                </a:cxn>
                <a:cxn ang="0">
                  <a:pos x="257" y="300"/>
                </a:cxn>
                <a:cxn ang="0">
                  <a:pos x="284" y="269"/>
                </a:cxn>
                <a:cxn ang="0">
                  <a:pos x="311" y="239"/>
                </a:cxn>
                <a:cxn ang="0">
                  <a:pos x="339" y="209"/>
                </a:cxn>
                <a:cxn ang="0">
                  <a:pos x="369" y="180"/>
                </a:cxn>
                <a:cxn ang="0">
                  <a:pos x="399" y="153"/>
                </a:cxn>
                <a:cxn ang="0">
                  <a:pos x="429" y="127"/>
                </a:cxn>
                <a:cxn ang="0">
                  <a:pos x="459" y="103"/>
                </a:cxn>
                <a:cxn ang="0">
                  <a:pos x="490" y="81"/>
                </a:cxn>
                <a:cxn ang="0">
                  <a:pos x="521" y="60"/>
                </a:cxn>
                <a:cxn ang="0">
                  <a:pos x="553" y="43"/>
                </a:cxn>
                <a:cxn ang="0">
                  <a:pos x="585" y="27"/>
                </a:cxn>
                <a:cxn ang="0">
                  <a:pos x="616" y="16"/>
                </a:cxn>
                <a:cxn ang="0">
                  <a:pos x="648" y="7"/>
                </a:cxn>
                <a:cxn ang="0">
                  <a:pos x="680" y="1"/>
                </a:cxn>
                <a:cxn ang="0">
                  <a:pos x="710" y="0"/>
                </a:cxn>
                <a:cxn ang="0">
                  <a:pos x="901" y="283"/>
                </a:cxn>
                <a:cxn ang="0">
                  <a:pos x="874" y="302"/>
                </a:cxn>
                <a:cxn ang="0">
                  <a:pos x="803" y="352"/>
                </a:cxn>
                <a:cxn ang="0">
                  <a:pos x="700" y="426"/>
                </a:cxn>
                <a:cxn ang="0">
                  <a:pos x="580" y="514"/>
                </a:cxn>
                <a:cxn ang="0">
                  <a:pos x="518" y="561"/>
                </a:cxn>
                <a:cxn ang="0">
                  <a:pos x="455" y="610"/>
                </a:cxn>
                <a:cxn ang="0">
                  <a:pos x="396" y="657"/>
                </a:cxn>
                <a:cxn ang="0">
                  <a:pos x="340" y="703"/>
                </a:cxn>
                <a:cxn ang="0">
                  <a:pos x="314" y="725"/>
                </a:cxn>
                <a:cxn ang="0">
                  <a:pos x="290" y="746"/>
                </a:cxn>
                <a:cxn ang="0">
                  <a:pos x="267" y="767"/>
                </a:cxn>
                <a:cxn ang="0">
                  <a:pos x="247" y="786"/>
                </a:cxn>
                <a:cxn ang="0">
                  <a:pos x="228" y="805"/>
                </a:cxn>
                <a:cxn ang="0">
                  <a:pos x="213" y="822"/>
                </a:cxn>
                <a:cxn ang="0">
                  <a:pos x="199" y="838"/>
                </a:cxn>
                <a:cxn ang="0">
                  <a:pos x="189" y="852"/>
                </a:cxn>
                <a:cxn ang="0">
                  <a:pos x="0" y="662"/>
                </a:cxn>
              </a:cxnLst>
              <a:rect l="0" t="0" r="r" b="b"/>
              <a:pathLst>
                <a:path w="901" h="852">
                  <a:moveTo>
                    <a:pt x="0" y="662"/>
                  </a:moveTo>
                  <a:lnTo>
                    <a:pt x="16" y="634"/>
                  </a:lnTo>
                  <a:lnTo>
                    <a:pt x="64" y="558"/>
                  </a:lnTo>
                  <a:lnTo>
                    <a:pt x="97" y="509"/>
                  </a:lnTo>
                  <a:lnTo>
                    <a:pt x="137" y="453"/>
                  </a:lnTo>
                  <a:lnTo>
                    <a:pt x="158" y="423"/>
                  </a:lnTo>
                  <a:lnTo>
                    <a:pt x="182" y="393"/>
                  </a:lnTo>
                  <a:lnTo>
                    <a:pt x="205" y="362"/>
                  </a:lnTo>
                  <a:lnTo>
                    <a:pt x="230" y="330"/>
                  </a:lnTo>
                  <a:lnTo>
                    <a:pt x="257" y="300"/>
                  </a:lnTo>
                  <a:lnTo>
                    <a:pt x="284" y="269"/>
                  </a:lnTo>
                  <a:lnTo>
                    <a:pt x="311" y="239"/>
                  </a:lnTo>
                  <a:lnTo>
                    <a:pt x="339" y="209"/>
                  </a:lnTo>
                  <a:lnTo>
                    <a:pt x="369" y="180"/>
                  </a:lnTo>
                  <a:lnTo>
                    <a:pt x="399" y="153"/>
                  </a:lnTo>
                  <a:lnTo>
                    <a:pt x="429" y="127"/>
                  </a:lnTo>
                  <a:lnTo>
                    <a:pt x="459" y="103"/>
                  </a:lnTo>
                  <a:lnTo>
                    <a:pt x="490" y="81"/>
                  </a:lnTo>
                  <a:lnTo>
                    <a:pt x="521" y="60"/>
                  </a:lnTo>
                  <a:lnTo>
                    <a:pt x="553" y="43"/>
                  </a:lnTo>
                  <a:lnTo>
                    <a:pt x="585" y="27"/>
                  </a:lnTo>
                  <a:lnTo>
                    <a:pt x="616" y="16"/>
                  </a:lnTo>
                  <a:lnTo>
                    <a:pt x="648" y="7"/>
                  </a:lnTo>
                  <a:lnTo>
                    <a:pt x="680" y="1"/>
                  </a:lnTo>
                  <a:lnTo>
                    <a:pt x="710" y="0"/>
                  </a:lnTo>
                  <a:lnTo>
                    <a:pt x="901" y="283"/>
                  </a:lnTo>
                  <a:lnTo>
                    <a:pt x="874" y="302"/>
                  </a:lnTo>
                  <a:lnTo>
                    <a:pt x="803" y="352"/>
                  </a:lnTo>
                  <a:lnTo>
                    <a:pt x="700" y="426"/>
                  </a:lnTo>
                  <a:lnTo>
                    <a:pt x="580" y="514"/>
                  </a:lnTo>
                  <a:lnTo>
                    <a:pt x="518" y="561"/>
                  </a:lnTo>
                  <a:lnTo>
                    <a:pt x="455" y="610"/>
                  </a:lnTo>
                  <a:lnTo>
                    <a:pt x="396" y="657"/>
                  </a:lnTo>
                  <a:lnTo>
                    <a:pt x="340" y="703"/>
                  </a:lnTo>
                  <a:lnTo>
                    <a:pt x="314" y="725"/>
                  </a:lnTo>
                  <a:lnTo>
                    <a:pt x="290" y="746"/>
                  </a:lnTo>
                  <a:lnTo>
                    <a:pt x="267" y="767"/>
                  </a:lnTo>
                  <a:lnTo>
                    <a:pt x="247" y="786"/>
                  </a:lnTo>
                  <a:lnTo>
                    <a:pt x="228" y="805"/>
                  </a:lnTo>
                  <a:lnTo>
                    <a:pt x="213" y="822"/>
                  </a:lnTo>
                  <a:lnTo>
                    <a:pt x="199" y="838"/>
                  </a:lnTo>
                  <a:lnTo>
                    <a:pt x="189" y="852"/>
                  </a:lnTo>
                  <a:lnTo>
                    <a:pt x="0" y="662"/>
                  </a:lnTo>
                  <a:close/>
                </a:path>
              </a:pathLst>
            </a:custGeom>
            <a:solidFill>
              <a:srgbClr val="F7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3" name="Freeform 475"/>
            <p:cNvSpPr>
              <a:spLocks/>
            </p:cNvSpPr>
            <p:nvPr/>
          </p:nvSpPr>
          <p:spPr bwMode="auto">
            <a:xfrm>
              <a:off x="741" y="3028"/>
              <a:ext cx="47" cy="48"/>
            </a:xfrm>
            <a:custGeom>
              <a:avLst/>
              <a:gdLst/>
              <a:ahLst/>
              <a:cxnLst>
                <a:cxn ang="0">
                  <a:pos x="664" y="0"/>
                </a:cxn>
                <a:cxn ang="0">
                  <a:pos x="636" y="21"/>
                </a:cxn>
                <a:cxn ang="0">
                  <a:pos x="561" y="76"/>
                </a:cxn>
                <a:cxn ang="0">
                  <a:pos x="510" y="114"/>
                </a:cxn>
                <a:cxn ang="0">
                  <a:pos x="455" y="157"/>
                </a:cxn>
                <a:cxn ang="0">
                  <a:pos x="394" y="204"/>
                </a:cxn>
                <a:cxn ang="0">
                  <a:pos x="332" y="255"/>
                </a:cxn>
                <a:cxn ang="0">
                  <a:pos x="271" y="306"/>
                </a:cxn>
                <a:cxn ang="0">
                  <a:pos x="211" y="358"/>
                </a:cxn>
                <a:cxn ang="0">
                  <a:pos x="182" y="385"/>
                </a:cxn>
                <a:cxn ang="0">
                  <a:pos x="154" y="410"/>
                </a:cxn>
                <a:cxn ang="0">
                  <a:pos x="129" y="435"/>
                </a:cxn>
                <a:cxn ang="0">
                  <a:pos x="104" y="460"/>
                </a:cxn>
                <a:cxn ang="0">
                  <a:pos x="81" y="484"/>
                </a:cxn>
                <a:cxn ang="0">
                  <a:pos x="62" y="506"/>
                </a:cxn>
                <a:cxn ang="0">
                  <a:pos x="44" y="528"/>
                </a:cxn>
                <a:cxn ang="0">
                  <a:pos x="29" y="548"/>
                </a:cxn>
                <a:cxn ang="0">
                  <a:pos x="17" y="568"/>
                </a:cxn>
                <a:cxn ang="0">
                  <a:pos x="8" y="585"/>
                </a:cxn>
                <a:cxn ang="0">
                  <a:pos x="2" y="602"/>
                </a:cxn>
                <a:cxn ang="0">
                  <a:pos x="0" y="616"/>
                </a:cxn>
                <a:cxn ang="0">
                  <a:pos x="332" y="758"/>
                </a:cxn>
                <a:cxn ang="0">
                  <a:pos x="759" y="285"/>
                </a:cxn>
                <a:cxn ang="0">
                  <a:pos x="664" y="0"/>
                </a:cxn>
              </a:cxnLst>
              <a:rect l="0" t="0" r="r" b="b"/>
              <a:pathLst>
                <a:path w="759" h="758">
                  <a:moveTo>
                    <a:pt x="664" y="0"/>
                  </a:moveTo>
                  <a:lnTo>
                    <a:pt x="636" y="21"/>
                  </a:lnTo>
                  <a:lnTo>
                    <a:pt x="561" y="76"/>
                  </a:lnTo>
                  <a:lnTo>
                    <a:pt x="510" y="114"/>
                  </a:lnTo>
                  <a:lnTo>
                    <a:pt x="455" y="157"/>
                  </a:lnTo>
                  <a:lnTo>
                    <a:pt x="394" y="204"/>
                  </a:lnTo>
                  <a:lnTo>
                    <a:pt x="332" y="255"/>
                  </a:lnTo>
                  <a:lnTo>
                    <a:pt x="271" y="306"/>
                  </a:lnTo>
                  <a:lnTo>
                    <a:pt x="211" y="358"/>
                  </a:lnTo>
                  <a:lnTo>
                    <a:pt x="182" y="385"/>
                  </a:lnTo>
                  <a:lnTo>
                    <a:pt x="154" y="410"/>
                  </a:lnTo>
                  <a:lnTo>
                    <a:pt x="129" y="435"/>
                  </a:lnTo>
                  <a:lnTo>
                    <a:pt x="104" y="460"/>
                  </a:lnTo>
                  <a:lnTo>
                    <a:pt x="81" y="484"/>
                  </a:lnTo>
                  <a:lnTo>
                    <a:pt x="62" y="506"/>
                  </a:lnTo>
                  <a:lnTo>
                    <a:pt x="44" y="528"/>
                  </a:lnTo>
                  <a:lnTo>
                    <a:pt x="29" y="548"/>
                  </a:lnTo>
                  <a:lnTo>
                    <a:pt x="17" y="568"/>
                  </a:lnTo>
                  <a:lnTo>
                    <a:pt x="8" y="585"/>
                  </a:lnTo>
                  <a:lnTo>
                    <a:pt x="2" y="602"/>
                  </a:lnTo>
                  <a:lnTo>
                    <a:pt x="0" y="616"/>
                  </a:lnTo>
                  <a:lnTo>
                    <a:pt x="332" y="758"/>
                  </a:lnTo>
                  <a:lnTo>
                    <a:pt x="759" y="285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009D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4" name="Freeform 476"/>
            <p:cNvSpPr>
              <a:spLocks/>
            </p:cNvSpPr>
            <p:nvPr/>
          </p:nvSpPr>
          <p:spPr bwMode="auto">
            <a:xfrm>
              <a:off x="1147" y="2765"/>
              <a:ext cx="49" cy="46"/>
            </a:xfrm>
            <a:custGeom>
              <a:avLst/>
              <a:gdLst/>
              <a:ahLst/>
              <a:cxnLst>
                <a:cxn ang="0">
                  <a:pos x="783" y="613"/>
                </a:cxn>
                <a:cxn ang="0">
                  <a:pos x="760" y="586"/>
                </a:cxn>
                <a:cxn ang="0">
                  <a:pos x="698" y="515"/>
                </a:cxn>
                <a:cxn ang="0">
                  <a:pos x="657" y="468"/>
                </a:cxn>
                <a:cxn ang="0">
                  <a:pos x="609" y="415"/>
                </a:cxn>
                <a:cxn ang="0">
                  <a:pos x="557" y="360"/>
                </a:cxn>
                <a:cxn ang="0">
                  <a:pos x="503" y="302"/>
                </a:cxn>
                <a:cxn ang="0">
                  <a:pos x="446" y="245"/>
                </a:cxn>
                <a:cxn ang="0">
                  <a:pos x="389" y="188"/>
                </a:cxn>
                <a:cxn ang="0">
                  <a:pos x="361" y="163"/>
                </a:cxn>
                <a:cxn ang="0">
                  <a:pos x="333" y="137"/>
                </a:cxn>
                <a:cxn ang="0">
                  <a:pos x="306" y="113"/>
                </a:cxn>
                <a:cxn ang="0">
                  <a:pos x="280" y="91"/>
                </a:cxn>
                <a:cxn ang="0">
                  <a:pos x="254" y="70"/>
                </a:cxn>
                <a:cxn ang="0">
                  <a:pos x="230" y="53"/>
                </a:cxn>
                <a:cxn ang="0">
                  <a:pos x="207" y="36"/>
                </a:cxn>
                <a:cxn ang="0">
                  <a:pos x="185" y="23"/>
                </a:cxn>
                <a:cxn ang="0">
                  <a:pos x="164" y="13"/>
                </a:cxn>
                <a:cxn ang="0">
                  <a:pos x="146" y="6"/>
                </a:cxn>
                <a:cxn ang="0">
                  <a:pos x="129" y="1"/>
                </a:cxn>
                <a:cxn ang="0">
                  <a:pos x="115" y="0"/>
                </a:cxn>
                <a:cxn ang="0">
                  <a:pos x="0" y="342"/>
                </a:cxn>
                <a:cxn ang="0">
                  <a:pos x="507" y="730"/>
                </a:cxn>
                <a:cxn ang="0">
                  <a:pos x="783" y="613"/>
                </a:cxn>
              </a:cxnLst>
              <a:rect l="0" t="0" r="r" b="b"/>
              <a:pathLst>
                <a:path w="783" h="730">
                  <a:moveTo>
                    <a:pt x="783" y="613"/>
                  </a:moveTo>
                  <a:lnTo>
                    <a:pt x="760" y="586"/>
                  </a:lnTo>
                  <a:lnTo>
                    <a:pt x="698" y="515"/>
                  </a:lnTo>
                  <a:lnTo>
                    <a:pt x="657" y="468"/>
                  </a:lnTo>
                  <a:lnTo>
                    <a:pt x="609" y="415"/>
                  </a:lnTo>
                  <a:lnTo>
                    <a:pt x="557" y="360"/>
                  </a:lnTo>
                  <a:lnTo>
                    <a:pt x="503" y="302"/>
                  </a:lnTo>
                  <a:lnTo>
                    <a:pt x="446" y="245"/>
                  </a:lnTo>
                  <a:lnTo>
                    <a:pt x="389" y="188"/>
                  </a:lnTo>
                  <a:lnTo>
                    <a:pt x="361" y="163"/>
                  </a:lnTo>
                  <a:lnTo>
                    <a:pt x="333" y="137"/>
                  </a:lnTo>
                  <a:lnTo>
                    <a:pt x="306" y="113"/>
                  </a:lnTo>
                  <a:lnTo>
                    <a:pt x="280" y="91"/>
                  </a:lnTo>
                  <a:lnTo>
                    <a:pt x="254" y="70"/>
                  </a:lnTo>
                  <a:lnTo>
                    <a:pt x="230" y="53"/>
                  </a:lnTo>
                  <a:lnTo>
                    <a:pt x="207" y="36"/>
                  </a:lnTo>
                  <a:lnTo>
                    <a:pt x="185" y="23"/>
                  </a:lnTo>
                  <a:lnTo>
                    <a:pt x="164" y="13"/>
                  </a:lnTo>
                  <a:lnTo>
                    <a:pt x="146" y="6"/>
                  </a:lnTo>
                  <a:lnTo>
                    <a:pt x="129" y="1"/>
                  </a:lnTo>
                  <a:lnTo>
                    <a:pt x="115" y="0"/>
                  </a:lnTo>
                  <a:lnTo>
                    <a:pt x="0" y="342"/>
                  </a:lnTo>
                  <a:lnTo>
                    <a:pt x="507" y="730"/>
                  </a:lnTo>
                  <a:lnTo>
                    <a:pt x="783" y="613"/>
                  </a:lnTo>
                  <a:close/>
                </a:path>
              </a:pathLst>
            </a:custGeom>
            <a:solidFill>
              <a:srgbClr val="009D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5" name="Freeform 477"/>
            <p:cNvSpPr>
              <a:spLocks/>
            </p:cNvSpPr>
            <p:nvPr/>
          </p:nvSpPr>
          <p:spPr bwMode="auto">
            <a:xfrm>
              <a:off x="619" y="3203"/>
              <a:ext cx="33" cy="53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474" y="0"/>
                </a:cxn>
                <a:cxn ang="0">
                  <a:pos x="522" y="805"/>
                </a:cxn>
                <a:cxn ang="0">
                  <a:pos x="142" y="852"/>
                </a:cxn>
                <a:cxn ang="0">
                  <a:pos x="0" y="47"/>
                </a:cxn>
              </a:cxnLst>
              <a:rect l="0" t="0" r="r" b="b"/>
              <a:pathLst>
                <a:path w="522" h="852">
                  <a:moveTo>
                    <a:pt x="0" y="47"/>
                  </a:moveTo>
                  <a:lnTo>
                    <a:pt x="474" y="0"/>
                  </a:lnTo>
                  <a:lnTo>
                    <a:pt x="522" y="805"/>
                  </a:lnTo>
                  <a:lnTo>
                    <a:pt x="142" y="852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9D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6" name="Freeform 478"/>
            <p:cNvSpPr>
              <a:spLocks/>
            </p:cNvSpPr>
            <p:nvPr/>
          </p:nvSpPr>
          <p:spPr bwMode="auto">
            <a:xfrm>
              <a:off x="1361" y="3281"/>
              <a:ext cx="68" cy="161"/>
            </a:xfrm>
            <a:custGeom>
              <a:avLst/>
              <a:gdLst/>
              <a:ahLst/>
              <a:cxnLst>
                <a:cxn ang="0">
                  <a:pos x="128" y="2583"/>
                </a:cxn>
                <a:cxn ang="0">
                  <a:pos x="119" y="2545"/>
                </a:cxn>
                <a:cxn ang="0">
                  <a:pos x="111" y="2504"/>
                </a:cxn>
                <a:cxn ang="0">
                  <a:pos x="103" y="2451"/>
                </a:cxn>
                <a:cxn ang="0">
                  <a:pos x="97" y="2387"/>
                </a:cxn>
                <a:cxn ang="0">
                  <a:pos x="96" y="2314"/>
                </a:cxn>
                <a:cxn ang="0">
                  <a:pos x="102" y="2232"/>
                </a:cxn>
                <a:cxn ang="0">
                  <a:pos x="114" y="2144"/>
                </a:cxn>
                <a:cxn ang="0">
                  <a:pos x="136" y="2048"/>
                </a:cxn>
                <a:cxn ang="0">
                  <a:pos x="168" y="1947"/>
                </a:cxn>
                <a:cxn ang="0">
                  <a:pos x="214" y="1842"/>
                </a:cxn>
                <a:cxn ang="0">
                  <a:pos x="274" y="1734"/>
                </a:cxn>
                <a:cxn ang="0">
                  <a:pos x="350" y="1623"/>
                </a:cxn>
                <a:cxn ang="0">
                  <a:pos x="445" y="1512"/>
                </a:cxn>
                <a:cxn ang="0">
                  <a:pos x="559" y="1400"/>
                </a:cxn>
                <a:cxn ang="0">
                  <a:pos x="689" y="1289"/>
                </a:cxn>
                <a:cxn ang="0">
                  <a:pos x="800" y="1175"/>
                </a:cxn>
                <a:cxn ang="0">
                  <a:pos x="890" y="1059"/>
                </a:cxn>
                <a:cxn ang="0">
                  <a:pos x="961" y="943"/>
                </a:cxn>
                <a:cxn ang="0">
                  <a:pos x="1015" y="828"/>
                </a:cxn>
                <a:cxn ang="0">
                  <a:pos x="1052" y="715"/>
                </a:cxn>
                <a:cxn ang="0">
                  <a:pos x="1077" y="605"/>
                </a:cxn>
                <a:cxn ang="0">
                  <a:pos x="1089" y="501"/>
                </a:cxn>
                <a:cxn ang="0">
                  <a:pos x="1092" y="403"/>
                </a:cxn>
                <a:cxn ang="0">
                  <a:pos x="1088" y="312"/>
                </a:cxn>
                <a:cxn ang="0">
                  <a:pos x="1078" y="230"/>
                </a:cxn>
                <a:cxn ang="0">
                  <a:pos x="1065" y="158"/>
                </a:cxn>
                <a:cxn ang="0">
                  <a:pos x="1050" y="99"/>
                </a:cxn>
                <a:cxn ang="0">
                  <a:pos x="1036" y="52"/>
                </a:cxn>
                <a:cxn ang="0">
                  <a:pos x="1021" y="8"/>
                </a:cxn>
                <a:cxn ang="0">
                  <a:pos x="492" y="66"/>
                </a:cxn>
                <a:cxn ang="0">
                  <a:pos x="498" y="98"/>
                </a:cxn>
                <a:cxn ang="0">
                  <a:pos x="508" y="184"/>
                </a:cxn>
                <a:cxn ang="0">
                  <a:pos x="518" y="313"/>
                </a:cxn>
                <a:cxn ang="0">
                  <a:pos x="521" y="389"/>
                </a:cxn>
                <a:cxn ang="0">
                  <a:pos x="521" y="472"/>
                </a:cxn>
                <a:cxn ang="0">
                  <a:pos x="518" y="558"/>
                </a:cxn>
                <a:cxn ang="0">
                  <a:pos x="510" y="647"/>
                </a:cxn>
                <a:cxn ang="0">
                  <a:pos x="498" y="737"/>
                </a:cxn>
                <a:cxn ang="0">
                  <a:pos x="478" y="826"/>
                </a:cxn>
                <a:cxn ang="0">
                  <a:pos x="453" y="914"/>
                </a:cxn>
                <a:cxn ang="0">
                  <a:pos x="420" y="997"/>
                </a:cxn>
                <a:cxn ang="0">
                  <a:pos x="378" y="1076"/>
                </a:cxn>
                <a:cxn ang="0">
                  <a:pos x="328" y="1147"/>
                </a:cxn>
                <a:cxn ang="0">
                  <a:pos x="274" y="1221"/>
                </a:cxn>
                <a:cxn ang="0">
                  <a:pos x="224" y="1305"/>
                </a:cxn>
                <a:cxn ang="0">
                  <a:pos x="178" y="1398"/>
                </a:cxn>
                <a:cxn ang="0">
                  <a:pos x="136" y="1498"/>
                </a:cxn>
                <a:cxn ang="0">
                  <a:pos x="98" y="1602"/>
                </a:cxn>
                <a:cxn ang="0">
                  <a:pos x="67" y="1711"/>
                </a:cxn>
                <a:cxn ang="0">
                  <a:pos x="40" y="1821"/>
                </a:cxn>
                <a:cxn ang="0">
                  <a:pos x="20" y="1930"/>
                </a:cxn>
                <a:cxn ang="0">
                  <a:pos x="7" y="2039"/>
                </a:cxn>
                <a:cxn ang="0">
                  <a:pos x="0" y="2142"/>
                </a:cxn>
                <a:cxn ang="0">
                  <a:pos x="1" y="2241"/>
                </a:cxn>
                <a:cxn ang="0">
                  <a:pos x="9" y="2332"/>
                </a:cxn>
                <a:cxn ang="0">
                  <a:pos x="26" y="2415"/>
                </a:cxn>
                <a:cxn ang="0">
                  <a:pos x="52" y="2487"/>
                </a:cxn>
                <a:cxn ang="0">
                  <a:pos x="87" y="2546"/>
                </a:cxn>
                <a:cxn ang="0">
                  <a:pos x="131" y="2590"/>
                </a:cxn>
              </a:cxnLst>
              <a:rect l="0" t="0" r="r" b="b"/>
              <a:pathLst>
                <a:path w="1092" h="2590">
                  <a:moveTo>
                    <a:pt x="131" y="2590"/>
                  </a:moveTo>
                  <a:lnTo>
                    <a:pt x="128" y="2583"/>
                  </a:lnTo>
                  <a:lnTo>
                    <a:pt x="122" y="2560"/>
                  </a:lnTo>
                  <a:lnTo>
                    <a:pt x="119" y="2545"/>
                  </a:lnTo>
                  <a:lnTo>
                    <a:pt x="115" y="2526"/>
                  </a:lnTo>
                  <a:lnTo>
                    <a:pt x="111" y="2504"/>
                  </a:lnTo>
                  <a:lnTo>
                    <a:pt x="107" y="2478"/>
                  </a:lnTo>
                  <a:lnTo>
                    <a:pt x="103" y="2451"/>
                  </a:lnTo>
                  <a:lnTo>
                    <a:pt x="100" y="2420"/>
                  </a:lnTo>
                  <a:lnTo>
                    <a:pt x="97" y="2387"/>
                  </a:lnTo>
                  <a:lnTo>
                    <a:pt x="96" y="2352"/>
                  </a:lnTo>
                  <a:lnTo>
                    <a:pt x="96" y="2314"/>
                  </a:lnTo>
                  <a:lnTo>
                    <a:pt x="98" y="2274"/>
                  </a:lnTo>
                  <a:lnTo>
                    <a:pt x="102" y="2232"/>
                  </a:lnTo>
                  <a:lnTo>
                    <a:pt x="107" y="2189"/>
                  </a:lnTo>
                  <a:lnTo>
                    <a:pt x="114" y="2144"/>
                  </a:lnTo>
                  <a:lnTo>
                    <a:pt x="123" y="2096"/>
                  </a:lnTo>
                  <a:lnTo>
                    <a:pt x="136" y="2048"/>
                  </a:lnTo>
                  <a:lnTo>
                    <a:pt x="150" y="1998"/>
                  </a:lnTo>
                  <a:lnTo>
                    <a:pt x="168" y="1947"/>
                  </a:lnTo>
                  <a:lnTo>
                    <a:pt x="189" y="1895"/>
                  </a:lnTo>
                  <a:lnTo>
                    <a:pt x="214" y="1842"/>
                  </a:lnTo>
                  <a:lnTo>
                    <a:pt x="242" y="1788"/>
                  </a:lnTo>
                  <a:lnTo>
                    <a:pt x="274" y="1734"/>
                  </a:lnTo>
                  <a:lnTo>
                    <a:pt x="310" y="1678"/>
                  </a:lnTo>
                  <a:lnTo>
                    <a:pt x="350" y="1623"/>
                  </a:lnTo>
                  <a:lnTo>
                    <a:pt x="395" y="1567"/>
                  </a:lnTo>
                  <a:lnTo>
                    <a:pt x="445" y="1512"/>
                  </a:lnTo>
                  <a:lnTo>
                    <a:pt x="500" y="1455"/>
                  </a:lnTo>
                  <a:lnTo>
                    <a:pt x="559" y="1400"/>
                  </a:lnTo>
                  <a:lnTo>
                    <a:pt x="624" y="1344"/>
                  </a:lnTo>
                  <a:lnTo>
                    <a:pt x="689" y="1289"/>
                  </a:lnTo>
                  <a:lnTo>
                    <a:pt x="747" y="1232"/>
                  </a:lnTo>
                  <a:lnTo>
                    <a:pt x="800" y="1175"/>
                  </a:lnTo>
                  <a:lnTo>
                    <a:pt x="848" y="1118"/>
                  </a:lnTo>
                  <a:lnTo>
                    <a:pt x="890" y="1059"/>
                  </a:lnTo>
                  <a:lnTo>
                    <a:pt x="928" y="1001"/>
                  </a:lnTo>
                  <a:lnTo>
                    <a:pt x="961" y="943"/>
                  </a:lnTo>
                  <a:lnTo>
                    <a:pt x="990" y="885"/>
                  </a:lnTo>
                  <a:lnTo>
                    <a:pt x="1015" y="828"/>
                  </a:lnTo>
                  <a:lnTo>
                    <a:pt x="1035" y="771"/>
                  </a:lnTo>
                  <a:lnTo>
                    <a:pt x="1052" y="715"/>
                  </a:lnTo>
                  <a:lnTo>
                    <a:pt x="1065" y="659"/>
                  </a:lnTo>
                  <a:lnTo>
                    <a:pt x="1077" y="605"/>
                  </a:lnTo>
                  <a:lnTo>
                    <a:pt x="1084" y="553"/>
                  </a:lnTo>
                  <a:lnTo>
                    <a:pt x="1089" y="501"/>
                  </a:lnTo>
                  <a:lnTo>
                    <a:pt x="1091" y="451"/>
                  </a:lnTo>
                  <a:lnTo>
                    <a:pt x="1092" y="403"/>
                  </a:lnTo>
                  <a:lnTo>
                    <a:pt x="1091" y="357"/>
                  </a:lnTo>
                  <a:lnTo>
                    <a:pt x="1088" y="312"/>
                  </a:lnTo>
                  <a:lnTo>
                    <a:pt x="1084" y="270"/>
                  </a:lnTo>
                  <a:lnTo>
                    <a:pt x="1078" y="230"/>
                  </a:lnTo>
                  <a:lnTo>
                    <a:pt x="1071" y="193"/>
                  </a:lnTo>
                  <a:lnTo>
                    <a:pt x="1065" y="158"/>
                  </a:lnTo>
                  <a:lnTo>
                    <a:pt x="1058" y="128"/>
                  </a:lnTo>
                  <a:lnTo>
                    <a:pt x="1050" y="99"/>
                  </a:lnTo>
                  <a:lnTo>
                    <a:pt x="1043" y="73"/>
                  </a:lnTo>
                  <a:lnTo>
                    <a:pt x="1036" y="52"/>
                  </a:lnTo>
                  <a:lnTo>
                    <a:pt x="1030" y="34"/>
                  </a:lnTo>
                  <a:lnTo>
                    <a:pt x="1021" y="8"/>
                  </a:lnTo>
                  <a:lnTo>
                    <a:pt x="1018" y="0"/>
                  </a:lnTo>
                  <a:lnTo>
                    <a:pt x="492" y="66"/>
                  </a:lnTo>
                  <a:lnTo>
                    <a:pt x="493" y="74"/>
                  </a:lnTo>
                  <a:lnTo>
                    <a:pt x="498" y="98"/>
                  </a:lnTo>
                  <a:lnTo>
                    <a:pt x="503" y="135"/>
                  </a:lnTo>
                  <a:lnTo>
                    <a:pt x="508" y="184"/>
                  </a:lnTo>
                  <a:lnTo>
                    <a:pt x="514" y="244"/>
                  </a:lnTo>
                  <a:lnTo>
                    <a:pt x="518" y="313"/>
                  </a:lnTo>
                  <a:lnTo>
                    <a:pt x="520" y="350"/>
                  </a:lnTo>
                  <a:lnTo>
                    <a:pt x="521" y="389"/>
                  </a:lnTo>
                  <a:lnTo>
                    <a:pt x="521" y="429"/>
                  </a:lnTo>
                  <a:lnTo>
                    <a:pt x="521" y="472"/>
                  </a:lnTo>
                  <a:lnTo>
                    <a:pt x="520" y="514"/>
                  </a:lnTo>
                  <a:lnTo>
                    <a:pt x="518" y="558"/>
                  </a:lnTo>
                  <a:lnTo>
                    <a:pt x="514" y="602"/>
                  </a:lnTo>
                  <a:lnTo>
                    <a:pt x="510" y="647"/>
                  </a:lnTo>
                  <a:lnTo>
                    <a:pt x="504" y="691"/>
                  </a:lnTo>
                  <a:lnTo>
                    <a:pt x="498" y="737"/>
                  </a:lnTo>
                  <a:lnTo>
                    <a:pt x="488" y="782"/>
                  </a:lnTo>
                  <a:lnTo>
                    <a:pt x="478" y="826"/>
                  </a:lnTo>
                  <a:lnTo>
                    <a:pt x="467" y="870"/>
                  </a:lnTo>
                  <a:lnTo>
                    <a:pt x="453" y="914"/>
                  </a:lnTo>
                  <a:lnTo>
                    <a:pt x="438" y="956"/>
                  </a:lnTo>
                  <a:lnTo>
                    <a:pt x="420" y="997"/>
                  </a:lnTo>
                  <a:lnTo>
                    <a:pt x="401" y="1037"/>
                  </a:lnTo>
                  <a:lnTo>
                    <a:pt x="378" y="1076"/>
                  </a:lnTo>
                  <a:lnTo>
                    <a:pt x="355" y="1112"/>
                  </a:lnTo>
                  <a:lnTo>
                    <a:pt x="328" y="1147"/>
                  </a:lnTo>
                  <a:lnTo>
                    <a:pt x="301" y="1183"/>
                  </a:lnTo>
                  <a:lnTo>
                    <a:pt x="274" y="1221"/>
                  </a:lnTo>
                  <a:lnTo>
                    <a:pt x="249" y="1262"/>
                  </a:lnTo>
                  <a:lnTo>
                    <a:pt x="224" y="1305"/>
                  </a:lnTo>
                  <a:lnTo>
                    <a:pt x="200" y="1351"/>
                  </a:lnTo>
                  <a:lnTo>
                    <a:pt x="178" y="1398"/>
                  </a:lnTo>
                  <a:lnTo>
                    <a:pt x="156" y="1447"/>
                  </a:lnTo>
                  <a:lnTo>
                    <a:pt x="136" y="1498"/>
                  </a:lnTo>
                  <a:lnTo>
                    <a:pt x="116" y="1550"/>
                  </a:lnTo>
                  <a:lnTo>
                    <a:pt x="98" y="1602"/>
                  </a:lnTo>
                  <a:lnTo>
                    <a:pt x="82" y="1657"/>
                  </a:lnTo>
                  <a:lnTo>
                    <a:pt x="67" y="1711"/>
                  </a:lnTo>
                  <a:lnTo>
                    <a:pt x="53" y="1766"/>
                  </a:lnTo>
                  <a:lnTo>
                    <a:pt x="40" y="1821"/>
                  </a:lnTo>
                  <a:lnTo>
                    <a:pt x="30" y="1875"/>
                  </a:lnTo>
                  <a:lnTo>
                    <a:pt x="20" y="1930"/>
                  </a:lnTo>
                  <a:lnTo>
                    <a:pt x="12" y="1984"/>
                  </a:lnTo>
                  <a:lnTo>
                    <a:pt x="7" y="2039"/>
                  </a:lnTo>
                  <a:lnTo>
                    <a:pt x="3" y="2091"/>
                  </a:lnTo>
                  <a:lnTo>
                    <a:pt x="0" y="2142"/>
                  </a:lnTo>
                  <a:lnTo>
                    <a:pt x="0" y="2193"/>
                  </a:lnTo>
                  <a:lnTo>
                    <a:pt x="1" y="2241"/>
                  </a:lnTo>
                  <a:lnTo>
                    <a:pt x="4" y="2288"/>
                  </a:lnTo>
                  <a:lnTo>
                    <a:pt x="9" y="2332"/>
                  </a:lnTo>
                  <a:lnTo>
                    <a:pt x="17" y="2375"/>
                  </a:lnTo>
                  <a:lnTo>
                    <a:pt x="26" y="2415"/>
                  </a:lnTo>
                  <a:lnTo>
                    <a:pt x="38" y="2453"/>
                  </a:lnTo>
                  <a:lnTo>
                    <a:pt x="52" y="2487"/>
                  </a:lnTo>
                  <a:lnTo>
                    <a:pt x="69" y="2517"/>
                  </a:lnTo>
                  <a:lnTo>
                    <a:pt x="87" y="2546"/>
                  </a:lnTo>
                  <a:lnTo>
                    <a:pt x="108" y="2570"/>
                  </a:lnTo>
                  <a:lnTo>
                    <a:pt x="131" y="2590"/>
                  </a:lnTo>
                  <a:close/>
                </a:path>
              </a:pathLst>
            </a:custGeom>
            <a:solidFill>
              <a:srgbClr val="009D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7" name="Freeform 479"/>
            <p:cNvSpPr>
              <a:spLocks/>
            </p:cNvSpPr>
            <p:nvPr/>
          </p:nvSpPr>
          <p:spPr bwMode="auto">
            <a:xfrm>
              <a:off x="1365" y="3375"/>
              <a:ext cx="55" cy="125"/>
            </a:xfrm>
            <a:custGeom>
              <a:avLst/>
              <a:gdLst/>
              <a:ahLst/>
              <a:cxnLst>
                <a:cxn ang="0">
                  <a:pos x="292" y="0"/>
                </a:cxn>
                <a:cxn ang="0">
                  <a:pos x="293" y="16"/>
                </a:cxn>
                <a:cxn ang="0">
                  <a:pos x="295" y="60"/>
                </a:cxn>
                <a:cxn ang="0">
                  <a:pos x="299" y="129"/>
                </a:cxn>
                <a:cxn ang="0">
                  <a:pos x="306" y="220"/>
                </a:cxn>
                <a:cxn ang="0">
                  <a:pos x="310" y="272"/>
                </a:cxn>
                <a:cxn ang="0">
                  <a:pos x="316" y="328"/>
                </a:cxn>
                <a:cxn ang="0">
                  <a:pos x="324" y="389"/>
                </a:cxn>
                <a:cxn ang="0">
                  <a:pos x="332" y="452"/>
                </a:cxn>
                <a:cxn ang="0">
                  <a:pos x="341" y="517"/>
                </a:cxn>
                <a:cxn ang="0">
                  <a:pos x="352" y="585"/>
                </a:cxn>
                <a:cxn ang="0">
                  <a:pos x="364" y="655"/>
                </a:cxn>
                <a:cxn ang="0">
                  <a:pos x="378" y="726"/>
                </a:cxn>
                <a:cxn ang="0">
                  <a:pos x="394" y="798"/>
                </a:cxn>
                <a:cxn ang="0">
                  <a:pos x="411" y="870"/>
                </a:cxn>
                <a:cxn ang="0">
                  <a:pos x="430" y="942"/>
                </a:cxn>
                <a:cxn ang="0">
                  <a:pos x="450" y="1013"/>
                </a:cxn>
                <a:cxn ang="0">
                  <a:pos x="474" y="1084"/>
                </a:cxn>
                <a:cxn ang="0">
                  <a:pos x="498" y="1154"/>
                </a:cxn>
                <a:cxn ang="0">
                  <a:pos x="525" y="1222"/>
                </a:cxn>
                <a:cxn ang="0">
                  <a:pos x="555" y="1287"/>
                </a:cxn>
                <a:cxn ang="0">
                  <a:pos x="587" y="1349"/>
                </a:cxn>
                <a:cxn ang="0">
                  <a:pos x="621" y="1409"/>
                </a:cxn>
                <a:cxn ang="0">
                  <a:pos x="658" y="1464"/>
                </a:cxn>
                <a:cxn ang="0">
                  <a:pos x="697" y="1516"/>
                </a:cxn>
                <a:cxn ang="0">
                  <a:pos x="739" y="1563"/>
                </a:cxn>
                <a:cxn ang="0">
                  <a:pos x="784" y="1605"/>
                </a:cxn>
                <a:cxn ang="0">
                  <a:pos x="832" y="1642"/>
                </a:cxn>
                <a:cxn ang="0">
                  <a:pos x="883" y="1673"/>
                </a:cxn>
                <a:cxn ang="0">
                  <a:pos x="292" y="2000"/>
                </a:cxn>
                <a:cxn ang="0">
                  <a:pos x="285" y="1985"/>
                </a:cxn>
                <a:cxn ang="0">
                  <a:pos x="265" y="1943"/>
                </a:cxn>
                <a:cxn ang="0">
                  <a:pos x="252" y="1912"/>
                </a:cxn>
                <a:cxn ang="0">
                  <a:pos x="235" y="1875"/>
                </a:cxn>
                <a:cxn ang="0">
                  <a:pos x="218" y="1832"/>
                </a:cxn>
                <a:cxn ang="0">
                  <a:pos x="199" y="1785"/>
                </a:cxn>
                <a:cxn ang="0">
                  <a:pos x="180" y="1732"/>
                </a:cxn>
                <a:cxn ang="0">
                  <a:pos x="159" y="1675"/>
                </a:cxn>
                <a:cxn ang="0">
                  <a:pos x="139" y="1614"/>
                </a:cxn>
                <a:cxn ang="0">
                  <a:pos x="119" y="1550"/>
                </a:cxn>
                <a:cxn ang="0">
                  <a:pos x="98" y="1481"/>
                </a:cxn>
                <a:cxn ang="0">
                  <a:pos x="80" y="1409"/>
                </a:cxn>
                <a:cxn ang="0">
                  <a:pos x="61" y="1335"/>
                </a:cxn>
                <a:cxn ang="0">
                  <a:pos x="46" y="1259"/>
                </a:cxn>
                <a:cxn ang="0">
                  <a:pos x="32" y="1180"/>
                </a:cxn>
                <a:cxn ang="0">
                  <a:pos x="19" y="1100"/>
                </a:cxn>
                <a:cxn ang="0">
                  <a:pos x="10" y="1019"/>
                </a:cxn>
                <a:cxn ang="0">
                  <a:pos x="3" y="935"/>
                </a:cxn>
                <a:cxn ang="0">
                  <a:pos x="0" y="852"/>
                </a:cxn>
                <a:cxn ang="0">
                  <a:pos x="1" y="769"/>
                </a:cxn>
                <a:cxn ang="0">
                  <a:pos x="6" y="686"/>
                </a:cxn>
                <a:cxn ang="0">
                  <a:pos x="15" y="604"/>
                </a:cxn>
                <a:cxn ang="0">
                  <a:pos x="28" y="522"/>
                </a:cxn>
                <a:cxn ang="0">
                  <a:pos x="48" y="440"/>
                </a:cxn>
                <a:cxn ang="0">
                  <a:pos x="73" y="361"/>
                </a:cxn>
                <a:cxn ang="0">
                  <a:pos x="104" y="284"/>
                </a:cxn>
                <a:cxn ang="0">
                  <a:pos x="141" y="208"/>
                </a:cxn>
                <a:cxn ang="0">
                  <a:pos x="184" y="136"/>
                </a:cxn>
                <a:cxn ang="0">
                  <a:pos x="234" y="67"/>
                </a:cxn>
                <a:cxn ang="0">
                  <a:pos x="292" y="0"/>
                </a:cxn>
              </a:cxnLst>
              <a:rect l="0" t="0" r="r" b="b"/>
              <a:pathLst>
                <a:path w="883" h="2000">
                  <a:moveTo>
                    <a:pt x="292" y="0"/>
                  </a:moveTo>
                  <a:lnTo>
                    <a:pt x="293" y="16"/>
                  </a:lnTo>
                  <a:lnTo>
                    <a:pt x="295" y="60"/>
                  </a:lnTo>
                  <a:lnTo>
                    <a:pt x="299" y="129"/>
                  </a:lnTo>
                  <a:lnTo>
                    <a:pt x="306" y="220"/>
                  </a:lnTo>
                  <a:lnTo>
                    <a:pt x="310" y="272"/>
                  </a:lnTo>
                  <a:lnTo>
                    <a:pt x="316" y="328"/>
                  </a:lnTo>
                  <a:lnTo>
                    <a:pt x="324" y="389"/>
                  </a:lnTo>
                  <a:lnTo>
                    <a:pt x="332" y="452"/>
                  </a:lnTo>
                  <a:lnTo>
                    <a:pt x="341" y="517"/>
                  </a:lnTo>
                  <a:lnTo>
                    <a:pt x="352" y="585"/>
                  </a:lnTo>
                  <a:lnTo>
                    <a:pt x="364" y="655"/>
                  </a:lnTo>
                  <a:lnTo>
                    <a:pt x="378" y="726"/>
                  </a:lnTo>
                  <a:lnTo>
                    <a:pt x="394" y="798"/>
                  </a:lnTo>
                  <a:lnTo>
                    <a:pt x="411" y="870"/>
                  </a:lnTo>
                  <a:lnTo>
                    <a:pt x="430" y="942"/>
                  </a:lnTo>
                  <a:lnTo>
                    <a:pt x="450" y="1013"/>
                  </a:lnTo>
                  <a:lnTo>
                    <a:pt x="474" y="1084"/>
                  </a:lnTo>
                  <a:lnTo>
                    <a:pt x="498" y="1154"/>
                  </a:lnTo>
                  <a:lnTo>
                    <a:pt x="525" y="1222"/>
                  </a:lnTo>
                  <a:lnTo>
                    <a:pt x="555" y="1287"/>
                  </a:lnTo>
                  <a:lnTo>
                    <a:pt x="587" y="1349"/>
                  </a:lnTo>
                  <a:lnTo>
                    <a:pt x="621" y="1409"/>
                  </a:lnTo>
                  <a:lnTo>
                    <a:pt x="658" y="1464"/>
                  </a:lnTo>
                  <a:lnTo>
                    <a:pt x="697" y="1516"/>
                  </a:lnTo>
                  <a:lnTo>
                    <a:pt x="739" y="1563"/>
                  </a:lnTo>
                  <a:lnTo>
                    <a:pt x="784" y="1605"/>
                  </a:lnTo>
                  <a:lnTo>
                    <a:pt x="832" y="1642"/>
                  </a:lnTo>
                  <a:lnTo>
                    <a:pt x="883" y="1673"/>
                  </a:lnTo>
                  <a:lnTo>
                    <a:pt x="292" y="2000"/>
                  </a:lnTo>
                  <a:lnTo>
                    <a:pt x="285" y="1985"/>
                  </a:lnTo>
                  <a:lnTo>
                    <a:pt x="265" y="1943"/>
                  </a:lnTo>
                  <a:lnTo>
                    <a:pt x="252" y="1912"/>
                  </a:lnTo>
                  <a:lnTo>
                    <a:pt x="235" y="1875"/>
                  </a:lnTo>
                  <a:lnTo>
                    <a:pt x="218" y="1832"/>
                  </a:lnTo>
                  <a:lnTo>
                    <a:pt x="199" y="1785"/>
                  </a:lnTo>
                  <a:lnTo>
                    <a:pt x="180" y="1732"/>
                  </a:lnTo>
                  <a:lnTo>
                    <a:pt x="159" y="1675"/>
                  </a:lnTo>
                  <a:lnTo>
                    <a:pt x="139" y="1614"/>
                  </a:lnTo>
                  <a:lnTo>
                    <a:pt x="119" y="1550"/>
                  </a:lnTo>
                  <a:lnTo>
                    <a:pt x="98" y="1481"/>
                  </a:lnTo>
                  <a:lnTo>
                    <a:pt x="80" y="1409"/>
                  </a:lnTo>
                  <a:lnTo>
                    <a:pt x="61" y="1335"/>
                  </a:lnTo>
                  <a:lnTo>
                    <a:pt x="46" y="1259"/>
                  </a:lnTo>
                  <a:lnTo>
                    <a:pt x="32" y="1180"/>
                  </a:lnTo>
                  <a:lnTo>
                    <a:pt x="19" y="1100"/>
                  </a:lnTo>
                  <a:lnTo>
                    <a:pt x="10" y="1019"/>
                  </a:lnTo>
                  <a:lnTo>
                    <a:pt x="3" y="935"/>
                  </a:lnTo>
                  <a:lnTo>
                    <a:pt x="0" y="852"/>
                  </a:lnTo>
                  <a:lnTo>
                    <a:pt x="1" y="769"/>
                  </a:lnTo>
                  <a:lnTo>
                    <a:pt x="6" y="686"/>
                  </a:lnTo>
                  <a:lnTo>
                    <a:pt x="15" y="604"/>
                  </a:lnTo>
                  <a:lnTo>
                    <a:pt x="28" y="522"/>
                  </a:lnTo>
                  <a:lnTo>
                    <a:pt x="48" y="440"/>
                  </a:lnTo>
                  <a:lnTo>
                    <a:pt x="73" y="361"/>
                  </a:lnTo>
                  <a:lnTo>
                    <a:pt x="104" y="284"/>
                  </a:lnTo>
                  <a:lnTo>
                    <a:pt x="141" y="208"/>
                  </a:lnTo>
                  <a:lnTo>
                    <a:pt x="184" y="136"/>
                  </a:lnTo>
                  <a:lnTo>
                    <a:pt x="234" y="67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7C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8" name="Freeform 480"/>
            <p:cNvSpPr>
              <a:spLocks/>
            </p:cNvSpPr>
            <p:nvPr/>
          </p:nvSpPr>
          <p:spPr bwMode="auto">
            <a:xfrm>
              <a:off x="1176" y="2875"/>
              <a:ext cx="42" cy="37"/>
            </a:xfrm>
            <a:custGeom>
              <a:avLst/>
              <a:gdLst/>
              <a:ahLst/>
              <a:cxnLst>
                <a:cxn ang="0">
                  <a:pos x="0" y="314"/>
                </a:cxn>
                <a:cxn ang="0">
                  <a:pos x="22" y="309"/>
                </a:cxn>
                <a:cxn ang="0">
                  <a:pos x="81" y="292"/>
                </a:cxn>
                <a:cxn ang="0">
                  <a:pos x="121" y="281"/>
                </a:cxn>
                <a:cxn ang="0">
                  <a:pos x="165" y="267"/>
                </a:cxn>
                <a:cxn ang="0">
                  <a:pos x="214" y="249"/>
                </a:cxn>
                <a:cxn ang="0">
                  <a:pos x="265" y="231"/>
                </a:cxn>
                <a:cxn ang="0">
                  <a:pos x="291" y="220"/>
                </a:cxn>
                <a:cxn ang="0">
                  <a:pos x="317" y="209"/>
                </a:cxn>
                <a:cxn ang="0">
                  <a:pos x="342" y="198"/>
                </a:cxn>
                <a:cxn ang="0">
                  <a:pos x="368" y="186"/>
                </a:cxn>
                <a:cxn ang="0">
                  <a:pos x="393" y="173"/>
                </a:cxn>
                <a:cxn ang="0">
                  <a:pos x="417" y="160"/>
                </a:cxn>
                <a:cxn ang="0">
                  <a:pos x="441" y="147"/>
                </a:cxn>
                <a:cxn ang="0">
                  <a:pos x="464" y="132"/>
                </a:cxn>
                <a:cxn ang="0">
                  <a:pos x="485" y="117"/>
                </a:cxn>
                <a:cxn ang="0">
                  <a:pos x="506" y="102"/>
                </a:cxn>
                <a:cxn ang="0">
                  <a:pos x="524" y="86"/>
                </a:cxn>
                <a:cxn ang="0">
                  <a:pos x="541" y="69"/>
                </a:cxn>
                <a:cxn ang="0">
                  <a:pos x="556" y="53"/>
                </a:cxn>
                <a:cxn ang="0">
                  <a:pos x="570" y="36"/>
                </a:cxn>
                <a:cxn ang="0">
                  <a:pos x="581" y="18"/>
                </a:cxn>
                <a:cxn ang="0">
                  <a:pos x="589" y="0"/>
                </a:cxn>
                <a:cxn ang="0">
                  <a:pos x="668" y="314"/>
                </a:cxn>
                <a:cxn ang="0">
                  <a:pos x="79" y="588"/>
                </a:cxn>
                <a:cxn ang="0">
                  <a:pos x="0" y="314"/>
                </a:cxn>
              </a:cxnLst>
              <a:rect l="0" t="0" r="r" b="b"/>
              <a:pathLst>
                <a:path w="668" h="588">
                  <a:moveTo>
                    <a:pt x="0" y="314"/>
                  </a:moveTo>
                  <a:lnTo>
                    <a:pt x="22" y="309"/>
                  </a:lnTo>
                  <a:lnTo>
                    <a:pt x="81" y="292"/>
                  </a:lnTo>
                  <a:lnTo>
                    <a:pt x="121" y="281"/>
                  </a:lnTo>
                  <a:lnTo>
                    <a:pt x="165" y="267"/>
                  </a:lnTo>
                  <a:lnTo>
                    <a:pt x="214" y="249"/>
                  </a:lnTo>
                  <a:lnTo>
                    <a:pt x="265" y="231"/>
                  </a:lnTo>
                  <a:lnTo>
                    <a:pt x="291" y="220"/>
                  </a:lnTo>
                  <a:lnTo>
                    <a:pt x="317" y="209"/>
                  </a:lnTo>
                  <a:lnTo>
                    <a:pt x="342" y="198"/>
                  </a:lnTo>
                  <a:lnTo>
                    <a:pt x="368" y="186"/>
                  </a:lnTo>
                  <a:lnTo>
                    <a:pt x="393" y="173"/>
                  </a:lnTo>
                  <a:lnTo>
                    <a:pt x="417" y="160"/>
                  </a:lnTo>
                  <a:lnTo>
                    <a:pt x="441" y="147"/>
                  </a:lnTo>
                  <a:lnTo>
                    <a:pt x="464" y="132"/>
                  </a:lnTo>
                  <a:lnTo>
                    <a:pt x="485" y="117"/>
                  </a:lnTo>
                  <a:lnTo>
                    <a:pt x="506" y="102"/>
                  </a:lnTo>
                  <a:lnTo>
                    <a:pt x="524" y="86"/>
                  </a:lnTo>
                  <a:lnTo>
                    <a:pt x="541" y="69"/>
                  </a:lnTo>
                  <a:lnTo>
                    <a:pt x="556" y="53"/>
                  </a:lnTo>
                  <a:lnTo>
                    <a:pt x="570" y="36"/>
                  </a:lnTo>
                  <a:lnTo>
                    <a:pt x="581" y="18"/>
                  </a:lnTo>
                  <a:lnTo>
                    <a:pt x="589" y="0"/>
                  </a:lnTo>
                  <a:lnTo>
                    <a:pt x="668" y="314"/>
                  </a:lnTo>
                  <a:lnTo>
                    <a:pt x="79" y="588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B65E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9" name="Freeform 481"/>
            <p:cNvSpPr>
              <a:spLocks/>
            </p:cNvSpPr>
            <p:nvPr/>
          </p:nvSpPr>
          <p:spPr bwMode="auto">
            <a:xfrm>
              <a:off x="1236" y="3055"/>
              <a:ext cx="50" cy="35"/>
            </a:xfrm>
            <a:custGeom>
              <a:avLst/>
              <a:gdLst/>
              <a:ahLst/>
              <a:cxnLst>
                <a:cxn ang="0">
                  <a:pos x="0" y="426"/>
                </a:cxn>
                <a:cxn ang="0">
                  <a:pos x="7" y="422"/>
                </a:cxn>
                <a:cxn ang="0">
                  <a:pos x="25" y="408"/>
                </a:cxn>
                <a:cxn ang="0">
                  <a:pos x="54" y="387"/>
                </a:cxn>
                <a:cxn ang="0">
                  <a:pos x="92" y="360"/>
                </a:cxn>
                <a:cxn ang="0">
                  <a:pos x="138" y="328"/>
                </a:cxn>
                <a:cxn ang="0">
                  <a:pos x="191" y="292"/>
                </a:cxn>
                <a:cxn ang="0">
                  <a:pos x="248" y="253"/>
                </a:cxn>
                <a:cxn ang="0">
                  <a:pos x="309" y="214"/>
                </a:cxn>
                <a:cxn ang="0">
                  <a:pos x="372" y="174"/>
                </a:cxn>
                <a:cxn ang="0">
                  <a:pos x="437" y="136"/>
                </a:cxn>
                <a:cxn ang="0">
                  <a:pos x="468" y="117"/>
                </a:cxn>
                <a:cxn ang="0">
                  <a:pos x="499" y="100"/>
                </a:cxn>
                <a:cxn ang="0">
                  <a:pos x="530" y="82"/>
                </a:cxn>
                <a:cxn ang="0">
                  <a:pos x="561" y="67"/>
                </a:cxn>
                <a:cxn ang="0">
                  <a:pos x="591" y="53"/>
                </a:cxn>
                <a:cxn ang="0">
                  <a:pos x="620" y="40"/>
                </a:cxn>
                <a:cxn ang="0">
                  <a:pos x="646" y="29"/>
                </a:cxn>
                <a:cxn ang="0">
                  <a:pos x="673" y="19"/>
                </a:cxn>
                <a:cxn ang="0">
                  <a:pos x="697" y="12"/>
                </a:cxn>
                <a:cxn ang="0">
                  <a:pos x="720" y="5"/>
                </a:cxn>
                <a:cxn ang="0">
                  <a:pos x="741" y="1"/>
                </a:cxn>
                <a:cxn ang="0">
                  <a:pos x="759" y="0"/>
                </a:cxn>
                <a:cxn ang="0">
                  <a:pos x="807" y="285"/>
                </a:cxn>
                <a:cxn ang="0">
                  <a:pos x="143" y="569"/>
                </a:cxn>
                <a:cxn ang="0">
                  <a:pos x="0" y="426"/>
                </a:cxn>
              </a:cxnLst>
              <a:rect l="0" t="0" r="r" b="b"/>
              <a:pathLst>
                <a:path w="807" h="569">
                  <a:moveTo>
                    <a:pt x="0" y="426"/>
                  </a:moveTo>
                  <a:lnTo>
                    <a:pt x="7" y="422"/>
                  </a:lnTo>
                  <a:lnTo>
                    <a:pt x="25" y="408"/>
                  </a:lnTo>
                  <a:lnTo>
                    <a:pt x="54" y="387"/>
                  </a:lnTo>
                  <a:lnTo>
                    <a:pt x="92" y="360"/>
                  </a:lnTo>
                  <a:lnTo>
                    <a:pt x="138" y="328"/>
                  </a:lnTo>
                  <a:lnTo>
                    <a:pt x="191" y="292"/>
                  </a:lnTo>
                  <a:lnTo>
                    <a:pt x="248" y="253"/>
                  </a:lnTo>
                  <a:lnTo>
                    <a:pt x="309" y="214"/>
                  </a:lnTo>
                  <a:lnTo>
                    <a:pt x="372" y="174"/>
                  </a:lnTo>
                  <a:lnTo>
                    <a:pt x="437" y="136"/>
                  </a:lnTo>
                  <a:lnTo>
                    <a:pt x="468" y="117"/>
                  </a:lnTo>
                  <a:lnTo>
                    <a:pt x="499" y="100"/>
                  </a:lnTo>
                  <a:lnTo>
                    <a:pt x="530" y="82"/>
                  </a:lnTo>
                  <a:lnTo>
                    <a:pt x="561" y="67"/>
                  </a:lnTo>
                  <a:lnTo>
                    <a:pt x="591" y="53"/>
                  </a:lnTo>
                  <a:lnTo>
                    <a:pt x="620" y="40"/>
                  </a:lnTo>
                  <a:lnTo>
                    <a:pt x="646" y="29"/>
                  </a:lnTo>
                  <a:lnTo>
                    <a:pt x="673" y="19"/>
                  </a:lnTo>
                  <a:lnTo>
                    <a:pt x="697" y="12"/>
                  </a:lnTo>
                  <a:lnTo>
                    <a:pt x="720" y="5"/>
                  </a:lnTo>
                  <a:lnTo>
                    <a:pt x="741" y="1"/>
                  </a:lnTo>
                  <a:lnTo>
                    <a:pt x="759" y="0"/>
                  </a:lnTo>
                  <a:lnTo>
                    <a:pt x="807" y="285"/>
                  </a:lnTo>
                  <a:lnTo>
                    <a:pt x="143" y="569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rgbClr val="009D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0" name="Freeform 482"/>
            <p:cNvSpPr>
              <a:spLocks/>
            </p:cNvSpPr>
            <p:nvPr/>
          </p:nvSpPr>
          <p:spPr bwMode="auto">
            <a:xfrm>
              <a:off x="794" y="2803"/>
              <a:ext cx="50" cy="35"/>
            </a:xfrm>
            <a:custGeom>
              <a:avLst/>
              <a:gdLst/>
              <a:ahLst/>
              <a:cxnLst>
                <a:cxn ang="0">
                  <a:pos x="0" y="426"/>
                </a:cxn>
                <a:cxn ang="0">
                  <a:pos x="6" y="422"/>
                </a:cxn>
                <a:cxn ang="0">
                  <a:pos x="24" y="409"/>
                </a:cxn>
                <a:cxn ang="0">
                  <a:pos x="53" y="387"/>
                </a:cxn>
                <a:cxn ang="0">
                  <a:pos x="91" y="361"/>
                </a:cxn>
                <a:cxn ang="0">
                  <a:pos x="137" y="328"/>
                </a:cxn>
                <a:cxn ang="0">
                  <a:pos x="189" y="292"/>
                </a:cxn>
                <a:cxn ang="0">
                  <a:pos x="246" y="254"/>
                </a:cxn>
                <a:cxn ang="0">
                  <a:pos x="307" y="214"/>
                </a:cxn>
                <a:cxn ang="0">
                  <a:pos x="371" y="174"/>
                </a:cxn>
                <a:cxn ang="0">
                  <a:pos x="435" y="136"/>
                </a:cxn>
                <a:cxn ang="0">
                  <a:pos x="467" y="117"/>
                </a:cxn>
                <a:cxn ang="0">
                  <a:pos x="498" y="100"/>
                </a:cxn>
                <a:cxn ang="0">
                  <a:pos x="529" y="82"/>
                </a:cxn>
                <a:cxn ang="0">
                  <a:pos x="559" y="67"/>
                </a:cxn>
                <a:cxn ang="0">
                  <a:pos x="589" y="53"/>
                </a:cxn>
                <a:cxn ang="0">
                  <a:pos x="618" y="40"/>
                </a:cxn>
                <a:cxn ang="0">
                  <a:pos x="644" y="29"/>
                </a:cxn>
                <a:cxn ang="0">
                  <a:pos x="671" y="19"/>
                </a:cxn>
                <a:cxn ang="0">
                  <a:pos x="696" y="11"/>
                </a:cxn>
                <a:cxn ang="0">
                  <a:pos x="719" y="5"/>
                </a:cxn>
                <a:cxn ang="0">
                  <a:pos x="739" y="2"/>
                </a:cxn>
                <a:cxn ang="0">
                  <a:pos x="759" y="0"/>
                </a:cxn>
                <a:cxn ang="0">
                  <a:pos x="806" y="285"/>
                </a:cxn>
                <a:cxn ang="0">
                  <a:pos x="142" y="569"/>
                </a:cxn>
                <a:cxn ang="0">
                  <a:pos x="0" y="426"/>
                </a:cxn>
              </a:cxnLst>
              <a:rect l="0" t="0" r="r" b="b"/>
              <a:pathLst>
                <a:path w="806" h="569">
                  <a:moveTo>
                    <a:pt x="0" y="426"/>
                  </a:moveTo>
                  <a:lnTo>
                    <a:pt x="6" y="422"/>
                  </a:lnTo>
                  <a:lnTo>
                    <a:pt x="24" y="409"/>
                  </a:lnTo>
                  <a:lnTo>
                    <a:pt x="53" y="387"/>
                  </a:lnTo>
                  <a:lnTo>
                    <a:pt x="91" y="361"/>
                  </a:lnTo>
                  <a:lnTo>
                    <a:pt x="137" y="328"/>
                  </a:lnTo>
                  <a:lnTo>
                    <a:pt x="189" y="292"/>
                  </a:lnTo>
                  <a:lnTo>
                    <a:pt x="246" y="254"/>
                  </a:lnTo>
                  <a:lnTo>
                    <a:pt x="307" y="214"/>
                  </a:lnTo>
                  <a:lnTo>
                    <a:pt x="371" y="174"/>
                  </a:lnTo>
                  <a:lnTo>
                    <a:pt x="435" y="136"/>
                  </a:lnTo>
                  <a:lnTo>
                    <a:pt x="467" y="117"/>
                  </a:lnTo>
                  <a:lnTo>
                    <a:pt x="498" y="100"/>
                  </a:lnTo>
                  <a:lnTo>
                    <a:pt x="529" y="82"/>
                  </a:lnTo>
                  <a:lnTo>
                    <a:pt x="559" y="67"/>
                  </a:lnTo>
                  <a:lnTo>
                    <a:pt x="589" y="53"/>
                  </a:lnTo>
                  <a:lnTo>
                    <a:pt x="618" y="40"/>
                  </a:lnTo>
                  <a:lnTo>
                    <a:pt x="644" y="29"/>
                  </a:lnTo>
                  <a:lnTo>
                    <a:pt x="671" y="19"/>
                  </a:lnTo>
                  <a:lnTo>
                    <a:pt x="696" y="11"/>
                  </a:lnTo>
                  <a:lnTo>
                    <a:pt x="719" y="5"/>
                  </a:lnTo>
                  <a:lnTo>
                    <a:pt x="739" y="2"/>
                  </a:lnTo>
                  <a:lnTo>
                    <a:pt x="759" y="0"/>
                  </a:lnTo>
                  <a:lnTo>
                    <a:pt x="806" y="285"/>
                  </a:lnTo>
                  <a:lnTo>
                    <a:pt x="142" y="569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rgbClr val="F2AC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1" name="Freeform 483"/>
            <p:cNvSpPr>
              <a:spLocks/>
            </p:cNvSpPr>
            <p:nvPr/>
          </p:nvSpPr>
          <p:spPr bwMode="auto">
            <a:xfrm>
              <a:off x="963" y="3117"/>
              <a:ext cx="18" cy="20"/>
            </a:xfrm>
            <a:custGeom>
              <a:avLst/>
              <a:gdLst/>
              <a:ahLst/>
              <a:cxnLst>
                <a:cxn ang="0">
                  <a:pos x="289" y="0"/>
                </a:cxn>
                <a:cxn ang="0">
                  <a:pos x="288" y="14"/>
                </a:cxn>
                <a:cxn ang="0">
                  <a:pos x="284" y="50"/>
                </a:cxn>
                <a:cxn ang="0">
                  <a:pos x="280" y="73"/>
                </a:cxn>
                <a:cxn ang="0">
                  <a:pos x="274" y="100"/>
                </a:cxn>
                <a:cxn ang="0">
                  <a:pos x="270" y="113"/>
                </a:cxn>
                <a:cxn ang="0">
                  <a:pos x="265" y="128"/>
                </a:cxn>
                <a:cxn ang="0">
                  <a:pos x="260" y="142"/>
                </a:cxn>
                <a:cxn ang="0">
                  <a:pos x="253" y="157"/>
                </a:cxn>
                <a:cxn ang="0">
                  <a:pos x="246" y="172"/>
                </a:cxn>
                <a:cxn ang="0">
                  <a:pos x="238" y="186"/>
                </a:cxn>
                <a:cxn ang="0">
                  <a:pos x="229" y="201"/>
                </a:cxn>
                <a:cxn ang="0">
                  <a:pos x="219" y="214"/>
                </a:cxn>
                <a:cxn ang="0">
                  <a:pos x="207" y="227"/>
                </a:cxn>
                <a:cxn ang="0">
                  <a:pos x="195" y="241"/>
                </a:cxn>
                <a:cxn ang="0">
                  <a:pos x="181" y="253"/>
                </a:cxn>
                <a:cxn ang="0">
                  <a:pos x="167" y="264"/>
                </a:cxn>
                <a:cxn ang="0">
                  <a:pos x="152" y="275"/>
                </a:cxn>
                <a:cxn ang="0">
                  <a:pos x="134" y="284"/>
                </a:cxn>
                <a:cxn ang="0">
                  <a:pos x="116" y="292"/>
                </a:cxn>
                <a:cxn ang="0">
                  <a:pos x="96" y="299"/>
                </a:cxn>
                <a:cxn ang="0">
                  <a:pos x="75" y="305"/>
                </a:cxn>
                <a:cxn ang="0">
                  <a:pos x="51" y="310"/>
                </a:cxn>
                <a:cxn ang="0">
                  <a:pos x="26" y="312"/>
                </a:cxn>
                <a:cxn ang="0">
                  <a:pos x="0" y="313"/>
                </a:cxn>
                <a:cxn ang="0">
                  <a:pos x="10" y="304"/>
                </a:cxn>
                <a:cxn ang="0">
                  <a:pos x="35" y="281"/>
                </a:cxn>
                <a:cxn ang="0">
                  <a:pos x="72" y="246"/>
                </a:cxn>
                <a:cxn ang="0">
                  <a:pos x="118" y="202"/>
                </a:cxn>
                <a:cxn ang="0">
                  <a:pos x="141" y="178"/>
                </a:cxn>
                <a:cxn ang="0">
                  <a:pos x="166" y="152"/>
                </a:cxn>
                <a:cxn ang="0">
                  <a:pos x="190" y="127"/>
                </a:cxn>
                <a:cxn ang="0">
                  <a:pos x="213" y="100"/>
                </a:cxn>
                <a:cxn ang="0">
                  <a:pos x="236" y="74"/>
                </a:cxn>
                <a:cxn ang="0">
                  <a:pos x="256" y="49"/>
                </a:cxn>
                <a:cxn ang="0">
                  <a:pos x="274" y="24"/>
                </a:cxn>
                <a:cxn ang="0">
                  <a:pos x="289" y="0"/>
                </a:cxn>
              </a:cxnLst>
              <a:rect l="0" t="0" r="r" b="b"/>
              <a:pathLst>
                <a:path w="289" h="313">
                  <a:moveTo>
                    <a:pt x="289" y="0"/>
                  </a:moveTo>
                  <a:lnTo>
                    <a:pt x="288" y="14"/>
                  </a:lnTo>
                  <a:lnTo>
                    <a:pt x="284" y="50"/>
                  </a:lnTo>
                  <a:lnTo>
                    <a:pt x="280" y="73"/>
                  </a:lnTo>
                  <a:lnTo>
                    <a:pt x="274" y="100"/>
                  </a:lnTo>
                  <a:lnTo>
                    <a:pt x="270" y="113"/>
                  </a:lnTo>
                  <a:lnTo>
                    <a:pt x="265" y="128"/>
                  </a:lnTo>
                  <a:lnTo>
                    <a:pt x="260" y="142"/>
                  </a:lnTo>
                  <a:lnTo>
                    <a:pt x="253" y="157"/>
                  </a:lnTo>
                  <a:lnTo>
                    <a:pt x="246" y="172"/>
                  </a:lnTo>
                  <a:lnTo>
                    <a:pt x="238" y="186"/>
                  </a:lnTo>
                  <a:lnTo>
                    <a:pt x="229" y="201"/>
                  </a:lnTo>
                  <a:lnTo>
                    <a:pt x="219" y="214"/>
                  </a:lnTo>
                  <a:lnTo>
                    <a:pt x="207" y="227"/>
                  </a:lnTo>
                  <a:lnTo>
                    <a:pt x="195" y="241"/>
                  </a:lnTo>
                  <a:lnTo>
                    <a:pt x="181" y="253"/>
                  </a:lnTo>
                  <a:lnTo>
                    <a:pt x="167" y="264"/>
                  </a:lnTo>
                  <a:lnTo>
                    <a:pt x="152" y="275"/>
                  </a:lnTo>
                  <a:lnTo>
                    <a:pt x="134" y="284"/>
                  </a:lnTo>
                  <a:lnTo>
                    <a:pt x="116" y="292"/>
                  </a:lnTo>
                  <a:lnTo>
                    <a:pt x="96" y="299"/>
                  </a:lnTo>
                  <a:lnTo>
                    <a:pt x="75" y="305"/>
                  </a:lnTo>
                  <a:lnTo>
                    <a:pt x="51" y="310"/>
                  </a:lnTo>
                  <a:lnTo>
                    <a:pt x="26" y="312"/>
                  </a:lnTo>
                  <a:lnTo>
                    <a:pt x="0" y="313"/>
                  </a:lnTo>
                  <a:lnTo>
                    <a:pt x="10" y="304"/>
                  </a:lnTo>
                  <a:lnTo>
                    <a:pt x="35" y="281"/>
                  </a:lnTo>
                  <a:lnTo>
                    <a:pt x="72" y="246"/>
                  </a:lnTo>
                  <a:lnTo>
                    <a:pt x="118" y="202"/>
                  </a:lnTo>
                  <a:lnTo>
                    <a:pt x="141" y="178"/>
                  </a:lnTo>
                  <a:lnTo>
                    <a:pt x="166" y="152"/>
                  </a:lnTo>
                  <a:lnTo>
                    <a:pt x="190" y="127"/>
                  </a:lnTo>
                  <a:lnTo>
                    <a:pt x="213" y="100"/>
                  </a:lnTo>
                  <a:lnTo>
                    <a:pt x="236" y="74"/>
                  </a:lnTo>
                  <a:lnTo>
                    <a:pt x="256" y="49"/>
                  </a:lnTo>
                  <a:lnTo>
                    <a:pt x="274" y="24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54" name="Group 486"/>
          <p:cNvGrpSpPr>
            <a:grpSpLocks noChangeAspect="1"/>
          </p:cNvGrpSpPr>
          <p:nvPr/>
        </p:nvGrpSpPr>
        <p:grpSpPr bwMode="auto">
          <a:xfrm>
            <a:off x="6875463" y="1804988"/>
            <a:ext cx="1296987" cy="1057275"/>
            <a:chOff x="4331" y="1137"/>
            <a:chExt cx="817" cy="666"/>
          </a:xfrm>
        </p:grpSpPr>
        <p:sp>
          <p:nvSpPr>
            <p:cNvPr id="7653" name="AutoShape 485"/>
            <p:cNvSpPr>
              <a:spLocks noChangeAspect="1" noChangeArrowheads="1" noTextEdit="1"/>
            </p:cNvSpPr>
            <p:nvPr/>
          </p:nvSpPr>
          <p:spPr bwMode="auto">
            <a:xfrm>
              <a:off x="4331" y="1137"/>
              <a:ext cx="817" cy="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5" name="Freeform 487"/>
            <p:cNvSpPr>
              <a:spLocks/>
            </p:cNvSpPr>
            <p:nvPr/>
          </p:nvSpPr>
          <p:spPr bwMode="auto">
            <a:xfrm>
              <a:off x="4372" y="1514"/>
              <a:ext cx="760" cy="289"/>
            </a:xfrm>
            <a:custGeom>
              <a:avLst/>
              <a:gdLst/>
              <a:ahLst/>
              <a:cxnLst>
                <a:cxn ang="0">
                  <a:pos x="2967" y="540"/>
                </a:cxn>
                <a:cxn ang="0">
                  <a:pos x="2585" y="632"/>
                </a:cxn>
                <a:cxn ang="0">
                  <a:pos x="2258" y="790"/>
                </a:cxn>
                <a:cxn ang="0">
                  <a:pos x="2006" y="992"/>
                </a:cxn>
                <a:cxn ang="0">
                  <a:pos x="1608" y="1436"/>
                </a:cxn>
                <a:cxn ang="0">
                  <a:pos x="1357" y="1691"/>
                </a:cxn>
                <a:cxn ang="0">
                  <a:pos x="1049" y="1885"/>
                </a:cxn>
                <a:cxn ang="0">
                  <a:pos x="713" y="1984"/>
                </a:cxn>
                <a:cxn ang="0">
                  <a:pos x="287" y="2077"/>
                </a:cxn>
                <a:cxn ang="0">
                  <a:pos x="44" y="2315"/>
                </a:cxn>
                <a:cxn ang="0">
                  <a:pos x="498" y="2954"/>
                </a:cxn>
                <a:cxn ang="0">
                  <a:pos x="1105" y="3170"/>
                </a:cxn>
                <a:cxn ang="0">
                  <a:pos x="2021" y="3215"/>
                </a:cxn>
                <a:cxn ang="0">
                  <a:pos x="2690" y="3326"/>
                </a:cxn>
                <a:cxn ang="0">
                  <a:pos x="3166" y="3503"/>
                </a:cxn>
                <a:cxn ang="0">
                  <a:pos x="3412" y="3643"/>
                </a:cxn>
                <a:cxn ang="0">
                  <a:pos x="3534" y="3799"/>
                </a:cxn>
                <a:cxn ang="0">
                  <a:pos x="3553" y="4006"/>
                </a:cxn>
                <a:cxn ang="0">
                  <a:pos x="3495" y="4412"/>
                </a:cxn>
                <a:cxn ang="0">
                  <a:pos x="3513" y="4659"/>
                </a:cxn>
                <a:cxn ang="0">
                  <a:pos x="3754" y="4939"/>
                </a:cxn>
                <a:cxn ang="0">
                  <a:pos x="4144" y="4972"/>
                </a:cxn>
                <a:cxn ang="0">
                  <a:pos x="4625" y="4870"/>
                </a:cxn>
                <a:cxn ang="0">
                  <a:pos x="5091" y="4782"/>
                </a:cxn>
                <a:cxn ang="0">
                  <a:pos x="5512" y="4868"/>
                </a:cxn>
                <a:cxn ang="0">
                  <a:pos x="5949" y="5149"/>
                </a:cxn>
                <a:cxn ang="0">
                  <a:pos x="6344" y="5393"/>
                </a:cxn>
                <a:cxn ang="0">
                  <a:pos x="6930" y="5590"/>
                </a:cxn>
                <a:cxn ang="0">
                  <a:pos x="7611" y="5725"/>
                </a:cxn>
                <a:cxn ang="0">
                  <a:pos x="8307" y="5771"/>
                </a:cxn>
                <a:cxn ang="0">
                  <a:pos x="8995" y="5717"/>
                </a:cxn>
                <a:cxn ang="0">
                  <a:pos x="9572" y="5552"/>
                </a:cxn>
                <a:cxn ang="0">
                  <a:pos x="10091" y="5216"/>
                </a:cxn>
                <a:cxn ang="0">
                  <a:pos x="10690" y="4786"/>
                </a:cxn>
                <a:cxn ang="0">
                  <a:pos x="11152" y="4614"/>
                </a:cxn>
                <a:cxn ang="0">
                  <a:pos x="11604" y="4648"/>
                </a:cxn>
                <a:cxn ang="0">
                  <a:pos x="12177" y="4778"/>
                </a:cxn>
                <a:cxn ang="0">
                  <a:pos x="12595" y="4762"/>
                </a:cxn>
                <a:cxn ang="0">
                  <a:pos x="12881" y="4541"/>
                </a:cxn>
                <a:cxn ang="0">
                  <a:pos x="13022" y="4177"/>
                </a:cxn>
                <a:cxn ang="0">
                  <a:pos x="13106" y="3713"/>
                </a:cxn>
                <a:cxn ang="0">
                  <a:pos x="13109" y="3286"/>
                </a:cxn>
                <a:cxn ang="0">
                  <a:pos x="13024" y="3038"/>
                </a:cxn>
                <a:cxn ang="0">
                  <a:pos x="12862" y="2881"/>
                </a:cxn>
                <a:cxn ang="0">
                  <a:pos x="12697" y="2735"/>
                </a:cxn>
                <a:cxn ang="0">
                  <a:pos x="12613" y="2558"/>
                </a:cxn>
                <a:cxn ang="0">
                  <a:pos x="12594" y="2256"/>
                </a:cxn>
                <a:cxn ang="0">
                  <a:pos x="12688" y="1979"/>
                </a:cxn>
                <a:cxn ang="0">
                  <a:pos x="12880" y="1776"/>
                </a:cxn>
                <a:cxn ang="0">
                  <a:pos x="13179" y="1700"/>
                </a:cxn>
                <a:cxn ang="0">
                  <a:pos x="13662" y="1889"/>
                </a:cxn>
                <a:cxn ang="0">
                  <a:pos x="14135" y="2185"/>
                </a:cxn>
                <a:cxn ang="0">
                  <a:pos x="14601" y="2259"/>
                </a:cxn>
                <a:cxn ang="0">
                  <a:pos x="15115" y="1672"/>
                </a:cxn>
                <a:cxn ang="0">
                  <a:pos x="14602" y="521"/>
                </a:cxn>
                <a:cxn ang="0">
                  <a:pos x="12550" y="63"/>
                </a:cxn>
                <a:cxn ang="0">
                  <a:pos x="10243" y="7"/>
                </a:cxn>
                <a:cxn ang="0">
                  <a:pos x="8000" y="93"/>
                </a:cxn>
                <a:cxn ang="0">
                  <a:pos x="6128" y="163"/>
                </a:cxn>
                <a:cxn ang="0">
                  <a:pos x="4771" y="272"/>
                </a:cxn>
              </a:cxnLst>
              <a:rect l="0" t="0" r="r" b="b"/>
              <a:pathLst>
                <a:path w="15200" h="5771">
                  <a:moveTo>
                    <a:pt x="3590" y="446"/>
                  </a:moveTo>
                  <a:lnTo>
                    <a:pt x="3498" y="463"/>
                  </a:lnTo>
                  <a:lnTo>
                    <a:pt x="3408" y="476"/>
                  </a:lnTo>
                  <a:lnTo>
                    <a:pt x="3318" y="489"/>
                  </a:lnTo>
                  <a:lnTo>
                    <a:pt x="3229" y="501"/>
                  </a:lnTo>
                  <a:lnTo>
                    <a:pt x="3140" y="514"/>
                  </a:lnTo>
                  <a:lnTo>
                    <a:pt x="3054" y="526"/>
                  </a:lnTo>
                  <a:lnTo>
                    <a:pt x="2967" y="540"/>
                  </a:lnTo>
                  <a:lnTo>
                    <a:pt x="2880" y="555"/>
                  </a:lnTo>
                  <a:lnTo>
                    <a:pt x="2837" y="564"/>
                  </a:lnTo>
                  <a:lnTo>
                    <a:pt x="2795" y="573"/>
                  </a:lnTo>
                  <a:lnTo>
                    <a:pt x="2752" y="583"/>
                  </a:lnTo>
                  <a:lnTo>
                    <a:pt x="2711" y="594"/>
                  </a:lnTo>
                  <a:lnTo>
                    <a:pt x="2669" y="606"/>
                  </a:lnTo>
                  <a:lnTo>
                    <a:pt x="2627" y="619"/>
                  </a:lnTo>
                  <a:lnTo>
                    <a:pt x="2585" y="632"/>
                  </a:lnTo>
                  <a:lnTo>
                    <a:pt x="2543" y="647"/>
                  </a:lnTo>
                  <a:lnTo>
                    <a:pt x="2502" y="664"/>
                  </a:lnTo>
                  <a:lnTo>
                    <a:pt x="2461" y="681"/>
                  </a:lnTo>
                  <a:lnTo>
                    <a:pt x="2419" y="699"/>
                  </a:lnTo>
                  <a:lnTo>
                    <a:pt x="2380" y="720"/>
                  </a:lnTo>
                  <a:lnTo>
                    <a:pt x="2339" y="741"/>
                  </a:lnTo>
                  <a:lnTo>
                    <a:pt x="2298" y="765"/>
                  </a:lnTo>
                  <a:lnTo>
                    <a:pt x="2258" y="790"/>
                  </a:lnTo>
                  <a:lnTo>
                    <a:pt x="2217" y="817"/>
                  </a:lnTo>
                  <a:lnTo>
                    <a:pt x="2186" y="839"/>
                  </a:lnTo>
                  <a:lnTo>
                    <a:pt x="2154" y="864"/>
                  </a:lnTo>
                  <a:lnTo>
                    <a:pt x="2123" y="888"/>
                  </a:lnTo>
                  <a:lnTo>
                    <a:pt x="2093" y="913"/>
                  </a:lnTo>
                  <a:lnTo>
                    <a:pt x="2063" y="939"/>
                  </a:lnTo>
                  <a:lnTo>
                    <a:pt x="2034" y="966"/>
                  </a:lnTo>
                  <a:lnTo>
                    <a:pt x="2006" y="992"/>
                  </a:lnTo>
                  <a:lnTo>
                    <a:pt x="1978" y="1020"/>
                  </a:lnTo>
                  <a:lnTo>
                    <a:pt x="1923" y="1077"/>
                  </a:lnTo>
                  <a:lnTo>
                    <a:pt x="1869" y="1135"/>
                  </a:lnTo>
                  <a:lnTo>
                    <a:pt x="1816" y="1196"/>
                  </a:lnTo>
                  <a:lnTo>
                    <a:pt x="1764" y="1255"/>
                  </a:lnTo>
                  <a:lnTo>
                    <a:pt x="1712" y="1316"/>
                  </a:lnTo>
                  <a:lnTo>
                    <a:pt x="1660" y="1376"/>
                  </a:lnTo>
                  <a:lnTo>
                    <a:pt x="1608" y="1436"/>
                  </a:lnTo>
                  <a:lnTo>
                    <a:pt x="1554" y="1496"/>
                  </a:lnTo>
                  <a:lnTo>
                    <a:pt x="1527" y="1525"/>
                  </a:lnTo>
                  <a:lnTo>
                    <a:pt x="1500" y="1554"/>
                  </a:lnTo>
                  <a:lnTo>
                    <a:pt x="1473" y="1582"/>
                  </a:lnTo>
                  <a:lnTo>
                    <a:pt x="1444" y="1610"/>
                  </a:lnTo>
                  <a:lnTo>
                    <a:pt x="1416" y="1638"/>
                  </a:lnTo>
                  <a:lnTo>
                    <a:pt x="1387" y="1664"/>
                  </a:lnTo>
                  <a:lnTo>
                    <a:pt x="1357" y="1691"/>
                  </a:lnTo>
                  <a:lnTo>
                    <a:pt x="1328" y="1716"/>
                  </a:lnTo>
                  <a:lnTo>
                    <a:pt x="1289" y="1747"/>
                  </a:lnTo>
                  <a:lnTo>
                    <a:pt x="1250" y="1775"/>
                  </a:lnTo>
                  <a:lnTo>
                    <a:pt x="1211" y="1801"/>
                  </a:lnTo>
                  <a:lnTo>
                    <a:pt x="1171" y="1825"/>
                  </a:lnTo>
                  <a:lnTo>
                    <a:pt x="1131" y="1847"/>
                  </a:lnTo>
                  <a:lnTo>
                    <a:pt x="1090" y="1866"/>
                  </a:lnTo>
                  <a:lnTo>
                    <a:pt x="1049" y="1885"/>
                  </a:lnTo>
                  <a:lnTo>
                    <a:pt x="1008" y="1901"/>
                  </a:lnTo>
                  <a:lnTo>
                    <a:pt x="966" y="1916"/>
                  </a:lnTo>
                  <a:lnTo>
                    <a:pt x="924" y="1930"/>
                  </a:lnTo>
                  <a:lnTo>
                    <a:pt x="882" y="1943"/>
                  </a:lnTo>
                  <a:lnTo>
                    <a:pt x="841" y="1954"/>
                  </a:lnTo>
                  <a:lnTo>
                    <a:pt x="799" y="1964"/>
                  </a:lnTo>
                  <a:lnTo>
                    <a:pt x="756" y="1974"/>
                  </a:lnTo>
                  <a:lnTo>
                    <a:pt x="713" y="1984"/>
                  </a:lnTo>
                  <a:lnTo>
                    <a:pt x="671" y="1993"/>
                  </a:lnTo>
                  <a:lnTo>
                    <a:pt x="585" y="2010"/>
                  </a:lnTo>
                  <a:lnTo>
                    <a:pt x="499" y="2027"/>
                  </a:lnTo>
                  <a:lnTo>
                    <a:pt x="457" y="2036"/>
                  </a:lnTo>
                  <a:lnTo>
                    <a:pt x="415" y="2045"/>
                  </a:lnTo>
                  <a:lnTo>
                    <a:pt x="372" y="2055"/>
                  </a:lnTo>
                  <a:lnTo>
                    <a:pt x="330" y="2065"/>
                  </a:lnTo>
                  <a:lnTo>
                    <a:pt x="287" y="2077"/>
                  </a:lnTo>
                  <a:lnTo>
                    <a:pt x="245" y="2089"/>
                  </a:lnTo>
                  <a:lnTo>
                    <a:pt x="204" y="2103"/>
                  </a:lnTo>
                  <a:lnTo>
                    <a:pt x="162" y="2117"/>
                  </a:lnTo>
                  <a:lnTo>
                    <a:pt x="122" y="2135"/>
                  </a:lnTo>
                  <a:lnTo>
                    <a:pt x="81" y="2152"/>
                  </a:lnTo>
                  <a:lnTo>
                    <a:pt x="40" y="2173"/>
                  </a:lnTo>
                  <a:lnTo>
                    <a:pt x="0" y="2194"/>
                  </a:lnTo>
                  <a:lnTo>
                    <a:pt x="44" y="2315"/>
                  </a:lnTo>
                  <a:lnTo>
                    <a:pt x="91" y="2427"/>
                  </a:lnTo>
                  <a:lnTo>
                    <a:pt x="141" y="2529"/>
                  </a:lnTo>
                  <a:lnTo>
                    <a:pt x="194" y="2621"/>
                  </a:lnTo>
                  <a:lnTo>
                    <a:pt x="249" y="2703"/>
                  </a:lnTo>
                  <a:lnTo>
                    <a:pt x="308" y="2778"/>
                  </a:lnTo>
                  <a:lnTo>
                    <a:pt x="369" y="2844"/>
                  </a:lnTo>
                  <a:lnTo>
                    <a:pt x="432" y="2902"/>
                  </a:lnTo>
                  <a:lnTo>
                    <a:pt x="498" y="2954"/>
                  </a:lnTo>
                  <a:lnTo>
                    <a:pt x="566" y="2999"/>
                  </a:lnTo>
                  <a:lnTo>
                    <a:pt x="637" y="3038"/>
                  </a:lnTo>
                  <a:lnTo>
                    <a:pt x="710" y="3072"/>
                  </a:lnTo>
                  <a:lnTo>
                    <a:pt x="784" y="3099"/>
                  </a:lnTo>
                  <a:lnTo>
                    <a:pt x="862" y="3123"/>
                  </a:lnTo>
                  <a:lnTo>
                    <a:pt x="941" y="3142"/>
                  </a:lnTo>
                  <a:lnTo>
                    <a:pt x="1022" y="3158"/>
                  </a:lnTo>
                  <a:lnTo>
                    <a:pt x="1105" y="3170"/>
                  </a:lnTo>
                  <a:lnTo>
                    <a:pt x="1190" y="3179"/>
                  </a:lnTo>
                  <a:lnTo>
                    <a:pt x="1277" y="3185"/>
                  </a:lnTo>
                  <a:lnTo>
                    <a:pt x="1364" y="3190"/>
                  </a:lnTo>
                  <a:lnTo>
                    <a:pt x="1545" y="3197"/>
                  </a:lnTo>
                  <a:lnTo>
                    <a:pt x="1732" y="3202"/>
                  </a:lnTo>
                  <a:lnTo>
                    <a:pt x="1827" y="3205"/>
                  </a:lnTo>
                  <a:lnTo>
                    <a:pt x="1924" y="3209"/>
                  </a:lnTo>
                  <a:lnTo>
                    <a:pt x="2021" y="3215"/>
                  </a:lnTo>
                  <a:lnTo>
                    <a:pt x="2120" y="3222"/>
                  </a:lnTo>
                  <a:lnTo>
                    <a:pt x="2219" y="3232"/>
                  </a:lnTo>
                  <a:lnTo>
                    <a:pt x="2319" y="3245"/>
                  </a:lnTo>
                  <a:lnTo>
                    <a:pt x="2421" y="3262"/>
                  </a:lnTo>
                  <a:lnTo>
                    <a:pt x="2524" y="3281"/>
                  </a:lnTo>
                  <a:lnTo>
                    <a:pt x="2572" y="3293"/>
                  </a:lnTo>
                  <a:lnTo>
                    <a:pt x="2628" y="3308"/>
                  </a:lnTo>
                  <a:lnTo>
                    <a:pt x="2690" y="3326"/>
                  </a:lnTo>
                  <a:lnTo>
                    <a:pt x="2757" y="3346"/>
                  </a:lnTo>
                  <a:lnTo>
                    <a:pt x="2830" y="3371"/>
                  </a:lnTo>
                  <a:lnTo>
                    <a:pt x="2904" y="3397"/>
                  </a:lnTo>
                  <a:lnTo>
                    <a:pt x="2979" y="3425"/>
                  </a:lnTo>
                  <a:lnTo>
                    <a:pt x="3056" y="3455"/>
                  </a:lnTo>
                  <a:lnTo>
                    <a:pt x="3092" y="3471"/>
                  </a:lnTo>
                  <a:lnTo>
                    <a:pt x="3129" y="3486"/>
                  </a:lnTo>
                  <a:lnTo>
                    <a:pt x="3166" y="3503"/>
                  </a:lnTo>
                  <a:lnTo>
                    <a:pt x="3201" y="3520"/>
                  </a:lnTo>
                  <a:lnTo>
                    <a:pt x="3235" y="3536"/>
                  </a:lnTo>
                  <a:lnTo>
                    <a:pt x="3269" y="3554"/>
                  </a:lnTo>
                  <a:lnTo>
                    <a:pt x="3301" y="3571"/>
                  </a:lnTo>
                  <a:lnTo>
                    <a:pt x="3331" y="3589"/>
                  </a:lnTo>
                  <a:lnTo>
                    <a:pt x="3360" y="3607"/>
                  </a:lnTo>
                  <a:lnTo>
                    <a:pt x="3388" y="3625"/>
                  </a:lnTo>
                  <a:lnTo>
                    <a:pt x="3412" y="3643"/>
                  </a:lnTo>
                  <a:lnTo>
                    <a:pt x="3436" y="3661"/>
                  </a:lnTo>
                  <a:lnTo>
                    <a:pt x="3456" y="3679"/>
                  </a:lnTo>
                  <a:lnTo>
                    <a:pt x="3474" y="3697"/>
                  </a:lnTo>
                  <a:lnTo>
                    <a:pt x="3490" y="3715"/>
                  </a:lnTo>
                  <a:lnTo>
                    <a:pt x="3503" y="3732"/>
                  </a:lnTo>
                  <a:lnTo>
                    <a:pt x="3515" y="3754"/>
                  </a:lnTo>
                  <a:lnTo>
                    <a:pt x="3525" y="3776"/>
                  </a:lnTo>
                  <a:lnTo>
                    <a:pt x="3534" y="3799"/>
                  </a:lnTo>
                  <a:lnTo>
                    <a:pt x="3541" y="3823"/>
                  </a:lnTo>
                  <a:lnTo>
                    <a:pt x="3547" y="3848"/>
                  </a:lnTo>
                  <a:lnTo>
                    <a:pt x="3551" y="3872"/>
                  </a:lnTo>
                  <a:lnTo>
                    <a:pt x="3553" y="3898"/>
                  </a:lnTo>
                  <a:lnTo>
                    <a:pt x="3555" y="3924"/>
                  </a:lnTo>
                  <a:lnTo>
                    <a:pt x="3555" y="3952"/>
                  </a:lnTo>
                  <a:lnTo>
                    <a:pt x="3554" y="3978"/>
                  </a:lnTo>
                  <a:lnTo>
                    <a:pt x="3553" y="4006"/>
                  </a:lnTo>
                  <a:lnTo>
                    <a:pt x="3550" y="4035"/>
                  </a:lnTo>
                  <a:lnTo>
                    <a:pt x="3544" y="4092"/>
                  </a:lnTo>
                  <a:lnTo>
                    <a:pt x="3535" y="4150"/>
                  </a:lnTo>
                  <a:lnTo>
                    <a:pt x="3525" y="4208"/>
                  </a:lnTo>
                  <a:lnTo>
                    <a:pt x="3515" y="4267"/>
                  </a:lnTo>
                  <a:lnTo>
                    <a:pt x="3506" y="4325"/>
                  </a:lnTo>
                  <a:lnTo>
                    <a:pt x="3498" y="4384"/>
                  </a:lnTo>
                  <a:lnTo>
                    <a:pt x="3495" y="4412"/>
                  </a:lnTo>
                  <a:lnTo>
                    <a:pt x="3493" y="4440"/>
                  </a:lnTo>
                  <a:lnTo>
                    <a:pt x="3491" y="4468"/>
                  </a:lnTo>
                  <a:lnTo>
                    <a:pt x="3491" y="4496"/>
                  </a:lnTo>
                  <a:lnTo>
                    <a:pt x="3491" y="4523"/>
                  </a:lnTo>
                  <a:lnTo>
                    <a:pt x="3493" y="4549"/>
                  </a:lnTo>
                  <a:lnTo>
                    <a:pt x="3495" y="4576"/>
                  </a:lnTo>
                  <a:lnTo>
                    <a:pt x="3499" y="4601"/>
                  </a:lnTo>
                  <a:lnTo>
                    <a:pt x="3513" y="4659"/>
                  </a:lnTo>
                  <a:lnTo>
                    <a:pt x="3532" y="4712"/>
                  </a:lnTo>
                  <a:lnTo>
                    <a:pt x="3553" y="4759"/>
                  </a:lnTo>
                  <a:lnTo>
                    <a:pt x="3579" y="4801"/>
                  </a:lnTo>
                  <a:lnTo>
                    <a:pt x="3608" y="4838"/>
                  </a:lnTo>
                  <a:lnTo>
                    <a:pt x="3640" y="4870"/>
                  </a:lnTo>
                  <a:lnTo>
                    <a:pt x="3676" y="4897"/>
                  </a:lnTo>
                  <a:lnTo>
                    <a:pt x="3713" y="4920"/>
                  </a:lnTo>
                  <a:lnTo>
                    <a:pt x="3754" y="4939"/>
                  </a:lnTo>
                  <a:lnTo>
                    <a:pt x="3797" y="4953"/>
                  </a:lnTo>
                  <a:lnTo>
                    <a:pt x="3842" y="4966"/>
                  </a:lnTo>
                  <a:lnTo>
                    <a:pt x="3889" y="4974"/>
                  </a:lnTo>
                  <a:lnTo>
                    <a:pt x="3937" y="4978"/>
                  </a:lnTo>
                  <a:lnTo>
                    <a:pt x="3988" y="4980"/>
                  </a:lnTo>
                  <a:lnTo>
                    <a:pt x="4039" y="4980"/>
                  </a:lnTo>
                  <a:lnTo>
                    <a:pt x="4091" y="4977"/>
                  </a:lnTo>
                  <a:lnTo>
                    <a:pt x="4144" y="4972"/>
                  </a:lnTo>
                  <a:lnTo>
                    <a:pt x="4198" y="4965"/>
                  </a:lnTo>
                  <a:lnTo>
                    <a:pt x="4253" y="4955"/>
                  </a:lnTo>
                  <a:lnTo>
                    <a:pt x="4308" y="4946"/>
                  </a:lnTo>
                  <a:lnTo>
                    <a:pt x="4362" y="4935"/>
                  </a:lnTo>
                  <a:lnTo>
                    <a:pt x="4416" y="4923"/>
                  </a:lnTo>
                  <a:lnTo>
                    <a:pt x="4469" y="4909"/>
                  </a:lnTo>
                  <a:lnTo>
                    <a:pt x="4522" y="4896"/>
                  </a:lnTo>
                  <a:lnTo>
                    <a:pt x="4625" y="4870"/>
                  </a:lnTo>
                  <a:lnTo>
                    <a:pt x="4723" y="4843"/>
                  </a:lnTo>
                  <a:lnTo>
                    <a:pt x="4769" y="4832"/>
                  </a:lnTo>
                  <a:lnTo>
                    <a:pt x="4814" y="4821"/>
                  </a:lnTo>
                  <a:lnTo>
                    <a:pt x="4856" y="4811"/>
                  </a:lnTo>
                  <a:lnTo>
                    <a:pt x="4896" y="4803"/>
                  </a:lnTo>
                  <a:lnTo>
                    <a:pt x="4963" y="4792"/>
                  </a:lnTo>
                  <a:lnTo>
                    <a:pt x="5029" y="4785"/>
                  </a:lnTo>
                  <a:lnTo>
                    <a:pt x="5091" y="4782"/>
                  </a:lnTo>
                  <a:lnTo>
                    <a:pt x="5151" y="4782"/>
                  </a:lnTo>
                  <a:lnTo>
                    <a:pt x="5208" y="4786"/>
                  </a:lnTo>
                  <a:lnTo>
                    <a:pt x="5264" y="4792"/>
                  </a:lnTo>
                  <a:lnTo>
                    <a:pt x="5316" y="4802"/>
                  </a:lnTo>
                  <a:lnTo>
                    <a:pt x="5368" y="4814"/>
                  </a:lnTo>
                  <a:lnTo>
                    <a:pt x="5417" y="4830"/>
                  </a:lnTo>
                  <a:lnTo>
                    <a:pt x="5465" y="4848"/>
                  </a:lnTo>
                  <a:lnTo>
                    <a:pt x="5512" y="4868"/>
                  </a:lnTo>
                  <a:lnTo>
                    <a:pt x="5557" y="4890"/>
                  </a:lnTo>
                  <a:lnTo>
                    <a:pt x="5602" y="4913"/>
                  </a:lnTo>
                  <a:lnTo>
                    <a:pt x="5646" y="4939"/>
                  </a:lnTo>
                  <a:lnTo>
                    <a:pt x="5689" y="4967"/>
                  </a:lnTo>
                  <a:lnTo>
                    <a:pt x="5732" y="4994"/>
                  </a:lnTo>
                  <a:lnTo>
                    <a:pt x="5818" y="5054"/>
                  </a:lnTo>
                  <a:lnTo>
                    <a:pt x="5905" y="5117"/>
                  </a:lnTo>
                  <a:lnTo>
                    <a:pt x="5949" y="5149"/>
                  </a:lnTo>
                  <a:lnTo>
                    <a:pt x="5994" y="5181"/>
                  </a:lnTo>
                  <a:lnTo>
                    <a:pt x="6039" y="5213"/>
                  </a:lnTo>
                  <a:lnTo>
                    <a:pt x="6086" y="5244"/>
                  </a:lnTo>
                  <a:lnTo>
                    <a:pt x="6134" y="5276"/>
                  </a:lnTo>
                  <a:lnTo>
                    <a:pt x="6184" y="5307"/>
                  </a:lnTo>
                  <a:lnTo>
                    <a:pt x="6235" y="5336"/>
                  </a:lnTo>
                  <a:lnTo>
                    <a:pt x="6289" y="5366"/>
                  </a:lnTo>
                  <a:lnTo>
                    <a:pt x="6344" y="5393"/>
                  </a:lnTo>
                  <a:lnTo>
                    <a:pt x="6401" y="5420"/>
                  </a:lnTo>
                  <a:lnTo>
                    <a:pt x="6462" y="5444"/>
                  </a:lnTo>
                  <a:lnTo>
                    <a:pt x="6524" y="5467"/>
                  </a:lnTo>
                  <a:lnTo>
                    <a:pt x="6604" y="5494"/>
                  </a:lnTo>
                  <a:lnTo>
                    <a:pt x="6684" y="5520"/>
                  </a:lnTo>
                  <a:lnTo>
                    <a:pt x="6766" y="5544"/>
                  </a:lnTo>
                  <a:lnTo>
                    <a:pt x="6848" y="5568"/>
                  </a:lnTo>
                  <a:lnTo>
                    <a:pt x="6930" y="5590"/>
                  </a:lnTo>
                  <a:lnTo>
                    <a:pt x="7014" y="5612"/>
                  </a:lnTo>
                  <a:lnTo>
                    <a:pt x="7098" y="5631"/>
                  </a:lnTo>
                  <a:lnTo>
                    <a:pt x="7183" y="5651"/>
                  </a:lnTo>
                  <a:lnTo>
                    <a:pt x="7267" y="5668"/>
                  </a:lnTo>
                  <a:lnTo>
                    <a:pt x="7353" y="5684"/>
                  </a:lnTo>
                  <a:lnTo>
                    <a:pt x="7439" y="5699"/>
                  </a:lnTo>
                  <a:lnTo>
                    <a:pt x="7525" y="5713"/>
                  </a:lnTo>
                  <a:lnTo>
                    <a:pt x="7611" y="5725"/>
                  </a:lnTo>
                  <a:lnTo>
                    <a:pt x="7697" y="5735"/>
                  </a:lnTo>
                  <a:lnTo>
                    <a:pt x="7784" y="5744"/>
                  </a:lnTo>
                  <a:lnTo>
                    <a:pt x="7872" y="5753"/>
                  </a:lnTo>
                  <a:lnTo>
                    <a:pt x="7959" y="5760"/>
                  </a:lnTo>
                  <a:lnTo>
                    <a:pt x="8046" y="5765"/>
                  </a:lnTo>
                  <a:lnTo>
                    <a:pt x="8133" y="5768"/>
                  </a:lnTo>
                  <a:lnTo>
                    <a:pt x="8220" y="5771"/>
                  </a:lnTo>
                  <a:lnTo>
                    <a:pt x="8307" y="5771"/>
                  </a:lnTo>
                  <a:lnTo>
                    <a:pt x="8394" y="5770"/>
                  </a:lnTo>
                  <a:lnTo>
                    <a:pt x="8481" y="5768"/>
                  </a:lnTo>
                  <a:lnTo>
                    <a:pt x="8567" y="5763"/>
                  </a:lnTo>
                  <a:lnTo>
                    <a:pt x="8654" y="5758"/>
                  </a:lnTo>
                  <a:lnTo>
                    <a:pt x="8740" y="5750"/>
                  </a:lnTo>
                  <a:lnTo>
                    <a:pt x="8826" y="5740"/>
                  </a:lnTo>
                  <a:lnTo>
                    <a:pt x="8911" y="5729"/>
                  </a:lnTo>
                  <a:lnTo>
                    <a:pt x="8995" y="5717"/>
                  </a:lnTo>
                  <a:lnTo>
                    <a:pt x="9080" y="5703"/>
                  </a:lnTo>
                  <a:lnTo>
                    <a:pt x="9164" y="5686"/>
                  </a:lnTo>
                  <a:lnTo>
                    <a:pt x="9247" y="5668"/>
                  </a:lnTo>
                  <a:lnTo>
                    <a:pt x="9315" y="5651"/>
                  </a:lnTo>
                  <a:lnTo>
                    <a:pt x="9381" y="5630"/>
                  </a:lnTo>
                  <a:lnTo>
                    <a:pt x="9446" y="5607"/>
                  </a:lnTo>
                  <a:lnTo>
                    <a:pt x="9510" y="5580"/>
                  </a:lnTo>
                  <a:lnTo>
                    <a:pt x="9572" y="5552"/>
                  </a:lnTo>
                  <a:lnTo>
                    <a:pt x="9634" y="5520"/>
                  </a:lnTo>
                  <a:lnTo>
                    <a:pt x="9694" y="5487"/>
                  </a:lnTo>
                  <a:lnTo>
                    <a:pt x="9753" y="5452"/>
                  </a:lnTo>
                  <a:lnTo>
                    <a:pt x="9811" y="5416"/>
                  </a:lnTo>
                  <a:lnTo>
                    <a:pt x="9868" y="5378"/>
                  </a:lnTo>
                  <a:lnTo>
                    <a:pt x="9925" y="5338"/>
                  </a:lnTo>
                  <a:lnTo>
                    <a:pt x="9981" y="5298"/>
                  </a:lnTo>
                  <a:lnTo>
                    <a:pt x="10091" y="5216"/>
                  </a:lnTo>
                  <a:lnTo>
                    <a:pt x="10200" y="5132"/>
                  </a:lnTo>
                  <a:lnTo>
                    <a:pt x="10308" y="5049"/>
                  </a:lnTo>
                  <a:lnTo>
                    <a:pt x="10416" y="4968"/>
                  </a:lnTo>
                  <a:lnTo>
                    <a:pt x="10470" y="4929"/>
                  </a:lnTo>
                  <a:lnTo>
                    <a:pt x="10524" y="4891"/>
                  </a:lnTo>
                  <a:lnTo>
                    <a:pt x="10578" y="4854"/>
                  </a:lnTo>
                  <a:lnTo>
                    <a:pt x="10633" y="4820"/>
                  </a:lnTo>
                  <a:lnTo>
                    <a:pt x="10690" y="4786"/>
                  </a:lnTo>
                  <a:lnTo>
                    <a:pt x="10745" y="4755"/>
                  </a:lnTo>
                  <a:lnTo>
                    <a:pt x="10802" y="4726"/>
                  </a:lnTo>
                  <a:lnTo>
                    <a:pt x="10859" y="4700"/>
                  </a:lnTo>
                  <a:lnTo>
                    <a:pt x="10917" y="4676"/>
                  </a:lnTo>
                  <a:lnTo>
                    <a:pt x="10978" y="4655"/>
                  </a:lnTo>
                  <a:lnTo>
                    <a:pt x="11038" y="4638"/>
                  </a:lnTo>
                  <a:lnTo>
                    <a:pt x="11099" y="4624"/>
                  </a:lnTo>
                  <a:lnTo>
                    <a:pt x="11152" y="4614"/>
                  </a:lnTo>
                  <a:lnTo>
                    <a:pt x="11207" y="4609"/>
                  </a:lnTo>
                  <a:lnTo>
                    <a:pt x="11262" y="4607"/>
                  </a:lnTo>
                  <a:lnTo>
                    <a:pt x="11318" y="4608"/>
                  </a:lnTo>
                  <a:lnTo>
                    <a:pt x="11375" y="4612"/>
                  </a:lnTo>
                  <a:lnTo>
                    <a:pt x="11431" y="4618"/>
                  </a:lnTo>
                  <a:lnTo>
                    <a:pt x="11488" y="4627"/>
                  </a:lnTo>
                  <a:lnTo>
                    <a:pt x="11546" y="4637"/>
                  </a:lnTo>
                  <a:lnTo>
                    <a:pt x="11604" y="4648"/>
                  </a:lnTo>
                  <a:lnTo>
                    <a:pt x="11662" y="4660"/>
                  </a:lnTo>
                  <a:lnTo>
                    <a:pt x="11720" y="4675"/>
                  </a:lnTo>
                  <a:lnTo>
                    <a:pt x="11777" y="4688"/>
                  </a:lnTo>
                  <a:lnTo>
                    <a:pt x="11894" y="4717"/>
                  </a:lnTo>
                  <a:lnTo>
                    <a:pt x="12008" y="4744"/>
                  </a:lnTo>
                  <a:lnTo>
                    <a:pt x="12065" y="4757"/>
                  </a:lnTo>
                  <a:lnTo>
                    <a:pt x="12121" y="4769"/>
                  </a:lnTo>
                  <a:lnTo>
                    <a:pt x="12177" y="4778"/>
                  </a:lnTo>
                  <a:lnTo>
                    <a:pt x="12233" y="4786"/>
                  </a:lnTo>
                  <a:lnTo>
                    <a:pt x="12287" y="4791"/>
                  </a:lnTo>
                  <a:lnTo>
                    <a:pt x="12341" y="4794"/>
                  </a:lnTo>
                  <a:lnTo>
                    <a:pt x="12394" y="4795"/>
                  </a:lnTo>
                  <a:lnTo>
                    <a:pt x="12446" y="4792"/>
                  </a:lnTo>
                  <a:lnTo>
                    <a:pt x="12496" y="4786"/>
                  </a:lnTo>
                  <a:lnTo>
                    <a:pt x="12546" y="4777"/>
                  </a:lnTo>
                  <a:lnTo>
                    <a:pt x="12595" y="4762"/>
                  </a:lnTo>
                  <a:lnTo>
                    <a:pt x="12643" y="4745"/>
                  </a:lnTo>
                  <a:lnTo>
                    <a:pt x="12689" y="4723"/>
                  </a:lnTo>
                  <a:lnTo>
                    <a:pt x="12734" y="4695"/>
                  </a:lnTo>
                  <a:lnTo>
                    <a:pt x="12777" y="4662"/>
                  </a:lnTo>
                  <a:lnTo>
                    <a:pt x="12819" y="4625"/>
                  </a:lnTo>
                  <a:lnTo>
                    <a:pt x="12840" y="4601"/>
                  </a:lnTo>
                  <a:lnTo>
                    <a:pt x="12861" y="4573"/>
                  </a:lnTo>
                  <a:lnTo>
                    <a:pt x="12881" y="4541"/>
                  </a:lnTo>
                  <a:lnTo>
                    <a:pt x="12902" y="4506"/>
                  </a:lnTo>
                  <a:lnTo>
                    <a:pt x="12921" y="4466"/>
                  </a:lnTo>
                  <a:lnTo>
                    <a:pt x="12939" y="4425"/>
                  </a:lnTo>
                  <a:lnTo>
                    <a:pt x="12958" y="4380"/>
                  </a:lnTo>
                  <a:lnTo>
                    <a:pt x="12975" y="4333"/>
                  </a:lnTo>
                  <a:lnTo>
                    <a:pt x="12991" y="4283"/>
                  </a:lnTo>
                  <a:lnTo>
                    <a:pt x="13007" y="4231"/>
                  </a:lnTo>
                  <a:lnTo>
                    <a:pt x="13022" y="4177"/>
                  </a:lnTo>
                  <a:lnTo>
                    <a:pt x="13036" y="4121"/>
                  </a:lnTo>
                  <a:lnTo>
                    <a:pt x="13049" y="4065"/>
                  </a:lnTo>
                  <a:lnTo>
                    <a:pt x="13061" y="4007"/>
                  </a:lnTo>
                  <a:lnTo>
                    <a:pt x="13072" y="3949"/>
                  </a:lnTo>
                  <a:lnTo>
                    <a:pt x="13082" y="3891"/>
                  </a:lnTo>
                  <a:lnTo>
                    <a:pt x="13092" y="3831"/>
                  </a:lnTo>
                  <a:lnTo>
                    <a:pt x="13099" y="3772"/>
                  </a:lnTo>
                  <a:lnTo>
                    <a:pt x="13106" y="3713"/>
                  </a:lnTo>
                  <a:lnTo>
                    <a:pt x="13111" y="3655"/>
                  </a:lnTo>
                  <a:lnTo>
                    <a:pt x="13115" y="3598"/>
                  </a:lnTo>
                  <a:lnTo>
                    <a:pt x="13117" y="3541"/>
                  </a:lnTo>
                  <a:lnTo>
                    <a:pt x="13118" y="3486"/>
                  </a:lnTo>
                  <a:lnTo>
                    <a:pt x="13118" y="3433"/>
                  </a:lnTo>
                  <a:lnTo>
                    <a:pt x="13117" y="3382"/>
                  </a:lnTo>
                  <a:lnTo>
                    <a:pt x="13114" y="3333"/>
                  </a:lnTo>
                  <a:lnTo>
                    <a:pt x="13109" y="3286"/>
                  </a:lnTo>
                  <a:lnTo>
                    <a:pt x="13103" y="3242"/>
                  </a:lnTo>
                  <a:lnTo>
                    <a:pt x="13095" y="3201"/>
                  </a:lnTo>
                  <a:lnTo>
                    <a:pt x="13084" y="3163"/>
                  </a:lnTo>
                  <a:lnTo>
                    <a:pt x="13073" y="3128"/>
                  </a:lnTo>
                  <a:lnTo>
                    <a:pt x="13060" y="3097"/>
                  </a:lnTo>
                  <a:lnTo>
                    <a:pt x="13049" y="3077"/>
                  </a:lnTo>
                  <a:lnTo>
                    <a:pt x="13036" y="3057"/>
                  </a:lnTo>
                  <a:lnTo>
                    <a:pt x="13024" y="3038"/>
                  </a:lnTo>
                  <a:lnTo>
                    <a:pt x="13012" y="3020"/>
                  </a:lnTo>
                  <a:lnTo>
                    <a:pt x="12998" y="3003"/>
                  </a:lnTo>
                  <a:lnTo>
                    <a:pt x="12984" y="2987"/>
                  </a:lnTo>
                  <a:lnTo>
                    <a:pt x="12970" y="2972"/>
                  </a:lnTo>
                  <a:lnTo>
                    <a:pt x="12955" y="2958"/>
                  </a:lnTo>
                  <a:lnTo>
                    <a:pt x="12924" y="2931"/>
                  </a:lnTo>
                  <a:lnTo>
                    <a:pt x="12893" y="2905"/>
                  </a:lnTo>
                  <a:lnTo>
                    <a:pt x="12862" y="2881"/>
                  </a:lnTo>
                  <a:lnTo>
                    <a:pt x="12830" y="2856"/>
                  </a:lnTo>
                  <a:lnTo>
                    <a:pt x="12798" y="2832"/>
                  </a:lnTo>
                  <a:lnTo>
                    <a:pt x="12768" y="2807"/>
                  </a:lnTo>
                  <a:lnTo>
                    <a:pt x="12753" y="2794"/>
                  </a:lnTo>
                  <a:lnTo>
                    <a:pt x="12738" y="2780"/>
                  </a:lnTo>
                  <a:lnTo>
                    <a:pt x="12725" y="2766"/>
                  </a:lnTo>
                  <a:lnTo>
                    <a:pt x="12711" y="2750"/>
                  </a:lnTo>
                  <a:lnTo>
                    <a:pt x="12697" y="2735"/>
                  </a:lnTo>
                  <a:lnTo>
                    <a:pt x="12685" y="2719"/>
                  </a:lnTo>
                  <a:lnTo>
                    <a:pt x="12673" y="2700"/>
                  </a:lnTo>
                  <a:lnTo>
                    <a:pt x="12662" y="2682"/>
                  </a:lnTo>
                  <a:lnTo>
                    <a:pt x="12650" y="2663"/>
                  </a:lnTo>
                  <a:lnTo>
                    <a:pt x="12641" y="2641"/>
                  </a:lnTo>
                  <a:lnTo>
                    <a:pt x="12632" y="2620"/>
                  </a:lnTo>
                  <a:lnTo>
                    <a:pt x="12624" y="2596"/>
                  </a:lnTo>
                  <a:lnTo>
                    <a:pt x="12613" y="2558"/>
                  </a:lnTo>
                  <a:lnTo>
                    <a:pt x="12603" y="2522"/>
                  </a:lnTo>
                  <a:lnTo>
                    <a:pt x="12596" y="2484"/>
                  </a:lnTo>
                  <a:lnTo>
                    <a:pt x="12591" y="2445"/>
                  </a:lnTo>
                  <a:lnTo>
                    <a:pt x="12588" y="2407"/>
                  </a:lnTo>
                  <a:lnTo>
                    <a:pt x="12587" y="2370"/>
                  </a:lnTo>
                  <a:lnTo>
                    <a:pt x="12587" y="2332"/>
                  </a:lnTo>
                  <a:lnTo>
                    <a:pt x="12590" y="2294"/>
                  </a:lnTo>
                  <a:lnTo>
                    <a:pt x="12594" y="2256"/>
                  </a:lnTo>
                  <a:lnTo>
                    <a:pt x="12600" y="2219"/>
                  </a:lnTo>
                  <a:lnTo>
                    <a:pt x="12607" y="2183"/>
                  </a:lnTo>
                  <a:lnTo>
                    <a:pt x="12617" y="2146"/>
                  </a:lnTo>
                  <a:lnTo>
                    <a:pt x="12628" y="2111"/>
                  </a:lnTo>
                  <a:lnTo>
                    <a:pt x="12640" y="2077"/>
                  </a:lnTo>
                  <a:lnTo>
                    <a:pt x="12654" y="2043"/>
                  </a:lnTo>
                  <a:lnTo>
                    <a:pt x="12671" y="2010"/>
                  </a:lnTo>
                  <a:lnTo>
                    <a:pt x="12688" y="1979"/>
                  </a:lnTo>
                  <a:lnTo>
                    <a:pt x="12708" y="1949"/>
                  </a:lnTo>
                  <a:lnTo>
                    <a:pt x="12728" y="1919"/>
                  </a:lnTo>
                  <a:lnTo>
                    <a:pt x="12749" y="1892"/>
                  </a:lnTo>
                  <a:lnTo>
                    <a:pt x="12773" y="1865"/>
                  </a:lnTo>
                  <a:lnTo>
                    <a:pt x="12797" y="1841"/>
                  </a:lnTo>
                  <a:lnTo>
                    <a:pt x="12824" y="1817"/>
                  </a:lnTo>
                  <a:lnTo>
                    <a:pt x="12852" y="1796"/>
                  </a:lnTo>
                  <a:lnTo>
                    <a:pt x="12880" y="1776"/>
                  </a:lnTo>
                  <a:lnTo>
                    <a:pt x="12911" y="1759"/>
                  </a:lnTo>
                  <a:lnTo>
                    <a:pt x="12942" y="1744"/>
                  </a:lnTo>
                  <a:lnTo>
                    <a:pt x="12975" y="1730"/>
                  </a:lnTo>
                  <a:lnTo>
                    <a:pt x="13009" y="1719"/>
                  </a:lnTo>
                  <a:lnTo>
                    <a:pt x="13045" y="1710"/>
                  </a:lnTo>
                  <a:lnTo>
                    <a:pt x="13080" y="1704"/>
                  </a:lnTo>
                  <a:lnTo>
                    <a:pt x="13118" y="1700"/>
                  </a:lnTo>
                  <a:lnTo>
                    <a:pt x="13179" y="1700"/>
                  </a:lnTo>
                  <a:lnTo>
                    <a:pt x="13241" y="1706"/>
                  </a:lnTo>
                  <a:lnTo>
                    <a:pt x="13301" y="1718"/>
                  </a:lnTo>
                  <a:lnTo>
                    <a:pt x="13362" y="1737"/>
                  </a:lnTo>
                  <a:lnTo>
                    <a:pt x="13422" y="1760"/>
                  </a:lnTo>
                  <a:lnTo>
                    <a:pt x="13483" y="1788"/>
                  </a:lnTo>
                  <a:lnTo>
                    <a:pt x="13543" y="1818"/>
                  </a:lnTo>
                  <a:lnTo>
                    <a:pt x="13603" y="1852"/>
                  </a:lnTo>
                  <a:lnTo>
                    <a:pt x="13662" y="1889"/>
                  </a:lnTo>
                  <a:lnTo>
                    <a:pt x="13722" y="1926"/>
                  </a:lnTo>
                  <a:lnTo>
                    <a:pt x="13782" y="1965"/>
                  </a:lnTo>
                  <a:lnTo>
                    <a:pt x="13841" y="2005"/>
                  </a:lnTo>
                  <a:lnTo>
                    <a:pt x="13900" y="2044"/>
                  </a:lnTo>
                  <a:lnTo>
                    <a:pt x="13959" y="2083"/>
                  </a:lnTo>
                  <a:lnTo>
                    <a:pt x="14018" y="2119"/>
                  </a:lnTo>
                  <a:lnTo>
                    <a:pt x="14076" y="2153"/>
                  </a:lnTo>
                  <a:lnTo>
                    <a:pt x="14135" y="2185"/>
                  </a:lnTo>
                  <a:lnTo>
                    <a:pt x="14193" y="2213"/>
                  </a:lnTo>
                  <a:lnTo>
                    <a:pt x="14252" y="2238"/>
                  </a:lnTo>
                  <a:lnTo>
                    <a:pt x="14310" y="2257"/>
                  </a:lnTo>
                  <a:lnTo>
                    <a:pt x="14368" y="2271"/>
                  </a:lnTo>
                  <a:lnTo>
                    <a:pt x="14426" y="2279"/>
                  </a:lnTo>
                  <a:lnTo>
                    <a:pt x="14484" y="2280"/>
                  </a:lnTo>
                  <a:lnTo>
                    <a:pt x="14543" y="2274"/>
                  </a:lnTo>
                  <a:lnTo>
                    <a:pt x="14601" y="2259"/>
                  </a:lnTo>
                  <a:lnTo>
                    <a:pt x="14659" y="2236"/>
                  </a:lnTo>
                  <a:lnTo>
                    <a:pt x="14716" y="2203"/>
                  </a:lnTo>
                  <a:lnTo>
                    <a:pt x="14775" y="2161"/>
                  </a:lnTo>
                  <a:lnTo>
                    <a:pt x="14833" y="2108"/>
                  </a:lnTo>
                  <a:lnTo>
                    <a:pt x="14890" y="2044"/>
                  </a:lnTo>
                  <a:lnTo>
                    <a:pt x="14948" y="1968"/>
                  </a:lnTo>
                  <a:lnTo>
                    <a:pt x="15006" y="1880"/>
                  </a:lnTo>
                  <a:lnTo>
                    <a:pt x="15115" y="1672"/>
                  </a:lnTo>
                  <a:lnTo>
                    <a:pt x="15178" y="1480"/>
                  </a:lnTo>
                  <a:lnTo>
                    <a:pt x="15200" y="1304"/>
                  </a:lnTo>
                  <a:lnTo>
                    <a:pt x="15184" y="1140"/>
                  </a:lnTo>
                  <a:lnTo>
                    <a:pt x="15131" y="991"/>
                  </a:lnTo>
                  <a:lnTo>
                    <a:pt x="15043" y="856"/>
                  </a:lnTo>
                  <a:lnTo>
                    <a:pt x="14925" y="732"/>
                  </a:lnTo>
                  <a:lnTo>
                    <a:pt x="14777" y="621"/>
                  </a:lnTo>
                  <a:lnTo>
                    <a:pt x="14602" y="521"/>
                  </a:lnTo>
                  <a:lnTo>
                    <a:pt x="14403" y="432"/>
                  </a:lnTo>
                  <a:lnTo>
                    <a:pt x="14183" y="353"/>
                  </a:lnTo>
                  <a:lnTo>
                    <a:pt x="13943" y="284"/>
                  </a:lnTo>
                  <a:lnTo>
                    <a:pt x="13688" y="224"/>
                  </a:lnTo>
                  <a:lnTo>
                    <a:pt x="13418" y="173"/>
                  </a:lnTo>
                  <a:lnTo>
                    <a:pt x="13136" y="129"/>
                  </a:lnTo>
                  <a:lnTo>
                    <a:pt x="12846" y="93"/>
                  </a:lnTo>
                  <a:lnTo>
                    <a:pt x="12550" y="63"/>
                  </a:lnTo>
                  <a:lnTo>
                    <a:pt x="12249" y="41"/>
                  </a:lnTo>
                  <a:lnTo>
                    <a:pt x="11947" y="24"/>
                  </a:lnTo>
                  <a:lnTo>
                    <a:pt x="11645" y="11"/>
                  </a:lnTo>
                  <a:lnTo>
                    <a:pt x="11348" y="4"/>
                  </a:lnTo>
                  <a:lnTo>
                    <a:pt x="11056" y="0"/>
                  </a:lnTo>
                  <a:lnTo>
                    <a:pt x="10773" y="0"/>
                  </a:lnTo>
                  <a:lnTo>
                    <a:pt x="10502" y="2"/>
                  </a:lnTo>
                  <a:lnTo>
                    <a:pt x="10243" y="7"/>
                  </a:lnTo>
                  <a:lnTo>
                    <a:pt x="10001" y="13"/>
                  </a:lnTo>
                  <a:lnTo>
                    <a:pt x="9778" y="22"/>
                  </a:lnTo>
                  <a:lnTo>
                    <a:pt x="9574" y="30"/>
                  </a:lnTo>
                  <a:lnTo>
                    <a:pt x="9243" y="45"/>
                  </a:lnTo>
                  <a:lnTo>
                    <a:pt x="9026" y="55"/>
                  </a:lnTo>
                  <a:lnTo>
                    <a:pt x="8684" y="70"/>
                  </a:lnTo>
                  <a:lnTo>
                    <a:pt x="8342" y="82"/>
                  </a:lnTo>
                  <a:lnTo>
                    <a:pt x="8000" y="93"/>
                  </a:lnTo>
                  <a:lnTo>
                    <a:pt x="7658" y="103"/>
                  </a:lnTo>
                  <a:lnTo>
                    <a:pt x="7317" y="114"/>
                  </a:lnTo>
                  <a:lnTo>
                    <a:pt x="6977" y="126"/>
                  </a:lnTo>
                  <a:lnTo>
                    <a:pt x="6807" y="132"/>
                  </a:lnTo>
                  <a:lnTo>
                    <a:pt x="6637" y="139"/>
                  </a:lnTo>
                  <a:lnTo>
                    <a:pt x="6467" y="146"/>
                  </a:lnTo>
                  <a:lnTo>
                    <a:pt x="6297" y="154"/>
                  </a:lnTo>
                  <a:lnTo>
                    <a:pt x="6128" y="163"/>
                  </a:lnTo>
                  <a:lnTo>
                    <a:pt x="5958" y="173"/>
                  </a:lnTo>
                  <a:lnTo>
                    <a:pt x="5788" y="184"/>
                  </a:lnTo>
                  <a:lnTo>
                    <a:pt x="5618" y="195"/>
                  </a:lnTo>
                  <a:lnTo>
                    <a:pt x="5448" y="207"/>
                  </a:lnTo>
                  <a:lnTo>
                    <a:pt x="5280" y="222"/>
                  </a:lnTo>
                  <a:lnTo>
                    <a:pt x="5110" y="237"/>
                  </a:lnTo>
                  <a:lnTo>
                    <a:pt x="4941" y="253"/>
                  </a:lnTo>
                  <a:lnTo>
                    <a:pt x="4771" y="272"/>
                  </a:lnTo>
                  <a:lnTo>
                    <a:pt x="4603" y="291"/>
                  </a:lnTo>
                  <a:lnTo>
                    <a:pt x="4433" y="313"/>
                  </a:lnTo>
                  <a:lnTo>
                    <a:pt x="4265" y="335"/>
                  </a:lnTo>
                  <a:lnTo>
                    <a:pt x="4096" y="359"/>
                  </a:lnTo>
                  <a:lnTo>
                    <a:pt x="3927" y="387"/>
                  </a:lnTo>
                  <a:lnTo>
                    <a:pt x="3758" y="416"/>
                  </a:lnTo>
                  <a:lnTo>
                    <a:pt x="3590" y="446"/>
                  </a:lnTo>
                  <a:close/>
                </a:path>
              </a:pathLst>
            </a:custGeom>
            <a:solidFill>
              <a:srgbClr val="D3D2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6" name="Freeform 488"/>
            <p:cNvSpPr>
              <a:spLocks/>
            </p:cNvSpPr>
            <p:nvPr/>
          </p:nvSpPr>
          <p:spPr bwMode="auto">
            <a:xfrm>
              <a:off x="4697" y="1370"/>
              <a:ext cx="57" cy="170"/>
            </a:xfrm>
            <a:custGeom>
              <a:avLst/>
              <a:gdLst/>
              <a:ahLst/>
              <a:cxnLst>
                <a:cxn ang="0">
                  <a:pos x="887" y="7"/>
                </a:cxn>
                <a:cxn ang="0">
                  <a:pos x="832" y="28"/>
                </a:cxn>
                <a:cxn ang="0">
                  <a:pos x="794" y="50"/>
                </a:cxn>
                <a:cxn ang="0">
                  <a:pos x="755" y="83"/>
                </a:cxn>
                <a:cxn ang="0">
                  <a:pos x="716" y="126"/>
                </a:cxn>
                <a:cxn ang="0">
                  <a:pos x="682" y="183"/>
                </a:cxn>
                <a:cxn ang="0">
                  <a:pos x="653" y="254"/>
                </a:cxn>
                <a:cxn ang="0">
                  <a:pos x="631" y="342"/>
                </a:cxn>
                <a:cxn ang="0">
                  <a:pos x="613" y="439"/>
                </a:cxn>
                <a:cxn ang="0">
                  <a:pos x="584" y="516"/>
                </a:cxn>
                <a:cxn ang="0">
                  <a:pos x="544" y="575"/>
                </a:cxn>
                <a:cxn ang="0">
                  <a:pos x="495" y="622"/>
                </a:cxn>
                <a:cxn ang="0">
                  <a:pos x="405" y="690"/>
                </a:cxn>
                <a:cxn ang="0">
                  <a:pos x="350" y="734"/>
                </a:cxn>
                <a:cxn ang="0">
                  <a:pos x="299" y="787"/>
                </a:cxn>
                <a:cxn ang="0">
                  <a:pos x="253" y="854"/>
                </a:cxn>
                <a:cxn ang="0">
                  <a:pos x="216" y="941"/>
                </a:cxn>
                <a:cxn ang="0">
                  <a:pos x="192" y="1055"/>
                </a:cxn>
                <a:cxn ang="0">
                  <a:pos x="176" y="1189"/>
                </a:cxn>
                <a:cxn ang="0">
                  <a:pos x="152" y="1317"/>
                </a:cxn>
                <a:cxn ang="0">
                  <a:pos x="121" y="1436"/>
                </a:cxn>
                <a:cxn ang="0">
                  <a:pos x="55" y="1657"/>
                </a:cxn>
                <a:cxn ang="0">
                  <a:pos x="19" y="1798"/>
                </a:cxn>
                <a:cxn ang="0">
                  <a:pos x="3" y="1901"/>
                </a:cxn>
                <a:cxn ang="0">
                  <a:pos x="1" y="2006"/>
                </a:cxn>
                <a:cxn ang="0">
                  <a:pos x="14" y="2114"/>
                </a:cxn>
                <a:cxn ang="0">
                  <a:pos x="49" y="2227"/>
                </a:cxn>
                <a:cxn ang="0">
                  <a:pos x="124" y="2380"/>
                </a:cxn>
                <a:cxn ang="0">
                  <a:pos x="227" y="2553"/>
                </a:cxn>
                <a:cxn ang="0">
                  <a:pos x="300" y="2673"/>
                </a:cxn>
                <a:cxn ang="0">
                  <a:pos x="330" y="2735"/>
                </a:cxn>
                <a:cxn ang="0">
                  <a:pos x="344" y="2780"/>
                </a:cxn>
                <a:cxn ang="0">
                  <a:pos x="349" y="2826"/>
                </a:cxn>
                <a:cxn ang="0">
                  <a:pos x="344" y="2878"/>
                </a:cxn>
                <a:cxn ang="0">
                  <a:pos x="330" y="2937"/>
                </a:cxn>
                <a:cxn ang="0">
                  <a:pos x="309" y="3009"/>
                </a:cxn>
                <a:cxn ang="0">
                  <a:pos x="305" y="3087"/>
                </a:cxn>
                <a:cxn ang="0">
                  <a:pos x="322" y="3167"/>
                </a:cxn>
                <a:cxn ang="0">
                  <a:pos x="357" y="3242"/>
                </a:cxn>
                <a:cxn ang="0">
                  <a:pos x="405" y="3309"/>
                </a:cxn>
                <a:cxn ang="0">
                  <a:pos x="462" y="3362"/>
                </a:cxn>
                <a:cxn ang="0">
                  <a:pos x="525" y="3395"/>
                </a:cxn>
                <a:cxn ang="0">
                  <a:pos x="591" y="3406"/>
                </a:cxn>
                <a:cxn ang="0">
                  <a:pos x="654" y="3388"/>
                </a:cxn>
                <a:cxn ang="0">
                  <a:pos x="711" y="3336"/>
                </a:cxn>
                <a:cxn ang="0">
                  <a:pos x="758" y="3247"/>
                </a:cxn>
                <a:cxn ang="0">
                  <a:pos x="824" y="3020"/>
                </a:cxn>
                <a:cxn ang="0">
                  <a:pos x="913" y="2686"/>
                </a:cxn>
                <a:cxn ang="0">
                  <a:pos x="1001" y="2341"/>
                </a:cxn>
                <a:cxn ang="0">
                  <a:pos x="1077" y="2043"/>
                </a:cxn>
                <a:cxn ang="0">
                  <a:pos x="1125" y="1850"/>
                </a:cxn>
                <a:cxn ang="0">
                  <a:pos x="1135" y="1787"/>
                </a:cxn>
                <a:cxn ang="0">
                  <a:pos x="1126" y="1521"/>
                </a:cxn>
                <a:cxn ang="0">
                  <a:pos x="1103" y="1064"/>
                </a:cxn>
                <a:cxn ang="0">
                  <a:pos x="1080" y="724"/>
                </a:cxn>
                <a:cxn ang="0">
                  <a:pos x="1057" y="482"/>
                </a:cxn>
                <a:cxn ang="0">
                  <a:pos x="1029" y="271"/>
                </a:cxn>
                <a:cxn ang="0">
                  <a:pos x="995" y="109"/>
                </a:cxn>
                <a:cxn ang="0">
                  <a:pos x="956" y="16"/>
                </a:cxn>
              </a:cxnLst>
              <a:rect l="0" t="0" r="r" b="b"/>
              <a:pathLst>
                <a:path w="1136" h="3406">
                  <a:moveTo>
                    <a:pt x="927" y="0"/>
                  </a:moveTo>
                  <a:lnTo>
                    <a:pt x="916" y="1"/>
                  </a:lnTo>
                  <a:lnTo>
                    <a:pt x="887" y="7"/>
                  </a:lnTo>
                  <a:lnTo>
                    <a:pt x="867" y="13"/>
                  </a:lnTo>
                  <a:lnTo>
                    <a:pt x="844" y="22"/>
                  </a:lnTo>
                  <a:lnTo>
                    <a:pt x="832" y="28"/>
                  </a:lnTo>
                  <a:lnTo>
                    <a:pt x="820" y="34"/>
                  </a:lnTo>
                  <a:lnTo>
                    <a:pt x="807" y="42"/>
                  </a:lnTo>
                  <a:lnTo>
                    <a:pt x="794" y="50"/>
                  </a:lnTo>
                  <a:lnTo>
                    <a:pt x="781" y="59"/>
                  </a:lnTo>
                  <a:lnTo>
                    <a:pt x="769" y="70"/>
                  </a:lnTo>
                  <a:lnTo>
                    <a:pt x="755" y="83"/>
                  </a:lnTo>
                  <a:lnTo>
                    <a:pt x="742" y="95"/>
                  </a:lnTo>
                  <a:lnTo>
                    <a:pt x="730" y="110"/>
                  </a:lnTo>
                  <a:lnTo>
                    <a:pt x="716" y="126"/>
                  </a:lnTo>
                  <a:lnTo>
                    <a:pt x="705" y="143"/>
                  </a:lnTo>
                  <a:lnTo>
                    <a:pt x="693" y="162"/>
                  </a:lnTo>
                  <a:lnTo>
                    <a:pt x="682" y="183"/>
                  </a:lnTo>
                  <a:lnTo>
                    <a:pt x="671" y="204"/>
                  </a:lnTo>
                  <a:lnTo>
                    <a:pt x="661" y="229"/>
                  </a:lnTo>
                  <a:lnTo>
                    <a:pt x="653" y="254"/>
                  </a:lnTo>
                  <a:lnTo>
                    <a:pt x="645" y="282"/>
                  </a:lnTo>
                  <a:lnTo>
                    <a:pt x="638" y="311"/>
                  </a:lnTo>
                  <a:lnTo>
                    <a:pt x="631" y="342"/>
                  </a:lnTo>
                  <a:lnTo>
                    <a:pt x="627" y="376"/>
                  </a:lnTo>
                  <a:lnTo>
                    <a:pt x="620" y="408"/>
                  </a:lnTo>
                  <a:lnTo>
                    <a:pt x="613" y="439"/>
                  </a:lnTo>
                  <a:lnTo>
                    <a:pt x="605" y="467"/>
                  </a:lnTo>
                  <a:lnTo>
                    <a:pt x="595" y="492"/>
                  </a:lnTo>
                  <a:lnTo>
                    <a:pt x="584" y="516"/>
                  </a:lnTo>
                  <a:lnTo>
                    <a:pt x="571" y="537"/>
                  </a:lnTo>
                  <a:lnTo>
                    <a:pt x="558" y="556"/>
                  </a:lnTo>
                  <a:lnTo>
                    <a:pt x="544" y="575"/>
                  </a:lnTo>
                  <a:lnTo>
                    <a:pt x="527" y="591"/>
                  </a:lnTo>
                  <a:lnTo>
                    <a:pt x="512" y="606"/>
                  </a:lnTo>
                  <a:lnTo>
                    <a:pt x="495" y="622"/>
                  </a:lnTo>
                  <a:lnTo>
                    <a:pt x="477" y="636"/>
                  </a:lnTo>
                  <a:lnTo>
                    <a:pt x="442" y="664"/>
                  </a:lnTo>
                  <a:lnTo>
                    <a:pt x="405" y="690"/>
                  </a:lnTo>
                  <a:lnTo>
                    <a:pt x="387" y="704"/>
                  </a:lnTo>
                  <a:lnTo>
                    <a:pt x="368" y="719"/>
                  </a:lnTo>
                  <a:lnTo>
                    <a:pt x="350" y="734"/>
                  </a:lnTo>
                  <a:lnTo>
                    <a:pt x="332" y="750"/>
                  </a:lnTo>
                  <a:lnTo>
                    <a:pt x="315" y="768"/>
                  </a:lnTo>
                  <a:lnTo>
                    <a:pt x="299" y="787"/>
                  </a:lnTo>
                  <a:lnTo>
                    <a:pt x="282" y="808"/>
                  </a:lnTo>
                  <a:lnTo>
                    <a:pt x="267" y="830"/>
                  </a:lnTo>
                  <a:lnTo>
                    <a:pt x="253" y="854"/>
                  </a:lnTo>
                  <a:lnTo>
                    <a:pt x="240" y="881"/>
                  </a:lnTo>
                  <a:lnTo>
                    <a:pt x="227" y="910"/>
                  </a:lnTo>
                  <a:lnTo>
                    <a:pt x="216" y="941"/>
                  </a:lnTo>
                  <a:lnTo>
                    <a:pt x="207" y="976"/>
                  </a:lnTo>
                  <a:lnTo>
                    <a:pt x="199" y="1014"/>
                  </a:lnTo>
                  <a:lnTo>
                    <a:pt x="192" y="1055"/>
                  </a:lnTo>
                  <a:lnTo>
                    <a:pt x="187" y="1099"/>
                  </a:lnTo>
                  <a:lnTo>
                    <a:pt x="182" y="1145"/>
                  </a:lnTo>
                  <a:lnTo>
                    <a:pt x="176" y="1189"/>
                  </a:lnTo>
                  <a:lnTo>
                    <a:pt x="169" y="1233"/>
                  </a:lnTo>
                  <a:lnTo>
                    <a:pt x="161" y="1275"/>
                  </a:lnTo>
                  <a:lnTo>
                    <a:pt x="152" y="1317"/>
                  </a:lnTo>
                  <a:lnTo>
                    <a:pt x="142" y="1358"/>
                  </a:lnTo>
                  <a:lnTo>
                    <a:pt x="132" y="1398"/>
                  </a:lnTo>
                  <a:lnTo>
                    <a:pt x="121" y="1436"/>
                  </a:lnTo>
                  <a:lnTo>
                    <a:pt x="99" y="1512"/>
                  </a:lnTo>
                  <a:lnTo>
                    <a:pt x="76" y="1585"/>
                  </a:lnTo>
                  <a:lnTo>
                    <a:pt x="55" y="1657"/>
                  </a:lnTo>
                  <a:lnTo>
                    <a:pt x="35" y="1727"/>
                  </a:lnTo>
                  <a:lnTo>
                    <a:pt x="27" y="1763"/>
                  </a:lnTo>
                  <a:lnTo>
                    <a:pt x="19" y="1798"/>
                  </a:lnTo>
                  <a:lnTo>
                    <a:pt x="13" y="1831"/>
                  </a:lnTo>
                  <a:lnTo>
                    <a:pt x="8" y="1866"/>
                  </a:lnTo>
                  <a:lnTo>
                    <a:pt x="3" y="1901"/>
                  </a:lnTo>
                  <a:lnTo>
                    <a:pt x="1" y="1936"/>
                  </a:lnTo>
                  <a:lnTo>
                    <a:pt x="0" y="1971"/>
                  </a:lnTo>
                  <a:lnTo>
                    <a:pt x="1" y="2006"/>
                  </a:lnTo>
                  <a:lnTo>
                    <a:pt x="3" y="2042"/>
                  </a:lnTo>
                  <a:lnTo>
                    <a:pt x="7" y="2077"/>
                  </a:lnTo>
                  <a:lnTo>
                    <a:pt x="14" y="2114"/>
                  </a:lnTo>
                  <a:lnTo>
                    <a:pt x="23" y="2151"/>
                  </a:lnTo>
                  <a:lnTo>
                    <a:pt x="34" y="2189"/>
                  </a:lnTo>
                  <a:lnTo>
                    <a:pt x="49" y="2227"/>
                  </a:lnTo>
                  <a:lnTo>
                    <a:pt x="65" y="2265"/>
                  </a:lnTo>
                  <a:lnTo>
                    <a:pt x="84" y="2304"/>
                  </a:lnTo>
                  <a:lnTo>
                    <a:pt x="124" y="2380"/>
                  </a:lnTo>
                  <a:lnTo>
                    <a:pt x="162" y="2445"/>
                  </a:lnTo>
                  <a:lnTo>
                    <a:pt x="196" y="2502"/>
                  </a:lnTo>
                  <a:lnTo>
                    <a:pt x="227" y="2553"/>
                  </a:lnTo>
                  <a:lnTo>
                    <a:pt x="255" y="2597"/>
                  </a:lnTo>
                  <a:lnTo>
                    <a:pt x="278" y="2637"/>
                  </a:lnTo>
                  <a:lnTo>
                    <a:pt x="300" y="2673"/>
                  </a:lnTo>
                  <a:lnTo>
                    <a:pt x="317" y="2704"/>
                  </a:lnTo>
                  <a:lnTo>
                    <a:pt x="324" y="2720"/>
                  </a:lnTo>
                  <a:lnTo>
                    <a:pt x="330" y="2735"/>
                  </a:lnTo>
                  <a:lnTo>
                    <a:pt x="336" y="2750"/>
                  </a:lnTo>
                  <a:lnTo>
                    <a:pt x="341" y="2764"/>
                  </a:lnTo>
                  <a:lnTo>
                    <a:pt x="344" y="2780"/>
                  </a:lnTo>
                  <a:lnTo>
                    <a:pt x="346" y="2795"/>
                  </a:lnTo>
                  <a:lnTo>
                    <a:pt x="348" y="2810"/>
                  </a:lnTo>
                  <a:lnTo>
                    <a:pt x="349" y="2826"/>
                  </a:lnTo>
                  <a:lnTo>
                    <a:pt x="348" y="2842"/>
                  </a:lnTo>
                  <a:lnTo>
                    <a:pt x="347" y="2859"/>
                  </a:lnTo>
                  <a:lnTo>
                    <a:pt x="344" y="2878"/>
                  </a:lnTo>
                  <a:lnTo>
                    <a:pt x="341" y="2896"/>
                  </a:lnTo>
                  <a:lnTo>
                    <a:pt x="336" y="2917"/>
                  </a:lnTo>
                  <a:lnTo>
                    <a:pt x="330" y="2937"/>
                  </a:lnTo>
                  <a:lnTo>
                    <a:pt x="323" y="2959"/>
                  </a:lnTo>
                  <a:lnTo>
                    <a:pt x="316" y="2984"/>
                  </a:lnTo>
                  <a:lnTo>
                    <a:pt x="309" y="3009"/>
                  </a:lnTo>
                  <a:lnTo>
                    <a:pt x="305" y="3035"/>
                  </a:lnTo>
                  <a:lnTo>
                    <a:pt x="304" y="3061"/>
                  </a:lnTo>
                  <a:lnTo>
                    <a:pt x="305" y="3087"/>
                  </a:lnTo>
                  <a:lnTo>
                    <a:pt x="308" y="3114"/>
                  </a:lnTo>
                  <a:lnTo>
                    <a:pt x="314" y="3140"/>
                  </a:lnTo>
                  <a:lnTo>
                    <a:pt x="322" y="3167"/>
                  </a:lnTo>
                  <a:lnTo>
                    <a:pt x="331" y="3192"/>
                  </a:lnTo>
                  <a:lnTo>
                    <a:pt x="344" y="3218"/>
                  </a:lnTo>
                  <a:lnTo>
                    <a:pt x="357" y="3242"/>
                  </a:lnTo>
                  <a:lnTo>
                    <a:pt x="371" y="3266"/>
                  </a:lnTo>
                  <a:lnTo>
                    <a:pt x="388" y="3288"/>
                  </a:lnTo>
                  <a:lnTo>
                    <a:pt x="405" y="3309"/>
                  </a:lnTo>
                  <a:lnTo>
                    <a:pt x="423" y="3328"/>
                  </a:lnTo>
                  <a:lnTo>
                    <a:pt x="443" y="3345"/>
                  </a:lnTo>
                  <a:lnTo>
                    <a:pt x="462" y="3362"/>
                  </a:lnTo>
                  <a:lnTo>
                    <a:pt x="484" y="3375"/>
                  </a:lnTo>
                  <a:lnTo>
                    <a:pt x="504" y="3386"/>
                  </a:lnTo>
                  <a:lnTo>
                    <a:pt x="525" y="3395"/>
                  </a:lnTo>
                  <a:lnTo>
                    <a:pt x="548" y="3401"/>
                  </a:lnTo>
                  <a:lnTo>
                    <a:pt x="569" y="3406"/>
                  </a:lnTo>
                  <a:lnTo>
                    <a:pt x="591" y="3406"/>
                  </a:lnTo>
                  <a:lnTo>
                    <a:pt x="612" y="3404"/>
                  </a:lnTo>
                  <a:lnTo>
                    <a:pt x="634" y="3397"/>
                  </a:lnTo>
                  <a:lnTo>
                    <a:pt x="654" y="3388"/>
                  </a:lnTo>
                  <a:lnTo>
                    <a:pt x="675" y="3375"/>
                  </a:lnTo>
                  <a:lnTo>
                    <a:pt x="693" y="3358"/>
                  </a:lnTo>
                  <a:lnTo>
                    <a:pt x="711" y="3336"/>
                  </a:lnTo>
                  <a:lnTo>
                    <a:pt x="729" y="3312"/>
                  </a:lnTo>
                  <a:lnTo>
                    <a:pt x="744" y="3281"/>
                  </a:lnTo>
                  <a:lnTo>
                    <a:pt x="758" y="3247"/>
                  </a:lnTo>
                  <a:lnTo>
                    <a:pt x="771" y="3208"/>
                  </a:lnTo>
                  <a:lnTo>
                    <a:pt x="796" y="3119"/>
                  </a:lnTo>
                  <a:lnTo>
                    <a:pt x="824" y="3020"/>
                  </a:lnTo>
                  <a:lnTo>
                    <a:pt x="852" y="2914"/>
                  </a:lnTo>
                  <a:lnTo>
                    <a:pt x="882" y="2801"/>
                  </a:lnTo>
                  <a:lnTo>
                    <a:pt x="913" y="2686"/>
                  </a:lnTo>
                  <a:lnTo>
                    <a:pt x="942" y="2570"/>
                  </a:lnTo>
                  <a:lnTo>
                    <a:pt x="973" y="2453"/>
                  </a:lnTo>
                  <a:lnTo>
                    <a:pt x="1001" y="2341"/>
                  </a:lnTo>
                  <a:lnTo>
                    <a:pt x="1029" y="2234"/>
                  </a:lnTo>
                  <a:lnTo>
                    <a:pt x="1053" y="2134"/>
                  </a:lnTo>
                  <a:lnTo>
                    <a:pt x="1077" y="2043"/>
                  </a:lnTo>
                  <a:lnTo>
                    <a:pt x="1096" y="1963"/>
                  </a:lnTo>
                  <a:lnTo>
                    <a:pt x="1113" y="1899"/>
                  </a:lnTo>
                  <a:lnTo>
                    <a:pt x="1125" y="1850"/>
                  </a:lnTo>
                  <a:lnTo>
                    <a:pt x="1133" y="1818"/>
                  </a:lnTo>
                  <a:lnTo>
                    <a:pt x="1136" y="1807"/>
                  </a:lnTo>
                  <a:lnTo>
                    <a:pt x="1135" y="1787"/>
                  </a:lnTo>
                  <a:lnTo>
                    <a:pt x="1133" y="1728"/>
                  </a:lnTo>
                  <a:lnTo>
                    <a:pt x="1130" y="1638"/>
                  </a:lnTo>
                  <a:lnTo>
                    <a:pt x="1126" y="1521"/>
                  </a:lnTo>
                  <a:lnTo>
                    <a:pt x="1120" y="1382"/>
                  </a:lnTo>
                  <a:lnTo>
                    <a:pt x="1113" y="1228"/>
                  </a:lnTo>
                  <a:lnTo>
                    <a:pt x="1103" y="1064"/>
                  </a:lnTo>
                  <a:lnTo>
                    <a:pt x="1092" y="893"/>
                  </a:lnTo>
                  <a:lnTo>
                    <a:pt x="1086" y="809"/>
                  </a:lnTo>
                  <a:lnTo>
                    <a:pt x="1080" y="724"/>
                  </a:lnTo>
                  <a:lnTo>
                    <a:pt x="1073" y="641"/>
                  </a:lnTo>
                  <a:lnTo>
                    <a:pt x="1065" y="559"/>
                  </a:lnTo>
                  <a:lnTo>
                    <a:pt x="1057" y="482"/>
                  </a:lnTo>
                  <a:lnTo>
                    <a:pt x="1048" y="407"/>
                  </a:lnTo>
                  <a:lnTo>
                    <a:pt x="1038" y="337"/>
                  </a:lnTo>
                  <a:lnTo>
                    <a:pt x="1029" y="271"/>
                  </a:lnTo>
                  <a:lnTo>
                    <a:pt x="1018" y="210"/>
                  </a:lnTo>
                  <a:lnTo>
                    <a:pt x="1007" y="157"/>
                  </a:lnTo>
                  <a:lnTo>
                    <a:pt x="995" y="109"/>
                  </a:lnTo>
                  <a:lnTo>
                    <a:pt x="983" y="69"/>
                  </a:lnTo>
                  <a:lnTo>
                    <a:pt x="970" y="39"/>
                  </a:lnTo>
                  <a:lnTo>
                    <a:pt x="956" y="16"/>
                  </a:lnTo>
                  <a:lnTo>
                    <a:pt x="942" y="3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0077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7" name="Freeform 489"/>
            <p:cNvSpPr>
              <a:spLocks/>
            </p:cNvSpPr>
            <p:nvPr/>
          </p:nvSpPr>
          <p:spPr bwMode="auto">
            <a:xfrm>
              <a:off x="4713" y="1370"/>
              <a:ext cx="87" cy="166"/>
            </a:xfrm>
            <a:custGeom>
              <a:avLst/>
              <a:gdLst/>
              <a:ahLst/>
              <a:cxnLst>
                <a:cxn ang="0">
                  <a:pos x="1653" y="884"/>
                </a:cxn>
                <a:cxn ang="0">
                  <a:pos x="1386" y="606"/>
                </a:cxn>
                <a:cxn ang="0">
                  <a:pos x="1164" y="394"/>
                </a:cxn>
                <a:cxn ang="0">
                  <a:pos x="979" y="233"/>
                </a:cxn>
                <a:cxn ang="0">
                  <a:pos x="802" y="99"/>
                </a:cxn>
                <a:cxn ang="0">
                  <a:pos x="645" y="12"/>
                </a:cxn>
                <a:cxn ang="0">
                  <a:pos x="629" y="65"/>
                </a:cxn>
                <a:cxn ang="0">
                  <a:pos x="645" y="176"/>
                </a:cxn>
                <a:cxn ang="0">
                  <a:pos x="642" y="256"/>
                </a:cxn>
                <a:cxn ang="0">
                  <a:pos x="628" y="347"/>
                </a:cxn>
                <a:cxn ang="0">
                  <a:pos x="598" y="446"/>
                </a:cxn>
                <a:cxn ang="0">
                  <a:pos x="545" y="550"/>
                </a:cxn>
                <a:cxn ang="0">
                  <a:pos x="476" y="647"/>
                </a:cxn>
                <a:cxn ang="0">
                  <a:pos x="377" y="754"/>
                </a:cxn>
                <a:cxn ang="0">
                  <a:pos x="222" y="905"/>
                </a:cxn>
                <a:cxn ang="0">
                  <a:pos x="148" y="991"/>
                </a:cxn>
                <a:cxn ang="0">
                  <a:pos x="112" y="1061"/>
                </a:cxn>
                <a:cxn ang="0">
                  <a:pos x="106" y="1132"/>
                </a:cxn>
                <a:cxn ang="0">
                  <a:pos x="129" y="1197"/>
                </a:cxn>
                <a:cxn ang="0">
                  <a:pos x="165" y="1236"/>
                </a:cxn>
                <a:cxn ang="0">
                  <a:pos x="227" y="1273"/>
                </a:cxn>
                <a:cxn ang="0">
                  <a:pos x="266" y="1302"/>
                </a:cxn>
                <a:cxn ang="0">
                  <a:pos x="295" y="1350"/>
                </a:cxn>
                <a:cxn ang="0">
                  <a:pos x="310" y="1430"/>
                </a:cxn>
                <a:cxn ang="0">
                  <a:pos x="301" y="1557"/>
                </a:cxn>
                <a:cxn ang="0">
                  <a:pos x="266" y="1740"/>
                </a:cxn>
                <a:cxn ang="0">
                  <a:pos x="209" y="1903"/>
                </a:cxn>
                <a:cxn ang="0">
                  <a:pos x="146" y="2024"/>
                </a:cxn>
                <a:cxn ang="0">
                  <a:pos x="71" y="2133"/>
                </a:cxn>
                <a:cxn ang="0">
                  <a:pos x="15" y="2215"/>
                </a:cxn>
                <a:cxn ang="0">
                  <a:pos x="0" y="2278"/>
                </a:cxn>
                <a:cxn ang="0">
                  <a:pos x="20" y="2350"/>
                </a:cxn>
                <a:cxn ang="0">
                  <a:pos x="85" y="2444"/>
                </a:cxn>
                <a:cxn ang="0">
                  <a:pos x="253" y="2642"/>
                </a:cxn>
                <a:cxn ang="0">
                  <a:pos x="350" y="2773"/>
                </a:cxn>
                <a:cxn ang="0">
                  <a:pos x="411" y="2871"/>
                </a:cxn>
                <a:cxn ang="0">
                  <a:pos x="455" y="2962"/>
                </a:cxn>
                <a:cxn ang="0">
                  <a:pos x="478" y="3046"/>
                </a:cxn>
                <a:cxn ang="0">
                  <a:pos x="482" y="3123"/>
                </a:cxn>
                <a:cxn ang="0">
                  <a:pos x="463" y="3192"/>
                </a:cxn>
                <a:cxn ang="0">
                  <a:pos x="419" y="3279"/>
                </a:cxn>
                <a:cxn ang="0">
                  <a:pos x="413" y="3309"/>
                </a:cxn>
                <a:cxn ang="0">
                  <a:pos x="420" y="3318"/>
                </a:cxn>
                <a:cxn ang="0">
                  <a:pos x="442" y="3316"/>
                </a:cxn>
                <a:cxn ang="0">
                  <a:pos x="473" y="3301"/>
                </a:cxn>
                <a:cxn ang="0">
                  <a:pos x="639" y="3227"/>
                </a:cxn>
                <a:cxn ang="0">
                  <a:pos x="895" y="3095"/>
                </a:cxn>
                <a:cxn ang="0">
                  <a:pos x="1056" y="2996"/>
                </a:cxn>
                <a:cxn ang="0">
                  <a:pos x="1210" y="2883"/>
                </a:cxn>
                <a:cxn ang="0">
                  <a:pos x="1344" y="2759"/>
                </a:cxn>
                <a:cxn ang="0">
                  <a:pos x="1443" y="2625"/>
                </a:cxn>
                <a:cxn ang="0">
                  <a:pos x="1520" y="2430"/>
                </a:cxn>
                <a:cxn ang="0">
                  <a:pos x="1582" y="2178"/>
                </a:cxn>
                <a:cxn ang="0">
                  <a:pos x="1632" y="1894"/>
                </a:cxn>
                <a:cxn ang="0">
                  <a:pos x="1677" y="1538"/>
                </a:cxn>
                <a:cxn ang="0">
                  <a:pos x="1717" y="1089"/>
                </a:cxn>
              </a:cxnLst>
              <a:rect l="0" t="0" r="r" b="b"/>
              <a:pathLst>
                <a:path w="1725" h="3319">
                  <a:moveTo>
                    <a:pt x="1725" y="964"/>
                  </a:moveTo>
                  <a:lnTo>
                    <a:pt x="1716" y="955"/>
                  </a:lnTo>
                  <a:lnTo>
                    <a:pt x="1691" y="927"/>
                  </a:lnTo>
                  <a:lnTo>
                    <a:pt x="1653" y="884"/>
                  </a:lnTo>
                  <a:lnTo>
                    <a:pt x="1600" y="828"/>
                  </a:lnTo>
                  <a:lnTo>
                    <a:pt x="1538" y="762"/>
                  </a:lnTo>
                  <a:lnTo>
                    <a:pt x="1466" y="687"/>
                  </a:lnTo>
                  <a:lnTo>
                    <a:pt x="1386" y="606"/>
                  </a:lnTo>
                  <a:lnTo>
                    <a:pt x="1300" y="523"/>
                  </a:lnTo>
                  <a:lnTo>
                    <a:pt x="1256" y="480"/>
                  </a:lnTo>
                  <a:lnTo>
                    <a:pt x="1210" y="437"/>
                  </a:lnTo>
                  <a:lnTo>
                    <a:pt x="1164" y="394"/>
                  </a:lnTo>
                  <a:lnTo>
                    <a:pt x="1118" y="352"/>
                  </a:lnTo>
                  <a:lnTo>
                    <a:pt x="1072" y="311"/>
                  </a:lnTo>
                  <a:lnTo>
                    <a:pt x="1025" y="272"/>
                  </a:lnTo>
                  <a:lnTo>
                    <a:pt x="979" y="233"/>
                  </a:lnTo>
                  <a:lnTo>
                    <a:pt x="934" y="196"/>
                  </a:lnTo>
                  <a:lnTo>
                    <a:pt x="889" y="161"/>
                  </a:lnTo>
                  <a:lnTo>
                    <a:pt x="845" y="130"/>
                  </a:lnTo>
                  <a:lnTo>
                    <a:pt x="802" y="99"/>
                  </a:lnTo>
                  <a:lnTo>
                    <a:pt x="760" y="73"/>
                  </a:lnTo>
                  <a:lnTo>
                    <a:pt x="719" y="49"/>
                  </a:lnTo>
                  <a:lnTo>
                    <a:pt x="681" y="29"/>
                  </a:lnTo>
                  <a:lnTo>
                    <a:pt x="645" y="12"/>
                  </a:lnTo>
                  <a:lnTo>
                    <a:pt x="610" y="0"/>
                  </a:lnTo>
                  <a:lnTo>
                    <a:pt x="614" y="11"/>
                  </a:lnTo>
                  <a:lnTo>
                    <a:pt x="624" y="43"/>
                  </a:lnTo>
                  <a:lnTo>
                    <a:pt x="629" y="65"/>
                  </a:lnTo>
                  <a:lnTo>
                    <a:pt x="635" y="92"/>
                  </a:lnTo>
                  <a:lnTo>
                    <a:pt x="639" y="123"/>
                  </a:lnTo>
                  <a:lnTo>
                    <a:pt x="644" y="157"/>
                  </a:lnTo>
                  <a:lnTo>
                    <a:pt x="645" y="176"/>
                  </a:lnTo>
                  <a:lnTo>
                    <a:pt x="645" y="194"/>
                  </a:lnTo>
                  <a:lnTo>
                    <a:pt x="645" y="214"/>
                  </a:lnTo>
                  <a:lnTo>
                    <a:pt x="645" y="235"/>
                  </a:lnTo>
                  <a:lnTo>
                    <a:pt x="642" y="256"/>
                  </a:lnTo>
                  <a:lnTo>
                    <a:pt x="640" y="279"/>
                  </a:lnTo>
                  <a:lnTo>
                    <a:pt x="637" y="301"/>
                  </a:lnTo>
                  <a:lnTo>
                    <a:pt x="633" y="324"/>
                  </a:lnTo>
                  <a:lnTo>
                    <a:pt x="628" y="347"/>
                  </a:lnTo>
                  <a:lnTo>
                    <a:pt x="622" y="372"/>
                  </a:lnTo>
                  <a:lnTo>
                    <a:pt x="615" y="396"/>
                  </a:lnTo>
                  <a:lnTo>
                    <a:pt x="607" y="422"/>
                  </a:lnTo>
                  <a:lnTo>
                    <a:pt x="598" y="446"/>
                  </a:lnTo>
                  <a:lnTo>
                    <a:pt x="586" y="472"/>
                  </a:lnTo>
                  <a:lnTo>
                    <a:pt x="574" y="498"/>
                  </a:lnTo>
                  <a:lnTo>
                    <a:pt x="560" y="525"/>
                  </a:lnTo>
                  <a:lnTo>
                    <a:pt x="545" y="550"/>
                  </a:lnTo>
                  <a:lnTo>
                    <a:pt x="529" y="576"/>
                  </a:lnTo>
                  <a:lnTo>
                    <a:pt x="512" y="600"/>
                  </a:lnTo>
                  <a:lnTo>
                    <a:pt x="494" y="624"/>
                  </a:lnTo>
                  <a:lnTo>
                    <a:pt x="476" y="647"/>
                  </a:lnTo>
                  <a:lnTo>
                    <a:pt x="457" y="670"/>
                  </a:lnTo>
                  <a:lnTo>
                    <a:pt x="437" y="691"/>
                  </a:lnTo>
                  <a:lnTo>
                    <a:pt x="418" y="713"/>
                  </a:lnTo>
                  <a:lnTo>
                    <a:pt x="377" y="754"/>
                  </a:lnTo>
                  <a:lnTo>
                    <a:pt x="336" y="793"/>
                  </a:lnTo>
                  <a:lnTo>
                    <a:pt x="296" y="832"/>
                  </a:lnTo>
                  <a:lnTo>
                    <a:pt x="257" y="869"/>
                  </a:lnTo>
                  <a:lnTo>
                    <a:pt x="222" y="905"/>
                  </a:lnTo>
                  <a:lnTo>
                    <a:pt x="189" y="939"/>
                  </a:lnTo>
                  <a:lnTo>
                    <a:pt x="175" y="957"/>
                  </a:lnTo>
                  <a:lnTo>
                    <a:pt x="160" y="974"/>
                  </a:lnTo>
                  <a:lnTo>
                    <a:pt x="148" y="991"/>
                  </a:lnTo>
                  <a:lnTo>
                    <a:pt x="137" y="1009"/>
                  </a:lnTo>
                  <a:lnTo>
                    <a:pt x="128" y="1026"/>
                  </a:lnTo>
                  <a:lnTo>
                    <a:pt x="120" y="1043"/>
                  </a:lnTo>
                  <a:lnTo>
                    <a:pt x="112" y="1061"/>
                  </a:lnTo>
                  <a:lnTo>
                    <a:pt x="108" y="1078"/>
                  </a:lnTo>
                  <a:lnTo>
                    <a:pt x="105" y="1096"/>
                  </a:lnTo>
                  <a:lnTo>
                    <a:pt x="105" y="1114"/>
                  </a:lnTo>
                  <a:lnTo>
                    <a:pt x="106" y="1132"/>
                  </a:lnTo>
                  <a:lnTo>
                    <a:pt x="110" y="1151"/>
                  </a:lnTo>
                  <a:lnTo>
                    <a:pt x="116" y="1169"/>
                  </a:lnTo>
                  <a:lnTo>
                    <a:pt x="122" y="1184"/>
                  </a:lnTo>
                  <a:lnTo>
                    <a:pt x="129" y="1197"/>
                  </a:lnTo>
                  <a:lnTo>
                    <a:pt x="137" y="1210"/>
                  </a:lnTo>
                  <a:lnTo>
                    <a:pt x="145" y="1220"/>
                  </a:lnTo>
                  <a:lnTo>
                    <a:pt x="154" y="1229"/>
                  </a:lnTo>
                  <a:lnTo>
                    <a:pt x="165" y="1236"/>
                  </a:lnTo>
                  <a:lnTo>
                    <a:pt x="175" y="1243"/>
                  </a:lnTo>
                  <a:lnTo>
                    <a:pt x="195" y="1256"/>
                  </a:lnTo>
                  <a:lnTo>
                    <a:pt x="217" y="1267"/>
                  </a:lnTo>
                  <a:lnTo>
                    <a:pt x="227" y="1273"/>
                  </a:lnTo>
                  <a:lnTo>
                    <a:pt x="237" y="1279"/>
                  </a:lnTo>
                  <a:lnTo>
                    <a:pt x="247" y="1285"/>
                  </a:lnTo>
                  <a:lnTo>
                    <a:pt x="256" y="1293"/>
                  </a:lnTo>
                  <a:lnTo>
                    <a:pt x="266" y="1302"/>
                  </a:lnTo>
                  <a:lnTo>
                    <a:pt x="275" y="1311"/>
                  </a:lnTo>
                  <a:lnTo>
                    <a:pt x="282" y="1322"/>
                  </a:lnTo>
                  <a:lnTo>
                    <a:pt x="289" y="1335"/>
                  </a:lnTo>
                  <a:lnTo>
                    <a:pt x="295" y="1350"/>
                  </a:lnTo>
                  <a:lnTo>
                    <a:pt x="300" y="1366"/>
                  </a:lnTo>
                  <a:lnTo>
                    <a:pt x="304" y="1385"/>
                  </a:lnTo>
                  <a:lnTo>
                    <a:pt x="308" y="1407"/>
                  </a:lnTo>
                  <a:lnTo>
                    <a:pt x="310" y="1430"/>
                  </a:lnTo>
                  <a:lnTo>
                    <a:pt x="310" y="1457"/>
                  </a:lnTo>
                  <a:lnTo>
                    <a:pt x="309" y="1487"/>
                  </a:lnTo>
                  <a:lnTo>
                    <a:pt x="305" y="1520"/>
                  </a:lnTo>
                  <a:lnTo>
                    <a:pt x="301" y="1557"/>
                  </a:lnTo>
                  <a:lnTo>
                    <a:pt x="295" y="1598"/>
                  </a:lnTo>
                  <a:lnTo>
                    <a:pt x="287" y="1643"/>
                  </a:lnTo>
                  <a:lnTo>
                    <a:pt x="277" y="1691"/>
                  </a:lnTo>
                  <a:lnTo>
                    <a:pt x="266" y="1740"/>
                  </a:lnTo>
                  <a:lnTo>
                    <a:pt x="253" y="1785"/>
                  </a:lnTo>
                  <a:lnTo>
                    <a:pt x="239" y="1827"/>
                  </a:lnTo>
                  <a:lnTo>
                    <a:pt x="225" y="1867"/>
                  </a:lnTo>
                  <a:lnTo>
                    <a:pt x="209" y="1903"/>
                  </a:lnTo>
                  <a:lnTo>
                    <a:pt x="194" y="1937"/>
                  </a:lnTo>
                  <a:lnTo>
                    <a:pt x="179" y="1968"/>
                  </a:lnTo>
                  <a:lnTo>
                    <a:pt x="162" y="1997"/>
                  </a:lnTo>
                  <a:lnTo>
                    <a:pt x="146" y="2024"/>
                  </a:lnTo>
                  <a:lnTo>
                    <a:pt x="131" y="2049"/>
                  </a:lnTo>
                  <a:lnTo>
                    <a:pt x="115" y="2072"/>
                  </a:lnTo>
                  <a:lnTo>
                    <a:pt x="99" y="2094"/>
                  </a:lnTo>
                  <a:lnTo>
                    <a:pt x="71" y="2133"/>
                  </a:lnTo>
                  <a:lnTo>
                    <a:pt x="45" y="2167"/>
                  </a:lnTo>
                  <a:lnTo>
                    <a:pt x="34" y="2184"/>
                  </a:lnTo>
                  <a:lnTo>
                    <a:pt x="24" y="2200"/>
                  </a:lnTo>
                  <a:lnTo>
                    <a:pt x="15" y="2215"/>
                  </a:lnTo>
                  <a:lnTo>
                    <a:pt x="9" y="2231"/>
                  </a:lnTo>
                  <a:lnTo>
                    <a:pt x="4" y="2246"/>
                  </a:lnTo>
                  <a:lnTo>
                    <a:pt x="1" y="2262"/>
                  </a:lnTo>
                  <a:lnTo>
                    <a:pt x="0" y="2278"/>
                  </a:lnTo>
                  <a:lnTo>
                    <a:pt x="1" y="2295"/>
                  </a:lnTo>
                  <a:lnTo>
                    <a:pt x="5" y="2312"/>
                  </a:lnTo>
                  <a:lnTo>
                    <a:pt x="11" y="2331"/>
                  </a:lnTo>
                  <a:lnTo>
                    <a:pt x="20" y="2350"/>
                  </a:lnTo>
                  <a:lnTo>
                    <a:pt x="32" y="2371"/>
                  </a:lnTo>
                  <a:lnTo>
                    <a:pt x="46" y="2394"/>
                  </a:lnTo>
                  <a:lnTo>
                    <a:pt x="63" y="2418"/>
                  </a:lnTo>
                  <a:lnTo>
                    <a:pt x="85" y="2444"/>
                  </a:lnTo>
                  <a:lnTo>
                    <a:pt x="109" y="2473"/>
                  </a:lnTo>
                  <a:lnTo>
                    <a:pt x="160" y="2530"/>
                  </a:lnTo>
                  <a:lnTo>
                    <a:pt x="208" y="2587"/>
                  </a:lnTo>
                  <a:lnTo>
                    <a:pt x="253" y="2642"/>
                  </a:lnTo>
                  <a:lnTo>
                    <a:pt x="294" y="2695"/>
                  </a:lnTo>
                  <a:lnTo>
                    <a:pt x="314" y="2722"/>
                  </a:lnTo>
                  <a:lnTo>
                    <a:pt x="333" y="2747"/>
                  </a:lnTo>
                  <a:lnTo>
                    <a:pt x="350" y="2773"/>
                  </a:lnTo>
                  <a:lnTo>
                    <a:pt x="367" y="2798"/>
                  </a:lnTo>
                  <a:lnTo>
                    <a:pt x="382" y="2823"/>
                  </a:lnTo>
                  <a:lnTo>
                    <a:pt x="397" y="2847"/>
                  </a:lnTo>
                  <a:lnTo>
                    <a:pt x="411" y="2871"/>
                  </a:lnTo>
                  <a:lnTo>
                    <a:pt x="423" y="2894"/>
                  </a:lnTo>
                  <a:lnTo>
                    <a:pt x="435" y="2918"/>
                  </a:lnTo>
                  <a:lnTo>
                    <a:pt x="445" y="2940"/>
                  </a:lnTo>
                  <a:lnTo>
                    <a:pt x="455" y="2962"/>
                  </a:lnTo>
                  <a:lnTo>
                    <a:pt x="462" y="2984"/>
                  </a:lnTo>
                  <a:lnTo>
                    <a:pt x="469" y="3005"/>
                  </a:lnTo>
                  <a:lnTo>
                    <a:pt x="474" y="3026"/>
                  </a:lnTo>
                  <a:lnTo>
                    <a:pt x="478" y="3046"/>
                  </a:lnTo>
                  <a:lnTo>
                    <a:pt x="481" y="3066"/>
                  </a:lnTo>
                  <a:lnTo>
                    <a:pt x="483" y="3085"/>
                  </a:lnTo>
                  <a:lnTo>
                    <a:pt x="483" y="3104"/>
                  </a:lnTo>
                  <a:lnTo>
                    <a:pt x="482" y="3123"/>
                  </a:lnTo>
                  <a:lnTo>
                    <a:pt x="479" y="3141"/>
                  </a:lnTo>
                  <a:lnTo>
                    <a:pt x="475" y="3159"/>
                  </a:lnTo>
                  <a:lnTo>
                    <a:pt x="470" y="3175"/>
                  </a:lnTo>
                  <a:lnTo>
                    <a:pt x="463" y="3192"/>
                  </a:lnTo>
                  <a:lnTo>
                    <a:pt x="454" y="3208"/>
                  </a:lnTo>
                  <a:lnTo>
                    <a:pt x="438" y="3236"/>
                  </a:lnTo>
                  <a:lnTo>
                    <a:pt x="426" y="3260"/>
                  </a:lnTo>
                  <a:lnTo>
                    <a:pt x="419" y="3279"/>
                  </a:lnTo>
                  <a:lnTo>
                    <a:pt x="414" y="3293"/>
                  </a:lnTo>
                  <a:lnTo>
                    <a:pt x="413" y="3299"/>
                  </a:lnTo>
                  <a:lnTo>
                    <a:pt x="413" y="3305"/>
                  </a:lnTo>
                  <a:lnTo>
                    <a:pt x="413" y="3309"/>
                  </a:lnTo>
                  <a:lnTo>
                    <a:pt x="414" y="3312"/>
                  </a:lnTo>
                  <a:lnTo>
                    <a:pt x="416" y="3315"/>
                  </a:lnTo>
                  <a:lnTo>
                    <a:pt x="418" y="3317"/>
                  </a:lnTo>
                  <a:lnTo>
                    <a:pt x="420" y="3318"/>
                  </a:lnTo>
                  <a:lnTo>
                    <a:pt x="423" y="3319"/>
                  </a:lnTo>
                  <a:lnTo>
                    <a:pt x="429" y="3319"/>
                  </a:lnTo>
                  <a:lnTo>
                    <a:pt x="435" y="3318"/>
                  </a:lnTo>
                  <a:lnTo>
                    <a:pt x="442" y="3316"/>
                  </a:lnTo>
                  <a:lnTo>
                    <a:pt x="449" y="3313"/>
                  </a:lnTo>
                  <a:lnTo>
                    <a:pt x="461" y="3307"/>
                  </a:lnTo>
                  <a:lnTo>
                    <a:pt x="465" y="3305"/>
                  </a:lnTo>
                  <a:lnTo>
                    <a:pt x="473" y="3301"/>
                  </a:lnTo>
                  <a:lnTo>
                    <a:pt x="496" y="3291"/>
                  </a:lnTo>
                  <a:lnTo>
                    <a:pt x="533" y="3276"/>
                  </a:lnTo>
                  <a:lnTo>
                    <a:pt x="581" y="3254"/>
                  </a:lnTo>
                  <a:lnTo>
                    <a:pt x="639" y="3227"/>
                  </a:lnTo>
                  <a:lnTo>
                    <a:pt x="706" y="3195"/>
                  </a:lnTo>
                  <a:lnTo>
                    <a:pt x="778" y="3159"/>
                  </a:lnTo>
                  <a:lnTo>
                    <a:pt x="855" y="3117"/>
                  </a:lnTo>
                  <a:lnTo>
                    <a:pt x="895" y="3095"/>
                  </a:lnTo>
                  <a:lnTo>
                    <a:pt x="935" y="3072"/>
                  </a:lnTo>
                  <a:lnTo>
                    <a:pt x="975" y="3047"/>
                  </a:lnTo>
                  <a:lnTo>
                    <a:pt x="1016" y="3022"/>
                  </a:lnTo>
                  <a:lnTo>
                    <a:pt x="1056" y="2996"/>
                  </a:lnTo>
                  <a:lnTo>
                    <a:pt x="1096" y="2969"/>
                  </a:lnTo>
                  <a:lnTo>
                    <a:pt x="1135" y="2941"/>
                  </a:lnTo>
                  <a:lnTo>
                    <a:pt x="1174" y="2913"/>
                  </a:lnTo>
                  <a:lnTo>
                    <a:pt x="1210" y="2883"/>
                  </a:lnTo>
                  <a:lnTo>
                    <a:pt x="1246" y="2853"/>
                  </a:lnTo>
                  <a:lnTo>
                    <a:pt x="1281" y="2823"/>
                  </a:lnTo>
                  <a:lnTo>
                    <a:pt x="1313" y="2791"/>
                  </a:lnTo>
                  <a:lnTo>
                    <a:pt x="1344" y="2759"/>
                  </a:lnTo>
                  <a:lnTo>
                    <a:pt x="1373" y="2727"/>
                  </a:lnTo>
                  <a:lnTo>
                    <a:pt x="1398" y="2694"/>
                  </a:lnTo>
                  <a:lnTo>
                    <a:pt x="1422" y="2660"/>
                  </a:lnTo>
                  <a:lnTo>
                    <a:pt x="1443" y="2625"/>
                  </a:lnTo>
                  <a:lnTo>
                    <a:pt x="1464" y="2583"/>
                  </a:lnTo>
                  <a:lnTo>
                    <a:pt x="1484" y="2536"/>
                  </a:lnTo>
                  <a:lnTo>
                    <a:pt x="1502" y="2485"/>
                  </a:lnTo>
                  <a:lnTo>
                    <a:pt x="1520" y="2430"/>
                  </a:lnTo>
                  <a:lnTo>
                    <a:pt x="1537" y="2371"/>
                  </a:lnTo>
                  <a:lnTo>
                    <a:pt x="1552" y="2309"/>
                  </a:lnTo>
                  <a:lnTo>
                    <a:pt x="1568" y="2245"/>
                  </a:lnTo>
                  <a:lnTo>
                    <a:pt x="1582" y="2178"/>
                  </a:lnTo>
                  <a:lnTo>
                    <a:pt x="1596" y="2108"/>
                  </a:lnTo>
                  <a:lnTo>
                    <a:pt x="1609" y="2038"/>
                  </a:lnTo>
                  <a:lnTo>
                    <a:pt x="1621" y="1966"/>
                  </a:lnTo>
                  <a:lnTo>
                    <a:pt x="1632" y="1894"/>
                  </a:lnTo>
                  <a:lnTo>
                    <a:pt x="1642" y="1821"/>
                  </a:lnTo>
                  <a:lnTo>
                    <a:pt x="1653" y="1750"/>
                  </a:lnTo>
                  <a:lnTo>
                    <a:pt x="1662" y="1677"/>
                  </a:lnTo>
                  <a:lnTo>
                    <a:pt x="1677" y="1538"/>
                  </a:lnTo>
                  <a:lnTo>
                    <a:pt x="1691" y="1406"/>
                  </a:lnTo>
                  <a:lnTo>
                    <a:pt x="1702" y="1285"/>
                  </a:lnTo>
                  <a:lnTo>
                    <a:pt x="1711" y="1178"/>
                  </a:lnTo>
                  <a:lnTo>
                    <a:pt x="1717" y="1089"/>
                  </a:lnTo>
                  <a:lnTo>
                    <a:pt x="1722" y="1022"/>
                  </a:lnTo>
                  <a:lnTo>
                    <a:pt x="1724" y="979"/>
                  </a:lnTo>
                  <a:lnTo>
                    <a:pt x="1725" y="964"/>
                  </a:lnTo>
                  <a:close/>
                </a:path>
              </a:pathLst>
            </a:custGeom>
            <a:solidFill>
              <a:srgbClr val="0099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8" name="Freeform 490"/>
            <p:cNvSpPr>
              <a:spLocks/>
            </p:cNvSpPr>
            <p:nvPr/>
          </p:nvSpPr>
          <p:spPr bwMode="auto">
            <a:xfrm>
              <a:off x="4742" y="1414"/>
              <a:ext cx="59" cy="85"/>
            </a:xfrm>
            <a:custGeom>
              <a:avLst/>
              <a:gdLst/>
              <a:ahLst/>
              <a:cxnLst>
                <a:cxn ang="0">
                  <a:pos x="105" y="1664"/>
                </a:cxn>
                <a:cxn ang="0">
                  <a:pos x="165" y="1631"/>
                </a:cxn>
                <a:cxn ang="0">
                  <a:pos x="233" y="1603"/>
                </a:cxn>
                <a:cxn ang="0">
                  <a:pos x="387" y="1558"/>
                </a:cxn>
                <a:cxn ang="0">
                  <a:pos x="552" y="1514"/>
                </a:cxn>
                <a:cxn ang="0">
                  <a:pos x="632" y="1488"/>
                </a:cxn>
                <a:cxn ang="0">
                  <a:pos x="710" y="1454"/>
                </a:cxn>
                <a:cxn ang="0">
                  <a:pos x="781" y="1412"/>
                </a:cxn>
                <a:cxn ang="0">
                  <a:pos x="845" y="1361"/>
                </a:cxn>
                <a:cxn ang="0">
                  <a:pos x="902" y="1301"/>
                </a:cxn>
                <a:cxn ang="0">
                  <a:pos x="952" y="1239"/>
                </a:cxn>
                <a:cxn ang="0">
                  <a:pos x="996" y="1173"/>
                </a:cxn>
                <a:cxn ang="0">
                  <a:pos x="1034" y="1105"/>
                </a:cxn>
                <a:cxn ang="0">
                  <a:pos x="1067" y="1035"/>
                </a:cxn>
                <a:cxn ang="0">
                  <a:pos x="1096" y="963"/>
                </a:cxn>
                <a:cxn ang="0">
                  <a:pos x="1127" y="864"/>
                </a:cxn>
                <a:cxn ang="0">
                  <a:pos x="1160" y="709"/>
                </a:cxn>
                <a:cxn ang="0">
                  <a:pos x="1180" y="545"/>
                </a:cxn>
                <a:cxn ang="0">
                  <a:pos x="1168" y="395"/>
                </a:cxn>
                <a:cxn ang="0">
                  <a:pos x="1117" y="275"/>
                </a:cxn>
                <a:cxn ang="0">
                  <a:pos x="1038" y="182"/>
                </a:cxn>
                <a:cxn ang="0">
                  <a:pos x="932" y="113"/>
                </a:cxn>
                <a:cxn ang="0">
                  <a:pos x="805" y="63"/>
                </a:cxn>
                <a:cxn ang="0">
                  <a:pos x="663" y="30"/>
                </a:cxn>
                <a:cxn ang="0">
                  <a:pos x="511" y="12"/>
                </a:cxn>
                <a:cxn ang="0">
                  <a:pos x="355" y="2"/>
                </a:cxn>
                <a:cxn ang="0">
                  <a:pos x="198" y="0"/>
                </a:cxn>
                <a:cxn ang="0">
                  <a:pos x="19" y="23"/>
                </a:cxn>
                <a:cxn ang="0">
                  <a:pos x="82" y="73"/>
                </a:cxn>
                <a:cxn ang="0">
                  <a:pos x="156" y="111"/>
                </a:cxn>
                <a:cxn ang="0">
                  <a:pos x="238" y="138"/>
                </a:cxn>
                <a:cxn ang="0">
                  <a:pos x="354" y="165"/>
                </a:cxn>
                <a:cxn ang="0">
                  <a:pos x="533" y="201"/>
                </a:cxn>
                <a:cxn ang="0">
                  <a:pos x="619" y="225"/>
                </a:cxn>
                <a:cxn ang="0">
                  <a:pos x="701" y="257"/>
                </a:cxn>
                <a:cxn ang="0">
                  <a:pos x="773" y="299"/>
                </a:cxn>
                <a:cxn ang="0">
                  <a:pos x="836" y="357"/>
                </a:cxn>
                <a:cxn ang="0">
                  <a:pos x="888" y="431"/>
                </a:cxn>
                <a:cxn ang="0">
                  <a:pos x="908" y="491"/>
                </a:cxn>
                <a:cxn ang="0">
                  <a:pos x="900" y="539"/>
                </a:cxn>
                <a:cxn ang="0">
                  <a:pos x="867" y="577"/>
                </a:cxn>
                <a:cxn ang="0">
                  <a:pos x="815" y="605"/>
                </a:cxn>
                <a:cxn ang="0">
                  <a:pos x="748" y="626"/>
                </a:cxn>
                <a:cxn ang="0">
                  <a:pos x="642" y="647"/>
                </a:cxn>
                <a:cxn ang="0">
                  <a:pos x="467" y="666"/>
                </a:cxn>
                <a:cxn ang="0">
                  <a:pos x="385" y="692"/>
                </a:cxn>
                <a:cxn ang="0">
                  <a:pos x="475" y="728"/>
                </a:cxn>
                <a:cxn ang="0">
                  <a:pos x="567" y="758"/>
                </a:cxn>
                <a:cxn ang="0">
                  <a:pos x="723" y="799"/>
                </a:cxn>
                <a:cxn ang="0">
                  <a:pos x="855" y="864"/>
                </a:cxn>
                <a:cxn ang="0">
                  <a:pos x="850" y="967"/>
                </a:cxn>
                <a:cxn ang="0">
                  <a:pos x="814" y="1065"/>
                </a:cxn>
                <a:cxn ang="0">
                  <a:pos x="754" y="1156"/>
                </a:cxn>
                <a:cxn ang="0">
                  <a:pos x="673" y="1243"/>
                </a:cxn>
                <a:cxn ang="0">
                  <a:pos x="579" y="1323"/>
                </a:cxn>
                <a:cxn ang="0">
                  <a:pos x="477" y="1400"/>
                </a:cxn>
                <a:cxn ang="0">
                  <a:pos x="304" y="1519"/>
                </a:cxn>
                <a:cxn ang="0">
                  <a:pos x="146" y="1630"/>
                </a:cxn>
                <a:cxn ang="0">
                  <a:pos x="71" y="1692"/>
                </a:cxn>
              </a:cxnLst>
              <a:rect l="0" t="0" r="r" b="b"/>
              <a:pathLst>
                <a:path w="1180" h="1692">
                  <a:moveTo>
                    <a:pt x="71" y="1692"/>
                  </a:moveTo>
                  <a:lnTo>
                    <a:pt x="87" y="1678"/>
                  </a:lnTo>
                  <a:lnTo>
                    <a:pt x="105" y="1664"/>
                  </a:lnTo>
                  <a:lnTo>
                    <a:pt x="124" y="1652"/>
                  </a:lnTo>
                  <a:lnTo>
                    <a:pt x="144" y="1641"/>
                  </a:lnTo>
                  <a:lnTo>
                    <a:pt x="165" y="1631"/>
                  </a:lnTo>
                  <a:lnTo>
                    <a:pt x="187" y="1620"/>
                  </a:lnTo>
                  <a:lnTo>
                    <a:pt x="210" y="1611"/>
                  </a:lnTo>
                  <a:lnTo>
                    <a:pt x="233" y="1603"/>
                  </a:lnTo>
                  <a:lnTo>
                    <a:pt x="282" y="1587"/>
                  </a:lnTo>
                  <a:lnTo>
                    <a:pt x="334" y="1572"/>
                  </a:lnTo>
                  <a:lnTo>
                    <a:pt x="387" y="1558"/>
                  </a:lnTo>
                  <a:lnTo>
                    <a:pt x="442" y="1544"/>
                  </a:lnTo>
                  <a:lnTo>
                    <a:pt x="497" y="1530"/>
                  </a:lnTo>
                  <a:lnTo>
                    <a:pt x="552" y="1514"/>
                  </a:lnTo>
                  <a:lnTo>
                    <a:pt x="579" y="1506"/>
                  </a:lnTo>
                  <a:lnTo>
                    <a:pt x="606" y="1497"/>
                  </a:lnTo>
                  <a:lnTo>
                    <a:pt x="632" y="1488"/>
                  </a:lnTo>
                  <a:lnTo>
                    <a:pt x="659" y="1476"/>
                  </a:lnTo>
                  <a:lnTo>
                    <a:pt x="684" y="1466"/>
                  </a:lnTo>
                  <a:lnTo>
                    <a:pt x="710" y="1454"/>
                  </a:lnTo>
                  <a:lnTo>
                    <a:pt x="735" y="1441"/>
                  </a:lnTo>
                  <a:lnTo>
                    <a:pt x="758" y="1427"/>
                  </a:lnTo>
                  <a:lnTo>
                    <a:pt x="781" y="1412"/>
                  </a:lnTo>
                  <a:lnTo>
                    <a:pt x="804" y="1397"/>
                  </a:lnTo>
                  <a:lnTo>
                    <a:pt x="824" y="1379"/>
                  </a:lnTo>
                  <a:lnTo>
                    <a:pt x="845" y="1361"/>
                  </a:lnTo>
                  <a:lnTo>
                    <a:pt x="864" y="1341"/>
                  </a:lnTo>
                  <a:lnTo>
                    <a:pt x="884" y="1321"/>
                  </a:lnTo>
                  <a:lnTo>
                    <a:pt x="902" y="1301"/>
                  </a:lnTo>
                  <a:lnTo>
                    <a:pt x="919" y="1280"/>
                  </a:lnTo>
                  <a:lnTo>
                    <a:pt x="936" y="1259"/>
                  </a:lnTo>
                  <a:lnTo>
                    <a:pt x="952" y="1239"/>
                  </a:lnTo>
                  <a:lnTo>
                    <a:pt x="967" y="1217"/>
                  </a:lnTo>
                  <a:lnTo>
                    <a:pt x="982" y="1195"/>
                  </a:lnTo>
                  <a:lnTo>
                    <a:pt x="996" y="1173"/>
                  </a:lnTo>
                  <a:lnTo>
                    <a:pt x="1009" y="1151"/>
                  </a:lnTo>
                  <a:lnTo>
                    <a:pt x="1021" y="1128"/>
                  </a:lnTo>
                  <a:lnTo>
                    <a:pt x="1034" y="1105"/>
                  </a:lnTo>
                  <a:lnTo>
                    <a:pt x="1046" y="1082"/>
                  </a:lnTo>
                  <a:lnTo>
                    <a:pt x="1057" y="1059"/>
                  </a:lnTo>
                  <a:lnTo>
                    <a:pt x="1067" y="1035"/>
                  </a:lnTo>
                  <a:lnTo>
                    <a:pt x="1078" y="1011"/>
                  </a:lnTo>
                  <a:lnTo>
                    <a:pt x="1087" y="987"/>
                  </a:lnTo>
                  <a:lnTo>
                    <a:pt x="1096" y="963"/>
                  </a:lnTo>
                  <a:lnTo>
                    <a:pt x="1104" y="938"/>
                  </a:lnTo>
                  <a:lnTo>
                    <a:pt x="1112" y="914"/>
                  </a:lnTo>
                  <a:lnTo>
                    <a:pt x="1127" y="864"/>
                  </a:lnTo>
                  <a:lnTo>
                    <a:pt x="1140" y="813"/>
                  </a:lnTo>
                  <a:lnTo>
                    <a:pt x="1150" y="761"/>
                  </a:lnTo>
                  <a:lnTo>
                    <a:pt x="1160" y="709"/>
                  </a:lnTo>
                  <a:lnTo>
                    <a:pt x="1169" y="656"/>
                  </a:lnTo>
                  <a:lnTo>
                    <a:pt x="1176" y="603"/>
                  </a:lnTo>
                  <a:lnTo>
                    <a:pt x="1180" y="545"/>
                  </a:lnTo>
                  <a:lnTo>
                    <a:pt x="1180" y="491"/>
                  </a:lnTo>
                  <a:lnTo>
                    <a:pt x="1176" y="441"/>
                  </a:lnTo>
                  <a:lnTo>
                    <a:pt x="1168" y="395"/>
                  </a:lnTo>
                  <a:lnTo>
                    <a:pt x="1154" y="351"/>
                  </a:lnTo>
                  <a:lnTo>
                    <a:pt x="1138" y="312"/>
                  </a:lnTo>
                  <a:lnTo>
                    <a:pt x="1117" y="275"/>
                  </a:lnTo>
                  <a:lnTo>
                    <a:pt x="1094" y="241"/>
                  </a:lnTo>
                  <a:lnTo>
                    <a:pt x="1067" y="211"/>
                  </a:lnTo>
                  <a:lnTo>
                    <a:pt x="1038" y="182"/>
                  </a:lnTo>
                  <a:lnTo>
                    <a:pt x="1005" y="157"/>
                  </a:lnTo>
                  <a:lnTo>
                    <a:pt x="969" y="133"/>
                  </a:lnTo>
                  <a:lnTo>
                    <a:pt x="932" y="113"/>
                  </a:lnTo>
                  <a:lnTo>
                    <a:pt x="892" y="93"/>
                  </a:lnTo>
                  <a:lnTo>
                    <a:pt x="849" y="77"/>
                  </a:lnTo>
                  <a:lnTo>
                    <a:pt x="805" y="63"/>
                  </a:lnTo>
                  <a:lnTo>
                    <a:pt x="759" y="50"/>
                  </a:lnTo>
                  <a:lnTo>
                    <a:pt x="712" y="39"/>
                  </a:lnTo>
                  <a:lnTo>
                    <a:pt x="663" y="30"/>
                  </a:lnTo>
                  <a:lnTo>
                    <a:pt x="613" y="23"/>
                  </a:lnTo>
                  <a:lnTo>
                    <a:pt x="563" y="17"/>
                  </a:lnTo>
                  <a:lnTo>
                    <a:pt x="511" y="12"/>
                  </a:lnTo>
                  <a:lnTo>
                    <a:pt x="459" y="7"/>
                  </a:lnTo>
                  <a:lnTo>
                    <a:pt x="407" y="4"/>
                  </a:lnTo>
                  <a:lnTo>
                    <a:pt x="355" y="2"/>
                  </a:lnTo>
                  <a:lnTo>
                    <a:pt x="303" y="1"/>
                  </a:lnTo>
                  <a:lnTo>
                    <a:pt x="250" y="0"/>
                  </a:lnTo>
                  <a:lnTo>
                    <a:pt x="198" y="0"/>
                  </a:lnTo>
                  <a:lnTo>
                    <a:pt x="97" y="1"/>
                  </a:lnTo>
                  <a:lnTo>
                    <a:pt x="0" y="2"/>
                  </a:lnTo>
                  <a:lnTo>
                    <a:pt x="19" y="23"/>
                  </a:lnTo>
                  <a:lnTo>
                    <a:pt x="39" y="41"/>
                  </a:lnTo>
                  <a:lnTo>
                    <a:pt x="59" y="59"/>
                  </a:lnTo>
                  <a:lnTo>
                    <a:pt x="82" y="73"/>
                  </a:lnTo>
                  <a:lnTo>
                    <a:pt x="105" y="87"/>
                  </a:lnTo>
                  <a:lnTo>
                    <a:pt x="131" y="99"/>
                  </a:lnTo>
                  <a:lnTo>
                    <a:pt x="156" y="111"/>
                  </a:lnTo>
                  <a:lnTo>
                    <a:pt x="183" y="121"/>
                  </a:lnTo>
                  <a:lnTo>
                    <a:pt x="210" y="130"/>
                  </a:lnTo>
                  <a:lnTo>
                    <a:pt x="238" y="138"/>
                  </a:lnTo>
                  <a:lnTo>
                    <a:pt x="266" y="145"/>
                  </a:lnTo>
                  <a:lnTo>
                    <a:pt x="295" y="152"/>
                  </a:lnTo>
                  <a:lnTo>
                    <a:pt x="354" y="165"/>
                  </a:lnTo>
                  <a:lnTo>
                    <a:pt x="414" y="177"/>
                  </a:lnTo>
                  <a:lnTo>
                    <a:pt x="474" y="188"/>
                  </a:lnTo>
                  <a:lnTo>
                    <a:pt x="533" y="201"/>
                  </a:lnTo>
                  <a:lnTo>
                    <a:pt x="563" y="209"/>
                  </a:lnTo>
                  <a:lnTo>
                    <a:pt x="592" y="217"/>
                  </a:lnTo>
                  <a:lnTo>
                    <a:pt x="619" y="225"/>
                  </a:lnTo>
                  <a:lnTo>
                    <a:pt x="648" y="234"/>
                  </a:lnTo>
                  <a:lnTo>
                    <a:pt x="674" y="244"/>
                  </a:lnTo>
                  <a:lnTo>
                    <a:pt x="701" y="257"/>
                  </a:lnTo>
                  <a:lnTo>
                    <a:pt x="725" y="269"/>
                  </a:lnTo>
                  <a:lnTo>
                    <a:pt x="750" y="283"/>
                  </a:lnTo>
                  <a:lnTo>
                    <a:pt x="773" y="299"/>
                  </a:lnTo>
                  <a:lnTo>
                    <a:pt x="795" y="317"/>
                  </a:lnTo>
                  <a:lnTo>
                    <a:pt x="816" y="336"/>
                  </a:lnTo>
                  <a:lnTo>
                    <a:pt x="836" y="357"/>
                  </a:lnTo>
                  <a:lnTo>
                    <a:pt x="857" y="383"/>
                  </a:lnTo>
                  <a:lnTo>
                    <a:pt x="874" y="408"/>
                  </a:lnTo>
                  <a:lnTo>
                    <a:pt x="888" y="431"/>
                  </a:lnTo>
                  <a:lnTo>
                    <a:pt x="898" y="453"/>
                  </a:lnTo>
                  <a:lnTo>
                    <a:pt x="905" y="473"/>
                  </a:lnTo>
                  <a:lnTo>
                    <a:pt x="908" y="491"/>
                  </a:lnTo>
                  <a:lnTo>
                    <a:pt x="908" y="509"/>
                  </a:lnTo>
                  <a:lnTo>
                    <a:pt x="905" y="525"/>
                  </a:lnTo>
                  <a:lnTo>
                    <a:pt x="900" y="539"/>
                  </a:lnTo>
                  <a:lnTo>
                    <a:pt x="891" y="553"/>
                  </a:lnTo>
                  <a:lnTo>
                    <a:pt x="881" y="566"/>
                  </a:lnTo>
                  <a:lnTo>
                    <a:pt x="867" y="577"/>
                  </a:lnTo>
                  <a:lnTo>
                    <a:pt x="852" y="587"/>
                  </a:lnTo>
                  <a:lnTo>
                    <a:pt x="835" y="596"/>
                  </a:lnTo>
                  <a:lnTo>
                    <a:pt x="815" y="605"/>
                  </a:lnTo>
                  <a:lnTo>
                    <a:pt x="795" y="613"/>
                  </a:lnTo>
                  <a:lnTo>
                    <a:pt x="772" y="620"/>
                  </a:lnTo>
                  <a:lnTo>
                    <a:pt x="748" y="626"/>
                  </a:lnTo>
                  <a:lnTo>
                    <a:pt x="722" y="632"/>
                  </a:lnTo>
                  <a:lnTo>
                    <a:pt x="697" y="637"/>
                  </a:lnTo>
                  <a:lnTo>
                    <a:pt x="642" y="647"/>
                  </a:lnTo>
                  <a:lnTo>
                    <a:pt x="584" y="654"/>
                  </a:lnTo>
                  <a:lnTo>
                    <a:pt x="525" y="660"/>
                  </a:lnTo>
                  <a:lnTo>
                    <a:pt x="467" y="666"/>
                  </a:lnTo>
                  <a:lnTo>
                    <a:pt x="410" y="673"/>
                  </a:lnTo>
                  <a:lnTo>
                    <a:pt x="356" y="679"/>
                  </a:lnTo>
                  <a:lnTo>
                    <a:pt x="385" y="692"/>
                  </a:lnTo>
                  <a:lnTo>
                    <a:pt x="415" y="705"/>
                  </a:lnTo>
                  <a:lnTo>
                    <a:pt x="444" y="717"/>
                  </a:lnTo>
                  <a:lnTo>
                    <a:pt x="475" y="728"/>
                  </a:lnTo>
                  <a:lnTo>
                    <a:pt x="506" y="738"/>
                  </a:lnTo>
                  <a:lnTo>
                    <a:pt x="536" y="748"/>
                  </a:lnTo>
                  <a:lnTo>
                    <a:pt x="567" y="758"/>
                  </a:lnTo>
                  <a:lnTo>
                    <a:pt x="599" y="766"/>
                  </a:lnTo>
                  <a:lnTo>
                    <a:pt x="661" y="783"/>
                  </a:lnTo>
                  <a:lnTo>
                    <a:pt x="723" y="799"/>
                  </a:lnTo>
                  <a:lnTo>
                    <a:pt x="786" y="814"/>
                  </a:lnTo>
                  <a:lnTo>
                    <a:pt x="849" y="828"/>
                  </a:lnTo>
                  <a:lnTo>
                    <a:pt x="855" y="864"/>
                  </a:lnTo>
                  <a:lnTo>
                    <a:pt x="856" y="900"/>
                  </a:lnTo>
                  <a:lnTo>
                    <a:pt x="855" y="933"/>
                  </a:lnTo>
                  <a:lnTo>
                    <a:pt x="850" y="967"/>
                  </a:lnTo>
                  <a:lnTo>
                    <a:pt x="841" y="1001"/>
                  </a:lnTo>
                  <a:lnTo>
                    <a:pt x="828" y="1033"/>
                  </a:lnTo>
                  <a:lnTo>
                    <a:pt x="814" y="1065"/>
                  </a:lnTo>
                  <a:lnTo>
                    <a:pt x="796" y="1096"/>
                  </a:lnTo>
                  <a:lnTo>
                    <a:pt x="776" y="1126"/>
                  </a:lnTo>
                  <a:lnTo>
                    <a:pt x="754" y="1156"/>
                  </a:lnTo>
                  <a:lnTo>
                    <a:pt x="728" y="1186"/>
                  </a:lnTo>
                  <a:lnTo>
                    <a:pt x="702" y="1214"/>
                  </a:lnTo>
                  <a:lnTo>
                    <a:pt x="673" y="1243"/>
                  </a:lnTo>
                  <a:lnTo>
                    <a:pt x="644" y="1270"/>
                  </a:lnTo>
                  <a:lnTo>
                    <a:pt x="612" y="1297"/>
                  </a:lnTo>
                  <a:lnTo>
                    <a:pt x="579" y="1323"/>
                  </a:lnTo>
                  <a:lnTo>
                    <a:pt x="547" y="1350"/>
                  </a:lnTo>
                  <a:lnTo>
                    <a:pt x="512" y="1375"/>
                  </a:lnTo>
                  <a:lnTo>
                    <a:pt x="477" y="1400"/>
                  </a:lnTo>
                  <a:lnTo>
                    <a:pt x="442" y="1424"/>
                  </a:lnTo>
                  <a:lnTo>
                    <a:pt x="372" y="1473"/>
                  </a:lnTo>
                  <a:lnTo>
                    <a:pt x="304" y="1519"/>
                  </a:lnTo>
                  <a:lnTo>
                    <a:pt x="237" y="1564"/>
                  </a:lnTo>
                  <a:lnTo>
                    <a:pt x="175" y="1608"/>
                  </a:lnTo>
                  <a:lnTo>
                    <a:pt x="146" y="1630"/>
                  </a:lnTo>
                  <a:lnTo>
                    <a:pt x="119" y="1651"/>
                  </a:lnTo>
                  <a:lnTo>
                    <a:pt x="94" y="1671"/>
                  </a:lnTo>
                  <a:lnTo>
                    <a:pt x="71" y="1692"/>
                  </a:lnTo>
                  <a:close/>
                </a:path>
              </a:pathLst>
            </a:custGeom>
            <a:solidFill>
              <a:srgbClr val="0077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9" name="Freeform 491"/>
            <p:cNvSpPr>
              <a:spLocks/>
            </p:cNvSpPr>
            <p:nvPr/>
          </p:nvSpPr>
          <p:spPr bwMode="auto">
            <a:xfrm>
              <a:off x="4819" y="1375"/>
              <a:ext cx="167" cy="57"/>
            </a:xfrm>
            <a:custGeom>
              <a:avLst/>
              <a:gdLst/>
              <a:ahLst/>
              <a:cxnLst>
                <a:cxn ang="0">
                  <a:pos x="1784" y="1067"/>
                </a:cxn>
                <a:cxn ang="0">
                  <a:pos x="1995" y="1020"/>
                </a:cxn>
                <a:cxn ang="0">
                  <a:pos x="2161" y="980"/>
                </a:cxn>
                <a:cxn ang="0">
                  <a:pos x="2276" y="950"/>
                </a:cxn>
                <a:cxn ang="0">
                  <a:pos x="2390" y="917"/>
                </a:cxn>
                <a:cxn ang="0">
                  <a:pos x="2504" y="881"/>
                </a:cxn>
                <a:cxn ang="0">
                  <a:pos x="2618" y="840"/>
                </a:cxn>
                <a:cxn ang="0">
                  <a:pos x="2729" y="797"/>
                </a:cxn>
                <a:cxn ang="0">
                  <a:pos x="2838" y="748"/>
                </a:cxn>
                <a:cxn ang="0">
                  <a:pos x="2942" y="693"/>
                </a:cxn>
                <a:cxn ang="0">
                  <a:pos x="3041" y="633"/>
                </a:cxn>
                <a:cxn ang="0">
                  <a:pos x="3134" y="568"/>
                </a:cxn>
                <a:cxn ang="0">
                  <a:pos x="3220" y="496"/>
                </a:cxn>
                <a:cxn ang="0">
                  <a:pos x="3299" y="418"/>
                </a:cxn>
                <a:cxn ang="0">
                  <a:pos x="3288" y="349"/>
                </a:cxn>
                <a:cxn ang="0">
                  <a:pos x="3197" y="298"/>
                </a:cxn>
                <a:cxn ang="0">
                  <a:pos x="3107" y="252"/>
                </a:cxn>
                <a:cxn ang="0">
                  <a:pos x="3018" y="212"/>
                </a:cxn>
                <a:cxn ang="0">
                  <a:pos x="2931" y="174"/>
                </a:cxn>
                <a:cxn ang="0">
                  <a:pos x="2843" y="141"/>
                </a:cxn>
                <a:cxn ang="0">
                  <a:pos x="2756" y="112"/>
                </a:cxn>
                <a:cxn ang="0">
                  <a:pos x="2668" y="86"/>
                </a:cxn>
                <a:cxn ang="0">
                  <a:pos x="2578" y="65"/>
                </a:cxn>
                <a:cxn ang="0">
                  <a:pos x="2486" y="46"/>
                </a:cxn>
                <a:cxn ang="0">
                  <a:pos x="2391" y="32"/>
                </a:cxn>
                <a:cxn ang="0">
                  <a:pos x="2294" y="20"/>
                </a:cxn>
                <a:cxn ang="0">
                  <a:pos x="2194" y="11"/>
                </a:cxn>
                <a:cxn ang="0">
                  <a:pos x="2089" y="4"/>
                </a:cxn>
                <a:cxn ang="0">
                  <a:pos x="1979" y="1"/>
                </a:cxn>
                <a:cxn ang="0">
                  <a:pos x="1865" y="0"/>
                </a:cxn>
                <a:cxn ang="0">
                  <a:pos x="1732" y="2"/>
                </a:cxn>
                <a:cxn ang="0">
                  <a:pos x="1587" y="11"/>
                </a:cxn>
                <a:cxn ang="0">
                  <a:pos x="1444" y="26"/>
                </a:cxn>
                <a:cxn ang="0">
                  <a:pos x="1303" y="48"/>
                </a:cxn>
                <a:cxn ang="0">
                  <a:pos x="1164" y="77"/>
                </a:cxn>
                <a:cxn ang="0">
                  <a:pos x="1029" y="112"/>
                </a:cxn>
                <a:cxn ang="0">
                  <a:pos x="896" y="153"/>
                </a:cxn>
                <a:cxn ang="0">
                  <a:pos x="767" y="200"/>
                </a:cxn>
                <a:cxn ang="0">
                  <a:pos x="655" y="247"/>
                </a:cxn>
                <a:cxn ang="0">
                  <a:pos x="559" y="293"/>
                </a:cxn>
                <a:cxn ang="0">
                  <a:pos x="465" y="341"/>
                </a:cxn>
                <a:cxn ang="0">
                  <a:pos x="374" y="393"/>
                </a:cxn>
                <a:cxn ang="0">
                  <a:pos x="286" y="448"/>
                </a:cxn>
                <a:cxn ang="0">
                  <a:pos x="200" y="508"/>
                </a:cxn>
                <a:cxn ang="0">
                  <a:pos x="118" y="570"/>
                </a:cxn>
                <a:cxn ang="0">
                  <a:pos x="39" y="634"/>
                </a:cxn>
                <a:cxn ang="0">
                  <a:pos x="37" y="711"/>
                </a:cxn>
                <a:cxn ang="0">
                  <a:pos x="118" y="789"/>
                </a:cxn>
                <a:cxn ang="0">
                  <a:pos x="204" y="859"/>
                </a:cxn>
                <a:cxn ang="0">
                  <a:pos x="298" y="919"/>
                </a:cxn>
                <a:cxn ang="0">
                  <a:pos x="397" y="971"/>
                </a:cxn>
                <a:cxn ang="0">
                  <a:pos x="502" y="1015"/>
                </a:cxn>
                <a:cxn ang="0">
                  <a:pos x="609" y="1052"/>
                </a:cxn>
                <a:cxn ang="0">
                  <a:pos x="720" y="1080"/>
                </a:cxn>
                <a:cxn ang="0">
                  <a:pos x="834" y="1102"/>
                </a:cxn>
                <a:cxn ang="0">
                  <a:pos x="949" y="1118"/>
                </a:cxn>
                <a:cxn ang="0">
                  <a:pos x="1065" y="1127"/>
                </a:cxn>
                <a:cxn ang="0">
                  <a:pos x="1182" y="1130"/>
                </a:cxn>
                <a:cxn ang="0">
                  <a:pos x="1297" y="1129"/>
                </a:cxn>
                <a:cxn ang="0">
                  <a:pos x="1412" y="1123"/>
                </a:cxn>
                <a:cxn ang="0">
                  <a:pos x="1524" y="1112"/>
                </a:cxn>
                <a:cxn ang="0">
                  <a:pos x="1633" y="1097"/>
                </a:cxn>
              </a:cxnLst>
              <a:rect l="0" t="0" r="r" b="b"/>
              <a:pathLst>
                <a:path w="3335" h="1130">
                  <a:moveTo>
                    <a:pt x="1686" y="1089"/>
                  </a:moveTo>
                  <a:lnTo>
                    <a:pt x="1784" y="1067"/>
                  </a:lnTo>
                  <a:lnTo>
                    <a:pt x="1887" y="1045"/>
                  </a:lnTo>
                  <a:lnTo>
                    <a:pt x="1995" y="1020"/>
                  </a:lnTo>
                  <a:lnTo>
                    <a:pt x="2105" y="994"/>
                  </a:lnTo>
                  <a:lnTo>
                    <a:pt x="2161" y="980"/>
                  </a:lnTo>
                  <a:lnTo>
                    <a:pt x="2218" y="965"/>
                  </a:lnTo>
                  <a:lnTo>
                    <a:pt x="2276" y="950"/>
                  </a:lnTo>
                  <a:lnTo>
                    <a:pt x="2333" y="934"/>
                  </a:lnTo>
                  <a:lnTo>
                    <a:pt x="2390" y="917"/>
                  </a:lnTo>
                  <a:lnTo>
                    <a:pt x="2447" y="900"/>
                  </a:lnTo>
                  <a:lnTo>
                    <a:pt x="2504" y="881"/>
                  </a:lnTo>
                  <a:lnTo>
                    <a:pt x="2561" y="861"/>
                  </a:lnTo>
                  <a:lnTo>
                    <a:pt x="2618" y="840"/>
                  </a:lnTo>
                  <a:lnTo>
                    <a:pt x="2674" y="819"/>
                  </a:lnTo>
                  <a:lnTo>
                    <a:pt x="2729" y="797"/>
                  </a:lnTo>
                  <a:lnTo>
                    <a:pt x="2784" y="772"/>
                  </a:lnTo>
                  <a:lnTo>
                    <a:pt x="2838" y="748"/>
                  </a:lnTo>
                  <a:lnTo>
                    <a:pt x="2890" y="721"/>
                  </a:lnTo>
                  <a:lnTo>
                    <a:pt x="2942" y="693"/>
                  </a:lnTo>
                  <a:lnTo>
                    <a:pt x="2992" y="664"/>
                  </a:lnTo>
                  <a:lnTo>
                    <a:pt x="3041" y="633"/>
                  </a:lnTo>
                  <a:lnTo>
                    <a:pt x="3088" y="602"/>
                  </a:lnTo>
                  <a:lnTo>
                    <a:pt x="3134" y="568"/>
                  </a:lnTo>
                  <a:lnTo>
                    <a:pt x="3178" y="533"/>
                  </a:lnTo>
                  <a:lnTo>
                    <a:pt x="3220" y="496"/>
                  </a:lnTo>
                  <a:lnTo>
                    <a:pt x="3261" y="458"/>
                  </a:lnTo>
                  <a:lnTo>
                    <a:pt x="3299" y="418"/>
                  </a:lnTo>
                  <a:lnTo>
                    <a:pt x="3335" y="376"/>
                  </a:lnTo>
                  <a:lnTo>
                    <a:pt x="3288" y="349"/>
                  </a:lnTo>
                  <a:lnTo>
                    <a:pt x="3242" y="323"/>
                  </a:lnTo>
                  <a:lnTo>
                    <a:pt x="3197" y="298"/>
                  </a:lnTo>
                  <a:lnTo>
                    <a:pt x="3152" y="275"/>
                  </a:lnTo>
                  <a:lnTo>
                    <a:pt x="3107" y="252"/>
                  </a:lnTo>
                  <a:lnTo>
                    <a:pt x="3063" y="231"/>
                  </a:lnTo>
                  <a:lnTo>
                    <a:pt x="3018" y="212"/>
                  </a:lnTo>
                  <a:lnTo>
                    <a:pt x="2975" y="192"/>
                  </a:lnTo>
                  <a:lnTo>
                    <a:pt x="2931" y="174"/>
                  </a:lnTo>
                  <a:lnTo>
                    <a:pt x="2887" y="158"/>
                  </a:lnTo>
                  <a:lnTo>
                    <a:pt x="2843" y="141"/>
                  </a:lnTo>
                  <a:lnTo>
                    <a:pt x="2799" y="126"/>
                  </a:lnTo>
                  <a:lnTo>
                    <a:pt x="2756" y="112"/>
                  </a:lnTo>
                  <a:lnTo>
                    <a:pt x="2712" y="98"/>
                  </a:lnTo>
                  <a:lnTo>
                    <a:pt x="2668" y="86"/>
                  </a:lnTo>
                  <a:lnTo>
                    <a:pt x="2623" y="75"/>
                  </a:lnTo>
                  <a:lnTo>
                    <a:pt x="2578" y="65"/>
                  </a:lnTo>
                  <a:lnTo>
                    <a:pt x="2532" y="55"/>
                  </a:lnTo>
                  <a:lnTo>
                    <a:pt x="2486" y="46"/>
                  </a:lnTo>
                  <a:lnTo>
                    <a:pt x="2439" y="39"/>
                  </a:lnTo>
                  <a:lnTo>
                    <a:pt x="2391" y="32"/>
                  </a:lnTo>
                  <a:lnTo>
                    <a:pt x="2343" y="25"/>
                  </a:lnTo>
                  <a:lnTo>
                    <a:pt x="2294" y="20"/>
                  </a:lnTo>
                  <a:lnTo>
                    <a:pt x="2244" y="15"/>
                  </a:lnTo>
                  <a:lnTo>
                    <a:pt x="2194" y="11"/>
                  </a:lnTo>
                  <a:lnTo>
                    <a:pt x="2142" y="7"/>
                  </a:lnTo>
                  <a:lnTo>
                    <a:pt x="2089" y="4"/>
                  </a:lnTo>
                  <a:lnTo>
                    <a:pt x="2035" y="2"/>
                  </a:lnTo>
                  <a:lnTo>
                    <a:pt x="1979" y="1"/>
                  </a:lnTo>
                  <a:lnTo>
                    <a:pt x="1923" y="0"/>
                  </a:lnTo>
                  <a:lnTo>
                    <a:pt x="1865" y="0"/>
                  </a:lnTo>
                  <a:lnTo>
                    <a:pt x="1806" y="0"/>
                  </a:lnTo>
                  <a:lnTo>
                    <a:pt x="1732" y="2"/>
                  </a:lnTo>
                  <a:lnTo>
                    <a:pt x="1660" y="5"/>
                  </a:lnTo>
                  <a:lnTo>
                    <a:pt x="1587" y="11"/>
                  </a:lnTo>
                  <a:lnTo>
                    <a:pt x="1516" y="18"/>
                  </a:lnTo>
                  <a:lnTo>
                    <a:pt x="1444" y="26"/>
                  </a:lnTo>
                  <a:lnTo>
                    <a:pt x="1373" y="36"/>
                  </a:lnTo>
                  <a:lnTo>
                    <a:pt x="1303" y="48"/>
                  </a:lnTo>
                  <a:lnTo>
                    <a:pt x="1234" y="62"/>
                  </a:lnTo>
                  <a:lnTo>
                    <a:pt x="1164" y="77"/>
                  </a:lnTo>
                  <a:lnTo>
                    <a:pt x="1096" y="93"/>
                  </a:lnTo>
                  <a:lnTo>
                    <a:pt x="1029" y="112"/>
                  </a:lnTo>
                  <a:lnTo>
                    <a:pt x="962" y="132"/>
                  </a:lnTo>
                  <a:lnTo>
                    <a:pt x="896" y="153"/>
                  </a:lnTo>
                  <a:lnTo>
                    <a:pt x="831" y="176"/>
                  </a:lnTo>
                  <a:lnTo>
                    <a:pt x="767" y="200"/>
                  </a:lnTo>
                  <a:lnTo>
                    <a:pt x="704" y="226"/>
                  </a:lnTo>
                  <a:lnTo>
                    <a:pt x="655" y="247"/>
                  </a:lnTo>
                  <a:lnTo>
                    <a:pt x="607" y="270"/>
                  </a:lnTo>
                  <a:lnTo>
                    <a:pt x="559" y="293"/>
                  </a:lnTo>
                  <a:lnTo>
                    <a:pt x="512" y="317"/>
                  </a:lnTo>
                  <a:lnTo>
                    <a:pt x="465" y="341"/>
                  </a:lnTo>
                  <a:lnTo>
                    <a:pt x="420" y="367"/>
                  </a:lnTo>
                  <a:lnTo>
                    <a:pt x="374" y="393"/>
                  </a:lnTo>
                  <a:lnTo>
                    <a:pt x="330" y="421"/>
                  </a:lnTo>
                  <a:lnTo>
                    <a:pt x="286" y="448"/>
                  </a:lnTo>
                  <a:lnTo>
                    <a:pt x="243" y="478"/>
                  </a:lnTo>
                  <a:lnTo>
                    <a:pt x="200" y="508"/>
                  </a:lnTo>
                  <a:lnTo>
                    <a:pt x="160" y="538"/>
                  </a:lnTo>
                  <a:lnTo>
                    <a:pt x="118" y="570"/>
                  </a:lnTo>
                  <a:lnTo>
                    <a:pt x="78" y="602"/>
                  </a:lnTo>
                  <a:lnTo>
                    <a:pt x="39" y="634"/>
                  </a:lnTo>
                  <a:lnTo>
                    <a:pt x="0" y="668"/>
                  </a:lnTo>
                  <a:lnTo>
                    <a:pt x="37" y="711"/>
                  </a:lnTo>
                  <a:lnTo>
                    <a:pt x="77" y="752"/>
                  </a:lnTo>
                  <a:lnTo>
                    <a:pt x="118" y="789"/>
                  </a:lnTo>
                  <a:lnTo>
                    <a:pt x="161" y="825"/>
                  </a:lnTo>
                  <a:lnTo>
                    <a:pt x="204" y="859"/>
                  </a:lnTo>
                  <a:lnTo>
                    <a:pt x="251" y="891"/>
                  </a:lnTo>
                  <a:lnTo>
                    <a:pt x="298" y="919"/>
                  </a:lnTo>
                  <a:lnTo>
                    <a:pt x="347" y="947"/>
                  </a:lnTo>
                  <a:lnTo>
                    <a:pt x="397" y="971"/>
                  </a:lnTo>
                  <a:lnTo>
                    <a:pt x="449" y="995"/>
                  </a:lnTo>
                  <a:lnTo>
                    <a:pt x="502" y="1015"/>
                  </a:lnTo>
                  <a:lnTo>
                    <a:pt x="555" y="1034"/>
                  </a:lnTo>
                  <a:lnTo>
                    <a:pt x="609" y="1052"/>
                  </a:lnTo>
                  <a:lnTo>
                    <a:pt x="664" y="1067"/>
                  </a:lnTo>
                  <a:lnTo>
                    <a:pt x="720" y="1080"/>
                  </a:lnTo>
                  <a:lnTo>
                    <a:pt x="776" y="1092"/>
                  </a:lnTo>
                  <a:lnTo>
                    <a:pt x="834" y="1102"/>
                  </a:lnTo>
                  <a:lnTo>
                    <a:pt x="891" y="1111"/>
                  </a:lnTo>
                  <a:lnTo>
                    <a:pt x="949" y="1118"/>
                  </a:lnTo>
                  <a:lnTo>
                    <a:pt x="1007" y="1123"/>
                  </a:lnTo>
                  <a:lnTo>
                    <a:pt x="1065" y="1127"/>
                  </a:lnTo>
                  <a:lnTo>
                    <a:pt x="1124" y="1129"/>
                  </a:lnTo>
                  <a:lnTo>
                    <a:pt x="1182" y="1130"/>
                  </a:lnTo>
                  <a:lnTo>
                    <a:pt x="1239" y="1130"/>
                  </a:lnTo>
                  <a:lnTo>
                    <a:pt x="1297" y="1129"/>
                  </a:lnTo>
                  <a:lnTo>
                    <a:pt x="1354" y="1126"/>
                  </a:lnTo>
                  <a:lnTo>
                    <a:pt x="1412" y="1123"/>
                  </a:lnTo>
                  <a:lnTo>
                    <a:pt x="1468" y="1118"/>
                  </a:lnTo>
                  <a:lnTo>
                    <a:pt x="1524" y="1112"/>
                  </a:lnTo>
                  <a:lnTo>
                    <a:pt x="1579" y="1105"/>
                  </a:lnTo>
                  <a:lnTo>
                    <a:pt x="1633" y="1097"/>
                  </a:lnTo>
                  <a:lnTo>
                    <a:pt x="1686" y="1089"/>
                  </a:lnTo>
                  <a:close/>
                </a:path>
              </a:pathLst>
            </a:custGeom>
            <a:solidFill>
              <a:srgbClr val="007A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0" name="Freeform 492"/>
            <p:cNvSpPr>
              <a:spLocks/>
            </p:cNvSpPr>
            <p:nvPr/>
          </p:nvSpPr>
          <p:spPr bwMode="auto">
            <a:xfrm>
              <a:off x="4791" y="1428"/>
              <a:ext cx="11" cy="3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194" y="48"/>
                </a:cxn>
                <a:cxn ang="0">
                  <a:pos x="163" y="98"/>
                </a:cxn>
                <a:cxn ang="0">
                  <a:pos x="132" y="148"/>
                </a:cxn>
                <a:cxn ang="0">
                  <a:pos x="102" y="199"/>
                </a:cxn>
                <a:cxn ang="0">
                  <a:pos x="75" y="251"/>
                </a:cxn>
                <a:cxn ang="0">
                  <a:pos x="48" y="303"/>
                </a:cxn>
                <a:cxn ang="0">
                  <a:pos x="24" y="357"/>
                </a:cxn>
                <a:cxn ang="0">
                  <a:pos x="0" y="411"/>
                </a:cxn>
                <a:cxn ang="0">
                  <a:pos x="26" y="437"/>
                </a:cxn>
                <a:cxn ang="0">
                  <a:pos x="51" y="461"/>
                </a:cxn>
                <a:cxn ang="0">
                  <a:pos x="78" y="486"/>
                </a:cxn>
                <a:cxn ang="0">
                  <a:pos x="104" y="508"/>
                </a:cxn>
                <a:cxn ang="0">
                  <a:pos x="132" y="532"/>
                </a:cxn>
                <a:cxn ang="0">
                  <a:pos x="161" y="553"/>
                </a:cxn>
                <a:cxn ang="0">
                  <a:pos x="189" y="575"/>
                </a:cxn>
                <a:cxn ang="0">
                  <a:pos x="218" y="595"/>
                </a:cxn>
                <a:cxn ang="0">
                  <a:pos x="210" y="558"/>
                </a:cxn>
                <a:cxn ang="0">
                  <a:pos x="204" y="522"/>
                </a:cxn>
                <a:cxn ang="0">
                  <a:pos x="197" y="485"/>
                </a:cxn>
                <a:cxn ang="0">
                  <a:pos x="193" y="447"/>
                </a:cxn>
                <a:cxn ang="0">
                  <a:pos x="190" y="409"/>
                </a:cxn>
                <a:cxn ang="0">
                  <a:pos x="188" y="373"/>
                </a:cxn>
                <a:cxn ang="0">
                  <a:pos x="187" y="335"/>
                </a:cxn>
                <a:cxn ang="0">
                  <a:pos x="187" y="297"/>
                </a:cxn>
                <a:cxn ang="0">
                  <a:pos x="188" y="260"/>
                </a:cxn>
                <a:cxn ang="0">
                  <a:pos x="190" y="222"/>
                </a:cxn>
                <a:cxn ang="0">
                  <a:pos x="194" y="186"/>
                </a:cxn>
                <a:cxn ang="0">
                  <a:pos x="198" y="148"/>
                </a:cxn>
                <a:cxn ang="0">
                  <a:pos x="204" y="111"/>
                </a:cxn>
                <a:cxn ang="0">
                  <a:pos x="211" y="73"/>
                </a:cxn>
                <a:cxn ang="0">
                  <a:pos x="218" y="37"/>
                </a:cxn>
                <a:cxn ang="0">
                  <a:pos x="227" y="0"/>
                </a:cxn>
              </a:cxnLst>
              <a:rect l="0" t="0" r="r" b="b"/>
              <a:pathLst>
                <a:path w="227" h="595">
                  <a:moveTo>
                    <a:pt x="227" y="0"/>
                  </a:moveTo>
                  <a:lnTo>
                    <a:pt x="194" y="48"/>
                  </a:lnTo>
                  <a:lnTo>
                    <a:pt x="163" y="98"/>
                  </a:lnTo>
                  <a:lnTo>
                    <a:pt x="132" y="148"/>
                  </a:lnTo>
                  <a:lnTo>
                    <a:pt x="102" y="199"/>
                  </a:lnTo>
                  <a:lnTo>
                    <a:pt x="75" y="251"/>
                  </a:lnTo>
                  <a:lnTo>
                    <a:pt x="48" y="303"/>
                  </a:lnTo>
                  <a:lnTo>
                    <a:pt x="24" y="357"/>
                  </a:lnTo>
                  <a:lnTo>
                    <a:pt x="0" y="411"/>
                  </a:lnTo>
                  <a:lnTo>
                    <a:pt x="26" y="437"/>
                  </a:lnTo>
                  <a:lnTo>
                    <a:pt x="51" y="461"/>
                  </a:lnTo>
                  <a:lnTo>
                    <a:pt x="78" y="486"/>
                  </a:lnTo>
                  <a:lnTo>
                    <a:pt x="104" y="508"/>
                  </a:lnTo>
                  <a:lnTo>
                    <a:pt x="132" y="532"/>
                  </a:lnTo>
                  <a:lnTo>
                    <a:pt x="161" y="553"/>
                  </a:lnTo>
                  <a:lnTo>
                    <a:pt x="189" y="575"/>
                  </a:lnTo>
                  <a:lnTo>
                    <a:pt x="218" y="595"/>
                  </a:lnTo>
                  <a:lnTo>
                    <a:pt x="210" y="558"/>
                  </a:lnTo>
                  <a:lnTo>
                    <a:pt x="204" y="522"/>
                  </a:lnTo>
                  <a:lnTo>
                    <a:pt x="197" y="485"/>
                  </a:lnTo>
                  <a:lnTo>
                    <a:pt x="193" y="447"/>
                  </a:lnTo>
                  <a:lnTo>
                    <a:pt x="190" y="409"/>
                  </a:lnTo>
                  <a:lnTo>
                    <a:pt x="188" y="373"/>
                  </a:lnTo>
                  <a:lnTo>
                    <a:pt x="187" y="335"/>
                  </a:lnTo>
                  <a:lnTo>
                    <a:pt x="187" y="297"/>
                  </a:lnTo>
                  <a:lnTo>
                    <a:pt x="188" y="260"/>
                  </a:lnTo>
                  <a:lnTo>
                    <a:pt x="190" y="222"/>
                  </a:lnTo>
                  <a:lnTo>
                    <a:pt x="194" y="186"/>
                  </a:lnTo>
                  <a:lnTo>
                    <a:pt x="198" y="148"/>
                  </a:lnTo>
                  <a:lnTo>
                    <a:pt x="204" y="111"/>
                  </a:lnTo>
                  <a:lnTo>
                    <a:pt x="211" y="73"/>
                  </a:lnTo>
                  <a:lnTo>
                    <a:pt x="218" y="37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55B2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1" name="Freeform 493"/>
            <p:cNvSpPr>
              <a:spLocks/>
            </p:cNvSpPr>
            <p:nvPr/>
          </p:nvSpPr>
          <p:spPr bwMode="auto">
            <a:xfrm>
              <a:off x="4800" y="1394"/>
              <a:ext cx="213" cy="84"/>
            </a:xfrm>
            <a:custGeom>
              <a:avLst/>
              <a:gdLst/>
              <a:ahLst/>
              <a:cxnLst>
                <a:cxn ang="0">
                  <a:pos x="2936" y="1564"/>
                </a:cxn>
                <a:cxn ang="0">
                  <a:pos x="3107" y="1511"/>
                </a:cxn>
                <a:cxn ang="0">
                  <a:pos x="3270" y="1439"/>
                </a:cxn>
                <a:cxn ang="0">
                  <a:pos x="3427" y="1353"/>
                </a:cxn>
                <a:cxn ang="0">
                  <a:pos x="3578" y="1252"/>
                </a:cxn>
                <a:cxn ang="0">
                  <a:pos x="3719" y="1135"/>
                </a:cxn>
                <a:cxn ang="0">
                  <a:pos x="3850" y="1007"/>
                </a:cxn>
                <a:cxn ang="0">
                  <a:pos x="3971" y="867"/>
                </a:cxn>
                <a:cxn ang="0">
                  <a:pos x="4081" y="717"/>
                </a:cxn>
                <a:cxn ang="0">
                  <a:pos x="4179" y="555"/>
                </a:cxn>
                <a:cxn ang="0">
                  <a:pos x="4264" y="387"/>
                </a:cxn>
                <a:cxn ang="0">
                  <a:pos x="4142" y="285"/>
                </a:cxn>
                <a:cxn ang="0">
                  <a:pos x="4014" y="188"/>
                </a:cxn>
                <a:cxn ang="0">
                  <a:pos x="3898" y="110"/>
                </a:cxn>
                <a:cxn ang="0">
                  <a:pos x="3821" y="60"/>
                </a:cxn>
                <a:cxn ang="0">
                  <a:pos x="3745" y="15"/>
                </a:cxn>
                <a:cxn ang="0">
                  <a:pos x="3647" y="82"/>
                </a:cxn>
                <a:cxn ang="0">
                  <a:pos x="3520" y="192"/>
                </a:cxn>
                <a:cxn ang="0">
                  <a:pos x="3378" y="288"/>
                </a:cxn>
                <a:cxn ang="0">
                  <a:pos x="3224" y="372"/>
                </a:cxn>
                <a:cxn ang="0">
                  <a:pos x="3060" y="443"/>
                </a:cxn>
                <a:cxn ang="0">
                  <a:pos x="2890" y="505"/>
                </a:cxn>
                <a:cxn ang="0">
                  <a:pos x="2719" y="558"/>
                </a:cxn>
                <a:cxn ang="0">
                  <a:pos x="2547" y="604"/>
                </a:cxn>
                <a:cxn ang="0">
                  <a:pos x="2273" y="669"/>
                </a:cxn>
                <a:cxn ang="0">
                  <a:pos x="2019" y="721"/>
                </a:cxn>
                <a:cxn ang="0">
                  <a:pos x="1854" y="742"/>
                </a:cxn>
                <a:cxn ang="0">
                  <a:pos x="1683" y="753"/>
                </a:cxn>
                <a:cxn ang="0">
                  <a:pos x="1510" y="753"/>
                </a:cxn>
                <a:cxn ang="0">
                  <a:pos x="1335" y="742"/>
                </a:cxn>
                <a:cxn ang="0">
                  <a:pos x="1162" y="716"/>
                </a:cxn>
                <a:cxn ang="0">
                  <a:pos x="995" y="676"/>
                </a:cxn>
                <a:cxn ang="0">
                  <a:pos x="835" y="619"/>
                </a:cxn>
                <a:cxn ang="0">
                  <a:pos x="684" y="543"/>
                </a:cxn>
                <a:cxn ang="0">
                  <a:pos x="547" y="449"/>
                </a:cxn>
                <a:cxn ang="0">
                  <a:pos x="423" y="335"/>
                </a:cxn>
                <a:cxn ang="0">
                  <a:pos x="291" y="382"/>
                </a:cxn>
                <a:cxn ang="0">
                  <a:pos x="158" y="527"/>
                </a:cxn>
                <a:cxn ang="0">
                  <a:pos x="40" y="681"/>
                </a:cxn>
                <a:cxn ang="0">
                  <a:pos x="17" y="792"/>
                </a:cxn>
                <a:cxn ang="0">
                  <a:pos x="3" y="903"/>
                </a:cxn>
                <a:cxn ang="0">
                  <a:pos x="0" y="1016"/>
                </a:cxn>
                <a:cxn ang="0">
                  <a:pos x="6" y="1128"/>
                </a:cxn>
                <a:cxn ang="0">
                  <a:pos x="23" y="1239"/>
                </a:cxn>
                <a:cxn ang="0">
                  <a:pos x="173" y="1365"/>
                </a:cxn>
                <a:cxn ang="0">
                  <a:pos x="405" y="1474"/>
                </a:cxn>
                <a:cxn ang="0">
                  <a:pos x="655" y="1557"/>
                </a:cxn>
                <a:cxn ang="0">
                  <a:pos x="919" y="1617"/>
                </a:cxn>
                <a:cxn ang="0">
                  <a:pos x="1193" y="1655"/>
                </a:cxn>
                <a:cxn ang="0">
                  <a:pos x="1474" y="1675"/>
                </a:cxn>
                <a:cxn ang="0">
                  <a:pos x="1756" y="1679"/>
                </a:cxn>
                <a:cxn ang="0">
                  <a:pos x="2036" y="1670"/>
                </a:cxn>
                <a:cxn ang="0">
                  <a:pos x="2309" y="1651"/>
                </a:cxn>
                <a:cxn ang="0">
                  <a:pos x="2573" y="1623"/>
                </a:cxn>
                <a:cxn ang="0">
                  <a:pos x="2821" y="1589"/>
                </a:cxn>
              </a:cxnLst>
              <a:rect l="0" t="0" r="r" b="b"/>
              <a:pathLst>
                <a:path w="4264" h="1679">
                  <a:moveTo>
                    <a:pt x="2821" y="1589"/>
                  </a:moveTo>
                  <a:lnTo>
                    <a:pt x="2879" y="1578"/>
                  </a:lnTo>
                  <a:lnTo>
                    <a:pt x="2936" y="1564"/>
                  </a:lnTo>
                  <a:lnTo>
                    <a:pt x="2993" y="1549"/>
                  </a:lnTo>
                  <a:lnTo>
                    <a:pt x="3051" y="1530"/>
                  </a:lnTo>
                  <a:lnTo>
                    <a:pt x="3107" y="1511"/>
                  </a:lnTo>
                  <a:lnTo>
                    <a:pt x="3162" y="1488"/>
                  </a:lnTo>
                  <a:lnTo>
                    <a:pt x="3216" y="1465"/>
                  </a:lnTo>
                  <a:lnTo>
                    <a:pt x="3270" y="1439"/>
                  </a:lnTo>
                  <a:lnTo>
                    <a:pt x="3323" y="1413"/>
                  </a:lnTo>
                  <a:lnTo>
                    <a:pt x="3376" y="1383"/>
                  </a:lnTo>
                  <a:lnTo>
                    <a:pt x="3427" y="1353"/>
                  </a:lnTo>
                  <a:lnTo>
                    <a:pt x="3479" y="1321"/>
                  </a:lnTo>
                  <a:lnTo>
                    <a:pt x="3529" y="1286"/>
                  </a:lnTo>
                  <a:lnTo>
                    <a:pt x="3578" y="1252"/>
                  </a:lnTo>
                  <a:lnTo>
                    <a:pt x="3626" y="1214"/>
                  </a:lnTo>
                  <a:lnTo>
                    <a:pt x="3673" y="1175"/>
                  </a:lnTo>
                  <a:lnTo>
                    <a:pt x="3719" y="1135"/>
                  </a:lnTo>
                  <a:lnTo>
                    <a:pt x="3763" y="1094"/>
                  </a:lnTo>
                  <a:lnTo>
                    <a:pt x="3807" y="1051"/>
                  </a:lnTo>
                  <a:lnTo>
                    <a:pt x="3850" y="1007"/>
                  </a:lnTo>
                  <a:lnTo>
                    <a:pt x="3892" y="962"/>
                  </a:lnTo>
                  <a:lnTo>
                    <a:pt x="3932" y="915"/>
                  </a:lnTo>
                  <a:lnTo>
                    <a:pt x="3971" y="867"/>
                  </a:lnTo>
                  <a:lnTo>
                    <a:pt x="4010" y="818"/>
                  </a:lnTo>
                  <a:lnTo>
                    <a:pt x="4046" y="768"/>
                  </a:lnTo>
                  <a:lnTo>
                    <a:pt x="4081" y="717"/>
                  </a:lnTo>
                  <a:lnTo>
                    <a:pt x="4115" y="664"/>
                  </a:lnTo>
                  <a:lnTo>
                    <a:pt x="4147" y="610"/>
                  </a:lnTo>
                  <a:lnTo>
                    <a:pt x="4179" y="555"/>
                  </a:lnTo>
                  <a:lnTo>
                    <a:pt x="4209" y="500"/>
                  </a:lnTo>
                  <a:lnTo>
                    <a:pt x="4237" y="444"/>
                  </a:lnTo>
                  <a:lnTo>
                    <a:pt x="4264" y="387"/>
                  </a:lnTo>
                  <a:lnTo>
                    <a:pt x="4224" y="352"/>
                  </a:lnTo>
                  <a:lnTo>
                    <a:pt x="4183" y="319"/>
                  </a:lnTo>
                  <a:lnTo>
                    <a:pt x="4142" y="285"/>
                  </a:lnTo>
                  <a:lnTo>
                    <a:pt x="4099" y="251"/>
                  </a:lnTo>
                  <a:lnTo>
                    <a:pt x="4058" y="219"/>
                  </a:lnTo>
                  <a:lnTo>
                    <a:pt x="4014" y="188"/>
                  </a:lnTo>
                  <a:lnTo>
                    <a:pt x="3970" y="157"/>
                  </a:lnTo>
                  <a:lnTo>
                    <a:pt x="3925" y="127"/>
                  </a:lnTo>
                  <a:lnTo>
                    <a:pt x="3898" y="110"/>
                  </a:lnTo>
                  <a:lnTo>
                    <a:pt x="3872" y="93"/>
                  </a:lnTo>
                  <a:lnTo>
                    <a:pt x="3846" y="77"/>
                  </a:lnTo>
                  <a:lnTo>
                    <a:pt x="3821" y="60"/>
                  </a:lnTo>
                  <a:lnTo>
                    <a:pt x="3795" y="45"/>
                  </a:lnTo>
                  <a:lnTo>
                    <a:pt x="3771" y="30"/>
                  </a:lnTo>
                  <a:lnTo>
                    <a:pt x="3745" y="15"/>
                  </a:lnTo>
                  <a:lnTo>
                    <a:pt x="3721" y="0"/>
                  </a:lnTo>
                  <a:lnTo>
                    <a:pt x="3685" y="42"/>
                  </a:lnTo>
                  <a:lnTo>
                    <a:pt x="3647" y="82"/>
                  </a:lnTo>
                  <a:lnTo>
                    <a:pt x="3606" y="120"/>
                  </a:lnTo>
                  <a:lnTo>
                    <a:pt x="3564" y="157"/>
                  </a:lnTo>
                  <a:lnTo>
                    <a:pt x="3520" y="192"/>
                  </a:lnTo>
                  <a:lnTo>
                    <a:pt x="3474" y="226"/>
                  </a:lnTo>
                  <a:lnTo>
                    <a:pt x="3427" y="257"/>
                  </a:lnTo>
                  <a:lnTo>
                    <a:pt x="3378" y="288"/>
                  </a:lnTo>
                  <a:lnTo>
                    <a:pt x="3328" y="317"/>
                  </a:lnTo>
                  <a:lnTo>
                    <a:pt x="3276" y="345"/>
                  </a:lnTo>
                  <a:lnTo>
                    <a:pt x="3224" y="372"/>
                  </a:lnTo>
                  <a:lnTo>
                    <a:pt x="3170" y="396"/>
                  </a:lnTo>
                  <a:lnTo>
                    <a:pt x="3115" y="421"/>
                  </a:lnTo>
                  <a:lnTo>
                    <a:pt x="3060" y="443"/>
                  </a:lnTo>
                  <a:lnTo>
                    <a:pt x="3004" y="464"/>
                  </a:lnTo>
                  <a:lnTo>
                    <a:pt x="2947" y="485"/>
                  </a:lnTo>
                  <a:lnTo>
                    <a:pt x="2890" y="505"/>
                  </a:lnTo>
                  <a:lnTo>
                    <a:pt x="2833" y="524"/>
                  </a:lnTo>
                  <a:lnTo>
                    <a:pt x="2776" y="541"/>
                  </a:lnTo>
                  <a:lnTo>
                    <a:pt x="2719" y="558"/>
                  </a:lnTo>
                  <a:lnTo>
                    <a:pt x="2662" y="574"/>
                  </a:lnTo>
                  <a:lnTo>
                    <a:pt x="2604" y="589"/>
                  </a:lnTo>
                  <a:lnTo>
                    <a:pt x="2547" y="604"/>
                  </a:lnTo>
                  <a:lnTo>
                    <a:pt x="2491" y="618"/>
                  </a:lnTo>
                  <a:lnTo>
                    <a:pt x="2381" y="644"/>
                  </a:lnTo>
                  <a:lnTo>
                    <a:pt x="2273" y="669"/>
                  </a:lnTo>
                  <a:lnTo>
                    <a:pt x="2170" y="691"/>
                  </a:lnTo>
                  <a:lnTo>
                    <a:pt x="2072" y="713"/>
                  </a:lnTo>
                  <a:lnTo>
                    <a:pt x="2019" y="721"/>
                  </a:lnTo>
                  <a:lnTo>
                    <a:pt x="1965" y="729"/>
                  </a:lnTo>
                  <a:lnTo>
                    <a:pt x="1910" y="736"/>
                  </a:lnTo>
                  <a:lnTo>
                    <a:pt x="1854" y="742"/>
                  </a:lnTo>
                  <a:lnTo>
                    <a:pt x="1798" y="747"/>
                  </a:lnTo>
                  <a:lnTo>
                    <a:pt x="1740" y="750"/>
                  </a:lnTo>
                  <a:lnTo>
                    <a:pt x="1683" y="753"/>
                  </a:lnTo>
                  <a:lnTo>
                    <a:pt x="1625" y="754"/>
                  </a:lnTo>
                  <a:lnTo>
                    <a:pt x="1568" y="754"/>
                  </a:lnTo>
                  <a:lnTo>
                    <a:pt x="1510" y="753"/>
                  </a:lnTo>
                  <a:lnTo>
                    <a:pt x="1451" y="751"/>
                  </a:lnTo>
                  <a:lnTo>
                    <a:pt x="1393" y="747"/>
                  </a:lnTo>
                  <a:lnTo>
                    <a:pt x="1335" y="742"/>
                  </a:lnTo>
                  <a:lnTo>
                    <a:pt x="1277" y="735"/>
                  </a:lnTo>
                  <a:lnTo>
                    <a:pt x="1220" y="726"/>
                  </a:lnTo>
                  <a:lnTo>
                    <a:pt x="1162" y="716"/>
                  </a:lnTo>
                  <a:lnTo>
                    <a:pt x="1106" y="704"/>
                  </a:lnTo>
                  <a:lnTo>
                    <a:pt x="1050" y="691"/>
                  </a:lnTo>
                  <a:lnTo>
                    <a:pt x="995" y="676"/>
                  </a:lnTo>
                  <a:lnTo>
                    <a:pt x="941" y="658"/>
                  </a:lnTo>
                  <a:lnTo>
                    <a:pt x="888" y="639"/>
                  </a:lnTo>
                  <a:lnTo>
                    <a:pt x="835" y="619"/>
                  </a:lnTo>
                  <a:lnTo>
                    <a:pt x="783" y="595"/>
                  </a:lnTo>
                  <a:lnTo>
                    <a:pt x="733" y="571"/>
                  </a:lnTo>
                  <a:lnTo>
                    <a:pt x="684" y="543"/>
                  </a:lnTo>
                  <a:lnTo>
                    <a:pt x="637" y="515"/>
                  </a:lnTo>
                  <a:lnTo>
                    <a:pt x="590" y="483"/>
                  </a:lnTo>
                  <a:lnTo>
                    <a:pt x="547" y="449"/>
                  </a:lnTo>
                  <a:lnTo>
                    <a:pt x="504" y="413"/>
                  </a:lnTo>
                  <a:lnTo>
                    <a:pt x="463" y="376"/>
                  </a:lnTo>
                  <a:lnTo>
                    <a:pt x="423" y="335"/>
                  </a:lnTo>
                  <a:lnTo>
                    <a:pt x="386" y="292"/>
                  </a:lnTo>
                  <a:lnTo>
                    <a:pt x="338" y="337"/>
                  </a:lnTo>
                  <a:lnTo>
                    <a:pt x="291" y="382"/>
                  </a:lnTo>
                  <a:lnTo>
                    <a:pt x="245" y="429"/>
                  </a:lnTo>
                  <a:lnTo>
                    <a:pt x="201" y="477"/>
                  </a:lnTo>
                  <a:lnTo>
                    <a:pt x="158" y="527"/>
                  </a:lnTo>
                  <a:lnTo>
                    <a:pt x="118" y="577"/>
                  </a:lnTo>
                  <a:lnTo>
                    <a:pt x="78" y="628"/>
                  </a:lnTo>
                  <a:lnTo>
                    <a:pt x="40" y="681"/>
                  </a:lnTo>
                  <a:lnTo>
                    <a:pt x="31" y="718"/>
                  </a:lnTo>
                  <a:lnTo>
                    <a:pt x="24" y="754"/>
                  </a:lnTo>
                  <a:lnTo>
                    <a:pt x="17" y="792"/>
                  </a:lnTo>
                  <a:lnTo>
                    <a:pt x="11" y="829"/>
                  </a:lnTo>
                  <a:lnTo>
                    <a:pt x="7" y="867"/>
                  </a:lnTo>
                  <a:lnTo>
                    <a:pt x="3" y="903"/>
                  </a:lnTo>
                  <a:lnTo>
                    <a:pt x="1" y="941"/>
                  </a:lnTo>
                  <a:lnTo>
                    <a:pt x="0" y="978"/>
                  </a:lnTo>
                  <a:lnTo>
                    <a:pt x="0" y="1016"/>
                  </a:lnTo>
                  <a:lnTo>
                    <a:pt x="1" y="1054"/>
                  </a:lnTo>
                  <a:lnTo>
                    <a:pt x="3" y="1090"/>
                  </a:lnTo>
                  <a:lnTo>
                    <a:pt x="6" y="1128"/>
                  </a:lnTo>
                  <a:lnTo>
                    <a:pt x="10" y="1166"/>
                  </a:lnTo>
                  <a:lnTo>
                    <a:pt x="17" y="1203"/>
                  </a:lnTo>
                  <a:lnTo>
                    <a:pt x="23" y="1239"/>
                  </a:lnTo>
                  <a:lnTo>
                    <a:pt x="31" y="1276"/>
                  </a:lnTo>
                  <a:lnTo>
                    <a:pt x="101" y="1323"/>
                  </a:lnTo>
                  <a:lnTo>
                    <a:pt x="173" y="1365"/>
                  </a:lnTo>
                  <a:lnTo>
                    <a:pt x="248" y="1405"/>
                  </a:lnTo>
                  <a:lnTo>
                    <a:pt x="325" y="1440"/>
                  </a:lnTo>
                  <a:lnTo>
                    <a:pt x="405" y="1474"/>
                  </a:lnTo>
                  <a:lnTo>
                    <a:pt x="486" y="1505"/>
                  </a:lnTo>
                  <a:lnTo>
                    <a:pt x="570" y="1532"/>
                  </a:lnTo>
                  <a:lnTo>
                    <a:pt x="655" y="1557"/>
                  </a:lnTo>
                  <a:lnTo>
                    <a:pt x="742" y="1579"/>
                  </a:lnTo>
                  <a:lnTo>
                    <a:pt x="829" y="1600"/>
                  </a:lnTo>
                  <a:lnTo>
                    <a:pt x="919" y="1617"/>
                  </a:lnTo>
                  <a:lnTo>
                    <a:pt x="1009" y="1631"/>
                  </a:lnTo>
                  <a:lnTo>
                    <a:pt x="1101" y="1645"/>
                  </a:lnTo>
                  <a:lnTo>
                    <a:pt x="1193" y="1655"/>
                  </a:lnTo>
                  <a:lnTo>
                    <a:pt x="1286" y="1664"/>
                  </a:lnTo>
                  <a:lnTo>
                    <a:pt x="1380" y="1670"/>
                  </a:lnTo>
                  <a:lnTo>
                    <a:pt x="1474" y="1675"/>
                  </a:lnTo>
                  <a:lnTo>
                    <a:pt x="1568" y="1678"/>
                  </a:lnTo>
                  <a:lnTo>
                    <a:pt x="1662" y="1679"/>
                  </a:lnTo>
                  <a:lnTo>
                    <a:pt x="1756" y="1679"/>
                  </a:lnTo>
                  <a:lnTo>
                    <a:pt x="1850" y="1678"/>
                  </a:lnTo>
                  <a:lnTo>
                    <a:pt x="1943" y="1675"/>
                  </a:lnTo>
                  <a:lnTo>
                    <a:pt x="2036" y="1670"/>
                  </a:lnTo>
                  <a:lnTo>
                    <a:pt x="2127" y="1665"/>
                  </a:lnTo>
                  <a:lnTo>
                    <a:pt x="2219" y="1658"/>
                  </a:lnTo>
                  <a:lnTo>
                    <a:pt x="2309" y="1651"/>
                  </a:lnTo>
                  <a:lnTo>
                    <a:pt x="2398" y="1643"/>
                  </a:lnTo>
                  <a:lnTo>
                    <a:pt x="2486" y="1633"/>
                  </a:lnTo>
                  <a:lnTo>
                    <a:pt x="2573" y="1623"/>
                  </a:lnTo>
                  <a:lnTo>
                    <a:pt x="2656" y="1612"/>
                  </a:lnTo>
                  <a:lnTo>
                    <a:pt x="2740" y="1602"/>
                  </a:lnTo>
                  <a:lnTo>
                    <a:pt x="2821" y="1589"/>
                  </a:lnTo>
                  <a:close/>
                </a:path>
              </a:pathLst>
            </a:custGeom>
            <a:solidFill>
              <a:srgbClr val="55B2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2" name="Freeform 494"/>
            <p:cNvSpPr>
              <a:spLocks/>
            </p:cNvSpPr>
            <p:nvPr/>
          </p:nvSpPr>
          <p:spPr bwMode="auto">
            <a:xfrm>
              <a:off x="4783" y="1449"/>
              <a:ext cx="95" cy="86"/>
            </a:xfrm>
            <a:custGeom>
              <a:avLst/>
              <a:gdLst/>
              <a:ahLst/>
              <a:cxnLst>
                <a:cxn ang="0">
                  <a:pos x="427" y="346"/>
                </a:cxn>
                <a:cxn ang="0">
                  <a:pos x="410" y="300"/>
                </a:cxn>
                <a:cxn ang="0">
                  <a:pos x="396" y="254"/>
                </a:cxn>
                <a:cxn ang="0">
                  <a:pos x="384" y="208"/>
                </a:cxn>
                <a:cxn ang="0">
                  <a:pos x="349" y="164"/>
                </a:cxn>
                <a:cxn ang="0">
                  <a:pos x="292" y="121"/>
                </a:cxn>
                <a:cxn ang="0">
                  <a:pos x="238" y="75"/>
                </a:cxn>
                <a:cxn ang="0">
                  <a:pos x="186" y="26"/>
                </a:cxn>
                <a:cxn ang="0">
                  <a:pos x="143" y="43"/>
                </a:cxn>
                <a:cxn ang="0">
                  <a:pos x="111" y="132"/>
                </a:cxn>
                <a:cxn ang="0">
                  <a:pos x="83" y="221"/>
                </a:cxn>
                <a:cxn ang="0">
                  <a:pos x="58" y="313"/>
                </a:cxn>
                <a:cxn ang="0">
                  <a:pos x="37" y="411"/>
                </a:cxn>
                <a:cxn ang="0">
                  <a:pos x="20" y="513"/>
                </a:cxn>
                <a:cxn ang="0">
                  <a:pos x="8" y="616"/>
                </a:cxn>
                <a:cxn ang="0">
                  <a:pos x="2" y="718"/>
                </a:cxn>
                <a:cxn ang="0">
                  <a:pos x="0" y="819"/>
                </a:cxn>
                <a:cxn ang="0">
                  <a:pos x="4" y="921"/>
                </a:cxn>
                <a:cxn ang="0">
                  <a:pos x="12" y="1021"/>
                </a:cxn>
                <a:cxn ang="0">
                  <a:pos x="24" y="1122"/>
                </a:cxn>
                <a:cxn ang="0">
                  <a:pos x="85" y="1205"/>
                </a:cxn>
                <a:cxn ang="0">
                  <a:pos x="190" y="1269"/>
                </a:cxn>
                <a:cxn ang="0">
                  <a:pos x="298" y="1329"/>
                </a:cxn>
                <a:cxn ang="0">
                  <a:pos x="408" y="1385"/>
                </a:cxn>
                <a:cxn ang="0">
                  <a:pos x="521" y="1437"/>
                </a:cxn>
                <a:cxn ang="0">
                  <a:pos x="635" y="1484"/>
                </a:cxn>
                <a:cxn ang="0">
                  <a:pos x="752" y="1526"/>
                </a:cxn>
                <a:cxn ang="0">
                  <a:pos x="869" y="1565"/>
                </a:cxn>
                <a:cxn ang="0">
                  <a:pos x="989" y="1599"/>
                </a:cxn>
                <a:cxn ang="0">
                  <a:pos x="1109" y="1630"/>
                </a:cxn>
                <a:cxn ang="0">
                  <a:pos x="1231" y="1655"/>
                </a:cxn>
                <a:cxn ang="0">
                  <a:pos x="1353" y="1677"/>
                </a:cxn>
                <a:cxn ang="0">
                  <a:pos x="1477" y="1694"/>
                </a:cxn>
                <a:cxn ang="0">
                  <a:pos x="1601" y="1706"/>
                </a:cxn>
                <a:cxn ang="0">
                  <a:pos x="1726" y="1714"/>
                </a:cxn>
                <a:cxn ang="0">
                  <a:pos x="1850" y="1718"/>
                </a:cxn>
                <a:cxn ang="0">
                  <a:pos x="1852" y="1700"/>
                </a:cxn>
                <a:cxn ang="0">
                  <a:pos x="1731" y="1656"/>
                </a:cxn>
                <a:cxn ang="0">
                  <a:pos x="1614" y="1606"/>
                </a:cxn>
                <a:cxn ang="0">
                  <a:pos x="1498" y="1551"/>
                </a:cxn>
                <a:cxn ang="0">
                  <a:pos x="1386" y="1490"/>
                </a:cxn>
                <a:cxn ang="0">
                  <a:pos x="1278" y="1422"/>
                </a:cxn>
                <a:cxn ang="0">
                  <a:pos x="1173" y="1350"/>
                </a:cxn>
                <a:cxn ang="0">
                  <a:pos x="1073" y="1271"/>
                </a:cxn>
                <a:cxn ang="0">
                  <a:pos x="978" y="1187"/>
                </a:cxn>
                <a:cxn ang="0">
                  <a:pos x="887" y="1097"/>
                </a:cxn>
                <a:cxn ang="0">
                  <a:pos x="802" y="1001"/>
                </a:cxn>
                <a:cxn ang="0">
                  <a:pos x="722" y="899"/>
                </a:cxn>
                <a:cxn ang="0">
                  <a:pos x="647" y="791"/>
                </a:cxn>
                <a:cxn ang="0">
                  <a:pos x="579" y="678"/>
                </a:cxn>
                <a:cxn ang="0">
                  <a:pos x="517" y="559"/>
                </a:cxn>
                <a:cxn ang="0">
                  <a:pos x="462" y="433"/>
                </a:cxn>
              </a:cxnLst>
              <a:rect l="0" t="0" r="r" b="b"/>
              <a:pathLst>
                <a:path w="1914" h="1719">
                  <a:moveTo>
                    <a:pt x="436" y="369"/>
                  </a:moveTo>
                  <a:lnTo>
                    <a:pt x="427" y="346"/>
                  </a:lnTo>
                  <a:lnTo>
                    <a:pt x="419" y="323"/>
                  </a:lnTo>
                  <a:lnTo>
                    <a:pt x="410" y="300"/>
                  </a:lnTo>
                  <a:lnTo>
                    <a:pt x="403" y="277"/>
                  </a:lnTo>
                  <a:lnTo>
                    <a:pt x="396" y="254"/>
                  </a:lnTo>
                  <a:lnTo>
                    <a:pt x="390" y="231"/>
                  </a:lnTo>
                  <a:lnTo>
                    <a:pt x="384" y="208"/>
                  </a:lnTo>
                  <a:lnTo>
                    <a:pt x="378" y="184"/>
                  </a:lnTo>
                  <a:lnTo>
                    <a:pt x="349" y="164"/>
                  </a:lnTo>
                  <a:lnTo>
                    <a:pt x="321" y="142"/>
                  </a:lnTo>
                  <a:lnTo>
                    <a:pt x="292" y="121"/>
                  </a:lnTo>
                  <a:lnTo>
                    <a:pt x="264" y="97"/>
                  </a:lnTo>
                  <a:lnTo>
                    <a:pt x="238" y="75"/>
                  </a:lnTo>
                  <a:lnTo>
                    <a:pt x="211" y="50"/>
                  </a:lnTo>
                  <a:lnTo>
                    <a:pt x="186" y="26"/>
                  </a:lnTo>
                  <a:lnTo>
                    <a:pt x="160" y="0"/>
                  </a:lnTo>
                  <a:lnTo>
                    <a:pt x="143" y="43"/>
                  </a:lnTo>
                  <a:lnTo>
                    <a:pt x="127" y="87"/>
                  </a:lnTo>
                  <a:lnTo>
                    <a:pt x="111" y="132"/>
                  </a:lnTo>
                  <a:lnTo>
                    <a:pt x="96" y="176"/>
                  </a:lnTo>
                  <a:lnTo>
                    <a:pt x="83" y="221"/>
                  </a:lnTo>
                  <a:lnTo>
                    <a:pt x="69" y="267"/>
                  </a:lnTo>
                  <a:lnTo>
                    <a:pt x="58" y="313"/>
                  </a:lnTo>
                  <a:lnTo>
                    <a:pt x="47" y="360"/>
                  </a:lnTo>
                  <a:lnTo>
                    <a:pt x="37" y="411"/>
                  </a:lnTo>
                  <a:lnTo>
                    <a:pt x="28" y="462"/>
                  </a:lnTo>
                  <a:lnTo>
                    <a:pt x="20" y="513"/>
                  </a:lnTo>
                  <a:lnTo>
                    <a:pt x="13" y="565"/>
                  </a:lnTo>
                  <a:lnTo>
                    <a:pt x="8" y="616"/>
                  </a:lnTo>
                  <a:lnTo>
                    <a:pt x="5" y="667"/>
                  </a:lnTo>
                  <a:lnTo>
                    <a:pt x="2" y="718"/>
                  </a:lnTo>
                  <a:lnTo>
                    <a:pt x="1" y="769"/>
                  </a:lnTo>
                  <a:lnTo>
                    <a:pt x="0" y="819"/>
                  </a:lnTo>
                  <a:lnTo>
                    <a:pt x="1" y="870"/>
                  </a:lnTo>
                  <a:lnTo>
                    <a:pt x="4" y="921"/>
                  </a:lnTo>
                  <a:lnTo>
                    <a:pt x="7" y="971"/>
                  </a:lnTo>
                  <a:lnTo>
                    <a:pt x="12" y="1021"/>
                  </a:lnTo>
                  <a:lnTo>
                    <a:pt x="17" y="1072"/>
                  </a:lnTo>
                  <a:lnTo>
                    <a:pt x="24" y="1122"/>
                  </a:lnTo>
                  <a:lnTo>
                    <a:pt x="33" y="1171"/>
                  </a:lnTo>
                  <a:lnTo>
                    <a:pt x="85" y="1205"/>
                  </a:lnTo>
                  <a:lnTo>
                    <a:pt x="137" y="1238"/>
                  </a:lnTo>
                  <a:lnTo>
                    <a:pt x="190" y="1269"/>
                  </a:lnTo>
                  <a:lnTo>
                    <a:pt x="244" y="1300"/>
                  </a:lnTo>
                  <a:lnTo>
                    <a:pt x="298" y="1329"/>
                  </a:lnTo>
                  <a:lnTo>
                    <a:pt x="353" y="1358"/>
                  </a:lnTo>
                  <a:lnTo>
                    <a:pt x="408" y="1385"/>
                  </a:lnTo>
                  <a:lnTo>
                    <a:pt x="465" y="1411"/>
                  </a:lnTo>
                  <a:lnTo>
                    <a:pt x="521" y="1437"/>
                  </a:lnTo>
                  <a:lnTo>
                    <a:pt x="578" y="1460"/>
                  </a:lnTo>
                  <a:lnTo>
                    <a:pt x="635" y="1484"/>
                  </a:lnTo>
                  <a:lnTo>
                    <a:pt x="693" y="1505"/>
                  </a:lnTo>
                  <a:lnTo>
                    <a:pt x="752" y="1526"/>
                  </a:lnTo>
                  <a:lnTo>
                    <a:pt x="810" y="1546"/>
                  </a:lnTo>
                  <a:lnTo>
                    <a:pt x="869" y="1565"/>
                  </a:lnTo>
                  <a:lnTo>
                    <a:pt x="929" y="1583"/>
                  </a:lnTo>
                  <a:lnTo>
                    <a:pt x="989" y="1599"/>
                  </a:lnTo>
                  <a:lnTo>
                    <a:pt x="1049" y="1614"/>
                  </a:lnTo>
                  <a:lnTo>
                    <a:pt x="1109" y="1630"/>
                  </a:lnTo>
                  <a:lnTo>
                    <a:pt x="1170" y="1643"/>
                  </a:lnTo>
                  <a:lnTo>
                    <a:pt x="1231" y="1655"/>
                  </a:lnTo>
                  <a:lnTo>
                    <a:pt x="1292" y="1666"/>
                  </a:lnTo>
                  <a:lnTo>
                    <a:pt x="1353" y="1677"/>
                  </a:lnTo>
                  <a:lnTo>
                    <a:pt x="1415" y="1686"/>
                  </a:lnTo>
                  <a:lnTo>
                    <a:pt x="1477" y="1694"/>
                  </a:lnTo>
                  <a:lnTo>
                    <a:pt x="1539" y="1700"/>
                  </a:lnTo>
                  <a:lnTo>
                    <a:pt x="1601" y="1706"/>
                  </a:lnTo>
                  <a:lnTo>
                    <a:pt x="1664" y="1711"/>
                  </a:lnTo>
                  <a:lnTo>
                    <a:pt x="1726" y="1714"/>
                  </a:lnTo>
                  <a:lnTo>
                    <a:pt x="1788" y="1717"/>
                  </a:lnTo>
                  <a:lnTo>
                    <a:pt x="1850" y="1718"/>
                  </a:lnTo>
                  <a:lnTo>
                    <a:pt x="1914" y="1719"/>
                  </a:lnTo>
                  <a:lnTo>
                    <a:pt x="1852" y="1700"/>
                  </a:lnTo>
                  <a:lnTo>
                    <a:pt x="1791" y="1679"/>
                  </a:lnTo>
                  <a:lnTo>
                    <a:pt x="1731" y="1656"/>
                  </a:lnTo>
                  <a:lnTo>
                    <a:pt x="1672" y="1632"/>
                  </a:lnTo>
                  <a:lnTo>
                    <a:pt x="1614" y="1606"/>
                  </a:lnTo>
                  <a:lnTo>
                    <a:pt x="1555" y="1579"/>
                  </a:lnTo>
                  <a:lnTo>
                    <a:pt x="1498" y="1551"/>
                  </a:lnTo>
                  <a:lnTo>
                    <a:pt x="1442" y="1520"/>
                  </a:lnTo>
                  <a:lnTo>
                    <a:pt x="1386" y="1490"/>
                  </a:lnTo>
                  <a:lnTo>
                    <a:pt x="1332" y="1457"/>
                  </a:lnTo>
                  <a:lnTo>
                    <a:pt x="1278" y="1422"/>
                  </a:lnTo>
                  <a:lnTo>
                    <a:pt x="1225" y="1387"/>
                  </a:lnTo>
                  <a:lnTo>
                    <a:pt x="1173" y="1350"/>
                  </a:lnTo>
                  <a:lnTo>
                    <a:pt x="1123" y="1311"/>
                  </a:lnTo>
                  <a:lnTo>
                    <a:pt x="1073" y="1271"/>
                  </a:lnTo>
                  <a:lnTo>
                    <a:pt x="1025" y="1229"/>
                  </a:lnTo>
                  <a:lnTo>
                    <a:pt x="978" y="1187"/>
                  </a:lnTo>
                  <a:lnTo>
                    <a:pt x="932" y="1143"/>
                  </a:lnTo>
                  <a:lnTo>
                    <a:pt x="887" y="1097"/>
                  </a:lnTo>
                  <a:lnTo>
                    <a:pt x="843" y="1050"/>
                  </a:lnTo>
                  <a:lnTo>
                    <a:pt x="802" y="1001"/>
                  </a:lnTo>
                  <a:lnTo>
                    <a:pt x="761" y="951"/>
                  </a:lnTo>
                  <a:lnTo>
                    <a:pt x="722" y="899"/>
                  </a:lnTo>
                  <a:lnTo>
                    <a:pt x="683" y="846"/>
                  </a:lnTo>
                  <a:lnTo>
                    <a:pt x="647" y="791"/>
                  </a:lnTo>
                  <a:lnTo>
                    <a:pt x="612" y="735"/>
                  </a:lnTo>
                  <a:lnTo>
                    <a:pt x="579" y="678"/>
                  </a:lnTo>
                  <a:lnTo>
                    <a:pt x="547" y="619"/>
                  </a:lnTo>
                  <a:lnTo>
                    <a:pt x="517" y="559"/>
                  </a:lnTo>
                  <a:lnTo>
                    <a:pt x="488" y="496"/>
                  </a:lnTo>
                  <a:lnTo>
                    <a:pt x="462" y="433"/>
                  </a:lnTo>
                  <a:lnTo>
                    <a:pt x="436" y="369"/>
                  </a:lnTo>
                  <a:close/>
                </a:path>
              </a:pathLst>
            </a:custGeom>
            <a:solidFill>
              <a:srgbClr val="007CC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3" name="Freeform 495"/>
            <p:cNvSpPr>
              <a:spLocks/>
            </p:cNvSpPr>
            <p:nvPr/>
          </p:nvSpPr>
          <p:spPr bwMode="auto">
            <a:xfrm>
              <a:off x="4801" y="1413"/>
              <a:ext cx="238" cy="122"/>
            </a:xfrm>
            <a:custGeom>
              <a:avLst/>
              <a:gdLst/>
              <a:ahLst/>
              <a:cxnLst>
                <a:cxn ang="0">
                  <a:pos x="3476" y="1848"/>
                </a:cxn>
                <a:cxn ang="0">
                  <a:pos x="3625" y="1761"/>
                </a:cxn>
                <a:cxn ang="0">
                  <a:pos x="3772" y="1666"/>
                </a:cxn>
                <a:cxn ang="0">
                  <a:pos x="3916" y="1563"/>
                </a:cxn>
                <a:cxn ang="0">
                  <a:pos x="4055" y="1452"/>
                </a:cxn>
                <a:cxn ang="0">
                  <a:pos x="4189" y="1332"/>
                </a:cxn>
                <a:cxn ang="0">
                  <a:pos x="4317" y="1205"/>
                </a:cxn>
                <a:cxn ang="0">
                  <a:pos x="4437" y="1069"/>
                </a:cxn>
                <a:cxn ang="0">
                  <a:pos x="4548" y="924"/>
                </a:cxn>
                <a:cxn ang="0">
                  <a:pos x="4651" y="772"/>
                </a:cxn>
                <a:cxn ang="0">
                  <a:pos x="4742" y="610"/>
                </a:cxn>
                <a:cxn ang="0">
                  <a:pos x="4665" y="490"/>
                </a:cxn>
                <a:cxn ang="0">
                  <a:pos x="4580" y="374"/>
                </a:cxn>
                <a:cxn ang="0">
                  <a:pos x="4487" y="259"/>
                </a:cxn>
                <a:cxn ang="0">
                  <a:pos x="4383" y="145"/>
                </a:cxn>
                <a:cxn ang="0">
                  <a:pos x="4272" y="36"/>
                </a:cxn>
                <a:cxn ang="0">
                  <a:pos x="4178" y="113"/>
                </a:cxn>
                <a:cxn ang="0">
                  <a:pos x="4084" y="277"/>
                </a:cxn>
                <a:cxn ang="0">
                  <a:pos x="3979" y="431"/>
                </a:cxn>
                <a:cxn ang="0">
                  <a:pos x="3861" y="575"/>
                </a:cxn>
                <a:cxn ang="0">
                  <a:pos x="3732" y="707"/>
                </a:cxn>
                <a:cxn ang="0">
                  <a:pos x="3595" y="827"/>
                </a:cxn>
                <a:cxn ang="0">
                  <a:pos x="3448" y="934"/>
                </a:cxn>
                <a:cxn ang="0">
                  <a:pos x="3292" y="1026"/>
                </a:cxn>
                <a:cxn ang="0">
                  <a:pos x="3131" y="1101"/>
                </a:cxn>
                <a:cxn ang="0">
                  <a:pos x="2962" y="1162"/>
                </a:cxn>
                <a:cxn ang="0">
                  <a:pos x="2790" y="1202"/>
                </a:cxn>
                <a:cxn ang="0">
                  <a:pos x="2542" y="1236"/>
                </a:cxn>
                <a:cxn ang="0">
                  <a:pos x="2278" y="1264"/>
                </a:cxn>
                <a:cxn ang="0">
                  <a:pos x="2005" y="1283"/>
                </a:cxn>
                <a:cxn ang="0">
                  <a:pos x="1725" y="1292"/>
                </a:cxn>
                <a:cxn ang="0">
                  <a:pos x="1443" y="1288"/>
                </a:cxn>
                <a:cxn ang="0">
                  <a:pos x="1162" y="1268"/>
                </a:cxn>
                <a:cxn ang="0">
                  <a:pos x="888" y="1230"/>
                </a:cxn>
                <a:cxn ang="0">
                  <a:pos x="624" y="1170"/>
                </a:cxn>
                <a:cxn ang="0">
                  <a:pos x="374" y="1087"/>
                </a:cxn>
                <a:cxn ang="0">
                  <a:pos x="142" y="978"/>
                </a:cxn>
                <a:cxn ang="0">
                  <a:pos x="6" y="913"/>
                </a:cxn>
                <a:cxn ang="0">
                  <a:pos x="25" y="982"/>
                </a:cxn>
                <a:cxn ang="0">
                  <a:pos x="49" y="1051"/>
                </a:cxn>
                <a:cxn ang="0">
                  <a:pos x="110" y="1201"/>
                </a:cxn>
                <a:cxn ang="0">
                  <a:pos x="201" y="1383"/>
                </a:cxn>
                <a:cxn ang="0">
                  <a:pos x="305" y="1551"/>
                </a:cxn>
                <a:cxn ang="0">
                  <a:pos x="424" y="1706"/>
                </a:cxn>
                <a:cxn ang="0">
                  <a:pos x="554" y="1848"/>
                </a:cxn>
                <a:cxn ang="0">
                  <a:pos x="695" y="1976"/>
                </a:cxn>
                <a:cxn ang="0">
                  <a:pos x="847" y="2092"/>
                </a:cxn>
                <a:cxn ang="0">
                  <a:pos x="1008" y="2195"/>
                </a:cxn>
                <a:cxn ang="0">
                  <a:pos x="1177" y="2284"/>
                </a:cxn>
                <a:cxn ang="0">
                  <a:pos x="1353" y="2361"/>
                </a:cxn>
                <a:cxn ang="0">
                  <a:pos x="1536" y="2424"/>
                </a:cxn>
                <a:cxn ang="0">
                  <a:pos x="1717" y="2419"/>
                </a:cxn>
                <a:cxn ang="0">
                  <a:pos x="1897" y="2406"/>
                </a:cxn>
                <a:cxn ang="0">
                  <a:pos x="2077" y="2383"/>
                </a:cxn>
                <a:cxn ang="0">
                  <a:pos x="2256" y="2351"/>
                </a:cxn>
                <a:cxn ang="0">
                  <a:pos x="2432" y="2310"/>
                </a:cxn>
                <a:cxn ang="0">
                  <a:pos x="2607" y="2259"/>
                </a:cxn>
                <a:cxn ang="0">
                  <a:pos x="2779" y="2200"/>
                </a:cxn>
                <a:cxn ang="0">
                  <a:pos x="2947" y="2130"/>
                </a:cxn>
                <a:cxn ang="0">
                  <a:pos x="3112" y="2052"/>
                </a:cxn>
                <a:cxn ang="0">
                  <a:pos x="3271" y="1965"/>
                </a:cxn>
              </a:cxnLst>
              <a:rect l="0" t="0" r="r" b="b"/>
              <a:pathLst>
                <a:path w="4742" h="2424">
                  <a:moveTo>
                    <a:pt x="3375" y="1902"/>
                  </a:moveTo>
                  <a:lnTo>
                    <a:pt x="3425" y="1875"/>
                  </a:lnTo>
                  <a:lnTo>
                    <a:pt x="3476" y="1848"/>
                  </a:lnTo>
                  <a:lnTo>
                    <a:pt x="3525" y="1820"/>
                  </a:lnTo>
                  <a:lnTo>
                    <a:pt x="3575" y="1790"/>
                  </a:lnTo>
                  <a:lnTo>
                    <a:pt x="3625" y="1761"/>
                  </a:lnTo>
                  <a:lnTo>
                    <a:pt x="3674" y="1730"/>
                  </a:lnTo>
                  <a:lnTo>
                    <a:pt x="3723" y="1699"/>
                  </a:lnTo>
                  <a:lnTo>
                    <a:pt x="3772" y="1666"/>
                  </a:lnTo>
                  <a:lnTo>
                    <a:pt x="3820" y="1632"/>
                  </a:lnTo>
                  <a:lnTo>
                    <a:pt x="3868" y="1599"/>
                  </a:lnTo>
                  <a:lnTo>
                    <a:pt x="3916" y="1563"/>
                  </a:lnTo>
                  <a:lnTo>
                    <a:pt x="3963" y="1527"/>
                  </a:lnTo>
                  <a:lnTo>
                    <a:pt x="4009" y="1490"/>
                  </a:lnTo>
                  <a:lnTo>
                    <a:pt x="4055" y="1452"/>
                  </a:lnTo>
                  <a:lnTo>
                    <a:pt x="4100" y="1413"/>
                  </a:lnTo>
                  <a:lnTo>
                    <a:pt x="4145" y="1373"/>
                  </a:lnTo>
                  <a:lnTo>
                    <a:pt x="4189" y="1332"/>
                  </a:lnTo>
                  <a:lnTo>
                    <a:pt x="4233" y="1290"/>
                  </a:lnTo>
                  <a:lnTo>
                    <a:pt x="4275" y="1248"/>
                  </a:lnTo>
                  <a:lnTo>
                    <a:pt x="4317" y="1205"/>
                  </a:lnTo>
                  <a:lnTo>
                    <a:pt x="4357" y="1161"/>
                  </a:lnTo>
                  <a:lnTo>
                    <a:pt x="4397" y="1115"/>
                  </a:lnTo>
                  <a:lnTo>
                    <a:pt x="4437" y="1069"/>
                  </a:lnTo>
                  <a:lnTo>
                    <a:pt x="4475" y="1022"/>
                  </a:lnTo>
                  <a:lnTo>
                    <a:pt x="4512" y="974"/>
                  </a:lnTo>
                  <a:lnTo>
                    <a:pt x="4548" y="924"/>
                  </a:lnTo>
                  <a:lnTo>
                    <a:pt x="4583" y="874"/>
                  </a:lnTo>
                  <a:lnTo>
                    <a:pt x="4618" y="824"/>
                  </a:lnTo>
                  <a:lnTo>
                    <a:pt x="4651" y="772"/>
                  </a:lnTo>
                  <a:lnTo>
                    <a:pt x="4682" y="719"/>
                  </a:lnTo>
                  <a:lnTo>
                    <a:pt x="4713" y="664"/>
                  </a:lnTo>
                  <a:lnTo>
                    <a:pt x="4742" y="610"/>
                  </a:lnTo>
                  <a:lnTo>
                    <a:pt x="4717" y="570"/>
                  </a:lnTo>
                  <a:lnTo>
                    <a:pt x="4691" y="530"/>
                  </a:lnTo>
                  <a:lnTo>
                    <a:pt x="4665" y="490"/>
                  </a:lnTo>
                  <a:lnTo>
                    <a:pt x="4637" y="451"/>
                  </a:lnTo>
                  <a:lnTo>
                    <a:pt x="4610" y="412"/>
                  </a:lnTo>
                  <a:lnTo>
                    <a:pt x="4580" y="374"/>
                  </a:lnTo>
                  <a:lnTo>
                    <a:pt x="4550" y="336"/>
                  </a:lnTo>
                  <a:lnTo>
                    <a:pt x="4520" y="298"/>
                  </a:lnTo>
                  <a:lnTo>
                    <a:pt x="4487" y="259"/>
                  </a:lnTo>
                  <a:lnTo>
                    <a:pt x="4453" y="220"/>
                  </a:lnTo>
                  <a:lnTo>
                    <a:pt x="4419" y="182"/>
                  </a:lnTo>
                  <a:lnTo>
                    <a:pt x="4383" y="145"/>
                  </a:lnTo>
                  <a:lnTo>
                    <a:pt x="4347" y="107"/>
                  </a:lnTo>
                  <a:lnTo>
                    <a:pt x="4309" y="71"/>
                  </a:lnTo>
                  <a:lnTo>
                    <a:pt x="4272" y="36"/>
                  </a:lnTo>
                  <a:lnTo>
                    <a:pt x="4233" y="0"/>
                  </a:lnTo>
                  <a:lnTo>
                    <a:pt x="4206" y="57"/>
                  </a:lnTo>
                  <a:lnTo>
                    <a:pt x="4178" y="113"/>
                  </a:lnTo>
                  <a:lnTo>
                    <a:pt x="4148" y="168"/>
                  </a:lnTo>
                  <a:lnTo>
                    <a:pt x="4116" y="223"/>
                  </a:lnTo>
                  <a:lnTo>
                    <a:pt x="4084" y="277"/>
                  </a:lnTo>
                  <a:lnTo>
                    <a:pt x="4050" y="330"/>
                  </a:lnTo>
                  <a:lnTo>
                    <a:pt x="4015" y="381"/>
                  </a:lnTo>
                  <a:lnTo>
                    <a:pt x="3979" y="431"/>
                  </a:lnTo>
                  <a:lnTo>
                    <a:pt x="3940" y="480"/>
                  </a:lnTo>
                  <a:lnTo>
                    <a:pt x="3901" y="528"/>
                  </a:lnTo>
                  <a:lnTo>
                    <a:pt x="3861" y="575"/>
                  </a:lnTo>
                  <a:lnTo>
                    <a:pt x="3819" y="620"/>
                  </a:lnTo>
                  <a:lnTo>
                    <a:pt x="3776" y="664"/>
                  </a:lnTo>
                  <a:lnTo>
                    <a:pt x="3732" y="707"/>
                  </a:lnTo>
                  <a:lnTo>
                    <a:pt x="3688" y="748"/>
                  </a:lnTo>
                  <a:lnTo>
                    <a:pt x="3642" y="788"/>
                  </a:lnTo>
                  <a:lnTo>
                    <a:pt x="3595" y="827"/>
                  </a:lnTo>
                  <a:lnTo>
                    <a:pt x="3547" y="865"/>
                  </a:lnTo>
                  <a:lnTo>
                    <a:pt x="3498" y="899"/>
                  </a:lnTo>
                  <a:lnTo>
                    <a:pt x="3448" y="934"/>
                  </a:lnTo>
                  <a:lnTo>
                    <a:pt x="3396" y="966"/>
                  </a:lnTo>
                  <a:lnTo>
                    <a:pt x="3345" y="996"/>
                  </a:lnTo>
                  <a:lnTo>
                    <a:pt x="3292" y="1026"/>
                  </a:lnTo>
                  <a:lnTo>
                    <a:pt x="3239" y="1052"/>
                  </a:lnTo>
                  <a:lnTo>
                    <a:pt x="3185" y="1078"/>
                  </a:lnTo>
                  <a:lnTo>
                    <a:pt x="3131" y="1101"/>
                  </a:lnTo>
                  <a:lnTo>
                    <a:pt x="3076" y="1124"/>
                  </a:lnTo>
                  <a:lnTo>
                    <a:pt x="3020" y="1143"/>
                  </a:lnTo>
                  <a:lnTo>
                    <a:pt x="2962" y="1162"/>
                  </a:lnTo>
                  <a:lnTo>
                    <a:pt x="2905" y="1177"/>
                  </a:lnTo>
                  <a:lnTo>
                    <a:pt x="2848" y="1191"/>
                  </a:lnTo>
                  <a:lnTo>
                    <a:pt x="2790" y="1202"/>
                  </a:lnTo>
                  <a:lnTo>
                    <a:pt x="2709" y="1215"/>
                  </a:lnTo>
                  <a:lnTo>
                    <a:pt x="2625" y="1225"/>
                  </a:lnTo>
                  <a:lnTo>
                    <a:pt x="2542" y="1236"/>
                  </a:lnTo>
                  <a:lnTo>
                    <a:pt x="2455" y="1246"/>
                  </a:lnTo>
                  <a:lnTo>
                    <a:pt x="2367" y="1256"/>
                  </a:lnTo>
                  <a:lnTo>
                    <a:pt x="2278" y="1264"/>
                  </a:lnTo>
                  <a:lnTo>
                    <a:pt x="2188" y="1271"/>
                  </a:lnTo>
                  <a:lnTo>
                    <a:pt x="2096" y="1278"/>
                  </a:lnTo>
                  <a:lnTo>
                    <a:pt x="2005" y="1283"/>
                  </a:lnTo>
                  <a:lnTo>
                    <a:pt x="1912" y="1288"/>
                  </a:lnTo>
                  <a:lnTo>
                    <a:pt x="1819" y="1291"/>
                  </a:lnTo>
                  <a:lnTo>
                    <a:pt x="1725" y="1292"/>
                  </a:lnTo>
                  <a:lnTo>
                    <a:pt x="1631" y="1292"/>
                  </a:lnTo>
                  <a:lnTo>
                    <a:pt x="1537" y="1291"/>
                  </a:lnTo>
                  <a:lnTo>
                    <a:pt x="1443" y="1288"/>
                  </a:lnTo>
                  <a:lnTo>
                    <a:pt x="1349" y="1283"/>
                  </a:lnTo>
                  <a:lnTo>
                    <a:pt x="1255" y="1277"/>
                  </a:lnTo>
                  <a:lnTo>
                    <a:pt x="1162" y="1268"/>
                  </a:lnTo>
                  <a:lnTo>
                    <a:pt x="1070" y="1258"/>
                  </a:lnTo>
                  <a:lnTo>
                    <a:pt x="978" y="1244"/>
                  </a:lnTo>
                  <a:lnTo>
                    <a:pt x="888" y="1230"/>
                  </a:lnTo>
                  <a:lnTo>
                    <a:pt x="798" y="1213"/>
                  </a:lnTo>
                  <a:lnTo>
                    <a:pt x="711" y="1192"/>
                  </a:lnTo>
                  <a:lnTo>
                    <a:pt x="624" y="1170"/>
                  </a:lnTo>
                  <a:lnTo>
                    <a:pt x="539" y="1145"/>
                  </a:lnTo>
                  <a:lnTo>
                    <a:pt x="455" y="1118"/>
                  </a:lnTo>
                  <a:lnTo>
                    <a:pt x="374" y="1087"/>
                  </a:lnTo>
                  <a:lnTo>
                    <a:pt x="294" y="1053"/>
                  </a:lnTo>
                  <a:lnTo>
                    <a:pt x="217" y="1018"/>
                  </a:lnTo>
                  <a:lnTo>
                    <a:pt x="142" y="978"/>
                  </a:lnTo>
                  <a:lnTo>
                    <a:pt x="70" y="936"/>
                  </a:lnTo>
                  <a:lnTo>
                    <a:pt x="0" y="889"/>
                  </a:lnTo>
                  <a:lnTo>
                    <a:pt x="6" y="913"/>
                  </a:lnTo>
                  <a:lnTo>
                    <a:pt x="12" y="936"/>
                  </a:lnTo>
                  <a:lnTo>
                    <a:pt x="18" y="959"/>
                  </a:lnTo>
                  <a:lnTo>
                    <a:pt x="25" y="982"/>
                  </a:lnTo>
                  <a:lnTo>
                    <a:pt x="32" y="1005"/>
                  </a:lnTo>
                  <a:lnTo>
                    <a:pt x="41" y="1028"/>
                  </a:lnTo>
                  <a:lnTo>
                    <a:pt x="49" y="1051"/>
                  </a:lnTo>
                  <a:lnTo>
                    <a:pt x="58" y="1074"/>
                  </a:lnTo>
                  <a:lnTo>
                    <a:pt x="84" y="1138"/>
                  </a:lnTo>
                  <a:lnTo>
                    <a:pt x="110" y="1201"/>
                  </a:lnTo>
                  <a:lnTo>
                    <a:pt x="139" y="1264"/>
                  </a:lnTo>
                  <a:lnTo>
                    <a:pt x="169" y="1324"/>
                  </a:lnTo>
                  <a:lnTo>
                    <a:pt x="201" y="1383"/>
                  </a:lnTo>
                  <a:lnTo>
                    <a:pt x="234" y="1440"/>
                  </a:lnTo>
                  <a:lnTo>
                    <a:pt x="269" y="1496"/>
                  </a:lnTo>
                  <a:lnTo>
                    <a:pt x="305" y="1551"/>
                  </a:lnTo>
                  <a:lnTo>
                    <a:pt x="344" y="1604"/>
                  </a:lnTo>
                  <a:lnTo>
                    <a:pt x="383" y="1656"/>
                  </a:lnTo>
                  <a:lnTo>
                    <a:pt x="424" y="1706"/>
                  </a:lnTo>
                  <a:lnTo>
                    <a:pt x="465" y="1755"/>
                  </a:lnTo>
                  <a:lnTo>
                    <a:pt x="509" y="1802"/>
                  </a:lnTo>
                  <a:lnTo>
                    <a:pt x="554" y="1848"/>
                  </a:lnTo>
                  <a:lnTo>
                    <a:pt x="600" y="1892"/>
                  </a:lnTo>
                  <a:lnTo>
                    <a:pt x="647" y="1934"/>
                  </a:lnTo>
                  <a:lnTo>
                    <a:pt x="695" y="1976"/>
                  </a:lnTo>
                  <a:lnTo>
                    <a:pt x="745" y="2016"/>
                  </a:lnTo>
                  <a:lnTo>
                    <a:pt x="795" y="2055"/>
                  </a:lnTo>
                  <a:lnTo>
                    <a:pt x="847" y="2092"/>
                  </a:lnTo>
                  <a:lnTo>
                    <a:pt x="900" y="2127"/>
                  </a:lnTo>
                  <a:lnTo>
                    <a:pt x="954" y="2162"/>
                  </a:lnTo>
                  <a:lnTo>
                    <a:pt x="1008" y="2195"/>
                  </a:lnTo>
                  <a:lnTo>
                    <a:pt x="1064" y="2225"/>
                  </a:lnTo>
                  <a:lnTo>
                    <a:pt x="1120" y="2256"/>
                  </a:lnTo>
                  <a:lnTo>
                    <a:pt x="1177" y="2284"/>
                  </a:lnTo>
                  <a:lnTo>
                    <a:pt x="1236" y="2311"/>
                  </a:lnTo>
                  <a:lnTo>
                    <a:pt x="1294" y="2337"/>
                  </a:lnTo>
                  <a:lnTo>
                    <a:pt x="1353" y="2361"/>
                  </a:lnTo>
                  <a:lnTo>
                    <a:pt x="1413" y="2384"/>
                  </a:lnTo>
                  <a:lnTo>
                    <a:pt x="1474" y="2405"/>
                  </a:lnTo>
                  <a:lnTo>
                    <a:pt x="1536" y="2424"/>
                  </a:lnTo>
                  <a:lnTo>
                    <a:pt x="1596" y="2423"/>
                  </a:lnTo>
                  <a:lnTo>
                    <a:pt x="1656" y="2422"/>
                  </a:lnTo>
                  <a:lnTo>
                    <a:pt x="1717" y="2419"/>
                  </a:lnTo>
                  <a:lnTo>
                    <a:pt x="1777" y="2416"/>
                  </a:lnTo>
                  <a:lnTo>
                    <a:pt x="1837" y="2411"/>
                  </a:lnTo>
                  <a:lnTo>
                    <a:pt x="1897" y="2406"/>
                  </a:lnTo>
                  <a:lnTo>
                    <a:pt x="1958" y="2399"/>
                  </a:lnTo>
                  <a:lnTo>
                    <a:pt x="2018" y="2392"/>
                  </a:lnTo>
                  <a:lnTo>
                    <a:pt x="2077" y="2383"/>
                  </a:lnTo>
                  <a:lnTo>
                    <a:pt x="2137" y="2373"/>
                  </a:lnTo>
                  <a:lnTo>
                    <a:pt x="2197" y="2362"/>
                  </a:lnTo>
                  <a:lnTo>
                    <a:pt x="2256" y="2351"/>
                  </a:lnTo>
                  <a:lnTo>
                    <a:pt x="2315" y="2338"/>
                  </a:lnTo>
                  <a:lnTo>
                    <a:pt x="2374" y="2324"/>
                  </a:lnTo>
                  <a:lnTo>
                    <a:pt x="2432" y="2310"/>
                  </a:lnTo>
                  <a:lnTo>
                    <a:pt x="2492" y="2294"/>
                  </a:lnTo>
                  <a:lnTo>
                    <a:pt x="2549" y="2277"/>
                  </a:lnTo>
                  <a:lnTo>
                    <a:pt x="2607" y="2259"/>
                  </a:lnTo>
                  <a:lnTo>
                    <a:pt x="2664" y="2241"/>
                  </a:lnTo>
                  <a:lnTo>
                    <a:pt x="2721" y="2220"/>
                  </a:lnTo>
                  <a:lnTo>
                    <a:pt x="2779" y="2200"/>
                  </a:lnTo>
                  <a:lnTo>
                    <a:pt x="2835" y="2177"/>
                  </a:lnTo>
                  <a:lnTo>
                    <a:pt x="2891" y="2155"/>
                  </a:lnTo>
                  <a:lnTo>
                    <a:pt x="2947" y="2130"/>
                  </a:lnTo>
                  <a:lnTo>
                    <a:pt x="3002" y="2106"/>
                  </a:lnTo>
                  <a:lnTo>
                    <a:pt x="3056" y="2079"/>
                  </a:lnTo>
                  <a:lnTo>
                    <a:pt x="3112" y="2052"/>
                  </a:lnTo>
                  <a:lnTo>
                    <a:pt x="3165" y="2024"/>
                  </a:lnTo>
                  <a:lnTo>
                    <a:pt x="3219" y="1995"/>
                  </a:lnTo>
                  <a:lnTo>
                    <a:pt x="3271" y="1965"/>
                  </a:lnTo>
                  <a:lnTo>
                    <a:pt x="3324" y="1933"/>
                  </a:lnTo>
                  <a:lnTo>
                    <a:pt x="3375" y="1902"/>
                  </a:lnTo>
                  <a:close/>
                </a:path>
              </a:pathLst>
            </a:custGeom>
            <a:solidFill>
              <a:srgbClr val="007A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4" name="Freeform 496"/>
            <p:cNvSpPr>
              <a:spLocks/>
            </p:cNvSpPr>
            <p:nvPr/>
          </p:nvSpPr>
          <p:spPr bwMode="auto">
            <a:xfrm>
              <a:off x="4878" y="1444"/>
              <a:ext cx="169" cy="97"/>
            </a:xfrm>
            <a:custGeom>
              <a:avLst/>
              <a:gdLst/>
              <a:ahLst/>
              <a:cxnLst>
                <a:cxn ang="0">
                  <a:pos x="2776" y="1217"/>
                </a:cxn>
                <a:cxn ang="0">
                  <a:pos x="2827" y="1166"/>
                </a:cxn>
                <a:cxn ang="0">
                  <a:pos x="2900" y="1088"/>
                </a:cxn>
                <a:cxn ang="0">
                  <a:pos x="2992" y="979"/>
                </a:cxn>
                <a:cxn ang="0">
                  <a:pos x="3076" y="868"/>
                </a:cxn>
                <a:cxn ang="0">
                  <a:pos x="3153" y="753"/>
                </a:cxn>
                <a:cxn ang="0">
                  <a:pos x="3224" y="635"/>
                </a:cxn>
                <a:cxn ang="0">
                  <a:pos x="3288" y="514"/>
                </a:cxn>
                <a:cxn ang="0">
                  <a:pos x="3345" y="390"/>
                </a:cxn>
                <a:cxn ang="0">
                  <a:pos x="3354" y="286"/>
                </a:cxn>
                <a:cxn ang="0">
                  <a:pos x="3316" y="202"/>
                </a:cxn>
                <a:cxn ang="0">
                  <a:pos x="3274" y="121"/>
                </a:cxn>
                <a:cxn ang="0">
                  <a:pos x="3230" y="40"/>
                </a:cxn>
                <a:cxn ang="0">
                  <a:pos x="3177" y="54"/>
                </a:cxn>
                <a:cxn ang="0">
                  <a:pos x="3115" y="162"/>
                </a:cxn>
                <a:cxn ang="0">
                  <a:pos x="3047" y="264"/>
                </a:cxn>
                <a:cxn ang="0">
                  <a:pos x="2976" y="364"/>
                </a:cxn>
                <a:cxn ang="0">
                  <a:pos x="2901" y="459"/>
                </a:cxn>
                <a:cxn ang="0">
                  <a:pos x="2821" y="551"/>
                </a:cxn>
                <a:cxn ang="0">
                  <a:pos x="2739" y="638"/>
                </a:cxn>
                <a:cxn ang="0">
                  <a:pos x="2653" y="722"/>
                </a:cxn>
                <a:cxn ang="0">
                  <a:pos x="2564" y="803"/>
                </a:cxn>
                <a:cxn ang="0">
                  <a:pos x="2473" y="880"/>
                </a:cxn>
                <a:cxn ang="0">
                  <a:pos x="2380" y="953"/>
                </a:cxn>
                <a:cxn ang="0">
                  <a:pos x="2284" y="1022"/>
                </a:cxn>
                <a:cxn ang="0">
                  <a:pos x="2187" y="1089"/>
                </a:cxn>
                <a:cxn ang="0">
                  <a:pos x="2089" y="1151"/>
                </a:cxn>
                <a:cxn ang="0">
                  <a:pos x="1989" y="1210"/>
                </a:cxn>
                <a:cxn ang="0">
                  <a:pos x="1889" y="1265"/>
                </a:cxn>
                <a:cxn ang="0">
                  <a:pos x="1788" y="1323"/>
                </a:cxn>
                <a:cxn ang="0">
                  <a:pos x="1683" y="1385"/>
                </a:cxn>
                <a:cxn ang="0">
                  <a:pos x="1576" y="1442"/>
                </a:cxn>
                <a:cxn ang="0">
                  <a:pos x="1466" y="1496"/>
                </a:cxn>
                <a:cxn ang="0">
                  <a:pos x="1355" y="1545"/>
                </a:cxn>
                <a:cxn ang="0">
                  <a:pos x="1243" y="1590"/>
                </a:cxn>
                <a:cxn ang="0">
                  <a:pos x="1128" y="1631"/>
                </a:cxn>
                <a:cxn ang="0">
                  <a:pos x="1013" y="1667"/>
                </a:cxn>
                <a:cxn ang="0">
                  <a:pos x="896" y="1700"/>
                </a:cxn>
                <a:cxn ang="0">
                  <a:pos x="779" y="1728"/>
                </a:cxn>
                <a:cxn ang="0">
                  <a:pos x="661" y="1752"/>
                </a:cxn>
                <a:cxn ang="0">
                  <a:pos x="541" y="1773"/>
                </a:cxn>
                <a:cxn ang="0">
                  <a:pos x="422" y="1789"/>
                </a:cxn>
                <a:cxn ang="0">
                  <a:pos x="301" y="1801"/>
                </a:cxn>
                <a:cxn ang="0">
                  <a:pos x="181" y="1809"/>
                </a:cxn>
                <a:cxn ang="0">
                  <a:pos x="60" y="1813"/>
                </a:cxn>
                <a:cxn ang="0">
                  <a:pos x="86" y="1840"/>
                </a:cxn>
                <a:cxn ang="0">
                  <a:pos x="262" y="1882"/>
                </a:cxn>
                <a:cxn ang="0">
                  <a:pos x="441" y="1912"/>
                </a:cxn>
                <a:cxn ang="0">
                  <a:pos x="623" y="1933"/>
                </a:cxn>
                <a:cxn ang="0">
                  <a:pos x="806" y="1941"/>
                </a:cxn>
                <a:cxn ang="0">
                  <a:pos x="988" y="1939"/>
                </a:cxn>
                <a:cxn ang="0">
                  <a:pos x="1172" y="1925"/>
                </a:cxn>
                <a:cxn ang="0">
                  <a:pos x="1355" y="1900"/>
                </a:cxn>
                <a:cxn ang="0">
                  <a:pos x="1535" y="1864"/>
                </a:cxn>
                <a:cxn ang="0">
                  <a:pos x="1713" y="1817"/>
                </a:cxn>
                <a:cxn ang="0">
                  <a:pos x="1888" y="1759"/>
                </a:cxn>
                <a:cxn ang="0">
                  <a:pos x="2058" y="1690"/>
                </a:cxn>
                <a:cxn ang="0">
                  <a:pos x="2223" y="1610"/>
                </a:cxn>
                <a:cxn ang="0">
                  <a:pos x="2382" y="1518"/>
                </a:cxn>
                <a:cxn ang="0">
                  <a:pos x="2536" y="1416"/>
                </a:cxn>
                <a:cxn ang="0">
                  <a:pos x="2681" y="1303"/>
                </a:cxn>
              </a:cxnLst>
              <a:rect l="0" t="0" r="r" b="b"/>
              <a:pathLst>
                <a:path w="3372" h="1941">
                  <a:moveTo>
                    <a:pt x="2750" y="1243"/>
                  </a:moveTo>
                  <a:lnTo>
                    <a:pt x="2776" y="1217"/>
                  </a:lnTo>
                  <a:lnTo>
                    <a:pt x="2802" y="1192"/>
                  </a:lnTo>
                  <a:lnTo>
                    <a:pt x="2827" y="1166"/>
                  </a:lnTo>
                  <a:lnTo>
                    <a:pt x="2852" y="1141"/>
                  </a:lnTo>
                  <a:lnTo>
                    <a:pt x="2900" y="1088"/>
                  </a:lnTo>
                  <a:lnTo>
                    <a:pt x="2947" y="1034"/>
                  </a:lnTo>
                  <a:lnTo>
                    <a:pt x="2992" y="979"/>
                  </a:lnTo>
                  <a:lnTo>
                    <a:pt x="3035" y="924"/>
                  </a:lnTo>
                  <a:lnTo>
                    <a:pt x="3076" y="868"/>
                  </a:lnTo>
                  <a:lnTo>
                    <a:pt x="3116" y="811"/>
                  </a:lnTo>
                  <a:lnTo>
                    <a:pt x="3153" y="753"/>
                  </a:lnTo>
                  <a:lnTo>
                    <a:pt x="3189" y="695"/>
                  </a:lnTo>
                  <a:lnTo>
                    <a:pt x="3224" y="635"/>
                  </a:lnTo>
                  <a:lnTo>
                    <a:pt x="3257" y="575"/>
                  </a:lnTo>
                  <a:lnTo>
                    <a:pt x="3288" y="514"/>
                  </a:lnTo>
                  <a:lnTo>
                    <a:pt x="3318" y="453"/>
                  </a:lnTo>
                  <a:lnTo>
                    <a:pt x="3345" y="390"/>
                  </a:lnTo>
                  <a:lnTo>
                    <a:pt x="3372" y="328"/>
                  </a:lnTo>
                  <a:lnTo>
                    <a:pt x="3354" y="286"/>
                  </a:lnTo>
                  <a:lnTo>
                    <a:pt x="3335" y="244"/>
                  </a:lnTo>
                  <a:lnTo>
                    <a:pt x="3316" y="202"/>
                  </a:lnTo>
                  <a:lnTo>
                    <a:pt x="3295" y="162"/>
                  </a:lnTo>
                  <a:lnTo>
                    <a:pt x="3274" y="121"/>
                  </a:lnTo>
                  <a:lnTo>
                    <a:pt x="3252" y="80"/>
                  </a:lnTo>
                  <a:lnTo>
                    <a:pt x="3230" y="40"/>
                  </a:lnTo>
                  <a:lnTo>
                    <a:pt x="3206" y="0"/>
                  </a:lnTo>
                  <a:lnTo>
                    <a:pt x="3177" y="54"/>
                  </a:lnTo>
                  <a:lnTo>
                    <a:pt x="3146" y="109"/>
                  </a:lnTo>
                  <a:lnTo>
                    <a:pt x="3115" y="162"/>
                  </a:lnTo>
                  <a:lnTo>
                    <a:pt x="3082" y="214"/>
                  </a:lnTo>
                  <a:lnTo>
                    <a:pt x="3047" y="264"/>
                  </a:lnTo>
                  <a:lnTo>
                    <a:pt x="3012" y="314"/>
                  </a:lnTo>
                  <a:lnTo>
                    <a:pt x="2976" y="364"/>
                  </a:lnTo>
                  <a:lnTo>
                    <a:pt x="2939" y="412"/>
                  </a:lnTo>
                  <a:lnTo>
                    <a:pt x="2901" y="459"/>
                  </a:lnTo>
                  <a:lnTo>
                    <a:pt x="2861" y="505"/>
                  </a:lnTo>
                  <a:lnTo>
                    <a:pt x="2821" y="551"/>
                  </a:lnTo>
                  <a:lnTo>
                    <a:pt x="2781" y="595"/>
                  </a:lnTo>
                  <a:lnTo>
                    <a:pt x="2739" y="638"/>
                  </a:lnTo>
                  <a:lnTo>
                    <a:pt x="2697" y="680"/>
                  </a:lnTo>
                  <a:lnTo>
                    <a:pt x="2653" y="722"/>
                  </a:lnTo>
                  <a:lnTo>
                    <a:pt x="2609" y="763"/>
                  </a:lnTo>
                  <a:lnTo>
                    <a:pt x="2564" y="803"/>
                  </a:lnTo>
                  <a:lnTo>
                    <a:pt x="2519" y="842"/>
                  </a:lnTo>
                  <a:lnTo>
                    <a:pt x="2473" y="880"/>
                  </a:lnTo>
                  <a:lnTo>
                    <a:pt x="2427" y="917"/>
                  </a:lnTo>
                  <a:lnTo>
                    <a:pt x="2380" y="953"/>
                  </a:lnTo>
                  <a:lnTo>
                    <a:pt x="2332" y="989"/>
                  </a:lnTo>
                  <a:lnTo>
                    <a:pt x="2284" y="1022"/>
                  </a:lnTo>
                  <a:lnTo>
                    <a:pt x="2236" y="1056"/>
                  </a:lnTo>
                  <a:lnTo>
                    <a:pt x="2187" y="1089"/>
                  </a:lnTo>
                  <a:lnTo>
                    <a:pt x="2138" y="1120"/>
                  </a:lnTo>
                  <a:lnTo>
                    <a:pt x="2089" y="1151"/>
                  </a:lnTo>
                  <a:lnTo>
                    <a:pt x="2039" y="1180"/>
                  </a:lnTo>
                  <a:lnTo>
                    <a:pt x="1989" y="1210"/>
                  </a:lnTo>
                  <a:lnTo>
                    <a:pt x="1940" y="1238"/>
                  </a:lnTo>
                  <a:lnTo>
                    <a:pt x="1889" y="1265"/>
                  </a:lnTo>
                  <a:lnTo>
                    <a:pt x="1839" y="1292"/>
                  </a:lnTo>
                  <a:lnTo>
                    <a:pt x="1788" y="1323"/>
                  </a:lnTo>
                  <a:lnTo>
                    <a:pt x="1735" y="1355"/>
                  </a:lnTo>
                  <a:lnTo>
                    <a:pt x="1683" y="1385"/>
                  </a:lnTo>
                  <a:lnTo>
                    <a:pt x="1629" y="1414"/>
                  </a:lnTo>
                  <a:lnTo>
                    <a:pt x="1576" y="1442"/>
                  </a:lnTo>
                  <a:lnTo>
                    <a:pt x="1520" y="1469"/>
                  </a:lnTo>
                  <a:lnTo>
                    <a:pt x="1466" y="1496"/>
                  </a:lnTo>
                  <a:lnTo>
                    <a:pt x="1411" y="1520"/>
                  </a:lnTo>
                  <a:lnTo>
                    <a:pt x="1355" y="1545"/>
                  </a:lnTo>
                  <a:lnTo>
                    <a:pt x="1299" y="1567"/>
                  </a:lnTo>
                  <a:lnTo>
                    <a:pt x="1243" y="1590"/>
                  </a:lnTo>
                  <a:lnTo>
                    <a:pt x="1185" y="1610"/>
                  </a:lnTo>
                  <a:lnTo>
                    <a:pt x="1128" y="1631"/>
                  </a:lnTo>
                  <a:lnTo>
                    <a:pt x="1071" y="1649"/>
                  </a:lnTo>
                  <a:lnTo>
                    <a:pt x="1013" y="1667"/>
                  </a:lnTo>
                  <a:lnTo>
                    <a:pt x="956" y="1684"/>
                  </a:lnTo>
                  <a:lnTo>
                    <a:pt x="896" y="1700"/>
                  </a:lnTo>
                  <a:lnTo>
                    <a:pt x="838" y="1714"/>
                  </a:lnTo>
                  <a:lnTo>
                    <a:pt x="779" y="1728"/>
                  </a:lnTo>
                  <a:lnTo>
                    <a:pt x="720" y="1741"/>
                  </a:lnTo>
                  <a:lnTo>
                    <a:pt x="661" y="1752"/>
                  </a:lnTo>
                  <a:lnTo>
                    <a:pt x="601" y="1763"/>
                  </a:lnTo>
                  <a:lnTo>
                    <a:pt x="541" y="1773"/>
                  </a:lnTo>
                  <a:lnTo>
                    <a:pt x="482" y="1782"/>
                  </a:lnTo>
                  <a:lnTo>
                    <a:pt x="422" y="1789"/>
                  </a:lnTo>
                  <a:lnTo>
                    <a:pt x="361" y="1796"/>
                  </a:lnTo>
                  <a:lnTo>
                    <a:pt x="301" y="1801"/>
                  </a:lnTo>
                  <a:lnTo>
                    <a:pt x="241" y="1806"/>
                  </a:lnTo>
                  <a:lnTo>
                    <a:pt x="181" y="1809"/>
                  </a:lnTo>
                  <a:lnTo>
                    <a:pt x="120" y="1812"/>
                  </a:lnTo>
                  <a:lnTo>
                    <a:pt x="60" y="1813"/>
                  </a:lnTo>
                  <a:lnTo>
                    <a:pt x="0" y="1814"/>
                  </a:lnTo>
                  <a:lnTo>
                    <a:pt x="86" y="1840"/>
                  </a:lnTo>
                  <a:lnTo>
                    <a:pt x="173" y="1862"/>
                  </a:lnTo>
                  <a:lnTo>
                    <a:pt x="262" y="1882"/>
                  </a:lnTo>
                  <a:lnTo>
                    <a:pt x="351" y="1898"/>
                  </a:lnTo>
                  <a:lnTo>
                    <a:pt x="441" y="1912"/>
                  </a:lnTo>
                  <a:lnTo>
                    <a:pt x="531" y="1924"/>
                  </a:lnTo>
                  <a:lnTo>
                    <a:pt x="623" y="1933"/>
                  </a:lnTo>
                  <a:lnTo>
                    <a:pt x="714" y="1938"/>
                  </a:lnTo>
                  <a:lnTo>
                    <a:pt x="806" y="1941"/>
                  </a:lnTo>
                  <a:lnTo>
                    <a:pt x="896" y="1941"/>
                  </a:lnTo>
                  <a:lnTo>
                    <a:pt x="988" y="1939"/>
                  </a:lnTo>
                  <a:lnTo>
                    <a:pt x="1080" y="1933"/>
                  </a:lnTo>
                  <a:lnTo>
                    <a:pt x="1172" y="1925"/>
                  </a:lnTo>
                  <a:lnTo>
                    <a:pt x="1263" y="1913"/>
                  </a:lnTo>
                  <a:lnTo>
                    <a:pt x="1355" y="1900"/>
                  </a:lnTo>
                  <a:lnTo>
                    <a:pt x="1445" y="1884"/>
                  </a:lnTo>
                  <a:lnTo>
                    <a:pt x="1535" y="1864"/>
                  </a:lnTo>
                  <a:lnTo>
                    <a:pt x="1625" y="1842"/>
                  </a:lnTo>
                  <a:lnTo>
                    <a:pt x="1713" y="1817"/>
                  </a:lnTo>
                  <a:lnTo>
                    <a:pt x="1801" y="1790"/>
                  </a:lnTo>
                  <a:lnTo>
                    <a:pt x="1888" y="1759"/>
                  </a:lnTo>
                  <a:lnTo>
                    <a:pt x="1974" y="1726"/>
                  </a:lnTo>
                  <a:lnTo>
                    <a:pt x="2058" y="1690"/>
                  </a:lnTo>
                  <a:lnTo>
                    <a:pt x="2141" y="1651"/>
                  </a:lnTo>
                  <a:lnTo>
                    <a:pt x="2223" y="1610"/>
                  </a:lnTo>
                  <a:lnTo>
                    <a:pt x="2304" y="1565"/>
                  </a:lnTo>
                  <a:lnTo>
                    <a:pt x="2382" y="1518"/>
                  </a:lnTo>
                  <a:lnTo>
                    <a:pt x="2460" y="1468"/>
                  </a:lnTo>
                  <a:lnTo>
                    <a:pt x="2536" y="1416"/>
                  </a:lnTo>
                  <a:lnTo>
                    <a:pt x="2609" y="1361"/>
                  </a:lnTo>
                  <a:lnTo>
                    <a:pt x="2681" y="1303"/>
                  </a:lnTo>
                  <a:lnTo>
                    <a:pt x="2750" y="1243"/>
                  </a:lnTo>
                  <a:close/>
                </a:path>
              </a:pathLst>
            </a:custGeom>
            <a:solidFill>
              <a:srgbClr val="55B2E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5" name="Freeform 497"/>
            <p:cNvSpPr>
              <a:spLocks/>
            </p:cNvSpPr>
            <p:nvPr/>
          </p:nvSpPr>
          <p:spPr bwMode="auto">
            <a:xfrm>
              <a:off x="4784" y="1460"/>
              <a:ext cx="271" cy="110"/>
            </a:xfrm>
            <a:custGeom>
              <a:avLst/>
              <a:gdLst/>
              <a:ahLst/>
              <a:cxnLst>
                <a:cxn ang="0">
                  <a:pos x="5199" y="125"/>
                </a:cxn>
                <a:cxn ang="0">
                  <a:pos x="5105" y="307"/>
                </a:cxn>
                <a:cxn ang="0">
                  <a:pos x="4997" y="483"/>
                </a:cxn>
                <a:cxn ang="0">
                  <a:pos x="4873" y="651"/>
                </a:cxn>
                <a:cxn ang="0">
                  <a:pos x="4733" y="813"/>
                </a:cxn>
                <a:cxn ang="0">
                  <a:pos x="4657" y="889"/>
                </a:cxn>
                <a:cxn ang="0">
                  <a:pos x="4490" y="1033"/>
                </a:cxn>
                <a:cxn ang="0">
                  <a:pos x="4263" y="1190"/>
                </a:cxn>
                <a:cxn ang="0">
                  <a:pos x="4022" y="1323"/>
                </a:cxn>
                <a:cxn ang="0">
                  <a:pos x="3769" y="1431"/>
                </a:cxn>
                <a:cxn ang="0">
                  <a:pos x="3506" y="1514"/>
                </a:cxn>
                <a:cxn ang="0">
                  <a:pos x="3236" y="1572"/>
                </a:cxn>
                <a:cxn ang="0">
                  <a:pos x="2961" y="1605"/>
                </a:cxn>
                <a:cxn ang="0">
                  <a:pos x="2687" y="1613"/>
                </a:cxn>
                <a:cxn ang="0">
                  <a:pos x="2412" y="1596"/>
                </a:cxn>
                <a:cxn ang="0">
                  <a:pos x="2143" y="1554"/>
                </a:cxn>
                <a:cxn ang="0">
                  <a:pos x="1881" y="1486"/>
                </a:cxn>
                <a:cxn ang="0">
                  <a:pos x="1693" y="1481"/>
                </a:cxn>
                <a:cxn ang="0">
                  <a:pos x="1506" y="1467"/>
                </a:cxn>
                <a:cxn ang="0">
                  <a:pos x="1320" y="1444"/>
                </a:cxn>
                <a:cxn ang="0">
                  <a:pos x="1137" y="1410"/>
                </a:cxn>
                <a:cxn ang="0">
                  <a:pos x="956" y="1366"/>
                </a:cxn>
                <a:cxn ang="0">
                  <a:pos x="777" y="1313"/>
                </a:cxn>
                <a:cxn ang="0">
                  <a:pos x="602" y="1251"/>
                </a:cxn>
                <a:cxn ang="0">
                  <a:pos x="432" y="1178"/>
                </a:cxn>
                <a:cxn ang="0">
                  <a:pos x="265" y="1096"/>
                </a:cxn>
                <a:cxn ang="0">
                  <a:pos x="104" y="1005"/>
                </a:cxn>
                <a:cxn ang="0">
                  <a:pos x="9" y="989"/>
                </a:cxn>
                <a:cxn ang="0">
                  <a:pos x="45" y="1138"/>
                </a:cxn>
                <a:cxn ang="0">
                  <a:pos x="91" y="1285"/>
                </a:cxn>
                <a:cxn ang="0">
                  <a:pos x="147" y="1430"/>
                </a:cxn>
                <a:cxn ang="0">
                  <a:pos x="213" y="1571"/>
                </a:cxn>
                <a:cxn ang="0">
                  <a:pos x="288" y="1709"/>
                </a:cxn>
                <a:cxn ang="0">
                  <a:pos x="810" y="1912"/>
                </a:cxn>
                <a:cxn ang="0">
                  <a:pos x="1353" y="2063"/>
                </a:cxn>
                <a:cxn ang="0">
                  <a:pos x="1905" y="2159"/>
                </a:cxn>
                <a:cxn ang="0">
                  <a:pos x="2458" y="2195"/>
                </a:cxn>
                <a:cxn ang="0">
                  <a:pos x="3000" y="2166"/>
                </a:cxn>
                <a:cxn ang="0">
                  <a:pos x="3523" y="2068"/>
                </a:cxn>
                <a:cxn ang="0">
                  <a:pos x="4015" y="1897"/>
                </a:cxn>
                <a:cxn ang="0">
                  <a:pos x="4468" y="1648"/>
                </a:cxn>
                <a:cxn ang="0">
                  <a:pos x="4871" y="1316"/>
                </a:cxn>
                <a:cxn ang="0">
                  <a:pos x="5214" y="898"/>
                </a:cxn>
                <a:cxn ang="0">
                  <a:pos x="5400" y="533"/>
                </a:cxn>
                <a:cxn ang="0">
                  <a:pos x="5381" y="424"/>
                </a:cxn>
                <a:cxn ang="0">
                  <a:pos x="5357" y="317"/>
                </a:cxn>
                <a:cxn ang="0">
                  <a:pos x="5327" y="209"/>
                </a:cxn>
                <a:cxn ang="0">
                  <a:pos x="5293" y="104"/>
                </a:cxn>
                <a:cxn ang="0">
                  <a:pos x="5253" y="0"/>
                </a:cxn>
              </a:cxnLst>
              <a:rect l="0" t="0" r="r" b="b"/>
              <a:pathLst>
                <a:path w="5405" h="2195">
                  <a:moveTo>
                    <a:pt x="5253" y="0"/>
                  </a:moveTo>
                  <a:lnTo>
                    <a:pt x="5226" y="62"/>
                  </a:lnTo>
                  <a:lnTo>
                    <a:pt x="5199" y="125"/>
                  </a:lnTo>
                  <a:lnTo>
                    <a:pt x="5169" y="186"/>
                  </a:lnTo>
                  <a:lnTo>
                    <a:pt x="5138" y="247"/>
                  </a:lnTo>
                  <a:lnTo>
                    <a:pt x="5105" y="307"/>
                  </a:lnTo>
                  <a:lnTo>
                    <a:pt x="5070" y="367"/>
                  </a:lnTo>
                  <a:lnTo>
                    <a:pt x="5034" y="425"/>
                  </a:lnTo>
                  <a:lnTo>
                    <a:pt x="4997" y="483"/>
                  </a:lnTo>
                  <a:lnTo>
                    <a:pt x="4957" y="540"/>
                  </a:lnTo>
                  <a:lnTo>
                    <a:pt x="4916" y="596"/>
                  </a:lnTo>
                  <a:lnTo>
                    <a:pt x="4873" y="651"/>
                  </a:lnTo>
                  <a:lnTo>
                    <a:pt x="4828" y="706"/>
                  </a:lnTo>
                  <a:lnTo>
                    <a:pt x="4781" y="760"/>
                  </a:lnTo>
                  <a:lnTo>
                    <a:pt x="4733" y="813"/>
                  </a:lnTo>
                  <a:lnTo>
                    <a:pt x="4708" y="838"/>
                  </a:lnTo>
                  <a:lnTo>
                    <a:pt x="4683" y="864"/>
                  </a:lnTo>
                  <a:lnTo>
                    <a:pt x="4657" y="889"/>
                  </a:lnTo>
                  <a:lnTo>
                    <a:pt x="4631" y="915"/>
                  </a:lnTo>
                  <a:lnTo>
                    <a:pt x="4562" y="975"/>
                  </a:lnTo>
                  <a:lnTo>
                    <a:pt x="4490" y="1033"/>
                  </a:lnTo>
                  <a:lnTo>
                    <a:pt x="4417" y="1088"/>
                  </a:lnTo>
                  <a:lnTo>
                    <a:pt x="4341" y="1140"/>
                  </a:lnTo>
                  <a:lnTo>
                    <a:pt x="4263" y="1190"/>
                  </a:lnTo>
                  <a:lnTo>
                    <a:pt x="4185" y="1237"/>
                  </a:lnTo>
                  <a:lnTo>
                    <a:pt x="4104" y="1282"/>
                  </a:lnTo>
                  <a:lnTo>
                    <a:pt x="4022" y="1323"/>
                  </a:lnTo>
                  <a:lnTo>
                    <a:pt x="3939" y="1362"/>
                  </a:lnTo>
                  <a:lnTo>
                    <a:pt x="3855" y="1398"/>
                  </a:lnTo>
                  <a:lnTo>
                    <a:pt x="3769" y="1431"/>
                  </a:lnTo>
                  <a:lnTo>
                    <a:pt x="3682" y="1462"/>
                  </a:lnTo>
                  <a:lnTo>
                    <a:pt x="3594" y="1489"/>
                  </a:lnTo>
                  <a:lnTo>
                    <a:pt x="3506" y="1514"/>
                  </a:lnTo>
                  <a:lnTo>
                    <a:pt x="3416" y="1536"/>
                  </a:lnTo>
                  <a:lnTo>
                    <a:pt x="3326" y="1556"/>
                  </a:lnTo>
                  <a:lnTo>
                    <a:pt x="3236" y="1572"/>
                  </a:lnTo>
                  <a:lnTo>
                    <a:pt x="3144" y="1585"/>
                  </a:lnTo>
                  <a:lnTo>
                    <a:pt x="3053" y="1597"/>
                  </a:lnTo>
                  <a:lnTo>
                    <a:pt x="2961" y="1605"/>
                  </a:lnTo>
                  <a:lnTo>
                    <a:pt x="2869" y="1611"/>
                  </a:lnTo>
                  <a:lnTo>
                    <a:pt x="2777" y="1613"/>
                  </a:lnTo>
                  <a:lnTo>
                    <a:pt x="2687" y="1613"/>
                  </a:lnTo>
                  <a:lnTo>
                    <a:pt x="2595" y="1610"/>
                  </a:lnTo>
                  <a:lnTo>
                    <a:pt x="2504" y="1605"/>
                  </a:lnTo>
                  <a:lnTo>
                    <a:pt x="2412" y="1596"/>
                  </a:lnTo>
                  <a:lnTo>
                    <a:pt x="2322" y="1584"/>
                  </a:lnTo>
                  <a:lnTo>
                    <a:pt x="2232" y="1570"/>
                  </a:lnTo>
                  <a:lnTo>
                    <a:pt x="2143" y="1554"/>
                  </a:lnTo>
                  <a:lnTo>
                    <a:pt x="2054" y="1534"/>
                  </a:lnTo>
                  <a:lnTo>
                    <a:pt x="1967" y="1512"/>
                  </a:lnTo>
                  <a:lnTo>
                    <a:pt x="1881" y="1486"/>
                  </a:lnTo>
                  <a:lnTo>
                    <a:pt x="1817" y="1485"/>
                  </a:lnTo>
                  <a:lnTo>
                    <a:pt x="1755" y="1484"/>
                  </a:lnTo>
                  <a:lnTo>
                    <a:pt x="1693" y="1481"/>
                  </a:lnTo>
                  <a:lnTo>
                    <a:pt x="1631" y="1478"/>
                  </a:lnTo>
                  <a:lnTo>
                    <a:pt x="1568" y="1473"/>
                  </a:lnTo>
                  <a:lnTo>
                    <a:pt x="1506" y="1467"/>
                  </a:lnTo>
                  <a:lnTo>
                    <a:pt x="1444" y="1461"/>
                  </a:lnTo>
                  <a:lnTo>
                    <a:pt x="1382" y="1453"/>
                  </a:lnTo>
                  <a:lnTo>
                    <a:pt x="1320" y="1444"/>
                  </a:lnTo>
                  <a:lnTo>
                    <a:pt x="1259" y="1433"/>
                  </a:lnTo>
                  <a:lnTo>
                    <a:pt x="1198" y="1422"/>
                  </a:lnTo>
                  <a:lnTo>
                    <a:pt x="1137" y="1410"/>
                  </a:lnTo>
                  <a:lnTo>
                    <a:pt x="1076" y="1397"/>
                  </a:lnTo>
                  <a:lnTo>
                    <a:pt x="1016" y="1381"/>
                  </a:lnTo>
                  <a:lnTo>
                    <a:pt x="956" y="1366"/>
                  </a:lnTo>
                  <a:lnTo>
                    <a:pt x="896" y="1350"/>
                  </a:lnTo>
                  <a:lnTo>
                    <a:pt x="836" y="1332"/>
                  </a:lnTo>
                  <a:lnTo>
                    <a:pt x="777" y="1313"/>
                  </a:lnTo>
                  <a:lnTo>
                    <a:pt x="719" y="1293"/>
                  </a:lnTo>
                  <a:lnTo>
                    <a:pt x="660" y="1272"/>
                  </a:lnTo>
                  <a:lnTo>
                    <a:pt x="602" y="1251"/>
                  </a:lnTo>
                  <a:lnTo>
                    <a:pt x="545" y="1227"/>
                  </a:lnTo>
                  <a:lnTo>
                    <a:pt x="488" y="1204"/>
                  </a:lnTo>
                  <a:lnTo>
                    <a:pt x="432" y="1178"/>
                  </a:lnTo>
                  <a:lnTo>
                    <a:pt x="375" y="1152"/>
                  </a:lnTo>
                  <a:lnTo>
                    <a:pt x="320" y="1125"/>
                  </a:lnTo>
                  <a:lnTo>
                    <a:pt x="265" y="1096"/>
                  </a:lnTo>
                  <a:lnTo>
                    <a:pt x="211" y="1067"/>
                  </a:lnTo>
                  <a:lnTo>
                    <a:pt x="157" y="1036"/>
                  </a:lnTo>
                  <a:lnTo>
                    <a:pt x="104" y="1005"/>
                  </a:lnTo>
                  <a:lnTo>
                    <a:pt x="52" y="972"/>
                  </a:lnTo>
                  <a:lnTo>
                    <a:pt x="0" y="938"/>
                  </a:lnTo>
                  <a:lnTo>
                    <a:pt x="9" y="989"/>
                  </a:lnTo>
                  <a:lnTo>
                    <a:pt x="20" y="1039"/>
                  </a:lnTo>
                  <a:lnTo>
                    <a:pt x="32" y="1089"/>
                  </a:lnTo>
                  <a:lnTo>
                    <a:pt x="45" y="1138"/>
                  </a:lnTo>
                  <a:lnTo>
                    <a:pt x="59" y="1188"/>
                  </a:lnTo>
                  <a:lnTo>
                    <a:pt x="74" y="1237"/>
                  </a:lnTo>
                  <a:lnTo>
                    <a:pt x="91" y="1285"/>
                  </a:lnTo>
                  <a:lnTo>
                    <a:pt x="109" y="1334"/>
                  </a:lnTo>
                  <a:lnTo>
                    <a:pt x="127" y="1382"/>
                  </a:lnTo>
                  <a:lnTo>
                    <a:pt x="147" y="1430"/>
                  </a:lnTo>
                  <a:lnTo>
                    <a:pt x="168" y="1477"/>
                  </a:lnTo>
                  <a:lnTo>
                    <a:pt x="190" y="1524"/>
                  </a:lnTo>
                  <a:lnTo>
                    <a:pt x="213" y="1571"/>
                  </a:lnTo>
                  <a:lnTo>
                    <a:pt x="237" y="1617"/>
                  </a:lnTo>
                  <a:lnTo>
                    <a:pt x="262" y="1663"/>
                  </a:lnTo>
                  <a:lnTo>
                    <a:pt x="288" y="1709"/>
                  </a:lnTo>
                  <a:lnTo>
                    <a:pt x="459" y="1781"/>
                  </a:lnTo>
                  <a:lnTo>
                    <a:pt x="634" y="1850"/>
                  </a:lnTo>
                  <a:lnTo>
                    <a:pt x="810" y="1912"/>
                  </a:lnTo>
                  <a:lnTo>
                    <a:pt x="989" y="1968"/>
                  </a:lnTo>
                  <a:lnTo>
                    <a:pt x="1170" y="2019"/>
                  </a:lnTo>
                  <a:lnTo>
                    <a:pt x="1353" y="2063"/>
                  </a:lnTo>
                  <a:lnTo>
                    <a:pt x="1537" y="2102"/>
                  </a:lnTo>
                  <a:lnTo>
                    <a:pt x="1720" y="2134"/>
                  </a:lnTo>
                  <a:lnTo>
                    <a:pt x="1905" y="2159"/>
                  </a:lnTo>
                  <a:lnTo>
                    <a:pt x="2090" y="2179"/>
                  </a:lnTo>
                  <a:lnTo>
                    <a:pt x="2274" y="2190"/>
                  </a:lnTo>
                  <a:lnTo>
                    <a:pt x="2458" y="2195"/>
                  </a:lnTo>
                  <a:lnTo>
                    <a:pt x="2640" y="2193"/>
                  </a:lnTo>
                  <a:lnTo>
                    <a:pt x="2821" y="2183"/>
                  </a:lnTo>
                  <a:lnTo>
                    <a:pt x="3000" y="2166"/>
                  </a:lnTo>
                  <a:lnTo>
                    <a:pt x="3177" y="2141"/>
                  </a:lnTo>
                  <a:lnTo>
                    <a:pt x="3351" y="2109"/>
                  </a:lnTo>
                  <a:lnTo>
                    <a:pt x="3523" y="2068"/>
                  </a:lnTo>
                  <a:lnTo>
                    <a:pt x="3690" y="2019"/>
                  </a:lnTo>
                  <a:lnTo>
                    <a:pt x="3855" y="1962"/>
                  </a:lnTo>
                  <a:lnTo>
                    <a:pt x="4015" y="1897"/>
                  </a:lnTo>
                  <a:lnTo>
                    <a:pt x="4171" y="1822"/>
                  </a:lnTo>
                  <a:lnTo>
                    <a:pt x="4322" y="1740"/>
                  </a:lnTo>
                  <a:lnTo>
                    <a:pt x="4468" y="1648"/>
                  </a:lnTo>
                  <a:lnTo>
                    <a:pt x="4609" y="1547"/>
                  </a:lnTo>
                  <a:lnTo>
                    <a:pt x="4742" y="1436"/>
                  </a:lnTo>
                  <a:lnTo>
                    <a:pt x="4871" y="1316"/>
                  </a:lnTo>
                  <a:lnTo>
                    <a:pt x="4993" y="1187"/>
                  </a:lnTo>
                  <a:lnTo>
                    <a:pt x="5107" y="1047"/>
                  </a:lnTo>
                  <a:lnTo>
                    <a:pt x="5214" y="898"/>
                  </a:lnTo>
                  <a:lnTo>
                    <a:pt x="5313" y="739"/>
                  </a:lnTo>
                  <a:lnTo>
                    <a:pt x="5405" y="570"/>
                  </a:lnTo>
                  <a:lnTo>
                    <a:pt x="5400" y="533"/>
                  </a:lnTo>
                  <a:lnTo>
                    <a:pt x="5394" y="497"/>
                  </a:lnTo>
                  <a:lnTo>
                    <a:pt x="5388" y="460"/>
                  </a:lnTo>
                  <a:lnTo>
                    <a:pt x="5381" y="424"/>
                  </a:lnTo>
                  <a:lnTo>
                    <a:pt x="5373" y="388"/>
                  </a:lnTo>
                  <a:lnTo>
                    <a:pt x="5365" y="352"/>
                  </a:lnTo>
                  <a:lnTo>
                    <a:pt x="5357" y="317"/>
                  </a:lnTo>
                  <a:lnTo>
                    <a:pt x="5348" y="280"/>
                  </a:lnTo>
                  <a:lnTo>
                    <a:pt x="5338" y="245"/>
                  </a:lnTo>
                  <a:lnTo>
                    <a:pt x="5327" y="209"/>
                  </a:lnTo>
                  <a:lnTo>
                    <a:pt x="5316" y="174"/>
                  </a:lnTo>
                  <a:lnTo>
                    <a:pt x="5305" y="139"/>
                  </a:lnTo>
                  <a:lnTo>
                    <a:pt x="5293" y="104"/>
                  </a:lnTo>
                  <a:lnTo>
                    <a:pt x="5279" y="68"/>
                  </a:lnTo>
                  <a:lnTo>
                    <a:pt x="5266" y="34"/>
                  </a:lnTo>
                  <a:lnTo>
                    <a:pt x="5253" y="0"/>
                  </a:lnTo>
                  <a:close/>
                </a:path>
              </a:pathLst>
            </a:custGeom>
            <a:solidFill>
              <a:srgbClr val="3C9F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6" name="Freeform 498"/>
            <p:cNvSpPr>
              <a:spLocks/>
            </p:cNvSpPr>
            <p:nvPr/>
          </p:nvSpPr>
          <p:spPr bwMode="auto">
            <a:xfrm>
              <a:off x="4799" y="1489"/>
              <a:ext cx="256" cy="127"/>
            </a:xfrm>
            <a:custGeom>
              <a:avLst/>
              <a:gdLst/>
              <a:ahLst/>
              <a:cxnLst>
                <a:cxn ang="0">
                  <a:pos x="5104" y="621"/>
                </a:cxn>
                <a:cxn ang="0">
                  <a:pos x="5122" y="488"/>
                </a:cxn>
                <a:cxn ang="0">
                  <a:pos x="5132" y="353"/>
                </a:cxn>
                <a:cxn ang="0">
                  <a:pos x="5133" y="220"/>
                </a:cxn>
                <a:cxn ang="0">
                  <a:pos x="5126" y="87"/>
                </a:cxn>
                <a:cxn ang="0">
                  <a:pos x="5025" y="169"/>
                </a:cxn>
                <a:cxn ang="0">
                  <a:pos x="4705" y="617"/>
                </a:cxn>
                <a:cxn ang="0">
                  <a:pos x="4321" y="977"/>
                </a:cxn>
                <a:cxn ang="0">
                  <a:pos x="3883" y="1252"/>
                </a:cxn>
                <a:cxn ang="0">
                  <a:pos x="3402" y="1449"/>
                </a:cxn>
                <a:cxn ang="0">
                  <a:pos x="2889" y="1571"/>
                </a:cxn>
                <a:cxn ang="0">
                  <a:pos x="2352" y="1623"/>
                </a:cxn>
                <a:cxn ang="0">
                  <a:pos x="1802" y="1609"/>
                </a:cxn>
                <a:cxn ang="0">
                  <a:pos x="1249" y="1532"/>
                </a:cxn>
                <a:cxn ang="0">
                  <a:pos x="701" y="1398"/>
                </a:cxn>
                <a:cxn ang="0">
                  <a:pos x="171" y="1211"/>
                </a:cxn>
                <a:cxn ang="0">
                  <a:pos x="66" y="1245"/>
                </a:cxn>
                <a:cxn ang="0">
                  <a:pos x="175" y="1399"/>
                </a:cxn>
                <a:cxn ang="0">
                  <a:pos x="297" y="1546"/>
                </a:cxn>
                <a:cxn ang="0">
                  <a:pos x="430" y="1686"/>
                </a:cxn>
                <a:cxn ang="0">
                  <a:pos x="575" y="1818"/>
                </a:cxn>
                <a:cxn ang="0">
                  <a:pos x="713" y="1930"/>
                </a:cxn>
                <a:cxn ang="0">
                  <a:pos x="830" y="2012"/>
                </a:cxn>
                <a:cxn ang="0">
                  <a:pos x="949" y="2089"/>
                </a:cxn>
                <a:cxn ang="0">
                  <a:pos x="1075" y="2161"/>
                </a:cxn>
                <a:cxn ang="0">
                  <a:pos x="1205" y="2227"/>
                </a:cxn>
                <a:cxn ang="0">
                  <a:pos x="1339" y="2288"/>
                </a:cxn>
                <a:cxn ang="0">
                  <a:pos x="1544" y="2367"/>
                </a:cxn>
                <a:cxn ang="0">
                  <a:pos x="1757" y="2431"/>
                </a:cxn>
                <a:cxn ang="0">
                  <a:pos x="1966" y="2479"/>
                </a:cxn>
                <a:cxn ang="0">
                  <a:pos x="2149" y="2509"/>
                </a:cxn>
                <a:cxn ang="0">
                  <a:pos x="2332" y="2527"/>
                </a:cxn>
                <a:cxn ang="0">
                  <a:pos x="2529" y="2535"/>
                </a:cxn>
                <a:cxn ang="0">
                  <a:pos x="2730" y="2531"/>
                </a:cxn>
                <a:cxn ang="0">
                  <a:pos x="2930" y="2514"/>
                </a:cxn>
                <a:cxn ang="0">
                  <a:pos x="3123" y="2484"/>
                </a:cxn>
                <a:cxn ang="0">
                  <a:pos x="3313" y="2442"/>
                </a:cxn>
                <a:cxn ang="0">
                  <a:pos x="3483" y="2392"/>
                </a:cxn>
                <a:cxn ang="0">
                  <a:pos x="3623" y="2342"/>
                </a:cxn>
                <a:cxn ang="0">
                  <a:pos x="3760" y="2284"/>
                </a:cxn>
                <a:cxn ang="0">
                  <a:pos x="3892" y="2220"/>
                </a:cxn>
                <a:cxn ang="0">
                  <a:pos x="4018" y="2150"/>
                </a:cxn>
                <a:cxn ang="0">
                  <a:pos x="4141" y="2073"/>
                </a:cxn>
                <a:cxn ang="0">
                  <a:pos x="4271" y="1978"/>
                </a:cxn>
                <a:cxn ang="0">
                  <a:pos x="4394" y="1876"/>
                </a:cxn>
                <a:cxn ang="0">
                  <a:pos x="4509" y="1767"/>
                </a:cxn>
                <a:cxn ang="0">
                  <a:pos x="4618" y="1650"/>
                </a:cxn>
                <a:cxn ang="0">
                  <a:pos x="4716" y="1527"/>
                </a:cxn>
                <a:cxn ang="0">
                  <a:pos x="4805" y="1397"/>
                </a:cxn>
                <a:cxn ang="0">
                  <a:pos x="4884" y="1261"/>
                </a:cxn>
                <a:cxn ang="0">
                  <a:pos x="4955" y="1119"/>
                </a:cxn>
                <a:cxn ang="0">
                  <a:pos x="5013" y="971"/>
                </a:cxn>
                <a:cxn ang="0">
                  <a:pos x="5061" y="816"/>
                </a:cxn>
              </a:cxnLst>
              <a:rect l="0" t="0" r="r" b="b"/>
              <a:pathLst>
                <a:path w="5133" h="2536">
                  <a:moveTo>
                    <a:pt x="5086" y="711"/>
                  </a:moveTo>
                  <a:lnTo>
                    <a:pt x="5096" y="666"/>
                  </a:lnTo>
                  <a:lnTo>
                    <a:pt x="5104" y="621"/>
                  </a:lnTo>
                  <a:lnTo>
                    <a:pt x="5111" y="576"/>
                  </a:lnTo>
                  <a:lnTo>
                    <a:pt x="5117" y="532"/>
                  </a:lnTo>
                  <a:lnTo>
                    <a:pt x="5122" y="488"/>
                  </a:lnTo>
                  <a:lnTo>
                    <a:pt x="5127" y="443"/>
                  </a:lnTo>
                  <a:lnTo>
                    <a:pt x="5130" y="398"/>
                  </a:lnTo>
                  <a:lnTo>
                    <a:pt x="5132" y="353"/>
                  </a:lnTo>
                  <a:lnTo>
                    <a:pt x="5133" y="309"/>
                  </a:lnTo>
                  <a:lnTo>
                    <a:pt x="5133" y="264"/>
                  </a:lnTo>
                  <a:lnTo>
                    <a:pt x="5133" y="220"/>
                  </a:lnTo>
                  <a:lnTo>
                    <a:pt x="5131" y="176"/>
                  </a:lnTo>
                  <a:lnTo>
                    <a:pt x="5129" y="131"/>
                  </a:lnTo>
                  <a:lnTo>
                    <a:pt x="5126" y="87"/>
                  </a:lnTo>
                  <a:lnTo>
                    <a:pt x="5122" y="44"/>
                  </a:lnTo>
                  <a:lnTo>
                    <a:pt x="5117" y="0"/>
                  </a:lnTo>
                  <a:lnTo>
                    <a:pt x="5025" y="169"/>
                  </a:lnTo>
                  <a:lnTo>
                    <a:pt x="4926" y="328"/>
                  </a:lnTo>
                  <a:lnTo>
                    <a:pt x="4819" y="477"/>
                  </a:lnTo>
                  <a:lnTo>
                    <a:pt x="4705" y="617"/>
                  </a:lnTo>
                  <a:lnTo>
                    <a:pt x="4583" y="746"/>
                  </a:lnTo>
                  <a:lnTo>
                    <a:pt x="4454" y="866"/>
                  </a:lnTo>
                  <a:lnTo>
                    <a:pt x="4321" y="977"/>
                  </a:lnTo>
                  <a:lnTo>
                    <a:pt x="4180" y="1078"/>
                  </a:lnTo>
                  <a:lnTo>
                    <a:pt x="4034" y="1170"/>
                  </a:lnTo>
                  <a:lnTo>
                    <a:pt x="3883" y="1252"/>
                  </a:lnTo>
                  <a:lnTo>
                    <a:pt x="3727" y="1327"/>
                  </a:lnTo>
                  <a:lnTo>
                    <a:pt x="3567" y="1392"/>
                  </a:lnTo>
                  <a:lnTo>
                    <a:pt x="3402" y="1449"/>
                  </a:lnTo>
                  <a:lnTo>
                    <a:pt x="3235" y="1498"/>
                  </a:lnTo>
                  <a:lnTo>
                    <a:pt x="3063" y="1539"/>
                  </a:lnTo>
                  <a:lnTo>
                    <a:pt x="2889" y="1571"/>
                  </a:lnTo>
                  <a:lnTo>
                    <a:pt x="2712" y="1596"/>
                  </a:lnTo>
                  <a:lnTo>
                    <a:pt x="2533" y="1613"/>
                  </a:lnTo>
                  <a:lnTo>
                    <a:pt x="2352" y="1623"/>
                  </a:lnTo>
                  <a:lnTo>
                    <a:pt x="2170" y="1625"/>
                  </a:lnTo>
                  <a:lnTo>
                    <a:pt x="1986" y="1620"/>
                  </a:lnTo>
                  <a:lnTo>
                    <a:pt x="1802" y="1609"/>
                  </a:lnTo>
                  <a:lnTo>
                    <a:pt x="1617" y="1589"/>
                  </a:lnTo>
                  <a:lnTo>
                    <a:pt x="1432" y="1564"/>
                  </a:lnTo>
                  <a:lnTo>
                    <a:pt x="1249" y="1532"/>
                  </a:lnTo>
                  <a:lnTo>
                    <a:pt x="1065" y="1493"/>
                  </a:lnTo>
                  <a:lnTo>
                    <a:pt x="882" y="1449"/>
                  </a:lnTo>
                  <a:lnTo>
                    <a:pt x="701" y="1398"/>
                  </a:lnTo>
                  <a:lnTo>
                    <a:pt x="522" y="1342"/>
                  </a:lnTo>
                  <a:lnTo>
                    <a:pt x="346" y="1280"/>
                  </a:lnTo>
                  <a:lnTo>
                    <a:pt x="171" y="1211"/>
                  </a:lnTo>
                  <a:lnTo>
                    <a:pt x="0" y="1139"/>
                  </a:lnTo>
                  <a:lnTo>
                    <a:pt x="32" y="1192"/>
                  </a:lnTo>
                  <a:lnTo>
                    <a:pt x="66" y="1245"/>
                  </a:lnTo>
                  <a:lnTo>
                    <a:pt x="101" y="1297"/>
                  </a:lnTo>
                  <a:lnTo>
                    <a:pt x="137" y="1348"/>
                  </a:lnTo>
                  <a:lnTo>
                    <a:pt x="175" y="1399"/>
                  </a:lnTo>
                  <a:lnTo>
                    <a:pt x="214" y="1449"/>
                  </a:lnTo>
                  <a:lnTo>
                    <a:pt x="255" y="1498"/>
                  </a:lnTo>
                  <a:lnTo>
                    <a:pt x="297" y="1546"/>
                  </a:lnTo>
                  <a:lnTo>
                    <a:pt x="340" y="1594"/>
                  </a:lnTo>
                  <a:lnTo>
                    <a:pt x="385" y="1640"/>
                  </a:lnTo>
                  <a:lnTo>
                    <a:pt x="430" y="1686"/>
                  </a:lnTo>
                  <a:lnTo>
                    <a:pt x="477" y="1731"/>
                  </a:lnTo>
                  <a:lnTo>
                    <a:pt x="525" y="1775"/>
                  </a:lnTo>
                  <a:lnTo>
                    <a:pt x="575" y="1818"/>
                  </a:lnTo>
                  <a:lnTo>
                    <a:pt x="625" y="1861"/>
                  </a:lnTo>
                  <a:lnTo>
                    <a:pt x="677" y="1902"/>
                  </a:lnTo>
                  <a:lnTo>
                    <a:pt x="713" y="1930"/>
                  </a:lnTo>
                  <a:lnTo>
                    <a:pt x="752" y="1958"/>
                  </a:lnTo>
                  <a:lnTo>
                    <a:pt x="790" y="1985"/>
                  </a:lnTo>
                  <a:lnTo>
                    <a:pt x="830" y="2012"/>
                  </a:lnTo>
                  <a:lnTo>
                    <a:pt x="869" y="2038"/>
                  </a:lnTo>
                  <a:lnTo>
                    <a:pt x="910" y="2064"/>
                  </a:lnTo>
                  <a:lnTo>
                    <a:pt x="949" y="2089"/>
                  </a:lnTo>
                  <a:lnTo>
                    <a:pt x="991" y="2114"/>
                  </a:lnTo>
                  <a:lnTo>
                    <a:pt x="1033" y="2137"/>
                  </a:lnTo>
                  <a:lnTo>
                    <a:pt x="1075" y="2161"/>
                  </a:lnTo>
                  <a:lnTo>
                    <a:pt x="1118" y="2184"/>
                  </a:lnTo>
                  <a:lnTo>
                    <a:pt x="1161" y="2206"/>
                  </a:lnTo>
                  <a:lnTo>
                    <a:pt x="1205" y="2227"/>
                  </a:lnTo>
                  <a:lnTo>
                    <a:pt x="1250" y="2249"/>
                  </a:lnTo>
                  <a:lnTo>
                    <a:pt x="1294" y="2269"/>
                  </a:lnTo>
                  <a:lnTo>
                    <a:pt x="1339" y="2288"/>
                  </a:lnTo>
                  <a:lnTo>
                    <a:pt x="1407" y="2316"/>
                  </a:lnTo>
                  <a:lnTo>
                    <a:pt x="1474" y="2343"/>
                  </a:lnTo>
                  <a:lnTo>
                    <a:pt x="1544" y="2367"/>
                  </a:lnTo>
                  <a:lnTo>
                    <a:pt x="1614" y="2389"/>
                  </a:lnTo>
                  <a:lnTo>
                    <a:pt x="1685" y="2412"/>
                  </a:lnTo>
                  <a:lnTo>
                    <a:pt x="1757" y="2431"/>
                  </a:lnTo>
                  <a:lnTo>
                    <a:pt x="1830" y="2451"/>
                  </a:lnTo>
                  <a:lnTo>
                    <a:pt x="1904" y="2467"/>
                  </a:lnTo>
                  <a:lnTo>
                    <a:pt x="1966" y="2479"/>
                  </a:lnTo>
                  <a:lnTo>
                    <a:pt x="2027" y="2491"/>
                  </a:lnTo>
                  <a:lnTo>
                    <a:pt x="2088" y="2501"/>
                  </a:lnTo>
                  <a:lnTo>
                    <a:pt x="2149" y="2509"/>
                  </a:lnTo>
                  <a:lnTo>
                    <a:pt x="2211" y="2516"/>
                  </a:lnTo>
                  <a:lnTo>
                    <a:pt x="2272" y="2522"/>
                  </a:lnTo>
                  <a:lnTo>
                    <a:pt x="2332" y="2527"/>
                  </a:lnTo>
                  <a:lnTo>
                    <a:pt x="2393" y="2531"/>
                  </a:lnTo>
                  <a:lnTo>
                    <a:pt x="2462" y="2534"/>
                  </a:lnTo>
                  <a:lnTo>
                    <a:pt x="2529" y="2535"/>
                  </a:lnTo>
                  <a:lnTo>
                    <a:pt x="2597" y="2536"/>
                  </a:lnTo>
                  <a:lnTo>
                    <a:pt x="2664" y="2534"/>
                  </a:lnTo>
                  <a:lnTo>
                    <a:pt x="2730" y="2531"/>
                  </a:lnTo>
                  <a:lnTo>
                    <a:pt x="2798" y="2527"/>
                  </a:lnTo>
                  <a:lnTo>
                    <a:pt x="2863" y="2521"/>
                  </a:lnTo>
                  <a:lnTo>
                    <a:pt x="2930" y="2514"/>
                  </a:lnTo>
                  <a:lnTo>
                    <a:pt x="2994" y="2506"/>
                  </a:lnTo>
                  <a:lnTo>
                    <a:pt x="3059" y="2496"/>
                  </a:lnTo>
                  <a:lnTo>
                    <a:pt x="3123" y="2484"/>
                  </a:lnTo>
                  <a:lnTo>
                    <a:pt x="3187" y="2472"/>
                  </a:lnTo>
                  <a:lnTo>
                    <a:pt x="3250" y="2458"/>
                  </a:lnTo>
                  <a:lnTo>
                    <a:pt x="3313" y="2442"/>
                  </a:lnTo>
                  <a:lnTo>
                    <a:pt x="3374" y="2425"/>
                  </a:lnTo>
                  <a:lnTo>
                    <a:pt x="3435" y="2407"/>
                  </a:lnTo>
                  <a:lnTo>
                    <a:pt x="3483" y="2392"/>
                  </a:lnTo>
                  <a:lnTo>
                    <a:pt x="3530" y="2376"/>
                  </a:lnTo>
                  <a:lnTo>
                    <a:pt x="3577" y="2359"/>
                  </a:lnTo>
                  <a:lnTo>
                    <a:pt x="3623" y="2342"/>
                  </a:lnTo>
                  <a:lnTo>
                    <a:pt x="3669" y="2323"/>
                  </a:lnTo>
                  <a:lnTo>
                    <a:pt x="3715" y="2304"/>
                  </a:lnTo>
                  <a:lnTo>
                    <a:pt x="3760" y="2284"/>
                  </a:lnTo>
                  <a:lnTo>
                    <a:pt x="3804" y="2264"/>
                  </a:lnTo>
                  <a:lnTo>
                    <a:pt x="3848" y="2242"/>
                  </a:lnTo>
                  <a:lnTo>
                    <a:pt x="3892" y="2220"/>
                  </a:lnTo>
                  <a:lnTo>
                    <a:pt x="3934" y="2198"/>
                  </a:lnTo>
                  <a:lnTo>
                    <a:pt x="3976" y="2174"/>
                  </a:lnTo>
                  <a:lnTo>
                    <a:pt x="4018" y="2150"/>
                  </a:lnTo>
                  <a:lnTo>
                    <a:pt x="4060" y="2125"/>
                  </a:lnTo>
                  <a:lnTo>
                    <a:pt x="4101" y="2099"/>
                  </a:lnTo>
                  <a:lnTo>
                    <a:pt x="4141" y="2073"/>
                  </a:lnTo>
                  <a:lnTo>
                    <a:pt x="4185" y="2042"/>
                  </a:lnTo>
                  <a:lnTo>
                    <a:pt x="4229" y="2011"/>
                  </a:lnTo>
                  <a:lnTo>
                    <a:pt x="4271" y="1978"/>
                  </a:lnTo>
                  <a:lnTo>
                    <a:pt x="4313" y="1945"/>
                  </a:lnTo>
                  <a:lnTo>
                    <a:pt x="4354" y="1911"/>
                  </a:lnTo>
                  <a:lnTo>
                    <a:pt x="4394" y="1876"/>
                  </a:lnTo>
                  <a:lnTo>
                    <a:pt x="4434" y="1840"/>
                  </a:lnTo>
                  <a:lnTo>
                    <a:pt x="4473" y="1805"/>
                  </a:lnTo>
                  <a:lnTo>
                    <a:pt x="4509" y="1767"/>
                  </a:lnTo>
                  <a:lnTo>
                    <a:pt x="4546" y="1729"/>
                  </a:lnTo>
                  <a:lnTo>
                    <a:pt x="4582" y="1690"/>
                  </a:lnTo>
                  <a:lnTo>
                    <a:pt x="4618" y="1650"/>
                  </a:lnTo>
                  <a:lnTo>
                    <a:pt x="4651" y="1611"/>
                  </a:lnTo>
                  <a:lnTo>
                    <a:pt x="4684" y="1569"/>
                  </a:lnTo>
                  <a:lnTo>
                    <a:pt x="4716" y="1527"/>
                  </a:lnTo>
                  <a:lnTo>
                    <a:pt x="4746" y="1485"/>
                  </a:lnTo>
                  <a:lnTo>
                    <a:pt x="4776" y="1441"/>
                  </a:lnTo>
                  <a:lnTo>
                    <a:pt x="4805" y="1397"/>
                  </a:lnTo>
                  <a:lnTo>
                    <a:pt x="4833" y="1352"/>
                  </a:lnTo>
                  <a:lnTo>
                    <a:pt x="4860" y="1307"/>
                  </a:lnTo>
                  <a:lnTo>
                    <a:pt x="4884" y="1261"/>
                  </a:lnTo>
                  <a:lnTo>
                    <a:pt x="4909" y="1214"/>
                  </a:lnTo>
                  <a:lnTo>
                    <a:pt x="4932" y="1167"/>
                  </a:lnTo>
                  <a:lnTo>
                    <a:pt x="4955" y="1119"/>
                  </a:lnTo>
                  <a:lnTo>
                    <a:pt x="4975" y="1070"/>
                  </a:lnTo>
                  <a:lnTo>
                    <a:pt x="4995" y="1021"/>
                  </a:lnTo>
                  <a:lnTo>
                    <a:pt x="5013" y="971"/>
                  </a:lnTo>
                  <a:lnTo>
                    <a:pt x="5030" y="919"/>
                  </a:lnTo>
                  <a:lnTo>
                    <a:pt x="5047" y="868"/>
                  </a:lnTo>
                  <a:lnTo>
                    <a:pt x="5061" y="816"/>
                  </a:lnTo>
                  <a:lnTo>
                    <a:pt x="5075" y="764"/>
                  </a:lnTo>
                  <a:lnTo>
                    <a:pt x="5086" y="711"/>
                  </a:lnTo>
                  <a:close/>
                </a:path>
              </a:pathLst>
            </a:custGeom>
            <a:solidFill>
              <a:srgbClr val="0072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7" name="Freeform 499"/>
            <p:cNvSpPr>
              <a:spLocks/>
            </p:cNvSpPr>
            <p:nvPr/>
          </p:nvSpPr>
          <p:spPr bwMode="auto">
            <a:xfrm>
              <a:off x="5080" y="1452"/>
              <a:ext cx="68" cy="166"/>
            </a:xfrm>
            <a:custGeom>
              <a:avLst/>
              <a:gdLst/>
              <a:ahLst/>
              <a:cxnLst>
                <a:cxn ang="0">
                  <a:pos x="1074" y="24"/>
                </a:cxn>
                <a:cxn ang="0">
                  <a:pos x="1117" y="64"/>
                </a:cxn>
                <a:cxn ang="0">
                  <a:pos x="1144" y="99"/>
                </a:cxn>
                <a:cxn ang="0">
                  <a:pos x="1169" y="143"/>
                </a:cxn>
                <a:cxn ang="0">
                  <a:pos x="1189" y="198"/>
                </a:cxn>
                <a:cxn ang="0">
                  <a:pos x="1200" y="263"/>
                </a:cxn>
                <a:cxn ang="0">
                  <a:pos x="1201" y="341"/>
                </a:cxn>
                <a:cxn ang="0">
                  <a:pos x="1189" y="431"/>
                </a:cxn>
                <a:cxn ang="0">
                  <a:pos x="1169" y="527"/>
                </a:cxn>
                <a:cxn ang="0">
                  <a:pos x="1168" y="608"/>
                </a:cxn>
                <a:cxn ang="0">
                  <a:pos x="1184" y="679"/>
                </a:cxn>
                <a:cxn ang="0">
                  <a:pos x="1212" y="740"/>
                </a:cxn>
                <a:cxn ang="0">
                  <a:pos x="1271" y="837"/>
                </a:cxn>
                <a:cxn ang="0">
                  <a:pos x="1306" y="898"/>
                </a:cxn>
                <a:cxn ang="0">
                  <a:pos x="1335" y="966"/>
                </a:cxn>
                <a:cxn ang="0">
                  <a:pos x="1352" y="1045"/>
                </a:cxn>
                <a:cxn ang="0">
                  <a:pos x="1354" y="1140"/>
                </a:cxn>
                <a:cxn ang="0">
                  <a:pos x="1335" y="1254"/>
                </a:cxn>
                <a:cxn ang="0">
                  <a:pos x="1300" y="1386"/>
                </a:cxn>
                <a:cxn ang="0">
                  <a:pos x="1275" y="1513"/>
                </a:cxn>
                <a:cxn ang="0">
                  <a:pos x="1260" y="1635"/>
                </a:cxn>
                <a:cxn ang="0">
                  <a:pos x="1240" y="1865"/>
                </a:cxn>
                <a:cxn ang="0">
                  <a:pos x="1221" y="2009"/>
                </a:cxn>
                <a:cxn ang="0">
                  <a:pos x="1198" y="2111"/>
                </a:cxn>
                <a:cxn ang="0">
                  <a:pos x="1162" y="2210"/>
                </a:cxn>
                <a:cxn ang="0">
                  <a:pos x="1110" y="2305"/>
                </a:cxn>
                <a:cxn ang="0">
                  <a:pos x="1036" y="2397"/>
                </a:cxn>
                <a:cxn ang="0">
                  <a:pos x="909" y="2511"/>
                </a:cxn>
                <a:cxn ang="0">
                  <a:pos x="749" y="2635"/>
                </a:cxn>
                <a:cxn ang="0">
                  <a:pos x="638" y="2718"/>
                </a:cxn>
                <a:cxn ang="0">
                  <a:pos x="586" y="2765"/>
                </a:cxn>
                <a:cxn ang="0">
                  <a:pos x="557" y="2802"/>
                </a:cxn>
                <a:cxn ang="0">
                  <a:pos x="536" y="2844"/>
                </a:cxn>
                <a:cxn ang="0">
                  <a:pos x="522" y="2893"/>
                </a:cxn>
                <a:cxn ang="0">
                  <a:pos x="512" y="2953"/>
                </a:cxn>
                <a:cxn ang="0">
                  <a:pos x="505" y="3028"/>
                </a:cxn>
                <a:cxn ang="0">
                  <a:pos x="481" y="3102"/>
                </a:cxn>
                <a:cxn ang="0">
                  <a:pos x="436" y="3171"/>
                </a:cxn>
                <a:cxn ang="0">
                  <a:pos x="376" y="3228"/>
                </a:cxn>
                <a:cxn ang="0">
                  <a:pos x="306" y="3272"/>
                </a:cxn>
                <a:cxn ang="0">
                  <a:pos x="233" y="3299"/>
                </a:cxn>
                <a:cxn ang="0">
                  <a:pos x="161" y="3307"/>
                </a:cxn>
                <a:cxn ang="0">
                  <a:pos x="97" y="3293"/>
                </a:cxn>
                <a:cxn ang="0">
                  <a:pos x="45" y="3253"/>
                </a:cxn>
                <a:cxn ang="0">
                  <a:pos x="11" y="3185"/>
                </a:cxn>
                <a:cxn ang="0">
                  <a:pos x="0" y="3084"/>
                </a:cxn>
                <a:cxn ang="0">
                  <a:pos x="23" y="2849"/>
                </a:cxn>
                <a:cxn ang="0">
                  <a:pos x="64" y="2506"/>
                </a:cxn>
                <a:cxn ang="0">
                  <a:pos x="108" y="2152"/>
                </a:cxn>
                <a:cxn ang="0">
                  <a:pos x="148" y="1847"/>
                </a:cxn>
                <a:cxn ang="0">
                  <a:pos x="173" y="1650"/>
                </a:cxn>
                <a:cxn ang="0">
                  <a:pos x="188" y="1587"/>
                </a:cxn>
                <a:cxn ang="0">
                  <a:pos x="294" y="1344"/>
                </a:cxn>
                <a:cxn ang="0">
                  <a:pos x="483" y="927"/>
                </a:cxn>
                <a:cxn ang="0">
                  <a:pos x="631" y="620"/>
                </a:cxn>
                <a:cxn ang="0">
                  <a:pos x="741" y="403"/>
                </a:cxn>
                <a:cxn ang="0">
                  <a:pos x="845" y="217"/>
                </a:cxn>
                <a:cxn ang="0">
                  <a:pos x="935" y="79"/>
                </a:cxn>
                <a:cxn ang="0">
                  <a:pos x="1006" y="7"/>
                </a:cxn>
              </a:cxnLst>
              <a:rect l="0" t="0" r="r" b="b"/>
              <a:pathLst>
                <a:path w="1355" h="3307">
                  <a:moveTo>
                    <a:pt x="1039" y="3"/>
                  </a:moveTo>
                  <a:lnTo>
                    <a:pt x="1049" y="8"/>
                  </a:lnTo>
                  <a:lnTo>
                    <a:pt x="1074" y="24"/>
                  </a:lnTo>
                  <a:lnTo>
                    <a:pt x="1090" y="38"/>
                  </a:lnTo>
                  <a:lnTo>
                    <a:pt x="1108" y="54"/>
                  </a:lnTo>
                  <a:lnTo>
                    <a:pt x="1117" y="64"/>
                  </a:lnTo>
                  <a:lnTo>
                    <a:pt x="1126" y="74"/>
                  </a:lnTo>
                  <a:lnTo>
                    <a:pt x="1135" y="87"/>
                  </a:lnTo>
                  <a:lnTo>
                    <a:pt x="1144" y="99"/>
                  </a:lnTo>
                  <a:lnTo>
                    <a:pt x="1153" y="112"/>
                  </a:lnTo>
                  <a:lnTo>
                    <a:pt x="1161" y="127"/>
                  </a:lnTo>
                  <a:lnTo>
                    <a:pt x="1169" y="143"/>
                  </a:lnTo>
                  <a:lnTo>
                    <a:pt x="1176" y="160"/>
                  </a:lnTo>
                  <a:lnTo>
                    <a:pt x="1182" y="178"/>
                  </a:lnTo>
                  <a:lnTo>
                    <a:pt x="1189" y="198"/>
                  </a:lnTo>
                  <a:lnTo>
                    <a:pt x="1193" y="218"/>
                  </a:lnTo>
                  <a:lnTo>
                    <a:pt x="1197" y="240"/>
                  </a:lnTo>
                  <a:lnTo>
                    <a:pt x="1200" y="263"/>
                  </a:lnTo>
                  <a:lnTo>
                    <a:pt x="1202" y="288"/>
                  </a:lnTo>
                  <a:lnTo>
                    <a:pt x="1202" y="313"/>
                  </a:lnTo>
                  <a:lnTo>
                    <a:pt x="1201" y="341"/>
                  </a:lnTo>
                  <a:lnTo>
                    <a:pt x="1199" y="369"/>
                  </a:lnTo>
                  <a:lnTo>
                    <a:pt x="1195" y="399"/>
                  </a:lnTo>
                  <a:lnTo>
                    <a:pt x="1189" y="431"/>
                  </a:lnTo>
                  <a:lnTo>
                    <a:pt x="1181" y="463"/>
                  </a:lnTo>
                  <a:lnTo>
                    <a:pt x="1174" y="496"/>
                  </a:lnTo>
                  <a:lnTo>
                    <a:pt x="1169" y="527"/>
                  </a:lnTo>
                  <a:lnTo>
                    <a:pt x="1167" y="555"/>
                  </a:lnTo>
                  <a:lnTo>
                    <a:pt x="1167" y="583"/>
                  </a:lnTo>
                  <a:lnTo>
                    <a:pt x="1168" y="608"/>
                  </a:lnTo>
                  <a:lnTo>
                    <a:pt x="1172" y="633"/>
                  </a:lnTo>
                  <a:lnTo>
                    <a:pt x="1177" y="656"/>
                  </a:lnTo>
                  <a:lnTo>
                    <a:pt x="1184" y="679"/>
                  </a:lnTo>
                  <a:lnTo>
                    <a:pt x="1193" y="700"/>
                  </a:lnTo>
                  <a:lnTo>
                    <a:pt x="1202" y="721"/>
                  </a:lnTo>
                  <a:lnTo>
                    <a:pt x="1212" y="740"/>
                  </a:lnTo>
                  <a:lnTo>
                    <a:pt x="1223" y="760"/>
                  </a:lnTo>
                  <a:lnTo>
                    <a:pt x="1247" y="798"/>
                  </a:lnTo>
                  <a:lnTo>
                    <a:pt x="1271" y="837"/>
                  </a:lnTo>
                  <a:lnTo>
                    <a:pt x="1282" y="856"/>
                  </a:lnTo>
                  <a:lnTo>
                    <a:pt x="1295" y="877"/>
                  </a:lnTo>
                  <a:lnTo>
                    <a:pt x="1306" y="898"/>
                  </a:lnTo>
                  <a:lnTo>
                    <a:pt x="1316" y="920"/>
                  </a:lnTo>
                  <a:lnTo>
                    <a:pt x="1325" y="942"/>
                  </a:lnTo>
                  <a:lnTo>
                    <a:pt x="1335" y="966"/>
                  </a:lnTo>
                  <a:lnTo>
                    <a:pt x="1342" y="991"/>
                  </a:lnTo>
                  <a:lnTo>
                    <a:pt x="1348" y="1018"/>
                  </a:lnTo>
                  <a:lnTo>
                    <a:pt x="1352" y="1045"/>
                  </a:lnTo>
                  <a:lnTo>
                    <a:pt x="1354" y="1075"/>
                  </a:lnTo>
                  <a:lnTo>
                    <a:pt x="1355" y="1106"/>
                  </a:lnTo>
                  <a:lnTo>
                    <a:pt x="1354" y="1140"/>
                  </a:lnTo>
                  <a:lnTo>
                    <a:pt x="1350" y="1176"/>
                  </a:lnTo>
                  <a:lnTo>
                    <a:pt x="1344" y="1214"/>
                  </a:lnTo>
                  <a:lnTo>
                    <a:pt x="1335" y="1254"/>
                  </a:lnTo>
                  <a:lnTo>
                    <a:pt x="1322" y="1297"/>
                  </a:lnTo>
                  <a:lnTo>
                    <a:pt x="1310" y="1342"/>
                  </a:lnTo>
                  <a:lnTo>
                    <a:pt x="1300" y="1386"/>
                  </a:lnTo>
                  <a:lnTo>
                    <a:pt x="1290" y="1429"/>
                  </a:lnTo>
                  <a:lnTo>
                    <a:pt x="1281" y="1471"/>
                  </a:lnTo>
                  <a:lnTo>
                    <a:pt x="1275" y="1513"/>
                  </a:lnTo>
                  <a:lnTo>
                    <a:pt x="1269" y="1555"/>
                  </a:lnTo>
                  <a:lnTo>
                    <a:pt x="1264" y="1595"/>
                  </a:lnTo>
                  <a:lnTo>
                    <a:pt x="1260" y="1635"/>
                  </a:lnTo>
                  <a:lnTo>
                    <a:pt x="1252" y="1714"/>
                  </a:lnTo>
                  <a:lnTo>
                    <a:pt x="1246" y="1790"/>
                  </a:lnTo>
                  <a:lnTo>
                    <a:pt x="1240" y="1865"/>
                  </a:lnTo>
                  <a:lnTo>
                    <a:pt x="1231" y="1937"/>
                  </a:lnTo>
                  <a:lnTo>
                    <a:pt x="1227" y="1973"/>
                  </a:lnTo>
                  <a:lnTo>
                    <a:pt x="1221" y="2009"/>
                  </a:lnTo>
                  <a:lnTo>
                    <a:pt x="1215" y="2043"/>
                  </a:lnTo>
                  <a:lnTo>
                    <a:pt x="1207" y="2077"/>
                  </a:lnTo>
                  <a:lnTo>
                    <a:pt x="1198" y="2111"/>
                  </a:lnTo>
                  <a:lnTo>
                    <a:pt x="1188" y="2145"/>
                  </a:lnTo>
                  <a:lnTo>
                    <a:pt x="1175" y="2177"/>
                  </a:lnTo>
                  <a:lnTo>
                    <a:pt x="1162" y="2210"/>
                  </a:lnTo>
                  <a:lnTo>
                    <a:pt x="1147" y="2242"/>
                  </a:lnTo>
                  <a:lnTo>
                    <a:pt x="1129" y="2273"/>
                  </a:lnTo>
                  <a:lnTo>
                    <a:pt x="1110" y="2305"/>
                  </a:lnTo>
                  <a:lnTo>
                    <a:pt x="1087" y="2336"/>
                  </a:lnTo>
                  <a:lnTo>
                    <a:pt x="1063" y="2366"/>
                  </a:lnTo>
                  <a:lnTo>
                    <a:pt x="1036" y="2397"/>
                  </a:lnTo>
                  <a:lnTo>
                    <a:pt x="1007" y="2426"/>
                  </a:lnTo>
                  <a:lnTo>
                    <a:pt x="974" y="2456"/>
                  </a:lnTo>
                  <a:lnTo>
                    <a:pt x="909" y="2511"/>
                  </a:lnTo>
                  <a:lnTo>
                    <a:pt x="849" y="2558"/>
                  </a:lnTo>
                  <a:lnTo>
                    <a:pt x="796" y="2599"/>
                  </a:lnTo>
                  <a:lnTo>
                    <a:pt x="749" y="2635"/>
                  </a:lnTo>
                  <a:lnTo>
                    <a:pt x="708" y="2665"/>
                  </a:lnTo>
                  <a:lnTo>
                    <a:pt x="671" y="2693"/>
                  </a:lnTo>
                  <a:lnTo>
                    <a:pt x="638" y="2718"/>
                  </a:lnTo>
                  <a:lnTo>
                    <a:pt x="611" y="2742"/>
                  </a:lnTo>
                  <a:lnTo>
                    <a:pt x="597" y="2754"/>
                  </a:lnTo>
                  <a:lnTo>
                    <a:pt x="586" y="2765"/>
                  </a:lnTo>
                  <a:lnTo>
                    <a:pt x="576" y="2778"/>
                  </a:lnTo>
                  <a:lnTo>
                    <a:pt x="567" y="2790"/>
                  </a:lnTo>
                  <a:lnTo>
                    <a:pt x="557" y="2802"/>
                  </a:lnTo>
                  <a:lnTo>
                    <a:pt x="549" y="2815"/>
                  </a:lnTo>
                  <a:lnTo>
                    <a:pt x="542" y="2829"/>
                  </a:lnTo>
                  <a:lnTo>
                    <a:pt x="536" y="2844"/>
                  </a:lnTo>
                  <a:lnTo>
                    <a:pt x="531" y="2859"/>
                  </a:lnTo>
                  <a:lnTo>
                    <a:pt x="526" y="2876"/>
                  </a:lnTo>
                  <a:lnTo>
                    <a:pt x="522" y="2893"/>
                  </a:lnTo>
                  <a:lnTo>
                    <a:pt x="518" y="2911"/>
                  </a:lnTo>
                  <a:lnTo>
                    <a:pt x="515" y="2932"/>
                  </a:lnTo>
                  <a:lnTo>
                    <a:pt x="512" y="2953"/>
                  </a:lnTo>
                  <a:lnTo>
                    <a:pt x="510" y="2977"/>
                  </a:lnTo>
                  <a:lnTo>
                    <a:pt x="508" y="3002"/>
                  </a:lnTo>
                  <a:lnTo>
                    <a:pt x="505" y="3028"/>
                  </a:lnTo>
                  <a:lnTo>
                    <a:pt x="500" y="3053"/>
                  </a:lnTo>
                  <a:lnTo>
                    <a:pt x="492" y="3079"/>
                  </a:lnTo>
                  <a:lnTo>
                    <a:pt x="481" y="3102"/>
                  </a:lnTo>
                  <a:lnTo>
                    <a:pt x="468" y="3126"/>
                  </a:lnTo>
                  <a:lnTo>
                    <a:pt x="452" y="3148"/>
                  </a:lnTo>
                  <a:lnTo>
                    <a:pt x="436" y="3171"/>
                  </a:lnTo>
                  <a:lnTo>
                    <a:pt x="416" y="3191"/>
                  </a:lnTo>
                  <a:lnTo>
                    <a:pt x="397" y="3209"/>
                  </a:lnTo>
                  <a:lnTo>
                    <a:pt x="376" y="3228"/>
                  </a:lnTo>
                  <a:lnTo>
                    <a:pt x="353" y="3244"/>
                  </a:lnTo>
                  <a:lnTo>
                    <a:pt x="330" y="3258"/>
                  </a:lnTo>
                  <a:lnTo>
                    <a:pt x="306" y="3272"/>
                  </a:lnTo>
                  <a:lnTo>
                    <a:pt x="282" y="3283"/>
                  </a:lnTo>
                  <a:lnTo>
                    <a:pt x="257" y="3292"/>
                  </a:lnTo>
                  <a:lnTo>
                    <a:pt x="233" y="3299"/>
                  </a:lnTo>
                  <a:lnTo>
                    <a:pt x="208" y="3304"/>
                  </a:lnTo>
                  <a:lnTo>
                    <a:pt x="185" y="3307"/>
                  </a:lnTo>
                  <a:lnTo>
                    <a:pt x="161" y="3307"/>
                  </a:lnTo>
                  <a:lnTo>
                    <a:pt x="139" y="3305"/>
                  </a:lnTo>
                  <a:lnTo>
                    <a:pt x="117" y="3300"/>
                  </a:lnTo>
                  <a:lnTo>
                    <a:pt x="97" y="3293"/>
                  </a:lnTo>
                  <a:lnTo>
                    <a:pt x="77" y="3283"/>
                  </a:lnTo>
                  <a:lnTo>
                    <a:pt x="60" y="3270"/>
                  </a:lnTo>
                  <a:lnTo>
                    <a:pt x="45" y="3253"/>
                  </a:lnTo>
                  <a:lnTo>
                    <a:pt x="31" y="3234"/>
                  </a:lnTo>
                  <a:lnTo>
                    <a:pt x="19" y="3210"/>
                  </a:lnTo>
                  <a:lnTo>
                    <a:pt x="11" y="3185"/>
                  </a:lnTo>
                  <a:lnTo>
                    <a:pt x="4" y="3154"/>
                  </a:lnTo>
                  <a:lnTo>
                    <a:pt x="1" y="3122"/>
                  </a:lnTo>
                  <a:lnTo>
                    <a:pt x="0" y="3084"/>
                  </a:lnTo>
                  <a:lnTo>
                    <a:pt x="3" y="3043"/>
                  </a:lnTo>
                  <a:lnTo>
                    <a:pt x="12" y="2951"/>
                  </a:lnTo>
                  <a:lnTo>
                    <a:pt x="23" y="2849"/>
                  </a:lnTo>
                  <a:lnTo>
                    <a:pt x="36" y="2740"/>
                  </a:lnTo>
                  <a:lnTo>
                    <a:pt x="50" y="2624"/>
                  </a:lnTo>
                  <a:lnTo>
                    <a:pt x="64" y="2506"/>
                  </a:lnTo>
                  <a:lnTo>
                    <a:pt x="78" y="2387"/>
                  </a:lnTo>
                  <a:lnTo>
                    <a:pt x="94" y="2267"/>
                  </a:lnTo>
                  <a:lnTo>
                    <a:pt x="108" y="2152"/>
                  </a:lnTo>
                  <a:lnTo>
                    <a:pt x="122" y="2043"/>
                  </a:lnTo>
                  <a:lnTo>
                    <a:pt x="136" y="1939"/>
                  </a:lnTo>
                  <a:lnTo>
                    <a:pt x="148" y="1847"/>
                  </a:lnTo>
                  <a:lnTo>
                    <a:pt x="158" y="1766"/>
                  </a:lnTo>
                  <a:lnTo>
                    <a:pt x="167" y="1700"/>
                  </a:lnTo>
                  <a:lnTo>
                    <a:pt x="173" y="1650"/>
                  </a:lnTo>
                  <a:lnTo>
                    <a:pt x="177" y="1618"/>
                  </a:lnTo>
                  <a:lnTo>
                    <a:pt x="180" y="1607"/>
                  </a:lnTo>
                  <a:lnTo>
                    <a:pt x="188" y="1587"/>
                  </a:lnTo>
                  <a:lnTo>
                    <a:pt x="210" y="1534"/>
                  </a:lnTo>
                  <a:lnTo>
                    <a:pt x="247" y="1451"/>
                  </a:lnTo>
                  <a:lnTo>
                    <a:pt x="294" y="1344"/>
                  </a:lnTo>
                  <a:lnTo>
                    <a:pt x="350" y="1218"/>
                  </a:lnTo>
                  <a:lnTo>
                    <a:pt x="414" y="1077"/>
                  </a:lnTo>
                  <a:lnTo>
                    <a:pt x="483" y="927"/>
                  </a:lnTo>
                  <a:lnTo>
                    <a:pt x="556" y="773"/>
                  </a:lnTo>
                  <a:lnTo>
                    <a:pt x="593" y="696"/>
                  </a:lnTo>
                  <a:lnTo>
                    <a:pt x="631" y="620"/>
                  </a:lnTo>
                  <a:lnTo>
                    <a:pt x="668" y="545"/>
                  </a:lnTo>
                  <a:lnTo>
                    <a:pt x="704" y="473"/>
                  </a:lnTo>
                  <a:lnTo>
                    <a:pt x="741" y="403"/>
                  </a:lnTo>
                  <a:lnTo>
                    <a:pt x="777" y="337"/>
                  </a:lnTo>
                  <a:lnTo>
                    <a:pt x="812" y="275"/>
                  </a:lnTo>
                  <a:lnTo>
                    <a:pt x="845" y="217"/>
                  </a:lnTo>
                  <a:lnTo>
                    <a:pt x="877" y="165"/>
                  </a:lnTo>
                  <a:lnTo>
                    <a:pt x="907" y="119"/>
                  </a:lnTo>
                  <a:lnTo>
                    <a:pt x="935" y="79"/>
                  </a:lnTo>
                  <a:lnTo>
                    <a:pt x="962" y="48"/>
                  </a:lnTo>
                  <a:lnTo>
                    <a:pt x="985" y="23"/>
                  </a:lnTo>
                  <a:lnTo>
                    <a:pt x="1006" y="7"/>
                  </a:lnTo>
                  <a:lnTo>
                    <a:pt x="1024" y="0"/>
                  </a:lnTo>
                  <a:lnTo>
                    <a:pt x="1039" y="3"/>
                  </a:lnTo>
                  <a:close/>
                </a:path>
              </a:pathLst>
            </a:custGeom>
            <a:solidFill>
              <a:srgbClr val="0061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8" name="Freeform 500"/>
            <p:cNvSpPr>
              <a:spLocks/>
            </p:cNvSpPr>
            <p:nvPr/>
          </p:nvSpPr>
          <p:spPr bwMode="auto">
            <a:xfrm>
              <a:off x="5045" y="1453"/>
              <a:ext cx="91" cy="157"/>
            </a:xfrm>
            <a:custGeom>
              <a:avLst/>
              <a:gdLst/>
              <a:ahLst/>
              <a:cxnLst>
                <a:cxn ang="0">
                  <a:pos x="451" y="440"/>
                </a:cxn>
                <a:cxn ang="0">
                  <a:pos x="802" y="280"/>
                </a:cxn>
                <a:cxn ang="0">
                  <a:pos x="1086" y="164"/>
                </a:cxn>
                <a:cxn ang="0">
                  <a:pos x="1316" y="82"/>
                </a:cxn>
                <a:cxn ang="0">
                  <a:pos x="1532" y="23"/>
                </a:cxn>
                <a:cxn ang="0">
                  <a:pos x="1710" y="0"/>
                </a:cxn>
                <a:cxn ang="0">
                  <a:pos x="1704" y="54"/>
                </a:cxn>
                <a:cxn ang="0">
                  <a:pos x="1649" y="152"/>
                </a:cxn>
                <a:cxn ang="0">
                  <a:pos x="1622" y="228"/>
                </a:cxn>
                <a:cxn ang="0">
                  <a:pos x="1601" y="317"/>
                </a:cxn>
                <a:cxn ang="0">
                  <a:pos x="1593" y="422"/>
                </a:cxn>
                <a:cxn ang="0">
                  <a:pos x="1603" y="537"/>
                </a:cxn>
                <a:cxn ang="0">
                  <a:pos x="1633" y="652"/>
                </a:cxn>
                <a:cxn ang="0">
                  <a:pos x="1685" y="788"/>
                </a:cxn>
                <a:cxn ang="0">
                  <a:pos x="1774" y="985"/>
                </a:cxn>
                <a:cxn ang="0">
                  <a:pos x="1811" y="1093"/>
                </a:cxn>
                <a:cxn ang="0">
                  <a:pos x="1818" y="1171"/>
                </a:cxn>
                <a:cxn ang="0">
                  <a:pos x="1797" y="1239"/>
                </a:cxn>
                <a:cxn ang="0">
                  <a:pos x="1753" y="1292"/>
                </a:cxn>
                <a:cxn ang="0">
                  <a:pos x="1706" y="1315"/>
                </a:cxn>
                <a:cxn ang="0">
                  <a:pos x="1634" y="1326"/>
                </a:cxn>
                <a:cxn ang="0">
                  <a:pos x="1587" y="1338"/>
                </a:cxn>
                <a:cxn ang="0">
                  <a:pos x="1542" y="1372"/>
                </a:cxn>
                <a:cxn ang="0">
                  <a:pos x="1499" y="1441"/>
                </a:cxn>
                <a:cxn ang="0">
                  <a:pos x="1459" y="1562"/>
                </a:cxn>
                <a:cxn ang="0">
                  <a:pos x="1426" y="1745"/>
                </a:cxn>
                <a:cxn ang="0">
                  <a:pos x="1417" y="1918"/>
                </a:cxn>
                <a:cxn ang="0">
                  <a:pos x="1432" y="2054"/>
                </a:cxn>
                <a:cxn ang="0">
                  <a:pos x="1463" y="2182"/>
                </a:cxn>
                <a:cxn ang="0">
                  <a:pos x="1483" y="2279"/>
                </a:cxn>
                <a:cxn ang="0">
                  <a:pos x="1475" y="2344"/>
                </a:cxn>
                <a:cxn ang="0">
                  <a:pos x="1429" y="2404"/>
                </a:cxn>
                <a:cxn ang="0">
                  <a:pos x="1335" y="2467"/>
                </a:cxn>
                <a:cxn ang="0">
                  <a:pos x="1105" y="2589"/>
                </a:cxn>
                <a:cxn ang="0">
                  <a:pos x="966" y="2675"/>
                </a:cxn>
                <a:cxn ang="0">
                  <a:pos x="874" y="2744"/>
                </a:cxn>
                <a:cxn ang="0">
                  <a:pos x="800" y="2812"/>
                </a:cxn>
                <a:cxn ang="0">
                  <a:pos x="747" y="2882"/>
                </a:cxn>
                <a:cxn ang="0">
                  <a:pos x="715" y="2952"/>
                </a:cxn>
                <a:cxn ang="0">
                  <a:pos x="708" y="3023"/>
                </a:cxn>
                <a:cxn ang="0">
                  <a:pos x="717" y="3120"/>
                </a:cxn>
                <a:cxn ang="0">
                  <a:pos x="711" y="3149"/>
                </a:cxn>
                <a:cxn ang="0">
                  <a:pos x="701" y="3155"/>
                </a:cxn>
                <a:cxn ang="0">
                  <a:pos x="681" y="3145"/>
                </a:cxn>
                <a:cxn ang="0">
                  <a:pos x="658" y="3121"/>
                </a:cxn>
                <a:cxn ang="0">
                  <a:pos x="530" y="2991"/>
                </a:cxn>
                <a:cxn ang="0">
                  <a:pos x="341" y="2774"/>
                </a:cxn>
                <a:cxn ang="0">
                  <a:pos x="228" y="2622"/>
                </a:cxn>
                <a:cxn ang="0">
                  <a:pos x="126" y="2461"/>
                </a:cxn>
                <a:cxn ang="0">
                  <a:pos x="47" y="2297"/>
                </a:cxn>
                <a:cxn ang="0">
                  <a:pos x="5" y="2134"/>
                </a:cxn>
                <a:cxn ang="0">
                  <a:pos x="5" y="1925"/>
                </a:cxn>
                <a:cxn ang="0">
                  <a:pos x="40" y="1668"/>
                </a:cxn>
                <a:cxn ang="0">
                  <a:pos x="98" y="1386"/>
                </a:cxn>
                <a:cxn ang="0">
                  <a:pos x="188" y="1038"/>
                </a:cxn>
                <a:cxn ang="0">
                  <a:pos x="316" y="607"/>
                </a:cxn>
              </a:cxnLst>
              <a:rect l="0" t="0" r="r" b="b"/>
              <a:pathLst>
                <a:path w="1818" h="3155">
                  <a:moveTo>
                    <a:pt x="355" y="487"/>
                  </a:moveTo>
                  <a:lnTo>
                    <a:pt x="367" y="482"/>
                  </a:lnTo>
                  <a:lnTo>
                    <a:pt x="399" y="465"/>
                  </a:lnTo>
                  <a:lnTo>
                    <a:pt x="451" y="440"/>
                  </a:lnTo>
                  <a:lnTo>
                    <a:pt x="521" y="407"/>
                  </a:lnTo>
                  <a:lnTo>
                    <a:pt x="604" y="368"/>
                  </a:lnTo>
                  <a:lnTo>
                    <a:pt x="698" y="326"/>
                  </a:lnTo>
                  <a:lnTo>
                    <a:pt x="802" y="280"/>
                  </a:lnTo>
                  <a:lnTo>
                    <a:pt x="912" y="233"/>
                  </a:lnTo>
                  <a:lnTo>
                    <a:pt x="969" y="209"/>
                  </a:lnTo>
                  <a:lnTo>
                    <a:pt x="1027" y="187"/>
                  </a:lnTo>
                  <a:lnTo>
                    <a:pt x="1086" y="164"/>
                  </a:lnTo>
                  <a:lnTo>
                    <a:pt x="1144" y="142"/>
                  </a:lnTo>
                  <a:lnTo>
                    <a:pt x="1202" y="120"/>
                  </a:lnTo>
                  <a:lnTo>
                    <a:pt x="1260" y="101"/>
                  </a:lnTo>
                  <a:lnTo>
                    <a:pt x="1316" y="82"/>
                  </a:lnTo>
                  <a:lnTo>
                    <a:pt x="1373" y="64"/>
                  </a:lnTo>
                  <a:lnTo>
                    <a:pt x="1428" y="49"/>
                  </a:lnTo>
                  <a:lnTo>
                    <a:pt x="1481" y="35"/>
                  </a:lnTo>
                  <a:lnTo>
                    <a:pt x="1532" y="23"/>
                  </a:lnTo>
                  <a:lnTo>
                    <a:pt x="1580" y="13"/>
                  </a:lnTo>
                  <a:lnTo>
                    <a:pt x="1627" y="6"/>
                  </a:lnTo>
                  <a:lnTo>
                    <a:pt x="1670" y="2"/>
                  </a:lnTo>
                  <a:lnTo>
                    <a:pt x="1710" y="0"/>
                  </a:lnTo>
                  <a:lnTo>
                    <a:pt x="1746" y="1"/>
                  </a:lnTo>
                  <a:lnTo>
                    <a:pt x="1738" y="10"/>
                  </a:lnTo>
                  <a:lnTo>
                    <a:pt x="1718" y="36"/>
                  </a:lnTo>
                  <a:lnTo>
                    <a:pt x="1704" y="54"/>
                  </a:lnTo>
                  <a:lnTo>
                    <a:pt x="1689" y="77"/>
                  </a:lnTo>
                  <a:lnTo>
                    <a:pt x="1673" y="104"/>
                  </a:lnTo>
                  <a:lnTo>
                    <a:pt x="1658" y="135"/>
                  </a:lnTo>
                  <a:lnTo>
                    <a:pt x="1649" y="152"/>
                  </a:lnTo>
                  <a:lnTo>
                    <a:pt x="1642" y="169"/>
                  </a:lnTo>
                  <a:lnTo>
                    <a:pt x="1635" y="188"/>
                  </a:lnTo>
                  <a:lnTo>
                    <a:pt x="1628" y="207"/>
                  </a:lnTo>
                  <a:lnTo>
                    <a:pt x="1622" y="228"/>
                  </a:lnTo>
                  <a:lnTo>
                    <a:pt x="1616" y="249"/>
                  </a:lnTo>
                  <a:lnTo>
                    <a:pt x="1610" y="270"/>
                  </a:lnTo>
                  <a:lnTo>
                    <a:pt x="1606" y="294"/>
                  </a:lnTo>
                  <a:lnTo>
                    <a:pt x="1601" y="317"/>
                  </a:lnTo>
                  <a:lnTo>
                    <a:pt x="1597" y="342"/>
                  </a:lnTo>
                  <a:lnTo>
                    <a:pt x="1595" y="367"/>
                  </a:lnTo>
                  <a:lnTo>
                    <a:pt x="1594" y="394"/>
                  </a:lnTo>
                  <a:lnTo>
                    <a:pt x="1593" y="422"/>
                  </a:lnTo>
                  <a:lnTo>
                    <a:pt x="1594" y="449"/>
                  </a:lnTo>
                  <a:lnTo>
                    <a:pt x="1596" y="478"/>
                  </a:lnTo>
                  <a:lnTo>
                    <a:pt x="1599" y="507"/>
                  </a:lnTo>
                  <a:lnTo>
                    <a:pt x="1603" y="537"/>
                  </a:lnTo>
                  <a:lnTo>
                    <a:pt x="1610" y="566"/>
                  </a:lnTo>
                  <a:lnTo>
                    <a:pt x="1617" y="595"/>
                  </a:lnTo>
                  <a:lnTo>
                    <a:pt x="1624" y="624"/>
                  </a:lnTo>
                  <a:lnTo>
                    <a:pt x="1633" y="652"/>
                  </a:lnTo>
                  <a:lnTo>
                    <a:pt x="1642" y="680"/>
                  </a:lnTo>
                  <a:lnTo>
                    <a:pt x="1652" y="708"/>
                  </a:lnTo>
                  <a:lnTo>
                    <a:pt x="1663" y="735"/>
                  </a:lnTo>
                  <a:lnTo>
                    <a:pt x="1685" y="788"/>
                  </a:lnTo>
                  <a:lnTo>
                    <a:pt x="1709" y="840"/>
                  </a:lnTo>
                  <a:lnTo>
                    <a:pt x="1732" y="890"/>
                  </a:lnTo>
                  <a:lnTo>
                    <a:pt x="1754" y="938"/>
                  </a:lnTo>
                  <a:lnTo>
                    <a:pt x="1774" y="985"/>
                  </a:lnTo>
                  <a:lnTo>
                    <a:pt x="1791" y="1030"/>
                  </a:lnTo>
                  <a:lnTo>
                    <a:pt x="1799" y="1051"/>
                  </a:lnTo>
                  <a:lnTo>
                    <a:pt x="1806" y="1072"/>
                  </a:lnTo>
                  <a:lnTo>
                    <a:pt x="1811" y="1093"/>
                  </a:lnTo>
                  <a:lnTo>
                    <a:pt x="1815" y="1113"/>
                  </a:lnTo>
                  <a:lnTo>
                    <a:pt x="1817" y="1133"/>
                  </a:lnTo>
                  <a:lnTo>
                    <a:pt x="1818" y="1151"/>
                  </a:lnTo>
                  <a:lnTo>
                    <a:pt x="1818" y="1171"/>
                  </a:lnTo>
                  <a:lnTo>
                    <a:pt x="1816" y="1188"/>
                  </a:lnTo>
                  <a:lnTo>
                    <a:pt x="1812" y="1207"/>
                  </a:lnTo>
                  <a:lnTo>
                    <a:pt x="1806" y="1223"/>
                  </a:lnTo>
                  <a:lnTo>
                    <a:pt x="1797" y="1239"/>
                  </a:lnTo>
                  <a:lnTo>
                    <a:pt x="1787" y="1256"/>
                  </a:lnTo>
                  <a:lnTo>
                    <a:pt x="1776" y="1270"/>
                  </a:lnTo>
                  <a:lnTo>
                    <a:pt x="1764" y="1282"/>
                  </a:lnTo>
                  <a:lnTo>
                    <a:pt x="1753" y="1292"/>
                  </a:lnTo>
                  <a:lnTo>
                    <a:pt x="1740" y="1300"/>
                  </a:lnTo>
                  <a:lnTo>
                    <a:pt x="1729" y="1307"/>
                  </a:lnTo>
                  <a:lnTo>
                    <a:pt x="1717" y="1312"/>
                  </a:lnTo>
                  <a:lnTo>
                    <a:pt x="1706" y="1315"/>
                  </a:lnTo>
                  <a:lnTo>
                    <a:pt x="1693" y="1318"/>
                  </a:lnTo>
                  <a:lnTo>
                    <a:pt x="1670" y="1322"/>
                  </a:lnTo>
                  <a:lnTo>
                    <a:pt x="1645" y="1324"/>
                  </a:lnTo>
                  <a:lnTo>
                    <a:pt x="1634" y="1326"/>
                  </a:lnTo>
                  <a:lnTo>
                    <a:pt x="1622" y="1327"/>
                  </a:lnTo>
                  <a:lnTo>
                    <a:pt x="1610" y="1330"/>
                  </a:lnTo>
                  <a:lnTo>
                    <a:pt x="1598" y="1333"/>
                  </a:lnTo>
                  <a:lnTo>
                    <a:pt x="1587" y="1338"/>
                  </a:lnTo>
                  <a:lnTo>
                    <a:pt x="1576" y="1343"/>
                  </a:lnTo>
                  <a:lnTo>
                    <a:pt x="1564" y="1351"/>
                  </a:lnTo>
                  <a:lnTo>
                    <a:pt x="1552" y="1361"/>
                  </a:lnTo>
                  <a:lnTo>
                    <a:pt x="1542" y="1372"/>
                  </a:lnTo>
                  <a:lnTo>
                    <a:pt x="1531" y="1385"/>
                  </a:lnTo>
                  <a:lnTo>
                    <a:pt x="1520" y="1402"/>
                  </a:lnTo>
                  <a:lnTo>
                    <a:pt x="1510" y="1420"/>
                  </a:lnTo>
                  <a:lnTo>
                    <a:pt x="1499" y="1441"/>
                  </a:lnTo>
                  <a:lnTo>
                    <a:pt x="1489" y="1466"/>
                  </a:lnTo>
                  <a:lnTo>
                    <a:pt x="1479" y="1494"/>
                  </a:lnTo>
                  <a:lnTo>
                    <a:pt x="1470" y="1526"/>
                  </a:lnTo>
                  <a:lnTo>
                    <a:pt x="1459" y="1562"/>
                  </a:lnTo>
                  <a:lnTo>
                    <a:pt x="1450" y="1603"/>
                  </a:lnTo>
                  <a:lnTo>
                    <a:pt x="1442" y="1647"/>
                  </a:lnTo>
                  <a:lnTo>
                    <a:pt x="1433" y="1696"/>
                  </a:lnTo>
                  <a:lnTo>
                    <a:pt x="1426" y="1745"/>
                  </a:lnTo>
                  <a:lnTo>
                    <a:pt x="1421" y="1792"/>
                  </a:lnTo>
                  <a:lnTo>
                    <a:pt x="1418" y="1836"/>
                  </a:lnTo>
                  <a:lnTo>
                    <a:pt x="1417" y="1878"/>
                  </a:lnTo>
                  <a:lnTo>
                    <a:pt x="1417" y="1918"/>
                  </a:lnTo>
                  <a:lnTo>
                    <a:pt x="1419" y="1955"/>
                  </a:lnTo>
                  <a:lnTo>
                    <a:pt x="1423" y="1990"/>
                  </a:lnTo>
                  <a:lnTo>
                    <a:pt x="1427" y="2023"/>
                  </a:lnTo>
                  <a:lnTo>
                    <a:pt x="1432" y="2054"/>
                  </a:lnTo>
                  <a:lnTo>
                    <a:pt x="1437" y="2082"/>
                  </a:lnTo>
                  <a:lnTo>
                    <a:pt x="1443" y="2110"/>
                  </a:lnTo>
                  <a:lnTo>
                    <a:pt x="1450" y="2136"/>
                  </a:lnTo>
                  <a:lnTo>
                    <a:pt x="1463" y="2182"/>
                  </a:lnTo>
                  <a:lnTo>
                    <a:pt x="1474" y="2224"/>
                  </a:lnTo>
                  <a:lnTo>
                    <a:pt x="1478" y="2244"/>
                  </a:lnTo>
                  <a:lnTo>
                    <a:pt x="1481" y="2262"/>
                  </a:lnTo>
                  <a:lnTo>
                    <a:pt x="1483" y="2279"/>
                  </a:lnTo>
                  <a:lnTo>
                    <a:pt x="1484" y="2297"/>
                  </a:lnTo>
                  <a:lnTo>
                    <a:pt x="1482" y="2313"/>
                  </a:lnTo>
                  <a:lnTo>
                    <a:pt x="1480" y="2328"/>
                  </a:lnTo>
                  <a:lnTo>
                    <a:pt x="1475" y="2344"/>
                  </a:lnTo>
                  <a:lnTo>
                    <a:pt x="1467" y="2359"/>
                  </a:lnTo>
                  <a:lnTo>
                    <a:pt x="1457" y="2374"/>
                  </a:lnTo>
                  <a:lnTo>
                    <a:pt x="1445" y="2389"/>
                  </a:lnTo>
                  <a:lnTo>
                    <a:pt x="1429" y="2404"/>
                  </a:lnTo>
                  <a:lnTo>
                    <a:pt x="1410" y="2419"/>
                  </a:lnTo>
                  <a:lnTo>
                    <a:pt x="1389" y="2435"/>
                  </a:lnTo>
                  <a:lnTo>
                    <a:pt x="1363" y="2451"/>
                  </a:lnTo>
                  <a:lnTo>
                    <a:pt x="1335" y="2467"/>
                  </a:lnTo>
                  <a:lnTo>
                    <a:pt x="1301" y="2485"/>
                  </a:lnTo>
                  <a:lnTo>
                    <a:pt x="1233" y="2519"/>
                  </a:lnTo>
                  <a:lnTo>
                    <a:pt x="1167" y="2554"/>
                  </a:lnTo>
                  <a:lnTo>
                    <a:pt x="1105" y="2589"/>
                  </a:lnTo>
                  <a:lnTo>
                    <a:pt x="1047" y="2623"/>
                  </a:lnTo>
                  <a:lnTo>
                    <a:pt x="1019" y="2641"/>
                  </a:lnTo>
                  <a:lnTo>
                    <a:pt x="992" y="2657"/>
                  </a:lnTo>
                  <a:lnTo>
                    <a:pt x="966" y="2675"/>
                  </a:lnTo>
                  <a:lnTo>
                    <a:pt x="942" y="2692"/>
                  </a:lnTo>
                  <a:lnTo>
                    <a:pt x="918" y="2709"/>
                  </a:lnTo>
                  <a:lnTo>
                    <a:pt x="896" y="2727"/>
                  </a:lnTo>
                  <a:lnTo>
                    <a:pt x="874" y="2744"/>
                  </a:lnTo>
                  <a:lnTo>
                    <a:pt x="854" y="2760"/>
                  </a:lnTo>
                  <a:lnTo>
                    <a:pt x="834" y="2778"/>
                  </a:lnTo>
                  <a:lnTo>
                    <a:pt x="817" y="2795"/>
                  </a:lnTo>
                  <a:lnTo>
                    <a:pt x="800" y="2812"/>
                  </a:lnTo>
                  <a:lnTo>
                    <a:pt x="784" y="2830"/>
                  </a:lnTo>
                  <a:lnTo>
                    <a:pt x="771" y="2847"/>
                  </a:lnTo>
                  <a:lnTo>
                    <a:pt x="758" y="2864"/>
                  </a:lnTo>
                  <a:lnTo>
                    <a:pt x="747" y="2882"/>
                  </a:lnTo>
                  <a:lnTo>
                    <a:pt x="736" y="2899"/>
                  </a:lnTo>
                  <a:lnTo>
                    <a:pt x="728" y="2916"/>
                  </a:lnTo>
                  <a:lnTo>
                    <a:pt x="721" y="2934"/>
                  </a:lnTo>
                  <a:lnTo>
                    <a:pt x="715" y="2952"/>
                  </a:lnTo>
                  <a:lnTo>
                    <a:pt x="711" y="2970"/>
                  </a:lnTo>
                  <a:lnTo>
                    <a:pt x="708" y="2987"/>
                  </a:lnTo>
                  <a:lnTo>
                    <a:pt x="707" y="3005"/>
                  </a:lnTo>
                  <a:lnTo>
                    <a:pt x="708" y="3023"/>
                  </a:lnTo>
                  <a:lnTo>
                    <a:pt x="710" y="3041"/>
                  </a:lnTo>
                  <a:lnTo>
                    <a:pt x="714" y="3074"/>
                  </a:lnTo>
                  <a:lnTo>
                    <a:pt x="716" y="3099"/>
                  </a:lnTo>
                  <a:lnTo>
                    <a:pt x="717" y="3120"/>
                  </a:lnTo>
                  <a:lnTo>
                    <a:pt x="715" y="3135"/>
                  </a:lnTo>
                  <a:lnTo>
                    <a:pt x="714" y="3141"/>
                  </a:lnTo>
                  <a:lnTo>
                    <a:pt x="713" y="3146"/>
                  </a:lnTo>
                  <a:lnTo>
                    <a:pt x="711" y="3149"/>
                  </a:lnTo>
                  <a:lnTo>
                    <a:pt x="709" y="3152"/>
                  </a:lnTo>
                  <a:lnTo>
                    <a:pt x="706" y="3154"/>
                  </a:lnTo>
                  <a:lnTo>
                    <a:pt x="704" y="3155"/>
                  </a:lnTo>
                  <a:lnTo>
                    <a:pt x="701" y="3155"/>
                  </a:lnTo>
                  <a:lnTo>
                    <a:pt x="699" y="3155"/>
                  </a:lnTo>
                  <a:lnTo>
                    <a:pt x="693" y="3153"/>
                  </a:lnTo>
                  <a:lnTo>
                    <a:pt x="686" y="3150"/>
                  </a:lnTo>
                  <a:lnTo>
                    <a:pt x="681" y="3145"/>
                  </a:lnTo>
                  <a:lnTo>
                    <a:pt x="675" y="3140"/>
                  </a:lnTo>
                  <a:lnTo>
                    <a:pt x="667" y="3131"/>
                  </a:lnTo>
                  <a:lnTo>
                    <a:pt x="664" y="3127"/>
                  </a:lnTo>
                  <a:lnTo>
                    <a:pt x="658" y="3121"/>
                  </a:lnTo>
                  <a:lnTo>
                    <a:pt x="639" y="3103"/>
                  </a:lnTo>
                  <a:lnTo>
                    <a:pt x="611" y="3075"/>
                  </a:lnTo>
                  <a:lnTo>
                    <a:pt x="574" y="3037"/>
                  </a:lnTo>
                  <a:lnTo>
                    <a:pt x="530" y="2991"/>
                  </a:lnTo>
                  <a:lnTo>
                    <a:pt x="480" y="2937"/>
                  </a:lnTo>
                  <a:lnTo>
                    <a:pt x="427" y="2876"/>
                  </a:lnTo>
                  <a:lnTo>
                    <a:pt x="370" y="2809"/>
                  </a:lnTo>
                  <a:lnTo>
                    <a:pt x="341" y="2774"/>
                  </a:lnTo>
                  <a:lnTo>
                    <a:pt x="313" y="2737"/>
                  </a:lnTo>
                  <a:lnTo>
                    <a:pt x="284" y="2700"/>
                  </a:lnTo>
                  <a:lnTo>
                    <a:pt x="255" y="2661"/>
                  </a:lnTo>
                  <a:lnTo>
                    <a:pt x="228" y="2622"/>
                  </a:lnTo>
                  <a:lnTo>
                    <a:pt x="201" y="2583"/>
                  </a:lnTo>
                  <a:lnTo>
                    <a:pt x="175" y="2543"/>
                  </a:lnTo>
                  <a:lnTo>
                    <a:pt x="150" y="2502"/>
                  </a:lnTo>
                  <a:lnTo>
                    <a:pt x="126" y="2461"/>
                  </a:lnTo>
                  <a:lnTo>
                    <a:pt x="103" y="2419"/>
                  </a:lnTo>
                  <a:lnTo>
                    <a:pt x="83" y="2378"/>
                  </a:lnTo>
                  <a:lnTo>
                    <a:pt x="64" y="2338"/>
                  </a:lnTo>
                  <a:lnTo>
                    <a:pt x="47" y="2297"/>
                  </a:lnTo>
                  <a:lnTo>
                    <a:pt x="33" y="2256"/>
                  </a:lnTo>
                  <a:lnTo>
                    <a:pt x="21" y="2216"/>
                  </a:lnTo>
                  <a:lnTo>
                    <a:pt x="11" y="2176"/>
                  </a:lnTo>
                  <a:lnTo>
                    <a:pt x="5" y="2134"/>
                  </a:lnTo>
                  <a:lnTo>
                    <a:pt x="1" y="2088"/>
                  </a:lnTo>
                  <a:lnTo>
                    <a:pt x="0" y="2038"/>
                  </a:lnTo>
                  <a:lnTo>
                    <a:pt x="1" y="1983"/>
                  </a:lnTo>
                  <a:lnTo>
                    <a:pt x="5" y="1925"/>
                  </a:lnTo>
                  <a:lnTo>
                    <a:pt x="11" y="1864"/>
                  </a:lnTo>
                  <a:lnTo>
                    <a:pt x="20" y="1801"/>
                  </a:lnTo>
                  <a:lnTo>
                    <a:pt x="29" y="1735"/>
                  </a:lnTo>
                  <a:lnTo>
                    <a:pt x="40" y="1668"/>
                  </a:lnTo>
                  <a:lnTo>
                    <a:pt x="53" y="1599"/>
                  </a:lnTo>
                  <a:lnTo>
                    <a:pt x="67" y="1528"/>
                  </a:lnTo>
                  <a:lnTo>
                    <a:pt x="83" y="1458"/>
                  </a:lnTo>
                  <a:lnTo>
                    <a:pt x="98" y="1386"/>
                  </a:lnTo>
                  <a:lnTo>
                    <a:pt x="115" y="1315"/>
                  </a:lnTo>
                  <a:lnTo>
                    <a:pt x="133" y="1244"/>
                  </a:lnTo>
                  <a:lnTo>
                    <a:pt x="151" y="1174"/>
                  </a:lnTo>
                  <a:lnTo>
                    <a:pt x="188" y="1038"/>
                  </a:lnTo>
                  <a:lnTo>
                    <a:pt x="224" y="910"/>
                  </a:lnTo>
                  <a:lnTo>
                    <a:pt x="258" y="794"/>
                  </a:lnTo>
                  <a:lnTo>
                    <a:pt x="289" y="692"/>
                  </a:lnTo>
                  <a:lnTo>
                    <a:pt x="316" y="607"/>
                  </a:lnTo>
                  <a:lnTo>
                    <a:pt x="337" y="542"/>
                  </a:lnTo>
                  <a:lnTo>
                    <a:pt x="350" y="501"/>
                  </a:lnTo>
                  <a:lnTo>
                    <a:pt x="355" y="487"/>
                  </a:lnTo>
                  <a:close/>
                </a:path>
              </a:pathLst>
            </a:custGeom>
            <a:solidFill>
              <a:srgbClr val="007A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9" name="Freeform 501"/>
            <p:cNvSpPr>
              <a:spLocks/>
            </p:cNvSpPr>
            <p:nvPr/>
          </p:nvSpPr>
          <p:spPr bwMode="auto">
            <a:xfrm>
              <a:off x="5048" y="1483"/>
              <a:ext cx="69" cy="89"/>
            </a:xfrm>
            <a:custGeom>
              <a:avLst/>
              <a:gdLst/>
              <a:ahLst/>
              <a:cxnLst>
                <a:cxn ang="0">
                  <a:pos x="663" y="1751"/>
                </a:cxn>
                <a:cxn ang="0">
                  <a:pos x="619" y="1697"/>
                </a:cxn>
                <a:cxn ang="0">
                  <a:pos x="566" y="1646"/>
                </a:cxn>
                <a:cxn ang="0">
                  <a:pos x="440" y="1548"/>
                </a:cxn>
                <a:cxn ang="0">
                  <a:pos x="303" y="1447"/>
                </a:cxn>
                <a:cxn ang="0">
                  <a:pos x="237" y="1392"/>
                </a:cxn>
                <a:cxn ang="0">
                  <a:pos x="178" y="1332"/>
                </a:cxn>
                <a:cxn ang="0">
                  <a:pos x="127" y="1267"/>
                </a:cxn>
                <a:cxn ang="0">
                  <a:pos x="86" y="1196"/>
                </a:cxn>
                <a:cxn ang="0">
                  <a:pos x="56" y="1119"/>
                </a:cxn>
                <a:cxn ang="0">
                  <a:pos x="32" y="1042"/>
                </a:cxn>
                <a:cxn ang="0">
                  <a:pos x="16" y="966"/>
                </a:cxn>
                <a:cxn ang="0">
                  <a:pos x="5" y="888"/>
                </a:cxn>
                <a:cxn ang="0">
                  <a:pos x="0" y="811"/>
                </a:cxn>
                <a:cxn ang="0">
                  <a:pos x="1" y="733"/>
                </a:cxn>
                <a:cxn ang="0">
                  <a:pos x="8" y="630"/>
                </a:cxn>
                <a:cxn ang="0">
                  <a:pos x="34" y="473"/>
                </a:cxn>
                <a:cxn ang="0">
                  <a:pos x="75" y="314"/>
                </a:cxn>
                <a:cxn ang="0">
                  <a:pos x="142" y="179"/>
                </a:cxn>
                <a:cxn ang="0">
                  <a:pos x="232" y="85"/>
                </a:cxn>
                <a:cxn ang="0">
                  <a:pos x="342" y="29"/>
                </a:cxn>
                <a:cxn ang="0">
                  <a:pos x="466" y="2"/>
                </a:cxn>
                <a:cxn ang="0">
                  <a:pos x="602" y="3"/>
                </a:cxn>
                <a:cxn ang="0">
                  <a:pos x="746" y="26"/>
                </a:cxn>
                <a:cxn ang="0">
                  <a:pos x="894" y="63"/>
                </a:cxn>
                <a:cxn ang="0">
                  <a:pos x="1043" y="114"/>
                </a:cxn>
                <a:cxn ang="0">
                  <a:pos x="1189" y="169"/>
                </a:cxn>
                <a:cxn ang="0">
                  <a:pos x="1348" y="256"/>
                </a:cxn>
                <a:cxn ang="0">
                  <a:pos x="1270" y="280"/>
                </a:cxn>
                <a:cxn ang="0">
                  <a:pos x="1187" y="287"/>
                </a:cxn>
                <a:cxn ang="0">
                  <a:pos x="1101" y="283"/>
                </a:cxn>
                <a:cxn ang="0">
                  <a:pos x="984" y="265"/>
                </a:cxn>
                <a:cxn ang="0">
                  <a:pos x="803" y="233"/>
                </a:cxn>
                <a:cxn ang="0">
                  <a:pos x="714" y="223"/>
                </a:cxn>
                <a:cxn ang="0">
                  <a:pos x="628" y="222"/>
                </a:cxn>
                <a:cxn ang="0">
                  <a:pos x="545" y="235"/>
                </a:cxn>
                <a:cxn ang="0">
                  <a:pos x="465" y="266"/>
                </a:cxn>
                <a:cxn ang="0">
                  <a:pos x="389" y="316"/>
                </a:cxn>
                <a:cxn ang="0">
                  <a:pos x="349" y="365"/>
                </a:cxn>
                <a:cxn ang="0">
                  <a:pos x="339" y="412"/>
                </a:cxn>
                <a:cxn ang="0">
                  <a:pos x="355" y="459"/>
                </a:cxn>
                <a:cxn ang="0">
                  <a:pos x="393" y="504"/>
                </a:cxn>
                <a:cxn ang="0">
                  <a:pos x="448" y="548"/>
                </a:cxn>
                <a:cxn ang="0">
                  <a:pos x="540" y="606"/>
                </a:cxn>
                <a:cxn ang="0">
                  <a:pos x="695" y="689"/>
                </a:cxn>
                <a:cxn ang="0">
                  <a:pos x="761" y="743"/>
                </a:cxn>
                <a:cxn ang="0">
                  <a:pos x="664" y="743"/>
                </a:cxn>
                <a:cxn ang="0">
                  <a:pos x="567" y="736"/>
                </a:cxn>
                <a:cxn ang="0">
                  <a:pos x="407" y="718"/>
                </a:cxn>
                <a:cxn ang="0">
                  <a:pos x="261" y="730"/>
                </a:cxn>
                <a:cxn ang="0">
                  <a:pos x="227" y="828"/>
                </a:cxn>
                <a:cxn ang="0">
                  <a:pos x="224" y="932"/>
                </a:cxn>
                <a:cxn ang="0">
                  <a:pos x="247" y="1039"/>
                </a:cxn>
                <a:cxn ang="0">
                  <a:pos x="290" y="1149"/>
                </a:cxn>
                <a:cxn ang="0">
                  <a:pos x="347" y="1259"/>
                </a:cxn>
                <a:cxn ang="0">
                  <a:pos x="414" y="1368"/>
                </a:cxn>
                <a:cxn ang="0">
                  <a:pos x="533" y="1543"/>
                </a:cxn>
                <a:cxn ang="0">
                  <a:pos x="638" y="1703"/>
                </a:cxn>
                <a:cxn ang="0">
                  <a:pos x="685" y="1789"/>
                </a:cxn>
              </a:cxnLst>
              <a:rect l="0" t="0" r="r" b="b"/>
              <a:pathLst>
                <a:path w="1372" h="1789">
                  <a:moveTo>
                    <a:pt x="685" y="1789"/>
                  </a:moveTo>
                  <a:lnTo>
                    <a:pt x="675" y="1769"/>
                  </a:lnTo>
                  <a:lnTo>
                    <a:pt x="663" y="1751"/>
                  </a:lnTo>
                  <a:lnTo>
                    <a:pt x="650" y="1733"/>
                  </a:lnTo>
                  <a:lnTo>
                    <a:pt x="636" y="1714"/>
                  </a:lnTo>
                  <a:lnTo>
                    <a:pt x="619" y="1697"/>
                  </a:lnTo>
                  <a:lnTo>
                    <a:pt x="603" y="1679"/>
                  </a:lnTo>
                  <a:lnTo>
                    <a:pt x="585" y="1663"/>
                  </a:lnTo>
                  <a:lnTo>
                    <a:pt x="566" y="1646"/>
                  </a:lnTo>
                  <a:lnTo>
                    <a:pt x="526" y="1613"/>
                  </a:lnTo>
                  <a:lnTo>
                    <a:pt x="484" y="1580"/>
                  </a:lnTo>
                  <a:lnTo>
                    <a:pt x="440" y="1548"/>
                  </a:lnTo>
                  <a:lnTo>
                    <a:pt x="394" y="1515"/>
                  </a:lnTo>
                  <a:lnTo>
                    <a:pt x="348" y="1481"/>
                  </a:lnTo>
                  <a:lnTo>
                    <a:pt x="303" y="1447"/>
                  </a:lnTo>
                  <a:lnTo>
                    <a:pt x="280" y="1428"/>
                  </a:lnTo>
                  <a:lnTo>
                    <a:pt x="259" y="1410"/>
                  </a:lnTo>
                  <a:lnTo>
                    <a:pt x="237" y="1392"/>
                  </a:lnTo>
                  <a:lnTo>
                    <a:pt x="217" y="1372"/>
                  </a:lnTo>
                  <a:lnTo>
                    <a:pt x="198" y="1353"/>
                  </a:lnTo>
                  <a:lnTo>
                    <a:pt x="178" y="1332"/>
                  </a:lnTo>
                  <a:lnTo>
                    <a:pt x="160" y="1311"/>
                  </a:lnTo>
                  <a:lnTo>
                    <a:pt x="142" y="1290"/>
                  </a:lnTo>
                  <a:lnTo>
                    <a:pt x="127" y="1267"/>
                  </a:lnTo>
                  <a:lnTo>
                    <a:pt x="112" y="1244"/>
                  </a:lnTo>
                  <a:lnTo>
                    <a:pt x="99" y="1220"/>
                  </a:lnTo>
                  <a:lnTo>
                    <a:pt x="86" y="1196"/>
                  </a:lnTo>
                  <a:lnTo>
                    <a:pt x="76" y="1170"/>
                  </a:lnTo>
                  <a:lnTo>
                    <a:pt x="66" y="1145"/>
                  </a:lnTo>
                  <a:lnTo>
                    <a:pt x="56" y="1119"/>
                  </a:lnTo>
                  <a:lnTo>
                    <a:pt x="48" y="1094"/>
                  </a:lnTo>
                  <a:lnTo>
                    <a:pt x="39" y="1068"/>
                  </a:lnTo>
                  <a:lnTo>
                    <a:pt x="32" y="1042"/>
                  </a:lnTo>
                  <a:lnTo>
                    <a:pt x="26" y="1017"/>
                  </a:lnTo>
                  <a:lnTo>
                    <a:pt x="21" y="991"/>
                  </a:lnTo>
                  <a:lnTo>
                    <a:pt x="16" y="966"/>
                  </a:lnTo>
                  <a:lnTo>
                    <a:pt x="12" y="939"/>
                  </a:lnTo>
                  <a:lnTo>
                    <a:pt x="8" y="914"/>
                  </a:lnTo>
                  <a:lnTo>
                    <a:pt x="5" y="888"/>
                  </a:lnTo>
                  <a:lnTo>
                    <a:pt x="3" y="863"/>
                  </a:lnTo>
                  <a:lnTo>
                    <a:pt x="1" y="837"/>
                  </a:lnTo>
                  <a:lnTo>
                    <a:pt x="0" y="811"/>
                  </a:lnTo>
                  <a:lnTo>
                    <a:pt x="0" y="785"/>
                  </a:lnTo>
                  <a:lnTo>
                    <a:pt x="0" y="760"/>
                  </a:lnTo>
                  <a:lnTo>
                    <a:pt x="1" y="733"/>
                  </a:lnTo>
                  <a:lnTo>
                    <a:pt x="2" y="708"/>
                  </a:lnTo>
                  <a:lnTo>
                    <a:pt x="3" y="682"/>
                  </a:lnTo>
                  <a:lnTo>
                    <a:pt x="8" y="630"/>
                  </a:lnTo>
                  <a:lnTo>
                    <a:pt x="15" y="578"/>
                  </a:lnTo>
                  <a:lnTo>
                    <a:pt x="23" y="526"/>
                  </a:lnTo>
                  <a:lnTo>
                    <a:pt x="34" y="473"/>
                  </a:lnTo>
                  <a:lnTo>
                    <a:pt x="45" y="421"/>
                  </a:lnTo>
                  <a:lnTo>
                    <a:pt x="59" y="369"/>
                  </a:lnTo>
                  <a:lnTo>
                    <a:pt x="75" y="314"/>
                  </a:lnTo>
                  <a:lnTo>
                    <a:pt x="96" y="264"/>
                  </a:lnTo>
                  <a:lnTo>
                    <a:pt x="118" y="219"/>
                  </a:lnTo>
                  <a:lnTo>
                    <a:pt x="142" y="179"/>
                  </a:lnTo>
                  <a:lnTo>
                    <a:pt x="170" y="143"/>
                  </a:lnTo>
                  <a:lnTo>
                    <a:pt x="201" y="112"/>
                  </a:lnTo>
                  <a:lnTo>
                    <a:pt x="232" y="85"/>
                  </a:lnTo>
                  <a:lnTo>
                    <a:pt x="267" y="62"/>
                  </a:lnTo>
                  <a:lnTo>
                    <a:pt x="304" y="43"/>
                  </a:lnTo>
                  <a:lnTo>
                    <a:pt x="342" y="29"/>
                  </a:lnTo>
                  <a:lnTo>
                    <a:pt x="381" y="17"/>
                  </a:lnTo>
                  <a:lnTo>
                    <a:pt x="423" y="8"/>
                  </a:lnTo>
                  <a:lnTo>
                    <a:pt x="466" y="2"/>
                  </a:lnTo>
                  <a:lnTo>
                    <a:pt x="510" y="0"/>
                  </a:lnTo>
                  <a:lnTo>
                    <a:pt x="556" y="0"/>
                  </a:lnTo>
                  <a:lnTo>
                    <a:pt x="602" y="3"/>
                  </a:lnTo>
                  <a:lnTo>
                    <a:pt x="649" y="8"/>
                  </a:lnTo>
                  <a:lnTo>
                    <a:pt x="697" y="17"/>
                  </a:lnTo>
                  <a:lnTo>
                    <a:pt x="746" y="26"/>
                  </a:lnTo>
                  <a:lnTo>
                    <a:pt x="795" y="37"/>
                  </a:lnTo>
                  <a:lnTo>
                    <a:pt x="845" y="49"/>
                  </a:lnTo>
                  <a:lnTo>
                    <a:pt x="894" y="63"/>
                  </a:lnTo>
                  <a:lnTo>
                    <a:pt x="944" y="79"/>
                  </a:lnTo>
                  <a:lnTo>
                    <a:pt x="994" y="96"/>
                  </a:lnTo>
                  <a:lnTo>
                    <a:pt x="1043" y="114"/>
                  </a:lnTo>
                  <a:lnTo>
                    <a:pt x="1092" y="131"/>
                  </a:lnTo>
                  <a:lnTo>
                    <a:pt x="1141" y="150"/>
                  </a:lnTo>
                  <a:lnTo>
                    <a:pt x="1189" y="169"/>
                  </a:lnTo>
                  <a:lnTo>
                    <a:pt x="1283" y="207"/>
                  </a:lnTo>
                  <a:lnTo>
                    <a:pt x="1372" y="244"/>
                  </a:lnTo>
                  <a:lnTo>
                    <a:pt x="1348" y="256"/>
                  </a:lnTo>
                  <a:lnTo>
                    <a:pt x="1322" y="266"/>
                  </a:lnTo>
                  <a:lnTo>
                    <a:pt x="1297" y="274"/>
                  </a:lnTo>
                  <a:lnTo>
                    <a:pt x="1270" y="280"/>
                  </a:lnTo>
                  <a:lnTo>
                    <a:pt x="1243" y="284"/>
                  </a:lnTo>
                  <a:lnTo>
                    <a:pt x="1216" y="286"/>
                  </a:lnTo>
                  <a:lnTo>
                    <a:pt x="1187" y="287"/>
                  </a:lnTo>
                  <a:lnTo>
                    <a:pt x="1160" y="287"/>
                  </a:lnTo>
                  <a:lnTo>
                    <a:pt x="1131" y="285"/>
                  </a:lnTo>
                  <a:lnTo>
                    <a:pt x="1101" y="283"/>
                  </a:lnTo>
                  <a:lnTo>
                    <a:pt x="1073" y="279"/>
                  </a:lnTo>
                  <a:lnTo>
                    <a:pt x="1043" y="275"/>
                  </a:lnTo>
                  <a:lnTo>
                    <a:pt x="984" y="265"/>
                  </a:lnTo>
                  <a:lnTo>
                    <a:pt x="924" y="253"/>
                  </a:lnTo>
                  <a:lnTo>
                    <a:pt x="863" y="242"/>
                  </a:lnTo>
                  <a:lnTo>
                    <a:pt x="803" y="233"/>
                  </a:lnTo>
                  <a:lnTo>
                    <a:pt x="774" y="229"/>
                  </a:lnTo>
                  <a:lnTo>
                    <a:pt x="744" y="225"/>
                  </a:lnTo>
                  <a:lnTo>
                    <a:pt x="714" y="223"/>
                  </a:lnTo>
                  <a:lnTo>
                    <a:pt x="686" y="221"/>
                  </a:lnTo>
                  <a:lnTo>
                    <a:pt x="656" y="221"/>
                  </a:lnTo>
                  <a:lnTo>
                    <a:pt x="628" y="222"/>
                  </a:lnTo>
                  <a:lnTo>
                    <a:pt x="600" y="225"/>
                  </a:lnTo>
                  <a:lnTo>
                    <a:pt x="571" y="229"/>
                  </a:lnTo>
                  <a:lnTo>
                    <a:pt x="545" y="235"/>
                  </a:lnTo>
                  <a:lnTo>
                    <a:pt x="517" y="243"/>
                  </a:lnTo>
                  <a:lnTo>
                    <a:pt x="491" y="253"/>
                  </a:lnTo>
                  <a:lnTo>
                    <a:pt x="465" y="266"/>
                  </a:lnTo>
                  <a:lnTo>
                    <a:pt x="436" y="282"/>
                  </a:lnTo>
                  <a:lnTo>
                    <a:pt x="410" y="299"/>
                  </a:lnTo>
                  <a:lnTo>
                    <a:pt x="389" y="316"/>
                  </a:lnTo>
                  <a:lnTo>
                    <a:pt x="372" y="332"/>
                  </a:lnTo>
                  <a:lnTo>
                    <a:pt x="358" y="348"/>
                  </a:lnTo>
                  <a:lnTo>
                    <a:pt x="349" y="365"/>
                  </a:lnTo>
                  <a:lnTo>
                    <a:pt x="342" y="380"/>
                  </a:lnTo>
                  <a:lnTo>
                    <a:pt x="339" y="396"/>
                  </a:lnTo>
                  <a:lnTo>
                    <a:pt x="339" y="412"/>
                  </a:lnTo>
                  <a:lnTo>
                    <a:pt x="342" y="428"/>
                  </a:lnTo>
                  <a:lnTo>
                    <a:pt x="347" y="443"/>
                  </a:lnTo>
                  <a:lnTo>
                    <a:pt x="355" y="459"/>
                  </a:lnTo>
                  <a:lnTo>
                    <a:pt x="365" y="474"/>
                  </a:lnTo>
                  <a:lnTo>
                    <a:pt x="378" y="489"/>
                  </a:lnTo>
                  <a:lnTo>
                    <a:pt x="393" y="504"/>
                  </a:lnTo>
                  <a:lnTo>
                    <a:pt x="410" y="519"/>
                  </a:lnTo>
                  <a:lnTo>
                    <a:pt x="427" y="534"/>
                  </a:lnTo>
                  <a:lnTo>
                    <a:pt x="448" y="548"/>
                  </a:lnTo>
                  <a:lnTo>
                    <a:pt x="469" y="563"/>
                  </a:lnTo>
                  <a:lnTo>
                    <a:pt x="492" y="577"/>
                  </a:lnTo>
                  <a:lnTo>
                    <a:pt x="540" y="606"/>
                  </a:lnTo>
                  <a:lnTo>
                    <a:pt x="590" y="634"/>
                  </a:lnTo>
                  <a:lnTo>
                    <a:pt x="642" y="662"/>
                  </a:lnTo>
                  <a:lnTo>
                    <a:pt x="695" y="689"/>
                  </a:lnTo>
                  <a:lnTo>
                    <a:pt x="745" y="716"/>
                  </a:lnTo>
                  <a:lnTo>
                    <a:pt x="794" y="742"/>
                  </a:lnTo>
                  <a:lnTo>
                    <a:pt x="761" y="743"/>
                  </a:lnTo>
                  <a:lnTo>
                    <a:pt x="729" y="744"/>
                  </a:lnTo>
                  <a:lnTo>
                    <a:pt x="696" y="744"/>
                  </a:lnTo>
                  <a:lnTo>
                    <a:pt x="664" y="743"/>
                  </a:lnTo>
                  <a:lnTo>
                    <a:pt x="632" y="741"/>
                  </a:lnTo>
                  <a:lnTo>
                    <a:pt x="599" y="739"/>
                  </a:lnTo>
                  <a:lnTo>
                    <a:pt x="567" y="736"/>
                  </a:lnTo>
                  <a:lnTo>
                    <a:pt x="536" y="733"/>
                  </a:lnTo>
                  <a:lnTo>
                    <a:pt x="471" y="726"/>
                  </a:lnTo>
                  <a:lnTo>
                    <a:pt x="407" y="718"/>
                  </a:lnTo>
                  <a:lnTo>
                    <a:pt x="344" y="709"/>
                  </a:lnTo>
                  <a:lnTo>
                    <a:pt x="280" y="699"/>
                  </a:lnTo>
                  <a:lnTo>
                    <a:pt x="261" y="730"/>
                  </a:lnTo>
                  <a:lnTo>
                    <a:pt x="246" y="763"/>
                  </a:lnTo>
                  <a:lnTo>
                    <a:pt x="235" y="795"/>
                  </a:lnTo>
                  <a:lnTo>
                    <a:pt x="227" y="828"/>
                  </a:lnTo>
                  <a:lnTo>
                    <a:pt x="223" y="863"/>
                  </a:lnTo>
                  <a:lnTo>
                    <a:pt x="222" y="896"/>
                  </a:lnTo>
                  <a:lnTo>
                    <a:pt x="224" y="932"/>
                  </a:lnTo>
                  <a:lnTo>
                    <a:pt x="229" y="967"/>
                  </a:lnTo>
                  <a:lnTo>
                    <a:pt x="237" y="1003"/>
                  </a:lnTo>
                  <a:lnTo>
                    <a:pt x="247" y="1039"/>
                  </a:lnTo>
                  <a:lnTo>
                    <a:pt x="259" y="1075"/>
                  </a:lnTo>
                  <a:lnTo>
                    <a:pt x="273" y="1112"/>
                  </a:lnTo>
                  <a:lnTo>
                    <a:pt x="290" y="1149"/>
                  </a:lnTo>
                  <a:lnTo>
                    <a:pt x="308" y="1185"/>
                  </a:lnTo>
                  <a:lnTo>
                    <a:pt x="326" y="1222"/>
                  </a:lnTo>
                  <a:lnTo>
                    <a:pt x="347" y="1259"/>
                  </a:lnTo>
                  <a:lnTo>
                    <a:pt x="368" y="1296"/>
                  </a:lnTo>
                  <a:lnTo>
                    <a:pt x="391" y="1331"/>
                  </a:lnTo>
                  <a:lnTo>
                    <a:pt x="414" y="1368"/>
                  </a:lnTo>
                  <a:lnTo>
                    <a:pt x="438" y="1404"/>
                  </a:lnTo>
                  <a:lnTo>
                    <a:pt x="485" y="1474"/>
                  </a:lnTo>
                  <a:lnTo>
                    <a:pt x="533" y="1543"/>
                  </a:lnTo>
                  <a:lnTo>
                    <a:pt x="578" y="1609"/>
                  </a:lnTo>
                  <a:lnTo>
                    <a:pt x="618" y="1672"/>
                  </a:lnTo>
                  <a:lnTo>
                    <a:pt x="638" y="1703"/>
                  </a:lnTo>
                  <a:lnTo>
                    <a:pt x="655" y="1733"/>
                  </a:lnTo>
                  <a:lnTo>
                    <a:pt x="670" y="1761"/>
                  </a:lnTo>
                  <a:lnTo>
                    <a:pt x="685" y="1789"/>
                  </a:lnTo>
                  <a:close/>
                </a:path>
              </a:pathLst>
            </a:custGeom>
            <a:solidFill>
              <a:srgbClr val="0062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0" name="Freeform 502"/>
            <p:cNvSpPr>
              <a:spLocks/>
            </p:cNvSpPr>
            <p:nvPr/>
          </p:nvSpPr>
          <p:spPr bwMode="auto">
            <a:xfrm>
              <a:off x="4777" y="1416"/>
              <a:ext cx="34" cy="109"/>
            </a:xfrm>
            <a:custGeom>
              <a:avLst/>
              <a:gdLst/>
              <a:ahLst/>
              <a:cxnLst>
                <a:cxn ang="0">
                  <a:pos x="674" y="18"/>
                </a:cxn>
                <a:cxn ang="0">
                  <a:pos x="676" y="7"/>
                </a:cxn>
                <a:cxn ang="0">
                  <a:pos x="673" y="2"/>
                </a:cxn>
                <a:cxn ang="0">
                  <a:pos x="668" y="0"/>
                </a:cxn>
                <a:cxn ang="0">
                  <a:pos x="655" y="1"/>
                </a:cxn>
                <a:cxn ang="0">
                  <a:pos x="627" y="11"/>
                </a:cxn>
                <a:cxn ang="0">
                  <a:pos x="580" y="36"/>
                </a:cxn>
                <a:cxn ang="0">
                  <a:pos x="511" y="77"/>
                </a:cxn>
                <a:cxn ang="0">
                  <a:pos x="443" y="125"/>
                </a:cxn>
                <a:cxn ang="0">
                  <a:pos x="394" y="182"/>
                </a:cxn>
                <a:cxn ang="0">
                  <a:pos x="343" y="260"/>
                </a:cxn>
                <a:cxn ang="0">
                  <a:pos x="292" y="356"/>
                </a:cxn>
                <a:cxn ang="0">
                  <a:pos x="242" y="468"/>
                </a:cxn>
                <a:cxn ang="0">
                  <a:pos x="193" y="594"/>
                </a:cxn>
                <a:cxn ang="0">
                  <a:pos x="148" y="730"/>
                </a:cxn>
                <a:cxn ang="0">
                  <a:pos x="107" y="873"/>
                </a:cxn>
                <a:cxn ang="0">
                  <a:pos x="70" y="1020"/>
                </a:cxn>
                <a:cxn ang="0">
                  <a:pos x="40" y="1168"/>
                </a:cxn>
                <a:cxn ang="0">
                  <a:pos x="18" y="1316"/>
                </a:cxn>
                <a:cxn ang="0">
                  <a:pos x="4" y="1459"/>
                </a:cxn>
                <a:cxn ang="0">
                  <a:pos x="0" y="1594"/>
                </a:cxn>
                <a:cxn ang="0">
                  <a:pos x="5" y="1720"/>
                </a:cxn>
                <a:cxn ang="0">
                  <a:pos x="22" y="1833"/>
                </a:cxn>
                <a:cxn ang="0">
                  <a:pos x="52" y="1930"/>
                </a:cxn>
                <a:cxn ang="0">
                  <a:pos x="93" y="2010"/>
                </a:cxn>
                <a:cxn ang="0">
                  <a:pos x="130" y="2072"/>
                </a:cxn>
                <a:cxn ang="0">
                  <a:pos x="162" y="2118"/>
                </a:cxn>
                <a:cxn ang="0">
                  <a:pos x="190" y="2150"/>
                </a:cxn>
                <a:cxn ang="0">
                  <a:pos x="212" y="2170"/>
                </a:cxn>
                <a:cxn ang="0">
                  <a:pos x="230" y="2179"/>
                </a:cxn>
                <a:cxn ang="0">
                  <a:pos x="245" y="2179"/>
                </a:cxn>
                <a:cxn ang="0">
                  <a:pos x="257" y="2172"/>
                </a:cxn>
                <a:cxn ang="0">
                  <a:pos x="265" y="2159"/>
                </a:cxn>
                <a:cxn ang="0">
                  <a:pos x="271" y="2142"/>
                </a:cxn>
                <a:cxn ang="0">
                  <a:pos x="276" y="2112"/>
                </a:cxn>
                <a:cxn ang="0">
                  <a:pos x="278" y="2073"/>
                </a:cxn>
                <a:cxn ang="0">
                  <a:pos x="277" y="2048"/>
                </a:cxn>
                <a:cxn ang="0">
                  <a:pos x="275" y="2041"/>
                </a:cxn>
                <a:cxn ang="0">
                  <a:pos x="260" y="2015"/>
                </a:cxn>
                <a:cxn ang="0">
                  <a:pos x="244" y="1979"/>
                </a:cxn>
                <a:cxn ang="0">
                  <a:pos x="232" y="1946"/>
                </a:cxn>
                <a:cxn ang="0">
                  <a:pos x="222" y="1906"/>
                </a:cxn>
                <a:cxn ang="0">
                  <a:pos x="213" y="1858"/>
                </a:cxn>
                <a:cxn ang="0">
                  <a:pos x="206" y="1802"/>
                </a:cxn>
                <a:cxn ang="0">
                  <a:pos x="203" y="1738"/>
                </a:cxn>
                <a:cxn ang="0">
                  <a:pos x="204" y="1667"/>
                </a:cxn>
                <a:cxn ang="0">
                  <a:pos x="210" y="1586"/>
                </a:cxn>
                <a:cxn ang="0">
                  <a:pos x="223" y="1497"/>
                </a:cxn>
                <a:cxn ang="0">
                  <a:pos x="244" y="1399"/>
                </a:cxn>
                <a:cxn ang="0">
                  <a:pos x="272" y="1292"/>
                </a:cxn>
                <a:cxn ang="0">
                  <a:pos x="310" y="1176"/>
                </a:cxn>
                <a:cxn ang="0">
                  <a:pos x="380" y="992"/>
                </a:cxn>
                <a:cxn ang="0">
                  <a:pos x="459" y="765"/>
                </a:cxn>
                <a:cxn ang="0">
                  <a:pos x="526" y="563"/>
                </a:cxn>
                <a:cxn ang="0">
                  <a:pos x="578" y="391"/>
                </a:cxn>
                <a:cxn ang="0">
                  <a:pos x="616" y="249"/>
                </a:cxn>
                <a:cxn ang="0">
                  <a:pos x="645" y="140"/>
                </a:cxn>
                <a:cxn ang="0">
                  <a:pos x="662" y="64"/>
                </a:cxn>
                <a:cxn ang="0">
                  <a:pos x="671" y="26"/>
                </a:cxn>
              </a:cxnLst>
              <a:rect l="0" t="0" r="r" b="b"/>
              <a:pathLst>
                <a:path w="676" h="2180">
                  <a:moveTo>
                    <a:pt x="672" y="21"/>
                  </a:moveTo>
                  <a:lnTo>
                    <a:pt x="674" y="18"/>
                  </a:lnTo>
                  <a:lnTo>
                    <a:pt x="676" y="10"/>
                  </a:lnTo>
                  <a:lnTo>
                    <a:pt x="676" y="7"/>
                  </a:lnTo>
                  <a:lnTo>
                    <a:pt x="674" y="3"/>
                  </a:lnTo>
                  <a:lnTo>
                    <a:pt x="673" y="2"/>
                  </a:lnTo>
                  <a:lnTo>
                    <a:pt x="671" y="1"/>
                  </a:lnTo>
                  <a:lnTo>
                    <a:pt x="668" y="0"/>
                  </a:lnTo>
                  <a:lnTo>
                    <a:pt x="664" y="0"/>
                  </a:lnTo>
                  <a:lnTo>
                    <a:pt x="655" y="1"/>
                  </a:lnTo>
                  <a:lnTo>
                    <a:pt x="643" y="5"/>
                  </a:lnTo>
                  <a:lnTo>
                    <a:pt x="627" y="11"/>
                  </a:lnTo>
                  <a:lnTo>
                    <a:pt x="605" y="21"/>
                  </a:lnTo>
                  <a:lnTo>
                    <a:pt x="580" y="36"/>
                  </a:lnTo>
                  <a:lnTo>
                    <a:pt x="548" y="54"/>
                  </a:lnTo>
                  <a:lnTo>
                    <a:pt x="511" y="77"/>
                  </a:lnTo>
                  <a:lnTo>
                    <a:pt x="467" y="107"/>
                  </a:lnTo>
                  <a:lnTo>
                    <a:pt x="443" y="125"/>
                  </a:lnTo>
                  <a:lnTo>
                    <a:pt x="418" y="151"/>
                  </a:lnTo>
                  <a:lnTo>
                    <a:pt x="394" y="182"/>
                  </a:lnTo>
                  <a:lnTo>
                    <a:pt x="368" y="218"/>
                  </a:lnTo>
                  <a:lnTo>
                    <a:pt x="343" y="260"/>
                  </a:lnTo>
                  <a:lnTo>
                    <a:pt x="317" y="306"/>
                  </a:lnTo>
                  <a:lnTo>
                    <a:pt x="292" y="356"/>
                  </a:lnTo>
                  <a:lnTo>
                    <a:pt x="266" y="410"/>
                  </a:lnTo>
                  <a:lnTo>
                    <a:pt x="242" y="468"/>
                  </a:lnTo>
                  <a:lnTo>
                    <a:pt x="217" y="530"/>
                  </a:lnTo>
                  <a:lnTo>
                    <a:pt x="193" y="594"/>
                  </a:lnTo>
                  <a:lnTo>
                    <a:pt x="170" y="660"/>
                  </a:lnTo>
                  <a:lnTo>
                    <a:pt x="148" y="730"/>
                  </a:lnTo>
                  <a:lnTo>
                    <a:pt x="126" y="800"/>
                  </a:lnTo>
                  <a:lnTo>
                    <a:pt x="107" y="873"/>
                  </a:lnTo>
                  <a:lnTo>
                    <a:pt x="87" y="945"/>
                  </a:lnTo>
                  <a:lnTo>
                    <a:pt x="70" y="1020"/>
                  </a:lnTo>
                  <a:lnTo>
                    <a:pt x="55" y="1093"/>
                  </a:lnTo>
                  <a:lnTo>
                    <a:pt x="40" y="1168"/>
                  </a:lnTo>
                  <a:lnTo>
                    <a:pt x="28" y="1242"/>
                  </a:lnTo>
                  <a:lnTo>
                    <a:pt x="18" y="1316"/>
                  </a:lnTo>
                  <a:lnTo>
                    <a:pt x="10" y="1387"/>
                  </a:lnTo>
                  <a:lnTo>
                    <a:pt x="4" y="1459"/>
                  </a:lnTo>
                  <a:lnTo>
                    <a:pt x="1" y="1527"/>
                  </a:lnTo>
                  <a:lnTo>
                    <a:pt x="0" y="1594"/>
                  </a:lnTo>
                  <a:lnTo>
                    <a:pt x="1" y="1659"/>
                  </a:lnTo>
                  <a:lnTo>
                    <a:pt x="5" y="1720"/>
                  </a:lnTo>
                  <a:lnTo>
                    <a:pt x="12" y="1778"/>
                  </a:lnTo>
                  <a:lnTo>
                    <a:pt x="22" y="1833"/>
                  </a:lnTo>
                  <a:lnTo>
                    <a:pt x="35" y="1884"/>
                  </a:lnTo>
                  <a:lnTo>
                    <a:pt x="52" y="1930"/>
                  </a:lnTo>
                  <a:lnTo>
                    <a:pt x="72" y="1972"/>
                  </a:lnTo>
                  <a:lnTo>
                    <a:pt x="93" y="2010"/>
                  </a:lnTo>
                  <a:lnTo>
                    <a:pt x="112" y="2043"/>
                  </a:lnTo>
                  <a:lnTo>
                    <a:pt x="130" y="2072"/>
                  </a:lnTo>
                  <a:lnTo>
                    <a:pt x="147" y="2097"/>
                  </a:lnTo>
                  <a:lnTo>
                    <a:pt x="162" y="2118"/>
                  </a:lnTo>
                  <a:lnTo>
                    <a:pt x="176" y="2136"/>
                  </a:lnTo>
                  <a:lnTo>
                    <a:pt x="190" y="2150"/>
                  </a:lnTo>
                  <a:lnTo>
                    <a:pt x="202" y="2161"/>
                  </a:lnTo>
                  <a:lnTo>
                    <a:pt x="212" y="2170"/>
                  </a:lnTo>
                  <a:lnTo>
                    <a:pt x="222" y="2175"/>
                  </a:lnTo>
                  <a:lnTo>
                    <a:pt x="230" y="2179"/>
                  </a:lnTo>
                  <a:lnTo>
                    <a:pt x="239" y="2180"/>
                  </a:lnTo>
                  <a:lnTo>
                    <a:pt x="245" y="2179"/>
                  </a:lnTo>
                  <a:lnTo>
                    <a:pt x="251" y="2176"/>
                  </a:lnTo>
                  <a:lnTo>
                    <a:pt x="257" y="2172"/>
                  </a:lnTo>
                  <a:lnTo>
                    <a:pt x="261" y="2166"/>
                  </a:lnTo>
                  <a:lnTo>
                    <a:pt x="265" y="2159"/>
                  </a:lnTo>
                  <a:lnTo>
                    <a:pt x="268" y="2151"/>
                  </a:lnTo>
                  <a:lnTo>
                    <a:pt x="271" y="2142"/>
                  </a:lnTo>
                  <a:lnTo>
                    <a:pt x="273" y="2132"/>
                  </a:lnTo>
                  <a:lnTo>
                    <a:pt x="276" y="2112"/>
                  </a:lnTo>
                  <a:lnTo>
                    <a:pt x="277" y="2092"/>
                  </a:lnTo>
                  <a:lnTo>
                    <a:pt x="278" y="2073"/>
                  </a:lnTo>
                  <a:lnTo>
                    <a:pt x="277" y="2058"/>
                  </a:lnTo>
                  <a:lnTo>
                    <a:pt x="277" y="2048"/>
                  </a:lnTo>
                  <a:lnTo>
                    <a:pt x="277" y="2044"/>
                  </a:lnTo>
                  <a:lnTo>
                    <a:pt x="275" y="2041"/>
                  </a:lnTo>
                  <a:lnTo>
                    <a:pt x="269" y="2031"/>
                  </a:lnTo>
                  <a:lnTo>
                    <a:pt x="260" y="2015"/>
                  </a:lnTo>
                  <a:lnTo>
                    <a:pt x="250" y="1993"/>
                  </a:lnTo>
                  <a:lnTo>
                    <a:pt x="244" y="1979"/>
                  </a:lnTo>
                  <a:lnTo>
                    <a:pt x="239" y="1963"/>
                  </a:lnTo>
                  <a:lnTo>
                    <a:pt x="232" y="1946"/>
                  </a:lnTo>
                  <a:lnTo>
                    <a:pt x="227" y="1926"/>
                  </a:lnTo>
                  <a:lnTo>
                    <a:pt x="222" y="1906"/>
                  </a:lnTo>
                  <a:lnTo>
                    <a:pt x="217" y="1882"/>
                  </a:lnTo>
                  <a:lnTo>
                    <a:pt x="213" y="1858"/>
                  </a:lnTo>
                  <a:lnTo>
                    <a:pt x="209" y="1830"/>
                  </a:lnTo>
                  <a:lnTo>
                    <a:pt x="206" y="1802"/>
                  </a:lnTo>
                  <a:lnTo>
                    <a:pt x="204" y="1771"/>
                  </a:lnTo>
                  <a:lnTo>
                    <a:pt x="203" y="1738"/>
                  </a:lnTo>
                  <a:lnTo>
                    <a:pt x="203" y="1704"/>
                  </a:lnTo>
                  <a:lnTo>
                    <a:pt x="204" y="1667"/>
                  </a:lnTo>
                  <a:lnTo>
                    <a:pt x="206" y="1627"/>
                  </a:lnTo>
                  <a:lnTo>
                    <a:pt x="210" y="1586"/>
                  </a:lnTo>
                  <a:lnTo>
                    <a:pt x="216" y="1542"/>
                  </a:lnTo>
                  <a:lnTo>
                    <a:pt x="223" y="1497"/>
                  </a:lnTo>
                  <a:lnTo>
                    <a:pt x="232" y="1450"/>
                  </a:lnTo>
                  <a:lnTo>
                    <a:pt x="244" y="1399"/>
                  </a:lnTo>
                  <a:lnTo>
                    <a:pt x="257" y="1347"/>
                  </a:lnTo>
                  <a:lnTo>
                    <a:pt x="272" y="1292"/>
                  </a:lnTo>
                  <a:lnTo>
                    <a:pt x="290" y="1235"/>
                  </a:lnTo>
                  <a:lnTo>
                    <a:pt x="310" y="1176"/>
                  </a:lnTo>
                  <a:lnTo>
                    <a:pt x="333" y="1115"/>
                  </a:lnTo>
                  <a:lnTo>
                    <a:pt x="380" y="992"/>
                  </a:lnTo>
                  <a:lnTo>
                    <a:pt x="421" y="875"/>
                  </a:lnTo>
                  <a:lnTo>
                    <a:pt x="459" y="765"/>
                  </a:lnTo>
                  <a:lnTo>
                    <a:pt x="494" y="660"/>
                  </a:lnTo>
                  <a:lnTo>
                    <a:pt x="526" y="563"/>
                  </a:lnTo>
                  <a:lnTo>
                    <a:pt x="553" y="474"/>
                  </a:lnTo>
                  <a:lnTo>
                    <a:pt x="578" y="391"/>
                  </a:lnTo>
                  <a:lnTo>
                    <a:pt x="599" y="316"/>
                  </a:lnTo>
                  <a:lnTo>
                    <a:pt x="616" y="249"/>
                  </a:lnTo>
                  <a:lnTo>
                    <a:pt x="633" y="190"/>
                  </a:lnTo>
                  <a:lnTo>
                    <a:pt x="645" y="140"/>
                  </a:lnTo>
                  <a:lnTo>
                    <a:pt x="655" y="98"/>
                  </a:lnTo>
                  <a:lnTo>
                    <a:pt x="662" y="64"/>
                  </a:lnTo>
                  <a:lnTo>
                    <a:pt x="668" y="41"/>
                  </a:lnTo>
                  <a:lnTo>
                    <a:pt x="671" y="26"/>
                  </a:lnTo>
                  <a:lnTo>
                    <a:pt x="672" y="21"/>
                  </a:lnTo>
                  <a:close/>
                </a:path>
              </a:pathLst>
            </a:custGeom>
            <a:solidFill>
              <a:srgbClr val="FCDD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1" name="Freeform 503"/>
            <p:cNvSpPr>
              <a:spLocks/>
            </p:cNvSpPr>
            <p:nvPr/>
          </p:nvSpPr>
          <p:spPr bwMode="auto">
            <a:xfrm>
              <a:off x="5030" y="1468"/>
              <a:ext cx="36" cy="109"/>
            </a:xfrm>
            <a:custGeom>
              <a:avLst/>
              <a:gdLst/>
              <a:ahLst/>
              <a:cxnLst>
                <a:cxn ang="0">
                  <a:pos x="506" y="14"/>
                </a:cxn>
                <a:cxn ang="0">
                  <a:pos x="509" y="3"/>
                </a:cxn>
                <a:cxn ang="0">
                  <a:pos x="513" y="0"/>
                </a:cxn>
                <a:cxn ang="0">
                  <a:pos x="519" y="0"/>
                </a:cxn>
                <a:cxn ang="0">
                  <a:pos x="530" y="6"/>
                </a:cxn>
                <a:cxn ang="0">
                  <a:pos x="551" y="28"/>
                </a:cxn>
                <a:cxn ang="0">
                  <a:pos x="584" y="69"/>
                </a:cxn>
                <a:cxn ang="0">
                  <a:pos x="630" y="135"/>
                </a:cxn>
                <a:cxn ang="0">
                  <a:pos x="672" y="206"/>
                </a:cxn>
                <a:cxn ang="0">
                  <a:pos x="694" y="278"/>
                </a:cxn>
                <a:cxn ang="0">
                  <a:pos x="709" y="370"/>
                </a:cxn>
                <a:cxn ang="0">
                  <a:pos x="716" y="479"/>
                </a:cxn>
                <a:cxn ang="0">
                  <a:pos x="715" y="603"/>
                </a:cxn>
                <a:cxn ang="0">
                  <a:pos x="708" y="736"/>
                </a:cxn>
                <a:cxn ang="0">
                  <a:pos x="693" y="878"/>
                </a:cxn>
                <a:cxn ang="0">
                  <a:pos x="673" y="1025"/>
                </a:cxn>
                <a:cxn ang="0">
                  <a:pos x="645" y="1174"/>
                </a:cxn>
                <a:cxn ang="0">
                  <a:pos x="610" y="1322"/>
                </a:cxn>
                <a:cxn ang="0">
                  <a:pos x="571" y="1466"/>
                </a:cxn>
                <a:cxn ang="0">
                  <a:pos x="526" y="1602"/>
                </a:cxn>
                <a:cxn ang="0">
                  <a:pos x="474" y="1729"/>
                </a:cxn>
                <a:cxn ang="0">
                  <a:pos x="417" y="1841"/>
                </a:cxn>
                <a:cxn ang="0">
                  <a:pos x="355" y="1937"/>
                </a:cxn>
                <a:cxn ang="0">
                  <a:pos x="288" y="2013"/>
                </a:cxn>
                <a:cxn ang="0">
                  <a:pos x="218" y="2068"/>
                </a:cxn>
                <a:cxn ang="0">
                  <a:pos x="158" y="2109"/>
                </a:cxn>
                <a:cxn ang="0">
                  <a:pos x="110" y="2139"/>
                </a:cxn>
                <a:cxn ang="0">
                  <a:pos x="72" y="2157"/>
                </a:cxn>
                <a:cxn ang="0">
                  <a:pos x="44" y="2165"/>
                </a:cxn>
                <a:cxn ang="0">
                  <a:pos x="22" y="2166"/>
                </a:cxn>
                <a:cxn ang="0">
                  <a:pos x="9" y="2160"/>
                </a:cxn>
                <a:cxn ang="0">
                  <a:pos x="2" y="2149"/>
                </a:cxn>
                <a:cxn ang="0">
                  <a:pos x="0" y="2134"/>
                </a:cxn>
                <a:cxn ang="0">
                  <a:pos x="1" y="2116"/>
                </a:cxn>
                <a:cxn ang="0">
                  <a:pos x="9" y="2087"/>
                </a:cxn>
                <a:cxn ang="0">
                  <a:pos x="29" y="2037"/>
                </a:cxn>
                <a:cxn ang="0">
                  <a:pos x="39" y="2023"/>
                </a:cxn>
                <a:cxn ang="0">
                  <a:pos x="62" y="2005"/>
                </a:cxn>
                <a:cxn ang="0">
                  <a:pos x="93" y="1979"/>
                </a:cxn>
                <a:cxn ang="0">
                  <a:pos x="116" y="1953"/>
                </a:cxn>
                <a:cxn ang="0">
                  <a:pos x="143" y="1920"/>
                </a:cxn>
                <a:cxn ang="0">
                  <a:pos x="170" y="1881"/>
                </a:cxn>
                <a:cxn ang="0">
                  <a:pos x="200" y="1833"/>
                </a:cxn>
                <a:cxn ang="0">
                  <a:pos x="229" y="1777"/>
                </a:cxn>
                <a:cxn ang="0">
                  <a:pos x="257" y="1710"/>
                </a:cxn>
                <a:cxn ang="0">
                  <a:pos x="285" y="1635"/>
                </a:cxn>
                <a:cxn ang="0">
                  <a:pos x="309" y="1548"/>
                </a:cxn>
                <a:cxn ang="0">
                  <a:pos x="331" y="1450"/>
                </a:cxn>
                <a:cxn ang="0">
                  <a:pos x="348" y="1341"/>
                </a:cxn>
                <a:cxn ang="0">
                  <a:pos x="361" y="1219"/>
                </a:cxn>
                <a:cxn ang="0">
                  <a:pos x="375" y="1023"/>
                </a:cxn>
                <a:cxn ang="0">
                  <a:pos x="395" y="783"/>
                </a:cxn>
                <a:cxn ang="0">
                  <a:pos x="417" y="573"/>
                </a:cxn>
                <a:cxn ang="0">
                  <a:pos x="441" y="394"/>
                </a:cxn>
                <a:cxn ang="0">
                  <a:pos x="462" y="248"/>
                </a:cxn>
                <a:cxn ang="0">
                  <a:pos x="482" y="137"/>
                </a:cxn>
                <a:cxn ang="0">
                  <a:pos x="496" y="60"/>
                </a:cxn>
                <a:cxn ang="0">
                  <a:pos x="505" y="23"/>
                </a:cxn>
              </a:cxnLst>
              <a:rect l="0" t="0" r="r" b="b"/>
              <a:pathLst>
                <a:path w="716" h="2168">
                  <a:moveTo>
                    <a:pt x="506" y="18"/>
                  </a:moveTo>
                  <a:lnTo>
                    <a:pt x="506" y="14"/>
                  </a:lnTo>
                  <a:lnTo>
                    <a:pt x="507" y="6"/>
                  </a:lnTo>
                  <a:lnTo>
                    <a:pt x="509" y="3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6" y="0"/>
                  </a:lnTo>
                  <a:lnTo>
                    <a:pt x="519" y="0"/>
                  </a:lnTo>
                  <a:lnTo>
                    <a:pt x="522" y="1"/>
                  </a:lnTo>
                  <a:lnTo>
                    <a:pt x="530" y="6"/>
                  </a:lnTo>
                  <a:lnTo>
                    <a:pt x="539" y="15"/>
                  </a:lnTo>
                  <a:lnTo>
                    <a:pt x="551" y="28"/>
                  </a:lnTo>
                  <a:lnTo>
                    <a:pt x="567" y="45"/>
                  </a:lnTo>
                  <a:lnTo>
                    <a:pt x="584" y="69"/>
                  </a:lnTo>
                  <a:lnTo>
                    <a:pt x="605" y="98"/>
                  </a:lnTo>
                  <a:lnTo>
                    <a:pt x="630" y="135"/>
                  </a:lnTo>
                  <a:lnTo>
                    <a:pt x="657" y="179"/>
                  </a:lnTo>
                  <a:lnTo>
                    <a:pt x="672" y="206"/>
                  </a:lnTo>
                  <a:lnTo>
                    <a:pt x="684" y="240"/>
                  </a:lnTo>
                  <a:lnTo>
                    <a:pt x="694" y="278"/>
                  </a:lnTo>
                  <a:lnTo>
                    <a:pt x="702" y="322"/>
                  </a:lnTo>
                  <a:lnTo>
                    <a:pt x="709" y="370"/>
                  </a:lnTo>
                  <a:lnTo>
                    <a:pt x="713" y="423"/>
                  </a:lnTo>
                  <a:lnTo>
                    <a:pt x="716" y="479"/>
                  </a:lnTo>
                  <a:lnTo>
                    <a:pt x="716" y="539"/>
                  </a:lnTo>
                  <a:lnTo>
                    <a:pt x="715" y="603"/>
                  </a:lnTo>
                  <a:lnTo>
                    <a:pt x="713" y="668"/>
                  </a:lnTo>
                  <a:lnTo>
                    <a:pt x="708" y="736"/>
                  </a:lnTo>
                  <a:lnTo>
                    <a:pt x="701" y="807"/>
                  </a:lnTo>
                  <a:lnTo>
                    <a:pt x="693" y="878"/>
                  </a:lnTo>
                  <a:lnTo>
                    <a:pt x="684" y="952"/>
                  </a:lnTo>
                  <a:lnTo>
                    <a:pt x="673" y="1025"/>
                  </a:lnTo>
                  <a:lnTo>
                    <a:pt x="660" y="1100"/>
                  </a:lnTo>
                  <a:lnTo>
                    <a:pt x="645" y="1174"/>
                  </a:lnTo>
                  <a:lnTo>
                    <a:pt x="629" y="1249"/>
                  </a:lnTo>
                  <a:lnTo>
                    <a:pt x="610" y="1322"/>
                  </a:lnTo>
                  <a:lnTo>
                    <a:pt x="592" y="1395"/>
                  </a:lnTo>
                  <a:lnTo>
                    <a:pt x="571" y="1466"/>
                  </a:lnTo>
                  <a:lnTo>
                    <a:pt x="549" y="1535"/>
                  </a:lnTo>
                  <a:lnTo>
                    <a:pt x="526" y="1602"/>
                  </a:lnTo>
                  <a:lnTo>
                    <a:pt x="500" y="1666"/>
                  </a:lnTo>
                  <a:lnTo>
                    <a:pt x="474" y="1729"/>
                  </a:lnTo>
                  <a:lnTo>
                    <a:pt x="446" y="1786"/>
                  </a:lnTo>
                  <a:lnTo>
                    <a:pt x="417" y="1841"/>
                  </a:lnTo>
                  <a:lnTo>
                    <a:pt x="387" y="1891"/>
                  </a:lnTo>
                  <a:lnTo>
                    <a:pt x="355" y="1937"/>
                  </a:lnTo>
                  <a:lnTo>
                    <a:pt x="321" y="1978"/>
                  </a:lnTo>
                  <a:lnTo>
                    <a:pt x="288" y="2013"/>
                  </a:lnTo>
                  <a:lnTo>
                    <a:pt x="252" y="2043"/>
                  </a:lnTo>
                  <a:lnTo>
                    <a:pt x="218" y="2068"/>
                  </a:lnTo>
                  <a:lnTo>
                    <a:pt x="187" y="2091"/>
                  </a:lnTo>
                  <a:lnTo>
                    <a:pt x="158" y="2109"/>
                  </a:lnTo>
                  <a:lnTo>
                    <a:pt x="133" y="2126"/>
                  </a:lnTo>
                  <a:lnTo>
                    <a:pt x="110" y="2139"/>
                  </a:lnTo>
                  <a:lnTo>
                    <a:pt x="90" y="2149"/>
                  </a:lnTo>
                  <a:lnTo>
                    <a:pt x="72" y="2157"/>
                  </a:lnTo>
                  <a:lnTo>
                    <a:pt x="57" y="2162"/>
                  </a:lnTo>
                  <a:lnTo>
                    <a:pt x="44" y="2165"/>
                  </a:lnTo>
                  <a:lnTo>
                    <a:pt x="32" y="2168"/>
                  </a:lnTo>
                  <a:lnTo>
                    <a:pt x="22" y="2166"/>
                  </a:lnTo>
                  <a:lnTo>
                    <a:pt x="15" y="2164"/>
                  </a:lnTo>
                  <a:lnTo>
                    <a:pt x="9" y="2160"/>
                  </a:lnTo>
                  <a:lnTo>
                    <a:pt x="5" y="2155"/>
                  </a:lnTo>
                  <a:lnTo>
                    <a:pt x="2" y="2149"/>
                  </a:lnTo>
                  <a:lnTo>
                    <a:pt x="0" y="2142"/>
                  </a:lnTo>
                  <a:lnTo>
                    <a:pt x="0" y="2134"/>
                  </a:lnTo>
                  <a:lnTo>
                    <a:pt x="0" y="2126"/>
                  </a:lnTo>
                  <a:lnTo>
                    <a:pt x="1" y="2116"/>
                  </a:lnTo>
                  <a:lnTo>
                    <a:pt x="3" y="2106"/>
                  </a:lnTo>
                  <a:lnTo>
                    <a:pt x="9" y="2087"/>
                  </a:lnTo>
                  <a:lnTo>
                    <a:pt x="15" y="2067"/>
                  </a:lnTo>
                  <a:lnTo>
                    <a:pt x="29" y="2037"/>
                  </a:lnTo>
                  <a:lnTo>
                    <a:pt x="36" y="2025"/>
                  </a:lnTo>
                  <a:lnTo>
                    <a:pt x="39" y="2023"/>
                  </a:lnTo>
                  <a:lnTo>
                    <a:pt x="48" y="2016"/>
                  </a:lnTo>
                  <a:lnTo>
                    <a:pt x="62" y="2005"/>
                  </a:lnTo>
                  <a:lnTo>
                    <a:pt x="81" y="1989"/>
                  </a:lnTo>
                  <a:lnTo>
                    <a:pt x="93" y="1979"/>
                  </a:lnTo>
                  <a:lnTo>
                    <a:pt x="104" y="1966"/>
                  </a:lnTo>
                  <a:lnTo>
                    <a:pt x="116" y="1953"/>
                  </a:lnTo>
                  <a:lnTo>
                    <a:pt x="129" y="1938"/>
                  </a:lnTo>
                  <a:lnTo>
                    <a:pt x="143" y="1920"/>
                  </a:lnTo>
                  <a:lnTo>
                    <a:pt x="157" y="1902"/>
                  </a:lnTo>
                  <a:lnTo>
                    <a:pt x="170" y="1881"/>
                  </a:lnTo>
                  <a:lnTo>
                    <a:pt x="186" y="1858"/>
                  </a:lnTo>
                  <a:lnTo>
                    <a:pt x="200" y="1833"/>
                  </a:lnTo>
                  <a:lnTo>
                    <a:pt x="214" y="1806"/>
                  </a:lnTo>
                  <a:lnTo>
                    <a:pt x="229" y="1777"/>
                  </a:lnTo>
                  <a:lnTo>
                    <a:pt x="243" y="1744"/>
                  </a:lnTo>
                  <a:lnTo>
                    <a:pt x="257" y="1710"/>
                  </a:lnTo>
                  <a:lnTo>
                    <a:pt x="271" y="1673"/>
                  </a:lnTo>
                  <a:lnTo>
                    <a:pt x="285" y="1635"/>
                  </a:lnTo>
                  <a:lnTo>
                    <a:pt x="297" y="1593"/>
                  </a:lnTo>
                  <a:lnTo>
                    <a:pt x="309" y="1548"/>
                  </a:lnTo>
                  <a:lnTo>
                    <a:pt x="320" y="1500"/>
                  </a:lnTo>
                  <a:lnTo>
                    <a:pt x="331" y="1450"/>
                  </a:lnTo>
                  <a:lnTo>
                    <a:pt x="340" y="1397"/>
                  </a:lnTo>
                  <a:lnTo>
                    <a:pt x="348" y="1341"/>
                  </a:lnTo>
                  <a:lnTo>
                    <a:pt x="355" y="1281"/>
                  </a:lnTo>
                  <a:lnTo>
                    <a:pt x="361" y="1219"/>
                  </a:lnTo>
                  <a:lnTo>
                    <a:pt x="366" y="1154"/>
                  </a:lnTo>
                  <a:lnTo>
                    <a:pt x="375" y="1023"/>
                  </a:lnTo>
                  <a:lnTo>
                    <a:pt x="384" y="900"/>
                  </a:lnTo>
                  <a:lnTo>
                    <a:pt x="395" y="783"/>
                  </a:lnTo>
                  <a:lnTo>
                    <a:pt x="406" y="674"/>
                  </a:lnTo>
                  <a:lnTo>
                    <a:pt x="417" y="573"/>
                  </a:lnTo>
                  <a:lnTo>
                    <a:pt x="429" y="479"/>
                  </a:lnTo>
                  <a:lnTo>
                    <a:pt x="441" y="394"/>
                  </a:lnTo>
                  <a:lnTo>
                    <a:pt x="452" y="317"/>
                  </a:lnTo>
                  <a:lnTo>
                    <a:pt x="462" y="248"/>
                  </a:lnTo>
                  <a:lnTo>
                    <a:pt x="473" y="188"/>
                  </a:lnTo>
                  <a:lnTo>
                    <a:pt x="482" y="137"/>
                  </a:lnTo>
                  <a:lnTo>
                    <a:pt x="490" y="94"/>
                  </a:lnTo>
                  <a:lnTo>
                    <a:pt x="496" y="60"/>
                  </a:lnTo>
                  <a:lnTo>
                    <a:pt x="501" y="37"/>
                  </a:lnTo>
                  <a:lnTo>
                    <a:pt x="505" y="23"/>
                  </a:lnTo>
                  <a:lnTo>
                    <a:pt x="506" y="18"/>
                  </a:lnTo>
                  <a:close/>
                </a:path>
              </a:pathLst>
            </a:custGeom>
            <a:solidFill>
              <a:srgbClr val="FCDD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2" name="Freeform 504"/>
            <p:cNvSpPr>
              <a:spLocks/>
            </p:cNvSpPr>
            <p:nvPr/>
          </p:nvSpPr>
          <p:spPr bwMode="auto">
            <a:xfrm>
              <a:off x="4845" y="1394"/>
              <a:ext cx="53" cy="27"/>
            </a:xfrm>
            <a:custGeom>
              <a:avLst/>
              <a:gdLst/>
              <a:ahLst/>
              <a:cxnLst>
                <a:cxn ang="0">
                  <a:pos x="50" y="402"/>
                </a:cxn>
                <a:cxn ang="0">
                  <a:pos x="118" y="455"/>
                </a:cxn>
                <a:cxn ang="0">
                  <a:pos x="198" y="494"/>
                </a:cxn>
                <a:cxn ang="0">
                  <a:pos x="287" y="520"/>
                </a:cxn>
                <a:cxn ang="0">
                  <a:pos x="381" y="532"/>
                </a:cxn>
                <a:cxn ang="0">
                  <a:pos x="479" y="533"/>
                </a:cxn>
                <a:cxn ang="0">
                  <a:pos x="577" y="524"/>
                </a:cxn>
                <a:cxn ang="0">
                  <a:pos x="673" y="503"/>
                </a:cxn>
                <a:cxn ang="0">
                  <a:pos x="765" y="475"/>
                </a:cxn>
                <a:cxn ang="0">
                  <a:pos x="848" y="437"/>
                </a:cxn>
                <a:cxn ang="0">
                  <a:pos x="920" y="392"/>
                </a:cxn>
                <a:cxn ang="0">
                  <a:pos x="979" y="341"/>
                </a:cxn>
                <a:cxn ang="0">
                  <a:pos x="1023" y="284"/>
                </a:cxn>
                <a:cxn ang="0">
                  <a:pos x="1047" y="222"/>
                </a:cxn>
                <a:cxn ang="0">
                  <a:pos x="1050" y="155"/>
                </a:cxn>
                <a:cxn ang="0">
                  <a:pos x="1028" y="86"/>
                </a:cxn>
                <a:cxn ang="0">
                  <a:pos x="995" y="37"/>
                </a:cxn>
                <a:cxn ang="0">
                  <a:pos x="954" y="15"/>
                </a:cxn>
                <a:cxn ang="0">
                  <a:pos x="896" y="4"/>
                </a:cxn>
                <a:cxn ang="0">
                  <a:pos x="823" y="0"/>
                </a:cxn>
                <a:cxn ang="0">
                  <a:pos x="739" y="3"/>
                </a:cxn>
                <a:cxn ang="0">
                  <a:pos x="647" y="12"/>
                </a:cxn>
                <a:cxn ang="0">
                  <a:pos x="550" y="29"/>
                </a:cxn>
                <a:cxn ang="0">
                  <a:pos x="453" y="50"/>
                </a:cxn>
                <a:cxn ang="0">
                  <a:pos x="357" y="77"/>
                </a:cxn>
                <a:cxn ang="0">
                  <a:pos x="266" y="107"/>
                </a:cxn>
                <a:cxn ang="0">
                  <a:pos x="184" y="141"/>
                </a:cxn>
                <a:cxn ang="0">
                  <a:pos x="112" y="179"/>
                </a:cxn>
                <a:cxn ang="0">
                  <a:pos x="56" y="219"/>
                </a:cxn>
                <a:cxn ang="0">
                  <a:pos x="17" y="260"/>
                </a:cxn>
                <a:cxn ang="0">
                  <a:pos x="0" y="304"/>
                </a:cxn>
                <a:cxn ang="0">
                  <a:pos x="8" y="348"/>
                </a:cxn>
              </a:cxnLst>
              <a:rect l="0" t="0" r="r" b="b"/>
              <a:pathLst>
                <a:path w="1052" h="534">
                  <a:moveTo>
                    <a:pt x="21" y="370"/>
                  </a:moveTo>
                  <a:lnTo>
                    <a:pt x="50" y="402"/>
                  </a:lnTo>
                  <a:lnTo>
                    <a:pt x="83" y="431"/>
                  </a:lnTo>
                  <a:lnTo>
                    <a:pt x="118" y="455"/>
                  </a:lnTo>
                  <a:lnTo>
                    <a:pt x="157" y="477"/>
                  </a:lnTo>
                  <a:lnTo>
                    <a:pt x="198" y="494"/>
                  </a:lnTo>
                  <a:lnTo>
                    <a:pt x="241" y="508"/>
                  </a:lnTo>
                  <a:lnTo>
                    <a:pt x="287" y="520"/>
                  </a:lnTo>
                  <a:lnTo>
                    <a:pt x="333" y="528"/>
                  </a:lnTo>
                  <a:lnTo>
                    <a:pt x="381" y="532"/>
                  </a:lnTo>
                  <a:lnTo>
                    <a:pt x="430" y="534"/>
                  </a:lnTo>
                  <a:lnTo>
                    <a:pt x="479" y="533"/>
                  </a:lnTo>
                  <a:lnTo>
                    <a:pt x="528" y="530"/>
                  </a:lnTo>
                  <a:lnTo>
                    <a:pt x="577" y="524"/>
                  </a:lnTo>
                  <a:lnTo>
                    <a:pt x="626" y="515"/>
                  </a:lnTo>
                  <a:lnTo>
                    <a:pt x="673" y="503"/>
                  </a:lnTo>
                  <a:lnTo>
                    <a:pt x="720" y="490"/>
                  </a:lnTo>
                  <a:lnTo>
                    <a:pt x="765" y="475"/>
                  </a:lnTo>
                  <a:lnTo>
                    <a:pt x="807" y="456"/>
                  </a:lnTo>
                  <a:lnTo>
                    <a:pt x="848" y="437"/>
                  </a:lnTo>
                  <a:lnTo>
                    <a:pt x="885" y="416"/>
                  </a:lnTo>
                  <a:lnTo>
                    <a:pt x="920" y="392"/>
                  </a:lnTo>
                  <a:lnTo>
                    <a:pt x="952" y="368"/>
                  </a:lnTo>
                  <a:lnTo>
                    <a:pt x="979" y="341"/>
                  </a:lnTo>
                  <a:lnTo>
                    <a:pt x="1004" y="312"/>
                  </a:lnTo>
                  <a:lnTo>
                    <a:pt x="1023" y="284"/>
                  </a:lnTo>
                  <a:lnTo>
                    <a:pt x="1037" y="253"/>
                  </a:lnTo>
                  <a:lnTo>
                    <a:pt x="1047" y="222"/>
                  </a:lnTo>
                  <a:lnTo>
                    <a:pt x="1052" y="189"/>
                  </a:lnTo>
                  <a:lnTo>
                    <a:pt x="1050" y="155"/>
                  </a:lnTo>
                  <a:lnTo>
                    <a:pt x="1043" y="121"/>
                  </a:lnTo>
                  <a:lnTo>
                    <a:pt x="1028" y="86"/>
                  </a:lnTo>
                  <a:lnTo>
                    <a:pt x="1008" y="50"/>
                  </a:lnTo>
                  <a:lnTo>
                    <a:pt x="995" y="37"/>
                  </a:lnTo>
                  <a:lnTo>
                    <a:pt x="976" y="25"/>
                  </a:lnTo>
                  <a:lnTo>
                    <a:pt x="954" y="15"/>
                  </a:lnTo>
                  <a:lnTo>
                    <a:pt x="926" y="8"/>
                  </a:lnTo>
                  <a:lnTo>
                    <a:pt x="896" y="4"/>
                  </a:lnTo>
                  <a:lnTo>
                    <a:pt x="861" y="1"/>
                  </a:lnTo>
                  <a:lnTo>
                    <a:pt x="823" y="0"/>
                  </a:lnTo>
                  <a:lnTo>
                    <a:pt x="782" y="0"/>
                  </a:lnTo>
                  <a:lnTo>
                    <a:pt x="739" y="3"/>
                  </a:lnTo>
                  <a:lnTo>
                    <a:pt x="693" y="7"/>
                  </a:lnTo>
                  <a:lnTo>
                    <a:pt x="647" y="12"/>
                  </a:lnTo>
                  <a:lnTo>
                    <a:pt x="599" y="19"/>
                  </a:lnTo>
                  <a:lnTo>
                    <a:pt x="550" y="29"/>
                  </a:lnTo>
                  <a:lnTo>
                    <a:pt x="501" y="39"/>
                  </a:lnTo>
                  <a:lnTo>
                    <a:pt x="453" y="50"/>
                  </a:lnTo>
                  <a:lnTo>
                    <a:pt x="404" y="62"/>
                  </a:lnTo>
                  <a:lnTo>
                    <a:pt x="357" y="77"/>
                  </a:lnTo>
                  <a:lnTo>
                    <a:pt x="310" y="91"/>
                  </a:lnTo>
                  <a:lnTo>
                    <a:pt x="266" y="107"/>
                  </a:lnTo>
                  <a:lnTo>
                    <a:pt x="224" y="124"/>
                  </a:lnTo>
                  <a:lnTo>
                    <a:pt x="184" y="141"/>
                  </a:lnTo>
                  <a:lnTo>
                    <a:pt x="146" y="159"/>
                  </a:lnTo>
                  <a:lnTo>
                    <a:pt x="112" y="179"/>
                  </a:lnTo>
                  <a:lnTo>
                    <a:pt x="82" y="198"/>
                  </a:lnTo>
                  <a:lnTo>
                    <a:pt x="56" y="219"/>
                  </a:lnTo>
                  <a:lnTo>
                    <a:pt x="35" y="240"/>
                  </a:lnTo>
                  <a:lnTo>
                    <a:pt x="17" y="260"/>
                  </a:lnTo>
                  <a:lnTo>
                    <a:pt x="6" y="282"/>
                  </a:lnTo>
                  <a:lnTo>
                    <a:pt x="0" y="304"/>
                  </a:lnTo>
                  <a:lnTo>
                    <a:pt x="1" y="326"/>
                  </a:lnTo>
                  <a:lnTo>
                    <a:pt x="8" y="348"/>
                  </a:lnTo>
                  <a:lnTo>
                    <a:pt x="21" y="370"/>
                  </a:lnTo>
                  <a:close/>
                </a:path>
              </a:pathLst>
            </a:custGeom>
            <a:solidFill>
              <a:srgbClr val="5BBCE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3" name="Freeform 505"/>
            <p:cNvSpPr>
              <a:spLocks/>
            </p:cNvSpPr>
            <p:nvPr/>
          </p:nvSpPr>
          <p:spPr bwMode="auto">
            <a:xfrm>
              <a:off x="4331" y="1468"/>
              <a:ext cx="53" cy="163"/>
            </a:xfrm>
            <a:custGeom>
              <a:avLst/>
              <a:gdLst/>
              <a:ahLst/>
              <a:cxnLst>
                <a:cxn ang="0">
                  <a:pos x="410" y="18"/>
                </a:cxn>
                <a:cxn ang="0">
                  <a:pos x="364" y="49"/>
                </a:cxn>
                <a:cxn ang="0">
                  <a:pos x="333" y="79"/>
                </a:cxn>
                <a:cxn ang="0">
                  <a:pos x="304" y="119"/>
                </a:cxn>
                <a:cxn ang="0">
                  <a:pos x="279" y="168"/>
                </a:cxn>
                <a:cxn ang="0">
                  <a:pos x="259" y="229"/>
                </a:cxn>
                <a:cxn ang="0">
                  <a:pos x="248" y="302"/>
                </a:cxn>
                <a:cxn ang="0">
                  <a:pos x="249" y="390"/>
                </a:cxn>
                <a:cxn ang="0">
                  <a:pos x="255" y="485"/>
                </a:cxn>
                <a:cxn ang="0">
                  <a:pos x="245" y="563"/>
                </a:cxn>
                <a:cxn ang="0">
                  <a:pos x="221" y="628"/>
                </a:cxn>
                <a:cxn ang="0">
                  <a:pos x="187" y="683"/>
                </a:cxn>
                <a:cxn ang="0">
                  <a:pos x="118" y="768"/>
                </a:cxn>
                <a:cxn ang="0">
                  <a:pos x="78" y="822"/>
                </a:cxn>
                <a:cxn ang="0">
                  <a:pos x="42" y="883"/>
                </a:cxn>
                <a:cxn ang="0">
                  <a:pos x="14" y="957"/>
                </a:cxn>
                <a:cxn ang="0">
                  <a:pos x="1" y="1047"/>
                </a:cxn>
                <a:cxn ang="0">
                  <a:pos x="4" y="1159"/>
                </a:cxn>
                <a:cxn ang="0">
                  <a:pos x="21" y="1289"/>
                </a:cxn>
                <a:cxn ang="0">
                  <a:pos x="29" y="1413"/>
                </a:cxn>
                <a:cxn ang="0">
                  <a:pos x="28" y="1531"/>
                </a:cxn>
                <a:cxn ang="0">
                  <a:pos x="17" y="1753"/>
                </a:cxn>
                <a:cxn ang="0">
                  <a:pos x="16" y="1893"/>
                </a:cxn>
                <a:cxn ang="0">
                  <a:pos x="26" y="1993"/>
                </a:cxn>
                <a:cxn ang="0">
                  <a:pos x="47" y="2092"/>
                </a:cxn>
                <a:cxn ang="0">
                  <a:pos x="86" y="2190"/>
                </a:cxn>
                <a:cxn ang="0">
                  <a:pos x="144" y="2287"/>
                </a:cxn>
                <a:cxn ang="0">
                  <a:pos x="251" y="2411"/>
                </a:cxn>
                <a:cxn ang="0">
                  <a:pos x="387" y="2550"/>
                </a:cxn>
                <a:cxn ang="0">
                  <a:pos x="483" y="2644"/>
                </a:cxn>
                <a:cxn ang="0">
                  <a:pos x="526" y="2696"/>
                </a:cxn>
                <a:cxn ang="0">
                  <a:pos x="548" y="2735"/>
                </a:cxn>
                <a:cxn ang="0">
                  <a:pos x="564" y="2777"/>
                </a:cxn>
                <a:cxn ang="0">
                  <a:pos x="572" y="2826"/>
                </a:cxn>
                <a:cxn ang="0">
                  <a:pos x="573" y="2885"/>
                </a:cxn>
                <a:cxn ang="0">
                  <a:pos x="570" y="2957"/>
                </a:cxn>
                <a:cxn ang="0">
                  <a:pos x="584" y="3031"/>
                </a:cxn>
                <a:cxn ang="0">
                  <a:pos x="619" y="3102"/>
                </a:cxn>
                <a:cxn ang="0">
                  <a:pos x="669" y="3164"/>
                </a:cxn>
                <a:cxn ang="0">
                  <a:pos x="729" y="3215"/>
                </a:cxn>
                <a:cxn ang="0">
                  <a:pos x="796" y="3251"/>
                </a:cxn>
                <a:cxn ang="0">
                  <a:pos x="863" y="3268"/>
                </a:cxn>
                <a:cxn ang="0">
                  <a:pos x="926" y="3262"/>
                </a:cxn>
                <a:cxn ang="0">
                  <a:pos x="981" y="3230"/>
                </a:cxn>
                <a:cxn ang="0">
                  <a:pos x="1022" y="3169"/>
                </a:cxn>
                <a:cxn ang="0">
                  <a:pos x="1046" y="3075"/>
                </a:cxn>
                <a:cxn ang="0">
                  <a:pos x="1053" y="2847"/>
                </a:cxn>
                <a:cxn ang="0">
                  <a:pos x="1058" y="2515"/>
                </a:cxn>
                <a:cxn ang="0">
                  <a:pos x="1061" y="2172"/>
                </a:cxn>
                <a:cxn ang="0">
                  <a:pos x="1062" y="1876"/>
                </a:cxn>
                <a:cxn ang="0">
                  <a:pos x="1062" y="1684"/>
                </a:cxn>
                <a:cxn ang="0">
                  <a:pos x="1057" y="1622"/>
                </a:cxn>
                <a:cxn ang="0">
                  <a:pos x="987" y="1376"/>
                </a:cxn>
                <a:cxn ang="0">
                  <a:pos x="859" y="954"/>
                </a:cxn>
                <a:cxn ang="0">
                  <a:pos x="757" y="642"/>
                </a:cxn>
                <a:cxn ang="0">
                  <a:pos x="679" y="422"/>
                </a:cxn>
                <a:cxn ang="0">
                  <a:pos x="604" y="231"/>
                </a:cxn>
                <a:cxn ang="0">
                  <a:pos x="535" y="88"/>
                </a:cxn>
                <a:cxn ang="0">
                  <a:pos x="477" y="9"/>
                </a:cxn>
              </a:cxnLst>
              <a:rect l="0" t="0" r="r" b="b"/>
              <a:pathLst>
                <a:path w="1062" h="3268">
                  <a:moveTo>
                    <a:pt x="445" y="1"/>
                  </a:moveTo>
                  <a:lnTo>
                    <a:pt x="435" y="5"/>
                  </a:lnTo>
                  <a:lnTo>
                    <a:pt x="410" y="18"/>
                  </a:lnTo>
                  <a:lnTo>
                    <a:pt x="392" y="28"/>
                  </a:lnTo>
                  <a:lnTo>
                    <a:pt x="373" y="41"/>
                  </a:lnTo>
                  <a:lnTo>
                    <a:pt x="364" y="49"/>
                  </a:lnTo>
                  <a:lnTo>
                    <a:pt x="353" y="58"/>
                  </a:lnTo>
                  <a:lnTo>
                    <a:pt x="343" y="69"/>
                  </a:lnTo>
                  <a:lnTo>
                    <a:pt x="333" y="79"/>
                  </a:lnTo>
                  <a:lnTo>
                    <a:pt x="323" y="91"/>
                  </a:lnTo>
                  <a:lnTo>
                    <a:pt x="314" y="104"/>
                  </a:lnTo>
                  <a:lnTo>
                    <a:pt x="304" y="119"/>
                  </a:lnTo>
                  <a:lnTo>
                    <a:pt x="295" y="134"/>
                  </a:lnTo>
                  <a:lnTo>
                    <a:pt x="286" y="150"/>
                  </a:lnTo>
                  <a:lnTo>
                    <a:pt x="279" y="168"/>
                  </a:lnTo>
                  <a:lnTo>
                    <a:pt x="271" y="187"/>
                  </a:lnTo>
                  <a:lnTo>
                    <a:pt x="265" y="207"/>
                  </a:lnTo>
                  <a:lnTo>
                    <a:pt x="259" y="229"/>
                  </a:lnTo>
                  <a:lnTo>
                    <a:pt x="254" y="252"/>
                  </a:lnTo>
                  <a:lnTo>
                    <a:pt x="251" y="277"/>
                  </a:lnTo>
                  <a:lnTo>
                    <a:pt x="248" y="302"/>
                  </a:lnTo>
                  <a:lnTo>
                    <a:pt x="247" y="330"/>
                  </a:lnTo>
                  <a:lnTo>
                    <a:pt x="247" y="360"/>
                  </a:lnTo>
                  <a:lnTo>
                    <a:pt x="249" y="390"/>
                  </a:lnTo>
                  <a:lnTo>
                    <a:pt x="252" y="423"/>
                  </a:lnTo>
                  <a:lnTo>
                    <a:pt x="254" y="455"/>
                  </a:lnTo>
                  <a:lnTo>
                    <a:pt x="255" y="485"/>
                  </a:lnTo>
                  <a:lnTo>
                    <a:pt x="253" y="513"/>
                  </a:lnTo>
                  <a:lnTo>
                    <a:pt x="250" y="538"/>
                  </a:lnTo>
                  <a:lnTo>
                    <a:pt x="245" y="563"/>
                  </a:lnTo>
                  <a:lnTo>
                    <a:pt x="239" y="586"/>
                  </a:lnTo>
                  <a:lnTo>
                    <a:pt x="231" y="608"/>
                  </a:lnTo>
                  <a:lnTo>
                    <a:pt x="221" y="628"/>
                  </a:lnTo>
                  <a:lnTo>
                    <a:pt x="210" y="646"/>
                  </a:lnTo>
                  <a:lnTo>
                    <a:pt x="199" y="666"/>
                  </a:lnTo>
                  <a:lnTo>
                    <a:pt x="187" y="683"/>
                  </a:lnTo>
                  <a:lnTo>
                    <a:pt x="174" y="701"/>
                  </a:lnTo>
                  <a:lnTo>
                    <a:pt x="146" y="734"/>
                  </a:lnTo>
                  <a:lnTo>
                    <a:pt x="118" y="768"/>
                  </a:lnTo>
                  <a:lnTo>
                    <a:pt x="104" y="785"/>
                  </a:lnTo>
                  <a:lnTo>
                    <a:pt x="91" y="804"/>
                  </a:lnTo>
                  <a:lnTo>
                    <a:pt x="78" y="822"/>
                  </a:lnTo>
                  <a:lnTo>
                    <a:pt x="64" y="841"/>
                  </a:lnTo>
                  <a:lnTo>
                    <a:pt x="53" y="862"/>
                  </a:lnTo>
                  <a:lnTo>
                    <a:pt x="42" y="883"/>
                  </a:lnTo>
                  <a:lnTo>
                    <a:pt x="32" y="906"/>
                  </a:lnTo>
                  <a:lnTo>
                    <a:pt x="22" y="930"/>
                  </a:lnTo>
                  <a:lnTo>
                    <a:pt x="14" y="957"/>
                  </a:lnTo>
                  <a:lnTo>
                    <a:pt x="8" y="984"/>
                  </a:lnTo>
                  <a:lnTo>
                    <a:pt x="4" y="1015"/>
                  </a:lnTo>
                  <a:lnTo>
                    <a:pt x="1" y="1047"/>
                  </a:lnTo>
                  <a:lnTo>
                    <a:pt x="0" y="1081"/>
                  </a:lnTo>
                  <a:lnTo>
                    <a:pt x="1" y="1118"/>
                  </a:lnTo>
                  <a:lnTo>
                    <a:pt x="4" y="1159"/>
                  </a:lnTo>
                  <a:lnTo>
                    <a:pt x="10" y="1201"/>
                  </a:lnTo>
                  <a:lnTo>
                    <a:pt x="16" y="1245"/>
                  </a:lnTo>
                  <a:lnTo>
                    <a:pt x="21" y="1289"/>
                  </a:lnTo>
                  <a:lnTo>
                    <a:pt x="25" y="1330"/>
                  </a:lnTo>
                  <a:lnTo>
                    <a:pt x="27" y="1372"/>
                  </a:lnTo>
                  <a:lnTo>
                    <a:pt x="29" y="1413"/>
                  </a:lnTo>
                  <a:lnTo>
                    <a:pt x="29" y="1453"/>
                  </a:lnTo>
                  <a:lnTo>
                    <a:pt x="29" y="1493"/>
                  </a:lnTo>
                  <a:lnTo>
                    <a:pt x="28" y="1531"/>
                  </a:lnTo>
                  <a:lnTo>
                    <a:pt x="25" y="1607"/>
                  </a:lnTo>
                  <a:lnTo>
                    <a:pt x="20" y="1682"/>
                  </a:lnTo>
                  <a:lnTo>
                    <a:pt x="17" y="1753"/>
                  </a:lnTo>
                  <a:lnTo>
                    <a:pt x="15" y="1823"/>
                  </a:lnTo>
                  <a:lnTo>
                    <a:pt x="15" y="1858"/>
                  </a:lnTo>
                  <a:lnTo>
                    <a:pt x="16" y="1893"/>
                  </a:lnTo>
                  <a:lnTo>
                    <a:pt x="18" y="1927"/>
                  </a:lnTo>
                  <a:lnTo>
                    <a:pt x="21" y="1960"/>
                  </a:lnTo>
                  <a:lnTo>
                    <a:pt x="26" y="1993"/>
                  </a:lnTo>
                  <a:lnTo>
                    <a:pt x="32" y="2027"/>
                  </a:lnTo>
                  <a:lnTo>
                    <a:pt x="39" y="2059"/>
                  </a:lnTo>
                  <a:lnTo>
                    <a:pt x="47" y="2092"/>
                  </a:lnTo>
                  <a:lnTo>
                    <a:pt x="58" y="2125"/>
                  </a:lnTo>
                  <a:lnTo>
                    <a:pt x="70" y="2157"/>
                  </a:lnTo>
                  <a:lnTo>
                    <a:pt x="86" y="2190"/>
                  </a:lnTo>
                  <a:lnTo>
                    <a:pt x="102" y="2222"/>
                  </a:lnTo>
                  <a:lnTo>
                    <a:pt x="122" y="2254"/>
                  </a:lnTo>
                  <a:lnTo>
                    <a:pt x="144" y="2287"/>
                  </a:lnTo>
                  <a:lnTo>
                    <a:pt x="169" y="2319"/>
                  </a:lnTo>
                  <a:lnTo>
                    <a:pt x="196" y="2351"/>
                  </a:lnTo>
                  <a:lnTo>
                    <a:pt x="251" y="2411"/>
                  </a:lnTo>
                  <a:lnTo>
                    <a:pt x="301" y="2465"/>
                  </a:lnTo>
                  <a:lnTo>
                    <a:pt x="346" y="2510"/>
                  </a:lnTo>
                  <a:lnTo>
                    <a:pt x="387" y="2550"/>
                  </a:lnTo>
                  <a:lnTo>
                    <a:pt x="423" y="2585"/>
                  </a:lnTo>
                  <a:lnTo>
                    <a:pt x="455" y="2617"/>
                  </a:lnTo>
                  <a:lnTo>
                    <a:pt x="483" y="2644"/>
                  </a:lnTo>
                  <a:lnTo>
                    <a:pt x="507" y="2671"/>
                  </a:lnTo>
                  <a:lnTo>
                    <a:pt x="517" y="2684"/>
                  </a:lnTo>
                  <a:lnTo>
                    <a:pt x="526" y="2696"/>
                  </a:lnTo>
                  <a:lnTo>
                    <a:pt x="534" y="2709"/>
                  </a:lnTo>
                  <a:lnTo>
                    <a:pt x="542" y="2722"/>
                  </a:lnTo>
                  <a:lnTo>
                    <a:pt x="548" y="2735"/>
                  </a:lnTo>
                  <a:lnTo>
                    <a:pt x="555" y="2748"/>
                  </a:lnTo>
                  <a:lnTo>
                    <a:pt x="560" y="2763"/>
                  </a:lnTo>
                  <a:lnTo>
                    <a:pt x="564" y="2777"/>
                  </a:lnTo>
                  <a:lnTo>
                    <a:pt x="568" y="2792"/>
                  </a:lnTo>
                  <a:lnTo>
                    <a:pt x="570" y="2809"/>
                  </a:lnTo>
                  <a:lnTo>
                    <a:pt x="572" y="2826"/>
                  </a:lnTo>
                  <a:lnTo>
                    <a:pt x="573" y="2844"/>
                  </a:lnTo>
                  <a:lnTo>
                    <a:pt x="573" y="2864"/>
                  </a:lnTo>
                  <a:lnTo>
                    <a:pt x="573" y="2885"/>
                  </a:lnTo>
                  <a:lnTo>
                    <a:pt x="572" y="2908"/>
                  </a:lnTo>
                  <a:lnTo>
                    <a:pt x="571" y="2932"/>
                  </a:lnTo>
                  <a:lnTo>
                    <a:pt x="570" y="2957"/>
                  </a:lnTo>
                  <a:lnTo>
                    <a:pt x="572" y="2982"/>
                  </a:lnTo>
                  <a:lnTo>
                    <a:pt x="577" y="3007"/>
                  </a:lnTo>
                  <a:lnTo>
                    <a:pt x="584" y="3031"/>
                  </a:lnTo>
                  <a:lnTo>
                    <a:pt x="593" y="3056"/>
                  </a:lnTo>
                  <a:lnTo>
                    <a:pt x="606" y="3079"/>
                  </a:lnTo>
                  <a:lnTo>
                    <a:pt x="619" y="3102"/>
                  </a:lnTo>
                  <a:lnTo>
                    <a:pt x="634" y="3123"/>
                  </a:lnTo>
                  <a:lnTo>
                    <a:pt x="651" y="3144"/>
                  </a:lnTo>
                  <a:lnTo>
                    <a:pt x="669" y="3164"/>
                  </a:lnTo>
                  <a:lnTo>
                    <a:pt x="688" y="3182"/>
                  </a:lnTo>
                  <a:lnTo>
                    <a:pt x="709" y="3200"/>
                  </a:lnTo>
                  <a:lnTo>
                    <a:pt x="729" y="3215"/>
                  </a:lnTo>
                  <a:lnTo>
                    <a:pt x="751" y="3228"/>
                  </a:lnTo>
                  <a:lnTo>
                    <a:pt x="773" y="3240"/>
                  </a:lnTo>
                  <a:lnTo>
                    <a:pt x="796" y="3251"/>
                  </a:lnTo>
                  <a:lnTo>
                    <a:pt x="818" y="3259"/>
                  </a:lnTo>
                  <a:lnTo>
                    <a:pt x="840" y="3264"/>
                  </a:lnTo>
                  <a:lnTo>
                    <a:pt x="863" y="3268"/>
                  </a:lnTo>
                  <a:lnTo>
                    <a:pt x="884" y="3268"/>
                  </a:lnTo>
                  <a:lnTo>
                    <a:pt x="906" y="3267"/>
                  </a:lnTo>
                  <a:lnTo>
                    <a:pt x="926" y="3262"/>
                  </a:lnTo>
                  <a:lnTo>
                    <a:pt x="946" y="3255"/>
                  </a:lnTo>
                  <a:lnTo>
                    <a:pt x="964" y="3244"/>
                  </a:lnTo>
                  <a:lnTo>
                    <a:pt x="981" y="3230"/>
                  </a:lnTo>
                  <a:lnTo>
                    <a:pt x="997" y="3214"/>
                  </a:lnTo>
                  <a:lnTo>
                    <a:pt x="1010" y="3193"/>
                  </a:lnTo>
                  <a:lnTo>
                    <a:pt x="1022" y="3169"/>
                  </a:lnTo>
                  <a:lnTo>
                    <a:pt x="1032" y="3141"/>
                  </a:lnTo>
                  <a:lnTo>
                    <a:pt x="1040" y="3110"/>
                  </a:lnTo>
                  <a:lnTo>
                    <a:pt x="1046" y="3075"/>
                  </a:lnTo>
                  <a:lnTo>
                    <a:pt x="1048" y="3035"/>
                  </a:lnTo>
                  <a:lnTo>
                    <a:pt x="1051" y="2946"/>
                  </a:lnTo>
                  <a:lnTo>
                    <a:pt x="1053" y="2847"/>
                  </a:lnTo>
                  <a:lnTo>
                    <a:pt x="1055" y="2741"/>
                  </a:lnTo>
                  <a:lnTo>
                    <a:pt x="1057" y="2630"/>
                  </a:lnTo>
                  <a:lnTo>
                    <a:pt x="1058" y="2515"/>
                  </a:lnTo>
                  <a:lnTo>
                    <a:pt x="1059" y="2398"/>
                  </a:lnTo>
                  <a:lnTo>
                    <a:pt x="1060" y="2284"/>
                  </a:lnTo>
                  <a:lnTo>
                    <a:pt x="1061" y="2172"/>
                  </a:lnTo>
                  <a:lnTo>
                    <a:pt x="1061" y="2064"/>
                  </a:lnTo>
                  <a:lnTo>
                    <a:pt x="1062" y="1965"/>
                  </a:lnTo>
                  <a:lnTo>
                    <a:pt x="1062" y="1876"/>
                  </a:lnTo>
                  <a:lnTo>
                    <a:pt x="1062" y="1797"/>
                  </a:lnTo>
                  <a:lnTo>
                    <a:pt x="1062" y="1733"/>
                  </a:lnTo>
                  <a:lnTo>
                    <a:pt x="1062" y="1684"/>
                  </a:lnTo>
                  <a:lnTo>
                    <a:pt x="1062" y="1652"/>
                  </a:lnTo>
                  <a:lnTo>
                    <a:pt x="1062" y="1642"/>
                  </a:lnTo>
                  <a:lnTo>
                    <a:pt x="1057" y="1622"/>
                  </a:lnTo>
                  <a:lnTo>
                    <a:pt x="1042" y="1568"/>
                  </a:lnTo>
                  <a:lnTo>
                    <a:pt x="1017" y="1485"/>
                  </a:lnTo>
                  <a:lnTo>
                    <a:pt x="987" y="1376"/>
                  </a:lnTo>
                  <a:lnTo>
                    <a:pt x="949" y="1249"/>
                  </a:lnTo>
                  <a:lnTo>
                    <a:pt x="906" y="1106"/>
                  </a:lnTo>
                  <a:lnTo>
                    <a:pt x="859" y="954"/>
                  </a:lnTo>
                  <a:lnTo>
                    <a:pt x="809" y="798"/>
                  </a:lnTo>
                  <a:lnTo>
                    <a:pt x="783" y="720"/>
                  </a:lnTo>
                  <a:lnTo>
                    <a:pt x="757" y="642"/>
                  </a:lnTo>
                  <a:lnTo>
                    <a:pt x="731" y="567"/>
                  </a:lnTo>
                  <a:lnTo>
                    <a:pt x="705" y="492"/>
                  </a:lnTo>
                  <a:lnTo>
                    <a:pt x="679" y="422"/>
                  </a:lnTo>
                  <a:lnTo>
                    <a:pt x="654" y="353"/>
                  </a:lnTo>
                  <a:lnTo>
                    <a:pt x="628" y="290"/>
                  </a:lnTo>
                  <a:lnTo>
                    <a:pt x="604" y="231"/>
                  </a:lnTo>
                  <a:lnTo>
                    <a:pt x="580" y="177"/>
                  </a:lnTo>
                  <a:lnTo>
                    <a:pt x="557" y="129"/>
                  </a:lnTo>
                  <a:lnTo>
                    <a:pt x="535" y="88"/>
                  </a:lnTo>
                  <a:lnTo>
                    <a:pt x="514" y="53"/>
                  </a:lnTo>
                  <a:lnTo>
                    <a:pt x="494" y="28"/>
                  </a:lnTo>
                  <a:lnTo>
                    <a:pt x="477" y="9"/>
                  </a:lnTo>
                  <a:lnTo>
                    <a:pt x="460" y="0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A15D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4" name="Freeform 506"/>
            <p:cNvSpPr>
              <a:spLocks/>
            </p:cNvSpPr>
            <p:nvPr/>
          </p:nvSpPr>
          <p:spPr bwMode="auto">
            <a:xfrm>
              <a:off x="4342" y="1468"/>
              <a:ext cx="82" cy="157"/>
            </a:xfrm>
            <a:custGeom>
              <a:avLst/>
              <a:gdLst/>
              <a:ahLst/>
              <a:cxnLst>
                <a:cxn ang="0">
                  <a:pos x="1397" y="583"/>
                </a:cxn>
                <a:cxn ang="0">
                  <a:pos x="1083" y="386"/>
                </a:cxn>
                <a:cxn ang="0">
                  <a:pos x="827" y="240"/>
                </a:cxn>
                <a:cxn ang="0">
                  <a:pos x="616" y="132"/>
                </a:cxn>
                <a:cxn ang="0">
                  <a:pos x="418" y="48"/>
                </a:cxn>
                <a:cxn ang="0">
                  <a:pos x="251" y="4"/>
                </a:cxn>
                <a:cxn ang="0">
                  <a:pos x="250" y="56"/>
                </a:cxn>
                <a:cxn ang="0">
                  <a:pos x="290" y="156"/>
                </a:cxn>
                <a:cxn ang="0">
                  <a:pos x="307" y="232"/>
                </a:cxn>
                <a:cxn ang="0">
                  <a:pos x="314" y="321"/>
                </a:cxn>
                <a:cxn ang="0">
                  <a:pos x="308" y="421"/>
                </a:cxn>
                <a:cxn ang="0">
                  <a:pos x="284" y="530"/>
                </a:cxn>
                <a:cxn ang="0">
                  <a:pos x="242" y="636"/>
                </a:cxn>
                <a:cxn ang="0">
                  <a:pos x="174" y="760"/>
                </a:cxn>
                <a:cxn ang="0">
                  <a:pos x="65" y="935"/>
                </a:cxn>
                <a:cxn ang="0">
                  <a:pos x="16" y="1034"/>
                </a:cxn>
                <a:cxn ang="0">
                  <a:pos x="0" y="1107"/>
                </a:cxn>
                <a:cxn ang="0">
                  <a:pos x="10" y="1176"/>
                </a:cxn>
                <a:cxn ang="0">
                  <a:pos x="47" y="1231"/>
                </a:cxn>
                <a:cxn ang="0">
                  <a:pos x="89" y="1260"/>
                </a:cxn>
                <a:cxn ang="0">
                  <a:pos x="155" y="1279"/>
                </a:cxn>
                <a:cxn ang="0">
                  <a:pos x="199" y="1297"/>
                </a:cxn>
                <a:cxn ang="0">
                  <a:pos x="238" y="1334"/>
                </a:cxn>
                <a:cxn ang="0">
                  <a:pos x="269" y="1407"/>
                </a:cxn>
                <a:cxn ang="0">
                  <a:pos x="291" y="1527"/>
                </a:cxn>
                <a:cxn ang="0">
                  <a:pos x="301" y="1706"/>
                </a:cxn>
                <a:cxn ang="0">
                  <a:pos x="287" y="1872"/>
                </a:cxn>
                <a:cxn ang="0">
                  <a:pos x="255" y="2000"/>
                </a:cxn>
                <a:cxn ang="0">
                  <a:pos x="210" y="2120"/>
                </a:cxn>
                <a:cxn ang="0">
                  <a:pos x="177" y="2209"/>
                </a:cxn>
                <a:cxn ang="0">
                  <a:pos x="177" y="2272"/>
                </a:cxn>
                <a:cxn ang="0">
                  <a:pos x="213" y="2334"/>
                </a:cxn>
                <a:cxn ang="0">
                  <a:pos x="296" y="2406"/>
                </a:cxn>
                <a:cxn ang="0">
                  <a:pos x="499" y="2552"/>
                </a:cxn>
                <a:cxn ang="0">
                  <a:pos x="621" y="2652"/>
                </a:cxn>
                <a:cxn ang="0">
                  <a:pos x="700" y="2729"/>
                </a:cxn>
                <a:cxn ang="0">
                  <a:pos x="762" y="2805"/>
                </a:cxn>
                <a:cxn ang="0">
                  <a:pos x="805" y="2877"/>
                </a:cxn>
                <a:cxn ang="0">
                  <a:pos x="825" y="2948"/>
                </a:cxn>
                <a:cxn ang="0">
                  <a:pos x="823" y="3017"/>
                </a:cxn>
                <a:cxn ang="0">
                  <a:pos x="802" y="3109"/>
                </a:cxn>
                <a:cxn ang="0">
                  <a:pos x="805" y="3137"/>
                </a:cxn>
                <a:cxn ang="0">
                  <a:pos x="813" y="3145"/>
                </a:cxn>
                <a:cxn ang="0">
                  <a:pos x="833" y="3137"/>
                </a:cxn>
                <a:cxn ang="0">
                  <a:pos x="859" y="3117"/>
                </a:cxn>
                <a:cxn ang="0">
                  <a:pos x="997" y="3010"/>
                </a:cxn>
                <a:cxn ang="0">
                  <a:pos x="1205" y="2826"/>
                </a:cxn>
                <a:cxn ang="0">
                  <a:pos x="1332" y="2696"/>
                </a:cxn>
                <a:cxn ang="0">
                  <a:pos x="1450" y="2554"/>
                </a:cxn>
                <a:cxn ang="0">
                  <a:pos x="1546" y="2407"/>
                </a:cxn>
                <a:cxn ang="0">
                  <a:pos x="1607" y="2258"/>
                </a:cxn>
                <a:cxn ang="0">
                  <a:pos x="1634" y="2058"/>
                </a:cxn>
                <a:cxn ang="0">
                  <a:pos x="1633" y="1808"/>
                </a:cxn>
                <a:cxn ang="0">
                  <a:pos x="1613" y="1533"/>
                </a:cxn>
                <a:cxn ang="0">
                  <a:pos x="1572" y="1189"/>
                </a:cxn>
                <a:cxn ang="0">
                  <a:pos x="1505" y="761"/>
                </a:cxn>
              </a:cxnLst>
              <a:rect l="0" t="0" r="r" b="b"/>
              <a:pathLst>
                <a:path w="1637" h="3145">
                  <a:moveTo>
                    <a:pt x="1483" y="641"/>
                  </a:moveTo>
                  <a:lnTo>
                    <a:pt x="1472" y="634"/>
                  </a:lnTo>
                  <a:lnTo>
                    <a:pt x="1443" y="615"/>
                  </a:lnTo>
                  <a:lnTo>
                    <a:pt x="1397" y="583"/>
                  </a:lnTo>
                  <a:lnTo>
                    <a:pt x="1336" y="543"/>
                  </a:lnTo>
                  <a:lnTo>
                    <a:pt x="1261" y="496"/>
                  </a:lnTo>
                  <a:lnTo>
                    <a:pt x="1176" y="443"/>
                  </a:lnTo>
                  <a:lnTo>
                    <a:pt x="1083" y="386"/>
                  </a:lnTo>
                  <a:lnTo>
                    <a:pt x="983" y="328"/>
                  </a:lnTo>
                  <a:lnTo>
                    <a:pt x="932" y="298"/>
                  </a:lnTo>
                  <a:lnTo>
                    <a:pt x="880" y="269"/>
                  </a:lnTo>
                  <a:lnTo>
                    <a:pt x="827" y="240"/>
                  </a:lnTo>
                  <a:lnTo>
                    <a:pt x="774" y="212"/>
                  </a:lnTo>
                  <a:lnTo>
                    <a:pt x="721" y="184"/>
                  </a:lnTo>
                  <a:lnTo>
                    <a:pt x="669" y="157"/>
                  </a:lnTo>
                  <a:lnTo>
                    <a:pt x="616" y="132"/>
                  </a:lnTo>
                  <a:lnTo>
                    <a:pt x="565" y="108"/>
                  </a:lnTo>
                  <a:lnTo>
                    <a:pt x="514" y="86"/>
                  </a:lnTo>
                  <a:lnTo>
                    <a:pt x="465" y="67"/>
                  </a:lnTo>
                  <a:lnTo>
                    <a:pt x="418" y="48"/>
                  </a:lnTo>
                  <a:lnTo>
                    <a:pt x="374" y="33"/>
                  </a:lnTo>
                  <a:lnTo>
                    <a:pt x="330" y="21"/>
                  </a:lnTo>
                  <a:lnTo>
                    <a:pt x="290" y="10"/>
                  </a:lnTo>
                  <a:lnTo>
                    <a:pt x="251" y="4"/>
                  </a:lnTo>
                  <a:lnTo>
                    <a:pt x="216" y="0"/>
                  </a:lnTo>
                  <a:lnTo>
                    <a:pt x="223" y="9"/>
                  </a:lnTo>
                  <a:lnTo>
                    <a:pt x="240" y="37"/>
                  </a:lnTo>
                  <a:lnTo>
                    <a:pt x="250" y="56"/>
                  </a:lnTo>
                  <a:lnTo>
                    <a:pt x="261" y="81"/>
                  </a:lnTo>
                  <a:lnTo>
                    <a:pt x="272" y="108"/>
                  </a:lnTo>
                  <a:lnTo>
                    <a:pt x="284" y="139"/>
                  </a:lnTo>
                  <a:lnTo>
                    <a:pt x="290" y="156"/>
                  </a:lnTo>
                  <a:lnTo>
                    <a:pt x="294" y="174"/>
                  </a:lnTo>
                  <a:lnTo>
                    <a:pt x="299" y="192"/>
                  </a:lnTo>
                  <a:lnTo>
                    <a:pt x="303" y="212"/>
                  </a:lnTo>
                  <a:lnTo>
                    <a:pt x="307" y="232"/>
                  </a:lnTo>
                  <a:lnTo>
                    <a:pt x="309" y="253"/>
                  </a:lnTo>
                  <a:lnTo>
                    <a:pt x="312" y="275"/>
                  </a:lnTo>
                  <a:lnTo>
                    <a:pt x="314" y="297"/>
                  </a:lnTo>
                  <a:lnTo>
                    <a:pt x="314" y="321"/>
                  </a:lnTo>
                  <a:lnTo>
                    <a:pt x="314" y="345"/>
                  </a:lnTo>
                  <a:lnTo>
                    <a:pt x="313" y="370"/>
                  </a:lnTo>
                  <a:lnTo>
                    <a:pt x="311" y="394"/>
                  </a:lnTo>
                  <a:lnTo>
                    <a:pt x="308" y="421"/>
                  </a:lnTo>
                  <a:lnTo>
                    <a:pt x="304" y="447"/>
                  </a:lnTo>
                  <a:lnTo>
                    <a:pt x="299" y="474"/>
                  </a:lnTo>
                  <a:lnTo>
                    <a:pt x="292" y="503"/>
                  </a:lnTo>
                  <a:lnTo>
                    <a:pt x="284" y="530"/>
                  </a:lnTo>
                  <a:lnTo>
                    <a:pt x="275" y="558"/>
                  </a:lnTo>
                  <a:lnTo>
                    <a:pt x="265" y="584"/>
                  </a:lnTo>
                  <a:lnTo>
                    <a:pt x="254" y="611"/>
                  </a:lnTo>
                  <a:lnTo>
                    <a:pt x="242" y="636"/>
                  </a:lnTo>
                  <a:lnTo>
                    <a:pt x="230" y="662"/>
                  </a:lnTo>
                  <a:lnTo>
                    <a:pt x="216" y="687"/>
                  </a:lnTo>
                  <a:lnTo>
                    <a:pt x="203" y="712"/>
                  </a:lnTo>
                  <a:lnTo>
                    <a:pt x="174" y="760"/>
                  </a:lnTo>
                  <a:lnTo>
                    <a:pt x="146" y="806"/>
                  </a:lnTo>
                  <a:lnTo>
                    <a:pt x="117" y="851"/>
                  </a:lnTo>
                  <a:lnTo>
                    <a:pt x="90" y="893"/>
                  </a:lnTo>
                  <a:lnTo>
                    <a:pt x="65" y="935"/>
                  </a:lnTo>
                  <a:lnTo>
                    <a:pt x="43" y="976"/>
                  </a:lnTo>
                  <a:lnTo>
                    <a:pt x="32" y="996"/>
                  </a:lnTo>
                  <a:lnTo>
                    <a:pt x="23" y="1015"/>
                  </a:lnTo>
                  <a:lnTo>
                    <a:pt x="16" y="1034"/>
                  </a:lnTo>
                  <a:lnTo>
                    <a:pt x="10" y="1053"/>
                  </a:lnTo>
                  <a:lnTo>
                    <a:pt x="5" y="1071"/>
                  </a:lnTo>
                  <a:lnTo>
                    <a:pt x="2" y="1089"/>
                  </a:lnTo>
                  <a:lnTo>
                    <a:pt x="0" y="1107"/>
                  </a:lnTo>
                  <a:lnTo>
                    <a:pt x="0" y="1125"/>
                  </a:lnTo>
                  <a:lnTo>
                    <a:pt x="1" y="1143"/>
                  </a:lnTo>
                  <a:lnTo>
                    <a:pt x="5" y="1159"/>
                  </a:lnTo>
                  <a:lnTo>
                    <a:pt x="10" y="1176"/>
                  </a:lnTo>
                  <a:lnTo>
                    <a:pt x="18" y="1193"/>
                  </a:lnTo>
                  <a:lnTo>
                    <a:pt x="27" y="1208"/>
                  </a:lnTo>
                  <a:lnTo>
                    <a:pt x="37" y="1220"/>
                  </a:lnTo>
                  <a:lnTo>
                    <a:pt x="47" y="1231"/>
                  </a:lnTo>
                  <a:lnTo>
                    <a:pt x="57" y="1241"/>
                  </a:lnTo>
                  <a:lnTo>
                    <a:pt x="67" y="1249"/>
                  </a:lnTo>
                  <a:lnTo>
                    <a:pt x="77" y="1255"/>
                  </a:lnTo>
                  <a:lnTo>
                    <a:pt x="89" y="1260"/>
                  </a:lnTo>
                  <a:lnTo>
                    <a:pt x="100" y="1264"/>
                  </a:lnTo>
                  <a:lnTo>
                    <a:pt x="122" y="1270"/>
                  </a:lnTo>
                  <a:lnTo>
                    <a:pt x="145" y="1276"/>
                  </a:lnTo>
                  <a:lnTo>
                    <a:pt x="155" y="1279"/>
                  </a:lnTo>
                  <a:lnTo>
                    <a:pt x="166" y="1282"/>
                  </a:lnTo>
                  <a:lnTo>
                    <a:pt x="177" y="1287"/>
                  </a:lnTo>
                  <a:lnTo>
                    <a:pt x="189" y="1291"/>
                  </a:lnTo>
                  <a:lnTo>
                    <a:pt x="199" y="1297"/>
                  </a:lnTo>
                  <a:lnTo>
                    <a:pt x="209" y="1304"/>
                  </a:lnTo>
                  <a:lnTo>
                    <a:pt x="218" y="1312"/>
                  </a:lnTo>
                  <a:lnTo>
                    <a:pt x="229" y="1322"/>
                  </a:lnTo>
                  <a:lnTo>
                    <a:pt x="238" y="1334"/>
                  </a:lnTo>
                  <a:lnTo>
                    <a:pt x="246" y="1349"/>
                  </a:lnTo>
                  <a:lnTo>
                    <a:pt x="254" y="1366"/>
                  </a:lnTo>
                  <a:lnTo>
                    <a:pt x="262" y="1385"/>
                  </a:lnTo>
                  <a:lnTo>
                    <a:pt x="269" y="1407"/>
                  </a:lnTo>
                  <a:lnTo>
                    <a:pt x="275" y="1432"/>
                  </a:lnTo>
                  <a:lnTo>
                    <a:pt x="282" y="1460"/>
                  </a:lnTo>
                  <a:lnTo>
                    <a:pt x="287" y="1492"/>
                  </a:lnTo>
                  <a:lnTo>
                    <a:pt x="291" y="1527"/>
                  </a:lnTo>
                  <a:lnTo>
                    <a:pt x="295" y="1566"/>
                  </a:lnTo>
                  <a:lnTo>
                    <a:pt x="298" y="1610"/>
                  </a:lnTo>
                  <a:lnTo>
                    <a:pt x="300" y="1658"/>
                  </a:lnTo>
                  <a:lnTo>
                    <a:pt x="301" y="1706"/>
                  </a:lnTo>
                  <a:lnTo>
                    <a:pt x="299" y="1752"/>
                  </a:lnTo>
                  <a:lnTo>
                    <a:pt x="297" y="1795"/>
                  </a:lnTo>
                  <a:lnTo>
                    <a:pt x="292" y="1835"/>
                  </a:lnTo>
                  <a:lnTo>
                    <a:pt x="287" y="1872"/>
                  </a:lnTo>
                  <a:lnTo>
                    <a:pt x="281" y="1907"/>
                  </a:lnTo>
                  <a:lnTo>
                    <a:pt x="272" y="1940"/>
                  </a:lnTo>
                  <a:lnTo>
                    <a:pt x="264" y="1970"/>
                  </a:lnTo>
                  <a:lnTo>
                    <a:pt x="255" y="2000"/>
                  </a:lnTo>
                  <a:lnTo>
                    <a:pt x="246" y="2027"/>
                  </a:lnTo>
                  <a:lnTo>
                    <a:pt x="237" y="2052"/>
                  </a:lnTo>
                  <a:lnTo>
                    <a:pt x="227" y="2076"/>
                  </a:lnTo>
                  <a:lnTo>
                    <a:pt x="210" y="2120"/>
                  </a:lnTo>
                  <a:lnTo>
                    <a:pt x="194" y="2157"/>
                  </a:lnTo>
                  <a:lnTo>
                    <a:pt x="188" y="2176"/>
                  </a:lnTo>
                  <a:lnTo>
                    <a:pt x="183" y="2192"/>
                  </a:lnTo>
                  <a:lnTo>
                    <a:pt x="177" y="2209"/>
                  </a:lnTo>
                  <a:lnTo>
                    <a:pt x="175" y="2225"/>
                  </a:lnTo>
                  <a:lnTo>
                    <a:pt x="174" y="2241"/>
                  </a:lnTo>
                  <a:lnTo>
                    <a:pt x="175" y="2256"/>
                  </a:lnTo>
                  <a:lnTo>
                    <a:pt x="177" y="2272"/>
                  </a:lnTo>
                  <a:lnTo>
                    <a:pt x="183" y="2287"/>
                  </a:lnTo>
                  <a:lnTo>
                    <a:pt x="191" y="2302"/>
                  </a:lnTo>
                  <a:lnTo>
                    <a:pt x="201" y="2318"/>
                  </a:lnTo>
                  <a:lnTo>
                    <a:pt x="213" y="2334"/>
                  </a:lnTo>
                  <a:lnTo>
                    <a:pt x="230" y="2351"/>
                  </a:lnTo>
                  <a:lnTo>
                    <a:pt x="248" y="2369"/>
                  </a:lnTo>
                  <a:lnTo>
                    <a:pt x="270" y="2387"/>
                  </a:lnTo>
                  <a:lnTo>
                    <a:pt x="296" y="2406"/>
                  </a:lnTo>
                  <a:lnTo>
                    <a:pt x="326" y="2428"/>
                  </a:lnTo>
                  <a:lnTo>
                    <a:pt x="387" y="2470"/>
                  </a:lnTo>
                  <a:lnTo>
                    <a:pt x="444" y="2512"/>
                  </a:lnTo>
                  <a:lnTo>
                    <a:pt x="499" y="2552"/>
                  </a:lnTo>
                  <a:lnTo>
                    <a:pt x="550" y="2592"/>
                  </a:lnTo>
                  <a:lnTo>
                    <a:pt x="575" y="2613"/>
                  </a:lnTo>
                  <a:lnTo>
                    <a:pt x="598" y="2632"/>
                  </a:lnTo>
                  <a:lnTo>
                    <a:pt x="621" y="2652"/>
                  </a:lnTo>
                  <a:lnTo>
                    <a:pt x="642" y="2672"/>
                  </a:lnTo>
                  <a:lnTo>
                    <a:pt x="663" y="2691"/>
                  </a:lnTo>
                  <a:lnTo>
                    <a:pt x="682" y="2711"/>
                  </a:lnTo>
                  <a:lnTo>
                    <a:pt x="700" y="2729"/>
                  </a:lnTo>
                  <a:lnTo>
                    <a:pt x="718" y="2748"/>
                  </a:lnTo>
                  <a:lnTo>
                    <a:pt x="733" y="2767"/>
                  </a:lnTo>
                  <a:lnTo>
                    <a:pt x="748" y="2786"/>
                  </a:lnTo>
                  <a:lnTo>
                    <a:pt x="762" y="2805"/>
                  </a:lnTo>
                  <a:lnTo>
                    <a:pt x="774" y="2823"/>
                  </a:lnTo>
                  <a:lnTo>
                    <a:pt x="785" y="2841"/>
                  </a:lnTo>
                  <a:lnTo>
                    <a:pt x="795" y="2860"/>
                  </a:lnTo>
                  <a:lnTo>
                    <a:pt x="805" y="2877"/>
                  </a:lnTo>
                  <a:lnTo>
                    <a:pt x="812" y="2895"/>
                  </a:lnTo>
                  <a:lnTo>
                    <a:pt x="818" y="2913"/>
                  </a:lnTo>
                  <a:lnTo>
                    <a:pt x="822" y="2931"/>
                  </a:lnTo>
                  <a:lnTo>
                    <a:pt x="825" y="2948"/>
                  </a:lnTo>
                  <a:lnTo>
                    <a:pt x="827" y="2966"/>
                  </a:lnTo>
                  <a:lnTo>
                    <a:pt x="827" y="2983"/>
                  </a:lnTo>
                  <a:lnTo>
                    <a:pt x="826" y="3001"/>
                  </a:lnTo>
                  <a:lnTo>
                    <a:pt x="823" y="3017"/>
                  </a:lnTo>
                  <a:lnTo>
                    <a:pt x="819" y="3034"/>
                  </a:lnTo>
                  <a:lnTo>
                    <a:pt x="811" y="3065"/>
                  </a:lnTo>
                  <a:lnTo>
                    <a:pt x="806" y="3089"/>
                  </a:lnTo>
                  <a:lnTo>
                    <a:pt x="802" y="3109"/>
                  </a:lnTo>
                  <a:lnTo>
                    <a:pt x="801" y="3123"/>
                  </a:lnTo>
                  <a:lnTo>
                    <a:pt x="802" y="3129"/>
                  </a:lnTo>
                  <a:lnTo>
                    <a:pt x="803" y="3134"/>
                  </a:lnTo>
                  <a:lnTo>
                    <a:pt x="805" y="3137"/>
                  </a:lnTo>
                  <a:lnTo>
                    <a:pt x="806" y="3140"/>
                  </a:lnTo>
                  <a:lnTo>
                    <a:pt x="808" y="3142"/>
                  </a:lnTo>
                  <a:lnTo>
                    <a:pt x="811" y="3144"/>
                  </a:lnTo>
                  <a:lnTo>
                    <a:pt x="813" y="3145"/>
                  </a:lnTo>
                  <a:lnTo>
                    <a:pt x="816" y="3145"/>
                  </a:lnTo>
                  <a:lnTo>
                    <a:pt x="821" y="3144"/>
                  </a:lnTo>
                  <a:lnTo>
                    <a:pt x="827" y="3141"/>
                  </a:lnTo>
                  <a:lnTo>
                    <a:pt x="833" y="3137"/>
                  </a:lnTo>
                  <a:lnTo>
                    <a:pt x="839" y="3133"/>
                  </a:lnTo>
                  <a:lnTo>
                    <a:pt x="848" y="3125"/>
                  </a:lnTo>
                  <a:lnTo>
                    <a:pt x="851" y="3122"/>
                  </a:lnTo>
                  <a:lnTo>
                    <a:pt x="859" y="3117"/>
                  </a:lnTo>
                  <a:lnTo>
                    <a:pt x="878" y="3103"/>
                  </a:lnTo>
                  <a:lnTo>
                    <a:pt x="909" y="3079"/>
                  </a:lnTo>
                  <a:lnTo>
                    <a:pt x="949" y="3047"/>
                  </a:lnTo>
                  <a:lnTo>
                    <a:pt x="997" y="3010"/>
                  </a:lnTo>
                  <a:lnTo>
                    <a:pt x="1052" y="2964"/>
                  </a:lnTo>
                  <a:lnTo>
                    <a:pt x="1111" y="2913"/>
                  </a:lnTo>
                  <a:lnTo>
                    <a:pt x="1173" y="2856"/>
                  </a:lnTo>
                  <a:lnTo>
                    <a:pt x="1205" y="2826"/>
                  </a:lnTo>
                  <a:lnTo>
                    <a:pt x="1236" y="2794"/>
                  </a:lnTo>
                  <a:lnTo>
                    <a:pt x="1269" y="2763"/>
                  </a:lnTo>
                  <a:lnTo>
                    <a:pt x="1301" y="2730"/>
                  </a:lnTo>
                  <a:lnTo>
                    <a:pt x="1332" y="2696"/>
                  </a:lnTo>
                  <a:lnTo>
                    <a:pt x="1363" y="2662"/>
                  </a:lnTo>
                  <a:lnTo>
                    <a:pt x="1393" y="2626"/>
                  </a:lnTo>
                  <a:lnTo>
                    <a:pt x="1422" y="2591"/>
                  </a:lnTo>
                  <a:lnTo>
                    <a:pt x="1450" y="2554"/>
                  </a:lnTo>
                  <a:lnTo>
                    <a:pt x="1476" y="2519"/>
                  </a:lnTo>
                  <a:lnTo>
                    <a:pt x="1502" y="2482"/>
                  </a:lnTo>
                  <a:lnTo>
                    <a:pt x="1524" y="2445"/>
                  </a:lnTo>
                  <a:lnTo>
                    <a:pt x="1546" y="2407"/>
                  </a:lnTo>
                  <a:lnTo>
                    <a:pt x="1565" y="2371"/>
                  </a:lnTo>
                  <a:lnTo>
                    <a:pt x="1582" y="2334"/>
                  </a:lnTo>
                  <a:lnTo>
                    <a:pt x="1596" y="2297"/>
                  </a:lnTo>
                  <a:lnTo>
                    <a:pt x="1607" y="2258"/>
                  </a:lnTo>
                  <a:lnTo>
                    <a:pt x="1617" y="2214"/>
                  </a:lnTo>
                  <a:lnTo>
                    <a:pt x="1625" y="2166"/>
                  </a:lnTo>
                  <a:lnTo>
                    <a:pt x="1630" y="2114"/>
                  </a:lnTo>
                  <a:lnTo>
                    <a:pt x="1634" y="2058"/>
                  </a:lnTo>
                  <a:lnTo>
                    <a:pt x="1636" y="2000"/>
                  </a:lnTo>
                  <a:lnTo>
                    <a:pt x="1637" y="1938"/>
                  </a:lnTo>
                  <a:lnTo>
                    <a:pt x="1636" y="1875"/>
                  </a:lnTo>
                  <a:lnTo>
                    <a:pt x="1633" y="1808"/>
                  </a:lnTo>
                  <a:lnTo>
                    <a:pt x="1630" y="1741"/>
                  </a:lnTo>
                  <a:lnTo>
                    <a:pt x="1626" y="1671"/>
                  </a:lnTo>
                  <a:lnTo>
                    <a:pt x="1619" y="1602"/>
                  </a:lnTo>
                  <a:lnTo>
                    <a:pt x="1613" y="1533"/>
                  </a:lnTo>
                  <a:lnTo>
                    <a:pt x="1606" y="1462"/>
                  </a:lnTo>
                  <a:lnTo>
                    <a:pt x="1598" y="1392"/>
                  </a:lnTo>
                  <a:lnTo>
                    <a:pt x="1590" y="1323"/>
                  </a:lnTo>
                  <a:lnTo>
                    <a:pt x="1572" y="1189"/>
                  </a:lnTo>
                  <a:lnTo>
                    <a:pt x="1554" y="1062"/>
                  </a:lnTo>
                  <a:lnTo>
                    <a:pt x="1537" y="947"/>
                  </a:lnTo>
                  <a:lnTo>
                    <a:pt x="1519" y="846"/>
                  </a:lnTo>
                  <a:lnTo>
                    <a:pt x="1505" y="761"/>
                  </a:lnTo>
                  <a:lnTo>
                    <a:pt x="1494" y="696"/>
                  </a:lnTo>
                  <a:lnTo>
                    <a:pt x="1486" y="656"/>
                  </a:lnTo>
                  <a:lnTo>
                    <a:pt x="1483" y="641"/>
                  </a:lnTo>
                  <a:close/>
                </a:path>
              </a:pathLst>
            </a:custGeom>
            <a:solidFill>
              <a:srgbClr val="CB8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5" name="Freeform 507"/>
            <p:cNvSpPr>
              <a:spLocks/>
            </p:cNvSpPr>
            <p:nvPr/>
          </p:nvSpPr>
          <p:spPr bwMode="auto">
            <a:xfrm>
              <a:off x="4362" y="1504"/>
              <a:ext cx="63" cy="85"/>
            </a:xfrm>
            <a:custGeom>
              <a:avLst/>
              <a:gdLst/>
              <a:ahLst/>
              <a:cxnLst>
                <a:cxn ang="0">
                  <a:pos x="485" y="1661"/>
                </a:cxn>
                <a:cxn ang="0">
                  <a:pos x="533" y="1615"/>
                </a:cxn>
                <a:cxn ang="0">
                  <a:pos x="591" y="1573"/>
                </a:cxn>
                <a:cxn ang="0">
                  <a:pos x="725" y="1495"/>
                </a:cxn>
                <a:cxn ang="0">
                  <a:pos x="868" y="1417"/>
                </a:cxn>
                <a:cxn ang="0">
                  <a:pos x="938" y="1373"/>
                </a:cxn>
                <a:cxn ang="0">
                  <a:pos x="1002" y="1323"/>
                </a:cxn>
                <a:cxn ang="0">
                  <a:pos x="1059" y="1268"/>
                </a:cxn>
                <a:cxn ang="0">
                  <a:pos x="1106" y="1204"/>
                </a:cxn>
                <a:cxn ang="0">
                  <a:pos x="1145" y="1136"/>
                </a:cxn>
                <a:cxn ang="0">
                  <a:pos x="1178" y="1066"/>
                </a:cxn>
                <a:cxn ang="0">
                  <a:pos x="1203" y="994"/>
                </a:cxn>
                <a:cxn ang="0">
                  <a:pos x="1224" y="922"/>
                </a:cxn>
                <a:cxn ang="0">
                  <a:pos x="1238" y="849"/>
                </a:cxn>
                <a:cxn ang="0">
                  <a:pos x="1248" y="775"/>
                </a:cxn>
                <a:cxn ang="0">
                  <a:pos x="1253" y="675"/>
                </a:cxn>
                <a:cxn ang="0">
                  <a:pos x="1249" y="522"/>
                </a:cxn>
                <a:cxn ang="0">
                  <a:pos x="1229" y="364"/>
                </a:cxn>
                <a:cxn ang="0">
                  <a:pos x="1182" y="227"/>
                </a:cxn>
                <a:cxn ang="0">
                  <a:pos x="1108" y="126"/>
                </a:cxn>
                <a:cxn ang="0">
                  <a:pos x="1011" y="58"/>
                </a:cxn>
                <a:cxn ang="0">
                  <a:pos x="896" y="18"/>
                </a:cxn>
                <a:cxn ang="0">
                  <a:pos x="766" y="1"/>
                </a:cxn>
                <a:cxn ang="0">
                  <a:pos x="625" y="4"/>
                </a:cxn>
                <a:cxn ang="0">
                  <a:pos x="479" y="21"/>
                </a:cxn>
                <a:cxn ang="0">
                  <a:pos x="331" y="50"/>
                </a:cxn>
                <a:cxn ang="0">
                  <a:pos x="185" y="85"/>
                </a:cxn>
                <a:cxn ang="0">
                  <a:pos x="22" y="147"/>
                </a:cxn>
                <a:cxn ang="0">
                  <a:pos x="93" y="179"/>
                </a:cxn>
                <a:cxn ang="0">
                  <a:pos x="171" y="197"/>
                </a:cxn>
                <a:cxn ang="0">
                  <a:pos x="253" y="204"/>
                </a:cxn>
                <a:cxn ang="0">
                  <a:pos x="369" y="202"/>
                </a:cxn>
                <a:cxn ang="0">
                  <a:pos x="544" y="194"/>
                </a:cxn>
                <a:cxn ang="0">
                  <a:pos x="630" y="196"/>
                </a:cxn>
                <a:cxn ang="0">
                  <a:pos x="713" y="206"/>
                </a:cxn>
                <a:cxn ang="0">
                  <a:pos x="792" y="229"/>
                </a:cxn>
                <a:cxn ang="0">
                  <a:pos x="863" y="268"/>
                </a:cxn>
                <a:cxn ang="0">
                  <a:pos x="929" y="326"/>
                </a:cxn>
                <a:cxn ang="0">
                  <a:pos x="962" y="378"/>
                </a:cxn>
                <a:cxn ang="0">
                  <a:pos x="965" y="424"/>
                </a:cxn>
                <a:cxn ang="0">
                  <a:pos x="944" y="467"/>
                </a:cxn>
                <a:cxn ang="0">
                  <a:pos x="902" y="505"/>
                </a:cxn>
                <a:cxn ang="0">
                  <a:pos x="844" y="541"/>
                </a:cxn>
                <a:cxn ang="0">
                  <a:pos x="750" y="585"/>
                </a:cxn>
                <a:cxn ang="0">
                  <a:pos x="590" y="644"/>
                </a:cxn>
                <a:cxn ang="0">
                  <a:pos x="520" y="688"/>
                </a:cxn>
                <a:cxn ang="0">
                  <a:pos x="613" y="699"/>
                </a:cxn>
                <a:cxn ang="0">
                  <a:pos x="706" y="705"/>
                </a:cxn>
                <a:cxn ang="0">
                  <a:pos x="861" y="708"/>
                </a:cxn>
                <a:cxn ang="0">
                  <a:pos x="999" y="739"/>
                </a:cxn>
                <a:cxn ang="0">
                  <a:pos x="1018" y="836"/>
                </a:cxn>
                <a:cxn ang="0">
                  <a:pos x="1008" y="935"/>
                </a:cxn>
                <a:cxn ang="0">
                  <a:pos x="973" y="1035"/>
                </a:cxn>
                <a:cxn ang="0">
                  <a:pos x="918" y="1134"/>
                </a:cxn>
                <a:cxn ang="0">
                  <a:pos x="850" y="1232"/>
                </a:cxn>
                <a:cxn ang="0">
                  <a:pos x="772" y="1327"/>
                </a:cxn>
                <a:cxn ang="0">
                  <a:pos x="637" y="1479"/>
                </a:cxn>
                <a:cxn ang="0">
                  <a:pos x="516" y="1619"/>
                </a:cxn>
                <a:cxn ang="0">
                  <a:pos x="460" y="1694"/>
                </a:cxn>
              </a:cxnLst>
              <a:rect l="0" t="0" r="r" b="b"/>
              <a:pathLst>
                <a:path w="1253" h="1694">
                  <a:moveTo>
                    <a:pt x="460" y="1694"/>
                  </a:moveTo>
                  <a:lnTo>
                    <a:pt x="472" y="1677"/>
                  </a:lnTo>
                  <a:lnTo>
                    <a:pt x="485" y="1661"/>
                  </a:lnTo>
                  <a:lnTo>
                    <a:pt x="501" y="1645"/>
                  </a:lnTo>
                  <a:lnTo>
                    <a:pt x="517" y="1630"/>
                  </a:lnTo>
                  <a:lnTo>
                    <a:pt x="533" y="1615"/>
                  </a:lnTo>
                  <a:lnTo>
                    <a:pt x="552" y="1600"/>
                  </a:lnTo>
                  <a:lnTo>
                    <a:pt x="571" y="1587"/>
                  </a:lnTo>
                  <a:lnTo>
                    <a:pt x="591" y="1573"/>
                  </a:lnTo>
                  <a:lnTo>
                    <a:pt x="633" y="1547"/>
                  </a:lnTo>
                  <a:lnTo>
                    <a:pt x="678" y="1521"/>
                  </a:lnTo>
                  <a:lnTo>
                    <a:pt x="725" y="1495"/>
                  </a:lnTo>
                  <a:lnTo>
                    <a:pt x="772" y="1470"/>
                  </a:lnTo>
                  <a:lnTo>
                    <a:pt x="820" y="1443"/>
                  </a:lnTo>
                  <a:lnTo>
                    <a:pt x="868" y="1417"/>
                  </a:lnTo>
                  <a:lnTo>
                    <a:pt x="892" y="1402"/>
                  </a:lnTo>
                  <a:lnTo>
                    <a:pt x="914" y="1387"/>
                  </a:lnTo>
                  <a:lnTo>
                    <a:pt x="938" y="1373"/>
                  </a:lnTo>
                  <a:lnTo>
                    <a:pt x="959" y="1357"/>
                  </a:lnTo>
                  <a:lnTo>
                    <a:pt x="980" y="1340"/>
                  </a:lnTo>
                  <a:lnTo>
                    <a:pt x="1002" y="1323"/>
                  </a:lnTo>
                  <a:lnTo>
                    <a:pt x="1021" y="1305"/>
                  </a:lnTo>
                  <a:lnTo>
                    <a:pt x="1041" y="1287"/>
                  </a:lnTo>
                  <a:lnTo>
                    <a:pt x="1059" y="1268"/>
                  </a:lnTo>
                  <a:lnTo>
                    <a:pt x="1075" y="1247"/>
                  </a:lnTo>
                  <a:lnTo>
                    <a:pt x="1092" y="1227"/>
                  </a:lnTo>
                  <a:lnTo>
                    <a:pt x="1106" y="1204"/>
                  </a:lnTo>
                  <a:lnTo>
                    <a:pt x="1120" y="1182"/>
                  </a:lnTo>
                  <a:lnTo>
                    <a:pt x="1133" y="1158"/>
                  </a:lnTo>
                  <a:lnTo>
                    <a:pt x="1145" y="1136"/>
                  </a:lnTo>
                  <a:lnTo>
                    <a:pt x="1157" y="1113"/>
                  </a:lnTo>
                  <a:lnTo>
                    <a:pt x="1167" y="1089"/>
                  </a:lnTo>
                  <a:lnTo>
                    <a:pt x="1178" y="1066"/>
                  </a:lnTo>
                  <a:lnTo>
                    <a:pt x="1187" y="1042"/>
                  </a:lnTo>
                  <a:lnTo>
                    <a:pt x="1195" y="1018"/>
                  </a:lnTo>
                  <a:lnTo>
                    <a:pt x="1203" y="994"/>
                  </a:lnTo>
                  <a:lnTo>
                    <a:pt x="1210" y="971"/>
                  </a:lnTo>
                  <a:lnTo>
                    <a:pt x="1217" y="946"/>
                  </a:lnTo>
                  <a:lnTo>
                    <a:pt x="1224" y="922"/>
                  </a:lnTo>
                  <a:lnTo>
                    <a:pt x="1229" y="898"/>
                  </a:lnTo>
                  <a:lnTo>
                    <a:pt x="1234" y="874"/>
                  </a:lnTo>
                  <a:lnTo>
                    <a:pt x="1238" y="849"/>
                  </a:lnTo>
                  <a:lnTo>
                    <a:pt x="1242" y="824"/>
                  </a:lnTo>
                  <a:lnTo>
                    <a:pt x="1245" y="799"/>
                  </a:lnTo>
                  <a:lnTo>
                    <a:pt x="1248" y="775"/>
                  </a:lnTo>
                  <a:lnTo>
                    <a:pt x="1250" y="750"/>
                  </a:lnTo>
                  <a:lnTo>
                    <a:pt x="1251" y="725"/>
                  </a:lnTo>
                  <a:lnTo>
                    <a:pt x="1253" y="675"/>
                  </a:lnTo>
                  <a:lnTo>
                    <a:pt x="1253" y="625"/>
                  </a:lnTo>
                  <a:lnTo>
                    <a:pt x="1252" y="574"/>
                  </a:lnTo>
                  <a:lnTo>
                    <a:pt x="1249" y="522"/>
                  </a:lnTo>
                  <a:lnTo>
                    <a:pt x="1244" y="470"/>
                  </a:lnTo>
                  <a:lnTo>
                    <a:pt x="1238" y="419"/>
                  </a:lnTo>
                  <a:lnTo>
                    <a:pt x="1229" y="364"/>
                  </a:lnTo>
                  <a:lnTo>
                    <a:pt x="1216" y="314"/>
                  </a:lnTo>
                  <a:lnTo>
                    <a:pt x="1201" y="268"/>
                  </a:lnTo>
                  <a:lnTo>
                    <a:pt x="1182" y="227"/>
                  </a:lnTo>
                  <a:lnTo>
                    <a:pt x="1160" y="190"/>
                  </a:lnTo>
                  <a:lnTo>
                    <a:pt x="1136" y="156"/>
                  </a:lnTo>
                  <a:lnTo>
                    <a:pt x="1108" y="126"/>
                  </a:lnTo>
                  <a:lnTo>
                    <a:pt x="1078" y="100"/>
                  </a:lnTo>
                  <a:lnTo>
                    <a:pt x="1046" y="77"/>
                  </a:lnTo>
                  <a:lnTo>
                    <a:pt x="1011" y="58"/>
                  </a:lnTo>
                  <a:lnTo>
                    <a:pt x="974" y="42"/>
                  </a:lnTo>
                  <a:lnTo>
                    <a:pt x="936" y="28"/>
                  </a:lnTo>
                  <a:lnTo>
                    <a:pt x="896" y="18"/>
                  </a:lnTo>
                  <a:lnTo>
                    <a:pt x="854" y="10"/>
                  </a:lnTo>
                  <a:lnTo>
                    <a:pt x="811" y="4"/>
                  </a:lnTo>
                  <a:lnTo>
                    <a:pt x="766" y="1"/>
                  </a:lnTo>
                  <a:lnTo>
                    <a:pt x="720" y="0"/>
                  </a:lnTo>
                  <a:lnTo>
                    <a:pt x="673" y="1"/>
                  </a:lnTo>
                  <a:lnTo>
                    <a:pt x="625" y="4"/>
                  </a:lnTo>
                  <a:lnTo>
                    <a:pt x="577" y="8"/>
                  </a:lnTo>
                  <a:lnTo>
                    <a:pt x="528" y="14"/>
                  </a:lnTo>
                  <a:lnTo>
                    <a:pt x="479" y="21"/>
                  </a:lnTo>
                  <a:lnTo>
                    <a:pt x="430" y="30"/>
                  </a:lnTo>
                  <a:lnTo>
                    <a:pt x="380" y="40"/>
                  </a:lnTo>
                  <a:lnTo>
                    <a:pt x="331" y="50"/>
                  </a:lnTo>
                  <a:lnTo>
                    <a:pt x="282" y="61"/>
                  </a:lnTo>
                  <a:lnTo>
                    <a:pt x="233" y="72"/>
                  </a:lnTo>
                  <a:lnTo>
                    <a:pt x="185" y="85"/>
                  </a:lnTo>
                  <a:lnTo>
                    <a:pt x="90" y="109"/>
                  </a:lnTo>
                  <a:lnTo>
                    <a:pt x="0" y="133"/>
                  </a:lnTo>
                  <a:lnTo>
                    <a:pt x="22" y="147"/>
                  </a:lnTo>
                  <a:lnTo>
                    <a:pt x="45" y="160"/>
                  </a:lnTo>
                  <a:lnTo>
                    <a:pt x="69" y="170"/>
                  </a:lnTo>
                  <a:lnTo>
                    <a:pt x="93" y="179"/>
                  </a:lnTo>
                  <a:lnTo>
                    <a:pt x="119" y="187"/>
                  </a:lnTo>
                  <a:lnTo>
                    <a:pt x="144" y="193"/>
                  </a:lnTo>
                  <a:lnTo>
                    <a:pt x="171" y="197"/>
                  </a:lnTo>
                  <a:lnTo>
                    <a:pt x="198" y="200"/>
                  </a:lnTo>
                  <a:lnTo>
                    <a:pt x="226" y="203"/>
                  </a:lnTo>
                  <a:lnTo>
                    <a:pt x="253" y="204"/>
                  </a:lnTo>
                  <a:lnTo>
                    <a:pt x="282" y="204"/>
                  </a:lnTo>
                  <a:lnTo>
                    <a:pt x="311" y="204"/>
                  </a:lnTo>
                  <a:lnTo>
                    <a:pt x="369" y="202"/>
                  </a:lnTo>
                  <a:lnTo>
                    <a:pt x="427" y="199"/>
                  </a:lnTo>
                  <a:lnTo>
                    <a:pt x="486" y="196"/>
                  </a:lnTo>
                  <a:lnTo>
                    <a:pt x="544" y="194"/>
                  </a:lnTo>
                  <a:lnTo>
                    <a:pt x="573" y="194"/>
                  </a:lnTo>
                  <a:lnTo>
                    <a:pt x="602" y="195"/>
                  </a:lnTo>
                  <a:lnTo>
                    <a:pt x="630" y="196"/>
                  </a:lnTo>
                  <a:lnTo>
                    <a:pt x="659" y="198"/>
                  </a:lnTo>
                  <a:lnTo>
                    <a:pt x="686" y="202"/>
                  </a:lnTo>
                  <a:lnTo>
                    <a:pt x="713" y="206"/>
                  </a:lnTo>
                  <a:lnTo>
                    <a:pt x="739" y="212"/>
                  </a:lnTo>
                  <a:lnTo>
                    <a:pt x="766" y="220"/>
                  </a:lnTo>
                  <a:lnTo>
                    <a:pt x="792" y="229"/>
                  </a:lnTo>
                  <a:lnTo>
                    <a:pt x="816" y="241"/>
                  </a:lnTo>
                  <a:lnTo>
                    <a:pt x="840" y="254"/>
                  </a:lnTo>
                  <a:lnTo>
                    <a:pt x="863" y="268"/>
                  </a:lnTo>
                  <a:lnTo>
                    <a:pt x="890" y="289"/>
                  </a:lnTo>
                  <a:lnTo>
                    <a:pt x="911" y="307"/>
                  </a:lnTo>
                  <a:lnTo>
                    <a:pt x="929" y="326"/>
                  </a:lnTo>
                  <a:lnTo>
                    <a:pt x="944" y="344"/>
                  </a:lnTo>
                  <a:lnTo>
                    <a:pt x="955" y="361"/>
                  </a:lnTo>
                  <a:lnTo>
                    <a:pt x="962" y="378"/>
                  </a:lnTo>
                  <a:lnTo>
                    <a:pt x="966" y="394"/>
                  </a:lnTo>
                  <a:lnTo>
                    <a:pt x="967" y="409"/>
                  </a:lnTo>
                  <a:lnTo>
                    <a:pt x="965" y="424"/>
                  </a:lnTo>
                  <a:lnTo>
                    <a:pt x="961" y="439"/>
                  </a:lnTo>
                  <a:lnTo>
                    <a:pt x="954" y="453"/>
                  </a:lnTo>
                  <a:lnTo>
                    <a:pt x="944" y="467"/>
                  </a:lnTo>
                  <a:lnTo>
                    <a:pt x="932" y="481"/>
                  </a:lnTo>
                  <a:lnTo>
                    <a:pt x="918" y="493"/>
                  </a:lnTo>
                  <a:lnTo>
                    <a:pt x="902" y="505"/>
                  </a:lnTo>
                  <a:lnTo>
                    <a:pt x="884" y="517"/>
                  </a:lnTo>
                  <a:lnTo>
                    <a:pt x="865" y="530"/>
                  </a:lnTo>
                  <a:lnTo>
                    <a:pt x="844" y="541"/>
                  </a:lnTo>
                  <a:lnTo>
                    <a:pt x="822" y="552"/>
                  </a:lnTo>
                  <a:lnTo>
                    <a:pt x="799" y="563"/>
                  </a:lnTo>
                  <a:lnTo>
                    <a:pt x="750" y="585"/>
                  </a:lnTo>
                  <a:lnTo>
                    <a:pt x="698" y="605"/>
                  </a:lnTo>
                  <a:lnTo>
                    <a:pt x="644" y="625"/>
                  </a:lnTo>
                  <a:lnTo>
                    <a:pt x="590" y="644"/>
                  </a:lnTo>
                  <a:lnTo>
                    <a:pt x="539" y="663"/>
                  </a:lnTo>
                  <a:lnTo>
                    <a:pt x="489" y="682"/>
                  </a:lnTo>
                  <a:lnTo>
                    <a:pt x="520" y="688"/>
                  </a:lnTo>
                  <a:lnTo>
                    <a:pt x="552" y="692"/>
                  </a:lnTo>
                  <a:lnTo>
                    <a:pt x="582" y="696"/>
                  </a:lnTo>
                  <a:lnTo>
                    <a:pt x="613" y="699"/>
                  </a:lnTo>
                  <a:lnTo>
                    <a:pt x="643" y="702"/>
                  </a:lnTo>
                  <a:lnTo>
                    <a:pt x="675" y="704"/>
                  </a:lnTo>
                  <a:lnTo>
                    <a:pt x="706" y="705"/>
                  </a:lnTo>
                  <a:lnTo>
                    <a:pt x="737" y="706"/>
                  </a:lnTo>
                  <a:lnTo>
                    <a:pt x="799" y="708"/>
                  </a:lnTo>
                  <a:lnTo>
                    <a:pt x="861" y="708"/>
                  </a:lnTo>
                  <a:lnTo>
                    <a:pt x="923" y="707"/>
                  </a:lnTo>
                  <a:lnTo>
                    <a:pt x="986" y="706"/>
                  </a:lnTo>
                  <a:lnTo>
                    <a:pt x="999" y="739"/>
                  </a:lnTo>
                  <a:lnTo>
                    <a:pt x="1009" y="771"/>
                  </a:lnTo>
                  <a:lnTo>
                    <a:pt x="1016" y="803"/>
                  </a:lnTo>
                  <a:lnTo>
                    <a:pt x="1018" y="836"/>
                  </a:lnTo>
                  <a:lnTo>
                    <a:pt x="1018" y="870"/>
                  </a:lnTo>
                  <a:lnTo>
                    <a:pt x="1014" y="902"/>
                  </a:lnTo>
                  <a:lnTo>
                    <a:pt x="1008" y="935"/>
                  </a:lnTo>
                  <a:lnTo>
                    <a:pt x="999" y="969"/>
                  </a:lnTo>
                  <a:lnTo>
                    <a:pt x="987" y="1001"/>
                  </a:lnTo>
                  <a:lnTo>
                    <a:pt x="973" y="1035"/>
                  </a:lnTo>
                  <a:lnTo>
                    <a:pt x="957" y="1068"/>
                  </a:lnTo>
                  <a:lnTo>
                    <a:pt x="939" y="1101"/>
                  </a:lnTo>
                  <a:lnTo>
                    <a:pt x="918" y="1134"/>
                  </a:lnTo>
                  <a:lnTo>
                    <a:pt x="897" y="1167"/>
                  </a:lnTo>
                  <a:lnTo>
                    <a:pt x="874" y="1199"/>
                  </a:lnTo>
                  <a:lnTo>
                    <a:pt x="850" y="1232"/>
                  </a:lnTo>
                  <a:lnTo>
                    <a:pt x="824" y="1264"/>
                  </a:lnTo>
                  <a:lnTo>
                    <a:pt x="799" y="1295"/>
                  </a:lnTo>
                  <a:lnTo>
                    <a:pt x="772" y="1327"/>
                  </a:lnTo>
                  <a:lnTo>
                    <a:pt x="745" y="1359"/>
                  </a:lnTo>
                  <a:lnTo>
                    <a:pt x="690" y="1420"/>
                  </a:lnTo>
                  <a:lnTo>
                    <a:pt x="637" y="1479"/>
                  </a:lnTo>
                  <a:lnTo>
                    <a:pt x="585" y="1537"/>
                  </a:lnTo>
                  <a:lnTo>
                    <a:pt x="538" y="1592"/>
                  </a:lnTo>
                  <a:lnTo>
                    <a:pt x="516" y="1619"/>
                  </a:lnTo>
                  <a:lnTo>
                    <a:pt x="495" y="1644"/>
                  </a:lnTo>
                  <a:lnTo>
                    <a:pt x="477" y="1670"/>
                  </a:lnTo>
                  <a:lnTo>
                    <a:pt x="460" y="1694"/>
                  </a:lnTo>
                  <a:close/>
                </a:path>
              </a:pathLst>
            </a:custGeom>
            <a:solidFill>
              <a:srgbClr val="B064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6" name="Freeform 508"/>
            <p:cNvSpPr>
              <a:spLocks/>
            </p:cNvSpPr>
            <p:nvPr/>
          </p:nvSpPr>
          <p:spPr bwMode="auto">
            <a:xfrm>
              <a:off x="4414" y="1485"/>
              <a:ext cx="72" cy="163"/>
            </a:xfrm>
            <a:custGeom>
              <a:avLst/>
              <a:gdLst/>
              <a:ahLst/>
              <a:cxnLst>
                <a:cxn ang="0">
                  <a:pos x="356" y="71"/>
                </a:cxn>
                <a:cxn ang="0">
                  <a:pos x="288" y="181"/>
                </a:cxn>
                <a:cxn ang="0">
                  <a:pos x="226" y="294"/>
                </a:cxn>
                <a:cxn ang="0">
                  <a:pos x="171" y="409"/>
                </a:cxn>
                <a:cxn ang="0">
                  <a:pos x="124" y="529"/>
                </a:cxn>
                <a:cxn ang="0">
                  <a:pos x="83" y="650"/>
                </a:cxn>
                <a:cxn ang="0">
                  <a:pos x="51" y="774"/>
                </a:cxn>
                <a:cxn ang="0">
                  <a:pos x="26" y="900"/>
                </a:cxn>
                <a:cxn ang="0">
                  <a:pos x="9" y="1029"/>
                </a:cxn>
                <a:cxn ang="0">
                  <a:pos x="1" y="1160"/>
                </a:cxn>
                <a:cxn ang="0">
                  <a:pos x="1" y="1291"/>
                </a:cxn>
                <a:cxn ang="0">
                  <a:pos x="22" y="1532"/>
                </a:cxn>
                <a:cxn ang="0">
                  <a:pos x="72" y="1765"/>
                </a:cxn>
                <a:cxn ang="0">
                  <a:pos x="148" y="1988"/>
                </a:cxn>
                <a:cxn ang="0">
                  <a:pos x="248" y="2200"/>
                </a:cxn>
                <a:cxn ang="0">
                  <a:pos x="371" y="2401"/>
                </a:cxn>
                <a:cxn ang="0">
                  <a:pos x="516" y="2590"/>
                </a:cxn>
                <a:cxn ang="0">
                  <a:pos x="682" y="2763"/>
                </a:cxn>
                <a:cxn ang="0">
                  <a:pos x="866" y="2922"/>
                </a:cxn>
                <a:cxn ang="0">
                  <a:pos x="1066" y="3065"/>
                </a:cxn>
                <a:cxn ang="0">
                  <a:pos x="1282" y="3188"/>
                </a:cxn>
                <a:cxn ang="0">
                  <a:pos x="1401" y="3202"/>
                </a:cxn>
                <a:cxn ang="0">
                  <a:pos x="1303" y="3023"/>
                </a:cxn>
                <a:cxn ang="0">
                  <a:pos x="1215" y="2836"/>
                </a:cxn>
                <a:cxn ang="0">
                  <a:pos x="1135" y="2644"/>
                </a:cxn>
                <a:cxn ang="0">
                  <a:pos x="1065" y="2446"/>
                </a:cxn>
                <a:cxn ang="0">
                  <a:pos x="1004" y="2245"/>
                </a:cxn>
                <a:cxn ang="0">
                  <a:pos x="950" y="2040"/>
                </a:cxn>
                <a:cxn ang="0">
                  <a:pos x="906" y="1831"/>
                </a:cxn>
                <a:cxn ang="0">
                  <a:pos x="869" y="1620"/>
                </a:cxn>
                <a:cxn ang="0">
                  <a:pos x="840" y="1407"/>
                </a:cxn>
                <a:cxn ang="0">
                  <a:pos x="820" y="1192"/>
                </a:cxn>
                <a:cxn ang="0">
                  <a:pos x="772" y="1095"/>
                </a:cxn>
                <a:cxn ang="0">
                  <a:pos x="707" y="1056"/>
                </a:cxn>
                <a:cxn ang="0">
                  <a:pos x="644" y="1013"/>
                </a:cxn>
                <a:cxn ang="0">
                  <a:pos x="553" y="935"/>
                </a:cxn>
                <a:cxn ang="0">
                  <a:pos x="480" y="851"/>
                </a:cxn>
                <a:cxn ang="0">
                  <a:pos x="422" y="764"/>
                </a:cxn>
                <a:cxn ang="0">
                  <a:pos x="381" y="672"/>
                </a:cxn>
                <a:cxn ang="0">
                  <a:pos x="353" y="577"/>
                </a:cxn>
                <a:cxn ang="0">
                  <a:pos x="338" y="479"/>
                </a:cxn>
                <a:cxn ang="0">
                  <a:pos x="335" y="379"/>
                </a:cxn>
                <a:cxn ang="0">
                  <a:pos x="343" y="277"/>
                </a:cxn>
                <a:cxn ang="0">
                  <a:pos x="359" y="174"/>
                </a:cxn>
                <a:cxn ang="0">
                  <a:pos x="385" y="69"/>
                </a:cxn>
              </a:cxnLst>
              <a:rect l="0" t="0" r="r" b="b"/>
              <a:pathLst>
                <a:path w="1436" h="3262">
                  <a:moveTo>
                    <a:pt x="405" y="0"/>
                  </a:moveTo>
                  <a:lnTo>
                    <a:pt x="381" y="36"/>
                  </a:lnTo>
                  <a:lnTo>
                    <a:pt x="356" y="71"/>
                  </a:lnTo>
                  <a:lnTo>
                    <a:pt x="333" y="107"/>
                  </a:lnTo>
                  <a:lnTo>
                    <a:pt x="310" y="144"/>
                  </a:lnTo>
                  <a:lnTo>
                    <a:pt x="288" y="181"/>
                  </a:lnTo>
                  <a:lnTo>
                    <a:pt x="266" y="218"/>
                  </a:lnTo>
                  <a:lnTo>
                    <a:pt x="246" y="255"/>
                  </a:lnTo>
                  <a:lnTo>
                    <a:pt x="226" y="294"/>
                  </a:lnTo>
                  <a:lnTo>
                    <a:pt x="207" y="332"/>
                  </a:lnTo>
                  <a:lnTo>
                    <a:pt x="189" y="371"/>
                  </a:lnTo>
                  <a:lnTo>
                    <a:pt x="171" y="409"/>
                  </a:lnTo>
                  <a:lnTo>
                    <a:pt x="155" y="449"/>
                  </a:lnTo>
                  <a:lnTo>
                    <a:pt x="139" y="489"/>
                  </a:lnTo>
                  <a:lnTo>
                    <a:pt x="124" y="529"/>
                  </a:lnTo>
                  <a:lnTo>
                    <a:pt x="110" y="569"/>
                  </a:lnTo>
                  <a:lnTo>
                    <a:pt x="96" y="609"/>
                  </a:lnTo>
                  <a:lnTo>
                    <a:pt x="83" y="650"/>
                  </a:lnTo>
                  <a:lnTo>
                    <a:pt x="72" y="691"/>
                  </a:lnTo>
                  <a:lnTo>
                    <a:pt x="61" y="733"/>
                  </a:lnTo>
                  <a:lnTo>
                    <a:pt x="51" y="774"/>
                  </a:lnTo>
                  <a:lnTo>
                    <a:pt x="42" y="816"/>
                  </a:lnTo>
                  <a:lnTo>
                    <a:pt x="33" y="858"/>
                  </a:lnTo>
                  <a:lnTo>
                    <a:pt x="26" y="900"/>
                  </a:lnTo>
                  <a:lnTo>
                    <a:pt x="19" y="943"/>
                  </a:lnTo>
                  <a:lnTo>
                    <a:pt x="14" y="986"/>
                  </a:lnTo>
                  <a:lnTo>
                    <a:pt x="9" y="1029"/>
                  </a:lnTo>
                  <a:lnTo>
                    <a:pt x="5" y="1073"/>
                  </a:lnTo>
                  <a:lnTo>
                    <a:pt x="3" y="1116"/>
                  </a:lnTo>
                  <a:lnTo>
                    <a:pt x="1" y="1160"/>
                  </a:lnTo>
                  <a:lnTo>
                    <a:pt x="0" y="1204"/>
                  </a:lnTo>
                  <a:lnTo>
                    <a:pt x="0" y="1247"/>
                  </a:lnTo>
                  <a:lnTo>
                    <a:pt x="1" y="1291"/>
                  </a:lnTo>
                  <a:lnTo>
                    <a:pt x="5" y="1373"/>
                  </a:lnTo>
                  <a:lnTo>
                    <a:pt x="12" y="1453"/>
                  </a:lnTo>
                  <a:lnTo>
                    <a:pt x="22" y="1532"/>
                  </a:lnTo>
                  <a:lnTo>
                    <a:pt x="36" y="1611"/>
                  </a:lnTo>
                  <a:lnTo>
                    <a:pt x="53" y="1688"/>
                  </a:lnTo>
                  <a:lnTo>
                    <a:pt x="72" y="1765"/>
                  </a:lnTo>
                  <a:lnTo>
                    <a:pt x="95" y="1841"/>
                  </a:lnTo>
                  <a:lnTo>
                    <a:pt x="120" y="1914"/>
                  </a:lnTo>
                  <a:lnTo>
                    <a:pt x="148" y="1988"/>
                  </a:lnTo>
                  <a:lnTo>
                    <a:pt x="178" y="2060"/>
                  </a:lnTo>
                  <a:lnTo>
                    <a:pt x="212" y="2130"/>
                  </a:lnTo>
                  <a:lnTo>
                    <a:pt x="248" y="2200"/>
                  </a:lnTo>
                  <a:lnTo>
                    <a:pt x="287" y="2268"/>
                  </a:lnTo>
                  <a:lnTo>
                    <a:pt x="327" y="2336"/>
                  </a:lnTo>
                  <a:lnTo>
                    <a:pt x="371" y="2401"/>
                  </a:lnTo>
                  <a:lnTo>
                    <a:pt x="417" y="2465"/>
                  </a:lnTo>
                  <a:lnTo>
                    <a:pt x="465" y="2529"/>
                  </a:lnTo>
                  <a:lnTo>
                    <a:pt x="516" y="2590"/>
                  </a:lnTo>
                  <a:lnTo>
                    <a:pt x="570" y="2649"/>
                  </a:lnTo>
                  <a:lnTo>
                    <a:pt x="625" y="2707"/>
                  </a:lnTo>
                  <a:lnTo>
                    <a:pt x="682" y="2763"/>
                  </a:lnTo>
                  <a:lnTo>
                    <a:pt x="741" y="2817"/>
                  </a:lnTo>
                  <a:lnTo>
                    <a:pt x="802" y="2871"/>
                  </a:lnTo>
                  <a:lnTo>
                    <a:pt x="866" y="2922"/>
                  </a:lnTo>
                  <a:lnTo>
                    <a:pt x="930" y="2972"/>
                  </a:lnTo>
                  <a:lnTo>
                    <a:pt x="997" y="3019"/>
                  </a:lnTo>
                  <a:lnTo>
                    <a:pt x="1066" y="3065"/>
                  </a:lnTo>
                  <a:lnTo>
                    <a:pt x="1136" y="3107"/>
                  </a:lnTo>
                  <a:lnTo>
                    <a:pt x="1209" y="3149"/>
                  </a:lnTo>
                  <a:lnTo>
                    <a:pt x="1282" y="3188"/>
                  </a:lnTo>
                  <a:lnTo>
                    <a:pt x="1358" y="3226"/>
                  </a:lnTo>
                  <a:lnTo>
                    <a:pt x="1436" y="3262"/>
                  </a:lnTo>
                  <a:lnTo>
                    <a:pt x="1401" y="3202"/>
                  </a:lnTo>
                  <a:lnTo>
                    <a:pt x="1367" y="3143"/>
                  </a:lnTo>
                  <a:lnTo>
                    <a:pt x="1334" y="3083"/>
                  </a:lnTo>
                  <a:lnTo>
                    <a:pt x="1303" y="3023"/>
                  </a:lnTo>
                  <a:lnTo>
                    <a:pt x="1272" y="2960"/>
                  </a:lnTo>
                  <a:lnTo>
                    <a:pt x="1244" y="2898"/>
                  </a:lnTo>
                  <a:lnTo>
                    <a:pt x="1215" y="2836"/>
                  </a:lnTo>
                  <a:lnTo>
                    <a:pt x="1187" y="2773"/>
                  </a:lnTo>
                  <a:lnTo>
                    <a:pt x="1161" y="2708"/>
                  </a:lnTo>
                  <a:lnTo>
                    <a:pt x="1135" y="2644"/>
                  </a:lnTo>
                  <a:lnTo>
                    <a:pt x="1111" y="2579"/>
                  </a:lnTo>
                  <a:lnTo>
                    <a:pt x="1087" y="2512"/>
                  </a:lnTo>
                  <a:lnTo>
                    <a:pt x="1065" y="2446"/>
                  </a:lnTo>
                  <a:lnTo>
                    <a:pt x="1043" y="2380"/>
                  </a:lnTo>
                  <a:lnTo>
                    <a:pt x="1023" y="2312"/>
                  </a:lnTo>
                  <a:lnTo>
                    <a:pt x="1004" y="2245"/>
                  </a:lnTo>
                  <a:lnTo>
                    <a:pt x="984" y="2176"/>
                  </a:lnTo>
                  <a:lnTo>
                    <a:pt x="967" y="2108"/>
                  </a:lnTo>
                  <a:lnTo>
                    <a:pt x="950" y="2040"/>
                  </a:lnTo>
                  <a:lnTo>
                    <a:pt x="934" y="1970"/>
                  </a:lnTo>
                  <a:lnTo>
                    <a:pt x="919" y="1901"/>
                  </a:lnTo>
                  <a:lnTo>
                    <a:pt x="906" y="1831"/>
                  </a:lnTo>
                  <a:lnTo>
                    <a:pt x="892" y="1761"/>
                  </a:lnTo>
                  <a:lnTo>
                    <a:pt x="880" y="1690"/>
                  </a:lnTo>
                  <a:lnTo>
                    <a:pt x="869" y="1620"/>
                  </a:lnTo>
                  <a:lnTo>
                    <a:pt x="859" y="1549"/>
                  </a:lnTo>
                  <a:lnTo>
                    <a:pt x="848" y="1478"/>
                  </a:lnTo>
                  <a:lnTo>
                    <a:pt x="840" y="1407"/>
                  </a:lnTo>
                  <a:lnTo>
                    <a:pt x="832" y="1335"/>
                  </a:lnTo>
                  <a:lnTo>
                    <a:pt x="825" y="1264"/>
                  </a:lnTo>
                  <a:lnTo>
                    <a:pt x="820" y="1192"/>
                  </a:lnTo>
                  <a:lnTo>
                    <a:pt x="815" y="1121"/>
                  </a:lnTo>
                  <a:lnTo>
                    <a:pt x="793" y="1109"/>
                  </a:lnTo>
                  <a:lnTo>
                    <a:pt x="772" y="1095"/>
                  </a:lnTo>
                  <a:lnTo>
                    <a:pt x="750" y="1082"/>
                  </a:lnTo>
                  <a:lnTo>
                    <a:pt x="729" y="1069"/>
                  </a:lnTo>
                  <a:lnTo>
                    <a:pt x="707" y="1056"/>
                  </a:lnTo>
                  <a:lnTo>
                    <a:pt x="686" y="1041"/>
                  </a:lnTo>
                  <a:lnTo>
                    <a:pt x="666" y="1027"/>
                  </a:lnTo>
                  <a:lnTo>
                    <a:pt x="644" y="1013"/>
                  </a:lnTo>
                  <a:lnTo>
                    <a:pt x="611" y="987"/>
                  </a:lnTo>
                  <a:lnTo>
                    <a:pt x="582" y="961"/>
                  </a:lnTo>
                  <a:lnTo>
                    <a:pt x="553" y="935"/>
                  </a:lnTo>
                  <a:lnTo>
                    <a:pt x="527" y="907"/>
                  </a:lnTo>
                  <a:lnTo>
                    <a:pt x="502" y="880"/>
                  </a:lnTo>
                  <a:lnTo>
                    <a:pt x="480" y="851"/>
                  </a:lnTo>
                  <a:lnTo>
                    <a:pt x="458" y="823"/>
                  </a:lnTo>
                  <a:lnTo>
                    <a:pt x="440" y="793"/>
                  </a:lnTo>
                  <a:lnTo>
                    <a:pt x="422" y="764"/>
                  </a:lnTo>
                  <a:lnTo>
                    <a:pt x="407" y="734"/>
                  </a:lnTo>
                  <a:lnTo>
                    <a:pt x="393" y="703"/>
                  </a:lnTo>
                  <a:lnTo>
                    <a:pt x="381" y="672"/>
                  </a:lnTo>
                  <a:lnTo>
                    <a:pt x="369" y="641"/>
                  </a:lnTo>
                  <a:lnTo>
                    <a:pt x="360" y="608"/>
                  </a:lnTo>
                  <a:lnTo>
                    <a:pt x="353" y="577"/>
                  </a:lnTo>
                  <a:lnTo>
                    <a:pt x="347" y="544"/>
                  </a:lnTo>
                  <a:lnTo>
                    <a:pt x="342" y="511"/>
                  </a:lnTo>
                  <a:lnTo>
                    <a:pt x="338" y="479"/>
                  </a:lnTo>
                  <a:lnTo>
                    <a:pt x="336" y="445"/>
                  </a:lnTo>
                  <a:lnTo>
                    <a:pt x="335" y="412"/>
                  </a:lnTo>
                  <a:lnTo>
                    <a:pt x="335" y="379"/>
                  </a:lnTo>
                  <a:lnTo>
                    <a:pt x="336" y="345"/>
                  </a:lnTo>
                  <a:lnTo>
                    <a:pt x="339" y="310"/>
                  </a:lnTo>
                  <a:lnTo>
                    <a:pt x="343" y="277"/>
                  </a:lnTo>
                  <a:lnTo>
                    <a:pt x="347" y="242"/>
                  </a:lnTo>
                  <a:lnTo>
                    <a:pt x="353" y="207"/>
                  </a:lnTo>
                  <a:lnTo>
                    <a:pt x="359" y="174"/>
                  </a:lnTo>
                  <a:lnTo>
                    <a:pt x="367" y="139"/>
                  </a:lnTo>
                  <a:lnTo>
                    <a:pt x="375" y="104"/>
                  </a:lnTo>
                  <a:lnTo>
                    <a:pt x="385" y="69"/>
                  </a:lnTo>
                  <a:lnTo>
                    <a:pt x="395" y="35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8436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7" name="Freeform 509"/>
            <p:cNvSpPr>
              <a:spLocks/>
            </p:cNvSpPr>
            <p:nvPr/>
          </p:nvSpPr>
          <p:spPr bwMode="auto">
            <a:xfrm>
              <a:off x="4431" y="1458"/>
              <a:ext cx="30" cy="83"/>
            </a:xfrm>
            <a:custGeom>
              <a:avLst/>
              <a:gdLst/>
              <a:ahLst/>
              <a:cxnLst>
                <a:cxn ang="0">
                  <a:pos x="552" y="29"/>
                </a:cxn>
                <a:cxn ang="0">
                  <a:pos x="479" y="88"/>
                </a:cxn>
                <a:cxn ang="0">
                  <a:pos x="408" y="150"/>
                </a:cxn>
                <a:cxn ang="0">
                  <a:pos x="341" y="215"/>
                </a:cxn>
                <a:cxn ang="0">
                  <a:pos x="275" y="281"/>
                </a:cxn>
                <a:cxn ang="0">
                  <a:pos x="213" y="349"/>
                </a:cxn>
                <a:cxn ang="0">
                  <a:pos x="154" y="419"/>
                </a:cxn>
                <a:cxn ang="0">
                  <a:pos x="98" y="491"/>
                </a:cxn>
                <a:cxn ang="0">
                  <a:pos x="60" y="563"/>
                </a:cxn>
                <a:cxn ang="0">
                  <a:pos x="40" y="632"/>
                </a:cxn>
                <a:cxn ang="0">
                  <a:pos x="24" y="702"/>
                </a:cxn>
                <a:cxn ang="0">
                  <a:pos x="12" y="770"/>
                </a:cxn>
                <a:cxn ang="0">
                  <a:pos x="4" y="838"/>
                </a:cxn>
                <a:cxn ang="0">
                  <a:pos x="0" y="907"/>
                </a:cxn>
                <a:cxn ang="0">
                  <a:pos x="1" y="973"/>
                </a:cxn>
                <a:cxn ang="0">
                  <a:pos x="7" y="1039"/>
                </a:cxn>
                <a:cxn ang="0">
                  <a:pos x="18" y="1105"/>
                </a:cxn>
                <a:cxn ang="0">
                  <a:pos x="34" y="1169"/>
                </a:cxn>
                <a:cxn ang="0">
                  <a:pos x="58" y="1231"/>
                </a:cxn>
                <a:cxn ang="0">
                  <a:pos x="87" y="1292"/>
                </a:cxn>
                <a:cxn ang="0">
                  <a:pos x="123" y="1351"/>
                </a:cxn>
                <a:cxn ang="0">
                  <a:pos x="167" y="1408"/>
                </a:cxn>
                <a:cxn ang="0">
                  <a:pos x="218" y="1463"/>
                </a:cxn>
                <a:cxn ang="0">
                  <a:pos x="276" y="1515"/>
                </a:cxn>
                <a:cxn ang="0">
                  <a:pos x="331" y="1555"/>
                </a:cxn>
                <a:cxn ang="0">
                  <a:pos x="372" y="1584"/>
                </a:cxn>
                <a:cxn ang="0">
                  <a:pos x="415" y="1610"/>
                </a:cxn>
                <a:cxn ang="0">
                  <a:pos x="458" y="1637"/>
                </a:cxn>
                <a:cxn ang="0">
                  <a:pos x="473" y="1544"/>
                </a:cxn>
                <a:cxn ang="0">
                  <a:pos x="466" y="1332"/>
                </a:cxn>
                <a:cxn ang="0">
                  <a:pos x="466" y="1122"/>
                </a:cxn>
                <a:cxn ang="0">
                  <a:pos x="473" y="913"/>
                </a:cxn>
                <a:cxn ang="0">
                  <a:pos x="488" y="706"/>
                </a:cxn>
                <a:cxn ang="0">
                  <a:pos x="509" y="500"/>
                </a:cxn>
                <a:cxn ang="0">
                  <a:pos x="537" y="297"/>
                </a:cxn>
                <a:cxn ang="0">
                  <a:pos x="571" y="98"/>
                </a:cxn>
              </a:cxnLst>
              <a:rect l="0" t="0" r="r" b="b"/>
              <a:pathLst>
                <a:path w="590" h="1649">
                  <a:moveTo>
                    <a:pt x="590" y="0"/>
                  </a:moveTo>
                  <a:lnTo>
                    <a:pt x="552" y="29"/>
                  </a:lnTo>
                  <a:lnTo>
                    <a:pt x="515" y="58"/>
                  </a:lnTo>
                  <a:lnTo>
                    <a:pt x="479" y="88"/>
                  </a:lnTo>
                  <a:lnTo>
                    <a:pt x="443" y="119"/>
                  </a:lnTo>
                  <a:lnTo>
                    <a:pt x="408" y="150"/>
                  </a:lnTo>
                  <a:lnTo>
                    <a:pt x="374" y="182"/>
                  </a:lnTo>
                  <a:lnTo>
                    <a:pt x="341" y="215"/>
                  </a:lnTo>
                  <a:lnTo>
                    <a:pt x="308" y="247"/>
                  </a:lnTo>
                  <a:lnTo>
                    <a:pt x="275" y="281"/>
                  </a:lnTo>
                  <a:lnTo>
                    <a:pt x="244" y="315"/>
                  </a:lnTo>
                  <a:lnTo>
                    <a:pt x="213" y="349"/>
                  </a:lnTo>
                  <a:lnTo>
                    <a:pt x="183" y="384"/>
                  </a:lnTo>
                  <a:lnTo>
                    <a:pt x="154" y="419"/>
                  </a:lnTo>
                  <a:lnTo>
                    <a:pt x="125" y="455"/>
                  </a:lnTo>
                  <a:lnTo>
                    <a:pt x="98" y="491"/>
                  </a:lnTo>
                  <a:lnTo>
                    <a:pt x="70" y="528"/>
                  </a:lnTo>
                  <a:lnTo>
                    <a:pt x="60" y="563"/>
                  </a:lnTo>
                  <a:lnTo>
                    <a:pt x="50" y="597"/>
                  </a:lnTo>
                  <a:lnTo>
                    <a:pt x="40" y="632"/>
                  </a:lnTo>
                  <a:lnTo>
                    <a:pt x="32" y="667"/>
                  </a:lnTo>
                  <a:lnTo>
                    <a:pt x="24" y="702"/>
                  </a:lnTo>
                  <a:lnTo>
                    <a:pt x="18" y="735"/>
                  </a:lnTo>
                  <a:lnTo>
                    <a:pt x="12" y="770"/>
                  </a:lnTo>
                  <a:lnTo>
                    <a:pt x="8" y="805"/>
                  </a:lnTo>
                  <a:lnTo>
                    <a:pt x="4" y="838"/>
                  </a:lnTo>
                  <a:lnTo>
                    <a:pt x="1" y="873"/>
                  </a:lnTo>
                  <a:lnTo>
                    <a:pt x="0" y="907"/>
                  </a:lnTo>
                  <a:lnTo>
                    <a:pt x="0" y="940"/>
                  </a:lnTo>
                  <a:lnTo>
                    <a:pt x="1" y="973"/>
                  </a:lnTo>
                  <a:lnTo>
                    <a:pt x="3" y="1007"/>
                  </a:lnTo>
                  <a:lnTo>
                    <a:pt x="7" y="1039"/>
                  </a:lnTo>
                  <a:lnTo>
                    <a:pt x="12" y="1072"/>
                  </a:lnTo>
                  <a:lnTo>
                    <a:pt x="18" y="1105"/>
                  </a:lnTo>
                  <a:lnTo>
                    <a:pt x="25" y="1136"/>
                  </a:lnTo>
                  <a:lnTo>
                    <a:pt x="34" y="1169"/>
                  </a:lnTo>
                  <a:lnTo>
                    <a:pt x="46" y="1200"/>
                  </a:lnTo>
                  <a:lnTo>
                    <a:pt x="58" y="1231"/>
                  </a:lnTo>
                  <a:lnTo>
                    <a:pt x="72" y="1262"/>
                  </a:lnTo>
                  <a:lnTo>
                    <a:pt x="87" y="1292"/>
                  </a:lnTo>
                  <a:lnTo>
                    <a:pt x="105" y="1321"/>
                  </a:lnTo>
                  <a:lnTo>
                    <a:pt x="123" y="1351"/>
                  </a:lnTo>
                  <a:lnTo>
                    <a:pt x="145" y="1379"/>
                  </a:lnTo>
                  <a:lnTo>
                    <a:pt x="167" y="1408"/>
                  </a:lnTo>
                  <a:lnTo>
                    <a:pt x="192" y="1435"/>
                  </a:lnTo>
                  <a:lnTo>
                    <a:pt x="218" y="1463"/>
                  </a:lnTo>
                  <a:lnTo>
                    <a:pt x="247" y="1489"/>
                  </a:lnTo>
                  <a:lnTo>
                    <a:pt x="276" y="1515"/>
                  </a:lnTo>
                  <a:lnTo>
                    <a:pt x="309" y="1541"/>
                  </a:lnTo>
                  <a:lnTo>
                    <a:pt x="331" y="1555"/>
                  </a:lnTo>
                  <a:lnTo>
                    <a:pt x="351" y="1569"/>
                  </a:lnTo>
                  <a:lnTo>
                    <a:pt x="372" y="1584"/>
                  </a:lnTo>
                  <a:lnTo>
                    <a:pt x="394" y="1597"/>
                  </a:lnTo>
                  <a:lnTo>
                    <a:pt x="415" y="1610"/>
                  </a:lnTo>
                  <a:lnTo>
                    <a:pt x="437" y="1623"/>
                  </a:lnTo>
                  <a:lnTo>
                    <a:pt x="458" y="1637"/>
                  </a:lnTo>
                  <a:lnTo>
                    <a:pt x="480" y="1649"/>
                  </a:lnTo>
                  <a:lnTo>
                    <a:pt x="473" y="1544"/>
                  </a:lnTo>
                  <a:lnTo>
                    <a:pt x="468" y="1439"/>
                  </a:lnTo>
                  <a:lnTo>
                    <a:pt x="466" y="1332"/>
                  </a:lnTo>
                  <a:lnTo>
                    <a:pt x="465" y="1227"/>
                  </a:lnTo>
                  <a:lnTo>
                    <a:pt x="466" y="1122"/>
                  </a:lnTo>
                  <a:lnTo>
                    <a:pt x="469" y="1018"/>
                  </a:lnTo>
                  <a:lnTo>
                    <a:pt x="473" y="913"/>
                  </a:lnTo>
                  <a:lnTo>
                    <a:pt x="481" y="809"/>
                  </a:lnTo>
                  <a:lnTo>
                    <a:pt x="488" y="706"/>
                  </a:lnTo>
                  <a:lnTo>
                    <a:pt x="498" y="602"/>
                  </a:lnTo>
                  <a:lnTo>
                    <a:pt x="509" y="500"/>
                  </a:lnTo>
                  <a:lnTo>
                    <a:pt x="521" y="398"/>
                  </a:lnTo>
                  <a:lnTo>
                    <a:pt x="537" y="297"/>
                  </a:lnTo>
                  <a:lnTo>
                    <a:pt x="553" y="197"/>
                  </a:lnTo>
                  <a:lnTo>
                    <a:pt x="571" y="98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9F5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8" name="Freeform 510"/>
            <p:cNvSpPr>
              <a:spLocks/>
            </p:cNvSpPr>
            <p:nvPr/>
          </p:nvSpPr>
          <p:spPr bwMode="auto">
            <a:xfrm>
              <a:off x="4455" y="1541"/>
              <a:ext cx="67" cy="117"/>
            </a:xfrm>
            <a:custGeom>
              <a:avLst/>
              <a:gdLst/>
              <a:ahLst/>
              <a:cxnLst>
                <a:cxn ang="0">
                  <a:pos x="661" y="2158"/>
                </a:cxn>
                <a:cxn ang="0">
                  <a:pos x="746" y="2192"/>
                </a:cxn>
                <a:cxn ang="0">
                  <a:pos x="832" y="2223"/>
                </a:cxn>
                <a:cxn ang="0">
                  <a:pos x="920" y="2252"/>
                </a:cxn>
                <a:cxn ang="0">
                  <a:pos x="1009" y="2278"/>
                </a:cxn>
                <a:cxn ang="0">
                  <a:pos x="1098" y="2302"/>
                </a:cxn>
                <a:cxn ang="0">
                  <a:pos x="1190" y="2322"/>
                </a:cxn>
                <a:cxn ang="0">
                  <a:pos x="1283" y="2340"/>
                </a:cxn>
                <a:cxn ang="0">
                  <a:pos x="1300" y="2290"/>
                </a:cxn>
                <a:cxn ang="0">
                  <a:pos x="1242" y="2171"/>
                </a:cxn>
                <a:cxn ang="0">
                  <a:pos x="1189" y="2052"/>
                </a:cxn>
                <a:cxn ang="0">
                  <a:pos x="1139" y="1930"/>
                </a:cxn>
                <a:cxn ang="0">
                  <a:pos x="1092" y="1807"/>
                </a:cxn>
                <a:cxn ang="0">
                  <a:pos x="1048" y="1681"/>
                </a:cxn>
                <a:cxn ang="0">
                  <a:pos x="1009" y="1555"/>
                </a:cxn>
                <a:cxn ang="0">
                  <a:pos x="972" y="1426"/>
                </a:cxn>
                <a:cxn ang="0">
                  <a:pos x="938" y="1296"/>
                </a:cxn>
                <a:cxn ang="0">
                  <a:pos x="908" y="1166"/>
                </a:cxn>
                <a:cxn ang="0">
                  <a:pos x="880" y="1034"/>
                </a:cxn>
                <a:cxn ang="0">
                  <a:pos x="855" y="901"/>
                </a:cxn>
                <a:cxn ang="0">
                  <a:pos x="835" y="768"/>
                </a:cxn>
                <a:cxn ang="0">
                  <a:pos x="817" y="633"/>
                </a:cxn>
                <a:cxn ang="0">
                  <a:pos x="801" y="497"/>
                </a:cxn>
                <a:cxn ang="0">
                  <a:pos x="790" y="361"/>
                </a:cxn>
                <a:cxn ang="0">
                  <a:pos x="735" y="285"/>
                </a:cxn>
                <a:cxn ang="0">
                  <a:pos x="636" y="262"/>
                </a:cxn>
                <a:cxn ang="0">
                  <a:pos x="536" y="236"/>
                </a:cxn>
                <a:cxn ang="0">
                  <a:pos x="437" y="203"/>
                </a:cxn>
                <a:cxn ang="0">
                  <a:pos x="338" y="167"/>
                </a:cxn>
                <a:cxn ang="0">
                  <a:pos x="240" y="125"/>
                </a:cxn>
                <a:cxn ang="0">
                  <a:pos x="143" y="78"/>
                </a:cxn>
                <a:cxn ang="0">
                  <a:pos x="47" y="27"/>
                </a:cxn>
                <a:cxn ang="0">
                  <a:pos x="5" y="71"/>
                </a:cxn>
                <a:cxn ang="0">
                  <a:pos x="17" y="214"/>
                </a:cxn>
                <a:cxn ang="0">
                  <a:pos x="33" y="357"/>
                </a:cxn>
                <a:cxn ang="0">
                  <a:pos x="54" y="499"/>
                </a:cxn>
                <a:cxn ang="0">
                  <a:pos x="77" y="640"/>
                </a:cxn>
                <a:cxn ang="0">
                  <a:pos x="104" y="780"/>
                </a:cxn>
                <a:cxn ang="0">
                  <a:pos x="135" y="919"/>
                </a:cxn>
                <a:cxn ang="0">
                  <a:pos x="169" y="1055"/>
                </a:cxn>
                <a:cxn ang="0">
                  <a:pos x="208" y="1191"/>
                </a:cxn>
                <a:cxn ang="0">
                  <a:pos x="250" y="1325"/>
                </a:cxn>
                <a:cxn ang="0">
                  <a:pos x="296" y="1458"/>
                </a:cxn>
                <a:cxn ang="0">
                  <a:pos x="346" y="1587"/>
                </a:cxn>
                <a:cxn ang="0">
                  <a:pos x="400" y="1715"/>
                </a:cxn>
                <a:cxn ang="0">
                  <a:pos x="457" y="1839"/>
                </a:cxn>
                <a:cxn ang="0">
                  <a:pos x="519" y="1962"/>
                </a:cxn>
                <a:cxn ang="0">
                  <a:pos x="586" y="2081"/>
                </a:cxn>
              </a:cxnLst>
              <a:rect l="0" t="0" r="r" b="b"/>
              <a:pathLst>
                <a:path w="1330" h="2348">
                  <a:moveTo>
                    <a:pt x="621" y="2141"/>
                  </a:moveTo>
                  <a:lnTo>
                    <a:pt x="661" y="2158"/>
                  </a:lnTo>
                  <a:lnTo>
                    <a:pt x="704" y="2175"/>
                  </a:lnTo>
                  <a:lnTo>
                    <a:pt x="746" y="2192"/>
                  </a:lnTo>
                  <a:lnTo>
                    <a:pt x="789" y="2208"/>
                  </a:lnTo>
                  <a:lnTo>
                    <a:pt x="832" y="2223"/>
                  </a:lnTo>
                  <a:lnTo>
                    <a:pt x="876" y="2238"/>
                  </a:lnTo>
                  <a:lnTo>
                    <a:pt x="920" y="2252"/>
                  </a:lnTo>
                  <a:lnTo>
                    <a:pt x="964" y="2265"/>
                  </a:lnTo>
                  <a:lnTo>
                    <a:pt x="1009" y="2278"/>
                  </a:lnTo>
                  <a:lnTo>
                    <a:pt x="1054" y="2290"/>
                  </a:lnTo>
                  <a:lnTo>
                    <a:pt x="1098" y="2302"/>
                  </a:lnTo>
                  <a:lnTo>
                    <a:pt x="1144" y="2312"/>
                  </a:lnTo>
                  <a:lnTo>
                    <a:pt x="1190" y="2322"/>
                  </a:lnTo>
                  <a:lnTo>
                    <a:pt x="1236" y="2331"/>
                  </a:lnTo>
                  <a:lnTo>
                    <a:pt x="1283" y="2340"/>
                  </a:lnTo>
                  <a:lnTo>
                    <a:pt x="1330" y="2348"/>
                  </a:lnTo>
                  <a:lnTo>
                    <a:pt x="1300" y="2290"/>
                  </a:lnTo>
                  <a:lnTo>
                    <a:pt x="1271" y="2230"/>
                  </a:lnTo>
                  <a:lnTo>
                    <a:pt x="1242" y="2171"/>
                  </a:lnTo>
                  <a:lnTo>
                    <a:pt x="1216" y="2112"/>
                  </a:lnTo>
                  <a:lnTo>
                    <a:pt x="1189" y="2052"/>
                  </a:lnTo>
                  <a:lnTo>
                    <a:pt x="1164" y="1992"/>
                  </a:lnTo>
                  <a:lnTo>
                    <a:pt x="1139" y="1930"/>
                  </a:lnTo>
                  <a:lnTo>
                    <a:pt x="1115" y="1869"/>
                  </a:lnTo>
                  <a:lnTo>
                    <a:pt x="1092" y="1807"/>
                  </a:lnTo>
                  <a:lnTo>
                    <a:pt x="1070" y="1744"/>
                  </a:lnTo>
                  <a:lnTo>
                    <a:pt x="1048" y="1681"/>
                  </a:lnTo>
                  <a:lnTo>
                    <a:pt x="1028" y="1618"/>
                  </a:lnTo>
                  <a:lnTo>
                    <a:pt x="1009" y="1555"/>
                  </a:lnTo>
                  <a:lnTo>
                    <a:pt x="989" y="1490"/>
                  </a:lnTo>
                  <a:lnTo>
                    <a:pt x="972" y="1426"/>
                  </a:lnTo>
                  <a:lnTo>
                    <a:pt x="954" y="1362"/>
                  </a:lnTo>
                  <a:lnTo>
                    <a:pt x="938" y="1296"/>
                  </a:lnTo>
                  <a:lnTo>
                    <a:pt x="922" y="1232"/>
                  </a:lnTo>
                  <a:lnTo>
                    <a:pt x="908" y="1166"/>
                  </a:lnTo>
                  <a:lnTo>
                    <a:pt x="893" y="1100"/>
                  </a:lnTo>
                  <a:lnTo>
                    <a:pt x="880" y="1034"/>
                  </a:lnTo>
                  <a:lnTo>
                    <a:pt x="868" y="968"/>
                  </a:lnTo>
                  <a:lnTo>
                    <a:pt x="855" y="901"/>
                  </a:lnTo>
                  <a:lnTo>
                    <a:pt x="845" y="834"/>
                  </a:lnTo>
                  <a:lnTo>
                    <a:pt x="835" y="768"/>
                  </a:lnTo>
                  <a:lnTo>
                    <a:pt x="826" y="700"/>
                  </a:lnTo>
                  <a:lnTo>
                    <a:pt x="817" y="633"/>
                  </a:lnTo>
                  <a:lnTo>
                    <a:pt x="808" y="565"/>
                  </a:lnTo>
                  <a:lnTo>
                    <a:pt x="801" y="497"/>
                  </a:lnTo>
                  <a:lnTo>
                    <a:pt x="795" y="430"/>
                  </a:lnTo>
                  <a:lnTo>
                    <a:pt x="790" y="361"/>
                  </a:lnTo>
                  <a:lnTo>
                    <a:pt x="785" y="294"/>
                  </a:lnTo>
                  <a:lnTo>
                    <a:pt x="735" y="285"/>
                  </a:lnTo>
                  <a:lnTo>
                    <a:pt x="685" y="273"/>
                  </a:lnTo>
                  <a:lnTo>
                    <a:pt x="636" y="262"/>
                  </a:lnTo>
                  <a:lnTo>
                    <a:pt x="586" y="250"/>
                  </a:lnTo>
                  <a:lnTo>
                    <a:pt x="536" y="236"/>
                  </a:lnTo>
                  <a:lnTo>
                    <a:pt x="486" y="220"/>
                  </a:lnTo>
                  <a:lnTo>
                    <a:pt x="437" y="203"/>
                  </a:lnTo>
                  <a:lnTo>
                    <a:pt x="388" y="186"/>
                  </a:lnTo>
                  <a:lnTo>
                    <a:pt x="338" y="167"/>
                  </a:lnTo>
                  <a:lnTo>
                    <a:pt x="289" y="147"/>
                  </a:lnTo>
                  <a:lnTo>
                    <a:pt x="240" y="125"/>
                  </a:lnTo>
                  <a:lnTo>
                    <a:pt x="192" y="103"/>
                  </a:lnTo>
                  <a:lnTo>
                    <a:pt x="143" y="78"/>
                  </a:lnTo>
                  <a:lnTo>
                    <a:pt x="95" y="54"/>
                  </a:lnTo>
                  <a:lnTo>
                    <a:pt x="47" y="27"/>
                  </a:lnTo>
                  <a:lnTo>
                    <a:pt x="0" y="0"/>
                  </a:lnTo>
                  <a:lnTo>
                    <a:pt x="5" y="71"/>
                  </a:lnTo>
                  <a:lnTo>
                    <a:pt x="10" y="143"/>
                  </a:lnTo>
                  <a:lnTo>
                    <a:pt x="17" y="214"/>
                  </a:lnTo>
                  <a:lnTo>
                    <a:pt x="25" y="286"/>
                  </a:lnTo>
                  <a:lnTo>
                    <a:pt x="33" y="357"/>
                  </a:lnTo>
                  <a:lnTo>
                    <a:pt x="44" y="428"/>
                  </a:lnTo>
                  <a:lnTo>
                    <a:pt x="54" y="499"/>
                  </a:lnTo>
                  <a:lnTo>
                    <a:pt x="65" y="569"/>
                  </a:lnTo>
                  <a:lnTo>
                    <a:pt x="77" y="640"/>
                  </a:lnTo>
                  <a:lnTo>
                    <a:pt x="91" y="710"/>
                  </a:lnTo>
                  <a:lnTo>
                    <a:pt x="104" y="780"/>
                  </a:lnTo>
                  <a:lnTo>
                    <a:pt x="119" y="849"/>
                  </a:lnTo>
                  <a:lnTo>
                    <a:pt x="135" y="919"/>
                  </a:lnTo>
                  <a:lnTo>
                    <a:pt x="152" y="987"/>
                  </a:lnTo>
                  <a:lnTo>
                    <a:pt x="169" y="1055"/>
                  </a:lnTo>
                  <a:lnTo>
                    <a:pt x="189" y="1124"/>
                  </a:lnTo>
                  <a:lnTo>
                    <a:pt x="208" y="1191"/>
                  </a:lnTo>
                  <a:lnTo>
                    <a:pt x="228" y="1259"/>
                  </a:lnTo>
                  <a:lnTo>
                    <a:pt x="250" y="1325"/>
                  </a:lnTo>
                  <a:lnTo>
                    <a:pt x="272" y="1391"/>
                  </a:lnTo>
                  <a:lnTo>
                    <a:pt x="296" y="1458"/>
                  </a:lnTo>
                  <a:lnTo>
                    <a:pt x="320" y="1523"/>
                  </a:lnTo>
                  <a:lnTo>
                    <a:pt x="346" y="1587"/>
                  </a:lnTo>
                  <a:lnTo>
                    <a:pt x="372" y="1652"/>
                  </a:lnTo>
                  <a:lnTo>
                    <a:pt x="400" y="1715"/>
                  </a:lnTo>
                  <a:lnTo>
                    <a:pt x="429" y="1777"/>
                  </a:lnTo>
                  <a:lnTo>
                    <a:pt x="457" y="1839"/>
                  </a:lnTo>
                  <a:lnTo>
                    <a:pt x="488" y="1902"/>
                  </a:lnTo>
                  <a:lnTo>
                    <a:pt x="519" y="1962"/>
                  </a:lnTo>
                  <a:lnTo>
                    <a:pt x="552" y="2022"/>
                  </a:lnTo>
                  <a:lnTo>
                    <a:pt x="586" y="2081"/>
                  </a:lnTo>
                  <a:lnTo>
                    <a:pt x="621" y="2141"/>
                  </a:lnTo>
                  <a:close/>
                </a:path>
              </a:pathLst>
            </a:custGeom>
            <a:solidFill>
              <a:srgbClr val="C16B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9" name="Freeform 511"/>
            <p:cNvSpPr>
              <a:spLocks/>
            </p:cNvSpPr>
            <p:nvPr/>
          </p:nvSpPr>
          <p:spPr bwMode="auto">
            <a:xfrm>
              <a:off x="4454" y="1435"/>
              <a:ext cx="55" cy="120"/>
            </a:xfrm>
            <a:custGeom>
              <a:avLst/>
              <a:gdLst/>
              <a:ahLst/>
              <a:cxnLst>
                <a:cxn ang="0">
                  <a:pos x="1034" y="18"/>
                </a:cxn>
                <a:cxn ang="0">
                  <a:pos x="900" y="60"/>
                </a:cxn>
                <a:cxn ang="0">
                  <a:pos x="770" y="108"/>
                </a:cxn>
                <a:cxn ang="0">
                  <a:pos x="644" y="162"/>
                </a:cxn>
                <a:cxn ang="0">
                  <a:pos x="521" y="220"/>
                </a:cxn>
                <a:cxn ang="0">
                  <a:pos x="402" y="285"/>
                </a:cxn>
                <a:cxn ang="0">
                  <a:pos x="287" y="355"/>
                </a:cxn>
                <a:cxn ang="0">
                  <a:pos x="178" y="429"/>
                </a:cxn>
                <a:cxn ang="0">
                  <a:pos x="106" y="566"/>
                </a:cxn>
                <a:cxn ang="0">
                  <a:pos x="72" y="765"/>
                </a:cxn>
                <a:cxn ang="0">
                  <a:pos x="44" y="968"/>
                </a:cxn>
                <a:cxn ang="0">
                  <a:pos x="23" y="1174"/>
                </a:cxn>
                <a:cxn ang="0">
                  <a:pos x="8" y="1381"/>
                </a:cxn>
                <a:cxn ang="0">
                  <a:pos x="1" y="1590"/>
                </a:cxn>
                <a:cxn ang="0">
                  <a:pos x="1" y="1800"/>
                </a:cxn>
                <a:cxn ang="0">
                  <a:pos x="8" y="2012"/>
                </a:cxn>
                <a:cxn ang="0">
                  <a:pos x="62" y="2144"/>
                </a:cxn>
                <a:cxn ang="0">
                  <a:pos x="158" y="2195"/>
                </a:cxn>
                <a:cxn ang="0">
                  <a:pos x="255" y="2242"/>
                </a:cxn>
                <a:cxn ang="0">
                  <a:pos x="353" y="2284"/>
                </a:cxn>
                <a:cxn ang="0">
                  <a:pos x="452" y="2320"/>
                </a:cxn>
                <a:cxn ang="0">
                  <a:pos x="551" y="2353"/>
                </a:cxn>
                <a:cxn ang="0">
                  <a:pos x="651" y="2379"/>
                </a:cxn>
                <a:cxn ang="0">
                  <a:pos x="750" y="2402"/>
                </a:cxn>
                <a:cxn ang="0">
                  <a:pos x="796" y="2333"/>
                </a:cxn>
                <a:cxn ang="0">
                  <a:pos x="789" y="2179"/>
                </a:cxn>
                <a:cxn ang="0">
                  <a:pos x="787" y="2025"/>
                </a:cxn>
                <a:cxn ang="0">
                  <a:pos x="788" y="1870"/>
                </a:cxn>
                <a:cxn ang="0">
                  <a:pos x="793" y="1716"/>
                </a:cxn>
                <a:cxn ang="0">
                  <a:pos x="801" y="1562"/>
                </a:cxn>
                <a:cxn ang="0">
                  <a:pos x="813" y="1408"/>
                </a:cxn>
                <a:cxn ang="0">
                  <a:pos x="829" y="1254"/>
                </a:cxn>
                <a:cxn ang="0">
                  <a:pos x="848" y="1102"/>
                </a:cxn>
                <a:cxn ang="0">
                  <a:pos x="870" y="951"/>
                </a:cxn>
                <a:cxn ang="0">
                  <a:pos x="897" y="800"/>
                </a:cxn>
                <a:cxn ang="0">
                  <a:pos x="927" y="651"/>
                </a:cxn>
                <a:cxn ang="0">
                  <a:pos x="960" y="504"/>
                </a:cxn>
                <a:cxn ang="0">
                  <a:pos x="996" y="357"/>
                </a:cxn>
                <a:cxn ang="0">
                  <a:pos x="1036" y="213"/>
                </a:cxn>
                <a:cxn ang="0">
                  <a:pos x="1080" y="70"/>
                </a:cxn>
              </a:cxnLst>
              <a:rect l="0" t="0" r="r" b="b"/>
              <a:pathLst>
                <a:path w="1102" h="2411">
                  <a:moveTo>
                    <a:pt x="1102" y="0"/>
                  </a:moveTo>
                  <a:lnTo>
                    <a:pt x="1034" y="18"/>
                  </a:lnTo>
                  <a:lnTo>
                    <a:pt x="966" y="38"/>
                  </a:lnTo>
                  <a:lnTo>
                    <a:pt x="900" y="60"/>
                  </a:lnTo>
                  <a:lnTo>
                    <a:pt x="835" y="83"/>
                  </a:lnTo>
                  <a:lnTo>
                    <a:pt x="770" y="108"/>
                  </a:lnTo>
                  <a:lnTo>
                    <a:pt x="706" y="134"/>
                  </a:lnTo>
                  <a:lnTo>
                    <a:pt x="644" y="162"/>
                  </a:lnTo>
                  <a:lnTo>
                    <a:pt x="581" y="191"/>
                  </a:lnTo>
                  <a:lnTo>
                    <a:pt x="521" y="220"/>
                  </a:lnTo>
                  <a:lnTo>
                    <a:pt x="461" y="252"/>
                  </a:lnTo>
                  <a:lnTo>
                    <a:pt x="402" y="285"/>
                  </a:lnTo>
                  <a:lnTo>
                    <a:pt x="344" y="319"/>
                  </a:lnTo>
                  <a:lnTo>
                    <a:pt x="287" y="355"/>
                  </a:lnTo>
                  <a:lnTo>
                    <a:pt x="232" y="392"/>
                  </a:lnTo>
                  <a:lnTo>
                    <a:pt x="178" y="429"/>
                  </a:lnTo>
                  <a:lnTo>
                    <a:pt x="125" y="468"/>
                  </a:lnTo>
                  <a:lnTo>
                    <a:pt x="106" y="566"/>
                  </a:lnTo>
                  <a:lnTo>
                    <a:pt x="88" y="665"/>
                  </a:lnTo>
                  <a:lnTo>
                    <a:pt x="72" y="765"/>
                  </a:lnTo>
                  <a:lnTo>
                    <a:pt x="56" y="866"/>
                  </a:lnTo>
                  <a:lnTo>
                    <a:pt x="44" y="968"/>
                  </a:lnTo>
                  <a:lnTo>
                    <a:pt x="33" y="1070"/>
                  </a:lnTo>
                  <a:lnTo>
                    <a:pt x="23" y="1174"/>
                  </a:lnTo>
                  <a:lnTo>
                    <a:pt x="16" y="1277"/>
                  </a:lnTo>
                  <a:lnTo>
                    <a:pt x="8" y="1381"/>
                  </a:lnTo>
                  <a:lnTo>
                    <a:pt x="4" y="1486"/>
                  </a:lnTo>
                  <a:lnTo>
                    <a:pt x="1" y="1590"/>
                  </a:lnTo>
                  <a:lnTo>
                    <a:pt x="0" y="1695"/>
                  </a:lnTo>
                  <a:lnTo>
                    <a:pt x="1" y="1800"/>
                  </a:lnTo>
                  <a:lnTo>
                    <a:pt x="3" y="1907"/>
                  </a:lnTo>
                  <a:lnTo>
                    <a:pt x="8" y="2012"/>
                  </a:lnTo>
                  <a:lnTo>
                    <a:pt x="15" y="2117"/>
                  </a:lnTo>
                  <a:lnTo>
                    <a:pt x="62" y="2144"/>
                  </a:lnTo>
                  <a:lnTo>
                    <a:pt x="110" y="2171"/>
                  </a:lnTo>
                  <a:lnTo>
                    <a:pt x="158" y="2195"/>
                  </a:lnTo>
                  <a:lnTo>
                    <a:pt x="207" y="2220"/>
                  </a:lnTo>
                  <a:lnTo>
                    <a:pt x="255" y="2242"/>
                  </a:lnTo>
                  <a:lnTo>
                    <a:pt x="304" y="2264"/>
                  </a:lnTo>
                  <a:lnTo>
                    <a:pt x="353" y="2284"/>
                  </a:lnTo>
                  <a:lnTo>
                    <a:pt x="403" y="2303"/>
                  </a:lnTo>
                  <a:lnTo>
                    <a:pt x="452" y="2320"/>
                  </a:lnTo>
                  <a:lnTo>
                    <a:pt x="501" y="2337"/>
                  </a:lnTo>
                  <a:lnTo>
                    <a:pt x="551" y="2353"/>
                  </a:lnTo>
                  <a:lnTo>
                    <a:pt x="601" y="2367"/>
                  </a:lnTo>
                  <a:lnTo>
                    <a:pt x="651" y="2379"/>
                  </a:lnTo>
                  <a:lnTo>
                    <a:pt x="700" y="2390"/>
                  </a:lnTo>
                  <a:lnTo>
                    <a:pt x="750" y="2402"/>
                  </a:lnTo>
                  <a:lnTo>
                    <a:pt x="800" y="2411"/>
                  </a:lnTo>
                  <a:lnTo>
                    <a:pt x="796" y="2333"/>
                  </a:lnTo>
                  <a:lnTo>
                    <a:pt x="792" y="2257"/>
                  </a:lnTo>
                  <a:lnTo>
                    <a:pt x="789" y="2179"/>
                  </a:lnTo>
                  <a:lnTo>
                    <a:pt x="788" y="2102"/>
                  </a:lnTo>
                  <a:lnTo>
                    <a:pt x="787" y="2025"/>
                  </a:lnTo>
                  <a:lnTo>
                    <a:pt x="787" y="1947"/>
                  </a:lnTo>
                  <a:lnTo>
                    <a:pt x="788" y="1870"/>
                  </a:lnTo>
                  <a:lnTo>
                    <a:pt x="790" y="1793"/>
                  </a:lnTo>
                  <a:lnTo>
                    <a:pt x="793" y="1716"/>
                  </a:lnTo>
                  <a:lnTo>
                    <a:pt x="797" y="1639"/>
                  </a:lnTo>
                  <a:lnTo>
                    <a:pt x="801" y="1562"/>
                  </a:lnTo>
                  <a:lnTo>
                    <a:pt x="807" y="1485"/>
                  </a:lnTo>
                  <a:lnTo>
                    <a:pt x="813" y="1408"/>
                  </a:lnTo>
                  <a:lnTo>
                    <a:pt x="820" y="1331"/>
                  </a:lnTo>
                  <a:lnTo>
                    <a:pt x="829" y="1254"/>
                  </a:lnTo>
                  <a:lnTo>
                    <a:pt x="838" y="1179"/>
                  </a:lnTo>
                  <a:lnTo>
                    <a:pt x="848" y="1102"/>
                  </a:lnTo>
                  <a:lnTo>
                    <a:pt x="859" y="1027"/>
                  </a:lnTo>
                  <a:lnTo>
                    <a:pt x="870" y="951"/>
                  </a:lnTo>
                  <a:lnTo>
                    <a:pt x="884" y="876"/>
                  </a:lnTo>
                  <a:lnTo>
                    <a:pt x="897" y="800"/>
                  </a:lnTo>
                  <a:lnTo>
                    <a:pt x="911" y="725"/>
                  </a:lnTo>
                  <a:lnTo>
                    <a:pt x="927" y="651"/>
                  </a:lnTo>
                  <a:lnTo>
                    <a:pt x="943" y="577"/>
                  </a:lnTo>
                  <a:lnTo>
                    <a:pt x="960" y="504"/>
                  </a:lnTo>
                  <a:lnTo>
                    <a:pt x="978" y="430"/>
                  </a:lnTo>
                  <a:lnTo>
                    <a:pt x="996" y="357"/>
                  </a:lnTo>
                  <a:lnTo>
                    <a:pt x="1015" y="284"/>
                  </a:lnTo>
                  <a:lnTo>
                    <a:pt x="1036" y="213"/>
                  </a:lnTo>
                  <a:lnTo>
                    <a:pt x="1057" y="142"/>
                  </a:lnTo>
                  <a:lnTo>
                    <a:pt x="1080" y="70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CB8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0" name="Freeform 512"/>
            <p:cNvSpPr>
              <a:spLocks/>
            </p:cNvSpPr>
            <p:nvPr/>
          </p:nvSpPr>
          <p:spPr bwMode="auto">
            <a:xfrm>
              <a:off x="4494" y="1430"/>
              <a:ext cx="58" cy="127"/>
            </a:xfrm>
            <a:custGeom>
              <a:avLst/>
              <a:gdLst/>
              <a:ahLst/>
              <a:cxnLst>
                <a:cxn ang="0">
                  <a:pos x="1149" y="1"/>
                </a:cxn>
                <a:cxn ang="0">
                  <a:pos x="1101" y="0"/>
                </a:cxn>
                <a:cxn ang="0">
                  <a:pos x="1052" y="0"/>
                </a:cxn>
                <a:cxn ang="0">
                  <a:pos x="1003" y="0"/>
                </a:cxn>
                <a:cxn ang="0">
                  <a:pos x="935" y="2"/>
                </a:cxn>
                <a:cxn ang="0">
                  <a:pos x="849" y="7"/>
                </a:cxn>
                <a:cxn ang="0">
                  <a:pos x="765" y="15"/>
                </a:cxn>
                <a:cxn ang="0">
                  <a:pos x="681" y="24"/>
                </a:cxn>
                <a:cxn ang="0">
                  <a:pos x="598" y="36"/>
                </a:cxn>
                <a:cxn ang="0">
                  <a:pos x="515" y="51"/>
                </a:cxn>
                <a:cxn ang="0">
                  <a:pos x="435" y="67"/>
                </a:cxn>
                <a:cxn ang="0">
                  <a:pos x="355" y="85"/>
                </a:cxn>
                <a:cxn ang="0">
                  <a:pos x="293" y="166"/>
                </a:cxn>
                <a:cxn ang="0">
                  <a:pos x="249" y="309"/>
                </a:cxn>
                <a:cxn ang="0">
                  <a:pos x="209" y="453"/>
                </a:cxn>
                <a:cxn ang="0">
                  <a:pos x="173" y="600"/>
                </a:cxn>
                <a:cxn ang="0">
                  <a:pos x="140" y="747"/>
                </a:cxn>
                <a:cxn ang="0">
                  <a:pos x="110" y="896"/>
                </a:cxn>
                <a:cxn ang="0">
                  <a:pos x="83" y="1047"/>
                </a:cxn>
                <a:cxn ang="0">
                  <a:pos x="61" y="1198"/>
                </a:cxn>
                <a:cxn ang="0">
                  <a:pos x="42" y="1350"/>
                </a:cxn>
                <a:cxn ang="0">
                  <a:pos x="26" y="1504"/>
                </a:cxn>
                <a:cxn ang="0">
                  <a:pos x="14" y="1658"/>
                </a:cxn>
                <a:cxn ang="0">
                  <a:pos x="6" y="1812"/>
                </a:cxn>
                <a:cxn ang="0">
                  <a:pos x="1" y="1966"/>
                </a:cxn>
                <a:cxn ang="0">
                  <a:pos x="0" y="2121"/>
                </a:cxn>
                <a:cxn ang="0">
                  <a:pos x="2" y="2275"/>
                </a:cxn>
                <a:cxn ang="0">
                  <a:pos x="9" y="2429"/>
                </a:cxn>
                <a:cxn ang="0">
                  <a:pos x="70" y="2515"/>
                </a:cxn>
                <a:cxn ang="0">
                  <a:pos x="185" y="2528"/>
                </a:cxn>
                <a:cxn ang="0">
                  <a:pos x="299" y="2534"/>
                </a:cxn>
                <a:cxn ang="0">
                  <a:pos x="412" y="2534"/>
                </a:cxn>
                <a:cxn ang="0">
                  <a:pos x="525" y="2527"/>
                </a:cxn>
                <a:cxn ang="0">
                  <a:pos x="636" y="2513"/>
                </a:cxn>
                <a:cxn ang="0">
                  <a:pos x="746" y="2492"/>
                </a:cxn>
                <a:cxn ang="0">
                  <a:pos x="854" y="2463"/>
                </a:cxn>
                <a:cxn ang="0">
                  <a:pos x="898" y="2369"/>
                </a:cxn>
                <a:cxn ang="0">
                  <a:pos x="883" y="2213"/>
                </a:cxn>
                <a:cxn ang="0">
                  <a:pos x="872" y="2057"/>
                </a:cxn>
                <a:cxn ang="0">
                  <a:pos x="866" y="1901"/>
                </a:cxn>
                <a:cxn ang="0">
                  <a:pos x="864" y="1745"/>
                </a:cxn>
                <a:cxn ang="0">
                  <a:pos x="867" y="1589"/>
                </a:cxn>
                <a:cxn ang="0">
                  <a:pos x="874" y="1434"/>
                </a:cxn>
                <a:cxn ang="0">
                  <a:pos x="885" y="1279"/>
                </a:cxn>
                <a:cxn ang="0">
                  <a:pos x="901" y="1125"/>
                </a:cxn>
                <a:cxn ang="0">
                  <a:pos x="922" y="970"/>
                </a:cxn>
                <a:cxn ang="0">
                  <a:pos x="947" y="818"/>
                </a:cxn>
                <a:cxn ang="0">
                  <a:pos x="978" y="666"/>
                </a:cxn>
                <a:cxn ang="0">
                  <a:pos x="1013" y="516"/>
                </a:cxn>
                <a:cxn ang="0">
                  <a:pos x="1053" y="367"/>
                </a:cxn>
                <a:cxn ang="0">
                  <a:pos x="1097" y="219"/>
                </a:cxn>
                <a:cxn ang="0">
                  <a:pos x="1147" y="73"/>
                </a:cxn>
              </a:cxnLst>
              <a:rect l="0" t="0" r="r" b="b"/>
              <a:pathLst>
                <a:path w="1173" h="2535">
                  <a:moveTo>
                    <a:pt x="1173" y="1"/>
                  </a:moveTo>
                  <a:lnTo>
                    <a:pt x="1149" y="1"/>
                  </a:lnTo>
                  <a:lnTo>
                    <a:pt x="1124" y="0"/>
                  </a:lnTo>
                  <a:lnTo>
                    <a:pt x="1101" y="0"/>
                  </a:lnTo>
                  <a:lnTo>
                    <a:pt x="1076" y="0"/>
                  </a:lnTo>
                  <a:lnTo>
                    <a:pt x="1052" y="0"/>
                  </a:lnTo>
                  <a:lnTo>
                    <a:pt x="1027" y="0"/>
                  </a:lnTo>
                  <a:lnTo>
                    <a:pt x="1003" y="0"/>
                  </a:lnTo>
                  <a:lnTo>
                    <a:pt x="978" y="1"/>
                  </a:lnTo>
                  <a:lnTo>
                    <a:pt x="935" y="2"/>
                  </a:lnTo>
                  <a:lnTo>
                    <a:pt x="892" y="5"/>
                  </a:lnTo>
                  <a:lnTo>
                    <a:pt x="849" y="7"/>
                  </a:lnTo>
                  <a:lnTo>
                    <a:pt x="807" y="11"/>
                  </a:lnTo>
                  <a:lnTo>
                    <a:pt x="765" y="15"/>
                  </a:lnTo>
                  <a:lnTo>
                    <a:pt x="723" y="19"/>
                  </a:lnTo>
                  <a:lnTo>
                    <a:pt x="681" y="24"/>
                  </a:lnTo>
                  <a:lnTo>
                    <a:pt x="639" y="30"/>
                  </a:lnTo>
                  <a:lnTo>
                    <a:pt x="598" y="36"/>
                  </a:lnTo>
                  <a:lnTo>
                    <a:pt x="557" y="44"/>
                  </a:lnTo>
                  <a:lnTo>
                    <a:pt x="515" y="51"/>
                  </a:lnTo>
                  <a:lnTo>
                    <a:pt x="476" y="59"/>
                  </a:lnTo>
                  <a:lnTo>
                    <a:pt x="435" y="67"/>
                  </a:lnTo>
                  <a:lnTo>
                    <a:pt x="395" y="76"/>
                  </a:lnTo>
                  <a:lnTo>
                    <a:pt x="355" y="85"/>
                  </a:lnTo>
                  <a:lnTo>
                    <a:pt x="315" y="96"/>
                  </a:lnTo>
                  <a:lnTo>
                    <a:pt x="293" y="166"/>
                  </a:lnTo>
                  <a:lnTo>
                    <a:pt x="270" y="238"/>
                  </a:lnTo>
                  <a:lnTo>
                    <a:pt x="249" y="309"/>
                  </a:lnTo>
                  <a:lnTo>
                    <a:pt x="228" y="380"/>
                  </a:lnTo>
                  <a:lnTo>
                    <a:pt x="209" y="453"/>
                  </a:lnTo>
                  <a:lnTo>
                    <a:pt x="191" y="526"/>
                  </a:lnTo>
                  <a:lnTo>
                    <a:pt x="173" y="600"/>
                  </a:lnTo>
                  <a:lnTo>
                    <a:pt x="156" y="673"/>
                  </a:lnTo>
                  <a:lnTo>
                    <a:pt x="140" y="747"/>
                  </a:lnTo>
                  <a:lnTo>
                    <a:pt x="124" y="821"/>
                  </a:lnTo>
                  <a:lnTo>
                    <a:pt x="110" y="896"/>
                  </a:lnTo>
                  <a:lnTo>
                    <a:pt x="97" y="972"/>
                  </a:lnTo>
                  <a:lnTo>
                    <a:pt x="83" y="1047"/>
                  </a:lnTo>
                  <a:lnTo>
                    <a:pt x="72" y="1123"/>
                  </a:lnTo>
                  <a:lnTo>
                    <a:pt x="61" y="1198"/>
                  </a:lnTo>
                  <a:lnTo>
                    <a:pt x="51" y="1275"/>
                  </a:lnTo>
                  <a:lnTo>
                    <a:pt x="42" y="1350"/>
                  </a:lnTo>
                  <a:lnTo>
                    <a:pt x="33" y="1427"/>
                  </a:lnTo>
                  <a:lnTo>
                    <a:pt x="26" y="1504"/>
                  </a:lnTo>
                  <a:lnTo>
                    <a:pt x="20" y="1581"/>
                  </a:lnTo>
                  <a:lnTo>
                    <a:pt x="14" y="1658"/>
                  </a:lnTo>
                  <a:lnTo>
                    <a:pt x="10" y="1735"/>
                  </a:lnTo>
                  <a:lnTo>
                    <a:pt x="6" y="1812"/>
                  </a:lnTo>
                  <a:lnTo>
                    <a:pt x="3" y="1889"/>
                  </a:lnTo>
                  <a:lnTo>
                    <a:pt x="1" y="1966"/>
                  </a:lnTo>
                  <a:lnTo>
                    <a:pt x="0" y="2043"/>
                  </a:lnTo>
                  <a:lnTo>
                    <a:pt x="0" y="2121"/>
                  </a:lnTo>
                  <a:lnTo>
                    <a:pt x="1" y="2198"/>
                  </a:lnTo>
                  <a:lnTo>
                    <a:pt x="2" y="2275"/>
                  </a:lnTo>
                  <a:lnTo>
                    <a:pt x="5" y="2353"/>
                  </a:lnTo>
                  <a:lnTo>
                    <a:pt x="9" y="2429"/>
                  </a:lnTo>
                  <a:lnTo>
                    <a:pt x="13" y="2507"/>
                  </a:lnTo>
                  <a:lnTo>
                    <a:pt x="70" y="2515"/>
                  </a:lnTo>
                  <a:lnTo>
                    <a:pt x="127" y="2523"/>
                  </a:lnTo>
                  <a:lnTo>
                    <a:pt x="185" y="2528"/>
                  </a:lnTo>
                  <a:lnTo>
                    <a:pt x="242" y="2532"/>
                  </a:lnTo>
                  <a:lnTo>
                    <a:pt x="299" y="2534"/>
                  </a:lnTo>
                  <a:lnTo>
                    <a:pt x="356" y="2535"/>
                  </a:lnTo>
                  <a:lnTo>
                    <a:pt x="412" y="2534"/>
                  </a:lnTo>
                  <a:lnTo>
                    <a:pt x="468" y="2531"/>
                  </a:lnTo>
                  <a:lnTo>
                    <a:pt x="525" y="2527"/>
                  </a:lnTo>
                  <a:lnTo>
                    <a:pt x="581" y="2520"/>
                  </a:lnTo>
                  <a:lnTo>
                    <a:pt x="636" y="2513"/>
                  </a:lnTo>
                  <a:lnTo>
                    <a:pt x="691" y="2503"/>
                  </a:lnTo>
                  <a:lnTo>
                    <a:pt x="746" y="2492"/>
                  </a:lnTo>
                  <a:lnTo>
                    <a:pt x="800" y="2478"/>
                  </a:lnTo>
                  <a:lnTo>
                    <a:pt x="854" y="2463"/>
                  </a:lnTo>
                  <a:lnTo>
                    <a:pt x="908" y="2447"/>
                  </a:lnTo>
                  <a:lnTo>
                    <a:pt x="898" y="2369"/>
                  </a:lnTo>
                  <a:lnTo>
                    <a:pt x="890" y="2291"/>
                  </a:lnTo>
                  <a:lnTo>
                    <a:pt x="883" y="2213"/>
                  </a:lnTo>
                  <a:lnTo>
                    <a:pt x="877" y="2135"/>
                  </a:lnTo>
                  <a:lnTo>
                    <a:pt x="872" y="2057"/>
                  </a:lnTo>
                  <a:lnTo>
                    <a:pt x="869" y="1979"/>
                  </a:lnTo>
                  <a:lnTo>
                    <a:pt x="866" y="1901"/>
                  </a:lnTo>
                  <a:lnTo>
                    <a:pt x="865" y="1823"/>
                  </a:lnTo>
                  <a:lnTo>
                    <a:pt x="864" y="1745"/>
                  </a:lnTo>
                  <a:lnTo>
                    <a:pt x="865" y="1667"/>
                  </a:lnTo>
                  <a:lnTo>
                    <a:pt x="867" y="1589"/>
                  </a:lnTo>
                  <a:lnTo>
                    <a:pt x="870" y="1512"/>
                  </a:lnTo>
                  <a:lnTo>
                    <a:pt x="874" y="1434"/>
                  </a:lnTo>
                  <a:lnTo>
                    <a:pt x="879" y="1356"/>
                  </a:lnTo>
                  <a:lnTo>
                    <a:pt x="885" y="1279"/>
                  </a:lnTo>
                  <a:lnTo>
                    <a:pt x="892" y="1201"/>
                  </a:lnTo>
                  <a:lnTo>
                    <a:pt x="901" y="1125"/>
                  </a:lnTo>
                  <a:lnTo>
                    <a:pt x="911" y="1047"/>
                  </a:lnTo>
                  <a:lnTo>
                    <a:pt x="922" y="970"/>
                  </a:lnTo>
                  <a:lnTo>
                    <a:pt x="934" y="894"/>
                  </a:lnTo>
                  <a:lnTo>
                    <a:pt x="947" y="818"/>
                  </a:lnTo>
                  <a:lnTo>
                    <a:pt x="962" y="742"/>
                  </a:lnTo>
                  <a:lnTo>
                    <a:pt x="978" y="666"/>
                  </a:lnTo>
                  <a:lnTo>
                    <a:pt x="994" y="591"/>
                  </a:lnTo>
                  <a:lnTo>
                    <a:pt x="1013" y="516"/>
                  </a:lnTo>
                  <a:lnTo>
                    <a:pt x="1032" y="442"/>
                  </a:lnTo>
                  <a:lnTo>
                    <a:pt x="1053" y="367"/>
                  </a:lnTo>
                  <a:lnTo>
                    <a:pt x="1074" y="293"/>
                  </a:lnTo>
                  <a:lnTo>
                    <a:pt x="1097" y="219"/>
                  </a:lnTo>
                  <a:lnTo>
                    <a:pt x="1121" y="147"/>
                  </a:lnTo>
                  <a:lnTo>
                    <a:pt x="1147" y="73"/>
                  </a:lnTo>
                  <a:lnTo>
                    <a:pt x="1173" y="1"/>
                  </a:lnTo>
                  <a:close/>
                </a:path>
              </a:pathLst>
            </a:custGeom>
            <a:solidFill>
              <a:srgbClr val="9F5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1" name="Freeform 513"/>
            <p:cNvSpPr>
              <a:spLocks/>
            </p:cNvSpPr>
            <p:nvPr/>
          </p:nvSpPr>
          <p:spPr bwMode="auto">
            <a:xfrm>
              <a:off x="4494" y="1552"/>
              <a:ext cx="80" cy="108"/>
            </a:xfrm>
            <a:custGeom>
              <a:avLst/>
              <a:gdLst/>
              <a:ahLst/>
              <a:cxnLst>
                <a:cxn ang="0">
                  <a:pos x="5" y="127"/>
                </a:cxn>
                <a:cxn ang="0">
                  <a:pos x="16" y="263"/>
                </a:cxn>
                <a:cxn ang="0">
                  <a:pos x="32" y="399"/>
                </a:cxn>
                <a:cxn ang="0">
                  <a:pos x="50" y="534"/>
                </a:cxn>
                <a:cxn ang="0">
                  <a:pos x="70" y="667"/>
                </a:cxn>
                <a:cxn ang="0">
                  <a:pos x="95" y="800"/>
                </a:cxn>
                <a:cxn ang="0">
                  <a:pos x="123" y="932"/>
                </a:cxn>
                <a:cxn ang="0">
                  <a:pos x="153" y="1062"/>
                </a:cxn>
                <a:cxn ang="0">
                  <a:pos x="187" y="1192"/>
                </a:cxn>
                <a:cxn ang="0">
                  <a:pos x="224" y="1321"/>
                </a:cxn>
                <a:cxn ang="0">
                  <a:pos x="263" y="1447"/>
                </a:cxn>
                <a:cxn ang="0">
                  <a:pos x="307" y="1573"/>
                </a:cxn>
                <a:cxn ang="0">
                  <a:pos x="354" y="1696"/>
                </a:cxn>
                <a:cxn ang="0">
                  <a:pos x="404" y="1818"/>
                </a:cxn>
                <a:cxn ang="0">
                  <a:pos x="457" y="1937"/>
                </a:cxn>
                <a:cxn ang="0">
                  <a:pos x="515" y="2056"/>
                </a:cxn>
                <a:cxn ang="0">
                  <a:pos x="614" y="2124"/>
                </a:cxn>
                <a:cxn ang="0">
                  <a:pos x="755" y="2139"/>
                </a:cxn>
                <a:cxn ang="0">
                  <a:pos x="897" y="2149"/>
                </a:cxn>
                <a:cxn ang="0">
                  <a:pos x="1042" y="2151"/>
                </a:cxn>
                <a:cxn ang="0">
                  <a:pos x="1174" y="2146"/>
                </a:cxn>
                <a:cxn ang="0">
                  <a:pos x="1295" y="2137"/>
                </a:cxn>
                <a:cxn ang="0">
                  <a:pos x="1412" y="2123"/>
                </a:cxn>
                <a:cxn ang="0">
                  <a:pos x="1529" y="2106"/>
                </a:cxn>
                <a:cxn ang="0">
                  <a:pos x="1553" y="2035"/>
                </a:cxn>
                <a:cxn ang="0">
                  <a:pos x="1488" y="1913"/>
                </a:cxn>
                <a:cxn ang="0">
                  <a:pos x="1426" y="1790"/>
                </a:cxn>
                <a:cxn ang="0">
                  <a:pos x="1366" y="1665"/>
                </a:cxn>
                <a:cxn ang="0">
                  <a:pos x="1310" y="1538"/>
                </a:cxn>
                <a:cxn ang="0">
                  <a:pos x="1257" y="1410"/>
                </a:cxn>
                <a:cxn ang="0">
                  <a:pos x="1208" y="1281"/>
                </a:cxn>
                <a:cxn ang="0">
                  <a:pos x="1161" y="1150"/>
                </a:cxn>
                <a:cxn ang="0">
                  <a:pos x="1117" y="1017"/>
                </a:cxn>
                <a:cxn ang="0">
                  <a:pos x="1077" y="885"/>
                </a:cxn>
                <a:cxn ang="0">
                  <a:pos x="1041" y="751"/>
                </a:cxn>
                <a:cxn ang="0">
                  <a:pos x="1006" y="615"/>
                </a:cxn>
                <a:cxn ang="0">
                  <a:pos x="975" y="479"/>
                </a:cxn>
                <a:cxn ang="0">
                  <a:pos x="949" y="344"/>
                </a:cxn>
                <a:cxn ang="0">
                  <a:pos x="924" y="206"/>
                </a:cxn>
                <a:cxn ang="0">
                  <a:pos x="904" y="68"/>
                </a:cxn>
                <a:cxn ang="0">
                  <a:pos x="841" y="16"/>
                </a:cxn>
                <a:cxn ang="0">
                  <a:pos x="733" y="45"/>
                </a:cxn>
                <a:cxn ang="0">
                  <a:pos x="623" y="66"/>
                </a:cxn>
                <a:cxn ang="0">
                  <a:pos x="512" y="80"/>
                </a:cxn>
                <a:cxn ang="0">
                  <a:pos x="399" y="87"/>
                </a:cxn>
                <a:cxn ang="0">
                  <a:pos x="286" y="87"/>
                </a:cxn>
                <a:cxn ang="0">
                  <a:pos x="172" y="81"/>
                </a:cxn>
                <a:cxn ang="0">
                  <a:pos x="57" y="68"/>
                </a:cxn>
              </a:cxnLst>
              <a:rect l="0" t="0" r="r" b="b"/>
              <a:pathLst>
                <a:path w="1587" h="2151">
                  <a:moveTo>
                    <a:pt x="0" y="60"/>
                  </a:moveTo>
                  <a:lnTo>
                    <a:pt x="5" y="127"/>
                  </a:lnTo>
                  <a:lnTo>
                    <a:pt x="10" y="196"/>
                  </a:lnTo>
                  <a:lnTo>
                    <a:pt x="16" y="263"/>
                  </a:lnTo>
                  <a:lnTo>
                    <a:pt x="23" y="331"/>
                  </a:lnTo>
                  <a:lnTo>
                    <a:pt x="32" y="399"/>
                  </a:lnTo>
                  <a:lnTo>
                    <a:pt x="41" y="466"/>
                  </a:lnTo>
                  <a:lnTo>
                    <a:pt x="50" y="534"/>
                  </a:lnTo>
                  <a:lnTo>
                    <a:pt x="60" y="600"/>
                  </a:lnTo>
                  <a:lnTo>
                    <a:pt x="70" y="667"/>
                  </a:lnTo>
                  <a:lnTo>
                    <a:pt x="83" y="734"/>
                  </a:lnTo>
                  <a:lnTo>
                    <a:pt x="95" y="800"/>
                  </a:lnTo>
                  <a:lnTo>
                    <a:pt x="108" y="866"/>
                  </a:lnTo>
                  <a:lnTo>
                    <a:pt x="123" y="932"/>
                  </a:lnTo>
                  <a:lnTo>
                    <a:pt x="137" y="998"/>
                  </a:lnTo>
                  <a:lnTo>
                    <a:pt x="153" y="1062"/>
                  </a:lnTo>
                  <a:lnTo>
                    <a:pt x="169" y="1128"/>
                  </a:lnTo>
                  <a:lnTo>
                    <a:pt x="187" y="1192"/>
                  </a:lnTo>
                  <a:lnTo>
                    <a:pt x="204" y="1256"/>
                  </a:lnTo>
                  <a:lnTo>
                    <a:pt x="224" y="1321"/>
                  </a:lnTo>
                  <a:lnTo>
                    <a:pt x="243" y="1384"/>
                  </a:lnTo>
                  <a:lnTo>
                    <a:pt x="263" y="1447"/>
                  </a:lnTo>
                  <a:lnTo>
                    <a:pt x="285" y="1510"/>
                  </a:lnTo>
                  <a:lnTo>
                    <a:pt x="307" y="1573"/>
                  </a:lnTo>
                  <a:lnTo>
                    <a:pt x="330" y="1635"/>
                  </a:lnTo>
                  <a:lnTo>
                    <a:pt x="354" y="1696"/>
                  </a:lnTo>
                  <a:lnTo>
                    <a:pt x="379" y="1758"/>
                  </a:lnTo>
                  <a:lnTo>
                    <a:pt x="404" y="1818"/>
                  </a:lnTo>
                  <a:lnTo>
                    <a:pt x="431" y="1878"/>
                  </a:lnTo>
                  <a:lnTo>
                    <a:pt x="457" y="1937"/>
                  </a:lnTo>
                  <a:lnTo>
                    <a:pt x="486" y="1996"/>
                  </a:lnTo>
                  <a:lnTo>
                    <a:pt x="515" y="2056"/>
                  </a:lnTo>
                  <a:lnTo>
                    <a:pt x="545" y="2114"/>
                  </a:lnTo>
                  <a:lnTo>
                    <a:pt x="614" y="2124"/>
                  </a:lnTo>
                  <a:lnTo>
                    <a:pt x="684" y="2132"/>
                  </a:lnTo>
                  <a:lnTo>
                    <a:pt x="755" y="2139"/>
                  </a:lnTo>
                  <a:lnTo>
                    <a:pt x="825" y="2144"/>
                  </a:lnTo>
                  <a:lnTo>
                    <a:pt x="897" y="2149"/>
                  </a:lnTo>
                  <a:lnTo>
                    <a:pt x="969" y="2150"/>
                  </a:lnTo>
                  <a:lnTo>
                    <a:pt x="1042" y="2151"/>
                  </a:lnTo>
                  <a:lnTo>
                    <a:pt x="1114" y="2149"/>
                  </a:lnTo>
                  <a:lnTo>
                    <a:pt x="1174" y="2146"/>
                  </a:lnTo>
                  <a:lnTo>
                    <a:pt x="1235" y="2142"/>
                  </a:lnTo>
                  <a:lnTo>
                    <a:pt x="1295" y="2137"/>
                  </a:lnTo>
                  <a:lnTo>
                    <a:pt x="1354" y="2131"/>
                  </a:lnTo>
                  <a:lnTo>
                    <a:pt x="1412" y="2123"/>
                  </a:lnTo>
                  <a:lnTo>
                    <a:pt x="1471" y="2115"/>
                  </a:lnTo>
                  <a:lnTo>
                    <a:pt x="1529" y="2106"/>
                  </a:lnTo>
                  <a:lnTo>
                    <a:pt x="1587" y="2094"/>
                  </a:lnTo>
                  <a:lnTo>
                    <a:pt x="1553" y="2035"/>
                  </a:lnTo>
                  <a:lnTo>
                    <a:pt x="1520" y="1974"/>
                  </a:lnTo>
                  <a:lnTo>
                    <a:pt x="1488" y="1913"/>
                  </a:lnTo>
                  <a:lnTo>
                    <a:pt x="1456" y="1851"/>
                  </a:lnTo>
                  <a:lnTo>
                    <a:pt x="1426" y="1790"/>
                  </a:lnTo>
                  <a:lnTo>
                    <a:pt x="1396" y="1728"/>
                  </a:lnTo>
                  <a:lnTo>
                    <a:pt x="1366" y="1665"/>
                  </a:lnTo>
                  <a:lnTo>
                    <a:pt x="1338" y="1601"/>
                  </a:lnTo>
                  <a:lnTo>
                    <a:pt x="1310" y="1538"/>
                  </a:lnTo>
                  <a:lnTo>
                    <a:pt x="1284" y="1475"/>
                  </a:lnTo>
                  <a:lnTo>
                    <a:pt x="1257" y="1410"/>
                  </a:lnTo>
                  <a:lnTo>
                    <a:pt x="1233" y="1345"/>
                  </a:lnTo>
                  <a:lnTo>
                    <a:pt x="1208" y="1281"/>
                  </a:lnTo>
                  <a:lnTo>
                    <a:pt x="1185" y="1215"/>
                  </a:lnTo>
                  <a:lnTo>
                    <a:pt x="1161" y="1150"/>
                  </a:lnTo>
                  <a:lnTo>
                    <a:pt x="1139" y="1084"/>
                  </a:lnTo>
                  <a:lnTo>
                    <a:pt x="1117" y="1017"/>
                  </a:lnTo>
                  <a:lnTo>
                    <a:pt x="1097" y="951"/>
                  </a:lnTo>
                  <a:lnTo>
                    <a:pt x="1077" y="885"/>
                  </a:lnTo>
                  <a:lnTo>
                    <a:pt x="1058" y="817"/>
                  </a:lnTo>
                  <a:lnTo>
                    <a:pt x="1041" y="751"/>
                  </a:lnTo>
                  <a:lnTo>
                    <a:pt x="1023" y="684"/>
                  </a:lnTo>
                  <a:lnTo>
                    <a:pt x="1006" y="615"/>
                  </a:lnTo>
                  <a:lnTo>
                    <a:pt x="991" y="548"/>
                  </a:lnTo>
                  <a:lnTo>
                    <a:pt x="975" y="479"/>
                  </a:lnTo>
                  <a:lnTo>
                    <a:pt x="962" y="412"/>
                  </a:lnTo>
                  <a:lnTo>
                    <a:pt x="949" y="344"/>
                  </a:lnTo>
                  <a:lnTo>
                    <a:pt x="935" y="274"/>
                  </a:lnTo>
                  <a:lnTo>
                    <a:pt x="924" y="206"/>
                  </a:lnTo>
                  <a:lnTo>
                    <a:pt x="913" y="137"/>
                  </a:lnTo>
                  <a:lnTo>
                    <a:pt x="904" y="68"/>
                  </a:lnTo>
                  <a:lnTo>
                    <a:pt x="895" y="0"/>
                  </a:lnTo>
                  <a:lnTo>
                    <a:pt x="841" y="16"/>
                  </a:lnTo>
                  <a:lnTo>
                    <a:pt x="787" y="31"/>
                  </a:lnTo>
                  <a:lnTo>
                    <a:pt x="733" y="45"/>
                  </a:lnTo>
                  <a:lnTo>
                    <a:pt x="678" y="56"/>
                  </a:lnTo>
                  <a:lnTo>
                    <a:pt x="623" y="66"/>
                  </a:lnTo>
                  <a:lnTo>
                    <a:pt x="568" y="73"/>
                  </a:lnTo>
                  <a:lnTo>
                    <a:pt x="512" y="80"/>
                  </a:lnTo>
                  <a:lnTo>
                    <a:pt x="455" y="84"/>
                  </a:lnTo>
                  <a:lnTo>
                    <a:pt x="399" y="87"/>
                  </a:lnTo>
                  <a:lnTo>
                    <a:pt x="343" y="88"/>
                  </a:lnTo>
                  <a:lnTo>
                    <a:pt x="286" y="87"/>
                  </a:lnTo>
                  <a:lnTo>
                    <a:pt x="229" y="85"/>
                  </a:lnTo>
                  <a:lnTo>
                    <a:pt x="172" y="81"/>
                  </a:lnTo>
                  <a:lnTo>
                    <a:pt x="114" y="76"/>
                  </a:lnTo>
                  <a:lnTo>
                    <a:pt x="57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8436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2" name="Freeform 514"/>
            <p:cNvSpPr>
              <a:spLocks/>
            </p:cNvSpPr>
            <p:nvPr/>
          </p:nvSpPr>
          <p:spPr bwMode="auto">
            <a:xfrm>
              <a:off x="4537" y="1430"/>
              <a:ext cx="59" cy="122"/>
            </a:xfrm>
            <a:custGeom>
              <a:avLst/>
              <a:gdLst/>
              <a:ahLst/>
              <a:cxnLst>
                <a:cxn ang="0">
                  <a:pos x="983" y="1715"/>
                </a:cxn>
                <a:cxn ang="0">
                  <a:pos x="978" y="1611"/>
                </a:cxn>
                <a:cxn ang="0">
                  <a:pos x="976" y="1507"/>
                </a:cxn>
                <a:cxn ang="0">
                  <a:pos x="976" y="1404"/>
                </a:cxn>
                <a:cxn ang="0">
                  <a:pos x="978" y="1301"/>
                </a:cxn>
                <a:cxn ang="0">
                  <a:pos x="982" y="1198"/>
                </a:cxn>
                <a:cxn ang="0">
                  <a:pos x="989" y="1096"/>
                </a:cxn>
                <a:cxn ang="0">
                  <a:pos x="999" y="995"/>
                </a:cxn>
                <a:cxn ang="0">
                  <a:pos x="1011" y="893"/>
                </a:cxn>
                <a:cxn ang="0">
                  <a:pos x="1026" y="793"/>
                </a:cxn>
                <a:cxn ang="0">
                  <a:pos x="1042" y="693"/>
                </a:cxn>
                <a:cxn ang="0">
                  <a:pos x="1063" y="594"/>
                </a:cxn>
                <a:cxn ang="0">
                  <a:pos x="1085" y="496"/>
                </a:cxn>
                <a:cxn ang="0">
                  <a:pos x="1111" y="399"/>
                </a:cxn>
                <a:cxn ang="0">
                  <a:pos x="1139" y="303"/>
                </a:cxn>
                <a:cxn ang="0">
                  <a:pos x="1170" y="208"/>
                </a:cxn>
                <a:cxn ang="0">
                  <a:pos x="1135" y="143"/>
                </a:cxn>
                <a:cxn ang="0">
                  <a:pos x="1031" y="111"/>
                </a:cxn>
                <a:cxn ang="0">
                  <a:pos x="925" y="83"/>
                </a:cxn>
                <a:cxn ang="0">
                  <a:pos x="816" y="59"/>
                </a:cxn>
                <a:cxn ang="0">
                  <a:pos x="706" y="38"/>
                </a:cxn>
                <a:cxn ang="0">
                  <a:pos x="594" y="22"/>
                </a:cxn>
                <a:cxn ang="0">
                  <a:pos x="482" y="10"/>
                </a:cxn>
                <a:cxn ang="0">
                  <a:pos x="366" y="3"/>
                </a:cxn>
                <a:cxn ang="0">
                  <a:pos x="283" y="72"/>
                </a:cxn>
                <a:cxn ang="0">
                  <a:pos x="233" y="218"/>
                </a:cxn>
                <a:cxn ang="0">
                  <a:pos x="189" y="366"/>
                </a:cxn>
                <a:cxn ang="0">
                  <a:pos x="149" y="515"/>
                </a:cxn>
                <a:cxn ang="0">
                  <a:pos x="114" y="665"/>
                </a:cxn>
                <a:cxn ang="0">
                  <a:pos x="83" y="817"/>
                </a:cxn>
                <a:cxn ang="0">
                  <a:pos x="58" y="969"/>
                </a:cxn>
                <a:cxn ang="0">
                  <a:pos x="37" y="1124"/>
                </a:cxn>
                <a:cxn ang="0">
                  <a:pos x="21" y="1278"/>
                </a:cxn>
                <a:cxn ang="0">
                  <a:pos x="10" y="1433"/>
                </a:cxn>
                <a:cxn ang="0">
                  <a:pos x="3" y="1588"/>
                </a:cxn>
                <a:cxn ang="0">
                  <a:pos x="0" y="1744"/>
                </a:cxn>
                <a:cxn ang="0">
                  <a:pos x="2" y="1900"/>
                </a:cxn>
                <a:cxn ang="0">
                  <a:pos x="8" y="2056"/>
                </a:cxn>
                <a:cxn ang="0">
                  <a:pos x="19" y="2212"/>
                </a:cxn>
                <a:cxn ang="0">
                  <a:pos x="34" y="2368"/>
                </a:cxn>
                <a:cxn ang="0">
                  <a:pos x="97" y="2427"/>
                </a:cxn>
                <a:cxn ang="0">
                  <a:pos x="200" y="2385"/>
                </a:cxn>
                <a:cxn ang="0">
                  <a:pos x="301" y="2336"/>
                </a:cxn>
                <a:cxn ang="0">
                  <a:pos x="400" y="2280"/>
                </a:cxn>
                <a:cxn ang="0">
                  <a:pos x="486" y="2222"/>
                </a:cxn>
                <a:cxn ang="0">
                  <a:pos x="560" y="2167"/>
                </a:cxn>
                <a:cxn ang="0">
                  <a:pos x="633" y="2110"/>
                </a:cxn>
                <a:cxn ang="0">
                  <a:pos x="702" y="2052"/>
                </a:cxn>
                <a:cxn ang="0">
                  <a:pos x="770" y="1990"/>
                </a:cxn>
                <a:cxn ang="0">
                  <a:pos x="835" y="1929"/>
                </a:cxn>
                <a:cxn ang="0">
                  <a:pos x="897" y="1865"/>
                </a:cxn>
                <a:cxn ang="0">
                  <a:pos x="958" y="1799"/>
                </a:cxn>
              </a:cxnLst>
              <a:rect l="0" t="0" r="r" b="b"/>
              <a:pathLst>
                <a:path w="1187" h="2446">
                  <a:moveTo>
                    <a:pt x="986" y="1767"/>
                  </a:moveTo>
                  <a:lnTo>
                    <a:pt x="983" y="1715"/>
                  </a:lnTo>
                  <a:lnTo>
                    <a:pt x="980" y="1663"/>
                  </a:lnTo>
                  <a:lnTo>
                    <a:pt x="978" y="1611"/>
                  </a:lnTo>
                  <a:lnTo>
                    <a:pt x="977" y="1560"/>
                  </a:lnTo>
                  <a:lnTo>
                    <a:pt x="976" y="1507"/>
                  </a:lnTo>
                  <a:lnTo>
                    <a:pt x="976" y="1455"/>
                  </a:lnTo>
                  <a:lnTo>
                    <a:pt x="976" y="1404"/>
                  </a:lnTo>
                  <a:lnTo>
                    <a:pt x="977" y="1352"/>
                  </a:lnTo>
                  <a:lnTo>
                    <a:pt x="978" y="1301"/>
                  </a:lnTo>
                  <a:lnTo>
                    <a:pt x="980" y="1249"/>
                  </a:lnTo>
                  <a:lnTo>
                    <a:pt x="982" y="1198"/>
                  </a:lnTo>
                  <a:lnTo>
                    <a:pt x="986" y="1147"/>
                  </a:lnTo>
                  <a:lnTo>
                    <a:pt x="989" y="1096"/>
                  </a:lnTo>
                  <a:lnTo>
                    <a:pt x="994" y="1045"/>
                  </a:lnTo>
                  <a:lnTo>
                    <a:pt x="999" y="995"/>
                  </a:lnTo>
                  <a:lnTo>
                    <a:pt x="1005" y="944"/>
                  </a:lnTo>
                  <a:lnTo>
                    <a:pt x="1011" y="893"/>
                  </a:lnTo>
                  <a:lnTo>
                    <a:pt x="1018" y="843"/>
                  </a:lnTo>
                  <a:lnTo>
                    <a:pt x="1026" y="793"/>
                  </a:lnTo>
                  <a:lnTo>
                    <a:pt x="1034" y="743"/>
                  </a:lnTo>
                  <a:lnTo>
                    <a:pt x="1042" y="693"/>
                  </a:lnTo>
                  <a:lnTo>
                    <a:pt x="1053" y="644"/>
                  </a:lnTo>
                  <a:lnTo>
                    <a:pt x="1063" y="594"/>
                  </a:lnTo>
                  <a:lnTo>
                    <a:pt x="1074" y="545"/>
                  </a:lnTo>
                  <a:lnTo>
                    <a:pt x="1085" y="496"/>
                  </a:lnTo>
                  <a:lnTo>
                    <a:pt x="1098" y="448"/>
                  </a:lnTo>
                  <a:lnTo>
                    <a:pt x="1111" y="399"/>
                  </a:lnTo>
                  <a:lnTo>
                    <a:pt x="1125" y="351"/>
                  </a:lnTo>
                  <a:lnTo>
                    <a:pt x="1139" y="303"/>
                  </a:lnTo>
                  <a:lnTo>
                    <a:pt x="1155" y="255"/>
                  </a:lnTo>
                  <a:lnTo>
                    <a:pt x="1170" y="208"/>
                  </a:lnTo>
                  <a:lnTo>
                    <a:pt x="1187" y="160"/>
                  </a:lnTo>
                  <a:lnTo>
                    <a:pt x="1135" y="143"/>
                  </a:lnTo>
                  <a:lnTo>
                    <a:pt x="1083" y="126"/>
                  </a:lnTo>
                  <a:lnTo>
                    <a:pt x="1031" y="111"/>
                  </a:lnTo>
                  <a:lnTo>
                    <a:pt x="978" y="97"/>
                  </a:lnTo>
                  <a:lnTo>
                    <a:pt x="925" y="83"/>
                  </a:lnTo>
                  <a:lnTo>
                    <a:pt x="871" y="70"/>
                  </a:lnTo>
                  <a:lnTo>
                    <a:pt x="816" y="59"/>
                  </a:lnTo>
                  <a:lnTo>
                    <a:pt x="762" y="48"/>
                  </a:lnTo>
                  <a:lnTo>
                    <a:pt x="706" y="38"/>
                  </a:lnTo>
                  <a:lnTo>
                    <a:pt x="650" y="30"/>
                  </a:lnTo>
                  <a:lnTo>
                    <a:pt x="594" y="22"/>
                  </a:lnTo>
                  <a:lnTo>
                    <a:pt x="538" y="16"/>
                  </a:lnTo>
                  <a:lnTo>
                    <a:pt x="482" y="10"/>
                  </a:lnTo>
                  <a:lnTo>
                    <a:pt x="424" y="6"/>
                  </a:lnTo>
                  <a:lnTo>
                    <a:pt x="366" y="3"/>
                  </a:lnTo>
                  <a:lnTo>
                    <a:pt x="309" y="0"/>
                  </a:lnTo>
                  <a:lnTo>
                    <a:pt x="283" y="72"/>
                  </a:lnTo>
                  <a:lnTo>
                    <a:pt x="257" y="146"/>
                  </a:lnTo>
                  <a:lnTo>
                    <a:pt x="233" y="218"/>
                  </a:lnTo>
                  <a:lnTo>
                    <a:pt x="210" y="292"/>
                  </a:lnTo>
                  <a:lnTo>
                    <a:pt x="189" y="366"/>
                  </a:lnTo>
                  <a:lnTo>
                    <a:pt x="168" y="441"/>
                  </a:lnTo>
                  <a:lnTo>
                    <a:pt x="149" y="515"/>
                  </a:lnTo>
                  <a:lnTo>
                    <a:pt x="130" y="590"/>
                  </a:lnTo>
                  <a:lnTo>
                    <a:pt x="114" y="665"/>
                  </a:lnTo>
                  <a:lnTo>
                    <a:pt x="98" y="741"/>
                  </a:lnTo>
                  <a:lnTo>
                    <a:pt x="83" y="817"/>
                  </a:lnTo>
                  <a:lnTo>
                    <a:pt x="70" y="893"/>
                  </a:lnTo>
                  <a:lnTo>
                    <a:pt x="58" y="969"/>
                  </a:lnTo>
                  <a:lnTo>
                    <a:pt x="47" y="1046"/>
                  </a:lnTo>
                  <a:lnTo>
                    <a:pt x="37" y="1124"/>
                  </a:lnTo>
                  <a:lnTo>
                    <a:pt x="28" y="1200"/>
                  </a:lnTo>
                  <a:lnTo>
                    <a:pt x="21" y="1278"/>
                  </a:lnTo>
                  <a:lnTo>
                    <a:pt x="15" y="1355"/>
                  </a:lnTo>
                  <a:lnTo>
                    <a:pt x="10" y="1433"/>
                  </a:lnTo>
                  <a:lnTo>
                    <a:pt x="6" y="1511"/>
                  </a:lnTo>
                  <a:lnTo>
                    <a:pt x="3" y="1588"/>
                  </a:lnTo>
                  <a:lnTo>
                    <a:pt x="1" y="1666"/>
                  </a:lnTo>
                  <a:lnTo>
                    <a:pt x="0" y="1744"/>
                  </a:lnTo>
                  <a:lnTo>
                    <a:pt x="1" y="1822"/>
                  </a:lnTo>
                  <a:lnTo>
                    <a:pt x="2" y="1900"/>
                  </a:lnTo>
                  <a:lnTo>
                    <a:pt x="5" y="1978"/>
                  </a:lnTo>
                  <a:lnTo>
                    <a:pt x="8" y="2056"/>
                  </a:lnTo>
                  <a:lnTo>
                    <a:pt x="13" y="2134"/>
                  </a:lnTo>
                  <a:lnTo>
                    <a:pt x="19" y="2212"/>
                  </a:lnTo>
                  <a:lnTo>
                    <a:pt x="26" y="2290"/>
                  </a:lnTo>
                  <a:lnTo>
                    <a:pt x="34" y="2368"/>
                  </a:lnTo>
                  <a:lnTo>
                    <a:pt x="44" y="2446"/>
                  </a:lnTo>
                  <a:lnTo>
                    <a:pt x="97" y="2427"/>
                  </a:lnTo>
                  <a:lnTo>
                    <a:pt x="149" y="2407"/>
                  </a:lnTo>
                  <a:lnTo>
                    <a:pt x="200" y="2385"/>
                  </a:lnTo>
                  <a:lnTo>
                    <a:pt x="251" y="2362"/>
                  </a:lnTo>
                  <a:lnTo>
                    <a:pt x="301" y="2336"/>
                  </a:lnTo>
                  <a:lnTo>
                    <a:pt x="351" y="2309"/>
                  </a:lnTo>
                  <a:lnTo>
                    <a:pt x="400" y="2280"/>
                  </a:lnTo>
                  <a:lnTo>
                    <a:pt x="448" y="2249"/>
                  </a:lnTo>
                  <a:lnTo>
                    <a:pt x="486" y="2222"/>
                  </a:lnTo>
                  <a:lnTo>
                    <a:pt x="524" y="2194"/>
                  </a:lnTo>
                  <a:lnTo>
                    <a:pt x="560" y="2167"/>
                  </a:lnTo>
                  <a:lnTo>
                    <a:pt x="597" y="2138"/>
                  </a:lnTo>
                  <a:lnTo>
                    <a:pt x="633" y="2110"/>
                  </a:lnTo>
                  <a:lnTo>
                    <a:pt x="669" y="2081"/>
                  </a:lnTo>
                  <a:lnTo>
                    <a:pt x="702" y="2052"/>
                  </a:lnTo>
                  <a:lnTo>
                    <a:pt x="737" y="2021"/>
                  </a:lnTo>
                  <a:lnTo>
                    <a:pt x="770" y="1990"/>
                  </a:lnTo>
                  <a:lnTo>
                    <a:pt x="803" y="1960"/>
                  </a:lnTo>
                  <a:lnTo>
                    <a:pt x="835" y="1929"/>
                  </a:lnTo>
                  <a:lnTo>
                    <a:pt x="867" y="1896"/>
                  </a:lnTo>
                  <a:lnTo>
                    <a:pt x="897" y="1865"/>
                  </a:lnTo>
                  <a:lnTo>
                    <a:pt x="928" y="1832"/>
                  </a:lnTo>
                  <a:lnTo>
                    <a:pt x="958" y="1799"/>
                  </a:lnTo>
                  <a:lnTo>
                    <a:pt x="986" y="1767"/>
                  </a:lnTo>
                  <a:close/>
                </a:path>
              </a:pathLst>
            </a:custGeom>
            <a:solidFill>
              <a:srgbClr val="CB8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3" name="Freeform 515"/>
            <p:cNvSpPr>
              <a:spLocks/>
            </p:cNvSpPr>
            <p:nvPr/>
          </p:nvSpPr>
          <p:spPr bwMode="auto">
            <a:xfrm>
              <a:off x="4539" y="1518"/>
              <a:ext cx="82" cy="139"/>
            </a:xfrm>
            <a:custGeom>
              <a:avLst/>
              <a:gdLst/>
              <a:ahLst/>
              <a:cxnLst>
                <a:cxn ang="0">
                  <a:pos x="1622" y="2391"/>
                </a:cxn>
                <a:cxn ang="0">
                  <a:pos x="1596" y="2342"/>
                </a:cxn>
                <a:cxn ang="0">
                  <a:pos x="1571" y="2293"/>
                </a:cxn>
                <a:cxn ang="0">
                  <a:pos x="1547" y="2244"/>
                </a:cxn>
                <a:cxn ang="0">
                  <a:pos x="1506" y="2157"/>
                </a:cxn>
                <a:cxn ang="0">
                  <a:pos x="1450" y="2030"/>
                </a:cxn>
                <a:cxn ang="0">
                  <a:pos x="1396" y="1903"/>
                </a:cxn>
                <a:cxn ang="0">
                  <a:pos x="1344" y="1771"/>
                </a:cxn>
                <a:cxn ang="0">
                  <a:pos x="1293" y="1638"/>
                </a:cxn>
                <a:cxn ang="0">
                  <a:pos x="1247" y="1502"/>
                </a:cxn>
                <a:cxn ang="0">
                  <a:pos x="1202" y="1365"/>
                </a:cxn>
                <a:cxn ang="0">
                  <a:pos x="1160" y="1226"/>
                </a:cxn>
                <a:cxn ang="0">
                  <a:pos x="1122" y="1085"/>
                </a:cxn>
                <a:cxn ang="0">
                  <a:pos x="1086" y="943"/>
                </a:cxn>
                <a:cxn ang="0">
                  <a:pos x="1054" y="800"/>
                </a:cxn>
                <a:cxn ang="0">
                  <a:pos x="1025" y="655"/>
                </a:cxn>
                <a:cxn ang="0">
                  <a:pos x="999" y="510"/>
                </a:cxn>
                <a:cxn ang="0">
                  <a:pos x="978" y="365"/>
                </a:cxn>
                <a:cxn ang="0">
                  <a:pos x="961" y="219"/>
                </a:cxn>
                <a:cxn ang="0">
                  <a:pos x="947" y="72"/>
                </a:cxn>
                <a:cxn ang="0">
                  <a:pos x="914" y="32"/>
                </a:cxn>
                <a:cxn ang="0">
                  <a:pos x="853" y="98"/>
                </a:cxn>
                <a:cxn ang="0">
                  <a:pos x="791" y="162"/>
                </a:cxn>
                <a:cxn ang="0">
                  <a:pos x="726" y="223"/>
                </a:cxn>
                <a:cxn ang="0">
                  <a:pos x="658" y="285"/>
                </a:cxn>
                <a:cxn ang="0">
                  <a:pos x="589" y="343"/>
                </a:cxn>
                <a:cxn ang="0">
                  <a:pos x="516" y="400"/>
                </a:cxn>
                <a:cxn ang="0">
                  <a:pos x="442" y="455"/>
                </a:cxn>
                <a:cxn ang="0">
                  <a:pos x="356" y="513"/>
                </a:cxn>
                <a:cxn ang="0">
                  <a:pos x="257" y="569"/>
                </a:cxn>
                <a:cxn ang="0">
                  <a:pos x="156" y="618"/>
                </a:cxn>
                <a:cxn ang="0">
                  <a:pos x="53" y="660"/>
                </a:cxn>
                <a:cxn ang="0">
                  <a:pos x="9" y="747"/>
                </a:cxn>
                <a:cxn ang="0">
                  <a:pos x="29" y="885"/>
                </a:cxn>
                <a:cxn ang="0">
                  <a:pos x="54" y="1023"/>
                </a:cxn>
                <a:cxn ang="0">
                  <a:pos x="80" y="1158"/>
                </a:cxn>
                <a:cxn ang="0">
                  <a:pos x="111" y="1294"/>
                </a:cxn>
                <a:cxn ang="0">
                  <a:pos x="146" y="1430"/>
                </a:cxn>
                <a:cxn ang="0">
                  <a:pos x="182" y="1564"/>
                </a:cxn>
                <a:cxn ang="0">
                  <a:pos x="222" y="1696"/>
                </a:cxn>
                <a:cxn ang="0">
                  <a:pos x="266" y="1829"/>
                </a:cxn>
                <a:cxn ang="0">
                  <a:pos x="313" y="1960"/>
                </a:cxn>
                <a:cxn ang="0">
                  <a:pos x="362" y="2089"/>
                </a:cxn>
                <a:cxn ang="0">
                  <a:pos x="415" y="2217"/>
                </a:cxn>
                <a:cxn ang="0">
                  <a:pos x="471" y="2344"/>
                </a:cxn>
                <a:cxn ang="0">
                  <a:pos x="531" y="2469"/>
                </a:cxn>
                <a:cxn ang="0">
                  <a:pos x="593" y="2592"/>
                </a:cxn>
                <a:cxn ang="0">
                  <a:pos x="658" y="2714"/>
                </a:cxn>
                <a:cxn ang="0">
                  <a:pos x="755" y="2761"/>
                </a:cxn>
                <a:cxn ang="0">
                  <a:pos x="883" y="2731"/>
                </a:cxn>
                <a:cxn ang="0">
                  <a:pos x="1007" y="2696"/>
                </a:cxn>
                <a:cxn ang="0">
                  <a:pos x="1128" y="2655"/>
                </a:cxn>
                <a:cxn ang="0">
                  <a:pos x="1247" y="2610"/>
                </a:cxn>
                <a:cxn ang="0">
                  <a:pos x="1362" y="2560"/>
                </a:cxn>
                <a:cxn ang="0">
                  <a:pos x="1474" y="2505"/>
                </a:cxn>
                <a:cxn ang="0">
                  <a:pos x="1584" y="2446"/>
                </a:cxn>
              </a:cxnLst>
              <a:rect l="0" t="0" r="r" b="b"/>
              <a:pathLst>
                <a:path w="1636" h="2773">
                  <a:moveTo>
                    <a:pt x="1636" y="2415"/>
                  </a:moveTo>
                  <a:lnTo>
                    <a:pt x="1622" y="2391"/>
                  </a:lnTo>
                  <a:lnTo>
                    <a:pt x="1609" y="2366"/>
                  </a:lnTo>
                  <a:lnTo>
                    <a:pt x="1596" y="2342"/>
                  </a:lnTo>
                  <a:lnTo>
                    <a:pt x="1584" y="2317"/>
                  </a:lnTo>
                  <a:lnTo>
                    <a:pt x="1571" y="2293"/>
                  </a:lnTo>
                  <a:lnTo>
                    <a:pt x="1559" y="2268"/>
                  </a:lnTo>
                  <a:lnTo>
                    <a:pt x="1547" y="2244"/>
                  </a:lnTo>
                  <a:lnTo>
                    <a:pt x="1536" y="2218"/>
                  </a:lnTo>
                  <a:lnTo>
                    <a:pt x="1506" y="2157"/>
                  </a:lnTo>
                  <a:lnTo>
                    <a:pt x="1477" y="2094"/>
                  </a:lnTo>
                  <a:lnTo>
                    <a:pt x="1450" y="2030"/>
                  </a:lnTo>
                  <a:lnTo>
                    <a:pt x="1422" y="1967"/>
                  </a:lnTo>
                  <a:lnTo>
                    <a:pt x="1396" y="1903"/>
                  </a:lnTo>
                  <a:lnTo>
                    <a:pt x="1369" y="1837"/>
                  </a:lnTo>
                  <a:lnTo>
                    <a:pt x="1344" y="1771"/>
                  </a:lnTo>
                  <a:lnTo>
                    <a:pt x="1318" y="1705"/>
                  </a:lnTo>
                  <a:lnTo>
                    <a:pt x="1293" y="1638"/>
                  </a:lnTo>
                  <a:lnTo>
                    <a:pt x="1269" y="1571"/>
                  </a:lnTo>
                  <a:lnTo>
                    <a:pt x="1247" y="1502"/>
                  </a:lnTo>
                  <a:lnTo>
                    <a:pt x="1224" y="1434"/>
                  </a:lnTo>
                  <a:lnTo>
                    <a:pt x="1202" y="1365"/>
                  </a:lnTo>
                  <a:lnTo>
                    <a:pt x="1180" y="1295"/>
                  </a:lnTo>
                  <a:lnTo>
                    <a:pt x="1160" y="1226"/>
                  </a:lnTo>
                  <a:lnTo>
                    <a:pt x="1140" y="1155"/>
                  </a:lnTo>
                  <a:lnTo>
                    <a:pt x="1122" y="1085"/>
                  </a:lnTo>
                  <a:lnTo>
                    <a:pt x="1104" y="1014"/>
                  </a:lnTo>
                  <a:lnTo>
                    <a:pt x="1086" y="943"/>
                  </a:lnTo>
                  <a:lnTo>
                    <a:pt x="1070" y="872"/>
                  </a:lnTo>
                  <a:lnTo>
                    <a:pt x="1054" y="800"/>
                  </a:lnTo>
                  <a:lnTo>
                    <a:pt x="1039" y="728"/>
                  </a:lnTo>
                  <a:lnTo>
                    <a:pt x="1025" y="655"/>
                  </a:lnTo>
                  <a:lnTo>
                    <a:pt x="1012" y="583"/>
                  </a:lnTo>
                  <a:lnTo>
                    <a:pt x="999" y="510"/>
                  </a:lnTo>
                  <a:lnTo>
                    <a:pt x="988" y="438"/>
                  </a:lnTo>
                  <a:lnTo>
                    <a:pt x="978" y="365"/>
                  </a:lnTo>
                  <a:lnTo>
                    <a:pt x="969" y="292"/>
                  </a:lnTo>
                  <a:lnTo>
                    <a:pt x="961" y="219"/>
                  </a:lnTo>
                  <a:lnTo>
                    <a:pt x="953" y="146"/>
                  </a:lnTo>
                  <a:lnTo>
                    <a:pt x="947" y="72"/>
                  </a:lnTo>
                  <a:lnTo>
                    <a:pt x="942" y="0"/>
                  </a:lnTo>
                  <a:lnTo>
                    <a:pt x="914" y="32"/>
                  </a:lnTo>
                  <a:lnTo>
                    <a:pt x="884" y="65"/>
                  </a:lnTo>
                  <a:lnTo>
                    <a:pt x="853" y="98"/>
                  </a:lnTo>
                  <a:lnTo>
                    <a:pt x="823" y="129"/>
                  </a:lnTo>
                  <a:lnTo>
                    <a:pt x="791" y="162"/>
                  </a:lnTo>
                  <a:lnTo>
                    <a:pt x="759" y="193"/>
                  </a:lnTo>
                  <a:lnTo>
                    <a:pt x="726" y="223"/>
                  </a:lnTo>
                  <a:lnTo>
                    <a:pt x="693" y="254"/>
                  </a:lnTo>
                  <a:lnTo>
                    <a:pt x="658" y="285"/>
                  </a:lnTo>
                  <a:lnTo>
                    <a:pt x="625" y="314"/>
                  </a:lnTo>
                  <a:lnTo>
                    <a:pt x="589" y="343"/>
                  </a:lnTo>
                  <a:lnTo>
                    <a:pt x="553" y="371"/>
                  </a:lnTo>
                  <a:lnTo>
                    <a:pt x="516" y="400"/>
                  </a:lnTo>
                  <a:lnTo>
                    <a:pt x="480" y="427"/>
                  </a:lnTo>
                  <a:lnTo>
                    <a:pt x="442" y="455"/>
                  </a:lnTo>
                  <a:lnTo>
                    <a:pt x="404" y="482"/>
                  </a:lnTo>
                  <a:lnTo>
                    <a:pt x="356" y="513"/>
                  </a:lnTo>
                  <a:lnTo>
                    <a:pt x="307" y="542"/>
                  </a:lnTo>
                  <a:lnTo>
                    <a:pt x="257" y="569"/>
                  </a:lnTo>
                  <a:lnTo>
                    <a:pt x="207" y="595"/>
                  </a:lnTo>
                  <a:lnTo>
                    <a:pt x="156" y="618"/>
                  </a:lnTo>
                  <a:lnTo>
                    <a:pt x="105" y="640"/>
                  </a:lnTo>
                  <a:lnTo>
                    <a:pt x="53" y="660"/>
                  </a:lnTo>
                  <a:lnTo>
                    <a:pt x="0" y="679"/>
                  </a:lnTo>
                  <a:lnTo>
                    <a:pt x="9" y="747"/>
                  </a:lnTo>
                  <a:lnTo>
                    <a:pt x="18" y="816"/>
                  </a:lnTo>
                  <a:lnTo>
                    <a:pt x="29" y="885"/>
                  </a:lnTo>
                  <a:lnTo>
                    <a:pt x="40" y="953"/>
                  </a:lnTo>
                  <a:lnTo>
                    <a:pt x="54" y="1023"/>
                  </a:lnTo>
                  <a:lnTo>
                    <a:pt x="67" y="1091"/>
                  </a:lnTo>
                  <a:lnTo>
                    <a:pt x="80" y="1158"/>
                  </a:lnTo>
                  <a:lnTo>
                    <a:pt x="96" y="1227"/>
                  </a:lnTo>
                  <a:lnTo>
                    <a:pt x="111" y="1294"/>
                  </a:lnTo>
                  <a:lnTo>
                    <a:pt x="128" y="1363"/>
                  </a:lnTo>
                  <a:lnTo>
                    <a:pt x="146" y="1430"/>
                  </a:lnTo>
                  <a:lnTo>
                    <a:pt x="163" y="1496"/>
                  </a:lnTo>
                  <a:lnTo>
                    <a:pt x="182" y="1564"/>
                  </a:lnTo>
                  <a:lnTo>
                    <a:pt x="202" y="1630"/>
                  </a:lnTo>
                  <a:lnTo>
                    <a:pt x="222" y="1696"/>
                  </a:lnTo>
                  <a:lnTo>
                    <a:pt x="244" y="1763"/>
                  </a:lnTo>
                  <a:lnTo>
                    <a:pt x="266" y="1829"/>
                  </a:lnTo>
                  <a:lnTo>
                    <a:pt x="290" y="1894"/>
                  </a:lnTo>
                  <a:lnTo>
                    <a:pt x="313" y="1960"/>
                  </a:lnTo>
                  <a:lnTo>
                    <a:pt x="338" y="2024"/>
                  </a:lnTo>
                  <a:lnTo>
                    <a:pt x="362" y="2089"/>
                  </a:lnTo>
                  <a:lnTo>
                    <a:pt x="389" y="2154"/>
                  </a:lnTo>
                  <a:lnTo>
                    <a:pt x="415" y="2217"/>
                  </a:lnTo>
                  <a:lnTo>
                    <a:pt x="443" y="2280"/>
                  </a:lnTo>
                  <a:lnTo>
                    <a:pt x="471" y="2344"/>
                  </a:lnTo>
                  <a:lnTo>
                    <a:pt x="501" y="2407"/>
                  </a:lnTo>
                  <a:lnTo>
                    <a:pt x="531" y="2469"/>
                  </a:lnTo>
                  <a:lnTo>
                    <a:pt x="561" y="2530"/>
                  </a:lnTo>
                  <a:lnTo>
                    <a:pt x="593" y="2592"/>
                  </a:lnTo>
                  <a:lnTo>
                    <a:pt x="625" y="2653"/>
                  </a:lnTo>
                  <a:lnTo>
                    <a:pt x="658" y="2714"/>
                  </a:lnTo>
                  <a:lnTo>
                    <a:pt x="692" y="2773"/>
                  </a:lnTo>
                  <a:lnTo>
                    <a:pt x="755" y="2761"/>
                  </a:lnTo>
                  <a:lnTo>
                    <a:pt x="820" y="2746"/>
                  </a:lnTo>
                  <a:lnTo>
                    <a:pt x="883" y="2731"/>
                  </a:lnTo>
                  <a:lnTo>
                    <a:pt x="945" y="2713"/>
                  </a:lnTo>
                  <a:lnTo>
                    <a:pt x="1007" y="2696"/>
                  </a:lnTo>
                  <a:lnTo>
                    <a:pt x="1068" y="2675"/>
                  </a:lnTo>
                  <a:lnTo>
                    <a:pt x="1128" y="2655"/>
                  </a:lnTo>
                  <a:lnTo>
                    <a:pt x="1188" y="2633"/>
                  </a:lnTo>
                  <a:lnTo>
                    <a:pt x="1247" y="2610"/>
                  </a:lnTo>
                  <a:lnTo>
                    <a:pt x="1305" y="2586"/>
                  </a:lnTo>
                  <a:lnTo>
                    <a:pt x="1362" y="2560"/>
                  </a:lnTo>
                  <a:lnTo>
                    <a:pt x="1419" y="2534"/>
                  </a:lnTo>
                  <a:lnTo>
                    <a:pt x="1474" y="2505"/>
                  </a:lnTo>
                  <a:lnTo>
                    <a:pt x="1529" y="2476"/>
                  </a:lnTo>
                  <a:lnTo>
                    <a:pt x="1584" y="2446"/>
                  </a:lnTo>
                  <a:lnTo>
                    <a:pt x="1636" y="2415"/>
                  </a:lnTo>
                  <a:close/>
                </a:path>
              </a:pathLst>
            </a:custGeom>
            <a:solidFill>
              <a:srgbClr val="C16B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4" name="Freeform 516"/>
            <p:cNvSpPr>
              <a:spLocks/>
            </p:cNvSpPr>
            <p:nvPr/>
          </p:nvSpPr>
          <p:spPr bwMode="auto">
            <a:xfrm>
              <a:off x="4586" y="1438"/>
              <a:ext cx="26" cy="80"/>
            </a:xfrm>
            <a:custGeom>
              <a:avLst/>
              <a:gdLst/>
              <a:ahLst/>
              <a:cxnLst>
                <a:cxn ang="0">
                  <a:pos x="489" y="116"/>
                </a:cxn>
                <a:cxn ang="0">
                  <a:pos x="412" y="81"/>
                </a:cxn>
                <a:cxn ang="0">
                  <a:pos x="333" y="47"/>
                </a:cxn>
                <a:cxn ang="0">
                  <a:pos x="252" y="15"/>
                </a:cxn>
                <a:cxn ang="0">
                  <a:pos x="194" y="48"/>
                </a:cxn>
                <a:cxn ang="0">
                  <a:pos x="163" y="143"/>
                </a:cxn>
                <a:cxn ang="0">
                  <a:pos x="135" y="239"/>
                </a:cxn>
                <a:cxn ang="0">
                  <a:pos x="109" y="336"/>
                </a:cxn>
                <a:cxn ang="0">
                  <a:pos x="87" y="434"/>
                </a:cxn>
                <a:cxn ang="0">
                  <a:pos x="66" y="533"/>
                </a:cxn>
                <a:cxn ang="0">
                  <a:pos x="50" y="633"/>
                </a:cxn>
                <a:cxn ang="0">
                  <a:pos x="35" y="733"/>
                </a:cxn>
                <a:cxn ang="0">
                  <a:pos x="23" y="835"/>
                </a:cxn>
                <a:cxn ang="0">
                  <a:pos x="13" y="936"/>
                </a:cxn>
                <a:cxn ang="0">
                  <a:pos x="6" y="1038"/>
                </a:cxn>
                <a:cxn ang="0">
                  <a:pos x="2" y="1141"/>
                </a:cxn>
                <a:cxn ang="0">
                  <a:pos x="0" y="1244"/>
                </a:cxn>
                <a:cxn ang="0">
                  <a:pos x="0" y="1347"/>
                </a:cxn>
                <a:cxn ang="0">
                  <a:pos x="2" y="1451"/>
                </a:cxn>
                <a:cxn ang="0">
                  <a:pos x="7" y="1555"/>
                </a:cxn>
                <a:cxn ang="0">
                  <a:pos x="44" y="1566"/>
                </a:cxn>
                <a:cxn ang="0">
                  <a:pos x="108" y="1484"/>
                </a:cxn>
                <a:cxn ang="0">
                  <a:pos x="168" y="1401"/>
                </a:cxn>
                <a:cxn ang="0">
                  <a:pos x="224" y="1315"/>
                </a:cxn>
                <a:cxn ang="0">
                  <a:pos x="276" y="1228"/>
                </a:cxn>
                <a:cxn ang="0">
                  <a:pos x="323" y="1138"/>
                </a:cxn>
                <a:cxn ang="0">
                  <a:pos x="366" y="1048"/>
                </a:cxn>
                <a:cxn ang="0">
                  <a:pos x="404" y="956"/>
                </a:cxn>
                <a:cxn ang="0">
                  <a:pos x="437" y="864"/>
                </a:cxn>
                <a:cxn ang="0">
                  <a:pos x="467" y="769"/>
                </a:cxn>
                <a:cxn ang="0">
                  <a:pos x="490" y="674"/>
                </a:cxn>
                <a:cxn ang="0">
                  <a:pos x="509" y="578"/>
                </a:cxn>
                <a:cxn ang="0">
                  <a:pos x="522" y="481"/>
                </a:cxn>
                <a:cxn ang="0">
                  <a:pos x="531" y="383"/>
                </a:cxn>
                <a:cxn ang="0">
                  <a:pos x="534" y="284"/>
                </a:cxn>
                <a:cxn ang="0">
                  <a:pos x="531" y="185"/>
                </a:cxn>
              </a:cxnLst>
              <a:rect l="0" t="0" r="r" b="b"/>
              <a:pathLst>
                <a:path w="534" h="1607">
                  <a:moveTo>
                    <a:pt x="528" y="135"/>
                  </a:moveTo>
                  <a:lnTo>
                    <a:pt x="489" y="116"/>
                  </a:lnTo>
                  <a:lnTo>
                    <a:pt x="451" y="98"/>
                  </a:lnTo>
                  <a:lnTo>
                    <a:pt x="412" y="81"/>
                  </a:lnTo>
                  <a:lnTo>
                    <a:pt x="373" y="63"/>
                  </a:lnTo>
                  <a:lnTo>
                    <a:pt x="333" y="47"/>
                  </a:lnTo>
                  <a:lnTo>
                    <a:pt x="293" y="31"/>
                  </a:lnTo>
                  <a:lnTo>
                    <a:pt x="252" y="15"/>
                  </a:lnTo>
                  <a:lnTo>
                    <a:pt x="211" y="0"/>
                  </a:lnTo>
                  <a:lnTo>
                    <a:pt x="194" y="48"/>
                  </a:lnTo>
                  <a:lnTo>
                    <a:pt x="179" y="95"/>
                  </a:lnTo>
                  <a:lnTo>
                    <a:pt x="163" y="143"/>
                  </a:lnTo>
                  <a:lnTo>
                    <a:pt x="149" y="191"/>
                  </a:lnTo>
                  <a:lnTo>
                    <a:pt x="135" y="239"/>
                  </a:lnTo>
                  <a:lnTo>
                    <a:pt x="122" y="288"/>
                  </a:lnTo>
                  <a:lnTo>
                    <a:pt x="109" y="336"/>
                  </a:lnTo>
                  <a:lnTo>
                    <a:pt x="98" y="385"/>
                  </a:lnTo>
                  <a:lnTo>
                    <a:pt x="87" y="434"/>
                  </a:lnTo>
                  <a:lnTo>
                    <a:pt x="77" y="484"/>
                  </a:lnTo>
                  <a:lnTo>
                    <a:pt x="66" y="533"/>
                  </a:lnTo>
                  <a:lnTo>
                    <a:pt x="58" y="583"/>
                  </a:lnTo>
                  <a:lnTo>
                    <a:pt x="50" y="633"/>
                  </a:lnTo>
                  <a:lnTo>
                    <a:pt x="42" y="683"/>
                  </a:lnTo>
                  <a:lnTo>
                    <a:pt x="35" y="733"/>
                  </a:lnTo>
                  <a:lnTo>
                    <a:pt x="29" y="784"/>
                  </a:lnTo>
                  <a:lnTo>
                    <a:pt x="23" y="835"/>
                  </a:lnTo>
                  <a:lnTo>
                    <a:pt x="18" y="885"/>
                  </a:lnTo>
                  <a:lnTo>
                    <a:pt x="13" y="936"/>
                  </a:lnTo>
                  <a:lnTo>
                    <a:pt x="10" y="987"/>
                  </a:lnTo>
                  <a:lnTo>
                    <a:pt x="6" y="1038"/>
                  </a:lnTo>
                  <a:lnTo>
                    <a:pt x="4" y="1089"/>
                  </a:lnTo>
                  <a:lnTo>
                    <a:pt x="2" y="1141"/>
                  </a:lnTo>
                  <a:lnTo>
                    <a:pt x="1" y="1192"/>
                  </a:lnTo>
                  <a:lnTo>
                    <a:pt x="0" y="1244"/>
                  </a:lnTo>
                  <a:lnTo>
                    <a:pt x="0" y="1295"/>
                  </a:lnTo>
                  <a:lnTo>
                    <a:pt x="0" y="1347"/>
                  </a:lnTo>
                  <a:lnTo>
                    <a:pt x="1" y="1400"/>
                  </a:lnTo>
                  <a:lnTo>
                    <a:pt x="2" y="1451"/>
                  </a:lnTo>
                  <a:lnTo>
                    <a:pt x="4" y="1503"/>
                  </a:lnTo>
                  <a:lnTo>
                    <a:pt x="7" y="1555"/>
                  </a:lnTo>
                  <a:lnTo>
                    <a:pt x="10" y="1607"/>
                  </a:lnTo>
                  <a:lnTo>
                    <a:pt x="44" y="1566"/>
                  </a:lnTo>
                  <a:lnTo>
                    <a:pt x="77" y="1525"/>
                  </a:lnTo>
                  <a:lnTo>
                    <a:pt x="108" y="1484"/>
                  </a:lnTo>
                  <a:lnTo>
                    <a:pt x="139" y="1442"/>
                  </a:lnTo>
                  <a:lnTo>
                    <a:pt x="168" y="1401"/>
                  </a:lnTo>
                  <a:lnTo>
                    <a:pt x="197" y="1358"/>
                  </a:lnTo>
                  <a:lnTo>
                    <a:pt x="224" y="1315"/>
                  </a:lnTo>
                  <a:lnTo>
                    <a:pt x="250" y="1271"/>
                  </a:lnTo>
                  <a:lnTo>
                    <a:pt x="276" y="1228"/>
                  </a:lnTo>
                  <a:lnTo>
                    <a:pt x="300" y="1183"/>
                  </a:lnTo>
                  <a:lnTo>
                    <a:pt x="323" y="1138"/>
                  </a:lnTo>
                  <a:lnTo>
                    <a:pt x="345" y="1093"/>
                  </a:lnTo>
                  <a:lnTo>
                    <a:pt x="366" y="1048"/>
                  </a:lnTo>
                  <a:lnTo>
                    <a:pt x="386" y="1002"/>
                  </a:lnTo>
                  <a:lnTo>
                    <a:pt x="404" y="956"/>
                  </a:lnTo>
                  <a:lnTo>
                    <a:pt x="422" y="910"/>
                  </a:lnTo>
                  <a:lnTo>
                    <a:pt x="437" y="864"/>
                  </a:lnTo>
                  <a:lnTo>
                    <a:pt x="452" y="817"/>
                  </a:lnTo>
                  <a:lnTo>
                    <a:pt x="467" y="769"/>
                  </a:lnTo>
                  <a:lnTo>
                    <a:pt x="479" y="722"/>
                  </a:lnTo>
                  <a:lnTo>
                    <a:pt x="490" y="674"/>
                  </a:lnTo>
                  <a:lnTo>
                    <a:pt x="500" y="626"/>
                  </a:lnTo>
                  <a:lnTo>
                    <a:pt x="509" y="578"/>
                  </a:lnTo>
                  <a:lnTo>
                    <a:pt x="516" y="529"/>
                  </a:lnTo>
                  <a:lnTo>
                    <a:pt x="522" y="481"/>
                  </a:lnTo>
                  <a:lnTo>
                    <a:pt x="527" y="432"/>
                  </a:lnTo>
                  <a:lnTo>
                    <a:pt x="531" y="383"/>
                  </a:lnTo>
                  <a:lnTo>
                    <a:pt x="533" y="333"/>
                  </a:lnTo>
                  <a:lnTo>
                    <a:pt x="534" y="284"/>
                  </a:lnTo>
                  <a:lnTo>
                    <a:pt x="533" y="235"/>
                  </a:lnTo>
                  <a:lnTo>
                    <a:pt x="531" y="185"/>
                  </a:lnTo>
                  <a:lnTo>
                    <a:pt x="528" y="135"/>
                  </a:lnTo>
                  <a:close/>
                </a:path>
              </a:pathLst>
            </a:custGeom>
            <a:solidFill>
              <a:srgbClr val="9F57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5" name="Freeform 517"/>
            <p:cNvSpPr>
              <a:spLocks/>
            </p:cNvSpPr>
            <p:nvPr/>
          </p:nvSpPr>
          <p:spPr bwMode="auto">
            <a:xfrm>
              <a:off x="4586" y="1445"/>
              <a:ext cx="64" cy="194"/>
            </a:xfrm>
            <a:custGeom>
              <a:avLst/>
              <a:gdLst/>
              <a:ahLst/>
              <a:cxnLst>
                <a:cxn ang="0">
                  <a:pos x="822" y="174"/>
                </a:cxn>
                <a:cxn ang="0">
                  <a:pos x="674" y="82"/>
                </a:cxn>
                <a:cxn ang="0">
                  <a:pos x="518" y="0"/>
                </a:cxn>
                <a:cxn ang="0">
                  <a:pos x="524" y="149"/>
                </a:cxn>
                <a:cxn ang="0">
                  <a:pos x="517" y="297"/>
                </a:cxn>
                <a:cxn ang="0">
                  <a:pos x="499" y="443"/>
                </a:cxn>
                <a:cxn ang="0">
                  <a:pos x="469" y="587"/>
                </a:cxn>
                <a:cxn ang="0">
                  <a:pos x="427" y="729"/>
                </a:cxn>
                <a:cxn ang="0">
                  <a:pos x="376" y="867"/>
                </a:cxn>
                <a:cxn ang="0">
                  <a:pos x="313" y="1003"/>
                </a:cxn>
                <a:cxn ang="0">
                  <a:pos x="240" y="1136"/>
                </a:cxn>
                <a:cxn ang="0">
                  <a:pos x="158" y="1266"/>
                </a:cxn>
                <a:cxn ang="0">
                  <a:pos x="67" y="1390"/>
                </a:cxn>
                <a:cxn ang="0">
                  <a:pos x="5" y="1544"/>
                </a:cxn>
                <a:cxn ang="0">
                  <a:pos x="27" y="1764"/>
                </a:cxn>
                <a:cxn ang="0">
                  <a:pos x="57" y="1982"/>
                </a:cxn>
                <a:cxn ang="0">
                  <a:pos x="97" y="2200"/>
                </a:cxn>
                <a:cxn ang="0">
                  <a:pos x="144" y="2415"/>
                </a:cxn>
                <a:cxn ang="0">
                  <a:pos x="198" y="2627"/>
                </a:cxn>
                <a:cxn ang="0">
                  <a:pos x="260" y="2837"/>
                </a:cxn>
                <a:cxn ang="0">
                  <a:pos x="327" y="3043"/>
                </a:cxn>
                <a:cxn ang="0">
                  <a:pos x="402" y="3243"/>
                </a:cxn>
                <a:cxn ang="0">
                  <a:pos x="480" y="3439"/>
                </a:cxn>
                <a:cxn ang="0">
                  <a:pos x="564" y="3629"/>
                </a:cxn>
                <a:cxn ang="0">
                  <a:pos x="617" y="3740"/>
                </a:cxn>
                <a:cxn ang="0">
                  <a:pos x="654" y="3814"/>
                </a:cxn>
                <a:cxn ang="0">
                  <a:pos x="694" y="3887"/>
                </a:cxn>
                <a:cxn ang="0">
                  <a:pos x="815" y="3808"/>
                </a:cxn>
                <a:cxn ang="0">
                  <a:pos x="932" y="3726"/>
                </a:cxn>
                <a:cxn ang="0">
                  <a:pos x="1042" y="3637"/>
                </a:cxn>
                <a:cxn ang="0">
                  <a:pos x="1146" y="3543"/>
                </a:cxn>
                <a:cxn ang="0">
                  <a:pos x="1244" y="3444"/>
                </a:cxn>
                <a:cxn ang="0">
                  <a:pos x="1174" y="3230"/>
                </a:cxn>
                <a:cxn ang="0">
                  <a:pos x="1041" y="2951"/>
                </a:cxn>
                <a:cxn ang="0">
                  <a:pos x="932" y="2661"/>
                </a:cxn>
                <a:cxn ang="0">
                  <a:pos x="847" y="2364"/>
                </a:cxn>
                <a:cxn ang="0">
                  <a:pos x="787" y="2061"/>
                </a:cxn>
                <a:cxn ang="0">
                  <a:pos x="749" y="1755"/>
                </a:cxn>
                <a:cxn ang="0">
                  <a:pos x="735" y="1446"/>
                </a:cxn>
                <a:cxn ang="0">
                  <a:pos x="746" y="1139"/>
                </a:cxn>
                <a:cxn ang="0">
                  <a:pos x="779" y="834"/>
                </a:cxn>
                <a:cxn ang="0">
                  <a:pos x="837" y="534"/>
                </a:cxn>
                <a:cxn ang="0">
                  <a:pos x="917" y="241"/>
                </a:cxn>
              </a:cxnLst>
              <a:rect l="0" t="0" r="r" b="b"/>
              <a:pathLst>
                <a:path w="1275" h="3887">
                  <a:moveTo>
                    <a:pt x="917" y="241"/>
                  </a:moveTo>
                  <a:lnTo>
                    <a:pt x="870" y="207"/>
                  </a:lnTo>
                  <a:lnTo>
                    <a:pt x="822" y="174"/>
                  </a:lnTo>
                  <a:lnTo>
                    <a:pt x="774" y="143"/>
                  </a:lnTo>
                  <a:lnTo>
                    <a:pt x="724" y="112"/>
                  </a:lnTo>
                  <a:lnTo>
                    <a:pt x="674" y="82"/>
                  </a:lnTo>
                  <a:lnTo>
                    <a:pt x="623" y="54"/>
                  </a:lnTo>
                  <a:lnTo>
                    <a:pt x="571" y="26"/>
                  </a:lnTo>
                  <a:lnTo>
                    <a:pt x="518" y="0"/>
                  </a:lnTo>
                  <a:lnTo>
                    <a:pt x="521" y="50"/>
                  </a:lnTo>
                  <a:lnTo>
                    <a:pt x="523" y="100"/>
                  </a:lnTo>
                  <a:lnTo>
                    <a:pt x="524" y="149"/>
                  </a:lnTo>
                  <a:lnTo>
                    <a:pt x="523" y="198"/>
                  </a:lnTo>
                  <a:lnTo>
                    <a:pt x="521" y="248"/>
                  </a:lnTo>
                  <a:lnTo>
                    <a:pt x="517" y="297"/>
                  </a:lnTo>
                  <a:lnTo>
                    <a:pt x="512" y="346"/>
                  </a:lnTo>
                  <a:lnTo>
                    <a:pt x="506" y="394"/>
                  </a:lnTo>
                  <a:lnTo>
                    <a:pt x="499" y="443"/>
                  </a:lnTo>
                  <a:lnTo>
                    <a:pt x="490" y="491"/>
                  </a:lnTo>
                  <a:lnTo>
                    <a:pt x="480" y="539"/>
                  </a:lnTo>
                  <a:lnTo>
                    <a:pt x="469" y="587"/>
                  </a:lnTo>
                  <a:lnTo>
                    <a:pt x="457" y="634"/>
                  </a:lnTo>
                  <a:lnTo>
                    <a:pt x="442" y="682"/>
                  </a:lnTo>
                  <a:lnTo>
                    <a:pt x="427" y="729"/>
                  </a:lnTo>
                  <a:lnTo>
                    <a:pt x="412" y="775"/>
                  </a:lnTo>
                  <a:lnTo>
                    <a:pt x="394" y="821"/>
                  </a:lnTo>
                  <a:lnTo>
                    <a:pt x="376" y="867"/>
                  </a:lnTo>
                  <a:lnTo>
                    <a:pt x="356" y="913"/>
                  </a:lnTo>
                  <a:lnTo>
                    <a:pt x="335" y="958"/>
                  </a:lnTo>
                  <a:lnTo>
                    <a:pt x="313" y="1003"/>
                  </a:lnTo>
                  <a:lnTo>
                    <a:pt x="290" y="1048"/>
                  </a:lnTo>
                  <a:lnTo>
                    <a:pt x="266" y="1093"/>
                  </a:lnTo>
                  <a:lnTo>
                    <a:pt x="240" y="1136"/>
                  </a:lnTo>
                  <a:lnTo>
                    <a:pt x="214" y="1180"/>
                  </a:lnTo>
                  <a:lnTo>
                    <a:pt x="187" y="1223"/>
                  </a:lnTo>
                  <a:lnTo>
                    <a:pt x="158" y="1266"/>
                  </a:lnTo>
                  <a:lnTo>
                    <a:pt x="129" y="1307"/>
                  </a:lnTo>
                  <a:lnTo>
                    <a:pt x="98" y="1349"/>
                  </a:lnTo>
                  <a:lnTo>
                    <a:pt x="67" y="1390"/>
                  </a:lnTo>
                  <a:lnTo>
                    <a:pt x="34" y="1431"/>
                  </a:lnTo>
                  <a:lnTo>
                    <a:pt x="0" y="1472"/>
                  </a:lnTo>
                  <a:lnTo>
                    <a:pt x="5" y="1544"/>
                  </a:lnTo>
                  <a:lnTo>
                    <a:pt x="11" y="1618"/>
                  </a:lnTo>
                  <a:lnTo>
                    <a:pt x="19" y="1691"/>
                  </a:lnTo>
                  <a:lnTo>
                    <a:pt x="27" y="1764"/>
                  </a:lnTo>
                  <a:lnTo>
                    <a:pt x="36" y="1837"/>
                  </a:lnTo>
                  <a:lnTo>
                    <a:pt x="46" y="1910"/>
                  </a:lnTo>
                  <a:lnTo>
                    <a:pt x="57" y="1982"/>
                  </a:lnTo>
                  <a:lnTo>
                    <a:pt x="70" y="2055"/>
                  </a:lnTo>
                  <a:lnTo>
                    <a:pt x="83" y="2127"/>
                  </a:lnTo>
                  <a:lnTo>
                    <a:pt x="97" y="2200"/>
                  </a:lnTo>
                  <a:lnTo>
                    <a:pt x="112" y="2272"/>
                  </a:lnTo>
                  <a:lnTo>
                    <a:pt x="128" y="2344"/>
                  </a:lnTo>
                  <a:lnTo>
                    <a:pt x="144" y="2415"/>
                  </a:lnTo>
                  <a:lnTo>
                    <a:pt x="162" y="2486"/>
                  </a:lnTo>
                  <a:lnTo>
                    <a:pt x="180" y="2557"/>
                  </a:lnTo>
                  <a:lnTo>
                    <a:pt x="198" y="2627"/>
                  </a:lnTo>
                  <a:lnTo>
                    <a:pt x="218" y="2698"/>
                  </a:lnTo>
                  <a:lnTo>
                    <a:pt x="238" y="2767"/>
                  </a:lnTo>
                  <a:lnTo>
                    <a:pt x="260" y="2837"/>
                  </a:lnTo>
                  <a:lnTo>
                    <a:pt x="282" y="2906"/>
                  </a:lnTo>
                  <a:lnTo>
                    <a:pt x="305" y="2974"/>
                  </a:lnTo>
                  <a:lnTo>
                    <a:pt x="327" y="3043"/>
                  </a:lnTo>
                  <a:lnTo>
                    <a:pt x="351" y="3110"/>
                  </a:lnTo>
                  <a:lnTo>
                    <a:pt x="376" y="3177"/>
                  </a:lnTo>
                  <a:lnTo>
                    <a:pt x="402" y="3243"/>
                  </a:lnTo>
                  <a:lnTo>
                    <a:pt x="427" y="3309"/>
                  </a:lnTo>
                  <a:lnTo>
                    <a:pt x="454" y="3375"/>
                  </a:lnTo>
                  <a:lnTo>
                    <a:pt x="480" y="3439"/>
                  </a:lnTo>
                  <a:lnTo>
                    <a:pt x="508" y="3502"/>
                  </a:lnTo>
                  <a:lnTo>
                    <a:pt x="535" y="3566"/>
                  </a:lnTo>
                  <a:lnTo>
                    <a:pt x="564" y="3629"/>
                  </a:lnTo>
                  <a:lnTo>
                    <a:pt x="594" y="3690"/>
                  </a:lnTo>
                  <a:lnTo>
                    <a:pt x="605" y="3716"/>
                  </a:lnTo>
                  <a:lnTo>
                    <a:pt x="617" y="3740"/>
                  </a:lnTo>
                  <a:lnTo>
                    <a:pt x="629" y="3765"/>
                  </a:lnTo>
                  <a:lnTo>
                    <a:pt x="642" y="3789"/>
                  </a:lnTo>
                  <a:lnTo>
                    <a:pt x="654" y="3814"/>
                  </a:lnTo>
                  <a:lnTo>
                    <a:pt x="667" y="3838"/>
                  </a:lnTo>
                  <a:lnTo>
                    <a:pt x="680" y="3863"/>
                  </a:lnTo>
                  <a:lnTo>
                    <a:pt x="694" y="3887"/>
                  </a:lnTo>
                  <a:lnTo>
                    <a:pt x="735" y="3862"/>
                  </a:lnTo>
                  <a:lnTo>
                    <a:pt x="775" y="3835"/>
                  </a:lnTo>
                  <a:lnTo>
                    <a:pt x="815" y="3808"/>
                  </a:lnTo>
                  <a:lnTo>
                    <a:pt x="855" y="3782"/>
                  </a:lnTo>
                  <a:lnTo>
                    <a:pt x="893" y="3753"/>
                  </a:lnTo>
                  <a:lnTo>
                    <a:pt x="932" y="3726"/>
                  </a:lnTo>
                  <a:lnTo>
                    <a:pt x="968" y="3696"/>
                  </a:lnTo>
                  <a:lnTo>
                    <a:pt x="1005" y="3667"/>
                  </a:lnTo>
                  <a:lnTo>
                    <a:pt x="1042" y="3637"/>
                  </a:lnTo>
                  <a:lnTo>
                    <a:pt x="1077" y="3605"/>
                  </a:lnTo>
                  <a:lnTo>
                    <a:pt x="1111" y="3575"/>
                  </a:lnTo>
                  <a:lnTo>
                    <a:pt x="1146" y="3543"/>
                  </a:lnTo>
                  <a:lnTo>
                    <a:pt x="1179" y="3510"/>
                  </a:lnTo>
                  <a:lnTo>
                    <a:pt x="1211" y="3478"/>
                  </a:lnTo>
                  <a:lnTo>
                    <a:pt x="1244" y="3444"/>
                  </a:lnTo>
                  <a:lnTo>
                    <a:pt x="1275" y="3409"/>
                  </a:lnTo>
                  <a:lnTo>
                    <a:pt x="1223" y="3321"/>
                  </a:lnTo>
                  <a:lnTo>
                    <a:pt x="1174" y="3230"/>
                  </a:lnTo>
                  <a:lnTo>
                    <a:pt x="1127" y="3138"/>
                  </a:lnTo>
                  <a:lnTo>
                    <a:pt x="1083" y="3045"/>
                  </a:lnTo>
                  <a:lnTo>
                    <a:pt x="1041" y="2951"/>
                  </a:lnTo>
                  <a:lnTo>
                    <a:pt x="1002" y="2855"/>
                  </a:lnTo>
                  <a:lnTo>
                    <a:pt x="965" y="2759"/>
                  </a:lnTo>
                  <a:lnTo>
                    <a:pt x="932" y="2661"/>
                  </a:lnTo>
                  <a:lnTo>
                    <a:pt x="901" y="2563"/>
                  </a:lnTo>
                  <a:lnTo>
                    <a:pt x="872" y="2464"/>
                  </a:lnTo>
                  <a:lnTo>
                    <a:pt x="847" y="2364"/>
                  </a:lnTo>
                  <a:lnTo>
                    <a:pt x="824" y="2264"/>
                  </a:lnTo>
                  <a:lnTo>
                    <a:pt x="804" y="2163"/>
                  </a:lnTo>
                  <a:lnTo>
                    <a:pt x="787" y="2061"/>
                  </a:lnTo>
                  <a:lnTo>
                    <a:pt x="771" y="1960"/>
                  </a:lnTo>
                  <a:lnTo>
                    <a:pt x="759" y="1857"/>
                  </a:lnTo>
                  <a:lnTo>
                    <a:pt x="749" y="1755"/>
                  </a:lnTo>
                  <a:lnTo>
                    <a:pt x="742" y="1651"/>
                  </a:lnTo>
                  <a:lnTo>
                    <a:pt x="738" y="1549"/>
                  </a:lnTo>
                  <a:lnTo>
                    <a:pt x="735" y="1446"/>
                  </a:lnTo>
                  <a:lnTo>
                    <a:pt x="737" y="1343"/>
                  </a:lnTo>
                  <a:lnTo>
                    <a:pt x="740" y="1241"/>
                  </a:lnTo>
                  <a:lnTo>
                    <a:pt x="746" y="1139"/>
                  </a:lnTo>
                  <a:lnTo>
                    <a:pt x="755" y="1037"/>
                  </a:lnTo>
                  <a:lnTo>
                    <a:pt x="766" y="935"/>
                  </a:lnTo>
                  <a:lnTo>
                    <a:pt x="779" y="834"/>
                  </a:lnTo>
                  <a:lnTo>
                    <a:pt x="796" y="733"/>
                  </a:lnTo>
                  <a:lnTo>
                    <a:pt x="815" y="633"/>
                  </a:lnTo>
                  <a:lnTo>
                    <a:pt x="837" y="534"/>
                  </a:lnTo>
                  <a:lnTo>
                    <a:pt x="861" y="435"/>
                  </a:lnTo>
                  <a:lnTo>
                    <a:pt x="888" y="338"/>
                  </a:lnTo>
                  <a:lnTo>
                    <a:pt x="917" y="241"/>
                  </a:lnTo>
                  <a:close/>
                </a:path>
              </a:pathLst>
            </a:custGeom>
            <a:solidFill>
              <a:srgbClr val="8436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6" name="Freeform 518"/>
            <p:cNvSpPr>
              <a:spLocks/>
            </p:cNvSpPr>
            <p:nvPr/>
          </p:nvSpPr>
          <p:spPr bwMode="auto">
            <a:xfrm>
              <a:off x="4623" y="1457"/>
              <a:ext cx="55" cy="158"/>
            </a:xfrm>
            <a:custGeom>
              <a:avLst/>
              <a:gdLst/>
              <a:ahLst/>
              <a:cxnLst>
                <a:cxn ang="0">
                  <a:pos x="1103" y="1613"/>
                </a:cxn>
                <a:cxn ang="0">
                  <a:pos x="1092" y="1488"/>
                </a:cxn>
                <a:cxn ang="0">
                  <a:pos x="1073" y="1366"/>
                </a:cxn>
                <a:cxn ang="0">
                  <a:pos x="1046" y="1245"/>
                </a:cxn>
                <a:cxn ang="0">
                  <a:pos x="1013" y="1127"/>
                </a:cxn>
                <a:cxn ang="0">
                  <a:pos x="972" y="1011"/>
                </a:cxn>
                <a:cxn ang="0">
                  <a:pos x="925" y="899"/>
                </a:cxn>
                <a:cxn ang="0">
                  <a:pos x="871" y="789"/>
                </a:cxn>
                <a:cxn ang="0">
                  <a:pos x="810" y="683"/>
                </a:cxn>
                <a:cxn ang="0">
                  <a:pos x="745" y="579"/>
                </a:cxn>
                <a:cxn ang="0">
                  <a:pos x="672" y="479"/>
                </a:cxn>
                <a:cxn ang="0">
                  <a:pos x="595" y="383"/>
                </a:cxn>
                <a:cxn ang="0">
                  <a:pos x="512" y="291"/>
                </a:cxn>
                <a:cxn ang="0">
                  <a:pos x="424" y="202"/>
                </a:cxn>
                <a:cxn ang="0">
                  <a:pos x="331" y="118"/>
                </a:cxn>
                <a:cxn ang="0">
                  <a:pos x="233" y="37"/>
                </a:cxn>
                <a:cxn ang="0">
                  <a:pos x="153" y="97"/>
                </a:cxn>
                <a:cxn ang="0">
                  <a:pos x="102" y="293"/>
                </a:cxn>
                <a:cxn ang="0">
                  <a:pos x="61" y="492"/>
                </a:cxn>
                <a:cxn ang="0">
                  <a:pos x="31" y="694"/>
                </a:cxn>
                <a:cxn ang="0">
                  <a:pos x="11" y="898"/>
                </a:cxn>
                <a:cxn ang="0">
                  <a:pos x="2" y="1102"/>
                </a:cxn>
                <a:cxn ang="0">
                  <a:pos x="3" y="1308"/>
                </a:cxn>
                <a:cxn ang="0">
                  <a:pos x="14" y="1514"/>
                </a:cxn>
                <a:cxn ang="0">
                  <a:pos x="36" y="1719"/>
                </a:cxn>
                <a:cxn ang="0">
                  <a:pos x="69" y="1922"/>
                </a:cxn>
                <a:cxn ang="0">
                  <a:pos x="112" y="2123"/>
                </a:cxn>
                <a:cxn ang="0">
                  <a:pos x="166" y="2322"/>
                </a:cxn>
                <a:cxn ang="0">
                  <a:pos x="230" y="2518"/>
                </a:cxn>
                <a:cxn ang="0">
                  <a:pos x="306" y="2710"/>
                </a:cxn>
                <a:cxn ang="0">
                  <a:pos x="392" y="2897"/>
                </a:cxn>
                <a:cxn ang="0">
                  <a:pos x="488" y="3080"/>
                </a:cxn>
                <a:cxn ang="0">
                  <a:pos x="574" y="3130"/>
                </a:cxn>
                <a:cxn ang="0">
                  <a:pos x="640" y="3050"/>
                </a:cxn>
                <a:cxn ang="0">
                  <a:pos x="702" y="2968"/>
                </a:cxn>
                <a:cxn ang="0">
                  <a:pos x="760" y="2884"/>
                </a:cxn>
                <a:cxn ang="0">
                  <a:pos x="813" y="2797"/>
                </a:cxn>
                <a:cxn ang="0">
                  <a:pos x="863" y="2708"/>
                </a:cxn>
                <a:cxn ang="0">
                  <a:pos x="909" y="2618"/>
                </a:cxn>
                <a:cxn ang="0">
                  <a:pos x="950" y="2525"/>
                </a:cxn>
                <a:cxn ang="0">
                  <a:pos x="987" y="2430"/>
                </a:cxn>
                <a:cxn ang="0">
                  <a:pos x="1019" y="2334"/>
                </a:cxn>
                <a:cxn ang="0">
                  <a:pos x="1046" y="2237"/>
                </a:cxn>
                <a:cxn ang="0">
                  <a:pos x="1069" y="2137"/>
                </a:cxn>
                <a:cxn ang="0">
                  <a:pos x="1086" y="2037"/>
                </a:cxn>
                <a:cxn ang="0">
                  <a:pos x="1098" y="1935"/>
                </a:cxn>
                <a:cxn ang="0">
                  <a:pos x="1105" y="1832"/>
                </a:cxn>
                <a:cxn ang="0">
                  <a:pos x="1108" y="1728"/>
                </a:cxn>
              </a:cxnLst>
              <a:rect l="0" t="0" r="r" b="b"/>
              <a:pathLst>
                <a:path w="1108" h="3168">
                  <a:moveTo>
                    <a:pt x="1107" y="1676"/>
                  </a:moveTo>
                  <a:lnTo>
                    <a:pt x="1103" y="1613"/>
                  </a:lnTo>
                  <a:lnTo>
                    <a:pt x="1098" y="1550"/>
                  </a:lnTo>
                  <a:lnTo>
                    <a:pt x="1092" y="1488"/>
                  </a:lnTo>
                  <a:lnTo>
                    <a:pt x="1083" y="1426"/>
                  </a:lnTo>
                  <a:lnTo>
                    <a:pt x="1073" y="1366"/>
                  </a:lnTo>
                  <a:lnTo>
                    <a:pt x="1061" y="1304"/>
                  </a:lnTo>
                  <a:lnTo>
                    <a:pt x="1046" y="1245"/>
                  </a:lnTo>
                  <a:lnTo>
                    <a:pt x="1030" y="1185"/>
                  </a:lnTo>
                  <a:lnTo>
                    <a:pt x="1013" y="1127"/>
                  </a:lnTo>
                  <a:lnTo>
                    <a:pt x="993" y="1068"/>
                  </a:lnTo>
                  <a:lnTo>
                    <a:pt x="972" y="1011"/>
                  </a:lnTo>
                  <a:lnTo>
                    <a:pt x="949" y="954"/>
                  </a:lnTo>
                  <a:lnTo>
                    <a:pt x="925" y="899"/>
                  </a:lnTo>
                  <a:lnTo>
                    <a:pt x="898" y="843"/>
                  </a:lnTo>
                  <a:lnTo>
                    <a:pt x="871" y="789"/>
                  </a:lnTo>
                  <a:lnTo>
                    <a:pt x="842" y="735"/>
                  </a:lnTo>
                  <a:lnTo>
                    <a:pt x="810" y="683"/>
                  </a:lnTo>
                  <a:lnTo>
                    <a:pt x="779" y="631"/>
                  </a:lnTo>
                  <a:lnTo>
                    <a:pt x="745" y="579"/>
                  </a:lnTo>
                  <a:lnTo>
                    <a:pt x="709" y="528"/>
                  </a:lnTo>
                  <a:lnTo>
                    <a:pt x="672" y="479"/>
                  </a:lnTo>
                  <a:lnTo>
                    <a:pt x="635" y="430"/>
                  </a:lnTo>
                  <a:lnTo>
                    <a:pt x="595" y="383"/>
                  </a:lnTo>
                  <a:lnTo>
                    <a:pt x="555" y="337"/>
                  </a:lnTo>
                  <a:lnTo>
                    <a:pt x="512" y="291"/>
                  </a:lnTo>
                  <a:lnTo>
                    <a:pt x="469" y="246"/>
                  </a:lnTo>
                  <a:lnTo>
                    <a:pt x="424" y="202"/>
                  </a:lnTo>
                  <a:lnTo>
                    <a:pt x="378" y="160"/>
                  </a:lnTo>
                  <a:lnTo>
                    <a:pt x="331" y="118"/>
                  </a:lnTo>
                  <a:lnTo>
                    <a:pt x="282" y="77"/>
                  </a:lnTo>
                  <a:lnTo>
                    <a:pt x="233" y="37"/>
                  </a:lnTo>
                  <a:lnTo>
                    <a:pt x="182" y="0"/>
                  </a:lnTo>
                  <a:lnTo>
                    <a:pt x="153" y="97"/>
                  </a:lnTo>
                  <a:lnTo>
                    <a:pt x="126" y="194"/>
                  </a:lnTo>
                  <a:lnTo>
                    <a:pt x="102" y="293"/>
                  </a:lnTo>
                  <a:lnTo>
                    <a:pt x="80" y="392"/>
                  </a:lnTo>
                  <a:lnTo>
                    <a:pt x="61" y="492"/>
                  </a:lnTo>
                  <a:lnTo>
                    <a:pt x="44" y="593"/>
                  </a:lnTo>
                  <a:lnTo>
                    <a:pt x="31" y="694"/>
                  </a:lnTo>
                  <a:lnTo>
                    <a:pt x="20" y="796"/>
                  </a:lnTo>
                  <a:lnTo>
                    <a:pt x="11" y="898"/>
                  </a:lnTo>
                  <a:lnTo>
                    <a:pt x="5" y="1000"/>
                  </a:lnTo>
                  <a:lnTo>
                    <a:pt x="2" y="1102"/>
                  </a:lnTo>
                  <a:lnTo>
                    <a:pt x="0" y="1205"/>
                  </a:lnTo>
                  <a:lnTo>
                    <a:pt x="3" y="1308"/>
                  </a:lnTo>
                  <a:lnTo>
                    <a:pt x="7" y="1410"/>
                  </a:lnTo>
                  <a:lnTo>
                    <a:pt x="14" y="1514"/>
                  </a:lnTo>
                  <a:lnTo>
                    <a:pt x="24" y="1616"/>
                  </a:lnTo>
                  <a:lnTo>
                    <a:pt x="36" y="1719"/>
                  </a:lnTo>
                  <a:lnTo>
                    <a:pt x="52" y="1820"/>
                  </a:lnTo>
                  <a:lnTo>
                    <a:pt x="69" y="1922"/>
                  </a:lnTo>
                  <a:lnTo>
                    <a:pt x="89" y="2023"/>
                  </a:lnTo>
                  <a:lnTo>
                    <a:pt x="112" y="2123"/>
                  </a:lnTo>
                  <a:lnTo>
                    <a:pt x="137" y="2223"/>
                  </a:lnTo>
                  <a:lnTo>
                    <a:pt x="166" y="2322"/>
                  </a:lnTo>
                  <a:lnTo>
                    <a:pt x="197" y="2420"/>
                  </a:lnTo>
                  <a:lnTo>
                    <a:pt x="230" y="2518"/>
                  </a:lnTo>
                  <a:lnTo>
                    <a:pt x="267" y="2614"/>
                  </a:lnTo>
                  <a:lnTo>
                    <a:pt x="306" y="2710"/>
                  </a:lnTo>
                  <a:lnTo>
                    <a:pt x="348" y="2804"/>
                  </a:lnTo>
                  <a:lnTo>
                    <a:pt x="392" y="2897"/>
                  </a:lnTo>
                  <a:lnTo>
                    <a:pt x="439" y="2989"/>
                  </a:lnTo>
                  <a:lnTo>
                    <a:pt x="488" y="3080"/>
                  </a:lnTo>
                  <a:lnTo>
                    <a:pt x="540" y="3168"/>
                  </a:lnTo>
                  <a:lnTo>
                    <a:pt x="574" y="3130"/>
                  </a:lnTo>
                  <a:lnTo>
                    <a:pt x="608" y="3091"/>
                  </a:lnTo>
                  <a:lnTo>
                    <a:pt x="640" y="3050"/>
                  </a:lnTo>
                  <a:lnTo>
                    <a:pt x="671" y="3009"/>
                  </a:lnTo>
                  <a:lnTo>
                    <a:pt x="702" y="2968"/>
                  </a:lnTo>
                  <a:lnTo>
                    <a:pt x="732" y="2926"/>
                  </a:lnTo>
                  <a:lnTo>
                    <a:pt x="760" y="2884"/>
                  </a:lnTo>
                  <a:lnTo>
                    <a:pt x="788" y="2841"/>
                  </a:lnTo>
                  <a:lnTo>
                    <a:pt x="813" y="2797"/>
                  </a:lnTo>
                  <a:lnTo>
                    <a:pt x="839" y="2753"/>
                  </a:lnTo>
                  <a:lnTo>
                    <a:pt x="863" y="2708"/>
                  </a:lnTo>
                  <a:lnTo>
                    <a:pt x="887" y="2663"/>
                  </a:lnTo>
                  <a:lnTo>
                    <a:pt x="909" y="2618"/>
                  </a:lnTo>
                  <a:lnTo>
                    <a:pt x="930" y="2571"/>
                  </a:lnTo>
                  <a:lnTo>
                    <a:pt x="950" y="2525"/>
                  </a:lnTo>
                  <a:lnTo>
                    <a:pt x="969" y="2478"/>
                  </a:lnTo>
                  <a:lnTo>
                    <a:pt x="987" y="2430"/>
                  </a:lnTo>
                  <a:lnTo>
                    <a:pt x="1003" y="2382"/>
                  </a:lnTo>
                  <a:lnTo>
                    <a:pt x="1019" y="2334"/>
                  </a:lnTo>
                  <a:lnTo>
                    <a:pt x="1033" y="2286"/>
                  </a:lnTo>
                  <a:lnTo>
                    <a:pt x="1046" y="2237"/>
                  </a:lnTo>
                  <a:lnTo>
                    <a:pt x="1057" y="2187"/>
                  </a:lnTo>
                  <a:lnTo>
                    <a:pt x="1069" y="2137"/>
                  </a:lnTo>
                  <a:lnTo>
                    <a:pt x="1078" y="2087"/>
                  </a:lnTo>
                  <a:lnTo>
                    <a:pt x="1086" y="2037"/>
                  </a:lnTo>
                  <a:lnTo>
                    <a:pt x="1093" y="1986"/>
                  </a:lnTo>
                  <a:lnTo>
                    <a:pt x="1098" y="1935"/>
                  </a:lnTo>
                  <a:lnTo>
                    <a:pt x="1102" y="1884"/>
                  </a:lnTo>
                  <a:lnTo>
                    <a:pt x="1105" y="1832"/>
                  </a:lnTo>
                  <a:lnTo>
                    <a:pt x="1108" y="1780"/>
                  </a:lnTo>
                  <a:lnTo>
                    <a:pt x="1108" y="1728"/>
                  </a:lnTo>
                  <a:lnTo>
                    <a:pt x="1107" y="1676"/>
                  </a:lnTo>
                  <a:close/>
                </a:path>
              </a:pathLst>
            </a:custGeom>
            <a:solidFill>
              <a:srgbClr val="C16B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7" name="Freeform 519"/>
            <p:cNvSpPr>
              <a:spLocks/>
            </p:cNvSpPr>
            <p:nvPr/>
          </p:nvSpPr>
          <p:spPr bwMode="auto">
            <a:xfrm>
              <a:off x="4475" y="1451"/>
              <a:ext cx="64" cy="56"/>
            </a:xfrm>
            <a:custGeom>
              <a:avLst/>
              <a:gdLst/>
              <a:ahLst/>
              <a:cxnLst>
                <a:cxn ang="0">
                  <a:pos x="1270" y="590"/>
                </a:cxn>
                <a:cxn ang="0">
                  <a:pos x="1255" y="672"/>
                </a:cxn>
                <a:cxn ang="0">
                  <a:pos x="1228" y="751"/>
                </a:cxn>
                <a:cxn ang="0">
                  <a:pos x="1188" y="823"/>
                </a:cxn>
                <a:cxn ang="0">
                  <a:pos x="1137" y="890"/>
                </a:cxn>
                <a:cxn ang="0">
                  <a:pos x="1075" y="950"/>
                </a:cxn>
                <a:cxn ang="0">
                  <a:pos x="1005" y="1001"/>
                </a:cxn>
                <a:cxn ang="0">
                  <a:pos x="927" y="1044"/>
                </a:cxn>
                <a:cxn ang="0">
                  <a:pos x="842" y="1076"/>
                </a:cxn>
                <a:cxn ang="0">
                  <a:pos x="750" y="1098"/>
                </a:cxn>
                <a:cxn ang="0">
                  <a:pos x="654" y="1107"/>
                </a:cxn>
                <a:cxn ang="0">
                  <a:pos x="557" y="1104"/>
                </a:cxn>
                <a:cxn ang="0">
                  <a:pos x="464" y="1089"/>
                </a:cxn>
                <a:cxn ang="0">
                  <a:pos x="376" y="1061"/>
                </a:cxn>
                <a:cxn ang="0">
                  <a:pos x="295" y="1024"/>
                </a:cxn>
                <a:cxn ang="0">
                  <a:pos x="222" y="977"/>
                </a:cxn>
                <a:cxn ang="0">
                  <a:pos x="156" y="921"/>
                </a:cxn>
                <a:cxn ang="0">
                  <a:pos x="101" y="858"/>
                </a:cxn>
                <a:cxn ang="0">
                  <a:pos x="57" y="788"/>
                </a:cxn>
                <a:cxn ang="0">
                  <a:pos x="25" y="712"/>
                </a:cxn>
                <a:cxn ang="0">
                  <a:pos x="5" y="631"/>
                </a:cxn>
                <a:cxn ang="0">
                  <a:pos x="0" y="547"/>
                </a:cxn>
                <a:cxn ang="0">
                  <a:pos x="9" y="463"/>
                </a:cxn>
                <a:cxn ang="0">
                  <a:pos x="33" y="383"/>
                </a:cxn>
                <a:cxn ang="0">
                  <a:pos x="69" y="309"/>
                </a:cxn>
                <a:cxn ang="0">
                  <a:pos x="116" y="239"/>
                </a:cxn>
                <a:cxn ang="0">
                  <a:pos x="174" y="178"/>
                </a:cxn>
                <a:cxn ang="0">
                  <a:pos x="241" y="123"/>
                </a:cxn>
                <a:cxn ang="0">
                  <a:pos x="317" y="78"/>
                </a:cxn>
                <a:cxn ang="0">
                  <a:pos x="400" y="41"/>
                </a:cxn>
                <a:cxn ang="0">
                  <a:pos x="490" y="17"/>
                </a:cxn>
                <a:cxn ang="0">
                  <a:pos x="585" y="2"/>
                </a:cxn>
                <a:cxn ang="0">
                  <a:pos x="682" y="1"/>
                </a:cxn>
                <a:cxn ang="0">
                  <a:pos x="777" y="14"/>
                </a:cxn>
                <a:cxn ang="0">
                  <a:pos x="866" y="36"/>
                </a:cxn>
                <a:cxn ang="0">
                  <a:pos x="950" y="70"/>
                </a:cxn>
                <a:cxn ang="0">
                  <a:pos x="1025" y="114"/>
                </a:cxn>
                <a:cxn ang="0">
                  <a:pos x="1094" y="167"/>
                </a:cxn>
                <a:cxn ang="0">
                  <a:pos x="1152" y="228"/>
                </a:cxn>
                <a:cxn ang="0">
                  <a:pos x="1200" y="295"/>
                </a:cxn>
                <a:cxn ang="0">
                  <a:pos x="1237" y="370"/>
                </a:cxn>
                <a:cxn ang="0">
                  <a:pos x="1260" y="450"/>
                </a:cxn>
                <a:cxn ang="0">
                  <a:pos x="1271" y="533"/>
                </a:cxn>
              </a:cxnLst>
              <a:rect l="0" t="0" r="r" b="b"/>
              <a:pathLst>
                <a:path w="1271" h="1107">
                  <a:moveTo>
                    <a:pt x="1271" y="533"/>
                  </a:moveTo>
                  <a:lnTo>
                    <a:pt x="1271" y="562"/>
                  </a:lnTo>
                  <a:lnTo>
                    <a:pt x="1270" y="590"/>
                  </a:lnTo>
                  <a:lnTo>
                    <a:pt x="1266" y="618"/>
                  </a:lnTo>
                  <a:lnTo>
                    <a:pt x="1261" y="646"/>
                  </a:lnTo>
                  <a:lnTo>
                    <a:pt x="1255" y="672"/>
                  </a:lnTo>
                  <a:lnTo>
                    <a:pt x="1247" y="699"/>
                  </a:lnTo>
                  <a:lnTo>
                    <a:pt x="1238" y="725"/>
                  </a:lnTo>
                  <a:lnTo>
                    <a:pt x="1228" y="751"/>
                  </a:lnTo>
                  <a:lnTo>
                    <a:pt x="1215" y="775"/>
                  </a:lnTo>
                  <a:lnTo>
                    <a:pt x="1202" y="800"/>
                  </a:lnTo>
                  <a:lnTo>
                    <a:pt x="1188" y="823"/>
                  </a:lnTo>
                  <a:lnTo>
                    <a:pt x="1173" y="846"/>
                  </a:lnTo>
                  <a:lnTo>
                    <a:pt x="1155" y="868"/>
                  </a:lnTo>
                  <a:lnTo>
                    <a:pt x="1137" y="890"/>
                  </a:lnTo>
                  <a:lnTo>
                    <a:pt x="1117" y="911"/>
                  </a:lnTo>
                  <a:lnTo>
                    <a:pt x="1097" y="930"/>
                  </a:lnTo>
                  <a:lnTo>
                    <a:pt x="1075" y="950"/>
                  </a:lnTo>
                  <a:lnTo>
                    <a:pt x="1053" y="967"/>
                  </a:lnTo>
                  <a:lnTo>
                    <a:pt x="1030" y="984"/>
                  </a:lnTo>
                  <a:lnTo>
                    <a:pt x="1005" y="1001"/>
                  </a:lnTo>
                  <a:lnTo>
                    <a:pt x="981" y="1016"/>
                  </a:lnTo>
                  <a:lnTo>
                    <a:pt x="954" y="1030"/>
                  </a:lnTo>
                  <a:lnTo>
                    <a:pt x="927" y="1044"/>
                  </a:lnTo>
                  <a:lnTo>
                    <a:pt x="899" y="1056"/>
                  </a:lnTo>
                  <a:lnTo>
                    <a:pt x="870" y="1066"/>
                  </a:lnTo>
                  <a:lnTo>
                    <a:pt x="842" y="1076"/>
                  </a:lnTo>
                  <a:lnTo>
                    <a:pt x="812" y="1085"/>
                  </a:lnTo>
                  <a:lnTo>
                    <a:pt x="781" y="1092"/>
                  </a:lnTo>
                  <a:lnTo>
                    <a:pt x="750" y="1098"/>
                  </a:lnTo>
                  <a:lnTo>
                    <a:pt x="718" y="1102"/>
                  </a:lnTo>
                  <a:lnTo>
                    <a:pt x="686" y="1105"/>
                  </a:lnTo>
                  <a:lnTo>
                    <a:pt x="654" y="1107"/>
                  </a:lnTo>
                  <a:lnTo>
                    <a:pt x="621" y="1107"/>
                  </a:lnTo>
                  <a:lnTo>
                    <a:pt x="588" y="1106"/>
                  </a:lnTo>
                  <a:lnTo>
                    <a:pt x="557" y="1104"/>
                  </a:lnTo>
                  <a:lnTo>
                    <a:pt x="525" y="1100"/>
                  </a:lnTo>
                  <a:lnTo>
                    <a:pt x="494" y="1095"/>
                  </a:lnTo>
                  <a:lnTo>
                    <a:pt x="464" y="1089"/>
                  </a:lnTo>
                  <a:lnTo>
                    <a:pt x="434" y="1080"/>
                  </a:lnTo>
                  <a:lnTo>
                    <a:pt x="405" y="1071"/>
                  </a:lnTo>
                  <a:lnTo>
                    <a:pt x="376" y="1061"/>
                  </a:lnTo>
                  <a:lnTo>
                    <a:pt x="348" y="1050"/>
                  </a:lnTo>
                  <a:lnTo>
                    <a:pt x="322" y="1038"/>
                  </a:lnTo>
                  <a:lnTo>
                    <a:pt x="295" y="1024"/>
                  </a:lnTo>
                  <a:lnTo>
                    <a:pt x="270" y="1009"/>
                  </a:lnTo>
                  <a:lnTo>
                    <a:pt x="245" y="994"/>
                  </a:lnTo>
                  <a:lnTo>
                    <a:pt x="222" y="977"/>
                  </a:lnTo>
                  <a:lnTo>
                    <a:pt x="199" y="959"/>
                  </a:lnTo>
                  <a:lnTo>
                    <a:pt x="178" y="941"/>
                  </a:lnTo>
                  <a:lnTo>
                    <a:pt x="156" y="921"/>
                  </a:lnTo>
                  <a:lnTo>
                    <a:pt x="137" y="901"/>
                  </a:lnTo>
                  <a:lnTo>
                    <a:pt x="119" y="880"/>
                  </a:lnTo>
                  <a:lnTo>
                    <a:pt x="101" y="858"/>
                  </a:lnTo>
                  <a:lnTo>
                    <a:pt x="86" y="835"/>
                  </a:lnTo>
                  <a:lnTo>
                    <a:pt x="71" y="812"/>
                  </a:lnTo>
                  <a:lnTo>
                    <a:pt x="57" y="788"/>
                  </a:lnTo>
                  <a:lnTo>
                    <a:pt x="45" y="763"/>
                  </a:lnTo>
                  <a:lnTo>
                    <a:pt x="34" y="738"/>
                  </a:lnTo>
                  <a:lnTo>
                    <a:pt x="25" y="712"/>
                  </a:lnTo>
                  <a:lnTo>
                    <a:pt x="16" y="685"/>
                  </a:lnTo>
                  <a:lnTo>
                    <a:pt x="10" y="659"/>
                  </a:lnTo>
                  <a:lnTo>
                    <a:pt x="5" y="631"/>
                  </a:lnTo>
                  <a:lnTo>
                    <a:pt x="2" y="603"/>
                  </a:lnTo>
                  <a:lnTo>
                    <a:pt x="0" y="575"/>
                  </a:lnTo>
                  <a:lnTo>
                    <a:pt x="0" y="547"/>
                  </a:lnTo>
                  <a:lnTo>
                    <a:pt x="1" y="518"/>
                  </a:lnTo>
                  <a:lnTo>
                    <a:pt x="4" y="490"/>
                  </a:lnTo>
                  <a:lnTo>
                    <a:pt x="9" y="463"/>
                  </a:lnTo>
                  <a:lnTo>
                    <a:pt x="15" y="436"/>
                  </a:lnTo>
                  <a:lnTo>
                    <a:pt x="24" y="410"/>
                  </a:lnTo>
                  <a:lnTo>
                    <a:pt x="33" y="383"/>
                  </a:lnTo>
                  <a:lnTo>
                    <a:pt x="43" y="358"/>
                  </a:lnTo>
                  <a:lnTo>
                    <a:pt x="55" y="333"/>
                  </a:lnTo>
                  <a:lnTo>
                    <a:pt x="69" y="309"/>
                  </a:lnTo>
                  <a:lnTo>
                    <a:pt x="83" y="285"/>
                  </a:lnTo>
                  <a:lnTo>
                    <a:pt x="98" y="262"/>
                  </a:lnTo>
                  <a:lnTo>
                    <a:pt x="116" y="239"/>
                  </a:lnTo>
                  <a:lnTo>
                    <a:pt x="134" y="218"/>
                  </a:lnTo>
                  <a:lnTo>
                    <a:pt x="153" y="197"/>
                  </a:lnTo>
                  <a:lnTo>
                    <a:pt x="174" y="178"/>
                  </a:lnTo>
                  <a:lnTo>
                    <a:pt x="195" y="159"/>
                  </a:lnTo>
                  <a:lnTo>
                    <a:pt x="218" y="140"/>
                  </a:lnTo>
                  <a:lnTo>
                    <a:pt x="241" y="123"/>
                  </a:lnTo>
                  <a:lnTo>
                    <a:pt x="266" y="107"/>
                  </a:lnTo>
                  <a:lnTo>
                    <a:pt x="291" y="91"/>
                  </a:lnTo>
                  <a:lnTo>
                    <a:pt x="317" y="78"/>
                  </a:lnTo>
                  <a:lnTo>
                    <a:pt x="344" y="65"/>
                  </a:lnTo>
                  <a:lnTo>
                    <a:pt x="372" y="52"/>
                  </a:lnTo>
                  <a:lnTo>
                    <a:pt x="400" y="41"/>
                  </a:lnTo>
                  <a:lnTo>
                    <a:pt x="429" y="32"/>
                  </a:lnTo>
                  <a:lnTo>
                    <a:pt x="460" y="24"/>
                  </a:lnTo>
                  <a:lnTo>
                    <a:pt x="490" y="17"/>
                  </a:lnTo>
                  <a:lnTo>
                    <a:pt x="521" y="11"/>
                  </a:lnTo>
                  <a:lnTo>
                    <a:pt x="553" y="5"/>
                  </a:lnTo>
                  <a:lnTo>
                    <a:pt x="585" y="2"/>
                  </a:lnTo>
                  <a:lnTo>
                    <a:pt x="618" y="1"/>
                  </a:lnTo>
                  <a:lnTo>
                    <a:pt x="651" y="0"/>
                  </a:lnTo>
                  <a:lnTo>
                    <a:pt x="682" y="1"/>
                  </a:lnTo>
                  <a:lnTo>
                    <a:pt x="714" y="4"/>
                  </a:lnTo>
                  <a:lnTo>
                    <a:pt x="746" y="9"/>
                  </a:lnTo>
                  <a:lnTo>
                    <a:pt x="777" y="14"/>
                  </a:lnTo>
                  <a:lnTo>
                    <a:pt x="807" y="20"/>
                  </a:lnTo>
                  <a:lnTo>
                    <a:pt x="837" y="27"/>
                  </a:lnTo>
                  <a:lnTo>
                    <a:pt x="866" y="36"/>
                  </a:lnTo>
                  <a:lnTo>
                    <a:pt x="895" y="46"/>
                  </a:lnTo>
                  <a:lnTo>
                    <a:pt x="922" y="58"/>
                  </a:lnTo>
                  <a:lnTo>
                    <a:pt x="950" y="70"/>
                  </a:lnTo>
                  <a:lnTo>
                    <a:pt x="975" y="84"/>
                  </a:lnTo>
                  <a:lnTo>
                    <a:pt x="1001" y="98"/>
                  </a:lnTo>
                  <a:lnTo>
                    <a:pt x="1025" y="114"/>
                  </a:lnTo>
                  <a:lnTo>
                    <a:pt x="1049" y="131"/>
                  </a:lnTo>
                  <a:lnTo>
                    <a:pt x="1072" y="148"/>
                  </a:lnTo>
                  <a:lnTo>
                    <a:pt x="1094" y="167"/>
                  </a:lnTo>
                  <a:lnTo>
                    <a:pt x="1114" y="186"/>
                  </a:lnTo>
                  <a:lnTo>
                    <a:pt x="1134" y="207"/>
                  </a:lnTo>
                  <a:lnTo>
                    <a:pt x="1152" y="228"/>
                  </a:lnTo>
                  <a:lnTo>
                    <a:pt x="1169" y="249"/>
                  </a:lnTo>
                  <a:lnTo>
                    <a:pt x="1186" y="272"/>
                  </a:lnTo>
                  <a:lnTo>
                    <a:pt x="1200" y="295"/>
                  </a:lnTo>
                  <a:lnTo>
                    <a:pt x="1213" y="320"/>
                  </a:lnTo>
                  <a:lnTo>
                    <a:pt x="1226" y="344"/>
                  </a:lnTo>
                  <a:lnTo>
                    <a:pt x="1237" y="370"/>
                  </a:lnTo>
                  <a:lnTo>
                    <a:pt x="1246" y="395"/>
                  </a:lnTo>
                  <a:lnTo>
                    <a:pt x="1254" y="422"/>
                  </a:lnTo>
                  <a:lnTo>
                    <a:pt x="1260" y="450"/>
                  </a:lnTo>
                  <a:lnTo>
                    <a:pt x="1265" y="477"/>
                  </a:lnTo>
                  <a:lnTo>
                    <a:pt x="1269" y="506"/>
                  </a:lnTo>
                  <a:lnTo>
                    <a:pt x="1271" y="533"/>
                  </a:lnTo>
                  <a:close/>
                </a:path>
              </a:pathLst>
            </a:custGeom>
            <a:solidFill>
              <a:srgbClr val="E1A3C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8" name="Freeform 520"/>
            <p:cNvSpPr>
              <a:spLocks/>
            </p:cNvSpPr>
            <p:nvPr/>
          </p:nvSpPr>
          <p:spPr bwMode="auto">
            <a:xfrm>
              <a:off x="4495" y="1451"/>
              <a:ext cx="44" cy="56"/>
            </a:xfrm>
            <a:custGeom>
              <a:avLst/>
              <a:gdLst/>
              <a:ahLst/>
              <a:cxnLst>
                <a:cxn ang="0">
                  <a:pos x="296" y="1105"/>
                </a:cxn>
                <a:cxn ang="0">
                  <a:pos x="360" y="1098"/>
                </a:cxn>
                <a:cxn ang="0">
                  <a:pos x="422" y="1085"/>
                </a:cxn>
                <a:cxn ang="0">
                  <a:pos x="480" y="1066"/>
                </a:cxn>
                <a:cxn ang="0">
                  <a:pos x="537" y="1044"/>
                </a:cxn>
                <a:cxn ang="0">
                  <a:pos x="591" y="1016"/>
                </a:cxn>
                <a:cxn ang="0">
                  <a:pos x="640" y="984"/>
                </a:cxn>
                <a:cxn ang="0">
                  <a:pos x="685" y="950"/>
                </a:cxn>
                <a:cxn ang="0">
                  <a:pos x="727" y="911"/>
                </a:cxn>
                <a:cxn ang="0">
                  <a:pos x="765" y="868"/>
                </a:cxn>
                <a:cxn ang="0">
                  <a:pos x="798" y="823"/>
                </a:cxn>
                <a:cxn ang="0">
                  <a:pos x="825" y="775"/>
                </a:cxn>
                <a:cxn ang="0">
                  <a:pos x="848" y="725"/>
                </a:cxn>
                <a:cxn ang="0">
                  <a:pos x="865" y="672"/>
                </a:cxn>
                <a:cxn ang="0">
                  <a:pos x="876" y="618"/>
                </a:cxn>
                <a:cxn ang="0">
                  <a:pos x="881" y="562"/>
                </a:cxn>
                <a:cxn ang="0">
                  <a:pos x="879" y="506"/>
                </a:cxn>
                <a:cxn ang="0">
                  <a:pos x="870" y="450"/>
                </a:cxn>
                <a:cxn ang="0">
                  <a:pos x="856" y="395"/>
                </a:cxn>
                <a:cxn ang="0">
                  <a:pos x="836" y="344"/>
                </a:cxn>
                <a:cxn ang="0">
                  <a:pos x="810" y="295"/>
                </a:cxn>
                <a:cxn ang="0">
                  <a:pos x="779" y="249"/>
                </a:cxn>
                <a:cxn ang="0">
                  <a:pos x="744" y="207"/>
                </a:cxn>
                <a:cxn ang="0">
                  <a:pos x="704" y="167"/>
                </a:cxn>
                <a:cxn ang="0">
                  <a:pos x="659" y="131"/>
                </a:cxn>
                <a:cxn ang="0">
                  <a:pos x="611" y="98"/>
                </a:cxn>
                <a:cxn ang="0">
                  <a:pos x="560" y="70"/>
                </a:cxn>
                <a:cxn ang="0">
                  <a:pos x="505" y="46"/>
                </a:cxn>
                <a:cxn ang="0">
                  <a:pos x="447" y="27"/>
                </a:cxn>
                <a:cxn ang="0">
                  <a:pos x="387" y="14"/>
                </a:cxn>
                <a:cxn ang="0">
                  <a:pos x="324" y="4"/>
                </a:cxn>
                <a:cxn ang="0">
                  <a:pos x="261" y="0"/>
                </a:cxn>
                <a:cxn ang="0">
                  <a:pos x="218" y="1"/>
                </a:cxn>
                <a:cxn ang="0">
                  <a:pos x="199" y="3"/>
                </a:cxn>
                <a:cxn ang="0">
                  <a:pos x="173" y="68"/>
                </a:cxn>
                <a:cxn ang="0">
                  <a:pos x="141" y="198"/>
                </a:cxn>
                <a:cxn ang="0">
                  <a:pos x="112" y="329"/>
                </a:cxn>
                <a:cxn ang="0">
                  <a:pos x="86" y="461"/>
                </a:cxn>
                <a:cxn ang="0">
                  <a:pos x="62" y="595"/>
                </a:cxn>
                <a:cxn ang="0">
                  <a:pos x="41" y="728"/>
                </a:cxn>
                <a:cxn ang="0">
                  <a:pos x="23" y="863"/>
                </a:cxn>
                <a:cxn ang="0">
                  <a:pos x="7" y="998"/>
                </a:cxn>
                <a:cxn ang="0">
                  <a:pos x="31" y="1076"/>
                </a:cxn>
                <a:cxn ang="0">
                  <a:pos x="94" y="1093"/>
                </a:cxn>
                <a:cxn ang="0">
                  <a:pos x="161" y="1103"/>
                </a:cxn>
                <a:cxn ang="0">
                  <a:pos x="229" y="1107"/>
                </a:cxn>
              </a:cxnLst>
              <a:rect l="0" t="0" r="r" b="b"/>
              <a:pathLst>
                <a:path w="881" h="1107">
                  <a:moveTo>
                    <a:pt x="264" y="1107"/>
                  </a:moveTo>
                  <a:lnTo>
                    <a:pt x="296" y="1105"/>
                  </a:lnTo>
                  <a:lnTo>
                    <a:pt x="328" y="1102"/>
                  </a:lnTo>
                  <a:lnTo>
                    <a:pt x="360" y="1098"/>
                  </a:lnTo>
                  <a:lnTo>
                    <a:pt x="391" y="1092"/>
                  </a:lnTo>
                  <a:lnTo>
                    <a:pt x="422" y="1085"/>
                  </a:lnTo>
                  <a:lnTo>
                    <a:pt x="452" y="1076"/>
                  </a:lnTo>
                  <a:lnTo>
                    <a:pt x="480" y="1066"/>
                  </a:lnTo>
                  <a:lnTo>
                    <a:pt x="509" y="1056"/>
                  </a:lnTo>
                  <a:lnTo>
                    <a:pt x="537" y="1044"/>
                  </a:lnTo>
                  <a:lnTo>
                    <a:pt x="564" y="1030"/>
                  </a:lnTo>
                  <a:lnTo>
                    <a:pt x="591" y="1016"/>
                  </a:lnTo>
                  <a:lnTo>
                    <a:pt x="615" y="1001"/>
                  </a:lnTo>
                  <a:lnTo>
                    <a:pt x="640" y="984"/>
                  </a:lnTo>
                  <a:lnTo>
                    <a:pt x="663" y="967"/>
                  </a:lnTo>
                  <a:lnTo>
                    <a:pt x="685" y="950"/>
                  </a:lnTo>
                  <a:lnTo>
                    <a:pt x="707" y="930"/>
                  </a:lnTo>
                  <a:lnTo>
                    <a:pt x="727" y="911"/>
                  </a:lnTo>
                  <a:lnTo>
                    <a:pt x="747" y="890"/>
                  </a:lnTo>
                  <a:lnTo>
                    <a:pt x="765" y="868"/>
                  </a:lnTo>
                  <a:lnTo>
                    <a:pt x="783" y="846"/>
                  </a:lnTo>
                  <a:lnTo>
                    <a:pt x="798" y="823"/>
                  </a:lnTo>
                  <a:lnTo>
                    <a:pt x="812" y="800"/>
                  </a:lnTo>
                  <a:lnTo>
                    <a:pt x="825" y="775"/>
                  </a:lnTo>
                  <a:lnTo>
                    <a:pt x="838" y="751"/>
                  </a:lnTo>
                  <a:lnTo>
                    <a:pt x="848" y="725"/>
                  </a:lnTo>
                  <a:lnTo>
                    <a:pt x="857" y="699"/>
                  </a:lnTo>
                  <a:lnTo>
                    <a:pt x="865" y="672"/>
                  </a:lnTo>
                  <a:lnTo>
                    <a:pt x="871" y="646"/>
                  </a:lnTo>
                  <a:lnTo>
                    <a:pt x="876" y="618"/>
                  </a:lnTo>
                  <a:lnTo>
                    <a:pt x="880" y="590"/>
                  </a:lnTo>
                  <a:lnTo>
                    <a:pt x="881" y="562"/>
                  </a:lnTo>
                  <a:lnTo>
                    <a:pt x="881" y="533"/>
                  </a:lnTo>
                  <a:lnTo>
                    <a:pt x="879" y="506"/>
                  </a:lnTo>
                  <a:lnTo>
                    <a:pt x="875" y="477"/>
                  </a:lnTo>
                  <a:lnTo>
                    <a:pt x="870" y="450"/>
                  </a:lnTo>
                  <a:lnTo>
                    <a:pt x="864" y="422"/>
                  </a:lnTo>
                  <a:lnTo>
                    <a:pt x="856" y="395"/>
                  </a:lnTo>
                  <a:lnTo>
                    <a:pt x="847" y="370"/>
                  </a:lnTo>
                  <a:lnTo>
                    <a:pt x="836" y="344"/>
                  </a:lnTo>
                  <a:lnTo>
                    <a:pt x="823" y="320"/>
                  </a:lnTo>
                  <a:lnTo>
                    <a:pt x="810" y="295"/>
                  </a:lnTo>
                  <a:lnTo>
                    <a:pt x="796" y="272"/>
                  </a:lnTo>
                  <a:lnTo>
                    <a:pt x="779" y="249"/>
                  </a:lnTo>
                  <a:lnTo>
                    <a:pt x="762" y="228"/>
                  </a:lnTo>
                  <a:lnTo>
                    <a:pt x="744" y="207"/>
                  </a:lnTo>
                  <a:lnTo>
                    <a:pt x="724" y="186"/>
                  </a:lnTo>
                  <a:lnTo>
                    <a:pt x="704" y="167"/>
                  </a:lnTo>
                  <a:lnTo>
                    <a:pt x="682" y="148"/>
                  </a:lnTo>
                  <a:lnTo>
                    <a:pt x="659" y="131"/>
                  </a:lnTo>
                  <a:lnTo>
                    <a:pt x="635" y="114"/>
                  </a:lnTo>
                  <a:lnTo>
                    <a:pt x="611" y="98"/>
                  </a:lnTo>
                  <a:lnTo>
                    <a:pt x="585" y="84"/>
                  </a:lnTo>
                  <a:lnTo>
                    <a:pt x="560" y="70"/>
                  </a:lnTo>
                  <a:lnTo>
                    <a:pt x="532" y="58"/>
                  </a:lnTo>
                  <a:lnTo>
                    <a:pt x="505" y="46"/>
                  </a:lnTo>
                  <a:lnTo>
                    <a:pt x="476" y="36"/>
                  </a:lnTo>
                  <a:lnTo>
                    <a:pt x="447" y="27"/>
                  </a:lnTo>
                  <a:lnTo>
                    <a:pt x="417" y="20"/>
                  </a:lnTo>
                  <a:lnTo>
                    <a:pt x="387" y="14"/>
                  </a:lnTo>
                  <a:lnTo>
                    <a:pt x="356" y="9"/>
                  </a:lnTo>
                  <a:lnTo>
                    <a:pt x="324" y="4"/>
                  </a:lnTo>
                  <a:lnTo>
                    <a:pt x="292" y="1"/>
                  </a:lnTo>
                  <a:lnTo>
                    <a:pt x="261" y="0"/>
                  </a:lnTo>
                  <a:lnTo>
                    <a:pt x="228" y="1"/>
                  </a:lnTo>
                  <a:lnTo>
                    <a:pt x="218" y="1"/>
                  </a:lnTo>
                  <a:lnTo>
                    <a:pt x="209" y="2"/>
                  </a:lnTo>
                  <a:lnTo>
                    <a:pt x="199" y="3"/>
                  </a:lnTo>
                  <a:lnTo>
                    <a:pt x="190" y="3"/>
                  </a:lnTo>
                  <a:lnTo>
                    <a:pt x="173" y="68"/>
                  </a:lnTo>
                  <a:lnTo>
                    <a:pt x="156" y="133"/>
                  </a:lnTo>
                  <a:lnTo>
                    <a:pt x="141" y="198"/>
                  </a:lnTo>
                  <a:lnTo>
                    <a:pt x="126" y="264"/>
                  </a:lnTo>
                  <a:lnTo>
                    <a:pt x="112" y="329"/>
                  </a:lnTo>
                  <a:lnTo>
                    <a:pt x="98" y="394"/>
                  </a:lnTo>
                  <a:lnTo>
                    <a:pt x="86" y="461"/>
                  </a:lnTo>
                  <a:lnTo>
                    <a:pt x="74" y="527"/>
                  </a:lnTo>
                  <a:lnTo>
                    <a:pt x="62" y="595"/>
                  </a:lnTo>
                  <a:lnTo>
                    <a:pt x="51" y="661"/>
                  </a:lnTo>
                  <a:lnTo>
                    <a:pt x="41" y="728"/>
                  </a:lnTo>
                  <a:lnTo>
                    <a:pt x="31" y="796"/>
                  </a:lnTo>
                  <a:lnTo>
                    <a:pt x="23" y="863"/>
                  </a:lnTo>
                  <a:lnTo>
                    <a:pt x="15" y="930"/>
                  </a:lnTo>
                  <a:lnTo>
                    <a:pt x="7" y="998"/>
                  </a:lnTo>
                  <a:lnTo>
                    <a:pt x="0" y="1066"/>
                  </a:lnTo>
                  <a:lnTo>
                    <a:pt x="31" y="1076"/>
                  </a:lnTo>
                  <a:lnTo>
                    <a:pt x="63" y="1085"/>
                  </a:lnTo>
                  <a:lnTo>
                    <a:pt x="94" y="1093"/>
                  </a:lnTo>
                  <a:lnTo>
                    <a:pt x="127" y="1099"/>
                  </a:lnTo>
                  <a:lnTo>
                    <a:pt x="161" y="1103"/>
                  </a:lnTo>
                  <a:lnTo>
                    <a:pt x="194" y="1106"/>
                  </a:lnTo>
                  <a:lnTo>
                    <a:pt x="229" y="1107"/>
                  </a:lnTo>
                  <a:lnTo>
                    <a:pt x="264" y="1107"/>
                  </a:lnTo>
                  <a:close/>
                </a:path>
              </a:pathLst>
            </a:custGeom>
            <a:solidFill>
              <a:srgbClr val="CE95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9" name="Freeform 521"/>
            <p:cNvSpPr>
              <a:spLocks/>
            </p:cNvSpPr>
            <p:nvPr/>
          </p:nvSpPr>
          <p:spPr bwMode="auto">
            <a:xfrm>
              <a:off x="4410" y="1496"/>
              <a:ext cx="23" cy="107"/>
            </a:xfrm>
            <a:custGeom>
              <a:avLst/>
              <a:gdLst/>
              <a:ahLst/>
              <a:cxnLst>
                <a:cxn ang="0">
                  <a:pos x="331" y="14"/>
                </a:cxn>
                <a:cxn ang="0">
                  <a:pos x="330" y="4"/>
                </a:cxn>
                <a:cxn ang="0">
                  <a:pos x="326" y="0"/>
                </a:cxn>
                <a:cxn ang="0">
                  <a:pos x="322" y="0"/>
                </a:cxn>
                <a:cxn ang="0">
                  <a:pos x="309" y="3"/>
                </a:cxn>
                <a:cxn ang="0">
                  <a:pos x="285" y="19"/>
                </a:cxn>
                <a:cxn ang="0">
                  <a:pos x="247" y="53"/>
                </a:cxn>
                <a:cxn ang="0">
                  <a:pos x="193" y="108"/>
                </a:cxn>
                <a:cxn ang="0">
                  <a:pos x="141" y="169"/>
                </a:cxn>
                <a:cxn ang="0">
                  <a:pos x="107" y="233"/>
                </a:cxn>
                <a:cxn ang="0">
                  <a:pos x="78" y="318"/>
                </a:cxn>
                <a:cxn ang="0">
                  <a:pos x="53" y="420"/>
                </a:cxn>
                <a:cxn ang="0">
                  <a:pos x="32" y="537"/>
                </a:cxn>
                <a:cxn ang="0">
                  <a:pos x="16" y="665"/>
                </a:cxn>
                <a:cxn ang="0">
                  <a:pos x="6" y="802"/>
                </a:cxn>
                <a:cxn ang="0">
                  <a:pos x="1" y="945"/>
                </a:cxn>
                <a:cxn ang="0">
                  <a:pos x="1" y="1091"/>
                </a:cxn>
                <a:cxn ang="0">
                  <a:pos x="8" y="1237"/>
                </a:cxn>
                <a:cxn ang="0">
                  <a:pos x="21" y="1380"/>
                </a:cxn>
                <a:cxn ang="0">
                  <a:pos x="42" y="1517"/>
                </a:cxn>
                <a:cxn ang="0">
                  <a:pos x="68" y="1644"/>
                </a:cxn>
                <a:cxn ang="0">
                  <a:pos x="103" y="1761"/>
                </a:cxn>
                <a:cxn ang="0">
                  <a:pos x="146" y="1863"/>
                </a:cxn>
                <a:cxn ang="0">
                  <a:pos x="196" y="1946"/>
                </a:cxn>
                <a:cxn ang="0">
                  <a:pos x="253" y="2012"/>
                </a:cxn>
                <a:cxn ang="0">
                  <a:pos x="302" y="2061"/>
                </a:cxn>
                <a:cxn ang="0">
                  <a:pos x="343" y="2095"/>
                </a:cxn>
                <a:cxn ang="0">
                  <a:pos x="376" y="2120"/>
                </a:cxn>
                <a:cxn ang="0">
                  <a:pos x="402" y="2133"/>
                </a:cxn>
                <a:cxn ang="0">
                  <a:pos x="422" y="2137"/>
                </a:cxn>
                <a:cxn ang="0">
                  <a:pos x="435" y="2134"/>
                </a:cxn>
                <a:cxn ang="0">
                  <a:pos x="444" y="2125"/>
                </a:cxn>
                <a:cxn ang="0">
                  <a:pos x="449" y="2111"/>
                </a:cxn>
                <a:cxn ang="0">
                  <a:pos x="450" y="2093"/>
                </a:cxn>
                <a:cxn ang="0">
                  <a:pos x="448" y="2064"/>
                </a:cxn>
                <a:cxn ang="0">
                  <a:pos x="437" y="2013"/>
                </a:cxn>
                <a:cxn ang="0">
                  <a:pos x="431" y="1997"/>
                </a:cxn>
                <a:cxn ang="0">
                  <a:pos x="411" y="1977"/>
                </a:cxn>
                <a:cxn ang="0">
                  <a:pos x="387" y="1947"/>
                </a:cxn>
                <a:cxn ang="0">
                  <a:pos x="369" y="1919"/>
                </a:cxn>
                <a:cxn ang="0">
                  <a:pos x="349" y="1884"/>
                </a:cxn>
                <a:cxn ang="0">
                  <a:pos x="330" y="1841"/>
                </a:cxn>
                <a:cxn ang="0">
                  <a:pos x="310" y="1790"/>
                </a:cxn>
                <a:cxn ang="0">
                  <a:pos x="292" y="1732"/>
                </a:cxn>
                <a:cxn ang="0">
                  <a:pos x="277" y="1665"/>
                </a:cxn>
                <a:cxn ang="0">
                  <a:pos x="264" y="1588"/>
                </a:cxn>
                <a:cxn ang="0">
                  <a:pos x="255" y="1502"/>
                </a:cxn>
                <a:cxn ang="0">
                  <a:pos x="251" y="1405"/>
                </a:cxn>
                <a:cxn ang="0">
                  <a:pos x="253" y="1299"/>
                </a:cxn>
                <a:cxn ang="0">
                  <a:pos x="261" y="1182"/>
                </a:cxn>
                <a:cxn ang="0">
                  <a:pos x="283" y="993"/>
                </a:cxn>
                <a:cxn ang="0">
                  <a:pos x="305" y="762"/>
                </a:cxn>
                <a:cxn ang="0">
                  <a:pos x="320" y="559"/>
                </a:cxn>
                <a:cxn ang="0">
                  <a:pos x="328" y="385"/>
                </a:cxn>
                <a:cxn ang="0">
                  <a:pos x="332" y="244"/>
                </a:cxn>
                <a:cxn ang="0">
                  <a:pos x="333" y="134"/>
                </a:cxn>
                <a:cxn ang="0">
                  <a:pos x="332" y="61"/>
                </a:cxn>
                <a:cxn ang="0">
                  <a:pos x="331" y="23"/>
                </a:cxn>
              </a:cxnLst>
              <a:rect l="0" t="0" r="r" b="b"/>
              <a:pathLst>
                <a:path w="450" h="2137">
                  <a:moveTo>
                    <a:pt x="331" y="18"/>
                  </a:moveTo>
                  <a:lnTo>
                    <a:pt x="331" y="14"/>
                  </a:lnTo>
                  <a:lnTo>
                    <a:pt x="331" y="7"/>
                  </a:lnTo>
                  <a:lnTo>
                    <a:pt x="330" y="4"/>
                  </a:lnTo>
                  <a:lnTo>
                    <a:pt x="328" y="1"/>
                  </a:lnTo>
                  <a:lnTo>
                    <a:pt x="326" y="0"/>
                  </a:lnTo>
                  <a:lnTo>
                    <a:pt x="324" y="0"/>
                  </a:lnTo>
                  <a:lnTo>
                    <a:pt x="322" y="0"/>
                  </a:lnTo>
                  <a:lnTo>
                    <a:pt x="318" y="0"/>
                  </a:lnTo>
                  <a:lnTo>
                    <a:pt x="309" y="3"/>
                  </a:lnTo>
                  <a:lnTo>
                    <a:pt x="299" y="9"/>
                  </a:lnTo>
                  <a:lnTo>
                    <a:pt x="285" y="19"/>
                  </a:lnTo>
                  <a:lnTo>
                    <a:pt x="269" y="33"/>
                  </a:lnTo>
                  <a:lnTo>
                    <a:pt x="247" y="53"/>
                  </a:lnTo>
                  <a:lnTo>
                    <a:pt x="223" y="77"/>
                  </a:lnTo>
                  <a:lnTo>
                    <a:pt x="193" y="108"/>
                  </a:lnTo>
                  <a:lnTo>
                    <a:pt x="158" y="146"/>
                  </a:lnTo>
                  <a:lnTo>
                    <a:pt x="141" y="169"/>
                  </a:lnTo>
                  <a:lnTo>
                    <a:pt x="124" y="199"/>
                  </a:lnTo>
                  <a:lnTo>
                    <a:pt x="107" y="233"/>
                  </a:lnTo>
                  <a:lnTo>
                    <a:pt x="92" y="273"/>
                  </a:lnTo>
                  <a:lnTo>
                    <a:pt x="78" y="318"/>
                  </a:lnTo>
                  <a:lnTo>
                    <a:pt x="64" y="367"/>
                  </a:lnTo>
                  <a:lnTo>
                    <a:pt x="53" y="420"/>
                  </a:lnTo>
                  <a:lnTo>
                    <a:pt x="42" y="476"/>
                  </a:lnTo>
                  <a:lnTo>
                    <a:pt x="32" y="537"/>
                  </a:lnTo>
                  <a:lnTo>
                    <a:pt x="23" y="600"/>
                  </a:lnTo>
                  <a:lnTo>
                    <a:pt x="16" y="665"/>
                  </a:lnTo>
                  <a:lnTo>
                    <a:pt x="10" y="733"/>
                  </a:lnTo>
                  <a:lnTo>
                    <a:pt x="6" y="802"/>
                  </a:lnTo>
                  <a:lnTo>
                    <a:pt x="2" y="873"/>
                  </a:lnTo>
                  <a:lnTo>
                    <a:pt x="1" y="945"/>
                  </a:lnTo>
                  <a:lnTo>
                    <a:pt x="0" y="1017"/>
                  </a:lnTo>
                  <a:lnTo>
                    <a:pt x="1" y="1091"/>
                  </a:lnTo>
                  <a:lnTo>
                    <a:pt x="4" y="1164"/>
                  </a:lnTo>
                  <a:lnTo>
                    <a:pt x="8" y="1237"/>
                  </a:lnTo>
                  <a:lnTo>
                    <a:pt x="14" y="1308"/>
                  </a:lnTo>
                  <a:lnTo>
                    <a:pt x="21" y="1380"/>
                  </a:lnTo>
                  <a:lnTo>
                    <a:pt x="31" y="1449"/>
                  </a:lnTo>
                  <a:lnTo>
                    <a:pt x="42" y="1517"/>
                  </a:lnTo>
                  <a:lnTo>
                    <a:pt x="54" y="1582"/>
                  </a:lnTo>
                  <a:lnTo>
                    <a:pt x="68" y="1644"/>
                  </a:lnTo>
                  <a:lnTo>
                    <a:pt x="85" y="1704"/>
                  </a:lnTo>
                  <a:lnTo>
                    <a:pt x="103" y="1761"/>
                  </a:lnTo>
                  <a:lnTo>
                    <a:pt x="124" y="1814"/>
                  </a:lnTo>
                  <a:lnTo>
                    <a:pt x="146" y="1863"/>
                  </a:lnTo>
                  <a:lnTo>
                    <a:pt x="170" y="1908"/>
                  </a:lnTo>
                  <a:lnTo>
                    <a:pt x="196" y="1946"/>
                  </a:lnTo>
                  <a:lnTo>
                    <a:pt x="225" y="1981"/>
                  </a:lnTo>
                  <a:lnTo>
                    <a:pt x="253" y="2012"/>
                  </a:lnTo>
                  <a:lnTo>
                    <a:pt x="279" y="2037"/>
                  </a:lnTo>
                  <a:lnTo>
                    <a:pt x="302" y="2061"/>
                  </a:lnTo>
                  <a:lnTo>
                    <a:pt x="324" y="2080"/>
                  </a:lnTo>
                  <a:lnTo>
                    <a:pt x="343" y="2095"/>
                  </a:lnTo>
                  <a:lnTo>
                    <a:pt x="360" y="2109"/>
                  </a:lnTo>
                  <a:lnTo>
                    <a:pt x="376" y="2120"/>
                  </a:lnTo>
                  <a:lnTo>
                    <a:pt x="390" y="2127"/>
                  </a:lnTo>
                  <a:lnTo>
                    <a:pt x="402" y="2133"/>
                  </a:lnTo>
                  <a:lnTo>
                    <a:pt x="413" y="2136"/>
                  </a:lnTo>
                  <a:lnTo>
                    <a:pt x="422" y="2137"/>
                  </a:lnTo>
                  <a:lnTo>
                    <a:pt x="429" y="2136"/>
                  </a:lnTo>
                  <a:lnTo>
                    <a:pt x="435" y="2134"/>
                  </a:lnTo>
                  <a:lnTo>
                    <a:pt x="440" y="2130"/>
                  </a:lnTo>
                  <a:lnTo>
                    <a:pt x="444" y="2125"/>
                  </a:lnTo>
                  <a:lnTo>
                    <a:pt x="447" y="2118"/>
                  </a:lnTo>
                  <a:lnTo>
                    <a:pt x="449" y="2111"/>
                  </a:lnTo>
                  <a:lnTo>
                    <a:pt x="450" y="2102"/>
                  </a:lnTo>
                  <a:lnTo>
                    <a:pt x="450" y="2093"/>
                  </a:lnTo>
                  <a:lnTo>
                    <a:pt x="450" y="2083"/>
                  </a:lnTo>
                  <a:lnTo>
                    <a:pt x="448" y="2064"/>
                  </a:lnTo>
                  <a:lnTo>
                    <a:pt x="445" y="2044"/>
                  </a:lnTo>
                  <a:lnTo>
                    <a:pt x="437" y="2013"/>
                  </a:lnTo>
                  <a:lnTo>
                    <a:pt x="433" y="1999"/>
                  </a:lnTo>
                  <a:lnTo>
                    <a:pt x="431" y="1997"/>
                  </a:lnTo>
                  <a:lnTo>
                    <a:pt x="423" y="1990"/>
                  </a:lnTo>
                  <a:lnTo>
                    <a:pt x="411" y="1977"/>
                  </a:lnTo>
                  <a:lnTo>
                    <a:pt x="396" y="1959"/>
                  </a:lnTo>
                  <a:lnTo>
                    <a:pt x="387" y="1947"/>
                  </a:lnTo>
                  <a:lnTo>
                    <a:pt x="379" y="1934"/>
                  </a:lnTo>
                  <a:lnTo>
                    <a:pt x="369" y="1919"/>
                  </a:lnTo>
                  <a:lnTo>
                    <a:pt x="359" y="1902"/>
                  </a:lnTo>
                  <a:lnTo>
                    <a:pt x="349" y="1884"/>
                  </a:lnTo>
                  <a:lnTo>
                    <a:pt x="339" y="1864"/>
                  </a:lnTo>
                  <a:lnTo>
                    <a:pt x="330" y="1841"/>
                  </a:lnTo>
                  <a:lnTo>
                    <a:pt x="320" y="1817"/>
                  </a:lnTo>
                  <a:lnTo>
                    <a:pt x="310" y="1790"/>
                  </a:lnTo>
                  <a:lnTo>
                    <a:pt x="301" y="1763"/>
                  </a:lnTo>
                  <a:lnTo>
                    <a:pt x="292" y="1732"/>
                  </a:lnTo>
                  <a:lnTo>
                    <a:pt x="284" y="1699"/>
                  </a:lnTo>
                  <a:lnTo>
                    <a:pt x="277" y="1665"/>
                  </a:lnTo>
                  <a:lnTo>
                    <a:pt x="270" y="1628"/>
                  </a:lnTo>
                  <a:lnTo>
                    <a:pt x="264" y="1588"/>
                  </a:lnTo>
                  <a:lnTo>
                    <a:pt x="259" y="1546"/>
                  </a:lnTo>
                  <a:lnTo>
                    <a:pt x="255" y="1502"/>
                  </a:lnTo>
                  <a:lnTo>
                    <a:pt x="253" y="1455"/>
                  </a:lnTo>
                  <a:lnTo>
                    <a:pt x="251" y="1405"/>
                  </a:lnTo>
                  <a:lnTo>
                    <a:pt x="252" y="1353"/>
                  </a:lnTo>
                  <a:lnTo>
                    <a:pt x="253" y="1299"/>
                  </a:lnTo>
                  <a:lnTo>
                    <a:pt x="256" y="1242"/>
                  </a:lnTo>
                  <a:lnTo>
                    <a:pt x="261" y="1182"/>
                  </a:lnTo>
                  <a:lnTo>
                    <a:pt x="269" y="1118"/>
                  </a:lnTo>
                  <a:lnTo>
                    <a:pt x="283" y="993"/>
                  </a:lnTo>
                  <a:lnTo>
                    <a:pt x="295" y="874"/>
                  </a:lnTo>
                  <a:lnTo>
                    <a:pt x="305" y="762"/>
                  </a:lnTo>
                  <a:lnTo>
                    <a:pt x="314" y="657"/>
                  </a:lnTo>
                  <a:lnTo>
                    <a:pt x="320" y="559"/>
                  </a:lnTo>
                  <a:lnTo>
                    <a:pt x="325" y="468"/>
                  </a:lnTo>
                  <a:lnTo>
                    <a:pt x="328" y="385"/>
                  </a:lnTo>
                  <a:lnTo>
                    <a:pt x="331" y="311"/>
                  </a:lnTo>
                  <a:lnTo>
                    <a:pt x="332" y="244"/>
                  </a:lnTo>
                  <a:lnTo>
                    <a:pt x="333" y="185"/>
                  </a:lnTo>
                  <a:lnTo>
                    <a:pt x="333" y="134"/>
                  </a:lnTo>
                  <a:lnTo>
                    <a:pt x="332" y="93"/>
                  </a:lnTo>
                  <a:lnTo>
                    <a:pt x="332" y="61"/>
                  </a:lnTo>
                  <a:lnTo>
                    <a:pt x="331" y="37"/>
                  </a:lnTo>
                  <a:lnTo>
                    <a:pt x="331" y="23"/>
                  </a:lnTo>
                  <a:lnTo>
                    <a:pt x="331" y="18"/>
                  </a:lnTo>
                  <a:close/>
                </a:path>
              </a:pathLst>
            </a:custGeom>
            <a:solidFill>
              <a:srgbClr val="F3AF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0" name="Freeform 522"/>
            <p:cNvSpPr>
              <a:spLocks/>
            </p:cNvSpPr>
            <p:nvPr/>
          </p:nvSpPr>
          <p:spPr bwMode="auto">
            <a:xfrm>
              <a:off x="4714" y="1455"/>
              <a:ext cx="54" cy="165"/>
            </a:xfrm>
            <a:custGeom>
              <a:avLst/>
              <a:gdLst/>
              <a:ahLst/>
              <a:cxnLst>
                <a:cxn ang="0">
                  <a:pos x="468" y="11"/>
                </a:cxn>
                <a:cxn ang="0">
                  <a:pos x="517" y="39"/>
                </a:cxn>
                <a:cxn ang="0">
                  <a:pos x="550" y="64"/>
                </a:cxn>
                <a:cxn ang="0">
                  <a:pos x="584" y="100"/>
                </a:cxn>
                <a:cxn ang="0">
                  <a:pos x="614" y="147"/>
                </a:cxn>
                <a:cxn ang="0">
                  <a:pos x="641" y="205"/>
                </a:cxn>
                <a:cxn ang="0">
                  <a:pos x="660" y="278"/>
                </a:cxn>
                <a:cxn ang="0">
                  <a:pos x="669" y="364"/>
                </a:cxn>
                <a:cxn ang="0">
                  <a:pos x="673" y="458"/>
                </a:cxn>
                <a:cxn ang="0">
                  <a:pos x="692" y="535"/>
                </a:cxn>
                <a:cxn ang="0">
                  <a:pos x="723" y="597"/>
                </a:cxn>
                <a:cxn ang="0">
                  <a:pos x="763" y="648"/>
                </a:cxn>
                <a:cxn ang="0">
                  <a:pos x="841" y="725"/>
                </a:cxn>
                <a:cxn ang="0">
                  <a:pos x="888" y="774"/>
                </a:cxn>
                <a:cxn ang="0">
                  <a:pos x="930" y="831"/>
                </a:cxn>
                <a:cxn ang="0">
                  <a:pos x="965" y="900"/>
                </a:cxn>
                <a:cxn ang="0">
                  <a:pos x="989" y="989"/>
                </a:cxn>
                <a:cxn ang="0">
                  <a:pos x="998" y="1100"/>
                </a:cxn>
                <a:cxn ang="0">
                  <a:pos x="996" y="1231"/>
                </a:cxn>
                <a:cxn ang="0">
                  <a:pos x="1002" y="1356"/>
                </a:cxn>
                <a:cxn ang="0">
                  <a:pos x="1017" y="1473"/>
                </a:cxn>
                <a:cxn ang="0">
                  <a:pos x="1052" y="1692"/>
                </a:cxn>
                <a:cxn ang="0">
                  <a:pos x="1068" y="1831"/>
                </a:cxn>
                <a:cxn ang="0">
                  <a:pos x="1071" y="1932"/>
                </a:cxn>
                <a:cxn ang="0">
                  <a:pos x="1059" y="2032"/>
                </a:cxn>
                <a:cxn ang="0">
                  <a:pos x="1033" y="2135"/>
                </a:cxn>
                <a:cxn ang="0">
                  <a:pos x="986" y="2237"/>
                </a:cxn>
                <a:cxn ang="0">
                  <a:pos x="893" y="2373"/>
                </a:cxn>
                <a:cxn ang="0">
                  <a:pos x="773" y="2526"/>
                </a:cxn>
                <a:cxn ang="0">
                  <a:pos x="689" y="2631"/>
                </a:cxn>
                <a:cxn ang="0">
                  <a:pos x="651" y="2687"/>
                </a:cxn>
                <a:cxn ang="0">
                  <a:pos x="633" y="2728"/>
                </a:cxn>
                <a:cxn ang="0">
                  <a:pos x="622" y="2771"/>
                </a:cxn>
                <a:cxn ang="0">
                  <a:pos x="620" y="2821"/>
                </a:cxn>
                <a:cxn ang="0">
                  <a:pos x="626" y="2880"/>
                </a:cxn>
                <a:cxn ang="0">
                  <a:pos x="638" y="2950"/>
                </a:cxn>
                <a:cxn ang="0">
                  <a:pos x="632" y="3026"/>
                </a:cxn>
                <a:cxn ang="0">
                  <a:pos x="605" y="3099"/>
                </a:cxn>
                <a:cxn ang="0">
                  <a:pos x="562" y="3168"/>
                </a:cxn>
                <a:cxn ang="0">
                  <a:pos x="508" y="3225"/>
                </a:cxn>
                <a:cxn ang="0">
                  <a:pos x="446" y="3268"/>
                </a:cxn>
                <a:cxn ang="0">
                  <a:pos x="381" y="3292"/>
                </a:cxn>
                <a:cxn ang="0">
                  <a:pos x="317" y="3293"/>
                </a:cxn>
                <a:cxn ang="0">
                  <a:pos x="259" y="3269"/>
                </a:cxn>
                <a:cxn ang="0">
                  <a:pos x="212" y="3213"/>
                </a:cxn>
                <a:cxn ang="0">
                  <a:pos x="178" y="3121"/>
                </a:cxn>
                <a:cxn ang="0">
                  <a:pos x="144" y="2896"/>
                </a:cxn>
                <a:cxn ang="0">
                  <a:pos x="103" y="2565"/>
                </a:cxn>
                <a:cxn ang="0">
                  <a:pos x="62" y="2224"/>
                </a:cxn>
                <a:cxn ang="0">
                  <a:pos x="27" y="1930"/>
                </a:cxn>
                <a:cxn ang="0">
                  <a:pos x="6" y="1739"/>
                </a:cxn>
                <a:cxn ang="0">
                  <a:pos x="3" y="1678"/>
                </a:cxn>
                <a:cxn ang="0">
                  <a:pos x="46" y="1426"/>
                </a:cxn>
                <a:cxn ang="0">
                  <a:pos x="126" y="992"/>
                </a:cxn>
                <a:cxn ang="0">
                  <a:pos x="192" y="671"/>
                </a:cxn>
                <a:cxn ang="0">
                  <a:pos x="245" y="443"/>
                </a:cxn>
                <a:cxn ang="0">
                  <a:pos x="299" y="245"/>
                </a:cxn>
                <a:cxn ang="0">
                  <a:pos x="351" y="96"/>
                </a:cxn>
                <a:cxn ang="0">
                  <a:pos x="400" y="11"/>
                </a:cxn>
              </a:cxnLst>
              <a:rect l="0" t="0" r="r" b="b"/>
              <a:pathLst>
                <a:path w="1071" h="3296">
                  <a:moveTo>
                    <a:pt x="430" y="0"/>
                  </a:moveTo>
                  <a:lnTo>
                    <a:pt x="441" y="2"/>
                  </a:lnTo>
                  <a:lnTo>
                    <a:pt x="468" y="11"/>
                  </a:lnTo>
                  <a:lnTo>
                    <a:pt x="485" y="20"/>
                  </a:lnTo>
                  <a:lnTo>
                    <a:pt x="506" y="32"/>
                  </a:lnTo>
                  <a:lnTo>
                    <a:pt x="517" y="39"/>
                  </a:lnTo>
                  <a:lnTo>
                    <a:pt x="527" y="46"/>
                  </a:lnTo>
                  <a:lnTo>
                    <a:pt x="539" y="55"/>
                  </a:lnTo>
                  <a:lnTo>
                    <a:pt x="550" y="64"/>
                  </a:lnTo>
                  <a:lnTo>
                    <a:pt x="561" y="75"/>
                  </a:lnTo>
                  <a:lnTo>
                    <a:pt x="572" y="87"/>
                  </a:lnTo>
                  <a:lnTo>
                    <a:pt x="584" y="100"/>
                  </a:lnTo>
                  <a:lnTo>
                    <a:pt x="595" y="114"/>
                  </a:lnTo>
                  <a:lnTo>
                    <a:pt x="605" y="130"/>
                  </a:lnTo>
                  <a:lnTo>
                    <a:pt x="614" y="147"/>
                  </a:lnTo>
                  <a:lnTo>
                    <a:pt x="624" y="164"/>
                  </a:lnTo>
                  <a:lnTo>
                    <a:pt x="633" y="184"/>
                  </a:lnTo>
                  <a:lnTo>
                    <a:pt x="641" y="205"/>
                  </a:lnTo>
                  <a:lnTo>
                    <a:pt x="648" y="228"/>
                  </a:lnTo>
                  <a:lnTo>
                    <a:pt x="654" y="252"/>
                  </a:lnTo>
                  <a:lnTo>
                    <a:pt x="660" y="278"/>
                  </a:lnTo>
                  <a:lnTo>
                    <a:pt x="664" y="304"/>
                  </a:lnTo>
                  <a:lnTo>
                    <a:pt x="667" y="334"/>
                  </a:lnTo>
                  <a:lnTo>
                    <a:pt x="669" y="364"/>
                  </a:lnTo>
                  <a:lnTo>
                    <a:pt x="670" y="397"/>
                  </a:lnTo>
                  <a:lnTo>
                    <a:pt x="670" y="429"/>
                  </a:lnTo>
                  <a:lnTo>
                    <a:pt x="673" y="458"/>
                  </a:lnTo>
                  <a:lnTo>
                    <a:pt x="679" y="486"/>
                  </a:lnTo>
                  <a:lnTo>
                    <a:pt x="685" y="511"/>
                  </a:lnTo>
                  <a:lnTo>
                    <a:pt x="692" y="535"/>
                  </a:lnTo>
                  <a:lnTo>
                    <a:pt x="701" y="557"/>
                  </a:lnTo>
                  <a:lnTo>
                    <a:pt x="712" y="578"/>
                  </a:lnTo>
                  <a:lnTo>
                    <a:pt x="723" y="597"/>
                  </a:lnTo>
                  <a:lnTo>
                    <a:pt x="736" y="614"/>
                  </a:lnTo>
                  <a:lnTo>
                    <a:pt x="749" y="632"/>
                  </a:lnTo>
                  <a:lnTo>
                    <a:pt x="763" y="648"/>
                  </a:lnTo>
                  <a:lnTo>
                    <a:pt x="779" y="663"/>
                  </a:lnTo>
                  <a:lnTo>
                    <a:pt x="809" y="694"/>
                  </a:lnTo>
                  <a:lnTo>
                    <a:pt x="841" y="725"/>
                  </a:lnTo>
                  <a:lnTo>
                    <a:pt x="857" y="740"/>
                  </a:lnTo>
                  <a:lnTo>
                    <a:pt x="873" y="756"/>
                  </a:lnTo>
                  <a:lnTo>
                    <a:pt x="888" y="774"/>
                  </a:lnTo>
                  <a:lnTo>
                    <a:pt x="902" y="791"/>
                  </a:lnTo>
                  <a:lnTo>
                    <a:pt x="916" y="810"/>
                  </a:lnTo>
                  <a:lnTo>
                    <a:pt x="930" y="831"/>
                  </a:lnTo>
                  <a:lnTo>
                    <a:pt x="943" y="852"/>
                  </a:lnTo>
                  <a:lnTo>
                    <a:pt x="954" y="876"/>
                  </a:lnTo>
                  <a:lnTo>
                    <a:pt x="965" y="900"/>
                  </a:lnTo>
                  <a:lnTo>
                    <a:pt x="975" y="928"/>
                  </a:lnTo>
                  <a:lnTo>
                    <a:pt x="983" y="957"/>
                  </a:lnTo>
                  <a:lnTo>
                    <a:pt x="989" y="989"/>
                  </a:lnTo>
                  <a:lnTo>
                    <a:pt x="994" y="1023"/>
                  </a:lnTo>
                  <a:lnTo>
                    <a:pt x="997" y="1061"/>
                  </a:lnTo>
                  <a:lnTo>
                    <a:pt x="998" y="1100"/>
                  </a:lnTo>
                  <a:lnTo>
                    <a:pt x="997" y="1143"/>
                  </a:lnTo>
                  <a:lnTo>
                    <a:pt x="995" y="1187"/>
                  </a:lnTo>
                  <a:lnTo>
                    <a:pt x="996" y="1231"/>
                  </a:lnTo>
                  <a:lnTo>
                    <a:pt x="997" y="1273"/>
                  </a:lnTo>
                  <a:lnTo>
                    <a:pt x="999" y="1315"/>
                  </a:lnTo>
                  <a:lnTo>
                    <a:pt x="1002" y="1356"/>
                  </a:lnTo>
                  <a:lnTo>
                    <a:pt x="1006" y="1395"/>
                  </a:lnTo>
                  <a:lnTo>
                    <a:pt x="1011" y="1435"/>
                  </a:lnTo>
                  <a:lnTo>
                    <a:pt x="1017" y="1473"/>
                  </a:lnTo>
                  <a:lnTo>
                    <a:pt x="1029" y="1549"/>
                  </a:lnTo>
                  <a:lnTo>
                    <a:pt x="1040" y="1622"/>
                  </a:lnTo>
                  <a:lnTo>
                    <a:pt x="1052" y="1692"/>
                  </a:lnTo>
                  <a:lnTo>
                    <a:pt x="1061" y="1762"/>
                  </a:lnTo>
                  <a:lnTo>
                    <a:pt x="1066" y="1797"/>
                  </a:lnTo>
                  <a:lnTo>
                    <a:pt x="1068" y="1831"/>
                  </a:lnTo>
                  <a:lnTo>
                    <a:pt x="1070" y="1865"/>
                  </a:lnTo>
                  <a:lnTo>
                    <a:pt x="1071" y="1899"/>
                  </a:lnTo>
                  <a:lnTo>
                    <a:pt x="1071" y="1932"/>
                  </a:lnTo>
                  <a:lnTo>
                    <a:pt x="1069" y="1966"/>
                  </a:lnTo>
                  <a:lnTo>
                    <a:pt x="1065" y="2000"/>
                  </a:lnTo>
                  <a:lnTo>
                    <a:pt x="1059" y="2032"/>
                  </a:lnTo>
                  <a:lnTo>
                    <a:pt x="1052" y="2066"/>
                  </a:lnTo>
                  <a:lnTo>
                    <a:pt x="1044" y="2100"/>
                  </a:lnTo>
                  <a:lnTo>
                    <a:pt x="1033" y="2135"/>
                  </a:lnTo>
                  <a:lnTo>
                    <a:pt x="1020" y="2168"/>
                  </a:lnTo>
                  <a:lnTo>
                    <a:pt x="1004" y="2202"/>
                  </a:lnTo>
                  <a:lnTo>
                    <a:pt x="986" y="2237"/>
                  </a:lnTo>
                  <a:lnTo>
                    <a:pt x="964" y="2271"/>
                  </a:lnTo>
                  <a:lnTo>
                    <a:pt x="941" y="2307"/>
                  </a:lnTo>
                  <a:lnTo>
                    <a:pt x="893" y="2373"/>
                  </a:lnTo>
                  <a:lnTo>
                    <a:pt x="849" y="2432"/>
                  </a:lnTo>
                  <a:lnTo>
                    <a:pt x="809" y="2482"/>
                  </a:lnTo>
                  <a:lnTo>
                    <a:pt x="773" y="2526"/>
                  </a:lnTo>
                  <a:lnTo>
                    <a:pt x="741" y="2564"/>
                  </a:lnTo>
                  <a:lnTo>
                    <a:pt x="713" y="2599"/>
                  </a:lnTo>
                  <a:lnTo>
                    <a:pt x="689" y="2631"/>
                  </a:lnTo>
                  <a:lnTo>
                    <a:pt x="668" y="2659"/>
                  </a:lnTo>
                  <a:lnTo>
                    <a:pt x="659" y="2673"/>
                  </a:lnTo>
                  <a:lnTo>
                    <a:pt x="651" y="2687"/>
                  </a:lnTo>
                  <a:lnTo>
                    <a:pt x="645" y="2700"/>
                  </a:lnTo>
                  <a:lnTo>
                    <a:pt x="639" y="2713"/>
                  </a:lnTo>
                  <a:lnTo>
                    <a:pt x="633" y="2728"/>
                  </a:lnTo>
                  <a:lnTo>
                    <a:pt x="628" y="2741"/>
                  </a:lnTo>
                  <a:lnTo>
                    <a:pt x="625" y="2756"/>
                  </a:lnTo>
                  <a:lnTo>
                    <a:pt x="622" y="2771"/>
                  </a:lnTo>
                  <a:lnTo>
                    <a:pt x="621" y="2787"/>
                  </a:lnTo>
                  <a:lnTo>
                    <a:pt x="620" y="2803"/>
                  </a:lnTo>
                  <a:lnTo>
                    <a:pt x="620" y="2821"/>
                  </a:lnTo>
                  <a:lnTo>
                    <a:pt x="621" y="2839"/>
                  </a:lnTo>
                  <a:lnTo>
                    <a:pt x="623" y="2858"/>
                  </a:lnTo>
                  <a:lnTo>
                    <a:pt x="626" y="2880"/>
                  </a:lnTo>
                  <a:lnTo>
                    <a:pt x="629" y="2901"/>
                  </a:lnTo>
                  <a:lnTo>
                    <a:pt x="634" y="2926"/>
                  </a:lnTo>
                  <a:lnTo>
                    <a:pt x="638" y="2950"/>
                  </a:lnTo>
                  <a:lnTo>
                    <a:pt x="638" y="2976"/>
                  </a:lnTo>
                  <a:lnTo>
                    <a:pt x="636" y="3001"/>
                  </a:lnTo>
                  <a:lnTo>
                    <a:pt x="632" y="3026"/>
                  </a:lnTo>
                  <a:lnTo>
                    <a:pt x="624" y="3051"/>
                  </a:lnTo>
                  <a:lnTo>
                    <a:pt x="616" y="3076"/>
                  </a:lnTo>
                  <a:lnTo>
                    <a:pt x="605" y="3099"/>
                  </a:lnTo>
                  <a:lnTo>
                    <a:pt x="593" y="3123"/>
                  </a:lnTo>
                  <a:lnTo>
                    <a:pt x="578" y="3145"/>
                  </a:lnTo>
                  <a:lnTo>
                    <a:pt x="562" y="3168"/>
                  </a:lnTo>
                  <a:lnTo>
                    <a:pt x="545" y="3188"/>
                  </a:lnTo>
                  <a:lnTo>
                    <a:pt x="527" y="3206"/>
                  </a:lnTo>
                  <a:lnTo>
                    <a:pt x="508" y="3225"/>
                  </a:lnTo>
                  <a:lnTo>
                    <a:pt x="488" y="3241"/>
                  </a:lnTo>
                  <a:lnTo>
                    <a:pt x="467" y="3255"/>
                  </a:lnTo>
                  <a:lnTo>
                    <a:pt x="446" y="3268"/>
                  </a:lnTo>
                  <a:lnTo>
                    <a:pt x="424" y="3278"/>
                  </a:lnTo>
                  <a:lnTo>
                    <a:pt x="403" y="3286"/>
                  </a:lnTo>
                  <a:lnTo>
                    <a:pt x="381" y="3292"/>
                  </a:lnTo>
                  <a:lnTo>
                    <a:pt x="359" y="3295"/>
                  </a:lnTo>
                  <a:lnTo>
                    <a:pt x="338" y="3296"/>
                  </a:lnTo>
                  <a:lnTo>
                    <a:pt x="317" y="3293"/>
                  </a:lnTo>
                  <a:lnTo>
                    <a:pt x="297" y="3288"/>
                  </a:lnTo>
                  <a:lnTo>
                    <a:pt x="278" y="3280"/>
                  </a:lnTo>
                  <a:lnTo>
                    <a:pt x="259" y="3269"/>
                  </a:lnTo>
                  <a:lnTo>
                    <a:pt x="241" y="3253"/>
                  </a:lnTo>
                  <a:lnTo>
                    <a:pt x="226" y="3235"/>
                  </a:lnTo>
                  <a:lnTo>
                    <a:pt x="212" y="3213"/>
                  </a:lnTo>
                  <a:lnTo>
                    <a:pt x="199" y="3186"/>
                  </a:lnTo>
                  <a:lnTo>
                    <a:pt x="187" y="3155"/>
                  </a:lnTo>
                  <a:lnTo>
                    <a:pt x="178" y="3121"/>
                  </a:lnTo>
                  <a:lnTo>
                    <a:pt x="171" y="3082"/>
                  </a:lnTo>
                  <a:lnTo>
                    <a:pt x="158" y="2993"/>
                  </a:lnTo>
                  <a:lnTo>
                    <a:pt x="144" y="2896"/>
                  </a:lnTo>
                  <a:lnTo>
                    <a:pt x="131" y="2790"/>
                  </a:lnTo>
                  <a:lnTo>
                    <a:pt x="117" y="2680"/>
                  </a:lnTo>
                  <a:lnTo>
                    <a:pt x="103" y="2565"/>
                  </a:lnTo>
                  <a:lnTo>
                    <a:pt x="88" y="2450"/>
                  </a:lnTo>
                  <a:lnTo>
                    <a:pt x="75" y="2336"/>
                  </a:lnTo>
                  <a:lnTo>
                    <a:pt x="62" y="2224"/>
                  </a:lnTo>
                  <a:lnTo>
                    <a:pt x="49" y="2118"/>
                  </a:lnTo>
                  <a:lnTo>
                    <a:pt x="37" y="2020"/>
                  </a:lnTo>
                  <a:lnTo>
                    <a:pt x="27" y="1930"/>
                  </a:lnTo>
                  <a:lnTo>
                    <a:pt x="18" y="1853"/>
                  </a:lnTo>
                  <a:lnTo>
                    <a:pt x="11" y="1788"/>
                  </a:lnTo>
                  <a:lnTo>
                    <a:pt x="6" y="1739"/>
                  </a:lnTo>
                  <a:lnTo>
                    <a:pt x="2" y="1709"/>
                  </a:lnTo>
                  <a:lnTo>
                    <a:pt x="0" y="1699"/>
                  </a:lnTo>
                  <a:lnTo>
                    <a:pt x="3" y="1678"/>
                  </a:lnTo>
                  <a:lnTo>
                    <a:pt x="13" y="1623"/>
                  </a:lnTo>
                  <a:lnTo>
                    <a:pt x="27" y="1537"/>
                  </a:lnTo>
                  <a:lnTo>
                    <a:pt x="46" y="1426"/>
                  </a:lnTo>
                  <a:lnTo>
                    <a:pt x="70" y="1294"/>
                  </a:lnTo>
                  <a:lnTo>
                    <a:pt x="96" y="1148"/>
                  </a:lnTo>
                  <a:lnTo>
                    <a:pt x="126" y="992"/>
                  </a:lnTo>
                  <a:lnTo>
                    <a:pt x="159" y="831"/>
                  </a:lnTo>
                  <a:lnTo>
                    <a:pt x="175" y="751"/>
                  </a:lnTo>
                  <a:lnTo>
                    <a:pt x="192" y="671"/>
                  </a:lnTo>
                  <a:lnTo>
                    <a:pt x="210" y="593"/>
                  </a:lnTo>
                  <a:lnTo>
                    <a:pt x="227" y="516"/>
                  </a:lnTo>
                  <a:lnTo>
                    <a:pt x="245" y="443"/>
                  </a:lnTo>
                  <a:lnTo>
                    <a:pt x="263" y="373"/>
                  </a:lnTo>
                  <a:lnTo>
                    <a:pt x="281" y="307"/>
                  </a:lnTo>
                  <a:lnTo>
                    <a:pt x="299" y="245"/>
                  </a:lnTo>
                  <a:lnTo>
                    <a:pt x="316" y="189"/>
                  </a:lnTo>
                  <a:lnTo>
                    <a:pt x="333" y="139"/>
                  </a:lnTo>
                  <a:lnTo>
                    <a:pt x="351" y="96"/>
                  </a:lnTo>
                  <a:lnTo>
                    <a:pt x="368" y="59"/>
                  </a:lnTo>
                  <a:lnTo>
                    <a:pt x="384" y="31"/>
                  </a:lnTo>
                  <a:lnTo>
                    <a:pt x="400" y="11"/>
                  </a:lnTo>
                  <a:lnTo>
                    <a:pt x="415" y="1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A15D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1" name="Freeform 523"/>
            <p:cNvSpPr>
              <a:spLocks/>
            </p:cNvSpPr>
            <p:nvPr/>
          </p:nvSpPr>
          <p:spPr bwMode="auto">
            <a:xfrm>
              <a:off x="4675" y="1455"/>
              <a:ext cx="78" cy="160"/>
            </a:xfrm>
            <a:custGeom>
              <a:avLst/>
              <a:gdLst/>
              <a:ahLst/>
              <a:cxnLst>
                <a:cxn ang="0">
                  <a:pos x="110" y="711"/>
                </a:cxn>
                <a:cxn ang="0">
                  <a:pos x="399" y="480"/>
                </a:cxn>
                <a:cxn ang="0">
                  <a:pos x="637" y="305"/>
                </a:cxn>
                <a:cxn ang="0">
                  <a:pos x="834" y="176"/>
                </a:cxn>
                <a:cxn ang="0">
                  <a:pos x="1021" y="70"/>
                </a:cxn>
                <a:cxn ang="0">
                  <a:pos x="1183" y="7"/>
                </a:cxn>
                <a:cxn ang="0">
                  <a:pos x="1190" y="59"/>
                </a:cxn>
                <a:cxn ang="0">
                  <a:pos x="1162" y="162"/>
                </a:cxn>
                <a:cxn ang="0">
                  <a:pos x="1153" y="240"/>
                </a:cxn>
                <a:cxn ang="0">
                  <a:pos x="1155" y="330"/>
                </a:cxn>
                <a:cxn ang="0">
                  <a:pos x="1172" y="428"/>
                </a:cxn>
                <a:cxn ang="0">
                  <a:pos x="1209" y="534"/>
                </a:cxn>
                <a:cxn ang="0">
                  <a:pos x="1263" y="635"/>
                </a:cxn>
                <a:cxn ang="0">
                  <a:pos x="1344" y="749"/>
                </a:cxn>
                <a:cxn ang="0">
                  <a:pos x="1473" y="913"/>
                </a:cxn>
                <a:cxn ang="0">
                  <a:pos x="1532" y="1004"/>
                </a:cxn>
                <a:cxn ang="0">
                  <a:pos x="1556" y="1076"/>
                </a:cxn>
                <a:cxn ang="0">
                  <a:pos x="1553" y="1145"/>
                </a:cxn>
                <a:cxn ang="0">
                  <a:pos x="1524" y="1205"/>
                </a:cxn>
                <a:cxn ang="0">
                  <a:pos x="1485" y="1237"/>
                </a:cxn>
                <a:cxn ang="0">
                  <a:pos x="1421" y="1264"/>
                </a:cxn>
                <a:cxn ang="0">
                  <a:pos x="1380" y="1286"/>
                </a:cxn>
                <a:cxn ang="0">
                  <a:pos x="1346" y="1328"/>
                </a:cxn>
                <a:cxn ang="0">
                  <a:pos x="1323" y="1403"/>
                </a:cxn>
                <a:cxn ang="0">
                  <a:pos x="1313" y="1525"/>
                </a:cxn>
                <a:cxn ang="0">
                  <a:pos x="1325" y="1704"/>
                </a:cxn>
                <a:cxn ang="0">
                  <a:pos x="1357" y="1867"/>
                </a:cxn>
                <a:cxn ang="0">
                  <a:pos x="1402" y="1991"/>
                </a:cxn>
                <a:cxn ang="0">
                  <a:pos x="1461" y="2104"/>
                </a:cxn>
                <a:cxn ang="0">
                  <a:pos x="1503" y="2190"/>
                </a:cxn>
                <a:cxn ang="0">
                  <a:pos x="1509" y="2252"/>
                </a:cxn>
                <a:cxn ang="0">
                  <a:pos x="1482" y="2318"/>
                </a:cxn>
                <a:cxn ang="0">
                  <a:pos x="1407" y="2400"/>
                </a:cxn>
                <a:cxn ang="0">
                  <a:pos x="1221" y="2566"/>
                </a:cxn>
                <a:cxn ang="0">
                  <a:pos x="1112" y="2680"/>
                </a:cxn>
                <a:cxn ang="0">
                  <a:pos x="1042" y="2765"/>
                </a:cxn>
                <a:cxn ang="0">
                  <a:pos x="989" y="2847"/>
                </a:cxn>
                <a:cxn ang="0">
                  <a:pos x="955" y="2925"/>
                </a:cxn>
                <a:cxn ang="0">
                  <a:pos x="943" y="2997"/>
                </a:cxn>
                <a:cxn ang="0">
                  <a:pos x="952" y="3066"/>
                </a:cxn>
                <a:cxn ang="0">
                  <a:pos x="982" y="3154"/>
                </a:cxn>
                <a:cxn ang="0">
                  <a:pos x="984" y="3183"/>
                </a:cxn>
                <a:cxn ang="0">
                  <a:pos x="976" y="3191"/>
                </a:cxn>
                <a:cxn ang="0">
                  <a:pos x="955" y="3186"/>
                </a:cxn>
                <a:cxn ang="0">
                  <a:pos x="928" y="3168"/>
                </a:cxn>
                <a:cxn ang="0">
                  <a:pos x="778" y="3077"/>
                </a:cxn>
                <a:cxn ang="0">
                  <a:pos x="551" y="2918"/>
                </a:cxn>
                <a:cxn ang="0">
                  <a:pos x="411" y="2803"/>
                </a:cxn>
                <a:cxn ang="0">
                  <a:pos x="277" y="2676"/>
                </a:cxn>
                <a:cxn ang="0">
                  <a:pos x="165" y="2541"/>
                </a:cxn>
                <a:cxn ang="0">
                  <a:pos x="88" y="2399"/>
                </a:cxn>
                <a:cxn ang="0">
                  <a:pos x="39" y="2203"/>
                </a:cxn>
                <a:cxn ang="0">
                  <a:pos x="12" y="1955"/>
                </a:cxn>
                <a:cxn ang="0">
                  <a:pos x="1" y="1678"/>
                </a:cxn>
                <a:cxn ang="0">
                  <a:pos x="3" y="1332"/>
                </a:cxn>
                <a:cxn ang="0">
                  <a:pos x="22" y="899"/>
                </a:cxn>
              </a:cxnLst>
              <a:rect l="0" t="0" r="r" b="b"/>
              <a:pathLst>
                <a:path w="1559" h="3191">
                  <a:moveTo>
                    <a:pt x="31" y="778"/>
                  </a:moveTo>
                  <a:lnTo>
                    <a:pt x="40" y="770"/>
                  </a:lnTo>
                  <a:lnTo>
                    <a:pt x="67" y="747"/>
                  </a:lnTo>
                  <a:lnTo>
                    <a:pt x="110" y="711"/>
                  </a:lnTo>
                  <a:lnTo>
                    <a:pt x="166" y="665"/>
                  </a:lnTo>
                  <a:lnTo>
                    <a:pt x="235" y="609"/>
                  </a:lnTo>
                  <a:lnTo>
                    <a:pt x="314" y="547"/>
                  </a:lnTo>
                  <a:lnTo>
                    <a:pt x="399" y="480"/>
                  </a:lnTo>
                  <a:lnTo>
                    <a:pt x="492" y="410"/>
                  </a:lnTo>
                  <a:lnTo>
                    <a:pt x="539" y="376"/>
                  </a:lnTo>
                  <a:lnTo>
                    <a:pt x="588" y="340"/>
                  </a:lnTo>
                  <a:lnTo>
                    <a:pt x="637" y="305"/>
                  </a:lnTo>
                  <a:lnTo>
                    <a:pt x="687" y="271"/>
                  </a:lnTo>
                  <a:lnTo>
                    <a:pt x="736" y="238"/>
                  </a:lnTo>
                  <a:lnTo>
                    <a:pt x="786" y="206"/>
                  </a:lnTo>
                  <a:lnTo>
                    <a:pt x="834" y="176"/>
                  </a:lnTo>
                  <a:lnTo>
                    <a:pt x="883" y="146"/>
                  </a:lnTo>
                  <a:lnTo>
                    <a:pt x="930" y="118"/>
                  </a:lnTo>
                  <a:lnTo>
                    <a:pt x="977" y="93"/>
                  </a:lnTo>
                  <a:lnTo>
                    <a:pt x="1021" y="70"/>
                  </a:lnTo>
                  <a:lnTo>
                    <a:pt x="1065" y="50"/>
                  </a:lnTo>
                  <a:lnTo>
                    <a:pt x="1106" y="33"/>
                  </a:lnTo>
                  <a:lnTo>
                    <a:pt x="1146" y="18"/>
                  </a:lnTo>
                  <a:lnTo>
                    <a:pt x="1183" y="7"/>
                  </a:lnTo>
                  <a:lnTo>
                    <a:pt x="1217" y="0"/>
                  </a:lnTo>
                  <a:lnTo>
                    <a:pt x="1211" y="10"/>
                  </a:lnTo>
                  <a:lnTo>
                    <a:pt x="1198" y="39"/>
                  </a:lnTo>
                  <a:lnTo>
                    <a:pt x="1190" y="59"/>
                  </a:lnTo>
                  <a:lnTo>
                    <a:pt x="1182" y="85"/>
                  </a:lnTo>
                  <a:lnTo>
                    <a:pt x="1173" y="113"/>
                  </a:lnTo>
                  <a:lnTo>
                    <a:pt x="1165" y="145"/>
                  </a:lnTo>
                  <a:lnTo>
                    <a:pt x="1162" y="162"/>
                  </a:lnTo>
                  <a:lnTo>
                    <a:pt x="1159" y="181"/>
                  </a:lnTo>
                  <a:lnTo>
                    <a:pt x="1157" y="200"/>
                  </a:lnTo>
                  <a:lnTo>
                    <a:pt x="1155" y="219"/>
                  </a:lnTo>
                  <a:lnTo>
                    <a:pt x="1153" y="240"/>
                  </a:lnTo>
                  <a:lnTo>
                    <a:pt x="1153" y="261"/>
                  </a:lnTo>
                  <a:lnTo>
                    <a:pt x="1153" y="284"/>
                  </a:lnTo>
                  <a:lnTo>
                    <a:pt x="1154" y="306"/>
                  </a:lnTo>
                  <a:lnTo>
                    <a:pt x="1155" y="330"/>
                  </a:lnTo>
                  <a:lnTo>
                    <a:pt x="1158" y="353"/>
                  </a:lnTo>
                  <a:lnTo>
                    <a:pt x="1162" y="378"/>
                  </a:lnTo>
                  <a:lnTo>
                    <a:pt x="1166" y="402"/>
                  </a:lnTo>
                  <a:lnTo>
                    <a:pt x="1172" y="428"/>
                  </a:lnTo>
                  <a:lnTo>
                    <a:pt x="1180" y="453"/>
                  </a:lnTo>
                  <a:lnTo>
                    <a:pt x="1188" y="480"/>
                  </a:lnTo>
                  <a:lnTo>
                    <a:pt x="1198" y="506"/>
                  </a:lnTo>
                  <a:lnTo>
                    <a:pt x="1209" y="534"/>
                  </a:lnTo>
                  <a:lnTo>
                    <a:pt x="1221" y="559"/>
                  </a:lnTo>
                  <a:lnTo>
                    <a:pt x="1235" y="585"/>
                  </a:lnTo>
                  <a:lnTo>
                    <a:pt x="1248" y="610"/>
                  </a:lnTo>
                  <a:lnTo>
                    <a:pt x="1263" y="635"/>
                  </a:lnTo>
                  <a:lnTo>
                    <a:pt x="1279" y="658"/>
                  </a:lnTo>
                  <a:lnTo>
                    <a:pt x="1294" y="682"/>
                  </a:lnTo>
                  <a:lnTo>
                    <a:pt x="1310" y="704"/>
                  </a:lnTo>
                  <a:lnTo>
                    <a:pt x="1344" y="749"/>
                  </a:lnTo>
                  <a:lnTo>
                    <a:pt x="1378" y="792"/>
                  </a:lnTo>
                  <a:lnTo>
                    <a:pt x="1411" y="834"/>
                  </a:lnTo>
                  <a:lnTo>
                    <a:pt x="1443" y="874"/>
                  </a:lnTo>
                  <a:lnTo>
                    <a:pt x="1473" y="913"/>
                  </a:lnTo>
                  <a:lnTo>
                    <a:pt x="1499" y="949"/>
                  </a:lnTo>
                  <a:lnTo>
                    <a:pt x="1511" y="969"/>
                  </a:lnTo>
                  <a:lnTo>
                    <a:pt x="1523" y="986"/>
                  </a:lnTo>
                  <a:lnTo>
                    <a:pt x="1532" y="1004"/>
                  </a:lnTo>
                  <a:lnTo>
                    <a:pt x="1540" y="1023"/>
                  </a:lnTo>
                  <a:lnTo>
                    <a:pt x="1547" y="1040"/>
                  </a:lnTo>
                  <a:lnTo>
                    <a:pt x="1552" y="1058"/>
                  </a:lnTo>
                  <a:lnTo>
                    <a:pt x="1556" y="1076"/>
                  </a:lnTo>
                  <a:lnTo>
                    <a:pt x="1558" y="1093"/>
                  </a:lnTo>
                  <a:lnTo>
                    <a:pt x="1559" y="1111"/>
                  </a:lnTo>
                  <a:lnTo>
                    <a:pt x="1557" y="1128"/>
                  </a:lnTo>
                  <a:lnTo>
                    <a:pt x="1553" y="1145"/>
                  </a:lnTo>
                  <a:lnTo>
                    <a:pt x="1548" y="1162"/>
                  </a:lnTo>
                  <a:lnTo>
                    <a:pt x="1540" y="1178"/>
                  </a:lnTo>
                  <a:lnTo>
                    <a:pt x="1533" y="1192"/>
                  </a:lnTo>
                  <a:lnTo>
                    <a:pt x="1524" y="1205"/>
                  </a:lnTo>
                  <a:lnTo>
                    <a:pt x="1515" y="1215"/>
                  </a:lnTo>
                  <a:lnTo>
                    <a:pt x="1505" y="1223"/>
                  </a:lnTo>
                  <a:lnTo>
                    <a:pt x="1495" y="1231"/>
                  </a:lnTo>
                  <a:lnTo>
                    <a:pt x="1485" y="1237"/>
                  </a:lnTo>
                  <a:lnTo>
                    <a:pt x="1475" y="1242"/>
                  </a:lnTo>
                  <a:lnTo>
                    <a:pt x="1453" y="1251"/>
                  </a:lnTo>
                  <a:lnTo>
                    <a:pt x="1432" y="1260"/>
                  </a:lnTo>
                  <a:lnTo>
                    <a:pt x="1421" y="1264"/>
                  </a:lnTo>
                  <a:lnTo>
                    <a:pt x="1410" y="1268"/>
                  </a:lnTo>
                  <a:lnTo>
                    <a:pt x="1400" y="1273"/>
                  </a:lnTo>
                  <a:lnTo>
                    <a:pt x="1390" y="1279"/>
                  </a:lnTo>
                  <a:lnTo>
                    <a:pt x="1380" y="1286"/>
                  </a:lnTo>
                  <a:lnTo>
                    <a:pt x="1371" y="1294"/>
                  </a:lnTo>
                  <a:lnTo>
                    <a:pt x="1362" y="1304"/>
                  </a:lnTo>
                  <a:lnTo>
                    <a:pt x="1353" y="1315"/>
                  </a:lnTo>
                  <a:lnTo>
                    <a:pt x="1346" y="1328"/>
                  </a:lnTo>
                  <a:lnTo>
                    <a:pt x="1339" y="1343"/>
                  </a:lnTo>
                  <a:lnTo>
                    <a:pt x="1333" y="1361"/>
                  </a:lnTo>
                  <a:lnTo>
                    <a:pt x="1327" y="1380"/>
                  </a:lnTo>
                  <a:lnTo>
                    <a:pt x="1323" y="1403"/>
                  </a:lnTo>
                  <a:lnTo>
                    <a:pt x="1318" y="1429"/>
                  </a:lnTo>
                  <a:lnTo>
                    <a:pt x="1315" y="1458"/>
                  </a:lnTo>
                  <a:lnTo>
                    <a:pt x="1314" y="1489"/>
                  </a:lnTo>
                  <a:lnTo>
                    <a:pt x="1313" y="1525"/>
                  </a:lnTo>
                  <a:lnTo>
                    <a:pt x="1314" y="1565"/>
                  </a:lnTo>
                  <a:lnTo>
                    <a:pt x="1316" y="1608"/>
                  </a:lnTo>
                  <a:lnTo>
                    <a:pt x="1319" y="1656"/>
                  </a:lnTo>
                  <a:lnTo>
                    <a:pt x="1325" y="1704"/>
                  </a:lnTo>
                  <a:lnTo>
                    <a:pt x="1331" y="1749"/>
                  </a:lnTo>
                  <a:lnTo>
                    <a:pt x="1339" y="1792"/>
                  </a:lnTo>
                  <a:lnTo>
                    <a:pt x="1347" y="1830"/>
                  </a:lnTo>
                  <a:lnTo>
                    <a:pt x="1357" y="1867"/>
                  </a:lnTo>
                  <a:lnTo>
                    <a:pt x="1367" y="1902"/>
                  </a:lnTo>
                  <a:lnTo>
                    <a:pt x="1379" y="1933"/>
                  </a:lnTo>
                  <a:lnTo>
                    <a:pt x="1390" y="1963"/>
                  </a:lnTo>
                  <a:lnTo>
                    <a:pt x="1402" y="1991"/>
                  </a:lnTo>
                  <a:lnTo>
                    <a:pt x="1414" y="2017"/>
                  </a:lnTo>
                  <a:lnTo>
                    <a:pt x="1427" y="2041"/>
                  </a:lnTo>
                  <a:lnTo>
                    <a:pt x="1438" y="2063"/>
                  </a:lnTo>
                  <a:lnTo>
                    <a:pt x="1461" y="2104"/>
                  </a:lnTo>
                  <a:lnTo>
                    <a:pt x="1481" y="2141"/>
                  </a:lnTo>
                  <a:lnTo>
                    <a:pt x="1489" y="2158"/>
                  </a:lnTo>
                  <a:lnTo>
                    <a:pt x="1497" y="2174"/>
                  </a:lnTo>
                  <a:lnTo>
                    <a:pt x="1503" y="2190"/>
                  </a:lnTo>
                  <a:lnTo>
                    <a:pt x="1507" y="2206"/>
                  </a:lnTo>
                  <a:lnTo>
                    <a:pt x="1510" y="2221"/>
                  </a:lnTo>
                  <a:lnTo>
                    <a:pt x="1510" y="2237"/>
                  </a:lnTo>
                  <a:lnTo>
                    <a:pt x="1509" y="2252"/>
                  </a:lnTo>
                  <a:lnTo>
                    <a:pt x="1506" y="2268"/>
                  </a:lnTo>
                  <a:lnTo>
                    <a:pt x="1501" y="2285"/>
                  </a:lnTo>
                  <a:lnTo>
                    <a:pt x="1492" y="2301"/>
                  </a:lnTo>
                  <a:lnTo>
                    <a:pt x="1482" y="2318"/>
                  </a:lnTo>
                  <a:lnTo>
                    <a:pt x="1468" y="2337"/>
                  </a:lnTo>
                  <a:lnTo>
                    <a:pt x="1451" y="2357"/>
                  </a:lnTo>
                  <a:lnTo>
                    <a:pt x="1431" y="2377"/>
                  </a:lnTo>
                  <a:lnTo>
                    <a:pt x="1407" y="2400"/>
                  </a:lnTo>
                  <a:lnTo>
                    <a:pt x="1381" y="2423"/>
                  </a:lnTo>
                  <a:lnTo>
                    <a:pt x="1325" y="2472"/>
                  </a:lnTo>
                  <a:lnTo>
                    <a:pt x="1271" y="2520"/>
                  </a:lnTo>
                  <a:lnTo>
                    <a:pt x="1221" y="2566"/>
                  </a:lnTo>
                  <a:lnTo>
                    <a:pt x="1175" y="2612"/>
                  </a:lnTo>
                  <a:lnTo>
                    <a:pt x="1153" y="2636"/>
                  </a:lnTo>
                  <a:lnTo>
                    <a:pt x="1133" y="2657"/>
                  </a:lnTo>
                  <a:lnTo>
                    <a:pt x="1112" y="2680"/>
                  </a:lnTo>
                  <a:lnTo>
                    <a:pt x="1093" y="2701"/>
                  </a:lnTo>
                  <a:lnTo>
                    <a:pt x="1075" y="2724"/>
                  </a:lnTo>
                  <a:lnTo>
                    <a:pt x="1058" y="2744"/>
                  </a:lnTo>
                  <a:lnTo>
                    <a:pt x="1042" y="2765"/>
                  </a:lnTo>
                  <a:lnTo>
                    <a:pt x="1027" y="2786"/>
                  </a:lnTo>
                  <a:lnTo>
                    <a:pt x="1013" y="2806"/>
                  </a:lnTo>
                  <a:lnTo>
                    <a:pt x="1001" y="2827"/>
                  </a:lnTo>
                  <a:lnTo>
                    <a:pt x="989" y="2847"/>
                  </a:lnTo>
                  <a:lnTo>
                    <a:pt x="978" y="2866"/>
                  </a:lnTo>
                  <a:lnTo>
                    <a:pt x="969" y="2886"/>
                  </a:lnTo>
                  <a:lnTo>
                    <a:pt x="962" y="2905"/>
                  </a:lnTo>
                  <a:lnTo>
                    <a:pt x="955" y="2925"/>
                  </a:lnTo>
                  <a:lnTo>
                    <a:pt x="950" y="2943"/>
                  </a:lnTo>
                  <a:lnTo>
                    <a:pt x="946" y="2961"/>
                  </a:lnTo>
                  <a:lnTo>
                    <a:pt x="944" y="2979"/>
                  </a:lnTo>
                  <a:lnTo>
                    <a:pt x="943" y="2997"/>
                  </a:lnTo>
                  <a:lnTo>
                    <a:pt x="943" y="3014"/>
                  </a:lnTo>
                  <a:lnTo>
                    <a:pt x="944" y="3032"/>
                  </a:lnTo>
                  <a:lnTo>
                    <a:pt x="947" y="3048"/>
                  </a:lnTo>
                  <a:lnTo>
                    <a:pt x="952" y="3066"/>
                  </a:lnTo>
                  <a:lnTo>
                    <a:pt x="958" y="3082"/>
                  </a:lnTo>
                  <a:lnTo>
                    <a:pt x="969" y="3110"/>
                  </a:lnTo>
                  <a:lnTo>
                    <a:pt x="977" y="3135"/>
                  </a:lnTo>
                  <a:lnTo>
                    <a:pt x="982" y="3154"/>
                  </a:lnTo>
                  <a:lnTo>
                    <a:pt x="986" y="3169"/>
                  </a:lnTo>
                  <a:lnTo>
                    <a:pt x="986" y="3174"/>
                  </a:lnTo>
                  <a:lnTo>
                    <a:pt x="984" y="3179"/>
                  </a:lnTo>
                  <a:lnTo>
                    <a:pt x="984" y="3183"/>
                  </a:lnTo>
                  <a:lnTo>
                    <a:pt x="982" y="3186"/>
                  </a:lnTo>
                  <a:lnTo>
                    <a:pt x="981" y="3188"/>
                  </a:lnTo>
                  <a:lnTo>
                    <a:pt x="979" y="3190"/>
                  </a:lnTo>
                  <a:lnTo>
                    <a:pt x="976" y="3191"/>
                  </a:lnTo>
                  <a:lnTo>
                    <a:pt x="974" y="3191"/>
                  </a:lnTo>
                  <a:lnTo>
                    <a:pt x="968" y="3191"/>
                  </a:lnTo>
                  <a:lnTo>
                    <a:pt x="962" y="3189"/>
                  </a:lnTo>
                  <a:lnTo>
                    <a:pt x="955" y="3186"/>
                  </a:lnTo>
                  <a:lnTo>
                    <a:pt x="949" y="3182"/>
                  </a:lnTo>
                  <a:lnTo>
                    <a:pt x="940" y="3175"/>
                  </a:lnTo>
                  <a:lnTo>
                    <a:pt x="935" y="3172"/>
                  </a:lnTo>
                  <a:lnTo>
                    <a:pt x="928" y="3168"/>
                  </a:lnTo>
                  <a:lnTo>
                    <a:pt x="907" y="3155"/>
                  </a:lnTo>
                  <a:lnTo>
                    <a:pt x="874" y="3136"/>
                  </a:lnTo>
                  <a:lnTo>
                    <a:pt x="830" y="3109"/>
                  </a:lnTo>
                  <a:lnTo>
                    <a:pt x="778" y="3077"/>
                  </a:lnTo>
                  <a:lnTo>
                    <a:pt x="719" y="3038"/>
                  </a:lnTo>
                  <a:lnTo>
                    <a:pt x="655" y="2993"/>
                  </a:lnTo>
                  <a:lnTo>
                    <a:pt x="586" y="2944"/>
                  </a:lnTo>
                  <a:lnTo>
                    <a:pt x="551" y="2918"/>
                  </a:lnTo>
                  <a:lnTo>
                    <a:pt x="516" y="2890"/>
                  </a:lnTo>
                  <a:lnTo>
                    <a:pt x="481" y="2862"/>
                  </a:lnTo>
                  <a:lnTo>
                    <a:pt x="445" y="2833"/>
                  </a:lnTo>
                  <a:lnTo>
                    <a:pt x="411" y="2803"/>
                  </a:lnTo>
                  <a:lnTo>
                    <a:pt x="376" y="2772"/>
                  </a:lnTo>
                  <a:lnTo>
                    <a:pt x="342" y="2741"/>
                  </a:lnTo>
                  <a:lnTo>
                    <a:pt x="309" y="2708"/>
                  </a:lnTo>
                  <a:lnTo>
                    <a:pt x="277" y="2676"/>
                  </a:lnTo>
                  <a:lnTo>
                    <a:pt x="247" y="2643"/>
                  </a:lnTo>
                  <a:lnTo>
                    <a:pt x="218" y="2609"/>
                  </a:lnTo>
                  <a:lnTo>
                    <a:pt x="191" y="2575"/>
                  </a:lnTo>
                  <a:lnTo>
                    <a:pt x="165" y="2541"/>
                  </a:lnTo>
                  <a:lnTo>
                    <a:pt x="142" y="2506"/>
                  </a:lnTo>
                  <a:lnTo>
                    <a:pt x="122" y="2471"/>
                  </a:lnTo>
                  <a:lnTo>
                    <a:pt x="103" y="2436"/>
                  </a:lnTo>
                  <a:lnTo>
                    <a:pt x="88" y="2399"/>
                  </a:lnTo>
                  <a:lnTo>
                    <a:pt x="74" y="2356"/>
                  </a:lnTo>
                  <a:lnTo>
                    <a:pt x="60" y="2309"/>
                  </a:lnTo>
                  <a:lnTo>
                    <a:pt x="49" y="2258"/>
                  </a:lnTo>
                  <a:lnTo>
                    <a:pt x="39" y="2203"/>
                  </a:lnTo>
                  <a:lnTo>
                    <a:pt x="31" y="2145"/>
                  </a:lnTo>
                  <a:lnTo>
                    <a:pt x="24" y="2083"/>
                  </a:lnTo>
                  <a:lnTo>
                    <a:pt x="17" y="2020"/>
                  </a:lnTo>
                  <a:lnTo>
                    <a:pt x="12" y="1955"/>
                  </a:lnTo>
                  <a:lnTo>
                    <a:pt x="8" y="1886"/>
                  </a:lnTo>
                  <a:lnTo>
                    <a:pt x="4" y="1818"/>
                  </a:lnTo>
                  <a:lnTo>
                    <a:pt x="2" y="1749"/>
                  </a:lnTo>
                  <a:lnTo>
                    <a:pt x="1" y="1678"/>
                  </a:lnTo>
                  <a:lnTo>
                    <a:pt x="0" y="1608"/>
                  </a:lnTo>
                  <a:lnTo>
                    <a:pt x="0" y="1537"/>
                  </a:lnTo>
                  <a:lnTo>
                    <a:pt x="0" y="1468"/>
                  </a:lnTo>
                  <a:lnTo>
                    <a:pt x="3" y="1332"/>
                  </a:lnTo>
                  <a:lnTo>
                    <a:pt x="7" y="1205"/>
                  </a:lnTo>
                  <a:lnTo>
                    <a:pt x="11" y="1088"/>
                  </a:lnTo>
                  <a:lnTo>
                    <a:pt x="17" y="985"/>
                  </a:lnTo>
                  <a:lnTo>
                    <a:pt x="22" y="899"/>
                  </a:lnTo>
                  <a:lnTo>
                    <a:pt x="27" y="834"/>
                  </a:lnTo>
                  <a:lnTo>
                    <a:pt x="30" y="792"/>
                  </a:lnTo>
                  <a:lnTo>
                    <a:pt x="31" y="778"/>
                  </a:lnTo>
                  <a:close/>
                </a:path>
              </a:pathLst>
            </a:custGeom>
            <a:solidFill>
              <a:srgbClr val="CB8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2" name="Freeform 524"/>
            <p:cNvSpPr>
              <a:spLocks/>
            </p:cNvSpPr>
            <p:nvPr/>
          </p:nvSpPr>
          <p:spPr bwMode="auto">
            <a:xfrm>
              <a:off x="4671" y="1495"/>
              <a:ext cx="60" cy="83"/>
            </a:xfrm>
            <a:custGeom>
              <a:avLst/>
              <a:gdLst/>
              <a:ahLst/>
              <a:cxnLst>
                <a:cxn ang="0">
                  <a:pos x="886" y="1633"/>
                </a:cxn>
                <a:cxn ang="0">
                  <a:pos x="833" y="1593"/>
                </a:cxn>
                <a:cxn ang="0">
                  <a:pos x="772" y="1557"/>
                </a:cxn>
                <a:cxn ang="0">
                  <a:pos x="630" y="1495"/>
                </a:cxn>
                <a:cxn ang="0">
                  <a:pos x="479" y="1432"/>
                </a:cxn>
                <a:cxn ang="0">
                  <a:pos x="405" y="1396"/>
                </a:cxn>
                <a:cxn ang="0">
                  <a:pos x="336" y="1354"/>
                </a:cxn>
                <a:cxn ang="0">
                  <a:pos x="272" y="1305"/>
                </a:cxn>
                <a:cxn ang="0">
                  <a:pos x="218" y="1248"/>
                </a:cxn>
                <a:cxn ang="0">
                  <a:pos x="172" y="1183"/>
                </a:cxn>
                <a:cxn ang="0">
                  <a:pos x="132" y="1117"/>
                </a:cxn>
                <a:cxn ang="0">
                  <a:pos x="99" y="1050"/>
                </a:cxn>
                <a:cxn ang="0">
                  <a:pos x="70" y="980"/>
                </a:cxn>
                <a:cxn ang="0">
                  <a:pos x="48" y="909"/>
                </a:cxn>
                <a:cxn ang="0">
                  <a:pos x="29" y="836"/>
                </a:cxn>
                <a:cxn ang="0">
                  <a:pos x="13" y="737"/>
                </a:cxn>
                <a:cxn ang="0">
                  <a:pos x="1" y="585"/>
                </a:cxn>
                <a:cxn ang="0">
                  <a:pos x="2" y="426"/>
                </a:cxn>
                <a:cxn ang="0">
                  <a:pos x="33" y="285"/>
                </a:cxn>
                <a:cxn ang="0">
                  <a:pos x="96" y="177"/>
                </a:cxn>
                <a:cxn ang="0">
                  <a:pos x="184" y="98"/>
                </a:cxn>
                <a:cxn ang="0">
                  <a:pos x="295" y="45"/>
                </a:cxn>
                <a:cxn ang="0">
                  <a:pos x="421" y="14"/>
                </a:cxn>
                <a:cxn ang="0">
                  <a:pos x="561" y="1"/>
                </a:cxn>
                <a:cxn ang="0">
                  <a:pos x="708" y="2"/>
                </a:cxn>
                <a:cxn ang="0">
                  <a:pos x="859" y="14"/>
                </a:cxn>
                <a:cxn ang="0">
                  <a:pos x="1009" y="32"/>
                </a:cxn>
                <a:cxn ang="0">
                  <a:pos x="1177" y="76"/>
                </a:cxn>
                <a:cxn ang="0">
                  <a:pos x="1110" y="117"/>
                </a:cxn>
                <a:cxn ang="0">
                  <a:pos x="1035" y="142"/>
                </a:cxn>
                <a:cxn ang="0">
                  <a:pos x="953" y="159"/>
                </a:cxn>
                <a:cxn ang="0">
                  <a:pos x="839" y="169"/>
                </a:cxn>
                <a:cxn ang="0">
                  <a:pos x="663" y="181"/>
                </a:cxn>
                <a:cxn ang="0">
                  <a:pos x="578" y="192"/>
                </a:cxn>
                <a:cxn ang="0">
                  <a:pos x="497" y="212"/>
                </a:cxn>
                <a:cxn ang="0">
                  <a:pos x="421" y="243"/>
                </a:cxn>
                <a:cxn ang="0">
                  <a:pos x="355" y="290"/>
                </a:cxn>
                <a:cxn ang="0">
                  <a:pos x="296" y="355"/>
                </a:cxn>
                <a:cxn ang="0">
                  <a:pos x="268" y="410"/>
                </a:cxn>
                <a:cxn ang="0">
                  <a:pos x="270" y="457"/>
                </a:cxn>
                <a:cxn ang="0">
                  <a:pos x="297" y="496"/>
                </a:cxn>
                <a:cxn ang="0">
                  <a:pos x="343" y="530"/>
                </a:cxn>
                <a:cxn ang="0">
                  <a:pos x="404" y="559"/>
                </a:cxn>
                <a:cxn ang="0">
                  <a:pos x="504" y="591"/>
                </a:cxn>
                <a:cxn ang="0">
                  <a:pos x="667" y="633"/>
                </a:cxn>
                <a:cxn ang="0">
                  <a:pos x="743" y="668"/>
                </a:cxn>
                <a:cxn ang="0">
                  <a:pos x="652" y="690"/>
                </a:cxn>
                <a:cxn ang="0">
                  <a:pos x="467" y="720"/>
                </a:cxn>
                <a:cxn ang="0">
                  <a:pos x="282" y="739"/>
                </a:cxn>
                <a:cxn ang="0">
                  <a:pos x="263" y="839"/>
                </a:cxn>
                <a:cxn ang="0">
                  <a:pos x="275" y="937"/>
                </a:cxn>
                <a:cxn ang="0">
                  <a:pos x="314" y="1033"/>
                </a:cxn>
                <a:cxn ang="0">
                  <a:pos x="373" y="1126"/>
                </a:cxn>
                <a:cxn ang="0">
                  <a:pos x="449" y="1217"/>
                </a:cxn>
                <a:cxn ang="0">
                  <a:pos x="534" y="1304"/>
                </a:cxn>
                <a:cxn ang="0">
                  <a:pos x="655" y="1415"/>
                </a:cxn>
                <a:cxn ang="0">
                  <a:pos x="827" y="1569"/>
                </a:cxn>
                <a:cxn ang="0">
                  <a:pos x="896" y="1641"/>
                </a:cxn>
              </a:cxnLst>
              <a:rect l="0" t="0" r="r" b="b"/>
              <a:pathLst>
                <a:path w="1198" h="1663">
                  <a:moveTo>
                    <a:pt x="916" y="1663"/>
                  </a:moveTo>
                  <a:lnTo>
                    <a:pt x="901" y="1647"/>
                  </a:lnTo>
                  <a:lnTo>
                    <a:pt x="886" y="1633"/>
                  </a:lnTo>
                  <a:lnTo>
                    <a:pt x="870" y="1618"/>
                  </a:lnTo>
                  <a:lnTo>
                    <a:pt x="852" y="1605"/>
                  </a:lnTo>
                  <a:lnTo>
                    <a:pt x="833" y="1593"/>
                  </a:lnTo>
                  <a:lnTo>
                    <a:pt x="814" y="1581"/>
                  </a:lnTo>
                  <a:lnTo>
                    <a:pt x="793" y="1568"/>
                  </a:lnTo>
                  <a:lnTo>
                    <a:pt x="772" y="1557"/>
                  </a:lnTo>
                  <a:lnTo>
                    <a:pt x="727" y="1536"/>
                  </a:lnTo>
                  <a:lnTo>
                    <a:pt x="679" y="1515"/>
                  </a:lnTo>
                  <a:lnTo>
                    <a:pt x="630" y="1495"/>
                  </a:lnTo>
                  <a:lnTo>
                    <a:pt x="580" y="1474"/>
                  </a:lnTo>
                  <a:lnTo>
                    <a:pt x="529" y="1454"/>
                  </a:lnTo>
                  <a:lnTo>
                    <a:pt x="479" y="1432"/>
                  </a:lnTo>
                  <a:lnTo>
                    <a:pt x="454" y="1420"/>
                  </a:lnTo>
                  <a:lnTo>
                    <a:pt x="430" y="1408"/>
                  </a:lnTo>
                  <a:lnTo>
                    <a:pt x="405" y="1396"/>
                  </a:lnTo>
                  <a:lnTo>
                    <a:pt x="382" y="1383"/>
                  </a:lnTo>
                  <a:lnTo>
                    <a:pt x="358" y="1369"/>
                  </a:lnTo>
                  <a:lnTo>
                    <a:pt x="336" y="1354"/>
                  </a:lnTo>
                  <a:lnTo>
                    <a:pt x="314" y="1339"/>
                  </a:lnTo>
                  <a:lnTo>
                    <a:pt x="293" y="1322"/>
                  </a:lnTo>
                  <a:lnTo>
                    <a:pt x="272" y="1305"/>
                  </a:lnTo>
                  <a:lnTo>
                    <a:pt x="253" y="1288"/>
                  </a:lnTo>
                  <a:lnTo>
                    <a:pt x="235" y="1268"/>
                  </a:lnTo>
                  <a:lnTo>
                    <a:pt x="218" y="1248"/>
                  </a:lnTo>
                  <a:lnTo>
                    <a:pt x="202" y="1226"/>
                  </a:lnTo>
                  <a:lnTo>
                    <a:pt x="186" y="1205"/>
                  </a:lnTo>
                  <a:lnTo>
                    <a:pt x="172" y="1183"/>
                  </a:lnTo>
                  <a:lnTo>
                    <a:pt x="158" y="1162"/>
                  </a:lnTo>
                  <a:lnTo>
                    <a:pt x="145" y="1140"/>
                  </a:lnTo>
                  <a:lnTo>
                    <a:pt x="132" y="1117"/>
                  </a:lnTo>
                  <a:lnTo>
                    <a:pt x="120" y="1095"/>
                  </a:lnTo>
                  <a:lnTo>
                    <a:pt x="109" y="1072"/>
                  </a:lnTo>
                  <a:lnTo>
                    <a:pt x="99" y="1050"/>
                  </a:lnTo>
                  <a:lnTo>
                    <a:pt x="88" y="1026"/>
                  </a:lnTo>
                  <a:lnTo>
                    <a:pt x="79" y="1004"/>
                  </a:lnTo>
                  <a:lnTo>
                    <a:pt x="70" y="980"/>
                  </a:lnTo>
                  <a:lnTo>
                    <a:pt x="62" y="957"/>
                  </a:lnTo>
                  <a:lnTo>
                    <a:pt x="55" y="932"/>
                  </a:lnTo>
                  <a:lnTo>
                    <a:pt x="48" y="909"/>
                  </a:lnTo>
                  <a:lnTo>
                    <a:pt x="40" y="885"/>
                  </a:lnTo>
                  <a:lnTo>
                    <a:pt x="35" y="861"/>
                  </a:lnTo>
                  <a:lnTo>
                    <a:pt x="29" y="836"/>
                  </a:lnTo>
                  <a:lnTo>
                    <a:pt x="24" y="812"/>
                  </a:lnTo>
                  <a:lnTo>
                    <a:pt x="20" y="787"/>
                  </a:lnTo>
                  <a:lnTo>
                    <a:pt x="13" y="737"/>
                  </a:lnTo>
                  <a:lnTo>
                    <a:pt x="7" y="687"/>
                  </a:lnTo>
                  <a:lnTo>
                    <a:pt x="3" y="636"/>
                  </a:lnTo>
                  <a:lnTo>
                    <a:pt x="1" y="585"/>
                  </a:lnTo>
                  <a:lnTo>
                    <a:pt x="0" y="534"/>
                  </a:lnTo>
                  <a:lnTo>
                    <a:pt x="0" y="482"/>
                  </a:lnTo>
                  <a:lnTo>
                    <a:pt x="2" y="426"/>
                  </a:lnTo>
                  <a:lnTo>
                    <a:pt x="9" y="375"/>
                  </a:lnTo>
                  <a:lnTo>
                    <a:pt x="19" y="328"/>
                  </a:lnTo>
                  <a:lnTo>
                    <a:pt x="33" y="285"/>
                  </a:lnTo>
                  <a:lnTo>
                    <a:pt x="51" y="245"/>
                  </a:lnTo>
                  <a:lnTo>
                    <a:pt x="72" y="210"/>
                  </a:lnTo>
                  <a:lnTo>
                    <a:pt x="96" y="177"/>
                  </a:lnTo>
                  <a:lnTo>
                    <a:pt x="122" y="147"/>
                  </a:lnTo>
                  <a:lnTo>
                    <a:pt x="152" y="121"/>
                  </a:lnTo>
                  <a:lnTo>
                    <a:pt x="184" y="98"/>
                  </a:lnTo>
                  <a:lnTo>
                    <a:pt x="219" y="78"/>
                  </a:lnTo>
                  <a:lnTo>
                    <a:pt x="256" y="60"/>
                  </a:lnTo>
                  <a:lnTo>
                    <a:pt x="295" y="45"/>
                  </a:lnTo>
                  <a:lnTo>
                    <a:pt x="335" y="32"/>
                  </a:lnTo>
                  <a:lnTo>
                    <a:pt x="377" y="22"/>
                  </a:lnTo>
                  <a:lnTo>
                    <a:pt x="421" y="14"/>
                  </a:lnTo>
                  <a:lnTo>
                    <a:pt x="467" y="7"/>
                  </a:lnTo>
                  <a:lnTo>
                    <a:pt x="513" y="3"/>
                  </a:lnTo>
                  <a:lnTo>
                    <a:pt x="561" y="1"/>
                  </a:lnTo>
                  <a:lnTo>
                    <a:pt x="609" y="0"/>
                  </a:lnTo>
                  <a:lnTo>
                    <a:pt x="659" y="0"/>
                  </a:lnTo>
                  <a:lnTo>
                    <a:pt x="708" y="2"/>
                  </a:lnTo>
                  <a:lnTo>
                    <a:pt x="758" y="5"/>
                  </a:lnTo>
                  <a:lnTo>
                    <a:pt x="809" y="8"/>
                  </a:lnTo>
                  <a:lnTo>
                    <a:pt x="859" y="14"/>
                  </a:lnTo>
                  <a:lnTo>
                    <a:pt x="910" y="19"/>
                  </a:lnTo>
                  <a:lnTo>
                    <a:pt x="960" y="25"/>
                  </a:lnTo>
                  <a:lnTo>
                    <a:pt x="1009" y="32"/>
                  </a:lnTo>
                  <a:lnTo>
                    <a:pt x="1106" y="45"/>
                  </a:lnTo>
                  <a:lnTo>
                    <a:pt x="1198" y="60"/>
                  </a:lnTo>
                  <a:lnTo>
                    <a:pt x="1177" y="76"/>
                  </a:lnTo>
                  <a:lnTo>
                    <a:pt x="1156" y="91"/>
                  </a:lnTo>
                  <a:lnTo>
                    <a:pt x="1133" y="104"/>
                  </a:lnTo>
                  <a:lnTo>
                    <a:pt x="1110" y="117"/>
                  </a:lnTo>
                  <a:lnTo>
                    <a:pt x="1086" y="126"/>
                  </a:lnTo>
                  <a:lnTo>
                    <a:pt x="1061" y="135"/>
                  </a:lnTo>
                  <a:lnTo>
                    <a:pt x="1035" y="142"/>
                  </a:lnTo>
                  <a:lnTo>
                    <a:pt x="1009" y="148"/>
                  </a:lnTo>
                  <a:lnTo>
                    <a:pt x="981" y="153"/>
                  </a:lnTo>
                  <a:lnTo>
                    <a:pt x="953" y="159"/>
                  </a:lnTo>
                  <a:lnTo>
                    <a:pt x="926" y="162"/>
                  </a:lnTo>
                  <a:lnTo>
                    <a:pt x="897" y="165"/>
                  </a:lnTo>
                  <a:lnTo>
                    <a:pt x="839" y="169"/>
                  </a:lnTo>
                  <a:lnTo>
                    <a:pt x="781" y="173"/>
                  </a:lnTo>
                  <a:lnTo>
                    <a:pt x="722" y="176"/>
                  </a:lnTo>
                  <a:lnTo>
                    <a:pt x="663" y="181"/>
                  </a:lnTo>
                  <a:lnTo>
                    <a:pt x="635" y="184"/>
                  </a:lnTo>
                  <a:lnTo>
                    <a:pt x="606" y="188"/>
                  </a:lnTo>
                  <a:lnTo>
                    <a:pt x="578" y="192"/>
                  </a:lnTo>
                  <a:lnTo>
                    <a:pt x="550" y="198"/>
                  </a:lnTo>
                  <a:lnTo>
                    <a:pt x="523" y="204"/>
                  </a:lnTo>
                  <a:lnTo>
                    <a:pt x="497" y="212"/>
                  </a:lnTo>
                  <a:lnTo>
                    <a:pt x="470" y="221"/>
                  </a:lnTo>
                  <a:lnTo>
                    <a:pt x="446" y="232"/>
                  </a:lnTo>
                  <a:lnTo>
                    <a:pt x="421" y="243"/>
                  </a:lnTo>
                  <a:lnTo>
                    <a:pt x="398" y="258"/>
                  </a:lnTo>
                  <a:lnTo>
                    <a:pt x="376" y="273"/>
                  </a:lnTo>
                  <a:lnTo>
                    <a:pt x="355" y="290"/>
                  </a:lnTo>
                  <a:lnTo>
                    <a:pt x="330" y="313"/>
                  </a:lnTo>
                  <a:lnTo>
                    <a:pt x="311" y="334"/>
                  </a:lnTo>
                  <a:lnTo>
                    <a:pt x="296" y="355"/>
                  </a:lnTo>
                  <a:lnTo>
                    <a:pt x="282" y="374"/>
                  </a:lnTo>
                  <a:lnTo>
                    <a:pt x="274" y="392"/>
                  </a:lnTo>
                  <a:lnTo>
                    <a:pt x="268" y="410"/>
                  </a:lnTo>
                  <a:lnTo>
                    <a:pt x="266" y="427"/>
                  </a:lnTo>
                  <a:lnTo>
                    <a:pt x="267" y="442"/>
                  </a:lnTo>
                  <a:lnTo>
                    <a:pt x="270" y="457"/>
                  </a:lnTo>
                  <a:lnTo>
                    <a:pt x="276" y="471"/>
                  </a:lnTo>
                  <a:lnTo>
                    <a:pt x="286" y="484"/>
                  </a:lnTo>
                  <a:lnTo>
                    <a:pt x="297" y="496"/>
                  </a:lnTo>
                  <a:lnTo>
                    <a:pt x="310" y="509"/>
                  </a:lnTo>
                  <a:lnTo>
                    <a:pt x="325" y="520"/>
                  </a:lnTo>
                  <a:lnTo>
                    <a:pt x="343" y="530"/>
                  </a:lnTo>
                  <a:lnTo>
                    <a:pt x="362" y="540"/>
                  </a:lnTo>
                  <a:lnTo>
                    <a:pt x="383" y="551"/>
                  </a:lnTo>
                  <a:lnTo>
                    <a:pt x="404" y="559"/>
                  </a:lnTo>
                  <a:lnTo>
                    <a:pt x="427" y="568"/>
                  </a:lnTo>
                  <a:lnTo>
                    <a:pt x="452" y="576"/>
                  </a:lnTo>
                  <a:lnTo>
                    <a:pt x="504" y="591"/>
                  </a:lnTo>
                  <a:lnTo>
                    <a:pt x="557" y="606"/>
                  </a:lnTo>
                  <a:lnTo>
                    <a:pt x="612" y="620"/>
                  </a:lnTo>
                  <a:lnTo>
                    <a:pt x="667" y="633"/>
                  </a:lnTo>
                  <a:lnTo>
                    <a:pt x="722" y="646"/>
                  </a:lnTo>
                  <a:lnTo>
                    <a:pt x="773" y="660"/>
                  </a:lnTo>
                  <a:lnTo>
                    <a:pt x="743" y="668"/>
                  </a:lnTo>
                  <a:lnTo>
                    <a:pt x="712" y="676"/>
                  </a:lnTo>
                  <a:lnTo>
                    <a:pt x="682" y="684"/>
                  </a:lnTo>
                  <a:lnTo>
                    <a:pt x="652" y="690"/>
                  </a:lnTo>
                  <a:lnTo>
                    <a:pt x="591" y="702"/>
                  </a:lnTo>
                  <a:lnTo>
                    <a:pt x="530" y="712"/>
                  </a:lnTo>
                  <a:lnTo>
                    <a:pt x="467" y="720"/>
                  </a:lnTo>
                  <a:lnTo>
                    <a:pt x="406" y="727"/>
                  </a:lnTo>
                  <a:lnTo>
                    <a:pt x="345" y="733"/>
                  </a:lnTo>
                  <a:lnTo>
                    <a:pt x="282" y="739"/>
                  </a:lnTo>
                  <a:lnTo>
                    <a:pt x="272" y="773"/>
                  </a:lnTo>
                  <a:lnTo>
                    <a:pt x="266" y="806"/>
                  </a:lnTo>
                  <a:lnTo>
                    <a:pt x="263" y="839"/>
                  </a:lnTo>
                  <a:lnTo>
                    <a:pt x="264" y="872"/>
                  </a:lnTo>
                  <a:lnTo>
                    <a:pt x="268" y="905"/>
                  </a:lnTo>
                  <a:lnTo>
                    <a:pt x="275" y="937"/>
                  </a:lnTo>
                  <a:lnTo>
                    <a:pt x="286" y="969"/>
                  </a:lnTo>
                  <a:lnTo>
                    <a:pt x="298" y="1002"/>
                  </a:lnTo>
                  <a:lnTo>
                    <a:pt x="314" y="1033"/>
                  </a:lnTo>
                  <a:lnTo>
                    <a:pt x="331" y="1064"/>
                  </a:lnTo>
                  <a:lnTo>
                    <a:pt x="351" y="1096"/>
                  </a:lnTo>
                  <a:lnTo>
                    <a:pt x="373" y="1126"/>
                  </a:lnTo>
                  <a:lnTo>
                    <a:pt x="397" y="1157"/>
                  </a:lnTo>
                  <a:lnTo>
                    <a:pt x="422" y="1188"/>
                  </a:lnTo>
                  <a:lnTo>
                    <a:pt x="449" y="1217"/>
                  </a:lnTo>
                  <a:lnTo>
                    <a:pt x="477" y="1247"/>
                  </a:lnTo>
                  <a:lnTo>
                    <a:pt x="505" y="1275"/>
                  </a:lnTo>
                  <a:lnTo>
                    <a:pt x="534" y="1304"/>
                  </a:lnTo>
                  <a:lnTo>
                    <a:pt x="564" y="1333"/>
                  </a:lnTo>
                  <a:lnTo>
                    <a:pt x="594" y="1361"/>
                  </a:lnTo>
                  <a:lnTo>
                    <a:pt x="655" y="1415"/>
                  </a:lnTo>
                  <a:lnTo>
                    <a:pt x="715" y="1468"/>
                  </a:lnTo>
                  <a:lnTo>
                    <a:pt x="773" y="1520"/>
                  </a:lnTo>
                  <a:lnTo>
                    <a:pt x="827" y="1569"/>
                  </a:lnTo>
                  <a:lnTo>
                    <a:pt x="851" y="1594"/>
                  </a:lnTo>
                  <a:lnTo>
                    <a:pt x="875" y="1617"/>
                  </a:lnTo>
                  <a:lnTo>
                    <a:pt x="896" y="1641"/>
                  </a:lnTo>
                  <a:lnTo>
                    <a:pt x="916" y="1663"/>
                  </a:lnTo>
                  <a:close/>
                </a:path>
              </a:pathLst>
            </a:custGeom>
            <a:solidFill>
              <a:srgbClr val="B064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3" name="Freeform 525"/>
            <p:cNvSpPr>
              <a:spLocks/>
            </p:cNvSpPr>
            <p:nvPr/>
          </p:nvSpPr>
          <p:spPr bwMode="auto">
            <a:xfrm>
              <a:off x="4667" y="1487"/>
              <a:ext cx="20" cy="107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" y="5"/>
                </a:cxn>
                <a:cxn ang="0">
                  <a:pos x="5" y="1"/>
                </a:cxn>
                <a:cxn ang="0">
                  <a:pos x="9" y="0"/>
                </a:cxn>
                <a:cxn ang="0">
                  <a:pos x="20" y="3"/>
                </a:cxn>
                <a:cxn ang="0">
                  <a:pos x="47" y="17"/>
                </a:cxn>
                <a:cxn ang="0">
                  <a:pos x="87" y="49"/>
                </a:cxn>
                <a:cxn ang="0">
                  <a:pos x="145" y="100"/>
                </a:cxn>
                <a:cxn ang="0">
                  <a:pos x="200" y="157"/>
                </a:cxn>
                <a:cxn ang="0">
                  <a:pos x="238" y="220"/>
                </a:cxn>
                <a:cxn ang="0">
                  <a:pos x="273" y="301"/>
                </a:cxn>
                <a:cxn ang="0">
                  <a:pos x="305" y="402"/>
                </a:cxn>
                <a:cxn ang="0">
                  <a:pos x="334" y="517"/>
                </a:cxn>
                <a:cxn ang="0">
                  <a:pos x="357" y="644"/>
                </a:cxn>
                <a:cxn ang="0">
                  <a:pos x="378" y="780"/>
                </a:cxn>
                <a:cxn ang="0">
                  <a:pos x="392" y="923"/>
                </a:cxn>
                <a:cxn ang="0">
                  <a:pos x="401" y="1068"/>
                </a:cxn>
                <a:cxn ang="0">
                  <a:pos x="404" y="1214"/>
                </a:cxn>
                <a:cxn ang="0">
                  <a:pos x="400" y="1358"/>
                </a:cxn>
                <a:cxn ang="0">
                  <a:pos x="389" y="1496"/>
                </a:cxn>
                <a:cxn ang="0">
                  <a:pos x="371" y="1625"/>
                </a:cxn>
                <a:cxn ang="0">
                  <a:pos x="344" y="1744"/>
                </a:cxn>
                <a:cxn ang="0">
                  <a:pos x="308" y="1848"/>
                </a:cxn>
                <a:cxn ang="0">
                  <a:pos x="263" y="1935"/>
                </a:cxn>
                <a:cxn ang="0">
                  <a:pos x="211" y="2003"/>
                </a:cxn>
                <a:cxn ang="0">
                  <a:pos x="165" y="2055"/>
                </a:cxn>
                <a:cxn ang="0">
                  <a:pos x="127" y="2094"/>
                </a:cxn>
                <a:cxn ang="0">
                  <a:pos x="95" y="2119"/>
                </a:cxn>
                <a:cxn ang="0">
                  <a:pos x="70" y="2135"/>
                </a:cxn>
                <a:cxn ang="0">
                  <a:pos x="52" y="2140"/>
                </a:cxn>
                <a:cxn ang="0">
                  <a:pos x="38" y="2138"/>
                </a:cxn>
                <a:cxn ang="0">
                  <a:pos x="28" y="2129"/>
                </a:cxn>
                <a:cxn ang="0">
                  <a:pos x="22" y="2115"/>
                </a:cxn>
                <a:cxn ang="0">
                  <a:pos x="19" y="2098"/>
                </a:cxn>
                <a:cxn ang="0">
                  <a:pos x="20" y="2068"/>
                </a:cxn>
                <a:cxn ang="0">
                  <a:pos x="27" y="2017"/>
                </a:cxn>
                <a:cxn ang="0">
                  <a:pos x="33" y="2001"/>
                </a:cxn>
                <a:cxn ang="0">
                  <a:pos x="51" y="1980"/>
                </a:cxn>
                <a:cxn ang="0">
                  <a:pos x="72" y="1948"/>
                </a:cxn>
                <a:cxn ang="0">
                  <a:pos x="89" y="1918"/>
                </a:cxn>
                <a:cxn ang="0">
                  <a:pos x="106" y="1883"/>
                </a:cxn>
                <a:cxn ang="0">
                  <a:pos x="123" y="1839"/>
                </a:cxn>
                <a:cxn ang="0">
                  <a:pos x="139" y="1787"/>
                </a:cxn>
                <a:cxn ang="0">
                  <a:pos x="153" y="1727"/>
                </a:cxn>
                <a:cxn ang="0">
                  <a:pos x="164" y="1659"/>
                </a:cxn>
                <a:cxn ang="0">
                  <a:pos x="171" y="1581"/>
                </a:cxn>
                <a:cxn ang="0">
                  <a:pos x="175" y="1495"/>
                </a:cxn>
                <a:cxn ang="0">
                  <a:pos x="172" y="1399"/>
                </a:cxn>
                <a:cxn ang="0">
                  <a:pos x="163" y="1293"/>
                </a:cxn>
                <a:cxn ang="0">
                  <a:pos x="147" y="1176"/>
                </a:cxn>
                <a:cxn ang="0">
                  <a:pos x="113" y="989"/>
                </a:cxn>
                <a:cxn ang="0">
                  <a:pos x="76" y="761"/>
                </a:cxn>
                <a:cxn ang="0">
                  <a:pos x="48" y="559"/>
                </a:cxn>
                <a:cxn ang="0">
                  <a:pos x="28" y="386"/>
                </a:cxn>
                <a:cxn ang="0">
                  <a:pos x="15" y="245"/>
                </a:cxn>
                <a:cxn ang="0">
                  <a:pos x="7" y="136"/>
                </a:cxn>
                <a:cxn ang="0">
                  <a:pos x="3" y="62"/>
                </a:cxn>
                <a:cxn ang="0">
                  <a:pos x="2" y="24"/>
                </a:cxn>
              </a:cxnLst>
              <a:rect l="0" t="0" r="r" b="b"/>
              <a:pathLst>
                <a:path w="404" h="2140">
                  <a:moveTo>
                    <a:pt x="2" y="20"/>
                  </a:moveTo>
                  <a:lnTo>
                    <a:pt x="1" y="15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20" y="3"/>
                  </a:lnTo>
                  <a:lnTo>
                    <a:pt x="32" y="8"/>
                  </a:lnTo>
                  <a:lnTo>
                    <a:pt x="47" y="17"/>
                  </a:lnTo>
                  <a:lnTo>
                    <a:pt x="64" y="31"/>
                  </a:lnTo>
                  <a:lnTo>
                    <a:pt x="87" y="49"/>
                  </a:lnTo>
                  <a:lnTo>
                    <a:pt x="113" y="72"/>
                  </a:lnTo>
                  <a:lnTo>
                    <a:pt x="145" y="100"/>
                  </a:lnTo>
                  <a:lnTo>
                    <a:pt x="181" y="135"/>
                  </a:lnTo>
                  <a:lnTo>
                    <a:pt x="200" y="157"/>
                  </a:lnTo>
                  <a:lnTo>
                    <a:pt x="219" y="186"/>
                  </a:lnTo>
                  <a:lnTo>
                    <a:pt x="238" y="220"/>
                  </a:lnTo>
                  <a:lnTo>
                    <a:pt x="256" y="258"/>
                  </a:lnTo>
                  <a:lnTo>
                    <a:pt x="273" y="301"/>
                  </a:lnTo>
                  <a:lnTo>
                    <a:pt x="289" y="350"/>
                  </a:lnTo>
                  <a:lnTo>
                    <a:pt x="305" y="402"/>
                  </a:lnTo>
                  <a:lnTo>
                    <a:pt x="320" y="457"/>
                  </a:lnTo>
                  <a:lnTo>
                    <a:pt x="334" y="517"/>
                  </a:lnTo>
                  <a:lnTo>
                    <a:pt x="346" y="579"/>
                  </a:lnTo>
                  <a:lnTo>
                    <a:pt x="357" y="644"/>
                  </a:lnTo>
                  <a:lnTo>
                    <a:pt x="369" y="712"/>
                  </a:lnTo>
                  <a:lnTo>
                    <a:pt x="378" y="780"/>
                  </a:lnTo>
                  <a:lnTo>
                    <a:pt x="386" y="850"/>
                  </a:lnTo>
                  <a:lnTo>
                    <a:pt x="392" y="923"/>
                  </a:lnTo>
                  <a:lnTo>
                    <a:pt x="397" y="995"/>
                  </a:lnTo>
                  <a:lnTo>
                    <a:pt x="401" y="1068"/>
                  </a:lnTo>
                  <a:lnTo>
                    <a:pt x="403" y="1141"/>
                  </a:lnTo>
                  <a:lnTo>
                    <a:pt x="404" y="1214"/>
                  </a:lnTo>
                  <a:lnTo>
                    <a:pt x="403" y="1286"/>
                  </a:lnTo>
                  <a:lnTo>
                    <a:pt x="400" y="1358"/>
                  </a:lnTo>
                  <a:lnTo>
                    <a:pt x="396" y="1427"/>
                  </a:lnTo>
                  <a:lnTo>
                    <a:pt x="389" y="1496"/>
                  </a:lnTo>
                  <a:lnTo>
                    <a:pt x="381" y="1561"/>
                  </a:lnTo>
                  <a:lnTo>
                    <a:pt x="371" y="1625"/>
                  </a:lnTo>
                  <a:lnTo>
                    <a:pt x="358" y="1686"/>
                  </a:lnTo>
                  <a:lnTo>
                    <a:pt x="344" y="1744"/>
                  </a:lnTo>
                  <a:lnTo>
                    <a:pt x="328" y="1798"/>
                  </a:lnTo>
                  <a:lnTo>
                    <a:pt x="308" y="1848"/>
                  </a:lnTo>
                  <a:lnTo>
                    <a:pt x="287" y="1894"/>
                  </a:lnTo>
                  <a:lnTo>
                    <a:pt x="263" y="1935"/>
                  </a:lnTo>
                  <a:lnTo>
                    <a:pt x="238" y="1971"/>
                  </a:lnTo>
                  <a:lnTo>
                    <a:pt x="211" y="2003"/>
                  </a:lnTo>
                  <a:lnTo>
                    <a:pt x="187" y="2031"/>
                  </a:lnTo>
                  <a:lnTo>
                    <a:pt x="165" y="2055"/>
                  </a:lnTo>
                  <a:lnTo>
                    <a:pt x="145" y="2077"/>
                  </a:lnTo>
                  <a:lnTo>
                    <a:pt x="127" y="2094"/>
                  </a:lnTo>
                  <a:lnTo>
                    <a:pt x="110" y="2108"/>
                  </a:lnTo>
                  <a:lnTo>
                    <a:pt x="95" y="2119"/>
                  </a:lnTo>
                  <a:lnTo>
                    <a:pt x="83" y="2129"/>
                  </a:lnTo>
                  <a:lnTo>
                    <a:pt x="70" y="2135"/>
                  </a:lnTo>
                  <a:lnTo>
                    <a:pt x="60" y="2139"/>
                  </a:lnTo>
                  <a:lnTo>
                    <a:pt x="52" y="2140"/>
                  </a:lnTo>
                  <a:lnTo>
                    <a:pt x="44" y="2140"/>
                  </a:lnTo>
                  <a:lnTo>
                    <a:pt x="38" y="2138"/>
                  </a:lnTo>
                  <a:lnTo>
                    <a:pt x="33" y="2134"/>
                  </a:lnTo>
                  <a:lnTo>
                    <a:pt x="28" y="2129"/>
                  </a:lnTo>
                  <a:lnTo>
                    <a:pt x="24" y="2122"/>
                  </a:lnTo>
                  <a:lnTo>
                    <a:pt x="22" y="2115"/>
                  </a:lnTo>
                  <a:lnTo>
                    <a:pt x="20" y="2107"/>
                  </a:lnTo>
                  <a:lnTo>
                    <a:pt x="19" y="2098"/>
                  </a:lnTo>
                  <a:lnTo>
                    <a:pt x="19" y="2089"/>
                  </a:lnTo>
                  <a:lnTo>
                    <a:pt x="20" y="2068"/>
                  </a:lnTo>
                  <a:lnTo>
                    <a:pt x="22" y="2049"/>
                  </a:lnTo>
                  <a:lnTo>
                    <a:pt x="27" y="2017"/>
                  </a:lnTo>
                  <a:lnTo>
                    <a:pt x="31" y="2004"/>
                  </a:lnTo>
                  <a:lnTo>
                    <a:pt x="33" y="2001"/>
                  </a:lnTo>
                  <a:lnTo>
                    <a:pt x="41" y="1994"/>
                  </a:lnTo>
                  <a:lnTo>
                    <a:pt x="51" y="1980"/>
                  </a:lnTo>
                  <a:lnTo>
                    <a:pt x="65" y="1960"/>
                  </a:lnTo>
                  <a:lnTo>
                    <a:pt x="72" y="1948"/>
                  </a:lnTo>
                  <a:lnTo>
                    <a:pt x="81" y="1935"/>
                  </a:lnTo>
                  <a:lnTo>
                    <a:pt x="89" y="1918"/>
                  </a:lnTo>
                  <a:lnTo>
                    <a:pt x="98" y="1901"/>
                  </a:lnTo>
                  <a:lnTo>
                    <a:pt x="106" y="1883"/>
                  </a:lnTo>
                  <a:lnTo>
                    <a:pt x="115" y="1861"/>
                  </a:lnTo>
                  <a:lnTo>
                    <a:pt x="123" y="1839"/>
                  </a:lnTo>
                  <a:lnTo>
                    <a:pt x="132" y="1813"/>
                  </a:lnTo>
                  <a:lnTo>
                    <a:pt x="139" y="1787"/>
                  </a:lnTo>
                  <a:lnTo>
                    <a:pt x="146" y="1758"/>
                  </a:lnTo>
                  <a:lnTo>
                    <a:pt x="153" y="1727"/>
                  </a:lnTo>
                  <a:lnTo>
                    <a:pt x="159" y="1694"/>
                  </a:lnTo>
                  <a:lnTo>
                    <a:pt x="164" y="1659"/>
                  </a:lnTo>
                  <a:lnTo>
                    <a:pt x="168" y="1621"/>
                  </a:lnTo>
                  <a:lnTo>
                    <a:pt x="171" y="1581"/>
                  </a:lnTo>
                  <a:lnTo>
                    <a:pt x="174" y="1540"/>
                  </a:lnTo>
                  <a:lnTo>
                    <a:pt x="175" y="1495"/>
                  </a:lnTo>
                  <a:lnTo>
                    <a:pt x="174" y="1448"/>
                  </a:lnTo>
                  <a:lnTo>
                    <a:pt x="172" y="1399"/>
                  </a:lnTo>
                  <a:lnTo>
                    <a:pt x="168" y="1347"/>
                  </a:lnTo>
                  <a:lnTo>
                    <a:pt x="163" y="1293"/>
                  </a:lnTo>
                  <a:lnTo>
                    <a:pt x="156" y="1235"/>
                  </a:lnTo>
                  <a:lnTo>
                    <a:pt x="147" y="1176"/>
                  </a:lnTo>
                  <a:lnTo>
                    <a:pt x="136" y="1114"/>
                  </a:lnTo>
                  <a:lnTo>
                    <a:pt x="113" y="989"/>
                  </a:lnTo>
                  <a:lnTo>
                    <a:pt x="94" y="872"/>
                  </a:lnTo>
                  <a:lnTo>
                    <a:pt x="76" y="761"/>
                  </a:lnTo>
                  <a:lnTo>
                    <a:pt x="61" y="656"/>
                  </a:lnTo>
                  <a:lnTo>
                    <a:pt x="48" y="559"/>
                  </a:lnTo>
                  <a:lnTo>
                    <a:pt x="37" y="469"/>
                  </a:lnTo>
                  <a:lnTo>
                    <a:pt x="28" y="386"/>
                  </a:lnTo>
                  <a:lnTo>
                    <a:pt x="20" y="311"/>
                  </a:lnTo>
                  <a:lnTo>
                    <a:pt x="15" y="245"/>
                  </a:lnTo>
                  <a:lnTo>
                    <a:pt x="10" y="186"/>
                  </a:lnTo>
                  <a:lnTo>
                    <a:pt x="7" y="136"/>
                  </a:lnTo>
                  <a:lnTo>
                    <a:pt x="4" y="95"/>
                  </a:lnTo>
                  <a:lnTo>
                    <a:pt x="3" y="62"/>
                  </a:lnTo>
                  <a:lnTo>
                    <a:pt x="2" y="38"/>
                  </a:lnTo>
                  <a:lnTo>
                    <a:pt x="2" y="24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F3AFB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4" name="Freeform 526"/>
            <p:cNvSpPr>
              <a:spLocks/>
            </p:cNvSpPr>
            <p:nvPr/>
          </p:nvSpPr>
          <p:spPr bwMode="auto">
            <a:xfrm>
              <a:off x="4515" y="1562"/>
              <a:ext cx="61" cy="188"/>
            </a:xfrm>
            <a:custGeom>
              <a:avLst/>
              <a:gdLst/>
              <a:ahLst/>
              <a:cxnLst>
                <a:cxn ang="0">
                  <a:pos x="471" y="20"/>
                </a:cxn>
                <a:cxn ang="0">
                  <a:pos x="418" y="57"/>
                </a:cxn>
                <a:cxn ang="0">
                  <a:pos x="384" y="91"/>
                </a:cxn>
                <a:cxn ang="0">
                  <a:pos x="350" y="136"/>
                </a:cxn>
                <a:cxn ang="0">
                  <a:pos x="320" y="193"/>
                </a:cxn>
                <a:cxn ang="0">
                  <a:pos x="298" y="264"/>
                </a:cxn>
                <a:cxn ang="0">
                  <a:pos x="285" y="349"/>
                </a:cxn>
                <a:cxn ang="0">
                  <a:pos x="287" y="450"/>
                </a:cxn>
                <a:cxn ang="0">
                  <a:pos x="294" y="559"/>
                </a:cxn>
                <a:cxn ang="0">
                  <a:pos x="281" y="649"/>
                </a:cxn>
                <a:cxn ang="0">
                  <a:pos x="254" y="723"/>
                </a:cxn>
                <a:cxn ang="0">
                  <a:pos x="215" y="787"/>
                </a:cxn>
                <a:cxn ang="0">
                  <a:pos x="136" y="884"/>
                </a:cxn>
                <a:cxn ang="0">
                  <a:pos x="88" y="947"/>
                </a:cxn>
                <a:cxn ang="0">
                  <a:pos x="48" y="1017"/>
                </a:cxn>
                <a:cxn ang="0">
                  <a:pos x="17" y="1102"/>
                </a:cxn>
                <a:cxn ang="0">
                  <a:pos x="1" y="1206"/>
                </a:cxn>
                <a:cxn ang="0">
                  <a:pos x="5" y="1335"/>
                </a:cxn>
                <a:cxn ang="0">
                  <a:pos x="24" y="1484"/>
                </a:cxn>
                <a:cxn ang="0">
                  <a:pos x="32" y="1628"/>
                </a:cxn>
                <a:cxn ang="0">
                  <a:pos x="31" y="1764"/>
                </a:cxn>
                <a:cxn ang="0">
                  <a:pos x="19" y="2021"/>
                </a:cxn>
                <a:cxn ang="0">
                  <a:pos x="19" y="2180"/>
                </a:cxn>
                <a:cxn ang="0">
                  <a:pos x="29" y="2296"/>
                </a:cxn>
                <a:cxn ang="0">
                  <a:pos x="54" y="2411"/>
                </a:cxn>
                <a:cxn ang="0">
                  <a:pos x="98" y="2523"/>
                </a:cxn>
                <a:cxn ang="0">
                  <a:pos x="165" y="2634"/>
                </a:cxn>
                <a:cxn ang="0">
                  <a:pos x="257" y="2745"/>
                </a:cxn>
                <a:cxn ang="0">
                  <a:pos x="346" y="2839"/>
                </a:cxn>
                <a:cxn ang="0">
                  <a:pos x="487" y="2978"/>
                </a:cxn>
                <a:cxn ang="0">
                  <a:pos x="583" y="3077"/>
                </a:cxn>
                <a:cxn ang="0">
                  <a:pos x="615" y="3121"/>
                </a:cxn>
                <a:cxn ang="0">
                  <a:pos x="639" y="3167"/>
                </a:cxn>
                <a:cxn ang="0">
                  <a:pos x="653" y="3217"/>
                </a:cxn>
                <a:cxn ang="0">
                  <a:pos x="660" y="3277"/>
                </a:cxn>
                <a:cxn ang="0">
                  <a:pos x="659" y="3351"/>
                </a:cxn>
                <a:cxn ang="0">
                  <a:pos x="659" y="3436"/>
                </a:cxn>
                <a:cxn ang="0">
                  <a:pos x="684" y="3520"/>
                </a:cxn>
                <a:cxn ang="0">
                  <a:pos x="730" y="3599"/>
                </a:cxn>
                <a:cxn ang="0">
                  <a:pos x="792" y="3666"/>
                </a:cxn>
                <a:cxn ang="0">
                  <a:pos x="865" y="3720"/>
                </a:cxn>
                <a:cxn ang="0">
                  <a:pos x="942" y="3754"/>
                </a:cxn>
                <a:cxn ang="0">
                  <a:pos x="1019" y="3766"/>
                </a:cxn>
                <a:cxn ang="0">
                  <a:pos x="1089" y="3750"/>
                </a:cxn>
                <a:cxn ang="0">
                  <a:pos x="1147" y="3703"/>
                </a:cxn>
                <a:cxn ang="0">
                  <a:pos x="1189" y="3620"/>
                </a:cxn>
                <a:cxn ang="0">
                  <a:pos x="1207" y="3497"/>
                </a:cxn>
                <a:cxn ang="0">
                  <a:pos x="1215" y="3158"/>
                </a:cxn>
                <a:cxn ang="0">
                  <a:pos x="1220" y="2764"/>
                </a:cxn>
                <a:cxn ang="0">
                  <a:pos x="1223" y="2379"/>
                </a:cxn>
                <a:cxn ang="0">
                  <a:pos x="1223" y="2070"/>
                </a:cxn>
                <a:cxn ang="0">
                  <a:pos x="1223" y="1903"/>
                </a:cxn>
                <a:cxn ang="0">
                  <a:pos x="1200" y="1807"/>
                </a:cxn>
                <a:cxn ang="0">
                  <a:pos x="1092" y="1439"/>
                </a:cxn>
                <a:cxn ang="0">
                  <a:pos x="931" y="919"/>
                </a:cxn>
                <a:cxn ang="0">
                  <a:pos x="842" y="653"/>
                </a:cxn>
                <a:cxn ang="0">
                  <a:pos x="752" y="408"/>
                </a:cxn>
                <a:cxn ang="0">
                  <a:pos x="667" y="204"/>
                </a:cxn>
                <a:cxn ang="0">
                  <a:pos x="592" y="62"/>
                </a:cxn>
                <a:cxn ang="0">
                  <a:pos x="530" y="0"/>
                </a:cxn>
              </a:cxnLst>
              <a:rect l="0" t="0" r="r" b="b"/>
              <a:pathLst>
                <a:path w="1223" h="3766">
                  <a:moveTo>
                    <a:pt x="513" y="1"/>
                  </a:moveTo>
                  <a:lnTo>
                    <a:pt x="501" y="6"/>
                  </a:lnTo>
                  <a:lnTo>
                    <a:pt x="471" y="20"/>
                  </a:lnTo>
                  <a:lnTo>
                    <a:pt x="451" y="32"/>
                  </a:lnTo>
                  <a:lnTo>
                    <a:pt x="429" y="47"/>
                  </a:lnTo>
                  <a:lnTo>
                    <a:pt x="418" y="57"/>
                  </a:lnTo>
                  <a:lnTo>
                    <a:pt x="407" y="67"/>
                  </a:lnTo>
                  <a:lnTo>
                    <a:pt x="395" y="79"/>
                  </a:lnTo>
                  <a:lnTo>
                    <a:pt x="384" y="91"/>
                  </a:lnTo>
                  <a:lnTo>
                    <a:pt x="371" y="105"/>
                  </a:lnTo>
                  <a:lnTo>
                    <a:pt x="360" y="120"/>
                  </a:lnTo>
                  <a:lnTo>
                    <a:pt x="350" y="136"/>
                  </a:lnTo>
                  <a:lnTo>
                    <a:pt x="340" y="154"/>
                  </a:lnTo>
                  <a:lnTo>
                    <a:pt x="329" y="173"/>
                  </a:lnTo>
                  <a:lnTo>
                    <a:pt x="320" y="193"/>
                  </a:lnTo>
                  <a:lnTo>
                    <a:pt x="312" y="216"/>
                  </a:lnTo>
                  <a:lnTo>
                    <a:pt x="304" y="239"/>
                  </a:lnTo>
                  <a:lnTo>
                    <a:pt x="298" y="264"/>
                  </a:lnTo>
                  <a:lnTo>
                    <a:pt x="293" y="290"/>
                  </a:lnTo>
                  <a:lnTo>
                    <a:pt x="289" y="319"/>
                  </a:lnTo>
                  <a:lnTo>
                    <a:pt x="285" y="349"/>
                  </a:lnTo>
                  <a:lnTo>
                    <a:pt x="284" y="380"/>
                  </a:lnTo>
                  <a:lnTo>
                    <a:pt x="284" y="414"/>
                  </a:lnTo>
                  <a:lnTo>
                    <a:pt x="287" y="450"/>
                  </a:lnTo>
                  <a:lnTo>
                    <a:pt x="290" y="487"/>
                  </a:lnTo>
                  <a:lnTo>
                    <a:pt x="293" y="524"/>
                  </a:lnTo>
                  <a:lnTo>
                    <a:pt x="294" y="559"/>
                  </a:lnTo>
                  <a:lnTo>
                    <a:pt x="292" y="590"/>
                  </a:lnTo>
                  <a:lnTo>
                    <a:pt x="288" y="620"/>
                  </a:lnTo>
                  <a:lnTo>
                    <a:pt x="281" y="649"/>
                  </a:lnTo>
                  <a:lnTo>
                    <a:pt x="274" y="675"/>
                  </a:lnTo>
                  <a:lnTo>
                    <a:pt x="265" y="700"/>
                  </a:lnTo>
                  <a:lnTo>
                    <a:pt x="254" y="723"/>
                  </a:lnTo>
                  <a:lnTo>
                    <a:pt x="242" y="746"/>
                  </a:lnTo>
                  <a:lnTo>
                    <a:pt x="228" y="767"/>
                  </a:lnTo>
                  <a:lnTo>
                    <a:pt x="215" y="787"/>
                  </a:lnTo>
                  <a:lnTo>
                    <a:pt x="200" y="807"/>
                  </a:lnTo>
                  <a:lnTo>
                    <a:pt x="168" y="846"/>
                  </a:lnTo>
                  <a:lnTo>
                    <a:pt x="136" y="884"/>
                  </a:lnTo>
                  <a:lnTo>
                    <a:pt x="120" y="905"/>
                  </a:lnTo>
                  <a:lnTo>
                    <a:pt x="104" y="925"/>
                  </a:lnTo>
                  <a:lnTo>
                    <a:pt x="88" y="947"/>
                  </a:lnTo>
                  <a:lnTo>
                    <a:pt x="74" y="969"/>
                  </a:lnTo>
                  <a:lnTo>
                    <a:pt x="60" y="993"/>
                  </a:lnTo>
                  <a:lnTo>
                    <a:pt x="48" y="1017"/>
                  </a:lnTo>
                  <a:lnTo>
                    <a:pt x="35" y="1044"/>
                  </a:lnTo>
                  <a:lnTo>
                    <a:pt x="25" y="1072"/>
                  </a:lnTo>
                  <a:lnTo>
                    <a:pt x="17" y="1102"/>
                  </a:lnTo>
                  <a:lnTo>
                    <a:pt x="9" y="1135"/>
                  </a:lnTo>
                  <a:lnTo>
                    <a:pt x="4" y="1169"/>
                  </a:lnTo>
                  <a:lnTo>
                    <a:pt x="1" y="1206"/>
                  </a:lnTo>
                  <a:lnTo>
                    <a:pt x="0" y="1246"/>
                  </a:lnTo>
                  <a:lnTo>
                    <a:pt x="1" y="1289"/>
                  </a:lnTo>
                  <a:lnTo>
                    <a:pt x="5" y="1335"/>
                  </a:lnTo>
                  <a:lnTo>
                    <a:pt x="12" y="1384"/>
                  </a:lnTo>
                  <a:lnTo>
                    <a:pt x="19" y="1435"/>
                  </a:lnTo>
                  <a:lnTo>
                    <a:pt x="24" y="1484"/>
                  </a:lnTo>
                  <a:lnTo>
                    <a:pt x="28" y="1533"/>
                  </a:lnTo>
                  <a:lnTo>
                    <a:pt x="31" y="1581"/>
                  </a:lnTo>
                  <a:lnTo>
                    <a:pt x="32" y="1628"/>
                  </a:lnTo>
                  <a:lnTo>
                    <a:pt x="32" y="1674"/>
                  </a:lnTo>
                  <a:lnTo>
                    <a:pt x="32" y="1720"/>
                  </a:lnTo>
                  <a:lnTo>
                    <a:pt x="31" y="1764"/>
                  </a:lnTo>
                  <a:lnTo>
                    <a:pt x="27" y="1852"/>
                  </a:lnTo>
                  <a:lnTo>
                    <a:pt x="23" y="1937"/>
                  </a:lnTo>
                  <a:lnTo>
                    <a:pt x="19" y="2021"/>
                  </a:lnTo>
                  <a:lnTo>
                    <a:pt x="17" y="2101"/>
                  </a:lnTo>
                  <a:lnTo>
                    <a:pt x="18" y="2141"/>
                  </a:lnTo>
                  <a:lnTo>
                    <a:pt x="19" y="2180"/>
                  </a:lnTo>
                  <a:lnTo>
                    <a:pt x="21" y="2220"/>
                  </a:lnTo>
                  <a:lnTo>
                    <a:pt x="24" y="2259"/>
                  </a:lnTo>
                  <a:lnTo>
                    <a:pt x="29" y="2296"/>
                  </a:lnTo>
                  <a:lnTo>
                    <a:pt x="35" y="2335"/>
                  </a:lnTo>
                  <a:lnTo>
                    <a:pt x="43" y="2373"/>
                  </a:lnTo>
                  <a:lnTo>
                    <a:pt x="54" y="2411"/>
                  </a:lnTo>
                  <a:lnTo>
                    <a:pt x="66" y="2448"/>
                  </a:lnTo>
                  <a:lnTo>
                    <a:pt x="81" y="2485"/>
                  </a:lnTo>
                  <a:lnTo>
                    <a:pt x="98" y="2523"/>
                  </a:lnTo>
                  <a:lnTo>
                    <a:pt x="117" y="2560"/>
                  </a:lnTo>
                  <a:lnTo>
                    <a:pt x="139" y="2597"/>
                  </a:lnTo>
                  <a:lnTo>
                    <a:pt x="165" y="2634"/>
                  </a:lnTo>
                  <a:lnTo>
                    <a:pt x="194" y="2672"/>
                  </a:lnTo>
                  <a:lnTo>
                    <a:pt x="225" y="2709"/>
                  </a:lnTo>
                  <a:lnTo>
                    <a:pt x="257" y="2745"/>
                  </a:lnTo>
                  <a:lnTo>
                    <a:pt x="289" y="2779"/>
                  </a:lnTo>
                  <a:lnTo>
                    <a:pt x="318" y="2811"/>
                  </a:lnTo>
                  <a:lnTo>
                    <a:pt x="346" y="2839"/>
                  </a:lnTo>
                  <a:lnTo>
                    <a:pt x="399" y="2892"/>
                  </a:lnTo>
                  <a:lnTo>
                    <a:pt x="446" y="2938"/>
                  </a:lnTo>
                  <a:lnTo>
                    <a:pt x="487" y="2978"/>
                  </a:lnTo>
                  <a:lnTo>
                    <a:pt x="523" y="3015"/>
                  </a:lnTo>
                  <a:lnTo>
                    <a:pt x="556" y="3047"/>
                  </a:lnTo>
                  <a:lnTo>
                    <a:pt x="583" y="3077"/>
                  </a:lnTo>
                  <a:lnTo>
                    <a:pt x="595" y="3093"/>
                  </a:lnTo>
                  <a:lnTo>
                    <a:pt x="606" y="3107"/>
                  </a:lnTo>
                  <a:lnTo>
                    <a:pt x="615" y="3121"/>
                  </a:lnTo>
                  <a:lnTo>
                    <a:pt x="625" y="3136"/>
                  </a:lnTo>
                  <a:lnTo>
                    <a:pt x="632" y="3151"/>
                  </a:lnTo>
                  <a:lnTo>
                    <a:pt x="639" y="3167"/>
                  </a:lnTo>
                  <a:lnTo>
                    <a:pt x="645" y="3182"/>
                  </a:lnTo>
                  <a:lnTo>
                    <a:pt x="649" y="3200"/>
                  </a:lnTo>
                  <a:lnTo>
                    <a:pt x="653" y="3217"/>
                  </a:lnTo>
                  <a:lnTo>
                    <a:pt x="656" y="3236"/>
                  </a:lnTo>
                  <a:lnTo>
                    <a:pt x="658" y="3256"/>
                  </a:lnTo>
                  <a:lnTo>
                    <a:pt x="660" y="3277"/>
                  </a:lnTo>
                  <a:lnTo>
                    <a:pt x="660" y="3300"/>
                  </a:lnTo>
                  <a:lnTo>
                    <a:pt x="660" y="3324"/>
                  </a:lnTo>
                  <a:lnTo>
                    <a:pt x="659" y="3351"/>
                  </a:lnTo>
                  <a:lnTo>
                    <a:pt x="657" y="3378"/>
                  </a:lnTo>
                  <a:lnTo>
                    <a:pt x="656" y="3407"/>
                  </a:lnTo>
                  <a:lnTo>
                    <a:pt x="659" y="3436"/>
                  </a:lnTo>
                  <a:lnTo>
                    <a:pt x="664" y="3465"/>
                  </a:lnTo>
                  <a:lnTo>
                    <a:pt x="673" y="3493"/>
                  </a:lnTo>
                  <a:lnTo>
                    <a:pt x="684" y="3520"/>
                  </a:lnTo>
                  <a:lnTo>
                    <a:pt x="697" y="3548"/>
                  </a:lnTo>
                  <a:lnTo>
                    <a:pt x="712" y="3573"/>
                  </a:lnTo>
                  <a:lnTo>
                    <a:pt x="730" y="3599"/>
                  </a:lnTo>
                  <a:lnTo>
                    <a:pt x="749" y="3622"/>
                  </a:lnTo>
                  <a:lnTo>
                    <a:pt x="771" y="3646"/>
                  </a:lnTo>
                  <a:lnTo>
                    <a:pt x="792" y="3666"/>
                  </a:lnTo>
                  <a:lnTo>
                    <a:pt x="816" y="3687"/>
                  </a:lnTo>
                  <a:lnTo>
                    <a:pt x="840" y="3704"/>
                  </a:lnTo>
                  <a:lnTo>
                    <a:pt x="865" y="3720"/>
                  </a:lnTo>
                  <a:lnTo>
                    <a:pt x="890" y="3734"/>
                  </a:lnTo>
                  <a:lnTo>
                    <a:pt x="917" y="3745"/>
                  </a:lnTo>
                  <a:lnTo>
                    <a:pt x="942" y="3754"/>
                  </a:lnTo>
                  <a:lnTo>
                    <a:pt x="968" y="3761"/>
                  </a:lnTo>
                  <a:lnTo>
                    <a:pt x="994" y="3765"/>
                  </a:lnTo>
                  <a:lnTo>
                    <a:pt x="1019" y="3766"/>
                  </a:lnTo>
                  <a:lnTo>
                    <a:pt x="1043" y="3764"/>
                  </a:lnTo>
                  <a:lnTo>
                    <a:pt x="1067" y="3759"/>
                  </a:lnTo>
                  <a:lnTo>
                    <a:pt x="1089" y="3750"/>
                  </a:lnTo>
                  <a:lnTo>
                    <a:pt x="1111" y="3738"/>
                  </a:lnTo>
                  <a:lnTo>
                    <a:pt x="1130" y="3722"/>
                  </a:lnTo>
                  <a:lnTo>
                    <a:pt x="1147" y="3703"/>
                  </a:lnTo>
                  <a:lnTo>
                    <a:pt x="1164" y="3680"/>
                  </a:lnTo>
                  <a:lnTo>
                    <a:pt x="1177" y="3652"/>
                  </a:lnTo>
                  <a:lnTo>
                    <a:pt x="1189" y="3620"/>
                  </a:lnTo>
                  <a:lnTo>
                    <a:pt x="1197" y="3584"/>
                  </a:lnTo>
                  <a:lnTo>
                    <a:pt x="1204" y="3543"/>
                  </a:lnTo>
                  <a:lnTo>
                    <a:pt x="1207" y="3497"/>
                  </a:lnTo>
                  <a:lnTo>
                    <a:pt x="1210" y="3395"/>
                  </a:lnTo>
                  <a:lnTo>
                    <a:pt x="1213" y="3280"/>
                  </a:lnTo>
                  <a:lnTo>
                    <a:pt x="1215" y="3158"/>
                  </a:lnTo>
                  <a:lnTo>
                    <a:pt x="1217" y="3029"/>
                  </a:lnTo>
                  <a:lnTo>
                    <a:pt x="1219" y="2898"/>
                  </a:lnTo>
                  <a:lnTo>
                    <a:pt x="1220" y="2764"/>
                  </a:lnTo>
                  <a:lnTo>
                    <a:pt x="1221" y="2631"/>
                  </a:lnTo>
                  <a:lnTo>
                    <a:pt x="1222" y="2501"/>
                  </a:lnTo>
                  <a:lnTo>
                    <a:pt x="1223" y="2379"/>
                  </a:lnTo>
                  <a:lnTo>
                    <a:pt x="1223" y="2264"/>
                  </a:lnTo>
                  <a:lnTo>
                    <a:pt x="1223" y="2161"/>
                  </a:lnTo>
                  <a:lnTo>
                    <a:pt x="1223" y="2070"/>
                  </a:lnTo>
                  <a:lnTo>
                    <a:pt x="1223" y="1995"/>
                  </a:lnTo>
                  <a:lnTo>
                    <a:pt x="1223" y="1939"/>
                  </a:lnTo>
                  <a:lnTo>
                    <a:pt x="1223" y="1903"/>
                  </a:lnTo>
                  <a:lnTo>
                    <a:pt x="1223" y="1891"/>
                  </a:lnTo>
                  <a:lnTo>
                    <a:pt x="1217" y="1870"/>
                  </a:lnTo>
                  <a:lnTo>
                    <a:pt x="1200" y="1807"/>
                  </a:lnTo>
                  <a:lnTo>
                    <a:pt x="1172" y="1710"/>
                  </a:lnTo>
                  <a:lnTo>
                    <a:pt x="1136" y="1586"/>
                  </a:lnTo>
                  <a:lnTo>
                    <a:pt x="1092" y="1439"/>
                  </a:lnTo>
                  <a:lnTo>
                    <a:pt x="1043" y="1274"/>
                  </a:lnTo>
                  <a:lnTo>
                    <a:pt x="989" y="1099"/>
                  </a:lnTo>
                  <a:lnTo>
                    <a:pt x="931" y="919"/>
                  </a:lnTo>
                  <a:lnTo>
                    <a:pt x="901" y="829"/>
                  </a:lnTo>
                  <a:lnTo>
                    <a:pt x="872" y="739"/>
                  </a:lnTo>
                  <a:lnTo>
                    <a:pt x="842" y="653"/>
                  </a:lnTo>
                  <a:lnTo>
                    <a:pt x="811" y="567"/>
                  </a:lnTo>
                  <a:lnTo>
                    <a:pt x="782" y="485"/>
                  </a:lnTo>
                  <a:lnTo>
                    <a:pt x="752" y="408"/>
                  </a:lnTo>
                  <a:lnTo>
                    <a:pt x="724" y="334"/>
                  </a:lnTo>
                  <a:lnTo>
                    <a:pt x="695" y="266"/>
                  </a:lnTo>
                  <a:lnTo>
                    <a:pt x="667" y="204"/>
                  </a:lnTo>
                  <a:lnTo>
                    <a:pt x="641" y="148"/>
                  </a:lnTo>
                  <a:lnTo>
                    <a:pt x="615" y="101"/>
                  </a:lnTo>
                  <a:lnTo>
                    <a:pt x="592" y="62"/>
                  </a:lnTo>
                  <a:lnTo>
                    <a:pt x="569" y="31"/>
                  </a:lnTo>
                  <a:lnTo>
                    <a:pt x="549" y="11"/>
                  </a:lnTo>
                  <a:lnTo>
                    <a:pt x="530" y="0"/>
                  </a:lnTo>
                  <a:lnTo>
                    <a:pt x="513" y="1"/>
                  </a:lnTo>
                  <a:close/>
                </a:path>
              </a:pathLst>
            </a:custGeom>
            <a:solidFill>
              <a:srgbClr val="881D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5" name="Freeform 527"/>
            <p:cNvSpPr>
              <a:spLocks/>
            </p:cNvSpPr>
            <p:nvPr/>
          </p:nvSpPr>
          <p:spPr bwMode="auto">
            <a:xfrm>
              <a:off x="4528" y="1562"/>
              <a:ext cx="94" cy="181"/>
            </a:xfrm>
            <a:custGeom>
              <a:avLst/>
              <a:gdLst/>
              <a:ahLst/>
              <a:cxnLst>
                <a:cxn ang="0">
                  <a:pos x="1610" y="672"/>
                </a:cxn>
                <a:cxn ang="0">
                  <a:pos x="1248" y="446"/>
                </a:cxn>
                <a:cxn ang="0">
                  <a:pos x="953" y="276"/>
                </a:cxn>
                <a:cxn ang="0">
                  <a:pos x="710" y="153"/>
                </a:cxn>
                <a:cxn ang="0">
                  <a:pos x="483" y="57"/>
                </a:cxn>
                <a:cxn ang="0">
                  <a:pos x="290" y="5"/>
                </a:cxn>
                <a:cxn ang="0">
                  <a:pos x="288" y="66"/>
                </a:cxn>
                <a:cxn ang="0">
                  <a:pos x="334" y="180"/>
                </a:cxn>
                <a:cxn ang="0">
                  <a:pos x="353" y="268"/>
                </a:cxn>
                <a:cxn ang="0">
                  <a:pos x="363" y="370"/>
                </a:cxn>
                <a:cxn ang="0">
                  <a:pos x="356" y="484"/>
                </a:cxn>
                <a:cxn ang="0">
                  <a:pos x="328" y="611"/>
                </a:cxn>
                <a:cxn ang="0">
                  <a:pos x="279" y="733"/>
                </a:cxn>
                <a:cxn ang="0">
                  <a:pos x="201" y="875"/>
                </a:cxn>
                <a:cxn ang="0">
                  <a:pos x="89" y="1054"/>
                </a:cxn>
                <a:cxn ang="0">
                  <a:pos x="38" y="1148"/>
                </a:cxn>
                <a:cxn ang="0">
                  <a:pos x="6" y="1235"/>
                </a:cxn>
                <a:cxn ang="0">
                  <a:pos x="1" y="1316"/>
                </a:cxn>
                <a:cxn ang="0">
                  <a:pos x="32" y="1392"/>
                </a:cxn>
                <a:cxn ang="0">
                  <a:pos x="78" y="1439"/>
                </a:cxn>
                <a:cxn ang="0">
                  <a:pos x="141" y="1464"/>
                </a:cxn>
                <a:cxn ang="0">
                  <a:pos x="205" y="1482"/>
                </a:cxn>
                <a:cxn ang="0">
                  <a:pos x="252" y="1512"/>
                </a:cxn>
                <a:cxn ang="0">
                  <a:pos x="293" y="1574"/>
                </a:cxn>
                <a:cxn ang="0">
                  <a:pos x="325" y="1683"/>
                </a:cxn>
                <a:cxn ang="0">
                  <a:pos x="344" y="1855"/>
                </a:cxn>
                <a:cxn ang="0">
                  <a:pos x="342" y="2068"/>
                </a:cxn>
                <a:cxn ang="0">
                  <a:pos x="315" y="2236"/>
                </a:cxn>
                <a:cxn ang="0">
                  <a:pos x="274" y="2365"/>
                </a:cxn>
                <a:cxn ang="0">
                  <a:pos x="217" y="2507"/>
                </a:cxn>
                <a:cxn ang="0">
                  <a:pos x="201" y="2582"/>
                </a:cxn>
                <a:cxn ang="0">
                  <a:pos x="220" y="2653"/>
                </a:cxn>
                <a:cxn ang="0">
                  <a:pos x="286" y="2729"/>
                </a:cxn>
                <a:cxn ang="0">
                  <a:pos x="445" y="2846"/>
                </a:cxn>
                <a:cxn ang="0">
                  <a:pos x="663" y="3010"/>
                </a:cxn>
                <a:cxn ang="0">
                  <a:pos x="764" y="3101"/>
                </a:cxn>
                <a:cxn ang="0">
                  <a:pos x="846" y="3189"/>
                </a:cxn>
                <a:cxn ang="0">
                  <a:pos x="905" y="3273"/>
                </a:cxn>
                <a:cxn ang="0">
                  <a:pos x="942" y="3357"/>
                </a:cxn>
                <a:cxn ang="0">
                  <a:pos x="954" y="3438"/>
                </a:cxn>
                <a:cxn ang="0">
                  <a:pos x="934" y="3532"/>
                </a:cxn>
                <a:cxn ang="0">
                  <a:pos x="924" y="3591"/>
                </a:cxn>
                <a:cxn ang="0">
                  <a:pos x="927" y="3615"/>
                </a:cxn>
                <a:cxn ang="0">
                  <a:pos x="937" y="3623"/>
                </a:cxn>
                <a:cxn ang="0">
                  <a:pos x="961" y="3615"/>
                </a:cxn>
                <a:cxn ang="0">
                  <a:pos x="990" y="3592"/>
                </a:cxn>
                <a:cxn ang="0">
                  <a:pos x="1149" y="3467"/>
                </a:cxn>
                <a:cxn ang="0">
                  <a:pos x="1315" y="3324"/>
                </a:cxn>
                <a:cxn ang="0">
                  <a:pos x="1462" y="3183"/>
                </a:cxn>
                <a:cxn ang="0">
                  <a:pos x="1605" y="3026"/>
                </a:cxn>
                <a:cxn ang="0">
                  <a:pos x="1731" y="2860"/>
                </a:cxn>
                <a:cxn ang="0">
                  <a:pos x="1823" y="2689"/>
                </a:cxn>
                <a:cxn ang="0">
                  <a:pos x="1872" y="2496"/>
                </a:cxn>
                <a:cxn ang="0">
                  <a:pos x="1885" y="2233"/>
                </a:cxn>
                <a:cxn ang="0">
                  <a:pos x="1873" y="1927"/>
                </a:cxn>
                <a:cxn ang="0">
                  <a:pos x="1842" y="1604"/>
                </a:cxn>
                <a:cxn ang="0">
                  <a:pos x="1771" y="1091"/>
                </a:cxn>
                <a:cxn ang="0">
                  <a:pos x="1713" y="756"/>
                </a:cxn>
              </a:cxnLst>
              <a:rect l="0" t="0" r="r" b="b"/>
              <a:pathLst>
                <a:path w="1885" h="3624">
                  <a:moveTo>
                    <a:pt x="1709" y="738"/>
                  </a:moveTo>
                  <a:lnTo>
                    <a:pt x="1697" y="730"/>
                  </a:lnTo>
                  <a:lnTo>
                    <a:pt x="1664" y="708"/>
                  </a:lnTo>
                  <a:lnTo>
                    <a:pt x="1610" y="672"/>
                  </a:lnTo>
                  <a:lnTo>
                    <a:pt x="1539" y="626"/>
                  </a:lnTo>
                  <a:lnTo>
                    <a:pt x="1453" y="572"/>
                  </a:lnTo>
                  <a:lnTo>
                    <a:pt x="1355" y="511"/>
                  </a:lnTo>
                  <a:lnTo>
                    <a:pt x="1248" y="446"/>
                  </a:lnTo>
                  <a:lnTo>
                    <a:pt x="1134" y="378"/>
                  </a:lnTo>
                  <a:lnTo>
                    <a:pt x="1074" y="343"/>
                  </a:lnTo>
                  <a:lnTo>
                    <a:pt x="1014" y="310"/>
                  </a:lnTo>
                  <a:lnTo>
                    <a:pt x="953" y="276"/>
                  </a:lnTo>
                  <a:lnTo>
                    <a:pt x="892" y="243"/>
                  </a:lnTo>
                  <a:lnTo>
                    <a:pt x="831" y="212"/>
                  </a:lnTo>
                  <a:lnTo>
                    <a:pt x="770" y="181"/>
                  </a:lnTo>
                  <a:lnTo>
                    <a:pt x="710" y="153"/>
                  </a:lnTo>
                  <a:lnTo>
                    <a:pt x="652" y="125"/>
                  </a:lnTo>
                  <a:lnTo>
                    <a:pt x="593" y="99"/>
                  </a:lnTo>
                  <a:lnTo>
                    <a:pt x="537" y="77"/>
                  </a:lnTo>
                  <a:lnTo>
                    <a:pt x="483" y="57"/>
                  </a:lnTo>
                  <a:lnTo>
                    <a:pt x="430" y="38"/>
                  </a:lnTo>
                  <a:lnTo>
                    <a:pt x="381" y="24"/>
                  </a:lnTo>
                  <a:lnTo>
                    <a:pt x="334" y="13"/>
                  </a:lnTo>
                  <a:lnTo>
                    <a:pt x="290" y="5"/>
                  </a:lnTo>
                  <a:lnTo>
                    <a:pt x="250" y="0"/>
                  </a:lnTo>
                  <a:lnTo>
                    <a:pt x="257" y="12"/>
                  </a:lnTo>
                  <a:lnTo>
                    <a:pt x="277" y="42"/>
                  </a:lnTo>
                  <a:lnTo>
                    <a:pt x="288" y="66"/>
                  </a:lnTo>
                  <a:lnTo>
                    <a:pt x="301" y="92"/>
                  </a:lnTo>
                  <a:lnTo>
                    <a:pt x="315" y="125"/>
                  </a:lnTo>
                  <a:lnTo>
                    <a:pt x="328" y="161"/>
                  </a:lnTo>
                  <a:lnTo>
                    <a:pt x="334" y="180"/>
                  </a:lnTo>
                  <a:lnTo>
                    <a:pt x="339" y="201"/>
                  </a:lnTo>
                  <a:lnTo>
                    <a:pt x="345" y="222"/>
                  </a:lnTo>
                  <a:lnTo>
                    <a:pt x="349" y="244"/>
                  </a:lnTo>
                  <a:lnTo>
                    <a:pt x="353" y="268"/>
                  </a:lnTo>
                  <a:lnTo>
                    <a:pt x="357" y="292"/>
                  </a:lnTo>
                  <a:lnTo>
                    <a:pt x="360" y="317"/>
                  </a:lnTo>
                  <a:lnTo>
                    <a:pt x="362" y="343"/>
                  </a:lnTo>
                  <a:lnTo>
                    <a:pt x="363" y="370"/>
                  </a:lnTo>
                  <a:lnTo>
                    <a:pt x="363" y="398"/>
                  </a:lnTo>
                  <a:lnTo>
                    <a:pt x="362" y="426"/>
                  </a:lnTo>
                  <a:lnTo>
                    <a:pt x="360" y="455"/>
                  </a:lnTo>
                  <a:lnTo>
                    <a:pt x="356" y="484"/>
                  </a:lnTo>
                  <a:lnTo>
                    <a:pt x="351" y="515"/>
                  </a:lnTo>
                  <a:lnTo>
                    <a:pt x="345" y="547"/>
                  </a:lnTo>
                  <a:lnTo>
                    <a:pt x="337" y="578"/>
                  </a:lnTo>
                  <a:lnTo>
                    <a:pt x="328" y="611"/>
                  </a:lnTo>
                  <a:lnTo>
                    <a:pt x="318" y="643"/>
                  </a:lnTo>
                  <a:lnTo>
                    <a:pt x="305" y="673"/>
                  </a:lnTo>
                  <a:lnTo>
                    <a:pt x="293" y="704"/>
                  </a:lnTo>
                  <a:lnTo>
                    <a:pt x="279" y="733"/>
                  </a:lnTo>
                  <a:lnTo>
                    <a:pt x="265" y="763"/>
                  </a:lnTo>
                  <a:lnTo>
                    <a:pt x="249" y="792"/>
                  </a:lnTo>
                  <a:lnTo>
                    <a:pt x="234" y="820"/>
                  </a:lnTo>
                  <a:lnTo>
                    <a:pt x="201" y="875"/>
                  </a:lnTo>
                  <a:lnTo>
                    <a:pt x="169" y="928"/>
                  </a:lnTo>
                  <a:lnTo>
                    <a:pt x="136" y="980"/>
                  </a:lnTo>
                  <a:lnTo>
                    <a:pt x="104" y="1030"/>
                  </a:lnTo>
                  <a:lnTo>
                    <a:pt x="89" y="1054"/>
                  </a:lnTo>
                  <a:lnTo>
                    <a:pt x="75" y="1078"/>
                  </a:lnTo>
                  <a:lnTo>
                    <a:pt x="61" y="1102"/>
                  </a:lnTo>
                  <a:lnTo>
                    <a:pt x="49" y="1124"/>
                  </a:lnTo>
                  <a:lnTo>
                    <a:pt x="38" y="1148"/>
                  </a:lnTo>
                  <a:lnTo>
                    <a:pt x="28" y="1170"/>
                  </a:lnTo>
                  <a:lnTo>
                    <a:pt x="18" y="1192"/>
                  </a:lnTo>
                  <a:lnTo>
                    <a:pt x="11" y="1213"/>
                  </a:lnTo>
                  <a:lnTo>
                    <a:pt x="6" y="1235"/>
                  </a:lnTo>
                  <a:lnTo>
                    <a:pt x="2" y="1255"/>
                  </a:lnTo>
                  <a:lnTo>
                    <a:pt x="0" y="1276"/>
                  </a:lnTo>
                  <a:lnTo>
                    <a:pt x="0" y="1296"/>
                  </a:lnTo>
                  <a:lnTo>
                    <a:pt x="1" y="1316"/>
                  </a:lnTo>
                  <a:lnTo>
                    <a:pt x="6" y="1336"/>
                  </a:lnTo>
                  <a:lnTo>
                    <a:pt x="12" y="1355"/>
                  </a:lnTo>
                  <a:lnTo>
                    <a:pt x="21" y="1373"/>
                  </a:lnTo>
                  <a:lnTo>
                    <a:pt x="32" y="1392"/>
                  </a:lnTo>
                  <a:lnTo>
                    <a:pt x="43" y="1406"/>
                  </a:lnTo>
                  <a:lnTo>
                    <a:pt x="54" y="1419"/>
                  </a:lnTo>
                  <a:lnTo>
                    <a:pt x="65" y="1430"/>
                  </a:lnTo>
                  <a:lnTo>
                    <a:pt x="78" y="1439"/>
                  </a:lnTo>
                  <a:lnTo>
                    <a:pt x="90" y="1446"/>
                  </a:lnTo>
                  <a:lnTo>
                    <a:pt x="102" y="1451"/>
                  </a:lnTo>
                  <a:lnTo>
                    <a:pt x="115" y="1456"/>
                  </a:lnTo>
                  <a:lnTo>
                    <a:pt x="141" y="1464"/>
                  </a:lnTo>
                  <a:lnTo>
                    <a:pt x="166" y="1470"/>
                  </a:lnTo>
                  <a:lnTo>
                    <a:pt x="180" y="1473"/>
                  </a:lnTo>
                  <a:lnTo>
                    <a:pt x="192" y="1478"/>
                  </a:lnTo>
                  <a:lnTo>
                    <a:pt x="205" y="1482"/>
                  </a:lnTo>
                  <a:lnTo>
                    <a:pt x="218" y="1488"/>
                  </a:lnTo>
                  <a:lnTo>
                    <a:pt x="229" y="1494"/>
                  </a:lnTo>
                  <a:lnTo>
                    <a:pt x="241" y="1502"/>
                  </a:lnTo>
                  <a:lnTo>
                    <a:pt x="252" y="1512"/>
                  </a:lnTo>
                  <a:lnTo>
                    <a:pt x="264" y="1524"/>
                  </a:lnTo>
                  <a:lnTo>
                    <a:pt x="274" y="1538"/>
                  </a:lnTo>
                  <a:lnTo>
                    <a:pt x="284" y="1554"/>
                  </a:lnTo>
                  <a:lnTo>
                    <a:pt x="293" y="1574"/>
                  </a:lnTo>
                  <a:lnTo>
                    <a:pt x="302" y="1596"/>
                  </a:lnTo>
                  <a:lnTo>
                    <a:pt x="310" y="1622"/>
                  </a:lnTo>
                  <a:lnTo>
                    <a:pt x="318" y="1650"/>
                  </a:lnTo>
                  <a:lnTo>
                    <a:pt x="325" y="1683"/>
                  </a:lnTo>
                  <a:lnTo>
                    <a:pt x="331" y="1720"/>
                  </a:lnTo>
                  <a:lnTo>
                    <a:pt x="336" y="1760"/>
                  </a:lnTo>
                  <a:lnTo>
                    <a:pt x="340" y="1805"/>
                  </a:lnTo>
                  <a:lnTo>
                    <a:pt x="344" y="1855"/>
                  </a:lnTo>
                  <a:lnTo>
                    <a:pt x="346" y="1910"/>
                  </a:lnTo>
                  <a:lnTo>
                    <a:pt x="347" y="1967"/>
                  </a:lnTo>
                  <a:lnTo>
                    <a:pt x="345" y="2019"/>
                  </a:lnTo>
                  <a:lnTo>
                    <a:pt x="342" y="2068"/>
                  </a:lnTo>
                  <a:lnTo>
                    <a:pt x="337" y="2114"/>
                  </a:lnTo>
                  <a:lnTo>
                    <a:pt x="331" y="2157"/>
                  </a:lnTo>
                  <a:lnTo>
                    <a:pt x="323" y="2197"/>
                  </a:lnTo>
                  <a:lnTo>
                    <a:pt x="315" y="2236"/>
                  </a:lnTo>
                  <a:lnTo>
                    <a:pt x="305" y="2271"/>
                  </a:lnTo>
                  <a:lnTo>
                    <a:pt x="295" y="2304"/>
                  </a:lnTo>
                  <a:lnTo>
                    <a:pt x="284" y="2335"/>
                  </a:lnTo>
                  <a:lnTo>
                    <a:pt x="274" y="2365"/>
                  </a:lnTo>
                  <a:lnTo>
                    <a:pt x="262" y="2392"/>
                  </a:lnTo>
                  <a:lnTo>
                    <a:pt x="242" y="2441"/>
                  </a:lnTo>
                  <a:lnTo>
                    <a:pt x="224" y="2486"/>
                  </a:lnTo>
                  <a:lnTo>
                    <a:pt x="217" y="2507"/>
                  </a:lnTo>
                  <a:lnTo>
                    <a:pt x="210" y="2526"/>
                  </a:lnTo>
                  <a:lnTo>
                    <a:pt x="205" y="2545"/>
                  </a:lnTo>
                  <a:lnTo>
                    <a:pt x="202" y="2564"/>
                  </a:lnTo>
                  <a:lnTo>
                    <a:pt x="201" y="2582"/>
                  </a:lnTo>
                  <a:lnTo>
                    <a:pt x="202" y="2599"/>
                  </a:lnTo>
                  <a:lnTo>
                    <a:pt x="205" y="2617"/>
                  </a:lnTo>
                  <a:lnTo>
                    <a:pt x="211" y="2635"/>
                  </a:lnTo>
                  <a:lnTo>
                    <a:pt x="220" y="2653"/>
                  </a:lnTo>
                  <a:lnTo>
                    <a:pt x="231" y="2671"/>
                  </a:lnTo>
                  <a:lnTo>
                    <a:pt x="246" y="2690"/>
                  </a:lnTo>
                  <a:lnTo>
                    <a:pt x="265" y="2710"/>
                  </a:lnTo>
                  <a:lnTo>
                    <a:pt x="286" y="2729"/>
                  </a:lnTo>
                  <a:lnTo>
                    <a:pt x="312" y="2751"/>
                  </a:lnTo>
                  <a:lnTo>
                    <a:pt x="341" y="2773"/>
                  </a:lnTo>
                  <a:lnTo>
                    <a:pt x="375" y="2797"/>
                  </a:lnTo>
                  <a:lnTo>
                    <a:pt x="445" y="2846"/>
                  </a:lnTo>
                  <a:lnTo>
                    <a:pt x="513" y="2893"/>
                  </a:lnTo>
                  <a:lnTo>
                    <a:pt x="576" y="2940"/>
                  </a:lnTo>
                  <a:lnTo>
                    <a:pt x="635" y="2987"/>
                  </a:lnTo>
                  <a:lnTo>
                    <a:pt x="663" y="3010"/>
                  </a:lnTo>
                  <a:lnTo>
                    <a:pt x="689" y="3033"/>
                  </a:lnTo>
                  <a:lnTo>
                    <a:pt x="716" y="3056"/>
                  </a:lnTo>
                  <a:lnTo>
                    <a:pt x="740" y="3078"/>
                  </a:lnTo>
                  <a:lnTo>
                    <a:pt x="764" y="3101"/>
                  </a:lnTo>
                  <a:lnTo>
                    <a:pt x="786" y="3123"/>
                  </a:lnTo>
                  <a:lnTo>
                    <a:pt x="807" y="3145"/>
                  </a:lnTo>
                  <a:lnTo>
                    <a:pt x="827" y="3167"/>
                  </a:lnTo>
                  <a:lnTo>
                    <a:pt x="846" y="3189"/>
                  </a:lnTo>
                  <a:lnTo>
                    <a:pt x="862" y="3210"/>
                  </a:lnTo>
                  <a:lnTo>
                    <a:pt x="878" y="3231"/>
                  </a:lnTo>
                  <a:lnTo>
                    <a:pt x="893" y="3253"/>
                  </a:lnTo>
                  <a:lnTo>
                    <a:pt x="905" y="3273"/>
                  </a:lnTo>
                  <a:lnTo>
                    <a:pt x="917" y="3295"/>
                  </a:lnTo>
                  <a:lnTo>
                    <a:pt x="926" y="3315"/>
                  </a:lnTo>
                  <a:lnTo>
                    <a:pt x="935" y="3337"/>
                  </a:lnTo>
                  <a:lnTo>
                    <a:pt x="942" y="3357"/>
                  </a:lnTo>
                  <a:lnTo>
                    <a:pt x="948" y="3377"/>
                  </a:lnTo>
                  <a:lnTo>
                    <a:pt x="951" y="3397"/>
                  </a:lnTo>
                  <a:lnTo>
                    <a:pt x="953" y="3417"/>
                  </a:lnTo>
                  <a:lnTo>
                    <a:pt x="954" y="3438"/>
                  </a:lnTo>
                  <a:lnTo>
                    <a:pt x="952" y="3457"/>
                  </a:lnTo>
                  <a:lnTo>
                    <a:pt x="949" y="3476"/>
                  </a:lnTo>
                  <a:lnTo>
                    <a:pt x="944" y="3496"/>
                  </a:lnTo>
                  <a:lnTo>
                    <a:pt x="934" y="3532"/>
                  </a:lnTo>
                  <a:lnTo>
                    <a:pt x="928" y="3560"/>
                  </a:lnTo>
                  <a:lnTo>
                    <a:pt x="926" y="3571"/>
                  </a:lnTo>
                  <a:lnTo>
                    <a:pt x="924" y="3583"/>
                  </a:lnTo>
                  <a:lnTo>
                    <a:pt x="924" y="3591"/>
                  </a:lnTo>
                  <a:lnTo>
                    <a:pt x="924" y="3599"/>
                  </a:lnTo>
                  <a:lnTo>
                    <a:pt x="924" y="3606"/>
                  </a:lnTo>
                  <a:lnTo>
                    <a:pt x="925" y="3611"/>
                  </a:lnTo>
                  <a:lnTo>
                    <a:pt x="927" y="3615"/>
                  </a:lnTo>
                  <a:lnTo>
                    <a:pt x="929" y="3619"/>
                  </a:lnTo>
                  <a:lnTo>
                    <a:pt x="931" y="3621"/>
                  </a:lnTo>
                  <a:lnTo>
                    <a:pt x="933" y="3623"/>
                  </a:lnTo>
                  <a:lnTo>
                    <a:pt x="937" y="3623"/>
                  </a:lnTo>
                  <a:lnTo>
                    <a:pt x="940" y="3624"/>
                  </a:lnTo>
                  <a:lnTo>
                    <a:pt x="947" y="3622"/>
                  </a:lnTo>
                  <a:lnTo>
                    <a:pt x="954" y="3619"/>
                  </a:lnTo>
                  <a:lnTo>
                    <a:pt x="961" y="3615"/>
                  </a:lnTo>
                  <a:lnTo>
                    <a:pt x="967" y="3610"/>
                  </a:lnTo>
                  <a:lnTo>
                    <a:pt x="977" y="3601"/>
                  </a:lnTo>
                  <a:lnTo>
                    <a:pt x="982" y="3597"/>
                  </a:lnTo>
                  <a:lnTo>
                    <a:pt x="990" y="3592"/>
                  </a:lnTo>
                  <a:lnTo>
                    <a:pt x="1012" y="3574"/>
                  </a:lnTo>
                  <a:lnTo>
                    <a:pt x="1048" y="3548"/>
                  </a:lnTo>
                  <a:lnTo>
                    <a:pt x="1094" y="3512"/>
                  </a:lnTo>
                  <a:lnTo>
                    <a:pt x="1149" y="3467"/>
                  </a:lnTo>
                  <a:lnTo>
                    <a:pt x="1212" y="3415"/>
                  </a:lnTo>
                  <a:lnTo>
                    <a:pt x="1245" y="3387"/>
                  </a:lnTo>
                  <a:lnTo>
                    <a:pt x="1280" y="3356"/>
                  </a:lnTo>
                  <a:lnTo>
                    <a:pt x="1315" y="3324"/>
                  </a:lnTo>
                  <a:lnTo>
                    <a:pt x="1352" y="3291"/>
                  </a:lnTo>
                  <a:lnTo>
                    <a:pt x="1389" y="3256"/>
                  </a:lnTo>
                  <a:lnTo>
                    <a:pt x="1426" y="3220"/>
                  </a:lnTo>
                  <a:lnTo>
                    <a:pt x="1462" y="3183"/>
                  </a:lnTo>
                  <a:lnTo>
                    <a:pt x="1499" y="3145"/>
                  </a:lnTo>
                  <a:lnTo>
                    <a:pt x="1535" y="3106"/>
                  </a:lnTo>
                  <a:lnTo>
                    <a:pt x="1571" y="3066"/>
                  </a:lnTo>
                  <a:lnTo>
                    <a:pt x="1605" y="3026"/>
                  </a:lnTo>
                  <a:lnTo>
                    <a:pt x="1639" y="2985"/>
                  </a:lnTo>
                  <a:lnTo>
                    <a:pt x="1671" y="2944"/>
                  </a:lnTo>
                  <a:lnTo>
                    <a:pt x="1701" y="2902"/>
                  </a:lnTo>
                  <a:lnTo>
                    <a:pt x="1731" y="2860"/>
                  </a:lnTo>
                  <a:lnTo>
                    <a:pt x="1758" y="2817"/>
                  </a:lnTo>
                  <a:lnTo>
                    <a:pt x="1782" y="2774"/>
                  </a:lnTo>
                  <a:lnTo>
                    <a:pt x="1804" y="2732"/>
                  </a:lnTo>
                  <a:lnTo>
                    <a:pt x="1823" y="2689"/>
                  </a:lnTo>
                  <a:lnTo>
                    <a:pt x="1839" y="2646"/>
                  </a:lnTo>
                  <a:lnTo>
                    <a:pt x="1853" y="2602"/>
                  </a:lnTo>
                  <a:lnTo>
                    <a:pt x="1864" y="2552"/>
                  </a:lnTo>
                  <a:lnTo>
                    <a:pt x="1872" y="2496"/>
                  </a:lnTo>
                  <a:lnTo>
                    <a:pt x="1878" y="2436"/>
                  </a:lnTo>
                  <a:lnTo>
                    <a:pt x="1882" y="2372"/>
                  </a:lnTo>
                  <a:lnTo>
                    <a:pt x="1885" y="2304"/>
                  </a:lnTo>
                  <a:lnTo>
                    <a:pt x="1885" y="2233"/>
                  </a:lnTo>
                  <a:lnTo>
                    <a:pt x="1884" y="2160"/>
                  </a:lnTo>
                  <a:lnTo>
                    <a:pt x="1882" y="2084"/>
                  </a:lnTo>
                  <a:lnTo>
                    <a:pt x="1878" y="2005"/>
                  </a:lnTo>
                  <a:lnTo>
                    <a:pt x="1873" y="1927"/>
                  </a:lnTo>
                  <a:lnTo>
                    <a:pt x="1867" y="1846"/>
                  </a:lnTo>
                  <a:lnTo>
                    <a:pt x="1859" y="1765"/>
                  </a:lnTo>
                  <a:lnTo>
                    <a:pt x="1851" y="1685"/>
                  </a:lnTo>
                  <a:lnTo>
                    <a:pt x="1842" y="1604"/>
                  </a:lnTo>
                  <a:lnTo>
                    <a:pt x="1832" y="1525"/>
                  </a:lnTo>
                  <a:lnTo>
                    <a:pt x="1813" y="1370"/>
                  </a:lnTo>
                  <a:lnTo>
                    <a:pt x="1791" y="1224"/>
                  </a:lnTo>
                  <a:lnTo>
                    <a:pt x="1771" y="1091"/>
                  </a:lnTo>
                  <a:lnTo>
                    <a:pt x="1751" y="974"/>
                  </a:lnTo>
                  <a:lnTo>
                    <a:pt x="1734" y="876"/>
                  </a:lnTo>
                  <a:lnTo>
                    <a:pt x="1721" y="803"/>
                  </a:lnTo>
                  <a:lnTo>
                    <a:pt x="1713" y="756"/>
                  </a:lnTo>
                  <a:lnTo>
                    <a:pt x="1709" y="738"/>
                  </a:lnTo>
                  <a:close/>
                </a:path>
              </a:pathLst>
            </a:custGeom>
            <a:solidFill>
              <a:srgbClr val="B52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6" name="Freeform 528"/>
            <p:cNvSpPr>
              <a:spLocks/>
            </p:cNvSpPr>
            <p:nvPr/>
          </p:nvSpPr>
          <p:spPr bwMode="auto">
            <a:xfrm>
              <a:off x="4551" y="1603"/>
              <a:ext cx="72" cy="97"/>
            </a:xfrm>
            <a:custGeom>
              <a:avLst/>
              <a:gdLst/>
              <a:ahLst/>
              <a:cxnLst>
                <a:cxn ang="0">
                  <a:pos x="559" y="1913"/>
                </a:cxn>
                <a:cxn ang="0">
                  <a:pos x="614" y="1861"/>
                </a:cxn>
                <a:cxn ang="0">
                  <a:pos x="681" y="1812"/>
                </a:cxn>
                <a:cxn ang="0">
                  <a:pos x="755" y="1767"/>
                </a:cxn>
                <a:cxn ang="0">
                  <a:pos x="890" y="1694"/>
                </a:cxn>
                <a:cxn ang="0">
                  <a:pos x="1027" y="1615"/>
                </a:cxn>
                <a:cxn ang="0">
                  <a:pos x="1106" y="1563"/>
                </a:cxn>
                <a:cxn ang="0">
                  <a:pos x="1177" y="1504"/>
                </a:cxn>
                <a:cxn ang="0">
                  <a:pos x="1239" y="1438"/>
                </a:cxn>
                <a:cxn ang="0">
                  <a:pos x="1290" y="1361"/>
                </a:cxn>
                <a:cxn ang="0">
                  <a:pos x="1332" y="1281"/>
                </a:cxn>
                <a:cxn ang="0">
                  <a:pos x="1367" y="1200"/>
                </a:cxn>
                <a:cxn ang="0">
                  <a:pos x="1395" y="1118"/>
                </a:cxn>
                <a:cxn ang="0">
                  <a:pos x="1416" y="1034"/>
                </a:cxn>
                <a:cxn ang="0">
                  <a:pos x="1431" y="950"/>
                </a:cxn>
                <a:cxn ang="0">
                  <a:pos x="1441" y="864"/>
                </a:cxn>
                <a:cxn ang="0">
                  <a:pos x="1445" y="777"/>
                </a:cxn>
                <a:cxn ang="0">
                  <a:pos x="1443" y="660"/>
                </a:cxn>
                <a:cxn ang="0">
                  <a:pos x="1427" y="482"/>
                </a:cxn>
                <a:cxn ang="0">
                  <a:pos x="1383" y="310"/>
                </a:cxn>
                <a:cxn ang="0">
                  <a:pos x="1309" y="180"/>
                </a:cxn>
                <a:cxn ang="0">
                  <a:pos x="1205" y="89"/>
                </a:cxn>
                <a:cxn ang="0">
                  <a:pos x="1079" y="33"/>
                </a:cxn>
                <a:cxn ang="0">
                  <a:pos x="934" y="4"/>
                </a:cxn>
                <a:cxn ang="0">
                  <a:pos x="776" y="1"/>
                </a:cxn>
                <a:cxn ang="0">
                  <a:pos x="609" y="17"/>
                </a:cxn>
                <a:cxn ang="0">
                  <a:pos x="439" y="45"/>
                </a:cxn>
                <a:cxn ang="0">
                  <a:pos x="268" y="83"/>
                </a:cxn>
                <a:cxn ang="0">
                  <a:pos x="0" y="152"/>
                </a:cxn>
                <a:cxn ang="0">
                  <a:pos x="79" y="196"/>
                </a:cxn>
                <a:cxn ang="0">
                  <a:pos x="166" y="222"/>
                </a:cxn>
                <a:cxn ang="0">
                  <a:pos x="260" y="233"/>
                </a:cxn>
                <a:cxn ang="0">
                  <a:pos x="358" y="235"/>
                </a:cxn>
                <a:cxn ang="0">
                  <a:pos x="560" y="226"/>
                </a:cxn>
                <a:cxn ang="0">
                  <a:pos x="694" y="224"/>
                </a:cxn>
                <a:cxn ang="0">
                  <a:pos x="791" y="232"/>
                </a:cxn>
                <a:cxn ang="0">
                  <a:pos x="883" y="253"/>
                </a:cxn>
                <a:cxn ang="0">
                  <a:pos x="968" y="292"/>
                </a:cxn>
                <a:cxn ang="0">
                  <a:pos x="1050" y="354"/>
                </a:cxn>
                <a:cxn ang="0">
                  <a:pos x="1101" y="416"/>
                </a:cxn>
                <a:cxn ang="0">
                  <a:pos x="1115" y="472"/>
                </a:cxn>
                <a:cxn ang="0">
                  <a:pos x="1099" y="522"/>
                </a:cxn>
                <a:cxn ang="0">
                  <a:pos x="1058" y="568"/>
                </a:cxn>
                <a:cxn ang="0">
                  <a:pos x="996" y="610"/>
                </a:cxn>
                <a:cxn ang="0">
                  <a:pos x="921" y="648"/>
                </a:cxn>
                <a:cxn ang="0">
                  <a:pos x="742" y="719"/>
                </a:cxn>
                <a:cxn ang="0">
                  <a:pos x="564" y="785"/>
                </a:cxn>
                <a:cxn ang="0">
                  <a:pos x="671" y="802"/>
                </a:cxn>
                <a:cxn ang="0">
                  <a:pos x="778" y="811"/>
                </a:cxn>
                <a:cxn ang="0">
                  <a:pos x="921" y="815"/>
                </a:cxn>
                <a:cxn ang="0">
                  <a:pos x="1135" y="814"/>
                </a:cxn>
                <a:cxn ang="0">
                  <a:pos x="1171" y="925"/>
                </a:cxn>
                <a:cxn ang="0">
                  <a:pos x="1169" y="1039"/>
                </a:cxn>
                <a:cxn ang="0">
                  <a:pos x="1137" y="1154"/>
                </a:cxn>
                <a:cxn ang="0">
                  <a:pos x="1081" y="1268"/>
                </a:cxn>
                <a:cxn ang="0">
                  <a:pos x="1007" y="1381"/>
                </a:cxn>
                <a:cxn ang="0">
                  <a:pos x="920" y="1493"/>
                </a:cxn>
                <a:cxn ang="0">
                  <a:pos x="796" y="1636"/>
                </a:cxn>
                <a:cxn ang="0">
                  <a:pos x="620" y="1834"/>
                </a:cxn>
                <a:cxn ang="0">
                  <a:pos x="550" y="1923"/>
                </a:cxn>
              </a:cxnLst>
              <a:rect l="0" t="0" r="r" b="b"/>
              <a:pathLst>
                <a:path w="1445" h="1952">
                  <a:moveTo>
                    <a:pt x="531" y="1952"/>
                  </a:moveTo>
                  <a:lnTo>
                    <a:pt x="544" y="1933"/>
                  </a:lnTo>
                  <a:lnTo>
                    <a:pt x="559" y="1913"/>
                  </a:lnTo>
                  <a:lnTo>
                    <a:pt x="577" y="1895"/>
                  </a:lnTo>
                  <a:lnTo>
                    <a:pt x="595" y="1878"/>
                  </a:lnTo>
                  <a:lnTo>
                    <a:pt x="614" y="1861"/>
                  </a:lnTo>
                  <a:lnTo>
                    <a:pt x="636" y="1844"/>
                  </a:lnTo>
                  <a:lnTo>
                    <a:pt x="658" y="1829"/>
                  </a:lnTo>
                  <a:lnTo>
                    <a:pt x="681" y="1812"/>
                  </a:lnTo>
                  <a:lnTo>
                    <a:pt x="705" y="1797"/>
                  </a:lnTo>
                  <a:lnTo>
                    <a:pt x="730" y="1783"/>
                  </a:lnTo>
                  <a:lnTo>
                    <a:pt x="755" y="1767"/>
                  </a:lnTo>
                  <a:lnTo>
                    <a:pt x="782" y="1752"/>
                  </a:lnTo>
                  <a:lnTo>
                    <a:pt x="835" y="1723"/>
                  </a:lnTo>
                  <a:lnTo>
                    <a:pt x="890" y="1694"/>
                  </a:lnTo>
                  <a:lnTo>
                    <a:pt x="945" y="1663"/>
                  </a:lnTo>
                  <a:lnTo>
                    <a:pt x="1000" y="1632"/>
                  </a:lnTo>
                  <a:lnTo>
                    <a:pt x="1027" y="1615"/>
                  </a:lnTo>
                  <a:lnTo>
                    <a:pt x="1054" y="1599"/>
                  </a:lnTo>
                  <a:lnTo>
                    <a:pt x="1080" y="1580"/>
                  </a:lnTo>
                  <a:lnTo>
                    <a:pt x="1106" y="1563"/>
                  </a:lnTo>
                  <a:lnTo>
                    <a:pt x="1130" y="1544"/>
                  </a:lnTo>
                  <a:lnTo>
                    <a:pt x="1154" y="1524"/>
                  </a:lnTo>
                  <a:lnTo>
                    <a:pt x="1177" y="1504"/>
                  </a:lnTo>
                  <a:lnTo>
                    <a:pt x="1200" y="1482"/>
                  </a:lnTo>
                  <a:lnTo>
                    <a:pt x="1220" y="1461"/>
                  </a:lnTo>
                  <a:lnTo>
                    <a:pt x="1239" y="1438"/>
                  </a:lnTo>
                  <a:lnTo>
                    <a:pt x="1258" y="1413"/>
                  </a:lnTo>
                  <a:lnTo>
                    <a:pt x="1275" y="1388"/>
                  </a:lnTo>
                  <a:lnTo>
                    <a:pt x="1290" y="1361"/>
                  </a:lnTo>
                  <a:lnTo>
                    <a:pt x="1306" y="1334"/>
                  </a:lnTo>
                  <a:lnTo>
                    <a:pt x="1320" y="1308"/>
                  </a:lnTo>
                  <a:lnTo>
                    <a:pt x="1332" y="1281"/>
                  </a:lnTo>
                  <a:lnTo>
                    <a:pt x="1346" y="1255"/>
                  </a:lnTo>
                  <a:lnTo>
                    <a:pt x="1357" y="1227"/>
                  </a:lnTo>
                  <a:lnTo>
                    <a:pt x="1367" y="1200"/>
                  </a:lnTo>
                  <a:lnTo>
                    <a:pt x="1377" y="1172"/>
                  </a:lnTo>
                  <a:lnTo>
                    <a:pt x="1386" y="1146"/>
                  </a:lnTo>
                  <a:lnTo>
                    <a:pt x="1395" y="1118"/>
                  </a:lnTo>
                  <a:lnTo>
                    <a:pt x="1403" y="1089"/>
                  </a:lnTo>
                  <a:lnTo>
                    <a:pt x="1410" y="1062"/>
                  </a:lnTo>
                  <a:lnTo>
                    <a:pt x="1416" y="1034"/>
                  </a:lnTo>
                  <a:lnTo>
                    <a:pt x="1422" y="1006"/>
                  </a:lnTo>
                  <a:lnTo>
                    <a:pt x="1426" y="977"/>
                  </a:lnTo>
                  <a:lnTo>
                    <a:pt x="1431" y="950"/>
                  </a:lnTo>
                  <a:lnTo>
                    <a:pt x="1434" y="921"/>
                  </a:lnTo>
                  <a:lnTo>
                    <a:pt x="1438" y="892"/>
                  </a:lnTo>
                  <a:lnTo>
                    <a:pt x="1441" y="864"/>
                  </a:lnTo>
                  <a:lnTo>
                    <a:pt x="1443" y="834"/>
                  </a:lnTo>
                  <a:lnTo>
                    <a:pt x="1444" y="806"/>
                  </a:lnTo>
                  <a:lnTo>
                    <a:pt x="1445" y="777"/>
                  </a:lnTo>
                  <a:lnTo>
                    <a:pt x="1445" y="747"/>
                  </a:lnTo>
                  <a:lnTo>
                    <a:pt x="1445" y="719"/>
                  </a:lnTo>
                  <a:lnTo>
                    <a:pt x="1443" y="660"/>
                  </a:lnTo>
                  <a:lnTo>
                    <a:pt x="1439" y="601"/>
                  </a:lnTo>
                  <a:lnTo>
                    <a:pt x="1433" y="542"/>
                  </a:lnTo>
                  <a:lnTo>
                    <a:pt x="1427" y="482"/>
                  </a:lnTo>
                  <a:lnTo>
                    <a:pt x="1416" y="420"/>
                  </a:lnTo>
                  <a:lnTo>
                    <a:pt x="1402" y="362"/>
                  </a:lnTo>
                  <a:lnTo>
                    <a:pt x="1383" y="310"/>
                  </a:lnTo>
                  <a:lnTo>
                    <a:pt x="1362" y="262"/>
                  </a:lnTo>
                  <a:lnTo>
                    <a:pt x="1336" y="219"/>
                  </a:lnTo>
                  <a:lnTo>
                    <a:pt x="1309" y="180"/>
                  </a:lnTo>
                  <a:lnTo>
                    <a:pt x="1277" y="145"/>
                  </a:lnTo>
                  <a:lnTo>
                    <a:pt x="1242" y="116"/>
                  </a:lnTo>
                  <a:lnTo>
                    <a:pt x="1205" y="89"/>
                  </a:lnTo>
                  <a:lnTo>
                    <a:pt x="1165" y="67"/>
                  </a:lnTo>
                  <a:lnTo>
                    <a:pt x="1123" y="48"/>
                  </a:lnTo>
                  <a:lnTo>
                    <a:pt x="1079" y="33"/>
                  </a:lnTo>
                  <a:lnTo>
                    <a:pt x="1032" y="21"/>
                  </a:lnTo>
                  <a:lnTo>
                    <a:pt x="984" y="11"/>
                  </a:lnTo>
                  <a:lnTo>
                    <a:pt x="934" y="4"/>
                  </a:lnTo>
                  <a:lnTo>
                    <a:pt x="883" y="1"/>
                  </a:lnTo>
                  <a:lnTo>
                    <a:pt x="830" y="0"/>
                  </a:lnTo>
                  <a:lnTo>
                    <a:pt x="776" y="1"/>
                  </a:lnTo>
                  <a:lnTo>
                    <a:pt x="721" y="4"/>
                  </a:lnTo>
                  <a:lnTo>
                    <a:pt x="665" y="9"/>
                  </a:lnTo>
                  <a:lnTo>
                    <a:pt x="609" y="17"/>
                  </a:lnTo>
                  <a:lnTo>
                    <a:pt x="552" y="25"/>
                  </a:lnTo>
                  <a:lnTo>
                    <a:pt x="495" y="34"/>
                  </a:lnTo>
                  <a:lnTo>
                    <a:pt x="439" y="45"/>
                  </a:lnTo>
                  <a:lnTo>
                    <a:pt x="382" y="57"/>
                  </a:lnTo>
                  <a:lnTo>
                    <a:pt x="324" y="70"/>
                  </a:lnTo>
                  <a:lnTo>
                    <a:pt x="268" y="83"/>
                  </a:lnTo>
                  <a:lnTo>
                    <a:pt x="213" y="97"/>
                  </a:lnTo>
                  <a:lnTo>
                    <a:pt x="104" y="125"/>
                  </a:lnTo>
                  <a:lnTo>
                    <a:pt x="0" y="152"/>
                  </a:lnTo>
                  <a:lnTo>
                    <a:pt x="25" y="170"/>
                  </a:lnTo>
                  <a:lnTo>
                    <a:pt x="52" y="184"/>
                  </a:lnTo>
                  <a:lnTo>
                    <a:pt x="79" y="196"/>
                  </a:lnTo>
                  <a:lnTo>
                    <a:pt x="108" y="206"/>
                  </a:lnTo>
                  <a:lnTo>
                    <a:pt x="136" y="215"/>
                  </a:lnTo>
                  <a:lnTo>
                    <a:pt x="166" y="222"/>
                  </a:lnTo>
                  <a:lnTo>
                    <a:pt x="197" y="227"/>
                  </a:lnTo>
                  <a:lnTo>
                    <a:pt x="228" y="231"/>
                  </a:lnTo>
                  <a:lnTo>
                    <a:pt x="260" y="233"/>
                  </a:lnTo>
                  <a:lnTo>
                    <a:pt x="292" y="234"/>
                  </a:lnTo>
                  <a:lnTo>
                    <a:pt x="324" y="235"/>
                  </a:lnTo>
                  <a:lnTo>
                    <a:pt x="358" y="235"/>
                  </a:lnTo>
                  <a:lnTo>
                    <a:pt x="424" y="232"/>
                  </a:lnTo>
                  <a:lnTo>
                    <a:pt x="492" y="229"/>
                  </a:lnTo>
                  <a:lnTo>
                    <a:pt x="560" y="226"/>
                  </a:lnTo>
                  <a:lnTo>
                    <a:pt x="628" y="223"/>
                  </a:lnTo>
                  <a:lnTo>
                    <a:pt x="660" y="223"/>
                  </a:lnTo>
                  <a:lnTo>
                    <a:pt x="694" y="224"/>
                  </a:lnTo>
                  <a:lnTo>
                    <a:pt x="727" y="225"/>
                  </a:lnTo>
                  <a:lnTo>
                    <a:pt x="759" y="228"/>
                  </a:lnTo>
                  <a:lnTo>
                    <a:pt x="791" y="232"/>
                  </a:lnTo>
                  <a:lnTo>
                    <a:pt x="822" y="237"/>
                  </a:lnTo>
                  <a:lnTo>
                    <a:pt x="852" y="244"/>
                  </a:lnTo>
                  <a:lnTo>
                    <a:pt x="883" y="253"/>
                  </a:lnTo>
                  <a:lnTo>
                    <a:pt x="912" y="264"/>
                  </a:lnTo>
                  <a:lnTo>
                    <a:pt x="940" y="277"/>
                  </a:lnTo>
                  <a:lnTo>
                    <a:pt x="968" y="292"/>
                  </a:lnTo>
                  <a:lnTo>
                    <a:pt x="994" y="310"/>
                  </a:lnTo>
                  <a:lnTo>
                    <a:pt x="1025" y="332"/>
                  </a:lnTo>
                  <a:lnTo>
                    <a:pt x="1050" y="354"/>
                  </a:lnTo>
                  <a:lnTo>
                    <a:pt x="1071" y="375"/>
                  </a:lnTo>
                  <a:lnTo>
                    <a:pt x="1088" y="396"/>
                  </a:lnTo>
                  <a:lnTo>
                    <a:pt x="1101" y="416"/>
                  </a:lnTo>
                  <a:lnTo>
                    <a:pt x="1109" y="435"/>
                  </a:lnTo>
                  <a:lnTo>
                    <a:pt x="1114" y="453"/>
                  </a:lnTo>
                  <a:lnTo>
                    <a:pt x="1115" y="472"/>
                  </a:lnTo>
                  <a:lnTo>
                    <a:pt x="1113" y="489"/>
                  </a:lnTo>
                  <a:lnTo>
                    <a:pt x="1108" y="506"/>
                  </a:lnTo>
                  <a:lnTo>
                    <a:pt x="1099" y="522"/>
                  </a:lnTo>
                  <a:lnTo>
                    <a:pt x="1088" y="537"/>
                  </a:lnTo>
                  <a:lnTo>
                    <a:pt x="1074" y="552"/>
                  </a:lnTo>
                  <a:lnTo>
                    <a:pt x="1058" y="568"/>
                  </a:lnTo>
                  <a:lnTo>
                    <a:pt x="1039" y="582"/>
                  </a:lnTo>
                  <a:lnTo>
                    <a:pt x="1019" y="596"/>
                  </a:lnTo>
                  <a:lnTo>
                    <a:pt x="996" y="610"/>
                  </a:lnTo>
                  <a:lnTo>
                    <a:pt x="973" y="623"/>
                  </a:lnTo>
                  <a:lnTo>
                    <a:pt x="947" y="636"/>
                  </a:lnTo>
                  <a:lnTo>
                    <a:pt x="921" y="648"/>
                  </a:lnTo>
                  <a:lnTo>
                    <a:pt x="864" y="673"/>
                  </a:lnTo>
                  <a:lnTo>
                    <a:pt x="803" y="696"/>
                  </a:lnTo>
                  <a:lnTo>
                    <a:pt x="742" y="719"/>
                  </a:lnTo>
                  <a:lnTo>
                    <a:pt x="681" y="741"/>
                  </a:lnTo>
                  <a:lnTo>
                    <a:pt x="622" y="764"/>
                  </a:lnTo>
                  <a:lnTo>
                    <a:pt x="564" y="785"/>
                  </a:lnTo>
                  <a:lnTo>
                    <a:pt x="600" y="792"/>
                  </a:lnTo>
                  <a:lnTo>
                    <a:pt x="635" y="797"/>
                  </a:lnTo>
                  <a:lnTo>
                    <a:pt x="671" y="802"/>
                  </a:lnTo>
                  <a:lnTo>
                    <a:pt x="706" y="806"/>
                  </a:lnTo>
                  <a:lnTo>
                    <a:pt x="742" y="809"/>
                  </a:lnTo>
                  <a:lnTo>
                    <a:pt x="778" y="811"/>
                  </a:lnTo>
                  <a:lnTo>
                    <a:pt x="814" y="813"/>
                  </a:lnTo>
                  <a:lnTo>
                    <a:pt x="849" y="814"/>
                  </a:lnTo>
                  <a:lnTo>
                    <a:pt x="921" y="815"/>
                  </a:lnTo>
                  <a:lnTo>
                    <a:pt x="992" y="815"/>
                  </a:lnTo>
                  <a:lnTo>
                    <a:pt x="1064" y="815"/>
                  </a:lnTo>
                  <a:lnTo>
                    <a:pt x="1135" y="814"/>
                  </a:lnTo>
                  <a:lnTo>
                    <a:pt x="1152" y="851"/>
                  </a:lnTo>
                  <a:lnTo>
                    <a:pt x="1163" y="887"/>
                  </a:lnTo>
                  <a:lnTo>
                    <a:pt x="1171" y="925"/>
                  </a:lnTo>
                  <a:lnTo>
                    <a:pt x="1174" y="963"/>
                  </a:lnTo>
                  <a:lnTo>
                    <a:pt x="1173" y="1001"/>
                  </a:lnTo>
                  <a:lnTo>
                    <a:pt x="1169" y="1039"/>
                  </a:lnTo>
                  <a:lnTo>
                    <a:pt x="1162" y="1077"/>
                  </a:lnTo>
                  <a:lnTo>
                    <a:pt x="1152" y="1115"/>
                  </a:lnTo>
                  <a:lnTo>
                    <a:pt x="1137" y="1154"/>
                  </a:lnTo>
                  <a:lnTo>
                    <a:pt x="1121" y="1192"/>
                  </a:lnTo>
                  <a:lnTo>
                    <a:pt x="1103" y="1230"/>
                  </a:lnTo>
                  <a:lnTo>
                    <a:pt x="1081" y="1268"/>
                  </a:lnTo>
                  <a:lnTo>
                    <a:pt x="1059" y="1306"/>
                  </a:lnTo>
                  <a:lnTo>
                    <a:pt x="1033" y="1344"/>
                  </a:lnTo>
                  <a:lnTo>
                    <a:pt x="1007" y="1381"/>
                  </a:lnTo>
                  <a:lnTo>
                    <a:pt x="979" y="1419"/>
                  </a:lnTo>
                  <a:lnTo>
                    <a:pt x="950" y="1456"/>
                  </a:lnTo>
                  <a:lnTo>
                    <a:pt x="920" y="1493"/>
                  </a:lnTo>
                  <a:lnTo>
                    <a:pt x="889" y="1529"/>
                  </a:lnTo>
                  <a:lnTo>
                    <a:pt x="858" y="1565"/>
                  </a:lnTo>
                  <a:lnTo>
                    <a:pt x="796" y="1636"/>
                  </a:lnTo>
                  <a:lnTo>
                    <a:pt x="734" y="1704"/>
                  </a:lnTo>
                  <a:lnTo>
                    <a:pt x="675" y="1770"/>
                  </a:lnTo>
                  <a:lnTo>
                    <a:pt x="620" y="1834"/>
                  </a:lnTo>
                  <a:lnTo>
                    <a:pt x="595" y="1865"/>
                  </a:lnTo>
                  <a:lnTo>
                    <a:pt x="572" y="1895"/>
                  </a:lnTo>
                  <a:lnTo>
                    <a:pt x="550" y="1923"/>
                  </a:lnTo>
                  <a:lnTo>
                    <a:pt x="531" y="1952"/>
                  </a:lnTo>
                  <a:close/>
                </a:path>
              </a:pathLst>
            </a:custGeom>
            <a:solidFill>
              <a:srgbClr val="941F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7" name="Freeform 529"/>
            <p:cNvSpPr>
              <a:spLocks/>
            </p:cNvSpPr>
            <p:nvPr/>
          </p:nvSpPr>
          <p:spPr bwMode="auto">
            <a:xfrm>
              <a:off x="4628" y="1518"/>
              <a:ext cx="260" cy="203"/>
            </a:xfrm>
            <a:custGeom>
              <a:avLst/>
              <a:gdLst/>
              <a:ahLst/>
              <a:cxnLst>
                <a:cxn ang="0">
                  <a:pos x="819" y="3207"/>
                </a:cxn>
                <a:cxn ang="0">
                  <a:pos x="1118" y="3498"/>
                </a:cxn>
                <a:cxn ang="0">
                  <a:pos x="1464" y="3731"/>
                </a:cxn>
                <a:cxn ang="0">
                  <a:pos x="1845" y="3902"/>
                </a:cxn>
                <a:cxn ang="0">
                  <a:pos x="2245" y="4012"/>
                </a:cxn>
                <a:cxn ang="0">
                  <a:pos x="2654" y="4057"/>
                </a:cxn>
                <a:cxn ang="0">
                  <a:pos x="3057" y="4038"/>
                </a:cxn>
                <a:cxn ang="0">
                  <a:pos x="3441" y="3950"/>
                </a:cxn>
                <a:cxn ang="0">
                  <a:pos x="3847" y="3755"/>
                </a:cxn>
                <a:cxn ang="0">
                  <a:pos x="4208" y="3497"/>
                </a:cxn>
                <a:cxn ang="0">
                  <a:pos x="4507" y="3196"/>
                </a:cxn>
                <a:cxn ang="0">
                  <a:pos x="4749" y="2857"/>
                </a:cxn>
                <a:cxn ang="0">
                  <a:pos x="4935" y="2486"/>
                </a:cxn>
                <a:cxn ang="0">
                  <a:pos x="5070" y="2089"/>
                </a:cxn>
                <a:cxn ang="0">
                  <a:pos x="5157" y="1673"/>
                </a:cxn>
                <a:cxn ang="0">
                  <a:pos x="5199" y="1240"/>
                </a:cxn>
                <a:cxn ang="0">
                  <a:pos x="5114" y="1025"/>
                </a:cxn>
                <a:cxn ang="0">
                  <a:pos x="4989" y="892"/>
                </a:cxn>
                <a:cxn ang="0">
                  <a:pos x="4853" y="765"/>
                </a:cxn>
                <a:cxn ang="0">
                  <a:pos x="4708" y="648"/>
                </a:cxn>
                <a:cxn ang="0">
                  <a:pos x="4529" y="521"/>
                </a:cxn>
                <a:cxn ang="0">
                  <a:pos x="4330" y="403"/>
                </a:cxn>
                <a:cxn ang="0">
                  <a:pos x="4120" y="298"/>
                </a:cxn>
                <a:cxn ang="0">
                  <a:pos x="3901" y="207"/>
                </a:cxn>
                <a:cxn ang="0">
                  <a:pos x="3665" y="130"/>
                </a:cxn>
                <a:cxn ang="0">
                  <a:pos x="3418" y="70"/>
                </a:cxn>
                <a:cxn ang="0">
                  <a:pos x="3163" y="28"/>
                </a:cxn>
                <a:cxn ang="0">
                  <a:pos x="2900" y="5"/>
                </a:cxn>
                <a:cxn ang="0">
                  <a:pos x="2749" y="0"/>
                </a:cxn>
                <a:cxn ang="0">
                  <a:pos x="2637" y="0"/>
                </a:cxn>
                <a:cxn ang="0">
                  <a:pos x="2460" y="10"/>
                </a:cxn>
                <a:cxn ang="0">
                  <a:pos x="2266" y="29"/>
                </a:cxn>
                <a:cxn ang="0">
                  <a:pos x="2076" y="60"/>
                </a:cxn>
                <a:cxn ang="0">
                  <a:pos x="1890" y="99"/>
                </a:cxn>
                <a:cxn ang="0">
                  <a:pos x="1612" y="181"/>
                </a:cxn>
                <a:cxn ang="0">
                  <a:pos x="1316" y="298"/>
                </a:cxn>
                <a:cxn ang="0">
                  <a:pos x="1038" y="440"/>
                </a:cxn>
                <a:cxn ang="0">
                  <a:pos x="780" y="606"/>
                </a:cxn>
                <a:cxn ang="0">
                  <a:pos x="558" y="780"/>
                </a:cxn>
                <a:cxn ang="0">
                  <a:pos x="362" y="967"/>
                </a:cxn>
                <a:cxn ang="0">
                  <a:pos x="188" y="1169"/>
                </a:cxn>
                <a:cxn ang="0">
                  <a:pos x="34" y="1385"/>
                </a:cxn>
                <a:cxn ang="0">
                  <a:pos x="9" y="1667"/>
                </a:cxn>
                <a:cxn ang="0">
                  <a:pos x="26" y="1847"/>
                </a:cxn>
                <a:cxn ang="0">
                  <a:pos x="52" y="2025"/>
                </a:cxn>
                <a:cxn ang="0">
                  <a:pos x="89" y="2202"/>
                </a:cxn>
                <a:cxn ang="0">
                  <a:pos x="137" y="2380"/>
                </a:cxn>
                <a:cxn ang="0">
                  <a:pos x="197" y="2559"/>
                </a:cxn>
                <a:cxn ang="0">
                  <a:pos x="270" y="2739"/>
                </a:cxn>
                <a:cxn ang="0">
                  <a:pos x="350" y="2877"/>
                </a:cxn>
                <a:cxn ang="0">
                  <a:pos x="442" y="2900"/>
                </a:cxn>
                <a:cxn ang="0">
                  <a:pos x="584" y="2944"/>
                </a:cxn>
              </a:cxnLst>
              <a:rect l="0" t="0" r="r" b="b"/>
              <a:pathLst>
                <a:path w="5203" h="4059">
                  <a:moveTo>
                    <a:pt x="633" y="2951"/>
                  </a:moveTo>
                  <a:lnTo>
                    <a:pt x="690" y="3040"/>
                  </a:lnTo>
                  <a:lnTo>
                    <a:pt x="752" y="3125"/>
                  </a:lnTo>
                  <a:lnTo>
                    <a:pt x="819" y="3207"/>
                  </a:lnTo>
                  <a:lnTo>
                    <a:pt x="888" y="3285"/>
                  </a:lnTo>
                  <a:lnTo>
                    <a:pt x="962" y="3359"/>
                  </a:lnTo>
                  <a:lnTo>
                    <a:pt x="1038" y="3430"/>
                  </a:lnTo>
                  <a:lnTo>
                    <a:pt x="1118" y="3498"/>
                  </a:lnTo>
                  <a:lnTo>
                    <a:pt x="1201" y="3561"/>
                  </a:lnTo>
                  <a:lnTo>
                    <a:pt x="1286" y="3621"/>
                  </a:lnTo>
                  <a:lnTo>
                    <a:pt x="1374" y="3678"/>
                  </a:lnTo>
                  <a:lnTo>
                    <a:pt x="1464" y="3731"/>
                  </a:lnTo>
                  <a:lnTo>
                    <a:pt x="1557" y="3780"/>
                  </a:lnTo>
                  <a:lnTo>
                    <a:pt x="1651" y="3825"/>
                  </a:lnTo>
                  <a:lnTo>
                    <a:pt x="1747" y="3865"/>
                  </a:lnTo>
                  <a:lnTo>
                    <a:pt x="1845" y="3902"/>
                  </a:lnTo>
                  <a:lnTo>
                    <a:pt x="1943" y="3936"/>
                  </a:lnTo>
                  <a:lnTo>
                    <a:pt x="2043" y="3965"/>
                  </a:lnTo>
                  <a:lnTo>
                    <a:pt x="2144" y="3991"/>
                  </a:lnTo>
                  <a:lnTo>
                    <a:pt x="2245" y="4012"/>
                  </a:lnTo>
                  <a:lnTo>
                    <a:pt x="2348" y="4030"/>
                  </a:lnTo>
                  <a:lnTo>
                    <a:pt x="2450" y="4043"/>
                  </a:lnTo>
                  <a:lnTo>
                    <a:pt x="2552" y="4052"/>
                  </a:lnTo>
                  <a:lnTo>
                    <a:pt x="2654" y="4057"/>
                  </a:lnTo>
                  <a:lnTo>
                    <a:pt x="2756" y="4059"/>
                  </a:lnTo>
                  <a:lnTo>
                    <a:pt x="2857" y="4056"/>
                  </a:lnTo>
                  <a:lnTo>
                    <a:pt x="2957" y="4049"/>
                  </a:lnTo>
                  <a:lnTo>
                    <a:pt x="3057" y="4038"/>
                  </a:lnTo>
                  <a:lnTo>
                    <a:pt x="3155" y="4022"/>
                  </a:lnTo>
                  <a:lnTo>
                    <a:pt x="3252" y="4002"/>
                  </a:lnTo>
                  <a:lnTo>
                    <a:pt x="3348" y="3979"/>
                  </a:lnTo>
                  <a:lnTo>
                    <a:pt x="3441" y="3950"/>
                  </a:lnTo>
                  <a:lnTo>
                    <a:pt x="3533" y="3917"/>
                  </a:lnTo>
                  <a:lnTo>
                    <a:pt x="3642" y="3866"/>
                  </a:lnTo>
                  <a:lnTo>
                    <a:pt x="3747" y="3812"/>
                  </a:lnTo>
                  <a:lnTo>
                    <a:pt x="3847" y="3755"/>
                  </a:lnTo>
                  <a:lnTo>
                    <a:pt x="3943" y="3695"/>
                  </a:lnTo>
                  <a:lnTo>
                    <a:pt x="4036" y="3632"/>
                  </a:lnTo>
                  <a:lnTo>
                    <a:pt x="4124" y="3565"/>
                  </a:lnTo>
                  <a:lnTo>
                    <a:pt x="4208" y="3497"/>
                  </a:lnTo>
                  <a:lnTo>
                    <a:pt x="4288" y="3425"/>
                  </a:lnTo>
                  <a:lnTo>
                    <a:pt x="4366" y="3351"/>
                  </a:lnTo>
                  <a:lnTo>
                    <a:pt x="4438" y="3274"/>
                  </a:lnTo>
                  <a:lnTo>
                    <a:pt x="4507" y="3196"/>
                  </a:lnTo>
                  <a:lnTo>
                    <a:pt x="4573" y="3114"/>
                  </a:lnTo>
                  <a:lnTo>
                    <a:pt x="4635" y="3030"/>
                  </a:lnTo>
                  <a:lnTo>
                    <a:pt x="4693" y="2945"/>
                  </a:lnTo>
                  <a:lnTo>
                    <a:pt x="4749" y="2857"/>
                  </a:lnTo>
                  <a:lnTo>
                    <a:pt x="4801" y="2767"/>
                  </a:lnTo>
                  <a:lnTo>
                    <a:pt x="4849" y="2675"/>
                  </a:lnTo>
                  <a:lnTo>
                    <a:pt x="4894" y="2581"/>
                  </a:lnTo>
                  <a:lnTo>
                    <a:pt x="4935" y="2486"/>
                  </a:lnTo>
                  <a:lnTo>
                    <a:pt x="4973" y="2389"/>
                  </a:lnTo>
                  <a:lnTo>
                    <a:pt x="5009" y="2290"/>
                  </a:lnTo>
                  <a:lnTo>
                    <a:pt x="5041" y="2190"/>
                  </a:lnTo>
                  <a:lnTo>
                    <a:pt x="5070" y="2089"/>
                  </a:lnTo>
                  <a:lnTo>
                    <a:pt x="5096" y="1987"/>
                  </a:lnTo>
                  <a:lnTo>
                    <a:pt x="5119" y="1883"/>
                  </a:lnTo>
                  <a:lnTo>
                    <a:pt x="5140" y="1778"/>
                  </a:lnTo>
                  <a:lnTo>
                    <a:pt x="5157" y="1673"/>
                  </a:lnTo>
                  <a:lnTo>
                    <a:pt x="5171" y="1565"/>
                  </a:lnTo>
                  <a:lnTo>
                    <a:pt x="5183" y="1458"/>
                  </a:lnTo>
                  <a:lnTo>
                    <a:pt x="5192" y="1349"/>
                  </a:lnTo>
                  <a:lnTo>
                    <a:pt x="5199" y="1240"/>
                  </a:lnTo>
                  <a:lnTo>
                    <a:pt x="5203" y="1131"/>
                  </a:lnTo>
                  <a:lnTo>
                    <a:pt x="5173" y="1095"/>
                  </a:lnTo>
                  <a:lnTo>
                    <a:pt x="5145" y="1060"/>
                  </a:lnTo>
                  <a:lnTo>
                    <a:pt x="5114" y="1025"/>
                  </a:lnTo>
                  <a:lnTo>
                    <a:pt x="5083" y="992"/>
                  </a:lnTo>
                  <a:lnTo>
                    <a:pt x="5053" y="958"/>
                  </a:lnTo>
                  <a:lnTo>
                    <a:pt x="5021" y="924"/>
                  </a:lnTo>
                  <a:lnTo>
                    <a:pt x="4989" y="892"/>
                  </a:lnTo>
                  <a:lnTo>
                    <a:pt x="4956" y="859"/>
                  </a:lnTo>
                  <a:lnTo>
                    <a:pt x="4922" y="827"/>
                  </a:lnTo>
                  <a:lnTo>
                    <a:pt x="4887" y="796"/>
                  </a:lnTo>
                  <a:lnTo>
                    <a:pt x="4853" y="765"/>
                  </a:lnTo>
                  <a:lnTo>
                    <a:pt x="4817" y="734"/>
                  </a:lnTo>
                  <a:lnTo>
                    <a:pt x="4781" y="705"/>
                  </a:lnTo>
                  <a:lnTo>
                    <a:pt x="4744" y="676"/>
                  </a:lnTo>
                  <a:lnTo>
                    <a:pt x="4708" y="648"/>
                  </a:lnTo>
                  <a:lnTo>
                    <a:pt x="4670" y="619"/>
                  </a:lnTo>
                  <a:lnTo>
                    <a:pt x="4624" y="585"/>
                  </a:lnTo>
                  <a:lnTo>
                    <a:pt x="4577" y="553"/>
                  </a:lnTo>
                  <a:lnTo>
                    <a:pt x="4529" y="521"/>
                  </a:lnTo>
                  <a:lnTo>
                    <a:pt x="4480" y="490"/>
                  </a:lnTo>
                  <a:lnTo>
                    <a:pt x="4431" y="460"/>
                  </a:lnTo>
                  <a:lnTo>
                    <a:pt x="4381" y="431"/>
                  </a:lnTo>
                  <a:lnTo>
                    <a:pt x="4330" y="403"/>
                  </a:lnTo>
                  <a:lnTo>
                    <a:pt x="4279" y="375"/>
                  </a:lnTo>
                  <a:lnTo>
                    <a:pt x="4227" y="349"/>
                  </a:lnTo>
                  <a:lnTo>
                    <a:pt x="4174" y="322"/>
                  </a:lnTo>
                  <a:lnTo>
                    <a:pt x="4120" y="298"/>
                  </a:lnTo>
                  <a:lnTo>
                    <a:pt x="4066" y="273"/>
                  </a:lnTo>
                  <a:lnTo>
                    <a:pt x="4012" y="251"/>
                  </a:lnTo>
                  <a:lnTo>
                    <a:pt x="3957" y="228"/>
                  </a:lnTo>
                  <a:lnTo>
                    <a:pt x="3901" y="207"/>
                  </a:lnTo>
                  <a:lnTo>
                    <a:pt x="3845" y="187"/>
                  </a:lnTo>
                  <a:lnTo>
                    <a:pt x="3785" y="167"/>
                  </a:lnTo>
                  <a:lnTo>
                    <a:pt x="3725" y="147"/>
                  </a:lnTo>
                  <a:lnTo>
                    <a:pt x="3665" y="130"/>
                  </a:lnTo>
                  <a:lnTo>
                    <a:pt x="3604" y="113"/>
                  </a:lnTo>
                  <a:lnTo>
                    <a:pt x="3542" y="97"/>
                  </a:lnTo>
                  <a:lnTo>
                    <a:pt x="3480" y="83"/>
                  </a:lnTo>
                  <a:lnTo>
                    <a:pt x="3418" y="70"/>
                  </a:lnTo>
                  <a:lnTo>
                    <a:pt x="3355" y="58"/>
                  </a:lnTo>
                  <a:lnTo>
                    <a:pt x="3291" y="46"/>
                  </a:lnTo>
                  <a:lnTo>
                    <a:pt x="3227" y="36"/>
                  </a:lnTo>
                  <a:lnTo>
                    <a:pt x="3163" y="28"/>
                  </a:lnTo>
                  <a:lnTo>
                    <a:pt x="3097" y="20"/>
                  </a:lnTo>
                  <a:lnTo>
                    <a:pt x="3032" y="14"/>
                  </a:lnTo>
                  <a:lnTo>
                    <a:pt x="2965" y="9"/>
                  </a:lnTo>
                  <a:lnTo>
                    <a:pt x="2900" y="5"/>
                  </a:lnTo>
                  <a:lnTo>
                    <a:pt x="2833" y="2"/>
                  </a:lnTo>
                  <a:lnTo>
                    <a:pt x="2805" y="1"/>
                  </a:lnTo>
                  <a:lnTo>
                    <a:pt x="2777" y="0"/>
                  </a:lnTo>
                  <a:lnTo>
                    <a:pt x="2749" y="0"/>
                  </a:lnTo>
                  <a:lnTo>
                    <a:pt x="2721" y="0"/>
                  </a:lnTo>
                  <a:lnTo>
                    <a:pt x="2693" y="0"/>
                  </a:lnTo>
                  <a:lnTo>
                    <a:pt x="2665" y="0"/>
                  </a:lnTo>
                  <a:lnTo>
                    <a:pt x="2637" y="0"/>
                  </a:lnTo>
                  <a:lnTo>
                    <a:pt x="2608" y="1"/>
                  </a:lnTo>
                  <a:lnTo>
                    <a:pt x="2559" y="4"/>
                  </a:lnTo>
                  <a:lnTo>
                    <a:pt x="2510" y="6"/>
                  </a:lnTo>
                  <a:lnTo>
                    <a:pt x="2460" y="10"/>
                  </a:lnTo>
                  <a:lnTo>
                    <a:pt x="2412" y="14"/>
                  </a:lnTo>
                  <a:lnTo>
                    <a:pt x="2363" y="18"/>
                  </a:lnTo>
                  <a:lnTo>
                    <a:pt x="2314" y="23"/>
                  </a:lnTo>
                  <a:lnTo>
                    <a:pt x="2266" y="29"/>
                  </a:lnTo>
                  <a:lnTo>
                    <a:pt x="2218" y="36"/>
                  </a:lnTo>
                  <a:lnTo>
                    <a:pt x="2171" y="43"/>
                  </a:lnTo>
                  <a:lnTo>
                    <a:pt x="2123" y="50"/>
                  </a:lnTo>
                  <a:lnTo>
                    <a:pt x="2076" y="60"/>
                  </a:lnTo>
                  <a:lnTo>
                    <a:pt x="2029" y="69"/>
                  </a:lnTo>
                  <a:lnTo>
                    <a:pt x="1983" y="78"/>
                  </a:lnTo>
                  <a:lnTo>
                    <a:pt x="1936" y="89"/>
                  </a:lnTo>
                  <a:lnTo>
                    <a:pt x="1890" y="99"/>
                  </a:lnTo>
                  <a:lnTo>
                    <a:pt x="1844" y="112"/>
                  </a:lnTo>
                  <a:lnTo>
                    <a:pt x="1766" y="133"/>
                  </a:lnTo>
                  <a:lnTo>
                    <a:pt x="1689" y="156"/>
                  </a:lnTo>
                  <a:lnTo>
                    <a:pt x="1612" y="181"/>
                  </a:lnTo>
                  <a:lnTo>
                    <a:pt x="1537" y="208"/>
                  </a:lnTo>
                  <a:lnTo>
                    <a:pt x="1462" y="236"/>
                  </a:lnTo>
                  <a:lnTo>
                    <a:pt x="1389" y="266"/>
                  </a:lnTo>
                  <a:lnTo>
                    <a:pt x="1316" y="298"/>
                  </a:lnTo>
                  <a:lnTo>
                    <a:pt x="1245" y="331"/>
                  </a:lnTo>
                  <a:lnTo>
                    <a:pt x="1175" y="366"/>
                  </a:lnTo>
                  <a:lnTo>
                    <a:pt x="1106" y="402"/>
                  </a:lnTo>
                  <a:lnTo>
                    <a:pt x="1038" y="440"/>
                  </a:lnTo>
                  <a:lnTo>
                    <a:pt x="972" y="479"/>
                  </a:lnTo>
                  <a:lnTo>
                    <a:pt x="907" y="520"/>
                  </a:lnTo>
                  <a:lnTo>
                    <a:pt x="842" y="562"/>
                  </a:lnTo>
                  <a:lnTo>
                    <a:pt x="780" y="606"/>
                  </a:lnTo>
                  <a:lnTo>
                    <a:pt x="719" y="651"/>
                  </a:lnTo>
                  <a:lnTo>
                    <a:pt x="665" y="693"/>
                  </a:lnTo>
                  <a:lnTo>
                    <a:pt x="610" y="735"/>
                  </a:lnTo>
                  <a:lnTo>
                    <a:pt x="558" y="780"/>
                  </a:lnTo>
                  <a:lnTo>
                    <a:pt x="508" y="825"/>
                  </a:lnTo>
                  <a:lnTo>
                    <a:pt x="458" y="871"/>
                  </a:lnTo>
                  <a:lnTo>
                    <a:pt x="410" y="918"/>
                  </a:lnTo>
                  <a:lnTo>
                    <a:pt x="362" y="967"/>
                  </a:lnTo>
                  <a:lnTo>
                    <a:pt x="317" y="1016"/>
                  </a:lnTo>
                  <a:lnTo>
                    <a:pt x="272" y="1066"/>
                  </a:lnTo>
                  <a:lnTo>
                    <a:pt x="229" y="1117"/>
                  </a:lnTo>
                  <a:lnTo>
                    <a:pt x="188" y="1169"/>
                  </a:lnTo>
                  <a:lnTo>
                    <a:pt x="147" y="1221"/>
                  </a:lnTo>
                  <a:lnTo>
                    <a:pt x="108" y="1275"/>
                  </a:lnTo>
                  <a:lnTo>
                    <a:pt x="70" y="1330"/>
                  </a:lnTo>
                  <a:lnTo>
                    <a:pt x="34" y="1385"/>
                  </a:lnTo>
                  <a:lnTo>
                    <a:pt x="0" y="1441"/>
                  </a:lnTo>
                  <a:lnTo>
                    <a:pt x="2" y="1532"/>
                  </a:lnTo>
                  <a:lnTo>
                    <a:pt x="6" y="1623"/>
                  </a:lnTo>
                  <a:lnTo>
                    <a:pt x="9" y="1667"/>
                  </a:lnTo>
                  <a:lnTo>
                    <a:pt x="12" y="1712"/>
                  </a:lnTo>
                  <a:lnTo>
                    <a:pt x="16" y="1757"/>
                  </a:lnTo>
                  <a:lnTo>
                    <a:pt x="21" y="1802"/>
                  </a:lnTo>
                  <a:lnTo>
                    <a:pt x="26" y="1847"/>
                  </a:lnTo>
                  <a:lnTo>
                    <a:pt x="31" y="1892"/>
                  </a:lnTo>
                  <a:lnTo>
                    <a:pt x="37" y="1936"/>
                  </a:lnTo>
                  <a:lnTo>
                    <a:pt x="45" y="1981"/>
                  </a:lnTo>
                  <a:lnTo>
                    <a:pt x="52" y="2025"/>
                  </a:lnTo>
                  <a:lnTo>
                    <a:pt x="60" y="2070"/>
                  </a:lnTo>
                  <a:lnTo>
                    <a:pt x="69" y="2114"/>
                  </a:lnTo>
                  <a:lnTo>
                    <a:pt x="78" y="2159"/>
                  </a:lnTo>
                  <a:lnTo>
                    <a:pt x="89" y="2202"/>
                  </a:lnTo>
                  <a:lnTo>
                    <a:pt x="100" y="2247"/>
                  </a:lnTo>
                  <a:lnTo>
                    <a:pt x="111" y="2291"/>
                  </a:lnTo>
                  <a:lnTo>
                    <a:pt x="123" y="2336"/>
                  </a:lnTo>
                  <a:lnTo>
                    <a:pt x="137" y="2380"/>
                  </a:lnTo>
                  <a:lnTo>
                    <a:pt x="150" y="2425"/>
                  </a:lnTo>
                  <a:lnTo>
                    <a:pt x="165" y="2470"/>
                  </a:lnTo>
                  <a:lnTo>
                    <a:pt x="180" y="2514"/>
                  </a:lnTo>
                  <a:lnTo>
                    <a:pt x="197" y="2559"/>
                  </a:lnTo>
                  <a:lnTo>
                    <a:pt x="214" y="2604"/>
                  </a:lnTo>
                  <a:lnTo>
                    <a:pt x="232" y="2649"/>
                  </a:lnTo>
                  <a:lnTo>
                    <a:pt x="251" y="2694"/>
                  </a:lnTo>
                  <a:lnTo>
                    <a:pt x="270" y="2739"/>
                  </a:lnTo>
                  <a:lnTo>
                    <a:pt x="291" y="2784"/>
                  </a:lnTo>
                  <a:lnTo>
                    <a:pt x="312" y="2830"/>
                  </a:lnTo>
                  <a:lnTo>
                    <a:pt x="335" y="2876"/>
                  </a:lnTo>
                  <a:lnTo>
                    <a:pt x="350" y="2877"/>
                  </a:lnTo>
                  <a:lnTo>
                    <a:pt x="366" y="2879"/>
                  </a:lnTo>
                  <a:lnTo>
                    <a:pt x="384" y="2883"/>
                  </a:lnTo>
                  <a:lnTo>
                    <a:pt x="402" y="2887"/>
                  </a:lnTo>
                  <a:lnTo>
                    <a:pt x="442" y="2900"/>
                  </a:lnTo>
                  <a:lnTo>
                    <a:pt x="484" y="2913"/>
                  </a:lnTo>
                  <a:lnTo>
                    <a:pt x="526" y="2927"/>
                  </a:lnTo>
                  <a:lnTo>
                    <a:pt x="565" y="2938"/>
                  </a:lnTo>
                  <a:lnTo>
                    <a:pt x="584" y="2944"/>
                  </a:lnTo>
                  <a:lnTo>
                    <a:pt x="601" y="2948"/>
                  </a:lnTo>
                  <a:lnTo>
                    <a:pt x="618" y="2950"/>
                  </a:lnTo>
                  <a:lnTo>
                    <a:pt x="633" y="2951"/>
                  </a:lnTo>
                  <a:close/>
                </a:path>
              </a:pathLst>
            </a:custGeom>
            <a:solidFill>
              <a:srgbClr val="B52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8" name="Freeform 530"/>
            <p:cNvSpPr>
              <a:spLocks/>
            </p:cNvSpPr>
            <p:nvPr/>
          </p:nvSpPr>
          <p:spPr bwMode="auto">
            <a:xfrm>
              <a:off x="4611" y="1574"/>
              <a:ext cx="304" cy="208"/>
            </a:xfrm>
            <a:custGeom>
              <a:avLst/>
              <a:gdLst/>
              <a:ahLst/>
              <a:cxnLst>
                <a:cxn ang="0">
                  <a:pos x="6069" y="1224"/>
                </a:cxn>
                <a:cxn ang="0">
                  <a:pos x="6028" y="984"/>
                </a:cxn>
                <a:cxn ang="0">
                  <a:pos x="5963" y="753"/>
                </a:cxn>
                <a:cxn ang="0">
                  <a:pos x="5876" y="530"/>
                </a:cxn>
                <a:cxn ang="0">
                  <a:pos x="5766" y="317"/>
                </a:cxn>
                <a:cxn ang="0">
                  <a:pos x="5638" y="115"/>
                </a:cxn>
                <a:cxn ang="0">
                  <a:pos x="5540" y="218"/>
                </a:cxn>
                <a:cxn ang="0">
                  <a:pos x="5467" y="752"/>
                </a:cxn>
                <a:cxn ang="0">
                  <a:pos x="5321" y="1258"/>
                </a:cxn>
                <a:cxn ang="0">
                  <a:pos x="5097" y="1726"/>
                </a:cxn>
                <a:cxn ang="0">
                  <a:pos x="4786" y="2143"/>
                </a:cxn>
                <a:cxn ang="0">
                  <a:pos x="4384" y="2501"/>
                </a:cxn>
                <a:cxn ang="0">
                  <a:pos x="3881" y="2786"/>
                </a:cxn>
                <a:cxn ang="0">
                  <a:pos x="3405" y="2907"/>
                </a:cxn>
                <a:cxn ang="0">
                  <a:pos x="2900" y="2921"/>
                </a:cxn>
                <a:cxn ang="0">
                  <a:pos x="2391" y="2834"/>
                </a:cxn>
                <a:cxn ang="0">
                  <a:pos x="1905" y="2649"/>
                </a:cxn>
                <a:cxn ang="0">
                  <a:pos x="1466" y="2367"/>
                </a:cxn>
                <a:cxn ang="0">
                  <a:pos x="1100" y="1994"/>
                </a:cxn>
                <a:cxn ang="0">
                  <a:pos x="932" y="1813"/>
                </a:cxn>
                <a:cxn ang="0">
                  <a:pos x="750" y="1756"/>
                </a:cxn>
                <a:cxn ang="0">
                  <a:pos x="660" y="1699"/>
                </a:cxn>
                <a:cxn ang="0">
                  <a:pos x="562" y="1473"/>
                </a:cxn>
                <a:cxn ang="0">
                  <a:pos x="485" y="1249"/>
                </a:cxn>
                <a:cxn ang="0">
                  <a:pos x="426" y="1028"/>
                </a:cxn>
                <a:cxn ang="0">
                  <a:pos x="385" y="805"/>
                </a:cxn>
                <a:cxn ang="0">
                  <a:pos x="360" y="581"/>
                </a:cxn>
                <a:cxn ang="0">
                  <a:pos x="326" y="347"/>
                </a:cxn>
                <a:cxn ang="0">
                  <a:pos x="227" y="535"/>
                </a:cxn>
                <a:cxn ang="0">
                  <a:pos x="145" y="731"/>
                </a:cxn>
                <a:cxn ang="0">
                  <a:pos x="81" y="934"/>
                </a:cxn>
                <a:cxn ang="0">
                  <a:pos x="35" y="1142"/>
                </a:cxn>
                <a:cxn ang="0">
                  <a:pos x="8" y="1355"/>
                </a:cxn>
                <a:cxn ang="0">
                  <a:pos x="0" y="1573"/>
                </a:cxn>
                <a:cxn ang="0">
                  <a:pos x="42" y="1984"/>
                </a:cxn>
                <a:cxn ang="0">
                  <a:pos x="171" y="2419"/>
                </a:cxn>
                <a:cxn ang="0">
                  <a:pos x="378" y="2819"/>
                </a:cxn>
                <a:cxn ang="0">
                  <a:pos x="657" y="3180"/>
                </a:cxn>
                <a:cxn ang="0">
                  <a:pos x="998" y="3495"/>
                </a:cxn>
                <a:cxn ang="0">
                  <a:pos x="1394" y="3756"/>
                </a:cxn>
                <a:cxn ang="0">
                  <a:pos x="1751" y="3926"/>
                </a:cxn>
                <a:cxn ang="0">
                  <a:pos x="2000" y="4015"/>
                </a:cxn>
                <a:cxn ang="0">
                  <a:pos x="2258" y="4084"/>
                </a:cxn>
                <a:cxn ang="0">
                  <a:pos x="2553" y="4136"/>
                </a:cxn>
                <a:cxn ang="0">
                  <a:pos x="2961" y="4167"/>
                </a:cxn>
                <a:cxn ang="0">
                  <a:pos x="3336" y="4152"/>
                </a:cxn>
                <a:cxn ang="0">
                  <a:pos x="3673" y="4103"/>
                </a:cxn>
                <a:cxn ang="0">
                  <a:pos x="4036" y="4012"/>
                </a:cxn>
                <a:cxn ang="0">
                  <a:pos x="4380" y="3886"/>
                </a:cxn>
                <a:cxn ang="0">
                  <a:pos x="4700" y="3726"/>
                </a:cxn>
                <a:cxn ang="0">
                  <a:pos x="4945" y="3568"/>
                </a:cxn>
                <a:cxn ang="0">
                  <a:pos x="5161" y="3401"/>
                </a:cxn>
                <a:cxn ang="0">
                  <a:pos x="5358" y="3217"/>
                </a:cxn>
                <a:cxn ang="0">
                  <a:pos x="5546" y="3003"/>
                </a:cxn>
                <a:cxn ang="0">
                  <a:pos x="5715" y="2762"/>
                </a:cxn>
                <a:cxn ang="0">
                  <a:pos x="5855" y="2505"/>
                </a:cxn>
                <a:cxn ang="0">
                  <a:pos x="5965" y="2234"/>
                </a:cxn>
                <a:cxn ang="0">
                  <a:pos x="6039" y="1951"/>
                </a:cxn>
                <a:cxn ang="0">
                  <a:pos x="6079" y="1659"/>
                </a:cxn>
              </a:cxnLst>
              <a:rect l="0" t="0" r="r" b="b"/>
              <a:pathLst>
                <a:path w="6084" h="4167">
                  <a:moveTo>
                    <a:pt x="6083" y="1420"/>
                  </a:moveTo>
                  <a:lnTo>
                    <a:pt x="6081" y="1370"/>
                  </a:lnTo>
                  <a:lnTo>
                    <a:pt x="6078" y="1321"/>
                  </a:lnTo>
                  <a:lnTo>
                    <a:pt x="6074" y="1272"/>
                  </a:lnTo>
                  <a:lnTo>
                    <a:pt x="6069" y="1224"/>
                  </a:lnTo>
                  <a:lnTo>
                    <a:pt x="6063" y="1175"/>
                  </a:lnTo>
                  <a:lnTo>
                    <a:pt x="6055" y="1127"/>
                  </a:lnTo>
                  <a:lnTo>
                    <a:pt x="6047" y="1079"/>
                  </a:lnTo>
                  <a:lnTo>
                    <a:pt x="6038" y="1032"/>
                  </a:lnTo>
                  <a:lnTo>
                    <a:pt x="6028" y="984"/>
                  </a:lnTo>
                  <a:lnTo>
                    <a:pt x="6017" y="937"/>
                  </a:lnTo>
                  <a:lnTo>
                    <a:pt x="6004" y="891"/>
                  </a:lnTo>
                  <a:lnTo>
                    <a:pt x="5992" y="844"/>
                  </a:lnTo>
                  <a:lnTo>
                    <a:pt x="5978" y="798"/>
                  </a:lnTo>
                  <a:lnTo>
                    <a:pt x="5963" y="753"/>
                  </a:lnTo>
                  <a:lnTo>
                    <a:pt x="5947" y="707"/>
                  </a:lnTo>
                  <a:lnTo>
                    <a:pt x="5931" y="662"/>
                  </a:lnTo>
                  <a:lnTo>
                    <a:pt x="5914" y="618"/>
                  </a:lnTo>
                  <a:lnTo>
                    <a:pt x="5895" y="574"/>
                  </a:lnTo>
                  <a:lnTo>
                    <a:pt x="5876" y="530"/>
                  </a:lnTo>
                  <a:lnTo>
                    <a:pt x="5855" y="486"/>
                  </a:lnTo>
                  <a:lnTo>
                    <a:pt x="5835" y="444"/>
                  </a:lnTo>
                  <a:lnTo>
                    <a:pt x="5812" y="401"/>
                  </a:lnTo>
                  <a:lnTo>
                    <a:pt x="5790" y="359"/>
                  </a:lnTo>
                  <a:lnTo>
                    <a:pt x="5766" y="317"/>
                  </a:lnTo>
                  <a:lnTo>
                    <a:pt x="5742" y="276"/>
                  </a:lnTo>
                  <a:lnTo>
                    <a:pt x="5717" y="235"/>
                  </a:lnTo>
                  <a:lnTo>
                    <a:pt x="5692" y="195"/>
                  </a:lnTo>
                  <a:lnTo>
                    <a:pt x="5665" y="155"/>
                  </a:lnTo>
                  <a:lnTo>
                    <a:pt x="5638" y="115"/>
                  </a:lnTo>
                  <a:lnTo>
                    <a:pt x="5609" y="76"/>
                  </a:lnTo>
                  <a:lnTo>
                    <a:pt x="5581" y="37"/>
                  </a:lnTo>
                  <a:lnTo>
                    <a:pt x="5551" y="0"/>
                  </a:lnTo>
                  <a:lnTo>
                    <a:pt x="5547" y="109"/>
                  </a:lnTo>
                  <a:lnTo>
                    <a:pt x="5540" y="218"/>
                  </a:lnTo>
                  <a:lnTo>
                    <a:pt x="5531" y="327"/>
                  </a:lnTo>
                  <a:lnTo>
                    <a:pt x="5519" y="434"/>
                  </a:lnTo>
                  <a:lnTo>
                    <a:pt x="5505" y="542"/>
                  </a:lnTo>
                  <a:lnTo>
                    <a:pt x="5488" y="647"/>
                  </a:lnTo>
                  <a:lnTo>
                    <a:pt x="5467" y="752"/>
                  </a:lnTo>
                  <a:lnTo>
                    <a:pt x="5444" y="856"/>
                  </a:lnTo>
                  <a:lnTo>
                    <a:pt x="5418" y="958"/>
                  </a:lnTo>
                  <a:lnTo>
                    <a:pt x="5389" y="1059"/>
                  </a:lnTo>
                  <a:lnTo>
                    <a:pt x="5357" y="1159"/>
                  </a:lnTo>
                  <a:lnTo>
                    <a:pt x="5321" y="1258"/>
                  </a:lnTo>
                  <a:lnTo>
                    <a:pt x="5283" y="1355"/>
                  </a:lnTo>
                  <a:lnTo>
                    <a:pt x="5242" y="1450"/>
                  </a:lnTo>
                  <a:lnTo>
                    <a:pt x="5197" y="1544"/>
                  </a:lnTo>
                  <a:lnTo>
                    <a:pt x="5149" y="1636"/>
                  </a:lnTo>
                  <a:lnTo>
                    <a:pt x="5097" y="1726"/>
                  </a:lnTo>
                  <a:lnTo>
                    <a:pt x="5041" y="1814"/>
                  </a:lnTo>
                  <a:lnTo>
                    <a:pt x="4983" y="1899"/>
                  </a:lnTo>
                  <a:lnTo>
                    <a:pt x="4921" y="1983"/>
                  </a:lnTo>
                  <a:lnTo>
                    <a:pt x="4855" y="2065"/>
                  </a:lnTo>
                  <a:lnTo>
                    <a:pt x="4786" y="2143"/>
                  </a:lnTo>
                  <a:lnTo>
                    <a:pt x="4714" y="2220"/>
                  </a:lnTo>
                  <a:lnTo>
                    <a:pt x="4636" y="2294"/>
                  </a:lnTo>
                  <a:lnTo>
                    <a:pt x="4556" y="2366"/>
                  </a:lnTo>
                  <a:lnTo>
                    <a:pt x="4472" y="2434"/>
                  </a:lnTo>
                  <a:lnTo>
                    <a:pt x="4384" y="2501"/>
                  </a:lnTo>
                  <a:lnTo>
                    <a:pt x="4291" y="2564"/>
                  </a:lnTo>
                  <a:lnTo>
                    <a:pt x="4195" y="2624"/>
                  </a:lnTo>
                  <a:lnTo>
                    <a:pt x="4095" y="2681"/>
                  </a:lnTo>
                  <a:lnTo>
                    <a:pt x="3990" y="2735"/>
                  </a:lnTo>
                  <a:lnTo>
                    <a:pt x="3881" y="2786"/>
                  </a:lnTo>
                  <a:lnTo>
                    <a:pt x="3789" y="2819"/>
                  </a:lnTo>
                  <a:lnTo>
                    <a:pt x="3696" y="2848"/>
                  </a:lnTo>
                  <a:lnTo>
                    <a:pt x="3600" y="2871"/>
                  </a:lnTo>
                  <a:lnTo>
                    <a:pt x="3503" y="2891"/>
                  </a:lnTo>
                  <a:lnTo>
                    <a:pt x="3405" y="2907"/>
                  </a:lnTo>
                  <a:lnTo>
                    <a:pt x="3305" y="2918"/>
                  </a:lnTo>
                  <a:lnTo>
                    <a:pt x="3205" y="2925"/>
                  </a:lnTo>
                  <a:lnTo>
                    <a:pt x="3104" y="2928"/>
                  </a:lnTo>
                  <a:lnTo>
                    <a:pt x="3002" y="2926"/>
                  </a:lnTo>
                  <a:lnTo>
                    <a:pt x="2900" y="2921"/>
                  </a:lnTo>
                  <a:lnTo>
                    <a:pt x="2798" y="2912"/>
                  </a:lnTo>
                  <a:lnTo>
                    <a:pt x="2696" y="2899"/>
                  </a:lnTo>
                  <a:lnTo>
                    <a:pt x="2593" y="2881"/>
                  </a:lnTo>
                  <a:lnTo>
                    <a:pt x="2492" y="2860"/>
                  </a:lnTo>
                  <a:lnTo>
                    <a:pt x="2391" y="2834"/>
                  </a:lnTo>
                  <a:lnTo>
                    <a:pt x="2291" y="2805"/>
                  </a:lnTo>
                  <a:lnTo>
                    <a:pt x="2193" y="2771"/>
                  </a:lnTo>
                  <a:lnTo>
                    <a:pt x="2095" y="2734"/>
                  </a:lnTo>
                  <a:lnTo>
                    <a:pt x="1999" y="2694"/>
                  </a:lnTo>
                  <a:lnTo>
                    <a:pt x="1905" y="2649"/>
                  </a:lnTo>
                  <a:lnTo>
                    <a:pt x="1812" y="2600"/>
                  </a:lnTo>
                  <a:lnTo>
                    <a:pt x="1722" y="2547"/>
                  </a:lnTo>
                  <a:lnTo>
                    <a:pt x="1634" y="2490"/>
                  </a:lnTo>
                  <a:lnTo>
                    <a:pt x="1549" y="2430"/>
                  </a:lnTo>
                  <a:lnTo>
                    <a:pt x="1466" y="2367"/>
                  </a:lnTo>
                  <a:lnTo>
                    <a:pt x="1386" y="2299"/>
                  </a:lnTo>
                  <a:lnTo>
                    <a:pt x="1310" y="2228"/>
                  </a:lnTo>
                  <a:lnTo>
                    <a:pt x="1236" y="2154"/>
                  </a:lnTo>
                  <a:lnTo>
                    <a:pt x="1167" y="2076"/>
                  </a:lnTo>
                  <a:lnTo>
                    <a:pt x="1100" y="1994"/>
                  </a:lnTo>
                  <a:lnTo>
                    <a:pt x="1038" y="1909"/>
                  </a:lnTo>
                  <a:lnTo>
                    <a:pt x="981" y="1820"/>
                  </a:lnTo>
                  <a:lnTo>
                    <a:pt x="966" y="1819"/>
                  </a:lnTo>
                  <a:lnTo>
                    <a:pt x="949" y="1817"/>
                  </a:lnTo>
                  <a:lnTo>
                    <a:pt x="932" y="1813"/>
                  </a:lnTo>
                  <a:lnTo>
                    <a:pt x="913" y="1807"/>
                  </a:lnTo>
                  <a:lnTo>
                    <a:pt x="874" y="1796"/>
                  </a:lnTo>
                  <a:lnTo>
                    <a:pt x="832" y="1782"/>
                  </a:lnTo>
                  <a:lnTo>
                    <a:pt x="790" y="1769"/>
                  </a:lnTo>
                  <a:lnTo>
                    <a:pt x="750" y="1756"/>
                  </a:lnTo>
                  <a:lnTo>
                    <a:pt x="732" y="1752"/>
                  </a:lnTo>
                  <a:lnTo>
                    <a:pt x="714" y="1748"/>
                  </a:lnTo>
                  <a:lnTo>
                    <a:pt x="698" y="1746"/>
                  </a:lnTo>
                  <a:lnTo>
                    <a:pt x="683" y="1745"/>
                  </a:lnTo>
                  <a:lnTo>
                    <a:pt x="660" y="1699"/>
                  </a:lnTo>
                  <a:lnTo>
                    <a:pt x="639" y="1653"/>
                  </a:lnTo>
                  <a:lnTo>
                    <a:pt x="618" y="1608"/>
                  </a:lnTo>
                  <a:lnTo>
                    <a:pt x="599" y="1563"/>
                  </a:lnTo>
                  <a:lnTo>
                    <a:pt x="580" y="1518"/>
                  </a:lnTo>
                  <a:lnTo>
                    <a:pt x="562" y="1473"/>
                  </a:lnTo>
                  <a:lnTo>
                    <a:pt x="545" y="1428"/>
                  </a:lnTo>
                  <a:lnTo>
                    <a:pt x="528" y="1383"/>
                  </a:lnTo>
                  <a:lnTo>
                    <a:pt x="513" y="1339"/>
                  </a:lnTo>
                  <a:lnTo>
                    <a:pt x="498" y="1294"/>
                  </a:lnTo>
                  <a:lnTo>
                    <a:pt x="485" y="1249"/>
                  </a:lnTo>
                  <a:lnTo>
                    <a:pt x="471" y="1205"/>
                  </a:lnTo>
                  <a:lnTo>
                    <a:pt x="459" y="1160"/>
                  </a:lnTo>
                  <a:lnTo>
                    <a:pt x="448" y="1116"/>
                  </a:lnTo>
                  <a:lnTo>
                    <a:pt x="437" y="1071"/>
                  </a:lnTo>
                  <a:lnTo>
                    <a:pt x="426" y="1028"/>
                  </a:lnTo>
                  <a:lnTo>
                    <a:pt x="417" y="983"/>
                  </a:lnTo>
                  <a:lnTo>
                    <a:pt x="408" y="939"/>
                  </a:lnTo>
                  <a:lnTo>
                    <a:pt x="400" y="894"/>
                  </a:lnTo>
                  <a:lnTo>
                    <a:pt x="393" y="850"/>
                  </a:lnTo>
                  <a:lnTo>
                    <a:pt x="385" y="805"/>
                  </a:lnTo>
                  <a:lnTo>
                    <a:pt x="379" y="761"/>
                  </a:lnTo>
                  <a:lnTo>
                    <a:pt x="374" y="716"/>
                  </a:lnTo>
                  <a:lnTo>
                    <a:pt x="369" y="671"/>
                  </a:lnTo>
                  <a:lnTo>
                    <a:pt x="364" y="626"/>
                  </a:lnTo>
                  <a:lnTo>
                    <a:pt x="360" y="581"/>
                  </a:lnTo>
                  <a:lnTo>
                    <a:pt x="357" y="536"/>
                  </a:lnTo>
                  <a:lnTo>
                    <a:pt x="354" y="492"/>
                  </a:lnTo>
                  <a:lnTo>
                    <a:pt x="350" y="401"/>
                  </a:lnTo>
                  <a:lnTo>
                    <a:pt x="348" y="310"/>
                  </a:lnTo>
                  <a:lnTo>
                    <a:pt x="326" y="347"/>
                  </a:lnTo>
                  <a:lnTo>
                    <a:pt x="305" y="383"/>
                  </a:lnTo>
                  <a:lnTo>
                    <a:pt x="284" y="421"/>
                  </a:lnTo>
                  <a:lnTo>
                    <a:pt x="265" y="459"/>
                  </a:lnTo>
                  <a:lnTo>
                    <a:pt x="246" y="497"/>
                  </a:lnTo>
                  <a:lnTo>
                    <a:pt x="227" y="535"/>
                  </a:lnTo>
                  <a:lnTo>
                    <a:pt x="210" y="574"/>
                  </a:lnTo>
                  <a:lnTo>
                    <a:pt x="192" y="613"/>
                  </a:lnTo>
                  <a:lnTo>
                    <a:pt x="176" y="652"/>
                  </a:lnTo>
                  <a:lnTo>
                    <a:pt x="161" y="692"/>
                  </a:lnTo>
                  <a:lnTo>
                    <a:pt x="145" y="731"/>
                  </a:lnTo>
                  <a:lnTo>
                    <a:pt x="131" y="771"/>
                  </a:lnTo>
                  <a:lnTo>
                    <a:pt x="117" y="811"/>
                  </a:lnTo>
                  <a:lnTo>
                    <a:pt x="105" y="852"/>
                  </a:lnTo>
                  <a:lnTo>
                    <a:pt x="92" y="893"/>
                  </a:lnTo>
                  <a:lnTo>
                    <a:pt x="81" y="934"/>
                  </a:lnTo>
                  <a:lnTo>
                    <a:pt x="70" y="974"/>
                  </a:lnTo>
                  <a:lnTo>
                    <a:pt x="60" y="1016"/>
                  </a:lnTo>
                  <a:lnTo>
                    <a:pt x="51" y="1058"/>
                  </a:lnTo>
                  <a:lnTo>
                    <a:pt x="42" y="1100"/>
                  </a:lnTo>
                  <a:lnTo>
                    <a:pt x="35" y="1142"/>
                  </a:lnTo>
                  <a:lnTo>
                    <a:pt x="28" y="1184"/>
                  </a:lnTo>
                  <a:lnTo>
                    <a:pt x="22" y="1227"/>
                  </a:lnTo>
                  <a:lnTo>
                    <a:pt x="16" y="1269"/>
                  </a:lnTo>
                  <a:lnTo>
                    <a:pt x="12" y="1312"/>
                  </a:lnTo>
                  <a:lnTo>
                    <a:pt x="8" y="1355"/>
                  </a:lnTo>
                  <a:lnTo>
                    <a:pt x="5" y="1398"/>
                  </a:lnTo>
                  <a:lnTo>
                    <a:pt x="3" y="1442"/>
                  </a:lnTo>
                  <a:lnTo>
                    <a:pt x="0" y="1485"/>
                  </a:lnTo>
                  <a:lnTo>
                    <a:pt x="0" y="1529"/>
                  </a:lnTo>
                  <a:lnTo>
                    <a:pt x="0" y="1573"/>
                  </a:lnTo>
                  <a:lnTo>
                    <a:pt x="1" y="1617"/>
                  </a:lnTo>
                  <a:lnTo>
                    <a:pt x="7" y="1710"/>
                  </a:lnTo>
                  <a:lnTo>
                    <a:pt x="15" y="1802"/>
                  </a:lnTo>
                  <a:lnTo>
                    <a:pt x="27" y="1894"/>
                  </a:lnTo>
                  <a:lnTo>
                    <a:pt x="42" y="1984"/>
                  </a:lnTo>
                  <a:lnTo>
                    <a:pt x="62" y="2074"/>
                  </a:lnTo>
                  <a:lnTo>
                    <a:pt x="84" y="2162"/>
                  </a:lnTo>
                  <a:lnTo>
                    <a:pt x="110" y="2248"/>
                  </a:lnTo>
                  <a:lnTo>
                    <a:pt x="139" y="2334"/>
                  </a:lnTo>
                  <a:lnTo>
                    <a:pt x="171" y="2419"/>
                  </a:lnTo>
                  <a:lnTo>
                    <a:pt x="207" y="2502"/>
                  </a:lnTo>
                  <a:lnTo>
                    <a:pt x="246" y="2583"/>
                  </a:lnTo>
                  <a:lnTo>
                    <a:pt x="287" y="2664"/>
                  </a:lnTo>
                  <a:lnTo>
                    <a:pt x="331" y="2743"/>
                  </a:lnTo>
                  <a:lnTo>
                    <a:pt x="378" y="2819"/>
                  </a:lnTo>
                  <a:lnTo>
                    <a:pt x="429" y="2895"/>
                  </a:lnTo>
                  <a:lnTo>
                    <a:pt x="483" y="2969"/>
                  </a:lnTo>
                  <a:lnTo>
                    <a:pt x="538" y="3042"/>
                  </a:lnTo>
                  <a:lnTo>
                    <a:pt x="596" y="3112"/>
                  </a:lnTo>
                  <a:lnTo>
                    <a:pt x="657" y="3180"/>
                  </a:lnTo>
                  <a:lnTo>
                    <a:pt x="720" y="3247"/>
                  </a:lnTo>
                  <a:lnTo>
                    <a:pt x="787" y="3312"/>
                  </a:lnTo>
                  <a:lnTo>
                    <a:pt x="854" y="3375"/>
                  </a:lnTo>
                  <a:lnTo>
                    <a:pt x="925" y="3436"/>
                  </a:lnTo>
                  <a:lnTo>
                    <a:pt x="998" y="3495"/>
                  </a:lnTo>
                  <a:lnTo>
                    <a:pt x="1073" y="3552"/>
                  </a:lnTo>
                  <a:lnTo>
                    <a:pt x="1150" y="3606"/>
                  </a:lnTo>
                  <a:lnTo>
                    <a:pt x="1230" y="3658"/>
                  </a:lnTo>
                  <a:lnTo>
                    <a:pt x="1311" y="3708"/>
                  </a:lnTo>
                  <a:lnTo>
                    <a:pt x="1394" y="3756"/>
                  </a:lnTo>
                  <a:lnTo>
                    <a:pt x="1479" y="3802"/>
                  </a:lnTo>
                  <a:lnTo>
                    <a:pt x="1566" y="3845"/>
                  </a:lnTo>
                  <a:lnTo>
                    <a:pt x="1655" y="3886"/>
                  </a:lnTo>
                  <a:lnTo>
                    <a:pt x="1703" y="3906"/>
                  </a:lnTo>
                  <a:lnTo>
                    <a:pt x="1751" y="3926"/>
                  </a:lnTo>
                  <a:lnTo>
                    <a:pt x="1800" y="3945"/>
                  </a:lnTo>
                  <a:lnTo>
                    <a:pt x="1849" y="3963"/>
                  </a:lnTo>
                  <a:lnTo>
                    <a:pt x="1899" y="3982"/>
                  </a:lnTo>
                  <a:lnTo>
                    <a:pt x="1949" y="3998"/>
                  </a:lnTo>
                  <a:lnTo>
                    <a:pt x="2000" y="4015"/>
                  </a:lnTo>
                  <a:lnTo>
                    <a:pt x="2051" y="4030"/>
                  </a:lnTo>
                  <a:lnTo>
                    <a:pt x="2102" y="4045"/>
                  </a:lnTo>
                  <a:lnTo>
                    <a:pt x="2154" y="4058"/>
                  </a:lnTo>
                  <a:lnTo>
                    <a:pt x="2206" y="4072"/>
                  </a:lnTo>
                  <a:lnTo>
                    <a:pt x="2258" y="4084"/>
                  </a:lnTo>
                  <a:lnTo>
                    <a:pt x="2312" y="4095"/>
                  </a:lnTo>
                  <a:lnTo>
                    <a:pt x="2365" y="4105"/>
                  </a:lnTo>
                  <a:lnTo>
                    <a:pt x="2419" y="4116"/>
                  </a:lnTo>
                  <a:lnTo>
                    <a:pt x="2473" y="4125"/>
                  </a:lnTo>
                  <a:lnTo>
                    <a:pt x="2553" y="4136"/>
                  </a:lnTo>
                  <a:lnTo>
                    <a:pt x="2632" y="4146"/>
                  </a:lnTo>
                  <a:lnTo>
                    <a:pt x="2714" y="4154"/>
                  </a:lnTo>
                  <a:lnTo>
                    <a:pt x="2796" y="4160"/>
                  </a:lnTo>
                  <a:lnTo>
                    <a:pt x="2878" y="4165"/>
                  </a:lnTo>
                  <a:lnTo>
                    <a:pt x="2961" y="4167"/>
                  </a:lnTo>
                  <a:lnTo>
                    <a:pt x="3045" y="4167"/>
                  </a:lnTo>
                  <a:lnTo>
                    <a:pt x="3129" y="4166"/>
                  </a:lnTo>
                  <a:lnTo>
                    <a:pt x="3198" y="4163"/>
                  </a:lnTo>
                  <a:lnTo>
                    <a:pt x="3267" y="4157"/>
                  </a:lnTo>
                  <a:lnTo>
                    <a:pt x="3336" y="4152"/>
                  </a:lnTo>
                  <a:lnTo>
                    <a:pt x="3404" y="4144"/>
                  </a:lnTo>
                  <a:lnTo>
                    <a:pt x="3472" y="4136"/>
                  </a:lnTo>
                  <a:lnTo>
                    <a:pt x="3539" y="4126"/>
                  </a:lnTo>
                  <a:lnTo>
                    <a:pt x="3607" y="4116"/>
                  </a:lnTo>
                  <a:lnTo>
                    <a:pt x="3673" y="4103"/>
                  </a:lnTo>
                  <a:lnTo>
                    <a:pt x="3746" y="4088"/>
                  </a:lnTo>
                  <a:lnTo>
                    <a:pt x="3820" y="4072"/>
                  </a:lnTo>
                  <a:lnTo>
                    <a:pt x="3892" y="4053"/>
                  </a:lnTo>
                  <a:lnTo>
                    <a:pt x="3965" y="4034"/>
                  </a:lnTo>
                  <a:lnTo>
                    <a:pt x="4036" y="4012"/>
                  </a:lnTo>
                  <a:lnTo>
                    <a:pt x="4107" y="3990"/>
                  </a:lnTo>
                  <a:lnTo>
                    <a:pt x="4176" y="3967"/>
                  </a:lnTo>
                  <a:lnTo>
                    <a:pt x="4245" y="3941"/>
                  </a:lnTo>
                  <a:lnTo>
                    <a:pt x="4312" y="3914"/>
                  </a:lnTo>
                  <a:lnTo>
                    <a:pt x="4380" y="3886"/>
                  </a:lnTo>
                  <a:lnTo>
                    <a:pt x="4446" y="3856"/>
                  </a:lnTo>
                  <a:lnTo>
                    <a:pt x="4510" y="3826"/>
                  </a:lnTo>
                  <a:lnTo>
                    <a:pt x="4575" y="3793"/>
                  </a:lnTo>
                  <a:lnTo>
                    <a:pt x="4638" y="3760"/>
                  </a:lnTo>
                  <a:lnTo>
                    <a:pt x="4700" y="3726"/>
                  </a:lnTo>
                  <a:lnTo>
                    <a:pt x="4762" y="3689"/>
                  </a:lnTo>
                  <a:lnTo>
                    <a:pt x="4809" y="3660"/>
                  </a:lnTo>
                  <a:lnTo>
                    <a:pt x="4854" y="3630"/>
                  </a:lnTo>
                  <a:lnTo>
                    <a:pt x="4900" y="3599"/>
                  </a:lnTo>
                  <a:lnTo>
                    <a:pt x="4945" y="3568"/>
                  </a:lnTo>
                  <a:lnTo>
                    <a:pt x="4990" y="3536"/>
                  </a:lnTo>
                  <a:lnTo>
                    <a:pt x="5034" y="3503"/>
                  </a:lnTo>
                  <a:lnTo>
                    <a:pt x="5077" y="3470"/>
                  </a:lnTo>
                  <a:lnTo>
                    <a:pt x="5120" y="3436"/>
                  </a:lnTo>
                  <a:lnTo>
                    <a:pt x="5161" y="3401"/>
                  </a:lnTo>
                  <a:lnTo>
                    <a:pt x="5202" y="3365"/>
                  </a:lnTo>
                  <a:lnTo>
                    <a:pt x="5242" y="3330"/>
                  </a:lnTo>
                  <a:lnTo>
                    <a:pt x="5281" y="3293"/>
                  </a:lnTo>
                  <a:lnTo>
                    <a:pt x="5320" y="3255"/>
                  </a:lnTo>
                  <a:lnTo>
                    <a:pt x="5358" y="3217"/>
                  </a:lnTo>
                  <a:lnTo>
                    <a:pt x="5395" y="3178"/>
                  </a:lnTo>
                  <a:lnTo>
                    <a:pt x="5430" y="3140"/>
                  </a:lnTo>
                  <a:lnTo>
                    <a:pt x="5470" y="3095"/>
                  </a:lnTo>
                  <a:lnTo>
                    <a:pt x="5508" y="3050"/>
                  </a:lnTo>
                  <a:lnTo>
                    <a:pt x="5546" y="3003"/>
                  </a:lnTo>
                  <a:lnTo>
                    <a:pt x="5582" y="2956"/>
                  </a:lnTo>
                  <a:lnTo>
                    <a:pt x="5617" y="2909"/>
                  </a:lnTo>
                  <a:lnTo>
                    <a:pt x="5651" y="2860"/>
                  </a:lnTo>
                  <a:lnTo>
                    <a:pt x="5684" y="2811"/>
                  </a:lnTo>
                  <a:lnTo>
                    <a:pt x="5715" y="2762"/>
                  </a:lnTo>
                  <a:lnTo>
                    <a:pt x="5746" y="2712"/>
                  </a:lnTo>
                  <a:lnTo>
                    <a:pt x="5775" y="2661"/>
                  </a:lnTo>
                  <a:lnTo>
                    <a:pt x="5803" y="2610"/>
                  </a:lnTo>
                  <a:lnTo>
                    <a:pt x="5830" y="2558"/>
                  </a:lnTo>
                  <a:lnTo>
                    <a:pt x="5855" y="2505"/>
                  </a:lnTo>
                  <a:lnTo>
                    <a:pt x="5880" y="2452"/>
                  </a:lnTo>
                  <a:lnTo>
                    <a:pt x="5903" y="2399"/>
                  </a:lnTo>
                  <a:lnTo>
                    <a:pt x="5925" y="2344"/>
                  </a:lnTo>
                  <a:lnTo>
                    <a:pt x="5945" y="2289"/>
                  </a:lnTo>
                  <a:lnTo>
                    <a:pt x="5965" y="2234"/>
                  </a:lnTo>
                  <a:lnTo>
                    <a:pt x="5982" y="2179"/>
                  </a:lnTo>
                  <a:lnTo>
                    <a:pt x="5998" y="2123"/>
                  </a:lnTo>
                  <a:lnTo>
                    <a:pt x="6014" y="2066"/>
                  </a:lnTo>
                  <a:lnTo>
                    <a:pt x="6027" y="2010"/>
                  </a:lnTo>
                  <a:lnTo>
                    <a:pt x="6039" y="1951"/>
                  </a:lnTo>
                  <a:lnTo>
                    <a:pt x="6050" y="1894"/>
                  </a:lnTo>
                  <a:lnTo>
                    <a:pt x="6060" y="1836"/>
                  </a:lnTo>
                  <a:lnTo>
                    <a:pt x="6068" y="1778"/>
                  </a:lnTo>
                  <a:lnTo>
                    <a:pt x="6074" y="1719"/>
                  </a:lnTo>
                  <a:lnTo>
                    <a:pt x="6079" y="1659"/>
                  </a:lnTo>
                  <a:lnTo>
                    <a:pt x="6082" y="1600"/>
                  </a:lnTo>
                  <a:lnTo>
                    <a:pt x="6084" y="1540"/>
                  </a:lnTo>
                  <a:lnTo>
                    <a:pt x="6084" y="1480"/>
                  </a:lnTo>
                  <a:lnTo>
                    <a:pt x="6083" y="1420"/>
                  </a:lnTo>
                  <a:close/>
                </a:path>
              </a:pathLst>
            </a:custGeom>
            <a:solidFill>
              <a:srgbClr val="8D1E4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9" name="Freeform 531"/>
            <p:cNvSpPr>
              <a:spLocks/>
            </p:cNvSpPr>
            <p:nvPr/>
          </p:nvSpPr>
          <p:spPr bwMode="auto">
            <a:xfrm>
              <a:off x="4661" y="1522"/>
              <a:ext cx="73" cy="60"/>
            </a:xfrm>
            <a:custGeom>
              <a:avLst/>
              <a:gdLst/>
              <a:ahLst/>
              <a:cxnLst>
                <a:cxn ang="0">
                  <a:pos x="47" y="571"/>
                </a:cxn>
                <a:cxn ang="0">
                  <a:pos x="16" y="596"/>
                </a:cxn>
                <a:cxn ang="0">
                  <a:pos x="6" y="641"/>
                </a:cxn>
                <a:cxn ang="0">
                  <a:pos x="25" y="704"/>
                </a:cxn>
                <a:cxn ang="0">
                  <a:pos x="47" y="764"/>
                </a:cxn>
                <a:cxn ang="0">
                  <a:pos x="76" y="821"/>
                </a:cxn>
                <a:cxn ang="0">
                  <a:pos x="109" y="876"/>
                </a:cxn>
                <a:cxn ang="0">
                  <a:pos x="146" y="927"/>
                </a:cxn>
                <a:cxn ang="0">
                  <a:pos x="188" y="974"/>
                </a:cxn>
                <a:cxn ang="0">
                  <a:pos x="234" y="1018"/>
                </a:cxn>
                <a:cxn ang="0">
                  <a:pos x="283" y="1058"/>
                </a:cxn>
                <a:cxn ang="0">
                  <a:pos x="336" y="1094"/>
                </a:cxn>
                <a:cxn ang="0">
                  <a:pos x="391" y="1124"/>
                </a:cxn>
                <a:cxn ang="0">
                  <a:pos x="451" y="1150"/>
                </a:cxn>
                <a:cxn ang="0">
                  <a:pos x="512" y="1171"/>
                </a:cxn>
                <a:cxn ang="0">
                  <a:pos x="575" y="1187"/>
                </a:cxn>
                <a:cxn ang="0">
                  <a:pos x="642" y="1197"/>
                </a:cxn>
                <a:cxn ang="0">
                  <a:pos x="709" y="1201"/>
                </a:cxn>
                <a:cxn ang="0">
                  <a:pos x="781" y="1198"/>
                </a:cxn>
                <a:cxn ang="0">
                  <a:pos x="854" y="1189"/>
                </a:cxn>
                <a:cxn ang="0">
                  <a:pos x="925" y="1171"/>
                </a:cxn>
                <a:cxn ang="0">
                  <a:pos x="993" y="1148"/>
                </a:cxn>
                <a:cxn ang="0">
                  <a:pos x="1057" y="1118"/>
                </a:cxn>
                <a:cxn ang="0">
                  <a:pos x="1119" y="1083"/>
                </a:cxn>
                <a:cxn ang="0">
                  <a:pos x="1176" y="1043"/>
                </a:cxn>
                <a:cxn ang="0">
                  <a:pos x="1229" y="997"/>
                </a:cxn>
                <a:cxn ang="0">
                  <a:pos x="1277" y="946"/>
                </a:cxn>
                <a:cxn ang="0">
                  <a:pos x="1320" y="891"/>
                </a:cxn>
                <a:cxn ang="0">
                  <a:pos x="1358" y="832"/>
                </a:cxn>
                <a:cxn ang="0">
                  <a:pos x="1389" y="769"/>
                </a:cxn>
                <a:cxn ang="0">
                  <a:pos x="1415" y="704"/>
                </a:cxn>
                <a:cxn ang="0">
                  <a:pos x="1434" y="635"/>
                </a:cxn>
                <a:cxn ang="0">
                  <a:pos x="1446" y="564"/>
                </a:cxn>
                <a:cxn ang="0">
                  <a:pos x="1452" y="491"/>
                </a:cxn>
                <a:cxn ang="0">
                  <a:pos x="1449" y="422"/>
                </a:cxn>
                <a:cxn ang="0">
                  <a:pos x="1441" y="358"/>
                </a:cxn>
                <a:cxn ang="0">
                  <a:pos x="1428" y="296"/>
                </a:cxn>
                <a:cxn ang="0">
                  <a:pos x="1410" y="236"/>
                </a:cxn>
                <a:cxn ang="0">
                  <a:pos x="1387" y="179"/>
                </a:cxn>
                <a:cxn ang="0">
                  <a:pos x="1359" y="125"/>
                </a:cxn>
                <a:cxn ang="0">
                  <a:pos x="1327" y="73"/>
                </a:cxn>
                <a:cxn ang="0">
                  <a:pos x="1290" y="24"/>
                </a:cxn>
                <a:cxn ang="0">
                  <a:pos x="1250" y="5"/>
                </a:cxn>
                <a:cxn ang="0">
                  <a:pos x="1209" y="15"/>
                </a:cxn>
                <a:cxn ang="0">
                  <a:pos x="1111" y="41"/>
                </a:cxn>
                <a:cxn ang="0">
                  <a:pos x="957" y="89"/>
                </a:cxn>
                <a:cxn ang="0">
                  <a:pos x="807" y="144"/>
                </a:cxn>
                <a:cxn ang="0">
                  <a:pos x="661" y="206"/>
                </a:cxn>
                <a:cxn ang="0">
                  <a:pos x="520" y="274"/>
                </a:cxn>
                <a:cxn ang="0">
                  <a:pos x="383" y="348"/>
                </a:cxn>
                <a:cxn ang="0">
                  <a:pos x="252" y="428"/>
                </a:cxn>
                <a:cxn ang="0">
                  <a:pos x="125" y="514"/>
                </a:cxn>
              </a:cxnLst>
              <a:rect l="0" t="0" r="r" b="b"/>
              <a:pathLst>
                <a:path w="1452" h="1201">
                  <a:moveTo>
                    <a:pt x="64" y="559"/>
                  </a:moveTo>
                  <a:lnTo>
                    <a:pt x="47" y="571"/>
                  </a:lnTo>
                  <a:lnTo>
                    <a:pt x="32" y="584"/>
                  </a:lnTo>
                  <a:lnTo>
                    <a:pt x="16" y="596"/>
                  </a:lnTo>
                  <a:lnTo>
                    <a:pt x="0" y="609"/>
                  </a:lnTo>
                  <a:lnTo>
                    <a:pt x="6" y="641"/>
                  </a:lnTo>
                  <a:lnTo>
                    <a:pt x="15" y="673"/>
                  </a:lnTo>
                  <a:lnTo>
                    <a:pt x="25" y="704"/>
                  </a:lnTo>
                  <a:lnTo>
                    <a:pt x="35" y="734"/>
                  </a:lnTo>
                  <a:lnTo>
                    <a:pt x="47" y="764"/>
                  </a:lnTo>
                  <a:lnTo>
                    <a:pt x="61" y="794"/>
                  </a:lnTo>
                  <a:lnTo>
                    <a:pt x="76" y="821"/>
                  </a:lnTo>
                  <a:lnTo>
                    <a:pt x="92" y="849"/>
                  </a:lnTo>
                  <a:lnTo>
                    <a:pt x="109" y="876"/>
                  </a:lnTo>
                  <a:lnTo>
                    <a:pt x="127" y="902"/>
                  </a:lnTo>
                  <a:lnTo>
                    <a:pt x="146" y="927"/>
                  </a:lnTo>
                  <a:lnTo>
                    <a:pt x="167" y="951"/>
                  </a:lnTo>
                  <a:lnTo>
                    <a:pt x="188" y="974"/>
                  </a:lnTo>
                  <a:lnTo>
                    <a:pt x="211" y="997"/>
                  </a:lnTo>
                  <a:lnTo>
                    <a:pt x="234" y="1018"/>
                  </a:lnTo>
                  <a:lnTo>
                    <a:pt x="258" y="1039"/>
                  </a:lnTo>
                  <a:lnTo>
                    <a:pt x="283" y="1058"/>
                  </a:lnTo>
                  <a:lnTo>
                    <a:pt x="309" y="1076"/>
                  </a:lnTo>
                  <a:lnTo>
                    <a:pt x="336" y="1094"/>
                  </a:lnTo>
                  <a:lnTo>
                    <a:pt x="364" y="1109"/>
                  </a:lnTo>
                  <a:lnTo>
                    <a:pt x="391" y="1124"/>
                  </a:lnTo>
                  <a:lnTo>
                    <a:pt x="421" y="1138"/>
                  </a:lnTo>
                  <a:lnTo>
                    <a:pt x="451" y="1150"/>
                  </a:lnTo>
                  <a:lnTo>
                    <a:pt x="481" y="1161"/>
                  </a:lnTo>
                  <a:lnTo>
                    <a:pt x="512" y="1171"/>
                  </a:lnTo>
                  <a:lnTo>
                    <a:pt x="544" y="1179"/>
                  </a:lnTo>
                  <a:lnTo>
                    <a:pt x="575" y="1187"/>
                  </a:lnTo>
                  <a:lnTo>
                    <a:pt x="608" y="1193"/>
                  </a:lnTo>
                  <a:lnTo>
                    <a:pt x="642" y="1197"/>
                  </a:lnTo>
                  <a:lnTo>
                    <a:pt x="674" y="1199"/>
                  </a:lnTo>
                  <a:lnTo>
                    <a:pt x="709" y="1201"/>
                  </a:lnTo>
                  <a:lnTo>
                    <a:pt x="743" y="1200"/>
                  </a:lnTo>
                  <a:lnTo>
                    <a:pt x="781" y="1198"/>
                  </a:lnTo>
                  <a:lnTo>
                    <a:pt x="817" y="1194"/>
                  </a:lnTo>
                  <a:lnTo>
                    <a:pt x="854" y="1189"/>
                  </a:lnTo>
                  <a:lnTo>
                    <a:pt x="890" y="1180"/>
                  </a:lnTo>
                  <a:lnTo>
                    <a:pt x="925" y="1171"/>
                  </a:lnTo>
                  <a:lnTo>
                    <a:pt x="959" y="1161"/>
                  </a:lnTo>
                  <a:lnTo>
                    <a:pt x="993" y="1148"/>
                  </a:lnTo>
                  <a:lnTo>
                    <a:pt x="1026" y="1134"/>
                  </a:lnTo>
                  <a:lnTo>
                    <a:pt x="1057" y="1118"/>
                  </a:lnTo>
                  <a:lnTo>
                    <a:pt x="1089" y="1102"/>
                  </a:lnTo>
                  <a:lnTo>
                    <a:pt x="1119" y="1083"/>
                  </a:lnTo>
                  <a:lnTo>
                    <a:pt x="1148" y="1063"/>
                  </a:lnTo>
                  <a:lnTo>
                    <a:pt x="1176" y="1043"/>
                  </a:lnTo>
                  <a:lnTo>
                    <a:pt x="1202" y="1020"/>
                  </a:lnTo>
                  <a:lnTo>
                    <a:pt x="1229" y="997"/>
                  </a:lnTo>
                  <a:lnTo>
                    <a:pt x="1253" y="971"/>
                  </a:lnTo>
                  <a:lnTo>
                    <a:pt x="1277" y="946"/>
                  </a:lnTo>
                  <a:lnTo>
                    <a:pt x="1298" y="919"/>
                  </a:lnTo>
                  <a:lnTo>
                    <a:pt x="1320" y="891"/>
                  </a:lnTo>
                  <a:lnTo>
                    <a:pt x="1339" y="862"/>
                  </a:lnTo>
                  <a:lnTo>
                    <a:pt x="1358" y="832"/>
                  </a:lnTo>
                  <a:lnTo>
                    <a:pt x="1374" y="801"/>
                  </a:lnTo>
                  <a:lnTo>
                    <a:pt x="1389" y="769"/>
                  </a:lnTo>
                  <a:lnTo>
                    <a:pt x="1403" y="737"/>
                  </a:lnTo>
                  <a:lnTo>
                    <a:pt x="1415" y="704"/>
                  </a:lnTo>
                  <a:lnTo>
                    <a:pt x="1425" y="670"/>
                  </a:lnTo>
                  <a:lnTo>
                    <a:pt x="1434" y="635"/>
                  </a:lnTo>
                  <a:lnTo>
                    <a:pt x="1441" y="600"/>
                  </a:lnTo>
                  <a:lnTo>
                    <a:pt x="1446" y="564"/>
                  </a:lnTo>
                  <a:lnTo>
                    <a:pt x="1449" y="528"/>
                  </a:lnTo>
                  <a:lnTo>
                    <a:pt x="1452" y="491"/>
                  </a:lnTo>
                  <a:lnTo>
                    <a:pt x="1452" y="454"/>
                  </a:lnTo>
                  <a:lnTo>
                    <a:pt x="1449" y="422"/>
                  </a:lnTo>
                  <a:lnTo>
                    <a:pt x="1446" y="389"/>
                  </a:lnTo>
                  <a:lnTo>
                    <a:pt x="1441" y="358"/>
                  </a:lnTo>
                  <a:lnTo>
                    <a:pt x="1435" y="327"/>
                  </a:lnTo>
                  <a:lnTo>
                    <a:pt x="1428" y="296"/>
                  </a:lnTo>
                  <a:lnTo>
                    <a:pt x="1420" y="266"/>
                  </a:lnTo>
                  <a:lnTo>
                    <a:pt x="1410" y="236"/>
                  </a:lnTo>
                  <a:lnTo>
                    <a:pt x="1399" y="208"/>
                  </a:lnTo>
                  <a:lnTo>
                    <a:pt x="1387" y="179"/>
                  </a:lnTo>
                  <a:lnTo>
                    <a:pt x="1373" y="151"/>
                  </a:lnTo>
                  <a:lnTo>
                    <a:pt x="1359" y="125"/>
                  </a:lnTo>
                  <a:lnTo>
                    <a:pt x="1343" y="98"/>
                  </a:lnTo>
                  <a:lnTo>
                    <a:pt x="1327" y="73"/>
                  </a:lnTo>
                  <a:lnTo>
                    <a:pt x="1309" y="48"/>
                  </a:lnTo>
                  <a:lnTo>
                    <a:pt x="1290" y="24"/>
                  </a:lnTo>
                  <a:lnTo>
                    <a:pt x="1271" y="0"/>
                  </a:lnTo>
                  <a:lnTo>
                    <a:pt x="1250" y="5"/>
                  </a:lnTo>
                  <a:lnTo>
                    <a:pt x="1230" y="10"/>
                  </a:lnTo>
                  <a:lnTo>
                    <a:pt x="1209" y="15"/>
                  </a:lnTo>
                  <a:lnTo>
                    <a:pt x="1189" y="20"/>
                  </a:lnTo>
                  <a:lnTo>
                    <a:pt x="1111" y="41"/>
                  </a:lnTo>
                  <a:lnTo>
                    <a:pt x="1034" y="64"/>
                  </a:lnTo>
                  <a:lnTo>
                    <a:pt x="957" y="89"/>
                  </a:lnTo>
                  <a:lnTo>
                    <a:pt x="882" y="116"/>
                  </a:lnTo>
                  <a:lnTo>
                    <a:pt x="807" y="144"/>
                  </a:lnTo>
                  <a:lnTo>
                    <a:pt x="734" y="174"/>
                  </a:lnTo>
                  <a:lnTo>
                    <a:pt x="661" y="206"/>
                  </a:lnTo>
                  <a:lnTo>
                    <a:pt x="590" y="239"/>
                  </a:lnTo>
                  <a:lnTo>
                    <a:pt x="520" y="274"/>
                  </a:lnTo>
                  <a:lnTo>
                    <a:pt x="451" y="310"/>
                  </a:lnTo>
                  <a:lnTo>
                    <a:pt x="383" y="348"/>
                  </a:lnTo>
                  <a:lnTo>
                    <a:pt x="317" y="387"/>
                  </a:lnTo>
                  <a:lnTo>
                    <a:pt x="252" y="428"/>
                  </a:lnTo>
                  <a:lnTo>
                    <a:pt x="187" y="470"/>
                  </a:lnTo>
                  <a:lnTo>
                    <a:pt x="125" y="514"/>
                  </a:lnTo>
                  <a:lnTo>
                    <a:pt x="64" y="559"/>
                  </a:lnTo>
                  <a:close/>
                </a:path>
              </a:pathLst>
            </a:custGeom>
            <a:solidFill>
              <a:srgbClr val="DD78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0" name="Freeform 532"/>
            <p:cNvSpPr>
              <a:spLocks/>
            </p:cNvSpPr>
            <p:nvPr/>
          </p:nvSpPr>
          <p:spPr bwMode="auto">
            <a:xfrm>
              <a:off x="4956" y="1547"/>
              <a:ext cx="62" cy="189"/>
            </a:xfrm>
            <a:custGeom>
              <a:avLst/>
              <a:gdLst/>
              <a:ahLst/>
              <a:cxnLst>
                <a:cxn ang="0">
                  <a:pos x="538" y="14"/>
                </a:cxn>
                <a:cxn ang="0">
                  <a:pos x="595" y="44"/>
                </a:cxn>
                <a:cxn ang="0">
                  <a:pos x="633" y="75"/>
                </a:cxn>
                <a:cxn ang="0">
                  <a:pos x="672" y="116"/>
                </a:cxn>
                <a:cxn ang="0">
                  <a:pos x="708" y="170"/>
                </a:cxn>
                <a:cxn ang="0">
                  <a:pos x="738" y="237"/>
                </a:cxn>
                <a:cxn ang="0">
                  <a:pos x="760" y="320"/>
                </a:cxn>
                <a:cxn ang="0">
                  <a:pos x="770" y="420"/>
                </a:cxn>
                <a:cxn ang="0">
                  <a:pos x="775" y="529"/>
                </a:cxn>
                <a:cxn ang="0">
                  <a:pos x="797" y="617"/>
                </a:cxn>
                <a:cxn ang="0">
                  <a:pos x="833" y="688"/>
                </a:cxn>
                <a:cxn ang="0">
                  <a:pos x="880" y="748"/>
                </a:cxn>
                <a:cxn ang="0">
                  <a:pos x="968" y="835"/>
                </a:cxn>
                <a:cxn ang="0">
                  <a:pos x="1022" y="891"/>
                </a:cxn>
                <a:cxn ang="0">
                  <a:pos x="1071" y="958"/>
                </a:cxn>
                <a:cxn ang="0">
                  <a:pos x="1111" y="1038"/>
                </a:cxn>
                <a:cxn ang="0">
                  <a:pos x="1139" y="1140"/>
                </a:cxn>
                <a:cxn ang="0">
                  <a:pos x="1149" y="1268"/>
                </a:cxn>
                <a:cxn ang="0">
                  <a:pos x="1147" y="1418"/>
                </a:cxn>
                <a:cxn ang="0">
                  <a:pos x="1154" y="1562"/>
                </a:cxn>
                <a:cxn ang="0">
                  <a:pos x="1172" y="1698"/>
                </a:cxn>
                <a:cxn ang="0">
                  <a:pos x="1211" y="1951"/>
                </a:cxn>
                <a:cxn ang="0">
                  <a:pos x="1230" y="2110"/>
                </a:cxn>
                <a:cxn ang="0">
                  <a:pos x="1233" y="2227"/>
                </a:cxn>
                <a:cxn ang="0">
                  <a:pos x="1221" y="2343"/>
                </a:cxn>
                <a:cxn ang="0">
                  <a:pos x="1190" y="2460"/>
                </a:cxn>
                <a:cxn ang="0">
                  <a:pos x="1135" y="2578"/>
                </a:cxn>
                <a:cxn ang="0">
                  <a:pos x="1029" y="2735"/>
                </a:cxn>
                <a:cxn ang="0">
                  <a:pos x="891" y="2911"/>
                </a:cxn>
                <a:cxn ang="0">
                  <a:pos x="793" y="3031"/>
                </a:cxn>
                <a:cxn ang="0">
                  <a:pos x="750" y="3095"/>
                </a:cxn>
                <a:cxn ang="0">
                  <a:pos x="729" y="3143"/>
                </a:cxn>
                <a:cxn ang="0">
                  <a:pos x="717" y="3193"/>
                </a:cxn>
                <a:cxn ang="0">
                  <a:pos x="714" y="3250"/>
                </a:cxn>
                <a:cxn ang="0">
                  <a:pos x="721" y="3318"/>
                </a:cxn>
                <a:cxn ang="0">
                  <a:pos x="733" y="3400"/>
                </a:cxn>
                <a:cxn ang="0">
                  <a:pos x="727" y="3486"/>
                </a:cxn>
                <a:cxn ang="0">
                  <a:pos x="697" y="3572"/>
                </a:cxn>
                <a:cxn ang="0">
                  <a:pos x="647" y="3650"/>
                </a:cxn>
                <a:cxn ang="0">
                  <a:pos x="584" y="3716"/>
                </a:cxn>
                <a:cxn ang="0">
                  <a:pos x="513" y="3765"/>
                </a:cxn>
                <a:cxn ang="0">
                  <a:pos x="438" y="3794"/>
                </a:cxn>
                <a:cxn ang="0">
                  <a:pos x="365" y="3796"/>
                </a:cxn>
                <a:cxn ang="0">
                  <a:pos x="298" y="3766"/>
                </a:cxn>
                <a:cxn ang="0">
                  <a:pos x="243" y="3702"/>
                </a:cxn>
                <a:cxn ang="0">
                  <a:pos x="204" y="3596"/>
                </a:cxn>
                <a:cxn ang="0">
                  <a:pos x="167" y="3336"/>
                </a:cxn>
                <a:cxn ang="0">
                  <a:pos x="118" y="2957"/>
                </a:cxn>
                <a:cxn ang="0">
                  <a:pos x="71" y="2564"/>
                </a:cxn>
                <a:cxn ang="0">
                  <a:pos x="31" y="2225"/>
                </a:cxn>
                <a:cxn ang="0">
                  <a:pos x="5" y="2005"/>
                </a:cxn>
                <a:cxn ang="0">
                  <a:pos x="4" y="1935"/>
                </a:cxn>
                <a:cxn ang="0">
                  <a:pos x="53" y="1644"/>
                </a:cxn>
                <a:cxn ang="0">
                  <a:pos x="145" y="1144"/>
                </a:cxn>
                <a:cxn ang="0">
                  <a:pos x="221" y="774"/>
                </a:cxn>
                <a:cxn ang="0">
                  <a:pos x="282" y="511"/>
                </a:cxn>
                <a:cxn ang="0">
                  <a:pos x="343" y="283"/>
                </a:cxn>
                <a:cxn ang="0">
                  <a:pos x="404" y="111"/>
                </a:cxn>
                <a:cxn ang="0">
                  <a:pos x="461" y="14"/>
                </a:cxn>
              </a:cxnLst>
              <a:rect l="0" t="0" r="r" b="b"/>
              <a:pathLst>
                <a:path w="1233" h="3798">
                  <a:moveTo>
                    <a:pt x="496" y="0"/>
                  </a:moveTo>
                  <a:lnTo>
                    <a:pt x="507" y="3"/>
                  </a:lnTo>
                  <a:lnTo>
                    <a:pt x="538" y="14"/>
                  </a:lnTo>
                  <a:lnTo>
                    <a:pt x="559" y="24"/>
                  </a:lnTo>
                  <a:lnTo>
                    <a:pt x="582" y="37"/>
                  </a:lnTo>
                  <a:lnTo>
                    <a:pt x="595" y="44"/>
                  </a:lnTo>
                  <a:lnTo>
                    <a:pt x="608" y="53"/>
                  </a:lnTo>
                  <a:lnTo>
                    <a:pt x="620" y="64"/>
                  </a:lnTo>
                  <a:lnTo>
                    <a:pt x="633" y="75"/>
                  </a:lnTo>
                  <a:lnTo>
                    <a:pt x="647" y="87"/>
                  </a:lnTo>
                  <a:lnTo>
                    <a:pt x="659" y="101"/>
                  </a:lnTo>
                  <a:lnTo>
                    <a:pt x="672" y="116"/>
                  </a:lnTo>
                  <a:lnTo>
                    <a:pt x="684" y="132"/>
                  </a:lnTo>
                  <a:lnTo>
                    <a:pt x="696" y="150"/>
                  </a:lnTo>
                  <a:lnTo>
                    <a:pt x="708" y="170"/>
                  </a:lnTo>
                  <a:lnTo>
                    <a:pt x="718" y="190"/>
                  </a:lnTo>
                  <a:lnTo>
                    <a:pt x="728" y="213"/>
                  </a:lnTo>
                  <a:lnTo>
                    <a:pt x="738" y="237"/>
                  </a:lnTo>
                  <a:lnTo>
                    <a:pt x="746" y="263"/>
                  </a:lnTo>
                  <a:lnTo>
                    <a:pt x="754" y="290"/>
                  </a:lnTo>
                  <a:lnTo>
                    <a:pt x="760" y="320"/>
                  </a:lnTo>
                  <a:lnTo>
                    <a:pt x="765" y="351"/>
                  </a:lnTo>
                  <a:lnTo>
                    <a:pt x="768" y="385"/>
                  </a:lnTo>
                  <a:lnTo>
                    <a:pt x="770" y="420"/>
                  </a:lnTo>
                  <a:lnTo>
                    <a:pt x="771" y="458"/>
                  </a:lnTo>
                  <a:lnTo>
                    <a:pt x="772" y="494"/>
                  </a:lnTo>
                  <a:lnTo>
                    <a:pt x="775" y="529"/>
                  </a:lnTo>
                  <a:lnTo>
                    <a:pt x="780" y="561"/>
                  </a:lnTo>
                  <a:lnTo>
                    <a:pt x="788" y="590"/>
                  </a:lnTo>
                  <a:lnTo>
                    <a:pt x="797" y="617"/>
                  </a:lnTo>
                  <a:lnTo>
                    <a:pt x="808" y="642"/>
                  </a:lnTo>
                  <a:lnTo>
                    <a:pt x="819" y="666"/>
                  </a:lnTo>
                  <a:lnTo>
                    <a:pt x="833" y="688"/>
                  </a:lnTo>
                  <a:lnTo>
                    <a:pt x="848" y="709"/>
                  </a:lnTo>
                  <a:lnTo>
                    <a:pt x="863" y="728"/>
                  </a:lnTo>
                  <a:lnTo>
                    <a:pt x="880" y="748"/>
                  </a:lnTo>
                  <a:lnTo>
                    <a:pt x="897" y="765"/>
                  </a:lnTo>
                  <a:lnTo>
                    <a:pt x="932" y="801"/>
                  </a:lnTo>
                  <a:lnTo>
                    <a:pt x="968" y="835"/>
                  </a:lnTo>
                  <a:lnTo>
                    <a:pt x="987" y="854"/>
                  </a:lnTo>
                  <a:lnTo>
                    <a:pt x="1004" y="872"/>
                  </a:lnTo>
                  <a:lnTo>
                    <a:pt x="1022" y="891"/>
                  </a:lnTo>
                  <a:lnTo>
                    <a:pt x="1039" y="912"/>
                  </a:lnTo>
                  <a:lnTo>
                    <a:pt x="1056" y="934"/>
                  </a:lnTo>
                  <a:lnTo>
                    <a:pt x="1071" y="958"/>
                  </a:lnTo>
                  <a:lnTo>
                    <a:pt x="1086" y="982"/>
                  </a:lnTo>
                  <a:lnTo>
                    <a:pt x="1099" y="1009"/>
                  </a:lnTo>
                  <a:lnTo>
                    <a:pt x="1111" y="1038"/>
                  </a:lnTo>
                  <a:lnTo>
                    <a:pt x="1123" y="1069"/>
                  </a:lnTo>
                  <a:lnTo>
                    <a:pt x="1132" y="1103"/>
                  </a:lnTo>
                  <a:lnTo>
                    <a:pt x="1139" y="1140"/>
                  </a:lnTo>
                  <a:lnTo>
                    <a:pt x="1144" y="1179"/>
                  </a:lnTo>
                  <a:lnTo>
                    <a:pt x="1148" y="1222"/>
                  </a:lnTo>
                  <a:lnTo>
                    <a:pt x="1149" y="1268"/>
                  </a:lnTo>
                  <a:lnTo>
                    <a:pt x="1148" y="1318"/>
                  </a:lnTo>
                  <a:lnTo>
                    <a:pt x="1146" y="1369"/>
                  </a:lnTo>
                  <a:lnTo>
                    <a:pt x="1147" y="1418"/>
                  </a:lnTo>
                  <a:lnTo>
                    <a:pt x="1148" y="1467"/>
                  </a:lnTo>
                  <a:lnTo>
                    <a:pt x="1151" y="1515"/>
                  </a:lnTo>
                  <a:lnTo>
                    <a:pt x="1154" y="1562"/>
                  </a:lnTo>
                  <a:lnTo>
                    <a:pt x="1159" y="1608"/>
                  </a:lnTo>
                  <a:lnTo>
                    <a:pt x="1165" y="1654"/>
                  </a:lnTo>
                  <a:lnTo>
                    <a:pt x="1172" y="1698"/>
                  </a:lnTo>
                  <a:lnTo>
                    <a:pt x="1185" y="1785"/>
                  </a:lnTo>
                  <a:lnTo>
                    <a:pt x="1198" y="1868"/>
                  </a:lnTo>
                  <a:lnTo>
                    <a:pt x="1211" y="1951"/>
                  </a:lnTo>
                  <a:lnTo>
                    <a:pt x="1223" y="2031"/>
                  </a:lnTo>
                  <a:lnTo>
                    <a:pt x="1227" y="2071"/>
                  </a:lnTo>
                  <a:lnTo>
                    <a:pt x="1230" y="2110"/>
                  </a:lnTo>
                  <a:lnTo>
                    <a:pt x="1232" y="2149"/>
                  </a:lnTo>
                  <a:lnTo>
                    <a:pt x="1233" y="2188"/>
                  </a:lnTo>
                  <a:lnTo>
                    <a:pt x="1233" y="2227"/>
                  </a:lnTo>
                  <a:lnTo>
                    <a:pt x="1231" y="2266"/>
                  </a:lnTo>
                  <a:lnTo>
                    <a:pt x="1227" y="2304"/>
                  </a:lnTo>
                  <a:lnTo>
                    <a:pt x="1221" y="2343"/>
                  </a:lnTo>
                  <a:lnTo>
                    <a:pt x="1212" y="2382"/>
                  </a:lnTo>
                  <a:lnTo>
                    <a:pt x="1202" y="2421"/>
                  </a:lnTo>
                  <a:lnTo>
                    <a:pt x="1190" y="2460"/>
                  </a:lnTo>
                  <a:lnTo>
                    <a:pt x="1175" y="2498"/>
                  </a:lnTo>
                  <a:lnTo>
                    <a:pt x="1156" y="2538"/>
                  </a:lnTo>
                  <a:lnTo>
                    <a:pt x="1135" y="2578"/>
                  </a:lnTo>
                  <a:lnTo>
                    <a:pt x="1111" y="2618"/>
                  </a:lnTo>
                  <a:lnTo>
                    <a:pt x="1084" y="2659"/>
                  </a:lnTo>
                  <a:lnTo>
                    <a:pt x="1029" y="2735"/>
                  </a:lnTo>
                  <a:lnTo>
                    <a:pt x="978" y="2801"/>
                  </a:lnTo>
                  <a:lnTo>
                    <a:pt x="932" y="2860"/>
                  </a:lnTo>
                  <a:lnTo>
                    <a:pt x="891" y="2911"/>
                  </a:lnTo>
                  <a:lnTo>
                    <a:pt x="854" y="2956"/>
                  </a:lnTo>
                  <a:lnTo>
                    <a:pt x="821" y="2995"/>
                  </a:lnTo>
                  <a:lnTo>
                    <a:pt x="793" y="3031"/>
                  </a:lnTo>
                  <a:lnTo>
                    <a:pt x="769" y="3064"/>
                  </a:lnTo>
                  <a:lnTo>
                    <a:pt x="759" y="3080"/>
                  </a:lnTo>
                  <a:lnTo>
                    <a:pt x="750" y="3095"/>
                  </a:lnTo>
                  <a:lnTo>
                    <a:pt x="742" y="3112"/>
                  </a:lnTo>
                  <a:lnTo>
                    <a:pt x="734" y="3127"/>
                  </a:lnTo>
                  <a:lnTo>
                    <a:pt x="729" y="3143"/>
                  </a:lnTo>
                  <a:lnTo>
                    <a:pt x="724" y="3159"/>
                  </a:lnTo>
                  <a:lnTo>
                    <a:pt x="720" y="3176"/>
                  </a:lnTo>
                  <a:lnTo>
                    <a:pt x="717" y="3193"/>
                  </a:lnTo>
                  <a:lnTo>
                    <a:pt x="715" y="3211"/>
                  </a:lnTo>
                  <a:lnTo>
                    <a:pt x="714" y="3230"/>
                  </a:lnTo>
                  <a:lnTo>
                    <a:pt x="714" y="3250"/>
                  </a:lnTo>
                  <a:lnTo>
                    <a:pt x="716" y="3271"/>
                  </a:lnTo>
                  <a:lnTo>
                    <a:pt x="718" y="3294"/>
                  </a:lnTo>
                  <a:lnTo>
                    <a:pt x="721" y="3318"/>
                  </a:lnTo>
                  <a:lnTo>
                    <a:pt x="725" y="3344"/>
                  </a:lnTo>
                  <a:lnTo>
                    <a:pt x="730" y="3371"/>
                  </a:lnTo>
                  <a:lnTo>
                    <a:pt x="733" y="3400"/>
                  </a:lnTo>
                  <a:lnTo>
                    <a:pt x="734" y="3429"/>
                  </a:lnTo>
                  <a:lnTo>
                    <a:pt x="732" y="3458"/>
                  </a:lnTo>
                  <a:lnTo>
                    <a:pt x="727" y="3486"/>
                  </a:lnTo>
                  <a:lnTo>
                    <a:pt x="719" y="3516"/>
                  </a:lnTo>
                  <a:lnTo>
                    <a:pt x="709" y="3544"/>
                  </a:lnTo>
                  <a:lnTo>
                    <a:pt x="697" y="3572"/>
                  </a:lnTo>
                  <a:lnTo>
                    <a:pt x="681" y="3599"/>
                  </a:lnTo>
                  <a:lnTo>
                    <a:pt x="665" y="3625"/>
                  </a:lnTo>
                  <a:lnTo>
                    <a:pt x="647" y="3650"/>
                  </a:lnTo>
                  <a:lnTo>
                    <a:pt x="627" y="3673"/>
                  </a:lnTo>
                  <a:lnTo>
                    <a:pt x="607" y="3696"/>
                  </a:lnTo>
                  <a:lnTo>
                    <a:pt x="584" y="3716"/>
                  </a:lnTo>
                  <a:lnTo>
                    <a:pt x="561" y="3735"/>
                  </a:lnTo>
                  <a:lnTo>
                    <a:pt x="537" y="3751"/>
                  </a:lnTo>
                  <a:lnTo>
                    <a:pt x="513" y="3765"/>
                  </a:lnTo>
                  <a:lnTo>
                    <a:pt x="488" y="3777"/>
                  </a:lnTo>
                  <a:lnTo>
                    <a:pt x="463" y="3787"/>
                  </a:lnTo>
                  <a:lnTo>
                    <a:pt x="438" y="3794"/>
                  </a:lnTo>
                  <a:lnTo>
                    <a:pt x="413" y="3797"/>
                  </a:lnTo>
                  <a:lnTo>
                    <a:pt x="388" y="3798"/>
                  </a:lnTo>
                  <a:lnTo>
                    <a:pt x="365" y="3796"/>
                  </a:lnTo>
                  <a:lnTo>
                    <a:pt x="341" y="3790"/>
                  </a:lnTo>
                  <a:lnTo>
                    <a:pt x="319" y="3779"/>
                  </a:lnTo>
                  <a:lnTo>
                    <a:pt x="298" y="3766"/>
                  </a:lnTo>
                  <a:lnTo>
                    <a:pt x="278" y="3749"/>
                  </a:lnTo>
                  <a:lnTo>
                    <a:pt x="260" y="3727"/>
                  </a:lnTo>
                  <a:lnTo>
                    <a:pt x="243" y="3702"/>
                  </a:lnTo>
                  <a:lnTo>
                    <a:pt x="228" y="3671"/>
                  </a:lnTo>
                  <a:lnTo>
                    <a:pt x="216" y="3636"/>
                  </a:lnTo>
                  <a:lnTo>
                    <a:pt x="204" y="3596"/>
                  </a:lnTo>
                  <a:lnTo>
                    <a:pt x="196" y="3551"/>
                  </a:lnTo>
                  <a:lnTo>
                    <a:pt x="182" y="3450"/>
                  </a:lnTo>
                  <a:lnTo>
                    <a:pt x="167" y="3336"/>
                  </a:lnTo>
                  <a:lnTo>
                    <a:pt x="150" y="3216"/>
                  </a:lnTo>
                  <a:lnTo>
                    <a:pt x="134" y="3088"/>
                  </a:lnTo>
                  <a:lnTo>
                    <a:pt x="118" y="2957"/>
                  </a:lnTo>
                  <a:lnTo>
                    <a:pt x="101" y="2824"/>
                  </a:lnTo>
                  <a:lnTo>
                    <a:pt x="86" y="2692"/>
                  </a:lnTo>
                  <a:lnTo>
                    <a:pt x="71" y="2564"/>
                  </a:lnTo>
                  <a:lnTo>
                    <a:pt x="56" y="2441"/>
                  </a:lnTo>
                  <a:lnTo>
                    <a:pt x="43" y="2328"/>
                  </a:lnTo>
                  <a:lnTo>
                    <a:pt x="31" y="2225"/>
                  </a:lnTo>
                  <a:lnTo>
                    <a:pt x="21" y="2135"/>
                  </a:lnTo>
                  <a:lnTo>
                    <a:pt x="12" y="2060"/>
                  </a:lnTo>
                  <a:lnTo>
                    <a:pt x="5" y="2005"/>
                  </a:lnTo>
                  <a:lnTo>
                    <a:pt x="2" y="1970"/>
                  </a:lnTo>
                  <a:lnTo>
                    <a:pt x="0" y="1957"/>
                  </a:lnTo>
                  <a:lnTo>
                    <a:pt x="4" y="1935"/>
                  </a:lnTo>
                  <a:lnTo>
                    <a:pt x="15" y="1870"/>
                  </a:lnTo>
                  <a:lnTo>
                    <a:pt x="31" y="1771"/>
                  </a:lnTo>
                  <a:lnTo>
                    <a:pt x="53" y="1644"/>
                  </a:lnTo>
                  <a:lnTo>
                    <a:pt x="80" y="1493"/>
                  </a:lnTo>
                  <a:lnTo>
                    <a:pt x="111" y="1323"/>
                  </a:lnTo>
                  <a:lnTo>
                    <a:pt x="145" y="1144"/>
                  </a:lnTo>
                  <a:lnTo>
                    <a:pt x="182" y="958"/>
                  </a:lnTo>
                  <a:lnTo>
                    <a:pt x="201" y="866"/>
                  </a:lnTo>
                  <a:lnTo>
                    <a:pt x="221" y="774"/>
                  </a:lnTo>
                  <a:lnTo>
                    <a:pt x="241" y="683"/>
                  </a:lnTo>
                  <a:lnTo>
                    <a:pt x="262" y="595"/>
                  </a:lnTo>
                  <a:lnTo>
                    <a:pt x="282" y="511"/>
                  </a:lnTo>
                  <a:lnTo>
                    <a:pt x="302" y="430"/>
                  </a:lnTo>
                  <a:lnTo>
                    <a:pt x="323" y="354"/>
                  </a:lnTo>
                  <a:lnTo>
                    <a:pt x="343" y="283"/>
                  </a:lnTo>
                  <a:lnTo>
                    <a:pt x="364" y="219"/>
                  </a:lnTo>
                  <a:lnTo>
                    <a:pt x="384" y="161"/>
                  </a:lnTo>
                  <a:lnTo>
                    <a:pt x="404" y="111"/>
                  </a:lnTo>
                  <a:lnTo>
                    <a:pt x="423" y="69"/>
                  </a:lnTo>
                  <a:lnTo>
                    <a:pt x="442" y="36"/>
                  </a:lnTo>
                  <a:lnTo>
                    <a:pt x="461" y="14"/>
                  </a:lnTo>
                  <a:lnTo>
                    <a:pt x="478" y="1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rgbClr val="881D4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1" name="Freeform 533"/>
            <p:cNvSpPr>
              <a:spLocks/>
            </p:cNvSpPr>
            <p:nvPr/>
          </p:nvSpPr>
          <p:spPr bwMode="auto">
            <a:xfrm>
              <a:off x="4911" y="1547"/>
              <a:ext cx="90" cy="183"/>
            </a:xfrm>
            <a:custGeom>
              <a:avLst/>
              <a:gdLst/>
              <a:ahLst/>
              <a:cxnLst>
                <a:cxn ang="0">
                  <a:pos x="127" y="820"/>
                </a:cxn>
                <a:cxn ang="0">
                  <a:pos x="461" y="554"/>
                </a:cxn>
                <a:cxn ang="0">
                  <a:pos x="735" y="352"/>
                </a:cxn>
                <a:cxn ang="0">
                  <a:pos x="962" y="202"/>
                </a:cxn>
                <a:cxn ang="0">
                  <a:pos x="1178" y="81"/>
                </a:cxn>
                <a:cxn ang="0">
                  <a:pos x="1364" y="8"/>
                </a:cxn>
                <a:cxn ang="0">
                  <a:pos x="1372" y="69"/>
                </a:cxn>
                <a:cxn ang="0">
                  <a:pos x="1339" y="188"/>
                </a:cxn>
                <a:cxn ang="0">
                  <a:pos x="1329" y="277"/>
                </a:cxn>
                <a:cxn ang="0">
                  <a:pos x="1332" y="380"/>
                </a:cxn>
                <a:cxn ang="0">
                  <a:pos x="1351" y="493"/>
                </a:cxn>
                <a:cxn ang="0">
                  <a:pos x="1393" y="615"/>
                </a:cxn>
                <a:cxn ang="0">
                  <a:pos x="1456" y="731"/>
                </a:cxn>
                <a:cxn ang="0">
                  <a:pos x="1550" y="864"/>
                </a:cxn>
                <a:cxn ang="0">
                  <a:pos x="1698" y="1052"/>
                </a:cxn>
                <a:cxn ang="0">
                  <a:pos x="1766" y="1158"/>
                </a:cxn>
                <a:cxn ang="0">
                  <a:pos x="1795" y="1240"/>
                </a:cxn>
                <a:cxn ang="0">
                  <a:pos x="1791" y="1319"/>
                </a:cxn>
                <a:cxn ang="0">
                  <a:pos x="1757" y="1388"/>
                </a:cxn>
                <a:cxn ang="0">
                  <a:pos x="1712" y="1425"/>
                </a:cxn>
                <a:cxn ang="0">
                  <a:pos x="1638" y="1456"/>
                </a:cxn>
                <a:cxn ang="0">
                  <a:pos x="1590" y="1482"/>
                </a:cxn>
                <a:cxn ang="0">
                  <a:pos x="1552" y="1531"/>
                </a:cxn>
                <a:cxn ang="0">
                  <a:pos x="1524" y="1617"/>
                </a:cxn>
                <a:cxn ang="0">
                  <a:pos x="1514" y="1758"/>
                </a:cxn>
                <a:cxn ang="0">
                  <a:pos x="1527" y="1963"/>
                </a:cxn>
                <a:cxn ang="0">
                  <a:pos x="1564" y="2152"/>
                </a:cxn>
                <a:cxn ang="0">
                  <a:pos x="1616" y="2294"/>
                </a:cxn>
                <a:cxn ang="0">
                  <a:pos x="1684" y="2425"/>
                </a:cxn>
                <a:cxn ang="0">
                  <a:pos x="1732" y="2524"/>
                </a:cxn>
                <a:cxn ang="0">
                  <a:pos x="1741" y="2595"/>
                </a:cxn>
                <a:cxn ang="0">
                  <a:pos x="1708" y="2672"/>
                </a:cxn>
                <a:cxn ang="0">
                  <a:pos x="1623" y="2766"/>
                </a:cxn>
                <a:cxn ang="0">
                  <a:pos x="1409" y="2958"/>
                </a:cxn>
                <a:cxn ang="0">
                  <a:pos x="1282" y="3088"/>
                </a:cxn>
                <a:cxn ang="0">
                  <a:pos x="1201" y="3186"/>
                </a:cxn>
                <a:cxn ang="0">
                  <a:pos x="1140" y="3281"/>
                </a:cxn>
                <a:cxn ang="0">
                  <a:pos x="1101" y="3370"/>
                </a:cxn>
                <a:cxn ang="0">
                  <a:pos x="1086" y="3454"/>
                </a:cxn>
                <a:cxn ang="0">
                  <a:pos x="1097" y="3532"/>
                </a:cxn>
                <a:cxn ang="0">
                  <a:pos x="1133" y="3635"/>
                </a:cxn>
                <a:cxn ang="0">
                  <a:pos x="1135" y="3668"/>
                </a:cxn>
                <a:cxn ang="0">
                  <a:pos x="1126" y="3677"/>
                </a:cxn>
                <a:cxn ang="0">
                  <a:pos x="1101" y="3671"/>
                </a:cxn>
                <a:cxn ang="0">
                  <a:pos x="1070" y="3651"/>
                </a:cxn>
                <a:cxn ang="0">
                  <a:pos x="897" y="3546"/>
                </a:cxn>
                <a:cxn ang="0">
                  <a:pos x="716" y="3421"/>
                </a:cxn>
                <a:cxn ang="0">
                  <a:pos x="555" y="3299"/>
                </a:cxn>
                <a:cxn ang="0">
                  <a:pos x="395" y="3158"/>
                </a:cxn>
                <a:cxn ang="0">
                  <a:pos x="252" y="3007"/>
                </a:cxn>
                <a:cxn ang="0">
                  <a:pos x="141" y="2847"/>
                </a:cxn>
                <a:cxn ang="0">
                  <a:pos x="71" y="2662"/>
                </a:cxn>
                <a:cxn ang="0">
                  <a:pos x="28" y="2401"/>
                </a:cxn>
                <a:cxn ang="0">
                  <a:pos x="5" y="2095"/>
                </a:cxn>
                <a:cxn ang="0">
                  <a:pos x="0" y="1771"/>
                </a:cxn>
                <a:cxn ang="0">
                  <a:pos x="5" y="1461"/>
                </a:cxn>
                <a:cxn ang="0">
                  <a:pos x="26" y="1036"/>
                </a:cxn>
              </a:cxnLst>
              <a:rect l="0" t="0" r="r" b="b"/>
              <a:pathLst>
                <a:path w="1797" h="3677">
                  <a:moveTo>
                    <a:pt x="36" y="897"/>
                  </a:moveTo>
                  <a:lnTo>
                    <a:pt x="46" y="887"/>
                  </a:lnTo>
                  <a:lnTo>
                    <a:pt x="78" y="861"/>
                  </a:lnTo>
                  <a:lnTo>
                    <a:pt x="127" y="820"/>
                  </a:lnTo>
                  <a:lnTo>
                    <a:pt x="192" y="766"/>
                  </a:lnTo>
                  <a:lnTo>
                    <a:pt x="271" y="703"/>
                  </a:lnTo>
                  <a:lnTo>
                    <a:pt x="362" y="631"/>
                  </a:lnTo>
                  <a:lnTo>
                    <a:pt x="461" y="554"/>
                  </a:lnTo>
                  <a:lnTo>
                    <a:pt x="567" y="474"/>
                  </a:lnTo>
                  <a:lnTo>
                    <a:pt x="622" y="433"/>
                  </a:lnTo>
                  <a:lnTo>
                    <a:pt x="678" y="392"/>
                  </a:lnTo>
                  <a:lnTo>
                    <a:pt x="735" y="352"/>
                  </a:lnTo>
                  <a:lnTo>
                    <a:pt x="792" y="314"/>
                  </a:lnTo>
                  <a:lnTo>
                    <a:pt x="849" y="275"/>
                  </a:lnTo>
                  <a:lnTo>
                    <a:pt x="906" y="238"/>
                  </a:lnTo>
                  <a:lnTo>
                    <a:pt x="962" y="202"/>
                  </a:lnTo>
                  <a:lnTo>
                    <a:pt x="1019" y="169"/>
                  </a:lnTo>
                  <a:lnTo>
                    <a:pt x="1073" y="137"/>
                  </a:lnTo>
                  <a:lnTo>
                    <a:pt x="1126" y="107"/>
                  </a:lnTo>
                  <a:lnTo>
                    <a:pt x="1178" y="81"/>
                  </a:lnTo>
                  <a:lnTo>
                    <a:pt x="1228" y="57"/>
                  </a:lnTo>
                  <a:lnTo>
                    <a:pt x="1276" y="38"/>
                  </a:lnTo>
                  <a:lnTo>
                    <a:pt x="1321" y="22"/>
                  </a:lnTo>
                  <a:lnTo>
                    <a:pt x="1364" y="8"/>
                  </a:lnTo>
                  <a:lnTo>
                    <a:pt x="1404" y="0"/>
                  </a:lnTo>
                  <a:lnTo>
                    <a:pt x="1396" y="12"/>
                  </a:lnTo>
                  <a:lnTo>
                    <a:pt x="1381" y="45"/>
                  </a:lnTo>
                  <a:lnTo>
                    <a:pt x="1372" y="69"/>
                  </a:lnTo>
                  <a:lnTo>
                    <a:pt x="1362" y="97"/>
                  </a:lnTo>
                  <a:lnTo>
                    <a:pt x="1352" y="131"/>
                  </a:lnTo>
                  <a:lnTo>
                    <a:pt x="1343" y="168"/>
                  </a:lnTo>
                  <a:lnTo>
                    <a:pt x="1339" y="188"/>
                  </a:lnTo>
                  <a:lnTo>
                    <a:pt x="1336" y="209"/>
                  </a:lnTo>
                  <a:lnTo>
                    <a:pt x="1333" y="231"/>
                  </a:lnTo>
                  <a:lnTo>
                    <a:pt x="1331" y="253"/>
                  </a:lnTo>
                  <a:lnTo>
                    <a:pt x="1329" y="277"/>
                  </a:lnTo>
                  <a:lnTo>
                    <a:pt x="1329" y="301"/>
                  </a:lnTo>
                  <a:lnTo>
                    <a:pt x="1329" y="327"/>
                  </a:lnTo>
                  <a:lnTo>
                    <a:pt x="1330" y="354"/>
                  </a:lnTo>
                  <a:lnTo>
                    <a:pt x="1332" y="380"/>
                  </a:lnTo>
                  <a:lnTo>
                    <a:pt x="1335" y="408"/>
                  </a:lnTo>
                  <a:lnTo>
                    <a:pt x="1339" y="435"/>
                  </a:lnTo>
                  <a:lnTo>
                    <a:pt x="1344" y="464"/>
                  </a:lnTo>
                  <a:lnTo>
                    <a:pt x="1351" y="493"/>
                  </a:lnTo>
                  <a:lnTo>
                    <a:pt x="1360" y="523"/>
                  </a:lnTo>
                  <a:lnTo>
                    <a:pt x="1370" y="554"/>
                  </a:lnTo>
                  <a:lnTo>
                    <a:pt x="1381" y="584"/>
                  </a:lnTo>
                  <a:lnTo>
                    <a:pt x="1393" y="615"/>
                  </a:lnTo>
                  <a:lnTo>
                    <a:pt x="1408" y="645"/>
                  </a:lnTo>
                  <a:lnTo>
                    <a:pt x="1423" y="675"/>
                  </a:lnTo>
                  <a:lnTo>
                    <a:pt x="1439" y="704"/>
                  </a:lnTo>
                  <a:lnTo>
                    <a:pt x="1456" y="731"/>
                  </a:lnTo>
                  <a:lnTo>
                    <a:pt x="1474" y="759"/>
                  </a:lnTo>
                  <a:lnTo>
                    <a:pt x="1491" y="786"/>
                  </a:lnTo>
                  <a:lnTo>
                    <a:pt x="1511" y="813"/>
                  </a:lnTo>
                  <a:lnTo>
                    <a:pt x="1550" y="864"/>
                  </a:lnTo>
                  <a:lnTo>
                    <a:pt x="1588" y="913"/>
                  </a:lnTo>
                  <a:lnTo>
                    <a:pt x="1626" y="961"/>
                  </a:lnTo>
                  <a:lnTo>
                    <a:pt x="1663" y="1007"/>
                  </a:lnTo>
                  <a:lnTo>
                    <a:pt x="1698" y="1052"/>
                  </a:lnTo>
                  <a:lnTo>
                    <a:pt x="1728" y="1095"/>
                  </a:lnTo>
                  <a:lnTo>
                    <a:pt x="1743" y="1116"/>
                  </a:lnTo>
                  <a:lnTo>
                    <a:pt x="1755" y="1138"/>
                  </a:lnTo>
                  <a:lnTo>
                    <a:pt x="1766" y="1158"/>
                  </a:lnTo>
                  <a:lnTo>
                    <a:pt x="1775" y="1178"/>
                  </a:lnTo>
                  <a:lnTo>
                    <a:pt x="1783" y="1199"/>
                  </a:lnTo>
                  <a:lnTo>
                    <a:pt x="1790" y="1219"/>
                  </a:lnTo>
                  <a:lnTo>
                    <a:pt x="1795" y="1240"/>
                  </a:lnTo>
                  <a:lnTo>
                    <a:pt x="1797" y="1260"/>
                  </a:lnTo>
                  <a:lnTo>
                    <a:pt x="1797" y="1279"/>
                  </a:lnTo>
                  <a:lnTo>
                    <a:pt x="1796" y="1300"/>
                  </a:lnTo>
                  <a:lnTo>
                    <a:pt x="1791" y="1319"/>
                  </a:lnTo>
                  <a:lnTo>
                    <a:pt x="1784" y="1340"/>
                  </a:lnTo>
                  <a:lnTo>
                    <a:pt x="1775" y="1358"/>
                  </a:lnTo>
                  <a:lnTo>
                    <a:pt x="1766" y="1374"/>
                  </a:lnTo>
                  <a:lnTo>
                    <a:pt x="1757" y="1388"/>
                  </a:lnTo>
                  <a:lnTo>
                    <a:pt x="1747" y="1400"/>
                  </a:lnTo>
                  <a:lnTo>
                    <a:pt x="1735" y="1410"/>
                  </a:lnTo>
                  <a:lnTo>
                    <a:pt x="1724" y="1418"/>
                  </a:lnTo>
                  <a:lnTo>
                    <a:pt x="1712" y="1425"/>
                  </a:lnTo>
                  <a:lnTo>
                    <a:pt x="1700" y="1432"/>
                  </a:lnTo>
                  <a:lnTo>
                    <a:pt x="1675" y="1443"/>
                  </a:lnTo>
                  <a:lnTo>
                    <a:pt x="1651" y="1452"/>
                  </a:lnTo>
                  <a:lnTo>
                    <a:pt x="1638" y="1456"/>
                  </a:lnTo>
                  <a:lnTo>
                    <a:pt x="1626" y="1461"/>
                  </a:lnTo>
                  <a:lnTo>
                    <a:pt x="1614" y="1467"/>
                  </a:lnTo>
                  <a:lnTo>
                    <a:pt x="1603" y="1474"/>
                  </a:lnTo>
                  <a:lnTo>
                    <a:pt x="1590" y="1482"/>
                  </a:lnTo>
                  <a:lnTo>
                    <a:pt x="1580" y="1492"/>
                  </a:lnTo>
                  <a:lnTo>
                    <a:pt x="1570" y="1502"/>
                  </a:lnTo>
                  <a:lnTo>
                    <a:pt x="1560" y="1515"/>
                  </a:lnTo>
                  <a:lnTo>
                    <a:pt x="1552" y="1531"/>
                  </a:lnTo>
                  <a:lnTo>
                    <a:pt x="1543" y="1548"/>
                  </a:lnTo>
                  <a:lnTo>
                    <a:pt x="1536" y="1568"/>
                  </a:lnTo>
                  <a:lnTo>
                    <a:pt x="1529" y="1591"/>
                  </a:lnTo>
                  <a:lnTo>
                    <a:pt x="1524" y="1617"/>
                  </a:lnTo>
                  <a:lnTo>
                    <a:pt x="1520" y="1647"/>
                  </a:lnTo>
                  <a:lnTo>
                    <a:pt x="1517" y="1680"/>
                  </a:lnTo>
                  <a:lnTo>
                    <a:pt x="1515" y="1716"/>
                  </a:lnTo>
                  <a:lnTo>
                    <a:pt x="1514" y="1758"/>
                  </a:lnTo>
                  <a:lnTo>
                    <a:pt x="1515" y="1803"/>
                  </a:lnTo>
                  <a:lnTo>
                    <a:pt x="1517" y="1853"/>
                  </a:lnTo>
                  <a:lnTo>
                    <a:pt x="1521" y="1908"/>
                  </a:lnTo>
                  <a:lnTo>
                    <a:pt x="1527" y="1963"/>
                  </a:lnTo>
                  <a:lnTo>
                    <a:pt x="1534" y="2015"/>
                  </a:lnTo>
                  <a:lnTo>
                    <a:pt x="1542" y="2064"/>
                  </a:lnTo>
                  <a:lnTo>
                    <a:pt x="1553" y="2109"/>
                  </a:lnTo>
                  <a:lnTo>
                    <a:pt x="1564" y="2152"/>
                  </a:lnTo>
                  <a:lnTo>
                    <a:pt x="1576" y="2191"/>
                  </a:lnTo>
                  <a:lnTo>
                    <a:pt x="1589" y="2228"/>
                  </a:lnTo>
                  <a:lnTo>
                    <a:pt x="1603" y="2262"/>
                  </a:lnTo>
                  <a:lnTo>
                    <a:pt x="1616" y="2294"/>
                  </a:lnTo>
                  <a:lnTo>
                    <a:pt x="1630" y="2324"/>
                  </a:lnTo>
                  <a:lnTo>
                    <a:pt x="1645" y="2352"/>
                  </a:lnTo>
                  <a:lnTo>
                    <a:pt x="1658" y="2378"/>
                  </a:lnTo>
                  <a:lnTo>
                    <a:pt x="1684" y="2425"/>
                  </a:lnTo>
                  <a:lnTo>
                    <a:pt x="1707" y="2467"/>
                  </a:lnTo>
                  <a:lnTo>
                    <a:pt x="1717" y="2487"/>
                  </a:lnTo>
                  <a:lnTo>
                    <a:pt x="1725" y="2505"/>
                  </a:lnTo>
                  <a:lnTo>
                    <a:pt x="1732" y="2524"/>
                  </a:lnTo>
                  <a:lnTo>
                    <a:pt x="1737" y="2542"/>
                  </a:lnTo>
                  <a:lnTo>
                    <a:pt x="1741" y="2560"/>
                  </a:lnTo>
                  <a:lnTo>
                    <a:pt x="1742" y="2578"/>
                  </a:lnTo>
                  <a:lnTo>
                    <a:pt x="1741" y="2595"/>
                  </a:lnTo>
                  <a:lnTo>
                    <a:pt x="1736" y="2614"/>
                  </a:lnTo>
                  <a:lnTo>
                    <a:pt x="1730" y="2632"/>
                  </a:lnTo>
                  <a:lnTo>
                    <a:pt x="1720" y="2651"/>
                  </a:lnTo>
                  <a:lnTo>
                    <a:pt x="1708" y="2672"/>
                  </a:lnTo>
                  <a:lnTo>
                    <a:pt x="1693" y="2693"/>
                  </a:lnTo>
                  <a:lnTo>
                    <a:pt x="1673" y="2716"/>
                  </a:lnTo>
                  <a:lnTo>
                    <a:pt x="1650" y="2740"/>
                  </a:lnTo>
                  <a:lnTo>
                    <a:pt x="1623" y="2766"/>
                  </a:lnTo>
                  <a:lnTo>
                    <a:pt x="1591" y="2792"/>
                  </a:lnTo>
                  <a:lnTo>
                    <a:pt x="1527" y="2848"/>
                  </a:lnTo>
                  <a:lnTo>
                    <a:pt x="1466" y="2904"/>
                  </a:lnTo>
                  <a:lnTo>
                    <a:pt x="1409" y="2958"/>
                  </a:lnTo>
                  <a:lnTo>
                    <a:pt x="1354" y="3011"/>
                  </a:lnTo>
                  <a:lnTo>
                    <a:pt x="1330" y="3037"/>
                  </a:lnTo>
                  <a:lnTo>
                    <a:pt x="1305" y="3063"/>
                  </a:lnTo>
                  <a:lnTo>
                    <a:pt x="1282" y="3088"/>
                  </a:lnTo>
                  <a:lnTo>
                    <a:pt x="1261" y="3113"/>
                  </a:lnTo>
                  <a:lnTo>
                    <a:pt x="1239" y="3138"/>
                  </a:lnTo>
                  <a:lnTo>
                    <a:pt x="1220" y="3163"/>
                  </a:lnTo>
                  <a:lnTo>
                    <a:pt x="1201" y="3186"/>
                  </a:lnTo>
                  <a:lnTo>
                    <a:pt x="1184" y="3211"/>
                  </a:lnTo>
                  <a:lnTo>
                    <a:pt x="1169" y="3234"/>
                  </a:lnTo>
                  <a:lnTo>
                    <a:pt x="1153" y="3258"/>
                  </a:lnTo>
                  <a:lnTo>
                    <a:pt x="1140" y="3281"/>
                  </a:lnTo>
                  <a:lnTo>
                    <a:pt x="1129" y="3304"/>
                  </a:lnTo>
                  <a:lnTo>
                    <a:pt x="1118" y="3326"/>
                  </a:lnTo>
                  <a:lnTo>
                    <a:pt x="1108" y="3348"/>
                  </a:lnTo>
                  <a:lnTo>
                    <a:pt x="1101" y="3370"/>
                  </a:lnTo>
                  <a:lnTo>
                    <a:pt x="1095" y="3392"/>
                  </a:lnTo>
                  <a:lnTo>
                    <a:pt x="1091" y="3412"/>
                  </a:lnTo>
                  <a:lnTo>
                    <a:pt x="1088" y="3433"/>
                  </a:lnTo>
                  <a:lnTo>
                    <a:pt x="1086" y="3454"/>
                  </a:lnTo>
                  <a:lnTo>
                    <a:pt x="1087" y="3474"/>
                  </a:lnTo>
                  <a:lnTo>
                    <a:pt x="1089" y="3494"/>
                  </a:lnTo>
                  <a:lnTo>
                    <a:pt x="1092" y="3513"/>
                  </a:lnTo>
                  <a:lnTo>
                    <a:pt x="1097" y="3532"/>
                  </a:lnTo>
                  <a:lnTo>
                    <a:pt x="1104" y="3551"/>
                  </a:lnTo>
                  <a:lnTo>
                    <a:pt x="1118" y="3584"/>
                  </a:lnTo>
                  <a:lnTo>
                    <a:pt x="1128" y="3612"/>
                  </a:lnTo>
                  <a:lnTo>
                    <a:pt x="1133" y="3635"/>
                  </a:lnTo>
                  <a:lnTo>
                    <a:pt x="1136" y="3651"/>
                  </a:lnTo>
                  <a:lnTo>
                    <a:pt x="1136" y="3658"/>
                  </a:lnTo>
                  <a:lnTo>
                    <a:pt x="1136" y="3663"/>
                  </a:lnTo>
                  <a:lnTo>
                    <a:pt x="1135" y="3668"/>
                  </a:lnTo>
                  <a:lnTo>
                    <a:pt x="1133" y="3671"/>
                  </a:lnTo>
                  <a:lnTo>
                    <a:pt x="1131" y="3674"/>
                  </a:lnTo>
                  <a:lnTo>
                    <a:pt x="1129" y="3676"/>
                  </a:lnTo>
                  <a:lnTo>
                    <a:pt x="1126" y="3677"/>
                  </a:lnTo>
                  <a:lnTo>
                    <a:pt x="1123" y="3677"/>
                  </a:lnTo>
                  <a:lnTo>
                    <a:pt x="1116" y="3677"/>
                  </a:lnTo>
                  <a:lnTo>
                    <a:pt x="1108" y="3674"/>
                  </a:lnTo>
                  <a:lnTo>
                    <a:pt x="1101" y="3671"/>
                  </a:lnTo>
                  <a:lnTo>
                    <a:pt x="1094" y="3667"/>
                  </a:lnTo>
                  <a:lnTo>
                    <a:pt x="1083" y="3659"/>
                  </a:lnTo>
                  <a:lnTo>
                    <a:pt x="1079" y="3656"/>
                  </a:lnTo>
                  <a:lnTo>
                    <a:pt x="1070" y="3651"/>
                  </a:lnTo>
                  <a:lnTo>
                    <a:pt x="1045" y="3637"/>
                  </a:lnTo>
                  <a:lnTo>
                    <a:pt x="1007" y="3614"/>
                  </a:lnTo>
                  <a:lnTo>
                    <a:pt x="957" y="3583"/>
                  </a:lnTo>
                  <a:lnTo>
                    <a:pt x="897" y="3546"/>
                  </a:lnTo>
                  <a:lnTo>
                    <a:pt x="830" y="3501"/>
                  </a:lnTo>
                  <a:lnTo>
                    <a:pt x="793" y="3475"/>
                  </a:lnTo>
                  <a:lnTo>
                    <a:pt x="755" y="3450"/>
                  </a:lnTo>
                  <a:lnTo>
                    <a:pt x="716" y="3421"/>
                  </a:lnTo>
                  <a:lnTo>
                    <a:pt x="676" y="3393"/>
                  </a:lnTo>
                  <a:lnTo>
                    <a:pt x="636" y="3362"/>
                  </a:lnTo>
                  <a:lnTo>
                    <a:pt x="596" y="3330"/>
                  </a:lnTo>
                  <a:lnTo>
                    <a:pt x="555" y="3299"/>
                  </a:lnTo>
                  <a:lnTo>
                    <a:pt x="514" y="3265"/>
                  </a:lnTo>
                  <a:lnTo>
                    <a:pt x="473" y="3230"/>
                  </a:lnTo>
                  <a:lnTo>
                    <a:pt x="433" y="3195"/>
                  </a:lnTo>
                  <a:lnTo>
                    <a:pt x="395" y="3158"/>
                  </a:lnTo>
                  <a:lnTo>
                    <a:pt x="357" y="3121"/>
                  </a:lnTo>
                  <a:lnTo>
                    <a:pt x="320" y="3083"/>
                  </a:lnTo>
                  <a:lnTo>
                    <a:pt x="285" y="3045"/>
                  </a:lnTo>
                  <a:lnTo>
                    <a:pt x="252" y="3007"/>
                  </a:lnTo>
                  <a:lnTo>
                    <a:pt x="220" y="2967"/>
                  </a:lnTo>
                  <a:lnTo>
                    <a:pt x="191" y="2928"/>
                  </a:lnTo>
                  <a:lnTo>
                    <a:pt x="165" y="2888"/>
                  </a:lnTo>
                  <a:lnTo>
                    <a:pt x="141" y="2847"/>
                  </a:lnTo>
                  <a:lnTo>
                    <a:pt x="120" y="2808"/>
                  </a:lnTo>
                  <a:lnTo>
                    <a:pt x="101" y="2765"/>
                  </a:lnTo>
                  <a:lnTo>
                    <a:pt x="85" y="2716"/>
                  </a:lnTo>
                  <a:lnTo>
                    <a:pt x="71" y="2662"/>
                  </a:lnTo>
                  <a:lnTo>
                    <a:pt x="58" y="2602"/>
                  </a:lnTo>
                  <a:lnTo>
                    <a:pt x="46" y="2539"/>
                  </a:lnTo>
                  <a:lnTo>
                    <a:pt x="36" y="2472"/>
                  </a:lnTo>
                  <a:lnTo>
                    <a:pt x="28" y="2401"/>
                  </a:lnTo>
                  <a:lnTo>
                    <a:pt x="21" y="2328"/>
                  </a:lnTo>
                  <a:lnTo>
                    <a:pt x="15" y="2252"/>
                  </a:lnTo>
                  <a:lnTo>
                    <a:pt x="10" y="2175"/>
                  </a:lnTo>
                  <a:lnTo>
                    <a:pt x="5" y="2095"/>
                  </a:lnTo>
                  <a:lnTo>
                    <a:pt x="3" y="2014"/>
                  </a:lnTo>
                  <a:lnTo>
                    <a:pt x="1" y="1934"/>
                  </a:lnTo>
                  <a:lnTo>
                    <a:pt x="0" y="1852"/>
                  </a:lnTo>
                  <a:lnTo>
                    <a:pt x="0" y="1771"/>
                  </a:lnTo>
                  <a:lnTo>
                    <a:pt x="1" y="1692"/>
                  </a:lnTo>
                  <a:lnTo>
                    <a:pt x="2" y="1613"/>
                  </a:lnTo>
                  <a:lnTo>
                    <a:pt x="3" y="1536"/>
                  </a:lnTo>
                  <a:lnTo>
                    <a:pt x="5" y="1461"/>
                  </a:lnTo>
                  <a:lnTo>
                    <a:pt x="8" y="1389"/>
                  </a:lnTo>
                  <a:lnTo>
                    <a:pt x="14" y="1254"/>
                  </a:lnTo>
                  <a:lnTo>
                    <a:pt x="20" y="1135"/>
                  </a:lnTo>
                  <a:lnTo>
                    <a:pt x="26" y="1036"/>
                  </a:lnTo>
                  <a:lnTo>
                    <a:pt x="31" y="962"/>
                  </a:lnTo>
                  <a:lnTo>
                    <a:pt x="34" y="914"/>
                  </a:lnTo>
                  <a:lnTo>
                    <a:pt x="36" y="897"/>
                  </a:lnTo>
                  <a:close/>
                </a:path>
              </a:pathLst>
            </a:custGeom>
            <a:solidFill>
              <a:srgbClr val="B521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2" name="Freeform 534"/>
            <p:cNvSpPr>
              <a:spLocks/>
            </p:cNvSpPr>
            <p:nvPr/>
          </p:nvSpPr>
          <p:spPr bwMode="auto">
            <a:xfrm>
              <a:off x="4907" y="1593"/>
              <a:ext cx="69" cy="96"/>
            </a:xfrm>
            <a:custGeom>
              <a:avLst/>
              <a:gdLst/>
              <a:ahLst/>
              <a:cxnLst>
                <a:cxn ang="0">
                  <a:pos x="1022" y="1882"/>
                </a:cxn>
                <a:cxn ang="0">
                  <a:pos x="962" y="1836"/>
                </a:cxn>
                <a:cxn ang="0">
                  <a:pos x="890" y="1795"/>
                </a:cxn>
                <a:cxn ang="0">
                  <a:pos x="811" y="1758"/>
                </a:cxn>
                <a:cxn ang="0">
                  <a:pos x="669" y="1700"/>
                </a:cxn>
                <a:cxn ang="0">
                  <a:pos x="524" y="1638"/>
                </a:cxn>
                <a:cxn ang="0">
                  <a:pos x="441" y="1594"/>
                </a:cxn>
                <a:cxn ang="0">
                  <a:pos x="362" y="1543"/>
                </a:cxn>
                <a:cxn ang="0">
                  <a:pos x="293" y="1483"/>
                </a:cxn>
                <a:cxn ang="0">
                  <a:pos x="234" y="1414"/>
                </a:cxn>
                <a:cxn ang="0">
                  <a:pos x="183" y="1338"/>
                </a:cxn>
                <a:cxn ang="0">
                  <a:pos x="140" y="1262"/>
                </a:cxn>
                <a:cxn ang="0">
                  <a:pos x="103" y="1183"/>
                </a:cxn>
                <a:cxn ang="0">
                  <a:pos x="72" y="1103"/>
                </a:cxn>
                <a:cxn ang="0">
                  <a:pos x="49" y="1020"/>
                </a:cxn>
                <a:cxn ang="0">
                  <a:pos x="29" y="936"/>
                </a:cxn>
                <a:cxn ang="0">
                  <a:pos x="16" y="850"/>
                </a:cxn>
                <a:cxn ang="0">
                  <a:pos x="4" y="734"/>
                </a:cxn>
                <a:cxn ang="0">
                  <a:pos x="0" y="555"/>
                </a:cxn>
                <a:cxn ang="0">
                  <a:pos x="23" y="379"/>
                </a:cxn>
                <a:cxn ang="0">
                  <a:pos x="83" y="241"/>
                </a:cxn>
                <a:cxn ang="0">
                  <a:pos x="176" y="140"/>
                </a:cxn>
                <a:cxn ang="0">
                  <a:pos x="296" y="70"/>
                </a:cxn>
                <a:cxn ang="0">
                  <a:pos x="437" y="26"/>
                </a:cxn>
                <a:cxn ang="0">
                  <a:pos x="593" y="4"/>
                </a:cxn>
                <a:cxn ang="0">
                  <a:pos x="760" y="1"/>
                </a:cxn>
                <a:cxn ang="0">
                  <a:pos x="934" y="10"/>
                </a:cxn>
                <a:cxn ang="0">
                  <a:pos x="1107" y="30"/>
                </a:cxn>
                <a:cxn ang="0">
                  <a:pos x="1381" y="69"/>
                </a:cxn>
                <a:cxn ang="0">
                  <a:pos x="1307" y="121"/>
                </a:cxn>
                <a:cxn ang="0">
                  <a:pos x="1223" y="156"/>
                </a:cxn>
                <a:cxn ang="0">
                  <a:pos x="1132" y="178"/>
                </a:cxn>
                <a:cxn ang="0">
                  <a:pos x="1034" y="190"/>
                </a:cxn>
                <a:cxn ang="0">
                  <a:pos x="833" y="203"/>
                </a:cxn>
                <a:cxn ang="0">
                  <a:pos x="699" y="217"/>
                </a:cxn>
                <a:cxn ang="0">
                  <a:pos x="604" y="236"/>
                </a:cxn>
                <a:cxn ang="0">
                  <a:pos x="515" y="268"/>
                </a:cxn>
                <a:cxn ang="0">
                  <a:pos x="435" y="315"/>
                </a:cxn>
                <a:cxn ang="0">
                  <a:pos x="360" y="386"/>
                </a:cxn>
                <a:cxn ang="0">
                  <a:pos x="317" y="453"/>
                </a:cxn>
                <a:cxn ang="0">
                  <a:pos x="309" y="510"/>
                </a:cxn>
                <a:cxn ang="0">
                  <a:pos x="331" y="559"/>
                </a:cxn>
                <a:cxn ang="0">
                  <a:pos x="376" y="599"/>
                </a:cxn>
                <a:cxn ang="0">
                  <a:pos x="442" y="634"/>
                </a:cxn>
                <a:cxn ang="0">
                  <a:pos x="523" y="665"/>
                </a:cxn>
                <a:cxn ang="0">
                  <a:pos x="612" y="690"/>
                </a:cxn>
                <a:cxn ang="0">
                  <a:pos x="771" y="730"/>
                </a:cxn>
                <a:cxn ang="0">
                  <a:pos x="858" y="771"/>
                </a:cxn>
                <a:cxn ang="0">
                  <a:pos x="752" y="796"/>
                </a:cxn>
                <a:cxn ang="0">
                  <a:pos x="646" y="815"/>
                </a:cxn>
                <a:cxn ang="0">
                  <a:pos x="469" y="838"/>
                </a:cxn>
                <a:cxn ang="0">
                  <a:pos x="315" y="890"/>
                </a:cxn>
                <a:cxn ang="0">
                  <a:pos x="305" y="1006"/>
                </a:cxn>
                <a:cxn ang="0">
                  <a:pos x="331" y="1118"/>
                </a:cxn>
                <a:cxn ang="0">
                  <a:pos x="384" y="1227"/>
                </a:cxn>
                <a:cxn ang="0">
                  <a:pos x="458" y="1333"/>
                </a:cxn>
                <a:cxn ang="0">
                  <a:pos x="550" y="1436"/>
                </a:cxn>
                <a:cxn ang="0">
                  <a:pos x="651" y="1537"/>
                </a:cxn>
                <a:cxn ang="0">
                  <a:pos x="826" y="1693"/>
                </a:cxn>
                <a:cxn ang="0">
                  <a:pos x="982" y="1837"/>
                </a:cxn>
                <a:cxn ang="0">
                  <a:pos x="1056" y="1916"/>
                </a:cxn>
              </a:cxnLst>
              <a:rect l="0" t="0" r="r" b="b"/>
              <a:pathLst>
                <a:path w="1381" h="1916">
                  <a:moveTo>
                    <a:pt x="1056" y="1916"/>
                  </a:moveTo>
                  <a:lnTo>
                    <a:pt x="1039" y="1899"/>
                  </a:lnTo>
                  <a:lnTo>
                    <a:pt x="1022" y="1882"/>
                  </a:lnTo>
                  <a:lnTo>
                    <a:pt x="1004" y="1865"/>
                  </a:lnTo>
                  <a:lnTo>
                    <a:pt x="983" y="1850"/>
                  </a:lnTo>
                  <a:lnTo>
                    <a:pt x="962" y="1836"/>
                  </a:lnTo>
                  <a:lnTo>
                    <a:pt x="938" y="1821"/>
                  </a:lnTo>
                  <a:lnTo>
                    <a:pt x="915" y="1808"/>
                  </a:lnTo>
                  <a:lnTo>
                    <a:pt x="890" y="1795"/>
                  </a:lnTo>
                  <a:lnTo>
                    <a:pt x="865" y="1783"/>
                  </a:lnTo>
                  <a:lnTo>
                    <a:pt x="838" y="1770"/>
                  </a:lnTo>
                  <a:lnTo>
                    <a:pt x="811" y="1758"/>
                  </a:lnTo>
                  <a:lnTo>
                    <a:pt x="783" y="1746"/>
                  </a:lnTo>
                  <a:lnTo>
                    <a:pt x="727" y="1723"/>
                  </a:lnTo>
                  <a:lnTo>
                    <a:pt x="669" y="1700"/>
                  </a:lnTo>
                  <a:lnTo>
                    <a:pt x="610" y="1675"/>
                  </a:lnTo>
                  <a:lnTo>
                    <a:pt x="553" y="1651"/>
                  </a:lnTo>
                  <a:lnTo>
                    <a:pt x="524" y="1638"/>
                  </a:lnTo>
                  <a:lnTo>
                    <a:pt x="496" y="1623"/>
                  </a:lnTo>
                  <a:lnTo>
                    <a:pt x="467" y="1609"/>
                  </a:lnTo>
                  <a:lnTo>
                    <a:pt x="441" y="1594"/>
                  </a:lnTo>
                  <a:lnTo>
                    <a:pt x="414" y="1577"/>
                  </a:lnTo>
                  <a:lnTo>
                    <a:pt x="388" y="1561"/>
                  </a:lnTo>
                  <a:lnTo>
                    <a:pt x="362" y="1543"/>
                  </a:lnTo>
                  <a:lnTo>
                    <a:pt x="339" y="1524"/>
                  </a:lnTo>
                  <a:lnTo>
                    <a:pt x="315" y="1505"/>
                  </a:lnTo>
                  <a:lnTo>
                    <a:pt x="293" y="1483"/>
                  </a:lnTo>
                  <a:lnTo>
                    <a:pt x="272" y="1461"/>
                  </a:lnTo>
                  <a:lnTo>
                    <a:pt x="253" y="1437"/>
                  </a:lnTo>
                  <a:lnTo>
                    <a:pt x="234" y="1414"/>
                  </a:lnTo>
                  <a:lnTo>
                    <a:pt x="216" y="1388"/>
                  </a:lnTo>
                  <a:lnTo>
                    <a:pt x="199" y="1364"/>
                  </a:lnTo>
                  <a:lnTo>
                    <a:pt x="183" y="1338"/>
                  </a:lnTo>
                  <a:lnTo>
                    <a:pt x="168" y="1314"/>
                  </a:lnTo>
                  <a:lnTo>
                    <a:pt x="153" y="1287"/>
                  </a:lnTo>
                  <a:lnTo>
                    <a:pt x="140" y="1262"/>
                  </a:lnTo>
                  <a:lnTo>
                    <a:pt x="126" y="1236"/>
                  </a:lnTo>
                  <a:lnTo>
                    <a:pt x="114" y="1210"/>
                  </a:lnTo>
                  <a:lnTo>
                    <a:pt x="103" y="1183"/>
                  </a:lnTo>
                  <a:lnTo>
                    <a:pt x="92" y="1157"/>
                  </a:lnTo>
                  <a:lnTo>
                    <a:pt x="82" y="1129"/>
                  </a:lnTo>
                  <a:lnTo>
                    <a:pt x="72" y="1103"/>
                  </a:lnTo>
                  <a:lnTo>
                    <a:pt x="64" y="1075"/>
                  </a:lnTo>
                  <a:lnTo>
                    <a:pt x="56" y="1048"/>
                  </a:lnTo>
                  <a:lnTo>
                    <a:pt x="49" y="1020"/>
                  </a:lnTo>
                  <a:lnTo>
                    <a:pt x="42" y="992"/>
                  </a:lnTo>
                  <a:lnTo>
                    <a:pt x="35" y="964"/>
                  </a:lnTo>
                  <a:lnTo>
                    <a:pt x="29" y="936"/>
                  </a:lnTo>
                  <a:lnTo>
                    <a:pt x="24" y="908"/>
                  </a:lnTo>
                  <a:lnTo>
                    <a:pt x="20" y="879"/>
                  </a:lnTo>
                  <a:lnTo>
                    <a:pt x="16" y="850"/>
                  </a:lnTo>
                  <a:lnTo>
                    <a:pt x="12" y="822"/>
                  </a:lnTo>
                  <a:lnTo>
                    <a:pt x="9" y="792"/>
                  </a:lnTo>
                  <a:lnTo>
                    <a:pt x="4" y="734"/>
                  </a:lnTo>
                  <a:lnTo>
                    <a:pt x="2" y="675"/>
                  </a:lnTo>
                  <a:lnTo>
                    <a:pt x="0" y="616"/>
                  </a:lnTo>
                  <a:lnTo>
                    <a:pt x="0" y="555"/>
                  </a:lnTo>
                  <a:lnTo>
                    <a:pt x="4" y="492"/>
                  </a:lnTo>
                  <a:lnTo>
                    <a:pt x="11" y="433"/>
                  </a:lnTo>
                  <a:lnTo>
                    <a:pt x="23" y="379"/>
                  </a:lnTo>
                  <a:lnTo>
                    <a:pt x="39" y="329"/>
                  </a:lnTo>
                  <a:lnTo>
                    <a:pt x="60" y="283"/>
                  </a:lnTo>
                  <a:lnTo>
                    <a:pt x="83" y="241"/>
                  </a:lnTo>
                  <a:lnTo>
                    <a:pt x="111" y="204"/>
                  </a:lnTo>
                  <a:lnTo>
                    <a:pt x="143" y="170"/>
                  </a:lnTo>
                  <a:lnTo>
                    <a:pt x="176" y="140"/>
                  </a:lnTo>
                  <a:lnTo>
                    <a:pt x="213" y="113"/>
                  </a:lnTo>
                  <a:lnTo>
                    <a:pt x="253" y="90"/>
                  </a:lnTo>
                  <a:lnTo>
                    <a:pt x="296" y="70"/>
                  </a:lnTo>
                  <a:lnTo>
                    <a:pt x="341" y="52"/>
                  </a:lnTo>
                  <a:lnTo>
                    <a:pt x="388" y="38"/>
                  </a:lnTo>
                  <a:lnTo>
                    <a:pt x="437" y="26"/>
                  </a:lnTo>
                  <a:lnTo>
                    <a:pt x="487" y="16"/>
                  </a:lnTo>
                  <a:lnTo>
                    <a:pt x="539" y="9"/>
                  </a:lnTo>
                  <a:lnTo>
                    <a:pt x="593" y="4"/>
                  </a:lnTo>
                  <a:lnTo>
                    <a:pt x="648" y="1"/>
                  </a:lnTo>
                  <a:lnTo>
                    <a:pt x="704" y="0"/>
                  </a:lnTo>
                  <a:lnTo>
                    <a:pt x="760" y="1"/>
                  </a:lnTo>
                  <a:lnTo>
                    <a:pt x="818" y="3"/>
                  </a:lnTo>
                  <a:lnTo>
                    <a:pt x="876" y="6"/>
                  </a:lnTo>
                  <a:lnTo>
                    <a:pt x="934" y="10"/>
                  </a:lnTo>
                  <a:lnTo>
                    <a:pt x="991" y="16"/>
                  </a:lnTo>
                  <a:lnTo>
                    <a:pt x="1050" y="23"/>
                  </a:lnTo>
                  <a:lnTo>
                    <a:pt x="1107" y="30"/>
                  </a:lnTo>
                  <a:lnTo>
                    <a:pt x="1164" y="37"/>
                  </a:lnTo>
                  <a:lnTo>
                    <a:pt x="1275" y="52"/>
                  </a:lnTo>
                  <a:lnTo>
                    <a:pt x="1381" y="69"/>
                  </a:lnTo>
                  <a:lnTo>
                    <a:pt x="1358" y="88"/>
                  </a:lnTo>
                  <a:lnTo>
                    <a:pt x="1333" y="105"/>
                  </a:lnTo>
                  <a:lnTo>
                    <a:pt x="1307" y="121"/>
                  </a:lnTo>
                  <a:lnTo>
                    <a:pt x="1280" y="134"/>
                  </a:lnTo>
                  <a:lnTo>
                    <a:pt x="1253" y="146"/>
                  </a:lnTo>
                  <a:lnTo>
                    <a:pt x="1223" y="156"/>
                  </a:lnTo>
                  <a:lnTo>
                    <a:pt x="1193" y="164"/>
                  </a:lnTo>
                  <a:lnTo>
                    <a:pt x="1163" y="172"/>
                  </a:lnTo>
                  <a:lnTo>
                    <a:pt x="1132" y="178"/>
                  </a:lnTo>
                  <a:lnTo>
                    <a:pt x="1100" y="183"/>
                  </a:lnTo>
                  <a:lnTo>
                    <a:pt x="1068" y="187"/>
                  </a:lnTo>
                  <a:lnTo>
                    <a:pt x="1034" y="190"/>
                  </a:lnTo>
                  <a:lnTo>
                    <a:pt x="968" y="195"/>
                  </a:lnTo>
                  <a:lnTo>
                    <a:pt x="900" y="199"/>
                  </a:lnTo>
                  <a:lnTo>
                    <a:pt x="833" y="203"/>
                  </a:lnTo>
                  <a:lnTo>
                    <a:pt x="766" y="209"/>
                  </a:lnTo>
                  <a:lnTo>
                    <a:pt x="732" y="212"/>
                  </a:lnTo>
                  <a:lnTo>
                    <a:pt x="699" y="217"/>
                  </a:lnTo>
                  <a:lnTo>
                    <a:pt x="667" y="222"/>
                  </a:lnTo>
                  <a:lnTo>
                    <a:pt x="635" y="229"/>
                  </a:lnTo>
                  <a:lnTo>
                    <a:pt x="604" y="236"/>
                  </a:lnTo>
                  <a:lnTo>
                    <a:pt x="574" y="245"/>
                  </a:lnTo>
                  <a:lnTo>
                    <a:pt x="544" y="255"/>
                  </a:lnTo>
                  <a:lnTo>
                    <a:pt x="515" y="268"/>
                  </a:lnTo>
                  <a:lnTo>
                    <a:pt x="487" y="281"/>
                  </a:lnTo>
                  <a:lnTo>
                    <a:pt x="460" y="297"/>
                  </a:lnTo>
                  <a:lnTo>
                    <a:pt x="435" y="315"/>
                  </a:lnTo>
                  <a:lnTo>
                    <a:pt x="410" y="335"/>
                  </a:lnTo>
                  <a:lnTo>
                    <a:pt x="383" y="362"/>
                  </a:lnTo>
                  <a:lnTo>
                    <a:pt x="360" y="386"/>
                  </a:lnTo>
                  <a:lnTo>
                    <a:pt x="342" y="409"/>
                  </a:lnTo>
                  <a:lnTo>
                    <a:pt x="327" y="432"/>
                  </a:lnTo>
                  <a:lnTo>
                    <a:pt x="317" y="453"/>
                  </a:lnTo>
                  <a:lnTo>
                    <a:pt x="311" y="473"/>
                  </a:lnTo>
                  <a:lnTo>
                    <a:pt x="308" y="492"/>
                  </a:lnTo>
                  <a:lnTo>
                    <a:pt x="309" y="510"/>
                  </a:lnTo>
                  <a:lnTo>
                    <a:pt x="313" y="527"/>
                  </a:lnTo>
                  <a:lnTo>
                    <a:pt x="320" y="543"/>
                  </a:lnTo>
                  <a:lnTo>
                    <a:pt x="331" y="559"/>
                  </a:lnTo>
                  <a:lnTo>
                    <a:pt x="343" y="573"/>
                  </a:lnTo>
                  <a:lnTo>
                    <a:pt x="358" y="586"/>
                  </a:lnTo>
                  <a:lnTo>
                    <a:pt x="376" y="599"/>
                  </a:lnTo>
                  <a:lnTo>
                    <a:pt x="396" y="612"/>
                  </a:lnTo>
                  <a:lnTo>
                    <a:pt x="418" y="623"/>
                  </a:lnTo>
                  <a:lnTo>
                    <a:pt x="442" y="634"/>
                  </a:lnTo>
                  <a:lnTo>
                    <a:pt x="467" y="644"/>
                  </a:lnTo>
                  <a:lnTo>
                    <a:pt x="494" y="654"/>
                  </a:lnTo>
                  <a:lnTo>
                    <a:pt x="523" y="665"/>
                  </a:lnTo>
                  <a:lnTo>
                    <a:pt x="551" y="674"/>
                  </a:lnTo>
                  <a:lnTo>
                    <a:pt x="582" y="682"/>
                  </a:lnTo>
                  <a:lnTo>
                    <a:pt x="612" y="690"/>
                  </a:lnTo>
                  <a:lnTo>
                    <a:pt x="644" y="698"/>
                  </a:lnTo>
                  <a:lnTo>
                    <a:pt x="707" y="715"/>
                  </a:lnTo>
                  <a:lnTo>
                    <a:pt x="771" y="730"/>
                  </a:lnTo>
                  <a:lnTo>
                    <a:pt x="833" y="745"/>
                  </a:lnTo>
                  <a:lnTo>
                    <a:pt x="892" y="761"/>
                  </a:lnTo>
                  <a:lnTo>
                    <a:pt x="858" y="771"/>
                  </a:lnTo>
                  <a:lnTo>
                    <a:pt x="823" y="780"/>
                  </a:lnTo>
                  <a:lnTo>
                    <a:pt x="787" y="788"/>
                  </a:lnTo>
                  <a:lnTo>
                    <a:pt x="752" y="796"/>
                  </a:lnTo>
                  <a:lnTo>
                    <a:pt x="718" y="804"/>
                  </a:lnTo>
                  <a:lnTo>
                    <a:pt x="682" y="810"/>
                  </a:lnTo>
                  <a:lnTo>
                    <a:pt x="646" y="815"/>
                  </a:lnTo>
                  <a:lnTo>
                    <a:pt x="611" y="821"/>
                  </a:lnTo>
                  <a:lnTo>
                    <a:pt x="540" y="830"/>
                  </a:lnTo>
                  <a:lnTo>
                    <a:pt x="469" y="838"/>
                  </a:lnTo>
                  <a:lnTo>
                    <a:pt x="398" y="845"/>
                  </a:lnTo>
                  <a:lnTo>
                    <a:pt x="327" y="853"/>
                  </a:lnTo>
                  <a:lnTo>
                    <a:pt x="315" y="890"/>
                  </a:lnTo>
                  <a:lnTo>
                    <a:pt x="308" y="929"/>
                  </a:lnTo>
                  <a:lnTo>
                    <a:pt x="305" y="967"/>
                  </a:lnTo>
                  <a:lnTo>
                    <a:pt x="305" y="1006"/>
                  </a:lnTo>
                  <a:lnTo>
                    <a:pt x="310" y="1043"/>
                  </a:lnTo>
                  <a:lnTo>
                    <a:pt x="318" y="1080"/>
                  </a:lnTo>
                  <a:lnTo>
                    <a:pt x="331" y="1118"/>
                  </a:lnTo>
                  <a:lnTo>
                    <a:pt x="345" y="1155"/>
                  </a:lnTo>
                  <a:lnTo>
                    <a:pt x="363" y="1190"/>
                  </a:lnTo>
                  <a:lnTo>
                    <a:pt x="384" y="1227"/>
                  </a:lnTo>
                  <a:lnTo>
                    <a:pt x="406" y="1263"/>
                  </a:lnTo>
                  <a:lnTo>
                    <a:pt x="432" y="1299"/>
                  </a:lnTo>
                  <a:lnTo>
                    <a:pt x="458" y="1333"/>
                  </a:lnTo>
                  <a:lnTo>
                    <a:pt x="488" y="1368"/>
                  </a:lnTo>
                  <a:lnTo>
                    <a:pt x="518" y="1403"/>
                  </a:lnTo>
                  <a:lnTo>
                    <a:pt x="550" y="1436"/>
                  </a:lnTo>
                  <a:lnTo>
                    <a:pt x="583" y="1470"/>
                  </a:lnTo>
                  <a:lnTo>
                    <a:pt x="616" y="1504"/>
                  </a:lnTo>
                  <a:lnTo>
                    <a:pt x="651" y="1537"/>
                  </a:lnTo>
                  <a:lnTo>
                    <a:pt x="686" y="1568"/>
                  </a:lnTo>
                  <a:lnTo>
                    <a:pt x="756" y="1631"/>
                  </a:lnTo>
                  <a:lnTo>
                    <a:pt x="826" y="1693"/>
                  </a:lnTo>
                  <a:lnTo>
                    <a:pt x="892" y="1752"/>
                  </a:lnTo>
                  <a:lnTo>
                    <a:pt x="954" y="1809"/>
                  </a:lnTo>
                  <a:lnTo>
                    <a:pt x="982" y="1837"/>
                  </a:lnTo>
                  <a:lnTo>
                    <a:pt x="1009" y="1864"/>
                  </a:lnTo>
                  <a:lnTo>
                    <a:pt x="1033" y="1891"/>
                  </a:lnTo>
                  <a:lnTo>
                    <a:pt x="1056" y="1916"/>
                  </a:lnTo>
                  <a:close/>
                </a:path>
              </a:pathLst>
            </a:custGeom>
            <a:solidFill>
              <a:srgbClr val="941F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3" name="Freeform 535"/>
            <p:cNvSpPr>
              <a:spLocks/>
            </p:cNvSpPr>
            <p:nvPr/>
          </p:nvSpPr>
          <p:spPr bwMode="auto">
            <a:xfrm>
              <a:off x="4802" y="1522"/>
              <a:ext cx="64" cy="43"/>
            </a:xfrm>
            <a:custGeom>
              <a:avLst/>
              <a:gdLst/>
              <a:ahLst/>
              <a:cxnLst>
                <a:cxn ang="0">
                  <a:pos x="1267" y="589"/>
                </a:cxn>
                <a:cxn ang="0">
                  <a:pos x="1220" y="552"/>
                </a:cxn>
                <a:cxn ang="0">
                  <a:pos x="1150" y="500"/>
                </a:cxn>
                <a:cxn ang="0">
                  <a:pos x="1055" y="436"/>
                </a:cxn>
                <a:cxn ang="0">
                  <a:pos x="957" y="375"/>
                </a:cxn>
                <a:cxn ang="0">
                  <a:pos x="856" y="318"/>
                </a:cxn>
                <a:cxn ang="0">
                  <a:pos x="753" y="264"/>
                </a:cxn>
                <a:cxn ang="0">
                  <a:pos x="646" y="213"/>
                </a:cxn>
                <a:cxn ang="0">
                  <a:pos x="538" y="166"/>
                </a:cxn>
                <a:cxn ang="0">
                  <a:pos x="427" y="122"/>
                </a:cxn>
                <a:cxn ang="0">
                  <a:pos x="327" y="87"/>
                </a:cxn>
                <a:cxn ang="0">
                  <a:pos x="239" y="59"/>
                </a:cxn>
                <a:cxn ang="0">
                  <a:pos x="150" y="34"/>
                </a:cxn>
                <a:cxn ang="0">
                  <a:pos x="59" y="10"/>
                </a:cxn>
                <a:cxn ang="0">
                  <a:pos x="7" y="34"/>
                </a:cxn>
                <a:cxn ang="0">
                  <a:pos x="1" y="104"/>
                </a:cxn>
                <a:cxn ang="0">
                  <a:pos x="1" y="179"/>
                </a:cxn>
                <a:cxn ang="0">
                  <a:pos x="8" y="252"/>
                </a:cxn>
                <a:cxn ang="0">
                  <a:pos x="22" y="323"/>
                </a:cxn>
                <a:cxn ang="0">
                  <a:pos x="44" y="392"/>
                </a:cxn>
                <a:cxn ang="0">
                  <a:pos x="71" y="458"/>
                </a:cxn>
                <a:cxn ang="0">
                  <a:pos x="105" y="520"/>
                </a:cxn>
                <a:cxn ang="0">
                  <a:pos x="145" y="578"/>
                </a:cxn>
                <a:cxn ang="0">
                  <a:pos x="189" y="631"/>
                </a:cxn>
                <a:cxn ang="0">
                  <a:pos x="239" y="681"/>
                </a:cxn>
                <a:cxn ang="0">
                  <a:pos x="293" y="726"/>
                </a:cxn>
                <a:cxn ang="0">
                  <a:pos x="351" y="765"/>
                </a:cxn>
                <a:cxn ang="0">
                  <a:pos x="414" y="798"/>
                </a:cxn>
                <a:cxn ang="0">
                  <a:pos x="479" y="826"/>
                </a:cxn>
                <a:cxn ang="0">
                  <a:pos x="547" y="847"/>
                </a:cxn>
                <a:cxn ang="0">
                  <a:pos x="619" y="862"/>
                </a:cxn>
                <a:cxn ang="0">
                  <a:pos x="692" y="870"/>
                </a:cxn>
                <a:cxn ang="0">
                  <a:pos x="751" y="870"/>
                </a:cxn>
                <a:cxn ang="0">
                  <a:pos x="792" y="868"/>
                </a:cxn>
                <a:cxn ang="0">
                  <a:pos x="833" y="864"/>
                </a:cxn>
                <a:cxn ang="0">
                  <a:pos x="874" y="857"/>
                </a:cxn>
                <a:cxn ang="0">
                  <a:pos x="913" y="847"/>
                </a:cxn>
                <a:cxn ang="0">
                  <a:pos x="952" y="836"/>
                </a:cxn>
                <a:cxn ang="0">
                  <a:pos x="990" y="823"/>
                </a:cxn>
                <a:cxn ang="0">
                  <a:pos x="1026" y="808"/>
                </a:cxn>
                <a:cxn ang="0">
                  <a:pos x="1062" y="790"/>
                </a:cxn>
                <a:cxn ang="0">
                  <a:pos x="1097" y="772"/>
                </a:cxn>
                <a:cxn ang="0">
                  <a:pos x="1131" y="751"/>
                </a:cxn>
                <a:cxn ang="0">
                  <a:pos x="1163" y="728"/>
                </a:cxn>
                <a:cxn ang="0">
                  <a:pos x="1194" y="705"/>
                </a:cxn>
                <a:cxn ang="0">
                  <a:pos x="1223" y="679"/>
                </a:cxn>
                <a:cxn ang="0">
                  <a:pos x="1251" y="651"/>
                </a:cxn>
                <a:cxn ang="0">
                  <a:pos x="1279" y="623"/>
                </a:cxn>
              </a:cxnLst>
              <a:rect l="0" t="0" r="r" b="b"/>
              <a:pathLst>
                <a:path w="1291" h="871">
                  <a:moveTo>
                    <a:pt x="1291" y="608"/>
                  </a:moveTo>
                  <a:lnTo>
                    <a:pt x="1267" y="589"/>
                  </a:lnTo>
                  <a:lnTo>
                    <a:pt x="1244" y="571"/>
                  </a:lnTo>
                  <a:lnTo>
                    <a:pt x="1220" y="552"/>
                  </a:lnTo>
                  <a:lnTo>
                    <a:pt x="1196" y="534"/>
                  </a:lnTo>
                  <a:lnTo>
                    <a:pt x="1150" y="500"/>
                  </a:lnTo>
                  <a:lnTo>
                    <a:pt x="1103" y="468"/>
                  </a:lnTo>
                  <a:lnTo>
                    <a:pt x="1055" y="436"/>
                  </a:lnTo>
                  <a:lnTo>
                    <a:pt x="1006" y="405"/>
                  </a:lnTo>
                  <a:lnTo>
                    <a:pt x="957" y="375"/>
                  </a:lnTo>
                  <a:lnTo>
                    <a:pt x="907" y="346"/>
                  </a:lnTo>
                  <a:lnTo>
                    <a:pt x="856" y="318"/>
                  </a:lnTo>
                  <a:lnTo>
                    <a:pt x="805" y="290"/>
                  </a:lnTo>
                  <a:lnTo>
                    <a:pt x="753" y="264"/>
                  </a:lnTo>
                  <a:lnTo>
                    <a:pt x="700" y="237"/>
                  </a:lnTo>
                  <a:lnTo>
                    <a:pt x="646" y="213"/>
                  </a:lnTo>
                  <a:lnTo>
                    <a:pt x="592" y="188"/>
                  </a:lnTo>
                  <a:lnTo>
                    <a:pt x="538" y="166"/>
                  </a:lnTo>
                  <a:lnTo>
                    <a:pt x="483" y="143"/>
                  </a:lnTo>
                  <a:lnTo>
                    <a:pt x="427" y="122"/>
                  </a:lnTo>
                  <a:lnTo>
                    <a:pt x="371" y="102"/>
                  </a:lnTo>
                  <a:lnTo>
                    <a:pt x="327" y="87"/>
                  </a:lnTo>
                  <a:lnTo>
                    <a:pt x="283" y="73"/>
                  </a:lnTo>
                  <a:lnTo>
                    <a:pt x="239" y="59"/>
                  </a:lnTo>
                  <a:lnTo>
                    <a:pt x="195" y="46"/>
                  </a:lnTo>
                  <a:lnTo>
                    <a:pt x="150" y="34"/>
                  </a:lnTo>
                  <a:lnTo>
                    <a:pt x="105" y="22"/>
                  </a:lnTo>
                  <a:lnTo>
                    <a:pt x="59" y="10"/>
                  </a:lnTo>
                  <a:lnTo>
                    <a:pt x="13" y="0"/>
                  </a:lnTo>
                  <a:lnTo>
                    <a:pt x="7" y="34"/>
                  </a:lnTo>
                  <a:lnTo>
                    <a:pt x="3" y="70"/>
                  </a:lnTo>
                  <a:lnTo>
                    <a:pt x="1" y="104"/>
                  </a:lnTo>
                  <a:lnTo>
                    <a:pt x="0" y="141"/>
                  </a:lnTo>
                  <a:lnTo>
                    <a:pt x="1" y="179"/>
                  </a:lnTo>
                  <a:lnTo>
                    <a:pt x="3" y="216"/>
                  </a:lnTo>
                  <a:lnTo>
                    <a:pt x="8" y="252"/>
                  </a:lnTo>
                  <a:lnTo>
                    <a:pt x="14" y="288"/>
                  </a:lnTo>
                  <a:lnTo>
                    <a:pt x="22" y="323"/>
                  </a:lnTo>
                  <a:lnTo>
                    <a:pt x="33" y="357"/>
                  </a:lnTo>
                  <a:lnTo>
                    <a:pt x="44" y="392"/>
                  </a:lnTo>
                  <a:lnTo>
                    <a:pt x="57" y="425"/>
                  </a:lnTo>
                  <a:lnTo>
                    <a:pt x="71" y="458"/>
                  </a:lnTo>
                  <a:lnTo>
                    <a:pt x="88" y="489"/>
                  </a:lnTo>
                  <a:lnTo>
                    <a:pt x="105" y="520"/>
                  </a:lnTo>
                  <a:lnTo>
                    <a:pt x="125" y="548"/>
                  </a:lnTo>
                  <a:lnTo>
                    <a:pt x="145" y="578"/>
                  </a:lnTo>
                  <a:lnTo>
                    <a:pt x="166" y="606"/>
                  </a:lnTo>
                  <a:lnTo>
                    <a:pt x="189" y="631"/>
                  </a:lnTo>
                  <a:lnTo>
                    <a:pt x="213" y="657"/>
                  </a:lnTo>
                  <a:lnTo>
                    <a:pt x="239" y="681"/>
                  </a:lnTo>
                  <a:lnTo>
                    <a:pt x="266" y="704"/>
                  </a:lnTo>
                  <a:lnTo>
                    <a:pt x="293" y="726"/>
                  </a:lnTo>
                  <a:lnTo>
                    <a:pt x="322" y="746"/>
                  </a:lnTo>
                  <a:lnTo>
                    <a:pt x="351" y="765"/>
                  </a:lnTo>
                  <a:lnTo>
                    <a:pt x="382" y="782"/>
                  </a:lnTo>
                  <a:lnTo>
                    <a:pt x="414" y="798"/>
                  </a:lnTo>
                  <a:lnTo>
                    <a:pt x="445" y="814"/>
                  </a:lnTo>
                  <a:lnTo>
                    <a:pt x="479" y="826"/>
                  </a:lnTo>
                  <a:lnTo>
                    <a:pt x="513" y="838"/>
                  </a:lnTo>
                  <a:lnTo>
                    <a:pt x="547" y="847"/>
                  </a:lnTo>
                  <a:lnTo>
                    <a:pt x="583" y="856"/>
                  </a:lnTo>
                  <a:lnTo>
                    <a:pt x="619" y="862"/>
                  </a:lnTo>
                  <a:lnTo>
                    <a:pt x="656" y="867"/>
                  </a:lnTo>
                  <a:lnTo>
                    <a:pt x="692" y="870"/>
                  </a:lnTo>
                  <a:lnTo>
                    <a:pt x="730" y="871"/>
                  </a:lnTo>
                  <a:lnTo>
                    <a:pt x="751" y="870"/>
                  </a:lnTo>
                  <a:lnTo>
                    <a:pt x="772" y="870"/>
                  </a:lnTo>
                  <a:lnTo>
                    <a:pt x="792" y="868"/>
                  </a:lnTo>
                  <a:lnTo>
                    <a:pt x="813" y="866"/>
                  </a:lnTo>
                  <a:lnTo>
                    <a:pt x="833" y="864"/>
                  </a:lnTo>
                  <a:lnTo>
                    <a:pt x="854" y="860"/>
                  </a:lnTo>
                  <a:lnTo>
                    <a:pt x="874" y="857"/>
                  </a:lnTo>
                  <a:lnTo>
                    <a:pt x="894" y="853"/>
                  </a:lnTo>
                  <a:lnTo>
                    <a:pt x="913" y="847"/>
                  </a:lnTo>
                  <a:lnTo>
                    <a:pt x="933" y="842"/>
                  </a:lnTo>
                  <a:lnTo>
                    <a:pt x="952" y="836"/>
                  </a:lnTo>
                  <a:lnTo>
                    <a:pt x="971" y="830"/>
                  </a:lnTo>
                  <a:lnTo>
                    <a:pt x="990" y="823"/>
                  </a:lnTo>
                  <a:lnTo>
                    <a:pt x="1008" y="816"/>
                  </a:lnTo>
                  <a:lnTo>
                    <a:pt x="1026" y="808"/>
                  </a:lnTo>
                  <a:lnTo>
                    <a:pt x="1045" y="800"/>
                  </a:lnTo>
                  <a:lnTo>
                    <a:pt x="1062" y="790"/>
                  </a:lnTo>
                  <a:lnTo>
                    <a:pt x="1079" y="781"/>
                  </a:lnTo>
                  <a:lnTo>
                    <a:pt x="1097" y="772"/>
                  </a:lnTo>
                  <a:lnTo>
                    <a:pt x="1114" y="762"/>
                  </a:lnTo>
                  <a:lnTo>
                    <a:pt x="1131" y="751"/>
                  </a:lnTo>
                  <a:lnTo>
                    <a:pt x="1147" y="740"/>
                  </a:lnTo>
                  <a:lnTo>
                    <a:pt x="1163" y="728"/>
                  </a:lnTo>
                  <a:lnTo>
                    <a:pt x="1179" y="717"/>
                  </a:lnTo>
                  <a:lnTo>
                    <a:pt x="1194" y="705"/>
                  </a:lnTo>
                  <a:lnTo>
                    <a:pt x="1209" y="691"/>
                  </a:lnTo>
                  <a:lnTo>
                    <a:pt x="1223" y="679"/>
                  </a:lnTo>
                  <a:lnTo>
                    <a:pt x="1238" y="665"/>
                  </a:lnTo>
                  <a:lnTo>
                    <a:pt x="1251" y="651"/>
                  </a:lnTo>
                  <a:lnTo>
                    <a:pt x="1265" y="637"/>
                  </a:lnTo>
                  <a:lnTo>
                    <a:pt x="1279" y="623"/>
                  </a:lnTo>
                  <a:lnTo>
                    <a:pt x="1291" y="608"/>
                  </a:lnTo>
                  <a:close/>
                </a:path>
              </a:pathLst>
            </a:custGeom>
            <a:solidFill>
              <a:srgbClr val="DD78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4" name="Freeform 536"/>
            <p:cNvSpPr>
              <a:spLocks/>
            </p:cNvSpPr>
            <p:nvPr/>
          </p:nvSpPr>
          <p:spPr bwMode="auto">
            <a:xfrm>
              <a:off x="4745" y="1600"/>
              <a:ext cx="73" cy="73"/>
            </a:xfrm>
            <a:custGeom>
              <a:avLst/>
              <a:gdLst/>
              <a:ahLst/>
              <a:cxnLst>
                <a:cxn ang="0">
                  <a:pos x="805" y="1456"/>
                </a:cxn>
                <a:cxn ang="0">
                  <a:pos x="913" y="1436"/>
                </a:cxn>
                <a:cxn ang="0">
                  <a:pos x="1014" y="1403"/>
                </a:cxn>
                <a:cxn ang="0">
                  <a:pos x="1109" y="1354"/>
                </a:cxn>
                <a:cxn ang="0">
                  <a:pos x="1195" y="1294"/>
                </a:cxn>
                <a:cxn ang="0">
                  <a:pos x="1271" y="1221"/>
                </a:cxn>
                <a:cxn ang="0">
                  <a:pos x="1336" y="1138"/>
                </a:cxn>
                <a:cxn ang="0">
                  <a:pos x="1389" y="1047"/>
                </a:cxn>
                <a:cxn ang="0">
                  <a:pos x="1428" y="946"/>
                </a:cxn>
                <a:cxn ang="0">
                  <a:pos x="1452" y="841"/>
                </a:cxn>
                <a:cxn ang="0">
                  <a:pos x="1460" y="730"/>
                </a:cxn>
                <a:cxn ang="0">
                  <a:pos x="1452" y="619"/>
                </a:cxn>
                <a:cxn ang="0">
                  <a:pos x="1428" y="513"/>
                </a:cxn>
                <a:cxn ang="0">
                  <a:pos x="1389" y="414"/>
                </a:cxn>
                <a:cxn ang="0">
                  <a:pos x="1336" y="322"/>
                </a:cxn>
                <a:cxn ang="0">
                  <a:pos x="1271" y="239"/>
                </a:cxn>
                <a:cxn ang="0">
                  <a:pos x="1195" y="167"/>
                </a:cxn>
                <a:cxn ang="0">
                  <a:pos x="1109" y="105"/>
                </a:cxn>
                <a:cxn ang="0">
                  <a:pos x="1014" y="57"/>
                </a:cxn>
                <a:cxn ang="0">
                  <a:pos x="913" y="23"/>
                </a:cxn>
                <a:cxn ang="0">
                  <a:pos x="805" y="3"/>
                </a:cxn>
                <a:cxn ang="0">
                  <a:pos x="693" y="1"/>
                </a:cxn>
                <a:cxn ang="0">
                  <a:pos x="583" y="14"/>
                </a:cxn>
                <a:cxn ang="0">
                  <a:pos x="479" y="44"/>
                </a:cxn>
                <a:cxn ang="0">
                  <a:pos x="382" y="88"/>
                </a:cxn>
                <a:cxn ang="0">
                  <a:pos x="293" y="145"/>
                </a:cxn>
                <a:cxn ang="0">
                  <a:pos x="215" y="214"/>
                </a:cxn>
                <a:cxn ang="0">
                  <a:pos x="145" y="293"/>
                </a:cxn>
                <a:cxn ang="0">
                  <a:pos x="88" y="382"/>
                </a:cxn>
                <a:cxn ang="0">
                  <a:pos x="44" y="479"/>
                </a:cxn>
                <a:cxn ang="0">
                  <a:pos x="15" y="583"/>
                </a:cxn>
                <a:cxn ang="0">
                  <a:pos x="1" y="692"/>
                </a:cxn>
                <a:cxn ang="0">
                  <a:pos x="4" y="805"/>
                </a:cxn>
                <a:cxn ang="0">
                  <a:pos x="24" y="912"/>
                </a:cxn>
                <a:cxn ang="0">
                  <a:pos x="57" y="1014"/>
                </a:cxn>
                <a:cxn ang="0">
                  <a:pos x="106" y="1109"/>
                </a:cxn>
                <a:cxn ang="0">
                  <a:pos x="167" y="1195"/>
                </a:cxn>
                <a:cxn ang="0">
                  <a:pos x="239" y="1270"/>
                </a:cxn>
                <a:cxn ang="0">
                  <a:pos x="322" y="1335"/>
                </a:cxn>
                <a:cxn ang="0">
                  <a:pos x="414" y="1387"/>
                </a:cxn>
                <a:cxn ang="0">
                  <a:pos x="514" y="1427"/>
                </a:cxn>
                <a:cxn ang="0">
                  <a:pos x="619" y="1452"/>
                </a:cxn>
                <a:cxn ang="0">
                  <a:pos x="730" y="1460"/>
                </a:cxn>
              </a:cxnLst>
              <a:rect l="0" t="0" r="r" b="b"/>
              <a:pathLst>
                <a:path w="1460" h="1460">
                  <a:moveTo>
                    <a:pt x="730" y="1460"/>
                  </a:moveTo>
                  <a:lnTo>
                    <a:pt x="768" y="1459"/>
                  </a:lnTo>
                  <a:lnTo>
                    <a:pt x="805" y="1456"/>
                  </a:lnTo>
                  <a:lnTo>
                    <a:pt x="842" y="1452"/>
                  </a:lnTo>
                  <a:lnTo>
                    <a:pt x="877" y="1445"/>
                  </a:lnTo>
                  <a:lnTo>
                    <a:pt x="913" y="1436"/>
                  </a:lnTo>
                  <a:lnTo>
                    <a:pt x="948" y="1427"/>
                  </a:lnTo>
                  <a:lnTo>
                    <a:pt x="982" y="1415"/>
                  </a:lnTo>
                  <a:lnTo>
                    <a:pt x="1014" y="1403"/>
                  </a:lnTo>
                  <a:lnTo>
                    <a:pt x="1047" y="1387"/>
                  </a:lnTo>
                  <a:lnTo>
                    <a:pt x="1079" y="1372"/>
                  </a:lnTo>
                  <a:lnTo>
                    <a:pt x="1109" y="1354"/>
                  </a:lnTo>
                  <a:lnTo>
                    <a:pt x="1139" y="1335"/>
                  </a:lnTo>
                  <a:lnTo>
                    <a:pt x="1167" y="1315"/>
                  </a:lnTo>
                  <a:lnTo>
                    <a:pt x="1195" y="1294"/>
                  </a:lnTo>
                  <a:lnTo>
                    <a:pt x="1222" y="1270"/>
                  </a:lnTo>
                  <a:lnTo>
                    <a:pt x="1247" y="1246"/>
                  </a:lnTo>
                  <a:lnTo>
                    <a:pt x="1271" y="1221"/>
                  </a:lnTo>
                  <a:lnTo>
                    <a:pt x="1294" y="1195"/>
                  </a:lnTo>
                  <a:lnTo>
                    <a:pt x="1315" y="1167"/>
                  </a:lnTo>
                  <a:lnTo>
                    <a:pt x="1336" y="1138"/>
                  </a:lnTo>
                  <a:lnTo>
                    <a:pt x="1355" y="1109"/>
                  </a:lnTo>
                  <a:lnTo>
                    <a:pt x="1373" y="1078"/>
                  </a:lnTo>
                  <a:lnTo>
                    <a:pt x="1389" y="1047"/>
                  </a:lnTo>
                  <a:lnTo>
                    <a:pt x="1403" y="1014"/>
                  </a:lnTo>
                  <a:lnTo>
                    <a:pt x="1417" y="981"/>
                  </a:lnTo>
                  <a:lnTo>
                    <a:pt x="1428" y="946"/>
                  </a:lnTo>
                  <a:lnTo>
                    <a:pt x="1438" y="912"/>
                  </a:lnTo>
                  <a:lnTo>
                    <a:pt x="1446" y="877"/>
                  </a:lnTo>
                  <a:lnTo>
                    <a:pt x="1452" y="841"/>
                  </a:lnTo>
                  <a:lnTo>
                    <a:pt x="1457" y="805"/>
                  </a:lnTo>
                  <a:lnTo>
                    <a:pt x="1459" y="768"/>
                  </a:lnTo>
                  <a:lnTo>
                    <a:pt x="1460" y="730"/>
                  </a:lnTo>
                  <a:lnTo>
                    <a:pt x="1459" y="692"/>
                  </a:lnTo>
                  <a:lnTo>
                    <a:pt x="1457" y="656"/>
                  </a:lnTo>
                  <a:lnTo>
                    <a:pt x="1452" y="619"/>
                  </a:lnTo>
                  <a:lnTo>
                    <a:pt x="1446" y="583"/>
                  </a:lnTo>
                  <a:lnTo>
                    <a:pt x="1438" y="547"/>
                  </a:lnTo>
                  <a:lnTo>
                    <a:pt x="1428" y="513"/>
                  </a:lnTo>
                  <a:lnTo>
                    <a:pt x="1417" y="479"/>
                  </a:lnTo>
                  <a:lnTo>
                    <a:pt x="1403" y="445"/>
                  </a:lnTo>
                  <a:lnTo>
                    <a:pt x="1389" y="414"/>
                  </a:lnTo>
                  <a:lnTo>
                    <a:pt x="1373" y="382"/>
                  </a:lnTo>
                  <a:lnTo>
                    <a:pt x="1355" y="351"/>
                  </a:lnTo>
                  <a:lnTo>
                    <a:pt x="1336" y="322"/>
                  </a:lnTo>
                  <a:lnTo>
                    <a:pt x="1315" y="293"/>
                  </a:lnTo>
                  <a:lnTo>
                    <a:pt x="1294" y="266"/>
                  </a:lnTo>
                  <a:lnTo>
                    <a:pt x="1271" y="239"/>
                  </a:lnTo>
                  <a:lnTo>
                    <a:pt x="1247" y="214"/>
                  </a:lnTo>
                  <a:lnTo>
                    <a:pt x="1222" y="189"/>
                  </a:lnTo>
                  <a:lnTo>
                    <a:pt x="1195" y="167"/>
                  </a:lnTo>
                  <a:lnTo>
                    <a:pt x="1167" y="145"/>
                  </a:lnTo>
                  <a:lnTo>
                    <a:pt x="1139" y="125"/>
                  </a:lnTo>
                  <a:lnTo>
                    <a:pt x="1109" y="105"/>
                  </a:lnTo>
                  <a:lnTo>
                    <a:pt x="1079" y="88"/>
                  </a:lnTo>
                  <a:lnTo>
                    <a:pt x="1047" y="72"/>
                  </a:lnTo>
                  <a:lnTo>
                    <a:pt x="1014" y="57"/>
                  </a:lnTo>
                  <a:lnTo>
                    <a:pt x="982" y="44"/>
                  </a:lnTo>
                  <a:lnTo>
                    <a:pt x="948" y="33"/>
                  </a:lnTo>
                  <a:lnTo>
                    <a:pt x="913" y="23"/>
                  </a:lnTo>
                  <a:lnTo>
                    <a:pt x="877" y="14"/>
                  </a:lnTo>
                  <a:lnTo>
                    <a:pt x="842" y="8"/>
                  </a:lnTo>
                  <a:lnTo>
                    <a:pt x="805" y="3"/>
                  </a:lnTo>
                  <a:lnTo>
                    <a:pt x="768" y="1"/>
                  </a:lnTo>
                  <a:lnTo>
                    <a:pt x="730" y="0"/>
                  </a:lnTo>
                  <a:lnTo>
                    <a:pt x="693" y="1"/>
                  </a:lnTo>
                  <a:lnTo>
                    <a:pt x="656" y="3"/>
                  </a:lnTo>
                  <a:lnTo>
                    <a:pt x="619" y="8"/>
                  </a:lnTo>
                  <a:lnTo>
                    <a:pt x="583" y="14"/>
                  </a:lnTo>
                  <a:lnTo>
                    <a:pt x="547" y="23"/>
                  </a:lnTo>
                  <a:lnTo>
                    <a:pt x="514" y="33"/>
                  </a:lnTo>
                  <a:lnTo>
                    <a:pt x="479" y="44"/>
                  </a:lnTo>
                  <a:lnTo>
                    <a:pt x="446" y="57"/>
                  </a:lnTo>
                  <a:lnTo>
                    <a:pt x="414" y="72"/>
                  </a:lnTo>
                  <a:lnTo>
                    <a:pt x="382" y="88"/>
                  </a:lnTo>
                  <a:lnTo>
                    <a:pt x="351" y="105"/>
                  </a:lnTo>
                  <a:lnTo>
                    <a:pt x="322" y="125"/>
                  </a:lnTo>
                  <a:lnTo>
                    <a:pt x="293" y="145"/>
                  </a:lnTo>
                  <a:lnTo>
                    <a:pt x="266" y="167"/>
                  </a:lnTo>
                  <a:lnTo>
                    <a:pt x="239" y="189"/>
                  </a:lnTo>
                  <a:lnTo>
                    <a:pt x="215" y="214"/>
                  </a:lnTo>
                  <a:lnTo>
                    <a:pt x="190" y="239"/>
                  </a:lnTo>
                  <a:lnTo>
                    <a:pt x="167" y="266"/>
                  </a:lnTo>
                  <a:lnTo>
                    <a:pt x="145" y="293"/>
                  </a:lnTo>
                  <a:lnTo>
                    <a:pt x="125" y="322"/>
                  </a:lnTo>
                  <a:lnTo>
                    <a:pt x="106" y="351"/>
                  </a:lnTo>
                  <a:lnTo>
                    <a:pt x="88" y="382"/>
                  </a:lnTo>
                  <a:lnTo>
                    <a:pt x="73" y="414"/>
                  </a:lnTo>
                  <a:lnTo>
                    <a:pt x="57" y="445"/>
                  </a:lnTo>
                  <a:lnTo>
                    <a:pt x="44" y="479"/>
                  </a:lnTo>
                  <a:lnTo>
                    <a:pt x="33" y="513"/>
                  </a:lnTo>
                  <a:lnTo>
                    <a:pt x="24" y="547"/>
                  </a:lnTo>
                  <a:lnTo>
                    <a:pt x="15" y="583"/>
                  </a:lnTo>
                  <a:lnTo>
                    <a:pt x="8" y="619"/>
                  </a:lnTo>
                  <a:lnTo>
                    <a:pt x="4" y="656"/>
                  </a:lnTo>
                  <a:lnTo>
                    <a:pt x="1" y="692"/>
                  </a:lnTo>
                  <a:lnTo>
                    <a:pt x="0" y="730"/>
                  </a:lnTo>
                  <a:lnTo>
                    <a:pt x="1" y="768"/>
                  </a:lnTo>
                  <a:lnTo>
                    <a:pt x="4" y="805"/>
                  </a:lnTo>
                  <a:lnTo>
                    <a:pt x="8" y="841"/>
                  </a:lnTo>
                  <a:lnTo>
                    <a:pt x="15" y="877"/>
                  </a:lnTo>
                  <a:lnTo>
                    <a:pt x="24" y="912"/>
                  </a:lnTo>
                  <a:lnTo>
                    <a:pt x="33" y="946"/>
                  </a:lnTo>
                  <a:lnTo>
                    <a:pt x="44" y="981"/>
                  </a:lnTo>
                  <a:lnTo>
                    <a:pt x="57" y="1014"/>
                  </a:lnTo>
                  <a:lnTo>
                    <a:pt x="73" y="1047"/>
                  </a:lnTo>
                  <a:lnTo>
                    <a:pt x="88" y="1078"/>
                  </a:lnTo>
                  <a:lnTo>
                    <a:pt x="106" y="1109"/>
                  </a:lnTo>
                  <a:lnTo>
                    <a:pt x="125" y="1138"/>
                  </a:lnTo>
                  <a:lnTo>
                    <a:pt x="145" y="1167"/>
                  </a:lnTo>
                  <a:lnTo>
                    <a:pt x="167" y="1195"/>
                  </a:lnTo>
                  <a:lnTo>
                    <a:pt x="190" y="1221"/>
                  </a:lnTo>
                  <a:lnTo>
                    <a:pt x="215" y="1246"/>
                  </a:lnTo>
                  <a:lnTo>
                    <a:pt x="239" y="1270"/>
                  </a:lnTo>
                  <a:lnTo>
                    <a:pt x="266" y="1294"/>
                  </a:lnTo>
                  <a:lnTo>
                    <a:pt x="293" y="1315"/>
                  </a:lnTo>
                  <a:lnTo>
                    <a:pt x="322" y="1335"/>
                  </a:lnTo>
                  <a:lnTo>
                    <a:pt x="351" y="1354"/>
                  </a:lnTo>
                  <a:lnTo>
                    <a:pt x="382" y="1372"/>
                  </a:lnTo>
                  <a:lnTo>
                    <a:pt x="414" y="1387"/>
                  </a:lnTo>
                  <a:lnTo>
                    <a:pt x="446" y="1403"/>
                  </a:lnTo>
                  <a:lnTo>
                    <a:pt x="479" y="1415"/>
                  </a:lnTo>
                  <a:lnTo>
                    <a:pt x="514" y="1427"/>
                  </a:lnTo>
                  <a:lnTo>
                    <a:pt x="547" y="1436"/>
                  </a:lnTo>
                  <a:lnTo>
                    <a:pt x="583" y="1445"/>
                  </a:lnTo>
                  <a:lnTo>
                    <a:pt x="619" y="1452"/>
                  </a:lnTo>
                  <a:lnTo>
                    <a:pt x="656" y="1456"/>
                  </a:lnTo>
                  <a:lnTo>
                    <a:pt x="693" y="1459"/>
                  </a:lnTo>
                  <a:lnTo>
                    <a:pt x="730" y="1460"/>
                  </a:lnTo>
                  <a:close/>
                </a:path>
              </a:pathLst>
            </a:custGeom>
            <a:solidFill>
              <a:srgbClr val="DD78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5" name="Freeform 537"/>
            <p:cNvSpPr>
              <a:spLocks/>
            </p:cNvSpPr>
            <p:nvPr/>
          </p:nvSpPr>
          <p:spPr bwMode="auto">
            <a:xfrm>
              <a:off x="4863" y="1578"/>
              <a:ext cx="28" cy="60"/>
            </a:xfrm>
            <a:custGeom>
              <a:avLst/>
              <a:gdLst/>
              <a:ahLst/>
              <a:cxnLst>
                <a:cxn ang="0">
                  <a:pos x="543" y="8"/>
                </a:cxn>
                <a:cxn ang="0">
                  <a:pos x="483" y="27"/>
                </a:cxn>
                <a:cxn ang="0">
                  <a:pos x="426" y="50"/>
                </a:cxn>
                <a:cxn ang="0">
                  <a:pos x="371" y="78"/>
                </a:cxn>
                <a:cxn ang="0">
                  <a:pos x="320" y="111"/>
                </a:cxn>
                <a:cxn ang="0">
                  <a:pos x="271" y="146"/>
                </a:cxn>
                <a:cxn ang="0">
                  <a:pos x="226" y="186"/>
                </a:cxn>
                <a:cxn ang="0">
                  <a:pos x="183" y="230"/>
                </a:cxn>
                <a:cxn ang="0">
                  <a:pos x="145" y="277"/>
                </a:cxn>
                <a:cxn ang="0">
                  <a:pos x="111" y="327"/>
                </a:cxn>
                <a:cxn ang="0">
                  <a:pos x="81" y="380"/>
                </a:cxn>
                <a:cxn ang="0">
                  <a:pos x="55" y="436"/>
                </a:cxn>
                <a:cxn ang="0">
                  <a:pos x="34" y="494"/>
                </a:cxn>
                <a:cxn ang="0">
                  <a:pos x="18" y="555"/>
                </a:cxn>
                <a:cxn ang="0">
                  <a:pos x="7" y="617"/>
                </a:cxn>
                <a:cxn ang="0">
                  <a:pos x="1" y="680"/>
                </a:cxn>
                <a:cxn ang="0">
                  <a:pos x="1" y="748"/>
                </a:cxn>
                <a:cxn ang="0">
                  <a:pos x="7" y="816"/>
                </a:cxn>
                <a:cxn ang="0">
                  <a:pos x="21" y="881"/>
                </a:cxn>
                <a:cxn ang="0">
                  <a:pos x="39" y="946"/>
                </a:cxn>
                <a:cxn ang="0">
                  <a:pos x="63" y="1007"/>
                </a:cxn>
                <a:cxn ang="0">
                  <a:pos x="92" y="1065"/>
                </a:cxn>
                <a:cxn ang="0">
                  <a:pos x="126" y="1120"/>
                </a:cxn>
                <a:cxn ang="0">
                  <a:pos x="165" y="1172"/>
                </a:cxn>
                <a:cxn ang="0">
                  <a:pos x="204" y="1165"/>
                </a:cxn>
                <a:cxn ang="0">
                  <a:pos x="239" y="1099"/>
                </a:cxn>
                <a:cxn ang="0">
                  <a:pos x="290" y="1001"/>
                </a:cxn>
                <a:cxn ang="0">
                  <a:pos x="351" y="872"/>
                </a:cxn>
                <a:cxn ang="0">
                  <a:pos x="405" y="740"/>
                </a:cxn>
                <a:cxn ang="0">
                  <a:pos x="451" y="609"/>
                </a:cxn>
                <a:cxn ang="0">
                  <a:pos x="489" y="475"/>
                </a:cxn>
                <a:cxn ang="0">
                  <a:pos x="521" y="340"/>
                </a:cxn>
                <a:cxn ang="0">
                  <a:pos x="547" y="205"/>
                </a:cxn>
                <a:cxn ang="0">
                  <a:pos x="566" y="69"/>
                </a:cxn>
              </a:cxnLst>
              <a:rect l="0" t="0" r="r" b="b"/>
              <a:pathLst>
                <a:path w="572" h="1197">
                  <a:moveTo>
                    <a:pt x="572" y="0"/>
                  </a:moveTo>
                  <a:lnTo>
                    <a:pt x="543" y="8"/>
                  </a:lnTo>
                  <a:lnTo>
                    <a:pt x="512" y="17"/>
                  </a:lnTo>
                  <a:lnTo>
                    <a:pt x="483" y="27"/>
                  </a:lnTo>
                  <a:lnTo>
                    <a:pt x="454" y="38"/>
                  </a:lnTo>
                  <a:lnTo>
                    <a:pt x="426" y="50"/>
                  </a:lnTo>
                  <a:lnTo>
                    <a:pt x="399" y="64"/>
                  </a:lnTo>
                  <a:lnTo>
                    <a:pt x="371" y="78"/>
                  </a:lnTo>
                  <a:lnTo>
                    <a:pt x="345" y="93"/>
                  </a:lnTo>
                  <a:lnTo>
                    <a:pt x="320" y="111"/>
                  </a:lnTo>
                  <a:lnTo>
                    <a:pt x="295" y="128"/>
                  </a:lnTo>
                  <a:lnTo>
                    <a:pt x="271" y="146"/>
                  </a:lnTo>
                  <a:lnTo>
                    <a:pt x="247" y="166"/>
                  </a:lnTo>
                  <a:lnTo>
                    <a:pt x="226" y="186"/>
                  </a:lnTo>
                  <a:lnTo>
                    <a:pt x="205" y="208"/>
                  </a:lnTo>
                  <a:lnTo>
                    <a:pt x="183" y="230"/>
                  </a:lnTo>
                  <a:lnTo>
                    <a:pt x="164" y="253"/>
                  </a:lnTo>
                  <a:lnTo>
                    <a:pt x="145" y="277"/>
                  </a:lnTo>
                  <a:lnTo>
                    <a:pt x="128" y="301"/>
                  </a:lnTo>
                  <a:lnTo>
                    <a:pt x="111" y="327"/>
                  </a:lnTo>
                  <a:lnTo>
                    <a:pt x="95" y="353"/>
                  </a:lnTo>
                  <a:lnTo>
                    <a:pt x="81" y="380"/>
                  </a:lnTo>
                  <a:lnTo>
                    <a:pt x="68" y="408"/>
                  </a:lnTo>
                  <a:lnTo>
                    <a:pt x="55" y="436"/>
                  </a:lnTo>
                  <a:lnTo>
                    <a:pt x="44" y="465"/>
                  </a:lnTo>
                  <a:lnTo>
                    <a:pt x="34" y="494"/>
                  </a:lnTo>
                  <a:lnTo>
                    <a:pt x="26" y="524"/>
                  </a:lnTo>
                  <a:lnTo>
                    <a:pt x="18" y="555"/>
                  </a:lnTo>
                  <a:lnTo>
                    <a:pt x="12" y="585"/>
                  </a:lnTo>
                  <a:lnTo>
                    <a:pt x="7" y="617"/>
                  </a:lnTo>
                  <a:lnTo>
                    <a:pt x="3" y="649"/>
                  </a:lnTo>
                  <a:lnTo>
                    <a:pt x="1" y="680"/>
                  </a:lnTo>
                  <a:lnTo>
                    <a:pt x="0" y="713"/>
                  </a:lnTo>
                  <a:lnTo>
                    <a:pt x="1" y="748"/>
                  </a:lnTo>
                  <a:lnTo>
                    <a:pt x="4" y="782"/>
                  </a:lnTo>
                  <a:lnTo>
                    <a:pt x="7" y="816"/>
                  </a:lnTo>
                  <a:lnTo>
                    <a:pt x="14" y="849"/>
                  </a:lnTo>
                  <a:lnTo>
                    <a:pt x="21" y="881"/>
                  </a:lnTo>
                  <a:lnTo>
                    <a:pt x="29" y="914"/>
                  </a:lnTo>
                  <a:lnTo>
                    <a:pt x="39" y="946"/>
                  </a:lnTo>
                  <a:lnTo>
                    <a:pt x="50" y="976"/>
                  </a:lnTo>
                  <a:lnTo>
                    <a:pt x="63" y="1007"/>
                  </a:lnTo>
                  <a:lnTo>
                    <a:pt x="77" y="1036"/>
                  </a:lnTo>
                  <a:lnTo>
                    <a:pt x="92" y="1065"/>
                  </a:lnTo>
                  <a:lnTo>
                    <a:pt x="109" y="1093"/>
                  </a:lnTo>
                  <a:lnTo>
                    <a:pt x="126" y="1120"/>
                  </a:lnTo>
                  <a:lnTo>
                    <a:pt x="144" y="1147"/>
                  </a:lnTo>
                  <a:lnTo>
                    <a:pt x="165" y="1172"/>
                  </a:lnTo>
                  <a:lnTo>
                    <a:pt x="185" y="1197"/>
                  </a:lnTo>
                  <a:lnTo>
                    <a:pt x="204" y="1165"/>
                  </a:lnTo>
                  <a:lnTo>
                    <a:pt x="222" y="1132"/>
                  </a:lnTo>
                  <a:lnTo>
                    <a:pt x="239" y="1099"/>
                  </a:lnTo>
                  <a:lnTo>
                    <a:pt x="257" y="1065"/>
                  </a:lnTo>
                  <a:lnTo>
                    <a:pt x="290" y="1001"/>
                  </a:lnTo>
                  <a:lnTo>
                    <a:pt x="322" y="936"/>
                  </a:lnTo>
                  <a:lnTo>
                    <a:pt x="351" y="872"/>
                  </a:lnTo>
                  <a:lnTo>
                    <a:pt x="379" y="807"/>
                  </a:lnTo>
                  <a:lnTo>
                    <a:pt x="405" y="740"/>
                  </a:lnTo>
                  <a:lnTo>
                    <a:pt x="428" y="675"/>
                  </a:lnTo>
                  <a:lnTo>
                    <a:pt x="451" y="609"/>
                  </a:lnTo>
                  <a:lnTo>
                    <a:pt x="471" y="542"/>
                  </a:lnTo>
                  <a:lnTo>
                    <a:pt x="489" y="475"/>
                  </a:lnTo>
                  <a:lnTo>
                    <a:pt x="506" y="408"/>
                  </a:lnTo>
                  <a:lnTo>
                    <a:pt x="521" y="340"/>
                  </a:lnTo>
                  <a:lnTo>
                    <a:pt x="534" y="273"/>
                  </a:lnTo>
                  <a:lnTo>
                    <a:pt x="547" y="205"/>
                  </a:lnTo>
                  <a:lnTo>
                    <a:pt x="557" y="137"/>
                  </a:lnTo>
                  <a:lnTo>
                    <a:pt x="566" y="6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rgbClr val="DD78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6" name="Freeform 538"/>
            <p:cNvSpPr>
              <a:spLocks/>
            </p:cNvSpPr>
            <p:nvPr/>
          </p:nvSpPr>
          <p:spPr bwMode="auto">
            <a:xfrm>
              <a:off x="4872" y="1578"/>
              <a:ext cx="43" cy="73"/>
            </a:xfrm>
            <a:custGeom>
              <a:avLst/>
              <a:gdLst/>
              <a:ahLst/>
              <a:cxnLst>
                <a:cxn ang="0">
                  <a:pos x="858" y="1290"/>
                </a:cxn>
                <a:cxn ang="0">
                  <a:pos x="852" y="1198"/>
                </a:cxn>
                <a:cxn ang="0">
                  <a:pos x="842" y="1108"/>
                </a:cxn>
                <a:cxn ang="0">
                  <a:pos x="828" y="1018"/>
                </a:cxn>
                <a:cxn ang="0">
                  <a:pos x="811" y="929"/>
                </a:cxn>
                <a:cxn ang="0">
                  <a:pos x="791" y="841"/>
                </a:cxn>
                <a:cxn ang="0">
                  <a:pos x="767" y="756"/>
                </a:cxn>
                <a:cxn ang="0">
                  <a:pos x="741" y="670"/>
                </a:cxn>
                <a:cxn ang="0">
                  <a:pos x="711" y="586"/>
                </a:cxn>
                <a:cxn ang="0">
                  <a:pos x="677" y="504"/>
                </a:cxn>
                <a:cxn ang="0">
                  <a:pos x="641" y="422"/>
                </a:cxn>
                <a:cxn ang="0">
                  <a:pos x="603" y="342"/>
                </a:cxn>
                <a:cxn ang="0">
                  <a:pos x="561" y="264"/>
                </a:cxn>
                <a:cxn ang="0">
                  <a:pos x="516" y="186"/>
                </a:cxn>
                <a:cxn ang="0">
                  <a:pos x="469" y="111"/>
                </a:cxn>
                <a:cxn ang="0">
                  <a:pos x="419" y="37"/>
                </a:cxn>
                <a:cxn ang="0">
                  <a:pos x="390" y="1"/>
                </a:cxn>
                <a:cxn ang="0">
                  <a:pos x="381" y="70"/>
                </a:cxn>
                <a:cxn ang="0">
                  <a:pos x="362" y="206"/>
                </a:cxn>
                <a:cxn ang="0">
                  <a:pos x="336" y="341"/>
                </a:cxn>
                <a:cxn ang="0">
                  <a:pos x="304" y="476"/>
                </a:cxn>
                <a:cxn ang="0">
                  <a:pos x="266" y="610"/>
                </a:cxn>
                <a:cxn ang="0">
                  <a:pos x="220" y="741"/>
                </a:cxn>
                <a:cxn ang="0">
                  <a:pos x="166" y="873"/>
                </a:cxn>
                <a:cxn ang="0">
                  <a:pos x="105" y="1002"/>
                </a:cxn>
                <a:cxn ang="0">
                  <a:pos x="54" y="1100"/>
                </a:cxn>
                <a:cxn ang="0">
                  <a:pos x="19" y="1166"/>
                </a:cxn>
                <a:cxn ang="0">
                  <a:pos x="26" y="1225"/>
                </a:cxn>
                <a:cxn ang="0">
                  <a:pos x="82" y="1276"/>
                </a:cxn>
                <a:cxn ang="0">
                  <a:pos x="127" y="1311"/>
                </a:cxn>
                <a:cxn ang="0">
                  <a:pos x="158" y="1332"/>
                </a:cxn>
                <a:cxn ang="0">
                  <a:pos x="191" y="1352"/>
                </a:cxn>
                <a:cxn ang="0">
                  <a:pos x="225" y="1369"/>
                </a:cxn>
                <a:cxn ang="0">
                  <a:pos x="260" y="1386"/>
                </a:cxn>
                <a:cxn ang="0">
                  <a:pos x="295" y="1400"/>
                </a:cxn>
                <a:cxn ang="0">
                  <a:pos x="331" y="1412"/>
                </a:cxn>
                <a:cxn ang="0">
                  <a:pos x="369" y="1422"/>
                </a:cxn>
                <a:cxn ang="0">
                  <a:pos x="407" y="1430"/>
                </a:cxn>
                <a:cxn ang="0">
                  <a:pos x="445" y="1438"/>
                </a:cxn>
                <a:cxn ang="0">
                  <a:pos x="485" y="1442"/>
                </a:cxn>
                <a:cxn ang="0">
                  <a:pos x="525" y="1444"/>
                </a:cxn>
                <a:cxn ang="0">
                  <a:pos x="567" y="1444"/>
                </a:cxn>
                <a:cxn ang="0">
                  <a:pos x="609" y="1442"/>
                </a:cxn>
                <a:cxn ang="0">
                  <a:pos x="650" y="1437"/>
                </a:cxn>
                <a:cxn ang="0">
                  <a:pos x="689" y="1429"/>
                </a:cxn>
                <a:cxn ang="0">
                  <a:pos x="729" y="1420"/>
                </a:cxn>
                <a:cxn ang="0">
                  <a:pos x="768" y="1409"/>
                </a:cxn>
                <a:cxn ang="0">
                  <a:pos x="806" y="1396"/>
                </a:cxn>
                <a:cxn ang="0">
                  <a:pos x="843" y="1380"/>
                </a:cxn>
                <a:cxn ang="0">
                  <a:pos x="860" y="1363"/>
                </a:cxn>
                <a:cxn ang="0">
                  <a:pos x="860" y="1345"/>
                </a:cxn>
              </a:cxnLst>
              <a:rect l="0" t="0" r="r" b="b"/>
              <a:pathLst>
                <a:path w="860" h="1444">
                  <a:moveTo>
                    <a:pt x="860" y="1336"/>
                  </a:moveTo>
                  <a:lnTo>
                    <a:pt x="858" y="1290"/>
                  </a:lnTo>
                  <a:lnTo>
                    <a:pt x="855" y="1244"/>
                  </a:lnTo>
                  <a:lnTo>
                    <a:pt x="852" y="1198"/>
                  </a:lnTo>
                  <a:lnTo>
                    <a:pt x="847" y="1153"/>
                  </a:lnTo>
                  <a:lnTo>
                    <a:pt x="842" y="1108"/>
                  </a:lnTo>
                  <a:lnTo>
                    <a:pt x="836" y="1063"/>
                  </a:lnTo>
                  <a:lnTo>
                    <a:pt x="828" y="1018"/>
                  </a:lnTo>
                  <a:lnTo>
                    <a:pt x="820" y="973"/>
                  </a:lnTo>
                  <a:lnTo>
                    <a:pt x="811" y="929"/>
                  </a:lnTo>
                  <a:lnTo>
                    <a:pt x="801" y="885"/>
                  </a:lnTo>
                  <a:lnTo>
                    <a:pt x="791" y="841"/>
                  </a:lnTo>
                  <a:lnTo>
                    <a:pt x="779" y="799"/>
                  </a:lnTo>
                  <a:lnTo>
                    <a:pt x="767" y="756"/>
                  </a:lnTo>
                  <a:lnTo>
                    <a:pt x="754" y="713"/>
                  </a:lnTo>
                  <a:lnTo>
                    <a:pt x="741" y="670"/>
                  </a:lnTo>
                  <a:lnTo>
                    <a:pt x="726" y="628"/>
                  </a:lnTo>
                  <a:lnTo>
                    <a:pt x="711" y="586"/>
                  </a:lnTo>
                  <a:lnTo>
                    <a:pt x="695" y="544"/>
                  </a:lnTo>
                  <a:lnTo>
                    <a:pt x="677" y="504"/>
                  </a:lnTo>
                  <a:lnTo>
                    <a:pt x="660" y="463"/>
                  </a:lnTo>
                  <a:lnTo>
                    <a:pt x="641" y="422"/>
                  </a:lnTo>
                  <a:lnTo>
                    <a:pt x="622" y="382"/>
                  </a:lnTo>
                  <a:lnTo>
                    <a:pt x="603" y="342"/>
                  </a:lnTo>
                  <a:lnTo>
                    <a:pt x="582" y="302"/>
                  </a:lnTo>
                  <a:lnTo>
                    <a:pt x="561" y="264"/>
                  </a:lnTo>
                  <a:lnTo>
                    <a:pt x="538" y="225"/>
                  </a:lnTo>
                  <a:lnTo>
                    <a:pt x="516" y="186"/>
                  </a:lnTo>
                  <a:lnTo>
                    <a:pt x="492" y="148"/>
                  </a:lnTo>
                  <a:lnTo>
                    <a:pt x="469" y="111"/>
                  </a:lnTo>
                  <a:lnTo>
                    <a:pt x="443" y="74"/>
                  </a:lnTo>
                  <a:lnTo>
                    <a:pt x="419" y="37"/>
                  </a:lnTo>
                  <a:lnTo>
                    <a:pt x="392" y="0"/>
                  </a:lnTo>
                  <a:lnTo>
                    <a:pt x="390" y="1"/>
                  </a:lnTo>
                  <a:lnTo>
                    <a:pt x="387" y="1"/>
                  </a:lnTo>
                  <a:lnTo>
                    <a:pt x="381" y="70"/>
                  </a:lnTo>
                  <a:lnTo>
                    <a:pt x="372" y="138"/>
                  </a:lnTo>
                  <a:lnTo>
                    <a:pt x="362" y="206"/>
                  </a:lnTo>
                  <a:lnTo>
                    <a:pt x="349" y="274"/>
                  </a:lnTo>
                  <a:lnTo>
                    <a:pt x="336" y="341"/>
                  </a:lnTo>
                  <a:lnTo>
                    <a:pt x="321" y="409"/>
                  </a:lnTo>
                  <a:lnTo>
                    <a:pt x="304" y="476"/>
                  </a:lnTo>
                  <a:lnTo>
                    <a:pt x="286" y="543"/>
                  </a:lnTo>
                  <a:lnTo>
                    <a:pt x="266" y="610"/>
                  </a:lnTo>
                  <a:lnTo>
                    <a:pt x="243" y="676"/>
                  </a:lnTo>
                  <a:lnTo>
                    <a:pt x="220" y="741"/>
                  </a:lnTo>
                  <a:lnTo>
                    <a:pt x="194" y="808"/>
                  </a:lnTo>
                  <a:lnTo>
                    <a:pt x="166" y="873"/>
                  </a:lnTo>
                  <a:lnTo>
                    <a:pt x="137" y="937"/>
                  </a:lnTo>
                  <a:lnTo>
                    <a:pt x="105" y="1002"/>
                  </a:lnTo>
                  <a:lnTo>
                    <a:pt x="72" y="1066"/>
                  </a:lnTo>
                  <a:lnTo>
                    <a:pt x="54" y="1100"/>
                  </a:lnTo>
                  <a:lnTo>
                    <a:pt x="37" y="1133"/>
                  </a:lnTo>
                  <a:lnTo>
                    <a:pt x="19" y="1166"/>
                  </a:lnTo>
                  <a:lnTo>
                    <a:pt x="0" y="1198"/>
                  </a:lnTo>
                  <a:lnTo>
                    <a:pt x="26" y="1225"/>
                  </a:lnTo>
                  <a:lnTo>
                    <a:pt x="53" y="1252"/>
                  </a:lnTo>
                  <a:lnTo>
                    <a:pt x="82" y="1276"/>
                  </a:lnTo>
                  <a:lnTo>
                    <a:pt x="111" y="1300"/>
                  </a:lnTo>
                  <a:lnTo>
                    <a:pt x="127" y="1311"/>
                  </a:lnTo>
                  <a:lnTo>
                    <a:pt x="142" y="1321"/>
                  </a:lnTo>
                  <a:lnTo>
                    <a:pt x="158" y="1332"/>
                  </a:lnTo>
                  <a:lnTo>
                    <a:pt x="175" y="1342"/>
                  </a:lnTo>
                  <a:lnTo>
                    <a:pt x="191" y="1352"/>
                  </a:lnTo>
                  <a:lnTo>
                    <a:pt x="207" y="1360"/>
                  </a:lnTo>
                  <a:lnTo>
                    <a:pt x="225" y="1369"/>
                  </a:lnTo>
                  <a:lnTo>
                    <a:pt x="242" y="1377"/>
                  </a:lnTo>
                  <a:lnTo>
                    <a:pt x="260" y="1386"/>
                  </a:lnTo>
                  <a:lnTo>
                    <a:pt x="277" y="1393"/>
                  </a:lnTo>
                  <a:lnTo>
                    <a:pt x="295" y="1400"/>
                  </a:lnTo>
                  <a:lnTo>
                    <a:pt x="313" y="1406"/>
                  </a:lnTo>
                  <a:lnTo>
                    <a:pt x="331" y="1412"/>
                  </a:lnTo>
                  <a:lnTo>
                    <a:pt x="350" y="1417"/>
                  </a:lnTo>
                  <a:lnTo>
                    <a:pt x="369" y="1422"/>
                  </a:lnTo>
                  <a:lnTo>
                    <a:pt x="388" y="1426"/>
                  </a:lnTo>
                  <a:lnTo>
                    <a:pt x="407" y="1430"/>
                  </a:lnTo>
                  <a:lnTo>
                    <a:pt x="426" y="1435"/>
                  </a:lnTo>
                  <a:lnTo>
                    <a:pt x="445" y="1438"/>
                  </a:lnTo>
                  <a:lnTo>
                    <a:pt x="466" y="1440"/>
                  </a:lnTo>
                  <a:lnTo>
                    <a:pt x="485" y="1442"/>
                  </a:lnTo>
                  <a:lnTo>
                    <a:pt x="506" y="1443"/>
                  </a:lnTo>
                  <a:lnTo>
                    <a:pt x="525" y="1444"/>
                  </a:lnTo>
                  <a:lnTo>
                    <a:pt x="545" y="1444"/>
                  </a:lnTo>
                  <a:lnTo>
                    <a:pt x="567" y="1444"/>
                  </a:lnTo>
                  <a:lnTo>
                    <a:pt x="587" y="1443"/>
                  </a:lnTo>
                  <a:lnTo>
                    <a:pt x="609" y="1442"/>
                  </a:lnTo>
                  <a:lnTo>
                    <a:pt x="629" y="1439"/>
                  </a:lnTo>
                  <a:lnTo>
                    <a:pt x="650" y="1437"/>
                  </a:lnTo>
                  <a:lnTo>
                    <a:pt x="670" y="1434"/>
                  </a:lnTo>
                  <a:lnTo>
                    <a:pt x="689" y="1429"/>
                  </a:lnTo>
                  <a:lnTo>
                    <a:pt x="710" y="1425"/>
                  </a:lnTo>
                  <a:lnTo>
                    <a:pt x="729" y="1420"/>
                  </a:lnTo>
                  <a:lnTo>
                    <a:pt x="749" y="1415"/>
                  </a:lnTo>
                  <a:lnTo>
                    <a:pt x="768" y="1409"/>
                  </a:lnTo>
                  <a:lnTo>
                    <a:pt x="787" y="1403"/>
                  </a:lnTo>
                  <a:lnTo>
                    <a:pt x="806" y="1396"/>
                  </a:lnTo>
                  <a:lnTo>
                    <a:pt x="824" y="1389"/>
                  </a:lnTo>
                  <a:lnTo>
                    <a:pt x="843" y="1380"/>
                  </a:lnTo>
                  <a:lnTo>
                    <a:pt x="860" y="1372"/>
                  </a:lnTo>
                  <a:lnTo>
                    <a:pt x="860" y="1363"/>
                  </a:lnTo>
                  <a:lnTo>
                    <a:pt x="860" y="1354"/>
                  </a:lnTo>
                  <a:lnTo>
                    <a:pt x="860" y="1345"/>
                  </a:lnTo>
                  <a:lnTo>
                    <a:pt x="860" y="1336"/>
                  </a:lnTo>
                  <a:close/>
                </a:path>
              </a:pathLst>
            </a:custGeom>
            <a:solidFill>
              <a:srgbClr val="D7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7" name="Freeform 539"/>
            <p:cNvSpPr>
              <a:spLocks/>
            </p:cNvSpPr>
            <p:nvPr/>
          </p:nvSpPr>
          <p:spPr bwMode="auto">
            <a:xfrm>
              <a:off x="4611" y="1619"/>
              <a:ext cx="56" cy="72"/>
            </a:xfrm>
            <a:custGeom>
              <a:avLst/>
              <a:gdLst/>
              <a:ahLst/>
              <a:cxnLst>
                <a:cxn ang="0">
                  <a:pos x="334" y="8"/>
                </a:cxn>
                <a:cxn ang="0">
                  <a:pos x="289" y="27"/>
                </a:cxn>
                <a:cxn ang="0">
                  <a:pos x="246" y="48"/>
                </a:cxn>
                <a:cxn ang="0">
                  <a:pos x="204" y="72"/>
                </a:cxn>
                <a:cxn ang="0">
                  <a:pos x="164" y="99"/>
                </a:cxn>
                <a:cxn ang="0">
                  <a:pos x="126" y="128"/>
                </a:cxn>
                <a:cxn ang="0">
                  <a:pos x="90" y="159"/>
                </a:cxn>
                <a:cxn ang="0">
                  <a:pos x="57" y="193"/>
                </a:cxn>
                <a:cxn ang="0">
                  <a:pos x="30" y="272"/>
                </a:cxn>
                <a:cxn ang="0">
                  <a:pos x="14" y="395"/>
                </a:cxn>
                <a:cxn ang="0">
                  <a:pos x="4" y="521"/>
                </a:cxn>
                <a:cxn ang="0">
                  <a:pos x="0" y="648"/>
                </a:cxn>
                <a:cxn ang="0">
                  <a:pos x="5" y="776"/>
                </a:cxn>
                <a:cxn ang="0">
                  <a:pos x="16" y="902"/>
                </a:cxn>
                <a:cxn ang="0">
                  <a:pos x="34" y="1027"/>
                </a:cxn>
                <a:cxn ang="0">
                  <a:pos x="59" y="1149"/>
                </a:cxn>
                <a:cxn ang="0">
                  <a:pos x="99" y="1234"/>
                </a:cxn>
                <a:cxn ang="0">
                  <a:pos x="153" y="1278"/>
                </a:cxn>
                <a:cxn ang="0">
                  <a:pos x="211" y="1318"/>
                </a:cxn>
                <a:cxn ang="0">
                  <a:pos x="273" y="1351"/>
                </a:cxn>
                <a:cxn ang="0">
                  <a:pos x="337" y="1378"/>
                </a:cxn>
                <a:cxn ang="0">
                  <a:pos x="406" y="1400"/>
                </a:cxn>
                <a:cxn ang="0">
                  <a:pos x="477" y="1414"/>
                </a:cxn>
                <a:cxn ang="0">
                  <a:pos x="550" y="1421"/>
                </a:cxn>
                <a:cxn ang="0">
                  <a:pos x="607" y="1422"/>
                </a:cxn>
                <a:cxn ang="0">
                  <a:pos x="646" y="1420"/>
                </a:cxn>
                <a:cxn ang="0">
                  <a:pos x="685" y="1416"/>
                </a:cxn>
                <a:cxn ang="0">
                  <a:pos x="721" y="1410"/>
                </a:cxn>
                <a:cxn ang="0">
                  <a:pos x="777" y="1398"/>
                </a:cxn>
                <a:cxn ang="0">
                  <a:pos x="848" y="1374"/>
                </a:cxn>
                <a:cxn ang="0">
                  <a:pos x="916" y="1344"/>
                </a:cxn>
                <a:cxn ang="0">
                  <a:pos x="979" y="1309"/>
                </a:cxn>
                <a:cxn ang="0">
                  <a:pos x="1038" y="1266"/>
                </a:cxn>
                <a:cxn ang="0">
                  <a:pos x="1093" y="1218"/>
                </a:cxn>
                <a:cxn ang="0">
                  <a:pos x="1084" y="1165"/>
                </a:cxn>
                <a:cxn ang="0">
                  <a:pos x="1016" y="1107"/>
                </a:cxn>
                <a:cxn ang="0">
                  <a:pos x="950" y="1046"/>
                </a:cxn>
                <a:cxn ang="0">
                  <a:pos x="888" y="983"/>
                </a:cxn>
                <a:cxn ang="0">
                  <a:pos x="829" y="917"/>
                </a:cxn>
                <a:cxn ang="0">
                  <a:pos x="773" y="848"/>
                </a:cxn>
                <a:cxn ang="0">
                  <a:pos x="720" y="778"/>
                </a:cxn>
                <a:cxn ang="0">
                  <a:pos x="669" y="704"/>
                </a:cxn>
                <a:cxn ang="0">
                  <a:pos x="622" y="629"/>
                </a:cxn>
                <a:cxn ang="0">
                  <a:pos x="578" y="551"/>
                </a:cxn>
                <a:cxn ang="0">
                  <a:pos x="537" y="472"/>
                </a:cxn>
                <a:cxn ang="0">
                  <a:pos x="498" y="390"/>
                </a:cxn>
                <a:cxn ang="0">
                  <a:pos x="462" y="306"/>
                </a:cxn>
                <a:cxn ang="0">
                  <a:pos x="428" y="221"/>
                </a:cxn>
                <a:cxn ang="0">
                  <a:pos x="398" y="134"/>
                </a:cxn>
                <a:cxn ang="0">
                  <a:pos x="370" y="45"/>
                </a:cxn>
              </a:cxnLst>
              <a:rect l="0" t="0" r="r" b="b"/>
              <a:pathLst>
                <a:path w="1119" h="1422">
                  <a:moveTo>
                    <a:pt x="357" y="0"/>
                  </a:moveTo>
                  <a:lnTo>
                    <a:pt x="334" y="8"/>
                  </a:lnTo>
                  <a:lnTo>
                    <a:pt x="311" y="17"/>
                  </a:lnTo>
                  <a:lnTo>
                    <a:pt x="289" y="27"/>
                  </a:lnTo>
                  <a:lnTo>
                    <a:pt x="267" y="37"/>
                  </a:lnTo>
                  <a:lnTo>
                    <a:pt x="246" y="48"/>
                  </a:lnTo>
                  <a:lnTo>
                    <a:pt x="225" y="59"/>
                  </a:lnTo>
                  <a:lnTo>
                    <a:pt x="204" y="72"/>
                  </a:lnTo>
                  <a:lnTo>
                    <a:pt x="184" y="85"/>
                  </a:lnTo>
                  <a:lnTo>
                    <a:pt x="164" y="99"/>
                  </a:lnTo>
                  <a:lnTo>
                    <a:pt x="145" y="112"/>
                  </a:lnTo>
                  <a:lnTo>
                    <a:pt x="126" y="128"/>
                  </a:lnTo>
                  <a:lnTo>
                    <a:pt x="108" y="143"/>
                  </a:lnTo>
                  <a:lnTo>
                    <a:pt x="90" y="159"/>
                  </a:lnTo>
                  <a:lnTo>
                    <a:pt x="73" y="176"/>
                  </a:lnTo>
                  <a:lnTo>
                    <a:pt x="57" y="193"/>
                  </a:lnTo>
                  <a:lnTo>
                    <a:pt x="40" y="210"/>
                  </a:lnTo>
                  <a:lnTo>
                    <a:pt x="30" y="272"/>
                  </a:lnTo>
                  <a:lnTo>
                    <a:pt x="21" y="334"/>
                  </a:lnTo>
                  <a:lnTo>
                    <a:pt x="14" y="395"/>
                  </a:lnTo>
                  <a:lnTo>
                    <a:pt x="8" y="458"/>
                  </a:lnTo>
                  <a:lnTo>
                    <a:pt x="4" y="521"/>
                  </a:lnTo>
                  <a:lnTo>
                    <a:pt x="0" y="584"/>
                  </a:lnTo>
                  <a:lnTo>
                    <a:pt x="0" y="648"/>
                  </a:lnTo>
                  <a:lnTo>
                    <a:pt x="1" y="712"/>
                  </a:lnTo>
                  <a:lnTo>
                    <a:pt x="5" y="776"/>
                  </a:lnTo>
                  <a:lnTo>
                    <a:pt x="10" y="839"/>
                  </a:lnTo>
                  <a:lnTo>
                    <a:pt x="16" y="902"/>
                  </a:lnTo>
                  <a:lnTo>
                    <a:pt x="24" y="965"/>
                  </a:lnTo>
                  <a:lnTo>
                    <a:pt x="34" y="1027"/>
                  </a:lnTo>
                  <a:lnTo>
                    <a:pt x="45" y="1088"/>
                  </a:lnTo>
                  <a:lnTo>
                    <a:pt x="59" y="1149"/>
                  </a:lnTo>
                  <a:lnTo>
                    <a:pt x="73" y="1210"/>
                  </a:lnTo>
                  <a:lnTo>
                    <a:pt x="99" y="1234"/>
                  </a:lnTo>
                  <a:lnTo>
                    <a:pt x="125" y="1257"/>
                  </a:lnTo>
                  <a:lnTo>
                    <a:pt x="153" y="1278"/>
                  </a:lnTo>
                  <a:lnTo>
                    <a:pt x="181" y="1299"/>
                  </a:lnTo>
                  <a:lnTo>
                    <a:pt x="211" y="1318"/>
                  </a:lnTo>
                  <a:lnTo>
                    <a:pt x="241" y="1335"/>
                  </a:lnTo>
                  <a:lnTo>
                    <a:pt x="273" y="1351"/>
                  </a:lnTo>
                  <a:lnTo>
                    <a:pt x="305" y="1366"/>
                  </a:lnTo>
                  <a:lnTo>
                    <a:pt x="337" y="1378"/>
                  </a:lnTo>
                  <a:lnTo>
                    <a:pt x="371" y="1389"/>
                  </a:lnTo>
                  <a:lnTo>
                    <a:pt x="406" y="1400"/>
                  </a:lnTo>
                  <a:lnTo>
                    <a:pt x="442" y="1408"/>
                  </a:lnTo>
                  <a:lnTo>
                    <a:pt x="477" y="1414"/>
                  </a:lnTo>
                  <a:lnTo>
                    <a:pt x="513" y="1419"/>
                  </a:lnTo>
                  <a:lnTo>
                    <a:pt x="550" y="1421"/>
                  </a:lnTo>
                  <a:lnTo>
                    <a:pt x="588" y="1422"/>
                  </a:lnTo>
                  <a:lnTo>
                    <a:pt x="607" y="1422"/>
                  </a:lnTo>
                  <a:lnTo>
                    <a:pt x="626" y="1421"/>
                  </a:lnTo>
                  <a:lnTo>
                    <a:pt x="646" y="1420"/>
                  </a:lnTo>
                  <a:lnTo>
                    <a:pt x="665" y="1418"/>
                  </a:lnTo>
                  <a:lnTo>
                    <a:pt x="685" y="1416"/>
                  </a:lnTo>
                  <a:lnTo>
                    <a:pt x="703" y="1413"/>
                  </a:lnTo>
                  <a:lnTo>
                    <a:pt x="721" y="1410"/>
                  </a:lnTo>
                  <a:lnTo>
                    <a:pt x="741" y="1407"/>
                  </a:lnTo>
                  <a:lnTo>
                    <a:pt x="777" y="1398"/>
                  </a:lnTo>
                  <a:lnTo>
                    <a:pt x="812" y="1387"/>
                  </a:lnTo>
                  <a:lnTo>
                    <a:pt x="848" y="1374"/>
                  </a:lnTo>
                  <a:lnTo>
                    <a:pt x="882" y="1361"/>
                  </a:lnTo>
                  <a:lnTo>
                    <a:pt x="916" y="1344"/>
                  </a:lnTo>
                  <a:lnTo>
                    <a:pt x="947" y="1327"/>
                  </a:lnTo>
                  <a:lnTo>
                    <a:pt x="979" y="1309"/>
                  </a:lnTo>
                  <a:lnTo>
                    <a:pt x="1009" y="1288"/>
                  </a:lnTo>
                  <a:lnTo>
                    <a:pt x="1038" y="1266"/>
                  </a:lnTo>
                  <a:lnTo>
                    <a:pt x="1067" y="1243"/>
                  </a:lnTo>
                  <a:lnTo>
                    <a:pt x="1093" y="1218"/>
                  </a:lnTo>
                  <a:lnTo>
                    <a:pt x="1119" y="1192"/>
                  </a:lnTo>
                  <a:lnTo>
                    <a:pt x="1084" y="1165"/>
                  </a:lnTo>
                  <a:lnTo>
                    <a:pt x="1049" y="1136"/>
                  </a:lnTo>
                  <a:lnTo>
                    <a:pt x="1016" y="1107"/>
                  </a:lnTo>
                  <a:lnTo>
                    <a:pt x="983" y="1077"/>
                  </a:lnTo>
                  <a:lnTo>
                    <a:pt x="950" y="1046"/>
                  </a:lnTo>
                  <a:lnTo>
                    <a:pt x="919" y="1015"/>
                  </a:lnTo>
                  <a:lnTo>
                    <a:pt x="888" y="983"/>
                  </a:lnTo>
                  <a:lnTo>
                    <a:pt x="858" y="950"/>
                  </a:lnTo>
                  <a:lnTo>
                    <a:pt x="829" y="917"/>
                  </a:lnTo>
                  <a:lnTo>
                    <a:pt x="801" y="883"/>
                  </a:lnTo>
                  <a:lnTo>
                    <a:pt x="773" y="848"/>
                  </a:lnTo>
                  <a:lnTo>
                    <a:pt x="746" y="814"/>
                  </a:lnTo>
                  <a:lnTo>
                    <a:pt x="720" y="778"/>
                  </a:lnTo>
                  <a:lnTo>
                    <a:pt x="695" y="741"/>
                  </a:lnTo>
                  <a:lnTo>
                    <a:pt x="669" y="704"/>
                  </a:lnTo>
                  <a:lnTo>
                    <a:pt x="646" y="667"/>
                  </a:lnTo>
                  <a:lnTo>
                    <a:pt x="622" y="629"/>
                  </a:lnTo>
                  <a:lnTo>
                    <a:pt x="600" y="590"/>
                  </a:lnTo>
                  <a:lnTo>
                    <a:pt x="578" y="551"/>
                  </a:lnTo>
                  <a:lnTo>
                    <a:pt x="557" y="511"/>
                  </a:lnTo>
                  <a:lnTo>
                    <a:pt x="537" y="472"/>
                  </a:lnTo>
                  <a:lnTo>
                    <a:pt x="517" y="431"/>
                  </a:lnTo>
                  <a:lnTo>
                    <a:pt x="498" y="390"/>
                  </a:lnTo>
                  <a:lnTo>
                    <a:pt x="479" y="348"/>
                  </a:lnTo>
                  <a:lnTo>
                    <a:pt x="462" y="306"/>
                  </a:lnTo>
                  <a:lnTo>
                    <a:pt x="445" y="263"/>
                  </a:lnTo>
                  <a:lnTo>
                    <a:pt x="428" y="221"/>
                  </a:lnTo>
                  <a:lnTo>
                    <a:pt x="413" y="178"/>
                  </a:lnTo>
                  <a:lnTo>
                    <a:pt x="398" y="134"/>
                  </a:lnTo>
                  <a:lnTo>
                    <a:pt x="383" y="90"/>
                  </a:lnTo>
                  <a:lnTo>
                    <a:pt x="370" y="45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D7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8" name="Freeform 540"/>
            <p:cNvSpPr>
              <a:spLocks/>
            </p:cNvSpPr>
            <p:nvPr/>
          </p:nvSpPr>
          <p:spPr bwMode="auto">
            <a:xfrm>
              <a:off x="4629" y="1618"/>
              <a:ext cx="48" cy="61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141" y="6"/>
                </a:cxn>
                <a:cxn ang="0">
                  <a:pos x="84" y="16"/>
                </a:cxn>
                <a:cxn ang="0">
                  <a:pos x="27" y="30"/>
                </a:cxn>
                <a:cxn ang="0">
                  <a:pos x="13" y="83"/>
                </a:cxn>
                <a:cxn ang="0">
                  <a:pos x="41" y="172"/>
                </a:cxn>
                <a:cxn ang="0">
                  <a:pos x="71" y="259"/>
                </a:cxn>
                <a:cxn ang="0">
                  <a:pos x="105" y="344"/>
                </a:cxn>
                <a:cxn ang="0">
                  <a:pos x="141" y="428"/>
                </a:cxn>
                <a:cxn ang="0">
                  <a:pos x="180" y="510"/>
                </a:cxn>
                <a:cxn ang="0">
                  <a:pos x="221" y="589"/>
                </a:cxn>
                <a:cxn ang="0">
                  <a:pos x="265" y="667"/>
                </a:cxn>
                <a:cxn ang="0">
                  <a:pos x="312" y="742"/>
                </a:cxn>
                <a:cxn ang="0">
                  <a:pos x="363" y="816"/>
                </a:cxn>
                <a:cxn ang="0">
                  <a:pos x="416" y="886"/>
                </a:cxn>
                <a:cxn ang="0">
                  <a:pos x="472" y="955"/>
                </a:cxn>
                <a:cxn ang="0">
                  <a:pos x="531" y="1021"/>
                </a:cxn>
                <a:cxn ang="0">
                  <a:pos x="593" y="1084"/>
                </a:cxn>
                <a:cxn ang="0">
                  <a:pos x="659" y="1145"/>
                </a:cxn>
                <a:cxn ang="0">
                  <a:pos x="727" y="1203"/>
                </a:cxn>
                <a:cxn ang="0">
                  <a:pos x="784" y="1206"/>
                </a:cxn>
                <a:cxn ang="0">
                  <a:pos x="826" y="1153"/>
                </a:cxn>
                <a:cxn ang="0">
                  <a:pos x="863" y="1096"/>
                </a:cxn>
                <a:cxn ang="0">
                  <a:pos x="895" y="1035"/>
                </a:cxn>
                <a:cxn ang="0">
                  <a:pos x="920" y="972"/>
                </a:cxn>
                <a:cxn ang="0">
                  <a:pos x="939" y="906"/>
                </a:cxn>
                <a:cxn ang="0">
                  <a:pos x="954" y="837"/>
                </a:cxn>
                <a:cxn ang="0">
                  <a:pos x="960" y="767"/>
                </a:cxn>
                <a:cxn ang="0">
                  <a:pos x="960" y="692"/>
                </a:cxn>
                <a:cxn ang="0">
                  <a:pos x="953" y="619"/>
                </a:cxn>
                <a:cxn ang="0">
                  <a:pos x="938" y="548"/>
                </a:cxn>
                <a:cxn ang="0">
                  <a:pos x="917" y="479"/>
                </a:cxn>
                <a:cxn ang="0">
                  <a:pos x="889" y="414"/>
                </a:cxn>
                <a:cxn ang="0">
                  <a:pos x="856" y="351"/>
                </a:cxn>
                <a:cxn ang="0">
                  <a:pos x="816" y="293"/>
                </a:cxn>
                <a:cxn ang="0">
                  <a:pos x="771" y="239"/>
                </a:cxn>
                <a:cxn ang="0">
                  <a:pos x="722" y="190"/>
                </a:cxn>
                <a:cxn ang="0">
                  <a:pos x="668" y="145"/>
                </a:cxn>
                <a:cxn ang="0">
                  <a:pos x="610" y="106"/>
                </a:cxn>
                <a:cxn ang="0">
                  <a:pos x="547" y="73"/>
                </a:cxn>
                <a:cxn ang="0">
                  <a:pos x="482" y="45"/>
                </a:cxn>
                <a:cxn ang="0">
                  <a:pos x="413" y="24"/>
                </a:cxn>
                <a:cxn ang="0">
                  <a:pos x="342" y="8"/>
                </a:cxn>
                <a:cxn ang="0">
                  <a:pos x="268" y="1"/>
                </a:cxn>
              </a:cxnLst>
              <a:rect l="0" t="0" r="r" b="b"/>
              <a:pathLst>
                <a:path w="961" h="1230">
                  <a:moveTo>
                    <a:pt x="231" y="0"/>
                  </a:moveTo>
                  <a:lnTo>
                    <a:pt x="201" y="1"/>
                  </a:lnTo>
                  <a:lnTo>
                    <a:pt x="170" y="3"/>
                  </a:lnTo>
                  <a:lnTo>
                    <a:pt x="141" y="6"/>
                  </a:lnTo>
                  <a:lnTo>
                    <a:pt x="112" y="10"/>
                  </a:lnTo>
                  <a:lnTo>
                    <a:pt x="84" y="16"/>
                  </a:lnTo>
                  <a:lnTo>
                    <a:pt x="55" y="22"/>
                  </a:lnTo>
                  <a:lnTo>
                    <a:pt x="27" y="30"/>
                  </a:lnTo>
                  <a:lnTo>
                    <a:pt x="0" y="38"/>
                  </a:lnTo>
                  <a:lnTo>
                    <a:pt x="13" y="83"/>
                  </a:lnTo>
                  <a:lnTo>
                    <a:pt x="26" y="128"/>
                  </a:lnTo>
                  <a:lnTo>
                    <a:pt x="41" y="172"/>
                  </a:lnTo>
                  <a:lnTo>
                    <a:pt x="56" y="216"/>
                  </a:lnTo>
                  <a:lnTo>
                    <a:pt x="71" y="259"/>
                  </a:lnTo>
                  <a:lnTo>
                    <a:pt x="88" y="301"/>
                  </a:lnTo>
                  <a:lnTo>
                    <a:pt x="105" y="344"/>
                  </a:lnTo>
                  <a:lnTo>
                    <a:pt x="122" y="386"/>
                  </a:lnTo>
                  <a:lnTo>
                    <a:pt x="141" y="428"/>
                  </a:lnTo>
                  <a:lnTo>
                    <a:pt x="160" y="469"/>
                  </a:lnTo>
                  <a:lnTo>
                    <a:pt x="180" y="510"/>
                  </a:lnTo>
                  <a:lnTo>
                    <a:pt x="200" y="549"/>
                  </a:lnTo>
                  <a:lnTo>
                    <a:pt x="221" y="589"/>
                  </a:lnTo>
                  <a:lnTo>
                    <a:pt x="243" y="628"/>
                  </a:lnTo>
                  <a:lnTo>
                    <a:pt x="265" y="667"/>
                  </a:lnTo>
                  <a:lnTo>
                    <a:pt x="289" y="705"/>
                  </a:lnTo>
                  <a:lnTo>
                    <a:pt x="312" y="742"/>
                  </a:lnTo>
                  <a:lnTo>
                    <a:pt x="338" y="779"/>
                  </a:lnTo>
                  <a:lnTo>
                    <a:pt x="363" y="816"/>
                  </a:lnTo>
                  <a:lnTo>
                    <a:pt x="389" y="852"/>
                  </a:lnTo>
                  <a:lnTo>
                    <a:pt x="416" y="886"/>
                  </a:lnTo>
                  <a:lnTo>
                    <a:pt x="444" y="921"/>
                  </a:lnTo>
                  <a:lnTo>
                    <a:pt x="472" y="955"/>
                  </a:lnTo>
                  <a:lnTo>
                    <a:pt x="501" y="988"/>
                  </a:lnTo>
                  <a:lnTo>
                    <a:pt x="531" y="1021"/>
                  </a:lnTo>
                  <a:lnTo>
                    <a:pt x="562" y="1053"/>
                  </a:lnTo>
                  <a:lnTo>
                    <a:pt x="593" y="1084"/>
                  </a:lnTo>
                  <a:lnTo>
                    <a:pt x="626" y="1115"/>
                  </a:lnTo>
                  <a:lnTo>
                    <a:pt x="659" y="1145"/>
                  </a:lnTo>
                  <a:lnTo>
                    <a:pt x="692" y="1174"/>
                  </a:lnTo>
                  <a:lnTo>
                    <a:pt x="727" y="1203"/>
                  </a:lnTo>
                  <a:lnTo>
                    <a:pt x="762" y="1230"/>
                  </a:lnTo>
                  <a:lnTo>
                    <a:pt x="784" y="1206"/>
                  </a:lnTo>
                  <a:lnTo>
                    <a:pt x="806" y="1179"/>
                  </a:lnTo>
                  <a:lnTo>
                    <a:pt x="826" y="1153"/>
                  </a:lnTo>
                  <a:lnTo>
                    <a:pt x="845" y="1124"/>
                  </a:lnTo>
                  <a:lnTo>
                    <a:pt x="863" y="1096"/>
                  </a:lnTo>
                  <a:lnTo>
                    <a:pt x="879" y="1066"/>
                  </a:lnTo>
                  <a:lnTo>
                    <a:pt x="895" y="1035"/>
                  </a:lnTo>
                  <a:lnTo>
                    <a:pt x="908" y="1004"/>
                  </a:lnTo>
                  <a:lnTo>
                    <a:pt x="920" y="972"/>
                  </a:lnTo>
                  <a:lnTo>
                    <a:pt x="930" y="939"/>
                  </a:lnTo>
                  <a:lnTo>
                    <a:pt x="939" y="906"/>
                  </a:lnTo>
                  <a:lnTo>
                    <a:pt x="948" y="872"/>
                  </a:lnTo>
                  <a:lnTo>
                    <a:pt x="954" y="837"/>
                  </a:lnTo>
                  <a:lnTo>
                    <a:pt x="958" y="803"/>
                  </a:lnTo>
                  <a:lnTo>
                    <a:pt x="960" y="767"/>
                  </a:lnTo>
                  <a:lnTo>
                    <a:pt x="961" y="730"/>
                  </a:lnTo>
                  <a:lnTo>
                    <a:pt x="960" y="692"/>
                  </a:lnTo>
                  <a:lnTo>
                    <a:pt x="958" y="656"/>
                  </a:lnTo>
                  <a:lnTo>
                    <a:pt x="953" y="619"/>
                  </a:lnTo>
                  <a:lnTo>
                    <a:pt x="947" y="583"/>
                  </a:lnTo>
                  <a:lnTo>
                    <a:pt x="938" y="548"/>
                  </a:lnTo>
                  <a:lnTo>
                    <a:pt x="928" y="514"/>
                  </a:lnTo>
                  <a:lnTo>
                    <a:pt x="917" y="479"/>
                  </a:lnTo>
                  <a:lnTo>
                    <a:pt x="904" y="446"/>
                  </a:lnTo>
                  <a:lnTo>
                    <a:pt x="889" y="414"/>
                  </a:lnTo>
                  <a:lnTo>
                    <a:pt x="873" y="382"/>
                  </a:lnTo>
                  <a:lnTo>
                    <a:pt x="856" y="351"/>
                  </a:lnTo>
                  <a:lnTo>
                    <a:pt x="836" y="322"/>
                  </a:lnTo>
                  <a:lnTo>
                    <a:pt x="816" y="293"/>
                  </a:lnTo>
                  <a:lnTo>
                    <a:pt x="794" y="266"/>
                  </a:lnTo>
                  <a:lnTo>
                    <a:pt x="771" y="239"/>
                  </a:lnTo>
                  <a:lnTo>
                    <a:pt x="747" y="215"/>
                  </a:lnTo>
                  <a:lnTo>
                    <a:pt x="722" y="190"/>
                  </a:lnTo>
                  <a:lnTo>
                    <a:pt x="695" y="167"/>
                  </a:lnTo>
                  <a:lnTo>
                    <a:pt x="668" y="145"/>
                  </a:lnTo>
                  <a:lnTo>
                    <a:pt x="639" y="125"/>
                  </a:lnTo>
                  <a:lnTo>
                    <a:pt x="610" y="106"/>
                  </a:lnTo>
                  <a:lnTo>
                    <a:pt x="579" y="89"/>
                  </a:lnTo>
                  <a:lnTo>
                    <a:pt x="547" y="73"/>
                  </a:lnTo>
                  <a:lnTo>
                    <a:pt x="515" y="57"/>
                  </a:lnTo>
                  <a:lnTo>
                    <a:pt x="482" y="45"/>
                  </a:lnTo>
                  <a:lnTo>
                    <a:pt x="448" y="33"/>
                  </a:lnTo>
                  <a:lnTo>
                    <a:pt x="413" y="24"/>
                  </a:lnTo>
                  <a:lnTo>
                    <a:pt x="378" y="16"/>
                  </a:lnTo>
                  <a:lnTo>
                    <a:pt x="342" y="8"/>
                  </a:lnTo>
                  <a:lnTo>
                    <a:pt x="305" y="4"/>
                  </a:lnTo>
                  <a:lnTo>
                    <a:pt x="268" y="1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DD788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9" name="Freeform 541"/>
            <p:cNvSpPr>
              <a:spLocks/>
            </p:cNvSpPr>
            <p:nvPr/>
          </p:nvSpPr>
          <p:spPr bwMode="auto">
            <a:xfrm>
              <a:off x="4657" y="1717"/>
              <a:ext cx="72" cy="60"/>
            </a:xfrm>
            <a:custGeom>
              <a:avLst/>
              <a:gdLst/>
              <a:ahLst/>
              <a:cxnLst>
                <a:cxn ang="0">
                  <a:pos x="682" y="1"/>
                </a:cxn>
                <a:cxn ang="0">
                  <a:pos x="617" y="6"/>
                </a:cxn>
                <a:cxn ang="0">
                  <a:pos x="554" y="17"/>
                </a:cxn>
                <a:cxn ang="0">
                  <a:pos x="494" y="33"/>
                </a:cxn>
                <a:cxn ang="0">
                  <a:pos x="436" y="55"/>
                </a:cxn>
                <a:cxn ang="0">
                  <a:pos x="379" y="81"/>
                </a:cxn>
                <a:cxn ang="0">
                  <a:pos x="326" y="111"/>
                </a:cxn>
                <a:cxn ang="0">
                  <a:pos x="275" y="146"/>
                </a:cxn>
                <a:cxn ang="0">
                  <a:pos x="228" y="184"/>
                </a:cxn>
                <a:cxn ang="0">
                  <a:pos x="184" y="227"/>
                </a:cxn>
                <a:cxn ang="0">
                  <a:pos x="145" y="273"/>
                </a:cxn>
                <a:cxn ang="0">
                  <a:pos x="108" y="322"/>
                </a:cxn>
                <a:cxn ang="0">
                  <a:pos x="76" y="374"/>
                </a:cxn>
                <a:cxn ang="0">
                  <a:pos x="49" y="429"/>
                </a:cxn>
                <a:cxn ang="0">
                  <a:pos x="25" y="488"/>
                </a:cxn>
                <a:cxn ang="0">
                  <a:pos x="7" y="547"/>
                </a:cxn>
                <a:cxn ang="0">
                  <a:pos x="41" y="612"/>
                </a:cxn>
                <a:cxn ang="0">
                  <a:pos x="125" y="679"/>
                </a:cxn>
                <a:cxn ang="0">
                  <a:pos x="213" y="742"/>
                </a:cxn>
                <a:cxn ang="0">
                  <a:pos x="302" y="802"/>
                </a:cxn>
                <a:cxn ang="0">
                  <a:pos x="395" y="859"/>
                </a:cxn>
                <a:cxn ang="0">
                  <a:pos x="490" y="914"/>
                </a:cxn>
                <a:cxn ang="0">
                  <a:pos x="587" y="965"/>
                </a:cxn>
                <a:cxn ang="0">
                  <a:pos x="687" y="1013"/>
                </a:cxn>
                <a:cxn ang="0">
                  <a:pos x="800" y="1063"/>
                </a:cxn>
                <a:cxn ang="0">
                  <a:pos x="928" y="1112"/>
                </a:cxn>
                <a:cxn ang="0">
                  <a:pos x="1059" y="1156"/>
                </a:cxn>
                <a:cxn ang="0">
                  <a:pos x="1192" y="1196"/>
                </a:cxn>
                <a:cxn ang="0">
                  <a:pos x="1280" y="1189"/>
                </a:cxn>
                <a:cxn ang="0">
                  <a:pos x="1319" y="1137"/>
                </a:cxn>
                <a:cxn ang="0">
                  <a:pos x="1353" y="1082"/>
                </a:cxn>
                <a:cxn ang="0">
                  <a:pos x="1382" y="1024"/>
                </a:cxn>
                <a:cxn ang="0">
                  <a:pos x="1406" y="962"/>
                </a:cxn>
                <a:cxn ang="0">
                  <a:pos x="1424" y="898"/>
                </a:cxn>
                <a:cxn ang="0">
                  <a:pos x="1437" y="833"/>
                </a:cxn>
                <a:cxn ang="0">
                  <a:pos x="1444" y="764"/>
                </a:cxn>
                <a:cxn ang="0">
                  <a:pos x="1444" y="692"/>
                </a:cxn>
                <a:cxn ang="0">
                  <a:pos x="1435" y="618"/>
                </a:cxn>
                <a:cxn ang="0">
                  <a:pos x="1421" y="547"/>
                </a:cxn>
                <a:cxn ang="0">
                  <a:pos x="1400" y="478"/>
                </a:cxn>
                <a:cxn ang="0">
                  <a:pos x="1372" y="413"/>
                </a:cxn>
                <a:cxn ang="0">
                  <a:pos x="1338" y="351"/>
                </a:cxn>
                <a:cxn ang="0">
                  <a:pos x="1300" y="293"/>
                </a:cxn>
                <a:cxn ang="0">
                  <a:pos x="1255" y="239"/>
                </a:cxn>
                <a:cxn ang="0">
                  <a:pos x="1205" y="190"/>
                </a:cxn>
                <a:cxn ang="0">
                  <a:pos x="1150" y="145"/>
                </a:cxn>
                <a:cxn ang="0">
                  <a:pos x="1092" y="106"/>
                </a:cxn>
                <a:cxn ang="0">
                  <a:pos x="1031" y="72"/>
                </a:cxn>
                <a:cxn ang="0">
                  <a:pos x="966" y="44"/>
                </a:cxn>
                <a:cxn ang="0">
                  <a:pos x="896" y="22"/>
                </a:cxn>
                <a:cxn ang="0">
                  <a:pos x="826" y="8"/>
                </a:cxn>
                <a:cxn ang="0">
                  <a:pos x="752" y="1"/>
                </a:cxn>
              </a:cxnLst>
              <a:rect l="0" t="0" r="r" b="b"/>
              <a:pathLst>
                <a:path w="1445" h="1213">
                  <a:moveTo>
                    <a:pt x="714" y="0"/>
                  </a:moveTo>
                  <a:lnTo>
                    <a:pt x="682" y="1"/>
                  </a:lnTo>
                  <a:lnTo>
                    <a:pt x="649" y="3"/>
                  </a:lnTo>
                  <a:lnTo>
                    <a:pt x="617" y="6"/>
                  </a:lnTo>
                  <a:lnTo>
                    <a:pt x="586" y="11"/>
                  </a:lnTo>
                  <a:lnTo>
                    <a:pt x="554" y="17"/>
                  </a:lnTo>
                  <a:lnTo>
                    <a:pt x="523" y="25"/>
                  </a:lnTo>
                  <a:lnTo>
                    <a:pt x="494" y="33"/>
                  </a:lnTo>
                  <a:lnTo>
                    <a:pt x="464" y="44"/>
                  </a:lnTo>
                  <a:lnTo>
                    <a:pt x="436" y="55"/>
                  </a:lnTo>
                  <a:lnTo>
                    <a:pt x="407" y="67"/>
                  </a:lnTo>
                  <a:lnTo>
                    <a:pt x="379" y="81"/>
                  </a:lnTo>
                  <a:lnTo>
                    <a:pt x="352" y="96"/>
                  </a:lnTo>
                  <a:lnTo>
                    <a:pt x="326" y="111"/>
                  </a:lnTo>
                  <a:lnTo>
                    <a:pt x="301" y="128"/>
                  </a:lnTo>
                  <a:lnTo>
                    <a:pt x="275" y="146"/>
                  </a:lnTo>
                  <a:lnTo>
                    <a:pt x="252" y="165"/>
                  </a:lnTo>
                  <a:lnTo>
                    <a:pt x="228" y="184"/>
                  </a:lnTo>
                  <a:lnTo>
                    <a:pt x="206" y="206"/>
                  </a:lnTo>
                  <a:lnTo>
                    <a:pt x="184" y="227"/>
                  </a:lnTo>
                  <a:lnTo>
                    <a:pt x="164" y="250"/>
                  </a:lnTo>
                  <a:lnTo>
                    <a:pt x="145" y="273"/>
                  </a:lnTo>
                  <a:lnTo>
                    <a:pt x="126" y="298"/>
                  </a:lnTo>
                  <a:lnTo>
                    <a:pt x="108" y="322"/>
                  </a:lnTo>
                  <a:lnTo>
                    <a:pt x="91" y="348"/>
                  </a:lnTo>
                  <a:lnTo>
                    <a:pt x="76" y="374"/>
                  </a:lnTo>
                  <a:lnTo>
                    <a:pt x="62" y="402"/>
                  </a:lnTo>
                  <a:lnTo>
                    <a:pt x="49" y="429"/>
                  </a:lnTo>
                  <a:lnTo>
                    <a:pt x="36" y="458"/>
                  </a:lnTo>
                  <a:lnTo>
                    <a:pt x="25" y="488"/>
                  </a:lnTo>
                  <a:lnTo>
                    <a:pt x="16" y="517"/>
                  </a:lnTo>
                  <a:lnTo>
                    <a:pt x="7" y="547"/>
                  </a:lnTo>
                  <a:lnTo>
                    <a:pt x="0" y="578"/>
                  </a:lnTo>
                  <a:lnTo>
                    <a:pt x="41" y="612"/>
                  </a:lnTo>
                  <a:lnTo>
                    <a:pt x="83" y="645"/>
                  </a:lnTo>
                  <a:lnTo>
                    <a:pt x="125" y="679"/>
                  </a:lnTo>
                  <a:lnTo>
                    <a:pt x="169" y="710"/>
                  </a:lnTo>
                  <a:lnTo>
                    <a:pt x="213" y="742"/>
                  </a:lnTo>
                  <a:lnTo>
                    <a:pt x="257" y="772"/>
                  </a:lnTo>
                  <a:lnTo>
                    <a:pt x="302" y="802"/>
                  </a:lnTo>
                  <a:lnTo>
                    <a:pt x="348" y="832"/>
                  </a:lnTo>
                  <a:lnTo>
                    <a:pt x="395" y="859"/>
                  </a:lnTo>
                  <a:lnTo>
                    <a:pt x="442" y="887"/>
                  </a:lnTo>
                  <a:lnTo>
                    <a:pt x="490" y="914"/>
                  </a:lnTo>
                  <a:lnTo>
                    <a:pt x="538" y="940"/>
                  </a:lnTo>
                  <a:lnTo>
                    <a:pt x="587" y="965"/>
                  </a:lnTo>
                  <a:lnTo>
                    <a:pt x="637" y="990"/>
                  </a:lnTo>
                  <a:lnTo>
                    <a:pt x="687" y="1013"/>
                  </a:lnTo>
                  <a:lnTo>
                    <a:pt x="738" y="1037"/>
                  </a:lnTo>
                  <a:lnTo>
                    <a:pt x="800" y="1063"/>
                  </a:lnTo>
                  <a:lnTo>
                    <a:pt x="864" y="1089"/>
                  </a:lnTo>
                  <a:lnTo>
                    <a:pt x="928" y="1112"/>
                  </a:lnTo>
                  <a:lnTo>
                    <a:pt x="993" y="1135"/>
                  </a:lnTo>
                  <a:lnTo>
                    <a:pt x="1059" y="1156"/>
                  </a:lnTo>
                  <a:lnTo>
                    <a:pt x="1125" y="1177"/>
                  </a:lnTo>
                  <a:lnTo>
                    <a:pt x="1192" y="1196"/>
                  </a:lnTo>
                  <a:lnTo>
                    <a:pt x="1260" y="1213"/>
                  </a:lnTo>
                  <a:lnTo>
                    <a:pt x="1280" y="1189"/>
                  </a:lnTo>
                  <a:lnTo>
                    <a:pt x="1301" y="1163"/>
                  </a:lnTo>
                  <a:lnTo>
                    <a:pt x="1319" y="1137"/>
                  </a:lnTo>
                  <a:lnTo>
                    <a:pt x="1336" y="1109"/>
                  </a:lnTo>
                  <a:lnTo>
                    <a:pt x="1353" y="1082"/>
                  </a:lnTo>
                  <a:lnTo>
                    <a:pt x="1368" y="1053"/>
                  </a:lnTo>
                  <a:lnTo>
                    <a:pt x="1382" y="1024"/>
                  </a:lnTo>
                  <a:lnTo>
                    <a:pt x="1395" y="993"/>
                  </a:lnTo>
                  <a:lnTo>
                    <a:pt x="1406" y="962"/>
                  </a:lnTo>
                  <a:lnTo>
                    <a:pt x="1416" y="931"/>
                  </a:lnTo>
                  <a:lnTo>
                    <a:pt x="1424" y="898"/>
                  </a:lnTo>
                  <a:lnTo>
                    <a:pt x="1431" y="865"/>
                  </a:lnTo>
                  <a:lnTo>
                    <a:pt x="1437" y="833"/>
                  </a:lnTo>
                  <a:lnTo>
                    <a:pt x="1441" y="798"/>
                  </a:lnTo>
                  <a:lnTo>
                    <a:pt x="1444" y="764"/>
                  </a:lnTo>
                  <a:lnTo>
                    <a:pt x="1445" y="730"/>
                  </a:lnTo>
                  <a:lnTo>
                    <a:pt x="1444" y="692"/>
                  </a:lnTo>
                  <a:lnTo>
                    <a:pt x="1441" y="655"/>
                  </a:lnTo>
                  <a:lnTo>
                    <a:pt x="1435" y="618"/>
                  </a:lnTo>
                  <a:lnTo>
                    <a:pt x="1429" y="583"/>
                  </a:lnTo>
                  <a:lnTo>
                    <a:pt x="1421" y="547"/>
                  </a:lnTo>
                  <a:lnTo>
                    <a:pt x="1411" y="512"/>
                  </a:lnTo>
                  <a:lnTo>
                    <a:pt x="1400" y="478"/>
                  </a:lnTo>
                  <a:lnTo>
                    <a:pt x="1386" y="446"/>
                  </a:lnTo>
                  <a:lnTo>
                    <a:pt x="1372" y="413"/>
                  </a:lnTo>
                  <a:lnTo>
                    <a:pt x="1356" y="382"/>
                  </a:lnTo>
                  <a:lnTo>
                    <a:pt x="1338" y="351"/>
                  </a:lnTo>
                  <a:lnTo>
                    <a:pt x="1319" y="321"/>
                  </a:lnTo>
                  <a:lnTo>
                    <a:pt x="1300" y="293"/>
                  </a:lnTo>
                  <a:lnTo>
                    <a:pt x="1277" y="265"/>
                  </a:lnTo>
                  <a:lnTo>
                    <a:pt x="1255" y="239"/>
                  </a:lnTo>
                  <a:lnTo>
                    <a:pt x="1230" y="213"/>
                  </a:lnTo>
                  <a:lnTo>
                    <a:pt x="1205" y="190"/>
                  </a:lnTo>
                  <a:lnTo>
                    <a:pt x="1178" y="166"/>
                  </a:lnTo>
                  <a:lnTo>
                    <a:pt x="1150" y="145"/>
                  </a:lnTo>
                  <a:lnTo>
                    <a:pt x="1122" y="124"/>
                  </a:lnTo>
                  <a:lnTo>
                    <a:pt x="1092" y="106"/>
                  </a:lnTo>
                  <a:lnTo>
                    <a:pt x="1062" y="88"/>
                  </a:lnTo>
                  <a:lnTo>
                    <a:pt x="1031" y="72"/>
                  </a:lnTo>
                  <a:lnTo>
                    <a:pt x="998" y="57"/>
                  </a:lnTo>
                  <a:lnTo>
                    <a:pt x="966" y="44"/>
                  </a:lnTo>
                  <a:lnTo>
                    <a:pt x="931" y="32"/>
                  </a:lnTo>
                  <a:lnTo>
                    <a:pt x="896" y="22"/>
                  </a:lnTo>
                  <a:lnTo>
                    <a:pt x="861" y="14"/>
                  </a:lnTo>
                  <a:lnTo>
                    <a:pt x="826" y="8"/>
                  </a:lnTo>
                  <a:lnTo>
                    <a:pt x="789" y="4"/>
                  </a:lnTo>
                  <a:lnTo>
                    <a:pt x="752" y="1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D7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0" name="Freeform 542"/>
            <p:cNvSpPr>
              <a:spLocks/>
            </p:cNvSpPr>
            <p:nvPr/>
          </p:nvSpPr>
          <p:spPr bwMode="auto">
            <a:xfrm>
              <a:off x="4802" y="1713"/>
              <a:ext cx="72" cy="62"/>
            </a:xfrm>
            <a:custGeom>
              <a:avLst/>
              <a:gdLst/>
              <a:ahLst/>
              <a:cxnLst>
                <a:cxn ang="0">
                  <a:pos x="1425" y="508"/>
                </a:cxn>
                <a:cxn ang="0">
                  <a:pos x="1404" y="453"/>
                </a:cxn>
                <a:cxn ang="0">
                  <a:pos x="1380" y="398"/>
                </a:cxn>
                <a:cxn ang="0">
                  <a:pos x="1351" y="347"/>
                </a:cxn>
                <a:cxn ang="0">
                  <a:pos x="1318" y="298"/>
                </a:cxn>
                <a:cxn ang="0">
                  <a:pos x="1282" y="252"/>
                </a:cxn>
                <a:cxn ang="0">
                  <a:pos x="1242" y="211"/>
                </a:cxn>
                <a:cxn ang="0">
                  <a:pos x="1199" y="171"/>
                </a:cxn>
                <a:cxn ang="0">
                  <a:pos x="1152" y="135"/>
                </a:cxn>
                <a:cxn ang="0">
                  <a:pos x="1103" y="103"/>
                </a:cxn>
                <a:cxn ang="0">
                  <a:pos x="1052" y="75"/>
                </a:cxn>
                <a:cxn ang="0">
                  <a:pos x="998" y="51"/>
                </a:cxn>
                <a:cxn ang="0">
                  <a:pos x="942" y="31"/>
                </a:cxn>
                <a:cxn ang="0">
                  <a:pos x="883" y="17"/>
                </a:cxn>
                <a:cxn ang="0">
                  <a:pos x="823" y="6"/>
                </a:cxn>
                <a:cxn ang="0">
                  <a:pos x="761" y="0"/>
                </a:cxn>
                <a:cxn ang="0">
                  <a:pos x="692" y="1"/>
                </a:cxn>
                <a:cxn ang="0">
                  <a:pos x="619" y="8"/>
                </a:cxn>
                <a:cxn ang="0">
                  <a:pos x="547" y="23"/>
                </a:cxn>
                <a:cxn ang="0">
                  <a:pos x="479" y="44"/>
                </a:cxn>
                <a:cxn ang="0">
                  <a:pos x="414" y="72"/>
                </a:cxn>
                <a:cxn ang="0">
                  <a:pos x="351" y="105"/>
                </a:cxn>
                <a:cxn ang="0">
                  <a:pos x="293" y="145"/>
                </a:cxn>
                <a:cxn ang="0">
                  <a:pos x="239" y="190"/>
                </a:cxn>
                <a:cxn ang="0">
                  <a:pos x="189" y="239"/>
                </a:cxn>
                <a:cxn ang="0">
                  <a:pos x="145" y="293"/>
                </a:cxn>
                <a:cxn ang="0">
                  <a:pos x="105" y="351"/>
                </a:cxn>
                <a:cxn ang="0">
                  <a:pos x="71" y="414"/>
                </a:cxn>
                <a:cxn ang="0">
                  <a:pos x="44" y="479"/>
                </a:cxn>
                <a:cxn ang="0">
                  <a:pos x="22" y="547"/>
                </a:cxn>
                <a:cxn ang="0">
                  <a:pos x="8" y="619"/>
                </a:cxn>
                <a:cxn ang="0">
                  <a:pos x="1" y="692"/>
                </a:cxn>
                <a:cxn ang="0">
                  <a:pos x="1" y="767"/>
                </a:cxn>
                <a:cxn ang="0">
                  <a:pos x="8" y="838"/>
                </a:cxn>
                <a:cxn ang="0">
                  <a:pos x="21" y="908"/>
                </a:cxn>
                <a:cxn ang="0">
                  <a:pos x="42" y="975"/>
                </a:cxn>
                <a:cxn ang="0">
                  <a:pos x="68" y="1040"/>
                </a:cxn>
                <a:cxn ang="0">
                  <a:pos x="101" y="1100"/>
                </a:cxn>
                <a:cxn ang="0">
                  <a:pos x="138" y="1157"/>
                </a:cxn>
                <a:cxn ang="0">
                  <a:pos x="181" y="1211"/>
                </a:cxn>
                <a:cxn ang="0">
                  <a:pos x="253" y="1220"/>
                </a:cxn>
                <a:cxn ang="0">
                  <a:pos x="350" y="1188"/>
                </a:cxn>
                <a:cxn ang="0">
                  <a:pos x="446" y="1152"/>
                </a:cxn>
                <a:cxn ang="0">
                  <a:pos x="540" y="1114"/>
                </a:cxn>
                <a:cxn ang="0">
                  <a:pos x="632" y="1073"/>
                </a:cxn>
                <a:cxn ang="0">
                  <a:pos x="722" y="1030"/>
                </a:cxn>
                <a:cxn ang="0">
                  <a:pos x="811" y="984"/>
                </a:cxn>
                <a:cxn ang="0">
                  <a:pos x="897" y="935"/>
                </a:cxn>
                <a:cxn ang="0">
                  <a:pos x="972" y="889"/>
                </a:cxn>
                <a:cxn ang="0">
                  <a:pos x="1039" y="847"/>
                </a:cxn>
                <a:cxn ang="0">
                  <a:pos x="1136" y="780"/>
                </a:cxn>
                <a:cxn ang="0">
                  <a:pos x="1259" y="687"/>
                </a:cxn>
                <a:cxn ang="0">
                  <a:pos x="1377" y="588"/>
                </a:cxn>
              </a:cxnLst>
              <a:rect l="0" t="0" r="r" b="b"/>
              <a:pathLst>
                <a:path w="1434" h="1236">
                  <a:moveTo>
                    <a:pt x="1434" y="536"/>
                  </a:moveTo>
                  <a:lnTo>
                    <a:pt x="1425" y="508"/>
                  </a:lnTo>
                  <a:lnTo>
                    <a:pt x="1415" y="480"/>
                  </a:lnTo>
                  <a:lnTo>
                    <a:pt x="1404" y="453"/>
                  </a:lnTo>
                  <a:lnTo>
                    <a:pt x="1393" y="425"/>
                  </a:lnTo>
                  <a:lnTo>
                    <a:pt x="1380" y="398"/>
                  </a:lnTo>
                  <a:lnTo>
                    <a:pt x="1365" y="373"/>
                  </a:lnTo>
                  <a:lnTo>
                    <a:pt x="1351" y="347"/>
                  </a:lnTo>
                  <a:lnTo>
                    <a:pt x="1335" y="323"/>
                  </a:lnTo>
                  <a:lnTo>
                    <a:pt x="1318" y="298"/>
                  </a:lnTo>
                  <a:lnTo>
                    <a:pt x="1300" y="275"/>
                  </a:lnTo>
                  <a:lnTo>
                    <a:pt x="1282" y="252"/>
                  </a:lnTo>
                  <a:lnTo>
                    <a:pt x="1262" y="231"/>
                  </a:lnTo>
                  <a:lnTo>
                    <a:pt x="1242" y="211"/>
                  </a:lnTo>
                  <a:lnTo>
                    <a:pt x="1220" y="190"/>
                  </a:lnTo>
                  <a:lnTo>
                    <a:pt x="1199" y="171"/>
                  </a:lnTo>
                  <a:lnTo>
                    <a:pt x="1175" y="152"/>
                  </a:lnTo>
                  <a:lnTo>
                    <a:pt x="1152" y="135"/>
                  </a:lnTo>
                  <a:lnTo>
                    <a:pt x="1128" y="119"/>
                  </a:lnTo>
                  <a:lnTo>
                    <a:pt x="1103" y="103"/>
                  </a:lnTo>
                  <a:lnTo>
                    <a:pt x="1077" y="88"/>
                  </a:lnTo>
                  <a:lnTo>
                    <a:pt x="1052" y="75"/>
                  </a:lnTo>
                  <a:lnTo>
                    <a:pt x="1025" y="63"/>
                  </a:lnTo>
                  <a:lnTo>
                    <a:pt x="998" y="51"/>
                  </a:lnTo>
                  <a:lnTo>
                    <a:pt x="970" y="40"/>
                  </a:lnTo>
                  <a:lnTo>
                    <a:pt x="942" y="31"/>
                  </a:lnTo>
                  <a:lnTo>
                    <a:pt x="912" y="23"/>
                  </a:lnTo>
                  <a:lnTo>
                    <a:pt x="883" y="17"/>
                  </a:lnTo>
                  <a:lnTo>
                    <a:pt x="853" y="10"/>
                  </a:lnTo>
                  <a:lnTo>
                    <a:pt x="823" y="6"/>
                  </a:lnTo>
                  <a:lnTo>
                    <a:pt x="792" y="2"/>
                  </a:lnTo>
                  <a:lnTo>
                    <a:pt x="761" y="0"/>
                  </a:lnTo>
                  <a:lnTo>
                    <a:pt x="730" y="0"/>
                  </a:lnTo>
                  <a:lnTo>
                    <a:pt x="692" y="1"/>
                  </a:lnTo>
                  <a:lnTo>
                    <a:pt x="656" y="4"/>
                  </a:lnTo>
                  <a:lnTo>
                    <a:pt x="619" y="8"/>
                  </a:lnTo>
                  <a:lnTo>
                    <a:pt x="583" y="15"/>
                  </a:lnTo>
                  <a:lnTo>
                    <a:pt x="547" y="23"/>
                  </a:lnTo>
                  <a:lnTo>
                    <a:pt x="513" y="33"/>
                  </a:lnTo>
                  <a:lnTo>
                    <a:pt x="479" y="44"/>
                  </a:lnTo>
                  <a:lnTo>
                    <a:pt x="445" y="57"/>
                  </a:lnTo>
                  <a:lnTo>
                    <a:pt x="414" y="72"/>
                  </a:lnTo>
                  <a:lnTo>
                    <a:pt x="382" y="88"/>
                  </a:lnTo>
                  <a:lnTo>
                    <a:pt x="351" y="105"/>
                  </a:lnTo>
                  <a:lnTo>
                    <a:pt x="322" y="125"/>
                  </a:lnTo>
                  <a:lnTo>
                    <a:pt x="293" y="145"/>
                  </a:lnTo>
                  <a:lnTo>
                    <a:pt x="266" y="167"/>
                  </a:lnTo>
                  <a:lnTo>
                    <a:pt x="239" y="190"/>
                  </a:lnTo>
                  <a:lnTo>
                    <a:pt x="213" y="214"/>
                  </a:lnTo>
                  <a:lnTo>
                    <a:pt x="189" y="239"/>
                  </a:lnTo>
                  <a:lnTo>
                    <a:pt x="166" y="266"/>
                  </a:lnTo>
                  <a:lnTo>
                    <a:pt x="145" y="293"/>
                  </a:lnTo>
                  <a:lnTo>
                    <a:pt x="125" y="322"/>
                  </a:lnTo>
                  <a:lnTo>
                    <a:pt x="105" y="351"/>
                  </a:lnTo>
                  <a:lnTo>
                    <a:pt x="88" y="382"/>
                  </a:lnTo>
                  <a:lnTo>
                    <a:pt x="71" y="414"/>
                  </a:lnTo>
                  <a:lnTo>
                    <a:pt x="57" y="446"/>
                  </a:lnTo>
                  <a:lnTo>
                    <a:pt x="44" y="479"/>
                  </a:lnTo>
                  <a:lnTo>
                    <a:pt x="33" y="513"/>
                  </a:lnTo>
                  <a:lnTo>
                    <a:pt x="22" y="547"/>
                  </a:lnTo>
                  <a:lnTo>
                    <a:pt x="14" y="583"/>
                  </a:lnTo>
                  <a:lnTo>
                    <a:pt x="8" y="619"/>
                  </a:lnTo>
                  <a:lnTo>
                    <a:pt x="3" y="656"/>
                  </a:lnTo>
                  <a:lnTo>
                    <a:pt x="1" y="692"/>
                  </a:lnTo>
                  <a:lnTo>
                    <a:pt x="0" y="730"/>
                  </a:lnTo>
                  <a:lnTo>
                    <a:pt x="1" y="767"/>
                  </a:lnTo>
                  <a:lnTo>
                    <a:pt x="3" y="803"/>
                  </a:lnTo>
                  <a:lnTo>
                    <a:pt x="8" y="838"/>
                  </a:lnTo>
                  <a:lnTo>
                    <a:pt x="14" y="873"/>
                  </a:lnTo>
                  <a:lnTo>
                    <a:pt x="21" y="908"/>
                  </a:lnTo>
                  <a:lnTo>
                    <a:pt x="31" y="942"/>
                  </a:lnTo>
                  <a:lnTo>
                    <a:pt x="42" y="975"/>
                  </a:lnTo>
                  <a:lnTo>
                    <a:pt x="54" y="1008"/>
                  </a:lnTo>
                  <a:lnTo>
                    <a:pt x="68" y="1040"/>
                  </a:lnTo>
                  <a:lnTo>
                    <a:pt x="84" y="1070"/>
                  </a:lnTo>
                  <a:lnTo>
                    <a:pt x="101" y="1100"/>
                  </a:lnTo>
                  <a:lnTo>
                    <a:pt x="118" y="1129"/>
                  </a:lnTo>
                  <a:lnTo>
                    <a:pt x="138" y="1157"/>
                  </a:lnTo>
                  <a:lnTo>
                    <a:pt x="159" y="1184"/>
                  </a:lnTo>
                  <a:lnTo>
                    <a:pt x="181" y="1211"/>
                  </a:lnTo>
                  <a:lnTo>
                    <a:pt x="204" y="1236"/>
                  </a:lnTo>
                  <a:lnTo>
                    <a:pt x="253" y="1220"/>
                  </a:lnTo>
                  <a:lnTo>
                    <a:pt x="302" y="1205"/>
                  </a:lnTo>
                  <a:lnTo>
                    <a:pt x="350" y="1188"/>
                  </a:lnTo>
                  <a:lnTo>
                    <a:pt x="398" y="1170"/>
                  </a:lnTo>
                  <a:lnTo>
                    <a:pt x="446" y="1152"/>
                  </a:lnTo>
                  <a:lnTo>
                    <a:pt x="493" y="1133"/>
                  </a:lnTo>
                  <a:lnTo>
                    <a:pt x="540" y="1114"/>
                  </a:lnTo>
                  <a:lnTo>
                    <a:pt x="586" y="1094"/>
                  </a:lnTo>
                  <a:lnTo>
                    <a:pt x="632" y="1073"/>
                  </a:lnTo>
                  <a:lnTo>
                    <a:pt x="677" y="1052"/>
                  </a:lnTo>
                  <a:lnTo>
                    <a:pt x="722" y="1030"/>
                  </a:lnTo>
                  <a:lnTo>
                    <a:pt x="767" y="1007"/>
                  </a:lnTo>
                  <a:lnTo>
                    <a:pt x="811" y="984"/>
                  </a:lnTo>
                  <a:lnTo>
                    <a:pt x="854" y="960"/>
                  </a:lnTo>
                  <a:lnTo>
                    <a:pt x="897" y="935"/>
                  </a:lnTo>
                  <a:lnTo>
                    <a:pt x="940" y="910"/>
                  </a:lnTo>
                  <a:lnTo>
                    <a:pt x="972" y="889"/>
                  </a:lnTo>
                  <a:lnTo>
                    <a:pt x="1006" y="868"/>
                  </a:lnTo>
                  <a:lnTo>
                    <a:pt x="1039" y="847"/>
                  </a:lnTo>
                  <a:lnTo>
                    <a:pt x="1071" y="825"/>
                  </a:lnTo>
                  <a:lnTo>
                    <a:pt x="1136" y="780"/>
                  </a:lnTo>
                  <a:lnTo>
                    <a:pt x="1198" y="734"/>
                  </a:lnTo>
                  <a:lnTo>
                    <a:pt x="1259" y="687"/>
                  </a:lnTo>
                  <a:lnTo>
                    <a:pt x="1318" y="638"/>
                  </a:lnTo>
                  <a:lnTo>
                    <a:pt x="1377" y="588"/>
                  </a:lnTo>
                  <a:lnTo>
                    <a:pt x="1434" y="536"/>
                  </a:lnTo>
                  <a:close/>
                </a:path>
              </a:pathLst>
            </a:custGeom>
            <a:solidFill>
              <a:srgbClr val="D762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1" name="Freeform 543"/>
            <p:cNvSpPr>
              <a:spLocks/>
            </p:cNvSpPr>
            <p:nvPr/>
          </p:nvSpPr>
          <p:spPr bwMode="auto">
            <a:xfrm>
              <a:off x="4606" y="1593"/>
              <a:ext cx="26" cy="124"/>
            </a:xfrm>
            <a:custGeom>
              <a:avLst/>
              <a:gdLst/>
              <a:ahLst/>
              <a:cxnLst>
                <a:cxn ang="0">
                  <a:pos x="381" y="18"/>
                </a:cxn>
                <a:cxn ang="0">
                  <a:pos x="379" y="6"/>
                </a:cxn>
                <a:cxn ang="0">
                  <a:pos x="375" y="1"/>
                </a:cxn>
                <a:cxn ang="0">
                  <a:pos x="370" y="0"/>
                </a:cxn>
                <a:cxn ang="0">
                  <a:pos x="357" y="5"/>
                </a:cxn>
                <a:cxn ang="0">
                  <a:pos x="328" y="24"/>
                </a:cxn>
                <a:cxn ang="0">
                  <a:pos x="284" y="63"/>
                </a:cxn>
                <a:cxn ang="0">
                  <a:pos x="222" y="126"/>
                </a:cxn>
                <a:cxn ang="0">
                  <a:pos x="162" y="196"/>
                </a:cxn>
                <a:cxn ang="0">
                  <a:pos x="123" y="270"/>
                </a:cxn>
                <a:cxn ang="0">
                  <a:pos x="89" y="368"/>
                </a:cxn>
                <a:cxn ang="0">
                  <a:pos x="61" y="485"/>
                </a:cxn>
                <a:cxn ang="0">
                  <a:pos x="36" y="620"/>
                </a:cxn>
                <a:cxn ang="0">
                  <a:pos x="19" y="767"/>
                </a:cxn>
                <a:cxn ang="0">
                  <a:pos x="7" y="925"/>
                </a:cxn>
                <a:cxn ang="0">
                  <a:pos x="1" y="1091"/>
                </a:cxn>
                <a:cxn ang="0">
                  <a:pos x="2" y="1258"/>
                </a:cxn>
                <a:cxn ang="0">
                  <a:pos x="9" y="1427"/>
                </a:cxn>
                <a:cxn ang="0">
                  <a:pos x="24" y="1591"/>
                </a:cxn>
                <a:cxn ang="0">
                  <a:pos x="48" y="1749"/>
                </a:cxn>
                <a:cxn ang="0">
                  <a:pos x="79" y="1896"/>
                </a:cxn>
                <a:cxn ang="0">
                  <a:pos x="119" y="2031"/>
                </a:cxn>
                <a:cxn ang="0">
                  <a:pos x="168" y="2147"/>
                </a:cxn>
                <a:cxn ang="0">
                  <a:pos x="226" y="2244"/>
                </a:cxn>
                <a:cxn ang="0">
                  <a:pos x="292" y="2319"/>
                </a:cxn>
                <a:cxn ang="0">
                  <a:pos x="348" y="2375"/>
                </a:cxn>
                <a:cxn ang="0">
                  <a:pos x="396" y="2416"/>
                </a:cxn>
                <a:cxn ang="0">
                  <a:pos x="434" y="2443"/>
                </a:cxn>
                <a:cxn ang="0">
                  <a:pos x="463" y="2459"/>
                </a:cxn>
                <a:cxn ang="0">
                  <a:pos x="486" y="2464"/>
                </a:cxn>
                <a:cxn ang="0">
                  <a:pos x="501" y="2460"/>
                </a:cxn>
                <a:cxn ang="0">
                  <a:pos x="511" y="2449"/>
                </a:cxn>
                <a:cxn ang="0">
                  <a:pos x="517" y="2433"/>
                </a:cxn>
                <a:cxn ang="0">
                  <a:pos x="518" y="2413"/>
                </a:cxn>
                <a:cxn ang="0">
                  <a:pos x="516" y="2379"/>
                </a:cxn>
                <a:cxn ang="0">
                  <a:pos x="508" y="2337"/>
                </a:cxn>
                <a:cxn ang="0">
                  <a:pos x="500" y="2310"/>
                </a:cxn>
                <a:cxn ang="0">
                  <a:pos x="496" y="2302"/>
                </a:cxn>
                <a:cxn ang="0">
                  <a:pos x="473" y="2280"/>
                </a:cxn>
                <a:cxn ang="0">
                  <a:pos x="446" y="2245"/>
                </a:cxn>
                <a:cxn ang="0">
                  <a:pos x="424" y="2213"/>
                </a:cxn>
                <a:cxn ang="0">
                  <a:pos x="402" y="2172"/>
                </a:cxn>
                <a:cxn ang="0">
                  <a:pos x="379" y="2123"/>
                </a:cxn>
                <a:cxn ang="0">
                  <a:pos x="357" y="2065"/>
                </a:cxn>
                <a:cxn ang="0">
                  <a:pos x="337" y="1997"/>
                </a:cxn>
                <a:cxn ang="0">
                  <a:pos x="318" y="1920"/>
                </a:cxn>
                <a:cxn ang="0">
                  <a:pos x="304" y="1831"/>
                </a:cxn>
                <a:cxn ang="0">
                  <a:pos x="295" y="1732"/>
                </a:cxn>
                <a:cxn ang="0">
                  <a:pos x="290" y="1621"/>
                </a:cxn>
                <a:cxn ang="0">
                  <a:pos x="292" y="1498"/>
                </a:cxn>
                <a:cxn ang="0">
                  <a:pos x="302" y="1363"/>
                </a:cxn>
                <a:cxn ang="0">
                  <a:pos x="325" y="1146"/>
                </a:cxn>
                <a:cxn ang="0">
                  <a:pos x="351" y="879"/>
                </a:cxn>
                <a:cxn ang="0">
                  <a:pos x="368" y="646"/>
                </a:cxn>
                <a:cxn ang="0">
                  <a:pos x="377" y="446"/>
                </a:cxn>
                <a:cxn ang="0">
                  <a:pos x="383" y="282"/>
                </a:cxn>
                <a:cxn ang="0">
                  <a:pos x="383" y="157"/>
                </a:cxn>
                <a:cxn ang="0">
                  <a:pos x="381" y="71"/>
                </a:cxn>
                <a:cxn ang="0">
                  <a:pos x="380" y="27"/>
                </a:cxn>
              </a:cxnLst>
              <a:rect l="0" t="0" r="r" b="b"/>
              <a:pathLst>
                <a:path w="518" h="2464">
                  <a:moveTo>
                    <a:pt x="380" y="22"/>
                  </a:moveTo>
                  <a:lnTo>
                    <a:pt x="381" y="18"/>
                  </a:lnTo>
                  <a:lnTo>
                    <a:pt x="381" y="10"/>
                  </a:lnTo>
                  <a:lnTo>
                    <a:pt x="379" y="6"/>
                  </a:lnTo>
                  <a:lnTo>
                    <a:pt x="377" y="2"/>
                  </a:lnTo>
                  <a:lnTo>
                    <a:pt x="375" y="1"/>
                  </a:lnTo>
                  <a:lnTo>
                    <a:pt x="373" y="0"/>
                  </a:lnTo>
                  <a:lnTo>
                    <a:pt x="370" y="0"/>
                  </a:lnTo>
                  <a:lnTo>
                    <a:pt x="366" y="1"/>
                  </a:lnTo>
                  <a:lnTo>
                    <a:pt x="357" y="5"/>
                  </a:lnTo>
                  <a:lnTo>
                    <a:pt x="345" y="12"/>
                  </a:lnTo>
                  <a:lnTo>
                    <a:pt x="328" y="24"/>
                  </a:lnTo>
                  <a:lnTo>
                    <a:pt x="309" y="40"/>
                  </a:lnTo>
                  <a:lnTo>
                    <a:pt x="284" y="63"/>
                  </a:lnTo>
                  <a:lnTo>
                    <a:pt x="256" y="90"/>
                  </a:lnTo>
                  <a:lnTo>
                    <a:pt x="222" y="126"/>
                  </a:lnTo>
                  <a:lnTo>
                    <a:pt x="182" y="169"/>
                  </a:lnTo>
                  <a:lnTo>
                    <a:pt x="162" y="196"/>
                  </a:lnTo>
                  <a:lnTo>
                    <a:pt x="141" y="230"/>
                  </a:lnTo>
                  <a:lnTo>
                    <a:pt x="123" y="270"/>
                  </a:lnTo>
                  <a:lnTo>
                    <a:pt x="106" y="316"/>
                  </a:lnTo>
                  <a:lnTo>
                    <a:pt x="89" y="368"/>
                  </a:lnTo>
                  <a:lnTo>
                    <a:pt x="74" y="424"/>
                  </a:lnTo>
                  <a:lnTo>
                    <a:pt x="61" y="485"/>
                  </a:lnTo>
                  <a:lnTo>
                    <a:pt x="48" y="551"/>
                  </a:lnTo>
                  <a:lnTo>
                    <a:pt x="36" y="620"/>
                  </a:lnTo>
                  <a:lnTo>
                    <a:pt x="27" y="693"/>
                  </a:lnTo>
                  <a:lnTo>
                    <a:pt x="19" y="767"/>
                  </a:lnTo>
                  <a:lnTo>
                    <a:pt x="12" y="846"/>
                  </a:lnTo>
                  <a:lnTo>
                    <a:pt x="7" y="925"/>
                  </a:lnTo>
                  <a:lnTo>
                    <a:pt x="3" y="1007"/>
                  </a:lnTo>
                  <a:lnTo>
                    <a:pt x="1" y="1091"/>
                  </a:lnTo>
                  <a:lnTo>
                    <a:pt x="0" y="1174"/>
                  </a:lnTo>
                  <a:lnTo>
                    <a:pt x="2" y="1258"/>
                  </a:lnTo>
                  <a:lnTo>
                    <a:pt x="4" y="1343"/>
                  </a:lnTo>
                  <a:lnTo>
                    <a:pt x="9" y="1427"/>
                  </a:lnTo>
                  <a:lnTo>
                    <a:pt x="16" y="1509"/>
                  </a:lnTo>
                  <a:lnTo>
                    <a:pt x="24" y="1591"/>
                  </a:lnTo>
                  <a:lnTo>
                    <a:pt x="35" y="1671"/>
                  </a:lnTo>
                  <a:lnTo>
                    <a:pt x="48" y="1749"/>
                  </a:lnTo>
                  <a:lnTo>
                    <a:pt x="62" y="1824"/>
                  </a:lnTo>
                  <a:lnTo>
                    <a:pt x="79" y="1896"/>
                  </a:lnTo>
                  <a:lnTo>
                    <a:pt x="98" y="1966"/>
                  </a:lnTo>
                  <a:lnTo>
                    <a:pt x="119" y="2031"/>
                  </a:lnTo>
                  <a:lnTo>
                    <a:pt x="143" y="2091"/>
                  </a:lnTo>
                  <a:lnTo>
                    <a:pt x="168" y="2147"/>
                  </a:lnTo>
                  <a:lnTo>
                    <a:pt x="196" y="2198"/>
                  </a:lnTo>
                  <a:lnTo>
                    <a:pt x="226" y="2244"/>
                  </a:lnTo>
                  <a:lnTo>
                    <a:pt x="259" y="2284"/>
                  </a:lnTo>
                  <a:lnTo>
                    <a:pt x="292" y="2319"/>
                  </a:lnTo>
                  <a:lnTo>
                    <a:pt x="321" y="2349"/>
                  </a:lnTo>
                  <a:lnTo>
                    <a:pt x="348" y="2375"/>
                  </a:lnTo>
                  <a:lnTo>
                    <a:pt x="373" y="2397"/>
                  </a:lnTo>
                  <a:lnTo>
                    <a:pt x="396" y="2416"/>
                  </a:lnTo>
                  <a:lnTo>
                    <a:pt x="415" y="2431"/>
                  </a:lnTo>
                  <a:lnTo>
                    <a:pt x="434" y="2443"/>
                  </a:lnTo>
                  <a:lnTo>
                    <a:pt x="449" y="2452"/>
                  </a:lnTo>
                  <a:lnTo>
                    <a:pt x="463" y="2459"/>
                  </a:lnTo>
                  <a:lnTo>
                    <a:pt x="475" y="2463"/>
                  </a:lnTo>
                  <a:lnTo>
                    <a:pt x="486" y="2464"/>
                  </a:lnTo>
                  <a:lnTo>
                    <a:pt x="494" y="2463"/>
                  </a:lnTo>
                  <a:lnTo>
                    <a:pt x="501" y="2460"/>
                  </a:lnTo>
                  <a:lnTo>
                    <a:pt x="507" y="2456"/>
                  </a:lnTo>
                  <a:lnTo>
                    <a:pt x="511" y="2449"/>
                  </a:lnTo>
                  <a:lnTo>
                    <a:pt x="514" y="2441"/>
                  </a:lnTo>
                  <a:lnTo>
                    <a:pt x="517" y="2433"/>
                  </a:lnTo>
                  <a:lnTo>
                    <a:pt x="518" y="2423"/>
                  </a:lnTo>
                  <a:lnTo>
                    <a:pt x="518" y="2413"/>
                  </a:lnTo>
                  <a:lnTo>
                    <a:pt x="518" y="2402"/>
                  </a:lnTo>
                  <a:lnTo>
                    <a:pt x="516" y="2379"/>
                  </a:lnTo>
                  <a:lnTo>
                    <a:pt x="512" y="2358"/>
                  </a:lnTo>
                  <a:lnTo>
                    <a:pt x="508" y="2337"/>
                  </a:lnTo>
                  <a:lnTo>
                    <a:pt x="503" y="2321"/>
                  </a:lnTo>
                  <a:lnTo>
                    <a:pt x="500" y="2310"/>
                  </a:lnTo>
                  <a:lnTo>
                    <a:pt x="499" y="2305"/>
                  </a:lnTo>
                  <a:lnTo>
                    <a:pt x="496" y="2302"/>
                  </a:lnTo>
                  <a:lnTo>
                    <a:pt x="487" y="2294"/>
                  </a:lnTo>
                  <a:lnTo>
                    <a:pt x="473" y="2280"/>
                  </a:lnTo>
                  <a:lnTo>
                    <a:pt x="456" y="2259"/>
                  </a:lnTo>
                  <a:lnTo>
                    <a:pt x="446" y="2245"/>
                  </a:lnTo>
                  <a:lnTo>
                    <a:pt x="436" y="2230"/>
                  </a:lnTo>
                  <a:lnTo>
                    <a:pt x="424" y="2213"/>
                  </a:lnTo>
                  <a:lnTo>
                    <a:pt x="414" y="2193"/>
                  </a:lnTo>
                  <a:lnTo>
                    <a:pt x="402" y="2172"/>
                  </a:lnTo>
                  <a:lnTo>
                    <a:pt x="391" y="2148"/>
                  </a:lnTo>
                  <a:lnTo>
                    <a:pt x="379" y="2123"/>
                  </a:lnTo>
                  <a:lnTo>
                    <a:pt x="368" y="2094"/>
                  </a:lnTo>
                  <a:lnTo>
                    <a:pt x="357" y="2065"/>
                  </a:lnTo>
                  <a:lnTo>
                    <a:pt x="347" y="2032"/>
                  </a:lnTo>
                  <a:lnTo>
                    <a:pt x="337" y="1997"/>
                  </a:lnTo>
                  <a:lnTo>
                    <a:pt x="327" y="1959"/>
                  </a:lnTo>
                  <a:lnTo>
                    <a:pt x="318" y="1920"/>
                  </a:lnTo>
                  <a:lnTo>
                    <a:pt x="311" y="1877"/>
                  </a:lnTo>
                  <a:lnTo>
                    <a:pt x="304" y="1831"/>
                  </a:lnTo>
                  <a:lnTo>
                    <a:pt x="299" y="1783"/>
                  </a:lnTo>
                  <a:lnTo>
                    <a:pt x="295" y="1732"/>
                  </a:lnTo>
                  <a:lnTo>
                    <a:pt x="292" y="1678"/>
                  </a:lnTo>
                  <a:lnTo>
                    <a:pt x="290" y="1621"/>
                  </a:lnTo>
                  <a:lnTo>
                    <a:pt x="290" y="1561"/>
                  </a:lnTo>
                  <a:lnTo>
                    <a:pt x="292" y="1498"/>
                  </a:lnTo>
                  <a:lnTo>
                    <a:pt x="296" y="1432"/>
                  </a:lnTo>
                  <a:lnTo>
                    <a:pt x="302" y="1363"/>
                  </a:lnTo>
                  <a:lnTo>
                    <a:pt x="309" y="1290"/>
                  </a:lnTo>
                  <a:lnTo>
                    <a:pt x="325" y="1146"/>
                  </a:lnTo>
                  <a:lnTo>
                    <a:pt x="340" y="1009"/>
                  </a:lnTo>
                  <a:lnTo>
                    <a:pt x="351" y="879"/>
                  </a:lnTo>
                  <a:lnTo>
                    <a:pt x="361" y="758"/>
                  </a:lnTo>
                  <a:lnTo>
                    <a:pt x="368" y="646"/>
                  </a:lnTo>
                  <a:lnTo>
                    <a:pt x="373" y="541"/>
                  </a:lnTo>
                  <a:lnTo>
                    <a:pt x="377" y="446"/>
                  </a:lnTo>
                  <a:lnTo>
                    <a:pt x="380" y="360"/>
                  </a:lnTo>
                  <a:lnTo>
                    <a:pt x="383" y="282"/>
                  </a:lnTo>
                  <a:lnTo>
                    <a:pt x="383" y="215"/>
                  </a:lnTo>
                  <a:lnTo>
                    <a:pt x="383" y="157"/>
                  </a:lnTo>
                  <a:lnTo>
                    <a:pt x="383" y="109"/>
                  </a:lnTo>
                  <a:lnTo>
                    <a:pt x="381" y="71"/>
                  </a:lnTo>
                  <a:lnTo>
                    <a:pt x="381" y="44"/>
                  </a:lnTo>
                  <a:lnTo>
                    <a:pt x="380" y="27"/>
                  </a:lnTo>
                  <a:lnTo>
                    <a:pt x="380" y="22"/>
                  </a:lnTo>
                  <a:close/>
                </a:path>
              </a:pathLst>
            </a:custGeom>
            <a:solidFill>
              <a:srgbClr val="F5BD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2" name="Freeform 544"/>
            <p:cNvSpPr>
              <a:spLocks/>
            </p:cNvSpPr>
            <p:nvPr/>
          </p:nvSpPr>
          <p:spPr bwMode="auto">
            <a:xfrm>
              <a:off x="4902" y="1584"/>
              <a:ext cx="24" cy="123"/>
            </a:xfrm>
            <a:custGeom>
              <a:avLst/>
              <a:gdLst/>
              <a:ahLst/>
              <a:cxnLst>
                <a:cxn ang="0">
                  <a:pos x="1" y="17"/>
                </a:cxn>
                <a:cxn ang="0">
                  <a:pos x="1" y="5"/>
                </a:cxn>
                <a:cxn ang="0">
                  <a:pos x="5" y="1"/>
                </a:cxn>
                <a:cxn ang="0">
                  <a:pos x="11" y="0"/>
                </a:cxn>
                <a:cxn ang="0">
                  <a:pos x="24" y="3"/>
                </a:cxn>
                <a:cxn ang="0">
                  <a:pos x="53" y="19"/>
                </a:cxn>
                <a:cxn ang="0">
                  <a:pos x="100" y="55"/>
                </a:cxn>
                <a:cxn ang="0">
                  <a:pos x="166" y="114"/>
                </a:cxn>
                <a:cxn ang="0">
                  <a:pos x="231" y="180"/>
                </a:cxn>
                <a:cxn ang="0">
                  <a:pos x="274" y="252"/>
                </a:cxn>
                <a:cxn ang="0">
                  <a:pos x="314" y="347"/>
                </a:cxn>
                <a:cxn ang="0">
                  <a:pos x="351" y="462"/>
                </a:cxn>
                <a:cxn ang="0">
                  <a:pos x="384" y="595"/>
                </a:cxn>
                <a:cxn ang="0">
                  <a:pos x="412" y="741"/>
                </a:cxn>
                <a:cxn ang="0">
                  <a:pos x="435" y="898"/>
                </a:cxn>
                <a:cxn ang="0">
                  <a:pos x="452" y="1062"/>
                </a:cxn>
                <a:cxn ang="0">
                  <a:pos x="462" y="1230"/>
                </a:cxn>
                <a:cxn ang="0">
                  <a:pos x="465" y="1398"/>
                </a:cxn>
                <a:cxn ang="0">
                  <a:pos x="461" y="1563"/>
                </a:cxn>
                <a:cxn ang="0">
                  <a:pos x="448" y="1722"/>
                </a:cxn>
                <a:cxn ang="0">
                  <a:pos x="427" y="1872"/>
                </a:cxn>
                <a:cxn ang="0">
                  <a:pos x="396" y="2008"/>
                </a:cxn>
                <a:cxn ang="0">
                  <a:pos x="355" y="2128"/>
                </a:cxn>
                <a:cxn ang="0">
                  <a:pos x="303" y="2229"/>
                </a:cxn>
                <a:cxn ang="0">
                  <a:pos x="243" y="2307"/>
                </a:cxn>
                <a:cxn ang="0">
                  <a:pos x="190" y="2367"/>
                </a:cxn>
                <a:cxn ang="0">
                  <a:pos x="146" y="2411"/>
                </a:cxn>
                <a:cxn ang="0">
                  <a:pos x="110" y="2441"/>
                </a:cxn>
                <a:cxn ang="0">
                  <a:pos x="81" y="2459"/>
                </a:cxn>
                <a:cxn ang="0">
                  <a:pos x="59" y="2465"/>
                </a:cxn>
                <a:cxn ang="0">
                  <a:pos x="43" y="2462"/>
                </a:cxn>
                <a:cxn ang="0">
                  <a:pos x="32" y="2452"/>
                </a:cxn>
                <a:cxn ang="0">
                  <a:pos x="25" y="2436"/>
                </a:cxn>
                <a:cxn ang="0">
                  <a:pos x="22" y="2416"/>
                </a:cxn>
                <a:cxn ang="0">
                  <a:pos x="22" y="2382"/>
                </a:cxn>
                <a:cxn ang="0">
                  <a:pos x="28" y="2340"/>
                </a:cxn>
                <a:cxn ang="0">
                  <a:pos x="33" y="2312"/>
                </a:cxn>
                <a:cxn ang="0">
                  <a:pos x="38" y="2305"/>
                </a:cxn>
                <a:cxn ang="0">
                  <a:pos x="59" y="2280"/>
                </a:cxn>
                <a:cxn ang="0">
                  <a:pos x="83" y="2243"/>
                </a:cxn>
                <a:cxn ang="0">
                  <a:pos x="102" y="2210"/>
                </a:cxn>
                <a:cxn ang="0">
                  <a:pos x="122" y="2168"/>
                </a:cxn>
                <a:cxn ang="0">
                  <a:pos x="142" y="2118"/>
                </a:cxn>
                <a:cxn ang="0">
                  <a:pos x="160" y="2058"/>
                </a:cxn>
                <a:cxn ang="0">
                  <a:pos x="176" y="1989"/>
                </a:cxn>
                <a:cxn ang="0">
                  <a:pos x="189" y="1911"/>
                </a:cxn>
                <a:cxn ang="0">
                  <a:pos x="198" y="1822"/>
                </a:cxn>
                <a:cxn ang="0">
                  <a:pos x="201" y="1722"/>
                </a:cxn>
                <a:cxn ang="0">
                  <a:pos x="198" y="1610"/>
                </a:cxn>
                <a:cxn ang="0">
                  <a:pos x="188" y="1488"/>
                </a:cxn>
                <a:cxn ang="0">
                  <a:pos x="169" y="1354"/>
                </a:cxn>
                <a:cxn ang="0">
                  <a:pos x="130" y="1139"/>
                </a:cxn>
                <a:cxn ang="0">
                  <a:pos x="88" y="875"/>
                </a:cxn>
                <a:cxn ang="0">
                  <a:pos x="55" y="643"/>
                </a:cxn>
                <a:cxn ang="0">
                  <a:pos x="32" y="444"/>
                </a:cxn>
                <a:cxn ang="0">
                  <a:pos x="17" y="281"/>
                </a:cxn>
                <a:cxn ang="0">
                  <a:pos x="8" y="156"/>
                </a:cxn>
                <a:cxn ang="0">
                  <a:pos x="3" y="70"/>
                </a:cxn>
                <a:cxn ang="0">
                  <a:pos x="2" y="26"/>
                </a:cxn>
              </a:cxnLst>
              <a:rect l="0" t="0" r="r" b="b"/>
              <a:pathLst>
                <a:path w="465" h="2465">
                  <a:moveTo>
                    <a:pt x="2" y="21"/>
                  </a:moveTo>
                  <a:lnTo>
                    <a:pt x="1" y="17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6" y="9"/>
                  </a:lnTo>
                  <a:lnTo>
                    <a:pt x="53" y="19"/>
                  </a:lnTo>
                  <a:lnTo>
                    <a:pt x="74" y="34"/>
                  </a:lnTo>
                  <a:lnTo>
                    <a:pt x="100" y="55"/>
                  </a:lnTo>
                  <a:lnTo>
                    <a:pt x="130" y="81"/>
                  </a:lnTo>
                  <a:lnTo>
                    <a:pt x="166" y="114"/>
                  </a:lnTo>
                  <a:lnTo>
                    <a:pt x="208" y="155"/>
                  </a:lnTo>
                  <a:lnTo>
                    <a:pt x="231" y="180"/>
                  </a:lnTo>
                  <a:lnTo>
                    <a:pt x="253" y="213"/>
                  </a:lnTo>
                  <a:lnTo>
                    <a:pt x="274" y="252"/>
                  </a:lnTo>
                  <a:lnTo>
                    <a:pt x="295" y="297"/>
                  </a:lnTo>
                  <a:lnTo>
                    <a:pt x="314" y="347"/>
                  </a:lnTo>
                  <a:lnTo>
                    <a:pt x="334" y="402"/>
                  </a:lnTo>
                  <a:lnTo>
                    <a:pt x="351" y="462"/>
                  </a:lnTo>
                  <a:lnTo>
                    <a:pt x="368" y="526"/>
                  </a:lnTo>
                  <a:lnTo>
                    <a:pt x="384" y="595"/>
                  </a:lnTo>
                  <a:lnTo>
                    <a:pt x="399" y="666"/>
                  </a:lnTo>
                  <a:lnTo>
                    <a:pt x="412" y="741"/>
                  </a:lnTo>
                  <a:lnTo>
                    <a:pt x="425" y="818"/>
                  </a:lnTo>
                  <a:lnTo>
                    <a:pt x="435" y="898"/>
                  </a:lnTo>
                  <a:lnTo>
                    <a:pt x="444" y="980"/>
                  </a:lnTo>
                  <a:lnTo>
                    <a:pt x="452" y="1062"/>
                  </a:lnTo>
                  <a:lnTo>
                    <a:pt x="458" y="1145"/>
                  </a:lnTo>
                  <a:lnTo>
                    <a:pt x="462" y="1230"/>
                  </a:lnTo>
                  <a:lnTo>
                    <a:pt x="464" y="1313"/>
                  </a:lnTo>
                  <a:lnTo>
                    <a:pt x="465" y="1398"/>
                  </a:lnTo>
                  <a:lnTo>
                    <a:pt x="464" y="1481"/>
                  </a:lnTo>
                  <a:lnTo>
                    <a:pt x="461" y="1563"/>
                  </a:lnTo>
                  <a:lnTo>
                    <a:pt x="456" y="1643"/>
                  </a:lnTo>
                  <a:lnTo>
                    <a:pt x="448" y="1722"/>
                  </a:lnTo>
                  <a:lnTo>
                    <a:pt x="439" y="1798"/>
                  </a:lnTo>
                  <a:lnTo>
                    <a:pt x="427" y="1872"/>
                  </a:lnTo>
                  <a:lnTo>
                    <a:pt x="412" y="1941"/>
                  </a:lnTo>
                  <a:lnTo>
                    <a:pt x="396" y="2008"/>
                  </a:lnTo>
                  <a:lnTo>
                    <a:pt x="377" y="2070"/>
                  </a:lnTo>
                  <a:lnTo>
                    <a:pt x="355" y="2128"/>
                  </a:lnTo>
                  <a:lnTo>
                    <a:pt x="331" y="2181"/>
                  </a:lnTo>
                  <a:lnTo>
                    <a:pt x="303" y="2229"/>
                  </a:lnTo>
                  <a:lnTo>
                    <a:pt x="273" y="2271"/>
                  </a:lnTo>
                  <a:lnTo>
                    <a:pt x="243" y="2307"/>
                  </a:lnTo>
                  <a:lnTo>
                    <a:pt x="215" y="2339"/>
                  </a:lnTo>
                  <a:lnTo>
                    <a:pt x="190" y="2367"/>
                  </a:lnTo>
                  <a:lnTo>
                    <a:pt x="166" y="2391"/>
                  </a:lnTo>
                  <a:lnTo>
                    <a:pt x="146" y="2411"/>
                  </a:lnTo>
                  <a:lnTo>
                    <a:pt x="126" y="2428"/>
                  </a:lnTo>
                  <a:lnTo>
                    <a:pt x="110" y="2441"/>
                  </a:lnTo>
                  <a:lnTo>
                    <a:pt x="95" y="2452"/>
                  </a:lnTo>
                  <a:lnTo>
                    <a:pt x="81" y="2459"/>
                  </a:lnTo>
                  <a:lnTo>
                    <a:pt x="69" y="2463"/>
                  </a:lnTo>
                  <a:lnTo>
                    <a:pt x="59" y="2465"/>
                  </a:lnTo>
                  <a:lnTo>
                    <a:pt x="51" y="2465"/>
                  </a:lnTo>
                  <a:lnTo>
                    <a:pt x="43" y="2462"/>
                  </a:lnTo>
                  <a:lnTo>
                    <a:pt x="36" y="2458"/>
                  </a:lnTo>
                  <a:lnTo>
                    <a:pt x="32" y="2452"/>
                  </a:lnTo>
                  <a:lnTo>
                    <a:pt x="28" y="2444"/>
                  </a:lnTo>
                  <a:lnTo>
                    <a:pt x="25" y="2436"/>
                  </a:lnTo>
                  <a:lnTo>
                    <a:pt x="23" y="2426"/>
                  </a:lnTo>
                  <a:lnTo>
                    <a:pt x="22" y="2416"/>
                  </a:lnTo>
                  <a:lnTo>
                    <a:pt x="21" y="2406"/>
                  </a:lnTo>
                  <a:lnTo>
                    <a:pt x="22" y="2382"/>
                  </a:lnTo>
                  <a:lnTo>
                    <a:pt x="25" y="2361"/>
                  </a:lnTo>
                  <a:lnTo>
                    <a:pt x="28" y="2340"/>
                  </a:lnTo>
                  <a:lnTo>
                    <a:pt x="31" y="2323"/>
                  </a:lnTo>
                  <a:lnTo>
                    <a:pt x="33" y="2312"/>
                  </a:lnTo>
                  <a:lnTo>
                    <a:pt x="34" y="2308"/>
                  </a:lnTo>
                  <a:lnTo>
                    <a:pt x="38" y="2305"/>
                  </a:lnTo>
                  <a:lnTo>
                    <a:pt x="46" y="2295"/>
                  </a:lnTo>
                  <a:lnTo>
                    <a:pt x="59" y="2280"/>
                  </a:lnTo>
                  <a:lnTo>
                    <a:pt x="74" y="2258"/>
                  </a:lnTo>
                  <a:lnTo>
                    <a:pt x="83" y="2243"/>
                  </a:lnTo>
                  <a:lnTo>
                    <a:pt x="93" y="2228"/>
                  </a:lnTo>
                  <a:lnTo>
                    <a:pt x="102" y="2210"/>
                  </a:lnTo>
                  <a:lnTo>
                    <a:pt x="112" y="2190"/>
                  </a:lnTo>
                  <a:lnTo>
                    <a:pt x="122" y="2168"/>
                  </a:lnTo>
                  <a:lnTo>
                    <a:pt x="132" y="2143"/>
                  </a:lnTo>
                  <a:lnTo>
                    <a:pt x="142" y="2118"/>
                  </a:lnTo>
                  <a:lnTo>
                    <a:pt x="151" y="2088"/>
                  </a:lnTo>
                  <a:lnTo>
                    <a:pt x="160" y="2058"/>
                  </a:lnTo>
                  <a:lnTo>
                    <a:pt x="168" y="2025"/>
                  </a:lnTo>
                  <a:lnTo>
                    <a:pt x="176" y="1989"/>
                  </a:lnTo>
                  <a:lnTo>
                    <a:pt x="183" y="1950"/>
                  </a:lnTo>
                  <a:lnTo>
                    <a:pt x="189" y="1911"/>
                  </a:lnTo>
                  <a:lnTo>
                    <a:pt x="194" y="1867"/>
                  </a:lnTo>
                  <a:lnTo>
                    <a:pt x="198" y="1822"/>
                  </a:lnTo>
                  <a:lnTo>
                    <a:pt x="200" y="1773"/>
                  </a:lnTo>
                  <a:lnTo>
                    <a:pt x="201" y="1722"/>
                  </a:lnTo>
                  <a:lnTo>
                    <a:pt x="200" y="1668"/>
                  </a:lnTo>
                  <a:lnTo>
                    <a:pt x="198" y="1610"/>
                  </a:lnTo>
                  <a:lnTo>
                    <a:pt x="194" y="1551"/>
                  </a:lnTo>
                  <a:lnTo>
                    <a:pt x="188" y="1488"/>
                  </a:lnTo>
                  <a:lnTo>
                    <a:pt x="179" y="1423"/>
                  </a:lnTo>
                  <a:lnTo>
                    <a:pt x="169" y="1354"/>
                  </a:lnTo>
                  <a:lnTo>
                    <a:pt x="156" y="1282"/>
                  </a:lnTo>
                  <a:lnTo>
                    <a:pt x="130" y="1139"/>
                  </a:lnTo>
                  <a:lnTo>
                    <a:pt x="107" y="1003"/>
                  </a:lnTo>
                  <a:lnTo>
                    <a:pt x="88" y="875"/>
                  </a:lnTo>
                  <a:lnTo>
                    <a:pt x="70" y="755"/>
                  </a:lnTo>
                  <a:lnTo>
                    <a:pt x="55" y="643"/>
                  </a:lnTo>
                  <a:lnTo>
                    <a:pt x="43" y="539"/>
                  </a:lnTo>
                  <a:lnTo>
                    <a:pt x="32" y="444"/>
                  </a:lnTo>
                  <a:lnTo>
                    <a:pt x="23" y="358"/>
                  </a:lnTo>
                  <a:lnTo>
                    <a:pt x="17" y="281"/>
                  </a:lnTo>
                  <a:lnTo>
                    <a:pt x="12" y="214"/>
                  </a:lnTo>
                  <a:lnTo>
                    <a:pt x="8" y="156"/>
                  </a:lnTo>
                  <a:lnTo>
                    <a:pt x="5" y="108"/>
                  </a:lnTo>
                  <a:lnTo>
                    <a:pt x="3" y="70"/>
                  </a:lnTo>
                  <a:lnTo>
                    <a:pt x="2" y="43"/>
                  </a:lnTo>
                  <a:lnTo>
                    <a:pt x="2" y="26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F5BD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3" name="Freeform 545"/>
            <p:cNvSpPr>
              <a:spLocks/>
            </p:cNvSpPr>
            <p:nvPr/>
          </p:nvSpPr>
          <p:spPr bwMode="auto">
            <a:xfrm>
              <a:off x="4751" y="1327"/>
              <a:ext cx="9" cy="21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409"/>
                </a:cxn>
                <a:cxn ang="0">
                  <a:pos x="149" y="409"/>
                </a:cxn>
                <a:cxn ang="0">
                  <a:pos x="187" y="38"/>
                </a:cxn>
                <a:cxn ang="0">
                  <a:pos x="38" y="0"/>
                </a:cxn>
              </a:cxnLst>
              <a:rect l="0" t="0" r="r" b="b"/>
              <a:pathLst>
                <a:path w="187" h="409">
                  <a:moveTo>
                    <a:pt x="38" y="0"/>
                  </a:moveTo>
                  <a:lnTo>
                    <a:pt x="0" y="409"/>
                  </a:lnTo>
                  <a:lnTo>
                    <a:pt x="149" y="409"/>
                  </a:lnTo>
                  <a:lnTo>
                    <a:pt x="187" y="3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664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4" name="Freeform 546"/>
            <p:cNvSpPr>
              <a:spLocks/>
            </p:cNvSpPr>
            <p:nvPr/>
          </p:nvSpPr>
          <p:spPr bwMode="auto">
            <a:xfrm>
              <a:off x="4775" y="1329"/>
              <a:ext cx="9" cy="21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408"/>
                </a:cxn>
                <a:cxn ang="0">
                  <a:pos x="149" y="408"/>
                </a:cxn>
                <a:cxn ang="0">
                  <a:pos x="186" y="36"/>
                </a:cxn>
                <a:cxn ang="0">
                  <a:pos x="37" y="0"/>
                </a:cxn>
              </a:cxnLst>
              <a:rect l="0" t="0" r="r" b="b"/>
              <a:pathLst>
                <a:path w="186" h="408">
                  <a:moveTo>
                    <a:pt x="37" y="0"/>
                  </a:moveTo>
                  <a:lnTo>
                    <a:pt x="0" y="408"/>
                  </a:lnTo>
                  <a:lnTo>
                    <a:pt x="149" y="408"/>
                  </a:lnTo>
                  <a:lnTo>
                    <a:pt x="186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664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5" name="Freeform 547"/>
            <p:cNvSpPr>
              <a:spLocks/>
            </p:cNvSpPr>
            <p:nvPr/>
          </p:nvSpPr>
          <p:spPr bwMode="auto">
            <a:xfrm>
              <a:off x="4849" y="1273"/>
              <a:ext cx="46" cy="56"/>
            </a:xfrm>
            <a:custGeom>
              <a:avLst/>
              <a:gdLst/>
              <a:ahLst/>
              <a:cxnLst>
                <a:cxn ang="0">
                  <a:pos x="275" y="70"/>
                </a:cxn>
                <a:cxn ang="0">
                  <a:pos x="311" y="52"/>
                </a:cxn>
                <a:cxn ang="0">
                  <a:pos x="356" y="33"/>
                </a:cxn>
                <a:cxn ang="0">
                  <a:pos x="394" y="21"/>
                </a:cxn>
                <a:cxn ang="0">
                  <a:pos x="435" y="10"/>
                </a:cxn>
                <a:cxn ang="0">
                  <a:pos x="481" y="3"/>
                </a:cxn>
                <a:cxn ang="0">
                  <a:pos x="530" y="0"/>
                </a:cxn>
                <a:cxn ang="0">
                  <a:pos x="581" y="3"/>
                </a:cxn>
                <a:cxn ang="0">
                  <a:pos x="633" y="13"/>
                </a:cxn>
                <a:cxn ang="0">
                  <a:pos x="684" y="32"/>
                </a:cxn>
                <a:cxn ang="0">
                  <a:pos x="735" y="61"/>
                </a:cxn>
                <a:cxn ang="0">
                  <a:pos x="783" y="102"/>
                </a:cxn>
                <a:cxn ang="0">
                  <a:pos x="829" y="155"/>
                </a:cxn>
                <a:cxn ang="0">
                  <a:pos x="870" y="222"/>
                </a:cxn>
                <a:cxn ang="0">
                  <a:pos x="905" y="305"/>
                </a:cxn>
                <a:cxn ang="0">
                  <a:pos x="922" y="394"/>
                </a:cxn>
                <a:cxn ang="0">
                  <a:pos x="918" y="486"/>
                </a:cxn>
                <a:cxn ang="0">
                  <a:pos x="898" y="579"/>
                </a:cxn>
                <a:cxn ang="0">
                  <a:pos x="863" y="670"/>
                </a:cxn>
                <a:cxn ang="0">
                  <a:pos x="816" y="759"/>
                </a:cxn>
                <a:cxn ang="0">
                  <a:pos x="758" y="843"/>
                </a:cxn>
                <a:cxn ang="0">
                  <a:pos x="691" y="919"/>
                </a:cxn>
                <a:cxn ang="0">
                  <a:pos x="618" y="985"/>
                </a:cxn>
                <a:cxn ang="0">
                  <a:pos x="541" y="1040"/>
                </a:cxn>
                <a:cxn ang="0">
                  <a:pos x="461" y="1081"/>
                </a:cxn>
                <a:cxn ang="0">
                  <a:pos x="381" y="1106"/>
                </a:cxn>
                <a:cxn ang="0">
                  <a:pos x="304" y="1113"/>
                </a:cxn>
                <a:cxn ang="0">
                  <a:pos x="231" y="1100"/>
                </a:cxn>
                <a:cxn ang="0">
                  <a:pos x="164" y="1064"/>
                </a:cxn>
                <a:cxn ang="0">
                  <a:pos x="106" y="1004"/>
                </a:cxn>
                <a:cxn ang="0">
                  <a:pos x="58" y="922"/>
                </a:cxn>
                <a:cxn ang="0">
                  <a:pos x="26" y="837"/>
                </a:cxn>
                <a:cxn ang="0">
                  <a:pos x="6" y="753"/>
                </a:cxn>
                <a:cxn ang="0">
                  <a:pos x="0" y="671"/>
                </a:cxn>
                <a:cxn ang="0">
                  <a:pos x="4" y="592"/>
                </a:cxn>
                <a:cxn ang="0">
                  <a:pos x="18" y="516"/>
                </a:cxn>
                <a:cxn ang="0">
                  <a:pos x="38" y="445"/>
                </a:cxn>
                <a:cxn ang="0">
                  <a:pos x="65" y="377"/>
                </a:cxn>
                <a:cxn ang="0">
                  <a:pos x="94" y="316"/>
                </a:cxn>
                <a:cxn ang="0">
                  <a:pos x="126" y="259"/>
                </a:cxn>
                <a:cxn ang="0">
                  <a:pos x="159" y="209"/>
                </a:cxn>
                <a:cxn ang="0">
                  <a:pos x="190" y="166"/>
                </a:cxn>
                <a:cxn ang="0">
                  <a:pos x="231" y="115"/>
                </a:cxn>
                <a:cxn ang="0">
                  <a:pos x="265" y="77"/>
                </a:cxn>
              </a:cxnLst>
              <a:rect l="0" t="0" r="r" b="b"/>
              <a:pathLst>
                <a:path w="923" h="1113">
                  <a:moveTo>
                    <a:pt x="270" y="72"/>
                  </a:moveTo>
                  <a:lnTo>
                    <a:pt x="275" y="70"/>
                  </a:lnTo>
                  <a:lnTo>
                    <a:pt x="288" y="63"/>
                  </a:lnTo>
                  <a:lnTo>
                    <a:pt x="311" y="52"/>
                  </a:lnTo>
                  <a:lnTo>
                    <a:pt x="339" y="40"/>
                  </a:lnTo>
                  <a:lnTo>
                    <a:pt x="356" y="33"/>
                  </a:lnTo>
                  <a:lnTo>
                    <a:pt x="374" y="27"/>
                  </a:lnTo>
                  <a:lnTo>
                    <a:pt x="394" y="21"/>
                  </a:lnTo>
                  <a:lnTo>
                    <a:pt x="414" y="15"/>
                  </a:lnTo>
                  <a:lnTo>
                    <a:pt x="435" y="10"/>
                  </a:lnTo>
                  <a:lnTo>
                    <a:pt x="458" y="6"/>
                  </a:lnTo>
                  <a:lnTo>
                    <a:pt x="481" y="3"/>
                  </a:lnTo>
                  <a:lnTo>
                    <a:pt x="506" y="1"/>
                  </a:lnTo>
                  <a:lnTo>
                    <a:pt x="530" y="0"/>
                  </a:lnTo>
                  <a:lnTo>
                    <a:pt x="556" y="1"/>
                  </a:lnTo>
                  <a:lnTo>
                    <a:pt x="581" y="3"/>
                  </a:lnTo>
                  <a:lnTo>
                    <a:pt x="607" y="7"/>
                  </a:lnTo>
                  <a:lnTo>
                    <a:pt x="633" y="13"/>
                  </a:lnTo>
                  <a:lnTo>
                    <a:pt x="658" y="21"/>
                  </a:lnTo>
                  <a:lnTo>
                    <a:pt x="684" y="32"/>
                  </a:lnTo>
                  <a:lnTo>
                    <a:pt x="709" y="45"/>
                  </a:lnTo>
                  <a:lnTo>
                    <a:pt x="735" y="61"/>
                  </a:lnTo>
                  <a:lnTo>
                    <a:pt x="759" y="79"/>
                  </a:lnTo>
                  <a:lnTo>
                    <a:pt x="783" y="102"/>
                  </a:lnTo>
                  <a:lnTo>
                    <a:pt x="806" y="126"/>
                  </a:lnTo>
                  <a:lnTo>
                    <a:pt x="829" y="155"/>
                  </a:lnTo>
                  <a:lnTo>
                    <a:pt x="850" y="187"/>
                  </a:lnTo>
                  <a:lnTo>
                    <a:pt x="870" y="222"/>
                  </a:lnTo>
                  <a:lnTo>
                    <a:pt x="890" y="262"/>
                  </a:lnTo>
                  <a:lnTo>
                    <a:pt x="905" y="305"/>
                  </a:lnTo>
                  <a:lnTo>
                    <a:pt x="916" y="349"/>
                  </a:lnTo>
                  <a:lnTo>
                    <a:pt x="922" y="394"/>
                  </a:lnTo>
                  <a:lnTo>
                    <a:pt x="923" y="440"/>
                  </a:lnTo>
                  <a:lnTo>
                    <a:pt x="918" y="486"/>
                  </a:lnTo>
                  <a:lnTo>
                    <a:pt x="910" y="532"/>
                  </a:lnTo>
                  <a:lnTo>
                    <a:pt x="898" y="579"/>
                  </a:lnTo>
                  <a:lnTo>
                    <a:pt x="883" y="625"/>
                  </a:lnTo>
                  <a:lnTo>
                    <a:pt x="863" y="670"/>
                  </a:lnTo>
                  <a:lnTo>
                    <a:pt x="841" y="715"/>
                  </a:lnTo>
                  <a:lnTo>
                    <a:pt x="816" y="759"/>
                  </a:lnTo>
                  <a:lnTo>
                    <a:pt x="788" y="802"/>
                  </a:lnTo>
                  <a:lnTo>
                    <a:pt x="758" y="843"/>
                  </a:lnTo>
                  <a:lnTo>
                    <a:pt x="725" y="882"/>
                  </a:lnTo>
                  <a:lnTo>
                    <a:pt x="691" y="919"/>
                  </a:lnTo>
                  <a:lnTo>
                    <a:pt x="655" y="953"/>
                  </a:lnTo>
                  <a:lnTo>
                    <a:pt x="618" y="985"/>
                  </a:lnTo>
                  <a:lnTo>
                    <a:pt x="579" y="1014"/>
                  </a:lnTo>
                  <a:lnTo>
                    <a:pt x="541" y="1040"/>
                  </a:lnTo>
                  <a:lnTo>
                    <a:pt x="501" y="1062"/>
                  </a:lnTo>
                  <a:lnTo>
                    <a:pt x="461" y="1081"/>
                  </a:lnTo>
                  <a:lnTo>
                    <a:pt x="421" y="1095"/>
                  </a:lnTo>
                  <a:lnTo>
                    <a:pt x="381" y="1106"/>
                  </a:lnTo>
                  <a:lnTo>
                    <a:pt x="342" y="1111"/>
                  </a:lnTo>
                  <a:lnTo>
                    <a:pt x="304" y="1113"/>
                  </a:lnTo>
                  <a:lnTo>
                    <a:pt x="267" y="1109"/>
                  </a:lnTo>
                  <a:lnTo>
                    <a:pt x="231" y="1100"/>
                  </a:lnTo>
                  <a:lnTo>
                    <a:pt x="196" y="1085"/>
                  </a:lnTo>
                  <a:lnTo>
                    <a:pt x="164" y="1064"/>
                  </a:lnTo>
                  <a:lnTo>
                    <a:pt x="133" y="1038"/>
                  </a:lnTo>
                  <a:lnTo>
                    <a:pt x="106" y="1004"/>
                  </a:lnTo>
                  <a:lnTo>
                    <a:pt x="80" y="964"/>
                  </a:lnTo>
                  <a:lnTo>
                    <a:pt x="58" y="922"/>
                  </a:lnTo>
                  <a:lnTo>
                    <a:pt x="40" y="879"/>
                  </a:lnTo>
                  <a:lnTo>
                    <a:pt x="26" y="837"/>
                  </a:lnTo>
                  <a:lnTo>
                    <a:pt x="15" y="794"/>
                  </a:lnTo>
                  <a:lnTo>
                    <a:pt x="6" y="753"/>
                  </a:lnTo>
                  <a:lnTo>
                    <a:pt x="2" y="711"/>
                  </a:lnTo>
                  <a:lnTo>
                    <a:pt x="0" y="671"/>
                  </a:lnTo>
                  <a:lnTo>
                    <a:pt x="1" y="632"/>
                  </a:lnTo>
                  <a:lnTo>
                    <a:pt x="4" y="592"/>
                  </a:lnTo>
                  <a:lnTo>
                    <a:pt x="11" y="554"/>
                  </a:lnTo>
                  <a:lnTo>
                    <a:pt x="18" y="516"/>
                  </a:lnTo>
                  <a:lnTo>
                    <a:pt x="28" y="481"/>
                  </a:lnTo>
                  <a:lnTo>
                    <a:pt x="38" y="445"/>
                  </a:lnTo>
                  <a:lnTo>
                    <a:pt x="50" y="411"/>
                  </a:lnTo>
                  <a:lnTo>
                    <a:pt x="65" y="377"/>
                  </a:lnTo>
                  <a:lnTo>
                    <a:pt x="79" y="346"/>
                  </a:lnTo>
                  <a:lnTo>
                    <a:pt x="94" y="316"/>
                  </a:lnTo>
                  <a:lnTo>
                    <a:pt x="110" y="287"/>
                  </a:lnTo>
                  <a:lnTo>
                    <a:pt x="126" y="259"/>
                  </a:lnTo>
                  <a:lnTo>
                    <a:pt x="142" y="234"/>
                  </a:lnTo>
                  <a:lnTo>
                    <a:pt x="159" y="209"/>
                  </a:lnTo>
                  <a:lnTo>
                    <a:pt x="174" y="187"/>
                  </a:lnTo>
                  <a:lnTo>
                    <a:pt x="190" y="166"/>
                  </a:lnTo>
                  <a:lnTo>
                    <a:pt x="205" y="148"/>
                  </a:lnTo>
                  <a:lnTo>
                    <a:pt x="231" y="115"/>
                  </a:lnTo>
                  <a:lnTo>
                    <a:pt x="252" y="93"/>
                  </a:lnTo>
                  <a:lnTo>
                    <a:pt x="265" y="77"/>
                  </a:lnTo>
                  <a:lnTo>
                    <a:pt x="270" y="72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6" name="Freeform 548"/>
            <p:cNvSpPr>
              <a:spLocks/>
            </p:cNvSpPr>
            <p:nvPr/>
          </p:nvSpPr>
          <p:spPr bwMode="auto">
            <a:xfrm>
              <a:off x="4855" y="1284"/>
              <a:ext cx="29" cy="34"/>
            </a:xfrm>
            <a:custGeom>
              <a:avLst/>
              <a:gdLst/>
              <a:ahLst/>
              <a:cxnLst>
                <a:cxn ang="0">
                  <a:pos x="179" y="39"/>
                </a:cxn>
                <a:cxn ang="0">
                  <a:pos x="231" y="16"/>
                </a:cxn>
                <a:cxn ang="0">
                  <a:pos x="270" y="6"/>
                </a:cxn>
                <a:cxn ang="0">
                  <a:pos x="298" y="2"/>
                </a:cxn>
                <a:cxn ang="0">
                  <a:pos x="328" y="0"/>
                </a:cxn>
                <a:cxn ang="0">
                  <a:pos x="360" y="2"/>
                </a:cxn>
                <a:cxn ang="0">
                  <a:pos x="391" y="8"/>
                </a:cxn>
                <a:cxn ang="0">
                  <a:pos x="424" y="19"/>
                </a:cxn>
                <a:cxn ang="0">
                  <a:pos x="455" y="38"/>
                </a:cxn>
                <a:cxn ang="0">
                  <a:pos x="485" y="63"/>
                </a:cxn>
                <a:cxn ang="0">
                  <a:pos x="513" y="96"/>
                </a:cxn>
                <a:cxn ang="0">
                  <a:pos x="539" y="138"/>
                </a:cxn>
                <a:cxn ang="0">
                  <a:pos x="561" y="189"/>
                </a:cxn>
                <a:cxn ang="0">
                  <a:pos x="571" y="244"/>
                </a:cxn>
                <a:cxn ang="0">
                  <a:pos x="569" y="301"/>
                </a:cxn>
                <a:cxn ang="0">
                  <a:pos x="557" y="358"/>
                </a:cxn>
                <a:cxn ang="0">
                  <a:pos x="534" y="415"/>
                </a:cxn>
                <a:cxn ang="0">
                  <a:pos x="505" y="471"/>
                </a:cxn>
                <a:cxn ang="0">
                  <a:pos x="469" y="523"/>
                </a:cxn>
                <a:cxn ang="0">
                  <a:pos x="428" y="570"/>
                </a:cxn>
                <a:cxn ang="0">
                  <a:pos x="382" y="610"/>
                </a:cxn>
                <a:cxn ang="0">
                  <a:pos x="334" y="644"/>
                </a:cxn>
                <a:cxn ang="0">
                  <a:pos x="285" y="670"/>
                </a:cxn>
                <a:cxn ang="0">
                  <a:pos x="236" y="686"/>
                </a:cxn>
                <a:cxn ang="0">
                  <a:pos x="188" y="690"/>
                </a:cxn>
                <a:cxn ang="0">
                  <a:pos x="143" y="682"/>
                </a:cxn>
                <a:cxn ang="0">
                  <a:pos x="101" y="659"/>
                </a:cxn>
                <a:cxn ang="0">
                  <a:pos x="65" y="623"/>
                </a:cxn>
                <a:cxn ang="0">
                  <a:pos x="36" y="572"/>
                </a:cxn>
                <a:cxn ang="0">
                  <a:pos x="16" y="518"/>
                </a:cxn>
                <a:cxn ang="0">
                  <a:pos x="4" y="466"/>
                </a:cxn>
                <a:cxn ang="0">
                  <a:pos x="0" y="416"/>
                </a:cxn>
                <a:cxn ang="0">
                  <a:pos x="2" y="367"/>
                </a:cxn>
                <a:cxn ang="0">
                  <a:pos x="10" y="320"/>
                </a:cxn>
                <a:cxn ang="0">
                  <a:pos x="24" y="276"/>
                </a:cxn>
                <a:cxn ang="0">
                  <a:pos x="39" y="234"/>
                </a:cxn>
                <a:cxn ang="0">
                  <a:pos x="57" y="196"/>
                </a:cxn>
                <a:cxn ang="0">
                  <a:pos x="78" y="161"/>
                </a:cxn>
                <a:cxn ang="0">
                  <a:pos x="107" y="115"/>
                </a:cxn>
                <a:cxn ang="0">
                  <a:pos x="155" y="57"/>
                </a:cxn>
              </a:cxnLst>
              <a:rect l="0" t="0" r="r" b="b"/>
              <a:pathLst>
                <a:path w="571" h="690">
                  <a:moveTo>
                    <a:pt x="167" y="45"/>
                  </a:moveTo>
                  <a:lnTo>
                    <a:pt x="179" y="39"/>
                  </a:lnTo>
                  <a:lnTo>
                    <a:pt x="210" y="24"/>
                  </a:lnTo>
                  <a:lnTo>
                    <a:pt x="231" y="16"/>
                  </a:lnTo>
                  <a:lnTo>
                    <a:pt x="257" y="9"/>
                  </a:lnTo>
                  <a:lnTo>
                    <a:pt x="270" y="6"/>
                  </a:lnTo>
                  <a:lnTo>
                    <a:pt x="283" y="4"/>
                  </a:lnTo>
                  <a:lnTo>
                    <a:pt x="298" y="2"/>
                  </a:lnTo>
                  <a:lnTo>
                    <a:pt x="313" y="0"/>
                  </a:lnTo>
                  <a:lnTo>
                    <a:pt x="328" y="0"/>
                  </a:lnTo>
                  <a:lnTo>
                    <a:pt x="344" y="0"/>
                  </a:lnTo>
                  <a:lnTo>
                    <a:pt x="360" y="2"/>
                  </a:lnTo>
                  <a:lnTo>
                    <a:pt x="376" y="4"/>
                  </a:lnTo>
                  <a:lnTo>
                    <a:pt x="391" y="8"/>
                  </a:lnTo>
                  <a:lnTo>
                    <a:pt x="408" y="13"/>
                  </a:lnTo>
                  <a:lnTo>
                    <a:pt x="424" y="19"/>
                  </a:lnTo>
                  <a:lnTo>
                    <a:pt x="439" y="27"/>
                  </a:lnTo>
                  <a:lnTo>
                    <a:pt x="455" y="38"/>
                  </a:lnTo>
                  <a:lnTo>
                    <a:pt x="470" y="49"/>
                  </a:lnTo>
                  <a:lnTo>
                    <a:pt x="485" y="63"/>
                  </a:lnTo>
                  <a:lnTo>
                    <a:pt x="500" y="78"/>
                  </a:lnTo>
                  <a:lnTo>
                    <a:pt x="513" y="96"/>
                  </a:lnTo>
                  <a:lnTo>
                    <a:pt x="526" y="116"/>
                  </a:lnTo>
                  <a:lnTo>
                    <a:pt x="539" y="138"/>
                  </a:lnTo>
                  <a:lnTo>
                    <a:pt x="551" y="162"/>
                  </a:lnTo>
                  <a:lnTo>
                    <a:pt x="561" y="189"/>
                  </a:lnTo>
                  <a:lnTo>
                    <a:pt x="567" y="216"/>
                  </a:lnTo>
                  <a:lnTo>
                    <a:pt x="571" y="244"/>
                  </a:lnTo>
                  <a:lnTo>
                    <a:pt x="571" y="272"/>
                  </a:lnTo>
                  <a:lnTo>
                    <a:pt x="569" y="301"/>
                  </a:lnTo>
                  <a:lnTo>
                    <a:pt x="564" y="330"/>
                  </a:lnTo>
                  <a:lnTo>
                    <a:pt x="557" y="358"/>
                  </a:lnTo>
                  <a:lnTo>
                    <a:pt x="547" y="387"/>
                  </a:lnTo>
                  <a:lnTo>
                    <a:pt x="534" y="415"/>
                  </a:lnTo>
                  <a:lnTo>
                    <a:pt x="521" y="443"/>
                  </a:lnTo>
                  <a:lnTo>
                    <a:pt x="505" y="471"/>
                  </a:lnTo>
                  <a:lnTo>
                    <a:pt x="488" y="497"/>
                  </a:lnTo>
                  <a:lnTo>
                    <a:pt x="469" y="523"/>
                  </a:lnTo>
                  <a:lnTo>
                    <a:pt x="450" y="546"/>
                  </a:lnTo>
                  <a:lnTo>
                    <a:pt x="428" y="570"/>
                  </a:lnTo>
                  <a:lnTo>
                    <a:pt x="406" y="591"/>
                  </a:lnTo>
                  <a:lnTo>
                    <a:pt x="382" y="610"/>
                  </a:lnTo>
                  <a:lnTo>
                    <a:pt x="359" y="629"/>
                  </a:lnTo>
                  <a:lnTo>
                    <a:pt x="334" y="644"/>
                  </a:lnTo>
                  <a:lnTo>
                    <a:pt x="310" y="658"/>
                  </a:lnTo>
                  <a:lnTo>
                    <a:pt x="285" y="670"/>
                  </a:lnTo>
                  <a:lnTo>
                    <a:pt x="261" y="679"/>
                  </a:lnTo>
                  <a:lnTo>
                    <a:pt x="236" y="686"/>
                  </a:lnTo>
                  <a:lnTo>
                    <a:pt x="212" y="689"/>
                  </a:lnTo>
                  <a:lnTo>
                    <a:pt x="188" y="690"/>
                  </a:lnTo>
                  <a:lnTo>
                    <a:pt x="165" y="687"/>
                  </a:lnTo>
                  <a:lnTo>
                    <a:pt x="143" y="682"/>
                  </a:lnTo>
                  <a:lnTo>
                    <a:pt x="122" y="673"/>
                  </a:lnTo>
                  <a:lnTo>
                    <a:pt x="101" y="659"/>
                  </a:lnTo>
                  <a:lnTo>
                    <a:pt x="82" y="643"/>
                  </a:lnTo>
                  <a:lnTo>
                    <a:pt x="65" y="623"/>
                  </a:lnTo>
                  <a:lnTo>
                    <a:pt x="49" y="598"/>
                  </a:lnTo>
                  <a:lnTo>
                    <a:pt x="36" y="572"/>
                  </a:lnTo>
                  <a:lnTo>
                    <a:pt x="25" y="545"/>
                  </a:lnTo>
                  <a:lnTo>
                    <a:pt x="16" y="518"/>
                  </a:lnTo>
                  <a:lnTo>
                    <a:pt x="8" y="492"/>
                  </a:lnTo>
                  <a:lnTo>
                    <a:pt x="4" y="466"/>
                  </a:lnTo>
                  <a:lnTo>
                    <a:pt x="1" y="441"/>
                  </a:lnTo>
                  <a:lnTo>
                    <a:pt x="0" y="416"/>
                  </a:lnTo>
                  <a:lnTo>
                    <a:pt x="0" y="391"/>
                  </a:lnTo>
                  <a:lnTo>
                    <a:pt x="2" y="367"/>
                  </a:lnTo>
                  <a:lnTo>
                    <a:pt x="6" y="343"/>
                  </a:lnTo>
                  <a:lnTo>
                    <a:pt x="10" y="320"/>
                  </a:lnTo>
                  <a:lnTo>
                    <a:pt x="17" y="298"/>
                  </a:lnTo>
                  <a:lnTo>
                    <a:pt x="24" y="276"/>
                  </a:lnTo>
                  <a:lnTo>
                    <a:pt x="31" y="254"/>
                  </a:lnTo>
                  <a:lnTo>
                    <a:pt x="39" y="234"/>
                  </a:lnTo>
                  <a:lnTo>
                    <a:pt x="48" y="214"/>
                  </a:lnTo>
                  <a:lnTo>
                    <a:pt x="57" y="196"/>
                  </a:lnTo>
                  <a:lnTo>
                    <a:pt x="68" y="178"/>
                  </a:lnTo>
                  <a:lnTo>
                    <a:pt x="78" y="161"/>
                  </a:lnTo>
                  <a:lnTo>
                    <a:pt x="88" y="145"/>
                  </a:lnTo>
                  <a:lnTo>
                    <a:pt x="107" y="115"/>
                  </a:lnTo>
                  <a:lnTo>
                    <a:pt x="126" y="91"/>
                  </a:lnTo>
                  <a:lnTo>
                    <a:pt x="155" y="57"/>
                  </a:lnTo>
                  <a:lnTo>
                    <a:pt x="167" y="45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7" name="Freeform 549"/>
            <p:cNvSpPr>
              <a:spLocks/>
            </p:cNvSpPr>
            <p:nvPr/>
          </p:nvSpPr>
          <p:spPr bwMode="auto">
            <a:xfrm>
              <a:off x="4597" y="1249"/>
              <a:ext cx="56" cy="61"/>
            </a:xfrm>
            <a:custGeom>
              <a:avLst/>
              <a:gdLst/>
              <a:ahLst/>
              <a:cxnLst>
                <a:cxn ang="0">
                  <a:pos x="99" y="247"/>
                </a:cxn>
                <a:cxn ang="0">
                  <a:pos x="77" y="291"/>
                </a:cxn>
                <a:cxn ang="0">
                  <a:pos x="54" y="348"/>
                </a:cxn>
                <a:cxn ang="0">
                  <a:pos x="37" y="397"/>
                </a:cxn>
                <a:cxn ang="0">
                  <a:pos x="22" y="452"/>
                </a:cxn>
                <a:cxn ang="0">
                  <a:pos x="10" y="512"/>
                </a:cxn>
                <a:cxn ang="0">
                  <a:pos x="2" y="577"/>
                </a:cxn>
                <a:cxn ang="0">
                  <a:pos x="0" y="648"/>
                </a:cxn>
                <a:cxn ang="0">
                  <a:pos x="4" y="720"/>
                </a:cxn>
                <a:cxn ang="0">
                  <a:pos x="18" y="795"/>
                </a:cxn>
                <a:cxn ang="0">
                  <a:pos x="41" y="869"/>
                </a:cxn>
                <a:cxn ang="0">
                  <a:pos x="76" y="946"/>
                </a:cxn>
                <a:cxn ang="0">
                  <a:pos x="125" y="1020"/>
                </a:cxn>
                <a:cxn ang="0">
                  <a:pos x="187" y="1093"/>
                </a:cxn>
                <a:cxn ang="0">
                  <a:pos x="266" y="1159"/>
                </a:cxn>
                <a:cxn ang="0">
                  <a:pos x="352" y="1202"/>
                </a:cxn>
                <a:cxn ang="0">
                  <a:pos x="444" y="1220"/>
                </a:cxn>
                <a:cxn ang="0">
                  <a:pos x="539" y="1214"/>
                </a:cxn>
                <a:cxn ang="0">
                  <a:pos x="634" y="1188"/>
                </a:cxn>
                <a:cxn ang="0">
                  <a:pos x="728" y="1144"/>
                </a:cxn>
                <a:cxn ang="0">
                  <a:pos x="817" y="1085"/>
                </a:cxn>
                <a:cxn ang="0">
                  <a:pos x="899" y="1011"/>
                </a:cxn>
                <a:cxn ang="0">
                  <a:pos x="973" y="928"/>
                </a:cxn>
                <a:cxn ang="0">
                  <a:pos x="1036" y="836"/>
                </a:cxn>
                <a:cxn ang="0">
                  <a:pos x="1085" y="737"/>
                </a:cxn>
                <a:cxn ang="0">
                  <a:pos x="1119" y="635"/>
                </a:cxn>
                <a:cxn ang="0">
                  <a:pos x="1133" y="530"/>
                </a:cxn>
                <a:cxn ang="0">
                  <a:pos x="1128" y="428"/>
                </a:cxn>
                <a:cxn ang="0">
                  <a:pos x="1100" y="328"/>
                </a:cxn>
                <a:cxn ang="0">
                  <a:pos x="1046" y="234"/>
                </a:cxn>
                <a:cxn ang="0">
                  <a:pos x="970" y="151"/>
                </a:cxn>
                <a:cxn ang="0">
                  <a:pos x="888" y="86"/>
                </a:cxn>
                <a:cxn ang="0">
                  <a:pos x="806" y="41"/>
                </a:cxn>
                <a:cxn ang="0">
                  <a:pos x="726" y="14"/>
                </a:cxn>
                <a:cxn ang="0">
                  <a:pos x="647" y="2"/>
                </a:cxn>
                <a:cxn ang="0">
                  <a:pos x="570" y="2"/>
                </a:cxn>
                <a:cxn ang="0">
                  <a:pos x="497" y="13"/>
                </a:cxn>
                <a:cxn ang="0">
                  <a:pos x="427" y="32"/>
                </a:cxn>
                <a:cxn ang="0">
                  <a:pos x="362" y="58"/>
                </a:cxn>
                <a:cxn ang="0">
                  <a:pos x="303" y="88"/>
                </a:cxn>
                <a:cxn ang="0">
                  <a:pos x="250" y="121"/>
                </a:cxn>
                <a:cxn ang="0">
                  <a:pos x="203" y="153"/>
                </a:cxn>
                <a:cxn ang="0">
                  <a:pos x="149" y="197"/>
                </a:cxn>
                <a:cxn ang="0">
                  <a:pos x="107" y="235"/>
                </a:cxn>
              </a:cxnLst>
              <a:rect l="0" t="0" r="r" b="b"/>
              <a:pathLst>
                <a:path w="1134" h="1220">
                  <a:moveTo>
                    <a:pt x="102" y="241"/>
                  </a:moveTo>
                  <a:lnTo>
                    <a:pt x="99" y="247"/>
                  </a:lnTo>
                  <a:lnTo>
                    <a:pt x="89" y="263"/>
                  </a:lnTo>
                  <a:lnTo>
                    <a:pt x="77" y="291"/>
                  </a:lnTo>
                  <a:lnTo>
                    <a:pt x="62" y="327"/>
                  </a:lnTo>
                  <a:lnTo>
                    <a:pt x="54" y="348"/>
                  </a:lnTo>
                  <a:lnTo>
                    <a:pt x="45" y="371"/>
                  </a:lnTo>
                  <a:lnTo>
                    <a:pt x="37" y="397"/>
                  </a:lnTo>
                  <a:lnTo>
                    <a:pt x="29" y="423"/>
                  </a:lnTo>
                  <a:lnTo>
                    <a:pt x="22" y="452"/>
                  </a:lnTo>
                  <a:lnTo>
                    <a:pt x="16" y="481"/>
                  </a:lnTo>
                  <a:lnTo>
                    <a:pt x="10" y="512"/>
                  </a:lnTo>
                  <a:lnTo>
                    <a:pt x="6" y="545"/>
                  </a:lnTo>
                  <a:lnTo>
                    <a:pt x="2" y="577"/>
                  </a:lnTo>
                  <a:lnTo>
                    <a:pt x="0" y="612"/>
                  </a:lnTo>
                  <a:lnTo>
                    <a:pt x="0" y="648"/>
                  </a:lnTo>
                  <a:lnTo>
                    <a:pt x="1" y="684"/>
                  </a:lnTo>
                  <a:lnTo>
                    <a:pt x="4" y="720"/>
                  </a:lnTo>
                  <a:lnTo>
                    <a:pt x="10" y="757"/>
                  </a:lnTo>
                  <a:lnTo>
                    <a:pt x="18" y="795"/>
                  </a:lnTo>
                  <a:lnTo>
                    <a:pt x="28" y="832"/>
                  </a:lnTo>
                  <a:lnTo>
                    <a:pt x="41" y="869"/>
                  </a:lnTo>
                  <a:lnTo>
                    <a:pt x="57" y="908"/>
                  </a:lnTo>
                  <a:lnTo>
                    <a:pt x="76" y="946"/>
                  </a:lnTo>
                  <a:lnTo>
                    <a:pt x="99" y="983"/>
                  </a:lnTo>
                  <a:lnTo>
                    <a:pt x="125" y="1020"/>
                  </a:lnTo>
                  <a:lnTo>
                    <a:pt x="154" y="1057"/>
                  </a:lnTo>
                  <a:lnTo>
                    <a:pt x="187" y="1093"/>
                  </a:lnTo>
                  <a:lnTo>
                    <a:pt x="225" y="1128"/>
                  </a:lnTo>
                  <a:lnTo>
                    <a:pt x="266" y="1159"/>
                  </a:lnTo>
                  <a:lnTo>
                    <a:pt x="308" y="1184"/>
                  </a:lnTo>
                  <a:lnTo>
                    <a:pt x="352" y="1202"/>
                  </a:lnTo>
                  <a:lnTo>
                    <a:pt x="398" y="1213"/>
                  </a:lnTo>
                  <a:lnTo>
                    <a:pt x="444" y="1220"/>
                  </a:lnTo>
                  <a:lnTo>
                    <a:pt x="491" y="1220"/>
                  </a:lnTo>
                  <a:lnTo>
                    <a:pt x="539" y="1214"/>
                  </a:lnTo>
                  <a:lnTo>
                    <a:pt x="587" y="1203"/>
                  </a:lnTo>
                  <a:lnTo>
                    <a:pt x="634" y="1188"/>
                  </a:lnTo>
                  <a:lnTo>
                    <a:pt x="681" y="1169"/>
                  </a:lnTo>
                  <a:lnTo>
                    <a:pt x="728" y="1144"/>
                  </a:lnTo>
                  <a:lnTo>
                    <a:pt x="773" y="1116"/>
                  </a:lnTo>
                  <a:lnTo>
                    <a:pt x="817" y="1085"/>
                  </a:lnTo>
                  <a:lnTo>
                    <a:pt x="858" y="1050"/>
                  </a:lnTo>
                  <a:lnTo>
                    <a:pt x="899" y="1011"/>
                  </a:lnTo>
                  <a:lnTo>
                    <a:pt x="937" y="970"/>
                  </a:lnTo>
                  <a:lnTo>
                    <a:pt x="973" y="928"/>
                  </a:lnTo>
                  <a:lnTo>
                    <a:pt x="1006" y="883"/>
                  </a:lnTo>
                  <a:lnTo>
                    <a:pt x="1036" y="836"/>
                  </a:lnTo>
                  <a:lnTo>
                    <a:pt x="1063" y="787"/>
                  </a:lnTo>
                  <a:lnTo>
                    <a:pt x="1085" y="737"/>
                  </a:lnTo>
                  <a:lnTo>
                    <a:pt x="1104" y="686"/>
                  </a:lnTo>
                  <a:lnTo>
                    <a:pt x="1119" y="635"/>
                  </a:lnTo>
                  <a:lnTo>
                    <a:pt x="1128" y="583"/>
                  </a:lnTo>
                  <a:lnTo>
                    <a:pt x="1133" y="530"/>
                  </a:lnTo>
                  <a:lnTo>
                    <a:pt x="1134" y="479"/>
                  </a:lnTo>
                  <a:lnTo>
                    <a:pt x="1128" y="428"/>
                  </a:lnTo>
                  <a:lnTo>
                    <a:pt x="1117" y="377"/>
                  </a:lnTo>
                  <a:lnTo>
                    <a:pt x="1100" y="328"/>
                  </a:lnTo>
                  <a:lnTo>
                    <a:pt x="1077" y="280"/>
                  </a:lnTo>
                  <a:lnTo>
                    <a:pt x="1046" y="234"/>
                  </a:lnTo>
                  <a:lnTo>
                    <a:pt x="1010" y="191"/>
                  </a:lnTo>
                  <a:lnTo>
                    <a:pt x="970" y="151"/>
                  </a:lnTo>
                  <a:lnTo>
                    <a:pt x="929" y="116"/>
                  </a:lnTo>
                  <a:lnTo>
                    <a:pt x="888" y="86"/>
                  </a:lnTo>
                  <a:lnTo>
                    <a:pt x="847" y="62"/>
                  </a:lnTo>
                  <a:lnTo>
                    <a:pt x="806" y="41"/>
                  </a:lnTo>
                  <a:lnTo>
                    <a:pt x="765" y="26"/>
                  </a:lnTo>
                  <a:lnTo>
                    <a:pt x="726" y="14"/>
                  </a:lnTo>
                  <a:lnTo>
                    <a:pt x="686" y="6"/>
                  </a:lnTo>
                  <a:lnTo>
                    <a:pt x="647" y="2"/>
                  </a:lnTo>
                  <a:lnTo>
                    <a:pt x="608" y="0"/>
                  </a:lnTo>
                  <a:lnTo>
                    <a:pt x="570" y="2"/>
                  </a:lnTo>
                  <a:lnTo>
                    <a:pt x="533" y="6"/>
                  </a:lnTo>
                  <a:lnTo>
                    <a:pt x="497" y="13"/>
                  </a:lnTo>
                  <a:lnTo>
                    <a:pt x="461" y="21"/>
                  </a:lnTo>
                  <a:lnTo>
                    <a:pt x="427" y="32"/>
                  </a:lnTo>
                  <a:lnTo>
                    <a:pt x="394" y="45"/>
                  </a:lnTo>
                  <a:lnTo>
                    <a:pt x="362" y="58"/>
                  </a:lnTo>
                  <a:lnTo>
                    <a:pt x="331" y="73"/>
                  </a:lnTo>
                  <a:lnTo>
                    <a:pt x="303" y="88"/>
                  </a:lnTo>
                  <a:lnTo>
                    <a:pt x="275" y="105"/>
                  </a:lnTo>
                  <a:lnTo>
                    <a:pt x="250" y="121"/>
                  </a:lnTo>
                  <a:lnTo>
                    <a:pt x="225" y="137"/>
                  </a:lnTo>
                  <a:lnTo>
                    <a:pt x="203" y="153"/>
                  </a:lnTo>
                  <a:lnTo>
                    <a:pt x="183" y="169"/>
                  </a:lnTo>
                  <a:lnTo>
                    <a:pt x="149" y="197"/>
                  </a:lnTo>
                  <a:lnTo>
                    <a:pt x="123" y="220"/>
                  </a:lnTo>
                  <a:lnTo>
                    <a:pt x="107" y="235"/>
                  </a:lnTo>
                  <a:lnTo>
                    <a:pt x="102" y="241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8" name="Freeform 550"/>
            <p:cNvSpPr>
              <a:spLocks/>
            </p:cNvSpPr>
            <p:nvPr/>
          </p:nvSpPr>
          <p:spPr bwMode="auto">
            <a:xfrm>
              <a:off x="4610" y="1263"/>
              <a:ext cx="30" cy="33"/>
            </a:xfrm>
            <a:custGeom>
              <a:avLst/>
              <a:gdLst/>
              <a:ahLst/>
              <a:cxnLst>
                <a:cxn ang="0">
                  <a:pos x="49" y="143"/>
                </a:cxn>
                <a:cxn ang="0">
                  <a:pos x="24" y="201"/>
                </a:cxn>
                <a:cxn ang="0">
                  <a:pos x="12" y="245"/>
                </a:cxn>
                <a:cxn ang="0">
                  <a:pos x="5" y="278"/>
                </a:cxn>
                <a:cxn ang="0">
                  <a:pos x="1" y="314"/>
                </a:cxn>
                <a:cxn ang="0">
                  <a:pos x="0" y="352"/>
                </a:cxn>
                <a:cxn ang="0">
                  <a:pos x="2" y="391"/>
                </a:cxn>
                <a:cxn ang="0">
                  <a:pos x="9" y="431"/>
                </a:cxn>
                <a:cxn ang="0">
                  <a:pos x="22" y="472"/>
                </a:cxn>
                <a:cxn ang="0">
                  <a:pos x="42" y="513"/>
                </a:cxn>
                <a:cxn ang="0">
                  <a:pos x="67" y="554"/>
                </a:cxn>
                <a:cxn ang="0">
                  <a:pos x="102" y="592"/>
                </a:cxn>
                <a:cxn ang="0">
                  <a:pos x="144" y="629"/>
                </a:cxn>
                <a:cxn ang="0">
                  <a:pos x="191" y="653"/>
                </a:cxn>
                <a:cxn ang="0">
                  <a:pos x="241" y="662"/>
                </a:cxn>
                <a:cxn ang="0">
                  <a:pos x="292" y="659"/>
                </a:cxn>
                <a:cxn ang="0">
                  <a:pos x="344" y="645"/>
                </a:cxn>
                <a:cxn ang="0">
                  <a:pos x="394" y="621"/>
                </a:cxn>
                <a:cxn ang="0">
                  <a:pos x="443" y="588"/>
                </a:cxn>
                <a:cxn ang="0">
                  <a:pos x="488" y="549"/>
                </a:cxn>
                <a:cxn ang="0">
                  <a:pos x="528" y="504"/>
                </a:cxn>
                <a:cxn ang="0">
                  <a:pos x="562" y="454"/>
                </a:cxn>
                <a:cxn ang="0">
                  <a:pos x="588" y="401"/>
                </a:cxn>
                <a:cxn ang="0">
                  <a:pos x="607" y="344"/>
                </a:cxn>
                <a:cxn ang="0">
                  <a:pos x="615" y="288"/>
                </a:cxn>
                <a:cxn ang="0">
                  <a:pos x="612" y="233"/>
                </a:cxn>
                <a:cxn ang="0">
                  <a:pos x="596" y="179"/>
                </a:cxn>
                <a:cxn ang="0">
                  <a:pos x="568" y="128"/>
                </a:cxn>
                <a:cxn ang="0">
                  <a:pos x="526" y="82"/>
                </a:cxn>
                <a:cxn ang="0">
                  <a:pos x="482" y="47"/>
                </a:cxn>
                <a:cxn ang="0">
                  <a:pos x="437" y="23"/>
                </a:cxn>
                <a:cxn ang="0">
                  <a:pos x="394" y="9"/>
                </a:cxn>
                <a:cxn ang="0">
                  <a:pos x="351" y="1"/>
                </a:cxn>
                <a:cxn ang="0">
                  <a:pos x="309" y="1"/>
                </a:cxn>
                <a:cxn ang="0">
                  <a:pos x="270" y="8"/>
                </a:cxn>
                <a:cxn ang="0">
                  <a:pos x="232" y="18"/>
                </a:cxn>
                <a:cxn ang="0">
                  <a:pos x="197" y="32"/>
                </a:cxn>
                <a:cxn ang="0">
                  <a:pos x="164" y="48"/>
                </a:cxn>
                <a:cxn ang="0">
                  <a:pos x="123" y="75"/>
                </a:cxn>
                <a:cxn ang="0">
                  <a:pos x="67" y="120"/>
                </a:cxn>
              </a:cxnLst>
              <a:rect l="0" t="0" r="r" b="b"/>
              <a:pathLst>
                <a:path w="615" h="662">
                  <a:moveTo>
                    <a:pt x="55" y="131"/>
                  </a:moveTo>
                  <a:lnTo>
                    <a:pt x="49" y="143"/>
                  </a:lnTo>
                  <a:lnTo>
                    <a:pt x="34" y="178"/>
                  </a:lnTo>
                  <a:lnTo>
                    <a:pt x="24" y="201"/>
                  </a:lnTo>
                  <a:lnTo>
                    <a:pt x="16" y="230"/>
                  </a:lnTo>
                  <a:lnTo>
                    <a:pt x="12" y="245"/>
                  </a:lnTo>
                  <a:lnTo>
                    <a:pt x="8" y="262"/>
                  </a:lnTo>
                  <a:lnTo>
                    <a:pt x="5" y="278"/>
                  </a:lnTo>
                  <a:lnTo>
                    <a:pt x="3" y="295"/>
                  </a:lnTo>
                  <a:lnTo>
                    <a:pt x="1" y="314"/>
                  </a:lnTo>
                  <a:lnTo>
                    <a:pt x="0" y="332"/>
                  </a:lnTo>
                  <a:lnTo>
                    <a:pt x="0" y="352"/>
                  </a:lnTo>
                  <a:lnTo>
                    <a:pt x="1" y="371"/>
                  </a:lnTo>
                  <a:lnTo>
                    <a:pt x="2" y="391"/>
                  </a:lnTo>
                  <a:lnTo>
                    <a:pt x="5" y="411"/>
                  </a:lnTo>
                  <a:lnTo>
                    <a:pt x="9" y="431"/>
                  </a:lnTo>
                  <a:lnTo>
                    <a:pt x="15" y="452"/>
                  </a:lnTo>
                  <a:lnTo>
                    <a:pt x="22" y="472"/>
                  </a:lnTo>
                  <a:lnTo>
                    <a:pt x="31" y="492"/>
                  </a:lnTo>
                  <a:lnTo>
                    <a:pt x="42" y="513"/>
                  </a:lnTo>
                  <a:lnTo>
                    <a:pt x="54" y="533"/>
                  </a:lnTo>
                  <a:lnTo>
                    <a:pt x="67" y="554"/>
                  </a:lnTo>
                  <a:lnTo>
                    <a:pt x="84" y="573"/>
                  </a:lnTo>
                  <a:lnTo>
                    <a:pt x="102" y="592"/>
                  </a:lnTo>
                  <a:lnTo>
                    <a:pt x="123" y="612"/>
                  </a:lnTo>
                  <a:lnTo>
                    <a:pt x="144" y="629"/>
                  </a:lnTo>
                  <a:lnTo>
                    <a:pt x="167" y="642"/>
                  </a:lnTo>
                  <a:lnTo>
                    <a:pt x="191" y="653"/>
                  </a:lnTo>
                  <a:lnTo>
                    <a:pt x="215" y="659"/>
                  </a:lnTo>
                  <a:lnTo>
                    <a:pt x="241" y="662"/>
                  </a:lnTo>
                  <a:lnTo>
                    <a:pt x="267" y="662"/>
                  </a:lnTo>
                  <a:lnTo>
                    <a:pt x="292" y="659"/>
                  </a:lnTo>
                  <a:lnTo>
                    <a:pt x="319" y="653"/>
                  </a:lnTo>
                  <a:lnTo>
                    <a:pt x="344" y="645"/>
                  </a:lnTo>
                  <a:lnTo>
                    <a:pt x="370" y="634"/>
                  </a:lnTo>
                  <a:lnTo>
                    <a:pt x="394" y="621"/>
                  </a:lnTo>
                  <a:lnTo>
                    <a:pt x="419" y="606"/>
                  </a:lnTo>
                  <a:lnTo>
                    <a:pt x="443" y="588"/>
                  </a:lnTo>
                  <a:lnTo>
                    <a:pt x="466" y="570"/>
                  </a:lnTo>
                  <a:lnTo>
                    <a:pt x="488" y="549"/>
                  </a:lnTo>
                  <a:lnTo>
                    <a:pt x="509" y="527"/>
                  </a:lnTo>
                  <a:lnTo>
                    <a:pt x="528" y="504"/>
                  </a:lnTo>
                  <a:lnTo>
                    <a:pt x="545" y="479"/>
                  </a:lnTo>
                  <a:lnTo>
                    <a:pt x="562" y="454"/>
                  </a:lnTo>
                  <a:lnTo>
                    <a:pt x="576" y="427"/>
                  </a:lnTo>
                  <a:lnTo>
                    <a:pt x="588" y="401"/>
                  </a:lnTo>
                  <a:lnTo>
                    <a:pt x="598" y="373"/>
                  </a:lnTo>
                  <a:lnTo>
                    <a:pt x="607" y="344"/>
                  </a:lnTo>
                  <a:lnTo>
                    <a:pt x="612" y="317"/>
                  </a:lnTo>
                  <a:lnTo>
                    <a:pt x="615" y="288"/>
                  </a:lnTo>
                  <a:lnTo>
                    <a:pt x="615" y="261"/>
                  </a:lnTo>
                  <a:lnTo>
                    <a:pt x="612" y="233"/>
                  </a:lnTo>
                  <a:lnTo>
                    <a:pt x="606" y="206"/>
                  </a:lnTo>
                  <a:lnTo>
                    <a:pt x="596" y="179"/>
                  </a:lnTo>
                  <a:lnTo>
                    <a:pt x="584" y="152"/>
                  </a:lnTo>
                  <a:lnTo>
                    <a:pt x="568" y="128"/>
                  </a:lnTo>
                  <a:lnTo>
                    <a:pt x="548" y="104"/>
                  </a:lnTo>
                  <a:lnTo>
                    <a:pt x="526" y="82"/>
                  </a:lnTo>
                  <a:lnTo>
                    <a:pt x="503" y="64"/>
                  </a:lnTo>
                  <a:lnTo>
                    <a:pt x="482" y="47"/>
                  </a:lnTo>
                  <a:lnTo>
                    <a:pt x="460" y="34"/>
                  </a:lnTo>
                  <a:lnTo>
                    <a:pt x="437" y="23"/>
                  </a:lnTo>
                  <a:lnTo>
                    <a:pt x="416" y="15"/>
                  </a:lnTo>
                  <a:lnTo>
                    <a:pt x="394" y="9"/>
                  </a:lnTo>
                  <a:lnTo>
                    <a:pt x="373" y="3"/>
                  </a:lnTo>
                  <a:lnTo>
                    <a:pt x="351" y="1"/>
                  </a:lnTo>
                  <a:lnTo>
                    <a:pt x="330" y="0"/>
                  </a:lnTo>
                  <a:lnTo>
                    <a:pt x="309" y="1"/>
                  </a:lnTo>
                  <a:lnTo>
                    <a:pt x="289" y="3"/>
                  </a:lnTo>
                  <a:lnTo>
                    <a:pt x="270" y="8"/>
                  </a:lnTo>
                  <a:lnTo>
                    <a:pt x="250" y="12"/>
                  </a:lnTo>
                  <a:lnTo>
                    <a:pt x="232" y="18"/>
                  </a:lnTo>
                  <a:lnTo>
                    <a:pt x="213" y="25"/>
                  </a:lnTo>
                  <a:lnTo>
                    <a:pt x="197" y="32"/>
                  </a:lnTo>
                  <a:lnTo>
                    <a:pt x="180" y="40"/>
                  </a:lnTo>
                  <a:lnTo>
                    <a:pt x="164" y="48"/>
                  </a:lnTo>
                  <a:lnTo>
                    <a:pt x="149" y="58"/>
                  </a:lnTo>
                  <a:lnTo>
                    <a:pt x="123" y="75"/>
                  </a:lnTo>
                  <a:lnTo>
                    <a:pt x="99" y="92"/>
                  </a:lnTo>
                  <a:lnTo>
                    <a:pt x="67" y="120"/>
                  </a:lnTo>
                  <a:lnTo>
                    <a:pt x="55" y="131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9" name="Freeform 551"/>
            <p:cNvSpPr>
              <a:spLocks/>
            </p:cNvSpPr>
            <p:nvPr/>
          </p:nvSpPr>
          <p:spPr bwMode="auto">
            <a:xfrm>
              <a:off x="4623" y="1164"/>
              <a:ext cx="244" cy="234"/>
            </a:xfrm>
            <a:custGeom>
              <a:avLst/>
              <a:gdLst/>
              <a:ahLst/>
              <a:cxnLst>
                <a:cxn ang="0">
                  <a:pos x="4157" y="551"/>
                </a:cxn>
                <a:cxn ang="0">
                  <a:pos x="4211" y="601"/>
                </a:cxn>
                <a:cxn ang="0">
                  <a:pos x="4267" y="658"/>
                </a:cxn>
                <a:cxn ang="0">
                  <a:pos x="4334" y="736"/>
                </a:cxn>
                <a:cxn ang="0">
                  <a:pos x="4408" y="833"/>
                </a:cxn>
                <a:cxn ang="0">
                  <a:pos x="4487" y="949"/>
                </a:cxn>
                <a:cxn ang="0">
                  <a:pos x="4568" y="1086"/>
                </a:cxn>
                <a:cxn ang="0">
                  <a:pos x="4644" y="1242"/>
                </a:cxn>
                <a:cxn ang="0">
                  <a:pos x="4715" y="1419"/>
                </a:cxn>
                <a:cxn ang="0">
                  <a:pos x="4775" y="1617"/>
                </a:cxn>
                <a:cxn ang="0">
                  <a:pos x="4822" y="1834"/>
                </a:cxn>
                <a:cxn ang="0">
                  <a:pos x="4853" y="2073"/>
                </a:cxn>
                <a:cxn ang="0">
                  <a:pos x="4862" y="2333"/>
                </a:cxn>
                <a:cxn ang="0">
                  <a:pos x="4847" y="2613"/>
                </a:cxn>
                <a:cxn ang="0">
                  <a:pos x="4804" y="2915"/>
                </a:cxn>
                <a:cxn ang="0">
                  <a:pos x="4712" y="3287"/>
                </a:cxn>
                <a:cxn ang="0">
                  <a:pos x="4541" y="3667"/>
                </a:cxn>
                <a:cxn ang="0">
                  <a:pos x="4309" y="3984"/>
                </a:cxn>
                <a:cxn ang="0">
                  <a:pos x="4027" y="4240"/>
                </a:cxn>
                <a:cxn ang="0">
                  <a:pos x="3702" y="4440"/>
                </a:cxn>
                <a:cxn ang="0">
                  <a:pos x="3345" y="4579"/>
                </a:cxn>
                <a:cxn ang="0">
                  <a:pos x="2966" y="4663"/>
                </a:cxn>
                <a:cxn ang="0">
                  <a:pos x="2574" y="4692"/>
                </a:cxn>
                <a:cxn ang="0">
                  <a:pos x="2178" y="4665"/>
                </a:cxn>
                <a:cxn ang="0">
                  <a:pos x="1787" y="4587"/>
                </a:cxn>
                <a:cxn ang="0">
                  <a:pos x="1412" y="4456"/>
                </a:cxn>
                <a:cxn ang="0">
                  <a:pos x="1062" y="4274"/>
                </a:cxn>
                <a:cxn ang="0">
                  <a:pos x="745" y="4043"/>
                </a:cxn>
                <a:cxn ang="0">
                  <a:pos x="473" y="3765"/>
                </a:cxn>
                <a:cxn ang="0">
                  <a:pos x="254" y="3439"/>
                </a:cxn>
                <a:cxn ang="0">
                  <a:pos x="97" y="3068"/>
                </a:cxn>
                <a:cxn ang="0">
                  <a:pos x="25" y="2748"/>
                </a:cxn>
                <a:cxn ang="0">
                  <a:pos x="2" y="2514"/>
                </a:cxn>
                <a:cxn ang="0">
                  <a:pos x="2" y="2284"/>
                </a:cxn>
                <a:cxn ang="0">
                  <a:pos x="23" y="2057"/>
                </a:cxn>
                <a:cxn ang="0">
                  <a:pos x="63" y="1835"/>
                </a:cxn>
                <a:cxn ang="0">
                  <a:pos x="119" y="1621"/>
                </a:cxn>
                <a:cxn ang="0">
                  <a:pos x="190" y="1417"/>
                </a:cxn>
                <a:cxn ang="0">
                  <a:pos x="274" y="1222"/>
                </a:cxn>
                <a:cxn ang="0">
                  <a:pos x="368" y="1040"/>
                </a:cxn>
                <a:cxn ang="0">
                  <a:pos x="472" y="872"/>
                </a:cxn>
                <a:cxn ang="0">
                  <a:pos x="581" y="719"/>
                </a:cxn>
                <a:cxn ang="0">
                  <a:pos x="695" y="583"/>
                </a:cxn>
                <a:cxn ang="0">
                  <a:pos x="812" y="466"/>
                </a:cxn>
                <a:cxn ang="0">
                  <a:pos x="928" y="370"/>
                </a:cxn>
                <a:cxn ang="0">
                  <a:pos x="1043" y="296"/>
                </a:cxn>
                <a:cxn ang="0">
                  <a:pos x="1155" y="245"/>
                </a:cxn>
                <a:cxn ang="0">
                  <a:pos x="1321" y="200"/>
                </a:cxn>
                <a:cxn ang="0">
                  <a:pos x="1512" y="149"/>
                </a:cxn>
                <a:cxn ang="0">
                  <a:pos x="1654" y="113"/>
                </a:cxn>
                <a:cxn ang="0">
                  <a:pos x="1806" y="78"/>
                </a:cxn>
                <a:cxn ang="0">
                  <a:pos x="1969" y="48"/>
                </a:cxn>
                <a:cxn ang="0">
                  <a:pos x="2141" y="22"/>
                </a:cxn>
                <a:cxn ang="0">
                  <a:pos x="2323" y="6"/>
                </a:cxn>
                <a:cxn ang="0">
                  <a:pos x="2512" y="0"/>
                </a:cxn>
                <a:cxn ang="0">
                  <a:pos x="2710" y="8"/>
                </a:cxn>
                <a:cxn ang="0">
                  <a:pos x="2915" y="31"/>
                </a:cxn>
                <a:cxn ang="0">
                  <a:pos x="3127" y="71"/>
                </a:cxn>
                <a:cxn ang="0">
                  <a:pos x="3344" y="133"/>
                </a:cxn>
                <a:cxn ang="0">
                  <a:pos x="3568" y="216"/>
                </a:cxn>
                <a:cxn ang="0">
                  <a:pos x="3796" y="326"/>
                </a:cxn>
                <a:cxn ang="0">
                  <a:pos x="4029" y="462"/>
                </a:cxn>
              </a:cxnLst>
              <a:rect l="0" t="0" r="r" b="b"/>
              <a:pathLst>
                <a:path w="4862" h="4692">
                  <a:moveTo>
                    <a:pt x="4146" y="542"/>
                  </a:moveTo>
                  <a:lnTo>
                    <a:pt x="4157" y="551"/>
                  </a:lnTo>
                  <a:lnTo>
                    <a:pt x="4189" y="580"/>
                  </a:lnTo>
                  <a:lnTo>
                    <a:pt x="4211" y="601"/>
                  </a:lnTo>
                  <a:lnTo>
                    <a:pt x="4238" y="628"/>
                  </a:lnTo>
                  <a:lnTo>
                    <a:pt x="4267" y="658"/>
                  </a:lnTo>
                  <a:lnTo>
                    <a:pt x="4299" y="695"/>
                  </a:lnTo>
                  <a:lnTo>
                    <a:pt x="4334" y="736"/>
                  </a:lnTo>
                  <a:lnTo>
                    <a:pt x="4371" y="782"/>
                  </a:lnTo>
                  <a:lnTo>
                    <a:pt x="4408" y="833"/>
                  </a:lnTo>
                  <a:lnTo>
                    <a:pt x="4447" y="888"/>
                  </a:lnTo>
                  <a:lnTo>
                    <a:pt x="4487" y="949"/>
                  </a:lnTo>
                  <a:lnTo>
                    <a:pt x="4528" y="1015"/>
                  </a:lnTo>
                  <a:lnTo>
                    <a:pt x="4568" y="1086"/>
                  </a:lnTo>
                  <a:lnTo>
                    <a:pt x="4607" y="1162"/>
                  </a:lnTo>
                  <a:lnTo>
                    <a:pt x="4644" y="1242"/>
                  </a:lnTo>
                  <a:lnTo>
                    <a:pt x="4680" y="1328"/>
                  </a:lnTo>
                  <a:lnTo>
                    <a:pt x="4715" y="1419"/>
                  </a:lnTo>
                  <a:lnTo>
                    <a:pt x="4746" y="1515"/>
                  </a:lnTo>
                  <a:lnTo>
                    <a:pt x="4775" y="1617"/>
                  </a:lnTo>
                  <a:lnTo>
                    <a:pt x="4801" y="1723"/>
                  </a:lnTo>
                  <a:lnTo>
                    <a:pt x="4822" y="1834"/>
                  </a:lnTo>
                  <a:lnTo>
                    <a:pt x="4839" y="1951"/>
                  </a:lnTo>
                  <a:lnTo>
                    <a:pt x="4853" y="2073"/>
                  </a:lnTo>
                  <a:lnTo>
                    <a:pt x="4860" y="2201"/>
                  </a:lnTo>
                  <a:lnTo>
                    <a:pt x="4862" y="2333"/>
                  </a:lnTo>
                  <a:lnTo>
                    <a:pt x="4858" y="2470"/>
                  </a:lnTo>
                  <a:lnTo>
                    <a:pt x="4847" y="2613"/>
                  </a:lnTo>
                  <a:lnTo>
                    <a:pt x="4829" y="2761"/>
                  </a:lnTo>
                  <a:lnTo>
                    <a:pt x="4804" y="2915"/>
                  </a:lnTo>
                  <a:lnTo>
                    <a:pt x="4771" y="3075"/>
                  </a:lnTo>
                  <a:lnTo>
                    <a:pt x="4712" y="3287"/>
                  </a:lnTo>
                  <a:lnTo>
                    <a:pt x="4634" y="3485"/>
                  </a:lnTo>
                  <a:lnTo>
                    <a:pt x="4541" y="3667"/>
                  </a:lnTo>
                  <a:lnTo>
                    <a:pt x="4432" y="3832"/>
                  </a:lnTo>
                  <a:lnTo>
                    <a:pt x="4309" y="3984"/>
                  </a:lnTo>
                  <a:lnTo>
                    <a:pt x="4174" y="4120"/>
                  </a:lnTo>
                  <a:lnTo>
                    <a:pt x="4027" y="4240"/>
                  </a:lnTo>
                  <a:lnTo>
                    <a:pt x="3869" y="4348"/>
                  </a:lnTo>
                  <a:lnTo>
                    <a:pt x="3702" y="4440"/>
                  </a:lnTo>
                  <a:lnTo>
                    <a:pt x="3527" y="4516"/>
                  </a:lnTo>
                  <a:lnTo>
                    <a:pt x="3345" y="4579"/>
                  </a:lnTo>
                  <a:lnTo>
                    <a:pt x="3158" y="4628"/>
                  </a:lnTo>
                  <a:lnTo>
                    <a:pt x="2966" y="4663"/>
                  </a:lnTo>
                  <a:lnTo>
                    <a:pt x="2771" y="4685"/>
                  </a:lnTo>
                  <a:lnTo>
                    <a:pt x="2574" y="4692"/>
                  </a:lnTo>
                  <a:lnTo>
                    <a:pt x="2375" y="4685"/>
                  </a:lnTo>
                  <a:lnTo>
                    <a:pt x="2178" y="4665"/>
                  </a:lnTo>
                  <a:lnTo>
                    <a:pt x="1981" y="4632"/>
                  </a:lnTo>
                  <a:lnTo>
                    <a:pt x="1787" y="4587"/>
                  </a:lnTo>
                  <a:lnTo>
                    <a:pt x="1597" y="4527"/>
                  </a:lnTo>
                  <a:lnTo>
                    <a:pt x="1412" y="4456"/>
                  </a:lnTo>
                  <a:lnTo>
                    <a:pt x="1233" y="4371"/>
                  </a:lnTo>
                  <a:lnTo>
                    <a:pt x="1062" y="4274"/>
                  </a:lnTo>
                  <a:lnTo>
                    <a:pt x="898" y="4165"/>
                  </a:lnTo>
                  <a:lnTo>
                    <a:pt x="745" y="4043"/>
                  </a:lnTo>
                  <a:lnTo>
                    <a:pt x="603" y="3910"/>
                  </a:lnTo>
                  <a:lnTo>
                    <a:pt x="473" y="3765"/>
                  </a:lnTo>
                  <a:lnTo>
                    <a:pt x="356" y="3608"/>
                  </a:lnTo>
                  <a:lnTo>
                    <a:pt x="254" y="3439"/>
                  </a:lnTo>
                  <a:lnTo>
                    <a:pt x="167" y="3259"/>
                  </a:lnTo>
                  <a:lnTo>
                    <a:pt x="97" y="3068"/>
                  </a:lnTo>
                  <a:lnTo>
                    <a:pt x="46" y="2865"/>
                  </a:lnTo>
                  <a:lnTo>
                    <a:pt x="25" y="2748"/>
                  </a:lnTo>
                  <a:lnTo>
                    <a:pt x="10" y="2631"/>
                  </a:lnTo>
                  <a:lnTo>
                    <a:pt x="2" y="2514"/>
                  </a:lnTo>
                  <a:lnTo>
                    <a:pt x="0" y="2399"/>
                  </a:lnTo>
                  <a:lnTo>
                    <a:pt x="2" y="2284"/>
                  </a:lnTo>
                  <a:lnTo>
                    <a:pt x="10" y="2169"/>
                  </a:lnTo>
                  <a:lnTo>
                    <a:pt x="23" y="2057"/>
                  </a:lnTo>
                  <a:lnTo>
                    <a:pt x="41" y="1945"/>
                  </a:lnTo>
                  <a:lnTo>
                    <a:pt x="63" y="1835"/>
                  </a:lnTo>
                  <a:lnTo>
                    <a:pt x="89" y="1727"/>
                  </a:lnTo>
                  <a:lnTo>
                    <a:pt x="119" y="1621"/>
                  </a:lnTo>
                  <a:lnTo>
                    <a:pt x="153" y="1518"/>
                  </a:lnTo>
                  <a:lnTo>
                    <a:pt x="190" y="1417"/>
                  </a:lnTo>
                  <a:lnTo>
                    <a:pt x="231" y="1318"/>
                  </a:lnTo>
                  <a:lnTo>
                    <a:pt x="274" y="1222"/>
                  </a:lnTo>
                  <a:lnTo>
                    <a:pt x="320" y="1129"/>
                  </a:lnTo>
                  <a:lnTo>
                    <a:pt x="368" y="1040"/>
                  </a:lnTo>
                  <a:lnTo>
                    <a:pt x="418" y="953"/>
                  </a:lnTo>
                  <a:lnTo>
                    <a:pt x="472" y="872"/>
                  </a:lnTo>
                  <a:lnTo>
                    <a:pt x="526" y="793"/>
                  </a:lnTo>
                  <a:lnTo>
                    <a:pt x="581" y="719"/>
                  </a:lnTo>
                  <a:lnTo>
                    <a:pt x="637" y="649"/>
                  </a:lnTo>
                  <a:lnTo>
                    <a:pt x="695" y="583"/>
                  </a:lnTo>
                  <a:lnTo>
                    <a:pt x="753" y="523"/>
                  </a:lnTo>
                  <a:lnTo>
                    <a:pt x="812" y="466"/>
                  </a:lnTo>
                  <a:lnTo>
                    <a:pt x="870" y="415"/>
                  </a:lnTo>
                  <a:lnTo>
                    <a:pt x="928" y="370"/>
                  </a:lnTo>
                  <a:lnTo>
                    <a:pt x="986" y="330"/>
                  </a:lnTo>
                  <a:lnTo>
                    <a:pt x="1043" y="296"/>
                  </a:lnTo>
                  <a:lnTo>
                    <a:pt x="1100" y="267"/>
                  </a:lnTo>
                  <a:lnTo>
                    <a:pt x="1155" y="245"/>
                  </a:lnTo>
                  <a:lnTo>
                    <a:pt x="1209" y="229"/>
                  </a:lnTo>
                  <a:lnTo>
                    <a:pt x="1321" y="200"/>
                  </a:lnTo>
                  <a:lnTo>
                    <a:pt x="1446" y="167"/>
                  </a:lnTo>
                  <a:lnTo>
                    <a:pt x="1512" y="149"/>
                  </a:lnTo>
                  <a:lnTo>
                    <a:pt x="1582" y="132"/>
                  </a:lnTo>
                  <a:lnTo>
                    <a:pt x="1654" y="113"/>
                  </a:lnTo>
                  <a:lnTo>
                    <a:pt x="1729" y="96"/>
                  </a:lnTo>
                  <a:lnTo>
                    <a:pt x="1806" y="78"/>
                  </a:lnTo>
                  <a:lnTo>
                    <a:pt x="1886" y="62"/>
                  </a:lnTo>
                  <a:lnTo>
                    <a:pt x="1969" y="48"/>
                  </a:lnTo>
                  <a:lnTo>
                    <a:pt x="2054" y="35"/>
                  </a:lnTo>
                  <a:lnTo>
                    <a:pt x="2141" y="22"/>
                  </a:lnTo>
                  <a:lnTo>
                    <a:pt x="2231" y="13"/>
                  </a:lnTo>
                  <a:lnTo>
                    <a:pt x="2323" y="6"/>
                  </a:lnTo>
                  <a:lnTo>
                    <a:pt x="2417" y="2"/>
                  </a:lnTo>
                  <a:lnTo>
                    <a:pt x="2512" y="0"/>
                  </a:lnTo>
                  <a:lnTo>
                    <a:pt x="2610" y="2"/>
                  </a:lnTo>
                  <a:lnTo>
                    <a:pt x="2710" y="8"/>
                  </a:lnTo>
                  <a:lnTo>
                    <a:pt x="2811" y="17"/>
                  </a:lnTo>
                  <a:lnTo>
                    <a:pt x="2915" y="31"/>
                  </a:lnTo>
                  <a:lnTo>
                    <a:pt x="3021" y="49"/>
                  </a:lnTo>
                  <a:lnTo>
                    <a:pt x="3127" y="71"/>
                  </a:lnTo>
                  <a:lnTo>
                    <a:pt x="3235" y="99"/>
                  </a:lnTo>
                  <a:lnTo>
                    <a:pt x="3344" y="133"/>
                  </a:lnTo>
                  <a:lnTo>
                    <a:pt x="3456" y="171"/>
                  </a:lnTo>
                  <a:lnTo>
                    <a:pt x="3568" y="216"/>
                  </a:lnTo>
                  <a:lnTo>
                    <a:pt x="3681" y="268"/>
                  </a:lnTo>
                  <a:lnTo>
                    <a:pt x="3796" y="326"/>
                  </a:lnTo>
                  <a:lnTo>
                    <a:pt x="3912" y="391"/>
                  </a:lnTo>
                  <a:lnTo>
                    <a:pt x="4029" y="462"/>
                  </a:lnTo>
                  <a:lnTo>
                    <a:pt x="4146" y="542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0" name="Freeform 552"/>
            <p:cNvSpPr>
              <a:spLocks/>
            </p:cNvSpPr>
            <p:nvPr/>
          </p:nvSpPr>
          <p:spPr bwMode="auto">
            <a:xfrm>
              <a:off x="4737" y="1286"/>
              <a:ext cx="13" cy="19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60" y="10"/>
                </a:cxn>
                <a:cxn ang="0">
                  <a:pos x="147" y="39"/>
                </a:cxn>
                <a:cxn ang="0">
                  <a:pos x="127" y="79"/>
                </a:cxn>
                <a:cxn ang="0">
                  <a:pos x="102" y="126"/>
                </a:cxn>
                <a:cxn ang="0">
                  <a:pos x="89" y="150"/>
                </a:cxn>
                <a:cxn ang="0">
                  <a:pos x="75" y="175"/>
                </a:cxn>
                <a:cxn ang="0">
                  <a:pos x="61" y="197"/>
                </a:cxn>
                <a:cxn ang="0">
                  <a:pos x="47" y="219"/>
                </a:cxn>
                <a:cxn ang="0">
                  <a:pos x="34" y="239"/>
                </a:cxn>
                <a:cxn ang="0">
                  <a:pos x="22" y="255"/>
                </a:cxn>
                <a:cxn ang="0">
                  <a:pos x="10" y="268"/>
                </a:cxn>
                <a:cxn ang="0">
                  <a:pos x="0" y="278"/>
                </a:cxn>
                <a:cxn ang="0">
                  <a:pos x="6" y="283"/>
                </a:cxn>
                <a:cxn ang="0">
                  <a:pos x="23" y="294"/>
                </a:cxn>
                <a:cxn ang="0">
                  <a:pos x="35" y="302"/>
                </a:cxn>
                <a:cxn ang="0">
                  <a:pos x="48" y="310"/>
                </a:cxn>
                <a:cxn ang="0">
                  <a:pos x="64" y="320"/>
                </a:cxn>
                <a:cxn ang="0">
                  <a:pos x="82" y="329"/>
                </a:cxn>
                <a:cxn ang="0">
                  <a:pos x="100" y="338"/>
                </a:cxn>
                <a:cxn ang="0">
                  <a:pos x="120" y="346"/>
                </a:cxn>
                <a:cxn ang="0">
                  <a:pos x="141" y="354"/>
                </a:cxn>
                <a:cxn ang="0">
                  <a:pos x="162" y="360"/>
                </a:cxn>
                <a:cxn ang="0">
                  <a:pos x="184" y="365"/>
                </a:cxn>
                <a:cxn ang="0">
                  <a:pos x="206" y="369"/>
                </a:cxn>
                <a:cxn ang="0">
                  <a:pos x="218" y="370"/>
                </a:cxn>
                <a:cxn ang="0">
                  <a:pos x="229" y="371"/>
                </a:cxn>
                <a:cxn ang="0">
                  <a:pos x="240" y="370"/>
                </a:cxn>
                <a:cxn ang="0">
                  <a:pos x="251" y="369"/>
                </a:cxn>
                <a:cxn ang="0">
                  <a:pos x="246" y="366"/>
                </a:cxn>
                <a:cxn ang="0">
                  <a:pos x="234" y="360"/>
                </a:cxn>
                <a:cxn ang="0">
                  <a:pos x="216" y="350"/>
                </a:cxn>
                <a:cxn ang="0">
                  <a:pos x="196" y="336"/>
                </a:cxn>
                <a:cxn ang="0">
                  <a:pos x="186" y="328"/>
                </a:cxn>
                <a:cxn ang="0">
                  <a:pos x="177" y="318"/>
                </a:cxn>
                <a:cxn ang="0">
                  <a:pos x="169" y="309"/>
                </a:cxn>
                <a:cxn ang="0">
                  <a:pos x="162" y="299"/>
                </a:cxn>
                <a:cxn ang="0">
                  <a:pos x="159" y="294"/>
                </a:cxn>
                <a:cxn ang="0">
                  <a:pos x="157" y="288"/>
                </a:cxn>
                <a:cxn ang="0">
                  <a:pos x="155" y="282"/>
                </a:cxn>
                <a:cxn ang="0">
                  <a:pos x="154" y="277"/>
                </a:cxn>
                <a:cxn ang="0">
                  <a:pos x="153" y="271"/>
                </a:cxn>
                <a:cxn ang="0">
                  <a:pos x="153" y="264"/>
                </a:cxn>
                <a:cxn ang="0">
                  <a:pos x="154" y="258"/>
                </a:cxn>
                <a:cxn ang="0">
                  <a:pos x="156" y="252"/>
                </a:cxn>
                <a:cxn ang="0">
                  <a:pos x="159" y="238"/>
                </a:cxn>
                <a:cxn ang="0">
                  <a:pos x="162" y="222"/>
                </a:cxn>
                <a:cxn ang="0">
                  <a:pos x="166" y="203"/>
                </a:cxn>
                <a:cxn ang="0">
                  <a:pos x="167" y="184"/>
                </a:cxn>
                <a:cxn ang="0">
                  <a:pos x="169" y="142"/>
                </a:cxn>
                <a:cxn ang="0">
                  <a:pos x="170" y="100"/>
                </a:cxn>
                <a:cxn ang="0">
                  <a:pos x="169" y="61"/>
                </a:cxn>
                <a:cxn ang="0">
                  <a:pos x="168" y="30"/>
                </a:cxn>
                <a:cxn ang="0">
                  <a:pos x="167" y="8"/>
                </a:cxn>
                <a:cxn ang="0">
                  <a:pos x="166" y="0"/>
                </a:cxn>
              </a:cxnLst>
              <a:rect l="0" t="0" r="r" b="b"/>
              <a:pathLst>
                <a:path w="251" h="371">
                  <a:moveTo>
                    <a:pt x="166" y="0"/>
                  </a:moveTo>
                  <a:lnTo>
                    <a:pt x="160" y="10"/>
                  </a:lnTo>
                  <a:lnTo>
                    <a:pt x="147" y="39"/>
                  </a:lnTo>
                  <a:lnTo>
                    <a:pt x="127" y="79"/>
                  </a:lnTo>
                  <a:lnTo>
                    <a:pt x="102" y="126"/>
                  </a:lnTo>
                  <a:lnTo>
                    <a:pt x="89" y="150"/>
                  </a:lnTo>
                  <a:lnTo>
                    <a:pt x="75" y="175"/>
                  </a:lnTo>
                  <a:lnTo>
                    <a:pt x="61" y="197"/>
                  </a:lnTo>
                  <a:lnTo>
                    <a:pt x="47" y="219"/>
                  </a:lnTo>
                  <a:lnTo>
                    <a:pt x="34" y="239"/>
                  </a:lnTo>
                  <a:lnTo>
                    <a:pt x="22" y="255"/>
                  </a:lnTo>
                  <a:lnTo>
                    <a:pt x="10" y="268"/>
                  </a:lnTo>
                  <a:lnTo>
                    <a:pt x="0" y="278"/>
                  </a:lnTo>
                  <a:lnTo>
                    <a:pt x="6" y="283"/>
                  </a:lnTo>
                  <a:lnTo>
                    <a:pt x="23" y="294"/>
                  </a:lnTo>
                  <a:lnTo>
                    <a:pt x="35" y="302"/>
                  </a:lnTo>
                  <a:lnTo>
                    <a:pt x="48" y="310"/>
                  </a:lnTo>
                  <a:lnTo>
                    <a:pt x="64" y="320"/>
                  </a:lnTo>
                  <a:lnTo>
                    <a:pt x="82" y="329"/>
                  </a:lnTo>
                  <a:lnTo>
                    <a:pt x="100" y="338"/>
                  </a:lnTo>
                  <a:lnTo>
                    <a:pt x="120" y="346"/>
                  </a:lnTo>
                  <a:lnTo>
                    <a:pt x="141" y="354"/>
                  </a:lnTo>
                  <a:lnTo>
                    <a:pt x="162" y="360"/>
                  </a:lnTo>
                  <a:lnTo>
                    <a:pt x="184" y="365"/>
                  </a:lnTo>
                  <a:lnTo>
                    <a:pt x="206" y="369"/>
                  </a:lnTo>
                  <a:lnTo>
                    <a:pt x="218" y="370"/>
                  </a:lnTo>
                  <a:lnTo>
                    <a:pt x="229" y="371"/>
                  </a:lnTo>
                  <a:lnTo>
                    <a:pt x="240" y="370"/>
                  </a:lnTo>
                  <a:lnTo>
                    <a:pt x="251" y="369"/>
                  </a:lnTo>
                  <a:lnTo>
                    <a:pt x="246" y="366"/>
                  </a:lnTo>
                  <a:lnTo>
                    <a:pt x="234" y="360"/>
                  </a:lnTo>
                  <a:lnTo>
                    <a:pt x="216" y="350"/>
                  </a:lnTo>
                  <a:lnTo>
                    <a:pt x="196" y="336"/>
                  </a:lnTo>
                  <a:lnTo>
                    <a:pt x="186" y="328"/>
                  </a:lnTo>
                  <a:lnTo>
                    <a:pt x="177" y="318"/>
                  </a:lnTo>
                  <a:lnTo>
                    <a:pt x="169" y="309"/>
                  </a:lnTo>
                  <a:lnTo>
                    <a:pt x="162" y="299"/>
                  </a:lnTo>
                  <a:lnTo>
                    <a:pt x="159" y="294"/>
                  </a:lnTo>
                  <a:lnTo>
                    <a:pt x="157" y="288"/>
                  </a:lnTo>
                  <a:lnTo>
                    <a:pt x="155" y="282"/>
                  </a:lnTo>
                  <a:lnTo>
                    <a:pt x="154" y="277"/>
                  </a:lnTo>
                  <a:lnTo>
                    <a:pt x="153" y="271"/>
                  </a:lnTo>
                  <a:lnTo>
                    <a:pt x="153" y="264"/>
                  </a:lnTo>
                  <a:lnTo>
                    <a:pt x="154" y="258"/>
                  </a:lnTo>
                  <a:lnTo>
                    <a:pt x="156" y="252"/>
                  </a:lnTo>
                  <a:lnTo>
                    <a:pt x="159" y="238"/>
                  </a:lnTo>
                  <a:lnTo>
                    <a:pt x="162" y="222"/>
                  </a:lnTo>
                  <a:lnTo>
                    <a:pt x="166" y="203"/>
                  </a:lnTo>
                  <a:lnTo>
                    <a:pt x="167" y="184"/>
                  </a:lnTo>
                  <a:lnTo>
                    <a:pt x="169" y="142"/>
                  </a:lnTo>
                  <a:lnTo>
                    <a:pt x="170" y="100"/>
                  </a:lnTo>
                  <a:lnTo>
                    <a:pt x="169" y="61"/>
                  </a:lnTo>
                  <a:lnTo>
                    <a:pt x="168" y="30"/>
                  </a:lnTo>
                  <a:lnTo>
                    <a:pt x="167" y="8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D69F7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1" name="Freeform 553"/>
            <p:cNvSpPr>
              <a:spLocks/>
            </p:cNvSpPr>
            <p:nvPr/>
          </p:nvSpPr>
          <p:spPr bwMode="auto">
            <a:xfrm>
              <a:off x="4637" y="1309"/>
              <a:ext cx="49" cy="16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3" y="96"/>
                </a:cxn>
                <a:cxn ang="0">
                  <a:pos x="11" y="111"/>
                </a:cxn>
                <a:cxn ang="0">
                  <a:pos x="23" y="126"/>
                </a:cxn>
                <a:cxn ang="0">
                  <a:pos x="39" y="142"/>
                </a:cxn>
                <a:cxn ang="0">
                  <a:pos x="60" y="158"/>
                </a:cxn>
                <a:cxn ang="0">
                  <a:pos x="97" y="181"/>
                </a:cxn>
                <a:cxn ang="0">
                  <a:pos x="161" y="212"/>
                </a:cxn>
                <a:cxn ang="0">
                  <a:pos x="236" y="240"/>
                </a:cxn>
                <a:cxn ang="0">
                  <a:pos x="322" y="267"/>
                </a:cxn>
                <a:cxn ang="0">
                  <a:pos x="416" y="289"/>
                </a:cxn>
                <a:cxn ang="0">
                  <a:pos x="517" y="308"/>
                </a:cxn>
                <a:cxn ang="0">
                  <a:pos x="613" y="320"/>
                </a:cxn>
                <a:cxn ang="0">
                  <a:pos x="703" y="325"/>
                </a:cxn>
                <a:cxn ang="0">
                  <a:pos x="784" y="325"/>
                </a:cxn>
                <a:cxn ang="0">
                  <a:pos x="853" y="318"/>
                </a:cxn>
                <a:cxn ang="0">
                  <a:pos x="897" y="310"/>
                </a:cxn>
                <a:cxn ang="0">
                  <a:pos x="921" y="301"/>
                </a:cxn>
                <a:cxn ang="0">
                  <a:pos x="943" y="293"/>
                </a:cxn>
                <a:cxn ang="0">
                  <a:pos x="959" y="283"/>
                </a:cxn>
                <a:cxn ang="0">
                  <a:pos x="971" y="271"/>
                </a:cxn>
                <a:cxn ang="0">
                  <a:pos x="979" y="259"/>
                </a:cxn>
                <a:cxn ang="0">
                  <a:pos x="982" y="244"/>
                </a:cxn>
                <a:cxn ang="0">
                  <a:pos x="979" y="230"/>
                </a:cxn>
                <a:cxn ang="0">
                  <a:pos x="971" y="215"/>
                </a:cxn>
                <a:cxn ang="0">
                  <a:pos x="959" y="199"/>
                </a:cxn>
                <a:cxn ang="0">
                  <a:pos x="943" y="183"/>
                </a:cxn>
                <a:cxn ang="0">
                  <a:pos x="922" y="168"/>
                </a:cxn>
                <a:cxn ang="0">
                  <a:pos x="885" y="144"/>
                </a:cxn>
                <a:cxn ang="0">
                  <a:pos x="821" y="114"/>
                </a:cxn>
                <a:cxn ang="0">
                  <a:pos x="746" y="85"/>
                </a:cxn>
                <a:cxn ang="0">
                  <a:pos x="660" y="58"/>
                </a:cxn>
                <a:cxn ang="0">
                  <a:pos x="565" y="36"/>
                </a:cxn>
                <a:cxn ang="0">
                  <a:pos x="465" y="18"/>
                </a:cxn>
                <a:cxn ang="0">
                  <a:pos x="369" y="5"/>
                </a:cxn>
                <a:cxn ang="0">
                  <a:pos x="279" y="0"/>
                </a:cxn>
                <a:cxn ang="0">
                  <a:pos x="198" y="1"/>
                </a:cxn>
                <a:cxn ang="0">
                  <a:pos x="129" y="7"/>
                </a:cxn>
                <a:cxn ang="0">
                  <a:pos x="85" y="16"/>
                </a:cxn>
                <a:cxn ang="0">
                  <a:pos x="60" y="24"/>
                </a:cxn>
                <a:cxn ang="0">
                  <a:pos x="39" y="32"/>
                </a:cxn>
                <a:cxn ang="0">
                  <a:pos x="23" y="42"/>
                </a:cxn>
                <a:cxn ang="0">
                  <a:pos x="11" y="54"/>
                </a:cxn>
                <a:cxn ang="0">
                  <a:pos x="3" y="67"/>
                </a:cxn>
              </a:cxnLst>
              <a:rect l="0" t="0" r="r" b="b"/>
              <a:pathLst>
                <a:path w="982" h="326">
                  <a:moveTo>
                    <a:pt x="1" y="74"/>
                  </a:moveTo>
                  <a:lnTo>
                    <a:pt x="0" y="81"/>
                  </a:lnTo>
                  <a:lnTo>
                    <a:pt x="1" y="88"/>
                  </a:lnTo>
                  <a:lnTo>
                    <a:pt x="3" y="96"/>
                  </a:lnTo>
                  <a:lnTo>
                    <a:pt x="6" y="103"/>
                  </a:lnTo>
                  <a:lnTo>
                    <a:pt x="11" y="111"/>
                  </a:lnTo>
                  <a:lnTo>
                    <a:pt x="16" y="119"/>
                  </a:lnTo>
                  <a:lnTo>
                    <a:pt x="23" y="126"/>
                  </a:lnTo>
                  <a:lnTo>
                    <a:pt x="30" y="134"/>
                  </a:lnTo>
                  <a:lnTo>
                    <a:pt x="39" y="142"/>
                  </a:lnTo>
                  <a:lnTo>
                    <a:pt x="48" y="149"/>
                  </a:lnTo>
                  <a:lnTo>
                    <a:pt x="60" y="158"/>
                  </a:lnTo>
                  <a:lnTo>
                    <a:pt x="71" y="166"/>
                  </a:lnTo>
                  <a:lnTo>
                    <a:pt x="97" y="181"/>
                  </a:lnTo>
                  <a:lnTo>
                    <a:pt x="127" y="196"/>
                  </a:lnTo>
                  <a:lnTo>
                    <a:pt x="161" y="212"/>
                  </a:lnTo>
                  <a:lnTo>
                    <a:pt x="196" y="226"/>
                  </a:lnTo>
                  <a:lnTo>
                    <a:pt x="236" y="240"/>
                  </a:lnTo>
                  <a:lnTo>
                    <a:pt x="278" y="253"/>
                  </a:lnTo>
                  <a:lnTo>
                    <a:pt x="322" y="267"/>
                  </a:lnTo>
                  <a:lnTo>
                    <a:pt x="368" y="279"/>
                  </a:lnTo>
                  <a:lnTo>
                    <a:pt x="416" y="289"/>
                  </a:lnTo>
                  <a:lnTo>
                    <a:pt x="466" y="299"/>
                  </a:lnTo>
                  <a:lnTo>
                    <a:pt x="517" y="308"/>
                  </a:lnTo>
                  <a:lnTo>
                    <a:pt x="565" y="315"/>
                  </a:lnTo>
                  <a:lnTo>
                    <a:pt x="613" y="320"/>
                  </a:lnTo>
                  <a:lnTo>
                    <a:pt x="659" y="323"/>
                  </a:lnTo>
                  <a:lnTo>
                    <a:pt x="703" y="325"/>
                  </a:lnTo>
                  <a:lnTo>
                    <a:pt x="745" y="326"/>
                  </a:lnTo>
                  <a:lnTo>
                    <a:pt x="784" y="325"/>
                  </a:lnTo>
                  <a:lnTo>
                    <a:pt x="819" y="322"/>
                  </a:lnTo>
                  <a:lnTo>
                    <a:pt x="853" y="318"/>
                  </a:lnTo>
                  <a:lnTo>
                    <a:pt x="884" y="313"/>
                  </a:lnTo>
                  <a:lnTo>
                    <a:pt x="897" y="310"/>
                  </a:lnTo>
                  <a:lnTo>
                    <a:pt x="910" y="306"/>
                  </a:lnTo>
                  <a:lnTo>
                    <a:pt x="921" y="301"/>
                  </a:lnTo>
                  <a:lnTo>
                    <a:pt x="933" y="297"/>
                  </a:lnTo>
                  <a:lnTo>
                    <a:pt x="943" y="293"/>
                  </a:lnTo>
                  <a:lnTo>
                    <a:pt x="951" y="288"/>
                  </a:lnTo>
                  <a:lnTo>
                    <a:pt x="959" y="283"/>
                  </a:lnTo>
                  <a:lnTo>
                    <a:pt x="965" y="277"/>
                  </a:lnTo>
                  <a:lnTo>
                    <a:pt x="971" y="271"/>
                  </a:lnTo>
                  <a:lnTo>
                    <a:pt x="976" y="265"/>
                  </a:lnTo>
                  <a:lnTo>
                    <a:pt x="979" y="259"/>
                  </a:lnTo>
                  <a:lnTo>
                    <a:pt x="981" y="251"/>
                  </a:lnTo>
                  <a:lnTo>
                    <a:pt x="982" y="244"/>
                  </a:lnTo>
                  <a:lnTo>
                    <a:pt x="981" y="237"/>
                  </a:lnTo>
                  <a:lnTo>
                    <a:pt x="979" y="230"/>
                  </a:lnTo>
                  <a:lnTo>
                    <a:pt x="976" y="222"/>
                  </a:lnTo>
                  <a:lnTo>
                    <a:pt x="971" y="215"/>
                  </a:lnTo>
                  <a:lnTo>
                    <a:pt x="965" y="207"/>
                  </a:lnTo>
                  <a:lnTo>
                    <a:pt x="959" y="199"/>
                  </a:lnTo>
                  <a:lnTo>
                    <a:pt x="952" y="191"/>
                  </a:lnTo>
                  <a:lnTo>
                    <a:pt x="943" y="183"/>
                  </a:lnTo>
                  <a:lnTo>
                    <a:pt x="933" y="176"/>
                  </a:lnTo>
                  <a:lnTo>
                    <a:pt x="922" y="168"/>
                  </a:lnTo>
                  <a:lnTo>
                    <a:pt x="910" y="160"/>
                  </a:lnTo>
                  <a:lnTo>
                    <a:pt x="885" y="144"/>
                  </a:lnTo>
                  <a:lnTo>
                    <a:pt x="854" y="129"/>
                  </a:lnTo>
                  <a:lnTo>
                    <a:pt x="821" y="114"/>
                  </a:lnTo>
                  <a:lnTo>
                    <a:pt x="785" y="99"/>
                  </a:lnTo>
                  <a:lnTo>
                    <a:pt x="746" y="85"/>
                  </a:lnTo>
                  <a:lnTo>
                    <a:pt x="704" y="72"/>
                  </a:lnTo>
                  <a:lnTo>
                    <a:pt x="660" y="58"/>
                  </a:lnTo>
                  <a:lnTo>
                    <a:pt x="613" y="46"/>
                  </a:lnTo>
                  <a:lnTo>
                    <a:pt x="565" y="36"/>
                  </a:lnTo>
                  <a:lnTo>
                    <a:pt x="515" y="26"/>
                  </a:lnTo>
                  <a:lnTo>
                    <a:pt x="465" y="18"/>
                  </a:lnTo>
                  <a:lnTo>
                    <a:pt x="416" y="11"/>
                  </a:lnTo>
                  <a:lnTo>
                    <a:pt x="369" y="5"/>
                  </a:lnTo>
                  <a:lnTo>
                    <a:pt x="323" y="2"/>
                  </a:lnTo>
                  <a:lnTo>
                    <a:pt x="279" y="0"/>
                  </a:lnTo>
                  <a:lnTo>
                    <a:pt x="237" y="0"/>
                  </a:lnTo>
                  <a:lnTo>
                    <a:pt x="198" y="1"/>
                  </a:lnTo>
                  <a:lnTo>
                    <a:pt x="162" y="3"/>
                  </a:lnTo>
                  <a:lnTo>
                    <a:pt x="129" y="7"/>
                  </a:lnTo>
                  <a:lnTo>
                    <a:pt x="98" y="13"/>
                  </a:lnTo>
                  <a:lnTo>
                    <a:pt x="85" y="16"/>
                  </a:lnTo>
                  <a:lnTo>
                    <a:pt x="72" y="20"/>
                  </a:lnTo>
                  <a:lnTo>
                    <a:pt x="60" y="24"/>
                  </a:lnTo>
                  <a:lnTo>
                    <a:pt x="49" y="28"/>
                  </a:lnTo>
                  <a:lnTo>
                    <a:pt x="39" y="32"/>
                  </a:lnTo>
                  <a:lnTo>
                    <a:pt x="30" y="37"/>
                  </a:lnTo>
                  <a:lnTo>
                    <a:pt x="23" y="42"/>
                  </a:lnTo>
                  <a:lnTo>
                    <a:pt x="16" y="48"/>
                  </a:lnTo>
                  <a:lnTo>
                    <a:pt x="11" y="54"/>
                  </a:lnTo>
                  <a:lnTo>
                    <a:pt x="6" y="61"/>
                  </a:lnTo>
                  <a:lnTo>
                    <a:pt x="3" y="67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2" name="Freeform 554"/>
            <p:cNvSpPr>
              <a:spLocks/>
            </p:cNvSpPr>
            <p:nvPr/>
          </p:nvSpPr>
          <p:spPr bwMode="auto">
            <a:xfrm>
              <a:off x="4789" y="1326"/>
              <a:ext cx="51" cy="14"/>
            </a:xfrm>
            <a:custGeom>
              <a:avLst/>
              <a:gdLst/>
              <a:ahLst/>
              <a:cxnLst>
                <a:cxn ang="0">
                  <a:pos x="0" y="148"/>
                </a:cxn>
                <a:cxn ang="0">
                  <a:pos x="6" y="163"/>
                </a:cxn>
                <a:cxn ang="0">
                  <a:pos x="16" y="177"/>
                </a:cxn>
                <a:cxn ang="0">
                  <a:pos x="31" y="190"/>
                </a:cxn>
                <a:cxn ang="0">
                  <a:pos x="49" y="202"/>
                </a:cxn>
                <a:cxn ang="0">
                  <a:pos x="73" y="215"/>
                </a:cxn>
                <a:cxn ang="0">
                  <a:pos x="116" y="232"/>
                </a:cxn>
                <a:cxn ang="0">
                  <a:pos x="185" y="251"/>
                </a:cxn>
                <a:cxn ang="0">
                  <a:pos x="266" y="267"/>
                </a:cxn>
                <a:cxn ang="0">
                  <a:pos x="358" y="278"/>
                </a:cxn>
                <a:cxn ang="0">
                  <a:pos x="457" y="284"/>
                </a:cxn>
                <a:cxn ang="0">
                  <a:pos x="561" y="284"/>
                </a:cxn>
                <a:cxn ang="0">
                  <a:pos x="661" y="279"/>
                </a:cxn>
                <a:cxn ang="0">
                  <a:pos x="752" y="269"/>
                </a:cxn>
                <a:cxn ang="0">
                  <a:pos x="834" y="253"/>
                </a:cxn>
                <a:cxn ang="0">
                  <a:pos x="903" y="234"/>
                </a:cxn>
                <a:cxn ang="0">
                  <a:pos x="946" y="218"/>
                </a:cxn>
                <a:cxn ang="0">
                  <a:pos x="970" y="205"/>
                </a:cxn>
                <a:cxn ang="0">
                  <a:pos x="989" y="193"/>
                </a:cxn>
                <a:cxn ang="0">
                  <a:pos x="1004" y="180"/>
                </a:cxn>
                <a:cxn ang="0">
                  <a:pos x="1015" y="166"/>
                </a:cxn>
                <a:cxn ang="0">
                  <a:pos x="1020" y="151"/>
                </a:cxn>
                <a:cxn ang="0">
                  <a:pos x="1020" y="137"/>
                </a:cxn>
                <a:cxn ang="0">
                  <a:pos x="1015" y="123"/>
                </a:cxn>
                <a:cxn ang="0">
                  <a:pos x="1004" y="108"/>
                </a:cxn>
                <a:cxn ang="0">
                  <a:pos x="990" y="95"/>
                </a:cxn>
                <a:cxn ang="0">
                  <a:pos x="971" y="83"/>
                </a:cxn>
                <a:cxn ang="0">
                  <a:pos x="947" y="71"/>
                </a:cxn>
                <a:cxn ang="0">
                  <a:pos x="904" y="53"/>
                </a:cxn>
                <a:cxn ang="0">
                  <a:pos x="836" y="34"/>
                </a:cxn>
                <a:cxn ang="0">
                  <a:pos x="754" y="19"/>
                </a:cxn>
                <a:cxn ang="0">
                  <a:pos x="663" y="7"/>
                </a:cxn>
                <a:cxn ang="0">
                  <a:pos x="563" y="1"/>
                </a:cxn>
                <a:cxn ang="0">
                  <a:pos x="459" y="1"/>
                </a:cxn>
                <a:cxn ang="0">
                  <a:pos x="360" y="6"/>
                </a:cxn>
                <a:cxn ang="0">
                  <a:pos x="268" y="17"/>
                </a:cxn>
                <a:cxn ang="0">
                  <a:pos x="186" y="32"/>
                </a:cxn>
                <a:cxn ang="0">
                  <a:pos x="117" y="51"/>
                </a:cxn>
                <a:cxn ang="0">
                  <a:pos x="74" y="68"/>
                </a:cxn>
                <a:cxn ang="0">
                  <a:pos x="50" y="80"/>
                </a:cxn>
                <a:cxn ang="0">
                  <a:pos x="31" y="92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0" y="134"/>
                </a:cxn>
              </a:cxnLst>
              <a:rect l="0" t="0" r="r" b="b"/>
              <a:pathLst>
                <a:path w="1021" h="285">
                  <a:moveTo>
                    <a:pt x="0" y="141"/>
                  </a:moveTo>
                  <a:lnTo>
                    <a:pt x="0" y="148"/>
                  </a:lnTo>
                  <a:lnTo>
                    <a:pt x="2" y="155"/>
                  </a:lnTo>
                  <a:lnTo>
                    <a:pt x="6" y="163"/>
                  </a:lnTo>
                  <a:lnTo>
                    <a:pt x="11" y="170"/>
                  </a:lnTo>
                  <a:lnTo>
                    <a:pt x="16" y="177"/>
                  </a:lnTo>
                  <a:lnTo>
                    <a:pt x="23" y="183"/>
                  </a:lnTo>
                  <a:lnTo>
                    <a:pt x="31" y="190"/>
                  </a:lnTo>
                  <a:lnTo>
                    <a:pt x="40" y="196"/>
                  </a:lnTo>
                  <a:lnTo>
                    <a:pt x="49" y="202"/>
                  </a:lnTo>
                  <a:lnTo>
                    <a:pt x="61" y="208"/>
                  </a:lnTo>
                  <a:lnTo>
                    <a:pt x="73" y="215"/>
                  </a:lnTo>
                  <a:lnTo>
                    <a:pt x="86" y="221"/>
                  </a:lnTo>
                  <a:lnTo>
                    <a:pt x="116" y="232"/>
                  </a:lnTo>
                  <a:lnTo>
                    <a:pt x="149" y="242"/>
                  </a:lnTo>
                  <a:lnTo>
                    <a:pt x="185" y="251"/>
                  </a:lnTo>
                  <a:lnTo>
                    <a:pt x="224" y="259"/>
                  </a:lnTo>
                  <a:lnTo>
                    <a:pt x="266" y="267"/>
                  </a:lnTo>
                  <a:lnTo>
                    <a:pt x="311" y="273"/>
                  </a:lnTo>
                  <a:lnTo>
                    <a:pt x="358" y="278"/>
                  </a:lnTo>
                  <a:lnTo>
                    <a:pt x="407" y="282"/>
                  </a:lnTo>
                  <a:lnTo>
                    <a:pt x="457" y="284"/>
                  </a:lnTo>
                  <a:lnTo>
                    <a:pt x="509" y="285"/>
                  </a:lnTo>
                  <a:lnTo>
                    <a:pt x="561" y="284"/>
                  </a:lnTo>
                  <a:lnTo>
                    <a:pt x="612" y="282"/>
                  </a:lnTo>
                  <a:lnTo>
                    <a:pt x="661" y="279"/>
                  </a:lnTo>
                  <a:lnTo>
                    <a:pt x="708" y="275"/>
                  </a:lnTo>
                  <a:lnTo>
                    <a:pt x="752" y="269"/>
                  </a:lnTo>
                  <a:lnTo>
                    <a:pt x="795" y="262"/>
                  </a:lnTo>
                  <a:lnTo>
                    <a:pt x="834" y="253"/>
                  </a:lnTo>
                  <a:lnTo>
                    <a:pt x="871" y="244"/>
                  </a:lnTo>
                  <a:lnTo>
                    <a:pt x="903" y="234"/>
                  </a:lnTo>
                  <a:lnTo>
                    <a:pt x="933" y="224"/>
                  </a:lnTo>
                  <a:lnTo>
                    <a:pt x="946" y="218"/>
                  </a:lnTo>
                  <a:lnTo>
                    <a:pt x="958" y="212"/>
                  </a:lnTo>
                  <a:lnTo>
                    <a:pt x="970" y="205"/>
                  </a:lnTo>
                  <a:lnTo>
                    <a:pt x="980" y="199"/>
                  </a:lnTo>
                  <a:lnTo>
                    <a:pt x="989" y="193"/>
                  </a:lnTo>
                  <a:lnTo>
                    <a:pt x="997" y="187"/>
                  </a:lnTo>
                  <a:lnTo>
                    <a:pt x="1004" y="180"/>
                  </a:lnTo>
                  <a:lnTo>
                    <a:pt x="1009" y="173"/>
                  </a:lnTo>
                  <a:lnTo>
                    <a:pt x="1015" y="166"/>
                  </a:lnTo>
                  <a:lnTo>
                    <a:pt x="1018" y="158"/>
                  </a:lnTo>
                  <a:lnTo>
                    <a:pt x="1020" y="151"/>
                  </a:lnTo>
                  <a:lnTo>
                    <a:pt x="1021" y="144"/>
                  </a:lnTo>
                  <a:lnTo>
                    <a:pt x="1020" y="137"/>
                  </a:lnTo>
                  <a:lnTo>
                    <a:pt x="1018" y="130"/>
                  </a:lnTo>
                  <a:lnTo>
                    <a:pt x="1015" y="123"/>
                  </a:lnTo>
                  <a:lnTo>
                    <a:pt x="1010" y="116"/>
                  </a:lnTo>
                  <a:lnTo>
                    <a:pt x="1004" y="108"/>
                  </a:lnTo>
                  <a:lnTo>
                    <a:pt x="998" y="102"/>
                  </a:lnTo>
                  <a:lnTo>
                    <a:pt x="990" y="95"/>
                  </a:lnTo>
                  <a:lnTo>
                    <a:pt x="981" y="89"/>
                  </a:lnTo>
                  <a:lnTo>
                    <a:pt x="971" y="83"/>
                  </a:lnTo>
                  <a:lnTo>
                    <a:pt x="959" y="77"/>
                  </a:lnTo>
                  <a:lnTo>
                    <a:pt x="947" y="71"/>
                  </a:lnTo>
                  <a:lnTo>
                    <a:pt x="934" y="65"/>
                  </a:lnTo>
                  <a:lnTo>
                    <a:pt x="904" y="53"/>
                  </a:lnTo>
                  <a:lnTo>
                    <a:pt x="872" y="43"/>
                  </a:lnTo>
                  <a:lnTo>
                    <a:pt x="836" y="34"/>
                  </a:lnTo>
                  <a:lnTo>
                    <a:pt x="796" y="26"/>
                  </a:lnTo>
                  <a:lnTo>
                    <a:pt x="754" y="19"/>
                  </a:lnTo>
                  <a:lnTo>
                    <a:pt x="710" y="12"/>
                  </a:lnTo>
                  <a:lnTo>
                    <a:pt x="663" y="7"/>
                  </a:lnTo>
                  <a:lnTo>
                    <a:pt x="614" y="3"/>
                  </a:lnTo>
                  <a:lnTo>
                    <a:pt x="563" y="1"/>
                  </a:lnTo>
                  <a:lnTo>
                    <a:pt x="511" y="0"/>
                  </a:lnTo>
                  <a:lnTo>
                    <a:pt x="459" y="1"/>
                  </a:lnTo>
                  <a:lnTo>
                    <a:pt x="409" y="3"/>
                  </a:lnTo>
                  <a:lnTo>
                    <a:pt x="360" y="6"/>
                  </a:lnTo>
                  <a:lnTo>
                    <a:pt x="313" y="11"/>
                  </a:lnTo>
                  <a:lnTo>
                    <a:pt x="268" y="17"/>
                  </a:lnTo>
                  <a:lnTo>
                    <a:pt x="226" y="24"/>
                  </a:lnTo>
                  <a:lnTo>
                    <a:pt x="186" y="32"/>
                  </a:lnTo>
                  <a:lnTo>
                    <a:pt x="151" y="41"/>
                  </a:lnTo>
                  <a:lnTo>
                    <a:pt x="117" y="51"/>
                  </a:lnTo>
                  <a:lnTo>
                    <a:pt x="87" y="61"/>
                  </a:lnTo>
                  <a:lnTo>
                    <a:pt x="74" y="68"/>
                  </a:lnTo>
                  <a:lnTo>
                    <a:pt x="62" y="74"/>
                  </a:lnTo>
                  <a:lnTo>
                    <a:pt x="50" y="80"/>
                  </a:lnTo>
                  <a:lnTo>
                    <a:pt x="40" y="86"/>
                  </a:lnTo>
                  <a:lnTo>
                    <a:pt x="31" y="92"/>
                  </a:lnTo>
                  <a:lnTo>
                    <a:pt x="23" y="98"/>
                  </a:lnTo>
                  <a:lnTo>
                    <a:pt x="17" y="105"/>
                  </a:lnTo>
                  <a:lnTo>
                    <a:pt x="11" y="112"/>
                  </a:lnTo>
                  <a:lnTo>
                    <a:pt x="7" y="120"/>
                  </a:lnTo>
                  <a:lnTo>
                    <a:pt x="2" y="126"/>
                  </a:lnTo>
                  <a:lnTo>
                    <a:pt x="0" y="134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3" name="Freeform 555"/>
            <p:cNvSpPr>
              <a:spLocks/>
            </p:cNvSpPr>
            <p:nvPr/>
          </p:nvSpPr>
          <p:spPr bwMode="auto">
            <a:xfrm>
              <a:off x="4797" y="1277"/>
              <a:ext cx="44" cy="40"/>
            </a:xfrm>
            <a:custGeom>
              <a:avLst/>
              <a:gdLst/>
              <a:ahLst/>
              <a:cxnLst>
                <a:cxn ang="0">
                  <a:pos x="3" y="326"/>
                </a:cxn>
                <a:cxn ang="0">
                  <a:pos x="0" y="385"/>
                </a:cxn>
                <a:cxn ang="0">
                  <a:pos x="7" y="444"/>
                </a:cxn>
                <a:cxn ang="0">
                  <a:pos x="22" y="502"/>
                </a:cxn>
                <a:cxn ang="0">
                  <a:pos x="47" y="557"/>
                </a:cxn>
                <a:cxn ang="0">
                  <a:pos x="80" y="608"/>
                </a:cxn>
                <a:cxn ang="0">
                  <a:pos x="119" y="655"/>
                </a:cxn>
                <a:cxn ang="0">
                  <a:pos x="166" y="698"/>
                </a:cxn>
                <a:cxn ang="0">
                  <a:pos x="220" y="733"/>
                </a:cxn>
                <a:cxn ang="0">
                  <a:pos x="279" y="763"/>
                </a:cxn>
                <a:cxn ang="0">
                  <a:pos x="343" y="784"/>
                </a:cxn>
                <a:cxn ang="0">
                  <a:pos x="411" y="798"/>
                </a:cxn>
                <a:cxn ang="0">
                  <a:pos x="476" y="802"/>
                </a:cxn>
                <a:cxn ang="0">
                  <a:pos x="540" y="797"/>
                </a:cxn>
                <a:cxn ang="0">
                  <a:pos x="602" y="783"/>
                </a:cxn>
                <a:cxn ang="0">
                  <a:pos x="659" y="762"/>
                </a:cxn>
                <a:cxn ang="0">
                  <a:pos x="712" y="733"/>
                </a:cxn>
                <a:cxn ang="0">
                  <a:pos x="759" y="698"/>
                </a:cxn>
                <a:cxn ang="0">
                  <a:pos x="801" y="656"/>
                </a:cxn>
                <a:cxn ang="0">
                  <a:pos x="834" y="608"/>
                </a:cxn>
                <a:cxn ang="0">
                  <a:pos x="861" y="555"/>
                </a:cxn>
                <a:cxn ang="0">
                  <a:pos x="877" y="495"/>
                </a:cxn>
                <a:cxn ang="0">
                  <a:pos x="884" y="436"/>
                </a:cxn>
                <a:cxn ang="0">
                  <a:pos x="881" y="377"/>
                </a:cxn>
                <a:cxn ang="0">
                  <a:pos x="868" y="319"/>
                </a:cxn>
                <a:cxn ang="0">
                  <a:pos x="847" y="263"/>
                </a:cxn>
                <a:cxn ang="0">
                  <a:pos x="817" y="211"/>
                </a:cxn>
                <a:cxn ang="0">
                  <a:pos x="779" y="162"/>
                </a:cxn>
                <a:cxn ang="0">
                  <a:pos x="734" y="118"/>
                </a:cxn>
                <a:cxn ang="0">
                  <a:pos x="683" y="80"/>
                </a:cxn>
                <a:cxn ang="0">
                  <a:pos x="626" y="48"/>
                </a:cxn>
                <a:cxn ang="0">
                  <a:pos x="563" y="24"/>
                </a:cxn>
                <a:cxn ang="0">
                  <a:pos x="496" y="7"/>
                </a:cxn>
                <a:cxn ang="0">
                  <a:pos x="430" y="0"/>
                </a:cxn>
                <a:cxn ang="0">
                  <a:pos x="366" y="2"/>
                </a:cxn>
                <a:cxn ang="0">
                  <a:pos x="303" y="14"/>
                </a:cxn>
                <a:cxn ang="0">
                  <a:pos x="245" y="32"/>
                </a:cxn>
                <a:cxn ang="0">
                  <a:pos x="190" y="57"/>
                </a:cxn>
                <a:cxn ang="0">
                  <a:pos x="140" y="91"/>
                </a:cxn>
                <a:cxn ang="0">
                  <a:pos x="97" y="131"/>
                </a:cxn>
                <a:cxn ang="0">
                  <a:pos x="60" y="177"/>
                </a:cxn>
                <a:cxn ang="0">
                  <a:pos x="32" y="229"/>
                </a:cxn>
                <a:cxn ang="0">
                  <a:pos x="11" y="286"/>
                </a:cxn>
              </a:cxnLst>
              <a:rect l="0" t="0" r="r" b="b"/>
              <a:pathLst>
                <a:path w="884" h="802">
                  <a:moveTo>
                    <a:pt x="11" y="286"/>
                  </a:moveTo>
                  <a:lnTo>
                    <a:pt x="7" y="306"/>
                  </a:lnTo>
                  <a:lnTo>
                    <a:pt x="3" y="326"/>
                  </a:lnTo>
                  <a:lnTo>
                    <a:pt x="1" y="346"/>
                  </a:lnTo>
                  <a:lnTo>
                    <a:pt x="0" y="366"/>
                  </a:lnTo>
                  <a:lnTo>
                    <a:pt x="0" y="385"/>
                  </a:lnTo>
                  <a:lnTo>
                    <a:pt x="1" y="406"/>
                  </a:lnTo>
                  <a:lnTo>
                    <a:pt x="3" y="425"/>
                  </a:lnTo>
                  <a:lnTo>
                    <a:pt x="7" y="444"/>
                  </a:lnTo>
                  <a:lnTo>
                    <a:pt x="11" y="464"/>
                  </a:lnTo>
                  <a:lnTo>
                    <a:pt x="16" y="483"/>
                  </a:lnTo>
                  <a:lnTo>
                    <a:pt x="22" y="502"/>
                  </a:lnTo>
                  <a:lnTo>
                    <a:pt x="30" y="520"/>
                  </a:lnTo>
                  <a:lnTo>
                    <a:pt x="38" y="538"/>
                  </a:lnTo>
                  <a:lnTo>
                    <a:pt x="47" y="557"/>
                  </a:lnTo>
                  <a:lnTo>
                    <a:pt x="57" y="574"/>
                  </a:lnTo>
                  <a:lnTo>
                    <a:pt x="67" y="591"/>
                  </a:lnTo>
                  <a:lnTo>
                    <a:pt x="80" y="608"/>
                  </a:lnTo>
                  <a:lnTo>
                    <a:pt x="92" y="624"/>
                  </a:lnTo>
                  <a:lnTo>
                    <a:pt x="105" y="640"/>
                  </a:lnTo>
                  <a:lnTo>
                    <a:pt x="119" y="655"/>
                  </a:lnTo>
                  <a:lnTo>
                    <a:pt x="134" y="670"/>
                  </a:lnTo>
                  <a:lnTo>
                    <a:pt x="150" y="683"/>
                  </a:lnTo>
                  <a:lnTo>
                    <a:pt x="166" y="698"/>
                  </a:lnTo>
                  <a:lnTo>
                    <a:pt x="184" y="710"/>
                  </a:lnTo>
                  <a:lnTo>
                    <a:pt x="201" y="722"/>
                  </a:lnTo>
                  <a:lnTo>
                    <a:pt x="220" y="733"/>
                  </a:lnTo>
                  <a:lnTo>
                    <a:pt x="239" y="744"/>
                  </a:lnTo>
                  <a:lnTo>
                    <a:pt x="258" y="754"/>
                  </a:lnTo>
                  <a:lnTo>
                    <a:pt x="279" y="763"/>
                  </a:lnTo>
                  <a:lnTo>
                    <a:pt x="300" y="771"/>
                  </a:lnTo>
                  <a:lnTo>
                    <a:pt x="322" y="778"/>
                  </a:lnTo>
                  <a:lnTo>
                    <a:pt x="343" y="784"/>
                  </a:lnTo>
                  <a:lnTo>
                    <a:pt x="366" y="790"/>
                  </a:lnTo>
                  <a:lnTo>
                    <a:pt x="388" y="795"/>
                  </a:lnTo>
                  <a:lnTo>
                    <a:pt x="411" y="798"/>
                  </a:lnTo>
                  <a:lnTo>
                    <a:pt x="432" y="800"/>
                  </a:lnTo>
                  <a:lnTo>
                    <a:pt x="454" y="802"/>
                  </a:lnTo>
                  <a:lnTo>
                    <a:pt x="476" y="802"/>
                  </a:lnTo>
                  <a:lnTo>
                    <a:pt x="497" y="801"/>
                  </a:lnTo>
                  <a:lnTo>
                    <a:pt x="519" y="800"/>
                  </a:lnTo>
                  <a:lnTo>
                    <a:pt x="540" y="797"/>
                  </a:lnTo>
                  <a:lnTo>
                    <a:pt x="561" y="793"/>
                  </a:lnTo>
                  <a:lnTo>
                    <a:pt x="581" y="788"/>
                  </a:lnTo>
                  <a:lnTo>
                    <a:pt x="602" y="783"/>
                  </a:lnTo>
                  <a:lnTo>
                    <a:pt x="621" y="777"/>
                  </a:lnTo>
                  <a:lnTo>
                    <a:pt x="640" y="770"/>
                  </a:lnTo>
                  <a:lnTo>
                    <a:pt x="659" y="762"/>
                  </a:lnTo>
                  <a:lnTo>
                    <a:pt x="677" y="754"/>
                  </a:lnTo>
                  <a:lnTo>
                    <a:pt x="694" y="743"/>
                  </a:lnTo>
                  <a:lnTo>
                    <a:pt x="712" y="733"/>
                  </a:lnTo>
                  <a:lnTo>
                    <a:pt x="728" y="722"/>
                  </a:lnTo>
                  <a:lnTo>
                    <a:pt x="744" y="711"/>
                  </a:lnTo>
                  <a:lnTo>
                    <a:pt x="759" y="698"/>
                  </a:lnTo>
                  <a:lnTo>
                    <a:pt x="774" y="684"/>
                  </a:lnTo>
                  <a:lnTo>
                    <a:pt x="787" y="671"/>
                  </a:lnTo>
                  <a:lnTo>
                    <a:pt x="801" y="656"/>
                  </a:lnTo>
                  <a:lnTo>
                    <a:pt x="813" y="640"/>
                  </a:lnTo>
                  <a:lnTo>
                    <a:pt x="824" y="625"/>
                  </a:lnTo>
                  <a:lnTo>
                    <a:pt x="834" y="608"/>
                  </a:lnTo>
                  <a:lnTo>
                    <a:pt x="845" y="590"/>
                  </a:lnTo>
                  <a:lnTo>
                    <a:pt x="853" y="573"/>
                  </a:lnTo>
                  <a:lnTo>
                    <a:pt x="861" y="555"/>
                  </a:lnTo>
                  <a:lnTo>
                    <a:pt x="867" y="535"/>
                  </a:lnTo>
                  <a:lnTo>
                    <a:pt x="873" y="516"/>
                  </a:lnTo>
                  <a:lnTo>
                    <a:pt x="877" y="495"/>
                  </a:lnTo>
                  <a:lnTo>
                    <a:pt x="880" y="476"/>
                  </a:lnTo>
                  <a:lnTo>
                    <a:pt x="883" y="456"/>
                  </a:lnTo>
                  <a:lnTo>
                    <a:pt x="884" y="436"/>
                  </a:lnTo>
                  <a:lnTo>
                    <a:pt x="884" y="416"/>
                  </a:lnTo>
                  <a:lnTo>
                    <a:pt x="883" y="396"/>
                  </a:lnTo>
                  <a:lnTo>
                    <a:pt x="881" y="377"/>
                  </a:lnTo>
                  <a:lnTo>
                    <a:pt x="877" y="358"/>
                  </a:lnTo>
                  <a:lnTo>
                    <a:pt x="873" y="338"/>
                  </a:lnTo>
                  <a:lnTo>
                    <a:pt x="868" y="319"/>
                  </a:lnTo>
                  <a:lnTo>
                    <a:pt x="862" y="299"/>
                  </a:lnTo>
                  <a:lnTo>
                    <a:pt x="855" y="281"/>
                  </a:lnTo>
                  <a:lnTo>
                    <a:pt x="847" y="263"/>
                  </a:lnTo>
                  <a:lnTo>
                    <a:pt x="837" y="245"/>
                  </a:lnTo>
                  <a:lnTo>
                    <a:pt x="827" y="228"/>
                  </a:lnTo>
                  <a:lnTo>
                    <a:pt x="817" y="211"/>
                  </a:lnTo>
                  <a:lnTo>
                    <a:pt x="805" y="194"/>
                  </a:lnTo>
                  <a:lnTo>
                    <a:pt x="792" y="178"/>
                  </a:lnTo>
                  <a:lnTo>
                    <a:pt x="779" y="162"/>
                  </a:lnTo>
                  <a:lnTo>
                    <a:pt x="765" y="146"/>
                  </a:lnTo>
                  <a:lnTo>
                    <a:pt x="751" y="132"/>
                  </a:lnTo>
                  <a:lnTo>
                    <a:pt x="734" y="118"/>
                  </a:lnTo>
                  <a:lnTo>
                    <a:pt x="718" y="104"/>
                  </a:lnTo>
                  <a:lnTo>
                    <a:pt x="702" y="92"/>
                  </a:lnTo>
                  <a:lnTo>
                    <a:pt x="683" y="80"/>
                  </a:lnTo>
                  <a:lnTo>
                    <a:pt x="665" y="69"/>
                  </a:lnTo>
                  <a:lnTo>
                    <a:pt x="645" y="57"/>
                  </a:lnTo>
                  <a:lnTo>
                    <a:pt x="626" y="48"/>
                  </a:lnTo>
                  <a:lnTo>
                    <a:pt x="606" y="39"/>
                  </a:lnTo>
                  <a:lnTo>
                    <a:pt x="584" y="31"/>
                  </a:lnTo>
                  <a:lnTo>
                    <a:pt x="563" y="24"/>
                  </a:lnTo>
                  <a:lnTo>
                    <a:pt x="541" y="17"/>
                  </a:lnTo>
                  <a:lnTo>
                    <a:pt x="519" y="12"/>
                  </a:lnTo>
                  <a:lnTo>
                    <a:pt x="496" y="7"/>
                  </a:lnTo>
                  <a:lnTo>
                    <a:pt x="475" y="4"/>
                  </a:lnTo>
                  <a:lnTo>
                    <a:pt x="452" y="1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1"/>
                  </a:lnTo>
                  <a:lnTo>
                    <a:pt x="366" y="2"/>
                  </a:lnTo>
                  <a:lnTo>
                    <a:pt x="345" y="5"/>
                  </a:lnTo>
                  <a:lnTo>
                    <a:pt x="324" y="8"/>
                  </a:lnTo>
                  <a:lnTo>
                    <a:pt x="303" y="14"/>
                  </a:lnTo>
                  <a:lnTo>
                    <a:pt x="284" y="19"/>
                  </a:lnTo>
                  <a:lnTo>
                    <a:pt x="263" y="25"/>
                  </a:lnTo>
                  <a:lnTo>
                    <a:pt x="245" y="32"/>
                  </a:lnTo>
                  <a:lnTo>
                    <a:pt x="226" y="39"/>
                  </a:lnTo>
                  <a:lnTo>
                    <a:pt x="207" y="48"/>
                  </a:lnTo>
                  <a:lnTo>
                    <a:pt x="190" y="57"/>
                  </a:lnTo>
                  <a:lnTo>
                    <a:pt x="173" y="68"/>
                  </a:lnTo>
                  <a:lnTo>
                    <a:pt x="156" y="79"/>
                  </a:lnTo>
                  <a:lnTo>
                    <a:pt x="140" y="91"/>
                  </a:lnTo>
                  <a:lnTo>
                    <a:pt x="126" y="103"/>
                  </a:lnTo>
                  <a:lnTo>
                    <a:pt x="110" y="117"/>
                  </a:lnTo>
                  <a:lnTo>
                    <a:pt x="97" y="131"/>
                  </a:lnTo>
                  <a:lnTo>
                    <a:pt x="84" y="145"/>
                  </a:lnTo>
                  <a:lnTo>
                    <a:pt x="71" y="161"/>
                  </a:lnTo>
                  <a:lnTo>
                    <a:pt x="60" y="177"/>
                  </a:lnTo>
                  <a:lnTo>
                    <a:pt x="50" y="193"/>
                  </a:lnTo>
                  <a:lnTo>
                    <a:pt x="40" y="211"/>
                  </a:lnTo>
                  <a:lnTo>
                    <a:pt x="32" y="229"/>
                  </a:lnTo>
                  <a:lnTo>
                    <a:pt x="23" y="247"/>
                  </a:lnTo>
                  <a:lnTo>
                    <a:pt x="17" y="267"/>
                  </a:lnTo>
                  <a:lnTo>
                    <a:pt x="11" y="28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4" name="Freeform 556"/>
            <p:cNvSpPr>
              <a:spLocks/>
            </p:cNvSpPr>
            <p:nvPr/>
          </p:nvSpPr>
          <p:spPr bwMode="auto">
            <a:xfrm>
              <a:off x="4648" y="1259"/>
              <a:ext cx="42" cy="43"/>
            </a:xfrm>
            <a:custGeom>
              <a:avLst/>
              <a:gdLst/>
              <a:ahLst/>
              <a:cxnLst>
                <a:cxn ang="0">
                  <a:pos x="5" y="361"/>
                </a:cxn>
                <a:cxn ang="0">
                  <a:pos x="0" y="426"/>
                </a:cxn>
                <a:cxn ang="0">
                  <a:pos x="5" y="488"/>
                </a:cxn>
                <a:cxn ang="0">
                  <a:pos x="18" y="549"/>
                </a:cxn>
                <a:cxn ang="0">
                  <a:pos x="40" y="606"/>
                </a:cxn>
                <a:cxn ang="0">
                  <a:pos x="69" y="660"/>
                </a:cxn>
                <a:cxn ang="0">
                  <a:pos x="107" y="710"/>
                </a:cxn>
                <a:cxn ang="0">
                  <a:pos x="151" y="753"/>
                </a:cxn>
                <a:cxn ang="0">
                  <a:pos x="201" y="791"/>
                </a:cxn>
                <a:cxn ang="0">
                  <a:pos x="257" y="821"/>
                </a:cxn>
                <a:cxn ang="0">
                  <a:pos x="319" y="841"/>
                </a:cxn>
                <a:cxn ang="0">
                  <a:pos x="383" y="853"/>
                </a:cxn>
                <a:cxn ang="0">
                  <a:pos x="447" y="855"/>
                </a:cxn>
                <a:cxn ang="0">
                  <a:pos x="509" y="848"/>
                </a:cxn>
                <a:cxn ang="0">
                  <a:pos x="569" y="832"/>
                </a:cxn>
                <a:cxn ang="0">
                  <a:pos x="625" y="807"/>
                </a:cxn>
                <a:cxn ang="0">
                  <a:pos x="677" y="776"/>
                </a:cxn>
                <a:cxn ang="0">
                  <a:pos x="724" y="736"/>
                </a:cxn>
                <a:cxn ang="0">
                  <a:pos x="766" y="689"/>
                </a:cxn>
                <a:cxn ang="0">
                  <a:pos x="800" y="637"/>
                </a:cxn>
                <a:cxn ang="0">
                  <a:pos x="827" y="579"/>
                </a:cxn>
                <a:cxn ang="0">
                  <a:pos x="845" y="515"/>
                </a:cxn>
                <a:cxn ang="0">
                  <a:pos x="854" y="451"/>
                </a:cxn>
                <a:cxn ang="0">
                  <a:pos x="852" y="388"/>
                </a:cxn>
                <a:cxn ang="0">
                  <a:pos x="841" y="327"/>
                </a:cxn>
                <a:cxn ang="0">
                  <a:pos x="822" y="267"/>
                </a:cxn>
                <a:cxn ang="0">
                  <a:pos x="795" y="212"/>
                </a:cxn>
                <a:cxn ang="0">
                  <a:pos x="761" y="161"/>
                </a:cxn>
                <a:cxn ang="0">
                  <a:pos x="719" y="115"/>
                </a:cxn>
                <a:cxn ang="0">
                  <a:pos x="670" y="77"/>
                </a:cxn>
                <a:cxn ang="0">
                  <a:pos x="616" y="44"/>
                </a:cxn>
                <a:cxn ang="0">
                  <a:pos x="555" y="19"/>
                </a:cxn>
                <a:cxn ang="0">
                  <a:pos x="492" y="5"/>
                </a:cxn>
                <a:cxn ang="0">
                  <a:pos x="428" y="0"/>
                </a:cxn>
                <a:cxn ang="0">
                  <a:pos x="365" y="4"/>
                </a:cxn>
                <a:cxn ang="0">
                  <a:pos x="305" y="17"/>
                </a:cxn>
                <a:cxn ang="0">
                  <a:pos x="247" y="39"/>
                </a:cxn>
                <a:cxn ang="0">
                  <a:pos x="194" y="68"/>
                </a:cxn>
                <a:cxn ang="0">
                  <a:pos x="145" y="106"/>
                </a:cxn>
                <a:cxn ang="0">
                  <a:pos x="101" y="150"/>
                </a:cxn>
                <a:cxn ang="0">
                  <a:pos x="64" y="200"/>
                </a:cxn>
                <a:cxn ang="0">
                  <a:pos x="35" y="256"/>
                </a:cxn>
                <a:cxn ang="0">
                  <a:pos x="14" y="318"/>
                </a:cxn>
              </a:cxnLst>
              <a:rect l="0" t="0" r="r" b="b"/>
              <a:pathLst>
                <a:path w="854" h="856">
                  <a:moveTo>
                    <a:pt x="14" y="318"/>
                  </a:moveTo>
                  <a:lnTo>
                    <a:pt x="9" y="340"/>
                  </a:lnTo>
                  <a:lnTo>
                    <a:pt x="5" y="361"/>
                  </a:lnTo>
                  <a:lnTo>
                    <a:pt x="2" y="383"/>
                  </a:lnTo>
                  <a:lnTo>
                    <a:pt x="1" y="404"/>
                  </a:lnTo>
                  <a:lnTo>
                    <a:pt x="0" y="426"/>
                  </a:lnTo>
                  <a:lnTo>
                    <a:pt x="1" y="446"/>
                  </a:lnTo>
                  <a:lnTo>
                    <a:pt x="2" y="467"/>
                  </a:lnTo>
                  <a:lnTo>
                    <a:pt x="5" y="488"/>
                  </a:lnTo>
                  <a:lnTo>
                    <a:pt x="8" y="508"/>
                  </a:lnTo>
                  <a:lnTo>
                    <a:pt x="12" y="529"/>
                  </a:lnTo>
                  <a:lnTo>
                    <a:pt x="18" y="549"/>
                  </a:lnTo>
                  <a:lnTo>
                    <a:pt x="24" y="569"/>
                  </a:lnTo>
                  <a:lnTo>
                    <a:pt x="31" y="588"/>
                  </a:lnTo>
                  <a:lnTo>
                    <a:pt x="40" y="606"/>
                  </a:lnTo>
                  <a:lnTo>
                    <a:pt x="49" y="626"/>
                  </a:lnTo>
                  <a:lnTo>
                    <a:pt x="59" y="643"/>
                  </a:lnTo>
                  <a:lnTo>
                    <a:pt x="69" y="660"/>
                  </a:lnTo>
                  <a:lnTo>
                    <a:pt x="82" y="678"/>
                  </a:lnTo>
                  <a:lnTo>
                    <a:pt x="94" y="694"/>
                  </a:lnTo>
                  <a:lnTo>
                    <a:pt x="107" y="710"/>
                  </a:lnTo>
                  <a:lnTo>
                    <a:pt x="120" y="725"/>
                  </a:lnTo>
                  <a:lnTo>
                    <a:pt x="136" y="740"/>
                  </a:lnTo>
                  <a:lnTo>
                    <a:pt x="151" y="753"/>
                  </a:lnTo>
                  <a:lnTo>
                    <a:pt x="167" y="767"/>
                  </a:lnTo>
                  <a:lnTo>
                    <a:pt x="184" y="779"/>
                  </a:lnTo>
                  <a:lnTo>
                    <a:pt x="201" y="791"/>
                  </a:lnTo>
                  <a:lnTo>
                    <a:pt x="219" y="801"/>
                  </a:lnTo>
                  <a:lnTo>
                    <a:pt x="238" y="812"/>
                  </a:lnTo>
                  <a:lnTo>
                    <a:pt x="257" y="821"/>
                  </a:lnTo>
                  <a:lnTo>
                    <a:pt x="278" y="828"/>
                  </a:lnTo>
                  <a:lnTo>
                    <a:pt x="298" y="835"/>
                  </a:lnTo>
                  <a:lnTo>
                    <a:pt x="319" y="841"/>
                  </a:lnTo>
                  <a:lnTo>
                    <a:pt x="341" y="846"/>
                  </a:lnTo>
                  <a:lnTo>
                    <a:pt x="362" y="850"/>
                  </a:lnTo>
                  <a:lnTo>
                    <a:pt x="383" y="853"/>
                  </a:lnTo>
                  <a:lnTo>
                    <a:pt x="404" y="855"/>
                  </a:lnTo>
                  <a:lnTo>
                    <a:pt x="426" y="856"/>
                  </a:lnTo>
                  <a:lnTo>
                    <a:pt x="447" y="855"/>
                  </a:lnTo>
                  <a:lnTo>
                    <a:pt x="468" y="854"/>
                  </a:lnTo>
                  <a:lnTo>
                    <a:pt x="489" y="851"/>
                  </a:lnTo>
                  <a:lnTo>
                    <a:pt x="509" y="848"/>
                  </a:lnTo>
                  <a:lnTo>
                    <a:pt x="529" y="844"/>
                  </a:lnTo>
                  <a:lnTo>
                    <a:pt x="549" y="838"/>
                  </a:lnTo>
                  <a:lnTo>
                    <a:pt x="569" y="832"/>
                  </a:lnTo>
                  <a:lnTo>
                    <a:pt x="588" y="825"/>
                  </a:lnTo>
                  <a:lnTo>
                    <a:pt x="606" y="817"/>
                  </a:lnTo>
                  <a:lnTo>
                    <a:pt x="625" y="807"/>
                  </a:lnTo>
                  <a:lnTo>
                    <a:pt x="643" y="797"/>
                  </a:lnTo>
                  <a:lnTo>
                    <a:pt x="661" y="787"/>
                  </a:lnTo>
                  <a:lnTo>
                    <a:pt x="677" y="776"/>
                  </a:lnTo>
                  <a:lnTo>
                    <a:pt x="693" y="763"/>
                  </a:lnTo>
                  <a:lnTo>
                    <a:pt x="710" y="750"/>
                  </a:lnTo>
                  <a:lnTo>
                    <a:pt x="724" y="736"/>
                  </a:lnTo>
                  <a:lnTo>
                    <a:pt x="739" y="721"/>
                  </a:lnTo>
                  <a:lnTo>
                    <a:pt x="752" y="705"/>
                  </a:lnTo>
                  <a:lnTo>
                    <a:pt x="766" y="689"/>
                  </a:lnTo>
                  <a:lnTo>
                    <a:pt x="778" y="673"/>
                  </a:lnTo>
                  <a:lnTo>
                    <a:pt x="789" y="655"/>
                  </a:lnTo>
                  <a:lnTo>
                    <a:pt x="800" y="637"/>
                  </a:lnTo>
                  <a:lnTo>
                    <a:pt x="810" y="619"/>
                  </a:lnTo>
                  <a:lnTo>
                    <a:pt x="819" y="599"/>
                  </a:lnTo>
                  <a:lnTo>
                    <a:pt x="827" y="579"/>
                  </a:lnTo>
                  <a:lnTo>
                    <a:pt x="834" y="558"/>
                  </a:lnTo>
                  <a:lnTo>
                    <a:pt x="840" y="537"/>
                  </a:lnTo>
                  <a:lnTo>
                    <a:pt x="845" y="515"/>
                  </a:lnTo>
                  <a:lnTo>
                    <a:pt x="848" y="494"/>
                  </a:lnTo>
                  <a:lnTo>
                    <a:pt x="852" y="473"/>
                  </a:lnTo>
                  <a:lnTo>
                    <a:pt x="854" y="451"/>
                  </a:lnTo>
                  <a:lnTo>
                    <a:pt x="854" y="430"/>
                  </a:lnTo>
                  <a:lnTo>
                    <a:pt x="854" y="409"/>
                  </a:lnTo>
                  <a:lnTo>
                    <a:pt x="852" y="388"/>
                  </a:lnTo>
                  <a:lnTo>
                    <a:pt x="849" y="367"/>
                  </a:lnTo>
                  <a:lnTo>
                    <a:pt x="845" y="347"/>
                  </a:lnTo>
                  <a:lnTo>
                    <a:pt x="841" y="327"/>
                  </a:lnTo>
                  <a:lnTo>
                    <a:pt x="836" y="306"/>
                  </a:lnTo>
                  <a:lnTo>
                    <a:pt x="830" y="287"/>
                  </a:lnTo>
                  <a:lnTo>
                    <a:pt x="822" y="267"/>
                  </a:lnTo>
                  <a:lnTo>
                    <a:pt x="814" y="249"/>
                  </a:lnTo>
                  <a:lnTo>
                    <a:pt x="805" y="231"/>
                  </a:lnTo>
                  <a:lnTo>
                    <a:pt x="795" y="212"/>
                  </a:lnTo>
                  <a:lnTo>
                    <a:pt x="784" y="195"/>
                  </a:lnTo>
                  <a:lnTo>
                    <a:pt x="773" y="178"/>
                  </a:lnTo>
                  <a:lnTo>
                    <a:pt x="761" y="161"/>
                  </a:lnTo>
                  <a:lnTo>
                    <a:pt x="747" y="146"/>
                  </a:lnTo>
                  <a:lnTo>
                    <a:pt x="733" y="131"/>
                  </a:lnTo>
                  <a:lnTo>
                    <a:pt x="719" y="115"/>
                  </a:lnTo>
                  <a:lnTo>
                    <a:pt x="703" y="102"/>
                  </a:lnTo>
                  <a:lnTo>
                    <a:pt x="687" y="89"/>
                  </a:lnTo>
                  <a:lnTo>
                    <a:pt x="670" y="77"/>
                  </a:lnTo>
                  <a:lnTo>
                    <a:pt x="652" y="64"/>
                  </a:lnTo>
                  <a:lnTo>
                    <a:pt x="634" y="54"/>
                  </a:lnTo>
                  <a:lnTo>
                    <a:pt x="616" y="44"/>
                  </a:lnTo>
                  <a:lnTo>
                    <a:pt x="596" y="35"/>
                  </a:lnTo>
                  <a:lnTo>
                    <a:pt x="576" y="26"/>
                  </a:lnTo>
                  <a:lnTo>
                    <a:pt x="555" y="19"/>
                  </a:lnTo>
                  <a:lnTo>
                    <a:pt x="535" y="13"/>
                  </a:lnTo>
                  <a:lnTo>
                    <a:pt x="514" y="8"/>
                  </a:lnTo>
                  <a:lnTo>
                    <a:pt x="492" y="5"/>
                  </a:lnTo>
                  <a:lnTo>
                    <a:pt x="471" y="2"/>
                  </a:lnTo>
                  <a:lnTo>
                    <a:pt x="449" y="0"/>
                  </a:lnTo>
                  <a:lnTo>
                    <a:pt x="428" y="0"/>
                  </a:lnTo>
                  <a:lnTo>
                    <a:pt x="407" y="0"/>
                  </a:lnTo>
                  <a:lnTo>
                    <a:pt x="386" y="1"/>
                  </a:lnTo>
                  <a:lnTo>
                    <a:pt x="365" y="4"/>
                  </a:lnTo>
                  <a:lnTo>
                    <a:pt x="345" y="7"/>
                  </a:lnTo>
                  <a:lnTo>
                    <a:pt x="325" y="11"/>
                  </a:lnTo>
                  <a:lnTo>
                    <a:pt x="305" y="17"/>
                  </a:lnTo>
                  <a:lnTo>
                    <a:pt x="286" y="23"/>
                  </a:lnTo>
                  <a:lnTo>
                    <a:pt x="266" y="31"/>
                  </a:lnTo>
                  <a:lnTo>
                    <a:pt x="247" y="39"/>
                  </a:lnTo>
                  <a:lnTo>
                    <a:pt x="229" y="48"/>
                  </a:lnTo>
                  <a:lnTo>
                    <a:pt x="211" y="58"/>
                  </a:lnTo>
                  <a:lnTo>
                    <a:pt x="194" y="68"/>
                  </a:lnTo>
                  <a:lnTo>
                    <a:pt x="176" y="81"/>
                  </a:lnTo>
                  <a:lnTo>
                    <a:pt x="160" y="93"/>
                  </a:lnTo>
                  <a:lnTo>
                    <a:pt x="145" y="106"/>
                  </a:lnTo>
                  <a:lnTo>
                    <a:pt x="130" y="119"/>
                  </a:lnTo>
                  <a:lnTo>
                    <a:pt x="115" y="135"/>
                  </a:lnTo>
                  <a:lnTo>
                    <a:pt x="101" y="150"/>
                  </a:lnTo>
                  <a:lnTo>
                    <a:pt x="89" y="166"/>
                  </a:lnTo>
                  <a:lnTo>
                    <a:pt x="76" y="183"/>
                  </a:lnTo>
                  <a:lnTo>
                    <a:pt x="64" y="200"/>
                  </a:lnTo>
                  <a:lnTo>
                    <a:pt x="54" y="218"/>
                  </a:lnTo>
                  <a:lnTo>
                    <a:pt x="44" y="237"/>
                  </a:lnTo>
                  <a:lnTo>
                    <a:pt x="35" y="256"/>
                  </a:lnTo>
                  <a:lnTo>
                    <a:pt x="27" y="277"/>
                  </a:lnTo>
                  <a:lnTo>
                    <a:pt x="20" y="297"/>
                  </a:lnTo>
                  <a:lnTo>
                    <a:pt x="14" y="3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5" name="Freeform 557"/>
            <p:cNvSpPr>
              <a:spLocks/>
            </p:cNvSpPr>
            <p:nvPr/>
          </p:nvSpPr>
          <p:spPr bwMode="auto">
            <a:xfrm>
              <a:off x="4800" y="1277"/>
              <a:ext cx="33" cy="38"/>
            </a:xfrm>
            <a:custGeom>
              <a:avLst/>
              <a:gdLst/>
              <a:ahLst/>
              <a:cxnLst>
                <a:cxn ang="0">
                  <a:pos x="658" y="383"/>
                </a:cxn>
                <a:cxn ang="0">
                  <a:pos x="655" y="440"/>
                </a:cxn>
                <a:cxn ang="0">
                  <a:pos x="646" y="495"/>
                </a:cxn>
                <a:cxn ang="0">
                  <a:pos x="629" y="546"/>
                </a:cxn>
                <a:cxn ang="0">
                  <a:pos x="607" y="594"/>
                </a:cxn>
                <a:cxn ang="0">
                  <a:pos x="579" y="637"/>
                </a:cxn>
                <a:cxn ang="0">
                  <a:pos x="546" y="675"/>
                </a:cxn>
                <a:cxn ang="0">
                  <a:pos x="508" y="708"/>
                </a:cxn>
                <a:cxn ang="0">
                  <a:pos x="465" y="733"/>
                </a:cxn>
                <a:cxn ang="0">
                  <a:pos x="419" y="752"/>
                </a:cxn>
                <a:cxn ang="0">
                  <a:pos x="370" y="762"/>
                </a:cxn>
                <a:cxn ang="0">
                  <a:pos x="320" y="763"/>
                </a:cxn>
                <a:cxn ang="0">
                  <a:pos x="271" y="756"/>
                </a:cxn>
                <a:cxn ang="0">
                  <a:pos x="225" y="740"/>
                </a:cxn>
                <a:cxn ang="0">
                  <a:pos x="181" y="718"/>
                </a:cxn>
                <a:cxn ang="0">
                  <a:pos x="140" y="688"/>
                </a:cxn>
                <a:cxn ang="0">
                  <a:pos x="103" y="653"/>
                </a:cxn>
                <a:cxn ang="0">
                  <a:pos x="71" y="611"/>
                </a:cxn>
                <a:cxn ang="0">
                  <a:pos x="44" y="564"/>
                </a:cxn>
                <a:cxn ang="0">
                  <a:pos x="23" y="513"/>
                </a:cxn>
                <a:cxn ang="0">
                  <a:pos x="8" y="458"/>
                </a:cxn>
                <a:cxn ang="0">
                  <a:pos x="1" y="399"/>
                </a:cxn>
                <a:cxn ang="0">
                  <a:pos x="1" y="342"/>
                </a:cxn>
                <a:cxn ang="0">
                  <a:pos x="8" y="286"/>
                </a:cxn>
                <a:cxn ang="0">
                  <a:pos x="23" y="234"/>
                </a:cxn>
                <a:cxn ang="0">
                  <a:pos x="43" y="184"/>
                </a:cxn>
                <a:cxn ang="0">
                  <a:pos x="69" y="139"/>
                </a:cxn>
                <a:cxn ang="0">
                  <a:pos x="100" y="100"/>
                </a:cxn>
                <a:cxn ang="0">
                  <a:pos x="137" y="66"/>
                </a:cxn>
                <a:cxn ang="0">
                  <a:pos x="178" y="38"/>
                </a:cxn>
                <a:cxn ang="0">
                  <a:pos x="223" y="18"/>
                </a:cxn>
                <a:cxn ang="0">
                  <a:pos x="271" y="4"/>
                </a:cxn>
                <a:cxn ang="0">
                  <a:pos x="322" y="0"/>
                </a:cxn>
                <a:cxn ang="0">
                  <a:pos x="371" y="4"/>
                </a:cxn>
                <a:cxn ang="0">
                  <a:pos x="418" y="17"/>
                </a:cxn>
                <a:cxn ang="0">
                  <a:pos x="463" y="37"/>
                </a:cxn>
                <a:cxn ang="0">
                  <a:pos x="505" y="65"/>
                </a:cxn>
                <a:cxn ang="0">
                  <a:pos x="543" y="98"/>
                </a:cxn>
                <a:cxn ang="0">
                  <a:pos x="576" y="138"/>
                </a:cxn>
                <a:cxn ang="0">
                  <a:pos x="605" y="183"/>
                </a:cxn>
                <a:cxn ang="0">
                  <a:pos x="628" y="233"/>
                </a:cxn>
                <a:cxn ang="0">
                  <a:pos x="645" y="287"/>
                </a:cxn>
                <a:cxn ang="0">
                  <a:pos x="655" y="344"/>
                </a:cxn>
              </a:cxnLst>
              <a:rect l="0" t="0" r="r" b="b"/>
              <a:pathLst>
                <a:path w="658" h="763">
                  <a:moveTo>
                    <a:pt x="655" y="344"/>
                  </a:moveTo>
                  <a:lnTo>
                    <a:pt x="657" y="364"/>
                  </a:lnTo>
                  <a:lnTo>
                    <a:pt x="658" y="383"/>
                  </a:lnTo>
                  <a:lnTo>
                    <a:pt x="658" y="403"/>
                  </a:lnTo>
                  <a:lnTo>
                    <a:pt x="657" y="422"/>
                  </a:lnTo>
                  <a:lnTo>
                    <a:pt x="655" y="440"/>
                  </a:lnTo>
                  <a:lnTo>
                    <a:pt x="653" y="459"/>
                  </a:lnTo>
                  <a:lnTo>
                    <a:pt x="650" y="477"/>
                  </a:lnTo>
                  <a:lnTo>
                    <a:pt x="646" y="495"/>
                  </a:lnTo>
                  <a:lnTo>
                    <a:pt x="641" y="513"/>
                  </a:lnTo>
                  <a:lnTo>
                    <a:pt x="635" y="530"/>
                  </a:lnTo>
                  <a:lnTo>
                    <a:pt x="629" y="546"/>
                  </a:lnTo>
                  <a:lnTo>
                    <a:pt x="622" y="563"/>
                  </a:lnTo>
                  <a:lnTo>
                    <a:pt x="615" y="579"/>
                  </a:lnTo>
                  <a:lnTo>
                    <a:pt x="607" y="594"/>
                  </a:lnTo>
                  <a:lnTo>
                    <a:pt x="598" y="610"/>
                  </a:lnTo>
                  <a:lnTo>
                    <a:pt x="589" y="624"/>
                  </a:lnTo>
                  <a:lnTo>
                    <a:pt x="579" y="637"/>
                  </a:lnTo>
                  <a:lnTo>
                    <a:pt x="568" y="651"/>
                  </a:lnTo>
                  <a:lnTo>
                    <a:pt x="557" y="664"/>
                  </a:lnTo>
                  <a:lnTo>
                    <a:pt x="546" y="675"/>
                  </a:lnTo>
                  <a:lnTo>
                    <a:pt x="533" y="687"/>
                  </a:lnTo>
                  <a:lnTo>
                    <a:pt x="521" y="698"/>
                  </a:lnTo>
                  <a:lnTo>
                    <a:pt x="508" y="708"/>
                  </a:lnTo>
                  <a:lnTo>
                    <a:pt x="494" y="717"/>
                  </a:lnTo>
                  <a:lnTo>
                    <a:pt x="480" y="725"/>
                  </a:lnTo>
                  <a:lnTo>
                    <a:pt x="465" y="733"/>
                  </a:lnTo>
                  <a:lnTo>
                    <a:pt x="451" y="740"/>
                  </a:lnTo>
                  <a:lnTo>
                    <a:pt x="435" y="747"/>
                  </a:lnTo>
                  <a:lnTo>
                    <a:pt x="419" y="752"/>
                  </a:lnTo>
                  <a:lnTo>
                    <a:pt x="404" y="756"/>
                  </a:lnTo>
                  <a:lnTo>
                    <a:pt x="387" y="759"/>
                  </a:lnTo>
                  <a:lnTo>
                    <a:pt x="370" y="762"/>
                  </a:lnTo>
                  <a:lnTo>
                    <a:pt x="354" y="763"/>
                  </a:lnTo>
                  <a:lnTo>
                    <a:pt x="336" y="763"/>
                  </a:lnTo>
                  <a:lnTo>
                    <a:pt x="320" y="763"/>
                  </a:lnTo>
                  <a:lnTo>
                    <a:pt x="304" y="761"/>
                  </a:lnTo>
                  <a:lnTo>
                    <a:pt x="287" y="759"/>
                  </a:lnTo>
                  <a:lnTo>
                    <a:pt x="271" y="756"/>
                  </a:lnTo>
                  <a:lnTo>
                    <a:pt x="256" y="752"/>
                  </a:lnTo>
                  <a:lnTo>
                    <a:pt x="240" y="747"/>
                  </a:lnTo>
                  <a:lnTo>
                    <a:pt x="225" y="740"/>
                  </a:lnTo>
                  <a:lnTo>
                    <a:pt x="210" y="733"/>
                  </a:lnTo>
                  <a:lnTo>
                    <a:pt x="195" y="726"/>
                  </a:lnTo>
                  <a:lnTo>
                    <a:pt x="181" y="718"/>
                  </a:lnTo>
                  <a:lnTo>
                    <a:pt x="167" y="709"/>
                  </a:lnTo>
                  <a:lnTo>
                    <a:pt x="153" y="699"/>
                  </a:lnTo>
                  <a:lnTo>
                    <a:pt x="140" y="688"/>
                  </a:lnTo>
                  <a:lnTo>
                    <a:pt x="127" y="676"/>
                  </a:lnTo>
                  <a:lnTo>
                    <a:pt x="115" y="665"/>
                  </a:lnTo>
                  <a:lnTo>
                    <a:pt x="103" y="653"/>
                  </a:lnTo>
                  <a:lnTo>
                    <a:pt x="92" y="639"/>
                  </a:lnTo>
                  <a:lnTo>
                    <a:pt x="81" y="625"/>
                  </a:lnTo>
                  <a:lnTo>
                    <a:pt x="71" y="611"/>
                  </a:lnTo>
                  <a:lnTo>
                    <a:pt x="62" y="595"/>
                  </a:lnTo>
                  <a:lnTo>
                    <a:pt x="52" y="580"/>
                  </a:lnTo>
                  <a:lnTo>
                    <a:pt x="44" y="564"/>
                  </a:lnTo>
                  <a:lnTo>
                    <a:pt x="37" y="548"/>
                  </a:lnTo>
                  <a:lnTo>
                    <a:pt x="30" y="530"/>
                  </a:lnTo>
                  <a:lnTo>
                    <a:pt x="23" y="513"/>
                  </a:lnTo>
                  <a:lnTo>
                    <a:pt x="18" y="495"/>
                  </a:lnTo>
                  <a:lnTo>
                    <a:pt x="13" y="477"/>
                  </a:lnTo>
                  <a:lnTo>
                    <a:pt x="8" y="458"/>
                  </a:lnTo>
                  <a:lnTo>
                    <a:pt x="5" y="438"/>
                  </a:lnTo>
                  <a:lnTo>
                    <a:pt x="2" y="419"/>
                  </a:lnTo>
                  <a:lnTo>
                    <a:pt x="1" y="399"/>
                  </a:lnTo>
                  <a:lnTo>
                    <a:pt x="0" y="380"/>
                  </a:lnTo>
                  <a:lnTo>
                    <a:pt x="0" y="361"/>
                  </a:lnTo>
                  <a:lnTo>
                    <a:pt x="1" y="342"/>
                  </a:lnTo>
                  <a:lnTo>
                    <a:pt x="2" y="323"/>
                  </a:lnTo>
                  <a:lnTo>
                    <a:pt x="5" y="305"/>
                  </a:lnTo>
                  <a:lnTo>
                    <a:pt x="8" y="286"/>
                  </a:lnTo>
                  <a:lnTo>
                    <a:pt x="13" y="269"/>
                  </a:lnTo>
                  <a:lnTo>
                    <a:pt x="17" y="250"/>
                  </a:lnTo>
                  <a:lnTo>
                    <a:pt x="23" y="234"/>
                  </a:lnTo>
                  <a:lnTo>
                    <a:pt x="29" y="217"/>
                  </a:lnTo>
                  <a:lnTo>
                    <a:pt x="35" y="200"/>
                  </a:lnTo>
                  <a:lnTo>
                    <a:pt x="43" y="184"/>
                  </a:lnTo>
                  <a:lnTo>
                    <a:pt x="51" y="169"/>
                  </a:lnTo>
                  <a:lnTo>
                    <a:pt x="59" y="154"/>
                  </a:lnTo>
                  <a:lnTo>
                    <a:pt x="69" y="139"/>
                  </a:lnTo>
                  <a:lnTo>
                    <a:pt x="79" y="126"/>
                  </a:lnTo>
                  <a:lnTo>
                    <a:pt x="89" y="113"/>
                  </a:lnTo>
                  <a:lnTo>
                    <a:pt x="100" y="100"/>
                  </a:lnTo>
                  <a:lnTo>
                    <a:pt x="113" y="88"/>
                  </a:lnTo>
                  <a:lnTo>
                    <a:pt x="125" y="77"/>
                  </a:lnTo>
                  <a:lnTo>
                    <a:pt x="137" y="66"/>
                  </a:lnTo>
                  <a:lnTo>
                    <a:pt x="150" y="55"/>
                  </a:lnTo>
                  <a:lnTo>
                    <a:pt x="164" y="46"/>
                  </a:lnTo>
                  <a:lnTo>
                    <a:pt x="178" y="38"/>
                  </a:lnTo>
                  <a:lnTo>
                    <a:pt x="192" y="30"/>
                  </a:lnTo>
                  <a:lnTo>
                    <a:pt x="208" y="23"/>
                  </a:lnTo>
                  <a:lnTo>
                    <a:pt x="223" y="18"/>
                  </a:lnTo>
                  <a:lnTo>
                    <a:pt x="238" y="12"/>
                  </a:lnTo>
                  <a:lnTo>
                    <a:pt x="255" y="7"/>
                  </a:lnTo>
                  <a:lnTo>
                    <a:pt x="271" y="4"/>
                  </a:lnTo>
                  <a:lnTo>
                    <a:pt x="288" y="2"/>
                  </a:lnTo>
                  <a:lnTo>
                    <a:pt x="305" y="0"/>
                  </a:lnTo>
                  <a:lnTo>
                    <a:pt x="322" y="0"/>
                  </a:lnTo>
                  <a:lnTo>
                    <a:pt x="338" y="0"/>
                  </a:lnTo>
                  <a:lnTo>
                    <a:pt x="355" y="2"/>
                  </a:lnTo>
                  <a:lnTo>
                    <a:pt x="371" y="4"/>
                  </a:lnTo>
                  <a:lnTo>
                    <a:pt x="386" y="7"/>
                  </a:lnTo>
                  <a:lnTo>
                    <a:pt x="403" y="13"/>
                  </a:lnTo>
                  <a:lnTo>
                    <a:pt x="418" y="17"/>
                  </a:lnTo>
                  <a:lnTo>
                    <a:pt x="433" y="23"/>
                  </a:lnTo>
                  <a:lnTo>
                    <a:pt x="449" y="30"/>
                  </a:lnTo>
                  <a:lnTo>
                    <a:pt x="463" y="37"/>
                  </a:lnTo>
                  <a:lnTo>
                    <a:pt x="477" y="46"/>
                  </a:lnTo>
                  <a:lnTo>
                    <a:pt x="491" y="55"/>
                  </a:lnTo>
                  <a:lnTo>
                    <a:pt x="505" y="65"/>
                  </a:lnTo>
                  <a:lnTo>
                    <a:pt x="518" y="76"/>
                  </a:lnTo>
                  <a:lnTo>
                    <a:pt x="530" y="87"/>
                  </a:lnTo>
                  <a:lnTo>
                    <a:pt x="543" y="98"/>
                  </a:lnTo>
                  <a:lnTo>
                    <a:pt x="555" y="112"/>
                  </a:lnTo>
                  <a:lnTo>
                    <a:pt x="566" y="125"/>
                  </a:lnTo>
                  <a:lnTo>
                    <a:pt x="576" y="138"/>
                  </a:lnTo>
                  <a:lnTo>
                    <a:pt x="586" y="152"/>
                  </a:lnTo>
                  <a:lnTo>
                    <a:pt x="596" y="168"/>
                  </a:lnTo>
                  <a:lnTo>
                    <a:pt x="605" y="183"/>
                  </a:lnTo>
                  <a:lnTo>
                    <a:pt x="613" y="199"/>
                  </a:lnTo>
                  <a:lnTo>
                    <a:pt x="621" y="216"/>
                  </a:lnTo>
                  <a:lnTo>
                    <a:pt x="628" y="233"/>
                  </a:lnTo>
                  <a:lnTo>
                    <a:pt x="634" y="250"/>
                  </a:lnTo>
                  <a:lnTo>
                    <a:pt x="641" y="269"/>
                  </a:lnTo>
                  <a:lnTo>
                    <a:pt x="645" y="287"/>
                  </a:lnTo>
                  <a:lnTo>
                    <a:pt x="649" y="306"/>
                  </a:lnTo>
                  <a:lnTo>
                    <a:pt x="653" y="325"/>
                  </a:lnTo>
                  <a:lnTo>
                    <a:pt x="655" y="344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6" name="Freeform 558"/>
            <p:cNvSpPr>
              <a:spLocks/>
            </p:cNvSpPr>
            <p:nvPr/>
          </p:nvSpPr>
          <p:spPr bwMode="auto">
            <a:xfrm>
              <a:off x="4805" y="1285"/>
              <a:ext cx="18" cy="21"/>
            </a:xfrm>
            <a:custGeom>
              <a:avLst/>
              <a:gdLst/>
              <a:ahLst/>
              <a:cxnLst>
                <a:cxn ang="0">
                  <a:pos x="365" y="213"/>
                </a:cxn>
                <a:cxn ang="0">
                  <a:pos x="363" y="256"/>
                </a:cxn>
                <a:cxn ang="0">
                  <a:pos x="353" y="294"/>
                </a:cxn>
                <a:cxn ang="0">
                  <a:pos x="337" y="330"/>
                </a:cxn>
                <a:cxn ang="0">
                  <a:pos x="316" y="362"/>
                </a:cxn>
                <a:cxn ang="0">
                  <a:pos x="289" y="388"/>
                </a:cxn>
                <a:cxn ang="0">
                  <a:pos x="259" y="408"/>
                </a:cxn>
                <a:cxn ang="0">
                  <a:pos x="233" y="418"/>
                </a:cxn>
                <a:cxn ang="0">
                  <a:pos x="215" y="422"/>
                </a:cxn>
                <a:cxn ang="0">
                  <a:pos x="196" y="424"/>
                </a:cxn>
                <a:cxn ang="0">
                  <a:pos x="178" y="424"/>
                </a:cxn>
                <a:cxn ang="0">
                  <a:pos x="160" y="422"/>
                </a:cxn>
                <a:cxn ang="0">
                  <a:pos x="141" y="418"/>
                </a:cxn>
                <a:cxn ang="0">
                  <a:pos x="117" y="408"/>
                </a:cxn>
                <a:cxn ang="0">
                  <a:pos x="85" y="388"/>
                </a:cxn>
                <a:cxn ang="0">
                  <a:pos x="57" y="363"/>
                </a:cxn>
                <a:cxn ang="0">
                  <a:pos x="34" y="331"/>
                </a:cxn>
                <a:cxn ang="0">
                  <a:pos x="17" y="294"/>
                </a:cxn>
                <a:cxn ang="0">
                  <a:pos x="4" y="255"/>
                </a:cxn>
                <a:cxn ang="0">
                  <a:pos x="0" y="212"/>
                </a:cxn>
                <a:cxn ang="0">
                  <a:pos x="2" y="169"/>
                </a:cxn>
                <a:cxn ang="0">
                  <a:pos x="12" y="130"/>
                </a:cxn>
                <a:cxn ang="0">
                  <a:pos x="28" y="94"/>
                </a:cxn>
                <a:cxn ang="0">
                  <a:pos x="49" y="63"/>
                </a:cxn>
                <a:cxn ang="0">
                  <a:pos x="76" y="37"/>
                </a:cxn>
                <a:cxn ang="0">
                  <a:pos x="98" y="21"/>
                </a:cxn>
                <a:cxn ang="0">
                  <a:pos x="115" y="14"/>
                </a:cxn>
                <a:cxn ang="0">
                  <a:pos x="132" y="6"/>
                </a:cxn>
                <a:cxn ang="0">
                  <a:pos x="150" y="2"/>
                </a:cxn>
                <a:cxn ang="0">
                  <a:pos x="169" y="0"/>
                </a:cxn>
                <a:cxn ang="0">
                  <a:pos x="187" y="0"/>
                </a:cxn>
                <a:cxn ang="0">
                  <a:pos x="215" y="4"/>
                </a:cxn>
                <a:cxn ang="0">
                  <a:pos x="248" y="17"/>
                </a:cxn>
                <a:cxn ang="0">
                  <a:pos x="280" y="36"/>
                </a:cxn>
                <a:cxn ang="0">
                  <a:pos x="308" y="62"/>
                </a:cxn>
                <a:cxn ang="0">
                  <a:pos x="331" y="93"/>
                </a:cxn>
                <a:cxn ang="0">
                  <a:pos x="348" y="130"/>
                </a:cxn>
                <a:cxn ang="0">
                  <a:pos x="361" y="170"/>
                </a:cxn>
              </a:cxnLst>
              <a:rect l="0" t="0" r="r" b="b"/>
              <a:pathLst>
                <a:path w="365" h="424">
                  <a:moveTo>
                    <a:pt x="364" y="191"/>
                  </a:moveTo>
                  <a:lnTo>
                    <a:pt x="365" y="213"/>
                  </a:lnTo>
                  <a:lnTo>
                    <a:pt x="365" y="234"/>
                  </a:lnTo>
                  <a:lnTo>
                    <a:pt x="363" y="256"/>
                  </a:lnTo>
                  <a:lnTo>
                    <a:pt x="359" y="275"/>
                  </a:lnTo>
                  <a:lnTo>
                    <a:pt x="353" y="294"/>
                  </a:lnTo>
                  <a:lnTo>
                    <a:pt x="345" y="313"/>
                  </a:lnTo>
                  <a:lnTo>
                    <a:pt x="337" y="330"/>
                  </a:lnTo>
                  <a:lnTo>
                    <a:pt x="327" y="346"/>
                  </a:lnTo>
                  <a:lnTo>
                    <a:pt x="316" y="362"/>
                  </a:lnTo>
                  <a:lnTo>
                    <a:pt x="303" y="375"/>
                  </a:lnTo>
                  <a:lnTo>
                    <a:pt x="289" y="388"/>
                  </a:lnTo>
                  <a:lnTo>
                    <a:pt x="274" y="398"/>
                  </a:lnTo>
                  <a:lnTo>
                    <a:pt x="259" y="408"/>
                  </a:lnTo>
                  <a:lnTo>
                    <a:pt x="241" y="415"/>
                  </a:lnTo>
                  <a:lnTo>
                    <a:pt x="233" y="418"/>
                  </a:lnTo>
                  <a:lnTo>
                    <a:pt x="224" y="420"/>
                  </a:lnTo>
                  <a:lnTo>
                    <a:pt x="215" y="422"/>
                  </a:lnTo>
                  <a:lnTo>
                    <a:pt x="206" y="423"/>
                  </a:lnTo>
                  <a:lnTo>
                    <a:pt x="196" y="424"/>
                  </a:lnTo>
                  <a:lnTo>
                    <a:pt x="187" y="424"/>
                  </a:lnTo>
                  <a:lnTo>
                    <a:pt x="178" y="424"/>
                  </a:lnTo>
                  <a:lnTo>
                    <a:pt x="169" y="423"/>
                  </a:lnTo>
                  <a:lnTo>
                    <a:pt x="160" y="422"/>
                  </a:lnTo>
                  <a:lnTo>
                    <a:pt x="150" y="420"/>
                  </a:lnTo>
                  <a:lnTo>
                    <a:pt x="141" y="418"/>
                  </a:lnTo>
                  <a:lnTo>
                    <a:pt x="133" y="415"/>
                  </a:lnTo>
                  <a:lnTo>
                    <a:pt x="117" y="408"/>
                  </a:lnTo>
                  <a:lnTo>
                    <a:pt x="100" y="398"/>
                  </a:lnTo>
                  <a:lnTo>
                    <a:pt x="85" y="388"/>
                  </a:lnTo>
                  <a:lnTo>
                    <a:pt x="71" y="376"/>
                  </a:lnTo>
                  <a:lnTo>
                    <a:pt x="57" y="363"/>
                  </a:lnTo>
                  <a:lnTo>
                    <a:pt x="45" y="347"/>
                  </a:lnTo>
                  <a:lnTo>
                    <a:pt x="34" y="331"/>
                  </a:lnTo>
                  <a:lnTo>
                    <a:pt x="25" y="314"/>
                  </a:lnTo>
                  <a:lnTo>
                    <a:pt x="17" y="294"/>
                  </a:lnTo>
                  <a:lnTo>
                    <a:pt x="9" y="275"/>
                  </a:lnTo>
                  <a:lnTo>
                    <a:pt x="4" y="255"/>
                  </a:lnTo>
                  <a:lnTo>
                    <a:pt x="1" y="233"/>
                  </a:lnTo>
                  <a:lnTo>
                    <a:pt x="0" y="212"/>
                  </a:lnTo>
                  <a:lnTo>
                    <a:pt x="0" y="190"/>
                  </a:lnTo>
                  <a:lnTo>
                    <a:pt x="2" y="169"/>
                  </a:lnTo>
                  <a:lnTo>
                    <a:pt x="6" y="149"/>
                  </a:lnTo>
                  <a:lnTo>
                    <a:pt x="12" y="130"/>
                  </a:lnTo>
                  <a:lnTo>
                    <a:pt x="20" y="112"/>
                  </a:lnTo>
                  <a:lnTo>
                    <a:pt x="28" y="94"/>
                  </a:lnTo>
                  <a:lnTo>
                    <a:pt x="38" y="78"/>
                  </a:lnTo>
                  <a:lnTo>
                    <a:pt x="49" y="63"/>
                  </a:lnTo>
                  <a:lnTo>
                    <a:pt x="63" y="49"/>
                  </a:lnTo>
                  <a:lnTo>
                    <a:pt x="76" y="37"/>
                  </a:lnTo>
                  <a:lnTo>
                    <a:pt x="91" y="26"/>
                  </a:lnTo>
                  <a:lnTo>
                    <a:pt x="98" y="21"/>
                  </a:lnTo>
                  <a:lnTo>
                    <a:pt x="106" y="17"/>
                  </a:lnTo>
                  <a:lnTo>
                    <a:pt x="115" y="14"/>
                  </a:lnTo>
                  <a:lnTo>
                    <a:pt x="124" y="10"/>
                  </a:lnTo>
                  <a:lnTo>
                    <a:pt x="132" y="6"/>
                  </a:lnTo>
                  <a:lnTo>
                    <a:pt x="141" y="4"/>
                  </a:lnTo>
                  <a:lnTo>
                    <a:pt x="150" y="2"/>
                  </a:lnTo>
                  <a:lnTo>
                    <a:pt x="160" y="1"/>
                  </a:lnTo>
                  <a:lnTo>
                    <a:pt x="169" y="0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6" y="1"/>
                  </a:lnTo>
                  <a:lnTo>
                    <a:pt x="215" y="4"/>
                  </a:lnTo>
                  <a:lnTo>
                    <a:pt x="232" y="10"/>
                  </a:lnTo>
                  <a:lnTo>
                    <a:pt x="248" y="17"/>
                  </a:lnTo>
                  <a:lnTo>
                    <a:pt x="265" y="26"/>
                  </a:lnTo>
                  <a:lnTo>
                    <a:pt x="280" y="36"/>
                  </a:lnTo>
                  <a:lnTo>
                    <a:pt x="294" y="48"/>
                  </a:lnTo>
                  <a:lnTo>
                    <a:pt x="308" y="62"/>
                  </a:lnTo>
                  <a:lnTo>
                    <a:pt x="320" y="77"/>
                  </a:lnTo>
                  <a:lnTo>
                    <a:pt x="331" y="93"/>
                  </a:lnTo>
                  <a:lnTo>
                    <a:pt x="340" y="111"/>
                  </a:lnTo>
                  <a:lnTo>
                    <a:pt x="348" y="130"/>
                  </a:lnTo>
                  <a:lnTo>
                    <a:pt x="356" y="149"/>
                  </a:lnTo>
                  <a:lnTo>
                    <a:pt x="361" y="170"/>
                  </a:lnTo>
                  <a:lnTo>
                    <a:pt x="364" y="191"/>
                  </a:lnTo>
                  <a:close/>
                </a:path>
              </a:pathLst>
            </a:custGeom>
            <a:solidFill>
              <a:srgbClr val="5C42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7" name="Freeform 559"/>
            <p:cNvSpPr>
              <a:spLocks/>
            </p:cNvSpPr>
            <p:nvPr/>
          </p:nvSpPr>
          <p:spPr bwMode="auto">
            <a:xfrm>
              <a:off x="4804" y="1284"/>
              <a:ext cx="6" cy="11"/>
            </a:xfrm>
            <a:custGeom>
              <a:avLst/>
              <a:gdLst/>
              <a:ahLst/>
              <a:cxnLst>
                <a:cxn ang="0">
                  <a:pos x="120" y="115"/>
                </a:cxn>
                <a:cxn ang="0">
                  <a:pos x="120" y="137"/>
                </a:cxn>
                <a:cxn ang="0">
                  <a:pos x="118" y="157"/>
                </a:cxn>
                <a:cxn ang="0">
                  <a:pos x="113" y="175"/>
                </a:cxn>
                <a:cxn ang="0">
                  <a:pos x="107" y="192"/>
                </a:cxn>
                <a:cxn ang="0">
                  <a:pos x="99" y="204"/>
                </a:cxn>
                <a:cxn ang="0">
                  <a:pos x="90" y="214"/>
                </a:cxn>
                <a:cxn ang="0">
                  <a:pos x="79" y="219"/>
                </a:cxn>
                <a:cxn ang="0">
                  <a:pos x="66" y="221"/>
                </a:cxn>
                <a:cxn ang="0">
                  <a:pos x="54" y="218"/>
                </a:cxn>
                <a:cxn ang="0">
                  <a:pos x="43" y="211"/>
                </a:cxn>
                <a:cxn ang="0">
                  <a:pos x="33" y="200"/>
                </a:cxn>
                <a:cxn ang="0">
                  <a:pos x="22" y="186"/>
                </a:cxn>
                <a:cxn ang="0">
                  <a:pos x="14" y="169"/>
                </a:cxn>
                <a:cxn ang="0">
                  <a:pos x="8" y="150"/>
                </a:cxn>
                <a:cxn ang="0">
                  <a:pos x="3" y="129"/>
                </a:cxn>
                <a:cxn ang="0">
                  <a:pos x="1" y="106"/>
                </a:cxn>
                <a:cxn ang="0">
                  <a:pos x="1" y="84"/>
                </a:cxn>
                <a:cxn ang="0">
                  <a:pos x="3" y="63"/>
                </a:cxn>
                <a:cxn ang="0">
                  <a:pos x="7" y="45"/>
                </a:cxn>
                <a:cxn ang="0">
                  <a:pos x="13" y="30"/>
                </a:cxn>
                <a:cxn ang="0">
                  <a:pos x="21" y="16"/>
                </a:cxn>
                <a:cxn ang="0">
                  <a:pos x="32" y="7"/>
                </a:cxn>
                <a:cxn ang="0">
                  <a:pos x="43" y="1"/>
                </a:cxn>
                <a:cxn ang="0">
                  <a:pos x="54" y="0"/>
                </a:cxn>
                <a:cxn ang="0">
                  <a:pos x="66" y="3"/>
                </a:cxn>
                <a:cxn ang="0">
                  <a:pos x="78" y="10"/>
                </a:cxn>
                <a:cxn ang="0">
                  <a:pos x="89" y="20"/>
                </a:cxn>
                <a:cxn ang="0">
                  <a:pos x="98" y="35"/>
                </a:cxn>
                <a:cxn ang="0">
                  <a:pos x="106" y="52"/>
                </a:cxn>
                <a:cxn ang="0">
                  <a:pos x="113" y="71"/>
                </a:cxn>
                <a:cxn ang="0">
                  <a:pos x="117" y="93"/>
                </a:cxn>
              </a:cxnLst>
              <a:rect l="0" t="0" r="r" b="b"/>
              <a:pathLst>
                <a:path w="120" h="221">
                  <a:moveTo>
                    <a:pt x="119" y="104"/>
                  </a:moveTo>
                  <a:lnTo>
                    <a:pt x="120" y="115"/>
                  </a:lnTo>
                  <a:lnTo>
                    <a:pt x="120" y="126"/>
                  </a:lnTo>
                  <a:lnTo>
                    <a:pt x="120" y="137"/>
                  </a:lnTo>
                  <a:lnTo>
                    <a:pt x="119" y="147"/>
                  </a:lnTo>
                  <a:lnTo>
                    <a:pt x="118" y="157"/>
                  </a:lnTo>
                  <a:lnTo>
                    <a:pt x="116" y="166"/>
                  </a:lnTo>
                  <a:lnTo>
                    <a:pt x="113" y="175"/>
                  </a:lnTo>
                  <a:lnTo>
                    <a:pt x="110" y="184"/>
                  </a:lnTo>
                  <a:lnTo>
                    <a:pt x="107" y="192"/>
                  </a:lnTo>
                  <a:lnTo>
                    <a:pt x="103" y="198"/>
                  </a:lnTo>
                  <a:lnTo>
                    <a:pt x="99" y="204"/>
                  </a:lnTo>
                  <a:lnTo>
                    <a:pt x="95" y="210"/>
                  </a:lnTo>
                  <a:lnTo>
                    <a:pt x="90" y="214"/>
                  </a:lnTo>
                  <a:lnTo>
                    <a:pt x="84" y="217"/>
                  </a:lnTo>
                  <a:lnTo>
                    <a:pt x="79" y="219"/>
                  </a:lnTo>
                  <a:lnTo>
                    <a:pt x="72" y="221"/>
                  </a:lnTo>
                  <a:lnTo>
                    <a:pt x="66" y="221"/>
                  </a:lnTo>
                  <a:lnTo>
                    <a:pt x="60" y="220"/>
                  </a:lnTo>
                  <a:lnTo>
                    <a:pt x="54" y="218"/>
                  </a:lnTo>
                  <a:lnTo>
                    <a:pt x="49" y="215"/>
                  </a:lnTo>
                  <a:lnTo>
                    <a:pt x="43" y="211"/>
                  </a:lnTo>
                  <a:lnTo>
                    <a:pt x="38" y="206"/>
                  </a:lnTo>
                  <a:lnTo>
                    <a:pt x="33" y="200"/>
                  </a:lnTo>
                  <a:lnTo>
                    <a:pt x="28" y="194"/>
                  </a:lnTo>
                  <a:lnTo>
                    <a:pt x="22" y="186"/>
                  </a:lnTo>
                  <a:lnTo>
                    <a:pt x="18" y="178"/>
                  </a:lnTo>
                  <a:lnTo>
                    <a:pt x="14" y="169"/>
                  </a:lnTo>
                  <a:lnTo>
                    <a:pt x="11" y="160"/>
                  </a:lnTo>
                  <a:lnTo>
                    <a:pt x="8" y="150"/>
                  </a:lnTo>
                  <a:lnTo>
                    <a:pt x="5" y="140"/>
                  </a:lnTo>
                  <a:lnTo>
                    <a:pt x="3" y="129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5"/>
                  </a:lnTo>
                  <a:lnTo>
                    <a:pt x="1" y="84"/>
                  </a:lnTo>
                  <a:lnTo>
                    <a:pt x="2" y="73"/>
                  </a:lnTo>
                  <a:lnTo>
                    <a:pt x="3" y="63"/>
                  </a:lnTo>
                  <a:lnTo>
                    <a:pt x="5" y="54"/>
                  </a:lnTo>
                  <a:lnTo>
                    <a:pt x="7" y="45"/>
                  </a:lnTo>
                  <a:lnTo>
                    <a:pt x="10" y="37"/>
                  </a:lnTo>
                  <a:lnTo>
                    <a:pt x="13" y="30"/>
                  </a:lnTo>
                  <a:lnTo>
                    <a:pt x="17" y="22"/>
                  </a:lnTo>
                  <a:lnTo>
                    <a:pt x="21" y="16"/>
                  </a:lnTo>
                  <a:lnTo>
                    <a:pt x="27" y="11"/>
                  </a:lnTo>
                  <a:lnTo>
                    <a:pt x="32" y="7"/>
                  </a:lnTo>
                  <a:lnTo>
                    <a:pt x="37" y="3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1"/>
                  </a:lnTo>
                  <a:lnTo>
                    <a:pt x="66" y="3"/>
                  </a:lnTo>
                  <a:lnTo>
                    <a:pt x="72" y="6"/>
                  </a:lnTo>
                  <a:lnTo>
                    <a:pt x="78" y="10"/>
                  </a:lnTo>
                  <a:lnTo>
                    <a:pt x="84" y="15"/>
                  </a:lnTo>
                  <a:lnTo>
                    <a:pt x="89" y="20"/>
                  </a:lnTo>
                  <a:lnTo>
                    <a:pt x="94" y="27"/>
                  </a:lnTo>
                  <a:lnTo>
                    <a:pt x="98" y="35"/>
                  </a:lnTo>
                  <a:lnTo>
                    <a:pt x="103" y="43"/>
                  </a:lnTo>
                  <a:lnTo>
                    <a:pt x="106" y="52"/>
                  </a:lnTo>
                  <a:lnTo>
                    <a:pt x="110" y="61"/>
                  </a:lnTo>
                  <a:lnTo>
                    <a:pt x="113" y="71"/>
                  </a:lnTo>
                  <a:lnTo>
                    <a:pt x="115" y="82"/>
                  </a:lnTo>
                  <a:lnTo>
                    <a:pt x="117" y="93"/>
                  </a:lnTo>
                  <a:lnTo>
                    <a:pt x="119" y="10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8" name="Freeform 560"/>
            <p:cNvSpPr>
              <a:spLocks/>
            </p:cNvSpPr>
            <p:nvPr/>
          </p:nvSpPr>
          <p:spPr bwMode="auto">
            <a:xfrm>
              <a:off x="4812" y="1295"/>
              <a:ext cx="14" cy="17"/>
            </a:xfrm>
            <a:custGeom>
              <a:avLst/>
              <a:gdLst/>
              <a:ahLst/>
              <a:cxnLst>
                <a:cxn ang="0">
                  <a:pos x="62" y="334"/>
                </a:cxn>
                <a:cxn ang="0">
                  <a:pos x="84" y="338"/>
                </a:cxn>
                <a:cxn ang="0">
                  <a:pos x="105" y="337"/>
                </a:cxn>
                <a:cxn ang="0">
                  <a:pos x="126" y="333"/>
                </a:cxn>
                <a:cxn ang="0">
                  <a:pos x="145" y="325"/>
                </a:cxn>
                <a:cxn ang="0">
                  <a:pos x="165" y="314"/>
                </a:cxn>
                <a:cxn ang="0">
                  <a:pos x="183" y="300"/>
                </a:cxn>
                <a:cxn ang="0">
                  <a:pos x="199" y="283"/>
                </a:cxn>
                <a:cxn ang="0">
                  <a:pos x="216" y="265"/>
                </a:cxn>
                <a:cxn ang="0">
                  <a:pos x="230" y="244"/>
                </a:cxn>
                <a:cxn ang="0">
                  <a:pos x="248" y="212"/>
                </a:cxn>
                <a:cxn ang="0">
                  <a:pos x="264" y="177"/>
                </a:cxn>
                <a:cxn ang="0">
                  <a:pos x="271" y="153"/>
                </a:cxn>
                <a:cxn ang="0">
                  <a:pos x="276" y="129"/>
                </a:cxn>
                <a:cxn ang="0">
                  <a:pos x="279" y="105"/>
                </a:cxn>
                <a:cxn ang="0">
                  <a:pos x="279" y="71"/>
                </a:cxn>
                <a:cxn ang="0">
                  <a:pos x="277" y="37"/>
                </a:cxn>
                <a:cxn ang="0">
                  <a:pos x="272" y="15"/>
                </a:cxn>
                <a:cxn ang="0">
                  <a:pos x="264" y="4"/>
                </a:cxn>
                <a:cxn ang="0">
                  <a:pos x="253" y="0"/>
                </a:cxn>
                <a:cxn ang="0">
                  <a:pos x="241" y="6"/>
                </a:cxn>
                <a:cxn ang="0">
                  <a:pos x="227" y="17"/>
                </a:cxn>
                <a:cxn ang="0">
                  <a:pos x="212" y="33"/>
                </a:cxn>
                <a:cxn ang="0">
                  <a:pos x="188" y="66"/>
                </a:cxn>
                <a:cxn ang="0">
                  <a:pos x="155" y="116"/>
                </a:cxn>
                <a:cxn ang="0">
                  <a:pos x="124" y="165"/>
                </a:cxn>
                <a:cxn ang="0">
                  <a:pos x="98" y="203"/>
                </a:cxn>
                <a:cxn ang="0">
                  <a:pos x="68" y="229"/>
                </a:cxn>
                <a:cxn ang="0">
                  <a:pos x="35" y="253"/>
                </a:cxn>
                <a:cxn ang="0">
                  <a:pos x="17" y="267"/>
                </a:cxn>
                <a:cxn ang="0">
                  <a:pos x="4" y="281"/>
                </a:cxn>
                <a:cxn ang="0">
                  <a:pos x="0" y="291"/>
                </a:cxn>
                <a:cxn ang="0">
                  <a:pos x="1" y="299"/>
                </a:cxn>
                <a:cxn ang="0">
                  <a:pos x="5" y="306"/>
                </a:cxn>
                <a:cxn ang="0">
                  <a:pos x="13" y="313"/>
                </a:cxn>
                <a:cxn ang="0">
                  <a:pos x="33" y="324"/>
                </a:cxn>
              </a:cxnLst>
              <a:rect l="0" t="0" r="r" b="b"/>
              <a:pathLst>
                <a:path w="279" h="338">
                  <a:moveTo>
                    <a:pt x="51" y="331"/>
                  </a:moveTo>
                  <a:lnTo>
                    <a:pt x="62" y="334"/>
                  </a:lnTo>
                  <a:lnTo>
                    <a:pt x="73" y="337"/>
                  </a:lnTo>
                  <a:lnTo>
                    <a:pt x="84" y="338"/>
                  </a:lnTo>
                  <a:lnTo>
                    <a:pt x="94" y="338"/>
                  </a:lnTo>
                  <a:lnTo>
                    <a:pt x="105" y="337"/>
                  </a:lnTo>
                  <a:lnTo>
                    <a:pt x="116" y="335"/>
                  </a:lnTo>
                  <a:lnTo>
                    <a:pt x="126" y="333"/>
                  </a:lnTo>
                  <a:lnTo>
                    <a:pt x="136" y="329"/>
                  </a:lnTo>
                  <a:lnTo>
                    <a:pt x="145" y="325"/>
                  </a:lnTo>
                  <a:lnTo>
                    <a:pt x="155" y="320"/>
                  </a:lnTo>
                  <a:lnTo>
                    <a:pt x="165" y="314"/>
                  </a:lnTo>
                  <a:lnTo>
                    <a:pt x="174" y="307"/>
                  </a:lnTo>
                  <a:lnTo>
                    <a:pt x="183" y="300"/>
                  </a:lnTo>
                  <a:lnTo>
                    <a:pt x="191" y="292"/>
                  </a:lnTo>
                  <a:lnTo>
                    <a:pt x="199" y="283"/>
                  </a:lnTo>
                  <a:lnTo>
                    <a:pt x="208" y="274"/>
                  </a:lnTo>
                  <a:lnTo>
                    <a:pt x="216" y="265"/>
                  </a:lnTo>
                  <a:lnTo>
                    <a:pt x="223" y="256"/>
                  </a:lnTo>
                  <a:lnTo>
                    <a:pt x="230" y="244"/>
                  </a:lnTo>
                  <a:lnTo>
                    <a:pt x="236" y="234"/>
                  </a:lnTo>
                  <a:lnTo>
                    <a:pt x="248" y="212"/>
                  </a:lnTo>
                  <a:lnTo>
                    <a:pt x="259" y="188"/>
                  </a:lnTo>
                  <a:lnTo>
                    <a:pt x="264" y="177"/>
                  </a:lnTo>
                  <a:lnTo>
                    <a:pt x="267" y="165"/>
                  </a:lnTo>
                  <a:lnTo>
                    <a:pt x="271" y="153"/>
                  </a:lnTo>
                  <a:lnTo>
                    <a:pt x="274" y="140"/>
                  </a:lnTo>
                  <a:lnTo>
                    <a:pt x="276" y="129"/>
                  </a:lnTo>
                  <a:lnTo>
                    <a:pt x="278" y="117"/>
                  </a:lnTo>
                  <a:lnTo>
                    <a:pt x="279" y="105"/>
                  </a:lnTo>
                  <a:lnTo>
                    <a:pt x="279" y="92"/>
                  </a:lnTo>
                  <a:lnTo>
                    <a:pt x="279" y="71"/>
                  </a:lnTo>
                  <a:lnTo>
                    <a:pt x="279" y="53"/>
                  </a:lnTo>
                  <a:lnTo>
                    <a:pt x="277" y="37"/>
                  </a:lnTo>
                  <a:lnTo>
                    <a:pt x="275" y="25"/>
                  </a:lnTo>
                  <a:lnTo>
                    <a:pt x="272" y="15"/>
                  </a:lnTo>
                  <a:lnTo>
                    <a:pt x="268" y="8"/>
                  </a:lnTo>
                  <a:lnTo>
                    <a:pt x="264" y="4"/>
                  </a:lnTo>
                  <a:lnTo>
                    <a:pt x="259" y="0"/>
                  </a:lnTo>
                  <a:lnTo>
                    <a:pt x="253" y="0"/>
                  </a:lnTo>
                  <a:lnTo>
                    <a:pt x="247" y="1"/>
                  </a:lnTo>
                  <a:lnTo>
                    <a:pt x="241" y="6"/>
                  </a:lnTo>
                  <a:lnTo>
                    <a:pt x="234" y="11"/>
                  </a:lnTo>
                  <a:lnTo>
                    <a:pt x="227" y="17"/>
                  </a:lnTo>
                  <a:lnTo>
                    <a:pt x="220" y="25"/>
                  </a:lnTo>
                  <a:lnTo>
                    <a:pt x="212" y="33"/>
                  </a:lnTo>
                  <a:lnTo>
                    <a:pt x="204" y="43"/>
                  </a:lnTo>
                  <a:lnTo>
                    <a:pt x="188" y="66"/>
                  </a:lnTo>
                  <a:lnTo>
                    <a:pt x="172" y="90"/>
                  </a:lnTo>
                  <a:lnTo>
                    <a:pt x="155" y="116"/>
                  </a:lnTo>
                  <a:lnTo>
                    <a:pt x="139" y="141"/>
                  </a:lnTo>
                  <a:lnTo>
                    <a:pt x="124" y="165"/>
                  </a:lnTo>
                  <a:lnTo>
                    <a:pt x="110" y="185"/>
                  </a:lnTo>
                  <a:lnTo>
                    <a:pt x="98" y="203"/>
                  </a:lnTo>
                  <a:lnTo>
                    <a:pt x="87" y="214"/>
                  </a:lnTo>
                  <a:lnTo>
                    <a:pt x="68" y="229"/>
                  </a:lnTo>
                  <a:lnTo>
                    <a:pt x="46" y="244"/>
                  </a:lnTo>
                  <a:lnTo>
                    <a:pt x="35" y="253"/>
                  </a:lnTo>
                  <a:lnTo>
                    <a:pt x="26" y="260"/>
                  </a:lnTo>
                  <a:lnTo>
                    <a:pt x="17" y="267"/>
                  </a:lnTo>
                  <a:lnTo>
                    <a:pt x="9" y="274"/>
                  </a:lnTo>
                  <a:lnTo>
                    <a:pt x="4" y="281"/>
                  </a:lnTo>
                  <a:lnTo>
                    <a:pt x="1" y="288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1" y="299"/>
                  </a:lnTo>
                  <a:lnTo>
                    <a:pt x="3" y="303"/>
                  </a:lnTo>
                  <a:lnTo>
                    <a:pt x="5" y="306"/>
                  </a:lnTo>
                  <a:lnTo>
                    <a:pt x="9" y="310"/>
                  </a:lnTo>
                  <a:lnTo>
                    <a:pt x="13" y="313"/>
                  </a:lnTo>
                  <a:lnTo>
                    <a:pt x="19" y="317"/>
                  </a:lnTo>
                  <a:lnTo>
                    <a:pt x="33" y="324"/>
                  </a:lnTo>
                  <a:lnTo>
                    <a:pt x="51" y="331"/>
                  </a:lnTo>
                  <a:close/>
                </a:path>
              </a:pathLst>
            </a:custGeom>
            <a:solidFill>
              <a:srgbClr val="B89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9" name="Freeform 561"/>
            <p:cNvSpPr>
              <a:spLocks/>
            </p:cNvSpPr>
            <p:nvPr/>
          </p:nvSpPr>
          <p:spPr bwMode="auto">
            <a:xfrm>
              <a:off x="4652" y="1260"/>
              <a:ext cx="33" cy="38"/>
            </a:xfrm>
            <a:custGeom>
              <a:avLst/>
              <a:gdLst/>
              <a:ahLst/>
              <a:cxnLst>
                <a:cxn ang="0">
                  <a:pos x="7" y="326"/>
                </a:cxn>
                <a:cxn ang="0">
                  <a:pos x="1" y="382"/>
                </a:cxn>
                <a:cxn ang="0">
                  <a:pos x="3" y="436"/>
                </a:cxn>
                <a:cxn ang="0">
                  <a:pos x="13" y="489"/>
                </a:cxn>
                <a:cxn ang="0">
                  <a:pos x="28" y="538"/>
                </a:cxn>
                <a:cxn ang="0">
                  <a:pos x="50" y="585"/>
                </a:cxn>
                <a:cxn ang="0">
                  <a:pos x="79" y="627"/>
                </a:cxn>
                <a:cxn ang="0">
                  <a:pos x="113" y="664"/>
                </a:cxn>
                <a:cxn ang="0">
                  <a:pos x="153" y="696"/>
                </a:cxn>
                <a:cxn ang="0">
                  <a:pos x="197" y="720"/>
                </a:cxn>
                <a:cxn ang="0">
                  <a:pos x="245" y="737"/>
                </a:cxn>
                <a:cxn ang="0">
                  <a:pos x="296" y="747"/>
                </a:cxn>
                <a:cxn ang="0">
                  <a:pos x="346" y="747"/>
                </a:cxn>
                <a:cxn ang="0">
                  <a:pos x="395" y="738"/>
                </a:cxn>
                <a:cxn ang="0">
                  <a:pos x="443" y="723"/>
                </a:cxn>
                <a:cxn ang="0">
                  <a:pos x="488" y="701"/>
                </a:cxn>
                <a:cxn ang="0">
                  <a:pos x="529" y="671"/>
                </a:cxn>
                <a:cxn ang="0">
                  <a:pos x="568" y="635"/>
                </a:cxn>
                <a:cxn ang="0">
                  <a:pos x="602" y="594"/>
                </a:cxn>
                <a:cxn ang="0">
                  <a:pos x="631" y="547"/>
                </a:cxn>
                <a:cxn ang="0">
                  <a:pos x="653" y="496"/>
                </a:cxn>
                <a:cxn ang="0">
                  <a:pos x="668" y="441"/>
                </a:cxn>
                <a:cxn ang="0">
                  <a:pos x="676" y="385"/>
                </a:cxn>
                <a:cxn ang="0">
                  <a:pos x="676" y="330"/>
                </a:cxn>
                <a:cxn ang="0">
                  <a:pos x="670" y="276"/>
                </a:cxn>
                <a:cxn ang="0">
                  <a:pos x="656" y="225"/>
                </a:cxn>
                <a:cxn ang="0">
                  <a:pos x="636" y="178"/>
                </a:cxn>
                <a:cxn ang="0">
                  <a:pos x="609" y="134"/>
                </a:cxn>
                <a:cxn ang="0">
                  <a:pos x="577" y="95"/>
                </a:cxn>
                <a:cxn ang="0">
                  <a:pos x="540" y="63"/>
                </a:cxn>
                <a:cxn ang="0">
                  <a:pos x="497" y="35"/>
                </a:cxn>
                <a:cxn ang="0">
                  <a:pos x="450" y="16"/>
                </a:cxn>
                <a:cxn ang="0">
                  <a:pos x="400" y="3"/>
                </a:cxn>
                <a:cxn ang="0">
                  <a:pos x="350" y="0"/>
                </a:cxn>
                <a:cxn ang="0">
                  <a:pos x="300" y="5"/>
                </a:cxn>
                <a:cxn ang="0">
                  <a:pos x="252" y="19"/>
                </a:cxn>
                <a:cxn ang="0">
                  <a:pos x="206" y="39"/>
                </a:cxn>
                <a:cxn ang="0">
                  <a:pos x="162" y="67"/>
                </a:cxn>
                <a:cxn ang="0">
                  <a:pos x="123" y="99"/>
                </a:cxn>
                <a:cxn ang="0">
                  <a:pos x="87" y="139"/>
                </a:cxn>
                <a:cxn ang="0">
                  <a:pos x="57" y="184"/>
                </a:cxn>
                <a:cxn ang="0">
                  <a:pos x="32" y="234"/>
                </a:cxn>
                <a:cxn ang="0">
                  <a:pos x="15" y="288"/>
                </a:cxn>
              </a:cxnLst>
              <a:rect l="0" t="0" r="r" b="b"/>
              <a:pathLst>
                <a:path w="678" h="748">
                  <a:moveTo>
                    <a:pt x="15" y="288"/>
                  </a:moveTo>
                  <a:lnTo>
                    <a:pt x="10" y="307"/>
                  </a:lnTo>
                  <a:lnTo>
                    <a:pt x="7" y="326"/>
                  </a:lnTo>
                  <a:lnTo>
                    <a:pt x="3" y="344"/>
                  </a:lnTo>
                  <a:lnTo>
                    <a:pt x="2" y="363"/>
                  </a:lnTo>
                  <a:lnTo>
                    <a:pt x="1" y="382"/>
                  </a:lnTo>
                  <a:lnTo>
                    <a:pt x="0" y="400"/>
                  </a:lnTo>
                  <a:lnTo>
                    <a:pt x="1" y="418"/>
                  </a:lnTo>
                  <a:lnTo>
                    <a:pt x="3" y="436"/>
                  </a:lnTo>
                  <a:lnTo>
                    <a:pt x="6" y="455"/>
                  </a:lnTo>
                  <a:lnTo>
                    <a:pt x="9" y="472"/>
                  </a:lnTo>
                  <a:lnTo>
                    <a:pt x="13" y="489"/>
                  </a:lnTo>
                  <a:lnTo>
                    <a:pt x="17" y="506"/>
                  </a:lnTo>
                  <a:lnTo>
                    <a:pt x="23" y="523"/>
                  </a:lnTo>
                  <a:lnTo>
                    <a:pt x="28" y="538"/>
                  </a:lnTo>
                  <a:lnTo>
                    <a:pt x="35" y="555"/>
                  </a:lnTo>
                  <a:lnTo>
                    <a:pt x="42" y="570"/>
                  </a:lnTo>
                  <a:lnTo>
                    <a:pt x="50" y="585"/>
                  </a:lnTo>
                  <a:lnTo>
                    <a:pt x="60" y="600"/>
                  </a:lnTo>
                  <a:lnTo>
                    <a:pt x="69" y="614"/>
                  </a:lnTo>
                  <a:lnTo>
                    <a:pt x="79" y="627"/>
                  </a:lnTo>
                  <a:lnTo>
                    <a:pt x="90" y="640"/>
                  </a:lnTo>
                  <a:lnTo>
                    <a:pt x="102" y="653"/>
                  </a:lnTo>
                  <a:lnTo>
                    <a:pt x="113" y="664"/>
                  </a:lnTo>
                  <a:lnTo>
                    <a:pt x="126" y="675"/>
                  </a:lnTo>
                  <a:lnTo>
                    <a:pt x="139" y="685"/>
                  </a:lnTo>
                  <a:lnTo>
                    <a:pt x="153" y="696"/>
                  </a:lnTo>
                  <a:lnTo>
                    <a:pt x="167" y="705"/>
                  </a:lnTo>
                  <a:lnTo>
                    <a:pt x="181" y="713"/>
                  </a:lnTo>
                  <a:lnTo>
                    <a:pt x="197" y="720"/>
                  </a:lnTo>
                  <a:lnTo>
                    <a:pt x="212" y="726"/>
                  </a:lnTo>
                  <a:lnTo>
                    <a:pt x="228" y="732"/>
                  </a:lnTo>
                  <a:lnTo>
                    <a:pt x="245" y="737"/>
                  </a:lnTo>
                  <a:lnTo>
                    <a:pt x="262" y="741"/>
                  </a:lnTo>
                  <a:lnTo>
                    <a:pt x="278" y="745"/>
                  </a:lnTo>
                  <a:lnTo>
                    <a:pt x="296" y="747"/>
                  </a:lnTo>
                  <a:lnTo>
                    <a:pt x="312" y="748"/>
                  </a:lnTo>
                  <a:lnTo>
                    <a:pt x="329" y="748"/>
                  </a:lnTo>
                  <a:lnTo>
                    <a:pt x="346" y="747"/>
                  </a:lnTo>
                  <a:lnTo>
                    <a:pt x="362" y="745"/>
                  </a:lnTo>
                  <a:lnTo>
                    <a:pt x="378" y="742"/>
                  </a:lnTo>
                  <a:lnTo>
                    <a:pt x="395" y="738"/>
                  </a:lnTo>
                  <a:lnTo>
                    <a:pt x="411" y="734"/>
                  </a:lnTo>
                  <a:lnTo>
                    <a:pt x="427" y="729"/>
                  </a:lnTo>
                  <a:lnTo>
                    <a:pt x="443" y="723"/>
                  </a:lnTo>
                  <a:lnTo>
                    <a:pt x="458" y="716"/>
                  </a:lnTo>
                  <a:lnTo>
                    <a:pt x="473" y="709"/>
                  </a:lnTo>
                  <a:lnTo>
                    <a:pt x="488" y="701"/>
                  </a:lnTo>
                  <a:lnTo>
                    <a:pt x="502" y="691"/>
                  </a:lnTo>
                  <a:lnTo>
                    <a:pt x="516" y="681"/>
                  </a:lnTo>
                  <a:lnTo>
                    <a:pt x="529" y="671"/>
                  </a:lnTo>
                  <a:lnTo>
                    <a:pt x="543" y="660"/>
                  </a:lnTo>
                  <a:lnTo>
                    <a:pt x="556" y="649"/>
                  </a:lnTo>
                  <a:lnTo>
                    <a:pt x="568" y="635"/>
                  </a:lnTo>
                  <a:lnTo>
                    <a:pt x="580" y="623"/>
                  </a:lnTo>
                  <a:lnTo>
                    <a:pt x="592" y="609"/>
                  </a:lnTo>
                  <a:lnTo>
                    <a:pt x="602" y="594"/>
                  </a:lnTo>
                  <a:lnTo>
                    <a:pt x="612" y="579"/>
                  </a:lnTo>
                  <a:lnTo>
                    <a:pt x="621" y="564"/>
                  </a:lnTo>
                  <a:lnTo>
                    <a:pt x="631" y="547"/>
                  </a:lnTo>
                  <a:lnTo>
                    <a:pt x="639" y="531"/>
                  </a:lnTo>
                  <a:lnTo>
                    <a:pt x="646" y="514"/>
                  </a:lnTo>
                  <a:lnTo>
                    <a:pt x="653" y="496"/>
                  </a:lnTo>
                  <a:lnTo>
                    <a:pt x="659" y="478"/>
                  </a:lnTo>
                  <a:lnTo>
                    <a:pt x="664" y="460"/>
                  </a:lnTo>
                  <a:lnTo>
                    <a:pt x="668" y="441"/>
                  </a:lnTo>
                  <a:lnTo>
                    <a:pt x="672" y="422"/>
                  </a:lnTo>
                  <a:lnTo>
                    <a:pt x="674" y="404"/>
                  </a:lnTo>
                  <a:lnTo>
                    <a:pt x="676" y="385"/>
                  </a:lnTo>
                  <a:lnTo>
                    <a:pt x="678" y="367"/>
                  </a:lnTo>
                  <a:lnTo>
                    <a:pt x="678" y="348"/>
                  </a:lnTo>
                  <a:lnTo>
                    <a:pt x="676" y="330"/>
                  </a:lnTo>
                  <a:lnTo>
                    <a:pt x="675" y="312"/>
                  </a:lnTo>
                  <a:lnTo>
                    <a:pt x="673" y="294"/>
                  </a:lnTo>
                  <a:lnTo>
                    <a:pt x="670" y="276"/>
                  </a:lnTo>
                  <a:lnTo>
                    <a:pt x="666" y="259"/>
                  </a:lnTo>
                  <a:lnTo>
                    <a:pt x="661" y="242"/>
                  </a:lnTo>
                  <a:lnTo>
                    <a:pt x="656" y="225"/>
                  </a:lnTo>
                  <a:lnTo>
                    <a:pt x="650" y="210"/>
                  </a:lnTo>
                  <a:lnTo>
                    <a:pt x="643" y="193"/>
                  </a:lnTo>
                  <a:lnTo>
                    <a:pt x="636" y="178"/>
                  </a:lnTo>
                  <a:lnTo>
                    <a:pt x="627" y="163"/>
                  </a:lnTo>
                  <a:lnTo>
                    <a:pt x="618" y="148"/>
                  </a:lnTo>
                  <a:lnTo>
                    <a:pt x="609" y="134"/>
                  </a:lnTo>
                  <a:lnTo>
                    <a:pt x="599" y="121"/>
                  </a:lnTo>
                  <a:lnTo>
                    <a:pt x="589" y="108"/>
                  </a:lnTo>
                  <a:lnTo>
                    <a:pt x="577" y="95"/>
                  </a:lnTo>
                  <a:lnTo>
                    <a:pt x="565" y="84"/>
                  </a:lnTo>
                  <a:lnTo>
                    <a:pt x="553" y="73"/>
                  </a:lnTo>
                  <a:lnTo>
                    <a:pt x="540" y="63"/>
                  </a:lnTo>
                  <a:lnTo>
                    <a:pt x="526" y="52"/>
                  </a:lnTo>
                  <a:lnTo>
                    <a:pt x="512" y="43"/>
                  </a:lnTo>
                  <a:lnTo>
                    <a:pt x="497" y="35"/>
                  </a:lnTo>
                  <a:lnTo>
                    <a:pt x="481" y="28"/>
                  </a:lnTo>
                  <a:lnTo>
                    <a:pt x="466" y="22"/>
                  </a:lnTo>
                  <a:lnTo>
                    <a:pt x="450" y="16"/>
                  </a:lnTo>
                  <a:lnTo>
                    <a:pt x="433" y="11"/>
                  </a:lnTo>
                  <a:lnTo>
                    <a:pt x="417" y="6"/>
                  </a:lnTo>
                  <a:lnTo>
                    <a:pt x="400" y="3"/>
                  </a:lnTo>
                  <a:lnTo>
                    <a:pt x="383" y="2"/>
                  </a:lnTo>
                  <a:lnTo>
                    <a:pt x="366" y="0"/>
                  </a:lnTo>
                  <a:lnTo>
                    <a:pt x="350" y="0"/>
                  </a:lnTo>
                  <a:lnTo>
                    <a:pt x="332" y="1"/>
                  </a:lnTo>
                  <a:lnTo>
                    <a:pt x="316" y="3"/>
                  </a:lnTo>
                  <a:lnTo>
                    <a:pt x="300" y="5"/>
                  </a:lnTo>
                  <a:lnTo>
                    <a:pt x="283" y="10"/>
                  </a:lnTo>
                  <a:lnTo>
                    <a:pt x="267" y="14"/>
                  </a:lnTo>
                  <a:lnTo>
                    <a:pt x="252" y="19"/>
                  </a:lnTo>
                  <a:lnTo>
                    <a:pt x="235" y="25"/>
                  </a:lnTo>
                  <a:lnTo>
                    <a:pt x="220" y="32"/>
                  </a:lnTo>
                  <a:lnTo>
                    <a:pt x="206" y="39"/>
                  </a:lnTo>
                  <a:lnTo>
                    <a:pt x="190" y="47"/>
                  </a:lnTo>
                  <a:lnTo>
                    <a:pt x="176" y="56"/>
                  </a:lnTo>
                  <a:lnTo>
                    <a:pt x="162" y="67"/>
                  </a:lnTo>
                  <a:lnTo>
                    <a:pt x="149" y="77"/>
                  </a:lnTo>
                  <a:lnTo>
                    <a:pt x="135" y="88"/>
                  </a:lnTo>
                  <a:lnTo>
                    <a:pt x="123" y="99"/>
                  </a:lnTo>
                  <a:lnTo>
                    <a:pt x="111" y="113"/>
                  </a:lnTo>
                  <a:lnTo>
                    <a:pt x="98" y="126"/>
                  </a:lnTo>
                  <a:lnTo>
                    <a:pt x="87" y="139"/>
                  </a:lnTo>
                  <a:lnTo>
                    <a:pt x="77" y="153"/>
                  </a:lnTo>
                  <a:lnTo>
                    <a:pt x="67" y="169"/>
                  </a:lnTo>
                  <a:lnTo>
                    <a:pt x="57" y="184"/>
                  </a:lnTo>
                  <a:lnTo>
                    <a:pt x="48" y="200"/>
                  </a:lnTo>
                  <a:lnTo>
                    <a:pt x="40" y="217"/>
                  </a:lnTo>
                  <a:lnTo>
                    <a:pt x="32" y="234"/>
                  </a:lnTo>
                  <a:lnTo>
                    <a:pt x="26" y="251"/>
                  </a:lnTo>
                  <a:lnTo>
                    <a:pt x="20" y="270"/>
                  </a:lnTo>
                  <a:lnTo>
                    <a:pt x="15" y="288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0" name="Freeform 562"/>
            <p:cNvSpPr>
              <a:spLocks/>
            </p:cNvSpPr>
            <p:nvPr/>
          </p:nvSpPr>
          <p:spPr bwMode="auto">
            <a:xfrm>
              <a:off x="4662" y="1268"/>
              <a:ext cx="19" cy="21"/>
            </a:xfrm>
            <a:custGeom>
              <a:avLst/>
              <a:gdLst/>
              <a:ahLst/>
              <a:cxnLst>
                <a:cxn ang="0">
                  <a:pos x="3" y="181"/>
                </a:cxn>
                <a:cxn ang="0">
                  <a:pos x="0" y="222"/>
                </a:cxn>
                <a:cxn ang="0">
                  <a:pos x="4" y="262"/>
                </a:cxn>
                <a:cxn ang="0">
                  <a:pos x="15" y="300"/>
                </a:cxn>
                <a:cxn ang="0">
                  <a:pos x="32" y="333"/>
                </a:cxn>
                <a:cxn ang="0">
                  <a:pos x="55" y="363"/>
                </a:cxn>
                <a:cxn ang="0">
                  <a:pos x="76" y="381"/>
                </a:cxn>
                <a:cxn ang="0">
                  <a:pos x="92" y="391"/>
                </a:cxn>
                <a:cxn ang="0">
                  <a:pos x="108" y="400"/>
                </a:cxn>
                <a:cxn ang="0">
                  <a:pos x="125" y="407"/>
                </a:cxn>
                <a:cxn ang="0">
                  <a:pos x="145" y="412"/>
                </a:cxn>
                <a:cxn ang="0">
                  <a:pos x="163" y="415"/>
                </a:cxn>
                <a:cxn ang="0">
                  <a:pos x="182" y="415"/>
                </a:cxn>
                <a:cxn ang="0">
                  <a:pos x="200" y="414"/>
                </a:cxn>
                <a:cxn ang="0">
                  <a:pos x="227" y="408"/>
                </a:cxn>
                <a:cxn ang="0">
                  <a:pos x="261" y="393"/>
                </a:cxn>
                <a:cxn ang="0">
                  <a:pos x="293" y="373"/>
                </a:cxn>
                <a:cxn ang="0">
                  <a:pos x="321" y="345"/>
                </a:cxn>
                <a:cxn ang="0">
                  <a:pos x="344" y="314"/>
                </a:cxn>
                <a:cxn ang="0">
                  <a:pos x="361" y="276"/>
                </a:cxn>
                <a:cxn ang="0">
                  <a:pos x="372" y="234"/>
                </a:cxn>
                <a:cxn ang="0">
                  <a:pos x="376" y="193"/>
                </a:cxn>
                <a:cxn ang="0">
                  <a:pos x="371" y="154"/>
                </a:cxn>
                <a:cxn ang="0">
                  <a:pos x="360" y="116"/>
                </a:cxn>
                <a:cxn ang="0">
                  <a:pos x="343" y="82"/>
                </a:cxn>
                <a:cxn ang="0">
                  <a:pos x="319" y="54"/>
                </a:cxn>
                <a:cxn ang="0">
                  <a:pos x="291" y="29"/>
                </a:cxn>
                <a:cxn ang="0">
                  <a:pos x="266" y="16"/>
                </a:cxn>
                <a:cxn ang="0">
                  <a:pos x="249" y="9"/>
                </a:cxn>
                <a:cxn ang="0">
                  <a:pos x="231" y="3"/>
                </a:cxn>
                <a:cxn ang="0">
                  <a:pos x="212" y="1"/>
                </a:cxn>
                <a:cxn ang="0">
                  <a:pos x="184" y="0"/>
                </a:cxn>
                <a:cxn ang="0">
                  <a:pos x="148" y="8"/>
                </a:cxn>
                <a:cxn ang="0">
                  <a:pos x="113" y="22"/>
                </a:cxn>
                <a:cxn ang="0">
                  <a:pos x="81" y="42"/>
                </a:cxn>
                <a:cxn ang="0">
                  <a:pos x="54" y="70"/>
                </a:cxn>
                <a:cxn ang="0">
                  <a:pos x="30" y="103"/>
                </a:cxn>
                <a:cxn ang="0">
                  <a:pos x="13" y="139"/>
                </a:cxn>
              </a:cxnLst>
              <a:rect l="0" t="0" r="r" b="b"/>
              <a:pathLst>
                <a:path w="376" h="415">
                  <a:moveTo>
                    <a:pt x="7" y="160"/>
                  </a:moveTo>
                  <a:lnTo>
                    <a:pt x="3" y="181"/>
                  </a:lnTo>
                  <a:lnTo>
                    <a:pt x="0" y="202"/>
                  </a:lnTo>
                  <a:lnTo>
                    <a:pt x="0" y="222"/>
                  </a:lnTo>
                  <a:lnTo>
                    <a:pt x="1" y="242"/>
                  </a:lnTo>
                  <a:lnTo>
                    <a:pt x="4" y="262"/>
                  </a:lnTo>
                  <a:lnTo>
                    <a:pt x="8" y="281"/>
                  </a:lnTo>
                  <a:lnTo>
                    <a:pt x="15" y="300"/>
                  </a:lnTo>
                  <a:lnTo>
                    <a:pt x="22" y="317"/>
                  </a:lnTo>
                  <a:lnTo>
                    <a:pt x="32" y="333"/>
                  </a:lnTo>
                  <a:lnTo>
                    <a:pt x="43" y="349"/>
                  </a:lnTo>
                  <a:lnTo>
                    <a:pt x="55" y="363"/>
                  </a:lnTo>
                  <a:lnTo>
                    <a:pt x="69" y="375"/>
                  </a:lnTo>
                  <a:lnTo>
                    <a:pt x="76" y="381"/>
                  </a:lnTo>
                  <a:lnTo>
                    <a:pt x="83" y="386"/>
                  </a:lnTo>
                  <a:lnTo>
                    <a:pt x="92" y="391"/>
                  </a:lnTo>
                  <a:lnTo>
                    <a:pt x="100" y="395"/>
                  </a:lnTo>
                  <a:lnTo>
                    <a:pt x="108" y="400"/>
                  </a:lnTo>
                  <a:lnTo>
                    <a:pt x="117" y="404"/>
                  </a:lnTo>
                  <a:lnTo>
                    <a:pt x="125" y="407"/>
                  </a:lnTo>
                  <a:lnTo>
                    <a:pt x="136" y="410"/>
                  </a:lnTo>
                  <a:lnTo>
                    <a:pt x="145" y="412"/>
                  </a:lnTo>
                  <a:lnTo>
                    <a:pt x="154" y="414"/>
                  </a:lnTo>
                  <a:lnTo>
                    <a:pt x="163" y="415"/>
                  </a:lnTo>
                  <a:lnTo>
                    <a:pt x="172" y="415"/>
                  </a:lnTo>
                  <a:lnTo>
                    <a:pt x="182" y="415"/>
                  </a:lnTo>
                  <a:lnTo>
                    <a:pt x="191" y="415"/>
                  </a:lnTo>
                  <a:lnTo>
                    <a:pt x="200" y="414"/>
                  </a:lnTo>
                  <a:lnTo>
                    <a:pt x="209" y="412"/>
                  </a:lnTo>
                  <a:lnTo>
                    <a:pt x="227" y="408"/>
                  </a:lnTo>
                  <a:lnTo>
                    <a:pt x="245" y="402"/>
                  </a:lnTo>
                  <a:lnTo>
                    <a:pt x="261" y="393"/>
                  </a:lnTo>
                  <a:lnTo>
                    <a:pt x="278" y="384"/>
                  </a:lnTo>
                  <a:lnTo>
                    <a:pt x="293" y="373"/>
                  </a:lnTo>
                  <a:lnTo>
                    <a:pt x="308" y="360"/>
                  </a:lnTo>
                  <a:lnTo>
                    <a:pt x="321" y="345"/>
                  </a:lnTo>
                  <a:lnTo>
                    <a:pt x="334" y="330"/>
                  </a:lnTo>
                  <a:lnTo>
                    <a:pt x="344" y="314"/>
                  </a:lnTo>
                  <a:lnTo>
                    <a:pt x="354" y="295"/>
                  </a:lnTo>
                  <a:lnTo>
                    <a:pt x="361" y="276"/>
                  </a:lnTo>
                  <a:lnTo>
                    <a:pt x="368" y="256"/>
                  </a:lnTo>
                  <a:lnTo>
                    <a:pt x="372" y="234"/>
                  </a:lnTo>
                  <a:lnTo>
                    <a:pt x="375" y="214"/>
                  </a:lnTo>
                  <a:lnTo>
                    <a:pt x="376" y="193"/>
                  </a:lnTo>
                  <a:lnTo>
                    <a:pt x="375" y="173"/>
                  </a:lnTo>
                  <a:lnTo>
                    <a:pt x="371" y="154"/>
                  </a:lnTo>
                  <a:lnTo>
                    <a:pt x="366" y="134"/>
                  </a:lnTo>
                  <a:lnTo>
                    <a:pt x="360" y="116"/>
                  </a:lnTo>
                  <a:lnTo>
                    <a:pt x="352" y="98"/>
                  </a:lnTo>
                  <a:lnTo>
                    <a:pt x="343" y="82"/>
                  </a:lnTo>
                  <a:lnTo>
                    <a:pt x="332" y="67"/>
                  </a:lnTo>
                  <a:lnTo>
                    <a:pt x="319" y="54"/>
                  </a:lnTo>
                  <a:lnTo>
                    <a:pt x="306" y="40"/>
                  </a:lnTo>
                  <a:lnTo>
                    <a:pt x="291" y="29"/>
                  </a:lnTo>
                  <a:lnTo>
                    <a:pt x="275" y="20"/>
                  </a:lnTo>
                  <a:lnTo>
                    <a:pt x="266" y="16"/>
                  </a:lnTo>
                  <a:lnTo>
                    <a:pt x="258" y="12"/>
                  </a:lnTo>
                  <a:lnTo>
                    <a:pt x="249" y="9"/>
                  </a:lnTo>
                  <a:lnTo>
                    <a:pt x="240" y="6"/>
                  </a:lnTo>
                  <a:lnTo>
                    <a:pt x="231" y="3"/>
                  </a:lnTo>
                  <a:lnTo>
                    <a:pt x="221" y="2"/>
                  </a:lnTo>
                  <a:lnTo>
                    <a:pt x="212" y="1"/>
                  </a:lnTo>
                  <a:lnTo>
                    <a:pt x="202" y="0"/>
                  </a:lnTo>
                  <a:lnTo>
                    <a:pt x="184" y="0"/>
                  </a:lnTo>
                  <a:lnTo>
                    <a:pt x="165" y="3"/>
                  </a:lnTo>
                  <a:lnTo>
                    <a:pt x="148" y="8"/>
                  </a:lnTo>
                  <a:lnTo>
                    <a:pt x="130" y="14"/>
                  </a:lnTo>
                  <a:lnTo>
                    <a:pt x="113" y="22"/>
                  </a:lnTo>
                  <a:lnTo>
                    <a:pt x="97" y="31"/>
                  </a:lnTo>
                  <a:lnTo>
                    <a:pt x="81" y="42"/>
                  </a:lnTo>
                  <a:lnTo>
                    <a:pt x="67" y="56"/>
                  </a:lnTo>
                  <a:lnTo>
                    <a:pt x="54" y="70"/>
                  </a:lnTo>
                  <a:lnTo>
                    <a:pt x="42" y="85"/>
                  </a:lnTo>
                  <a:lnTo>
                    <a:pt x="30" y="103"/>
                  </a:lnTo>
                  <a:lnTo>
                    <a:pt x="21" y="120"/>
                  </a:lnTo>
                  <a:lnTo>
                    <a:pt x="13" y="139"/>
                  </a:lnTo>
                  <a:lnTo>
                    <a:pt x="7" y="160"/>
                  </a:lnTo>
                  <a:close/>
                </a:path>
              </a:pathLst>
            </a:custGeom>
            <a:solidFill>
              <a:srgbClr val="5C42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1" name="Freeform 563"/>
            <p:cNvSpPr>
              <a:spLocks/>
            </p:cNvSpPr>
            <p:nvPr/>
          </p:nvSpPr>
          <p:spPr bwMode="auto">
            <a:xfrm>
              <a:off x="4676" y="1268"/>
              <a:ext cx="6" cy="11"/>
            </a:xfrm>
            <a:custGeom>
              <a:avLst/>
              <a:gdLst/>
              <a:ahLst/>
              <a:cxnLst>
                <a:cxn ang="0">
                  <a:pos x="4" y="104"/>
                </a:cxn>
                <a:cxn ang="0">
                  <a:pos x="0" y="124"/>
                </a:cxn>
                <a:cxn ang="0">
                  <a:pos x="0" y="144"/>
                </a:cxn>
                <a:cxn ang="0">
                  <a:pos x="3" y="163"/>
                </a:cxn>
                <a:cxn ang="0">
                  <a:pos x="7" y="179"/>
                </a:cxn>
                <a:cxn ang="0">
                  <a:pos x="13" y="193"/>
                </a:cxn>
                <a:cxn ang="0">
                  <a:pos x="21" y="205"/>
                </a:cxn>
                <a:cxn ang="0">
                  <a:pos x="31" y="212"/>
                </a:cxn>
                <a:cxn ang="0">
                  <a:pos x="43" y="215"/>
                </a:cxn>
                <a:cxn ang="0">
                  <a:pos x="56" y="214"/>
                </a:cxn>
                <a:cxn ang="0">
                  <a:pos x="69" y="209"/>
                </a:cxn>
                <a:cxn ang="0">
                  <a:pos x="81" y="200"/>
                </a:cxn>
                <a:cxn ang="0">
                  <a:pos x="92" y="187"/>
                </a:cxn>
                <a:cxn ang="0">
                  <a:pos x="104" y="172"/>
                </a:cxn>
                <a:cxn ang="0">
                  <a:pos x="113" y="154"/>
                </a:cxn>
                <a:cxn ang="0">
                  <a:pos x="121" y="134"/>
                </a:cxn>
                <a:cxn ang="0">
                  <a:pos x="126" y="112"/>
                </a:cxn>
                <a:cxn ang="0">
                  <a:pos x="129" y="91"/>
                </a:cxn>
                <a:cxn ang="0">
                  <a:pos x="129" y="71"/>
                </a:cxn>
                <a:cxn ang="0">
                  <a:pos x="128" y="53"/>
                </a:cxn>
                <a:cxn ang="0">
                  <a:pos x="123" y="36"/>
                </a:cxn>
                <a:cxn ang="0">
                  <a:pos x="117" y="22"/>
                </a:cxn>
                <a:cxn ang="0">
                  <a:pos x="109" y="11"/>
                </a:cxn>
                <a:cxn ang="0">
                  <a:pos x="98" y="4"/>
                </a:cxn>
                <a:cxn ang="0">
                  <a:pos x="86" y="0"/>
                </a:cxn>
                <a:cxn ang="0">
                  <a:pos x="74" y="1"/>
                </a:cxn>
                <a:cxn ang="0">
                  <a:pos x="61" y="7"/>
                </a:cxn>
                <a:cxn ang="0">
                  <a:pos x="48" y="16"/>
                </a:cxn>
                <a:cxn ang="0">
                  <a:pos x="37" y="28"/>
                </a:cxn>
                <a:cxn ang="0">
                  <a:pos x="26" y="43"/>
                </a:cxn>
                <a:cxn ang="0">
                  <a:pos x="17" y="62"/>
                </a:cxn>
                <a:cxn ang="0">
                  <a:pos x="10" y="81"/>
                </a:cxn>
              </a:cxnLst>
              <a:rect l="0" t="0" r="r" b="b"/>
              <a:pathLst>
                <a:path w="130" h="215">
                  <a:moveTo>
                    <a:pt x="7" y="92"/>
                  </a:moveTo>
                  <a:lnTo>
                    <a:pt x="4" y="104"/>
                  </a:lnTo>
                  <a:lnTo>
                    <a:pt x="1" y="114"/>
                  </a:lnTo>
                  <a:lnTo>
                    <a:pt x="0" y="124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4"/>
                  </a:lnTo>
                  <a:lnTo>
                    <a:pt x="3" y="163"/>
                  </a:lnTo>
                  <a:lnTo>
                    <a:pt x="4" y="172"/>
                  </a:lnTo>
                  <a:lnTo>
                    <a:pt x="7" y="179"/>
                  </a:lnTo>
                  <a:lnTo>
                    <a:pt x="10" y="187"/>
                  </a:lnTo>
                  <a:lnTo>
                    <a:pt x="13" y="193"/>
                  </a:lnTo>
                  <a:lnTo>
                    <a:pt x="17" y="200"/>
                  </a:lnTo>
                  <a:lnTo>
                    <a:pt x="21" y="205"/>
                  </a:lnTo>
                  <a:lnTo>
                    <a:pt x="26" y="209"/>
                  </a:lnTo>
                  <a:lnTo>
                    <a:pt x="31" y="212"/>
                  </a:lnTo>
                  <a:lnTo>
                    <a:pt x="37" y="214"/>
                  </a:lnTo>
                  <a:lnTo>
                    <a:pt x="43" y="215"/>
                  </a:lnTo>
                  <a:lnTo>
                    <a:pt x="49" y="215"/>
                  </a:lnTo>
                  <a:lnTo>
                    <a:pt x="56" y="214"/>
                  </a:lnTo>
                  <a:lnTo>
                    <a:pt x="63" y="212"/>
                  </a:lnTo>
                  <a:lnTo>
                    <a:pt x="69" y="209"/>
                  </a:lnTo>
                  <a:lnTo>
                    <a:pt x="75" y="205"/>
                  </a:lnTo>
                  <a:lnTo>
                    <a:pt x="81" y="200"/>
                  </a:lnTo>
                  <a:lnTo>
                    <a:pt x="87" y="193"/>
                  </a:lnTo>
                  <a:lnTo>
                    <a:pt x="92" y="187"/>
                  </a:lnTo>
                  <a:lnTo>
                    <a:pt x="98" y="180"/>
                  </a:lnTo>
                  <a:lnTo>
                    <a:pt x="104" y="172"/>
                  </a:lnTo>
                  <a:lnTo>
                    <a:pt x="109" y="163"/>
                  </a:lnTo>
                  <a:lnTo>
                    <a:pt x="113" y="154"/>
                  </a:lnTo>
                  <a:lnTo>
                    <a:pt x="117" y="144"/>
                  </a:lnTo>
                  <a:lnTo>
                    <a:pt x="121" y="134"/>
                  </a:lnTo>
                  <a:lnTo>
                    <a:pt x="124" y="123"/>
                  </a:lnTo>
                  <a:lnTo>
                    <a:pt x="126" y="112"/>
                  </a:lnTo>
                  <a:lnTo>
                    <a:pt x="128" y="102"/>
                  </a:lnTo>
                  <a:lnTo>
                    <a:pt x="129" y="91"/>
                  </a:lnTo>
                  <a:lnTo>
                    <a:pt x="130" y="81"/>
                  </a:lnTo>
                  <a:lnTo>
                    <a:pt x="129" y="71"/>
                  </a:lnTo>
                  <a:lnTo>
                    <a:pt x="129" y="62"/>
                  </a:lnTo>
                  <a:lnTo>
                    <a:pt x="128" y="53"/>
                  </a:lnTo>
                  <a:lnTo>
                    <a:pt x="126" y="43"/>
                  </a:lnTo>
                  <a:lnTo>
                    <a:pt x="123" y="36"/>
                  </a:lnTo>
                  <a:lnTo>
                    <a:pt x="121" y="29"/>
                  </a:lnTo>
                  <a:lnTo>
                    <a:pt x="117" y="22"/>
                  </a:lnTo>
                  <a:lnTo>
                    <a:pt x="113" y="16"/>
                  </a:lnTo>
                  <a:lnTo>
                    <a:pt x="109" y="11"/>
                  </a:lnTo>
                  <a:lnTo>
                    <a:pt x="104" y="7"/>
                  </a:lnTo>
                  <a:lnTo>
                    <a:pt x="98" y="4"/>
                  </a:lnTo>
                  <a:lnTo>
                    <a:pt x="92" y="1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4" y="1"/>
                  </a:lnTo>
                  <a:lnTo>
                    <a:pt x="68" y="4"/>
                  </a:lnTo>
                  <a:lnTo>
                    <a:pt x="61" y="7"/>
                  </a:lnTo>
                  <a:lnTo>
                    <a:pt x="55" y="11"/>
                  </a:lnTo>
                  <a:lnTo>
                    <a:pt x="48" y="16"/>
                  </a:lnTo>
                  <a:lnTo>
                    <a:pt x="42" y="22"/>
                  </a:lnTo>
                  <a:lnTo>
                    <a:pt x="37" y="28"/>
                  </a:lnTo>
                  <a:lnTo>
                    <a:pt x="31" y="35"/>
                  </a:lnTo>
                  <a:lnTo>
                    <a:pt x="26" y="43"/>
                  </a:lnTo>
                  <a:lnTo>
                    <a:pt x="22" y="53"/>
                  </a:lnTo>
                  <a:lnTo>
                    <a:pt x="17" y="62"/>
                  </a:lnTo>
                  <a:lnTo>
                    <a:pt x="13" y="71"/>
                  </a:lnTo>
                  <a:lnTo>
                    <a:pt x="10" y="81"/>
                  </a:lnTo>
                  <a:lnTo>
                    <a:pt x="7" y="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2" name="Freeform 564"/>
            <p:cNvSpPr>
              <a:spLocks/>
            </p:cNvSpPr>
            <p:nvPr/>
          </p:nvSpPr>
          <p:spPr bwMode="auto">
            <a:xfrm>
              <a:off x="4659" y="1273"/>
              <a:ext cx="13" cy="18"/>
            </a:xfrm>
            <a:custGeom>
              <a:avLst/>
              <a:gdLst/>
              <a:ahLst/>
              <a:cxnLst>
                <a:cxn ang="0">
                  <a:pos x="188" y="354"/>
                </a:cxn>
                <a:cxn ang="0">
                  <a:pos x="165" y="355"/>
                </a:cxn>
                <a:cxn ang="0">
                  <a:pos x="144" y="351"/>
                </a:cxn>
                <a:cxn ang="0">
                  <a:pos x="123" y="343"/>
                </a:cxn>
                <a:cxn ang="0">
                  <a:pos x="105" y="332"/>
                </a:cxn>
                <a:cxn ang="0">
                  <a:pos x="86" y="318"/>
                </a:cxn>
                <a:cxn ang="0">
                  <a:pos x="70" y="303"/>
                </a:cxn>
                <a:cxn ang="0">
                  <a:pos x="55" y="283"/>
                </a:cxn>
                <a:cxn ang="0">
                  <a:pos x="41" y="264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5"/>
                </a:cxn>
                <a:cxn ang="0">
                  <a:pos x="6" y="170"/>
                </a:cxn>
                <a:cxn ang="0">
                  <a:pos x="2" y="146"/>
                </a:cxn>
                <a:cxn ang="0">
                  <a:pos x="0" y="121"/>
                </a:cxn>
                <a:cxn ang="0">
                  <a:pos x="1" y="98"/>
                </a:cxn>
                <a:cxn ang="0">
                  <a:pos x="5" y="65"/>
                </a:cxn>
                <a:cxn ang="0">
                  <a:pos x="12" y="32"/>
                </a:cxn>
                <a:cxn ang="0">
                  <a:pos x="20" y="12"/>
                </a:cxn>
                <a:cxn ang="0">
                  <a:pos x="29" y="2"/>
                </a:cxn>
                <a:cxn ang="0">
                  <a:pos x="40" y="1"/>
                </a:cxn>
                <a:cxn ang="0">
                  <a:pos x="53" y="7"/>
                </a:cxn>
                <a:cxn ang="0">
                  <a:pos x="65" y="20"/>
                </a:cxn>
                <a:cxn ang="0">
                  <a:pos x="77" y="38"/>
                </a:cxn>
                <a:cxn ang="0">
                  <a:pos x="98" y="74"/>
                </a:cxn>
                <a:cxn ang="0">
                  <a:pos x="124" y="127"/>
                </a:cxn>
                <a:cxn ang="0">
                  <a:pos x="149" y="179"/>
                </a:cxn>
                <a:cxn ang="0">
                  <a:pos x="170" y="220"/>
                </a:cxn>
                <a:cxn ang="0">
                  <a:pos x="197" y="251"/>
                </a:cxn>
                <a:cxn ang="0">
                  <a:pos x="226" y="278"/>
                </a:cxn>
                <a:cxn ang="0">
                  <a:pos x="243" y="295"/>
                </a:cxn>
                <a:cxn ang="0">
                  <a:pos x="254" y="311"/>
                </a:cxn>
                <a:cxn ang="0">
                  <a:pos x="256" y="322"/>
                </a:cxn>
                <a:cxn ang="0">
                  <a:pos x="254" y="328"/>
                </a:cxn>
                <a:cxn ang="0">
                  <a:pos x="249" y="336"/>
                </a:cxn>
                <a:cxn ang="0">
                  <a:pos x="240" y="341"/>
                </a:cxn>
                <a:cxn ang="0">
                  <a:pos x="219" y="349"/>
                </a:cxn>
              </a:cxnLst>
              <a:rect l="0" t="0" r="r" b="b"/>
              <a:pathLst>
                <a:path w="256" h="355">
                  <a:moveTo>
                    <a:pt x="199" y="353"/>
                  </a:moveTo>
                  <a:lnTo>
                    <a:pt x="188" y="354"/>
                  </a:lnTo>
                  <a:lnTo>
                    <a:pt x="176" y="355"/>
                  </a:lnTo>
                  <a:lnTo>
                    <a:pt x="165" y="355"/>
                  </a:lnTo>
                  <a:lnTo>
                    <a:pt x="155" y="353"/>
                  </a:lnTo>
                  <a:lnTo>
                    <a:pt x="144" y="351"/>
                  </a:lnTo>
                  <a:lnTo>
                    <a:pt x="133" y="347"/>
                  </a:lnTo>
                  <a:lnTo>
                    <a:pt x="123" y="343"/>
                  </a:lnTo>
                  <a:lnTo>
                    <a:pt x="114" y="338"/>
                  </a:lnTo>
                  <a:lnTo>
                    <a:pt x="105" y="332"/>
                  </a:lnTo>
                  <a:lnTo>
                    <a:pt x="96" y="325"/>
                  </a:lnTo>
                  <a:lnTo>
                    <a:pt x="86" y="318"/>
                  </a:lnTo>
                  <a:lnTo>
                    <a:pt x="78" y="311"/>
                  </a:lnTo>
                  <a:lnTo>
                    <a:pt x="70" y="303"/>
                  </a:lnTo>
                  <a:lnTo>
                    <a:pt x="63" y="294"/>
                  </a:lnTo>
                  <a:lnTo>
                    <a:pt x="55" y="283"/>
                  </a:lnTo>
                  <a:lnTo>
                    <a:pt x="49" y="274"/>
                  </a:lnTo>
                  <a:lnTo>
                    <a:pt x="41" y="264"/>
                  </a:lnTo>
                  <a:lnTo>
                    <a:pt x="35" y="253"/>
                  </a:lnTo>
                  <a:lnTo>
                    <a:pt x="30" y="242"/>
                  </a:lnTo>
                  <a:lnTo>
                    <a:pt x="25" y="230"/>
                  </a:lnTo>
                  <a:lnTo>
                    <a:pt x="20" y="219"/>
                  </a:lnTo>
                  <a:lnTo>
                    <a:pt x="16" y="207"/>
                  </a:lnTo>
                  <a:lnTo>
                    <a:pt x="12" y="195"/>
                  </a:lnTo>
                  <a:lnTo>
                    <a:pt x="9" y="182"/>
                  </a:lnTo>
                  <a:lnTo>
                    <a:pt x="6" y="170"/>
                  </a:lnTo>
                  <a:lnTo>
                    <a:pt x="4" y="158"/>
                  </a:lnTo>
                  <a:lnTo>
                    <a:pt x="2" y="146"/>
                  </a:lnTo>
                  <a:lnTo>
                    <a:pt x="1" y="133"/>
                  </a:lnTo>
                  <a:lnTo>
                    <a:pt x="0" y="121"/>
                  </a:lnTo>
                  <a:lnTo>
                    <a:pt x="0" y="110"/>
                  </a:lnTo>
                  <a:lnTo>
                    <a:pt x="1" y="98"/>
                  </a:lnTo>
                  <a:lnTo>
                    <a:pt x="2" y="86"/>
                  </a:lnTo>
                  <a:lnTo>
                    <a:pt x="5" y="65"/>
                  </a:lnTo>
                  <a:lnTo>
                    <a:pt x="8" y="48"/>
                  </a:lnTo>
                  <a:lnTo>
                    <a:pt x="12" y="32"/>
                  </a:lnTo>
                  <a:lnTo>
                    <a:pt x="16" y="21"/>
                  </a:lnTo>
                  <a:lnTo>
                    <a:pt x="20" y="12"/>
                  </a:lnTo>
                  <a:lnTo>
                    <a:pt x="25" y="6"/>
                  </a:lnTo>
                  <a:lnTo>
                    <a:pt x="29" y="2"/>
                  </a:lnTo>
                  <a:lnTo>
                    <a:pt x="35" y="0"/>
                  </a:lnTo>
                  <a:lnTo>
                    <a:pt x="40" y="1"/>
                  </a:lnTo>
                  <a:lnTo>
                    <a:pt x="47" y="3"/>
                  </a:lnTo>
                  <a:lnTo>
                    <a:pt x="53" y="7"/>
                  </a:lnTo>
                  <a:lnTo>
                    <a:pt x="59" y="13"/>
                  </a:lnTo>
                  <a:lnTo>
                    <a:pt x="65" y="20"/>
                  </a:lnTo>
                  <a:lnTo>
                    <a:pt x="71" y="29"/>
                  </a:lnTo>
                  <a:lnTo>
                    <a:pt x="77" y="38"/>
                  </a:lnTo>
                  <a:lnTo>
                    <a:pt x="84" y="50"/>
                  </a:lnTo>
                  <a:lnTo>
                    <a:pt x="98" y="74"/>
                  </a:lnTo>
                  <a:lnTo>
                    <a:pt x="111" y="101"/>
                  </a:lnTo>
                  <a:lnTo>
                    <a:pt x="124" y="127"/>
                  </a:lnTo>
                  <a:lnTo>
                    <a:pt x="136" y="155"/>
                  </a:lnTo>
                  <a:lnTo>
                    <a:pt x="149" y="179"/>
                  </a:lnTo>
                  <a:lnTo>
                    <a:pt x="160" y="202"/>
                  </a:lnTo>
                  <a:lnTo>
                    <a:pt x="170" y="220"/>
                  </a:lnTo>
                  <a:lnTo>
                    <a:pt x="178" y="232"/>
                  </a:lnTo>
                  <a:lnTo>
                    <a:pt x="197" y="251"/>
                  </a:lnTo>
                  <a:lnTo>
                    <a:pt x="216" y="269"/>
                  </a:lnTo>
                  <a:lnTo>
                    <a:pt x="226" y="278"/>
                  </a:lnTo>
                  <a:lnTo>
                    <a:pt x="236" y="287"/>
                  </a:lnTo>
                  <a:lnTo>
                    <a:pt x="243" y="295"/>
                  </a:lnTo>
                  <a:lnTo>
                    <a:pt x="249" y="303"/>
                  </a:lnTo>
                  <a:lnTo>
                    <a:pt x="254" y="311"/>
                  </a:lnTo>
                  <a:lnTo>
                    <a:pt x="256" y="318"/>
                  </a:lnTo>
                  <a:lnTo>
                    <a:pt x="256" y="322"/>
                  </a:lnTo>
                  <a:lnTo>
                    <a:pt x="255" y="325"/>
                  </a:lnTo>
                  <a:lnTo>
                    <a:pt x="254" y="328"/>
                  </a:lnTo>
                  <a:lnTo>
                    <a:pt x="252" y="331"/>
                  </a:lnTo>
                  <a:lnTo>
                    <a:pt x="249" y="336"/>
                  </a:lnTo>
                  <a:lnTo>
                    <a:pt x="245" y="338"/>
                  </a:lnTo>
                  <a:lnTo>
                    <a:pt x="240" y="341"/>
                  </a:lnTo>
                  <a:lnTo>
                    <a:pt x="233" y="344"/>
                  </a:lnTo>
                  <a:lnTo>
                    <a:pt x="219" y="349"/>
                  </a:lnTo>
                  <a:lnTo>
                    <a:pt x="199" y="353"/>
                  </a:lnTo>
                  <a:close/>
                </a:path>
              </a:pathLst>
            </a:custGeom>
            <a:solidFill>
              <a:srgbClr val="B899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3" name="Freeform 565"/>
            <p:cNvSpPr>
              <a:spLocks/>
            </p:cNvSpPr>
            <p:nvPr/>
          </p:nvSpPr>
          <p:spPr bwMode="auto">
            <a:xfrm>
              <a:off x="4645" y="1259"/>
              <a:ext cx="46" cy="16"/>
            </a:xfrm>
            <a:custGeom>
              <a:avLst/>
              <a:gdLst/>
              <a:ahLst/>
              <a:cxnLst>
                <a:cxn ang="0">
                  <a:pos x="923" y="255"/>
                </a:cxn>
                <a:cxn ang="0">
                  <a:pos x="901" y="214"/>
                </a:cxn>
                <a:cxn ang="0">
                  <a:pos x="872" y="174"/>
                </a:cxn>
                <a:cxn ang="0">
                  <a:pos x="840" y="142"/>
                </a:cxn>
                <a:cxn ang="0">
                  <a:pos x="813" y="119"/>
                </a:cxn>
                <a:cxn ang="0">
                  <a:pos x="783" y="98"/>
                </a:cxn>
                <a:cxn ang="0">
                  <a:pos x="747" y="76"/>
                </a:cxn>
                <a:cxn ang="0">
                  <a:pos x="706" y="56"/>
                </a:cxn>
                <a:cxn ang="0">
                  <a:pos x="659" y="38"/>
                </a:cxn>
                <a:cxn ang="0">
                  <a:pos x="606" y="22"/>
                </a:cxn>
                <a:cxn ang="0">
                  <a:pos x="548" y="10"/>
                </a:cxn>
                <a:cxn ang="0">
                  <a:pos x="484" y="1"/>
                </a:cxn>
                <a:cxn ang="0">
                  <a:pos x="422" y="1"/>
                </a:cxn>
                <a:cxn ang="0">
                  <a:pos x="365" y="9"/>
                </a:cxn>
                <a:cxn ang="0">
                  <a:pos x="313" y="22"/>
                </a:cxn>
                <a:cxn ang="0">
                  <a:pos x="264" y="43"/>
                </a:cxn>
                <a:cxn ang="0">
                  <a:pos x="220" y="66"/>
                </a:cxn>
                <a:cxn ang="0">
                  <a:pos x="180" y="94"/>
                </a:cxn>
                <a:cxn ang="0">
                  <a:pos x="143" y="124"/>
                </a:cxn>
                <a:cxn ang="0">
                  <a:pos x="112" y="155"/>
                </a:cxn>
                <a:cxn ang="0">
                  <a:pos x="84" y="186"/>
                </a:cxn>
                <a:cxn ang="0">
                  <a:pos x="49" y="230"/>
                </a:cxn>
                <a:cxn ang="0">
                  <a:pos x="9" y="296"/>
                </a:cxn>
                <a:cxn ang="0">
                  <a:pos x="5" y="305"/>
                </a:cxn>
                <a:cxn ang="0">
                  <a:pos x="39" y="263"/>
                </a:cxn>
                <a:cxn ang="0">
                  <a:pos x="87" y="215"/>
                </a:cxn>
                <a:cxn ang="0">
                  <a:pos x="128" y="179"/>
                </a:cxn>
                <a:cxn ang="0">
                  <a:pos x="177" y="145"/>
                </a:cxn>
                <a:cxn ang="0">
                  <a:pos x="232" y="111"/>
                </a:cxn>
                <a:cxn ang="0">
                  <a:pos x="294" y="84"/>
                </a:cxn>
                <a:cxn ang="0">
                  <a:pos x="361" y="62"/>
                </a:cxn>
                <a:cxn ang="0">
                  <a:pos x="435" y="51"/>
                </a:cxn>
                <a:cxn ang="0">
                  <a:pos x="513" y="52"/>
                </a:cxn>
                <a:cxn ang="0">
                  <a:pos x="598" y="66"/>
                </a:cxn>
                <a:cxn ang="0">
                  <a:pos x="687" y="98"/>
                </a:cxn>
                <a:cxn ang="0">
                  <a:pos x="780" y="148"/>
                </a:cxn>
                <a:cxn ang="0">
                  <a:pos x="877" y="219"/>
                </a:cxn>
              </a:cxnLst>
              <a:rect l="0" t="0" r="r" b="b"/>
              <a:pathLst>
                <a:path w="927" h="311">
                  <a:moveTo>
                    <a:pt x="927" y="264"/>
                  </a:moveTo>
                  <a:lnTo>
                    <a:pt x="923" y="255"/>
                  </a:lnTo>
                  <a:lnTo>
                    <a:pt x="911" y="231"/>
                  </a:lnTo>
                  <a:lnTo>
                    <a:pt x="901" y="214"/>
                  </a:lnTo>
                  <a:lnTo>
                    <a:pt x="888" y="195"/>
                  </a:lnTo>
                  <a:lnTo>
                    <a:pt x="872" y="174"/>
                  </a:lnTo>
                  <a:lnTo>
                    <a:pt x="852" y="153"/>
                  </a:lnTo>
                  <a:lnTo>
                    <a:pt x="840" y="142"/>
                  </a:lnTo>
                  <a:lnTo>
                    <a:pt x="828" y="130"/>
                  </a:lnTo>
                  <a:lnTo>
                    <a:pt x="813" y="119"/>
                  </a:lnTo>
                  <a:lnTo>
                    <a:pt x="799" y="108"/>
                  </a:lnTo>
                  <a:lnTo>
                    <a:pt x="783" y="98"/>
                  </a:lnTo>
                  <a:lnTo>
                    <a:pt x="765" y="87"/>
                  </a:lnTo>
                  <a:lnTo>
                    <a:pt x="747" y="76"/>
                  </a:lnTo>
                  <a:lnTo>
                    <a:pt x="727" y="66"/>
                  </a:lnTo>
                  <a:lnTo>
                    <a:pt x="706" y="56"/>
                  </a:lnTo>
                  <a:lnTo>
                    <a:pt x="683" y="47"/>
                  </a:lnTo>
                  <a:lnTo>
                    <a:pt x="659" y="38"/>
                  </a:lnTo>
                  <a:lnTo>
                    <a:pt x="634" y="29"/>
                  </a:lnTo>
                  <a:lnTo>
                    <a:pt x="606" y="22"/>
                  </a:lnTo>
                  <a:lnTo>
                    <a:pt x="577" y="16"/>
                  </a:lnTo>
                  <a:lnTo>
                    <a:pt x="548" y="10"/>
                  </a:lnTo>
                  <a:lnTo>
                    <a:pt x="516" y="5"/>
                  </a:lnTo>
                  <a:lnTo>
                    <a:pt x="484" y="1"/>
                  </a:lnTo>
                  <a:lnTo>
                    <a:pt x="453" y="0"/>
                  </a:lnTo>
                  <a:lnTo>
                    <a:pt x="422" y="1"/>
                  </a:lnTo>
                  <a:lnTo>
                    <a:pt x="394" y="4"/>
                  </a:lnTo>
                  <a:lnTo>
                    <a:pt x="365" y="9"/>
                  </a:lnTo>
                  <a:lnTo>
                    <a:pt x="339" y="15"/>
                  </a:lnTo>
                  <a:lnTo>
                    <a:pt x="313" y="22"/>
                  </a:lnTo>
                  <a:lnTo>
                    <a:pt x="288" y="31"/>
                  </a:lnTo>
                  <a:lnTo>
                    <a:pt x="264" y="43"/>
                  </a:lnTo>
                  <a:lnTo>
                    <a:pt x="241" y="54"/>
                  </a:lnTo>
                  <a:lnTo>
                    <a:pt x="220" y="66"/>
                  </a:lnTo>
                  <a:lnTo>
                    <a:pt x="200" y="80"/>
                  </a:lnTo>
                  <a:lnTo>
                    <a:pt x="180" y="94"/>
                  </a:lnTo>
                  <a:lnTo>
                    <a:pt x="161" y="109"/>
                  </a:lnTo>
                  <a:lnTo>
                    <a:pt x="143" y="124"/>
                  </a:lnTo>
                  <a:lnTo>
                    <a:pt x="127" y="140"/>
                  </a:lnTo>
                  <a:lnTo>
                    <a:pt x="112" y="155"/>
                  </a:lnTo>
                  <a:lnTo>
                    <a:pt x="97" y="170"/>
                  </a:lnTo>
                  <a:lnTo>
                    <a:pt x="84" y="186"/>
                  </a:lnTo>
                  <a:lnTo>
                    <a:pt x="71" y="201"/>
                  </a:lnTo>
                  <a:lnTo>
                    <a:pt x="49" y="230"/>
                  </a:lnTo>
                  <a:lnTo>
                    <a:pt x="32" y="256"/>
                  </a:lnTo>
                  <a:lnTo>
                    <a:pt x="9" y="296"/>
                  </a:lnTo>
                  <a:lnTo>
                    <a:pt x="0" y="311"/>
                  </a:lnTo>
                  <a:lnTo>
                    <a:pt x="5" y="305"/>
                  </a:lnTo>
                  <a:lnTo>
                    <a:pt x="18" y="288"/>
                  </a:lnTo>
                  <a:lnTo>
                    <a:pt x="39" y="263"/>
                  </a:lnTo>
                  <a:lnTo>
                    <a:pt x="70" y="232"/>
                  </a:lnTo>
                  <a:lnTo>
                    <a:pt x="87" y="215"/>
                  </a:lnTo>
                  <a:lnTo>
                    <a:pt x="107" y="198"/>
                  </a:lnTo>
                  <a:lnTo>
                    <a:pt x="128" y="179"/>
                  </a:lnTo>
                  <a:lnTo>
                    <a:pt x="152" y="162"/>
                  </a:lnTo>
                  <a:lnTo>
                    <a:pt x="177" y="145"/>
                  </a:lnTo>
                  <a:lnTo>
                    <a:pt x="204" y="127"/>
                  </a:lnTo>
                  <a:lnTo>
                    <a:pt x="232" y="111"/>
                  </a:lnTo>
                  <a:lnTo>
                    <a:pt x="262" y="97"/>
                  </a:lnTo>
                  <a:lnTo>
                    <a:pt x="294" y="84"/>
                  </a:lnTo>
                  <a:lnTo>
                    <a:pt x="326" y="72"/>
                  </a:lnTo>
                  <a:lnTo>
                    <a:pt x="361" y="62"/>
                  </a:lnTo>
                  <a:lnTo>
                    <a:pt x="398" y="55"/>
                  </a:lnTo>
                  <a:lnTo>
                    <a:pt x="435" y="51"/>
                  </a:lnTo>
                  <a:lnTo>
                    <a:pt x="473" y="50"/>
                  </a:lnTo>
                  <a:lnTo>
                    <a:pt x="513" y="52"/>
                  </a:lnTo>
                  <a:lnTo>
                    <a:pt x="555" y="57"/>
                  </a:lnTo>
                  <a:lnTo>
                    <a:pt x="598" y="66"/>
                  </a:lnTo>
                  <a:lnTo>
                    <a:pt x="642" y="79"/>
                  </a:lnTo>
                  <a:lnTo>
                    <a:pt x="687" y="98"/>
                  </a:lnTo>
                  <a:lnTo>
                    <a:pt x="733" y="120"/>
                  </a:lnTo>
                  <a:lnTo>
                    <a:pt x="780" y="148"/>
                  </a:lnTo>
                  <a:lnTo>
                    <a:pt x="828" y="181"/>
                  </a:lnTo>
                  <a:lnTo>
                    <a:pt x="877" y="219"/>
                  </a:lnTo>
                  <a:lnTo>
                    <a:pt x="927" y="264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4" name="Freeform 566"/>
            <p:cNvSpPr>
              <a:spLocks/>
            </p:cNvSpPr>
            <p:nvPr/>
          </p:nvSpPr>
          <p:spPr bwMode="auto">
            <a:xfrm>
              <a:off x="4799" y="1275"/>
              <a:ext cx="44" cy="15"/>
            </a:xfrm>
            <a:custGeom>
              <a:avLst/>
              <a:gdLst/>
              <a:ahLst/>
              <a:cxnLst>
                <a:cxn ang="0">
                  <a:pos x="3" y="269"/>
                </a:cxn>
                <a:cxn ang="0">
                  <a:pos x="21" y="227"/>
                </a:cxn>
                <a:cxn ang="0">
                  <a:pos x="40" y="197"/>
                </a:cxn>
                <a:cxn ang="0">
                  <a:pos x="57" y="176"/>
                </a:cxn>
                <a:cxn ang="0">
                  <a:pos x="76" y="152"/>
                </a:cxn>
                <a:cxn ang="0">
                  <a:pos x="101" y="130"/>
                </a:cxn>
                <a:cxn ang="0">
                  <a:pos x="129" y="106"/>
                </a:cxn>
                <a:cxn ang="0">
                  <a:pos x="163" y="84"/>
                </a:cxn>
                <a:cxn ang="0">
                  <a:pos x="202" y="62"/>
                </a:cxn>
                <a:cxn ang="0">
                  <a:pos x="246" y="43"/>
                </a:cxn>
                <a:cxn ang="0">
                  <a:pos x="296" y="27"/>
                </a:cxn>
                <a:cxn ang="0">
                  <a:pos x="351" y="12"/>
                </a:cxn>
                <a:cxn ang="0">
                  <a:pos x="412" y="2"/>
                </a:cxn>
                <a:cxn ang="0">
                  <a:pos x="470" y="0"/>
                </a:cxn>
                <a:cxn ang="0">
                  <a:pos x="526" y="7"/>
                </a:cxn>
                <a:cxn ang="0">
                  <a:pos x="577" y="21"/>
                </a:cxn>
                <a:cxn ang="0">
                  <a:pos x="625" y="39"/>
                </a:cxn>
                <a:cxn ang="0">
                  <a:pos x="669" y="62"/>
                </a:cxn>
                <a:cxn ang="0">
                  <a:pos x="708" y="90"/>
                </a:cxn>
                <a:cxn ang="0">
                  <a:pos x="744" y="119"/>
                </a:cxn>
                <a:cxn ang="0">
                  <a:pos x="776" y="149"/>
                </a:cxn>
                <a:cxn ang="0">
                  <a:pos x="804" y="181"/>
                </a:cxn>
                <a:cxn ang="0">
                  <a:pos x="839" y="224"/>
                </a:cxn>
                <a:cxn ang="0">
                  <a:pos x="882" y="290"/>
                </a:cxn>
                <a:cxn ang="0">
                  <a:pos x="886" y="299"/>
                </a:cxn>
                <a:cxn ang="0">
                  <a:pos x="850" y="257"/>
                </a:cxn>
                <a:cxn ang="0">
                  <a:pos x="802" y="211"/>
                </a:cxn>
                <a:cxn ang="0">
                  <a:pos x="761" y="175"/>
                </a:cxn>
                <a:cxn ang="0">
                  <a:pos x="713" y="141"/>
                </a:cxn>
                <a:cxn ang="0">
                  <a:pos x="659" y="108"/>
                </a:cxn>
                <a:cxn ang="0">
                  <a:pos x="598" y="82"/>
                </a:cxn>
                <a:cxn ang="0">
                  <a:pos x="533" y="61"/>
                </a:cxn>
                <a:cxn ang="0">
                  <a:pos x="461" y="52"/>
                </a:cxn>
                <a:cxn ang="0">
                  <a:pos x="386" y="54"/>
                </a:cxn>
                <a:cxn ang="0">
                  <a:pos x="306" y="71"/>
                </a:cxn>
                <a:cxn ang="0">
                  <a:pos x="222" y="104"/>
                </a:cxn>
                <a:cxn ang="0">
                  <a:pos x="135" y="157"/>
                </a:cxn>
                <a:cxn ang="0">
                  <a:pos x="46" y="232"/>
                </a:cxn>
              </a:cxnLst>
              <a:rect l="0" t="0" r="r" b="b"/>
              <a:pathLst>
                <a:path w="891" h="305">
                  <a:moveTo>
                    <a:pt x="0" y="279"/>
                  </a:moveTo>
                  <a:lnTo>
                    <a:pt x="3" y="269"/>
                  </a:lnTo>
                  <a:lnTo>
                    <a:pt x="13" y="244"/>
                  </a:lnTo>
                  <a:lnTo>
                    <a:pt x="21" y="227"/>
                  </a:lnTo>
                  <a:lnTo>
                    <a:pt x="33" y="207"/>
                  </a:lnTo>
                  <a:lnTo>
                    <a:pt x="40" y="197"/>
                  </a:lnTo>
                  <a:lnTo>
                    <a:pt x="48" y="186"/>
                  </a:lnTo>
                  <a:lnTo>
                    <a:pt x="57" y="176"/>
                  </a:lnTo>
                  <a:lnTo>
                    <a:pt x="66" y="164"/>
                  </a:lnTo>
                  <a:lnTo>
                    <a:pt x="76" y="152"/>
                  </a:lnTo>
                  <a:lnTo>
                    <a:pt x="88" y="141"/>
                  </a:lnTo>
                  <a:lnTo>
                    <a:pt x="101" y="130"/>
                  </a:lnTo>
                  <a:lnTo>
                    <a:pt x="115" y="118"/>
                  </a:lnTo>
                  <a:lnTo>
                    <a:pt x="129" y="106"/>
                  </a:lnTo>
                  <a:lnTo>
                    <a:pt x="146" y="95"/>
                  </a:lnTo>
                  <a:lnTo>
                    <a:pt x="163" y="84"/>
                  </a:lnTo>
                  <a:lnTo>
                    <a:pt x="181" y="74"/>
                  </a:lnTo>
                  <a:lnTo>
                    <a:pt x="202" y="62"/>
                  </a:lnTo>
                  <a:lnTo>
                    <a:pt x="223" y="53"/>
                  </a:lnTo>
                  <a:lnTo>
                    <a:pt x="246" y="43"/>
                  </a:lnTo>
                  <a:lnTo>
                    <a:pt x="270" y="35"/>
                  </a:lnTo>
                  <a:lnTo>
                    <a:pt x="296" y="27"/>
                  </a:lnTo>
                  <a:lnTo>
                    <a:pt x="322" y="19"/>
                  </a:lnTo>
                  <a:lnTo>
                    <a:pt x="351" y="12"/>
                  </a:lnTo>
                  <a:lnTo>
                    <a:pt x="382" y="6"/>
                  </a:lnTo>
                  <a:lnTo>
                    <a:pt x="412" y="2"/>
                  </a:lnTo>
                  <a:lnTo>
                    <a:pt x="442" y="0"/>
                  </a:lnTo>
                  <a:lnTo>
                    <a:pt x="470" y="0"/>
                  </a:lnTo>
                  <a:lnTo>
                    <a:pt x="499" y="3"/>
                  </a:lnTo>
                  <a:lnTo>
                    <a:pt x="526" y="7"/>
                  </a:lnTo>
                  <a:lnTo>
                    <a:pt x="552" y="12"/>
                  </a:lnTo>
                  <a:lnTo>
                    <a:pt x="577" y="21"/>
                  </a:lnTo>
                  <a:lnTo>
                    <a:pt x="601" y="29"/>
                  </a:lnTo>
                  <a:lnTo>
                    <a:pt x="625" y="39"/>
                  </a:lnTo>
                  <a:lnTo>
                    <a:pt x="647" y="50"/>
                  </a:lnTo>
                  <a:lnTo>
                    <a:pt x="669" y="62"/>
                  </a:lnTo>
                  <a:lnTo>
                    <a:pt x="689" y="76"/>
                  </a:lnTo>
                  <a:lnTo>
                    <a:pt x="708" y="90"/>
                  </a:lnTo>
                  <a:lnTo>
                    <a:pt x="727" y="104"/>
                  </a:lnTo>
                  <a:lnTo>
                    <a:pt x="744" y="119"/>
                  </a:lnTo>
                  <a:lnTo>
                    <a:pt x="760" y="134"/>
                  </a:lnTo>
                  <a:lnTo>
                    <a:pt x="776" y="149"/>
                  </a:lnTo>
                  <a:lnTo>
                    <a:pt x="791" y="166"/>
                  </a:lnTo>
                  <a:lnTo>
                    <a:pt x="804" y="181"/>
                  </a:lnTo>
                  <a:lnTo>
                    <a:pt x="818" y="195"/>
                  </a:lnTo>
                  <a:lnTo>
                    <a:pt x="839" y="224"/>
                  </a:lnTo>
                  <a:lnTo>
                    <a:pt x="857" y="250"/>
                  </a:lnTo>
                  <a:lnTo>
                    <a:pt x="882" y="290"/>
                  </a:lnTo>
                  <a:lnTo>
                    <a:pt x="891" y="305"/>
                  </a:lnTo>
                  <a:lnTo>
                    <a:pt x="886" y="299"/>
                  </a:lnTo>
                  <a:lnTo>
                    <a:pt x="873" y="282"/>
                  </a:lnTo>
                  <a:lnTo>
                    <a:pt x="850" y="257"/>
                  </a:lnTo>
                  <a:lnTo>
                    <a:pt x="821" y="227"/>
                  </a:lnTo>
                  <a:lnTo>
                    <a:pt x="802" y="211"/>
                  </a:lnTo>
                  <a:lnTo>
                    <a:pt x="783" y="193"/>
                  </a:lnTo>
                  <a:lnTo>
                    <a:pt x="761" y="175"/>
                  </a:lnTo>
                  <a:lnTo>
                    <a:pt x="738" y="157"/>
                  </a:lnTo>
                  <a:lnTo>
                    <a:pt x="713" y="141"/>
                  </a:lnTo>
                  <a:lnTo>
                    <a:pt x="687" y="124"/>
                  </a:lnTo>
                  <a:lnTo>
                    <a:pt x="659" y="108"/>
                  </a:lnTo>
                  <a:lnTo>
                    <a:pt x="630" y="94"/>
                  </a:lnTo>
                  <a:lnTo>
                    <a:pt x="598" y="82"/>
                  </a:lnTo>
                  <a:lnTo>
                    <a:pt x="566" y="71"/>
                  </a:lnTo>
                  <a:lnTo>
                    <a:pt x="533" y="61"/>
                  </a:lnTo>
                  <a:lnTo>
                    <a:pt x="498" y="55"/>
                  </a:lnTo>
                  <a:lnTo>
                    <a:pt x="461" y="52"/>
                  </a:lnTo>
                  <a:lnTo>
                    <a:pt x="424" y="51"/>
                  </a:lnTo>
                  <a:lnTo>
                    <a:pt x="386" y="54"/>
                  </a:lnTo>
                  <a:lnTo>
                    <a:pt x="347" y="60"/>
                  </a:lnTo>
                  <a:lnTo>
                    <a:pt x="306" y="71"/>
                  </a:lnTo>
                  <a:lnTo>
                    <a:pt x="264" y="85"/>
                  </a:lnTo>
                  <a:lnTo>
                    <a:pt x="222" y="104"/>
                  </a:lnTo>
                  <a:lnTo>
                    <a:pt x="179" y="129"/>
                  </a:lnTo>
                  <a:lnTo>
                    <a:pt x="135" y="157"/>
                  </a:lnTo>
                  <a:lnTo>
                    <a:pt x="90" y="192"/>
                  </a:lnTo>
                  <a:lnTo>
                    <a:pt x="46" y="23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5" name="Freeform 567"/>
            <p:cNvSpPr>
              <a:spLocks/>
            </p:cNvSpPr>
            <p:nvPr/>
          </p:nvSpPr>
          <p:spPr bwMode="auto">
            <a:xfrm>
              <a:off x="4643" y="1301"/>
              <a:ext cx="27" cy="7"/>
            </a:xfrm>
            <a:custGeom>
              <a:avLst/>
              <a:gdLst/>
              <a:ahLst/>
              <a:cxnLst>
                <a:cxn ang="0">
                  <a:pos x="536" y="138"/>
                </a:cxn>
                <a:cxn ang="0">
                  <a:pos x="524" y="126"/>
                </a:cxn>
                <a:cxn ang="0">
                  <a:pos x="488" y="101"/>
                </a:cxn>
                <a:cxn ang="0">
                  <a:pos x="463" y="85"/>
                </a:cxn>
                <a:cxn ang="0">
                  <a:pos x="433" y="66"/>
                </a:cxn>
                <a:cxn ang="0">
                  <a:pos x="417" y="58"/>
                </a:cxn>
                <a:cxn ang="0">
                  <a:pos x="399" y="49"/>
                </a:cxn>
                <a:cxn ang="0">
                  <a:pos x="381" y="41"/>
                </a:cxn>
                <a:cxn ang="0">
                  <a:pos x="362" y="34"/>
                </a:cxn>
                <a:cxn ang="0">
                  <a:pos x="343" y="25"/>
                </a:cxn>
                <a:cxn ang="0">
                  <a:pos x="323" y="19"/>
                </a:cxn>
                <a:cxn ang="0">
                  <a:pos x="301" y="13"/>
                </a:cxn>
                <a:cxn ang="0">
                  <a:pos x="280" y="8"/>
                </a:cxn>
                <a:cxn ang="0">
                  <a:pos x="258" y="4"/>
                </a:cxn>
                <a:cxn ang="0">
                  <a:pos x="236" y="1"/>
                </a:cxn>
                <a:cxn ang="0">
                  <a:pos x="212" y="0"/>
                </a:cxn>
                <a:cxn ang="0">
                  <a:pos x="190" y="0"/>
                </a:cxn>
                <a:cxn ang="0">
                  <a:pos x="166" y="1"/>
                </a:cxn>
                <a:cxn ang="0">
                  <a:pos x="143" y="4"/>
                </a:cxn>
                <a:cxn ang="0">
                  <a:pos x="119" y="9"/>
                </a:cxn>
                <a:cxn ang="0">
                  <a:pos x="95" y="15"/>
                </a:cxn>
                <a:cxn ang="0">
                  <a:pos x="71" y="24"/>
                </a:cxn>
                <a:cxn ang="0">
                  <a:pos x="48" y="36"/>
                </a:cxn>
                <a:cxn ang="0">
                  <a:pos x="23" y="49"/>
                </a:cxn>
                <a:cxn ang="0">
                  <a:pos x="0" y="64"/>
                </a:cxn>
                <a:cxn ang="0">
                  <a:pos x="10" y="60"/>
                </a:cxn>
                <a:cxn ang="0">
                  <a:pos x="39" y="51"/>
                </a:cxn>
                <a:cxn ang="0">
                  <a:pos x="60" y="45"/>
                </a:cxn>
                <a:cxn ang="0">
                  <a:pos x="86" y="40"/>
                </a:cxn>
                <a:cxn ang="0">
                  <a:pos x="115" y="36"/>
                </a:cxn>
                <a:cxn ang="0">
                  <a:pos x="149" y="34"/>
                </a:cxn>
                <a:cxn ang="0">
                  <a:pos x="167" y="32"/>
                </a:cxn>
                <a:cxn ang="0">
                  <a:pos x="186" y="32"/>
                </a:cxn>
                <a:cxn ang="0">
                  <a:pos x="206" y="34"/>
                </a:cxn>
                <a:cxn ang="0">
                  <a:pos x="227" y="36"/>
                </a:cxn>
                <a:cxn ang="0">
                  <a:pos x="248" y="38"/>
                </a:cxn>
                <a:cxn ang="0">
                  <a:pos x="271" y="41"/>
                </a:cxn>
                <a:cxn ang="0">
                  <a:pos x="294" y="45"/>
                </a:cxn>
                <a:cxn ang="0">
                  <a:pos x="319" y="50"/>
                </a:cxn>
                <a:cxn ang="0">
                  <a:pos x="343" y="56"/>
                </a:cxn>
                <a:cxn ang="0">
                  <a:pos x="369" y="64"/>
                </a:cxn>
                <a:cxn ang="0">
                  <a:pos x="395" y="72"/>
                </a:cxn>
                <a:cxn ang="0">
                  <a:pos x="422" y="83"/>
                </a:cxn>
                <a:cxn ang="0">
                  <a:pos x="449" y="94"/>
                </a:cxn>
                <a:cxn ang="0">
                  <a:pos x="478" y="107"/>
                </a:cxn>
                <a:cxn ang="0">
                  <a:pos x="506" y="121"/>
                </a:cxn>
                <a:cxn ang="0">
                  <a:pos x="536" y="138"/>
                </a:cxn>
              </a:cxnLst>
              <a:rect l="0" t="0" r="r" b="b"/>
              <a:pathLst>
                <a:path w="536" h="138">
                  <a:moveTo>
                    <a:pt x="536" y="138"/>
                  </a:moveTo>
                  <a:lnTo>
                    <a:pt x="524" y="126"/>
                  </a:lnTo>
                  <a:lnTo>
                    <a:pt x="488" y="101"/>
                  </a:lnTo>
                  <a:lnTo>
                    <a:pt x="463" y="85"/>
                  </a:lnTo>
                  <a:lnTo>
                    <a:pt x="433" y="66"/>
                  </a:lnTo>
                  <a:lnTo>
                    <a:pt x="417" y="58"/>
                  </a:lnTo>
                  <a:lnTo>
                    <a:pt x="399" y="49"/>
                  </a:lnTo>
                  <a:lnTo>
                    <a:pt x="381" y="41"/>
                  </a:lnTo>
                  <a:lnTo>
                    <a:pt x="362" y="34"/>
                  </a:lnTo>
                  <a:lnTo>
                    <a:pt x="343" y="25"/>
                  </a:lnTo>
                  <a:lnTo>
                    <a:pt x="323" y="19"/>
                  </a:lnTo>
                  <a:lnTo>
                    <a:pt x="301" y="13"/>
                  </a:lnTo>
                  <a:lnTo>
                    <a:pt x="280" y="8"/>
                  </a:lnTo>
                  <a:lnTo>
                    <a:pt x="258" y="4"/>
                  </a:lnTo>
                  <a:lnTo>
                    <a:pt x="236" y="1"/>
                  </a:lnTo>
                  <a:lnTo>
                    <a:pt x="212" y="0"/>
                  </a:lnTo>
                  <a:lnTo>
                    <a:pt x="190" y="0"/>
                  </a:lnTo>
                  <a:lnTo>
                    <a:pt x="166" y="1"/>
                  </a:lnTo>
                  <a:lnTo>
                    <a:pt x="143" y="4"/>
                  </a:lnTo>
                  <a:lnTo>
                    <a:pt x="119" y="9"/>
                  </a:lnTo>
                  <a:lnTo>
                    <a:pt x="95" y="15"/>
                  </a:lnTo>
                  <a:lnTo>
                    <a:pt x="71" y="24"/>
                  </a:lnTo>
                  <a:lnTo>
                    <a:pt x="48" y="36"/>
                  </a:lnTo>
                  <a:lnTo>
                    <a:pt x="23" y="49"/>
                  </a:lnTo>
                  <a:lnTo>
                    <a:pt x="0" y="64"/>
                  </a:lnTo>
                  <a:lnTo>
                    <a:pt x="10" y="60"/>
                  </a:lnTo>
                  <a:lnTo>
                    <a:pt x="39" y="51"/>
                  </a:lnTo>
                  <a:lnTo>
                    <a:pt x="60" y="45"/>
                  </a:lnTo>
                  <a:lnTo>
                    <a:pt x="86" y="40"/>
                  </a:lnTo>
                  <a:lnTo>
                    <a:pt x="115" y="36"/>
                  </a:lnTo>
                  <a:lnTo>
                    <a:pt x="149" y="34"/>
                  </a:lnTo>
                  <a:lnTo>
                    <a:pt x="167" y="32"/>
                  </a:lnTo>
                  <a:lnTo>
                    <a:pt x="186" y="32"/>
                  </a:lnTo>
                  <a:lnTo>
                    <a:pt x="206" y="34"/>
                  </a:lnTo>
                  <a:lnTo>
                    <a:pt x="227" y="36"/>
                  </a:lnTo>
                  <a:lnTo>
                    <a:pt x="248" y="38"/>
                  </a:lnTo>
                  <a:lnTo>
                    <a:pt x="271" y="41"/>
                  </a:lnTo>
                  <a:lnTo>
                    <a:pt x="294" y="45"/>
                  </a:lnTo>
                  <a:lnTo>
                    <a:pt x="319" y="50"/>
                  </a:lnTo>
                  <a:lnTo>
                    <a:pt x="343" y="56"/>
                  </a:lnTo>
                  <a:lnTo>
                    <a:pt x="369" y="64"/>
                  </a:lnTo>
                  <a:lnTo>
                    <a:pt x="395" y="72"/>
                  </a:lnTo>
                  <a:lnTo>
                    <a:pt x="422" y="83"/>
                  </a:lnTo>
                  <a:lnTo>
                    <a:pt x="449" y="94"/>
                  </a:lnTo>
                  <a:lnTo>
                    <a:pt x="478" y="107"/>
                  </a:lnTo>
                  <a:lnTo>
                    <a:pt x="506" y="121"/>
                  </a:lnTo>
                  <a:lnTo>
                    <a:pt x="536" y="138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6" name="Freeform 568"/>
            <p:cNvSpPr>
              <a:spLocks/>
            </p:cNvSpPr>
            <p:nvPr/>
          </p:nvSpPr>
          <p:spPr bwMode="auto">
            <a:xfrm>
              <a:off x="4809" y="1317"/>
              <a:ext cx="29" cy="8"/>
            </a:xfrm>
            <a:custGeom>
              <a:avLst/>
              <a:gdLst/>
              <a:ahLst/>
              <a:cxnLst>
                <a:cxn ang="0">
                  <a:pos x="572" y="147"/>
                </a:cxn>
                <a:cxn ang="0">
                  <a:pos x="558" y="135"/>
                </a:cxn>
                <a:cxn ang="0">
                  <a:pos x="520" y="107"/>
                </a:cxn>
                <a:cxn ang="0">
                  <a:pos x="493" y="90"/>
                </a:cxn>
                <a:cxn ang="0">
                  <a:pos x="462" y="71"/>
                </a:cxn>
                <a:cxn ang="0">
                  <a:pos x="443" y="62"/>
                </a:cxn>
                <a:cxn ang="0">
                  <a:pos x="425" y="53"/>
                </a:cxn>
                <a:cxn ang="0">
                  <a:pos x="406" y="44"/>
                </a:cxn>
                <a:cxn ang="0">
                  <a:pos x="386" y="35"/>
                </a:cxn>
                <a:cxn ang="0">
                  <a:pos x="365" y="27"/>
                </a:cxn>
                <a:cxn ang="0">
                  <a:pos x="343" y="20"/>
                </a:cxn>
                <a:cxn ang="0">
                  <a:pos x="321" y="14"/>
                </a:cxn>
                <a:cxn ang="0">
                  <a:pos x="298" y="9"/>
                </a:cxn>
                <a:cxn ang="0">
                  <a:pos x="275" y="5"/>
                </a:cxn>
                <a:cxn ang="0">
                  <a:pos x="250" y="2"/>
                </a:cxn>
                <a:cxn ang="0">
                  <a:pos x="227" y="0"/>
                </a:cxn>
                <a:cxn ang="0">
                  <a:pos x="202" y="0"/>
                </a:cxn>
                <a:cxn ang="0">
                  <a:pos x="177" y="1"/>
                </a:cxn>
                <a:cxn ang="0">
                  <a:pos x="151" y="5"/>
                </a:cxn>
                <a:cxn ang="0">
                  <a:pos x="127" y="10"/>
                </a:cxn>
                <a:cxn ang="0">
                  <a:pos x="101" y="17"/>
                </a:cxn>
                <a:cxn ang="0">
                  <a:pos x="76" y="26"/>
                </a:cxn>
                <a:cxn ang="0">
                  <a:pos x="50" y="37"/>
                </a:cxn>
                <a:cxn ang="0">
                  <a:pos x="24" y="52"/>
                </a:cxn>
                <a:cxn ang="0">
                  <a:pos x="0" y="69"/>
                </a:cxn>
                <a:cxn ang="0">
                  <a:pos x="10" y="64"/>
                </a:cxn>
                <a:cxn ang="0">
                  <a:pos x="41" y="54"/>
                </a:cxn>
                <a:cxn ang="0">
                  <a:pos x="64" y="49"/>
                </a:cxn>
                <a:cxn ang="0">
                  <a:pos x="91" y="43"/>
                </a:cxn>
                <a:cxn ang="0">
                  <a:pos x="122" y="38"/>
                </a:cxn>
                <a:cxn ang="0">
                  <a:pos x="158" y="35"/>
                </a:cxn>
                <a:cxn ang="0">
                  <a:pos x="178" y="35"/>
                </a:cxn>
                <a:cxn ang="0">
                  <a:pos x="198" y="35"/>
                </a:cxn>
                <a:cxn ang="0">
                  <a:pos x="220" y="36"/>
                </a:cxn>
                <a:cxn ang="0">
                  <a:pos x="241" y="37"/>
                </a:cxn>
                <a:cxn ang="0">
                  <a:pos x="264" y="41"/>
                </a:cxn>
                <a:cxn ang="0">
                  <a:pos x="288" y="44"/>
                </a:cxn>
                <a:cxn ang="0">
                  <a:pos x="313" y="48"/>
                </a:cxn>
                <a:cxn ang="0">
                  <a:pos x="339" y="54"/>
                </a:cxn>
                <a:cxn ang="0">
                  <a:pos x="366" y="60"/>
                </a:cxn>
                <a:cxn ang="0">
                  <a:pos x="392" y="68"/>
                </a:cxn>
                <a:cxn ang="0">
                  <a:pos x="421" y="77"/>
                </a:cxn>
                <a:cxn ang="0">
                  <a:pos x="449" y="89"/>
                </a:cxn>
                <a:cxn ang="0">
                  <a:pos x="479" y="101"/>
                </a:cxn>
                <a:cxn ang="0">
                  <a:pos x="510" y="114"/>
                </a:cxn>
                <a:cxn ang="0">
                  <a:pos x="540" y="129"/>
                </a:cxn>
                <a:cxn ang="0">
                  <a:pos x="572" y="147"/>
                </a:cxn>
              </a:cxnLst>
              <a:rect l="0" t="0" r="r" b="b"/>
              <a:pathLst>
                <a:path w="572" h="147">
                  <a:moveTo>
                    <a:pt x="572" y="147"/>
                  </a:moveTo>
                  <a:lnTo>
                    <a:pt x="558" y="135"/>
                  </a:lnTo>
                  <a:lnTo>
                    <a:pt x="520" y="107"/>
                  </a:lnTo>
                  <a:lnTo>
                    <a:pt x="493" y="90"/>
                  </a:lnTo>
                  <a:lnTo>
                    <a:pt x="462" y="71"/>
                  </a:lnTo>
                  <a:lnTo>
                    <a:pt x="443" y="62"/>
                  </a:lnTo>
                  <a:lnTo>
                    <a:pt x="425" y="53"/>
                  </a:lnTo>
                  <a:lnTo>
                    <a:pt x="406" y="44"/>
                  </a:lnTo>
                  <a:lnTo>
                    <a:pt x="386" y="35"/>
                  </a:lnTo>
                  <a:lnTo>
                    <a:pt x="365" y="27"/>
                  </a:lnTo>
                  <a:lnTo>
                    <a:pt x="343" y="20"/>
                  </a:lnTo>
                  <a:lnTo>
                    <a:pt x="321" y="14"/>
                  </a:lnTo>
                  <a:lnTo>
                    <a:pt x="298" y="9"/>
                  </a:lnTo>
                  <a:lnTo>
                    <a:pt x="275" y="5"/>
                  </a:lnTo>
                  <a:lnTo>
                    <a:pt x="250" y="2"/>
                  </a:lnTo>
                  <a:lnTo>
                    <a:pt x="227" y="0"/>
                  </a:lnTo>
                  <a:lnTo>
                    <a:pt x="202" y="0"/>
                  </a:lnTo>
                  <a:lnTo>
                    <a:pt x="177" y="1"/>
                  </a:lnTo>
                  <a:lnTo>
                    <a:pt x="151" y="5"/>
                  </a:lnTo>
                  <a:lnTo>
                    <a:pt x="127" y="10"/>
                  </a:lnTo>
                  <a:lnTo>
                    <a:pt x="101" y="17"/>
                  </a:lnTo>
                  <a:lnTo>
                    <a:pt x="76" y="26"/>
                  </a:lnTo>
                  <a:lnTo>
                    <a:pt x="50" y="37"/>
                  </a:lnTo>
                  <a:lnTo>
                    <a:pt x="24" y="52"/>
                  </a:lnTo>
                  <a:lnTo>
                    <a:pt x="0" y="69"/>
                  </a:lnTo>
                  <a:lnTo>
                    <a:pt x="10" y="64"/>
                  </a:lnTo>
                  <a:lnTo>
                    <a:pt x="41" y="54"/>
                  </a:lnTo>
                  <a:lnTo>
                    <a:pt x="64" y="49"/>
                  </a:lnTo>
                  <a:lnTo>
                    <a:pt x="91" y="43"/>
                  </a:lnTo>
                  <a:lnTo>
                    <a:pt x="122" y="38"/>
                  </a:lnTo>
                  <a:lnTo>
                    <a:pt x="158" y="35"/>
                  </a:lnTo>
                  <a:lnTo>
                    <a:pt x="178" y="35"/>
                  </a:lnTo>
                  <a:lnTo>
                    <a:pt x="198" y="35"/>
                  </a:lnTo>
                  <a:lnTo>
                    <a:pt x="220" y="36"/>
                  </a:lnTo>
                  <a:lnTo>
                    <a:pt x="241" y="37"/>
                  </a:lnTo>
                  <a:lnTo>
                    <a:pt x="264" y="41"/>
                  </a:lnTo>
                  <a:lnTo>
                    <a:pt x="288" y="44"/>
                  </a:lnTo>
                  <a:lnTo>
                    <a:pt x="313" y="48"/>
                  </a:lnTo>
                  <a:lnTo>
                    <a:pt x="339" y="54"/>
                  </a:lnTo>
                  <a:lnTo>
                    <a:pt x="366" y="60"/>
                  </a:lnTo>
                  <a:lnTo>
                    <a:pt x="392" y="68"/>
                  </a:lnTo>
                  <a:lnTo>
                    <a:pt x="421" y="77"/>
                  </a:lnTo>
                  <a:lnTo>
                    <a:pt x="449" y="89"/>
                  </a:lnTo>
                  <a:lnTo>
                    <a:pt x="479" y="101"/>
                  </a:lnTo>
                  <a:lnTo>
                    <a:pt x="510" y="114"/>
                  </a:lnTo>
                  <a:lnTo>
                    <a:pt x="540" y="129"/>
                  </a:lnTo>
                  <a:lnTo>
                    <a:pt x="572" y="147"/>
                  </a:lnTo>
                  <a:close/>
                </a:path>
              </a:pathLst>
            </a:custGeom>
            <a:solidFill>
              <a:srgbClr val="ECB5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7" name="Freeform 569"/>
            <p:cNvSpPr>
              <a:spLocks/>
            </p:cNvSpPr>
            <p:nvPr/>
          </p:nvSpPr>
          <p:spPr bwMode="auto">
            <a:xfrm>
              <a:off x="4810" y="1242"/>
              <a:ext cx="34" cy="10"/>
            </a:xfrm>
            <a:custGeom>
              <a:avLst/>
              <a:gdLst/>
              <a:ahLst/>
              <a:cxnLst>
                <a:cxn ang="0">
                  <a:pos x="15" y="52"/>
                </a:cxn>
                <a:cxn ang="0">
                  <a:pos x="4" y="70"/>
                </a:cxn>
                <a:cxn ang="0">
                  <a:pos x="0" y="87"/>
                </a:cxn>
                <a:cxn ang="0">
                  <a:pos x="1" y="99"/>
                </a:cxn>
                <a:cxn ang="0">
                  <a:pos x="4" y="107"/>
                </a:cxn>
                <a:cxn ang="0">
                  <a:pos x="10" y="114"/>
                </a:cxn>
                <a:cxn ang="0">
                  <a:pos x="20" y="120"/>
                </a:cxn>
                <a:cxn ang="0">
                  <a:pos x="34" y="124"/>
                </a:cxn>
                <a:cxn ang="0">
                  <a:pos x="51" y="127"/>
                </a:cxn>
                <a:cxn ang="0">
                  <a:pos x="74" y="128"/>
                </a:cxn>
                <a:cxn ang="0">
                  <a:pos x="101" y="127"/>
                </a:cxn>
                <a:cxn ang="0">
                  <a:pos x="184" y="115"/>
                </a:cxn>
                <a:cxn ang="0">
                  <a:pos x="285" y="98"/>
                </a:cxn>
                <a:cxn ang="0">
                  <a:pos x="354" y="90"/>
                </a:cxn>
                <a:cxn ang="0">
                  <a:pos x="406" y="89"/>
                </a:cxn>
                <a:cxn ang="0">
                  <a:pos x="440" y="91"/>
                </a:cxn>
                <a:cxn ang="0">
                  <a:pos x="475" y="96"/>
                </a:cxn>
                <a:cxn ang="0">
                  <a:pos x="511" y="104"/>
                </a:cxn>
                <a:cxn ang="0">
                  <a:pos x="547" y="117"/>
                </a:cxn>
                <a:cxn ang="0">
                  <a:pos x="582" y="134"/>
                </a:cxn>
                <a:cxn ang="0">
                  <a:pos x="619" y="156"/>
                </a:cxn>
                <a:cxn ang="0">
                  <a:pos x="656" y="183"/>
                </a:cxn>
                <a:cxn ang="0">
                  <a:pos x="674" y="196"/>
                </a:cxn>
                <a:cxn ang="0">
                  <a:pos x="667" y="171"/>
                </a:cxn>
                <a:cxn ang="0">
                  <a:pos x="653" y="142"/>
                </a:cxn>
                <a:cxn ang="0">
                  <a:pos x="639" y="119"/>
                </a:cxn>
                <a:cxn ang="0">
                  <a:pos x="618" y="96"/>
                </a:cxn>
                <a:cxn ang="0">
                  <a:pos x="593" y="72"/>
                </a:cxn>
                <a:cxn ang="0">
                  <a:pos x="559" y="51"/>
                </a:cxn>
                <a:cxn ang="0">
                  <a:pos x="519" y="31"/>
                </a:cxn>
                <a:cxn ang="0">
                  <a:pos x="470" y="15"/>
                </a:cxn>
                <a:cxn ang="0">
                  <a:pos x="412" y="5"/>
                </a:cxn>
                <a:cxn ang="0">
                  <a:pos x="344" y="0"/>
                </a:cxn>
                <a:cxn ang="0">
                  <a:pos x="266" y="2"/>
                </a:cxn>
                <a:cxn ang="0">
                  <a:pos x="175" y="13"/>
                </a:cxn>
                <a:cxn ang="0">
                  <a:pos x="73" y="33"/>
                </a:cxn>
              </a:cxnLst>
              <a:rect l="0" t="0" r="r" b="b"/>
              <a:pathLst>
                <a:path w="675" h="200">
                  <a:moveTo>
                    <a:pt x="18" y="47"/>
                  </a:moveTo>
                  <a:lnTo>
                    <a:pt x="15" y="52"/>
                  </a:lnTo>
                  <a:lnTo>
                    <a:pt x="7" y="62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7"/>
                  </a:lnTo>
                  <a:lnTo>
                    <a:pt x="0" y="95"/>
                  </a:lnTo>
                  <a:lnTo>
                    <a:pt x="1" y="99"/>
                  </a:lnTo>
                  <a:lnTo>
                    <a:pt x="2" y="103"/>
                  </a:lnTo>
                  <a:lnTo>
                    <a:pt x="4" y="107"/>
                  </a:lnTo>
                  <a:lnTo>
                    <a:pt x="7" y="110"/>
                  </a:lnTo>
                  <a:lnTo>
                    <a:pt x="10" y="114"/>
                  </a:lnTo>
                  <a:lnTo>
                    <a:pt x="15" y="117"/>
                  </a:lnTo>
                  <a:lnTo>
                    <a:pt x="20" y="120"/>
                  </a:lnTo>
                  <a:lnTo>
                    <a:pt x="26" y="122"/>
                  </a:lnTo>
                  <a:lnTo>
                    <a:pt x="34" y="124"/>
                  </a:lnTo>
                  <a:lnTo>
                    <a:pt x="42" y="126"/>
                  </a:lnTo>
                  <a:lnTo>
                    <a:pt x="51" y="127"/>
                  </a:lnTo>
                  <a:lnTo>
                    <a:pt x="62" y="128"/>
                  </a:lnTo>
                  <a:lnTo>
                    <a:pt x="74" y="128"/>
                  </a:lnTo>
                  <a:lnTo>
                    <a:pt x="87" y="128"/>
                  </a:lnTo>
                  <a:lnTo>
                    <a:pt x="101" y="127"/>
                  </a:lnTo>
                  <a:lnTo>
                    <a:pt x="118" y="125"/>
                  </a:lnTo>
                  <a:lnTo>
                    <a:pt x="184" y="115"/>
                  </a:lnTo>
                  <a:lnTo>
                    <a:pt x="251" y="103"/>
                  </a:lnTo>
                  <a:lnTo>
                    <a:pt x="285" y="98"/>
                  </a:lnTo>
                  <a:lnTo>
                    <a:pt x="320" y="93"/>
                  </a:lnTo>
                  <a:lnTo>
                    <a:pt x="354" y="90"/>
                  </a:lnTo>
                  <a:lnTo>
                    <a:pt x="388" y="88"/>
                  </a:lnTo>
                  <a:lnTo>
                    <a:pt x="406" y="89"/>
                  </a:lnTo>
                  <a:lnTo>
                    <a:pt x="423" y="89"/>
                  </a:lnTo>
                  <a:lnTo>
                    <a:pt x="440" y="91"/>
                  </a:lnTo>
                  <a:lnTo>
                    <a:pt x="458" y="93"/>
                  </a:lnTo>
                  <a:lnTo>
                    <a:pt x="475" y="96"/>
                  </a:lnTo>
                  <a:lnTo>
                    <a:pt x="493" y="100"/>
                  </a:lnTo>
                  <a:lnTo>
                    <a:pt x="511" y="104"/>
                  </a:lnTo>
                  <a:lnTo>
                    <a:pt x="528" y="110"/>
                  </a:lnTo>
                  <a:lnTo>
                    <a:pt x="547" y="117"/>
                  </a:lnTo>
                  <a:lnTo>
                    <a:pt x="564" y="125"/>
                  </a:lnTo>
                  <a:lnTo>
                    <a:pt x="582" y="134"/>
                  </a:lnTo>
                  <a:lnTo>
                    <a:pt x="601" y="145"/>
                  </a:lnTo>
                  <a:lnTo>
                    <a:pt x="619" y="156"/>
                  </a:lnTo>
                  <a:lnTo>
                    <a:pt x="638" y="169"/>
                  </a:lnTo>
                  <a:lnTo>
                    <a:pt x="656" y="183"/>
                  </a:lnTo>
                  <a:lnTo>
                    <a:pt x="675" y="200"/>
                  </a:lnTo>
                  <a:lnTo>
                    <a:pt x="674" y="196"/>
                  </a:lnTo>
                  <a:lnTo>
                    <a:pt x="672" y="186"/>
                  </a:lnTo>
                  <a:lnTo>
                    <a:pt x="667" y="171"/>
                  </a:lnTo>
                  <a:lnTo>
                    <a:pt x="659" y="152"/>
                  </a:lnTo>
                  <a:lnTo>
                    <a:pt x="653" y="142"/>
                  </a:lnTo>
                  <a:lnTo>
                    <a:pt x="647" y="130"/>
                  </a:lnTo>
                  <a:lnTo>
                    <a:pt x="639" y="119"/>
                  </a:lnTo>
                  <a:lnTo>
                    <a:pt x="629" y="108"/>
                  </a:lnTo>
                  <a:lnTo>
                    <a:pt x="618" y="96"/>
                  </a:lnTo>
                  <a:lnTo>
                    <a:pt x="606" y="84"/>
                  </a:lnTo>
                  <a:lnTo>
                    <a:pt x="593" y="72"/>
                  </a:lnTo>
                  <a:lnTo>
                    <a:pt x="576" y="61"/>
                  </a:lnTo>
                  <a:lnTo>
                    <a:pt x="559" y="51"/>
                  </a:lnTo>
                  <a:lnTo>
                    <a:pt x="541" y="41"/>
                  </a:lnTo>
                  <a:lnTo>
                    <a:pt x="519" y="31"/>
                  </a:lnTo>
                  <a:lnTo>
                    <a:pt x="496" y="22"/>
                  </a:lnTo>
                  <a:lnTo>
                    <a:pt x="470" y="15"/>
                  </a:lnTo>
                  <a:lnTo>
                    <a:pt x="442" y="9"/>
                  </a:lnTo>
                  <a:lnTo>
                    <a:pt x="412" y="5"/>
                  </a:lnTo>
                  <a:lnTo>
                    <a:pt x="379" y="1"/>
                  </a:lnTo>
                  <a:lnTo>
                    <a:pt x="344" y="0"/>
                  </a:lnTo>
                  <a:lnTo>
                    <a:pt x="307" y="0"/>
                  </a:lnTo>
                  <a:lnTo>
                    <a:pt x="266" y="2"/>
                  </a:lnTo>
                  <a:lnTo>
                    <a:pt x="222" y="6"/>
                  </a:lnTo>
                  <a:lnTo>
                    <a:pt x="175" y="13"/>
                  </a:lnTo>
                  <a:lnTo>
                    <a:pt x="126" y="21"/>
                  </a:lnTo>
                  <a:lnTo>
                    <a:pt x="73" y="33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8" name="Freeform 570"/>
            <p:cNvSpPr>
              <a:spLocks/>
            </p:cNvSpPr>
            <p:nvPr/>
          </p:nvSpPr>
          <p:spPr bwMode="auto">
            <a:xfrm>
              <a:off x="4659" y="1227"/>
              <a:ext cx="33" cy="13"/>
            </a:xfrm>
            <a:custGeom>
              <a:avLst/>
              <a:gdLst/>
              <a:ahLst/>
              <a:cxnLst>
                <a:cxn ang="0">
                  <a:pos x="673" y="185"/>
                </a:cxn>
                <a:cxn ang="0">
                  <a:pos x="676" y="205"/>
                </a:cxn>
                <a:cxn ang="0">
                  <a:pos x="675" y="222"/>
                </a:cxn>
                <a:cxn ang="0">
                  <a:pos x="670" y="234"/>
                </a:cxn>
                <a:cxn ang="0">
                  <a:pos x="664" y="241"/>
                </a:cxn>
                <a:cxn ang="0">
                  <a:pos x="656" y="245"/>
                </a:cxn>
                <a:cxn ang="0">
                  <a:pos x="645" y="248"/>
                </a:cxn>
                <a:cxn ang="0">
                  <a:pos x="631" y="248"/>
                </a:cxn>
                <a:cxn ang="0">
                  <a:pos x="613" y="245"/>
                </a:cxn>
                <a:cxn ang="0">
                  <a:pos x="592" y="239"/>
                </a:cxn>
                <a:cxn ang="0">
                  <a:pos x="566" y="229"/>
                </a:cxn>
                <a:cxn ang="0">
                  <a:pos x="492" y="190"/>
                </a:cxn>
                <a:cxn ang="0">
                  <a:pos x="402" y="140"/>
                </a:cxn>
                <a:cxn ang="0">
                  <a:pos x="340" y="109"/>
                </a:cxn>
                <a:cxn ang="0">
                  <a:pos x="291" y="91"/>
                </a:cxn>
                <a:cxn ang="0">
                  <a:pos x="259" y="82"/>
                </a:cxn>
                <a:cxn ang="0">
                  <a:pos x="223" y="75"/>
                </a:cxn>
                <a:cxn ang="0">
                  <a:pos x="187" y="72"/>
                </a:cxn>
                <a:cxn ang="0">
                  <a:pos x="149" y="72"/>
                </a:cxn>
                <a:cxn ang="0">
                  <a:pos x="110" y="76"/>
                </a:cxn>
                <a:cxn ang="0">
                  <a:pos x="68" y="86"/>
                </a:cxn>
                <a:cxn ang="0">
                  <a:pos x="23" y="99"/>
                </a:cxn>
                <a:cxn ang="0">
                  <a:pos x="2" y="105"/>
                </a:cxn>
                <a:cxn ang="0">
                  <a:pos x="18" y="84"/>
                </a:cxn>
                <a:cxn ang="0">
                  <a:pos x="40" y="60"/>
                </a:cxn>
                <a:cxn ang="0">
                  <a:pos x="62" y="44"/>
                </a:cxn>
                <a:cxn ang="0">
                  <a:pos x="88" y="28"/>
                </a:cxn>
                <a:cxn ang="0">
                  <a:pos x="121" y="15"/>
                </a:cxn>
                <a:cxn ang="0">
                  <a:pos x="159" y="5"/>
                </a:cxn>
                <a:cxn ang="0">
                  <a:pos x="204" y="0"/>
                </a:cxn>
                <a:cxn ang="0">
                  <a:pos x="255" y="1"/>
                </a:cxn>
                <a:cxn ang="0">
                  <a:pos x="313" y="10"/>
                </a:cxn>
                <a:cxn ang="0">
                  <a:pos x="379" y="27"/>
                </a:cxn>
                <a:cxn ang="0">
                  <a:pos x="452" y="56"/>
                </a:cxn>
                <a:cxn ang="0">
                  <a:pos x="533" y="96"/>
                </a:cxn>
                <a:cxn ang="0">
                  <a:pos x="623" y="148"/>
                </a:cxn>
              </a:cxnLst>
              <a:rect l="0" t="0" r="r" b="b"/>
              <a:pathLst>
                <a:path w="676" h="248">
                  <a:moveTo>
                    <a:pt x="672" y="180"/>
                  </a:moveTo>
                  <a:lnTo>
                    <a:pt x="673" y="185"/>
                  </a:lnTo>
                  <a:lnTo>
                    <a:pt x="675" y="198"/>
                  </a:lnTo>
                  <a:lnTo>
                    <a:pt x="676" y="205"/>
                  </a:lnTo>
                  <a:lnTo>
                    <a:pt x="676" y="214"/>
                  </a:lnTo>
                  <a:lnTo>
                    <a:pt x="675" y="222"/>
                  </a:lnTo>
                  <a:lnTo>
                    <a:pt x="672" y="231"/>
                  </a:lnTo>
                  <a:lnTo>
                    <a:pt x="670" y="234"/>
                  </a:lnTo>
                  <a:lnTo>
                    <a:pt x="667" y="238"/>
                  </a:lnTo>
                  <a:lnTo>
                    <a:pt x="664" y="241"/>
                  </a:lnTo>
                  <a:lnTo>
                    <a:pt x="661" y="243"/>
                  </a:lnTo>
                  <a:lnTo>
                    <a:pt x="656" y="245"/>
                  </a:lnTo>
                  <a:lnTo>
                    <a:pt x="651" y="247"/>
                  </a:lnTo>
                  <a:lnTo>
                    <a:pt x="645" y="248"/>
                  </a:lnTo>
                  <a:lnTo>
                    <a:pt x="639" y="248"/>
                  </a:lnTo>
                  <a:lnTo>
                    <a:pt x="631" y="248"/>
                  </a:lnTo>
                  <a:lnTo>
                    <a:pt x="622" y="247"/>
                  </a:lnTo>
                  <a:lnTo>
                    <a:pt x="613" y="245"/>
                  </a:lnTo>
                  <a:lnTo>
                    <a:pt x="603" y="242"/>
                  </a:lnTo>
                  <a:lnTo>
                    <a:pt x="592" y="239"/>
                  </a:lnTo>
                  <a:lnTo>
                    <a:pt x="579" y="234"/>
                  </a:lnTo>
                  <a:lnTo>
                    <a:pt x="566" y="229"/>
                  </a:lnTo>
                  <a:lnTo>
                    <a:pt x="552" y="221"/>
                  </a:lnTo>
                  <a:lnTo>
                    <a:pt x="492" y="190"/>
                  </a:lnTo>
                  <a:lnTo>
                    <a:pt x="432" y="156"/>
                  </a:lnTo>
                  <a:lnTo>
                    <a:pt x="402" y="140"/>
                  </a:lnTo>
                  <a:lnTo>
                    <a:pt x="371" y="123"/>
                  </a:lnTo>
                  <a:lnTo>
                    <a:pt x="340" y="109"/>
                  </a:lnTo>
                  <a:lnTo>
                    <a:pt x="308" y="97"/>
                  </a:lnTo>
                  <a:lnTo>
                    <a:pt x="291" y="91"/>
                  </a:lnTo>
                  <a:lnTo>
                    <a:pt x="275" y="87"/>
                  </a:lnTo>
                  <a:lnTo>
                    <a:pt x="259" y="82"/>
                  </a:lnTo>
                  <a:lnTo>
                    <a:pt x="241" y="78"/>
                  </a:lnTo>
                  <a:lnTo>
                    <a:pt x="223" y="75"/>
                  </a:lnTo>
                  <a:lnTo>
                    <a:pt x="206" y="73"/>
                  </a:lnTo>
                  <a:lnTo>
                    <a:pt x="187" y="72"/>
                  </a:lnTo>
                  <a:lnTo>
                    <a:pt x="168" y="71"/>
                  </a:lnTo>
                  <a:lnTo>
                    <a:pt x="149" y="72"/>
                  </a:lnTo>
                  <a:lnTo>
                    <a:pt x="129" y="73"/>
                  </a:lnTo>
                  <a:lnTo>
                    <a:pt x="110" y="76"/>
                  </a:lnTo>
                  <a:lnTo>
                    <a:pt x="88" y="80"/>
                  </a:lnTo>
                  <a:lnTo>
                    <a:pt x="68" y="86"/>
                  </a:lnTo>
                  <a:lnTo>
                    <a:pt x="45" y="92"/>
                  </a:lnTo>
                  <a:lnTo>
                    <a:pt x="23" y="99"/>
                  </a:lnTo>
                  <a:lnTo>
                    <a:pt x="0" y="108"/>
                  </a:lnTo>
                  <a:lnTo>
                    <a:pt x="2" y="105"/>
                  </a:lnTo>
                  <a:lnTo>
                    <a:pt x="7" y="96"/>
                  </a:lnTo>
                  <a:lnTo>
                    <a:pt x="18" y="84"/>
                  </a:lnTo>
                  <a:lnTo>
                    <a:pt x="31" y="68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2" y="44"/>
                  </a:lnTo>
                  <a:lnTo>
                    <a:pt x="74" y="36"/>
                  </a:lnTo>
                  <a:lnTo>
                    <a:pt x="88" y="28"/>
                  </a:lnTo>
                  <a:lnTo>
                    <a:pt x="103" y="21"/>
                  </a:lnTo>
                  <a:lnTo>
                    <a:pt x="121" y="15"/>
                  </a:lnTo>
                  <a:lnTo>
                    <a:pt x="139" y="9"/>
                  </a:lnTo>
                  <a:lnTo>
                    <a:pt x="159" y="5"/>
                  </a:lnTo>
                  <a:lnTo>
                    <a:pt x="180" y="2"/>
                  </a:lnTo>
                  <a:lnTo>
                    <a:pt x="204" y="0"/>
                  </a:lnTo>
                  <a:lnTo>
                    <a:pt x="228" y="0"/>
                  </a:lnTo>
                  <a:lnTo>
                    <a:pt x="255" y="1"/>
                  </a:lnTo>
                  <a:lnTo>
                    <a:pt x="283" y="4"/>
                  </a:lnTo>
                  <a:lnTo>
                    <a:pt x="313" y="10"/>
                  </a:lnTo>
                  <a:lnTo>
                    <a:pt x="344" y="17"/>
                  </a:lnTo>
                  <a:lnTo>
                    <a:pt x="379" y="27"/>
                  </a:lnTo>
                  <a:lnTo>
                    <a:pt x="415" y="41"/>
                  </a:lnTo>
                  <a:lnTo>
                    <a:pt x="452" y="56"/>
                  </a:lnTo>
                  <a:lnTo>
                    <a:pt x="492" y="74"/>
                  </a:lnTo>
                  <a:lnTo>
                    <a:pt x="533" y="96"/>
                  </a:lnTo>
                  <a:lnTo>
                    <a:pt x="577" y="120"/>
                  </a:lnTo>
                  <a:lnTo>
                    <a:pt x="623" y="148"/>
                  </a:lnTo>
                  <a:lnTo>
                    <a:pt x="672" y="180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9" name="Freeform 571"/>
            <p:cNvSpPr>
              <a:spLocks/>
            </p:cNvSpPr>
            <p:nvPr/>
          </p:nvSpPr>
          <p:spPr bwMode="auto">
            <a:xfrm>
              <a:off x="4647" y="1261"/>
              <a:ext cx="10" cy="6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199" y="5"/>
                </a:cxn>
                <a:cxn ang="0">
                  <a:pos x="187" y="18"/>
                </a:cxn>
                <a:cxn ang="0">
                  <a:pos x="179" y="25"/>
                </a:cxn>
                <a:cxn ang="0">
                  <a:pos x="168" y="33"/>
                </a:cxn>
                <a:cxn ang="0">
                  <a:pos x="157" y="42"/>
                </a:cxn>
                <a:cxn ang="0">
                  <a:pos x="143" y="49"/>
                </a:cxn>
                <a:cxn ang="0">
                  <a:pos x="136" y="52"/>
                </a:cxn>
                <a:cxn ang="0">
                  <a:pos x="128" y="54"/>
                </a:cxn>
                <a:cxn ang="0">
                  <a:pos x="121" y="57"/>
                </a:cxn>
                <a:cxn ang="0">
                  <a:pos x="113" y="58"/>
                </a:cxn>
                <a:cxn ang="0">
                  <a:pos x="104" y="60"/>
                </a:cxn>
                <a:cxn ang="0">
                  <a:pos x="95" y="60"/>
                </a:cxn>
                <a:cxn ang="0">
                  <a:pos x="87" y="60"/>
                </a:cxn>
                <a:cxn ang="0">
                  <a:pos x="78" y="59"/>
                </a:cxn>
                <a:cxn ang="0">
                  <a:pos x="69" y="58"/>
                </a:cxn>
                <a:cxn ang="0">
                  <a:pos x="60" y="55"/>
                </a:cxn>
                <a:cxn ang="0">
                  <a:pos x="49" y="51"/>
                </a:cxn>
                <a:cxn ang="0">
                  <a:pos x="40" y="47"/>
                </a:cxn>
                <a:cxn ang="0">
                  <a:pos x="30" y="41"/>
                </a:cxn>
                <a:cxn ang="0">
                  <a:pos x="21" y="34"/>
                </a:cxn>
                <a:cxn ang="0">
                  <a:pos x="11" y="2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2" y="37"/>
                </a:cxn>
                <a:cxn ang="0">
                  <a:pos x="3" y="46"/>
                </a:cxn>
                <a:cxn ang="0">
                  <a:pos x="6" y="56"/>
                </a:cxn>
                <a:cxn ang="0">
                  <a:pos x="11" y="67"/>
                </a:cxn>
                <a:cxn ang="0">
                  <a:pos x="15" y="77"/>
                </a:cxn>
                <a:cxn ang="0">
                  <a:pos x="18" y="82"/>
                </a:cxn>
                <a:cxn ang="0">
                  <a:pos x="22" y="87"/>
                </a:cxn>
                <a:cxn ang="0">
                  <a:pos x="26" y="92"/>
                </a:cxn>
                <a:cxn ang="0">
                  <a:pos x="30" y="96"/>
                </a:cxn>
                <a:cxn ang="0">
                  <a:pos x="35" y="100"/>
                </a:cxn>
                <a:cxn ang="0">
                  <a:pos x="40" y="103"/>
                </a:cxn>
                <a:cxn ang="0">
                  <a:pos x="45" y="106"/>
                </a:cxn>
                <a:cxn ang="0">
                  <a:pos x="52" y="108"/>
                </a:cxn>
                <a:cxn ang="0">
                  <a:pos x="59" y="109"/>
                </a:cxn>
                <a:cxn ang="0">
                  <a:pos x="67" y="110"/>
                </a:cxn>
                <a:cxn ang="0">
                  <a:pos x="75" y="111"/>
                </a:cxn>
                <a:cxn ang="0">
                  <a:pos x="83" y="110"/>
                </a:cxn>
                <a:cxn ang="0">
                  <a:pos x="93" y="109"/>
                </a:cxn>
                <a:cxn ang="0">
                  <a:pos x="102" y="106"/>
                </a:cxn>
                <a:cxn ang="0">
                  <a:pos x="114" y="103"/>
                </a:cxn>
                <a:cxn ang="0">
                  <a:pos x="125" y="99"/>
                </a:cxn>
                <a:cxn ang="0">
                  <a:pos x="205" y="0"/>
                </a:cxn>
              </a:cxnLst>
              <a:rect l="0" t="0" r="r" b="b"/>
              <a:pathLst>
                <a:path w="205" h="111">
                  <a:moveTo>
                    <a:pt x="205" y="0"/>
                  </a:moveTo>
                  <a:lnTo>
                    <a:pt x="199" y="5"/>
                  </a:lnTo>
                  <a:lnTo>
                    <a:pt x="187" y="18"/>
                  </a:lnTo>
                  <a:lnTo>
                    <a:pt x="179" y="25"/>
                  </a:lnTo>
                  <a:lnTo>
                    <a:pt x="168" y="33"/>
                  </a:lnTo>
                  <a:lnTo>
                    <a:pt x="157" y="42"/>
                  </a:lnTo>
                  <a:lnTo>
                    <a:pt x="143" y="49"/>
                  </a:lnTo>
                  <a:lnTo>
                    <a:pt x="136" y="52"/>
                  </a:lnTo>
                  <a:lnTo>
                    <a:pt x="128" y="54"/>
                  </a:lnTo>
                  <a:lnTo>
                    <a:pt x="121" y="57"/>
                  </a:lnTo>
                  <a:lnTo>
                    <a:pt x="113" y="58"/>
                  </a:lnTo>
                  <a:lnTo>
                    <a:pt x="104" y="60"/>
                  </a:lnTo>
                  <a:lnTo>
                    <a:pt x="95" y="60"/>
                  </a:lnTo>
                  <a:lnTo>
                    <a:pt x="87" y="60"/>
                  </a:lnTo>
                  <a:lnTo>
                    <a:pt x="78" y="59"/>
                  </a:lnTo>
                  <a:lnTo>
                    <a:pt x="69" y="58"/>
                  </a:lnTo>
                  <a:lnTo>
                    <a:pt x="60" y="55"/>
                  </a:lnTo>
                  <a:lnTo>
                    <a:pt x="49" y="51"/>
                  </a:lnTo>
                  <a:lnTo>
                    <a:pt x="40" y="47"/>
                  </a:lnTo>
                  <a:lnTo>
                    <a:pt x="30" y="41"/>
                  </a:lnTo>
                  <a:lnTo>
                    <a:pt x="21" y="34"/>
                  </a:lnTo>
                  <a:lnTo>
                    <a:pt x="11" y="2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37"/>
                  </a:lnTo>
                  <a:lnTo>
                    <a:pt x="3" y="46"/>
                  </a:lnTo>
                  <a:lnTo>
                    <a:pt x="6" y="56"/>
                  </a:lnTo>
                  <a:lnTo>
                    <a:pt x="11" y="67"/>
                  </a:lnTo>
                  <a:lnTo>
                    <a:pt x="15" y="77"/>
                  </a:lnTo>
                  <a:lnTo>
                    <a:pt x="18" y="82"/>
                  </a:lnTo>
                  <a:lnTo>
                    <a:pt x="22" y="87"/>
                  </a:lnTo>
                  <a:lnTo>
                    <a:pt x="26" y="92"/>
                  </a:lnTo>
                  <a:lnTo>
                    <a:pt x="30" y="96"/>
                  </a:lnTo>
                  <a:lnTo>
                    <a:pt x="35" y="100"/>
                  </a:lnTo>
                  <a:lnTo>
                    <a:pt x="40" y="103"/>
                  </a:lnTo>
                  <a:lnTo>
                    <a:pt x="45" y="106"/>
                  </a:lnTo>
                  <a:lnTo>
                    <a:pt x="52" y="108"/>
                  </a:lnTo>
                  <a:lnTo>
                    <a:pt x="59" y="109"/>
                  </a:lnTo>
                  <a:lnTo>
                    <a:pt x="67" y="110"/>
                  </a:lnTo>
                  <a:lnTo>
                    <a:pt x="75" y="111"/>
                  </a:lnTo>
                  <a:lnTo>
                    <a:pt x="83" y="110"/>
                  </a:lnTo>
                  <a:lnTo>
                    <a:pt x="93" y="109"/>
                  </a:lnTo>
                  <a:lnTo>
                    <a:pt x="102" y="106"/>
                  </a:lnTo>
                  <a:lnTo>
                    <a:pt x="114" y="103"/>
                  </a:lnTo>
                  <a:lnTo>
                    <a:pt x="125" y="99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0" name="Freeform 572"/>
            <p:cNvSpPr>
              <a:spLocks/>
            </p:cNvSpPr>
            <p:nvPr/>
          </p:nvSpPr>
          <p:spPr bwMode="auto">
            <a:xfrm>
              <a:off x="4837" y="1281"/>
              <a:ext cx="8" cy="4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24"/>
                </a:cxn>
                <a:cxn ang="0">
                  <a:pos x="17" y="31"/>
                </a:cxn>
                <a:cxn ang="0">
                  <a:pos x="25" y="35"/>
                </a:cxn>
                <a:cxn ang="0">
                  <a:pos x="35" y="38"/>
                </a:cxn>
                <a:cxn ang="0">
                  <a:pos x="47" y="41"/>
                </a:cxn>
                <a:cxn ang="0">
                  <a:pos x="59" y="44"/>
                </a:cxn>
                <a:cxn ang="0">
                  <a:pos x="72" y="45"/>
                </a:cxn>
                <a:cxn ang="0">
                  <a:pos x="85" y="46"/>
                </a:cxn>
                <a:cxn ang="0">
                  <a:pos x="100" y="44"/>
                </a:cxn>
                <a:cxn ang="0">
                  <a:pos x="114" y="41"/>
                </a:cxn>
                <a:cxn ang="0">
                  <a:pos x="120" y="38"/>
                </a:cxn>
                <a:cxn ang="0">
                  <a:pos x="127" y="35"/>
                </a:cxn>
                <a:cxn ang="0">
                  <a:pos x="134" y="31"/>
                </a:cxn>
                <a:cxn ang="0">
                  <a:pos x="142" y="26"/>
                </a:cxn>
                <a:cxn ang="0">
                  <a:pos x="148" y="21"/>
                </a:cxn>
                <a:cxn ang="0">
                  <a:pos x="155" y="14"/>
                </a:cxn>
                <a:cxn ang="0">
                  <a:pos x="161" y="8"/>
                </a:cxn>
                <a:cxn ang="0">
                  <a:pos x="167" y="0"/>
                </a:cxn>
                <a:cxn ang="0">
                  <a:pos x="166" y="4"/>
                </a:cxn>
                <a:cxn ang="0">
                  <a:pos x="162" y="14"/>
                </a:cxn>
                <a:cxn ang="0">
                  <a:pos x="159" y="21"/>
                </a:cxn>
                <a:cxn ang="0">
                  <a:pos x="155" y="29"/>
                </a:cxn>
                <a:cxn ang="0">
                  <a:pos x="149" y="37"/>
                </a:cxn>
                <a:cxn ang="0">
                  <a:pos x="143" y="45"/>
                </a:cxn>
                <a:cxn ang="0">
                  <a:pos x="135" y="53"/>
                </a:cxn>
                <a:cxn ang="0">
                  <a:pos x="127" y="61"/>
                </a:cxn>
                <a:cxn ang="0">
                  <a:pos x="117" y="67"/>
                </a:cxn>
                <a:cxn ang="0">
                  <a:pos x="107" y="73"/>
                </a:cxn>
                <a:cxn ang="0">
                  <a:pos x="94" y="79"/>
                </a:cxn>
                <a:cxn ang="0">
                  <a:pos x="80" y="82"/>
                </a:cxn>
                <a:cxn ang="0">
                  <a:pos x="72" y="83"/>
                </a:cxn>
                <a:cxn ang="0">
                  <a:pos x="65" y="83"/>
                </a:cxn>
                <a:cxn ang="0">
                  <a:pos x="57" y="83"/>
                </a:cxn>
                <a:cxn ang="0">
                  <a:pos x="48" y="82"/>
                </a:cxn>
                <a:cxn ang="0">
                  <a:pos x="0" y="21"/>
                </a:cxn>
              </a:cxnLst>
              <a:rect l="0" t="0" r="r" b="b"/>
              <a:pathLst>
                <a:path w="167" h="83">
                  <a:moveTo>
                    <a:pt x="0" y="21"/>
                  </a:moveTo>
                  <a:lnTo>
                    <a:pt x="5" y="24"/>
                  </a:lnTo>
                  <a:lnTo>
                    <a:pt x="17" y="31"/>
                  </a:lnTo>
                  <a:lnTo>
                    <a:pt x="25" y="35"/>
                  </a:lnTo>
                  <a:lnTo>
                    <a:pt x="35" y="38"/>
                  </a:lnTo>
                  <a:lnTo>
                    <a:pt x="47" y="41"/>
                  </a:lnTo>
                  <a:lnTo>
                    <a:pt x="59" y="44"/>
                  </a:lnTo>
                  <a:lnTo>
                    <a:pt x="72" y="45"/>
                  </a:lnTo>
                  <a:lnTo>
                    <a:pt x="85" y="46"/>
                  </a:lnTo>
                  <a:lnTo>
                    <a:pt x="100" y="44"/>
                  </a:lnTo>
                  <a:lnTo>
                    <a:pt x="114" y="41"/>
                  </a:lnTo>
                  <a:lnTo>
                    <a:pt x="120" y="38"/>
                  </a:lnTo>
                  <a:lnTo>
                    <a:pt x="127" y="35"/>
                  </a:lnTo>
                  <a:lnTo>
                    <a:pt x="134" y="31"/>
                  </a:lnTo>
                  <a:lnTo>
                    <a:pt x="142" y="26"/>
                  </a:lnTo>
                  <a:lnTo>
                    <a:pt x="148" y="21"/>
                  </a:lnTo>
                  <a:lnTo>
                    <a:pt x="155" y="14"/>
                  </a:lnTo>
                  <a:lnTo>
                    <a:pt x="161" y="8"/>
                  </a:lnTo>
                  <a:lnTo>
                    <a:pt x="167" y="0"/>
                  </a:lnTo>
                  <a:lnTo>
                    <a:pt x="166" y="4"/>
                  </a:lnTo>
                  <a:lnTo>
                    <a:pt x="162" y="14"/>
                  </a:lnTo>
                  <a:lnTo>
                    <a:pt x="159" y="21"/>
                  </a:lnTo>
                  <a:lnTo>
                    <a:pt x="155" y="29"/>
                  </a:lnTo>
                  <a:lnTo>
                    <a:pt x="149" y="37"/>
                  </a:lnTo>
                  <a:lnTo>
                    <a:pt x="143" y="45"/>
                  </a:lnTo>
                  <a:lnTo>
                    <a:pt x="135" y="53"/>
                  </a:lnTo>
                  <a:lnTo>
                    <a:pt x="127" y="61"/>
                  </a:lnTo>
                  <a:lnTo>
                    <a:pt x="117" y="67"/>
                  </a:lnTo>
                  <a:lnTo>
                    <a:pt x="107" y="73"/>
                  </a:lnTo>
                  <a:lnTo>
                    <a:pt x="94" y="79"/>
                  </a:lnTo>
                  <a:lnTo>
                    <a:pt x="80" y="82"/>
                  </a:lnTo>
                  <a:lnTo>
                    <a:pt x="72" y="83"/>
                  </a:lnTo>
                  <a:lnTo>
                    <a:pt x="65" y="83"/>
                  </a:lnTo>
                  <a:lnTo>
                    <a:pt x="57" y="83"/>
                  </a:lnTo>
                  <a:lnTo>
                    <a:pt x="48" y="8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25B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1" name="Freeform 573"/>
            <p:cNvSpPr>
              <a:spLocks/>
            </p:cNvSpPr>
            <p:nvPr/>
          </p:nvSpPr>
          <p:spPr bwMode="auto">
            <a:xfrm>
              <a:off x="4620" y="1137"/>
              <a:ext cx="253" cy="253"/>
            </a:xfrm>
            <a:custGeom>
              <a:avLst/>
              <a:gdLst/>
              <a:ahLst/>
              <a:cxnLst>
                <a:cxn ang="0">
                  <a:pos x="3780" y="983"/>
                </a:cxn>
                <a:cxn ang="0">
                  <a:pos x="3548" y="1120"/>
                </a:cxn>
                <a:cxn ang="0">
                  <a:pos x="3183" y="1272"/>
                </a:cxn>
                <a:cxn ang="0">
                  <a:pos x="2685" y="1392"/>
                </a:cxn>
                <a:cxn ang="0">
                  <a:pos x="2058" y="1431"/>
                </a:cxn>
                <a:cxn ang="0">
                  <a:pos x="1303" y="1341"/>
                </a:cxn>
                <a:cxn ang="0">
                  <a:pos x="1308" y="1327"/>
                </a:cxn>
                <a:cxn ang="0">
                  <a:pos x="1766" y="1370"/>
                </a:cxn>
                <a:cxn ang="0">
                  <a:pos x="2057" y="1379"/>
                </a:cxn>
                <a:cxn ang="0">
                  <a:pos x="2324" y="1364"/>
                </a:cxn>
                <a:cxn ang="0">
                  <a:pos x="2524" y="1313"/>
                </a:cxn>
                <a:cxn ang="0">
                  <a:pos x="2240" y="1287"/>
                </a:cxn>
                <a:cxn ang="0">
                  <a:pos x="1881" y="1239"/>
                </a:cxn>
                <a:cxn ang="0">
                  <a:pos x="1533" y="1177"/>
                </a:cxn>
                <a:cxn ang="0">
                  <a:pos x="1187" y="1089"/>
                </a:cxn>
                <a:cxn ang="0">
                  <a:pos x="882" y="973"/>
                </a:cxn>
                <a:cxn ang="0">
                  <a:pos x="737" y="1101"/>
                </a:cxn>
                <a:cxn ang="0">
                  <a:pos x="564" y="1439"/>
                </a:cxn>
                <a:cxn ang="0">
                  <a:pos x="364" y="1927"/>
                </a:cxn>
                <a:cxn ang="0">
                  <a:pos x="193" y="2529"/>
                </a:cxn>
                <a:cxn ang="0">
                  <a:pos x="108" y="3207"/>
                </a:cxn>
                <a:cxn ang="0">
                  <a:pos x="164" y="3926"/>
                </a:cxn>
                <a:cxn ang="0">
                  <a:pos x="145" y="3944"/>
                </a:cxn>
                <a:cxn ang="0">
                  <a:pos x="66" y="3656"/>
                </a:cxn>
                <a:cxn ang="0">
                  <a:pos x="7" y="3222"/>
                </a:cxn>
                <a:cxn ang="0">
                  <a:pos x="20" y="2657"/>
                </a:cxn>
                <a:cxn ang="0">
                  <a:pos x="155" y="1980"/>
                </a:cxn>
                <a:cxn ang="0">
                  <a:pos x="464" y="1208"/>
                </a:cxn>
                <a:cxn ang="0">
                  <a:pos x="602" y="954"/>
                </a:cxn>
                <a:cxn ang="0">
                  <a:pos x="726" y="780"/>
                </a:cxn>
                <a:cxn ang="0">
                  <a:pos x="936" y="557"/>
                </a:cxn>
                <a:cxn ang="0">
                  <a:pos x="1235" y="330"/>
                </a:cxn>
                <a:cxn ang="0">
                  <a:pos x="1633" y="136"/>
                </a:cxn>
                <a:cxn ang="0">
                  <a:pos x="2138" y="19"/>
                </a:cxn>
                <a:cxn ang="0">
                  <a:pos x="2684" y="3"/>
                </a:cxn>
                <a:cxn ang="0">
                  <a:pos x="3129" y="57"/>
                </a:cxn>
                <a:cxn ang="0">
                  <a:pos x="3479" y="157"/>
                </a:cxn>
                <a:cxn ang="0">
                  <a:pos x="3741" y="280"/>
                </a:cxn>
                <a:cxn ang="0">
                  <a:pos x="3925" y="400"/>
                </a:cxn>
                <a:cxn ang="0">
                  <a:pos x="4056" y="510"/>
                </a:cxn>
                <a:cxn ang="0">
                  <a:pos x="4216" y="635"/>
                </a:cxn>
                <a:cxn ang="0">
                  <a:pos x="4428" y="829"/>
                </a:cxn>
                <a:cxn ang="0">
                  <a:pos x="4556" y="971"/>
                </a:cxn>
                <a:cxn ang="0">
                  <a:pos x="4676" y="1134"/>
                </a:cxn>
                <a:cxn ang="0">
                  <a:pos x="4799" y="1400"/>
                </a:cxn>
                <a:cxn ang="0">
                  <a:pos x="4940" y="1901"/>
                </a:cxn>
                <a:cxn ang="0">
                  <a:pos x="5038" y="2562"/>
                </a:cxn>
                <a:cxn ang="0">
                  <a:pos x="5032" y="3307"/>
                </a:cxn>
                <a:cxn ang="0">
                  <a:pos x="4858" y="4053"/>
                </a:cxn>
                <a:cxn ang="0">
                  <a:pos x="4455" y="4720"/>
                </a:cxn>
                <a:cxn ang="0">
                  <a:pos x="4122" y="5013"/>
                </a:cxn>
                <a:cxn ang="0">
                  <a:pos x="4279" y="4854"/>
                </a:cxn>
                <a:cxn ang="0">
                  <a:pos x="4488" y="4547"/>
                </a:cxn>
                <a:cxn ang="0">
                  <a:pos x="4688" y="4070"/>
                </a:cxn>
                <a:cxn ang="0">
                  <a:pos x="4820" y="3400"/>
                </a:cxn>
                <a:cxn ang="0">
                  <a:pos x="4821" y="2517"/>
                </a:cxn>
                <a:cxn ang="0">
                  <a:pos x="4703" y="1847"/>
                </a:cxn>
                <a:cxn ang="0">
                  <a:pos x="4436" y="1587"/>
                </a:cxn>
                <a:cxn ang="0">
                  <a:pos x="4146" y="1277"/>
                </a:cxn>
                <a:cxn ang="0">
                  <a:pos x="3986" y="1081"/>
                </a:cxn>
                <a:cxn ang="0">
                  <a:pos x="3879" y="909"/>
                </a:cxn>
              </a:cxnLst>
              <a:rect l="0" t="0" r="r" b="b"/>
              <a:pathLst>
                <a:path w="5053" h="5050">
                  <a:moveTo>
                    <a:pt x="3879" y="909"/>
                  </a:moveTo>
                  <a:lnTo>
                    <a:pt x="3868" y="918"/>
                  </a:lnTo>
                  <a:lnTo>
                    <a:pt x="3835" y="943"/>
                  </a:lnTo>
                  <a:lnTo>
                    <a:pt x="3810" y="962"/>
                  </a:lnTo>
                  <a:lnTo>
                    <a:pt x="3780" y="983"/>
                  </a:lnTo>
                  <a:lnTo>
                    <a:pt x="3744" y="1007"/>
                  </a:lnTo>
                  <a:lnTo>
                    <a:pt x="3703" y="1032"/>
                  </a:lnTo>
                  <a:lnTo>
                    <a:pt x="3656" y="1060"/>
                  </a:lnTo>
                  <a:lnTo>
                    <a:pt x="3605" y="1089"/>
                  </a:lnTo>
                  <a:lnTo>
                    <a:pt x="3548" y="1120"/>
                  </a:lnTo>
                  <a:lnTo>
                    <a:pt x="3486" y="1150"/>
                  </a:lnTo>
                  <a:lnTo>
                    <a:pt x="3417" y="1181"/>
                  </a:lnTo>
                  <a:lnTo>
                    <a:pt x="3344" y="1212"/>
                  </a:lnTo>
                  <a:lnTo>
                    <a:pt x="3266" y="1242"/>
                  </a:lnTo>
                  <a:lnTo>
                    <a:pt x="3183" y="1272"/>
                  </a:lnTo>
                  <a:lnTo>
                    <a:pt x="3094" y="1301"/>
                  </a:lnTo>
                  <a:lnTo>
                    <a:pt x="2999" y="1327"/>
                  </a:lnTo>
                  <a:lnTo>
                    <a:pt x="2900" y="1352"/>
                  </a:lnTo>
                  <a:lnTo>
                    <a:pt x="2795" y="1373"/>
                  </a:lnTo>
                  <a:lnTo>
                    <a:pt x="2685" y="1392"/>
                  </a:lnTo>
                  <a:lnTo>
                    <a:pt x="2570" y="1408"/>
                  </a:lnTo>
                  <a:lnTo>
                    <a:pt x="2449" y="1420"/>
                  </a:lnTo>
                  <a:lnTo>
                    <a:pt x="2324" y="1429"/>
                  </a:lnTo>
                  <a:lnTo>
                    <a:pt x="2194" y="1432"/>
                  </a:lnTo>
                  <a:lnTo>
                    <a:pt x="2058" y="1431"/>
                  </a:lnTo>
                  <a:lnTo>
                    <a:pt x="1917" y="1425"/>
                  </a:lnTo>
                  <a:lnTo>
                    <a:pt x="1771" y="1414"/>
                  </a:lnTo>
                  <a:lnTo>
                    <a:pt x="1620" y="1397"/>
                  </a:lnTo>
                  <a:lnTo>
                    <a:pt x="1464" y="1372"/>
                  </a:lnTo>
                  <a:lnTo>
                    <a:pt x="1303" y="1341"/>
                  </a:lnTo>
                  <a:lnTo>
                    <a:pt x="1137" y="1304"/>
                  </a:lnTo>
                  <a:lnTo>
                    <a:pt x="1149" y="1306"/>
                  </a:lnTo>
                  <a:lnTo>
                    <a:pt x="1183" y="1311"/>
                  </a:lnTo>
                  <a:lnTo>
                    <a:pt x="1237" y="1318"/>
                  </a:lnTo>
                  <a:lnTo>
                    <a:pt x="1308" y="1327"/>
                  </a:lnTo>
                  <a:lnTo>
                    <a:pt x="1393" y="1337"/>
                  </a:lnTo>
                  <a:lnTo>
                    <a:pt x="1489" y="1348"/>
                  </a:lnTo>
                  <a:lnTo>
                    <a:pt x="1596" y="1358"/>
                  </a:lnTo>
                  <a:lnTo>
                    <a:pt x="1708" y="1366"/>
                  </a:lnTo>
                  <a:lnTo>
                    <a:pt x="1766" y="1370"/>
                  </a:lnTo>
                  <a:lnTo>
                    <a:pt x="1824" y="1373"/>
                  </a:lnTo>
                  <a:lnTo>
                    <a:pt x="1883" y="1376"/>
                  </a:lnTo>
                  <a:lnTo>
                    <a:pt x="1942" y="1377"/>
                  </a:lnTo>
                  <a:lnTo>
                    <a:pt x="2000" y="1379"/>
                  </a:lnTo>
                  <a:lnTo>
                    <a:pt x="2057" y="1379"/>
                  </a:lnTo>
                  <a:lnTo>
                    <a:pt x="2114" y="1378"/>
                  </a:lnTo>
                  <a:lnTo>
                    <a:pt x="2170" y="1376"/>
                  </a:lnTo>
                  <a:lnTo>
                    <a:pt x="2223" y="1373"/>
                  </a:lnTo>
                  <a:lnTo>
                    <a:pt x="2275" y="1369"/>
                  </a:lnTo>
                  <a:lnTo>
                    <a:pt x="2324" y="1364"/>
                  </a:lnTo>
                  <a:lnTo>
                    <a:pt x="2371" y="1357"/>
                  </a:lnTo>
                  <a:lnTo>
                    <a:pt x="2414" y="1348"/>
                  </a:lnTo>
                  <a:lnTo>
                    <a:pt x="2454" y="1338"/>
                  </a:lnTo>
                  <a:lnTo>
                    <a:pt x="2491" y="1326"/>
                  </a:lnTo>
                  <a:lnTo>
                    <a:pt x="2524" y="1313"/>
                  </a:lnTo>
                  <a:lnTo>
                    <a:pt x="2511" y="1312"/>
                  </a:lnTo>
                  <a:lnTo>
                    <a:pt x="2473" y="1309"/>
                  </a:lnTo>
                  <a:lnTo>
                    <a:pt x="2414" y="1304"/>
                  </a:lnTo>
                  <a:lnTo>
                    <a:pt x="2335" y="1296"/>
                  </a:lnTo>
                  <a:lnTo>
                    <a:pt x="2240" y="1287"/>
                  </a:lnTo>
                  <a:lnTo>
                    <a:pt x="2131" y="1274"/>
                  </a:lnTo>
                  <a:lnTo>
                    <a:pt x="2071" y="1267"/>
                  </a:lnTo>
                  <a:lnTo>
                    <a:pt x="2010" y="1259"/>
                  </a:lnTo>
                  <a:lnTo>
                    <a:pt x="1946" y="1250"/>
                  </a:lnTo>
                  <a:lnTo>
                    <a:pt x="1881" y="1239"/>
                  </a:lnTo>
                  <a:lnTo>
                    <a:pt x="1813" y="1229"/>
                  </a:lnTo>
                  <a:lnTo>
                    <a:pt x="1744" y="1217"/>
                  </a:lnTo>
                  <a:lnTo>
                    <a:pt x="1674" y="1205"/>
                  </a:lnTo>
                  <a:lnTo>
                    <a:pt x="1604" y="1191"/>
                  </a:lnTo>
                  <a:lnTo>
                    <a:pt x="1533" y="1177"/>
                  </a:lnTo>
                  <a:lnTo>
                    <a:pt x="1463" y="1162"/>
                  </a:lnTo>
                  <a:lnTo>
                    <a:pt x="1392" y="1144"/>
                  </a:lnTo>
                  <a:lnTo>
                    <a:pt x="1323" y="1127"/>
                  </a:lnTo>
                  <a:lnTo>
                    <a:pt x="1254" y="1109"/>
                  </a:lnTo>
                  <a:lnTo>
                    <a:pt x="1187" y="1089"/>
                  </a:lnTo>
                  <a:lnTo>
                    <a:pt x="1122" y="1068"/>
                  </a:lnTo>
                  <a:lnTo>
                    <a:pt x="1058" y="1046"/>
                  </a:lnTo>
                  <a:lnTo>
                    <a:pt x="996" y="1023"/>
                  </a:lnTo>
                  <a:lnTo>
                    <a:pt x="938" y="998"/>
                  </a:lnTo>
                  <a:lnTo>
                    <a:pt x="882" y="973"/>
                  </a:lnTo>
                  <a:lnTo>
                    <a:pt x="829" y="945"/>
                  </a:lnTo>
                  <a:lnTo>
                    <a:pt x="817" y="964"/>
                  </a:lnTo>
                  <a:lnTo>
                    <a:pt x="786" y="1016"/>
                  </a:lnTo>
                  <a:lnTo>
                    <a:pt x="763" y="1055"/>
                  </a:lnTo>
                  <a:lnTo>
                    <a:pt x="737" y="1101"/>
                  </a:lnTo>
                  <a:lnTo>
                    <a:pt x="707" y="1155"/>
                  </a:lnTo>
                  <a:lnTo>
                    <a:pt x="674" y="1216"/>
                  </a:lnTo>
                  <a:lnTo>
                    <a:pt x="640" y="1284"/>
                  </a:lnTo>
                  <a:lnTo>
                    <a:pt x="603" y="1359"/>
                  </a:lnTo>
                  <a:lnTo>
                    <a:pt x="564" y="1439"/>
                  </a:lnTo>
                  <a:lnTo>
                    <a:pt x="524" y="1526"/>
                  </a:lnTo>
                  <a:lnTo>
                    <a:pt x="484" y="1618"/>
                  </a:lnTo>
                  <a:lnTo>
                    <a:pt x="444" y="1716"/>
                  </a:lnTo>
                  <a:lnTo>
                    <a:pt x="404" y="1819"/>
                  </a:lnTo>
                  <a:lnTo>
                    <a:pt x="364" y="1927"/>
                  </a:lnTo>
                  <a:lnTo>
                    <a:pt x="326" y="2040"/>
                  </a:lnTo>
                  <a:lnTo>
                    <a:pt x="289" y="2156"/>
                  </a:lnTo>
                  <a:lnTo>
                    <a:pt x="255" y="2278"/>
                  </a:lnTo>
                  <a:lnTo>
                    <a:pt x="222" y="2401"/>
                  </a:lnTo>
                  <a:lnTo>
                    <a:pt x="193" y="2529"/>
                  </a:lnTo>
                  <a:lnTo>
                    <a:pt x="168" y="2659"/>
                  </a:lnTo>
                  <a:lnTo>
                    <a:pt x="145" y="2793"/>
                  </a:lnTo>
                  <a:lnTo>
                    <a:pt x="128" y="2929"/>
                  </a:lnTo>
                  <a:lnTo>
                    <a:pt x="116" y="3068"/>
                  </a:lnTo>
                  <a:lnTo>
                    <a:pt x="108" y="3207"/>
                  </a:lnTo>
                  <a:lnTo>
                    <a:pt x="106" y="3349"/>
                  </a:lnTo>
                  <a:lnTo>
                    <a:pt x="110" y="3492"/>
                  </a:lnTo>
                  <a:lnTo>
                    <a:pt x="121" y="3636"/>
                  </a:lnTo>
                  <a:lnTo>
                    <a:pt x="138" y="3780"/>
                  </a:lnTo>
                  <a:lnTo>
                    <a:pt x="164" y="3926"/>
                  </a:lnTo>
                  <a:lnTo>
                    <a:pt x="196" y="4071"/>
                  </a:lnTo>
                  <a:lnTo>
                    <a:pt x="189" y="4057"/>
                  </a:lnTo>
                  <a:lnTo>
                    <a:pt x="172" y="4014"/>
                  </a:lnTo>
                  <a:lnTo>
                    <a:pt x="160" y="3982"/>
                  </a:lnTo>
                  <a:lnTo>
                    <a:pt x="145" y="3944"/>
                  </a:lnTo>
                  <a:lnTo>
                    <a:pt x="130" y="3899"/>
                  </a:lnTo>
                  <a:lnTo>
                    <a:pt x="115" y="3848"/>
                  </a:lnTo>
                  <a:lnTo>
                    <a:pt x="97" y="3789"/>
                  </a:lnTo>
                  <a:lnTo>
                    <a:pt x="82" y="3726"/>
                  </a:lnTo>
                  <a:lnTo>
                    <a:pt x="66" y="3656"/>
                  </a:lnTo>
                  <a:lnTo>
                    <a:pt x="50" y="3580"/>
                  </a:lnTo>
                  <a:lnTo>
                    <a:pt x="37" y="3499"/>
                  </a:lnTo>
                  <a:lnTo>
                    <a:pt x="25" y="3412"/>
                  </a:lnTo>
                  <a:lnTo>
                    <a:pt x="15" y="3320"/>
                  </a:lnTo>
                  <a:lnTo>
                    <a:pt x="7" y="3222"/>
                  </a:lnTo>
                  <a:lnTo>
                    <a:pt x="1" y="3119"/>
                  </a:lnTo>
                  <a:lnTo>
                    <a:pt x="0" y="3010"/>
                  </a:lnTo>
                  <a:lnTo>
                    <a:pt x="2" y="2898"/>
                  </a:lnTo>
                  <a:lnTo>
                    <a:pt x="9" y="2780"/>
                  </a:lnTo>
                  <a:lnTo>
                    <a:pt x="20" y="2657"/>
                  </a:lnTo>
                  <a:lnTo>
                    <a:pt x="35" y="2531"/>
                  </a:lnTo>
                  <a:lnTo>
                    <a:pt x="56" y="2399"/>
                  </a:lnTo>
                  <a:lnTo>
                    <a:pt x="83" y="2264"/>
                  </a:lnTo>
                  <a:lnTo>
                    <a:pt x="116" y="2124"/>
                  </a:lnTo>
                  <a:lnTo>
                    <a:pt x="155" y="1980"/>
                  </a:lnTo>
                  <a:lnTo>
                    <a:pt x="202" y="1833"/>
                  </a:lnTo>
                  <a:lnTo>
                    <a:pt x="255" y="1681"/>
                  </a:lnTo>
                  <a:lnTo>
                    <a:pt x="316" y="1527"/>
                  </a:lnTo>
                  <a:lnTo>
                    <a:pt x="385" y="1369"/>
                  </a:lnTo>
                  <a:lnTo>
                    <a:pt x="464" y="1208"/>
                  </a:lnTo>
                  <a:lnTo>
                    <a:pt x="551" y="1042"/>
                  </a:lnTo>
                  <a:lnTo>
                    <a:pt x="557" y="1032"/>
                  </a:lnTo>
                  <a:lnTo>
                    <a:pt x="573" y="1001"/>
                  </a:lnTo>
                  <a:lnTo>
                    <a:pt x="586" y="980"/>
                  </a:lnTo>
                  <a:lnTo>
                    <a:pt x="602" y="954"/>
                  </a:lnTo>
                  <a:lnTo>
                    <a:pt x="620" y="926"/>
                  </a:lnTo>
                  <a:lnTo>
                    <a:pt x="642" y="893"/>
                  </a:lnTo>
                  <a:lnTo>
                    <a:pt x="667" y="858"/>
                  </a:lnTo>
                  <a:lnTo>
                    <a:pt x="695" y="820"/>
                  </a:lnTo>
                  <a:lnTo>
                    <a:pt x="726" y="780"/>
                  </a:lnTo>
                  <a:lnTo>
                    <a:pt x="761" y="738"/>
                  </a:lnTo>
                  <a:lnTo>
                    <a:pt x="800" y="694"/>
                  </a:lnTo>
                  <a:lnTo>
                    <a:pt x="842" y="650"/>
                  </a:lnTo>
                  <a:lnTo>
                    <a:pt x="887" y="604"/>
                  </a:lnTo>
                  <a:lnTo>
                    <a:pt x="936" y="557"/>
                  </a:lnTo>
                  <a:lnTo>
                    <a:pt x="988" y="511"/>
                  </a:lnTo>
                  <a:lnTo>
                    <a:pt x="1044" y="464"/>
                  </a:lnTo>
                  <a:lnTo>
                    <a:pt x="1104" y="419"/>
                  </a:lnTo>
                  <a:lnTo>
                    <a:pt x="1168" y="374"/>
                  </a:lnTo>
                  <a:lnTo>
                    <a:pt x="1235" y="330"/>
                  </a:lnTo>
                  <a:lnTo>
                    <a:pt x="1307" y="287"/>
                  </a:lnTo>
                  <a:lnTo>
                    <a:pt x="1382" y="246"/>
                  </a:lnTo>
                  <a:lnTo>
                    <a:pt x="1462" y="206"/>
                  </a:lnTo>
                  <a:lnTo>
                    <a:pt x="1546" y="170"/>
                  </a:lnTo>
                  <a:lnTo>
                    <a:pt x="1633" y="136"/>
                  </a:lnTo>
                  <a:lnTo>
                    <a:pt x="1726" y="105"/>
                  </a:lnTo>
                  <a:lnTo>
                    <a:pt x="1822" y="79"/>
                  </a:lnTo>
                  <a:lnTo>
                    <a:pt x="1923" y="54"/>
                  </a:lnTo>
                  <a:lnTo>
                    <a:pt x="2029" y="35"/>
                  </a:lnTo>
                  <a:lnTo>
                    <a:pt x="2138" y="19"/>
                  </a:lnTo>
                  <a:lnTo>
                    <a:pt x="2252" y="9"/>
                  </a:lnTo>
                  <a:lnTo>
                    <a:pt x="2367" y="3"/>
                  </a:lnTo>
                  <a:lnTo>
                    <a:pt x="2477" y="0"/>
                  </a:lnTo>
                  <a:lnTo>
                    <a:pt x="2582" y="0"/>
                  </a:lnTo>
                  <a:lnTo>
                    <a:pt x="2684" y="3"/>
                  </a:lnTo>
                  <a:lnTo>
                    <a:pt x="2781" y="9"/>
                  </a:lnTo>
                  <a:lnTo>
                    <a:pt x="2874" y="18"/>
                  </a:lnTo>
                  <a:lnTo>
                    <a:pt x="2963" y="29"/>
                  </a:lnTo>
                  <a:lnTo>
                    <a:pt x="3048" y="42"/>
                  </a:lnTo>
                  <a:lnTo>
                    <a:pt x="3129" y="57"/>
                  </a:lnTo>
                  <a:lnTo>
                    <a:pt x="3206" y="75"/>
                  </a:lnTo>
                  <a:lnTo>
                    <a:pt x="3280" y="93"/>
                  </a:lnTo>
                  <a:lnTo>
                    <a:pt x="3350" y="113"/>
                  </a:lnTo>
                  <a:lnTo>
                    <a:pt x="3415" y="135"/>
                  </a:lnTo>
                  <a:lnTo>
                    <a:pt x="3479" y="157"/>
                  </a:lnTo>
                  <a:lnTo>
                    <a:pt x="3538" y="181"/>
                  </a:lnTo>
                  <a:lnTo>
                    <a:pt x="3593" y="205"/>
                  </a:lnTo>
                  <a:lnTo>
                    <a:pt x="3646" y="230"/>
                  </a:lnTo>
                  <a:lnTo>
                    <a:pt x="3695" y="254"/>
                  </a:lnTo>
                  <a:lnTo>
                    <a:pt x="3741" y="280"/>
                  </a:lnTo>
                  <a:lnTo>
                    <a:pt x="3784" y="304"/>
                  </a:lnTo>
                  <a:lnTo>
                    <a:pt x="3823" y="330"/>
                  </a:lnTo>
                  <a:lnTo>
                    <a:pt x="3860" y="354"/>
                  </a:lnTo>
                  <a:lnTo>
                    <a:pt x="3894" y="378"/>
                  </a:lnTo>
                  <a:lnTo>
                    <a:pt x="3925" y="400"/>
                  </a:lnTo>
                  <a:lnTo>
                    <a:pt x="3954" y="423"/>
                  </a:lnTo>
                  <a:lnTo>
                    <a:pt x="3979" y="443"/>
                  </a:lnTo>
                  <a:lnTo>
                    <a:pt x="4002" y="462"/>
                  </a:lnTo>
                  <a:lnTo>
                    <a:pt x="4022" y="480"/>
                  </a:lnTo>
                  <a:lnTo>
                    <a:pt x="4056" y="510"/>
                  </a:lnTo>
                  <a:lnTo>
                    <a:pt x="4080" y="532"/>
                  </a:lnTo>
                  <a:lnTo>
                    <a:pt x="4098" y="544"/>
                  </a:lnTo>
                  <a:lnTo>
                    <a:pt x="4145" y="579"/>
                  </a:lnTo>
                  <a:lnTo>
                    <a:pt x="4177" y="604"/>
                  </a:lnTo>
                  <a:lnTo>
                    <a:pt x="4216" y="635"/>
                  </a:lnTo>
                  <a:lnTo>
                    <a:pt x="4258" y="670"/>
                  </a:lnTo>
                  <a:lnTo>
                    <a:pt x="4304" y="711"/>
                  </a:lnTo>
                  <a:lnTo>
                    <a:pt x="4352" y="754"/>
                  </a:lnTo>
                  <a:lnTo>
                    <a:pt x="4402" y="803"/>
                  </a:lnTo>
                  <a:lnTo>
                    <a:pt x="4428" y="829"/>
                  </a:lnTo>
                  <a:lnTo>
                    <a:pt x="4454" y="855"/>
                  </a:lnTo>
                  <a:lnTo>
                    <a:pt x="4480" y="883"/>
                  </a:lnTo>
                  <a:lnTo>
                    <a:pt x="4505" y="912"/>
                  </a:lnTo>
                  <a:lnTo>
                    <a:pt x="4531" y="941"/>
                  </a:lnTo>
                  <a:lnTo>
                    <a:pt x="4556" y="971"/>
                  </a:lnTo>
                  <a:lnTo>
                    <a:pt x="4581" y="1002"/>
                  </a:lnTo>
                  <a:lnTo>
                    <a:pt x="4605" y="1034"/>
                  </a:lnTo>
                  <a:lnTo>
                    <a:pt x="4630" y="1067"/>
                  </a:lnTo>
                  <a:lnTo>
                    <a:pt x="4653" y="1099"/>
                  </a:lnTo>
                  <a:lnTo>
                    <a:pt x="4676" y="1134"/>
                  </a:lnTo>
                  <a:lnTo>
                    <a:pt x="4697" y="1169"/>
                  </a:lnTo>
                  <a:lnTo>
                    <a:pt x="4720" y="1210"/>
                  </a:lnTo>
                  <a:lnTo>
                    <a:pt x="4744" y="1262"/>
                  </a:lnTo>
                  <a:lnTo>
                    <a:pt x="4771" y="1326"/>
                  </a:lnTo>
                  <a:lnTo>
                    <a:pt x="4799" y="1400"/>
                  </a:lnTo>
                  <a:lnTo>
                    <a:pt x="4828" y="1483"/>
                  </a:lnTo>
                  <a:lnTo>
                    <a:pt x="4856" y="1575"/>
                  </a:lnTo>
                  <a:lnTo>
                    <a:pt x="4885" y="1676"/>
                  </a:lnTo>
                  <a:lnTo>
                    <a:pt x="4914" y="1784"/>
                  </a:lnTo>
                  <a:lnTo>
                    <a:pt x="4940" y="1901"/>
                  </a:lnTo>
                  <a:lnTo>
                    <a:pt x="4965" y="2022"/>
                  </a:lnTo>
                  <a:lnTo>
                    <a:pt x="4988" y="2150"/>
                  </a:lnTo>
                  <a:lnTo>
                    <a:pt x="5009" y="2284"/>
                  </a:lnTo>
                  <a:lnTo>
                    <a:pt x="5025" y="2421"/>
                  </a:lnTo>
                  <a:lnTo>
                    <a:pt x="5038" y="2562"/>
                  </a:lnTo>
                  <a:lnTo>
                    <a:pt x="5047" y="2707"/>
                  </a:lnTo>
                  <a:lnTo>
                    <a:pt x="5053" y="2855"/>
                  </a:lnTo>
                  <a:lnTo>
                    <a:pt x="5051" y="3004"/>
                  </a:lnTo>
                  <a:lnTo>
                    <a:pt x="5045" y="3155"/>
                  </a:lnTo>
                  <a:lnTo>
                    <a:pt x="5032" y="3307"/>
                  </a:lnTo>
                  <a:lnTo>
                    <a:pt x="5013" y="3459"/>
                  </a:lnTo>
                  <a:lnTo>
                    <a:pt x="4986" y="3610"/>
                  </a:lnTo>
                  <a:lnTo>
                    <a:pt x="4952" y="3759"/>
                  </a:lnTo>
                  <a:lnTo>
                    <a:pt x="4910" y="3907"/>
                  </a:lnTo>
                  <a:lnTo>
                    <a:pt x="4858" y="4053"/>
                  </a:lnTo>
                  <a:lnTo>
                    <a:pt x="4798" y="4195"/>
                  </a:lnTo>
                  <a:lnTo>
                    <a:pt x="4728" y="4333"/>
                  </a:lnTo>
                  <a:lnTo>
                    <a:pt x="4648" y="4467"/>
                  </a:lnTo>
                  <a:lnTo>
                    <a:pt x="4557" y="4597"/>
                  </a:lnTo>
                  <a:lnTo>
                    <a:pt x="4455" y="4720"/>
                  </a:lnTo>
                  <a:lnTo>
                    <a:pt x="4341" y="4838"/>
                  </a:lnTo>
                  <a:lnTo>
                    <a:pt x="4215" y="4947"/>
                  </a:lnTo>
                  <a:lnTo>
                    <a:pt x="4076" y="5050"/>
                  </a:lnTo>
                  <a:lnTo>
                    <a:pt x="4088" y="5041"/>
                  </a:lnTo>
                  <a:lnTo>
                    <a:pt x="4122" y="5013"/>
                  </a:lnTo>
                  <a:lnTo>
                    <a:pt x="4147" y="4993"/>
                  </a:lnTo>
                  <a:lnTo>
                    <a:pt x="4175" y="4966"/>
                  </a:lnTo>
                  <a:lnTo>
                    <a:pt x="4207" y="4935"/>
                  </a:lnTo>
                  <a:lnTo>
                    <a:pt x="4242" y="4897"/>
                  </a:lnTo>
                  <a:lnTo>
                    <a:pt x="4279" y="4854"/>
                  </a:lnTo>
                  <a:lnTo>
                    <a:pt x="4318" y="4805"/>
                  </a:lnTo>
                  <a:lnTo>
                    <a:pt x="4359" y="4750"/>
                  </a:lnTo>
                  <a:lnTo>
                    <a:pt x="4402" y="4689"/>
                  </a:lnTo>
                  <a:lnTo>
                    <a:pt x="4445" y="4621"/>
                  </a:lnTo>
                  <a:lnTo>
                    <a:pt x="4488" y="4547"/>
                  </a:lnTo>
                  <a:lnTo>
                    <a:pt x="4531" y="4466"/>
                  </a:lnTo>
                  <a:lnTo>
                    <a:pt x="4573" y="4378"/>
                  </a:lnTo>
                  <a:lnTo>
                    <a:pt x="4612" y="4282"/>
                  </a:lnTo>
                  <a:lnTo>
                    <a:pt x="4651" y="4180"/>
                  </a:lnTo>
                  <a:lnTo>
                    <a:pt x="4688" y="4070"/>
                  </a:lnTo>
                  <a:lnTo>
                    <a:pt x="4722" y="3953"/>
                  </a:lnTo>
                  <a:lnTo>
                    <a:pt x="4752" y="3827"/>
                  </a:lnTo>
                  <a:lnTo>
                    <a:pt x="4779" y="3693"/>
                  </a:lnTo>
                  <a:lnTo>
                    <a:pt x="4801" y="3552"/>
                  </a:lnTo>
                  <a:lnTo>
                    <a:pt x="4820" y="3400"/>
                  </a:lnTo>
                  <a:lnTo>
                    <a:pt x="4832" y="3242"/>
                  </a:lnTo>
                  <a:lnTo>
                    <a:pt x="4839" y="3075"/>
                  </a:lnTo>
                  <a:lnTo>
                    <a:pt x="4840" y="2898"/>
                  </a:lnTo>
                  <a:lnTo>
                    <a:pt x="4834" y="2712"/>
                  </a:lnTo>
                  <a:lnTo>
                    <a:pt x="4821" y="2517"/>
                  </a:lnTo>
                  <a:lnTo>
                    <a:pt x="4800" y="2313"/>
                  </a:lnTo>
                  <a:lnTo>
                    <a:pt x="4772" y="2099"/>
                  </a:lnTo>
                  <a:lnTo>
                    <a:pt x="4734" y="1875"/>
                  </a:lnTo>
                  <a:lnTo>
                    <a:pt x="4727" y="1868"/>
                  </a:lnTo>
                  <a:lnTo>
                    <a:pt x="4703" y="1847"/>
                  </a:lnTo>
                  <a:lnTo>
                    <a:pt x="4669" y="1814"/>
                  </a:lnTo>
                  <a:lnTo>
                    <a:pt x="4623" y="1770"/>
                  </a:lnTo>
                  <a:lnTo>
                    <a:pt x="4566" y="1716"/>
                  </a:lnTo>
                  <a:lnTo>
                    <a:pt x="4504" y="1655"/>
                  </a:lnTo>
                  <a:lnTo>
                    <a:pt x="4436" y="1587"/>
                  </a:lnTo>
                  <a:lnTo>
                    <a:pt x="4364" y="1514"/>
                  </a:lnTo>
                  <a:lnTo>
                    <a:pt x="4291" y="1437"/>
                  </a:lnTo>
                  <a:lnTo>
                    <a:pt x="4217" y="1358"/>
                  </a:lnTo>
                  <a:lnTo>
                    <a:pt x="4181" y="1318"/>
                  </a:lnTo>
                  <a:lnTo>
                    <a:pt x="4146" y="1277"/>
                  </a:lnTo>
                  <a:lnTo>
                    <a:pt x="4111" y="1237"/>
                  </a:lnTo>
                  <a:lnTo>
                    <a:pt x="4077" y="1197"/>
                  </a:lnTo>
                  <a:lnTo>
                    <a:pt x="4046" y="1158"/>
                  </a:lnTo>
                  <a:lnTo>
                    <a:pt x="4015" y="1119"/>
                  </a:lnTo>
                  <a:lnTo>
                    <a:pt x="3986" y="1081"/>
                  </a:lnTo>
                  <a:lnTo>
                    <a:pt x="3960" y="1043"/>
                  </a:lnTo>
                  <a:lnTo>
                    <a:pt x="3935" y="1008"/>
                  </a:lnTo>
                  <a:lnTo>
                    <a:pt x="3914" y="973"/>
                  </a:lnTo>
                  <a:lnTo>
                    <a:pt x="3894" y="940"/>
                  </a:lnTo>
                  <a:lnTo>
                    <a:pt x="3879" y="909"/>
                  </a:lnTo>
                  <a:close/>
                </a:path>
              </a:pathLst>
            </a:custGeom>
            <a:solidFill>
              <a:srgbClr val="8648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2" name="Freeform 574"/>
            <p:cNvSpPr>
              <a:spLocks/>
            </p:cNvSpPr>
            <p:nvPr/>
          </p:nvSpPr>
          <p:spPr bwMode="auto">
            <a:xfrm>
              <a:off x="4665" y="1149"/>
              <a:ext cx="111" cy="38"/>
            </a:xfrm>
            <a:custGeom>
              <a:avLst/>
              <a:gdLst/>
              <a:ahLst/>
              <a:cxnLst>
                <a:cxn ang="0">
                  <a:pos x="586" y="305"/>
                </a:cxn>
                <a:cxn ang="0">
                  <a:pos x="0" y="742"/>
                </a:cxn>
                <a:cxn ang="0">
                  <a:pos x="1100" y="236"/>
                </a:cxn>
                <a:cxn ang="0">
                  <a:pos x="653" y="602"/>
                </a:cxn>
                <a:cxn ang="0">
                  <a:pos x="1564" y="233"/>
                </a:cxn>
                <a:cxn ang="0">
                  <a:pos x="1133" y="572"/>
                </a:cxn>
                <a:cxn ang="0">
                  <a:pos x="2205" y="307"/>
                </a:cxn>
                <a:cxn ang="0">
                  <a:pos x="1546" y="375"/>
                </a:cxn>
                <a:cxn ang="0">
                  <a:pos x="1826" y="90"/>
                </a:cxn>
                <a:cxn ang="0">
                  <a:pos x="1227" y="265"/>
                </a:cxn>
                <a:cxn ang="0">
                  <a:pos x="1432" y="0"/>
                </a:cxn>
                <a:cxn ang="0">
                  <a:pos x="673" y="301"/>
                </a:cxn>
                <a:cxn ang="0">
                  <a:pos x="978" y="48"/>
                </a:cxn>
                <a:cxn ang="0">
                  <a:pos x="586" y="305"/>
                </a:cxn>
              </a:cxnLst>
              <a:rect l="0" t="0" r="r" b="b"/>
              <a:pathLst>
                <a:path w="2205" h="742">
                  <a:moveTo>
                    <a:pt x="586" y="305"/>
                  </a:moveTo>
                  <a:lnTo>
                    <a:pt x="0" y="742"/>
                  </a:lnTo>
                  <a:lnTo>
                    <a:pt x="1100" y="236"/>
                  </a:lnTo>
                  <a:lnTo>
                    <a:pt x="653" y="602"/>
                  </a:lnTo>
                  <a:lnTo>
                    <a:pt x="1564" y="233"/>
                  </a:lnTo>
                  <a:lnTo>
                    <a:pt x="1133" y="572"/>
                  </a:lnTo>
                  <a:lnTo>
                    <a:pt x="2205" y="307"/>
                  </a:lnTo>
                  <a:lnTo>
                    <a:pt x="1546" y="375"/>
                  </a:lnTo>
                  <a:lnTo>
                    <a:pt x="1826" y="90"/>
                  </a:lnTo>
                  <a:lnTo>
                    <a:pt x="1227" y="265"/>
                  </a:lnTo>
                  <a:lnTo>
                    <a:pt x="1432" y="0"/>
                  </a:lnTo>
                  <a:lnTo>
                    <a:pt x="673" y="301"/>
                  </a:lnTo>
                  <a:lnTo>
                    <a:pt x="978" y="48"/>
                  </a:lnTo>
                  <a:lnTo>
                    <a:pt x="586" y="305"/>
                  </a:lnTo>
                  <a:close/>
                </a:path>
              </a:pathLst>
            </a:custGeom>
            <a:solidFill>
              <a:srgbClr val="BA8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3" name="Freeform 575"/>
            <p:cNvSpPr>
              <a:spLocks/>
            </p:cNvSpPr>
            <p:nvPr/>
          </p:nvSpPr>
          <p:spPr bwMode="auto">
            <a:xfrm>
              <a:off x="4641" y="1182"/>
              <a:ext cx="173" cy="31"/>
            </a:xfrm>
            <a:custGeom>
              <a:avLst/>
              <a:gdLst/>
              <a:ahLst/>
              <a:cxnLst>
                <a:cxn ang="0">
                  <a:pos x="3459" y="0"/>
                </a:cxn>
                <a:cxn ang="0">
                  <a:pos x="3452" y="9"/>
                </a:cxn>
                <a:cxn ang="0">
                  <a:pos x="3429" y="35"/>
                </a:cxn>
                <a:cxn ang="0">
                  <a:pos x="3412" y="54"/>
                </a:cxn>
                <a:cxn ang="0">
                  <a:pos x="3390" y="75"/>
                </a:cxn>
                <a:cxn ang="0">
                  <a:pos x="3362" y="100"/>
                </a:cxn>
                <a:cxn ang="0">
                  <a:pos x="3329" y="126"/>
                </a:cxn>
                <a:cxn ang="0">
                  <a:pos x="3290" y="156"/>
                </a:cxn>
                <a:cxn ang="0">
                  <a:pos x="3245" y="186"/>
                </a:cxn>
                <a:cxn ang="0">
                  <a:pos x="3193" y="218"/>
                </a:cxn>
                <a:cxn ang="0">
                  <a:pos x="3134" y="251"/>
                </a:cxn>
                <a:cxn ang="0">
                  <a:pos x="3069" y="284"/>
                </a:cxn>
                <a:cxn ang="0">
                  <a:pos x="2995" y="318"/>
                </a:cxn>
                <a:cxn ang="0">
                  <a:pos x="2914" y="352"/>
                </a:cxn>
                <a:cxn ang="0">
                  <a:pos x="2825" y="384"/>
                </a:cxn>
                <a:cxn ang="0">
                  <a:pos x="2727" y="417"/>
                </a:cxn>
                <a:cxn ang="0">
                  <a:pos x="2620" y="449"/>
                </a:cxn>
                <a:cxn ang="0">
                  <a:pos x="2503" y="478"/>
                </a:cxn>
                <a:cxn ang="0">
                  <a:pos x="2378" y="506"/>
                </a:cxn>
                <a:cxn ang="0">
                  <a:pos x="2242" y="531"/>
                </a:cxn>
                <a:cxn ang="0">
                  <a:pos x="2096" y="554"/>
                </a:cxn>
                <a:cxn ang="0">
                  <a:pos x="1939" y="573"/>
                </a:cxn>
                <a:cxn ang="0">
                  <a:pos x="1772" y="590"/>
                </a:cxn>
                <a:cxn ang="0">
                  <a:pos x="1593" y="603"/>
                </a:cxn>
                <a:cxn ang="0">
                  <a:pos x="1403" y="611"/>
                </a:cxn>
                <a:cxn ang="0">
                  <a:pos x="1201" y="615"/>
                </a:cxn>
                <a:cxn ang="0">
                  <a:pos x="987" y="615"/>
                </a:cxn>
                <a:cxn ang="0">
                  <a:pos x="760" y="609"/>
                </a:cxn>
                <a:cxn ang="0">
                  <a:pos x="520" y="598"/>
                </a:cxn>
                <a:cxn ang="0">
                  <a:pos x="267" y="580"/>
                </a:cxn>
                <a:cxn ang="0">
                  <a:pos x="0" y="557"/>
                </a:cxn>
                <a:cxn ang="0">
                  <a:pos x="409" y="36"/>
                </a:cxn>
                <a:cxn ang="0">
                  <a:pos x="435" y="42"/>
                </a:cxn>
                <a:cxn ang="0">
                  <a:pos x="510" y="60"/>
                </a:cxn>
                <a:cxn ang="0">
                  <a:pos x="627" y="84"/>
                </a:cxn>
                <a:cxn ang="0">
                  <a:pos x="781" y="114"/>
                </a:cxn>
                <a:cxn ang="0">
                  <a:pos x="870" y="131"/>
                </a:cxn>
                <a:cxn ang="0">
                  <a:pos x="966" y="148"/>
                </a:cxn>
                <a:cxn ang="0">
                  <a:pos x="1069" y="165"/>
                </a:cxn>
                <a:cxn ang="0">
                  <a:pos x="1178" y="181"/>
                </a:cxn>
                <a:cxn ang="0">
                  <a:pos x="1291" y="198"/>
                </a:cxn>
                <a:cxn ang="0">
                  <a:pos x="1409" y="214"/>
                </a:cxn>
                <a:cxn ang="0">
                  <a:pos x="1531" y="228"/>
                </a:cxn>
                <a:cxn ang="0">
                  <a:pos x="1655" y="240"/>
                </a:cxn>
                <a:cxn ang="0">
                  <a:pos x="1781" y="253"/>
                </a:cxn>
                <a:cxn ang="0">
                  <a:pos x="1910" y="262"/>
                </a:cxn>
                <a:cxn ang="0">
                  <a:pos x="2039" y="268"/>
                </a:cxn>
                <a:cxn ang="0">
                  <a:pos x="2167" y="272"/>
                </a:cxn>
                <a:cxn ang="0">
                  <a:pos x="2295" y="274"/>
                </a:cxn>
                <a:cxn ang="0">
                  <a:pos x="2421" y="271"/>
                </a:cxn>
                <a:cxn ang="0">
                  <a:pos x="2546" y="266"/>
                </a:cxn>
                <a:cxn ang="0">
                  <a:pos x="2669" y="256"/>
                </a:cxn>
                <a:cxn ang="0">
                  <a:pos x="2787" y="243"/>
                </a:cxn>
                <a:cxn ang="0">
                  <a:pos x="2901" y="224"/>
                </a:cxn>
                <a:cxn ang="0">
                  <a:pos x="3011" y="201"/>
                </a:cxn>
                <a:cxn ang="0">
                  <a:pos x="3114" y="172"/>
                </a:cxn>
                <a:cxn ang="0">
                  <a:pos x="3212" y="137"/>
                </a:cxn>
                <a:cxn ang="0">
                  <a:pos x="3302" y="98"/>
                </a:cxn>
                <a:cxn ang="0">
                  <a:pos x="3385" y="52"/>
                </a:cxn>
                <a:cxn ang="0">
                  <a:pos x="3459" y="0"/>
                </a:cxn>
              </a:cxnLst>
              <a:rect l="0" t="0" r="r" b="b"/>
              <a:pathLst>
                <a:path w="3459" h="615">
                  <a:moveTo>
                    <a:pt x="3459" y="0"/>
                  </a:moveTo>
                  <a:lnTo>
                    <a:pt x="3452" y="9"/>
                  </a:lnTo>
                  <a:lnTo>
                    <a:pt x="3429" y="35"/>
                  </a:lnTo>
                  <a:lnTo>
                    <a:pt x="3412" y="54"/>
                  </a:lnTo>
                  <a:lnTo>
                    <a:pt x="3390" y="75"/>
                  </a:lnTo>
                  <a:lnTo>
                    <a:pt x="3362" y="100"/>
                  </a:lnTo>
                  <a:lnTo>
                    <a:pt x="3329" y="126"/>
                  </a:lnTo>
                  <a:lnTo>
                    <a:pt x="3290" y="156"/>
                  </a:lnTo>
                  <a:lnTo>
                    <a:pt x="3245" y="186"/>
                  </a:lnTo>
                  <a:lnTo>
                    <a:pt x="3193" y="218"/>
                  </a:lnTo>
                  <a:lnTo>
                    <a:pt x="3134" y="251"/>
                  </a:lnTo>
                  <a:lnTo>
                    <a:pt x="3069" y="284"/>
                  </a:lnTo>
                  <a:lnTo>
                    <a:pt x="2995" y="318"/>
                  </a:lnTo>
                  <a:lnTo>
                    <a:pt x="2914" y="352"/>
                  </a:lnTo>
                  <a:lnTo>
                    <a:pt x="2825" y="384"/>
                  </a:lnTo>
                  <a:lnTo>
                    <a:pt x="2727" y="417"/>
                  </a:lnTo>
                  <a:lnTo>
                    <a:pt x="2620" y="449"/>
                  </a:lnTo>
                  <a:lnTo>
                    <a:pt x="2503" y="478"/>
                  </a:lnTo>
                  <a:lnTo>
                    <a:pt x="2378" y="506"/>
                  </a:lnTo>
                  <a:lnTo>
                    <a:pt x="2242" y="531"/>
                  </a:lnTo>
                  <a:lnTo>
                    <a:pt x="2096" y="554"/>
                  </a:lnTo>
                  <a:lnTo>
                    <a:pt x="1939" y="573"/>
                  </a:lnTo>
                  <a:lnTo>
                    <a:pt x="1772" y="590"/>
                  </a:lnTo>
                  <a:lnTo>
                    <a:pt x="1593" y="603"/>
                  </a:lnTo>
                  <a:lnTo>
                    <a:pt x="1403" y="611"/>
                  </a:lnTo>
                  <a:lnTo>
                    <a:pt x="1201" y="615"/>
                  </a:lnTo>
                  <a:lnTo>
                    <a:pt x="987" y="615"/>
                  </a:lnTo>
                  <a:lnTo>
                    <a:pt x="760" y="609"/>
                  </a:lnTo>
                  <a:lnTo>
                    <a:pt x="520" y="598"/>
                  </a:lnTo>
                  <a:lnTo>
                    <a:pt x="267" y="580"/>
                  </a:lnTo>
                  <a:lnTo>
                    <a:pt x="0" y="557"/>
                  </a:lnTo>
                  <a:lnTo>
                    <a:pt x="409" y="36"/>
                  </a:lnTo>
                  <a:lnTo>
                    <a:pt x="435" y="42"/>
                  </a:lnTo>
                  <a:lnTo>
                    <a:pt x="510" y="60"/>
                  </a:lnTo>
                  <a:lnTo>
                    <a:pt x="627" y="84"/>
                  </a:lnTo>
                  <a:lnTo>
                    <a:pt x="781" y="114"/>
                  </a:lnTo>
                  <a:lnTo>
                    <a:pt x="870" y="131"/>
                  </a:lnTo>
                  <a:lnTo>
                    <a:pt x="966" y="148"/>
                  </a:lnTo>
                  <a:lnTo>
                    <a:pt x="1069" y="165"/>
                  </a:lnTo>
                  <a:lnTo>
                    <a:pt x="1178" y="181"/>
                  </a:lnTo>
                  <a:lnTo>
                    <a:pt x="1291" y="198"/>
                  </a:lnTo>
                  <a:lnTo>
                    <a:pt x="1409" y="214"/>
                  </a:lnTo>
                  <a:lnTo>
                    <a:pt x="1531" y="228"/>
                  </a:lnTo>
                  <a:lnTo>
                    <a:pt x="1655" y="240"/>
                  </a:lnTo>
                  <a:lnTo>
                    <a:pt x="1781" y="253"/>
                  </a:lnTo>
                  <a:lnTo>
                    <a:pt x="1910" y="262"/>
                  </a:lnTo>
                  <a:lnTo>
                    <a:pt x="2039" y="268"/>
                  </a:lnTo>
                  <a:lnTo>
                    <a:pt x="2167" y="272"/>
                  </a:lnTo>
                  <a:lnTo>
                    <a:pt x="2295" y="274"/>
                  </a:lnTo>
                  <a:lnTo>
                    <a:pt x="2421" y="271"/>
                  </a:lnTo>
                  <a:lnTo>
                    <a:pt x="2546" y="266"/>
                  </a:lnTo>
                  <a:lnTo>
                    <a:pt x="2669" y="256"/>
                  </a:lnTo>
                  <a:lnTo>
                    <a:pt x="2787" y="243"/>
                  </a:lnTo>
                  <a:lnTo>
                    <a:pt x="2901" y="224"/>
                  </a:lnTo>
                  <a:lnTo>
                    <a:pt x="3011" y="201"/>
                  </a:lnTo>
                  <a:lnTo>
                    <a:pt x="3114" y="172"/>
                  </a:lnTo>
                  <a:lnTo>
                    <a:pt x="3212" y="137"/>
                  </a:lnTo>
                  <a:lnTo>
                    <a:pt x="3302" y="98"/>
                  </a:lnTo>
                  <a:lnTo>
                    <a:pt x="3385" y="52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8648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4" name="Freeform 576"/>
            <p:cNvSpPr>
              <a:spLocks/>
            </p:cNvSpPr>
            <p:nvPr/>
          </p:nvSpPr>
          <p:spPr bwMode="auto">
            <a:xfrm>
              <a:off x="4697" y="1179"/>
              <a:ext cx="117" cy="44"/>
            </a:xfrm>
            <a:custGeom>
              <a:avLst/>
              <a:gdLst/>
              <a:ahLst/>
              <a:cxnLst>
                <a:cxn ang="0">
                  <a:pos x="2344" y="75"/>
                </a:cxn>
                <a:cxn ang="0">
                  <a:pos x="2339" y="84"/>
                </a:cxn>
                <a:cxn ang="0">
                  <a:pos x="2324" y="109"/>
                </a:cxn>
                <a:cxn ang="0">
                  <a:pos x="2311" y="128"/>
                </a:cxn>
                <a:cxn ang="0">
                  <a:pos x="2296" y="150"/>
                </a:cxn>
                <a:cxn ang="0">
                  <a:pos x="2278" y="175"/>
                </a:cxn>
                <a:cxn ang="0">
                  <a:pos x="2255" y="202"/>
                </a:cxn>
                <a:cxn ang="0">
                  <a:pos x="2228" y="232"/>
                </a:cxn>
                <a:cxn ang="0">
                  <a:pos x="2197" y="264"/>
                </a:cxn>
                <a:cxn ang="0">
                  <a:pos x="2162" y="298"/>
                </a:cxn>
                <a:cxn ang="0">
                  <a:pos x="2122" y="333"/>
                </a:cxn>
                <a:cxn ang="0">
                  <a:pos x="2078" y="370"/>
                </a:cxn>
                <a:cxn ang="0">
                  <a:pos x="2028" y="407"/>
                </a:cxn>
                <a:cxn ang="0">
                  <a:pos x="1972" y="445"/>
                </a:cxn>
                <a:cxn ang="0">
                  <a:pos x="1911" y="483"/>
                </a:cxn>
                <a:cxn ang="0">
                  <a:pos x="1845" y="522"/>
                </a:cxn>
                <a:cxn ang="0">
                  <a:pos x="1772" y="559"/>
                </a:cxn>
                <a:cxn ang="0">
                  <a:pos x="1694" y="597"/>
                </a:cxn>
                <a:cxn ang="0">
                  <a:pos x="1608" y="633"/>
                </a:cxn>
                <a:cxn ang="0">
                  <a:pos x="1516" y="669"/>
                </a:cxn>
                <a:cxn ang="0">
                  <a:pos x="1418" y="702"/>
                </a:cxn>
                <a:cxn ang="0">
                  <a:pos x="1312" y="735"/>
                </a:cxn>
                <a:cxn ang="0">
                  <a:pos x="1198" y="765"/>
                </a:cxn>
                <a:cxn ang="0">
                  <a:pos x="1078" y="792"/>
                </a:cxn>
                <a:cxn ang="0">
                  <a:pos x="949" y="817"/>
                </a:cxn>
                <a:cxn ang="0">
                  <a:pos x="812" y="838"/>
                </a:cxn>
                <a:cxn ang="0">
                  <a:pos x="667" y="858"/>
                </a:cxn>
                <a:cxn ang="0">
                  <a:pos x="514" y="872"/>
                </a:cxn>
                <a:cxn ang="0">
                  <a:pos x="352" y="883"/>
                </a:cxn>
                <a:cxn ang="0">
                  <a:pos x="181" y="890"/>
                </a:cxn>
                <a:cxn ang="0">
                  <a:pos x="0" y="892"/>
                </a:cxn>
                <a:cxn ang="0">
                  <a:pos x="24" y="890"/>
                </a:cxn>
                <a:cxn ang="0">
                  <a:pos x="89" y="884"/>
                </a:cxn>
                <a:cxn ang="0">
                  <a:pos x="190" y="874"/>
                </a:cxn>
                <a:cxn ang="0">
                  <a:pos x="323" y="858"/>
                </a:cxn>
                <a:cxn ang="0">
                  <a:pos x="400" y="847"/>
                </a:cxn>
                <a:cxn ang="0">
                  <a:pos x="481" y="835"/>
                </a:cxn>
                <a:cxn ang="0">
                  <a:pos x="567" y="822"/>
                </a:cxn>
                <a:cxn ang="0">
                  <a:pos x="658" y="805"/>
                </a:cxn>
                <a:cxn ang="0">
                  <a:pos x="752" y="789"/>
                </a:cxn>
                <a:cxn ang="0">
                  <a:pos x="848" y="770"/>
                </a:cxn>
                <a:cxn ang="0">
                  <a:pos x="947" y="748"/>
                </a:cxn>
                <a:cxn ang="0">
                  <a:pos x="1047" y="725"/>
                </a:cxn>
                <a:cxn ang="0">
                  <a:pos x="1147" y="699"/>
                </a:cxn>
                <a:cxn ang="0">
                  <a:pos x="1247" y="672"/>
                </a:cxn>
                <a:cxn ang="0">
                  <a:pos x="1346" y="641"/>
                </a:cxn>
                <a:cxn ang="0">
                  <a:pos x="1444" y="609"/>
                </a:cxn>
                <a:cxn ang="0">
                  <a:pos x="1539" y="574"/>
                </a:cxn>
                <a:cxn ang="0">
                  <a:pos x="1632" y="536"/>
                </a:cxn>
                <a:cxn ang="0">
                  <a:pos x="1721" y="496"/>
                </a:cxn>
                <a:cxn ang="0">
                  <a:pos x="1805" y="453"/>
                </a:cxn>
                <a:cxn ang="0">
                  <a:pos x="1885" y="407"/>
                </a:cxn>
                <a:cxn ang="0">
                  <a:pos x="1957" y="358"/>
                </a:cxn>
                <a:cxn ang="0">
                  <a:pos x="2023" y="306"/>
                </a:cxn>
                <a:cxn ang="0">
                  <a:pos x="2083" y="252"/>
                </a:cxn>
                <a:cxn ang="0">
                  <a:pos x="2134" y="194"/>
                </a:cxn>
                <a:cxn ang="0">
                  <a:pos x="2177" y="133"/>
                </a:cxn>
                <a:cxn ang="0">
                  <a:pos x="2209" y="67"/>
                </a:cxn>
                <a:cxn ang="0">
                  <a:pos x="2232" y="0"/>
                </a:cxn>
                <a:cxn ang="0">
                  <a:pos x="2344" y="75"/>
                </a:cxn>
              </a:cxnLst>
              <a:rect l="0" t="0" r="r" b="b"/>
              <a:pathLst>
                <a:path w="2344" h="892">
                  <a:moveTo>
                    <a:pt x="2344" y="75"/>
                  </a:moveTo>
                  <a:lnTo>
                    <a:pt x="2339" y="84"/>
                  </a:lnTo>
                  <a:lnTo>
                    <a:pt x="2324" y="109"/>
                  </a:lnTo>
                  <a:lnTo>
                    <a:pt x="2311" y="128"/>
                  </a:lnTo>
                  <a:lnTo>
                    <a:pt x="2296" y="150"/>
                  </a:lnTo>
                  <a:lnTo>
                    <a:pt x="2278" y="175"/>
                  </a:lnTo>
                  <a:lnTo>
                    <a:pt x="2255" y="202"/>
                  </a:lnTo>
                  <a:lnTo>
                    <a:pt x="2228" y="232"/>
                  </a:lnTo>
                  <a:lnTo>
                    <a:pt x="2197" y="264"/>
                  </a:lnTo>
                  <a:lnTo>
                    <a:pt x="2162" y="298"/>
                  </a:lnTo>
                  <a:lnTo>
                    <a:pt x="2122" y="333"/>
                  </a:lnTo>
                  <a:lnTo>
                    <a:pt x="2078" y="370"/>
                  </a:lnTo>
                  <a:lnTo>
                    <a:pt x="2028" y="407"/>
                  </a:lnTo>
                  <a:lnTo>
                    <a:pt x="1972" y="445"/>
                  </a:lnTo>
                  <a:lnTo>
                    <a:pt x="1911" y="483"/>
                  </a:lnTo>
                  <a:lnTo>
                    <a:pt x="1845" y="522"/>
                  </a:lnTo>
                  <a:lnTo>
                    <a:pt x="1772" y="559"/>
                  </a:lnTo>
                  <a:lnTo>
                    <a:pt x="1694" y="597"/>
                  </a:lnTo>
                  <a:lnTo>
                    <a:pt x="1608" y="633"/>
                  </a:lnTo>
                  <a:lnTo>
                    <a:pt x="1516" y="669"/>
                  </a:lnTo>
                  <a:lnTo>
                    <a:pt x="1418" y="702"/>
                  </a:lnTo>
                  <a:lnTo>
                    <a:pt x="1312" y="735"/>
                  </a:lnTo>
                  <a:lnTo>
                    <a:pt x="1198" y="765"/>
                  </a:lnTo>
                  <a:lnTo>
                    <a:pt x="1078" y="792"/>
                  </a:lnTo>
                  <a:lnTo>
                    <a:pt x="949" y="817"/>
                  </a:lnTo>
                  <a:lnTo>
                    <a:pt x="812" y="838"/>
                  </a:lnTo>
                  <a:lnTo>
                    <a:pt x="667" y="858"/>
                  </a:lnTo>
                  <a:lnTo>
                    <a:pt x="514" y="872"/>
                  </a:lnTo>
                  <a:lnTo>
                    <a:pt x="352" y="883"/>
                  </a:lnTo>
                  <a:lnTo>
                    <a:pt x="181" y="890"/>
                  </a:lnTo>
                  <a:lnTo>
                    <a:pt x="0" y="892"/>
                  </a:lnTo>
                  <a:lnTo>
                    <a:pt x="24" y="890"/>
                  </a:lnTo>
                  <a:lnTo>
                    <a:pt x="89" y="884"/>
                  </a:lnTo>
                  <a:lnTo>
                    <a:pt x="190" y="874"/>
                  </a:lnTo>
                  <a:lnTo>
                    <a:pt x="323" y="858"/>
                  </a:lnTo>
                  <a:lnTo>
                    <a:pt x="400" y="847"/>
                  </a:lnTo>
                  <a:lnTo>
                    <a:pt x="481" y="835"/>
                  </a:lnTo>
                  <a:lnTo>
                    <a:pt x="567" y="822"/>
                  </a:lnTo>
                  <a:lnTo>
                    <a:pt x="658" y="805"/>
                  </a:lnTo>
                  <a:lnTo>
                    <a:pt x="752" y="789"/>
                  </a:lnTo>
                  <a:lnTo>
                    <a:pt x="848" y="770"/>
                  </a:lnTo>
                  <a:lnTo>
                    <a:pt x="947" y="748"/>
                  </a:lnTo>
                  <a:lnTo>
                    <a:pt x="1047" y="725"/>
                  </a:lnTo>
                  <a:lnTo>
                    <a:pt x="1147" y="699"/>
                  </a:lnTo>
                  <a:lnTo>
                    <a:pt x="1247" y="672"/>
                  </a:lnTo>
                  <a:lnTo>
                    <a:pt x="1346" y="641"/>
                  </a:lnTo>
                  <a:lnTo>
                    <a:pt x="1444" y="609"/>
                  </a:lnTo>
                  <a:lnTo>
                    <a:pt x="1539" y="574"/>
                  </a:lnTo>
                  <a:lnTo>
                    <a:pt x="1632" y="536"/>
                  </a:lnTo>
                  <a:lnTo>
                    <a:pt x="1721" y="496"/>
                  </a:lnTo>
                  <a:lnTo>
                    <a:pt x="1805" y="453"/>
                  </a:lnTo>
                  <a:lnTo>
                    <a:pt x="1885" y="407"/>
                  </a:lnTo>
                  <a:lnTo>
                    <a:pt x="1957" y="358"/>
                  </a:lnTo>
                  <a:lnTo>
                    <a:pt x="2023" y="306"/>
                  </a:lnTo>
                  <a:lnTo>
                    <a:pt x="2083" y="252"/>
                  </a:lnTo>
                  <a:lnTo>
                    <a:pt x="2134" y="194"/>
                  </a:lnTo>
                  <a:lnTo>
                    <a:pt x="2177" y="133"/>
                  </a:lnTo>
                  <a:lnTo>
                    <a:pt x="2209" y="67"/>
                  </a:lnTo>
                  <a:lnTo>
                    <a:pt x="2232" y="0"/>
                  </a:lnTo>
                  <a:lnTo>
                    <a:pt x="2344" y="75"/>
                  </a:lnTo>
                  <a:close/>
                </a:path>
              </a:pathLst>
            </a:custGeom>
            <a:solidFill>
              <a:srgbClr val="8648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5" name="Freeform 577"/>
            <p:cNvSpPr>
              <a:spLocks/>
            </p:cNvSpPr>
            <p:nvPr/>
          </p:nvSpPr>
          <p:spPr bwMode="auto">
            <a:xfrm>
              <a:off x="4803" y="1138"/>
              <a:ext cx="41" cy="37"/>
            </a:xfrm>
            <a:custGeom>
              <a:avLst/>
              <a:gdLst/>
              <a:ahLst/>
              <a:cxnLst>
                <a:cxn ang="0">
                  <a:pos x="112" y="297"/>
                </a:cxn>
                <a:cxn ang="0">
                  <a:pos x="186" y="0"/>
                </a:cxn>
                <a:cxn ang="0">
                  <a:pos x="425" y="516"/>
                </a:cxn>
                <a:cxn ang="0">
                  <a:pos x="818" y="483"/>
                </a:cxn>
                <a:cxn ang="0">
                  <a:pos x="447" y="744"/>
                </a:cxn>
                <a:cxn ang="0">
                  <a:pos x="0" y="334"/>
                </a:cxn>
                <a:cxn ang="0">
                  <a:pos x="112" y="297"/>
                </a:cxn>
              </a:cxnLst>
              <a:rect l="0" t="0" r="r" b="b"/>
              <a:pathLst>
                <a:path w="818" h="744">
                  <a:moveTo>
                    <a:pt x="112" y="297"/>
                  </a:moveTo>
                  <a:lnTo>
                    <a:pt x="186" y="0"/>
                  </a:lnTo>
                  <a:lnTo>
                    <a:pt x="425" y="516"/>
                  </a:lnTo>
                  <a:lnTo>
                    <a:pt x="818" y="483"/>
                  </a:lnTo>
                  <a:lnTo>
                    <a:pt x="447" y="744"/>
                  </a:lnTo>
                  <a:lnTo>
                    <a:pt x="0" y="334"/>
                  </a:lnTo>
                  <a:lnTo>
                    <a:pt x="112" y="297"/>
                  </a:lnTo>
                  <a:close/>
                </a:path>
              </a:pathLst>
            </a:custGeom>
            <a:solidFill>
              <a:srgbClr val="8648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6" name="Freeform 578"/>
            <p:cNvSpPr>
              <a:spLocks/>
            </p:cNvSpPr>
            <p:nvPr/>
          </p:nvSpPr>
          <p:spPr bwMode="auto">
            <a:xfrm>
              <a:off x="4728" y="1346"/>
              <a:ext cx="25" cy="24"/>
            </a:xfrm>
            <a:custGeom>
              <a:avLst/>
              <a:gdLst/>
              <a:ahLst/>
              <a:cxnLst>
                <a:cxn ang="0">
                  <a:pos x="15" y="114"/>
                </a:cxn>
                <a:cxn ang="0">
                  <a:pos x="45" y="193"/>
                </a:cxn>
                <a:cxn ang="0">
                  <a:pos x="77" y="267"/>
                </a:cxn>
                <a:cxn ang="0">
                  <a:pos x="110" y="333"/>
                </a:cxn>
                <a:cxn ang="0">
                  <a:pos x="142" y="390"/>
                </a:cxn>
                <a:cxn ang="0">
                  <a:pos x="168" y="425"/>
                </a:cxn>
                <a:cxn ang="0">
                  <a:pos x="184" y="444"/>
                </a:cxn>
                <a:cxn ang="0">
                  <a:pos x="202" y="459"/>
                </a:cxn>
                <a:cxn ang="0">
                  <a:pos x="218" y="471"/>
                </a:cxn>
                <a:cxn ang="0">
                  <a:pos x="235" y="478"/>
                </a:cxn>
                <a:cxn ang="0">
                  <a:pos x="252" y="480"/>
                </a:cxn>
                <a:cxn ang="0">
                  <a:pos x="267" y="478"/>
                </a:cxn>
                <a:cxn ang="0">
                  <a:pos x="280" y="474"/>
                </a:cxn>
                <a:cxn ang="0">
                  <a:pos x="294" y="466"/>
                </a:cxn>
                <a:cxn ang="0">
                  <a:pos x="309" y="455"/>
                </a:cxn>
                <a:cxn ang="0">
                  <a:pos x="331" y="434"/>
                </a:cxn>
                <a:cxn ang="0">
                  <a:pos x="362" y="398"/>
                </a:cxn>
                <a:cxn ang="0">
                  <a:pos x="393" y="353"/>
                </a:cxn>
                <a:cxn ang="0">
                  <a:pos x="423" y="302"/>
                </a:cxn>
                <a:cxn ang="0">
                  <a:pos x="454" y="245"/>
                </a:cxn>
                <a:cxn ang="0">
                  <a:pos x="484" y="183"/>
                </a:cxn>
                <a:cxn ang="0">
                  <a:pos x="474" y="126"/>
                </a:cxn>
                <a:cxn ang="0">
                  <a:pos x="434" y="91"/>
                </a:cxn>
                <a:cxn ang="0">
                  <a:pos x="408" y="70"/>
                </a:cxn>
                <a:cxn ang="0">
                  <a:pos x="379" y="52"/>
                </a:cxn>
                <a:cxn ang="0">
                  <a:pos x="351" y="35"/>
                </a:cxn>
                <a:cxn ang="0">
                  <a:pos x="321" y="22"/>
                </a:cxn>
                <a:cxn ang="0">
                  <a:pos x="290" y="12"/>
                </a:cxn>
                <a:cxn ang="0">
                  <a:pos x="259" y="4"/>
                </a:cxn>
                <a:cxn ang="0">
                  <a:pos x="227" y="0"/>
                </a:cxn>
                <a:cxn ang="0">
                  <a:pos x="194" y="0"/>
                </a:cxn>
                <a:cxn ang="0">
                  <a:pos x="161" y="4"/>
                </a:cxn>
                <a:cxn ang="0">
                  <a:pos x="126" y="11"/>
                </a:cxn>
                <a:cxn ang="0">
                  <a:pos x="91" y="23"/>
                </a:cxn>
                <a:cxn ang="0">
                  <a:pos x="56" y="39"/>
                </a:cxn>
                <a:cxn ang="0">
                  <a:pos x="19" y="61"/>
                </a:cxn>
              </a:cxnLst>
              <a:rect l="0" t="0" r="r" b="b"/>
              <a:pathLst>
                <a:path w="500" h="480">
                  <a:moveTo>
                    <a:pt x="0" y="73"/>
                  </a:moveTo>
                  <a:lnTo>
                    <a:pt x="15" y="114"/>
                  </a:lnTo>
                  <a:lnTo>
                    <a:pt x="30" y="155"/>
                  </a:lnTo>
                  <a:lnTo>
                    <a:pt x="45" y="193"/>
                  </a:lnTo>
                  <a:lnTo>
                    <a:pt x="61" y="231"/>
                  </a:lnTo>
                  <a:lnTo>
                    <a:pt x="77" y="267"/>
                  </a:lnTo>
                  <a:lnTo>
                    <a:pt x="93" y="302"/>
                  </a:lnTo>
                  <a:lnTo>
                    <a:pt x="110" y="333"/>
                  </a:lnTo>
                  <a:lnTo>
                    <a:pt x="126" y="363"/>
                  </a:lnTo>
                  <a:lnTo>
                    <a:pt x="142" y="390"/>
                  </a:lnTo>
                  <a:lnTo>
                    <a:pt x="160" y="414"/>
                  </a:lnTo>
                  <a:lnTo>
                    <a:pt x="168" y="425"/>
                  </a:lnTo>
                  <a:lnTo>
                    <a:pt x="176" y="435"/>
                  </a:lnTo>
                  <a:lnTo>
                    <a:pt x="184" y="444"/>
                  </a:lnTo>
                  <a:lnTo>
                    <a:pt x="193" y="452"/>
                  </a:lnTo>
                  <a:lnTo>
                    <a:pt x="202" y="459"/>
                  </a:lnTo>
                  <a:lnTo>
                    <a:pt x="210" y="465"/>
                  </a:lnTo>
                  <a:lnTo>
                    <a:pt x="218" y="471"/>
                  </a:lnTo>
                  <a:lnTo>
                    <a:pt x="227" y="475"/>
                  </a:lnTo>
                  <a:lnTo>
                    <a:pt x="235" y="478"/>
                  </a:lnTo>
                  <a:lnTo>
                    <a:pt x="243" y="479"/>
                  </a:lnTo>
                  <a:lnTo>
                    <a:pt x="252" y="480"/>
                  </a:lnTo>
                  <a:lnTo>
                    <a:pt x="260" y="480"/>
                  </a:lnTo>
                  <a:lnTo>
                    <a:pt x="267" y="478"/>
                  </a:lnTo>
                  <a:lnTo>
                    <a:pt x="273" y="476"/>
                  </a:lnTo>
                  <a:lnTo>
                    <a:pt x="280" y="474"/>
                  </a:lnTo>
                  <a:lnTo>
                    <a:pt x="287" y="470"/>
                  </a:lnTo>
                  <a:lnTo>
                    <a:pt x="294" y="466"/>
                  </a:lnTo>
                  <a:lnTo>
                    <a:pt x="302" y="461"/>
                  </a:lnTo>
                  <a:lnTo>
                    <a:pt x="309" y="455"/>
                  </a:lnTo>
                  <a:lnTo>
                    <a:pt x="317" y="449"/>
                  </a:lnTo>
                  <a:lnTo>
                    <a:pt x="331" y="434"/>
                  </a:lnTo>
                  <a:lnTo>
                    <a:pt x="347" y="417"/>
                  </a:lnTo>
                  <a:lnTo>
                    <a:pt x="362" y="398"/>
                  </a:lnTo>
                  <a:lnTo>
                    <a:pt x="377" y="376"/>
                  </a:lnTo>
                  <a:lnTo>
                    <a:pt x="393" y="353"/>
                  </a:lnTo>
                  <a:lnTo>
                    <a:pt x="408" y="327"/>
                  </a:lnTo>
                  <a:lnTo>
                    <a:pt x="423" y="302"/>
                  </a:lnTo>
                  <a:lnTo>
                    <a:pt x="438" y="273"/>
                  </a:lnTo>
                  <a:lnTo>
                    <a:pt x="454" y="245"/>
                  </a:lnTo>
                  <a:lnTo>
                    <a:pt x="469" y="214"/>
                  </a:lnTo>
                  <a:lnTo>
                    <a:pt x="484" y="183"/>
                  </a:lnTo>
                  <a:lnTo>
                    <a:pt x="500" y="152"/>
                  </a:lnTo>
                  <a:lnTo>
                    <a:pt x="474" y="126"/>
                  </a:lnTo>
                  <a:lnTo>
                    <a:pt x="448" y="103"/>
                  </a:lnTo>
                  <a:lnTo>
                    <a:pt x="434" y="91"/>
                  </a:lnTo>
                  <a:lnTo>
                    <a:pt x="421" y="80"/>
                  </a:lnTo>
                  <a:lnTo>
                    <a:pt x="408" y="70"/>
                  </a:lnTo>
                  <a:lnTo>
                    <a:pt x="394" y="61"/>
                  </a:lnTo>
                  <a:lnTo>
                    <a:pt x="379" y="52"/>
                  </a:lnTo>
                  <a:lnTo>
                    <a:pt x="365" y="43"/>
                  </a:lnTo>
                  <a:lnTo>
                    <a:pt x="351" y="35"/>
                  </a:lnTo>
                  <a:lnTo>
                    <a:pt x="335" y="28"/>
                  </a:lnTo>
                  <a:lnTo>
                    <a:pt x="321" y="22"/>
                  </a:lnTo>
                  <a:lnTo>
                    <a:pt x="306" y="16"/>
                  </a:lnTo>
                  <a:lnTo>
                    <a:pt x="290" y="12"/>
                  </a:lnTo>
                  <a:lnTo>
                    <a:pt x="275" y="7"/>
                  </a:lnTo>
                  <a:lnTo>
                    <a:pt x="259" y="4"/>
                  </a:lnTo>
                  <a:lnTo>
                    <a:pt x="243" y="2"/>
                  </a:lnTo>
                  <a:lnTo>
                    <a:pt x="227" y="0"/>
                  </a:lnTo>
                  <a:lnTo>
                    <a:pt x="211" y="0"/>
                  </a:lnTo>
                  <a:lnTo>
                    <a:pt x="194" y="0"/>
                  </a:lnTo>
                  <a:lnTo>
                    <a:pt x="178" y="1"/>
                  </a:lnTo>
                  <a:lnTo>
                    <a:pt x="161" y="4"/>
                  </a:lnTo>
                  <a:lnTo>
                    <a:pt x="143" y="7"/>
                  </a:lnTo>
                  <a:lnTo>
                    <a:pt x="126" y="11"/>
                  </a:lnTo>
                  <a:lnTo>
                    <a:pt x="109" y="17"/>
                  </a:lnTo>
                  <a:lnTo>
                    <a:pt x="91" y="23"/>
                  </a:lnTo>
                  <a:lnTo>
                    <a:pt x="74" y="31"/>
                  </a:lnTo>
                  <a:lnTo>
                    <a:pt x="56" y="39"/>
                  </a:lnTo>
                  <a:lnTo>
                    <a:pt x="37" y="50"/>
                  </a:lnTo>
                  <a:lnTo>
                    <a:pt x="19" y="61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EE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7" name="Freeform 579"/>
            <p:cNvSpPr>
              <a:spLocks/>
            </p:cNvSpPr>
            <p:nvPr/>
          </p:nvSpPr>
          <p:spPr bwMode="auto">
            <a:xfrm>
              <a:off x="4721" y="1324"/>
              <a:ext cx="42" cy="30"/>
            </a:xfrm>
            <a:custGeom>
              <a:avLst/>
              <a:gdLst/>
              <a:ahLst/>
              <a:cxnLst>
                <a:cxn ang="0">
                  <a:pos x="7" y="38"/>
                </a:cxn>
                <a:cxn ang="0">
                  <a:pos x="30" y="149"/>
                </a:cxn>
                <a:cxn ang="0">
                  <a:pos x="66" y="291"/>
                </a:cxn>
                <a:cxn ang="0">
                  <a:pos x="113" y="450"/>
                </a:cxn>
                <a:cxn ang="0">
                  <a:pos x="158" y="518"/>
                </a:cxn>
                <a:cxn ang="0">
                  <a:pos x="195" y="496"/>
                </a:cxn>
                <a:cxn ang="0">
                  <a:pos x="230" y="480"/>
                </a:cxn>
                <a:cxn ang="0">
                  <a:pos x="265" y="468"/>
                </a:cxn>
                <a:cxn ang="0">
                  <a:pos x="300" y="461"/>
                </a:cxn>
                <a:cxn ang="0">
                  <a:pos x="333" y="457"/>
                </a:cxn>
                <a:cxn ang="0">
                  <a:pos x="366" y="457"/>
                </a:cxn>
                <a:cxn ang="0">
                  <a:pos x="398" y="461"/>
                </a:cxn>
                <a:cxn ang="0">
                  <a:pos x="429" y="469"/>
                </a:cxn>
                <a:cxn ang="0">
                  <a:pos x="460" y="479"/>
                </a:cxn>
                <a:cxn ang="0">
                  <a:pos x="490" y="492"/>
                </a:cxn>
                <a:cxn ang="0">
                  <a:pos x="518" y="509"/>
                </a:cxn>
                <a:cxn ang="0">
                  <a:pos x="547" y="527"/>
                </a:cxn>
                <a:cxn ang="0">
                  <a:pos x="573" y="548"/>
                </a:cxn>
                <a:cxn ang="0">
                  <a:pos x="613" y="583"/>
                </a:cxn>
                <a:cxn ang="0">
                  <a:pos x="658" y="564"/>
                </a:cxn>
                <a:cxn ang="0">
                  <a:pos x="697" y="474"/>
                </a:cxn>
                <a:cxn ang="0">
                  <a:pos x="749" y="343"/>
                </a:cxn>
                <a:cxn ang="0">
                  <a:pos x="802" y="197"/>
                </a:cxn>
                <a:cxn ang="0">
                  <a:pos x="833" y="110"/>
                </a:cxn>
                <a:cxn ang="0">
                  <a:pos x="790" y="127"/>
                </a:cxn>
                <a:cxn ang="0">
                  <a:pos x="699" y="171"/>
                </a:cxn>
                <a:cxn ang="0">
                  <a:pos x="613" y="199"/>
                </a:cxn>
                <a:cxn ang="0">
                  <a:pos x="532" y="216"/>
                </a:cxn>
                <a:cxn ang="0">
                  <a:pos x="455" y="220"/>
                </a:cxn>
                <a:cxn ang="0">
                  <a:pos x="383" y="215"/>
                </a:cxn>
                <a:cxn ang="0">
                  <a:pos x="318" y="201"/>
                </a:cxn>
                <a:cxn ang="0">
                  <a:pos x="257" y="182"/>
                </a:cxn>
                <a:cxn ang="0">
                  <a:pos x="203" y="157"/>
                </a:cxn>
                <a:cxn ang="0">
                  <a:pos x="154" y="130"/>
                </a:cxn>
                <a:cxn ang="0">
                  <a:pos x="111" y="102"/>
                </a:cxn>
                <a:cxn ang="0">
                  <a:pos x="75" y="74"/>
                </a:cxn>
                <a:cxn ang="0">
                  <a:pos x="34" y="37"/>
                </a:cxn>
                <a:cxn ang="0">
                  <a:pos x="4" y="4"/>
                </a:cxn>
              </a:cxnLst>
              <a:rect l="0" t="0" r="r" b="b"/>
              <a:pathLst>
                <a:path w="837" h="609">
                  <a:moveTo>
                    <a:pt x="0" y="0"/>
                  </a:moveTo>
                  <a:lnTo>
                    <a:pt x="7" y="38"/>
                  </a:lnTo>
                  <a:lnTo>
                    <a:pt x="16" y="89"/>
                  </a:lnTo>
                  <a:lnTo>
                    <a:pt x="30" y="149"/>
                  </a:lnTo>
                  <a:lnTo>
                    <a:pt x="46" y="218"/>
                  </a:lnTo>
                  <a:lnTo>
                    <a:pt x="66" y="291"/>
                  </a:lnTo>
                  <a:lnTo>
                    <a:pt x="88" y="370"/>
                  </a:lnTo>
                  <a:lnTo>
                    <a:pt x="113" y="450"/>
                  </a:lnTo>
                  <a:lnTo>
                    <a:pt x="139" y="530"/>
                  </a:lnTo>
                  <a:lnTo>
                    <a:pt x="158" y="518"/>
                  </a:lnTo>
                  <a:lnTo>
                    <a:pt x="176" y="507"/>
                  </a:lnTo>
                  <a:lnTo>
                    <a:pt x="195" y="496"/>
                  </a:lnTo>
                  <a:lnTo>
                    <a:pt x="213" y="488"/>
                  </a:lnTo>
                  <a:lnTo>
                    <a:pt x="230" y="480"/>
                  </a:lnTo>
                  <a:lnTo>
                    <a:pt x="248" y="474"/>
                  </a:lnTo>
                  <a:lnTo>
                    <a:pt x="265" y="468"/>
                  </a:lnTo>
                  <a:lnTo>
                    <a:pt x="282" y="464"/>
                  </a:lnTo>
                  <a:lnTo>
                    <a:pt x="300" y="461"/>
                  </a:lnTo>
                  <a:lnTo>
                    <a:pt x="317" y="458"/>
                  </a:lnTo>
                  <a:lnTo>
                    <a:pt x="333" y="457"/>
                  </a:lnTo>
                  <a:lnTo>
                    <a:pt x="350" y="457"/>
                  </a:lnTo>
                  <a:lnTo>
                    <a:pt x="366" y="457"/>
                  </a:lnTo>
                  <a:lnTo>
                    <a:pt x="382" y="459"/>
                  </a:lnTo>
                  <a:lnTo>
                    <a:pt x="398" y="461"/>
                  </a:lnTo>
                  <a:lnTo>
                    <a:pt x="414" y="464"/>
                  </a:lnTo>
                  <a:lnTo>
                    <a:pt x="429" y="469"/>
                  </a:lnTo>
                  <a:lnTo>
                    <a:pt x="445" y="473"/>
                  </a:lnTo>
                  <a:lnTo>
                    <a:pt x="460" y="479"/>
                  </a:lnTo>
                  <a:lnTo>
                    <a:pt x="474" y="485"/>
                  </a:lnTo>
                  <a:lnTo>
                    <a:pt x="490" y="492"/>
                  </a:lnTo>
                  <a:lnTo>
                    <a:pt x="504" y="500"/>
                  </a:lnTo>
                  <a:lnTo>
                    <a:pt x="518" y="509"/>
                  </a:lnTo>
                  <a:lnTo>
                    <a:pt x="533" y="518"/>
                  </a:lnTo>
                  <a:lnTo>
                    <a:pt x="547" y="527"/>
                  </a:lnTo>
                  <a:lnTo>
                    <a:pt x="560" y="537"/>
                  </a:lnTo>
                  <a:lnTo>
                    <a:pt x="573" y="548"/>
                  </a:lnTo>
                  <a:lnTo>
                    <a:pt x="587" y="560"/>
                  </a:lnTo>
                  <a:lnTo>
                    <a:pt x="613" y="583"/>
                  </a:lnTo>
                  <a:lnTo>
                    <a:pt x="639" y="609"/>
                  </a:lnTo>
                  <a:lnTo>
                    <a:pt x="658" y="564"/>
                  </a:lnTo>
                  <a:lnTo>
                    <a:pt x="679" y="519"/>
                  </a:lnTo>
                  <a:lnTo>
                    <a:pt x="697" y="474"/>
                  </a:lnTo>
                  <a:lnTo>
                    <a:pt x="715" y="430"/>
                  </a:lnTo>
                  <a:lnTo>
                    <a:pt x="749" y="343"/>
                  </a:lnTo>
                  <a:lnTo>
                    <a:pt x="779" y="265"/>
                  </a:lnTo>
                  <a:lnTo>
                    <a:pt x="802" y="197"/>
                  </a:lnTo>
                  <a:lnTo>
                    <a:pt x="821" y="145"/>
                  </a:lnTo>
                  <a:lnTo>
                    <a:pt x="833" y="110"/>
                  </a:lnTo>
                  <a:lnTo>
                    <a:pt x="837" y="98"/>
                  </a:lnTo>
                  <a:lnTo>
                    <a:pt x="790" y="127"/>
                  </a:lnTo>
                  <a:lnTo>
                    <a:pt x="744" y="150"/>
                  </a:lnTo>
                  <a:lnTo>
                    <a:pt x="699" y="171"/>
                  </a:lnTo>
                  <a:lnTo>
                    <a:pt x="656" y="186"/>
                  </a:lnTo>
                  <a:lnTo>
                    <a:pt x="613" y="199"/>
                  </a:lnTo>
                  <a:lnTo>
                    <a:pt x="572" y="208"/>
                  </a:lnTo>
                  <a:lnTo>
                    <a:pt x="532" y="216"/>
                  </a:lnTo>
                  <a:lnTo>
                    <a:pt x="493" y="219"/>
                  </a:lnTo>
                  <a:lnTo>
                    <a:pt x="455" y="220"/>
                  </a:lnTo>
                  <a:lnTo>
                    <a:pt x="419" y="219"/>
                  </a:lnTo>
                  <a:lnTo>
                    <a:pt x="383" y="215"/>
                  </a:lnTo>
                  <a:lnTo>
                    <a:pt x="350" y="208"/>
                  </a:lnTo>
                  <a:lnTo>
                    <a:pt x="318" y="201"/>
                  </a:lnTo>
                  <a:lnTo>
                    <a:pt x="286" y="192"/>
                  </a:lnTo>
                  <a:lnTo>
                    <a:pt x="257" y="182"/>
                  </a:lnTo>
                  <a:lnTo>
                    <a:pt x="229" y="170"/>
                  </a:lnTo>
                  <a:lnTo>
                    <a:pt x="203" y="157"/>
                  </a:lnTo>
                  <a:lnTo>
                    <a:pt x="177" y="144"/>
                  </a:lnTo>
                  <a:lnTo>
                    <a:pt x="154" y="130"/>
                  </a:lnTo>
                  <a:lnTo>
                    <a:pt x="131" y="117"/>
                  </a:lnTo>
                  <a:lnTo>
                    <a:pt x="111" y="102"/>
                  </a:lnTo>
                  <a:lnTo>
                    <a:pt x="92" y="88"/>
                  </a:lnTo>
                  <a:lnTo>
                    <a:pt x="75" y="74"/>
                  </a:lnTo>
                  <a:lnTo>
                    <a:pt x="60" y="60"/>
                  </a:lnTo>
                  <a:lnTo>
                    <a:pt x="34" y="37"/>
                  </a:lnTo>
                  <a:lnTo>
                    <a:pt x="15" y="1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26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8" name="Freeform 580"/>
            <p:cNvSpPr>
              <a:spLocks/>
            </p:cNvSpPr>
            <p:nvPr/>
          </p:nvSpPr>
          <p:spPr bwMode="auto">
            <a:xfrm>
              <a:off x="4728" y="1346"/>
              <a:ext cx="25" cy="24"/>
            </a:xfrm>
            <a:custGeom>
              <a:avLst/>
              <a:gdLst/>
              <a:ahLst/>
              <a:cxnLst>
                <a:cxn ang="0">
                  <a:pos x="15" y="114"/>
                </a:cxn>
                <a:cxn ang="0">
                  <a:pos x="45" y="193"/>
                </a:cxn>
                <a:cxn ang="0">
                  <a:pos x="77" y="267"/>
                </a:cxn>
                <a:cxn ang="0">
                  <a:pos x="110" y="333"/>
                </a:cxn>
                <a:cxn ang="0">
                  <a:pos x="142" y="390"/>
                </a:cxn>
                <a:cxn ang="0">
                  <a:pos x="168" y="425"/>
                </a:cxn>
                <a:cxn ang="0">
                  <a:pos x="184" y="444"/>
                </a:cxn>
                <a:cxn ang="0">
                  <a:pos x="202" y="459"/>
                </a:cxn>
                <a:cxn ang="0">
                  <a:pos x="218" y="471"/>
                </a:cxn>
                <a:cxn ang="0">
                  <a:pos x="235" y="478"/>
                </a:cxn>
                <a:cxn ang="0">
                  <a:pos x="252" y="480"/>
                </a:cxn>
                <a:cxn ang="0">
                  <a:pos x="267" y="478"/>
                </a:cxn>
                <a:cxn ang="0">
                  <a:pos x="280" y="474"/>
                </a:cxn>
                <a:cxn ang="0">
                  <a:pos x="294" y="466"/>
                </a:cxn>
                <a:cxn ang="0">
                  <a:pos x="309" y="455"/>
                </a:cxn>
                <a:cxn ang="0">
                  <a:pos x="331" y="434"/>
                </a:cxn>
                <a:cxn ang="0">
                  <a:pos x="362" y="398"/>
                </a:cxn>
                <a:cxn ang="0">
                  <a:pos x="393" y="353"/>
                </a:cxn>
                <a:cxn ang="0">
                  <a:pos x="423" y="302"/>
                </a:cxn>
                <a:cxn ang="0">
                  <a:pos x="454" y="245"/>
                </a:cxn>
                <a:cxn ang="0">
                  <a:pos x="484" y="183"/>
                </a:cxn>
                <a:cxn ang="0">
                  <a:pos x="474" y="126"/>
                </a:cxn>
                <a:cxn ang="0">
                  <a:pos x="434" y="91"/>
                </a:cxn>
                <a:cxn ang="0">
                  <a:pos x="408" y="70"/>
                </a:cxn>
                <a:cxn ang="0">
                  <a:pos x="379" y="52"/>
                </a:cxn>
                <a:cxn ang="0">
                  <a:pos x="351" y="35"/>
                </a:cxn>
                <a:cxn ang="0">
                  <a:pos x="321" y="22"/>
                </a:cxn>
                <a:cxn ang="0">
                  <a:pos x="290" y="12"/>
                </a:cxn>
                <a:cxn ang="0">
                  <a:pos x="259" y="4"/>
                </a:cxn>
                <a:cxn ang="0">
                  <a:pos x="227" y="0"/>
                </a:cxn>
                <a:cxn ang="0">
                  <a:pos x="194" y="0"/>
                </a:cxn>
                <a:cxn ang="0">
                  <a:pos x="161" y="4"/>
                </a:cxn>
                <a:cxn ang="0">
                  <a:pos x="126" y="11"/>
                </a:cxn>
                <a:cxn ang="0">
                  <a:pos x="91" y="23"/>
                </a:cxn>
                <a:cxn ang="0">
                  <a:pos x="56" y="39"/>
                </a:cxn>
                <a:cxn ang="0">
                  <a:pos x="19" y="61"/>
                </a:cxn>
              </a:cxnLst>
              <a:rect l="0" t="0" r="r" b="b"/>
              <a:pathLst>
                <a:path w="500" h="480">
                  <a:moveTo>
                    <a:pt x="0" y="73"/>
                  </a:moveTo>
                  <a:lnTo>
                    <a:pt x="15" y="114"/>
                  </a:lnTo>
                  <a:lnTo>
                    <a:pt x="30" y="155"/>
                  </a:lnTo>
                  <a:lnTo>
                    <a:pt x="45" y="193"/>
                  </a:lnTo>
                  <a:lnTo>
                    <a:pt x="61" y="231"/>
                  </a:lnTo>
                  <a:lnTo>
                    <a:pt x="77" y="267"/>
                  </a:lnTo>
                  <a:lnTo>
                    <a:pt x="93" y="302"/>
                  </a:lnTo>
                  <a:lnTo>
                    <a:pt x="110" y="333"/>
                  </a:lnTo>
                  <a:lnTo>
                    <a:pt x="126" y="363"/>
                  </a:lnTo>
                  <a:lnTo>
                    <a:pt x="142" y="390"/>
                  </a:lnTo>
                  <a:lnTo>
                    <a:pt x="160" y="414"/>
                  </a:lnTo>
                  <a:lnTo>
                    <a:pt x="168" y="425"/>
                  </a:lnTo>
                  <a:lnTo>
                    <a:pt x="176" y="435"/>
                  </a:lnTo>
                  <a:lnTo>
                    <a:pt x="184" y="444"/>
                  </a:lnTo>
                  <a:lnTo>
                    <a:pt x="193" y="452"/>
                  </a:lnTo>
                  <a:lnTo>
                    <a:pt x="202" y="459"/>
                  </a:lnTo>
                  <a:lnTo>
                    <a:pt x="210" y="465"/>
                  </a:lnTo>
                  <a:lnTo>
                    <a:pt x="218" y="471"/>
                  </a:lnTo>
                  <a:lnTo>
                    <a:pt x="227" y="475"/>
                  </a:lnTo>
                  <a:lnTo>
                    <a:pt x="235" y="478"/>
                  </a:lnTo>
                  <a:lnTo>
                    <a:pt x="243" y="479"/>
                  </a:lnTo>
                  <a:lnTo>
                    <a:pt x="252" y="480"/>
                  </a:lnTo>
                  <a:lnTo>
                    <a:pt x="260" y="480"/>
                  </a:lnTo>
                  <a:lnTo>
                    <a:pt x="267" y="478"/>
                  </a:lnTo>
                  <a:lnTo>
                    <a:pt x="273" y="476"/>
                  </a:lnTo>
                  <a:lnTo>
                    <a:pt x="280" y="474"/>
                  </a:lnTo>
                  <a:lnTo>
                    <a:pt x="287" y="470"/>
                  </a:lnTo>
                  <a:lnTo>
                    <a:pt x="294" y="466"/>
                  </a:lnTo>
                  <a:lnTo>
                    <a:pt x="302" y="461"/>
                  </a:lnTo>
                  <a:lnTo>
                    <a:pt x="309" y="455"/>
                  </a:lnTo>
                  <a:lnTo>
                    <a:pt x="317" y="449"/>
                  </a:lnTo>
                  <a:lnTo>
                    <a:pt x="331" y="434"/>
                  </a:lnTo>
                  <a:lnTo>
                    <a:pt x="347" y="417"/>
                  </a:lnTo>
                  <a:lnTo>
                    <a:pt x="362" y="398"/>
                  </a:lnTo>
                  <a:lnTo>
                    <a:pt x="377" y="376"/>
                  </a:lnTo>
                  <a:lnTo>
                    <a:pt x="393" y="353"/>
                  </a:lnTo>
                  <a:lnTo>
                    <a:pt x="408" y="327"/>
                  </a:lnTo>
                  <a:lnTo>
                    <a:pt x="423" y="302"/>
                  </a:lnTo>
                  <a:lnTo>
                    <a:pt x="438" y="273"/>
                  </a:lnTo>
                  <a:lnTo>
                    <a:pt x="454" y="245"/>
                  </a:lnTo>
                  <a:lnTo>
                    <a:pt x="469" y="214"/>
                  </a:lnTo>
                  <a:lnTo>
                    <a:pt x="484" y="183"/>
                  </a:lnTo>
                  <a:lnTo>
                    <a:pt x="500" y="152"/>
                  </a:lnTo>
                  <a:lnTo>
                    <a:pt x="474" y="126"/>
                  </a:lnTo>
                  <a:lnTo>
                    <a:pt x="448" y="103"/>
                  </a:lnTo>
                  <a:lnTo>
                    <a:pt x="434" y="91"/>
                  </a:lnTo>
                  <a:lnTo>
                    <a:pt x="421" y="80"/>
                  </a:lnTo>
                  <a:lnTo>
                    <a:pt x="408" y="70"/>
                  </a:lnTo>
                  <a:lnTo>
                    <a:pt x="394" y="61"/>
                  </a:lnTo>
                  <a:lnTo>
                    <a:pt x="379" y="52"/>
                  </a:lnTo>
                  <a:lnTo>
                    <a:pt x="365" y="43"/>
                  </a:lnTo>
                  <a:lnTo>
                    <a:pt x="351" y="35"/>
                  </a:lnTo>
                  <a:lnTo>
                    <a:pt x="335" y="28"/>
                  </a:lnTo>
                  <a:lnTo>
                    <a:pt x="321" y="22"/>
                  </a:lnTo>
                  <a:lnTo>
                    <a:pt x="306" y="16"/>
                  </a:lnTo>
                  <a:lnTo>
                    <a:pt x="290" y="12"/>
                  </a:lnTo>
                  <a:lnTo>
                    <a:pt x="275" y="7"/>
                  </a:lnTo>
                  <a:lnTo>
                    <a:pt x="259" y="4"/>
                  </a:lnTo>
                  <a:lnTo>
                    <a:pt x="243" y="2"/>
                  </a:lnTo>
                  <a:lnTo>
                    <a:pt x="227" y="0"/>
                  </a:lnTo>
                  <a:lnTo>
                    <a:pt x="211" y="0"/>
                  </a:lnTo>
                  <a:lnTo>
                    <a:pt x="194" y="0"/>
                  </a:lnTo>
                  <a:lnTo>
                    <a:pt x="178" y="1"/>
                  </a:lnTo>
                  <a:lnTo>
                    <a:pt x="161" y="4"/>
                  </a:lnTo>
                  <a:lnTo>
                    <a:pt x="143" y="7"/>
                  </a:lnTo>
                  <a:lnTo>
                    <a:pt x="126" y="11"/>
                  </a:lnTo>
                  <a:lnTo>
                    <a:pt x="109" y="17"/>
                  </a:lnTo>
                  <a:lnTo>
                    <a:pt x="91" y="23"/>
                  </a:lnTo>
                  <a:lnTo>
                    <a:pt x="74" y="31"/>
                  </a:lnTo>
                  <a:lnTo>
                    <a:pt x="56" y="39"/>
                  </a:lnTo>
                  <a:lnTo>
                    <a:pt x="37" y="50"/>
                  </a:lnTo>
                  <a:lnTo>
                    <a:pt x="19" y="61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EE9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9" name="Freeform 581"/>
            <p:cNvSpPr>
              <a:spLocks/>
            </p:cNvSpPr>
            <p:nvPr/>
          </p:nvSpPr>
          <p:spPr bwMode="auto">
            <a:xfrm>
              <a:off x="4721" y="1324"/>
              <a:ext cx="42" cy="30"/>
            </a:xfrm>
            <a:custGeom>
              <a:avLst/>
              <a:gdLst/>
              <a:ahLst/>
              <a:cxnLst>
                <a:cxn ang="0">
                  <a:pos x="7" y="38"/>
                </a:cxn>
                <a:cxn ang="0">
                  <a:pos x="30" y="149"/>
                </a:cxn>
                <a:cxn ang="0">
                  <a:pos x="66" y="291"/>
                </a:cxn>
                <a:cxn ang="0">
                  <a:pos x="113" y="450"/>
                </a:cxn>
                <a:cxn ang="0">
                  <a:pos x="158" y="518"/>
                </a:cxn>
                <a:cxn ang="0">
                  <a:pos x="195" y="496"/>
                </a:cxn>
                <a:cxn ang="0">
                  <a:pos x="230" y="480"/>
                </a:cxn>
                <a:cxn ang="0">
                  <a:pos x="265" y="468"/>
                </a:cxn>
                <a:cxn ang="0">
                  <a:pos x="300" y="461"/>
                </a:cxn>
                <a:cxn ang="0">
                  <a:pos x="333" y="457"/>
                </a:cxn>
                <a:cxn ang="0">
                  <a:pos x="366" y="457"/>
                </a:cxn>
                <a:cxn ang="0">
                  <a:pos x="398" y="461"/>
                </a:cxn>
                <a:cxn ang="0">
                  <a:pos x="429" y="469"/>
                </a:cxn>
                <a:cxn ang="0">
                  <a:pos x="460" y="479"/>
                </a:cxn>
                <a:cxn ang="0">
                  <a:pos x="490" y="492"/>
                </a:cxn>
                <a:cxn ang="0">
                  <a:pos x="518" y="509"/>
                </a:cxn>
                <a:cxn ang="0">
                  <a:pos x="547" y="527"/>
                </a:cxn>
                <a:cxn ang="0">
                  <a:pos x="573" y="548"/>
                </a:cxn>
                <a:cxn ang="0">
                  <a:pos x="613" y="583"/>
                </a:cxn>
                <a:cxn ang="0">
                  <a:pos x="658" y="564"/>
                </a:cxn>
                <a:cxn ang="0">
                  <a:pos x="697" y="474"/>
                </a:cxn>
                <a:cxn ang="0">
                  <a:pos x="749" y="343"/>
                </a:cxn>
                <a:cxn ang="0">
                  <a:pos x="802" y="197"/>
                </a:cxn>
                <a:cxn ang="0">
                  <a:pos x="833" y="110"/>
                </a:cxn>
                <a:cxn ang="0">
                  <a:pos x="790" y="127"/>
                </a:cxn>
                <a:cxn ang="0">
                  <a:pos x="699" y="171"/>
                </a:cxn>
                <a:cxn ang="0">
                  <a:pos x="613" y="199"/>
                </a:cxn>
                <a:cxn ang="0">
                  <a:pos x="532" y="216"/>
                </a:cxn>
                <a:cxn ang="0">
                  <a:pos x="455" y="220"/>
                </a:cxn>
                <a:cxn ang="0">
                  <a:pos x="383" y="215"/>
                </a:cxn>
                <a:cxn ang="0">
                  <a:pos x="318" y="201"/>
                </a:cxn>
                <a:cxn ang="0">
                  <a:pos x="257" y="182"/>
                </a:cxn>
                <a:cxn ang="0">
                  <a:pos x="203" y="157"/>
                </a:cxn>
                <a:cxn ang="0">
                  <a:pos x="154" y="130"/>
                </a:cxn>
                <a:cxn ang="0">
                  <a:pos x="111" y="102"/>
                </a:cxn>
                <a:cxn ang="0">
                  <a:pos x="75" y="74"/>
                </a:cxn>
                <a:cxn ang="0">
                  <a:pos x="34" y="37"/>
                </a:cxn>
                <a:cxn ang="0">
                  <a:pos x="4" y="4"/>
                </a:cxn>
              </a:cxnLst>
              <a:rect l="0" t="0" r="r" b="b"/>
              <a:pathLst>
                <a:path w="837" h="609">
                  <a:moveTo>
                    <a:pt x="0" y="0"/>
                  </a:moveTo>
                  <a:lnTo>
                    <a:pt x="7" y="38"/>
                  </a:lnTo>
                  <a:lnTo>
                    <a:pt x="16" y="89"/>
                  </a:lnTo>
                  <a:lnTo>
                    <a:pt x="30" y="149"/>
                  </a:lnTo>
                  <a:lnTo>
                    <a:pt x="46" y="218"/>
                  </a:lnTo>
                  <a:lnTo>
                    <a:pt x="66" y="291"/>
                  </a:lnTo>
                  <a:lnTo>
                    <a:pt x="88" y="370"/>
                  </a:lnTo>
                  <a:lnTo>
                    <a:pt x="113" y="450"/>
                  </a:lnTo>
                  <a:lnTo>
                    <a:pt x="139" y="530"/>
                  </a:lnTo>
                  <a:lnTo>
                    <a:pt x="158" y="518"/>
                  </a:lnTo>
                  <a:lnTo>
                    <a:pt x="176" y="507"/>
                  </a:lnTo>
                  <a:lnTo>
                    <a:pt x="195" y="496"/>
                  </a:lnTo>
                  <a:lnTo>
                    <a:pt x="213" y="488"/>
                  </a:lnTo>
                  <a:lnTo>
                    <a:pt x="230" y="480"/>
                  </a:lnTo>
                  <a:lnTo>
                    <a:pt x="248" y="474"/>
                  </a:lnTo>
                  <a:lnTo>
                    <a:pt x="265" y="468"/>
                  </a:lnTo>
                  <a:lnTo>
                    <a:pt x="282" y="464"/>
                  </a:lnTo>
                  <a:lnTo>
                    <a:pt x="300" y="461"/>
                  </a:lnTo>
                  <a:lnTo>
                    <a:pt x="317" y="458"/>
                  </a:lnTo>
                  <a:lnTo>
                    <a:pt x="333" y="457"/>
                  </a:lnTo>
                  <a:lnTo>
                    <a:pt x="350" y="457"/>
                  </a:lnTo>
                  <a:lnTo>
                    <a:pt x="366" y="457"/>
                  </a:lnTo>
                  <a:lnTo>
                    <a:pt x="382" y="459"/>
                  </a:lnTo>
                  <a:lnTo>
                    <a:pt x="398" y="461"/>
                  </a:lnTo>
                  <a:lnTo>
                    <a:pt x="414" y="464"/>
                  </a:lnTo>
                  <a:lnTo>
                    <a:pt x="429" y="469"/>
                  </a:lnTo>
                  <a:lnTo>
                    <a:pt x="445" y="473"/>
                  </a:lnTo>
                  <a:lnTo>
                    <a:pt x="460" y="479"/>
                  </a:lnTo>
                  <a:lnTo>
                    <a:pt x="474" y="485"/>
                  </a:lnTo>
                  <a:lnTo>
                    <a:pt x="490" y="492"/>
                  </a:lnTo>
                  <a:lnTo>
                    <a:pt x="504" y="500"/>
                  </a:lnTo>
                  <a:lnTo>
                    <a:pt x="518" y="509"/>
                  </a:lnTo>
                  <a:lnTo>
                    <a:pt x="533" y="518"/>
                  </a:lnTo>
                  <a:lnTo>
                    <a:pt x="547" y="527"/>
                  </a:lnTo>
                  <a:lnTo>
                    <a:pt x="560" y="537"/>
                  </a:lnTo>
                  <a:lnTo>
                    <a:pt x="573" y="548"/>
                  </a:lnTo>
                  <a:lnTo>
                    <a:pt x="587" y="560"/>
                  </a:lnTo>
                  <a:lnTo>
                    <a:pt x="613" y="583"/>
                  </a:lnTo>
                  <a:lnTo>
                    <a:pt x="639" y="609"/>
                  </a:lnTo>
                  <a:lnTo>
                    <a:pt x="658" y="564"/>
                  </a:lnTo>
                  <a:lnTo>
                    <a:pt x="679" y="519"/>
                  </a:lnTo>
                  <a:lnTo>
                    <a:pt x="697" y="474"/>
                  </a:lnTo>
                  <a:lnTo>
                    <a:pt x="715" y="430"/>
                  </a:lnTo>
                  <a:lnTo>
                    <a:pt x="749" y="343"/>
                  </a:lnTo>
                  <a:lnTo>
                    <a:pt x="779" y="265"/>
                  </a:lnTo>
                  <a:lnTo>
                    <a:pt x="802" y="197"/>
                  </a:lnTo>
                  <a:lnTo>
                    <a:pt x="821" y="145"/>
                  </a:lnTo>
                  <a:lnTo>
                    <a:pt x="833" y="110"/>
                  </a:lnTo>
                  <a:lnTo>
                    <a:pt x="837" y="98"/>
                  </a:lnTo>
                  <a:lnTo>
                    <a:pt x="790" y="127"/>
                  </a:lnTo>
                  <a:lnTo>
                    <a:pt x="744" y="150"/>
                  </a:lnTo>
                  <a:lnTo>
                    <a:pt x="699" y="171"/>
                  </a:lnTo>
                  <a:lnTo>
                    <a:pt x="656" y="186"/>
                  </a:lnTo>
                  <a:lnTo>
                    <a:pt x="613" y="199"/>
                  </a:lnTo>
                  <a:lnTo>
                    <a:pt x="572" y="208"/>
                  </a:lnTo>
                  <a:lnTo>
                    <a:pt x="532" y="216"/>
                  </a:lnTo>
                  <a:lnTo>
                    <a:pt x="493" y="219"/>
                  </a:lnTo>
                  <a:lnTo>
                    <a:pt x="455" y="220"/>
                  </a:lnTo>
                  <a:lnTo>
                    <a:pt x="419" y="219"/>
                  </a:lnTo>
                  <a:lnTo>
                    <a:pt x="383" y="215"/>
                  </a:lnTo>
                  <a:lnTo>
                    <a:pt x="350" y="208"/>
                  </a:lnTo>
                  <a:lnTo>
                    <a:pt x="318" y="201"/>
                  </a:lnTo>
                  <a:lnTo>
                    <a:pt x="286" y="192"/>
                  </a:lnTo>
                  <a:lnTo>
                    <a:pt x="257" y="182"/>
                  </a:lnTo>
                  <a:lnTo>
                    <a:pt x="229" y="170"/>
                  </a:lnTo>
                  <a:lnTo>
                    <a:pt x="203" y="157"/>
                  </a:lnTo>
                  <a:lnTo>
                    <a:pt x="177" y="144"/>
                  </a:lnTo>
                  <a:lnTo>
                    <a:pt x="154" y="130"/>
                  </a:lnTo>
                  <a:lnTo>
                    <a:pt x="131" y="117"/>
                  </a:lnTo>
                  <a:lnTo>
                    <a:pt x="111" y="102"/>
                  </a:lnTo>
                  <a:lnTo>
                    <a:pt x="92" y="88"/>
                  </a:lnTo>
                  <a:lnTo>
                    <a:pt x="75" y="74"/>
                  </a:lnTo>
                  <a:lnTo>
                    <a:pt x="60" y="60"/>
                  </a:lnTo>
                  <a:lnTo>
                    <a:pt x="34" y="37"/>
                  </a:lnTo>
                  <a:lnTo>
                    <a:pt x="15" y="1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726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0" name="Freeform 582"/>
            <p:cNvSpPr>
              <a:spLocks/>
            </p:cNvSpPr>
            <p:nvPr/>
          </p:nvSpPr>
          <p:spPr bwMode="auto">
            <a:xfrm>
              <a:off x="4634" y="1533"/>
              <a:ext cx="198" cy="57"/>
            </a:xfrm>
            <a:custGeom>
              <a:avLst/>
              <a:gdLst/>
              <a:ahLst/>
              <a:cxnLst>
                <a:cxn ang="0">
                  <a:pos x="149" y="866"/>
                </a:cxn>
                <a:cxn ang="0">
                  <a:pos x="356" y="983"/>
                </a:cxn>
                <a:cxn ang="0">
                  <a:pos x="490" y="1048"/>
                </a:cxn>
                <a:cxn ang="0">
                  <a:pos x="599" y="1090"/>
                </a:cxn>
                <a:cxn ang="0">
                  <a:pos x="711" y="1121"/>
                </a:cxn>
                <a:cxn ang="0">
                  <a:pos x="824" y="1134"/>
                </a:cxn>
                <a:cxn ang="0">
                  <a:pos x="938" y="1127"/>
                </a:cxn>
                <a:cxn ang="0">
                  <a:pos x="1046" y="1102"/>
                </a:cxn>
                <a:cxn ang="0">
                  <a:pos x="1147" y="1064"/>
                </a:cxn>
                <a:cxn ang="0">
                  <a:pos x="1317" y="984"/>
                </a:cxn>
                <a:cxn ang="0">
                  <a:pos x="1492" y="906"/>
                </a:cxn>
                <a:cxn ang="0">
                  <a:pos x="1598" y="874"/>
                </a:cxn>
                <a:cxn ang="0">
                  <a:pos x="1736" y="854"/>
                </a:cxn>
                <a:cxn ang="0">
                  <a:pos x="1947" y="838"/>
                </a:cxn>
                <a:cxn ang="0">
                  <a:pos x="2163" y="833"/>
                </a:cxn>
                <a:cxn ang="0">
                  <a:pos x="2376" y="843"/>
                </a:cxn>
                <a:cxn ang="0">
                  <a:pos x="2594" y="876"/>
                </a:cxn>
                <a:cxn ang="0">
                  <a:pos x="2823" y="937"/>
                </a:cxn>
                <a:cxn ang="0">
                  <a:pos x="3044" y="1003"/>
                </a:cxn>
                <a:cxn ang="0">
                  <a:pos x="3242" y="1052"/>
                </a:cxn>
                <a:cxn ang="0">
                  <a:pos x="3360" y="1070"/>
                </a:cxn>
                <a:cxn ang="0">
                  <a:pos x="3486" y="1078"/>
                </a:cxn>
                <a:cxn ang="0">
                  <a:pos x="3629" y="1078"/>
                </a:cxn>
                <a:cxn ang="0">
                  <a:pos x="3718" y="1067"/>
                </a:cxn>
                <a:cxn ang="0">
                  <a:pos x="3784" y="1048"/>
                </a:cxn>
                <a:cxn ang="0">
                  <a:pos x="3844" y="1017"/>
                </a:cxn>
                <a:cxn ang="0">
                  <a:pos x="3894" y="973"/>
                </a:cxn>
                <a:cxn ang="0">
                  <a:pos x="3933" y="910"/>
                </a:cxn>
                <a:cxn ang="0">
                  <a:pos x="3961" y="743"/>
                </a:cxn>
                <a:cxn ang="0">
                  <a:pos x="3885" y="569"/>
                </a:cxn>
                <a:cxn ang="0">
                  <a:pos x="3719" y="423"/>
                </a:cxn>
                <a:cxn ang="0">
                  <a:pos x="3492" y="304"/>
                </a:cxn>
                <a:cxn ang="0">
                  <a:pos x="3234" y="208"/>
                </a:cxn>
                <a:cxn ang="0">
                  <a:pos x="2975" y="135"/>
                </a:cxn>
                <a:cxn ang="0">
                  <a:pos x="2744" y="84"/>
                </a:cxn>
                <a:cxn ang="0">
                  <a:pos x="2490" y="41"/>
                </a:cxn>
                <a:cxn ang="0">
                  <a:pos x="2273" y="16"/>
                </a:cxn>
                <a:cxn ang="0">
                  <a:pos x="2042" y="3"/>
                </a:cxn>
                <a:cxn ang="0">
                  <a:pos x="1803" y="0"/>
                </a:cxn>
                <a:cxn ang="0">
                  <a:pos x="1560" y="9"/>
                </a:cxn>
                <a:cxn ang="0">
                  <a:pos x="1319" y="29"/>
                </a:cxn>
                <a:cxn ang="0">
                  <a:pos x="1086" y="63"/>
                </a:cxn>
                <a:cxn ang="0">
                  <a:pos x="862" y="109"/>
                </a:cxn>
                <a:cxn ang="0">
                  <a:pos x="654" y="169"/>
                </a:cxn>
                <a:cxn ang="0">
                  <a:pos x="521" y="222"/>
                </a:cxn>
                <a:cxn ang="0">
                  <a:pos x="415" y="275"/>
                </a:cxn>
                <a:cxn ang="0">
                  <a:pos x="312" y="338"/>
                </a:cxn>
                <a:cxn ang="0">
                  <a:pos x="217" y="409"/>
                </a:cxn>
                <a:cxn ang="0">
                  <a:pos x="134" y="490"/>
                </a:cxn>
                <a:cxn ang="0">
                  <a:pos x="63" y="581"/>
                </a:cxn>
                <a:cxn ang="0">
                  <a:pos x="10" y="681"/>
                </a:cxn>
              </a:cxnLst>
              <a:rect l="0" t="0" r="r" b="b"/>
              <a:pathLst>
                <a:path w="3962" h="1134">
                  <a:moveTo>
                    <a:pt x="0" y="787"/>
                  </a:moveTo>
                  <a:lnTo>
                    <a:pt x="49" y="811"/>
                  </a:lnTo>
                  <a:lnTo>
                    <a:pt x="99" y="839"/>
                  </a:lnTo>
                  <a:lnTo>
                    <a:pt x="149" y="866"/>
                  </a:lnTo>
                  <a:lnTo>
                    <a:pt x="200" y="896"/>
                  </a:lnTo>
                  <a:lnTo>
                    <a:pt x="251" y="925"/>
                  </a:lnTo>
                  <a:lnTo>
                    <a:pt x="304" y="954"/>
                  </a:lnTo>
                  <a:lnTo>
                    <a:pt x="356" y="983"/>
                  </a:lnTo>
                  <a:lnTo>
                    <a:pt x="409" y="1010"/>
                  </a:lnTo>
                  <a:lnTo>
                    <a:pt x="436" y="1024"/>
                  </a:lnTo>
                  <a:lnTo>
                    <a:pt x="464" y="1036"/>
                  </a:lnTo>
                  <a:lnTo>
                    <a:pt x="490" y="1048"/>
                  </a:lnTo>
                  <a:lnTo>
                    <a:pt x="518" y="1059"/>
                  </a:lnTo>
                  <a:lnTo>
                    <a:pt x="545" y="1071"/>
                  </a:lnTo>
                  <a:lnTo>
                    <a:pt x="573" y="1081"/>
                  </a:lnTo>
                  <a:lnTo>
                    <a:pt x="599" y="1090"/>
                  </a:lnTo>
                  <a:lnTo>
                    <a:pt x="628" y="1099"/>
                  </a:lnTo>
                  <a:lnTo>
                    <a:pt x="656" y="1107"/>
                  </a:lnTo>
                  <a:lnTo>
                    <a:pt x="683" y="1114"/>
                  </a:lnTo>
                  <a:lnTo>
                    <a:pt x="711" y="1121"/>
                  </a:lnTo>
                  <a:lnTo>
                    <a:pt x="739" y="1125"/>
                  </a:lnTo>
                  <a:lnTo>
                    <a:pt x="768" y="1129"/>
                  </a:lnTo>
                  <a:lnTo>
                    <a:pt x="795" y="1132"/>
                  </a:lnTo>
                  <a:lnTo>
                    <a:pt x="824" y="1134"/>
                  </a:lnTo>
                  <a:lnTo>
                    <a:pt x="853" y="1134"/>
                  </a:lnTo>
                  <a:lnTo>
                    <a:pt x="882" y="1133"/>
                  </a:lnTo>
                  <a:lnTo>
                    <a:pt x="911" y="1131"/>
                  </a:lnTo>
                  <a:lnTo>
                    <a:pt x="938" y="1127"/>
                  </a:lnTo>
                  <a:lnTo>
                    <a:pt x="966" y="1122"/>
                  </a:lnTo>
                  <a:lnTo>
                    <a:pt x="993" y="1116"/>
                  </a:lnTo>
                  <a:lnTo>
                    <a:pt x="1019" y="1109"/>
                  </a:lnTo>
                  <a:lnTo>
                    <a:pt x="1046" y="1102"/>
                  </a:lnTo>
                  <a:lnTo>
                    <a:pt x="1071" y="1094"/>
                  </a:lnTo>
                  <a:lnTo>
                    <a:pt x="1097" y="1085"/>
                  </a:lnTo>
                  <a:lnTo>
                    <a:pt x="1121" y="1075"/>
                  </a:lnTo>
                  <a:lnTo>
                    <a:pt x="1147" y="1064"/>
                  </a:lnTo>
                  <a:lnTo>
                    <a:pt x="1171" y="1054"/>
                  </a:lnTo>
                  <a:lnTo>
                    <a:pt x="1220" y="1031"/>
                  </a:lnTo>
                  <a:lnTo>
                    <a:pt x="1268" y="1007"/>
                  </a:lnTo>
                  <a:lnTo>
                    <a:pt x="1317" y="984"/>
                  </a:lnTo>
                  <a:lnTo>
                    <a:pt x="1366" y="959"/>
                  </a:lnTo>
                  <a:lnTo>
                    <a:pt x="1415" y="937"/>
                  </a:lnTo>
                  <a:lnTo>
                    <a:pt x="1465" y="915"/>
                  </a:lnTo>
                  <a:lnTo>
                    <a:pt x="1492" y="906"/>
                  </a:lnTo>
                  <a:lnTo>
                    <a:pt x="1518" y="897"/>
                  </a:lnTo>
                  <a:lnTo>
                    <a:pt x="1544" y="889"/>
                  </a:lnTo>
                  <a:lnTo>
                    <a:pt x="1571" y="881"/>
                  </a:lnTo>
                  <a:lnTo>
                    <a:pt x="1598" y="874"/>
                  </a:lnTo>
                  <a:lnTo>
                    <a:pt x="1627" y="868"/>
                  </a:lnTo>
                  <a:lnTo>
                    <a:pt x="1655" y="863"/>
                  </a:lnTo>
                  <a:lnTo>
                    <a:pt x="1684" y="859"/>
                  </a:lnTo>
                  <a:lnTo>
                    <a:pt x="1736" y="854"/>
                  </a:lnTo>
                  <a:lnTo>
                    <a:pt x="1788" y="850"/>
                  </a:lnTo>
                  <a:lnTo>
                    <a:pt x="1840" y="845"/>
                  </a:lnTo>
                  <a:lnTo>
                    <a:pt x="1893" y="842"/>
                  </a:lnTo>
                  <a:lnTo>
                    <a:pt x="1947" y="838"/>
                  </a:lnTo>
                  <a:lnTo>
                    <a:pt x="2001" y="836"/>
                  </a:lnTo>
                  <a:lnTo>
                    <a:pt x="2055" y="834"/>
                  </a:lnTo>
                  <a:lnTo>
                    <a:pt x="2109" y="833"/>
                  </a:lnTo>
                  <a:lnTo>
                    <a:pt x="2163" y="833"/>
                  </a:lnTo>
                  <a:lnTo>
                    <a:pt x="2216" y="834"/>
                  </a:lnTo>
                  <a:lnTo>
                    <a:pt x="2270" y="836"/>
                  </a:lnTo>
                  <a:lnTo>
                    <a:pt x="2323" y="839"/>
                  </a:lnTo>
                  <a:lnTo>
                    <a:pt x="2376" y="843"/>
                  </a:lnTo>
                  <a:lnTo>
                    <a:pt x="2429" y="849"/>
                  </a:lnTo>
                  <a:lnTo>
                    <a:pt x="2482" y="855"/>
                  </a:lnTo>
                  <a:lnTo>
                    <a:pt x="2534" y="864"/>
                  </a:lnTo>
                  <a:lnTo>
                    <a:pt x="2594" y="876"/>
                  </a:lnTo>
                  <a:lnTo>
                    <a:pt x="2652" y="889"/>
                  </a:lnTo>
                  <a:lnTo>
                    <a:pt x="2710" y="904"/>
                  </a:lnTo>
                  <a:lnTo>
                    <a:pt x="2766" y="919"/>
                  </a:lnTo>
                  <a:lnTo>
                    <a:pt x="2823" y="937"/>
                  </a:lnTo>
                  <a:lnTo>
                    <a:pt x="2878" y="953"/>
                  </a:lnTo>
                  <a:lnTo>
                    <a:pt x="2934" y="971"/>
                  </a:lnTo>
                  <a:lnTo>
                    <a:pt x="2989" y="987"/>
                  </a:lnTo>
                  <a:lnTo>
                    <a:pt x="3044" y="1003"/>
                  </a:lnTo>
                  <a:lnTo>
                    <a:pt x="3099" y="1018"/>
                  </a:lnTo>
                  <a:lnTo>
                    <a:pt x="3156" y="1033"/>
                  </a:lnTo>
                  <a:lnTo>
                    <a:pt x="3213" y="1046"/>
                  </a:lnTo>
                  <a:lnTo>
                    <a:pt x="3242" y="1052"/>
                  </a:lnTo>
                  <a:lnTo>
                    <a:pt x="3271" y="1057"/>
                  </a:lnTo>
                  <a:lnTo>
                    <a:pt x="3301" y="1062"/>
                  </a:lnTo>
                  <a:lnTo>
                    <a:pt x="3330" y="1066"/>
                  </a:lnTo>
                  <a:lnTo>
                    <a:pt x="3360" y="1070"/>
                  </a:lnTo>
                  <a:lnTo>
                    <a:pt x="3390" y="1073"/>
                  </a:lnTo>
                  <a:lnTo>
                    <a:pt x="3421" y="1075"/>
                  </a:lnTo>
                  <a:lnTo>
                    <a:pt x="3453" y="1077"/>
                  </a:lnTo>
                  <a:lnTo>
                    <a:pt x="3486" y="1078"/>
                  </a:lnTo>
                  <a:lnTo>
                    <a:pt x="3522" y="1079"/>
                  </a:lnTo>
                  <a:lnTo>
                    <a:pt x="3557" y="1080"/>
                  </a:lnTo>
                  <a:lnTo>
                    <a:pt x="3594" y="1080"/>
                  </a:lnTo>
                  <a:lnTo>
                    <a:pt x="3629" y="1078"/>
                  </a:lnTo>
                  <a:lnTo>
                    <a:pt x="3665" y="1075"/>
                  </a:lnTo>
                  <a:lnTo>
                    <a:pt x="3683" y="1073"/>
                  </a:lnTo>
                  <a:lnTo>
                    <a:pt x="3701" y="1071"/>
                  </a:lnTo>
                  <a:lnTo>
                    <a:pt x="3718" y="1067"/>
                  </a:lnTo>
                  <a:lnTo>
                    <a:pt x="3735" y="1063"/>
                  </a:lnTo>
                  <a:lnTo>
                    <a:pt x="3752" y="1059"/>
                  </a:lnTo>
                  <a:lnTo>
                    <a:pt x="3768" y="1054"/>
                  </a:lnTo>
                  <a:lnTo>
                    <a:pt x="3784" y="1048"/>
                  </a:lnTo>
                  <a:lnTo>
                    <a:pt x="3800" y="1042"/>
                  </a:lnTo>
                  <a:lnTo>
                    <a:pt x="3815" y="1035"/>
                  </a:lnTo>
                  <a:lnTo>
                    <a:pt x="3830" y="1027"/>
                  </a:lnTo>
                  <a:lnTo>
                    <a:pt x="3844" y="1017"/>
                  </a:lnTo>
                  <a:lnTo>
                    <a:pt x="3857" y="1007"/>
                  </a:lnTo>
                  <a:lnTo>
                    <a:pt x="3870" y="997"/>
                  </a:lnTo>
                  <a:lnTo>
                    <a:pt x="3883" y="985"/>
                  </a:lnTo>
                  <a:lnTo>
                    <a:pt x="3894" y="973"/>
                  </a:lnTo>
                  <a:lnTo>
                    <a:pt x="3905" y="958"/>
                  </a:lnTo>
                  <a:lnTo>
                    <a:pt x="3915" y="944"/>
                  </a:lnTo>
                  <a:lnTo>
                    <a:pt x="3925" y="928"/>
                  </a:lnTo>
                  <a:lnTo>
                    <a:pt x="3933" y="910"/>
                  </a:lnTo>
                  <a:lnTo>
                    <a:pt x="3940" y="892"/>
                  </a:lnTo>
                  <a:lnTo>
                    <a:pt x="3955" y="840"/>
                  </a:lnTo>
                  <a:lnTo>
                    <a:pt x="3962" y="791"/>
                  </a:lnTo>
                  <a:lnTo>
                    <a:pt x="3961" y="743"/>
                  </a:lnTo>
                  <a:lnTo>
                    <a:pt x="3952" y="697"/>
                  </a:lnTo>
                  <a:lnTo>
                    <a:pt x="3936" y="653"/>
                  </a:lnTo>
                  <a:lnTo>
                    <a:pt x="3913" y="610"/>
                  </a:lnTo>
                  <a:lnTo>
                    <a:pt x="3885" y="569"/>
                  </a:lnTo>
                  <a:lnTo>
                    <a:pt x="3851" y="531"/>
                  </a:lnTo>
                  <a:lnTo>
                    <a:pt x="3811" y="493"/>
                  </a:lnTo>
                  <a:lnTo>
                    <a:pt x="3767" y="457"/>
                  </a:lnTo>
                  <a:lnTo>
                    <a:pt x="3719" y="423"/>
                  </a:lnTo>
                  <a:lnTo>
                    <a:pt x="3666" y="391"/>
                  </a:lnTo>
                  <a:lnTo>
                    <a:pt x="3611" y="360"/>
                  </a:lnTo>
                  <a:lnTo>
                    <a:pt x="3553" y="331"/>
                  </a:lnTo>
                  <a:lnTo>
                    <a:pt x="3492" y="304"/>
                  </a:lnTo>
                  <a:lnTo>
                    <a:pt x="3429" y="277"/>
                  </a:lnTo>
                  <a:lnTo>
                    <a:pt x="3365" y="253"/>
                  </a:lnTo>
                  <a:lnTo>
                    <a:pt x="3300" y="229"/>
                  </a:lnTo>
                  <a:lnTo>
                    <a:pt x="3234" y="208"/>
                  </a:lnTo>
                  <a:lnTo>
                    <a:pt x="3168" y="188"/>
                  </a:lnTo>
                  <a:lnTo>
                    <a:pt x="3102" y="169"/>
                  </a:lnTo>
                  <a:lnTo>
                    <a:pt x="3038" y="152"/>
                  </a:lnTo>
                  <a:lnTo>
                    <a:pt x="2975" y="135"/>
                  </a:lnTo>
                  <a:lnTo>
                    <a:pt x="2913" y="121"/>
                  </a:lnTo>
                  <a:lnTo>
                    <a:pt x="2853" y="108"/>
                  </a:lnTo>
                  <a:lnTo>
                    <a:pt x="2797" y="96"/>
                  </a:lnTo>
                  <a:lnTo>
                    <a:pt x="2744" y="84"/>
                  </a:lnTo>
                  <a:lnTo>
                    <a:pt x="2694" y="75"/>
                  </a:lnTo>
                  <a:lnTo>
                    <a:pt x="2607" y="59"/>
                  </a:lnTo>
                  <a:lnTo>
                    <a:pt x="2541" y="49"/>
                  </a:lnTo>
                  <a:lnTo>
                    <a:pt x="2490" y="41"/>
                  </a:lnTo>
                  <a:lnTo>
                    <a:pt x="2437" y="33"/>
                  </a:lnTo>
                  <a:lnTo>
                    <a:pt x="2384" y="27"/>
                  </a:lnTo>
                  <a:lnTo>
                    <a:pt x="2328" y="21"/>
                  </a:lnTo>
                  <a:lnTo>
                    <a:pt x="2273" y="16"/>
                  </a:lnTo>
                  <a:lnTo>
                    <a:pt x="2216" y="12"/>
                  </a:lnTo>
                  <a:lnTo>
                    <a:pt x="2159" y="8"/>
                  </a:lnTo>
                  <a:lnTo>
                    <a:pt x="2101" y="5"/>
                  </a:lnTo>
                  <a:lnTo>
                    <a:pt x="2042" y="3"/>
                  </a:lnTo>
                  <a:lnTo>
                    <a:pt x="1983" y="1"/>
                  </a:lnTo>
                  <a:lnTo>
                    <a:pt x="1924" y="0"/>
                  </a:lnTo>
                  <a:lnTo>
                    <a:pt x="1864" y="0"/>
                  </a:lnTo>
                  <a:lnTo>
                    <a:pt x="1803" y="0"/>
                  </a:lnTo>
                  <a:lnTo>
                    <a:pt x="1743" y="1"/>
                  </a:lnTo>
                  <a:lnTo>
                    <a:pt x="1682" y="3"/>
                  </a:lnTo>
                  <a:lnTo>
                    <a:pt x="1622" y="6"/>
                  </a:lnTo>
                  <a:lnTo>
                    <a:pt x="1560" y="9"/>
                  </a:lnTo>
                  <a:lnTo>
                    <a:pt x="1500" y="13"/>
                  </a:lnTo>
                  <a:lnTo>
                    <a:pt x="1440" y="18"/>
                  </a:lnTo>
                  <a:lnTo>
                    <a:pt x="1380" y="23"/>
                  </a:lnTo>
                  <a:lnTo>
                    <a:pt x="1319" y="29"/>
                  </a:lnTo>
                  <a:lnTo>
                    <a:pt x="1260" y="36"/>
                  </a:lnTo>
                  <a:lnTo>
                    <a:pt x="1201" y="45"/>
                  </a:lnTo>
                  <a:lnTo>
                    <a:pt x="1143" y="54"/>
                  </a:lnTo>
                  <a:lnTo>
                    <a:pt x="1086" y="63"/>
                  </a:lnTo>
                  <a:lnTo>
                    <a:pt x="1028" y="73"/>
                  </a:lnTo>
                  <a:lnTo>
                    <a:pt x="972" y="84"/>
                  </a:lnTo>
                  <a:lnTo>
                    <a:pt x="916" y="97"/>
                  </a:lnTo>
                  <a:lnTo>
                    <a:pt x="862" y="109"/>
                  </a:lnTo>
                  <a:lnTo>
                    <a:pt x="809" y="122"/>
                  </a:lnTo>
                  <a:lnTo>
                    <a:pt x="757" y="137"/>
                  </a:lnTo>
                  <a:lnTo>
                    <a:pt x="706" y="152"/>
                  </a:lnTo>
                  <a:lnTo>
                    <a:pt x="654" y="169"/>
                  </a:lnTo>
                  <a:lnTo>
                    <a:pt x="600" y="189"/>
                  </a:lnTo>
                  <a:lnTo>
                    <a:pt x="574" y="200"/>
                  </a:lnTo>
                  <a:lnTo>
                    <a:pt x="547" y="211"/>
                  </a:lnTo>
                  <a:lnTo>
                    <a:pt x="521" y="222"/>
                  </a:lnTo>
                  <a:lnTo>
                    <a:pt x="494" y="234"/>
                  </a:lnTo>
                  <a:lnTo>
                    <a:pt x="468" y="248"/>
                  </a:lnTo>
                  <a:lnTo>
                    <a:pt x="441" y="261"/>
                  </a:lnTo>
                  <a:lnTo>
                    <a:pt x="415" y="275"/>
                  </a:lnTo>
                  <a:lnTo>
                    <a:pt x="389" y="290"/>
                  </a:lnTo>
                  <a:lnTo>
                    <a:pt x="362" y="305"/>
                  </a:lnTo>
                  <a:lnTo>
                    <a:pt x="338" y="321"/>
                  </a:lnTo>
                  <a:lnTo>
                    <a:pt x="312" y="338"/>
                  </a:lnTo>
                  <a:lnTo>
                    <a:pt x="288" y="354"/>
                  </a:lnTo>
                  <a:lnTo>
                    <a:pt x="264" y="371"/>
                  </a:lnTo>
                  <a:lnTo>
                    <a:pt x="241" y="390"/>
                  </a:lnTo>
                  <a:lnTo>
                    <a:pt x="217" y="409"/>
                  </a:lnTo>
                  <a:lnTo>
                    <a:pt x="196" y="427"/>
                  </a:lnTo>
                  <a:lnTo>
                    <a:pt x="175" y="448"/>
                  </a:lnTo>
                  <a:lnTo>
                    <a:pt x="153" y="468"/>
                  </a:lnTo>
                  <a:lnTo>
                    <a:pt x="134" y="490"/>
                  </a:lnTo>
                  <a:lnTo>
                    <a:pt x="114" y="511"/>
                  </a:lnTo>
                  <a:lnTo>
                    <a:pt x="97" y="534"/>
                  </a:lnTo>
                  <a:lnTo>
                    <a:pt x="80" y="557"/>
                  </a:lnTo>
                  <a:lnTo>
                    <a:pt x="63" y="581"/>
                  </a:lnTo>
                  <a:lnTo>
                    <a:pt x="48" y="604"/>
                  </a:lnTo>
                  <a:lnTo>
                    <a:pt x="35" y="630"/>
                  </a:lnTo>
                  <a:lnTo>
                    <a:pt x="21" y="654"/>
                  </a:lnTo>
                  <a:lnTo>
                    <a:pt x="10" y="681"/>
                  </a:lnTo>
                  <a:lnTo>
                    <a:pt x="0" y="707"/>
                  </a:lnTo>
                  <a:lnTo>
                    <a:pt x="0" y="787"/>
                  </a:lnTo>
                  <a:close/>
                </a:path>
              </a:pathLst>
            </a:custGeom>
            <a:solidFill>
              <a:srgbClr val="DC8C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1" name="Freeform 583"/>
            <p:cNvSpPr>
              <a:spLocks/>
            </p:cNvSpPr>
            <p:nvPr/>
          </p:nvSpPr>
          <p:spPr bwMode="auto">
            <a:xfrm>
              <a:off x="4682" y="1541"/>
              <a:ext cx="45" cy="129"/>
            </a:xfrm>
            <a:custGeom>
              <a:avLst/>
              <a:gdLst/>
              <a:ahLst/>
              <a:cxnLst>
                <a:cxn ang="0">
                  <a:pos x="260" y="22"/>
                </a:cxn>
                <a:cxn ang="0">
                  <a:pos x="224" y="35"/>
                </a:cxn>
                <a:cxn ang="0">
                  <a:pos x="183" y="56"/>
                </a:cxn>
                <a:cxn ang="0">
                  <a:pos x="140" y="87"/>
                </a:cxn>
                <a:cxn ang="0">
                  <a:pos x="97" y="130"/>
                </a:cxn>
                <a:cxn ang="0">
                  <a:pos x="59" y="186"/>
                </a:cxn>
                <a:cxn ang="0">
                  <a:pos x="27" y="257"/>
                </a:cxn>
                <a:cxn ang="0">
                  <a:pos x="7" y="345"/>
                </a:cxn>
                <a:cxn ang="0">
                  <a:pos x="0" y="452"/>
                </a:cxn>
                <a:cxn ang="0">
                  <a:pos x="12" y="600"/>
                </a:cxn>
                <a:cxn ang="0">
                  <a:pos x="49" y="801"/>
                </a:cxn>
                <a:cxn ang="0">
                  <a:pos x="102" y="1036"/>
                </a:cxn>
                <a:cxn ang="0">
                  <a:pos x="168" y="1295"/>
                </a:cxn>
                <a:cxn ang="0">
                  <a:pos x="316" y="1821"/>
                </a:cxn>
                <a:cxn ang="0">
                  <a:pos x="450" y="2266"/>
                </a:cxn>
                <a:cxn ang="0">
                  <a:pos x="528" y="2514"/>
                </a:cxn>
                <a:cxn ang="0">
                  <a:pos x="570" y="2546"/>
                </a:cxn>
                <a:cxn ang="0">
                  <a:pos x="633" y="2563"/>
                </a:cxn>
                <a:cxn ang="0">
                  <a:pos x="687" y="2570"/>
                </a:cxn>
                <a:cxn ang="0">
                  <a:pos x="731" y="2569"/>
                </a:cxn>
                <a:cxn ang="0">
                  <a:pos x="777" y="2561"/>
                </a:cxn>
                <a:cxn ang="0">
                  <a:pos x="824" y="2546"/>
                </a:cxn>
                <a:cxn ang="0">
                  <a:pos x="870" y="2521"/>
                </a:cxn>
                <a:cxn ang="0">
                  <a:pos x="900" y="2493"/>
                </a:cxn>
                <a:cxn ang="0">
                  <a:pos x="896" y="2428"/>
                </a:cxn>
                <a:cxn ang="0">
                  <a:pos x="888" y="2294"/>
                </a:cxn>
                <a:cxn ang="0">
                  <a:pos x="880" y="2105"/>
                </a:cxn>
                <a:cxn ang="0">
                  <a:pos x="872" y="1873"/>
                </a:cxn>
                <a:cxn ang="0">
                  <a:pos x="865" y="1609"/>
                </a:cxn>
                <a:cxn ang="0">
                  <a:pos x="859" y="1477"/>
                </a:cxn>
                <a:cxn ang="0">
                  <a:pos x="845" y="1335"/>
                </a:cxn>
                <a:cxn ang="0">
                  <a:pos x="829" y="1187"/>
                </a:cxn>
                <a:cxn ang="0">
                  <a:pos x="813" y="1037"/>
                </a:cxn>
                <a:cxn ang="0">
                  <a:pos x="799" y="890"/>
                </a:cxn>
                <a:cxn ang="0">
                  <a:pos x="780" y="571"/>
                </a:cxn>
                <a:cxn ang="0">
                  <a:pos x="763" y="320"/>
                </a:cxn>
                <a:cxn ang="0">
                  <a:pos x="747" y="209"/>
                </a:cxn>
                <a:cxn ang="0">
                  <a:pos x="726" y="127"/>
                </a:cxn>
                <a:cxn ang="0">
                  <a:pos x="693" y="68"/>
                </a:cxn>
                <a:cxn ang="0">
                  <a:pos x="646" y="29"/>
                </a:cxn>
                <a:cxn ang="0">
                  <a:pos x="584" y="7"/>
                </a:cxn>
                <a:cxn ang="0">
                  <a:pos x="500" y="0"/>
                </a:cxn>
                <a:cxn ang="0">
                  <a:pos x="394" y="4"/>
                </a:cxn>
              </a:cxnLst>
              <a:rect l="0" t="0" r="r" b="b"/>
              <a:pathLst>
                <a:path w="900" h="2570">
                  <a:moveTo>
                    <a:pt x="308" y="11"/>
                  </a:moveTo>
                  <a:lnTo>
                    <a:pt x="295" y="13"/>
                  </a:lnTo>
                  <a:lnTo>
                    <a:pt x="260" y="22"/>
                  </a:lnTo>
                  <a:lnTo>
                    <a:pt x="249" y="26"/>
                  </a:lnTo>
                  <a:lnTo>
                    <a:pt x="237" y="30"/>
                  </a:lnTo>
                  <a:lnTo>
                    <a:pt x="224" y="35"/>
                  </a:lnTo>
                  <a:lnTo>
                    <a:pt x="210" y="41"/>
                  </a:lnTo>
                  <a:lnTo>
                    <a:pt x="197" y="48"/>
                  </a:lnTo>
                  <a:lnTo>
                    <a:pt x="183" y="56"/>
                  </a:lnTo>
                  <a:lnTo>
                    <a:pt x="168" y="66"/>
                  </a:lnTo>
                  <a:lnTo>
                    <a:pt x="154" y="76"/>
                  </a:lnTo>
                  <a:lnTo>
                    <a:pt x="140" y="87"/>
                  </a:lnTo>
                  <a:lnTo>
                    <a:pt x="126" y="100"/>
                  </a:lnTo>
                  <a:lnTo>
                    <a:pt x="111" y="115"/>
                  </a:lnTo>
                  <a:lnTo>
                    <a:pt x="97" y="130"/>
                  </a:lnTo>
                  <a:lnTo>
                    <a:pt x="84" y="147"/>
                  </a:lnTo>
                  <a:lnTo>
                    <a:pt x="71" y="166"/>
                  </a:lnTo>
                  <a:lnTo>
                    <a:pt x="59" y="186"/>
                  </a:lnTo>
                  <a:lnTo>
                    <a:pt x="48" y="207"/>
                  </a:lnTo>
                  <a:lnTo>
                    <a:pt x="38" y="231"/>
                  </a:lnTo>
                  <a:lnTo>
                    <a:pt x="27" y="257"/>
                  </a:lnTo>
                  <a:lnTo>
                    <a:pt x="19" y="285"/>
                  </a:lnTo>
                  <a:lnTo>
                    <a:pt x="13" y="314"/>
                  </a:lnTo>
                  <a:lnTo>
                    <a:pt x="7" y="345"/>
                  </a:lnTo>
                  <a:lnTo>
                    <a:pt x="3" y="379"/>
                  </a:lnTo>
                  <a:lnTo>
                    <a:pt x="0" y="415"/>
                  </a:lnTo>
                  <a:lnTo>
                    <a:pt x="0" y="452"/>
                  </a:lnTo>
                  <a:lnTo>
                    <a:pt x="1" y="495"/>
                  </a:lnTo>
                  <a:lnTo>
                    <a:pt x="5" y="545"/>
                  </a:lnTo>
                  <a:lnTo>
                    <a:pt x="12" y="600"/>
                  </a:lnTo>
                  <a:lnTo>
                    <a:pt x="22" y="663"/>
                  </a:lnTo>
                  <a:lnTo>
                    <a:pt x="35" y="729"/>
                  </a:lnTo>
                  <a:lnTo>
                    <a:pt x="49" y="801"/>
                  </a:lnTo>
                  <a:lnTo>
                    <a:pt x="65" y="875"/>
                  </a:lnTo>
                  <a:lnTo>
                    <a:pt x="83" y="955"/>
                  </a:lnTo>
                  <a:lnTo>
                    <a:pt x="102" y="1036"/>
                  </a:lnTo>
                  <a:lnTo>
                    <a:pt x="123" y="1120"/>
                  </a:lnTo>
                  <a:lnTo>
                    <a:pt x="145" y="1207"/>
                  </a:lnTo>
                  <a:lnTo>
                    <a:pt x="168" y="1295"/>
                  </a:lnTo>
                  <a:lnTo>
                    <a:pt x="216" y="1472"/>
                  </a:lnTo>
                  <a:lnTo>
                    <a:pt x="266" y="1649"/>
                  </a:lnTo>
                  <a:lnTo>
                    <a:pt x="316" y="1821"/>
                  </a:lnTo>
                  <a:lnTo>
                    <a:pt x="364" y="1985"/>
                  </a:lnTo>
                  <a:lnTo>
                    <a:pt x="409" y="2134"/>
                  </a:lnTo>
                  <a:lnTo>
                    <a:pt x="450" y="2266"/>
                  </a:lnTo>
                  <a:lnTo>
                    <a:pt x="485" y="2376"/>
                  </a:lnTo>
                  <a:lnTo>
                    <a:pt x="511" y="2460"/>
                  </a:lnTo>
                  <a:lnTo>
                    <a:pt x="528" y="2514"/>
                  </a:lnTo>
                  <a:lnTo>
                    <a:pt x="534" y="2532"/>
                  </a:lnTo>
                  <a:lnTo>
                    <a:pt x="543" y="2536"/>
                  </a:lnTo>
                  <a:lnTo>
                    <a:pt x="570" y="2546"/>
                  </a:lnTo>
                  <a:lnTo>
                    <a:pt x="587" y="2552"/>
                  </a:lnTo>
                  <a:lnTo>
                    <a:pt x="609" y="2557"/>
                  </a:lnTo>
                  <a:lnTo>
                    <a:pt x="633" y="2563"/>
                  </a:lnTo>
                  <a:lnTo>
                    <a:pt x="659" y="2567"/>
                  </a:lnTo>
                  <a:lnTo>
                    <a:pt x="673" y="2569"/>
                  </a:lnTo>
                  <a:lnTo>
                    <a:pt x="687" y="2570"/>
                  </a:lnTo>
                  <a:lnTo>
                    <a:pt x="702" y="2570"/>
                  </a:lnTo>
                  <a:lnTo>
                    <a:pt x="716" y="2570"/>
                  </a:lnTo>
                  <a:lnTo>
                    <a:pt x="731" y="2569"/>
                  </a:lnTo>
                  <a:lnTo>
                    <a:pt x="746" y="2567"/>
                  </a:lnTo>
                  <a:lnTo>
                    <a:pt x="762" y="2565"/>
                  </a:lnTo>
                  <a:lnTo>
                    <a:pt x="777" y="2561"/>
                  </a:lnTo>
                  <a:lnTo>
                    <a:pt x="793" y="2557"/>
                  </a:lnTo>
                  <a:lnTo>
                    <a:pt x="809" y="2552"/>
                  </a:lnTo>
                  <a:lnTo>
                    <a:pt x="824" y="2546"/>
                  </a:lnTo>
                  <a:lnTo>
                    <a:pt x="839" y="2539"/>
                  </a:lnTo>
                  <a:lnTo>
                    <a:pt x="855" y="2530"/>
                  </a:lnTo>
                  <a:lnTo>
                    <a:pt x="870" y="2521"/>
                  </a:lnTo>
                  <a:lnTo>
                    <a:pt x="885" y="2509"/>
                  </a:lnTo>
                  <a:lnTo>
                    <a:pt x="900" y="2497"/>
                  </a:lnTo>
                  <a:lnTo>
                    <a:pt x="900" y="2493"/>
                  </a:lnTo>
                  <a:lnTo>
                    <a:pt x="899" y="2479"/>
                  </a:lnTo>
                  <a:lnTo>
                    <a:pt x="898" y="2457"/>
                  </a:lnTo>
                  <a:lnTo>
                    <a:pt x="896" y="2428"/>
                  </a:lnTo>
                  <a:lnTo>
                    <a:pt x="893" y="2390"/>
                  </a:lnTo>
                  <a:lnTo>
                    <a:pt x="891" y="2346"/>
                  </a:lnTo>
                  <a:lnTo>
                    <a:pt x="888" y="2294"/>
                  </a:lnTo>
                  <a:lnTo>
                    <a:pt x="886" y="2237"/>
                  </a:lnTo>
                  <a:lnTo>
                    <a:pt x="883" y="2174"/>
                  </a:lnTo>
                  <a:lnTo>
                    <a:pt x="880" y="2105"/>
                  </a:lnTo>
                  <a:lnTo>
                    <a:pt x="877" y="2033"/>
                  </a:lnTo>
                  <a:lnTo>
                    <a:pt x="874" y="1955"/>
                  </a:lnTo>
                  <a:lnTo>
                    <a:pt x="872" y="1873"/>
                  </a:lnTo>
                  <a:lnTo>
                    <a:pt x="869" y="1788"/>
                  </a:lnTo>
                  <a:lnTo>
                    <a:pt x="867" y="1700"/>
                  </a:lnTo>
                  <a:lnTo>
                    <a:pt x="865" y="1609"/>
                  </a:lnTo>
                  <a:lnTo>
                    <a:pt x="864" y="1566"/>
                  </a:lnTo>
                  <a:lnTo>
                    <a:pt x="862" y="1522"/>
                  </a:lnTo>
                  <a:lnTo>
                    <a:pt x="859" y="1477"/>
                  </a:lnTo>
                  <a:lnTo>
                    <a:pt x="855" y="1430"/>
                  </a:lnTo>
                  <a:lnTo>
                    <a:pt x="851" y="1383"/>
                  </a:lnTo>
                  <a:lnTo>
                    <a:pt x="845" y="1335"/>
                  </a:lnTo>
                  <a:lnTo>
                    <a:pt x="840" y="1286"/>
                  </a:lnTo>
                  <a:lnTo>
                    <a:pt x="835" y="1237"/>
                  </a:lnTo>
                  <a:lnTo>
                    <a:pt x="829" y="1187"/>
                  </a:lnTo>
                  <a:lnTo>
                    <a:pt x="823" y="1137"/>
                  </a:lnTo>
                  <a:lnTo>
                    <a:pt x="818" y="1087"/>
                  </a:lnTo>
                  <a:lnTo>
                    <a:pt x="813" y="1037"/>
                  </a:lnTo>
                  <a:lnTo>
                    <a:pt x="808" y="988"/>
                  </a:lnTo>
                  <a:lnTo>
                    <a:pt x="803" y="938"/>
                  </a:lnTo>
                  <a:lnTo>
                    <a:pt x="799" y="890"/>
                  </a:lnTo>
                  <a:lnTo>
                    <a:pt x="795" y="842"/>
                  </a:lnTo>
                  <a:lnTo>
                    <a:pt x="787" y="698"/>
                  </a:lnTo>
                  <a:lnTo>
                    <a:pt x="780" y="571"/>
                  </a:lnTo>
                  <a:lnTo>
                    <a:pt x="773" y="460"/>
                  </a:lnTo>
                  <a:lnTo>
                    <a:pt x="767" y="363"/>
                  </a:lnTo>
                  <a:lnTo>
                    <a:pt x="763" y="320"/>
                  </a:lnTo>
                  <a:lnTo>
                    <a:pt x="758" y="280"/>
                  </a:lnTo>
                  <a:lnTo>
                    <a:pt x="754" y="243"/>
                  </a:lnTo>
                  <a:lnTo>
                    <a:pt x="747" y="209"/>
                  </a:lnTo>
                  <a:lnTo>
                    <a:pt x="741" y="180"/>
                  </a:lnTo>
                  <a:lnTo>
                    <a:pt x="734" y="151"/>
                  </a:lnTo>
                  <a:lnTo>
                    <a:pt x="726" y="127"/>
                  </a:lnTo>
                  <a:lnTo>
                    <a:pt x="716" y="104"/>
                  </a:lnTo>
                  <a:lnTo>
                    <a:pt x="706" y="85"/>
                  </a:lnTo>
                  <a:lnTo>
                    <a:pt x="693" y="68"/>
                  </a:lnTo>
                  <a:lnTo>
                    <a:pt x="679" y="52"/>
                  </a:lnTo>
                  <a:lnTo>
                    <a:pt x="664" y="40"/>
                  </a:lnTo>
                  <a:lnTo>
                    <a:pt x="646" y="29"/>
                  </a:lnTo>
                  <a:lnTo>
                    <a:pt x="628" y="20"/>
                  </a:lnTo>
                  <a:lnTo>
                    <a:pt x="607" y="12"/>
                  </a:lnTo>
                  <a:lnTo>
                    <a:pt x="584" y="7"/>
                  </a:lnTo>
                  <a:lnTo>
                    <a:pt x="559" y="4"/>
                  </a:lnTo>
                  <a:lnTo>
                    <a:pt x="531" y="1"/>
                  </a:lnTo>
                  <a:lnTo>
                    <a:pt x="500" y="0"/>
                  </a:lnTo>
                  <a:lnTo>
                    <a:pt x="468" y="0"/>
                  </a:lnTo>
                  <a:lnTo>
                    <a:pt x="432" y="2"/>
                  </a:lnTo>
                  <a:lnTo>
                    <a:pt x="394" y="4"/>
                  </a:lnTo>
                  <a:lnTo>
                    <a:pt x="352" y="7"/>
                  </a:lnTo>
                  <a:lnTo>
                    <a:pt x="308" y="11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2" name="Freeform 584"/>
            <p:cNvSpPr>
              <a:spLocks/>
            </p:cNvSpPr>
            <p:nvPr/>
          </p:nvSpPr>
          <p:spPr bwMode="auto">
            <a:xfrm>
              <a:off x="4751" y="1541"/>
              <a:ext cx="42" cy="131"/>
            </a:xfrm>
            <a:custGeom>
              <a:avLst/>
              <a:gdLst/>
              <a:ahLst/>
              <a:cxnLst>
                <a:cxn ang="0">
                  <a:pos x="530" y="7"/>
                </a:cxn>
                <a:cxn ang="0">
                  <a:pos x="589" y="21"/>
                </a:cxn>
                <a:cxn ang="0">
                  <a:pos x="630" y="39"/>
                </a:cxn>
                <a:cxn ang="0">
                  <a:pos x="658" y="55"/>
                </a:cxn>
                <a:cxn ang="0">
                  <a:pos x="688" y="76"/>
                </a:cxn>
                <a:cxn ang="0">
                  <a:pos x="718" y="102"/>
                </a:cxn>
                <a:cxn ang="0">
                  <a:pos x="745" y="134"/>
                </a:cxn>
                <a:cxn ang="0">
                  <a:pos x="772" y="172"/>
                </a:cxn>
                <a:cxn ang="0">
                  <a:pos x="794" y="217"/>
                </a:cxn>
                <a:cxn ang="0">
                  <a:pos x="814" y="270"/>
                </a:cxn>
                <a:cxn ang="0">
                  <a:pos x="828" y="330"/>
                </a:cxn>
                <a:cxn ang="0">
                  <a:pos x="837" y="399"/>
                </a:cxn>
                <a:cxn ang="0">
                  <a:pos x="839" y="480"/>
                </a:cxn>
                <a:cxn ang="0">
                  <a:pos x="830" y="588"/>
                </a:cxn>
                <a:cxn ang="0">
                  <a:pos x="811" y="720"/>
                </a:cxn>
                <a:cxn ang="0">
                  <a:pos x="783" y="871"/>
                </a:cxn>
                <a:cxn ang="0">
                  <a:pos x="748" y="1038"/>
                </a:cxn>
                <a:cxn ang="0">
                  <a:pos x="707" y="1217"/>
                </a:cxn>
                <a:cxn ang="0">
                  <a:pos x="640" y="1495"/>
                </a:cxn>
                <a:cxn ang="0">
                  <a:pos x="545" y="1861"/>
                </a:cxn>
                <a:cxn ang="0">
                  <a:pos x="456" y="2190"/>
                </a:cxn>
                <a:cxn ang="0">
                  <a:pos x="385" y="2445"/>
                </a:cxn>
                <a:cxn ang="0">
                  <a:pos x="343" y="2590"/>
                </a:cxn>
                <a:cxn ang="0">
                  <a:pos x="330" y="2610"/>
                </a:cxn>
                <a:cxn ang="0">
                  <a:pos x="291" y="2612"/>
                </a:cxn>
                <a:cxn ang="0">
                  <a:pos x="251" y="2610"/>
                </a:cxn>
                <a:cxn ang="0">
                  <a:pos x="203" y="2603"/>
                </a:cxn>
                <a:cxn ang="0">
                  <a:pos x="163" y="2594"/>
                </a:cxn>
                <a:cxn ang="0">
                  <a:pos x="134" y="2584"/>
                </a:cxn>
                <a:cxn ang="0">
                  <a:pos x="105" y="2572"/>
                </a:cxn>
                <a:cxn ang="0">
                  <a:pos x="75" y="2557"/>
                </a:cxn>
                <a:cxn ang="0">
                  <a:pos x="45" y="2539"/>
                </a:cxn>
                <a:cxn ang="0">
                  <a:pos x="15" y="2517"/>
                </a:cxn>
                <a:cxn ang="0">
                  <a:pos x="0" y="2501"/>
                </a:cxn>
                <a:cxn ang="0">
                  <a:pos x="1" y="2473"/>
                </a:cxn>
                <a:cxn ang="0">
                  <a:pos x="2" y="2415"/>
                </a:cxn>
                <a:cxn ang="0">
                  <a:pos x="4" y="2334"/>
                </a:cxn>
                <a:cxn ang="0">
                  <a:pos x="5" y="2229"/>
                </a:cxn>
                <a:cxn ang="0">
                  <a:pos x="6" y="2102"/>
                </a:cxn>
                <a:cxn ang="0">
                  <a:pos x="7" y="1955"/>
                </a:cxn>
                <a:cxn ang="0">
                  <a:pos x="7" y="1792"/>
                </a:cxn>
                <a:cxn ang="0">
                  <a:pos x="6" y="1657"/>
                </a:cxn>
                <a:cxn ang="0">
                  <a:pos x="8" y="1560"/>
                </a:cxn>
                <a:cxn ang="0">
                  <a:pos x="12" y="1458"/>
                </a:cxn>
                <a:cxn ang="0">
                  <a:pos x="17" y="1352"/>
                </a:cxn>
                <a:cxn ang="0">
                  <a:pos x="22" y="1243"/>
                </a:cxn>
                <a:cxn ang="0">
                  <a:pos x="28" y="1134"/>
                </a:cxn>
                <a:cxn ang="0">
                  <a:pos x="34" y="1026"/>
                </a:cxn>
                <a:cxn ang="0">
                  <a:pos x="38" y="920"/>
                </a:cxn>
                <a:cxn ang="0">
                  <a:pos x="45" y="723"/>
                </a:cxn>
                <a:cxn ang="0">
                  <a:pos x="53" y="483"/>
                </a:cxn>
                <a:cxn ang="0">
                  <a:pos x="60" y="341"/>
                </a:cxn>
                <a:cxn ang="0">
                  <a:pos x="68" y="263"/>
                </a:cxn>
                <a:cxn ang="0">
                  <a:pos x="79" y="197"/>
                </a:cxn>
                <a:cxn ang="0">
                  <a:pos x="95" y="143"/>
                </a:cxn>
                <a:cxn ang="0">
                  <a:pos x="115" y="99"/>
                </a:cxn>
                <a:cxn ang="0">
                  <a:pos x="142" y="64"/>
                </a:cxn>
                <a:cxn ang="0">
                  <a:pos x="175" y="38"/>
                </a:cxn>
                <a:cxn ang="0">
                  <a:pos x="215" y="19"/>
                </a:cxn>
                <a:cxn ang="0">
                  <a:pos x="265" y="7"/>
                </a:cxn>
                <a:cxn ang="0">
                  <a:pos x="323" y="1"/>
                </a:cxn>
                <a:cxn ang="0">
                  <a:pos x="392" y="0"/>
                </a:cxn>
                <a:cxn ang="0">
                  <a:pos x="472" y="3"/>
                </a:cxn>
              </a:cxnLst>
              <a:rect l="0" t="0" r="r" b="b"/>
              <a:pathLst>
                <a:path w="839" h="2612">
                  <a:moveTo>
                    <a:pt x="516" y="5"/>
                  </a:moveTo>
                  <a:lnTo>
                    <a:pt x="530" y="7"/>
                  </a:lnTo>
                  <a:lnTo>
                    <a:pt x="565" y="14"/>
                  </a:lnTo>
                  <a:lnTo>
                    <a:pt x="589" y="21"/>
                  </a:lnTo>
                  <a:lnTo>
                    <a:pt x="615" y="32"/>
                  </a:lnTo>
                  <a:lnTo>
                    <a:pt x="630" y="39"/>
                  </a:lnTo>
                  <a:lnTo>
                    <a:pt x="644" y="46"/>
                  </a:lnTo>
                  <a:lnTo>
                    <a:pt x="658" y="55"/>
                  </a:lnTo>
                  <a:lnTo>
                    <a:pt x="673" y="64"/>
                  </a:lnTo>
                  <a:lnTo>
                    <a:pt x="688" y="76"/>
                  </a:lnTo>
                  <a:lnTo>
                    <a:pt x="702" y="88"/>
                  </a:lnTo>
                  <a:lnTo>
                    <a:pt x="718" y="102"/>
                  </a:lnTo>
                  <a:lnTo>
                    <a:pt x="732" y="117"/>
                  </a:lnTo>
                  <a:lnTo>
                    <a:pt x="745" y="134"/>
                  </a:lnTo>
                  <a:lnTo>
                    <a:pt x="758" y="152"/>
                  </a:lnTo>
                  <a:lnTo>
                    <a:pt x="772" y="172"/>
                  </a:lnTo>
                  <a:lnTo>
                    <a:pt x="783" y="194"/>
                  </a:lnTo>
                  <a:lnTo>
                    <a:pt x="794" y="217"/>
                  </a:lnTo>
                  <a:lnTo>
                    <a:pt x="804" y="242"/>
                  </a:lnTo>
                  <a:lnTo>
                    <a:pt x="814" y="270"/>
                  </a:lnTo>
                  <a:lnTo>
                    <a:pt x="822" y="299"/>
                  </a:lnTo>
                  <a:lnTo>
                    <a:pt x="828" y="330"/>
                  </a:lnTo>
                  <a:lnTo>
                    <a:pt x="833" y="363"/>
                  </a:lnTo>
                  <a:lnTo>
                    <a:pt x="837" y="399"/>
                  </a:lnTo>
                  <a:lnTo>
                    <a:pt x="839" y="437"/>
                  </a:lnTo>
                  <a:lnTo>
                    <a:pt x="839" y="480"/>
                  </a:lnTo>
                  <a:lnTo>
                    <a:pt x="836" y="531"/>
                  </a:lnTo>
                  <a:lnTo>
                    <a:pt x="830" y="588"/>
                  </a:lnTo>
                  <a:lnTo>
                    <a:pt x="822" y="650"/>
                  </a:lnTo>
                  <a:lnTo>
                    <a:pt x="811" y="720"/>
                  </a:lnTo>
                  <a:lnTo>
                    <a:pt x="797" y="793"/>
                  </a:lnTo>
                  <a:lnTo>
                    <a:pt x="783" y="871"/>
                  </a:lnTo>
                  <a:lnTo>
                    <a:pt x="767" y="953"/>
                  </a:lnTo>
                  <a:lnTo>
                    <a:pt x="748" y="1038"/>
                  </a:lnTo>
                  <a:lnTo>
                    <a:pt x="729" y="1126"/>
                  </a:lnTo>
                  <a:lnTo>
                    <a:pt x="707" y="1217"/>
                  </a:lnTo>
                  <a:lnTo>
                    <a:pt x="686" y="1309"/>
                  </a:lnTo>
                  <a:lnTo>
                    <a:pt x="640" y="1495"/>
                  </a:lnTo>
                  <a:lnTo>
                    <a:pt x="593" y="1680"/>
                  </a:lnTo>
                  <a:lnTo>
                    <a:pt x="545" y="1861"/>
                  </a:lnTo>
                  <a:lnTo>
                    <a:pt x="499" y="2033"/>
                  </a:lnTo>
                  <a:lnTo>
                    <a:pt x="456" y="2190"/>
                  </a:lnTo>
                  <a:lnTo>
                    <a:pt x="417" y="2329"/>
                  </a:lnTo>
                  <a:lnTo>
                    <a:pt x="385" y="2445"/>
                  </a:lnTo>
                  <a:lnTo>
                    <a:pt x="359" y="2534"/>
                  </a:lnTo>
                  <a:lnTo>
                    <a:pt x="343" y="2590"/>
                  </a:lnTo>
                  <a:lnTo>
                    <a:pt x="337" y="2609"/>
                  </a:lnTo>
                  <a:lnTo>
                    <a:pt x="330" y="2610"/>
                  </a:lnTo>
                  <a:lnTo>
                    <a:pt x="307" y="2612"/>
                  </a:lnTo>
                  <a:lnTo>
                    <a:pt x="291" y="2612"/>
                  </a:lnTo>
                  <a:lnTo>
                    <a:pt x="272" y="2612"/>
                  </a:lnTo>
                  <a:lnTo>
                    <a:pt x="251" y="2610"/>
                  </a:lnTo>
                  <a:lnTo>
                    <a:pt x="228" y="2608"/>
                  </a:lnTo>
                  <a:lnTo>
                    <a:pt x="203" y="2603"/>
                  </a:lnTo>
                  <a:lnTo>
                    <a:pt x="176" y="2597"/>
                  </a:lnTo>
                  <a:lnTo>
                    <a:pt x="163" y="2594"/>
                  </a:lnTo>
                  <a:lnTo>
                    <a:pt x="149" y="2589"/>
                  </a:lnTo>
                  <a:lnTo>
                    <a:pt x="134" y="2584"/>
                  </a:lnTo>
                  <a:lnTo>
                    <a:pt x="120" y="2579"/>
                  </a:lnTo>
                  <a:lnTo>
                    <a:pt x="105" y="2572"/>
                  </a:lnTo>
                  <a:lnTo>
                    <a:pt x="91" y="2564"/>
                  </a:lnTo>
                  <a:lnTo>
                    <a:pt x="75" y="2557"/>
                  </a:lnTo>
                  <a:lnTo>
                    <a:pt x="60" y="2548"/>
                  </a:lnTo>
                  <a:lnTo>
                    <a:pt x="45" y="2539"/>
                  </a:lnTo>
                  <a:lnTo>
                    <a:pt x="30" y="2529"/>
                  </a:lnTo>
                  <a:lnTo>
                    <a:pt x="15" y="2517"/>
                  </a:lnTo>
                  <a:lnTo>
                    <a:pt x="0" y="2505"/>
                  </a:lnTo>
                  <a:lnTo>
                    <a:pt x="0" y="2501"/>
                  </a:lnTo>
                  <a:lnTo>
                    <a:pt x="1" y="2491"/>
                  </a:lnTo>
                  <a:lnTo>
                    <a:pt x="1" y="2473"/>
                  </a:lnTo>
                  <a:lnTo>
                    <a:pt x="2" y="2447"/>
                  </a:lnTo>
                  <a:lnTo>
                    <a:pt x="2" y="2415"/>
                  </a:lnTo>
                  <a:lnTo>
                    <a:pt x="3" y="2378"/>
                  </a:lnTo>
                  <a:lnTo>
                    <a:pt x="4" y="2334"/>
                  </a:lnTo>
                  <a:lnTo>
                    <a:pt x="4" y="2284"/>
                  </a:lnTo>
                  <a:lnTo>
                    <a:pt x="5" y="2229"/>
                  </a:lnTo>
                  <a:lnTo>
                    <a:pt x="6" y="2167"/>
                  </a:lnTo>
                  <a:lnTo>
                    <a:pt x="6" y="2102"/>
                  </a:lnTo>
                  <a:lnTo>
                    <a:pt x="6" y="2030"/>
                  </a:lnTo>
                  <a:lnTo>
                    <a:pt x="7" y="1955"/>
                  </a:lnTo>
                  <a:lnTo>
                    <a:pt x="7" y="1875"/>
                  </a:lnTo>
                  <a:lnTo>
                    <a:pt x="7" y="1792"/>
                  </a:lnTo>
                  <a:lnTo>
                    <a:pt x="6" y="1704"/>
                  </a:lnTo>
                  <a:lnTo>
                    <a:pt x="6" y="1657"/>
                  </a:lnTo>
                  <a:lnTo>
                    <a:pt x="7" y="1609"/>
                  </a:lnTo>
                  <a:lnTo>
                    <a:pt x="8" y="1560"/>
                  </a:lnTo>
                  <a:lnTo>
                    <a:pt x="10" y="1509"/>
                  </a:lnTo>
                  <a:lnTo>
                    <a:pt x="12" y="1458"/>
                  </a:lnTo>
                  <a:lnTo>
                    <a:pt x="14" y="1405"/>
                  </a:lnTo>
                  <a:lnTo>
                    <a:pt x="17" y="1352"/>
                  </a:lnTo>
                  <a:lnTo>
                    <a:pt x="19" y="1298"/>
                  </a:lnTo>
                  <a:lnTo>
                    <a:pt x="22" y="1243"/>
                  </a:lnTo>
                  <a:lnTo>
                    <a:pt x="25" y="1188"/>
                  </a:lnTo>
                  <a:lnTo>
                    <a:pt x="28" y="1134"/>
                  </a:lnTo>
                  <a:lnTo>
                    <a:pt x="31" y="1080"/>
                  </a:lnTo>
                  <a:lnTo>
                    <a:pt x="34" y="1026"/>
                  </a:lnTo>
                  <a:lnTo>
                    <a:pt x="36" y="972"/>
                  </a:lnTo>
                  <a:lnTo>
                    <a:pt x="38" y="920"/>
                  </a:lnTo>
                  <a:lnTo>
                    <a:pt x="41" y="868"/>
                  </a:lnTo>
                  <a:lnTo>
                    <a:pt x="45" y="723"/>
                  </a:lnTo>
                  <a:lnTo>
                    <a:pt x="49" y="595"/>
                  </a:lnTo>
                  <a:lnTo>
                    <a:pt x="53" y="483"/>
                  </a:lnTo>
                  <a:lnTo>
                    <a:pt x="57" y="385"/>
                  </a:lnTo>
                  <a:lnTo>
                    <a:pt x="60" y="341"/>
                  </a:lnTo>
                  <a:lnTo>
                    <a:pt x="64" y="300"/>
                  </a:lnTo>
                  <a:lnTo>
                    <a:pt x="68" y="263"/>
                  </a:lnTo>
                  <a:lnTo>
                    <a:pt x="73" y="229"/>
                  </a:lnTo>
                  <a:lnTo>
                    <a:pt x="79" y="197"/>
                  </a:lnTo>
                  <a:lnTo>
                    <a:pt x="86" y="168"/>
                  </a:lnTo>
                  <a:lnTo>
                    <a:pt x="95" y="143"/>
                  </a:lnTo>
                  <a:lnTo>
                    <a:pt x="105" y="119"/>
                  </a:lnTo>
                  <a:lnTo>
                    <a:pt x="115" y="99"/>
                  </a:lnTo>
                  <a:lnTo>
                    <a:pt x="128" y="81"/>
                  </a:lnTo>
                  <a:lnTo>
                    <a:pt x="142" y="64"/>
                  </a:lnTo>
                  <a:lnTo>
                    <a:pt x="158" y="50"/>
                  </a:lnTo>
                  <a:lnTo>
                    <a:pt x="175" y="38"/>
                  </a:lnTo>
                  <a:lnTo>
                    <a:pt x="195" y="28"/>
                  </a:lnTo>
                  <a:lnTo>
                    <a:pt x="215" y="19"/>
                  </a:lnTo>
                  <a:lnTo>
                    <a:pt x="239" y="12"/>
                  </a:lnTo>
                  <a:lnTo>
                    <a:pt x="265" y="7"/>
                  </a:lnTo>
                  <a:lnTo>
                    <a:pt x="293" y="4"/>
                  </a:lnTo>
                  <a:lnTo>
                    <a:pt x="323" y="1"/>
                  </a:lnTo>
                  <a:lnTo>
                    <a:pt x="356" y="0"/>
                  </a:lnTo>
                  <a:lnTo>
                    <a:pt x="392" y="0"/>
                  </a:lnTo>
                  <a:lnTo>
                    <a:pt x="431" y="1"/>
                  </a:lnTo>
                  <a:lnTo>
                    <a:pt x="472" y="3"/>
                  </a:lnTo>
                  <a:lnTo>
                    <a:pt x="516" y="5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3" name="Freeform 585"/>
            <p:cNvSpPr>
              <a:spLocks/>
            </p:cNvSpPr>
            <p:nvPr/>
          </p:nvSpPr>
          <p:spPr bwMode="auto">
            <a:xfrm>
              <a:off x="4512" y="1159"/>
              <a:ext cx="143" cy="127"/>
            </a:xfrm>
            <a:custGeom>
              <a:avLst/>
              <a:gdLst/>
              <a:ahLst/>
              <a:cxnLst>
                <a:cxn ang="0">
                  <a:pos x="2821" y="435"/>
                </a:cxn>
                <a:cxn ang="0">
                  <a:pos x="2795" y="355"/>
                </a:cxn>
                <a:cxn ang="0">
                  <a:pos x="2764" y="291"/>
                </a:cxn>
                <a:cxn ang="0">
                  <a:pos x="2720" y="221"/>
                </a:cxn>
                <a:cxn ang="0">
                  <a:pos x="2662" y="152"/>
                </a:cxn>
                <a:cxn ang="0">
                  <a:pos x="2586" y="90"/>
                </a:cxn>
                <a:cxn ang="0">
                  <a:pos x="2492" y="40"/>
                </a:cxn>
                <a:cxn ang="0">
                  <a:pos x="2377" y="8"/>
                </a:cxn>
                <a:cxn ang="0">
                  <a:pos x="2238" y="1"/>
                </a:cxn>
                <a:cxn ang="0">
                  <a:pos x="2077" y="26"/>
                </a:cxn>
                <a:cxn ang="0">
                  <a:pos x="1914" y="121"/>
                </a:cxn>
                <a:cxn ang="0">
                  <a:pos x="1755" y="283"/>
                </a:cxn>
                <a:cxn ang="0">
                  <a:pos x="1598" y="494"/>
                </a:cxn>
                <a:cxn ang="0">
                  <a:pos x="1387" y="822"/>
                </a:cxn>
                <a:cxn ang="0">
                  <a:pos x="1171" y="1166"/>
                </a:cxn>
                <a:cxn ang="0">
                  <a:pos x="1002" y="1412"/>
                </a:cxn>
                <a:cxn ang="0">
                  <a:pos x="825" y="1626"/>
                </a:cxn>
                <a:cxn ang="0">
                  <a:pos x="638" y="1794"/>
                </a:cxn>
                <a:cxn ang="0">
                  <a:pos x="439" y="1897"/>
                </a:cxn>
                <a:cxn ang="0">
                  <a:pos x="309" y="1927"/>
                </a:cxn>
                <a:cxn ang="0">
                  <a:pos x="388" y="1961"/>
                </a:cxn>
                <a:cxn ang="0">
                  <a:pos x="466" y="1983"/>
                </a:cxn>
                <a:cxn ang="0">
                  <a:pos x="521" y="1992"/>
                </a:cxn>
                <a:cxn ang="0">
                  <a:pos x="581" y="1995"/>
                </a:cxn>
                <a:cxn ang="0">
                  <a:pos x="642" y="1990"/>
                </a:cxn>
                <a:cxn ang="0">
                  <a:pos x="705" y="1973"/>
                </a:cxn>
                <a:cxn ang="0">
                  <a:pos x="768" y="1946"/>
                </a:cxn>
                <a:cxn ang="0">
                  <a:pos x="721" y="1976"/>
                </a:cxn>
                <a:cxn ang="0">
                  <a:pos x="597" y="2046"/>
                </a:cxn>
                <a:cxn ang="0">
                  <a:pos x="516" y="2085"/>
                </a:cxn>
                <a:cxn ang="0">
                  <a:pos x="426" y="2120"/>
                </a:cxn>
                <a:cxn ang="0">
                  <a:pos x="331" y="2149"/>
                </a:cxn>
                <a:cxn ang="0">
                  <a:pos x="235" y="2165"/>
                </a:cxn>
                <a:cxn ang="0">
                  <a:pos x="141" y="2165"/>
                </a:cxn>
                <a:cxn ang="0">
                  <a:pos x="54" y="2146"/>
                </a:cxn>
                <a:cxn ang="0">
                  <a:pos x="8" y="2128"/>
                </a:cxn>
                <a:cxn ang="0">
                  <a:pos x="69" y="2196"/>
                </a:cxn>
                <a:cxn ang="0">
                  <a:pos x="151" y="2273"/>
                </a:cxn>
                <a:cxn ang="0">
                  <a:pos x="259" y="2359"/>
                </a:cxn>
                <a:cxn ang="0">
                  <a:pos x="392" y="2442"/>
                </a:cxn>
                <a:cxn ang="0">
                  <a:pos x="544" y="2507"/>
                </a:cxn>
                <a:cxn ang="0">
                  <a:pos x="714" y="2543"/>
                </a:cxn>
                <a:cxn ang="0">
                  <a:pos x="899" y="2537"/>
                </a:cxn>
                <a:cxn ang="0">
                  <a:pos x="1095" y="2477"/>
                </a:cxn>
                <a:cxn ang="0">
                  <a:pos x="1300" y="2348"/>
                </a:cxn>
                <a:cxn ang="0">
                  <a:pos x="1506" y="2143"/>
                </a:cxn>
                <a:cxn ang="0">
                  <a:pos x="1684" y="1903"/>
                </a:cxn>
                <a:cxn ang="0">
                  <a:pos x="1831" y="1653"/>
                </a:cxn>
                <a:cxn ang="0">
                  <a:pos x="1953" y="1406"/>
                </a:cxn>
                <a:cxn ang="0">
                  <a:pos x="2058" y="1174"/>
                </a:cxn>
                <a:cxn ang="0">
                  <a:pos x="2154" y="970"/>
                </a:cxn>
                <a:cxn ang="0">
                  <a:pos x="2246" y="805"/>
                </a:cxn>
                <a:cxn ang="0">
                  <a:pos x="2341" y="693"/>
                </a:cxn>
                <a:cxn ang="0">
                  <a:pos x="2448" y="645"/>
                </a:cxn>
                <a:cxn ang="0">
                  <a:pos x="2572" y="675"/>
                </a:cxn>
                <a:cxn ang="0">
                  <a:pos x="2721" y="793"/>
                </a:cxn>
                <a:cxn ang="0">
                  <a:pos x="2799" y="800"/>
                </a:cxn>
                <a:cxn ang="0">
                  <a:pos x="2829" y="709"/>
                </a:cxn>
                <a:cxn ang="0">
                  <a:pos x="2855" y="605"/>
                </a:cxn>
                <a:cxn ang="0">
                  <a:pos x="2860" y="556"/>
                </a:cxn>
                <a:cxn ang="0">
                  <a:pos x="2859" y="513"/>
                </a:cxn>
                <a:cxn ang="0">
                  <a:pos x="2849" y="480"/>
                </a:cxn>
                <a:cxn ang="0">
                  <a:pos x="2826" y="458"/>
                </a:cxn>
              </a:cxnLst>
              <a:rect l="0" t="0" r="r" b="b"/>
              <a:pathLst>
                <a:path w="2861" h="2547">
                  <a:moveTo>
                    <a:pt x="2826" y="458"/>
                  </a:moveTo>
                  <a:lnTo>
                    <a:pt x="2825" y="452"/>
                  </a:lnTo>
                  <a:lnTo>
                    <a:pt x="2821" y="435"/>
                  </a:lnTo>
                  <a:lnTo>
                    <a:pt x="2814" y="408"/>
                  </a:lnTo>
                  <a:lnTo>
                    <a:pt x="2802" y="375"/>
                  </a:lnTo>
                  <a:lnTo>
                    <a:pt x="2795" y="355"/>
                  </a:lnTo>
                  <a:lnTo>
                    <a:pt x="2785" y="335"/>
                  </a:lnTo>
                  <a:lnTo>
                    <a:pt x="2775" y="313"/>
                  </a:lnTo>
                  <a:lnTo>
                    <a:pt x="2764" y="291"/>
                  </a:lnTo>
                  <a:lnTo>
                    <a:pt x="2751" y="268"/>
                  </a:lnTo>
                  <a:lnTo>
                    <a:pt x="2736" y="245"/>
                  </a:lnTo>
                  <a:lnTo>
                    <a:pt x="2720" y="221"/>
                  </a:lnTo>
                  <a:lnTo>
                    <a:pt x="2703" y="198"/>
                  </a:lnTo>
                  <a:lnTo>
                    <a:pt x="2683" y="176"/>
                  </a:lnTo>
                  <a:lnTo>
                    <a:pt x="2662" y="152"/>
                  </a:lnTo>
                  <a:lnTo>
                    <a:pt x="2638" y="131"/>
                  </a:lnTo>
                  <a:lnTo>
                    <a:pt x="2614" y="110"/>
                  </a:lnTo>
                  <a:lnTo>
                    <a:pt x="2586" y="90"/>
                  </a:lnTo>
                  <a:lnTo>
                    <a:pt x="2557" y="71"/>
                  </a:lnTo>
                  <a:lnTo>
                    <a:pt x="2526" y="55"/>
                  </a:lnTo>
                  <a:lnTo>
                    <a:pt x="2492" y="40"/>
                  </a:lnTo>
                  <a:lnTo>
                    <a:pt x="2456" y="28"/>
                  </a:lnTo>
                  <a:lnTo>
                    <a:pt x="2418" y="16"/>
                  </a:lnTo>
                  <a:lnTo>
                    <a:pt x="2377" y="8"/>
                  </a:lnTo>
                  <a:lnTo>
                    <a:pt x="2333" y="3"/>
                  </a:lnTo>
                  <a:lnTo>
                    <a:pt x="2287" y="0"/>
                  </a:lnTo>
                  <a:lnTo>
                    <a:pt x="2238" y="1"/>
                  </a:lnTo>
                  <a:lnTo>
                    <a:pt x="2187" y="5"/>
                  </a:lnTo>
                  <a:lnTo>
                    <a:pt x="2133" y="12"/>
                  </a:lnTo>
                  <a:lnTo>
                    <a:pt x="2077" y="26"/>
                  </a:lnTo>
                  <a:lnTo>
                    <a:pt x="2023" y="50"/>
                  </a:lnTo>
                  <a:lnTo>
                    <a:pt x="1968" y="82"/>
                  </a:lnTo>
                  <a:lnTo>
                    <a:pt x="1914" y="121"/>
                  </a:lnTo>
                  <a:lnTo>
                    <a:pt x="1861" y="169"/>
                  </a:lnTo>
                  <a:lnTo>
                    <a:pt x="1808" y="224"/>
                  </a:lnTo>
                  <a:lnTo>
                    <a:pt x="1755" y="283"/>
                  </a:lnTo>
                  <a:lnTo>
                    <a:pt x="1703" y="349"/>
                  </a:lnTo>
                  <a:lnTo>
                    <a:pt x="1651" y="420"/>
                  </a:lnTo>
                  <a:lnTo>
                    <a:pt x="1598" y="494"/>
                  </a:lnTo>
                  <a:lnTo>
                    <a:pt x="1546" y="572"/>
                  </a:lnTo>
                  <a:lnTo>
                    <a:pt x="1494" y="653"/>
                  </a:lnTo>
                  <a:lnTo>
                    <a:pt x="1387" y="822"/>
                  </a:lnTo>
                  <a:lnTo>
                    <a:pt x="1280" y="994"/>
                  </a:lnTo>
                  <a:lnTo>
                    <a:pt x="1226" y="1081"/>
                  </a:lnTo>
                  <a:lnTo>
                    <a:pt x="1171" y="1166"/>
                  </a:lnTo>
                  <a:lnTo>
                    <a:pt x="1116" y="1250"/>
                  </a:lnTo>
                  <a:lnTo>
                    <a:pt x="1060" y="1332"/>
                  </a:lnTo>
                  <a:lnTo>
                    <a:pt x="1002" y="1412"/>
                  </a:lnTo>
                  <a:lnTo>
                    <a:pt x="944" y="1487"/>
                  </a:lnTo>
                  <a:lnTo>
                    <a:pt x="885" y="1559"/>
                  </a:lnTo>
                  <a:lnTo>
                    <a:pt x="825" y="1626"/>
                  </a:lnTo>
                  <a:lnTo>
                    <a:pt x="763" y="1688"/>
                  </a:lnTo>
                  <a:lnTo>
                    <a:pt x="701" y="1744"/>
                  </a:lnTo>
                  <a:lnTo>
                    <a:pt x="638" y="1794"/>
                  </a:lnTo>
                  <a:lnTo>
                    <a:pt x="572" y="1835"/>
                  </a:lnTo>
                  <a:lnTo>
                    <a:pt x="506" y="1870"/>
                  </a:lnTo>
                  <a:lnTo>
                    <a:pt x="439" y="1897"/>
                  </a:lnTo>
                  <a:lnTo>
                    <a:pt x="369" y="1913"/>
                  </a:lnTo>
                  <a:lnTo>
                    <a:pt x="298" y="1921"/>
                  </a:lnTo>
                  <a:lnTo>
                    <a:pt x="309" y="1927"/>
                  </a:lnTo>
                  <a:lnTo>
                    <a:pt x="340" y="1942"/>
                  </a:lnTo>
                  <a:lnTo>
                    <a:pt x="362" y="1952"/>
                  </a:lnTo>
                  <a:lnTo>
                    <a:pt x="388" y="1961"/>
                  </a:lnTo>
                  <a:lnTo>
                    <a:pt x="417" y="1971"/>
                  </a:lnTo>
                  <a:lnTo>
                    <a:pt x="450" y="1979"/>
                  </a:lnTo>
                  <a:lnTo>
                    <a:pt x="466" y="1983"/>
                  </a:lnTo>
                  <a:lnTo>
                    <a:pt x="485" y="1987"/>
                  </a:lnTo>
                  <a:lnTo>
                    <a:pt x="503" y="1990"/>
                  </a:lnTo>
                  <a:lnTo>
                    <a:pt x="521" y="1992"/>
                  </a:lnTo>
                  <a:lnTo>
                    <a:pt x="541" y="1994"/>
                  </a:lnTo>
                  <a:lnTo>
                    <a:pt x="560" y="1995"/>
                  </a:lnTo>
                  <a:lnTo>
                    <a:pt x="581" y="1995"/>
                  </a:lnTo>
                  <a:lnTo>
                    <a:pt x="601" y="1994"/>
                  </a:lnTo>
                  <a:lnTo>
                    <a:pt x="621" y="1992"/>
                  </a:lnTo>
                  <a:lnTo>
                    <a:pt x="642" y="1990"/>
                  </a:lnTo>
                  <a:lnTo>
                    <a:pt x="663" y="1985"/>
                  </a:lnTo>
                  <a:lnTo>
                    <a:pt x="685" y="1980"/>
                  </a:lnTo>
                  <a:lnTo>
                    <a:pt x="705" y="1973"/>
                  </a:lnTo>
                  <a:lnTo>
                    <a:pt x="727" y="1965"/>
                  </a:lnTo>
                  <a:lnTo>
                    <a:pt x="748" y="1956"/>
                  </a:lnTo>
                  <a:lnTo>
                    <a:pt x="768" y="1946"/>
                  </a:lnTo>
                  <a:lnTo>
                    <a:pt x="763" y="1950"/>
                  </a:lnTo>
                  <a:lnTo>
                    <a:pt x="747" y="1960"/>
                  </a:lnTo>
                  <a:lnTo>
                    <a:pt x="721" y="1976"/>
                  </a:lnTo>
                  <a:lnTo>
                    <a:pt x="687" y="1997"/>
                  </a:lnTo>
                  <a:lnTo>
                    <a:pt x="645" y="2020"/>
                  </a:lnTo>
                  <a:lnTo>
                    <a:pt x="597" y="2046"/>
                  </a:lnTo>
                  <a:lnTo>
                    <a:pt x="571" y="2059"/>
                  </a:lnTo>
                  <a:lnTo>
                    <a:pt x="544" y="2072"/>
                  </a:lnTo>
                  <a:lnTo>
                    <a:pt x="516" y="2085"/>
                  </a:lnTo>
                  <a:lnTo>
                    <a:pt x="487" y="2097"/>
                  </a:lnTo>
                  <a:lnTo>
                    <a:pt x="457" y="2109"/>
                  </a:lnTo>
                  <a:lnTo>
                    <a:pt x="426" y="2120"/>
                  </a:lnTo>
                  <a:lnTo>
                    <a:pt x="395" y="2130"/>
                  </a:lnTo>
                  <a:lnTo>
                    <a:pt x="363" y="2141"/>
                  </a:lnTo>
                  <a:lnTo>
                    <a:pt x="331" y="2149"/>
                  </a:lnTo>
                  <a:lnTo>
                    <a:pt x="299" y="2156"/>
                  </a:lnTo>
                  <a:lnTo>
                    <a:pt x="267" y="2161"/>
                  </a:lnTo>
                  <a:lnTo>
                    <a:pt x="235" y="2165"/>
                  </a:lnTo>
                  <a:lnTo>
                    <a:pt x="204" y="2167"/>
                  </a:lnTo>
                  <a:lnTo>
                    <a:pt x="172" y="2167"/>
                  </a:lnTo>
                  <a:lnTo>
                    <a:pt x="141" y="2165"/>
                  </a:lnTo>
                  <a:lnTo>
                    <a:pt x="112" y="2161"/>
                  </a:lnTo>
                  <a:lnTo>
                    <a:pt x="82" y="2155"/>
                  </a:lnTo>
                  <a:lnTo>
                    <a:pt x="54" y="2146"/>
                  </a:lnTo>
                  <a:lnTo>
                    <a:pt x="26" y="2134"/>
                  </a:lnTo>
                  <a:lnTo>
                    <a:pt x="0" y="2119"/>
                  </a:lnTo>
                  <a:lnTo>
                    <a:pt x="8" y="2128"/>
                  </a:lnTo>
                  <a:lnTo>
                    <a:pt x="31" y="2156"/>
                  </a:lnTo>
                  <a:lnTo>
                    <a:pt x="48" y="2174"/>
                  </a:lnTo>
                  <a:lnTo>
                    <a:pt x="69" y="2196"/>
                  </a:lnTo>
                  <a:lnTo>
                    <a:pt x="93" y="2220"/>
                  </a:lnTo>
                  <a:lnTo>
                    <a:pt x="120" y="2246"/>
                  </a:lnTo>
                  <a:lnTo>
                    <a:pt x="151" y="2273"/>
                  </a:lnTo>
                  <a:lnTo>
                    <a:pt x="183" y="2302"/>
                  </a:lnTo>
                  <a:lnTo>
                    <a:pt x="220" y="2331"/>
                  </a:lnTo>
                  <a:lnTo>
                    <a:pt x="259" y="2359"/>
                  </a:lnTo>
                  <a:lnTo>
                    <a:pt x="301" y="2388"/>
                  </a:lnTo>
                  <a:lnTo>
                    <a:pt x="345" y="2415"/>
                  </a:lnTo>
                  <a:lnTo>
                    <a:pt x="392" y="2442"/>
                  </a:lnTo>
                  <a:lnTo>
                    <a:pt x="441" y="2466"/>
                  </a:lnTo>
                  <a:lnTo>
                    <a:pt x="491" y="2488"/>
                  </a:lnTo>
                  <a:lnTo>
                    <a:pt x="544" y="2507"/>
                  </a:lnTo>
                  <a:lnTo>
                    <a:pt x="599" y="2523"/>
                  </a:lnTo>
                  <a:lnTo>
                    <a:pt x="656" y="2536"/>
                  </a:lnTo>
                  <a:lnTo>
                    <a:pt x="714" y="2543"/>
                  </a:lnTo>
                  <a:lnTo>
                    <a:pt x="775" y="2547"/>
                  </a:lnTo>
                  <a:lnTo>
                    <a:pt x="837" y="2545"/>
                  </a:lnTo>
                  <a:lnTo>
                    <a:pt x="899" y="2537"/>
                  </a:lnTo>
                  <a:lnTo>
                    <a:pt x="964" y="2523"/>
                  </a:lnTo>
                  <a:lnTo>
                    <a:pt x="1029" y="2503"/>
                  </a:lnTo>
                  <a:lnTo>
                    <a:pt x="1095" y="2477"/>
                  </a:lnTo>
                  <a:lnTo>
                    <a:pt x="1163" y="2442"/>
                  </a:lnTo>
                  <a:lnTo>
                    <a:pt x="1231" y="2399"/>
                  </a:lnTo>
                  <a:lnTo>
                    <a:pt x="1300" y="2348"/>
                  </a:lnTo>
                  <a:lnTo>
                    <a:pt x="1369" y="2288"/>
                  </a:lnTo>
                  <a:lnTo>
                    <a:pt x="1438" y="2218"/>
                  </a:lnTo>
                  <a:lnTo>
                    <a:pt x="1506" y="2143"/>
                  </a:lnTo>
                  <a:lnTo>
                    <a:pt x="1569" y="2064"/>
                  </a:lnTo>
                  <a:lnTo>
                    <a:pt x="1628" y="1984"/>
                  </a:lnTo>
                  <a:lnTo>
                    <a:pt x="1684" y="1903"/>
                  </a:lnTo>
                  <a:lnTo>
                    <a:pt x="1736" y="1819"/>
                  </a:lnTo>
                  <a:lnTo>
                    <a:pt x="1785" y="1736"/>
                  </a:lnTo>
                  <a:lnTo>
                    <a:pt x="1831" y="1653"/>
                  </a:lnTo>
                  <a:lnTo>
                    <a:pt x="1873" y="1569"/>
                  </a:lnTo>
                  <a:lnTo>
                    <a:pt x="1914" y="1487"/>
                  </a:lnTo>
                  <a:lnTo>
                    <a:pt x="1953" y="1406"/>
                  </a:lnTo>
                  <a:lnTo>
                    <a:pt x="1990" y="1326"/>
                  </a:lnTo>
                  <a:lnTo>
                    <a:pt x="2026" y="1248"/>
                  </a:lnTo>
                  <a:lnTo>
                    <a:pt x="2058" y="1174"/>
                  </a:lnTo>
                  <a:lnTo>
                    <a:pt x="2091" y="1102"/>
                  </a:lnTo>
                  <a:lnTo>
                    <a:pt x="2123" y="1034"/>
                  </a:lnTo>
                  <a:lnTo>
                    <a:pt x="2154" y="970"/>
                  </a:lnTo>
                  <a:lnTo>
                    <a:pt x="2185" y="910"/>
                  </a:lnTo>
                  <a:lnTo>
                    <a:pt x="2216" y="854"/>
                  </a:lnTo>
                  <a:lnTo>
                    <a:pt x="2246" y="805"/>
                  </a:lnTo>
                  <a:lnTo>
                    <a:pt x="2277" y="761"/>
                  </a:lnTo>
                  <a:lnTo>
                    <a:pt x="2309" y="724"/>
                  </a:lnTo>
                  <a:lnTo>
                    <a:pt x="2341" y="693"/>
                  </a:lnTo>
                  <a:lnTo>
                    <a:pt x="2376" y="670"/>
                  </a:lnTo>
                  <a:lnTo>
                    <a:pt x="2411" y="653"/>
                  </a:lnTo>
                  <a:lnTo>
                    <a:pt x="2448" y="645"/>
                  </a:lnTo>
                  <a:lnTo>
                    <a:pt x="2487" y="646"/>
                  </a:lnTo>
                  <a:lnTo>
                    <a:pt x="2528" y="655"/>
                  </a:lnTo>
                  <a:lnTo>
                    <a:pt x="2572" y="675"/>
                  </a:lnTo>
                  <a:lnTo>
                    <a:pt x="2619" y="703"/>
                  </a:lnTo>
                  <a:lnTo>
                    <a:pt x="2668" y="743"/>
                  </a:lnTo>
                  <a:lnTo>
                    <a:pt x="2721" y="793"/>
                  </a:lnTo>
                  <a:lnTo>
                    <a:pt x="2777" y="854"/>
                  </a:lnTo>
                  <a:lnTo>
                    <a:pt x="2783" y="840"/>
                  </a:lnTo>
                  <a:lnTo>
                    <a:pt x="2799" y="800"/>
                  </a:lnTo>
                  <a:lnTo>
                    <a:pt x="2809" y="773"/>
                  </a:lnTo>
                  <a:lnTo>
                    <a:pt x="2819" y="742"/>
                  </a:lnTo>
                  <a:lnTo>
                    <a:pt x="2829" y="709"/>
                  </a:lnTo>
                  <a:lnTo>
                    <a:pt x="2839" y="675"/>
                  </a:lnTo>
                  <a:lnTo>
                    <a:pt x="2848" y="640"/>
                  </a:lnTo>
                  <a:lnTo>
                    <a:pt x="2855" y="605"/>
                  </a:lnTo>
                  <a:lnTo>
                    <a:pt x="2857" y="589"/>
                  </a:lnTo>
                  <a:lnTo>
                    <a:pt x="2859" y="573"/>
                  </a:lnTo>
                  <a:lnTo>
                    <a:pt x="2860" y="556"/>
                  </a:lnTo>
                  <a:lnTo>
                    <a:pt x="2861" y="541"/>
                  </a:lnTo>
                  <a:lnTo>
                    <a:pt x="2860" y="527"/>
                  </a:lnTo>
                  <a:lnTo>
                    <a:pt x="2859" y="513"/>
                  </a:lnTo>
                  <a:lnTo>
                    <a:pt x="2857" y="501"/>
                  </a:lnTo>
                  <a:lnTo>
                    <a:pt x="2853" y="490"/>
                  </a:lnTo>
                  <a:lnTo>
                    <a:pt x="2849" y="480"/>
                  </a:lnTo>
                  <a:lnTo>
                    <a:pt x="2843" y="471"/>
                  </a:lnTo>
                  <a:lnTo>
                    <a:pt x="2835" y="463"/>
                  </a:lnTo>
                  <a:lnTo>
                    <a:pt x="2826" y="458"/>
                  </a:lnTo>
                  <a:close/>
                </a:path>
              </a:pathLst>
            </a:custGeom>
            <a:solidFill>
              <a:srgbClr val="86482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4" name="Freeform 586"/>
            <p:cNvSpPr>
              <a:spLocks/>
            </p:cNvSpPr>
            <p:nvPr/>
          </p:nvSpPr>
          <p:spPr bwMode="auto">
            <a:xfrm>
              <a:off x="4636" y="1166"/>
              <a:ext cx="24" cy="36"/>
            </a:xfrm>
            <a:custGeom>
              <a:avLst/>
              <a:gdLst/>
              <a:ahLst/>
              <a:cxnLst>
                <a:cxn ang="0">
                  <a:pos x="175" y="685"/>
                </a:cxn>
                <a:cxn ang="0">
                  <a:pos x="150" y="700"/>
                </a:cxn>
                <a:cxn ang="0">
                  <a:pos x="132" y="706"/>
                </a:cxn>
                <a:cxn ang="0">
                  <a:pos x="118" y="708"/>
                </a:cxn>
                <a:cxn ang="0">
                  <a:pos x="105" y="707"/>
                </a:cxn>
                <a:cxn ang="0">
                  <a:pos x="91" y="702"/>
                </a:cxn>
                <a:cxn ang="0">
                  <a:pos x="75" y="693"/>
                </a:cxn>
                <a:cxn ang="0">
                  <a:pos x="61" y="679"/>
                </a:cxn>
                <a:cxn ang="0">
                  <a:pos x="48" y="658"/>
                </a:cxn>
                <a:cxn ang="0">
                  <a:pos x="35" y="632"/>
                </a:cxn>
                <a:cxn ang="0">
                  <a:pos x="22" y="598"/>
                </a:cxn>
                <a:cxn ang="0">
                  <a:pos x="11" y="556"/>
                </a:cxn>
                <a:cxn ang="0">
                  <a:pos x="3" y="505"/>
                </a:cxn>
                <a:cxn ang="0">
                  <a:pos x="0" y="454"/>
                </a:cxn>
                <a:cxn ang="0">
                  <a:pos x="2" y="402"/>
                </a:cxn>
                <a:cxn ang="0">
                  <a:pos x="11" y="350"/>
                </a:cxn>
                <a:cxn ang="0">
                  <a:pos x="24" y="299"/>
                </a:cxn>
                <a:cxn ang="0">
                  <a:pos x="43" y="251"/>
                </a:cxn>
                <a:cxn ang="0">
                  <a:pos x="66" y="204"/>
                </a:cxn>
                <a:cxn ang="0">
                  <a:pos x="94" y="161"/>
                </a:cxn>
                <a:cxn ang="0">
                  <a:pos x="125" y="121"/>
                </a:cxn>
                <a:cxn ang="0">
                  <a:pos x="160" y="87"/>
                </a:cxn>
                <a:cxn ang="0">
                  <a:pos x="198" y="57"/>
                </a:cxn>
                <a:cxn ang="0">
                  <a:pos x="240" y="33"/>
                </a:cxn>
                <a:cxn ang="0">
                  <a:pos x="284" y="14"/>
                </a:cxn>
                <a:cxn ang="0">
                  <a:pos x="330" y="3"/>
                </a:cxn>
                <a:cxn ang="0">
                  <a:pos x="378" y="0"/>
                </a:cxn>
                <a:cxn ang="0">
                  <a:pos x="428" y="5"/>
                </a:cxn>
                <a:cxn ang="0">
                  <a:pos x="478" y="86"/>
                </a:cxn>
                <a:cxn ang="0">
                  <a:pos x="424" y="161"/>
                </a:cxn>
                <a:cxn ang="0">
                  <a:pos x="371" y="241"/>
                </a:cxn>
                <a:cxn ang="0">
                  <a:pos x="310" y="336"/>
                </a:cxn>
                <a:cxn ang="0">
                  <a:pos x="252" y="438"/>
                </a:cxn>
                <a:cxn ang="0">
                  <a:pos x="227" y="487"/>
                </a:cxn>
                <a:cxn ang="0">
                  <a:pos x="205" y="535"/>
                </a:cxn>
                <a:cxn ang="0">
                  <a:pos x="189" y="579"/>
                </a:cxn>
                <a:cxn ang="0">
                  <a:pos x="179" y="619"/>
                </a:cxn>
                <a:cxn ang="0">
                  <a:pos x="176" y="653"/>
                </a:cxn>
                <a:cxn ang="0">
                  <a:pos x="180" y="680"/>
                </a:cxn>
              </a:cxnLst>
              <a:rect l="0" t="0" r="r" b="b"/>
              <a:pathLst>
                <a:path w="478" h="708">
                  <a:moveTo>
                    <a:pt x="180" y="680"/>
                  </a:moveTo>
                  <a:lnTo>
                    <a:pt x="175" y="685"/>
                  </a:lnTo>
                  <a:lnTo>
                    <a:pt x="160" y="695"/>
                  </a:lnTo>
                  <a:lnTo>
                    <a:pt x="150" y="700"/>
                  </a:lnTo>
                  <a:lnTo>
                    <a:pt x="138" y="705"/>
                  </a:lnTo>
                  <a:lnTo>
                    <a:pt x="132" y="706"/>
                  </a:lnTo>
                  <a:lnTo>
                    <a:pt x="126" y="707"/>
                  </a:lnTo>
                  <a:lnTo>
                    <a:pt x="118" y="708"/>
                  </a:lnTo>
                  <a:lnTo>
                    <a:pt x="112" y="707"/>
                  </a:lnTo>
                  <a:lnTo>
                    <a:pt x="105" y="707"/>
                  </a:lnTo>
                  <a:lnTo>
                    <a:pt x="98" y="705"/>
                  </a:lnTo>
                  <a:lnTo>
                    <a:pt x="91" y="702"/>
                  </a:lnTo>
                  <a:lnTo>
                    <a:pt x="83" y="698"/>
                  </a:lnTo>
                  <a:lnTo>
                    <a:pt x="75" y="693"/>
                  </a:lnTo>
                  <a:lnTo>
                    <a:pt x="68" y="687"/>
                  </a:lnTo>
                  <a:lnTo>
                    <a:pt x="61" y="679"/>
                  </a:lnTo>
                  <a:lnTo>
                    <a:pt x="54" y="670"/>
                  </a:lnTo>
                  <a:lnTo>
                    <a:pt x="48" y="658"/>
                  </a:lnTo>
                  <a:lnTo>
                    <a:pt x="41" y="646"/>
                  </a:lnTo>
                  <a:lnTo>
                    <a:pt x="35" y="632"/>
                  </a:lnTo>
                  <a:lnTo>
                    <a:pt x="29" y="617"/>
                  </a:lnTo>
                  <a:lnTo>
                    <a:pt x="22" y="598"/>
                  </a:lnTo>
                  <a:lnTo>
                    <a:pt x="16" y="578"/>
                  </a:lnTo>
                  <a:lnTo>
                    <a:pt x="11" y="556"/>
                  </a:lnTo>
                  <a:lnTo>
                    <a:pt x="6" y="532"/>
                  </a:lnTo>
                  <a:lnTo>
                    <a:pt x="3" y="505"/>
                  </a:lnTo>
                  <a:lnTo>
                    <a:pt x="0" y="480"/>
                  </a:lnTo>
                  <a:lnTo>
                    <a:pt x="0" y="454"/>
                  </a:lnTo>
                  <a:lnTo>
                    <a:pt x="0" y="428"/>
                  </a:lnTo>
                  <a:lnTo>
                    <a:pt x="2" y="402"/>
                  </a:lnTo>
                  <a:lnTo>
                    <a:pt x="6" y="376"/>
                  </a:lnTo>
                  <a:lnTo>
                    <a:pt x="11" y="350"/>
                  </a:lnTo>
                  <a:lnTo>
                    <a:pt x="17" y="325"/>
                  </a:lnTo>
                  <a:lnTo>
                    <a:pt x="24" y="299"/>
                  </a:lnTo>
                  <a:lnTo>
                    <a:pt x="33" y="275"/>
                  </a:lnTo>
                  <a:lnTo>
                    <a:pt x="43" y="251"/>
                  </a:lnTo>
                  <a:lnTo>
                    <a:pt x="54" y="228"/>
                  </a:lnTo>
                  <a:lnTo>
                    <a:pt x="66" y="204"/>
                  </a:lnTo>
                  <a:lnTo>
                    <a:pt x="80" y="183"/>
                  </a:lnTo>
                  <a:lnTo>
                    <a:pt x="94" y="161"/>
                  </a:lnTo>
                  <a:lnTo>
                    <a:pt x="109" y="141"/>
                  </a:lnTo>
                  <a:lnTo>
                    <a:pt x="125" y="121"/>
                  </a:lnTo>
                  <a:lnTo>
                    <a:pt x="142" y="104"/>
                  </a:lnTo>
                  <a:lnTo>
                    <a:pt x="160" y="87"/>
                  </a:lnTo>
                  <a:lnTo>
                    <a:pt x="179" y="71"/>
                  </a:lnTo>
                  <a:lnTo>
                    <a:pt x="198" y="57"/>
                  </a:lnTo>
                  <a:lnTo>
                    <a:pt x="218" y="44"/>
                  </a:lnTo>
                  <a:lnTo>
                    <a:pt x="240" y="33"/>
                  </a:lnTo>
                  <a:lnTo>
                    <a:pt x="261" y="22"/>
                  </a:lnTo>
                  <a:lnTo>
                    <a:pt x="284" y="14"/>
                  </a:lnTo>
                  <a:lnTo>
                    <a:pt x="306" y="8"/>
                  </a:lnTo>
                  <a:lnTo>
                    <a:pt x="330" y="3"/>
                  </a:lnTo>
                  <a:lnTo>
                    <a:pt x="353" y="1"/>
                  </a:lnTo>
                  <a:lnTo>
                    <a:pt x="378" y="0"/>
                  </a:lnTo>
                  <a:lnTo>
                    <a:pt x="402" y="1"/>
                  </a:lnTo>
                  <a:lnTo>
                    <a:pt x="428" y="5"/>
                  </a:lnTo>
                  <a:lnTo>
                    <a:pt x="453" y="11"/>
                  </a:lnTo>
                  <a:lnTo>
                    <a:pt x="478" y="86"/>
                  </a:lnTo>
                  <a:lnTo>
                    <a:pt x="463" y="106"/>
                  </a:lnTo>
                  <a:lnTo>
                    <a:pt x="424" y="161"/>
                  </a:lnTo>
                  <a:lnTo>
                    <a:pt x="398" y="198"/>
                  </a:lnTo>
                  <a:lnTo>
                    <a:pt x="371" y="241"/>
                  </a:lnTo>
                  <a:lnTo>
                    <a:pt x="340" y="287"/>
                  </a:lnTo>
                  <a:lnTo>
                    <a:pt x="310" y="336"/>
                  </a:lnTo>
                  <a:lnTo>
                    <a:pt x="281" y="387"/>
                  </a:lnTo>
                  <a:lnTo>
                    <a:pt x="252" y="438"/>
                  </a:lnTo>
                  <a:lnTo>
                    <a:pt x="239" y="462"/>
                  </a:lnTo>
                  <a:lnTo>
                    <a:pt x="227" y="487"/>
                  </a:lnTo>
                  <a:lnTo>
                    <a:pt x="215" y="511"/>
                  </a:lnTo>
                  <a:lnTo>
                    <a:pt x="205" y="535"/>
                  </a:lnTo>
                  <a:lnTo>
                    <a:pt x="197" y="557"/>
                  </a:lnTo>
                  <a:lnTo>
                    <a:pt x="189" y="579"/>
                  </a:lnTo>
                  <a:lnTo>
                    <a:pt x="183" y="599"/>
                  </a:lnTo>
                  <a:lnTo>
                    <a:pt x="179" y="619"/>
                  </a:lnTo>
                  <a:lnTo>
                    <a:pt x="176" y="637"/>
                  </a:lnTo>
                  <a:lnTo>
                    <a:pt x="176" y="653"/>
                  </a:lnTo>
                  <a:lnTo>
                    <a:pt x="177" y="668"/>
                  </a:lnTo>
                  <a:lnTo>
                    <a:pt x="180" y="680"/>
                  </a:lnTo>
                  <a:close/>
                </a:path>
              </a:pathLst>
            </a:custGeom>
            <a:solidFill>
              <a:srgbClr val="EE9B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5" name="Freeform 587"/>
            <p:cNvSpPr>
              <a:spLocks/>
            </p:cNvSpPr>
            <p:nvPr/>
          </p:nvSpPr>
          <p:spPr bwMode="auto">
            <a:xfrm>
              <a:off x="4561" y="1217"/>
              <a:ext cx="39" cy="56"/>
            </a:xfrm>
            <a:custGeom>
              <a:avLst/>
              <a:gdLst/>
              <a:ahLst/>
              <a:cxnLst>
                <a:cxn ang="0">
                  <a:pos x="781" y="0"/>
                </a:cxn>
                <a:cxn ang="0">
                  <a:pos x="780" y="10"/>
                </a:cxn>
                <a:cxn ang="0">
                  <a:pos x="777" y="40"/>
                </a:cxn>
                <a:cxn ang="0">
                  <a:pos x="770" y="87"/>
                </a:cxn>
                <a:cxn ang="0">
                  <a:pos x="759" y="148"/>
                </a:cxn>
                <a:cxn ang="0">
                  <a:pos x="751" y="183"/>
                </a:cxn>
                <a:cxn ang="0">
                  <a:pos x="742" y="221"/>
                </a:cxn>
                <a:cxn ang="0">
                  <a:pos x="732" y="261"/>
                </a:cxn>
                <a:cxn ang="0">
                  <a:pos x="721" y="304"/>
                </a:cxn>
                <a:cxn ang="0">
                  <a:pos x="708" y="348"/>
                </a:cxn>
                <a:cxn ang="0">
                  <a:pos x="692" y="394"/>
                </a:cxn>
                <a:cxn ang="0">
                  <a:pos x="675" y="440"/>
                </a:cxn>
                <a:cxn ang="0">
                  <a:pos x="655" y="488"/>
                </a:cxn>
                <a:cxn ang="0">
                  <a:pos x="635" y="536"/>
                </a:cxn>
                <a:cxn ang="0">
                  <a:pos x="612" y="585"/>
                </a:cxn>
                <a:cxn ang="0">
                  <a:pos x="586" y="633"/>
                </a:cxn>
                <a:cxn ang="0">
                  <a:pos x="558" y="681"/>
                </a:cxn>
                <a:cxn ang="0">
                  <a:pos x="528" y="728"/>
                </a:cxn>
                <a:cxn ang="0">
                  <a:pos x="494" y="774"/>
                </a:cxn>
                <a:cxn ang="0">
                  <a:pos x="459" y="819"/>
                </a:cxn>
                <a:cxn ang="0">
                  <a:pos x="421" y="862"/>
                </a:cxn>
                <a:cxn ang="0">
                  <a:pos x="379" y="904"/>
                </a:cxn>
                <a:cxn ang="0">
                  <a:pos x="335" y="943"/>
                </a:cxn>
                <a:cxn ang="0">
                  <a:pos x="288" y="980"/>
                </a:cxn>
                <a:cxn ang="0">
                  <a:pos x="237" y="1013"/>
                </a:cxn>
                <a:cxn ang="0">
                  <a:pos x="183" y="1044"/>
                </a:cxn>
                <a:cxn ang="0">
                  <a:pos x="125" y="1072"/>
                </a:cxn>
                <a:cxn ang="0">
                  <a:pos x="65" y="1095"/>
                </a:cxn>
                <a:cxn ang="0">
                  <a:pos x="0" y="1114"/>
                </a:cxn>
                <a:cxn ang="0">
                  <a:pos x="8" y="1108"/>
                </a:cxn>
                <a:cxn ang="0">
                  <a:pos x="29" y="1088"/>
                </a:cxn>
                <a:cxn ang="0">
                  <a:pos x="63" y="1056"/>
                </a:cxn>
                <a:cxn ang="0">
                  <a:pos x="107" y="1013"/>
                </a:cxn>
                <a:cxn ang="0">
                  <a:pos x="159" y="961"/>
                </a:cxn>
                <a:cxn ang="0">
                  <a:pos x="218" y="899"/>
                </a:cxn>
                <a:cxn ang="0">
                  <a:pos x="249" y="865"/>
                </a:cxn>
                <a:cxn ang="0">
                  <a:pos x="282" y="830"/>
                </a:cxn>
                <a:cxn ang="0">
                  <a:pos x="315" y="792"/>
                </a:cxn>
                <a:cxn ang="0">
                  <a:pos x="349" y="752"/>
                </a:cxn>
                <a:cxn ang="0">
                  <a:pos x="383" y="711"/>
                </a:cxn>
                <a:cxn ang="0">
                  <a:pos x="418" y="669"/>
                </a:cxn>
                <a:cxn ang="0">
                  <a:pos x="451" y="627"/>
                </a:cxn>
                <a:cxn ang="0">
                  <a:pos x="485" y="582"/>
                </a:cxn>
                <a:cxn ang="0">
                  <a:pos x="519" y="536"/>
                </a:cxn>
                <a:cxn ang="0">
                  <a:pos x="550" y="489"/>
                </a:cxn>
                <a:cxn ang="0">
                  <a:pos x="582" y="442"/>
                </a:cxn>
                <a:cxn ang="0">
                  <a:pos x="613" y="394"/>
                </a:cxn>
                <a:cxn ang="0">
                  <a:pos x="641" y="345"/>
                </a:cxn>
                <a:cxn ang="0">
                  <a:pos x="668" y="296"/>
                </a:cxn>
                <a:cxn ang="0">
                  <a:pos x="693" y="247"/>
                </a:cxn>
                <a:cxn ang="0">
                  <a:pos x="716" y="197"/>
                </a:cxn>
                <a:cxn ang="0">
                  <a:pos x="736" y="148"/>
                </a:cxn>
                <a:cxn ang="0">
                  <a:pos x="755" y="98"/>
                </a:cxn>
                <a:cxn ang="0">
                  <a:pos x="770" y="49"/>
                </a:cxn>
                <a:cxn ang="0">
                  <a:pos x="781" y="0"/>
                </a:cxn>
              </a:cxnLst>
              <a:rect l="0" t="0" r="r" b="b"/>
              <a:pathLst>
                <a:path w="781" h="1114">
                  <a:moveTo>
                    <a:pt x="781" y="0"/>
                  </a:moveTo>
                  <a:lnTo>
                    <a:pt x="780" y="10"/>
                  </a:lnTo>
                  <a:lnTo>
                    <a:pt x="777" y="40"/>
                  </a:lnTo>
                  <a:lnTo>
                    <a:pt x="770" y="87"/>
                  </a:lnTo>
                  <a:lnTo>
                    <a:pt x="759" y="148"/>
                  </a:lnTo>
                  <a:lnTo>
                    <a:pt x="751" y="183"/>
                  </a:lnTo>
                  <a:lnTo>
                    <a:pt x="742" y="221"/>
                  </a:lnTo>
                  <a:lnTo>
                    <a:pt x="732" y="261"/>
                  </a:lnTo>
                  <a:lnTo>
                    <a:pt x="721" y="304"/>
                  </a:lnTo>
                  <a:lnTo>
                    <a:pt x="708" y="348"/>
                  </a:lnTo>
                  <a:lnTo>
                    <a:pt x="692" y="394"/>
                  </a:lnTo>
                  <a:lnTo>
                    <a:pt x="675" y="440"/>
                  </a:lnTo>
                  <a:lnTo>
                    <a:pt x="655" y="488"/>
                  </a:lnTo>
                  <a:lnTo>
                    <a:pt x="635" y="536"/>
                  </a:lnTo>
                  <a:lnTo>
                    <a:pt x="612" y="585"/>
                  </a:lnTo>
                  <a:lnTo>
                    <a:pt x="586" y="633"/>
                  </a:lnTo>
                  <a:lnTo>
                    <a:pt x="558" y="681"/>
                  </a:lnTo>
                  <a:lnTo>
                    <a:pt x="528" y="728"/>
                  </a:lnTo>
                  <a:lnTo>
                    <a:pt x="494" y="774"/>
                  </a:lnTo>
                  <a:lnTo>
                    <a:pt x="459" y="819"/>
                  </a:lnTo>
                  <a:lnTo>
                    <a:pt x="421" y="862"/>
                  </a:lnTo>
                  <a:lnTo>
                    <a:pt x="379" y="904"/>
                  </a:lnTo>
                  <a:lnTo>
                    <a:pt x="335" y="943"/>
                  </a:lnTo>
                  <a:lnTo>
                    <a:pt x="288" y="980"/>
                  </a:lnTo>
                  <a:lnTo>
                    <a:pt x="237" y="1013"/>
                  </a:lnTo>
                  <a:lnTo>
                    <a:pt x="183" y="1044"/>
                  </a:lnTo>
                  <a:lnTo>
                    <a:pt x="125" y="1072"/>
                  </a:lnTo>
                  <a:lnTo>
                    <a:pt x="65" y="1095"/>
                  </a:lnTo>
                  <a:lnTo>
                    <a:pt x="0" y="1114"/>
                  </a:lnTo>
                  <a:lnTo>
                    <a:pt x="8" y="1108"/>
                  </a:lnTo>
                  <a:lnTo>
                    <a:pt x="29" y="1088"/>
                  </a:lnTo>
                  <a:lnTo>
                    <a:pt x="63" y="1056"/>
                  </a:lnTo>
                  <a:lnTo>
                    <a:pt x="107" y="1013"/>
                  </a:lnTo>
                  <a:lnTo>
                    <a:pt x="159" y="961"/>
                  </a:lnTo>
                  <a:lnTo>
                    <a:pt x="218" y="899"/>
                  </a:lnTo>
                  <a:lnTo>
                    <a:pt x="249" y="865"/>
                  </a:lnTo>
                  <a:lnTo>
                    <a:pt x="282" y="830"/>
                  </a:lnTo>
                  <a:lnTo>
                    <a:pt x="315" y="792"/>
                  </a:lnTo>
                  <a:lnTo>
                    <a:pt x="349" y="752"/>
                  </a:lnTo>
                  <a:lnTo>
                    <a:pt x="383" y="711"/>
                  </a:lnTo>
                  <a:lnTo>
                    <a:pt x="418" y="669"/>
                  </a:lnTo>
                  <a:lnTo>
                    <a:pt x="451" y="627"/>
                  </a:lnTo>
                  <a:lnTo>
                    <a:pt x="485" y="582"/>
                  </a:lnTo>
                  <a:lnTo>
                    <a:pt x="519" y="536"/>
                  </a:lnTo>
                  <a:lnTo>
                    <a:pt x="550" y="489"/>
                  </a:lnTo>
                  <a:lnTo>
                    <a:pt x="582" y="442"/>
                  </a:lnTo>
                  <a:lnTo>
                    <a:pt x="613" y="394"/>
                  </a:lnTo>
                  <a:lnTo>
                    <a:pt x="641" y="345"/>
                  </a:lnTo>
                  <a:lnTo>
                    <a:pt x="668" y="296"/>
                  </a:lnTo>
                  <a:lnTo>
                    <a:pt x="693" y="247"/>
                  </a:lnTo>
                  <a:lnTo>
                    <a:pt x="716" y="197"/>
                  </a:lnTo>
                  <a:lnTo>
                    <a:pt x="736" y="148"/>
                  </a:lnTo>
                  <a:lnTo>
                    <a:pt x="755" y="98"/>
                  </a:lnTo>
                  <a:lnTo>
                    <a:pt x="770" y="49"/>
                  </a:lnTo>
                  <a:lnTo>
                    <a:pt x="781" y="0"/>
                  </a:lnTo>
                  <a:close/>
                </a:path>
              </a:pathLst>
            </a:custGeom>
            <a:solidFill>
              <a:srgbClr val="BA846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6" name="Freeform 588"/>
            <p:cNvSpPr>
              <a:spLocks/>
            </p:cNvSpPr>
            <p:nvPr/>
          </p:nvSpPr>
          <p:spPr bwMode="auto">
            <a:xfrm>
              <a:off x="4636" y="1507"/>
              <a:ext cx="199" cy="73"/>
            </a:xfrm>
            <a:custGeom>
              <a:avLst/>
              <a:gdLst/>
              <a:ahLst/>
              <a:cxnLst>
                <a:cxn ang="0">
                  <a:pos x="13" y="1320"/>
                </a:cxn>
                <a:cxn ang="0">
                  <a:pos x="69" y="1254"/>
                </a:cxn>
                <a:cxn ang="0">
                  <a:pos x="125" y="1202"/>
                </a:cxn>
                <a:cxn ang="0">
                  <a:pos x="196" y="1145"/>
                </a:cxn>
                <a:cxn ang="0">
                  <a:pos x="284" y="1089"/>
                </a:cxn>
                <a:cxn ang="0">
                  <a:pos x="389" y="1039"/>
                </a:cxn>
                <a:cxn ang="0">
                  <a:pos x="512" y="1001"/>
                </a:cxn>
                <a:cxn ang="0">
                  <a:pos x="651" y="977"/>
                </a:cxn>
                <a:cxn ang="0">
                  <a:pos x="808" y="975"/>
                </a:cxn>
                <a:cxn ang="0">
                  <a:pos x="980" y="998"/>
                </a:cxn>
                <a:cxn ang="0">
                  <a:pos x="1126" y="1042"/>
                </a:cxn>
                <a:cxn ang="0">
                  <a:pos x="1240" y="1102"/>
                </a:cxn>
                <a:cxn ang="0">
                  <a:pos x="1331" y="1169"/>
                </a:cxn>
                <a:cxn ang="0">
                  <a:pos x="1429" y="1263"/>
                </a:cxn>
                <a:cxn ang="0">
                  <a:pos x="1518" y="1348"/>
                </a:cxn>
                <a:cxn ang="0">
                  <a:pos x="1591" y="1398"/>
                </a:cxn>
                <a:cxn ang="0">
                  <a:pos x="1679" y="1428"/>
                </a:cxn>
                <a:cxn ang="0">
                  <a:pos x="1789" y="1435"/>
                </a:cxn>
                <a:cxn ang="0">
                  <a:pos x="1931" y="1411"/>
                </a:cxn>
                <a:cxn ang="0">
                  <a:pos x="2107" y="1353"/>
                </a:cxn>
                <a:cxn ang="0">
                  <a:pos x="2276" y="1281"/>
                </a:cxn>
                <a:cxn ang="0">
                  <a:pos x="2427" y="1207"/>
                </a:cxn>
                <a:cxn ang="0">
                  <a:pos x="2647" y="1090"/>
                </a:cxn>
                <a:cxn ang="0">
                  <a:pos x="2768" y="1033"/>
                </a:cxn>
                <a:cxn ang="0">
                  <a:pos x="2884" y="992"/>
                </a:cxn>
                <a:cxn ang="0">
                  <a:pos x="3000" y="973"/>
                </a:cxn>
                <a:cxn ang="0">
                  <a:pos x="3122" y="980"/>
                </a:cxn>
                <a:cxn ang="0">
                  <a:pos x="3251" y="1018"/>
                </a:cxn>
                <a:cxn ang="0">
                  <a:pos x="3391" y="1091"/>
                </a:cxn>
                <a:cxn ang="0">
                  <a:pos x="3871" y="1454"/>
                </a:cxn>
                <a:cxn ang="0">
                  <a:pos x="3914" y="1364"/>
                </a:cxn>
                <a:cxn ang="0">
                  <a:pos x="3942" y="1285"/>
                </a:cxn>
                <a:cxn ang="0">
                  <a:pos x="3960" y="1214"/>
                </a:cxn>
                <a:cxn ang="0">
                  <a:pos x="3972" y="1132"/>
                </a:cxn>
                <a:cxn ang="0">
                  <a:pos x="3974" y="1043"/>
                </a:cxn>
                <a:cxn ang="0">
                  <a:pos x="3964" y="950"/>
                </a:cxn>
                <a:cxn ang="0">
                  <a:pos x="3938" y="849"/>
                </a:cxn>
                <a:cxn ang="0">
                  <a:pos x="3895" y="747"/>
                </a:cxn>
                <a:cxn ang="0">
                  <a:pos x="3835" y="644"/>
                </a:cxn>
                <a:cxn ang="0">
                  <a:pos x="3766" y="546"/>
                </a:cxn>
                <a:cxn ang="0">
                  <a:pos x="3693" y="452"/>
                </a:cxn>
                <a:cxn ang="0">
                  <a:pos x="3617" y="366"/>
                </a:cxn>
                <a:cxn ang="0">
                  <a:pos x="3471" y="216"/>
                </a:cxn>
                <a:cxn ang="0">
                  <a:pos x="3355" y="108"/>
                </a:cxn>
                <a:cxn ang="0">
                  <a:pos x="2058" y="0"/>
                </a:cxn>
                <a:cxn ang="0">
                  <a:pos x="1928" y="11"/>
                </a:cxn>
                <a:cxn ang="0">
                  <a:pos x="1749" y="36"/>
                </a:cxn>
                <a:cxn ang="0">
                  <a:pos x="1517" y="80"/>
                </a:cxn>
                <a:cxn ang="0">
                  <a:pos x="1250" y="147"/>
                </a:cxn>
                <a:cxn ang="0">
                  <a:pos x="968" y="244"/>
                </a:cxn>
                <a:cxn ang="0">
                  <a:pos x="690" y="375"/>
                </a:cxn>
                <a:cxn ang="0">
                  <a:pos x="435" y="545"/>
                </a:cxn>
                <a:cxn ang="0">
                  <a:pos x="223" y="759"/>
                </a:cxn>
                <a:cxn ang="0">
                  <a:pos x="70" y="1022"/>
                </a:cxn>
                <a:cxn ang="0">
                  <a:pos x="0" y="1338"/>
                </a:cxn>
              </a:cxnLst>
              <a:rect l="0" t="0" r="r" b="b"/>
              <a:pathLst>
                <a:path w="3974" h="1454">
                  <a:moveTo>
                    <a:pt x="0" y="1338"/>
                  </a:moveTo>
                  <a:lnTo>
                    <a:pt x="3" y="1333"/>
                  </a:lnTo>
                  <a:lnTo>
                    <a:pt x="13" y="1320"/>
                  </a:lnTo>
                  <a:lnTo>
                    <a:pt x="31" y="1298"/>
                  </a:lnTo>
                  <a:lnTo>
                    <a:pt x="54" y="1270"/>
                  </a:lnTo>
                  <a:lnTo>
                    <a:pt x="69" y="1254"/>
                  </a:lnTo>
                  <a:lnTo>
                    <a:pt x="86" y="1237"/>
                  </a:lnTo>
                  <a:lnTo>
                    <a:pt x="104" y="1220"/>
                  </a:lnTo>
                  <a:lnTo>
                    <a:pt x="125" y="1202"/>
                  </a:lnTo>
                  <a:lnTo>
                    <a:pt x="146" y="1182"/>
                  </a:lnTo>
                  <a:lnTo>
                    <a:pt x="171" y="1164"/>
                  </a:lnTo>
                  <a:lnTo>
                    <a:pt x="196" y="1145"/>
                  </a:lnTo>
                  <a:lnTo>
                    <a:pt x="224" y="1126"/>
                  </a:lnTo>
                  <a:lnTo>
                    <a:pt x="253" y="1107"/>
                  </a:lnTo>
                  <a:lnTo>
                    <a:pt x="284" y="1089"/>
                  </a:lnTo>
                  <a:lnTo>
                    <a:pt x="318" y="1071"/>
                  </a:lnTo>
                  <a:lnTo>
                    <a:pt x="352" y="1055"/>
                  </a:lnTo>
                  <a:lnTo>
                    <a:pt x="389" y="1039"/>
                  </a:lnTo>
                  <a:lnTo>
                    <a:pt x="428" y="1025"/>
                  </a:lnTo>
                  <a:lnTo>
                    <a:pt x="469" y="1012"/>
                  </a:lnTo>
                  <a:lnTo>
                    <a:pt x="512" y="1001"/>
                  </a:lnTo>
                  <a:lnTo>
                    <a:pt x="556" y="990"/>
                  </a:lnTo>
                  <a:lnTo>
                    <a:pt x="603" y="983"/>
                  </a:lnTo>
                  <a:lnTo>
                    <a:pt x="651" y="977"/>
                  </a:lnTo>
                  <a:lnTo>
                    <a:pt x="702" y="974"/>
                  </a:lnTo>
                  <a:lnTo>
                    <a:pt x="754" y="973"/>
                  </a:lnTo>
                  <a:lnTo>
                    <a:pt x="808" y="975"/>
                  </a:lnTo>
                  <a:lnTo>
                    <a:pt x="865" y="979"/>
                  </a:lnTo>
                  <a:lnTo>
                    <a:pt x="923" y="987"/>
                  </a:lnTo>
                  <a:lnTo>
                    <a:pt x="980" y="998"/>
                  </a:lnTo>
                  <a:lnTo>
                    <a:pt x="1033" y="1011"/>
                  </a:lnTo>
                  <a:lnTo>
                    <a:pt x="1082" y="1026"/>
                  </a:lnTo>
                  <a:lnTo>
                    <a:pt x="1126" y="1042"/>
                  </a:lnTo>
                  <a:lnTo>
                    <a:pt x="1167" y="1061"/>
                  </a:lnTo>
                  <a:lnTo>
                    <a:pt x="1205" y="1080"/>
                  </a:lnTo>
                  <a:lnTo>
                    <a:pt x="1240" y="1102"/>
                  </a:lnTo>
                  <a:lnTo>
                    <a:pt x="1273" y="1123"/>
                  </a:lnTo>
                  <a:lnTo>
                    <a:pt x="1302" y="1146"/>
                  </a:lnTo>
                  <a:lnTo>
                    <a:pt x="1331" y="1169"/>
                  </a:lnTo>
                  <a:lnTo>
                    <a:pt x="1357" y="1192"/>
                  </a:lnTo>
                  <a:lnTo>
                    <a:pt x="1382" y="1216"/>
                  </a:lnTo>
                  <a:lnTo>
                    <a:pt x="1429" y="1263"/>
                  </a:lnTo>
                  <a:lnTo>
                    <a:pt x="1473" y="1307"/>
                  </a:lnTo>
                  <a:lnTo>
                    <a:pt x="1495" y="1328"/>
                  </a:lnTo>
                  <a:lnTo>
                    <a:pt x="1518" y="1348"/>
                  </a:lnTo>
                  <a:lnTo>
                    <a:pt x="1541" y="1366"/>
                  </a:lnTo>
                  <a:lnTo>
                    <a:pt x="1566" y="1382"/>
                  </a:lnTo>
                  <a:lnTo>
                    <a:pt x="1591" y="1398"/>
                  </a:lnTo>
                  <a:lnTo>
                    <a:pt x="1619" y="1410"/>
                  </a:lnTo>
                  <a:lnTo>
                    <a:pt x="1647" y="1420"/>
                  </a:lnTo>
                  <a:lnTo>
                    <a:pt x="1679" y="1428"/>
                  </a:lnTo>
                  <a:lnTo>
                    <a:pt x="1713" y="1433"/>
                  </a:lnTo>
                  <a:lnTo>
                    <a:pt x="1749" y="1435"/>
                  </a:lnTo>
                  <a:lnTo>
                    <a:pt x="1789" y="1435"/>
                  </a:lnTo>
                  <a:lnTo>
                    <a:pt x="1833" y="1430"/>
                  </a:lnTo>
                  <a:lnTo>
                    <a:pt x="1880" y="1423"/>
                  </a:lnTo>
                  <a:lnTo>
                    <a:pt x="1931" y="1411"/>
                  </a:lnTo>
                  <a:lnTo>
                    <a:pt x="1986" y="1396"/>
                  </a:lnTo>
                  <a:lnTo>
                    <a:pt x="2046" y="1376"/>
                  </a:lnTo>
                  <a:lnTo>
                    <a:pt x="2107" y="1353"/>
                  </a:lnTo>
                  <a:lnTo>
                    <a:pt x="2166" y="1330"/>
                  </a:lnTo>
                  <a:lnTo>
                    <a:pt x="2222" y="1306"/>
                  </a:lnTo>
                  <a:lnTo>
                    <a:pt x="2276" y="1281"/>
                  </a:lnTo>
                  <a:lnTo>
                    <a:pt x="2328" y="1257"/>
                  </a:lnTo>
                  <a:lnTo>
                    <a:pt x="2379" y="1231"/>
                  </a:lnTo>
                  <a:lnTo>
                    <a:pt x="2427" y="1207"/>
                  </a:lnTo>
                  <a:lnTo>
                    <a:pt x="2474" y="1182"/>
                  </a:lnTo>
                  <a:lnTo>
                    <a:pt x="2562" y="1134"/>
                  </a:lnTo>
                  <a:lnTo>
                    <a:pt x="2647" y="1090"/>
                  </a:lnTo>
                  <a:lnTo>
                    <a:pt x="2688" y="1070"/>
                  </a:lnTo>
                  <a:lnTo>
                    <a:pt x="2728" y="1051"/>
                  </a:lnTo>
                  <a:lnTo>
                    <a:pt x="2768" y="1033"/>
                  </a:lnTo>
                  <a:lnTo>
                    <a:pt x="2806" y="1018"/>
                  </a:lnTo>
                  <a:lnTo>
                    <a:pt x="2845" y="1005"/>
                  </a:lnTo>
                  <a:lnTo>
                    <a:pt x="2884" y="992"/>
                  </a:lnTo>
                  <a:lnTo>
                    <a:pt x="2923" y="984"/>
                  </a:lnTo>
                  <a:lnTo>
                    <a:pt x="2962" y="977"/>
                  </a:lnTo>
                  <a:lnTo>
                    <a:pt x="3000" y="973"/>
                  </a:lnTo>
                  <a:lnTo>
                    <a:pt x="3040" y="972"/>
                  </a:lnTo>
                  <a:lnTo>
                    <a:pt x="3081" y="974"/>
                  </a:lnTo>
                  <a:lnTo>
                    <a:pt x="3122" y="980"/>
                  </a:lnTo>
                  <a:lnTo>
                    <a:pt x="3164" y="988"/>
                  </a:lnTo>
                  <a:lnTo>
                    <a:pt x="3207" y="1001"/>
                  </a:lnTo>
                  <a:lnTo>
                    <a:pt x="3251" y="1018"/>
                  </a:lnTo>
                  <a:lnTo>
                    <a:pt x="3296" y="1037"/>
                  </a:lnTo>
                  <a:lnTo>
                    <a:pt x="3343" y="1063"/>
                  </a:lnTo>
                  <a:lnTo>
                    <a:pt x="3391" y="1091"/>
                  </a:lnTo>
                  <a:lnTo>
                    <a:pt x="3441" y="1125"/>
                  </a:lnTo>
                  <a:lnTo>
                    <a:pt x="3493" y="1164"/>
                  </a:lnTo>
                  <a:lnTo>
                    <a:pt x="3871" y="1454"/>
                  </a:lnTo>
                  <a:lnTo>
                    <a:pt x="3880" y="1439"/>
                  </a:lnTo>
                  <a:lnTo>
                    <a:pt x="3901" y="1396"/>
                  </a:lnTo>
                  <a:lnTo>
                    <a:pt x="3914" y="1364"/>
                  </a:lnTo>
                  <a:lnTo>
                    <a:pt x="3929" y="1327"/>
                  </a:lnTo>
                  <a:lnTo>
                    <a:pt x="3936" y="1307"/>
                  </a:lnTo>
                  <a:lnTo>
                    <a:pt x="3942" y="1285"/>
                  </a:lnTo>
                  <a:lnTo>
                    <a:pt x="3949" y="1263"/>
                  </a:lnTo>
                  <a:lnTo>
                    <a:pt x="3954" y="1238"/>
                  </a:lnTo>
                  <a:lnTo>
                    <a:pt x="3960" y="1214"/>
                  </a:lnTo>
                  <a:lnTo>
                    <a:pt x="3965" y="1187"/>
                  </a:lnTo>
                  <a:lnTo>
                    <a:pt x="3969" y="1161"/>
                  </a:lnTo>
                  <a:lnTo>
                    <a:pt x="3972" y="1132"/>
                  </a:lnTo>
                  <a:lnTo>
                    <a:pt x="3974" y="1104"/>
                  </a:lnTo>
                  <a:lnTo>
                    <a:pt x="3974" y="1074"/>
                  </a:lnTo>
                  <a:lnTo>
                    <a:pt x="3974" y="1043"/>
                  </a:lnTo>
                  <a:lnTo>
                    <a:pt x="3972" y="1013"/>
                  </a:lnTo>
                  <a:lnTo>
                    <a:pt x="3969" y="981"/>
                  </a:lnTo>
                  <a:lnTo>
                    <a:pt x="3964" y="950"/>
                  </a:lnTo>
                  <a:lnTo>
                    <a:pt x="3957" y="916"/>
                  </a:lnTo>
                  <a:lnTo>
                    <a:pt x="3949" y="883"/>
                  </a:lnTo>
                  <a:lnTo>
                    <a:pt x="3938" y="849"/>
                  </a:lnTo>
                  <a:lnTo>
                    <a:pt x="3926" y="816"/>
                  </a:lnTo>
                  <a:lnTo>
                    <a:pt x="3911" y="781"/>
                  </a:lnTo>
                  <a:lnTo>
                    <a:pt x="3895" y="747"/>
                  </a:lnTo>
                  <a:lnTo>
                    <a:pt x="3876" y="713"/>
                  </a:lnTo>
                  <a:lnTo>
                    <a:pt x="3856" y="679"/>
                  </a:lnTo>
                  <a:lnTo>
                    <a:pt x="3835" y="644"/>
                  </a:lnTo>
                  <a:lnTo>
                    <a:pt x="3813" y="612"/>
                  </a:lnTo>
                  <a:lnTo>
                    <a:pt x="3790" y="579"/>
                  </a:lnTo>
                  <a:lnTo>
                    <a:pt x="3766" y="546"/>
                  </a:lnTo>
                  <a:lnTo>
                    <a:pt x="3743" y="515"/>
                  </a:lnTo>
                  <a:lnTo>
                    <a:pt x="3718" y="483"/>
                  </a:lnTo>
                  <a:lnTo>
                    <a:pt x="3693" y="452"/>
                  </a:lnTo>
                  <a:lnTo>
                    <a:pt x="3668" y="423"/>
                  </a:lnTo>
                  <a:lnTo>
                    <a:pt x="3643" y="393"/>
                  </a:lnTo>
                  <a:lnTo>
                    <a:pt x="3617" y="366"/>
                  </a:lnTo>
                  <a:lnTo>
                    <a:pt x="3567" y="311"/>
                  </a:lnTo>
                  <a:lnTo>
                    <a:pt x="3518" y="261"/>
                  </a:lnTo>
                  <a:lnTo>
                    <a:pt x="3471" y="216"/>
                  </a:lnTo>
                  <a:lnTo>
                    <a:pt x="3428" y="175"/>
                  </a:lnTo>
                  <a:lnTo>
                    <a:pt x="3389" y="139"/>
                  </a:lnTo>
                  <a:lnTo>
                    <a:pt x="3355" y="108"/>
                  </a:lnTo>
                  <a:lnTo>
                    <a:pt x="3305" y="66"/>
                  </a:lnTo>
                  <a:lnTo>
                    <a:pt x="3286" y="52"/>
                  </a:lnTo>
                  <a:lnTo>
                    <a:pt x="2058" y="0"/>
                  </a:lnTo>
                  <a:lnTo>
                    <a:pt x="2036" y="1"/>
                  </a:lnTo>
                  <a:lnTo>
                    <a:pt x="1973" y="7"/>
                  </a:lnTo>
                  <a:lnTo>
                    <a:pt x="1928" y="11"/>
                  </a:lnTo>
                  <a:lnTo>
                    <a:pt x="1876" y="19"/>
                  </a:lnTo>
                  <a:lnTo>
                    <a:pt x="1816" y="27"/>
                  </a:lnTo>
                  <a:lnTo>
                    <a:pt x="1749" y="36"/>
                  </a:lnTo>
                  <a:lnTo>
                    <a:pt x="1677" y="48"/>
                  </a:lnTo>
                  <a:lnTo>
                    <a:pt x="1598" y="62"/>
                  </a:lnTo>
                  <a:lnTo>
                    <a:pt x="1517" y="80"/>
                  </a:lnTo>
                  <a:lnTo>
                    <a:pt x="1430" y="99"/>
                  </a:lnTo>
                  <a:lnTo>
                    <a:pt x="1341" y="122"/>
                  </a:lnTo>
                  <a:lnTo>
                    <a:pt x="1250" y="147"/>
                  </a:lnTo>
                  <a:lnTo>
                    <a:pt x="1156" y="177"/>
                  </a:lnTo>
                  <a:lnTo>
                    <a:pt x="1062" y="208"/>
                  </a:lnTo>
                  <a:lnTo>
                    <a:pt x="968" y="244"/>
                  </a:lnTo>
                  <a:lnTo>
                    <a:pt x="874" y="284"/>
                  </a:lnTo>
                  <a:lnTo>
                    <a:pt x="781" y="328"/>
                  </a:lnTo>
                  <a:lnTo>
                    <a:pt x="690" y="375"/>
                  </a:lnTo>
                  <a:lnTo>
                    <a:pt x="602" y="427"/>
                  </a:lnTo>
                  <a:lnTo>
                    <a:pt x="517" y="484"/>
                  </a:lnTo>
                  <a:lnTo>
                    <a:pt x="435" y="545"/>
                  </a:lnTo>
                  <a:lnTo>
                    <a:pt x="358" y="612"/>
                  </a:lnTo>
                  <a:lnTo>
                    <a:pt x="288" y="683"/>
                  </a:lnTo>
                  <a:lnTo>
                    <a:pt x="223" y="759"/>
                  </a:lnTo>
                  <a:lnTo>
                    <a:pt x="164" y="841"/>
                  </a:lnTo>
                  <a:lnTo>
                    <a:pt x="113" y="928"/>
                  </a:lnTo>
                  <a:lnTo>
                    <a:pt x="70" y="1022"/>
                  </a:lnTo>
                  <a:lnTo>
                    <a:pt x="38" y="1121"/>
                  </a:lnTo>
                  <a:lnTo>
                    <a:pt x="13" y="1227"/>
                  </a:lnTo>
                  <a:lnTo>
                    <a:pt x="0" y="1338"/>
                  </a:lnTo>
                  <a:close/>
                </a:path>
              </a:pathLst>
            </a:custGeom>
            <a:solidFill>
              <a:srgbClr val="FFEF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7" name="Freeform 589"/>
            <p:cNvSpPr>
              <a:spLocks/>
            </p:cNvSpPr>
            <p:nvPr/>
          </p:nvSpPr>
          <p:spPr bwMode="auto">
            <a:xfrm>
              <a:off x="4701" y="1666"/>
              <a:ext cx="25" cy="24"/>
            </a:xfrm>
            <a:custGeom>
              <a:avLst/>
              <a:gdLst/>
              <a:ahLst/>
              <a:cxnLst>
                <a:cxn ang="0">
                  <a:pos x="0" y="293"/>
                </a:cxn>
                <a:cxn ang="0">
                  <a:pos x="0" y="256"/>
                </a:cxn>
                <a:cxn ang="0">
                  <a:pos x="2" y="222"/>
                </a:cxn>
                <a:cxn ang="0">
                  <a:pos x="6" y="192"/>
                </a:cxn>
                <a:cxn ang="0">
                  <a:pos x="11" y="164"/>
                </a:cxn>
                <a:cxn ang="0">
                  <a:pos x="18" y="139"/>
                </a:cxn>
                <a:cxn ang="0">
                  <a:pos x="26" y="116"/>
                </a:cxn>
                <a:cxn ang="0">
                  <a:pos x="36" y="96"/>
                </a:cxn>
                <a:cxn ang="0">
                  <a:pos x="46" y="78"/>
                </a:cxn>
                <a:cxn ang="0">
                  <a:pos x="58" y="63"/>
                </a:cxn>
                <a:cxn ang="0">
                  <a:pos x="71" y="50"/>
                </a:cxn>
                <a:cxn ang="0">
                  <a:pos x="85" y="38"/>
                </a:cxn>
                <a:cxn ang="0">
                  <a:pos x="100" y="28"/>
                </a:cxn>
                <a:cxn ang="0">
                  <a:pos x="116" y="20"/>
                </a:cxn>
                <a:cxn ang="0">
                  <a:pos x="134" y="13"/>
                </a:cxn>
                <a:cxn ang="0">
                  <a:pos x="151" y="9"/>
                </a:cxn>
                <a:cxn ang="0">
                  <a:pos x="169" y="5"/>
                </a:cxn>
                <a:cxn ang="0">
                  <a:pos x="189" y="2"/>
                </a:cxn>
                <a:cxn ang="0">
                  <a:pos x="208" y="1"/>
                </a:cxn>
                <a:cxn ang="0">
                  <a:pos x="229" y="0"/>
                </a:cxn>
                <a:cxn ang="0">
                  <a:pos x="249" y="0"/>
                </a:cxn>
                <a:cxn ang="0">
                  <a:pos x="292" y="2"/>
                </a:cxn>
                <a:cxn ang="0">
                  <a:pos x="335" y="5"/>
                </a:cxn>
                <a:cxn ang="0">
                  <a:pos x="379" y="9"/>
                </a:cxn>
                <a:cxn ang="0">
                  <a:pos x="424" y="13"/>
                </a:cxn>
                <a:cxn ang="0">
                  <a:pos x="445" y="14"/>
                </a:cxn>
                <a:cxn ang="0">
                  <a:pos x="467" y="15"/>
                </a:cxn>
                <a:cxn ang="0">
                  <a:pos x="488" y="15"/>
                </a:cxn>
                <a:cxn ang="0">
                  <a:pos x="510" y="14"/>
                </a:cxn>
                <a:cxn ang="0">
                  <a:pos x="504" y="35"/>
                </a:cxn>
                <a:cxn ang="0">
                  <a:pos x="498" y="57"/>
                </a:cxn>
                <a:cxn ang="0">
                  <a:pos x="489" y="82"/>
                </a:cxn>
                <a:cxn ang="0">
                  <a:pos x="478" y="106"/>
                </a:cxn>
                <a:cxn ang="0">
                  <a:pos x="465" y="133"/>
                </a:cxn>
                <a:cxn ang="0">
                  <a:pos x="450" y="159"/>
                </a:cxn>
                <a:cxn ang="0">
                  <a:pos x="434" y="187"/>
                </a:cxn>
                <a:cxn ang="0">
                  <a:pos x="417" y="214"/>
                </a:cxn>
                <a:cxn ang="0">
                  <a:pos x="397" y="241"/>
                </a:cxn>
                <a:cxn ang="0">
                  <a:pos x="378" y="268"/>
                </a:cxn>
                <a:cxn ang="0">
                  <a:pos x="356" y="295"/>
                </a:cxn>
                <a:cxn ang="0">
                  <a:pos x="335" y="321"/>
                </a:cxn>
                <a:cxn ang="0">
                  <a:pos x="312" y="346"/>
                </a:cxn>
                <a:cxn ang="0">
                  <a:pos x="290" y="369"/>
                </a:cxn>
                <a:cxn ang="0">
                  <a:pos x="267" y="392"/>
                </a:cxn>
                <a:cxn ang="0">
                  <a:pos x="244" y="412"/>
                </a:cxn>
                <a:cxn ang="0">
                  <a:pos x="222" y="431"/>
                </a:cxn>
                <a:cxn ang="0">
                  <a:pos x="199" y="447"/>
                </a:cxn>
                <a:cxn ang="0">
                  <a:pos x="177" y="460"/>
                </a:cxn>
                <a:cxn ang="0">
                  <a:pos x="155" y="472"/>
                </a:cxn>
                <a:cxn ang="0">
                  <a:pos x="134" y="479"/>
                </a:cxn>
                <a:cxn ang="0">
                  <a:pos x="114" y="484"/>
                </a:cxn>
                <a:cxn ang="0">
                  <a:pos x="95" y="485"/>
                </a:cxn>
                <a:cxn ang="0">
                  <a:pos x="78" y="482"/>
                </a:cxn>
                <a:cxn ang="0">
                  <a:pos x="61" y="475"/>
                </a:cxn>
                <a:cxn ang="0">
                  <a:pos x="46" y="463"/>
                </a:cxn>
                <a:cxn ang="0">
                  <a:pos x="34" y="448"/>
                </a:cxn>
                <a:cxn ang="0">
                  <a:pos x="22" y="428"/>
                </a:cxn>
                <a:cxn ang="0">
                  <a:pos x="13" y="402"/>
                </a:cxn>
                <a:cxn ang="0">
                  <a:pos x="6" y="371"/>
                </a:cxn>
                <a:cxn ang="0">
                  <a:pos x="2" y="335"/>
                </a:cxn>
                <a:cxn ang="0">
                  <a:pos x="0" y="293"/>
                </a:cxn>
              </a:cxnLst>
              <a:rect l="0" t="0" r="r" b="b"/>
              <a:pathLst>
                <a:path w="510" h="485">
                  <a:moveTo>
                    <a:pt x="0" y="293"/>
                  </a:moveTo>
                  <a:lnTo>
                    <a:pt x="0" y="256"/>
                  </a:lnTo>
                  <a:lnTo>
                    <a:pt x="2" y="222"/>
                  </a:lnTo>
                  <a:lnTo>
                    <a:pt x="6" y="192"/>
                  </a:lnTo>
                  <a:lnTo>
                    <a:pt x="11" y="164"/>
                  </a:lnTo>
                  <a:lnTo>
                    <a:pt x="18" y="139"/>
                  </a:lnTo>
                  <a:lnTo>
                    <a:pt x="26" y="116"/>
                  </a:lnTo>
                  <a:lnTo>
                    <a:pt x="36" y="96"/>
                  </a:lnTo>
                  <a:lnTo>
                    <a:pt x="46" y="78"/>
                  </a:lnTo>
                  <a:lnTo>
                    <a:pt x="58" y="63"/>
                  </a:lnTo>
                  <a:lnTo>
                    <a:pt x="71" y="50"/>
                  </a:lnTo>
                  <a:lnTo>
                    <a:pt x="85" y="38"/>
                  </a:lnTo>
                  <a:lnTo>
                    <a:pt x="100" y="28"/>
                  </a:lnTo>
                  <a:lnTo>
                    <a:pt x="116" y="20"/>
                  </a:lnTo>
                  <a:lnTo>
                    <a:pt x="134" y="13"/>
                  </a:lnTo>
                  <a:lnTo>
                    <a:pt x="151" y="9"/>
                  </a:lnTo>
                  <a:lnTo>
                    <a:pt x="169" y="5"/>
                  </a:lnTo>
                  <a:lnTo>
                    <a:pt x="189" y="2"/>
                  </a:lnTo>
                  <a:lnTo>
                    <a:pt x="208" y="1"/>
                  </a:lnTo>
                  <a:lnTo>
                    <a:pt x="229" y="0"/>
                  </a:lnTo>
                  <a:lnTo>
                    <a:pt x="249" y="0"/>
                  </a:lnTo>
                  <a:lnTo>
                    <a:pt x="292" y="2"/>
                  </a:lnTo>
                  <a:lnTo>
                    <a:pt x="335" y="5"/>
                  </a:lnTo>
                  <a:lnTo>
                    <a:pt x="379" y="9"/>
                  </a:lnTo>
                  <a:lnTo>
                    <a:pt x="424" y="13"/>
                  </a:lnTo>
                  <a:lnTo>
                    <a:pt x="445" y="14"/>
                  </a:lnTo>
                  <a:lnTo>
                    <a:pt x="467" y="15"/>
                  </a:lnTo>
                  <a:lnTo>
                    <a:pt x="488" y="15"/>
                  </a:lnTo>
                  <a:lnTo>
                    <a:pt x="510" y="14"/>
                  </a:lnTo>
                  <a:lnTo>
                    <a:pt x="504" y="35"/>
                  </a:lnTo>
                  <a:lnTo>
                    <a:pt x="498" y="57"/>
                  </a:lnTo>
                  <a:lnTo>
                    <a:pt x="489" y="82"/>
                  </a:lnTo>
                  <a:lnTo>
                    <a:pt x="478" y="106"/>
                  </a:lnTo>
                  <a:lnTo>
                    <a:pt x="465" y="133"/>
                  </a:lnTo>
                  <a:lnTo>
                    <a:pt x="450" y="159"/>
                  </a:lnTo>
                  <a:lnTo>
                    <a:pt x="434" y="187"/>
                  </a:lnTo>
                  <a:lnTo>
                    <a:pt x="417" y="214"/>
                  </a:lnTo>
                  <a:lnTo>
                    <a:pt x="397" y="241"/>
                  </a:lnTo>
                  <a:lnTo>
                    <a:pt x="378" y="268"/>
                  </a:lnTo>
                  <a:lnTo>
                    <a:pt x="356" y="295"/>
                  </a:lnTo>
                  <a:lnTo>
                    <a:pt x="335" y="321"/>
                  </a:lnTo>
                  <a:lnTo>
                    <a:pt x="312" y="346"/>
                  </a:lnTo>
                  <a:lnTo>
                    <a:pt x="290" y="369"/>
                  </a:lnTo>
                  <a:lnTo>
                    <a:pt x="267" y="392"/>
                  </a:lnTo>
                  <a:lnTo>
                    <a:pt x="244" y="412"/>
                  </a:lnTo>
                  <a:lnTo>
                    <a:pt x="222" y="431"/>
                  </a:lnTo>
                  <a:lnTo>
                    <a:pt x="199" y="447"/>
                  </a:lnTo>
                  <a:lnTo>
                    <a:pt x="177" y="460"/>
                  </a:lnTo>
                  <a:lnTo>
                    <a:pt x="155" y="472"/>
                  </a:lnTo>
                  <a:lnTo>
                    <a:pt x="134" y="479"/>
                  </a:lnTo>
                  <a:lnTo>
                    <a:pt x="114" y="484"/>
                  </a:lnTo>
                  <a:lnTo>
                    <a:pt x="95" y="485"/>
                  </a:lnTo>
                  <a:lnTo>
                    <a:pt x="78" y="482"/>
                  </a:lnTo>
                  <a:lnTo>
                    <a:pt x="61" y="475"/>
                  </a:lnTo>
                  <a:lnTo>
                    <a:pt x="46" y="463"/>
                  </a:lnTo>
                  <a:lnTo>
                    <a:pt x="34" y="448"/>
                  </a:lnTo>
                  <a:lnTo>
                    <a:pt x="22" y="428"/>
                  </a:lnTo>
                  <a:lnTo>
                    <a:pt x="13" y="402"/>
                  </a:lnTo>
                  <a:lnTo>
                    <a:pt x="6" y="371"/>
                  </a:lnTo>
                  <a:lnTo>
                    <a:pt x="2" y="335"/>
                  </a:lnTo>
                  <a:lnTo>
                    <a:pt x="0" y="293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8" name="Freeform 590"/>
            <p:cNvSpPr>
              <a:spLocks/>
            </p:cNvSpPr>
            <p:nvPr/>
          </p:nvSpPr>
          <p:spPr bwMode="auto">
            <a:xfrm>
              <a:off x="4689" y="1664"/>
              <a:ext cx="37" cy="49"/>
            </a:xfrm>
            <a:custGeom>
              <a:avLst/>
              <a:gdLst/>
              <a:ahLst/>
              <a:cxnLst>
                <a:cxn ang="0">
                  <a:pos x="340" y="29"/>
                </a:cxn>
                <a:cxn ang="0">
                  <a:pos x="294" y="69"/>
                </a:cxn>
                <a:cxn ang="0">
                  <a:pos x="249" y="122"/>
                </a:cxn>
                <a:cxn ang="0">
                  <a:pos x="207" y="187"/>
                </a:cxn>
                <a:cxn ang="0">
                  <a:pos x="167" y="261"/>
                </a:cxn>
                <a:cxn ang="0">
                  <a:pos x="132" y="341"/>
                </a:cxn>
                <a:cxn ang="0">
                  <a:pos x="99" y="425"/>
                </a:cxn>
                <a:cxn ang="0">
                  <a:pos x="70" y="512"/>
                </a:cxn>
                <a:cxn ang="0">
                  <a:pos x="46" y="596"/>
                </a:cxn>
                <a:cxn ang="0">
                  <a:pos x="25" y="679"/>
                </a:cxn>
                <a:cxn ang="0">
                  <a:pos x="11" y="757"/>
                </a:cxn>
                <a:cxn ang="0">
                  <a:pos x="3" y="827"/>
                </a:cxn>
                <a:cxn ang="0">
                  <a:pos x="0" y="886"/>
                </a:cxn>
                <a:cxn ang="0">
                  <a:pos x="4" y="934"/>
                </a:cxn>
                <a:cxn ang="0">
                  <a:pos x="15" y="967"/>
                </a:cxn>
                <a:cxn ang="0">
                  <a:pos x="35" y="983"/>
                </a:cxn>
                <a:cxn ang="0">
                  <a:pos x="77" y="978"/>
                </a:cxn>
                <a:cxn ang="0">
                  <a:pos x="140" y="961"/>
                </a:cxn>
                <a:cxn ang="0">
                  <a:pos x="203" y="932"/>
                </a:cxn>
                <a:cxn ang="0">
                  <a:pos x="267" y="896"/>
                </a:cxn>
                <a:cxn ang="0">
                  <a:pos x="331" y="851"/>
                </a:cxn>
                <a:cxn ang="0">
                  <a:pos x="393" y="799"/>
                </a:cxn>
                <a:cxn ang="0">
                  <a:pos x="452" y="740"/>
                </a:cxn>
                <a:cxn ang="0">
                  <a:pos x="509" y="678"/>
                </a:cxn>
                <a:cxn ang="0">
                  <a:pos x="563" y="612"/>
                </a:cxn>
                <a:cxn ang="0">
                  <a:pos x="612" y="543"/>
                </a:cxn>
                <a:cxn ang="0">
                  <a:pos x="654" y="472"/>
                </a:cxn>
                <a:cxn ang="0">
                  <a:pos x="691" y="400"/>
                </a:cxn>
                <a:cxn ang="0">
                  <a:pos x="721" y="329"/>
                </a:cxn>
                <a:cxn ang="0">
                  <a:pos x="742" y="260"/>
                </a:cxn>
                <a:cxn ang="0">
                  <a:pos x="756" y="192"/>
                </a:cxn>
                <a:cxn ang="0">
                  <a:pos x="759" y="128"/>
                </a:cxn>
                <a:cxn ang="0">
                  <a:pos x="718" y="150"/>
                </a:cxn>
                <a:cxn ang="0">
                  <a:pos x="651" y="239"/>
                </a:cxn>
                <a:cxn ang="0">
                  <a:pos x="603" y="296"/>
                </a:cxn>
                <a:cxn ang="0">
                  <a:pos x="564" y="336"/>
                </a:cxn>
                <a:cxn ang="0">
                  <a:pos x="536" y="360"/>
                </a:cxn>
                <a:cxn ang="0">
                  <a:pos x="506" y="379"/>
                </a:cxn>
                <a:cxn ang="0">
                  <a:pos x="477" y="396"/>
                </a:cxn>
                <a:cxn ang="0">
                  <a:pos x="445" y="409"/>
                </a:cxn>
                <a:cxn ang="0">
                  <a:pos x="411" y="417"/>
                </a:cxn>
                <a:cxn ang="0">
                  <a:pos x="377" y="419"/>
                </a:cxn>
                <a:cxn ang="0">
                  <a:pos x="341" y="416"/>
                </a:cxn>
                <a:cxn ang="0">
                  <a:pos x="319" y="399"/>
                </a:cxn>
                <a:cxn ang="0">
                  <a:pos x="315" y="375"/>
                </a:cxn>
                <a:cxn ang="0">
                  <a:pos x="313" y="337"/>
                </a:cxn>
                <a:cxn ang="0">
                  <a:pos x="317" y="284"/>
                </a:cxn>
                <a:cxn ang="0">
                  <a:pos x="328" y="231"/>
                </a:cxn>
                <a:cxn ang="0">
                  <a:pos x="342" y="177"/>
                </a:cxn>
                <a:cxn ang="0">
                  <a:pos x="359" y="124"/>
                </a:cxn>
                <a:cxn ang="0">
                  <a:pos x="387" y="47"/>
                </a:cxn>
                <a:cxn ang="0">
                  <a:pos x="393" y="2"/>
                </a:cxn>
                <a:cxn ang="0">
                  <a:pos x="374" y="9"/>
                </a:cxn>
              </a:cxnLst>
              <a:rect l="0" t="0" r="r" b="b"/>
              <a:pathLst>
                <a:path w="759" h="983">
                  <a:moveTo>
                    <a:pt x="363" y="15"/>
                  </a:moveTo>
                  <a:lnTo>
                    <a:pt x="340" y="29"/>
                  </a:lnTo>
                  <a:lnTo>
                    <a:pt x="316" y="47"/>
                  </a:lnTo>
                  <a:lnTo>
                    <a:pt x="294" y="69"/>
                  </a:lnTo>
                  <a:lnTo>
                    <a:pt x="271" y="94"/>
                  </a:lnTo>
                  <a:lnTo>
                    <a:pt x="249" y="122"/>
                  </a:lnTo>
                  <a:lnTo>
                    <a:pt x="228" y="153"/>
                  </a:lnTo>
                  <a:lnTo>
                    <a:pt x="207" y="187"/>
                  </a:lnTo>
                  <a:lnTo>
                    <a:pt x="187" y="223"/>
                  </a:lnTo>
                  <a:lnTo>
                    <a:pt x="167" y="261"/>
                  </a:lnTo>
                  <a:lnTo>
                    <a:pt x="149" y="300"/>
                  </a:lnTo>
                  <a:lnTo>
                    <a:pt x="132" y="341"/>
                  </a:lnTo>
                  <a:lnTo>
                    <a:pt x="114" y="383"/>
                  </a:lnTo>
                  <a:lnTo>
                    <a:pt x="99" y="425"/>
                  </a:lnTo>
                  <a:lnTo>
                    <a:pt x="84" y="468"/>
                  </a:lnTo>
                  <a:lnTo>
                    <a:pt x="70" y="512"/>
                  </a:lnTo>
                  <a:lnTo>
                    <a:pt x="57" y="555"/>
                  </a:lnTo>
                  <a:lnTo>
                    <a:pt x="46" y="596"/>
                  </a:lnTo>
                  <a:lnTo>
                    <a:pt x="35" y="638"/>
                  </a:lnTo>
                  <a:lnTo>
                    <a:pt x="25" y="679"/>
                  </a:lnTo>
                  <a:lnTo>
                    <a:pt x="18" y="719"/>
                  </a:lnTo>
                  <a:lnTo>
                    <a:pt x="11" y="757"/>
                  </a:lnTo>
                  <a:lnTo>
                    <a:pt x="6" y="792"/>
                  </a:lnTo>
                  <a:lnTo>
                    <a:pt x="3" y="827"/>
                  </a:lnTo>
                  <a:lnTo>
                    <a:pt x="1" y="858"/>
                  </a:lnTo>
                  <a:lnTo>
                    <a:pt x="0" y="886"/>
                  </a:lnTo>
                  <a:lnTo>
                    <a:pt x="2" y="912"/>
                  </a:lnTo>
                  <a:lnTo>
                    <a:pt x="4" y="934"/>
                  </a:lnTo>
                  <a:lnTo>
                    <a:pt x="9" y="953"/>
                  </a:lnTo>
                  <a:lnTo>
                    <a:pt x="15" y="967"/>
                  </a:lnTo>
                  <a:lnTo>
                    <a:pt x="24" y="977"/>
                  </a:lnTo>
                  <a:lnTo>
                    <a:pt x="35" y="983"/>
                  </a:lnTo>
                  <a:lnTo>
                    <a:pt x="47" y="983"/>
                  </a:lnTo>
                  <a:lnTo>
                    <a:pt x="77" y="978"/>
                  </a:lnTo>
                  <a:lnTo>
                    <a:pt x="108" y="971"/>
                  </a:lnTo>
                  <a:lnTo>
                    <a:pt x="140" y="961"/>
                  </a:lnTo>
                  <a:lnTo>
                    <a:pt x="171" y="948"/>
                  </a:lnTo>
                  <a:lnTo>
                    <a:pt x="203" y="932"/>
                  </a:lnTo>
                  <a:lnTo>
                    <a:pt x="235" y="915"/>
                  </a:lnTo>
                  <a:lnTo>
                    <a:pt x="267" y="896"/>
                  </a:lnTo>
                  <a:lnTo>
                    <a:pt x="299" y="873"/>
                  </a:lnTo>
                  <a:lnTo>
                    <a:pt x="331" y="851"/>
                  </a:lnTo>
                  <a:lnTo>
                    <a:pt x="361" y="825"/>
                  </a:lnTo>
                  <a:lnTo>
                    <a:pt x="393" y="799"/>
                  </a:lnTo>
                  <a:lnTo>
                    <a:pt x="423" y="770"/>
                  </a:lnTo>
                  <a:lnTo>
                    <a:pt x="452" y="740"/>
                  </a:lnTo>
                  <a:lnTo>
                    <a:pt x="482" y="710"/>
                  </a:lnTo>
                  <a:lnTo>
                    <a:pt x="509" y="678"/>
                  </a:lnTo>
                  <a:lnTo>
                    <a:pt x="537" y="645"/>
                  </a:lnTo>
                  <a:lnTo>
                    <a:pt x="563" y="612"/>
                  </a:lnTo>
                  <a:lnTo>
                    <a:pt x="588" y="578"/>
                  </a:lnTo>
                  <a:lnTo>
                    <a:pt x="612" y="543"/>
                  </a:lnTo>
                  <a:lnTo>
                    <a:pt x="633" y="508"/>
                  </a:lnTo>
                  <a:lnTo>
                    <a:pt x="654" y="472"/>
                  </a:lnTo>
                  <a:lnTo>
                    <a:pt x="674" y="436"/>
                  </a:lnTo>
                  <a:lnTo>
                    <a:pt x="691" y="400"/>
                  </a:lnTo>
                  <a:lnTo>
                    <a:pt x="706" y="365"/>
                  </a:lnTo>
                  <a:lnTo>
                    <a:pt x="721" y="329"/>
                  </a:lnTo>
                  <a:lnTo>
                    <a:pt x="733" y="294"/>
                  </a:lnTo>
                  <a:lnTo>
                    <a:pt x="742" y="260"/>
                  </a:lnTo>
                  <a:lnTo>
                    <a:pt x="750" y="225"/>
                  </a:lnTo>
                  <a:lnTo>
                    <a:pt x="756" y="192"/>
                  </a:lnTo>
                  <a:lnTo>
                    <a:pt x="759" y="160"/>
                  </a:lnTo>
                  <a:lnTo>
                    <a:pt x="759" y="128"/>
                  </a:lnTo>
                  <a:lnTo>
                    <a:pt x="757" y="96"/>
                  </a:lnTo>
                  <a:lnTo>
                    <a:pt x="718" y="150"/>
                  </a:lnTo>
                  <a:lnTo>
                    <a:pt x="675" y="210"/>
                  </a:lnTo>
                  <a:lnTo>
                    <a:pt x="651" y="239"/>
                  </a:lnTo>
                  <a:lnTo>
                    <a:pt x="628" y="269"/>
                  </a:lnTo>
                  <a:lnTo>
                    <a:pt x="603" y="296"/>
                  </a:lnTo>
                  <a:lnTo>
                    <a:pt x="577" y="323"/>
                  </a:lnTo>
                  <a:lnTo>
                    <a:pt x="564" y="336"/>
                  </a:lnTo>
                  <a:lnTo>
                    <a:pt x="550" y="348"/>
                  </a:lnTo>
                  <a:lnTo>
                    <a:pt x="536" y="360"/>
                  </a:lnTo>
                  <a:lnTo>
                    <a:pt x="522" y="370"/>
                  </a:lnTo>
                  <a:lnTo>
                    <a:pt x="506" y="379"/>
                  </a:lnTo>
                  <a:lnTo>
                    <a:pt x="492" y="388"/>
                  </a:lnTo>
                  <a:lnTo>
                    <a:pt x="477" y="396"/>
                  </a:lnTo>
                  <a:lnTo>
                    <a:pt x="460" y="403"/>
                  </a:lnTo>
                  <a:lnTo>
                    <a:pt x="445" y="409"/>
                  </a:lnTo>
                  <a:lnTo>
                    <a:pt x="429" y="413"/>
                  </a:lnTo>
                  <a:lnTo>
                    <a:pt x="411" y="417"/>
                  </a:lnTo>
                  <a:lnTo>
                    <a:pt x="395" y="418"/>
                  </a:lnTo>
                  <a:lnTo>
                    <a:pt x="377" y="419"/>
                  </a:lnTo>
                  <a:lnTo>
                    <a:pt x="359" y="418"/>
                  </a:lnTo>
                  <a:lnTo>
                    <a:pt x="341" y="416"/>
                  </a:lnTo>
                  <a:lnTo>
                    <a:pt x="323" y="412"/>
                  </a:lnTo>
                  <a:lnTo>
                    <a:pt x="319" y="399"/>
                  </a:lnTo>
                  <a:lnTo>
                    <a:pt x="317" y="387"/>
                  </a:lnTo>
                  <a:lnTo>
                    <a:pt x="315" y="375"/>
                  </a:lnTo>
                  <a:lnTo>
                    <a:pt x="314" y="363"/>
                  </a:lnTo>
                  <a:lnTo>
                    <a:pt x="313" y="337"/>
                  </a:lnTo>
                  <a:lnTo>
                    <a:pt x="314" y="311"/>
                  </a:lnTo>
                  <a:lnTo>
                    <a:pt x="317" y="284"/>
                  </a:lnTo>
                  <a:lnTo>
                    <a:pt x="323" y="258"/>
                  </a:lnTo>
                  <a:lnTo>
                    <a:pt x="328" y="231"/>
                  </a:lnTo>
                  <a:lnTo>
                    <a:pt x="335" y="203"/>
                  </a:lnTo>
                  <a:lnTo>
                    <a:pt x="342" y="177"/>
                  </a:lnTo>
                  <a:lnTo>
                    <a:pt x="350" y="150"/>
                  </a:lnTo>
                  <a:lnTo>
                    <a:pt x="359" y="124"/>
                  </a:lnTo>
                  <a:lnTo>
                    <a:pt x="368" y="98"/>
                  </a:lnTo>
                  <a:lnTo>
                    <a:pt x="387" y="47"/>
                  </a:lnTo>
                  <a:lnTo>
                    <a:pt x="403" y="0"/>
                  </a:lnTo>
                  <a:lnTo>
                    <a:pt x="393" y="2"/>
                  </a:lnTo>
                  <a:lnTo>
                    <a:pt x="383" y="5"/>
                  </a:lnTo>
                  <a:lnTo>
                    <a:pt x="374" y="9"/>
                  </a:lnTo>
                  <a:lnTo>
                    <a:pt x="363" y="15"/>
                  </a:lnTo>
                  <a:close/>
                </a:path>
              </a:pathLst>
            </a:custGeom>
            <a:solidFill>
              <a:srgbClr val="E881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9" name="Freeform 591"/>
            <p:cNvSpPr>
              <a:spLocks/>
            </p:cNvSpPr>
            <p:nvPr/>
          </p:nvSpPr>
          <p:spPr bwMode="auto">
            <a:xfrm>
              <a:off x="4751" y="1667"/>
              <a:ext cx="23" cy="24"/>
            </a:xfrm>
            <a:custGeom>
              <a:avLst/>
              <a:gdLst/>
              <a:ahLst/>
              <a:cxnLst>
                <a:cxn ang="0">
                  <a:pos x="462" y="293"/>
                </a:cxn>
                <a:cxn ang="0">
                  <a:pos x="462" y="257"/>
                </a:cxn>
                <a:cxn ang="0">
                  <a:pos x="460" y="223"/>
                </a:cxn>
                <a:cxn ang="0">
                  <a:pos x="457" y="192"/>
                </a:cxn>
                <a:cxn ang="0">
                  <a:pos x="453" y="165"/>
                </a:cxn>
                <a:cxn ang="0">
                  <a:pos x="448" y="139"/>
                </a:cxn>
                <a:cxn ang="0">
                  <a:pos x="441" y="117"/>
                </a:cxn>
                <a:cxn ang="0">
                  <a:pos x="433" y="96"/>
                </a:cxn>
                <a:cxn ang="0">
                  <a:pos x="423" y="79"/>
                </a:cxn>
                <a:cxn ang="0">
                  <a:pos x="413" y="64"/>
                </a:cxn>
                <a:cxn ang="0">
                  <a:pos x="402" y="49"/>
                </a:cxn>
                <a:cxn ang="0">
                  <a:pos x="390" y="38"/>
                </a:cxn>
                <a:cxn ang="0">
                  <a:pos x="378" y="29"/>
                </a:cxn>
                <a:cxn ang="0">
                  <a:pos x="363" y="21"/>
                </a:cxn>
                <a:cxn ang="0">
                  <a:pos x="348" y="14"/>
                </a:cxn>
                <a:cxn ang="0">
                  <a:pos x="333" y="9"/>
                </a:cxn>
                <a:cxn ang="0">
                  <a:pos x="316" y="5"/>
                </a:cxn>
                <a:cxn ang="0">
                  <a:pos x="300" y="2"/>
                </a:cxn>
                <a:cxn ang="0">
                  <a:pos x="282" y="0"/>
                </a:cxn>
                <a:cxn ang="0">
                  <a:pos x="264" y="0"/>
                </a:cxn>
                <a:cxn ang="0">
                  <a:pos x="245" y="0"/>
                </a:cxn>
                <a:cxn ang="0">
                  <a:pos x="207" y="2"/>
                </a:cxn>
                <a:cxn ang="0">
                  <a:pos x="166" y="5"/>
                </a:cxn>
                <a:cxn ang="0">
                  <a:pos x="125" y="10"/>
                </a:cxn>
                <a:cxn ang="0">
                  <a:pos x="83" y="13"/>
                </a:cxn>
                <a:cxn ang="0">
                  <a:pos x="63" y="15"/>
                </a:cxn>
                <a:cxn ang="0">
                  <a:pos x="42" y="15"/>
                </a:cxn>
                <a:cxn ang="0">
                  <a:pos x="21" y="15"/>
                </a:cxn>
                <a:cxn ang="0">
                  <a:pos x="0" y="15"/>
                </a:cxn>
                <a:cxn ang="0">
                  <a:pos x="5" y="35"/>
                </a:cxn>
                <a:cxn ang="0">
                  <a:pos x="11" y="58"/>
                </a:cxn>
                <a:cxn ang="0">
                  <a:pos x="19" y="81"/>
                </a:cxn>
                <a:cxn ang="0">
                  <a:pos x="29" y="107"/>
                </a:cxn>
                <a:cxn ang="0">
                  <a:pos x="42" y="132"/>
                </a:cxn>
                <a:cxn ang="0">
                  <a:pos x="55" y="160"/>
                </a:cxn>
                <a:cxn ang="0">
                  <a:pos x="69" y="186"/>
                </a:cxn>
                <a:cxn ang="0">
                  <a:pos x="85" y="214"/>
                </a:cxn>
                <a:cxn ang="0">
                  <a:pos x="103" y="241"/>
                </a:cxn>
                <a:cxn ang="0">
                  <a:pos x="121" y="269"/>
                </a:cxn>
                <a:cxn ang="0">
                  <a:pos x="140" y="295"/>
                </a:cxn>
                <a:cxn ang="0">
                  <a:pos x="160" y="322"/>
                </a:cxn>
                <a:cxn ang="0">
                  <a:pos x="179" y="346"/>
                </a:cxn>
                <a:cxn ang="0">
                  <a:pos x="200" y="370"/>
                </a:cxn>
                <a:cxn ang="0">
                  <a:pos x="221" y="392"/>
                </a:cxn>
                <a:cxn ang="0">
                  <a:pos x="242" y="413"/>
                </a:cxn>
                <a:cxn ang="0">
                  <a:pos x="262" y="431"/>
                </a:cxn>
                <a:cxn ang="0">
                  <a:pos x="283" y="447"/>
                </a:cxn>
                <a:cxn ang="0">
                  <a:pos x="303" y="461"/>
                </a:cxn>
                <a:cxn ang="0">
                  <a:pos x="322" y="472"/>
                </a:cxn>
                <a:cxn ang="0">
                  <a:pos x="342" y="479"/>
                </a:cxn>
                <a:cxn ang="0">
                  <a:pos x="359" y="484"/>
                </a:cxn>
                <a:cxn ang="0">
                  <a:pos x="376" y="484"/>
                </a:cxn>
                <a:cxn ang="0">
                  <a:pos x="393" y="482"/>
                </a:cxn>
                <a:cxn ang="0">
                  <a:pos x="407" y="475"/>
                </a:cxn>
                <a:cxn ang="0">
                  <a:pos x="420" y="464"/>
                </a:cxn>
                <a:cxn ang="0">
                  <a:pos x="433" y="449"/>
                </a:cxn>
                <a:cxn ang="0">
                  <a:pos x="443" y="428"/>
                </a:cxn>
                <a:cxn ang="0">
                  <a:pos x="451" y="403"/>
                </a:cxn>
                <a:cxn ang="0">
                  <a:pos x="457" y="372"/>
                </a:cxn>
                <a:cxn ang="0">
                  <a:pos x="461" y="335"/>
                </a:cxn>
                <a:cxn ang="0">
                  <a:pos x="462" y="293"/>
                </a:cxn>
              </a:cxnLst>
              <a:rect l="0" t="0" r="r" b="b"/>
              <a:pathLst>
                <a:path w="462" h="484">
                  <a:moveTo>
                    <a:pt x="462" y="293"/>
                  </a:moveTo>
                  <a:lnTo>
                    <a:pt x="462" y="257"/>
                  </a:lnTo>
                  <a:lnTo>
                    <a:pt x="460" y="223"/>
                  </a:lnTo>
                  <a:lnTo>
                    <a:pt x="457" y="192"/>
                  </a:lnTo>
                  <a:lnTo>
                    <a:pt x="453" y="165"/>
                  </a:lnTo>
                  <a:lnTo>
                    <a:pt x="448" y="139"/>
                  </a:lnTo>
                  <a:lnTo>
                    <a:pt x="441" y="117"/>
                  </a:lnTo>
                  <a:lnTo>
                    <a:pt x="433" y="96"/>
                  </a:lnTo>
                  <a:lnTo>
                    <a:pt x="423" y="79"/>
                  </a:lnTo>
                  <a:lnTo>
                    <a:pt x="413" y="64"/>
                  </a:lnTo>
                  <a:lnTo>
                    <a:pt x="402" y="49"/>
                  </a:lnTo>
                  <a:lnTo>
                    <a:pt x="390" y="38"/>
                  </a:lnTo>
                  <a:lnTo>
                    <a:pt x="378" y="29"/>
                  </a:lnTo>
                  <a:lnTo>
                    <a:pt x="363" y="21"/>
                  </a:lnTo>
                  <a:lnTo>
                    <a:pt x="348" y="14"/>
                  </a:lnTo>
                  <a:lnTo>
                    <a:pt x="333" y="9"/>
                  </a:lnTo>
                  <a:lnTo>
                    <a:pt x="316" y="5"/>
                  </a:lnTo>
                  <a:lnTo>
                    <a:pt x="300" y="2"/>
                  </a:lnTo>
                  <a:lnTo>
                    <a:pt x="282" y="0"/>
                  </a:lnTo>
                  <a:lnTo>
                    <a:pt x="264" y="0"/>
                  </a:lnTo>
                  <a:lnTo>
                    <a:pt x="245" y="0"/>
                  </a:lnTo>
                  <a:lnTo>
                    <a:pt x="207" y="2"/>
                  </a:lnTo>
                  <a:lnTo>
                    <a:pt x="166" y="5"/>
                  </a:lnTo>
                  <a:lnTo>
                    <a:pt x="125" y="10"/>
                  </a:lnTo>
                  <a:lnTo>
                    <a:pt x="83" y="13"/>
                  </a:lnTo>
                  <a:lnTo>
                    <a:pt x="63" y="15"/>
                  </a:lnTo>
                  <a:lnTo>
                    <a:pt x="42" y="15"/>
                  </a:lnTo>
                  <a:lnTo>
                    <a:pt x="21" y="15"/>
                  </a:lnTo>
                  <a:lnTo>
                    <a:pt x="0" y="15"/>
                  </a:lnTo>
                  <a:lnTo>
                    <a:pt x="5" y="35"/>
                  </a:lnTo>
                  <a:lnTo>
                    <a:pt x="11" y="58"/>
                  </a:lnTo>
                  <a:lnTo>
                    <a:pt x="19" y="81"/>
                  </a:lnTo>
                  <a:lnTo>
                    <a:pt x="29" y="107"/>
                  </a:lnTo>
                  <a:lnTo>
                    <a:pt x="42" y="132"/>
                  </a:lnTo>
                  <a:lnTo>
                    <a:pt x="55" y="160"/>
                  </a:lnTo>
                  <a:lnTo>
                    <a:pt x="69" y="186"/>
                  </a:lnTo>
                  <a:lnTo>
                    <a:pt x="85" y="214"/>
                  </a:lnTo>
                  <a:lnTo>
                    <a:pt x="103" y="241"/>
                  </a:lnTo>
                  <a:lnTo>
                    <a:pt x="121" y="269"/>
                  </a:lnTo>
                  <a:lnTo>
                    <a:pt x="140" y="295"/>
                  </a:lnTo>
                  <a:lnTo>
                    <a:pt x="160" y="322"/>
                  </a:lnTo>
                  <a:lnTo>
                    <a:pt x="179" y="346"/>
                  </a:lnTo>
                  <a:lnTo>
                    <a:pt x="200" y="370"/>
                  </a:lnTo>
                  <a:lnTo>
                    <a:pt x="221" y="392"/>
                  </a:lnTo>
                  <a:lnTo>
                    <a:pt x="242" y="413"/>
                  </a:lnTo>
                  <a:lnTo>
                    <a:pt x="262" y="431"/>
                  </a:lnTo>
                  <a:lnTo>
                    <a:pt x="283" y="447"/>
                  </a:lnTo>
                  <a:lnTo>
                    <a:pt x="303" y="461"/>
                  </a:lnTo>
                  <a:lnTo>
                    <a:pt x="322" y="472"/>
                  </a:lnTo>
                  <a:lnTo>
                    <a:pt x="342" y="479"/>
                  </a:lnTo>
                  <a:lnTo>
                    <a:pt x="359" y="484"/>
                  </a:lnTo>
                  <a:lnTo>
                    <a:pt x="376" y="484"/>
                  </a:lnTo>
                  <a:lnTo>
                    <a:pt x="393" y="482"/>
                  </a:lnTo>
                  <a:lnTo>
                    <a:pt x="407" y="475"/>
                  </a:lnTo>
                  <a:lnTo>
                    <a:pt x="420" y="464"/>
                  </a:lnTo>
                  <a:lnTo>
                    <a:pt x="433" y="449"/>
                  </a:lnTo>
                  <a:lnTo>
                    <a:pt x="443" y="428"/>
                  </a:lnTo>
                  <a:lnTo>
                    <a:pt x="451" y="403"/>
                  </a:lnTo>
                  <a:lnTo>
                    <a:pt x="457" y="372"/>
                  </a:lnTo>
                  <a:lnTo>
                    <a:pt x="461" y="335"/>
                  </a:lnTo>
                  <a:lnTo>
                    <a:pt x="462" y="293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0" name="Freeform 592"/>
            <p:cNvSpPr>
              <a:spLocks/>
            </p:cNvSpPr>
            <p:nvPr/>
          </p:nvSpPr>
          <p:spPr bwMode="auto">
            <a:xfrm>
              <a:off x="4750" y="1666"/>
              <a:ext cx="39" cy="50"/>
            </a:xfrm>
            <a:custGeom>
              <a:avLst/>
              <a:gdLst/>
              <a:ahLst/>
              <a:cxnLst>
                <a:cxn ang="0">
                  <a:pos x="471" y="27"/>
                </a:cxn>
                <a:cxn ang="0">
                  <a:pos x="516" y="68"/>
                </a:cxn>
                <a:cxn ang="0">
                  <a:pos x="559" y="122"/>
                </a:cxn>
                <a:cxn ang="0">
                  <a:pos x="598" y="189"/>
                </a:cxn>
                <a:cxn ang="0">
                  <a:pos x="634" y="263"/>
                </a:cxn>
                <a:cxn ang="0">
                  <a:pos x="665" y="345"/>
                </a:cxn>
                <a:cxn ang="0">
                  <a:pos x="694" y="431"/>
                </a:cxn>
                <a:cxn ang="0">
                  <a:pos x="718" y="518"/>
                </a:cxn>
                <a:cxn ang="0">
                  <a:pos x="738" y="605"/>
                </a:cxn>
                <a:cxn ang="0">
                  <a:pos x="752" y="690"/>
                </a:cxn>
                <a:cxn ang="0">
                  <a:pos x="762" y="769"/>
                </a:cxn>
                <a:cxn ang="0">
                  <a:pos x="767" y="840"/>
                </a:cxn>
                <a:cxn ang="0">
                  <a:pos x="766" y="901"/>
                </a:cxn>
                <a:cxn ang="0">
                  <a:pos x="758" y="949"/>
                </a:cxn>
                <a:cxn ang="0">
                  <a:pos x="745" y="983"/>
                </a:cxn>
                <a:cxn ang="0">
                  <a:pos x="726" y="999"/>
                </a:cxn>
                <a:cxn ang="0">
                  <a:pos x="673" y="994"/>
                </a:cxn>
                <a:cxn ang="0">
                  <a:pos x="594" y="974"/>
                </a:cxn>
                <a:cxn ang="0">
                  <a:pos x="519" y="945"/>
                </a:cxn>
                <a:cxn ang="0">
                  <a:pos x="448" y="908"/>
                </a:cxn>
                <a:cxn ang="0">
                  <a:pos x="379" y="864"/>
                </a:cxn>
                <a:cxn ang="0">
                  <a:pos x="317" y="814"/>
                </a:cxn>
                <a:cxn ang="0">
                  <a:pos x="258" y="757"/>
                </a:cxn>
                <a:cxn ang="0">
                  <a:pos x="205" y="696"/>
                </a:cxn>
                <a:cxn ang="0">
                  <a:pos x="157" y="632"/>
                </a:cxn>
                <a:cxn ang="0">
                  <a:pos x="114" y="563"/>
                </a:cxn>
                <a:cxn ang="0">
                  <a:pos x="78" y="494"/>
                </a:cxn>
                <a:cxn ang="0">
                  <a:pos x="49" y="424"/>
                </a:cxn>
                <a:cxn ang="0">
                  <a:pos x="25" y="352"/>
                </a:cxn>
                <a:cxn ang="0">
                  <a:pos x="9" y="282"/>
                </a:cxn>
                <a:cxn ang="0">
                  <a:pos x="1" y="212"/>
                </a:cxn>
                <a:cxn ang="0">
                  <a:pos x="0" y="146"/>
                </a:cxn>
                <a:cxn ang="0">
                  <a:pos x="41" y="167"/>
                </a:cxn>
                <a:cxn ang="0">
                  <a:pos x="108" y="256"/>
                </a:cxn>
                <a:cxn ang="0">
                  <a:pos x="156" y="313"/>
                </a:cxn>
                <a:cxn ang="0">
                  <a:pos x="196" y="352"/>
                </a:cxn>
                <a:cxn ang="0">
                  <a:pos x="223" y="376"/>
                </a:cxn>
                <a:cxn ang="0">
                  <a:pos x="252" y="396"/>
                </a:cxn>
                <a:cxn ang="0">
                  <a:pos x="282" y="412"/>
                </a:cxn>
                <a:cxn ang="0">
                  <a:pos x="314" y="426"/>
                </a:cxn>
                <a:cxn ang="0">
                  <a:pos x="348" y="433"/>
                </a:cxn>
                <a:cxn ang="0">
                  <a:pos x="383" y="436"/>
                </a:cxn>
                <a:cxn ang="0">
                  <a:pos x="418" y="432"/>
                </a:cxn>
                <a:cxn ang="0">
                  <a:pos x="443" y="403"/>
                </a:cxn>
                <a:cxn ang="0">
                  <a:pos x="450" y="352"/>
                </a:cxn>
                <a:cxn ang="0">
                  <a:pos x="454" y="297"/>
                </a:cxn>
                <a:cxn ang="0">
                  <a:pos x="453" y="241"/>
                </a:cxn>
                <a:cxn ang="0">
                  <a:pos x="448" y="184"/>
                </a:cxn>
                <a:cxn ang="0">
                  <a:pos x="440" y="128"/>
                </a:cxn>
                <a:cxn ang="0">
                  <a:pos x="430" y="73"/>
                </a:cxn>
                <a:cxn ang="0">
                  <a:pos x="415" y="23"/>
                </a:cxn>
                <a:cxn ang="0">
                  <a:pos x="418" y="2"/>
                </a:cxn>
                <a:cxn ang="0">
                  <a:pos x="439" y="9"/>
                </a:cxn>
              </a:cxnLst>
              <a:rect l="0" t="0" r="r" b="b"/>
              <a:pathLst>
                <a:path w="767" h="1000">
                  <a:moveTo>
                    <a:pt x="449" y="13"/>
                  </a:moveTo>
                  <a:lnTo>
                    <a:pt x="471" y="27"/>
                  </a:lnTo>
                  <a:lnTo>
                    <a:pt x="495" y="46"/>
                  </a:lnTo>
                  <a:lnTo>
                    <a:pt x="516" y="68"/>
                  </a:lnTo>
                  <a:lnTo>
                    <a:pt x="538" y="94"/>
                  </a:lnTo>
                  <a:lnTo>
                    <a:pt x="559" y="122"/>
                  </a:lnTo>
                  <a:lnTo>
                    <a:pt x="579" y="154"/>
                  </a:lnTo>
                  <a:lnTo>
                    <a:pt x="598" y="189"/>
                  </a:lnTo>
                  <a:lnTo>
                    <a:pt x="616" y="224"/>
                  </a:lnTo>
                  <a:lnTo>
                    <a:pt x="634" y="263"/>
                  </a:lnTo>
                  <a:lnTo>
                    <a:pt x="650" y="303"/>
                  </a:lnTo>
                  <a:lnTo>
                    <a:pt x="665" y="345"/>
                  </a:lnTo>
                  <a:lnTo>
                    <a:pt x="680" y="387"/>
                  </a:lnTo>
                  <a:lnTo>
                    <a:pt x="694" y="431"/>
                  </a:lnTo>
                  <a:lnTo>
                    <a:pt x="706" y="475"/>
                  </a:lnTo>
                  <a:lnTo>
                    <a:pt x="718" y="518"/>
                  </a:lnTo>
                  <a:lnTo>
                    <a:pt x="729" y="562"/>
                  </a:lnTo>
                  <a:lnTo>
                    <a:pt x="738" y="605"/>
                  </a:lnTo>
                  <a:lnTo>
                    <a:pt x="745" y="648"/>
                  </a:lnTo>
                  <a:lnTo>
                    <a:pt x="752" y="690"/>
                  </a:lnTo>
                  <a:lnTo>
                    <a:pt x="757" y="730"/>
                  </a:lnTo>
                  <a:lnTo>
                    <a:pt x="762" y="769"/>
                  </a:lnTo>
                  <a:lnTo>
                    <a:pt x="764" y="805"/>
                  </a:lnTo>
                  <a:lnTo>
                    <a:pt x="767" y="840"/>
                  </a:lnTo>
                  <a:lnTo>
                    <a:pt x="767" y="872"/>
                  </a:lnTo>
                  <a:lnTo>
                    <a:pt x="766" y="901"/>
                  </a:lnTo>
                  <a:lnTo>
                    <a:pt x="762" y="927"/>
                  </a:lnTo>
                  <a:lnTo>
                    <a:pt x="758" y="949"/>
                  </a:lnTo>
                  <a:lnTo>
                    <a:pt x="752" y="969"/>
                  </a:lnTo>
                  <a:lnTo>
                    <a:pt x="745" y="983"/>
                  </a:lnTo>
                  <a:lnTo>
                    <a:pt x="736" y="994"/>
                  </a:lnTo>
                  <a:lnTo>
                    <a:pt x="726" y="999"/>
                  </a:lnTo>
                  <a:lnTo>
                    <a:pt x="712" y="1000"/>
                  </a:lnTo>
                  <a:lnTo>
                    <a:pt x="673" y="994"/>
                  </a:lnTo>
                  <a:lnTo>
                    <a:pt x="633" y="985"/>
                  </a:lnTo>
                  <a:lnTo>
                    <a:pt x="594" y="974"/>
                  </a:lnTo>
                  <a:lnTo>
                    <a:pt x="556" y="961"/>
                  </a:lnTo>
                  <a:lnTo>
                    <a:pt x="519" y="945"/>
                  </a:lnTo>
                  <a:lnTo>
                    <a:pt x="483" y="928"/>
                  </a:lnTo>
                  <a:lnTo>
                    <a:pt x="448" y="908"/>
                  </a:lnTo>
                  <a:lnTo>
                    <a:pt x="413" y="887"/>
                  </a:lnTo>
                  <a:lnTo>
                    <a:pt x="379" y="864"/>
                  </a:lnTo>
                  <a:lnTo>
                    <a:pt x="348" y="839"/>
                  </a:lnTo>
                  <a:lnTo>
                    <a:pt x="317" y="814"/>
                  </a:lnTo>
                  <a:lnTo>
                    <a:pt x="287" y="786"/>
                  </a:lnTo>
                  <a:lnTo>
                    <a:pt x="258" y="757"/>
                  </a:lnTo>
                  <a:lnTo>
                    <a:pt x="231" y="727"/>
                  </a:lnTo>
                  <a:lnTo>
                    <a:pt x="205" y="696"/>
                  </a:lnTo>
                  <a:lnTo>
                    <a:pt x="180" y="664"/>
                  </a:lnTo>
                  <a:lnTo>
                    <a:pt x="157" y="632"/>
                  </a:lnTo>
                  <a:lnTo>
                    <a:pt x="135" y="598"/>
                  </a:lnTo>
                  <a:lnTo>
                    <a:pt x="114" y="563"/>
                  </a:lnTo>
                  <a:lnTo>
                    <a:pt x="96" y="530"/>
                  </a:lnTo>
                  <a:lnTo>
                    <a:pt x="78" y="494"/>
                  </a:lnTo>
                  <a:lnTo>
                    <a:pt x="63" y="459"/>
                  </a:lnTo>
                  <a:lnTo>
                    <a:pt x="49" y="424"/>
                  </a:lnTo>
                  <a:lnTo>
                    <a:pt x="36" y="388"/>
                  </a:lnTo>
                  <a:lnTo>
                    <a:pt x="25" y="352"/>
                  </a:lnTo>
                  <a:lnTo>
                    <a:pt x="16" y="316"/>
                  </a:lnTo>
                  <a:lnTo>
                    <a:pt x="9" y="282"/>
                  </a:lnTo>
                  <a:lnTo>
                    <a:pt x="4" y="247"/>
                  </a:lnTo>
                  <a:lnTo>
                    <a:pt x="1" y="212"/>
                  </a:lnTo>
                  <a:lnTo>
                    <a:pt x="0" y="179"/>
                  </a:lnTo>
                  <a:lnTo>
                    <a:pt x="0" y="146"/>
                  </a:lnTo>
                  <a:lnTo>
                    <a:pt x="3" y="113"/>
                  </a:lnTo>
                  <a:lnTo>
                    <a:pt x="41" y="167"/>
                  </a:lnTo>
                  <a:lnTo>
                    <a:pt x="84" y="226"/>
                  </a:lnTo>
                  <a:lnTo>
                    <a:pt x="108" y="256"/>
                  </a:lnTo>
                  <a:lnTo>
                    <a:pt x="131" y="285"/>
                  </a:lnTo>
                  <a:lnTo>
                    <a:pt x="156" y="313"/>
                  </a:lnTo>
                  <a:lnTo>
                    <a:pt x="182" y="340"/>
                  </a:lnTo>
                  <a:lnTo>
                    <a:pt x="196" y="352"/>
                  </a:lnTo>
                  <a:lnTo>
                    <a:pt x="209" y="364"/>
                  </a:lnTo>
                  <a:lnTo>
                    <a:pt x="223" y="376"/>
                  </a:lnTo>
                  <a:lnTo>
                    <a:pt x="238" y="387"/>
                  </a:lnTo>
                  <a:lnTo>
                    <a:pt x="252" y="396"/>
                  </a:lnTo>
                  <a:lnTo>
                    <a:pt x="267" y="405"/>
                  </a:lnTo>
                  <a:lnTo>
                    <a:pt x="282" y="412"/>
                  </a:lnTo>
                  <a:lnTo>
                    <a:pt x="299" y="419"/>
                  </a:lnTo>
                  <a:lnTo>
                    <a:pt x="314" y="426"/>
                  </a:lnTo>
                  <a:lnTo>
                    <a:pt x="330" y="430"/>
                  </a:lnTo>
                  <a:lnTo>
                    <a:pt x="348" y="433"/>
                  </a:lnTo>
                  <a:lnTo>
                    <a:pt x="364" y="435"/>
                  </a:lnTo>
                  <a:lnTo>
                    <a:pt x="383" y="436"/>
                  </a:lnTo>
                  <a:lnTo>
                    <a:pt x="400" y="435"/>
                  </a:lnTo>
                  <a:lnTo>
                    <a:pt x="418" y="432"/>
                  </a:lnTo>
                  <a:lnTo>
                    <a:pt x="437" y="428"/>
                  </a:lnTo>
                  <a:lnTo>
                    <a:pt x="443" y="403"/>
                  </a:lnTo>
                  <a:lnTo>
                    <a:pt x="447" y="379"/>
                  </a:lnTo>
                  <a:lnTo>
                    <a:pt x="450" y="352"/>
                  </a:lnTo>
                  <a:lnTo>
                    <a:pt x="453" y="325"/>
                  </a:lnTo>
                  <a:lnTo>
                    <a:pt x="454" y="297"/>
                  </a:lnTo>
                  <a:lnTo>
                    <a:pt x="454" y="268"/>
                  </a:lnTo>
                  <a:lnTo>
                    <a:pt x="453" y="241"/>
                  </a:lnTo>
                  <a:lnTo>
                    <a:pt x="451" y="212"/>
                  </a:lnTo>
                  <a:lnTo>
                    <a:pt x="448" y="184"/>
                  </a:lnTo>
                  <a:lnTo>
                    <a:pt x="445" y="155"/>
                  </a:lnTo>
                  <a:lnTo>
                    <a:pt x="440" y="128"/>
                  </a:lnTo>
                  <a:lnTo>
                    <a:pt x="435" y="100"/>
                  </a:lnTo>
                  <a:lnTo>
                    <a:pt x="430" y="73"/>
                  </a:lnTo>
                  <a:lnTo>
                    <a:pt x="422" y="48"/>
                  </a:lnTo>
                  <a:lnTo>
                    <a:pt x="415" y="23"/>
                  </a:lnTo>
                  <a:lnTo>
                    <a:pt x="408" y="0"/>
                  </a:lnTo>
                  <a:lnTo>
                    <a:pt x="418" y="2"/>
                  </a:lnTo>
                  <a:lnTo>
                    <a:pt x="428" y="5"/>
                  </a:lnTo>
                  <a:lnTo>
                    <a:pt x="439" y="9"/>
                  </a:lnTo>
                  <a:lnTo>
                    <a:pt x="449" y="13"/>
                  </a:lnTo>
                  <a:close/>
                </a:path>
              </a:pathLst>
            </a:custGeom>
            <a:solidFill>
              <a:srgbClr val="E881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1" name="Freeform 593"/>
            <p:cNvSpPr>
              <a:spLocks/>
            </p:cNvSpPr>
            <p:nvPr/>
          </p:nvSpPr>
          <p:spPr bwMode="auto">
            <a:xfrm>
              <a:off x="4781" y="1388"/>
              <a:ext cx="79" cy="144"/>
            </a:xfrm>
            <a:custGeom>
              <a:avLst/>
              <a:gdLst/>
              <a:ahLst/>
              <a:cxnLst>
                <a:cxn ang="0">
                  <a:pos x="230" y="102"/>
                </a:cxn>
                <a:cxn ang="0">
                  <a:pos x="282" y="80"/>
                </a:cxn>
                <a:cxn ang="0">
                  <a:pos x="348" y="57"/>
                </a:cxn>
                <a:cxn ang="0">
                  <a:pos x="401" y="40"/>
                </a:cxn>
                <a:cxn ang="0">
                  <a:pos x="459" y="24"/>
                </a:cxn>
                <a:cxn ang="0">
                  <a:pos x="521" y="12"/>
                </a:cxn>
                <a:cxn ang="0">
                  <a:pos x="586" y="4"/>
                </a:cxn>
                <a:cxn ang="0">
                  <a:pos x="651" y="0"/>
                </a:cxn>
                <a:cxn ang="0">
                  <a:pos x="714" y="4"/>
                </a:cxn>
                <a:cxn ang="0">
                  <a:pos x="776" y="16"/>
                </a:cxn>
                <a:cxn ang="0">
                  <a:pos x="832" y="39"/>
                </a:cxn>
                <a:cxn ang="0">
                  <a:pos x="881" y="72"/>
                </a:cxn>
                <a:cxn ang="0">
                  <a:pos x="923" y="119"/>
                </a:cxn>
                <a:cxn ang="0">
                  <a:pos x="955" y="179"/>
                </a:cxn>
                <a:cxn ang="0">
                  <a:pos x="980" y="259"/>
                </a:cxn>
                <a:cxn ang="0">
                  <a:pos x="1012" y="368"/>
                </a:cxn>
                <a:cxn ang="0">
                  <a:pos x="1083" y="583"/>
                </a:cxn>
                <a:cxn ang="0">
                  <a:pos x="1198" y="940"/>
                </a:cxn>
                <a:cxn ang="0">
                  <a:pos x="1293" y="1241"/>
                </a:cxn>
                <a:cxn ang="0">
                  <a:pos x="1356" y="1450"/>
                </a:cxn>
                <a:cxn ang="0">
                  <a:pos x="1415" y="1659"/>
                </a:cxn>
                <a:cxn ang="0">
                  <a:pos x="1468" y="1864"/>
                </a:cxn>
                <a:cxn ang="0">
                  <a:pos x="1514" y="2060"/>
                </a:cxn>
                <a:cxn ang="0">
                  <a:pos x="1550" y="2244"/>
                </a:cxn>
                <a:cxn ang="0">
                  <a:pos x="1573" y="2409"/>
                </a:cxn>
                <a:cxn ang="0">
                  <a:pos x="1582" y="2552"/>
                </a:cxn>
                <a:cxn ang="0">
                  <a:pos x="1574" y="2667"/>
                </a:cxn>
                <a:cxn ang="0">
                  <a:pos x="1547" y="2752"/>
                </a:cxn>
                <a:cxn ang="0">
                  <a:pos x="1498" y="2804"/>
                </a:cxn>
                <a:cxn ang="0">
                  <a:pos x="1427" y="2840"/>
                </a:cxn>
                <a:cxn ang="0">
                  <a:pos x="1338" y="2863"/>
                </a:cxn>
                <a:cxn ang="0">
                  <a:pos x="1234" y="2875"/>
                </a:cxn>
                <a:cxn ang="0">
                  <a:pos x="1118" y="2877"/>
                </a:cxn>
                <a:cxn ang="0">
                  <a:pos x="993" y="2870"/>
                </a:cxn>
                <a:cxn ang="0">
                  <a:pos x="862" y="2856"/>
                </a:cxn>
                <a:cxn ang="0">
                  <a:pos x="731" y="2836"/>
                </a:cxn>
                <a:cxn ang="0">
                  <a:pos x="600" y="2809"/>
                </a:cxn>
                <a:cxn ang="0">
                  <a:pos x="474" y="2779"/>
                </a:cxn>
                <a:cxn ang="0">
                  <a:pos x="357" y="2746"/>
                </a:cxn>
                <a:cxn ang="0">
                  <a:pos x="250" y="2710"/>
                </a:cxn>
                <a:cxn ang="0">
                  <a:pos x="158" y="2674"/>
                </a:cxn>
                <a:cxn ang="0">
                  <a:pos x="84" y="2639"/>
                </a:cxn>
                <a:cxn ang="0">
                  <a:pos x="32" y="2604"/>
                </a:cxn>
                <a:cxn ang="0">
                  <a:pos x="5" y="2572"/>
                </a:cxn>
                <a:cxn ang="0">
                  <a:pos x="0" y="2526"/>
                </a:cxn>
                <a:cxn ang="0">
                  <a:pos x="6" y="2444"/>
                </a:cxn>
                <a:cxn ang="0">
                  <a:pos x="16" y="2341"/>
                </a:cxn>
                <a:cxn ang="0">
                  <a:pos x="29" y="2254"/>
                </a:cxn>
                <a:cxn ang="0">
                  <a:pos x="40" y="2194"/>
                </a:cxn>
                <a:cxn ang="0">
                  <a:pos x="55" y="2133"/>
                </a:cxn>
                <a:cxn ang="0">
                  <a:pos x="71" y="2072"/>
                </a:cxn>
                <a:cxn ang="0">
                  <a:pos x="90" y="2012"/>
                </a:cxn>
                <a:cxn ang="0">
                  <a:pos x="113" y="1954"/>
                </a:cxn>
                <a:cxn ang="0">
                  <a:pos x="139" y="1898"/>
                </a:cxn>
                <a:cxn ang="0">
                  <a:pos x="169" y="1847"/>
                </a:cxn>
                <a:cxn ang="0">
                  <a:pos x="203" y="1800"/>
                </a:cxn>
                <a:cxn ang="0">
                  <a:pos x="240" y="1759"/>
                </a:cxn>
                <a:cxn ang="0">
                  <a:pos x="806" y="2037"/>
                </a:cxn>
              </a:cxnLst>
              <a:rect l="0" t="0" r="r" b="b"/>
              <a:pathLst>
                <a:path w="1582" h="2877">
                  <a:moveTo>
                    <a:pt x="223" y="105"/>
                  </a:moveTo>
                  <a:lnTo>
                    <a:pt x="230" y="102"/>
                  </a:lnTo>
                  <a:lnTo>
                    <a:pt x="251" y="93"/>
                  </a:lnTo>
                  <a:lnTo>
                    <a:pt x="282" y="80"/>
                  </a:lnTo>
                  <a:lnTo>
                    <a:pt x="324" y="65"/>
                  </a:lnTo>
                  <a:lnTo>
                    <a:pt x="348" y="57"/>
                  </a:lnTo>
                  <a:lnTo>
                    <a:pt x="373" y="48"/>
                  </a:lnTo>
                  <a:lnTo>
                    <a:pt x="401" y="40"/>
                  </a:lnTo>
                  <a:lnTo>
                    <a:pt x="429" y="32"/>
                  </a:lnTo>
                  <a:lnTo>
                    <a:pt x="459" y="24"/>
                  </a:lnTo>
                  <a:lnTo>
                    <a:pt x="490" y="18"/>
                  </a:lnTo>
                  <a:lnTo>
                    <a:pt x="521" y="12"/>
                  </a:lnTo>
                  <a:lnTo>
                    <a:pt x="554" y="7"/>
                  </a:lnTo>
                  <a:lnTo>
                    <a:pt x="586" y="4"/>
                  </a:lnTo>
                  <a:lnTo>
                    <a:pt x="618" y="1"/>
                  </a:lnTo>
                  <a:lnTo>
                    <a:pt x="651" y="0"/>
                  </a:lnTo>
                  <a:lnTo>
                    <a:pt x="683" y="1"/>
                  </a:lnTo>
                  <a:lnTo>
                    <a:pt x="714" y="4"/>
                  </a:lnTo>
                  <a:lnTo>
                    <a:pt x="745" y="9"/>
                  </a:lnTo>
                  <a:lnTo>
                    <a:pt x="776" y="16"/>
                  </a:lnTo>
                  <a:lnTo>
                    <a:pt x="804" y="26"/>
                  </a:lnTo>
                  <a:lnTo>
                    <a:pt x="832" y="39"/>
                  </a:lnTo>
                  <a:lnTo>
                    <a:pt x="857" y="54"/>
                  </a:lnTo>
                  <a:lnTo>
                    <a:pt x="881" y="72"/>
                  </a:lnTo>
                  <a:lnTo>
                    <a:pt x="903" y="94"/>
                  </a:lnTo>
                  <a:lnTo>
                    <a:pt x="923" y="119"/>
                  </a:lnTo>
                  <a:lnTo>
                    <a:pt x="940" y="148"/>
                  </a:lnTo>
                  <a:lnTo>
                    <a:pt x="955" y="179"/>
                  </a:lnTo>
                  <a:lnTo>
                    <a:pt x="968" y="216"/>
                  </a:lnTo>
                  <a:lnTo>
                    <a:pt x="980" y="259"/>
                  </a:lnTo>
                  <a:lnTo>
                    <a:pt x="995" y="309"/>
                  </a:lnTo>
                  <a:lnTo>
                    <a:pt x="1012" y="368"/>
                  </a:lnTo>
                  <a:lnTo>
                    <a:pt x="1034" y="433"/>
                  </a:lnTo>
                  <a:lnTo>
                    <a:pt x="1083" y="583"/>
                  </a:lnTo>
                  <a:lnTo>
                    <a:pt x="1138" y="753"/>
                  </a:lnTo>
                  <a:lnTo>
                    <a:pt x="1198" y="940"/>
                  </a:lnTo>
                  <a:lnTo>
                    <a:pt x="1262" y="1139"/>
                  </a:lnTo>
                  <a:lnTo>
                    <a:pt x="1293" y="1241"/>
                  </a:lnTo>
                  <a:lnTo>
                    <a:pt x="1325" y="1345"/>
                  </a:lnTo>
                  <a:lnTo>
                    <a:pt x="1356" y="1450"/>
                  </a:lnTo>
                  <a:lnTo>
                    <a:pt x="1385" y="1554"/>
                  </a:lnTo>
                  <a:lnTo>
                    <a:pt x="1415" y="1659"/>
                  </a:lnTo>
                  <a:lnTo>
                    <a:pt x="1442" y="1762"/>
                  </a:lnTo>
                  <a:lnTo>
                    <a:pt x="1468" y="1864"/>
                  </a:lnTo>
                  <a:lnTo>
                    <a:pt x="1492" y="1963"/>
                  </a:lnTo>
                  <a:lnTo>
                    <a:pt x="1514" y="2060"/>
                  </a:lnTo>
                  <a:lnTo>
                    <a:pt x="1533" y="2154"/>
                  </a:lnTo>
                  <a:lnTo>
                    <a:pt x="1550" y="2244"/>
                  </a:lnTo>
                  <a:lnTo>
                    <a:pt x="1564" y="2328"/>
                  </a:lnTo>
                  <a:lnTo>
                    <a:pt x="1573" y="2409"/>
                  </a:lnTo>
                  <a:lnTo>
                    <a:pt x="1580" y="2483"/>
                  </a:lnTo>
                  <a:lnTo>
                    <a:pt x="1582" y="2552"/>
                  </a:lnTo>
                  <a:lnTo>
                    <a:pt x="1580" y="2613"/>
                  </a:lnTo>
                  <a:lnTo>
                    <a:pt x="1574" y="2667"/>
                  </a:lnTo>
                  <a:lnTo>
                    <a:pt x="1563" y="2714"/>
                  </a:lnTo>
                  <a:lnTo>
                    <a:pt x="1547" y="2752"/>
                  </a:lnTo>
                  <a:lnTo>
                    <a:pt x="1525" y="2782"/>
                  </a:lnTo>
                  <a:lnTo>
                    <a:pt x="1498" y="2804"/>
                  </a:lnTo>
                  <a:lnTo>
                    <a:pt x="1465" y="2823"/>
                  </a:lnTo>
                  <a:lnTo>
                    <a:pt x="1427" y="2840"/>
                  </a:lnTo>
                  <a:lnTo>
                    <a:pt x="1385" y="2853"/>
                  </a:lnTo>
                  <a:lnTo>
                    <a:pt x="1338" y="2863"/>
                  </a:lnTo>
                  <a:lnTo>
                    <a:pt x="1288" y="2870"/>
                  </a:lnTo>
                  <a:lnTo>
                    <a:pt x="1234" y="2875"/>
                  </a:lnTo>
                  <a:lnTo>
                    <a:pt x="1177" y="2877"/>
                  </a:lnTo>
                  <a:lnTo>
                    <a:pt x="1118" y="2877"/>
                  </a:lnTo>
                  <a:lnTo>
                    <a:pt x="1056" y="2874"/>
                  </a:lnTo>
                  <a:lnTo>
                    <a:pt x="993" y="2870"/>
                  </a:lnTo>
                  <a:lnTo>
                    <a:pt x="929" y="2864"/>
                  </a:lnTo>
                  <a:lnTo>
                    <a:pt x="862" y="2856"/>
                  </a:lnTo>
                  <a:lnTo>
                    <a:pt x="797" y="2847"/>
                  </a:lnTo>
                  <a:lnTo>
                    <a:pt x="731" y="2836"/>
                  </a:lnTo>
                  <a:lnTo>
                    <a:pt x="665" y="2823"/>
                  </a:lnTo>
                  <a:lnTo>
                    <a:pt x="600" y="2809"/>
                  </a:lnTo>
                  <a:lnTo>
                    <a:pt x="537" y="2795"/>
                  </a:lnTo>
                  <a:lnTo>
                    <a:pt x="474" y="2779"/>
                  </a:lnTo>
                  <a:lnTo>
                    <a:pt x="414" y="2763"/>
                  </a:lnTo>
                  <a:lnTo>
                    <a:pt x="357" y="2746"/>
                  </a:lnTo>
                  <a:lnTo>
                    <a:pt x="302" y="2728"/>
                  </a:lnTo>
                  <a:lnTo>
                    <a:pt x="250" y="2710"/>
                  </a:lnTo>
                  <a:lnTo>
                    <a:pt x="202" y="2693"/>
                  </a:lnTo>
                  <a:lnTo>
                    <a:pt x="158" y="2674"/>
                  </a:lnTo>
                  <a:lnTo>
                    <a:pt x="119" y="2656"/>
                  </a:lnTo>
                  <a:lnTo>
                    <a:pt x="84" y="2639"/>
                  </a:lnTo>
                  <a:lnTo>
                    <a:pt x="56" y="2621"/>
                  </a:lnTo>
                  <a:lnTo>
                    <a:pt x="32" y="2604"/>
                  </a:lnTo>
                  <a:lnTo>
                    <a:pt x="15" y="2589"/>
                  </a:lnTo>
                  <a:lnTo>
                    <a:pt x="5" y="2572"/>
                  </a:lnTo>
                  <a:lnTo>
                    <a:pt x="0" y="2558"/>
                  </a:lnTo>
                  <a:lnTo>
                    <a:pt x="0" y="2526"/>
                  </a:lnTo>
                  <a:lnTo>
                    <a:pt x="2" y="2488"/>
                  </a:lnTo>
                  <a:lnTo>
                    <a:pt x="6" y="2444"/>
                  </a:lnTo>
                  <a:lnTo>
                    <a:pt x="10" y="2394"/>
                  </a:lnTo>
                  <a:lnTo>
                    <a:pt x="16" y="2341"/>
                  </a:lnTo>
                  <a:lnTo>
                    <a:pt x="24" y="2283"/>
                  </a:lnTo>
                  <a:lnTo>
                    <a:pt x="29" y="2254"/>
                  </a:lnTo>
                  <a:lnTo>
                    <a:pt x="34" y="2224"/>
                  </a:lnTo>
                  <a:lnTo>
                    <a:pt x="40" y="2194"/>
                  </a:lnTo>
                  <a:lnTo>
                    <a:pt x="46" y="2163"/>
                  </a:lnTo>
                  <a:lnTo>
                    <a:pt x="55" y="2133"/>
                  </a:lnTo>
                  <a:lnTo>
                    <a:pt x="62" y="2103"/>
                  </a:lnTo>
                  <a:lnTo>
                    <a:pt x="71" y="2072"/>
                  </a:lnTo>
                  <a:lnTo>
                    <a:pt x="80" y="2041"/>
                  </a:lnTo>
                  <a:lnTo>
                    <a:pt x="90" y="2012"/>
                  </a:lnTo>
                  <a:lnTo>
                    <a:pt x="102" y="1982"/>
                  </a:lnTo>
                  <a:lnTo>
                    <a:pt x="113" y="1954"/>
                  </a:lnTo>
                  <a:lnTo>
                    <a:pt x="126" y="1926"/>
                  </a:lnTo>
                  <a:lnTo>
                    <a:pt x="139" y="1898"/>
                  </a:lnTo>
                  <a:lnTo>
                    <a:pt x="154" y="1872"/>
                  </a:lnTo>
                  <a:lnTo>
                    <a:pt x="169" y="1847"/>
                  </a:lnTo>
                  <a:lnTo>
                    <a:pt x="185" y="1823"/>
                  </a:lnTo>
                  <a:lnTo>
                    <a:pt x="203" y="1800"/>
                  </a:lnTo>
                  <a:lnTo>
                    <a:pt x="221" y="1779"/>
                  </a:lnTo>
                  <a:lnTo>
                    <a:pt x="240" y="1759"/>
                  </a:lnTo>
                  <a:lnTo>
                    <a:pt x="261" y="1740"/>
                  </a:lnTo>
                  <a:lnTo>
                    <a:pt x="806" y="2037"/>
                  </a:lnTo>
                  <a:lnTo>
                    <a:pt x="223" y="105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2" name="Freeform 594"/>
            <p:cNvSpPr>
              <a:spLocks/>
            </p:cNvSpPr>
            <p:nvPr/>
          </p:nvSpPr>
          <p:spPr bwMode="auto">
            <a:xfrm>
              <a:off x="4796" y="1384"/>
              <a:ext cx="44" cy="64"/>
            </a:xfrm>
            <a:custGeom>
              <a:avLst/>
              <a:gdLst/>
              <a:ahLst/>
              <a:cxnLst>
                <a:cxn ang="0">
                  <a:pos x="0" y="115"/>
                </a:cxn>
                <a:cxn ang="0">
                  <a:pos x="25" y="104"/>
                </a:cxn>
                <a:cxn ang="0">
                  <a:pos x="90" y="79"/>
                </a:cxn>
                <a:cxn ang="0">
                  <a:pos x="134" y="63"/>
                </a:cxn>
                <a:cxn ang="0">
                  <a:pos x="185" y="47"/>
                </a:cxn>
                <a:cxn ang="0">
                  <a:pos x="212" y="39"/>
                </a:cxn>
                <a:cxn ang="0">
                  <a:pos x="239" y="32"/>
                </a:cxn>
                <a:cxn ang="0">
                  <a:pos x="269" y="24"/>
                </a:cxn>
                <a:cxn ang="0">
                  <a:pos x="298" y="17"/>
                </a:cxn>
                <a:cxn ang="0">
                  <a:pos x="328" y="12"/>
                </a:cxn>
                <a:cxn ang="0">
                  <a:pos x="358" y="7"/>
                </a:cxn>
                <a:cxn ang="0">
                  <a:pos x="388" y="3"/>
                </a:cxn>
                <a:cxn ang="0">
                  <a:pos x="418" y="1"/>
                </a:cxn>
                <a:cxn ang="0">
                  <a:pos x="448" y="0"/>
                </a:cxn>
                <a:cxn ang="0">
                  <a:pos x="477" y="0"/>
                </a:cxn>
                <a:cxn ang="0">
                  <a:pos x="506" y="2"/>
                </a:cxn>
                <a:cxn ang="0">
                  <a:pos x="533" y="5"/>
                </a:cxn>
                <a:cxn ang="0">
                  <a:pos x="561" y="11"/>
                </a:cxn>
                <a:cxn ang="0">
                  <a:pos x="587" y="18"/>
                </a:cxn>
                <a:cxn ang="0">
                  <a:pos x="611" y="29"/>
                </a:cxn>
                <a:cxn ang="0">
                  <a:pos x="635" y="41"/>
                </a:cxn>
                <a:cxn ang="0">
                  <a:pos x="655" y="55"/>
                </a:cxn>
                <a:cxn ang="0">
                  <a:pos x="674" y="72"/>
                </a:cxn>
                <a:cxn ang="0">
                  <a:pos x="692" y="93"/>
                </a:cxn>
                <a:cxn ang="0">
                  <a:pos x="707" y="115"/>
                </a:cxn>
                <a:cxn ang="0">
                  <a:pos x="734" y="163"/>
                </a:cxn>
                <a:cxn ang="0">
                  <a:pos x="758" y="209"/>
                </a:cxn>
                <a:cxn ang="0">
                  <a:pos x="780" y="253"/>
                </a:cxn>
                <a:cxn ang="0">
                  <a:pos x="799" y="295"/>
                </a:cxn>
                <a:cxn ang="0">
                  <a:pos x="816" y="334"/>
                </a:cxn>
                <a:cxn ang="0">
                  <a:pos x="832" y="371"/>
                </a:cxn>
                <a:cxn ang="0">
                  <a:pos x="845" y="405"/>
                </a:cxn>
                <a:cxn ang="0">
                  <a:pos x="856" y="436"/>
                </a:cxn>
                <a:cxn ang="0">
                  <a:pos x="874" y="489"/>
                </a:cxn>
                <a:cxn ang="0">
                  <a:pos x="885" y="529"/>
                </a:cxn>
                <a:cxn ang="0">
                  <a:pos x="891" y="553"/>
                </a:cxn>
                <a:cxn ang="0">
                  <a:pos x="893" y="561"/>
                </a:cxn>
                <a:cxn ang="0">
                  <a:pos x="864" y="586"/>
                </a:cxn>
                <a:cxn ang="0">
                  <a:pos x="788" y="651"/>
                </a:cxn>
                <a:cxn ang="0">
                  <a:pos x="737" y="695"/>
                </a:cxn>
                <a:cxn ang="0">
                  <a:pos x="679" y="746"/>
                </a:cxn>
                <a:cxn ang="0">
                  <a:pos x="617" y="800"/>
                </a:cxn>
                <a:cxn ang="0">
                  <a:pos x="554" y="859"/>
                </a:cxn>
                <a:cxn ang="0">
                  <a:pos x="490" y="919"/>
                </a:cxn>
                <a:cxn ang="0">
                  <a:pos x="426" y="979"/>
                </a:cxn>
                <a:cxn ang="0">
                  <a:pos x="367" y="1038"/>
                </a:cxn>
                <a:cxn ang="0">
                  <a:pos x="313" y="1094"/>
                </a:cxn>
                <a:cxn ang="0">
                  <a:pos x="288" y="1122"/>
                </a:cxn>
                <a:cxn ang="0">
                  <a:pos x="266" y="1147"/>
                </a:cxn>
                <a:cxn ang="0">
                  <a:pos x="245" y="1172"/>
                </a:cxn>
                <a:cxn ang="0">
                  <a:pos x="227" y="1194"/>
                </a:cxn>
                <a:cxn ang="0">
                  <a:pos x="213" y="1216"/>
                </a:cxn>
                <a:cxn ang="0">
                  <a:pos x="201" y="1235"/>
                </a:cxn>
                <a:cxn ang="0">
                  <a:pos x="191" y="1253"/>
                </a:cxn>
                <a:cxn ang="0">
                  <a:pos x="186" y="1268"/>
                </a:cxn>
                <a:cxn ang="0">
                  <a:pos x="0" y="115"/>
                </a:cxn>
              </a:cxnLst>
              <a:rect l="0" t="0" r="r" b="b"/>
              <a:pathLst>
                <a:path w="893" h="1268">
                  <a:moveTo>
                    <a:pt x="0" y="115"/>
                  </a:moveTo>
                  <a:lnTo>
                    <a:pt x="25" y="104"/>
                  </a:lnTo>
                  <a:lnTo>
                    <a:pt x="90" y="79"/>
                  </a:lnTo>
                  <a:lnTo>
                    <a:pt x="134" y="63"/>
                  </a:lnTo>
                  <a:lnTo>
                    <a:pt x="185" y="47"/>
                  </a:lnTo>
                  <a:lnTo>
                    <a:pt x="212" y="39"/>
                  </a:lnTo>
                  <a:lnTo>
                    <a:pt x="239" y="32"/>
                  </a:lnTo>
                  <a:lnTo>
                    <a:pt x="269" y="24"/>
                  </a:lnTo>
                  <a:lnTo>
                    <a:pt x="298" y="17"/>
                  </a:lnTo>
                  <a:lnTo>
                    <a:pt x="328" y="12"/>
                  </a:lnTo>
                  <a:lnTo>
                    <a:pt x="358" y="7"/>
                  </a:lnTo>
                  <a:lnTo>
                    <a:pt x="388" y="3"/>
                  </a:lnTo>
                  <a:lnTo>
                    <a:pt x="418" y="1"/>
                  </a:lnTo>
                  <a:lnTo>
                    <a:pt x="448" y="0"/>
                  </a:lnTo>
                  <a:lnTo>
                    <a:pt x="477" y="0"/>
                  </a:lnTo>
                  <a:lnTo>
                    <a:pt x="506" y="2"/>
                  </a:lnTo>
                  <a:lnTo>
                    <a:pt x="533" y="5"/>
                  </a:lnTo>
                  <a:lnTo>
                    <a:pt x="561" y="11"/>
                  </a:lnTo>
                  <a:lnTo>
                    <a:pt x="587" y="18"/>
                  </a:lnTo>
                  <a:lnTo>
                    <a:pt x="611" y="29"/>
                  </a:lnTo>
                  <a:lnTo>
                    <a:pt x="635" y="41"/>
                  </a:lnTo>
                  <a:lnTo>
                    <a:pt x="655" y="55"/>
                  </a:lnTo>
                  <a:lnTo>
                    <a:pt x="674" y="72"/>
                  </a:lnTo>
                  <a:lnTo>
                    <a:pt x="692" y="93"/>
                  </a:lnTo>
                  <a:lnTo>
                    <a:pt x="707" y="115"/>
                  </a:lnTo>
                  <a:lnTo>
                    <a:pt x="734" y="163"/>
                  </a:lnTo>
                  <a:lnTo>
                    <a:pt x="758" y="209"/>
                  </a:lnTo>
                  <a:lnTo>
                    <a:pt x="780" y="253"/>
                  </a:lnTo>
                  <a:lnTo>
                    <a:pt x="799" y="295"/>
                  </a:lnTo>
                  <a:lnTo>
                    <a:pt x="816" y="334"/>
                  </a:lnTo>
                  <a:lnTo>
                    <a:pt x="832" y="371"/>
                  </a:lnTo>
                  <a:lnTo>
                    <a:pt x="845" y="405"/>
                  </a:lnTo>
                  <a:lnTo>
                    <a:pt x="856" y="436"/>
                  </a:lnTo>
                  <a:lnTo>
                    <a:pt x="874" y="489"/>
                  </a:lnTo>
                  <a:lnTo>
                    <a:pt x="885" y="529"/>
                  </a:lnTo>
                  <a:lnTo>
                    <a:pt x="891" y="553"/>
                  </a:lnTo>
                  <a:lnTo>
                    <a:pt x="893" y="561"/>
                  </a:lnTo>
                  <a:lnTo>
                    <a:pt x="864" y="586"/>
                  </a:lnTo>
                  <a:lnTo>
                    <a:pt x="788" y="651"/>
                  </a:lnTo>
                  <a:lnTo>
                    <a:pt x="737" y="695"/>
                  </a:lnTo>
                  <a:lnTo>
                    <a:pt x="679" y="746"/>
                  </a:lnTo>
                  <a:lnTo>
                    <a:pt x="617" y="800"/>
                  </a:lnTo>
                  <a:lnTo>
                    <a:pt x="554" y="859"/>
                  </a:lnTo>
                  <a:lnTo>
                    <a:pt x="490" y="919"/>
                  </a:lnTo>
                  <a:lnTo>
                    <a:pt x="426" y="979"/>
                  </a:lnTo>
                  <a:lnTo>
                    <a:pt x="367" y="1038"/>
                  </a:lnTo>
                  <a:lnTo>
                    <a:pt x="313" y="1094"/>
                  </a:lnTo>
                  <a:lnTo>
                    <a:pt x="288" y="1122"/>
                  </a:lnTo>
                  <a:lnTo>
                    <a:pt x="266" y="1147"/>
                  </a:lnTo>
                  <a:lnTo>
                    <a:pt x="245" y="1172"/>
                  </a:lnTo>
                  <a:lnTo>
                    <a:pt x="227" y="1194"/>
                  </a:lnTo>
                  <a:lnTo>
                    <a:pt x="213" y="1216"/>
                  </a:lnTo>
                  <a:lnTo>
                    <a:pt x="201" y="1235"/>
                  </a:lnTo>
                  <a:lnTo>
                    <a:pt x="191" y="1253"/>
                  </a:lnTo>
                  <a:lnTo>
                    <a:pt x="186" y="1268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E4649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3" name="Freeform 595"/>
            <p:cNvSpPr>
              <a:spLocks/>
            </p:cNvSpPr>
            <p:nvPr/>
          </p:nvSpPr>
          <p:spPr bwMode="auto">
            <a:xfrm>
              <a:off x="4557" y="1364"/>
              <a:ext cx="252" cy="201"/>
            </a:xfrm>
            <a:custGeom>
              <a:avLst/>
              <a:gdLst/>
              <a:ahLst/>
              <a:cxnLst>
                <a:cxn ang="0">
                  <a:pos x="3889" y="8"/>
                </a:cxn>
                <a:cxn ang="0">
                  <a:pos x="3650" y="2"/>
                </a:cxn>
                <a:cxn ang="0">
                  <a:pos x="3433" y="20"/>
                </a:cxn>
                <a:cxn ang="0">
                  <a:pos x="3239" y="60"/>
                </a:cxn>
                <a:cxn ang="0">
                  <a:pos x="3069" y="115"/>
                </a:cxn>
                <a:cxn ang="0">
                  <a:pos x="2920" y="180"/>
                </a:cxn>
                <a:cxn ang="0">
                  <a:pos x="2792" y="252"/>
                </a:cxn>
                <a:cxn ang="0">
                  <a:pos x="2687" y="324"/>
                </a:cxn>
                <a:cxn ang="0">
                  <a:pos x="2602" y="393"/>
                </a:cxn>
                <a:cxn ang="0">
                  <a:pos x="2522" y="468"/>
                </a:cxn>
                <a:cxn ang="0">
                  <a:pos x="2492" y="486"/>
                </a:cxn>
                <a:cxn ang="0">
                  <a:pos x="2450" y="436"/>
                </a:cxn>
                <a:cxn ang="0">
                  <a:pos x="2391" y="374"/>
                </a:cxn>
                <a:cxn ang="0">
                  <a:pos x="2306" y="301"/>
                </a:cxn>
                <a:cxn ang="0">
                  <a:pos x="2193" y="222"/>
                </a:cxn>
                <a:cxn ang="0">
                  <a:pos x="2053" y="145"/>
                </a:cxn>
                <a:cxn ang="0">
                  <a:pos x="1882" y="79"/>
                </a:cxn>
                <a:cxn ang="0">
                  <a:pos x="1680" y="28"/>
                </a:cxn>
                <a:cxn ang="0">
                  <a:pos x="1447" y="2"/>
                </a:cxn>
                <a:cxn ang="0">
                  <a:pos x="1180" y="6"/>
                </a:cxn>
                <a:cxn ang="0">
                  <a:pos x="881" y="51"/>
                </a:cxn>
                <a:cxn ang="0">
                  <a:pos x="593" y="178"/>
                </a:cxn>
                <a:cxn ang="0">
                  <a:pos x="344" y="390"/>
                </a:cxn>
                <a:cxn ang="0">
                  <a:pos x="150" y="674"/>
                </a:cxn>
                <a:cxn ang="0">
                  <a:pos x="30" y="1018"/>
                </a:cxn>
                <a:cxn ang="0">
                  <a:pos x="1" y="1411"/>
                </a:cxn>
                <a:cxn ang="0">
                  <a:pos x="82" y="1841"/>
                </a:cxn>
                <a:cxn ang="0">
                  <a:pos x="290" y="2295"/>
                </a:cxn>
                <a:cxn ang="0">
                  <a:pos x="642" y="2763"/>
                </a:cxn>
                <a:cxn ang="0">
                  <a:pos x="1158" y="3233"/>
                </a:cxn>
                <a:cxn ang="0">
                  <a:pos x="1852" y="3691"/>
                </a:cxn>
                <a:cxn ang="0">
                  <a:pos x="2553" y="4025"/>
                </a:cxn>
                <a:cxn ang="0">
                  <a:pos x="3446" y="3540"/>
                </a:cxn>
                <a:cxn ang="0">
                  <a:pos x="4079" y="3076"/>
                </a:cxn>
                <a:cxn ang="0">
                  <a:pos x="4537" y="2607"/>
                </a:cxn>
                <a:cxn ang="0">
                  <a:pos x="4840" y="2142"/>
                </a:cxn>
                <a:cxn ang="0">
                  <a:pos x="5003" y="1694"/>
                </a:cxn>
                <a:cxn ang="0">
                  <a:pos x="5046" y="1276"/>
                </a:cxn>
                <a:cxn ang="0">
                  <a:pos x="4985" y="898"/>
                </a:cxn>
                <a:cxn ang="0">
                  <a:pos x="4838" y="572"/>
                </a:cxn>
                <a:cxn ang="0">
                  <a:pos x="4623" y="311"/>
                </a:cxn>
                <a:cxn ang="0">
                  <a:pos x="4359" y="126"/>
                </a:cxn>
                <a:cxn ang="0">
                  <a:pos x="4061" y="29"/>
                </a:cxn>
              </a:cxnLst>
              <a:rect l="0" t="0" r="r" b="b"/>
              <a:pathLst>
                <a:path w="5046" h="4025">
                  <a:moveTo>
                    <a:pt x="4061" y="29"/>
                  </a:moveTo>
                  <a:lnTo>
                    <a:pt x="3975" y="17"/>
                  </a:lnTo>
                  <a:lnTo>
                    <a:pt x="3889" y="8"/>
                  </a:lnTo>
                  <a:lnTo>
                    <a:pt x="3807" y="3"/>
                  </a:lnTo>
                  <a:lnTo>
                    <a:pt x="3727" y="1"/>
                  </a:lnTo>
                  <a:lnTo>
                    <a:pt x="3650" y="2"/>
                  </a:lnTo>
                  <a:lnTo>
                    <a:pt x="3575" y="5"/>
                  </a:lnTo>
                  <a:lnTo>
                    <a:pt x="3503" y="12"/>
                  </a:lnTo>
                  <a:lnTo>
                    <a:pt x="3433" y="20"/>
                  </a:lnTo>
                  <a:lnTo>
                    <a:pt x="3366" y="31"/>
                  </a:lnTo>
                  <a:lnTo>
                    <a:pt x="3302" y="44"/>
                  </a:lnTo>
                  <a:lnTo>
                    <a:pt x="3239" y="60"/>
                  </a:lnTo>
                  <a:lnTo>
                    <a:pt x="3180" y="76"/>
                  </a:lnTo>
                  <a:lnTo>
                    <a:pt x="3123" y="94"/>
                  </a:lnTo>
                  <a:lnTo>
                    <a:pt x="3069" y="115"/>
                  </a:lnTo>
                  <a:lnTo>
                    <a:pt x="3017" y="135"/>
                  </a:lnTo>
                  <a:lnTo>
                    <a:pt x="2967" y="157"/>
                  </a:lnTo>
                  <a:lnTo>
                    <a:pt x="2920" y="180"/>
                  </a:lnTo>
                  <a:lnTo>
                    <a:pt x="2875" y="204"/>
                  </a:lnTo>
                  <a:lnTo>
                    <a:pt x="2832" y="227"/>
                  </a:lnTo>
                  <a:lnTo>
                    <a:pt x="2792" y="252"/>
                  </a:lnTo>
                  <a:lnTo>
                    <a:pt x="2755" y="276"/>
                  </a:lnTo>
                  <a:lnTo>
                    <a:pt x="2720" y="300"/>
                  </a:lnTo>
                  <a:lnTo>
                    <a:pt x="2687" y="324"/>
                  </a:lnTo>
                  <a:lnTo>
                    <a:pt x="2656" y="348"/>
                  </a:lnTo>
                  <a:lnTo>
                    <a:pt x="2629" y="370"/>
                  </a:lnTo>
                  <a:lnTo>
                    <a:pt x="2602" y="393"/>
                  </a:lnTo>
                  <a:lnTo>
                    <a:pt x="2579" y="413"/>
                  </a:lnTo>
                  <a:lnTo>
                    <a:pt x="2558" y="433"/>
                  </a:lnTo>
                  <a:lnTo>
                    <a:pt x="2522" y="468"/>
                  </a:lnTo>
                  <a:lnTo>
                    <a:pt x="2497" y="497"/>
                  </a:lnTo>
                  <a:lnTo>
                    <a:pt x="2497" y="494"/>
                  </a:lnTo>
                  <a:lnTo>
                    <a:pt x="2492" y="486"/>
                  </a:lnTo>
                  <a:lnTo>
                    <a:pt x="2476" y="467"/>
                  </a:lnTo>
                  <a:lnTo>
                    <a:pt x="2464" y="453"/>
                  </a:lnTo>
                  <a:lnTo>
                    <a:pt x="2450" y="436"/>
                  </a:lnTo>
                  <a:lnTo>
                    <a:pt x="2434" y="417"/>
                  </a:lnTo>
                  <a:lnTo>
                    <a:pt x="2413" y="397"/>
                  </a:lnTo>
                  <a:lnTo>
                    <a:pt x="2391" y="374"/>
                  </a:lnTo>
                  <a:lnTo>
                    <a:pt x="2365" y="351"/>
                  </a:lnTo>
                  <a:lnTo>
                    <a:pt x="2337" y="326"/>
                  </a:lnTo>
                  <a:lnTo>
                    <a:pt x="2306" y="301"/>
                  </a:lnTo>
                  <a:lnTo>
                    <a:pt x="2271" y="275"/>
                  </a:lnTo>
                  <a:lnTo>
                    <a:pt x="2233" y="249"/>
                  </a:lnTo>
                  <a:lnTo>
                    <a:pt x="2193" y="222"/>
                  </a:lnTo>
                  <a:lnTo>
                    <a:pt x="2150" y="197"/>
                  </a:lnTo>
                  <a:lnTo>
                    <a:pt x="2103" y="171"/>
                  </a:lnTo>
                  <a:lnTo>
                    <a:pt x="2053" y="145"/>
                  </a:lnTo>
                  <a:lnTo>
                    <a:pt x="1999" y="122"/>
                  </a:lnTo>
                  <a:lnTo>
                    <a:pt x="1942" y="100"/>
                  </a:lnTo>
                  <a:lnTo>
                    <a:pt x="1882" y="79"/>
                  </a:lnTo>
                  <a:lnTo>
                    <a:pt x="1818" y="60"/>
                  </a:lnTo>
                  <a:lnTo>
                    <a:pt x="1751" y="42"/>
                  </a:lnTo>
                  <a:lnTo>
                    <a:pt x="1680" y="28"/>
                  </a:lnTo>
                  <a:lnTo>
                    <a:pt x="1606" y="17"/>
                  </a:lnTo>
                  <a:lnTo>
                    <a:pt x="1529" y="8"/>
                  </a:lnTo>
                  <a:lnTo>
                    <a:pt x="1447" y="2"/>
                  </a:lnTo>
                  <a:lnTo>
                    <a:pt x="1361" y="0"/>
                  </a:lnTo>
                  <a:lnTo>
                    <a:pt x="1272" y="1"/>
                  </a:lnTo>
                  <a:lnTo>
                    <a:pt x="1180" y="6"/>
                  </a:lnTo>
                  <a:lnTo>
                    <a:pt x="1083" y="15"/>
                  </a:lnTo>
                  <a:lnTo>
                    <a:pt x="983" y="29"/>
                  </a:lnTo>
                  <a:lnTo>
                    <a:pt x="881" y="51"/>
                  </a:lnTo>
                  <a:lnTo>
                    <a:pt x="782" y="83"/>
                  </a:lnTo>
                  <a:lnTo>
                    <a:pt x="686" y="126"/>
                  </a:lnTo>
                  <a:lnTo>
                    <a:pt x="593" y="178"/>
                  </a:lnTo>
                  <a:lnTo>
                    <a:pt x="505" y="240"/>
                  </a:lnTo>
                  <a:lnTo>
                    <a:pt x="422" y="311"/>
                  </a:lnTo>
                  <a:lnTo>
                    <a:pt x="344" y="390"/>
                  </a:lnTo>
                  <a:lnTo>
                    <a:pt x="273" y="477"/>
                  </a:lnTo>
                  <a:lnTo>
                    <a:pt x="207" y="572"/>
                  </a:lnTo>
                  <a:lnTo>
                    <a:pt x="150" y="674"/>
                  </a:lnTo>
                  <a:lnTo>
                    <a:pt x="101" y="783"/>
                  </a:lnTo>
                  <a:lnTo>
                    <a:pt x="60" y="898"/>
                  </a:lnTo>
                  <a:lnTo>
                    <a:pt x="30" y="1018"/>
                  </a:lnTo>
                  <a:lnTo>
                    <a:pt x="9" y="1145"/>
                  </a:lnTo>
                  <a:lnTo>
                    <a:pt x="0" y="1276"/>
                  </a:lnTo>
                  <a:lnTo>
                    <a:pt x="1" y="1411"/>
                  </a:lnTo>
                  <a:lnTo>
                    <a:pt x="15" y="1551"/>
                  </a:lnTo>
                  <a:lnTo>
                    <a:pt x="42" y="1694"/>
                  </a:lnTo>
                  <a:lnTo>
                    <a:pt x="82" y="1841"/>
                  </a:lnTo>
                  <a:lnTo>
                    <a:pt x="137" y="1990"/>
                  </a:lnTo>
                  <a:lnTo>
                    <a:pt x="205" y="2142"/>
                  </a:lnTo>
                  <a:lnTo>
                    <a:pt x="290" y="2295"/>
                  </a:lnTo>
                  <a:lnTo>
                    <a:pt x="390" y="2451"/>
                  </a:lnTo>
                  <a:lnTo>
                    <a:pt x="507" y="2607"/>
                  </a:lnTo>
                  <a:lnTo>
                    <a:pt x="642" y="2763"/>
                  </a:lnTo>
                  <a:lnTo>
                    <a:pt x="795" y="2920"/>
                  </a:lnTo>
                  <a:lnTo>
                    <a:pt x="967" y="3076"/>
                  </a:lnTo>
                  <a:lnTo>
                    <a:pt x="1158" y="3233"/>
                  </a:lnTo>
                  <a:lnTo>
                    <a:pt x="1368" y="3387"/>
                  </a:lnTo>
                  <a:lnTo>
                    <a:pt x="1600" y="3540"/>
                  </a:lnTo>
                  <a:lnTo>
                    <a:pt x="1852" y="3691"/>
                  </a:lnTo>
                  <a:lnTo>
                    <a:pt x="2128" y="3839"/>
                  </a:lnTo>
                  <a:lnTo>
                    <a:pt x="2549" y="4025"/>
                  </a:lnTo>
                  <a:lnTo>
                    <a:pt x="2553" y="4025"/>
                  </a:lnTo>
                  <a:lnTo>
                    <a:pt x="2918" y="3839"/>
                  </a:lnTo>
                  <a:lnTo>
                    <a:pt x="3192" y="3691"/>
                  </a:lnTo>
                  <a:lnTo>
                    <a:pt x="3446" y="3540"/>
                  </a:lnTo>
                  <a:lnTo>
                    <a:pt x="3676" y="3387"/>
                  </a:lnTo>
                  <a:lnTo>
                    <a:pt x="3888" y="3233"/>
                  </a:lnTo>
                  <a:lnTo>
                    <a:pt x="4079" y="3076"/>
                  </a:lnTo>
                  <a:lnTo>
                    <a:pt x="4250" y="2920"/>
                  </a:lnTo>
                  <a:lnTo>
                    <a:pt x="4403" y="2763"/>
                  </a:lnTo>
                  <a:lnTo>
                    <a:pt x="4537" y="2607"/>
                  </a:lnTo>
                  <a:lnTo>
                    <a:pt x="4655" y="2451"/>
                  </a:lnTo>
                  <a:lnTo>
                    <a:pt x="4755" y="2295"/>
                  </a:lnTo>
                  <a:lnTo>
                    <a:pt x="4840" y="2142"/>
                  </a:lnTo>
                  <a:lnTo>
                    <a:pt x="4909" y="1990"/>
                  </a:lnTo>
                  <a:lnTo>
                    <a:pt x="4963" y="1841"/>
                  </a:lnTo>
                  <a:lnTo>
                    <a:pt x="5003" y="1694"/>
                  </a:lnTo>
                  <a:lnTo>
                    <a:pt x="5030" y="1551"/>
                  </a:lnTo>
                  <a:lnTo>
                    <a:pt x="5044" y="1411"/>
                  </a:lnTo>
                  <a:lnTo>
                    <a:pt x="5046" y="1276"/>
                  </a:lnTo>
                  <a:lnTo>
                    <a:pt x="5036" y="1145"/>
                  </a:lnTo>
                  <a:lnTo>
                    <a:pt x="5015" y="1018"/>
                  </a:lnTo>
                  <a:lnTo>
                    <a:pt x="4985" y="898"/>
                  </a:lnTo>
                  <a:lnTo>
                    <a:pt x="4944" y="783"/>
                  </a:lnTo>
                  <a:lnTo>
                    <a:pt x="4895" y="674"/>
                  </a:lnTo>
                  <a:lnTo>
                    <a:pt x="4838" y="572"/>
                  </a:lnTo>
                  <a:lnTo>
                    <a:pt x="4773" y="477"/>
                  </a:lnTo>
                  <a:lnTo>
                    <a:pt x="4702" y="390"/>
                  </a:lnTo>
                  <a:lnTo>
                    <a:pt x="4623" y="311"/>
                  </a:lnTo>
                  <a:lnTo>
                    <a:pt x="4539" y="240"/>
                  </a:lnTo>
                  <a:lnTo>
                    <a:pt x="4452" y="178"/>
                  </a:lnTo>
                  <a:lnTo>
                    <a:pt x="4359" y="126"/>
                  </a:lnTo>
                  <a:lnTo>
                    <a:pt x="4263" y="83"/>
                  </a:lnTo>
                  <a:lnTo>
                    <a:pt x="4164" y="51"/>
                  </a:lnTo>
                  <a:lnTo>
                    <a:pt x="4061" y="29"/>
                  </a:lnTo>
                  <a:close/>
                </a:path>
              </a:pathLst>
            </a:custGeom>
            <a:solidFill>
              <a:srgbClr val="C7432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4" name="Freeform 596"/>
            <p:cNvSpPr>
              <a:spLocks/>
            </p:cNvSpPr>
            <p:nvPr/>
          </p:nvSpPr>
          <p:spPr bwMode="auto">
            <a:xfrm>
              <a:off x="4557" y="1416"/>
              <a:ext cx="252" cy="149"/>
            </a:xfrm>
            <a:custGeom>
              <a:avLst/>
              <a:gdLst/>
              <a:ahLst/>
              <a:cxnLst>
                <a:cxn ang="0">
                  <a:pos x="5022" y="146"/>
                </a:cxn>
                <a:cxn ang="0">
                  <a:pos x="5000" y="375"/>
                </a:cxn>
                <a:cxn ang="0">
                  <a:pos x="4945" y="614"/>
                </a:cxn>
                <a:cxn ang="0">
                  <a:pos x="4851" y="860"/>
                </a:cxn>
                <a:cxn ang="0">
                  <a:pos x="4717" y="1111"/>
                </a:cxn>
                <a:cxn ang="0">
                  <a:pos x="4539" y="1367"/>
                </a:cxn>
                <a:cxn ang="0">
                  <a:pos x="4315" y="1624"/>
                </a:cxn>
                <a:cxn ang="0">
                  <a:pos x="4040" y="1881"/>
                </a:cxn>
                <a:cxn ang="0">
                  <a:pos x="3714" y="2137"/>
                </a:cxn>
                <a:cxn ang="0">
                  <a:pos x="3332" y="2388"/>
                </a:cxn>
                <a:cxn ang="0">
                  <a:pos x="2892" y="2633"/>
                </a:cxn>
                <a:cxn ang="0">
                  <a:pos x="2103" y="2633"/>
                </a:cxn>
                <a:cxn ang="0">
                  <a:pos x="1732" y="2429"/>
                </a:cxn>
                <a:cxn ang="0">
                  <a:pos x="1402" y="2220"/>
                </a:cxn>
                <a:cxn ang="0">
                  <a:pos x="1112" y="2010"/>
                </a:cxn>
                <a:cxn ang="0">
                  <a:pos x="859" y="1797"/>
                </a:cxn>
                <a:cxn ang="0">
                  <a:pos x="641" y="1582"/>
                </a:cxn>
                <a:cxn ang="0">
                  <a:pos x="458" y="1368"/>
                </a:cxn>
                <a:cxn ang="0">
                  <a:pos x="305" y="1155"/>
                </a:cxn>
                <a:cxn ang="0">
                  <a:pos x="185" y="944"/>
                </a:cxn>
                <a:cxn ang="0">
                  <a:pos x="93" y="737"/>
                </a:cxn>
                <a:cxn ang="0">
                  <a:pos x="29" y="535"/>
                </a:cxn>
                <a:cxn ang="0">
                  <a:pos x="7" y="472"/>
                </a:cxn>
                <a:cxn ang="0">
                  <a:pos x="47" y="682"/>
                </a:cxn>
                <a:cxn ang="0">
                  <a:pos x="117" y="900"/>
                </a:cxn>
                <a:cxn ang="0">
                  <a:pos x="219" y="1123"/>
                </a:cxn>
                <a:cxn ang="0">
                  <a:pos x="353" y="1350"/>
                </a:cxn>
                <a:cxn ang="0">
                  <a:pos x="524" y="1578"/>
                </a:cxn>
                <a:cxn ang="0">
                  <a:pos x="732" y="1809"/>
                </a:cxn>
                <a:cxn ang="0">
                  <a:pos x="980" y="2039"/>
                </a:cxn>
                <a:cxn ang="0">
                  <a:pos x="1270" y="2267"/>
                </a:cxn>
                <a:cxn ang="0">
                  <a:pos x="1605" y="2492"/>
                </a:cxn>
                <a:cxn ang="0">
                  <a:pos x="1985" y="2712"/>
                </a:cxn>
                <a:cxn ang="0">
                  <a:pos x="2548" y="2971"/>
                </a:cxn>
                <a:cxn ang="0">
                  <a:pos x="3231" y="2611"/>
                </a:cxn>
                <a:cxn ang="0">
                  <a:pos x="3655" y="2345"/>
                </a:cxn>
                <a:cxn ang="0">
                  <a:pos x="4015" y="2072"/>
                </a:cxn>
                <a:cxn ang="0">
                  <a:pos x="4314" y="1798"/>
                </a:cxn>
                <a:cxn ang="0">
                  <a:pos x="4556" y="1523"/>
                </a:cxn>
                <a:cxn ang="0">
                  <a:pos x="4745" y="1251"/>
                </a:cxn>
                <a:cxn ang="0">
                  <a:pos x="4885" y="982"/>
                </a:cxn>
                <a:cxn ang="0">
                  <a:pos x="4978" y="721"/>
                </a:cxn>
                <a:cxn ang="0">
                  <a:pos x="5029" y="468"/>
                </a:cxn>
                <a:cxn ang="0">
                  <a:pos x="5041" y="227"/>
                </a:cxn>
                <a:cxn ang="0">
                  <a:pos x="5017" y="0"/>
                </a:cxn>
              </a:cxnLst>
              <a:rect l="0" t="0" r="r" b="b"/>
              <a:pathLst>
                <a:path w="5041" h="2971">
                  <a:moveTo>
                    <a:pt x="5017" y="0"/>
                  </a:moveTo>
                  <a:lnTo>
                    <a:pt x="5020" y="73"/>
                  </a:lnTo>
                  <a:lnTo>
                    <a:pt x="5022" y="146"/>
                  </a:lnTo>
                  <a:lnTo>
                    <a:pt x="5017" y="222"/>
                  </a:lnTo>
                  <a:lnTo>
                    <a:pt x="5011" y="297"/>
                  </a:lnTo>
                  <a:lnTo>
                    <a:pt x="5000" y="375"/>
                  </a:lnTo>
                  <a:lnTo>
                    <a:pt x="4986" y="453"/>
                  </a:lnTo>
                  <a:lnTo>
                    <a:pt x="4967" y="533"/>
                  </a:lnTo>
                  <a:lnTo>
                    <a:pt x="4945" y="614"/>
                  </a:lnTo>
                  <a:lnTo>
                    <a:pt x="4918" y="694"/>
                  </a:lnTo>
                  <a:lnTo>
                    <a:pt x="4887" y="777"/>
                  </a:lnTo>
                  <a:lnTo>
                    <a:pt x="4851" y="860"/>
                  </a:lnTo>
                  <a:lnTo>
                    <a:pt x="4811" y="943"/>
                  </a:lnTo>
                  <a:lnTo>
                    <a:pt x="4766" y="1027"/>
                  </a:lnTo>
                  <a:lnTo>
                    <a:pt x="4717" y="1111"/>
                  </a:lnTo>
                  <a:lnTo>
                    <a:pt x="4663" y="1196"/>
                  </a:lnTo>
                  <a:lnTo>
                    <a:pt x="4604" y="1281"/>
                  </a:lnTo>
                  <a:lnTo>
                    <a:pt x="4539" y="1367"/>
                  </a:lnTo>
                  <a:lnTo>
                    <a:pt x="4470" y="1453"/>
                  </a:lnTo>
                  <a:lnTo>
                    <a:pt x="4394" y="1538"/>
                  </a:lnTo>
                  <a:lnTo>
                    <a:pt x="4315" y="1624"/>
                  </a:lnTo>
                  <a:lnTo>
                    <a:pt x="4229" y="1710"/>
                  </a:lnTo>
                  <a:lnTo>
                    <a:pt x="4137" y="1796"/>
                  </a:lnTo>
                  <a:lnTo>
                    <a:pt x="4040" y="1881"/>
                  </a:lnTo>
                  <a:lnTo>
                    <a:pt x="3938" y="1966"/>
                  </a:lnTo>
                  <a:lnTo>
                    <a:pt x="3829" y="2052"/>
                  </a:lnTo>
                  <a:lnTo>
                    <a:pt x="3714" y="2137"/>
                  </a:lnTo>
                  <a:lnTo>
                    <a:pt x="3593" y="2220"/>
                  </a:lnTo>
                  <a:lnTo>
                    <a:pt x="3466" y="2304"/>
                  </a:lnTo>
                  <a:lnTo>
                    <a:pt x="3332" y="2388"/>
                  </a:lnTo>
                  <a:lnTo>
                    <a:pt x="3192" y="2469"/>
                  </a:lnTo>
                  <a:lnTo>
                    <a:pt x="3045" y="2551"/>
                  </a:lnTo>
                  <a:lnTo>
                    <a:pt x="2892" y="2633"/>
                  </a:lnTo>
                  <a:lnTo>
                    <a:pt x="2529" y="2819"/>
                  </a:lnTo>
                  <a:lnTo>
                    <a:pt x="2524" y="2819"/>
                  </a:lnTo>
                  <a:lnTo>
                    <a:pt x="2103" y="2633"/>
                  </a:lnTo>
                  <a:lnTo>
                    <a:pt x="1975" y="2565"/>
                  </a:lnTo>
                  <a:lnTo>
                    <a:pt x="1852" y="2497"/>
                  </a:lnTo>
                  <a:lnTo>
                    <a:pt x="1732" y="2429"/>
                  </a:lnTo>
                  <a:lnTo>
                    <a:pt x="1618" y="2360"/>
                  </a:lnTo>
                  <a:lnTo>
                    <a:pt x="1508" y="2291"/>
                  </a:lnTo>
                  <a:lnTo>
                    <a:pt x="1402" y="2220"/>
                  </a:lnTo>
                  <a:lnTo>
                    <a:pt x="1301" y="2151"/>
                  </a:lnTo>
                  <a:lnTo>
                    <a:pt x="1205" y="2081"/>
                  </a:lnTo>
                  <a:lnTo>
                    <a:pt x="1112" y="2010"/>
                  </a:lnTo>
                  <a:lnTo>
                    <a:pt x="1023" y="1939"/>
                  </a:lnTo>
                  <a:lnTo>
                    <a:pt x="939" y="1867"/>
                  </a:lnTo>
                  <a:lnTo>
                    <a:pt x="859" y="1797"/>
                  </a:lnTo>
                  <a:lnTo>
                    <a:pt x="782" y="1725"/>
                  </a:lnTo>
                  <a:lnTo>
                    <a:pt x="710" y="1654"/>
                  </a:lnTo>
                  <a:lnTo>
                    <a:pt x="641" y="1582"/>
                  </a:lnTo>
                  <a:lnTo>
                    <a:pt x="576" y="1511"/>
                  </a:lnTo>
                  <a:lnTo>
                    <a:pt x="515" y="1439"/>
                  </a:lnTo>
                  <a:lnTo>
                    <a:pt x="458" y="1368"/>
                  </a:lnTo>
                  <a:lnTo>
                    <a:pt x="403" y="1297"/>
                  </a:lnTo>
                  <a:lnTo>
                    <a:pt x="352" y="1226"/>
                  </a:lnTo>
                  <a:lnTo>
                    <a:pt x="305" y="1155"/>
                  </a:lnTo>
                  <a:lnTo>
                    <a:pt x="262" y="1084"/>
                  </a:lnTo>
                  <a:lnTo>
                    <a:pt x="222" y="1014"/>
                  </a:lnTo>
                  <a:lnTo>
                    <a:pt x="185" y="944"/>
                  </a:lnTo>
                  <a:lnTo>
                    <a:pt x="151" y="875"/>
                  </a:lnTo>
                  <a:lnTo>
                    <a:pt x="121" y="805"/>
                  </a:lnTo>
                  <a:lnTo>
                    <a:pt x="93" y="737"/>
                  </a:lnTo>
                  <a:lnTo>
                    <a:pt x="68" y="670"/>
                  </a:lnTo>
                  <a:lnTo>
                    <a:pt x="47" y="601"/>
                  </a:lnTo>
                  <a:lnTo>
                    <a:pt x="29" y="535"/>
                  </a:lnTo>
                  <a:lnTo>
                    <a:pt x="13" y="469"/>
                  </a:lnTo>
                  <a:lnTo>
                    <a:pt x="0" y="403"/>
                  </a:lnTo>
                  <a:lnTo>
                    <a:pt x="7" y="472"/>
                  </a:lnTo>
                  <a:lnTo>
                    <a:pt x="17" y="541"/>
                  </a:lnTo>
                  <a:lnTo>
                    <a:pt x="31" y="612"/>
                  </a:lnTo>
                  <a:lnTo>
                    <a:pt x="47" y="682"/>
                  </a:lnTo>
                  <a:lnTo>
                    <a:pt x="67" y="754"/>
                  </a:lnTo>
                  <a:lnTo>
                    <a:pt x="90" y="827"/>
                  </a:lnTo>
                  <a:lnTo>
                    <a:pt x="117" y="900"/>
                  </a:lnTo>
                  <a:lnTo>
                    <a:pt x="147" y="974"/>
                  </a:lnTo>
                  <a:lnTo>
                    <a:pt x="181" y="1048"/>
                  </a:lnTo>
                  <a:lnTo>
                    <a:pt x="219" y="1123"/>
                  </a:lnTo>
                  <a:lnTo>
                    <a:pt x="259" y="1198"/>
                  </a:lnTo>
                  <a:lnTo>
                    <a:pt x="304" y="1273"/>
                  </a:lnTo>
                  <a:lnTo>
                    <a:pt x="353" y="1350"/>
                  </a:lnTo>
                  <a:lnTo>
                    <a:pt x="405" y="1425"/>
                  </a:lnTo>
                  <a:lnTo>
                    <a:pt x="463" y="1502"/>
                  </a:lnTo>
                  <a:lnTo>
                    <a:pt x="524" y="1578"/>
                  </a:lnTo>
                  <a:lnTo>
                    <a:pt x="589" y="1655"/>
                  </a:lnTo>
                  <a:lnTo>
                    <a:pt x="659" y="1732"/>
                  </a:lnTo>
                  <a:lnTo>
                    <a:pt x="732" y="1809"/>
                  </a:lnTo>
                  <a:lnTo>
                    <a:pt x="810" y="1886"/>
                  </a:lnTo>
                  <a:lnTo>
                    <a:pt x="893" y="1962"/>
                  </a:lnTo>
                  <a:lnTo>
                    <a:pt x="980" y="2039"/>
                  </a:lnTo>
                  <a:lnTo>
                    <a:pt x="1072" y="2115"/>
                  </a:lnTo>
                  <a:lnTo>
                    <a:pt x="1169" y="2191"/>
                  </a:lnTo>
                  <a:lnTo>
                    <a:pt x="1270" y="2267"/>
                  </a:lnTo>
                  <a:lnTo>
                    <a:pt x="1377" y="2342"/>
                  </a:lnTo>
                  <a:lnTo>
                    <a:pt x="1488" y="2417"/>
                  </a:lnTo>
                  <a:lnTo>
                    <a:pt x="1605" y="2492"/>
                  </a:lnTo>
                  <a:lnTo>
                    <a:pt x="1727" y="2566"/>
                  </a:lnTo>
                  <a:lnTo>
                    <a:pt x="1854" y="2640"/>
                  </a:lnTo>
                  <a:lnTo>
                    <a:pt x="1985" y="2712"/>
                  </a:lnTo>
                  <a:lnTo>
                    <a:pt x="2123" y="2785"/>
                  </a:lnTo>
                  <a:lnTo>
                    <a:pt x="2544" y="2971"/>
                  </a:lnTo>
                  <a:lnTo>
                    <a:pt x="2548" y="2971"/>
                  </a:lnTo>
                  <a:lnTo>
                    <a:pt x="2913" y="2785"/>
                  </a:lnTo>
                  <a:lnTo>
                    <a:pt x="3076" y="2698"/>
                  </a:lnTo>
                  <a:lnTo>
                    <a:pt x="3231" y="2611"/>
                  </a:lnTo>
                  <a:lnTo>
                    <a:pt x="3380" y="2523"/>
                  </a:lnTo>
                  <a:lnTo>
                    <a:pt x="3521" y="2434"/>
                  </a:lnTo>
                  <a:lnTo>
                    <a:pt x="3655" y="2345"/>
                  </a:lnTo>
                  <a:lnTo>
                    <a:pt x="3782" y="2254"/>
                  </a:lnTo>
                  <a:lnTo>
                    <a:pt x="3901" y="2164"/>
                  </a:lnTo>
                  <a:lnTo>
                    <a:pt x="4015" y="2072"/>
                  </a:lnTo>
                  <a:lnTo>
                    <a:pt x="4121" y="1982"/>
                  </a:lnTo>
                  <a:lnTo>
                    <a:pt x="4220" y="1890"/>
                  </a:lnTo>
                  <a:lnTo>
                    <a:pt x="4314" y="1798"/>
                  </a:lnTo>
                  <a:lnTo>
                    <a:pt x="4401" y="1707"/>
                  </a:lnTo>
                  <a:lnTo>
                    <a:pt x="4481" y="1615"/>
                  </a:lnTo>
                  <a:lnTo>
                    <a:pt x="4556" y="1523"/>
                  </a:lnTo>
                  <a:lnTo>
                    <a:pt x="4624" y="1432"/>
                  </a:lnTo>
                  <a:lnTo>
                    <a:pt x="4688" y="1341"/>
                  </a:lnTo>
                  <a:lnTo>
                    <a:pt x="4745" y="1251"/>
                  </a:lnTo>
                  <a:lnTo>
                    <a:pt x="4797" y="1161"/>
                  </a:lnTo>
                  <a:lnTo>
                    <a:pt x="4843" y="1071"/>
                  </a:lnTo>
                  <a:lnTo>
                    <a:pt x="4885" y="982"/>
                  </a:lnTo>
                  <a:lnTo>
                    <a:pt x="4920" y="894"/>
                  </a:lnTo>
                  <a:lnTo>
                    <a:pt x="4951" y="807"/>
                  </a:lnTo>
                  <a:lnTo>
                    <a:pt x="4978" y="721"/>
                  </a:lnTo>
                  <a:lnTo>
                    <a:pt x="4999" y="635"/>
                  </a:lnTo>
                  <a:lnTo>
                    <a:pt x="5016" y="551"/>
                  </a:lnTo>
                  <a:lnTo>
                    <a:pt x="5029" y="468"/>
                  </a:lnTo>
                  <a:lnTo>
                    <a:pt x="5037" y="386"/>
                  </a:lnTo>
                  <a:lnTo>
                    <a:pt x="5041" y="306"/>
                  </a:lnTo>
                  <a:lnTo>
                    <a:pt x="5041" y="227"/>
                  </a:lnTo>
                  <a:lnTo>
                    <a:pt x="5037" y="150"/>
                  </a:lnTo>
                  <a:lnTo>
                    <a:pt x="5029" y="74"/>
                  </a:lnTo>
                  <a:lnTo>
                    <a:pt x="5017" y="0"/>
                  </a:lnTo>
                  <a:close/>
                </a:path>
              </a:pathLst>
            </a:custGeom>
            <a:solidFill>
              <a:srgbClr val="823A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5" name="Freeform 597"/>
            <p:cNvSpPr>
              <a:spLocks/>
            </p:cNvSpPr>
            <p:nvPr/>
          </p:nvSpPr>
          <p:spPr bwMode="auto">
            <a:xfrm>
              <a:off x="4561" y="1374"/>
              <a:ext cx="31" cy="56"/>
            </a:xfrm>
            <a:custGeom>
              <a:avLst/>
              <a:gdLst/>
              <a:ahLst/>
              <a:cxnLst>
                <a:cxn ang="0">
                  <a:pos x="621" y="3"/>
                </a:cxn>
                <a:cxn ang="0">
                  <a:pos x="575" y="30"/>
                </a:cxn>
                <a:cxn ang="0">
                  <a:pos x="516" y="70"/>
                </a:cxn>
                <a:cxn ang="0">
                  <a:pos x="470" y="108"/>
                </a:cxn>
                <a:cxn ang="0">
                  <a:pos x="418" y="154"/>
                </a:cxn>
                <a:cxn ang="0">
                  <a:pos x="364" y="209"/>
                </a:cxn>
                <a:cxn ang="0">
                  <a:pos x="308" y="274"/>
                </a:cxn>
                <a:cxn ang="0">
                  <a:pos x="253" y="349"/>
                </a:cxn>
                <a:cxn ang="0">
                  <a:pos x="199" y="435"/>
                </a:cxn>
                <a:cxn ang="0">
                  <a:pos x="148" y="533"/>
                </a:cxn>
                <a:cxn ang="0">
                  <a:pos x="102" y="641"/>
                </a:cxn>
                <a:cxn ang="0">
                  <a:pos x="62" y="761"/>
                </a:cxn>
                <a:cxn ang="0">
                  <a:pos x="29" y="895"/>
                </a:cxn>
                <a:cxn ang="0">
                  <a:pos x="7" y="1042"/>
                </a:cxn>
                <a:cxn ang="0">
                  <a:pos x="5" y="1118"/>
                </a:cxn>
                <a:cxn ang="0">
                  <a:pos x="40" y="1114"/>
                </a:cxn>
                <a:cxn ang="0">
                  <a:pos x="95" y="1110"/>
                </a:cxn>
                <a:cxn ang="0">
                  <a:pos x="142" y="1112"/>
                </a:cxn>
                <a:cxn ang="0">
                  <a:pos x="171" y="1116"/>
                </a:cxn>
                <a:cxn ang="0">
                  <a:pos x="185" y="1113"/>
                </a:cxn>
                <a:cxn ang="0">
                  <a:pos x="183" y="1063"/>
                </a:cxn>
                <a:cxn ang="0">
                  <a:pos x="185" y="997"/>
                </a:cxn>
                <a:cxn ang="0">
                  <a:pos x="189" y="941"/>
                </a:cxn>
                <a:cxn ang="0">
                  <a:pos x="197" y="876"/>
                </a:cxn>
                <a:cxn ang="0">
                  <a:pos x="209" y="803"/>
                </a:cxn>
                <a:cxn ang="0">
                  <a:pos x="226" y="723"/>
                </a:cxn>
                <a:cxn ang="0">
                  <a:pos x="251" y="638"/>
                </a:cxn>
                <a:cxn ang="0">
                  <a:pos x="283" y="548"/>
                </a:cxn>
                <a:cxn ang="0">
                  <a:pos x="322" y="453"/>
                </a:cxn>
                <a:cxn ang="0">
                  <a:pos x="370" y="355"/>
                </a:cxn>
                <a:cxn ang="0">
                  <a:pos x="430" y="255"/>
                </a:cxn>
                <a:cxn ang="0">
                  <a:pos x="499" y="154"/>
                </a:cxn>
                <a:cxn ang="0">
                  <a:pos x="581" y="51"/>
                </a:cxn>
              </a:cxnLst>
              <a:rect l="0" t="0" r="r" b="b"/>
              <a:pathLst>
                <a:path w="627" h="1119">
                  <a:moveTo>
                    <a:pt x="627" y="0"/>
                  </a:moveTo>
                  <a:lnTo>
                    <a:pt x="621" y="3"/>
                  </a:lnTo>
                  <a:lnTo>
                    <a:pt x="602" y="13"/>
                  </a:lnTo>
                  <a:lnTo>
                    <a:pt x="575" y="30"/>
                  </a:lnTo>
                  <a:lnTo>
                    <a:pt x="538" y="55"/>
                  </a:lnTo>
                  <a:lnTo>
                    <a:pt x="516" y="70"/>
                  </a:lnTo>
                  <a:lnTo>
                    <a:pt x="494" y="87"/>
                  </a:lnTo>
                  <a:lnTo>
                    <a:pt x="470" y="108"/>
                  </a:lnTo>
                  <a:lnTo>
                    <a:pt x="445" y="129"/>
                  </a:lnTo>
                  <a:lnTo>
                    <a:pt x="418" y="154"/>
                  </a:lnTo>
                  <a:lnTo>
                    <a:pt x="392" y="180"/>
                  </a:lnTo>
                  <a:lnTo>
                    <a:pt x="364" y="209"/>
                  </a:lnTo>
                  <a:lnTo>
                    <a:pt x="337" y="240"/>
                  </a:lnTo>
                  <a:lnTo>
                    <a:pt x="308" y="274"/>
                  </a:lnTo>
                  <a:lnTo>
                    <a:pt x="281" y="310"/>
                  </a:lnTo>
                  <a:lnTo>
                    <a:pt x="253" y="349"/>
                  </a:lnTo>
                  <a:lnTo>
                    <a:pt x="225" y="391"/>
                  </a:lnTo>
                  <a:lnTo>
                    <a:pt x="199" y="435"/>
                  </a:lnTo>
                  <a:lnTo>
                    <a:pt x="172" y="482"/>
                  </a:lnTo>
                  <a:lnTo>
                    <a:pt x="148" y="533"/>
                  </a:lnTo>
                  <a:lnTo>
                    <a:pt x="124" y="585"/>
                  </a:lnTo>
                  <a:lnTo>
                    <a:pt x="102" y="641"/>
                  </a:lnTo>
                  <a:lnTo>
                    <a:pt x="80" y="700"/>
                  </a:lnTo>
                  <a:lnTo>
                    <a:pt x="62" y="761"/>
                  </a:lnTo>
                  <a:lnTo>
                    <a:pt x="45" y="827"/>
                  </a:lnTo>
                  <a:lnTo>
                    <a:pt x="29" y="895"/>
                  </a:lnTo>
                  <a:lnTo>
                    <a:pt x="17" y="966"/>
                  </a:lnTo>
                  <a:lnTo>
                    <a:pt x="7" y="1042"/>
                  </a:lnTo>
                  <a:lnTo>
                    <a:pt x="0" y="1119"/>
                  </a:lnTo>
                  <a:lnTo>
                    <a:pt x="5" y="1118"/>
                  </a:lnTo>
                  <a:lnTo>
                    <a:pt x="19" y="1116"/>
                  </a:lnTo>
                  <a:lnTo>
                    <a:pt x="40" y="1114"/>
                  </a:lnTo>
                  <a:lnTo>
                    <a:pt x="65" y="1112"/>
                  </a:lnTo>
                  <a:lnTo>
                    <a:pt x="95" y="1110"/>
                  </a:lnTo>
                  <a:lnTo>
                    <a:pt x="125" y="1111"/>
                  </a:lnTo>
                  <a:lnTo>
                    <a:pt x="142" y="1112"/>
                  </a:lnTo>
                  <a:lnTo>
                    <a:pt x="156" y="1113"/>
                  </a:lnTo>
                  <a:lnTo>
                    <a:pt x="171" y="1116"/>
                  </a:lnTo>
                  <a:lnTo>
                    <a:pt x="185" y="1119"/>
                  </a:lnTo>
                  <a:lnTo>
                    <a:pt x="185" y="1113"/>
                  </a:lnTo>
                  <a:lnTo>
                    <a:pt x="184" y="1094"/>
                  </a:lnTo>
                  <a:lnTo>
                    <a:pt x="183" y="1063"/>
                  </a:lnTo>
                  <a:lnTo>
                    <a:pt x="184" y="1021"/>
                  </a:lnTo>
                  <a:lnTo>
                    <a:pt x="185" y="997"/>
                  </a:lnTo>
                  <a:lnTo>
                    <a:pt x="186" y="969"/>
                  </a:lnTo>
                  <a:lnTo>
                    <a:pt x="189" y="941"/>
                  </a:lnTo>
                  <a:lnTo>
                    <a:pt x="192" y="909"/>
                  </a:lnTo>
                  <a:lnTo>
                    <a:pt x="197" y="876"/>
                  </a:lnTo>
                  <a:lnTo>
                    <a:pt x="202" y="840"/>
                  </a:lnTo>
                  <a:lnTo>
                    <a:pt x="209" y="803"/>
                  </a:lnTo>
                  <a:lnTo>
                    <a:pt x="217" y="764"/>
                  </a:lnTo>
                  <a:lnTo>
                    <a:pt x="226" y="723"/>
                  </a:lnTo>
                  <a:lnTo>
                    <a:pt x="238" y="682"/>
                  </a:lnTo>
                  <a:lnTo>
                    <a:pt x="251" y="638"/>
                  </a:lnTo>
                  <a:lnTo>
                    <a:pt x="265" y="594"/>
                  </a:lnTo>
                  <a:lnTo>
                    <a:pt x="283" y="548"/>
                  </a:lnTo>
                  <a:lnTo>
                    <a:pt x="301" y="501"/>
                  </a:lnTo>
                  <a:lnTo>
                    <a:pt x="322" y="453"/>
                  </a:lnTo>
                  <a:lnTo>
                    <a:pt x="345" y="405"/>
                  </a:lnTo>
                  <a:lnTo>
                    <a:pt x="370" y="355"/>
                  </a:lnTo>
                  <a:lnTo>
                    <a:pt x="399" y="305"/>
                  </a:lnTo>
                  <a:lnTo>
                    <a:pt x="430" y="255"/>
                  </a:lnTo>
                  <a:lnTo>
                    <a:pt x="463" y="204"/>
                  </a:lnTo>
                  <a:lnTo>
                    <a:pt x="499" y="154"/>
                  </a:lnTo>
                  <a:lnTo>
                    <a:pt x="539" y="102"/>
                  </a:lnTo>
                  <a:lnTo>
                    <a:pt x="581" y="51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rgbClr val="E478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6" name="Freeform 598"/>
            <p:cNvSpPr>
              <a:spLocks/>
            </p:cNvSpPr>
            <p:nvPr/>
          </p:nvSpPr>
          <p:spPr bwMode="auto">
            <a:xfrm>
              <a:off x="4582" y="1417"/>
              <a:ext cx="5" cy="27"/>
            </a:xfrm>
            <a:custGeom>
              <a:avLst/>
              <a:gdLst/>
              <a:ahLst/>
              <a:cxnLst>
                <a:cxn ang="0">
                  <a:pos x="0" y="547"/>
                </a:cxn>
                <a:cxn ang="0">
                  <a:pos x="11" y="0"/>
                </a:cxn>
                <a:cxn ang="0">
                  <a:pos x="108" y="2"/>
                </a:cxn>
                <a:cxn ang="0">
                  <a:pos x="97" y="549"/>
                </a:cxn>
                <a:cxn ang="0">
                  <a:pos x="0" y="547"/>
                </a:cxn>
              </a:cxnLst>
              <a:rect l="0" t="0" r="r" b="b"/>
              <a:pathLst>
                <a:path w="108" h="549">
                  <a:moveTo>
                    <a:pt x="0" y="547"/>
                  </a:moveTo>
                  <a:lnTo>
                    <a:pt x="11" y="0"/>
                  </a:lnTo>
                  <a:lnTo>
                    <a:pt x="108" y="2"/>
                  </a:lnTo>
                  <a:lnTo>
                    <a:pt x="97" y="549"/>
                  </a:lnTo>
                  <a:lnTo>
                    <a:pt x="0" y="5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7" name="Freeform 599"/>
            <p:cNvSpPr>
              <a:spLocks/>
            </p:cNvSpPr>
            <p:nvPr/>
          </p:nvSpPr>
          <p:spPr bwMode="auto">
            <a:xfrm>
              <a:off x="4604" y="1417"/>
              <a:ext cx="13" cy="28"/>
            </a:xfrm>
            <a:custGeom>
              <a:avLst/>
              <a:gdLst/>
              <a:ahLst/>
              <a:cxnLst>
                <a:cxn ang="0">
                  <a:pos x="0" y="548"/>
                </a:cxn>
                <a:cxn ang="0">
                  <a:pos x="9" y="0"/>
                </a:cxn>
                <a:cxn ang="0">
                  <a:pos x="106" y="2"/>
                </a:cxn>
                <a:cxn ang="0">
                  <a:pos x="98" y="450"/>
                </a:cxn>
                <a:cxn ang="0">
                  <a:pos x="254" y="452"/>
                </a:cxn>
                <a:cxn ang="0">
                  <a:pos x="253" y="552"/>
                </a:cxn>
                <a:cxn ang="0">
                  <a:pos x="0" y="548"/>
                </a:cxn>
              </a:cxnLst>
              <a:rect l="0" t="0" r="r" b="b"/>
              <a:pathLst>
                <a:path w="254" h="552">
                  <a:moveTo>
                    <a:pt x="0" y="548"/>
                  </a:moveTo>
                  <a:lnTo>
                    <a:pt x="9" y="0"/>
                  </a:lnTo>
                  <a:lnTo>
                    <a:pt x="106" y="2"/>
                  </a:lnTo>
                  <a:lnTo>
                    <a:pt x="98" y="450"/>
                  </a:lnTo>
                  <a:lnTo>
                    <a:pt x="254" y="452"/>
                  </a:lnTo>
                  <a:lnTo>
                    <a:pt x="253" y="552"/>
                  </a:lnTo>
                  <a:lnTo>
                    <a:pt x="0" y="5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8" name="Freeform 600"/>
            <p:cNvSpPr>
              <a:spLocks noEditPoints="1"/>
            </p:cNvSpPr>
            <p:nvPr/>
          </p:nvSpPr>
          <p:spPr bwMode="auto">
            <a:xfrm>
              <a:off x="4621" y="1417"/>
              <a:ext cx="26" cy="28"/>
            </a:xfrm>
            <a:custGeom>
              <a:avLst/>
              <a:gdLst/>
              <a:ahLst/>
              <a:cxnLst>
                <a:cxn ang="0">
                  <a:pos x="39" y="131"/>
                </a:cxn>
                <a:cxn ang="0">
                  <a:pos x="72" y="86"/>
                </a:cxn>
                <a:cxn ang="0">
                  <a:pos x="111" y="50"/>
                </a:cxn>
                <a:cxn ang="0">
                  <a:pos x="153" y="24"/>
                </a:cxn>
                <a:cxn ang="0">
                  <a:pos x="200" y="8"/>
                </a:cxn>
                <a:cxn ang="0">
                  <a:pos x="249" y="0"/>
                </a:cxn>
                <a:cxn ang="0">
                  <a:pos x="300" y="4"/>
                </a:cxn>
                <a:cxn ang="0">
                  <a:pos x="349" y="18"/>
                </a:cxn>
                <a:cxn ang="0">
                  <a:pos x="393" y="41"/>
                </a:cxn>
                <a:cxn ang="0">
                  <a:pos x="433" y="74"/>
                </a:cxn>
                <a:cxn ang="0">
                  <a:pos x="467" y="116"/>
                </a:cxn>
                <a:cxn ang="0">
                  <a:pos x="493" y="163"/>
                </a:cxn>
                <a:cxn ang="0">
                  <a:pos x="509" y="216"/>
                </a:cxn>
                <a:cxn ang="0">
                  <a:pos x="515" y="271"/>
                </a:cxn>
                <a:cxn ang="0">
                  <a:pos x="512" y="328"/>
                </a:cxn>
                <a:cxn ang="0">
                  <a:pos x="500" y="380"/>
                </a:cxn>
                <a:cxn ang="0">
                  <a:pos x="481" y="428"/>
                </a:cxn>
                <a:cxn ang="0">
                  <a:pos x="453" y="470"/>
                </a:cxn>
                <a:cxn ang="0">
                  <a:pos x="414" y="510"/>
                </a:cxn>
                <a:cxn ang="0">
                  <a:pos x="369" y="540"/>
                </a:cxn>
                <a:cxn ang="0">
                  <a:pos x="318" y="560"/>
                </a:cxn>
                <a:cxn ang="0">
                  <a:pos x="265" y="568"/>
                </a:cxn>
                <a:cxn ang="0">
                  <a:pos x="210" y="564"/>
                </a:cxn>
                <a:cxn ang="0">
                  <a:pos x="159" y="548"/>
                </a:cxn>
                <a:cxn ang="0">
                  <a:pos x="112" y="520"/>
                </a:cxn>
                <a:cxn ang="0">
                  <a:pos x="70" y="482"/>
                </a:cxn>
                <a:cxn ang="0">
                  <a:pos x="39" y="439"/>
                </a:cxn>
                <a:cxn ang="0">
                  <a:pos x="18" y="393"/>
                </a:cxn>
                <a:cxn ang="0">
                  <a:pos x="5" y="343"/>
                </a:cxn>
                <a:cxn ang="0">
                  <a:pos x="0" y="290"/>
                </a:cxn>
                <a:cxn ang="0">
                  <a:pos x="3" y="234"/>
                </a:cxn>
                <a:cxn ang="0">
                  <a:pos x="17" y="181"/>
                </a:cxn>
                <a:cxn ang="0">
                  <a:pos x="122" y="382"/>
                </a:cxn>
                <a:cxn ang="0">
                  <a:pos x="166" y="432"/>
                </a:cxn>
                <a:cxn ang="0">
                  <a:pos x="222" y="460"/>
                </a:cxn>
                <a:cxn ang="0">
                  <a:pos x="287" y="462"/>
                </a:cxn>
                <a:cxn ang="0">
                  <a:pos x="345" y="436"/>
                </a:cxn>
                <a:cxn ang="0">
                  <a:pos x="390" y="386"/>
                </a:cxn>
                <a:cxn ang="0">
                  <a:pos x="414" y="321"/>
                </a:cxn>
                <a:cxn ang="0">
                  <a:pos x="416" y="250"/>
                </a:cxn>
                <a:cxn ang="0">
                  <a:pos x="395" y="190"/>
                </a:cxn>
                <a:cxn ang="0">
                  <a:pos x="350" y="138"/>
                </a:cxn>
                <a:cxn ang="0">
                  <a:pos x="294" y="110"/>
                </a:cxn>
                <a:cxn ang="0">
                  <a:pos x="228" y="108"/>
                </a:cxn>
                <a:cxn ang="0">
                  <a:pos x="173" y="131"/>
                </a:cxn>
                <a:cxn ang="0">
                  <a:pos x="127" y="179"/>
                </a:cxn>
                <a:cxn ang="0">
                  <a:pos x="102" y="243"/>
                </a:cxn>
                <a:cxn ang="0">
                  <a:pos x="100" y="316"/>
                </a:cxn>
              </a:cxnLst>
              <a:rect l="0" t="0" r="r" b="b"/>
              <a:pathLst>
                <a:path w="515" h="568">
                  <a:moveTo>
                    <a:pt x="21" y="169"/>
                  </a:moveTo>
                  <a:lnTo>
                    <a:pt x="27" y="156"/>
                  </a:lnTo>
                  <a:lnTo>
                    <a:pt x="33" y="143"/>
                  </a:lnTo>
                  <a:lnTo>
                    <a:pt x="39" y="131"/>
                  </a:lnTo>
                  <a:lnTo>
                    <a:pt x="47" y="119"/>
                  </a:lnTo>
                  <a:lnTo>
                    <a:pt x="55" y="108"/>
                  </a:lnTo>
                  <a:lnTo>
                    <a:pt x="63" y="97"/>
                  </a:lnTo>
                  <a:lnTo>
                    <a:pt x="72" y="86"/>
                  </a:lnTo>
                  <a:lnTo>
                    <a:pt x="81" y="76"/>
                  </a:lnTo>
                  <a:lnTo>
                    <a:pt x="91" y="67"/>
                  </a:lnTo>
                  <a:lnTo>
                    <a:pt x="101" y="59"/>
                  </a:lnTo>
                  <a:lnTo>
                    <a:pt x="111" y="50"/>
                  </a:lnTo>
                  <a:lnTo>
                    <a:pt x="121" y="43"/>
                  </a:lnTo>
                  <a:lnTo>
                    <a:pt x="131" y="36"/>
                  </a:lnTo>
                  <a:lnTo>
                    <a:pt x="143" y="30"/>
                  </a:lnTo>
                  <a:lnTo>
                    <a:pt x="153" y="24"/>
                  </a:lnTo>
                  <a:lnTo>
                    <a:pt x="164" y="19"/>
                  </a:lnTo>
                  <a:lnTo>
                    <a:pt x="176" y="15"/>
                  </a:lnTo>
                  <a:lnTo>
                    <a:pt x="188" y="11"/>
                  </a:lnTo>
                  <a:lnTo>
                    <a:pt x="200" y="8"/>
                  </a:lnTo>
                  <a:lnTo>
                    <a:pt x="212" y="4"/>
                  </a:lnTo>
                  <a:lnTo>
                    <a:pt x="224" y="2"/>
                  </a:lnTo>
                  <a:lnTo>
                    <a:pt x="237" y="1"/>
                  </a:lnTo>
                  <a:lnTo>
                    <a:pt x="249" y="0"/>
                  </a:lnTo>
                  <a:lnTo>
                    <a:pt x="262" y="0"/>
                  </a:lnTo>
                  <a:lnTo>
                    <a:pt x="274" y="1"/>
                  </a:lnTo>
                  <a:lnTo>
                    <a:pt x="288" y="2"/>
                  </a:lnTo>
                  <a:lnTo>
                    <a:pt x="300" y="4"/>
                  </a:lnTo>
                  <a:lnTo>
                    <a:pt x="312" y="6"/>
                  </a:lnTo>
                  <a:lnTo>
                    <a:pt x="324" y="10"/>
                  </a:lnTo>
                  <a:lnTo>
                    <a:pt x="337" y="14"/>
                  </a:lnTo>
                  <a:lnTo>
                    <a:pt x="349" y="18"/>
                  </a:lnTo>
                  <a:lnTo>
                    <a:pt x="360" y="23"/>
                  </a:lnTo>
                  <a:lnTo>
                    <a:pt x="371" y="28"/>
                  </a:lnTo>
                  <a:lnTo>
                    <a:pt x="383" y="34"/>
                  </a:lnTo>
                  <a:lnTo>
                    <a:pt x="393" y="41"/>
                  </a:lnTo>
                  <a:lnTo>
                    <a:pt x="403" y="48"/>
                  </a:lnTo>
                  <a:lnTo>
                    <a:pt x="413" y="57"/>
                  </a:lnTo>
                  <a:lnTo>
                    <a:pt x="423" y="65"/>
                  </a:lnTo>
                  <a:lnTo>
                    <a:pt x="433" y="74"/>
                  </a:lnTo>
                  <a:lnTo>
                    <a:pt x="442" y="83"/>
                  </a:lnTo>
                  <a:lnTo>
                    <a:pt x="451" y="93"/>
                  </a:lnTo>
                  <a:lnTo>
                    <a:pt x="459" y="104"/>
                  </a:lnTo>
                  <a:lnTo>
                    <a:pt x="467" y="116"/>
                  </a:lnTo>
                  <a:lnTo>
                    <a:pt x="475" y="127"/>
                  </a:lnTo>
                  <a:lnTo>
                    <a:pt x="481" y="138"/>
                  </a:lnTo>
                  <a:lnTo>
                    <a:pt x="487" y="150"/>
                  </a:lnTo>
                  <a:lnTo>
                    <a:pt x="493" y="163"/>
                  </a:lnTo>
                  <a:lnTo>
                    <a:pt x="498" y="176"/>
                  </a:lnTo>
                  <a:lnTo>
                    <a:pt x="502" y="189"/>
                  </a:lnTo>
                  <a:lnTo>
                    <a:pt x="506" y="201"/>
                  </a:lnTo>
                  <a:lnTo>
                    <a:pt x="509" y="216"/>
                  </a:lnTo>
                  <a:lnTo>
                    <a:pt x="511" y="229"/>
                  </a:lnTo>
                  <a:lnTo>
                    <a:pt x="513" y="242"/>
                  </a:lnTo>
                  <a:lnTo>
                    <a:pt x="514" y="257"/>
                  </a:lnTo>
                  <a:lnTo>
                    <a:pt x="515" y="271"/>
                  </a:lnTo>
                  <a:lnTo>
                    <a:pt x="515" y="285"/>
                  </a:lnTo>
                  <a:lnTo>
                    <a:pt x="514" y="299"/>
                  </a:lnTo>
                  <a:lnTo>
                    <a:pt x="513" y="314"/>
                  </a:lnTo>
                  <a:lnTo>
                    <a:pt x="512" y="328"/>
                  </a:lnTo>
                  <a:lnTo>
                    <a:pt x="510" y="341"/>
                  </a:lnTo>
                  <a:lnTo>
                    <a:pt x="507" y="355"/>
                  </a:lnTo>
                  <a:lnTo>
                    <a:pt x="504" y="367"/>
                  </a:lnTo>
                  <a:lnTo>
                    <a:pt x="500" y="380"/>
                  </a:lnTo>
                  <a:lnTo>
                    <a:pt x="496" y="392"/>
                  </a:lnTo>
                  <a:lnTo>
                    <a:pt x="491" y="405"/>
                  </a:lnTo>
                  <a:lnTo>
                    <a:pt x="486" y="417"/>
                  </a:lnTo>
                  <a:lnTo>
                    <a:pt x="481" y="428"/>
                  </a:lnTo>
                  <a:lnTo>
                    <a:pt x="475" y="439"/>
                  </a:lnTo>
                  <a:lnTo>
                    <a:pt x="468" y="450"/>
                  </a:lnTo>
                  <a:lnTo>
                    <a:pt x="461" y="461"/>
                  </a:lnTo>
                  <a:lnTo>
                    <a:pt x="453" y="470"/>
                  </a:lnTo>
                  <a:lnTo>
                    <a:pt x="446" y="480"/>
                  </a:lnTo>
                  <a:lnTo>
                    <a:pt x="436" y="490"/>
                  </a:lnTo>
                  <a:lnTo>
                    <a:pt x="424" y="501"/>
                  </a:lnTo>
                  <a:lnTo>
                    <a:pt x="414" y="510"/>
                  </a:lnTo>
                  <a:lnTo>
                    <a:pt x="403" y="518"/>
                  </a:lnTo>
                  <a:lnTo>
                    <a:pt x="392" y="526"/>
                  </a:lnTo>
                  <a:lnTo>
                    <a:pt x="381" y="533"/>
                  </a:lnTo>
                  <a:lnTo>
                    <a:pt x="369" y="540"/>
                  </a:lnTo>
                  <a:lnTo>
                    <a:pt x="357" y="547"/>
                  </a:lnTo>
                  <a:lnTo>
                    <a:pt x="344" y="552"/>
                  </a:lnTo>
                  <a:lnTo>
                    <a:pt x="332" y="556"/>
                  </a:lnTo>
                  <a:lnTo>
                    <a:pt x="318" y="560"/>
                  </a:lnTo>
                  <a:lnTo>
                    <a:pt x="306" y="563"/>
                  </a:lnTo>
                  <a:lnTo>
                    <a:pt x="292" y="565"/>
                  </a:lnTo>
                  <a:lnTo>
                    <a:pt x="278" y="567"/>
                  </a:lnTo>
                  <a:lnTo>
                    <a:pt x="265" y="568"/>
                  </a:lnTo>
                  <a:lnTo>
                    <a:pt x="251" y="568"/>
                  </a:lnTo>
                  <a:lnTo>
                    <a:pt x="237" y="567"/>
                  </a:lnTo>
                  <a:lnTo>
                    <a:pt x="223" y="566"/>
                  </a:lnTo>
                  <a:lnTo>
                    <a:pt x="210" y="564"/>
                  </a:lnTo>
                  <a:lnTo>
                    <a:pt x="197" y="561"/>
                  </a:lnTo>
                  <a:lnTo>
                    <a:pt x="183" y="557"/>
                  </a:lnTo>
                  <a:lnTo>
                    <a:pt x="171" y="553"/>
                  </a:lnTo>
                  <a:lnTo>
                    <a:pt x="159" y="548"/>
                  </a:lnTo>
                  <a:lnTo>
                    <a:pt x="147" y="541"/>
                  </a:lnTo>
                  <a:lnTo>
                    <a:pt x="134" y="535"/>
                  </a:lnTo>
                  <a:lnTo>
                    <a:pt x="123" y="528"/>
                  </a:lnTo>
                  <a:lnTo>
                    <a:pt x="112" y="520"/>
                  </a:lnTo>
                  <a:lnTo>
                    <a:pt x="101" y="512"/>
                  </a:lnTo>
                  <a:lnTo>
                    <a:pt x="91" y="503"/>
                  </a:lnTo>
                  <a:lnTo>
                    <a:pt x="80" y="492"/>
                  </a:lnTo>
                  <a:lnTo>
                    <a:pt x="70" y="482"/>
                  </a:lnTo>
                  <a:lnTo>
                    <a:pt x="61" y="470"/>
                  </a:lnTo>
                  <a:lnTo>
                    <a:pt x="54" y="461"/>
                  </a:lnTo>
                  <a:lnTo>
                    <a:pt x="47" y="450"/>
                  </a:lnTo>
                  <a:lnTo>
                    <a:pt x="39" y="439"/>
                  </a:lnTo>
                  <a:lnTo>
                    <a:pt x="33" y="428"/>
                  </a:lnTo>
                  <a:lnTo>
                    <a:pt x="28" y="417"/>
                  </a:lnTo>
                  <a:lnTo>
                    <a:pt x="23" y="406"/>
                  </a:lnTo>
                  <a:lnTo>
                    <a:pt x="18" y="393"/>
                  </a:lnTo>
                  <a:lnTo>
                    <a:pt x="14" y="381"/>
                  </a:lnTo>
                  <a:lnTo>
                    <a:pt x="11" y="369"/>
                  </a:lnTo>
                  <a:lnTo>
                    <a:pt x="8" y="356"/>
                  </a:lnTo>
                  <a:lnTo>
                    <a:pt x="5" y="343"/>
                  </a:lnTo>
                  <a:lnTo>
                    <a:pt x="3" y="330"/>
                  </a:lnTo>
                  <a:lnTo>
                    <a:pt x="1" y="317"/>
                  </a:lnTo>
                  <a:lnTo>
                    <a:pt x="0" y="304"/>
                  </a:lnTo>
                  <a:lnTo>
                    <a:pt x="0" y="290"/>
                  </a:lnTo>
                  <a:lnTo>
                    <a:pt x="0" y="276"/>
                  </a:lnTo>
                  <a:lnTo>
                    <a:pt x="0" y="262"/>
                  </a:lnTo>
                  <a:lnTo>
                    <a:pt x="2" y="248"/>
                  </a:lnTo>
                  <a:lnTo>
                    <a:pt x="3" y="234"/>
                  </a:lnTo>
                  <a:lnTo>
                    <a:pt x="6" y="221"/>
                  </a:lnTo>
                  <a:lnTo>
                    <a:pt x="9" y="208"/>
                  </a:lnTo>
                  <a:lnTo>
                    <a:pt x="12" y="194"/>
                  </a:lnTo>
                  <a:lnTo>
                    <a:pt x="17" y="181"/>
                  </a:lnTo>
                  <a:lnTo>
                    <a:pt x="21" y="169"/>
                  </a:lnTo>
                  <a:close/>
                  <a:moveTo>
                    <a:pt x="109" y="351"/>
                  </a:moveTo>
                  <a:lnTo>
                    <a:pt x="115" y="367"/>
                  </a:lnTo>
                  <a:lnTo>
                    <a:pt x="122" y="382"/>
                  </a:lnTo>
                  <a:lnTo>
                    <a:pt x="131" y="395"/>
                  </a:lnTo>
                  <a:lnTo>
                    <a:pt x="142" y="409"/>
                  </a:lnTo>
                  <a:lnTo>
                    <a:pt x="153" y="421"/>
                  </a:lnTo>
                  <a:lnTo>
                    <a:pt x="166" y="432"/>
                  </a:lnTo>
                  <a:lnTo>
                    <a:pt x="178" y="441"/>
                  </a:lnTo>
                  <a:lnTo>
                    <a:pt x="193" y="449"/>
                  </a:lnTo>
                  <a:lnTo>
                    <a:pt x="208" y="456"/>
                  </a:lnTo>
                  <a:lnTo>
                    <a:pt x="222" y="460"/>
                  </a:lnTo>
                  <a:lnTo>
                    <a:pt x="238" y="463"/>
                  </a:lnTo>
                  <a:lnTo>
                    <a:pt x="253" y="464"/>
                  </a:lnTo>
                  <a:lnTo>
                    <a:pt x="269" y="464"/>
                  </a:lnTo>
                  <a:lnTo>
                    <a:pt x="287" y="462"/>
                  </a:lnTo>
                  <a:lnTo>
                    <a:pt x="302" y="458"/>
                  </a:lnTo>
                  <a:lnTo>
                    <a:pt x="317" y="452"/>
                  </a:lnTo>
                  <a:lnTo>
                    <a:pt x="332" y="444"/>
                  </a:lnTo>
                  <a:lnTo>
                    <a:pt x="345" y="436"/>
                  </a:lnTo>
                  <a:lnTo>
                    <a:pt x="357" y="426"/>
                  </a:lnTo>
                  <a:lnTo>
                    <a:pt x="369" y="414"/>
                  </a:lnTo>
                  <a:lnTo>
                    <a:pt x="381" y="401"/>
                  </a:lnTo>
                  <a:lnTo>
                    <a:pt x="390" y="386"/>
                  </a:lnTo>
                  <a:lnTo>
                    <a:pt x="398" y="371"/>
                  </a:lnTo>
                  <a:lnTo>
                    <a:pt x="405" y="356"/>
                  </a:lnTo>
                  <a:lnTo>
                    <a:pt x="410" y="338"/>
                  </a:lnTo>
                  <a:lnTo>
                    <a:pt x="414" y="321"/>
                  </a:lnTo>
                  <a:lnTo>
                    <a:pt x="417" y="303"/>
                  </a:lnTo>
                  <a:lnTo>
                    <a:pt x="418" y="283"/>
                  </a:lnTo>
                  <a:lnTo>
                    <a:pt x="417" y="267"/>
                  </a:lnTo>
                  <a:lnTo>
                    <a:pt x="416" y="250"/>
                  </a:lnTo>
                  <a:lnTo>
                    <a:pt x="412" y="235"/>
                  </a:lnTo>
                  <a:lnTo>
                    <a:pt x="408" y="220"/>
                  </a:lnTo>
                  <a:lnTo>
                    <a:pt x="402" y="205"/>
                  </a:lnTo>
                  <a:lnTo>
                    <a:pt x="395" y="190"/>
                  </a:lnTo>
                  <a:lnTo>
                    <a:pt x="386" y="177"/>
                  </a:lnTo>
                  <a:lnTo>
                    <a:pt x="376" y="164"/>
                  </a:lnTo>
                  <a:lnTo>
                    <a:pt x="363" y="150"/>
                  </a:lnTo>
                  <a:lnTo>
                    <a:pt x="350" y="138"/>
                  </a:lnTo>
                  <a:lnTo>
                    <a:pt x="337" y="128"/>
                  </a:lnTo>
                  <a:lnTo>
                    <a:pt x="323" y="120"/>
                  </a:lnTo>
                  <a:lnTo>
                    <a:pt x="309" y="114"/>
                  </a:lnTo>
                  <a:lnTo>
                    <a:pt x="294" y="110"/>
                  </a:lnTo>
                  <a:lnTo>
                    <a:pt x="276" y="107"/>
                  </a:lnTo>
                  <a:lnTo>
                    <a:pt x="259" y="106"/>
                  </a:lnTo>
                  <a:lnTo>
                    <a:pt x="243" y="107"/>
                  </a:lnTo>
                  <a:lnTo>
                    <a:pt x="228" y="108"/>
                  </a:lnTo>
                  <a:lnTo>
                    <a:pt x="214" y="112"/>
                  </a:lnTo>
                  <a:lnTo>
                    <a:pt x="200" y="116"/>
                  </a:lnTo>
                  <a:lnTo>
                    <a:pt x="187" y="123"/>
                  </a:lnTo>
                  <a:lnTo>
                    <a:pt x="173" y="131"/>
                  </a:lnTo>
                  <a:lnTo>
                    <a:pt x="161" y="140"/>
                  </a:lnTo>
                  <a:lnTo>
                    <a:pt x="150" y="151"/>
                  </a:lnTo>
                  <a:lnTo>
                    <a:pt x="138" y="165"/>
                  </a:lnTo>
                  <a:lnTo>
                    <a:pt x="127" y="179"/>
                  </a:lnTo>
                  <a:lnTo>
                    <a:pt x="119" y="194"/>
                  </a:lnTo>
                  <a:lnTo>
                    <a:pt x="112" y="211"/>
                  </a:lnTo>
                  <a:lnTo>
                    <a:pt x="106" y="227"/>
                  </a:lnTo>
                  <a:lnTo>
                    <a:pt x="102" y="243"/>
                  </a:lnTo>
                  <a:lnTo>
                    <a:pt x="99" y="261"/>
                  </a:lnTo>
                  <a:lnTo>
                    <a:pt x="98" y="278"/>
                  </a:lnTo>
                  <a:lnTo>
                    <a:pt x="98" y="297"/>
                  </a:lnTo>
                  <a:lnTo>
                    <a:pt x="100" y="316"/>
                  </a:lnTo>
                  <a:lnTo>
                    <a:pt x="104" y="333"/>
                  </a:lnTo>
                  <a:lnTo>
                    <a:pt x="109" y="3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9" name="Freeform 601"/>
            <p:cNvSpPr>
              <a:spLocks/>
            </p:cNvSpPr>
            <p:nvPr/>
          </p:nvSpPr>
          <p:spPr bwMode="auto">
            <a:xfrm>
              <a:off x="4650" y="1418"/>
              <a:ext cx="22" cy="27"/>
            </a:xfrm>
            <a:custGeom>
              <a:avLst/>
              <a:gdLst/>
              <a:ahLst/>
              <a:cxnLst>
                <a:cxn ang="0">
                  <a:pos x="184" y="550"/>
                </a:cxn>
                <a:cxn ang="0">
                  <a:pos x="0" y="0"/>
                </a:cxn>
                <a:cxn ang="0">
                  <a:pos x="101" y="1"/>
                </a:cxn>
                <a:cxn ang="0">
                  <a:pos x="218" y="362"/>
                </a:cxn>
                <a:cxn ang="0">
                  <a:pos x="347" y="5"/>
                </a:cxn>
                <a:cxn ang="0">
                  <a:pos x="448" y="7"/>
                </a:cxn>
                <a:cxn ang="0">
                  <a:pos x="245" y="551"/>
                </a:cxn>
                <a:cxn ang="0">
                  <a:pos x="184" y="550"/>
                </a:cxn>
              </a:cxnLst>
              <a:rect l="0" t="0" r="r" b="b"/>
              <a:pathLst>
                <a:path w="448" h="551">
                  <a:moveTo>
                    <a:pt x="184" y="550"/>
                  </a:moveTo>
                  <a:lnTo>
                    <a:pt x="0" y="0"/>
                  </a:lnTo>
                  <a:lnTo>
                    <a:pt x="101" y="1"/>
                  </a:lnTo>
                  <a:lnTo>
                    <a:pt x="218" y="362"/>
                  </a:lnTo>
                  <a:lnTo>
                    <a:pt x="347" y="5"/>
                  </a:lnTo>
                  <a:lnTo>
                    <a:pt x="448" y="7"/>
                  </a:lnTo>
                  <a:lnTo>
                    <a:pt x="245" y="551"/>
                  </a:lnTo>
                  <a:lnTo>
                    <a:pt x="184" y="5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0" name="Freeform 602"/>
            <p:cNvSpPr>
              <a:spLocks/>
            </p:cNvSpPr>
            <p:nvPr/>
          </p:nvSpPr>
          <p:spPr bwMode="auto">
            <a:xfrm>
              <a:off x="4674" y="1418"/>
              <a:ext cx="14" cy="28"/>
            </a:xfrm>
            <a:custGeom>
              <a:avLst/>
              <a:gdLst/>
              <a:ahLst/>
              <a:cxnLst>
                <a:cxn ang="0">
                  <a:pos x="0" y="547"/>
                </a:cxn>
                <a:cxn ang="0">
                  <a:pos x="9" y="0"/>
                </a:cxn>
                <a:cxn ang="0">
                  <a:pos x="285" y="5"/>
                </a:cxn>
                <a:cxn ang="0">
                  <a:pos x="284" y="103"/>
                </a:cxn>
                <a:cxn ang="0">
                  <a:pos x="104" y="100"/>
                </a:cxn>
                <a:cxn ang="0">
                  <a:pos x="102" y="225"/>
                </a:cxn>
                <a:cxn ang="0">
                  <a:pos x="282" y="229"/>
                </a:cxn>
                <a:cxn ang="0">
                  <a:pos x="280" y="327"/>
                </a:cxn>
                <a:cxn ang="0">
                  <a:pos x="101" y="323"/>
                </a:cxn>
                <a:cxn ang="0">
                  <a:pos x="99" y="449"/>
                </a:cxn>
                <a:cxn ang="0">
                  <a:pos x="278" y="452"/>
                </a:cxn>
                <a:cxn ang="0">
                  <a:pos x="276" y="552"/>
                </a:cxn>
                <a:cxn ang="0">
                  <a:pos x="0" y="547"/>
                </a:cxn>
              </a:cxnLst>
              <a:rect l="0" t="0" r="r" b="b"/>
              <a:pathLst>
                <a:path w="285" h="552">
                  <a:moveTo>
                    <a:pt x="0" y="547"/>
                  </a:moveTo>
                  <a:lnTo>
                    <a:pt x="9" y="0"/>
                  </a:lnTo>
                  <a:lnTo>
                    <a:pt x="285" y="5"/>
                  </a:lnTo>
                  <a:lnTo>
                    <a:pt x="284" y="103"/>
                  </a:lnTo>
                  <a:lnTo>
                    <a:pt x="104" y="100"/>
                  </a:lnTo>
                  <a:lnTo>
                    <a:pt x="102" y="225"/>
                  </a:lnTo>
                  <a:lnTo>
                    <a:pt x="282" y="229"/>
                  </a:lnTo>
                  <a:lnTo>
                    <a:pt x="280" y="327"/>
                  </a:lnTo>
                  <a:lnTo>
                    <a:pt x="101" y="323"/>
                  </a:lnTo>
                  <a:lnTo>
                    <a:pt x="99" y="449"/>
                  </a:lnTo>
                  <a:lnTo>
                    <a:pt x="278" y="452"/>
                  </a:lnTo>
                  <a:lnTo>
                    <a:pt x="276" y="552"/>
                  </a:lnTo>
                  <a:lnTo>
                    <a:pt x="0" y="5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1" name="Freeform 603"/>
            <p:cNvSpPr>
              <a:spLocks/>
            </p:cNvSpPr>
            <p:nvPr/>
          </p:nvSpPr>
          <p:spPr bwMode="auto">
            <a:xfrm>
              <a:off x="4703" y="1419"/>
              <a:ext cx="21" cy="27"/>
            </a:xfrm>
            <a:custGeom>
              <a:avLst/>
              <a:gdLst/>
              <a:ahLst/>
              <a:cxnLst>
                <a:cxn ang="0">
                  <a:pos x="243" y="551"/>
                </a:cxn>
                <a:cxn ang="0">
                  <a:pos x="146" y="549"/>
                </a:cxn>
                <a:cxn ang="0">
                  <a:pos x="149" y="349"/>
                </a:cxn>
                <a:cxn ang="0">
                  <a:pos x="0" y="0"/>
                </a:cxn>
                <a:cxn ang="0">
                  <a:pos x="108" y="2"/>
                </a:cxn>
                <a:cxn ang="0">
                  <a:pos x="201" y="234"/>
                </a:cxn>
                <a:cxn ang="0">
                  <a:pos x="301" y="5"/>
                </a:cxn>
                <a:cxn ang="0">
                  <a:pos x="408" y="7"/>
                </a:cxn>
                <a:cxn ang="0">
                  <a:pos x="246" y="355"/>
                </a:cxn>
                <a:cxn ang="0">
                  <a:pos x="243" y="551"/>
                </a:cxn>
              </a:cxnLst>
              <a:rect l="0" t="0" r="r" b="b"/>
              <a:pathLst>
                <a:path w="408" h="551">
                  <a:moveTo>
                    <a:pt x="243" y="551"/>
                  </a:moveTo>
                  <a:lnTo>
                    <a:pt x="146" y="549"/>
                  </a:lnTo>
                  <a:lnTo>
                    <a:pt x="149" y="349"/>
                  </a:lnTo>
                  <a:lnTo>
                    <a:pt x="0" y="0"/>
                  </a:lnTo>
                  <a:lnTo>
                    <a:pt x="108" y="2"/>
                  </a:lnTo>
                  <a:lnTo>
                    <a:pt x="201" y="234"/>
                  </a:lnTo>
                  <a:lnTo>
                    <a:pt x="301" y="5"/>
                  </a:lnTo>
                  <a:lnTo>
                    <a:pt x="408" y="7"/>
                  </a:lnTo>
                  <a:lnTo>
                    <a:pt x="246" y="355"/>
                  </a:lnTo>
                  <a:lnTo>
                    <a:pt x="243" y="5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2" name="Freeform 604"/>
            <p:cNvSpPr>
              <a:spLocks noEditPoints="1"/>
            </p:cNvSpPr>
            <p:nvPr/>
          </p:nvSpPr>
          <p:spPr bwMode="auto">
            <a:xfrm>
              <a:off x="4726" y="1419"/>
              <a:ext cx="26" cy="28"/>
            </a:xfrm>
            <a:custGeom>
              <a:avLst/>
              <a:gdLst/>
              <a:ahLst/>
              <a:cxnLst>
                <a:cxn ang="0">
                  <a:pos x="40" y="131"/>
                </a:cxn>
                <a:cxn ang="0">
                  <a:pos x="73" y="86"/>
                </a:cxn>
                <a:cxn ang="0">
                  <a:pos x="112" y="50"/>
                </a:cxn>
                <a:cxn ang="0">
                  <a:pos x="155" y="24"/>
                </a:cxn>
                <a:cxn ang="0">
                  <a:pos x="201" y="7"/>
                </a:cxn>
                <a:cxn ang="0">
                  <a:pos x="250" y="0"/>
                </a:cxn>
                <a:cxn ang="0">
                  <a:pos x="301" y="4"/>
                </a:cxn>
                <a:cxn ang="0">
                  <a:pos x="350" y="17"/>
                </a:cxn>
                <a:cxn ang="0">
                  <a:pos x="394" y="41"/>
                </a:cxn>
                <a:cxn ang="0">
                  <a:pos x="433" y="74"/>
                </a:cxn>
                <a:cxn ang="0">
                  <a:pos x="468" y="115"/>
                </a:cxn>
                <a:cxn ang="0">
                  <a:pos x="494" y="163"/>
                </a:cxn>
                <a:cxn ang="0">
                  <a:pos x="510" y="216"/>
                </a:cxn>
                <a:cxn ang="0">
                  <a:pos x="516" y="271"/>
                </a:cxn>
                <a:cxn ang="0">
                  <a:pos x="513" y="328"/>
                </a:cxn>
                <a:cxn ang="0">
                  <a:pos x="501" y="380"/>
                </a:cxn>
                <a:cxn ang="0">
                  <a:pos x="481" y="428"/>
                </a:cxn>
                <a:cxn ang="0">
                  <a:pos x="455" y="471"/>
                </a:cxn>
                <a:cxn ang="0">
                  <a:pos x="415" y="510"/>
                </a:cxn>
                <a:cxn ang="0">
                  <a:pos x="370" y="540"/>
                </a:cxn>
                <a:cxn ang="0">
                  <a:pos x="319" y="560"/>
                </a:cxn>
                <a:cxn ang="0">
                  <a:pos x="266" y="568"/>
                </a:cxn>
                <a:cxn ang="0">
                  <a:pos x="211" y="564"/>
                </a:cxn>
                <a:cxn ang="0">
                  <a:pos x="160" y="547"/>
                </a:cxn>
                <a:cxn ang="0">
                  <a:pos x="113" y="520"/>
                </a:cxn>
                <a:cxn ang="0">
                  <a:pos x="72" y="482"/>
                </a:cxn>
                <a:cxn ang="0">
                  <a:pos x="40" y="439"/>
                </a:cxn>
                <a:cxn ang="0">
                  <a:pos x="20" y="393"/>
                </a:cxn>
                <a:cxn ang="0">
                  <a:pos x="6" y="343"/>
                </a:cxn>
                <a:cxn ang="0">
                  <a:pos x="0" y="290"/>
                </a:cxn>
                <a:cxn ang="0">
                  <a:pos x="5" y="235"/>
                </a:cxn>
                <a:cxn ang="0">
                  <a:pos x="18" y="181"/>
                </a:cxn>
                <a:cxn ang="0">
                  <a:pos x="123" y="382"/>
                </a:cxn>
                <a:cxn ang="0">
                  <a:pos x="167" y="432"/>
                </a:cxn>
                <a:cxn ang="0">
                  <a:pos x="223" y="461"/>
                </a:cxn>
                <a:cxn ang="0">
                  <a:pos x="287" y="462"/>
                </a:cxn>
                <a:cxn ang="0">
                  <a:pos x="346" y="436"/>
                </a:cxn>
                <a:cxn ang="0">
                  <a:pos x="392" y="386"/>
                </a:cxn>
                <a:cxn ang="0">
                  <a:pos x="416" y="321"/>
                </a:cxn>
                <a:cxn ang="0">
                  <a:pos x="417" y="250"/>
                </a:cxn>
                <a:cxn ang="0">
                  <a:pos x="396" y="191"/>
                </a:cxn>
                <a:cxn ang="0">
                  <a:pos x="351" y="138"/>
                </a:cxn>
                <a:cxn ang="0">
                  <a:pos x="295" y="109"/>
                </a:cxn>
                <a:cxn ang="0">
                  <a:pos x="229" y="108"/>
                </a:cxn>
                <a:cxn ang="0">
                  <a:pos x="175" y="131"/>
                </a:cxn>
                <a:cxn ang="0">
                  <a:pos x="128" y="179"/>
                </a:cxn>
                <a:cxn ang="0">
                  <a:pos x="103" y="244"/>
                </a:cxn>
                <a:cxn ang="0">
                  <a:pos x="101" y="316"/>
                </a:cxn>
              </a:cxnLst>
              <a:rect l="0" t="0" r="r" b="b"/>
              <a:pathLst>
                <a:path w="516" h="568">
                  <a:moveTo>
                    <a:pt x="22" y="169"/>
                  </a:moveTo>
                  <a:lnTo>
                    <a:pt x="28" y="155"/>
                  </a:lnTo>
                  <a:lnTo>
                    <a:pt x="34" y="143"/>
                  </a:lnTo>
                  <a:lnTo>
                    <a:pt x="40" y="131"/>
                  </a:lnTo>
                  <a:lnTo>
                    <a:pt x="48" y="120"/>
                  </a:lnTo>
                  <a:lnTo>
                    <a:pt x="56" y="107"/>
                  </a:lnTo>
                  <a:lnTo>
                    <a:pt x="64" y="97"/>
                  </a:lnTo>
                  <a:lnTo>
                    <a:pt x="73" y="86"/>
                  </a:lnTo>
                  <a:lnTo>
                    <a:pt x="82" y="76"/>
                  </a:lnTo>
                  <a:lnTo>
                    <a:pt x="92" y="66"/>
                  </a:lnTo>
                  <a:lnTo>
                    <a:pt x="102" y="58"/>
                  </a:lnTo>
                  <a:lnTo>
                    <a:pt x="112" y="50"/>
                  </a:lnTo>
                  <a:lnTo>
                    <a:pt x="122" y="43"/>
                  </a:lnTo>
                  <a:lnTo>
                    <a:pt x="132" y="36"/>
                  </a:lnTo>
                  <a:lnTo>
                    <a:pt x="143" y="30"/>
                  </a:lnTo>
                  <a:lnTo>
                    <a:pt x="155" y="24"/>
                  </a:lnTo>
                  <a:lnTo>
                    <a:pt x="166" y="18"/>
                  </a:lnTo>
                  <a:lnTo>
                    <a:pt x="177" y="14"/>
                  </a:lnTo>
                  <a:lnTo>
                    <a:pt x="189" y="10"/>
                  </a:lnTo>
                  <a:lnTo>
                    <a:pt x="201" y="7"/>
                  </a:lnTo>
                  <a:lnTo>
                    <a:pt x="213" y="4"/>
                  </a:lnTo>
                  <a:lnTo>
                    <a:pt x="225" y="2"/>
                  </a:lnTo>
                  <a:lnTo>
                    <a:pt x="237" y="1"/>
                  </a:lnTo>
                  <a:lnTo>
                    <a:pt x="250" y="0"/>
                  </a:lnTo>
                  <a:lnTo>
                    <a:pt x="263" y="0"/>
                  </a:lnTo>
                  <a:lnTo>
                    <a:pt x="275" y="1"/>
                  </a:lnTo>
                  <a:lnTo>
                    <a:pt x="288" y="2"/>
                  </a:lnTo>
                  <a:lnTo>
                    <a:pt x="301" y="4"/>
                  </a:lnTo>
                  <a:lnTo>
                    <a:pt x="313" y="6"/>
                  </a:lnTo>
                  <a:lnTo>
                    <a:pt x="325" y="9"/>
                  </a:lnTo>
                  <a:lnTo>
                    <a:pt x="337" y="13"/>
                  </a:lnTo>
                  <a:lnTo>
                    <a:pt x="350" y="17"/>
                  </a:lnTo>
                  <a:lnTo>
                    <a:pt x="361" y="23"/>
                  </a:lnTo>
                  <a:lnTo>
                    <a:pt x="372" y="29"/>
                  </a:lnTo>
                  <a:lnTo>
                    <a:pt x="383" y="34"/>
                  </a:lnTo>
                  <a:lnTo>
                    <a:pt x="394" y="41"/>
                  </a:lnTo>
                  <a:lnTo>
                    <a:pt x="404" y="48"/>
                  </a:lnTo>
                  <a:lnTo>
                    <a:pt x="414" y="56"/>
                  </a:lnTo>
                  <a:lnTo>
                    <a:pt x="424" y="64"/>
                  </a:lnTo>
                  <a:lnTo>
                    <a:pt x="433" y="74"/>
                  </a:lnTo>
                  <a:lnTo>
                    <a:pt x="443" y="83"/>
                  </a:lnTo>
                  <a:lnTo>
                    <a:pt x="452" y="93"/>
                  </a:lnTo>
                  <a:lnTo>
                    <a:pt x="460" y="104"/>
                  </a:lnTo>
                  <a:lnTo>
                    <a:pt x="468" y="115"/>
                  </a:lnTo>
                  <a:lnTo>
                    <a:pt x="475" y="127"/>
                  </a:lnTo>
                  <a:lnTo>
                    <a:pt x="481" y="138"/>
                  </a:lnTo>
                  <a:lnTo>
                    <a:pt x="488" y="150"/>
                  </a:lnTo>
                  <a:lnTo>
                    <a:pt x="494" y="163"/>
                  </a:lnTo>
                  <a:lnTo>
                    <a:pt x="499" y="176"/>
                  </a:lnTo>
                  <a:lnTo>
                    <a:pt x="503" y="189"/>
                  </a:lnTo>
                  <a:lnTo>
                    <a:pt x="507" y="202"/>
                  </a:lnTo>
                  <a:lnTo>
                    <a:pt x="510" y="216"/>
                  </a:lnTo>
                  <a:lnTo>
                    <a:pt x="512" y="229"/>
                  </a:lnTo>
                  <a:lnTo>
                    <a:pt x="514" y="243"/>
                  </a:lnTo>
                  <a:lnTo>
                    <a:pt x="515" y="256"/>
                  </a:lnTo>
                  <a:lnTo>
                    <a:pt x="516" y="271"/>
                  </a:lnTo>
                  <a:lnTo>
                    <a:pt x="516" y="285"/>
                  </a:lnTo>
                  <a:lnTo>
                    <a:pt x="515" y="299"/>
                  </a:lnTo>
                  <a:lnTo>
                    <a:pt x="514" y="314"/>
                  </a:lnTo>
                  <a:lnTo>
                    <a:pt x="513" y="328"/>
                  </a:lnTo>
                  <a:lnTo>
                    <a:pt x="511" y="341"/>
                  </a:lnTo>
                  <a:lnTo>
                    <a:pt x="508" y="354"/>
                  </a:lnTo>
                  <a:lnTo>
                    <a:pt x="505" y="368"/>
                  </a:lnTo>
                  <a:lnTo>
                    <a:pt x="501" y="380"/>
                  </a:lnTo>
                  <a:lnTo>
                    <a:pt x="497" y="392"/>
                  </a:lnTo>
                  <a:lnTo>
                    <a:pt x="493" y="404"/>
                  </a:lnTo>
                  <a:lnTo>
                    <a:pt x="488" y="417"/>
                  </a:lnTo>
                  <a:lnTo>
                    <a:pt x="481" y="428"/>
                  </a:lnTo>
                  <a:lnTo>
                    <a:pt x="475" y="439"/>
                  </a:lnTo>
                  <a:lnTo>
                    <a:pt x="469" y="450"/>
                  </a:lnTo>
                  <a:lnTo>
                    <a:pt x="462" y="461"/>
                  </a:lnTo>
                  <a:lnTo>
                    <a:pt x="455" y="471"/>
                  </a:lnTo>
                  <a:lnTo>
                    <a:pt x="447" y="480"/>
                  </a:lnTo>
                  <a:lnTo>
                    <a:pt x="437" y="491"/>
                  </a:lnTo>
                  <a:lnTo>
                    <a:pt x="426" y="500"/>
                  </a:lnTo>
                  <a:lnTo>
                    <a:pt x="415" y="510"/>
                  </a:lnTo>
                  <a:lnTo>
                    <a:pt x="404" y="519"/>
                  </a:lnTo>
                  <a:lnTo>
                    <a:pt x="393" y="526"/>
                  </a:lnTo>
                  <a:lnTo>
                    <a:pt x="381" y="534"/>
                  </a:lnTo>
                  <a:lnTo>
                    <a:pt x="370" y="540"/>
                  </a:lnTo>
                  <a:lnTo>
                    <a:pt x="358" y="546"/>
                  </a:lnTo>
                  <a:lnTo>
                    <a:pt x="345" y="551"/>
                  </a:lnTo>
                  <a:lnTo>
                    <a:pt x="332" y="556"/>
                  </a:lnTo>
                  <a:lnTo>
                    <a:pt x="319" y="560"/>
                  </a:lnTo>
                  <a:lnTo>
                    <a:pt x="307" y="563"/>
                  </a:lnTo>
                  <a:lnTo>
                    <a:pt x="294" y="566"/>
                  </a:lnTo>
                  <a:lnTo>
                    <a:pt x="279" y="567"/>
                  </a:lnTo>
                  <a:lnTo>
                    <a:pt x="266" y="568"/>
                  </a:lnTo>
                  <a:lnTo>
                    <a:pt x="252" y="568"/>
                  </a:lnTo>
                  <a:lnTo>
                    <a:pt x="238" y="567"/>
                  </a:lnTo>
                  <a:lnTo>
                    <a:pt x="224" y="566"/>
                  </a:lnTo>
                  <a:lnTo>
                    <a:pt x="211" y="564"/>
                  </a:lnTo>
                  <a:lnTo>
                    <a:pt x="198" y="561"/>
                  </a:lnTo>
                  <a:lnTo>
                    <a:pt x="184" y="557"/>
                  </a:lnTo>
                  <a:lnTo>
                    <a:pt x="172" y="552"/>
                  </a:lnTo>
                  <a:lnTo>
                    <a:pt x="160" y="547"/>
                  </a:lnTo>
                  <a:lnTo>
                    <a:pt x="148" y="542"/>
                  </a:lnTo>
                  <a:lnTo>
                    <a:pt x="135" y="535"/>
                  </a:lnTo>
                  <a:lnTo>
                    <a:pt x="124" y="528"/>
                  </a:lnTo>
                  <a:lnTo>
                    <a:pt x="113" y="520"/>
                  </a:lnTo>
                  <a:lnTo>
                    <a:pt x="102" y="512"/>
                  </a:lnTo>
                  <a:lnTo>
                    <a:pt x="91" y="502"/>
                  </a:lnTo>
                  <a:lnTo>
                    <a:pt x="81" y="492"/>
                  </a:lnTo>
                  <a:lnTo>
                    <a:pt x="72" y="482"/>
                  </a:lnTo>
                  <a:lnTo>
                    <a:pt x="62" y="471"/>
                  </a:lnTo>
                  <a:lnTo>
                    <a:pt x="55" y="461"/>
                  </a:lnTo>
                  <a:lnTo>
                    <a:pt x="47" y="450"/>
                  </a:lnTo>
                  <a:lnTo>
                    <a:pt x="40" y="439"/>
                  </a:lnTo>
                  <a:lnTo>
                    <a:pt x="35" y="428"/>
                  </a:lnTo>
                  <a:lnTo>
                    <a:pt x="29" y="417"/>
                  </a:lnTo>
                  <a:lnTo>
                    <a:pt x="24" y="405"/>
                  </a:lnTo>
                  <a:lnTo>
                    <a:pt x="20" y="393"/>
                  </a:lnTo>
                  <a:lnTo>
                    <a:pt x="16" y="381"/>
                  </a:lnTo>
                  <a:lnTo>
                    <a:pt x="12" y="369"/>
                  </a:lnTo>
                  <a:lnTo>
                    <a:pt x="9" y="356"/>
                  </a:lnTo>
                  <a:lnTo>
                    <a:pt x="6" y="343"/>
                  </a:lnTo>
                  <a:lnTo>
                    <a:pt x="4" y="330"/>
                  </a:lnTo>
                  <a:lnTo>
                    <a:pt x="3" y="317"/>
                  </a:lnTo>
                  <a:lnTo>
                    <a:pt x="1" y="303"/>
                  </a:lnTo>
                  <a:lnTo>
                    <a:pt x="0" y="290"/>
                  </a:lnTo>
                  <a:lnTo>
                    <a:pt x="0" y="276"/>
                  </a:lnTo>
                  <a:lnTo>
                    <a:pt x="1" y="262"/>
                  </a:lnTo>
                  <a:lnTo>
                    <a:pt x="3" y="248"/>
                  </a:lnTo>
                  <a:lnTo>
                    <a:pt x="5" y="235"/>
                  </a:lnTo>
                  <a:lnTo>
                    <a:pt x="7" y="221"/>
                  </a:lnTo>
                  <a:lnTo>
                    <a:pt x="10" y="207"/>
                  </a:lnTo>
                  <a:lnTo>
                    <a:pt x="14" y="194"/>
                  </a:lnTo>
                  <a:lnTo>
                    <a:pt x="18" y="181"/>
                  </a:lnTo>
                  <a:lnTo>
                    <a:pt x="22" y="169"/>
                  </a:lnTo>
                  <a:close/>
                  <a:moveTo>
                    <a:pt x="110" y="350"/>
                  </a:moveTo>
                  <a:lnTo>
                    <a:pt x="116" y="367"/>
                  </a:lnTo>
                  <a:lnTo>
                    <a:pt x="123" y="382"/>
                  </a:lnTo>
                  <a:lnTo>
                    <a:pt x="132" y="396"/>
                  </a:lnTo>
                  <a:lnTo>
                    <a:pt x="142" y="408"/>
                  </a:lnTo>
                  <a:lnTo>
                    <a:pt x="155" y="421"/>
                  </a:lnTo>
                  <a:lnTo>
                    <a:pt x="167" y="432"/>
                  </a:lnTo>
                  <a:lnTo>
                    <a:pt x="180" y="441"/>
                  </a:lnTo>
                  <a:lnTo>
                    <a:pt x="193" y="449"/>
                  </a:lnTo>
                  <a:lnTo>
                    <a:pt x="209" y="455"/>
                  </a:lnTo>
                  <a:lnTo>
                    <a:pt x="223" y="461"/>
                  </a:lnTo>
                  <a:lnTo>
                    <a:pt x="238" y="463"/>
                  </a:lnTo>
                  <a:lnTo>
                    <a:pt x="254" y="465"/>
                  </a:lnTo>
                  <a:lnTo>
                    <a:pt x="271" y="464"/>
                  </a:lnTo>
                  <a:lnTo>
                    <a:pt x="287" y="462"/>
                  </a:lnTo>
                  <a:lnTo>
                    <a:pt x="303" y="457"/>
                  </a:lnTo>
                  <a:lnTo>
                    <a:pt x="318" y="452"/>
                  </a:lnTo>
                  <a:lnTo>
                    <a:pt x="332" y="445"/>
                  </a:lnTo>
                  <a:lnTo>
                    <a:pt x="346" y="436"/>
                  </a:lnTo>
                  <a:lnTo>
                    <a:pt x="359" y="426"/>
                  </a:lnTo>
                  <a:lnTo>
                    <a:pt x="370" y="414"/>
                  </a:lnTo>
                  <a:lnTo>
                    <a:pt x="381" y="400"/>
                  </a:lnTo>
                  <a:lnTo>
                    <a:pt x="392" y="386"/>
                  </a:lnTo>
                  <a:lnTo>
                    <a:pt x="400" y="371"/>
                  </a:lnTo>
                  <a:lnTo>
                    <a:pt x="406" y="355"/>
                  </a:lnTo>
                  <a:lnTo>
                    <a:pt x="412" y="339"/>
                  </a:lnTo>
                  <a:lnTo>
                    <a:pt x="416" y="321"/>
                  </a:lnTo>
                  <a:lnTo>
                    <a:pt x="418" y="302"/>
                  </a:lnTo>
                  <a:lnTo>
                    <a:pt x="419" y="283"/>
                  </a:lnTo>
                  <a:lnTo>
                    <a:pt x="419" y="267"/>
                  </a:lnTo>
                  <a:lnTo>
                    <a:pt x="417" y="250"/>
                  </a:lnTo>
                  <a:lnTo>
                    <a:pt x="414" y="235"/>
                  </a:lnTo>
                  <a:lnTo>
                    <a:pt x="409" y="220"/>
                  </a:lnTo>
                  <a:lnTo>
                    <a:pt x="403" y="205"/>
                  </a:lnTo>
                  <a:lnTo>
                    <a:pt x="396" y="191"/>
                  </a:lnTo>
                  <a:lnTo>
                    <a:pt x="387" y="177"/>
                  </a:lnTo>
                  <a:lnTo>
                    <a:pt x="377" y="163"/>
                  </a:lnTo>
                  <a:lnTo>
                    <a:pt x="364" y="150"/>
                  </a:lnTo>
                  <a:lnTo>
                    <a:pt x="351" y="138"/>
                  </a:lnTo>
                  <a:lnTo>
                    <a:pt x="337" y="128"/>
                  </a:lnTo>
                  <a:lnTo>
                    <a:pt x="324" y="120"/>
                  </a:lnTo>
                  <a:lnTo>
                    <a:pt x="310" y="114"/>
                  </a:lnTo>
                  <a:lnTo>
                    <a:pt x="295" y="109"/>
                  </a:lnTo>
                  <a:lnTo>
                    <a:pt x="277" y="107"/>
                  </a:lnTo>
                  <a:lnTo>
                    <a:pt x="260" y="105"/>
                  </a:lnTo>
                  <a:lnTo>
                    <a:pt x="245" y="106"/>
                  </a:lnTo>
                  <a:lnTo>
                    <a:pt x="229" y="108"/>
                  </a:lnTo>
                  <a:lnTo>
                    <a:pt x="215" y="111"/>
                  </a:lnTo>
                  <a:lnTo>
                    <a:pt x="202" y="115"/>
                  </a:lnTo>
                  <a:lnTo>
                    <a:pt x="187" y="123"/>
                  </a:lnTo>
                  <a:lnTo>
                    <a:pt x="175" y="131"/>
                  </a:lnTo>
                  <a:lnTo>
                    <a:pt x="163" y="140"/>
                  </a:lnTo>
                  <a:lnTo>
                    <a:pt x="151" y="151"/>
                  </a:lnTo>
                  <a:lnTo>
                    <a:pt x="139" y="164"/>
                  </a:lnTo>
                  <a:lnTo>
                    <a:pt x="128" y="179"/>
                  </a:lnTo>
                  <a:lnTo>
                    <a:pt x="120" y="194"/>
                  </a:lnTo>
                  <a:lnTo>
                    <a:pt x="113" y="210"/>
                  </a:lnTo>
                  <a:lnTo>
                    <a:pt x="107" y="227"/>
                  </a:lnTo>
                  <a:lnTo>
                    <a:pt x="103" y="244"/>
                  </a:lnTo>
                  <a:lnTo>
                    <a:pt x="100" y="261"/>
                  </a:lnTo>
                  <a:lnTo>
                    <a:pt x="99" y="279"/>
                  </a:lnTo>
                  <a:lnTo>
                    <a:pt x="99" y="297"/>
                  </a:lnTo>
                  <a:lnTo>
                    <a:pt x="101" y="316"/>
                  </a:lnTo>
                  <a:lnTo>
                    <a:pt x="105" y="334"/>
                  </a:lnTo>
                  <a:lnTo>
                    <a:pt x="110" y="3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3" name="Freeform 605"/>
            <p:cNvSpPr>
              <a:spLocks/>
            </p:cNvSpPr>
            <p:nvPr/>
          </p:nvSpPr>
          <p:spPr bwMode="auto">
            <a:xfrm>
              <a:off x="4756" y="1420"/>
              <a:ext cx="17" cy="28"/>
            </a:xfrm>
            <a:custGeom>
              <a:avLst/>
              <a:gdLst/>
              <a:ahLst/>
              <a:cxnLst>
                <a:cxn ang="0">
                  <a:pos x="97" y="346"/>
                </a:cxn>
                <a:cxn ang="0">
                  <a:pos x="97" y="375"/>
                </a:cxn>
                <a:cxn ang="0">
                  <a:pos x="99" y="400"/>
                </a:cxn>
                <a:cxn ang="0">
                  <a:pos x="103" y="419"/>
                </a:cxn>
                <a:cxn ang="0">
                  <a:pos x="109" y="433"/>
                </a:cxn>
                <a:cxn ang="0">
                  <a:pos x="117" y="444"/>
                </a:cxn>
                <a:cxn ang="0">
                  <a:pos x="131" y="453"/>
                </a:cxn>
                <a:cxn ang="0">
                  <a:pos x="147" y="458"/>
                </a:cxn>
                <a:cxn ang="0">
                  <a:pos x="166" y="459"/>
                </a:cxn>
                <a:cxn ang="0">
                  <a:pos x="185" y="458"/>
                </a:cxn>
                <a:cxn ang="0">
                  <a:pos x="200" y="454"/>
                </a:cxn>
                <a:cxn ang="0">
                  <a:pos x="212" y="447"/>
                </a:cxn>
                <a:cxn ang="0">
                  <a:pos x="221" y="435"/>
                </a:cxn>
                <a:cxn ang="0">
                  <a:pos x="228" y="421"/>
                </a:cxn>
                <a:cxn ang="0">
                  <a:pos x="232" y="402"/>
                </a:cxn>
                <a:cxn ang="0">
                  <a:pos x="237" y="349"/>
                </a:cxn>
                <a:cxn ang="0">
                  <a:pos x="340" y="7"/>
                </a:cxn>
                <a:cxn ang="0">
                  <a:pos x="334" y="372"/>
                </a:cxn>
                <a:cxn ang="0">
                  <a:pos x="331" y="410"/>
                </a:cxn>
                <a:cxn ang="0">
                  <a:pos x="324" y="442"/>
                </a:cxn>
                <a:cxn ang="0">
                  <a:pos x="312" y="474"/>
                </a:cxn>
                <a:cxn ang="0">
                  <a:pos x="298" y="497"/>
                </a:cxn>
                <a:cxn ang="0">
                  <a:pos x="285" y="513"/>
                </a:cxn>
                <a:cxn ang="0">
                  <a:pos x="270" y="526"/>
                </a:cxn>
                <a:cxn ang="0">
                  <a:pos x="254" y="538"/>
                </a:cxn>
                <a:cxn ang="0">
                  <a:pos x="237" y="548"/>
                </a:cxn>
                <a:cxn ang="0">
                  <a:pos x="218" y="555"/>
                </a:cxn>
                <a:cxn ang="0">
                  <a:pos x="198" y="559"/>
                </a:cxn>
                <a:cxn ang="0">
                  <a:pos x="178" y="561"/>
                </a:cxn>
                <a:cxn ang="0">
                  <a:pos x="155" y="561"/>
                </a:cxn>
                <a:cxn ang="0">
                  <a:pos x="133" y="558"/>
                </a:cxn>
                <a:cxn ang="0">
                  <a:pos x="111" y="553"/>
                </a:cxn>
                <a:cxn ang="0">
                  <a:pos x="92" y="546"/>
                </a:cxn>
                <a:cxn ang="0">
                  <a:pos x="74" y="536"/>
                </a:cxn>
                <a:cxn ang="0">
                  <a:pos x="58" y="523"/>
                </a:cxn>
                <a:cxn ang="0">
                  <a:pos x="44" y="509"/>
                </a:cxn>
                <a:cxn ang="0">
                  <a:pos x="29" y="492"/>
                </a:cxn>
                <a:cxn ang="0">
                  <a:pos x="15" y="468"/>
                </a:cxn>
                <a:cxn ang="0">
                  <a:pos x="4" y="435"/>
                </a:cxn>
                <a:cxn ang="0">
                  <a:pos x="0" y="404"/>
                </a:cxn>
                <a:cxn ang="0">
                  <a:pos x="0" y="367"/>
                </a:cxn>
                <a:cxn ang="0">
                  <a:pos x="6" y="0"/>
                </a:cxn>
              </a:cxnLst>
              <a:rect l="0" t="0" r="r" b="b"/>
              <a:pathLst>
                <a:path w="340" h="561">
                  <a:moveTo>
                    <a:pt x="103" y="2"/>
                  </a:moveTo>
                  <a:lnTo>
                    <a:pt x="97" y="346"/>
                  </a:lnTo>
                  <a:lnTo>
                    <a:pt x="97" y="362"/>
                  </a:lnTo>
                  <a:lnTo>
                    <a:pt x="97" y="375"/>
                  </a:lnTo>
                  <a:lnTo>
                    <a:pt x="98" y="388"/>
                  </a:lnTo>
                  <a:lnTo>
                    <a:pt x="99" y="400"/>
                  </a:lnTo>
                  <a:lnTo>
                    <a:pt x="101" y="410"/>
                  </a:lnTo>
                  <a:lnTo>
                    <a:pt x="103" y="419"/>
                  </a:lnTo>
                  <a:lnTo>
                    <a:pt x="106" y="427"/>
                  </a:lnTo>
                  <a:lnTo>
                    <a:pt x="109" y="433"/>
                  </a:lnTo>
                  <a:lnTo>
                    <a:pt x="113" y="439"/>
                  </a:lnTo>
                  <a:lnTo>
                    <a:pt x="117" y="444"/>
                  </a:lnTo>
                  <a:lnTo>
                    <a:pt x="123" y="449"/>
                  </a:lnTo>
                  <a:lnTo>
                    <a:pt x="131" y="453"/>
                  </a:lnTo>
                  <a:lnTo>
                    <a:pt x="138" y="456"/>
                  </a:lnTo>
                  <a:lnTo>
                    <a:pt x="147" y="458"/>
                  </a:lnTo>
                  <a:lnTo>
                    <a:pt x="156" y="459"/>
                  </a:lnTo>
                  <a:lnTo>
                    <a:pt x="166" y="459"/>
                  </a:lnTo>
                  <a:lnTo>
                    <a:pt x="176" y="459"/>
                  </a:lnTo>
                  <a:lnTo>
                    <a:pt x="185" y="458"/>
                  </a:lnTo>
                  <a:lnTo>
                    <a:pt x="193" y="457"/>
                  </a:lnTo>
                  <a:lnTo>
                    <a:pt x="200" y="454"/>
                  </a:lnTo>
                  <a:lnTo>
                    <a:pt x="207" y="451"/>
                  </a:lnTo>
                  <a:lnTo>
                    <a:pt x="212" y="447"/>
                  </a:lnTo>
                  <a:lnTo>
                    <a:pt x="217" y="441"/>
                  </a:lnTo>
                  <a:lnTo>
                    <a:pt x="221" y="435"/>
                  </a:lnTo>
                  <a:lnTo>
                    <a:pt x="224" y="429"/>
                  </a:lnTo>
                  <a:lnTo>
                    <a:pt x="228" y="421"/>
                  </a:lnTo>
                  <a:lnTo>
                    <a:pt x="230" y="413"/>
                  </a:lnTo>
                  <a:lnTo>
                    <a:pt x="232" y="402"/>
                  </a:lnTo>
                  <a:lnTo>
                    <a:pt x="235" y="378"/>
                  </a:lnTo>
                  <a:lnTo>
                    <a:pt x="237" y="349"/>
                  </a:lnTo>
                  <a:lnTo>
                    <a:pt x="243" y="5"/>
                  </a:lnTo>
                  <a:lnTo>
                    <a:pt x="340" y="7"/>
                  </a:lnTo>
                  <a:lnTo>
                    <a:pt x="335" y="350"/>
                  </a:lnTo>
                  <a:lnTo>
                    <a:pt x="334" y="372"/>
                  </a:lnTo>
                  <a:lnTo>
                    <a:pt x="333" y="392"/>
                  </a:lnTo>
                  <a:lnTo>
                    <a:pt x="331" y="410"/>
                  </a:lnTo>
                  <a:lnTo>
                    <a:pt x="328" y="425"/>
                  </a:lnTo>
                  <a:lnTo>
                    <a:pt x="324" y="442"/>
                  </a:lnTo>
                  <a:lnTo>
                    <a:pt x="318" y="459"/>
                  </a:lnTo>
                  <a:lnTo>
                    <a:pt x="312" y="474"/>
                  </a:lnTo>
                  <a:lnTo>
                    <a:pt x="305" y="487"/>
                  </a:lnTo>
                  <a:lnTo>
                    <a:pt x="298" y="497"/>
                  </a:lnTo>
                  <a:lnTo>
                    <a:pt x="292" y="505"/>
                  </a:lnTo>
                  <a:lnTo>
                    <a:pt x="285" y="513"/>
                  </a:lnTo>
                  <a:lnTo>
                    <a:pt x="278" y="520"/>
                  </a:lnTo>
                  <a:lnTo>
                    <a:pt x="270" y="526"/>
                  </a:lnTo>
                  <a:lnTo>
                    <a:pt x="262" y="532"/>
                  </a:lnTo>
                  <a:lnTo>
                    <a:pt x="254" y="538"/>
                  </a:lnTo>
                  <a:lnTo>
                    <a:pt x="245" y="544"/>
                  </a:lnTo>
                  <a:lnTo>
                    <a:pt x="237" y="548"/>
                  </a:lnTo>
                  <a:lnTo>
                    <a:pt x="228" y="552"/>
                  </a:lnTo>
                  <a:lnTo>
                    <a:pt x="218" y="555"/>
                  </a:lnTo>
                  <a:lnTo>
                    <a:pt x="208" y="557"/>
                  </a:lnTo>
                  <a:lnTo>
                    <a:pt x="198" y="559"/>
                  </a:lnTo>
                  <a:lnTo>
                    <a:pt x="188" y="560"/>
                  </a:lnTo>
                  <a:lnTo>
                    <a:pt x="178" y="561"/>
                  </a:lnTo>
                  <a:lnTo>
                    <a:pt x="166" y="561"/>
                  </a:lnTo>
                  <a:lnTo>
                    <a:pt x="155" y="561"/>
                  </a:lnTo>
                  <a:lnTo>
                    <a:pt x="143" y="560"/>
                  </a:lnTo>
                  <a:lnTo>
                    <a:pt x="133" y="558"/>
                  </a:lnTo>
                  <a:lnTo>
                    <a:pt x="121" y="556"/>
                  </a:lnTo>
                  <a:lnTo>
                    <a:pt x="111" y="553"/>
                  </a:lnTo>
                  <a:lnTo>
                    <a:pt x="102" y="550"/>
                  </a:lnTo>
                  <a:lnTo>
                    <a:pt x="92" y="546"/>
                  </a:lnTo>
                  <a:lnTo>
                    <a:pt x="84" y="541"/>
                  </a:lnTo>
                  <a:lnTo>
                    <a:pt x="74" y="536"/>
                  </a:lnTo>
                  <a:lnTo>
                    <a:pt x="66" y="530"/>
                  </a:lnTo>
                  <a:lnTo>
                    <a:pt x="58" y="523"/>
                  </a:lnTo>
                  <a:lnTo>
                    <a:pt x="51" y="517"/>
                  </a:lnTo>
                  <a:lnTo>
                    <a:pt x="44" y="509"/>
                  </a:lnTo>
                  <a:lnTo>
                    <a:pt x="37" y="501"/>
                  </a:lnTo>
                  <a:lnTo>
                    <a:pt x="29" y="492"/>
                  </a:lnTo>
                  <a:lnTo>
                    <a:pt x="23" y="483"/>
                  </a:lnTo>
                  <a:lnTo>
                    <a:pt x="15" y="468"/>
                  </a:lnTo>
                  <a:lnTo>
                    <a:pt x="9" y="452"/>
                  </a:lnTo>
                  <a:lnTo>
                    <a:pt x="4" y="435"/>
                  </a:lnTo>
                  <a:lnTo>
                    <a:pt x="1" y="417"/>
                  </a:lnTo>
                  <a:lnTo>
                    <a:pt x="0" y="404"/>
                  </a:lnTo>
                  <a:lnTo>
                    <a:pt x="0" y="386"/>
                  </a:lnTo>
                  <a:lnTo>
                    <a:pt x="0" y="367"/>
                  </a:lnTo>
                  <a:lnTo>
                    <a:pt x="0" y="343"/>
                  </a:lnTo>
                  <a:lnTo>
                    <a:pt x="6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4" name="Freeform 606"/>
            <p:cNvSpPr>
              <a:spLocks/>
            </p:cNvSpPr>
            <p:nvPr/>
          </p:nvSpPr>
          <p:spPr bwMode="auto">
            <a:xfrm>
              <a:off x="4615" y="1412"/>
              <a:ext cx="38" cy="39"/>
            </a:xfrm>
            <a:custGeom>
              <a:avLst/>
              <a:gdLst/>
              <a:ahLst/>
              <a:cxnLst>
                <a:cxn ang="0">
                  <a:pos x="594" y="2"/>
                </a:cxn>
                <a:cxn ang="0">
                  <a:pos x="569" y="0"/>
                </a:cxn>
                <a:cxn ang="0">
                  <a:pos x="545" y="1"/>
                </a:cxn>
                <a:cxn ang="0">
                  <a:pos x="523" y="4"/>
                </a:cxn>
                <a:cxn ang="0">
                  <a:pos x="492" y="11"/>
                </a:cxn>
                <a:cxn ang="0">
                  <a:pos x="458" y="27"/>
                </a:cxn>
                <a:cxn ang="0">
                  <a:pos x="429" y="45"/>
                </a:cxn>
                <a:cxn ang="0">
                  <a:pos x="407" y="64"/>
                </a:cxn>
                <a:cxn ang="0">
                  <a:pos x="383" y="91"/>
                </a:cxn>
                <a:cxn ang="0">
                  <a:pos x="374" y="103"/>
                </a:cxn>
                <a:cxn ang="0">
                  <a:pos x="361" y="85"/>
                </a:cxn>
                <a:cxn ang="0">
                  <a:pos x="343" y="68"/>
                </a:cxn>
                <a:cxn ang="0">
                  <a:pos x="319" y="48"/>
                </a:cxn>
                <a:cxn ang="0">
                  <a:pos x="286" y="31"/>
                </a:cxn>
                <a:cxn ang="0">
                  <a:pos x="268" y="24"/>
                </a:cxn>
                <a:cxn ang="0">
                  <a:pos x="246" y="19"/>
                </a:cxn>
                <a:cxn ang="0">
                  <a:pos x="223" y="14"/>
                </a:cxn>
                <a:cxn ang="0">
                  <a:pos x="197" y="14"/>
                </a:cxn>
                <a:cxn ang="0">
                  <a:pos x="170" y="17"/>
                </a:cxn>
                <a:cxn ang="0">
                  <a:pos x="140" y="23"/>
                </a:cxn>
                <a:cxn ang="0">
                  <a:pos x="110" y="34"/>
                </a:cxn>
                <a:cxn ang="0">
                  <a:pos x="82" y="53"/>
                </a:cxn>
                <a:cxn ang="0">
                  <a:pos x="57" y="81"/>
                </a:cxn>
                <a:cxn ang="0">
                  <a:pos x="36" y="113"/>
                </a:cxn>
                <a:cxn ang="0">
                  <a:pos x="18" y="152"/>
                </a:cxn>
                <a:cxn ang="0">
                  <a:pos x="6" y="196"/>
                </a:cxn>
                <a:cxn ang="0">
                  <a:pos x="0" y="244"/>
                </a:cxn>
                <a:cxn ang="0">
                  <a:pos x="1" y="296"/>
                </a:cxn>
                <a:cxn ang="0">
                  <a:pos x="9" y="350"/>
                </a:cxn>
                <a:cxn ang="0">
                  <a:pos x="27" y="407"/>
                </a:cxn>
                <a:cxn ang="0">
                  <a:pos x="52" y="466"/>
                </a:cxn>
                <a:cxn ang="0">
                  <a:pos x="88" y="525"/>
                </a:cxn>
                <a:cxn ang="0">
                  <a:pos x="134" y="584"/>
                </a:cxn>
                <a:cxn ang="0">
                  <a:pos x="191" y="642"/>
                </a:cxn>
                <a:cxn ang="0">
                  <a:pos x="261" y="699"/>
                </a:cxn>
                <a:cxn ang="0">
                  <a:pos x="343" y="754"/>
                </a:cxn>
                <a:cxn ang="0">
                  <a:pos x="410" y="787"/>
                </a:cxn>
                <a:cxn ang="0">
                  <a:pos x="504" y="719"/>
                </a:cxn>
                <a:cxn ang="0">
                  <a:pos x="575" y="658"/>
                </a:cxn>
                <a:cxn ang="0">
                  <a:pos x="634" y="594"/>
                </a:cxn>
                <a:cxn ang="0">
                  <a:pos x="681" y="532"/>
                </a:cxn>
                <a:cxn ang="0">
                  <a:pos x="717" y="470"/>
                </a:cxn>
                <a:cxn ang="0">
                  <a:pos x="743" y="409"/>
                </a:cxn>
                <a:cxn ang="0">
                  <a:pos x="759" y="350"/>
                </a:cxn>
                <a:cxn ang="0">
                  <a:pos x="767" y="293"/>
                </a:cxn>
                <a:cxn ang="0">
                  <a:pos x="767" y="240"/>
                </a:cxn>
                <a:cxn ang="0">
                  <a:pos x="761" y="190"/>
                </a:cxn>
                <a:cxn ang="0">
                  <a:pos x="748" y="145"/>
                </a:cxn>
                <a:cxn ang="0">
                  <a:pos x="730" y="104"/>
                </a:cxn>
                <a:cxn ang="0">
                  <a:pos x="708" y="71"/>
                </a:cxn>
                <a:cxn ang="0">
                  <a:pos x="682" y="42"/>
                </a:cxn>
                <a:cxn ang="0">
                  <a:pos x="654" y="21"/>
                </a:cxn>
                <a:cxn ang="0">
                  <a:pos x="624" y="7"/>
                </a:cxn>
              </a:cxnLst>
              <a:rect l="0" t="0" r="r" b="b"/>
              <a:pathLst>
                <a:path w="768" h="787">
                  <a:moveTo>
                    <a:pt x="609" y="4"/>
                  </a:moveTo>
                  <a:lnTo>
                    <a:pt x="594" y="2"/>
                  </a:lnTo>
                  <a:lnTo>
                    <a:pt x="582" y="1"/>
                  </a:lnTo>
                  <a:lnTo>
                    <a:pt x="569" y="0"/>
                  </a:lnTo>
                  <a:lnTo>
                    <a:pt x="557" y="0"/>
                  </a:lnTo>
                  <a:lnTo>
                    <a:pt x="545" y="1"/>
                  </a:lnTo>
                  <a:lnTo>
                    <a:pt x="534" y="2"/>
                  </a:lnTo>
                  <a:lnTo>
                    <a:pt x="523" y="4"/>
                  </a:lnTo>
                  <a:lnTo>
                    <a:pt x="513" y="6"/>
                  </a:lnTo>
                  <a:lnTo>
                    <a:pt x="492" y="11"/>
                  </a:lnTo>
                  <a:lnTo>
                    <a:pt x="475" y="19"/>
                  </a:lnTo>
                  <a:lnTo>
                    <a:pt x="458" y="27"/>
                  </a:lnTo>
                  <a:lnTo>
                    <a:pt x="442" y="35"/>
                  </a:lnTo>
                  <a:lnTo>
                    <a:pt x="429" y="45"/>
                  </a:lnTo>
                  <a:lnTo>
                    <a:pt x="417" y="54"/>
                  </a:lnTo>
                  <a:lnTo>
                    <a:pt x="407" y="64"/>
                  </a:lnTo>
                  <a:lnTo>
                    <a:pt x="397" y="74"/>
                  </a:lnTo>
                  <a:lnTo>
                    <a:pt x="383" y="91"/>
                  </a:lnTo>
                  <a:lnTo>
                    <a:pt x="374" y="104"/>
                  </a:lnTo>
                  <a:lnTo>
                    <a:pt x="374" y="103"/>
                  </a:lnTo>
                  <a:lnTo>
                    <a:pt x="371" y="98"/>
                  </a:lnTo>
                  <a:lnTo>
                    <a:pt x="361" y="85"/>
                  </a:lnTo>
                  <a:lnTo>
                    <a:pt x="352" y="77"/>
                  </a:lnTo>
                  <a:lnTo>
                    <a:pt x="343" y="68"/>
                  </a:lnTo>
                  <a:lnTo>
                    <a:pt x="332" y="57"/>
                  </a:lnTo>
                  <a:lnTo>
                    <a:pt x="319" y="48"/>
                  </a:lnTo>
                  <a:lnTo>
                    <a:pt x="303" y="39"/>
                  </a:lnTo>
                  <a:lnTo>
                    <a:pt x="286" y="31"/>
                  </a:lnTo>
                  <a:lnTo>
                    <a:pt x="277" y="27"/>
                  </a:lnTo>
                  <a:lnTo>
                    <a:pt x="268" y="24"/>
                  </a:lnTo>
                  <a:lnTo>
                    <a:pt x="257" y="21"/>
                  </a:lnTo>
                  <a:lnTo>
                    <a:pt x="246" y="19"/>
                  </a:lnTo>
                  <a:lnTo>
                    <a:pt x="235" y="17"/>
                  </a:lnTo>
                  <a:lnTo>
                    <a:pt x="223" y="14"/>
                  </a:lnTo>
                  <a:lnTo>
                    <a:pt x="210" y="14"/>
                  </a:lnTo>
                  <a:lnTo>
                    <a:pt x="197" y="14"/>
                  </a:lnTo>
                  <a:lnTo>
                    <a:pt x="184" y="15"/>
                  </a:lnTo>
                  <a:lnTo>
                    <a:pt x="170" y="17"/>
                  </a:lnTo>
                  <a:lnTo>
                    <a:pt x="155" y="20"/>
                  </a:lnTo>
                  <a:lnTo>
                    <a:pt x="140" y="23"/>
                  </a:lnTo>
                  <a:lnTo>
                    <a:pt x="125" y="27"/>
                  </a:lnTo>
                  <a:lnTo>
                    <a:pt x="110" y="34"/>
                  </a:lnTo>
                  <a:lnTo>
                    <a:pt x="96" y="43"/>
                  </a:lnTo>
                  <a:lnTo>
                    <a:pt x="82" y="53"/>
                  </a:lnTo>
                  <a:lnTo>
                    <a:pt x="70" y="67"/>
                  </a:lnTo>
                  <a:lnTo>
                    <a:pt x="57" y="81"/>
                  </a:lnTo>
                  <a:lnTo>
                    <a:pt x="46" y="96"/>
                  </a:lnTo>
                  <a:lnTo>
                    <a:pt x="36" y="113"/>
                  </a:lnTo>
                  <a:lnTo>
                    <a:pt x="27" y="132"/>
                  </a:lnTo>
                  <a:lnTo>
                    <a:pt x="18" y="152"/>
                  </a:lnTo>
                  <a:lnTo>
                    <a:pt x="11" y="174"/>
                  </a:lnTo>
                  <a:lnTo>
                    <a:pt x="6" y="196"/>
                  </a:lnTo>
                  <a:lnTo>
                    <a:pt x="3" y="220"/>
                  </a:lnTo>
                  <a:lnTo>
                    <a:pt x="0" y="244"/>
                  </a:lnTo>
                  <a:lnTo>
                    <a:pt x="0" y="270"/>
                  </a:lnTo>
                  <a:lnTo>
                    <a:pt x="1" y="296"/>
                  </a:lnTo>
                  <a:lnTo>
                    <a:pt x="4" y="323"/>
                  </a:lnTo>
                  <a:lnTo>
                    <a:pt x="9" y="350"/>
                  </a:lnTo>
                  <a:lnTo>
                    <a:pt x="16" y="379"/>
                  </a:lnTo>
                  <a:lnTo>
                    <a:pt x="27" y="407"/>
                  </a:lnTo>
                  <a:lnTo>
                    <a:pt x="38" y="436"/>
                  </a:lnTo>
                  <a:lnTo>
                    <a:pt x="52" y="466"/>
                  </a:lnTo>
                  <a:lnTo>
                    <a:pt x="69" y="495"/>
                  </a:lnTo>
                  <a:lnTo>
                    <a:pt x="88" y="525"/>
                  </a:lnTo>
                  <a:lnTo>
                    <a:pt x="109" y="554"/>
                  </a:lnTo>
                  <a:lnTo>
                    <a:pt x="134" y="584"/>
                  </a:lnTo>
                  <a:lnTo>
                    <a:pt x="160" y="613"/>
                  </a:lnTo>
                  <a:lnTo>
                    <a:pt x="191" y="642"/>
                  </a:lnTo>
                  <a:lnTo>
                    <a:pt x="225" y="671"/>
                  </a:lnTo>
                  <a:lnTo>
                    <a:pt x="261" y="699"/>
                  </a:lnTo>
                  <a:lnTo>
                    <a:pt x="300" y="727"/>
                  </a:lnTo>
                  <a:lnTo>
                    <a:pt x="343" y="754"/>
                  </a:lnTo>
                  <a:lnTo>
                    <a:pt x="409" y="787"/>
                  </a:lnTo>
                  <a:lnTo>
                    <a:pt x="410" y="787"/>
                  </a:lnTo>
                  <a:lnTo>
                    <a:pt x="463" y="749"/>
                  </a:lnTo>
                  <a:lnTo>
                    <a:pt x="504" y="719"/>
                  </a:lnTo>
                  <a:lnTo>
                    <a:pt x="541" y="688"/>
                  </a:lnTo>
                  <a:lnTo>
                    <a:pt x="575" y="658"/>
                  </a:lnTo>
                  <a:lnTo>
                    <a:pt x="606" y="626"/>
                  </a:lnTo>
                  <a:lnTo>
                    <a:pt x="634" y="594"/>
                  </a:lnTo>
                  <a:lnTo>
                    <a:pt x="659" y="564"/>
                  </a:lnTo>
                  <a:lnTo>
                    <a:pt x="681" y="532"/>
                  </a:lnTo>
                  <a:lnTo>
                    <a:pt x="700" y="500"/>
                  </a:lnTo>
                  <a:lnTo>
                    <a:pt x="717" y="470"/>
                  </a:lnTo>
                  <a:lnTo>
                    <a:pt x="731" y="439"/>
                  </a:lnTo>
                  <a:lnTo>
                    <a:pt x="743" y="409"/>
                  </a:lnTo>
                  <a:lnTo>
                    <a:pt x="752" y="379"/>
                  </a:lnTo>
                  <a:lnTo>
                    <a:pt x="759" y="350"/>
                  </a:lnTo>
                  <a:lnTo>
                    <a:pt x="764" y="322"/>
                  </a:lnTo>
                  <a:lnTo>
                    <a:pt x="767" y="293"/>
                  </a:lnTo>
                  <a:lnTo>
                    <a:pt x="768" y="266"/>
                  </a:lnTo>
                  <a:lnTo>
                    <a:pt x="767" y="240"/>
                  </a:lnTo>
                  <a:lnTo>
                    <a:pt x="765" y="215"/>
                  </a:lnTo>
                  <a:lnTo>
                    <a:pt x="761" y="190"/>
                  </a:lnTo>
                  <a:lnTo>
                    <a:pt x="755" y="167"/>
                  </a:lnTo>
                  <a:lnTo>
                    <a:pt x="748" y="145"/>
                  </a:lnTo>
                  <a:lnTo>
                    <a:pt x="739" y="124"/>
                  </a:lnTo>
                  <a:lnTo>
                    <a:pt x="730" y="104"/>
                  </a:lnTo>
                  <a:lnTo>
                    <a:pt x="720" y="87"/>
                  </a:lnTo>
                  <a:lnTo>
                    <a:pt x="708" y="71"/>
                  </a:lnTo>
                  <a:lnTo>
                    <a:pt x="696" y="55"/>
                  </a:lnTo>
                  <a:lnTo>
                    <a:pt x="682" y="42"/>
                  </a:lnTo>
                  <a:lnTo>
                    <a:pt x="669" y="31"/>
                  </a:lnTo>
                  <a:lnTo>
                    <a:pt x="654" y="21"/>
                  </a:lnTo>
                  <a:lnTo>
                    <a:pt x="639" y="13"/>
                  </a:lnTo>
                  <a:lnTo>
                    <a:pt x="624" y="7"/>
                  </a:lnTo>
                  <a:lnTo>
                    <a:pt x="609" y="4"/>
                  </a:lnTo>
                  <a:close/>
                </a:path>
              </a:pathLst>
            </a:custGeom>
            <a:solidFill>
              <a:srgbClr val="E88D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5" name="Freeform 607"/>
            <p:cNvSpPr>
              <a:spLocks/>
            </p:cNvSpPr>
            <p:nvPr/>
          </p:nvSpPr>
          <p:spPr bwMode="auto">
            <a:xfrm>
              <a:off x="4723" y="1457"/>
              <a:ext cx="79" cy="76"/>
            </a:xfrm>
            <a:custGeom>
              <a:avLst/>
              <a:gdLst/>
              <a:ahLst/>
              <a:cxnLst>
                <a:cxn ang="0">
                  <a:pos x="1564" y="464"/>
                </a:cxn>
                <a:cxn ang="0">
                  <a:pos x="1575" y="381"/>
                </a:cxn>
                <a:cxn ang="0">
                  <a:pos x="1576" y="321"/>
                </a:cxn>
                <a:cxn ang="0">
                  <a:pos x="1570" y="257"/>
                </a:cxn>
                <a:cxn ang="0">
                  <a:pos x="1555" y="192"/>
                </a:cxn>
                <a:cxn ang="0">
                  <a:pos x="1528" y="127"/>
                </a:cxn>
                <a:cxn ang="0">
                  <a:pos x="1486" y="67"/>
                </a:cxn>
                <a:cxn ang="0">
                  <a:pos x="1428" y="15"/>
                </a:cxn>
                <a:cxn ang="0">
                  <a:pos x="1396" y="56"/>
                </a:cxn>
                <a:cxn ang="0">
                  <a:pos x="1377" y="145"/>
                </a:cxn>
                <a:cxn ang="0">
                  <a:pos x="1357" y="209"/>
                </a:cxn>
                <a:cxn ang="0">
                  <a:pos x="1335" y="255"/>
                </a:cxn>
                <a:cxn ang="0">
                  <a:pos x="1310" y="294"/>
                </a:cxn>
                <a:cxn ang="0">
                  <a:pos x="1279" y="321"/>
                </a:cxn>
                <a:cxn ang="0">
                  <a:pos x="1242" y="336"/>
                </a:cxn>
                <a:cxn ang="0">
                  <a:pos x="1191" y="321"/>
                </a:cxn>
                <a:cxn ang="0">
                  <a:pos x="1040" y="237"/>
                </a:cxn>
                <a:cxn ang="0">
                  <a:pos x="880" y="159"/>
                </a:cxn>
                <a:cxn ang="0">
                  <a:pos x="769" y="114"/>
                </a:cxn>
                <a:cxn ang="0">
                  <a:pos x="694" y="90"/>
                </a:cxn>
                <a:cxn ang="0">
                  <a:pos x="629" y="80"/>
                </a:cxn>
                <a:cxn ang="0">
                  <a:pos x="580" y="85"/>
                </a:cxn>
                <a:cxn ang="0">
                  <a:pos x="508" y="129"/>
                </a:cxn>
                <a:cxn ang="0">
                  <a:pos x="421" y="192"/>
                </a:cxn>
                <a:cxn ang="0">
                  <a:pos x="338" y="260"/>
                </a:cxn>
                <a:cxn ang="0">
                  <a:pos x="263" y="334"/>
                </a:cxn>
                <a:cxn ang="0">
                  <a:pos x="196" y="418"/>
                </a:cxn>
                <a:cxn ang="0">
                  <a:pos x="152" y="490"/>
                </a:cxn>
                <a:cxn ang="0">
                  <a:pos x="123" y="567"/>
                </a:cxn>
                <a:cxn ang="0">
                  <a:pos x="87" y="685"/>
                </a:cxn>
                <a:cxn ang="0">
                  <a:pos x="57" y="810"/>
                </a:cxn>
                <a:cxn ang="0">
                  <a:pos x="50" y="865"/>
                </a:cxn>
                <a:cxn ang="0">
                  <a:pos x="51" y="911"/>
                </a:cxn>
                <a:cxn ang="0">
                  <a:pos x="61" y="942"/>
                </a:cxn>
                <a:cxn ang="0">
                  <a:pos x="82" y="954"/>
                </a:cxn>
                <a:cxn ang="0">
                  <a:pos x="37" y="959"/>
                </a:cxn>
                <a:cxn ang="0">
                  <a:pos x="12" y="978"/>
                </a:cxn>
                <a:cxn ang="0">
                  <a:pos x="1" y="1009"/>
                </a:cxn>
                <a:cxn ang="0">
                  <a:pos x="3" y="1049"/>
                </a:cxn>
                <a:cxn ang="0">
                  <a:pos x="17" y="1095"/>
                </a:cxn>
                <a:cxn ang="0">
                  <a:pos x="53" y="1177"/>
                </a:cxn>
                <a:cxn ang="0">
                  <a:pos x="107" y="1265"/>
                </a:cxn>
                <a:cxn ang="0">
                  <a:pos x="150" y="1321"/>
                </a:cxn>
                <a:cxn ang="0">
                  <a:pos x="198" y="1362"/>
                </a:cxn>
                <a:cxn ang="0">
                  <a:pos x="252" y="1397"/>
                </a:cxn>
                <a:cxn ang="0">
                  <a:pos x="309" y="1427"/>
                </a:cxn>
                <a:cxn ang="0">
                  <a:pos x="369" y="1451"/>
                </a:cxn>
                <a:cxn ang="0">
                  <a:pos x="432" y="1472"/>
                </a:cxn>
                <a:cxn ang="0">
                  <a:pos x="541" y="1495"/>
                </a:cxn>
                <a:cxn ang="0">
                  <a:pos x="671" y="1510"/>
                </a:cxn>
                <a:cxn ang="0">
                  <a:pos x="797" y="1516"/>
                </a:cxn>
                <a:cxn ang="0">
                  <a:pos x="877" y="1510"/>
                </a:cxn>
                <a:cxn ang="0">
                  <a:pos x="952" y="1493"/>
                </a:cxn>
                <a:cxn ang="0">
                  <a:pos x="1023" y="1468"/>
                </a:cxn>
                <a:cxn ang="0">
                  <a:pos x="1087" y="1435"/>
                </a:cxn>
                <a:cxn ang="0">
                  <a:pos x="1145" y="1399"/>
                </a:cxn>
                <a:cxn ang="0">
                  <a:pos x="1224" y="1339"/>
                </a:cxn>
                <a:cxn ang="0">
                  <a:pos x="1299" y="1268"/>
                </a:cxn>
              </a:cxnLst>
              <a:rect l="0" t="0" r="r" b="b"/>
              <a:pathLst>
                <a:path w="1576" h="1516">
                  <a:moveTo>
                    <a:pt x="1550" y="524"/>
                  </a:moveTo>
                  <a:lnTo>
                    <a:pt x="1554" y="508"/>
                  </a:lnTo>
                  <a:lnTo>
                    <a:pt x="1564" y="464"/>
                  </a:lnTo>
                  <a:lnTo>
                    <a:pt x="1569" y="435"/>
                  </a:lnTo>
                  <a:lnTo>
                    <a:pt x="1573" y="400"/>
                  </a:lnTo>
                  <a:lnTo>
                    <a:pt x="1575" y="381"/>
                  </a:lnTo>
                  <a:lnTo>
                    <a:pt x="1576" y="362"/>
                  </a:lnTo>
                  <a:lnTo>
                    <a:pt x="1576" y="342"/>
                  </a:lnTo>
                  <a:lnTo>
                    <a:pt x="1576" y="321"/>
                  </a:lnTo>
                  <a:lnTo>
                    <a:pt x="1575" y="300"/>
                  </a:lnTo>
                  <a:lnTo>
                    <a:pt x="1573" y="278"/>
                  </a:lnTo>
                  <a:lnTo>
                    <a:pt x="1570" y="257"/>
                  </a:lnTo>
                  <a:lnTo>
                    <a:pt x="1566" y="235"/>
                  </a:lnTo>
                  <a:lnTo>
                    <a:pt x="1561" y="213"/>
                  </a:lnTo>
                  <a:lnTo>
                    <a:pt x="1555" y="192"/>
                  </a:lnTo>
                  <a:lnTo>
                    <a:pt x="1548" y="170"/>
                  </a:lnTo>
                  <a:lnTo>
                    <a:pt x="1538" y="149"/>
                  </a:lnTo>
                  <a:lnTo>
                    <a:pt x="1528" y="127"/>
                  </a:lnTo>
                  <a:lnTo>
                    <a:pt x="1516" y="107"/>
                  </a:lnTo>
                  <a:lnTo>
                    <a:pt x="1502" y="86"/>
                  </a:lnTo>
                  <a:lnTo>
                    <a:pt x="1486" y="67"/>
                  </a:lnTo>
                  <a:lnTo>
                    <a:pt x="1469" y="49"/>
                  </a:lnTo>
                  <a:lnTo>
                    <a:pt x="1449" y="31"/>
                  </a:lnTo>
                  <a:lnTo>
                    <a:pt x="1428" y="15"/>
                  </a:lnTo>
                  <a:lnTo>
                    <a:pt x="1405" y="0"/>
                  </a:lnTo>
                  <a:lnTo>
                    <a:pt x="1402" y="15"/>
                  </a:lnTo>
                  <a:lnTo>
                    <a:pt x="1396" y="56"/>
                  </a:lnTo>
                  <a:lnTo>
                    <a:pt x="1391" y="82"/>
                  </a:lnTo>
                  <a:lnTo>
                    <a:pt x="1385" y="112"/>
                  </a:lnTo>
                  <a:lnTo>
                    <a:pt x="1377" y="145"/>
                  </a:lnTo>
                  <a:lnTo>
                    <a:pt x="1368" y="177"/>
                  </a:lnTo>
                  <a:lnTo>
                    <a:pt x="1362" y="194"/>
                  </a:lnTo>
                  <a:lnTo>
                    <a:pt x="1357" y="209"/>
                  </a:lnTo>
                  <a:lnTo>
                    <a:pt x="1349" y="225"/>
                  </a:lnTo>
                  <a:lnTo>
                    <a:pt x="1342" y="241"/>
                  </a:lnTo>
                  <a:lnTo>
                    <a:pt x="1335" y="255"/>
                  </a:lnTo>
                  <a:lnTo>
                    <a:pt x="1327" y="268"/>
                  </a:lnTo>
                  <a:lnTo>
                    <a:pt x="1319" y="281"/>
                  </a:lnTo>
                  <a:lnTo>
                    <a:pt x="1310" y="294"/>
                  </a:lnTo>
                  <a:lnTo>
                    <a:pt x="1299" y="304"/>
                  </a:lnTo>
                  <a:lnTo>
                    <a:pt x="1289" y="313"/>
                  </a:lnTo>
                  <a:lnTo>
                    <a:pt x="1279" y="321"/>
                  </a:lnTo>
                  <a:lnTo>
                    <a:pt x="1267" y="327"/>
                  </a:lnTo>
                  <a:lnTo>
                    <a:pt x="1254" y="332"/>
                  </a:lnTo>
                  <a:lnTo>
                    <a:pt x="1242" y="336"/>
                  </a:lnTo>
                  <a:lnTo>
                    <a:pt x="1228" y="336"/>
                  </a:lnTo>
                  <a:lnTo>
                    <a:pt x="1215" y="334"/>
                  </a:lnTo>
                  <a:lnTo>
                    <a:pt x="1191" y="321"/>
                  </a:lnTo>
                  <a:lnTo>
                    <a:pt x="1130" y="285"/>
                  </a:lnTo>
                  <a:lnTo>
                    <a:pt x="1088" y="263"/>
                  </a:lnTo>
                  <a:lnTo>
                    <a:pt x="1040" y="237"/>
                  </a:lnTo>
                  <a:lnTo>
                    <a:pt x="989" y="211"/>
                  </a:lnTo>
                  <a:lnTo>
                    <a:pt x="935" y="184"/>
                  </a:lnTo>
                  <a:lnTo>
                    <a:pt x="880" y="159"/>
                  </a:lnTo>
                  <a:lnTo>
                    <a:pt x="823" y="135"/>
                  </a:lnTo>
                  <a:lnTo>
                    <a:pt x="796" y="124"/>
                  </a:lnTo>
                  <a:lnTo>
                    <a:pt x="769" y="114"/>
                  </a:lnTo>
                  <a:lnTo>
                    <a:pt x="744" y="106"/>
                  </a:lnTo>
                  <a:lnTo>
                    <a:pt x="718" y="98"/>
                  </a:lnTo>
                  <a:lnTo>
                    <a:pt x="694" y="90"/>
                  </a:lnTo>
                  <a:lnTo>
                    <a:pt x="671" y="85"/>
                  </a:lnTo>
                  <a:lnTo>
                    <a:pt x="649" y="82"/>
                  </a:lnTo>
                  <a:lnTo>
                    <a:pt x="629" y="80"/>
                  </a:lnTo>
                  <a:lnTo>
                    <a:pt x="611" y="79"/>
                  </a:lnTo>
                  <a:lnTo>
                    <a:pt x="595" y="81"/>
                  </a:lnTo>
                  <a:lnTo>
                    <a:pt x="580" y="85"/>
                  </a:lnTo>
                  <a:lnTo>
                    <a:pt x="568" y="90"/>
                  </a:lnTo>
                  <a:lnTo>
                    <a:pt x="537" y="110"/>
                  </a:lnTo>
                  <a:lnTo>
                    <a:pt x="508" y="129"/>
                  </a:lnTo>
                  <a:lnTo>
                    <a:pt x="479" y="150"/>
                  </a:lnTo>
                  <a:lnTo>
                    <a:pt x="450" y="170"/>
                  </a:lnTo>
                  <a:lnTo>
                    <a:pt x="421" y="192"/>
                  </a:lnTo>
                  <a:lnTo>
                    <a:pt x="393" y="214"/>
                  </a:lnTo>
                  <a:lnTo>
                    <a:pt x="366" y="236"/>
                  </a:lnTo>
                  <a:lnTo>
                    <a:pt x="338" y="260"/>
                  </a:lnTo>
                  <a:lnTo>
                    <a:pt x="313" y="284"/>
                  </a:lnTo>
                  <a:lnTo>
                    <a:pt x="287" y="309"/>
                  </a:lnTo>
                  <a:lnTo>
                    <a:pt x="263" y="334"/>
                  </a:lnTo>
                  <a:lnTo>
                    <a:pt x="239" y="362"/>
                  </a:lnTo>
                  <a:lnTo>
                    <a:pt x="217" y="390"/>
                  </a:lnTo>
                  <a:lnTo>
                    <a:pt x="196" y="418"/>
                  </a:lnTo>
                  <a:lnTo>
                    <a:pt x="176" y="448"/>
                  </a:lnTo>
                  <a:lnTo>
                    <a:pt x="158" y="478"/>
                  </a:lnTo>
                  <a:lnTo>
                    <a:pt x="152" y="490"/>
                  </a:lnTo>
                  <a:lnTo>
                    <a:pt x="144" y="509"/>
                  </a:lnTo>
                  <a:lnTo>
                    <a:pt x="134" y="536"/>
                  </a:lnTo>
                  <a:lnTo>
                    <a:pt x="123" y="567"/>
                  </a:lnTo>
                  <a:lnTo>
                    <a:pt x="112" y="604"/>
                  </a:lnTo>
                  <a:lnTo>
                    <a:pt x="99" y="643"/>
                  </a:lnTo>
                  <a:lnTo>
                    <a:pt x="87" y="685"/>
                  </a:lnTo>
                  <a:lnTo>
                    <a:pt x="76" y="728"/>
                  </a:lnTo>
                  <a:lnTo>
                    <a:pt x="66" y="769"/>
                  </a:lnTo>
                  <a:lnTo>
                    <a:pt x="57" y="810"/>
                  </a:lnTo>
                  <a:lnTo>
                    <a:pt x="54" y="830"/>
                  </a:lnTo>
                  <a:lnTo>
                    <a:pt x="52" y="848"/>
                  </a:lnTo>
                  <a:lnTo>
                    <a:pt x="50" y="865"/>
                  </a:lnTo>
                  <a:lnTo>
                    <a:pt x="50" y="882"/>
                  </a:lnTo>
                  <a:lnTo>
                    <a:pt x="50" y="897"/>
                  </a:lnTo>
                  <a:lnTo>
                    <a:pt x="51" y="911"/>
                  </a:lnTo>
                  <a:lnTo>
                    <a:pt x="53" y="924"/>
                  </a:lnTo>
                  <a:lnTo>
                    <a:pt x="56" y="934"/>
                  </a:lnTo>
                  <a:lnTo>
                    <a:pt x="61" y="942"/>
                  </a:lnTo>
                  <a:lnTo>
                    <a:pt x="67" y="948"/>
                  </a:lnTo>
                  <a:lnTo>
                    <a:pt x="74" y="952"/>
                  </a:lnTo>
                  <a:lnTo>
                    <a:pt x="82" y="954"/>
                  </a:lnTo>
                  <a:lnTo>
                    <a:pt x="65" y="954"/>
                  </a:lnTo>
                  <a:lnTo>
                    <a:pt x="50" y="955"/>
                  </a:lnTo>
                  <a:lnTo>
                    <a:pt x="37" y="959"/>
                  </a:lnTo>
                  <a:lnTo>
                    <a:pt x="27" y="963"/>
                  </a:lnTo>
                  <a:lnTo>
                    <a:pt x="18" y="970"/>
                  </a:lnTo>
                  <a:lnTo>
                    <a:pt x="12" y="978"/>
                  </a:lnTo>
                  <a:lnTo>
                    <a:pt x="6" y="987"/>
                  </a:lnTo>
                  <a:lnTo>
                    <a:pt x="3" y="998"/>
                  </a:lnTo>
                  <a:lnTo>
                    <a:pt x="1" y="1009"/>
                  </a:lnTo>
                  <a:lnTo>
                    <a:pt x="0" y="1022"/>
                  </a:lnTo>
                  <a:lnTo>
                    <a:pt x="1" y="1035"/>
                  </a:lnTo>
                  <a:lnTo>
                    <a:pt x="3" y="1049"/>
                  </a:lnTo>
                  <a:lnTo>
                    <a:pt x="6" y="1064"/>
                  </a:lnTo>
                  <a:lnTo>
                    <a:pt x="12" y="1080"/>
                  </a:lnTo>
                  <a:lnTo>
                    <a:pt x="17" y="1095"/>
                  </a:lnTo>
                  <a:lnTo>
                    <a:pt x="23" y="1111"/>
                  </a:lnTo>
                  <a:lnTo>
                    <a:pt x="37" y="1144"/>
                  </a:lnTo>
                  <a:lnTo>
                    <a:pt x="53" y="1177"/>
                  </a:lnTo>
                  <a:lnTo>
                    <a:pt x="71" y="1208"/>
                  </a:lnTo>
                  <a:lnTo>
                    <a:pt x="89" y="1238"/>
                  </a:lnTo>
                  <a:lnTo>
                    <a:pt x="107" y="1265"/>
                  </a:lnTo>
                  <a:lnTo>
                    <a:pt x="123" y="1289"/>
                  </a:lnTo>
                  <a:lnTo>
                    <a:pt x="138" y="1307"/>
                  </a:lnTo>
                  <a:lnTo>
                    <a:pt x="150" y="1321"/>
                  </a:lnTo>
                  <a:lnTo>
                    <a:pt x="166" y="1336"/>
                  </a:lnTo>
                  <a:lnTo>
                    <a:pt x="182" y="1349"/>
                  </a:lnTo>
                  <a:lnTo>
                    <a:pt x="198" y="1362"/>
                  </a:lnTo>
                  <a:lnTo>
                    <a:pt x="216" y="1375"/>
                  </a:lnTo>
                  <a:lnTo>
                    <a:pt x="233" y="1386"/>
                  </a:lnTo>
                  <a:lnTo>
                    <a:pt x="252" y="1397"/>
                  </a:lnTo>
                  <a:lnTo>
                    <a:pt x="270" y="1408"/>
                  </a:lnTo>
                  <a:lnTo>
                    <a:pt x="289" y="1418"/>
                  </a:lnTo>
                  <a:lnTo>
                    <a:pt x="309" y="1427"/>
                  </a:lnTo>
                  <a:lnTo>
                    <a:pt x="328" y="1436"/>
                  </a:lnTo>
                  <a:lnTo>
                    <a:pt x="349" y="1444"/>
                  </a:lnTo>
                  <a:lnTo>
                    <a:pt x="369" y="1451"/>
                  </a:lnTo>
                  <a:lnTo>
                    <a:pt x="389" y="1458"/>
                  </a:lnTo>
                  <a:lnTo>
                    <a:pt x="411" y="1466"/>
                  </a:lnTo>
                  <a:lnTo>
                    <a:pt x="432" y="1472"/>
                  </a:lnTo>
                  <a:lnTo>
                    <a:pt x="454" y="1477"/>
                  </a:lnTo>
                  <a:lnTo>
                    <a:pt x="497" y="1487"/>
                  </a:lnTo>
                  <a:lnTo>
                    <a:pt x="541" y="1495"/>
                  </a:lnTo>
                  <a:lnTo>
                    <a:pt x="584" y="1501"/>
                  </a:lnTo>
                  <a:lnTo>
                    <a:pt x="628" y="1506"/>
                  </a:lnTo>
                  <a:lnTo>
                    <a:pt x="671" y="1510"/>
                  </a:lnTo>
                  <a:lnTo>
                    <a:pt x="714" y="1514"/>
                  </a:lnTo>
                  <a:lnTo>
                    <a:pt x="756" y="1516"/>
                  </a:lnTo>
                  <a:lnTo>
                    <a:pt x="797" y="1516"/>
                  </a:lnTo>
                  <a:lnTo>
                    <a:pt x="823" y="1516"/>
                  </a:lnTo>
                  <a:lnTo>
                    <a:pt x="851" y="1514"/>
                  </a:lnTo>
                  <a:lnTo>
                    <a:pt x="877" y="1510"/>
                  </a:lnTo>
                  <a:lnTo>
                    <a:pt x="902" y="1505"/>
                  </a:lnTo>
                  <a:lnTo>
                    <a:pt x="928" y="1500"/>
                  </a:lnTo>
                  <a:lnTo>
                    <a:pt x="952" y="1493"/>
                  </a:lnTo>
                  <a:lnTo>
                    <a:pt x="977" y="1485"/>
                  </a:lnTo>
                  <a:lnTo>
                    <a:pt x="1000" y="1477"/>
                  </a:lnTo>
                  <a:lnTo>
                    <a:pt x="1023" y="1468"/>
                  </a:lnTo>
                  <a:lnTo>
                    <a:pt x="1045" y="1457"/>
                  </a:lnTo>
                  <a:lnTo>
                    <a:pt x="1066" y="1446"/>
                  </a:lnTo>
                  <a:lnTo>
                    <a:pt x="1087" y="1435"/>
                  </a:lnTo>
                  <a:lnTo>
                    <a:pt x="1107" y="1424"/>
                  </a:lnTo>
                  <a:lnTo>
                    <a:pt x="1127" y="1411"/>
                  </a:lnTo>
                  <a:lnTo>
                    <a:pt x="1145" y="1399"/>
                  </a:lnTo>
                  <a:lnTo>
                    <a:pt x="1162" y="1387"/>
                  </a:lnTo>
                  <a:lnTo>
                    <a:pt x="1195" y="1362"/>
                  </a:lnTo>
                  <a:lnTo>
                    <a:pt x="1224" y="1339"/>
                  </a:lnTo>
                  <a:lnTo>
                    <a:pt x="1249" y="1317"/>
                  </a:lnTo>
                  <a:lnTo>
                    <a:pt x="1271" y="1297"/>
                  </a:lnTo>
                  <a:lnTo>
                    <a:pt x="1299" y="1268"/>
                  </a:lnTo>
                  <a:lnTo>
                    <a:pt x="1310" y="1255"/>
                  </a:lnTo>
                  <a:lnTo>
                    <a:pt x="1550" y="524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6" name="Freeform 608"/>
            <p:cNvSpPr>
              <a:spLocks/>
            </p:cNvSpPr>
            <p:nvPr/>
          </p:nvSpPr>
          <p:spPr bwMode="auto">
            <a:xfrm>
              <a:off x="4742" y="1460"/>
              <a:ext cx="25" cy="28"/>
            </a:xfrm>
            <a:custGeom>
              <a:avLst/>
              <a:gdLst/>
              <a:ahLst/>
              <a:cxnLst>
                <a:cxn ang="0">
                  <a:pos x="276" y="14"/>
                </a:cxn>
                <a:cxn ang="0">
                  <a:pos x="236" y="4"/>
                </a:cxn>
                <a:cxn ang="0">
                  <a:pos x="196" y="0"/>
                </a:cxn>
                <a:cxn ang="0">
                  <a:pos x="163" y="0"/>
                </a:cxn>
                <a:cxn ang="0">
                  <a:pos x="140" y="3"/>
                </a:cxn>
                <a:cxn ang="0">
                  <a:pos x="117" y="7"/>
                </a:cxn>
                <a:cxn ang="0">
                  <a:pos x="95" y="15"/>
                </a:cxn>
                <a:cxn ang="0">
                  <a:pos x="73" y="27"/>
                </a:cxn>
                <a:cxn ang="0">
                  <a:pos x="53" y="43"/>
                </a:cxn>
                <a:cxn ang="0">
                  <a:pos x="35" y="62"/>
                </a:cxn>
                <a:cxn ang="0">
                  <a:pos x="18" y="86"/>
                </a:cxn>
                <a:cxn ang="0">
                  <a:pos x="6" y="115"/>
                </a:cxn>
                <a:cxn ang="0">
                  <a:pos x="1" y="146"/>
                </a:cxn>
                <a:cxn ang="0">
                  <a:pos x="2" y="177"/>
                </a:cxn>
                <a:cxn ang="0">
                  <a:pos x="10" y="209"/>
                </a:cxn>
                <a:cxn ang="0">
                  <a:pos x="23" y="242"/>
                </a:cxn>
                <a:cxn ang="0">
                  <a:pos x="44" y="274"/>
                </a:cxn>
                <a:cxn ang="0">
                  <a:pos x="68" y="306"/>
                </a:cxn>
                <a:cxn ang="0">
                  <a:pos x="99" y="339"/>
                </a:cxn>
                <a:cxn ang="0">
                  <a:pos x="134" y="370"/>
                </a:cxn>
                <a:cxn ang="0">
                  <a:pos x="173" y="401"/>
                </a:cxn>
                <a:cxn ang="0">
                  <a:pos x="214" y="431"/>
                </a:cxn>
                <a:cxn ang="0">
                  <a:pos x="260" y="459"/>
                </a:cxn>
                <a:cxn ang="0">
                  <a:pos x="309" y="486"/>
                </a:cxn>
                <a:cxn ang="0">
                  <a:pos x="360" y="511"/>
                </a:cxn>
                <a:cxn ang="0">
                  <a:pos x="414" y="535"/>
                </a:cxn>
                <a:cxn ang="0">
                  <a:pos x="469" y="556"/>
                </a:cxn>
                <a:cxn ang="0">
                  <a:pos x="477" y="556"/>
                </a:cxn>
                <a:cxn ang="0">
                  <a:pos x="387" y="511"/>
                </a:cxn>
                <a:cxn ang="0">
                  <a:pos x="307" y="465"/>
                </a:cxn>
                <a:cxn ang="0">
                  <a:pos x="245" y="423"/>
                </a:cxn>
                <a:cxn ang="0">
                  <a:pos x="205" y="394"/>
                </a:cxn>
                <a:cxn ang="0">
                  <a:pos x="168" y="363"/>
                </a:cxn>
                <a:cxn ang="0">
                  <a:pos x="138" y="332"/>
                </a:cxn>
                <a:cxn ang="0">
                  <a:pos x="113" y="299"/>
                </a:cxn>
                <a:cxn ang="0">
                  <a:pos x="96" y="266"/>
                </a:cxn>
                <a:cxn ang="0">
                  <a:pos x="89" y="234"/>
                </a:cxn>
                <a:cxn ang="0">
                  <a:pos x="93" y="202"/>
                </a:cxn>
                <a:cxn ang="0">
                  <a:pos x="116" y="157"/>
                </a:cxn>
                <a:cxn ang="0">
                  <a:pos x="149" y="109"/>
                </a:cxn>
                <a:cxn ang="0">
                  <a:pos x="182" y="73"/>
                </a:cxn>
                <a:cxn ang="0">
                  <a:pos x="211" y="49"/>
                </a:cxn>
                <a:cxn ang="0">
                  <a:pos x="238" y="32"/>
                </a:cxn>
                <a:cxn ang="0">
                  <a:pos x="259" y="22"/>
                </a:cxn>
                <a:cxn ang="0">
                  <a:pos x="281" y="17"/>
                </a:cxn>
              </a:cxnLst>
              <a:rect l="0" t="0" r="r" b="b"/>
              <a:pathLst>
                <a:path w="497" h="566">
                  <a:moveTo>
                    <a:pt x="285" y="16"/>
                  </a:moveTo>
                  <a:lnTo>
                    <a:pt x="276" y="14"/>
                  </a:lnTo>
                  <a:lnTo>
                    <a:pt x="252" y="8"/>
                  </a:lnTo>
                  <a:lnTo>
                    <a:pt x="236" y="4"/>
                  </a:lnTo>
                  <a:lnTo>
                    <a:pt x="216" y="2"/>
                  </a:lnTo>
                  <a:lnTo>
                    <a:pt x="196" y="0"/>
                  </a:lnTo>
                  <a:lnTo>
                    <a:pt x="175" y="0"/>
                  </a:lnTo>
                  <a:lnTo>
                    <a:pt x="163" y="0"/>
                  </a:lnTo>
                  <a:lnTo>
                    <a:pt x="152" y="1"/>
                  </a:lnTo>
                  <a:lnTo>
                    <a:pt x="140" y="3"/>
                  </a:lnTo>
                  <a:lnTo>
                    <a:pt x="129" y="5"/>
                  </a:lnTo>
                  <a:lnTo>
                    <a:pt x="117" y="7"/>
                  </a:lnTo>
                  <a:lnTo>
                    <a:pt x="106" y="11"/>
                  </a:lnTo>
                  <a:lnTo>
                    <a:pt x="95" y="15"/>
                  </a:lnTo>
                  <a:lnTo>
                    <a:pt x="84" y="20"/>
                  </a:lnTo>
                  <a:lnTo>
                    <a:pt x="73" y="27"/>
                  </a:lnTo>
                  <a:lnTo>
                    <a:pt x="63" y="34"/>
                  </a:lnTo>
                  <a:lnTo>
                    <a:pt x="53" y="43"/>
                  </a:lnTo>
                  <a:lnTo>
                    <a:pt x="44" y="52"/>
                  </a:lnTo>
                  <a:lnTo>
                    <a:pt x="35" y="62"/>
                  </a:lnTo>
                  <a:lnTo>
                    <a:pt x="26" y="73"/>
                  </a:lnTo>
                  <a:lnTo>
                    <a:pt x="18" y="86"/>
                  </a:lnTo>
                  <a:lnTo>
                    <a:pt x="12" y="100"/>
                  </a:lnTo>
                  <a:lnTo>
                    <a:pt x="6" y="115"/>
                  </a:lnTo>
                  <a:lnTo>
                    <a:pt x="2" y="130"/>
                  </a:lnTo>
                  <a:lnTo>
                    <a:pt x="1" y="146"/>
                  </a:lnTo>
                  <a:lnTo>
                    <a:pt x="0" y="161"/>
                  </a:lnTo>
                  <a:lnTo>
                    <a:pt x="2" y="177"/>
                  </a:lnTo>
                  <a:lnTo>
                    <a:pt x="5" y="193"/>
                  </a:lnTo>
                  <a:lnTo>
                    <a:pt x="10" y="209"/>
                  </a:lnTo>
                  <a:lnTo>
                    <a:pt x="16" y="225"/>
                  </a:lnTo>
                  <a:lnTo>
                    <a:pt x="23" y="242"/>
                  </a:lnTo>
                  <a:lnTo>
                    <a:pt x="33" y="258"/>
                  </a:lnTo>
                  <a:lnTo>
                    <a:pt x="44" y="274"/>
                  </a:lnTo>
                  <a:lnTo>
                    <a:pt x="55" y="290"/>
                  </a:lnTo>
                  <a:lnTo>
                    <a:pt x="68" y="306"/>
                  </a:lnTo>
                  <a:lnTo>
                    <a:pt x="83" y="322"/>
                  </a:lnTo>
                  <a:lnTo>
                    <a:pt x="99" y="339"/>
                  </a:lnTo>
                  <a:lnTo>
                    <a:pt x="115" y="354"/>
                  </a:lnTo>
                  <a:lnTo>
                    <a:pt x="134" y="370"/>
                  </a:lnTo>
                  <a:lnTo>
                    <a:pt x="152" y="386"/>
                  </a:lnTo>
                  <a:lnTo>
                    <a:pt x="173" y="401"/>
                  </a:lnTo>
                  <a:lnTo>
                    <a:pt x="193" y="415"/>
                  </a:lnTo>
                  <a:lnTo>
                    <a:pt x="214" y="431"/>
                  </a:lnTo>
                  <a:lnTo>
                    <a:pt x="237" y="445"/>
                  </a:lnTo>
                  <a:lnTo>
                    <a:pt x="260" y="459"/>
                  </a:lnTo>
                  <a:lnTo>
                    <a:pt x="285" y="472"/>
                  </a:lnTo>
                  <a:lnTo>
                    <a:pt x="309" y="486"/>
                  </a:lnTo>
                  <a:lnTo>
                    <a:pt x="335" y="499"/>
                  </a:lnTo>
                  <a:lnTo>
                    <a:pt x="360" y="511"/>
                  </a:lnTo>
                  <a:lnTo>
                    <a:pt x="387" y="523"/>
                  </a:lnTo>
                  <a:lnTo>
                    <a:pt x="414" y="535"/>
                  </a:lnTo>
                  <a:lnTo>
                    <a:pt x="441" y="546"/>
                  </a:lnTo>
                  <a:lnTo>
                    <a:pt x="469" y="556"/>
                  </a:lnTo>
                  <a:lnTo>
                    <a:pt x="497" y="566"/>
                  </a:lnTo>
                  <a:lnTo>
                    <a:pt x="477" y="556"/>
                  </a:lnTo>
                  <a:lnTo>
                    <a:pt x="423" y="530"/>
                  </a:lnTo>
                  <a:lnTo>
                    <a:pt x="387" y="511"/>
                  </a:lnTo>
                  <a:lnTo>
                    <a:pt x="348" y="490"/>
                  </a:lnTo>
                  <a:lnTo>
                    <a:pt x="307" y="465"/>
                  </a:lnTo>
                  <a:lnTo>
                    <a:pt x="265" y="438"/>
                  </a:lnTo>
                  <a:lnTo>
                    <a:pt x="245" y="423"/>
                  </a:lnTo>
                  <a:lnTo>
                    <a:pt x="225" y="409"/>
                  </a:lnTo>
                  <a:lnTo>
                    <a:pt x="205" y="394"/>
                  </a:lnTo>
                  <a:lnTo>
                    <a:pt x="187" y="378"/>
                  </a:lnTo>
                  <a:lnTo>
                    <a:pt x="168" y="363"/>
                  </a:lnTo>
                  <a:lnTo>
                    <a:pt x="152" y="348"/>
                  </a:lnTo>
                  <a:lnTo>
                    <a:pt x="138" y="332"/>
                  </a:lnTo>
                  <a:lnTo>
                    <a:pt x="125" y="315"/>
                  </a:lnTo>
                  <a:lnTo>
                    <a:pt x="113" y="299"/>
                  </a:lnTo>
                  <a:lnTo>
                    <a:pt x="103" y="283"/>
                  </a:lnTo>
                  <a:lnTo>
                    <a:pt x="96" y="266"/>
                  </a:lnTo>
                  <a:lnTo>
                    <a:pt x="91" y="250"/>
                  </a:lnTo>
                  <a:lnTo>
                    <a:pt x="89" y="234"/>
                  </a:lnTo>
                  <a:lnTo>
                    <a:pt x="90" y="217"/>
                  </a:lnTo>
                  <a:lnTo>
                    <a:pt x="93" y="202"/>
                  </a:lnTo>
                  <a:lnTo>
                    <a:pt x="100" y="187"/>
                  </a:lnTo>
                  <a:lnTo>
                    <a:pt x="116" y="157"/>
                  </a:lnTo>
                  <a:lnTo>
                    <a:pt x="133" y="131"/>
                  </a:lnTo>
                  <a:lnTo>
                    <a:pt x="149" y="109"/>
                  </a:lnTo>
                  <a:lnTo>
                    <a:pt x="165" y="90"/>
                  </a:lnTo>
                  <a:lnTo>
                    <a:pt x="182" y="73"/>
                  </a:lnTo>
                  <a:lnTo>
                    <a:pt x="197" y="60"/>
                  </a:lnTo>
                  <a:lnTo>
                    <a:pt x="211" y="49"/>
                  </a:lnTo>
                  <a:lnTo>
                    <a:pt x="226" y="40"/>
                  </a:lnTo>
                  <a:lnTo>
                    <a:pt x="238" y="32"/>
                  </a:lnTo>
                  <a:lnTo>
                    <a:pt x="249" y="26"/>
                  </a:lnTo>
                  <a:lnTo>
                    <a:pt x="259" y="22"/>
                  </a:lnTo>
                  <a:lnTo>
                    <a:pt x="269" y="20"/>
                  </a:lnTo>
                  <a:lnTo>
                    <a:pt x="281" y="17"/>
                  </a:lnTo>
                  <a:lnTo>
                    <a:pt x="285" y="16"/>
                  </a:lnTo>
                  <a:close/>
                </a:path>
              </a:pathLst>
            </a:custGeom>
            <a:solidFill>
              <a:srgbClr val="DDA1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7" name="Freeform 609"/>
            <p:cNvSpPr>
              <a:spLocks/>
            </p:cNvSpPr>
            <p:nvPr/>
          </p:nvSpPr>
          <p:spPr bwMode="auto">
            <a:xfrm>
              <a:off x="4731" y="1470"/>
              <a:ext cx="28" cy="30"/>
            </a:xfrm>
            <a:custGeom>
              <a:avLst/>
              <a:gdLst/>
              <a:ahLst/>
              <a:cxnLst>
                <a:cxn ang="0">
                  <a:pos x="198" y="9"/>
                </a:cxn>
                <a:cxn ang="0">
                  <a:pos x="171" y="2"/>
                </a:cxn>
                <a:cxn ang="0">
                  <a:pos x="150" y="0"/>
                </a:cxn>
                <a:cxn ang="0">
                  <a:pos x="135" y="2"/>
                </a:cxn>
                <a:cxn ang="0">
                  <a:pos x="119" y="6"/>
                </a:cxn>
                <a:cxn ang="0">
                  <a:pos x="103" y="13"/>
                </a:cxn>
                <a:cxn ang="0">
                  <a:pos x="83" y="27"/>
                </a:cxn>
                <a:cxn ang="0">
                  <a:pos x="62" y="47"/>
                </a:cxn>
                <a:cxn ang="0">
                  <a:pos x="44" y="70"/>
                </a:cxn>
                <a:cxn ang="0">
                  <a:pos x="30" y="98"/>
                </a:cxn>
                <a:cxn ang="0">
                  <a:pos x="19" y="128"/>
                </a:cxn>
                <a:cxn ang="0">
                  <a:pos x="11" y="157"/>
                </a:cxn>
                <a:cxn ang="0">
                  <a:pos x="4" y="188"/>
                </a:cxn>
                <a:cxn ang="0">
                  <a:pos x="1" y="216"/>
                </a:cxn>
                <a:cxn ang="0">
                  <a:pos x="1" y="252"/>
                </a:cxn>
                <a:cxn ang="0">
                  <a:pos x="10" y="294"/>
                </a:cxn>
                <a:cxn ang="0">
                  <a:pos x="28" y="334"/>
                </a:cxn>
                <a:cxn ang="0">
                  <a:pos x="54" y="372"/>
                </a:cxn>
                <a:cxn ang="0">
                  <a:pos x="86" y="408"/>
                </a:cxn>
                <a:cxn ang="0">
                  <a:pos x="124" y="442"/>
                </a:cxn>
                <a:cxn ang="0">
                  <a:pos x="167" y="473"/>
                </a:cxn>
                <a:cxn ang="0">
                  <a:pos x="212" y="501"/>
                </a:cxn>
                <a:cxn ang="0">
                  <a:pos x="260" y="527"/>
                </a:cxn>
                <a:cxn ang="0">
                  <a:pos x="308" y="549"/>
                </a:cxn>
                <a:cxn ang="0">
                  <a:pos x="356" y="569"/>
                </a:cxn>
                <a:cxn ang="0">
                  <a:pos x="403" y="584"/>
                </a:cxn>
                <a:cxn ang="0">
                  <a:pos x="446" y="595"/>
                </a:cxn>
                <a:cxn ang="0">
                  <a:pos x="486" y="602"/>
                </a:cxn>
                <a:cxn ang="0">
                  <a:pos x="519" y="605"/>
                </a:cxn>
                <a:cxn ang="0">
                  <a:pos x="548" y="604"/>
                </a:cxn>
                <a:cxn ang="0">
                  <a:pos x="551" y="603"/>
                </a:cxn>
                <a:cxn ang="0">
                  <a:pos x="535" y="604"/>
                </a:cxn>
                <a:cxn ang="0">
                  <a:pos x="515" y="602"/>
                </a:cxn>
                <a:cxn ang="0">
                  <a:pos x="495" y="598"/>
                </a:cxn>
                <a:cxn ang="0">
                  <a:pos x="461" y="587"/>
                </a:cxn>
                <a:cxn ang="0">
                  <a:pos x="413" y="567"/>
                </a:cxn>
                <a:cxn ang="0">
                  <a:pos x="364" y="541"/>
                </a:cxn>
                <a:cxn ang="0">
                  <a:pos x="318" y="515"/>
                </a:cxn>
                <a:cxn ang="0">
                  <a:pos x="260" y="478"/>
                </a:cxn>
                <a:cxn ang="0">
                  <a:pos x="216" y="447"/>
                </a:cxn>
                <a:cxn ang="0">
                  <a:pos x="185" y="420"/>
                </a:cxn>
                <a:cxn ang="0">
                  <a:pos x="158" y="390"/>
                </a:cxn>
                <a:cxn ang="0">
                  <a:pos x="135" y="360"/>
                </a:cxn>
                <a:cxn ang="0">
                  <a:pos x="117" y="329"/>
                </a:cxn>
                <a:cxn ang="0">
                  <a:pos x="103" y="297"/>
                </a:cxn>
                <a:cxn ang="0">
                  <a:pos x="93" y="265"/>
                </a:cxn>
                <a:cxn ang="0">
                  <a:pos x="89" y="233"/>
                </a:cxn>
                <a:cxn ang="0">
                  <a:pos x="90" y="202"/>
                </a:cxn>
                <a:cxn ang="0">
                  <a:pos x="96" y="172"/>
                </a:cxn>
                <a:cxn ang="0">
                  <a:pos x="108" y="143"/>
                </a:cxn>
                <a:cxn ang="0">
                  <a:pos x="124" y="115"/>
                </a:cxn>
                <a:cxn ang="0">
                  <a:pos x="147" y="90"/>
                </a:cxn>
                <a:cxn ang="0">
                  <a:pos x="176" y="66"/>
                </a:cxn>
                <a:cxn ang="0">
                  <a:pos x="212" y="46"/>
                </a:cxn>
                <a:cxn ang="0">
                  <a:pos x="253" y="29"/>
                </a:cxn>
                <a:cxn ang="0">
                  <a:pos x="268" y="22"/>
                </a:cxn>
                <a:cxn ang="0">
                  <a:pos x="252" y="23"/>
                </a:cxn>
                <a:cxn ang="0">
                  <a:pos x="227" y="18"/>
                </a:cxn>
              </a:cxnLst>
              <a:rect l="0" t="0" r="r" b="b"/>
              <a:pathLst>
                <a:path w="559" h="605">
                  <a:moveTo>
                    <a:pt x="210" y="13"/>
                  </a:moveTo>
                  <a:lnTo>
                    <a:pt x="198" y="9"/>
                  </a:lnTo>
                  <a:lnTo>
                    <a:pt x="184" y="5"/>
                  </a:lnTo>
                  <a:lnTo>
                    <a:pt x="171" y="2"/>
                  </a:lnTo>
                  <a:lnTo>
                    <a:pt x="157" y="0"/>
                  </a:lnTo>
                  <a:lnTo>
                    <a:pt x="150" y="0"/>
                  </a:lnTo>
                  <a:lnTo>
                    <a:pt x="142" y="1"/>
                  </a:lnTo>
                  <a:lnTo>
                    <a:pt x="135" y="2"/>
                  </a:lnTo>
                  <a:lnTo>
                    <a:pt x="127" y="3"/>
                  </a:lnTo>
                  <a:lnTo>
                    <a:pt x="119" y="6"/>
                  </a:lnTo>
                  <a:lnTo>
                    <a:pt x="111" y="9"/>
                  </a:lnTo>
                  <a:lnTo>
                    <a:pt x="103" y="13"/>
                  </a:lnTo>
                  <a:lnTo>
                    <a:pt x="94" y="17"/>
                  </a:lnTo>
                  <a:lnTo>
                    <a:pt x="83" y="27"/>
                  </a:lnTo>
                  <a:lnTo>
                    <a:pt x="72" y="36"/>
                  </a:lnTo>
                  <a:lnTo>
                    <a:pt x="62" y="47"/>
                  </a:lnTo>
                  <a:lnTo>
                    <a:pt x="52" y="58"/>
                  </a:lnTo>
                  <a:lnTo>
                    <a:pt x="44" y="70"/>
                  </a:lnTo>
                  <a:lnTo>
                    <a:pt x="37" y="84"/>
                  </a:lnTo>
                  <a:lnTo>
                    <a:pt x="30" y="98"/>
                  </a:lnTo>
                  <a:lnTo>
                    <a:pt x="24" y="112"/>
                  </a:lnTo>
                  <a:lnTo>
                    <a:pt x="19" y="128"/>
                  </a:lnTo>
                  <a:lnTo>
                    <a:pt x="14" y="142"/>
                  </a:lnTo>
                  <a:lnTo>
                    <a:pt x="11" y="157"/>
                  </a:lnTo>
                  <a:lnTo>
                    <a:pt x="8" y="173"/>
                  </a:lnTo>
                  <a:lnTo>
                    <a:pt x="4" y="188"/>
                  </a:lnTo>
                  <a:lnTo>
                    <a:pt x="2" y="202"/>
                  </a:lnTo>
                  <a:lnTo>
                    <a:pt x="1" y="216"/>
                  </a:lnTo>
                  <a:lnTo>
                    <a:pt x="0" y="230"/>
                  </a:lnTo>
                  <a:lnTo>
                    <a:pt x="1" y="252"/>
                  </a:lnTo>
                  <a:lnTo>
                    <a:pt x="4" y="273"/>
                  </a:lnTo>
                  <a:lnTo>
                    <a:pt x="10" y="294"/>
                  </a:lnTo>
                  <a:lnTo>
                    <a:pt x="18" y="313"/>
                  </a:lnTo>
                  <a:lnTo>
                    <a:pt x="28" y="334"/>
                  </a:lnTo>
                  <a:lnTo>
                    <a:pt x="39" y="353"/>
                  </a:lnTo>
                  <a:lnTo>
                    <a:pt x="54" y="372"/>
                  </a:lnTo>
                  <a:lnTo>
                    <a:pt x="69" y="390"/>
                  </a:lnTo>
                  <a:lnTo>
                    <a:pt x="86" y="408"/>
                  </a:lnTo>
                  <a:lnTo>
                    <a:pt x="105" y="426"/>
                  </a:lnTo>
                  <a:lnTo>
                    <a:pt x="124" y="442"/>
                  </a:lnTo>
                  <a:lnTo>
                    <a:pt x="145" y="457"/>
                  </a:lnTo>
                  <a:lnTo>
                    <a:pt x="167" y="473"/>
                  </a:lnTo>
                  <a:lnTo>
                    <a:pt x="189" y="488"/>
                  </a:lnTo>
                  <a:lnTo>
                    <a:pt x="212" y="501"/>
                  </a:lnTo>
                  <a:lnTo>
                    <a:pt x="236" y="515"/>
                  </a:lnTo>
                  <a:lnTo>
                    <a:pt x="260" y="527"/>
                  </a:lnTo>
                  <a:lnTo>
                    <a:pt x="284" y="539"/>
                  </a:lnTo>
                  <a:lnTo>
                    <a:pt x="308" y="549"/>
                  </a:lnTo>
                  <a:lnTo>
                    <a:pt x="332" y="559"/>
                  </a:lnTo>
                  <a:lnTo>
                    <a:pt x="356" y="569"/>
                  </a:lnTo>
                  <a:lnTo>
                    <a:pt x="379" y="577"/>
                  </a:lnTo>
                  <a:lnTo>
                    <a:pt x="403" y="584"/>
                  </a:lnTo>
                  <a:lnTo>
                    <a:pt x="424" y="590"/>
                  </a:lnTo>
                  <a:lnTo>
                    <a:pt x="446" y="595"/>
                  </a:lnTo>
                  <a:lnTo>
                    <a:pt x="466" y="599"/>
                  </a:lnTo>
                  <a:lnTo>
                    <a:pt x="486" y="602"/>
                  </a:lnTo>
                  <a:lnTo>
                    <a:pt x="503" y="604"/>
                  </a:lnTo>
                  <a:lnTo>
                    <a:pt x="519" y="605"/>
                  </a:lnTo>
                  <a:lnTo>
                    <a:pt x="535" y="605"/>
                  </a:lnTo>
                  <a:lnTo>
                    <a:pt x="548" y="604"/>
                  </a:lnTo>
                  <a:lnTo>
                    <a:pt x="559" y="602"/>
                  </a:lnTo>
                  <a:lnTo>
                    <a:pt x="551" y="603"/>
                  </a:lnTo>
                  <a:lnTo>
                    <a:pt x="543" y="604"/>
                  </a:lnTo>
                  <a:lnTo>
                    <a:pt x="535" y="604"/>
                  </a:lnTo>
                  <a:lnTo>
                    <a:pt x="525" y="604"/>
                  </a:lnTo>
                  <a:lnTo>
                    <a:pt x="515" y="602"/>
                  </a:lnTo>
                  <a:lnTo>
                    <a:pt x="506" y="600"/>
                  </a:lnTo>
                  <a:lnTo>
                    <a:pt x="495" y="598"/>
                  </a:lnTo>
                  <a:lnTo>
                    <a:pt x="483" y="594"/>
                  </a:lnTo>
                  <a:lnTo>
                    <a:pt x="461" y="587"/>
                  </a:lnTo>
                  <a:lnTo>
                    <a:pt x="438" y="577"/>
                  </a:lnTo>
                  <a:lnTo>
                    <a:pt x="413" y="567"/>
                  </a:lnTo>
                  <a:lnTo>
                    <a:pt x="388" y="554"/>
                  </a:lnTo>
                  <a:lnTo>
                    <a:pt x="364" y="541"/>
                  </a:lnTo>
                  <a:lnTo>
                    <a:pt x="340" y="528"/>
                  </a:lnTo>
                  <a:lnTo>
                    <a:pt x="318" y="515"/>
                  </a:lnTo>
                  <a:lnTo>
                    <a:pt x="297" y="502"/>
                  </a:lnTo>
                  <a:lnTo>
                    <a:pt x="260" y="478"/>
                  </a:lnTo>
                  <a:lnTo>
                    <a:pt x="233" y="459"/>
                  </a:lnTo>
                  <a:lnTo>
                    <a:pt x="216" y="447"/>
                  </a:lnTo>
                  <a:lnTo>
                    <a:pt x="200" y="433"/>
                  </a:lnTo>
                  <a:lnTo>
                    <a:pt x="185" y="420"/>
                  </a:lnTo>
                  <a:lnTo>
                    <a:pt x="171" y="405"/>
                  </a:lnTo>
                  <a:lnTo>
                    <a:pt x="158" y="390"/>
                  </a:lnTo>
                  <a:lnTo>
                    <a:pt x="146" y="376"/>
                  </a:lnTo>
                  <a:lnTo>
                    <a:pt x="135" y="360"/>
                  </a:lnTo>
                  <a:lnTo>
                    <a:pt x="126" y="344"/>
                  </a:lnTo>
                  <a:lnTo>
                    <a:pt x="117" y="329"/>
                  </a:lnTo>
                  <a:lnTo>
                    <a:pt x="110" y="313"/>
                  </a:lnTo>
                  <a:lnTo>
                    <a:pt x="103" y="297"/>
                  </a:lnTo>
                  <a:lnTo>
                    <a:pt x="97" y="281"/>
                  </a:lnTo>
                  <a:lnTo>
                    <a:pt x="93" y="265"/>
                  </a:lnTo>
                  <a:lnTo>
                    <a:pt x="91" y="249"/>
                  </a:lnTo>
                  <a:lnTo>
                    <a:pt x="89" y="233"/>
                  </a:lnTo>
                  <a:lnTo>
                    <a:pt x="89" y="217"/>
                  </a:lnTo>
                  <a:lnTo>
                    <a:pt x="90" y="202"/>
                  </a:lnTo>
                  <a:lnTo>
                    <a:pt x="92" y="187"/>
                  </a:lnTo>
                  <a:lnTo>
                    <a:pt x="96" y="172"/>
                  </a:lnTo>
                  <a:lnTo>
                    <a:pt x="100" y="157"/>
                  </a:lnTo>
                  <a:lnTo>
                    <a:pt x="108" y="143"/>
                  </a:lnTo>
                  <a:lnTo>
                    <a:pt x="115" y="129"/>
                  </a:lnTo>
                  <a:lnTo>
                    <a:pt x="124" y="115"/>
                  </a:lnTo>
                  <a:lnTo>
                    <a:pt x="135" y="102"/>
                  </a:lnTo>
                  <a:lnTo>
                    <a:pt x="147" y="90"/>
                  </a:lnTo>
                  <a:lnTo>
                    <a:pt x="161" y="78"/>
                  </a:lnTo>
                  <a:lnTo>
                    <a:pt x="176" y="66"/>
                  </a:lnTo>
                  <a:lnTo>
                    <a:pt x="193" y="55"/>
                  </a:lnTo>
                  <a:lnTo>
                    <a:pt x="212" y="46"/>
                  </a:lnTo>
                  <a:lnTo>
                    <a:pt x="231" y="37"/>
                  </a:lnTo>
                  <a:lnTo>
                    <a:pt x="253" y="29"/>
                  </a:lnTo>
                  <a:lnTo>
                    <a:pt x="276" y="20"/>
                  </a:lnTo>
                  <a:lnTo>
                    <a:pt x="268" y="22"/>
                  </a:lnTo>
                  <a:lnTo>
                    <a:pt x="260" y="23"/>
                  </a:lnTo>
                  <a:lnTo>
                    <a:pt x="252" y="23"/>
                  </a:lnTo>
                  <a:lnTo>
                    <a:pt x="243" y="22"/>
                  </a:lnTo>
                  <a:lnTo>
                    <a:pt x="227" y="18"/>
                  </a:lnTo>
                  <a:lnTo>
                    <a:pt x="210" y="13"/>
                  </a:lnTo>
                  <a:close/>
                </a:path>
              </a:pathLst>
            </a:custGeom>
            <a:solidFill>
              <a:srgbClr val="DDA1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8" name="Freeform 610"/>
            <p:cNvSpPr>
              <a:spLocks/>
            </p:cNvSpPr>
            <p:nvPr/>
          </p:nvSpPr>
          <p:spPr bwMode="auto">
            <a:xfrm>
              <a:off x="4723" y="1484"/>
              <a:ext cx="27" cy="31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171" y="11"/>
                </a:cxn>
                <a:cxn ang="0">
                  <a:pos x="133" y="26"/>
                </a:cxn>
                <a:cxn ang="0">
                  <a:pos x="103" y="45"/>
                </a:cxn>
                <a:cxn ang="0">
                  <a:pos x="83" y="60"/>
                </a:cxn>
                <a:cxn ang="0">
                  <a:pos x="63" y="78"/>
                </a:cxn>
                <a:cxn ang="0">
                  <a:pos x="46" y="100"/>
                </a:cxn>
                <a:cxn ang="0">
                  <a:pos x="30" y="125"/>
                </a:cxn>
                <a:cxn ang="0">
                  <a:pos x="17" y="155"/>
                </a:cxn>
                <a:cxn ang="0">
                  <a:pos x="7" y="190"/>
                </a:cxn>
                <a:cxn ang="0">
                  <a:pos x="1" y="227"/>
                </a:cxn>
                <a:cxn ang="0">
                  <a:pos x="0" y="270"/>
                </a:cxn>
                <a:cxn ang="0">
                  <a:pos x="9" y="312"/>
                </a:cxn>
                <a:cxn ang="0">
                  <a:pos x="27" y="353"/>
                </a:cxn>
                <a:cxn ang="0">
                  <a:pos x="53" y="391"/>
                </a:cxn>
                <a:cxn ang="0">
                  <a:pos x="86" y="427"/>
                </a:cxn>
                <a:cxn ang="0">
                  <a:pos x="124" y="461"/>
                </a:cxn>
                <a:cxn ang="0">
                  <a:pos x="166" y="492"/>
                </a:cxn>
                <a:cxn ang="0">
                  <a:pos x="211" y="520"/>
                </a:cxn>
                <a:cxn ang="0">
                  <a:pos x="259" y="546"/>
                </a:cxn>
                <a:cxn ang="0">
                  <a:pos x="307" y="568"/>
                </a:cxn>
                <a:cxn ang="0">
                  <a:pos x="355" y="587"/>
                </a:cxn>
                <a:cxn ang="0">
                  <a:pos x="402" y="602"/>
                </a:cxn>
                <a:cxn ang="0">
                  <a:pos x="445" y="613"/>
                </a:cxn>
                <a:cxn ang="0">
                  <a:pos x="485" y="622"/>
                </a:cxn>
                <a:cxn ang="0">
                  <a:pos x="519" y="625"/>
                </a:cxn>
                <a:cxn ang="0">
                  <a:pos x="546" y="624"/>
                </a:cxn>
                <a:cxn ang="0">
                  <a:pos x="537" y="615"/>
                </a:cxn>
                <a:cxn ang="0">
                  <a:pos x="444" y="584"/>
                </a:cxn>
                <a:cxn ang="0">
                  <a:pos x="381" y="559"/>
                </a:cxn>
                <a:cxn ang="0">
                  <a:pos x="336" y="538"/>
                </a:cxn>
                <a:cxn ang="0">
                  <a:pos x="290" y="514"/>
                </a:cxn>
                <a:cxn ang="0">
                  <a:pos x="246" y="488"/>
                </a:cxn>
                <a:cxn ang="0">
                  <a:pos x="204" y="457"/>
                </a:cxn>
                <a:cxn ang="0">
                  <a:pos x="165" y="424"/>
                </a:cxn>
                <a:cxn ang="0">
                  <a:pos x="134" y="389"/>
                </a:cxn>
                <a:cxn ang="0">
                  <a:pos x="107" y="350"/>
                </a:cxn>
                <a:cxn ang="0">
                  <a:pos x="90" y="307"/>
                </a:cxn>
                <a:cxn ang="0">
                  <a:pos x="83" y="262"/>
                </a:cxn>
                <a:cxn ang="0">
                  <a:pos x="85" y="215"/>
                </a:cxn>
                <a:cxn ang="0">
                  <a:pos x="91" y="173"/>
                </a:cxn>
                <a:cxn ang="0">
                  <a:pos x="98" y="137"/>
                </a:cxn>
                <a:cxn ang="0">
                  <a:pos x="107" y="106"/>
                </a:cxn>
                <a:cxn ang="0">
                  <a:pos x="118" y="79"/>
                </a:cxn>
                <a:cxn ang="0">
                  <a:pos x="129" y="59"/>
                </a:cxn>
                <a:cxn ang="0">
                  <a:pos x="141" y="42"/>
                </a:cxn>
                <a:cxn ang="0">
                  <a:pos x="153" y="28"/>
                </a:cxn>
                <a:cxn ang="0">
                  <a:pos x="171" y="14"/>
                </a:cxn>
                <a:cxn ang="0">
                  <a:pos x="192" y="4"/>
                </a:cxn>
                <a:cxn ang="0">
                  <a:pos x="214" y="0"/>
                </a:cxn>
              </a:cxnLst>
              <a:rect l="0" t="0" r="r" b="b"/>
              <a:pathLst>
                <a:path w="558" h="625">
                  <a:moveTo>
                    <a:pt x="220" y="0"/>
                  </a:moveTo>
                  <a:lnTo>
                    <a:pt x="210" y="2"/>
                  </a:lnTo>
                  <a:lnTo>
                    <a:pt x="187" y="7"/>
                  </a:lnTo>
                  <a:lnTo>
                    <a:pt x="171" y="11"/>
                  </a:lnTo>
                  <a:lnTo>
                    <a:pt x="152" y="18"/>
                  </a:lnTo>
                  <a:lnTo>
                    <a:pt x="133" y="26"/>
                  </a:lnTo>
                  <a:lnTo>
                    <a:pt x="113" y="38"/>
                  </a:lnTo>
                  <a:lnTo>
                    <a:pt x="103" y="45"/>
                  </a:lnTo>
                  <a:lnTo>
                    <a:pt x="93" y="52"/>
                  </a:lnTo>
                  <a:lnTo>
                    <a:pt x="83" y="60"/>
                  </a:lnTo>
                  <a:lnTo>
                    <a:pt x="72" y="68"/>
                  </a:lnTo>
                  <a:lnTo>
                    <a:pt x="63" y="78"/>
                  </a:lnTo>
                  <a:lnTo>
                    <a:pt x="54" y="89"/>
                  </a:lnTo>
                  <a:lnTo>
                    <a:pt x="46" y="100"/>
                  </a:lnTo>
                  <a:lnTo>
                    <a:pt x="38" y="112"/>
                  </a:lnTo>
                  <a:lnTo>
                    <a:pt x="30" y="125"/>
                  </a:lnTo>
                  <a:lnTo>
                    <a:pt x="23" y="140"/>
                  </a:lnTo>
                  <a:lnTo>
                    <a:pt x="17" y="155"/>
                  </a:lnTo>
                  <a:lnTo>
                    <a:pt x="11" y="171"/>
                  </a:lnTo>
                  <a:lnTo>
                    <a:pt x="7" y="190"/>
                  </a:lnTo>
                  <a:lnTo>
                    <a:pt x="4" y="208"/>
                  </a:lnTo>
                  <a:lnTo>
                    <a:pt x="1" y="227"/>
                  </a:lnTo>
                  <a:lnTo>
                    <a:pt x="0" y="249"/>
                  </a:lnTo>
                  <a:lnTo>
                    <a:pt x="0" y="270"/>
                  </a:lnTo>
                  <a:lnTo>
                    <a:pt x="4" y="292"/>
                  </a:lnTo>
                  <a:lnTo>
                    <a:pt x="9" y="312"/>
                  </a:lnTo>
                  <a:lnTo>
                    <a:pt x="17" y="333"/>
                  </a:lnTo>
                  <a:lnTo>
                    <a:pt x="27" y="353"/>
                  </a:lnTo>
                  <a:lnTo>
                    <a:pt x="39" y="372"/>
                  </a:lnTo>
                  <a:lnTo>
                    <a:pt x="53" y="391"/>
                  </a:lnTo>
                  <a:lnTo>
                    <a:pt x="68" y="409"/>
                  </a:lnTo>
                  <a:lnTo>
                    <a:pt x="86" y="427"/>
                  </a:lnTo>
                  <a:lnTo>
                    <a:pt x="104" y="444"/>
                  </a:lnTo>
                  <a:lnTo>
                    <a:pt x="124" y="461"/>
                  </a:lnTo>
                  <a:lnTo>
                    <a:pt x="144" y="477"/>
                  </a:lnTo>
                  <a:lnTo>
                    <a:pt x="166" y="492"/>
                  </a:lnTo>
                  <a:lnTo>
                    <a:pt x="189" y="506"/>
                  </a:lnTo>
                  <a:lnTo>
                    <a:pt x="211" y="520"/>
                  </a:lnTo>
                  <a:lnTo>
                    <a:pt x="236" y="534"/>
                  </a:lnTo>
                  <a:lnTo>
                    <a:pt x="259" y="546"/>
                  </a:lnTo>
                  <a:lnTo>
                    <a:pt x="284" y="557"/>
                  </a:lnTo>
                  <a:lnTo>
                    <a:pt x="307" y="568"/>
                  </a:lnTo>
                  <a:lnTo>
                    <a:pt x="332" y="578"/>
                  </a:lnTo>
                  <a:lnTo>
                    <a:pt x="355" y="587"/>
                  </a:lnTo>
                  <a:lnTo>
                    <a:pt x="379" y="595"/>
                  </a:lnTo>
                  <a:lnTo>
                    <a:pt x="402" y="602"/>
                  </a:lnTo>
                  <a:lnTo>
                    <a:pt x="424" y="608"/>
                  </a:lnTo>
                  <a:lnTo>
                    <a:pt x="445" y="613"/>
                  </a:lnTo>
                  <a:lnTo>
                    <a:pt x="466" y="618"/>
                  </a:lnTo>
                  <a:lnTo>
                    <a:pt x="485" y="622"/>
                  </a:lnTo>
                  <a:lnTo>
                    <a:pt x="502" y="624"/>
                  </a:lnTo>
                  <a:lnTo>
                    <a:pt x="519" y="625"/>
                  </a:lnTo>
                  <a:lnTo>
                    <a:pt x="534" y="625"/>
                  </a:lnTo>
                  <a:lnTo>
                    <a:pt x="546" y="624"/>
                  </a:lnTo>
                  <a:lnTo>
                    <a:pt x="558" y="620"/>
                  </a:lnTo>
                  <a:lnTo>
                    <a:pt x="537" y="615"/>
                  </a:lnTo>
                  <a:lnTo>
                    <a:pt x="481" y="597"/>
                  </a:lnTo>
                  <a:lnTo>
                    <a:pt x="444" y="584"/>
                  </a:lnTo>
                  <a:lnTo>
                    <a:pt x="402" y="568"/>
                  </a:lnTo>
                  <a:lnTo>
                    <a:pt x="381" y="559"/>
                  </a:lnTo>
                  <a:lnTo>
                    <a:pt x="358" y="549"/>
                  </a:lnTo>
                  <a:lnTo>
                    <a:pt x="336" y="538"/>
                  </a:lnTo>
                  <a:lnTo>
                    <a:pt x="313" y="527"/>
                  </a:lnTo>
                  <a:lnTo>
                    <a:pt x="290" y="514"/>
                  </a:lnTo>
                  <a:lnTo>
                    <a:pt x="268" y="501"/>
                  </a:lnTo>
                  <a:lnTo>
                    <a:pt x="246" y="488"/>
                  </a:lnTo>
                  <a:lnTo>
                    <a:pt x="225" y="472"/>
                  </a:lnTo>
                  <a:lnTo>
                    <a:pt x="204" y="457"/>
                  </a:lnTo>
                  <a:lnTo>
                    <a:pt x="185" y="442"/>
                  </a:lnTo>
                  <a:lnTo>
                    <a:pt x="165" y="424"/>
                  </a:lnTo>
                  <a:lnTo>
                    <a:pt x="149" y="407"/>
                  </a:lnTo>
                  <a:lnTo>
                    <a:pt x="134" y="389"/>
                  </a:lnTo>
                  <a:lnTo>
                    <a:pt x="119" y="369"/>
                  </a:lnTo>
                  <a:lnTo>
                    <a:pt x="107" y="350"/>
                  </a:lnTo>
                  <a:lnTo>
                    <a:pt x="98" y="329"/>
                  </a:lnTo>
                  <a:lnTo>
                    <a:pt x="90" y="307"/>
                  </a:lnTo>
                  <a:lnTo>
                    <a:pt x="85" y="286"/>
                  </a:lnTo>
                  <a:lnTo>
                    <a:pt x="83" y="262"/>
                  </a:lnTo>
                  <a:lnTo>
                    <a:pt x="83" y="239"/>
                  </a:lnTo>
                  <a:lnTo>
                    <a:pt x="85" y="215"/>
                  </a:lnTo>
                  <a:lnTo>
                    <a:pt x="88" y="193"/>
                  </a:lnTo>
                  <a:lnTo>
                    <a:pt x="91" y="173"/>
                  </a:lnTo>
                  <a:lnTo>
                    <a:pt x="95" y="154"/>
                  </a:lnTo>
                  <a:lnTo>
                    <a:pt x="98" y="137"/>
                  </a:lnTo>
                  <a:lnTo>
                    <a:pt x="103" y="120"/>
                  </a:lnTo>
                  <a:lnTo>
                    <a:pt x="107" y="106"/>
                  </a:lnTo>
                  <a:lnTo>
                    <a:pt x="112" y="93"/>
                  </a:lnTo>
                  <a:lnTo>
                    <a:pt x="118" y="79"/>
                  </a:lnTo>
                  <a:lnTo>
                    <a:pt x="124" y="69"/>
                  </a:lnTo>
                  <a:lnTo>
                    <a:pt x="129" y="59"/>
                  </a:lnTo>
                  <a:lnTo>
                    <a:pt x="135" y="50"/>
                  </a:lnTo>
                  <a:lnTo>
                    <a:pt x="141" y="42"/>
                  </a:lnTo>
                  <a:lnTo>
                    <a:pt x="147" y="35"/>
                  </a:lnTo>
                  <a:lnTo>
                    <a:pt x="153" y="28"/>
                  </a:lnTo>
                  <a:lnTo>
                    <a:pt x="158" y="22"/>
                  </a:lnTo>
                  <a:lnTo>
                    <a:pt x="171" y="14"/>
                  </a:lnTo>
                  <a:lnTo>
                    <a:pt x="182" y="8"/>
                  </a:lnTo>
                  <a:lnTo>
                    <a:pt x="192" y="4"/>
                  </a:lnTo>
                  <a:lnTo>
                    <a:pt x="201" y="1"/>
                  </a:lnTo>
                  <a:lnTo>
                    <a:pt x="214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DA1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9" name="Freeform 611"/>
            <p:cNvSpPr>
              <a:spLocks/>
            </p:cNvSpPr>
            <p:nvPr/>
          </p:nvSpPr>
          <p:spPr bwMode="auto">
            <a:xfrm>
              <a:off x="4548" y="1439"/>
              <a:ext cx="74" cy="80"/>
            </a:xfrm>
            <a:custGeom>
              <a:avLst/>
              <a:gdLst/>
              <a:ahLst/>
              <a:cxnLst>
                <a:cxn ang="0">
                  <a:pos x="2" y="441"/>
                </a:cxn>
                <a:cxn ang="0">
                  <a:pos x="1" y="358"/>
                </a:cxn>
                <a:cxn ang="0">
                  <a:pos x="8" y="299"/>
                </a:cxn>
                <a:cxn ang="0">
                  <a:pos x="22" y="235"/>
                </a:cxn>
                <a:cxn ang="0">
                  <a:pos x="45" y="172"/>
                </a:cxn>
                <a:cxn ang="0">
                  <a:pos x="80" y="112"/>
                </a:cxn>
                <a:cxn ang="0">
                  <a:pos x="129" y="58"/>
                </a:cxn>
                <a:cxn ang="0">
                  <a:pos x="193" y="13"/>
                </a:cxn>
                <a:cxn ang="0">
                  <a:pos x="220" y="57"/>
                </a:cxn>
                <a:cxn ang="0">
                  <a:pos x="227" y="147"/>
                </a:cxn>
                <a:cxn ang="0">
                  <a:pos x="240" y="215"/>
                </a:cxn>
                <a:cxn ang="0">
                  <a:pos x="255" y="263"/>
                </a:cxn>
                <a:cxn ang="0">
                  <a:pos x="276" y="304"/>
                </a:cxn>
                <a:cxn ang="0">
                  <a:pos x="303" y="335"/>
                </a:cxn>
                <a:cxn ang="0">
                  <a:pos x="337" y="354"/>
                </a:cxn>
                <a:cxn ang="0">
                  <a:pos x="389" y="345"/>
                </a:cxn>
                <a:cxn ang="0">
                  <a:pos x="550" y="282"/>
                </a:cxn>
                <a:cxn ang="0">
                  <a:pos x="719" y="224"/>
                </a:cxn>
                <a:cxn ang="0">
                  <a:pos x="834" y="193"/>
                </a:cxn>
                <a:cxn ang="0">
                  <a:pos x="912" y="180"/>
                </a:cxn>
                <a:cxn ang="0">
                  <a:pos x="978" y="177"/>
                </a:cxn>
                <a:cxn ang="0">
                  <a:pos x="1026" y="188"/>
                </a:cxn>
                <a:cxn ang="0">
                  <a:pos x="1091" y="241"/>
                </a:cxn>
                <a:cxn ang="0">
                  <a:pos x="1170" y="314"/>
                </a:cxn>
                <a:cxn ang="0">
                  <a:pos x="1243" y="392"/>
                </a:cxn>
                <a:cxn ang="0">
                  <a:pos x="1309" y="476"/>
                </a:cxn>
                <a:cxn ang="0">
                  <a:pos x="1365" y="567"/>
                </a:cxn>
                <a:cxn ang="0">
                  <a:pos x="1399" y="644"/>
                </a:cxn>
                <a:cxn ang="0">
                  <a:pos x="1418" y="724"/>
                </a:cxn>
                <a:cxn ang="0">
                  <a:pos x="1439" y="846"/>
                </a:cxn>
                <a:cxn ang="0">
                  <a:pos x="1453" y="973"/>
                </a:cxn>
                <a:cxn ang="0">
                  <a:pos x="1453" y="1029"/>
                </a:cxn>
                <a:cxn ang="0">
                  <a:pos x="1446" y="1074"/>
                </a:cxn>
                <a:cxn ang="0">
                  <a:pos x="1433" y="1104"/>
                </a:cxn>
                <a:cxn ang="0">
                  <a:pos x="1411" y="1113"/>
                </a:cxn>
                <a:cxn ang="0">
                  <a:pos x="1455" y="1123"/>
                </a:cxn>
                <a:cxn ang="0">
                  <a:pos x="1478" y="1146"/>
                </a:cxn>
                <a:cxn ang="0">
                  <a:pos x="1484" y="1177"/>
                </a:cxn>
                <a:cxn ang="0">
                  <a:pos x="1477" y="1217"/>
                </a:cxn>
                <a:cxn ang="0">
                  <a:pos x="1458" y="1261"/>
                </a:cxn>
                <a:cxn ang="0">
                  <a:pos x="1412" y="1338"/>
                </a:cxn>
                <a:cxn ang="0">
                  <a:pos x="1347" y="1418"/>
                </a:cxn>
                <a:cxn ang="0">
                  <a:pos x="1297" y="1468"/>
                </a:cxn>
                <a:cxn ang="0">
                  <a:pos x="1244" y="1503"/>
                </a:cxn>
                <a:cxn ang="0">
                  <a:pos x="1187" y="1532"/>
                </a:cxn>
                <a:cxn ang="0">
                  <a:pos x="1127" y="1554"/>
                </a:cxn>
                <a:cxn ang="0">
                  <a:pos x="1063" y="1570"/>
                </a:cxn>
                <a:cxn ang="0">
                  <a:pos x="998" y="1583"/>
                </a:cxn>
                <a:cxn ang="0">
                  <a:pos x="888" y="1592"/>
                </a:cxn>
                <a:cxn ang="0">
                  <a:pos x="756" y="1592"/>
                </a:cxn>
                <a:cxn ang="0">
                  <a:pos x="632" y="1581"/>
                </a:cxn>
                <a:cxn ang="0">
                  <a:pos x="553" y="1565"/>
                </a:cxn>
                <a:cxn ang="0">
                  <a:pos x="479" y="1539"/>
                </a:cxn>
                <a:cxn ang="0">
                  <a:pos x="413" y="1504"/>
                </a:cxn>
                <a:cxn ang="0">
                  <a:pos x="353" y="1464"/>
                </a:cxn>
                <a:cxn ang="0">
                  <a:pos x="301" y="1421"/>
                </a:cxn>
                <a:cxn ang="0">
                  <a:pos x="229" y="1352"/>
                </a:cxn>
                <a:cxn ang="0">
                  <a:pos x="164" y="1271"/>
                </a:cxn>
              </a:cxnLst>
              <a:rect l="0" t="0" r="r" b="b"/>
              <a:pathLst>
                <a:path w="1484" h="1593">
                  <a:moveTo>
                    <a:pt x="10" y="503"/>
                  </a:moveTo>
                  <a:lnTo>
                    <a:pt x="7" y="486"/>
                  </a:lnTo>
                  <a:lnTo>
                    <a:pt x="2" y="441"/>
                  </a:lnTo>
                  <a:lnTo>
                    <a:pt x="0" y="412"/>
                  </a:lnTo>
                  <a:lnTo>
                    <a:pt x="1" y="377"/>
                  </a:lnTo>
                  <a:lnTo>
                    <a:pt x="1" y="358"/>
                  </a:lnTo>
                  <a:lnTo>
                    <a:pt x="3" y="338"/>
                  </a:lnTo>
                  <a:lnTo>
                    <a:pt x="5" y="319"/>
                  </a:lnTo>
                  <a:lnTo>
                    <a:pt x="8" y="299"/>
                  </a:lnTo>
                  <a:lnTo>
                    <a:pt x="12" y="277"/>
                  </a:lnTo>
                  <a:lnTo>
                    <a:pt x="16" y="257"/>
                  </a:lnTo>
                  <a:lnTo>
                    <a:pt x="22" y="235"/>
                  </a:lnTo>
                  <a:lnTo>
                    <a:pt x="28" y="214"/>
                  </a:lnTo>
                  <a:lnTo>
                    <a:pt x="36" y="193"/>
                  </a:lnTo>
                  <a:lnTo>
                    <a:pt x="45" y="172"/>
                  </a:lnTo>
                  <a:lnTo>
                    <a:pt x="56" y="152"/>
                  </a:lnTo>
                  <a:lnTo>
                    <a:pt x="67" y="131"/>
                  </a:lnTo>
                  <a:lnTo>
                    <a:pt x="80" y="112"/>
                  </a:lnTo>
                  <a:lnTo>
                    <a:pt x="94" y="93"/>
                  </a:lnTo>
                  <a:lnTo>
                    <a:pt x="111" y="75"/>
                  </a:lnTo>
                  <a:lnTo>
                    <a:pt x="129" y="58"/>
                  </a:lnTo>
                  <a:lnTo>
                    <a:pt x="148" y="41"/>
                  </a:lnTo>
                  <a:lnTo>
                    <a:pt x="170" y="26"/>
                  </a:lnTo>
                  <a:lnTo>
                    <a:pt x="193" y="13"/>
                  </a:lnTo>
                  <a:lnTo>
                    <a:pt x="219" y="0"/>
                  </a:lnTo>
                  <a:lnTo>
                    <a:pt x="219" y="16"/>
                  </a:lnTo>
                  <a:lnTo>
                    <a:pt x="220" y="57"/>
                  </a:lnTo>
                  <a:lnTo>
                    <a:pt x="221" y="84"/>
                  </a:lnTo>
                  <a:lnTo>
                    <a:pt x="223" y="115"/>
                  </a:lnTo>
                  <a:lnTo>
                    <a:pt x="227" y="147"/>
                  </a:lnTo>
                  <a:lnTo>
                    <a:pt x="233" y="181"/>
                  </a:lnTo>
                  <a:lnTo>
                    <a:pt x="236" y="197"/>
                  </a:lnTo>
                  <a:lnTo>
                    <a:pt x="240" y="215"/>
                  </a:lnTo>
                  <a:lnTo>
                    <a:pt x="244" y="231"/>
                  </a:lnTo>
                  <a:lnTo>
                    <a:pt x="250" y="246"/>
                  </a:lnTo>
                  <a:lnTo>
                    <a:pt x="255" y="263"/>
                  </a:lnTo>
                  <a:lnTo>
                    <a:pt x="261" y="277"/>
                  </a:lnTo>
                  <a:lnTo>
                    <a:pt x="268" y="290"/>
                  </a:lnTo>
                  <a:lnTo>
                    <a:pt x="276" y="304"/>
                  </a:lnTo>
                  <a:lnTo>
                    <a:pt x="284" y="316"/>
                  </a:lnTo>
                  <a:lnTo>
                    <a:pt x="292" y="326"/>
                  </a:lnTo>
                  <a:lnTo>
                    <a:pt x="303" y="335"/>
                  </a:lnTo>
                  <a:lnTo>
                    <a:pt x="314" y="343"/>
                  </a:lnTo>
                  <a:lnTo>
                    <a:pt x="325" y="350"/>
                  </a:lnTo>
                  <a:lnTo>
                    <a:pt x="337" y="354"/>
                  </a:lnTo>
                  <a:lnTo>
                    <a:pt x="351" y="356"/>
                  </a:lnTo>
                  <a:lnTo>
                    <a:pt x="365" y="357"/>
                  </a:lnTo>
                  <a:lnTo>
                    <a:pt x="389" y="345"/>
                  </a:lnTo>
                  <a:lnTo>
                    <a:pt x="455" y="319"/>
                  </a:lnTo>
                  <a:lnTo>
                    <a:pt x="500" y="302"/>
                  </a:lnTo>
                  <a:lnTo>
                    <a:pt x="550" y="282"/>
                  </a:lnTo>
                  <a:lnTo>
                    <a:pt x="604" y="263"/>
                  </a:lnTo>
                  <a:lnTo>
                    <a:pt x="661" y="243"/>
                  </a:lnTo>
                  <a:lnTo>
                    <a:pt x="719" y="224"/>
                  </a:lnTo>
                  <a:lnTo>
                    <a:pt x="778" y="208"/>
                  </a:lnTo>
                  <a:lnTo>
                    <a:pt x="806" y="201"/>
                  </a:lnTo>
                  <a:lnTo>
                    <a:pt x="834" y="193"/>
                  </a:lnTo>
                  <a:lnTo>
                    <a:pt x="861" y="188"/>
                  </a:lnTo>
                  <a:lnTo>
                    <a:pt x="887" y="183"/>
                  </a:lnTo>
                  <a:lnTo>
                    <a:pt x="912" y="180"/>
                  </a:lnTo>
                  <a:lnTo>
                    <a:pt x="936" y="178"/>
                  </a:lnTo>
                  <a:lnTo>
                    <a:pt x="957" y="177"/>
                  </a:lnTo>
                  <a:lnTo>
                    <a:pt x="978" y="177"/>
                  </a:lnTo>
                  <a:lnTo>
                    <a:pt x="996" y="179"/>
                  </a:lnTo>
                  <a:lnTo>
                    <a:pt x="1011" y="183"/>
                  </a:lnTo>
                  <a:lnTo>
                    <a:pt x="1026" y="188"/>
                  </a:lnTo>
                  <a:lnTo>
                    <a:pt x="1037" y="195"/>
                  </a:lnTo>
                  <a:lnTo>
                    <a:pt x="1065" y="218"/>
                  </a:lnTo>
                  <a:lnTo>
                    <a:pt x="1091" y="241"/>
                  </a:lnTo>
                  <a:lnTo>
                    <a:pt x="1118" y="265"/>
                  </a:lnTo>
                  <a:lnTo>
                    <a:pt x="1144" y="289"/>
                  </a:lnTo>
                  <a:lnTo>
                    <a:pt x="1170" y="314"/>
                  </a:lnTo>
                  <a:lnTo>
                    <a:pt x="1195" y="339"/>
                  </a:lnTo>
                  <a:lnTo>
                    <a:pt x="1220" y="366"/>
                  </a:lnTo>
                  <a:lnTo>
                    <a:pt x="1243" y="392"/>
                  </a:lnTo>
                  <a:lnTo>
                    <a:pt x="1266" y="419"/>
                  </a:lnTo>
                  <a:lnTo>
                    <a:pt x="1288" y="448"/>
                  </a:lnTo>
                  <a:lnTo>
                    <a:pt x="1309" y="476"/>
                  </a:lnTo>
                  <a:lnTo>
                    <a:pt x="1329" y="506"/>
                  </a:lnTo>
                  <a:lnTo>
                    <a:pt x="1347" y="535"/>
                  </a:lnTo>
                  <a:lnTo>
                    <a:pt x="1365" y="567"/>
                  </a:lnTo>
                  <a:lnTo>
                    <a:pt x="1381" y="599"/>
                  </a:lnTo>
                  <a:lnTo>
                    <a:pt x="1395" y="631"/>
                  </a:lnTo>
                  <a:lnTo>
                    <a:pt x="1399" y="644"/>
                  </a:lnTo>
                  <a:lnTo>
                    <a:pt x="1405" y="664"/>
                  </a:lnTo>
                  <a:lnTo>
                    <a:pt x="1411" y="691"/>
                  </a:lnTo>
                  <a:lnTo>
                    <a:pt x="1418" y="724"/>
                  </a:lnTo>
                  <a:lnTo>
                    <a:pt x="1426" y="762"/>
                  </a:lnTo>
                  <a:lnTo>
                    <a:pt x="1433" y="803"/>
                  </a:lnTo>
                  <a:lnTo>
                    <a:pt x="1439" y="846"/>
                  </a:lnTo>
                  <a:lnTo>
                    <a:pt x="1445" y="889"/>
                  </a:lnTo>
                  <a:lnTo>
                    <a:pt x="1450" y="932"/>
                  </a:lnTo>
                  <a:lnTo>
                    <a:pt x="1453" y="973"/>
                  </a:lnTo>
                  <a:lnTo>
                    <a:pt x="1454" y="993"/>
                  </a:lnTo>
                  <a:lnTo>
                    <a:pt x="1454" y="1012"/>
                  </a:lnTo>
                  <a:lnTo>
                    <a:pt x="1453" y="1029"/>
                  </a:lnTo>
                  <a:lnTo>
                    <a:pt x="1452" y="1046"/>
                  </a:lnTo>
                  <a:lnTo>
                    <a:pt x="1450" y="1061"/>
                  </a:lnTo>
                  <a:lnTo>
                    <a:pt x="1446" y="1074"/>
                  </a:lnTo>
                  <a:lnTo>
                    <a:pt x="1443" y="1086"/>
                  </a:lnTo>
                  <a:lnTo>
                    <a:pt x="1438" y="1096"/>
                  </a:lnTo>
                  <a:lnTo>
                    <a:pt x="1433" y="1104"/>
                  </a:lnTo>
                  <a:lnTo>
                    <a:pt x="1427" y="1109"/>
                  </a:lnTo>
                  <a:lnTo>
                    <a:pt x="1420" y="1112"/>
                  </a:lnTo>
                  <a:lnTo>
                    <a:pt x="1411" y="1113"/>
                  </a:lnTo>
                  <a:lnTo>
                    <a:pt x="1428" y="1115"/>
                  </a:lnTo>
                  <a:lnTo>
                    <a:pt x="1442" y="1118"/>
                  </a:lnTo>
                  <a:lnTo>
                    <a:pt x="1455" y="1123"/>
                  </a:lnTo>
                  <a:lnTo>
                    <a:pt x="1465" y="1129"/>
                  </a:lnTo>
                  <a:lnTo>
                    <a:pt x="1472" y="1137"/>
                  </a:lnTo>
                  <a:lnTo>
                    <a:pt x="1478" y="1146"/>
                  </a:lnTo>
                  <a:lnTo>
                    <a:pt x="1481" y="1155"/>
                  </a:lnTo>
                  <a:lnTo>
                    <a:pt x="1484" y="1166"/>
                  </a:lnTo>
                  <a:lnTo>
                    <a:pt x="1484" y="1177"/>
                  </a:lnTo>
                  <a:lnTo>
                    <a:pt x="1483" y="1191"/>
                  </a:lnTo>
                  <a:lnTo>
                    <a:pt x="1480" y="1204"/>
                  </a:lnTo>
                  <a:lnTo>
                    <a:pt x="1477" y="1217"/>
                  </a:lnTo>
                  <a:lnTo>
                    <a:pt x="1471" y="1232"/>
                  </a:lnTo>
                  <a:lnTo>
                    <a:pt x="1465" y="1247"/>
                  </a:lnTo>
                  <a:lnTo>
                    <a:pt x="1458" y="1261"/>
                  </a:lnTo>
                  <a:lnTo>
                    <a:pt x="1451" y="1276"/>
                  </a:lnTo>
                  <a:lnTo>
                    <a:pt x="1432" y="1307"/>
                  </a:lnTo>
                  <a:lnTo>
                    <a:pt x="1412" y="1338"/>
                  </a:lnTo>
                  <a:lnTo>
                    <a:pt x="1390" y="1367"/>
                  </a:lnTo>
                  <a:lnTo>
                    <a:pt x="1369" y="1394"/>
                  </a:lnTo>
                  <a:lnTo>
                    <a:pt x="1347" y="1418"/>
                  </a:lnTo>
                  <a:lnTo>
                    <a:pt x="1328" y="1440"/>
                  </a:lnTo>
                  <a:lnTo>
                    <a:pt x="1311" y="1457"/>
                  </a:lnTo>
                  <a:lnTo>
                    <a:pt x="1297" y="1468"/>
                  </a:lnTo>
                  <a:lnTo>
                    <a:pt x="1280" y="1481"/>
                  </a:lnTo>
                  <a:lnTo>
                    <a:pt x="1263" y="1493"/>
                  </a:lnTo>
                  <a:lnTo>
                    <a:pt x="1244" y="1503"/>
                  </a:lnTo>
                  <a:lnTo>
                    <a:pt x="1226" y="1513"/>
                  </a:lnTo>
                  <a:lnTo>
                    <a:pt x="1206" y="1523"/>
                  </a:lnTo>
                  <a:lnTo>
                    <a:pt x="1187" y="1532"/>
                  </a:lnTo>
                  <a:lnTo>
                    <a:pt x="1168" y="1540"/>
                  </a:lnTo>
                  <a:lnTo>
                    <a:pt x="1147" y="1547"/>
                  </a:lnTo>
                  <a:lnTo>
                    <a:pt x="1127" y="1554"/>
                  </a:lnTo>
                  <a:lnTo>
                    <a:pt x="1106" y="1560"/>
                  </a:lnTo>
                  <a:lnTo>
                    <a:pt x="1085" y="1565"/>
                  </a:lnTo>
                  <a:lnTo>
                    <a:pt x="1063" y="1570"/>
                  </a:lnTo>
                  <a:lnTo>
                    <a:pt x="1042" y="1575"/>
                  </a:lnTo>
                  <a:lnTo>
                    <a:pt x="1021" y="1579"/>
                  </a:lnTo>
                  <a:lnTo>
                    <a:pt x="998" y="1583"/>
                  </a:lnTo>
                  <a:lnTo>
                    <a:pt x="977" y="1585"/>
                  </a:lnTo>
                  <a:lnTo>
                    <a:pt x="933" y="1590"/>
                  </a:lnTo>
                  <a:lnTo>
                    <a:pt x="888" y="1592"/>
                  </a:lnTo>
                  <a:lnTo>
                    <a:pt x="844" y="1593"/>
                  </a:lnTo>
                  <a:lnTo>
                    <a:pt x="800" y="1593"/>
                  </a:lnTo>
                  <a:lnTo>
                    <a:pt x="756" y="1592"/>
                  </a:lnTo>
                  <a:lnTo>
                    <a:pt x="713" y="1589"/>
                  </a:lnTo>
                  <a:lnTo>
                    <a:pt x="671" y="1586"/>
                  </a:lnTo>
                  <a:lnTo>
                    <a:pt x="632" y="1581"/>
                  </a:lnTo>
                  <a:lnTo>
                    <a:pt x="604" y="1578"/>
                  </a:lnTo>
                  <a:lnTo>
                    <a:pt x="578" y="1573"/>
                  </a:lnTo>
                  <a:lnTo>
                    <a:pt x="553" y="1565"/>
                  </a:lnTo>
                  <a:lnTo>
                    <a:pt x="527" y="1557"/>
                  </a:lnTo>
                  <a:lnTo>
                    <a:pt x="503" y="1549"/>
                  </a:lnTo>
                  <a:lnTo>
                    <a:pt x="479" y="1539"/>
                  </a:lnTo>
                  <a:lnTo>
                    <a:pt x="457" y="1529"/>
                  </a:lnTo>
                  <a:lnTo>
                    <a:pt x="434" y="1516"/>
                  </a:lnTo>
                  <a:lnTo>
                    <a:pt x="413" y="1504"/>
                  </a:lnTo>
                  <a:lnTo>
                    <a:pt x="393" y="1492"/>
                  </a:lnTo>
                  <a:lnTo>
                    <a:pt x="372" y="1479"/>
                  </a:lnTo>
                  <a:lnTo>
                    <a:pt x="353" y="1464"/>
                  </a:lnTo>
                  <a:lnTo>
                    <a:pt x="334" y="1450"/>
                  </a:lnTo>
                  <a:lnTo>
                    <a:pt x="317" y="1436"/>
                  </a:lnTo>
                  <a:lnTo>
                    <a:pt x="301" y="1421"/>
                  </a:lnTo>
                  <a:lnTo>
                    <a:pt x="284" y="1407"/>
                  </a:lnTo>
                  <a:lnTo>
                    <a:pt x="255" y="1379"/>
                  </a:lnTo>
                  <a:lnTo>
                    <a:pt x="229" y="1352"/>
                  </a:lnTo>
                  <a:lnTo>
                    <a:pt x="207" y="1327"/>
                  </a:lnTo>
                  <a:lnTo>
                    <a:pt x="188" y="1304"/>
                  </a:lnTo>
                  <a:lnTo>
                    <a:pt x="164" y="1271"/>
                  </a:lnTo>
                  <a:lnTo>
                    <a:pt x="155" y="1258"/>
                  </a:lnTo>
                  <a:lnTo>
                    <a:pt x="10" y="503"/>
                  </a:lnTo>
                  <a:close/>
                </a:path>
              </a:pathLst>
            </a:custGeom>
            <a:solidFill>
              <a:srgbClr val="EDC5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0" name="Freeform 612"/>
            <p:cNvSpPr>
              <a:spLocks/>
            </p:cNvSpPr>
            <p:nvPr/>
          </p:nvSpPr>
          <p:spPr bwMode="auto">
            <a:xfrm>
              <a:off x="4582" y="1447"/>
              <a:ext cx="27" cy="26"/>
            </a:xfrm>
            <a:custGeom>
              <a:avLst/>
              <a:gdLst/>
              <a:ahLst/>
              <a:cxnLst>
                <a:cxn ang="0">
                  <a:pos x="289" y="5"/>
                </a:cxn>
                <a:cxn ang="0">
                  <a:pos x="331" y="1"/>
                </a:cxn>
                <a:cxn ang="0">
                  <a:pos x="370" y="1"/>
                </a:cxn>
                <a:cxn ang="0">
                  <a:pos x="403" y="5"/>
                </a:cxn>
                <a:cxn ang="0">
                  <a:pos x="425" y="10"/>
                </a:cxn>
                <a:cxn ang="0">
                  <a:pos x="448" y="18"/>
                </a:cxn>
                <a:cxn ang="0">
                  <a:pos x="469" y="29"/>
                </a:cxn>
                <a:cxn ang="0">
                  <a:pos x="489" y="43"/>
                </a:cxn>
                <a:cxn ang="0">
                  <a:pos x="507" y="61"/>
                </a:cxn>
                <a:cxn ang="0">
                  <a:pos x="522" y="82"/>
                </a:cxn>
                <a:cxn ang="0">
                  <a:pos x="536" y="109"/>
                </a:cxn>
                <a:cxn ang="0">
                  <a:pos x="544" y="138"/>
                </a:cxn>
                <a:cxn ang="0">
                  <a:pos x="546" y="170"/>
                </a:cxn>
                <a:cxn ang="0">
                  <a:pos x="541" y="201"/>
                </a:cxn>
                <a:cxn ang="0">
                  <a:pos x="529" y="231"/>
                </a:cxn>
                <a:cxn ang="0">
                  <a:pos x="511" y="262"/>
                </a:cxn>
                <a:cxn ang="0">
                  <a:pos x="488" y="292"/>
                </a:cxn>
                <a:cxn ang="0">
                  <a:pos x="458" y="321"/>
                </a:cxn>
                <a:cxn ang="0">
                  <a:pos x="424" y="349"/>
                </a:cxn>
                <a:cxn ang="0">
                  <a:pos x="386" y="375"/>
                </a:cxn>
                <a:cxn ang="0">
                  <a:pos x="344" y="402"/>
                </a:cxn>
                <a:cxn ang="0">
                  <a:pos x="298" y="425"/>
                </a:cxn>
                <a:cxn ang="0">
                  <a:pos x="249" y="448"/>
                </a:cxn>
                <a:cxn ang="0">
                  <a:pos x="198" y="469"/>
                </a:cxn>
                <a:cxn ang="0">
                  <a:pos x="143" y="488"/>
                </a:cxn>
                <a:cxn ang="0">
                  <a:pos x="87" y="504"/>
                </a:cxn>
                <a:cxn ang="0">
                  <a:pos x="30" y="518"/>
                </a:cxn>
                <a:cxn ang="0">
                  <a:pos x="23" y="518"/>
                </a:cxn>
                <a:cxn ang="0">
                  <a:pos x="117" y="485"/>
                </a:cxn>
                <a:cxn ang="0">
                  <a:pos x="203" y="448"/>
                </a:cxn>
                <a:cxn ang="0">
                  <a:pos x="269" y="415"/>
                </a:cxn>
                <a:cxn ang="0">
                  <a:pos x="312" y="391"/>
                </a:cxn>
                <a:cxn ang="0">
                  <a:pos x="352" y="365"/>
                </a:cxn>
                <a:cxn ang="0">
                  <a:pos x="386" y="338"/>
                </a:cxn>
                <a:cxn ang="0">
                  <a:pos x="415" y="308"/>
                </a:cxn>
                <a:cxn ang="0">
                  <a:pos x="437" y="277"/>
                </a:cxn>
                <a:cxn ang="0">
                  <a:pos x="448" y="247"/>
                </a:cxn>
                <a:cxn ang="0">
                  <a:pos x="448" y="214"/>
                </a:cxn>
                <a:cxn ang="0">
                  <a:pos x="429" y="167"/>
                </a:cxn>
                <a:cxn ang="0">
                  <a:pos x="403" y="115"/>
                </a:cxn>
                <a:cxn ang="0">
                  <a:pos x="375" y="76"/>
                </a:cxn>
                <a:cxn ang="0">
                  <a:pos x="349" y="48"/>
                </a:cxn>
                <a:cxn ang="0">
                  <a:pos x="324" y="27"/>
                </a:cxn>
                <a:cxn ang="0">
                  <a:pos x="305" y="15"/>
                </a:cxn>
                <a:cxn ang="0">
                  <a:pos x="284" y="7"/>
                </a:cxn>
              </a:cxnLst>
              <a:rect l="0" t="0" r="r" b="b"/>
              <a:pathLst>
                <a:path w="546" h="524">
                  <a:moveTo>
                    <a:pt x="280" y="6"/>
                  </a:moveTo>
                  <a:lnTo>
                    <a:pt x="289" y="5"/>
                  </a:lnTo>
                  <a:lnTo>
                    <a:pt x="314" y="2"/>
                  </a:lnTo>
                  <a:lnTo>
                    <a:pt x="331" y="1"/>
                  </a:lnTo>
                  <a:lnTo>
                    <a:pt x="350" y="0"/>
                  </a:lnTo>
                  <a:lnTo>
                    <a:pt x="370" y="1"/>
                  </a:lnTo>
                  <a:lnTo>
                    <a:pt x="392" y="3"/>
                  </a:lnTo>
                  <a:lnTo>
                    <a:pt x="403" y="5"/>
                  </a:lnTo>
                  <a:lnTo>
                    <a:pt x="414" y="7"/>
                  </a:lnTo>
                  <a:lnTo>
                    <a:pt x="425" y="10"/>
                  </a:lnTo>
                  <a:lnTo>
                    <a:pt x="437" y="14"/>
                  </a:lnTo>
                  <a:lnTo>
                    <a:pt x="448" y="18"/>
                  </a:lnTo>
                  <a:lnTo>
                    <a:pt x="458" y="23"/>
                  </a:lnTo>
                  <a:lnTo>
                    <a:pt x="469" y="29"/>
                  </a:lnTo>
                  <a:lnTo>
                    <a:pt x="479" y="35"/>
                  </a:lnTo>
                  <a:lnTo>
                    <a:pt x="489" y="43"/>
                  </a:lnTo>
                  <a:lnTo>
                    <a:pt x="498" y="52"/>
                  </a:lnTo>
                  <a:lnTo>
                    <a:pt x="507" y="61"/>
                  </a:lnTo>
                  <a:lnTo>
                    <a:pt x="515" y="71"/>
                  </a:lnTo>
                  <a:lnTo>
                    <a:pt x="522" y="82"/>
                  </a:lnTo>
                  <a:lnTo>
                    <a:pt x="529" y="95"/>
                  </a:lnTo>
                  <a:lnTo>
                    <a:pt x="536" y="109"/>
                  </a:lnTo>
                  <a:lnTo>
                    <a:pt x="541" y="123"/>
                  </a:lnTo>
                  <a:lnTo>
                    <a:pt x="544" y="138"/>
                  </a:lnTo>
                  <a:lnTo>
                    <a:pt x="546" y="155"/>
                  </a:lnTo>
                  <a:lnTo>
                    <a:pt x="546" y="170"/>
                  </a:lnTo>
                  <a:lnTo>
                    <a:pt x="545" y="185"/>
                  </a:lnTo>
                  <a:lnTo>
                    <a:pt x="541" y="201"/>
                  </a:lnTo>
                  <a:lnTo>
                    <a:pt x="536" y="216"/>
                  </a:lnTo>
                  <a:lnTo>
                    <a:pt x="529" y="231"/>
                  </a:lnTo>
                  <a:lnTo>
                    <a:pt x="521" y="247"/>
                  </a:lnTo>
                  <a:lnTo>
                    <a:pt x="511" y="262"/>
                  </a:lnTo>
                  <a:lnTo>
                    <a:pt x="500" y="277"/>
                  </a:lnTo>
                  <a:lnTo>
                    <a:pt x="488" y="292"/>
                  </a:lnTo>
                  <a:lnTo>
                    <a:pt x="473" y="306"/>
                  </a:lnTo>
                  <a:lnTo>
                    <a:pt x="458" y="321"/>
                  </a:lnTo>
                  <a:lnTo>
                    <a:pt x="442" y="334"/>
                  </a:lnTo>
                  <a:lnTo>
                    <a:pt x="424" y="349"/>
                  </a:lnTo>
                  <a:lnTo>
                    <a:pt x="406" y="362"/>
                  </a:lnTo>
                  <a:lnTo>
                    <a:pt x="386" y="375"/>
                  </a:lnTo>
                  <a:lnTo>
                    <a:pt x="365" y="389"/>
                  </a:lnTo>
                  <a:lnTo>
                    <a:pt x="344" y="402"/>
                  </a:lnTo>
                  <a:lnTo>
                    <a:pt x="321" y="413"/>
                  </a:lnTo>
                  <a:lnTo>
                    <a:pt x="298" y="425"/>
                  </a:lnTo>
                  <a:lnTo>
                    <a:pt x="274" y="437"/>
                  </a:lnTo>
                  <a:lnTo>
                    <a:pt x="249" y="448"/>
                  </a:lnTo>
                  <a:lnTo>
                    <a:pt x="223" y="459"/>
                  </a:lnTo>
                  <a:lnTo>
                    <a:pt x="198" y="469"/>
                  </a:lnTo>
                  <a:lnTo>
                    <a:pt x="170" y="478"/>
                  </a:lnTo>
                  <a:lnTo>
                    <a:pt x="143" y="488"/>
                  </a:lnTo>
                  <a:lnTo>
                    <a:pt x="116" y="496"/>
                  </a:lnTo>
                  <a:lnTo>
                    <a:pt x="87" y="504"/>
                  </a:lnTo>
                  <a:lnTo>
                    <a:pt x="59" y="511"/>
                  </a:lnTo>
                  <a:lnTo>
                    <a:pt x="30" y="518"/>
                  </a:lnTo>
                  <a:lnTo>
                    <a:pt x="0" y="524"/>
                  </a:lnTo>
                  <a:lnTo>
                    <a:pt x="23" y="518"/>
                  </a:lnTo>
                  <a:lnTo>
                    <a:pt x="79" y="498"/>
                  </a:lnTo>
                  <a:lnTo>
                    <a:pt x="117" y="485"/>
                  </a:lnTo>
                  <a:lnTo>
                    <a:pt x="159" y="467"/>
                  </a:lnTo>
                  <a:lnTo>
                    <a:pt x="203" y="448"/>
                  </a:lnTo>
                  <a:lnTo>
                    <a:pt x="247" y="426"/>
                  </a:lnTo>
                  <a:lnTo>
                    <a:pt x="269" y="415"/>
                  </a:lnTo>
                  <a:lnTo>
                    <a:pt x="291" y="404"/>
                  </a:lnTo>
                  <a:lnTo>
                    <a:pt x="312" y="391"/>
                  </a:lnTo>
                  <a:lnTo>
                    <a:pt x="332" y="378"/>
                  </a:lnTo>
                  <a:lnTo>
                    <a:pt x="352" y="365"/>
                  </a:lnTo>
                  <a:lnTo>
                    <a:pt x="370" y="351"/>
                  </a:lnTo>
                  <a:lnTo>
                    <a:pt x="386" y="338"/>
                  </a:lnTo>
                  <a:lnTo>
                    <a:pt x="402" y="322"/>
                  </a:lnTo>
                  <a:lnTo>
                    <a:pt x="415" y="308"/>
                  </a:lnTo>
                  <a:lnTo>
                    <a:pt x="427" y="293"/>
                  </a:lnTo>
                  <a:lnTo>
                    <a:pt x="437" y="277"/>
                  </a:lnTo>
                  <a:lnTo>
                    <a:pt x="443" y="262"/>
                  </a:lnTo>
                  <a:lnTo>
                    <a:pt x="448" y="247"/>
                  </a:lnTo>
                  <a:lnTo>
                    <a:pt x="449" y="230"/>
                  </a:lnTo>
                  <a:lnTo>
                    <a:pt x="448" y="214"/>
                  </a:lnTo>
                  <a:lnTo>
                    <a:pt x="443" y="198"/>
                  </a:lnTo>
                  <a:lnTo>
                    <a:pt x="429" y="167"/>
                  </a:lnTo>
                  <a:lnTo>
                    <a:pt x="416" y="139"/>
                  </a:lnTo>
                  <a:lnTo>
                    <a:pt x="403" y="115"/>
                  </a:lnTo>
                  <a:lnTo>
                    <a:pt x="389" y="94"/>
                  </a:lnTo>
                  <a:lnTo>
                    <a:pt x="375" y="76"/>
                  </a:lnTo>
                  <a:lnTo>
                    <a:pt x="362" y="60"/>
                  </a:lnTo>
                  <a:lnTo>
                    <a:pt x="349" y="48"/>
                  </a:lnTo>
                  <a:lnTo>
                    <a:pt x="336" y="36"/>
                  </a:lnTo>
                  <a:lnTo>
                    <a:pt x="324" y="27"/>
                  </a:lnTo>
                  <a:lnTo>
                    <a:pt x="314" y="21"/>
                  </a:lnTo>
                  <a:lnTo>
                    <a:pt x="305" y="15"/>
                  </a:lnTo>
                  <a:lnTo>
                    <a:pt x="297" y="12"/>
                  </a:lnTo>
                  <a:lnTo>
                    <a:pt x="284" y="7"/>
                  </a:lnTo>
                  <a:lnTo>
                    <a:pt x="280" y="6"/>
                  </a:lnTo>
                  <a:close/>
                </a:path>
              </a:pathLst>
            </a:custGeom>
            <a:solidFill>
              <a:srgbClr val="DDA1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1" name="Freeform 613"/>
            <p:cNvSpPr>
              <a:spLocks/>
            </p:cNvSpPr>
            <p:nvPr/>
          </p:nvSpPr>
          <p:spPr bwMode="auto">
            <a:xfrm>
              <a:off x="4588" y="1459"/>
              <a:ext cx="30" cy="28"/>
            </a:xfrm>
            <a:custGeom>
              <a:avLst/>
              <a:gdLst/>
              <a:ahLst/>
              <a:cxnLst>
                <a:cxn ang="0">
                  <a:pos x="433" y="3"/>
                </a:cxn>
                <a:cxn ang="0">
                  <a:pos x="461" y="0"/>
                </a:cxn>
                <a:cxn ang="0">
                  <a:pos x="481" y="1"/>
                </a:cxn>
                <a:cxn ang="0">
                  <a:pos x="496" y="4"/>
                </a:cxn>
                <a:cxn ang="0">
                  <a:pos x="511" y="10"/>
                </a:cxn>
                <a:cxn ang="0">
                  <a:pos x="526" y="19"/>
                </a:cxn>
                <a:cxn ang="0">
                  <a:pos x="544" y="34"/>
                </a:cxn>
                <a:cxn ang="0">
                  <a:pos x="563" y="58"/>
                </a:cxn>
                <a:cxn ang="0">
                  <a:pos x="577" y="83"/>
                </a:cxn>
                <a:cxn ang="0">
                  <a:pos x="588" y="113"/>
                </a:cxn>
                <a:cxn ang="0">
                  <a:pos x="595" y="142"/>
                </a:cxn>
                <a:cxn ang="0">
                  <a:pos x="600" y="174"/>
                </a:cxn>
                <a:cxn ang="0">
                  <a:pos x="602" y="205"/>
                </a:cxn>
                <a:cxn ang="0">
                  <a:pos x="602" y="233"/>
                </a:cxn>
                <a:cxn ang="0">
                  <a:pos x="597" y="269"/>
                </a:cxn>
                <a:cxn ang="0">
                  <a:pos x="583" y="309"/>
                </a:cxn>
                <a:cxn ang="0">
                  <a:pos x="561" y="347"/>
                </a:cxn>
                <a:cxn ang="0">
                  <a:pos x="530" y="381"/>
                </a:cxn>
                <a:cxn ang="0">
                  <a:pos x="493" y="413"/>
                </a:cxn>
                <a:cxn ang="0">
                  <a:pos x="451" y="442"/>
                </a:cxn>
                <a:cxn ang="0">
                  <a:pos x="405" y="467"/>
                </a:cxn>
                <a:cxn ang="0">
                  <a:pos x="356" y="490"/>
                </a:cxn>
                <a:cxn ang="0">
                  <a:pos x="306" y="509"/>
                </a:cxn>
                <a:cxn ang="0">
                  <a:pos x="255" y="525"/>
                </a:cxn>
                <a:cxn ang="0">
                  <a:pos x="205" y="539"/>
                </a:cxn>
                <a:cxn ang="0">
                  <a:pos x="157" y="548"/>
                </a:cxn>
                <a:cxn ang="0">
                  <a:pos x="112" y="554"/>
                </a:cxn>
                <a:cxn ang="0">
                  <a:pos x="73" y="556"/>
                </a:cxn>
                <a:cxn ang="0">
                  <a:pos x="39" y="555"/>
                </a:cxn>
                <a:cxn ang="0">
                  <a:pos x="11" y="550"/>
                </a:cxn>
                <a:cxn ang="0">
                  <a:pos x="7" y="549"/>
                </a:cxn>
                <a:cxn ang="0">
                  <a:pos x="24" y="552"/>
                </a:cxn>
                <a:cxn ang="0">
                  <a:pos x="53" y="552"/>
                </a:cxn>
                <a:cxn ang="0">
                  <a:pos x="99" y="544"/>
                </a:cxn>
                <a:cxn ang="0">
                  <a:pos x="149" y="529"/>
                </a:cxn>
                <a:cxn ang="0">
                  <a:pos x="201" y="511"/>
                </a:cxn>
                <a:cxn ang="0">
                  <a:pos x="250" y="491"/>
                </a:cxn>
                <a:cxn ang="0">
                  <a:pos x="313" y="461"/>
                </a:cxn>
                <a:cxn ang="0">
                  <a:pos x="360" y="435"/>
                </a:cxn>
                <a:cxn ang="0">
                  <a:pos x="393" y="412"/>
                </a:cxn>
                <a:cxn ang="0">
                  <a:pos x="424" y="386"/>
                </a:cxn>
                <a:cxn ang="0">
                  <a:pos x="450" y="359"/>
                </a:cxn>
                <a:cxn ang="0">
                  <a:pos x="473" y="330"/>
                </a:cxn>
                <a:cxn ang="0">
                  <a:pos x="490" y="301"/>
                </a:cxn>
                <a:cxn ang="0">
                  <a:pos x="504" y="270"/>
                </a:cxn>
                <a:cxn ang="0">
                  <a:pos x="512" y="239"/>
                </a:cxn>
                <a:cxn ang="0">
                  <a:pos x="516" y="208"/>
                </a:cxn>
                <a:cxn ang="0">
                  <a:pos x="514" y="177"/>
                </a:cxn>
                <a:cxn ang="0">
                  <a:pos x="506" y="147"/>
                </a:cxn>
                <a:cxn ang="0">
                  <a:pos x="492" y="118"/>
                </a:cxn>
                <a:cxn ang="0">
                  <a:pos x="473" y="89"/>
                </a:cxn>
                <a:cxn ang="0">
                  <a:pos x="447" y="63"/>
                </a:cxn>
                <a:cxn ang="0">
                  <a:pos x="415" y="38"/>
                </a:cxn>
                <a:cxn ang="0">
                  <a:pos x="376" y="16"/>
                </a:cxn>
                <a:cxn ang="0">
                  <a:pos x="362" y="8"/>
                </a:cxn>
                <a:cxn ang="0">
                  <a:pos x="378" y="11"/>
                </a:cxn>
                <a:cxn ang="0">
                  <a:pos x="402" y="9"/>
                </a:cxn>
              </a:cxnLst>
              <a:rect l="0" t="0" r="r" b="b"/>
              <a:pathLst>
                <a:path w="603" h="556">
                  <a:moveTo>
                    <a:pt x="420" y="6"/>
                  </a:moveTo>
                  <a:lnTo>
                    <a:pt x="433" y="3"/>
                  </a:lnTo>
                  <a:lnTo>
                    <a:pt x="446" y="1"/>
                  </a:lnTo>
                  <a:lnTo>
                    <a:pt x="461" y="0"/>
                  </a:lnTo>
                  <a:lnTo>
                    <a:pt x="475" y="0"/>
                  </a:lnTo>
                  <a:lnTo>
                    <a:pt x="481" y="1"/>
                  </a:lnTo>
                  <a:lnTo>
                    <a:pt x="489" y="2"/>
                  </a:lnTo>
                  <a:lnTo>
                    <a:pt x="496" y="4"/>
                  </a:lnTo>
                  <a:lnTo>
                    <a:pt x="504" y="7"/>
                  </a:lnTo>
                  <a:lnTo>
                    <a:pt x="511" y="10"/>
                  </a:lnTo>
                  <a:lnTo>
                    <a:pt x="519" y="14"/>
                  </a:lnTo>
                  <a:lnTo>
                    <a:pt x="526" y="19"/>
                  </a:lnTo>
                  <a:lnTo>
                    <a:pt x="534" y="25"/>
                  </a:lnTo>
                  <a:lnTo>
                    <a:pt x="544" y="34"/>
                  </a:lnTo>
                  <a:lnTo>
                    <a:pt x="555" y="45"/>
                  </a:lnTo>
                  <a:lnTo>
                    <a:pt x="563" y="58"/>
                  </a:lnTo>
                  <a:lnTo>
                    <a:pt x="571" y="70"/>
                  </a:lnTo>
                  <a:lnTo>
                    <a:pt x="577" y="83"/>
                  </a:lnTo>
                  <a:lnTo>
                    <a:pt x="583" y="98"/>
                  </a:lnTo>
                  <a:lnTo>
                    <a:pt x="588" y="113"/>
                  </a:lnTo>
                  <a:lnTo>
                    <a:pt x="592" y="127"/>
                  </a:lnTo>
                  <a:lnTo>
                    <a:pt x="595" y="142"/>
                  </a:lnTo>
                  <a:lnTo>
                    <a:pt x="598" y="158"/>
                  </a:lnTo>
                  <a:lnTo>
                    <a:pt x="600" y="174"/>
                  </a:lnTo>
                  <a:lnTo>
                    <a:pt x="602" y="189"/>
                  </a:lnTo>
                  <a:lnTo>
                    <a:pt x="602" y="205"/>
                  </a:lnTo>
                  <a:lnTo>
                    <a:pt x="603" y="219"/>
                  </a:lnTo>
                  <a:lnTo>
                    <a:pt x="602" y="233"/>
                  </a:lnTo>
                  <a:lnTo>
                    <a:pt x="601" y="248"/>
                  </a:lnTo>
                  <a:lnTo>
                    <a:pt x="597" y="269"/>
                  </a:lnTo>
                  <a:lnTo>
                    <a:pt x="591" y="289"/>
                  </a:lnTo>
                  <a:lnTo>
                    <a:pt x="583" y="309"/>
                  </a:lnTo>
                  <a:lnTo>
                    <a:pt x="573" y="328"/>
                  </a:lnTo>
                  <a:lnTo>
                    <a:pt x="561" y="347"/>
                  </a:lnTo>
                  <a:lnTo>
                    <a:pt x="546" y="364"/>
                  </a:lnTo>
                  <a:lnTo>
                    <a:pt x="530" y="381"/>
                  </a:lnTo>
                  <a:lnTo>
                    <a:pt x="513" y="398"/>
                  </a:lnTo>
                  <a:lnTo>
                    <a:pt x="493" y="413"/>
                  </a:lnTo>
                  <a:lnTo>
                    <a:pt x="473" y="428"/>
                  </a:lnTo>
                  <a:lnTo>
                    <a:pt x="451" y="442"/>
                  </a:lnTo>
                  <a:lnTo>
                    <a:pt x="429" y="455"/>
                  </a:lnTo>
                  <a:lnTo>
                    <a:pt x="405" y="467"/>
                  </a:lnTo>
                  <a:lnTo>
                    <a:pt x="381" y="479"/>
                  </a:lnTo>
                  <a:lnTo>
                    <a:pt x="356" y="490"/>
                  </a:lnTo>
                  <a:lnTo>
                    <a:pt x="331" y="500"/>
                  </a:lnTo>
                  <a:lnTo>
                    <a:pt x="306" y="509"/>
                  </a:lnTo>
                  <a:lnTo>
                    <a:pt x="281" y="518"/>
                  </a:lnTo>
                  <a:lnTo>
                    <a:pt x="255" y="525"/>
                  </a:lnTo>
                  <a:lnTo>
                    <a:pt x="230" y="532"/>
                  </a:lnTo>
                  <a:lnTo>
                    <a:pt x="205" y="539"/>
                  </a:lnTo>
                  <a:lnTo>
                    <a:pt x="181" y="544"/>
                  </a:lnTo>
                  <a:lnTo>
                    <a:pt x="157" y="548"/>
                  </a:lnTo>
                  <a:lnTo>
                    <a:pt x="135" y="551"/>
                  </a:lnTo>
                  <a:lnTo>
                    <a:pt x="112" y="554"/>
                  </a:lnTo>
                  <a:lnTo>
                    <a:pt x="92" y="555"/>
                  </a:lnTo>
                  <a:lnTo>
                    <a:pt x="73" y="556"/>
                  </a:lnTo>
                  <a:lnTo>
                    <a:pt x="55" y="556"/>
                  </a:lnTo>
                  <a:lnTo>
                    <a:pt x="39" y="555"/>
                  </a:lnTo>
                  <a:lnTo>
                    <a:pt x="24" y="553"/>
                  </a:lnTo>
                  <a:lnTo>
                    <a:pt x="11" y="550"/>
                  </a:lnTo>
                  <a:lnTo>
                    <a:pt x="0" y="547"/>
                  </a:lnTo>
                  <a:lnTo>
                    <a:pt x="7" y="549"/>
                  </a:lnTo>
                  <a:lnTo>
                    <a:pt x="15" y="551"/>
                  </a:lnTo>
                  <a:lnTo>
                    <a:pt x="24" y="552"/>
                  </a:lnTo>
                  <a:lnTo>
                    <a:pt x="33" y="552"/>
                  </a:lnTo>
                  <a:lnTo>
                    <a:pt x="53" y="552"/>
                  </a:lnTo>
                  <a:lnTo>
                    <a:pt x="76" y="549"/>
                  </a:lnTo>
                  <a:lnTo>
                    <a:pt x="99" y="544"/>
                  </a:lnTo>
                  <a:lnTo>
                    <a:pt x="124" y="537"/>
                  </a:lnTo>
                  <a:lnTo>
                    <a:pt x="149" y="529"/>
                  </a:lnTo>
                  <a:lnTo>
                    <a:pt x="176" y="520"/>
                  </a:lnTo>
                  <a:lnTo>
                    <a:pt x="201" y="511"/>
                  </a:lnTo>
                  <a:lnTo>
                    <a:pt x="226" y="501"/>
                  </a:lnTo>
                  <a:lnTo>
                    <a:pt x="250" y="491"/>
                  </a:lnTo>
                  <a:lnTo>
                    <a:pt x="273" y="480"/>
                  </a:lnTo>
                  <a:lnTo>
                    <a:pt x="313" y="461"/>
                  </a:lnTo>
                  <a:lnTo>
                    <a:pt x="341" y="446"/>
                  </a:lnTo>
                  <a:lnTo>
                    <a:pt x="360" y="435"/>
                  </a:lnTo>
                  <a:lnTo>
                    <a:pt x="377" y="424"/>
                  </a:lnTo>
                  <a:lnTo>
                    <a:pt x="393" y="412"/>
                  </a:lnTo>
                  <a:lnTo>
                    <a:pt x="410" y="400"/>
                  </a:lnTo>
                  <a:lnTo>
                    <a:pt x="424" y="386"/>
                  </a:lnTo>
                  <a:lnTo>
                    <a:pt x="438" y="373"/>
                  </a:lnTo>
                  <a:lnTo>
                    <a:pt x="450" y="359"/>
                  </a:lnTo>
                  <a:lnTo>
                    <a:pt x="462" y="345"/>
                  </a:lnTo>
                  <a:lnTo>
                    <a:pt x="473" y="330"/>
                  </a:lnTo>
                  <a:lnTo>
                    <a:pt x="482" y="316"/>
                  </a:lnTo>
                  <a:lnTo>
                    <a:pt x="490" y="301"/>
                  </a:lnTo>
                  <a:lnTo>
                    <a:pt x="497" y="285"/>
                  </a:lnTo>
                  <a:lnTo>
                    <a:pt x="504" y="270"/>
                  </a:lnTo>
                  <a:lnTo>
                    <a:pt x="509" y="255"/>
                  </a:lnTo>
                  <a:lnTo>
                    <a:pt x="512" y="239"/>
                  </a:lnTo>
                  <a:lnTo>
                    <a:pt x="515" y="224"/>
                  </a:lnTo>
                  <a:lnTo>
                    <a:pt x="516" y="208"/>
                  </a:lnTo>
                  <a:lnTo>
                    <a:pt x="515" y="192"/>
                  </a:lnTo>
                  <a:lnTo>
                    <a:pt x="514" y="177"/>
                  </a:lnTo>
                  <a:lnTo>
                    <a:pt x="511" y="162"/>
                  </a:lnTo>
                  <a:lnTo>
                    <a:pt x="506" y="147"/>
                  </a:lnTo>
                  <a:lnTo>
                    <a:pt x="499" y="132"/>
                  </a:lnTo>
                  <a:lnTo>
                    <a:pt x="492" y="118"/>
                  </a:lnTo>
                  <a:lnTo>
                    <a:pt x="483" y="104"/>
                  </a:lnTo>
                  <a:lnTo>
                    <a:pt x="473" y="89"/>
                  </a:lnTo>
                  <a:lnTo>
                    <a:pt x="461" y="76"/>
                  </a:lnTo>
                  <a:lnTo>
                    <a:pt x="447" y="63"/>
                  </a:lnTo>
                  <a:lnTo>
                    <a:pt x="432" y="50"/>
                  </a:lnTo>
                  <a:lnTo>
                    <a:pt x="415" y="38"/>
                  </a:lnTo>
                  <a:lnTo>
                    <a:pt x="396" y="26"/>
                  </a:lnTo>
                  <a:lnTo>
                    <a:pt x="376" y="16"/>
                  </a:lnTo>
                  <a:lnTo>
                    <a:pt x="353" y="5"/>
                  </a:lnTo>
                  <a:lnTo>
                    <a:pt x="362" y="8"/>
                  </a:lnTo>
                  <a:lnTo>
                    <a:pt x="370" y="10"/>
                  </a:lnTo>
                  <a:lnTo>
                    <a:pt x="378" y="11"/>
                  </a:lnTo>
                  <a:lnTo>
                    <a:pt x="386" y="11"/>
                  </a:lnTo>
                  <a:lnTo>
                    <a:pt x="402" y="9"/>
                  </a:lnTo>
                  <a:lnTo>
                    <a:pt x="420" y="6"/>
                  </a:lnTo>
                  <a:close/>
                </a:path>
              </a:pathLst>
            </a:custGeom>
            <a:solidFill>
              <a:srgbClr val="DDA1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2" name="Freeform 614"/>
            <p:cNvSpPr>
              <a:spLocks/>
            </p:cNvSpPr>
            <p:nvPr/>
          </p:nvSpPr>
          <p:spPr bwMode="auto">
            <a:xfrm>
              <a:off x="4595" y="1474"/>
              <a:ext cx="30" cy="29"/>
            </a:xfrm>
            <a:custGeom>
              <a:avLst/>
              <a:gdLst/>
              <a:ahLst/>
              <a:cxnLst>
                <a:cxn ang="0">
                  <a:pos x="421" y="2"/>
                </a:cxn>
                <a:cxn ang="0">
                  <a:pos x="460" y="16"/>
                </a:cxn>
                <a:cxn ang="0">
                  <a:pos x="496" y="36"/>
                </a:cxn>
                <a:cxn ang="0">
                  <a:pos x="524" y="58"/>
                </a:cxn>
                <a:cxn ang="0">
                  <a:pos x="541" y="75"/>
                </a:cxn>
                <a:cxn ang="0">
                  <a:pos x="558" y="96"/>
                </a:cxn>
                <a:cxn ang="0">
                  <a:pos x="573" y="120"/>
                </a:cxn>
                <a:cxn ang="0">
                  <a:pos x="586" y="147"/>
                </a:cxn>
                <a:cxn ang="0">
                  <a:pos x="595" y="178"/>
                </a:cxn>
                <a:cxn ang="0">
                  <a:pos x="600" y="213"/>
                </a:cxn>
                <a:cxn ang="0">
                  <a:pos x="601" y="252"/>
                </a:cxn>
                <a:cxn ang="0">
                  <a:pos x="597" y="295"/>
                </a:cxn>
                <a:cxn ang="0">
                  <a:pos x="583" y="335"/>
                </a:cxn>
                <a:cxn ang="0">
                  <a:pos x="560" y="373"/>
                </a:cxn>
                <a:cxn ang="0">
                  <a:pos x="530" y="408"/>
                </a:cxn>
                <a:cxn ang="0">
                  <a:pos x="493" y="440"/>
                </a:cxn>
                <a:cxn ang="0">
                  <a:pos x="451" y="468"/>
                </a:cxn>
                <a:cxn ang="0">
                  <a:pos x="404" y="494"/>
                </a:cxn>
                <a:cxn ang="0">
                  <a:pos x="356" y="516"/>
                </a:cxn>
                <a:cxn ang="0">
                  <a:pos x="305" y="536"/>
                </a:cxn>
                <a:cxn ang="0">
                  <a:pos x="254" y="552"/>
                </a:cxn>
                <a:cxn ang="0">
                  <a:pos x="205" y="564"/>
                </a:cxn>
                <a:cxn ang="0">
                  <a:pos x="157" y="573"/>
                </a:cxn>
                <a:cxn ang="0">
                  <a:pos x="112" y="579"/>
                </a:cxn>
                <a:cxn ang="0">
                  <a:pos x="72" y="583"/>
                </a:cxn>
                <a:cxn ang="0">
                  <a:pos x="37" y="580"/>
                </a:cxn>
                <a:cxn ang="0">
                  <a:pos x="11" y="576"/>
                </a:cxn>
                <a:cxn ang="0">
                  <a:pos x="21" y="569"/>
                </a:cxn>
                <a:cxn ang="0">
                  <a:pos x="117" y="551"/>
                </a:cxn>
                <a:cxn ang="0">
                  <a:pos x="183" y="534"/>
                </a:cxn>
                <a:cxn ang="0">
                  <a:pos x="230" y="518"/>
                </a:cxn>
                <a:cxn ang="0">
                  <a:pos x="278" y="500"/>
                </a:cxn>
                <a:cxn ang="0">
                  <a:pos x="325" y="479"/>
                </a:cxn>
                <a:cxn ang="0">
                  <a:pos x="371" y="455"/>
                </a:cxn>
                <a:cxn ang="0">
                  <a:pos x="413" y="427"/>
                </a:cxn>
                <a:cxn ang="0">
                  <a:pos x="450" y="396"/>
                </a:cxn>
                <a:cxn ang="0">
                  <a:pos x="481" y="360"/>
                </a:cxn>
                <a:cxn ang="0">
                  <a:pos x="503" y="320"/>
                </a:cxn>
                <a:cxn ang="0">
                  <a:pos x="516" y="276"/>
                </a:cxn>
                <a:cxn ang="0">
                  <a:pos x="519" y="229"/>
                </a:cxn>
                <a:cxn ang="0">
                  <a:pos x="519" y="186"/>
                </a:cxn>
                <a:cxn ang="0">
                  <a:pos x="516" y="150"/>
                </a:cxn>
                <a:cxn ang="0">
                  <a:pos x="511" y="118"/>
                </a:cxn>
                <a:cxn ang="0">
                  <a:pos x="504" y="91"/>
                </a:cxn>
                <a:cxn ang="0">
                  <a:pos x="496" y="69"/>
                </a:cxn>
                <a:cxn ang="0">
                  <a:pos x="486" y="50"/>
                </a:cxn>
                <a:cxn ang="0">
                  <a:pos x="476" y="35"/>
                </a:cxn>
                <a:cxn ang="0">
                  <a:pos x="460" y="19"/>
                </a:cxn>
                <a:cxn ang="0">
                  <a:pos x="440" y="6"/>
                </a:cxn>
                <a:cxn ang="0">
                  <a:pos x="418" y="0"/>
                </a:cxn>
              </a:cxnLst>
              <a:rect l="0" t="0" r="r" b="b"/>
              <a:pathLst>
                <a:path w="601" h="583">
                  <a:moveTo>
                    <a:pt x="413" y="0"/>
                  </a:moveTo>
                  <a:lnTo>
                    <a:pt x="421" y="2"/>
                  </a:lnTo>
                  <a:lnTo>
                    <a:pt x="445" y="10"/>
                  </a:lnTo>
                  <a:lnTo>
                    <a:pt x="460" y="16"/>
                  </a:lnTo>
                  <a:lnTo>
                    <a:pt x="478" y="25"/>
                  </a:lnTo>
                  <a:lnTo>
                    <a:pt x="496" y="36"/>
                  </a:lnTo>
                  <a:lnTo>
                    <a:pt x="514" y="50"/>
                  </a:lnTo>
                  <a:lnTo>
                    <a:pt x="524" y="58"/>
                  </a:lnTo>
                  <a:lnTo>
                    <a:pt x="533" y="66"/>
                  </a:lnTo>
                  <a:lnTo>
                    <a:pt x="541" y="75"/>
                  </a:lnTo>
                  <a:lnTo>
                    <a:pt x="550" y="85"/>
                  </a:lnTo>
                  <a:lnTo>
                    <a:pt x="558" y="96"/>
                  </a:lnTo>
                  <a:lnTo>
                    <a:pt x="565" y="108"/>
                  </a:lnTo>
                  <a:lnTo>
                    <a:pt x="573" y="120"/>
                  </a:lnTo>
                  <a:lnTo>
                    <a:pt x="580" y="133"/>
                  </a:lnTo>
                  <a:lnTo>
                    <a:pt x="586" y="147"/>
                  </a:lnTo>
                  <a:lnTo>
                    <a:pt x="591" y="162"/>
                  </a:lnTo>
                  <a:lnTo>
                    <a:pt x="595" y="178"/>
                  </a:lnTo>
                  <a:lnTo>
                    <a:pt x="598" y="196"/>
                  </a:lnTo>
                  <a:lnTo>
                    <a:pt x="600" y="213"/>
                  </a:lnTo>
                  <a:lnTo>
                    <a:pt x="601" y="232"/>
                  </a:lnTo>
                  <a:lnTo>
                    <a:pt x="601" y="252"/>
                  </a:lnTo>
                  <a:lnTo>
                    <a:pt x="600" y="273"/>
                  </a:lnTo>
                  <a:lnTo>
                    <a:pt x="597" y="295"/>
                  </a:lnTo>
                  <a:lnTo>
                    <a:pt x="591" y="315"/>
                  </a:lnTo>
                  <a:lnTo>
                    <a:pt x="583" y="335"/>
                  </a:lnTo>
                  <a:lnTo>
                    <a:pt x="573" y="354"/>
                  </a:lnTo>
                  <a:lnTo>
                    <a:pt x="560" y="373"/>
                  </a:lnTo>
                  <a:lnTo>
                    <a:pt x="546" y="391"/>
                  </a:lnTo>
                  <a:lnTo>
                    <a:pt x="530" y="408"/>
                  </a:lnTo>
                  <a:lnTo>
                    <a:pt x="512" y="423"/>
                  </a:lnTo>
                  <a:lnTo>
                    <a:pt x="493" y="440"/>
                  </a:lnTo>
                  <a:lnTo>
                    <a:pt x="473" y="454"/>
                  </a:lnTo>
                  <a:lnTo>
                    <a:pt x="451" y="468"/>
                  </a:lnTo>
                  <a:lnTo>
                    <a:pt x="428" y="481"/>
                  </a:lnTo>
                  <a:lnTo>
                    <a:pt x="404" y="494"/>
                  </a:lnTo>
                  <a:lnTo>
                    <a:pt x="381" y="505"/>
                  </a:lnTo>
                  <a:lnTo>
                    <a:pt x="356" y="516"/>
                  </a:lnTo>
                  <a:lnTo>
                    <a:pt x="331" y="526"/>
                  </a:lnTo>
                  <a:lnTo>
                    <a:pt x="305" y="536"/>
                  </a:lnTo>
                  <a:lnTo>
                    <a:pt x="279" y="544"/>
                  </a:lnTo>
                  <a:lnTo>
                    <a:pt x="254" y="552"/>
                  </a:lnTo>
                  <a:lnTo>
                    <a:pt x="229" y="558"/>
                  </a:lnTo>
                  <a:lnTo>
                    <a:pt x="205" y="564"/>
                  </a:lnTo>
                  <a:lnTo>
                    <a:pt x="180" y="569"/>
                  </a:lnTo>
                  <a:lnTo>
                    <a:pt x="157" y="573"/>
                  </a:lnTo>
                  <a:lnTo>
                    <a:pt x="134" y="577"/>
                  </a:lnTo>
                  <a:lnTo>
                    <a:pt x="112" y="579"/>
                  </a:lnTo>
                  <a:lnTo>
                    <a:pt x="92" y="581"/>
                  </a:lnTo>
                  <a:lnTo>
                    <a:pt x="72" y="583"/>
                  </a:lnTo>
                  <a:lnTo>
                    <a:pt x="54" y="581"/>
                  </a:lnTo>
                  <a:lnTo>
                    <a:pt x="37" y="580"/>
                  </a:lnTo>
                  <a:lnTo>
                    <a:pt x="23" y="579"/>
                  </a:lnTo>
                  <a:lnTo>
                    <a:pt x="11" y="576"/>
                  </a:lnTo>
                  <a:lnTo>
                    <a:pt x="0" y="572"/>
                  </a:lnTo>
                  <a:lnTo>
                    <a:pt x="21" y="569"/>
                  </a:lnTo>
                  <a:lnTo>
                    <a:pt x="79" y="559"/>
                  </a:lnTo>
                  <a:lnTo>
                    <a:pt x="117" y="551"/>
                  </a:lnTo>
                  <a:lnTo>
                    <a:pt x="161" y="540"/>
                  </a:lnTo>
                  <a:lnTo>
                    <a:pt x="183" y="534"/>
                  </a:lnTo>
                  <a:lnTo>
                    <a:pt x="207" y="526"/>
                  </a:lnTo>
                  <a:lnTo>
                    <a:pt x="230" y="518"/>
                  </a:lnTo>
                  <a:lnTo>
                    <a:pt x="255" y="510"/>
                  </a:lnTo>
                  <a:lnTo>
                    <a:pt x="278" y="500"/>
                  </a:lnTo>
                  <a:lnTo>
                    <a:pt x="302" y="491"/>
                  </a:lnTo>
                  <a:lnTo>
                    <a:pt x="325" y="479"/>
                  </a:lnTo>
                  <a:lnTo>
                    <a:pt x="349" y="467"/>
                  </a:lnTo>
                  <a:lnTo>
                    <a:pt x="371" y="455"/>
                  </a:lnTo>
                  <a:lnTo>
                    <a:pt x="393" y="442"/>
                  </a:lnTo>
                  <a:lnTo>
                    <a:pt x="413" y="427"/>
                  </a:lnTo>
                  <a:lnTo>
                    <a:pt x="433" y="412"/>
                  </a:lnTo>
                  <a:lnTo>
                    <a:pt x="450" y="396"/>
                  </a:lnTo>
                  <a:lnTo>
                    <a:pt x="466" y="378"/>
                  </a:lnTo>
                  <a:lnTo>
                    <a:pt x="481" y="360"/>
                  </a:lnTo>
                  <a:lnTo>
                    <a:pt x="493" y="341"/>
                  </a:lnTo>
                  <a:lnTo>
                    <a:pt x="503" y="320"/>
                  </a:lnTo>
                  <a:lnTo>
                    <a:pt x="511" y="299"/>
                  </a:lnTo>
                  <a:lnTo>
                    <a:pt x="516" y="276"/>
                  </a:lnTo>
                  <a:lnTo>
                    <a:pt x="518" y="253"/>
                  </a:lnTo>
                  <a:lnTo>
                    <a:pt x="519" y="229"/>
                  </a:lnTo>
                  <a:lnTo>
                    <a:pt x="519" y="207"/>
                  </a:lnTo>
                  <a:lnTo>
                    <a:pt x="519" y="186"/>
                  </a:lnTo>
                  <a:lnTo>
                    <a:pt x="517" y="167"/>
                  </a:lnTo>
                  <a:lnTo>
                    <a:pt x="516" y="150"/>
                  </a:lnTo>
                  <a:lnTo>
                    <a:pt x="513" y="133"/>
                  </a:lnTo>
                  <a:lnTo>
                    <a:pt x="511" y="118"/>
                  </a:lnTo>
                  <a:lnTo>
                    <a:pt x="507" y="104"/>
                  </a:lnTo>
                  <a:lnTo>
                    <a:pt x="504" y="91"/>
                  </a:lnTo>
                  <a:lnTo>
                    <a:pt x="500" y="79"/>
                  </a:lnTo>
                  <a:lnTo>
                    <a:pt x="496" y="69"/>
                  </a:lnTo>
                  <a:lnTo>
                    <a:pt x="491" y="59"/>
                  </a:lnTo>
                  <a:lnTo>
                    <a:pt x="486" y="50"/>
                  </a:lnTo>
                  <a:lnTo>
                    <a:pt x="481" y="42"/>
                  </a:lnTo>
                  <a:lnTo>
                    <a:pt x="476" y="35"/>
                  </a:lnTo>
                  <a:lnTo>
                    <a:pt x="470" y="29"/>
                  </a:lnTo>
                  <a:lnTo>
                    <a:pt x="460" y="19"/>
                  </a:lnTo>
                  <a:lnTo>
                    <a:pt x="450" y="11"/>
                  </a:lnTo>
                  <a:lnTo>
                    <a:pt x="440" y="6"/>
                  </a:lnTo>
                  <a:lnTo>
                    <a:pt x="432" y="3"/>
                  </a:lnTo>
                  <a:lnTo>
                    <a:pt x="418" y="0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DDA1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3" name="Freeform 615"/>
            <p:cNvSpPr>
              <a:spLocks/>
            </p:cNvSpPr>
            <p:nvPr/>
          </p:nvSpPr>
          <p:spPr bwMode="auto">
            <a:xfrm>
              <a:off x="4789" y="1420"/>
              <a:ext cx="71" cy="112"/>
            </a:xfrm>
            <a:custGeom>
              <a:avLst/>
              <a:gdLst/>
              <a:ahLst/>
              <a:cxnLst>
                <a:cxn ang="0">
                  <a:pos x="790" y="108"/>
                </a:cxn>
                <a:cxn ang="0">
                  <a:pos x="834" y="219"/>
                </a:cxn>
                <a:cxn ang="0">
                  <a:pos x="883" y="390"/>
                </a:cxn>
                <a:cxn ang="0">
                  <a:pos x="932" y="605"/>
                </a:cxn>
                <a:cxn ang="0">
                  <a:pos x="976" y="847"/>
                </a:cxn>
                <a:cxn ang="0">
                  <a:pos x="1009" y="1097"/>
                </a:cxn>
                <a:cxn ang="0">
                  <a:pos x="1027" y="1340"/>
                </a:cxn>
                <a:cxn ang="0">
                  <a:pos x="1024" y="1557"/>
                </a:cxn>
                <a:cxn ang="0">
                  <a:pos x="995" y="1735"/>
                </a:cxn>
                <a:cxn ang="0">
                  <a:pos x="936" y="1853"/>
                </a:cxn>
                <a:cxn ang="0">
                  <a:pos x="841" y="1896"/>
                </a:cxn>
                <a:cxn ang="0">
                  <a:pos x="730" y="1887"/>
                </a:cxn>
                <a:cxn ang="0">
                  <a:pos x="628" y="1861"/>
                </a:cxn>
                <a:cxn ang="0">
                  <a:pos x="534" y="1825"/>
                </a:cxn>
                <a:cxn ang="0">
                  <a:pos x="450" y="1779"/>
                </a:cxn>
                <a:cxn ang="0">
                  <a:pos x="375" y="1728"/>
                </a:cxn>
                <a:cxn ang="0">
                  <a:pos x="312" y="1676"/>
                </a:cxn>
                <a:cxn ang="0">
                  <a:pos x="245" y="1610"/>
                </a:cxn>
                <a:cxn ang="0">
                  <a:pos x="172" y="1525"/>
                </a:cxn>
                <a:cxn ang="0">
                  <a:pos x="128" y="1720"/>
                </a:cxn>
                <a:cxn ang="0">
                  <a:pos x="84" y="1854"/>
                </a:cxn>
                <a:cxn ang="0">
                  <a:pos x="46" y="1938"/>
                </a:cxn>
                <a:cxn ang="0">
                  <a:pos x="16" y="1982"/>
                </a:cxn>
                <a:cxn ang="0">
                  <a:pos x="7" y="2049"/>
                </a:cxn>
                <a:cxn ang="0">
                  <a:pos x="116" y="2091"/>
                </a:cxn>
                <a:cxn ang="0">
                  <a:pos x="244" y="2132"/>
                </a:cxn>
                <a:cxn ang="0">
                  <a:pos x="387" y="2170"/>
                </a:cxn>
                <a:cxn ang="0">
                  <a:pos x="538" y="2202"/>
                </a:cxn>
                <a:cxn ang="0">
                  <a:pos x="693" y="2229"/>
                </a:cxn>
                <a:cxn ang="0">
                  <a:pos x="845" y="2246"/>
                </a:cxn>
                <a:cxn ang="0">
                  <a:pos x="990" y="2252"/>
                </a:cxn>
                <a:cxn ang="0">
                  <a:pos x="1123" y="2246"/>
                </a:cxn>
                <a:cxn ang="0">
                  <a:pos x="1238" y="2227"/>
                </a:cxn>
                <a:cxn ang="0">
                  <a:pos x="1329" y="2190"/>
                </a:cxn>
                <a:cxn ang="0">
                  <a:pos x="1392" y="2134"/>
                </a:cxn>
                <a:cxn ang="0">
                  <a:pos x="1424" y="2033"/>
                </a:cxn>
                <a:cxn ang="0">
                  <a:pos x="1430" y="1888"/>
                </a:cxn>
                <a:cxn ang="0">
                  <a:pos x="1413" y="1706"/>
                </a:cxn>
                <a:cxn ang="0">
                  <a:pos x="1376" y="1496"/>
                </a:cxn>
                <a:cxn ang="0">
                  <a:pos x="1324" y="1265"/>
                </a:cxn>
                <a:cxn ang="0">
                  <a:pos x="1260" y="1020"/>
                </a:cxn>
                <a:cxn ang="0">
                  <a:pos x="1138" y="605"/>
                </a:cxn>
                <a:cxn ang="0">
                  <a:pos x="990" y="138"/>
                </a:cxn>
                <a:cxn ang="0">
                  <a:pos x="885" y="3"/>
                </a:cxn>
                <a:cxn ang="0">
                  <a:pos x="822" y="9"/>
                </a:cxn>
                <a:cxn ang="0">
                  <a:pos x="768" y="21"/>
                </a:cxn>
                <a:cxn ang="0">
                  <a:pos x="749" y="31"/>
                </a:cxn>
                <a:cxn ang="0">
                  <a:pos x="742" y="42"/>
                </a:cxn>
                <a:cxn ang="0">
                  <a:pos x="746" y="57"/>
                </a:cxn>
                <a:cxn ang="0">
                  <a:pos x="767" y="74"/>
                </a:cxn>
              </a:cxnLst>
              <a:rect l="0" t="0" r="r" b="b"/>
              <a:pathLst>
                <a:path w="1431" h="2252">
                  <a:moveTo>
                    <a:pt x="767" y="74"/>
                  </a:moveTo>
                  <a:lnTo>
                    <a:pt x="778" y="86"/>
                  </a:lnTo>
                  <a:lnTo>
                    <a:pt x="790" y="108"/>
                  </a:lnTo>
                  <a:lnTo>
                    <a:pt x="804" y="136"/>
                  </a:lnTo>
                  <a:lnTo>
                    <a:pt x="819" y="174"/>
                  </a:lnTo>
                  <a:lnTo>
                    <a:pt x="834" y="219"/>
                  </a:lnTo>
                  <a:lnTo>
                    <a:pt x="850" y="270"/>
                  </a:lnTo>
                  <a:lnTo>
                    <a:pt x="867" y="328"/>
                  </a:lnTo>
                  <a:lnTo>
                    <a:pt x="883" y="390"/>
                  </a:lnTo>
                  <a:lnTo>
                    <a:pt x="899" y="458"/>
                  </a:lnTo>
                  <a:lnTo>
                    <a:pt x="916" y="530"/>
                  </a:lnTo>
                  <a:lnTo>
                    <a:pt x="932" y="605"/>
                  </a:lnTo>
                  <a:lnTo>
                    <a:pt x="947" y="683"/>
                  </a:lnTo>
                  <a:lnTo>
                    <a:pt x="962" y="764"/>
                  </a:lnTo>
                  <a:lnTo>
                    <a:pt x="976" y="847"/>
                  </a:lnTo>
                  <a:lnTo>
                    <a:pt x="988" y="929"/>
                  </a:lnTo>
                  <a:lnTo>
                    <a:pt x="999" y="1013"/>
                  </a:lnTo>
                  <a:lnTo>
                    <a:pt x="1009" y="1097"/>
                  </a:lnTo>
                  <a:lnTo>
                    <a:pt x="1017" y="1180"/>
                  </a:lnTo>
                  <a:lnTo>
                    <a:pt x="1023" y="1260"/>
                  </a:lnTo>
                  <a:lnTo>
                    <a:pt x="1027" y="1340"/>
                  </a:lnTo>
                  <a:lnTo>
                    <a:pt x="1028" y="1415"/>
                  </a:lnTo>
                  <a:lnTo>
                    <a:pt x="1028" y="1489"/>
                  </a:lnTo>
                  <a:lnTo>
                    <a:pt x="1024" y="1557"/>
                  </a:lnTo>
                  <a:lnTo>
                    <a:pt x="1018" y="1622"/>
                  </a:lnTo>
                  <a:lnTo>
                    <a:pt x="1009" y="1681"/>
                  </a:lnTo>
                  <a:lnTo>
                    <a:pt x="995" y="1735"/>
                  </a:lnTo>
                  <a:lnTo>
                    <a:pt x="980" y="1781"/>
                  </a:lnTo>
                  <a:lnTo>
                    <a:pt x="960" y="1821"/>
                  </a:lnTo>
                  <a:lnTo>
                    <a:pt x="936" y="1853"/>
                  </a:lnTo>
                  <a:lnTo>
                    <a:pt x="908" y="1877"/>
                  </a:lnTo>
                  <a:lnTo>
                    <a:pt x="877" y="1891"/>
                  </a:lnTo>
                  <a:lnTo>
                    <a:pt x="841" y="1896"/>
                  </a:lnTo>
                  <a:lnTo>
                    <a:pt x="803" y="1895"/>
                  </a:lnTo>
                  <a:lnTo>
                    <a:pt x="767" y="1892"/>
                  </a:lnTo>
                  <a:lnTo>
                    <a:pt x="730" y="1887"/>
                  </a:lnTo>
                  <a:lnTo>
                    <a:pt x="695" y="1880"/>
                  </a:lnTo>
                  <a:lnTo>
                    <a:pt x="660" y="1872"/>
                  </a:lnTo>
                  <a:lnTo>
                    <a:pt x="628" y="1861"/>
                  </a:lnTo>
                  <a:lnTo>
                    <a:pt x="595" y="1850"/>
                  </a:lnTo>
                  <a:lnTo>
                    <a:pt x="564" y="1838"/>
                  </a:lnTo>
                  <a:lnTo>
                    <a:pt x="534" y="1825"/>
                  </a:lnTo>
                  <a:lnTo>
                    <a:pt x="505" y="1810"/>
                  </a:lnTo>
                  <a:lnTo>
                    <a:pt x="476" y="1794"/>
                  </a:lnTo>
                  <a:lnTo>
                    <a:pt x="450" y="1779"/>
                  </a:lnTo>
                  <a:lnTo>
                    <a:pt x="423" y="1762"/>
                  </a:lnTo>
                  <a:lnTo>
                    <a:pt x="399" y="1745"/>
                  </a:lnTo>
                  <a:lnTo>
                    <a:pt x="375" y="1728"/>
                  </a:lnTo>
                  <a:lnTo>
                    <a:pt x="353" y="1710"/>
                  </a:lnTo>
                  <a:lnTo>
                    <a:pt x="331" y="1693"/>
                  </a:lnTo>
                  <a:lnTo>
                    <a:pt x="312" y="1676"/>
                  </a:lnTo>
                  <a:lnTo>
                    <a:pt x="293" y="1658"/>
                  </a:lnTo>
                  <a:lnTo>
                    <a:pt x="275" y="1642"/>
                  </a:lnTo>
                  <a:lnTo>
                    <a:pt x="245" y="1610"/>
                  </a:lnTo>
                  <a:lnTo>
                    <a:pt x="219" y="1583"/>
                  </a:lnTo>
                  <a:lnTo>
                    <a:pt x="183" y="1540"/>
                  </a:lnTo>
                  <a:lnTo>
                    <a:pt x="172" y="1525"/>
                  </a:lnTo>
                  <a:lnTo>
                    <a:pt x="158" y="1597"/>
                  </a:lnTo>
                  <a:lnTo>
                    <a:pt x="143" y="1662"/>
                  </a:lnTo>
                  <a:lnTo>
                    <a:pt x="128" y="1720"/>
                  </a:lnTo>
                  <a:lnTo>
                    <a:pt x="114" y="1771"/>
                  </a:lnTo>
                  <a:lnTo>
                    <a:pt x="99" y="1816"/>
                  </a:lnTo>
                  <a:lnTo>
                    <a:pt x="84" y="1854"/>
                  </a:lnTo>
                  <a:lnTo>
                    <a:pt x="71" y="1887"/>
                  </a:lnTo>
                  <a:lnTo>
                    <a:pt x="58" y="1915"/>
                  </a:lnTo>
                  <a:lnTo>
                    <a:pt x="46" y="1938"/>
                  </a:lnTo>
                  <a:lnTo>
                    <a:pt x="34" y="1956"/>
                  </a:lnTo>
                  <a:lnTo>
                    <a:pt x="24" y="1971"/>
                  </a:lnTo>
                  <a:lnTo>
                    <a:pt x="16" y="1982"/>
                  </a:lnTo>
                  <a:lnTo>
                    <a:pt x="4" y="1995"/>
                  </a:lnTo>
                  <a:lnTo>
                    <a:pt x="0" y="1998"/>
                  </a:lnTo>
                  <a:lnTo>
                    <a:pt x="7" y="2049"/>
                  </a:lnTo>
                  <a:lnTo>
                    <a:pt x="40" y="2064"/>
                  </a:lnTo>
                  <a:lnTo>
                    <a:pt x="77" y="2077"/>
                  </a:lnTo>
                  <a:lnTo>
                    <a:pt x="116" y="2091"/>
                  </a:lnTo>
                  <a:lnTo>
                    <a:pt x="157" y="2105"/>
                  </a:lnTo>
                  <a:lnTo>
                    <a:pt x="200" y="2119"/>
                  </a:lnTo>
                  <a:lnTo>
                    <a:pt x="244" y="2132"/>
                  </a:lnTo>
                  <a:lnTo>
                    <a:pt x="291" y="2145"/>
                  </a:lnTo>
                  <a:lnTo>
                    <a:pt x="338" y="2158"/>
                  </a:lnTo>
                  <a:lnTo>
                    <a:pt x="387" y="2170"/>
                  </a:lnTo>
                  <a:lnTo>
                    <a:pt x="437" y="2182"/>
                  </a:lnTo>
                  <a:lnTo>
                    <a:pt x="487" y="2192"/>
                  </a:lnTo>
                  <a:lnTo>
                    <a:pt x="538" y="2202"/>
                  </a:lnTo>
                  <a:lnTo>
                    <a:pt x="590" y="2213"/>
                  </a:lnTo>
                  <a:lnTo>
                    <a:pt x="641" y="2221"/>
                  </a:lnTo>
                  <a:lnTo>
                    <a:pt x="693" y="2229"/>
                  </a:lnTo>
                  <a:lnTo>
                    <a:pt x="744" y="2235"/>
                  </a:lnTo>
                  <a:lnTo>
                    <a:pt x="795" y="2241"/>
                  </a:lnTo>
                  <a:lnTo>
                    <a:pt x="845" y="2246"/>
                  </a:lnTo>
                  <a:lnTo>
                    <a:pt x="895" y="2249"/>
                  </a:lnTo>
                  <a:lnTo>
                    <a:pt x="943" y="2251"/>
                  </a:lnTo>
                  <a:lnTo>
                    <a:pt x="990" y="2252"/>
                  </a:lnTo>
                  <a:lnTo>
                    <a:pt x="1036" y="2252"/>
                  </a:lnTo>
                  <a:lnTo>
                    <a:pt x="1081" y="2250"/>
                  </a:lnTo>
                  <a:lnTo>
                    <a:pt x="1123" y="2246"/>
                  </a:lnTo>
                  <a:lnTo>
                    <a:pt x="1164" y="2241"/>
                  </a:lnTo>
                  <a:lnTo>
                    <a:pt x="1203" y="2235"/>
                  </a:lnTo>
                  <a:lnTo>
                    <a:pt x="1238" y="2227"/>
                  </a:lnTo>
                  <a:lnTo>
                    <a:pt x="1271" y="2217"/>
                  </a:lnTo>
                  <a:lnTo>
                    <a:pt x="1302" y="2204"/>
                  </a:lnTo>
                  <a:lnTo>
                    <a:pt x="1329" y="2190"/>
                  </a:lnTo>
                  <a:lnTo>
                    <a:pt x="1354" y="2174"/>
                  </a:lnTo>
                  <a:lnTo>
                    <a:pt x="1374" y="2157"/>
                  </a:lnTo>
                  <a:lnTo>
                    <a:pt x="1392" y="2134"/>
                  </a:lnTo>
                  <a:lnTo>
                    <a:pt x="1406" y="2105"/>
                  </a:lnTo>
                  <a:lnTo>
                    <a:pt x="1417" y="2072"/>
                  </a:lnTo>
                  <a:lnTo>
                    <a:pt x="1424" y="2033"/>
                  </a:lnTo>
                  <a:lnTo>
                    <a:pt x="1429" y="1989"/>
                  </a:lnTo>
                  <a:lnTo>
                    <a:pt x="1431" y="1941"/>
                  </a:lnTo>
                  <a:lnTo>
                    <a:pt x="1430" y="1888"/>
                  </a:lnTo>
                  <a:lnTo>
                    <a:pt x="1427" y="1831"/>
                  </a:lnTo>
                  <a:lnTo>
                    <a:pt x="1421" y="1771"/>
                  </a:lnTo>
                  <a:lnTo>
                    <a:pt x="1413" y="1706"/>
                  </a:lnTo>
                  <a:lnTo>
                    <a:pt x="1403" y="1639"/>
                  </a:lnTo>
                  <a:lnTo>
                    <a:pt x="1390" y="1569"/>
                  </a:lnTo>
                  <a:lnTo>
                    <a:pt x="1376" y="1496"/>
                  </a:lnTo>
                  <a:lnTo>
                    <a:pt x="1360" y="1420"/>
                  </a:lnTo>
                  <a:lnTo>
                    <a:pt x="1342" y="1344"/>
                  </a:lnTo>
                  <a:lnTo>
                    <a:pt x="1324" y="1265"/>
                  </a:lnTo>
                  <a:lnTo>
                    <a:pt x="1304" y="1185"/>
                  </a:lnTo>
                  <a:lnTo>
                    <a:pt x="1282" y="1103"/>
                  </a:lnTo>
                  <a:lnTo>
                    <a:pt x="1260" y="1020"/>
                  </a:lnTo>
                  <a:lnTo>
                    <a:pt x="1237" y="938"/>
                  </a:lnTo>
                  <a:lnTo>
                    <a:pt x="1188" y="771"/>
                  </a:lnTo>
                  <a:lnTo>
                    <a:pt x="1138" y="605"/>
                  </a:lnTo>
                  <a:lnTo>
                    <a:pt x="1088" y="444"/>
                  </a:lnTo>
                  <a:lnTo>
                    <a:pt x="1038" y="286"/>
                  </a:lnTo>
                  <a:lnTo>
                    <a:pt x="990" y="138"/>
                  </a:lnTo>
                  <a:lnTo>
                    <a:pt x="945" y="0"/>
                  </a:lnTo>
                  <a:lnTo>
                    <a:pt x="921" y="0"/>
                  </a:lnTo>
                  <a:lnTo>
                    <a:pt x="885" y="3"/>
                  </a:lnTo>
                  <a:lnTo>
                    <a:pt x="865" y="4"/>
                  </a:lnTo>
                  <a:lnTo>
                    <a:pt x="843" y="6"/>
                  </a:lnTo>
                  <a:lnTo>
                    <a:pt x="822" y="9"/>
                  </a:lnTo>
                  <a:lnTo>
                    <a:pt x="802" y="12"/>
                  </a:lnTo>
                  <a:lnTo>
                    <a:pt x="783" y="16"/>
                  </a:lnTo>
                  <a:lnTo>
                    <a:pt x="768" y="21"/>
                  </a:lnTo>
                  <a:lnTo>
                    <a:pt x="760" y="24"/>
                  </a:lnTo>
                  <a:lnTo>
                    <a:pt x="754" y="27"/>
                  </a:lnTo>
                  <a:lnTo>
                    <a:pt x="749" y="31"/>
                  </a:lnTo>
                  <a:lnTo>
                    <a:pt x="746" y="34"/>
                  </a:lnTo>
                  <a:lnTo>
                    <a:pt x="743" y="38"/>
                  </a:lnTo>
                  <a:lnTo>
                    <a:pt x="742" y="42"/>
                  </a:lnTo>
                  <a:lnTo>
                    <a:pt x="742" y="47"/>
                  </a:lnTo>
                  <a:lnTo>
                    <a:pt x="743" y="52"/>
                  </a:lnTo>
                  <a:lnTo>
                    <a:pt x="746" y="57"/>
                  </a:lnTo>
                  <a:lnTo>
                    <a:pt x="751" y="63"/>
                  </a:lnTo>
                  <a:lnTo>
                    <a:pt x="758" y="68"/>
                  </a:lnTo>
                  <a:lnTo>
                    <a:pt x="767" y="74"/>
                  </a:lnTo>
                  <a:close/>
                </a:path>
              </a:pathLst>
            </a:custGeom>
            <a:solidFill>
              <a:srgbClr val="ECAC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786" name="Group 618"/>
          <p:cNvGrpSpPr>
            <a:grpSpLocks noChangeAspect="1"/>
          </p:cNvGrpSpPr>
          <p:nvPr/>
        </p:nvGrpSpPr>
        <p:grpSpPr bwMode="auto">
          <a:xfrm>
            <a:off x="7092950" y="4437063"/>
            <a:ext cx="1008063" cy="1397000"/>
            <a:chOff x="4468" y="2795"/>
            <a:chExt cx="635" cy="880"/>
          </a:xfrm>
        </p:grpSpPr>
        <p:sp>
          <p:nvSpPr>
            <p:cNvPr id="7785" name="AutoShape 617"/>
            <p:cNvSpPr>
              <a:spLocks noChangeAspect="1" noChangeArrowheads="1" noTextEdit="1"/>
            </p:cNvSpPr>
            <p:nvPr/>
          </p:nvSpPr>
          <p:spPr bwMode="auto">
            <a:xfrm>
              <a:off x="4468" y="2795"/>
              <a:ext cx="635" cy="8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7" name="Freeform 619"/>
            <p:cNvSpPr>
              <a:spLocks/>
            </p:cNvSpPr>
            <p:nvPr/>
          </p:nvSpPr>
          <p:spPr bwMode="auto">
            <a:xfrm>
              <a:off x="4512" y="3128"/>
              <a:ext cx="108" cy="120"/>
            </a:xfrm>
            <a:custGeom>
              <a:avLst/>
              <a:gdLst/>
              <a:ahLst/>
              <a:cxnLst>
                <a:cxn ang="0">
                  <a:pos x="102" y="1319"/>
                </a:cxn>
                <a:cxn ang="0">
                  <a:pos x="129" y="1236"/>
                </a:cxn>
                <a:cxn ang="0">
                  <a:pos x="57" y="1175"/>
                </a:cxn>
                <a:cxn ang="0">
                  <a:pos x="25" y="1129"/>
                </a:cxn>
                <a:cxn ang="0">
                  <a:pos x="8" y="1085"/>
                </a:cxn>
                <a:cxn ang="0">
                  <a:pos x="3" y="985"/>
                </a:cxn>
                <a:cxn ang="0">
                  <a:pos x="39" y="892"/>
                </a:cxn>
                <a:cxn ang="0">
                  <a:pos x="115" y="810"/>
                </a:cxn>
                <a:cxn ang="0">
                  <a:pos x="222" y="748"/>
                </a:cxn>
                <a:cxn ang="0">
                  <a:pos x="342" y="717"/>
                </a:cxn>
                <a:cxn ang="0">
                  <a:pos x="521" y="698"/>
                </a:cxn>
                <a:cxn ang="0">
                  <a:pos x="645" y="654"/>
                </a:cxn>
                <a:cxn ang="0">
                  <a:pos x="565" y="520"/>
                </a:cxn>
                <a:cxn ang="0">
                  <a:pos x="539" y="435"/>
                </a:cxn>
                <a:cxn ang="0">
                  <a:pos x="530" y="299"/>
                </a:cxn>
                <a:cxn ang="0">
                  <a:pos x="559" y="176"/>
                </a:cxn>
                <a:cxn ang="0">
                  <a:pos x="609" y="84"/>
                </a:cxn>
                <a:cxn ang="0">
                  <a:pos x="673" y="26"/>
                </a:cxn>
                <a:cxn ang="0">
                  <a:pos x="748" y="2"/>
                </a:cxn>
                <a:cxn ang="0">
                  <a:pos x="815" y="5"/>
                </a:cxn>
                <a:cxn ang="0">
                  <a:pos x="880" y="28"/>
                </a:cxn>
                <a:cxn ang="0">
                  <a:pos x="998" y="113"/>
                </a:cxn>
                <a:cxn ang="0">
                  <a:pos x="1168" y="285"/>
                </a:cxn>
                <a:cxn ang="0">
                  <a:pos x="1228" y="323"/>
                </a:cxn>
                <a:cxn ang="0">
                  <a:pos x="1322" y="348"/>
                </a:cxn>
                <a:cxn ang="0">
                  <a:pos x="1629" y="436"/>
                </a:cxn>
                <a:cxn ang="0">
                  <a:pos x="1776" y="540"/>
                </a:cxn>
                <a:cxn ang="0">
                  <a:pos x="1896" y="674"/>
                </a:cxn>
                <a:cxn ang="0">
                  <a:pos x="1985" y="830"/>
                </a:cxn>
                <a:cxn ang="0">
                  <a:pos x="2039" y="999"/>
                </a:cxn>
                <a:cxn ang="0">
                  <a:pos x="2054" y="1174"/>
                </a:cxn>
                <a:cxn ang="0">
                  <a:pos x="2026" y="1350"/>
                </a:cxn>
                <a:cxn ang="0">
                  <a:pos x="1961" y="1530"/>
                </a:cxn>
                <a:cxn ang="0">
                  <a:pos x="1869" y="1709"/>
                </a:cxn>
                <a:cxn ang="0">
                  <a:pos x="1754" y="1879"/>
                </a:cxn>
                <a:cxn ang="0">
                  <a:pos x="1619" y="2028"/>
                </a:cxn>
                <a:cxn ang="0">
                  <a:pos x="1469" y="2149"/>
                </a:cxn>
                <a:cxn ang="0">
                  <a:pos x="1306" y="2231"/>
                </a:cxn>
                <a:cxn ang="0">
                  <a:pos x="1202" y="2258"/>
                </a:cxn>
                <a:cxn ang="0">
                  <a:pos x="1110" y="2265"/>
                </a:cxn>
                <a:cxn ang="0">
                  <a:pos x="1018" y="2258"/>
                </a:cxn>
                <a:cxn ang="0">
                  <a:pos x="932" y="2237"/>
                </a:cxn>
                <a:cxn ang="0">
                  <a:pos x="857" y="2200"/>
                </a:cxn>
                <a:cxn ang="0">
                  <a:pos x="799" y="2147"/>
                </a:cxn>
                <a:cxn ang="0">
                  <a:pos x="759" y="2063"/>
                </a:cxn>
                <a:cxn ang="0">
                  <a:pos x="657" y="2058"/>
                </a:cxn>
                <a:cxn ang="0">
                  <a:pos x="576" y="2049"/>
                </a:cxn>
                <a:cxn ang="0">
                  <a:pos x="505" y="2024"/>
                </a:cxn>
                <a:cxn ang="0">
                  <a:pos x="449" y="1985"/>
                </a:cxn>
                <a:cxn ang="0">
                  <a:pos x="406" y="1937"/>
                </a:cxn>
                <a:cxn ang="0">
                  <a:pos x="378" y="1882"/>
                </a:cxn>
                <a:cxn ang="0">
                  <a:pos x="370" y="1781"/>
                </a:cxn>
                <a:cxn ang="0">
                  <a:pos x="391" y="1719"/>
                </a:cxn>
                <a:cxn ang="0">
                  <a:pos x="268" y="1681"/>
                </a:cxn>
                <a:cxn ang="0">
                  <a:pos x="184" y="1627"/>
                </a:cxn>
                <a:cxn ang="0">
                  <a:pos x="137" y="1579"/>
                </a:cxn>
                <a:cxn ang="0">
                  <a:pos x="103" y="1526"/>
                </a:cxn>
                <a:cxn ang="0">
                  <a:pos x="80" y="1378"/>
                </a:cxn>
              </a:cxnLst>
              <a:rect l="0" t="0" r="r" b="b"/>
              <a:pathLst>
                <a:path w="2054" h="2265">
                  <a:moveTo>
                    <a:pt x="80" y="1378"/>
                  </a:moveTo>
                  <a:lnTo>
                    <a:pt x="83" y="1365"/>
                  </a:lnTo>
                  <a:lnTo>
                    <a:pt x="87" y="1350"/>
                  </a:lnTo>
                  <a:lnTo>
                    <a:pt x="94" y="1335"/>
                  </a:lnTo>
                  <a:lnTo>
                    <a:pt x="102" y="1319"/>
                  </a:lnTo>
                  <a:lnTo>
                    <a:pt x="111" y="1302"/>
                  </a:lnTo>
                  <a:lnTo>
                    <a:pt x="123" y="1285"/>
                  </a:lnTo>
                  <a:lnTo>
                    <a:pt x="135" y="1267"/>
                  </a:lnTo>
                  <a:lnTo>
                    <a:pt x="150" y="1249"/>
                  </a:lnTo>
                  <a:lnTo>
                    <a:pt x="129" y="1236"/>
                  </a:lnTo>
                  <a:lnTo>
                    <a:pt x="109" y="1222"/>
                  </a:lnTo>
                  <a:lnTo>
                    <a:pt x="91" y="1208"/>
                  </a:lnTo>
                  <a:lnTo>
                    <a:pt x="73" y="1192"/>
                  </a:lnTo>
                  <a:lnTo>
                    <a:pt x="64" y="1184"/>
                  </a:lnTo>
                  <a:lnTo>
                    <a:pt x="57" y="1175"/>
                  </a:lnTo>
                  <a:lnTo>
                    <a:pt x="50" y="1167"/>
                  </a:lnTo>
                  <a:lnTo>
                    <a:pt x="43" y="1159"/>
                  </a:lnTo>
                  <a:lnTo>
                    <a:pt x="36" y="1149"/>
                  </a:lnTo>
                  <a:lnTo>
                    <a:pt x="31" y="1140"/>
                  </a:lnTo>
                  <a:lnTo>
                    <a:pt x="25" y="1129"/>
                  </a:lnTo>
                  <a:lnTo>
                    <a:pt x="21" y="1120"/>
                  </a:lnTo>
                  <a:lnTo>
                    <a:pt x="19" y="1114"/>
                  </a:lnTo>
                  <a:lnTo>
                    <a:pt x="14" y="1102"/>
                  </a:lnTo>
                  <a:lnTo>
                    <a:pt x="10" y="1090"/>
                  </a:lnTo>
                  <a:lnTo>
                    <a:pt x="8" y="1085"/>
                  </a:lnTo>
                  <a:lnTo>
                    <a:pt x="3" y="1065"/>
                  </a:lnTo>
                  <a:lnTo>
                    <a:pt x="1" y="1045"/>
                  </a:lnTo>
                  <a:lnTo>
                    <a:pt x="0" y="1025"/>
                  </a:lnTo>
                  <a:lnTo>
                    <a:pt x="1" y="1005"/>
                  </a:lnTo>
                  <a:lnTo>
                    <a:pt x="3" y="985"/>
                  </a:lnTo>
                  <a:lnTo>
                    <a:pt x="7" y="966"/>
                  </a:lnTo>
                  <a:lnTo>
                    <a:pt x="12" y="948"/>
                  </a:lnTo>
                  <a:lnTo>
                    <a:pt x="20" y="929"/>
                  </a:lnTo>
                  <a:lnTo>
                    <a:pt x="29" y="910"/>
                  </a:lnTo>
                  <a:lnTo>
                    <a:pt x="39" y="892"/>
                  </a:lnTo>
                  <a:lnTo>
                    <a:pt x="51" y="875"/>
                  </a:lnTo>
                  <a:lnTo>
                    <a:pt x="64" y="858"/>
                  </a:lnTo>
                  <a:lnTo>
                    <a:pt x="80" y="841"/>
                  </a:lnTo>
                  <a:lnTo>
                    <a:pt x="97" y="824"/>
                  </a:lnTo>
                  <a:lnTo>
                    <a:pt x="115" y="810"/>
                  </a:lnTo>
                  <a:lnTo>
                    <a:pt x="134" y="795"/>
                  </a:lnTo>
                  <a:lnTo>
                    <a:pt x="155" y="781"/>
                  </a:lnTo>
                  <a:lnTo>
                    <a:pt x="176" y="769"/>
                  </a:lnTo>
                  <a:lnTo>
                    <a:pt x="199" y="757"/>
                  </a:lnTo>
                  <a:lnTo>
                    <a:pt x="222" y="748"/>
                  </a:lnTo>
                  <a:lnTo>
                    <a:pt x="245" y="740"/>
                  </a:lnTo>
                  <a:lnTo>
                    <a:pt x="269" y="732"/>
                  </a:lnTo>
                  <a:lnTo>
                    <a:pt x="293" y="726"/>
                  </a:lnTo>
                  <a:lnTo>
                    <a:pt x="318" y="721"/>
                  </a:lnTo>
                  <a:lnTo>
                    <a:pt x="342" y="717"/>
                  </a:lnTo>
                  <a:lnTo>
                    <a:pt x="368" y="713"/>
                  </a:lnTo>
                  <a:lnTo>
                    <a:pt x="393" y="709"/>
                  </a:lnTo>
                  <a:lnTo>
                    <a:pt x="418" y="706"/>
                  </a:lnTo>
                  <a:lnTo>
                    <a:pt x="470" y="702"/>
                  </a:lnTo>
                  <a:lnTo>
                    <a:pt x="521" y="698"/>
                  </a:lnTo>
                  <a:lnTo>
                    <a:pt x="556" y="695"/>
                  </a:lnTo>
                  <a:lnTo>
                    <a:pt x="592" y="691"/>
                  </a:lnTo>
                  <a:lnTo>
                    <a:pt x="628" y="684"/>
                  </a:lnTo>
                  <a:lnTo>
                    <a:pt x="665" y="679"/>
                  </a:lnTo>
                  <a:lnTo>
                    <a:pt x="645" y="654"/>
                  </a:lnTo>
                  <a:lnTo>
                    <a:pt x="626" y="629"/>
                  </a:lnTo>
                  <a:lnTo>
                    <a:pt x="609" y="603"/>
                  </a:lnTo>
                  <a:lnTo>
                    <a:pt x="593" y="576"/>
                  </a:lnTo>
                  <a:lnTo>
                    <a:pt x="578" y="548"/>
                  </a:lnTo>
                  <a:lnTo>
                    <a:pt x="565" y="520"/>
                  </a:lnTo>
                  <a:lnTo>
                    <a:pt x="559" y="506"/>
                  </a:lnTo>
                  <a:lnTo>
                    <a:pt x="554" y="492"/>
                  </a:lnTo>
                  <a:lnTo>
                    <a:pt x="549" y="477"/>
                  </a:lnTo>
                  <a:lnTo>
                    <a:pt x="545" y="462"/>
                  </a:lnTo>
                  <a:lnTo>
                    <a:pt x="539" y="435"/>
                  </a:lnTo>
                  <a:lnTo>
                    <a:pt x="533" y="406"/>
                  </a:lnTo>
                  <a:lnTo>
                    <a:pt x="530" y="379"/>
                  </a:lnTo>
                  <a:lnTo>
                    <a:pt x="528" y="352"/>
                  </a:lnTo>
                  <a:lnTo>
                    <a:pt x="528" y="325"/>
                  </a:lnTo>
                  <a:lnTo>
                    <a:pt x="530" y="299"/>
                  </a:lnTo>
                  <a:lnTo>
                    <a:pt x="533" y="274"/>
                  </a:lnTo>
                  <a:lnTo>
                    <a:pt x="539" y="248"/>
                  </a:lnTo>
                  <a:lnTo>
                    <a:pt x="545" y="222"/>
                  </a:lnTo>
                  <a:lnTo>
                    <a:pt x="552" y="198"/>
                  </a:lnTo>
                  <a:lnTo>
                    <a:pt x="559" y="176"/>
                  </a:lnTo>
                  <a:lnTo>
                    <a:pt x="568" y="154"/>
                  </a:lnTo>
                  <a:lnTo>
                    <a:pt x="577" y="136"/>
                  </a:lnTo>
                  <a:lnTo>
                    <a:pt x="587" y="117"/>
                  </a:lnTo>
                  <a:lnTo>
                    <a:pt x="597" y="100"/>
                  </a:lnTo>
                  <a:lnTo>
                    <a:pt x="609" y="84"/>
                  </a:lnTo>
                  <a:lnTo>
                    <a:pt x="620" y="70"/>
                  </a:lnTo>
                  <a:lnTo>
                    <a:pt x="633" y="57"/>
                  </a:lnTo>
                  <a:lnTo>
                    <a:pt x="645" y="45"/>
                  </a:lnTo>
                  <a:lnTo>
                    <a:pt x="659" y="35"/>
                  </a:lnTo>
                  <a:lnTo>
                    <a:pt x="673" y="26"/>
                  </a:lnTo>
                  <a:lnTo>
                    <a:pt x="689" y="19"/>
                  </a:lnTo>
                  <a:lnTo>
                    <a:pt x="705" y="12"/>
                  </a:lnTo>
                  <a:lnTo>
                    <a:pt x="721" y="7"/>
                  </a:lnTo>
                  <a:lnTo>
                    <a:pt x="735" y="4"/>
                  </a:lnTo>
                  <a:lnTo>
                    <a:pt x="748" y="2"/>
                  </a:lnTo>
                  <a:lnTo>
                    <a:pt x="762" y="1"/>
                  </a:lnTo>
                  <a:lnTo>
                    <a:pt x="776" y="0"/>
                  </a:lnTo>
                  <a:lnTo>
                    <a:pt x="789" y="1"/>
                  </a:lnTo>
                  <a:lnTo>
                    <a:pt x="802" y="3"/>
                  </a:lnTo>
                  <a:lnTo>
                    <a:pt x="815" y="5"/>
                  </a:lnTo>
                  <a:lnTo>
                    <a:pt x="829" y="8"/>
                  </a:lnTo>
                  <a:lnTo>
                    <a:pt x="841" y="12"/>
                  </a:lnTo>
                  <a:lnTo>
                    <a:pt x="854" y="17"/>
                  </a:lnTo>
                  <a:lnTo>
                    <a:pt x="868" y="22"/>
                  </a:lnTo>
                  <a:lnTo>
                    <a:pt x="880" y="28"/>
                  </a:lnTo>
                  <a:lnTo>
                    <a:pt x="904" y="42"/>
                  </a:lnTo>
                  <a:lnTo>
                    <a:pt x="929" y="57"/>
                  </a:lnTo>
                  <a:lnTo>
                    <a:pt x="952" y="75"/>
                  </a:lnTo>
                  <a:lnTo>
                    <a:pt x="975" y="93"/>
                  </a:lnTo>
                  <a:lnTo>
                    <a:pt x="998" y="113"/>
                  </a:lnTo>
                  <a:lnTo>
                    <a:pt x="1020" y="134"/>
                  </a:lnTo>
                  <a:lnTo>
                    <a:pt x="1061" y="175"/>
                  </a:lnTo>
                  <a:lnTo>
                    <a:pt x="1099" y="215"/>
                  </a:lnTo>
                  <a:lnTo>
                    <a:pt x="1156" y="274"/>
                  </a:lnTo>
                  <a:lnTo>
                    <a:pt x="1168" y="285"/>
                  </a:lnTo>
                  <a:lnTo>
                    <a:pt x="1181" y="295"/>
                  </a:lnTo>
                  <a:lnTo>
                    <a:pt x="1193" y="303"/>
                  </a:lnTo>
                  <a:lnTo>
                    <a:pt x="1205" y="311"/>
                  </a:lnTo>
                  <a:lnTo>
                    <a:pt x="1216" y="318"/>
                  </a:lnTo>
                  <a:lnTo>
                    <a:pt x="1228" y="323"/>
                  </a:lnTo>
                  <a:lnTo>
                    <a:pt x="1239" y="328"/>
                  </a:lnTo>
                  <a:lnTo>
                    <a:pt x="1250" y="332"/>
                  </a:lnTo>
                  <a:lnTo>
                    <a:pt x="1273" y="339"/>
                  </a:lnTo>
                  <a:lnTo>
                    <a:pt x="1297" y="344"/>
                  </a:lnTo>
                  <a:lnTo>
                    <a:pt x="1322" y="348"/>
                  </a:lnTo>
                  <a:lnTo>
                    <a:pt x="1349" y="351"/>
                  </a:lnTo>
                  <a:lnTo>
                    <a:pt x="1530" y="391"/>
                  </a:lnTo>
                  <a:lnTo>
                    <a:pt x="1564" y="404"/>
                  </a:lnTo>
                  <a:lnTo>
                    <a:pt x="1596" y="419"/>
                  </a:lnTo>
                  <a:lnTo>
                    <a:pt x="1629" y="436"/>
                  </a:lnTo>
                  <a:lnTo>
                    <a:pt x="1660" y="453"/>
                  </a:lnTo>
                  <a:lnTo>
                    <a:pt x="1690" y="473"/>
                  </a:lnTo>
                  <a:lnTo>
                    <a:pt x="1721" y="494"/>
                  </a:lnTo>
                  <a:lnTo>
                    <a:pt x="1749" y="516"/>
                  </a:lnTo>
                  <a:lnTo>
                    <a:pt x="1776" y="540"/>
                  </a:lnTo>
                  <a:lnTo>
                    <a:pt x="1802" y="564"/>
                  </a:lnTo>
                  <a:lnTo>
                    <a:pt x="1827" y="590"/>
                  </a:lnTo>
                  <a:lnTo>
                    <a:pt x="1851" y="616"/>
                  </a:lnTo>
                  <a:lnTo>
                    <a:pt x="1874" y="645"/>
                  </a:lnTo>
                  <a:lnTo>
                    <a:pt x="1896" y="674"/>
                  </a:lnTo>
                  <a:lnTo>
                    <a:pt x="1916" y="703"/>
                  </a:lnTo>
                  <a:lnTo>
                    <a:pt x="1936" y="733"/>
                  </a:lnTo>
                  <a:lnTo>
                    <a:pt x="1954" y="765"/>
                  </a:lnTo>
                  <a:lnTo>
                    <a:pt x="1969" y="796"/>
                  </a:lnTo>
                  <a:lnTo>
                    <a:pt x="1985" y="830"/>
                  </a:lnTo>
                  <a:lnTo>
                    <a:pt x="1999" y="862"/>
                  </a:lnTo>
                  <a:lnTo>
                    <a:pt x="2011" y="895"/>
                  </a:lnTo>
                  <a:lnTo>
                    <a:pt x="2022" y="930"/>
                  </a:lnTo>
                  <a:lnTo>
                    <a:pt x="2031" y="964"/>
                  </a:lnTo>
                  <a:lnTo>
                    <a:pt x="2039" y="999"/>
                  </a:lnTo>
                  <a:lnTo>
                    <a:pt x="2046" y="1033"/>
                  </a:lnTo>
                  <a:lnTo>
                    <a:pt x="2050" y="1069"/>
                  </a:lnTo>
                  <a:lnTo>
                    <a:pt x="2053" y="1104"/>
                  </a:lnTo>
                  <a:lnTo>
                    <a:pt x="2054" y="1140"/>
                  </a:lnTo>
                  <a:lnTo>
                    <a:pt x="2054" y="1174"/>
                  </a:lnTo>
                  <a:lnTo>
                    <a:pt x="2052" y="1210"/>
                  </a:lnTo>
                  <a:lnTo>
                    <a:pt x="2048" y="1245"/>
                  </a:lnTo>
                  <a:lnTo>
                    <a:pt x="2041" y="1280"/>
                  </a:lnTo>
                  <a:lnTo>
                    <a:pt x="2034" y="1314"/>
                  </a:lnTo>
                  <a:lnTo>
                    <a:pt x="2026" y="1350"/>
                  </a:lnTo>
                  <a:lnTo>
                    <a:pt x="2015" y="1386"/>
                  </a:lnTo>
                  <a:lnTo>
                    <a:pt x="2003" y="1421"/>
                  </a:lnTo>
                  <a:lnTo>
                    <a:pt x="1990" y="1458"/>
                  </a:lnTo>
                  <a:lnTo>
                    <a:pt x="1977" y="1493"/>
                  </a:lnTo>
                  <a:lnTo>
                    <a:pt x="1961" y="1530"/>
                  </a:lnTo>
                  <a:lnTo>
                    <a:pt x="1945" y="1566"/>
                  </a:lnTo>
                  <a:lnTo>
                    <a:pt x="1928" y="1602"/>
                  </a:lnTo>
                  <a:lnTo>
                    <a:pt x="1909" y="1638"/>
                  </a:lnTo>
                  <a:lnTo>
                    <a:pt x="1890" y="1674"/>
                  </a:lnTo>
                  <a:lnTo>
                    <a:pt x="1869" y="1709"/>
                  </a:lnTo>
                  <a:lnTo>
                    <a:pt x="1848" y="1744"/>
                  </a:lnTo>
                  <a:lnTo>
                    <a:pt x="1826" y="1778"/>
                  </a:lnTo>
                  <a:lnTo>
                    <a:pt x="1803" y="1813"/>
                  </a:lnTo>
                  <a:lnTo>
                    <a:pt x="1779" y="1846"/>
                  </a:lnTo>
                  <a:lnTo>
                    <a:pt x="1754" y="1879"/>
                  </a:lnTo>
                  <a:lnTo>
                    <a:pt x="1729" y="1910"/>
                  </a:lnTo>
                  <a:lnTo>
                    <a:pt x="1703" y="1941"/>
                  </a:lnTo>
                  <a:lnTo>
                    <a:pt x="1676" y="1972"/>
                  </a:lnTo>
                  <a:lnTo>
                    <a:pt x="1648" y="2001"/>
                  </a:lnTo>
                  <a:lnTo>
                    <a:pt x="1619" y="2028"/>
                  </a:lnTo>
                  <a:lnTo>
                    <a:pt x="1590" y="2055"/>
                  </a:lnTo>
                  <a:lnTo>
                    <a:pt x="1561" y="2080"/>
                  </a:lnTo>
                  <a:lnTo>
                    <a:pt x="1531" y="2106"/>
                  </a:lnTo>
                  <a:lnTo>
                    <a:pt x="1500" y="2127"/>
                  </a:lnTo>
                  <a:lnTo>
                    <a:pt x="1469" y="2149"/>
                  </a:lnTo>
                  <a:lnTo>
                    <a:pt x="1437" y="2169"/>
                  </a:lnTo>
                  <a:lnTo>
                    <a:pt x="1404" y="2187"/>
                  </a:lnTo>
                  <a:lnTo>
                    <a:pt x="1372" y="2204"/>
                  </a:lnTo>
                  <a:lnTo>
                    <a:pt x="1340" y="2218"/>
                  </a:lnTo>
                  <a:lnTo>
                    <a:pt x="1306" y="2231"/>
                  </a:lnTo>
                  <a:lnTo>
                    <a:pt x="1272" y="2242"/>
                  </a:lnTo>
                  <a:lnTo>
                    <a:pt x="1255" y="2247"/>
                  </a:lnTo>
                  <a:lnTo>
                    <a:pt x="1237" y="2251"/>
                  </a:lnTo>
                  <a:lnTo>
                    <a:pt x="1219" y="2255"/>
                  </a:lnTo>
                  <a:lnTo>
                    <a:pt x="1202" y="2258"/>
                  </a:lnTo>
                  <a:lnTo>
                    <a:pt x="1183" y="2260"/>
                  </a:lnTo>
                  <a:lnTo>
                    <a:pt x="1165" y="2262"/>
                  </a:lnTo>
                  <a:lnTo>
                    <a:pt x="1146" y="2264"/>
                  </a:lnTo>
                  <a:lnTo>
                    <a:pt x="1128" y="2264"/>
                  </a:lnTo>
                  <a:lnTo>
                    <a:pt x="1110" y="2265"/>
                  </a:lnTo>
                  <a:lnTo>
                    <a:pt x="1091" y="2265"/>
                  </a:lnTo>
                  <a:lnTo>
                    <a:pt x="1072" y="2264"/>
                  </a:lnTo>
                  <a:lnTo>
                    <a:pt x="1054" y="2262"/>
                  </a:lnTo>
                  <a:lnTo>
                    <a:pt x="1036" y="2261"/>
                  </a:lnTo>
                  <a:lnTo>
                    <a:pt x="1018" y="2258"/>
                  </a:lnTo>
                  <a:lnTo>
                    <a:pt x="1000" y="2255"/>
                  </a:lnTo>
                  <a:lnTo>
                    <a:pt x="982" y="2252"/>
                  </a:lnTo>
                  <a:lnTo>
                    <a:pt x="965" y="2248"/>
                  </a:lnTo>
                  <a:lnTo>
                    <a:pt x="948" y="2242"/>
                  </a:lnTo>
                  <a:lnTo>
                    <a:pt x="932" y="2237"/>
                  </a:lnTo>
                  <a:lnTo>
                    <a:pt x="916" y="2231"/>
                  </a:lnTo>
                  <a:lnTo>
                    <a:pt x="900" y="2224"/>
                  </a:lnTo>
                  <a:lnTo>
                    <a:pt x="885" y="2216"/>
                  </a:lnTo>
                  <a:lnTo>
                    <a:pt x="871" y="2209"/>
                  </a:lnTo>
                  <a:lnTo>
                    <a:pt x="857" y="2200"/>
                  </a:lnTo>
                  <a:lnTo>
                    <a:pt x="844" y="2190"/>
                  </a:lnTo>
                  <a:lnTo>
                    <a:pt x="831" y="2181"/>
                  </a:lnTo>
                  <a:lnTo>
                    <a:pt x="820" y="2170"/>
                  </a:lnTo>
                  <a:lnTo>
                    <a:pt x="808" y="2159"/>
                  </a:lnTo>
                  <a:lnTo>
                    <a:pt x="799" y="2147"/>
                  </a:lnTo>
                  <a:lnTo>
                    <a:pt x="789" y="2135"/>
                  </a:lnTo>
                  <a:lnTo>
                    <a:pt x="781" y="2121"/>
                  </a:lnTo>
                  <a:lnTo>
                    <a:pt x="773" y="2108"/>
                  </a:lnTo>
                  <a:lnTo>
                    <a:pt x="759" y="2070"/>
                  </a:lnTo>
                  <a:lnTo>
                    <a:pt x="759" y="2063"/>
                  </a:lnTo>
                  <a:lnTo>
                    <a:pt x="760" y="2051"/>
                  </a:lnTo>
                  <a:lnTo>
                    <a:pt x="726" y="2055"/>
                  </a:lnTo>
                  <a:lnTo>
                    <a:pt x="691" y="2058"/>
                  </a:lnTo>
                  <a:lnTo>
                    <a:pt x="673" y="2058"/>
                  </a:lnTo>
                  <a:lnTo>
                    <a:pt x="657" y="2058"/>
                  </a:lnTo>
                  <a:lnTo>
                    <a:pt x="640" y="2057"/>
                  </a:lnTo>
                  <a:lnTo>
                    <a:pt x="624" y="2056"/>
                  </a:lnTo>
                  <a:lnTo>
                    <a:pt x="608" y="2054"/>
                  </a:lnTo>
                  <a:lnTo>
                    <a:pt x="592" y="2052"/>
                  </a:lnTo>
                  <a:lnTo>
                    <a:pt x="576" y="2049"/>
                  </a:lnTo>
                  <a:lnTo>
                    <a:pt x="562" y="2046"/>
                  </a:lnTo>
                  <a:lnTo>
                    <a:pt x="547" y="2041"/>
                  </a:lnTo>
                  <a:lnTo>
                    <a:pt x="532" y="2037"/>
                  </a:lnTo>
                  <a:lnTo>
                    <a:pt x="519" y="2030"/>
                  </a:lnTo>
                  <a:lnTo>
                    <a:pt x="505" y="2024"/>
                  </a:lnTo>
                  <a:lnTo>
                    <a:pt x="493" y="2017"/>
                  </a:lnTo>
                  <a:lnTo>
                    <a:pt x="481" y="2009"/>
                  </a:lnTo>
                  <a:lnTo>
                    <a:pt x="470" y="2002"/>
                  </a:lnTo>
                  <a:lnTo>
                    <a:pt x="459" y="1994"/>
                  </a:lnTo>
                  <a:lnTo>
                    <a:pt x="449" y="1985"/>
                  </a:lnTo>
                  <a:lnTo>
                    <a:pt x="439" y="1977"/>
                  </a:lnTo>
                  <a:lnTo>
                    <a:pt x="430" y="1968"/>
                  </a:lnTo>
                  <a:lnTo>
                    <a:pt x="422" y="1958"/>
                  </a:lnTo>
                  <a:lnTo>
                    <a:pt x="413" y="1948"/>
                  </a:lnTo>
                  <a:lnTo>
                    <a:pt x="406" y="1937"/>
                  </a:lnTo>
                  <a:lnTo>
                    <a:pt x="399" y="1927"/>
                  </a:lnTo>
                  <a:lnTo>
                    <a:pt x="392" y="1916"/>
                  </a:lnTo>
                  <a:lnTo>
                    <a:pt x="387" y="1905"/>
                  </a:lnTo>
                  <a:lnTo>
                    <a:pt x="382" y="1893"/>
                  </a:lnTo>
                  <a:lnTo>
                    <a:pt x="378" y="1882"/>
                  </a:lnTo>
                  <a:lnTo>
                    <a:pt x="375" y="1869"/>
                  </a:lnTo>
                  <a:lnTo>
                    <a:pt x="367" y="1808"/>
                  </a:lnTo>
                  <a:lnTo>
                    <a:pt x="367" y="1799"/>
                  </a:lnTo>
                  <a:lnTo>
                    <a:pt x="368" y="1791"/>
                  </a:lnTo>
                  <a:lnTo>
                    <a:pt x="370" y="1781"/>
                  </a:lnTo>
                  <a:lnTo>
                    <a:pt x="374" y="1770"/>
                  </a:lnTo>
                  <a:lnTo>
                    <a:pt x="377" y="1759"/>
                  </a:lnTo>
                  <a:lnTo>
                    <a:pt x="381" y="1746"/>
                  </a:lnTo>
                  <a:lnTo>
                    <a:pt x="386" y="1732"/>
                  </a:lnTo>
                  <a:lnTo>
                    <a:pt x="391" y="1719"/>
                  </a:lnTo>
                  <a:lnTo>
                    <a:pt x="366" y="1714"/>
                  </a:lnTo>
                  <a:lnTo>
                    <a:pt x="340" y="1706"/>
                  </a:lnTo>
                  <a:lnTo>
                    <a:pt x="316" y="1699"/>
                  </a:lnTo>
                  <a:lnTo>
                    <a:pt x="292" y="1691"/>
                  </a:lnTo>
                  <a:lnTo>
                    <a:pt x="268" y="1681"/>
                  </a:lnTo>
                  <a:lnTo>
                    <a:pt x="246" y="1670"/>
                  </a:lnTo>
                  <a:lnTo>
                    <a:pt x="225" y="1658"/>
                  </a:lnTo>
                  <a:lnTo>
                    <a:pt x="204" y="1645"/>
                  </a:lnTo>
                  <a:lnTo>
                    <a:pt x="194" y="1636"/>
                  </a:lnTo>
                  <a:lnTo>
                    <a:pt x="184" y="1627"/>
                  </a:lnTo>
                  <a:lnTo>
                    <a:pt x="173" y="1617"/>
                  </a:lnTo>
                  <a:lnTo>
                    <a:pt x="163" y="1608"/>
                  </a:lnTo>
                  <a:lnTo>
                    <a:pt x="154" y="1599"/>
                  </a:lnTo>
                  <a:lnTo>
                    <a:pt x="145" y="1589"/>
                  </a:lnTo>
                  <a:lnTo>
                    <a:pt x="137" y="1579"/>
                  </a:lnTo>
                  <a:lnTo>
                    <a:pt x="129" y="1568"/>
                  </a:lnTo>
                  <a:lnTo>
                    <a:pt x="122" y="1558"/>
                  </a:lnTo>
                  <a:lnTo>
                    <a:pt x="115" y="1547"/>
                  </a:lnTo>
                  <a:lnTo>
                    <a:pt x="109" y="1536"/>
                  </a:lnTo>
                  <a:lnTo>
                    <a:pt x="103" y="1526"/>
                  </a:lnTo>
                  <a:lnTo>
                    <a:pt x="98" y="1514"/>
                  </a:lnTo>
                  <a:lnTo>
                    <a:pt x="94" y="1503"/>
                  </a:lnTo>
                  <a:lnTo>
                    <a:pt x="90" y="1491"/>
                  </a:lnTo>
                  <a:lnTo>
                    <a:pt x="86" y="1480"/>
                  </a:lnTo>
                  <a:lnTo>
                    <a:pt x="80" y="1378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8" name="Freeform 620"/>
            <p:cNvSpPr>
              <a:spLocks/>
            </p:cNvSpPr>
            <p:nvPr/>
          </p:nvSpPr>
          <p:spPr bwMode="auto">
            <a:xfrm>
              <a:off x="4518" y="3134"/>
              <a:ext cx="97" cy="108"/>
            </a:xfrm>
            <a:custGeom>
              <a:avLst/>
              <a:gdLst/>
              <a:ahLst/>
              <a:cxnLst>
                <a:cxn ang="0">
                  <a:pos x="530" y="230"/>
                </a:cxn>
                <a:cxn ang="0">
                  <a:pos x="540" y="316"/>
                </a:cxn>
                <a:cxn ang="0">
                  <a:pos x="569" y="401"/>
                </a:cxn>
                <a:cxn ang="0">
                  <a:pos x="614" y="480"/>
                </a:cxn>
                <a:cxn ang="0">
                  <a:pos x="671" y="548"/>
                </a:cxn>
                <a:cxn ang="0">
                  <a:pos x="735" y="600"/>
                </a:cxn>
                <a:cxn ang="0">
                  <a:pos x="736" y="642"/>
                </a:cxn>
                <a:cxn ang="0">
                  <a:pos x="629" y="676"/>
                </a:cxn>
                <a:cxn ang="0">
                  <a:pos x="420" y="699"/>
                </a:cxn>
                <a:cxn ang="0">
                  <a:pos x="220" y="722"/>
                </a:cxn>
                <a:cxn ang="0">
                  <a:pos x="123" y="755"/>
                </a:cxn>
                <a:cxn ang="0">
                  <a:pos x="40" y="820"/>
                </a:cxn>
                <a:cxn ang="0">
                  <a:pos x="2" y="896"/>
                </a:cxn>
                <a:cxn ang="0">
                  <a:pos x="12" y="969"/>
                </a:cxn>
                <a:cxn ang="0">
                  <a:pos x="60" y="1032"/>
                </a:cxn>
                <a:cxn ang="0">
                  <a:pos x="133" y="1078"/>
                </a:cxn>
                <a:cxn ang="0">
                  <a:pos x="224" y="1099"/>
                </a:cxn>
                <a:cxn ang="0">
                  <a:pos x="258" y="1110"/>
                </a:cxn>
                <a:cxn ang="0">
                  <a:pos x="117" y="1207"/>
                </a:cxn>
                <a:cxn ang="0">
                  <a:pos x="79" y="1316"/>
                </a:cxn>
                <a:cxn ang="0">
                  <a:pos x="123" y="1415"/>
                </a:cxn>
                <a:cxn ang="0">
                  <a:pos x="231" y="1490"/>
                </a:cxn>
                <a:cxn ang="0">
                  <a:pos x="381" y="1521"/>
                </a:cxn>
                <a:cxn ang="0">
                  <a:pos x="554" y="1490"/>
                </a:cxn>
                <a:cxn ang="0">
                  <a:pos x="449" y="1562"/>
                </a:cxn>
                <a:cxn ang="0">
                  <a:pos x="372" y="1672"/>
                </a:cxn>
                <a:cxn ang="0">
                  <a:pos x="387" y="1768"/>
                </a:cxn>
                <a:cxn ang="0">
                  <a:pos x="471" y="1831"/>
                </a:cxn>
                <a:cxn ang="0">
                  <a:pos x="606" y="1850"/>
                </a:cxn>
                <a:cxn ang="0">
                  <a:pos x="773" y="1806"/>
                </a:cxn>
                <a:cxn ang="0">
                  <a:pos x="828" y="1784"/>
                </a:cxn>
                <a:cxn ang="0">
                  <a:pos x="761" y="1876"/>
                </a:cxn>
                <a:cxn ang="0">
                  <a:pos x="763" y="1951"/>
                </a:cxn>
                <a:cxn ang="0">
                  <a:pos x="818" y="2008"/>
                </a:cxn>
                <a:cxn ang="0">
                  <a:pos x="910" y="2041"/>
                </a:cxn>
                <a:cxn ang="0">
                  <a:pos x="1021" y="2051"/>
                </a:cxn>
                <a:cxn ang="0">
                  <a:pos x="1136" y="2032"/>
                </a:cxn>
                <a:cxn ang="0">
                  <a:pos x="1290" y="1963"/>
                </a:cxn>
                <a:cxn ang="0">
                  <a:pos x="1430" y="1856"/>
                </a:cxn>
                <a:cxn ang="0">
                  <a:pos x="1555" y="1721"/>
                </a:cxn>
                <a:cxn ang="0">
                  <a:pos x="1662" y="1567"/>
                </a:cxn>
                <a:cxn ang="0">
                  <a:pos x="1746" y="1405"/>
                </a:cxn>
                <a:cxn ang="0">
                  <a:pos x="1807" y="1244"/>
                </a:cxn>
                <a:cxn ang="0">
                  <a:pos x="1839" y="1089"/>
                </a:cxn>
                <a:cxn ang="0">
                  <a:pos x="1833" y="936"/>
                </a:cxn>
                <a:cxn ang="0">
                  <a:pos x="1791" y="786"/>
                </a:cxn>
                <a:cxn ang="0">
                  <a:pos x="1720" y="650"/>
                </a:cxn>
                <a:cxn ang="0">
                  <a:pos x="1622" y="532"/>
                </a:cxn>
                <a:cxn ang="0">
                  <a:pos x="1503" y="439"/>
                </a:cxn>
                <a:cxn ang="0">
                  <a:pos x="1364" y="377"/>
                </a:cxn>
                <a:cxn ang="0">
                  <a:pos x="1179" y="344"/>
                </a:cxn>
                <a:cxn ang="0">
                  <a:pos x="1071" y="310"/>
                </a:cxn>
                <a:cxn ang="0">
                  <a:pos x="1004" y="268"/>
                </a:cxn>
                <a:cxn ang="0">
                  <a:pos x="906" y="172"/>
                </a:cxn>
                <a:cxn ang="0">
                  <a:pos x="785" y="55"/>
                </a:cxn>
                <a:cxn ang="0">
                  <a:pos x="704" y="8"/>
                </a:cxn>
                <a:cxn ang="0">
                  <a:pos x="629" y="8"/>
                </a:cxn>
                <a:cxn ang="0">
                  <a:pos x="565" y="79"/>
                </a:cxn>
              </a:cxnLst>
              <a:rect l="0" t="0" r="r" b="b"/>
              <a:pathLst>
                <a:path w="1841" h="2051">
                  <a:moveTo>
                    <a:pt x="537" y="166"/>
                  </a:moveTo>
                  <a:lnTo>
                    <a:pt x="533" y="181"/>
                  </a:lnTo>
                  <a:lnTo>
                    <a:pt x="531" y="198"/>
                  </a:lnTo>
                  <a:lnTo>
                    <a:pt x="530" y="214"/>
                  </a:lnTo>
                  <a:lnTo>
                    <a:pt x="530" y="230"/>
                  </a:lnTo>
                  <a:lnTo>
                    <a:pt x="530" y="248"/>
                  </a:lnTo>
                  <a:lnTo>
                    <a:pt x="531" y="265"/>
                  </a:lnTo>
                  <a:lnTo>
                    <a:pt x="533" y="282"/>
                  </a:lnTo>
                  <a:lnTo>
                    <a:pt x="536" y="299"/>
                  </a:lnTo>
                  <a:lnTo>
                    <a:pt x="540" y="316"/>
                  </a:lnTo>
                  <a:lnTo>
                    <a:pt x="544" y="333"/>
                  </a:lnTo>
                  <a:lnTo>
                    <a:pt x="550" y="351"/>
                  </a:lnTo>
                  <a:lnTo>
                    <a:pt x="556" y="367"/>
                  </a:lnTo>
                  <a:lnTo>
                    <a:pt x="562" y="384"/>
                  </a:lnTo>
                  <a:lnTo>
                    <a:pt x="569" y="401"/>
                  </a:lnTo>
                  <a:lnTo>
                    <a:pt x="578" y="417"/>
                  </a:lnTo>
                  <a:lnTo>
                    <a:pt x="586" y="433"/>
                  </a:lnTo>
                  <a:lnTo>
                    <a:pt x="594" y="449"/>
                  </a:lnTo>
                  <a:lnTo>
                    <a:pt x="605" y="464"/>
                  </a:lnTo>
                  <a:lnTo>
                    <a:pt x="614" y="480"/>
                  </a:lnTo>
                  <a:lnTo>
                    <a:pt x="625" y="495"/>
                  </a:lnTo>
                  <a:lnTo>
                    <a:pt x="636" y="508"/>
                  </a:lnTo>
                  <a:lnTo>
                    <a:pt x="647" y="522"/>
                  </a:lnTo>
                  <a:lnTo>
                    <a:pt x="659" y="536"/>
                  </a:lnTo>
                  <a:lnTo>
                    <a:pt x="671" y="548"/>
                  </a:lnTo>
                  <a:lnTo>
                    <a:pt x="683" y="560"/>
                  </a:lnTo>
                  <a:lnTo>
                    <a:pt x="696" y="571"/>
                  </a:lnTo>
                  <a:lnTo>
                    <a:pt x="709" y="581"/>
                  </a:lnTo>
                  <a:lnTo>
                    <a:pt x="722" y="591"/>
                  </a:lnTo>
                  <a:lnTo>
                    <a:pt x="735" y="600"/>
                  </a:lnTo>
                  <a:lnTo>
                    <a:pt x="749" y="609"/>
                  </a:lnTo>
                  <a:lnTo>
                    <a:pt x="763" y="616"/>
                  </a:lnTo>
                  <a:lnTo>
                    <a:pt x="777" y="622"/>
                  </a:lnTo>
                  <a:lnTo>
                    <a:pt x="757" y="633"/>
                  </a:lnTo>
                  <a:lnTo>
                    <a:pt x="736" y="642"/>
                  </a:lnTo>
                  <a:lnTo>
                    <a:pt x="716" y="650"/>
                  </a:lnTo>
                  <a:lnTo>
                    <a:pt x="695" y="658"/>
                  </a:lnTo>
                  <a:lnTo>
                    <a:pt x="673" y="665"/>
                  </a:lnTo>
                  <a:lnTo>
                    <a:pt x="651" y="670"/>
                  </a:lnTo>
                  <a:lnTo>
                    <a:pt x="629" y="676"/>
                  </a:lnTo>
                  <a:lnTo>
                    <a:pt x="606" y="680"/>
                  </a:lnTo>
                  <a:lnTo>
                    <a:pt x="560" y="686"/>
                  </a:lnTo>
                  <a:lnTo>
                    <a:pt x="514" y="691"/>
                  </a:lnTo>
                  <a:lnTo>
                    <a:pt x="467" y="695"/>
                  </a:lnTo>
                  <a:lnTo>
                    <a:pt x="420" y="699"/>
                  </a:lnTo>
                  <a:lnTo>
                    <a:pt x="373" y="702"/>
                  </a:lnTo>
                  <a:lnTo>
                    <a:pt x="327" y="706"/>
                  </a:lnTo>
                  <a:lnTo>
                    <a:pt x="283" y="711"/>
                  </a:lnTo>
                  <a:lnTo>
                    <a:pt x="240" y="717"/>
                  </a:lnTo>
                  <a:lnTo>
                    <a:pt x="220" y="722"/>
                  </a:lnTo>
                  <a:lnTo>
                    <a:pt x="199" y="727"/>
                  </a:lnTo>
                  <a:lnTo>
                    <a:pt x="179" y="733"/>
                  </a:lnTo>
                  <a:lnTo>
                    <a:pt x="160" y="739"/>
                  </a:lnTo>
                  <a:lnTo>
                    <a:pt x="141" y="747"/>
                  </a:lnTo>
                  <a:lnTo>
                    <a:pt x="123" y="755"/>
                  </a:lnTo>
                  <a:lnTo>
                    <a:pt x="106" y="764"/>
                  </a:lnTo>
                  <a:lnTo>
                    <a:pt x="90" y="776"/>
                  </a:lnTo>
                  <a:lnTo>
                    <a:pt x="70" y="789"/>
                  </a:lnTo>
                  <a:lnTo>
                    <a:pt x="55" y="805"/>
                  </a:lnTo>
                  <a:lnTo>
                    <a:pt x="40" y="820"/>
                  </a:lnTo>
                  <a:lnTo>
                    <a:pt x="28" y="834"/>
                  </a:lnTo>
                  <a:lnTo>
                    <a:pt x="18" y="850"/>
                  </a:lnTo>
                  <a:lnTo>
                    <a:pt x="11" y="866"/>
                  </a:lnTo>
                  <a:lnTo>
                    <a:pt x="5" y="880"/>
                  </a:lnTo>
                  <a:lnTo>
                    <a:pt x="2" y="896"/>
                  </a:lnTo>
                  <a:lnTo>
                    <a:pt x="0" y="912"/>
                  </a:lnTo>
                  <a:lnTo>
                    <a:pt x="1" y="926"/>
                  </a:lnTo>
                  <a:lnTo>
                    <a:pt x="3" y="941"/>
                  </a:lnTo>
                  <a:lnTo>
                    <a:pt x="7" y="956"/>
                  </a:lnTo>
                  <a:lnTo>
                    <a:pt x="12" y="969"/>
                  </a:lnTo>
                  <a:lnTo>
                    <a:pt x="19" y="983"/>
                  </a:lnTo>
                  <a:lnTo>
                    <a:pt x="27" y="996"/>
                  </a:lnTo>
                  <a:lnTo>
                    <a:pt x="37" y="1009"/>
                  </a:lnTo>
                  <a:lnTo>
                    <a:pt x="47" y="1020"/>
                  </a:lnTo>
                  <a:lnTo>
                    <a:pt x="60" y="1032"/>
                  </a:lnTo>
                  <a:lnTo>
                    <a:pt x="72" y="1043"/>
                  </a:lnTo>
                  <a:lnTo>
                    <a:pt x="86" y="1053"/>
                  </a:lnTo>
                  <a:lnTo>
                    <a:pt x="102" y="1062"/>
                  </a:lnTo>
                  <a:lnTo>
                    <a:pt x="117" y="1071"/>
                  </a:lnTo>
                  <a:lnTo>
                    <a:pt x="133" y="1078"/>
                  </a:lnTo>
                  <a:lnTo>
                    <a:pt x="151" y="1084"/>
                  </a:lnTo>
                  <a:lnTo>
                    <a:pt x="168" y="1089"/>
                  </a:lnTo>
                  <a:lnTo>
                    <a:pt x="186" y="1094"/>
                  </a:lnTo>
                  <a:lnTo>
                    <a:pt x="205" y="1097"/>
                  </a:lnTo>
                  <a:lnTo>
                    <a:pt x="224" y="1099"/>
                  </a:lnTo>
                  <a:lnTo>
                    <a:pt x="243" y="1100"/>
                  </a:lnTo>
                  <a:lnTo>
                    <a:pt x="262" y="1099"/>
                  </a:lnTo>
                  <a:lnTo>
                    <a:pt x="281" y="1097"/>
                  </a:lnTo>
                  <a:lnTo>
                    <a:pt x="301" y="1094"/>
                  </a:lnTo>
                  <a:lnTo>
                    <a:pt x="258" y="1110"/>
                  </a:lnTo>
                  <a:lnTo>
                    <a:pt x="221" y="1128"/>
                  </a:lnTo>
                  <a:lnTo>
                    <a:pt x="188" y="1147"/>
                  </a:lnTo>
                  <a:lnTo>
                    <a:pt x="160" y="1167"/>
                  </a:lnTo>
                  <a:lnTo>
                    <a:pt x="136" y="1187"/>
                  </a:lnTo>
                  <a:lnTo>
                    <a:pt x="117" y="1207"/>
                  </a:lnTo>
                  <a:lnTo>
                    <a:pt x="102" y="1229"/>
                  </a:lnTo>
                  <a:lnTo>
                    <a:pt x="90" y="1250"/>
                  </a:lnTo>
                  <a:lnTo>
                    <a:pt x="83" y="1272"/>
                  </a:lnTo>
                  <a:lnTo>
                    <a:pt x="80" y="1294"/>
                  </a:lnTo>
                  <a:lnTo>
                    <a:pt x="79" y="1316"/>
                  </a:lnTo>
                  <a:lnTo>
                    <a:pt x="82" y="1337"/>
                  </a:lnTo>
                  <a:lnTo>
                    <a:pt x="88" y="1358"/>
                  </a:lnTo>
                  <a:lnTo>
                    <a:pt x="96" y="1378"/>
                  </a:lnTo>
                  <a:lnTo>
                    <a:pt x="109" y="1397"/>
                  </a:lnTo>
                  <a:lnTo>
                    <a:pt x="123" y="1415"/>
                  </a:lnTo>
                  <a:lnTo>
                    <a:pt x="140" y="1433"/>
                  </a:lnTo>
                  <a:lnTo>
                    <a:pt x="160" y="1450"/>
                  </a:lnTo>
                  <a:lnTo>
                    <a:pt x="182" y="1465"/>
                  </a:lnTo>
                  <a:lnTo>
                    <a:pt x="205" y="1478"/>
                  </a:lnTo>
                  <a:lnTo>
                    <a:pt x="231" y="1490"/>
                  </a:lnTo>
                  <a:lnTo>
                    <a:pt x="258" y="1500"/>
                  </a:lnTo>
                  <a:lnTo>
                    <a:pt x="286" y="1508"/>
                  </a:lnTo>
                  <a:lnTo>
                    <a:pt x="317" y="1515"/>
                  </a:lnTo>
                  <a:lnTo>
                    <a:pt x="348" y="1519"/>
                  </a:lnTo>
                  <a:lnTo>
                    <a:pt x="381" y="1521"/>
                  </a:lnTo>
                  <a:lnTo>
                    <a:pt x="414" y="1520"/>
                  </a:lnTo>
                  <a:lnTo>
                    <a:pt x="448" y="1517"/>
                  </a:lnTo>
                  <a:lnTo>
                    <a:pt x="483" y="1510"/>
                  </a:lnTo>
                  <a:lnTo>
                    <a:pt x="518" y="1502"/>
                  </a:lnTo>
                  <a:lnTo>
                    <a:pt x="554" y="1490"/>
                  </a:lnTo>
                  <a:lnTo>
                    <a:pt x="589" y="1475"/>
                  </a:lnTo>
                  <a:lnTo>
                    <a:pt x="547" y="1496"/>
                  </a:lnTo>
                  <a:lnTo>
                    <a:pt x="510" y="1518"/>
                  </a:lnTo>
                  <a:lnTo>
                    <a:pt x="477" y="1540"/>
                  </a:lnTo>
                  <a:lnTo>
                    <a:pt x="449" y="1562"/>
                  </a:lnTo>
                  <a:lnTo>
                    <a:pt x="425" y="1585"/>
                  </a:lnTo>
                  <a:lnTo>
                    <a:pt x="406" y="1607"/>
                  </a:lnTo>
                  <a:lnTo>
                    <a:pt x="391" y="1629"/>
                  </a:lnTo>
                  <a:lnTo>
                    <a:pt x="379" y="1651"/>
                  </a:lnTo>
                  <a:lnTo>
                    <a:pt x="372" y="1672"/>
                  </a:lnTo>
                  <a:lnTo>
                    <a:pt x="369" y="1692"/>
                  </a:lnTo>
                  <a:lnTo>
                    <a:pt x="368" y="1713"/>
                  </a:lnTo>
                  <a:lnTo>
                    <a:pt x="371" y="1732"/>
                  </a:lnTo>
                  <a:lnTo>
                    <a:pt x="377" y="1750"/>
                  </a:lnTo>
                  <a:lnTo>
                    <a:pt x="387" y="1768"/>
                  </a:lnTo>
                  <a:lnTo>
                    <a:pt x="398" y="1783"/>
                  </a:lnTo>
                  <a:lnTo>
                    <a:pt x="413" y="1798"/>
                  </a:lnTo>
                  <a:lnTo>
                    <a:pt x="429" y="1810"/>
                  </a:lnTo>
                  <a:lnTo>
                    <a:pt x="449" y="1822"/>
                  </a:lnTo>
                  <a:lnTo>
                    <a:pt x="471" y="1831"/>
                  </a:lnTo>
                  <a:lnTo>
                    <a:pt x="494" y="1840"/>
                  </a:lnTo>
                  <a:lnTo>
                    <a:pt x="520" y="1846"/>
                  </a:lnTo>
                  <a:lnTo>
                    <a:pt x="547" y="1849"/>
                  </a:lnTo>
                  <a:lnTo>
                    <a:pt x="576" y="1851"/>
                  </a:lnTo>
                  <a:lnTo>
                    <a:pt x="606" y="1850"/>
                  </a:lnTo>
                  <a:lnTo>
                    <a:pt x="637" y="1847"/>
                  </a:lnTo>
                  <a:lnTo>
                    <a:pt x="671" y="1841"/>
                  </a:lnTo>
                  <a:lnTo>
                    <a:pt x="704" y="1832"/>
                  </a:lnTo>
                  <a:lnTo>
                    <a:pt x="738" y="1820"/>
                  </a:lnTo>
                  <a:lnTo>
                    <a:pt x="773" y="1806"/>
                  </a:lnTo>
                  <a:lnTo>
                    <a:pt x="807" y="1788"/>
                  </a:lnTo>
                  <a:lnTo>
                    <a:pt x="843" y="1767"/>
                  </a:lnTo>
                  <a:lnTo>
                    <a:pt x="880" y="1742"/>
                  </a:lnTo>
                  <a:lnTo>
                    <a:pt x="852" y="1763"/>
                  </a:lnTo>
                  <a:lnTo>
                    <a:pt x="828" y="1784"/>
                  </a:lnTo>
                  <a:lnTo>
                    <a:pt x="809" y="1804"/>
                  </a:lnTo>
                  <a:lnTo>
                    <a:pt x="792" y="1823"/>
                  </a:lnTo>
                  <a:lnTo>
                    <a:pt x="778" y="1842"/>
                  </a:lnTo>
                  <a:lnTo>
                    <a:pt x="768" y="1860"/>
                  </a:lnTo>
                  <a:lnTo>
                    <a:pt x="761" y="1876"/>
                  </a:lnTo>
                  <a:lnTo>
                    <a:pt x="756" y="1893"/>
                  </a:lnTo>
                  <a:lnTo>
                    <a:pt x="754" y="1909"/>
                  </a:lnTo>
                  <a:lnTo>
                    <a:pt x="754" y="1924"/>
                  </a:lnTo>
                  <a:lnTo>
                    <a:pt x="757" y="1938"/>
                  </a:lnTo>
                  <a:lnTo>
                    <a:pt x="763" y="1951"/>
                  </a:lnTo>
                  <a:lnTo>
                    <a:pt x="770" y="1965"/>
                  </a:lnTo>
                  <a:lnTo>
                    <a:pt x="779" y="1977"/>
                  </a:lnTo>
                  <a:lnTo>
                    <a:pt x="790" y="1988"/>
                  </a:lnTo>
                  <a:lnTo>
                    <a:pt x="803" y="1999"/>
                  </a:lnTo>
                  <a:lnTo>
                    <a:pt x="818" y="2008"/>
                  </a:lnTo>
                  <a:lnTo>
                    <a:pt x="834" y="2016"/>
                  </a:lnTo>
                  <a:lnTo>
                    <a:pt x="850" y="2024"/>
                  </a:lnTo>
                  <a:lnTo>
                    <a:pt x="869" y="2031"/>
                  </a:lnTo>
                  <a:lnTo>
                    <a:pt x="889" y="2036"/>
                  </a:lnTo>
                  <a:lnTo>
                    <a:pt x="910" y="2041"/>
                  </a:lnTo>
                  <a:lnTo>
                    <a:pt x="931" y="2046"/>
                  </a:lnTo>
                  <a:lnTo>
                    <a:pt x="953" y="2048"/>
                  </a:lnTo>
                  <a:lnTo>
                    <a:pt x="975" y="2050"/>
                  </a:lnTo>
                  <a:lnTo>
                    <a:pt x="998" y="2051"/>
                  </a:lnTo>
                  <a:lnTo>
                    <a:pt x="1021" y="2051"/>
                  </a:lnTo>
                  <a:lnTo>
                    <a:pt x="1045" y="2049"/>
                  </a:lnTo>
                  <a:lnTo>
                    <a:pt x="1068" y="2047"/>
                  </a:lnTo>
                  <a:lnTo>
                    <a:pt x="1091" y="2042"/>
                  </a:lnTo>
                  <a:lnTo>
                    <a:pt x="1113" y="2038"/>
                  </a:lnTo>
                  <a:lnTo>
                    <a:pt x="1136" y="2032"/>
                  </a:lnTo>
                  <a:lnTo>
                    <a:pt x="1168" y="2022"/>
                  </a:lnTo>
                  <a:lnTo>
                    <a:pt x="1199" y="2010"/>
                  </a:lnTo>
                  <a:lnTo>
                    <a:pt x="1229" y="1996"/>
                  </a:lnTo>
                  <a:lnTo>
                    <a:pt x="1260" y="1981"/>
                  </a:lnTo>
                  <a:lnTo>
                    <a:pt x="1290" y="1963"/>
                  </a:lnTo>
                  <a:lnTo>
                    <a:pt x="1319" y="1944"/>
                  </a:lnTo>
                  <a:lnTo>
                    <a:pt x="1347" y="1924"/>
                  </a:lnTo>
                  <a:lnTo>
                    <a:pt x="1376" y="1902"/>
                  </a:lnTo>
                  <a:lnTo>
                    <a:pt x="1403" y="1880"/>
                  </a:lnTo>
                  <a:lnTo>
                    <a:pt x="1430" y="1856"/>
                  </a:lnTo>
                  <a:lnTo>
                    <a:pt x="1456" y="1831"/>
                  </a:lnTo>
                  <a:lnTo>
                    <a:pt x="1482" y="1805"/>
                  </a:lnTo>
                  <a:lnTo>
                    <a:pt x="1507" y="1778"/>
                  </a:lnTo>
                  <a:lnTo>
                    <a:pt x="1531" y="1750"/>
                  </a:lnTo>
                  <a:lnTo>
                    <a:pt x="1555" y="1721"/>
                  </a:lnTo>
                  <a:lnTo>
                    <a:pt x="1578" y="1691"/>
                  </a:lnTo>
                  <a:lnTo>
                    <a:pt x="1600" y="1661"/>
                  </a:lnTo>
                  <a:lnTo>
                    <a:pt x="1621" y="1630"/>
                  </a:lnTo>
                  <a:lnTo>
                    <a:pt x="1642" y="1598"/>
                  </a:lnTo>
                  <a:lnTo>
                    <a:pt x="1662" y="1567"/>
                  </a:lnTo>
                  <a:lnTo>
                    <a:pt x="1681" y="1535"/>
                  </a:lnTo>
                  <a:lnTo>
                    <a:pt x="1698" y="1502"/>
                  </a:lnTo>
                  <a:lnTo>
                    <a:pt x="1715" y="1470"/>
                  </a:lnTo>
                  <a:lnTo>
                    <a:pt x="1732" y="1437"/>
                  </a:lnTo>
                  <a:lnTo>
                    <a:pt x="1746" y="1405"/>
                  </a:lnTo>
                  <a:lnTo>
                    <a:pt x="1761" y="1372"/>
                  </a:lnTo>
                  <a:lnTo>
                    <a:pt x="1773" y="1339"/>
                  </a:lnTo>
                  <a:lnTo>
                    <a:pt x="1786" y="1308"/>
                  </a:lnTo>
                  <a:lnTo>
                    <a:pt x="1798" y="1275"/>
                  </a:lnTo>
                  <a:lnTo>
                    <a:pt x="1807" y="1244"/>
                  </a:lnTo>
                  <a:lnTo>
                    <a:pt x="1816" y="1213"/>
                  </a:lnTo>
                  <a:lnTo>
                    <a:pt x="1825" y="1182"/>
                  </a:lnTo>
                  <a:lnTo>
                    <a:pt x="1831" y="1152"/>
                  </a:lnTo>
                  <a:lnTo>
                    <a:pt x="1836" y="1121"/>
                  </a:lnTo>
                  <a:lnTo>
                    <a:pt x="1839" y="1089"/>
                  </a:lnTo>
                  <a:lnTo>
                    <a:pt x="1841" y="1059"/>
                  </a:lnTo>
                  <a:lnTo>
                    <a:pt x="1841" y="1028"/>
                  </a:lnTo>
                  <a:lnTo>
                    <a:pt x="1840" y="996"/>
                  </a:lnTo>
                  <a:lnTo>
                    <a:pt x="1837" y="966"/>
                  </a:lnTo>
                  <a:lnTo>
                    <a:pt x="1833" y="936"/>
                  </a:lnTo>
                  <a:lnTo>
                    <a:pt x="1828" y="905"/>
                  </a:lnTo>
                  <a:lnTo>
                    <a:pt x="1820" y="875"/>
                  </a:lnTo>
                  <a:lnTo>
                    <a:pt x="1812" y="845"/>
                  </a:lnTo>
                  <a:lnTo>
                    <a:pt x="1803" y="816"/>
                  </a:lnTo>
                  <a:lnTo>
                    <a:pt x="1791" y="786"/>
                  </a:lnTo>
                  <a:lnTo>
                    <a:pt x="1780" y="758"/>
                  </a:lnTo>
                  <a:lnTo>
                    <a:pt x="1766" y="730"/>
                  </a:lnTo>
                  <a:lnTo>
                    <a:pt x="1752" y="703"/>
                  </a:lnTo>
                  <a:lnTo>
                    <a:pt x="1736" y="677"/>
                  </a:lnTo>
                  <a:lnTo>
                    <a:pt x="1720" y="650"/>
                  </a:lnTo>
                  <a:lnTo>
                    <a:pt x="1702" y="624"/>
                  </a:lnTo>
                  <a:lnTo>
                    <a:pt x="1684" y="600"/>
                  </a:lnTo>
                  <a:lnTo>
                    <a:pt x="1664" y="576"/>
                  </a:lnTo>
                  <a:lnTo>
                    <a:pt x="1643" y="554"/>
                  </a:lnTo>
                  <a:lnTo>
                    <a:pt x="1622" y="532"/>
                  </a:lnTo>
                  <a:lnTo>
                    <a:pt x="1600" y="511"/>
                  </a:lnTo>
                  <a:lnTo>
                    <a:pt x="1576" y="492"/>
                  </a:lnTo>
                  <a:lnTo>
                    <a:pt x="1553" y="473"/>
                  </a:lnTo>
                  <a:lnTo>
                    <a:pt x="1528" y="455"/>
                  </a:lnTo>
                  <a:lnTo>
                    <a:pt x="1503" y="439"/>
                  </a:lnTo>
                  <a:lnTo>
                    <a:pt x="1477" y="424"/>
                  </a:lnTo>
                  <a:lnTo>
                    <a:pt x="1451" y="410"/>
                  </a:lnTo>
                  <a:lnTo>
                    <a:pt x="1423" y="398"/>
                  </a:lnTo>
                  <a:lnTo>
                    <a:pt x="1395" y="387"/>
                  </a:lnTo>
                  <a:lnTo>
                    <a:pt x="1364" y="377"/>
                  </a:lnTo>
                  <a:lnTo>
                    <a:pt x="1334" y="368"/>
                  </a:lnTo>
                  <a:lnTo>
                    <a:pt x="1306" y="362"/>
                  </a:lnTo>
                  <a:lnTo>
                    <a:pt x="1278" y="358"/>
                  </a:lnTo>
                  <a:lnTo>
                    <a:pt x="1228" y="351"/>
                  </a:lnTo>
                  <a:lnTo>
                    <a:pt x="1179" y="344"/>
                  </a:lnTo>
                  <a:lnTo>
                    <a:pt x="1155" y="339"/>
                  </a:lnTo>
                  <a:lnTo>
                    <a:pt x="1132" y="334"/>
                  </a:lnTo>
                  <a:lnTo>
                    <a:pt x="1107" y="325"/>
                  </a:lnTo>
                  <a:lnTo>
                    <a:pt x="1083" y="316"/>
                  </a:lnTo>
                  <a:lnTo>
                    <a:pt x="1071" y="310"/>
                  </a:lnTo>
                  <a:lnTo>
                    <a:pt x="1058" y="304"/>
                  </a:lnTo>
                  <a:lnTo>
                    <a:pt x="1045" y="296"/>
                  </a:lnTo>
                  <a:lnTo>
                    <a:pt x="1031" y="287"/>
                  </a:lnTo>
                  <a:lnTo>
                    <a:pt x="1017" y="278"/>
                  </a:lnTo>
                  <a:lnTo>
                    <a:pt x="1004" y="268"/>
                  </a:lnTo>
                  <a:lnTo>
                    <a:pt x="990" y="256"/>
                  </a:lnTo>
                  <a:lnTo>
                    <a:pt x="976" y="244"/>
                  </a:lnTo>
                  <a:lnTo>
                    <a:pt x="955" y="224"/>
                  </a:lnTo>
                  <a:lnTo>
                    <a:pt x="932" y="200"/>
                  </a:lnTo>
                  <a:lnTo>
                    <a:pt x="906" y="172"/>
                  </a:lnTo>
                  <a:lnTo>
                    <a:pt x="877" y="142"/>
                  </a:lnTo>
                  <a:lnTo>
                    <a:pt x="847" y="111"/>
                  </a:lnTo>
                  <a:lnTo>
                    <a:pt x="816" y="82"/>
                  </a:lnTo>
                  <a:lnTo>
                    <a:pt x="800" y="68"/>
                  </a:lnTo>
                  <a:lnTo>
                    <a:pt x="785" y="55"/>
                  </a:lnTo>
                  <a:lnTo>
                    <a:pt x="768" y="43"/>
                  </a:lnTo>
                  <a:lnTo>
                    <a:pt x="752" y="32"/>
                  </a:lnTo>
                  <a:lnTo>
                    <a:pt x="735" y="22"/>
                  </a:lnTo>
                  <a:lnTo>
                    <a:pt x="720" y="14"/>
                  </a:lnTo>
                  <a:lnTo>
                    <a:pt x="704" y="8"/>
                  </a:lnTo>
                  <a:lnTo>
                    <a:pt x="688" y="4"/>
                  </a:lnTo>
                  <a:lnTo>
                    <a:pt x="673" y="0"/>
                  </a:lnTo>
                  <a:lnTo>
                    <a:pt x="658" y="0"/>
                  </a:lnTo>
                  <a:lnTo>
                    <a:pt x="644" y="4"/>
                  </a:lnTo>
                  <a:lnTo>
                    <a:pt x="629" y="8"/>
                  </a:lnTo>
                  <a:lnTo>
                    <a:pt x="615" y="16"/>
                  </a:lnTo>
                  <a:lnTo>
                    <a:pt x="602" y="27"/>
                  </a:lnTo>
                  <a:lnTo>
                    <a:pt x="589" y="41"/>
                  </a:lnTo>
                  <a:lnTo>
                    <a:pt x="577" y="58"/>
                  </a:lnTo>
                  <a:lnTo>
                    <a:pt x="565" y="79"/>
                  </a:lnTo>
                  <a:lnTo>
                    <a:pt x="555" y="104"/>
                  </a:lnTo>
                  <a:lnTo>
                    <a:pt x="545" y="133"/>
                  </a:lnTo>
                  <a:lnTo>
                    <a:pt x="537" y="166"/>
                  </a:lnTo>
                  <a:close/>
                </a:path>
              </a:pathLst>
            </a:custGeom>
            <a:solidFill>
              <a:srgbClr val="EBB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9" name="Freeform 621"/>
            <p:cNvSpPr>
              <a:spLocks/>
            </p:cNvSpPr>
            <p:nvPr/>
          </p:nvSpPr>
          <p:spPr bwMode="auto">
            <a:xfrm>
              <a:off x="4524" y="3185"/>
              <a:ext cx="25" cy="10"/>
            </a:xfrm>
            <a:custGeom>
              <a:avLst/>
              <a:gdLst/>
              <a:ahLst/>
              <a:cxnLst>
                <a:cxn ang="0">
                  <a:pos x="468" y="23"/>
                </a:cxn>
                <a:cxn ang="0">
                  <a:pos x="472" y="37"/>
                </a:cxn>
                <a:cxn ang="0">
                  <a:pos x="471" y="53"/>
                </a:cxn>
                <a:cxn ang="0">
                  <a:pos x="463" y="68"/>
                </a:cxn>
                <a:cxn ang="0">
                  <a:pos x="436" y="89"/>
                </a:cxn>
                <a:cxn ang="0">
                  <a:pos x="393" y="117"/>
                </a:cxn>
                <a:cxn ang="0">
                  <a:pos x="346" y="141"/>
                </a:cxn>
                <a:cxn ang="0">
                  <a:pos x="295" y="162"/>
                </a:cxn>
                <a:cxn ang="0">
                  <a:pos x="243" y="178"/>
                </a:cxn>
                <a:cxn ang="0">
                  <a:pos x="188" y="191"/>
                </a:cxn>
                <a:cxn ang="0">
                  <a:pos x="130" y="199"/>
                </a:cxn>
                <a:cxn ang="0">
                  <a:pos x="71" y="203"/>
                </a:cxn>
                <a:cxn ang="0">
                  <a:pos x="32" y="202"/>
                </a:cxn>
                <a:cxn ang="0">
                  <a:pos x="18" y="196"/>
                </a:cxn>
                <a:cxn ang="0">
                  <a:pos x="6" y="186"/>
                </a:cxn>
                <a:cxn ang="0">
                  <a:pos x="0" y="171"/>
                </a:cxn>
                <a:cxn ang="0">
                  <a:pos x="0" y="154"/>
                </a:cxn>
                <a:cxn ang="0">
                  <a:pos x="6" y="140"/>
                </a:cxn>
                <a:cxn ang="0">
                  <a:pos x="18" y="128"/>
                </a:cxn>
                <a:cxn ang="0">
                  <a:pos x="32" y="122"/>
                </a:cxn>
                <a:cxn ang="0">
                  <a:pos x="61" y="121"/>
                </a:cxn>
                <a:cxn ang="0">
                  <a:pos x="102" y="119"/>
                </a:cxn>
                <a:cxn ang="0">
                  <a:pos x="146" y="114"/>
                </a:cxn>
                <a:cxn ang="0">
                  <a:pos x="193" y="105"/>
                </a:cxn>
                <a:cxn ang="0">
                  <a:pos x="241" y="93"/>
                </a:cxn>
                <a:cxn ang="0">
                  <a:pos x="289" y="76"/>
                </a:cxn>
                <a:cxn ang="0">
                  <a:pos x="337" y="54"/>
                </a:cxn>
                <a:cxn ang="0">
                  <a:pos x="383" y="25"/>
                </a:cxn>
                <a:cxn ang="0">
                  <a:pos x="412" y="4"/>
                </a:cxn>
                <a:cxn ang="0">
                  <a:pos x="428" y="0"/>
                </a:cxn>
                <a:cxn ang="0">
                  <a:pos x="444" y="2"/>
                </a:cxn>
                <a:cxn ang="0">
                  <a:pos x="457" y="9"/>
                </a:cxn>
              </a:cxnLst>
              <a:rect l="0" t="0" r="r" b="b"/>
              <a:pathLst>
                <a:path w="472" h="203">
                  <a:moveTo>
                    <a:pt x="464" y="15"/>
                  </a:moveTo>
                  <a:lnTo>
                    <a:pt x="468" y="23"/>
                  </a:lnTo>
                  <a:lnTo>
                    <a:pt x="471" y="30"/>
                  </a:lnTo>
                  <a:lnTo>
                    <a:pt x="472" y="37"/>
                  </a:lnTo>
                  <a:lnTo>
                    <a:pt x="472" y="46"/>
                  </a:lnTo>
                  <a:lnTo>
                    <a:pt x="471" y="53"/>
                  </a:lnTo>
                  <a:lnTo>
                    <a:pt x="468" y="60"/>
                  </a:lnTo>
                  <a:lnTo>
                    <a:pt x="463" y="68"/>
                  </a:lnTo>
                  <a:lnTo>
                    <a:pt x="457" y="73"/>
                  </a:lnTo>
                  <a:lnTo>
                    <a:pt x="436" y="89"/>
                  </a:lnTo>
                  <a:lnTo>
                    <a:pt x="415" y="103"/>
                  </a:lnTo>
                  <a:lnTo>
                    <a:pt x="393" y="117"/>
                  </a:lnTo>
                  <a:lnTo>
                    <a:pt x="370" y="129"/>
                  </a:lnTo>
                  <a:lnTo>
                    <a:pt x="346" y="141"/>
                  </a:lnTo>
                  <a:lnTo>
                    <a:pt x="321" y="152"/>
                  </a:lnTo>
                  <a:lnTo>
                    <a:pt x="295" y="162"/>
                  </a:lnTo>
                  <a:lnTo>
                    <a:pt x="269" y="170"/>
                  </a:lnTo>
                  <a:lnTo>
                    <a:pt x="243" y="178"/>
                  </a:lnTo>
                  <a:lnTo>
                    <a:pt x="216" y="185"/>
                  </a:lnTo>
                  <a:lnTo>
                    <a:pt x="188" y="191"/>
                  </a:lnTo>
                  <a:lnTo>
                    <a:pt x="160" y="195"/>
                  </a:lnTo>
                  <a:lnTo>
                    <a:pt x="130" y="199"/>
                  </a:lnTo>
                  <a:lnTo>
                    <a:pt x="101" y="201"/>
                  </a:lnTo>
                  <a:lnTo>
                    <a:pt x="71" y="203"/>
                  </a:lnTo>
                  <a:lnTo>
                    <a:pt x="41" y="203"/>
                  </a:lnTo>
                  <a:lnTo>
                    <a:pt x="32" y="202"/>
                  </a:lnTo>
                  <a:lnTo>
                    <a:pt x="25" y="200"/>
                  </a:lnTo>
                  <a:lnTo>
                    <a:pt x="18" y="196"/>
                  </a:lnTo>
                  <a:lnTo>
                    <a:pt x="11" y="191"/>
                  </a:lnTo>
                  <a:lnTo>
                    <a:pt x="6" y="186"/>
                  </a:lnTo>
                  <a:lnTo>
                    <a:pt x="3" y="178"/>
                  </a:lnTo>
                  <a:lnTo>
                    <a:pt x="0" y="171"/>
                  </a:lnTo>
                  <a:lnTo>
                    <a:pt x="0" y="163"/>
                  </a:lnTo>
                  <a:lnTo>
                    <a:pt x="0" y="154"/>
                  </a:lnTo>
                  <a:lnTo>
                    <a:pt x="3" y="146"/>
                  </a:lnTo>
                  <a:lnTo>
                    <a:pt x="6" y="140"/>
                  </a:lnTo>
                  <a:lnTo>
                    <a:pt x="11" y="133"/>
                  </a:lnTo>
                  <a:lnTo>
                    <a:pt x="18" y="128"/>
                  </a:lnTo>
                  <a:lnTo>
                    <a:pt x="25" y="124"/>
                  </a:lnTo>
                  <a:lnTo>
                    <a:pt x="32" y="122"/>
                  </a:lnTo>
                  <a:lnTo>
                    <a:pt x="41" y="121"/>
                  </a:lnTo>
                  <a:lnTo>
                    <a:pt x="61" y="121"/>
                  </a:lnTo>
                  <a:lnTo>
                    <a:pt x="80" y="120"/>
                  </a:lnTo>
                  <a:lnTo>
                    <a:pt x="102" y="119"/>
                  </a:lnTo>
                  <a:lnTo>
                    <a:pt x="124" y="117"/>
                  </a:lnTo>
                  <a:lnTo>
                    <a:pt x="146" y="114"/>
                  </a:lnTo>
                  <a:lnTo>
                    <a:pt x="170" y="110"/>
                  </a:lnTo>
                  <a:lnTo>
                    <a:pt x="193" y="105"/>
                  </a:lnTo>
                  <a:lnTo>
                    <a:pt x="217" y="100"/>
                  </a:lnTo>
                  <a:lnTo>
                    <a:pt x="241" y="93"/>
                  </a:lnTo>
                  <a:lnTo>
                    <a:pt x="265" y="85"/>
                  </a:lnTo>
                  <a:lnTo>
                    <a:pt x="289" y="76"/>
                  </a:lnTo>
                  <a:lnTo>
                    <a:pt x="313" y="66"/>
                  </a:lnTo>
                  <a:lnTo>
                    <a:pt x="337" y="54"/>
                  </a:lnTo>
                  <a:lnTo>
                    <a:pt x="360" y="40"/>
                  </a:lnTo>
                  <a:lnTo>
                    <a:pt x="383" y="25"/>
                  </a:lnTo>
                  <a:lnTo>
                    <a:pt x="406" y="8"/>
                  </a:lnTo>
                  <a:lnTo>
                    <a:pt x="412" y="4"/>
                  </a:lnTo>
                  <a:lnTo>
                    <a:pt x="421" y="1"/>
                  </a:lnTo>
                  <a:lnTo>
                    <a:pt x="428" y="0"/>
                  </a:lnTo>
                  <a:lnTo>
                    <a:pt x="436" y="0"/>
                  </a:lnTo>
                  <a:lnTo>
                    <a:pt x="444" y="2"/>
                  </a:lnTo>
                  <a:lnTo>
                    <a:pt x="451" y="5"/>
                  </a:lnTo>
                  <a:lnTo>
                    <a:pt x="457" y="9"/>
                  </a:lnTo>
                  <a:lnTo>
                    <a:pt x="464" y="15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0" name="Freeform 622"/>
            <p:cNvSpPr>
              <a:spLocks/>
            </p:cNvSpPr>
            <p:nvPr/>
          </p:nvSpPr>
          <p:spPr bwMode="auto">
            <a:xfrm>
              <a:off x="4538" y="3206"/>
              <a:ext cx="21" cy="13"/>
            </a:xfrm>
            <a:custGeom>
              <a:avLst/>
              <a:gdLst/>
              <a:ahLst/>
              <a:cxnLst>
                <a:cxn ang="0">
                  <a:pos x="392" y="17"/>
                </a:cxn>
                <a:cxn ang="0">
                  <a:pos x="396" y="24"/>
                </a:cxn>
                <a:cxn ang="0">
                  <a:pos x="399" y="31"/>
                </a:cxn>
                <a:cxn ang="0">
                  <a:pos x="400" y="40"/>
                </a:cxn>
                <a:cxn ang="0">
                  <a:pos x="399" y="47"/>
                </a:cxn>
                <a:cxn ang="0">
                  <a:pos x="397" y="54"/>
                </a:cxn>
                <a:cxn ang="0">
                  <a:pos x="394" y="62"/>
                </a:cxn>
                <a:cxn ang="0">
                  <a:pos x="389" y="68"/>
                </a:cxn>
                <a:cxn ang="0">
                  <a:pos x="383" y="74"/>
                </a:cxn>
                <a:cxn ang="0">
                  <a:pos x="351" y="97"/>
                </a:cxn>
                <a:cxn ang="0">
                  <a:pos x="316" y="121"/>
                </a:cxn>
                <a:cxn ang="0">
                  <a:pos x="278" y="145"/>
                </a:cxn>
                <a:cxn ang="0">
                  <a:pos x="239" y="169"/>
                </a:cxn>
                <a:cxn ang="0">
                  <a:pos x="218" y="181"/>
                </a:cxn>
                <a:cxn ang="0">
                  <a:pos x="196" y="192"/>
                </a:cxn>
                <a:cxn ang="0">
                  <a:pos x="174" y="204"/>
                </a:cxn>
                <a:cxn ang="0">
                  <a:pos x="151" y="214"/>
                </a:cxn>
                <a:cxn ang="0">
                  <a:pos x="128" y="225"/>
                </a:cxn>
                <a:cxn ang="0">
                  <a:pos x="104" y="235"/>
                </a:cxn>
                <a:cxn ang="0">
                  <a:pos x="80" y="244"/>
                </a:cxn>
                <a:cxn ang="0">
                  <a:pos x="55" y="253"/>
                </a:cxn>
                <a:cxn ang="0">
                  <a:pos x="46" y="255"/>
                </a:cxn>
                <a:cxn ang="0">
                  <a:pos x="38" y="255"/>
                </a:cxn>
                <a:cxn ang="0">
                  <a:pos x="31" y="253"/>
                </a:cxn>
                <a:cxn ang="0">
                  <a:pos x="23" y="251"/>
                </a:cxn>
                <a:cxn ang="0">
                  <a:pos x="17" y="247"/>
                </a:cxn>
                <a:cxn ang="0">
                  <a:pos x="11" y="240"/>
                </a:cxn>
                <a:cxn ang="0">
                  <a:pos x="6" y="234"/>
                </a:cxn>
                <a:cxn ang="0">
                  <a:pos x="3" y="227"/>
                </a:cxn>
                <a:cxn ang="0">
                  <a:pos x="2" y="218"/>
                </a:cxn>
                <a:cxn ang="0">
                  <a:pos x="0" y="210"/>
                </a:cxn>
                <a:cxn ang="0">
                  <a:pos x="3" y="203"/>
                </a:cxn>
                <a:cxn ang="0">
                  <a:pos x="6" y="195"/>
                </a:cxn>
                <a:cxn ang="0">
                  <a:pos x="9" y="188"/>
                </a:cxn>
                <a:cxn ang="0">
                  <a:pos x="15" y="183"/>
                </a:cxn>
                <a:cxn ang="0">
                  <a:pos x="21" y="178"/>
                </a:cxn>
                <a:cxn ang="0">
                  <a:pos x="29" y="174"/>
                </a:cxn>
                <a:cxn ang="0">
                  <a:pos x="52" y="166"/>
                </a:cxn>
                <a:cxn ang="0">
                  <a:pos x="75" y="158"/>
                </a:cxn>
                <a:cxn ang="0">
                  <a:pos x="97" y="148"/>
                </a:cxn>
                <a:cxn ang="0">
                  <a:pos x="118" y="139"/>
                </a:cxn>
                <a:cxn ang="0">
                  <a:pos x="159" y="118"/>
                </a:cxn>
                <a:cxn ang="0">
                  <a:pos x="199" y="97"/>
                </a:cxn>
                <a:cxn ang="0">
                  <a:pos x="236" y="74"/>
                </a:cxn>
                <a:cxn ang="0">
                  <a:pos x="272" y="51"/>
                </a:cxn>
                <a:cxn ang="0">
                  <a:pos x="304" y="29"/>
                </a:cxn>
                <a:cxn ang="0">
                  <a:pos x="335" y="7"/>
                </a:cxn>
                <a:cxn ang="0">
                  <a:pos x="342" y="3"/>
                </a:cxn>
                <a:cxn ang="0">
                  <a:pos x="349" y="1"/>
                </a:cxn>
                <a:cxn ang="0">
                  <a:pos x="358" y="0"/>
                </a:cxn>
                <a:cxn ang="0">
                  <a:pos x="365" y="0"/>
                </a:cxn>
                <a:cxn ang="0">
                  <a:pos x="373" y="2"/>
                </a:cxn>
                <a:cxn ang="0">
                  <a:pos x="381" y="5"/>
                </a:cxn>
                <a:cxn ang="0">
                  <a:pos x="387" y="10"/>
                </a:cxn>
                <a:cxn ang="0">
                  <a:pos x="392" y="17"/>
                </a:cxn>
              </a:cxnLst>
              <a:rect l="0" t="0" r="r" b="b"/>
              <a:pathLst>
                <a:path w="400" h="255">
                  <a:moveTo>
                    <a:pt x="392" y="17"/>
                  </a:moveTo>
                  <a:lnTo>
                    <a:pt x="396" y="24"/>
                  </a:lnTo>
                  <a:lnTo>
                    <a:pt x="399" y="31"/>
                  </a:lnTo>
                  <a:lnTo>
                    <a:pt x="400" y="40"/>
                  </a:lnTo>
                  <a:lnTo>
                    <a:pt x="399" y="47"/>
                  </a:lnTo>
                  <a:lnTo>
                    <a:pt x="397" y="54"/>
                  </a:lnTo>
                  <a:lnTo>
                    <a:pt x="394" y="62"/>
                  </a:lnTo>
                  <a:lnTo>
                    <a:pt x="389" y="68"/>
                  </a:lnTo>
                  <a:lnTo>
                    <a:pt x="383" y="74"/>
                  </a:lnTo>
                  <a:lnTo>
                    <a:pt x="351" y="97"/>
                  </a:lnTo>
                  <a:lnTo>
                    <a:pt x="316" y="121"/>
                  </a:lnTo>
                  <a:lnTo>
                    <a:pt x="278" y="145"/>
                  </a:lnTo>
                  <a:lnTo>
                    <a:pt x="239" y="169"/>
                  </a:lnTo>
                  <a:lnTo>
                    <a:pt x="218" y="181"/>
                  </a:lnTo>
                  <a:lnTo>
                    <a:pt x="196" y="192"/>
                  </a:lnTo>
                  <a:lnTo>
                    <a:pt x="174" y="204"/>
                  </a:lnTo>
                  <a:lnTo>
                    <a:pt x="151" y="214"/>
                  </a:lnTo>
                  <a:lnTo>
                    <a:pt x="128" y="225"/>
                  </a:lnTo>
                  <a:lnTo>
                    <a:pt x="104" y="235"/>
                  </a:lnTo>
                  <a:lnTo>
                    <a:pt x="80" y="244"/>
                  </a:lnTo>
                  <a:lnTo>
                    <a:pt x="55" y="253"/>
                  </a:lnTo>
                  <a:lnTo>
                    <a:pt x="46" y="255"/>
                  </a:lnTo>
                  <a:lnTo>
                    <a:pt x="38" y="255"/>
                  </a:lnTo>
                  <a:lnTo>
                    <a:pt x="31" y="253"/>
                  </a:lnTo>
                  <a:lnTo>
                    <a:pt x="23" y="251"/>
                  </a:lnTo>
                  <a:lnTo>
                    <a:pt x="17" y="247"/>
                  </a:lnTo>
                  <a:lnTo>
                    <a:pt x="11" y="240"/>
                  </a:lnTo>
                  <a:lnTo>
                    <a:pt x="6" y="234"/>
                  </a:lnTo>
                  <a:lnTo>
                    <a:pt x="3" y="227"/>
                  </a:lnTo>
                  <a:lnTo>
                    <a:pt x="2" y="218"/>
                  </a:lnTo>
                  <a:lnTo>
                    <a:pt x="0" y="210"/>
                  </a:lnTo>
                  <a:lnTo>
                    <a:pt x="3" y="203"/>
                  </a:lnTo>
                  <a:lnTo>
                    <a:pt x="6" y="195"/>
                  </a:lnTo>
                  <a:lnTo>
                    <a:pt x="9" y="188"/>
                  </a:lnTo>
                  <a:lnTo>
                    <a:pt x="15" y="183"/>
                  </a:lnTo>
                  <a:lnTo>
                    <a:pt x="21" y="178"/>
                  </a:lnTo>
                  <a:lnTo>
                    <a:pt x="29" y="174"/>
                  </a:lnTo>
                  <a:lnTo>
                    <a:pt x="52" y="166"/>
                  </a:lnTo>
                  <a:lnTo>
                    <a:pt x="75" y="158"/>
                  </a:lnTo>
                  <a:lnTo>
                    <a:pt x="97" y="148"/>
                  </a:lnTo>
                  <a:lnTo>
                    <a:pt x="118" y="139"/>
                  </a:lnTo>
                  <a:lnTo>
                    <a:pt x="159" y="118"/>
                  </a:lnTo>
                  <a:lnTo>
                    <a:pt x="199" y="97"/>
                  </a:lnTo>
                  <a:lnTo>
                    <a:pt x="236" y="74"/>
                  </a:lnTo>
                  <a:lnTo>
                    <a:pt x="272" y="51"/>
                  </a:lnTo>
                  <a:lnTo>
                    <a:pt x="304" y="29"/>
                  </a:lnTo>
                  <a:lnTo>
                    <a:pt x="335" y="7"/>
                  </a:lnTo>
                  <a:lnTo>
                    <a:pt x="342" y="3"/>
                  </a:lnTo>
                  <a:lnTo>
                    <a:pt x="349" y="1"/>
                  </a:lnTo>
                  <a:lnTo>
                    <a:pt x="358" y="0"/>
                  </a:lnTo>
                  <a:lnTo>
                    <a:pt x="365" y="0"/>
                  </a:lnTo>
                  <a:lnTo>
                    <a:pt x="373" y="2"/>
                  </a:lnTo>
                  <a:lnTo>
                    <a:pt x="381" y="5"/>
                  </a:lnTo>
                  <a:lnTo>
                    <a:pt x="387" y="10"/>
                  </a:lnTo>
                  <a:lnTo>
                    <a:pt x="392" y="17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1" name="Freeform 623"/>
            <p:cNvSpPr>
              <a:spLocks/>
            </p:cNvSpPr>
            <p:nvPr/>
          </p:nvSpPr>
          <p:spPr bwMode="auto">
            <a:xfrm>
              <a:off x="4556" y="3218"/>
              <a:ext cx="19" cy="16"/>
            </a:xfrm>
            <a:custGeom>
              <a:avLst/>
              <a:gdLst/>
              <a:ahLst/>
              <a:cxnLst>
                <a:cxn ang="0">
                  <a:pos x="343" y="14"/>
                </a:cxn>
                <a:cxn ang="0">
                  <a:pos x="350" y="27"/>
                </a:cxn>
                <a:cxn ang="0">
                  <a:pos x="353" y="43"/>
                </a:cxn>
                <a:cxn ang="0">
                  <a:pos x="349" y="59"/>
                </a:cxn>
                <a:cxn ang="0">
                  <a:pos x="330" y="85"/>
                </a:cxn>
                <a:cxn ang="0">
                  <a:pos x="299" y="121"/>
                </a:cxn>
                <a:cxn ang="0">
                  <a:pos x="265" y="155"/>
                </a:cxn>
                <a:cxn ang="0">
                  <a:pos x="231" y="187"/>
                </a:cxn>
                <a:cxn ang="0">
                  <a:pos x="194" y="216"/>
                </a:cxn>
                <a:cxn ang="0">
                  <a:pos x="157" y="242"/>
                </a:cxn>
                <a:cxn ang="0">
                  <a:pos x="117" y="265"/>
                </a:cxn>
                <a:cxn ang="0">
                  <a:pos x="77" y="286"/>
                </a:cxn>
                <a:cxn ang="0">
                  <a:pos x="49" y="297"/>
                </a:cxn>
                <a:cxn ang="0">
                  <a:pos x="32" y="297"/>
                </a:cxn>
                <a:cxn ang="0">
                  <a:pos x="18" y="292"/>
                </a:cxn>
                <a:cxn ang="0">
                  <a:pos x="7" y="280"/>
                </a:cxn>
                <a:cxn ang="0">
                  <a:pos x="0" y="264"/>
                </a:cxn>
                <a:cxn ang="0">
                  <a:pos x="0" y="249"/>
                </a:cxn>
                <a:cxn ang="0">
                  <a:pos x="6" y="234"/>
                </a:cxn>
                <a:cxn ang="0">
                  <a:pos x="18" y="223"/>
                </a:cxn>
                <a:cxn ang="0">
                  <a:pos x="43" y="211"/>
                </a:cxn>
                <a:cxn ang="0">
                  <a:pos x="78" y="193"/>
                </a:cxn>
                <a:cxn ang="0">
                  <a:pos x="113" y="172"/>
                </a:cxn>
                <a:cxn ang="0">
                  <a:pos x="146" y="149"/>
                </a:cxn>
                <a:cxn ang="0">
                  <a:pos x="178" y="123"/>
                </a:cxn>
                <a:cxn ang="0">
                  <a:pos x="209" y="95"/>
                </a:cxn>
                <a:cxn ang="0">
                  <a:pos x="238" y="65"/>
                </a:cxn>
                <a:cxn ang="0">
                  <a:pos x="265" y="33"/>
                </a:cxn>
                <a:cxn ang="0">
                  <a:pos x="284" y="11"/>
                </a:cxn>
                <a:cxn ang="0">
                  <a:pos x="298" y="2"/>
                </a:cxn>
                <a:cxn ang="0">
                  <a:pos x="313" y="0"/>
                </a:cxn>
                <a:cxn ang="0">
                  <a:pos x="329" y="3"/>
                </a:cxn>
              </a:cxnLst>
              <a:rect l="0" t="0" r="r" b="b"/>
              <a:pathLst>
                <a:path w="353" h="298">
                  <a:moveTo>
                    <a:pt x="336" y="7"/>
                  </a:moveTo>
                  <a:lnTo>
                    <a:pt x="343" y="14"/>
                  </a:lnTo>
                  <a:lnTo>
                    <a:pt x="347" y="20"/>
                  </a:lnTo>
                  <a:lnTo>
                    <a:pt x="350" y="27"/>
                  </a:lnTo>
                  <a:lnTo>
                    <a:pt x="352" y="35"/>
                  </a:lnTo>
                  <a:lnTo>
                    <a:pt x="353" y="43"/>
                  </a:lnTo>
                  <a:lnTo>
                    <a:pt x="352" y="50"/>
                  </a:lnTo>
                  <a:lnTo>
                    <a:pt x="349" y="59"/>
                  </a:lnTo>
                  <a:lnTo>
                    <a:pt x="345" y="66"/>
                  </a:lnTo>
                  <a:lnTo>
                    <a:pt x="330" y="85"/>
                  </a:lnTo>
                  <a:lnTo>
                    <a:pt x="314" y="104"/>
                  </a:lnTo>
                  <a:lnTo>
                    <a:pt x="299" y="121"/>
                  </a:lnTo>
                  <a:lnTo>
                    <a:pt x="282" y="138"/>
                  </a:lnTo>
                  <a:lnTo>
                    <a:pt x="265" y="155"/>
                  </a:lnTo>
                  <a:lnTo>
                    <a:pt x="249" y="171"/>
                  </a:lnTo>
                  <a:lnTo>
                    <a:pt x="231" y="187"/>
                  </a:lnTo>
                  <a:lnTo>
                    <a:pt x="213" y="202"/>
                  </a:lnTo>
                  <a:lnTo>
                    <a:pt x="194" y="216"/>
                  </a:lnTo>
                  <a:lnTo>
                    <a:pt x="175" y="230"/>
                  </a:lnTo>
                  <a:lnTo>
                    <a:pt x="157" y="242"/>
                  </a:lnTo>
                  <a:lnTo>
                    <a:pt x="137" y="254"/>
                  </a:lnTo>
                  <a:lnTo>
                    <a:pt x="117" y="265"/>
                  </a:lnTo>
                  <a:lnTo>
                    <a:pt x="97" y="276"/>
                  </a:lnTo>
                  <a:lnTo>
                    <a:pt x="77" y="286"/>
                  </a:lnTo>
                  <a:lnTo>
                    <a:pt x="56" y="295"/>
                  </a:lnTo>
                  <a:lnTo>
                    <a:pt x="49" y="297"/>
                  </a:lnTo>
                  <a:lnTo>
                    <a:pt x="41" y="298"/>
                  </a:lnTo>
                  <a:lnTo>
                    <a:pt x="32" y="297"/>
                  </a:lnTo>
                  <a:lnTo>
                    <a:pt x="25" y="295"/>
                  </a:lnTo>
                  <a:lnTo>
                    <a:pt x="18" y="292"/>
                  </a:lnTo>
                  <a:lnTo>
                    <a:pt x="13" y="286"/>
                  </a:lnTo>
                  <a:lnTo>
                    <a:pt x="7" y="280"/>
                  </a:lnTo>
                  <a:lnTo>
                    <a:pt x="3" y="273"/>
                  </a:lnTo>
                  <a:lnTo>
                    <a:pt x="0" y="264"/>
                  </a:lnTo>
                  <a:lnTo>
                    <a:pt x="0" y="256"/>
                  </a:lnTo>
                  <a:lnTo>
                    <a:pt x="0" y="249"/>
                  </a:lnTo>
                  <a:lnTo>
                    <a:pt x="3" y="241"/>
                  </a:lnTo>
                  <a:lnTo>
                    <a:pt x="6" y="234"/>
                  </a:lnTo>
                  <a:lnTo>
                    <a:pt x="11" y="228"/>
                  </a:lnTo>
                  <a:lnTo>
                    <a:pt x="18" y="223"/>
                  </a:lnTo>
                  <a:lnTo>
                    <a:pt x="25" y="218"/>
                  </a:lnTo>
                  <a:lnTo>
                    <a:pt x="43" y="211"/>
                  </a:lnTo>
                  <a:lnTo>
                    <a:pt x="61" y="203"/>
                  </a:lnTo>
                  <a:lnTo>
                    <a:pt x="78" y="193"/>
                  </a:lnTo>
                  <a:lnTo>
                    <a:pt x="95" y="183"/>
                  </a:lnTo>
                  <a:lnTo>
                    <a:pt x="113" y="172"/>
                  </a:lnTo>
                  <a:lnTo>
                    <a:pt x="129" y="161"/>
                  </a:lnTo>
                  <a:lnTo>
                    <a:pt x="146" y="149"/>
                  </a:lnTo>
                  <a:lnTo>
                    <a:pt x="162" y="137"/>
                  </a:lnTo>
                  <a:lnTo>
                    <a:pt x="178" y="123"/>
                  </a:lnTo>
                  <a:lnTo>
                    <a:pt x="193" y="110"/>
                  </a:lnTo>
                  <a:lnTo>
                    <a:pt x="209" y="95"/>
                  </a:lnTo>
                  <a:lnTo>
                    <a:pt x="223" y="81"/>
                  </a:lnTo>
                  <a:lnTo>
                    <a:pt x="238" y="65"/>
                  </a:lnTo>
                  <a:lnTo>
                    <a:pt x="252" y="49"/>
                  </a:lnTo>
                  <a:lnTo>
                    <a:pt x="265" y="33"/>
                  </a:lnTo>
                  <a:lnTo>
                    <a:pt x="279" y="16"/>
                  </a:lnTo>
                  <a:lnTo>
                    <a:pt x="284" y="11"/>
                  </a:lnTo>
                  <a:lnTo>
                    <a:pt x="290" y="5"/>
                  </a:lnTo>
                  <a:lnTo>
                    <a:pt x="298" y="2"/>
                  </a:lnTo>
                  <a:lnTo>
                    <a:pt x="306" y="0"/>
                  </a:lnTo>
                  <a:lnTo>
                    <a:pt x="313" y="0"/>
                  </a:lnTo>
                  <a:lnTo>
                    <a:pt x="322" y="1"/>
                  </a:lnTo>
                  <a:lnTo>
                    <a:pt x="329" y="3"/>
                  </a:lnTo>
                  <a:lnTo>
                    <a:pt x="336" y="7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2" name="Freeform 624"/>
            <p:cNvSpPr>
              <a:spLocks/>
            </p:cNvSpPr>
            <p:nvPr/>
          </p:nvSpPr>
          <p:spPr bwMode="auto">
            <a:xfrm>
              <a:off x="4793" y="3135"/>
              <a:ext cx="91" cy="115"/>
            </a:xfrm>
            <a:custGeom>
              <a:avLst/>
              <a:gdLst/>
              <a:ahLst/>
              <a:cxnLst>
                <a:cxn ang="0">
                  <a:pos x="1709" y="1"/>
                </a:cxn>
                <a:cxn ang="0">
                  <a:pos x="1643" y="0"/>
                </a:cxn>
                <a:cxn ang="0">
                  <a:pos x="1577" y="5"/>
                </a:cxn>
                <a:cxn ang="0">
                  <a:pos x="1522" y="14"/>
                </a:cxn>
                <a:cxn ang="0">
                  <a:pos x="1482" y="25"/>
                </a:cxn>
                <a:cxn ang="0">
                  <a:pos x="1442" y="37"/>
                </a:cxn>
                <a:cxn ang="0">
                  <a:pos x="1404" y="54"/>
                </a:cxn>
                <a:cxn ang="0">
                  <a:pos x="1365" y="75"/>
                </a:cxn>
                <a:cxn ang="0">
                  <a:pos x="1328" y="100"/>
                </a:cxn>
                <a:cxn ang="0">
                  <a:pos x="1293" y="129"/>
                </a:cxn>
                <a:cxn ang="0">
                  <a:pos x="1262" y="165"/>
                </a:cxn>
                <a:cxn ang="0">
                  <a:pos x="1231" y="208"/>
                </a:cxn>
                <a:cxn ang="0">
                  <a:pos x="1186" y="268"/>
                </a:cxn>
                <a:cxn ang="0">
                  <a:pos x="1085" y="390"/>
                </a:cxn>
                <a:cxn ang="0">
                  <a:pos x="909" y="592"/>
                </a:cxn>
                <a:cxn ang="0">
                  <a:pos x="705" y="824"/>
                </a:cxn>
                <a:cxn ang="0">
                  <a:pos x="493" y="1065"/>
                </a:cxn>
                <a:cxn ang="0">
                  <a:pos x="295" y="1289"/>
                </a:cxn>
                <a:cxn ang="0">
                  <a:pos x="133" y="1480"/>
                </a:cxn>
                <a:cxn ang="0">
                  <a:pos x="48" y="1585"/>
                </a:cxn>
                <a:cxn ang="0">
                  <a:pos x="13" y="1633"/>
                </a:cxn>
                <a:cxn ang="0">
                  <a:pos x="0" y="1665"/>
                </a:cxn>
                <a:cxn ang="0">
                  <a:pos x="10" y="1697"/>
                </a:cxn>
                <a:cxn ang="0">
                  <a:pos x="39" y="1735"/>
                </a:cxn>
                <a:cxn ang="0">
                  <a:pos x="87" y="1776"/>
                </a:cxn>
                <a:cxn ang="0">
                  <a:pos x="149" y="1819"/>
                </a:cxn>
                <a:cxn ang="0">
                  <a:pos x="222" y="1865"/>
                </a:cxn>
                <a:cxn ang="0">
                  <a:pos x="302" y="1911"/>
                </a:cxn>
                <a:cxn ang="0">
                  <a:pos x="389" y="1957"/>
                </a:cxn>
                <a:cxn ang="0">
                  <a:pos x="522" y="2023"/>
                </a:cxn>
                <a:cxn ang="0">
                  <a:pos x="692" y="2101"/>
                </a:cxn>
                <a:cxn ang="0">
                  <a:pos x="828" y="2161"/>
                </a:cxn>
                <a:cxn ang="0">
                  <a:pos x="908" y="2194"/>
                </a:cxn>
                <a:cxn ang="0">
                  <a:pos x="945" y="2177"/>
                </a:cxn>
                <a:cxn ang="0">
                  <a:pos x="1063" y="2077"/>
                </a:cxn>
                <a:cxn ang="0">
                  <a:pos x="1172" y="1981"/>
                </a:cxn>
                <a:cxn ang="0">
                  <a:pos x="1288" y="1876"/>
                </a:cxn>
                <a:cxn ang="0">
                  <a:pos x="1396" y="1770"/>
                </a:cxn>
                <a:cxn ang="0">
                  <a:pos x="1464" y="1697"/>
                </a:cxn>
                <a:cxn ang="0">
                  <a:pos x="1500" y="1654"/>
                </a:cxn>
                <a:cxn ang="0">
                  <a:pos x="1525" y="1617"/>
                </a:cxn>
                <a:cxn ang="0">
                  <a:pos x="1539" y="1588"/>
                </a:cxn>
                <a:cxn ang="0">
                  <a:pos x="1543" y="1541"/>
                </a:cxn>
                <a:cxn ang="0">
                  <a:pos x="1557" y="1391"/>
                </a:cxn>
                <a:cxn ang="0">
                  <a:pos x="1583" y="1163"/>
                </a:cxn>
                <a:cxn ang="0">
                  <a:pos x="1615" y="890"/>
                </a:cxn>
                <a:cxn ang="0">
                  <a:pos x="1649" y="607"/>
                </a:cxn>
                <a:cxn ang="0">
                  <a:pos x="1682" y="345"/>
                </a:cxn>
                <a:cxn ang="0">
                  <a:pos x="1707" y="138"/>
                </a:cxn>
                <a:cxn ang="0">
                  <a:pos x="1721" y="19"/>
                </a:cxn>
              </a:cxnLst>
              <a:rect l="0" t="0" r="r" b="b"/>
              <a:pathLst>
                <a:path w="1723" h="2199">
                  <a:moveTo>
                    <a:pt x="1723" y="2"/>
                  </a:moveTo>
                  <a:lnTo>
                    <a:pt x="1709" y="1"/>
                  </a:lnTo>
                  <a:lnTo>
                    <a:pt x="1670" y="0"/>
                  </a:lnTo>
                  <a:lnTo>
                    <a:pt x="1643" y="0"/>
                  </a:lnTo>
                  <a:lnTo>
                    <a:pt x="1612" y="2"/>
                  </a:lnTo>
                  <a:lnTo>
                    <a:pt x="1577" y="5"/>
                  </a:lnTo>
                  <a:lnTo>
                    <a:pt x="1541" y="11"/>
                  </a:lnTo>
                  <a:lnTo>
                    <a:pt x="1522" y="14"/>
                  </a:lnTo>
                  <a:lnTo>
                    <a:pt x="1502" y="20"/>
                  </a:lnTo>
                  <a:lnTo>
                    <a:pt x="1482" y="25"/>
                  </a:lnTo>
                  <a:lnTo>
                    <a:pt x="1462" y="30"/>
                  </a:lnTo>
                  <a:lnTo>
                    <a:pt x="1442" y="37"/>
                  </a:lnTo>
                  <a:lnTo>
                    <a:pt x="1424" y="45"/>
                  </a:lnTo>
                  <a:lnTo>
                    <a:pt x="1404" y="54"/>
                  </a:lnTo>
                  <a:lnTo>
                    <a:pt x="1384" y="64"/>
                  </a:lnTo>
                  <a:lnTo>
                    <a:pt x="1365" y="75"/>
                  </a:lnTo>
                  <a:lnTo>
                    <a:pt x="1346" y="87"/>
                  </a:lnTo>
                  <a:lnTo>
                    <a:pt x="1328" y="100"/>
                  </a:lnTo>
                  <a:lnTo>
                    <a:pt x="1311" y="114"/>
                  </a:lnTo>
                  <a:lnTo>
                    <a:pt x="1293" y="129"/>
                  </a:lnTo>
                  <a:lnTo>
                    <a:pt x="1277" y="147"/>
                  </a:lnTo>
                  <a:lnTo>
                    <a:pt x="1262" y="165"/>
                  </a:lnTo>
                  <a:lnTo>
                    <a:pt x="1248" y="185"/>
                  </a:lnTo>
                  <a:lnTo>
                    <a:pt x="1231" y="208"/>
                  </a:lnTo>
                  <a:lnTo>
                    <a:pt x="1211" y="236"/>
                  </a:lnTo>
                  <a:lnTo>
                    <a:pt x="1186" y="268"/>
                  </a:lnTo>
                  <a:lnTo>
                    <a:pt x="1155" y="305"/>
                  </a:lnTo>
                  <a:lnTo>
                    <a:pt x="1085" y="390"/>
                  </a:lnTo>
                  <a:lnTo>
                    <a:pt x="1002" y="486"/>
                  </a:lnTo>
                  <a:lnTo>
                    <a:pt x="909" y="592"/>
                  </a:lnTo>
                  <a:lnTo>
                    <a:pt x="810" y="706"/>
                  </a:lnTo>
                  <a:lnTo>
                    <a:pt x="705" y="824"/>
                  </a:lnTo>
                  <a:lnTo>
                    <a:pt x="599" y="945"/>
                  </a:lnTo>
                  <a:lnTo>
                    <a:pt x="493" y="1065"/>
                  </a:lnTo>
                  <a:lnTo>
                    <a:pt x="391" y="1180"/>
                  </a:lnTo>
                  <a:lnTo>
                    <a:pt x="295" y="1289"/>
                  </a:lnTo>
                  <a:lnTo>
                    <a:pt x="208" y="1390"/>
                  </a:lnTo>
                  <a:lnTo>
                    <a:pt x="133" y="1480"/>
                  </a:lnTo>
                  <a:lnTo>
                    <a:pt x="72" y="1554"/>
                  </a:lnTo>
                  <a:lnTo>
                    <a:pt x="48" y="1585"/>
                  </a:lnTo>
                  <a:lnTo>
                    <a:pt x="28" y="1611"/>
                  </a:lnTo>
                  <a:lnTo>
                    <a:pt x="13" y="1633"/>
                  </a:lnTo>
                  <a:lnTo>
                    <a:pt x="3" y="1650"/>
                  </a:lnTo>
                  <a:lnTo>
                    <a:pt x="0" y="1665"/>
                  </a:lnTo>
                  <a:lnTo>
                    <a:pt x="2" y="1680"/>
                  </a:lnTo>
                  <a:lnTo>
                    <a:pt x="10" y="1697"/>
                  </a:lnTo>
                  <a:lnTo>
                    <a:pt x="22" y="1716"/>
                  </a:lnTo>
                  <a:lnTo>
                    <a:pt x="39" y="1735"/>
                  </a:lnTo>
                  <a:lnTo>
                    <a:pt x="61" y="1754"/>
                  </a:lnTo>
                  <a:lnTo>
                    <a:pt x="87" y="1776"/>
                  </a:lnTo>
                  <a:lnTo>
                    <a:pt x="116" y="1797"/>
                  </a:lnTo>
                  <a:lnTo>
                    <a:pt x="149" y="1819"/>
                  </a:lnTo>
                  <a:lnTo>
                    <a:pt x="183" y="1842"/>
                  </a:lnTo>
                  <a:lnTo>
                    <a:pt x="222" y="1865"/>
                  </a:lnTo>
                  <a:lnTo>
                    <a:pt x="261" y="1888"/>
                  </a:lnTo>
                  <a:lnTo>
                    <a:pt x="302" y="1911"/>
                  </a:lnTo>
                  <a:lnTo>
                    <a:pt x="346" y="1934"/>
                  </a:lnTo>
                  <a:lnTo>
                    <a:pt x="389" y="1957"/>
                  </a:lnTo>
                  <a:lnTo>
                    <a:pt x="434" y="1979"/>
                  </a:lnTo>
                  <a:lnTo>
                    <a:pt x="522" y="2023"/>
                  </a:lnTo>
                  <a:lnTo>
                    <a:pt x="610" y="2064"/>
                  </a:lnTo>
                  <a:lnTo>
                    <a:pt x="692" y="2101"/>
                  </a:lnTo>
                  <a:lnTo>
                    <a:pt x="766" y="2134"/>
                  </a:lnTo>
                  <a:lnTo>
                    <a:pt x="828" y="2161"/>
                  </a:lnTo>
                  <a:lnTo>
                    <a:pt x="876" y="2182"/>
                  </a:lnTo>
                  <a:lnTo>
                    <a:pt x="908" y="2194"/>
                  </a:lnTo>
                  <a:lnTo>
                    <a:pt x="918" y="2199"/>
                  </a:lnTo>
                  <a:lnTo>
                    <a:pt x="945" y="2177"/>
                  </a:lnTo>
                  <a:lnTo>
                    <a:pt x="1016" y="2117"/>
                  </a:lnTo>
                  <a:lnTo>
                    <a:pt x="1063" y="2077"/>
                  </a:lnTo>
                  <a:lnTo>
                    <a:pt x="1116" y="2031"/>
                  </a:lnTo>
                  <a:lnTo>
                    <a:pt x="1172" y="1981"/>
                  </a:lnTo>
                  <a:lnTo>
                    <a:pt x="1229" y="1929"/>
                  </a:lnTo>
                  <a:lnTo>
                    <a:pt x="1288" y="1876"/>
                  </a:lnTo>
                  <a:lnTo>
                    <a:pt x="1344" y="1821"/>
                  </a:lnTo>
                  <a:lnTo>
                    <a:pt x="1396" y="1770"/>
                  </a:lnTo>
                  <a:lnTo>
                    <a:pt x="1443" y="1720"/>
                  </a:lnTo>
                  <a:lnTo>
                    <a:pt x="1464" y="1697"/>
                  </a:lnTo>
                  <a:lnTo>
                    <a:pt x="1483" y="1675"/>
                  </a:lnTo>
                  <a:lnTo>
                    <a:pt x="1500" y="1654"/>
                  </a:lnTo>
                  <a:lnTo>
                    <a:pt x="1514" y="1635"/>
                  </a:lnTo>
                  <a:lnTo>
                    <a:pt x="1525" y="1617"/>
                  </a:lnTo>
                  <a:lnTo>
                    <a:pt x="1533" y="1602"/>
                  </a:lnTo>
                  <a:lnTo>
                    <a:pt x="1539" y="1588"/>
                  </a:lnTo>
                  <a:lnTo>
                    <a:pt x="1541" y="1577"/>
                  </a:lnTo>
                  <a:lnTo>
                    <a:pt x="1543" y="1541"/>
                  </a:lnTo>
                  <a:lnTo>
                    <a:pt x="1549" y="1477"/>
                  </a:lnTo>
                  <a:lnTo>
                    <a:pt x="1557" y="1391"/>
                  </a:lnTo>
                  <a:lnTo>
                    <a:pt x="1569" y="1284"/>
                  </a:lnTo>
                  <a:lnTo>
                    <a:pt x="1583" y="1163"/>
                  </a:lnTo>
                  <a:lnTo>
                    <a:pt x="1598" y="1030"/>
                  </a:lnTo>
                  <a:lnTo>
                    <a:pt x="1615" y="890"/>
                  </a:lnTo>
                  <a:lnTo>
                    <a:pt x="1632" y="748"/>
                  </a:lnTo>
                  <a:lnTo>
                    <a:pt x="1649" y="607"/>
                  </a:lnTo>
                  <a:lnTo>
                    <a:pt x="1666" y="471"/>
                  </a:lnTo>
                  <a:lnTo>
                    <a:pt x="1682" y="345"/>
                  </a:lnTo>
                  <a:lnTo>
                    <a:pt x="1695" y="233"/>
                  </a:lnTo>
                  <a:lnTo>
                    <a:pt x="1707" y="138"/>
                  </a:lnTo>
                  <a:lnTo>
                    <a:pt x="1716" y="65"/>
                  </a:lnTo>
                  <a:lnTo>
                    <a:pt x="1721" y="19"/>
                  </a:lnTo>
                  <a:lnTo>
                    <a:pt x="1723" y="2"/>
                  </a:lnTo>
                  <a:close/>
                </a:path>
              </a:pathLst>
            </a:custGeom>
            <a:solidFill>
              <a:srgbClr val="CE59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3" name="Freeform 625"/>
            <p:cNvSpPr>
              <a:spLocks noEditPoints="1"/>
            </p:cNvSpPr>
            <p:nvPr/>
          </p:nvSpPr>
          <p:spPr bwMode="auto">
            <a:xfrm>
              <a:off x="4791" y="3132"/>
              <a:ext cx="95" cy="120"/>
            </a:xfrm>
            <a:custGeom>
              <a:avLst/>
              <a:gdLst/>
              <a:ahLst/>
              <a:cxnLst>
                <a:cxn ang="0">
                  <a:pos x="1189" y="283"/>
                </a:cxn>
                <a:cxn ang="0">
                  <a:pos x="929" y="588"/>
                </a:cxn>
                <a:cxn ang="0">
                  <a:pos x="571" y="996"/>
                </a:cxn>
                <a:cxn ang="0">
                  <a:pos x="338" y="1260"/>
                </a:cxn>
                <a:cxn ang="0">
                  <a:pos x="160" y="1467"/>
                </a:cxn>
                <a:cxn ang="0">
                  <a:pos x="44" y="1610"/>
                </a:cxn>
                <a:cxn ang="0">
                  <a:pos x="0" y="1741"/>
                </a:cxn>
                <a:cxn ang="0">
                  <a:pos x="53" y="1812"/>
                </a:cxn>
                <a:cxn ang="0">
                  <a:pos x="154" y="1890"/>
                </a:cxn>
                <a:cxn ang="0">
                  <a:pos x="287" y="1973"/>
                </a:cxn>
                <a:cxn ang="0">
                  <a:pos x="595" y="2129"/>
                </a:cxn>
                <a:cxn ang="0">
                  <a:pos x="859" y="2246"/>
                </a:cxn>
                <a:cxn ang="0">
                  <a:pos x="949" y="2282"/>
                </a:cxn>
                <a:cxn ang="0">
                  <a:pos x="970" y="2279"/>
                </a:cxn>
                <a:cxn ang="0">
                  <a:pos x="1160" y="2120"/>
                </a:cxn>
                <a:cxn ang="0">
                  <a:pos x="1370" y="1930"/>
                </a:cxn>
                <a:cxn ang="0">
                  <a:pos x="1508" y="1790"/>
                </a:cxn>
                <a:cxn ang="0">
                  <a:pos x="1575" y="1709"/>
                </a:cxn>
                <a:cxn ang="0">
                  <a:pos x="1612" y="1644"/>
                </a:cxn>
                <a:cxn ang="0">
                  <a:pos x="1622" y="1548"/>
                </a:cxn>
                <a:cxn ang="0">
                  <a:pos x="1658" y="1219"/>
                </a:cxn>
                <a:cxn ang="0">
                  <a:pos x="1713" y="745"/>
                </a:cxn>
                <a:cxn ang="0">
                  <a:pos x="1773" y="258"/>
                </a:cxn>
                <a:cxn ang="0">
                  <a:pos x="1798" y="32"/>
                </a:cxn>
                <a:cxn ang="0">
                  <a:pos x="1778" y="7"/>
                </a:cxn>
                <a:cxn ang="0">
                  <a:pos x="1699" y="0"/>
                </a:cxn>
                <a:cxn ang="0">
                  <a:pos x="1560" y="14"/>
                </a:cxn>
                <a:cxn ang="0">
                  <a:pos x="1477" y="36"/>
                </a:cxn>
                <a:cxn ang="0">
                  <a:pos x="1394" y="72"/>
                </a:cxn>
                <a:cxn ang="0">
                  <a:pos x="1316" y="128"/>
                </a:cxn>
                <a:cxn ang="0">
                  <a:pos x="1249" y="204"/>
                </a:cxn>
                <a:cxn ang="0">
                  <a:pos x="999" y="634"/>
                </a:cxn>
                <a:cxn ang="0">
                  <a:pos x="1257" y="329"/>
                </a:cxn>
                <a:cxn ang="0">
                  <a:pos x="1327" y="236"/>
                </a:cxn>
                <a:cxn ang="0">
                  <a:pos x="1372" y="187"/>
                </a:cxn>
                <a:cxn ang="0">
                  <a:pos x="1423" y="151"/>
                </a:cxn>
                <a:cxn ang="0">
                  <a:pos x="1493" y="117"/>
                </a:cxn>
                <a:cxn ang="0">
                  <a:pos x="1604" y="90"/>
                </a:cxn>
                <a:cxn ang="0">
                  <a:pos x="1695" y="84"/>
                </a:cxn>
                <a:cxn ang="0">
                  <a:pos x="1684" y="307"/>
                </a:cxn>
                <a:cxn ang="0">
                  <a:pos x="1628" y="776"/>
                </a:cxn>
                <a:cxn ang="0">
                  <a:pos x="1569" y="1267"/>
                </a:cxn>
                <a:cxn ang="0">
                  <a:pos x="1536" y="1587"/>
                </a:cxn>
                <a:cxn ang="0">
                  <a:pos x="1524" y="1642"/>
                </a:cxn>
                <a:cxn ang="0">
                  <a:pos x="1450" y="1733"/>
                </a:cxn>
                <a:cxn ang="0">
                  <a:pos x="1299" y="1883"/>
                </a:cxn>
                <a:cxn ang="0">
                  <a:pos x="1104" y="2060"/>
                </a:cxn>
                <a:cxn ang="0">
                  <a:pos x="859" y="2157"/>
                </a:cxn>
                <a:cxn ang="0">
                  <a:pos x="535" y="2009"/>
                </a:cxn>
                <a:cxn ang="0">
                  <a:pos x="279" y="1873"/>
                </a:cxn>
                <a:cxn ang="0">
                  <a:pos x="165" y="1800"/>
                </a:cxn>
                <a:cxn ang="0">
                  <a:pos x="105" y="1752"/>
                </a:cxn>
                <a:cxn ang="0">
                  <a:pos x="78" y="1716"/>
                </a:cxn>
                <a:cxn ang="0">
                  <a:pos x="124" y="1641"/>
                </a:cxn>
                <a:cxn ang="0">
                  <a:pos x="391" y="1324"/>
                </a:cxn>
              </a:cxnLst>
              <a:rect l="0" t="0" r="r" b="b"/>
              <a:pathLst>
                <a:path w="1800" h="2282">
                  <a:moveTo>
                    <a:pt x="1249" y="204"/>
                  </a:moveTo>
                  <a:lnTo>
                    <a:pt x="1233" y="226"/>
                  </a:lnTo>
                  <a:lnTo>
                    <a:pt x="1213" y="252"/>
                  </a:lnTo>
                  <a:lnTo>
                    <a:pt x="1189" y="283"/>
                  </a:lnTo>
                  <a:lnTo>
                    <a:pt x="1162" y="317"/>
                  </a:lnTo>
                  <a:lnTo>
                    <a:pt x="1095" y="397"/>
                  </a:lnTo>
                  <a:lnTo>
                    <a:pt x="1017" y="488"/>
                  </a:lnTo>
                  <a:lnTo>
                    <a:pt x="929" y="588"/>
                  </a:lnTo>
                  <a:lnTo>
                    <a:pt x="835" y="696"/>
                  </a:lnTo>
                  <a:lnTo>
                    <a:pt x="737" y="808"/>
                  </a:lnTo>
                  <a:lnTo>
                    <a:pt x="637" y="921"/>
                  </a:lnTo>
                  <a:lnTo>
                    <a:pt x="571" y="996"/>
                  </a:lnTo>
                  <a:lnTo>
                    <a:pt x="508" y="1067"/>
                  </a:lnTo>
                  <a:lnTo>
                    <a:pt x="448" y="1135"/>
                  </a:lnTo>
                  <a:lnTo>
                    <a:pt x="391" y="1199"/>
                  </a:lnTo>
                  <a:lnTo>
                    <a:pt x="338" y="1260"/>
                  </a:lnTo>
                  <a:lnTo>
                    <a:pt x="288" y="1318"/>
                  </a:lnTo>
                  <a:lnTo>
                    <a:pt x="242" y="1371"/>
                  </a:lnTo>
                  <a:lnTo>
                    <a:pt x="199" y="1421"/>
                  </a:lnTo>
                  <a:lnTo>
                    <a:pt x="160" y="1467"/>
                  </a:lnTo>
                  <a:lnTo>
                    <a:pt x="125" y="1509"/>
                  </a:lnTo>
                  <a:lnTo>
                    <a:pt x="94" y="1548"/>
                  </a:lnTo>
                  <a:lnTo>
                    <a:pt x="67" y="1581"/>
                  </a:lnTo>
                  <a:lnTo>
                    <a:pt x="44" y="1610"/>
                  </a:lnTo>
                  <a:lnTo>
                    <a:pt x="25" y="1637"/>
                  </a:lnTo>
                  <a:lnTo>
                    <a:pt x="11" y="1657"/>
                  </a:lnTo>
                  <a:lnTo>
                    <a:pt x="2" y="1673"/>
                  </a:lnTo>
                  <a:lnTo>
                    <a:pt x="0" y="1741"/>
                  </a:lnTo>
                  <a:lnTo>
                    <a:pt x="8" y="1758"/>
                  </a:lnTo>
                  <a:lnTo>
                    <a:pt x="20" y="1775"/>
                  </a:lnTo>
                  <a:lnTo>
                    <a:pt x="35" y="1793"/>
                  </a:lnTo>
                  <a:lnTo>
                    <a:pt x="53" y="1812"/>
                  </a:lnTo>
                  <a:lnTo>
                    <a:pt x="75" y="1831"/>
                  </a:lnTo>
                  <a:lnTo>
                    <a:pt x="99" y="1851"/>
                  </a:lnTo>
                  <a:lnTo>
                    <a:pt x="125" y="1871"/>
                  </a:lnTo>
                  <a:lnTo>
                    <a:pt x="154" y="1890"/>
                  </a:lnTo>
                  <a:lnTo>
                    <a:pt x="185" y="1911"/>
                  </a:lnTo>
                  <a:lnTo>
                    <a:pt x="217" y="1931"/>
                  </a:lnTo>
                  <a:lnTo>
                    <a:pt x="251" y="1952"/>
                  </a:lnTo>
                  <a:lnTo>
                    <a:pt x="287" y="1973"/>
                  </a:lnTo>
                  <a:lnTo>
                    <a:pt x="362" y="2014"/>
                  </a:lnTo>
                  <a:lnTo>
                    <a:pt x="439" y="2053"/>
                  </a:lnTo>
                  <a:lnTo>
                    <a:pt x="518" y="2092"/>
                  </a:lnTo>
                  <a:lnTo>
                    <a:pt x="595" y="2129"/>
                  </a:lnTo>
                  <a:lnTo>
                    <a:pt x="669" y="2163"/>
                  </a:lnTo>
                  <a:lnTo>
                    <a:pt x="739" y="2195"/>
                  </a:lnTo>
                  <a:lnTo>
                    <a:pt x="803" y="2223"/>
                  </a:lnTo>
                  <a:lnTo>
                    <a:pt x="859" y="2246"/>
                  </a:lnTo>
                  <a:lnTo>
                    <a:pt x="904" y="2266"/>
                  </a:lnTo>
                  <a:lnTo>
                    <a:pt x="939" y="2279"/>
                  </a:lnTo>
                  <a:lnTo>
                    <a:pt x="944" y="2281"/>
                  </a:lnTo>
                  <a:lnTo>
                    <a:pt x="949" y="2282"/>
                  </a:lnTo>
                  <a:lnTo>
                    <a:pt x="954" y="2282"/>
                  </a:lnTo>
                  <a:lnTo>
                    <a:pt x="959" y="2281"/>
                  </a:lnTo>
                  <a:lnTo>
                    <a:pt x="965" y="2280"/>
                  </a:lnTo>
                  <a:lnTo>
                    <a:pt x="970" y="2279"/>
                  </a:lnTo>
                  <a:lnTo>
                    <a:pt x="975" y="2276"/>
                  </a:lnTo>
                  <a:lnTo>
                    <a:pt x="979" y="2273"/>
                  </a:lnTo>
                  <a:lnTo>
                    <a:pt x="1062" y="2204"/>
                  </a:lnTo>
                  <a:lnTo>
                    <a:pt x="1160" y="2120"/>
                  </a:lnTo>
                  <a:lnTo>
                    <a:pt x="1212" y="2074"/>
                  </a:lnTo>
                  <a:lnTo>
                    <a:pt x="1265" y="2027"/>
                  </a:lnTo>
                  <a:lnTo>
                    <a:pt x="1319" y="1979"/>
                  </a:lnTo>
                  <a:lnTo>
                    <a:pt x="1370" y="1930"/>
                  </a:lnTo>
                  <a:lnTo>
                    <a:pt x="1420" y="1882"/>
                  </a:lnTo>
                  <a:lnTo>
                    <a:pt x="1466" y="1835"/>
                  </a:lnTo>
                  <a:lnTo>
                    <a:pt x="1487" y="1812"/>
                  </a:lnTo>
                  <a:lnTo>
                    <a:pt x="1508" y="1790"/>
                  </a:lnTo>
                  <a:lnTo>
                    <a:pt x="1527" y="1768"/>
                  </a:lnTo>
                  <a:lnTo>
                    <a:pt x="1544" y="1747"/>
                  </a:lnTo>
                  <a:lnTo>
                    <a:pt x="1560" y="1727"/>
                  </a:lnTo>
                  <a:lnTo>
                    <a:pt x="1575" y="1709"/>
                  </a:lnTo>
                  <a:lnTo>
                    <a:pt x="1587" y="1691"/>
                  </a:lnTo>
                  <a:lnTo>
                    <a:pt x="1598" y="1674"/>
                  </a:lnTo>
                  <a:lnTo>
                    <a:pt x="1606" y="1657"/>
                  </a:lnTo>
                  <a:lnTo>
                    <a:pt x="1612" y="1644"/>
                  </a:lnTo>
                  <a:lnTo>
                    <a:pt x="1615" y="1630"/>
                  </a:lnTo>
                  <a:lnTo>
                    <a:pt x="1616" y="1619"/>
                  </a:lnTo>
                  <a:lnTo>
                    <a:pt x="1618" y="1593"/>
                  </a:lnTo>
                  <a:lnTo>
                    <a:pt x="1622" y="1548"/>
                  </a:lnTo>
                  <a:lnTo>
                    <a:pt x="1628" y="1486"/>
                  </a:lnTo>
                  <a:lnTo>
                    <a:pt x="1636" y="1409"/>
                  </a:lnTo>
                  <a:lnTo>
                    <a:pt x="1647" y="1319"/>
                  </a:lnTo>
                  <a:lnTo>
                    <a:pt x="1658" y="1219"/>
                  </a:lnTo>
                  <a:lnTo>
                    <a:pt x="1671" y="1109"/>
                  </a:lnTo>
                  <a:lnTo>
                    <a:pt x="1684" y="992"/>
                  </a:lnTo>
                  <a:lnTo>
                    <a:pt x="1699" y="871"/>
                  </a:lnTo>
                  <a:lnTo>
                    <a:pt x="1713" y="745"/>
                  </a:lnTo>
                  <a:lnTo>
                    <a:pt x="1729" y="620"/>
                  </a:lnTo>
                  <a:lnTo>
                    <a:pt x="1745" y="495"/>
                  </a:lnTo>
                  <a:lnTo>
                    <a:pt x="1759" y="374"/>
                  </a:lnTo>
                  <a:lnTo>
                    <a:pt x="1773" y="258"/>
                  </a:lnTo>
                  <a:lnTo>
                    <a:pt x="1787" y="149"/>
                  </a:lnTo>
                  <a:lnTo>
                    <a:pt x="1799" y="49"/>
                  </a:lnTo>
                  <a:lnTo>
                    <a:pt x="1800" y="41"/>
                  </a:lnTo>
                  <a:lnTo>
                    <a:pt x="1798" y="32"/>
                  </a:lnTo>
                  <a:lnTo>
                    <a:pt x="1795" y="25"/>
                  </a:lnTo>
                  <a:lnTo>
                    <a:pt x="1791" y="18"/>
                  </a:lnTo>
                  <a:lnTo>
                    <a:pt x="1786" y="13"/>
                  </a:lnTo>
                  <a:lnTo>
                    <a:pt x="1778" y="7"/>
                  </a:lnTo>
                  <a:lnTo>
                    <a:pt x="1771" y="4"/>
                  </a:lnTo>
                  <a:lnTo>
                    <a:pt x="1764" y="3"/>
                  </a:lnTo>
                  <a:lnTo>
                    <a:pt x="1744" y="1"/>
                  </a:lnTo>
                  <a:lnTo>
                    <a:pt x="1699" y="0"/>
                  </a:lnTo>
                  <a:lnTo>
                    <a:pt x="1670" y="1"/>
                  </a:lnTo>
                  <a:lnTo>
                    <a:pt x="1636" y="3"/>
                  </a:lnTo>
                  <a:lnTo>
                    <a:pt x="1599" y="7"/>
                  </a:lnTo>
                  <a:lnTo>
                    <a:pt x="1560" y="14"/>
                  </a:lnTo>
                  <a:lnTo>
                    <a:pt x="1540" y="18"/>
                  </a:lnTo>
                  <a:lnTo>
                    <a:pt x="1519" y="23"/>
                  </a:lnTo>
                  <a:lnTo>
                    <a:pt x="1498" y="29"/>
                  </a:lnTo>
                  <a:lnTo>
                    <a:pt x="1477" y="36"/>
                  </a:lnTo>
                  <a:lnTo>
                    <a:pt x="1457" y="43"/>
                  </a:lnTo>
                  <a:lnTo>
                    <a:pt x="1436" y="52"/>
                  </a:lnTo>
                  <a:lnTo>
                    <a:pt x="1415" y="62"/>
                  </a:lnTo>
                  <a:lnTo>
                    <a:pt x="1394" y="72"/>
                  </a:lnTo>
                  <a:lnTo>
                    <a:pt x="1374" y="84"/>
                  </a:lnTo>
                  <a:lnTo>
                    <a:pt x="1354" y="97"/>
                  </a:lnTo>
                  <a:lnTo>
                    <a:pt x="1334" y="112"/>
                  </a:lnTo>
                  <a:lnTo>
                    <a:pt x="1316" y="128"/>
                  </a:lnTo>
                  <a:lnTo>
                    <a:pt x="1298" y="144"/>
                  </a:lnTo>
                  <a:lnTo>
                    <a:pt x="1280" y="163"/>
                  </a:lnTo>
                  <a:lnTo>
                    <a:pt x="1264" y="183"/>
                  </a:lnTo>
                  <a:lnTo>
                    <a:pt x="1249" y="204"/>
                  </a:lnTo>
                  <a:close/>
                  <a:moveTo>
                    <a:pt x="698" y="976"/>
                  </a:moveTo>
                  <a:lnTo>
                    <a:pt x="803" y="858"/>
                  </a:lnTo>
                  <a:lnTo>
                    <a:pt x="904" y="743"/>
                  </a:lnTo>
                  <a:lnTo>
                    <a:pt x="999" y="634"/>
                  </a:lnTo>
                  <a:lnTo>
                    <a:pt x="1087" y="534"/>
                  </a:lnTo>
                  <a:lnTo>
                    <a:pt x="1164" y="443"/>
                  </a:lnTo>
                  <a:lnTo>
                    <a:pt x="1230" y="364"/>
                  </a:lnTo>
                  <a:lnTo>
                    <a:pt x="1257" y="329"/>
                  </a:lnTo>
                  <a:lnTo>
                    <a:pt x="1281" y="299"/>
                  </a:lnTo>
                  <a:lnTo>
                    <a:pt x="1301" y="273"/>
                  </a:lnTo>
                  <a:lnTo>
                    <a:pt x="1318" y="250"/>
                  </a:lnTo>
                  <a:lnTo>
                    <a:pt x="1327" y="236"/>
                  </a:lnTo>
                  <a:lnTo>
                    <a:pt x="1337" y="223"/>
                  </a:lnTo>
                  <a:lnTo>
                    <a:pt x="1349" y="210"/>
                  </a:lnTo>
                  <a:lnTo>
                    <a:pt x="1360" y="199"/>
                  </a:lnTo>
                  <a:lnTo>
                    <a:pt x="1372" y="187"/>
                  </a:lnTo>
                  <a:lnTo>
                    <a:pt x="1384" y="177"/>
                  </a:lnTo>
                  <a:lnTo>
                    <a:pt x="1397" y="167"/>
                  </a:lnTo>
                  <a:lnTo>
                    <a:pt x="1411" y="159"/>
                  </a:lnTo>
                  <a:lnTo>
                    <a:pt x="1423" y="151"/>
                  </a:lnTo>
                  <a:lnTo>
                    <a:pt x="1437" y="142"/>
                  </a:lnTo>
                  <a:lnTo>
                    <a:pt x="1451" y="136"/>
                  </a:lnTo>
                  <a:lnTo>
                    <a:pt x="1465" y="129"/>
                  </a:lnTo>
                  <a:lnTo>
                    <a:pt x="1493" y="117"/>
                  </a:lnTo>
                  <a:lnTo>
                    <a:pt x="1521" y="108"/>
                  </a:lnTo>
                  <a:lnTo>
                    <a:pt x="1549" y="100"/>
                  </a:lnTo>
                  <a:lnTo>
                    <a:pt x="1577" y="95"/>
                  </a:lnTo>
                  <a:lnTo>
                    <a:pt x="1604" y="90"/>
                  </a:lnTo>
                  <a:lnTo>
                    <a:pt x="1629" y="87"/>
                  </a:lnTo>
                  <a:lnTo>
                    <a:pt x="1653" y="85"/>
                  </a:lnTo>
                  <a:lnTo>
                    <a:pt x="1675" y="84"/>
                  </a:lnTo>
                  <a:lnTo>
                    <a:pt x="1695" y="84"/>
                  </a:lnTo>
                  <a:lnTo>
                    <a:pt x="1712" y="83"/>
                  </a:lnTo>
                  <a:lnTo>
                    <a:pt x="1705" y="139"/>
                  </a:lnTo>
                  <a:lnTo>
                    <a:pt x="1696" y="215"/>
                  </a:lnTo>
                  <a:lnTo>
                    <a:pt x="1684" y="307"/>
                  </a:lnTo>
                  <a:lnTo>
                    <a:pt x="1672" y="412"/>
                  </a:lnTo>
                  <a:lnTo>
                    <a:pt x="1657" y="527"/>
                  </a:lnTo>
                  <a:lnTo>
                    <a:pt x="1642" y="649"/>
                  </a:lnTo>
                  <a:lnTo>
                    <a:pt x="1628" y="776"/>
                  </a:lnTo>
                  <a:lnTo>
                    <a:pt x="1612" y="904"/>
                  </a:lnTo>
                  <a:lnTo>
                    <a:pt x="1596" y="1030"/>
                  </a:lnTo>
                  <a:lnTo>
                    <a:pt x="1583" y="1153"/>
                  </a:lnTo>
                  <a:lnTo>
                    <a:pt x="1569" y="1267"/>
                  </a:lnTo>
                  <a:lnTo>
                    <a:pt x="1558" y="1370"/>
                  </a:lnTo>
                  <a:lnTo>
                    <a:pt x="1548" y="1460"/>
                  </a:lnTo>
                  <a:lnTo>
                    <a:pt x="1541" y="1533"/>
                  </a:lnTo>
                  <a:lnTo>
                    <a:pt x="1536" y="1587"/>
                  </a:lnTo>
                  <a:lnTo>
                    <a:pt x="1535" y="1619"/>
                  </a:lnTo>
                  <a:lnTo>
                    <a:pt x="1533" y="1625"/>
                  </a:lnTo>
                  <a:lnTo>
                    <a:pt x="1530" y="1632"/>
                  </a:lnTo>
                  <a:lnTo>
                    <a:pt x="1524" y="1642"/>
                  </a:lnTo>
                  <a:lnTo>
                    <a:pt x="1518" y="1651"/>
                  </a:lnTo>
                  <a:lnTo>
                    <a:pt x="1500" y="1674"/>
                  </a:lnTo>
                  <a:lnTo>
                    <a:pt x="1478" y="1701"/>
                  </a:lnTo>
                  <a:lnTo>
                    <a:pt x="1450" y="1733"/>
                  </a:lnTo>
                  <a:lnTo>
                    <a:pt x="1418" y="1766"/>
                  </a:lnTo>
                  <a:lnTo>
                    <a:pt x="1382" y="1803"/>
                  </a:lnTo>
                  <a:lnTo>
                    <a:pt x="1342" y="1842"/>
                  </a:lnTo>
                  <a:lnTo>
                    <a:pt x="1299" y="1883"/>
                  </a:lnTo>
                  <a:lnTo>
                    <a:pt x="1253" y="1926"/>
                  </a:lnTo>
                  <a:lnTo>
                    <a:pt x="1205" y="1970"/>
                  </a:lnTo>
                  <a:lnTo>
                    <a:pt x="1155" y="2015"/>
                  </a:lnTo>
                  <a:lnTo>
                    <a:pt x="1104" y="2060"/>
                  </a:lnTo>
                  <a:lnTo>
                    <a:pt x="1051" y="2105"/>
                  </a:lnTo>
                  <a:lnTo>
                    <a:pt x="999" y="2150"/>
                  </a:lnTo>
                  <a:lnTo>
                    <a:pt x="947" y="2193"/>
                  </a:lnTo>
                  <a:lnTo>
                    <a:pt x="859" y="2157"/>
                  </a:lnTo>
                  <a:lnTo>
                    <a:pt x="774" y="2119"/>
                  </a:lnTo>
                  <a:lnTo>
                    <a:pt x="691" y="2083"/>
                  </a:lnTo>
                  <a:lnTo>
                    <a:pt x="612" y="2045"/>
                  </a:lnTo>
                  <a:lnTo>
                    <a:pt x="535" y="2009"/>
                  </a:lnTo>
                  <a:lnTo>
                    <a:pt x="464" y="1973"/>
                  </a:lnTo>
                  <a:lnTo>
                    <a:pt x="398" y="1939"/>
                  </a:lnTo>
                  <a:lnTo>
                    <a:pt x="335" y="1905"/>
                  </a:lnTo>
                  <a:lnTo>
                    <a:pt x="279" y="1873"/>
                  </a:lnTo>
                  <a:lnTo>
                    <a:pt x="228" y="1842"/>
                  </a:lnTo>
                  <a:lnTo>
                    <a:pt x="205" y="1828"/>
                  </a:lnTo>
                  <a:lnTo>
                    <a:pt x="185" y="1813"/>
                  </a:lnTo>
                  <a:lnTo>
                    <a:pt x="165" y="1800"/>
                  </a:lnTo>
                  <a:lnTo>
                    <a:pt x="147" y="1787"/>
                  </a:lnTo>
                  <a:lnTo>
                    <a:pt x="131" y="1774"/>
                  </a:lnTo>
                  <a:lnTo>
                    <a:pt x="117" y="1763"/>
                  </a:lnTo>
                  <a:lnTo>
                    <a:pt x="105" y="1752"/>
                  </a:lnTo>
                  <a:lnTo>
                    <a:pt x="95" y="1742"/>
                  </a:lnTo>
                  <a:lnTo>
                    <a:pt x="87" y="1733"/>
                  </a:lnTo>
                  <a:lnTo>
                    <a:pt x="81" y="1724"/>
                  </a:lnTo>
                  <a:lnTo>
                    <a:pt x="78" y="1716"/>
                  </a:lnTo>
                  <a:lnTo>
                    <a:pt x="76" y="1709"/>
                  </a:lnTo>
                  <a:lnTo>
                    <a:pt x="86" y="1692"/>
                  </a:lnTo>
                  <a:lnTo>
                    <a:pt x="103" y="1669"/>
                  </a:lnTo>
                  <a:lnTo>
                    <a:pt x="124" y="1641"/>
                  </a:lnTo>
                  <a:lnTo>
                    <a:pt x="151" y="1607"/>
                  </a:lnTo>
                  <a:lnTo>
                    <a:pt x="217" y="1527"/>
                  </a:lnTo>
                  <a:lnTo>
                    <a:pt x="298" y="1431"/>
                  </a:lnTo>
                  <a:lnTo>
                    <a:pt x="391" y="1324"/>
                  </a:lnTo>
                  <a:lnTo>
                    <a:pt x="491" y="1210"/>
                  </a:lnTo>
                  <a:lnTo>
                    <a:pt x="594" y="1093"/>
                  </a:lnTo>
                  <a:lnTo>
                    <a:pt x="698" y="976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4" name="Freeform 626"/>
            <p:cNvSpPr>
              <a:spLocks/>
            </p:cNvSpPr>
            <p:nvPr/>
          </p:nvSpPr>
          <p:spPr bwMode="auto">
            <a:xfrm>
              <a:off x="4592" y="3604"/>
              <a:ext cx="148" cy="56"/>
            </a:xfrm>
            <a:custGeom>
              <a:avLst/>
              <a:gdLst/>
              <a:ahLst/>
              <a:cxnLst>
                <a:cxn ang="0">
                  <a:pos x="2686" y="169"/>
                </a:cxn>
                <a:cxn ang="0">
                  <a:pos x="2478" y="117"/>
                </a:cxn>
                <a:cxn ang="0">
                  <a:pos x="2260" y="63"/>
                </a:cxn>
                <a:cxn ang="0">
                  <a:pos x="2078" y="26"/>
                </a:cxn>
                <a:cxn ang="0">
                  <a:pos x="1974" y="10"/>
                </a:cxn>
                <a:cxn ang="0">
                  <a:pos x="1873" y="2"/>
                </a:cxn>
                <a:cxn ang="0">
                  <a:pos x="1780" y="1"/>
                </a:cxn>
                <a:cxn ang="0">
                  <a:pos x="1691" y="10"/>
                </a:cxn>
                <a:cxn ang="0">
                  <a:pos x="1589" y="32"/>
                </a:cxn>
                <a:cxn ang="0">
                  <a:pos x="1489" y="64"/>
                </a:cxn>
                <a:cxn ang="0">
                  <a:pos x="1323" y="131"/>
                </a:cxn>
                <a:cxn ang="0">
                  <a:pos x="1124" y="220"/>
                </a:cxn>
                <a:cxn ang="0">
                  <a:pos x="921" y="307"/>
                </a:cxn>
                <a:cxn ang="0">
                  <a:pos x="819" y="344"/>
                </a:cxn>
                <a:cxn ang="0">
                  <a:pos x="716" y="372"/>
                </a:cxn>
                <a:cxn ang="0">
                  <a:pos x="609" y="392"/>
                </a:cxn>
                <a:cxn ang="0">
                  <a:pos x="475" y="402"/>
                </a:cxn>
                <a:cxn ang="0">
                  <a:pos x="328" y="414"/>
                </a:cxn>
                <a:cxn ang="0">
                  <a:pos x="232" y="427"/>
                </a:cxn>
                <a:cxn ang="0">
                  <a:pos x="165" y="443"/>
                </a:cxn>
                <a:cxn ang="0">
                  <a:pos x="105" y="465"/>
                </a:cxn>
                <a:cxn ang="0">
                  <a:pos x="55" y="494"/>
                </a:cxn>
                <a:cxn ang="0">
                  <a:pos x="18" y="533"/>
                </a:cxn>
                <a:cxn ang="0">
                  <a:pos x="29" y="582"/>
                </a:cxn>
                <a:cxn ang="0">
                  <a:pos x="129" y="636"/>
                </a:cxn>
                <a:cxn ang="0">
                  <a:pos x="243" y="687"/>
                </a:cxn>
                <a:cxn ang="0">
                  <a:pos x="368" y="731"/>
                </a:cxn>
                <a:cxn ang="0">
                  <a:pos x="501" y="770"/>
                </a:cxn>
                <a:cxn ang="0">
                  <a:pos x="638" y="804"/>
                </a:cxn>
                <a:cxn ang="0">
                  <a:pos x="776" y="831"/>
                </a:cxn>
                <a:cxn ang="0">
                  <a:pos x="914" y="852"/>
                </a:cxn>
                <a:cxn ang="0">
                  <a:pos x="1046" y="865"/>
                </a:cxn>
                <a:cxn ang="0">
                  <a:pos x="1172" y="870"/>
                </a:cxn>
                <a:cxn ang="0">
                  <a:pos x="1286" y="869"/>
                </a:cxn>
                <a:cxn ang="0">
                  <a:pos x="1404" y="857"/>
                </a:cxn>
                <a:cxn ang="0">
                  <a:pos x="1526" y="832"/>
                </a:cxn>
                <a:cxn ang="0">
                  <a:pos x="1646" y="798"/>
                </a:cxn>
                <a:cxn ang="0">
                  <a:pos x="1845" y="743"/>
                </a:cxn>
                <a:cxn ang="0">
                  <a:pos x="1967" y="717"/>
                </a:cxn>
                <a:cxn ang="0">
                  <a:pos x="2117" y="693"/>
                </a:cxn>
                <a:cxn ang="0">
                  <a:pos x="2185" y="689"/>
                </a:cxn>
                <a:cxn ang="0">
                  <a:pos x="2221" y="693"/>
                </a:cxn>
                <a:cxn ang="0">
                  <a:pos x="2247" y="705"/>
                </a:cxn>
                <a:cxn ang="0">
                  <a:pos x="2264" y="728"/>
                </a:cxn>
                <a:cxn ang="0">
                  <a:pos x="2274" y="761"/>
                </a:cxn>
                <a:cxn ang="0">
                  <a:pos x="2279" y="823"/>
                </a:cxn>
                <a:cxn ang="0">
                  <a:pos x="2275" y="965"/>
                </a:cxn>
                <a:cxn ang="0">
                  <a:pos x="2416" y="984"/>
                </a:cxn>
                <a:cxn ang="0">
                  <a:pos x="2555" y="1021"/>
                </a:cxn>
                <a:cxn ang="0">
                  <a:pos x="2619" y="1044"/>
                </a:cxn>
                <a:cxn ang="0">
                  <a:pos x="2638" y="1027"/>
                </a:cxn>
                <a:cxn ang="0">
                  <a:pos x="2646" y="937"/>
                </a:cxn>
                <a:cxn ang="0">
                  <a:pos x="2675" y="738"/>
                </a:cxn>
                <a:cxn ang="0">
                  <a:pos x="2717" y="511"/>
                </a:cxn>
                <a:cxn ang="0">
                  <a:pos x="2763" y="315"/>
                </a:cxn>
                <a:cxn ang="0">
                  <a:pos x="2783" y="246"/>
                </a:cxn>
                <a:cxn ang="0">
                  <a:pos x="2801" y="205"/>
                </a:cxn>
              </a:cxnLst>
              <a:rect l="0" t="0" r="r" b="b"/>
              <a:pathLst>
                <a:path w="2811" h="1053">
                  <a:moveTo>
                    <a:pt x="2811" y="198"/>
                  </a:moveTo>
                  <a:lnTo>
                    <a:pt x="2750" y="185"/>
                  </a:lnTo>
                  <a:lnTo>
                    <a:pt x="2686" y="169"/>
                  </a:lnTo>
                  <a:lnTo>
                    <a:pt x="2619" y="153"/>
                  </a:lnTo>
                  <a:lnTo>
                    <a:pt x="2549" y="135"/>
                  </a:lnTo>
                  <a:lnTo>
                    <a:pt x="2478" y="117"/>
                  </a:lnTo>
                  <a:lnTo>
                    <a:pt x="2406" y="98"/>
                  </a:lnTo>
                  <a:lnTo>
                    <a:pt x="2333" y="80"/>
                  </a:lnTo>
                  <a:lnTo>
                    <a:pt x="2260" y="63"/>
                  </a:lnTo>
                  <a:lnTo>
                    <a:pt x="2186" y="47"/>
                  </a:lnTo>
                  <a:lnTo>
                    <a:pt x="2114" y="32"/>
                  </a:lnTo>
                  <a:lnTo>
                    <a:pt x="2078" y="26"/>
                  </a:lnTo>
                  <a:lnTo>
                    <a:pt x="2043" y="21"/>
                  </a:lnTo>
                  <a:lnTo>
                    <a:pt x="2008" y="16"/>
                  </a:lnTo>
                  <a:lnTo>
                    <a:pt x="1974" y="10"/>
                  </a:lnTo>
                  <a:lnTo>
                    <a:pt x="1939" y="7"/>
                  </a:lnTo>
                  <a:lnTo>
                    <a:pt x="1906" y="4"/>
                  </a:lnTo>
                  <a:lnTo>
                    <a:pt x="1873" y="2"/>
                  </a:lnTo>
                  <a:lnTo>
                    <a:pt x="1842" y="0"/>
                  </a:lnTo>
                  <a:lnTo>
                    <a:pt x="1811" y="0"/>
                  </a:lnTo>
                  <a:lnTo>
                    <a:pt x="1780" y="1"/>
                  </a:lnTo>
                  <a:lnTo>
                    <a:pt x="1752" y="3"/>
                  </a:lnTo>
                  <a:lnTo>
                    <a:pt x="1724" y="5"/>
                  </a:lnTo>
                  <a:lnTo>
                    <a:pt x="1691" y="10"/>
                  </a:lnTo>
                  <a:lnTo>
                    <a:pt x="1656" y="17"/>
                  </a:lnTo>
                  <a:lnTo>
                    <a:pt x="1623" y="24"/>
                  </a:lnTo>
                  <a:lnTo>
                    <a:pt x="1589" y="32"/>
                  </a:lnTo>
                  <a:lnTo>
                    <a:pt x="1556" y="42"/>
                  </a:lnTo>
                  <a:lnTo>
                    <a:pt x="1522" y="52"/>
                  </a:lnTo>
                  <a:lnTo>
                    <a:pt x="1489" y="64"/>
                  </a:lnTo>
                  <a:lnTo>
                    <a:pt x="1457" y="76"/>
                  </a:lnTo>
                  <a:lnTo>
                    <a:pt x="1390" y="102"/>
                  </a:lnTo>
                  <a:lnTo>
                    <a:pt x="1323" y="131"/>
                  </a:lnTo>
                  <a:lnTo>
                    <a:pt x="1256" y="160"/>
                  </a:lnTo>
                  <a:lnTo>
                    <a:pt x="1190" y="190"/>
                  </a:lnTo>
                  <a:lnTo>
                    <a:pt x="1124" y="220"/>
                  </a:lnTo>
                  <a:lnTo>
                    <a:pt x="1057" y="251"/>
                  </a:lnTo>
                  <a:lnTo>
                    <a:pt x="989" y="280"/>
                  </a:lnTo>
                  <a:lnTo>
                    <a:pt x="921" y="307"/>
                  </a:lnTo>
                  <a:lnTo>
                    <a:pt x="888" y="320"/>
                  </a:lnTo>
                  <a:lnTo>
                    <a:pt x="853" y="332"/>
                  </a:lnTo>
                  <a:lnTo>
                    <a:pt x="819" y="344"/>
                  </a:lnTo>
                  <a:lnTo>
                    <a:pt x="785" y="354"/>
                  </a:lnTo>
                  <a:lnTo>
                    <a:pt x="751" y="364"/>
                  </a:lnTo>
                  <a:lnTo>
                    <a:pt x="716" y="372"/>
                  </a:lnTo>
                  <a:lnTo>
                    <a:pt x="681" y="380"/>
                  </a:lnTo>
                  <a:lnTo>
                    <a:pt x="646" y="387"/>
                  </a:lnTo>
                  <a:lnTo>
                    <a:pt x="609" y="392"/>
                  </a:lnTo>
                  <a:lnTo>
                    <a:pt x="567" y="396"/>
                  </a:lnTo>
                  <a:lnTo>
                    <a:pt x="522" y="399"/>
                  </a:lnTo>
                  <a:lnTo>
                    <a:pt x="475" y="402"/>
                  </a:lnTo>
                  <a:lnTo>
                    <a:pt x="427" y="405"/>
                  </a:lnTo>
                  <a:lnTo>
                    <a:pt x="378" y="410"/>
                  </a:lnTo>
                  <a:lnTo>
                    <a:pt x="328" y="414"/>
                  </a:lnTo>
                  <a:lnTo>
                    <a:pt x="280" y="420"/>
                  </a:lnTo>
                  <a:lnTo>
                    <a:pt x="256" y="424"/>
                  </a:lnTo>
                  <a:lnTo>
                    <a:pt x="232" y="427"/>
                  </a:lnTo>
                  <a:lnTo>
                    <a:pt x="209" y="433"/>
                  </a:lnTo>
                  <a:lnTo>
                    <a:pt x="187" y="438"/>
                  </a:lnTo>
                  <a:lnTo>
                    <a:pt x="165" y="443"/>
                  </a:lnTo>
                  <a:lnTo>
                    <a:pt x="144" y="450"/>
                  </a:lnTo>
                  <a:lnTo>
                    <a:pt x="124" y="458"/>
                  </a:lnTo>
                  <a:lnTo>
                    <a:pt x="105" y="465"/>
                  </a:lnTo>
                  <a:lnTo>
                    <a:pt x="88" y="474"/>
                  </a:lnTo>
                  <a:lnTo>
                    <a:pt x="71" y="484"/>
                  </a:lnTo>
                  <a:lnTo>
                    <a:pt x="55" y="494"/>
                  </a:lnTo>
                  <a:lnTo>
                    <a:pt x="42" y="506"/>
                  </a:lnTo>
                  <a:lnTo>
                    <a:pt x="28" y="518"/>
                  </a:lnTo>
                  <a:lnTo>
                    <a:pt x="18" y="533"/>
                  </a:lnTo>
                  <a:lnTo>
                    <a:pt x="7" y="548"/>
                  </a:lnTo>
                  <a:lnTo>
                    <a:pt x="0" y="563"/>
                  </a:lnTo>
                  <a:lnTo>
                    <a:pt x="29" y="582"/>
                  </a:lnTo>
                  <a:lnTo>
                    <a:pt x="61" y="601"/>
                  </a:lnTo>
                  <a:lnTo>
                    <a:pt x="95" y="620"/>
                  </a:lnTo>
                  <a:lnTo>
                    <a:pt x="129" y="636"/>
                  </a:lnTo>
                  <a:lnTo>
                    <a:pt x="166" y="654"/>
                  </a:lnTo>
                  <a:lnTo>
                    <a:pt x="205" y="671"/>
                  </a:lnTo>
                  <a:lnTo>
                    <a:pt x="243" y="687"/>
                  </a:lnTo>
                  <a:lnTo>
                    <a:pt x="284" y="702"/>
                  </a:lnTo>
                  <a:lnTo>
                    <a:pt x="326" y="717"/>
                  </a:lnTo>
                  <a:lnTo>
                    <a:pt x="368" y="731"/>
                  </a:lnTo>
                  <a:lnTo>
                    <a:pt x="411" y="745"/>
                  </a:lnTo>
                  <a:lnTo>
                    <a:pt x="456" y="758"/>
                  </a:lnTo>
                  <a:lnTo>
                    <a:pt x="501" y="770"/>
                  </a:lnTo>
                  <a:lnTo>
                    <a:pt x="546" y="782"/>
                  </a:lnTo>
                  <a:lnTo>
                    <a:pt x="592" y="793"/>
                  </a:lnTo>
                  <a:lnTo>
                    <a:pt x="638" y="804"/>
                  </a:lnTo>
                  <a:lnTo>
                    <a:pt x="684" y="813"/>
                  </a:lnTo>
                  <a:lnTo>
                    <a:pt x="730" y="822"/>
                  </a:lnTo>
                  <a:lnTo>
                    <a:pt x="776" y="831"/>
                  </a:lnTo>
                  <a:lnTo>
                    <a:pt x="823" y="838"/>
                  </a:lnTo>
                  <a:lnTo>
                    <a:pt x="868" y="845"/>
                  </a:lnTo>
                  <a:lnTo>
                    <a:pt x="914" y="852"/>
                  </a:lnTo>
                  <a:lnTo>
                    <a:pt x="959" y="857"/>
                  </a:lnTo>
                  <a:lnTo>
                    <a:pt x="1002" y="861"/>
                  </a:lnTo>
                  <a:lnTo>
                    <a:pt x="1046" y="865"/>
                  </a:lnTo>
                  <a:lnTo>
                    <a:pt x="1089" y="867"/>
                  </a:lnTo>
                  <a:lnTo>
                    <a:pt x="1131" y="869"/>
                  </a:lnTo>
                  <a:lnTo>
                    <a:pt x="1172" y="870"/>
                  </a:lnTo>
                  <a:lnTo>
                    <a:pt x="1211" y="872"/>
                  </a:lnTo>
                  <a:lnTo>
                    <a:pt x="1249" y="870"/>
                  </a:lnTo>
                  <a:lnTo>
                    <a:pt x="1286" y="869"/>
                  </a:lnTo>
                  <a:lnTo>
                    <a:pt x="1321" y="867"/>
                  </a:lnTo>
                  <a:lnTo>
                    <a:pt x="1363" y="863"/>
                  </a:lnTo>
                  <a:lnTo>
                    <a:pt x="1404" y="857"/>
                  </a:lnTo>
                  <a:lnTo>
                    <a:pt x="1445" y="850"/>
                  </a:lnTo>
                  <a:lnTo>
                    <a:pt x="1486" y="841"/>
                  </a:lnTo>
                  <a:lnTo>
                    <a:pt x="1526" y="832"/>
                  </a:lnTo>
                  <a:lnTo>
                    <a:pt x="1566" y="821"/>
                  </a:lnTo>
                  <a:lnTo>
                    <a:pt x="1606" y="810"/>
                  </a:lnTo>
                  <a:lnTo>
                    <a:pt x="1646" y="798"/>
                  </a:lnTo>
                  <a:lnTo>
                    <a:pt x="1725" y="775"/>
                  </a:lnTo>
                  <a:lnTo>
                    <a:pt x="1805" y="753"/>
                  </a:lnTo>
                  <a:lnTo>
                    <a:pt x="1845" y="743"/>
                  </a:lnTo>
                  <a:lnTo>
                    <a:pt x="1886" y="733"/>
                  </a:lnTo>
                  <a:lnTo>
                    <a:pt x="1926" y="724"/>
                  </a:lnTo>
                  <a:lnTo>
                    <a:pt x="1967" y="717"/>
                  </a:lnTo>
                  <a:lnTo>
                    <a:pt x="2024" y="707"/>
                  </a:lnTo>
                  <a:lnTo>
                    <a:pt x="2074" y="699"/>
                  </a:lnTo>
                  <a:lnTo>
                    <a:pt x="2117" y="693"/>
                  </a:lnTo>
                  <a:lnTo>
                    <a:pt x="2153" y="690"/>
                  </a:lnTo>
                  <a:lnTo>
                    <a:pt x="2170" y="689"/>
                  </a:lnTo>
                  <a:lnTo>
                    <a:pt x="2185" y="689"/>
                  </a:lnTo>
                  <a:lnTo>
                    <a:pt x="2198" y="690"/>
                  </a:lnTo>
                  <a:lnTo>
                    <a:pt x="2211" y="691"/>
                  </a:lnTo>
                  <a:lnTo>
                    <a:pt x="2221" y="693"/>
                  </a:lnTo>
                  <a:lnTo>
                    <a:pt x="2231" y="696"/>
                  </a:lnTo>
                  <a:lnTo>
                    <a:pt x="2240" y="701"/>
                  </a:lnTo>
                  <a:lnTo>
                    <a:pt x="2247" y="705"/>
                  </a:lnTo>
                  <a:lnTo>
                    <a:pt x="2253" y="713"/>
                  </a:lnTo>
                  <a:lnTo>
                    <a:pt x="2260" y="720"/>
                  </a:lnTo>
                  <a:lnTo>
                    <a:pt x="2264" y="728"/>
                  </a:lnTo>
                  <a:lnTo>
                    <a:pt x="2268" y="738"/>
                  </a:lnTo>
                  <a:lnTo>
                    <a:pt x="2271" y="749"/>
                  </a:lnTo>
                  <a:lnTo>
                    <a:pt x="2274" y="761"/>
                  </a:lnTo>
                  <a:lnTo>
                    <a:pt x="2276" y="774"/>
                  </a:lnTo>
                  <a:lnTo>
                    <a:pt x="2278" y="789"/>
                  </a:lnTo>
                  <a:lnTo>
                    <a:pt x="2279" y="823"/>
                  </a:lnTo>
                  <a:lnTo>
                    <a:pt x="2279" y="864"/>
                  </a:lnTo>
                  <a:lnTo>
                    <a:pt x="2278" y="911"/>
                  </a:lnTo>
                  <a:lnTo>
                    <a:pt x="2275" y="965"/>
                  </a:lnTo>
                  <a:lnTo>
                    <a:pt x="2321" y="969"/>
                  </a:lnTo>
                  <a:lnTo>
                    <a:pt x="2368" y="975"/>
                  </a:lnTo>
                  <a:lnTo>
                    <a:pt x="2416" y="984"/>
                  </a:lnTo>
                  <a:lnTo>
                    <a:pt x="2463" y="995"/>
                  </a:lnTo>
                  <a:lnTo>
                    <a:pt x="2510" y="1006"/>
                  </a:lnTo>
                  <a:lnTo>
                    <a:pt x="2555" y="1021"/>
                  </a:lnTo>
                  <a:lnTo>
                    <a:pt x="2577" y="1028"/>
                  </a:lnTo>
                  <a:lnTo>
                    <a:pt x="2598" y="1036"/>
                  </a:lnTo>
                  <a:lnTo>
                    <a:pt x="2619" y="1044"/>
                  </a:lnTo>
                  <a:lnTo>
                    <a:pt x="2639" y="1053"/>
                  </a:lnTo>
                  <a:lnTo>
                    <a:pt x="2638" y="1042"/>
                  </a:lnTo>
                  <a:lnTo>
                    <a:pt x="2638" y="1027"/>
                  </a:lnTo>
                  <a:lnTo>
                    <a:pt x="2639" y="1009"/>
                  </a:lnTo>
                  <a:lnTo>
                    <a:pt x="2641" y="989"/>
                  </a:lnTo>
                  <a:lnTo>
                    <a:pt x="2646" y="937"/>
                  </a:lnTo>
                  <a:lnTo>
                    <a:pt x="2653" y="878"/>
                  </a:lnTo>
                  <a:lnTo>
                    <a:pt x="2664" y="810"/>
                  </a:lnTo>
                  <a:lnTo>
                    <a:pt x="2675" y="738"/>
                  </a:lnTo>
                  <a:lnTo>
                    <a:pt x="2689" y="663"/>
                  </a:lnTo>
                  <a:lnTo>
                    <a:pt x="2703" y="586"/>
                  </a:lnTo>
                  <a:lnTo>
                    <a:pt x="2717" y="511"/>
                  </a:lnTo>
                  <a:lnTo>
                    <a:pt x="2733" y="439"/>
                  </a:lnTo>
                  <a:lnTo>
                    <a:pt x="2747" y="373"/>
                  </a:lnTo>
                  <a:lnTo>
                    <a:pt x="2763" y="315"/>
                  </a:lnTo>
                  <a:lnTo>
                    <a:pt x="2769" y="288"/>
                  </a:lnTo>
                  <a:lnTo>
                    <a:pt x="2777" y="265"/>
                  </a:lnTo>
                  <a:lnTo>
                    <a:pt x="2783" y="246"/>
                  </a:lnTo>
                  <a:lnTo>
                    <a:pt x="2789" y="228"/>
                  </a:lnTo>
                  <a:lnTo>
                    <a:pt x="2795" y="214"/>
                  </a:lnTo>
                  <a:lnTo>
                    <a:pt x="2801" y="205"/>
                  </a:lnTo>
                  <a:lnTo>
                    <a:pt x="2806" y="200"/>
                  </a:lnTo>
                  <a:lnTo>
                    <a:pt x="2811" y="198"/>
                  </a:lnTo>
                  <a:close/>
                </a:path>
              </a:pathLst>
            </a:custGeom>
            <a:solidFill>
              <a:srgbClr val="B95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5" name="Freeform 627"/>
            <p:cNvSpPr>
              <a:spLocks noEditPoints="1"/>
            </p:cNvSpPr>
            <p:nvPr/>
          </p:nvSpPr>
          <p:spPr bwMode="auto">
            <a:xfrm>
              <a:off x="4590" y="3602"/>
              <a:ext cx="152" cy="60"/>
            </a:xfrm>
            <a:custGeom>
              <a:avLst/>
              <a:gdLst/>
              <a:ahLst/>
              <a:cxnLst>
                <a:cxn ang="0">
                  <a:pos x="1549" y="56"/>
                </a:cxn>
                <a:cxn ang="0">
                  <a:pos x="1139" y="228"/>
                </a:cxn>
                <a:cxn ang="0">
                  <a:pos x="814" y="356"/>
                </a:cxn>
                <a:cxn ang="0">
                  <a:pos x="629" y="392"/>
                </a:cxn>
                <a:cxn ang="0">
                  <a:pos x="355" y="415"/>
                </a:cxn>
                <a:cxn ang="0">
                  <a:pos x="155" y="458"/>
                </a:cxn>
                <a:cxn ang="0">
                  <a:pos x="58" y="514"/>
                </a:cxn>
                <a:cxn ang="0">
                  <a:pos x="1" y="595"/>
                </a:cxn>
                <a:cxn ang="0">
                  <a:pos x="19" y="639"/>
                </a:cxn>
                <a:cxn ang="0">
                  <a:pos x="271" y="766"/>
                </a:cxn>
                <a:cxn ang="0">
                  <a:pos x="580" y="863"/>
                </a:cxn>
                <a:cxn ang="0">
                  <a:pos x="908" y="927"/>
                </a:cxn>
                <a:cxn ang="0">
                  <a:pos x="1215" y="953"/>
                </a:cxn>
                <a:cxn ang="0">
                  <a:pos x="1440" y="941"/>
                </a:cxn>
                <a:cxn ang="0">
                  <a:pos x="1744" y="867"/>
                </a:cxn>
                <a:cxn ang="0">
                  <a:pos x="2235" y="771"/>
                </a:cxn>
                <a:cxn ang="0">
                  <a:pos x="2273" y="795"/>
                </a:cxn>
                <a:cxn ang="0">
                  <a:pos x="2277" y="990"/>
                </a:cxn>
                <a:cxn ang="0">
                  <a:pos x="2299" y="1042"/>
                </a:cxn>
                <a:cxn ang="0">
                  <a:pos x="2542" y="1088"/>
                </a:cxn>
                <a:cxn ang="0">
                  <a:pos x="2686" y="1135"/>
                </a:cxn>
                <a:cxn ang="0">
                  <a:pos x="2716" y="1114"/>
                </a:cxn>
                <a:cxn ang="0">
                  <a:pos x="2721" y="1064"/>
                </a:cxn>
                <a:cxn ang="0">
                  <a:pos x="2765" y="735"/>
                </a:cxn>
                <a:cxn ang="0">
                  <a:pos x="2857" y="318"/>
                </a:cxn>
                <a:cxn ang="0">
                  <a:pos x="2888" y="244"/>
                </a:cxn>
                <a:cxn ang="0">
                  <a:pos x="2870" y="203"/>
                </a:cxn>
                <a:cxn ang="0">
                  <a:pos x="2366" y="77"/>
                </a:cxn>
                <a:cxn ang="0">
                  <a:pos x="1994" y="8"/>
                </a:cxn>
                <a:cxn ang="0">
                  <a:pos x="1761" y="5"/>
                </a:cxn>
                <a:cxn ang="0">
                  <a:pos x="869" y="426"/>
                </a:cxn>
                <a:cxn ang="0">
                  <a:pos x="1238" y="274"/>
                </a:cxn>
                <a:cxn ang="0">
                  <a:pos x="1606" y="124"/>
                </a:cxn>
                <a:cxn ang="0">
                  <a:pos x="1811" y="84"/>
                </a:cxn>
                <a:cxn ang="0">
                  <a:pos x="2090" y="104"/>
                </a:cxn>
                <a:cxn ang="0">
                  <a:pos x="2457" y="184"/>
                </a:cxn>
                <a:cxn ang="0">
                  <a:pos x="2686" y="242"/>
                </a:cxn>
                <a:cxn ang="0">
                  <a:pos x="2743" y="431"/>
                </a:cxn>
                <a:cxn ang="0">
                  <a:pos x="2669" y="816"/>
                </a:cxn>
                <a:cxn ang="0">
                  <a:pos x="2575" y="1015"/>
                </a:cxn>
                <a:cxn ang="0">
                  <a:pos x="2360" y="945"/>
                </a:cxn>
                <a:cxn ang="0">
                  <a:pos x="2353" y="779"/>
                </a:cxn>
                <a:cxn ang="0">
                  <a:pos x="2325" y="723"/>
                </a:cxn>
                <a:cxn ang="0">
                  <a:pos x="2245" y="689"/>
                </a:cxn>
                <a:cxn ang="0">
                  <a:pos x="2075" y="705"/>
                </a:cxn>
                <a:cxn ang="0">
                  <a:pos x="1765" y="777"/>
                </a:cxn>
                <a:cxn ang="0">
                  <a:pos x="1496" y="847"/>
                </a:cxn>
                <a:cxn ang="0">
                  <a:pos x="1294" y="871"/>
                </a:cxn>
                <a:cxn ang="0">
                  <a:pos x="1025" y="858"/>
                </a:cxn>
                <a:cxn ang="0">
                  <a:pos x="725" y="810"/>
                </a:cxn>
                <a:cxn ang="0">
                  <a:pos x="428" y="732"/>
                </a:cxn>
                <a:cxn ang="0">
                  <a:pos x="169" y="626"/>
                </a:cxn>
                <a:cxn ang="0">
                  <a:pos x="159" y="553"/>
                </a:cxn>
                <a:cxn ang="0">
                  <a:pos x="339" y="502"/>
                </a:cxn>
                <a:cxn ang="0">
                  <a:pos x="2640" y="1096"/>
                </a:cxn>
              </a:cxnLst>
              <a:rect l="0" t="0" r="r" b="b"/>
              <a:pathLst>
                <a:path w="2888" h="1135">
                  <a:moveTo>
                    <a:pt x="1761" y="5"/>
                  </a:moveTo>
                  <a:lnTo>
                    <a:pt x="1725" y="11"/>
                  </a:lnTo>
                  <a:lnTo>
                    <a:pt x="1690" y="18"/>
                  </a:lnTo>
                  <a:lnTo>
                    <a:pt x="1654" y="25"/>
                  </a:lnTo>
                  <a:lnTo>
                    <a:pt x="1619" y="35"/>
                  </a:lnTo>
                  <a:lnTo>
                    <a:pt x="1583" y="45"/>
                  </a:lnTo>
                  <a:lnTo>
                    <a:pt x="1549" y="56"/>
                  </a:lnTo>
                  <a:lnTo>
                    <a:pt x="1513" y="68"/>
                  </a:lnTo>
                  <a:lnTo>
                    <a:pt x="1479" y="81"/>
                  </a:lnTo>
                  <a:lnTo>
                    <a:pt x="1409" y="108"/>
                  </a:lnTo>
                  <a:lnTo>
                    <a:pt x="1340" y="137"/>
                  </a:lnTo>
                  <a:lnTo>
                    <a:pt x="1272" y="167"/>
                  </a:lnTo>
                  <a:lnTo>
                    <a:pt x="1204" y="199"/>
                  </a:lnTo>
                  <a:lnTo>
                    <a:pt x="1139" y="228"/>
                  </a:lnTo>
                  <a:lnTo>
                    <a:pt x="1076" y="257"/>
                  </a:lnTo>
                  <a:lnTo>
                    <a:pt x="1011" y="284"/>
                  </a:lnTo>
                  <a:lnTo>
                    <a:pt x="945" y="311"/>
                  </a:lnTo>
                  <a:lnTo>
                    <a:pt x="913" y="323"/>
                  </a:lnTo>
                  <a:lnTo>
                    <a:pt x="879" y="335"/>
                  </a:lnTo>
                  <a:lnTo>
                    <a:pt x="847" y="346"/>
                  </a:lnTo>
                  <a:lnTo>
                    <a:pt x="814" y="356"/>
                  </a:lnTo>
                  <a:lnTo>
                    <a:pt x="781" y="365"/>
                  </a:lnTo>
                  <a:lnTo>
                    <a:pt x="748" y="373"/>
                  </a:lnTo>
                  <a:lnTo>
                    <a:pt x="714" y="381"/>
                  </a:lnTo>
                  <a:lnTo>
                    <a:pt x="681" y="387"/>
                  </a:lnTo>
                  <a:lnTo>
                    <a:pt x="675" y="387"/>
                  </a:lnTo>
                  <a:lnTo>
                    <a:pt x="655" y="389"/>
                  </a:lnTo>
                  <a:lnTo>
                    <a:pt x="629" y="392"/>
                  </a:lnTo>
                  <a:lnTo>
                    <a:pt x="597" y="394"/>
                  </a:lnTo>
                  <a:lnTo>
                    <a:pt x="567" y="397"/>
                  </a:lnTo>
                  <a:lnTo>
                    <a:pt x="540" y="399"/>
                  </a:lnTo>
                  <a:lnTo>
                    <a:pt x="521" y="402"/>
                  </a:lnTo>
                  <a:lnTo>
                    <a:pt x="514" y="403"/>
                  </a:lnTo>
                  <a:lnTo>
                    <a:pt x="435" y="408"/>
                  </a:lnTo>
                  <a:lnTo>
                    <a:pt x="355" y="415"/>
                  </a:lnTo>
                  <a:lnTo>
                    <a:pt x="317" y="420"/>
                  </a:lnTo>
                  <a:lnTo>
                    <a:pt x="278" y="426"/>
                  </a:lnTo>
                  <a:lnTo>
                    <a:pt x="241" y="433"/>
                  </a:lnTo>
                  <a:lnTo>
                    <a:pt x="206" y="442"/>
                  </a:lnTo>
                  <a:lnTo>
                    <a:pt x="188" y="446"/>
                  </a:lnTo>
                  <a:lnTo>
                    <a:pt x="171" y="452"/>
                  </a:lnTo>
                  <a:lnTo>
                    <a:pt x="155" y="458"/>
                  </a:lnTo>
                  <a:lnTo>
                    <a:pt x="139" y="464"/>
                  </a:lnTo>
                  <a:lnTo>
                    <a:pt x="124" y="472"/>
                  </a:lnTo>
                  <a:lnTo>
                    <a:pt x="110" y="479"/>
                  </a:lnTo>
                  <a:lnTo>
                    <a:pt x="95" y="486"/>
                  </a:lnTo>
                  <a:lnTo>
                    <a:pt x="82" y="496"/>
                  </a:lnTo>
                  <a:lnTo>
                    <a:pt x="69" y="504"/>
                  </a:lnTo>
                  <a:lnTo>
                    <a:pt x="58" y="514"/>
                  </a:lnTo>
                  <a:lnTo>
                    <a:pt x="46" y="525"/>
                  </a:lnTo>
                  <a:lnTo>
                    <a:pt x="36" y="536"/>
                  </a:lnTo>
                  <a:lnTo>
                    <a:pt x="26" y="548"/>
                  </a:lnTo>
                  <a:lnTo>
                    <a:pt x="18" y="560"/>
                  </a:lnTo>
                  <a:lnTo>
                    <a:pt x="11" y="574"/>
                  </a:lnTo>
                  <a:lnTo>
                    <a:pt x="4" y="589"/>
                  </a:lnTo>
                  <a:lnTo>
                    <a:pt x="1" y="595"/>
                  </a:lnTo>
                  <a:lnTo>
                    <a:pt x="0" y="602"/>
                  </a:lnTo>
                  <a:lnTo>
                    <a:pt x="1" y="609"/>
                  </a:lnTo>
                  <a:lnTo>
                    <a:pt x="2" y="616"/>
                  </a:lnTo>
                  <a:lnTo>
                    <a:pt x="5" y="623"/>
                  </a:lnTo>
                  <a:lnTo>
                    <a:pt x="8" y="628"/>
                  </a:lnTo>
                  <a:lnTo>
                    <a:pt x="13" y="635"/>
                  </a:lnTo>
                  <a:lnTo>
                    <a:pt x="19" y="639"/>
                  </a:lnTo>
                  <a:lnTo>
                    <a:pt x="50" y="659"/>
                  </a:lnTo>
                  <a:lnTo>
                    <a:pt x="83" y="677"/>
                  </a:lnTo>
                  <a:lnTo>
                    <a:pt x="117" y="696"/>
                  </a:lnTo>
                  <a:lnTo>
                    <a:pt x="154" y="715"/>
                  </a:lnTo>
                  <a:lnTo>
                    <a:pt x="191" y="733"/>
                  </a:lnTo>
                  <a:lnTo>
                    <a:pt x="230" y="750"/>
                  </a:lnTo>
                  <a:lnTo>
                    <a:pt x="271" y="766"/>
                  </a:lnTo>
                  <a:lnTo>
                    <a:pt x="312" y="782"/>
                  </a:lnTo>
                  <a:lnTo>
                    <a:pt x="355" y="798"/>
                  </a:lnTo>
                  <a:lnTo>
                    <a:pt x="398" y="812"/>
                  </a:lnTo>
                  <a:lnTo>
                    <a:pt x="443" y="826"/>
                  </a:lnTo>
                  <a:lnTo>
                    <a:pt x="488" y="839"/>
                  </a:lnTo>
                  <a:lnTo>
                    <a:pt x="534" y="852"/>
                  </a:lnTo>
                  <a:lnTo>
                    <a:pt x="580" y="863"/>
                  </a:lnTo>
                  <a:lnTo>
                    <a:pt x="627" y="875"/>
                  </a:lnTo>
                  <a:lnTo>
                    <a:pt x="674" y="885"/>
                  </a:lnTo>
                  <a:lnTo>
                    <a:pt x="721" y="896"/>
                  </a:lnTo>
                  <a:lnTo>
                    <a:pt x="768" y="904"/>
                  </a:lnTo>
                  <a:lnTo>
                    <a:pt x="815" y="914"/>
                  </a:lnTo>
                  <a:lnTo>
                    <a:pt x="861" y="921"/>
                  </a:lnTo>
                  <a:lnTo>
                    <a:pt x="908" y="927"/>
                  </a:lnTo>
                  <a:lnTo>
                    <a:pt x="954" y="933"/>
                  </a:lnTo>
                  <a:lnTo>
                    <a:pt x="999" y="939"/>
                  </a:lnTo>
                  <a:lnTo>
                    <a:pt x="1044" y="944"/>
                  </a:lnTo>
                  <a:lnTo>
                    <a:pt x="1088" y="947"/>
                  </a:lnTo>
                  <a:lnTo>
                    <a:pt x="1131" y="950"/>
                  </a:lnTo>
                  <a:lnTo>
                    <a:pt x="1174" y="952"/>
                  </a:lnTo>
                  <a:lnTo>
                    <a:pt x="1215" y="953"/>
                  </a:lnTo>
                  <a:lnTo>
                    <a:pt x="1255" y="953"/>
                  </a:lnTo>
                  <a:lnTo>
                    <a:pt x="1294" y="953"/>
                  </a:lnTo>
                  <a:lnTo>
                    <a:pt x="1331" y="951"/>
                  </a:lnTo>
                  <a:lnTo>
                    <a:pt x="1367" y="949"/>
                  </a:lnTo>
                  <a:lnTo>
                    <a:pt x="1391" y="947"/>
                  </a:lnTo>
                  <a:lnTo>
                    <a:pt x="1416" y="944"/>
                  </a:lnTo>
                  <a:lnTo>
                    <a:pt x="1440" y="941"/>
                  </a:lnTo>
                  <a:lnTo>
                    <a:pt x="1464" y="937"/>
                  </a:lnTo>
                  <a:lnTo>
                    <a:pt x="1512" y="927"/>
                  </a:lnTo>
                  <a:lnTo>
                    <a:pt x="1559" y="917"/>
                  </a:lnTo>
                  <a:lnTo>
                    <a:pt x="1606" y="905"/>
                  </a:lnTo>
                  <a:lnTo>
                    <a:pt x="1652" y="893"/>
                  </a:lnTo>
                  <a:lnTo>
                    <a:pt x="1698" y="880"/>
                  </a:lnTo>
                  <a:lnTo>
                    <a:pt x="1744" y="867"/>
                  </a:lnTo>
                  <a:lnTo>
                    <a:pt x="2016" y="799"/>
                  </a:lnTo>
                  <a:lnTo>
                    <a:pt x="2065" y="790"/>
                  </a:lnTo>
                  <a:lnTo>
                    <a:pt x="2109" y="783"/>
                  </a:lnTo>
                  <a:lnTo>
                    <a:pt x="2148" y="778"/>
                  </a:lnTo>
                  <a:lnTo>
                    <a:pt x="2183" y="774"/>
                  </a:lnTo>
                  <a:lnTo>
                    <a:pt x="2212" y="771"/>
                  </a:lnTo>
                  <a:lnTo>
                    <a:pt x="2235" y="771"/>
                  </a:lnTo>
                  <a:lnTo>
                    <a:pt x="2244" y="772"/>
                  </a:lnTo>
                  <a:lnTo>
                    <a:pt x="2253" y="774"/>
                  </a:lnTo>
                  <a:lnTo>
                    <a:pt x="2259" y="777"/>
                  </a:lnTo>
                  <a:lnTo>
                    <a:pt x="2264" y="780"/>
                  </a:lnTo>
                  <a:lnTo>
                    <a:pt x="2267" y="783"/>
                  </a:lnTo>
                  <a:lnTo>
                    <a:pt x="2270" y="789"/>
                  </a:lnTo>
                  <a:lnTo>
                    <a:pt x="2273" y="795"/>
                  </a:lnTo>
                  <a:lnTo>
                    <a:pt x="2275" y="804"/>
                  </a:lnTo>
                  <a:lnTo>
                    <a:pt x="2278" y="824"/>
                  </a:lnTo>
                  <a:lnTo>
                    <a:pt x="2279" y="849"/>
                  </a:lnTo>
                  <a:lnTo>
                    <a:pt x="2280" y="879"/>
                  </a:lnTo>
                  <a:lnTo>
                    <a:pt x="2279" y="913"/>
                  </a:lnTo>
                  <a:lnTo>
                    <a:pt x="2278" y="949"/>
                  </a:lnTo>
                  <a:lnTo>
                    <a:pt x="2277" y="990"/>
                  </a:lnTo>
                  <a:lnTo>
                    <a:pt x="2276" y="1003"/>
                  </a:lnTo>
                  <a:lnTo>
                    <a:pt x="2277" y="1012"/>
                  </a:lnTo>
                  <a:lnTo>
                    <a:pt x="2279" y="1020"/>
                  </a:lnTo>
                  <a:lnTo>
                    <a:pt x="2282" y="1026"/>
                  </a:lnTo>
                  <a:lnTo>
                    <a:pt x="2286" y="1033"/>
                  </a:lnTo>
                  <a:lnTo>
                    <a:pt x="2292" y="1038"/>
                  </a:lnTo>
                  <a:lnTo>
                    <a:pt x="2299" y="1042"/>
                  </a:lnTo>
                  <a:lnTo>
                    <a:pt x="2306" y="1045"/>
                  </a:lnTo>
                  <a:lnTo>
                    <a:pt x="2314" y="1046"/>
                  </a:lnTo>
                  <a:lnTo>
                    <a:pt x="2360" y="1052"/>
                  </a:lnTo>
                  <a:lnTo>
                    <a:pt x="2406" y="1058"/>
                  </a:lnTo>
                  <a:lnTo>
                    <a:pt x="2452" y="1066"/>
                  </a:lnTo>
                  <a:lnTo>
                    <a:pt x="2498" y="1076"/>
                  </a:lnTo>
                  <a:lnTo>
                    <a:pt x="2542" y="1088"/>
                  </a:lnTo>
                  <a:lnTo>
                    <a:pt x="2585" y="1101"/>
                  </a:lnTo>
                  <a:lnTo>
                    <a:pt x="2625" y="1115"/>
                  </a:lnTo>
                  <a:lnTo>
                    <a:pt x="2664" y="1131"/>
                  </a:lnTo>
                  <a:lnTo>
                    <a:pt x="2669" y="1133"/>
                  </a:lnTo>
                  <a:lnTo>
                    <a:pt x="2675" y="1135"/>
                  </a:lnTo>
                  <a:lnTo>
                    <a:pt x="2680" y="1135"/>
                  </a:lnTo>
                  <a:lnTo>
                    <a:pt x="2686" y="1135"/>
                  </a:lnTo>
                  <a:lnTo>
                    <a:pt x="2691" y="1134"/>
                  </a:lnTo>
                  <a:lnTo>
                    <a:pt x="2697" y="1132"/>
                  </a:lnTo>
                  <a:lnTo>
                    <a:pt x="2701" y="1130"/>
                  </a:lnTo>
                  <a:lnTo>
                    <a:pt x="2706" y="1127"/>
                  </a:lnTo>
                  <a:lnTo>
                    <a:pt x="2710" y="1124"/>
                  </a:lnTo>
                  <a:lnTo>
                    <a:pt x="2713" y="1119"/>
                  </a:lnTo>
                  <a:lnTo>
                    <a:pt x="2716" y="1114"/>
                  </a:lnTo>
                  <a:lnTo>
                    <a:pt x="2719" y="1110"/>
                  </a:lnTo>
                  <a:lnTo>
                    <a:pt x="2721" y="1105"/>
                  </a:lnTo>
                  <a:lnTo>
                    <a:pt x="2722" y="1100"/>
                  </a:lnTo>
                  <a:lnTo>
                    <a:pt x="2723" y="1093"/>
                  </a:lnTo>
                  <a:lnTo>
                    <a:pt x="2722" y="1088"/>
                  </a:lnTo>
                  <a:lnTo>
                    <a:pt x="2721" y="1078"/>
                  </a:lnTo>
                  <a:lnTo>
                    <a:pt x="2721" y="1064"/>
                  </a:lnTo>
                  <a:lnTo>
                    <a:pt x="2722" y="1047"/>
                  </a:lnTo>
                  <a:lnTo>
                    <a:pt x="2723" y="1029"/>
                  </a:lnTo>
                  <a:lnTo>
                    <a:pt x="2728" y="983"/>
                  </a:lnTo>
                  <a:lnTo>
                    <a:pt x="2735" y="929"/>
                  </a:lnTo>
                  <a:lnTo>
                    <a:pt x="2743" y="869"/>
                  </a:lnTo>
                  <a:lnTo>
                    <a:pt x="2754" y="803"/>
                  </a:lnTo>
                  <a:lnTo>
                    <a:pt x="2765" y="735"/>
                  </a:lnTo>
                  <a:lnTo>
                    <a:pt x="2779" y="666"/>
                  </a:lnTo>
                  <a:lnTo>
                    <a:pt x="2793" y="596"/>
                  </a:lnTo>
                  <a:lnTo>
                    <a:pt x="2806" y="529"/>
                  </a:lnTo>
                  <a:lnTo>
                    <a:pt x="2820" y="466"/>
                  </a:lnTo>
                  <a:lnTo>
                    <a:pt x="2833" y="409"/>
                  </a:lnTo>
                  <a:lnTo>
                    <a:pt x="2846" y="359"/>
                  </a:lnTo>
                  <a:lnTo>
                    <a:pt x="2857" y="318"/>
                  </a:lnTo>
                  <a:lnTo>
                    <a:pt x="2864" y="301"/>
                  </a:lnTo>
                  <a:lnTo>
                    <a:pt x="2868" y="288"/>
                  </a:lnTo>
                  <a:lnTo>
                    <a:pt x="2873" y="276"/>
                  </a:lnTo>
                  <a:lnTo>
                    <a:pt x="2877" y="270"/>
                  </a:lnTo>
                  <a:lnTo>
                    <a:pt x="2882" y="260"/>
                  </a:lnTo>
                  <a:lnTo>
                    <a:pt x="2887" y="249"/>
                  </a:lnTo>
                  <a:lnTo>
                    <a:pt x="2888" y="244"/>
                  </a:lnTo>
                  <a:lnTo>
                    <a:pt x="2888" y="239"/>
                  </a:lnTo>
                  <a:lnTo>
                    <a:pt x="2888" y="232"/>
                  </a:lnTo>
                  <a:lnTo>
                    <a:pt x="2887" y="228"/>
                  </a:lnTo>
                  <a:lnTo>
                    <a:pt x="2882" y="219"/>
                  </a:lnTo>
                  <a:lnTo>
                    <a:pt x="2877" y="209"/>
                  </a:lnTo>
                  <a:lnTo>
                    <a:pt x="2874" y="206"/>
                  </a:lnTo>
                  <a:lnTo>
                    <a:pt x="2870" y="203"/>
                  </a:lnTo>
                  <a:lnTo>
                    <a:pt x="2866" y="200"/>
                  </a:lnTo>
                  <a:lnTo>
                    <a:pt x="2862" y="199"/>
                  </a:lnTo>
                  <a:lnTo>
                    <a:pt x="2582" y="131"/>
                  </a:lnTo>
                  <a:lnTo>
                    <a:pt x="2528" y="117"/>
                  </a:lnTo>
                  <a:lnTo>
                    <a:pt x="2474" y="104"/>
                  </a:lnTo>
                  <a:lnTo>
                    <a:pt x="2421" y="90"/>
                  </a:lnTo>
                  <a:lnTo>
                    <a:pt x="2366" y="77"/>
                  </a:lnTo>
                  <a:lnTo>
                    <a:pt x="2311" y="64"/>
                  </a:lnTo>
                  <a:lnTo>
                    <a:pt x="2257" y="52"/>
                  </a:lnTo>
                  <a:lnTo>
                    <a:pt x="2203" y="41"/>
                  </a:lnTo>
                  <a:lnTo>
                    <a:pt x="2149" y="31"/>
                  </a:lnTo>
                  <a:lnTo>
                    <a:pt x="2096" y="21"/>
                  </a:lnTo>
                  <a:lnTo>
                    <a:pt x="2044" y="14"/>
                  </a:lnTo>
                  <a:lnTo>
                    <a:pt x="1994" y="8"/>
                  </a:lnTo>
                  <a:lnTo>
                    <a:pt x="1944" y="3"/>
                  </a:lnTo>
                  <a:lnTo>
                    <a:pt x="1894" y="0"/>
                  </a:lnTo>
                  <a:lnTo>
                    <a:pt x="1849" y="0"/>
                  </a:lnTo>
                  <a:lnTo>
                    <a:pt x="1826" y="0"/>
                  </a:lnTo>
                  <a:lnTo>
                    <a:pt x="1804" y="1"/>
                  </a:lnTo>
                  <a:lnTo>
                    <a:pt x="1782" y="3"/>
                  </a:lnTo>
                  <a:lnTo>
                    <a:pt x="1761" y="5"/>
                  </a:lnTo>
                  <a:close/>
                  <a:moveTo>
                    <a:pt x="519" y="485"/>
                  </a:moveTo>
                  <a:lnTo>
                    <a:pt x="695" y="468"/>
                  </a:lnTo>
                  <a:lnTo>
                    <a:pt x="730" y="461"/>
                  </a:lnTo>
                  <a:lnTo>
                    <a:pt x="766" y="454"/>
                  </a:lnTo>
                  <a:lnTo>
                    <a:pt x="800" y="445"/>
                  </a:lnTo>
                  <a:lnTo>
                    <a:pt x="834" y="436"/>
                  </a:lnTo>
                  <a:lnTo>
                    <a:pt x="869" y="426"/>
                  </a:lnTo>
                  <a:lnTo>
                    <a:pt x="903" y="414"/>
                  </a:lnTo>
                  <a:lnTo>
                    <a:pt x="937" y="402"/>
                  </a:lnTo>
                  <a:lnTo>
                    <a:pt x="971" y="389"/>
                  </a:lnTo>
                  <a:lnTo>
                    <a:pt x="1039" y="362"/>
                  </a:lnTo>
                  <a:lnTo>
                    <a:pt x="1106" y="334"/>
                  </a:lnTo>
                  <a:lnTo>
                    <a:pt x="1172" y="304"/>
                  </a:lnTo>
                  <a:lnTo>
                    <a:pt x="1238" y="274"/>
                  </a:lnTo>
                  <a:lnTo>
                    <a:pt x="1307" y="243"/>
                  </a:lnTo>
                  <a:lnTo>
                    <a:pt x="1373" y="212"/>
                  </a:lnTo>
                  <a:lnTo>
                    <a:pt x="1440" y="184"/>
                  </a:lnTo>
                  <a:lnTo>
                    <a:pt x="1507" y="158"/>
                  </a:lnTo>
                  <a:lnTo>
                    <a:pt x="1539" y="145"/>
                  </a:lnTo>
                  <a:lnTo>
                    <a:pt x="1573" y="134"/>
                  </a:lnTo>
                  <a:lnTo>
                    <a:pt x="1606" y="124"/>
                  </a:lnTo>
                  <a:lnTo>
                    <a:pt x="1639" y="114"/>
                  </a:lnTo>
                  <a:lnTo>
                    <a:pt x="1672" y="106"/>
                  </a:lnTo>
                  <a:lnTo>
                    <a:pt x="1704" y="98"/>
                  </a:lnTo>
                  <a:lnTo>
                    <a:pt x="1738" y="92"/>
                  </a:lnTo>
                  <a:lnTo>
                    <a:pt x="1771" y="87"/>
                  </a:lnTo>
                  <a:lnTo>
                    <a:pt x="1791" y="85"/>
                  </a:lnTo>
                  <a:lnTo>
                    <a:pt x="1811" y="84"/>
                  </a:lnTo>
                  <a:lnTo>
                    <a:pt x="1832" y="83"/>
                  </a:lnTo>
                  <a:lnTo>
                    <a:pt x="1854" y="83"/>
                  </a:lnTo>
                  <a:lnTo>
                    <a:pt x="1898" y="83"/>
                  </a:lnTo>
                  <a:lnTo>
                    <a:pt x="1944" y="86"/>
                  </a:lnTo>
                  <a:lnTo>
                    <a:pt x="1991" y="90"/>
                  </a:lnTo>
                  <a:lnTo>
                    <a:pt x="2040" y="96"/>
                  </a:lnTo>
                  <a:lnTo>
                    <a:pt x="2090" y="104"/>
                  </a:lnTo>
                  <a:lnTo>
                    <a:pt x="2141" y="113"/>
                  </a:lnTo>
                  <a:lnTo>
                    <a:pt x="2193" y="123"/>
                  </a:lnTo>
                  <a:lnTo>
                    <a:pt x="2245" y="134"/>
                  </a:lnTo>
                  <a:lnTo>
                    <a:pt x="2299" y="145"/>
                  </a:lnTo>
                  <a:lnTo>
                    <a:pt x="2351" y="158"/>
                  </a:lnTo>
                  <a:lnTo>
                    <a:pt x="2404" y="171"/>
                  </a:lnTo>
                  <a:lnTo>
                    <a:pt x="2457" y="184"/>
                  </a:lnTo>
                  <a:lnTo>
                    <a:pt x="2510" y="198"/>
                  </a:lnTo>
                  <a:lnTo>
                    <a:pt x="2561" y="210"/>
                  </a:lnTo>
                  <a:lnTo>
                    <a:pt x="2568" y="212"/>
                  </a:lnTo>
                  <a:lnTo>
                    <a:pt x="2587" y="217"/>
                  </a:lnTo>
                  <a:lnTo>
                    <a:pt x="2615" y="224"/>
                  </a:lnTo>
                  <a:lnTo>
                    <a:pt x="2648" y="232"/>
                  </a:lnTo>
                  <a:lnTo>
                    <a:pt x="2686" y="242"/>
                  </a:lnTo>
                  <a:lnTo>
                    <a:pt x="2725" y="250"/>
                  </a:lnTo>
                  <a:lnTo>
                    <a:pt x="2760" y="259"/>
                  </a:lnTo>
                  <a:lnTo>
                    <a:pt x="2790" y="267"/>
                  </a:lnTo>
                  <a:lnTo>
                    <a:pt x="2779" y="299"/>
                  </a:lnTo>
                  <a:lnTo>
                    <a:pt x="2768" y="339"/>
                  </a:lnTo>
                  <a:lnTo>
                    <a:pt x="2755" y="383"/>
                  </a:lnTo>
                  <a:lnTo>
                    <a:pt x="2743" y="431"/>
                  </a:lnTo>
                  <a:lnTo>
                    <a:pt x="2732" y="482"/>
                  </a:lnTo>
                  <a:lnTo>
                    <a:pt x="2721" y="536"/>
                  </a:lnTo>
                  <a:lnTo>
                    <a:pt x="2709" y="592"/>
                  </a:lnTo>
                  <a:lnTo>
                    <a:pt x="2699" y="648"/>
                  </a:lnTo>
                  <a:lnTo>
                    <a:pt x="2688" y="706"/>
                  </a:lnTo>
                  <a:lnTo>
                    <a:pt x="2679" y="761"/>
                  </a:lnTo>
                  <a:lnTo>
                    <a:pt x="2669" y="816"/>
                  </a:lnTo>
                  <a:lnTo>
                    <a:pt x="2662" y="869"/>
                  </a:lnTo>
                  <a:lnTo>
                    <a:pt x="2656" y="918"/>
                  </a:lnTo>
                  <a:lnTo>
                    <a:pt x="2650" y="963"/>
                  </a:lnTo>
                  <a:lnTo>
                    <a:pt x="2645" y="1002"/>
                  </a:lnTo>
                  <a:lnTo>
                    <a:pt x="2642" y="1038"/>
                  </a:lnTo>
                  <a:lnTo>
                    <a:pt x="2609" y="1026"/>
                  </a:lnTo>
                  <a:lnTo>
                    <a:pt x="2575" y="1015"/>
                  </a:lnTo>
                  <a:lnTo>
                    <a:pt x="2541" y="1006"/>
                  </a:lnTo>
                  <a:lnTo>
                    <a:pt x="2505" y="996"/>
                  </a:lnTo>
                  <a:lnTo>
                    <a:pt x="2469" y="988"/>
                  </a:lnTo>
                  <a:lnTo>
                    <a:pt x="2433" y="981"/>
                  </a:lnTo>
                  <a:lnTo>
                    <a:pt x="2396" y="975"/>
                  </a:lnTo>
                  <a:lnTo>
                    <a:pt x="2359" y="971"/>
                  </a:lnTo>
                  <a:lnTo>
                    <a:pt x="2360" y="945"/>
                  </a:lnTo>
                  <a:lnTo>
                    <a:pt x="2361" y="921"/>
                  </a:lnTo>
                  <a:lnTo>
                    <a:pt x="2361" y="898"/>
                  </a:lnTo>
                  <a:lnTo>
                    <a:pt x="2362" y="876"/>
                  </a:lnTo>
                  <a:lnTo>
                    <a:pt x="2361" y="848"/>
                  </a:lnTo>
                  <a:lnTo>
                    <a:pt x="2360" y="822"/>
                  </a:lnTo>
                  <a:lnTo>
                    <a:pt x="2357" y="799"/>
                  </a:lnTo>
                  <a:lnTo>
                    <a:pt x="2353" y="779"/>
                  </a:lnTo>
                  <a:lnTo>
                    <a:pt x="2351" y="769"/>
                  </a:lnTo>
                  <a:lnTo>
                    <a:pt x="2348" y="760"/>
                  </a:lnTo>
                  <a:lnTo>
                    <a:pt x="2344" y="752"/>
                  </a:lnTo>
                  <a:lnTo>
                    <a:pt x="2339" y="744"/>
                  </a:lnTo>
                  <a:lnTo>
                    <a:pt x="2335" y="737"/>
                  </a:lnTo>
                  <a:lnTo>
                    <a:pt x="2330" y="730"/>
                  </a:lnTo>
                  <a:lnTo>
                    <a:pt x="2325" y="723"/>
                  </a:lnTo>
                  <a:lnTo>
                    <a:pt x="2318" y="717"/>
                  </a:lnTo>
                  <a:lnTo>
                    <a:pt x="2308" y="710"/>
                  </a:lnTo>
                  <a:lnTo>
                    <a:pt x="2298" y="704"/>
                  </a:lnTo>
                  <a:lnTo>
                    <a:pt x="2286" y="698"/>
                  </a:lnTo>
                  <a:lnTo>
                    <a:pt x="2274" y="694"/>
                  </a:lnTo>
                  <a:lnTo>
                    <a:pt x="2260" y="691"/>
                  </a:lnTo>
                  <a:lnTo>
                    <a:pt x="2245" y="689"/>
                  </a:lnTo>
                  <a:lnTo>
                    <a:pt x="2230" y="689"/>
                  </a:lnTo>
                  <a:lnTo>
                    <a:pt x="2212" y="689"/>
                  </a:lnTo>
                  <a:lnTo>
                    <a:pt x="2193" y="690"/>
                  </a:lnTo>
                  <a:lnTo>
                    <a:pt x="2173" y="691"/>
                  </a:lnTo>
                  <a:lnTo>
                    <a:pt x="2151" y="694"/>
                  </a:lnTo>
                  <a:lnTo>
                    <a:pt x="2127" y="697"/>
                  </a:lnTo>
                  <a:lnTo>
                    <a:pt x="2075" y="705"/>
                  </a:lnTo>
                  <a:lnTo>
                    <a:pt x="2014" y="715"/>
                  </a:lnTo>
                  <a:lnTo>
                    <a:pt x="1998" y="719"/>
                  </a:lnTo>
                  <a:lnTo>
                    <a:pt x="1963" y="728"/>
                  </a:lnTo>
                  <a:lnTo>
                    <a:pt x="1916" y="739"/>
                  </a:lnTo>
                  <a:lnTo>
                    <a:pt x="1863" y="752"/>
                  </a:lnTo>
                  <a:lnTo>
                    <a:pt x="1810" y="765"/>
                  </a:lnTo>
                  <a:lnTo>
                    <a:pt x="1765" y="777"/>
                  </a:lnTo>
                  <a:lnTo>
                    <a:pt x="1733" y="784"/>
                  </a:lnTo>
                  <a:lnTo>
                    <a:pt x="1721" y="787"/>
                  </a:lnTo>
                  <a:lnTo>
                    <a:pt x="1675" y="801"/>
                  </a:lnTo>
                  <a:lnTo>
                    <a:pt x="1630" y="813"/>
                  </a:lnTo>
                  <a:lnTo>
                    <a:pt x="1585" y="826"/>
                  </a:lnTo>
                  <a:lnTo>
                    <a:pt x="1540" y="837"/>
                  </a:lnTo>
                  <a:lnTo>
                    <a:pt x="1496" y="847"/>
                  </a:lnTo>
                  <a:lnTo>
                    <a:pt x="1451" y="855"/>
                  </a:lnTo>
                  <a:lnTo>
                    <a:pt x="1429" y="859"/>
                  </a:lnTo>
                  <a:lnTo>
                    <a:pt x="1406" y="862"/>
                  </a:lnTo>
                  <a:lnTo>
                    <a:pt x="1383" y="864"/>
                  </a:lnTo>
                  <a:lnTo>
                    <a:pt x="1360" y="867"/>
                  </a:lnTo>
                  <a:lnTo>
                    <a:pt x="1327" y="869"/>
                  </a:lnTo>
                  <a:lnTo>
                    <a:pt x="1294" y="871"/>
                  </a:lnTo>
                  <a:lnTo>
                    <a:pt x="1258" y="871"/>
                  </a:lnTo>
                  <a:lnTo>
                    <a:pt x="1222" y="871"/>
                  </a:lnTo>
                  <a:lnTo>
                    <a:pt x="1184" y="870"/>
                  </a:lnTo>
                  <a:lnTo>
                    <a:pt x="1146" y="868"/>
                  </a:lnTo>
                  <a:lnTo>
                    <a:pt x="1106" y="866"/>
                  </a:lnTo>
                  <a:lnTo>
                    <a:pt x="1066" y="862"/>
                  </a:lnTo>
                  <a:lnTo>
                    <a:pt x="1025" y="858"/>
                  </a:lnTo>
                  <a:lnTo>
                    <a:pt x="983" y="853"/>
                  </a:lnTo>
                  <a:lnTo>
                    <a:pt x="941" y="848"/>
                  </a:lnTo>
                  <a:lnTo>
                    <a:pt x="898" y="841"/>
                  </a:lnTo>
                  <a:lnTo>
                    <a:pt x="855" y="835"/>
                  </a:lnTo>
                  <a:lnTo>
                    <a:pt x="812" y="827"/>
                  </a:lnTo>
                  <a:lnTo>
                    <a:pt x="769" y="818"/>
                  </a:lnTo>
                  <a:lnTo>
                    <a:pt x="725" y="810"/>
                  </a:lnTo>
                  <a:lnTo>
                    <a:pt x="682" y="801"/>
                  </a:lnTo>
                  <a:lnTo>
                    <a:pt x="638" y="790"/>
                  </a:lnTo>
                  <a:lnTo>
                    <a:pt x="595" y="780"/>
                  </a:lnTo>
                  <a:lnTo>
                    <a:pt x="553" y="768"/>
                  </a:lnTo>
                  <a:lnTo>
                    <a:pt x="511" y="757"/>
                  </a:lnTo>
                  <a:lnTo>
                    <a:pt x="469" y="744"/>
                  </a:lnTo>
                  <a:lnTo>
                    <a:pt x="428" y="732"/>
                  </a:lnTo>
                  <a:lnTo>
                    <a:pt x="389" y="718"/>
                  </a:lnTo>
                  <a:lnTo>
                    <a:pt x="349" y="704"/>
                  </a:lnTo>
                  <a:lnTo>
                    <a:pt x="311" y="689"/>
                  </a:lnTo>
                  <a:lnTo>
                    <a:pt x="274" y="674"/>
                  </a:lnTo>
                  <a:lnTo>
                    <a:pt x="238" y="659"/>
                  </a:lnTo>
                  <a:lnTo>
                    <a:pt x="203" y="643"/>
                  </a:lnTo>
                  <a:lnTo>
                    <a:pt x="169" y="626"/>
                  </a:lnTo>
                  <a:lnTo>
                    <a:pt x="138" y="609"/>
                  </a:lnTo>
                  <a:lnTo>
                    <a:pt x="108" y="592"/>
                  </a:lnTo>
                  <a:lnTo>
                    <a:pt x="115" y="584"/>
                  </a:lnTo>
                  <a:lnTo>
                    <a:pt x="122" y="577"/>
                  </a:lnTo>
                  <a:lnTo>
                    <a:pt x="131" y="571"/>
                  </a:lnTo>
                  <a:lnTo>
                    <a:pt x="140" y="565"/>
                  </a:lnTo>
                  <a:lnTo>
                    <a:pt x="159" y="553"/>
                  </a:lnTo>
                  <a:lnTo>
                    <a:pt x="181" y="543"/>
                  </a:lnTo>
                  <a:lnTo>
                    <a:pt x="204" y="533"/>
                  </a:lnTo>
                  <a:lnTo>
                    <a:pt x="229" y="525"/>
                  </a:lnTo>
                  <a:lnTo>
                    <a:pt x="255" y="519"/>
                  </a:lnTo>
                  <a:lnTo>
                    <a:pt x="282" y="512"/>
                  </a:lnTo>
                  <a:lnTo>
                    <a:pt x="310" y="506"/>
                  </a:lnTo>
                  <a:lnTo>
                    <a:pt x="339" y="502"/>
                  </a:lnTo>
                  <a:lnTo>
                    <a:pt x="369" y="498"/>
                  </a:lnTo>
                  <a:lnTo>
                    <a:pt x="399" y="495"/>
                  </a:lnTo>
                  <a:lnTo>
                    <a:pt x="460" y="489"/>
                  </a:lnTo>
                  <a:lnTo>
                    <a:pt x="519" y="485"/>
                  </a:lnTo>
                  <a:close/>
                  <a:moveTo>
                    <a:pt x="2640" y="1094"/>
                  </a:moveTo>
                  <a:lnTo>
                    <a:pt x="2640" y="1093"/>
                  </a:lnTo>
                  <a:lnTo>
                    <a:pt x="2640" y="1096"/>
                  </a:lnTo>
                  <a:lnTo>
                    <a:pt x="2640" y="1100"/>
                  </a:lnTo>
                  <a:lnTo>
                    <a:pt x="2640" y="1096"/>
                  </a:lnTo>
                  <a:lnTo>
                    <a:pt x="2640" y="1094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6" name="Freeform 628"/>
            <p:cNvSpPr>
              <a:spLocks/>
            </p:cNvSpPr>
            <p:nvPr/>
          </p:nvSpPr>
          <p:spPr bwMode="auto">
            <a:xfrm>
              <a:off x="4874" y="3605"/>
              <a:ext cx="139" cy="68"/>
            </a:xfrm>
            <a:custGeom>
              <a:avLst/>
              <a:gdLst/>
              <a:ahLst/>
              <a:cxnLst>
                <a:cxn ang="0">
                  <a:pos x="2424" y="13"/>
                </a:cxn>
                <a:cxn ang="0">
                  <a:pos x="2210" y="28"/>
                </a:cxn>
                <a:cxn ang="0">
                  <a:pos x="1985" y="47"/>
                </a:cxn>
                <a:cxn ang="0">
                  <a:pos x="1801" y="69"/>
                </a:cxn>
                <a:cxn ang="0">
                  <a:pos x="1698" y="88"/>
                </a:cxn>
                <a:cxn ang="0">
                  <a:pos x="1600" y="111"/>
                </a:cxn>
                <a:cxn ang="0">
                  <a:pos x="1512" y="139"/>
                </a:cxn>
                <a:cxn ang="0">
                  <a:pos x="1429" y="178"/>
                </a:cxn>
                <a:cxn ang="0">
                  <a:pos x="1341" y="230"/>
                </a:cxn>
                <a:cxn ang="0">
                  <a:pos x="1255" y="292"/>
                </a:cxn>
                <a:cxn ang="0">
                  <a:pos x="1118" y="407"/>
                </a:cxn>
                <a:cxn ang="0">
                  <a:pos x="958" y="556"/>
                </a:cxn>
                <a:cxn ang="0">
                  <a:pos x="794" y="702"/>
                </a:cxn>
                <a:cxn ang="0">
                  <a:pos x="708" y="769"/>
                </a:cxn>
                <a:cxn ang="0">
                  <a:pos x="619" y="829"/>
                </a:cxn>
                <a:cxn ang="0">
                  <a:pos x="523" y="882"/>
                </a:cxn>
                <a:cxn ang="0">
                  <a:pos x="400" y="934"/>
                </a:cxn>
                <a:cxn ang="0">
                  <a:pos x="264" y="992"/>
                </a:cxn>
                <a:cxn ang="0">
                  <a:pos x="178" y="1035"/>
                </a:cxn>
                <a:cxn ang="0">
                  <a:pos x="119" y="1071"/>
                </a:cxn>
                <a:cxn ang="0">
                  <a:pos x="70" y="1111"/>
                </a:cxn>
                <a:cxn ang="0">
                  <a:pos x="31" y="1154"/>
                </a:cxn>
                <a:cxn ang="0">
                  <a:pos x="7" y="1202"/>
                </a:cxn>
                <a:cxn ang="0">
                  <a:pos x="34" y="1246"/>
                </a:cxn>
                <a:cxn ang="0">
                  <a:pos x="147" y="1266"/>
                </a:cxn>
                <a:cxn ang="0">
                  <a:pos x="270" y="1277"/>
                </a:cxn>
                <a:cxn ang="0">
                  <a:pos x="403" y="1279"/>
                </a:cxn>
                <a:cxn ang="0">
                  <a:pos x="541" y="1275"/>
                </a:cxn>
                <a:cxn ang="0">
                  <a:pos x="682" y="1264"/>
                </a:cxn>
                <a:cxn ang="0">
                  <a:pos x="822" y="1245"/>
                </a:cxn>
                <a:cxn ang="0">
                  <a:pos x="959" y="1221"/>
                </a:cxn>
                <a:cxn ang="0">
                  <a:pos x="1088" y="1191"/>
                </a:cxn>
                <a:cxn ang="0">
                  <a:pos x="1209" y="1158"/>
                </a:cxn>
                <a:cxn ang="0">
                  <a:pos x="1317" y="1120"/>
                </a:cxn>
                <a:cxn ang="0">
                  <a:pos x="1425" y="1070"/>
                </a:cxn>
                <a:cxn ang="0">
                  <a:pos x="1533" y="1009"/>
                </a:cxn>
                <a:cxn ang="0">
                  <a:pos x="1636" y="940"/>
                </a:cxn>
                <a:cxn ang="0">
                  <a:pos x="1808" y="823"/>
                </a:cxn>
                <a:cxn ang="0">
                  <a:pos x="1915" y="760"/>
                </a:cxn>
                <a:cxn ang="0">
                  <a:pos x="2050" y="690"/>
                </a:cxn>
                <a:cxn ang="0">
                  <a:pos x="2113" y="664"/>
                </a:cxn>
                <a:cxn ang="0">
                  <a:pos x="2148" y="656"/>
                </a:cxn>
                <a:cxn ang="0">
                  <a:pos x="2177" y="661"/>
                </a:cxn>
                <a:cxn ang="0">
                  <a:pos x="2200" y="676"/>
                </a:cxn>
                <a:cxn ang="0">
                  <a:pos x="2220" y="704"/>
                </a:cxn>
                <a:cxn ang="0">
                  <a:pos x="2244" y="762"/>
                </a:cxn>
                <a:cxn ang="0">
                  <a:pos x="2286" y="897"/>
                </a:cxn>
                <a:cxn ang="0">
                  <a:pos x="2426" y="871"/>
                </a:cxn>
                <a:cxn ang="0">
                  <a:pos x="2569" y="861"/>
                </a:cxn>
                <a:cxn ang="0">
                  <a:pos x="2637" y="863"/>
                </a:cxn>
                <a:cxn ang="0">
                  <a:pos x="2650" y="841"/>
                </a:cxn>
                <a:cxn ang="0">
                  <a:pos x="2629" y="754"/>
                </a:cxn>
                <a:cxn ang="0">
                  <a:pos x="2593" y="555"/>
                </a:cxn>
                <a:cxn ang="0">
                  <a:pos x="2562" y="326"/>
                </a:cxn>
                <a:cxn ang="0">
                  <a:pos x="2542" y="126"/>
                </a:cxn>
                <a:cxn ang="0">
                  <a:pos x="2540" y="53"/>
                </a:cxn>
                <a:cxn ang="0">
                  <a:pos x="2544" y="10"/>
                </a:cxn>
              </a:cxnLst>
              <a:rect l="0" t="0" r="r" b="b"/>
              <a:pathLst>
                <a:path w="2659" h="1279">
                  <a:moveTo>
                    <a:pt x="2551" y="0"/>
                  </a:moveTo>
                  <a:lnTo>
                    <a:pt x="2490" y="6"/>
                  </a:lnTo>
                  <a:lnTo>
                    <a:pt x="2424" y="13"/>
                  </a:lnTo>
                  <a:lnTo>
                    <a:pt x="2355" y="18"/>
                  </a:lnTo>
                  <a:lnTo>
                    <a:pt x="2283" y="23"/>
                  </a:lnTo>
                  <a:lnTo>
                    <a:pt x="2210" y="28"/>
                  </a:lnTo>
                  <a:lnTo>
                    <a:pt x="2136" y="34"/>
                  </a:lnTo>
                  <a:lnTo>
                    <a:pt x="2060" y="40"/>
                  </a:lnTo>
                  <a:lnTo>
                    <a:pt x="1985" y="47"/>
                  </a:lnTo>
                  <a:lnTo>
                    <a:pt x="1911" y="54"/>
                  </a:lnTo>
                  <a:lnTo>
                    <a:pt x="1838" y="64"/>
                  </a:lnTo>
                  <a:lnTo>
                    <a:pt x="1801" y="69"/>
                  </a:lnTo>
                  <a:lnTo>
                    <a:pt x="1766" y="75"/>
                  </a:lnTo>
                  <a:lnTo>
                    <a:pt x="1731" y="82"/>
                  </a:lnTo>
                  <a:lnTo>
                    <a:pt x="1698" y="88"/>
                  </a:lnTo>
                  <a:lnTo>
                    <a:pt x="1665" y="95"/>
                  </a:lnTo>
                  <a:lnTo>
                    <a:pt x="1631" y="103"/>
                  </a:lnTo>
                  <a:lnTo>
                    <a:pt x="1600" y="111"/>
                  </a:lnTo>
                  <a:lnTo>
                    <a:pt x="1570" y="119"/>
                  </a:lnTo>
                  <a:lnTo>
                    <a:pt x="1540" y="130"/>
                  </a:lnTo>
                  <a:lnTo>
                    <a:pt x="1512" y="139"/>
                  </a:lnTo>
                  <a:lnTo>
                    <a:pt x="1485" y="151"/>
                  </a:lnTo>
                  <a:lnTo>
                    <a:pt x="1459" y="162"/>
                  </a:lnTo>
                  <a:lnTo>
                    <a:pt x="1429" y="178"/>
                  </a:lnTo>
                  <a:lnTo>
                    <a:pt x="1399" y="193"/>
                  </a:lnTo>
                  <a:lnTo>
                    <a:pt x="1370" y="211"/>
                  </a:lnTo>
                  <a:lnTo>
                    <a:pt x="1341" y="230"/>
                  </a:lnTo>
                  <a:lnTo>
                    <a:pt x="1312" y="250"/>
                  </a:lnTo>
                  <a:lnTo>
                    <a:pt x="1283" y="271"/>
                  </a:lnTo>
                  <a:lnTo>
                    <a:pt x="1255" y="292"/>
                  </a:lnTo>
                  <a:lnTo>
                    <a:pt x="1228" y="314"/>
                  </a:lnTo>
                  <a:lnTo>
                    <a:pt x="1173" y="360"/>
                  </a:lnTo>
                  <a:lnTo>
                    <a:pt x="1118" y="407"/>
                  </a:lnTo>
                  <a:lnTo>
                    <a:pt x="1065" y="456"/>
                  </a:lnTo>
                  <a:lnTo>
                    <a:pt x="1011" y="506"/>
                  </a:lnTo>
                  <a:lnTo>
                    <a:pt x="958" y="556"/>
                  </a:lnTo>
                  <a:lnTo>
                    <a:pt x="903" y="606"/>
                  </a:lnTo>
                  <a:lnTo>
                    <a:pt x="849" y="655"/>
                  </a:lnTo>
                  <a:lnTo>
                    <a:pt x="794" y="702"/>
                  </a:lnTo>
                  <a:lnTo>
                    <a:pt x="765" y="725"/>
                  </a:lnTo>
                  <a:lnTo>
                    <a:pt x="736" y="747"/>
                  </a:lnTo>
                  <a:lnTo>
                    <a:pt x="708" y="769"/>
                  </a:lnTo>
                  <a:lnTo>
                    <a:pt x="679" y="790"/>
                  </a:lnTo>
                  <a:lnTo>
                    <a:pt x="650" y="810"/>
                  </a:lnTo>
                  <a:lnTo>
                    <a:pt x="619" y="829"/>
                  </a:lnTo>
                  <a:lnTo>
                    <a:pt x="589" y="848"/>
                  </a:lnTo>
                  <a:lnTo>
                    <a:pt x="558" y="864"/>
                  </a:lnTo>
                  <a:lnTo>
                    <a:pt x="523" y="882"/>
                  </a:lnTo>
                  <a:lnTo>
                    <a:pt x="485" y="899"/>
                  </a:lnTo>
                  <a:lnTo>
                    <a:pt x="444" y="917"/>
                  </a:lnTo>
                  <a:lnTo>
                    <a:pt x="400" y="934"/>
                  </a:lnTo>
                  <a:lnTo>
                    <a:pt x="355" y="952"/>
                  </a:lnTo>
                  <a:lnTo>
                    <a:pt x="310" y="972"/>
                  </a:lnTo>
                  <a:lnTo>
                    <a:pt x="264" y="992"/>
                  </a:lnTo>
                  <a:lnTo>
                    <a:pt x="220" y="1013"/>
                  </a:lnTo>
                  <a:lnTo>
                    <a:pt x="198" y="1024"/>
                  </a:lnTo>
                  <a:lnTo>
                    <a:pt x="178" y="1035"/>
                  </a:lnTo>
                  <a:lnTo>
                    <a:pt x="158" y="1047"/>
                  </a:lnTo>
                  <a:lnTo>
                    <a:pt x="138" y="1059"/>
                  </a:lnTo>
                  <a:lnTo>
                    <a:pt x="119" y="1071"/>
                  </a:lnTo>
                  <a:lnTo>
                    <a:pt x="101" y="1084"/>
                  </a:lnTo>
                  <a:lnTo>
                    <a:pt x="85" y="1097"/>
                  </a:lnTo>
                  <a:lnTo>
                    <a:pt x="70" y="1111"/>
                  </a:lnTo>
                  <a:lnTo>
                    <a:pt x="55" y="1125"/>
                  </a:lnTo>
                  <a:lnTo>
                    <a:pt x="43" y="1139"/>
                  </a:lnTo>
                  <a:lnTo>
                    <a:pt x="31" y="1154"/>
                  </a:lnTo>
                  <a:lnTo>
                    <a:pt x="22" y="1169"/>
                  </a:lnTo>
                  <a:lnTo>
                    <a:pt x="14" y="1186"/>
                  </a:lnTo>
                  <a:lnTo>
                    <a:pt x="7" y="1202"/>
                  </a:lnTo>
                  <a:lnTo>
                    <a:pt x="3" y="1220"/>
                  </a:lnTo>
                  <a:lnTo>
                    <a:pt x="0" y="1237"/>
                  </a:lnTo>
                  <a:lnTo>
                    <a:pt x="34" y="1246"/>
                  </a:lnTo>
                  <a:lnTo>
                    <a:pt x="71" y="1254"/>
                  </a:lnTo>
                  <a:lnTo>
                    <a:pt x="108" y="1260"/>
                  </a:lnTo>
                  <a:lnTo>
                    <a:pt x="147" y="1266"/>
                  </a:lnTo>
                  <a:lnTo>
                    <a:pt x="187" y="1271"/>
                  </a:lnTo>
                  <a:lnTo>
                    <a:pt x="229" y="1274"/>
                  </a:lnTo>
                  <a:lnTo>
                    <a:pt x="270" y="1277"/>
                  </a:lnTo>
                  <a:lnTo>
                    <a:pt x="314" y="1278"/>
                  </a:lnTo>
                  <a:lnTo>
                    <a:pt x="358" y="1279"/>
                  </a:lnTo>
                  <a:lnTo>
                    <a:pt x="403" y="1279"/>
                  </a:lnTo>
                  <a:lnTo>
                    <a:pt x="448" y="1279"/>
                  </a:lnTo>
                  <a:lnTo>
                    <a:pt x="495" y="1277"/>
                  </a:lnTo>
                  <a:lnTo>
                    <a:pt x="541" y="1275"/>
                  </a:lnTo>
                  <a:lnTo>
                    <a:pt x="588" y="1272"/>
                  </a:lnTo>
                  <a:lnTo>
                    <a:pt x="635" y="1268"/>
                  </a:lnTo>
                  <a:lnTo>
                    <a:pt x="682" y="1264"/>
                  </a:lnTo>
                  <a:lnTo>
                    <a:pt x="728" y="1257"/>
                  </a:lnTo>
                  <a:lnTo>
                    <a:pt x="775" y="1252"/>
                  </a:lnTo>
                  <a:lnTo>
                    <a:pt x="822" y="1245"/>
                  </a:lnTo>
                  <a:lnTo>
                    <a:pt x="868" y="1237"/>
                  </a:lnTo>
                  <a:lnTo>
                    <a:pt x="913" y="1230"/>
                  </a:lnTo>
                  <a:lnTo>
                    <a:pt x="959" y="1221"/>
                  </a:lnTo>
                  <a:lnTo>
                    <a:pt x="1003" y="1211"/>
                  </a:lnTo>
                  <a:lnTo>
                    <a:pt x="1046" y="1202"/>
                  </a:lnTo>
                  <a:lnTo>
                    <a:pt x="1088" y="1191"/>
                  </a:lnTo>
                  <a:lnTo>
                    <a:pt x="1130" y="1181"/>
                  </a:lnTo>
                  <a:lnTo>
                    <a:pt x="1170" y="1169"/>
                  </a:lnTo>
                  <a:lnTo>
                    <a:pt x="1209" y="1158"/>
                  </a:lnTo>
                  <a:lnTo>
                    <a:pt x="1247" y="1145"/>
                  </a:lnTo>
                  <a:lnTo>
                    <a:pt x="1282" y="1133"/>
                  </a:lnTo>
                  <a:lnTo>
                    <a:pt x="1317" y="1120"/>
                  </a:lnTo>
                  <a:lnTo>
                    <a:pt x="1350" y="1107"/>
                  </a:lnTo>
                  <a:lnTo>
                    <a:pt x="1388" y="1089"/>
                  </a:lnTo>
                  <a:lnTo>
                    <a:pt x="1425" y="1070"/>
                  </a:lnTo>
                  <a:lnTo>
                    <a:pt x="1462" y="1050"/>
                  </a:lnTo>
                  <a:lnTo>
                    <a:pt x="1498" y="1029"/>
                  </a:lnTo>
                  <a:lnTo>
                    <a:pt x="1533" y="1009"/>
                  </a:lnTo>
                  <a:lnTo>
                    <a:pt x="1567" y="986"/>
                  </a:lnTo>
                  <a:lnTo>
                    <a:pt x="1602" y="963"/>
                  </a:lnTo>
                  <a:lnTo>
                    <a:pt x="1636" y="940"/>
                  </a:lnTo>
                  <a:lnTo>
                    <a:pt x="1704" y="892"/>
                  </a:lnTo>
                  <a:lnTo>
                    <a:pt x="1773" y="846"/>
                  </a:lnTo>
                  <a:lnTo>
                    <a:pt x="1808" y="823"/>
                  </a:lnTo>
                  <a:lnTo>
                    <a:pt x="1843" y="801"/>
                  </a:lnTo>
                  <a:lnTo>
                    <a:pt x="1879" y="780"/>
                  </a:lnTo>
                  <a:lnTo>
                    <a:pt x="1915" y="760"/>
                  </a:lnTo>
                  <a:lnTo>
                    <a:pt x="1966" y="733"/>
                  </a:lnTo>
                  <a:lnTo>
                    <a:pt x="2010" y="709"/>
                  </a:lnTo>
                  <a:lnTo>
                    <a:pt x="2050" y="690"/>
                  </a:lnTo>
                  <a:lnTo>
                    <a:pt x="2083" y="674"/>
                  </a:lnTo>
                  <a:lnTo>
                    <a:pt x="2099" y="669"/>
                  </a:lnTo>
                  <a:lnTo>
                    <a:pt x="2113" y="664"/>
                  </a:lnTo>
                  <a:lnTo>
                    <a:pt x="2125" y="661"/>
                  </a:lnTo>
                  <a:lnTo>
                    <a:pt x="2138" y="657"/>
                  </a:lnTo>
                  <a:lnTo>
                    <a:pt x="2148" y="656"/>
                  </a:lnTo>
                  <a:lnTo>
                    <a:pt x="2159" y="656"/>
                  </a:lnTo>
                  <a:lnTo>
                    <a:pt x="2168" y="657"/>
                  </a:lnTo>
                  <a:lnTo>
                    <a:pt x="2177" y="661"/>
                  </a:lnTo>
                  <a:lnTo>
                    <a:pt x="2186" y="665"/>
                  </a:lnTo>
                  <a:lnTo>
                    <a:pt x="2193" y="670"/>
                  </a:lnTo>
                  <a:lnTo>
                    <a:pt x="2200" y="676"/>
                  </a:lnTo>
                  <a:lnTo>
                    <a:pt x="2208" y="684"/>
                  </a:lnTo>
                  <a:lnTo>
                    <a:pt x="2214" y="693"/>
                  </a:lnTo>
                  <a:lnTo>
                    <a:pt x="2220" y="704"/>
                  </a:lnTo>
                  <a:lnTo>
                    <a:pt x="2226" y="716"/>
                  </a:lnTo>
                  <a:lnTo>
                    <a:pt x="2233" y="731"/>
                  </a:lnTo>
                  <a:lnTo>
                    <a:pt x="2244" y="762"/>
                  </a:lnTo>
                  <a:lnTo>
                    <a:pt x="2257" y="801"/>
                  </a:lnTo>
                  <a:lnTo>
                    <a:pt x="2270" y="846"/>
                  </a:lnTo>
                  <a:lnTo>
                    <a:pt x="2286" y="897"/>
                  </a:lnTo>
                  <a:lnTo>
                    <a:pt x="2331" y="886"/>
                  </a:lnTo>
                  <a:lnTo>
                    <a:pt x="2378" y="878"/>
                  </a:lnTo>
                  <a:lnTo>
                    <a:pt x="2426" y="871"/>
                  </a:lnTo>
                  <a:lnTo>
                    <a:pt x="2474" y="865"/>
                  </a:lnTo>
                  <a:lnTo>
                    <a:pt x="2522" y="862"/>
                  </a:lnTo>
                  <a:lnTo>
                    <a:pt x="2569" y="861"/>
                  </a:lnTo>
                  <a:lnTo>
                    <a:pt x="2592" y="861"/>
                  </a:lnTo>
                  <a:lnTo>
                    <a:pt x="2615" y="862"/>
                  </a:lnTo>
                  <a:lnTo>
                    <a:pt x="2637" y="863"/>
                  </a:lnTo>
                  <a:lnTo>
                    <a:pt x="2659" y="865"/>
                  </a:lnTo>
                  <a:lnTo>
                    <a:pt x="2655" y="855"/>
                  </a:lnTo>
                  <a:lnTo>
                    <a:pt x="2650" y="841"/>
                  </a:lnTo>
                  <a:lnTo>
                    <a:pt x="2645" y="825"/>
                  </a:lnTo>
                  <a:lnTo>
                    <a:pt x="2640" y="804"/>
                  </a:lnTo>
                  <a:lnTo>
                    <a:pt x="2629" y="754"/>
                  </a:lnTo>
                  <a:lnTo>
                    <a:pt x="2617" y="694"/>
                  </a:lnTo>
                  <a:lnTo>
                    <a:pt x="2606" y="627"/>
                  </a:lnTo>
                  <a:lnTo>
                    <a:pt x="2593" y="555"/>
                  </a:lnTo>
                  <a:lnTo>
                    <a:pt x="2582" y="479"/>
                  </a:lnTo>
                  <a:lnTo>
                    <a:pt x="2571" y="402"/>
                  </a:lnTo>
                  <a:lnTo>
                    <a:pt x="2562" y="326"/>
                  </a:lnTo>
                  <a:lnTo>
                    <a:pt x="2553" y="253"/>
                  </a:lnTo>
                  <a:lnTo>
                    <a:pt x="2547" y="186"/>
                  </a:lnTo>
                  <a:lnTo>
                    <a:pt x="2542" y="126"/>
                  </a:lnTo>
                  <a:lnTo>
                    <a:pt x="2541" y="98"/>
                  </a:lnTo>
                  <a:lnTo>
                    <a:pt x="2540" y="74"/>
                  </a:lnTo>
                  <a:lnTo>
                    <a:pt x="2540" y="53"/>
                  </a:lnTo>
                  <a:lnTo>
                    <a:pt x="2541" y="36"/>
                  </a:lnTo>
                  <a:lnTo>
                    <a:pt x="2542" y="21"/>
                  </a:lnTo>
                  <a:lnTo>
                    <a:pt x="2544" y="10"/>
                  </a:lnTo>
                  <a:lnTo>
                    <a:pt x="2547" y="3"/>
                  </a:lnTo>
                  <a:lnTo>
                    <a:pt x="2551" y="0"/>
                  </a:lnTo>
                  <a:close/>
                </a:path>
              </a:pathLst>
            </a:custGeom>
            <a:solidFill>
              <a:srgbClr val="B95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7" name="Freeform 629"/>
            <p:cNvSpPr>
              <a:spLocks noEditPoints="1"/>
            </p:cNvSpPr>
            <p:nvPr/>
          </p:nvSpPr>
          <p:spPr bwMode="auto">
            <a:xfrm>
              <a:off x="4871" y="3603"/>
              <a:ext cx="145" cy="72"/>
            </a:xfrm>
            <a:custGeom>
              <a:avLst/>
              <a:gdLst/>
              <a:ahLst/>
              <a:cxnLst>
                <a:cxn ang="0">
                  <a:pos x="2023" y="46"/>
                </a:cxn>
                <a:cxn ang="0">
                  <a:pos x="1655" y="106"/>
                </a:cxn>
                <a:cxn ang="0">
                  <a:pos x="1451" y="182"/>
                </a:cxn>
                <a:cxn ang="0">
                  <a:pos x="1239" y="326"/>
                </a:cxn>
                <a:cxn ang="0">
                  <a:pos x="859" y="668"/>
                </a:cxn>
                <a:cxn ang="0">
                  <a:pos x="638" y="835"/>
                </a:cxn>
                <a:cxn ang="0">
                  <a:pos x="209" y="1034"/>
                </a:cxn>
                <a:cxn ang="0">
                  <a:pos x="78" y="1126"/>
                </a:cxn>
                <a:cxn ang="0">
                  <a:pos x="14" y="1215"/>
                </a:cxn>
                <a:cxn ang="0">
                  <a:pos x="4" y="1296"/>
                </a:cxn>
                <a:cxn ang="0">
                  <a:pos x="104" y="1335"/>
                </a:cxn>
                <a:cxn ang="0">
                  <a:pos x="399" y="1362"/>
                </a:cxn>
                <a:cxn ang="0">
                  <a:pos x="729" y="1345"/>
                </a:cxn>
                <a:cxn ang="0">
                  <a:pos x="1055" y="1292"/>
                </a:cxn>
                <a:cxn ang="0">
                  <a:pos x="1339" y="1213"/>
                </a:cxn>
                <a:cxn ang="0">
                  <a:pos x="1539" y="1119"/>
                </a:cxn>
                <a:cxn ang="0">
                  <a:pos x="2019" y="813"/>
                </a:cxn>
                <a:cxn ang="0">
                  <a:pos x="2192" y="738"/>
                </a:cxn>
                <a:cxn ang="0">
                  <a:pos x="2232" y="779"/>
                </a:cxn>
                <a:cxn ang="0">
                  <a:pos x="2290" y="957"/>
                </a:cxn>
                <a:cxn ang="0">
                  <a:pos x="2336" y="977"/>
                </a:cxn>
                <a:cxn ang="0">
                  <a:pos x="2654" y="944"/>
                </a:cxn>
                <a:cxn ang="0">
                  <a:pos x="2726" y="938"/>
                </a:cxn>
                <a:cxn ang="0">
                  <a:pos x="2741" y="904"/>
                </a:cxn>
                <a:cxn ang="0">
                  <a:pos x="2719" y="831"/>
                </a:cxn>
                <a:cxn ang="0">
                  <a:pos x="2648" y="400"/>
                </a:cxn>
                <a:cxn ang="0">
                  <a:pos x="2623" y="82"/>
                </a:cxn>
                <a:cxn ang="0">
                  <a:pos x="2624" y="24"/>
                </a:cxn>
                <a:cxn ang="0">
                  <a:pos x="2587" y="0"/>
                </a:cxn>
                <a:cxn ang="0">
                  <a:pos x="2547" y="41"/>
                </a:cxn>
                <a:cxn ang="0">
                  <a:pos x="769" y="847"/>
                </a:cxn>
                <a:cxn ang="0">
                  <a:pos x="1072" y="586"/>
                </a:cxn>
                <a:cxn ang="0">
                  <a:pos x="1372" y="327"/>
                </a:cxn>
                <a:cxn ang="0">
                  <a:pos x="1555" y="224"/>
                </a:cxn>
                <a:cxn ang="0">
                  <a:pos x="1826" y="155"/>
                </a:cxn>
                <a:cxn ang="0">
                  <a:pos x="2200" y="114"/>
                </a:cxn>
                <a:cxn ang="0">
                  <a:pos x="2438" y="95"/>
                </a:cxn>
                <a:cxn ang="0">
                  <a:pos x="2544" y="188"/>
                </a:cxn>
                <a:cxn ang="0">
                  <a:pos x="2585" y="549"/>
                </a:cxn>
                <a:cxn ang="0">
                  <a:pos x="2644" y="862"/>
                </a:cxn>
                <a:cxn ang="0">
                  <a:pos x="2392" y="885"/>
                </a:cxn>
                <a:cxn ang="0">
                  <a:pos x="2303" y="738"/>
                </a:cxn>
                <a:cxn ang="0">
                  <a:pos x="2247" y="669"/>
                </a:cxn>
                <a:cxn ang="0">
                  <a:pos x="2159" y="661"/>
                </a:cxn>
                <a:cxn ang="0">
                  <a:pos x="2001" y="730"/>
                </a:cxn>
                <a:cxn ang="0">
                  <a:pos x="1731" y="895"/>
                </a:cxn>
                <a:cxn ang="0">
                  <a:pos x="1498" y="1047"/>
                </a:cxn>
                <a:cxn ang="0">
                  <a:pos x="1245" y="1157"/>
                </a:cxn>
                <a:cxn ang="0">
                  <a:pos x="971" y="1224"/>
                </a:cxn>
                <a:cxn ang="0">
                  <a:pos x="665" y="1267"/>
                </a:cxn>
                <a:cxn ang="0">
                  <a:pos x="364" y="1276"/>
                </a:cxn>
                <a:cxn ang="0">
                  <a:pos x="98" y="1247"/>
                </a:cxn>
                <a:cxn ang="0">
                  <a:pos x="170" y="1160"/>
                </a:cxn>
                <a:cxn ang="0">
                  <a:pos x="345" y="1061"/>
                </a:cxn>
                <a:cxn ang="0">
                  <a:pos x="2704" y="866"/>
                </a:cxn>
              </a:cxnLst>
              <a:rect l="0" t="0" r="r" b="b"/>
              <a:pathLst>
                <a:path w="2741" h="1362">
                  <a:moveTo>
                    <a:pt x="2587" y="0"/>
                  </a:moveTo>
                  <a:lnTo>
                    <a:pt x="2301" y="24"/>
                  </a:lnTo>
                  <a:lnTo>
                    <a:pt x="2246" y="29"/>
                  </a:lnTo>
                  <a:lnTo>
                    <a:pt x="2191" y="33"/>
                  </a:lnTo>
                  <a:lnTo>
                    <a:pt x="2135" y="37"/>
                  </a:lnTo>
                  <a:lnTo>
                    <a:pt x="2079" y="41"/>
                  </a:lnTo>
                  <a:lnTo>
                    <a:pt x="2023" y="46"/>
                  </a:lnTo>
                  <a:lnTo>
                    <a:pt x="1968" y="53"/>
                  </a:lnTo>
                  <a:lnTo>
                    <a:pt x="1913" y="59"/>
                  </a:lnTo>
                  <a:lnTo>
                    <a:pt x="1859" y="66"/>
                  </a:lnTo>
                  <a:lnTo>
                    <a:pt x="1806" y="75"/>
                  </a:lnTo>
                  <a:lnTo>
                    <a:pt x="1754" y="84"/>
                  </a:lnTo>
                  <a:lnTo>
                    <a:pt x="1704" y="94"/>
                  </a:lnTo>
                  <a:lnTo>
                    <a:pt x="1655" y="106"/>
                  </a:lnTo>
                  <a:lnTo>
                    <a:pt x="1608" y="118"/>
                  </a:lnTo>
                  <a:lnTo>
                    <a:pt x="1564" y="133"/>
                  </a:lnTo>
                  <a:lnTo>
                    <a:pt x="1543" y="140"/>
                  </a:lnTo>
                  <a:lnTo>
                    <a:pt x="1522" y="149"/>
                  </a:lnTo>
                  <a:lnTo>
                    <a:pt x="1502" y="157"/>
                  </a:lnTo>
                  <a:lnTo>
                    <a:pt x="1482" y="165"/>
                  </a:lnTo>
                  <a:lnTo>
                    <a:pt x="1451" y="182"/>
                  </a:lnTo>
                  <a:lnTo>
                    <a:pt x="1418" y="200"/>
                  </a:lnTo>
                  <a:lnTo>
                    <a:pt x="1388" y="219"/>
                  </a:lnTo>
                  <a:lnTo>
                    <a:pt x="1357" y="239"/>
                  </a:lnTo>
                  <a:lnTo>
                    <a:pt x="1327" y="258"/>
                  </a:lnTo>
                  <a:lnTo>
                    <a:pt x="1297" y="280"/>
                  </a:lnTo>
                  <a:lnTo>
                    <a:pt x="1268" y="303"/>
                  </a:lnTo>
                  <a:lnTo>
                    <a:pt x="1239" y="326"/>
                  </a:lnTo>
                  <a:lnTo>
                    <a:pt x="1181" y="374"/>
                  </a:lnTo>
                  <a:lnTo>
                    <a:pt x="1125" y="424"/>
                  </a:lnTo>
                  <a:lnTo>
                    <a:pt x="1070" y="475"/>
                  </a:lnTo>
                  <a:lnTo>
                    <a:pt x="1015" y="526"/>
                  </a:lnTo>
                  <a:lnTo>
                    <a:pt x="964" y="573"/>
                  </a:lnTo>
                  <a:lnTo>
                    <a:pt x="912" y="621"/>
                  </a:lnTo>
                  <a:lnTo>
                    <a:pt x="859" y="668"/>
                  </a:lnTo>
                  <a:lnTo>
                    <a:pt x="805" y="714"/>
                  </a:lnTo>
                  <a:lnTo>
                    <a:pt x="778" y="736"/>
                  </a:lnTo>
                  <a:lnTo>
                    <a:pt x="751" y="757"/>
                  </a:lnTo>
                  <a:lnTo>
                    <a:pt x="723" y="778"/>
                  </a:lnTo>
                  <a:lnTo>
                    <a:pt x="695" y="798"/>
                  </a:lnTo>
                  <a:lnTo>
                    <a:pt x="667" y="818"/>
                  </a:lnTo>
                  <a:lnTo>
                    <a:pt x="638" y="835"/>
                  </a:lnTo>
                  <a:lnTo>
                    <a:pt x="609" y="853"/>
                  </a:lnTo>
                  <a:lnTo>
                    <a:pt x="580" y="869"/>
                  </a:lnTo>
                  <a:lnTo>
                    <a:pt x="425" y="937"/>
                  </a:lnTo>
                  <a:lnTo>
                    <a:pt x="352" y="967"/>
                  </a:lnTo>
                  <a:lnTo>
                    <a:pt x="279" y="999"/>
                  </a:lnTo>
                  <a:lnTo>
                    <a:pt x="244" y="1016"/>
                  </a:lnTo>
                  <a:lnTo>
                    <a:pt x="209" y="1034"/>
                  </a:lnTo>
                  <a:lnTo>
                    <a:pt x="177" y="1053"/>
                  </a:lnTo>
                  <a:lnTo>
                    <a:pt x="145" y="1073"/>
                  </a:lnTo>
                  <a:lnTo>
                    <a:pt x="131" y="1082"/>
                  </a:lnTo>
                  <a:lnTo>
                    <a:pt x="116" y="1092"/>
                  </a:lnTo>
                  <a:lnTo>
                    <a:pt x="103" y="1104"/>
                  </a:lnTo>
                  <a:lnTo>
                    <a:pt x="89" y="1114"/>
                  </a:lnTo>
                  <a:lnTo>
                    <a:pt x="78" y="1126"/>
                  </a:lnTo>
                  <a:lnTo>
                    <a:pt x="66" y="1137"/>
                  </a:lnTo>
                  <a:lnTo>
                    <a:pt x="55" y="1150"/>
                  </a:lnTo>
                  <a:lnTo>
                    <a:pt x="45" y="1161"/>
                  </a:lnTo>
                  <a:lnTo>
                    <a:pt x="36" y="1175"/>
                  </a:lnTo>
                  <a:lnTo>
                    <a:pt x="27" y="1187"/>
                  </a:lnTo>
                  <a:lnTo>
                    <a:pt x="20" y="1201"/>
                  </a:lnTo>
                  <a:lnTo>
                    <a:pt x="14" y="1215"/>
                  </a:lnTo>
                  <a:lnTo>
                    <a:pt x="9" y="1229"/>
                  </a:lnTo>
                  <a:lnTo>
                    <a:pt x="5" y="1244"/>
                  </a:lnTo>
                  <a:lnTo>
                    <a:pt x="2" y="1260"/>
                  </a:lnTo>
                  <a:lnTo>
                    <a:pt x="0" y="1275"/>
                  </a:lnTo>
                  <a:lnTo>
                    <a:pt x="0" y="1283"/>
                  </a:lnTo>
                  <a:lnTo>
                    <a:pt x="1" y="1290"/>
                  </a:lnTo>
                  <a:lnTo>
                    <a:pt x="4" y="1296"/>
                  </a:lnTo>
                  <a:lnTo>
                    <a:pt x="8" y="1302"/>
                  </a:lnTo>
                  <a:lnTo>
                    <a:pt x="12" y="1308"/>
                  </a:lnTo>
                  <a:lnTo>
                    <a:pt x="17" y="1312"/>
                  </a:lnTo>
                  <a:lnTo>
                    <a:pt x="23" y="1316"/>
                  </a:lnTo>
                  <a:lnTo>
                    <a:pt x="31" y="1318"/>
                  </a:lnTo>
                  <a:lnTo>
                    <a:pt x="66" y="1328"/>
                  </a:lnTo>
                  <a:lnTo>
                    <a:pt x="104" y="1335"/>
                  </a:lnTo>
                  <a:lnTo>
                    <a:pt x="142" y="1342"/>
                  </a:lnTo>
                  <a:lnTo>
                    <a:pt x="182" y="1347"/>
                  </a:lnTo>
                  <a:lnTo>
                    <a:pt x="224" y="1353"/>
                  </a:lnTo>
                  <a:lnTo>
                    <a:pt x="266" y="1357"/>
                  </a:lnTo>
                  <a:lnTo>
                    <a:pt x="309" y="1359"/>
                  </a:lnTo>
                  <a:lnTo>
                    <a:pt x="354" y="1361"/>
                  </a:lnTo>
                  <a:lnTo>
                    <a:pt x="399" y="1362"/>
                  </a:lnTo>
                  <a:lnTo>
                    <a:pt x="445" y="1362"/>
                  </a:lnTo>
                  <a:lnTo>
                    <a:pt x="492" y="1361"/>
                  </a:lnTo>
                  <a:lnTo>
                    <a:pt x="539" y="1360"/>
                  </a:lnTo>
                  <a:lnTo>
                    <a:pt x="586" y="1357"/>
                  </a:lnTo>
                  <a:lnTo>
                    <a:pt x="634" y="1354"/>
                  </a:lnTo>
                  <a:lnTo>
                    <a:pt x="681" y="1349"/>
                  </a:lnTo>
                  <a:lnTo>
                    <a:pt x="729" y="1345"/>
                  </a:lnTo>
                  <a:lnTo>
                    <a:pt x="777" y="1339"/>
                  </a:lnTo>
                  <a:lnTo>
                    <a:pt x="824" y="1334"/>
                  </a:lnTo>
                  <a:lnTo>
                    <a:pt x="872" y="1326"/>
                  </a:lnTo>
                  <a:lnTo>
                    <a:pt x="918" y="1319"/>
                  </a:lnTo>
                  <a:lnTo>
                    <a:pt x="965" y="1311"/>
                  </a:lnTo>
                  <a:lnTo>
                    <a:pt x="1010" y="1301"/>
                  </a:lnTo>
                  <a:lnTo>
                    <a:pt x="1055" y="1292"/>
                  </a:lnTo>
                  <a:lnTo>
                    <a:pt x="1100" y="1283"/>
                  </a:lnTo>
                  <a:lnTo>
                    <a:pt x="1143" y="1272"/>
                  </a:lnTo>
                  <a:lnTo>
                    <a:pt x="1185" y="1261"/>
                  </a:lnTo>
                  <a:lnTo>
                    <a:pt x="1225" y="1249"/>
                  </a:lnTo>
                  <a:lnTo>
                    <a:pt x="1265" y="1238"/>
                  </a:lnTo>
                  <a:lnTo>
                    <a:pt x="1303" y="1225"/>
                  </a:lnTo>
                  <a:lnTo>
                    <a:pt x="1339" y="1213"/>
                  </a:lnTo>
                  <a:lnTo>
                    <a:pt x="1374" y="1199"/>
                  </a:lnTo>
                  <a:lnTo>
                    <a:pt x="1407" y="1185"/>
                  </a:lnTo>
                  <a:lnTo>
                    <a:pt x="1430" y="1175"/>
                  </a:lnTo>
                  <a:lnTo>
                    <a:pt x="1452" y="1164"/>
                  </a:lnTo>
                  <a:lnTo>
                    <a:pt x="1474" y="1154"/>
                  </a:lnTo>
                  <a:lnTo>
                    <a:pt x="1496" y="1143"/>
                  </a:lnTo>
                  <a:lnTo>
                    <a:pt x="1539" y="1119"/>
                  </a:lnTo>
                  <a:lnTo>
                    <a:pt x="1580" y="1093"/>
                  </a:lnTo>
                  <a:lnTo>
                    <a:pt x="1621" y="1068"/>
                  </a:lnTo>
                  <a:lnTo>
                    <a:pt x="1661" y="1041"/>
                  </a:lnTo>
                  <a:lnTo>
                    <a:pt x="1700" y="1014"/>
                  </a:lnTo>
                  <a:lnTo>
                    <a:pt x="1739" y="988"/>
                  </a:lnTo>
                  <a:lnTo>
                    <a:pt x="1975" y="836"/>
                  </a:lnTo>
                  <a:lnTo>
                    <a:pt x="2019" y="813"/>
                  </a:lnTo>
                  <a:lnTo>
                    <a:pt x="2059" y="792"/>
                  </a:lnTo>
                  <a:lnTo>
                    <a:pt x="2094" y="775"/>
                  </a:lnTo>
                  <a:lnTo>
                    <a:pt x="2125" y="760"/>
                  </a:lnTo>
                  <a:lnTo>
                    <a:pt x="2153" y="749"/>
                  </a:lnTo>
                  <a:lnTo>
                    <a:pt x="2175" y="741"/>
                  </a:lnTo>
                  <a:lnTo>
                    <a:pt x="2184" y="739"/>
                  </a:lnTo>
                  <a:lnTo>
                    <a:pt x="2192" y="738"/>
                  </a:lnTo>
                  <a:lnTo>
                    <a:pt x="2199" y="739"/>
                  </a:lnTo>
                  <a:lnTo>
                    <a:pt x="2205" y="740"/>
                  </a:lnTo>
                  <a:lnTo>
                    <a:pt x="2209" y="743"/>
                  </a:lnTo>
                  <a:lnTo>
                    <a:pt x="2213" y="748"/>
                  </a:lnTo>
                  <a:lnTo>
                    <a:pt x="2218" y="753"/>
                  </a:lnTo>
                  <a:lnTo>
                    <a:pt x="2223" y="760"/>
                  </a:lnTo>
                  <a:lnTo>
                    <a:pt x="2232" y="779"/>
                  </a:lnTo>
                  <a:lnTo>
                    <a:pt x="2241" y="802"/>
                  </a:lnTo>
                  <a:lnTo>
                    <a:pt x="2251" y="829"/>
                  </a:lnTo>
                  <a:lnTo>
                    <a:pt x="2261" y="861"/>
                  </a:lnTo>
                  <a:lnTo>
                    <a:pt x="2272" y="897"/>
                  </a:lnTo>
                  <a:lnTo>
                    <a:pt x="2283" y="936"/>
                  </a:lnTo>
                  <a:lnTo>
                    <a:pt x="2287" y="949"/>
                  </a:lnTo>
                  <a:lnTo>
                    <a:pt x="2290" y="957"/>
                  </a:lnTo>
                  <a:lnTo>
                    <a:pt x="2295" y="964"/>
                  </a:lnTo>
                  <a:lnTo>
                    <a:pt x="2300" y="969"/>
                  </a:lnTo>
                  <a:lnTo>
                    <a:pt x="2306" y="973"/>
                  </a:lnTo>
                  <a:lnTo>
                    <a:pt x="2313" y="976"/>
                  </a:lnTo>
                  <a:lnTo>
                    <a:pt x="2321" y="978"/>
                  </a:lnTo>
                  <a:lnTo>
                    <a:pt x="2329" y="980"/>
                  </a:lnTo>
                  <a:lnTo>
                    <a:pt x="2336" y="977"/>
                  </a:lnTo>
                  <a:lnTo>
                    <a:pt x="2381" y="968"/>
                  </a:lnTo>
                  <a:lnTo>
                    <a:pt x="2427" y="959"/>
                  </a:lnTo>
                  <a:lnTo>
                    <a:pt x="2474" y="952"/>
                  </a:lnTo>
                  <a:lnTo>
                    <a:pt x="2520" y="947"/>
                  </a:lnTo>
                  <a:lnTo>
                    <a:pt x="2566" y="944"/>
                  </a:lnTo>
                  <a:lnTo>
                    <a:pt x="2611" y="943"/>
                  </a:lnTo>
                  <a:lnTo>
                    <a:pt x="2654" y="944"/>
                  </a:lnTo>
                  <a:lnTo>
                    <a:pt x="2696" y="947"/>
                  </a:lnTo>
                  <a:lnTo>
                    <a:pt x="2701" y="948"/>
                  </a:lnTo>
                  <a:lnTo>
                    <a:pt x="2707" y="947"/>
                  </a:lnTo>
                  <a:lnTo>
                    <a:pt x="2712" y="946"/>
                  </a:lnTo>
                  <a:lnTo>
                    <a:pt x="2718" y="944"/>
                  </a:lnTo>
                  <a:lnTo>
                    <a:pt x="2722" y="941"/>
                  </a:lnTo>
                  <a:lnTo>
                    <a:pt x="2726" y="938"/>
                  </a:lnTo>
                  <a:lnTo>
                    <a:pt x="2730" y="935"/>
                  </a:lnTo>
                  <a:lnTo>
                    <a:pt x="2733" y="930"/>
                  </a:lnTo>
                  <a:lnTo>
                    <a:pt x="2736" y="925"/>
                  </a:lnTo>
                  <a:lnTo>
                    <a:pt x="2738" y="920"/>
                  </a:lnTo>
                  <a:lnTo>
                    <a:pt x="2741" y="915"/>
                  </a:lnTo>
                  <a:lnTo>
                    <a:pt x="2741" y="910"/>
                  </a:lnTo>
                  <a:lnTo>
                    <a:pt x="2741" y="904"/>
                  </a:lnTo>
                  <a:lnTo>
                    <a:pt x="2741" y="899"/>
                  </a:lnTo>
                  <a:lnTo>
                    <a:pt x="2738" y="894"/>
                  </a:lnTo>
                  <a:lnTo>
                    <a:pt x="2736" y="889"/>
                  </a:lnTo>
                  <a:lnTo>
                    <a:pt x="2732" y="878"/>
                  </a:lnTo>
                  <a:lnTo>
                    <a:pt x="2728" y="866"/>
                  </a:lnTo>
                  <a:lnTo>
                    <a:pt x="2724" y="850"/>
                  </a:lnTo>
                  <a:lnTo>
                    <a:pt x="2719" y="831"/>
                  </a:lnTo>
                  <a:lnTo>
                    <a:pt x="2709" y="786"/>
                  </a:lnTo>
                  <a:lnTo>
                    <a:pt x="2699" y="733"/>
                  </a:lnTo>
                  <a:lnTo>
                    <a:pt x="2687" y="672"/>
                  </a:lnTo>
                  <a:lnTo>
                    <a:pt x="2677" y="608"/>
                  </a:lnTo>
                  <a:lnTo>
                    <a:pt x="2666" y="540"/>
                  </a:lnTo>
                  <a:lnTo>
                    <a:pt x="2657" y="470"/>
                  </a:lnTo>
                  <a:lnTo>
                    <a:pt x="2648" y="400"/>
                  </a:lnTo>
                  <a:lnTo>
                    <a:pt x="2639" y="332"/>
                  </a:lnTo>
                  <a:lnTo>
                    <a:pt x="2633" y="267"/>
                  </a:lnTo>
                  <a:lnTo>
                    <a:pt x="2628" y="208"/>
                  </a:lnTo>
                  <a:lnTo>
                    <a:pt x="2624" y="157"/>
                  </a:lnTo>
                  <a:lnTo>
                    <a:pt x="2621" y="114"/>
                  </a:lnTo>
                  <a:lnTo>
                    <a:pt x="2621" y="97"/>
                  </a:lnTo>
                  <a:lnTo>
                    <a:pt x="2623" y="82"/>
                  </a:lnTo>
                  <a:lnTo>
                    <a:pt x="2624" y="70"/>
                  </a:lnTo>
                  <a:lnTo>
                    <a:pt x="2625" y="62"/>
                  </a:lnTo>
                  <a:lnTo>
                    <a:pt x="2627" y="52"/>
                  </a:lnTo>
                  <a:lnTo>
                    <a:pt x="2628" y="40"/>
                  </a:lnTo>
                  <a:lnTo>
                    <a:pt x="2627" y="35"/>
                  </a:lnTo>
                  <a:lnTo>
                    <a:pt x="2626" y="30"/>
                  </a:lnTo>
                  <a:lnTo>
                    <a:pt x="2624" y="24"/>
                  </a:lnTo>
                  <a:lnTo>
                    <a:pt x="2620" y="20"/>
                  </a:lnTo>
                  <a:lnTo>
                    <a:pt x="2613" y="12"/>
                  </a:lnTo>
                  <a:lnTo>
                    <a:pt x="2606" y="6"/>
                  </a:lnTo>
                  <a:lnTo>
                    <a:pt x="2602" y="4"/>
                  </a:lnTo>
                  <a:lnTo>
                    <a:pt x="2597" y="1"/>
                  </a:lnTo>
                  <a:lnTo>
                    <a:pt x="2592" y="0"/>
                  </a:lnTo>
                  <a:lnTo>
                    <a:pt x="2587" y="0"/>
                  </a:lnTo>
                  <a:close/>
                  <a:moveTo>
                    <a:pt x="2547" y="41"/>
                  </a:moveTo>
                  <a:lnTo>
                    <a:pt x="2548" y="33"/>
                  </a:lnTo>
                  <a:lnTo>
                    <a:pt x="2552" y="25"/>
                  </a:lnTo>
                  <a:lnTo>
                    <a:pt x="2549" y="35"/>
                  </a:lnTo>
                  <a:lnTo>
                    <a:pt x="2548" y="45"/>
                  </a:lnTo>
                  <a:lnTo>
                    <a:pt x="2548" y="43"/>
                  </a:lnTo>
                  <a:lnTo>
                    <a:pt x="2547" y="41"/>
                  </a:lnTo>
                  <a:close/>
                  <a:moveTo>
                    <a:pt x="457" y="1013"/>
                  </a:moveTo>
                  <a:lnTo>
                    <a:pt x="617" y="942"/>
                  </a:lnTo>
                  <a:lnTo>
                    <a:pt x="649" y="925"/>
                  </a:lnTo>
                  <a:lnTo>
                    <a:pt x="680" y="906"/>
                  </a:lnTo>
                  <a:lnTo>
                    <a:pt x="710" y="888"/>
                  </a:lnTo>
                  <a:lnTo>
                    <a:pt x="740" y="867"/>
                  </a:lnTo>
                  <a:lnTo>
                    <a:pt x="769" y="847"/>
                  </a:lnTo>
                  <a:lnTo>
                    <a:pt x="798" y="825"/>
                  </a:lnTo>
                  <a:lnTo>
                    <a:pt x="827" y="803"/>
                  </a:lnTo>
                  <a:lnTo>
                    <a:pt x="856" y="780"/>
                  </a:lnTo>
                  <a:lnTo>
                    <a:pt x="911" y="733"/>
                  </a:lnTo>
                  <a:lnTo>
                    <a:pt x="965" y="684"/>
                  </a:lnTo>
                  <a:lnTo>
                    <a:pt x="1018" y="635"/>
                  </a:lnTo>
                  <a:lnTo>
                    <a:pt x="1072" y="586"/>
                  </a:lnTo>
                  <a:lnTo>
                    <a:pt x="1126" y="534"/>
                  </a:lnTo>
                  <a:lnTo>
                    <a:pt x="1180" y="484"/>
                  </a:lnTo>
                  <a:lnTo>
                    <a:pt x="1235" y="436"/>
                  </a:lnTo>
                  <a:lnTo>
                    <a:pt x="1290" y="390"/>
                  </a:lnTo>
                  <a:lnTo>
                    <a:pt x="1317" y="368"/>
                  </a:lnTo>
                  <a:lnTo>
                    <a:pt x="1345" y="347"/>
                  </a:lnTo>
                  <a:lnTo>
                    <a:pt x="1372" y="327"/>
                  </a:lnTo>
                  <a:lnTo>
                    <a:pt x="1402" y="308"/>
                  </a:lnTo>
                  <a:lnTo>
                    <a:pt x="1430" y="289"/>
                  </a:lnTo>
                  <a:lnTo>
                    <a:pt x="1459" y="272"/>
                  </a:lnTo>
                  <a:lnTo>
                    <a:pt x="1488" y="255"/>
                  </a:lnTo>
                  <a:lnTo>
                    <a:pt x="1519" y="240"/>
                  </a:lnTo>
                  <a:lnTo>
                    <a:pt x="1536" y="232"/>
                  </a:lnTo>
                  <a:lnTo>
                    <a:pt x="1555" y="224"/>
                  </a:lnTo>
                  <a:lnTo>
                    <a:pt x="1574" y="217"/>
                  </a:lnTo>
                  <a:lnTo>
                    <a:pt x="1595" y="209"/>
                  </a:lnTo>
                  <a:lnTo>
                    <a:pt x="1637" y="196"/>
                  </a:lnTo>
                  <a:lnTo>
                    <a:pt x="1682" y="183"/>
                  </a:lnTo>
                  <a:lnTo>
                    <a:pt x="1728" y="173"/>
                  </a:lnTo>
                  <a:lnTo>
                    <a:pt x="1777" y="163"/>
                  </a:lnTo>
                  <a:lnTo>
                    <a:pt x="1826" y="155"/>
                  </a:lnTo>
                  <a:lnTo>
                    <a:pt x="1878" y="147"/>
                  </a:lnTo>
                  <a:lnTo>
                    <a:pt x="1930" y="140"/>
                  </a:lnTo>
                  <a:lnTo>
                    <a:pt x="1983" y="134"/>
                  </a:lnTo>
                  <a:lnTo>
                    <a:pt x="2037" y="128"/>
                  </a:lnTo>
                  <a:lnTo>
                    <a:pt x="2091" y="124"/>
                  </a:lnTo>
                  <a:lnTo>
                    <a:pt x="2145" y="118"/>
                  </a:lnTo>
                  <a:lnTo>
                    <a:pt x="2200" y="114"/>
                  </a:lnTo>
                  <a:lnTo>
                    <a:pt x="2253" y="110"/>
                  </a:lnTo>
                  <a:lnTo>
                    <a:pt x="2306" y="107"/>
                  </a:lnTo>
                  <a:lnTo>
                    <a:pt x="2313" y="106"/>
                  </a:lnTo>
                  <a:lnTo>
                    <a:pt x="2333" y="105"/>
                  </a:lnTo>
                  <a:lnTo>
                    <a:pt x="2362" y="102"/>
                  </a:lnTo>
                  <a:lnTo>
                    <a:pt x="2398" y="99"/>
                  </a:lnTo>
                  <a:lnTo>
                    <a:pt x="2438" y="95"/>
                  </a:lnTo>
                  <a:lnTo>
                    <a:pt x="2476" y="92"/>
                  </a:lnTo>
                  <a:lnTo>
                    <a:pt x="2513" y="89"/>
                  </a:lnTo>
                  <a:lnTo>
                    <a:pt x="2544" y="87"/>
                  </a:lnTo>
                  <a:lnTo>
                    <a:pt x="2542" y="98"/>
                  </a:lnTo>
                  <a:lnTo>
                    <a:pt x="2541" y="109"/>
                  </a:lnTo>
                  <a:lnTo>
                    <a:pt x="2542" y="147"/>
                  </a:lnTo>
                  <a:lnTo>
                    <a:pt x="2544" y="188"/>
                  </a:lnTo>
                  <a:lnTo>
                    <a:pt x="2547" y="233"/>
                  </a:lnTo>
                  <a:lnTo>
                    <a:pt x="2552" y="283"/>
                  </a:lnTo>
                  <a:lnTo>
                    <a:pt x="2557" y="333"/>
                  </a:lnTo>
                  <a:lnTo>
                    <a:pt x="2563" y="386"/>
                  </a:lnTo>
                  <a:lnTo>
                    <a:pt x="2570" y="440"/>
                  </a:lnTo>
                  <a:lnTo>
                    <a:pt x="2578" y="495"/>
                  </a:lnTo>
                  <a:lnTo>
                    <a:pt x="2585" y="549"/>
                  </a:lnTo>
                  <a:lnTo>
                    <a:pt x="2593" y="602"/>
                  </a:lnTo>
                  <a:lnTo>
                    <a:pt x="2603" y="653"/>
                  </a:lnTo>
                  <a:lnTo>
                    <a:pt x="2611" y="703"/>
                  </a:lnTo>
                  <a:lnTo>
                    <a:pt x="2619" y="749"/>
                  </a:lnTo>
                  <a:lnTo>
                    <a:pt x="2628" y="791"/>
                  </a:lnTo>
                  <a:lnTo>
                    <a:pt x="2636" y="829"/>
                  </a:lnTo>
                  <a:lnTo>
                    <a:pt x="2644" y="862"/>
                  </a:lnTo>
                  <a:lnTo>
                    <a:pt x="2609" y="862"/>
                  </a:lnTo>
                  <a:lnTo>
                    <a:pt x="2573" y="864"/>
                  </a:lnTo>
                  <a:lnTo>
                    <a:pt x="2538" y="866"/>
                  </a:lnTo>
                  <a:lnTo>
                    <a:pt x="2501" y="869"/>
                  </a:lnTo>
                  <a:lnTo>
                    <a:pt x="2465" y="874"/>
                  </a:lnTo>
                  <a:lnTo>
                    <a:pt x="2428" y="879"/>
                  </a:lnTo>
                  <a:lnTo>
                    <a:pt x="2392" y="885"/>
                  </a:lnTo>
                  <a:lnTo>
                    <a:pt x="2356" y="893"/>
                  </a:lnTo>
                  <a:lnTo>
                    <a:pt x="2343" y="846"/>
                  </a:lnTo>
                  <a:lnTo>
                    <a:pt x="2329" y="804"/>
                  </a:lnTo>
                  <a:lnTo>
                    <a:pt x="2323" y="785"/>
                  </a:lnTo>
                  <a:lnTo>
                    <a:pt x="2317" y="768"/>
                  </a:lnTo>
                  <a:lnTo>
                    <a:pt x="2310" y="753"/>
                  </a:lnTo>
                  <a:lnTo>
                    <a:pt x="2303" y="738"/>
                  </a:lnTo>
                  <a:lnTo>
                    <a:pt x="2297" y="725"/>
                  </a:lnTo>
                  <a:lnTo>
                    <a:pt x="2289" y="712"/>
                  </a:lnTo>
                  <a:lnTo>
                    <a:pt x="2282" y="702"/>
                  </a:lnTo>
                  <a:lnTo>
                    <a:pt x="2274" y="691"/>
                  </a:lnTo>
                  <a:lnTo>
                    <a:pt x="2265" y="683"/>
                  </a:lnTo>
                  <a:lnTo>
                    <a:pt x="2257" y="675"/>
                  </a:lnTo>
                  <a:lnTo>
                    <a:pt x="2247" y="669"/>
                  </a:lnTo>
                  <a:lnTo>
                    <a:pt x="2237" y="664"/>
                  </a:lnTo>
                  <a:lnTo>
                    <a:pt x="2225" y="660"/>
                  </a:lnTo>
                  <a:lnTo>
                    <a:pt x="2212" y="658"/>
                  </a:lnTo>
                  <a:lnTo>
                    <a:pt x="2200" y="657"/>
                  </a:lnTo>
                  <a:lnTo>
                    <a:pt x="2187" y="657"/>
                  </a:lnTo>
                  <a:lnTo>
                    <a:pt x="2173" y="658"/>
                  </a:lnTo>
                  <a:lnTo>
                    <a:pt x="2159" y="661"/>
                  </a:lnTo>
                  <a:lnTo>
                    <a:pt x="2143" y="665"/>
                  </a:lnTo>
                  <a:lnTo>
                    <a:pt x="2126" y="670"/>
                  </a:lnTo>
                  <a:lnTo>
                    <a:pt x="2110" y="678"/>
                  </a:lnTo>
                  <a:lnTo>
                    <a:pt x="2091" y="686"/>
                  </a:lnTo>
                  <a:lnTo>
                    <a:pt x="2070" y="694"/>
                  </a:lnTo>
                  <a:lnTo>
                    <a:pt x="2049" y="705"/>
                  </a:lnTo>
                  <a:lnTo>
                    <a:pt x="2001" y="730"/>
                  </a:lnTo>
                  <a:lnTo>
                    <a:pt x="1947" y="758"/>
                  </a:lnTo>
                  <a:lnTo>
                    <a:pt x="1933" y="767"/>
                  </a:lnTo>
                  <a:lnTo>
                    <a:pt x="1903" y="786"/>
                  </a:lnTo>
                  <a:lnTo>
                    <a:pt x="1861" y="812"/>
                  </a:lnTo>
                  <a:lnTo>
                    <a:pt x="1815" y="842"/>
                  </a:lnTo>
                  <a:lnTo>
                    <a:pt x="1770" y="870"/>
                  </a:lnTo>
                  <a:lnTo>
                    <a:pt x="1731" y="895"/>
                  </a:lnTo>
                  <a:lnTo>
                    <a:pt x="1702" y="913"/>
                  </a:lnTo>
                  <a:lnTo>
                    <a:pt x="1692" y="920"/>
                  </a:lnTo>
                  <a:lnTo>
                    <a:pt x="1653" y="947"/>
                  </a:lnTo>
                  <a:lnTo>
                    <a:pt x="1615" y="973"/>
                  </a:lnTo>
                  <a:lnTo>
                    <a:pt x="1576" y="999"/>
                  </a:lnTo>
                  <a:lnTo>
                    <a:pt x="1536" y="1023"/>
                  </a:lnTo>
                  <a:lnTo>
                    <a:pt x="1498" y="1047"/>
                  </a:lnTo>
                  <a:lnTo>
                    <a:pt x="1458" y="1069"/>
                  </a:lnTo>
                  <a:lnTo>
                    <a:pt x="1416" y="1090"/>
                  </a:lnTo>
                  <a:lnTo>
                    <a:pt x="1375" y="1109"/>
                  </a:lnTo>
                  <a:lnTo>
                    <a:pt x="1344" y="1122"/>
                  </a:lnTo>
                  <a:lnTo>
                    <a:pt x="1313" y="1134"/>
                  </a:lnTo>
                  <a:lnTo>
                    <a:pt x="1280" y="1146"/>
                  </a:lnTo>
                  <a:lnTo>
                    <a:pt x="1245" y="1157"/>
                  </a:lnTo>
                  <a:lnTo>
                    <a:pt x="1210" y="1168"/>
                  </a:lnTo>
                  <a:lnTo>
                    <a:pt x="1172" y="1178"/>
                  </a:lnTo>
                  <a:lnTo>
                    <a:pt x="1133" y="1189"/>
                  </a:lnTo>
                  <a:lnTo>
                    <a:pt x="1095" y="1198"/>
                  </a:lnTo>
                  <a:lnTo>
                    <a:pt x="1054" y="1207"/>
                  </a:lnTo>
                  <a:lnTo>
                    <a:pt x="1013" y="1217"/>
                  </a:lnTo>
                  <a:lnTo>
                    <a:pt x="971" y="1224"/>
                  </a:lnTo>
                  <a:lnTo>
                    <a:pt x="929" y="1232"/>
                  </a:lnTo>
                  <a:lnTo>
                    <a:pt x="886" y="1240"/>
                  </a:lnTo>
                  <a:lnTo>
                    <a:pt x="842" y="1246"/>
                  </a:lnTo>
                  <a:lnTo>
                    <a:pt x="798" y="1252"/>
                  </a:lnTo>
                  <a:lnTo>
                    <a:pt x="754" y="1258"/>
                  </a:lnTo>
                  <a:lnTo>
                    <a:pt x="710" y="1263"/>
                  </a:lnTo>
                  <a:lnTo>
                    <a:pt x="665" y="1267"/>
                  </a:lnTo>
                  <a:lnTo>
                    <a:pt x="622" y="1270"/>
                  </a:lnTo>
                  <a:lnTo>
                    <a:pt x="578" y="1273"/>
                  </a:lnTo>
                  <a:lnTo>
                    <a:pt x="534" y="1275"/>
                  </a:lnTo>
                  <a:lnTo>
                    <a:pt x="491" y="1276"/>
                  </a:lnTo>
                  <a:lnTo>
                    <a:pt x="448" y="1277"/>
                  </a:lnTo>
                  <a:lnTo>
                    <a:pt x="405" y="1277"/>
                  </a:lnTo>
                  <a:lnTo>
                    <a:pt x="364" y="1276"/>
                  </a:lnTo>
                  <a:lnTo>
                    <a:pt x="323" y="1275"/>
                  </a:lnTo>
                  <a:lnTo>
                    <a:pt x="282" y="1272"/>
                  </a:lnTo>
                  <a:lnTo>
                    <a:pt x="244" y="1269"/>
                  </a:lnTo>
                  <a:lnTo>
                    <a:pt x="206" y="1265"/>
                  </a:lnTo>
                  <a:lnTo>
                    <a:pt x="168" y="1260"/>
                  </a:lnTo>
                  <a:lnTo>
                    <a:pt x="133" y="1253"/>
                  </a:lnTo>
                  <a:lnTo>
                    <a:pt x="98" y="1247"/>
                  </a:lnTo>
                  <a:lnTo>
                    <a:pt x="104" y="1238"/>
                  </a:lnTo>
                  <a:lnTo>
                    <a:pt x="108" y="1228"/>
                  </a:lnTo>
                  <a:lnTo>
                    <a:pt x="114" y="1220"/>
                  </a:lnTo>
                  <a:lnTo>
                    <a:pt x="120" y="1210"/>
                  </a:lnTo>
                  <a:lnTo>
                    <a:pt x="135" y="1194"/>
                  </a:lnTo>
                  <a:lnTo>
                    <a:pt x="152" y="1177"/>
                  </a:lnTo>
                  <a:lnTo>
                    <a:pt x="170" y="1160"/>
                  </a:lnTo>
                  <a:lnTo>
                    <a:pt x="192" y="1145"/>
                  </a:lnTo>
                  <a:lnTo>
                    <a:pt x="214" y="1130"/>
                  </a:lnTo>
                  <a:lnTo>
                    <a:pt x="238" y="1115"/>
                  </a:lnTo>
                  <a:lnTo>
                    <a:pt x="264" y="1101"/>
                  </a:lnTo>
                  <a:lnTo>
                    <a:pt x="291" y="1087"/>
                  </a:lnTo>
                  <a:lnTo>
                    <a:pt x="318" y="1074"/>
                  </a:lnTo>
                  <a:lnTo>
                    <a:pt x="345" y="1061"/>
                  </a:lnTo>
                  <a:lnTo>
                    <a:pt x="401" y="1036"/>
                  </a:lnTo>
                  <a:lnTo>
                    <a:pt x="457" y="1013"/>
                  </a:lnTo>
                  <a:close/>
                  <a:moveTo>
                    <a:pt x="2704" y="866"/>
                  </a:moveTo>
                  <a:lnTo>
                    <a:pt x="2702" y="866"/>
                  </a:lnTo>
                  <a:lnTo>
                    <a:pt x="2700" y="866"/>
                  </a:lnTo>
                  <a:lnTo>
                    <a:pt x="2702" y="866"/>
                  </a:lnTo>
                  <a:lnTo>
                    <a:pt x="2704" y="866"/>
                  </a:lnTo>
                  <a:close/>
                  <a:moveTo>
                    <a:pt x="2327" y="897"/>
                  </a:moveTo>
                  <a:lnTo>
                    <a:pt x="2322" y="897"/>
                  </a:lnTo>
                  <a:lnTo>
                    <a:pt x="2317" y="898"/>
                  </a:lnTo>
                  <a:lnTo>
                    <a:pt x="2322" y="897"/>
                  </a:lnTo>
                  <a:lnTo>
                    <a:pt x="2327" y="897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8" name="Freeform 630"/>
            <p:cNvSpPr>
              <a:spLocks/>
            </p:cNvSpPr>
            <p:nvPr/>
          </p:nvSpPr>
          <p:spPr bwMode="auto">
            <a:xfrm>
              <a:off x="4901" y="3407"/>
              <a:ext cx="108" cy="231"/>
            </a:xfrm>
            <a:custGeom>
              <a:avLst/>
              <a:gdLst/>
              <a:ahLst/>
              <a:cxnLst>
                <a:cxn ang="0">
                  <a:pos x="26" y="451"/>
                </a:cxn>
                <a:cxn ang="0">
                  <a:pos x="143" y="1083"/>
                </a:cxn>
                <a:cxn ang="0">
                  <a:pos x="306" y="2008"/>
                </a:cxn>
                <a:cxn ang="0">
                  <a:pos x="442" y="2833"/>
                </a:cxn>
                <a:cxn ang="0">
                  <a:pos x="509" y="3292"/>
                </a:cxn>
                <a:cxn ang="0">
                  <a:pos x="559" y="3685"/>
                </a:cxn>
                <a:cxn ang="0">
                  <a:pos x="585" y="3985"/>
                </a:cxn>
                <a:cxn ang="0">
                  <a:pos x="596" y="4129"/>
                </a:cxn>
                <a:cxn ang="0">
                  <a:pos x="678" y="4199"/>
                </a:cxn>
                <a:cxn ang="0">
                  <a:pos x="730" y="4234"/>
                </a:cxn>
                <a:cxn ang="0">
                  <a:pos x="794" y="4270"/>
                </a:cxn>
                <a:cxn ang="0">
                  <a:pos x="869" y="4304"/>
                </a:cxn>
                <a:cxn ang="0">
                  <a:pos x="956" y="4335"/>
                </a:cxn>
                <a:cxn ang="0">
                  <a:pos x="1054" y="4358"/>
                </a:cxn>
                <a:cxn ang="0">
                  <a:pos x="1165" y="4371"/>
                </a:cxn>
                <a:cxn ang="0">
                  <a:pos x="1285" y="4373"/>
                </a:cxn>
                <a:cxn ang="0">
                  <a:pos x="1402" y="4365"/>
                </a:cxn>
                <a:cxn ang="0">
                  <a:pos x="1510" y="4346"/>
                </a:cxn>
                <a:cxn ang="0">
                  <a:pos x="1610" y="4319"/>
                </a:cxn>
                <a:cxn ang="0">
                  <a:pos x="1699" y="4286"/>
                </a:cxn>
                <a:cxn ang="0">
                  <a:pos x="1780" y="4246"/>
                </a:cxn>
                <a:cxn ang="0">
                  <a:pos x="1849" y="4203"/>
                </a:cxn>
                <a:cxn ang="0">
                  <a:pos x="1906" y="4158"/>
                </a:cxn>
                <a:cxn ang="0">
                  <a:pos x="1953" y="4112"/>
                </a:cxn>
                <a:cxn ang="0">
                  <a:pos x="1987" y="4066"/>
                </a:cxn>
                <a:cxn ang="0">
                  <a:pos x="2009" y="4022"/>
                </a:cxn>
                <a:cxn ang="0">
                  <a:pos x="2045" y="3880"/>
                </a:cxn>
                <a:cxn ang="0">
                  <a:pos x="2034" y="3825"/>
                </a:cxn>
                <a:cxn ang="0">
                  <a:pos x="1839" y="3346"/>
                </a:cxn>
                <a:cxn ang="0">
                  <a:pos x="1566" y="2655"/>
                </a:cxn>
                <a:cxn ang="0">
                  <a:pos x="1381" y="2177"/>
                </a:cxn>
                <a:cxn ang="0">
                  <a:pos x="1199" y="1688"/>
                </a:cxn>
                <a:cxn ang="0">
                  <a:pos x="1033" y="1215"/>
                </a:cxn>
                <a:cxn ang="0">
                  <a:pos x="896" y="793"/>
                </a:cxn>
                <a:cxn ang="0">
                  <a:pos x="802" y="448"/>
                </a:cxn>
                <a:cxn ang="0">
                  <a:pos x="766" y="212"/>
                </a:cxn>
                <a:cxn ang="0">
                  <a:pos x="772" y="92"/>
                </a:cxn>
                <a:cxn ang="0">
                  <a:pos x="743" y="26"/>
                </a:cxn>
                <a:cxn ang="0">
                  <a:pos x="679" y="1"/>
                </a:cxn>
                <a:cxn ang="0">
                  <a:pos x="591" y="8"/>
                </a:cxn>
                <a:cxn ang="0">
                  <a:pos x="486" y="41"/>
                </a:cxn>
                <a:cxn ang="0">
                  <a:pos x="374" y="90"/>
                </a:cxn>
                <a:cxn ang="0">
                  <a:pos x="262" y="147"/>
                </a:cxn>
                <a:cxn ang="0">
                  <a:pos x="78" y="258"/>
                </a:cxn>
                <a:cxn ang="0">
                  <a:pos x="0" y="309"/>
                </a:cxn>
              </a:cxnLst>
              <a:rect l="0" t="0" r="r" b="b"/>
              <a:pathLst>
                <a:path w="2049" h="4374">
                  <a:moveTo>
                    <a:pt x="0" y="309"/>
                  </a:moveTo>
                  <a:lnTo>
                    <a:pt x="7" y="346"/>
                  </a:lnTo>
                  <a:lnTo>
                    <a:pt x="26" y="451"/>
                  </a:lnTo>
                  <a:lnTo>
                    <a:pt x="57" y="615"/>
                  </a:lnTo>
                  <a:lnTo>
                    <a:pt x="96" y="828"/>
                  </a:lnTo>
                  <a:lnTo>
                    <a:pt x="143" y="1083"/>
                  </a:lnTo>
                  <a:lnTo>
                    <a:pt x="195" y="1370"/>
                  </a:lnTo>
                  <a:lnTo>
                    <a:pt x="250" y="1682"/>
                  </a:lnTo>
                  <a:lnTo>
                    <a:pt x="306" y="2008"/>
                  </a:lnTo>
                  <a:lnTo>
                    <a:pt x="363" y="2341"/>
                  </a:lnTo>
                  <a:lnTo>
                    <a:pt x="416" y="2672"/>
                  </a:lnTo>
                  <a:lnTo>
                    <a:pt x="442" y="2833"/>
                  </a:lnTo>
                  <a:lnTo>
                    <a:pt x="466" y="2992"/>
                  </a:lnTo>
                  <a:lnTo>
                    <a:pt x="488" y="3145"/>
                  </a:lnTo>
                  <a:lnTo>
                    <a:pt x="509" y="3292"/>
                  </a:lnTo>
                  <a:lnTo>
                    <a:pt x="529" y="3431"/>
                  </a:lnTo>
                  <a:lnTo>
                    <a:pt x="545" y="3563"/>
                  </a:lnTo>
                  <a:lnTo>
                    <a:pt x="559" y="3685"/>
                  </a:lnTo>
                  <a:lnTo>
                    <a:pt x="571" y="3797"/>
                  </a:lnTo>
                  <a:lnTo>
                    <a:pt x="580" y="3897"/>
                  </a:lnTo>
                  <a:lnTo>
                    <a:pt x="585" y="3985"/>
                  </a:lnTo>
                  <a:lnTo>
                    <a:pt x="587" y="4059"/>
                  </a:lnTo>
                  <a:lnTo>
                    <a:pt x="585" y="4118"/>
                  </a:lnTo>
                  <a:lnTo>
                    <a:pt x="596" y="4129"/>
                  </a:lnTo>
                  <a:lnTo>
                    <a:pt x="627" y="4158"/>
                  </a:lnTo>
                  <a:lnTo>
                    <a:pt x="650" y="4178"/>
                  </a:lnTo>
                  <a:lnTo>
                    <a:pt x="678" y="4199"/>
                  </a:lnTo>
                  <a:lnTo>
                    <a:pt x="694" y="4210"/>
                  </a:lnTo>
                  <a:lnTo>
                    <a:pt x="712" y="4223"/>
                  </a:lnTo>
                  <a:lnTo>
                    <a:pt x="730" y="4234"/>
                  </a:lnTo>
                  <a:lnTo>
                    <a:pt x="750" y="4246"/>
                  </a:lnTo>
                  <a:lnTo>
                    <a:pt x="771" y="4258"/>
                  </a:lnTo>
                  <a:lnTo>
                    <a:pt x="794" y="4270"/>
                  </a:lnTo>
                  <a:lnTo>
                    <a:pt x="818" y="4281"/>
                  </a:lnTo>
                  <a:lnTo>
                    <a:pt x="843" y="4293"/>
                  </a:lnTo>
                  <a:lnTo>
                    <a:pt x="869" y="4304"/>
                  </a:lnTo>
                  <a:lnTo>
                    <a:pt x="896" y="4315"/>
                  </a:lnTo>
                  <a:lnTo>
                    <a:pt x="926" y="4325"/>
                  </a:lnTo>
                  <a:lnTo>
                    <a:pt x="956" y="4335"/>
                  </a:lnTo>
                  <a:lnTo>
                    <a:pt x="987" y="4343"/>
                  </a:lnTo>
                  <a:lnTo>
                    <a:pt x="1021" y="4350"/>
                  </a:lnTo>
                  <a:lnTo>
                    <a:pt x="1054" y="4358"/>
                  </a:lnTo>
                  <a:lnTo>
                    <a:pt x="1090" y="4363"/>
                  </a:lnTo>
                  <a:lnTo>
                    <a:pt x="1126" y="4368"/>
                  </a:lnTo>
                  <a:lnTo>
                    <a:pt x="1165" y="4371"/>
                  </a:lnTo>
                  <a:lnTo>
                    <a:pt x="1203" y="4373"/>
                  </a:lnTo>
                  <a:lnTo>
                    <a:pt x="1244" y="4374"/>
                  </a:lnTo>
                  <a:lnTo>
                    <a:pt x="1285" y="4373"/>
                  </a:lnTo>
                  <a:lnTo>
                    <a:pt x="1325" y="4372"/>
                  </a:lnTo>
                  <a:lnTo>
                    <a:pt x="1364" y="4369"/>
                  </a:lnTo>
                  <a:lnTo>
                    <a:pt x="1402" y="4365"/>
                  </a:lnTo>
                  <a:lnTo>
                    <a:pt x="1438" y="4360"/>
                  </a:lnTo>
                  <a:lnTo>
                    <a:pt x="1475" y="4354"/>
                  </a:lnTo>
                  <a:lnTo>
                    <a:pt x="1510" y="4346"/>
                  </a:lnTo>
                  <a:lnTo>
                    <a:pt x="1544" y="4338"/>
                  </a:lnTo>
                  <a:lnTo>
                    <a:pt x="1577" y="4329"/>
                  </a:lnTo>
                  <a:lnTo>
                    <a:pt x="1610" y="4319"/>
                  </a:lnTo>
                  <a:lnTo>
                    <a:pt x="1641" y="4309"/>
                  </a:lnTo>
                  <a:lnTo>
                    <a:pt x="1670" y="4297"/>
                  </a:lnTo>
                  <a:lnTo>
                    <a:pt x="1699" y="4286"/>
                  </a:lnTo>
                  <a:lnTo>
                    <a:pt x="1728" y="4273"/>
                  </a:lnTo>
                  <a:lnTo>
                    <a:pt x="1754" y="4260"/>
                  </a:lnTo>
                  <a:lnTo>
                    <a:pt x="1780" y="4246"/>
                  </a:lnTo>
                  <a:lnTo>
                    <a:pt x="1804" y="4232"/>
                  </a:lnTo>
                  <a:lnTo>
                    <a:pt x="1827" y="4218"/>
                  </a:lnTo>
                  <a:lnTo>
                    <a:pt x="1849" y="4203"/>
                  </a:lnTo>
                  <a:lnTo>
                    <a:pt x="1870" y="4188"/>
                  </a:lnTo>
                  <a:lnTo>
                    <a:pt x="1888" y="4174"/>
                  </a:lnTo>
                  <a:lnTo>
                    <a:pt x="1906" y="4158"/>
                  </a:lnTo>
                  <a:lnTo>
                    <a:pt x="1923" y="4143"/>
                  </a:lnTo>
                  <a:lnTo>
                    <a:pt x="1939" y="4128"/>
                  </a:lnTo>
                  <a:lnTo>
                    <a:pt x="1953" y="4112"/>
                  </a:lnTo>
                  <a:lnTo>
                    <a:pt x="1966" y="4097"/>
                  </a:lnTo>
                  <a:lnTo>
                    <a:pt x="1977" y="4081"/>
                  </a:lnTo>
                  <a:lnTo>
                    <a:pt x="1987" y="4066"/>
                  </a:lnTo>
                  <a:lnTo>
                    <a:pt x="1996" y="4052"/>
                  </a:lnTo>
                  <a:lnTo>
                    <a:pt x="2002" y="4037"/>
                  </a:lnTo>
                  <a:lnTo>
                    <a:pt x="2009" y="4022"/>
                  </a:lnTo>
                  <a:lnTo>
                    <a:pt x="2013" y="4009"/>
                  </a:lnTo>
                  <a:lnTo>
                    <a:pt x="2034" y="3924"/>
                  </a:lnTo>
                  <a:lnTo>
                    <a:pt x="2045" y="3880"/>
                  </a:lnTo>
                  <a:lnTo>
                    <a:pt x="2048" y="3865"/>
                  </a:lnTo>
                  <a:lnTo>
                    <a:pt x="2049" y="3861"/>
                  </a:lnTo>
                  <a:lnTo>
                    <a:pt x="2034" y="3825"/>
                  </a:lnTo>
                  <a:lnTo>
                    <a:pt x="1991" y="3721"/>
                  </a:lnTo>
                  <a:lnTo>
                    <a:pt x="1925" y="3558"/>
                  </a:lnTo>
                  <a:lnTo>
                    <a:pt x="1839" y="3346"/>
                  </a:lnTo>
                  <a:lnTo>
                    <a:pt x="1737" y="3092"/>
                  </a:lnTo>
                  <a:lnTo>
                    <a:pt x="1624" y="2807"/>
                  </a:lnTo>
                  <a:lnTo>
                    <a:pt x="1566" y="2655"/>
                  </a:lnTo>
                  <a:lnTo>
                    <a:pt x="1504" y="2500"/>
                  </a:lnTo>
                  <a:lnTo>
                    <a:pt x="1444" y="2340"/>
                  </a:lnTo>
                  <a:lnTo>
                    <a:pt x="1381" y="2177"/>
                  </a:lnTo>
                  <a:lnTo>
                    <a:pt x="1319" y="2014"/>
                  </a:lnTo>
                  <a:lnTo>
                    <a:pt x="1259" y="1850"/>
                  </a:lnTo>
                  <a:lnTo>
                    <a:pt x="1199" y="1688"/>
                  </a:lnTo>
                  <a:lnTo>
                    <a:pt x="1142" y="1527"/>
                  </a:lnTo>
                  <a:lnTo>
                    <a:pt x="1085" y="1369"/>
                  </a:lnTo>
                  <a:lnTo>
                    <a:pt x="1033" y="1215"/>
                  </a:lnTo>
                  <a:lnTo>
                    <a:pt x="983" y="1068"/>
                  </a:lnTo>
                  <a:lnTo>
                    <a:pt x="938" y="927"/>
                  </a:lnTo>
                  <a:lnTo>
                    <a:pt x="896" y="793"/>
                  </a:lnTo>
                  <a:lnTo>
                    <a:pt x="860" y="668"/>
                  </a:lnTo>
                  <a:lnTo>
                    <a:pt x="828" y="553"/>
                  </a:lnTo>
                  <a:lnTo>
                    <a:pt x="802" y="448"/>
                  </a:lnTo>
                  <a:lnTo>
                    <a:pt x="784" y="356"/>
                  </a:lnTo>
                  <a:lnTo>
                    <a:pt x="771" y="277"/>
                  </a:lnTo>
                  <a:lnTo>
                    <a:pt x="766" y="212"/>
                  </a:lnTo>
                  <a:lnTo>
                    <a:pt x="769" y="163"/>
                  </a:lnTo>
                  <a:lnTo>
                    <a:pt x="773" y="126"/>
                  </a:lnTo>
                  <a:lnTo>
                    <a:pt x="772" y="92"/>
                  </a:lnTo>
                  <a:lnTo>
                    <a:pt x="767" y="65"/>
                  </a:lnTo>
                  <a:lnTo>
                    <a:pt x="756" y="43"/>
                  </a:lnTo>
                  <a:lnTo>
                    <a:pt x="743" y="26"/>
                  </a:lnTo>
                  <a:lnTo>
                    <a:pt x="725" y="14"/>
                  </a:lnTo>
                  <a:lnTo>
                    <a:pt x="703" y="5"/>
                  </a:lnTo>
                  <a:lnTo>
                    <a:pt x="679" y="1"/>
                  </a:lnTo>
                  <a:lnTo>
                    <a:pt x="652" y="0"/>
                  </a:lnTo>
                  <a:lnTo>
                    <a:pt x="623" y="2"/>
                  </a:lnTo>
                  <a:lnTo>
                    <a:pt x="591" y="8"/>
                  </a:lnTo>
                  <a:lnTo>
                    <a:pt x="557" y="17"/>
                  </a:lnTo>
                  <a:lnTo>
                    <a:pt x="523" y="27"/>
                  </a:lnTo>
                  <a:lnTo>
                    <a:pt x="486" y="41"/>
                  </a:lnTo>
                  <a:lnTo>
                    <a:pt x="449" y="56"/>
                  </a:lnTo>
                  <a:lnTo>
                    <a:pt x="412" y="71"/>
                  </a:lnTo>
                  <a:lnTo>
                    <a:pt x="374" y="90"/>
                  </a:lnTo>
                  <a:lnTo>
                    <a:pt x="337" y="108"/>
                  </a:lnTo>
                  <a:lnTo>
                    <a:pt x="299" y="128"/>
                  </a:lnTo>
                  <a:lnTo>
                    <a:pt x="262" y="147"/>
                  </a:lnTo>
                  <a:lnTo>
                    <a:pt x="193" y="187"/>
                  </a:lnTo>
                  <a:lnTo>
                    <a:pt x="131" y="225"/>
                  </a:lnTo>
                  <a:lnTo>
                    <a:pt x="78" y="258"/>
                  </a:lnTo>
                  <a:lnTo>
                    <a:pt x="36" y="285"/>
                  </a:lnTo>
                  <a:lnTo>
                    <a:pt x="10" y="303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97BFD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9" name="Freeform 631"/>
            <p:cNvSpPr>
              <a:spLocks noEditPoints="1"/>
            </p:cNvSpPr>
            <p:nvPr/>
          </p:nvSpPr>
          <p:spPr bwMode="auto">
            <a:xfrm>
              <a:off x="4899" y="3405"/>
              <a:ext cx="112" cy="235"/>
            </a:xfrm>
            <a:custGeom>
              <a:avLst/>
              <a:gdLst/>
              <a:ahLst/>
              <a:cxnLst>
                <a:cxn ang="0">
                  <a:pos x="3" y="335"/>
                </a:cxn>
                <a:cxn ang="0">
                  <a:pos x="9" y="401"/>
                </a:cxn>
                <a:cxn ang="0">
                  <a:pos x="198" y="1433"/>
                </a:cxn>
                <a:cxn ang="0">
                  <a:pos x="442" y="2888"/>
                </a:cxn>
                <a:cxn ang="0">
                  <a:pos x="545" y="3609"/>
                </a:cxn>
                <a:cxn ang="0">
                  <a:pos x="586" y="4098"/>
                </a:cxn>
                <a:cxn ang="0">
                  <a:pos x="595" y="4186"/>
                </a:cxn>
                <a:cxn ang="0">
                  <a:pos x="715" y="4288"/>
                </a:cxn>
                <a:cxn ang="0">
                  <a:pos x="819" y="4351"/>
                </a:cxn>
                <a:cxn ang="0">
                  <a:pos x="956" y="4406"/>
                </a:cxn>
                <a:cxn ang="0">
                  <a:pos x="1126" y="4446"/>
                </a:cxn>
                <a:cxn ang="0">
                  <a:pos x="1328" y="4456"/>
                </a:cxn>
                <a:cxn ang="0">
                  <a:pos x="1528" y="4434"/>
                </a:cxn>
                <a:cxn ang="0">
                  <a:pos x="1702" y="4387"/>
                </a:cxn>
                <a:cxn ang="0">
                  <a:pos x="1847" y="4320"/>
                </a:cxn>
                <a:cxn ang="0">
                  <a:pos x="1962" y="4242"/>
                </a:cxn>
                <a:cxn ang="0">
                  <a:pos x="2043" y="4158"/>
                </a:cxn>
                <a:cxn ang="0">
                  <a:pos x="2089" y="4075"/>
                </a:cxn>
                <a:cxn ang="0">
                  <a:pos x="2130" y="3893"/>
                </a:cxn>
                <a:cxn ang="0">
                  <a:pos x="1724" y="2887"/>
                </a:cxn>
                <a:cxn ang="0">
                  <a:pos x="1344" y="1894"/>
                </a:cxn>
                <a:cxn ang="0">
                  <a:pos x="1107" y="1226"/>
                </a:cxn>
                <a:cxn ang="0">
                  <a:pos x="932" y="671"/>
                </a:cxn>
                <a:cxn ang="0">
                  <a:pos x="850" y="296"/>
                </a:cxn>
                <a:cxn ang="0">
                  <a:pos x="855" y="162"/>
                </a:cxn>
                <a:cxn ang="0">
                  <a:pos x="848" y="95"/>
                </a:cxn>
                <a:cxn ang="0">
                  <a:pos x="819" y="45"/>
                </a:cxn>
                <a:cxn ang="0">
                  <a:pos x="757" y="8"/>
                </a:cxn>
                <a:cxn ang="0">
                  <a:pos x="639" y="7"/>
                </a:cxn>
                <a:cxn ang="0">
                  <a:pos x="497" y="48"/>
                </a:cxn>
                <a:cxn ang="0">
                  <a:pos x="317" y="133"/>
                </a:cxn>
                <a:cxn ang="0">
                  <a:pos x="72" y="280"/>
                </a:cxn>
                <a:cxn ang="0">
                  <a:pos x="668" y="4162"/>
                </a:cxn>
                <a:cxn ang="0">
                  <a:pos x="761" y="104"/>
                </a:cxn>
                <a:cxn ang="0">
                  <a:pos x="772" y="145"/>
                </a:cxn>
                <a:cxn ang="0">
                  <a:pos x="769" y="198"/>
                </a:cxn>
                <a:cxn ang="0">
                  <a:pos x="769" y="300"/>
                </a:cxn>
                <a:cxn ang="0">
                  <a:pos x="877" y="772"/>
                </a:cxn>
                <a:cxn ang="0">
                  <a:pos x="1096" y="1447"/>
                </a:cxn>
                <a:cxn ang="0">
                  <a:pos x="1375" y="2208"/>
                </a:cxn>
                <a:cxn ang="0">
                  <a:pos x="1897" y="3540"/>
                </a:cxn>
                <a:cxn ang="0">
                  <a:pos x="2029" y="3981"/>
                </a:cxn>
                <a:cxn ang="0">
                  <a:pos x="1999" y="4076"/>
                </a:cxn>
                <a:cxn ang="0">
                  <a:pos x="1947" y="4143"/>
                </a:cxn>
                <a:cxn ang="0">
                  <a:pos x="1864" y="4212"/>
                </a:cxn>
                <a:cxn ang="0">
                  <a:pos x="1750" y="4277"/>
                </a:cxn>
                <a:cxn ang="0">
                  <a:pos x="1608" y="4330"/>
                </a:cxn>
                <a:cxn ang="0">
                  <a:pos x="1439" y="4364"/>
                </a:cxn>
                <a:cxn ang="0">
                  <a:pos x="1252" y="4374"/>
                </a:cxn>
                <a:cxn ang="0">
                  <a:pos x="1097" y="4357"/>
                </a:cxn>
                <a:cxn ang="0">
                  <a:pos x="967" y="4322"/>
                </a:cxn>
                <a:cxn ang="0">
                  <a:pos x="858" y="4277"/>
                </a:cxn>
                <a:cxn ang="0">
                  <a:pos x="712" y="4182"/>
                </a:cxn>
                <a:cxn ang="0">
                  <a:pos x="669" y="4126"/>
                </a:cxn>
                <a:cxn ang="0">
                  <a:pos x="656" y="3870"/>
                </a:cxn>
                <a:cxn ang="0">
                  <a:pos x="585" y="3287"/>
                </a:cxn>
                <a:cxn ang="0">
                  <a:pos x="450" y="2407"/>
                </a:cxn>
                <a:cxn ang="0">
                  <a:pos x="201" y="983"/>
                </a:cxn>
                <a:cxn ang="0">
                  <a:pos x="130" y="341"/>
                </a:cxn>
                <a:cxn ang="0">
                  <a:pos x="371" y="199"/>
                </a:cxn>
                <a:cxn ang="0">
                  <a:pos x="580" y="106"/>
                </a:cxn>
                <a:cxn ang="0">
                  <a:pos x="673" y="83"/>
                </a:cxn>
                <a:cxn ang="0">
                  <a:pos x="740" y="88"/>
                </a:cxn>
              </a:cxnLst>
              <a:rect l="0" t="0" r="r" b="b"/>
              <a:pathLst>
                <a:path w="2131" h="4456">
                  <a:moveTo>
                    <a:pt x="17" y="317"/>
                  </a:moveTo>
                  <a:lnTo>
                    <a:pt x="13" y="321"/>
                  </a:lnTo>
                  <a:lnTo>
                    <a:pt x="9" y="325"/>
                  </a:lnTo>
                  <a:lnTo>
                    <a:pt x="6" y="330"/>
                  </a:lnTo>
                  <a:lnTo>
                    <a:pt x="3" y="335"/>
                  </a:lnTo>
                  <a:lnTo>
                    <a:pt x="1" y="341"/>
                  </a:lnTo>
                  <a:lnTo>
                    <a:pt x="0" y="346"/>
                  </a:lnTo>
                  <a:lnTo>
                    <a:pt x="0" y="353"/>
                  </a:lnTo>
                  <a:lnTo>
                    <a:pt x="1" y="359"/>
                  </a:lnTo>
                  <a:lnTo>
                    <a:pt x="9" y="401"/>
                  </a:lnTo>
                  <a:lnTo>
                    <a:pt x="29" y="509"/>
                  </a:lnTo>
                  <a:lnTo>
                    <a:pt x="60" y="675"/>
                  </a:lnTo>
                  <a:lnTo>
                    <a:pt x="100" y="890"/>
                  </a:lnTo>
                  <a:lnTo>
                    <a:pt x="146" y="1146"/>
                  </a:lnTo>
                  <a:lnTo>
                    <a:pt x="198" y="1433"/>
                  </a:lnTo>
                  <a:lnTo>
                    <a:pt x="252" y="1743"/>
                  </a:lnTo>
                  <a:lnTo>
                    <a:pt x="309" y="2068"/>
                  </a:lnTo>
                  <a:lnTo>
                    <a:pt x="364" y="2399"/>
                  </a:lnTo>
                  <a:lnTo>
                    <a:pt x="417" y="2727"/>
                  </a:lnTo>
                  <a:lnTo>
                    <a:pt x="442" y="2888"/>
                  </a:lnTo>
                  <a:lnTo>
                    <a:pt x="466" y="3043"/>
                  </a:lnTo>
                  <a:lnTo>
                    <a:pt x="489" y="3195"/>
                  </a:lnTo>
                  <a:lnTo>
                    <a:pt x="510" y="3341"/>
                  </a:lnTo>
                  <a:lnTo>
                    <a:pt x="529" y="3479"/>
                  </a:lnTo>
                  <a:lnTo>
                    <a:pt x="545" y="3609"/>
                  </a:lnTo>
                  <a:lnTo>
                    <a:pt x="559" y="3730"/>
                  </a:lnTo>
                  <a:lnTo>
                    <a:pt x="571" y="3840"/>
                  </a:lnTo>
                  <a:lnTo>
                    <a:pt x="579" y="3939"/>
                  </a:lnTo>
                  <a:lnTo>
                    <a:pt x="584" y="4026"/>
                  </a:lnTo>
                  <a:lnTo>
                    <a:pt x="586" y="4098"/>
                  </a:lnTo>
                  <a:lnTo>
                    <a:pt x="585" y="4156"/>
                  </a:lnTo>
                  <a:lnTo>
                    <a:pt x="585" y="4165"/>
                  </a:lnTo>
                  <a:lnTo>
                    <a:pt x="588" y="4172"/>
                  </a:lnTo>
                  <a:lnTo>
                    <a:pt x="591" y="4179"/>
                  </a:lnTo>
                  <a:lnTo>
                    <a:pt x="595" y="4186"/>
                  </a:lnTo>
                  <a:lnTo>
                    <a:pt x="609" y="4201"/>
                  </a:lnTo>
                  <a:lnTo>
                    <a:pt x="643" y="4233"/>
                  </a:lnTo>
                  <a:lnTo>
                    <a:pt x="668" y="4254"/>
                  </a:lnTo>
                  <a:lnTo>
                    <a:pt x="698" y="4277"/>
                  </a:lnTo>
                  <a:lnTo>
                    <a:pt x="715" y="4288"/>
                  </a:lnTo>
                  <a:lnTo>
                    <a:pt x="734" y="4301"/>
                  </a:lnTo>
                  <a:lnTo>
                    <a:pt x="754" y="4313"/>
                  </a:lnTo>
                  <a:lnTo>
                    <a:pt x="774" y="4326"/>
                  </a:lnTo>
                  <a:lnTo>
                    <a:pt x="796" y="4338"/>
                  </a:lnTo>
                  <a:lnTo>
                    <a:pt x="819" y="4351"/>
                  </a:lnTo>
                  <a:lnTo>
                    <a:pt x="844" y="4362"/>
                  </a:lnTo>
                  <a:lnTo>
                    <a:pt x="871" y="4374"/>
                  </a:lnTo>
                  <a:lnTo>
                    <a:pt x="898" y="4385"/>
                  </a:lnTo>
                  <a:lnTo>
                    <a:pt x="927" y="4396"/>
                  </a:lnTo>
                  <a:lnTo>
                    <a:pt x="956" y="4406"/>
                  </a:lnTo>
                  <a:lnTo>
                    <a:pt x="988" y="4415"/>
                  </a:lnTo>
                  <a:lnTo>
                    <a:pt x="1020" y="4425"/>
                  </a:lnTo>
                  <a:lnTo>
                    <a:pt x="1054" y="4432"/>
                  </a:lnTo>
                  <a:lnTo>
                    <a:pt x="1090" y="4440"/>
                  </a:lnTo>
                  <a:lnTo>
                    <a:pt x="1126" y="4446"/>
                  </a:lnTo>
                  <a:lnTo>
                    <a:pt x="1164" y="4450"/>
                  </a:lnTo>
                  <a:lnTo>
                    <a:pt x="1203" y="4454"/>
                  </a:lnTo>
                  <a:lnTo>
                    <a:pt x="1243" y="4456"/>
                  </a:lnTo>
                  <a:lnTo>
                    <a:pt x="1285" y="4456"/>
                  </a:lnTo>
                  <a:lnTo>
                    <a:pt x="1328" y="4456"/>
                  </a:lnTo>
                  <a:lnTo>
                    <a:pt x="1370" y="4454"/>
                  </a:lnTo>
                  <a:lnTo>
                    <a:pt x="1411" y="4451"/>
                  </a:lnTo>
                  <a:lnTo>
                    <a:pt x="1451" y="4447"/>
                  </a:lnTo>
                  <a:lnTo>
                    <a:pt x="1490" y="4441"/>
                  </a:lnTo>
                  <a:lnTo>
                    <a:pt x="1528" y="4434"/>
                  </a:lnTo>
                  <a:lnTo>
                    <a:pt x="1565" y="4427"/>
                  </a:lnTo>
                  <a:lnTo>
                    <a:pt x="1601" y="4418"/>
                  </a:lnTo>
                  <a:lnTo>
                    <a:pt x="1636" y="4408"/>
                  </a:lnTo>
                  <a:lnTo>
                    <a:pt x="1669" y="4398"/>
                  </a:lnTo>
                  <a:lnTo>
                    <a:pt x="1702" y="4387"/>
                  </a:lnTo>
                  <a:lnTo>
                    <a:pt x="1733" y="4375"/>
                  </a:lnTo>
                  <a:lnTo>
                    <a:pt x="1763" y="4362"/>
                  </a:lnTo>
                  <a:lnTo>
                    <a:pt x="1793" y="4349"/>
                  </a:lnTo>
                  <a:lnTo>
                    <a:pt x="1821" y="4335"/>
                  </a:lnTo>
                  <a:lnTo>
                    <a:pt x="1847" y="4320"/>
                  </a:lnTo>
                  <a:lnTo>
                    <a:pt x="1873" y="4306"/>
                  </a:lnTo>
                  <a:lnTo>
                    <a:pt x="1897" y="4290"/>
                  </a:lnTo>
                  <a:lnTo>
                    <a:pt x="1920" y="4274"/>
                  </a:lnTo>
                  <a:lnTo>
                    <a:pt x="1941" y="4259"/>
                  </a:lnTo>
                  <a:lnTo>
                    <a:pt x="1962" y="4242"/>
                  </a:lnTo>
                  <a:lnTo>
                    <a:pt x="1981" y="4225"/>
                  </a:lnTo>
                  <a:lnTo>
                    <a:pt x="1998" y="4209"/>
                  </a:lnTo>
                  <a:lnTo>
                    <a:pt x="2015" y="4192"/>
                  </a:lnTo>
                  <a:lnTo>
                    <a:pt x="2030" y="4175"/>
                  </a:lnTo>
                  <a:lnTo>
                    <a:pt x="2043" y="4158"/>
                  </a:lnTo>
                  <a:lnTo>
                    <a:pt x="2055" y="4141"/>
                  </a:lnTo>
                  <a:lnTo>
                    <a:pt x="2066" y="4124"/>
                  </a:lnTo>
                  <a:lnTo>
                    <a:pt x="2075" y="4107"/>
                  </a:lnTo>
                  <a:lnTo>
                    <a:pt x="2083" y="4092"/>
                  </a:lnTo>
                  <a:lnTo>
                    <a:pt x="2089" y="4075"/>
                  </a:lnTo>
                  <a:lnTo>
                    <a:pt x="2093" y="4059"/>
                  </a:lnTo>
                  <a:lnTo>
                    <a:pt x="2130" y="3913"/>
                  </a:lnTo>
                  <a:lnTo>
                    <a:pt x="2131" y="3907"/>
                  </a:lnTo>
                  <a:lnTo>
                    <a:pt x="2131" y="3899"/>
                  </a:lnTo>
                  <a:lnTo>
                    <a:pt x="2130" y="3893"/>
                  </a:lnTo>
                  <a:lnTo>
                    <a:pt x="2128" y="3887"/>
                  </a:lnTo>
                  <a:lnTo>
                    <a:pt x="2036" y="3664"/>
                  </a:lnTo>
                  <a:lnTo>
                    <a:pt x="1937" y="3421"/>
                  </a:lnTo>
                  <a:lnTo>
                    <a:pt x="1832" y="3159"/>
                  </a:lnTo>
                  <a:lnTo>
                    <a:pt x="1724" y="2887"/>
                  </a:lnTo>
                  <a:lnTo>
                    <a:pt x="1614" y="2605"/>
                  </a:lnTo>
                  <a:lnTo>
                    <a:pt x="1503" y="2319"/>
                  </a:lnTo>
                  <a:lnTo>
                    <a:pt x="1450" y="2177"/>
                  </a:lnTo>
                  <a:lnTo>
                    <a:pt x="1396" y="2035"/>
                  </a:lnTo>
                  <a:lnTo>
                    <a:pt x="1344" y="1894"/>
                  </a:lnTo>
                  <a:lnTo>
                    <a:pt x="1293" y="1755"/>
                  </a:lnTo>
                  <a:lnTo>
                    <a:pt x="1243" y="1618"/>
                  </a:lnTo>
                  <a:lnTo>
                    <a:pt x="1195" y="1484"/>
                  </a:lnTo>
                  <a:lnTo>
                    <a:pt x="1150" y="1354"/>
                  </a:lnTo>
                  <a:lnTo>
                    <a:pt x="1107" y="1226"/>
                  </a:lnTo>
                  <a:lnTo>
                    <a:pt x="1066" y="1105"/>
                  </a:lnTo>
                  <a:lnTo>
                    <a:pt x="1027" y="987"/>
                  </a:lnTo>
                  <a:lnTo>
                    <a:pt x="993" y="876"/>
                  </a:lnTo>
                  <a:lnTo>
                    <a:pt x="960" y="771"/>
                  </a:lnTo>
                  <a:lnTo>
                    <a:pt x="932" y="671"/>
                  </a:lnTo>
                  <a:lnTo>
                    <a:pt x="907" y="579"/>
                  </a:lnTo>
                  <a:lnTo>
                    <a:pt x="886" y="496"/>
                  </a:lnTo>
                  <a:lnTo>
                    <a:pt x="869" y="420"/>
                  </a:lnTo>
                  <a:lnTo>
                    <a:pt x="858" y="354"/>
                  </a:lnTo>
                  <a:lnTo>
                    <a:pt x="850" y="296"/>
                  </a:lnTo>
                  <a:lnTo>
                    <a:pt x="848" y="248"/>
                  </a:lnTo>
                  <a:lnTo>
                    <a:pt x="850" y="211"/>
                  </a:lnTo>
                  <a:lnTo>
                    <a:pt x="853" y="195"/>
                  </a:lnTo>
                  <a:lnTo>
                    <a:pt x="854" y="178"/>
                  </a:lnTo>
                  <a:lnTo>
                    <a:pt x="855" y="162"/>
                  </a:lnTo>
                  <a:lnTo>
                    <a:pt x="855" y="148"/>
                  </a:lnTo>
                  <a:lnTo>
                    <a:pt x="854" y="134"/>
                  </a:lnTo>
                  <a:lnTo>
                    <a:pt x="853" y="121"/>
                  </a:lnTo>
                  <a:lnTo>
                    <a:pt x="851" y="108"/>
                  </a:lnTo>
                  <a:lnTo>
                    <a:pt x="848" y="95"/>
                  </a:lnTo>
                  <a:lnTo>
                    <a:pt x="843" y="84"/>
                  </a:lnTo>
                  <a:lnTo>
                    <a:pt x="838" y="74"/>
                  </a:lnTo>
                  <a:lnTo>
                    <a:pt x="833" y="63"/>
                  </a:lnTo>
                  <a:lnTo>
                    <a:pt x="827" y="54"/>
                  </a:lnTo>
                  <a:lnTo>
                    <a:pt x="819" y="45"/>
                  </a:lnTo>
                  <a:lnTo>
                    <a:pt x="812" y="37"/>
                  </a:lnTo>
                  <a:lnTo>
                    <a:pt x="803" y="30"/>
                  </a:lnTo>
                  <a:lnTo>
                    <a:pt x="793" y="23"/>
                  </a:lnTo>
                  <a:lnTo>
                    <a:pt x="776" y="14"/>
                  </a:lnTo>
                  <a:lnTo>
                    <a:pt x="757" y="8"/>
                  </a:lnTo>
                  <a:lnTo>
                    <a:pt x="736" y="2"/>
                  </a:lnTo>
                  <a:lnTo>
                    <a:pt x="714" y="0"/>
                  </a:lnTo>
                  <a:lnTo>
                    <a:pt x="690" y="0"/>
                  </a:lnTo>
                  <a:lnTo>
                    <a:pt x="665" y="2"/>
                  </a:lnTo>
                  <a:lnTo>
                    <a:pt x="639" y="7"/>
                  </a:lnTo>
                  <a:lnTo>
                    <a:pt x="612" y="12"/>
                  </a:lnTo>
                  <a:lnTo>
                    <a:pt x="583" y="19"/>
                  </a:lnTo>
                  <a:lnTo>
                    <a:pt x="555" y="28"/>
                  </a:lnTo>
                  <a:lnTo>
                    <a:pt x="526" y="38"/>
                  </a:lnTo>
                  <a:lnTo>
                    <a:pt x="497" y="48"/>
                  </a:lnTo>
                  <a:lnTo>
                    <a:pt x="466" y="61"/>
                  </a:lnTo>
                  <a:lnTo>
                    <a:pt x="436" y="75"/>
                  </a:lnTo>
                  <a:lnTo>
                    <a:pt x="406" y="88"/>
                  </a:lnTo>
                  <a:lnTo>
                    <a:pt x="377" y="103"/>
                  </a:lnTo>
                  <a:lnTo>
                    <a:pt x="317" y="133"/>
                  </a:lnTo>
                  <a:lnTo>
                    <a:pt x="260" y="164"/>
                  </a:lnTo>
                  <a:lnTo>
                    <a:pt x="205" y="196"/>
                  </a:lnTo>
                  <a:lnTo>
                    <a:pt x="155" y="226"/>
                  </a:lnTo>
                  <a:lnTo>
                    <a:pt x="110" y="254"/>
                  </a:lnTo>
                  <a:lnTo>
                    <a:pt x="72" y="280"/>
                  </a:lnTo>
                  <a:lnTo>
                    <a:pt x="40" y="301"/>
                  </a:lnTo>
                  <a:lnTo>
                    <a:pt x="17" y="317"/>
                  </a:lnTo>
                  <a:close/>
                  <a:moveTo>
                    <a:pt x="668" y="4159"/>
                  </a:moveTo>
                  <a:lnTo>
                    <a:pt x="668" y="4161"/>
                  </a:lnTo>
                  <a:lnTo>
                    <a:pt x="668" y="4162"/>
                  </a:lnTo>
                  <a:lnTo>
                    <a:pt x="668" y="4161"/>
                  </a:lnTo>
                  <a:lnTo>
                    <a:pt x="668" y="4159"/>
                  </a:lnTo>
                  <a:close/>
                  <a:moveTo>
                    <a:pt x="749" y="92"/>
                  </a:moveTo>
                  <a:lnTo>
                    <a:pt x="756" y="98"/>
                  </a:lnTo>
                  <a:lnTo>
                    <a:pt x="761" y="104"/>
                  </a:lnTo>
                  <a:lnTo>
                    <a:pt x="765" y="110"/>
                  </a:lnTo>
                  <a:lnTo>
                    <a:pt x="768" y="118"/>
                  </a:lnTo>
                  <a:lnTo>
                    <a:pt x="770" y="127"/>
                  </a:lnTo>
                  <a:lnTo>
                    <a:pt x="771" y="135"/>
                  </a:lnTo>
                  <a:lnTo>
                    <a:pt x="772" y="145"/>
                  </a:lnTo>
                  <a:lnTo>
                    <a:pt x="772" y="155"/>
                  </a:lnTo>
                  <a:lnTo>
                    <a:pt x="772" y="165"/>
                  </a:lnTo>
                  <a:lnTo>
                    <a:pt x="771" y="177"/>
                  </a:lnTo>
                  <a:lnTo>
                    <a:pt x="770" y="187"/>
                  </a:lnTo>
                  <a:lnTo>
                    <a:pt x="769" y="198"/>
                  </a:lnTo>
                  <a:lnTo>
                    <a:pt x="767" y="207"/>
                  </a:lnTo>
                  <a:lnTo>
                    <a:pt x="766" y="218"/>
                  </a:lnTo>
                  <a:lnTo>
                    <a:pt x="766" y="229"/>
                  </a:lnTo>
                  <a:lnTo>
                    <a:pt x="766" y="241"/>
                  </a:lnTo>
                  <a:lnTo>
                    <a:pt x="769" y="300"/>
                  </a:lnTo>
                  <a:lnTo>
                    <a:pt x="780" y="373"/>
                  </a:lnTo>
                  <a:lnTo>
                    <a:pt x="795" y="457"/>
                  </a:lnTo>
                  <a:lnTo>
                    <a:pt x="817" y="552"/>
                  </a:lnTo>
                  <a:lnTo>
                    <a:pt x="844" y="658"/>
                  </a:lnTo>
                  <a:lnTo>
                    <a:pt x="877" y="772"/>
                  </a:lnTo>
                  <a:lnTo>
                    <a:pt x="913" y="894"/>
                  </a:lnTo>
                  <a:lnTo>
                    <a:pt x="954" y="1023"/>
                  </a:lnTo>
                  <a:lnTo>
                    <a:pt x="998" y="1159"/>
                  </a:lnTo>
                  <a:lnTo>
                    <a:pt x="1046" y="1300"/>
                  </a:lnTo>
                  <a:lnTo>
                    <a:pt x="1096" y="1447"/>
                  </a:lnTo>
                  <a:lnTo>
                    <a:pt x="1148" y="1595"/>
                  </a:lnTo>
                  <a:lnTo>
                    <a:pt x="1204" y="1747"/>
                  </a:lnTo>
                  <a:lnTo>
                    <a:pt x="1259" y="1900"/>
                  </a:lnTo>
                  <a:lnTo>
                    <a:pt x="1316" y="2055"/>
                  </a:lnTo>
                  <a:lnTo>
                    <a:pt x="1375" y="2208"/>
                  </a:lnTo>
                  <a:lnTo>
                    <a:pt x="1491" y="2513"/>
                  </a:lnTo>
                  <a:lnTo>
                    <a:pt x="1604" y="2805"/>
                  </a:lnTo>
                  <a:lnTo>
                    <a:pt x="1712" y="3079"/>
                  </a:lnTo>
                  <a:lnTo>
                    <a:pt x="1810" y="3327"/>
                  </a:lnTo>
                  <a:lnTo>
                    <a:pt x="1897" y="3540"/>
                  </a:lnTo>
                  <a:lnTo>
                    <a:pt x="1967" y="3713"/>
                  </a:lnTo>
                  <a:lnTo>
                    <a:pt x="2018" y="3838"/>
                  </a:lnTo>
                  <a:lnTo>
                    <a:pt x="2047" y="3906"/>
                  </a:lnTo>
                  <a:lnTo>
                    <a:pt x="2039" y="3936"/>
                  </a:lnTo>
                  <a:lnTo>
                    <a:pt x="2029" y="3981"/>
                  </a:lnTo>
                  <a:lnTo>
                    <a:pt x="2018" y="4022"/>
                  </a:lnTo>
                  <a:lnTo>
                    <a:pt x="2014" y="4039"/>
                  </a:lnTo>
                  <a:lnTo>
                    <a:pt x="2010" y="4051"/>
                  </a:lnTo>
                  <a:lnTo>
                    <a:pt x="2006" y="4063"/>
                  </a:lnTo>
                  <a:lnTo>
                    <a:pt x="1999" y="4076"/>
                  </a:lnTo>
                  <a:lnTo>
                    <a:pt x="1991" y="4088"/>
                  </a:lnTo>
                  <a:lnTo>
                    <a:pt x="1983" y="4102"/>
                  </a:lnTo>
                  <a:lnTo>
                    <a:pt x="1972" y="4115"/>
                  </a:lnTo>
                  <a:lnTo>
                    <a:pt x="1961" y="4128"/>
                  </a:lnTo>
                  <a:lnTo>
                    <a:pt x="1947" y="4143"/>
                  </a:lnTo>
                  <a:lnTo>
                    <a:pt x="1934" y="4156"/>
                  </a:lnTo>
                  <a:lnTo>
                    <a:pt x="1918" y="4170"/>
                  </a:lnTo>
                  <a:lnTo>
                    <a:pt x="1901" y="4185"/>
                  </a:lnTo>
                  <a:lnTo>
                    <a:pt x="1884" y="4198"/>
                  </a:lnTo>
                  <a:lnTo>
                    <a:pt x="1864" y="4212"/>
                  </a:lnTo>
                  <a:lnTo>
                    <a:pt x="1844" y="4225"/>
                  </a:lnTo>
                  <a:lnTo>
                    <a:pt x="1822" y="4239"/>
                  </a:lnTo>
                  <a:lnTo>
                    <a:pt x="1799" y="4251"/>
                  </a:lnTo>
                  <a:lnTo>
                    <a:pt x="1775" y="4265"/>
                  </a:lnTo>
                  <a:lnTo>
                    <a:pt x="1750" y="4277"/>
                  </a:lnTo>
                  <a:lnTo>
                    <a:pt x="1724" y="4289"/>
                  </a:lnTo>
                  <a:lnTo>
                    <a:pt x="1697" y="4299"/>
                  </a:lnTo>
                  <a:lnTo>
                    <a:pt x="1668" y="4311"/>
                  </a:lnTo>
                  <a:lnTo>
                    <a:pt x="1638" y="4320"/>
                  </a:lnTo>
                  <a:lnTo>
                    <a:pt x="1608" y="4330"/>
                  </a:lnTo>
                  <a:lnTo>
                    <a:pt x="1575" y="4339"/>
                  </a:lnTo>
                  <a:lnTo>
                    <a:pt x="1543" y="4347"/>
                  </a:lnTo>
                  <a:lnTo>
                    <a:pt x="1510" y="4354"/>
                  </a:lnTo>
                  <a:lnTo>
                    <a:pt x="1474" y="4360"/>
                  </a:lnTo>
                  <a:lnTo>
                    <a:pt x="1439" y="4364"/>
                  </a:lnTo>
                  <a:lnTo>
                    <a:pt x="1402" y="4368"/>
                  </a:lnTo>
                  <a:lnTo>
                    <a:pt x="1363" y="4372"/>
                  </a:lnTo>
                  <a:lnTo>
                    <a:pt x="1325" y="4374"/>
                  </a:lnTo>
                  <a:lnTo>
                    <a:pt x="1285" y="4375"/>
                  </a:lnTo>
                  <a:lnTo>
                    <a:pt x="1252" y="4374"/>
                  </a:lnTo>
                  <a:lnTo>
                    <a:pt x="1219" y="4373"/>
                  </a:lnTo>
                  <a:lnTo>
                    <a:pt x="1187" y="4370"/>
                  </a:lnTo>
                  <a:lnTo>
                    <a:pt x="1157" y="4366"/>
                  </a:lnTo>
                  <a:lnTo>
                    <a:pt x="1126" y="4362"/>
                  </a:lnTo>
                  <a:lnTo>
                    <a:pt x="1097" y="4357"/>
                  </a:lnTo>
                  <a:lnTo>
                    <a:pt x="1070" y="4351"/>
                  </a:lnTo>
                  <a:lnTo>
                    <a:pt x="1043" y="4344"/>
                  </a:lnTo>
                  <a:lnTo>
                    <a:pt x="1016" y="4338"/>
                  </a:lnTo>
                  <a:lnTo>
                    <a:pt x="991" y="4330"/>
                  </a:lnTo>
                  <a:lnTo>
                    <a:pt x="967" y="4322"/>
                  </a:lnTo>
                  <a:lnTo>
                    <a:pt x="943" y="4313"/>
                  </a:lnTo>
                  <a:lnTo>
                    <a:pt x="921" y="4305"/>
                  </a:lnTo>
                  <a:lnTo>
                    <a:pt x="899" y="4295"/>
                  </a:lnTo>
                  <a:lnTo>
                    <a:pt x="878" y="4286"/>
                  </a:lnTo>
                  <a:lnTo>
                    <a:pt x="858" y="4277"/>
                  </a:lnTo>
                  <a:lnTo>
                    <a:pt x="821" y="4257"/>
                  </a:lnTo>
                  <a:lnTo>
                    <a:pt x="788" y="4237"/>
                  </a:lnTo>
                  <a:lnTo>
                    <a:pt x="759" y="4218"/>
                  </a:lnTo>
                  <a:lnTo>
                    <a:pt x="734" y="4199"/>
                  </a:lnTo>
                  <a:lnTo>
                    <a:pt x="712" y="4182"/>
                  </a:lnTo>
                  <a:lnTo>
                    <a:pt x="693" y="4167"/>
                  </a:lnTo>
                  <a:lnTo>
                    <a:pt x="678" y="4153"/>
                  </a:lnTo>
                  <a:lnTo>
                    <a:pt x="668" y="4143"/>
                  </a:lnTo>
                  <a:lnTo>
                    <a:pt x="668" y="4134"/>
                  </a:lnTo>
                  <a:lnTo>
                    <a:pt x="669" y="4126"/>
                  </a:lnTo>
                  <a:lnTo>
                    <a:pt x="669" y="4117"/>
                  </a:lnTo>
                  <a:lnTo>
                    <a:pt x="669" y="4106"/>
                  </a:lnTo>
                  <a:lnTo>
                    <a:pt x="668" y="4039"/>
                  </a:lnTo>
                  <a:lnTo>
                    <a:pt x="664" y="3960"/>
                  </a:lnTo>
                  <a:lnTo>
                    <a:pt x="656" y="3870"/>
                  </a:lnTo>
                  <a:lnTo>
                    <a:pt x="646" y="3770"/>
                  </a:lnTo>
                  <a:lnTo>
                    <a:pt x="635" y="3660"/>
                  </a:lnTo>
                  <a:lnTo>
                    <a:pt x="620" y="3543"/>
                  </a:lnTo>
                  <a:lnTo>
                    <a:pt x="604" y="3418"/>
                  </a:lnTo>
                  <a:lnTo>
                    <a:pt x="585" y="3287"/>
                  </a:lnTo>
                  <a:lnTo>
                    <a:pt x="567" y="3149"/>
                  </a:lnTo>
                  <a:lnTo>
                    <a:pt x="545" y="3007"/>
                  </a:lnTo>
                  <a:lnTo>
                    <a:pt x="523" y="2862"/>
                  </a:lnTo>
                  <a:lnTo>
                    <a:pt x="499" y="2712"/>
                  </a:lnTo>
                  <a:lnTo>
                    <a:pt x="450" y="2407"/>
                  </a:lnTo>
                  <a:lnTo>
                    <a:pt x="399" y="2100"/>
                  </a:lnTo>
                  <a:lnTo>
                    <a:pt x="346" y="1798"/>
                  </a:lnTo>
                  <a:lnTo>
                    <a:pt x="295" y="1506"/>
                  </a:lnTo>
                  <a:lnTo>
                    <a:pt x="246" y="1232"/>
                  </a:lnTo>
                  <a:lnTo>
                    <a:pt x="201" y="983"/>
                  </a:lnTo>
                  <a:lnTo>
                    <a:pt x="160" y="765"/>
                  </a:lnTo>
                  <a:lnTo>
                    <a:pt x="127" y="587"/>
                  </a:lnTo>
                  <a:lnTo>
                    <a:pt x="102" y="453"/>
                  </a:lnTo>
                  <a:lnTo>
                    <a:pt x="86" y="370"/>
                  </a:lnTo>
                  <a:lnTo>
                    <a:pt x="130" y="341"/>
                  </a:lnTo>
                  <a:lnTo>
                    <a:pt x="176" y="312"/>
                  </a:lnTo>
                  <a:lnTo>
                    <a:pt x="224" y="283"/>
                  </a:lnTo>
                  <a:lnTo>
                    <a:pt x="273" y="253"/>
                  </a:lnTo>
                  <a:lnTo>
                    <a:pt x="322" y="225"/>
                  </a:lnTo>
                  <a:lnTo>
                    <a:pt x="371" y="199"/>
                  </a:lnTo>
                  <a:lnTo>
                    <a:pt x="420" y="174"/>
                  </a:lnTo>
                  <a:lnTo>
                    <a:pt x="468" y="151"/>
                  </a:lnTo>
                  <a:lnTo>
                    <a:pt x="514" y="131"/>
                  </a:lnTo>
                  <a:lnTo>
                    <a:pt x="558" y="114"/>
                  </a:lnTo>
                  <a:lnTo>
                    <a:pt x="580" y="106"/>
                  </a:lnTo>
                  <a:lnTo>
                    <a:pt x="600" y="100"/>
                  </a:lnTo>
                  <a:lnTo>
                    <a:pt x="620" y="94"/>
                  </a:lnTo>
                  <a:lnTo>
                    <a:pt x="639" y="89"/>
                  </a:lnTo>
                  <a:lnTo>
                    <a:pt x="656" y="86"/>
                  </a:lnTo>
                  <a:lnTo>
                    <a:pt x="673" y="83"/>
                  </a:lnTo>
                  <a:lnTo>
                    <a:pt x="689" y="82"/>
                  </a:lnTo>
                  <a:lnTo>
                    <a:pt x="703" y="82"/>
                  </a:lnTo>
                  <a:lnTo>
                    <a:pt x="717" y="82"/>
                  </a:lnTo>
                  <a:lnTo>
                    <a:pt x="729" y="84"/>
                  </a:lnTo>
                  <a:lnTo>
                    <a:pt x="740" y="88"/>
                  </a:lnTo>
                  <a:lnTo>
                    <a:pt x="749" y="92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0" name="Freeform 632"/>
            <p:cNvSpPr>
              <a:spLocks/>
            </p:cNvSpPr>
            <p:nvPr/>
          </p:nvSpPr>
          <p:spPr bwMode="auto">
            <a:xfrm>
              <a:off x="4680" y="3401"/>
              <a:ext cx="169" cy="233"/>
            </a:xfrm>
            <a:custGeom>
              <a:avLst/>
              <a:gdLst/>
              <a:ahLst/>
              <a:cxnLst>
                <a:cxn ang="0">
                  <a:pos x="2149" y="200"/>
                </a:cxn>
                <a:cxn ang="0">
                  <a:pos x="1780" y="823"/>
                </a:cxn>
                <a:cxn ang="0">
                  <a:pos x="1239" y="1717"/>
                </a:cxn>
                <a:cxn ang="0">
                  <a:pos x="947" y="2188"/>
                </a:cxn>
                <a:cxn ang="0">
                  <a:pos x="663" y="2635"/>
                </a:cxn>
                <a:cxn ang="0">
                  <a:pos x="405" y="3024"/>
                </a:cxn>
                <a:cxn ang="0">
                  <a:pos x="190" y="3326"/>
                </a:cxn>
                <a:cxn ang="0">
                  <a:pos x="35" y="3509"/>
                </a:cxn>
                <a:cxn ang="0">
                  <a:pos x="7" y="3570"/>
                </a:cxn>
                <a:cxn ang="0">
                  <a:pos x="38" y="3682"/>
                </a:cxn>
                <a:cxn ang="0">
                  <a:pos x="71" y="3776"/>
                </a:cxn>
                <a:cxn ang="0">
                  <a:pos x="115" y="3881"/>
                </a:cxn>
                <a:cxn ang="0">
                  <a:pos x="171" y="3992"/>
                </a:cxn>
                <a:cxn ang="0">
                  <a:pos x="241" y="4102"/>
                </a:cxn>
                <a:cxn ang="0">
                  <a:pos x="323" y="4203"/>
                </a:cxn>
                <a:cxn ang="0">
                  <a:pos x="422" y="4289"/>
                </a:cxn>
                <a:cxn ang="0">
                  <a:pos x="537" y="4354"/>
                </a:cxn>
                <a:cxn ang="0">
                  <a:pos x="666" y="4390"/>
                </a:cxn>
                <a:cxn ang="0">
                  <a:pos x="791" y="4409"/>
                </a:cxn>
                <a:cxn ang="0">
                  <a:pos x="906" y="4415"/>
                </a:cxn>
                <a:cxn ang="0">
                  <a:pos x="1011" y="4412"/>
                </a:cxn>
                <a:cxn ang="0">
                  <a:pos x="1104" y="4402"/>
                </a:cxn>
                <a:cxn ang="0">
                  <a:pos x="1184" y="4385"/>
                </a:cxn>
                <a:cxn ang="0">
                  <a:pos x="1253" y="4366"/>
                </a:cxn>
                <a:cxn ang="0">
                  <a:pos x="1338" y="4335"/>
                </a:cxn>
                <a:cxn ang="0">
                  <a:pos x="1387" y="4310"/>
                </a:cxn>
                <a:cxn ang="0">
                  <a:pos x="1445" y="4160"/>
                </a:cxn>
                <a:cxn ang="0">
                  <a:pos x="1694" y="3501"/>
                </a:cxn>
                <a:cxn ang="0">
                  <a:pos x="1936" y="2876"/>
                </a:cxn>
                <a:cxn ang="0">
                  <a:pos x="2142" y="2363"/>
                </a:cxn>
                <a:cxn ang="0">
                  <a:pos x="2357" y="1846"/>
                </a:cxn>
                <a:cxn ang="0">
                  <a:pos x="2571" y="1354"/>
                </a:cxn>
                <a:cxn ang="0">
                  <a:pos x="2775" y="922"/>
                </a:cxn>
                <a:cxn ang="0">
                  <a:pos x="2957" y="577"/>
                </a:cxn>
                <a:cxn ang="0">
                  <a:pos x="3110" y="352"/>
                </a:cxn>
                <a:cxn ang="0">
                  <a:pos x="3198" y="219"/>
                </a:cxn>
                <a:cxn ang="0">
                  <a:pos x="3206" y="121"/>
                </a:cxn>
                <a:cxn ang="0">
                  <a:pos x="3148" y="57"/>
                </a:cxn>
                <a:cxn ang="0">
                  <a:pos x="3041" y="19"/>
                </a:cxn>
                <a:cxn ang="0">
                  <a:pos x="2901" y="2"/>
                </a:cxn>
                <a:cxn ang="0">
                  <a:pos x="2743" y="1"/>
                </a:cxn>
                <a:cxn ang="0">
                  <a:pos x="2582" y="12"/>
                </a:cxn>
                <a:cxn ang="0">
                  <a:pos x="2436" y="28"/>
                </a:cxn>
                <a:cxn ang="0">
                  <a:pos x="2247" y="57"/>
                </a:cxn>
              </a:cxnLst>
              <a:rect l="0" t="0" r="r" b="b"/>
              <a:pathLst>
                <a:path w="3211" h="4415">
                  <a:moveTo>
                    <a:pt x="2231" y="60"/>
                  </a:moveTo>
                  <a:lnTo>
                    <a:pt x="2211" y="96"/>
                  </a:lnTo>
                  <a:lnTo>
                    <a:pt x="2149" y="200"/>
                  </a:lnTo>
                  <a:lnTo>
                    <a:pt x="2054" y="362"/>
                  </a:lnTo>
                  <a:lnTo>
                    <a:pt x="1930" y="572"/>
                  </a:lnTo>
                  <a:lnTo>
                    <a:pt x="1780" y="823"/>
                  </a:lnTo>
                  <a:lnTo>
                    <a:pt x="1612" y="1103"/>
                  </a:lnTo>
                  <a:lnTo>
                    <a:pt x="1430" y="1404"/>
                  </a:lnTo>
                  <a:lnTo>
                    <a:pt x="1239" y="1717"/>
                  </a:lnTo>
                  <a:lnTo>
                    <a:pt x="1142" y="1875"/>
                  </a:lnTo>
                  <a:lnTo>
                    <a:pt x="1044" y="2033"/>
                  </a:lnTo>
                  <a:lnTo>
                    <a:pt x="947" y="2188"/>
                  </a:lnTo>
                  <a:lnTo>
                    <a:pt x="851" y="2341"/>
                  </a:lnTo>
                  <a:lnTo>
                    <a:pt x="756" y="2490"/>
                  </a:lnTo>
                  <a:lnTo>
                    <a:pt x="663" y="2635"/>
                  </a:lnTo>
                  <a:lnTo>
                    <a:pt x="573" y="2773"/>
                  </a:lnTo>
                  <a:lnTo>
                    <a:pt x="487" y="2902"/>
                  </a:lnTo>
                  <a:lnTo>
                    <a:pt x="405" y="3024"/>
                  </a:lnTo>
                  <a:lnTo>
                    <a:pt x="328" y="3136"/>
                  </a:lnTo>
                  <a:lnTo>
                    <a:pt x="256" y="3236"/>
                  </a:lnTo>
                  <a:lnTo>
                    <a:pt x="190" y="3326"/>
                  </a:lnTo>
                  <a:lnTo>
                    <a:pt x="131" y="3402"/>
                  </a:lnTo>
                  <a:lnTo>
                    <a:pt x="79" y="3463"/>
                  </a:lnTo>
                  <a:lnTo>
                    <a:pt x="35" y="3509"/>
                  </a:lnTo>
                  <a:lnTo>
                    <a:pt x="0" y="3538"/>
                  </a:lnTo>
                  <a:lnTo>
                    <a:pt x="2" y="3547"/>
                  </a:lnTo>
                  <a:lnTo>
                    <a:pt x="7" y="3570"/>
                  </a:lnTo>
                  <a:lnTo>
                    <a:pt x="16" y="3606"/>
                  </a:lnTo>
                  <a:lnTo>
                    <a:pt x="30" y="3654"/>
                  </a:lnTo>
                  <a:lnTo>
                    <a:pt x="38" y="3682"/>
                  </a:lnTo>
                  <a:lnTo>
                    <a:pt x="48" y="3712"/>
                  </a:lnTo>
                  <a:lnTo>
                    <a:pt x="59" y="3743"/>
                  </a:lnTo>
                  <a:lnTo>
                    <a:pt x="71" y="3776"/>
                  </a:lnTo>
                  <a:lnTo>
                    <a:pt x="84" y="3810"/>
                  </a:lnTo>
                  <a:lnTo>
                    <a:pt x="99" y="3846"/>
                  </a:lnTo>
                  <a:lnTo>
                    <a:pt x="115" y="3881"/>
                  </a:lnTo>
                  <a:lnTo>
                    <a:pt x="132" y="3918"/>
                  </a:lnTo>
                  <a:lnTo>
                    <a:pt x="151" y="3955"/>
                  </a:lnTo>
                  <a:lnTo>
                    <a:pt x="171" y="3992"/>
                  </a:lnTo>
                  <a:lnTo>
                    <a:pt x="193" y="4030"/>
                  </a:lnTo>
                  <a:lnTo>
                    <a:pt x="216" y="4066"/>
                  </a:lnTo>
                  <a:lnTo>
                    <a:pt x="241" y="4102"/>
                  </a:lnTo>
                  <a:lnTo>
                    <a:pt x="267" y="4136"/>
                  </a:lnTo>
                  <a:lnTo>
                    <a:pt x="294" y="4171"/>
                  </a:lnTo>
                  <a:lnTo>
                    <a:pt x="323" y="4203"/>
                  </a:lnTo>
                  <a:lnTo>
                    <a:pt x="355" y="4233"/>
                  </a:lnTo>
                  <a:lnTo>
                    <a:pt x="387" y="4263"/>
                  </a:lnTo>
                  <a:lnTo>
                    <a:pt x="422" y="4289"/>
                  </a:lnTo>
                  <a:lnTo>
                    <a:pt x="458" y="4313"/>
                  </a:lnTo>
                  <a:lnTo>
                    <a:pt x="497" y="4335"/>
                  </a:lnTo>
                  <a:lnTo>
                    <a:pt x="537" y="4354"/>
                  </a:lnTo>
                  <a:lnTo>
                    <a:pt x="578" y="4368"/>
                  </a:lnTo>
                  <a:lnTo>
                    <a:pt x="622" y="4381"/>
                  </a:lnTo>
                  <a:lnTo>
                    <a:pt x="666" y="4390"/>
                  </a:lnTo>
                  <a:lnTo>
                    <a:pt x="709" y="4397"/>
                  </a:lnTo>
                  <a:lnTo>
                    <a:pt x="751" y="4404"/>
                  </a:lnTo>
                  <a:lnTo>
                    <a:pt x="791" y="4409"/>
                  </a:lnTo>
                  <a:lnTo>
                    <a:pt x="831" y="4412"/>
                  </a:lnTo>
                  <a:lnTo>
                    <a:pt x="870" y="4415"/>
                  </a:lnTo>
                  <a:lnTo>
                    <a:pt x="906" y="4415"/>
                  </a:lnTo>
                  <a:lnTo>
                    <a:pt x="943" y="4415"/>
                  </a:lnTo>
                  <a:lnTo>
                    <a:pt x="977" y="4414"/>
                  </a:lnTo>
                  <a:lnTo>
                    <a:pt x="1011" y="4412"/>
                  </a:lnTo>
                  <a:lnTo>
                    <a:pt x="1043" y="4410"/>
                  </a:lnTo>
                  <a:lnTo>
                    <a:pt x="1074" y="4406"/>
                  </a:lnTo>
                  <a:lnTo>
                    <a:pt x="1104" y="4402"/>
                  </a:lnTo>
                  <a:lnTo>
                    <a:pt x="1132" y="4396"/>
                  </a:lnTo>
                  <a:lnTo>
                    <a:pt x="1159" y="4391"/>
                  </a:lnTo>
                  <a:lnTo>
                    <a:pt x="1184" y="4385"/>
                  </a:lnTo>
                  <a:lnTo>
                    <a:pt x="1209" y="4379"/>
                  </a:lnTo>
                  <a:lnTo>
                    <a:pt x="1231" y="4372"/>
                  </a:lnTo>
                  <a:lnTo>
                    <a:pt x="1253" y="4366"/>
                  </a:lnTo>
                  <a:lnTo>
                    <a:pt x="1273" y="4360"/>
                  </a:lnTo>
                  <a:lnTo>
                    <a:pt x="1308" y="4346"/>
                  </a:lnTo>
                  <a:lnTo>
                    <a:pt x="1338" y="4335"/>
                  </a:lnTo>
                  <a:lnTo>
                    <a:pt x="1361" y="4323"/>
                  </a:lnTo>
                  <a:lnTo>
                    <a:pt x="1377" y="4315"/>
                  </a:lnTo>
                  <a:lnTo>
                    <a:pt x="1387" y="4310"/>
                  </a:lnTo>
                  <a:lnTo>
                    <a:pt x="1391" y="4308"/>
                  </a:lnTo>
                  <a:lnTo>
                    <a:pt x="1404" y="4269"/>
                  </a:lnTo>
                  <a:lnTo>
                    <a:pt x="1445" y="4160"/>
                  </a:lnTo>
                  <a:lnTo>
                    <a:pt x="1508" y="3990"/>
                  </a:lnTo>
                  <a:lnTo>
                    <a:pt x="1592" y="3766"/>
                  </a:lnTo>
                  <a:lnTo>
                    <a:pt x="1694" y="3501"/>
                  </a:lnTo>
                  <a:lnTo>
                    <a:pt x="1809" y="3201"/>
                  </a:lnTo>
                  <a:lnTo>
                    <a:pt x="1871" y="3041"/>
                  </a:lnTo>
                  <a:lnTo>
                    <a:pt x="1936" y="2876"/>
                  </a:lnTo>
                  <a:lnTo>
                    <a:pt x="2003" y="2708"/>
                  </a:lnTo>
                  <a:lnTo>
                    <a:pt x="2072" y="2536"/>
                  </a:lnTo>
                  <a:lnTo>
                    <a:pt x="2142" y="2363"/>
                  </a:lnTo>
                  <a:lnTo>
                    <a:pt x="2213" y="2189"/>
                  </a:lnTo>
                  <a:lnTo>
                    <a:pt x="2285" y="2016"/>
                  </a:lnTo>
                  <a:lnTo>
                    <a:pt x="2357" y="1846"/>
                  </a:lnTo>
                  <a:lnTo>
                    <a:pt x="2429" y="1677"/>
                  </a:lnTo>
                  <a:lnTo>
                    <a:pt x="2501" y="1513"/>
                  </a:lnTo>
                  <a:lnTo>
                    <a:pt x="2571" y="1354"/>
                  </a:lnTo>
                  <a:lnTo>
                    <a:pt x="2641" y="1202"/>
                  </a:lnTo>
                  <a:lnTo>
                    <a:pt x="2709" y="1058"/>
                  </a:lnTo>
                  <a:lnTo>
                    <a:pt x="2775" y="922"/>
                  </a:lnTo>
                  <a:lnTo>
                    <a:pt x="2838" y="795"/>
                  </a:lnTo>
                  <a:lnTo>
                    <a:pt x="2900" y="680"/>
                  </a:lnTo>
                  <a:lnTo>
                    <a:pt x="2957" y="577"/>
                  </a:lnTo>
                  <a:lnTo>
                    <a:pt x="3013" y="487"/>
                  </a:lnTo>
                  <a:lnTo>
                    <a:pt x="3064" y="412"/>
                  </a:lnTo>
                  <a:lnTo>
                    <a:pt x="3110" y="352"/>
                  </a:lnTo>
                  <a:lnTo>
                    <a:pt x="3149" y="303"/>
                  </a:lnTo>
                  <a:lnTo>
                    <a:pt x="3179" y="258"/>
                  </a:lnTo>
                  <a:lnTo>
                    <a:pt x="3198" y="219"/>
                  </a:lnTo>
                  <a:lnTo>
                    <a:pt x="3209" y="182"/>
                  </a:lnTo>
                  <a:lnTo>
                    <a:pt x="3211" y="150"/>
                  </a:lnTo>
                  <a:lnTo>
                    <a:pt x="3206" y="121"/>
                  </a:lnTo>
                  <a:lnTo>
                    <a:pt x="3193" y="96"/>
                  </a:lnTo>
                  <a:lnTo>
                    <a:pt x="3173" y="75"/>
                  </a:lnTo>
                  <a:lnTo>
                    <a:pt x="3148" y="57"/>
                  </a:lnTo>
                  <a:lnTo>
                    <a:pt x="3117" y="41"/>
                  </a:lnTo>
                  <a:lnTo>
                    <a:pt x="3082" y="28"/>
                  </a:lnTo>
                  <a:lnTo>
                    <a:pt x="3041" y="19"/>
                  </a:lnTo>
                  <a:lnTo>
                    <a:pt x="2997" y="11"/>
                  </a:lnTo>
                  <a:lnTo>
                    <a:pt x="2950" y="5"/>
                  </a:lnTo>
                  <a:lnTo>
                    <a:pt x="2901" y="2"/>
                  </a:lnTo>
                  <a:lnTo>
                    <a:pt x="2850" y="0"/>
                  </a:lnTo>
                  <a:lnTo>
                    <a:pt x="2796" y="0"/>
                  </a:lnTo>
                  <a:lnTo>
                    <a:pt x="2743" y="1"/>
                  </a:lnTo>
                  <a:lnTo>
                    <a:pt x="2689" y="4"/>
                  </a:lnTo>
                  <a:lnTo>
                    <a:pt x="2636" y="7"/>
                  </a:lnTo>
                  <a:lnTo>
                    <a:pt x="2582" y="12"/>
                  </a:lnTo>
                  <a:lnTo>
                    <a:pt x="2531" y="17"/>
                  </a:lnTo>
                  <a:lnTo>
                    <a:pt x="2482" y="22"/>
                  </a:lnTo>
                  <a:lnTo>
                    <a:pt x="2436" y="28"/>
                  </a:lnTo>
                  <a:lnTo>
                    <a:pt x="2354" y="40"/>
                  </a:lnTo>
                  <a:lnTo>
                    <a:pt x="2289" y="49"/>
                  </a:lnTo>
                  <a:lnTo>
                    <a:pt x="2247" y="57"/>
                  </a:lnTo>
                  <a:lnTo>
                    <a:pt x="2231" y="60"/>
                  </a:lnTo>
                  <a:close/>
                </a:path>
              </a:pathLst>
            </a:custGeom>
            <a:solidFill>
              <a:srgbClr val="97BFD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1" name="Freeform 633"/>
            <p:cNvSpPr>
              <a:spLocks noEditPoints="1"/>
            </p:cNvSpPr>
            <p:nvPr/>
          </p:nvSpPr>
          <p:spPr bwMode="auto">
            <a:xfrm>
              <a:off x="4678" y="3399"/>
              <a:ext cx="173" cy="237"/>
            </a:xfrm>
            <a:custGeom>
              <a:avLst/>
              <a:gdLst/>
              <a:ahLst/>
              <a:cxnLst>
                <a:cxn ang="0">
                  <a:pos x="2237" y="82"/>
                </a:cxn>
                <a:cxn ang="0">
                  <a:pos x="1483" y="1349"/>
                </a:cxn>
                <a:cxn ang="0">
                  <a:pos x="815" y="2431"/>
                </a:cxn>
                <a:cxn ang="0">
                  <a:pos x="445" y="2997"/>
                </a:cxn>
                <a:cxn ang="0">
                  <a:pos x="159" y="3395"/>
                </a:cxn>
                <a:cxn ang="0">
                  <a:pos x="13" y="3551"/>
                </a:cxn>
                <a:cxn ang="0">
                  <a:pos x="0" y="3577"/>
                </a:cxn>
                <a:cxn ang="0">
                  <a:pos x="20" y="3672"/>
                </a:cxn>
                <a:cxn ang="0">
                  <a:pos x="79" y="3850"/>
                </a:cxn>
                <a:cxn ang="0">
                  <a:pos x="163" y="4033"/>
                </a:cxn>
                <a:cxn ang="0">
                  <a:pos x="283" y="4217"/>
                </a:cxn>
                <a:cxn ang="0">
                  <a:pos x="446" y="4370"/>
                </a:cxn>
                <a:cxn ang="0">
                  <a:pos x="654" y="4463"/>
                </a:cxn>
                <a:cxn ang="0">
                  <a:pos x="868" y="4497"/>
                </a:cxn>
                <a:cxn ang="0">
                  <a:pos x="1052" y="4497"/>
                </a:cxn>
                <a:cxn ang="0">
                  <a:pos x="1204" y="4476"/>
                </a:cxn>
                <a:cxn ang="0">
                  <a:pos x="1323" y="4444"/>
                </a:cxn>
                <a:cxn ang="0">
                  <a:pos x="1447" y="4389"/>
                </a:cxn>
                <a:cxn ang="0">
                  <a:pos x="1470" y="4364"/>
                </a:cxn>
                <a:cxn ang="0">
                  <a:pos x="1778" y="3544"/>
                </a:cxn>
                <a:cxn ang="0">
                  <a:pos x="2157" y="2582"/>
                </a:cxn>
                <a:cxn ang="0">
                  <a:pos x="2511" y="1731"/>
                </a:cxn>
                <a:cxn ang="0">
                  <a:pos x="2852" y="983"/>
                </a:cxn>
                <a:cxn ang="0">
                  <a:pos x="3136" y="481"/>
                </a:cxn>
                <a:cxn ang="0">
                  <a:pos x="3248" y="336"/>
                </a:cxn>
                <a:cxn ang="0">
                  <a:pos x="3290" y="240"/>
                </a:cxn>
                <a:cxn ang="0">
                  <a:pos x="3288" y="156"/>
                </a:cxn>
                <a:cxn ang="0">
                  <a:pos x="3224" y="73"/>
                </a:cxn>
                <a:cxn ang="0">
                  <a:pos x="3084" y="20"/>
                </a:cxn>
                <a:cxn ang="0">
                  <a:pos x="2899" y="1"/>
                </a:cxn>
                <a:cxn ang="0">
                  <a:pos x="2695" y="6"/>
                </a:cxn>
                <a:cxn ang="0">
                  <a:pos x="2402" y="39"/>
                </a:cxn>
                <a:cxn ang="0">
                  <a:pos x="3207" y="176"/>
                </a:cxn>
                <a:cxn ang="0">
                  <a:pos x="3209" y="220"/>
                </a:cxn>
                <a:cxn ang="0">
                  <a:pos x="3188" y="273"/>
                </a:cxn>
                <a:cxn ang="0">
                  <a:pos x="3120" y="368"/>
                </a:cxn>
                <a:cxn ang="0">
                  <a:pos x="2856" y="794"/>
                </a:cxn>
                <a:cxn ang="0">
                  <a:pos x="2530" y="1479"/>
                </a:cxn>
                <a:cxn ang="0">
                  <a:pos x="2184" y="2294"/>
                </a:cxn>
                <a:cxn ang="0">
                  <a:pos x="1857" y="3112"/>
                </a:cxn>
                <a:cxn ang="0">
                  <a:pos x="1427" y="4245"/>
                </a:cxn>
                <a:cxn ang="0">
                  <a:pos x="1327" y="4354"/>
                </a:cxn>
                <a:cxn ang="0">
                  <a:pos x="1154" y="4402"/>
                </a:cxn>
                <a:cxn ang="0">
                  <a:pos x="1019" y="4416"/>
                </a:cxn>
                <a:cxn ang="0">
                  <a:pos x="857" y="4413"/>
                </a:cxn>
                <a:cxn ang="0">
                  <a:pos x="673" y="4384"/>
                </a:cxn>
                <a:cxn ang="0">
                  <a:pos x="499" y="4307"/>
                </a:cxn>
                <a:cxn ang="0">
                  <a:pos x="360" y="4179"/>
                </a:cxn>
                <a:cxn ang="0">
                  <a:pos x="253" y="4025"/>
                </a:cxn>
                <a:cxn ang="0">
                  <a:pos x="174" y="3865"/>
                </a:cxn>
                <a:cxn ang="0">
                  <a:pos x="114" y="3697"/>
                </a:cxn>
                <a:cxn ang="0">
                  <a:pos x="170" y="3507"/>
                </a:cxn>
                <a:cxn ang="0">
                  <a:pos x="491" y="3073"/>
                </a:cxn>
                <a:cxn ang="0">
                  <a:pos x="914" y="2426"/>
                </a:cxn>
                <a:cxn ang="0">
                  <a:pos x="1462" y="1541"/>
                </a:cxn>
                <a:cxn ang="0">
                  <a:pos x="2180" y="343"/>
                </a:cxn>
                <a:cxn ang="0">
                  <a:pos x="2494" y="110"/>
                </a:cxn>
                <a:cxn ang="0">
                  <a:pos x="2843" y="84"/>
                </a:cxn>
                <a:cxn ang="0">
                  <a:pos x="2997" y="90"/>
                </a:cxn>
                <a:cxn ang="0">
                  <a:pos x="3119" y="112"/>
                </a:cxn>
                <a:cxn ang="0">
                  <a:pos x="3195" y="156"/>
                </a:cxn>
              </a:cxnLst>
              <a:rect l="0" t="0" r="r" b="b"/>
              <a:pathLst>
                <a:path w="3294" h="4500">
                  <a:moveTo>
                    <a:pt x="2265" y="62"/>
                  </a:moveTo>
                  <a:lnTo>
                    <a:pt x="2257" y="65"/>
                  </a:lnTo>
                  <a:lnTo>
                    <a:pt x="2249" y="69"/>
                  </a:lnTo>
                  <a:lnTo>
                    <a:pt x="2242" y="74"/>
                  </a:lnTo>
                  <a:lnTo>
                    <a:pt x="2237" y="82"/>
                  </a:lnTo>
                  <a:lnTo>
                    <a:pt x="2107" y="304"/>
                  </a:lnTo>
                  <a:lnTo>
                    <a:pt x="1964" y="547"/>
                  </a:lnTo>
                  <a:lnTo>
                    <a:pt x="1811" y="805"/>
                  </a:lnTo>
                  <a:lnTo>
                    <a:pt x="1649" y="1073"/>
                  </a:lnTo>
                  <a:lnTo>
                    <a:pt x="1483" y="1349"/>
                  </a:lnTo>
                  <a:lnTo>
                    <a:pt x="1314" y="1627"/>
                  </a:lnTo>
                  <a:lnTo>
                    <a:pt x="1144" y="1903"/>
                  </a:lnTo>
                  <a:lnTo>
                    <a:pt x="976" y="2173"/>
                  </a:lnTo>
                  <a:lnTo>
                    <a:pt x="895" y="2303"/>
                  </a:lnTo>
                  <a:lnTo>
                    <a:pt x="815" y="2431"/>
                  </a:lnTo>
                  <a:lnTo>
                    <a:pt x="735" y="2554"/>
                  </a:lnTo>
                  <a:lnTo>
                    <a:pt x="659" y="2672"/>
                  </a:lnTo>
                  <a:lnTo>
                    <a:pt x="585" y="2786"/>
                  </a:lnTo>
                  <a:lnTo>
                    <a:pt x="513" y="2895"/>
                  </a:lnTo>
                  <a:lnTo>
                    <a:pt x="445" y="2997"/>
                  </a:lnTo>
                  <a:lnTo>
                    <a:pt x="379" y="3092"/>
                  </a:lnTo>
                  <a:lnTo>
                    <a:pt x="319" y="3180"/>
                  </a:lnTo>
                  <a:lnTo>
                    <a:pt x="261" y="3261"/>
                  </a:lnTo>
                  <a:lnTo>
                    <a:pt x="208" y="3333"/>
                  </a:lnTo>
                  <a:lnTo>
                    <a:pt x="159" y="3395"/>
                  </a:lnTo>
                  <a:lnTo>
                    <a:pt x="116" y="3449"/>
                  </a:lnTo>
                  <a:lnTo>
                    <a:pt x="77" y="3493"/>
                  </a:lnTo>
                  <a:lnTo>
                    <a:pt x="45" y="3525"/>
                  </a:lnTo>
                  <a:lnTo>
                    <a:pt x="18" y="3547"/>
                  </a:lnTo>
                  <a:lnTo>
                    <a:pt x="13" y="3551"/>
                  </a:lnTo>
                  <a:lnTo>
                    <a:pt x="8" y="3555"/>
                  </a:lnTo>
                  <a:lnTo>
                    <a:pt x="5" y="3561"/>
                  </a:lnTo>
                  <a:lnTo>
                    <a:pt x="2" y="3566"/>
                  </a:lnTo>
                  <a:lnTo>
                    <a:pt x="1" y="3571"/>
                  </a:lnTo>
                  <a:lnTo>
                    <a:pt x="0" y="3577"/>
                  </a:lnTo>
                  <a:lnTo>
                    <a:pt x="0" y="3584"/>
                  </a:lnTo>
                  <a:lnTo>
                    <a:pt x="0" y="3590"/>
                  </a:lnTo>
                  <a:lnTo>
                    <a:pt x="3" y="3603"/>
                  </a:lnTo>
                  <a:lnTo>
                    <a:pt x="9" y="3632"/>
                  </a:lnTo>
                  <a:lnTo>
                    <a:pt x="20" y="3672"/>
                  </a:lnTo>
                  <a:lnTo>
                    <a:pt x="36" y="3724"/>
                  </a:lnTo>
                  <a:lnTo>
                    <a:pt x="44" y="3752"/>
                  </a:lnTo>
                  <a:lnTo>
                    <a:pt x="54" y="3783"/>
                  </a:lnTo>
                  <a:lnTo>
                    <a:pt x="66" y="3816"/>
                  </a:lnTo>
                  <a:lnTo>
                    <a:pt x="79" y="3850"/>
                  </a:lnTo>
                  <a:lnTo>
                    <a:pt x="93" y="3885"/>
                  </a:lnTo>
                  <a:lnTo>
                    <a:pt x="109" y="3921"/>
                  </a:lnTo>
                  <a:lnTo>
                    <a:pt x="125" y="3958"/>
                  </a:lnTo>
                  <a:lnTo>
                    <a:pt x="143" y="3995"/>
                  </a:lnTo>
                  <a:lnTo>
                    <a:pt x="163" y="4033"/>
                  </a:lnTo>
                  <a:lnTo>
                    <a:pt x="184" y="4071"/>
                  </a:lnTo>
                  <a:lnTo>
                    <a:pt x="207" y="4108"/>
                  </a:lnTo>
                  <a:lnTo>
                    <a:pt x="231" y="4145"/>
                  </a:lnTo>
                  <a:lnTo>
                    <a:pt x="256" y="4181"/>
                  </a:lnTo>
                  <a:lnTo>
                    <a:pt x="283" y="4217"/>
                  </a:lnTo>
                  <a:lnTo>
                    <a:pt x="312" y="4250"/>
                  </a:lnTo>
                  <a:lnTo>
                    <a:pt x="344" y="4284"/>
                  </a:lnTo>
                  <a:lnTo>
                    <a:pt x="375" y="4314"/>
                  </a:lnTo>
                  <a:lnTo>
                    <a:pt x="409" y="4343"/>
                  </a:lnTo>
                  <a:lnTo>
                    <a:pt x="446" y="4370"/>
                  </a:lnTo>
                  <a:lnTo>
                    <a:pt x="484" y="4395"/>
                  </a:lnTo>
                  <a:lnTo>
                    <a:pt x="523" y="4416"/>
                  </a:lnTo>
                  <a:lnTo>
                    <a:pt x="565" y="4435"/>
                  </a:lnTo>
                  <a:lnTo>
                    <a:pt x="608" y="4451"/>
                  </a:lnTo>
                  <a:lnTo>
                    <a:pt x="654" y="4463"/>
                  </a:lnTo>
                  <a:lnTo>
                    <a:pt x="699" y="4474"/>
                  </a:lnTo>
                  <a:lnTo>
                    <a:pt x="743" y="4481"/>
                  </a:lnTo>
                  <a:lnTo>
                    <a:pt x="785" y="4489"/>
                  </a:lnTo>
                  <a:lnTo>
                    <a:pt x="827" y="4493"/>
                  </a:lnTo>
                  <a:lnTo>
                    <a:pt x="868" y="4497"/>
                  </a:lnTo>
                  <a:lnTo>
                    <a:pt x="906" y="4499"/>
                  </a:lnTo>
                  <a:lnTo>
                    <a:pt x="945" y="4500"/>
                  </a:lnTo>
                  <a:lnTo>
                    <a:pt x="982" y="4500"/>
                  </a:lnTo>
                  <a:lnTo>
                    <a:pt x="1017" y="4499"/>
                  </a:lnTo>
                  <a:lnTo>
                    <a:pt x="1052" y="4497"/>
                  </a:lnTo>
                  <a:lnTo>
                    <a:pt x="1085" y="4494"/>
                  </a:lnTo>
                  <a:lnTo>
                    <a:pt x="1117" y="4491"/>
                  </a:lnTo>
                  <a:lnTo>
                    <a:pt x="1148" y="4486"/>
                  </a:lnTo>
                  <a:lnTo>
                    <a:pt x="1177" y="4481"/>
                  </a:lnTo>
                  <a:lnTo>
                    <a:pt x="1204" y="4476"/>
                  </a:lnTo>
                  <a:lnTo>
                    <a:pt x="1231" y="4470"/>
                  </a:lnTo>
                  <a:lnTo>
                    <a:pt x="1256" y="4463"/>
                  </a:lnTo>
                  <a:lnTo>
                    <a:pt x="1279" y="4457"/>
                  </a:lnTo>
                  <a:lnTo>
                    <a:pt x="1302" y="4450"/>
                  </a:lnTo>
                  <a:lnTo>
                    <a:pt x="1323" y="4444"/>
                  </a:lnTo>
                  <a:lnTo>
                    <a:pt x="1360" y="4430"/>
                  </a:lnTo>
                  <a:lnTo>
                    <a:pt x="1391" y="4416"/>
                  </a:lnTo>
                  <a:lnTo>
                    <a:pt x="1416" y="4405"/>
                  </a:lnTo>
                  <a:lnTo>
                    <a:pt x="1435" y="4396"/>
                  </a:lnTo>
                  <a:lnTo>
                    <a:pt x="1447" y="4389"/>
                  </a:lnTo>
                  <a:lnTo>
                    <a:pt x="1453" y="4385"/>
                  </a:lnTo>
                  <a:lnTo>
                    <a:pt x="1459" y="4381"/>
                  </a:lnTo>
                  <a:lnTo>
                    <a:pt x="1463" y="4377"/>
                  </a:lnTo>
                  <a:lnTo>
                    <a:pt x="1467" y="4370"/>
                  </a:lnTo>
                  <a:lnTo>
                    <a:pt x="1470" y="4364"/>
                  </a:lnTo>
                  <a:lnTo>
                    <a:pt x="1486" y="4320"/>
                  </a:lnTo>
                  <a:lnTo>
                    <a:pt x="1528" y="4207"/>
                  </a:lnTo>
                  <a:lnTo>
                    <a:pt x="1593" y="4034"/>
                  </a:lnTo>
                  <a:lnTo>
                    <a:pt x="1677" y="3810"/>
                  </a:lnTo>
                  <a:lnTo>
                    <a:pt x="1778" y="3544"/>
                  </a:lnTo>
                  <a:lnTo>
                    <a:pt x="1894" y="3244"/>
                  </a:lnTo>
                  <a:lnTo>
                    <a:pt x="1957" y="3085"/>
                  </a:lnTo>
                  <a:lnTo>
                    <a:pt x="2021" y="2921"/>
                  </a:lnTo>
                  <a:lnTo>
                    <a:pt x="2088" y="2753"/>
                  </a:lnTo>
                  <a:lnTo>
                    <a:pt x="2157" y="2582"/>
                  </a:lnTo>
                  <a:lnTo>
                    <a:pt x="2225" y="2410"/>
                  </a:lnTo>
                  <a:lnTo>
                    <a:pt x="2296" y="2238"/>
                  </a:lnTo>
                  <a:lnTo>
                    <a:pt x="2367" y="2066"/>
                  </a:lnTo>
                  <a:lnTo>
                    <a:pt x="2440" y="1897"/>
                  </a:lnTo>
                  <a:lnTo>
                    <a:pt x="2511" y="1731"/>
                  </a:lnTo>
                  <a:lnTo>
                    <a:pt x="2582" y="1568"/>
                  </a:lnTo>
                  <a:lnTo>
                    <a:pt x="2652" y="1411"/>
                  </a:lnTo>
                  <a:lnTo>
                    <a:pt x="2720" y="1261"/>
                  </a:lnTo>
                  <a:lnTo>
                    <a:pt x="2787" y="1117"/>
                  </a:lnTo>
                  <a:lnTo>
                    <a:pt x="2852" y="983"/>
                  </a:lnTo>
                  <a:lnTo>
                    <a:pt x="2916" y="858"/>
                  </a:lnTo>
                  <a:lnTo>
                    <a:pt x="2975" y="744"/>
                  </a:lnTo>
                  <a:lnTo>
                    <a:pt x="3033" y="643"/>
                  </a:lnTo>
                  <a:lnTo>
                    <a:pt x="3086" y="555"/>
                  </a:lnTo>
                  <a:lnTo>
                    <a:pt x="3136" y="481"/>
                  </a:lnTo>
                  <a:lnTo>
                    <a:pt x="3182" y="422"/>
                  </a:lnTo>
                  <a:lnTo>
                    <a:pt x="3201" y="399"/>
                  </a:lnTo>
                  <a:lnTo>
                    <a:pt x="3219" y="378"/>
                  </a:lnTo>
                  <a:lnTo>
                    <a:pt x="3234" y="357"/>
                  </a:lnTo>
                  <a:lnTo>
                    <a:pt x="3248" y="336"/>
                  </a:lnTo>
                  <a:lnTo>
                    <a:pt x="3259" y="315"/>
                  </a:lnTo>
                  <a:lnTo>
                    <a:pt x="3270" y="295"/>
                  </a:lnTo>
                  <a:lnTo>
                    <a:pt x="3278" y="276"/>
                  </a:lnTo>
                  <a:lnTo>
                    <a:pt x="3284" y="257"/>
                  </a:lnTo>
                  <a:lnTo>
                    <a:pt x="3290" y="240"/>
                  </a:lnTo>
                  <a:lnTo>
                    <a:pt x="3293" y="222"/>
                  </a:lnTo>
                  <a:lnTo>
                    <a:pt x="3294" y="205"/>
                  </a:lnTo>
                  <a:lnTo>
                    <a:pt x="3294" y="188"/>
                  </a:lnTo>
                  <a:lnTo>
                    <a:pt x="3292" y="172"/>
                  </a:lnTo>
                  <a:lnTo>
                    <a:pt x="3288" y="156"/>
                  </a:lnTo>
                  <a:lnTo>
                    <a:pt x="3282" y="141"/>
                  </a:lnTo>
                  <a:lnTo>
                    <a:pt x="3275" y="127"/>
                  </a:lnTo>
                  <a:lnTo>
                    <a:pt x="3261" y="107"/>
                  </a:lnTo>
                  <a:lnTo>
                    <a:pt x="3244" y="89"/>
                  </a:lnTo>
                  <a:lnTo>
                    <a:pt x="3224" y="73"/>
                  </a:lnTo>
                  <a:lnTo>
                    <a:pt x="3201" y="60"/>
                  </a:lnTo>
                  <a:lnTo>
                    <a:pt x="3175" y="47"/>
                  </a:lnTo>
                  <a:lnTo>
                    <a:pt x="3147" y="37"/>
                  </a:lnTo>
                  <a:lnTo>
                    <a:pt x="3116" y="27"/>
                  </a:lnTo>
                  <a:lnTo>
                    <a:pt x="3084" y="20"/>
                  </a:lnTo>
                  <a:lnTo>
                    <a:pt x="3049" y="14"/>
                  </a:lnTo>
                  <a:lnTo>
                    <a:pt x="3014" y="9"/>
                  </a:lnTo>
                  <a:lnTo>
                    <a:pt x="2976" y="6"/>
                  </a:lnTo>
                  <a:lnTo>
                    <a:pt x="2939" y="2"/>
                  </a:lnTo>
                  <a:lnTo>
                    <a:pt x="2899" y="1"/>
                  </a:lnTo>
                  <a:lnTo>
                    <a:pt x="2859" y="0"/>
                  </a:lnTo>
                  <a:lnTo>
                    <a:pt x="2819" y="0"/>
                  </a:lnTo>
                  <a:lnTo>
                    <a:pt x="2778" y="1"/>
                  </a:lnTo>
                  <a:lnTo>
                    <a:pt x="2736" y="3"/>
                  </a:lnTo>
                  <a:lnTo>
                    <a:pt x="2695" y="6"/>
                  </a:lnTo>
                  <a:lnTo>
                    <a:pt x="2656" y="9"/>
                  </a:lnTo>
                  <a:lnTo>
                    <a:pt x="2616" y="13"/>
                  </a:lnTo>
                  <a:lnTo>
                    <a:pt x="2539" y="21"/>
                  </a:lnTo>
                  <a:lnTo>
                    <a:pt x="2467" y="30"/>
                  </a:lnTo>
                  <a:lnTo>
                    <a:pt x="2402" y="39"/>
                  </a:lnTo>
                  <a:lnTo>
                    <a:pt x="2346" y="48"/>
                  </a:lnTo>
                  <a:lnTo>
                    <a:pt x="2300" y="56"/>
                  </a:lnTo>
                  <a:lnTo>
                    <a:pt x="2265" y="62"/>
                  </a:lnTo>
                  <a:close/>
                  <a:moveTo>
                    <a:pt x="3203" y="167"/>
                  </a:moveTo>
                  <a:lnTo>
                    <a:pt x="3207" y="176"/>
                  </a:lnTo>
                  <a:lnTo>
                    <a:pt x="3209" y="183"/>
                  </a:lnTo>
                  <a:lnTo>
                    <a:pt x="3211" y="192"/>
                  </a:lnTo>
                  <a:lnTo>
                    <a:pt x="3211" y="200"/>
                  </a:lnTo>
                  <a:lnTo>
                    <a:pt x="3210" y="210"/>
                  </a:lnTo>
                  <a:lnTo>
                    <a:pt x="3209" y="220"/>
                  </a:lnTo>
                  <a:lnTo>
                    <a:pt x="3207" y="230"/>
                  </a:lnTo>
                  <a:lnTo>
                    <a:pt x="3203" y="241"/>
                  </a:lnTo>
                  <a:lnTo>
                    <a:pt x="3199" y="252"/>
                  </a:lnTo>
                  <a:lnTo>
                    <a:pt x="3194" y="263"/>
                  </a:lnTo>
                  <a:lnTo>
                    <a:pt x="3188" y="273"/>
                  </a:lnTo>
                  <a:lnTo>
                    <a:pt x="3182" y="285"/>
                  </a:lnTo>
                  <a:lnTo>
                    <a:pt x="3168" y="306"/>
                  </a:lnTo>
                  <a:lnTo>
                    <a:pt x="3153" y="327"/>
                  </a:lnTo>
                  <a:lnTo>
                    <a:pt x="3136" y="348"/>
                  </a:lnTo>
                  <a:lnTo>
                    <a:pt x="3120" y="368"/>
                  </a:lnTo>
                  <a:lnTo>
                    <a:pt x="3074" y="427"/>
                  </a:lnTo>
                  <a:lnTo>
                    <a:pt x="3024" y="500"/>
                  </a:lnTo>
                  <a:lnTo>
                    <a:pt x="2971" y="585"/>
                  </a:lnTo>
                  <a:lnTo>
                    <a:pt x="2915" y="684"/>
                  </a:lnTo>
                  <a:lnTo>
                    <a:pt x="2856" y="794"/>
                  </a:lnTo>
                  <a:lnTo>
                    <a:pt x="2795" y="915"/>
                  </a:lnTo>
                  <a:lnTo>
                    <a:pt x="2731" y="1044"/>
                  </a:lnTo>
                  <a:lnTo>
                    <a:pt x="2665" y="1182"/>
                  </a:lnTo>
                  <a:lnTo>
                    <a:pt x="2598" y="1327"/>
                  </a:lnTo>
                  <a:lnTo>
                    <a:pt x="2530" y="1479"/>
                  </a:lnTo>
                  <a:lnTo>
                    <a:pt x="2461" y="1636"/>
                  </a:lnTo>
                  <a:lnTo>
                    <a:pt x="2392" y="1797"/>
                  </a:lnTo>
                  <a:lnTo>
                    <a:pt x="2322" y="1961"/>
                  </a:lnTo>
                  <a:lnTo>
                    <a:pt x="2253" y="2127"/>
                  </a:lnTo>
                  <a:lnTo>
                    <a:pt x="2184" y="2294"/>
                  </a:lnTo>
                  <a:lnTo>
                    <a:pt x="2115" y="2461"/>
                  </a:lnTo>
                  <a:lnTo>
                    <a:pt x="2048" y="2628"/>
                  </a:lnTo>
                  <a:lnTo>
                    <a:pt x="1982" y="2793"/>
                  </a:lnTo>
                  <a:lnTo>
                    <a:pt x="1918" y="2954"/>
                  </a:lnTo>
                  <a:lnTo>
                    <a:pt x="1857" y="3112"/>
                  </a:lnTo>
                  <a:lnTo>
                    <a:pt x="1740" y="3412"/>
                  </a:lnTo>
                  <a:lnTo>
                    <a:pt x="1636" y="3683"/>
                  </a:lnTo>
                  <a:lnTo>
                    <a:pt x="1548" y="3918"/>
                  </a:lnTo>
                  <a:lnTo>
                    <a:pt x="1477" y="4108"/>
                  </a:lnTo>
                  <a:lnTo>
                    <a:pt x="1427" y="4245"/>
                  </a:lnTo>
                  <a:lnTo>
                    <a:pt x="1398" y="4321"/>
                  </a:lnTo>
                  <a:lnTo>
                    <a:pt x="1388" y="4327"/>
                  </a:lnTo>
                  <a:lnTo>
                    <a:pt x="1373" y="4334"/>
                  </a:lnTo>
                  <a:lnTo>
                    <a:pt x="1352" y="4343"/>
                  </a:lnTo>
                  <a:lnTo>
                    <a:pt x="1327" y="4354"/>
                  </a:lnTo>
                  <a:lnTo>
                    <a:pt x="1297" y="4365"/>
                  </a:lnTo>
                  <a:lnTo>
                    <a:pt x="1263" y="4376"/>
                  </a:lnTo>
                  <a:lnTo>
                    <a:pt x="1223" y="4387"/>
                  </a:lnTo>
                  <a:lnTo>
                    <a:pt x="1178" y="4397"/>
                  </a:lnTo>
                  <a:lnTo>
                    <a:pt x="1154" y="4402"/>
                  </a:lnTo>
                  <a:lnTo>
                    <a:pt x="1130" y="4406"/>
                  </a:lnTo>
                  <a:lnTo>
                    <a:pt x="1104" y="4409"/>
                  </a:lnTo>
                  <a:lnTo>
                    <a:pt x="1077" y="4412"/>
                  </a:lnTo>
                  <a:lnTo>
                    <a:pt x="1049" y="4414"/>
                  </a:lnTo>
                  <a:lnTo>
                    <a:pt x="1019" y="4416"/>
                  </a:lnTo>
                  <a:lnTo>
                    <a:pt x="989" y="4417"/>
                  </a:lnTo>
                  <a:lnTo>
                    <a:pt x="958" y="4417"/>
                  </a:lnTo>
                  <a:lnTo>
                    <a:pt x="925" y="4417"/>
                  </a:lnTo>
                  <a:lnTo>
                    <a:pt x="892" y="4415"/>
                  </a:lnTo>
                  <a:lnTo>
                    <a:pt x="857" y="4413"/>
                  </a:lnTo>
                  <a:lnTo>
                    <a:pt x="822" y="4409"/>
                  </a:lnTo>
                  <a:lnTo>
                    <a:pt x="786" y="4405"/>
                  </a:lnTo>
                  <a:lnTo>
                    <a:pt x="749" y="4399"/>
                  </a:lnTo>
                  <a:lnTo>
                    <a:pt x="711" y="4392"/>
                  </a:lnTo>
                  <a:lnTo>
                    <a:pt x="673" y="4384"/>
                  </a:lnTo>
                  <a:lnTo>
                    <a:pt x="635" y="4374"/>
                  </a:lnTo>
                  <a:lnTo>
                    <a:pt x="598" y="4360"/>
                  </a:lnTo>
                  <a:lnTo>
                    <a:pt x="564" y="4344"/>
                  </a:lnTo>
                  <a:lnTo>
                    <a:pt x="531" y="4327"/>
                  </a:lnTo>
                  <a:lnTo>
                    <a:pt x="499" y="4307"/>
                  </a:lnTo>
                  <a:lnTo>
                    <a:pt x="469" y="4285"/>
                  </a:lnTo>
                  <a:lnTo>
                    <a:pt x="440" y="4261"/>
                  </a:lnTo>
                  <a:lnTo>
                    <a:pt x="411" y="4235"/>
                  </a:lnTo>
                  <a:lnTo>
                    <a:pt x="385" y="4207"/>
                  </a:lnTo>
                  <a:lnTo>
                    <a:pt x="360" y="4179"/>
                  </a:lnTo>
                  <a:lnTo>
                    <a:pt x="336" y="4150"/>
                  </a:lnTo>
                  <a:lnTo>
                    <a:pt x="313" y="4120"/>
                  </a:lnTo>
                  <a:lnTo>
                    <a:pt x="292" y="4088"/>
                  </a:lnTo>
                  <a:lnTo>
                    <a:pt x="272" y="4057"/>
                  </a:lnTo>
                  <a:lnTo>
                    <a:pt x="253" y="4025"/>
                  </a:lnTo>
                  <a:lnTo>
                    <a:pt x="235" y="3992"/>
                  </a:lnTo>
                  <a:lnTo>
                    <a:pt x="218" y="3960"/>
                  </a:lnTo>
                  <a:lnTo>
                    <a:pt x="203" y="3927"/>
                  </a:lnTo>
                  <a:lnTo>
                    <a:pt x="188" y="3896"/>
                  </a:lnTo>
                  <a:lnTo>
                    <a:pt x="174" y="3865"/>
                  </a:lnTo>
                  <a:lnTo>
                    <a:pt x="162" y="3833"/>
                  </a:lnTo>
                  <a:lnTo>
                    <a:pt x="150" y="3804"/>
                  </a:lnTo>
                  <a:lnTo>
                    <a:pt x="140" y="3776"/>
                  </a:lnTo>
                  <a:lnTo>
                    <a:pt x="131" y="3748"/>
                  </a:lnTo>
                  <a:lnTo>
                    <a:pt x="114" y="3697"/>
                  </a:lnTo>
                  <a:lnTo>
                    <a:pt x="101" y="3654"/>
                  </a:lnTo>
                  <a:lnTo>
                    <a:pt x="92" y="3619"/>
                  </a:lnTo>
                  <a:lnTo>
                    <a:pt x="86" y="3595"/>
                  </a:lnTo>
                  <a:lnTo>
                    <a:pt x="124" y="3557"/>
                  </a:lnTo>
                  <a:lnTo>
                    <a:pt x="170" y="3507"/>
                  </a:lnTo>
                  <a:lnTo>
                    <a:pt x="224" y="3443"/>
                  </a:lnTo>
                  <a:lnTo>
                    <a:pt x="282" y="3366"/>
                  </a:lnTo>
                  <a:lnTo>
                    <a:pt x="347" y="3278"/>
                  </a:lnTo>
                  <a:lnTo>
                    <a:pt x="417" y="3180"/>
                  </a:lnTo>
                  <a:lnTo>
                    <a:pt x="491" y="3073"/>
                  </a:lnTo>
                  <a:lnTo>
                    <a:pt x="569" y="2956"/>
                  </a:lnTo>
                  <a:lnTo>
                    <a:pt x="652" y="2832"/>
                  </a:lnTo>
                  <a:lnTo>
                    <a:pt x="736" y="2702"/>
                  </a:lnTo>
                  <a:lnTo>
                    <a:pt x="824" y="2566"/>
                  </a:lnTo>
                  <a:lnTo>
                    <a:pt x="914" y="2426"/>
                  </a:lnTo>
                  <a:lnTo>
                    <a:pt x="1005" y="2282"/>
                  </a:lnTo>
                  <a:lnTo>
                    <a:pt x="1097" y="2135"/>
                  </a:lnTo>
                  <a:lnTo>
                    <a:pt x="1188" y="1987"/>
                  </a:lnTo>
                  <a:lnTo>
                    <a:pt x="1280" y="1837"/>
                  </a:lnTo>
                  <a:lnTo>
                    <a:pt x="1462" y="1541"/>
                  </a:lnTo>
                  <a:lnTo>
                    <a:pt x="1636" y="1253"/>
                  </a:lnTo>
                  <a:lnTo>
                    <a:pt x="1800" y="982"/>
                  </a:lnTo>
                  <a:lnTo>
                    <a:pt x="1948" y="734"/>
                  </a:lnTo>
                  <a:lnTo>
                    <a:pt x="2076" y="519"/>
                  </a:lnTo>
                  <a:lnTo>
                    <a:pt x="2180" y="343"/>
                  </a:lnTo>
                  <a:lnTo>
                    <a:pt x="2256" y="215"/>
                  </a:lnTo>
                  <a:lnTo>
                    <a:pt x="2299" y="140"/>
                  </a:lnTo>
                  <a:lnTo>
                    <a:pt x="2360" y="130"/>
                  </a:lnTo>
                  <a:lnTo>
                    <a:pt x="2426" y="119"/>
                  </a:lnTo>
                  <a:lnTo>
                    <a:pt x="2494" y="110"/>
                  </a:lnTo>
                  <a:lnTo>
                    <a:pt x="2564" y="102"/>
                  </a:lnTo>
                  <a:lnTo>
                    <a:pt x="2635" y="95"/>
                  </a:lnTo>
                  <a:lnTo>
                    <a:pt x="2705" y="89"/>
                  </a:lnTo>
                  <a:lnTo>
                    <a:pt x="2775" y="86"/>
                  </a:lnTo>
                  <a:lnTo>
                    <a:pt x="2843" y="84"/>
                  </a:lnTo>
                  <a:lnTo>
                    <a:pt x="2875" y="84"/>
                  </a:lnTo>
                  <a:lnTo>
                    <a:pt x="2907" y="84"/>
                  </a:lnTo>
                  <a:lnTo>
                    <a:pt x="2939" y="86"/>
                  </a:lnTo>
                  <a:lnTo>
                    <a:pt x="2968" y="87"/>
                  </a:lnTo>
                  <a:lnTo>
                    <a:pt x="2997" y="90"/>
                  </a:lnTo>
                  <a:lnTo>
                    <a:pt x="3024" y="92"/>
                  </a:lnTo>
                  <a:lnTo>
                    <a:pt x="3050" y="96"/>
                  </a:lnTo>
                  <a:lnTo>
                    <a:pt x="3076" y="101"/>
                  </a:lnTo>
                  <a:lnTo>
                    <a:pt x="3099" y="107"/>
                  </a:lnTo>
                  <a:lnTo>
                    <a:pt x="3119" y="112"/>
                  </a:lnTo>
                  <a:lnTo>
                    <a:pt x="3139" y="119"/>
                  </a:lnTo>
                  <a:lnTo>
                    <a:pt x="3156" y="128"/>
                  </a:lnTo>
                  <a:lnTo>
                    <a:pt x="3172" y="136"/>
                  </a:lnTo>
                  <a:lnTo>
                    <a:pt x="3184" y="146"/>
                  </a:lnTo>
                  <a:lnTo>
                    <a:pt x="3195" y="156"/>
                  </a:lnTo>
                  <a:lnTo>
                    <a:pt x="3203" y="167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2" name="Freeform 634"/>
            <p:cNvSpPr>
              <a:spLocks/>
            </p:cNvSpPr>
            <p:nvPr/>
          </p:nvSpPr>
          <p:spPr bwMode="auto">
            <a:xfrm>
              <a:off x="4770" y="3138"/>
              <a:ext cx="206" cy="317"/>
            </a:xfrm>
            <a:custGeom>
              <a:avLst/>
              <a:gdLst/>
              <a:ahLst/>
              <a:cxnLst>
                <a:cxn ang="0">
                  <a:pos x="1989" y="326"/>
                </a:cxn>
                <a:cxn ang="0">
                  <a:pos x="1764" y="785"/>
                </a:cxn>
                <a:cxn ang="0">
                  <a:pos x="1382" y="1614"/>
                </a:cxn>
                <a:cxn ang="0">
                  <a:pos x="1137" y="2176"/>
                </a:cxn>
                <a:cxn ang="0">
                  <a:pos x="968" y="2595"/>
                </a:cxn>
                <a:cxn ang="0">
                  <a:pos x="842" y="2948"/>
                </a:cxn>
                <a:cxn ang="0">
                  <a:pos x="752" y="3244"/>
                </a:cxn>
                <a:cxn ang="0">
                  <a:pos x="558" y="3819"/>
                </a:cxn>
                <a:cxn ang="0">
                  <a:pos x="317" y="4465"/>
                </a:cxn>
                <a:cxn ang="0">
                  <a:pos x="133" y="4910"/>
                </a:cxn>
                <a:cxn ang="0">
                  <a:pos x="54" y="5074"/>
                </a:cxn>
                <a:cxn ang="0">
                  <a:pos x="6" y="5154"/>
                </a:cxn>
                <a:cxn ang="0">
                  <a:pos x="7" y="5233"/>
                </a:cxn>
                <a:cxn ang="0">
                  <a:pos x="63" y="5341"/>
                </a:cxn>
                <a:cxn ang="0">
                  <a:pos x="169" y="5467"/>
                </a:cxn>
                <a:cxn ang="0">
                  <a:pos x="323" y="5600"/>
                </a:cxn>
                <a:cxn ang="0">
                  <a:pos x="519" y="5732"/>
                </a:cxn>
                <a:cxn ang="0">
                  <a:pos x="756" y="5850"/>
                </a:cxn>
                <a:cxn ang="0">
                  <a:pos x="1031" y="5944"/>
                </a:cxn>
                <a:cxn ang="0">
                  <a:pos x="1339" y="6006"/>
                </a:cxn>
                <a:cxn ang="0">
                  <a:pos x="1685" y="6035"/>
                </a:cxn>
                <a:cxn ang="0">
                  <a:pos x="2056" y="6032"/>
                </a:cxn>
                <a:cxn ang="0">
                  <a:pos x="2435" y="5996"/>
                </a:cxn>
                <a:cxn ang="0">
                  <a:pos x="2803" y="5925"/>
                </a:cxn>
                <a:cxn ang="0">
                  <a:pos x="3144" y="5818"/>
                </a:cxn>
                <a:cxn ang="0">
                  <a:pos x="3437" y="5669"/>
                </a:cxn>
                <a:cxn ang="0">
                  <a:pos x="3666" y="5480"/>
                </a:cxn>
                <a:cxn ang="0">
                  <a:pos x="3778" y="5293"/>
                </a:cxn>
                <a:cxn ang="0">
                  <a:pos x="3673" y="4933"/>
                </a:cxn>
                <a:cxn ang="0">
                  <a:pos x="3502" y="4299"/>
                </a:cxn>
                <a:cxn ang="0">
                  <a:pos x="3399" y="3877"/>
                </a:cxn>
                <a:cxn ang="0">
                  <a:pos x="3339" y="3575"/>
                </a:cxn>
                <a:cxn ang="0">
                  <a:pos x="3310" y="3340"/>
                </a:cxn>
                <a:cxn ang="0">
                  <a:pos x="3324" y="3138"/>
                </a:cxn>
                <a:cxn ang="0">
                  <a:pos x="3389" y="2846"/>
                </a:cxn>
                <a:cxn ang="0">
                  <a:pos x="3486" y="2489"/>
                </a:cxn>
                <a:cxn ang="0">
                  <a:pos x="3692" y="1806"/>
                </a:cxn>
                <a:cxn ang="0">
                  <a:pos x="3827" y="1352"/>
                </a:cxn>
                <a:cxn ang="0">
                  <a:pos x="3902" y="1060"/>
                </a:cxn>
                <a:cxn ang="0">
                  <a:pos x="3932" y="866"/>
                </a:cxn>
                <a:cxn ang="0">
                  <a:pos x="3901" y="661"/>
                </a:cxn>
                <a:cxn ang="0">
                  <a:pos x="3862" y="498"/>
                </a:cxn>
                <a:cxn ang="0">
                  <a:pos x="3819" y="367"/>
                </a:cxn>
                <a:cxn ang="0">
                  <a:pos x="3765" y="246"/>
                </a:cxn>
                <a:cxn ang="0">
                  <a:pos x="3697" y="141"/>
                </a:cxn>
                <a:cxn ang="0">
                  <a:pos x="3616" y="64"/>
                </a:cxn>
                <a:cxn ang="0">
                  <a:pos x="3517" y="20"/>
                </a:cxn>
                <a:cxn ang="0">
                  <a:pos x="3391" y="7"/>
                </a:cxn>
                <a:cxn ang="0">
                  <a:pos x="3112" y="0"/>
                </a:cxn>
                <a:cxn ang="0">
                  <a:pos x="2891" y="7"/>
                </a:cxn>
                <a:cxn ang="0">
                  <a:pos x="2661" y="25"/>
                </a:cxn>
                <a:cxn ang="0">
                  <a:pos x="2441" y="60"/>
                </a:cxn>
                <a:cxn ang="0">
                  <a:pos x="2247" y="112"/>
                </a:cxn>
                <a:cxn ang="0">
                  <a:pos x="2099" y="184"/>
                </a:cxn>
              </a:cxnLst>
              <a:rect l="0" t="0" r="r" b="b"/>
              <a:pathLst>
                <a:path w="3932" h="6037">
                  <a:moveTo>
                    <a:pt x="2027" y="254"/>
                  </a:moveTo>
                  <a:lnTo>
                    <a:pt x="2019" y="268"/>
                  </a:lnTo>
                  <a:lnTo>
                    <a:pt x="2006" y="292"/>
                  </a:lnTo>
                  <a:lnTo>
                    <a:pt x="1989" y="326"/>
                  </a:lnTo>
                  <a:lnTo>
                    <a:pt x="1967" y="369"/>
                  </a:lnTo>
                  <a:lnTo>
                    <a:pt x="1912" y="480"/>
                  </a:lnTo>
                  <a:lnTo>
                    <a:pt x="1843" y="620"/>
                  </a:lnTo>
                  <a:lnTo>
                    <a:pt x="1764" y="785"/>
                  </a:lnTo>
                  <a:lnTo>
                    <a:pt x="1676" y="972"/>
                  </a:lnTo>
                  <a:lnTo>
                    <a:pt x="1581" y="1175"/>
                  </a:lnTo>
                  <a:lnTo>
                    <a:pt x="1483" y="1390"/>
                  </a:lnTo>
                  <a:lnTo>
                    <a:pt x="1382" y="1614"/>
                  </a:lnTo>
                  <a:lnTo>
                    <a:pt x="1283" y="1841"/>
                  </a:lnTo>
                  <a:lnTo>
                    <a:pt x="1232" y="1953"/>
                  </a:lnTo>
                  <a:lnTo>
                    <a:pt x="1184" y="2065"/>
                  </a:lnTo>
                  <a:lnTo>
                    <a:pt x="1137" y="2176"/>
                  </a:lnTo>
                  <a:lnTo>
                    <a:pt x="1092" y="2286"/>
                  </a:lnTo>
                  <a:lnTo>
                    <a:pt x="1049" y="2391"/>
                  </a:lnTo>
                  <a:lnTo>
                    <a:pt x="1008" y="2495"/>
                  </a:lnTo>
                  <a:lnTo>
                    <a:pt x="968" y="2595"/>
                  </a:lnTo>
                  <a:lnTo>
                    <a:pt x="932" y="2691"/>
                  </a:lnTo>
                  <a:lnTo>
                    <a:pt x="898" y="2782"/>
                  </a:lnTo>
                  <a:lnTo>
                    <a:pt x="869" y="2868"/>
                  </a:lnTo>
                  <a:lnTo>
                    <a:pt x="842" y="2948"/>
                  </a:lnTo>
                  <a:lnTo>
                    <a:pt x="820" y="3021"/>
                  </a:lnTo>
                  <a:lnTo>
                    <a:pt x="798" y="3093"/>
                  </a:lnTo>
                  <a:lnTo>
                    <a:pt x="776" y="3168"/>
                  </a:lnTo>
                  <a:lnTo>
                    <a:pt x="752" y="3244"/>
                  </a:lnTo>
                  <a:lnTo>
                    <a:pt x="727" y="3323"/>
                  </a:lnTo>
                  <a:lnTo>
                    <a:pt x="674" y="3484"/>
                  </a:lnTo>
                  <a:lnTo>
                    <a:pt x="616" y="3650"/>
                  </a:lnTo>
                  <a:lnTo>
                    <a:pt x="558" y="3819"/>
                  </a:lnTo>
                  <a:lnTo>
                    <a:pt x="497" y="3986"/>
                  </a:lnTo>
                  <a:lnTo>
                    <a:pt x="437" y="4151"/>
                  </a:lnTo>
                  <a:lnTo>
                    <a:pt x="376" y="4311"/>
                  </a:lnTo>
                  <a:lnTo>
                    <a:pt x="317" y="4465"/>
                  </a:lnTo>
                  <a:lnTo>
                    <a:pt x="260" y="4608"/>
                  </a:lnTo>
                  <a:lnTo>
                    <a:pt x="206" y="4739"/>
                  </a:lnTo>
                  <a:lnTo>
                    <a:pt x="156" y="4857"/>
                  </a:lnTo>
                  <a:lnTo>
                    <a:pt x="133" y="4910"/>
                  </a:lnTo>
                  <a:lnTo>
                    <a:pt x="111" y="4958"/>
                  </a:lnTo>
                  <a:lnTo>
                    <a:pt x="90" y="5002"/>
                  </a:lnTo>
                  <a:lnTo>
                    <a:pt x="72" y="5040"/>
                  </a:lnTo>
                  <a:lnTo>
                    <a:pt x="54" y="5074"/>
                  </a:lnTo>
                  <a:lnTo>
                    <a:pt x="40" y="5102"/>
                  </a:lnTo>
                  <a:lnTo>
                    <a:pt x="26" y="5124"/>
                  </a:lnTo>
                  <a:lnTo>
                    <a:pt x="15" y="5140"/>
                  </a:lnTo>
                  <a:lnTo>
                    <a:pt x="6" y="5154"/>
                  </a:lnTo>
                  <a:lnTo>
                    <a:pt x="1" y="5171"/>
                  </a:lnTo>
                  <a:lnTo>
                    <a:pt x="0" y="5190"/>
                  </a:lnTo>
                  <a:lnTo>
                    <a:pt x="2" y="5211"/>
                  </a:lnTo>
                  <a:lnTo>
                    <a:pt x="7" y="5233"/>
                  </a:lnTo>
                  <a:lnTo>
                    <a:pt x="17" y="5258"/>
                  </a:lnTo>
                  <a:lnTo>
                    <a:pt x="28" y="5284"/>
                  </a:lnTo>
                  <a:lnTo>
                    <a:pt x="44" y="5312"/>
                  </a:lnTo>
                  <a:lnTo>
                    <a:pt x="63" y="5341"/>
                  </a:lnTo>
                  <a:lnTo>
                    <a:pt x="85" y="5371"/>
                  </a:lnTo>
                  <a:lnTo>
                    <a:pt x="110" y="5402"/>
                  </a:lnTo>
                  <a:lnTo>
                    <a:pt x="138" y="5434"/>
                  </a:lnTo>
                  <a:lnTo>
                    <a:pt x="169" y="5467"/>
                  </a:lnTo>
                  <a:lnTo>
                    <a:pt x="203" y="5500"/>
                  </a:lnTo>
                  <a:lnTo>
                    <a:pt x="240" y="5534"/>
                  </a:lnTo>
                  <a:lnTo>
                    <a:pt x="280" y="5567"/>
                  </a:lnTo>
                  <a:lnTo>
                    <a:pt x="323" y="5600"/>
                  </a:lnTo>
                  <a:lnTo>
                    <a:pt x="368" y="5634"/>
                  </a:lnTo>
                  <a:lnTo>
                    <a:pt x="416" y="5667"/>
                  </a:lnTo>
                  <a:lnTo>
                    <a:pt x="466" y="5700"/>
                  </a:lnTo>
                  <a:lnTo>
                    <a:pt x="519" y="5732"/>
                  </a:lnTo>
                  <a:lnTo>
                    <a:pt x="576" y="5762"/>
                  </a:lnTo>
                  <a:lnTo>
                    <a:pt x="633" y="5793"/>
                  </a:lnTo>
                  <a:lnTo>
                    <a:pt x="694" y="5822"/>
                  </a:lnTo>
                  <a:lnTo>
                    <a:pt x="756" y="5850"/>
                  </a:lnTo>
                  <a:lnTo>
                    <a:pt x="822" y="5876"/>
                  </a:lnTo>
                  <a:lnTo>
                    <a:pt x="890" y="5900"/>
                  </a:lnTo>
                  <a:lnTo>
                    <a:pt x="959" y="5923"/>
                  </a:lnTo>
                  <a:lnTo>
                    <a:pt x="1031" y="5944"/>
                  </a:lnTo>
                  <a:lnTo>
                    <a:pt x="1105" y="5963"/>
                  </a:lnTo>
                  <a:lnTo>
                    <a:pt x="1181" y="5980"/>
                  </a:lnTo>
                  <a:lnTo>
                    <a:pt x="1259" y="5994"/>
                  </a:lnTo>
                  <a:lnTo>
                    <a:pt x="1339" y="6006"/>
                  </a:lnTo>
                  <a:lnTo>
                    <a:pt x="1422" y="6016"/>
                  </a:lnTo>
                  <a:lnTo>
                    <a:pt x="1508" y="6024"/>
                  </a:lnTo>
                  <a:lnTo>
                    <a:pt x="1596" y="6030"/>
                  </a:lnTo>
                  <a:lnTo>
                    <a:pt x="1685" y="6035"/>
                  </a:lnTo>
                  <a:lnTo>
                    <a:pt x="1777" y="6037"/>
                  </a:lnTo>
                  <a:lnTo>
                    <a:pt x="1868" y="6037"/>
                  </a:lnTo>
                  <a:lnTo>
                    <a:pt x="1962" y="6036"/>
                  </a:lnTo>
                  <a:lnTo>
                    <a:pt x="2056" y="6032"/>
                  </a:lnTo>
                  <a:lnTo>
                    <a:pt x="2151" y="6027"/>
                  </a:lnTo>
                  <a:lnTo>
                    <a:pt x="2245" y="6018"/>
                  </a:lnTo>
                  <a:lnTo>
                    <a:pt x="2340" y="6009"/>
                  </a:lnTo>
                  <a:lnTo>
                    <a:pt x="2435" y="5996"/>
                  </a:lnTo>
                  <a:lnTo>
                    <a:pt x="2528" y="5983"/>
                  </a:lnTo>
                  <a:lnTo>
                    <a:pt x="2621" y="5966"/>
                  </a:lnTo>
                  <a:lnTo>
                    <a:pt x="2713" y="5947"/>
                  </a:lnTo>
                  <a:lnTo>
                    <a:pt x="2803" y="5925"/>
                  </a:lnTo>
                  <a:lnTo>
                    <a:pt x="2892" y="5902"/>
                  </a:lnTo>
                  <a:lnTo>
                    <a:pt x="2979" y="5876"/>
                  </a:lnTo>
                  <a:lnTo>
                    <a:pt x="3062" y="5848"/>
                  </a:lnTo>
                  <a:lnTo>
                    <a:pt x="3144" y="5818"/>
                  </a:lnTo>
                  <a:lnTo>
                    <a:pt x="3222" y="5784"/>
                  </a:lnTo>
                  <a:lnTo>
                    <a:pt x="3297" y="5749"/>
                  </a:lnTo>
                  <a:lnTo>
                    <a:pt x="3369" y="5710"/>
                  </a:lnTo>
                  <a:lnTo>
                    <a:pt x="3437" y="5669"/>
                  </a:lnTo>
                  <a:lnTo>
                    <a:pt x="3501" y="5627"/>
                  </a:lnTo>
                  <a:lnTo>
                    <a:pt x="3560" y="5581"/>
                  </a:lnTo>
                  <a:lnTo>
                    <a:pt x="3616" y="5531"/>
                  </a:lnTo>
                  <a:lnTo>
                    <a:pt x="3666" y="5480"/>
                  </a:lnTo>
                  <a:lnTo>
                    <a:pt x="3711" y="5427"/>
                  </a:lnTo>
                  <a:lnTo>
                    <a:pt x="3750" y="5371"/>
                  </a:lnTo>
                  <a:lnTo>
                    <a:pt x="3784" y="5311"/>
                  </a:lnTo>
                  <a:lnTo>
                    <a:pt x="3778" y="5293"/>
                  </a:lnTo>
                  <a:lnTo>
                    <a:pt x="3764" y="5242"/>
                  </a:lnTo>
                  <a:lnTo>
                    <a:pt x="3740" y="5163"/>
                  </a:lnTo>
                  <a:lnTo>
                    <a:pt x="3710" y="5058"/>
                  </a:lnTo>
                  <a:lnTo>
                    <a:pt x="3673" y="4933"/>
                  </a:lnTo>
                  <a:lnTo>
                    <a:pt x="3633" y="4789"/>
                  </a:lnTo>
                  <a:lnTo>
                    <a:pt x="3590" y="4634"/>
                  </a:lnTo>
                  <a:lnTo>
                    <a:pt x="3546" y="4470"/>
                  </a:lnTo>
                  <a:lnTo>
                    <a:pt x="3502" y="4299"/>
                  </a:lnTo>
                  <a:lnTo>
                    <a:pt x="3459" y="4128"/>
                  </a:lnTo>
                  <a:lnTo>
                    <a:pt x="3438" y="4043"/>
                  </a:lnTo>
                  <a:lnTo>
                    <a:pt x="3418" y="3960"/>
                  </a:lnTo>
                  <a:lnTo>
                    <a:pt x="3399" y="3877"/>
                  </a:lnTo>
                  <a:lnTo>
                    <a:pt x="3383" y="3798"/>
                  </a:lnTo>
                  <a:lnTo>
                    <a:pt x="3366" y="3720"/>
                  </a:lnTo>
                  <a:lnTo>
                    <a:pt x="3352" y="3646"/>
                  </a:lnTo>
                  <a:lnTo>
                    <a:pt x="3339" y="3575"/>
                  </a:lnTo>
                  <a:lnTo>
                    <a:pt x="3328" y="3509"/>
                  </a:lnTo>
                  <a:lnTo>
                    <a:pt x="3320" y="3448"/>
                  </a:lnTo>
                  <a:lnTo>
                    <a:pt x="3314" y="3391"/>
                  </a:lnTo>
                  <a:lnTo>
                    <a:pt x="3310" y="3340"/>
                  </a:lnTo>
                  <a:lnTo>
                    <a:pt x="3309" y="3295"/>
                  </a:lnTo>
                  <a:lnTo>
                    <a:pt x="3310" y="3249"/>
                  </a:lnTo>
                  <a:lnTo>
                    <a:pt x="3316" y="3197"/>
                  </a:lnTo>
                  <a:lnTo>
                    <a:pt x="3324" y="3138"/>
                  </a:lnTo>
                  <a:lnTo>
                    <a:pt x="3337" y="3073"/>
                  </a:lnTo>
                  <a:lnTo>
                    <a:pt x="3351" y="3003"/>
                  </a:lnTo>
                  <a:lnTo>
                    <a:pt x="3369" y="2926"/>
                  </a:lnTo>
                  <a:lnTo>
                    <a:pt x="3389" y="2846"/>
                  </a:lnTo>
                  <a:lnTo>
                    <a:pt x="3411" y="2762"/>
                  </a:lnTo>
                  <a:lnTo>
                    <a:pt x="3434" y="2673"/>
                  </a:lnTo>
                  <a:lnTo>
                    <a:pt x="3460" y="2582"/>
                  </a:lnTo>
                  <a:lnTo>
                    <a:pt x="3486" y="2489"/>
                  </a:lnTo>
                  <a:lnTo>
                    <a:pt x="3514" y="2393"/>
                  </a:lnTo>
                  <a:lnTo>
                    <a:pt x="3573" y="2198"/>
                  </a:lnTo>
                  <a:lnTo>
                    <a:pt x="3633" y="2001"/>
                  </a:lnTo>
                  <a:lnTo>
                    <a:pt x="3692" y="1806"/>
                  </a:lnTo>
                  <a:lnTo>
                    <a:pt x="3749" y="1617"/>
                  </a:lnTo>
                  <a:lnTo>
                    <a:pt x="3776" y="1525"/>
                  </a:lnTo>
                  <a:lnTo>
                    <a:pt x="3802" y="1437"/>
                  </a:lnTo>
                  <a:lnTo>
                    <a:pt x="3827" y="1352"/>
                  </a:lnTo>
                  <a:lnTo>
                    <a:pt x="3848" y="1272"/>
                  </a:lnTo>
                  <a:lnTo>
                    <a:pt x="3868" y="1197"/>
                  </a:lnTo>
                  <a:lnTo>
                    <a:pt x="3886" y="1126"/>
                  </a:lnTo>
                  <a:lnTo>
                    <a:pt x="3902" y="1060"/>
                  </a:lnTo>
                  <a:lnTo>
                    <a:pt x="3914" y="1001"/>
                  </a:lnTo>
                  <a:lnTo>
                    <a:pt x="3924" y="948"/>
                  </a:lnTo>
                  <a:lnTo>
                    <a:pt x="3929" y="903"/>
                  </a:lnTo>
                  <a:lnTo>
                    <a:pt x="3932" y="866"/>
                  </a:lnTo>
                  <a:lnTo>
                    <a:pt x="3930" y="835"/>
                  </a:lnTo>
                  <a:lnTo>
                    <a:pt x="3923" y="781"/>
                  </a:lnTo>
                  <a:lnTo>
                    <a:pt x="3913" y="723"/>
                  </a:lnTo>
                  <a:lnTo>
                    <a:pt x="3901" y="661"/>
                  </a:lnTo>
                  <a:lnTo>
                    <a:pt x="3887" y="597"/>
                  </a:lnTo>
                  <a:lnTo>
                    <a:pt x="3880" y="564"/>
                  </a:lnTo>
                  <a:lnTo>
                    <a:pt x="3871" y="531"/>
                  </a:lnTo>
                  <a:lnTo>
                    <a:pt x="3862" y="498"/>
                  </a:lnTo>
                  <a:lnTo>
                    <a:pt x="3853" y="464"/>
                  </a:lnTo>
                  <a:lnTo>
                    <a:pt x="3842" y="432"/>
                  </a:lnTo>
                  <a:lnTo>
                    <a:pt x="3831" y="399"/>
                  </a:lnTo>
                  <a:lnTo>
                    <a:pt x="3819" y="367"/>
                  </a:lnTo>
                  <a:lnTo>
                    <a:pt x="3807" y="336"/>
                  </a:lnTo>
                  <a:lnTo>
                    <a:pt x="3793" y="304"/>
                  </a:lnTo>
                  <a:lnTo>
                    <a:pt x="3780" y="275"/>
                  </a:lnTo>
                  <a:lnTo>
                    <a:pt x="3765" y="246"/>
                  </a:lnTo>
                  <a:lnTo>
                    <a:pt x="3749" y="218"/>
                  </a:lnTo>
                  <a:lnTo>
                    <a:pt x="3733" y="190"/>
                  </a:lnTo>
                  <a:lnTo>
                    <a:pt x="3715" y="165"/>
                  </a:lnTo>
                  <a:lnTo>
                    <a:pt x="3697" y="141"/>
                  </a:lnTo>
                  <a:lnTo>
                    <a:pt x="3678" y="119"/>
                  </a:lnTo>
                  <a:lnTo>
                    <a:pt x="3658" y="98"/>
                  </a:lnTo>
                  <a:lnTo>
                    <a:pt x="3637" y="80"/>
                  </a:lnTo>
                  <a:lnTo>
                    <a:pt x="3616" y="64"/>
                  </a:lnTo>
                  <a:lnTo>
                    <a:pt x="3593" y="49"/>
                  </a:lnTo>
                  <a:lnTo>
                    <a:pt x="3569" y="37"/>
                  </a:lnTo>
                  <a:lnTo>
                    <a:pt x="3543" y="27"/>
                  </a:lnTo>
                  <a:lnTo>
                    <a:pt x="3517" y="20"/>
                  </a:lnTo>
                  <a:lnTo>
                    <a:pt x="3491" y="15"/>
                  </a:lnTo>
                  <a:lnTo>
                    <a:pt x="3462" y="12"/>
                  </a:lnTo>
                  <a:lnTo>
                    <a:pt x="3429" y="10"/>
                  </a:lnTo>
                  <a:lnTo>
                    <a:pt x="3391" y="7"/>
                  </a:lnTo>
                  <a:lnTo>
                    <a:pt x="3351" y="4"/>
                  </a:lnTo>
                  <a:lnTo>
                    <a:pt x="3263" y="1"/>
                  </a:lnTo>
                  <a:lnTo>
                    <a:pt x="3164" y="0"/>
                  </a:lnTo>
                  <a:lnTo>
                    <a:pt x="3112" y="0"/>
                  </a:lnTo>
                  <a:lnTo>
                    <a:pt x="3059" y="0"/>
                  </a:lnTo>
                  <a:lnTo>
                    <a:pt x="3004" y="2"/>
                  </a:lnTo>
                  <a:lnTo>
                    <a:pt x="2947" y="3"/>
                  </a:lnTo>
                  <a:lnTo>
                    <a:pt x="2891" y="7"/>
                  </a:lnTo>
                  <a:lnTo>
                    <a:pt x="2833" y="10"/>
                  </a:lnTo>
                  <a:lnTo>
                    <a:pt x="2776" y="15"/>
                  </a:lnTo>
                  <a:lnTo>
                    <a:pt x="2718" y="19"/>
                  </a:lnTo>
                  <a:lnTo>
                    <a:pt x="2661" y="25"/>
                  </a:lnTo>
                  <a:lnTo>
                    <a:pt x="2604" y="33"/>
                  </a:lnTo>
                  <a:lnTo>
                    <a:pt x="2548" y="41"/>
                  </a:lnTo>
                  <a:lnTo>
                    <a:pt x="2494" y="49"/>
                  </a:lnTo>
                  <a:lnTo>
                    <a:pt x="2441" y="60"/>
                  </a:lnTo>
                  <a:lnTo>
                    <a:pt x="2388" y="71"/>
                  </a:lnTo>
                  <a:lnTo>
                    <a:pt x="2339" y="83"/>
                  </a:lnTo>
                  <a:lnTo>
                    <a:pt x="2292" y="96"/>
                  </a:lnTo>
                  <a:lnTo>
                    <a:pt x="2247" y="112"/>
                  </a:lnTo>
                  <a:lnTo>
                    <a:pt x="2205" y="128"/>
                  </a:lnTo>
                  <a:lnTo>
                    <a:pt x="2166" y="146"/>
                  </a:lnTo>
                  <a:lnTo>
                    <a:pt x="2131" y="164"/>
                  </a:lnTo>
                  <a:lnTo>
                    <a:pt x="2099" y="184"/>
                  </a:lnTo>
                  <a:lnTo>
                    <a:pt x="2071" y="206"/>
                  </a:lnTo>
                  <a:lnTo>
                    <a:pt x="2047" y="229"/>
                  </a:lnTo>
                  <a:lnTo>
                    <a:pt x="2027" y="254"/>
                  </a:lnTo>
                  <a:close/>
                </a:path>
              </a:pathLst>
            </a:custGeom>
            <a:solidFill>
              <a:srgbClr val="CE59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3" name="Freeform 635"/>
            <p:cNvSpPr>
              <a:spLocks noEditPoints="1"/>
            </p:cNvSpPr>
            <p:nvPr/>
          </p:nvSpPr>
          <p:spPr bwMode="auto">
            <a:xfrm>
              <a:off x="4767" y="3135"/>
              <a:ext cx="212" cy="323"/>
            </a:xfrm>
            <a:custGeom>
              <a:avLst/>
              <a:gdLst/>
              <a:ahLst/>
              <a:cxnLst>
                <a:cxn ang="0">
                  <a:pos x="1772" y="803"/>
                </a:cxn>
                <a:cxn ang="0">
                  <a:pos x="1143" y="2198"/>
                </a:cxn>
                <a:cxn ang="0">
                  <a:pos x="845" y="2976"/>
                </a:cxn>
                <a:cxn ang="0">
                  <a:pos x="563" y="3839"/>
                </a:cxn>
                <a:cxn ang="0">
                  <a:pos x="140" y="4927"/>
                </a:cxn>
                <a:cxn ang="0">
                  <a:pos x="17" y="5165"/>
                </a:cxn>
                <a:cxn ang="0">
                  <a:pos x="1" y="5240"/>
                </a:cxn>
                <a:cxn ang="0">
                  <a:pos x="55" y="5379"/>
                </a:cxn>
                <a:cxn ang="0">
                  <a:pos x="250" y="5601"/>
                </a:cxn>
                <a:cxn ang="0">
                  <a:pos x="567" y="5823"/>
                </a:cxn>
                <a:cxn ang="0">
                  <a:pos x="988" y="6003"/>
                </a:cxn>
                <a:cxn ang="0">
                  <a:pos x="1547" y="6105"/>
                </a:cxn>
                <a:cxn ang="0">
                  <a:pos x="2297" y="6101"/>
                </a:cxn>
                <a:cxn ang="0">
                  <a:pos x="3039" y="5956"/>
                </a:cxn>
                <a:cxn ang="0">
                  <a:pos x="3632" y="5650"/>
                </a:cxn>
                <a:cxn ang="0">
                  <a:pos x="3866" y="5347"/>
                </a:cxn>
                <a:cxn ang="0">
                  <a:pos x="3670" y="4657"/>
                </a:cxn>
                <a:cxn ang="0">
                  <a:pos x="3449" y="3752"/>
                </a:cxn>
                <a:cxn ang="0">
                  <a:pos x="3391" y="3313"/>
                </a:cxn>
                <a:cxn ang="0">
                  <a:pos x="3437" y="3032"/>
                </a:cxn>
                <a:cxn ang="0">
                  <a:pos x="3639" y="2302"/>
                </a:cxn>
                <a:cxn ang="0">
                  <a:pos x="3871" y="1534"/>
                </a:cxn>
                <a:cxn ang="0">
                  <a:pos x="4004" y="1006"/>
                </a:cxn>
                <a:cxn ang="0">
                  <a:pos x="4004" y="810"/>
                </a:cxn>
                <a:cxn ang="0">
                  <a:pos x="3918" y="442"/>
                </a:cxn>
                <a:cxn ang="0">
                  <a:pos x="3800" y="194"/>
                </a:cxn>
                <a:cxn ang="0">
                  <a:pos x="3622" y="37"/>
                </a:cxn>
                <a:cxn ang="0">
                  <a:pos x="3169" y="0"/>
                </a:cxn>
                <a:cxn ang="0">
                  <a:pos x="2704" y="25"/>
                </a:cxn>
                <a:cxn ang="0">
                  <a:pos x="2271" y="117"/>
                </a:cxn>
                <a:cxn ang="0">
                  <a:pos x="3528" y="96"/>
                </a:cxn>
                <a:cxn ang="0">
                  <a:pos x="3702" y="200"/>
                </a:cxn>
                <a:cxn ang="0">
                  <a:pos x="3822" y="415"/>
                </a:cxn>
                <a:cxn ang="0">
                  <a:pos x="3917" y="783"/>
                </a:cxn>
                <a:cxn ang="0">
                  <a:pos x="3926" y="973"/>
                </a:cxn>
                <a:cxn ang="0">
                  <a:pos x="3801" y="1479"/>
                </a:cxn>
                <a:cxn ang="0">
                  <a:pos x="3588" y="2188"/>
                </a:cxn>
                <a:cxn ang="0">
                  <a:pos x="3372" y="2948"/>
                </a:cxn>
                <a:cxn ang="0">
                  <a:pos x="3311" y="3287"/>
                </a:cxn>
                <a:cxn ang="0">
                  <a:pos x="3348" y="3664"/>
                </a:cxn>
                <a:cxn ang="0">
                  <a:pos x="3525" y="4434"/>
                </a:cxn>
                <a:cxn ang="0">
                  <a:pos x="3781" y="5344"/>
                </a:cxn>
                <a:cxn ang="0">
                  <a:pos x="3367" y="5726"/>
                </a:cxn>
                <a:cxn ang="0">
                  <a:pos x="2721" y="5951"/>
                </a:cxn>
                <a:cxn ang="0">
                  <a:pos x="1987" y="6034"/>
                </a:cxn>
                <a:cxn ang="0">
                  <a:pos x="1308" y="5994"/>
                </a:cxn>
                <a:cxn ang="0">
                  <a:pos x="834" y="5860"/>
                </a:cxn>
                <a:cxn ang="0">
                  <a:pos x="466" y="5662"/>
                </a:cxn>
                <a:cxn ang="0">
                  <a:pos x="215" y="5450"/>
                </a:cxn>
                <a:cxn ang="0">
                  <a:pos x="94" y="5275"/>
                </a:cxn>
                <a:cxn ang="0">
                  <a:pos x="89" y="5206"/>
                </a:cxn>
                <a:cxn ang="0">
                  <a:pos x="237" y="4910"/>
                </a:cxn>
                <a:cxn ang="0">
                  <a:pos x="702" y="3690"/>
                </a:cxn>
                <a:cxn ang="0">
                  <a:pos x="1013" y="2742"/>
                </a:cxn>
                <a:cxn ang="0">
                  <a:pos x="1363" y="1893"/>
                </a:cxn>
                <a:cxn ang="0">
                  <a:pos x="2044" y="430"/>
                </a:cxn>
                <a:cxn ang="0">
                  <a:pos x="2263" y="205"/>
                </a:cxn>
                <a:cxn ang="0">
                  <a:pos x="2634" y="116"/>
                </a:cxn>
                <a:cxn ang="0">
                  <a:pos x="3073" y="81"/>
                </a:cxn>
                <a:cxn ang="0">
                  <a:pos x="3456" y="89"/>
                </a:cxn>
              </a:cxnLst>
              <a:rect l="0" t="0" r="r" b="b"/>
              <a:pathLst>
                <a:path w="4015" h="6120">
                  <a:moveTo>
                    <a:pt x="2035" y="271"/>
                  </a:moveTo>
                  <a:lnTo>
                    <a:pt x="2027" y="285"/>
                  </a:lnTo>
                  <a:lnTo>
                    <a:pt x="2014" y="309"/>
                  </a:lnTo>
                  <a:lnTo>
                    <a:pt x="1996" y="342"/>
                  </a:lnTo>
                  <a:lnTo>
                    <a:pt x="1975" y="385"/>
                  </a:lnTo>
                  <a:lnTo>
                    <a:pt x="1920" y="496"/>
                  </a:lnTo>
                  <a:lnTo>
                    <a:pt x="1852" y="637"/>
                  </a:lnTo>
                  <a:lnTo>
                    <a:pt x="1772" y="803"/>
                  </a:lnTo>
                  <a:lnTo>
                    <a:pt x="1684" y="990"/>
                  </a:lnTo>
                  <a:lnTo>
                    <a:pt x="1589" y="1193"/>
                  </a:lnTo>
                  <a:lnTo>
                    <a:pt x="1490" y="1409"/>
                  </a:lnTo>
                  <a:lnTo>
                    <a:pt x="1388" y="1633"/>
                  </a:lnTo>
                  <a:lnTo>
                    <a:pt x="1288" y="1861"/>
                  </a:lnTo>
                  <a:lnTo>
                    <a:pt x="1238" y="1975"/>
                  </a:lnTo>
                  <a:lnTo>
                    <a:pt x="1190" y="2086"/>
                  </a:lnTo>
                  <a:lnTo>
                    <a:pt x="1143" y="2198"/>
                  </a:lnTo>
                  <a:lnTo>
                    <a:pt x="1097" y="2308"/>
                  </a:lnTo>
                  <a:lnTo>
                    <a:pt x="1053" y="2415"/>
                  </a:lnTo>
                  <a:lnTo>
                    <a:pt x="1011" y="2519"/>
                  </a:lnTo>
                  <a:lnTo>
                    <a:pt x="973" y="2619"/>
                  </a:lnTo>
                  <a:lnTo>
                    <a:pt x="936" y="2717"/>
                  </a:lnTo>
                  <a:lnTo>
                    <a:pt x="902" y="2808"/>
                  </a:lnTo>
                  <a:lnTo>
                    <a:pt x="871" y="2894"/>
                  </a:lnTo>
                  <a:lnTo>
                    <a:pt x="845" y="2976"/>
                  </a:lnTo>
                  <a:lnTo>
                    <a:pt x="822" y="3050"/>
                  </a:lnTo>
                  <a:lnTo>
                    <a:pt x="801" y="3121"/>
                  </a:lnTo>
                  <a:lnTo>
                    <a:pt x="778" y="3194"/>
                  </a:lnTo>
                  <a:lnTo>
                    <a:pt x="755" y="3269"/>
                  </a:lnTo>
                  <a:lnTo>
                    <a:pt x="730" y="3347"/>
                  </a:lnTo>
                  <a:lnTo>
                    <a:pt x="677" y="3507"/>
                  </a:lnTo>
                  <a:lnTo>
                    <a:pt x="622" y="3672"/>
                  </a:lnTo>
                  <a:lnTo>
                    <a:pt x="563" y="3839"/>
                  </a:lnTo>
                  <a:lnTo>
                    <a:pt x="503" y="4005"/>
                  </a:lnTo>
                  <a:lnTo>
                    <a:pt x="442" y="4170"/>
                  </a:lnTo>
                  <a:lnTo>
                    <a:pt x="382" y="4330"/>
                  </a:lnTo>
                  <a:lnTo>
                    <a:pt x="323" y="4483"/>
                  </a:lnTo>
                  <a:lnTo>
                    <a:pt x="266" y="4626"/>
                  </a:lnTo>
                  <a:lnTo>
                    <a:pt x="212" y="4757"/>
                  </a:lnTo>
                  <a:lnTo>
                    <a:pt x="163" y="4874"/>
                  </a:lnTo>
                  <a:lnTo>
                    <a:pt x="140" y="4927"/>
                  </a:lnTo>
                  <a:lnTo>
                    <a:pt x="118" y="4975"/>
                  </a:lnTo>
                  <a:lnTo>
                    <a:pt x="99" y="5019"/>
                  </a:lnTo>
                  <a:lnTo>
                    <a:pt x="80" y="5056"/>
                  </a:lnTo>
                  <a:lnTo>
                    <a:pt x="63" y="5090"/>
                  </a:lnTo>
                  <a:lnTo>
                    <a:pt x="48" y="5117"/>
                  </a:lnTo>
                  <a:lnTo>
                    <a:pt x="35" y="5139"/>
                  </a:lnTo>
                  <a:lnTo>
                    <a:pt x="24" y="5154"/>
                  </a:lnTo>
                  <a:lnTo>
                    <a:pt x="17" y="5165"/>
                  </a:lnTo>
                  <a:lnTo>
                    <a:pt x="11" y="5177"/>
                  </a:lnTo>
                  <a:lnTo>
                    <a:pt x="8" y="5184"/>
                  </a:lnTo>
                  <a:lnTo>
                    <a:pt x="6" y="5192"/>
                  </a:lnTo>
                  <a:lnTo>
                    <a:pt x="3" y="5200"/>
                  </a:lnTo>
                  <a:lnTo>
                    <a:pt x="1" y="5209"/>
                  </a:lnTo>
                  <a:lnTo>
                    <a:pt x="1" y="5218"/>
                  </a:lnTo>
                  <a:lnTo>
                    <a:pt x="0" y="5229"/>
                  </a:lnTo>
                  <a:lnTo>
                    <a:pt x="1" y="5240"/>
                  </a:lnTo>
                  <a:lnTo>
                    <a:pt x="2" y="5252"/>
                  </a:lnTo>
                  <a:lnTo>
                    <a:pt x="5" y="5263"/>
                  </a:lnTo>
                  <a:lnTo>
                    <a:pt x="8" y="5277"/>
                  </a:lnTo>
                  <a:lnTo>
                    <a:pt x="12" y="5290"/>
                  </a:lnTo>
                  <a:lnTo>
                    <a:pt x="17" y="5305"/>
                  </a:lnTo>
                  <a:lnTo>
                    <a:pt x="28" y="5329"/>
                  </a:lnTo>
                  <a:lnTo>
                    <a:pt x="40" y="5354"/>
                  </a:lnTo>
                  <a:lnTo>
                    <a:pt x="55" y="5379"/>
                  </a:lnTo>
                  <a:lnTo>
                    <a:pt x="71" y="5405"/>
                  </a:lnTo>
                  <a:lnTo>
                    <a:pt x="91" y="5432"/>
                  </a:lnTo>
                  <a:lnTo>
                    <a:pt x="112" y="5460"/>
                  </a:lnTo>
                  <a:lnTo>
                    <a:pt x="136" y="5488"/>
                  </a:lnTo>
                  <a:lnTo>
                    <a:pt x="161" y="5515"/>
                  </a:lnTo>
                  <a:lnTo>
                    <a:pt x="188" y="5544"/>
                  </a:lnTo>
                  <a:lnTo>
                    <a:pt x="219" y="5572"/>
                  </a:lnTo>
                  <a:lnTo>
                    <a:pt x="250" y="5601"/>
                  </a:lnTo>
                  <a:lnTo>
                    <a:pt x="283" y="5630"/>
                  </a:lnTo>
                  <a:lnTo>
                    <a:pt x="319" y="5658"/>
                  </a:lnTo>
                  <a:lnTo>
                    <a:pt x="355" y="5686"/>
                  </a:lnTo>
                  <a:lnTo>
                    <a:pt x="395" y="5715"/>
                  </a:lnTo>
                  <a:lnTo>
                    <a:pt x="436" y="5743"/>
                  </a:lnTo>
                  <a:lnTo>
                    <a:pt x="478" y="5770"/>
                  </a:lnTo>
                  <a:lnTo>
                    <a:pt x="523" y="5796"/>
                  </a:lnTo>
                  <a:lnTo>
                    <a:pt x="567" y="5823"/>
                  </a:lnTo>
                  <a:lnTo>
                    <a:pt x="615" y="5848"/>
                  </a:lnTo>
                  <a:lnTo>
                    <a:pt x="665" y="5873"/>
                  </a:lnTo>
                  <a:lnTo>
                    <a:pt x="715" y="5897"/>
                  </a:lnTo>
                  <a:lnTo>
                    <a:pt x="767" y="5920"/>
                  </a:lnTo>
                  <a:lnTo>
                    <a:pt x="820" y="5942"/>
                  </a:lnTo>
                  <a:lnTo>
                    <a:pt x="874" y="5964"/>
                  </a:lnTo>
                  <a:lnTo>
                    <a:pt x="931" y="5984"/>
                  </a:lnTo>
                  <a:lnTo>
                    <a:pt x="988" y="6003"/>
                  </a:lnTo>
                  <a:lnTo>
                    <a:pt x="1047" y="6020"/>
                  </a:lnTo>
                  <a:lnTo>
                    <a:pt x="1107" y="6036"/>
                  </a:lnTo>
                  <a:lnTo>
                    <a:pt x="1168" y="6050"/>
                  </a:lnTo>
                  <a:lnTo>
                    <a:pt x="1231" y="6064"/>
                  </a:lnTo>
                  <a:lnTo>
                    <a:pt x="1294" y="6074"/>
                  </a:lnTo>
                  <a:lnTo>
                    <a:pt x="1376" y="6087"/>
                  </a:lnTo>
                  <a:lnTo>
                    <a:pt x="1460" y="6097"/>
                  </a:lnTo>
                  <a:lnTo>
                    <a:pt x="1547" y="6105"/>
                  </a:lnTo>
                  <a:lnTo>
                    <a:pt x="1637" y="6112"/>
                  </a:lnTo>
                  <a:lnTo>
                    <a:pt x="1728" y="6117"/>
                  </a:lnTo>
                  <a:lnTo>
                    <a:pt x="1820" y="6119"/>
                  </a:lnTo>
                  <a:lnTo>
                    <a:pt x="1914" y="6120"/>
                  </a:lnTo>
                  <a:lnTo>
                    <a:pt x="2009" y="6118"/>
                  </a:lnTo>
                  <a:lnTo>
                    <a:pt x="2104" y="6115"/>
                  </a:lnTo>
                  <a:lnTo>
                    <a:pt x="2200" y="6109"/>
                  </a:lnTo>
                  <a:lnTo>
                    <a:pt x="2297" y="6101"/>
                  </a:lnTo>
                  <a:lnTo>
                    <a:pt x="2393" y="6091"/>
                  </a:lnTo>
                  <a:lnTo>
                    <a:pt x="2488" y="6078"/>
                  </a:lnTo>
                  <a:lnTo>
                    <a:pt x="2583" y="6064"/>
                  </a:lnTo>
                  <a:lnTo>
                    <a:pt x="2678" y="6047"/>
                  </a:lnTo>
                  <a:lnTo>
                    <a:pt x="2771" y="6028"/>
                  </a:lnTo>
                  <a:lnTo>
                    <a:pt x="2862" y="6006"/>
                  </a:lnTo>
                  <a:lnTo>
                    <a:pt x="2952" y="5982"/>
                  </a:lnTo>
                  <a:lnTo>
                    <a:pt x="3039" y="5956"/>
                  </a:lnTo>
                  <a:lnTo>
                    <a:pt x="3125" y="5927"/>
                  </a:lnTo>
                  <a:lnTo>
                    <a:pt x="3207" y="5894"/>
                  </a:lnTo>
                  <a:lnTo>
                    <a:pt x="3287" y="5861"/>
                  </a:lnTo>
                  <a:lnTo>
                    <a:pt x="3364" y="5824"/>
                  </a:lnTo>
                  <a:lnTo>
                    <a:pt x="3437" y="5785"/>
                  </a:lnTo>
                  <a:lnTo>
                    <a:pt x="3506" y="5743"/>
                  </a:lnTo>
                  <a:lnTo>
                    <a:pt x="3571" y="5698"/>
                  </a:lnTo>
                  <a:lnTo>
                    <a:pt x="3632" y="5650"/>
                  </a:lnTo>
                  <a:lnTo>
                    <a:pt x="3689" y="5600"/>
                  </a:lnTo>
                  <a:lnTo>
                    <a:pt x="3740" y="5546"/>
                  </a:lnTo>
                  <a:lnTo>
                    <a:pt x="3786" y="5490"/>
                  </a:lnTo>
                  <a:lnTo>
                    <a:pt x="3828" y="5431"/>
                  </a:lnTo>
                  <a:lnTo>
                    <a:pt x="3862" y="5369"/>
                  </a:lnTo>
                  <a:lnTo>
                    <a:pt x="3865" y="5361"/>
                  </a:lnTo>
                  <a:lnTo>
                    <a:pt x="3866" y="5354"/>
                  </a:lnTo>
                  <a:lnTo>
                    <a:pt x="3866" y="5347"/>
                  </a:lnTo>
                  <a:lnTo>
                    <a:pt x="3865" y="5338"/>
                  </a:lnTo>
                  <a:lnTo>
                    <a:pt x="3859" y="5319"/>
                  </a:lnTo>
                  <a:lnTo>
                    <a:pt x="3843" y="5266"/>
                  </a:lnTo>
                  <a:lnTo>
                    <a:pt x="3819" y="5185"/>
                  </a:lnTo>
                  <a:lnTo>
                    <a:pt x="3789" y="5080"/>
                  </a:lnTo>
                  <a:lnTo>
                    <a:pt x="3754" y="4954"/>
                  </a:lnTo>
                  <a:lnTo>
                    <a:pt x="3713" y="4812"/>
                  </a:lnTo>
                  <a:lnTo>
                    <a:pt x="3670" y="4657"/>
                  </a:lnTo>
                  <a:lnTo>
                    <a:pt x="3626" y="4493"/>
                  </a:lnTo>
                  <a:lnTo>
                    <a:pt x="3582" y="4325"/>
                  </a:lnTo>
                  <a:lnTo>
                    <a:pt x="3540" y="4155"/>
                  </a:lnTo>
                  <a:lnTo>
                    <a:pt x="3520" y="4071"/>
                  </a:lnTo>
                  <a:lnTo>
                    <a:pt x="3500" y="3988"/>
                  </a:lnTo>
                  <a:lnTo>
                    <a:pt x="3482" y="3908"/>
                  </a:lnTo>
                  <a:lnTo>
                    <a:pt x="3464" y="3828"/>
                  </a:lnTo>
                  <a:lnTo>
                    <a:pt x="3449" y="3752"/>
                  </a:lnTo>
                  <a:lnTo>
                    <a:pt x="3434" y="3679"/>
                  </a:lnTo>
                  <a:lnTo>
                    <a:pt x="3422" y="3610"/>
                  </a:lnTo>
                  <a:lnTo>
                    <a:pt x="3411" y="3545"/>
                  </a:lnTo>
                  <a:lnTo>
                    <a:pt x="3403" y="3485"/>
                  </a:lnTo>
                  <a:lnTo>
                    <a:pt x="3396" y="3429"/>
                  </a:lnTo>
                  <a:lnTo>
                    <a:pt x="3392" y="3379"/>
                  </a:lnTo>
                  <a:lnTo>
                    <a:pt x="3391" y="3335"/>
                  </a:lnTo>
                  <a:lnTo>
                    <a:pt x="3391" y="3313"/>
                  </a:lnTo>
                  <a:lnTo>
                    <a:pt x="3393" y="3289"/>
                  </a:lnTo>
                  <a:lnTo>
                    <a:pt x="3395" y="3263"/>
                  </a:lnTo>
                  <a:lnTo>
                    <a:pt x="3400" y="3235"/>
                  </a:lnTo>
                  <a:lnTo>
                    <a:pt x="3404" y="3206"/>
                  </a:lnTo>
                  <a:lnTo>
                    <a:pt x="3409" y="3174"/>
                  </a:lnTo>
                  <a:lnTo>
                    <a:pt x="3415" y="3141"/>
                  </a:lnTo>
                  <a:lnTo>
                    <a:pt x="3422" y="3106"/>
                  </a:lnTo>
                  <a:lnTo>
                    <a:pt x="3437" y="3032"/>
                  </a:lnTo>
                  <a:lnTo>
                    <a:pt x="3456" y="2954"/>
                  </a:lnTo>
                  <a:lnTo>
                    <a:pt x="3477" y="2869"/>
                  </a:lnTo>
                  <a:lnTo>
                    <a:pt x="3501" y="2781"/>
                  </a:lnTo>
                  <a:lnTo>
                    <a:pt x="3526" y="2689"/>
                  </a:lnTo>
                  <a:lnTo>
                    <a:pt x="3552" y="2595"/>
                  </a:lnTo>
                  <a:lnTo>
                    <a:pt x="3580" y="2499"/>
                  </a:lnTo>
                  <a:lnTo>
                    <a:pt x="3610" y="2401"/>
                  </a:lnTo>
                  <a:lnTo>
                    <a:pt x="3639" y="2302"/>
                  </a:lnTo>
                  <a:lnTo>
                    <a:pt x="3669" y="2202"/>
                  </a:lnTo>
                  <a:lnTo>
                    <a:pt x="3699" y="2103"/>
                  </a:lnTo>
                  <a:lnTo>
                    <a:pt x="3729" y="2005"/>
                  </a:lnTo>
                  <a:lnTo>
                    <a:pt x="3759" y="1906"/>
                  </a:lnTo>
                  <a:lnTo>
                    <a:pt x="3788" y="1809"/>
                  </a:lnTo>
                  <a:lnTo>
                    <a:pt x="3817" y="1714"/>
                  </a:lnTo>
                  <a:lnTo>
                    <a:pt x="3844" y="1622"/>
                  </a:lnTo>
                  <a:lnTo>
                    <a:pt x="3871" y="1534"/>
                  </a:lnTo>
                  <a:lnTo>
                    <a:pt x="3895" y="1449"/>
                  </a:lnTo>
                  <a:lnTo>
                    <a:pt x="3918" y="1367"/>
                  </a:lnTo>
                  <a:lnTo>
                    <a:pt x="3938" y="1290"/>
                  </a:lnTo>
                  <a:lnTo>
                    <a:pt x="3957" y="1218"/>
                  </a:lnTo>
                  <a:lnTo>
                    <a:pt x="3974" y="1150"/>
                  </a:lnTo>
                  <a:lnTo>
                    <a:pt x="3989" y="1088"/>
                  </a:lnTo>
                  <a:lnTo>
                    <a:pt x="3999" y="1032"/>
                  </a:lnTo>
                  <a:lnTo>
                    <a:pt x="4004" y="1006"/>
                  </a:lnTo>
                  <a:lnTo>
                    <a:pt x="4007" y="982"/>
                  </a:lnTo>
                  <a:lnTo>
                    <a:pt x="4011" y="959"/>
                  </a:lnTo>
                  <a:lnTo>
                    <a:pt x="4013" y="937"/>
                  </a:lnTo>
                  <a:lnTo>
                    <a:pt x="4014" y="918"/>
                  </a:lnTo>
                  <a:lnTo>
                    <a:pt x="4015" y="900"/>
                  </a:lnTo>
                  <a:lnTo>
                    <a:pt x="4014" y="884"/>
                  </a:lnTo>
                  <a:lnTo>
                    <a:pt x="4013" y="870"/>
                  </a:lnTo>
                  <a:lnTo>
                    <a:pt x="4004" y="810"/>
                  </a:lnTo>
                  <a:lnTo>
                    <a:pt x="3994" y="748"/>
                  </a:lnTo>
                  <a:lnTo>
                    <a:pt x="3981" y="681"/>
                  </a:lnTo>
                  <a:lnTo>
                    <a:pt x="3967" y="613"/>
                  </a:lnTo>
                  <a:lnTo>
                    <a:pt x="3958" y="578"/>
                  </a:lnTo>
                  <a:lnTo>
                    <a:pt x="3949" y="544"/>
                  </a:lnTo>
                  <a:lnTo>
                    <a:pt x="3940" y="509"/>
                  </a:lnTo>
                  <a:lnTo>
                    <a:pt x="3929" y="476"/>
                  </a:lnTo>
                  <a:lnTo>
                    <a:pt x="3918" y="442"/>
                  </a:lnTo>
                  <a:lnTo>
                    <a:pt x="3906" y="408"/>
                  </a:lnTo>
                  <a:lnTo>
                    <a:pt x="3894" y="375"/>
                  </a:lnTo>
                  <a:lnTo>
                    <a:pt x="3880" y="342"/>
                  </a:lnTo>
                  <a:lnTo>
                    <a:pt x="3865" y="311"/>
                  </a:lnTo>
                  <a:lnTo>
                    <a:pt x="3851" y="280"/>
                  </a:lnTo>
                  <a:lnTo>
                    <a:pt x="3834" y="250"/>
                  </a:lnTo>
                  <a:lnTo>
                    <a:pt x="3817" y="221"/>
                  </a:lnTo>
                  <a:lnTo>
                    <a:pt x="3800" y="194"/>
                  </a:lnTo>
                  <a:lnTo>
                    <a:pt x="3781" y="168"/>
                  </a:lnTo>
                  <a:lnTo>
                    <a:pt x="3761" y="144"/>
                  </a:lnTo>
                  <a:lnTo>
                    <a:pt x="3741" y="121"/>
                  </a:lnTo>
                  <a:lnTo>
                    <a:pt x="3719" y="100"/>
                  </a:lnTo>
                  <a:lnTo>
                    <a:pt x="3696" y="81"/>
                  </a:lnTo>
                  <a:lnTo>
                    <a:pt x="3673" y="64"/>
                  </a:lnTo>
                  <a:lnTo>
                    <a:pt x="3648" y="50"/>
                  </a:lnTo>
                  <a:lnTo>
                    <a:pt x="3622" y="37"/>
                  </a:lnTo>
                  <a:lnTo>
                    <a:pt x="3595" y="27"/>
                  </a:lnTo>
                  <a:lnTo>
                    <a:pt x="3567" y="19"/>
                  </a:lnTo>
                  <a:lnTo>
                    <a:pt x="3537" y="14"/>
                  </a:lnTo>
                  <a:lnTo>
                    <a:pt x="3480" y="9"/>
                  </a:lnTo>
                  <a:lnTo>
                    <a:pt x="3407" y="5"/>
                  </a:lnTo>
                  <a:lnTo>
                    <a:pt x="3319" y="1"/>
                  </a:lnTo>
                  <a:lnTo>
                    <a:pt x="3221" y="0"/>
                  </a:lnTo>
                  <a:lnTo>
                    <a:pt x="3169" y="0"/>
                  </a:lnTo>
                  <a:lnTo>
                    <a:pt x="3113" y="0"/>
                  </a:lnTo>
                  <a:lnTo>
                    <a:pt x="3058" y="2"/>
                  </a:lnTo>
                  <a:lnTo>
                    <a:pt x="3001" y="3"/>
                  </a:lnTo>
                  <a:lnTo>
                    <a:pt x="2942" y="6"/>
                  </a:lnTo>
                  <a:lnTo>
                    <a:pt x="2883" y="9"/>
                  </a:lnTo>
                  <a:lnTo>
                    <a:pt x="2823" y="13"/>
                  </a:lnTo>
                  <a:lnTo>
                    <a:pt x="2764" y="18"/>
                  </a:lnTo>
                  <a:lnTo>
                    <a:pt x="2704" y="25"/>
                  </a:lnTo>
                  <a:lnTo>
                    <a:pt x="2646" y="32"/>
                  </a:lnTo>
                  <a:lnTo>
                    <a:pt x="2587" y="40"/>
                  </a:lnTo>
                  <a:lnTo>
                    <a:pt x="2530" y="50"/>
                  </a:lnTo>
                  <a:lnTo>
                    <a:pt x="2474" y="60"/>
                  </a:lnTo>
                  <a:lnTo>
                    <a:pt x="2420" y="73"/>
                  </a:lnTo>
                  <a:lnTo>
                    <a:pt x="2368" y="85"/>
                  </a:lnTo>
                  <a:lnTo>
                    <a:pt x="2318" y="100"/>
                  </a:lnTo>
                  <a:lnTo>
                    <a:pt x="2271" y="117"/>
                  </a:lnTo>
                  <a:lnTo>
                    <a:pt x="2226" y="133"/>
                  </a:lnTo>
                  <a:lnTo>
                    <a:pt x="2185" y="152"/>
                  </a:lnTo>
                  <a:lnTo>
                    <a:pt x="2146" y="173"/>
                  </a:lnTo>
                  <a:lnTo>
                    <a:pt x="2112" y="195"/>
                  </a:lnTo>
                  <a:lnTo>
                    <a:pt x="2083" y="219"/>
                  </a:lnTo>
                  <a:lnTo>
                    <a:pt x="2057" y="244"/>
                  </a:lnTo>
                  <a:lnTo>
                    <a:pt x="2035" y="271"/>
                  </a:lnTo>
                  <a:close/>
                  <a:moveTo>
                    <a:pt x="3528" y="96"/>
                  </a:moveTo>
                  <a:lnTo>
                    <a:pt x="3553" y="101"/>
                  </a:lnTo>
                  <a:lnTo>
                    <a:pt x="3577" y="108"/>
                  </a:lnTo>
                  <a:lnTo>
                    <a:pt x="3600" y="118"/>
                  </a:lnTo>
                  <a:lnTo>
                    <a:pt x="3623" y="130"/>
                  </a:lnTo>
                  <a:lnTo>
                    <a:pt x="3644" y="145"/>
                  </a:lnTo>
                  <a:lnTo>
                    <a:pt x="3664" y="161"/>
                  </a:lnTo>
                  <a:lnTo>
                    <a:pt x="3684" y="180"/>
                  </a:lnTo>
                  <a:lnTo>
                    <a:pt x="3702" y="200"/>
                  </a:lnTo>
                  <a:lnTo>
                    <a:pt x="3720" y="223"/>
                  </a:lnTo>
                  <a:lnTo>
                    <a:pt x="3737" y="247"/>
                  </a:lnTo>
                  <a:lnTo>
                    <a:pt x="3753" y="272"/>
                  </a:lnTo>
                  <a:lnTo>
                    <a:pt x="3768" y="299"/>
                  </a:lnTo>
                  <a:lnTo>
                    <a:pt x="3782" y="327"/>
                  </a:lnTo>
                  <a:lnTo>
                    <a:pt x="3796" y="356"/>
                  </a:lnTo>
                  <a:lnTo>
                    <a:pt x="3809" y="385"/>
                  </a:lnTo>
                  <a:lnTo>
                    <a:pt x="3822" y="415"/>
                  </a:lnTo>
                  <a:lnTo>
                    <a:pt x="3832" y="447"/>
                  </a:lnTo>
                  <a:lnTo>
                    <a:pt x="3843" y="478"/>
                  </a:lnTo>
                  <a:lnTo>
                    <a:pt x="3853" y="511"/>
                  </a:lnTo>
                  <a:lnTo>
                    <a:pt x="3862" y="542"/>
                  </a:lnTo>
                  <a:lnTo>
                    <a:pt x="3880" y="606"/>
                  </a:lnTo>
                  <a:lnTo>
                    <a:pt x="3894" y="667"/>
                  </a:lnTo>
                  <a:lnTo>
                    <a:pt x="3906" y="728"/>
                  </a:lnTo>
                  <a:lnTo>
                    <a:pt x="3917" y="783"/>
                  </a:lnTo>
                  <a:lnTo>
                    <a:pt x="3925" y="836"/>
                  </a:lnTo>
                  <a:lnTo>
                    <a:pt x="3931" y="880"/>
                  </a:lnTo>
                  <a:lnTo>
                    <a:pt x="3932" y="891"/>
                  </a:lnTo>
                  <a:lnTo>
                    <a:pt x="3932" y="902"/>
                  </a:lnTo>
                  <a:lnTo>
                    <a:pt x="3932" y="917"/>
                  </a:lnTo>
                  <a:lnTo>
                    <a:pt x="3931" y="935"/>
                  </a:lnTo>
                  <a:lnTo>
                    <a:pt x="3929" y="954"/>
                  </a:lnTo>
                  <a:lnTo>
                    <a:pt x="3926" y="973"/>
                  </a:lnTo>
                  <a:lnTo>
                    <a:pt x="3919" y="1019"/>
                  </a:lnTo>
                  <a:lnTo>
                    <a:pt x="3908" y="1071"/>
                  </a:lnTo>
                  <a:lnTo>
                    <a:pt x="3895" y="1128"/>
                  </a:lnTo>
                  <a:lnTo>
                    <a:pt x="3880" y="1190"/>
                  </a:lnTo>
                  <a:lnTo>
                    <a:pt x="3862" y="1257"/>
                  </a:lnTo>
                  <a:lnTo>
                    <a:pt x="3843" y="1328"/>
                  </a:lnTo>
                  <a:lnTo>
                    <a:pt x="3823" y="1402"/>
                  </a:lnTo>
                  <a:lnTo>
                    <a:pt x="3801" y="1479"/>
                  </a:lnTo>
                  <a:lnTo>
                    <a:pt x="3777" y="1560"/>
                  </a:lnTo>
                  <a:lnTo>
                    <a:pt x="3753" y="1641"/>
                  </a:lnTo>
                  <a:lnTo>
                    <a:pt x="3728" y="1725"/>
                  </a:lnTo>
                  <a:lnTo>
                    <a:pt x="3702" y="1810"/>
                  </a:lnTo>
                  <a:lnTo>
                    <a:pt x="3676" y="1895"/>
                  </a:lnTo>
                  <a:lnTo>
                    <a:pt x="3650" y="1981"/>
                  </a:lnTo>
                  <a:lnTo>
                    <a:pt x="3619" y="2084"/>
                  </a:lnTo>
                  <a:lnTo>
                    <a:pt x="3588" y="2188"/>
                  </a:lnTo>
                  <a:lnTo>
                    <a:pt x="3556" y="2290"/>
                  </a:lnTo>
                  <a:lnTo>
                    <a:pt x="3526" y="2392"/>
                  </a:lnTo>
                  <a:lnTo>
                    <a:pt x="3497" y="2492"/>
                  </a:lnTo>
                  <a:lnTo>
                    <a:pt x="3469" y="2589"/>
                  </a:lnTo>
                  <a:lnTo>
                    <a:pt x="3441" y="2684"/>
                  </a:lnTo>
                  <a:lnTo>
                    <a:pt x="3416" y="2776"/>
                  </a:lnTo>
                  <a:lnTo>
                    <a:pt x="3393" y="2865"/>
                  </a:lnTo>
                  <a:lnTo>
                    <a:pt x="3372" y="2948"/>
                  </a:lnTo>
                  <a:lnTo>
                    <a:pt x="3355" y="3028"/>
                  </a:lnTo>
                  <a:lnTo>
                    <a:pt x="3339" y="3102"/>
                  </a:lnTo>
                  <a:lnTo>
                    <a:pt x="3332" y="3137"/>
                  </a:lnTo>
                  <a:lnTo>
                    <a:pt x="3325" y="3170"/>
                  </a:lnTo>
                  <a:lnTo>
                    <a:pt x="3321" y="3201"/>
                  </a:lnTo>
                  <a:lnTo>
                    <a:pt x="3317" y="3232"/>
                  </a:lnTo>
                  <a:lnTo>
                    <a:pt x="3313" y="3260"/>
                  </a:lnTo>
                  <a:lnTo>
                    <a:pt x="3311" y="3287"/>
                  </a:lnTo>
                  <a:lnTo>
                    <a:pt x="3310" y="3312"/>
                  </a:lnTo>
                  <a:lnTo>
                    <a:pt x="3309" y="3335"/>
                  </a:lnTo>
                  <a:lnTo>
                    <a:pt x="3310" y="3378"/>
                  </a:lnTo>
                  <a:lnTo>
                    <a:pt x="3314" y="3426"/>
                  </a:lnTo>
                  <a:lnTo>
                    <a:pt x="3319" y="3479"/>
                  </a:lnTo>
                  <a:lnTo>
                    <a:pt x="3328" y="3537"/>
                  </a:lnTo>
                  <a:lnTo>
                    <a:pt x="3337" y="3598"/>
                  </a:lnTo>
                  <a:lnTo>
                    <a:pt x="3348" y="3664"/>
                  </a:lnTo>
                  <a:lnTo>
                    <a:pt x="3361" y="3733"/>
                  </a:lnTo>
                  <a:lnTo>
                    <a:pt x="3376" y="3804"/>
                  </a:lnTo>
                  <a:lnTo>
                    <a:pt x="3391" y="3879"/>
                  </a:lnTo>
                  <a:lnTo>
                    <a:pt x="3408" y="3955"/>
                  </a:lnTo>
                  <a:lnTo>
                    <a:pt x="3426" y="4033"/>
                  </a:lnTo>
                  <a:lnTo>
                    <a:pt x="3445" y="4113"/>
                  </a:lnTo>
                  <a:lnTo>
                    <a:pt x="3484" y="4274"/>
                  </a:lnTo>
                  <a:lnTo>
                    <a:pt x="3525" y="4434"/>
                  </a:lnTo>
                  <a:lnTo>
                    <a:pt x="3567" y="4593"/>
                  </a:lnTo>
                  <a:lnTo>
                    <a:pt x="3608" y="4745"/>
                  </a:lnTo>
                  <a:lnTo>
                    <a:pt x="3648" y="4887"/>
                  </a:lnTo>
                  <a:lnTo>
                    <a:pt x="3685" y="5017"/>
                  </a:lnTo>
                  <a:lnTo>
                    <a:pt x="3718" y="5130"/>
                  </a:lnTo>
                  <a:lnTo>
                    <a:pt x="3745" y="5226"/>
                  </a:lnTo>
                  <a:lnTo>
                    <a:pt x="3767" y="5298"/>
                  </a:lnTo>
                  <a:lnTo>
                    <a:pt x="3781" y="5344"/>
                  </a:lnTo>
                  <a:lnTo>
                    <a:pt x="3746" y="5401"/>
                  </a:lnTo>
                  <a:lnTo>
                    <a:pt x="3707" y="5455"/>
                  </a:lnTo>
                  <a:lnTo>
                    <a:pt x="3662" y="5507"/>
                  </a:lnTo>
                  <a:lnTo>
                    <a:pt x="3612" y="5556"/>
                  </a:lnTo>
                  <a:lnTo>
                    <a:pt x="3557" y="5602"/>
                  </a:lnTo>
                  <a:lnTo>
                    <a:pt x="3498" y="5646"/>
                  </a:lnTo>
                  <a:lnTo>
                    <a:pt x="3434" y="5687"/>
                  </a:lnTo>
                  <a:lnTo>
                    <a:pt x="3367" y="5726"/>
                  </a:lnTo>
                  <a:lnTo>
                    <a:pt x="3296" y="5763"/>
                  </a:lnTo>
                  <a:lnTo>
                    <a:pt x="3222" y="5796"/>
                  </a:lnTo>
                  <a:lnTo>
                    <a:pt x="3145" y="5829"/>
                  </a:lnTo>
                  <a:lnTo>
                    <a:pt x="3064" y="5858"/>
                  </a:lnTo>
                  <a:lnTo>
                    <a:pt x="2982" y="5884"/>
                  </a:lnTo>
                  <a:lnTo>
                    <a:pt x="2896" y="5909"/>
                  </a:lnTo>
                  <a:lnTo>
                    <a:pt x="2810" y="5931"/>
                  </a:lnTo>
                  <a:lnTo>
                    <a:pt x="2721" y="5951"/>
                  </a:lnTo>
                  <a:lnTo>
                    <a:pt x="2631" y="5969"/>
                  </a:lnTo>
                  <a:lnTo>
                    <a:pt x="2540" y="5984"/>
                  </a:lnTo>
                  <a:lnTo>
                    <a:pt x="2448" y="5998"/>
                  </a:lnTo>
                  <a:lnTo>
                    <a:pt x="2356" y="6009"/>
                  </a:lnTo>
                  <a:lnTo>
                    <a:pt x="2263" y="6019"/>
                  </a:lnTo>
                  <a:lnTo>
                    <a:pt x="2170" y="6026"/>
                  </a:lnTo>
                  <a:lnTo>
                    <a:pt x="2079" y="6031"/>
                  </a:lnTo>
                  <a:lnTo>
                    <a:pt x="1987" y="6034"/>
                  </a:lnTo>
                  <a:lnTo>
                    <a:pt x="1896" y="6035"/>
                  </a:lnTo>
                  <a:lnTo>
                    <a:pt x="1806" y="6035"/>
                  </a:lnTo>
                  <a:lnTo>
                    <a:pt x="1717" y="6032"/>
                  </a:lnTo>
                  <a:lnTo>
                    <a:pt x="1632" y="6028"/>
                  </a:lnTo>
                  <a:lnTo>
                    <a:pt x="1547" y="6022"/>
                  </a:lnTo>
                  <a:lnTo>
                    <a:pt x="1464" y="6015"/>
                  </a:lnTo>
                  <a:lnTo>
                    <a:pt x="1384" y="6005"/>
                  </a:lnTo>
                  <a:lnTo>
                    <a:pt x="1308" y="5994"/>
                  </a:lnTo>
                  <a:lnTo>
                    <a:pt x="1243" y="5982"/>
                  </a:lnTo>
                  <a:lnTo>
                    <a:pt x="1179" y="5969"/>
                  </a:lnTo>
                  <a:lnTo>
                    <a:pt x="1118" y="5954"/>
                  </a:lnTo>
                  <a:lnTo>
                    <a:pt x="1057" y="5937"/>
                  </a:lnTo>
                  <a:lnTo>
                    <a:pt x="999" y="5920"/>
                  </a:lnTo>
                  <a:lnTo>
                    <a:pt x="942" y="5901"/>
                  </a:lnTo>
                  <a:lnTo>
                    <a:pt x="887" y="5881"/>
                  </a:lnTo>
                  <a:lnTo>
                    <a:pt x="834" y="5860"/>
                  </a:lnTo>
                  <a:lnTo>
                    <a:pt x="782" y="5838"/>
                  </a:lnTo>
                  <a:lnTo>
                    <a:pt x="731" y="5814"/>
                  </a:lnTo>
                  <a:lnTo>
                    <a:pt x="682" y="5791"/>
                  </a:lnTo>
                  <a:lnTo>
                    <a:pt x="635" y="5766"/>
                  </a:lnTo>
                  <a:lnTo>
                    <a:pt x="590" y="5741"/>
                  </a:lnTo>
                  <a:lnTo>
                    <a:pt x="547" y="5715"/>
                  </a:lnTo>
                  <a:lnTo>
                    <a:pt x="506" y="5688"/>
                  </a:lnTo>
                  <a:lnTo>
                    <a:pt x="466" y="5662"/>
                  </a:lnTo>
                  <a:lnTo>
                    <a:pt x="427" y="5635"/>
                  </a:lnTo>
                  <a:lnTo>
                    <a:pt x="392" y="5609"/>
                  </a:lnTo>
                  <a:lnTo>
                    <a:pt x="358" y="5582"/>
                  </a:lnTo>
                  <a:lnTo>
                    <a:pt x="325" y="5555"/>
                  </a:lnTo>
                  <a:lnTo>
                    <a:pt x="295" y="5529"/>
                  </a:lnTo>
                  <a:lnTo>
                    <a:pt x="267" y="5502"/>
                  </a:lnTo>
                  <a:lnTo>
                    <a:pt x="241" y="5476"/>
                  </a:lnTo>
                  <a:lnTo>
                    <a:pt x="215" y="5450"/>
                  </a:lnTo>
                  <a:lnTo>
                    <a:pt x="194" y="5426"/>
                  </a:lnTo>
                  <a:lnTo>
                    <a:pt x="173" y="5401"/>
                  </a:lnTo>
                  <a:lnTo>
                    <a:pt x="154" y="5378"/>
                  </a:lnTo>
                  <a:lnTo>
                    <a:pt x="138" y="5355"/>
                  </a:lnTo>
                  <a:lnTo>
                    <a:pt x="124" y="5333"/>
                  </a:lnTo>
                  <a:lnTo>
                    <a:pt x="112" y="5313"/>
                  </a:lnTo>
                  <a:lnTo>
                    <a:pt x="102" y="5293"/>
                  </a:lnTo>
                  <a:lnTo>
                    <a:pt x="94" y="5275"/>
                  </a:lnTo>
                  <a:lnTo>
                    <a:pt x="89" y="5261"/>
                  </a:lnTo>
                  <a:lnTo>
                    <a:pt x="86" y="5249"/>
                  </a:lnTo>
                  <a:lnTo>
                    <a:pt x="84" y="5237"/>
                  </a:lnTo>
                  <a:lnTo>
                    <a:pt x="83" y="5227"/>
                  </a:lnTo>
                  <a:lnTo>
                    <a:pt x="84" y="5220"/>
                  </a:lnTo>
                  <a:lnTo>
                    <a:pt x="85" y="5215"/>
                  </a:lnTo>
                  <a:lnTo>
                    <a:pt x="86" y="5210"/>
                  </a:lnTo>
                  <a:lnTo>
                    <a:pt x="89" y="5206"/>
                  </a:lnTo>
                  <a:lnTo>
                    <a:pt x="102" y="5188"/>
                  </a:lnTo>
                  <a:lnTo>
                    <a:pt x="115" y="5165"/>
                  </a:lnTo>
                  <a:lnTo>
                    <a:pt x="132" y="5135"/>
                  </a:lnTo>
                  <a:lnTo>
                    <a:pt x="150" y="5100"/>
                  </a:lnTo>
                  <a:lnTo>
                    <a:pt x="170" y="5059"/>
                  </a:lnTo>
                  <a:lnTo>
                    <a:pt x="191" y="5014"/>
                  </a:lnTo>
                  <a:lnTo>
                    <a:pt x="213" y="4964"/>
                  </a:lnTo>
                  <a:lnTo>
                    <a:pt x="237" y="4910"/>
                  </a:lnTo>
                  <a:lnTo>
                    <a:pt x="289" y="4790"/>
                  </a:lnTo>
                  <a:lnTo>
                    <a:pt x="344" y="4655"/>
                  </a:lnTo>
                  <a:lnTo>
                    <a:pt x="401" y="4509"/>
                  </a:lnTo>
                  <a:lnTo>
                    <a:pt x="462" y="4354"/>
                  </a:lnTo>
                  <a:lnTo>
                    <a:pt x="523" y="4192"/>
                  </a:lnTo>
                  <a:lnTo>
                    <a:pt x="583" y="4026"/>
                  </a:lnTo>
                  <a:lnTo>
                    <a:pt x="644" y="3858"/>
                  </a:lnTo>
                  <a:lnTo>
                    <a:pt x="702" y="3690"/>
                  </a:lnTo>
                  <a:lnTo>
                    <a:pt x="759" y="3526"/>
                  </a:lnTo>
                  <a:lnTo>
                    <a:pt x="811" y="3366"/>
                  </a:lnTo>
                  <a:lnTo>
                    <a:pt x="859" y="3215"/>
                  </a:lnTo>
                  <a:lnTo>
                    <a:pt x="902" y="3073"/>
                  </a:lnTo>
                  <a:lnTo>
                    <a:pt x="924" y="2999"/>
                  </a:lnTo>
                  <a:lnTo>
                    <a:pt x="951" y="2919"/>
                  </a:lnTo>
                  <a:lnTo>
                    <a:pt x="980" y="2833"/>
                  </a:lnTo>
                  <a:lnTo>
                    <a:pt x="1013" y="2742"/>
                  </a:lnTo>
                  <a:lnTo>
                    <a:pt x="1050" y="2646"/>
                  </a:lnTo>
                  <a:lnTo>
                    <a:pt x="1089" y="2546"/>
                  </a:lnTo>
                  <a:lnTo>
                    <a:pt x="1130" y="2443"/>
                  </a:lnTo>
                  <a:lnTo>
                    <a:pt x="1174" y="2336"/>
                  </a:lnTo>
                  <a:lnTo>
                    <a:pt x="1219" y="2228"/>
                  </a:lnTo>
                  <a:lnTo>
                    <a:pt x="1266" y="2118"/>
                  </a:lnTo>
                  <a:lnTo>
                    <a:pt x="1314" y="2006"/>
                  </a:lnTo>
                  <a:lnTo>
                    <a:pt x="1363" y="1893"/>
                  </a:lnTo>
                  <a:lnTo>
                    <a:pt x="1462" y="1667"/>
                  </a:lnTo>
                  <a:lnTo>
                    <a:pt x="1563" y="1446"/>
                  </a:lnTo>
                  <a:lnTo>
                    <a:pt x="1661" y="1232"/>
                  </a:lnTo>
                  <a:lnTo>
                    <a:pt x="1755" y="1030"/>
                  </a:lnTo>
                  <a:lnTo>
                    <a:pt x="1843" y="844"/>
                  </a:lnTo>
                  <a:lnTo>
                    <a:pt x="1922" y="680"/>
                  </a:lnTo>
                  <a:lnTo>
                    <a:pt x="1990" y="540"/>
                  </a:lnTo>
                  <a:lnTo>
                    <a:pt x="2044" y="430"/>
                  </a:lnTo>
                  <a:lnTo>
                    <a:pt x="2083" y="355"/>
                  </a:lnTo>
                  <a:lnTo>
                    <a:pt x="2104" y="317"/>
                  </a:lnTo>
                  <a:lnTo>
                    <a:pt x="2120" y="295"/>
                  </a:lnTo>
                  <a:lnTo>
                    <a:pt x="2142" y="275"/>
                  </a:lnTo>
                  <a:lnTo>
                    <a:pt x="2167" y="257"/>
                  </a:lnTo>
                  <a:lnTo>
                    <a:pt x="2196" y="238"/>
                  </a:lnTo>
                  <a:lnTo>
                    <a:pt x="2228" y="221"/>
                  </a:lnTo>
                  <a:lnTo>
                    <a:pt x="2263" y="205"/>
                  </a:lnTo>
                  <a:lnTo>
                    <a:pt x="2302" y="191"/>
                  </a:lnTo>
                  <a:lnTo>
                    <a:pt x="2344" y="177"/>
                  </a:lnTo>
                  <a:lnTo>
                    <a:pt x="2387" y="165"/>
                  </a:lnTo>
                  <a:lnTo>
                    <a:pt x="2433" y="153"/>
                  </a:lnTo>
                  <a:lnTo>
                    <a:pt x="2481" y="142"/>
                  </a:lnTo>
                  <a:lnTo>
                    <a:pt x="2531" y="132"/>
                  </a:lnTo>
                  <a:lnTo>
                    <a:pt x="2582" y="124"/>
                  </a:lnTo>
                  <a:lnTo>
                    <a:pt x="2634" y="116"/>
                  </a:lnTo>
                  <a:lnTo>
                    <a:pt x="2688" y="108"/>
                  </a:lnTo>
                  <a:lnTo>
                    <a:pt x="2743" y="102"/>
                  </a:lnTo>
                  <a:lnTo>
                    <a:pt x="2798" y="97"/>
                  </a:lnTo>
                  <a:lnTo>
                    <a:pt x="2853" y="93"/>
                  </a:lnTo>
                  <a:lnTo>
                    <a:pt x="2909" y="88"/>
                  </a:lnTo>
                  <a:lnTo>
                    <a:pt x="2964" y="85"/>
                  </a:lnTo>
                  <a:lnTo>
                    <a:pt x="3018" y="83"/>
                  </a:lnTo>
                  <a:lnTo>
                    <a:pt x="3073" y="81"/>
                  </a:lnTo>
                  <a:lnTo>
                    <a:pt x="3126" y="80"/>
                  </a:lnTo>
                  <a:lnTo>
                    <a:pt x="3178" y="80"/>
                  </a:lnTo>
                  <a:lnTo>
                    <a:pt x="3229" y="80"/>
                  </a:lnTo>
                  <a:lnTo>
                    <a:pt x="3278" y="81"/>
                  </a:lnTo>
                  <a:lnTo>
                    <a:pt x="3327" y="82"/>
                  </a:lnTo>
                  <a:lnTo>
                    <a:pt x="3371" y="84"/>
                  </a:lnTo>
                  <a:lnTo>
                    <a:pt x="3415" y="86"/>
                  </a:lnTo>
                  <a:lnTo>
                    <a:pt x="3456" y="89"/>
                  </a:lnTo>
                  <a:lnTo>
                    <a:pt x="3494" y="93"/>
                  </a:lnTo>
                  <a:lnTo>
                    <a:pt x="3528" y="96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4" name="Freeform 636"/>
            <p:cNvSpPr>
              <a:spLocks/>
            </p:cNvSpPr>
            <p:nvPr/>
          </p:nvSpPr>
          <p:spPr bwMode="auto">
            <a:xfrm>
              <a:off x="4470" y="3214"/>
              <a:ext cx="210" cy="1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550"/>
                </a:cxn>
                <a:cxn ang="0">
                  <a:pos x="3969" y="2228"/>
                </a:cxn>
                <a:cxn ang="0">
                  <a:pos x="3979" y="2225"/>
                </a:cxn>
                <a:cxn ang="0">
                  <a:pos x="3920" y="220"/>
                </a:cxn>
                <a:cxn ang="0">
                  <a:pos x="0" y="0"/>
                </a:cxn>
              </a:cxnLst>
              <a:rect l="0" t="0" r="r" b="b"/>
              <a:pathLst>
                <a:path w="3979" h="2228">
                  <a:moveTo>
                    <a:pt x="0" y="0"/>
                  </a:moveTo>
                  <a:lnTo>
                    <a:pt x="22" y="550"/>
                  </a:lnTo>
                  <a:lnTo>
                    <a:pt x="3969" y="2228"/>
                  </a:lnTo>
                  <a:lnTo>
                    <a:pt x="3979" y="2225"/>
                  </a:lnTo>
                  <a:lnTo>
                    <a:pt x="3920" y="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FD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5" name="Freeform 637"/>
            <p:cNvSpPr>
              <a:spLocks noEditPoints="1"/>
            </p:cNvSpPr>
            <p:nvPr/>
          </p:nvSpPr>
          <p:spPr bwMode="auto">
            <a:xfrm>
              <a:off x="4468" y="3212"/>
              <a:ext cx="214" cy="122"/>
            </a:xfrm>
            <a:custGeom>
              <a:avLst/>
              <a:gdLst/>
              <a:ahLst/>
              <a:cxnLst>
                <a:cxn ang="0">
                  <a:pos x="6" y="19"/>
                </a:cxn>
                <a:cxn ang="0">
                  <a:pos x="1" y="35"/>
                </a:cxn>
                <a:cxn ang="0">
                  <a:pos x="22" y="592"/>
                </a:cxn>
                <a:cxn ang="0">
                  <a:pos x="24" y="603"/>
                </a:cxn>
                <a:cxn ang="0">
                  <a:pos x="28" y="614"/>
                </a:cxn>
                <a:cxn ang="0">
                  <a:pos x="37" y="622"/>
                </a:cxn>
                <a:cxn ang="0">
                  <a:pos x="47" y="628"/>
                </a:cxn>
                <a:cxn ang="0">
                  <a:pos x="3999" y="2309"/>
                </a:cxn>
                <a:cxn ang="0">
                  <a:pos x="4010" y="2310"/>
                </a:cxn>
                <a:cxn ang="0">
                  <a:pos x="4023" y="2308"/>
                </a:cxn>
                <a:cxn ang="0">
                  <a:pos x="4033" y="2305"/>
                </a:cxn>
                <a:cxn ang="0">
                  <a:pos x="4047" y="2294"/>
                </a:cxn>
                <a:cxn ang="0">
                  <a:pos x="4057" y="2281"/>
                </a:cxn>
                <a:cxn ang="0">
                  <a:pos x="4060" y="2270"/>
                </a:cxn>
                <a:cxn ang="0">
                  <a:pos x="4003" y="260"/>
                </a:cxn>
                <a:cxn ang="0">
                  <a:pos x="3999" y="244"/>
                </a:cxn>
                <a:cxn ang="0">
                  <a:pos x="3990" y="231"/>
                </a:cxn>
                <a:cxn ang="0">
                  <a:pos x="3979" y="223"/>
                </a:cxn>
                <a:cxn ang="0">
                  <a:pos x="3963" y="220"/>
                </a:cxn>
                <a:cxn ang="0">
                  <a:pos x="34" y="1"/>
                </a:cxn>
                <a:cxn ang="0">
                  <a:pos x="19" y="7"/>
                </a:cxn>
                <a:cxn ang="0">
                  <a:pos x="84" y="85"/>
                </a:cxn>
                <a:cxn ang="0">
                  <a:pos x="272" y="95"/>
                </a:cxn>
                <a:cxn ang="0">
                  <a:pos x="710" y="121"/>
                </a:cxn>
                <a:cxn ang="0">
                  <a:pos x="1317" y="154"/>
                </a:cxn>
                <a:cxn ang="0">
                  <a:pos x="2008" y="193"/>
                </a:cxn>
                <a:cxn ang="0">
                  <a:pos x="2697" y="231"/>
                </a:cxn>
                <a:cxn ang="0">
                  <a:pos x="3303" y="265"/>
                </a:cxn>
                <a:cxn ang="0">
                  <a:pos x="3739" y="290"/>
                </a:cxn>
                <a:cxn ang="0">
                  <a:pos x="3921" y="299"/>
                </a:cxn>
                <a:cxn ang="0">
                  <a:pos x="3925" y="397"/>
                </a:cxn>
                <a:cxn ang="0">
                  <a:pos x="3931" y="613"/>
                </a:cxn>
                <a:cxn ang="0">
                  <a:pos x="3939" y="907"/>
                </a:cxn>
                <a:cxn ang="0">
                  <a:pos x="3949" y="1241"/>
                </a:cxn>
                <a:cxn ang="0">
                  <a:pos x="3958" y="1577"/>
                </a:cxn>
                <a:cxn ang="0">
                  <a:pos x="3967" y="1876"/>
                </a:cxn>
                <a:cxn ang="0">
                  <a:pos x="3974" y="2100"/>
                </a:cxn>
                <a:cxn ang="0">
                  <a:pos x="3977" y="2210"/>
                </a:cxn>
                <a:cxn ang="0">
                  <a:pos x="3785" y="2128"/>
                </a:cxn>
                <a:cxn ang="0">
                  <a:pos x="3338" y="1938"/>
                </a:cxn>
                <a:cxn ang="0">
                  <a:pos x="2721" y="1677"/>
                </a:cxn>
                <a:cxn ang="0">
                  <a:pos x="2022" y="1379"/>
                </a:cxn>
                <a:cxn ang="0">
                  <a:pos x="1324" y="1082"/>
                </a:cxn>
                <a:cxn ang="0">
                  <a:pos x="714" y="823"/>
                </a:cxn>
                <a:cxn ang="0">
                  <a:pos x="279" y="638"/>
                </a:cxn>
                <a:cxn ang="0">
                  <a:pos x="102" y="563"/>
                </a:cxn>
                <a:cxn ang="0">
                  <a:pos x="99" y="480"/>
                </a:cxn>
                <a:cxn ang="0">
                  <a:pos x="94" y="335"/>
                </a:cxn>
                <a:cxn ang="0">
                  <a:pos x="88" y="184"/>
                </a:cxn>
                <a:cxn ang="0">
                  <a:pos x="84" y="85"/>
                </a:cxn>
              </a:cxnLst>
              <a:rect l="0" t="0" r="r" b="b"/>
              <a:pathLst>
                <a:path w="4061" h="2310">
                  <a:moveTo>
                    <a:pt x="13" y="12"/>
                  </a:moveTo>
                  <a:lnTo>
                    <a:pt x="6" y="19"/>
                  </a:lnTo>
                  <a:lnTo>
                    <a:pt x="3" y="26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22" y="592"/>
                  </a:lnTo>
                  <a:lnTo>
                    <a:pt x="22" y="598"/>
                  </a:lnTo>
                  <a:lnTo>
                    <a:pt x="24" y="603"/>
                  </a:lnTo>
                  <a:lnTo>
                    <a:pt x="26" y="609"/>
                  </a:lnTo>
                  <a:lnTo>
                    <a:pt x="28" y="614"/>
                  </a:lnTo>
                  <a:lnTo>
                    <a:pt x="32" y="618"/>
                  </a:lnTo>
                  <a:lnTo>
                    <a:pt x="37" y="622"/>
                  </a:lnTo>
                  <a:lnTo>
                    <a:pt x="41" y="625"/>
                  </a:lnTo>
                  <a:lnTo>
                    <a:pt x="47" y="628"/>
                  </a:lnTo>
                  <a:lnTo>
                    <a:pt x="3993" y="2307"/>
                  </a:lnTo>
                  <a:lnTo>
                    <a:pt x="3999" y="2309"/>
                  </a:lnTo>
                  <a:lnTo>
                    <a:pt x="4005" y="2309"/>
                  </a:lnTo>
                  <a:lnTo>
                    <a:pt x="4010" y="2310"/>
                  </a:lnTo>
                  <a:lnTo>
                    <a:pt x="4016" y="2309"/>
                  </a:lnTo>
                  <a:lnTo>
                    <a:pt x="4023" y="2308"/>
                  </a:lnTo>
                  <a:lnTo>
                    <a:pt x="4028" y="2307"/>
                  </a:lnTo>
                  <a:lnTo>
                    <a:pt x="4033" y="2305"/>
                  </a:lnTo>
                  <a:lnTo>
                    <a:pt x="4038" y="2301"/>
                  </a:lnTo>
                  <a:lnTo>
                    <a:pt x="4047" y="2294"/>
                  </a:lnTo>
                  <a:lnTo>
                    <a:pt x="4054" y="2286"/>
                  </a:lnTo>
                  <a:lnTo>
                    <a:pt x="4057" y="2281"/>
                  </a:lnTo>
                  <a:lnTo>
                    <a:pt x="4059" y="2275"/>
                  </a:lnTo>
                  <a:lnTo>
                    <a:pt x="4060" y="2270"/>
                  </a:lnTo>
                  <a:lnTo>
                    <a:pt x="4061" y="2265"/>
                  </a:lnTo>
                  <a:lnTo>
                    <a:pt x="4003" y="260"/>
                  </a:lnTo>
                  <a:lnTo>
                    <a:pt x="4002" y="251"/>
                  </a:lnTo>
                  <a:lnTo>
                    <a:pt x="3999" y="244"/>
                  </a:lnTo>
                  <a:lnTo>
                    <a:pt x="3996" y="238"/>
                  </a:lnTo>
                  <a:lnTo>
                    <a:pt x="3990" y="231"/>
                  </a:lnTo>
                  <a:lnTo>
                    <a:pt x="3985" y="227"/>
                  </a:lnTo>
                  <a:lnTo>
                    <a:pt x="3979" y="223"/>
                  </a:lnTo>
                  <a:lnTo>
                    <a:pt x="3972" y="221"/>
                  </a:lnTo>
                  <a:lnTo>
                    <a:pt x="3963" y="220"/>
                  </a:lnTo>
                  <a:lnTo>
                    <a:pt x="44" y="0"/>
                  </a:lnTo>
                  <a:lnTo>
                    <a:pt x="34" y="1"/>
                  </a:lnTo>
                  <a:lnTo>
                    <a:pt x="27" y="4"/>
                  </a:lnTo>
                  <a:lnTo>
                    <a:pt x="19" y="7"/>
                  </a:lnTo>
                  <a:lnTo>
                    <a:pt x="13" y="12"/>
                  </a:lnTo>
                  <a:close/>
                  <a:moveTo>
                    <a:pt x="84" y="85"/>
                  </a:moveTo>
                  <a:lnTo>
                    <a:pt x="141" y="88"/>
                  </a:lnTo>
                  <a:lnTo>
                    <a:pt x="272" y="95"/>
                  </a:lnTo>
                  <a:lnTo>
                    <a:pt x="465" y="107"/>
                  </a:lnTo>
                  <a:lnTo>
                    <a:pt x="710" y="121"/>
                  </a:lnTo>
                  <a:lnTo>
                    <a:pt x="998" y="136"/>
                  </a:lnTo>
                  <a:lnTo>
                    <a:pt x="1317" y="154"/>
                  </a:lnTo>
                  <a:lnTo>
                    <a:pt x="1657" y="173"/>
                  </a:lnTo>
                  <a:lnTo>
                    <a:pt x="2008" y="193"/>
                  </a:lnTo>
                  <a:lnTo>
                    <a:pt x="2358" y="213"/>
                  </a:lnTo>
                  <a:lnTo>
                    <a:pt x="2697" y="231"/>
                  </a:lnTo>
                  <a:lnTo>
                    <a:pt x="3016" y="249"/>
                  </a:lnTo>
                  <a:lnTo>
                    <a:pt x="3303" y="265"/>
                  </a:lnTo>
                  <a:lnTo>
                    <a:pt x="3548" y="278"/>
                  </a:lnTo>
                  <a:lnTo>
                    <a:pt x="3739" y="290"/>
                  </a:lnTo>
                  <a:lnTo>
                    <a:pt x="3867" y="296"/>
                  </a:lnTo>
                  <a:lnTo>
                    <a:pt x="3921" y="299"/>
                  </a:lnTo>
                  <a:lnTo>
                    <a:pt x="3922" y="332"/>
                  </a:lnTo>
                  <a:lnTo>
                    <a:pt x="3925" y="397"/>
                  </a:lnTo>
                  <a:lnTo>
                    <a:pt x="3927" y="493"/>
                  </a:lnTo>
                  <a:lnTo>
                    <a:pt x="3931" y="613"/>
                  </a:lnTo>
                  <a:lnTo>
                    <a:pt x="3934" y="753"/>
                  </a:lnTo>
                  <a:lnTo>
                    <a:pt x="3939" y="907"/>
                  </a:lnTo>
                  <a:lnTo>
                    <a:pt x="3943" y="1071"/>
                  </a:lnTo>
                  <a:lnTo>
                    <a:pt x="3949" y="1241"/>
                  </a:lnTo>
                  <a:lnTo>
                    <a:pt x="3954" y="1411"/>
                  </a:lnTo>
                  <a:lnTo>
                    <a:pt x="3958" y="1577"/>
                  </a:lnTo>
                  <a:lnTo>
                    <a:pt x="3963" y="1734"/>
                  </a:lnTo>
                  <a:lnTo>
                    <a:pt x="3967" y="1876"/>
                  </a:lnTo>
                  <a:lnTo>
                    <a:pt x="3970" y="2001"/>
                  </a:lnTo>
                  <a:lnTo>
                    <a:pt x="3974" y="2100"/>
                  </a:lnTo>
                  <a:lnTo>
                    <a:pt x="3976" y="2172"/>
                  </a:lnTo>
                  <a:lnTo>
                    <a:pt x="3977" y="2210"/>
                  </a:lnTo>
                  <a:lnTo>
                    <a:pt x="3918" y="2185"/>
                  </a:lnTo>
                  <a:lnTo>
                    <a:pt x="3785" y="2128"/>
                  </a:lnTo>
                  <a:lnTo>
                    <a:pt x="3588" y="2044"/>
                  </a:lnTo>
                  <a:lnTo>
                    <a:pt x="3338" y="1938"/>
                  </a:lnTo>
                  <a:lnTo>
                    <a:pt x="3045" y="1814"/>
                  </a:lnTo>
                  <a:lnTo>
                    <a:pt x="2721" y="1677"/>
                  </a:lnTo>
                  <a:lnTo>
                    <a:pt x="2377" y="1529"/>
                  </a:lnTo>
                  <a:lnTo>
                    <a:pt x="2022" y="1379"/>
                  </a:lnTo>
                  <a:lnTo>
                    <a:pt x="1667" y="1228"/>
                  </a:lnTo>
                  <a:lnTo>
                    <a:pt x="1324" y="1082"/>
                  </a:lnTo>
                  <a:lnTo>
                    <a:pt x="1003" y="945"/>
                  </a:lnTo>
                  <a:lnTo>
                    <a:pt x="714" y="823"/>
                  </a:lnTo>
                  <a:lnTo>
                    <a:pt x="469" y="718"/>
                  </a:lnTo>
                  <a:lnTo>
                    <a:pt x="279" y="638"/>
                  </a:lnTo>
                  <a:lnTo>
                    <a:pt x="152" y="585"/>
                  </a:lnTo>
                  <a:lnTo>
                    <a:pt x="102" y="563"/>
                  </a:lnTo>
                  <a:lnTo>
                    <a:pt x="101" y="533"/>
                  </a:lnTo>
                  <a:lnTo>
                    <a:pt x="99" y="480"/>
                  </a:lnTo>
                  <a:lnTo>
                    <a:pt x="97" y="412"/>
                  </a:lnTo>
                  <a:lnTo>
                    <a:pt x="94" y="335"/>
                  </a:lnTo>
                  <a:lnTo>
                    <a:pt x="91" y="256"/>
                  </a:lnTo>
                  <a:lnTo>
                    <a:pt x="88" y="184"/>
                  </a:lnTo>
                  <a:lnTo>
                    <a:pt x="86" y="125"/>
                  </a:lnTo>
                  <a:lnTo>
                    <a:pt x="84" y="85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6" name="Freeform 638"/>
            <p:cNvSpPr>
              <a:spLocks/>
            </p:cNvSpPr>
            <p:nvPr/>
          </p:nvSpPr>
          <p:spPr bwMode="auto">
            <a:xfrm>
              <a:off x="4676" y="3226"/>
              <a:ext cx="222" cy="105"/>
            </a:xfrm>
            <a:custGeom>
              <a:avLst/>
              <a:gdLst/>
              <a:ahLst/>
              <a:cxnLst>
                <a:cxn ang="0">
                  <a:pos x="4191" y="234"/>
                </a:cxn>
                <a:cxn ang="0">
                  <a:pos x="0" y="0"/>
                </a:cxn>
                <a:cxn ang="0">
                  <a:pos x="59" y="2005"/>
                </a:cxn>
                <a:cxn ang="0">
                  <a:pos x="4218" y="929"/>
                </a:cxn>
                <a:cxn ang="0">
                  <a:pos x="4191" y="234"/>
                </a:cxn>
              </a:cxnLst>
              <a:rect l="0" t="0" r="r" b="b"/>
              <a:pathLst>
                <a:path w="4218" h="2005">
                  <a:moveTo>
                    <a:pt x="4191" y="234"/>
                  </a:moveTo>
                  <a:lnTo>
                    <a:pt x="0" y="0"/>
                  </a:lnTo>
                  <a:lnTo>
                    <a:pt x="59" y="2005"/>
                  </a:lnTo>
                  <a:lnTo>
                    <a:pt x="4218" y="929"/>
                  </a:lnTo>
                  <a:lnTo>
                    <a:pt x="4191" y="234"/>
                  </a:lnTo>
                  <a:close/>
                </a:path>
              </a:pathLst>
            </a:custGeom>
            <a:solidFill>
              <a:srgbClr val="00A5E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7" name="Freeform 639"/>
            <p:cNvSpPr>
              <a:spLocks noEditPoints="1"/>
            </p:cNvSpPr>
            <p:nvPr/>
          </p:nvSpPr>
          <p:spPr bwMode="auto">
            <a:xfrm>
              <a:off x="4674" y="3224"/>
              <a:ext cx="227" cy="110"/>
            </a:xfrm>
            <a:custGeom>
              <a:avLst/>
              <a:gdLst/>
              <a:ahLst/>
              <a:cxnLst>
                <a:cxn ang="0">
                  <a:pos x="7" y="18"/>
                </a:cxn>
                <a:cxn ang="0">
                  <a:pos x="0" y="33"/>
                </a:cxn>
                <a:cxn ang="0">
                  <a:pos x="59" y="2047"/>
                </a:cxn>
                <a:cxn ang="0">
                  <a:pos x="60" y="2056"/>
                </a:cxn>
                <a:cxn ang="0">
                  <a:pos x="63" y="2065"/>
                </a:cxn>
                <a:cxn ang="0">
                  <a:pos x="68" y="2073"/>
                </a:cxn>
                <a:cxn ang="0">
                  <a:pos x="75" y="2079"/>
                </a:cxn>
                <a:cxn ang="0">
                  <a:pos x="83" y="2084"/>
                </a:cxn>
                <a:cxn ang="0">
                  <a:pos x="91" y="2087"/>
                </a:cxn>
                <a:cxn ang="0">
                  <a:pos x="110" y="2086"/>
                </a:cxn>
                <a:cxn ang="0">
                  <a:pos x="4277" y="1007"/>
                </a:cxn>
                <a:cxn ang="0">
                  <a:pos x="4288" y="1000"/>
                </a:cxn>
                <a:cxn ang="0">
                  <a:pos x="4296" y="988"/>
                </a:cxn>
                <a:cxn ang="0">
                  <a:pos x="4300" y="975"/>
                </a:cxn>
                <a:cxn ang="0">
                  <a:pos x="4274" y="273"/>
                </a:cxn>
                <a:cxn ang="0">
                  <a:pos x="4270" y="258"/>
                </a:cxn>
                <a:cxn ang="0">
                  <a:pos x="4261" y="245"/>
                </a:cxn>
                <a:cxn ang="0">
                  <a:pos x="4250" y="237"/>
                </a:cxn>
                <a:cxn ang="0">
                  <a:pos x="4235" y="233"/>
                </a:cxn>
                <a:cxn ang="0">
                  <a:pos x="35" y="0"/>
                </a:cxn>
                <a:cxn ang="0">
                  <a:pos x="19" y="6"/>
                </a:cxn>
                <a:cxn ang="0">
                  <a:pos x="84" y="84"/>
                </a:cxn>
                <a:cxn ang="0">
                  <a:pos x="282" y="95"/>
                </a:cxn>
                <a:cxn ang="0">
                  <a:pos x="752" y="121"/>
                </a:cxn>
                <a:cxn ang="0">
                  <a:pos x="1403" y="158"/>
                </a:cxn>
                <a:cxn ang="0">
                  <a:pos x="2143" y="199"/>
                </a:cxn>
                <a:cxn ang="0">
                  <a:pos x="2884" y="240"/>
                </a:cxn>
                <a:cxn ang="0">
                  <a:pos x="3532" y="277"/>
                </a:cxn>
                <a:cxn ang="0">
                  <a:pos x="3999" y="303"/>
                </a:cxn>
                <a:cxn ang="0">
                  <a:pos x="4192" y="313"/>
                </a:cxn>
                <a:cxn ang="0">
                  <a:pos x="4197" y="430"/>
                </a:cxn>
                <a:cxn ang="0">
                  <a:pos x="4205" y="628"/>
                </a:cxn>
                <a:cxn ang="0">
                  <a:pos x="4212" y="825"/>
                </a:cxn>
                <a:cxn ang="0">
                  <a:pos x="4217" y="938"/>
                </a:cxn>
                <a:cxn ang="0">
                  <a:pos x="4027" y="987"/>
                </a:cxn>
                <a:cxn ang="0">
                  <a:pos x="3567" y="1106"/>
                </a:cxn>
                <a:cxn ang="0">
                  <a:pos x="2924" y="1273"/>
                </a:cxn>
                <a:cxn ang="0">
                  <a:pos x="2191" y="1463"/>
                </a:cxn>
                <a:cxn ang="0">
                  <a:pos x="1455" y="1653"/>
                </a:cxn>
                <a:cxn ang="0">
                  <a:pos x="809" y="1820"/>
                </a:cxn>
                <a:cxn ang="0">
                  <a:pos x="340" y="1941"/>
                </a:cxn>
                <a:cxn ang="0">
                  <a:pos x="139" y="1994"/>
                </a:cxn>
                <a:cxn ang="0">
                  <a:pos x="136" y="1887"/>
                </a:cxn>
                <a:cxn ang="0">
                  <a:pos x="130" y="1667"/>
                </a:cxn>
                <a:cxn ang="0">
                  <a:pos x="122" y="1369"/>
                </a:cxn>
                <a:cxn ang="0">
                  <a:pos x="111" y="1034"/>
                </a:cxn>
                <a:cxn ang="0">
                  <a:pos x="102" y="700"/>
                </a:cxn>
                <a:cxn ang="0">
                  <a:pos x="93" y="404"/>
                </a:cxn>
                <a:cxn ang="0">
                  <a:pos x="87" y="186"/>
                </a:cxn>
                <a:cxn ang="0">
                  <a:pos x="84" y="84"/>
                </a:cxn>
              </a:cxnLst>
              <a:rect l="0" t="0" r="r" b="b"/>
              <a:pathLst>
                <a:path w="4301" h="2088">
                  <a:moveTo>
                    <a:pt x="13" y="11"/>
                  </a:moveTo>
                  <a:lnTo>
                    <a:pt x="7" y="18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59" y="2047"/>
                  </a:lnTo>
                  <a:lnTo>
                    <a:pt x="59" y="2052"/>
                  </a:lnTo>
                  <a:lnTo>
                    <a:pt x="60" y="2056"/>
                  </a:lnTo>
                  <a:lnTo>
                    <a:pt x="61" y="2061"/>
                  </a:lnTo>
                  <a:lnTo>
                    <a:pt x="63" y="2065"/>
                  </a:lnTo>
                  <a:lnTo>
                    <a:pt x="65" y="2069"/>
                  </a:lnTo>
                  <a:lnTo>
                    <a:pt x="68" y="2073"/>
                  </a:lnTo>
                  <a:lnTo>
                    <a:pt x="71" y="2076"/>
                  </a:lnTo>
                  <a:lnTo>
                    <a:pt x="75" y="2079"/>
                  </a:lnTo>
                  <a:lnTo>
                    <a:pt x="79" y="2081"/>
                  </a:lnTo>
                  <a:lnTo>
                    <a:pt x="83" y="2084"/>
                  </a:lnTo>
                  <a:lnTo>
                    <a:pt x="87" y="2086"/>
                  </a:lnTo>
                  <a:lnTo>
                    <a:pt x="91" y="2087"/>
                  </a:lnTo>
                  <a:lnTo>
                    <a:pt x="101" y="2088"/>
                  </a:lnTo>
                  <a:lnTo>
                    <a:pt x="110" y="2086"/>
                  </a:lnTo>
                  <a:lnTo>
                    <a:pt x="4270" y="1009"/>
                  </a:lnTo>
                  <a:lnTo>
                    <a:pt x="4277" y="1007"/>
                  </a:lnTo>
                  <a:lnTo>
                    <a:pt x="4282" y="1004"/>
                  </a:lnTo>
                  <a:lnTo>
                    <a:pt x="4288" y="1000"/>
                  </a:lnTo>
                  <a:lnTo>
                    <a:pt x="4293" y="995"/>
                  </a:lnTo>
                  <a:lnTo>
                    <a:pt x="4296" y="988"/>
                  </a:lnTo>
                  <a:lnTo>
                    <a:pt x="4299" y="982"/>
                  </a:lnTo>
                  <a:lnTo>
                    <a:pt x="4300" y="975"/>
                  </a:lnTo>
                  <a:lnTo>
                    <a:pt x="4301" y="969"/>
                  </a:lnTo>
                  <a:lnTo>
                    <a:pt x="4274" y="273"/>
                  </a:lnTo>
                  <a:lnTo>
                    <a:pt x="4273" y="265"/>
                  </a:lnTo>
                  <a:lnTo>
                    <a:pt x="4270" y="258"/>
                  </a:lnTo>
                  <a:lnTo>
                    <a:pt x="4266" y="252"/>
                  </a:lnTo>
                  <a:lnTo>
                    <a:pt x="4261" y="245"/>
                  </a:lnTo>
                  <a:lnTo>
                    <a:pt x="4256" y="241"/>
                  </a:lnTo>
                  <a:lnTo>
                    <a:pt x="4250" y="237"/>
                  </a:lnTo>
                  <a:lnTo>
                    <a:pt x="4242" y="235"/>
                  </a:lnTo>
                  <a:lnTo>
                    <a:pt x="4235" y="233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6" y="2"/>
                  </a:lnTo>
                  <a:lnTo>
                    <a:pt x="19" y="6"/>
                  </a:lnTo>
                  <a:lnTo>
                    <a:pt x="13" y="11"/>
                  </a:lnTo>
                  <a:close/>
                  <a:moveTo>
                    <a:pt x="84" y="84"/>
                  </a:moveTo>
                  <a:lnTo>
                    <a:pt x="143" y="88"/>
                  </a:lnTo>
                  <a:lnTo>
                    <a:pt x="282" y="95"/>
                  </a:lnTo>
                  <a:lnTo>
                    <a:pt x="489" y="106"/>
                  </a:lnTo>
                  <a:lnTo>
                    <a:pt x="752" y="121"/>
                  </a:lnTo>
                  <a:lnTo>
                    <a:pt x="1060" y="139"/>
                  </a:lnTo>
                  <a:lnTo>
                    <a:pt x="1403" y="158"/>
                  </a:lnTo>
                  <a:lnTo>
                    <a:pt x="1767" y="179"/>
                  </a:lnTo>
                  <a:lnTo>
                    <a:pt x="2143" y="199"/>
                  </a:lnTo>
                  <a:lnTo>
                    <a:pt x="2519" y="220"/>
                  </a:lnTo>
                  <a:lnTo>
                    <a:pt x="2884" y="240"/>
                  </a:lnTo>
                  <a:lnTo>
                    <a:pt x="3225" y="260"/>
                  </a:lnTo>
                  <a:lnTo>
                    <a:pt x="3532" y="277"/>
                  </a:lnTo>
                  <a:lnTo>
                    <a:pt x="3794" y="291"/>
                  </a:lnTo>
                  <a:lnTo>
                    <a:pt x="3999" y="303"/>
                  </a:lnTo>
                  <a:lnTo>
                    <a:pt x="4136" y="310"/>
                  </a:lnTo>
                  <a:lnTo>
                    <a:pt x="4192" y="313"/>
                  </a:lnTo>
                  <a:lnTo>
                    <a:pt x="4194" y="356"/>
                  </a:lnTo>
                  <a:lnTo>
                    <a:pt x="4197" y="430"/>
                  </a:lnTo>
                  <a:lnTo>
                    <a:pt x="4201" y="524"/>
                  </a:lnTo>
                  <a:lnTo>
                    <a:pt x="4205" y="628"/>
                  </a:lnTo>
                  <a:lnTo>
                    <a:pt x="4209" y="732"/>
                  </a:lnTo>
                  <a:lnTo>
                    <a:pt x="4212" y="825"/>
                  </a:lnTo>
                  <a:lnTo>
                    <a:pt x="4215" y="897"/>
                  </a:lnTo>
                  <a:lnTo>
                    <a:pt x="4217" y="938"/>
                  </a:lnTo>
                  <a:lnTo>
                    <a:pt x="4162" y="953"/>
                  </a:lnTo>
                  <a:lnTo>
                    <a:pt x="4027" y="987"/>
                  </a:lnTo>
                  <a:lnTo>
                    <a:pt x="3826" y="1040"/>
                  </a:lnTo>
                  <a:lnTo>
                    <a:pt x="3567" y="1106"/>
                  </a:lnTo>
                  <a:lnTo>
                    <a:pt x="3263" y="1185"/>
                  </a:lnTo>
                  <a:lnTo>
                    <a:pt x="2924" y="1273"/>
                  </a:lnTo>
                  <a:lnTo>
                    <a:pt x="2564" y="1366"/>
                  </a:lnTo>
                  <a:lnTo>
                    <a:pt x="2191" y="1463"/>
                  </a:lnTo>
                  <a:lnTo>
                    <a:pt x="1817" y="1559"/>
                  </a:lnTo>
                  <a:lnTo>
                    <a:pt x="1455" y="1653"/>
                  </a:lnTo>
                  <a:lnTo>
                    <a:pt x="1116" y="1741"/>
                  </a:lnTo>
                  <a:lnTo>
                    <a:pt x="809" y="1820"/>
                  </a:lnTo>
                  <a:lnTo>
                    <a:pt x="547" y="1888"/>
                  </a:lnTo>
                  <a:lnTo>
                    <a:pt x="340" y="1941"/>
                  </a:lnTo>
                  <a:lnTo>
                    <a:pt x="200" y="1978"/>
                  </a:lnTo>
                  <a:lnTo>
                    <a:pt x="139" y="1994"/>
                  </a:lnTo>
                  <a:lnTo>
                    <a:pt x="138" y="1957"/>
                  </a:lnTo>
                  <a:lnTo>
                    <a:pt x="136" y="1887"/>
                  </a:lnTo>
                  <a:lnTo>
                    <a:pt x="133" y="1789"/>
                  </a:lnTo>
                  <a:lnTo>
                    <a:pt x="130" y="1667"/>
                  </a:lnTo>
                  <a:lnTo>
                    <a:pt x="126" y="1526"/>
                  </a:lnTo>
                  <a:lnTo>
                    <a:pt x="122" y="1369"/>
                  </a:lnTo>
                  <a:lnTo>
                    <a:pt x="116" y="1204"/>
                  </a:lnTo>
                  <a:lnTo>
                    <a:pt x="111" y="1034"/>
                  </a:lnTo>
                  <a:lnTo>
                    <a:pt x="106" y="864"/>
                  </a:lnTo>
                  <a:lnTo>
                    <a:pt x="102" y="700"/>
                  </a:lnTo>
                  <a:lnTo>
                    <a:pt x="97" y="544"/>
                  </a:lnTo>
                  <a:lnTo>
                    <a:pt x="93" y="404"/>
                  </a:lnTo>
                  <a:lnTo>
                    <a:pt x="89" y="283"/>
                  </a:lnTo>
                  <a:lnTo>
                    <a:pt x="87" y="186"/>
                  </a:lnTo>
                  <a:lnTo>
                    <a:pt x="85" y="118"/>
                  </a:lnTo>
                  <a:lnTo>
                    <a:pt x="84" y="84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8" name="Freeform 640"/>
            <p:cNvSpPr>
              <a:spLocks/>
            </p:cNvSpPr>
            <p:nvPr/>
          </p:nvSpPr>
          <p:spPr bwMode="auto">
            <a:xfrm>
              <a:off x="4474" y="3170"/>
              <a:ext cx="427" cy="123"/>
            </a:xfrm>
            <a:custGeom>
              <a:avLst/>
              <a:gdLst/>
              <a:ahLst/>
              <a:cxnLst>
                <a:cxn ang="0">
                  <a:pos x="1744" y="448"/>
                </a:cxn>
                <a:cxn ang="0">
                  <a:pos x="0" y="809"/>
                </a:cxn>
                <a:cxn ang="0">
                  <a:pos x="3831" y="2346"/>
                </a:cxn>
                <a:cxn ang="0">
                  <a:pos x="8112" y="1299"/>
                </a:cxn>
                <a:cxn ang="0">
                  <a:pos x="4766" y="0"/>
                </a:cxn>
                <a:cxn ang="0">
                  <a:pos x="1744" y="448"/>
                </a:cxn>
              </a:cxnLst>
              <a:rect l="0" t="0" r="r" b="b"/>
              <a:pathLst>
                <a:path w="8112" h="2346">
                  <a:moveTo>
                    <a:pt x="1744" y="448"/>
                  </a:moveTo>
                  <a:lnTo>
                    <a:pt x="0" y="809"/>
                  </a:lnTo>
                  <a:lnTo>
                    <a:pt x="3831" y="2346"/>
                  </a:lnTo>
                  <a:lnTo>
                    <a:pt x="8112" y="1299"/>
                  </a:lnTo>
                  <a:lnTo>
                    <a:pt x="4766" y="0"/>
                  </a:lnTo>
                  <a:lnTo>
                    <a:pt x="1744" y="448"/>
                  </a:lnTo>
                  <a:close/>
                </a:path>
              </a:pathLst>
            </a:custGeom>
            <a:solidFill>
              <a:srgbClr val="63BFE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9" name="Freeform 641"/>
            <p:cNvSpPr>
              <a:spLocks noEditPoints="1"/>
            </p:cNvSpPr>
            <p:nvPr/>
          </p:nvSpPr>
          <p:spPr bwMode="auto">
            <a:xfrm>
              <a:off x="4472" y="3168"/>
              <a:ext cx="431" cy="127"/>
            </a:xfrm>
            <a:custGeom>
              <a:avLst/>
              <a:gdLst/>
              <a:ahLst/>
              <a:cxnLst>
                <a:cxn ang="0">
                  <a:pos x="4671" y="20"/>
                </a:cxn>
                <a:cxn ang="0">
                  <a:pos x="4099" y="104"/>
                </a:cxn>
                <a:cxn ang="0">
                  <a:pos x="3289" y="225"/>
                </a:cxn>
                <a:cxn ang="0">
                  <a:pos x="2478" y="345"/>
                </a:cxn>
                <a:cxn ang="0">
                  <a:pos x="1907" y="429"/>
                </a:cxn>
                <a:cxn ang="0">
                  <a:pos x="32" y="810"/>
                </a:cxn>
                <a:cxn ang="0">
                  <a:pos x="15" y="818"/>
                </a:cxn>
                <a:cxn ang="0">
                  <a:pos x="3" y="834"/>
                </a:cxn>
                <a:cxn ang="0">
                  <a:pos x="0" y="854"/>
                </a:cxn>
                <a:cxn ang="0">
                  <a:pos x="5" y="871"/>
                </a:cxn>
                <a:cxn ang="0">
                  <a:pos x="20" y="886"/>
                </a:cxn>
                <a:cxn ang="0">
                  <a:pos x="3864" y="2426"/>
                </a:cxn>
                <a:cxn ang="0">
                  <a:pos x="3883" y="2426"/>
                </a:cxn>
                <a:cxn ang="0">
                  <a:pos x="8175" y="1374"/>
                </a:cxn>
                <a:cxn ang="0">
                  <a:pos x="8189" y="1360"/>
                </a:cxn>
                <a:cxn ang="0">
                  <a:pos x="8195" y="1343"/>
                </a:cxn>
                <a:cxn ang="0">
                  <a:pos x="8191" y="1323"/>
                </a:cxn>
                <a:cxn ang="0">
                  <a:pos x="8179" y="1308"/>
                </a:cxn>
                <a:cxn ang="0">
                  <a:pos x="4822" y="3"/>
                </a:cxn>
                <a:cxn ang="0">
                  <a:pos x="4806" y="0"/>
                </a:cxn>
                <a:cxn ang="0">
                  <a:pos x="4838" y="98"/>
                </a:cxn>
                <a:cxn ang="0">
                  <a:pos x="5281" y="269"/>
                </a:cxn>
                <a:cxn ang="0">
                  <a:pos x="6045" y="565"/>
                </a:cxn>
                <a:cxn ang="0">
                  <a:pos x="6905" y="900"/>
                </a:cxn>
                <a:cxn ang="0">
                  <a:pos x="7637" y="1184"/>
                </a:cxn>
                <a:cxn ang="0">
                  <a:pos x="8016" y="1330"/>
                </a:cxn>
                <a:cxn ang="0">
                  <a:pos x="7547" y="1445"/>
                </a:cxn>
                <a:cxn ang="0">
                  <a:pos x="6608" y="1675"/>
                </a:cxn>
                <a:cxn ang="0">
                  <a:pos x="5493" y="1948"/>
                </a:cxn>
                <a:cxn ang="0">
                  <a:pos x="4500" y="2190"/>
                </a:cxn>
                <a:cxn ang="0">
                  <a:pos x="3924" y="2331"/>
                </a:cxn>
                <a:cxn ang="0">
                  <a:pos x="3720" y="2281"/>
                </a:cxn>
                <a:cxn ang="0">
                  <a:pos x="3057" y="2015"/>
                </a:cxn>
                <a:cxn ang="0">
                  <a:pos x="2110" y="1635"/>
                </a:cxn>
                <a:cxn ang="0">
                  <a:pos x="1139" y="1247"/>
                </a:cxn>
                <a:cxn ang="0">
                  <a:pos x="408" y="953"/>
                </a:cxn>
                <a:cxn ang="0">
                  <a:pos x="238" y="852"/>
                </a:cxn>
                <a:cxn ang="0">
                  <a:pos x="531" y="791"/>
                </a:cxn>
                <a:cxn ang="0">
                  <a:pos x="932" y="708"/>
                </a:cxn>
                <a:cxn ang="0">
                  <a:pos x="1342" y="623"/>
                </a:cxn>
                <a:cxn ang="0">
                  <a:pos x="1663" y="557"/>
                </a:cxn>
                <a:cxn ang="0">
                  <a:pos x="1792" y="530"/>
                </a:cxn>
                <a:cxn ang="0">
                  <a:pos x="2069" y="489"/>
                </a:cxn>
                <a:cxn ang="0">
                  <a:pos x="2739" y="389"/>
                </a:cxn>
                <a:cxn ang="0">
                  <a:pos x="3570" y="266"/>
                </a:cxn>
                <a:cxn ang="0">
                  <a:pos x="4324" y="154"/>
                </a:cxn>
                <a:cxn ang="0">
                  <a:pos x="4765" y="89"/>
                </a:cxn>
              </a:cxnLst>
              <a:rect l="0" t="0" r="r" b="b"/>
              <a:pathLst>
                <a:path w="8195" h="2427">
                  <a:moveTo>
                    <a:pt x="4801" y="0"/>
                  </a:moveTo>
                  <a:lnTo>
                    <a:pt x="4766" y="5"/>
                  </a:lnTo>
                  <a:lnTo>
                    <a:pt x="4671" y="20"/>
                  </a:lnTo>
                  <a:lnTo>
                    <a:pt x="4522" y="42"/>
                  </a:lnTo>
                  <a:lnTo>
                    <a:pt x="4329" y="70"/>
                  </a:lnTo>
                  <a:lnTo>
                    <a:pt x="4099" y="104"/>
                  </a:lnTo>
                  <a:lnTo>
                    <a:pt x="3844" y="142"/>
                  </a:lnTo>
                  <a:lnTo>
                    <a:pt x="3571" y="183"/>
                  </a:lnTo>
                  <a:lnTo>
                    <a:pt x="3289" y="225"/>
                  </a:lnTo>
                  <a:lnTo>
                    <a:pt x="3007" y="266"/>
                  </a:lnTo>
                  <a:lnTo>
                    <a:pt x="2734" y="307"/>
                  </a:lnTo>
                  <a:lnTo>
                    <a:pt x="2478" y="345"/>
                  </a:lnTo>
                  <a:lnTo>
                    <a:pt x="2250" y="378"/>
                  </a:lnTo>
                  <a:lnTo>
                    <a:pt x="2055" y="407"/>
                  </a:lnTo>
                  <a:lnTo>
                    <a:pt x="1907" y="429"/>
                  </a:lnTo>
                  <a:lnTo>
                    <a:pt x="1811" y="444"/>
                  </a:lnTo>
                  <a:lnTo>
                    <a:pt x="1776" y="448"/>
                  </a:lnTo>
                  <a:lnTo>
                    <a:pt x="32" y="810"/>
                  </a:lnTo>
                  <a:lnTo>
                    <a:pt x="26" y="812"/>
                  </a:lnTo>
                  <a:lnTo>
                    <a:pt x="20" y="815"/>
                  </a:lnTo>
                  <a:lnTo>
                    <a:pt x="15" y="818"/>
                  </a:lnTo>
                  <a:lnTo>
                    <a:pt x="11" y="823"/>
                  </a:lnTo>
                  <a:lnTo>
                    <a:pt x="6" y="829"/>
                  </a:lnTo>
                  <a:lnTo>
                    <a:pt x="3" y="834"/>
                  </a:lnTo>
                  <a:lnTo>
                    <a:pt x="1" y="840"/>
                  </a:lnTo>
                  <a:lnTo>
                    <a:pt x="0" y="846"/>
                  </a:lnTo>
                  <a:lnTo>
                    <a:pt x="0" y="854"/>
                  </a:lnTo>
                  <a:lnTo>
                    <a:pt x="1" y="860"/>
                  </a:lnTo>
                  <a:lnTo>
                    <a:pt x="3" y="866"/>
                  </a:lnTo>
                  <a:lnTo>
                    <a:pt x="5" y="871"/>
                  </a:lnTo>
                  <a:lnTo>
                    <a:pt x="9" y="877"/>
                  </a:lnTo>
                  <a:lnTo>
                    <a:pt x="15" y="882"/>
                  </a:lnTo>
                  <a:lnTo>
                    <a:pt x="20" y="886"/>
                  </a:lnTo>
                  <a:lnTo>
                    <a:pt x="25" y="888"/>
                  </a:lnTo>
                  <a:lnTo>
                    <a:pt x="3858" y="2424"/>
                  </a:lnTo>
                  <a:lnTo>
                    <a:pt x="3864" y="2426"/>
                  </a:lnTo>
                  <a:lnTo>
                    <a:pt x="3870" y="2427"/>
                  </a:lnTo>
                  <a:lnTo>
                    <a:pt x="3877" y="2427"/>
                  </a:lnTo>
                  <a:lnTo>
                    <a:pt x="3883" y="2426"/>
                  </a:lnTo>
                  <a:lnTo>
                    <a:pt x="8163" y="1379"/>
                  </a:lnTo>
                  <a:lnTo>
                    <a:pt x="8170" y="1377"/>
                  </a:lnTo>
                  <a:lnTo>
                    <a:pt x="8175" y="1374"/>
                  </a:lnTo>
                  <a:lnTo>
                    <a:pt x="8180" y="1371"/>
                  </a:lnTo>
                  <a:lnTo>
                    <a:pt x="8185" y="1366"/>
                  </a:lnTo>
                  <a:lnTo>
                    <a:pt x="8189" y="1360"/>
                  </a:lnTo>
                  <a:lnTo>
                    <a:pt x="8192" y="1355"/>
                  </a:lnTo>
                  <a:lnTo>
                    <a:pt x="8194" y="1349"/>
                  </a:lnTo>
                  <a:lnTo>
                    <a:pt x="8195" y="1343"/>
                  </a:lnTo>
                  <a:lnTo>
                    <a:pt x="8195" y="1335"/>
                  </a:lnTo>
                  <a:lnTo>
                    <a:pt x="8193" y="1329"/>
                  </a:lnTo>
                  <a:lnTo>
                    <a:pt x="8191" y="1323"/>
                  </a:lnTo>
                  <a:lnTo>
                    <a:pt x="8189" y="1318"/>
                  </a:lnTo>
                  <a:lnTo>
                    <a:pt x="8184" y="1312"/>
                  </a:lnTo>
                  <a:lnTo>
                    <a:pt x="8179" y="1308"/>
                  </a:lnTo>
                  <a:lnTo>
                    <a:pt x="8174" y="1304"/>
                  </a:lnTo>
                  <a:lnTo>
                    <a:pt x="8169" y="1301"/>
                  </a:lnTo>
                  <a:lnTo>
                    <a:pt x="4822" y="3"/>
                  </a:lnTo>
                  <a:lnTo>
                    <a:pt x="4816" y="1"/>
                  </a:lnTo>
                  <a:lnTo>
                    <a:pt x="4811" y="0"/>
                  </a:lnTo>
                  <a:lnTo>
                    <a:pt x="4806" y="0"/>
                  </a:lnTo>
                  <a:lnTo>
                    <a:pt x="4801" y="0"/>
                  </a:lnTo>
                  <a:close/>
                  <a:moveTo>
                    <a:pt x="4802" y="83"/>
                  </a:moveTo>
                  <a:lnTo>
                    <a:pt x="4838" y="98"/>
                  </a:lnTo>
                  <a:lnTo>
                    <a:pt x="4937" y="136"/>
                  </a:lnTo>
                  <a:lnTo>
                    <a:pt x="5087" y="194"/>
                  </a:lnTo>
                  <a:lnTo>
                    <a:pt x="5281" y="269"/>
                  </a:lnTo>
                  <a:lnTo>
                    <a:pt x="5511" y="358"/>
                  </a:lnTo>
                  <a:lnTo>
                    <a:pt x="5768" y="459"/>
                  </a:lnTo>
                  <a:lnTo>
                    <a:pt x="6045" y="565"/>
                  </a:lnTo>
                  <a:lnTo>
                    <a:pt x="6332" y="677"/>
                  </a:lnTo>
                  <a:lnTo>
                    <a:pt x="6621" y="790"/>
                  </a:lnTo>
                  <a:lnTo>
                    <a:pt x="6905" y="900"/>
                  </a:lnTo>
                  <a:lnTo>
                    <a:pt x="7175" y="1004"/>
                  </a:lnTo>
                  <a:lnTo>
                    <a:pt x="7422" y="1100"/>
                  </a:lnTo>
                  <a:lnTo>
                    <a:pt x="7637" y="1184"/>
                  </a:lnTo>
                  <a:lnTo>
                    <a:pt x="7815" y="1252"/>
                  </a:lnTo>
                  <a:lnTo>
                    <a:pt x="7943" y="1302"/>
                  </a:lnTo>
                  <a:lnTo>
                    <a:pt x="8016" y="1330"/>
                  </a:lnTo>
                  <a:lnTo>
                    <a:pt x="7931" y="1352"/>
                  </a:lnTo>
                  <a:lnTo>
                    <a:pt x="7771" y="1391"/>
                  </a:lnTo>
                  <a:lnTo>
                    <a:pt x="7547" y="1445"/>
                  </a:lnTo>
                  <a:lnTo>
                    <a:pt x="7273" y="1513"/>
                  </a:lnTo>
                  <a:lnTo>
                    <a:pt x="6955" y="1590"/>
                  </a:lnTo>
                  <a:lnTo>
                    <a:pt x="6608" y="1675"/>
                  </a:lnTo>
                  <a:lnTo>
                    <a:pt x="6241" y="1765"/>
                  </a:lnTo>
                  <a:lnTo>
                    <a:pt x="5866" y="1857"/>
                  </a:lnTo>
                  <a:lnTo>
                    <a:pt x="5493" y="1948"/>
                  </a:lnTo>
                  <a:lnTo>
                    <a:pt x="5134" y="2035"/>
                  </a:lnTo>
                  <a:lnTo>
                    <a:pt x="4799" y="2117"/>
                  </a:lnTo>
                  <a:lnTo>
                    <a:pt x="4500" y="2190"/>
                  </a:lnTo>
                  <a:lnTo>
                    <a:pt x="4246" y="2253"/>
                  </a:lnTo>
                  <a:lnTo>
                    <a:pt x="4051" y="2300"/>
                  </a:lnTo>
                  <a:lnTo>
                    <a:pt x="3924" y="2331"/>
                  </a:lnTo>
                  <a:lnTo>
                    <a:pt x="3876" y="2343"/>
                  </a:lnTo>
                  <a:lnTo>
                    <a:pt x="3833" y="2326"/>
                  </a:lnTo>
                  <a:lnTo>
                    <a:pt x="3720" y="2281"/>
                  </a:lnTo>
                  <a:lnTo>
                    <a:pt x="3547" y="2211"/>
                  </a:lnTo>
                  <a:lnTo>
                    <a:pt x="3322" y="2121"/>
                  </a:lnTo>
                  <a:lnTo>
                    <a:pt x="3057" y="2015"/>
                  </a:lnTo>
                  <a:lnTo>
                    <a:pt x="2759" y="1895"/>
                  </a:lnTo>
                  <a:lnTo>
                    <a:pt x="2441" y="1768"/>
                  </a:lnTo>
                  <a:lnTo>
                    <a:pt x="2110" y="1635"/>
                  </a:lnTo>
                  <a:lnTo>
                    <a:pt x="1775" y="1501"/>
                  </a:lnTo>
                  <a:lnTo>
                    <a:pt x="1450" y="1371"/>
                  </a:lnTo>
                  <a:lnTo>
                    <a:pt x="1139" y="1247"/>
                  </a:lnTo>
                  <a:lnTo>
                    <a:pt x="856" y="1133"/>
                  </a:lnTo>
                  <a:lnTo>
                    <a:pt x="610" y="1034"/>
                  </a:lnTo>
                  <a:lnTo>
                    <a:pt x="408" y="953"/>
                  </a:lnTo>
                  <a:lnTo>
                    <a:pt x="263" y="895"/>
                  </a:lnTo>
                  <a:lnTo>
                    <a:pt x="183" y="863"/>
                  </a:lnTo>
                  <a:lnTo>
                    <a:pt x="238" y="852"/>
                  </a:lnTo>
                  <a:lnTo>
                    <a:pt x="318" y="835"/>
                  </a:lnTo>
                  <a:lnTo>
                    <a:pt x="416" y="815"/>
                  </a:lnTo>
                  <a:lnTo>
                    <a:pt x="531" y="791"/>
                  </a:lnTo>
                  <a:lnTo>
                    <a:pt x="657" y="765"/>
                  </a:lnTo>
                  <a:lnTo>
                    <a:pt x="792" y="737"/>
                  </a:lnTo>
                  <a:lnTo>
                    <a:pt x="932" y="708"/>
                  </a:lnTo>
                  <a:lnTo>
                    <a:pt x="1073" y="679"/>
                  </a:lnTo>
                  <a:lnTo>
                    <a:pt x="1210" y="650"/>
                  </a:lnTo>
                  <a:lnTo>
                    <a:pt x="1342" y="623"/>
                  </a:lnTo>
                  <a:lnTo>
                    <a:pt x="1463" y="598"/>
                  </a:lnTo>
                  <a:lnTo>
                    <a:pt x="1572" y="575"/>
                  </a:lnTo>
                  <a:lnTo>
                    <a:pt x="1663" y="557"/>
                  </a:lnTo>
                  <a:lnTo>
                    <a:pt x="1732" y="542"/>
                  </a:lnTo>
                  <a:lnTo>
                    <a:pt x="1776" y="533"/>
                  </a:lnTo>
                  <a:lnTo>
                    <a:pt x="1792" y="530"/>
                  </a:lnTo>
                  <a:lnTo>
                    <a:pt x="1826" y="524"/>
                  </a:lnTo>
                  <a:lnTo>
                    <a:pt x="1921" y="511"/>
                  </a:lnTo>
                  <a:lnTo>
                    <a:pt x="2069" y="489"/>
                  </a:lnTo>
                  <a:lnTo>
                    <a:pt x="2260" y="460"/>
                  </a:lnTo>
                  <a:lnTo>
                    <a:pt x="2487" y="426"/>
                  </a:lnTo>
                  <a:lnTo>
                    <a:pt x="2739" y="389"/>
                  </a:lnTo>
                  <a:lnTo>
                    <a:pt x="3010" y="349"/>
                  </a:lnTo>
                  <a:lnTo>
                    <a:pt x="3290" y="307"/>
                  </a:lnTo>
                  <a:lnTo>
                    <a:pt x="3570" y="266"/>
                  </a:lnTo>
                  <a:lnTo>
                    <a:pt x="3841" y="226"/>
                  </a:lnTo>
                  <a:lnTo>
                    <a:pt x="4095" y="188"/>
                  </a:lnTo>
                  <a:lnTo>
                    <a:pt x="4324" y="154"/>
                  </a:lnTo>
                  <a:lnTo>
                    <a:pt x="4517" y="126"/>
                  </a:lnTo>
                  <a:lnTo>
                    <a:pt x="4667" y="103"/>
                  </a:lnTo>
                  <a:lnTo>
                    <a:pt x="4765" y="89"/>
                  </a:lnTo>
                  <a:lnTo>
                    <a:pt x="4802" y="83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0" name="Freeform 642"/>
            <p:cNvSpPr>
              <a:spLocks/>
            </p:cNvSpPr>
            <p:nvPr/>
          </p:nvSpPr>
          <p:spPr bwMode="auto">
            <a:xfrm>
              <a:off x="4880" y="3096"/>
              <a:ext cx="69" cy="77"/>
            </a:xfrm>
            <a:custGeom>
              <a:avLst/>
              <a:gdLst/>
              <a:ahLst/>
              <a:cxnLst>
                <a:cxn ang="0">
                  <a:pos x="353" y="1354"/>
                </a:cxn>
                <a:cxn ang="0">
                  <a:pos x="252" y="1291"/>
                </a:cxn>
                <a:cxn ang="0">
                  <a:pos x="192" y="1246"/>
                </a:cxn>
                <a:cxn ang="0">
                  <a:pos x="136" y="1197"/>
                </a:cxn>
                <a:cxn ang="0">
                  <a:pos x="86" y="1143"/>
                </a:cxn>
                <a:cxn ang="0">
                  <a:pos x="45" y="1085"/>
                </a:cxn>
                <a:cxn ang="0">
                  <a:pos x="16" y="1024"/>
                </a:cxn>
                <a:cxn ang="0">
                  <a:pos x="1" y="961"/>
                </a:cxn>
                <a:cxn ang="0">
                  <a:pos x="4" y="897"/>
                </a:cxn>
                <a:cxn ang="0">
                  <a:pos x="21" y="846"/>
                </a:cxn>
                <a:cxn ang="0">
                  <a:pos x="37" y="826"/>
                </a:cxn>
                <a:cxn ang="0">
                  <a:pos x="86" y="791"/>
                </a:cxn>
                <a:cxn ang="0">
                  <a:pos x="148" y="758"/>
                </a:cxn>
                <a:cxn ang="0">
                  <a:pos x="214" y="724"/>
                </a:cxn>
                <a:cxn ang="0">
                  <a:pos x="271" y="683"/>
                </a:cxn>
                <a:cxn ang="0">
                  <a:pos x="292" y="659"/>
                </a:cxn>
                <a:cxn ang="0">
                  <a:pos x="316" y="614"/>
                </a:cxn>
                <a:cxn ang="0">
                  <a:pos x="333" y="560"/>
                </a:cxn>
                <a:cxn ang="0">
                  <a:pos x="343" y="503"/>
                </a:cxn>
                <a:cxn ang="0">
                  <a:pos x="344" y="390"/>
                </a:cxn>
                <a:cxn ang="0">
                  <a:pos x="345" y="279"/>
                </a:cxn>
                <a:cxn ang="0">
                  <a:pos x="352" y="224"/>
                </a:cxn>
                <a:cxn ang="0">
                  <a:pos x="368" y="171"/>
                </a:cxn>
                <a:cxn ang="0">
                  <a:pos x="395" y="120"/>
                </a:cxn>
                <a:cxn ang="0">
                  <a:pos x="437" y="72"/>
                </a:cxn>
                <a:cxn ang="0">
                  <a:pos x="536" y="7"/>
                </a:cxn>
                <a:cxn ang="0">
                  <a:pos x="627" y="5"/>
                </a:cxn>
                <a:cxn ang="0">
                  <a:pos x="711" y="54"/>
                </a:cxn>
                <a:cxn ang="0">
                  <a:pos x="791" y="141"/>
                </a:cxn>
                <a:cxn ang="0">
                  <a:pos x="867" y="254"/>
                </a:cxn>
                <a:cxn ang="0">
                  <a:pos x="991" y="464"/>
                </a:cxn>
                <a:cxn ang="0">
                  <a:pos x="1067" y="583"/>
                </a:cxn>
                <a:cxn ang="0">
                  <a:pos x="1146" y="681"/>
                </a:cxn>
                <a:cxn ang="0">
                  <a:pos x="1229" y="747"/>
                </a:cxn>
                <a:cxn ang="0">
                  <a:pos x="1319" y="767"/>
                </a:cxn>
                <a:cxn ang="0">
                  <a:pos x="1281" y="885"/>
                </a:cxn>
                <a:cxn ang="0">
                  <a:pos x="1238" y="1001"/>
                </a:cxn>
                <a:cxn ang="0">
                  <a:pos x="1186" y="1110"/>
                </a:cxn>
                <a:cxn ang="0">
                  <a:pos x="1128" y="1211"/>
                </a:cxn>
                <a:cxn ang="0">
                  <a:pos x="1059" y="1298"/>
                </a:cxn>
                <a:cxn ang="0">
                  <a:pos x="981" y="1370"/>
                </a:cxn>
                <a:cxn ang="0">
                  <a:pos x="890" y="1422"/>
                </a:cxn>
                <a:cxn ang="0">
                  <a:pos x="786" y="1451"/>
                </a:cxn>
                <a:cxn ang="0">
                  <a:pos x="668" y="1455"/>
                </a:cxn>
                <a:cxn ang="0">
                  <a:pos x="536" y="1430"/>
                </a:cxn>
                <a:cxn ang="0">
                  <a:pos x="432" y="1394"/>
                </a:cxn>
              </a:cxnLst>
              <a:rect l="0" t="0" r="r" b="b"/>
              <a:pathLst>
                <a:path w="1319" h="1457">
                  <a:moveTo>
                    <a:pt x="426" y="1391"/>
                  </a:moveTo>
                  <a:lnTo>
                    <a:pt x="391" y="1374"/>
                  </a:lnTo>
                  <a:lnTo>
                    <a:pt x="353" y="1354"/>
                  </a:lnTo>
                  <a:lnTo>
                    <a:pt x="313" y="1331"/>
                  </a:lnTo>
                  <a:lnTo>
                    <a:pt x="273" y="1306"/>
                  </a:lnTo>
                  <a:lnTo>
                    <a:pt x="252" y="1291"/>
                  </a:lnTo>
                  <a:lnTo>
                    <a:pt x="232" y="1278"/>
                  </a:lnTo>
                  <a:lnTo>
                    <a:pt x="212" y="1262"/>
                  </a:lnTo>
                  <a:lnTo>
                    <a:pt x="192" y="1246"/>
                  </a:lnTo>
                  <a:lnTo>
                    <a:pt x="173" y="1231"/>
                  </a:lnTo>
                  <a:lnTo>
                    <a:pt x="155" y="1214"/>
                  </a:lnTo>
                  <a:lnTo>
                    <a:pt x="136" y="1197"/>
                  </a:lnTo>
                  <a:lnTo>
                    <a:pt x="118" y="1179"/>
                  </a:lnTo>
                  <a:lnTo>
                    <a:pt x="101" y="1162"/>
                  </a:lnTo>
                  <a:lnTo>
                    <a:pt x="86" y="1143"/>
                  </a:lnTo>
                  <a:lnTo>
                    <a:pt x="71" y="1124"/>
                  </a:lnTo>
                  <a:lnTo>
                    <a:pt x="58" y="1104"/>
                  </a:lnTo>
                  <a:lnTo>
                    <a:pt x="45" y="1085"/>
                  </a:lnTo>
                  <a:lnTo>
                    <a:pt x="33" y="1065"/>
                  </a:lnTo>
                  <a:lnTo>
                    <a:pt x="24" y="1045"/>
                  </a:lnTo>
                  <a:lnTo>
                    <a:pt x="16" y="1024"/>
                  </a:lnTo>
                  <a:lnTo>
                    <a:pt x="9" y="1004"/>
                  </a:lnTo>
                  <a:lnTo>
                    <a:pt x="4" y="983"/>
                  </a:lnTo>
                  <a:lnTo>
                    <a:pt x="1" y="961"/>
                  </a:lnTo>
                  <a:lnTo>
                    <a:pt x="0" y="940"/>
                  </a:lnTo>
                  <a:lnTo>
                    <a:pt x="1" y="918"/>
                  </a:lnTo>
                  <a:lnTo>
                    <a:pt x="4" y="897"/>
                  </a:lnTo>
                  <a:lnTo>
                    <a:pt x="11" y="875"/>
                  </a:lnTo>
                  <a:lnTo>
                    <a:pt x="18" y="853"/>
                  </a:lnTo>
                  <a:lnTo>
                    <a:pt x="21" y="846"/>
                  </a:lnTo>
                  <a:lnTo>
                    <a:pt x="25" y="839"/>
                  </a:lnTo>
                  <a:lnTo>
                    <a:pt x="30" y="833"/>
                  </a:lnTo>
                  <a:lnTo>
                    <a:pt x="37" y="826"/>
                  </a:lnTo>
                  <a:lnTo>
                    <a:pt x="50" y="814"/>
                  </a:lnTo>
                  <a:lnTo>
                    <a:pt x="67" y="801"/>
                  </a:lnTo>
                  <a:lnTo>
                    <a:pt x="86" y="791"/>
                  </a:lnTo>
                  <a:lnTo>
                    <a:pt x="106" y="779"/>
                  </a:lnTo>
                  <a:lnTo>
                    <a:pt x="126" y="769"/>
                  </a:lnTo>
                  <a:lnTo>
                    <a:pt x="148" y="758"/>
                  </a:lnTo>
                  <a:lnTo>
                    <a:pt x="170" y="747"/>
                  </a:lnTo>
                  <a:lnTo>
                    <a:pt x="192" y="736"/>
                  </a:lnTo>
                  <a:lnTo>
                    <a:pt x="214" y="724"/>
                  </a:lnTo>
                  <a:lnTo>
                    <a:pt x="234" y="711"/>
                  </a:lnTo>
                  <a:lnTo>
                    <a:pt x="253" y="698"/>
                  </a:lnTo>
                  <a:lnTo>
                    <a:pt x="271" y="683"/>
                  </a:lnTo>
                  <a:lnTo>
                    <a:pt x="278" y="676"/>
                  </a:lnTo>
                  <a:lnTo>
                    <a:pt x="285" y="667"/>
                  </a:lnTo>
                  <a:lnTo>
                    <a:pt x="292" y="659"/>
                  </a:lnTo>
                  <a:lnTo>
                    <a:pt x="298" y="650"/>
                  </a:lnTo>
                  <a:lnTo>
                    <a:pt x="307" y="632"/>
                  </a:lnTo>
                  <a:lnTo>
                    <a:pt x="316" y="614"/>
                  </a:lnTo>
                  <a:lnTo>
                    <a:pt x="323" y="596"/>
                  </a:lnTo>
                  <a:lnTo>
                    <a:pt x="329" y="578"/>
                  </a:lnTo>
                  <a:lnTo>
                    <a:pt x="333" y="560"/>
                  </a:lnTo>
                  <a:lnTo>
                    <a:pt x="337" y="541"/>
                  </a:lnTo>
                  <a:lnTo>
                    <a:pt x="341" y="522"/>
                  </a:lnTo>
                  <a:lnTo>
                    <a:pt x="343" y="503"/>
                  </a:lnTo>
                  <a:lnTo>
                    <a:pt x="345" y="466"/>
                  </a:lnTo>
                  <a:lnTo>
                    <a:pt x="345" y="428"/>
                  </a:lnTo>
                  <a:lnTo>
                    <a:pt x="344" y="390"/>
                  </a:lnTo>
                  <a:lnTo>
                    <a:pt x="344" y="353"/>
                  </a:lnTo>
                  <a:lnTo>
                    <a:pt x="344" y="316"/>
                  </a:lnTo>
                  <a:lnTo>
                    <a:pt x="345" y="279"/>
                  </a:lnTo>
                  <a:lnTo>
                    <a:pt x="347" y="261"/>
                  </a:lnTo>
                  <a:lnTo>
                    <a:pt x="349" y="242"/>
                  </a:lnTo>
                  <a:lnTo>
                    <a:pt x="352" y="224"/>
                  </a:lnTo>
                  <a:lnTo>
                    <a:pt x="356" y="207"/>
                  </a:lnTo>
                  <a:lnTo>
                    <a:pt x="361" y="189"/>
                  </a:lnTo>
                  <a:lnTo>
                    <a:pt x="368" y="171"/>
                  </a:lnTo>
                  <a:lnTo>
                    <a:pt x="375" y="154"/>
                  </a:lnTo>
                  <a:lnTo>
                    <a:pt x="384" y="137"/>
                  </a:lnTo>
                  <a:lnTo>
                    <a:pt x="395" y="120"/>
                  </a:lnTo>
                  <a:lnTo>
                    <a:pt x="407" y="104"/>
                  </a:lnTo>
                  <a:lnTo>
                    <a:pt x="421" y="87"/>
                  </a:lnTo>
                  <a:lnTo>
                    <a:pt x="437" y="72"/>
                  </a:lnTo>
                  <a:lnTo>
                    <a:pt x="470" y="42"/>
                  </a:lnTo>
                  <a:lnTo>
                    <a:pt x="503" y="21"/>
                  </a:lnTo>
                  <a:lnTo>
                    <a:pt x="536" y="7"/>
                  </a:lnTo>
                  <a:lnTo>
                    <a:pt x="567" y="0"/>
                  </a:lnTo>
                  <a:lnTo>
                    <a:pt x="597" y="0"/>
                  </a:lnTo>
                  <a:lnTo>
                    <a:pt x="627" y="5"/>
                  </a:lnTo>
                  <a:lnTo>
                    <a:pt x="656" y="16"/>
                  </a:lnTo>
                  <a:lnTo>
                    <a:pt x="684" y="33"/>
                  </a:lnTo>
                  <a:lnTo>
                    <a:pt x="711" y="54"/>
                  </a:lnTo>
                  <a:lnTo>
                    <a:pt x="738" y="79"/>
                  </a:lnTo>
                  <a:lnTo>
                    <a:pt x="766" y="108"/>
                  </a:lnTo>
                  <a:lnTo>
                    <a:pt x="791" y="141"/>
                  </a:lnTo>
                  <a:lnTo>
                    <a:pt x="817" y="176"/>
                  </a:lnTo>
                  <a:lnTo>
                    <a:pt x="842" y="214"/>
                  </a:lnTo>
                  <a:lnTo>
                    <a:pt x="867" y="254"/>
                  </a:lnTo>
                  <a:lnTo>
                    <a:pt x="892" y="294"/>
                  </a:lnTo>
                  <a:lnTo>
                    <a:pt x="942" y="379"/>
                  </a:lnTo>
                  <a:lnTo>
                    <a:pt x="991" y="464"/>
                  </a:lnTo>
                  <a:lnTo>
                    <a:pt x="1016" y="504"/>
                  </a:lnTo>
                  <a:lnTo>
                    <a:pt x="1041" y="544"/>
                  </a:lnTo>
                  <a:lnTo>
                    <a:pt x="1067" y="583"/>
                  </a:lnTo>
                  <a:lnTo>
                    <a:pt x="1093" y="618"/>
                  </a:lnTo>
                  <a:lnTo>
                    <a:pt x="1120" y="652"/>
                  </a:lnTo>
                  <a:lnTo>
                    <a:pt x="1146" y="681"/>
                  </a:lnTo>
                  <a:lnTo>
                    <a:pt x="1173" y="707"/>
                  </a:lnTo>
                  <a:lnTo>
                    <a:pt x="1201" y="729"/>
                  </a:lnTo>
                  <a:lnTo>
                    <a:pt x="1229" y="747"/>
                  </a:lnTo>
                  <a:lnTo>
                    <a:pt x="1258" y="759"/>
                  </a:lnTo>
                  <a:lnTo>
                    <a:pt x="1289" y="766"/>
                  </a:lnTo>
                  <a:lnTo>
                    <a:pt x="1319" y="767"/>
                  </a:lnTo>
                  <a:lnTo>
                    <a:pt x="1308" y="806"/>
                  </a:lnTo>
                  <a:lnTo>
                    <a:pt x="1294" y="846"/>
                  </a:lnTo>
                  <a:lnTo>
                    <a:pt x="1281" y="885"/>
                  </a:lnTo>
                  <a:lnTo>
                    <a:pt x="1268" y="924"/>
                  </a:lnTo>
                  <a:lnTo>
                    <a:pt x="1253" y="963"/>
                  </a:lnTo>
                  <a:lnTo>
                    <a:pt x="1238" y="1001"/>
                  </a:lnTo>
                  <a:lnTo>
                    <a:pt x="1222" y="1038"/>
                  </a:lnTo>
                  <a:lnTo>
                    <a:pt x="1204" y="1075"/>
                  </a:lnTo>
                  <a:lnTo>
                    <a:pt x="1186" y="1110"/>
                  </a:lnTo>
                  <a:lnTo>
                    <a:pt x="1168" y="1145"/>
                  </a:lnTo>
                  <a:lnTo>
                    <a:pt x="1149" y="1178"/>
                  </a:lnTo>
                  <a:lnTo>
                    <a:pt x="1128" y="1211"/>
                  </a:lnTo>
                  <a:lnTo>
                    <a:pt x="1106" y="1241"/>
                  </a:lnTo>
                  <a:lnTo>
                    <a:pt x="1083" y="1270"/>
                  </a:lnTo>
                  <a:lnTo>
                    <a:pt x="1059" y="1298"/>
                  </a:lnTo>
                  <a:lnTo>
                    <a:pt x="1034" y="1324"/>
                  </a:lnTo>
                  <a:lnTo>
                    <a:pt x="1008" y="1348"/>
                  </a:lnTo>
                  <a:lnTo>
                    <a:pt x="981" y="1370"/>
                  </a:lnTo>
                  <a:lnTo>
                    <a:pt x="951" y="1389"/>
                  </a:lnTo>
                  <a:lnTo>
                    <a:pt x="921" y="1406"/>
                  </a:lnTo>
                  <a:lnTo>
                    <a:pt x="890" y="1422"/>
                  </a:lnTo>
                  <a:lnTo>
                    <a:pt x="856" y="1434"/>
                  </a:lnTo>
                  <a:lnTo>
                    <a:pt x="822" y="1444"/>
                  </a:lnTo>
                  <a:lnTo>
                    <a:pt x="786" y="1451"/>
                  </a:lnTo>
                  <a:lnTo>
                    <a:pt x="749" y="1455"/>
                  </a:lnTo>
                  <a:lnTo>
                    <a:pt x="709" y="1457"/>
                  </a:lnTo>
                  <a:lnTo>
                    <a:pt x="668" y="1455"/>
                  </a:lnTo>
                  <a:lnTo>
                    <a:pt x="627" y="1450"/>
                  </a:lnTo>
                  <a:lnTo>
                    <a:pt x="582" y="1443"/>
                  </a:lnTo>
                  <a:lnTo>
                    <a:pt x="536" y="1430"/>
                  </a:lnTo>
                  <a:lnTo>
                    <a:pt x="489" y="1416"/>
                  </a:lnTo>
                  <a:lnTo>
                    <a:pt x="439" y="1396"/>
                  </a:lnTo>
                  <a:lnTo>
                    <a:pt x="432" y="1394"/>
                  </a:lnTo>
                  <a:lnTo>
                    <a:pt x="426" y="1391"/>
                  </a:lnTo>
                  <a:close/>
                </a:path>
              </a:pathLst>
            </a:custGeom>
            <a:solidFill>
              <a:srgbClr val="EBB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1" name="Freeform 643"/>
            <p:cNvSpPr>
              <a:spLocks noEditPoints="1"/>
            </p:cNvSpPr>
            <p:nvPr/>
          </p:nvSpPr>
          <p:spPr bwMode="auto">
            <a:xfrm>
              <a:off x="4878" y="3094"/>
              <a:ext cx="73" cy="81"/>
            </a:xfrm>
            <a:custGeom>
              <a:avLst/>
              <a:gdLst/>
              <a:ahLst/>
              <a:cxnLst>
                <a:cxn ang="0">
                  <a:pos x="398" y="145"/>
                </a:cxn>
                <a:cxn ang="0">
                  <a:pos x="350" y="276"/>
                </a:cxn>
                <a:cxn ang="0">
                  <a:pos x="345" y="461"/>
                </a:cxn>
                <a:cxn ang="0">
                  <a:pos x="332" y="600"/>
                </a:cxn>
                <a:cxn ang="0">
                  <a:pos x="299" y="678"/>
                </a:cxn>
                <a:cxn ang="0">
                  <a:pos x="229" y="733"/>
                </a:cxn>
                <a:cxn ang="0">
                  <a:pos x="99" y="801"/>
                </a:cxn>
                <a:cxn ang="0">
                  <a:pos x="37" y="852"/>
                </a:cxn>
                <a:cxn ang="0">
                  <a:pos x="2" y="949"/>
                </a:cxn>
                <a:cxn ang="0">
                  <a:pos x="20" y="1085"/>
                </a:cxn>
                <a:cxn ang="0">
                  <a:pos x="95" y="1210"/>
                </a:cxn>
                <a:cxn ang="0">
                  <a:pos x="208" y="1322"/>
                </a:cxn>
                <a:cxn ang="0">
                  <a:pos x="340" y="1413"/>
                </a:cxn>
                <a:cxn ang="0">
                  <a:pos x="450" y="1470"/>
                </a:cxn>
                <a:cxn ang="0">
                  <a:pos x="603" y="1521"/>
                </a:cxn>
                <a:cxn ang="0">
                  <a:pos x="794" y="1538"/>
                </a:cxn>
                <a:cxn ang="0">
                  <a:pos x="964" y="1493"/>
                </a:cxn>
                <a:cxn ang="0">
                  <a:pos x="1091" y="1407"/>
                </a:cxn>
                <a:cxn ang="0">
                  <a:pos x="1192" y="1290"/>
                </a:cxn>
                <a:cxn ang="0">
                  <a:pos x="1273" y="1152"/>
                </a:cxn>
                <a:cxn ang="0">
                  <a:pos x="1372" y="911"/>
                </a:cxn>
                <a:cxn ang="0">
                  <a:pos x="1401" y="800"/>
                </a:cxn>
                <a:cxn ang="0">
                  <a:pos x="1385" y="776"/>
                </a:cxn>
                <a:cxn ang="0">
                  <a:pos x="1357" y="768"/>
                </a:cxn>
                <a:cxn ang="0">
                  <a:pos x="1291" y="753"/>
                </a:cxn>
                <a:cxn ang="0">
                  <a:pos x="1226" y="704"/>
                </a:cxn>
                <a:cxn ang="0">
                  <a:pos x="1101" y="538"/>
                </a:cxn>
                <a:cxn ang="0">
                  <a:pos x="892" y="194"/>
                </a:cxn>
                <a:cxn ang="0">
                  <a:pos x="779" y="64"/>
                </a:cxn>
                <a:cxn ang="0">
                  <a:pos x="705" y="17"/>
                </a:cxn>
                <a:cxn ang="0">
                  <a:pos x="626" y="0"/>
                </a:cxn>
                <a:cxn ang="0">
                  <a:pos x="550" y="14"/>
                </a:cxn>
                <a:cxn ang="0">
                  <a:pos x="473" y="62"/>
                </a:cxn>
                <a:cxn ang="0">
                  <a:pos x="86" y="946"/>
                </a:cxn>
                <a:cxn ang="0">
                  <a:pos x="111" y="892"/>
                </a:cxn>
                <a:cxn ang="0">
                  <a:pos x="252" y="815"/>
                </a:cxn>
                <a:cxn ang="0">
                  <a:pos x="341" y="753"/>
                </a:cxn>
                <a:cxn ang="0">
                  <a:pos x="390" y="684"/>
                </a:cxn>
                <a:cxn ang="0">
                  <a:pos x="418" y="598"/>
                </a:cxn>
                <a:cxn ang="0">
                  <a:pos x="426" y="453"/>
                </a:cxn>
                <a:cxn ang="0">
                  <a:pos x="425" y="373"/>
                </a:cxn>
                <a:cxn ang="0">
                  <a:pos x="439" y="251"/>
                </a:cxn>
                <a:cxn ang="0">
                  <a:pos x="482" y="169"/>
                </a:cxn>
                <a:cxn ang="0">
                  <a:pos x="575" y="93"/>
                </a:cxn>
                <a:cxn ang="0">
                  <a:pos x="624" y="81"/>
                </a:cxn>
                <a:cxn ang="0">
                  <a:pos x="680" y="96"/>
                </a:cxn>
                <a:cxn ang="0">
                  <a:pos x="759" y="159"/>
                </a:cxn>
                <a:cxn ang="0">
                  <a:pos x="873" y="318"/>
                </a:cxn>
                <a:cxn ang="0">
                  <a:pos x="1071" y="639"/>
                </a:cxn>
                <a:cxn ang="0">
                  <a:pos x="1183" y="769"/>
                </a:cxn>
                <a:cxn ang="0">
                  <a:pos x="1256" y="819"/>
                </a:cxn>
                <a:cxn ang="0">
                  <a:pos x="1281" y="919"/>
                </a:cxn>
                <a:cxn ang="0">
                  <a:pos x="1170" y="1171"/>
                </a:cxn>
                <a:cxn ang="0">
                  <a:pos x="1094" y="1284"/>
                </a:cxn>
                <a:cxn ang="0">
                  <a:pos x="1001" y="1375"/>
                </a:cxn>
                <a:cxn ang="0">
                  <a:pos x="883" y="1438"/>
                </a:cxn>
                <a:cxn ang="0">
                  <a:pos x="731" y="1458"/>
                </a:cxn>
                <a:cxn ang="0">
                  <a:pos x="558" y="1423"/>
                </a:cxn>
                <a:cxn ang="0">
                  <a:pos x="419" y="1363"/>
                </a:cxn>
                <a:cxn ang="0">
                  <a:pos x="221" y="1224"/>
                </a:cxn>
                <a:cxn ang="0">
                  <a:pos x="142" y="1137"/>
                </a:cxn>
                <a:cxn ang="0">
                  <a:pos x="93" y="1044"/>
                </a:cxn>
              </a:cxnLst>
              <a:rect l="0" t="0" r="r" b="b"/>
              <a:pathLst>
                <a:path w="1401" h="1540">
                  <a:moveTo>
                    <a:pt x="448" y="83"/>
                  </a:moveTo>
                  <a:lnTo>
                    <a:pt x="439" y="94"/>
                  </a:lnTo>
                  <a:lnTo>
                    <a:pt x="430" y="103"/>
                  </a:lnTo>
                  <a:lnTo>
                    <a:pt x="420" y="114"/>
                  </a:lnTo>
                  <a:lnTo>
                    <a:pt x="413" y="124"/>
                  </a:lnTo>
                  <a:lnTo>
                    <a:pt x="398" y="145"/>
                  </a:lnTo>
                  <a:lnTo>
                    <a:pt x="386" y="167"/>
                  </a:lnTo>
                  <a:lnTo>
                    <a:pt x="375" y="188"/>
                  </a:lnTo>
                  <a:lnTo>
                    <a:pt x="367" y="210"/>
                  </a:lnTo>
                  <a:lnTo>
                    <a:pt x="360" y="232"/>
                  </a:lnTo>
                  <a:lnTo>
                    <a:pt x="354" y="254"/>
                  </a:lnTo>
                  <a:lnTo>
                    <a:pt x="350" y="276"/>
                  </a:lnTo>
                  <a:lnTo>
                    <a:pt x="347" y="298"/>
                  </a:lnTo>
                  <a:lnTo>
                    <a:pt x="345" y="321"/>
                  </a:lnTo>
                  <a:lnTo>
                    <a:pt x="344" y="343"/>
                  </a:lnTo>
                  <a:lnTo>
                    <a:pt x="343" y="385"/>
                  </a:lnTo>
                  <a:lnTo>
                    <a:pt x="344" y="428"/>
                  </a:lnTo>
                  <a:lnTo>
                    <a:pt x="345" y="461"/>
                  </a:lnTo>
                  <a:lnTo>
                    <a:pt x="345" y="492"/>
                  </a:lnTo>
                  <a:lnTo>
                    <a:pt x="344" y="523"/>
                  </a:lnTo>
                  <a:lnTo>
                    <a:pt x="341" y="554"/>
                  </a:lnTo>
                  <a:lnTo>
                    <a:pt x="339" y="569"/>
                  </a:lnTo>
                  <a:lnTo>
                    <a:pt x="337" y="584"/>
                  </a:lnTo>
                  <a:lnTo>
                    <a:pt x="332" y="600"/>
                  </a:lnTo>
                  <a:lnTo>
                    <a:pt x="329" y="614"/>
                  </a:lnTo>
                  <a:lnTo>
                    <a:pt x="324" y="629"/>
                  </a:lnTo>
                  <a:lnTo>
                    <a:pt x="318" y="643"/>
                  </a:lnTo>
                  <a:lnTo>
                    <a:pt x="312" y="657"/>
                  </a:lnTo>
                  <a:lnTo>
                    <a:pt x="303" y="671"/>
                  </a:lnTo>
                  <a:lnTo>
                    <a:pt x="299" y="678"/>
                  </a:lnTo>
                  <a:lnTo>
                    <a:pt x="294" y="685"/>
                  </a:lnTo>
                  <a:lnTo>
                    <a:pt x="288" y="692"/>
                  </a:lnTo>
                  <a:lnTo>
                    <a:pt x="280" y="698"/>
                  </a:lnTo>
                  <a:lnTo>
                    <a:pt x="265" y="710"/>
                  </a:lnTo>
                  <a:lnTo>
                    <a:pt x="248" y="722"/>
                  </a:lnTo>
                  <a:lnTo>
                    <a:pt x="229" y="733"/>
                  </a:lnTo>
                  <a:lnTo>
                    <a:pt x="209" y="744"/>
                  </a:lnTo>
                  <a:lnTo>
                    <a:pt x="188" y="754"/>
                  </a:lnTo>
                  <a:lnTo>
                    <a:pt x="167" y="765"/>
                  </a:lnTo>
                  <a:lnTo>
                    <a:pt x="143" y="776"/>
                  </a:lnTo>
                  <a:lnTo>
                    <a:pt x="120" y="789"/>
                  </a:lnTo>
                  <a:lnTo>
                    <a:pt x="99" y="801"/>
                  </a:lnTo>
                  <a:lnTo>
                    <a:pt x="79" y="814"/>
                  </a:lnTo>
                  <a:lnTo>
                    <a:pt x="68" y="821"/>
                  </a:lnTo>
                  <a:lnTo>
                    <a:pt x="60" y="829"/>
                  </a:lnTo>
                  <a:lnTo>
                    <a:pt x="52" y="836"/>
                  </a:lnTo>
                  <a:lnTo>
                    <a:pt x="44" y="843"/>
                  </a:lnTo>
                  <a:lnTo>
                    <a:pt x="37" y="852"/>
                  </a:lnTo>
                  <a:lnTo>
                    <a:pt x="31" y="861"/>
                  </a:lnTo>
                  <a:lnTo>
                    <a:pt x="25" y="870"/>
                  </a:lnTo>
                  <a:lnTo>
                    <a:pt x="20" y="880"/>
                  </a:lnTo>
                  <a:lnTo>
                    <a:pt x="12" y="903"/>
                  </a:lnTo>
                  <a:lnTo>
                    <a:pt x="7" y="926"/>
                  </a:lnTo>
                  <a:lnTo>
                    <a:pt x="2" y="949"/>
                  </a:lnTo>
                  <a:lnTo>
                    <a:pt x="0" y="972"/>
                  </a:lnTo>
                  <a:lnTo>
                    <a:pt x="1" y="995"/>
                  </a:lnTo>
                  <a:lnTo>
                    <a:pt x="3" y="1018"/>
                  </a:lnTo>
                  <a:lnTo>
                    <a:pt x="8" y="1040"/>
                  </a:lnTo>
                  <a:lnTo>
                    <a:pt x="13" y="1062"/>
                  </a:lnTo>
                  <a:lnTo>
                    <a:pt x="20" y="1085"/>
                  </a:lnTo>
                  <a:lnTo>
                    <a:pt x="30" y="1105"/>
                  </a:lnTo>
                  <a:lnTo>
                    <a:pt x="40" y="1127"/>
                  </a:lnTo>
                  <a:lnTo>
                    <a:pt x="53" y="1148"/>
                  </a:lnTo>
                  <a:lnTo>
                    <a:pt x="65" y="1169"/>
                  </a:lnTo>
                  <a:lnTo>
                    <a:pt x="80" y="1190"/>
                  </a:lnTo>
                  <a:lnTo>
                    <a:pt x="95" y="1210"/>
                  </a:lnTo>
                  <a:lnTo>
                    <a:pt x="112" y="1230"/>
                  </a:lnTo>
                  <a:lnTo>
                    <a:pt x="130" y="1249"/>
                  </a:lnTo>
                  <a:lnTo>
                    <a:pt x="149" y="1267"/>
                  </a:lnTo>
                  <a:lnTo>
                    <a:pt x="167" y="1286"/>
                  </a:lnTo>
                  <a:lnTo>
                    <a:pt x="187" y="1304"/>
                  </a:lnTo>
                  <a:lnTo>
                    <a:pt x="208" y="1322"/>
                  </a:lnTo>
                  <a:lnTo>
                    <a:pt x="229" y="1338"/>
                  </a:lnTo>
                  <a:lnTo>
                    <a:pt x="251" y="1354"/>
                  </a:lnTo>
                  <a:lnTo>
                    <a:pt x="273" y="1370"/>
                  </a:lnTo>
                  <a:lnTo>
                    <a:pt x="295" y="1386"/>
                  </a:lnTo>
                  <a:lnTo>
                    <a:pt x="318" y="1399"/>
                  </a:lnTo>
                  <a:lnTo>
                    <a:pt x="340" y="1413"/>
                  </a:lnTo>
                  <a:lnTo>
                    <a:pt x="363" y="1426"/>
                  </a:lnTo>
                  <a:lnTo>
                    <a:pt x="385" y="1439"/>
                  </a:lnTo>
                  <a:lnTo>
                    <a:pt x="408" y="1450"/>
                  </a:lnTo>
                  <a:lnTo>
                    <a:pt x="430" y="1461"/>
                  </a:lnTo>
                  <a:lnTo>
                    <a:pt x="450" y="1470"/>
                  </a:lnTo>
                  <a:lnTo>
                    <a:pt x="450" y="1470"/>
                  </a:lnTo>
                  <a:lnTo>
                    <a:pt x="450" y="1470"/>
                  </a:lnTo>
                  <a:lnTo>
                    <a:pt x="464" y="1476"/>
                  </a:lnTo>
                  <a:lnTo>
                    <a:pt x="500" y="1490"/>
                  </a:lnTo>
                  <a:lnTo>
                    <a:pt x="535" y="1503"/>
                  </a:lnTo>
                  <a:lnTo>
                    <a:pt x="569" y="1513"/>
                  </a:lnTo>
                  <a:lnTo>
                    <a:pt x="603" y="1521"/>
                  </a:lnTo>
                  <a:lnTo>
                    <a:pt x="636" y="1529"/>
                  </a:lnTo>
                  <a:lnTo>
                    <a:pt x="669" y="1534"/>
                  </a:lnTo>
                  <a:lnTo>
                    <a:pt x="701" y="1538"/>
                  </a:lnTo>
                  <a:lnTo>
                    <a:pt x="732" y="1540"/>
                  </a:lnTo>
                  <a:lnTo>
                    <a:pt x="764" y="1540"/>
                  </a:lnTo>
                  <a:lnTo>
                    <a:pt x="794" y="1538"/>
                  </a:lnTo>
                  <a:lnTo>
                    <a:pt x="824" y="1535"/>
                  </a:lnTo>
                  <a:lnTo>
                    <a:pt x="854" y="1531"/>
                  </a:lnTo>
                  <a:lnTo>
                    <a:pt x="882" y="1523"/>
                  </a:lnTo>
                  <a:lnTo>
                    <a:pt x="910" y="1515"/>
                  </a:lnTo>
                  <a:lnTo>
                    <a:pt x="937" y="1506"/>
                  </a:lnTo>
                  <a:lnTo>
                    <a:pt x="964" y="1493"/>
                  </a:lnTo>
                  <a:lnTo>
                    <a:pt x="987" y="1482"/>
                  </a:lnTo>
                  <a:lnTo>
                    <a:pt x="1009" y="1469"/>
                  </a:lnTo>
                  <a:lnTo>
                    <a:pt x="1030" y="1456"/>
                  </a:lnTo>
                  <a:lnTo>
                    <a:pt x="1051" y="1440"/>
                  </a:lnTo>
                  <a:lnTo>
                    <a:pt x="1071" y="1424"/>
                  </a:lnTo>
                  <a:lnTo>
                    <a:pt x="1091" y="1407"/>
                  </a:lnTo>
                  <a:lnTo>
                    <a:pt x="1108" y="1390"/>
                  </a:lnTo>
                  <a:lnTo>
                    <a:pt x="1127" y="1371"/>
                  </a:lnTo>
                  <a:lnTo>
                    <a:pt x="1144" y="1352"/>
                  </a:lnTo>
                  <a:lnTo>
                    <a:pt x="1161" y="1332"/>
                  </a:lnTo>
                  <a:lnTo>
                    <a:pt x="1176" y="1311"/>
                  </a:lnTo>
                  <a:lnTo>
                    <a:pt x="1192" y="1290"/>
                  </a:lnTo>
                  <a:lnTo>
                    <a:pt x="1208" y="1268"/>
                  </a:lnTo>
                  <a:lnTo>
                    <a:pt x="1221" y="1245"/>
                  </a:lnTo>
                  <a:lnTo>
                    <a:pt x="1236" y="1224"/>
                  </a:lnTo>
                  <a:lnTo>
                    <a:pt x="1248" y="1200"/>
                  </a:lnTo>
                  <a:lnTo>
                    <a:pt x="1261" y="1177"/>
                  </a:lnTo>
                  <a:lnTo>
                    <a:pt x="1273" y="1152"/>
                  </a:lnTo>
                  <a:lnTo>
                    <a:pt x="1285" y="1128"/>
                  </a:lnTo>
                  <a:lnTo>
                    <a:pt x="1296" y="1104"/>
                  </a:lnTo>
                  <a:lnTo>
                    <a:pt x="1317" y="1055"/>
                  </a:lnTo>
                  <a:lnTo>
                    <a:pt x="1337" y="1007"/>
                  </a:lnTo>
                  <a:lnTo>
                    <a:pt x="1355" y="959"/>
                  </a:lnTo>
                  <a:lnTo>
                    <a:pt x="1372" y="911"/>
                  </a:lnTo>
                  <a:lnTo>
                    <a:pt x="1386" y="865"/>
                  </a:lnTo>
                  <a:lnTo>
                    <a:pt x="1400" y="820"/>
                  </a:lnTo>
                  <a:lnTo>
                    <a:pt x="1401" y="815"/>
                  </a:lnTo>
                  <a:lnTo>
                    <a:pt x="1401" y="811"/>
                  </a:lnTo>
                  <a:lnTo>
                    <a:pt x="1401" y="806"/>
                  </a:lnTo>
                  <a:lnTo>
                    <a:pt x="1401" y="800"/>
                  </a:lnTo>
                  <a:lnTo>
                    <a:pt x="1399" y="796"/>
                  </a:lnTo>
                  <a:lnTo>
                    <a:pt x="1398" y="791"/>
                  </a:lnTo>
                  <a:lnTo>
                    <a:pt x="1395" y="787"/>
                  </a:lnTo>
                  <a:lnTo>
                    <a:pt x="1392" y="783"/>
                  </a:lnTo>
                  <a:lnTo>
                    <a:pt x="1388" y="779"/>
                  </a:lnTo>
                  <a:lnTo>
                    <a:pt x="1385" y="776"/>
                  </a:lnTo>
                  <a:lnTo>
                    <a:pt x="1381" y="773"/>
                  </a:lnTo>
                  <a:lnTo>
                    <a:pt x="1377" y="771"/>
                  </a:lnTo>
                  <a:lnTo>
                    <a:pt x="1372" y="769"/>
                  </a:lnTo>
                  <a:lnTo>
                    <a:pt x="1367" y="768"/>
                  </a:lnTo>
                  <a:lnTo>
                    <a:pt x="1362" y="768"/>
                  </a:lnTo>
                  <a:lnTo>
                    <a:pt x="1357" y="768"/>
                  </a:lnTo>
                  <a:lnTo>
                    <a:pt x="1345" y="768"/>
                  </a:lnTo>
                  <a:lnTo>
                    <a:pt x="1335" y="767"/>
                  </a:lnTo>
                  <a:lnTo>
                    <a:pt x="1323" y="765"/>
                  </a:lnTo>
                  <a:lnTo>
                    <a:pt x="1313" y="762"/>
                  </a:lnTo>
                  <a:lnTo>
                    <a:pt x="1302" y="757"/>
                  </a:lnTo>
                  <a:lnTo>
                    <a:pt x="1291" y="753"/>
                  </a:lnTo>
                  <a:lnTo>
                    <a:pt x="1280" y="747"/>
                  </a:lnTo>
                  <a:lnTo>
                    <a:pt x="1269" y="740"/>
                  </a:lnTo>
                  <a:lnTo>
                    <a:pt x="1258" y="732"/>
                  </a:lnTo>
                  <a:lnTo>
                    <a:pt x="1247" y="724"/>
                  </a:lnTo>
                  <a:lnTo>
                    <a:pt x="1237" y="715"/>
                  </a:lnTo>
                  <a:lnTo>
                    <a:pt x="1226" y="704"/>
                  </a:lnTo>
                  <a:lnTo>
                    <a:pt x="1204" y="682"/>
                  </a:lnTo>
                  <a:lnTo>
                    <a:pt x="1184" y="657"/>
                  </a:lnTo>
                  <a:lnTo>
                    <a:pt x="1163" y="630"/>
                  </a:lnTo>
                  <a:lnTo>
                    <a:pt x="1142" y="601"/>
                  </a:lnTo>
                  <a:lnTo>
                    <a:pt x="1121" y="570"/>
                  </a:lnTo>
                  <a:lnTo>
                    <a:pt x="1101" y="538"/>
                  </a:lnTo>
                  <a:lnTo>
                    <a:pt x="1059" y="471"/>
                  </a:lnTo>
                  <a:lnTo>
                    <a:pt x="1020" y="401"/>
                  </a:lnTo>
                  <a:lnTo>
                    <a:pt x="977" y="329"/>
                  </a:lnTo>
                  <a:lnTo>
                    <a:pt x="935" y="260"/>
                  </a:lnTo>
                  <a:lnTo>
                    <a:pt x="913" y="227"/>
                  </a:lnTo>
                  <a:lnTo>
                    <a:pt x="892" y="194"/>
                  </a:lnTo>
                  <a:lnTo>
                    <a:pt x="870" y="164"/>
                  </a:lnTo>
                  <a:lnTo>
                    <a:pt x="848" y="136"/>
                  </a:lnTo>
                  <a:lnTo>
                    <a:pt x="825" y="110"/>
                  </a:lnTo>
                  <a:lnTo>
                    <a:pt x="802" y="86"/>
                  </a:lnTo>
                  <a:lnTo>
                    <a:pt x="791" y="74"/>
                  </a:lnTo>
                  <a:lnTo>
                    <a:pt x="779" y="64"/>
                  </a:lnTo>
                  <a:lnTo>
                    <a:pt x="767" y="54"/>
                  </a:lnTo>
                  <a:lnTo>
                    <a:pt x="755" y="45"/>
                  </a:lnTo>
                  <a:lnTo>
                    <a:pt x="743" y="36"/>
                  </a:lnTo>
                  <a:lnTo>
                    <a:pt x="730" y="29"/>
                  </a:lnTo>
                  <a:lnTo>
                    <a:pt x="718" y="22"/>
                  </a:lnTo>
                  <a:lnTo>
                    <a:pt x="705" y="17"/>
                  </a:lnTo>
                  <a:lnTo>
                    <a:pt x="692" y="11"/>
                  </a:lnTo>
                  <a:lnTo>
                    <a:pt x="678" y="7"/>
                  </a:lnTo>
                  <a:lnTo>
                    <a:pt x="666" y="4"/>
                  </a:lnTo>
                  <a:lnTo>
                    <a:pt x="652" y="1"/>
                  </a:lnTo>
                  <a:lnTo>
                    <a:pt x="638" y="0"/>
                  </a:lnTo>
                  <a:lnTo>
                    <a:pt x="626" y="0"/>
                  </a:lnTo>
                  <a:lnTo>
                    <a:pt x="613" y="0"/>
                  </a:lnTo>
                  <a:lnTo>
                    <a:pt x="601" y="1"/>
                  </a:lnTo>
                  <a:lnTo>
                    <a:pt x="588" y="3"/>
                  </a:lnTo>
                  <a:lnTo>
                    <a:pt x="575" y="6"/>
                  </a:lnTo>
                  <a:lnTo>
                    <a:pt x="562" y="10"/>
                  </a:lnTo>
                  <a:lnTo>
                    <a:pt x="550" y="14"/>
                  </a:lnTo>
                  <a:lnTo>
                    <a:pt x="537" y="21"/>
                  </a:lnTo>
                  <a:lnTo>
                    <a:pt x="525" y="27"/>
                  </a:lnTo>
                  <a:lnTo>
                    <a:pt x="512" y="34"/>
                  </a:lnTo>
                  <a:lnTo>
                    <a:pt x="498" y="43"/>
                  </a:lnTo>
                  <a:lnTo>
                    <a:pt x="486" y="51"/>
                  </a:lnTo>
                  <a:lnTo>
                    <a:pt x="473" y="62"/>
                  </a:lnTo>
                  <a:lnTo>
                    <a:pt x="461" y="72"/>
                  </a:lnTo>
                  <a:lnTo>
                    <a:pt x="448" y="83"/>
                  </a:lnTo>
                  <a:close/>
                  <a:moveTo>
                    <a:pt x="484" y="1395"/>
                  </a:moveTo>
                  <a:lnTo>
                    <a:pt x="83" y="980"/>
                  </a:lnTo>
                  <a:lnTo>
                    <a:pt x="84" y="963"/>
                  </a:lnTo>
                  <a:lnTo>
                    <a:pt x="86" y="946"/>
                  </a:lnTo>
                  <a:lnTo>
                    <a:pt x="91" y="928"/>
                  </a:lnTo>
                  <a:lnTo>
                    <a:pt x="96" y="911"/>
                  </a:lnTo>
                  <a:lnTo>
                    <a:pt x="100" y="906"/>
                  </a:lnTo>
                  <a:lnTo>
                    <a:pt x="103" y="902"/>
                  </a:lnTo>
                  <a:lnTo>
                    <a:pt x="107" y="898"/>
                  </a:lnTo>
                  <a:lnTo>
                    <a:pt x="111" y="892"/>
                  </a:lnTo>
                  <a:lnTo>
                    <a:pt x="123" y="883"/>
                  </a:lnTo>
                  <a:lnTo>
                    <a:pt x="137" y="875"/>
                  </a:lnTo>
                  <a:lnTo>
                    <a:pt x="170" y="856"/>
                  </a:lnTo>
                  <a:lnTo>
                    <a:pt x="204" y="839"/>
                  </a:lnTo>
                  <a:lnTo>
                    <a:pt x="228" y="827"/>
                  </a:lnTo>
                  <a:lnTo>
                    <a:pt x="252" y="815"/>
                  </a:lnTo>
                  <a:lnTo>
                    <a:pt x="276" y="801"/>
                  </a:lnTo>
                  <a:lnTo>
                    <a:pt x="299" y="787"/>
                  </a:lnTo>
                  <a:lnTo>
                    <a:pt x="311" y="779"/>
                  </a:lnTo>
                  <a:lnTo>
                    <a:pt x="321" y="771"/>
                  </a:lnTo>
                  <a:lnTo>
                    <a:pt x="331" y="763"/>
                  </a:lnTo>
                  <a:lnTo>
                    <a:pt x="341" y="753"/>
                  </a:lnTo>
                  <a:lnTo>
                    <a:pt x="350" y="744"/>
                  </a:lnTo>
                  <a:lnTo>
                    <a:pt x="360" y="734"/>
                  </a:lnTo>
                  <a:lnTo>
                    <a:pt x="367" y="724"/>
                  </a:lnTo>
                  <a:lnTo>
                    <a:pt x="374" y="714"/>
                  </a:lnTo>
                  <a:lnTo>
                    <a:pt x="383" y="699"/>
                  </a:lnTo>
                  <a:lnTo>
                    <a:pt x="390" y="684"/>
                  </a:lnTo>
                  <a:lnTo>
                    <a:pt x="396" y="670"/>
                  </a:lnTo>
                  <a:lnTo>
                    <a:pt x="401" y="656"/>
                  </a:lnTo>
                  <a:lnTo>
                    <a:pt x="407" y="641"/>
                  </a:lnTo>
                  <a:lnTo>
                    <a:pt x="411" y="627"/>
                  </a:lnTo>
                  <a:lnTo>
                    <a:pt x="415" y="612"/>
                  </a:lnTo>
                  <a:lnTo>
                    <a:pt x="418" y="598"/>
                  </a:lnTo>
                  <a:lnTo>
                    <a:pt x="422" y="568"/>
                  </a:lnTo>
                  <a:lnTo>
                    <a:pt x="425" y="539"/>
                  </a:lnTo>
                  <a:lnTo>
                    <a:pt x="426" y="511"/>
                  </a:lnTo>
                  <a:lnTo>
                    <a:pt x="427" y="482"/>
                  </a:lnTo>
                  <a:lnTo>
                    <a:pt x="427" y="468"/>
                  </a:lnTo>
                  <a:lnTo>
                    <a:pt x="426" y="453"/>
                  </a:lnTo>
                  <a:lnTo>
                    <a:pt x="426" y="440"/>
                  </a:lnTo>
                  <a:lnTo>
                    <a:pt x="426" y="426"/>
                  </a:lnTo>
                  <a:lnTo>
                    <a:pt x="426" y="413"/>
                  </a:lnTo>
                  <a:lnTo>
                    <a:pt x="425" y="400"/>
                  </a:lnTo>
                  <a:lnTo>
                    <a:pt x="425" y="386"/>
                  </a:lnTo>
                  <a:lnTo>
                    <a:pt x="425" y="373"/>
                  </a:lnTo>
                  <a:lnTo>
                    <a:pt x="426" y="342"/>
                  </a:lnTo>
                  <a:lnTo>
                    <a:pt x="429" y="310"/>
                  </a:lnTo>
                  <a:lnTo>
                    <a:pt x="430" y="296"/>
                  </a:lnTo>
                  <a:lnTo>
                    <a:pt x="433" y="280"/>
                  </a:lnTo>
                  <a:lnTo>
                    <a:pt x="436" y="265"/>
                  </a:lnTo>
                  <a:lnTo>
                    <a:pt x="439" y="251"/>
                  </a:lnTo>
                  <a:lnTo>
                    <a:pt x="444" y="237"/>
                  </a:lnTo>
                  <a:lnTo>
                    <a:pt x="449" y="222"/>
                  </a:lnTo>
                  <a:lnTo>
                    <a:pt x="456" y="209"/>
                  </a:lnTo>
                  <a:lnTo>
                    <a:pt x="464" y="195"/>
                  </a:lnTo>
                  <a:lnTo>
                    <a:pt x="472" y="182"/>
                  </a:lnTo>
                  <a:lnTo>
                    <a:pt x="482" y="169"/>
                  </a:lnTo>
                  <a:lnTo>
                    <a:pt x="493" y="156"/>
                  </a:lnTo>
                  <a:lnTo>
                    <a:pt x="506" y="143"/>
                  </a:lnTo>
                  <a:lnTo>
                    <a:pt x="524" y="127"/>
                  </a:lnTo>
                  <a:lnTo>
                    <a:pt x="541" y="114"/>
                  </a:lnTo>
                  <a:lnTo>
                    <a:pt x="558" y="102"/>
                  </a:lnTo>
                  <a:lnTo>
                    <a:pt x="575" y="93"/>
                  </a:lnTo>
                  <a:lnTo>
                    <a:pt x="583" y="90"/>
                  </a:lnTo>
                  <a:lnTo>
                    <a:pt x="591" y="87"/>
                  </a:lnTo>
                  <a:lnTo>
                    <a:pt x="600" y="84"/>
                  </a:lnTo>
                  <a:lnTo>
                    <a:pt x="608" y="83"/>
                  </a:lnTo>
                  <a:lnTo>
                    <a:pt x="616" y="82"/>
                  </a:lnTo>
                  <a:lnTo>
                    <a:pt x="624" y="81"/>
                  </a:lnTo>
                  <a:lnTo>
                    <a:pt x="632" y="82"/>
                  </a:lnTo>
                  <a:lnTo>
                    <a:pt x="641" y="82"/>
                  </a:lnTo>
                  <a:lnTo>
                    <a:pt x="650" y="84"/>
                  </a:lnTo>
                  <a:lnTo>
                    <a:pt x="660" y="88"/>
                  </a:lnTo>
                  <a:lnTo>
                    <a:pt x="670" y="91"/>
                  </a:lnTo>
                  <a:lnTo>
                    <a:pt x="680" y="96"/>
                  </a:lnTo>
                  <a:lnTo>
                    <a:pt x="690" y="101"/>
                  </a:lnTo>
                  <a:lnTo>
                    <a:pt x="700" y="107"/>
                  </a:lnTo>
                  <a:lnTo>
                    <a:pt x="709" y="114"/>
                  </a:lnTo>
                  <a:lnTo>
                    <a:pt x="720" y="121"/>
                  </a:lnTo>
                  <a:lnTo>
                    <a:pt x="740" y="139"/>
                  </a:lnTo>
                  <a:lnTo>
                    <a:pt x="759" y="159"/>
                  </a:lnTo>
                  <a:lnTo>
                    <a:pt x="778" y="181"/>
                  </a:lnTo>
                  <a:lnTo>
                    <a:pt x="797" y="205"/>
                  </a:lnTo>
                  <a:lnTo>
                    <a:pt x="817" y="231"/>
                  </a:lnTo>
                  <a:lnTo>
                    <a:pt x="836" y="259"/>
                  </a:lnTo>
                  <a:lnTo>
                    <a:pt x="855" y="287"/>
                  </a:lnTo>
                  <a:lnTo>
                    <a:pt x="873" y="318"/>
                  </a:lnTo>
                  <a:lnTo>
                    <a:pt x="911" y="379"/>
                  </a:lnTo>
                  <a:lnTo>
                    <a:pt x="949" y="443"/>
                  </a:lnTo>
                  <a:lnTo>
                    <a:pt x="988" y="511"/>
                  </a:lnTo>
                  <a:lnTo>
                    <a:pt x="1029" y="577"/>
                  </a:lnTo>
                  <a:lnTo>
                    <a:pt x="1050" y="609"/>
                  </a:lnTo>
                  <a:lnTo>
                    <a:pt x="1071" y="639"/>
                  </a:lnTo>
                  <a:lnTo>
                    <a:pt x="1093" y="669"/>
                  </a:lnTo>
                  <a:lnTo>
                    <a:pt x="1115" y="697"/>
                  </a:lnTo>
                  <a:lnTo>
                    <a:pt x="1137" y="723"/>
                  </a:lnTo>
                  <a:lnTo>
                    <a:pt x="1160" y="747"/>
                  </a:lnTo>
                  <a:lnTo>
                    <a:pt x="1171" y="757"/>
                  </a:lnTo>
                  <a:lnTo>
                    <a:pt x="1183" y="769"/>
                  </a:lnTo>
                  <a:lnTo>
                    <a:pt x="1194" y="778"/>
                  </a:lnTo>
                  <a:lnTo>
                    <a:pt x="1207" y="788"/>
                  </a:lnTo>
                  <a:lnTo>
                    <a:pt x="1218" y="797"/>
                  </a:lnTo>
                  <a:lnTo>
                    <a:pt x="1231" y="804"/>
                  </a:lnTo>
                  <a:lnTo>
                    <a:pt x="1243" y="812"/>
                  </a:lnTo>
                  <a:lnTo>
                    <a:pt x="1256" y="819"/>
                  </a:lnTo>
                  <a:lnTo>
                    <a:pt x="1268" y="824"/>
                  </a:lnTo>
                  <a:lnTo>
                    <a:pt x="1281" y="830"/>
                  </a:lnTo>
                  <a:lnTo>
                    <a:pt x="1294" y="834"/>
                  </a:lnTo>
                  <a:lnTo>
                    <a:pt x="1307" y="838"/>
                  </a:lnTo>
                  <a:lnTo>
                    <a:pt x="1294" y="879"/>
                  </a:lnTo>
                  <a:lnTo>
                    <a:pt x="1281" y="919"/>
                  </a:lnTo>
                  <a:lnTo>
                    <a:pt x="1265" y="962"/>
                  </a:lnTo>
                  <a:lnTo>
                    <a:pt x="1249" y="1005"/>
                  </a:lnTo>
                  <a:lnTo>
                    <a:pt x="1232" y="1047"/>
                  </a:lnTo>
                  <a:lnTo>
                    <a:pt x="1213" y="1090"/>
                  </a:lnTo>
                  <a:lnTo>
                    <a:pt x="1192" y="1132"/>
                  </a:lnTo>
                  <a:lnTo>
                    <a:pt x="1170" y="1171"/>
                  </a:lnTo>
                  <a:lnTo>
                    <a:pt x="1158" y="1191"/>
                  </a:lnTo>
                  <a:lnTo>
                    <a:pt x="1146" y="1211"/>
                  </a:lnTo>
                  <a:lnTo>
                    <a:pt x="1133" y="1230"/>
                  </a:lnTo>
                  <a:lnTo>
                    <a:pt x="1121" y="1249"/>
                  </a:lnTo>
                  <a:lnTo>
                    <a:pt x="1107" y="1266"/>
                  </a:lnTo>
                  <a:lnTo>
                    <a:pt x="1094" y="1284"/>
                  </a:lnTo>
                  <a:lnTo>
                    <a:pt x="1079" y="1301"/>
                  </a:lnTo>
                  <a:lnTo>
                    <a:pt x="1065" y="1317"/>
                  </a:lnTo>
                  <a:lnTo>
                    <a:pt x="1050" y="1332"/>
                  </a:lnTo>
                  <a:lnTo>
                    <a:pt x="1034" y="1348"/>
                  </a:lnTo>
                  <a:lnTo>
                    <a:pt x="1018" y="1361"/>
                  </a:lnTo>
                  <a:lnTo>
                    <a:pt x="1001" y="1375"/>
                  </a:lnTo>
                  <a:lnTo>
                    <a:pt x="984" y="1388"/>
                  </a:lnTo>
                  <a:lnTo>
                    <a:pt x="966" y="1399"/>
                  </a:lnTo>
                  <a:lnTo>
                    <a:pt x="948" y="1410"/>
                  </a:lnTo>
                  <a:lnTo>
                    <a:pt x="929" y="1419"/>
                  </a:lnTo>
                  <a:lnTo>
                    <a:pt x="906" y="1429"/>
                  </a:lnTo>
                  <a:lnTo>
                    <a:pt x="883" y="1438"/>
                  </a:lnTo>
                  <a:lnTo>
                    <a:pt x="859" y="1445"/>
                  </a:lnTo>
                  <a:lnTo>
                    <a:pt x="834" y="1450"/>
                  </a:lnTo>
                  <a:lnTo>
                    <a:pt x="809" y="1454"/>
                  </a:lnTo>
                  <a:lnTo>
                    <a:pt x="784" y="1458"/>
                  </a:lnTo>
                  <a:lnTo>
                    <a:pt x="757" y="1459"/>
                  </a:lnTo>
                  <a:lnTo>
                    <a:pt x="731" y="1458"/>
                  </a:lnTo>
                  <a:lnTo>
                    <a:pt x="703" y="1456"/>
                  </a:lnTo>
                  <a:lnTo>
                    <a:pt x="676" y="1452"/>
                  </a:lnTo>
                  <a:lnTo>
                    <a:pt x="648" y="1447"/>
                  </a:lnTo>
                  <a:lnTo>
                    <a:pt x="619" y="1441"/>
                  </a:lnTo>
                  <a:lnTo>
                    <a:pt x="588" y="1434"/>
                  </a:lnTo>
                  <a:lnTo>
                    <a:pt x="558" y="1423"/>
                  </a:lnTo>
                  <a:lnTo>
                    <a:pt x="528" y="1413"/>
                  </a:lnTo>
                  <a:lnTo>
                    <a:pt x="495" y="1400"/>
                  </a:lnTo>
                  <a:lnTo>
                    <a:pt x="490" y="1398"/>
                  </a:lnTo>
                  <a:lnTo>
                    <a:pt x="484" y="1395"/>
                  </a:lnTo>
                  <a:lnTo>
                    <a:pt x="451" y="1380"/>
                  </a:lnTo>
                  <a:lnTo>
                    <a:pt x="419" y="1363"/>
                  </a:lnTo>
                  <a:lnTo>
                    <a:pt x="385" y="1344"/>
                  </a:lnTo>
                  <a:lnTo>
                    <a:pt x="350" y="1323"/>
                  </a:lnTo>
                  <a:lnTo>
                    <a:pt x="317" y="1300"/>
                  </a:lnTo>
                  <a:lnTo>
                    <a:pt x="283" y="1276"/>
                  </a:lnTo>
                  <a:lnTo>
                    <a:pt x="251" y="1251"/>
                  </a:lnTo>
                  <a:lnTo>
                    <a:pt x="221" y="1224"/>
                  </a:lnTo>
                  <a:lnTo>
                    <a:pt x="206" y="1210"/>
                  </a:lnTo>
                  <a:lnTo>
                    <a:pt x="191" y="1195"/>
                  </a:lnTo>
                  <a:lnTo>
                    <a:pt x="178" y="1182"/>
                  </a:lnTo>
                  <a:lnTo>
                    <a:pt x="165" y="1167"/>
                  </a:lnTo>
                  <a:lnTo>
                    <a:pt x="154" y="1152"/>
                  </a:lnTo>
                  <a:lnTo>
                    <a:pt x="142" y="1137"/>
                  </a:lnTo>
                  <a:lnTo>
                    <a:pt x="132" y="1122"/>
                  </a:lnTo>
                  <a:lnTo>
                    <a:pt x="123" y="1107"/>
                  </a:lnTo>
                  <a:lnTo>
                    <a:pt x="113" y="1091"/>
                  </a:lnTo>
                  <a:lnTo>
                    <a:pt x="106" y="1075"/>
                  </a:lnTo>
                  <a:lnTo>
                    <a:pt x="99" y="1059"/>
                  </a:lnTo>
                  <a:lnTo>
                    <a:pt x="93" y="1044"/>
                  </a:lnTo>
                  <a:lnTo>
                    <a:pt x="89" y="1028"/>
                  </a:lnTo>
                  <a:lnTo>
                    <a:pt x="86" y="1012"/>
                  </a:lnTo>
                  <a:lnTo>
                    <a:pt x="84" y="997"/>
                  </a:lnTo>
                  <a:lnTo>
                    <a:pt x="83" y="980"/>
                  </a:lnTo>
                  <a:lnTo>
                    <a:pt x="484" y="1395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2" name="Freeform 644"/>
            <p:cNvSpPr>
              <a:spLocks/>
            </p:cNvSpPr>
            <p:nvPr/>
          </p:nvSpPr>
          <p:spPr bwMode="auto">
            <a:xfrm>
              <a:off x="5006" y="2986"/>
              <a:ext cx="60" cy="54"/>
            </a:xfrm>
            <a:custGeom>
              <a:avLst/>
              <a:gdLst/>
              <a:ahLst/>
              <a:cxnLst>
                <a:cxn ang="0">
                  <a:pos x="641" y="969"/>
                </a:cxn>
                <a:cxn ang="0">
                  <a:pos x="586" y="989"/>
                </a:cxn>
                <a:cxn ang="0">
                  <a:pos x="532" y="1006"/>
                </a:cxn>
                <a:cxn ang="0">
                  <a:pos x="477" y="1018"/>
                </a:cxn>
                <a:cxn ang="0">
                  <a:pos x="423" y="1028"/>
                </a:cxn>
                <a:cxn ang="0">
                  <a:pos x="371" y="1032"/>
                </a:cxn>
                <a:cxn ang="0">
                  <a:pos x="320" y="1032"/>
                </a:cxn>
                <a:cxn ang="0">
                  <a:pos x="271" y="1027"/>
                </a:cxn>
                <a:cxn ang="0">
                  <a:pos x="225" y="1016"/>
                </a:cxn>
                <a:cxn ang="0">
                  <a:pos x="181" y="1001"/>
                </a:cxn>
                <a:cxn ang="0">
                  <a:pos x="141" y="981"/>
                </a:cxn>
                <a:cxn ang="0">
                  <a:pos x="106" y="954"/>
                </a:cxn>
                <a:cxn ang="0">
                  <a:pos x="74" y="923"/>
                </a:cxn>
                <a:cxn ang="0">
                  <a:pos x="47" y="884"/>
                </a:cxn>
                <a:cxn ang="0">
                  <a:pos x="26" y="841"/>
                </a:cxn>
                <a:cxn ang="0">
                  <a:pos x="11" y="790"/>
                </a:cxn>
                <a:cxn ang="0">
                  <a:pos x="0" y="719"/>
                </a:cxn>
                <a:cxn ang="0">
                  <a:pos x="5" y="630"/>
                </a:cxn>
                <a:cxn ang="0">
                  <a:pos x="27" y="541"/>
                </a:cxn>
                <a:cxn ang="0">
                  <a:pos x="66" y="452"/>
                </a:cxn>
                <a:cxn ang="0">
                  <a:pos x="117" y="367"/>
                </a:cxn>
                <a:cxn ang="0">
                  <a:pos x="180" y="287"/>
                </a:cxn>
                <a:cxn ang="0">
                  <a:pos x="253" y="212"/>
                </a:cxn>
                <a:cxn ang="0">
                  <a:pos x="333" y="147"/>
                </a:cxn>
                <a:cxn ang="0">
                  <a:pos x="419" y="91"/>
                </a:cxn>
                <a:cxn ang="0">
                  <a:pos x="509" y="46"/>
                </a:cxn>
                <a:cxn ang="0">
                  <a:pos x="601" y="16"/>
                </a:cxn>
                <a:cxn ang="0">
                  <a:pos x="693" y="1"/>
                </a:cxn>
                <a:cxn ang="0">
                  <a:pos x="781" y="3"/>
                </a:cxn>
                <a:cxn ang="0">
                  <a:pos x="867" y="24"/>
                </a:cxn>
                <a:cxn ang="0">
                  <a:pos x="946" y="65"/>
                </a:cxn>
                <a:cxn ang="0">
                  <a:pos x="1018" y="129"/>
                </a:cxn>
                <a:cxn ang="0">
                  <a:pos x="1070" y="199"/>
                </a:cxn>
                <a:cxn ang="0">
                  <a:pos x="1100" y="258"/>
                </a:cxn>
                <a:cxn ang="0">
                  <a:pos x="1120" y="317"/>
                </a:cxn>
                <a:cxn ang="0">
                  <a:pos x="1129" y="375"/>
                </a:cxn>
                <a:cxn ang="0">
                  <a:pos x="1129" y="434"/>
                </a:cxn>
                <a:cxn ang="0">
                  <a:pos x="1120" y="490"/>
                </a:cxn>
                <a:cxn ang="0">
                  <a:pos x="1103" y="547"/>
                </a:cxn>
                <a:cxn ang="0">
                  <a:pos x="1079" y="600"/>
                </a:cxn>
                <a:cxn ang="0">
                  <a:pos x="1049" y="653"/>
                </a:cxn>
                <a:cxn ang="0">
                  <a:pos x="1011" y="704"/>
                </a:cxn>
                <a:cxn ang="0">
                  <a:pos x="969" y="751"/>
                </a:cxn>
                <a:cxn ang="0">
                  <a:pos x="921" y="797"/>
                </a:cxn>
                <a:cxn ang="0">
                  <a:pos x="870" y="838"/>
                </a:cxn>
                <a:cxn ang="0">
                  <a:pos x="816" y="877"/>
                </a:cxn>
                <a:cxn ang="0">
                  <a:pos x="758" y="913"/>
                </a:cxn>
                <a:cxn ang="0">
                  <a:pos x="699" y="943"/>
                </a:cxn>
              </a:cxnLst>
              <a:rect l="0" t="0" r="r" b="b"/>
              <a:pathLst>
                <a:path w="1130" h="1032">
                  <a:moveTo>
                    <a:pt x="668" y="958"/>
                  </a:moveTo>
                  <a:lnTo>
                    <a:pt x="641" y="969"/>
                  </a:lnTo>
                  <a:lnTo>
                    <a:pt x="614" y="979"/>
                  </a:lnTo>
                  <a:lnTo>
                    <a:pt x="586" y="989"/>
                  </a:lnTo>
                  <a:lnTo>
                    <a:pt x="559" y="998"/>
                  </a:lnTo>
                  <a:lnTo>
                    <a:pt x="532" y="1006"/>
                  </a:lnTo>
                  <a:lnTo>
                    <a:pt x="505" y="1013"/>
                  </a:lnTo>
                  <a:lnTo>
                    <a:pt x="477" y="1018"/>
                  </a:lnTo>
                  <a:lnTo>
                    <a:pt x="450" y="1023"/>
                  </a:lnTo>
                  <a:lnTo>
                    <a:pt x="423" y="1028"/>
                  </a:lnTo>
                  <a:lnTo>
                    <a:pt x="397" y="1030"/>
                  </a:lnTo>
                  <a:lnTo>
                    <a:pt x="371" y="1032"/>
                  </a:lnTo>
                  <a:lnTo>
                    <a:pt x="345" y="1032"/>
                  </a:lnTo>
                  <a:lnTo>
                    <a:pt x="320" y="1032"/>
                  </a:lnTo>
                  <a:lnTo>
                    <a:pt x="295" y="1030"/>
                  </a:lnTo>
                  <a:lnTo>
                    <a:pt x="271" y="1027"/>
                  </a:lnTo>
                  <a:lnTo>
                    <a:pt x="248" y="1021"/>
                  </a:lnTo>
                  <a:lnTo>
                    <a:pt x="225" y="1016"/>
                  </a:lnTo>
                  <a:lnTo>
                    <a:pt x="203" y="1010"/>
                  </a:lnTo>
                  <a:lnTo>
                    <a:pt x="181" y="1001"/>
                  </a:lnTo>
                  <a:lnTo>
                    <a:pt x="161" y="991"/>
                  </a:lnTo>
                  <a:lnTo>
                    <a:pt x="141" y="981"/>
                  </a:lnTo>
                  <a:lnTo>
                    <a:pt x="122" y="968"/>
                  </a:lnTo>
                  <a:lnTo>
                    <a:pt x="106" y="954"/>
                  </a:lnTo>
                  <a:lnTo>
                    <a:pt x="89" y="939"/>
                  </a:lnTo>
                  <a:lnTo>
                    <a:pt x="74" y="923"/>
                  </a:lnTo>
                  <a:lnTo>
                    <a:pt x="60" y="904"/>
                  </a:lnTo>
                  <a:lnTo>
                    <a:pt x="47" y="884"/>
                  </a:lnTo>
                  <a:lnTo>
                    <a:pt x="36" y="864"/>
                  </a:lnTo>
                  <a:lnTo>
                    <a:pt x="26" y="841"/>
                  </a:lnTo>
                  <a:lnTo>
                    <a:pt x="17" y="816"/>
                  </a:lnTo>
                  <a:lnTo>
                    <a:pt x="11" y="790"/>
                  </a:lnTo>
                  <a:lnTo>
                    <a:pt x="4" y="762"/>
                  </a:lnTo>
                  <a:lnTo>
                    <a:pt x="0" y="719"/>
                  </a:lnTo>
                  <a:lnTo>
                    <a:pt x="0" y="674"/>
                  </a:lnTo>
                  <a:lnTo>
                    <a:pt x="5" y="630"/>
                  </a:lnTo>
                  <a:lnTo>
                    <a:pt x="15" y="586"/>
                  </a:lnTo>
                  <a:lnTo>
                    <a:pt x="27" y="541"/>
                  </a:lnTo>
                  <a:lnTo>
                    <a:pt x="45" y="496"/>
                  </a:lnTo>
                  <a:lnTo>
                    <a:pt x="66" y="452"/>
                  </a:lnTo>
                  <a:lnTo>
                    <a:pt x="90" y="409"/>
                  </a:lnTo>
                  <a:lnTo>
                    <a:pt x="117" y="367"/>
                  </a:lnTo>
                  <a:lnTo>
                    <a:pt x="147" y="326"/>
                  </a:lnTo>
                  <a:lnTo>
                    <a:pt x="180" y="287"/>
                  </a:lnTo>
                  <a:lnTo>
                    <a:pt x="215" y="248"/>
                  </a:lnTo>
                  <a:lnTo>
                    <a:pt x="253" y="212"/>
                  </a:lnTo>
                  <a:lnTo>
                    <a:pt x="291" y="178"/>
                  </a:lnTo>
                  <a:lnTo>
                    <a:pt x="333" y="147"/>
                  </a:lnTo>
                  <a:lnTo>
                    <a:pt x="375" y="117"/>
                  </a:lnTo>
                  <a:lnTo>
                    <a:pt x="419" y="91"/>
                  </a:lnTo>
                  <a:lnTo>
                    <a:pt x="464" y="67"/>
                  </a:lnTo>
                  <a:lnTo>
                    <a:pt x="509" y="46"/>
                  </a:lnTo>
                  <a:lnTo>
                    <a:pt x="555" y="30"/>
                  </a:lnTo>
                  <a:lnTo>
                    <a:pt x="601" y="16"/>
                  </a:lnTo>
                  <a:lnTo>
                    <a:pt x="647" y="7"/>
                  </a:lnTo>
                  <a:lnTo>
                    <a:pt x="693" y="1"/>
                  </a:lnTo>
                  <a:lnTo>
                    <a:pt x="737" y="0"/>
                  </a:lnTo>
                  <a:lnTo>
                    <a:pt x="781" y="3"/>
                  </a:lnTo>
                  <a:lnTo>
                    <a:pt x="825" y="11"/>
                  </a:lnTo>
                  <a:lnTo>
                    <a:pt x="867" y="24"/>
                  </a:lnTo>
                  <a:lnTo>
                    <a:pt x="908" y="42"/>
                  </a:lnTo>
                  <a:lnTo>
                    <a:pt x="946" y="65"/>
                  </a:lnTo>
                  <a:lnTo>
                    <a:pt x="984" y="94"/>
                  </a:lnTo>
                  <a:lnTo>
                    <a:pt x="1018" y="129"/>
                  </a:lnTo>
                  <a:lnTo>
                    <a:pt x="1051" y="170"/>
                  </a:lnTo>
                  <a:lnTo>
                    <a:pt x="1070" y="199"/>
                  </a:lnTo>
                  <a:lnTo>
                    <a:pt x="1086" y="229"/>
                  </a:lnTo>
                  <a:lnTo>
                    <a:pt x="1100" y="258"/>
                  </a:lnTo>
                  <a:lnTo>
                    <a:pt x="1111" y="288"/>
                  </a:lnTo>
                  <a:lnTo>
                    <a:pt x="1120" y="317"/>
                  </a:lnTo>
                  <a:lnTo>
                    <a:pt x="1125" y="346"/>
                  </a:lnTo>
                  <a:lnTo>
                    <a:pt x="1129" y="375"/>
                  </a:lnTo>
                  <a:lnTo>
                    <a:pt x="1130" y="405"/>
                  </a:lnTo>
                  <a:lnTo>
                    <a:pt x="1129" y="434"/>
                  </a:lnTo>
                  <a:lnTo>
                    <a:pt x="1126" y="462"/>
                  </a:lnTo>
                  <a:lnTo>
                    <a:pt x="1120" y="490"/>
                  </a:lnTo>
                  <a:lnTo>
                    <a:pt x="1112" y="519"/>
                  </a:lnTo>
                  <a:lnTo>
                    <a:pt x="1103" y="547"/>
                  </a:lnTo>
                  <a:lnTo>
                    <a:pt x="1092" y="574"/>
                  </a:lnTo>
                  <a:lnTo>
                    <a:pt x="1079" y="600"/>
                  </a:lnTo>
                  <a:lnTo>
                    <a:pt x="1064" y="627"/>
                  </a:lnTo>
                  <a:lnTo>
                    <a:pt x="1049" y="653"/>
                  </a:lnTo>
                  <a:lnTo>
                    <a:pt x="1031" y="679"/>
                  </a:lnTo>
                  <a:lnTo>
                    <a:pt x="1011" y="704"/>
                  </a:lnTo>
                  <a:lnTo>
                    <a:pt x="990" y="728"/>
                  </a:lnTo>
                  <a:lnTo>
                    <a:pt x="969" y="751"/>
                  </a:lnTo>
                  <a:lnTo>
                    <a:pt x="945" y="774"/>
                  </a:lnTo>
                  <a:lnTo>
                    <a:pt x="921" y="797"/>
                  </a:lnTo>
                  <a:lnTo>
                    <a:pt x="896" y="818"/>
                  </a:lnTo>
                  <a:lnTo>
                    <a:pt x="870" y="838"/>
                  </a:lnTo>
                  <a:lnTo>
                    <a:pt x="843" y="858"/>
                  </a:lnTo>
                  <a:lnTo>
                    <a:pt x="816" y="877"/>
                  </a:lnTo>
                  <a:lnTo>
                    <a:pt x="788" y="895"/>
                  </a:lnTo>
                  <a:lnTo>
                    <a:pt x="758" y="913"/>
                  </a:lnTo>
                  <a:lnTo>
                    <a:pt x="729" y="928"/>
                  </a:lnTo>
                  <a:lnTo>
                    <a:pt x="699" y="943"/>
                  </a:lnTo>
                  <a:lnTo>
                    <a:pt x="668" y="958"/>
                  </a:lnTo>
                  <a:close/>
                </a:path>
              </a:pathLst>
            </a:custGeom>
            <a:solidFill>
              <a:srgbClr val="EBB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3" name="Freeform 645"/>
            <p:cNvSpPr>
              <a:spLocks noEditPoints="1"/>
            </p:cNvSpPr>
            <p:nvPr/>
          </p:nvSpPr>
          <p:spPr bwMode="auto">
            <a:xfrm>
              <a:off x="5004" y="2984"/>
              <a:ext cx="64" cy="59"/>
            </a:xfrm>
            <a:custGeom>
              <a:avLst/>
              <a:gdLst/>
              <a:ahLst/>
              <a:cxnLst>
                <a:cxn ang="0">
                  <a:pos x="426" y="104"/>
                </a:cxn>
                <a:cxn ang="0">
                  <a:pos x="296" y="197"/>
                </a:cxn>
                <a:cxn ang="0">
                  <a:pos x="181" y="311"/>
                </a:cxn>
                <a:cxn ang="0">
                  <a:pos x="89" y="441"/>
                </a:cxn>
                <a:cxn ang="0">
                  <a:pos x="26" y="580"/>
                </a:cxn>
                <a:cxn ang="0">
                  <a:pos x="0" y="724"/>
                </a:cxn>
                <a:cxn ang="0">
                  <a:pos x="15" y="852"/>
                </a:cxn>
                <a:cxn ang="0">
                  <a:pos x="54" y="946"/>
                </a:cxn>
                <a:cxn ang="0">
                  <a:pos x="114" y="1022"/>
                </a:cxn>
                <a:cxn ang="0">
                  <a:pos x="190" y="1073"/>
                </a:cxn>
                <a:cxn ang="0">
                  <a:pos x="260" y="1098"/>
                </a:cxn>
                <a:cxn ang="0">
                  <a:pos x="340" y="1111"/>
                </a:cxn>
                <a:cxn ang="0">
                  <a:pos x="497" y="1105"/>
                </a:cxn>
                <a:cxn ang="0">
                  <a:pos x="688" y="1053"/>
                </a:cxn>
                <a:cxn ang="0">
                  <a:pos x="813" y="993"/>
                </a:cxn>
                <a:cxn ang="0">
                  <a:pos x="912" y="931"/>
                </a:cxn>
                <a:cxn ang="0">
                  <a:pos x="1000" y="860"/>
                </a:cxn>
                <a:cxn ang="0">
                  <a:pos x="1075" y="782"/>
                </a:cxn>
                <a:cxn ang="0">
                  <a:pos x="1136" y="700"/>
                </a:cxn>
                <a:cxn ang="0">
                  <a:pos x="1179" y="614"/>
                </a:cxn>
                <a:cxn ang="0">
                  <a:pos x="1208" y="513"/>
                </a:cxn>
                <a:cxn ang="0">
                  <a:pos x="1210" y="393"/>
                </a:cxn>
                <a:cxn ang="0">
                  <a:pos x="1177" y="276"/>
                </a:cxn>
                <a:cxn ang="0">
                  <a:pos x="1114" y="170"/>
                </a:cxn>
                <a:cxn ang="0">
                  <a:pos x="1044" y="97"/>
                </a:cxn>
                <a:cxn ang="0">
                  <a:pos x="963" y="43"/>
                </a:cxn>
                <a:cxn ang="0">
                  <a:pos x="873" y="11"/>
                </a:cxn>
                <a:cxn ang="0">
                  <a:pos x="774" y="0"/>
                </a:cxn>
                <a:cxn ang="0">
                  <a:pos x="670" y="9"/>
                </a:cxn>
                <a:cxn ang="0">
                  <a:pos x="559" y="40"/>
                </a:cxn>
                <a:cxn ang="0">
                  <a:pos x="180" y="969"/>
                </a:cxn>
                <a:cxn ang="0">
                  <a:pos x="131" y="915"/>
                </a:cxn>
                <a:cxn ang="0">
                  <a:pos x="99" y="846"/>
                </a:cxn>
                <a:cxn ang="0">
                  <a:pos x="83" y="747"/>
                </a:cxn>
                <a:cxn ang="0">
                  <a:pos x="100" y="621"/>
                </a:cxn>
                <a:cxn ang="0">
                  <a:pos x="151" y="498"/>
                </a:cxn>
                <a:cxn ang="0">
                  <a:pos x="231" y="381"/>
                </a:cxn>
                <a:cxn ang="0">
                  <a:pos x="331" y="275"/>
                </a:cxn>
                <a:cxn ang="0">
                  <a:pos x="446" y="189"/>
                </a:cxn>
                <a:cxn ang="0">
                  <a:pos x="567" y="125"/>
                </a:cxn>
                <a:cxn ang="0">
                  <a:pos x="705" y="86"/>
                </a:cxn>
                <a:cxn ang="0">
                  <a:pos x="802" y="83"/>
                </a:cxn>
                <a:cxn ang="0">
                  <a:pos x="887" y="100"/>
                </a:cxn>
                <a:cxn ang="0">
                  <a:pos x="969" y="143"/>
                </a:cxn>
                <a:cxn ang="0">
                  <a:pos x="1045" y="216"/>
                </a:cxn>
                <a:cxn ang="0">
                  <a:pos x="1113" y="338"/>
                </a:cxn>
                <a:cxn ang="0">
                  <a:pos x="1128" y="405"/>
                </a:cxn>
                <a:cxn ang="0">
                  <a:pos x="1127" y="492"/>
                </a:cxn>
                <a:cxn ang="0">
                  <a:pos x="1102" y="586"/>
                </a:cxn>
                <a:cxn ang="0">
                  <a:pos x="1062" y="661"/>
                </a:cxn>
                <a:cxn ang="0">
                  <a:pos x="996" y="748"/>
                </a:cxn>
                <a:cxn ang="0">
                  <a:pos x="844" y="877"/>
                </a:cxn>
                <a:cxn ang="0">
                  <a:pos x="659" y="976"/>
                </a:cxn>
                <a:cxn ang="0">
                  <a:pos x="491" y="1024"/>
                </a:cxn>
                <a:cxn ang="0">
                  <a:pos x="340" y="1030"/>
                </a:cxn>
                <a:cxn ang="0">
                  <a:pos x="238" y="1004"/>
                </a:cxn>
              </a:cxnLst>
              <a:rect l="0" t="0" r="r" b="b"/>
              <a:pathLst>
                <a:path w="1213" h="1114">
                  <a:moveTo>
                    <a:pt x="536" y="49"/>
                  </a:moveTo>
                  <a:lnTo>
                    <a:pt x="509" y="61"/>
                  </a:lnTo>
                  <a:lnTo>
                    <a:pt x="481" y="75"/>
                  </a:lnTo>
                  <a:lnTo>
                    <a:pt x="454" y="88"/>
                  </a:lnTo>
                  <a:lnTo>
                    <a:pt x="426" y="104"/>
                  </a:lnTo>
                  <a:lnTo>
                    <a:pt x="399" y="121"/>
                  </a:lnTo>
                  <a:lnTo>
                    <a:pt x="373" y="139"/>
                  </a:lnTo>
                  <a:lnTo>
                    <a:pt x="347" y="157"/>
                  </a:lnTo>
                  <a:lnTo>
                    <a:pt x="321" y="176"/>
                  </a:lnTo>
                  <a:lnTo>
                    <a:pt x="296" y="197"/>
                  </a:lnTo>
                  <a:lnTo>
                    <a:pt x="272" y="218"/>
                  </a:lnTo>
                  <a:lnTo>
                    <a:pt x="248" y="240"/>
                  </a:lnTo>
                  <a:lnTo>
                    <a:pt x="225" y="263"/>
                  </a:lnTo>
                  <a:lnTo>
                    <a:pt x="203" y="287"/>
                  </a:lnTo>
                  <a:lnTo>
                    <a:pt x="181" y="311"/>
                  </a:lnTo>
                  <a:lnTo>
                    <a:pt x="161" y="336"/>
                  </a:lnTo>
                  <a:lnTo>
                    <a:pt x="141" y="361"/>
                  </a:lnTo>
                  <a:lnTo>
                    <a:pt x="123" y="387"/>
                  </a:lnTo>
                  <a:lnTo>
                    <a:pt x="105" y="413"/>
                  </a:lnTo>
                  <a:lnTo>
                    <a:pt x="89" y="441"/>
                  </a:lnTo>
                  <a:lnTo>
                    <a:pt x="73" y="468"/>
                  </a:lnTo>
                  <a:lnTo>
                    <a:pt x="60" y="495"/>
                  </a:lnTo>
                  <a:lnTo>
                    <a:pt x="47" y="523"/>
                  </a:lnTo>
                  <a:lnTo>
                    <a:pt x="36" y="551"/>
                  </a:lnTo>
                  <a:lnTo>
                    <a:pt x="26" y="580"/>
                  </a:lnTo>
                  <a:lnTo>
                    <a:pt x="18" y="609"/>
                  </a:lnTo>
                  <a:lnTo>
                    <a:pt x="11" y="637"/>
                  </a:lnTo>
                  <a:lnTo>
                    <a:pt x="6" y="666"/>
                  </a:lnTo>
                  <a:lnTo>
                    <a:pt x="2" y="694"/>
                  </a:lnTo>
                  <a:lnTo>
                    <a:pt x="0" y="724"/>
                  </a:lnTo>
                  <a:lnTo>
                    <a:pt x="0" y="753"/>
                  </a:lnTo>
                  <a:lnTo>
                    <a:pt x="2" y="781"/>
                  </a:lnTo>
                  <a:lnTo>
                    <a:pt x="6" y="810"/>
                  </a:lnTo>
                  <a:lnTo>
                    <a:pt x="10" y="831"/>
                  </a:lnTo>
                  <a:lnTo>
                    <a:pt x="15" y="852"/>
                  </a:lnTo>
                  <a:lnTo>
                    <a:pt x="21" y="873"/>
                  </a:lnTo>
                  <a:lnTo>
                    <a:pt x="28" y="892"/>
                  </a:lnTo>
                  <a:lnTo>
                    <a:pt x="36" y="911"/>
                  </a:lnTo>
                  <a:lnTo>
                    <a:pt x="44" y="930"/>
                  </a:lnTo>
                  <a:lnTo>
                    <a:pt x="54" y="946"/>
                  </a:lnTo>
                  <a:lnTo>
                    <a:pt x="64" y="963"/>
                  </a:lnTo>
                  <a:lnTo>
                    <a:pt x="76" y="979"/>
                  </a:lnTo>
                  <a:lnTo>
                    <a:pt x="87" y="993"/>
                  </a:lnTo>
                  <a:lnTo>
                    <a:pt x="101" y="1008"/>
                  </a:lnTo>
                  <a:lnTo>
                    <a:pt x="114" y="1022"/>
                  </a:lnTo>
                  <a:lnTo>
                    <a:pt x="129" y="1033"/>
                  </a:lnTo>
                  <a:lnTo>
                    <a:pt x="144" y="1046"/>
                  </a:lnTo>
                  <a:lnTo>
                    <a:pt x="160" y="1056"/>
                  </a:lnTo>
                  <a:lnTo>
                    <a:pt x="178" y="1065"/>
                  </a:lnTo>
                  <a:lnTo>
                    <a:pt x="190" y="1073"/>
                  </a:lnTo>
                  <a:lnTo>
                    <a:pt x="204" y="1078"/>
                  </a:lnTo>
                  <a:lnTo>
                    <a:pt x="218" y="1084"/>
                  </a:lnTo>
                  <a:lnTo>
                    <a:pt x="231" y="1089"/>
                  </a:lnTo>
                  <a:lnTo>
                    <a:pt x="246" y="1094"/>
                  </a:lnTo>
                  <a:lnTo>
                    <a:pt x="260" y="1098"/>
                  </a:lnTo>
                  <a:lnTo>
                    <a:pt x="276" y="1102"/>
                  </a:lnTo>
                  <a:lnTo>
                    <a:pt x="292" y="1105"/>
                  </a:lnTo>
                  <a:lnTo>
                    <a:pt x="307" y="1107"/>
                  </a:lnTo>
                  <a:lnTo>
                    <a:pt x="323" y="1110"/>
                  </a:lnTo>
                  <a:lnTo>
                    <a:pt x="340" y="1111"/>
                  </a:lnTo>
                  <a:lnTo>
                    <a:pt x="356" y="1112"/>
                  </a:lnTo>
                  <a:lnTo>
                    <a:pt x="390" y="1114"/>
                  </a:lnTo>
                  <a:lnTo>
                    <a:pt x="425" y="1112"/>
                  </a:lnTo>
                  <a:lnTo>
                    <a:pt x="461" y="1110"/>
                  </a:lnTo>
                  <a:lnTo>
                    <a:pt x="497" y="1105"/>
                  </a:lnTo>
                  <a:lnTo>
                    <a:pt x="534" y="1099"/>
                  </a:lnTo>
                  <a:lnTo>
                    <a:pt x="573" y="1089"/>
                  </a:lnTo>
                  <a:lnTo>
                    <a:pt x="610" y="1079"/>
                  </a:lnTo>
                  <a:lnTo>
                    <a:pt x="649" y="1066"/>
                  </a:lnTo>
                  <a:lnTo>
                    <a:pt x="688" y="1053"/>
                  </a:lnTo>
                  <a:lnTo>
                    <a:pt x="727" y="1036"/>
                  </a:lnTo>
                  <a:lnTo>
                    <a:pt x="749" y="1026"/>
                  </a:lnTo>
                  <a:lnTo>
                    <a:pt x="771" y="1015"/>
                  </a:lnTo>
                  <a:lnTo>
                    <a:pt x="792" y="1005"/>
                  </a:lnTo>
                  <a:lnTo>
                    <a:pt x="813" y="993"/>
                  </a:lnTo>
                  <a:lnTo>
                    <a:pt x="834" y="982"/>
                  </a:lnTo>
                  <a:lnTo>
                    <a:pt x="855" y="969"/>
                  </a:lnTo>
                  <a:lnTo>
                    <a:pt x="874" y="957"/>
                  </a:lnTo>
                  <a:lnTo>
                    <a:pt x="893" y="944"/>
                  </a:lnTo>
                  <a:lnTo>
                    <a:pt x="912" y="931"/>
                  </a:lnTo>
                  <a:lnTo>
                    <a:pt x="931" y="917"/>
                  </a:lnTo>
                  <a:lnTo>
                    <a:pt x="949" y="903"/>
                  </a:lnTo>
                  <a:lnTo>
                    <a:pt x="966" y="889"/>
                  </a:lnTo>
                  <a:lnTo>
                    <a:pt x="984" y="874"/>
                  </a:lnTo>
                  <a:lnTo>
                    <a:pt x="1000" y="860"/>
                  </a:lnTo>
                  <a:lnTo>
                    <a:pt x="1016" y="845"/>
                  </a:lnTo>
                  <a:lnTo>
                    <a:pt x="1032" y="829"/>
                  </a:lnTo>
                  <a:lnTo>
                    <a:pt x="1047" y="814"/>
                  </a:lnTo>
                  <a:lnTo>
                    <a:pt x="1061" y="798"/>
                  </a:lnTo>
                  <a:lnTo>
                    <a:pt x="1075" y="782"/>
                  </a:lnTo>
                  <a:lnTo>
                    <a:pt x="1089" y="767"/>
                  </a:lnTo>
                  <a:lnTo>
                    <a:pt x="1101" y="750"/>
                  </a:lnTo>
                  <a:lnTo>
                    <a:pt x="1113" y="733"/>
                  </a:lnTo>
                  <a:lnTo>
                    <a:pt x="1124" y="716"/>
                  </a:lnTo>
                  <a:lnTo>
                    <a:pt x="1136" y="700"/>
                  </a:lnTo>
                  <a:lnTo>
                    <a:pt x="1145" y="683"/>
                  </a:lnTo>
                  <a:lnTo>
                    <a:pt x="1154" y="665"/>
                  </a:lnTo>
                  <a:lnTo>
                    <a:pt x="1164" y="648"/>
                  </a:lnTo>
                  <a:lnTo>
                    <a:pt x="1172" y="631"/>
                  </a:lnTo>
                  <a:lnTo>
                    <a:pt x="1179" y="614"/>
                  </a:lnTo>
                  <a:lnTo>
                    <a:pt x="1186" y="596"/>
                  </a:lnTo>
                  <a:lnTo>
                    <a:pt x="1192" y="578"/>
                  </a:lnTo>
                  <a:lnTo>
                    <a:pt x="1197" y="561"/>
                  </a:lnTo>
                  <a:lnTo>
                    <a:pt x="1203" y="537"/>
                  </a:lnTo>
                  <a:lnTo>
                    <a:pt x="1208" y="513"/>
                  </a:lnTo>
                  <a:lnTo>
                    <a:pt x="1211" y="489"/>
                  </a:lnTo>
                  <a:lnTo>
                    <a:pt x="1213" y="465"/>
                  </a:lnTo>
                  <a:lnTo>
                    <a:pt x="1213" y="441"/>
                  </a:lnTo>
                  <a:lnTo>
                    <a:pt x="1212" y="416"/>
                  </a:lnTo>
                  <a:lnTo>
                    <a:pt x="1210" y="393"/>
                  </a:lnTo>
                  <a:lnTo>
                    <a:pt x="1206" y="369"/>
                  </a:lnTo>
                  <a:lnTo>
                    <a:pt x="1200" y="345"/>
                  </a:lnTo>
                  <a:lnTo>
                    <a:pt x="1194" y="322"/>
                  </a:lnTo>
                  <a:lnTo>
                    <a:pt x="1186" y="299"/>
                  </a:lnTo>
                  <a:lnTo>
                    <a:pt x="1177" y="276"/>
                  </a:lnTo>
                  <a:lnTo>
                    <a:pt x="1166" y="253"/>
                  </a:lnTo>
                  <a:lnTo>
                    <a:pt x="1154" y="232"/>
                  </a:lnTo>
                  <a:lnTo>
                    <a:pt x="1141" y="209"/>
                  </a:lnTo>
                  <a:lnTo>
                    <a:pt x="1126" y="187"/>
                  </a:lnTo>
                  <a:lnTo>
                    <a:pt x="1114" y="170"/>
                  </a:lnTo>
                  <a:lnTo>
                    <a:pt x="1101" y="153"/>
                  </a:lnTo>
                  <a:lnTo>
                    <a:pt x="1087" y="139"/>
                  </a:lnTo>
                  <a:lnTo>
                    <a:pt x="1073" y="123"/>
                  </a:lnTo>
                  <a:lnTo>
                    <a:pt x="1058" y="109"/>
                  </a:lnTo>
                  <a:lnTo>
                    <a:pt x="1044" y="97"/>
                  </a:lnTo>
                  <a:lnTo>
                    <a:pt x="1028" y="84"/>
                  </a:lnTo>
                  <a:lnTo>
                    <a:pt x="1012" y="73"/>
                  </a:lnTo>
                  <a:lnTo>
                    <a:pt x="997" y="62"/>
                  </a:lnTo>
                  <a:lnTo>
                    <a:pt x="980" y="52"/>
                  </a:lnTo>
                  <a:lnTo>
                    <a:pt x="963" y="43"/>
                  </a:lnTo>
                  <a:lnTo>
                    <a:pt x="945" y="35"/>
                  </a:lnTo>
                  <a:lnTo>
                    <a:pt x="928" y="28"/>
                  </a:lnTo>
                  <a:lnTo>
                    <a:pt x="910" y="21"/>
                  </a:lnTo>
                  <a:lnTo>
                    <a:pt x="891" y="15"/>
                  </a:lnTo>
                  <a:lnTo>
                    <a:pt x="873" y="11"/>
                  </a:lnTo>
                  <a:lnTo>
                    <a:pt x="854" y="7"/>
                  </a:lnTo>
                  <a:lnTo>
                    <a:pt x="835" y="4"/>
                  </a:lnTo>
                  <a:lnTo>
                    <a:pt x="815" y="2"/>
                  </a:lnTo>
                  <a:lnTo>
                    <a:pt x="795" y="0"/>
                  </a:lnTo>
                  <a:lnTo>
                    <a:pt x="774" y="0"/>
                  </a:lnTo>
                  <a:lnTo>
                    <a:pt x="754" y="0"/>
                  </a:lnTo>
                  <a:lnTo>
                    <a:pt x="733" y="1"/>
                  </a:lnTo>
                  <a:lnTo>
                    <a:pt x="713" y="3"/>
                  </a:lnTo>
                  <a:lnTo>
                    <a:pt x="691" y="5"/>
                  </a:lnTo>
                  <a:lnTo>
                    <a:pt x="670" y="9"/>
                  </a:lnTo>
                  <a:lnTo>
                    <a:pt x="648" y="13"/>
                  </a:lnTo>
                  <a:lnTo>
                    <a:pt x="626" y="18"/>
                  </a:lnTo>
                  <a:lnTo>
                    <a:pt x="604" y="25"/>
                  </a:lnTo>
                  <a:lnTo>
                    <a:pt x="582" y="32"/>
                  </a:lnTo>
                  <a:lnTo>
                    <a:pt x="559" y="40"/>
                  </a:lnTo>
                  <a:lnTo>
                    <a:pt x="536" y="49"/>
                  </a:lnTo>
                  <a:close/>
                  <a:moveTo>
                    <a:pt x="217" y="993"/>
                  </a:moveTo>
                  <a:lnTo>
                    <a:pt x="204" y="986"/>
                  </a:lnTo>
                  <a:lnTo>
                    <a:pt x="191" y="978"/>
                  </a:lnTo>
                  <a:lnTo>
                    <a:pt x="180" y="969"/>
                  </a:lnTo>
                  <a:lnTo>
                    <a:pt x="168" y="959"/>
                  </a:lnTo>
                  <a:lnTo>
                    <a:pt x="158" y="949"/>
                  </a:lnTo>
                  <a:lnTo>
                    <a:pt x="149" y="939"/>
                  </a:lnTo>
                  <a:lnTo>
                    <a:pt x="139" y="927"/>
                  </a:lnTo>
                  <a:lnTo>
                    <a:pt x="131" y="915"/>
                  </a:lnTo>
                  <a:lnTo>
                    <a:pt x="124" y="902"/>
                  </a:lnTo>
                  <a:lnTo>
                    <a:pt x="116" y="889"/>
                  </a:lnTo>
                  <a:lnTo>
                    <a:pt x="110" y="875"/>
                  </a:lnTo>
                  <a:lnTo>
                    <a:pt x="104" y="861"/>
                  </a:lnTo>
                  <a:lnTo>
                    <a:pt x="99" y="846"/>
                  </a:lnTo>
                  <a:lnTo>
                    <a:pt x="94" y="830"/>
                  </a:lnTo>
                  <a:lnTo>
                    <a:pt x="90" y="814"/>
                  </a:lnTo>
                  <a:lnTo>
                    <a:pt x="87" y="797"/>
                  </a:lnTo>
                  <a:lnTo>
                    <a:pt x="84" y="772"/>
                  </a:lnTo>
                  <a:lnTo>
                    <a:pt x="83" y="747"/>
                  </a:lnTo>
                  <a:lnTo>
                    <a:pt x="83" y="723"/>
                  </a:lnTo>
                  <a:lnTo>
                    <a:pt x="85" y="698"/>
                  </a:lnTo>
                  <a:lnTo>
                    <a:pt x="88" y="671"/>
                  </a:lnTo>
                  <a:lnTo>
                    <a:pt x="93" y="646"/>
                  </a:lnTo>
                  <a:lnTo>
                    <a:pt x="100" y="621"/>
                  </a:lnTo>
                  <a:lnTo>
                    <a:pt x="107" y="596"/>
                  </a:lnTo>
                  <a:lnTo>
                    <a:pt x="116" y="571"/>
                  </a:lnTo>
                  <a:lnTo>
                    <a:pt x="127" y="547"/>
                  </a:lnTo>
                  <a:lnTo>
                    <a:pt x="138" y="522"/>
                  </a:lnTo>
                  <a:lnTo>
                    <a:pt x="151" y="498"/>
                  </a:lnTo>
                  <a:lnTo>
                    <a:pt x="165" y="473"/>
                  </a:lnTo>
                  <a:lnTo>
                    <a:pt x="180" y="450"/>
                  </a:lnTo>
                  <a:lnTo>
                    <a:pt x="196" y="426"/>
                  </a:lnTo>
                  <a:lnTo>
                    <a:pt x="213" y="403"/>
                  </a:lnTo>
                  <a:lnTo>
                    <a:pt x="231" y="381"/>
                  </a:lnTo>
                  <a:lnTo>
                    <a:pt x="250" y="358"/>
                  </a:lnTo>
                  <a:lnTo>
                    <a:pt x="269" y="337"/>
                  </a:lnTo>
                  <a:lnTo>
                    <a:pt x="290" y="316"/>
                  </a:lnTo>
                  <a:lnTo>
                    <a:pt x="309" y="295"/>
                  </a:lnTo>
                  <a:lnTo>
                    <a:pt x="331" y="275"/>
                  </a:lnTo>
                  <a:lnTo>
                    <a:pt x="353" y="257"/>
                  </a:lnTo>
                  <a:lnTo>
                    <a:pt x="376" y="239"/>
                  </a:lnTo>
                  <a:lnTo>
                    <a:pt x="399" y="221"/>
                  </a:lnTo>
                  <a:lnTo>
                    <a:pt x="422" y="204"/>
                  </a:lnTo>
                  <a:lnTo>
                    <a:pt x="446" y="189"/>
                  </a:lnTo>
                  <a:lnTo>
                    <a:pt x="470" y="174"/>
                  </a:lnTo>
                  <a:lnTo>
                    <a:pt x="494" y="160"/>
                  </a:lnTo>
                  <a:lnTo>
                    <a:pt x="518" y="148"/>
                  </a:lnTo>
                  <a:lnTo>
                    <a:pt x="543" y="136"/>
                  </a:lnTo>
                  <a:lnTo>
                    <a:pt x="567" y="125"/>
                  </a:lnTo>
                  <a:lnTo>
                    <a:pt x="591" y="117"/>
                  </a:lnTo>
                  <a:lnTo>
                    <a:pt x="618" y="107"/>
                  </a:lnTo>
                  <a:lnTo>
                    <a:pt x="645" y="99"/>
                  </a:lnTo>
                  <a:lnTo>
                    <a:pt x="674" y="93"/>
                  </a:lnTo>
                  <a:lnTo>
                    <a:pt x="705" y="86"/>
                  </a:lnTo>
                  <a:lnTo>
                    <a:pt x="737" y="83"/>
                  </a:lnTo>
                  <a:lnTo>
                    <a:pt x="753" y="82"/>
                  </a:lnTo>
                  <a:lnTo>
                    <a:pt x="770" y="82"/>
                  </a:lnTo>
                  <a:lnTo>
                    <a:pt x="786" y="82"/>
                  </a:lnTo>
                  <a:lnTo>
                    <a:pt x="802" y="83"/>
                  </a:lnTo>
                  <a:lnTo>
                    <a:pt x="820" y="84"/>
                  </a:lnTo>
                  <a:lnTo>
                    <a:pt x="837" y="87"/>
                  </a:lnTo>
                  <a:lnTo>
                    <a:pt x="854" y="90"/>
                  </a:lnTo>
                  <a:lnTo>
                    <a:pt x="870" y="95"/>
                  </a:lnTo>
                  <a:lnTo>
                    <a:pt x="887" y="100"/>
                  </a:lnTo>
                  <a:lnTo>
                    <a:pt x="904" y="106"/>
                  </a:lnTo>
                  <a:lnTo>
                    <a:pt x="920" y="113"/>
                  </a:lnTo>
                  <a:lnTo>
                    <a:pt x="937" y="122"/>
                  </a:lnTo>
                  <a:lnTo>
                    <a:pt x="953" y="131"/>
                  </a:lnTo>
                  <a:lnTo>
                    <a:pt x="969" y="143"/>
                  </a:lnTo>
                  <a:lnTo>
                    <a:pt x="985" y="154"/>
                  </a:lnTo>
                  <a:lnTo>
                    <a:pt x="1001" y="168"/>
                  </a:lnTo>
                  <a:lnTo>
                    <a:pt x="1015" y="182"/>
                  </a:lnTo>
                  <a:lnTo>
                    <a:pt x="1030" y="198"/>
                  </a:lnTo>
                  <a:lnTo>
                    <a:pt x="1045" y="216"/>
                  </a:lnTo>
                  <a:lnTo>
                    <a:pt x="1059" y="235"/>
                  </a:lnTo>
                  <a:lnTo>
                    <a:pt x="1076" y="260"/>
                  </a:lnTo>
                  <a:lnTo>
                    <a:pt x="1091" y="286"/>
                  </a:lnTo>
                  <a:lnTo>
                    <a:pt x="1103" y="312"/>
                  </a:lnTo>
                  <a:lnTo>
                    <a:pt x="1113" y="338"/>
                  </a:lnTo>
                  <a:lnTo>
                    <a:pt x="1117" y="352"/>
                  </a:lnTo>
                  <a:lnTo>
                    <a:pt x="1121" y="364"/>
                  </a:lnTo>
                  <a:lnTo>
                    <a:pt x="1124" y="378"/>
                  </a:lnTo>
                  <a:lnTo>
                    <a:pt x="1126" y="391"/>
                  </a:lnTo>
                  <a:lnTo>
                    <a:pt x="1128" y="405"/>
                  </a:lnTo>
                  <a:lnTo>
                    <a:pt x="1129" y="419"/>
                  </a:lnTo>
                  <a:lnTo>
                    <a:pt x="1130" y="432"/>
                  </a:lnTo>
                  <a:lnTo>
                    <a:pt x="1131" y="446"/>
                  </a:lnTo>
                  <a:lnTo>
                    <a:pt x="1130" y="469"/>
                  </a:lnTo>
                  <a:lnTo>
                    <a:pt x="1127" y="492"/>
                  </a:lnTo>
                  <a:lnTo>
                    <a:pt x="1123" y="516"/>
                  </a:lnTo>
                  <a:lnTo>
                    <a:pt x="1118" y="539"/>
                  </a:lnTo>
                  <a:lnTo>
                    <a:pt x="1114" y="554"/>
                  </a:lnTo>
                  <a:lnTo>
                    <a:pt x="1107" y="570"/>
                  </a:lnTo>
                  <a:lnTo>
                    <a:pt x="1102" y="586"/>
                  </a:lnTo>
                  <a:lnTo>
                    <a:pt x="1095" y="600"/>
                  </a:lnTo>
                  <a:lnTo>
                    <a:pt x="1087" y="616"/>
                  </a:lnTo>
                  <a:lnTo>
                    <a:pt x="1080" y="631"/>
                  </a:lnTo>
                  <a:lnTo>
                    <a:pt x="1072" y="646"/>
                  </a:lnTo>
                  <a:lnTo>
                    <a:pt x="1062" y="661"/>
                  </a:lnTo>
                  <a:lnTo>
                    <a:pt x="1053" y="676"/>
                  </a:lnTo>
                  <a:lnTo>
                    <a:pt x="1043" y="690"/>
                  </a:lnTo>
                  <a:lnTo>
                    <a:pt x="1032" y="705"/>
                  </a:lnTo>
                  <a:lnTo>
                    <a:pt x="1021" y="720"/>
                  </a:lnTo>
                  <a:lnTo>
                    <a:pt x="996" y="748"/>
                  </a:lnTo>
                  <a:lnTo>
                    <a:pt x="969" y="776"/>
                  </a:lnTo>
                  <a:lnTo>
                    <a:pt x="941" y="803"/>
                  </a:lnTo>
                  <a:lnTo>
                    <a:pt x="911" y="829"/>
                  </a:lnTo>
                  <a:lnTo>
                    <a:pt x="879" y="853"/>
                  </a:lnTo>
                  <a:lnTo>
                    <a:pt x="844" y="877"/>
                  </a:lnTo>
                  <a:lnTo>
                    <a:pt x="809" y="900"/>
                  </a:lnTo>
                  <a:lnTo>
                    <a:pt x="772" y="922"/>
                  </a:lnTo>
                  <a:lnTo>
                    <a:pt x="733" y="942"/>
                  </a:lnTo>
                  <a:lnTo>
                    <a:pt x="694" y="961"/>
                  </a:lnTo>
                  <a:lnTo>
                    <a:pt x="659" y="976"/>
                  </a:lnTo>
                  <a:lnTo>
                    <a:pt x="625" y="988"/>
                  </a:lnTo>
                  <a:lnTo>
                    <a:pt x="590" y="1000"/>
                  </a:lnTo>
                  <a:lnTo>
                    <a:pt x="557" y="1009"/>
                  </a:lnTo>
                  <a:lnTo>
                    <a:pt x="524" y="1017"/>
                  </a:lnTo>
                  <a:lnTo>
                    <a:pt x="491" y="1024"/>
                  </a:lnTo>
                  <a:lnTo>
                    <a:pt x="460" y="1028"/>
                  </a:lnTo>
                  <a:lnTo>
                    <a:pt x="429" y="1031"/>
                  </a:lnTo>
                  <a:lnTo>
                    <a:pt x="398" y="1032"/>
                  </a:lnTo>
                  <a:lnTo>
                    <a:pt x="369" y="1032"/>
                  </a:lnTo>
                  <a:lnTo>
                    <a:pt x="340" y="1030"/>
                  </a:lnTo>
                  <a:lnTo>
                    <a:pt x="313" y="1026"/>
                  </a:lnTo>
                  <a:lnTo>
                    <a:pt x="287" y="1020"/>
                  </a:lnTo>
                  <a:lnTo>
                    <a:pt x="262" y="1013"/>
                  </a:lnTo>
                  <a:lnTo>
                    <a:pt x="250" y="1009"/>
                  </a:lnTo>
                  <a:lnTo>
                    <a:pt x="238" y="1004"/>
                  </a:lnTo>
                  <a:lnTo>
                    <a:pt x="227" y="999"/>
                  </a:lnTo>
                  <a:lnTo>
                    <a:pt x="217" y="993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4" name="Freeform 646"/>
            <p:cNvSpPr>
              <a:spLocks/>
            </p:cNvSpPr>
            <p:nvPr/>
          </p:nvSpPr>
          <p:spPr bwMode="auto">
            <a:xfrm>
              <a:off x="4791" y="2906"/>
              <a:ext cx="36" cy="60"/>
            </a:xfrm>
            <a:custGeom>
              <a:avLst/>
              <a:gdLst/>
              <a:ahLst/>
              <a:cxnLst>
                <a:cxn ang="0">
                  <a:pos x="359" y="1156"/>
                </a:cxn>
                <a:cxn ang="0">
                  <a:pos x="441" y="1148"/>
                </a:cxn>
                <a:cxn ang="0">
                  <a:pos x="511" y="1111"/>
                </a:cxn>
                <a:cxn ang="0">
                  <a:pos x="570" y="1052"/>
                </a:cxn>
                <a:cxn ang="0">
                  <a:pos x="616" y="972"/>
                </a:cxn>
                <a:cxn ang="0">
                  <a:pos x="649" y="877"/>
                </a:cxn>
                <a:cxn ang="0">
                  <a:pos x="671" y="772"/>
                </a:cxn>
                <a:cxn ang="0">
                  <a:pos x="680" y="659"/>
                </a:cxn>
                <a:cxn ang="0">
                  <a:pos x="678" y="543"/>
                </a:cxn>
                <a:cxn ang="0">
                  <a:pos x="665" y="428"/>
                </a:cxn>
                <a:cxn ang="0">
                  <a:pos x="639" y="319"/>
                </a:cxn>
                <a:cxn ang="0">
                  <a:pos x="602" y="220"/>
                </a:cxn>
                <a:cxn ang="0">
                  <a:pos x="553" y="134"/>
                </a:cxn>
                <a:cxn ang="0">
                  <a:pos x="491" y="66"/>
                </a:cxn>
                <a:cxn ang="0">
                  <a:pos x="419" y="20"/>
                </a:cxn>
                <a:cxn ang="0">
                  <a:pos x="336" y="0"/>
                </a:cxn>
                <a:cxn ang="0">
                  <a:pos x="271" y="5"/>
                </a:cxn>
                <a:cxn ang="0">
                  <a:pos x="234" y="15"/>
                </a:cxn>
                <a:cxn ang="0">
                  <a:pos x="201" y="32"/>
                </a:cxn>
                <a:cxn ang="0">
                  <a:pos x="171" y="53"/>
                </a:cxn>
                <a:cxn ang="0">
                  <a:pos x="144" y="78"/>
                </a:cxn>
                <a:cxn ang="0">
                  <a:pos x="120" y="108"/>
                </a:cxn>
                <a:cxn ang="0">
                  <a:pos x="98" y="140"/>
                </a:cxn>
                <a:cxn ang="0">
                  <a:pos x="79" y="176"/>
                </a:cxn>
                <a:cxn ang="0">
                  <a:pos x="62" y="214"/>
                </a:cxn>
                <a:cxn ang="0">
                  <a:pos x="47" y="252"/>
                </a:cxn>
                <a:cxn ang="0">
                  <a:pos x="31" y="313"/>
                </a:cxn>
                <a:cxn ang="0">
                  <a:pos x="14" y="392"/>
                </a:cxn>
                <a:cxn ang="0">
                  <a:pos x="5" y="467"/>
                </a:cxn>
                <a:cxn ang="0">
                  <a:pos x="2" y="522"/>
                </a:cxn>
                <a:cxn ang="0">
                  <a:pos x="0" y="566"/>
                </a:cxn>
                <a:cxn ang="0">
                  <a:pos x="3" y="612"/>
                </a:cxn>
                <a:cxn ang="0">
                  <a:pos x="7" y="661"/>
                </a:cxn>
                <a:cxn ang="0">
                  <a:pos x="14" y="710"/>
                </a:cxn>
                <a:cxn ang="0">
                  <a:pos x="22" y="760"/>
                </a:cxn>
                <a:cxn ang="0">
                  <a:pos x="35" y="810"/>
                </a:cxn>
                <a:cxn ang="0">
                  <a:pos x="50" y="859"/>
                </a:cxn>
                <a:cxn ang="0">
                  <a:pos x="67" y="908"/>
                </a:cxn>
                <a:cxn ang="0">
                  <a:pos x="89" y="952"/>
                </a:cxn>
                <a:cxn ang="0">
                  <a:pos x="113" y="995"/>
                </a:cxn>
                <a:cxn ang="0">
                  <a:pos x="141" y="1035"/>
                </a:cxn>
                <a:cxn ang="0">
                  <a:pos x="173" y="1069"/>
                </a:cxn>
                <a:cxn ang="0">
                  <a:pos x="207" y="1100"/>
                </a:cxn>
                <a:cxn ang="0">
                  <a:pos x="247" y="1124"/>
                </a:cxn>
                <a:cxn ang="0">
                  <a:pos x="290" y="1143"/>
                </a:cxn>
              </a:cxnLst>
              <a:rect l="0" t="0" r="r" b="b"/>
              <a:pathLst>
                <a:path w="681" h="1156">
                  <a:moveTo>
                    <a:pt x="313" y="1149"/>
                  </a:moveTo>
                  <a:lnTo>
                    <a:pt x="359" y="1156"/>
                  </a:lnTo>
                  <a:lnTo>
                    <a:pt x="402" y="1156"/>
                  </a:lnTo>
                  <a:lnTo>
                    <a:pt x="441" y="1148"/>
                  </a:lnTo>
                  <a:lnTo>
                    <a:pt x="478" y="1133"/>
                  </a:lnTo>
                  <a:lnTo>
                    <a:pt x="511" y="1111"/>
                  </a:lnTo>
                  <a:lnTo>
                    <a:pt x="542" y="1084"/>
                  </a:lnTo>
                  <a:lnTo>
                    <a:pt x="570" y="1052"/>
                  </a:lnTo>
                  <a:lnTo>
                    <a:pt x="594" y="1014"/>
                  </a:lnTo>
                  <a:lnTo>
                    <a:pt x="616" y="972"/>
                  </a:lnTo>
                  <a:lnTo>
                    <a:pt x="634" y="926"/>
                  </a:lnTo>
                  <a:lnTo>
                    <a:pt x="649" y="877"/>
                  </a:lnTo>
                  <a:lnTo>
                    <a:pt x="662" y="825"/>
                  </a:lnTo>
                  <a:lnTo>
                    <a:pt x="671" y="772"/>
                  </a:lnTo>
                  <a:lnTo>
                    <a:pt x="677" y="715"/>
                  </a:lnTo>
                  <a:lnTo>
                    <a:pt x="680" y="659"/>
                  </a:lnTo>
                  <a:lnTo>
                    <a:pt x="681" y="600"/>
                  </a:lnTo>
                  <a:lnTo>
                    <a:pt x="678" y="543"/>
                  </a:lnTo>
                  <a:lnTo>
                    <a:pt x="673" y="485"/>
                  </a:lnTo>
                  <a:lnTo>
                    <a:pt x="665" y="428"/>
                  </a:lnTo>
                  <a:lnTo>
                    <a:pt x="653" y="372"/>
                  </a:lnTo>
                  <a:lnTo>
                    <a:pt x="639" y="319"/>
                  </a:lnTo>
                  <a:lnTo>
                    <a:pt x="622" y="268"/>
                  </a:lnTo>
                  <a:lnTo>
                    <a:pt x="602" y="220"/>
                  </a:lnTo>
                  <a:lnTo>
                    <a:pt x="578" y="175"/>
                  </a:lnTo>
                  <a:lnTo>
                    <a:pt x="553" y="134"/>
                  </a:lnTo>
                  <a:lnTo>
                    <a:pt x="524" y="98"/>
                  </a:lnTo>
                  <a:lnTo>
                    <a:pt x="491" y="66"/>
                  </a:lnTo>
                  <a:lnTo>
                    <a:pt x="457" y="40"/>
                  </a:lnTo>
                  <a:lnTo>
                    <a:pt x="419" y="20"/>
                  </a:lnTo>
                  <a:lnTo>
                    <a:pt x="380" y="7"/>
                  </a:lnTo>
                  <a:lnTo>
                    <a:pt x="336" y="0"/>
                  </a:lnTo>
                  <a:lnTo>
                    <a:pt x="290" y="1"/>
                  </a:lnTo>
                  <a:lnTo>
                    <a:pt x="271" y="5"/>
                  </a:lnTo>
                  <a:lnTo>
                    <a:pt x="252" y="9"/>
                  </a:lnTo>
                  <a:lnTo>
                    <a:pt x="234" y="15"/>
                  </a:lnTo>
                  <a:lnTo>
                    <a:pt x="217" y="22"/>
                  </a:lnTo>
                  <a:lnTo>
                    <a:pt x="201" y="32"/>
                  </a:lnTo>
                  <a:lnTo>
                    <a:pt x="185" y="41"/>
                  </a:lnTo>
                  <a:lnTo>
                    <a:pt x="171" y="53"/>
                  </a:lnTo>
                  <a:lnTo>
                    <a:pt x="157" y="65"/>
                  </a:lnTo>
                  <a:lnTo>
                    <a:pt x="144" y="78"/>
                  </a:lnTo>
                  <a:lnTo>
                    <a:pt x="131" y="92"/>
                  </a:lnTo>
                  <a:lnTo>
                    <a:pt x="120" y="108"/>
                  </a:lnTo>
                  <a:lnTo>
                    <a:pt x="108" y="124"/>
                  </a:lnTo>
                  <a:lnTo>
                    <a:pt x="98" y="140"/>
                  </a:lnTo>
                  <a:lnTo>
                    <a:pt x="88" y="158"/>
                  </a:lnTo>
                  <a:lnTo>
                    <a:pt x="79" y="176"/>
                  </a:lnTo>
                  <a:lnTo>
                    <a:pt x="70" y="195"/>
                  </a:lnTo>
                  <a:lnTo>
                    <a:pt x="62" y="214"/>
                  </a:lnTo>
                  <a:lnTo>
                    <a:pt x="55" y="232"/>
                  </a:lnTo>
                  <a:lnTo>
                    <a:pt x="47" y="252"/>
                  </a:lnTo>
                  <a:lnTo>
                    <a:pt x="41" y="272"/>
                  </a:lnTo>
                  <a:lnTo>
                    <a:pt x="31" y="313"/>
                  </a:lnTo>
                  <a:lnTo>
                    <a:pt x="21" y="353"/>
                  </a:lnTo>
                  <a:lnTo>
                    <a:pt x="14" y="392"/>
                  </a:lnTo>
                  <a:lnTo>
                    <a:pt x="9" y="430"/>
                  </a:lnTo>
                  <a:lnTo>
                    <a:pt x="5" y="467"/>
                  </a:lnTo>
                  <a:lnTo>
                    <a:pt x="3" y="501"/>
                  </a:lnTo>
                  <a:lnTo>
                    <a:pt x="2" y="522"/>
                  </a:lnTo>
                  <a:lnTo>
                    <a:pt x="0" y="544"/>
                  </a:lnTo>
                  <a:lnTo>
                    <a:pt x="0" y="566"/>
                  </a:lnTo>
                  <a:lnTo>
                    <a:pt x="2" y="589"/>
                  </a:lnTo>
                  <a:lnTo>
                    <a:pt x="3" y="612"/>
                  </a:lnTo>
                  <a:lnTo>
                    <a:pt x="5" y="636"/>
                  </a:lnTo>
                  <a:lnTo>
                    <a:pt x="7" y="661"/>
                  </a:lnTo>
                  <a:lnTo>
                    <a:pt x="10" y="685"/>
                  </a:lnTo>
                  <a:lnTo>
                    <a:pt x="14" y="710"/>
                  </a:lnTo>
                  <a:lnTo>
                    <a:pt x="18" y="735"/>
                  </a:lnTo>
                  <a:lnTo>
                    <a:pt x="22" y="760"/>
                  </a:lnTo>
                  <a:lnTo>
                    <a:pt x="29" y="785"/>
                  </a:lnTo>
                  <a:lnTo>
                    <a:pt x="35" y="810"/>
                  </a:lnTo>
                  <a:lnTo>
                    <a:pt x="42" y="835"/>
                  </a:lnTo>
                  <a:lnTo>
                    <a:pt x="50" y="859"/>
                  </a:lnTo>
                  <a:lnTo>
                    <a:pt x="58" y="883"/>
                  </a:lnTo>
                  <a:lnTo>
                    <a:pt x="67" y="908"/>
                  </a:lnTo>
                  <a:lnTo>
                    <a:pt x="78" y="931"/>
                  </a:lnTo>
                  <a:lnTo>
                    <a:pt x="89" y="952"/>
                  </a:lnTo>
                  <a:lnTo>
                    <a:pt x="101" y="974"/>
                  </a:lnTo>
                  <a:lnTo>
                    <a:pt x="113" y="995"/>
                  </a:lnTo>
                  <a:lnTo>
                    <a:pt x="127" y="1015"/>
                  </a:lnTo>
                  <a:lnTo>
                    <a:pt x="141" y="1035"/>
                  </a:lnTo>
                  <a:lnTo>
                    <a:pt x="156" y="1053"/>
                  </a:lnTo>
                  <a:lnTo>
                    <a:pt x="173" y="1069"/>
                  </a:lnTo>
                  <a:lnTo>
                    <a:pt x="190" y="1085"/>
                  </a:lnTo>
                  <a:lnTo>
                    <a:pt x="207" y="1100"/>
                  </a:lnTo>
                  <a:lnTo>
                    <a:pt x="227" y="1112"/>
                  </a:lnTo>
                  <a:lnTo>
                    <a:pt x="247" y="1124"/>
                  </a:lnTo>
                  <a:lnTo>
                    <a:pt x="268" y="1134"/>
                  </a:lnTo>
                  <a:lnTo>
                    <a:pt x="290" y="1143"/>
                  </a:lnTo>
                  <a:lnTo>
                    <a:pt x="313" y="1149"/>
                  </a:lnTo>
                  <a:close/>
                </a:path>
              </a:pathLst>
            </a:custGeom>
            <a:solidFill>
              <a:srgbClr val="EBB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5" name="Freeform 647"/>
            <p:cNvSpPr>
              <a:spLocks noEditPoints="1"/>
            </p:cNvSpPr>
            <p:nvPr/>
          </p:nvSpPr>
          <p:spPr bwMode="auto">
            <a:xfrm>
              <a:off x="4789" y="2903"/>
              <a:ext cx="40" cy="66"/>
            </a:xfrm>
            <a:custGeom>
              <a:avLst/>
              <a:gdLst/>
              <a:ahLst/>
              <a:cxnLst>
                <a:cxn ang="0">
                  <a:pos x="267" y="14"/>
                </a:cxn>
                <a:cxn ang="0">
                  <a:pos x="200" y="50"/>
                </a:cxn>
                <a:cxn ang="0">
                  <a:pos x="143" y="102"/>
                </a:cxn>
                <a:cxn ang="0">
                  <a:pos x="97" y="169"/>
                </a:cxn>
                <a:cxn ang="0">
                  <a:pos x="60" y="247"/>
                </a:cxn>
                <a:cxn ang="0">
                  <a:pos x="32" y="333"/>
                </a:cxn>
                <a:cxn ang="0">
                  <a:pos x="13" y="424"/>
                </a:cxn>
                <a:cxn ang="0">
                  <a:pos x="1" y="552"/>
                </a:cxn>
                <a:cxn ang="0">
                  <a:pos x="1" y="639"/>
                </a:cxn>
                <a:cxn ang="0">
                  <a:pos x="13" y="760"/>
                </a:cxn>
                <a:cxn ang="0">
                  <a:pos x="34" y="860"/>
                </a:cxn>
                <a:cxn ang="0">
                  <a:pos x="66" y="956"/>
                </a:cxn>
                <a:cxn ang="0">
                  <a:pos x="108" y="1045"/>
                </a:cxn>
                <a:cxn ang="0">
                  <a:pos x="165" y="1122"/>
                </a:cxn>
                <a:cxn ang="0">
                  <a:pos x="235" y="1183"/>
                </a:cxn>
                <a:cxn ang="0">
                  <a:pos x="319" y="1223"/>
                </a:cxn>
                <a:cxn ang="0">
                  <a:pos x="408" y="1239"/>
                </a:cxn>
                <a:cxn ang="0">
                  <a:pos x="489" y="1230"/>
                </a:cxn>
                <a:cxn ang="0">
                  <a:pos x="562" y="1196"/>
                </a:cxn>
                <a:cxn ang="0">
                  <a:pos x="626" y="1138"/>
                </a:cxn>
                <a:cxn ang="0">
                  <a:pos x="681" y="1055"/>
                </a:cxn>
                <a:cxn ang="0">
                  <a:pos x="722" y="953"/>
                </a:cxn>
                <a:cxn ang="0">
                  <a:pos x="750" y="837"/>
                </a:cxn>
                <a:cxn ang="0">
                  <a:pos x="762" y="711"/>
                </a:cxn>
                <a:cxn ang="0">
                  <a:pos x="761" y="583"/>
                </a:cxn>
                <a:cxn ang="0">
                  <a:pos x="744" y="454"/>
                </a:cxn>
                <a:cxn ang="0">
                  <a:pos x="714" y="333"/>
                </a:cxn>
                <a:cxn ang="0">
                  <a:pos x="668" y="222"/>
                </a:cxn>
                <a:cxn ang="0">
                  <a:pos x="607" y="125"/>
                </a:cxn>
                <a:cxn ang="0">
                  <a:pos x="530" y="55"/>
                </a:cxn>
                <a:cxn ang="0">
                  <a:pos x="445" y="12"/>
                </a:cxn>
                <a:cxn ang="0">
                  <a:pos x="351" y="0"/>
                </a:cxn>
                <a:cxn ang="0">
                  <a:pos x="342" y="1144"/>
                </a:cxn>
                <a:cxn ang="0">
                  <a:pos x="268" y="1105"/>
                </a:cxn>
                <a:cxn ang="0">
                  <a:pos x="209" y="1045"/>
                </a:cxn>
                <a:cxn ang="0">
                  <a:pos x="162" y="968"/>
                </a:cxn>
                <a:cxn ang="0">
                  <a:pos x="126" y="882"/>
                </a:cxn>
                <a:cxn ang="0">
                  <a:pos x="102" y="789"/>
                </a:cxn>
                <a:cxn ang="0">
                  <a:pos x="87" y="695"/>
                </a:cxn>
                <a:cxn ang="0">
                  <a:pos x="82" y="585"/>
                </a:cxn>
                <a:cxn ang="0">
                  <a:pos x="98" y="423"/>
                </a:cxn>
                <a:cxn ang="0">
                  <a:pos x="134" y="286"/>
                </a:cxn>
                <a:cxn ang="0">
                  <a:pos x="169" y="210"/>
                </a:cxn>
                <a:cxn ang="0">
                  <a:pos x="216" y="145"/>
                </a:cxn>
                <a:cxn ang="0">
                  <a:pos x="278" y="100"/>
                </a:cxn>
                <a:cxn ang="0">
                  <a:pos x="354" y="82"/>
                </a:cxn>
                <a:cxn ang="0">
                  <a:pos x="424" y="92"/>
                </a:cxn>
                <a:cxn ang="0">
                  <a:pos x="489" y="124"/>
                </a:cxn>
                <a:cxn ang="0">
                  <a:pos x="545" y="180"/>
                </a:cxn>
                <a:cxn ang="0">
                  <a:pos x="595" y="260"/>
                </a:cxn>
                <a:cxn ang="0">
                  <a:pos x="635" y="358"/>
                </a:cxn>
                <a:cxn ang="0">
                  <a:pos x="662" y="469"/>
                </a:cxn>
                <a:cxn ang="0">
                  <a:pos x="676" y="585"/>
                </a:cxn>
                <a:cxn ang="0">
                  <a:pos x="679" y="703"/>
                </a:cxn>
                <a:cxn ang="0">
                  <a:pos x="668" y="817"/>
                </a:cxn>
                <a:cxn ang="0">
                  <a:pos x="645" y="922"/>
                </a:cxn>
                <a:cxn ang="0">
                  <a:pos x="610" y="1013"/>
                </a:cxn>
                <a:cxn ang="0">
                  <a:pos x="564" y="1083"/>
                </a:cxn>
                <a:cxn ang="0">
                  <a:pos x="518" y="1126"/>
                </a:cxn>
                <a:cxn ang="0">
                  <a:pos x="467" y="1150"/>
                </a:cxn>
                <a:cxn ang="0">
                  <a:pos x="409" y="1156"/>
                </a:cxn>
                <a:cxn ang="0">
                  <a:pos x="343" y="1231"/>
                </a:cxn>
              </a:cxnLst>
              <a:rect l="0" t="0" r="r" b="b"/>
              <a:pathLst>
                <a:path w="763" h="1239">
                  <a:moveTo>
                    <a:pt x="326" y="2"/>
                  </a:moveTo>
                  <a:lnTo>
                    <a:pt x="306" y="5"/>
                  </a:lnTo>
                  <a:lnTo>
                    <a:pt x="286" y="9"/>
                  </a:lnTo>
                  <a:lnTo>
                    <a:pt x="267" y="14"/>
                  </a:lnTo>
                  <a:lnTo>
                    <a:pt x="249" y="22"/>
                  </a:lnTo>
                  <a:lnTo>
                    <a:pt x="233" y="30"/>
                  </a:lnTo>
                  <a:lnTo>
                    <a:pt x="216" y="39"/>
                  </a:lnTo>
                  <a:lnTo>
                    <a:pt x="200" y="50"/>
                  </a:lnTo>
                  <a:lnTo>
                    <a:pt x="185" y="61"/>
                  </a:lnTo>
                  <a:lnTo>
                    <a:pt x="170" y="74"/>
                  </a:lnTo>
                  <a:lnTo>
                    <a:pt x="156" y="87"/>
                  </a:lnTo>
                  <a:lnTo>
                    <a:pt x="143" y="102"/>
                  </a:lnTo>
                  <a:lnTo>
                    <a:pt x="130" y="118"/>
                  </a:lnTo>
                  <a:lnTo>
                    <a:pt x="119" y="134"/>
                  </a:lnTo>
                  <a:lnTo>
                    <a:pt x="107" y="151"/>
                  </a:lnTo>
                  <a:lnTo>
                    <a:pt x="97" y="169"/>
                  </a:lnTo>
                  <a:lnTo>
                    <a:pt x="86" y="188"/>
                  </a:lnTo>
                  <a:lnTo>
                    <a:pt x="77" y="208"/>
                  </a:lnTo>
                  <a:lnTo>
                    <a:pt x="69" y="226"/>
                  </a:lnTo>
                  <a:lnTo>
                    <a:pt x="60" y="247"/>
                  </a:lnTo>
                  <a:lnTo>
                    <a:pt x="52" y="268"/>
                  </a:lnTo>
                  <a:lnTo>
                    <a:pt x="45" y="289"/>
                  </a:lnTo>
                  <a:lnTo>
                    <a:pt x="38" y="311"/>
                  </a:lnTo>
                  <a:lnTo>
                    <a:pt x="32" y="333"/>
                  </a:lnTo>
                  <a:lnTo>
                    <a:pt x="27" y="356"/>
                  </a:lnTo>
                  <a:lnTo>
                    <a:pt x="22" y="379"/>
                  </a:lnTo>
                  <a:lnTo>
                    <a:pt x="18" y="401"/>
                  </a:lnTo>
                  <a:lnTo>
                    <a:pt x="13" y="424"/>
                  </a:lnTo>
                  <a:lnTo>
                    <a:pt x="10" y="447"/>
                  </a:lnTo>
                  <a:lnTo>
                    <a:pt x="5" y="494"/>
                  </a:lnTo>
                  <a:lnTo>
                    <a:pt x="1" y="540"/>
                  </a:lnTo>
                  <a:lnTo>
                    <a:pt x="1" y="552"/>
                  </a:lnTo>
                  <a:lnTo>
                    <a:pt x="0" y="566"/>
                  </a:lnTo>
                  <a:lnTo>
                    <a:pt x="0" y="580"/>
                  </a:lnTo>
                  <a:lnTo>
                    <a:pt x="0" y="593"/>
                  </a:lnTo>
                  <a:lnTo>
                    <a:pt x="1" y="639"/>
                  </a:lnTo>
                  <a:lnTo>
                    <a:pt x="4" y="687"/>
                  </a:lnTo>
                  <a:lnTo>
                    <a:pt x="6" y="711"/>
                  </a:lnTo>
                  <a:lnTo>
                    <a:pt x="9" y="736"/>
                  </a:lnTo>
                  <a:lnTo>
                    <a:pt x="13" y="760"/>
                  </a:lnTo>
                  <a:lnTo>
                    <a:pt x="18" y="785"/>
                  </a:lnTo>
                  <a:lnTo>
                    <a:pt x="22" y="811"/>
                  </a:lnTo>
                  <a:lnTo>
                    <a:pt x="28" y="835"/>
                  </a:lnTo>
                  <a:lnTo>
                    <a:pt x="34" y="860"/>
                  </a:lnTo>
                  <a:lnTo>
                    <a:pt x="40" y="884"/>
                  </a:lnTo>
                  <a:lnTo>
                    <a:pt x="48" y="909"/>
                  </a:lnTo>
                  <a:lnTo>
                    <a:pt x="56" y="932"/>
                  </a:lnTo>
                  <a:lnTo>
                    <a:pt x="66" y="956"/>
                  </a:lnTo>
                  <a:lnTo>
                    <a:pt x="75" y="979"/>
                  </a:lnTo>
                  <a:lnTo>
                    <a:pt x="85" y="1001"/>
                  </a:lnTo>
                  <a:lnTo>
                    <a:pt x="97" y="1023"/>
                  </a:lnTo>
                  <a:lnTo>
                    <a:pt x="108" y="1045"/>
                  </a:lnTo>
                  <a:lnTo>
                    <a:pt x="122" y="1065"/>
                  </a:lnTo>
                  <a:lnTo>
                    <a:pt x="136" y="1084"/>
                  </a:lnTo>
                  <a:lnTo>
                    <a:pt x="150" y="1103"/>
                  </a:lnTo>
                  <a:lnTo>
                    <a:pt x="165" y="1122"/>
                  </a:lnTo>
                  <a:lnTo>
                    <a:pt x="181" y="1139"/>
                  </a:lnTo>
                  <a:lnTo>
                    <a:pt x="198" y="1154"/>
                  </a:lnTo>
                  <a:lnTo>
                    <a:pt x="216" y="1169"/>
                  </a:lnTo>
                  <a:lnTo>
                    <a:pt x="235" y="1183"/>
                  </a:lnTo>
                  <a:lnTo>
                    <a:pt x="255" y="1195"/>
                  </a:lnTo>
                  <a:lnTo>
                    <a:pt x="275" y="1206"/>
                  </a:lnTo>
                  <a:lnTo>
                    <a:pt x="297" y="1216"/>
                  </a:lnTo>
                  <a:lnTo>
                    <a:pt x="319" y="1223"/>
                  </a:lnTo>
                  <a:lnTo>
                    <a:pt x="343" y="1231"/>
                  </a:lnTo>
                  <a:lnTo>
                    <a:pt x="365" y="1235"/>
                  </a:lnTo>
                  <a:lnTo>
                    <a:pt x="387" y="1238"/>
                  </a:lnTo>
                  <a:lnTo>
                    <a:pt x="408" y="1239"/>
                  </a:lnTo>
                  <a:lnTo>
                    <a:pt x="429" y="1239"/>
                  </a:lnTo>
                  <a:lnTo>
                    <a:pt x="450" y="1238"/>
                  </a:lnTo>
                  <a:lnTo>
                    <a:pt x="470" y="1235"/>
                  </a:lnTo>
                  <a:lnTo>
                    <a:pt x="489" y="1230"/>
                  </a:lnTo>
                  <a:lnTo>
                    <a:pt x="508" y="1223"/>
                  </a:lnTo>
                  <a:lnTo>
                    <a:pt x="526" y="1216"/>
                  </a:lnTo>
                  <a:lnTo>
                    <a:pt x="544" y="1207"/>
                  </a:lnTo>
                  <a:lnTo>
                    <a:pt x="562" y="1196"/>
                  </a:lnTo>
                  <a:lnTo>
                    <a:pt x="578" y="1184"/>
                  </a:lnTo>
                  <a:lnTo>
                    <a:pt x="595" y="1170"/>
                  </a:lnTo>
                  <a:lnTo>
                    <a:pt x="611" y="1154"/>
                  </a:lnTo>
                  <a:lnTo>
                    <a:pt x="626" y="1138"/>
                  </a:lnTo>
                  <a:lnTo>
                    <a:pt x="641" y="1120"/>
                  </a:lnTo>
                  <a:lnTo>
                    <a:pt x="655" y="1100"/>
                  </a:lnTo>
                  <a:lnTo>
                    <a:pt x="668" y="1078"/>
                  </a:lnTo>
                  <a:lnTo>
                    <a:pt x="681" y="1055"/>
                  </a:lnTo>
                  <a:lnTo>
                    <a:pt x="692" y="1031"/>
                  </a:lnTo>
                  <a:lnTo>
                    <a:pt x="704" y="1006"/>
                  </a:lnTo>
                  <a:lnTo>
                    <a:pt x="713" y="980"/>
                  </a:lnTo>
                  <a:lnTo>
                    <a:pt x="722" y="953"/>
                  </a:lnTo>
                  <a:lnTo>
                    <a:pt x="731" y="924"/>
                  </a:lnTo>
                  <a:lnTo>
                    <a:pt x="738" y="896"/>
                  </a:lnTo>
                  <a:lnTo>
                    <a:pt x="744" y="866"/>
                  </a:lnTo>
                  <a:lnTo>
                    <a:pt x="750" y="837"/>
                  </a:lnTo>
                  <a:lnTo>
                    <a:pt x="754" y="805"/>
                  </a:lnTo>
                  <a:lnTo>
                    <a:pt x="758" y="775"/>
                  </a:lnTo>
                  <a:lnTo>
                    <a:pt x="760" y="743"/>
                  </a:lnTo>
                  <a:lnTo>
                    <a:pt x="762" y="711"/>
                  </a:lnTo>
                  <a:lnTo>
                    <a:pt x="763" y="679"/>
                  </a:lnTo>
                  <a:lnTo>
                    <a:pt x="763" y="647"/>
                  </a:lnTo>
                  <a:lnTo>
                    <a:pt x="762" y="614"/>
                  </a:lnTo>
                  <a:lnTo>
                    <a:pt x="761" y="583"/>
                  </a:lnTo>
                  <a:lnTo>
                    <a:pt x="758" y="550"/>
                  </a:lnTo>
                  <a:lnTo>
                    <a:pt x="755" y="518"/>
                  </a:lnTo>
                  <a:lnTo>
                    <a:pt x="750" y="487"/>
                  </a:lnTo>
                  <a:lnTo>
                    <a:pt x="744" y="454"/>
                  </a:lnTo>
                  <a:lnTo>
                    <a:pt x="738" y="423"/>
                  </a:lnTo>
                  <a:lnTo>
                    <a:pt x="731" y="393"/>
                  </a:lnTo>
                  <a:lnTo>
                    <a:pt x="722" y="362"/>
                  </a:lnTo>
                  <a:lnTo>
                    <a:pt x="714" y="333"/>
                  </a:lnTo>
                  <a:lnTo>
                    <a:pt x="704" y="304"/>
                  </a:lnTo>
                  <a:lnTo>
                    <a:pt x="693" y="276"/>
                  </a:lnTo>
                  <a:lnTo>
                    <a:pt x="682" y="248"/>
                  </a:lnTo>
                  <a:lnTo>
                    <a:pt x="668" y="222"/>
                  </a:lnTo>
                  <a:lnTo>
                    <a:pt x="655" y="197"/>
                  </a:lnTo>
                  <a:lnTo>
                    <a:pt x="640" y="171"/>
                  </a:lnTo>
                  <a:lnTo>
                    <a:pt x="623" y="148"/>
                  </a:lnTo>
                  <a:lnTo>
                    <a:pt x="607" y="125"/>
                  </a:lnTo>
                  <a:lnTo>
                    <a:pt x="589" y="105"/>
                  </a:lnTo>
                  <a:lnTo>
                    <a:pt x="570" y="86"/>
                  </a:lnTo>
                  <a:lnTo>
                    <a:pt x="551" y="70"/>
                  </a:lnTo>
                  <a:lnTo>
                    <a:pt x="530" y="55"/>
                  </a:lnTo>
                  <a:lnTo>
                    <a:pt x="510" y="41"/>
                  </a:lnTo>
                  <a:lnTo>
                    <a:pt x="489" y="30"/>
                  </a:lnTo>
                  <a:lnTo>
                    <a:pt x="468" y="21"/>
                  </a:lnTo>
                  <a:lnTo>
                    <a:pt x="445" y="12"/>
                  </a:lnTo>
                  <a:lnTo>
                    <a:pt x="422" y="6"/>
                  </a:lnTo>
                  <a:lnTo>
                    <a:pt x="399" y="3"/>
                  </a:lnTo>
                  <a:lnTo>
                    <a:pt x="375" y="1"/>
                  </a:lnTo>
                  <a:lnTo>
                    <a:pt x="351" y="0"/>
                  </a:lnTo>
                  <a:lnTo>
                    <a:pt x="326" y="2"/>
                  </a:lnTo>
                  <a:close/>
                  <a:moveTo>
                    <a:pt x="362" y="1150"/>
                  </a:moveTo>
                  <a:lnTo>
                    <a:pt x="362" y="1150"/>
                  </a:lnTo>
                  <a:lnTo>
                    <a:pt x="342" y="1144"/>
                  </a:lnTo>
                  <a:lnTo>
                    <a:pt x="322" y="1137"/>
                  </a:lnTo>
                  <a:lnTo>
                    <a:pt x="304" y="1127"/>
                  </a:lnTo>
                  <a:lnTo>
                    <a:pt x="285" y="1117"/>
                  </a:lnTo>
                  <a:lnTo>
                    <a:pt x="268" y="1105"/>
                  </a:lnTo>
                  <a:lnTo>
                    <a:pt x="251" y="1092"/>
                  </a:lnTo>
                  <a:lnTo>
                    <a:pt x="237" y="1077"/>
                  </a:lnTo>
                  <a:lnTo>
                    <a:pt x="222" y="1061"/>
                  </a:lnTo>
                  <a:lnTo>
                    <a:pt x="209" y="1045"/>
                  </a:lnTo>
                  <a:lnTo>
                    <a:pt x="195" y="1027"/>
                  </a:lnTo>
                  <a:lnTo>
                    <a:pt x="184" y="1008"/>
                  </a:lnTo>
                  <a:lnTo>
                    <a:pt x="172" y="988"/>
                  </a:lnTo>
                  <a:lnTo>
                    <a:pt x="162" y="968"/>
                  </a:lnTo>
                  <a:lnTo>
                    <a:pt x="151" y="947"/>
                  </a:lnTo>
                  <a:lnTo>
                    <a:pt x="142" y="926"/>
                  </a:lnTo>
                  <a:lnTo>
                    <a:pt x="133" y="904"/>
                  </a:lnTo>
                  <a:lnTo>
                    <a:pt x="126" y="882"/>
                  </a:lnTo>
                  <a:lnTo>
                    <a:pt x="119" y="859"/>
                  </a:lnTo>
                  <a:lnTo>
                    <a:pt x="113" y="836"/>
                  </a:lnTo>
                  <a:lnTo>
                    <a:pt x="107" y="812"/>
                  </a:lnTo>
                  <a:lnTo>
                    <a:pt x="102" y="789"/>
                  </a:lnTo>
                  <a:lnTo>
                    <a:pt x="97" y="765"/>
                  </a:lnTo>
                  <a:lnTo>
                    <a:pt x="94" y="742"/>
                  </a:lnTo>
                  <a:lnTo>
                    <a:pt x="91" y="718"/>
                  </a:lnTo>
                  <a:lnTo>
                    <a:pt x="87" y="695"/>
                  </a:lnTo>
                  <a:lnTo>
                    <a:pt x="85" y="672"/>
                  </a:lnTo>
                  <a:lnTo>
                    <a:pt x="83" y="650"/>
                  </a:lnTo>
                  <a:lnTo>
                    <a:pt x="82" y="628"/>
                  </a:lnTo>
                  <a:lnTo>
                    <a:pt x="82" y="585"/>
                  </a:lnTo>
                  <a:lnTo>
                    <a:pt x="83" y="544"/>
                  </a:lnTo>
                  <a:lnTo>
                    <a:pt x="85" y="513"/>
                  </a:lnTo>
                  <a:lnTo>
                    <a:pt x="93" y="457"/>
                  </a:lnTo>
                  <a:lnTo>
                    <a:pt x="98" y="423"/>
                  </a:lnTo>
                  <a:lnTo>
                    <a:pt x="106" y="385"/>
                  </a:lnTo>
                  <a:lnTo>
                    <a:pt x="116" y="347"/>
                  </a:lnTo>
                  <a:lnTo>
                    <a:pt x="127" y="306"/>
                  </a:lnTo>
                  <a:lnTo>
                    <a:pt x="134" y="286"/>
                  </a:lnTo>
                  <a:lnTo>
                    <a:pt x="142" y="266"/>
                  </a:lnTo>
                  <a:lnTo>
                    <a:pt x="150" y="247"/>
                  </a:lnTo>
                  <a:lnTo>
                    <a:pt x="159" y="229"/>
                  </a:lnTo>
                  <a:lnTo>
                    <a:pt x="169" y="210"/>
                  </a:lnTo>
                  <a:lnTo>
                    <a:pt x="179" y="192"/>
                  </a:lnTo>
                  <a:lnTo>
                    <a:pt x="191" y="175"/>
                  </a:lnTo>
                  <a:lnTo>
                    <a:pt x="202" y="160"/>
                  </a:lnTo>
                  <a:lnTo>
                    <a:pt x="216" y="145"/>
                  </a:lnTo>
                  <a:lnTo>
                    <a:pt x="230" y="131"/>
                  </a:lnTo>
                  <a:lnTo>
                    <a:pt x="245" y="119"/>
                  </a:lnTo>
                  <a:lnTo>
                    <a:pt x="261" y="108"/>
                  </a:lnTo>
                  <a:lnTo>
                    <a:pt x="278" y="100"/>
                  </a:lnTo>
                  <a:lnTo>
                    <a:pt x="295" y="93"/>
                  </a:lnTo>
                  <a:lnTo>
                    <a:pt x="314" y="87"/>
                  </a:lnTo>
                  <a:lnTo>
                    <a:pt x="335" y="83"/>
                  </a:lnTo>
                  <a:lnTo>
                    <a:pt x="354" y="82"/>
                  </a:lnTo>
                  <a:lnTo>
                    <a:pt x="372" y="82"/>
                  </a:lnTo>
                  <a:lnTo>
                    <a:pt x="389" y="84"/>
                  </a:lnTo>
                  <a:lnTo>
                    <a:pt x="407" y="87"/>
                  </a:lnTo>
                  <a:lnTo>
                    <a:pt x="424" y="92"/>
                  </a:lnTo>
                  <a:lnTo>
                    <a:pt x="440" y="98"/>
                  </a:lnTo>
                  <a:lnTo>
                    <a:pt x="457" y="105"/>
                  </a:lnTo>
                  <a:lnTo>
                    <a:pt x="473" y="114"/>
                  </a:lnTo>
                  <a:lnTo>
                    <a:pt x="489" y="124"/>
                  </a:lnTo>
                  <a:lnTo>
                    <a:pt x="503" y="137"/>
                  </a:lnTo>
                  <a:lnTo>
                    <a:pt x="518" y="149"/>
                  </a:lnTo>
                  <a:lnTo>
                    <a:pt x="531" y="165"/>
                  </a:lnTo>
                  <a:lnTo>
                    <a:pt x="545" y="180"/>
                  </a:lnTo>
                  <a:lnTo>
                    <a:pt x="558" y="198"/>
                  </a:lnTo>
                  <a:lnTo>
                    <a:pt x="571" y="217"/>
                  </a:lnTo>
                  <a:lnTo>
                    <a:pt x="584" y="238"/>
                  </a:lnTo>
                  <a:lnTo>
                    <a:pt x="595" y="260"/>
                  </a:lnTo>
                  <a:lnTo>
                    <a:pt x="607" y="283"/>
                  </a:lnTo>
                  <a:lnTo>
                    <a:pt x="617" y="308"/>
                  </a:lnTo>
                  <a:lnTo>
                    <a:pt x="626" y="333"/>
                  </a:lnTo>
                  <a:lnTo>
                    <a:pt x="635" y="358"/>
                  </a:lnTo>
                  <a:lnTo>
                    <a:pt x="643" y="385"/>
                  </a:lnTo>
                  <a:lnTo>
                    <a:pt x="650" y="412"/>
                  </a:lnTo>
                  <a:lnTo>
                    <a:pt x="657" y="441"/>
                  </a:lnTo>
                  <a:lnTo>
                    <a:pt x="662" y="469"/>
                  </a:lnTo>
                  <a:lnTo>
                    <a:pt x="667" y="497"/>
                  </a:lnTo>
                  <a:lnTo>
                    <a:pt x="671" y="526"/>
                  </a:lnTo>
                  <a:lnTo>
                    <a:pt x="674" y="556"/>
                  </a:lnTo>
                  <a:lnTo>
                    <a:pt x="676" y="585"/>
                  </a:lnTo>
                  <a:lnTo>
                    <a:pt x="679" y="614"/>
                  </a:lnTo>
                  <a:lnTo>
                    <a:pt x="680" y="643"/>
                  </a:lnTo>
                  <a:lnTo>
                    <a:pt x="680" y="674"/>
                  </a:lnTo>
                  <a:lnTo>
                    <a:pt x="679" y="703"/>
                  </a:lnTo>
                  <a:lnTo>
                    <a:pt x="678" y="731"/>
                  </a:lnTo>
                  <a:lnTo>
                    <a:pt x="674" y="760"/>
                  </a:lnTo>
                  <a:lnTo>
                    <a:pt x="672" y="789"/>
                  </a:lnTo>
                  <a:lnTo>
                    <a:pt x="668" y="817"/>
                  </a:lnTo>
                  <a:lnTo>
                    <a:pt x="663" y="844"/>
                  </a:lnTo>
                  <a:lnTo>
                    <a:pt x="658" y="871"/>
                  </a:lnTo>
                  <a:lnTo>
                    <a:pt x="651" y="896"/>
                  </a:lnTo>
                  <a:lnTo>
                    <a:pt x="645" y="922"/>
                  </a:lnTo>
                  <a:lnTo>
                    <a:pt x="637" y="946"/>
                  </a:lnTo>
                  <a:lnTo>
                    <a:pt x="628" y="969"/>
                  </a:lnTo>
                  <a:lnTo>
                    <a:pt x="619" y="992"/>
                  </a:lnTo>
                  <a:lnTo>
                    <a:pt x="610" y="1013"/>
                  </a:lnTo>
                  <a:lnTo>
                    <a:pt x="598" y="1034"/>
                  </a:lnTo>
                  <a:lnTo>
                    <a:pt x="587" y="1053"/>
                  </a:lnTo>
                  <a:lnTo>
                    <a:pt x="575" y="1071"/>
                  </a:lnTo>
                  <a:lnTo>
                    <a:pt x="564" y="1083"/>
                  </a:lnTo>
                  <a:lnTo>
                    <a:pt x="553" y="1096"/>
                  </a:lnTo>
                  <a:lnTo>
                    <a:pt x="542" y="1107"/>
                  </a:lnTo>
                  <a:lnTo>
                    <a:pt x="530" y="1117"/>
                  </a:lnTo>
                  <a:lnTo>
                    <a:pt x="518" y="1126"/>
                  </a:lnTo>
                  <a:lnTo>
                    <a:pt x="505" y="1133"/>
                  </a:lnTo>
                  <a:lnTo>
                    <a:pt x="493" y="1140"/>
                  </a:lnTo>
                  <a:lnTo>
                    <a:pt x="480" y="1146"/>
                  </a:lnTo>
                  <a:lnTo>
                    <a:pt x="467" y="1150"/>
                  </a:lnTo>
                  <a:lnTo>
                    <a:pt x="453" y="1153"/>
                  </a:lnTo>
                  <a:lnTo>
                    <a:pt x="438" y="1155"/>
                  </a:lnTo>
                  <a:lnTo>
                    <a:pt x="424" y="1156"/>
                  </a:lnTo>
                  <a:lnTo>
                    <a:pt x="409" y="1156"/>
                  </a:lnTo>
                  <a:lnTo>
                    <a:pt x="393" y="1155"/>
                  </a:lnTo>
                  <a:lnTo>
                    <a:pt x="379" y="1153"/>
                  </a:lnTo>
                  <a:lnTo>
                    <a:pt x="362" y="1150"/>
                  </a:lnTo>
                  <a:lnTo>
                    <a:pt x="343" y="1231"/>
                  </a:lnTo>
                  <a:lnTo>
                    <a:pt x="362" y="115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6" name="Freeform 648"/>
            <p:cNvSpPr>
              <a:spLocks/>
            </p:cNvSpPr>
            <p:nvPr/>
          </p:nvSpPr>
          <p:spPr bwMode="auto">
            <a:xfrm>
              <a:off x="4803" y="2836"/>
              <a:ext cx="240" cy="273"/>
            </a:xfrm>
            <a:custGeom>
              <a:avLst/>
              <a:gdLst/>
              <a:ahLst/>
              <a:cxnLst>
                <a:cxn ang="0">
                  <a:pos x="4235" y="986"/>
                </a:cxn>
                <a:cxn ang="0">
                  <a:pos x="4028" y="711"/>
                </a:cxn>
                <a:cxn ang="0">
                  <a:pos x="3775" y="476"/>
                </a:cxn>
                <a:cxn ang="0">
                  <a:pos x="3487" y="283"/>
                </a:cxn>
                <a:cxn ang="0">
                  <a:pos x="3172" y="137"/>
                </a:cxn>
                <a:cxn ang="0">
                  <a:pos x="2841" y="42"/>
                </a:cxn>
                <a:cxn ang="0">
                  <a:pos x="2501" y="1"/>
                </a:cxn>
                <a:cxn ang="0">
                  <a:pos x="2164" y="19"/>
                </a:cxn>
                <a:cxn ang="0">
                  <a:pos x="1838" y="99"/>
                </a:cxn>
                <a:cxn ang="0">
                  <a:pos x="1532" y="246"/>
                </a:cxn>
                <a:cxn ang="0">
                  <a:pos x="1256" y="464"/>
                </a:cxn>
                <a:cxn ang="0">
                  <a:pos x="1121" y="602"/>
                </a:cxn>
                <a:cxn ang="0">
                  <a:pos x="1003" y="729"/>
                </a:cxn>
                <a:cxn ang="0">
                  <a:pos x="899" y="849"/>
                </a:cxn>
                <a:cxn ang="0">
                  <a:pos x="807" y="964"/>
                </a:cxn>
                <a:cxn ang="0">
                  <a:pos x="724" y="1079"/>
                </a:cxn>
                <a:cxn ang="0">
                  <a:pos x="648" y="1196"/>
                </a:cxn>
                <a:cxn ang="0">
                  <a:pos x="550" y="1362"/>
                </a:cxn>
                <a:cxn ang="0">
                  <a:pos x="402" y="1646"/>
                </a:cxn>
                <a:cxn ang="0">
                  <a:pos x="263" y="1927"/>
                </a:cxn>
                <a:cxn ang="0">
                  <a:pos x="187" y="2104"/>
                </a:cxn>
                <a:cxn ang="0">
                  <a:pos x="122" y="2287"/>
                </a:cxn>
                <a:cxn ang="0">
                  <a:pos x="70" y="2474"/>
                </a:cxn>
                <a:cxn ang="0">
                  <a:pos x="31" y="2665"/>
                </a:cxn>
                <a:cxn ang="0">
                  <a:pos x="7" y="2856"/>
                </a:cxn>
                <a:cxn ang="0">
                  <a:pos x="0" y="3049"/>
                </a:cxn>
                <a:cxn ang="0">
                  <a:pos x="9" y="3241"/>
                </a:cxn>
                <a:cxn ang="0">
                  <a:pos x="39" y="3433"/>
                </a:cxn>
                <a:cxn ang="0">
                  <a:pos x="87" y="3621"/>
                </a:cxn>
                <a:cxn ang="0">
                  <a:pos x="157" y="3806"/>
                </a:cxn>
                <a:cxn ang="0">
                  <a:pos x="322" y="4115"/>
                </a:cxn>
                <a:cxn ang="0">
                  <a:pos x="555" y="4438"/>
                </a:cxn>
                <a:cxn ang="0">
                  <a:pos x="819" y="4701"/>
                </a:cxn>
                <a:cxn ang="0">
                  <a:pos x="1109" y="4906"/>
                </a:cxn>
                <a:cxn ang="0">
                  <a:pos x="1421" y="5052"/>
                </a:cxn>
                <a:cxn ang="0">
                  <a:pos x="1752" y="5143"/>
                </a:cxn>
                <a:cxn ang="0">
                  <a:pos x="2096" y="5179"/>
                </a:cxn>
                <a:cxn ang="0">
                  <a:pos x="2450" y="5160"/>
                </a:cxn>
                <a:cxn ang="0">
                  <a:pos x="2808" y="5088"/>
                </a:cxn>
                <a:cxn ang="0">
                  <a:pos x="3167" y="4965"/>
                </a:cxn>
                <a:cxn ang="0">
                  <a:pos x="3524" y="4790"/>
                </a:cxn>
                <a:cxn ang="0">
                  <a:pos x="3683" y="4686"/>
                </a:cxn>
                <a:cxn ang="0">
                  <a:pos x="3823" y="4565"/>
                </a:cxn>
                <a:cxn ang="0">
                  <a:pos x="3946" y="4432"/>
                </a:cxn>
                <a:cxn ang="0">
                  <a:pos x="4050" y="4285"/>
                </a:cxn>
                <a:cxn ang="0">
                  <a:pos x="4140" y="4129"/>
                </a:cxn>
                <a:cxn ang="0">
                  <a:pos x="4217" y="3963"/>
                </a:cxn>
                <a:cxn ang="0">
                  <a:pos x="4283" y="3791"/>
                </a:cxn>
                <a:cxn ang="0">
                  <a:pos x="4340" y="3613"/>
                </a:cxn>
                <a:cxn ang="0">
                  <a:pos x="4389" y="3432"/>
                </a:cxn>
                <a:cxn ang="0">
                  <a:pos x="4460" y="3126"/>
                </a:cxn>
                <a:cxn ang="0">
                  <a:pos x="4495" y="2953"/>
                </a:cxn>
                <a:cxn ang="0">
                  <a:pos x="4522" y="2778"/>
                </a:cxn>
                <a:cxn ang="0">
                  <a:pos x="4542" y="2604"/>
                </a:cxn>
                <a:cxn ang="0">
                  <a:pos x="4554" y="2428"/>
                </a:cxn>
                <a:cxn ang="0">
                  <a:pos x="4557" y="2253"/>
                </a:cxn>
                <a:cxn ang="0">
                  <a:pos x="4551" y="2078"/>
                </a:cxn>
                <a:cxn ang="0">
                  <a:pos x="4534" y="1903"/>
                </a:cxn>
                <a:cxn ang="0">
                  <a:pos x="4507" y="1728"/>
                </a:cxn>
                <a:cxn ang="0">
                  <a:pos x="4469" y="1555"/>
                </a:cxn>
                <a:cxn ang="0">
                  <a:pos x="4418" y="1382"/>
                </a:cxn>
                <a:cxn ang="0">
                  <a:pos x="4369" y="1249"/>
                </a:cxn>
                <a:cxn ang="0">
                  <a:pos x="4343" y="1188"/>
                </a:cxn>
              </a:cxnLst>
              <a:rect l="0" t="0" r="r" b="b"/>
              <a:pathLst>
                <a:path w="4557" h="5179">
                  <a:moveTo>
                    <a:pt x="4343" y="1188"/>
                  </a:moveTo>
                  <a:lnTo>
                    <a:pt x="4292" y="1086"/>
                  </a:lnTo>
                  <a:lnTo>
                    <a:pt x="4235" y="986"/>
                  </a:lnTo>
                  <a:lnTo>
                    <a:pt x="4171" y="890"/>
                  </a:lnTo>
                  <a:lnTo>
                    <a:pt x="4102" y="799"/>
                  </a:lnTo>
                  <a:lnTo>
                    <a:pt x="4028" y="711"/>
                  </a:lnTo>
                  <a:lnTo>
                    <a:pt x="3948" y="629"/>
                  </a:lnTo>
                  <a:lnTo>
                    <a:pt x="3864" y="549"/>
                  </a:lnTo>
                  <a:lnTo>
                    <a:pt x="3775" y="476"/>
                  </a:lnTo>
                  <a:lnTo>
                    <a:pt x="3682" y="406"/>
                  </a:lnTo>
                  <a:lnTo>
                    <a:pt x="3586" y="343"/>
                  </a:lnTo>
                  <a:lnTo>
                    <a:pt x="3487" y="283"/>
                  </a:lnTo>
                  <a:lnTo>
                    <a:pt x="3385" y="229"/>
                  </a:lnTo>
                  <a:lnTo>
                    <a:pt x="3279" y="181"/>
                  </a:lnTo>
                  <a:lnTo>
                    <a:pt x="3172" y="137"/>
                  </a:lnTo>
                  <a:lnTo>
                    <a:pt x="3063" y="99"/>
                  </a:lnTo>
                  <a:lnTo>
                    <a:pt x="2952" y="68"/>
                  </a:lnTo>
                  <a:lnTo>
                    <a:pt x="2841" y="42"/>
                  </a:lnTo>
                  <a:lnTo>
                    <a:pt x="2728" y="22"/>
                  </a:lnTo>
                  <a:lnTo>
                    <a:pt x="2614" y="8"/>
                  </a:lnTo>
                  <a:lnTo>
                    <a:pt x="2501" y="1"/>
                  </a:lnTo>
                  <a:lnTo>
                    <a:pt x="2388" y="0"/>
                  </a:lnTo>
                  <a:lnTo>
                    <a:pt x="2276" y="6"/>
                  </a:lnTo>
                  <a:lnTo>
                    <a:pt x="2164" y="19"/>
                  </a:lnTo>
                  <a:lnTo>
                    <a:pt x="2053" y="38"/>
                  </a:lnTo>
                  <a:lnTo>
                    <a:pt x="1945" y="65"/>
                  </a:lnTo>
                  <a:lnTo>
                    <a:pt x="1838" y="99"/>
                  </a:lnTo>
                  <a:lnTo>
                    <a:pt x="1733" y="141"/>
                  </a:lnTo>
                  <a:lnTo>
                    <a:pt x="1631" y="190"/>
                  </a:lnTo>
                  <a:lnTo>
                    <a:pt x="1532" y="246"/>
                  </a:lnTo>
                  <a:lnTo>
                    <a:pt x="1437" y="311"/>
                  </a:lnTo>
                  <a:lnTo>
                    <a:pt x="1345" y="383"/>
                  </a:lnTo>
                  <a:lnTo>
                    <a:pt x="1256" y="464"/>
                  </a:lnTo>
                  <a:lnTo>
                    <a:pt x="1209" y="512"/>
                  </a:lnTo>
                  <a:lnTo>
                    <a:pt x="1164" y="558"/>
                  </a:lnTo>
                  <a:lnTo>
                    <a:pt x="1121" y="602"/>
                  </a:lnTo>
                  <a:lnTo>
                    <a:pt x="1080" y="646"/>
                  </a:lnTo>
                  <a:lnTo>
                    <a:pt x="1040" y="687"/>
                  </a:lnTo>
                  <a:lnTo>
                    <a:pt x="1003" y="729"/>
                  </a:lnTo>
                  <a:lnTo>
                    <a:pt x="967" y="770"/>
                  </a:lnTo>
                  <a:lnTo>
                    <a:pt x="933" y="810"/>
                  </a:lnTo>
                  <a:lnTo>
                    <a:pt x="899" y="849"/>
                  </a:lnTo>
                  <a:lnTo>
                    <a:pt x="867" y="888"/>
                  </a:lnTo>
                  <a:lnTo>
                    <a:pt x="837" y="927"/>
                  </a:lnTo>
                  <a:lnTo>
                    <a:pt x="807" y="964"/>
                  </a:lnTo>
                  <a:lnTo>
                    <a:pt x="779" y="1003"/>
                  </a:lnTo>
                  <a:lnTo>
                    <a:pt x="751" y="1042"/>
                  </a:lnTo>
                  <a:lnTo>
                    <a:pt x="724" y="1079"/>
                  </a:lnTo>
                  <a:lnTo>
                    <a:pt x="699" y="1118"/>
                  </a:lnTo>
                  <a:lnTo>
                    <a:pt x="673" y="1158"/>
                  </a:lnTo>
                  <a:lnTo>
                    <a:pt x="648" y="1196"/>
                  </a:lnTo>
                  <a:lnTo>
                    <a:pt x="624" y="1237"/>
                  </a:lnTo>
                  <a:lnTo>
                    <a:pt x="598" y="1278"/>
                  </a:lnTo>
                  <a:lnTo>
                    <a:pt x="550" y="1362"/>
                  </a:lnTo>
                  <a:lnTo>
                    <a:pt x="502" y="1451"/>
                  </a:lnTo>
                  <a:lnTo>
                    <a:pt x="453" y="1545"/>
                  </a:lnTo>
                  <a:lnTo>
                    <a:pt x="402" y="1646"/>
                  </a:lnTo>
                  <a:lnTo>
                    <a:pt x="349" y="1753"/>
                  </a:lnTo>
                  <a:lnTo>
                    <a:pt x="291" y="1868"/>
                  </a:lnTo>
                  <a:lnTo>
                    <a:pt x="263" y="1927"/>
                  </a:lnTo>
                  <a:lnTo>
                    <a:pt x="237" y="1985"/>
                  </a:lnTo>
                  <a:lnTo>
                    <a:pt x="212" y="2045"/>
                  </a:lnTo>
                  <a:lnTo>
                    <a:pt x="187" y="2104"/>
                  </a:lnTo>
                  <a:lnTo>
                    <a:pt x="164" y="2165"/>
                  </a:lnTo>
                  <a:lnTo>
                    <a:pt x="142" y="2226"/>
                  </a:lnTo>
                  <a:lnTo>
                    <a:pt x="122" y="2287"/>
                  </a:lnTo>
                  <a:lnTo>
                    <a:pt x="103" y="2349"/>
                  </a:lnTo>
                  <a:lnTo>
                    <a:pt x="86" y="2412"/>
                  </a:lnTo>
                  <a:lnTo>
                    <a:pt x="70" y="2474"/>
                  </a:lnTo>
                  <a:lnTo>
                    <a:pt x="55" y="2537"/>
                  </a:lnTo>
                  <a:lnTo>
                    <a:pt x="42" y="2601"/>
                  </a:lnTo>
                  <a:lnTo>
                    <a:pt x="31" y="2665"/>
                  </a:lnTo>
                  <a:lnTo>
                    <a:pt x="21" y="2728"/>
                  </a:lnTo>
                  <a:lnTo>
                    <a:pt x="14" y="2792"/>
                  </a:lnTo>
                  <a:lnTo>
                    <a:pt x="7" y="2856"/>
                  </a:lnTo>
                  <a:lnTo>
                    <a:pt x="3" y="2921"/>
                  </a:lnTo>
                  <a:lnTo>
                    <a:pt x="0" y="2984"/>
                  </a:lnTo>
                  <a:lnTo>
                    <a:pt x="0" y="3049"/>
                  </a:lnTo>
                  <a:lnTo>
                    <a:pt x="1" y="3113"/>
                  </a:lnTo>
                  <a:lnTo>
                    <a:pt x="4" y="3178"/>
                  </a:lnTo>
                  <a:lnTo>
                    <a:pt x="9" y="3241"/>
                  </a:lnTo>
                  <a:lnTo>
                    <a:pt x="17" y="3305"/>
                  </a:lnTo>
                  <a:lnTo>
                    <a:pt x="27" y="3369"/>
                  </a:lnTo>
                  <a:lnTo>
                    <a:pt x="39" y="3433"/>
                  </a:lnTo>
                  <a:lnTo>
                    <a:pt x="52" y="3495"/>
                  </a:lnTo>
                  <a:lnTo>
                    <a:pt x="69" y="3558"/>
                  </a:lnTo>
                  <a:lnTo>
                    <a:pt x="87" y="3621"/>
                  </a:lnTo>
                  <a:lnTo>
                    <a:pt x="108" y="3682"/>
                  </a:lnTo>
                  <a:lnTo>
                    <a:pt x="132" y="3744"/>
                  </a:lnTo>
                  <a:lnTo>
                    <a:pt x="157" y="3806"/>
                  </a:lnTo>
                  <a:lnTo>
                    <a:pt x="185" y="3866"/>
                  </a:lnTo>
                  <a:lnTo>
                    <a:pt x="252" y="3994"/>
                  </a:lnTo>
                  <a:lnTo>
                    <a:pt x="322" y="4115"/>
                  </a:lnTo>
                  <a:lnTo>
                    <a:pt x="396" y="4230"/>
                  </a:lnTo>
                  <a:lnTo>
                    <a:pt x="473" y="4338"/>
                  </a:lnTo>
                  <a:lnTo>
                    <a:pt x="555" y="4438"/>
                  </a:lnTo>
                  <a:lnTo>
                    <a:pt x="639" y="4533"/>
                  </a:lnTo>
                  <a:lnTo>
                    <a:pt x="728" y="4621"/>
                  </a:lnTo>
                  <a:lnTo>
                    <a:pt x="819" y="4701"/>
                  </a:lnTo>
                  <a:lnTo>
                    <a:pt x="913" y="4776"/>
                  </a:lnTo>
                  <a:lnTo>
                    <a:pt x="1010" y="4844"/>
                  </a:lnTo>
                  <a:lnTo>
                    <a:pt x="1109" y="4906"/>
                  </a:lnTo>
                  <a:lnTo>
                    <a:pt x="1211" y="4961"/>
                  </a:lnTo>
                  <a:lnTo>
                    <a:pt x="1315" y="5011"/>
                  </a:lnTo>
                  <a:lnTo>
                    <a:pt x="1421" y="5052"/>
                  </a:lnTo>
                  <a:lnTo>
                    <a:pt x="1530" y="5089"/>
                  </a:lnTo>
                  <a:lnTo>
                    <a:pt x="1641" y="5119"/>
                  </a:lnTo>
                  <a:lnTo>
                    <a:pt x="1752" y="5143"/>
                  </a:lnTo>
                  <a:lnTo>
                    <a:pt x="1865" y="5161"/>
                  </a:lnTo>
                  <a:lnTo>
                    <a:pt x="1980" y="5173"/>
                  </a:lnTo>
                  <a:lnTo>
                    <a:pt x="2096" y="5179"/>
                  </a:lnTo>
                  <a:lnTo>
                    <a:pt x="2213" y="5179"/>
                  </a:lnTo>
                  <a:lnTo>
                    <a:pt x="2331" y="5171"/>
                  </a:lnTo>
                  <a:lnTo>
                    <a:pt x="2450" y="5160"/>
                  </a:lnTo>
                  <a:lnTo>
                    <a:pt x="2569" y="5141"/>
                  </a:lnTo>
                  <a:lnTo>
                    <a:pt x="2688" y="5118"/>
                  </a:lnTo>
                  <a:lnTo>
                    <a:pt x="2808" y="5088"/>
                  </a:lnTo>
                  <a:lnTo>
                    <a:pt x="2928" y="5052"/>
                  </a:lnTo>
                  <a:lnTo>
                    <a:pt x="3047" y="5012"/>
                  </a:lnTo>
                  <a:lnTo>
                    <a:pt x="3167" y="4965"/>
                  </a:lnTo>
                  <a:lnTo>
                    <a:pt x="3287" y="4912"/>
                  </a:lnTo>
                  <a:lnTo>
                    <a:pt x="3406" y="4854"/>
                  </a:lnTo>
                  <a:lnTo>
                    <a:pt x="3524" y="4790"/>
                  </a:lnTo>
                  <a:lnTo>
                    <a:pt x="3579" y="4758"/>
                  </a:lnTo>
                  <a:lnTo>
                    <a:pt x="3632" y="4722"/>
                  </a:lnTo>
                  <a:lnTo>
                    <a:pt x="3683" y="4686"/>
                  </a:lnTo>
                  <a:lnTo>
                    <a:pt x="3732" y="4647"/>
                  </a:lnTo>
                  <a:lnTo>
                    <a:pt x="3779" y="4607"/>
                  </a:lnTo>
                  <a:lnTo>
                    <a:pt x="3823" y="4565"/>
                  </a:lnTo>
                  <a:lnTo>
                    <a:pt x="3866" y="4523"/>
                  </a:lnTo>
                  <a:lnTo>
                    <a:pt x="3907" y="4478"/>
                  </a:lnTo>
                  <a:lnTo>
                    <a:pt x="3946" y="4432"/>
                  </a:lnTo>
                  <a:lnTo>
                    <a:pt x="3982" y="4384"/>
                  </a:lnTo>
                  <a:lnTo>
                    <a:pt x="4017" y="4335"/>
                  </a:lnTo>
                  <a:lnTo>
                    <a:pt x="4050" y="4285"/>
                  </a:lnTo>
                  <a:lnTo>
                    <a:pt x="4081" y="4234"/>
                  </a:lnTo>
                  <a:lnTo>
                    <a:pt x="4112" y="4182"/>
                  </a:lnTo>
                  <a:lnTo>
                    <a:pt x="4140" y="4129"/>
                  </a:lnTo>
                  <a:lnTo>
                    <a:pt x="4167" y="4074"/>
                  </a:lnTo>
                  <a:lnTo>
                    <a:pt x="4193" y="4019"/>
                  </a:lnTo>
                  <a:lnTo>
                    <a:pt x="4217" y="3963"/>
                  </a:lnTo>
                  <a:lnTo>
                    <a:pt x="4240" y="3906"/>
                  </a:lnTo>
                  <a:lnTo>
                    <a:pt x="4262" y="3848"/>
                  </a:lnTo>
                  <a:lnTo>
                    <a:pt x="4283" y="3791"/>
                  </a:lnTo>
                  <a:lnTo>
                    <a:pt x="4303" y="3732"/>
                  </a:lnTo>
                  <a:lnTo>
                    <a:pt x="4321" y="3673"/>
                  </a:lnTo>
                  <a:lnTo>
                    <a:pt x="4340" y="3613"/>
                  </a:lnTo>
                  <a:lnTo>
                    <a:pt x="4357" y="3553"/>
                  </a:lnTo>
                  <a:lnTo>
                    <a:pt x="4374" y="3493"/>
                  </a:lnTo>
                  <a:lnTo>
                    <a:pt x="4389" y="3432"/>
                  </a:lnTo>
                  <a:lnTo>
                    <a:pt x="4404" y="3371"/>
                  </a:lnTo>
                  <a:lnTo>
                    <a:pt x="4433" y="3249"/>
                  </a:lnTo>
                  <a:lnTo>
                    <a:pt x="4460" y="3126"/>
                  </a:lnTo>
                  <a:lnTo>
                    <a:pt x="4473" y="3069"/>
                  </a:lnTo>
                  <a:lnTo>
                    <a:pt x="4484" y="3011"/>
                  </a:lnTo>
                  <a:lnTo>
                    <a:pt x="4495" y="2953"/>
                  </a:lnTo>
                  <a:lnTo>
                    <a:pt x="4504" y="2895"/>
                  </a:lnTo>
                  <a:lnTo>
                    <a:pt x="4514" y="2837"/>
                  </a:lnTo>
                  <a:lnTo>
                    <a:pt x="4522" y="2778"/>
                  </a:lnTo>
                  <a:lnTo>
                    <a:pt x="4529" y="2721"/>
                  </a:lnTo>
                  <a:lnTo>
                    <a:pt x="4537" y="2662"/>
                  </a:lnTo>
                  <a:lnTo>
                    <a:pt x="4542" y="2604"/>
                  </a:lnTo>
                  <a:lnTo>
                    <a:pt x="4547" y="2545"/>
                  </a:lnTo>
                  <a:lnTo>
                    <a:pt x="4551" y="2487"/>
                  </a:lnTo>
                  <a:lnTo>
                    <a:pt x="4554" y="2428"/>
                  </a:lnTo>
                  <a:lnTo>
                    <a:pt x="4556" y="2370"/>
                  </a:lnTo>
                  <a:lnTo>
                    <a:pt x="4557" y="2311"/>
                  </a:lnTo>
                  <a:lnTo>
                    <a:pt x="4557" y="2253"/>
                  </a:lnTo>
                  <a:lnTo>
                    <a:pt x="4556" y="2194"/>
                  </a:lnTo>
                  <a:lnTo>
                    <a:pt x="4554" y="2137"/>
                  </a:lnTo>
                  <a:lnTo>
                    <a:pt x="4551" y="2078"/>
                  </a:lnTo>
                  <a:lnTo>
                    <a:pt x="4546" y="2020"/>
                  </a:lnTo>
                  <a:lnTo>
                    <a:pt x="4541" y="1961"/>
                  </a:lnTo>
                  <a:lnTo>
                    <a:pt x="4534" y="1903"/>
                  </a:lnTo>
                  <a:lnTo>
                    <a:pt x="4526" y="1844"/>
                  </a:lnTo>
                  <a:lnTo>
                    <a:pt x="4518" y="1787"/>
                  </a:lnTo>
                  <a:lnTo>
                    <a:pt x="4507" y="1728"/>
                  </a:lnTo>
                  <a:lnTo>
                    <a:pt x="4496" y="1671"/>
                  </a:lnTo>
                  <a:lnTo>
                    <a:pt x="4482" y="1612"/>
                  </a:lnTo>
                  <a:lnTo>
                    <a:pt x="4469" y="1555"/>
                  </a:lnTo>
                  <a:lnTo>
                    <a:pt x="4453" y="1497"/>
                  </a:lnTo>
                  <a:lnTo>
                    <a:pt x="4436" y="1440"/>
                  </a:lnTo>
                  <a:lnTo>
                    <a:pt x="4418" y="1382"/>
                  </a:lnTo>
                  <a:lnTo>
                    <a:pt x="4398" y="1326"/>
                  </a:lnTo>
                  <a:lnTo>
                    <a:pt x="4377" y="1268"/>
                  </a:lnTo>
                  <a:lnTo>
                    <a:pt x="4369" y="1249"/>
                  </a:lnTo>
                  <a:lnTo>
                    <a:pt x="4361" y="1228"/>
                  </a:lnTo>
                  <a:lnTo>
                    <a:pt x="4353" y="1208"/>
                  </a:lnTo>
                  <a:lnTo>
                    <a:pt x="4343" y="1188"/>
                  </a:lnTo>
                  <a:close/>
                </a:path>
              </a:pathLst>
            </a:custGeom>
            <a:solidFill>
              <a:srgbClr val="EBB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7" name="Freeform 649"/>
            <p:cNvSpPr>
              <a:spLocks noEditPoints="1"/>
            </p:cNvSpPr>
            <p:nvPr/>
          </p:nvSpPr>
          <p:spPr bwMode="auto">
            <a:xfrm>
              <a:off x="4801" y="2834"/>
              <a:ext cx="244" cy="277"/>
            </a:xfrm>
            <a:custGeom>
              <a:avLst/>
              <a:gdLst/>
              <a:ahLst/>
              <a:cxnLst>
                <a:cxn ang="0">
                  <a:pos x="947" y="821"/>
                </a:cxn>
                <a:cxn ang="0">
                  <a:pos x="686" y="1169"/>
                </a:cxn>
                <a:cxn ang="0">
                  <a:pos x="411" y="1665"/>
                </a:cxn>
                <a:cxn ang="0">
                  <a:pos x="159" y="2221"/>
                </a:cxn>
                <a:cxn ang="0">
                  <a:pos x="22" y="2769"/>
                </a:cxn>
                <a:cxn ang="0">
                  <a:pos x="26" y="3406"/>
                </a:cxn>
                <a:cxn ang="0">
                  <a:pos x="251" y="4042"/>
                </a:cxn>
                <a:cxn ang="0">
                  <a:pos x="564" y="4504"/>
                </a:cxn>
                <a:cxn ang="0">
                  <a:pos x="945" y="4861"/>
                </a:cxn>
                <a:cxn ang="0">
                  <a:pos x="1388" y="5109"/>
                </a:cxn>
                <a:cxn ang="0">
                  <a:pos x="1911" y="5245"/>
                </a:cxn>
                <a:cxn ang="0">
                  <a:pos x="2481" y="5245"/>
                </a:cxn>
                <a:cxn ang="0">
                  <a:pos x="3066" y="5106"/>
                </a:cxn>
                <a:cxn ang="0">
                  <a:pos x="3644" y="4834"/>
                </a:cxn>
                <a:cxn ang="0">
                  <a:pos x="4054" y="4455"/>
                </a:cxn>
                <a:cxn ang="0">
                  <a:pos x="4319" y="3970"/>
                </a:cxn>
                <a:cxn ang="0">
                  <a:pos x="4487" y="3427"/>
                </a:cxn>
                <a:cxn ang="0">
                  <a:pos x="4611" y="2791"/>
                </a:cxn>
                <a:cxn ang="0">
                  <a:pos x="4642" y="2321"/>
                </a:cxn>
                <a:cxn ang="0">
                  <a:pos x="4584" y="1726"/>
                </a:cxn>
                <a:cxn ang="0">
                  <a:pos x="4442" y="1255"/>
                </a:cxn>
                <a:cxn ang="0">
                  <a:pos x="4200" y="843"/>
                </a:cxn>
                <a:cxn ang="0">
                  <a:pos x="3797" y="448"/>
                </a:cxn>
                <a:cxn ang="0">
                  <a:pos x="3293" y="164"/>
                </a:cxn>
                <a:cxn ang="0">
                  <a:pos x="2736" y="17"/>
                </a:cxn>
                <a:cxn ang="0">
                  <a:pos x="2241" y="15"/>
                </a:cxn>
                <a:cxn ang="0">
                  <a:pos x="1785" y="135"/>
                </a:cxn>
                <a:cxn ang="0">
                  <a:pos x="1387" y="373"/>
                </a:cxn>
                <a:cxn ang="0">
                  <a:pos x="1319" y="4989"/>
                </a:cxn>
                <a:cxn ang="0">
                  <a:pos x="906" y="4725"/>
                </a:cxn>
                <a:cxn ang="0">
                  <a:pos x="552" y="4358"/>
                </a:cxn>
                <a:cxn ang="0">
                  <a:pos x="266" y="3890"/>
                </a:cxn>
                <a:cxn ang="0">
                  <a:pos x="89" y="3249"/>
                </a:cxn>
                <a:cxn ang="0">
                  <a:pos x="126" y="2649"/>
                </a:cxn>
                <a:cxn ang="0">
                  <a:pos x="275" y="2145"/>
                </a:cxn>
                <a:cxn ang="0">
                  <a:pos x="584" y="1509"/>
                </a:cxn>
                <a:cxn ang="0">
                  <a:pos x="805" y="1139"/>
                </a:cxn>
                <a:cxn ang="0">
                  <a:pos x="1080" y="794"/>
                </a:cxn>
                <a:cxn ang="0">
                  <a:pos x="1439" y="437"/>
                </a:cxn>
                <a:cxn ang="0">
                  <a:pos x="1818" y="210"/>
                </a:cxn>
                <a:cxn ang="0">
                  <a:pos x="2254" y="96"/>
                </a:cxn>
                <a:cxn ang="0">
                  <a:pos x="2727" y="99"/>
                </a:cxn>
                <a:cxn ang="0">
                  <a:pos x="3261" y="240"/>
                </a:cxn>
                <a:cxn ang="0">
                  <a:pos x="3746" y="513"/>
                </a:cxn>
                <a:cxn ang="0">
                  <a:pos x="4135" y="892"/>
                </a:cxn>
                <a:cxn ang="0">
                  <a:pos x="4366" y="1286"/>
                </a:cxn>
                <a:cxn ang="0">
                  <a:pos x="4491" y="1687"/>
                </a:cxn>
                <a:cxn ang="0">
                  <a:pos x="4557" y="2182"/>
                </a:cxn>
                <a:cxn ang="0">
                  <a:pos x="4537" y="2716"/>
                </a:cxn>
                <a:cxn ang="0">
                  <a:pos x="4407" y="3401"/>
                </a:cxn>
                <a:cxn ang="0">
                  <a:pos x="4245" y="3930"/>
                </a:cxn>
                <a:cxn ang="0">
                  <a:pos x="3993" y="4399"/>
                </a:cxn>
                <a:cxn ang="0">
                  <a:pos x="3600" y="4764"/>
                </a:cxn>
                <a:cxn ang="0">
                  <a:pos x="3041" y="5027"/>
                </a:cxn>
                <a:cxn ang="0">
                  <a:pos x="2474" y="5162"/>
                </a:cxn>
                <a:cxn ang="0">
                  <a:pos x="1923" y="5163"/>
                </a:cxn>
                <a:cxn ang="0">
                  <a:pos x="4424" y="1213"/>
                </a:cxn>
              </a:cxnLst>
              <a:rect l="0" t="0" r="r" b="b"/>
              <a:pathLst>
                <a:path w="4642" h="5263">
                  <a:moveTo>
                    <a:pt x="1271" y="476"/>
                  </a:moveTo>
                  <a:lnTo>
                    <a:pt x="1224" y="523"/>
                  </a:lnTo>
                  <a:lnTo>
                    <a:pt x="1178" y="569"/>
                  </a:lnTo>
                  <a:lnTo>
                    <a:pt x="1135" y="614"/>
                  </a:lnTo>
                  <a:lnTo>
                    <a:pt x="1095" y="657"/>
                  </a:lnTo>
                  <a:lnTo>
                    <a:pt x="1055" y="699"/>
                  </a:lnTo>
                  <a:lnTo>
                    <a:pt x="1017" y="741"/>
                  </a:lnTo>
                  <a:lnTo>
                    <a:pt x="982" y="781"/>
                  </a:lnTo>
                  <a:lnTo>
                    <a:pt x="947" y="821"/>
                  </a:lnTo>
                  <a:lnTo>
                    <a:pt x="914" y="860"/>
                  </a:lnTo>
                  <a:lnTo>
                    <a:pt x="882" y="899"/>
                  </a:lnTo>
                  <a:lnTo>
                    <a:pt x="851" y="937"/>
                  </a:lnTo>
                  <a:lnTo>
                    <a:pt x="822" y="976"/>
                  </a:lnTo>
                  <a:lnTo>
                    <a:pt x="793" y="1015"/>
                  </a:lnTo>
                  <a:lnTo>
                    <a:pt x="765" y="1052"/>
                  </a:lnTo>
                  <a:lnTo>
                    <a:pt x="739" y="1091"/>
                  </a:lnTo>
                  <a:lnTo>
                    <a:pt x="711" y="1130"/>
                  </a:lnTo>
                  <a:lnTo>
                    <a:pt x="686" y="1169"/>
                  </a:lnTo>
                  <a:lnTo>
                    <a:pt x="661" y="1209"/>
                  </a:lnTo>
                  <a:lnTo>
                    <a:pt x="636" y="1250"/>
                  </a:lnTo>
                  <a:lnTo>
                    <a:pt x="611" y="1292"/>
                  </a:lnTo>
                  <a:lnTo>
                    <a:pt x="587" y="1333"/>
                  </a:lnTo>
                  <a:lnTo>
                    <a:pt x="562" y="1376"/>
                  </a:lnTo>
                  <a:lnTo>
                    <a:pt x="538" y="1421"/>
                  </a:lnTo>
                  <a:lnTo>
                    <a:pt x="513" y="1467"/>
                  </a:lnTo>
                  <a:lnTo>
                    <a:pt x="463" y="1562"/>
                  </a:lnTo>
                  <a:lnTo>
                    <a:pt x="411" y="1665"/>
                  </a:lnTo>
                  <a:lnTo>
                    <a:pt x="355" y="1774"/>
                  </a:lnTo>
                  <a:lnTo>
                    <a:pt x="298" y="1892"/>
                  </a:lnTo>
                  <a:lnTo>
                    <a:pt x="278" y="1932"/>
                  </a:lnTo>
                  <a:lnTo>
                    <a:pt x="258" y="1975"/>
                  </a:lnTo>
                  <a:lnTo>
                    <a:pt x="238" y="2020"/>
                  </a:lnTo>
                  <a:lnTo>
                    <a:pt x="217" y="2067"/>
                  </a:lnTo>
                  <a:lnTo>
                    <a:pt x="198" y="2116"/>
                  </a:lnTo>
                  <a:lnTo>
                    <a:pt x="178" y="2167"/>
                  </a:lnTo>
                  <a:lnTo>
                    <a:pt x="159" y="2221"/>
                  </a:lnTo>
                  <a:lnTo>
                    <a:pt x="139" y="2275"/>
                  </a:lnTo>
                  <a:lnTo>
                    <a:pt x="121" y="2331"/>
                  </a:lnTo>
                  <a:lnTo>
                    <a:pt x="104" y="2390"/>
                  </a:lnTo>
                  <a:lnTo>
                    <a:pt x="87" y="2449"/>
                  </a:lnTo>
                  <a:lnTo>
                    <a:pt x="71" y="2511"/>
                  </a:lnTo>
                  <a:lnTo>
                    <a:pt x="57" y="2574"/>
                  </a:lnTo>
                  <a:lnTo>
                    <a:pt x="44" y="2638"/>
                  </a:lnTo>
                  <a:lnTo>
                    <a:pt x="32" y="2702"/>
                  </a:lnTo>
                  <a:lnTo>
                    <a:pt x="22" y="2769"/>
                  </a:lnTo>
                  <a:lnTo>
                    <a:pt x="14" y="2836"/>
                  </a:lnTo>
                  <a:lnTo>
                    <a:pt x="8" y="2905"/>
                  </a:lnTo>
                  <a:lnTo>
                    <a:pt x="2" y="2974"/>
                  </a:lnTo>
                  <a:lnTo>
                    <a:pt x="0" y="3044"/>
                  </a:lnTo>
                  <a:lnTo>
                    <a:pt x="0" y="3115"/>
                  </a:lnTo>
                  <a:lnTo>
                    <a:pt x="2" y="3187"/>
                  </a:lnTo>
                  <a:lnTo>
                    <a:pt x="8" y="3259"/>
                  </a:lnTo>
                  <a:lnTo>
                    <a:pt x="16" y="3332"/>
                  </a:lnTo>
                  <a:lnTo>
                    <a:pt x="26" y="3406"/>
                  </a:lnTo>
                  <a:lnTo>
                    <a:pt x="40" y="3480"/>
                  </a:lnTo>
                  <a:lnTo>
                    <a:pt x="57" y="3554"/>
                  </a:lnTo>
                  <a:lnTo>
                    <a:pt x="76" y="3628"/>
                  </a:lnTo>
                  <a:lnTo>
                    <a:pt x="99" y="3702"/>
                  </a:lnTo>
                  <a:lnTo>
                    <a:pt x="127" y="3778"/>
                  </a:lnTo>
                  <a:lnTo>
                    <a:pt x="157" y="3852"/>
                  </a:lnTo>
                  <a:lnTo>
                    <a:pt x="191" y="3926"/>
                  </a:lnTo>
                  <a:lnTo>
                    <a:pt x="221" y="3985"/>
                  </a:lnTo>
                  <a:lnTo>
                    <a:pt x="251" y="4042"/>
                  </a:lnTo>
                  <a:lnTo>
                    <a:pt x="282" y="4098"/>
                  </a:lnTo>
                  <a:lnTo>
                    <a:pt x="314" y="4154"/>
                  </a:lnTo>
                  <a:lnTo>
                    <a:pt x="347" y="4207"/>
                  </a:lnTo>
                  <a:lnTo>
                    <a:pt x="381" y="4259"/>
                  </a:lnTo>
                  <a:lnTo>
                    <a:pt x="416" y="4311"/>
                  </a:lnTo>
                  <a:lnTo>
                    <a:pt x="451" y="4361"/>
                  </a:lnTo>
                  <a:lnTo>
                    <a:pt x="488" y="4410"/>
                  </a:lnTo>
                  <a:lnTo>
                    <a:pt x="526" y="4457"/>
                  </a:lnTo>
                  <a:lnTo>
                    <a:pt x="564" y="4504"/>
                  </a:lnTo>
                  <a:lnTo>
                    <a:pt x="603" y="4549"/>
                  </a:lnTo>
                  <a:lnTo>
                    <a:pt x="643" y="4592"/>
                  </a:lnTo>
                  <a:lnTo>
                    <a:pt x="683" y="4635"/>
                  </a:lnTo>
                  <a:lnTo>
                    <a:pt x="725" y="4675"/>
                  </a:lnTo>
                  <a:lnTo>
                    <a:pt x="768" y="4715"/>
                  </a:lnTo>
                  <a:lnTo>
                    <a:pt x="811" y="4754"/>
                  </a:lnTo>
                  <a:lnTo>
                    <a:pt x="855" y="4791"/>
                  </a:lnTo>
                  <a:lnTo>
                    <a:pt x="899" y="4827"/>
                  </a:lnTo>
                  <a:lnTo>
                    <a:pt x="945" y="4861"/>
                  </a:lnTo>
                  <a:lnTo>
                    <a:pt x="991" y="4895"/>
                  </a:lnTo>
                  <a:lnTo>
                    <a:pt x="1038" y="4926"/>
                  </a:lnTo>
                  <a:lnTo>
                    <a:pt x="1086" y="4956"/>
                  </a:lnTo>
                  <a:lnTo>
                    <a:pt x="1135" y="4986"/>
                  </a:lnTo>
                  <a:lnTo>
                    <a:pt x="1185" y="5013"/>
                  </a:lnTo>
                  <a:lnTo>
                    <a:pt x="1235" y="5039"/>
                  </a:lnTo>
                  <a:lnTo>
                    <a:pt x="1285" y="5064"/>
                  </a:lnTo>
                  <a:lnTo>
                    <a:pt x="1337" y="5087"/>
                  </a:lnTo>
                  <a:lnTo>
                    <a:pt x="1388" y="5109"/>
                  </a:lnTo>
                  <a:lnTo>
                    <a:pt x="1441" y="5130"/>
                  </a:lnTo>
                  <a:lnTo>
                    <a:pt x="1495" y="5149"/>
                  </a:lnTo>
                  <a:lnTo>
                    <a:pt x="1549" y="5166"/>
                  </a:lnTo>
                  <a:lnTo>
                    <a:pt x="1607" y="5184"/>
                  </a:lnTo>
                  <a:lnTo>
                    <a:pt x="1668" y="5200"/>
                  </a:lnTo>
                  <a:lnTo>
                    <a:pt x="1728" y="5213"/>
                  </a:lnTo>
                  <a:lnTo>
                    <a:pt x="1788" y="5226"/>
                  </a:lnTo>
                  <a:lnTo>
                    <a:pt x="1850" y="5236"/>
                  </a:lnTo>
                  <a:lnTo>
                    <a:pt x="1911" y="5245"/>
                  </a:lnTo>
                  <a:lnTo>
                    <a:pt x="1973" y="5252"/>
                  </a:lnTo>
                  <a:lnTo>
                    <a:pt x="2036" y="5257"/>
                  </a:lnTo>
                  <a:lnTo>
                    <a:pt x="2098" y="5260"/>
                  </a:lnTo>
                  <a:lnTo>
                    <a:pt x="2161" y="5263"/>
                  </a:lnTo>
                  <a:lnTo>
                    <a:pt x="2225" y="5263"/>
                  </a:lnTo>
                  <a:lnTo>
                    <a:pt x="2288" y="5260"/>
                  </a:lnTo>
                  <a:lnTo>
                    <a:pt x="2352" y="5257"/>
                  </a:lnTo>
                  <a:lnTo>
                    <a:pt x="2416" y="5251"/>
                  </a:lnTo>
                  <a:lnTo>
                    <a:pt x="2481" y="5245"/>
                  </a:lnTo>
                  <a:lnTo>
                    <a:pt x="2545" y="5236"/>
                  </a:lnTo>
                  <a:lnTo>
                    <a:pt x="2610" y="5226"/>
                  </a:lnTo>
                  <a:lnTo>
                    <a:pt x="2675" y="5213"/>
                  </a:lnTo>
                  <a:lnTo>
                    <a:pt x="2741" y="5200"/>
                  </a:lnTo>
                  <a:lnTo>
                    <a:pt x="2805" y="5184"/>
                  </a:lnTo>
                  <a:lnTo>
                    <a:pt x="2870" y="5167"/>
                  </a:lnTo>
                  <a:lnTo>
                    <a:pt x="2936" y="5149"/>
                  </a:lnTo>
                  <a:lnTo>
                    <a:pt x="3002" y="5128"/>
                  </a:lnTo>
                  <a:lnTo>
                    <a:pt x="3066" y="5106"/>
                  </a:lnTo>
                  <a:lnTo>
                    <a:pt x="3132" y="5082"/>
                  </a:lnTo>
                  <a:lnTo>
                    <a:pt x="3197" y="5057"/>
                  </a:lnTo>
                  <a:lnTo>
                    <a:pt x="3263" y="5030"/>
                  </a:lnTo>
                  <a:lnTo>
                    <a:pt x="3327" y="5000"/>
                  </a:lnTo>
                  <a:lnTo>
                    <a:pt x="3392" y="4970"/>
                  </a:lnTo>
                  <a:lnTo>
                    <a:pt x="3457" y="4938"/>
                  </a:lnTo>
                  <a:lnTo>
                    <a:pt x="3522" y="4904"/>
                  </a:lnTo>
                  <a:lnTo>
                    <a:pt x="3586" y="4869"/>
                  </a:lnTo>
                  <a:lnTo>
                    <a:pt x="3644" y="4834"/>
                  </a:lnTo>
                  <a:lnTo>
                    <a:pt x="3698" y="4799"/>
                  </a:lnTo>
                  <a:lnTo>
                    <a:pt x="3750" y="4762"/>
                  </a:lnTo>
                  <a:lnTo>
                    <a:pt x="3799" y="4722"/>
                  </a:lnTo>
                  <a:lnTo>
                    <a:pt x="3848" y="4682"/>
                  </a:lnTo>
                  <a:lnTo>
                    <a:pt x="3893" y="4639"/>
                  </a:lnTo>
                  <a:lnTo>
                    <a:pt x="3936" y="4595"/>
                  </a:lnTo>
                  <a:lnTo>
                    <a:pt x="3978" y="4550"/>
                  </a:lnTo>
                  <a:lnTo>
                    <a:pt x="4017" y="4503"/>
                  </a:lnTo>
                  <a:lnTo>
                    <a:pt x="4054" y="4455"/>
                  </a:lnTo>
                  <a:lnTo>
                    <a:pt x="4090" y="4406"/>
                  </a:lnTo>
                  <a:lnTo>
                    <a:pt x="4124" y="4354"/>
                  </a:lnTo>
                  <a:lnTo>
                    <a:pt x="4157" y="4302"/>
                  </a:lnTo>
                  <a:lnTo>
                    <a:pt x="4187" y="4250"/>
                  </a:lnTo>
                  <a:lnTo>
                    <a:pt x="4216" y="4196"/>
                  </a:lnTo>
                  <a:lnTo>
                    <a:pt x="4243" y="4140"/>
                  </a:lnTo>
                  <a:lnTo>
                    <a:pt x="4270" y="4085"/>
                  </a:lnTo>
                  <a:lnTo>
                    <a:pt x="4294" y="4027"/>
                  </a:lnTo>
                  <a:lnTo>
                    <a:pt x="4319" y="3970"/>
                  </a:lnTo>
                  <a:lnTo>
                    <a:pt x="4341" y="3911"/>
                  </a:lnTo>
                  <a:lnTo>
                    <a:pt x="4362" y="3853"/>
                  </a:lnTo>
                  <a:lnTo>
                    <a:pt x="4382" y="3793"/>
                  </a:lnTo>
                  <a:lnTo>
                    <a:pt x="4402" y="3733"/>
                  </a:lnTo>
                  <a:lnTo>
                    <a:pt x="4421" y="3672"/>
                  </a:lnTo>
                  <a:lnTo>
                    <a:pt x="4438" y="3611"/>
                  </a:lnTo>
                  <a:lnTo>
                    <a:pt x="4455" y="3550"/>
                  </a:lnTo>
                  <a:lnTo>
                    <a:pt x="4471" y="3488"/>
                  </a:lnTo>
                  <a:lnTo>
                    <a:pt x="4487" y="3427"/>
                  </a:lnTo>
                  <a:lnTo>
                    <a:pt x="4516" y="3302"/>
                  </a:lnTo>
                  <a:lnTo>
                    <a:pt x="4544" y="3177"/>
                  </a:lnTo>
                  <a:lnTo>
                    <a:pt x="4556" y="3120"/>
                  </a:lnTo>
                  <a:lnTo>
                    <a:pt x="4567" y="3065"/>
                  </a:lnTo>
                  <a:lnTo>
                    <a:pt x="4576" y="3010"/>
                  </a:lnTo>
                  <a:lnTo>
                    <a:pt x="4587" y="2954"/>
                  </a:lnTo>
                  <a:lnTo>
                    <a:pt x="4595" y="2899"/>
                  </a:lnTo>
                  <a:lnTo>
                    <a:pt x="4604" y="2844"/>
                  </a:lnTo>
                  <a:lnTo>
                    <a:pt x="4611" y="2791"/>
                  </a:lnTo>
                  <a:lnTo>
                    <a:pt x="4617" y="2737"/>
                  </a:lnTo>
                  <a:lnTo>
                    <a:pt x="4623" y="2684"/>
                  </a:lnTo>
                  <a:lnTo>
                    <a:pt x="4628" y="2631"/>
                  </a:lnTo>
                  <a:lnTo>
                    <a:pt x="4632" y="2578"/>
                  </a:lnTo>
                  <a:lnTo>
                    <a:pt x="4636" y="2527"/>
                  </a:lnTo>
                  <a:lnTo>
                    <a:pt x="4638" y="2475"/>
                  </a:lnTo>
                  <a:lnTo>
                    <a:pt x="4640" y="2423"/>
                  </a:lnTo>
                  <a:lnTo>
                    <a:pt x="4641" y="2372"/>
                  </a:lnTo>
                  <a:lnTo>
                    <a:pt x="4642" y="2321"/>
                  </a:lnTo>
                  <a:lnTo>
                    <a:pt x="4641" y="2253"/>
                  </a:lnTo>
                  <a:lnTo>
                    <a:pt x="4639" y="2185"/>
                  </a:lnTo>
                  <a:lnTo>
                    <a:pt x="4635" y="2117"/>
                  </a:lnTo>
                  <a:lnTo>
                    <a:pt x="4631" y="2051"/>
                  </a:lnTo>
                  <a:lnTo>
                    <a:pt x="4624" y="1984"/>
                  </a:lnTo>
                  <a:lnTo>
                    <a:pt x="4616" y="1920"/>
                  </a:lnTo>
                  <a:lnTo>
                    <a:pt x="4607" y="1855"/>
                  </a:lnTo>
                  <a:lnTo>
                    <a:pt x="4596" y="1790"/>
                  </a:lnTo>
                  <a:lnTo>
                    <a:pt x="4584" y="1726"/>
                  </a:lnTo>
                  <a:lnTo>
                    <a:pt x="4570" y="1664"/>
                  </a:lnTo>
                  <a:lnTo>
                    <a:pt x="4556" y="1601"/>
                  </a:lnTo>
                  <a:lnTo>
                    <a:pt x="4539" y="1539"/>
                  </a:lnTo>
                  <a:lnTo>
                    <a:pt x="4521" y="1478"/>
                  </a:lnTo>
                  <a:lnTo>
                    <a:pt x="4501" y="1416"/>
                  </a:lnTo>
                  <a:lnTo>
                    <a:pt x="4480" y="1355"/>
                  </a:lnTo>
                  <a:lnTo>
                    <a:pt x="4458" y="1296"/>
                  </a:lnTo>
                  <a:lnTo>
                    <a:pt x="4453" y="1283"/>
                  </a:lnTo>
                  <a:lnTo>
                    <a:pt x="4442" y="1255"/>
                  </a:lnTo>
                  <a:lnTo>
                    <a:pt x="4429" y="1227"/>
                  </a:lnTo>
                  <a:lnTo>
                    <a:pt x="4424" y="1213"/>
                  </a:lnTo>
                  <a:lnTo>
                    <a:pt x="4398" y="1158"/>
                  </a:lnTo>
                  <a:lnTo>
                    <a:pt x="4369" y="1102"/>
                  </a:lnTo>
                  <a:lnTo>
                    <a:pt x="4338" y="1049"/>
                  </a:lnTo>
                  <a:lnTo>
                    <a:pt x="4307" y="996"/>
                  </a:lnTo>
                  <a:lnTo>
                    <a:pt x="4273" y="945"/>
                  </a:lnTo>
                  <a:lnTo>
                    <a:pt x="4237" y="893"/>
                  </a:lnTo>
                  <a:lnTo>
                    <a:pt x="4200" y="843"/>
                  </a:lnTo>
                  <a:lnTo>
                    <a:pt x="4162" y="795"/>
                  </a:lnTo>
                  <a:lnTo>
                    <a:pt x="4121" y="747"/>
                  </a:lnTo>
                  <a:lnTo>
                    <a:pt x="4079" y="701"/>
                  </a:lnTo>
                  <a:lnTo>
                    <a:pt x="4035" y="655"/>
                  </a:lnTo>
                  <a:lnTo>
                    <a:pt x="3991" y="611"/>
                  </a:lnTo>
                  <a:lnTo>
                    <a:pt x="3945" y="568"/>
                  </a:lnTo>
                  <a:lnTo>
                    <a:pt x="3897" y="527"/>
                  </a:lnTo>
                  <a:lnTo>
                    <a:pt x="3848" y="487"/>
                  </a:lnTo>
                  <a:lnTo>
                    <a:pt x="3797" y="448"/>
                  </a:lnTo>
                  <a:lnTo>
                    <a:pt x="3745" y="411"/>
                  </a:lnTo>
                  <a:lnTo>
                    <a:pt x="3693" y="374"/>
                  </a:lnTo>
                  <a:lnTo>
                    <a:pt x="3639" y="340"/>
                  </a:lnTo>
                  <a:lnTo>
                    <a:pt x="3583" y="306"/>
                  </a:lnTo>
                  <a:lnTo>
                    <a:pt x="3527" y="275"/>
                  </a:lnTo>
                  <a:lnTo>
                    <a:pt x="3471" y="244"/>
                  </a:lnTo>
                  <a:lnTo>
                    <a:pt x="3412" y="216"/>
                  </a:lnTo>
                  <a:lnTo>
                    <a:pt x="3353" y="189"/>
                  </a:lnTo>
                  <a:lnTo>
                    <a:pt x="3293" y="164"/>
                  </a:lnTo>
                  <a:lnTo>
                    <a:pt x="3231" y="140"/>
                  </a:lnTo>
                  <a:lnTo>
                    <a:pt x="3170" y="118"/>
                  </a:lnTo>
                  <a:lnTo>
                    <a:pt x="3107" y="98"/>
                  </a:lnTo>
                  <a:lnTo>
                    <a:pt x="3044" y="79"/>
                  </a:lnTo>
                  <a:lnTo>
                    <a:pt x="2980" y="63"/>
                  </a:lnTo>
                  <a:lnTo>
                    <a:pt x="2916" y="48"/>
                  </a:lnTo>
                  <a:lnTo>
                    <a:pt x="2850" y="34"/>
                  </a:lnTo>
                  <a:lnTo>
                    <a:pt x="2794" y="25"/>
                  </a:lnTo>
                  <a:lnTo>
                    <a:pt x="2736" y="17"/>
                  </a:lnTo>
                  <a:lnTo>
                    <a:pt x="2680" y="10"/>
                  </a:lnTo>
                  <a:lnTo>
                    <a:pt x="2625" y="5"/>
                  </a:lnTo>
                  <a:lnTo>
                    <a:pt x="2568" y="2"/>
                  </a:lnTo>
                  <a:lnTo>
                    <a:pt x="2513" y="1"/>
                  </a:lnTo>
                  <a:lnTo>
                    <a:pt x="2458" y="0"/>
                  </a:lnTo>
                  <a:lnTo>
                    <a:pt x="2403" y="2"/>
                  </a:lnTo>
                  <a:lnTo>
                    <a:pt x="2349" y="4"/>
                  </a:lnTo>
                  <a:lnTo>
                    <a:pt x="2295" y="8"/>
                  </a:lnTo>
                  <a:lnTo>
                    <a:pt x="2241" y="15"/>
                  </a:lnTo>
                  <a:lnTo>
                    <a:pt x="2188" y="22"/>
                  </a:lnTo>
                  <a:lnTo>
                    <a:pt x="2136" y="31"/>
                  </a:lnTo>
                  <a:lnTo>
                    <a:pt x="2084" y="42"/>
                  </a:lnTo>
                  <a:lnTo>
                    <a:pt x="2032" y="53"/>
                  </a:lnTo>
                  <a:lnTo>
                    <a:pt x="1981" y="67"/>
                  </a:lnTo>
                  <a:lnTo>
                    <a:pt x="1931" y="81"/>
                  </a:lnTo>
                  <a:lnTo>
                    <a:pt x="1882" y="98"/>
                  </a:lnTo>
                  <a:lnTo>
                    <a:pt x="1833" y="116"/>
                  </a:lnTo>
                  <a:lnTo>
                    <a:pt x="1785" y="135"/>
                  </a:lnTo>
                  <a:lnTo>
                    <a:pt x="1737" y="156"/>
                  </a:lnTo>
                  <a:lnTo>
                    <a:pt x="1691" y="178"/>
                  </a:lnTo>
                  <a:lnTo>
                    <a:pt x="1645" y="202"/>
                  </a:lnTo>
                  <a:lnTo>
                    <a:pt x="1599" y="227"/>
                  </a:lnTo>
                  <a:lnTo>
                    <a:pt x="1555" y="253"/>
                  </a:lnTo>
                  <a:lnTo>
                    <a:pt x="1511" y="281"/>
                  </a:lnTo>
                  <a:lnTo>
                    <a:pt x="1470" y="310"/>
                  </a:lnTo>
                  <a:lnTo>
                    <a:pt x="1428" y="341"/>
                  </a:lnTo>
                  <a:lnTo>
                    <a:pt x="1387" y="373"/>
                  </a:lnTo>
                  <a:lnTo>
                    <a:pt x="1347" y="406"/>
                  </a:lnTo>
                  <a:lnTo>
                    <a:pt x="1309" y="441"/>
                  </a:lnTo>
                  <a:lnTo>
                    <a:pt x="1271" y="476"/>
                  </a:lnTo>
                  <a:close/>
                  <a:moveTo>
                    <a:pt x="1573" y="5088"/>
                  </a:moveTo>
                  <a:lnTo>
                    <a:pt x="1521" y="5071"/>
                  </a:lnTo>
                  <a:lnTo>
                    <a:pt x="1470" y="5053"/>
                  </a:lnTo>
                  <a:lnTo>
                    <a:pt x="1419" y="5033"/>
                  </a:lnTo>
                  <a:lnTo>
                    <a:pt x="1369" y="5012"/>
                  </a:lnTo>
                  <a:lnTo>
                    <a:pt x="1319" y="4989"/>
                  </a:lnTo>
                  <a:lnTo>
                    <a:pt x="1271" y="4965"/>
                  </a:lnTo>
                  <a:lnTo>
                    <a:pt x="1222" y="4940"/>
                  </a:lnTo>
                  <a:lnTo>
                    <a:pt x="1175" y="4914"/>
                  </a:lnTo>
                  <a:lnTo>
                    <a:pt x="1128" y="4885"/>
                  </a:lnTo>
                  <a:lnTo>
                    <a:pt x="1082" y="4856"/>
                  </a:lnTo>
                  <a:lnTo>
                    <a:pt x="1037" y="4826"/>
                  </a:lnTo>
                  <a:lnTo>
                    <a:pt x="992" y="4793"/>
                  </a:lnTo>
                  <a:lnTo>
                    <a:pt x="948" y="4760"/>
                  </a:lnTo>
                  <a:lnTo>
                    <a:pt x="906" y="4725"/>
                  </a:lnTo>
                  <a:lnTo>
                    <a:pt x="863" y="4690"/>
                  </a:lnTo>
                  <a:lnTo>
                    <a:pt x="821" y="4652"/>
                  </a:lnTo>
                  <a:lnTo>
                    <a:pt x="780" y="4615"/>
                  </a:lnTo>
                  <a:lnTo>
                    <a:pt x="741" y="4575"/>
                  </a:lnTo>
                  <a:lnTo>
                    <a:pt x="701" y="4533"/>
                  </a:lnTo>
                  <a:lnTo>
                    <a:pt x="662" y="4491"/>
                  </a:lnTo>
                  <a:lnTo>
                    <a:pt x="625" y="4449"/>
                  </a:lnTo>
                  <a:lnTo>
                    <a:pt x="588" y="4404"/>
                  </a:lnTo>
                  <a:lnTo>
                    <a:pt x="552" y="4358"/>
                  </a:lnTo>
                  <a:lnTo>
                    <a:pt x="516" y="4311"/>
                  </a:lnTo>
                  <a:lnTo>
                    <a:pt x="482" y="4261"/>
                  </a:lnTo>
                  <a:lnTo>
                    <a:pt x="448" y="4212"/>
                  </a:lnTo>
                  <a:lnTo>
                    <a:pt x="416" y="4161"/>
                  </a:lnTo>
                  <a:lnTo>
                    <a:pt x="384" y="4110"/>
                  </a:lnTo>
                  <a:lnTo>
                    <a:pt x="353" y="4057"/>
                  </a:lnTo>
                  <a:lnTo>
                    <a:pt x="323" y="4002"/>
                  </a:lnTo>
                  <a:lnTo>
                    <a:pt x="294" y="3947"/>
                  </a:lnTo>
                  <a:lnTo>
                    <a:pt x="266" y="3890"/>
                  </a:lnTo>
                  <a:lnTo>
                    <a:pt x="232" y="3818"/>
                  </a:lnTo>
                  <a:lnTo>
                    <a:pt x="203" y="3747"/>
                  </a:lnTo>
                  <a:lnTo>
                    <a:pt x="177" y="3675"/>
                  </a:lnTo>
                  <a:lnTo>
                    <a:pt x="155" y="3604"/>
                  </a:lnTo>
                  <a:lnTo>
                    <a:pt x="136" y="3532"/>
                  </a:lnTo>
                  <a:lnTo>
                    <a:pt x="119" y="3461"/>
                  </a:lnTo>
                  <a:lnTo>
                    <a:pt x="107" y="3390"/>
                  </a:lnTo>
                  <a:lnTo>
                    <a:pt x="96" y="3319"/>
                  </a:lnTo>
                  <a:lnTo>
                    <a:pt x="89" y="3249"/>
                  </a:lnTo>
                  <a:lnTo>
                    <a:pt x="85" y="3179"/>
                  </a:lnTo>
                  <a:lnTo>
                    <a:pt x="83" y="3110"/>
                  </a:lnTo>
                  <a:lnTo>
                    <a:pt x="83" y="3042"/>
                  </a:lnTo>
                  <a:lnTo>
                    <a:pt x="85" y="2974"/>
                  </a:lnTo>
                  <a:lnTo>
                    <a:pt x="89" y="2907"/>
                  </a:lnTo>
                  <a:lnTo>
                    <a:pt x="96" y="2840"/>
                  </a:lnTo>
                  <a:lnTo>
                    <a:pt x="104" y="2775"/>
                  </a:lnTo>
                  <a:lnTo>
                    <a:pt x="114" y="2712"/>
                  </a:lnTo>
                  <a:lnTo>
                    <a:pt x="126" y="2649"/>
                  </a:lnTo>
                  <a:lnTo>
                    <a:pt x="138" y="2587"/>
                  </a:lnTo>
                  <a:lnTo>
                    <a:pt x="152" y="2527"/>
                  </a:lnTo>
                  <a:lnTo>
                    <a:pt x="167" y="2467"/>
                  </a:lnTo>
                  <a:lnTo>
                    <a:pt x="183" y="2410"/>
                  </a:lnTo>
                  <a:lnTo>
                    <a:pt x="201" y="2353"/>
                  </a:lnTo>
                  <a:lnTo>
                    <a:pt x="219" y="2299"/>
                  </a:lnTo>
                  <a:lnTo>
                    <a:pt x="237" y="2246"/>
                  </a:lnTo>
                  <a:lnTo>
                    <a:pt x="256" y="2194"/>
                  </a:lnTo>
                  <a:lnTo>
                    <a:pt x="275" y="2145"/>
                  </a:lnTo>
                  <a:lnTo>
                    <a:pt x="295" y="2098"/>
                  </a:lnTo>
                  <a:lnTo>
                    <a:pt x="314" y="2052"/>
                  </a:lnTo>
                  <a:lnTo>
                    <a:pt x="333" y="2009"/>
                  </a:lnTo>
                  <a:lnTo>
                    <a:pt x="352" y="1968"/>
                  </a:lnTo>
                  <a:lnTo>
                    <a:pt x="371" y="1929"/>
                  </a:lnTo>
                  <a:lnTo>
                    <a:pt x="428" y="1812"/>
                  </a:lnTo>
                  <a:lnTo>
                    <a:pt x="483" y="1704"/>
                  </a:lnTo>
                  <a:lnTo>
                    <a:pt x="534" y="1603"/>
                  </a:lnTo>
                  <a:lnTo>
                    <a:pt x="584" y="1509"/>
                  </a:lnTo>
                  <a:lnTo>
                    <a:pt x="608" y="1464"/>
                  </a:lnTo>
                  <a:lnTo>
                    <a:pt x="632" y="1420"/>
                  </a:lnTo>
                  <a:lnTo>
                    <a:pt x="656" y="1378"/>
                  </a:lnTo>
                  <a:lnTo>
                    <a:pt x="680" y="1337"/>
                  </a:lnTo>
                  <a:lnTo>
                    <a:pt x="705" y="1296"/>
                  </a:lnTo>
                  <a:lnTo>
                    <a:pt x="729" y="1256"/>
                  </a:lnTo>
                  <a:lnTo>
                    <a:pt x="754" y="1216"/>
                  </a:lnTo>
                  <a:lnTo>
                    <a:pt x="779" y="1178"/>
                  </a:lnTo>
                  <a:lnTo>
                    <a:pt x="805" y="1139"/>
                  </a:lnTo>
                  <a:lnTo>
                    <a:pt x="833" y="1101"/>
                  </a:lnTo>
                  <a:lnTo>
                    <a:pt x="860" y="1064"/>
                  </a:lnTo>
                  <a:lnTo>
                    <a:pt x="888" y="1026"/>
                  </a:lnTo>
                  <a:lnTo>
                    <a:pt x="916" y="989"/>
                  </a:lnTo>
                  <a:lnTo>
                    <a:pt x="946" y="950"/>
                  </a:lnTo>
                  <a:lnTo>
                    <a:pt x="978" y="912"/>
                  </a:lnTo>
                  <a:lnTo>
                    <a:pt x="1011" y="874"/>
                  </a:lnTo>
                  <a:lnTo>
                    <a:pt x="1045" y="834"/>
                  </a:lnTo>
                  <a:lnTo>
                    <a:pt x="1080" y="794"/>
                  </a:lnTo>
                  <a:lnTo>
                    <a:pt x="1117" y="753"/>
                  </a:lnTo>
                  <a:lnTo>
                    <a:pt x="1155" y="713"/>
                  </a:lnTo>
                  <a:lnTo>
                    <a:pt x="1196" y="670"/>
                  </a:lnTo>
                  <a:lnTo>
                    <a:pt x="1238" y="627"/>
                  </a:lnTo>
                  <a:lnTo>
                    <a:pt x="1283" y="582"/>
                  </a:lnTo>
                  <a:lnTo>
                    <a:pt x="1329" y="535"/>
                  </a:lnTo>
                  <a:lnTo>
                    <a:pt x="1364" y="502"/>
                  </a:lnTo>
                  <a:lnTo>
                    <a:pt x="1402" y="468"/>
                  </a:lnTo>
                  <a:lnTo>
                    <a:pt x="1439" y="437"/>
                  </a:lnTo>
                  <a:lnTo>
                    <a:pt x="1478" y="405"/>
                  </a:lnTo>
                  <a:lnTo>
                    <a:pt x="1518" y="377"/>
                  </a:lnTo>
                  <a:lnTo>
                    <a:pt x="1558" y="349"/>
                  </a:lnTo>
                  <a:lnTo>
                    <a:pt x="1599" y="323"/>
                  </a:lnTo>
                  <a:lnTo>
                    <a:pt x="1642" y="298"/>
                  </a:lnTo>
                  <a:lnTo>
                    <a:pt x="1685" y="274"/>
                  </a:lnTo>
                  <a:lnTo>
                    <a:pt x="1729" y="251"/>
                  </a:lnTo>
                  <a:lnTo>
                    <a:pt x="1774" y="230"/>
                  </a:lnTo>
                  <a:lnTo>
                    <a:pt x="1818" y="210"/>
                  </a:lnTo>
                  <a:lnTo>
                    <a:pt x="1864" y="192"/>
                  </a:lnTo>
                  <a:lnTo>
                    <a:pt x="1910" y="176"/>
                  </a:lnTo>
                  <a:lnTo>
                    <a:pt x="1958" y="160"/>
                  </a:lnTo>
                  <a:lnTo>
                    <a:pt x="2006" y="145"/>
                  </a:lnTo>
                  <a:lnTo>
                    <a:pt x="2054" y="133"/>
                  </a:lnTo>
                  <a:lnTo>
                    <a:pt x="2104" y="121"/>
                  </a:lnTo>
                  <a:lnTo>
                    <a:pt x="2153" y="112"/>
                  </a:lnTo>
                  <a:lnTo>
                    <a:pt x="2203" y="103"/>
                  </a:lnTo>
                  <a:lnTo>
                    <a:pt x="2254" y="96"/>
                  </a:lnTo>
                  <a:lnTo>
                    <a:pt x="2305" y="91"/>
                  </a:lnTo>
                  <a:lnTo>
                    <a:pt x="2356" y="87"/>
                  </a:lnTo>
                  <a:lnTo>
                    <a:pt x="2408" y="84"/>
                  </a:lnTo>
                  <a:lnTo>
                    <a:pt x="2461" y="83"/>
                  </a:lnTo>
                  <a:lnTo>
                    <a:pt x="2513" y="83"/>
                  </a:lnTo>
                  <a:lnTo>
                    <a:pt x="2566" y="85"/>
                  </a:lnTo>
                  <a:lnTo>
                    <a:pt x="2619" y="88"/>
                  </a:lnTo>
                  <a:lnTo>
                    <a:pt x="2673" y="93"/>
                  </a:lnTo>
                  <a:lnTo>
                    <a:pt x="2727" y="99"/>
                  </a:lnTo>
                  <a:lnTo>
                    <a:pt x="2781" y="107"/>
                  </a:lnTo>
                  <a:lnTo>
                    <a:pt x="2836" y="116"/>
                  </a:lnTo>
                  <a:lnTo>
                    <a:pt x="2898" y="128"/>
                  </a:lnTo>
                  <a:lnTo>
                    <a:pt x="2960" y="143"/>
                  </a:lnTo>
                  <a:lnTo>
                    <a:pt x="3021" y="159"/>
                  </a:lnTo>
                  <a:lnTo>
                    <a:pt x="3083" y="177"/>
                  </a:lnTo>
                  <a:lnTo>
                    <a:pt x="3143" y="196"/>
                  </a:lnTo>
                  <a:lnTo>
                    <a:pt x="3202" y="217"/>
                  </a:lnTo>
                  <a:lnTo>
                    <a:pt x="3261" y="240"/>
                  </a:lnTo>
                  <a:lnTo>
                    <a:pt x="3319" y="264"/>
                  </a:lnTo>
                  <a:lnTo>
                    <a:pt x="3375" y="290"/>
                  </a:lnTo>
                  <a:lnTo>
                    <a:pt x="3432" y="318"/>
                  </a:lnTo>
                  <a:lnTo>
                    <a:pt x="3487" y="347"/>
                  </a:lnTo>
                  <a:lnTo>
                    <a:pt x="3540" y="377"/>
                  </a:lnTo>
                  <a:lnTo>
                    <a:pt x="3594" y="409"/>
                  </a:lnTo>
                  <a:lnTo>
                    <a:pt x="3646" y="442"/>
                  </a:lnTo>
                  <a:lnTo>
                    <a:pt x="3697" y="476"/>
                  </a:lnTo>
                  <a:lnTo>
                    <a:pt x="3746" y="513"/>
                  </a:lnTo>
                  <a:lnTo>
                    <a:pt x="3795" y="550"/>
                  </a:lnTo>
                  <a:lnTo>
                    <a:pt x="3842" y="588"/>
                  </a:lnTo>
                  <a:lnTo>
                    <a:pt x="3888" y="629"/>
                  </a:lnTo>
                  <a:lnTo>
                    <a:pt x="3933" y="670"/>
                  </a:lnTo>
                  <a:lnTo>
                    <a:pt x="3976" y="712"/>
                  </a:lnTo>
                  <a:lnTo>
                    <a:pt x="4018" y="755"/>
                  </a:lnTo>
                  <a:lnTo>
                    <a:pt x="4058" y="800"/>
                  </a:lnTo>
                  <a:lnTo>
                    <a:pt x="4097" y="845"/>
                  </a:lnTo>
                  <a:lnTo>
                    <a:pt x="4135" y="892"/>
                  </a:lnTo>
                  <a:lnTo>
                    <a:pt x="4170" y="940"/>
                  </a:lnTo>
                  <a:lnTo>
                    <a:pt x="4204" y="990"/>
                  </a:lnTo>
                  <a:lnTo>
                    <a:pt x="4237" y="1039"/>
                  </a:lnTo>
                  <a:lnTo>
                    <a:pt x="4267" y="1090"/>
                  </a:lnTo>
                  <a:lnTo>
                    <a:pt x="4297" y="1141"/>
                  </a:lnTo>
                  <a:lnTo>
                    <a:pt x="4324" y="1194"/>
                  </a:lnTo>
                  <a:lnTo>
                    <a:pt x="4349" y="1248"/>
                  </a:lnTo>
                  <a:lnTo>
                    <a:pt x="4354" y="1259"/>
                  </a:lnTo>
                  <a:lnTo>
                    <a:pt x="4366" y="1286"/>
                  </a:lnTo>
                  <a:lnTo>
                    <a:pt x="4376" y="1314"/>
                  </a:lnTo>
                  <a:lnTo>
                    <a:pt x="4381" y="1325"/>
                  </a:lnTo>
                  <a:lnTo>
                    <a:pt x="4400" y="1376"/>
                  </a:lnTo>
                  <a:lnTo>
                    <a:pt x="4418" y="1426"/>
                  </a:lnTo>
                  <a:lnTo>
                    <a:pt x="4434" y="1478"/>
                  </a:lnTo>
                  <a:lnTo>
                    <a:pt x="4450" y="1530"/>
                  </a:lnTo>
                  <a:lnTo>
                    <a:pt x="4465" y="1582"/>
                  </a:lnTo>
                  <a:lnTo>
                    <a:pt x="4478" y="1634"/>
                  </a:lnTo>
                  <a:lnTo>
                    <a:pt x="4491" y="1687"/>
                  </a:lnTo>
                  <a:lnTo>
                    <a:pt x="4502" y="1740"/>
                  </a:lnTo>
                  <a:lnTo>
                    <a:pt x="4513" y="1794"/>
                  </a:lnTo>
                  <a:lnTo>
                    <a:pt x="4522" y="1849"/>
                  </a:lnTo>
                  <a:lnTo>
                    <a:pt x="4531" y="1903"/>
                  </a:lnTo>
                  <a:lnTo>
                    <a:pt x="4538" y="1957"/>
                  </a:lnTo>
                  <a:lnTo>
                    <a:pt x="4544" y="2013"/>
                  </a:lnTo>
                  <a:lnTo>
                    <a:pt x="4549" y="2069"/>
                  </a:lnTo>
                  <a:lnTo>
                    <a:pt x="4553" y="2125"/>
                  </a:lnTo>
                  <a:lnTo>
                    <a:pt x="4557" y="2182"/>
                  </a:lnTo>
                  <a:lnTo>
                    <a:pt x="4559" y="2239"/>
                  </a:lnTo>
                  <a:lnTo>
                    <a:pt x="4560" y="2297"/>
                  </a:lnTo>
                  <a:lnTo>
                    <a:pt x="4560" y="2355"/>
                  </a:lnTo>
                  <a:lnTo>
                    <a:pt x="4559" y="2414"/>
                  </a:lnTo>
                  <a:lnTo>
                    <a:pt x="4556" y="2473"/>
                  </a:lnTo>
                  <a:lnTo>
                    <a:pt x="4552" y="2533"/>
                  </a:lnTo>
                  <a:lnTo>
                    <a:pt x="4548" y="2594"/>
                  </a:lnTo>
                  <a:lnTo>
                    <a:pt x="4543" y="2654"/>
                  </a:lnTo>
                  <a:lnTo>
                    <a:pt x="4537" y="2716"/>
                  </a:lnTo>
                  <a:lnTo>
                    <a:pt x="4529" y="2778"/>
                  </a:lnTo>
                  <a:lnTo>
                    <a:pt x="4521" y="2839"/>
                  </a:lnTo>
                  <a:lnTo>
                    <a:pt x="4512" y="2903"/>
                  </a:lnTo>
                  <a:lnTo>
                    <a:pt x="4501" y="2966"/>
                  </a:lnTo>
                  <a:lnTo>
                    <a:pt x="4490" y="3030"/>
                  </a:lnTo>
                  <a:lnTo>
                    <a:pt x="4477" y="3094"/>
                  </a:lnTo>
                  <a:lnTo>
                    <a:pt x="4463" y="3160"/>
                  </a:lnTo>
                  <a:lnTo>
                    <a:pt x="4437" y="3281"/>
                  </a:lnTo>
                  <a:lnTo>
                    <a:pt x="4407" y="3401"/>
                  </a:lnTo>
                  <a:lnTo>
                    <a:pt x="4393" y="3462"/>
                  </a:lnTo>
                  <a:lnTo>
                    <a:pt x="4377" y="3522"/>
                  </a:lnTo>
                  <a:lnTo>
                    <a:pt x="4360" y="3581"/>
                  </a:lnTo>
                  <a:lnTo>
                    <a:pt x="4344" y="3641"/>
                  </a:lnTo>
                  <a:lnTo>
                    <a:pt x="4326" y="3700"/>
                  </a:lnTo>
                  <a:lnTo>
                    <a:pt x="4307" y="3758"/>
                  </a:lnTo>
                  <a:lnTo>
                    <a:pt x="4288" y="3816"/>
                  </a:lnTo>
                  <a:lnTo>
                    <a:pt x="4267" y="3874"/>
                  </a:lnTo>
                  <a:lnTo>
                    <a:pt x="4245" y="3930"/>
                  </a:lnTo>
                  <a:lnTo>
                    <a:pt x="4222" y="3986"/>
                  </a:lnTo>
                  <a:lnTo>
                    <a:pt x="4198" y="4041"/>
                  </a:lnTo>
                  <a:lnTo>
                    <a:pt x="4173" y="4095"/>
                  </a:lnTo>
                  <a:lnTo>
                    <a:pt x="4147" y="4149"/>
                  </a:lnTo>
                  <a:lnTo>
                    <a:pt x="4119" y="4201"/>
                  </a:lnTo>
                  <a:lnTo>
                    <a:pt x="4090" y="4252"/>
                  </a:lnTo>
                  <a:lnTo>
                    <a:pt x="4058" y="4302"/>
                  </a:lnTo>
                  <a:lnTo>
                    <a:pt x="4026" y="4351"/>
                  </a:lnTo>
                  <a:lnTo>
                    <a:pt x="3993" y="4399"/>
                  </a:lnTo>
                  <a:lnTo>
                    <a:pt x="3956" y="4445"/>
                  </a:lnTo>
                  <a:lnTo>
                    <a:pt x="3919" y="4491"/>
                  </a:lnTo>
                  <a:lnTo>
                    <a:pt x="3880" y="4534"/>
                  </a:lnTo>
                  <a:lnTo>
                    <a:pt x="3838" y="4577"/>
                  </a:lnTo>
                  <a:lnTo>
                    <a:pt x="3794" y="4618"/>
                  </a:lnTo>
                  <a:lnTo>
                    <a:pt x="3749" y="4656"/>
                  </a:lnTo>
                  <a:lnTo>
                    <a:pt x="3702" y="4694"/>
                  </a:lnTo>
                  <a:lnTo>
                    <a:pt x="3652" y="4731"/>
                  </a:lnTo>
                  <a:lnTo>
                    <a:pt x="3600" y="4764"/>
                  </a:lnTo>
                  <a:lnTo>
                    <a:pt x="3546" y="4797"/>
                  </a:lnTo>
                  <a:lnTo>
                    <a:pt x="3483" y="4831"/>
                  </a:lnTo>
                  <a:lnTo>
                    <a:pt x="3420" y="4863"/>
                  </a:lnTo>
                  <a:lnTo>
                    <a:pt x="3358" y="4895"/>
                  </a:lnTo>
                  <a:lnTo>
                    <a:pt x="3295" y="4925"/>
                  </a:lnTo>
                  <a:lnTo>
                    <a:pt x="3231" y="4953"/>
                  </a:lnTo>
                  <a:lnTo>
                    <a:pt x="3169" y="4979"/>
                  </a:lnTo>
                  <a:lnTo>
                    <a:pt x="3105" y="5004"/>
                  </a:lnTo>
                  <a:lnTo>
                    <a:pt x="3041" y="5027"/>
                  </a:lnTo>
                  <a:lnTo>
                    <a:pt x="2979" y="5049"/>
                  </a:lnTo>
                  <a:lnTo>
                    <a:pt x="2915" y="5069"/>
                  </a:lnTo>
                  <a:lnTo>
                    <a:pt x="2851" y="5087"/>
                  </a:lnTo>
                  <a:lnTo>
                    <a:pt x="2789" y="5104"/>
                  </a:lnTo>
                  <a:lnTo>
                    <a:pt x="2725" y="5118"/>
                  </a:lnTo>
                  <a:lnTo>
                    <a:pt x="2662" y="5132"/>
                  </a:lnTo>
                  <a:lnTo>
                    <a:pt x="2600" y="5143"/>
                  </a:lnTo>
                  <a:lnTo>
                    <a:pt x="2537" y="5154"/>
                  </a:lnTo>
                  <a:lnTo>
                    <a:pt x="2474" y="5162"/>
                  </a:lnTo>
                  <a:lnTo>
                    <a:pt x="2412" y="5170"/>
                  </a:lnTo>
                  <a:lnTo>
                    <a:pt x="2350" y="5175"/>
                  </a:lnTo>
                  <a:lnTo>
                    <a:pt x="2287" y="5178"/>
                  </a:lnTo>
                  <a:lnTo>
                    <a:pt x="2226" y="5180"/>
                  </a:lnTo>
                  <a:lnTo>
                    <a:pt x="2165" y="5180"/>
                  </a:lnTo>
                  <a:lnTo>
                    <a:pt x="2104" y="5178"/>
                  </a:lnTo>
                  <a:lnTo>
                    <a:pt x="2043" y="5175"/>
                  </a:lnTo>
                  <a:lnTo>
                    <a:pt x="1982" y="5170"/>
                  </a:lnTo>
                  <a:lnTo>
                    <a:pt x="1923" y="5163"/>
                  </a:lnTo>
                  <a:lnTo>
                    <a:pt x="1863" y="5155"/>
                  </a:lnTo>
                  <a:lnTo>
                    <a:pt x="1805" y="5144"/>
                  </a:lnTo>
                  <a:lnTo>
                    <a:pt x="1746" y="5133"/>
                  </a:lnTo>
                  <a:lnTo>
                    <a:pt x="1688" y="5119"/>
                  </a:lnTo>
                  <a:lnTo>
                    <a:pt x="1630" y="5105"/>
                  </a:lnTo>
                  <a:lnTo>
                    <a:pt x="1573" y="5088"/>
                  </a:lnTo>
                  <a:close/>
                  <a:moveTo>
                    <a:pt x="4424" y="1213"/>
                  </a:moveTo>
                  <a:lnTo>
                    <a:pt x="4424" y="1213"/>
                  </a:lnTo>
                  <a:lnTo>
                    <a:pt x="4424" y="1213"/>
                  </a:lnTo>
                  <a:lnTo>
                    <a:pt x="4424" y="1213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8" name="Freeform 650"/>
            <p:cNvSpPr>
              <a:spLocks/>
            </p:cNvSpPr>
            <p:nvPr/>
          </p:nvSpPr>
          <p:spPr bwMode="auto">
            <a:xfrm>
              <a:off x="4809" y="2944"/>
              <a:ext cx="50" cy="73"/>
            </a:xfrm>
            <a:custGeom>
              <a:avLst/>
              <a:gdLst/>
              <a:ahLst/>
              <a:cxnLst>
                <a:cxn ang="0">
                  <a:pos x="697" y="1235"/>
                </a:cxn>
                <a:cxn ang="0">
                  <a:pos x="739" y="1182"/>
                </a:cxn>
                <a:cxn ang="0">
                  <a:pos x="781" y="1114"/>
                </a:cxn>
                <a:cxn ang="0">
                  <a:pos x="820" y="1036"/>
                </a:cxn>
                <a:cxn ang="0">
                  <a:pos x="855" y="949"/>
                </a:cxn>
                <a:cxn ang="0">
                  <a:pos x="885" y="855"/>
                </a:cxn>
                <a:cxn ang="0">
                  <a:pos x="911" y="757"/>
                </a:cxn>
                <a:cxn ang="0">
                  <a:pos x="931" y="656"/>
                </a:cxn>
                <a:cxn ang="0">
                  <a:pos x="943" y="556"/>
                </a:cxn>
                <a:cxn ang="0">
                  <a:pos x="947" y="458"/>
                </a:cxn>
                <a:cxn ang="0">
                  <a:pos x="942" y="364"/>
                </a:cxn>
                <a:cxn ang="0">
                  <a:pos x="927" y="275"/>
                </a:cxn>
                <a:cxn ang="0">
                  <a:pos x="901" y="196"/>
                </a:cxn>
                <a:cxn ang="0">
                  <a:pos x="862" y="128"/>
                </a:cxn>
                <a:cxn ang="0">
                  <a:pos x="811" y="71"/>
                </a:cxn>
                <a:cxn ang="0">
                  <a:pos x="746" y="30"/>
                </a:cxn>
                <a:cxn ang="0">
                  <a:pos x="668" y="7"/>
                </a:cxn>
                <a:cxn ang="0">
                  <a:pos x="591" y="0"/>
                </a:cxn>
                <a:cxn ang="0">
                  <a:pos x="519" y="7"/>
                </a:cxn>
                <a:cxn ang="0">
                  <a:pos x="451" y="28"/>
                </a:cxn>
                <a:cxn ang="0">
                  <a:pos x="387" y="61"/>
                </a:cxn>
                <a:cxn ang="0">
                  <a:pos x="328" y="105"/>
                </a:cxn>
                <a:cxn ang="0">
                  <a:pos x="273" y="156"/>
                </a:cxn>
                <a:cxn ang="0">
                  <a:pos x="224" y="214"/>
                </a:cxn>
                <a:cxn ang="0">
                  <a:pos x="179" y="279"/>
                </a:cxn>
                <a:cxn ang="0">
                  <a:pos x="139" y="347"/>
                </a:cxn>
                <a:cxn ang="0">
                  <a:pos x="104" y="417"/>
                </a:cxn>
                <a:cxn ang="0">
                  <a:pos x="74" y="488"/>
                </a:cxn>
                <a:cxn ang="0">
                  <a:pos x="49" y="557"/>
                </a:cxn>
                <a:cxn ang="0">
                  <a:pos x="29" y="625"/>
                </a:cxn>
                <a:cxn ang="0">
                  <a:pos x="14" y="688"/>
                </a:cxn>
                <a:cxn ang="0">
                  <a:pos x="5" y="745"/>
                </a:cxn>
                <a:cxn ang="0">
                  <a:pos x="0" y="803"/>
                </a:cxn>
                <a:cxn ang="0">
                  <a:pos x="3" y="868"/>
                </a:cxn>
                <a:cxn ang="0">
                  <a:pos x="12" y="935"/>
                </a:cxn>
                <a:cxn ang="0">
                  <a:pos x="29" y="1002"/>
                </a:cxn>
                <a:cxn ang="0">
                  <a:pos x="52" y="1069"/>
                </a:cxn>
                <a:cxn ang="0">
                  <a:pos x="82" y="1133"/>
                </a:cxn>
                <a:cxn ang="0">
                  <a:pos x="117" y="1194"/>
                </a:cxn>
                <a:cxn ang="0">
                  <a:pos x="157" y="1247"/>
                </a:cxn>
                <a:cxn ang="0">
                  <a:pos x="203" y="1294"/>
                </a:cxn>
                <a:cxn ang="0">
                  <a:pos x="255" y="1332"/>
                </a:cxn>
                <a:cxn ang="0">
                  <a:pos x="310" y="1360"/>
                </a:cxn>
                <a:cxn ang="0">
                  <a:pos x="368" y="1375"/>
                </a:cxn>
                <a:cxn ang="0">
                  <a:pos x="431" y="1377"/>
                </a:cxn>
                <a:cxn ang="0">
                  <a:pos x="498" y="1365"/>
                </a:cxn>
                <a:cxn ang="0">
                  <a:pos x="567" y="1336"/>
                </a:cxn>
                <a:cxn ang="0">
                  <a:pos x="639" y="1289"/>
                </a:cxn>
              </a:cxnLst>
              <a:rect l="0" t="0" r="r" b="b"/>
              <a:pathLst>
                <a:path w="947" h="1379">
                  <a:moveTo>
                    <a:pt x="675" y="1257"/>
                  </a:moveTo>
                  <a:lnTo>
                    <a:pt x="697" y="1235"/>
                  </a:lnTo>
                  <a:lnTo>
                    <a:pt x="718" y="1210"/>
                  </a:lnTo>
                  <a:lnTo>
                    <a:pt x="739" y="1182"/>
                  </a:lnTo>
                  <a:lnTo>
                    <a:pt x="760" y="1150"/>
                  </a:lnTo>
                  <a:lnTo>
                    <a:pt x="781" y="1114"/>
                  </a:lnTo>
                  <a:lnTo>
                    <a:pt x="801" y="1077"/>
                  </a:lnTo>
                  <a:lnTo>
                    <a:pt x="820" y="1036"/>
                  </a:lnTo>
                  <a:lnTo>
                    <a:pt x="837" y="994"/>
                  </a:lnTo>
                  <a:lnTo>
                    <a:pt x="855" y="949"/>
                  </a:lnTo>
                  <a:lnTo>
                    <a:pt x="871" y="903"/>
                  </a:lnTo>
                  <a:lnTo>
                    <a:pt x="885" y="855"/>
                  </a:lnTo>
                  <a:lnTo>
                    <a:pt x="899" y="807"/>
                  </a:lnTo>
                  <a:lnTo>
                    <a:pt x="911" y="757"/>
                  </a:lnTo>
                  <a:lnTo>
                    <a:pt x="922" y="707"/>
                  </a:lnTo>
                  <a:lnTo>
                    <a:pt x="931" y="656"/>
                  </a:lnTo>
                  <a:lnTo>
                    <a:pt x="938" y="606"/>
                  </a:lnTo>
                  <a:lnTo>
                    <a:pt x="943" y="556"/>
                  </a:lnTo>
                  <a:lnTo>
                    <a:pt x="946" y="507"/>
                  </a:lnTo>
                  <a:lnTo>
                    <a:pt x="947" y="458"/>
                  </a:lnTo>
                  <a:lnTo>
                    <a:pt x="946" y="410"/>
                  </a:lnTo>
                  <a:lnTo>
                    <a:pt x="942" y="364"/>
                  </a:lnTo>
                  <a:lnTo>
                    <a:pt x="935" y="319"/>
                  </a:lnTo>
                  <a:lnTo>
                    <a:pt x="927" y="275"/>
                  </a:lnTo>
                  <a:lnTo>
                    <a:pt x="916" y="234"/>
                  </a:lnTo>
                  <a:lnTo>
                    <a:pt x="901" y="196"/>
                  </a:lnTo>
                  <a:lnTo>
                    <a:pt x="883" y="160"/>
                  </a:lnTo>
                  <a:lnTo>
                    <a:pt x="862" y="128"/>
                  </a:lnTo>
                  <a:lnTo>
                    <a:pt x="838" y="97"/>
                  </a:lnTo>
                  <a:lnTo>
                    <a:pt x="811" y="71"/>
                  </a:lnTo>
                  <a:lnTo>
                    <a:pt x="781" y="49"/>
                  </a:lnTo>
                  <a:lnTo>
                    <a:pt x="746" y="30"/>
                  </a:lnTo>
                  <a:lnTo>
                    <a:pt x="709" y="17"/>
                  </a:lnTo>
                  <a:lnTo>
                    <a:pt x="668" y="7"/>
                  </a:lnTo>
                  <a:lnTo>
                    <a:pt x="629" y="1"/>
                  </a:lnTo>
                  <a:lnTo>
                    <a:pt x="591" y="0"/>
                  </a:lnTo>
                  <a:lnTo>
                    <a:pt x="554" y="1"/>
                  </a:lnTo>
                  <a:lnTo>
                    <a:pt x="519" y="7"/>
                  </a:lnTo>
                  <a:lnTo>
                    <a:pt x="484" y="16"/>
                  </a:lnTo>
                  <a:lnTo>
                    <a:pt x="451" y="28"/>
                  </a:lnTo>
                  <a:lnTo>
                    <a:pt x="419" y="43"/>
                  </a:lnTo>
                  <a:lnTo>
                    <a:pt x="387" y="61"/>
                  </a:lnTo>
                  <a:lnTo>
                    <a:pt x="357" y="82"/>
                  </a:lnTo>
                  <a:lnTo>
                    <a:pt x="328" y="105"/>
                  </a:lnTo>
                  <a:lnTo>
                    <a:pt x="299" y="129"/>
                  </a:lnTo>
                  <a:lnTo>
                    <a:pt x="273" y="156"/>
                  </a:lnTo>
                  <a:lnTo>
                    <a:pt x="248" y="184"/>
                  </a:lnTo>
                  <a:lnTo>
                    <a:pt x="224" y="214"/>
                  </a:lnTo>
                  <a:lnTo>
                    <a:pt x="200" y="246"/>
                  </a:lnTo>
                  <a:lnTo>
                    <a:pt x="179" y="279"/>
                  </a:lnTo>
                  <a:lnTo>
                    <a:pt x="159" y="313"/>
                  </a:lnTo>
                  <a:lnTo>
                    <a:pt x="139" y="347"/>
                  </a:lnTo>
                  <a:lnTo>
                    <a:pt x="121" y="382"/>
                  </a:lnTo>
                  <a:lnTo>
                    <a:pt x="104" y="417"/>
                  </a:lnTo>
                  <a:lnTo>
                    <a:pt x="89" y="453"/>
                  </a:lnTo>
                  <a:lnTo>
                    <a:pt x="74" y="488"/>
                  </a:lnTo>
                  <a:lnTo>
                    <a:pt x="60" y="523"/>
                  </a:lnTo>
                  <a:lnTo>
                    <a:pt x="49" y="557"/>
                  </a:lnTo>
                  <a:lnTo>
                    <a:pt x="38" y="592"/>
                  </a:lnTo>
                  <a:lnTo>
                    <a:pt x="29" y="625"/>
                  </a:lnTo>
                  <a:lnTo>
                    <a:pt x="21" y="657"/>
                  </a:lnTo>
                  <a:lnTo>
                    <a:pt x="14" y="688"/>
                  </a:lnTo>
                  <a:lnTo>
                    <a:pt x="8" y="717"/>
                  </a:lnTo>
                  <a:lnTo>
                    <a:pt x="5" y="745"/>
                  </a:lnTo>
                  <a:lnTo>
                    <a:pt x="2" y="771"/>
                  </a:lnTo>
                  <a:lnTo>
                    <a:pt x="0" y="803"/>
                  </a:lnTo>
                  <a:lnTo>
                    <a:pt x="1" y="835"/>
                  </a:lnTo>
                  <a:lnTo>
                    <a:pt x="3" y="868"/>
                  </a:lnTo>
                  <a:lnTo>
                    <a:pt x="7" y="901"/>
                  </a:lnTo>
                  <a:lnTo>
                    <a:pt x="12" y="935"/>
                  </a:lnTo>
                  <a:lnTo>
                    <a:pt x="20" y="969"/>
                  </a:lnTo>
                  <a:lnTo>
                    <a:pt x="29" y="1002"/>
                  </a:lnTo>
                  <a:lnTo>
                    <a:pt x="40" y="1036"/>
                  </a:lnTo>
                  <a:lnTo>
                    <a:pt x="52" y="1069"/>
                  </a:lnTo>
                  <a:lnTo>
                    <a:pt x="67" y="1102"/>
                  </a:lnTo>
                  <a:lnTo>
                    <a:pt x="82" y="1133"/>
                  </a:lnTo>
                  <a:lnTo>
                    <a:pt x="99" y="1163"/>
                  </a:lnTo>
                  <a:lnTo>
                    <a:pt x="117" y="1194"/>
                  </a:lnTo>
                  <a:lnTo>
                    <a:pt x="137" y="1221"/>
                  </a:lnTo>
                  <a:lnTo>
                    <a:pt x="157" y="1247"/>
                  </a:lnTo>
                  <a:lnTo>
                    <a:pt x="180" y="1272"/>
                  </a:lnTo>
                  <a:lnTo>
                    <a:pt x="203" y="1294"/>
                  </a:lnTo>
                  <a:lnTo>
                    <a:pt x="228" y="1314"/>
                  </a:lnTo>
                  <a:lnTo>
                    <a:pt x="255" y="1332"/>
                  </a:lnTo>
                  <a:lnTo>
                    <a:pt x="282" y="1347"/>
                  </a:lnTo>
                  <a:lnTo>
                    <a:pt x="310" y="1360"/>
                  </a:lnTo>
                  <a:lnTo>
                    <a:pt x="338" y="1369"/>
                  </a:lnTo>
                  <a:lnTo>
                    <a:pt x="368" y="1375"/>
                  </a:lnTo>
                  <a:lnTo>
                    <a:pt x="400" y="1379"/>
                  </a:lnTo>
                  <a:lnTo>
                    <a:pt x="431" y="1377"/>
                  </a:lnTo>
                  <a:lnTo>
                    <a:pt x="464" y="1373"/>
                  </a:lnTo>
                  <a:lnTo>
                    <a:pt x="498" y="1365"/>
                  </a:lnTo>
                  <a:lnTo>
                    <a:pt x="532" y="1352"/>
                  </a:lnTo>
                  <a:lnTo>
                    <a:pt x="567" y="1336"/>
                  </a:lnTo>
                  <a:lnTo>
                    <a:pt x="602" y="1314"/>
                  </a:lnTo>
                  <a:lnTo>
                    <a:pt x="639" y="1289"/>
                  </a:lnTo>
                  <a:lnTo>
                    <a:pt x="675" y="1257"/>
                  </a:lnTo>
                  <a:close/>
                </a:path>
              </a:pathLst>
            </a:custGeom>
            <a:solidFill>
              <a:srgbClr val="E8A2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9" name="Freeform 651"/>
            <p:cNvSpPr>
              <a:spLocks/>
            </p:cNvSpPr>
            <p:nvPr/>
          </p:nvSpPr>
          <p:spPr bwMode="auto">
            <a:xfrm>
              <a:off x="4963" y="3000"/>
              <a:ext cx="48" cy="69"/>
            </a:xfrm>
            <a:custGeom>
              <a:avLst/>
              <a:gdLst/>
              <a:ahLst/>
              <a:cxnLst>
                <a:cxn ang="0">
                  <a:pos x="662" y="1176"/>
                </a:cxn>
                <a:cxn ang="0">
                  <a:pos x="703" y="1123"/>
                </a:cxn>
                <a:cxn ang="0">
                  <a:pos x="742" y="1060"/>
                </a:cxn>
                <a:cxn ang="0">
                  <a:pos x="778" y="985"/>
                </a:cxn>
                <a:cxn ang="0">
                  <a:pos x="812" y="903"/>
                </a:cxn>
                <a:cxn ang="0">
                  <a:pos x="842" y="814"/>
                </a:cxn>
                <a:cxn ang="0">
                  <a:pos x="866" y="720"/>
                </a:cxn>
                <a:cxn ang="0">
                  <a:pos x="885" y="625"/>
                </a:cxn>
                <a:cxn ang="0">
                  <a:pos x="896" y="529"/>
                </a:cxn>
                <a:cxn ang="0">
                  <a:pos x="901" y="436"/>
                </a:cxn>
                <a:cxn ang="0">
                  <a:pos x="895" y="346"/>
                </a:cxn>
                <a:cxn ang="0">
                  <a:pos x="881" y="262"/>
                </a:cxn>
                <a:cxn ang="0">
                  <a:pos x="856" y="187"/>
                </a:cxn>
                <a:cxn ang="0">
                  <a:pos x="820" y="122"/>
                </a:cxn>
                <a:cxn ang="0">
                  <a:pos x="771" y="69"/>
                </a:cxn>
                <a:cxn ang="0">
                  <a:pos x="709" y="30"/>
                </a:cxn>
                <a:cxn ang="0">
                  <a:pos x="635" y="7"/>
                </a:cxn>
                <a:cxn ang="0">
                  <a:pos x="562" y="0"/>
                </a:cxn>
                <a:cxn ang="0">
                  <a:pos x="493" y="7"/>
                </a:cxn>
                <a:cxn ang="0">
                  <a:pos x="428" y="27"/>
                </a:cxn>
                <a:cxn ang="0">
                  <a:pos x="368" y="59"/>
                </a:cxn>
                <a:cxn ang="0">
                  <a:pos x="312" y="99"/>
                </a:cxn>
                <a:cxn ang="0">
                  <a:pos x="260" y="149"/>
                </a:cxn>
                <a:cxn ang="0">
                  <a:pos x="213" y="205"/>
                </a:cxn>
                <a:cxn ang="0">
                  <a:pos x="171" y="265"/>
                </a:cxn>
                <a:cxn ang="0">
                  <a:pos x="132" y="330"/>
                </a:cxn>
                <a:cxn ang="0">
                  <a:pos x="98" y="397"/>
                </a:cxn>
                <a:cxn ang="0">
                  <a:pos x="70" y="464"/>
                </a:cxn>
                <a:cxn ang="0">
                  <a:pos x="46" y="531"/>
                </a:cxn>
                <a:cxn ang="0">
                  <a:pos x="27" y="595"/>
                </a:cxn>
                <a:cxn ang="0">
                  <a:pos x="14" y="654"/>
                </a:cxn>
                <a:cxn ang="0">
                  <a:pos x="4" y="709"/>
                </a:cxn>
                <a:cxn ang="0">
                  <a:pos x="0" y="764"/>
                </a:cxn>
                <a:cxn ang="0">
                  <a:pos x="2" y="826"/>
                </a:cxn>
                <a:cxn ang="0">
                  <a:pos x="12" y="889"/>
                </a:cxn>
                <a:cxn ang="0">
                  <a:pos x="27" y="954"/>
                </a:cxn>
                <a:cxn ang="0">
                  <a:pos x="49" y="1017"/>
                </a:cxn>
                <a:cxn ang="0">
                  <a:pos x="78" y="1077"/>
                </a:cxn>
                <a:cxn ang="0">
                  <a:pos x="111" y="1135"/>
                </a:cxn>
                <a:cxn ang="0">
                  <a:pos x="150" y="1186"/>
                </a:cxn>
                <a:cxn ang="0">
                  <a:pos x="193" y="1230"/>
                </a:cxn>
                <a:cxn ang="0">
                  <a:pos x="242" y="1267"/>
                </a:cxn>
                <a:cxn ang="0">
                  <a:pos x="294" y="1293"/>
                </a:cxn>
                <a:cxn ang="0">
                  <a:pos x="350" y="1307"/>
                </a:cxn>
                <a:cxn ang="0">
                  <a:pos x="410" y="1309"/>
                </a:cxn>
                <a:cxn ang="0">
                  <a:pos x="472" y="1298"/>
                </a:cxn>
                <a:cxn ang="0">
                  <a:pos x="538" y="1270"/>
                </a:cxn>
                <a:cxn ang="0">
                  <a:pos x="607" y="1225"/>
                </a:cxn>
              </a:cxnLst>
              <a:rect l="0" t="0" r="r" b="b"/>
              <a:pathLst>
                <a:path w="901" h="1310">
                  <a:moveTo>
                    <a:pt x="642" y="1196"/>
                  </a:moveTo>
                  <a:lnTo>
                    <a:pt x="662" y="1176"/>
                  </a:lnTo>
                  <a:lnTo>
                    <a:pt x="682" y="1152"/>
                  </a:lnTo>
                  <a:lnTo>
                    <a:pt x="703" y="1123"/>
                  </a:lnTo>
                  <a:lnTo>
                    <a:pt x="723" y="1093"/>
                  </a:lnTo>
                  <a:lnTo>
                    <a:pt x="742" y="1060"/>
                  </a:lnTo>
                  <a:lnTo>
                    <a:pt x="761" y="1024"/>
                  </a:lnTo>
                  <a:lnTo>
                    <a:pt x="778" y="985"/>
                  </a:lnTo>
                  <a:lnTo>
                    <a:pt x="796" y="945"/>
                  </a:lnTo>
                  <a:lnTo>
                    <a:pt x="812" y="903"/>
                  </a:lnTo>
                  <a:lnTo>
                    <a:pt x="827" y="859"/>
                  </a:lnTo>
                  <a:lnTo>
                    <a:pt x="842" y="814"/>
                  </a:lnTo>
                  <a:lnTo>
                    <a:pt x="855" y="767"/>
                  </a:lnTo>
                  <a:lnTo>
                    <a:pt x="866" y="720"/>
                  </a:lnTo>
                  <a:lnTo>
                    <a:pt x="876" y="673"/>
                  </a:lnTo>
                  <a:lnTo>
                    <a:pt x="885" y="625"/>
                  </a:lnTo>
                  <a:lnTo>
                    <a:pt x="891" y="577"/>
                  </a:lnTo>
                  <a:lnTo>
                    <a:pt x="896" y="529"/>
                  </a:lnTo>
                  <a:lnTo>
                    <a:pt x="899" y="482"/>
                  </a:lnTo>
                  <a:lnTo>
                    <a:pt x="901" y="436"/>
                  </a:lnTo>
                  <a:lnTo>
                    <a:pt x="898" y="390"/>
                  </a:lnTo>
                  <a:lnTo>
                    <a:pt x="895" y="346"/>
                  </a:lnTo>
                  <a:lnTo>
                    <a:pt x="889" y="303"/>
                  </a:lnTo>
                  <a:lnTo>
                    <a:pt x="881" y="262"/>
                  </a:lnTo>
                  <a:lnTo>
                    <a:pt x="870" y="224"/>
                  </a:lnTo>
                  <a:lnTo>
                    <a:pt x="856" y="187"/>
                  </a:lnTo>
                  <a:lnTo>
                    <a:pt x="840" y="153"/>
                  </a:lnTo>
                  <a:lnTo>
                    <a:pt x="820" y="122"/>
                  </a:lnTo>
                  <a:lnTo>
                    <a:pt x="797" y="94"/>
                  </a:lnTo>
                  <a:lnTo>
                    <a:pt x="771" y="69"/>
                  </a:lnTo>
                  <a:lnTo>
                    <a:pt x="742" y="48"/>
                  </a:lnTo>
                  <a:lnTo>
                    <a:pt x="709" y="30"/>
                  </a:lnTo>
                  <a:lnTo>
                    <a:pt x="673" y="17"/>
                  </a:lnTo>
                  <a:lnTo>
                    <a:pt x="635" y="7"/>
                  </a:lnTo>
                  <a:lnTo>
                    <a:pt x="598" y="2"/>
                  </a:lnTo>
                  <a:lnTo>
                    <a:pt x="562" y="0"/>
                  </a:lnTo>
                  <a:lnTo>
                    <a:pt x="527" y="2"/>
                  </a:lnTo>
                  <a:lnTo>
                    <a:pt x="493" y="7"/>
                  </a:lnTo>
                  <a:lnTo>
                    <a:pt x="460" y="16"/>
                  </a:lnTo>
                  <a:lnTo>
                    <a:pt x="428" y="27"/>
                  </a:lnTo>
                  <a:lnTo>
                    <a:pt x="397" y="42"/>
                  </a:lnTo>
                  <a:lnTo>
                    <a:pt x="368" y="59"/>
                  </a:lnTo>
                  <a:lnTo>
                    <a:pt x="339" y="78"/>
                  </a:lnTo>
                  <a:lnTo>
                    <a:pt x="312" y="99"/>
                  </a:lnTo>
                  <a:lnTo>
                    <a:pt x="285" y="123"/>
                  </a:lnTo>
                  <a:lnTo>
                    <a:pt x="260" y="149"/>
                  </a:lnTo>
                  <a:lnTo>
                    <a:pt x="236" y="176"/>
                  </a:lnTo>
                  <a:lnTo>
                    <a:pt x="213" y="205"/>
                  </a:lnTo>
                  <a:lnTo>
                    <a:pt x="191" y="234"/>
                  </a:lnTo>
                  <a:lnTo>
                    <a:pt x="171" y="265"/>
                  </a:lnTo>
                  <a:lnTo>
                    <a:pt x="151" y="298"/>
                  </a:lnTo>
                  <a:lnTo>
                    <a:pt x="132" y="330"/>
                  </a:lnTo>
                  <a:lnTo>
                    <a:pt x="115" y="364"/>
                  </a:lnTo>
                  <a:lnTo>
                    <a:pt x="98" y="397"/>
                  </a:lnTo>
                  <a:lnTo>
                    <a:pt x="84" y="431"/>
                  </a:lnTo>
                  <a:lnTo>
                    <a:pt x="70" y="464"/>
                  </a:lnTo>
                  <a:lnTo>
                    <a:pt x="58" y="497"/>
                  </a:lnTo>
                  <a:lnTo>
                    <a:pt x="46" y="531"/>
                  </a:lnTo>
                  <a:lnTo>
                    <a:pt x="37" y="563"/>
                  </a:lnTo>
                  <a:lnTo>
                    <a:pt x="27" y="595"/>
                  </a:lnTo>
                  <a:lnTo>
                    <a:pt x="20" y="625"/>
                  </a:lnTo>
                  <a:lnTo>
                    <a:pt x="14" y="654"/>
                  </a:lnTo>
                  <a:lnTo>
                    <a:pt x="9" y="682"/>
                  </a:lnTo>
                  <a:lnTo>
                    <a:pt x="4" y="709"/>
                  </a:lnTo>
                  <a:lnTo>
                    <a:pt x="2" y="734"/>
                  </a:lnTo>
                  <a:lnTo>
                    <a:pt x="0" y="764"/>
                  </a:lnTo>
                  <a:lnTo>
                    <a:pt x="0" y="794"/>
                  </a:lnTo>
                  <a:lnTo>
                    <a:pt x="2" y="826"/>
                  </a:lnTo>
                  <a:lnTo>
                    <a:pt x="7" y="857"/>
                  </a:lnTo>
                  <a:lnTo>
                    <a:pt x="12" y="889"/>
                  </a:lnTo>
                  <a:lnTo>
                    <a:pt x="19" y="922"/>
                  </a:lnTo>
                  <a:lnTo>
                    <a:pt x="27" y="954"/>
                  </a:lnTo>
                  <a:lnTo>
                    <a:pt x="38" y="985"/>
                  </a:lnTo>
                  <a:lnTo>
                    <a:pt x="49" y="1017"/>
                  </a:lnTo>
                  <a:lnTo>
                    <a:pt x="63" y="1048"/>
                  </a:lnTo>
                  <a:lnTo>
                    <a:pt x="78" y="1077"/>
                  </a:lnTo>
                  <a:lnTo>
                    <a:pt x="94" y="1107"/>
                  </a:lnTo>
                  <a:lnTo>
                    <a:pt x="111" y="1135"/>
                  </a:lnTo>
                  <a:lnTo>
                    <a:pt x="130" y="1161"/>
                  </a:lnTo>
                  <a:lnTo>
                    <a:pt x="150" y="1186"/>
                  </a:lnTo>
                  <a:lnTo>
                    <a:pt x="172" y="1209"/>
                  </a:lnTo>
                  <a:lnTo>
                    <a:pt x="193" y="1230"/>
                  </a:lnTo>
                  <a:lnTo>
                    <a:pt x="218" y="1250"/>
                  </a:lnTo>
                  <a:lnTo>
                    <a:pt x="242" y="1267"/>
                  </a:lnTo>
                  <a:lnTo>
                    <a:pt x="268" y="1281"/>
                  </a:lnTo>
                  <a:lnTo>
                    <a:pt x="294" y="1293"/>
                  </a:lnTo>
                  <a:lnTo>
                    <a:pt x="322" y="1302"/>
                  </a:lnTo>
                  <a:lnTo>
                    <a:pt x="350" y="1307"/>
                  </a:lnTo>
                  <a:lnTo>
                    <a:pt x="379" y="1310"/>
                  </a:lnTo>
                  <a:lnTo>
                    <a:pt x="410" y="1309"/>
                  </a:lnTo>
                  <a:lnTo>
                    <a:pt x="441" y="1305"/>
                  </a:lnTo>
                  <a:lnTo>
                    <a:pt x="472" y="1298"/>
                  </a:lnTo>
                  <a:lnTo>
                    <a:pt x="506" y="1285"/>
                  </a:lnTo>
                  <a:lnTo>
                    <a:pt x="538" y="1270"/>
                  </a:lnTo>
                  <a:lnTo>
                    <a:pt x="573" y="1250"/>
                  </a:lnTo>
                  <a:lnTo>
                    <a:pt x="607" y="1225"/>
                  </a:lnTo>
                  <a:lnTo>
                    <a:pt x="642" y="1196"/>
                  </a:lnTo>
                  <a:close/>
                </a:path>
              </a:pathLst>
            </a:custGeom>
            <a:solidFill>
              <a:srgbClr val="E8A2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0" name="Freeform 652"/>
            <p:cNvSpPr>
              <a:spLocks/>
            </p:cNvSpPr>
            <p:nvPr/>
          </p:nvSpPr>
          <p:spPr bwMode="auto">
            <a:xfrm>
              <a:off x="4826" y="2953"/>
              <a:ext cx="5" cy="9"/>
            </a:xfrm>
            <a:custGeom>
              <a:avLst/>
              <a:gdLst/>
              <a:ahLst/>
              <a:cxnLst>
                <a:cxn ang="0">
                  <a:pos x="97" y="91"/>
                </a:cxn>
                <a:cxn ang="0">
                  <a:pos x="93" y="107"/>
                </a:cxn>
                <a:cxn ang="0">
                  <a:pos x="88" y="123"/>
                </a:cxn>
                <a:cxn ang="0">
                  <a:pos x="83" y="136"/>
                </a:cxn>
                <a:cxn ang="0">
                  <a:pos x="76" y="148"/>
                </a:cxn>
                <a:cxn ang="0">
                  <a:pos x="72" y="153"/>
                </a:cxn>
                <a:cxn ang="0">
                  <a:pos x="67" y="157"/>
                </a:cxn>
                <a:cxn ang="0">
                  <a:pos x="62" y="162"/>
                </a:cxn>
                <a:cxn ang="0">
                  <a:pos x="58" y="165"/>
                </a:cxn>
                <a:cxn ang="0">
                  <a:pos x="53" y="167"/>
                </a:cxn>
                <a:cxn ang="0">
                  <a:pos x="49" y="168"/>
                </a:cxn>
                <a:cxn ang="0">
                  <a:pos x="43" y="169"/>
                </a:cxn>
                <a:cxn ang="0">
                  <a:pos x="38" y="169"/>
                </a:cxn>
                <a:cxn ang="0">
                  <a:pos x="33" y="168"/>
                </a:cxn>
                <a:cxn ang="0">
                  <a:pos x="29" y="166"/>
                </a:cxn>
                <a:cxn ang="0">
                  <a:pos x="25" y="164"/>
                </a:cxn>
                <a:cxn ang="0">
                  <a:pos x="20" y="159"/>
                </a:cxn>
                <a:cxn ang="0">
                  <a:pos x="16" y="156"/>
                </a:cxn>
                <a:cxn ang="0">
                  <a:pos x="13" y="151"/>
                </a:cxn>
                <a:cxn ang="0">
                  <a:pos x="10" y="146"/>
                </a:cxn>
                <a:cxn ang="0">
                  <a:pos x="7" y="140"/>
                </a:cxn>
                <a:cxn ang="0">
                  <a:pos x="3" y="127"/>
                </a:cxn>
                <a:cxn ang="0">
                  <a:pos x="1" y="112"/>
                </a:cxn>
                <a:cxn ang="0">
                  <a:pos x="0" y="96"/>
                </a:cxn>
                <a:cxn ang="0">
                  <a:pos x="1" y="79"/>
                </a:cxn>
                <a:cxn ang="0">
                  <a:pos x="4" y="62"/>
                </a:cxn>
                <a:cxn ang="0">
                  <a:pos x="8" y="47"/>
                </a:cxn>
                <a:cxn ang="0">
                  <a:pos x="14" y="33"/>
                </a:cxn>
                <a:cxn ang="0">
                  <a:pos x="21" y="21"/>
                </a:cxn>
                <a:cxn ang="0">
                  <a:pos x="26" y="15"/>
                </a:cxn>
                <a:cxn ang="0">
                  <a:pos x="30" y="11"/>
                </a:cxn>
                <a:cxn ang="0">
                  <a:pos x="34" y="8"/>
                </a:cxn>
                <a:cxn ang="0">
                  <a:pos x="39" y="5"/>
                </a:cxn>
                <a:cxn ang="0">
                  <a:pos x="43" y="3"/>
                </a:cxn>
                <a:cxn ang="0">
                  <a:pos x="49" y="1"/>
                </a:cxn>
                <a:cxn ang="0">
                  <a:pos x="54" y="0"/>
                </a:cxn>
                <a:cxn ang="0">
                  <a:pos x="58" y="1"/>
                </a:cxn>
                <a:cxn ang="0">
                  <a:pos x="63" y="2"/>
                </a:cxn>
                <a:cxn ang="0">
                  <a:pos x="68" y="3"/>
                </a:cxn>
                <a:cxn ang="0">
                  <a:pos x="73" y="6"/>
                </a:cxn>
                <a:cxn ang="0">
                  <a:pos x="77" y="9"/>
                </a:cxn>
                <a:cxn ang="0">
                  <a:pos x="80" y="13"/>
                </a:cxn>
                <a:cxn ang="0">
                  <a:pos x="83" y="17"/>
                </a:cxn>
                <a:cxn ang="0">
                  <a:pos x="86" y="24"/>
                </a:cxn>
                <a:cxn ang="0">
                  <a:pos x="89" y="29"/>
                </a:cxn>
                <a:cxn ang="0">
                  <a:pos x="93" y="42"/>
                </a:cxn>
                <a:cxn ang="0">
                  <a:pos x="97" y="57"/>
                </a:cxn>
                <a:cxn ang="0">
                  <a:pos x="98" y="73"/>
                </a:cxn>
                <a:cxn ang="0">
                  <a:pos x="97" y="91"/>
                </a:cxn>
              </a:cxnLst>
              <a:rect l="0" t="0" r="r" b="b"/>
              <a:pathLst>
                <a:path w="98" h="169">
                  <a:moveTo>
                    <a:pt x="97" y="91"/>
                  </a:moveTo>
                  <a:lnTo>
                    <a:pt x="93" y="107"/>
                  </a:lnTo>
                  <a:lnTo>
                    <a:pt x="88" y="123"/>
                  </a:lnTo>
                  <a:lnTo>
                    <a:pt x="83" y="136"/>
                  </a:lnTo>
                  <a:lnTo>
                    <a:pt x="76" y="148"/>
                  </a:lnTo>
                  <a:lnTo>
                    <a:pt x="72" y="153"/>
                  </a:lnTo>
                  <a:lnTo>
                    <a:pt x="67" y="157"/>
                  </a:lnTo>
                  <a:lnTo>
                    <a:pt x="62" y="162"/>
                  </a:lnTo>
                  <a:lnTo>
                    <a:pt x="58" y="165"/>
                  </a:lnTo>
                  <a:lnTo>
                    <a:pt x="53" y="167"/>
                  </a:lnTo>
                  <a:lnTo>
                    <a:pt x="49" y="168"/>
                  </a:lnTo>
                  <a:lnTo>
                    <a:pt x="43" y="169"/>
                  </a:lnTo>
                  <a:lnTo>
                    <a:pt x="38" y="169"/>
                  </a:lnTo>
                  <a:lnTo>
                    <a:pt x="33" y="168"/>
                  </a:lnTo>
                  <a:lnTo>
                    <a:pt x="29" y="166"/>
                  </a:lnTo>
                  <a:lnTo>
                    <a:pt x="25" y="164"/>
                  </a:lnTo>
                  <a:lnTo>
                    <a:pt x="20" y="159"/>
                  </a:lnTo>
                  <a:lnTo>
                    <a:pt x="16" y="156"/>
                  </a:lnTo>
                  <a:lnTo>
                    <a:pt x="13" y="151"/>
                  </a:lnTo>
                  <a:lnTo>
                    <a:pt x="10" y="146"/>
                  </a:lnTo>
                  <a:lnTo>
                    <a:pt x="7" y="140"/>
                  </a:lnTo>
                  <a:lnTo>
                    <a:pt x="3" y="127"/>
                  </a:lnTo>
                  <a:lnTo>
                    <a:pt x="1" y="112"/>
                  </a:lnTo>
                  <a:lnTo>
                    <a:pt x="0" y="96"/>
                  </a:lnTo>
                  <a:lnTo>
                    <a:pt x="1" y="79"/>
                  </a:lnTo>
                  <a:lnTo>
                    <a:pt x="4" y="62"/>
                  </a:lnTo>
                  <a:lnTo>
                    <a:pt x="8" y="47"/>
                  </a:lnTo>
                  <a:lnTo>
                    <a:pt x="14" y="33"/>
                  </a:lnTo>
                  <a:lnTo>
                    <a:pt x="21" y="21"/>
                  </a:lnTo>
                  <a:lnTo>
                    <a:pt x="26" y="15"/>
                  </a:lnTo>
                  <a:lnTo>
                    <a:pt x="30" y="11"/>
                  </a:lnTo>
                  <a:lnTo>
                    <a:pt x="34" y="8"/>
                  </a:lnTo>
                  <a:lnTo>
                    <a:pt x="39" y="5"/>
                  </a:lnTo>
                  <a:lnTo>
                    <a:pt x="43" y="3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1"/>
                  </a:lnTo>
                  <a:lnTo>
                    <a:pt x="63" y="2"/>
                  </a:lnTo>
                  <a:lnTo>
                    <a:pt x="68" y="3"/>
                  </a:lnTo>
                  <a:lnTo>
                    <a:pt x="73" y="6"/>
                  </a:lnTo>
                  <a:lnTo>
                    <a:pt x="77" y="9"/>
                  </a:lnTo>
                  <a:lnTo>
                    <a:pt x="80" y="13"/>
                  </a:lnTo>
                  <a:lnTo>
                    <a:pt x="83" y="17"/>
                  </a:lnTo>
                  <a:lnTo>
                    <a:pt x="86" y="24"/>
                  </a:lnTo>
                  <a:lnTo>
                    <a:pt x="89" y="29"/>
                  </a:lnTo>
                  <a:lnTo>
                    <a:pt x="93" y="42"/>
                  </a:lnTo>
                  <a:lnTo>
                    <a:pt x="97" y="57"/>
                  </a:lnTo>
                  <a:lnTo>
                    <a:pt x="98" y="73"/>
                  </a:lnTo>
                  <a:lnTo>
                    <a:pt x="97" y="91"/>
                  </a:lnTo>
                  <a:close/>
                </a:path>
              </a:pathLst>
            </a:custGeom>
            <a:solidFill>
              <a:srgbClr val="EDB3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1" name="Freeform 653"/>
            <p:cNvSpPr>
              <a:spLocks/>
            </p:cNvSpPr>
            <p:nvPr/>
          </p:nvSpPr>
          <p:spPr bwMode="auto">
            <a:xfrm>
              <a:off x="4983" y="3007"/>
              <a:ext cx="5" cy="9"/>
            </a:xfrm>
            <a:custGeom>
              <a:avLst/>
              <a:gdLst/>
              <a:ahLst/>
              <a:cxnLst>
                <a:cxn ang="0">
                  <a:pos x="97" y="90"/>
                </a:cxn>
                <a:cxn ang="0">
                  <a:pos x="94" y="107"/>
                </a:cxn>
                <a:cxn ang="0">
                  <a:pos x="90" y="123"/>
                </a:cxn>
                <a:cxn ang="0">
                  <a:pos x="84" y="136"/>
                </a:cxn>
                <a:cxn ang="0">
                  <a:pos x="76" y="149"/>
                </a:cxn>
                <a:cxn ang="0">
                  <a:pos x="72" y="153"/>
                </a:cxn>
                <a:cxn ang="0">
                  <a:pos x="68" y="158"/>
                </a:cxn>
                <a:cxn ang="0">
                  <a:pos x="63" y="161"/>
                </a:cxn>
                <a:cxn ang="0">
                  <a:pos x="59" y="164"/>
                </a:cxn>
                <a:cxn ang="0">
                  <a:pos x="53" y="167"/>
                </a:cxn>
                <a:cxn ang="0">
                  <a:pos x="49" y="169"/>
                </a:cxn>
                <a:cxn ang="0">
                  <a:pos x="44" y="169"/>
                </a:cxn>
                <a:cxn ang="0">
                  <a:pos x="39" y="169"/>
                </a:cxn>
                <a:cxn ang="0">
                  <a:pos x="34" y="168"/>
                </a:cxn>
                <a:cxn ang="0">
                  <a:pos x="29" y="167"/>
                </a:cxn>
                <a:cxn ang="0">
                  <a:pos x="25" y="163"/>
                </a:cxn>
                <a:cxn ang="0">
                  <a:pos x="21" y="160"/>
                </a:cxn>
                <a:cxn ang="0">
                  <a:pos x="17" y="156"/>
                </a:cxn>
                <a:cxn ang="0">
                  <a:pos x="14" y="151"/>
                </a:cxn>
                <a:cxn ang="0">
                  <a:pos x="11" y="146"/>
                </a:cxn>
                <a:cxn ang="0">
                  <a:pos x="8" y="140"/>
                </a:cxn>
                <a:cxn ang="0">
                  <a:pos x="3" y="127"/>
                </a:cxn>
                <a:cxn ang="0">
                  <a:pos x="1" y="112"/>
                </a:cxn>
                <a:cxn ang="0">
                  <a:pos x="0" y="97"/>
                </a:cxn>
                <a:cxn ang="0">
                  <a:pos x="1" y="79"/>
                </a:cxn>
                <a:cxn ang="0">
                  <a:pos x="4" y="62"/>
                </a:cxn>
                <a:cxn ang="0">
                  <a:pos x="9" y="46"/>
                </a:cxn>
                <a:cxn ang="0">
                  <a:pos x="15" y="33"/>
                </a:cxn>
                <a:cxn ang="0">
                  <a:pos x="22" y="21"/>
                </a:cxn>
                <a:cxn ang="0">
                  <a:pos x="26" y="16"/>
                </a:cxn>
                <a:cxn ang="0">
                  <a:pos x="30" y="12"/>
                </a:cxn>
                <a:cxn ang="0">
                  <a:pos x="35" y="8"/>
                </a:cxn>
                <a:cxn ang="0">
                  <a:pos x="40" y="5"/>
                </a:cxn>
                <a:cxn ang="0">
                  <a:pos x="44" y="2"/>
                </a:cxn>
                <a:cxn ang="0">
                  <a:pos x="49" y="1"/>
                </a:cxn>
                <a:cxn ang="0">
                  <a:pos x="55" y="0"/>
                </a:cxn>
                <a:cxn ang="0">
                  <a:pos x="59" y="0"/>
                </a:cxn>
                <a:cxn ang="0">
                  <a:pos x="64" y="1"/>
                </a:cxn>
                <a:cxn ang="0">
                  <a:pos x="68" y="4"/>
                </a:cxn>
                <a:cxn ang="0">
                  <a:pos x="73" y="6"/>
                </a:cxn>
                <a:cxn ang="0">
                  <a:pos x="77" y="9"/>
                </a:cxn>
                <a:cxn ang="0">
                  <a:pos x="81" y="13"/>
                </a:cxn>
                <a:cxn ang="0">
                  <a:pos x="85" y="18"/>
                </a:cxn>
                <a:cxn ang="0">
                  <a:pos x="88" y="23"/>
                </a:cxn>
                <a:cxn ang="0">
                  <a:pos x="90" y="29"/>
                </a:cxn>
                <a:cxn ang="0">
                  <a:pos x="94" y="42"/>
                </a:cxn>
                <a:cxn ang="0">
                  <a:pos x="97" y="57"/>
                </a:cxn>
                <a:cxn ang="0">
                  <a:pos x="98" y="74"/>
                </a:cxn>
                <a:cxn ang="0">
                  <a:pos x="97" y="90"/>
                </a:cxn>
              </a:cxnLst>
              <a:rect l="0" t="0" r="r" b="b"/>
              <a:pathLst>
                <a:path w="98" h="169">
                  <a:moveTo>
                    <a:pt x="97" y="90"/>
                  </a:moveTo>
                  <a:lnTo>
                    <a:pt x="94" y="107"/>
                  </a:lnTo>
                  <a:lnTo>
                    <a:pt x="90" y="123"/>
                  </a:lnTo>
                  <a:lnTo>
                    <a:pt x="84" y="136"/>
                  </a:lnTo>
                  <a:lnTo>
                    <a:pt x="76" y="149"/>
                  </a:lnTo>
                  <a:lnTo>
                    <a:pt x="72" y="153"/>
                  </a:lnTo>
                  <a:lnTo>
                    <a:pt x="68" y="158"/>
                  </a:lnTo>
                  <a:lnTo>
                    <a:pt x="63" y="161"/>
                  </a:lnTo>
                  <a:lnTo>
                    <a:pt x="59" y="164"/>
                  </a:lnTo>
                  <a:lnTo>
                    <a:pt x="53" y="167"/>
                  </a:lnTo>
                  <a:lnTo>
                    <a:pt x="49" y="169"/>
                  </a:lnTo>
                  <a:lnTo>
                    <a:pt x="44" y="169"/>
                  </a:lnTo>
                  <a:lnTo>
                    <a:pt x="39" y="169"/>
                  </a:lnTo>
                  <a:lnTo>
                    <a:pt x="34" y="168"/>
                  </a:lnTo>
                  <a:lnTo>
                    <a:pt x="29" y="167"/>
                  </a:lnTo>
                  <a:lnTo>
                    <a:pt x="25" y="163"/>
                  </a:lnTo>
                  <a:lnTo>
                    <a:pt x="21" y="160"/>
                  </a:lnTo>
                  <a:lnTo>
                    <a:pt x="17" y="156"/>
                  </a:lnTo>
                  <a:lnTo>
                    <a:pt x="14" y="151"/>
                  </a:lnTo>
                  <a:lnTo>
                    <a:pt x="11" y="146"/>
                  </a:lnTo>
                  <a:lnTo>
                    <a:pt x="8" y="140"/>
                  </a:lnTo>
                  <a:lnTo>
                    <a:pt x="3" y="127"/>
                  </a:lnTo>
                  <a:lnTo>
                    <a:pt x="1" y="112"/>
                  </a:lnTo>
                  <a:lnTo>
                    <a:pt x="0" y="97"/>
                  </a:lnTo>
                  <a:lnTo>
                    <a:pt x="1" y="79"/>
                  </a:lnTo>
                  <a:lnTo>
                    <a:pt x="4" y="62"/>
                  </a:lnTo>
                  <a:lnTo>
                    <a:pt x="9" y="46"/>
                  </a:lnTo>
                  <a:lnTo>
                    <a:pt x="15" y="33"/>
                  </a:lnTo>
                  <a:lnTo>
                    <a:pt x="22" y="21"/>
                  </a:lnTo>
                  <a:lnTo>
                    <a:pt x="26" y="16"/>
                  </a:lnTo>
                  <a:lnTo>
                    <a:pt x="30" y="12"/>
                  </a:lnTo>
                  <a:lnTo>
                    <a:pt x="35" y="8"/>
                  </a:lnTo>
                  <a:lnTo>
                    <a:pt x="40" y="5"/>
                  </a:lnTo>
                  <a:lnTo>
                    <a:pt x="44" y="2"/>
                  </a:lnTo>
                  <a:lnTo>
                    <a:pt x="49" y="1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4" y="1"/>
                  </a:lnTo>
                  <a:lnTo>
                    <a:pt x="68" y="4"/>
                  </a:lnTo>
                  <a:lnTo>
                    <a:pt x="73" y="6"/>
                  </a:lnTo>
                  <a:lnTo>
                    <a:pt x="77" y="9"/>
                  </a:lnTo>
                  <a:lnTo>
                    <a:pt x="81" y="13"/>
                  </a:lnTo>
                  <a:lnTo>
                    <a:pt x="85" y="18"/>
                  </a:lnTo>
                  <a:lnTo>
                    <a:pt x="88" y="23"/>
                  </a:lnTo>
                  <a:lnTo>
                    <a:pt x="90" y="29"/>
                  </a:lnTo>
                  <a:lnTo>
                    <a:pt x="94" y="42"/>
                  </a:lnTo>
                  <a:lnTo>
                    <a:pt x="97" y="57"/>
                  </a:lnTo>
                  <a:lnTo>
                    <a:pt x="98" y="74"/>
                  </a:lnTo>
                  <a:lnTo>
                    <a:pt x="97" y="90"/>
                  </a:lnTo>
                  <a:close/>
                </a:path>
              </a:pathLst>
            </a:custGeom>
            <a:solidFill>
              <a:srgbClr val="EDB3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2" name="Freeform 654"/>
            <p:cNvSpPr>
              <a:spLocks/>
            </p:cNvSpPr>
            <p:nvPr/>
          </p:nvSpPr>
          <p:spPr bwMode="auto">
            <a:xfrm>
              <a:off x="4839" y="2929"/>
              <a:ext cx="15" cy="15"/>
            </a:xfrm>
            <a:custGeom>
              <a:avLst/>
              <a:gdLst/>
              <a:ahLst/>
              <a:cxnLst>
                <a:cxn ang="0">
                  <a:pos x="281" y="174"/>
                </a:cxn>
                <a:cxn ang="0">
                  <a:pos x="273" y="200"/>
                </a:cxn>
                <a:cxn ang="0">
                  <a:pos x="258" y="224"/>
                </a:cxn>
                <a:cxn ang="0">
                  <a:pos x="241" y="245"/>
                </a:cxn>
                <a:cxn ang="0">
                  <a:pos x="220" y="262"/>
                </a:cxn>
                <a:cxn ang="0">
                  <a:pos x="195" y="274"/>
                </a:cxn>
                <a:cxn ang="0">
                  <a:pos x="168" y="283"/>
                </a:cxn>
                <a:cxn ang="0">
                  <a:pos x="140" y="285"/>
                </a:cxn>
                <a:cxn ang="0">
                  <a:pos x="111" y="282"/>
                </a:cxn>
                <a:cxn ang="0">
                  <a:pos x="85" y="272"/>
                </a:cxn>
                <a:cxn ang="0">
                  <a:pos x="61" y="259"/>
                </a:cxn>
                <a:cxn ang="0">
                  <a:pos x="40" y="241"/>
                </a:cxn>
                <a:cxn ang="0">
                  <a:pos x="23" y="219"/>
                </a:cxn>
                <a:cxn ang="0">
                  <a:pos x="11" y="195"/>
                </a:cxn>
                <a:cxn ang="0">
                  <a:pos x="2" y="169"/>
                </a:cxn>
                <a:cxn ang="0">
                  <a:pos x="0" y="141"/>
                </a:cxn>
                <a:cxn ang="0">
                  <a:pos x="3" y="111"/>
                </a:cxn>
                <a:cxn ang="0">
                  <a:pos x="13" y="84"/>
                </a:cxn>
                <a:cxn ang="0">
                  <a:pos x="26" y="60"/>
                </a:cxn>
                <a:cxn ang="0">
                  <a:pos x="44" y="40"/>
                </a:cxn>
                <a:cxn ang="0">
                  <a:pos x="66" y="22"/>
                </a:cxn>
                <a:cxn ang="0">
                  <a:pos x="90" y="10"/>
                </a:cxn>
                <a:cxn ang="0">
                  <a:pos x="116" y="3"/>
                </a:cxn>
                <a:cxn ang="0">
                  <a:pos x="144" y="0"/>
                </a:cxn>
                <a:cxn ang="0">
                  <a:pos x="174" y="4"/>
                </a:cxn>
                <a:cxn ang="0">
                  <a:pos x="201" y="13"/>
                </a:cxn>
                <a:cxn ang="0">
                  <a:pos x="225" y="27"/>
                </a:cxn>
                <a:cxn ang="0">
                  <a:pos x="246" y="44"/>
                </a:cxn>
                <a:cxn ang="0">
                  <a:pos x="262" y="65"/>
                </a:cxn>
                <a:cxn ang="0">
                  <a:pos x="275" y="90"/>
                </a:cxn>
                <a:cxn ang="0">
                  <a:pos x="282" y="116"/>
                </a:cxn>
                <a:cxn ang="0">
                  <a:pos x="284" y="145"/>
                </a:cxn>
              </a:cxnLst>
              <a:rect l="0" t="0" r="r" b="b"/>
              <a:pathLst>
                <a:path w="284" h="285">
                  <a:moveTo>
                    <a:pt x="284" y="159"/>
                  </a:moveTo>
                  <a:lnTo>
                    <a:pt x="281" y="174"/>
                  </a:lnTo>
                  <a:lnTo>
                    <a:pt x="277" y="188"/>
                  </a:lnTo>
                  <a:lnTo>
                    <a:pt x="273" y="200"/>
                  </a:lnTo>
                  <a:lnTo>
                    <a:pt x="267" y="213"/>
                  </a:lnTo>
                  <a:lnTo>
                    <a:pt x="258" y="224"/>
                  </a:lnTo>
                  <a:lnTo>
                    <a:pt x="250" y="236"/>
                  </a:lnTo>
                  <a:lnTo>
                    <a:pt x="241" y="245"/>
                  </a:lnTo>
                  <a:lnTo>
                    <a:pt x="230" y="254"/>
                  </a:lnTo>
                  <a:lnTo>
                    <a:pt x="220" y="262"/>
                  </a:lnTo>
                  <a:lnTo>
                    <a:pt x="207" y="269"/>
                  </a:lnTo>
                  <a:lnTo>
                    <a:pt x="195" y="274"/>
                  </a:lnTo>
                  <a:lnTo>
                    <a:pt x="182" y="280"/>
                  </a:lnTo>
                  <a:lnTo>
                    <a:pt x="168" y="283"/>
                  </a:lnTo>
                  <a:lnTo>
                    <a:pt x="155" y="284"/>
                  </a:lnTo>
                  <a:lnTo>
                    <a:pt x="140" y="285"/>
                  </a:lnTo>
                  <a:lnTo>
                    <a:pt x="126" y="284"/>
                  </a:lnTo>
                  <a:lnTo>
                    <a:pt x="111" y="282"/>
                  </a:lnTo>
                  <a:lnTo>
                    <a:pt x="97" y="277"/>
                  </a:lnTo>
                  <a:lnTo>
                    <a:pt x="85" y="272"/>
                  </a:lnTo>
                  <a:lnTo>
                    <a:pt x="72" y="266"/>
                  </a:lnTo>
                  <a:lnTo>
                    <a:pt x="61" y="259"/>
                  </a:lnTo>
                  <a:lnTo>
                    <a:pt x="49" y="250"/>
                  </a:lnTo>
                  <a:lnTo>
                    <a:pt x="40" y="241"/>
                  </a:lnTo>
                  <a:lnTo>
                    <a:pt x="31" y="230"/>
                  </a:lnTo>
                  <a:lnTo>
                    <a:pt x="23" y="219"/>
                  </a:lnTo>
                  <a:lnTo>
                    <a:pt x="16" y="207"/>
                  </a:lnTo>
                  <a:lnTo>
                    <a:pt x="11" y="195"/>
                  </a:lnTo>
                  <a:lnTo>
                    <a:pt x="6" y="181"/>
                  </a:lnTo>
                  <a:lnTo>
                    <a:pt x="2" y="169"/>
                  </a:lnTo>
                  <a:lnTo>
                    <a:pt x="1" y="154"/>
                  </a:lnTo>
                  <a:lnTo>
                    <a:pt x="0" y="141"/>
                  </a:lnTo>
                  <a:lnTo>
                    <a:pt x="1" y="126"/>
                  </a:lnTo>
                  <a:lnTo>
                    <a:pt x="3" y="111"/>
                  </a:lnTo>
                  <a:lnTo>
                    <a:pt x="8" y="98"/>
                  </a:lnTo>
                  <a:lnTo>
                    <a:pt x="13" y="84"/>
                  </a:lnTo>
                  <a:lnTo>
                    <a:pt x="19" y="72"/>
                  </a:lnTo>
                  <a:lnTo>
                    <a:pt x="26" y="60"/>
                  </a:lnTo>
                  <a:lnTo>
                    <a:pt x="35" y="50"/>
                  </a:lnTo>
                  <a:lnTo>
                    <a:pt x="44" y="40"/>
                  </a:lnTo>
                  <a:lnTo>
                    <a:pt x="55" y="31"/>
                  </a:lnTo>
                  <a:lnTo>
                    <a:pt x="66" y="22"/>
                  </a:lnTo>
                  <a:lnTo>
                    <a:pt x="78" y="16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16" y="3"/>
                  </a:lnTo>
                  <a:lnTo>
                    <a:pt x="131" y="0"/>
                  </a:lnTo>
                  <a:lnTo>
                    <a:pt x="144" y="0"/>
                  </a:lnTo>
                  <a:lnTo>
                    <a:pt x="159" y="2"/>
                  </a:lnTo>
                  <a:lnTo>
                    <a:pt x="174" y="4"/>
                  </a:lnTo>
                  <a:lnTo>
                    <a:pt x="187" y="8"/>
                  </a:lnTo>
                  <a:lnTo>
                    <a:pt x="201" y="13"/>
                  </a:lnTo>
                  <a:lnTo>
                    <a:pt x="213" y="19"/>
                  </a:lnTo>
                  <a:lnTo>
                    <a:pt x="225" y="27"/>
                  </a:lnTo>
                  <a:lnTo>
                    <a:pt x="235" y="35"/>
                  </a:lnTo>
                  <a:lnTo>
                    <a:pt x="246" y="44"/>
                  </a:lnTo>
                  <a:lnTo>
                    <a:pt x="254" y="55"/>
                  </a:lnTo>
                  <a:lnTo>
                    <a:pt x="262" y="65"/>
                  </a:lnTo>
                  <a:lnTo>
                    <a:pt x="269" y="78"/>
                  </a:lnTo>
                  <a:lnTo>
                    <a:pt x="275" y="90"/>
                  </a:lnTo>
                  <a:lnTo>
                    <a:pt x="279" y="103"/>
                  </a:lnTo>
                  <a:lnTo>
                    <a:pt x="282" y="116"/>
                  </a:lnTo>
                  <a:lnTo>
                    <a:pt x="284" y="130"/>
                  </a:lnTo>
                  <a:lnTo>
                    <a:pt x="284" y="145"/>
                  </a:lnTo>
                  <a:lnTo>
                    <a:pt x="284" y="159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3" name="Freeform 655"/>
            <p:cNvSpPr>
              <a:spLocks/>
            </p:cNvSpPr>
            <p:nvPr/>
          </p:nvSpPr>
          <p:spPr bwMode="auto">
            <a:xfrm>
              <a:off x="4988" y="2984"/>
              <a:ext cx="17" cy="17"/>
            </a:xfrm>
            <a:custGeom>
              <a:avLst/>
              <a:gdLst/>
              <a:ahLst/>
              <a:cxnLst>
                <a:cxn ang="0">
                  <a:pos x="309" y="191"/>
                </a:cxn>
                <a:cxn ang="0">
                  <a:pos x="299" y="220"/>
                </a:cxn>
                <a:cxn ang="0">
                  <a:pos x="284" y="247"/>
                </a:cxn>
                <a:cxn ang="0">
                  <a:pos x="265" y="269"/>
                </a:cxn>
                <a:cxn ang="0">
                  <a:pos x="242" y="288"/>
                </a:cxn>
                <a:cxn ang="0">
                  <a:pos x="214" y="302"/>
                </a:cxn>
                <a:cxn ang="0">
                  <a:pos x="185" y="310"/>
                </a:cxn>
                <a:cxn ang="0">
                  <a:pos x="155" y="313"/>
                </a:cxn>
                <a:cxn ang="0">
                  <a:pos x="123" y="309"/>
                </a:cxn>
                <a:cxn ang="0">
                  <a:pos x="93" y="300"/>
                </a:cxn>
                <a:cxn ang="0">
                  <a:pos x="66" y="284"/>
                </a:cxn>
                <a:cxn ang="0">
                  <a:pos x="44" y="265"/>
                </a:cxn>
                <a:cxn ang="0">
                  <a:pos x="25" y="241"/>
                </a:cxn>
                <a:cxn ang="0">
                  <a:pos x="12" y="214"/>
                </a:cxn>
                <a:cxn ang="0">
                  <a:pos x="4" y="185"/>
                </a:cxn>
                <a:cxn ang="0">
                  <a:pos x="0" y="154"/>
                </a:cxn>
                <a:cxn ang="0">
                  <a:pos x="5" y="122"/>
                </a:cxn>
                <a:cxn ang="0">
                  <a:pos x="14" y="93"/>
                </a:cxn>
                <a:cxn ang="0">
                  <a:pos x="30" y="67"/>
                </a:cxn>
                <a:cxn ang="0">
                  <a:pos x="48" y="44"/>
                </a:cxn>
                <a:cxn ang="0">
                  <a:pos x="72" y="25"/>
                </a:cxn>
                <a:cxn ang="0">
                  <a:pos x="100" y="11"/>
                </a:cxn>
                <a:cxn ang="0">
                  <a:pos x="129" y="3"/>
                </a:cxn>
                <a:cxn ang="0">
                  <a:pos x="159" y="0"/>
                </a:cxn>
                <a:cxn ang="0">
                  <a:pos x="191" y="4"/>
                </a:cxn>
                <a:cxn ang="0">
                  <a:pos x="221" y="13"/>
                </a:cxn>
                <a:cxn ang="0">
                  <a:pos x="247" y="29"/>
                </a:cxn>
                <a:cxn ang="0">
                  <a:pos x="270" y="49"/>
                </a:cxn>
                <a:cxn ang="0">
                  <a:pos x="289" y="72"/>
                </a:cxn>
                <a:cxn ang="0">
                  <a:pos x="302" y="99"/>
                </a:cxn>
                <a:cxn ang="0">
                  <a:pos x="311" y="128"/>
                </a:cxn>
                <a:cxn ang="0">
                  <a:pos x="314" y="160"/>
                </a:cxn>
              </a:cxnLst>
              <a:rect l="0" t="0" r="r" b="b"/>
              <a:pathLst>
                <a:path w="314" h="313">
                  <a:moveTo>
                    <a:pt x="313" y="175"/>
                  </a:moveTo>
                  <a:lnTo>
                    <a:pt x="309" y="191"/>
                  </a:lnTo>
                  <a:lnTo>
                    <a:pt x="305" y="206"/>
                  </a:lnTo>
                  <a:lnTo>
                    <a:pt x="299" y="220"/>
                  </a:lnTo>
                  <a:lnTo>
                    <a:pt x="293" y="234"/>
                  </a:lnTo>
                  <a:lnTo>
                    <a:pt x="284" y="247"/>
                  </a:lnTo>
                  <a:lnTo>
                    <a:pt x="275" y="259"/>
                  </a:lnTo>
                  <a:lnTo>
                    <a:pt x="265" y="269"/>
                  </a:lnTo>
                  <a:lnTo>
                    <a:pt x="253" y="280"/>
                  </a:lnTo>
                  <a:lnTo>
                    <a:pt x="242" y="288"/>
                  </a:lnTo>
                  <a:lnTo>
                    <a:pt x="228" y="295"/>
                  </a:lnTo>
                  <a:lnTo>
                    <a:pt x="214" y="302"/>
                  </a:lnTo>
                  <a:lnTo>
                    <a:pt x="200" y="307"/>
                  </a:lnTo>
                  <a:lnTo>
                    <a:pt x="185" y="310"/>
                  </a:lnTo>
                  <a:lnTo>
                    <a:pt x="171" y="312"/>
                  </a:lnTo>
                  <a:lnTo>
                    <a:pt x="155" y="313"/>
                  </a:lnTo>
                  <a:lnTo>
                    <a:pt x="138" y="312"/>
                  </a:lnTo>
                  <a:lnTo>
                    <a:pt x="123" y="309"/>
                  </a:lnTo>
                  <a:lnTo>
                    <a:pt x="108" y="305"/>
                  </a:lnTo>
                  <a:lnTo>
                    <a:pt x="93" y="300"/>
                  </a:lnTo>
                  <a:lnTo>
                    <a:pt x="80" y="292"/>
                  </a:lnTo>
                  <a:lnTo>
                    <a:pt x="66" y="284"/>
                  </a:lnTo>
                  <a:lnTo>
                    <a:pt x="55" y="275"/>
                  </a:lnTo>
                  <a:lnTo>
                    <a:pt x="44" y="265"/>
                  </a:lnTo>
                  <a:lnTo>
                    <a:pt x="34" y="254"/>
                  </a:lnTo>
                  <a:lnTo>
                    <a:pt x="25" y="241"/>
                  </a:lnTo>
                  <a:lnTo>
                    <a:pt x="18" y="229"/>
                  </a:lnTo>
                  <a:lnTo>
                    <a:pt x="12" y="214"/>
                  </a:lnTo>
                  <a:lnTo>
                    <a:pt x="7" y="200"/>
                  </a:lnTo>
                  <a:lnTo>
                    <a:pt x="4" y="185"/>
                  </a:lnTo>
                  <a:lnTo>
                    <a:pt x="1" y="170"/>
                  </a:lnTo>
                  <a:lnTo>
                    <a:pt x="0" y="154"/>
                  </a:lnTo>
                  <a:lnTo>
                    <a:pt x="1" y="138"/>
                  </a:lnTo>
                  <a:lnTo>
                    <a:pt x="5" y="122"/>
                  </a:lnTo>
                  <a:lnTo>
                    <a:pt x="9" y="107"/>
                  </a:lnTo>
                  <a:lnTo>
                    <a:pt x="14" y="93"/>
                  </a:lnTo>
                  <a:lnTo>
                    <a:pt x="21" y="79"/>
                  </a:lnTo>
                  <a:lnTo>
                    <a:pt x="30" y="67"/>
                  </a:lnTo>
                  <a:lnTo>
                    <a:pt x="39" y="54"/>
                  </a:lnTo>
                  <a:lnTo>
                    <a:pt x="48" y="44"/>
                  </a:lnTo>
                  <a:lnTo>
                    <a:pt x="60" y="33"/>
                  </a:lnTo>
                  <a:lnTo>
                    <a:pt x="72" y="25"/>
                  </a:lnTo>
                  <a:lnTo>
                    <a:pt x="86" y="17"/>
                  </a:lnTo>
                  <a:lnTo>
                    <a:pt x="100" y="11"/>
                  </a:lnTo>
                  <a:lnTo>
                    <a:pt x="113" y="6"/>
                  </a:lnTo>
                  <a:lnTo>
                    <a:pt x="129" y="3"/>
                  </a:lnTo>
                  <a:lnTo>
                    <a:pt x="143" y="1"/>
                  </a:lnTo>
                  <a:lnTo>
                    <a:pt x="159" y="0"/>
                  </a:lnTo>
                  <a:lnTo>
                    <a:pt x="176" y="1"/>
                  </a:lnTo>
                  <a:lnTo>
                    <a:pt x="191" y="4"/>
                  </a:lnTo>
                  <a:lnTo>
                    <a:pt x="206" y="8"/>
                  </a:lnTo>
                  <a:lnTo>
                    <a:pt x="221" y="13"/>
                  </a:lnTo>
                  <a:lnTo>
                    <a:pt x="234" y="21"/>
                  </a:lnTo>
                  <a:lnTo>
                    <a:pt x="247" y="29"/>
                  </a:lnTo>
                  <a:lnTo>
                    <a:pt x="259" y="38"/>
                  </a:lnTo>
                  <a:lnTo>
                    <a:pt x="270" y="49"/>
                  </a:lnTo>
                  <a:lnTo>
                    <a:pt x="280" y="60"/>
                  </a:lnTo>
                  <a:lnTo>
                    <a:pt x="289" y="72"/>
                  </a:lnTo>
                  <a:lnTo>
                    <a:pt x="296" y="85"/>
                  </a:lnTo>
                  <a:lnTo>
                    <a:pt x="302" y="99"/>
                  </a:lnTo>
                  <a:lnTo>
                    <a:pt x="307" y="114"/>
                  </a:lnTo>
                  <a:lnTo>
                    <a:pt x="311" y="128"/>
                  </a:lnTo>
                  <a:lnTo>
                    <a:pt x="313" y="144"/>
                  </a:lnTo>
                  <a:lnTo>
                    <a:pt x="314" y="160"/>
                  </a:lnTo>
                  <a:lnTo>
                    <a:pt x="313" y="175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4" name="Freeform 656"/>
            <p:cNvSpPr>
              <a:spLocks/>
            </p:cNvSpPr>
            <p:nvPr/>
          </p:nvSpPr>
          <p:spPr bwMode="auto">
            <a:xfrm>
              <a:off x="4722" y="2797"/>
              <a:ext cx="379" cy="303"/>
            </a:xfrm>
            <a:custGeom>
              <a:avLst/>
              <a:gdLst/>
              <a:ahLst/>
              <a:cxnLst>
                <a:cxn ang="0">
                  <a:pos x="2987" y="1335"/>
                </a:cxn>
                <a:cxn ang="0">
                  <a:pos x="2623" y="1520"/>
                </a:cxn>
                <a:cxn ang="0">
                  <a:pos x="2293" y="1754"/>
                </a:cxn>
                <a:cxn ang="0">
                  <a:pos x="1996" y="2090"/>
                </a:cxn>
                <a:cxn ang="0">
                  <a:pos x="1791" y="2614"/>
                </a:cxn>
                <a:cxn ang="0">
                  <a:pos x="1623" y="3269"/>
                </a:cxn>
                <a:cxn ang="0">
                  <a:pos x="1301" y="3748"/>
                </a:cxn>
                <a:cxn ang="0">
                  <a:pos x="819" y="3937"/>
                </a:cxn>
                <a:cxn ang="0">
                  <a:pos x="343" y="3785"/>
                </a:cxn>
                <a:cxn ang="0">
                  <a:pos x="38" y="3382"/>
                </a:cxn>
                <a:cxn ang="0">
                  <a:pos x="29" y="2929"/>
                </a:cxn>
                <a:cxn ang="0">
                  <a:pos x="174" y="2639"/>
                </a:cxn>
                <a:cxn ang="0">
                  <a:pos x="421" y="2460"/>
                </a:cxn>
                <a:cxn ang="0">
                  <a:pos x="757" y="2422"/>
                </a:cxn>
                <a:cxn ang="0">
                  <a:pos x="659" y="2599"/>
                </a:cxn>
                <a:cxn ang="0">
                  <a:pos x="630" y="2860"/>
                </a:cxn>
                <a:cxn ang="0">
                  <a:pos x="751" y="3060"/>
                </a:cxn>
                <a:cxn ang="0">
                  <a:pos x="1029" y="3059"/>
                </a:cxn>
                <a:cxn ang="0">
                  <a:pos x="1282" y="2830"/>
                </a:cxn>
                <a:cxn ang="0">
                  <a:pos x="1448" y="2488"/>
                </a:cxn>
                <a:cxn ang="0">
                  <a:pos x="1617" y="1937"/>
                </a:cxn>
                <a:cxn ang="0">
                  <a:pos x="1886" y="1275"/>
                </a:cxn>
                <a:cxn ang="0">
                  <a:pos x="2282" y="687"/>
                </a:cxn>
                <a:cxn ang="0">
                  <a:pos x="2835" y="242"/>
                </a:cxn>
                <a:cxn ang="0">
                  <a:pos x="3649" y="12"/>
                </a:cxn>
                <a:cxn ang="0">
                  <a:pos x="4775" y="87"/>
                </a:cxn>
                <a:cxn ang="0">
                  <a:pos x="5749" y="528"/>
                </a:cxn>
                <a:cxn ang="0">
                  <a:pos x="6093" y="1253"/>
                </a:cxn>
                <a:cxn ang="0">
                  <a:pos x="6203" y="1203"/>
                </a:cxn>
                <a:cxn ang="0">
                  <a:pos x="6454" y="1406"/>
                </a:cxn>
                <a:cxn ang="0">
                  <a:pos x="6720" y="1796"/>
                </a:cxn>
                <a:cxn ang="0">
                  <a:pos x="6870" y="2435"/>
                </a:cxn>
                <a:cxn ang="0">
                  <a:pos x="6781" y="3083"/>
                </a:cxn>
                <a:cxn ang="0">
                  <a:pos x="6491" y="3682"/>
                </a:cxn>
                <a:cxn ang="0">
                  <a:pos x="6153" y="4174"/>
                </a:cxn>
                <a:cxn ang="0">
                  <a:pos x="5995" y="4572"/>
                </a:cxn>
                <a:cxn ang="0">
                  <a:pos x="6123" y="4871"/>
                </a:cxn>
                <a:cxn ang="0">
                  <a:pos x="6474" y="4917"/>
                </a:cxn>
                <a:cxn ang="0">
                  <a:pos x="6733" y="4764"/>
                </a:cxn>
                <a:cxn ang="0">
                  <a:pos x="6782" y="4515"/>
                </a:cxn>
                <a:cxn ang="0">
                  <a:pos x="6741" y="4339"/>
                </a:cxn>
                <a:cxn ang="0">
                  <a:pos x="7141" y="4672"/>
                </a:cxn>
                <a:cxn ang="0">
                  <a:pos x="7145" y="5198"/>
                </a:cxn>
                <a:cxn ang="0">
                  <a:pos x="6806" y="5638"/>
                </a:cxn>
                <a:cxn ang="0">
                  <a:pos x="6333" y="5741"/>
                </a:cxn>
                <a:cxn ang="0">
                  <a:pos x="5953" y="5575"/>
                </a:cxn>
                <a:cxn ang="0">
                  <a:pos x="5699" y="5239"/>
                </a:cxn>
                <a:cxn ang="0">
                  <a:pos x="5634" y="4819"/>
                </a:cxn>
                <a:cxn ang="0">
                  <a:pos x="5713" y="4351"/>
                </a:cxn>
                <a:cxn ang="0">
                  <a:pos x="5889" y="3650"/>
                </a:cxn>
                <a:cxn ang="0">
                  <a:pos x="5942" y="3179"/>
                </a:cxn>
                <a:cxn ang="0">
                  <a:pos x="5897" y="2657"/>
                </a:cxn>
                <a:cxn ang="0">
                  <a:pos x="5741" y="2157"/>
                </a:cxn>
                <a:cxn ang="0">
                  <a:pos x="5469" y="1721"/>
                </a:cxn>
                <a:cxn ang="0">
                  <a:pos x="5070" y="1434"/>
                </a:cxn>
                <a:cxn ang="0">
                  <a:pos x="4558" y="1257"/>
                </a:cxn>
                <a:cxn ang="0">
                  <a:pos x="4034" y="1180"/>
                </a:cxn>
                <a:cxn ang="0">
                  <a:pos x="3494" y="1198"/>
                </a:cxn>
              </a:cxnLst>
              <a:rect l="0" t="0" r="r" b="b"/>
              <a:pathLst>
                <a:path w="7189" h="5746">
                  <a:moveTo>
                    <a:pt x="3301" y="1234"/>
                  </a:moveTo>
                  <a:lnTo>
                    <a:pt x="3264" y="1242"/>
                  </a:lnTo>
                  <a:lnTo>
                    <a:pt x="3225" y="1253"/>
                  </a:lnTo>
                  <a:lnTo>
                    <a:pt x="3186" y="1264"/>
                  </a:lnTo>
                  <a:lnTo>
                    <a:pt x="3148" y="1276"/>
                  </a:lnTo>
                  <a:lnTo>
                    <a:pt x="3108" y="1289"/>
                  </a:lnTo>
                  <a:lnTo>
                    <a:pt x="3068" y="1304"/>
                  </a:lnTo>
                  <a:lnTo>
                    <a:pt x="3028" y="1320"/>
                  </a:lnTo>
                  <a:lnTo>
                    <a:pt x="2987" y="1335"/>
                  </a:lnTo>
                  <a:lnTo>
                    <a:pt x="2946" y="1353"/>
                  </a:lnTo>
                  <a:lnTo>
                    <a:pt x="2905" y="1371"/>
                  </a:lnTo>
                  <a:lnTo>
                    <a:pt x="2865" y="1390"/>
                  </a:lnTo>
                  <a:lnTo>
                    <a:pt x="2824" y="1410"/>
                  </a:lnTo>
                  <a:lnTo>
                    <a:pt x="2784" y="1430"/>
                  </a:lnTo>
                  <a:lnTo>
                    <a:pt x="2744" y="1451"/>
                  </a:lnTo>
                  <a:lnTo>
                    <a:pt x="2703" y="1473"/>
                  </a:lnTo>
                  <a:lnTo>
                    <a:pt x="2663" y="1496"/>
                  </a:lnTo>
                  <a:lnTo>
                    <a:pt x="2623" y="1520"/>
                  </a:lnTo>
                  <a:lnTo>
                    <a:pt x="2585" y="1544"/>
                  </a:lnTo>
                  <a:lnTo>
                    <a:pt x="2546" y="1568"/>
                  </a:lnTo>
                  <a:lnTo>
                    <a:pt x="2508" y="1593"/>
                  </a:lnTo>
                  <a:lnTo>
                    <a:pt x="2470" y="1620"/>
                  </a:lnTo>
                  <a:lnTo>
                    <a:pt x="2433" y="1646"/>
                  </a:lnTo>
                  <a:lnTo>
                    <a:pt x="2397" y="1673"/>
                  </a:lnTo>
                  <a:lnTo>
                    <a:pt x="2362" y="1699"/>
                  </a:lnTo>
                  <a:lnTo>
                    <a:pt x="2328" y="1727"/>
                  </a:lnTo>
                  <a:lnTo>
                    <a:pt x="2293" y="1754"/>
                  </a:lnTo>
                  <a:lnTo>
                    <a:pt x="2261" y="1783"/>
                  </a:lnTo>
                  <a:lnTo>
                    <a:pt x="2230" y="1812"/>
                  </a:lnTo>
                  <a:lnTo>
                    <a:pt x="2199" y="1840"/>
                  </a:lnTo>
                  <a:lnTo>
                    <a:pt x="2170" y="1869"/>
                  </a:lnTo>
                  <a:lnTo>
                    <a:pt x="2143" y="1899"/>
                  </a:lnTo>
                  <a:lnTo>
                    <a:pt x="2116" y="1928"/>
                  </a:lnTo>
                  <a:lnTo>
                    <a:pt x="2072" y="1980"/>
                  </a:lnTo>
                  <a:lnTo>
                    <a:pt x="2032" y="2034"/>
                  </a:lnTo>
                  <a:lnTo>
                    <a:pt x="1996" y="2090"/>
                  </a:lnTo>
                  <a:lnTo>
                    <a:pt x="1962" y="2146"/>
                  </a:lnTo>
                  <a:lnTo>
                    <a:pt x="1933" y="2203"/>
                  </a:lnTo>
                  <a:lnTo>
                    <a:pt x="1906" y="2260"/>
                  </a:lnTo>
                  <a:lnTo>
                    <a:pt x="1882" y="2318"/>
                  </a:lnTo>
                  <a:lnTo>
                    <a:pt x="1860" y="2376"/>
                  </a:lnTo>
                  <a:lnTo>
                    <a:pt x="1841" y="2436"/>
                  </a:lnTo>
                  <a:lnTo>
                    <a:pt x="1822" y="2495"/>
                  </a:lnTo>
                  <a:lnTo>
                    <a:pt x="1807" y="2555"/>
                  </a:lnTo>
                  <a:lnTo>
                    <a:pt x="1791" y="2614"/>
                  </a:lnTo>
                  <a:lnTo>
                    <a:pt x="1763" y="2736"/>
                  </a:lnTo>
                  <a:lnTo>
                    <a:pt x="1737" y="2856"/>
                  </a:lnTo>
                  <a:lnTo>
                    <a:pt x="1723" y="2915"/>
                  </a:lnTo>
                  <a:lnTo>
                    <a:pt x="1710" y="2976"/>
                  </a:lnTo>
                  <a:lnTo>
                    <a:pt x="1695" y="3036"/>
                  </a:lnTo>
                  <a:lnTo>
                    <a:pt x="1679" y="3094"/>
                  </a:lnTo>
                  <a:lnTo>
                    <a:pt x="1662" y="3153"/>
                  </a:lnTo>
                  <a:lnTo>
                    <a:pt x="1643" y="3211"/>
                  </a:lnTo>
                  <a:lnTo>
                    <a:pt x="1623" y="3269"/>
                  </a:lnTo>
                  <a:lnTo>
                    <a:pt x="1600" y="3326"/>
                  </a:lnTo>
                  <a:lnTo>
                    <a:pt x="1574" y="3382"/>
                  </a:lnTo>
                  <a:lnTo>
                    <a:pt x="1546" y="3438"/>
                  </a:lnTo>
                  <a:lnTo>
                    <a:pt x="1514" y="3492"/>
                  </a:lnTo>
                  <a:lnTo>
                    <a:pt x="1480" y="3545"/>
                  </a:lnTo>
                  <a:lnTo>
                    <a:pt x="1441" y="3598"/>
                  </a:lnTo>
                  <a:lnTo>
                    <a:pt x="1400" y="3649"/>
                  </a:lnTo>
                  <a:lnTo>
                    <a:pt x="1353" y="3699"/>
                  </a:lnTo>
                  <a:lnTo>
                    <a:pt x="1301" y="3748"/>
                  </a:lnTo>
                  <a:lnTo>
                    <a:pt x="1253" y="3789"/>
                  </a:lnTo>
                  <a:lnTo>
                    <a:pt x="1202" y="3825"/>
                  </a:lnTo>
                  <a:lnTo>
                    <a:pt x="1150" y="3855"/>
                  </a:lnTo>
                  <a:lnTo>
                    <a:pt x="1097" y="3881"/>
                  </a:lnTo>
                  <a:lnTo>
                    <a:pt x="1042" y="3901"/>
                  </a:lnTo>
                  <a:lnTo>
                    <a:pt x="988" y="3916"/>
                  </a:lnTo>
                  <a:lnTo>
                    <a:pt x="932" y="3928"/>
                  </a:lnTo>
                  <a:lnTo>
                    <a:pt x="875" y="3935"/>
                  </a:lnTo>
                  <a:lnTo>
                    <a:pt x="819" y="3937"/>
                  </a:lnTo>
                  <a:lnTo>
                    <a:pt x="762" y="3936"/>
                  </a:lnTo>
                  <a:lnTo>
                    <a:pt x="707" y="3930"/>
                  </a:lnTo>
                  <a:lnTo>
                    <a:pt x="652" y="3921"/>
                  </a:lnTo>
                  <a:lnTo>
                    <a:pt x="596" y="3907"/>
                  </a:lnTo>
                  <a:lnTo>
                    <a:pt x="543" y="3889"/>
                  </a:lnTo>
                  <a:lnTo>
                    <a:pt x="491" y="3868"/>
                  </a:lnTo>
                  <a:lnTo>
                    <a:pt x="440" y="3844"/>
                  </a:lnTo>
                  <a:lnTo>
                    <a:pt x="391" y="3816"/>
                  </a:lnTo>
                  <a:lnTo>
                    <a:pt x="343" y="3785"/>
                  </a:lnTo>
                  <a:lnTo>
                    <a:pt x="298" y="3751"/>
                  </a:lnTo>
                  <a:lnTo>
                    <a:pt x="255" y="3714"/>
                  </a:lnTo>
                  <a:lnTo>
                    <a:pt x="214" y="3674"/>
                  </a:lnTo>
                  <a:lnTo>
                    <a:pt x="177" y="3631"/>
                  </a:lnTo>
                  <a:lnTo>
                    <a:pt x="142" y="3586"/>
                  </a:lnTo>
                  <a:lnTo>
                    <a:pt x="111" y="3538"/>
                  </a:lnTo>
                  <a:lnTo>
                    <a:pt x="83" y="3489"/>
                  </a:lnTo>
                  <a:lnTo>
                    <a:pt x="59" y="3437"/>
                  </a:lnTo>
                  <a:lnTo>
                    <a:pt x="38" y="3382"/>
                  </a:lnTo>
                  <a:lnTo>
                    <a:pt x="22" y="3326"/>
                  </a:lnTo>
                  <a:lnTo>
                    <a:pt x="11" y="3268"/>
                  </a:lnTo>
                  <a:lnTo>
                    <a:pt x="3" y="3207"/>
                  </a:lnTo>
                  <a:lnTo>
                    <a:pt x="0" y="3146"/>
                  </a:lnTo>
                  <a:lnTo>
                    <a:pt x="3" y="3083"/>
                  </a:lnTo>
                  <a:lnTo>
                    <a:pt x="7" y="3043"/>
                  </a:lnTo>
                  <a:lnTo>
                    <a:pt x="14" y="3004"/>
                  </a:lnTo>
                  <a:lnTo>
                    <a:pt x="20" y="2966"/>
                  </a:lnTo>
                  <a:lnTo>
                    <a:pt x="29" y="2929"/>
                  </a:lnTo>
                  <a:lnTo>
                    <a:pt x="40" y="2892"/>
                  </a:lnTo>
                  <a:lnTo>
                    <a:pt x="51" y="2857"/>
                  </a:lnTo>
                  <a:lnTo>
                    <a:pt x="65" y="2822"/>
                  </a:lnTo>
                  <a:lnTo>
                    <a:pt x="80" y="2789"/>
                  </a:lnTo>
                  <a:lnTo>
                    <a:pt x="95" y="2757"/>
                  </a:lnTo>
                  <a:lnTo>
                    <a:pt x="113" y="2726"/>
                  </a:lnTo>
                  <a:lnTo>
                    <a:pt x="132" y="2696"/>
                  </a:lnTo>
                  <a:lnTo>
                    <a:pt x="152" y="2668"/>
                  </a:lnTo>
                  <a:lnTo>
                    <a:pt x="174" y="2639"/>
                  </a:lnTo>
                  <a:lnTo>
                    <a:pt x="195" y="2614"/>
                  </a:lnTo>
                  <a:lnTo>
                    <a:pt x="219" y="2589"/>
                  </a:lnTo>
                  <a:lnTo>
                    <a:pt x="246" y="2566"/>
                  </a:lnTo>
                  <a:lnTo>
                    <a:pt x="272" y="2544"/>
                  </a:lnTo>
                  <a:lnTo>
                    <a:pt x="299" y="2525"/>
                  </a:lnTo>
                  <a:lnTo>
                    <a:pt x="328" y="2506"/>
                  </a:lnTo>
                  <a:lnTo>
                    <a:pt x="358" y="2489"/>
                  </a:lnTo>
                  <a:lnTo>
                    <a:pt x="389" y="2473"/>
                  </a:lnTo>
                  <a:lnTo>
                    <a:pt x="421" y="2460"/>
                  </a:lnTo>
                  <a:lnTo>
                    <a:pt x="454" y="2448"/>
                  </a:lnTo>
                  <a:lnTo>
                    <a:pt x="489" y="2438"/>
                  </a:lnTo>
                  <a:lnTo>
                    <a:pt x="524" y="2429"/>
                  </a:lnTo>
                  <a:lnTo>
                    <a:pt x="561" y="2423"/>
                  </a:lnTo>
                  <a:lnTo>
                    <a:pt x="599" y="2419"/>
                  </a:lnTo>
                  <a:lnTo>
                    <a:pt x="636" y="2417"/>
                  </a:lnTo>
                  <a:lnTo>
                    <a:pt x="676" y="2417"/>
                  </a:lnTo>
                  <a:lnTo>
                    <a:pt x="717" y="2418"/>
                  </a:lnTo>
                  <a:lnTo>
                    <a:pt x="757" y="2422"/>
                  </a:lnTo>
                  <a:lnTo>
                    <a:pt x="799" y="2428"/>
                  </a:lnTo>
                  <a:lnTo>
                    <a:pt x="776" y="2443"/>
                  </a:lnTo>
                  <a:lnTo>
                    <a:pt x="755" y="2460"/>
                  </a:lnTo>
                  <a:lnTo>
                    <a:pt x="735" y="2479"/>
                  </a:lnTo>
                  <a:lnTo>
                    <a:pt x="717" y="2499"/>
                  </a:lnTo>
                  <a:lnTo>
                    <a:pt x="700" y="2522"/>
                  </a:lnTo>
                  <a:lnTo>
                    <a:pt x="685" y="2546"/>
                  </a:lnTo>
                  <a:lnTo>
                    <a:pt x="672" y="2572"/>
                  </a:lnTo>
                  <a:lnTo>
                    <a:pt x="659" y="2599"/>
                  </a:lnTo>
                  <a:lnTo>
                    <a:pt x="650" y="2626"/>
                  </a:lnTo>
                  <a:lnTo>
                    <a:pt x="641" y="2655"/>
                  </a:lnTo>
                  <a:lnTo>
                    <a:pt x="634" y="2684"/>
                  </a:lnTo>
                  <a:lnTo>
                    <a:pt x="629" y="2714"/>
                  </a:lnTo>
                  <a:lnTo>
                    <a:pt x="626" y="2743"/>
                  </a:lnTo>
                  <a:lnTo>
                    <a:pt x="625" y="2773"/>
                  </a:lnTo>
                  <a:lnTo>
                    <a:pt x="625" y="2802"/>
                  </a:lnTo>
                  <a:lnTo>
                    <a:pt x="627" y="2832"/>
                  </a:lnTo>
                  <a:lnTo>
                    <a:pt x="630" y="2860"/>
                  </a:lnTo>
                  <a:lnTo>
                    <a:pt x="636" y="2888"/>
                  </a:lnTo>
                  <a:lnTo>
                    <a:pt x="643" y="2915"/>
                  </a:lnTo>
                  <a:lnTo>
                    <a:pt x="653" y="2940"/>
                  </a:lnTo>
                  <a:lnTo>
                    <a:pt x="664" y="2966"/>
                  </a:lnTo>
                  <a:lnTo>
                    <a:pt x="678" y="2987"/>
                  </a:lnTo>
                  <a:lnTo>
                    <a:pt x="694" y="3009"/>
                  </a:lnTo>
                  <a:lnTo>
                    <a:pt x="710" y="3028"/>
                  </a:lnTo>
                  <a:lnTo>
                    <a:pt x="729" y="3045"/>
                  </a:lnTo>
                  <a:lnTo>
                    <a:pt x="751" y="3060"/>
                  </a:lnTo>
                  <a:lnTo>
                    <a:pt x="774" y="3072"/>
                  </a:lnTo>
                  <a:lnTo>
                    <a:pt x="799" y="3082"/>
                  </a:lnTo>
                  <a:lnTo>
                    <a:pt x="826" y="3089"/>
                  </a:lnTo>
                  <a:lnTo>
                    <a:pt x="856" y="3092"/>
                  </a:lnTo>
                  <a:lnTo>
                    <a:pt x="888" y="3092"/>
                  </a:lnTo>
                  <a:lnTo>
                    <a:pt x="921" y="3089"/>
                  </a:lnTo>
                  <a:lnTo>
                    <a:pt x="959" y="3082"/>
                  </a:lnTo>
                  <a:lnTo>
                    <a:pt x="994" y="3072"/>
                  </a:lnTo>
                  <a:lnTo>
                    <a:pt x="1029" y="3059"/>
                  </a:lnTo>
                  <a:lnTo>
                    <a:pt x="1062" y="3042"/>
                  </a:lnTo>
                  <a:lnTo>
                    <a:pt x="1094" y="3023"/>
                  </a:lnTo>
                  <a:lnTo>
                    <a:pt x="1125" y="3002"/>
                  </a:lnTo>
                  <a:lnTo>
                    <a:pt x="1154" y="2978"/>
                  </a:lnTo>
                  <a:lnTo>
                    <a:pt x="1181" y="2952"/>
                  </a:lnTo>
                  <a:lnTo>
                    <a:pt x="1208" y="2925"/>
                  </a:lnTo>
                  <a:lnTo>
                    <a:pt x="1233" y="2894"/>
                  </a:lnTo>
                  <a:lnTo>
                    <a:pt x="1259" y="2863"/>
                  </a:lnTo>
                  <a:lnTo>
                    <a:pt x="1282" y="2830"/>
                  </a:lnTo>
                  <a:lnTo>
                    <a:pt x="1303" y="2795"/>
                  </a:lnTo>
                  <a:lnTo>
                    <a:pt x="1325" y="2760"/>
                  </a:lnTo>
                  <a:lnTo>
                    <a:pt x="1345" y="2723"/>
                  </a:lnTo>
                  <a:lnTo>
                    <a:pt x="1364" y="2684"/>
                  </a:lnTo>
                  <a:lnTo>
                    <a:pt x="1383" y="2647"/>
                  </a:lnTo>
                  <a:lnTo>
                    <a:pt x="1401" y="2607"/>
                  </a:lnTo>
                  <a:lnTo>
                    <a:pt x="1416" y="2567"/>
                  </a:lnTo>
                  <a:lnTo>
                    <a:pt x="1433" y="2528"/>
                  </a:lnTo>
                  <a:lnTo>
                    <a:pt x="1448" y="2488"/>
                  </a:lnTo>
                  <a:lnTo>
                    <a:pt x="1462" y="2448"/>
                  </a:lnTo>
                  <a:lnTo>
                    <a:pt x="1475" y="2409"/>
                  </a:lnTo>
                  <a:lnTo>
                    <a:pt x="1488" y="2370"/>
                  </a:lnTo>
                  <a:lnTo>
                    <a:pt x="1511" y="2293"/>
                  </a:lnTo>
                  <a:lnTo>
                    <a:pt x="1533" y="2219"/>
                  </a:lnTo>
                  <a:lnTo>
                    <a:pt x="1553" y="2151"/>
                  </a:lnTo>
                  <a:lnTo>
                    <a:pt x="1571" y="2089"/>
                  </a:lnTo>
                  <a:lnTo>
                    <a:pt x="1593" y="2012"/>
                  </a:lnTo>
                  <a:lnTo>
                    <a:pt x="1617" y="1937"/>
                  </a:lnTo>
                  <a:lnTo>
                    <a:pt x="1641" y="1862"/>
                  </a:lnTo>
                  <a:lnTo>
                    <a:pt x="1667" y="1787"/>
                  </a:lnTo>
                  <a:lnTo>
                    <a:pt x="1694" y="1712"/>
                  </a:lnTo>
                  <a:lnTo>
                    <a:pt x="1722" y="1637"/>
                  </a:lnTo>
                  <a:lnTo>
                    <a:pt x="1753" y="1563"/>
                  </a:lnTo>
                  <a:lnTo>
                    <a:pt x="1784" y="1490"/>
                  </a:lnTo>
                  <a:lnTo>
                    <a:pt x="1816" y="1418"/>
                  </a:lnTo>
                  <a:lnTo>
                    <a:pt x="1851" y="1346"/>
                  </a:lnTo>
                  <a:lnTo>
                    <a:pt x="1886" y="1275"/>
                  </a:lnTo>
                  <a:lnTo>
                    <a:pt x="1924" y="1205"/>
                  </a:lnTo>
                  <a:lnTo>
                    <a:pt x="1962" y="1135"/>
                  </a:lnTo>
                  <a:lnTo>
                    <a:pt x="2003" y="1067"/>
                  </a:lnTo>
                  <a:lnTo>
                    <a:pt x="2045" y="1000"/>
                  </a:lnTo>
                  <a:lnTo>
                    <a:pt x="2089" y="935"/>
                  </a:lnTo>
                  <a:lnTo>
                    <a:pt x="2135" y="870"/>
                  </a:lnTo>
                  <a:lnTo>
                    <a:pt x="2182" y="808"/>
                  </a:lnTo>
                  <a:lnTo>
                    <a:pt x="2231" y="747"/>
                  </a:lnTo>
                  <a:lnTo>
                    <a:pt x="2282" y="687"/>
                  </a:lnTo>
                  <a:lnTo>
                    <a:pt x="2335" y="630"/>
                  </a:lnTo>
                  <a:lnTo>
                    <a:pt x="2391" y="574"/>
                  </a:lnTo>
                  <a:lnTo>
                    <a:pt x="2448" y="520"/>
                  </a:lnTo>
                  <a:lnTo>
                    <a:pt x="2507" y="468"/>
                  </a:lnTo>
                  <a:lnTo>
                    <a:pt x="2568" y="418"/>
                  </a:lnTo>
                  <a:lnTo>
                    <a:pt x="2632" y="371"/>
                  </a:lnTo>
                  <a:lnTo>
                    <a:pt x="2697" y="325"/>
                  </a:lnTo>
                  <a:lnTo>
                    <a:pt x="2764" y="282"/>
                  </a:lnTo>
                  <a:lnTo>
                    <a:pt x="2835" y="242"/>
                  </a:lnTo>
                  <a:lnTo>
                    <a:pt x="2908" y="204"/>
                  </a:lnTo>
                  <a:lnTo>
                    <a:pt x="2982" y="168"/>
                  </a:lnTo>
                  <a:lnTo>
                    <a:pt x="3059" y="136"/>
                  </a:lnTo>
                  <a:lnTo>
                    <a:pt x="3140" y="106"/>
                  </a:lnTo>
                  <a:lnTo>
                    <a:pt x="3230" y="80"/>
                  </a:lnTo>
                  <a:lnTo>
                    <a:pt x="3326" y="58"/>
                  </a:lnTo>
                  <a:lnTo>
                    <a:pt x="3429" y="40"/>
                  </a:lnTo>
                  <a:lnTo>
                    <a:pt x="3536" y="24"/>
                  </a:lnTo>
                  <a:lnTo>
                    <a:pt x="3649" y="12"/>
                  </a:lnTo>
                  <a:lnTo>
                    <a:pt x="3766" y="4"/>
                  </a:lnTo>
                  <a:lnTo>
                    <a:pt x="3887" y="0"/>
                  </a:lnTo>
                  <a:lnTo>
                    <a:pt x="4010" y="0"/>
                  </a:lnTo>
                  <a:lnTo>
                    <a:pt x="4136" y="4"/>
                  </a:lnTo>
                  <a:lnTo>
                    <a:pt x="4263" y="12"/>
                  </a:lnTo>
                  <a:lnTo>
                    <a:pt x="4392" y="24"/>
                  </a:lnTo>
                  <a:lnTo>
                    <a:pt x="4520" y="41"/>
                  </a:lnTo>
                  <a:lnTo>
                    <a:pt x="4647" y="61"/>
                  </a:lnTo>
                  <a:lnTo>
                    <a:pt x="4775" y="87"/>
                  </a:lnTo>
                  <a:lnTo>
                    <a:pt x="4899" y="116"/>
                  </a:lnTo>
                  <a:lnTo>
                    <a:pt x="5021" y="150"/>
                  </a:lnTo>
                  <a:lnTo>
                    <a:pt x="5140" y="190"/>
                  </a:lnTo>
                  <a:lnTo>
                    <a:pt x="5255" y="234"/>
                  </a:lnTo>
                  <a:lnTo>
                    <a:pt x="5366" y="282"/>
                  </a:lnTo>
                  <a:lnTo>
                    <a:pt x="5471" y="336"/>
                  </a:lnTo>
                  <a:lnTo>
                    <a:pt x="5572" y="395"/>
                  </a:lnTo>
                  <a:lnTo>
                    <a:pt x="5663" y="459"/>
                  </a:lnTo>
                  <a:lnTo>
                    <a:pt x="5749" y="528"/>
                  </a:lnTo>
                  <a:lnTo>
                    <a:pt x="5827" y="602"/>
                  </a:lnTo>
                  <a:lnTo>
                    <a:pt x="5896" y="682"/>
                  </a:lnTo>
                  <a:lnTo>
                    <a:pt x="5956" y="767"/>
                  </a:lnTo>
                  <a:lnTo>
                    <a:pt x="6005" y="858"/>
                  </a:lnTo>
                  <a:lnTo>
                    <a:pt x="6045" y="954"/>
                  </a:lnTo>
                  <a:lnTo>
                    <a:pt x="6072" y="1056"/>
                  </a:lnTo>
                  <a:lnTo>
                    <a:pt x="6087" y="1164"/>
                  </a:lnTo>
                  <a:lnTo>
                    <a:pt x="6091" y="1278"/>
                  </a:lnTo>
                  <a:lnTo>
                    <a:pt x="6093" y="1253"/>
                  </a:lnTo>
                  <a:lnTo>
                    <a:pt x="6097" y="1232"/>
                  </a:lnTo>
                  <a:lnTo>
                    <a:pt x="6104" y="1215"/>
                  </a:lnTo>
                  <a:lnTo>
                    <a:pt x="6114" y="1204"/>
                  </a:lnTo>
                  <a:lnTo>
                    <a:pt x="6124" y="1195"/>
                  </a:lnTo>
                  <a:lnTo>
                    <a:pt x="6138" y="1190"/>
                  </a:lnTo>
                  <a:lnTo>
                    <a:pt x="6151" y="1189"/>
                  </a:lnTo>
                  <a:lnTo>
                    <a:pt x="6168" y="1191"/>
                  </a:lnTo>
                  <a:lnTo>
                    <a:pt x="6185" y="1195"/>
                  </a:lnTo>
                  <a:lnTo>
                    <a:pt x="6203" y="1203"/>
                  </a:lnTo>
                  <a:lnTo>
                    <a:pt x="6222" y="1212"/>
                  </a:lnTo>
                  <a:lnTo>
                    <a:pt x="6243" y="1225"/>
                  </a:lnTo>
                  <a:lnTo>
                    <a:pt x="6264" y="1238"/>
                  </a:lnTo>
                  <a:lnTo>
                    <a:pt x="6285" y="1254"/>
                  </a:lnTo>
                  <a:lnTo>
                    <a:pt x="6307" y="1271"/>
                  </a:lnTo>
                  <a:lnTo>
                    <a:pt x="6329" y="1288"/>
                  </a:lnTo>
                  <a:lnTo>
                    <a:pt x="6373" y="1327"/>
                  </a:lnTo>
                  <a:lnTo>
                    <a:pt x="6414" y="1367"/>
                  </a:lnTo>
                  <a:lnTo>
                    <a:pt x="6454" y="1406"/>
                  </a:lnTo>
                  <a:lnTo>
                    <a:pt x="6490" y="1443"/>
                  </a:lnTo>
                  <a:lnTo>
                    <a:pt x="6520" y="1476"/>
                  </a:lnTo>
                  <a:lnTo>
                    <a:pt x="6544" y="1504"/>
                  </a:lnTo>
                  <a:lnTo>
                    <a:pt x="6560" y="1521"/>
                  </a:lnTo>
                  <a:lnTo>
                    <a:pt x="6567" y="1530"/>
                  </a:lnTo>
                  <a:lnTo>
                    <a:pt x="6611" y="1596"/>
                  </a:lnTo>
                  <a:lnTo>
                    <a:pt x="6650" y="1661"/>
                  </a:lnTo>
                  <a:lnTo>
                    <a:pt x="6687" y="1728"/>
                  </a:lnTo>
                  <a:lnTo>
                    <a:pt x="6720" y="1796"/>
                  </a:lnTo>
                  <a:lnTo>
                    <a:pt x="6750" y="1865"/>
                  </a:lnTo>
                  <a:lnTo>
                    <a:pt x="6776" y="1935"/>
                  </a:lnTo>
                  <a:lnTo>
                    <a:pt x="6799" y="2005"/>
                  </a:lnTo>
                  <a:lnTo>
                    <a:pt x="6818" y="2075"/>
                  </a:lnTo>
                  <a:lnTo>
                    <a:pt x="6835" y="2147"/>
                  </a:lnTo>
                  <a:lnTo>
                    <a:pt x="6848" y="2218"/>
                  </a:lnTo>
                  <a:lnTo>
                    <a:pt x="6858" y="2290"/>
                  </a:lnTo>
                  <a:lnTo>
                    <a:pt x="6865" y="2363"/>
                  </a:lnTo>
                  <a:lnTo>
                    <a:pt x="6870" y="2435"/>
                  </a:lnTo>
                  <a:lnTo>
                    <a:pt x="6871" y="2508"/>
                  </a:lnTo>
                  <a:lnTo>
                    <a:pt x="6869" y="2580"/>
                  </a:lnTo>
                  <a:lnTo>
                    <a:pt x="6864" y="2652"/>
                  </a:lnTo>
                  <a:lnTo>
                    <a:pt x="6857" y="2725"/>
                  </a:lnTo>
                  <a:lnTo>
                    <a:pt x="6847" y="2797"/>
                  </a:lnTo>
                  <a:lnTo>
                    <a:pt x="6834" y="2869"/>
                  </a:lnTo>
                  <a:lnTo>
                    <a:pt x="6820" y="2940"/>
                  </a:lnTo>
                  <a:lnTo>
                    <a:pt x="6801" y="3011"/>
                  </a:lnTo>
                  <a:lnTo>
                    <a:pt x="6781" y="3083"/>
                  </a:lnTo>
                  <a:lnTo>
                    <a:pt x="6758" y="3153"/>
                  </a:lnTo>
                  <a:lnTo>
                    <a:pt x="6732" y="3222"/>
                  </a:lnTo>
                  <a:lnTo>
                    <a:pt x="6705" y="3291"/>
                  </a:lnTo>
                  <a:lnTo>
                    <a:pt x="6674" y="3358"/>
                  </a:lnTo>
                  <a:lnTo>
                    <a:pt x="6642" y="3425"/>
                  </a:lnTo>
                  <a:lnTo>
                    <a:pt x="6608" y="3491"/>
                  </a:lnTo>
                  <a:lnTo>
                    <a:pt x="6571" y="3556"/>
                  </a:lnTo>
                  <a:lnTo>
                    <a:pt x="6532" y="3620"/>
                  </a:lnTo>
                  <a:lnTo>
                    <a:pt x="6491" y="3682"/>
                  </a:lnTo>
                  <a:lnTo>
                    <a:pt x="6448" y="3744"/>
                  </a:lnTo>
                  <a:lnTo>
                    <a:pt x="6411" y="3795"/>
                  </a:lnTo>
                  <a:lnTo>
                    <a:pt x="6366" y="3856"/>
                  </a:lnTo>
                  <a:lnTo>
                    <a:pt x="6315" y="3927"/>
                  </a:lnTo>
                  <a:lnTo>
                    <a:pt x="6262" y="4004"/>
                  </a:lnTo>
                  <a:lnTo>
                    <a:pt x="6235" y="4045"/>
                  </a:lnTo>
                  <a:lnTo>
                    <a:pt x="6207" y="4087"/>
                  </a:lnTo>
                  <a:lnTo>
                    <a:pt x="6180" y="4130"/>
                  </a:lnTo>
                  <a:lnTo>
                    <a:pt x="6153" y="4174"/>
                  </a:lnTo>
                  <a:lnTo>
                    <a:pt x="6128" y="4218"/>
                  </a:lnTo>
                  <a:lnTo>
                    <a:pt x="6104" y="4263"/>
                  </a:lnTo>
                  <a:lnTo>
                    <a:pt x="6081" y="4308"/>
                  </a:lnTo>
                  <a:lnTo>
                    <a:pt x="6061" y="4353"/>
                  </a:lnTo>
                  <a:lnTo>
                    <a:pt x="6043" y="4398"/>
                  </a:lnTo>
                  <a:lnTo>
                    <a:pt x="6026" y="4443"/>
                  </a:lnTo>
                  <a:lnTo>
                    <a:pt x="6012" y="4487"/>
                  </a:lnTo>
                  <a:lnTo>
                    <a:pt x="6002" y="4530"/>
                  </a:lnTo>
                  <a:lnTo>
                    <a:pt x="5995" y="4572"/>
                  </a:lnTo>
                  <a:lnTo>
                    <a:pt x="5990" y="4612"/>
                  </a:lnTo>
                  <a:lnTo>
                    <a:pt x="5990" y="4652"/>
                  </a:lnTo>
                  <a:lnTo>
                    <a:pt x="5995" y="4690"/>
                  </a:lnTo>
                  <a:lnTo>
                    <a:pt x="6004" y="4726"/>
                  </a:lnTo>
                  <a:lnTo>
                    <a:pt x="6016" y="4760"/>
                  </a:lnTo>
                  <a:lnTo>
                    <a:pt x="6035" y="4791"/>
                  </a:lnTo>
                  <a:lnTo>
                    <a:pt x="6059" y="4820"/>
                  </a:lnTo>
                  <a:lnTo>
                    <a:pt x="6089" y="4848"/>
                  </a:lnTo>
                  <a:lnTo>
                    <a:pt x="6123" y="4871"/>
                  </a:lnTo>
                  <a:lnTo>
                    <a:pt x="6165" y="4891"/>
                  </a:lnTo>
                  <a:lnTo>
                    <a:pt x="6212" y="4908"/>
                  </a:lnTo>
                  <a:lnTo>
                    <a:pt x="6250" y="4919"/>
                  </a:lnTo>
                  <a:lnTo>
                    <a:pt x="6288" y="4925"/>
                  </a:lnTo>
                  <a:lnTo>
                    <a:pt x="6327" y="4929"/>
                  </a:lnTo>
                  <a:lnTo>
                    <a:pt x="6364" y="4930"/>
                  </a:lnTo>
                  <a:lnTo>
                    <a:pt x="6402" y="4928"/>
                  </a:lnTo>
                  <a:lnTo>
                    <a:pt x="6438" y="4924"/>
                  </a:lnTo>
                  <a:lnTo>
                    <a:pt x="6474" y="4917"/>
                  </a:lnTo>
                  <a:lnTo>
                    <a:pt x="6509" y="4907"/>
                  </a:lnTo>
                  <a:lnTo>
                    <a:pt x="6543" y="4896"/>
                  </a:lnTo>
                  <a:lnTo>
                    <a:pt x="6575" y="4882"/>
                  </a:lnTo>
                  <a:lnTo>
                    <a:pt x="6606" y="4866"/>
                  </a:lnTo>
                  <a:lnTo>
                    <a:pt x="6636" y="4849"/>
                  </a:lnTo>
                  <a:lnTo>
                    <a:pt x="6663" y="4830"/>
                  </a:lnTo>
                  <a:lnTo>
                    <a:pt x="6688" y="4809"/>
                  </a:lnTo>
                  <a:lnTo>
                    <a:pt x="6712" y="4787"/>
                  </a:lnTo>
                  <a:lnTo>
                    <a:pt x="6733" y="4764"/>
                  </a:lnTo>
                  <a:lnTo>
                    <a:pt x="6751" y="4739"/>
                  </a:lnTo>
                  <a:lnTo>
                    <a:pt x="6766" y="4713"/>
                  </a:lnTo>
                  <a:lnTo>
                    <a:pt x="6779" y="4687"/>
                  </a:lnTo>
                  <a:lnTo>
                    <a:pt x="6788" y="4659"/>
                  </a:lnTo>
                  <a:lnTo>
                    <a:pt x="6794" y="4631"/>
                  </a:lnTo>
                  <a:lnTo>
                    <a:pt x="6797" y="4603"/>
                  </a:lnTo>
                  <a:lnTo>
                    <a:pt x="6796" y="4574"/>
                  </a:lnTo>
                  <a:lnTo>
                    <a:pt x="6791" y="4545"/>
                  </a:lnTo>
                  <a:lnTo>
                    <a:pt x="6782" y="4515"/>
                  </a:lnTo>
                  <a:lnTo>
                    <a:pt x="6769" y="4486"/>
                  </a:lnTo>
                  <a:lnTo>
                    <a:pt x="6752" y="4457"/>
                  </a:lnTo>
                  <a:lnTo>
                    <a:pt x="6731" y="4427"/>
                  </a:lnTo>
                  <a:lnTo>
                    <a:pt x="6704" y="4399"/>
                  </a:lnTo>
                  <a:lnTo>
                    <a:pt x="6672" y="4371"/>
                  </a:lnTo>
                  <a:lnTo>
                    <a:pt x="6636" y="4344"/>
                  </a:lnTo>
                  <a:lnTo>
                    <a:pt x="6594" y="4318"/>
                  </a:lnTo>
                  <a:lnTo>
                    <a:pt x="6670" y="4325"/>
                  </a:lnTo>
                  <a:lnTo>
                    <a:pt x="6741" y="4339"/>
                  </a:lnTo>
                  <a:lnTo>
                    <a:pt x="6807" y="4357"/>
                  </a:lnTo>
                  <a:lnTo>
                    <a:pt x="6868" y="4381"/>
                  </a:lnTo>
                  <a:lnTo>
                    <a:pt x="6922" y="4412"/>
                  </a:lnTo>
                  <a:lnTo>
                    <a:pt x="6971" y="4445"/>
                  </a:lnTo>
                  <a:lnTo>
                    <a:pt x="7016" y="4484"/>
                  </a:lnTo>
                  <a:lnTo>
                    <a:pt x="7055" y="4526"/>
                  </a:lnTo>
                  <a:lnTo>
                    <a:pt x="7089" y="4572"/>
                  </a:lnTo>
                  <a:lnTo>
                    <a:pt x="7117" y="4621"/>
                  </a:lnTo>
                  <a:lnTo>
                    <a:pt x="7141" y="4672"/>
                  </a:lnTo>
                  <a:lnTo>
                    <a:pt x="7161" y="4726"/>
                  </a:lnTo>
                  <a:lnTo>
                    <a:pt x="7175" y="4782"/>
                  </a:lnTo>
                  <a:lnTo>
                    <a:pt x="7184" y="4839"/>
                  </a:lnTo>
                  <a:lnTo>
                    <a:pt x="7189" y="4899"/>
                  </a:lnTo>
                  <a:lnTo>
                    <a:pt x="7189" y="4958"/>
                  </a:lnTo>
                  <a:lnTo>
                    <a:pt x="7185" y="5018"/>
                  </a:lnTo>
                  <a:lnTo>
                    <a:pt x="7177" y="5079"/>
                  </a:lnTo>
                  <a:lnTo>
                    <a:pt x="7163" y="5138"/>
                  </a:lnTo>
                  <a:lnTo>
                    <a:pt x="7145" y="5198"/>
                  </a:lnTo>
                  <a:lnTo>
                    <a:pt x="7124" y="5255"/>
                  </a:lnTo>
                  <a:lnTo>
                    <a:pt x="7098" y="5313"/>
                  </a:lnTo>
                  <a:lnTo>
                    <a:pt x="7068" y="5367"/>
                  </a:lnTo>
                  <a:lnTo>
                    <a:pt x="7035" y="5420"/>
                  </a:lnTo>
                  <a:lnTo>
                    <a:pt x="6996" y="5470"/>
                  </a:lnTo>
                  <a:lnTo>
                    <a:pt x="6954" y="5517"/>
                  </a:lnTo>
                  <a:lnTo>
                    <a:pt x="6908" y="5561"/>
                  </a:lnTo>
                  <a:lnTo>
                    <a:pt x="6859" y="5601"/>
                  </a:lnTo>
                  <a:lnTo>
                    <a:pt x="6806" y="5638"/>
                  </a:lnTo>
                  <a:lnTo>
                    <a:pt x="6750" y="5669"/>
                  </a:lnTo>
                  <a:lnTo>
                    <a:pt x="6689" y="5696"/>
                  </a:lnTo>
                  <a:lnTo>
                    <a:pt x="6625" y="5718"/>
                  </a:lnTo>
                  <a:lnTo>
                    <a:pt x="6575" y="5731"/>
                  </a:lnTo>
                  <a:lnTo>
                    <a:pt x="6525" y="5739"/>
                  </a:lnTo>
                  <a:lnTo>
                    <a:pt x="6476" y="5744"/>
                  </a:lnTo>
                  <a:lnTo>
                    <a:pt x="6428" y="5746"/>
                  </a:lnTo>
                  <a:lnTo>
                    <a:pt x="6380" y="5745"/>
                  </a:lnTo>
                  <a:lnTo>
                    <a:pt x="6333" y="5741"/>
                  </a:lnTo>
                  <a:lnTo>
                    <a:pt x="6286" y="5733"/>
                  </a:lnTo>
                  <a:lnTo>
                    <a:pt x="6240" y="5722"/>
                  </a:lnTo>
                  <a:lnTo>
                    <a:pt x="6196" y="5710"/>
                  </a:lnTo>
                  <a:lnTo>
                    <a:pt x="6152" y="5693"/>
                  </a:lnTo>
                  <a:lnTo>
                    <a:pt x="6109" y="5674"/>
                  </a:lnTo>
                  <a:lnTo>
                    <a:pt x="6069" y="5653"/>
                  </a:lnTo>
                  <a:lnTo>
                    <a:pt x="6028" y="5629"/>
                  </a:lnTo>
                  <a:lnTo>
                    <a:pt x="5989" y="5603"/>
                  </a:lnTo>
                  <a:lnTo>
                    <a:pt x="5953" y="5575"/>
                  </a:lnTo>
                  <a:lnTo>
                    <a:pt x="5917" y="5545"/>
                  </a:lnTo>
                  <a:lnTo>
                    <a:pt x="5883" y="5512"/>
                  </a:lnTo>
                  <a:lnTo>
                    <a:pt x="5850" y="5478"/>
                  </a:lnTo>
                  <a:lnTo>
                    <a:pt x="5820" y="5442"/>
                  </a:lnTo>
                  <a:lnTo>
                    <a:pt x="5792" y="5405"/>
                  </a:lnTo>
                  <a:lnTo>
                    <a:pt x="5766" y="5365"/>
                  </a:lnTo>
                  <a:lnTo>
                    <a:pt x="5742" y="5324"/>
                  </a:lnTo>
                  <a:lnTo>
                    <a:pt x="5719" y="5282"/>
                  </a:lnTo>
                  <a:lnTo>
                    <a:pt x="5699" y="5239"/>
                  </a:lnTo>
                  <a:lnTo>
                    <a:pt x="5681" y="5196"/>
                  </a:lnTo>
                  <a:lnTo>
                    <a:pt x="5667" y="5150"/>
                  </a:lnTo>
                  <a:lnTo>
                    <a:pt x="5654" y="5104"/>
                  </a:lnTo>
                  <a:lnTo>
                    <a:pt x="5644" y="5057"/>
                  </a:lnTo>
                  <a:lnTo>
                    <a:pt x="5636" y="5010"/>
                  </a:lnTo>
                  <a:lnTo>
                    <a:pt x="5632" y="4960"/>
                  </a:lnTo>
                  <a:lnTo>
                    <a:pt x="5630" y="4912"/>
                  </a:lnTo>
                  <a:lnTo>
                    <a:pt x="5632" y="4863"/>
                  </a:lnTo>
                  <a:lnTo>
                    <a:pt x="5634" y="4819"/>
                  </a:lnTo>
                  <a:lnTo>
                    <a:pt x="5638" y="4774"/>
                  </a:lnTo>
                  <a:lnTo>
                    <a:pt x="5643" y="4732"/>
                  </a:lnTo>
                  <a:lnTo>
                    <a:pt x="5648" y="4688"/>
                  </a:lnTo>
                  <a:lnTo>
                    <a:pt x="5654" y="4645"/>
                  </a:lnTo>
                  <a:lnTo>
                    <a:pt x="5661" y="4602"/>
                  </a:lnTo>
                  <a:lnTo>
                    <a:pt x="5669" y="4560"/>
                  </a:lnTo>
                  <a:lnTo>
                    <a:pt x="5676" y="4517"/>
                  </a:lnTo>
                  <a:lnTo>
                    <a:pt x="5694" y="4434"/>
                  </a:lnTo>
                  <a:lnTo>
                    <a:pt x="5713" y="4351"/>
                  </a:lnTo>
                  <a:lnTo>
                    <a:pt x="5733" y="4270"/>
                  </a:lnTo>
                  <a:lnTo>
                    <a:pt x="5754" y="4187"/>
                  </a:lnTo>
                  <a:lnTo>
                    <a:pt x="5776" y="4106"/>
                  </a:lnTo>
                  <a:lnTo>
                    <a:pt x="5798" y="4024"/>
                  </a:lnTo>
                  <a:lnTo>
                    <a:pt x="5820" y="3942"/>
                  </a:lnTo>
                  <a:lnTo>
                    <a:pt x="5841" y="3859"/>
                  </a:lnTo>
                  <a:lnTo>
                    <a:pt x="5861" y="3776"/>
                  </a:lnTo>
                  <a:lnTo>
                    <a:pt x="5881" y="3692"/>
                  </a:lnTo>
                  <a:lnTo>
                    <a:pt x="5889" y="3650"/>
                  </a:lnTo>
                  <a:lnTo>
                    <a:pt x="5897" y="3607"/>
                  </a:lnTo>
                  <a:lnTo>
                    <a:pt x="5906" y="3564"/>
                  </a:lnTo>
                  <a:lnTo>
                    <a:pt x="5913" y="3520"/>
                  </a:lnTo>
                  <a:lnTo>
                    <a:pt x="5921" y="3465"/>
                  </a:lnTo>
                  <a:lnTo>
                    <a:pt x="5928" y="3408"/>
                  </a:lnTo>
                  <a:lnTo>
                    <a:pt x="5934" y="3351"/>
                  </a:lnTo>
                  <a:lnTo>
                    <a:pt x="5938" y="3294"/>
                  </a:lnTo>
                  <a:lnTo>
                    <a:pt x="5941" y="3236"/>
                  </a:lnTo>
                  <a:lnTo>
                    <a:pt x="5942" y="3179"/>
                  </a:lnTo>
                  <a:lnTo>
                    <a:pt x="5943" y="3121"/>
                  </a:lnTo>
                  <a:lnTo>
                    <a:pt x="5942" y="3063"/>
                  </a:lnTo>
                  <a:lnTo>
                    <a:pt x="5940" y="3004"/>
                  </a:lnTo>
                  <a:lnTo>
                    <a:pt x="5936" y="2947"/>
                  </a:lnTo>
                  <a:lnTo>
                    <a:pt x="5931" y="2888"/>
                  </a:lnTo>
                  <a:lnTo>
                    <a:pt x="5925" y="2830"/>
                  </a:lnTo>
                  <a:lnTo>
                    <a:pt x="5917" y="2772"/>
                  </a:lnTo>
                  <a:lnTo>
                    <a:pt x="5908" y="2715"/>
                  </a:lnTo>
                  <a:lnTo>
                    <a:pt x="5897" y="2657"/>
                  </a:lnTo>
                  <a:lnTo>
                    <a:pt x="5886" y="2600"/>
                  </a:lnTo>
                  <a:lnTo>
                    <a:pt x="5872" y="2542"/>
                  </a:lnTo>
                  <a:lnTo>
                    <a:pt x="5858" y="2486"/>
                  </a:lnTo>
                  <a:lnTo>
                    <a:pt x="5842" y="2429"/>
                  </a:lnTo>
                  <a:lnTo>
                    <a:pt x="5824" y="2374"/>
                  </a:lnTo>
                  <a:lnTo>
                    <a:pt x="5806" y="2319"/>
                  </a:lnTo>
                  <a:lnTo>
                    <a:pt x="5786" y="2264"/>
                  </a:lnTo>
                  <a:lnTo>
                    <a:pt x="5764" y="2210"/>
                  </a:lnTo>
                  <a:lnTo>
                    <a:pt x="5741" y="2157"/>
                  </a:lnTo>
                  <a:lnTo>
                    <a:pt x="5716" y="2104"/>
                  </a:lnTo>
                  <a:lnTo>
                    <a:pt x="5690" y="2052"/>
                  </a:lnTo>
                  <a:lnTo>
                    <a:pt x="5662" y="2001"/>
                  </a:lnTo>
                  <a:lnTo>
                    <a:pt x="5633" y="1951"/>
                  </a:lnTo>
                  <a:lnTo>
                    <a:pt x="5603" y="1902"/>
                  </a:lnTo>
                  <a:lnTo>
                    <a:pt x="5571" y="1854"/>
                  </a:lnTo>
                  <a:lnTo>
                    <a:pt x="5537" y="1807"/>
                  </a:lnTo>
                  <a:lnTo>
                    <a:pt x="5503" y="1760"/>
                  </a:lnTo>
                  <a:lnTo>
                    <a:pt x="5469" y="1721"/>
                  </a:lnTo>
                  <a:lnTo>
                    <a:pt x="5434" y="1682"/>
                  </a:lnTo>
                  <a:lnTo>
                    <a:pt x="5396" y="1647"/>
                  </a:lnTo>
                  <a:lnTo>
                    <a:pt x="5355" y="1611"/>
                  </a:lnTo>
                  <a:lnTo>
                    <a:pt x="5313" y="1578"/>
                  </a:lnTo>
                  <a:lnTo>
                    <a:pt x="5269" y="1546"/>
                  </a:lnTo>
                  <a:lnTo>
                    <a:pt x="5222" y="1516"/>
                  </a:lnTo>
                  <a:lnTo>
                    <a:pt x="5173" y="1487"/>
                  </a:lnTo>
                  <a:lnTo>
                    <a:pt x="5123" y="1460"/>
                  </a:lnTo>
                  <a:lnTo>
                    <a:pt x="5070" y="1434"/>
                  </a:lnTo>
                  <a:lnTo>
                    <a:pt x="5017" y="1408"/>
                  </a:lnTo>
                  <a:lnTo>
                    <a:pt x="4963" y="1384"/>
                  </a:lnTo>
                  <a:lnTo>
                    <a:pt x="4907" y="1362"/>
                  </a:lnTo>
                  <a:lnTo>
                    <a:pt x="4851" y="1342"/>
                  </a:lnTo>
                  <a:lnTo>
                    <a:pt x="4794" y="1322"/>
                  </a:lnTo>
                  <a:lnTo>
                    <a:pt x="4735" y="1304"/>
                  </a:lnTo>
                  <a:lnTo>
                    <a:pt x="4677" y="1287"/>
                  </a:lnTo>
                  <a:lnTo>
                    <a:pt x="4617" y="1272"/>
                  </a:lnTo>
                  <a:lnTo>
                    <a:pt x="4558" y="1257"/>
                  </a:lnTo>
                  <a:lnTo>
                    <a:pt x="4498" y="1243"/>
                  </a:lnTo>
                  <a:lnTo>
                    <a:pt x="4438" y="1232"/>
                  </a:lnTo>
                  <a:lnTo>
                    <a:pt x="4379" y="1220"/>
                  </a:lnTo>
                  <a:lnTo>
                    <a:pt x="4320" y="1211"/>
                  </a:lnTo>
                  <a:lnTo>
                    <a:pt x="4261" y="1203"/>
                  </a:lnTo>
                  <a:lnTo>
                    <a:pt x="4204" y="1195"/>
                  </a:lnTo>
                  <a:lnTo>
                    <a:pt x="4146" y="1189"/>
                  </a:lnTo>
                  <a:lnTo>
                    <a:pt x="4090" y="1184"/>
                  </a:lnTo>
                  <a:lnTo>
                    <a:pt x="4034" y="1180"/>
                  </a:lnTo>
                  <a:lnTo>
                    <a:pt x="3980" y="1176"/>
                  </a:lnTo>
                  <a:lnTo>
                    <a:pt x="3927" y="1174"/>
                  </a:lnTo>
                  <a:lnTo>
                    <a:pt x="3876" y="1174"/>
                  </a:lnTo>
                  <a:lnTo>
                    <a:pt x="3825" y="1174"/>
                  </a:lnTo>
                  <a:lnTo>
                    <a:pt x="3759" y="1175"/>
                  </a:lnTo>
                  <a:lnTo>
                    <a:pt x="3692" y="1179"/>
                  </a:lnTo>
                  <a:lnTo>
                    <a:pt x="3626" y="1184"/>
                  </a:lnTo>
                  <a:lnTo>
                    <a:pt x="3560" y="1190"/>
                  </a:lnTo>
                  <a:lnTo>
                    <a:pt x="3494" y="1198"/>
                  </a:lnTo>
                  <a:lnTo>
                    <a:pt x="3430" y="1209"/>
                  </a:lnTo>
                  <a:lnTo>
                    <a:pt x="3365" y="1220"/>
                  </a:lnTo>
                  <a:lnTo>
                    <a:pt x="3301" y="1234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5" name="Freeform 657"/>
            <p:cNvSpPr>
              <a:spLocks noEditPoints="1"/>
            </p:cNvSpPr>
            <p:nvPr/>
          </p:nvSpPr>
          <p:spPr bwMode="auto">
            <a:xfrm>
              <a:off x="4720" y="2795"/>
              <a:ext cx="383" cy="307"/>
            </a:xfrm>
            <a:custGeom>
              <a:avLst/>
              <a:gdLst/>
              <a:ahLst/>
              <a:cxnLst>
                <a:cxn ang="0">
                  <a:pos x="1835" y="1409"/>
                </a:cxn>
                <a:cxn ang="0">
                  <a:pos x="1278" y="2864"/>
                </a:cxn>
                <a:cxn ang="0">
                  <a:pos x="811" y="3066"/>
                </a:cxn>
                <a:cxn ang="0">
                  <a:pos x="723" y="2701"/>
                </a:cxn>
                <a:cxn ang="0">
                  <a:pos x="879" y="2457"/>
                </a:cxn>
                <a:cxn ang="0">
                  <a:pos x="257" y="2579"/>
                </a:cxn>
                <a:cxn ang="0">
                  <a:pos x="6" y="3276"/>
                </a:cxn>
                <a:cxn ang="0">
                  <a:pos x="419" y="3899"/>
                </a:cxn>
                <a:cxn ang="0">
                  <a:pos x="1145" y="3964"/>
                </a:cxn>
                <a:cxn ang="0">
                  <a:pos x="1688" y="3361"/>
                </a:cxn>
                <a:cxn ang="0">
                  <a:pos x="2031" y="2225"/>
                </a:cxn>
                <a:cxn ang="0">
                  <a:pos x="2719" y="1578"/>
                </a:cxn>
                <a:cxn ang="0">
                  <a:pos x="3912" y="1257"/>
                </a:cxn>
                <a:cxn ang="0">
                  <a:pos x="5275" y="1615"/>
                </a:cxn>
                <a:cxn ang="0">
                  <a:pos x="5914" y="2793"/>
                </a:cxn>
                <a:cxn ang="0">
                  <a:pos x="5735" y="4297"/>
                </a:cxn>
                <a:cxn ang="0">
                  <a:pos x="5682" y="5242"/>
                </a:cxn>
                <a:cxn ang="0">
                  <a:pos x="6092" y="5732"/>
                </a:cxn>
                <a:cxn ang="0">
                  <a:pos x="6655" y="5805"/>
                </a:cxn>
                <a:cxn ang="0">
                  <a:pos x="7251" y="5158"/>
                </a:cxn>
                <a:cxn ang="0">
                  <a:pos x="7050" y="4463"/>
                </a:cxn>
                <a:cxn ang="0">
                  <a:pos x="6594" y="4362"/>
                </a:cxn>
                <a:cxn ang="0">
                  <a:pos x="6797" y="4643"/>
                </a:cxn>
                <a:cxn ang="0">
                  <a:pos x="6544" y="4907"/>
                </a:cxn>
                <a:cxn ang="0">
                  <a:pos x="6118" y="4821"/>
                </a:cxn>
                <a:cxn ang="0">
                  <a:pos x="6266" y="4177"/>
                </a:cxn>
                <a:cxn ang="0">
                  <a:pos x="6951" y="2502"/>
                </a:cxn>
                <a:cxn ang="0">
                  <a:pos x="6321" y="1241"/>
                </a:cxn>
                <a:cxn ang="0">
                  <a:pos x="6053" y="831"/>
                </a:cxn>
                <a:cxn ang="0">
                  <a:pos x="5175" y="187"/>
                </a:cxn>
                <a:cxn ang="0">
                  <a:pos x="3085" y="140"/>
                </a:cxn>
                <a:cxn ang="0">
                  <a:pos x="1547" y="2489"/>
                </a:cxn>
                <a:cxn ang="0">
                  <a:pos x="2426" y="677"/>
                </a:cxn>
                <a:cxn ang="0">
                  <a:pos x="4051" y="84"/>
                </a:cxn>
                <a:cxn ang="0">
                  <a:pos x="5803" y="636"/>
                </a:cxn>
                <a:cxn ang="0">
                  <a:pos x="6091" y="1288"/>
                </a:cxn>
                <a:cxn ang="0">
                  <a:pos x="6182" y="1276"/>
                </a:cxn>
                <a:cxn ang="0">
                  <a:pos x="6684" y="1775"/>
                </a:cxn>
                <a:cxn ang="0">
                  <a:pos x="6623" y="3493"/>
                </a:cxn>
                <a:cxn ang="0">
                  <a:pos x="5995" y="4611"/>
                </a:cxn>
                <a:cxn ang="0">
                  <a:pos x="6315" y="5007"/>
                </a:cxn>
                <a:cxn ang="0">
                  <a:pos x="6817" y="4816"/>
                </a:cxn>
                <a:cxn ang="0">
                  <a:pos x="6818" y="4468"/>
                </a:cxn>
                <a:cxn ang="0">
                  <a:pos x="7126" y="4691"/>
                </a:cxn>
                <a:cxn ang="0">
                  <a:pos x="7125" y="5289"/>
                </a:cxn>
                <a:cxn ang="0">
                  <a:pos x="6571" y="5738"/>
                </a:cxn>
                <a:cxn ang="0">
                  <a:pos x="6076" y="5626"/>
                </a:cxn>
                <a:cxn ang="0">
                  <a:pos x="5738" y="5146"/>
                </a:cxn>
                <a:cxn ang="0">
                  <a:pos x="5852" y="4176"/>
                </a:cxn>
                <a:cxn ang="0">
                  <a:pos x="5961" y="2604"/>
                </a:cxn>
                <a:cxn ang="0">
                  <a:pos x="5176" y="1462"/>
                </a:cxn>
                <a:cxn ang="0">
                  <a:pos x="3729" y="1180"/>
                </a:cxn>
                <a:cxn ang="0">
                  <a:pos x="2558" y="1581"/>
                </a:cxn>
                <a:cxn ang="0">
                  <a:pos x="1919" y="2266"/>
                </a:cxn>
                <a:cxn ang="0">
                  <a:pos x="1574" y="3415"/>
                </a:cxn>
                <a:cxn ang="0">
                  <a:pos x="1040" y="3914"/>
                </a:cxn>
                <a:cxn ang="0">
                  <a:pos x="389" y="3780"/>
                </a:cxn>
                <a:cxn ang="0">
                  <a:pos x="83" y="3184"/>
                </a:cxn>
                <a:cxn ang="0">
                  <a:pos x="496" y="2534"/>
                </a:cxn>
                <a:cxn ang="0">
                  <a:pos x="624" y="2826"/>
                </a:cxn>
                <a:cxn ang="0">
                  <a:pos x="779" y="3142"/>
                </a:cxn>
              </a:cxnLst>
              <a:rect l="0" t="0" r="r" b="b"/>
              <a:pathLst>
                <a:path w="7272" h="5829">
                  <a:moveTo>
                    <a:pt x="3085" y="140"/>
                  </a:moveTo>
                  <a:lnTo>
                    <a:pt x="3018" y="167"/>
                  </a:lnTo>
                  <a:lnTo>
                    <a:pt x="2954" y="198"/>
                  </a:lnTo>
                  <a:lnTo>
                    <a:pt x="2889" y="230"/>
                  </a:lnTo>
                  <a:lnTo>
                    <a:pt x="2826" y="263"/>
                  </a:lnTo>
                  <a:lnTo>
                    <a:pt x="2766" y="300"/>
                  </a:lnTo>
                  <a:lnTo>
                    <a:pt x="2705" y="339"/>
                  </a:lnTo>
                  <a:lnTo>
                    <a:pt x="2647" y="379"/>
                  </a:lnTo>
                  <a:lnTo>
                    <a:pt x="2589" y="422"/>
                  </a:lnTo>
                  <a:lnTo>
                    <a:pt x="2533" y="467"/>
                  </a:lnTo>
                  <a:lnTo>
                    <a:pt x="2478" y="514"/>
                  </a:lnTo>
                  <a:lnTo>
                    <a:pt x="2423" y="564"/>
                  </a:lnTo>
                  <a:lnTo>
                    <a:pt x="2371" y="616"/>
                  </a:lnTo>
                  <a:lnTo>
                    <a:pt x="2320" y="669"/>
                  </a:lnTo>
                  <a:lnTo>
                    <a:pt x="2270" y="725"/>
                  </a:lnTo>
                  <a:lnTo>
                    <a:pt x="2221" y="784"/>
                  </a:lnTo>
                  <a:lnTo>
                    <a:pt x="2173" y="844"/>
                  </a:lnTo>
                  <a:lnTo>
                    <a:pt x="2127" y="907"/>
                  </a:lnTo>
                  <a:lnTo>
                    <a:pt x="2082" y="972"/>
                  </a:lnTo>
                  <a:lnTo>
                    <a:pt x="2037" y="1039"/>
                  </a:lnTo>
                  <a:lnTo>
                    <a:pt x="1994" y="1108"/>
                  </a:lnTo>
                  <a:lnTo>
                    <a:pt x="1952" y="1180"/>
                  </a:lnTo>
                  <a:lnTo>
                    <a:pt x="1913" y="1254"/>
                  </a:lnTo>
                  <a:lnTo>
                    <a:pt x="1873" y="1330"/>
                  </a:lnTo>
                  <a:lnTo>
                    <a:pt x="1835" y="1409"/>
                  </a:lnTo>
                  <a:lnTo>
                    <a:pt x="1798" y="1489"/>
                  </a:lnTo>
                  <a:lnTo>
                    <a:pt x="1762" y="1573"/>
                  </a:lnTo>
                  <a:lnTo>
                    <a:pt x="1728" y="1657"/>
                  </a:lnTo>
                  <a:lnTo>
                    <a:pt x="1694" y="1745"/>
                  </a:lnTo>
                  <a:lnTo>
                    <a:pt x="1662" y="1835"/>
                  </a:lnTo>
                  <a:lnTo>
                    <a:pt x="1631" y="1928"/>
                  </a:lnTo>
                  <a:lnTo>
                    <a:pt x="1600" y="2022"/>
                  </a:lnTo>
                  <a:lnTo>
                    <a:pt x="1572" y="2119"/>
                  </a:lnTo>
                  <a:lnTo>
                    <a:pt x="1554" y="2180"/>
                  </a:lnTo>
                  <a:lnTo>
                    <a:pt x="1537" y="2243"/>
                  </a:lnTo>
                  <a:lnTo>
                    <a:pt x="1517" y="2309"/>
                  </a:lnTo>
                  <a:lnTo>
                    <a:pt x="1496" y="2379"/>
                  </a:lnTo>
                  <a:lnTo>
                    <a:pt x="1473" y="2451"/>
                  </a:lnTo>
                  <a:lnTo>
                    <a:pt x="1460" y="2487"/>
                  </a:lnTo>
                  <a:lnTo>
                    <a:pt x="1447" y="2524"/>
                  </a:lnTo>
                  <a:lnTo>
                    <a:pt x="1433" y="2560"/>
                  </a:lnTo>
                  <a:lnTo>
                    <a:pt x="1419" y="2596"/>
                  </a:lnTo>
                  <a:lnTo>
                    <a:pt x="1404" y="2632"/>
                  </a:lnTo>
                  <a:lnTo>
                    <a:pt x="1388" y="2667"/>
                  </a:lnTo>
                  <a:lnTo>
                    <a:pt x="1372" y="2702"/>
                  </a:lnTo>
                  <a:lnTo>
                    <a:pt x="1355" y="2737"/>
                  </a:lnTo>
                  <a:lnTo>
                    <a:pt x="1337" y="2770"/>
                  </a:lnTo>
                  <a:lnTo>
                    <a:pt x="1318" y="2803"/>
                  </a:lnTo>
                  <a:lnTo>
                    <a:pt x="1299" y="2834"/>
                  </a:lnTo>
                  <a:lnTo>
                    <a:pt x="1278" y="2864"/>
                  </a:lnTo>
                  <a:lnTo>
                    <a:pt x="1257" y="2894"/>
                  </a:lnTo>
                  <a:lnTo>
                    <a:pt x="1235" y="2921"/>
                  </a:lnTo>
                  <a:lnTo>
                    <a:pt x="1211" y="2947"/>
                  </a:lnTo>
                  <a:lnTo>
                    <a:pt x="1187" y="2972"/>
                  </a:lnTo>
                  <a:lnTo>
                    <a:pt x="1162" y="2994"/>
                  </a:lnTo>
                  <a:lnTo>
                    <a:pt x="1136" y="3015"/>
                  </a:lnTo>
                  <a:lnTo>
                    <a:pt x="1108" y="3034"/>
                  </a:lnTo>
                  <a:lnTo>
                    <a:pt x="1080" y="3049"/>
                  </a:lnTo>
                  <a:lnTo>
                    <a:pt x="1051" y="3064"/>
                  </a:lnTo>
                  <a:lnTo>
                    <a:pt x="1021" y="3075"/>
                  </a:lnTo>
                  <a:lnTo>
                    <a:pt x="989" y="3084"/>
                  </a:lnTo>
                  <a:lnTo>
                    <a:pt x="956" y="3090"/>
                  </a:lnTo>
                  <a:lnTo>
                    <a:pt x="943" y="3092"/>
                  </a:lnTo>
                  <a:lnTo>
                    <a:pt x="930" y="3093"/>
                  </a:lnTo>
                  <a:lnTo>
                    <a:pt x="918" y="3093"/>
                  </a:lnTo>
                  <a:lnTo>
                    <a:pt x="906" y="3093"/>
                  </a:lnTo>
                  <a:lnTo>
                    <a:pt x="894" y="3093"/>
                  </a:lnTo>
                  <a:lnTo>
                    <a:pt x="884" y="3091"/>
                  </a:lnTo>
                  <a:lnTo>
                    <a:pt x="873" y="3090"/>
                  </a:lnTo>
                  <a:lnTo>
                    <a:pt x="863" y="3088"/>
                  </a:lnTo>
                  <a:lnTo>
                    <a:pt x="854" y="3085"/>
                  </a:lnTo>
                  <a:lnTo>
                    <a:pt x="844" y="3082"/>
                  </a:lnTo>
                  <a:lnTo>
                    <a:pt x="835" y="3079"/>
                  </a:lnTo>
                  <a:lnTo>
                    <a:pt x="826" y="3074"/>
                  </a:lnTo>
                  <a:lnTo>
                    <a:pt x="811" y="3066"/>
                  </a:lnTo>
                  <a:lnTo>
                    <a:pt x="796" y="3056"/>
                  </a:lnTo>
                  <a:lnTo>
                    <a:pt x="784" y="3044"/>
                  </a:lnTo>
                  <a:lnTo>
                    <a:pt x="771" y="3032"/>
                  </a:lnTo>
                  <a:lnTo>
                    <a:pt x="761" y="3019"/>
                  </a:lnTo>
                  <a:lnTo>
                    <a:pt x="751" y="3005"/>
                  </a:lnTo>
                  <a:lnTo>
                    <a:pt x="744" y="2991"/>
                  </a:lnTo>
                  <a:lnTo>
                    <a:pt x="737" y="2976"/>
                  </a:lnTo>
                  <a:lnTo>
                    <a:pt x="730" y="2963"/>
                  </a:lnTo>
                  <a:lnTo>
                    <a:pt x="725" y="2948"/>
                  </a:lnTo>
                  <a:lnTo>
                    <a:pt x="721" y="2934"/>
                  </a:lnTo>
                  <a:lnTo>
                    <a:pt x="717" y="2920"/>
                  </a:lnTo>
                  <a:lnTo>
                    <a:pt x="714" y="2905"/>
                  </a:lnTo>
                  <a:lnTo>
                    <a:pt x="712" y="2890"/>
                  </a:lnTo>
                  <a:lnTo>
                    <a:pt x="710" y="2875"/>
                  </a:lnTo>
                  <a:lnTo>
                    <a:pt x="707" y="2859"/>
                  </a:lnTo>
                  <a:lnTo>
                    <a:pt x="706" y="2843"/>
                  </a:lnTo>
                  <a:lnTo>
                    <a:pt x="706" y="2828"/>
                  </a:lnTo>
                  <a:lnTo>
                    <a:pt x="706" y="2812"/>
                  </a:lnTo>
                  <a:lnTo>
                    <a:pt x="707" y="2796"/>
                  </a:lnTo>
                  <a:lnTo>
                    <a:pt x="708" y="2780"/>
                  </a:lnTo>
                  <a:lnTo>
                    <a:pt x="711" y="2764"/>
                  </a:lnTo>
                  <a:lnTo>
                    <a:pt x="713" y="2748"/>
                  </a:lnTo>
                  <a:lnTo>
                    <a:pt x="716" y="2733"/>
                  </a:lnTo>
                  <a:lnTo>
                    <a:pt x="719" y="2717"/>
                  </a:lnTo>
                  <a:lnTo>
                    <a:pt x="723" y="2701"/>
                  </a:lnTo>
                  <a:lnTo>
                    <a:pt x="727" y="2686"/>
                  </a:lnTo>
                  <a:lnTo>
                    <a:pt x="732" y="2670"/>
                  </a:lnTo>
                  <a:lnTo>
                    <a:pt x="738" y="2655"/>
                  </a:lnTo>
                  <a:lnTo>
                    <a:pt x="744" y="2641"/>
                  </a:lnTo>
                  <a:lnTo>
                    <a:pt x="751" y="2627"/>
                  </a:lnTo>
                  <a:lnTo>
                    <a:pt x="759" y="2614"/>
                  </a:lnTo>
                  <a:lnTo>
                    <a:pt x="766" y="2600"/>
                  </a:lnTo>
                  <a:lnTo>
                    <a:pt x="774" y="2586"/>
                  </a:lnTo>
                  <a:lnTo>
                    <a:pt x="784" y="2575"/>
                  </a:lnTo>
                  <a:lnTo>
                    <a:pt x="793" y="2562"/>
                  </a:lnTo>
                  <a:lnTo>
                    <a:pt x="802" y="2552"/>
                  </a:lnTo>
                  <a:lnTo>
                    <a:pt x="813" y="2541"/>
                  </a:lnTo>
                  <a:lnTo>
                    <a:pt x="824" y="2531"/>
                  </a:lnTo>
                  <a:lnTo>
                    <a:pt x="836" y="2523"/>
                  </a:lnTo>
                  <a:lnTo>
                    <a:pt x="847" y="2514"/>
                  </a:lnTo>
                  <a:lnTo>
                    <a:pt x="860" y="2506"/>
                  </a:lnTo>
                  <a:lnTo>
                    <a:pt x="866" y="2503"/>
                  </a:lnTo>
                  <a:lnTo>
                    <a:pt x="870" y="2499"/>
                  </a:lnTo>
                  <a:lnTo>
                    <a:pt x="875" y="2493"/>
                  </a:lnTo>
                  <a:lnTo>
                    <a:pt x="878" y="2488"/>
                  </a:lnTo>
                  <a:lnTo>
                    <a:pt x="880" y="2482"/>
                  </a:lnTo>
                  <a:lnTo>
                    <a:pt x="881" y="2476"/>
                  </a:lnTo>
                  <a:lnTo>
                    <a:pt x="882" y="2469"/>
                  </a:lnTo>
                  <a:lnTo>
                    <a:pt x="881" y="2463"/>
                  </a:lnTo>
                  <a:lnTo>
                    <a:pt x="879" y="2457"/>
                  </a:lnTo>
                  <a:lnTo>
                    <a:pt x="877" y="2452"/>
                  </a:lnTo>
                  <a:lnTo>
                    <a:pt x="873" y="2446"/>
                  </a:lnTo>
                  <a:lnTo>
                    <a:pt x="869" y="2441"/>
                  </a:lnTo>
                  <a:lnTo>
                    <a:pt x="864" y="2437"/>
                  </a:lnTo>
                  <a:lnTo>
                    <a:pt x="859" y="2434"/>
                  </a:lnTo>
                  <a:lnTo>
                    <a:pt x="854" y="2432"/>
                  </a:lnTo>
                  <a:lnTo>
                    <a:pt x="847" y="2430"/>
                  </a:lnTo>
                  <a:lnTo>
                    <a:pt x="808" y="2423"/>
                  </a:lnTo>
                  <a:lnTo>
                    <a:pt x="768" y="2419"/>
                  </a:lnTo>
                  <a:lnTo>
                    <a:pt x="729" y="2417"/>
                  </a:lnTo>
                  <a:lnTo>
                    <a:pt x="691" y="2417"/>
                  </a:lnTo>
                  <a:lnTo>
                    <a:pt x="653" y="2418"/>
                  </a:lnTo>
                  <a:lnTo>
                    <a:pt x="616" y="2422"/>
                  </a:lnTo>
                  <a:lnTo>
                    <a:pt x="579" y="2428"/>
                  </a:lnTo>
                  <a:lnTo>
                    <a:pt x="543" y="2434"/>
                  </a:lnTo>
                  <a:lnTo>
                    <a:pt x="509" y="2443"/>
                  </a:lnTo>
                  <a:lnTo>
                    <a:pt x="475" y="2454"/>
                  </a:lnTo>
                  <a:lnTo>
                    <a:pt x="441" y="2465"/>
                  </a:lnTo>
                  <a:lnTo>
                    <a:pt x="409" y="2480"/>
                  </a:lnTo>
                  <a:lnTo>
                    <a:pt x="376" y="2495"/>
                  </a:lnTo>
                  <a:lnTo>
                    <a:pt x="346" y="2513"/>
                  </a:lnTo>
                  <a:lnTo>
                    <a:pt x="316" y="2533"/>
                  </a:lnTo>
                  <a:lnTo>
                    <a:pt x="287" y="2554"/>
                  </a:lnTo>
                  <a:lnTo>
                    <a:pt x="272" y="2567"/>
                  </a:lnTo>
                  <a:lnTo>
                    <a:pt x="257" y="2579"/>
                  </a:lnTo>
                  <a:lnTo>
                    <a:pt x="243" y="2592"/>
                  </a:lnTo>
                  <a:lnTo>
                    <a:pt x="229" y="2605"/>
                  </a:lnTo>
                  <a:lnTo>
                    <a:pt x="216" y="2619"/>
                  </a:lnTo>
                  <a:lnTo>
                    <a:pt x="202" y="2632"/>
                  </a:lnTo>
                  <a:lnTo>
                    <a:pt x="189" y="2647"/>
                  </a:lnTo>
                  <a:lnTo>
                    <a:pt x="177" y="2663"/>
                  </a:lnTo>
                  <a:lnTo>
                    <a:pt x="164" y="2677"/>
                  </a:lnTo>
                  <a:lnTo>
                    <a:pt x="153" y="2693"/>
                  </a:lnTo>
                  <a:lnTo>
                    <a:pt x="141" y="2710"/>
                  </a:lnTo>
                  <a:lnTo>
                    <a:pt x="131" y="2725"/>
                  </a:lnTo>
                  <a:lnTo>
                    <a:pt x="110" y="2760"/>
                  </a:lnTo>
                  <a:lnTo>
                    <a:pt x="91" y="2795"/>
                  </a:lnTo>
                  <a:lnTo>
                    <a:pt x="75" y="2832"/>
                  </a:lnTo>
                  <a:lnTo>
                    <a:pt x="59" y="2870"/>
                  </a:lnTo>
                  <a:lnTo>
                    <a:pt x="45" y="2909"/>
                  </a:lnTo>
                  <a:lnTo>
                    <a:pt x="34" y="2949"/>
                  </a:lnTo>
                  <a:lnTo>
                    <a:pt x="23" y="2991"/>
                  </a:lnTo>
                  <a:lnTo>
                    <a:pt x="15" y="3034"/>
                  </a:lnTo>
                  <a:lnTo>
                    <a:pt x="8" y="3076"/>
                  </a:lnTo>
                  <a:lnTo>
                    <a:pt x="4" y="3121"/>
                  </a:lnTo>
                  <a:lnTo>
                    <a:pt x="1" y="3153"/>
                  </a:lnTo>
                  <a:lnTo>
                    <a:pt x="0" y="3184"/>
                  </a:lnTo>
                  <a:lnTo>
                    <a:pt x="1" y="3215"/>
                  </a:lnTo>
                  <a:lnTo>
                    <a:pt x="3" y="3246"/>
                  </a:lnTo>
                  <a:lnTo>
                    <a:pt x="6" y="3276"/>
                  </a:lnTo>
                  <a:lnTo>
                    <a:pt x="10" y="3307"/>
                  </a:lnTo>
                  <a:lnTo>
                    <a:pt x="15" y="3337"/>
                  </a:lnTo>
                  <a:lnTo>
                    <a:pt x="21" y="3367"/>
                  </a:lnTo>
                  <a:lnTo>
                    <a:pt x="29" y="3396"/>
                  </a:lnTo>
                  <a:lnTo>
                    <a:pt x="37" y="3426"/>
                  </a:lnTo>
                  <a:lnTo>
                    <a:pt x="47" y="3455"/>
                  </a:lnTo>
                  <a:lnTo>
                    <a:pt x="58" y="3483"/>
                  </a:lnTo>
                  <a:lnTo>
                    <a:pt x="69" y="3511"/>
                  </a:lnTo>
                  <a:lnTo>
                    <a:pt x="83" y="3539"/>
                  </a:lnTo>
                  <a:lnTo>
                    <a:pt x="96" y="3567"/>
                  </a:lnTo>
                  <a:lnTo>
                    <a:pt x="111" y="3593"/>
                  </a:lnTo>
                  <a:lnTo>
                    <a:pt x="127" y="3619"/>
                  </a:lnTo>
                  <a:lnTo>
                    <a:pt x="145" y="3645"/>
                  </a:lnTo>
                  <a:lnTo>
                    <a:pt x="162" y="3669"/>
                  </a:lnTo>
                  <a:lnTo>
                    <a:pt x="181" y="3694"/>
                  </a:lnTo>
                  <a:lnTo>
                    <a:pt x="201" y="3718"/>
                  </a:lnTo>
                  <a:lnTo>
                    <a:pt x="222" y="3741"/>
                  </a:lnTo>
                  <a:lnTo>
                    <a:pt x="244" y="3763"/>
                  </a:lnTo>
                  <a:lnTo>
                    <a:pt x="266" y="3785"/>
                  </a:lnTo>
                  <a:lnTo>
                    <a:pt x="290" y="3806"/>
                  </a:lnTo>
                  <a:lnTo>
                    <a:pt x="314" y="3826"/>
                  </a:lnTo>
                  <a:lnTo>
                    <a:pt x="339" y="3846"/>
                  </a:lnTo>
                  <a:lnTo>
                    <a:pt x="365" y="3864"/>
                  </a:lnTo>
                  <a:lnTo>
                    <a:pt x="392" y="3882"/>
                  </a:lnTo>
                  <a:lnTo>
                    <a:pt x="419" y="3899"/>
                  </a:lnTo>
                  <a:lnTo>
                    <a:pt x="448" y="3916"/>
                  </a:lnTo>
                  <a:lnTo>
                    <a:pt x="478" y="3930"/>
                  </a:lnTo>
                  <a:lnTo>
                    <a:pt x="506" y="3944"/>
                  </a:lnTo>
                  <a:lnTo>
                    <a:pt x="535" y="3956"/>
                  </a:lnTo>
                  <a:lnTo>
                    <a:pt x="564" y="3968"/>
                  </a:lnTo>
                  <a:lnTo>
                    <a:pt x="594" y="3978"/>
                  </a:lnTo>
                  <a:lnTo>
                    <a:pt x="624" y="3988"/>
                  </a:lnTo>
                  <a:lnTo>
                    <a:pt x="653" y="3996"/>
                  </a:lnTo>
                  <a:lnTo>
                    <a:pt x="682" y="4002"/>
                  </a:lnTo>
                  <a:lnTo>
                    <a:pt x="713" y="4009"/>
                  </a:lnTo>
                  <a:lnTo>
                    <a:pt x="742" y="4013"/>
                  </a:lnTo>
                  <a:lnTo>
                    <a:pt x="772" y="4017"/>
                  </a:lnTo>
                  <a:lnTo>
                    <a:pt x="801" y="4019"/>
                  </a:lnTo>
                  <a:lnTo>
                    <a:pt x="831" y="4021"/>
                  </a:lnTo>
                  <a:lnTo>
                    <a:pt x="861" y="4021"/>
                  </a:lnTo>
                  <a:lnTo>
                    <a:pt x="890" y="4020"/>
                  </a:lnTo>
                  <a:lnTo>
                    <a:pt x="919" y="4018"/>
                  </a:lnTo>
                  <a:lnTo>
                    <a:pt x="949" y="4015"/>
                  </a:lnTo>
                  <a:lnTo>
                    <a:pt x="977" y="4012"/>
                  </a:lnTo>
                  <a:lnTo>
                    <a:pt x="1006" y="4007"/>
                  </a:lnTo>
                  <a:lnTo>
                    <a:pt x="1034" y="4000"/>
                  </a:lnTo>
                  <a:lnTo>
                    <a:pt x="1062" y="3993"/>
                  </a:lnTo>
                  <a:lnTo>
                    <a:pt x="1090" y="3985"/>
                  </a:lnTo>
                  <a:lnTo>
                    <a:pt x="1118" y="3974"/>
                  </a:lnTo>
                  <a:lnTo>
                    <a:pt x="1145" y="3964"/>
                  </a:lnTo>
                  <a:lnTo>
                    <a:pt x="1171" y="3952"/>
                  </a:lnTo>
                  <a:lnTo>
                    <a:pt x="1198" y="3940"/>
                  </a:lnTo>
                  <a:lnTo>
                    <a:pt x="1224" y="3926"/>
                  </a:lnTo>
                  <a:lnTo>
                    <a:pt x="1249" y="3911"/>
                  </a:lnTo>
                  <a:lnTo>
                    <a:pt x="1274" y="3895"/>
                  </a:lnTo>
                  <a:lnTo>
                    <a:pt x="1300" y="3878"/>
                  </a:lnTo>
                  <a:lnTo>
                    <a:pt x="1324" y="3860"/>
                  </a:lnTo>
                  <a:lnTo>
                    <a:pt x="1348" y="3841"/>
                  </a:lnTo>
                  <a:lnTo>
                    <a:pt x="1371" y="3822"/>
                  </a:lnTo>
                  <a:lnTo>
                    <a:pt x="1399" y="3794"/>
                  </a:lnTo>
                  <a:lnTo>
                    <a:pt x="1426" y="3768"/>
                  </a:lnTo>
                  <a:lnTo>
                    <a:pt x="1451" y="3741"/>
                  </a:lnTo>
                  <a:lnTo>
                    <a:pt x="1476" y="3713"/>
                  </a:lnTo>
                  <a:lnTo>
                    <a:pt x="1499" y="3686"/>
                  </a:lnTo>
                  <a:lnTo>
                    <a:pt x="1521" y="3658"/>
                  </a:lnTo>
                  <a:lnTo>
                    <a:pt x="1542" y="3628"/>
                  </a:lnTo>
                  <a:lnTo>
                    <a:pt x="1562" y="3600"/>
                  </a:lnTo>
                  <a:lnTo>
                    <a:pt x="1580" y="3571"/>
                  </a:lnTo>
                  <a:lnTo>
                    <a:pt x="1599" y="3542"/>
                  </a:lnTo>
                  <a:lnTo>
                    <a:pt x="1616" y="3512"/>
                  </a:lnTo>
                  <a:lnTo>
                    <a:pt x="1632" y="3482"/>
                  </a:lnTo>
                  <a:lnTo>
                    <a:pt x="1647" y="3452"/>
                  </a:lnTo>
                  <a:lnTo>
                    <a:pt x="1662" y="3421"/>
                  </a:lnTo>
                  <a:lnTo>
                    <a:pt x="1676" y="3391"/>
                  </a:lnTo>
                  <a:lnTo>
                    <a:pt x="1688" y="3361"/>
                  </a:lnTo>
                  <a:lnTo>
                    <a:pt x="1701" y="3329"/>
                  </a:lnTo>
                  <a:lnTo>
                    <a:pt x="1712" y="3299"/>
                  </a:lnTo>
                  <a:lnTo>
                    <a:pt x="1722" y="3268"/>
                  </a:lnTo>
                  <a:lnTo>
                    <a:pt x="1733" y="3236"/>
                  </a:lnTo>
                  <a:lnTo>
                    <a:pt x="1753" y="3174"/>
                  </a:lnTo>
                  <a:lnTo>
                    <a:pt x="1769" y="3110"/>
                  </a:lnTo>
                  <a:lnTo>
                    <a:pt x="1786" y="3047"/>
                  </a:lnTo>
                  <a:lnTo>
                    <a:pt x="1801" y="2983"/>
                  </a:lnTo>
                  <a:lnTo>
                    <a:pt x="1815" y="2920"/>
                  </a:lnTo>
                  <a:lnTo>
                    <a:pt x="1829" y="2857"/>
                  </a:lnTo>
                  <a:lnTo>
                    <a:pt x="1842" y="2802"/>
                  </a:lnTo>
                  <a:lnTo>
                    <a:pt x="1854" y="2745"/>
                  </a:lnTo>
                  <a:lnTo>
                    <a:pt x="1867" y="2690"/>
                  </a:lnTo>
                  <a:lnTo>
                    <a:pt x="1880" y="2633"/>
                  </a:lnTo>
                  <a:lnTo>
                    <a:pt x="1895" y="2578"/>
                  </a:lnTo>
                  <a:lnTo>
                    <a:pt x="1912" y="2523"/>
                  </a:lnTo>
                  <a:lnTo>
                    <a:pt x="1928" y="2467"/>
                  </a:lnTo>
                  <a:lnTo>
                    <a:pt x="1948" y="2413"/>
                  </a:lnTo>
                  <a:lnTo>
                    <a:pt x="1957" y="2386"/>
                  </a:lnTo>
                  <a:lnTo>
                    <a:pt x="1969" y="2359"/>
                  </a:lnTo>
                  <a:lnTo>
                    <a:pt x="1979" y="2331"/>
                  </a:lnTo>
                  <a:lnTo>
                    <a:pt x="1992" y="2304"/>
                  </a:lnTo>
                  <a:lnTo>
                    <a:pt x="2004" y="2277"/>
                  </a:lnTo>
                  <a:lnTo>
                    <a:pt x="2017" y="2251"/>
                  </a:lnTo>
                  <a:lnTo>
                    <a:pt x="2031" y="2225"/>
                  </a:lnTo>
                  <a:lnTo>
                    <a:pt x="2045" y="2199"/>
                  </a:lnTo>
                  <a:lnTo>
                    <a:pt x="2060" y="2173"/>
                  </a:lnTo>
                  <a:lnTo>
                    <a:pt x="2077" y="2146"/>
                  </a:lnTo>
                  <a:lnTo>
                    <a:pt x="2092" y="2121"/>
                  </a:lnTo>
                  <a:lnTo>
                    <a:pt x="2110" y="2095"/>
                  </a:lnTo>
                  <a:lnTo>
                    <a:pt x="2128" y="2070"/>
                  </a:lnTo>
                  <a:lnTo>
                    <a:pt x="2148" y="2046"/>
                  </a:lnTo>
                  <a:lnTo>
                    <a:pt x="2167" y="2021"/>
                  </a:lnTo>
                  <a:lnTo>
                    <a:pt x="2188" y="1997"/>
                  </a:lnTo>
                  <a:lnTo>
                    <a:pt x="2213" y="1969"/>
                  </a:lnTo>
                  <a:lnTo>
                    <a:pt x="2240" y="1941"/>
                  </a:lnTo>
                  <a:lnTo>
                    <a:pt x="2268" y="1913"/>
                  </a:lnTo>
                  <a:lnTo>
                    <a:pt x="2297" y="1885"/>
                  </a:lnTo>
                  <a:lnTo>
                    <a:pt x="2327" y="1858"/>
                  </a:lnTo>
                  <a:lnTo>
                    <a:pt x="2358" y="1831"/>
                  </a:lnTo>
                  <a:lnTo>
                    <a:pt x="2391" y="1804"/>
                  </a:lnTo>
                  <a:lnTo>
                    <a:pt x="2424" y="1777"/>
                  </a:lnTo>
                  <a:lnTo>
                    <a:pt x="2459" y="1750"/>
                  </a:lnTo>
                  <a:lnTo>
                    <a:pt x="2494" y="1724"/>
                  </a:lnTo>
                  <a:lnTo>
                    <a:pt x="2530" y="1699"/>
                  </a:lnTo>
                  <a:lnTo>
                    <a:pt x="2566" y="1673"/>
                  </a:lnTo>
                  <a:lnTo>
                    <a:pt x="2604" y="1649"/>
                  </a:lnTo>
                  <a:lnTo>
                    <a:pt x="2641" y="1625"/>
                  </a:lnTo>
                  <a:lnTo>
                    <a:pt x="2679" y="1601"/>
                  </a:lnTo>
                  <a:lnTo>
                    <a:pt x="2719" y="1578"/>
                  </a:lnTo>
                  <a:lnTo>
                    <a:pt x="2757" y="1555"/>
                  </a:lnTo>
                  <a:lnTo>
                    <a:pt x="2797" y="1533"/>
                  </a:lnTo>
                  <a:lnTo>
                    <a:pt x="2837" y="1512"/>
                  </a:lnTo>
                  <a:lnTo>
                    <a:pt x="2876" y="1491"/>
                  </a:lnTo>
                  <a:lnTo>
                    <a:pt x="2917" y="1472"/>
                  </a:lnTo>
                  <a:lnTo>
                    <a:pt x="2957" y="1454"/>
                  </a:lnTo>
                  <a:lnTo>
                    <a:pt x="2998" y="1435"/>
                  </a:lnTo>
                  <a:lnTo>
                    <a:pt x="3037" y="1418"/>
                  </a:lnTo>
                  <a:lnTo>
                    <a:pt x="3078" y="1401"/>
                  </a:lnTo>
                  <a:lnTo>
                    <a:pt x="3118" y="1387"/>
                  </a:lnTo>
                  <a:lnTo>
                    <a:pt x="3157" y="1372"/>
                  </a:lnTo>
                  <a:lnTo>
                    <a:pt x="3197" y="1359"/>
                  </a:lnTo>
                  <a:lnTo>
                    <a:pt x="3236" y="1346"/>
                  </a:lnTo>
                  <a:lnTo>
                    <a:pt x="3274" y="1334"/>
                  </a:lnTo>
                  <a:lnTo>
                    <a:pt x="3313" y="1325"/>
                  </a:lnTo>
                  <a:lnTo>
                    <a:pt x="3351" y="1316"/>
                  </a:lnTo>
                  <a:lnTo>
                    <a:pt x="3412" y="1303"/>
                  </a:lnTo>
                  <a:lnTo>
                    <a:pt x="3475" y="1292"/>
                  </a:lnTo>
                  <a:lnTo>
                    <a:pt x="3539" y="1282"/>
                  </a:lnTo>
                  <a:lnTo>
                    <a:pt x="3603" y="1274"/>
                  </a:lnTo>
                  <a:lnTo>
                    <a:pt x="3668" y="1268"/>
                  </a:lnTo>
                  <a:lnTo>
                    <a:pt x="3734" y="1262"/>
                  </a:lnTo>
                  <a:lnTo>
                    <a:pt x="3800" y="1259"/>
                  </a:lnTo>
                  <a:lnTo>
                    <a:pt x="3866" y="1257"/>
                  </a:lnTo>
                  <a:lnTo>
                    <a:pt x="3912" y="1257"/>
                  </a:lnTo>
                  <a:lnTo>
                    <a:pt x="3960" y="1258"/>
                  </a:lnTo>
                  <a:lnTo>
                    <a:pt x="4010" y="1259"/>
                  </a:lnTo>
                  <a:lnTo>
                    <a:pt x="4061" y="1262"/>
                  </a:lnTo>
                  <a:lnTo>
                    <a:pt x="4113" y="1265"/>
                  </a:lnTo>
                  <a:lnTo>
                    <a:pt x="4167" y="1271"/>
                  </a:lnTo>
                  <a:lnTo>
                    <a:pt x="4222" y="1276"/>
                  </a:lnTo>
                  <a:lnTo>
                    <a:pt x="4278" y="1283"/>
                  </a:lnTo>
                  <a:lnTo>
                    <a:pt x="4334" y="1291"/>
                  </a:lnTo>
                  <a:lnTo>
                    <a:pt x="4392" y="1300"/>
                  </a:lnTo>
                  <a:lnTo>
                    <a:pt x="4449" y="1310"/>
                  </a:lnTo>
                  <a:lnTo>
                    <a:pt x="4508" y="1322"/>
                  </a:lnTo>
                  <a:lnTo>
                    <a:pt x="4566" y="1333"/>
                  </a:lnTo>
                  <a:lnTo>
                    <a:pt x="4625" y="1348"/>
                  </a:lnTo>
                  <a:lnTo>
                    <a:pt x="4683" y="1363"/>
                  </a:lnTo>
                  <a:lnTo>
                    <a:pt x="4742" y="1378"/>
                  </a:lnTo>
                  <a:lnTo>
                    <a:pt x="4799" y="1396"/>
                  </a:lnTo>
                  <a:lnTo>
                    <a:pt x="4856" y="1415"/>
                  </a:lnTo>
                  <a:lnTo>
                    <a:pt x="4913" y="1435"/>
                  </a:lnTo>
                  <a:lnTo>
                    <a:pt x="4968" y="1457"/>
                  </a:lnTo>
                  <a:lnTo>
                    <a:pt x="5024" y="1479"/>
                  </a:lnTo>
                  <a:lnTo>
                    <a:pt x="5077" y="1504"/>
                  </a:lnTo>
                  <a:lnTo>
                    <a:pt x="5129" y="1529"/>
                  </a:lnTo>
                  <a:lnTo>
                    <a:pt x="5179" y="1556"/>
                  </a:lnTo>
                  <a:lnTo>
                    <a:pt x="5228" y="1584"/>
                  </a:lnTo>
                  <a:lnTo>
                    <a:pt x="5275" y="1615"/>
                  </a:lnTo>
                  <a:lnTo>
                    <a:pt x="5320" y="1646"/>
                  </a:lnTo>
                  <a:lnTo>
                    <a:pt x="5363" y="1679"/>
                  </a:lnTo>
                  <a:lnTo>
                    <a:pt x="5404" y="1714"/>
                  </a:lnTo>
                  <a:lnTo>
                    <a:pt x="5442" y="1750"/>
                  </a:lnTo>
                  <a:lnTo>
                    <a:pt x="5478" y="1788"/>
                  </a:lnTo>
                  <a:lnTo>
                    <a:pt x="5511" y="1828"/>
                  </a:lnTo>
                  <a:lnTo>
                    <a:pt x="5544" y="1871"/>
                  </a:lnTo>
                  <a:lnTo>
                    <a:pt x="5575" y="1914"/>
                  </a:lnTo>
                  <a:lnTo>
                    <a:pt x="5604" y="1959"/>
                  </a:lnTo>
                  <a:lnTo>
                    <a:pt x="5633" y="2005"/>
                  </a:lnTo>
                  <a:lnTo>
                    <a:pt x="5662" y="2052"/>
                  </a:lnTo>
                  <a:lnTo>
                    <a:pt x="5688" y="2100"/>
                  </a:lnTo>
                  <a:lnTo>
                    <a:pt x="5713" y="2150"/>
                  </a:lnTo>
                  <a:lnTo>
                    <a:pt x="5737" y="2199"/>
                  </a:lnTo>
                  <a:lnTo>
                    <a:pt x="5760" y="2250"/>
                  </a:lnTo>
                  <a:lnTo>
                    <a:pt x="5781" y="2301"/>
                  </a:lnTo>
                  <a:lnTo>
                    <a:pt x="5801" y="2353"/>
                  </a:lnTo>
                  <a:lnTo>
                    <a:pt x="5819" y="2407"/>
                  </a:lnTo>
                  <a:lnTo>
                    <a:pt x="5837" y="2460"/>
                  </a:lnTo>
                  <a:lnTo>
                    <a:pt x="5854" y="2514"/>
                  </a:lnTo>
                  <a:lnTo>
                    <a:pt x="5868" y="2569"/>
                  </a:lnTo>
                  <a:lnTo>
                    <a:pt x="5882" y="2624"/>
                  </a:lnTo>
                  <a:lnTo>
                    <a:pt x="5895" y="2680"/>
                  </a:lnTo>
                  <a:lnTo>
                    <a:pt x="5905" y="2737"/>
                  </a:lnTo>
                  <a:lnTo>
                    <a:pt x="5914" y="2793"/>
                  </a:lnTo>
                  <a:lnTo>
                    <a:pt x="5923" y="2851"/>
                  </a:lnTo>
                  <a:lnTo>
                    <a:pt x="5930" y="2908"/>
                  </a:lnTo>
                  <a:lnTo>
                    <a:pt x="5935" y="2967"/>
                  </a:lnTo>
                  <a:lnTo>
                    <a:pt x="5939" y="3025"/>
                  </a:lnTo>
                  <a:lnTo>
                    <a:pt x="5943" y="3084"/>
                  </a:lnTo>
                  <a:lnTo>
                    <a:pt x="5944" y="3142"/>
                  </a:lnTo>
                  <a:lnTo>
                    <a:pt x="5944" y="3201"/>
                  </a:lnTo>
                  <a:lnTo>
                    <a:pt x="5943" y="3260"/>
                  </a:lnTo>
                  <a:lnTo>
                    <a:pt x="5939" y="3319"/>
                  </a:lnTo>
                  <a:lnTo>
                    <a:pt x="5935" y="3378"/>
                  </a:lnTo>
                  <a:lnTo>
                    <a:pt x="5929" y="3438"/>
                  </a:lnTo>
                  <a:lnTo>
                    <a:pt x="5922" y="3497"/>
                  </a:lnTo>
                  <a:lnTo>
                    <a:pt x="5913" y="3556"/>
                  </a:lnTo>
                  <a:lnTo>
                    <a:pt x="5901" y="3627"/>
                  </a:lnTo>
                  <a:lnTo>
                    <a:pt x="5887" y="3697"/>
                  </a:lnTo>
                  <a:lnTo>
                    <a:pt x="5872" y="3767"/>
                  </a:lnTo>
                  <a:lnTo>
                    <a:pt x="5856" y="3836"/>
                  </a:lnTo>
                  <a:lnTo>
                    <a:pt x="5839" y="3904"/>
                  </a:lnTo>
                  <a:lnTo>
                    <a:pt x="5821" y="3972"/>
                  </a:lnTo>
                  <a:lnTo>
                    <a:pt x="5804" y="4039"/>
                  </a:lnTo>
                  <a:lnTo>
                    <a:pt x="5786" y="4106"/>
                  </a:lnTo>
                  <a:lnTo>
                    <a:pt x="5773" y="4153"/>
                  </a:lnTo>
                  <a:lnTo>
                    <a:pt x="5760" y="4201"/>
                  </a:lnTo>
                  <a:lnTo>
                    <a:pt x="5747" y="4249"/>
                  </a:lnTo>
                  <a:lnTo>
                    <a:pt x="5735" y="4297"/>
                  </a:lnTo>
                  <a:lnTo>
                    <a:pt x="5723" y="4345"/>
                  </a:lnTo>
                  <a:lnTo>
                    <a:pt x="5711" y="4394"/>
                  </a:lnTo>
                  <a:lnTo>
                    <a:pt x="5700" y="4443"/>
                  </a:lnTo>
                  <a:lnTo>
                    <a:pt x="5689" y="4492"/>
                  </a:lnTo>
                  <a:lnTo>
                    <a:pt x="5678" y="4543"/>
                  </a:lnTo>
                  <a:lnTo>
                    <a:pt x="5669" y="4593"/>
                  </a:lnTo>
                  <a:lnTo>
                    <a:pt x="5661" y="4643"/>
                  </a:lnTo>
                  <a:lnTo>
                    <a:pt x="5653" y="4694"/>
                  </a:lnTo>
                  <a:lnTo>
                    <a:pt x="5646" y="4745"/>
                  </a:lnTo>
                  <a:lnTo>
                    <a:pt x="5640" y="4798"/>
                  </a:lnTo>
                  <a:lnTo>
                    <a:pt x="5636" y="4850"/>
                  </a:lnTo>
                  <a:lnTo>
                    <a:pt x="5631" y="4903"/>
                  </a:lnTo>
                  <a:lnTo>
                    <a:pt x="5630" y="4929"/>
                  </a:lnTo>
                  <a:lnTo>
                    <a:pt x="5630" y="4955"/>
                  </a:lnTo>
                  <a:lnTo>
                    <a:pt x="5630" y="4983"/>
                  </a:lnTo>
                  <a:lnTo>
                    <a:pt x="5632" y="5009"/>
                  </a:lnTo>
                  <a:lnTo>
                    <a:pt x="5635" y="5035"/>
                  </a:lnTo>
                  <a:lnTo>
                    <a:pt x="5638" y="5061"/>
                  </a:lnTo>
                  <a:lnTo>
                    <a:pt x="5642" y="5087"/>
                  </a:lnTo>
                  <a:lnTo>
                    <a:pt x="5646" y="5113"/>
                  </a:lnTo>
                  <a:lnTo>
                    <a:pt x="5651" y="5139"/>
                  </a:lnTo>
                  <a:lnTo>
                    <a:pt x="5657" y="5165"/>
                  </a:lnTo>
                  <a:lnTo>
                    <a:pt x="5665" y="5191"/>
                  </a:lnTo>
                  <a:lnTo>
                    <a:pt x="5672" y="5217"/>
                  </a:lnTo>
                  <a:lnTo>
                    <a:pt x="5682" y="5242"/>
                  </a:lnTo>
                  <a:lnTo>
                    <a:pt x="5690" y="5267"/>
                  </a:lnTo>
                  <a:lnTo>
                    <a:pt x="5700" y="5291"/>
                  </a:lnTo>
                  <a:lnTo>
                    <a:pt x="5711" y="5316"/>
                  </a:lnTo>
                  <a:lnTo>
                    <a:pt x="5722" y="5340"/>
                  </a:lnTo>
                  <a:lnTo>
                    <a:pt x="5735" y="5363"/>
                  </a:lnTo>
                  <a:lnTo>
                    <a:pt x="5747" y="5387"/>
                  </a:lnTo>
                  <a:lnTo>
                    <a:pt x="5761" y="5410"/>
                  </a:lnTo>
                  <a:lnTo>
                    <a:pt x="5774" y="5433"/>
                  </a:lnTo>
                  <a:lnTo>
                    <a:pt x="5789" y="5455"/>
                  </a:lnTo>
                  <a:lnTo>
                    <a:pt x="5805" y="5477"/>
                  </a:lnTo>
                  <a:lnTo>
                    <a:pt x="5820" y="5499"/>
                  </a:lnTo>
                  <a:lnTo>
                    <a:pt x="5837" y="5520"/>
                  </a:lnTo>
                  <a:lnTo>
                    <a:pt x="5855" y="5540"/>
                  </a:lnTo>
                  <a:lnTo>
                    <a:pt x="5873" y="5559"/>
                  </a:lnTo>
                  <a:lnTo>
                    <a:pt x="5891" y="5579"/>
                  </a:lnTo>
                  <a:lnTo>
                    <a:pt x="5910" y="5598"/>
                  </a:lnTo>
                  <a:lnTo>
                    <a:pt x="5930" y="5617"/>
                  </a:lnTo>
                  <a:lnTo>
                    <a:pt x="5951" y="5635"/>
                  </a:lnTo>
                  <a:lnTo>
                    <a:pt x="5972" y="5651"/>
                  </a:lnTo>
                  <a:lnTo>
                    <a:pt x="5991" y="5667"/>
                  </a:lnTo>
                  <a:lnTo>
                    <a:pt x="6010" y="5681"/>
                  </a:lnTo>
                  <a:lnTo>
                    <a:pt x="6030" y="5695"/>
                  </a:lnTo>
                  <a:lnTo>
                    <a:pt x="6050" y="5708"/>
                  </a:lnTo>
                  <a:lnTo>
                    <a:pt x="6071" y="5720"/>
                  </a:lnTo>
                  <a:lnTo>
                    <a:pt x="6092" y="5732"/>
                  </a:lnTo>
                  <a:lnTo>
                    <a:pt x="6113" y="5743"/>
                  </a:lnTo>
                  <a:lnTo>
                    <a:pt x="6134" y="5754"/>
                  </a:lnTo>
                  <a:lnTo>
                    <a:pt x="6156" y="5763"/>
                  </a:lnTo>
                  <a:lnTo>
                    <a:pt x="6177" y="5773"/>
                  </a:lnTo>
                  <a:lnTo>
                    <a:pt x="6198" y="5781"/>
                  </a:lnTo>
                  <a:lnTo>
                    <a:pt x="6220" y="5789"/>
                  </a:lnTo>
                  <a:lnTo>
                    <a:pt x="6242" y="5796"/>
                  </a:lnTo>
                  <a:lnTo>
                    <a:pt x="6265" y="5802"/>
                  </a:lnTo>
                  <a:lnTo>
                    <a:pt x="6287" y="5808"/>
                  </a:lnTo>
                  <a:lnTo>
                    <a:pt x="6310" y="5813"/>
                  </a:lnTo>
                  <a:lnTo>
                    <a:pt x="6332" y="5818"/>
                  </a:lnTo>
                  <a:lnTo>
                    <a:pt x="6355" y="5822"/>
                  </a:lnTo>
                  <a:lnTo>
                    <a:pt x="6378" y="5824"/>
                  </a:lnTo>
                  <a:lnTo>
                    <a:pt x="6401" y="5827"/>
                  </a:lnTo>
                  <a:lnTo>
                    <a:pt x="6424" y="5828"/>
                  </a:lnTo>
                  <a:lnTo>
                    <a:pt x="6447" y="5829"/>
                  </a:lnTo>
                  <a:lnTo>
                    <a:pt x="6470" y="5829"/>
                  </a:lnTo>
                  <a:lnTo>
                    <a:pt x="6493" y="5829"/>
                  </a:lnTo>
                  <a:lnTo>
                    <a:pt x="6516" y="5828"/>
                  </a:lnTo>
                  <a:lnTo>
                    <a:pt x="6539" y="5826"/>
                  </a:lnTo>
                  <a:lnTo>
                    <a:pt x="6562" y="5823"/>
                  </a:lnTo>
                  <a:lnTo>
                    <a:pt x="6586" y="5820"/>
                  </a:lnTo>
                  <a:lnTo>
                    <a:pt x="6609" y="5815"/>
                  </a:lnTo>
                  <a:lnTo>
                    <a:pt x="6632" y="5811"/>
                  </a:lnTo>
                  <a:lnTo>
                    <a:pt x="6655" y="5805"/>
                  </a:lnTo>
                  <a:lnTo>
                    <a:pt x="6678" y="5799"/>
                  </a:lnTo>
                  <a:lnTo>
                    <a:pt x="6716" y="5787"/>
                  </a:lnTo>
                  <a:lnTo>
                    <a:pt x="6754" y="5773"/>
                  </a:lnTo>
                  <a:lnTo>
                    <a:pt x="6791" y="5757"/>
                  </a:lnTo>
                  <a:lnTo>
                    <a:pt x="6825" y="5739"/>
                  </a:lnTo>
                  <a:lnTo>
                    <a:pt x="6859" y="5720"/>
                  </a:lnTo>
                  <a:lnTo>
                    <a:pt x="6892" y="5699"/>
                  </a:lnTo>
                  <a:lnTo>
                    <a:pt x="6923" y="5679"/>
                  </a:lnTo>
                  <a:lnTo>
                    <a:pt x="6953" y="5654"/>
                  </a:lnTo>
                  <a:lnTo>
                    <a:pt x="6982" y="5630"/>
                  </a:lnTo>
                  <a:lnTo>
                    <a:pt x="7009" y="5604"/>
                  </a:lnTo>
                  <a:lnTo>
                    <a:pt x="7035" y="5577"/>
                  </a:lnTo>
                  <a:lnTo>
                    <a:pt x="7060" y="5549"/>
                  </a:lnTo>
                  <a:lnTo>
                    <a:pt x="7083" y="5521"/>
                  </a:lnTo>
                  <a:lnTo>
                    <a:pt x="7106" y="5490"/>
                  </a:lnTo>
                  <a:lnTo>
                    <a:pt x="7126" y="5460"/>
                  </a:lnTo>
                  <a:lnTo>
                    <a:pt x="7146" y="5429"/>
                  </a:lnTo>
                  <a:lnTo>
                    <a:pt x="7163" y="5396"/>
                  </a:lnTo>
                  <a:lnTo>
                    <a:pt x="7180" y="5364"/>
                  </a:lnTo>
                  <a:lnTo>
                    <a:pt x="7196" y="5331"/>
                  </a:lnTo>
                  <a:lnTo>
                    <a:pt x="7209" y="5296"/>
                  </a:lnTo>
                  <a:lnTo>
                    <a:pt x="7222" y="5263"/>
                  </a:lnTo>
                  <a:lnTo>
                    <a:pt x="7233" y="5228"/>
                  </a:lnTo>
                  <a:lnTo>
                    <a:pt x="7243" y="5193"/>
                  </a:lnTo>
                  <a:lnTo>
                    <a:pt x="7251" y="5158"/>
                  </a:lnTo>
                  <a:lnTo>
                    <a:pt x="7258" y="5124"/>
                  </a:lnTo>
                  <a:lnTo>
                    <a:pt x="7264" y="5088"/>
                  </a:lnTo>
                  <a:lnTo>
                    <a:pt x="7268" y="5054"/>
                  </a:lnTo>
                  <a:lnTo>
                    <a:pt x="7271" y="5018"/>
                  </a:lnTo>
                  <a:lnTo>
                    <a:pt x="7272" y="4984"/>
                  </a:lnTo>
                  <a:lnTo>
                    <a:pt x="7272" y="4949"/>
                  </a:lnTo>
                  <a:lnTo>
                    <a:pt x="7270" y="4916"/>
                  </a:lnTo>
                  <a:lnTo>
                    <a:pt x="7267" y="4882"/>
                  </a:lnTo>
                  <a:lnTo>
                    <a:pt x="7263" y="4851"/>
                  </a:lnTo>
                  <a:lnTo>
                    <a:pt x="7257" y="4821"/>
                  </a:lnTo>
                  <a:lnTo>
                    <a:pt x="7251" y="4791"/>
                  </a:lnTo>
                  <a:lnTo>
                    <a:pt x="7244" y="4762"/>
                  </a:lnTo>
                  <a:lnTo>
                    <a:pt x="7234" y="4734"/>
                  </a:lnTo>
                  <a:lnTo>
                    <a:pt x="7225" y="4707"/>
                  </a:lnTo>
                  <a:lnTo>
                    <a:pt x="7214" y="4681"/>
                  </a:lnTo>
                  <a:lnTo>
                    <a:pt x="7202" y="4655"/>
                  </a:lnTo>
                  <a:lnTo>
                    <a:pt x="7189" y="4630"/>
                  </a:lnTo>
                  <a:lnTo>
                    <a:pt x="7175" y="4606"/>
                  </a:lnTo>
                  <a:lnTo>
                    <a:pt x="7160" y="4583"/>
                  </a:lnTo>
                  <a:lnTo>
                    <a:pt x="7145" y="4561"/>
                  </a:lnTo>
                  <a:lnTo>
                    <a:pt x="7127" y="4539"/>
                  </a:lnTo>
                  <a:lnTo>
                    <a:pt x="7109" y="4520"/>
                  </a:lnTo>
                  <a:lnTo>
                    <a:pt x="7090" y="4500"/>
                  </a:lnTo>
                  <a:lnTo>
                    <a:pt x="7070" y="4481"/>
                  </a:lnTo>
                  <a:lnTo>
                    <a:pt x="7050" y="4463"/>
                  </a:lnTo>
                  <a:lnTo>
                    <a:pt x="7029" y="4446"/>
                  </a:lnTo>
                  <a:lnTo>
                    <a:pt x="7006" y="4431"/>
                  </a:lnTo>
                  <a:lnTo>
                    <a:pt x="6983" y="4416"/>
                  </a:lnTo>
                  <a:lnTo>
                    <a:pt x="6958" y="4403"/>
                  </a:lnTo>
                  <a:lnTo>
                    <a:pt x="6933" y="4390"/>
                  </a:lnTo>
                  <a:lnTo>
                    <a:pt x="6906" y="4378"/>
                  </a:lnTo>
                  <a:lnTo>
                    <a:pt x="6880" y="4367"/>
                  </a:lnTo>
                  <a:lnTo>
                    <a:pt x="6852" y="4358"/>
                  </a:lnTo>
                  <a:lnTo>
                    <a:pt x="6824" y="4348"/>
                  </a:lnTo>
                  <a:lnTo>
                    <a:pt x="6795" y="4341"/>
                  </a:lnTo>
                  <a:lnTo>
                    <a:pt x="6764" y="4335"/>
                  </a:lnTo>
                  <a:lnTo>
                    <a:pt x="6733" y="4328"/>
                  </a:lnTo>
                  <a:lnTo>
                    <a:pt x="6702" y="4324"/>
                  </a:lnTo>
                  <a:lnTo>
                    <a:pt x="6669" y="4321"/>
                  </a:lnTo>
                  <a:lnTo>
                    <a:pt x="6637" y="4319"/>
                  </a:lnTo>
                  <a:lnTo>
                    <a:pt x="6630" y="4319"/>
                  </a:lnTo>
                  <a:lnTo>
                    <a:pt x="6623" y="4320"/>
                  </a:lnTo>
                  <a:lnTo>
                    <a:pt x="6617" y="4323"/>
                  </a:lnTo>
                  <a:lnTo>
                    <a:pt x="6611" y="4326"/>
                  </a:lnTo>
                  <a:lnTo>
                    <a:pt x="6606" y="4330"/>
                  </a:lnTo>
                  <a:lnTo>
                    <a:pt x="6602" y="4336"/>
                  </a:lnTo>
                  <a:lnTo>
                    <a:pt x="6598" y="4342"/>
                  </a:lnTo>
                  <a:lnTo>
                    <a:pt x="6595" y="4348"/>
                  </a:lnTo>
                  <a:lnTo>
                    <a:pt x="6594" y="4356"/>
                  </a:lnTo>
                  <a:lnTo>
                    <a:pt x="6594" y="4362"/>
                  </a:lnTo>
                  <a:lnTo>
                    <a:pt x="6594" y="4369"/>
                  </a:lnTo>
                  <a:lnTo>
                    <a:pt x="6596" y="4375"/>
                  </a:lnTo>
                  <a:lnTo>
                    <a:pt x="6599" y="4381"/>
                  </a:lnTo>
                  <a:lnTo>
                    <a:pt x="6604" y="4387"/>
                  </a:lnTo>
                  <a:lnTo>
                    <a:pt x="6608" y="4391"/>
                  </a:lnTo>
                  <a:lnTo>
                    <a:pt x="6614" y="4395"/>
                  </a:lnTo>
                  <a:lnTo>
                    <a:pt x="6642" y="4413"/>
                  </a:lnTo>
                  <a:lnTo>
                    <a:pt x="6668" y="4431"/>
                  </a:lnTo>
                  <a:lnTo>
                    <a:pt x="6692" y="4450"/>
                  </a:lnTo>
                  <a:lnTo>
                    <a:pt x="6713" y="4468"/>
                  </a:lnTo>
                  <a:lnTo>
                    <a:pt x="6732" y="4487"/>
                  </a:lnTo>
                  <a:lnTo>
                    <a:pt x="6749" y="4507"/>
                  </a:lnTo>
                  <a:lnTo>
                    <a:pt x="6756" y="4518"/>
                  </a:lnTo>
                  <a:lnTo>
                    <a:pt x="6763" y="4527"/>
                  </a:lnTo>
                  <a:lnTo>
                    <a:pt x="6769" y="4537"/>
                  </a:lnTo>
                  <a:lnTo>
                    <a:pt x="6775" y="4548"/>
                  </a:lnTo>
                  <a:lnTo>
                    <a:pt x="6780" y="4558"/>
                  </a:lnTo>
                  <a:lnTo>
                    <a:pt x="6784" y="4569"/>
                  </a:lnTo>
                  <a:lnTo>
                    <a:pt x="6787" y="4579"/>
                  </a:lnTo>
                  <a:lnTo>
                    <a:pt x="6791" y="4590"/>
                  </a:lnTo>
                  <a:lnTo>
                    <a:pt x="6794" y="4600"/>
                  </a:lnTo>
                  <a:lnTo>
                    <a:pt x="6795" y="4611"/>
                  </a:lnTo>
                  <a:lnTo>
                    <a:pt x="6797" y="4621"/>
                  </a:lnTo>
                  <a:lnTo>
                    <a:pt x="6797" y="4631"/>
                  </a:lnTo>
                  <a:lnTo>
                    <a:pt x="6797" y="4643"/>
                  </a:lnTo>
                  <a:lnTo>
                    <a:pt x="6797" y="4653"/>
                  </a:lnTo>
                  <a:lnTo>
                    <a:pt x="6795" y="4664"/>
                  </a:lnTo>
                  <a:lnTo>
                    <a:pt x="6794" y="4674"/>
                  </a:lnTo>
                  <a:lnTo>
                    <a:pt x="6791" y="4686"/>
                  </a:lnTo>
                  <a:lnTo>
                    <a:pt x="6787" y="4696"/>
                  </a:lnTo>
                  <a:lnTo>
                    <a:pt x="6783" y="4708"/>
                  </a:lnTo>
                  <a:lnTo>
                    <a:pt x="6779" y="4718"/>
                  </a:lnTo>
                  <a:lnTo>
                    <a:pt x="6773" y="4732"/>
                  </a:lnTo>
                  <a:lnTo>
                    <a:pt x="6766" y="4745"/>
                  </a:lnTo>
                  <a:lnTo>
                    <a:pt x="6757" y="4758"/>
                  </a:lnTo>
                  <a:lnTo>
                    <a:pt x="6748" y="4771"/>
                  </a:lnTo>
                  <a:lnTo>
                    <a:pt x="6737" y="4784"/>
                  </a:lnTo>
                  <a:lnTo>
                    <a:pt x="6727" y="4796"/>
                  </a:lnTo>
                  <a:lnTo>
                    <a:pt x="6715" y="4808"/>
                  </a:lnTo>
                  <a:lnTo>
                    <a:pt x="6703" y="4820"/>
                  </a:lnTo>
                  <a:lnTo>
                    <a:pt x="6689" y="4830"/>
                  </a:lnTo>
                  <a:lnTo>
                    <a:pt x="6676" y="4841"/>
                  </a:lnTo>
                  <a:lnTo>
                    <a:pt x="6661" y="4851"/>
                  </a:lnTo>
                  <a:lnTo>
                    <a:pt x="6645" y="4861"/>
                  </a:lnTo>
                  <a:lnTo>
                    <a:pt x="6630" y="4870"/>
                  </a:lnTo>
                  <a:lnTo>
                    <a:pt x="6614" y="4879"/>
                  </a:lnTo>
                  <a:lnTo>
                    <a:pt x="6597" y="4886"/>
                  </a:lnTo>
                  <a:lnTo>
                    <a:pt x="6580" y="4895"/>
                  </a:lnTo>
                  <a:lnTo>
                    <a:pt x="6562" y="4901"/>
                  </a:lnTo>
                  <a:lnTo>
                    <a:pt x="6544" y="4907"/>
                  </a:lnTo>
                  <a:lnTo>
                    <a:pt x="6525" y="4913"/>
                  </a:lnTo>
                  <a:lnTo>
                    <a:pt x="6507" y="4918"/>
                  </a:lnTo>
                  <a:lnTo>
                    <a:pt x="6487" y="4922"/>
                  </a:lnTo>
                  <a:lnTo>
                    <a:pt x="6468" y="4925"/>
                  </a:lnTo>
                  <a:lnTo>
                    <a:pt x="6448" y="4928"/>
                  </a:lnTo>
                  <a:lnTo>
                    <a:pt x="6428" y="4929"/>
                  </a:lnTo>
                  <a:lnTo>
                    <a:pt x="6408" y="4930"/>
                  </a:lnTo>
                  <a:lnTo>
                    <a:pt x="6387" y="4930"/>
                  </a:lnTo>
                  <a:lnTo>
                    <a:pt x="6368" y="4929"/>
                  </a:lnTo>
                  <a:lnTo>
                    <a:pt x="6347" y="4928"/>
                  </a:lnTo>
                  <a:lnTo>
                    <a:pt x="6327" y="4925"/>
                  </a:lnTo>
                  <a:lnTo>
                    <a:pt x="6306" y="4922"/>
                  </a:lnTo>
                  <a:lnTo>
                    <a:pt x="6285" y="4917"/>
                  </a:lnTo>
                  <a:lnTo>
                    <a:pt x="6265" y="4912"/>
                  </a:lnTo>
                  <a:lnTo>
                    <a:pt x="6248" y="4905"/>
                  </a:lnTo>
                  <a:lnTo>
                    <a:pt x="6231" y="4899"/>
                  </a:lnTo>
                  <a:lnTo>
                    <a:pt x="6214" y="4893"/>
                  </a:lnTo>
                  <a:lnTo>
                    <a:pt x="6199" y="4885"/>
                  </a:lnTo>
                  <a:lnTo>
                    <a:pt x="6185" y="4877"/>
                  </a:lnTo>
                  <a:lnTo>
                    <a:pt x="6171" y="4869"/>
                  </a:lnTo>
                  <a:lnTo>
                    <a:pt x="6159" y="4860"/>
                  </a:lnTo>
                  <a:lnTo>
                    <a:pt x="6147" y="4851"/>
                  </a:lnTo>
                  <a:lnTo>
                    <a:pt x="6137" y="4841"/>
                  </a:lnTo>
                  <a:lnTo>
                    <a:pt x="6126" y="4831"/>
                  </a:lnTo>
                  <a:lnTo>
                    <a:pt x="6118" y="4821"/>
                  </a:lnTo>
                  <a:lnTo>
                    <a:pt x="6110" y="4809"/>
                  </a:lnTo>
                  <a:lnTo>
                    <a:pt x="6102" y="4798"/>
                  </a:lnTo>
                  <a:lnTo>
                    <a:pt x="6095" y="4785"/>
                  </a:lnTo>
                  <a:lnTo>
                    <a:pt x="6090" y="4773"/>
                  </a:lnTo>
                  <a:lnTo>
                    <a:pt x="6085" y="4759"/>
                  </a:lnTo>
                  <a:lnTo>
                    <a:pt x="6078" y="4735"/>
                  </a:lnTo>
                  <a:lnTo>
                    <a:pt x="6074" y="4711"/>
                  </a:lnTo>
                  <a:lnTo>
                    <a:pt x="6072" y="4686"/>
                  </a:lnTo>
                  <a:lnTo>
                    <a:pt x="6072" y="4659"/>
                  </a:lnTo>
                  <a:lnTo>
                    <a:pt x="6074" y="4631"/>
                  </a:lnTo>
                  <a:lnTo>
                    <a:pt x="6078" y="4603"/>
                  </a:lnTo>
                  <a:lnTo>
                    <a:pt x="6084" y="4575"/>
                  </a:lnTo>
                  <a:lnTo>
                    <a:pt x="6091" y="4546"/>
                  </a:lnTo>
                  <a:lnTo>
                    <a:pt x="6099" y="4516"/>
                  </a:lnTo>
                  <a:lnTo>
                    <a:pt x="6110" y="4486"/>
                  </a:lnTo>
                  <a:lnTo>
                    <a:pt x="6121" y="4456"/>
                  </a:lnTo>
                  <a:lnTo>
                    <a:pt x="6134" y="4425"/>
                  </a:lnTo>
                  <a:lnTo>
                    <a:pt x="6147" y="4393"/>
                  </a:lnTo>
                  <a:lnTo>
                    <a:pt x="6163" y="4363"/>
                  </a:lnTo>
                  <a:lnTo>
                    <a:pt x="6179" y="4332"/>
                  </a:lnTo>
                  <a:lnTo>
                    <a:pt x="6194" y="4300"/>
                  </a:lnTo>
                  <a:lnTo>
                    <a:pt x="6212" y="4269"/>
                  </a:lnTo>
                  <a:lnTo>
                    <a:pt x="6230" y="4239"/>
                  </a:lnTo>
                  <a:lnTo>
                    <a:pt x="6248" y="4207"/>
                  </a:lnTo>
                  <a:lnTo>
                    <a:pt x="6266" y="4177"/>
                  </a:lnTo>
                  <a:lnTo>
                    <a:pt x="6304" y="4117"/>
                  </a:lnTo>
                  <a:lnTo>
                    <a:pt x="6343" y="4061"/>
                  </a:lnTo>
                  <a:lnTo>
                    <a:pt x="6380" y="4007"/>
                  </a:lnTo>
                  <a:lnTo>
                    <a:pt x="6416" y="3955"/>
                  </a:lnTo>
                  <a:lnTo>
                    <a:pt x="6450" y="3909"/>
                  </a:lnTo>
                  <a:lnTo>
                    <a:pt x="6480" y="3868"/>
                  </a:lnTo>
                  <a:lnTo>
                    <a:pt x="6522" y="3810"/>
                  </a:lnTo>
                  <a:lnTo>
                    <a:pt x="6570" y="3741"/>
                  </a:lnTo>
                  <a:lnTo>
                    <a:pt x="6615" y="3672"/>
                  </a:lnTo>
                  <a:lnTo>
                    <a:pt x="6658" y="3601"/>
                  </a:lnTo>
                  <a:lnTo>
                    <a:pt x="6698" y="3530"/>
                  </a:lnTo>
                  <a:lnTo>
                    <a:pt x="6734" y="3459"/>
                  </a:lnTo>
                  <a:lnTo>
                    <a:pt x="6768" y="3386"/>
                  </a:lnTo>
                  <a:lnTo>
                    <a:pt x="6799" y="3314"/>
                  </a:lnTo>
                  <a:lnTo>
                    <a:pt x="6827" y="3241"/>
                  </a:lnTo>
                  <a:lnTo>
                    <a:pt x="6852" y="3166"/>
                  </a:lnTo>
                  <a:lnTo>
                    <a:pt x="6874" y="3093"/>
                  </a:lnTo>
                  <a:lnTo>
                    <a:pt x="6894" y="3019"/>
                  </a:lnTo>
                  <a:lnTo>
                    <a:pt x="6911" y="2945"/>
                  </a:lnTo>
                  <a:lnTo>
                    <a:pt x="6924" y="2871"/>
                  </a:lnTo>
                  <a:lnTo>
                    <a:pt x="6936" y="2796"/>
                  </a:lnTo>
                  <a:lnTo>
                    <a:pt x="6944" y="2722"/>
                  </a:lnTo>
                  <a:lnTo>
                    <a:pt x="6949" y="2648"/>
                  </a:lnTo>
                  <a:lnTo>
                    <a:pt x="6951" y="2575"/>
                  </a:lnTo>
                  <a:lnTo>
                    <a:pt x="6951" y="2502"/>
                  </a:lnTo>
                  <a:lnTo>
                    <a:pt x="6948" y="2429"/>
                  </a:lnTo>
                  <a:lnTo>
                    <a:pt x="6942" y="2355"/>
                  </a:lnTo>
                  <a:lnTo>
                    <a:pt x="6933" y="2283"/>
                  </a:lnTo>
                  <a:lnTo>
                    <a:pt x="6921" y="2212"/>
                  </a:lnTo>
                  <a:lnTo>
                    <a:pt x="6905" y="2141"/>
                  </a:lnTo>
                  <a:lnTo>
                    <a:pt x="6888" y="2071"/>
                  </a:lnTo>
                  <a:lnTo>
                    <a:pt x="6868" y="2002"/>
                  </a:lnTo>
                  <a:lnTo>
                    <a:pt x="6844" y="1934"/>
                  </a:lnTo>
                  <a:lnTo>
                    <a:pt x="6818" y="1867"/>
                  </a:lnTo>
                  <a:lnTo>
                    <a:pt x="6788" y="1801"/>
                  </a:lnTo>
                  <a:lnTo>
                    <a:pt x="6756" y="1736"/>
                  </a:lnTo>
                  <a:lnTo>
                    <a:pt x="6721" y="1672"/>
                  </a:lnTo>
                  <a:lnTo>
                    <a:pt x="6683" y="1609"/>
                  </a:lnTo>
                  <a:lnTo>
                    <a:pt x="6641" y="1548"/>
                  </a:lnTo>
                  <a:lnTo>
                    <a:pt x="6627" y="1530"/>
                  </a:lnTo>
                  <a:lnTo>
                    <a:pt x="6587" y="1485"/>
                  </a:lnTo>
                  <a:lnTo>
                    <a:pt x="6560" y="1455"/>
                  </a:lnTo>
                  <a:lnTo>
                    <a:pt x="6528" y="1422"/>
                  </a:lnTo>
                  <a:lnTo>
                    <a:pt x="6495" y="1388"/>
                  </a:lnTo>
                  <a:lnTo>
                    <a:pt x="6458" y="1352"/>
                  </a:lnTo>
                  <a:lnTo>
                    <a:pt x="6420" y="1318"/>
                  </a:lnTo>
                  <a:lnTo>
                    <a:pt x="6380" y="1285"/>
                  </a:lnTo>
                  <a:lnTo>
                    <a:pt x="6360" y="1270"/>
                  </a:lnTo>
                  <a:lnTo>
                    <a:pt x="6340" y="1255"/>
                  </a:lnTo>
                  <a:lnTo>
                    <a:pt x="6321" y="1241"/>
                  </a:lnTo>
                  <a:lnTo>
                    <a:pt x="6302" y="1229"/>
                  </a:lnTo>
                  <a:lnTo>
                    <a:pt x="6282" y="1218"/>
                  </a:lnTo>
                  <a:lnTo>
                    <a:pt x="6263" y="1209"/>
                  </a:lnTo>
                  <a:lnTo>
                    <a:pt x="6244" y="1202"/>
                  </a:lnTo>
                  <a:lnTo>
                    <a:pt x="6227" y="1195"/>
                  </a:lnTo>
                  <a:lnTo>
                    <a:pt x="6210" y="1192"/>
                  </a:lnTo>
                  <a:lnTo>
                    <a:pt x="6193" y="1190"/>
                  </a:lnTo>
                  <a:lnTo>
                    <a:pt x="6178" y="1191"/>
                  </a:lnTo>
                  <a:lnTo>
                    <a:pt x="6163" y="1193"/>
                  </a:lnTo>
                  <a:lnTo>
                    <a:pt x="6162" y="1194"/>
                  </a:lnTo>
                  <a:lnTo>
                    <a:pt x="6162" y="1194"/>
                  </a:lnTo>
                  <a:lnTo>
                    <a:pt x="6159" y="1167"/>
                  </a:lnTo>
                  <a:lnTo>
                    <a:pt x="6155" y="1139"/>
                  </a:lnTo>
                  <a:lnTo>
                    <a:pt x="6150" y="1112"/>
                  </a:lnTo>
                  <a:lnTo>
                    <a:pt x="6145" y="1086"/>
                  </a:lnTo>
                  <a:lnTo>
                    <a:pt x="6140" y="1059"/>
                  </a:lnTo>
                  <a:lnTo>
                    <a:pt x="6133" y="1032"/>
                  </a:lnTo>
                  <a:lnTo>
                    <a:pt x="6125" y="1006"/>
                  </a:lnTo>
                  <a:lnTo>
                    <a:pt x="6117" y="980"/>
                  </a:lnTo>
                  <a:lnTo>
                    <a:pt x="6109" y="955"/>
                  </a:lnTo>
                  <a:lnTo>
                    <a:pt x="6099" y="929"/>
                  </a:lnTo>
                  <a:lnTo>
                    <a:pt x="6089" y="904"/>
                  </a:lnTo>
                  <a:lnTo>
                    <a:pt x="6077" y="880"/>
                  </a:lnTo>
                  <a:lnTo>
                    <a:pt x="6066" y="855"/>
                  </a:lnTo>
                  <a:lnTo>
                    <a:pt x="6053" y="831"/>
                  </a:lnTo>
                  <a:lnTo>
                    <a:pt x="6040" y="807"/>
                  </a:lnTo>
                  <a:lnTo>
                    <a:pt x="6026" y="783"/>
                  </a:lnTo>
                  <a:lnTo>
                    <a:pt x="6010" y="760"/>
                  </a:lnTo>
                  <a:lnTo>
                    <a:pt x="5995" y="737"/>
                  </a:lnTo>
                  <a:lnTo>
                    <a:pt x="5979" y="714"/>
                  </a:lnTo>
                  <a:lnTo>
                    <a:pt x="5961" y="691"/>
                  </a:lnTo>
                  <a:lnTo>
                    <a:pt x="5944" y="669"/>
                  </a:lnTo>
                  <a:lnTo>
                    <a:pt x="5925" y="647"/>
                  </a:lnTo>
                  <a:lnTo>
                    <a:pt x="5905" y="625"/>
                  </a:lnTo>
                  <a:lnTo>
                    <a:pt x="5885" y="603"/>
                  </a:lnTo>
                  <a:lnTo>
                    <a:pt x="5864" y="582"/>
                  </a:lnTo>
                  <a:lnTo>
                    <a:pt x="5842" y="561"/>
                  </a:lnTo>
                  <a:lnTo>
                    <a:pt x="5819" y="541"/>
                  </a:lnTo>
                  <a:lnTo>
                    <a:pt x="5796" y="520"/>
                  </a:lnTo>
                  <a:lnTo>
                    <a:pt x="5772" y="501"/>
                  </a:lnTo>
                  <a:lnTo>
                    <a:pt x="5747" y="481"/>
                  </a:lnTo>
                  <a:lnTo>
                    <a:pt x="5721" y="462"/>
                  </a:lnTo>
                  <a:lnTo>
                    <a:pt x="5695" y="442"/>
                  </a:lnTo>
                  <a:lnTo>
                    <a:pt x="5630" y="399"/>
                  </a:lnTo>
                  <a:lnTo>
                    <a:pt x="5561" y="358"/>
                  </a:lnTo>
                  <a:lnTo>
                    <a:pt x="5489" y="320"/>
                  </a:lnTo>
                  <a:lnTo>
                    <a:pt x="5414" y="283"/>
                  </a:lnTo>
                  <a:lnTo>
                    <a:pt x="5337" y="249"/>
                  </a:lnTo>
                  <a:lnTo>
                    <a:pt x="5256" y="217"/>
                  </a:lnTo>
                  <a:lnTo>
                    <a:pt x="5175" y="187"/>
                  </a:lnTo>
                  <a:lnTo>
                    <a:pt x="5090" y="160"/>
                  </a:lnTo>
                  <a:lnTo>
                    <a:pt x="5005" y="135"/>
                  </a:lnTo>
                  <a:lnTo>
                    <a:pt x="4917" y="112"/>
                  </a:lnTo>
                  <a:lnTo>
                    <a:pt x="4828" y="91"/>
                  </a:lnTo>
                  <a:lnTo>
                    <a:pt x="4737" y="72"/>
                  </a:lnTo>
                  <a:lnTo>
                    <a:pt x="4648" y="55"/>
                  </a:lnTo>
                  <a:lnTo>
                    <a:pt x="4556" y="41"/>
                  </a:lnTo>
                  <a:lnTo>
                    <a:pt x="4464" y="29"/>
                  </a:lnTo>
                  <a:lnTo>
                    <a:pt x="4372" y="19"/>
                  </a:lnTo>
                  <a:lnTo>
                    <a:pt x="4281" y="11"/>
                  </a:lnTo>
                  <a:lnTo>
                    <a:pt x="4189" y="5"/>
                  </a:lnTo>
                  <a:lnTo>
                    <a:pt x="4098" y="2"/>
                  </a:lnTo>
                  <a:lnTo>
                    <a:pt x="4009" y="0"/>
                  </a:lnTo>
                  <a:lnTo>
                    <a:pt x="3921" y="1"/>
                  </a:lnTo>
                  <a:lnTo>
                    <a:pt x="3833" y="3"/>
                  </a:lnTo>
                  <a:lnTo>
                    <a:pt x="3747" y="7"/>
                  </a:lnTo>
                  <a:lnTo>
                    <a:pt x="3663" y="15"/>
                  </a:lnTo>
                  <a:lnTo>
                    <a:pt x="3581" y="23"/>
                  </a:lnTo>
                  <a:lnTo>
                    <a:pt x="3502" y="33"/>
                  </a:lnTo>
                  <a:lnTo>
                    <a:pt x="3425" y="46"/>
                  </a:lnTo>
                  <a:lnTo>
                    <a:pt x="3351" y="61"/>
                  </a:lnTo>
                  <a:lnTo>
                    <a:pt x="3279" y="77"/>
                  </a:lnTo>
                  <a:lnTo>
                    <a:pt x="3211" y="96"/>
                  </a:lnTo>
                  <a:lnTo>
                    <a:pt x="3146" y="117"/>
                  </a:lnTo>
                  <a:lnTo>
                    <a:pt x="3085" y="140"/>
                  </a:lnTo>
                  <a:close/>
                  <a:moveTo>
                    <a:pt x="968" y="3172"/>
                  </a:moveTo>
                  <a:lnTo>
                    <a:pt x="1006" y="3165"/>
                  </a:lnTo>
                  <a:lnTo>
                    <a:pt x="1042" y="3155"/>
                  </a:lnTo>
                  <a:lnTo>
                    <a:pt x="1076" y="3142"/>
                  </a:lnTo>
                  <a:lnTo>
                    <a:pt x="1111" y="3128"/>
                  </a:lnTo>
                  <a:lnTo>
                    <a:pt x="1142" y="3110"/>
                  </a:lnTo>
                  <a:lnTo>
                    <a:pt x="1173" y="3090"/>
                  </a:lnTo>
                  <a:lnTo>
                    <a:pt x="1202" y="3068"/>
                  </a:lnTo>
                  <a:lnTo>
                    <a:pt x="1231" y="3043"/>
                  </a:lnTo>
                  <a:lnTo>
                    <a:pt x="1258" y="3017"/>
                  </a:lnTo>
                  <a:lnTo>
                    <a:pt x="1284" y="2990"/>
                  </a:lnTo>
                  <a:lnTo>
                    <a:pt x="1309" y="2960"/>
                  </a:lnTo>
                  <a:lnTo>
                    <a:pt x="1333" y="2929"/>
                  </a:lnTo>
                  <a:lnTo>
                    <a:pt x="1356" y="2897"/>
                  </a:lnTo>
                  <a:lnTo>
                    <a:pt x="1378" y="2863"/>
                  </a:lnTo>
                  <a:lnTo>
                    <a:pt x="1398" y="2829"/>
                  </a:lnTo>
                  <a:lnTo>
                    <a:pt x="1418" y="2793"/>
                  </a:lnTo>
                  <a:lnTo>
                    <a:pt x="1437" y="2757"/>
                  </a:lnTo>
                  <a:lnTo>
                    <a:pt x="1455" y="2719"/>
                  </a:lnTo>
                  <a:lnTo>
                    <a:pt x="1472" y="2681"/>
                  </a:lnTo>
                  <a:lnTo>
                    <a:pt x="1489" y="2644"/>
                  </a:lnTo>
                  <a:lnTo>
                    <a:pt x="1504" y="2605"/>
                  </a:lnTo>
                  <a:lnTo>
                    <a:pt x="1519" y="2567"/>
                  </a:lnTo>
                  <a:lnTo>
                    <a:pt x="1533" y="2528"/>
                  </a:lnTo>
                  <a:lnTo>
                    <a:pt x="1547" y="2489"/>
                  </a:lnTo>
                  <a:lnTo>
                    <a:pt x="1571" y="2414"/>
                  </a:lnTo>
                  <a:lnTo>
                    <a:pt x="1594" y="2340"/>
                  </a:lnTo>
                  <a:lnTo>
                    <a:pt x="1615" y="2269"/>
                  </a:lnTo>
                  <a:lnTo>
                    <a:pt x="1634" y="2203"/>
                  </a:lnTo>
                  <a:lnTo>
                    <a:pt x="1651" y="2142"/>
                  </a:lnTo>
                  <a:lnTo>
                    <a:pt x="1680" y="2047"/>
                  </a:lnTo>
                  <a:lnTo>
                    <a:pt x="1709" y="1955"/>
                  </a:lnTo>
                  <a:lnTo>
                    <a:pt x="1738" y="1865"/>
                  </a:lnTo>
                  <a:lnTo>
                    <a:pt x="1771" y="1778"/>
                  </a:lnTo>
                  <a:lnTo>
                    <a:pt x="1803" y="1692"/>
                  </a:lnTo>
                  <a:lnTo>
                    <a:pt x="1836" y="1609"/>
                  </a:lnTo>
                  <a:lnTo>
                    <a:pt x="1871" y="1528"/>
                  </a:lnTo>
                  <a:lnTo>
                    <a:pt x="1907" y="1449"/>
                  </a:lnTo>
                  <a:lnTo>
                    <a:pt x="1944" y="1373"/>
                  </a:lnTo>
                  <a:lnTo>
                    <a:pt x="1981" y="1299"/>
                  </a:lnTo>
                  <a:lnTo>
                    <a:pt x="2021" y="1227"/>
                  </a:lnTo>
                  <a:lnTo>
                    <a:pt x="2062" y="1157"/>
                  </a:lnTo>
                  <a:lnTo>
                    <a:pt x="2103" y="1089"/>
                  </a:lnTo>
                  <a:lnTo>
                    <a:pt x="2145" y="1024"/>
                  </a:lnTo>
                  <a:lnTo>
                    <a:pt x="2189" y="960"/>
                  </a:lnTo>
                  <a:lnTo>
                    <a:pt x="2234" y="900"/>
                  </a:lnTo>
                  <a:lnTo>
                    <a:pt x="2280" y="841"/>
                  </a:lnTo>
                  <a:lnTo>
                    <a:pt x="2328" y="784"/>
                  </a:lnTo>
                  <a:lnTo>
                    <a:pt x="2376" y="729"/>
                  </a:lnTo>
                  <a:lnTo>
                    <a:pt x="2426" y="677"/>
                  </a:lnTo>
                  <a:lnTo>
                    <a:pt x="2476" y="627"/>
                  </a:lnTo>
                  <a:lnTo>
                    <a:pt x="2529" y="579"/>
                  </a:lnTo>
                  <a:lnTo>
                    <a:pt x="2582" y="533"/>
                  </a:lnTo>
                  <a:lnTo>
                    <a:pt x="2636" y="490"/>
                  </a:lnTo>
                  <a:lnTo>
                    <a:pt x="2692" y="448"/>
                  </a:lnTo>
                  <a:lnTo>
                    <a:pt x="2749" y="409"/>
                  </a:lnTo>
                  <a:lnTo>
                    <a:pt x="2806" y="371"/>
                  </a:lnTo>
                  <a:lnTo>
                    <a:pt x="2866" y="336"/>
                  </a:lnTo>
                  <a:lnTo>
                    <a:pt x="2927" y="303"/>
                  </a:lnTo>
                  <a:lnTo>
                    <a:pt x="2988" y="272"/>
                  </a:lnTo>
                  <a:lnTo>
                    <a:pt x="3052" y="243"/>
                  </a:lnTo>
                  <a:lnTo>
                    <a:pt x="3116" y="216"/>
                  </a:lnTo>
                  <a:lnTo>
                    <a:pt x="3168" y="196"/>
                  </a:lnTo>
                  <a:lnTo>
                    <a:pt x="3224" y="179"/>
                  </a:lnTo>
                  <a:lnTo>
                    <a:pt x="3285" y="162"/>
                  </a:lnTo>
                  <a:lnTo>
                    <a:pt x="3350" y="147"/>
                  </a:lnTo>
                  <a:lnTo>
                    <a:pt x="3416" y="133"/>
                  </a:lnTo>
                  <a:lnTo>
                    <a:pt x="3487" y="121"/>
                  </a:lnTo>
                  <a:lnTo>
                    <a:pt x="3562" y="111"/>
                  </a:lnTo>
                  <a:lnTo>
                    <a:pt x="3638" y="101"/>
                  </a:lnTo>
                  <a:lnTo>
                    <a:pt x="3716" y="94"/>
                  </a:lnTo>
                  <a:lnTo>
                    <a:pt x="3798" y="89"/>
                  </a:lnTo>
                  <a:lnTo>
                    <a:pt x="3880" y="85"/>
                  </a:lnTo>
                  <a:lnTo>
                    <a:pt x="3965" y="84"/>
                  </a:lnTo>
                  <a:lnTo>
                    <a:pt x="4051" y="84"/>
                  </a:lnTo>
                  <a:lnTo>
                    <a:pt x="4138" y="86"/>
                  </a:lnTo>
                  <a:lnTo>
                    <a:pt x="4227" y="90"/>
                  </a:lnTo>
                  <a:lnTo>
                    <a:pt x="4316" y="95"/>
                  </a:lnTo>
                  <a:lnTo>
                    <a:pt x="4405" y="103"/>
                  </a:lnTo>
                  <a:lnTo>
                    <a:pt x="4495" y="114"/>
                  </a:lnTo>
                  <a:lnTo>
                    <a:pt x="4585" y="126"/>
                  </a:lnTo>
                  <a:lnTo>
                    <a:pt x="4675" y="141"/>
                  </a:lnTo>
                  <a:lnTo>
                    <a:pt x="4765" y="158"/>
                  </a:lnTo>
                  <a:lnTo>
                    <a:pt x="4853" y="178"/>
                  </a:lnTo>
                  <a:lnTo>
                    <a:pt x="4941" y="199"/>
                  </a:lnTo>
                  <a:lnTo>
                    <a:pt x="5028" y="224"/>
                  </a:lnTo>
                  <a:lnTo>
                    <a:pt x="5112" y="250"/>
                  </a:lnTo>
                  <a:lnTo>
                    <a:pt x="5196" y="279"/>
                  </a:lnTo>
                  <a:lnTo>
                    <a:pt x="5277" y="310"/>
                  </a:lnTo>
                  <a:lnTo>
                    <a:pt x="5357" y="345"/>
                  </a:lnTo>
                  <a:lnTo>
                    <a:pt x="5434" y="382"/>
                  </a:lnTo>
                  <a:lnTo>
                    <a:pt x="5508" y="422"/>
                  </a:lnTo>
                  <a:lnTo>
                    <a:pt x="5579" y="465"/>
                  </a:lnTo>
                  <a:lnTo>
                    <a:pt x="5648" y="510"/>
                  </a:lnTo>
                  <a:lnTo>
                    <a:pt x="5676" y="530"/>
                  </a:lnTo>
                  <a:lnTo>
                    <a:pt x="5703" y="551"/>
                  </a:lnTo>
                  <a:lnTo>
                    <a:pt x="5730" y="572"/>
                  </a:lnTo>
                  <a:lnTo>
                    <a:pt x="5755" y="593"/>
                  </a:lnTo>
                  <a:lnTo>
                    <a:pt x="5779" y="614"/>
                  </a:lnTo>
                  <a:lnTo>
                    <a:pt x="5803" y="636"/>
                  </a:lnTo>
                  <a:lnTo>
                    <a:pt x="5825" y="658"/>
                  </a:lnTo>
                  <a:lnTo>
                    <a:pt x="5847" y="680"/>
                  </a:lnTo>
                  <a:lnTo>
                    <a:pt x="5867" y="703"/>
                  </a:lnTo>
                  <a:lnTo>
                    <a:pt x="5887" y="727"/>
                  </a:lnTo>
                  <a:lnTo>
                    <a:pt x="5906" y="750"/>
                  </a:lnTo>
                  <a:lnTo>
                    <a:pt x="5924" y="774"/>
                  </a:lnTo>
                  <a:lnTo>
                    <a:pt x="5942" y="798"/>
                  </a:lnTo>
                  <a:lnTo>
                    <a:pt x="5957" y="823"/>
                  </a:lnTo>
                  <a:lnTo>
                    <a:pt x="5973" y="847"/>
                  </a:lnTo>
                  <a:lnTo>
                    <a:pt x="5986" y="873"/>
                  </a:lnTo>
                  <a:lnTo>
                    <a:pt x="6000" y="899"/>
                  </a:lnTo>
                  <a:lnTo>
                    <a:pt x="6013" y="925"/>
                  </a:lnTo>
                  <a:lnTo>
                    <a:pt x="6024" y="951"/>
                  </a:lnTo>
                  <a:lnTo>
                    <a:pt x="6034" y="977"/>
                  </a:lnTo>
                  <a:lnTo>
                    <a:pt x="6045" y="1003"/>
                  </a:lnTo>
                  <a:lnTo>
                    <a:pt x="6053" y="1030"/>
                  </a:lnTo>
                  <a:lnTo>
                    <a:pt x="6062" y="1059"/>
                  </a:lnTo>
                  <a:lnTo>
                    <a:pt x="6068" y="1086"/>
                  </a:lnTo>
                  <a:lnTo>
                    <a:pt x="6074" y="1114"/>
                  </a:lnTo>
                  <a:lnTo>
                    <a:pt x="6079" y="1142"/>
                  </a:lnTo>
                  <a:lnTo>
                    <a:pt x="6084" y="1170"/>
                  </a:lnTo>
                  <a:lnTo>
                    <a:pt x="6087" y="1200"/>
                  </a:lnTo>
                  <a:lnTo>
                    <a:pt x="6089" y="1229"/>
                  </a:lnTo>
                  <a:lnTo>
                    <a:pt x="6091" y="1258"/>
                  </a:lnTo>
                  <a:lnTo>
                    <a:pt x="6091" y="1288"/>
                  </a:lnTo>
                  <a:lnTo>
                    <a:pt x="6091" y="1319"/>
                  </a:lnTo>
                  <a:lnTo>
                    <a:pt x="6091" y="1319"/>
                  </a:lnTo>
                  <a:lnTo>
                    <a:pt x="6091" y="1320"/>
                  </a:lnTo>
                  <a:lnTo>
                    <a:pt x="6091" y="1328"/>
                  </a:lnTo>
                  <a:lnTo>
                    <a:pt x="6094" y="1336"/>
                  </a:lnTo>
                  <a:lnTo>
                    <a:pt x="6097" y="1343"/>
                  </a:lnTo>
                  <a:lnTo>
                    <a:pt x="6102" y="1349"/>
                  </a:lnTo>
                  <a:lnTo>
                    <a:pt x="6108" y="1353"/>
                  </a:lnTo>
                  <a:lnTo>
                    <a:pt x="6115" y="1357"/>
                  </a:lnTo>
                  <a:lnTo>
                    <a:pt x="6122" y="1361"/>
                  </a:lnTo>
                  <a:lnTo>
                    <a:pt x="6131" y="1362"/>
                  </a:lnTo>
                  <a:lnTo>
                    <a:pt x="6139" y="1361"/>
                  </a:lnTo>
                  <a:lnTo>
                    <a:pt x="6146" y="1359"/>
                  </a:lnTo>
                  <a:lnTo>
                    <a:pt x="6154" y="1355"/>
                  </a:lnTo>
                  <a:lnTo>
                    <a:pt x="6160" y="1350"/>
                  </a:lnTo>
                  <a:lnTo>
                    <a:pt x="6165" y="1344"/>
                  </a:lnTo>
                  <a:lnTo>
                    <a:pt x="6169" y="1338"/>
                  </a:lnTo>
                  <a:lnTo>
                    <a:pt x="6171" y="1329"/>
                  </a:lnTo>
                  <a:lnTo>
                    <a:pt x="6172" y="1321"/>
                  </a:lnTo>
                  <a:lnTo>
                    <a:pt x="6173" y="1309"/>
                  </a:lnTo>
                  <a:lnTo>
                    <a:pt x="6174" y="1300"/>
                  </a:lnTo>
                  <a:lnTo>
                    <a:pt x="6177" y="1292"/>
                  </a:lnTo>
                  <a:lnTo>
                    <a:pt x="6178" y="1285"/>
                  </a:lnTo>
                  <a:lnTo>
                    <a:pt x="6180" y="1280"/>
                  </a:lnTo>
                  <a:lnTo>
                    <a:pt x="6182" y="1276"/>
                  </a:lnTo>
                  <a:lnTo>
                    <a:pt x="6184" y="1274"/>
                  </a:lnTo>
                  <a:lnTo>
                    <a:pt x="6186" y="1273"/>
                  </a:lnTo>
                  <a:lnTo>
                    <a:pt x="6192" y="1272"/>
                  </a:lnTo>
                  <a:lnTo>
                    <a:pt x="6201" y="1272"/>
                  </a:lnTo>
                  <a:lnTo>
                    <a:pt x="6209" y="1274"/>
                  </a:lnTo>
                  <a:lnTo>
                    <a:pt x="6218" y="1277"/>
                  </a:lnTo>
                  <a:lnTo>
                    <a:pt x="6229" y="1281"/>
                  </a:lnTo>
                  <a:lnTo>
                    <a:pt x="6240" y="1287"/>
                  </a:lnTo>
                  <a:lnTo>
                    <a:pt x="6252" y="1294"/>
                  </a:lnTo>
                  <a:lnTo>
                    <a:pt x="6264" y="1302"/>
                  </a:lnTo>
                  <a:lnTo>
                    <a:pt x="6291" y="1321"/>
                  </a:lnTo>
                  <a:lnTo>
                    <a:pt x="6320" y="1343"/>
                  </a:lnTo>
                  <a:lnTo>
                    <a:pt x="6349" y="1367"/>
                  </a:lnTo>
                  <a:lnTo>
                    <a:pt x="6379" y="1393"/>
                  </a:lnTo>
                  <a:lnTo>
                    <a:pt x="6408" y="1421"/>
                  </a:lnTo>
                  <a:lnTo>
                    <a:pt x="6439" y="1449"/>
                  </a:lnTo>
                  <a:lnTo>
                    <a:pt x="6467" y="1478"/>
                  </a:lnTo>
                  <a:lnTo>
                    <a:pt x="6494" y="1505"/>
                  </a:lnTo>
                  <a:lnTo>
                    <a:pt x="6519" y="1532"/>
                  </a:lnTo>
                  <a:lnTo>
                    <a:pt x="6541" y="1556"/>
                  </a:lnTo>
                  <a:lnTo>
                    <a:pt x="6560" y="1578"/>
                  </a:lnTo>
                  <a:lnTo>
                    <a:pt x="6574" y="1597"/>
                  </a:lnTo>
                  <a:lnTo>
                    <a:pt x="6614" y="1655"/>
                  </a:lnTo>
                  <a:lnTo>
                    <a:pt x="6651" y="1715"/>
                  </a:lnTo>
                  <a:lnTo>
                    <a:pt x="6684" y="1775"/>
                  </a:lnTo>
                  <a:lnTo>
                    <a:pt x="6714" y="1838"/>
                  </a:lnTo>
                  <a:lnTo>
                    <a:pt x="6743" y="1901"/>
                  </a:lnTo>
                  <a:lnTo>
                    <a:pt x="6768" y="1965"/>
                  </a:lnTo>
                  <a:lnTo>
                    <a:pt x="6790" y="2030"/>
                  </a:lnTo>
                  <a:lnTo>
                    <a:pt x="6809" y="2096"/>
                  </a:lnTo>
                  <a:lnTo>
                    <a:pt x="6826" y="2163"/>
                  </a:lnTo>
                  <a:lnTo>
                    <a:pt x="6841" y="2231"/>
                  </a:lnTo>
                  <a:lnTo>
                    <a:pt x="6852" y="2299"/>
                  </a:lnTo>
                  <a:lnTo>
                    <a:pt x="6861" y="2368"/>
                  </a:lnTo>
                  <a:lnTo>
                    <a:pt x="6866" y="2437"/>
                  </a:lnTo>
                  <a:lnTo>
                    <a:pt x="6869" y="2507"/>
                  </a:lnTo>
                  <a:lnTo>
                    <a:pt x="6869" y="2577"/>
                  </a:lnTo>
                  <a:lnTo>
                    <a:pt x="6867" y="2648"/>
                  </a:lnTo>
                  <a:lnTo>
                    <a:pt x="6862" y="2719"/>
                  </a:lnTo>
                  <a:lnTo>
                    <a:pt x="6853" y="2789"/>
                  </a:lnTo>
                  <a:lnTo>
                    <a:pt x="6843" y="2861"/>
                  </a:lnTo>
                  <a:lnTo>
                    <a:pt x="6829" y="2932"/>
                  </a:lnTo>
                  <a:lnTo>
                    <a:pt x="6814" y="3003"/>
                  </a:lnTo>
                  <a:lnTo>
                    <a:pt x="6794" y="3073"/>
                  </a:lnTo>
                  <a:lnTo>
                    <a:pt x="6773" y="3144"/>
                  </a:lnTo>
                  <a:lnTo>
                    <a:pt x="6748" y="3215"/>
                  </a:lnTo>
                  <a:lnTo>
                    <a:pt x="6721" y="3285"/>
                  </a:lnTo>
                  <a:lnTo>
                    <a:pt x="6691" y="3355"/>
                  </a:lnTo>
                  <a:lnTo>
                    <a:pt x="6659" y="3424"/>
                  </a:lnTo>
                  <a:lnTo>
                    <a:pt x="6623" y="3493"/>
                  </a:lnTo>
                  <a:lnTo>
                    <a:pt x="6586" y="3561"/>
                  </a:lnTo>
                  <a:lnTo>
                    <a:pt x="6545" y="3629"/>
                  </a:lnTo>
                  <a:lnTo>
                    <a:pt x="6501" y="3696"/>
                  </a:lnTo>
                  <a:lnTo>
                    <a:pt x="6455" y="3762"/>
                  </a:lnTo>
                  <a:lnTo>
                    <a:pt x="6415" y="3818"/>
                  </a:lnTo>
                  <a:lnTo>
                    <a:pt x="6380" y="3865"/>
                  </a:lnTo>
                  <a:lnTo>
                    <a:pt x="6343" y="3917"/>
                  </a:lnTo>
                  <a:lnTo>
                    <a:pt x="6304" y="3971"/>
                  </a:lnTo>
                  <a:lnTo>
                    <a:pt x="6263" y="4030"/>
                  </a:lnTo>
                  <a:lnTo>
                    <a:pt x="6224" y="4090"/>
                  </a:lnTo>
                  <a:lnTo>
                    <a:pt x="6184" y="4154"/>
                  </a:lnTo>
                  <a:lnTo>
                    <a:pt x="6164" y="4185"/>
                  </a:lnTo>
                  <a:lnTo>
                    <a:pt x="6145" y="4219"/>
                  </a:lnTo>
                  <a:lnTo>
                    <a:pt x="6127" y="4251"/>
                  </a:lnTo>
                  <a:lnTo>
                    <a:pt x="6110" y="4283"/>
                  </a:lnTo>
                  <a:lnTo>
                    <a:pt x="6093" y="4317"/>
                  </a:lnTo>
                  <a:lnTo>
                    <a:pt x="6077" y="4350"/>
                  </a:lnTo>
                  <a:lnTo>
                    <a:pt x="6062" y="4384"/>
                  </a:lnTo>
                  <a:lnTo>
                    <a:pt x="6048" y="4416"/>
                  </a:lnTo>
                  <a:lnTo>
                    <a:pt x="6036" y="4450"/>
                  </a:lnTo>
                  <a:lnTo>
                    <a:pt x="6024" y="4482"/>
                  </a:lnTo>
                  <a:lnTo>
                    <a:pt x="6015" y="4514"/>
                  </a:lnTo>
                  <a:lnTo>
                    <a:pt x="6006" y="4547"/>
                  </a:lnTo>
                  <a:lnTo>
                    <a:pt x="5999" y="4579"/>
                  </a:lnTo>
                  <a:lnTo>
                    <a:pt x="5995" y="4611"/>
                  </a:lnTo>
                  <a:lnTo>
                    <a:pt x="5992" y="4641"/>
                  </a:lnTo>
                  <a:lnTo>
                    <a:pt x="5990" y="4671"/>
                  </a:lnTo>
                  <a:lnTo>
                    <a:pt x="5991" y="4700"/>
                  </a:lnTo>
                  <a:lnTo>
                    <a:pt x="5994" y="4730"/>
                  </a:lnTo>
                  <a:lnTo>
                    <a:pt x="5999" y="4758"/>
                  </a:lnTo>
                  <a:lnTo>
                    <a:pt x="6006" y="4785"/>
                  </a:lnTo>
                  <a:lnTo>
                    <a:pt x="6014" y="4803"/>
                  </a:lnTo>
                  <a:lnTo>
                    <a:pt x="6021" y="4821"/>
                  </a:lnTo>
                  <a:lnTo>
                    <a:pt x="6030" y="4837"/>
                  </a:lnTo>
                  <a:lnTo>
                    <a:pt x="6040" y="4853"/>
                  </a:lnTo>
                  <a:lnTo>
                    <a:pt x="6051" y="4869"/>
                  </a:lnTo>
                  <a:lnTo>
                    <a:pt x="6063" y="4883"/>
                  </a:lnTo>
                  <a:lnTo>
                    <a:pt x="6076" y="4897"/>
                  </a:lnTo>
                  <a:lnTo>
                    <a:pt x="6090" y="4910"/>
                  </a:lnTo>
                  <a:lnTo>
                    <a:pt x="6105" y="4923"/>
                  </a:lnTo>
                  <a:lnTo>
                    <a:pt x="6121" y="4934"/>
                  </a:lnTo>
                  <a:lnTo>
                    <a:pt x="6139" y="4946"/>
                  </a:lnTo>
                  <a:lnTo>
                    <a:pt x="6158" y="4955"/>
                  </a:lnTo>
                  <a:lnTo>
                    <a:pt x="6177" y="4966"/>
                  </a:lnTo>
                  <a:lnTo>
                    <a:pt x="6197" y="4974"/>
                  </a:lnTo>
                  <a:lnTo>
                    <a:pt x="6218" y="4983"/>
                  </a:lnTo>
                  <a:lnTo>
                    <a:pt x="6241" y="4990"/>
                  </a:lnTo>
                  <a:lnTo>
                    <a:pt x="6266" y="4997"/>
                  </a:lnTo>
                  <a:lnTo>
                    <a:pt x="6290" y="5002"/>
                  </a:lnTo>
                  <a:lnTo>
                    <a:pt x="6315" y="5007"/>
                  </a:lnTo>
                  <a:lnTo>
                    <a:pt x="6340" y="5011"/>
                  </a:lnTo>
                  <a:lnTo>
                    <a:pt x="6364" y="5013"/>
                  </a:lnTo>
                  <a:lnTo>
                    <a:pt x="6390" y="5013"/>
                  </a:lnTo>
                  <a:lnTo>
                    <a:pt x="6414" y="5013"/>
                  </a:lnTo>
                  <a:lnTo>
                    <a:pt x="6438" y="5012"/>
                  </a:lnTo>
                  <a:lnTo>
                    <a:pt x="6462" y="5010"/>
                  </a:lnTo>
                  <a:lnTo>
                    <a:pt x="6485" y="5007"/>
                  </a:lnTo>
                  <a:lnTo>
                    <a:pt x="6509" y="5002"/>
                  </a:lnTo>
                  <a:lnTo>
                    <a:pt x="6531" y="4997"/>
                  </a:lnTo>
                  <a:lnTo>
                    <a:pt x="6554" y="4991"/>
                  </a:lnTo>
                  <a:lnTo>
                    <a:pt x="6575" y="4984"/>
                  </a:lnTo>
                  <a:lnTo>
                    <a:pt x="6597" y="4976"/>
                  </a:lnTo>
                  <a:lnTo>
                    <a:pt x="6618" y="4968"/>
                  </a:lnTo>
                  <a:lnTo>
                    <a:pt x="6638" y="4959"/>
                  </a:lnTo>
                  <a:lnTo>
                    <a:pt x="6658" y="4948"/>
                  </a:lnTo>
                  <a:lnTo>
                    <a:pt x="6678" y="4938"/>
                  </a:lnTo>
                  <a:lnTo>
                    <a:pt x="6697" y="4926"/>
                  </a:lnTo>
                  <a:lnTo>
                    <a:pt x="6714" y="4915"/>
                  </a:lnTo>
                  <a:lnTo>
                    <a:pt x="6731" y="4902"/>
                  </a:lnTo>
                  <a:lnTo>
                    <a:pt x="6748" y="4889"/>
                  </a:lnTo>
                  <a:lnTo>
                    <a:pt x="6763" y="4875"/>
                  </a:lnTo>
                  <a:lnTo>
                    <a:pt x="6778" y="4861"/>
                  </a:lnTo>
                  <a:lnTo>
                    <a:pt x="6792" y="4847"/>
                  </a:lnTo>
                  <a:lnTo>
                    <a:pt x="6805" y="4831"/>
                  </a:lnTo>
                  <a:lnTo>
                    <a:pt x="6817" y="4816"/>
                  </a:lnTo>
                  <a:lnTo>
                    <a:pt x="6828" y="4801"/>
                  </a:lnTo>
                  <a:lnTo>
                    <a:pt x="6838" y="4784"/>
                  </a:lnTo>
                  <a:lnTo>
                    <a:pt x="6847" y="4768"/>
                  </a:lnTo>
                  <a:lnTo>
                    <a:pt x="6854" y="4752"/>
                  </a:lnTo>
                  <a:lnTo>
                    <a:pt x="6861" y="4737"/>
                  </a:lnTo>
                  <a:lnTo>
                    <a:pt x="6866" y="4723"/>
                  </a:lnTo>
                  <a:lnTo>
                    <a:pt x="6870" y="4709"/>
                  </a:lnTo>
                  <a:lnTo>
                    <a:pt x="6873" y="4694"/>
                  </a:lnTo>
                  <a:lnTo>
                    <a:pt x="6876" y="4681"/>
                  </a:lnTo>
                  <a:lnTo>
                    <a:pt x="6877" y="4666"/>
                  </a:lnTo>
                  <a:lnTo>
                    <a:pt x="6879" y="4652"/>
                  </a:lnTo>
                  <a:lnTo>
                    <a:pt x="6879" y="4638"/>
                  </a:lnTo>
                  <a:lnTo>
                    <a:pt x="6879" y="4624"/>
                  </a:lnTo>
                  <a:lnTo>
                    <a:pt x="6877" y="4611"/>
                  </a:lnTo>
                  <a:lnTo>
                    <a:pt x="6876" y="4598"/>
                  </a:lnTo>
                  <a:lnTo>
                    <a:pt x="6873" y="4584"/>
                  </a:lnTo>
                  <a:lnTo>
                    <a:pt x="6870" y="4571"/>
                  </a:lnTo>
                  <a:lnTo>
                    <a:pt x="6866" y="4557"/>
                  </a:lnTo>
                  <a:lnTo>
                    <a:pt x="6861" y="4545"/>
                  </a:lnTo>
                  <a:lnTo>
                    <a:pt x="6855" y="4531"/>
                  </a:lnTo>
                  <a:lnTo>
                    <a:pt x="6849" y="4519"/>
                  </a:lnTo>
                  <a:lnTo>
                    <a:pt x="6842" y="4506"/>
                  </a:lnTo>
                  <a:lnTo>
                    <a:pt x="6834" y="4494"/>
                  </a:lnTo>
                  <a:lnTo>
                    <a:pt x="6826" y="4481"/>
                  </a:lnTo>
                  <a:lnTo>
                    <a:pt x="6818" y="4468"/>
                  </a:lnTo>
                  <a:lnTo>
                    <a:pt x="6808" y="4456"/>
                  </a:lnTo>
                  <a:lnTo>
                    <a:pt x="6798" y="4443"/>
                  </a:lnTo>
                  <a:lnTo>
                    <a:pt x="6787" y="4432"/>
                  </a:lnTo>
                  <a:lnTo>
                    <a:pt x="6808" y="4438"/>
                  </a:lnTo>
                  <a:lnTo>
                    <a:pt x="6828" y="4444"/>
                  </a:lnTo>
                  <a:lnTo>
                    <a:pt x="6848" y="4452"/>
                  </a:lnTo>
                  <a:lnTo>
                    <a:pt x="6867" y="4459"/>
                  </a:lnTo>
                  <a:lnTo>
                    <a:pt x="6886" y="4467"/>
                  </a:lnTo>
                  <a:lnTo>
                    <a:pt x="6904" y="4476"/>
                  </a:lnTo>
                  <a:lnTo>
                    <a:pt x="6922" y="4485"/>
                  </a:lnTo>
                  <a:lnTo>
                    <a:pt x="6940" y="4496"/>
                  </a:lnTo>
                  <a:lnTo>
                    <a:pt x="6957" y="4506"/>
                  </a:lnTo>
                  <a:lnTo>
                    <a:pt x="6972" y="4518"/>
                  </a:lnTo>
                  <a:lnTo>
                    <a:pt x="6988" y="4529"/>
                  </a:lnTo>
                  <a:lnTo>
                    <a:pt x="7004" y="4541"/>
                  </a:lnTo>
                  <a:lnTo>
                    <a:pt x="7018" y="4554"/>
                  </a:lnTo>
                  <a:lnTo>
                    <a:pt x="7033" y="4567"/>
                  </a:lnTo>
                  <a:lnTo>
                    <a:pt x="7046" y="4580"/>
                  </a:lnTo>
                  <a:lnTo>
                    <a:pt x="7059" y="4595"/>
                  </a:lnTo>
                  <a:lnTo>
                    <a:pt x="7071" y="4609"/>
                  </a:lnTo>
                  <a:lnTo>
                    <a:pt x="7084" y="4625"/>
                  </a:lnTo>
                  <a:lnTo>
                    <a:pt x="7096" y="4641"/>
                  </a:lnTo>
                  <a:lnTo>
                    <a:pt x="7106" y="4658"/>
                  </a:lnTo>
                  <a:lnTo>
                    <a:pt x="7116" y="4674"/>
                  </a:lnTo>
                  <a:lnTo>
                    <a:pt x="7126" y="4691"/>
                  </a:lnTo>
                  <a:lnTo>
                    <a:pt x="7134" y="4709"/>
                  </a:lnTo>
                  <a:lnTo>
                    <a:pt x="7143" y="4728"/>
                  </a:lnTo>
                  <a:lnTo>
                    <a:pt x="7150" y="4746"/>
                  </a:lnTo>
                  <a:lnTo>
                    <a:pt x="7157" y="4765"/>
                  </a:lnTo>
                  <a:lnTo>
                    <a:pt x="7163" y="4785"/>
                  </a:lnTo>
                  <a:lnTo>
                    <a:pt x="7170" y="4806"/>
                  </a:lnTo>
                  <a:lnTo>
                    <a:pt x="7174" y="4827"/>
                  </a:lnTo>
                  <a:lnTo>
                    <a:pt x="7179" y="4848"/>
                  </a:lnTo>
                  <a:lnTo>
                    <a:pt x="7182" y="4870"/>
                  </a:lnTo>
                  <a:lnTo>
                    <a:pt x="7185" y="4892"/>
                  </a:lnTo>
                  <a:lnTo>
                    <a:pt x="7187" y="4912"/>
                  </a:lnTo>
                  <a:lnTo>
                    <a:pt x="7188" y="4932"/>
                  </a:lnTo>
                  <a:lnTo>
                    <a:pt x="7189" y="4952"/>
                  </a:lnTo>
                  <a:lnTo>
                    <a:pt x="7189" y="4973"/>
                  </a:lnTo>
                  <a:lnTo>
                    <a:pt x="7189" y="5001"/>
                  </a:lnTo>
                  <a:lnTo>
                    <a:pt x="7187" y="5031"/>
                  </a:lnTo>
                  <a:lnTo>
                    <a:pt x="7185" y="5060"/>
                  </a:lnTo>
                  <a:lnTo>
                    <a:pt x="7181" y="5088"/>
                  </a:lnTo>
                  <a:lnTo>
                    <a:pt x="7176" y="5117"/>
                  </a:lnTo>
                  <a:lnTo>
                    <a:pt x="7170" y="5147"/>
                  </a:lnTo>
                  <a:lnTo>
                    <a:pt x="7163" y="5175"/>
                  </a:lnTo>
                  <a:lnTo>
                    <a:pt x="7155" y="5204"/>
                  </a:lnTo>
                  <a:lnTo>
                    <a:pt x="7146" y="5232"/>
                  </a:lnTo>
                  <a:lnTo>
                    <a:pt x="7136" y="5261"/>
                  </a:lnTo>
                  <a:lnTo>
                    <a:pt x="7125" y="5289"/>
                  </a:lnTo>
                  <a:lnTo>
                    <a:pt x="7112" y="5317"/>
                  </a:lnTo>
                  <a:lnTo>
                    <a:pt x="7099" y="5344"/>
                  </a:lnTo>
                  <a:lnTo>
                    <a:pt x="7084" y="5370"/>
                  </a:lnTo>
                  <a:lnTo>
                    <a:pt x="7069" y="5397"/>
                  </a:lnTo>
                  <a:lnTo>
                    <a:pt x="7053" y="5423"/>
                  </a:lnTo>
                  <a:lnTo>
                    <a:pt x="7035" y="5449"/>
                  </a:lnTo>
                  <a:lnTo>
                    <a:pt x="7017" y="5473"/>
                  </a:lnTo>
                  <a:lnTo>
                    <a:pt x="6997" y="5497"/>
                  </a:lnTo>
                  <a:lnTo>
                    <a:pt x="6976" y="5520"/>
                  </a:lnTo>
                  <a:lnTo>
                    <a:pt x="6956" y="5543"/>
                  </a:lnTo>
                  <a:lnTo>
                    <a:pt x="6933" y="5564"/>
                  </a:lnTo>
                  <a:lnTo>
                    <a:pt x="6910" y="5584"/>
                  </a:lnTo>
                  <a:lnTo>
                    <a:pt x="6885" y="5603"/>
                  </a:lnTo>
                  <a:lnTo>
                    <a:pt x="6859" y="5622"/>
                  </a:lnTo>
                  <a:lnTo>
                    <a:pt x="6833" y="5640"/>
                  </a:lnTo>
                  <a:lnTo>
                    <a:pt x="6806" y="5657"/>
                  </a:lnTo>
                  <a:lnTo>
                    <a:pt x="6777" y="5671"/>
                  </a:lnTo>
                  <a:lnTo>
                    <a:pt x="6748" y="5686"/>
                  </a:lnTo>
                  <a:lnTo>
                    <a:pt x="6717" y="5698"/>
                  </a:lnTo>
                  <a:lnTo>
                    <a:pt x="6687" y="5710"/>
                  </a:lnTo>
                  <a:lnTo>
                    <a:pt x="6655" y="5720"/>
                  </a:lnTo>
                  <a:lnTo>
                    <a:pt x="6634" y="5726"/>
                  </a:lnTo>
                  <a:lnTo>
                    <a:pt x="6613" y="5731"/>
                  </a:lnTo>
                  <a:lnTo>
                    <a:pt x="6592" y="5735"/>
                  </a:lnTo>
                  <a:lnTo>
                    <a:pt x="6571" y="5738"/>
                  </a:lnTo>
                  <a:lnTo>
                    <a:pt x="6550" y="5741"/>
                  </a:lnTo>
                  <a:lnTo>
                    <a:pt x="6531" y="5744"/>
                  </a:lnTo>
                  <a:lnTo>
                    <a:pt x="6510" y="5745"/>
                  </a:lnTo>
                  <a:lnTo>
                    <a:pt x="6489" y="5748"/>
                  </a:lnTo>
                  <a:lnTo>
                    <a:pt x="6468" y="5748"/>
                  </a:lnTo>
                  <a:lnTo>
                    <a:pt x="6448" y="5748"/>
                  </a:lnTo>
                  <a:lnTo>
                    <a:pt x="6427" y="5746"/>
                  </a:lnTo>
                  <a:lnTo>
                    <a:pt x="6407" y="5745"/>
                  </a:lnTo>
                  <a:lnTo>
                    <a:pt x="6386" y="5743"/>
                  </a:lnTo>
                  <a:lnTo>
                    <a:pt x="6367" y="5740"/>
                  </a:lnTo>
                  <a:lnTo>
                    <a:pt x="6346" y="5737"/>
                  </a:lnTo>
                  <a:lnTo>
                    <a:pt x="6326" y="5733"/>
                  </a:lnTo>
                  <a:lnTo>
                    <a:pt x="6306" y="5729"/>
                  </a:lnTo>
                  <a:lnTo>
                    <a:pt x="6286" y="5723"/>
                  </a:lnTo>
                  <a:lnTo>
                    <a:pt x="6266" y="5718"/>
                  </a:lnTo>
                  <a:lnTo>
                    <a:pt x="6246" y="5712"/>
                  </a:lnTo>
                  <a:lnTo>
                    <a:pt x="6227" y="5705"/>
                  </a:lnTo>
                  <a:lnTo>
                    <a:pt x="6208" y="5697"/>
                  </a:lnTo>
                  <a:lnTo>
                    <a:pt x="6188" y="5689"/>
                  </a:lnTo>
                  <a:lnTo>
                    <a:pt x="6169" y="5680"/>
                  </a:lnTo>
                  <a:lnTo>
                    <a:pt x="6150" y="5670"/>
                  </a:lnTo>
                  <a:lnTo>
                    <a:pt x="6132" y="5661"/>
                  </a:lnTo>
                  <a:lnTo>
                    <a:pt x="6113" y="5649"/>
                  </a:lnTo>
                  <a:lnTo>
                    <a:pt x="6094" y="5639"/>
                  </a:lnTo>
                  <a:lnTo>
                    <a:pt x="6076" y="5626"/>
                  </a:lnTo>
                  <a:lnTo>
                    <a:pt x="6059" y="5614"/>
                  </a:lnTo>
                  <a:lnTo>
                    <a:pt x="6040" y="5601"/>
                  </a:lnTo>
                  <a:lnTo>
                    <a:pt x="6023" y="5588"/>
                  </a:lnTo>
                  <a:lnTo>
                    <a:pt x="6004" y="5572"/>
                  </a:lnTo>
                  <a:lnTo>
                    <a:pt x="5985" y="5555"/>
                  </a:lnTo>
                  <a:lnTo>
                    <a:pt x="5968" y="5539"/>
                  </a:lnTo>
                  <a:lnTo>
                    <a:pt x="5950" y="5522"/>
                  </a:lnTo>
                  <a:lnTo>
                    <a:pt x="5933" y="5504"/>
                  </a:lnTo>
                  <a:lnTo>
                    <a:pt x="5916" y="5485"/>
                  </a:lnTo>
                  <a:lnTo>
                    <a:pt x="5901" y="5467"/>
                  </a:lnTo>
                  <a:lnTo>
                    <a:pt x="5886" y="5448"/>
                  </a:lnTo>
                  <a:lnTo>
                    <a:pt x="5872" y="5429"/>
                  </a:lnTo>
                  <a:lnTo>
                    <a:pt x="5857" y="5409"/>
                  </a:lnTo>
                  <a:lnTo>
                    <a:pt x="5843" y="5388"/>
                  </a:lnTo>
                  <a:lnTo>
                    <a:pt x="5831" y="5368"/>
                  </a:lnTo>
                  <a:lnTo>
                    <a:pt x="5818" y="5346"/>
                  </a:lnTo>
                  <a:lnTo>
                    <a:pt x="5807" y="5325"/>
                  </a:lnTo>
                  <a:lnTo>
                    <a:pt x="5796" y="5303"/>
                  </a:lnTo>
                  <a:lnTo>
                    <a:pt x="5786" y="5281"/>
                  </a:lnTo>
                  <a:lnTo>
                    <a:pt x="5777" y="5259"/>
                  </a:lnTo>
                  <a:lnTo>
                    <a:pt x="5767" y="5238"/>
                  </a:lnTo>
                  <a:lnTo>
                    <a:pt x="5759" y="5215"/>
                  </a:lnTo>
                  <a:lnTo>
                    <a:pt x="5751" y="5192"/>
                  </a:lnTo>
                  <a:lnTo>
                    <a:pt x="5744" y="5169"/>
                  </a:lnTo>
                  <a:lnTo>
                    <a:pt x="5738" y="5146"/>
                  </a:lnTo>
                  <a:lnTo>
                    <a:pt x="5732" y="5123"/>
                  </a:lnTo>
                  <a:lnTo>
                    <a:pt x="5727" y="5099"/>
                  </a:lnTo>
                  <a:lnTo>
                    <a:pt x="5723" y="5075"/>
                  </a:lnTo>
                  <a:lnTo>
                    <a:pt x="5719" y="5052"/>
                  </a:lnTo>
                  <a:lnTo>
                    <a:pt x="5717" y="5027"/>
                  </a:lnTo>
                  <a:lnTo>
                    <a:pt x="5715" y="5003"/>
                  </a:lnTo>
                  <a:lnTo>
                    <a:pt x="5713" y="4979"/>
                  </a:lnTo>
                  <a:lnTo>
                    <a:pt x="5713" y="4955"/>
                  </a:lnTo>
                  <a:lnTo>
                    <a:pt x="5713" y="4931"/>
                  </a:lnTo>
                  <a:lnTo>
                    <a:pt x="5714" y="4907"/>
                  </a:lnTo>
                  <a:lnTo>
                    <a:pt x="5717" y="4856"/>
                  </a:lnTo>
                  <a:lnTo>
                    <a:pt x="5722" y="4806"/>
                  </a:lnTo>
                  <a:lnTo>
                    <a:pt x="5727" y="4756"/>
                  </a:lnTo>
                  <a:lnTo>
                    <a:pt x="5734" y="4706"/>
                  </a:lnTo>
                  <a:lnTo>
                    <a:pt x="5742" y="4657"/>
                  </a:lnTo>
                  <a:lnTo>
                    <a:pt x="5750" y="4608"/>
                  </a:lnTo>
                  <a:lnTo>
                    <a:pt x="5759" y="4559"/>
                  </a:lnTo>
                  <a:lnTo>
                    <a:pt x="5769" y="4511"/>
                  </a:lnTo>
                  <a:lnTo>
                    <a:pt x="5780" y="4463"/>
                  </a:lnTo>
                  <a:lnTo>
                    <a:pt x="5790" y="4416"/>
                  </a:lnTo>
                  <a:lnTo>
                    <a:pt x="5803" y="4368"/>
                  </a:lnTo>
                  <a:lnTo>
                    <a:pt x="5814" y="4320"/>
                  </a:lnTo>
                  <a:lnTo>
                    <a:pt x="5827" y="4272"/>
                  </a:lnTo>
                  <a:lnTo>
                    <a:pt x="5839" y="4224"/>
                  </a:lnTo>
                  <a:lnTo>
                    <a:pt x="5852" y="4176"/>
                  </a:lnTo>
                  <a:lnTo>
                    <a:pt x="5865" y="4127"/>
                  </a:lnTo>
                  <a:lnTo>
                    <a:pt x="5883" y="4060"/>
                  </a:lnTo>
                  <a:lnTo>
                    <a:pt x="5901" y="3992"/>
                  </a:lnTo>
                  <a:lnTo>
                    <a:pt x="5919" y="3923"/>
                  </a:lnTo>
                  <a:lnTo>
                    <a:pt x="5936" y="3854"/>
                  </a:lnTo>
                  <a:lnTo>
                    <a:pt x="5953" y="3784"/>
                  </a:lnTo>
                  <a:lnTo>
                    <a:pt x="5968" y="3713"/>
                  </a:lnTo>
                  <a:lnTo>
                    <a:pt x="5982" y="3642"/>
                  </a:lnTo>
                  <a:lnTo>
                    <a:pt x="5995" y="3570"/>
                  </a:lnTo>
                  <a:lnTo>
                    <a:pt x="6003" y="3508"/>
                  </a:lnTo>
                  <a:lnTo>
                    <a:pt x="6010" y="3446"/>
                  </a:lnTo>
                  <a:lnTo>
                    <a:pt x="6017" y="3385"/>
                  </a:lnTo>
                  <a:lnTo>
                    <a:pt x="6022" y="3324"/>
                  </a:lnTo>
                  <a:lnTo>
                    <a:pt x="6024" y="3262"/>
                  </a:lnTo>
                  <a:lnTo>
                    <a:pt x="6026" y="3202"/>
                  </a:lnTo>
                  <a:lnTo>
                    <a:pt x="6026" y="3140"/>
                  </a:lnTo>
                  <a:lnTo>
                    <a:pt x="6025" y="3080"/>
                  </a:lnTo>
                  <a:lnTo>
                    <a:pt x="6022" y="3019"/>
                  </a:lnTo>
                  <a:lnTo>
                    <a:pt x="6018" y="2958"/>
                  </a:lnTo>
                  <a:lnTo>
                    <a:pt x="6012" y="2899"/>
                  </a:lnTo>
                  <a:lnTo>
                    <a:pt x="6004" y="2838"/>
                  </a:lnTo>
                  <a:lnTo>
                    <a:pt x="5996" y="2780"/>
                  </a:lnTo>
                  <a:lnTo>
                    <a:pt x="5986" y="2720"/>
                  </a:lnTo>
                  <a:lnTo>
                    <a:pt x="5975" y="2662"/>
                  </a:lnTo>
                  <a:lnTo>
                    <a:pt x="5961" y="2604"/>
                  </a:lnTo>
                  <a:lnTo>
                    <a:pt x="5948" y="2547"/>
                  </a:lnTo>
                  <a:lnTo>
                    <a:pt x="5932" y="2489"/>
                  </a:lnTo>
                  <a:lnTo>
                    <a:pt x="5915" y="2434"/>
                  </a:lnTo>
                  <a:lnTo>
                    <a:pt x="5897" y="2377"/>
                  </a:lnTo>
                  <a:lnTo>
                    <a:pt x="5877" y="2323"/>
                  </a:lnTo>
                  <a:lnTo>
                    <a:pt x="5856" y="2269"/>
                  </a:lnTo>
                  <a:lnTo>
                    <a:pt x="5834" y="2215"/>
                  </a:lnTo>
                  <a:lnTo>
                    <a:pt x="5811" y="2163"/>
                  </a:lnTo>
                  <a:lnTo>
                    <a:pt x="5786" y="2111"/>
                  </a:lnTo>
                  <a:lnTo>
                    <a:pt x="5760" y="2061"/>
                  </a:lnTo>
                  <a:lnTo>
                    <a:pt x="5732" y="2011"/>
                  </a:lnTo>
                  <a:lnTo>
                    <a:pt x="5703" y="1961"/>
                  </a:lnTo>
                  <a:lnTo>
                    <a:pt x="5673" y="1913"/>
                  </a:lnTo>
                  <a:lnTo>
                    <a:pt x="5642" y="1866"/>
                  </a:lnTo>
                  <a:lnTo>
                    <a:pt x="5609" y="1821"/>
                  </a:lnTo>
                  <a:lnTo>
                    <a:pt x="5576" y="1777"/>
                  </a:lnTo>
                  <a:lnTo>
                    <a:pt x="5542" y="1735"/>
                  </a:lnTo>
                  <a:lnTo>
                    <a:pt x="5504" y="1695"/>
                  </a:lnTo>
                  <a:lnTo>
                    <a:pt x="5463" y="1656"/>
                  </a:lnTo>
                  <a:lnTo>
                    <a:pt x="5420" y="1620"/>
                  </a:lnTo>
                  <a:lnTo>
                    <a:pt x="5376" y="1585"/>
                  </a:lnTo>
                  <a:lnTo>
                    <a:pt x="5329" y="1552"/>
                  </a:lnTo>
                  <a:lnTo>
                    <a:pt x="5279" y="1520"/>
                  </a:lnTo>
                  <a:lnTo>
                    <a:pt x="5228" y="1490"/>
                  </a:lnTo>
                  <a:lnTo>
                    <a:pt x="5176" y="1462"/>
                  </a:lnTo>
                  <a:lnTo>
                    <a:pt x="5122" y="1435"/>
                  </a:lnTo>
                  <a:lnTo>
                    <a:pt x="5065" y="1410"/>
                  </a:lnTo>
                  <a:lnTo>
                    <a:pt x="5009" y="1385"/>
                  </a:lnTo>
                  <a:lnTo>
                    <a:pt x="4952" y="1363"/>
                  </a:lnTo>
                  <a:lnTo>
                    <a:pt x="4892" y="1342"/>
                  </a:lnTo>
                  <a:lnTo>
                    <a:pt x="4832" y="1322"/>
                  </a:lnTo>
                  <a:lnTo>
                    <a:pt x="4773" y="1303"/>
                  </a:lnTo>
                  <a:lnTo>
                    <a:pt x="4712" y="1286"/>
                  </a:lnTo>
                  <a:lnTo>
                    <a:pt x="4652" y="1271"/>
                  </a:lnTo>
                  <a:lnTo>
                    <a:pt x="4591" y="1256"/>
                  </a:lnTo>
                  <a:lnTo>
                    <a:pt x="4530" y="1243"/>
                  </a:lnTo>
                  <a:lnTo>
                    <a:pt x="4469" y="1231"/>
                  </a:lnTo>
                  <a:lnTo>
                    <a:pt x="4410" y="1221"/>
                  </a:lnTo>
                  <a:lnTo>
                    <a:pt x="4350" y="1211"/>
                  </a:lnTo>
                  <a:lnTo>
                    <a:pt x="4292" y="1203"/>
                  </a:lnTo>
                  <a:lnTo>
                    <a:pt x="4233" y="1195"/>
                  </a:lnTo>
                  <a:lnTo>
                    <a:pt x="4177" y="1189"/>
                  </a:lnTo>
                  <a:lnTo>
                    <a:pt x="4120" y="1184"/>
                  </a:lnTo>
                  <a:lnTo>
                    <a:pt x="4066" y="1180"/>
                  </a:lnTo>
                  <a:lnTo>
                    <a:pt x="4014" y="1178"/>
                  </a:lnTo>
                  <a:lnTo>
                    <a:pt x="3963" y="1176"/>
                  </a:lnTo>
                  <a:lnTo>
                    <a:pt x="3913" y="1175"/>
                  </a:lnTo>
                  <a:lnTo>
                    <a:pt x="3865" y="1175"/>
                  </a:lnTo>
                  <a:lnTo>
                    <a:pt x="3797" y="1177"/>
                  </a:lnTo>
                  <a:lnTo>
                    <a:pt x="3729" y="1180"/>
                  </a:lnTo>
                  <a:lnTo>
                    <a:pt x="3661" y="1185"/>
                  </a:lnTo>
                  <a:lnTo>
                    <a:pt x="3594" y="1192"/>
                  </a:lnTo>
                  <a:lnTo>
                    <a:pt x="3527" y="1201"/>
                  </a:lnTo>
                  <a:lnTo>
                    <a:pt x="3461" y="1210"/>
                  </a:lnTo>
                  <a:lnTo>
                    <a:pt x="3397" y="1223"/>
                  </a:lnTo>
                  <a:lnTo>
                    <a:pt x="3333" y="1235"/>
                  </a:lnTo>
                  <a:lnTo>
                    <a:pt x="3294" y="1245"/>
                  </a:lnTo>
                  <a:lnTo>
                    <a:pt x="3255" y="1255"/>
                  </a:lnTo>
                  <a:lnTo>
                    <a:pt x="3214" y="1267"/>
                  </a:lnTo>
                  <a:lnTo>
                    <a:pt x="3173" y="1280"/>
                  </a:lnTo>
                  <a:lnTo>
                    <a:pt x="3132" y="1294"/>
                  </a:lnTo>
                  <a:lnTo>
                    <a:pt x="3091" y="1308"/>
                  </a:lnTo>
                  <a:lnTo>
                    <a:pt x="3050" y="1324"/>
                  </a:lnTo>
                  <a:lnTo>
                    <a:pt x="3008" y="1342"/>
                  </a:lnTo>
                  <a:lnTo>
                    <a:pt x="2966" y="1360"/>
                  </a:lnTo>
                  <a:lnTo>
                    <a:pt x="2925" y="1378"/>
                  </a:lnTo>
                  <a:lnTo>
                    <a:pt x="2883" y="1397"/>
                  </a:lnTo>
                  <a:lnTo>
                    <a:pt x="2841" y="1418"/>
                  </a:lnTo>
                  <a:lnTo>
                    <a:pt x="2799" y="1439"/>
                  </a:lnTo>
                  <a:lnTo>
                    <a:pt x="2758" y="1461"/>
                  </a:lnTo>
                  <a:lnTo>
                    <a:pt x="2718" y="1484"/>
                  </a:lnTo>
                  <a:lnTo>
                    <a:pt x="2677" y="1507"/>
                  </a:lnTo>
                  <a:lnTo>
                    <a:pt x="2636" y="1531"/>
                  </a:lnTo>
                  <a:lnTo>
                    <a:pt x="2597" y="1556"/>
                  </a:lnTo>
                  <a:lnTo>
                    <a:pt x="2558" y="1581"/>
                  </a:lnTo>
                  <a:lnTo>
                    <a:pt x="2519" y="1606"/>
                  </a:lnTo>
                  <a:lnTo>
                    <a:pt x="2481" y="1633"/>
                  </a:lnTo>
                  <a:lnTo>
                    <a:pt x="2444" y="1659"/>
                  </a:lnTo>
                  <a:lnTo>
                    <a:pt x="2408" y="1687"/>
                  </a:lnTo>
                  <a:lnTo>
                    <a:pt x="2372" y="1714"/>
                  </a:lnTo>
                  <a:lnTo>
                    <a:pt x="2338" y="1742"/>
                  </a:lnTo>
                  <a:lnTo>
                    <a:pt x="2304" y="1769"/>
                  </a:lnTo>
                  <a:lnTo>
                    <a:pt x="2271" y="1798"/>
                  </a:lnTo>
                  <a:lnTo>
                    <a:pt x="2239" y="1827"/>
                  </a:lnTo>
                  <a:lnTo>
                    <a:pt x="2209" y="1855"/>
                  </a:lnTo>
                  <a:lnTo>
                    <a:pt x="2181" y="1884"/>
                  </a:lnTo>
                  <a:lnTo>
                    <a:pt x="2153" y="1913"/>
                  </a:lnTo>
                  <a:lnTo>
                    <a:pt x="2127" y="1942"/>
                  </a:lnTo>
                  <a:lnTo>
                    <a:pt x="2105" y="1968"/>
                  </a:lnTo>
                  <a:lnTo>
                    <a:pt x="2083" y="1994"/>
                  </a:lnTo>
                  <a:lnTo>
                    <a:pt x="2063" y="2020"/>
                  </a:lnTo>
                  <a:lnTo>
                    <a:pt x="2043" y="2047"/>
                  </a:lnTo>
                  <a:lnTo>
                    <a:pt x="2025" y="2073"/>
                  </a:lnTo>
                  <a:lnTo>
                    <a:pt x="2008" y="2100"/>
                  </a:lnTo>
                  <a:lnTo>
                    <a:pt x="1991" y="2128"/>
                  </a:lnTo>
                  <a:lnTo>
                    <a:pt x="1975" y="2155"/>
                  </a:lnTo>
                  <a:lnTo>
                    <a:pt x="1960" y="2183"/>
                  </a:lnTo>
                  <a:lnTo>
                    <a:pt x="1945" y="2210"/>
                  </a:lnTo>
                  <a:lnTo>
                    <a:pt x="1931" y="2238"/>
                  </a:lnTo>
                  <a:lnTo>
                    <a:pt x="1919" y="2266"/>
                  </a:lnTo>
                  <a:lnTo>
                    <a:pt x="1906" y="2294"/>
                  </a:lnTo>
                  <a:lnTo>
                    <a:pt x="1894" y="2322"/>
                  </a:lnTo>
                  <a:lnTo>
                    <a:pt x="1882" y="2350"/>
                  </a:lnTo>
                  <a:lnTo>
                    <a:pt x="1872" y="2378"/>
                  </a:lnTo>
                  <a:lnTo>
                    <a:pt x="1852" y="2436"/>
                  </a:lnTo>
                  <a:lnTo>
                    <a:pt x="1834" y="2493"/>
                  </a:lnTo>
                  <a:lnTo>
                    <a:pt x="1818" y="2551"/>
                  </a:lnTo>
                  <a:lnTo>
                    <a:pt x="1802" y="2608"/>
                  </a:lnTo>
                  <a:lnTo>
                    <a:pt x="1787" y="2666"/>
                  </a:lnTo>
                  <a:lnTo>
                    <a:pt x="1775" y="2724"/>
                  </a:lnTo>
                  <a:lnTo>
                    <a:pt x="1761" y="2782"/>
                  </a:lnTo>
                  <a:lnTo>
                    <a:pt x="1749" y="2839"/>
                  </a:lnTo>
                  <a:lnTo>
                    <a:pt x="1735" y="2903"/>
                  </a:lnTo>
                  <a:lnTo>
                    <a:pt x="1720" y="2966"/>
                  </a:lnTo>
                  <a:lnTo>
                    <a:pt x="1706" y="3027"/>
                  </a:lnTo>
                  <a:lnTo>
                    <a:pt x="1690" y="3089"/>
                  </a:lnTo>
                  <a:lnTo>
                    <a:pt x="1673" y="3151"/>
                  </a:lnTo>
                  <a:lnTo>
                    <a:pt x="1656" y="3210"/>
                  </a:lnTo>
                  <a:lnTo>
                    <a:pt x="1645" y="3241"/>
                  </a:lnTo>
                  <a:lnTo>
                    <a:pt x="1635" y="3270"/>
                  </a:lnTo>
                  <a:lnTo>
                    <a:pt x="1624" y="3299"/>
                  </a:lnTo>
                  <a:lnTo>
                    <a:pt x="1613" y="3328"/>
                  </a:lnTo>
                  <a:lnTo>
                    <a:pt x="1600" y="3358"/>
                  </a:lnTo>
                  <a:lnTo>
                    <a:pt x="1588" y="3386"/>
                  </a:lnTo>
                  <a:lnTo>
                    <a:pt x="1574" y="3415"/>
                  </a:lnTo>
                  <a:lnTo>
                    <a:pt x="1560" y="3443"/>
                  </a:lnTo>
                  <a:lnTo>
                    <a:pt x="1545" y="3471"/>
                  </a:lnTo>
                  <a:lnTo>
                    <a:pt x="1529" y="3499"/>
                  </a:lnTo>
                  <a:lnTo>
                    <a:pt x="1513" y="3526"/>
                  </a:lnTo>
                  <a:lnTo>
                    <a:pt x="1495" y="3553"/>
                  </a:lnTo>
                  <a:lnTo>
                    <a:pt x="1476" y="3580"/>
                  </a:lnTo>
                  <a:lnTo>
                    <a:pt x="1456" y="3607"/>
                  </a:lnTo>
                  <a:lnTo>
                    <a:pt x="1435" y="3633"/>
                  </a:lnTo>
                  <a:lnTo>
                    <a:pt x="1413" y="3660"/>
                  </a:lnTo>
                  <a:lnTo>
                    <a:pt x="1390" y="3685"/>
                  </a:lnTo>
                  <a:lnTo>
                    <a:pt x="1367" y="3710"/>
                  </a:lnTo>
                  <a:lnTo>
                    <a:pt x="1341" y="3735"/>
                  </a:lnTo>
                  <a:lnTo>
                    <a:pt x="1315" y="3760"/>
                  </a:lnTo>
                  <a:lnTo>
                    <a:pt x="1294" y="3778"/>
                  </a:lnTo>
                  <a:lnTo>
                    <a:pt x="1273" y="3795"/>
                  </a:lnTo>
                  <a:lnTo>
                    <a:pt x="1252" y="3811"/>
                  </a:lnTo>
                  <a:lnTo>
                    <a:pt x="1230" y="3826"/>
                  </a:lnTo>
                  <a:lnTo>
                    <a:pt x="1208" y="3840"/>
                  </a:lnTo>
                  <a:lnTo>
                    <a:pt x="1185" y="3854"/>
                  </a:lnTo>
                  <a:lnTo>
                    <a:pt x="1161" y="3865"/>
                  </a:lnTo>
                  <a:lnTo>
                    <a:pt x="1138" y="3877"/>
                  </a:lnTo>
                  <a:lnTo>
                    <a:pt x="1113" y="3887"/>
                  </a:lnTo>
                  <a:lnTo>
                    <a:pt x="1089" y="3897"/>
                  </a:lnTo>
                  <a:lnTo>
                    <a:pt x="1064" y="3905"/>
                  </a:lnTo>
                  <a:lnTo>
                    <a:pt x="1040" y="3914"/>
                  </a:lnTo>
                  <a:lnTo>
                    <a:pt x="1013" y="3920"/>
                  </a:lnTo>
                  <a:lnTo>
                    <a:pt x="988" y="3925"/>
                  </a:lnTo>
                  <a:lnTo>
                    <a:pt x="962" y="3930"/>
                  </a:lnTo>
                  <a:lnTo>
                    <a:pt x="937" y="3933"/>
                  </a:lnTo>
                  <a:lnTo>
                    <a:pt x="911" y="3937"/>
                  </a:lnTo>
                  <a:lnTo>
                    <a:pt x="885" y="3938"/>
                  </a:lnTo>
                  <a:lnTo>
                    <a:pt x="858" y="3939"/>
                  </a:lnTo>
                  <a:lnTo>
                    <a:pt x="832" y="3938"/>
                  </a:lnTo>
                  <a:lnTo>
                    <a:pt x="806" y="3937"/>
                  </a:lnTo>
                  <a:lnTo>
                    <a:pt x="778" y="3934"/>
                  </a:lnTo>
                  <a:lnTo>
                    <a:pt x="752" y="3931"/>
                  </a:lnTo>
                  <a:lnTo>
                    <a:pt x="725" y="3927"/>
                  </a:lnTo>
                  <a:lnTo>
                    <a:pt x="698" y="3922"/>
                  </a:lnTo>
                  <a:lnTo>
                    <a:pt x="672" y="3916"/>
                  </a:lnTo>
                  <a:lnTo>
                    <a:pt x="646" y="3908"/>
                  </a:lnTo>
                  <a:lnTo>
                    <a:pt x="619" y="3900"/>
                  </a:lnTo>
                  <a:lnTo>
                    <a:pt x="593" y="3891"/>
                  </a:lnTo>
                  <a:lnTo>
                    <a:pt x="566" y="3880"/>
                  </a:lnTo>
                  <a:lnTo>
                    <a:pt x="539" y="3869"/>
                  </a:lnTo>
                  <a:lnTo>
                    <a:pt x="514" y="3856"/>
                  </a:lnTo>
                  <a:lnTo>
                    <a:pt x="487" y="3842"/>
                  </a:lnTo>
                  <a:lnTo>
                    <a:pt x="462" y="3828"/>
                  </a:lnTo>
                  <a:lnTo>
                    <a:pt x="437" y="3813"/>
                  </a:lnTo>
                  <a:lnTo>
                    <a:pt x="412" y="3796"/>
                  </a:lnTo>
                  <a:lnTo>
                    <a:pt x="389" y="3780"/>
                  </a:lnTo>
                  <a:lnTo>
                    <a:pt x="366" y="3763"/>
                  </a:lnTo>
                  <a:lnTo>
                    <a:pt x="344" y="3744"/>
                  </a:lnTo>
                  <a:lnTo>
                    <a:pt x="323" y="3725"/>
                  </a:lnTo>
                  <a:lnTo>
                    <a:pt x="302" y="3706"/>
                  </a:lnTo>
                  <a:lnTo>
                    <a:pt x="282" y="3686"/>
                  </a:lnTo>
                  <a:lnTo>
                    <a:pt x="264" y="3665"/>
                  </a:lnTo>
                  <a:lnTo>
                    <a:pt x="246" y="3643"/>
                  </a:lnTo>
                  <a:lnTo>
                    <a:pt x="229" y="3621"/>
                  </a:lnTo>
                  <a:lnTo>
                    <a:pt x="212" y="3599"/>
                  </a:lnTo>
                  <a:lnTo>
                    <a:pt x="198" y="3576"/>
                  </a:lnTo>
                  <a:lnTo>
                    <a:pt x="183" y="3552"/>
                  </a:lnTo>
                  <a:lnTo>
                    <a:pt x="170" y="3528"/>
                  </a:lnTo>
                  <a:lnTo>
                    <a:pt x="157" y="3504"/>
                  </a:lnTo>
                  <a:lnTo>
                    <a:pt x="146" y="3479"/>
                  </a:lnTo>
                  <a:lnTo>
                    <a:pt x="135" y="3454"/>
                  </a:lnTo>
                  <a:lnTo>
                    <a:pt x="125" y="3428"/>
                  </a:lnTo>
                  <a:lnTo>
                    <a:pt x="116" y="3403"/>
                  </a:lnTo>
                  <a:lnTo>
                    <a:pt x="108" y="3375"/>
                  </a:lnTo>
                  <a:lnTo>
                    <a:pt x="102" y="3349"/>
                  </a:lnTo>
                  <a:lnTo>
                    <a:pt x="95" y="3322"/>
                  </a:lnTo>
                  <a:lnTo>
                    <a:pt x="91" y="3295"/>
                  </a:lnTo>
                  <a:lnTo>
                    <a:pt x="87" y="3268"/>
                  </a:lnTo>
                  <a:lnTo>
                    <a:pt x="85" y="3241"/>
                  </a:lnTo>
                  <a:lnTo>
                    <a:pt x="83" y="3212"/>
                  </a:lnTo>
                  <a:lnTo>
                    <a:pt x="83" y="3184"/>
                  </a:lnTo>
                  <a:lnTo>
                    <a:pt x="84" y="3157"/>
                  </a:lnTo>
                  <a:lnTo>
                    <a:pt x="85" y="3128"/>
                  </a:lnTo>
                  <a:lnTo>
                    <a:pt x="89" y="3088"/>
                  </a:lnTo>
                  <a:lnTo>
                    <a:pt x="95" y="3049"/>
                  </a:lnTo>
                  <a:lnTo>
                    <a:pt x="103" y="3011"/>
                  </a:lnTo>
                  <a:lnTo>
                    <a:pt x="112" y="2973"/>
                  </a:lnTo>
                  <a:lnTo>
                    <a:pt x="123" y="2936"/>
                  </a:lnTo>
                  <a:lnTo>
                    <a:pt x="135" y="2902"/>
                  </a:lnTo>
                  <a:lnTo>
                    <a:pt x="149" y="2867"/>
                  </a:lnTo>
                  <a:lnTo>
                    <a:pt x="164" y="2834"/>
                  </a:lnTo>
                  <a:lnTo>
                    <a:pt x="181" y="2803"/>
                  </a:lnTo>
                  <a:lnTo>
                    <a:pt x="199" y="2772"/>
                  </a:lnTo>
                  <a:lnTo>
                    <a:pt x="219" y="2743"/>
                  </a:lnTo>
                  <a:lnTo>
                    <a:pt x="240" y="2716"/>
                  </a:lnTo>
                  <a:lnTo>
                    <a:pt x="263" y="2689"/>
                  </a:lnTo>
                  <a:lnTo>
                    <a:pt x="286" y="2665"/>
                  </a:lnTo>
                  <a:lnTo>
                    <a:pt x="311" y="2641"/>
                  </a:lnTo>
                  <a:lnTo>
                    <a:pt x="338" y="2619"/>
                  </a:lnTo>
                  <a:lnTo>
                    <a:pt x="359" y="2604"/>
                  </a:lnTo>
                  <a:lnTo>
                    <a:pt x="381" y="2590"/>
                  </a:lnTo>
                  <a:lnTo>
                    <a:pt x="402" y="2576"/>
                  </a:lnTo>
                  <a:lnTo>
                    <a:pt x="425" y="2563"/>
                  </a:lnTo>
                  <a:lnTo>
                    <a:pt x="448" y="2553"/>
                  </a:lnTo>
                  <a:lnTo>
                    <a:pt x="472" y="2542"/>
                  </a:lnTo>
                  <a:lnTo>
                    <a:pt x="496" y="2534"/>
                  </a:lnTo>
                  <a:lnTo>
                    <a:pt x="522" y="2526"/>
                  </a:lnTo>
                  <a:lnTo>
                    <a:pt x="547" y="2519"/>
                  </a:lnTo>
                  <a:lnTo>
                    <a:pt x="573" y="2514"/>
                  </a:lnTo>
                  <a:lnTo>
                    <a:pt x="599" y="2509"/>
                  </a:lnTo>
                  <a:lnTo>
                    <a:pt x="626" y="2506"/>
                  </a:lnTo>
                  <a:lnTo>
                    <a:pt x="653" y="2504"/>
                  </a:lnTo>
                  <a:lnTo>
                    <a:pt x="680" y="2502"/>
                  </a:lnTo>
                  <a:lnTo>
                    <a:pt x="708" y="2502"/>
                  </a:lnTo>
                  <a:lnTo>
                    <a:pt x="737" y="2503"/>
                  </a:lnTo>
                  <a:lnTo>
                    <a:pt x="723" y="2518"/>
                  </a:lnTo>
                  <a:lnTo>
                    <a:pt x="711" y="2536"/>
                  </a:lnTo>
                  <a:lnTo>
                    <a:pt x="699" y="2554"/>
                  </a:lnTo>
                  <a:lnTo>
                    <a:pt x="688" y="2573"/>
                  </a:lnTo>
                  <a:lnTo>
                    <a:pt x="677" y="2592"/>
                  </a:lnTo>
                  <a:lnTo>
                    <a:pt x="669" y="2611"/>
                  </a:lnTo>
                  <a:lnTo>
                    <a:pt x="659" y="2631"/>
                  </a:lnTo>
                  <a:lnTo>
                    <a:pt x="652" y="2652"/>
                  </a:lnTo>
                  <a:lnTo>
                    <a:pt x="646" y="2673"/>
                  </a:lnTo>
                  <a:lnTo>
                    <a:pt x="640" y="2695"/>
                  </a:lnTo>
                  <a:lnTo>
                    <a:pt x="635" y="2717"/>
                  </a:lnTo>
                  <a:lnTo>
                    <a:pt x="631" y="2738"/>
                  </a:lnTo>
                  <a:lnTo>
                    <a:pt x="628" y="2760"/>
                  </a:lnTo>
                  <a:lnTo>
                    <a:pt x="626" y="2782"/>
                  </a:lnTo>
                  <a:lnTo>
                    <a:pt x="625" y="2804"/>
                  </a:lnTo>
                  <a:lnTo>
                    <a:pt x="624" y="2826"/>
                  </a:lnTo>
                  <a:lnTo>
                    <a:pt x="625" y="2846"/>
                  </a:lnTo>
                  <a:lnTo>
                    <a:pt x="626" y="2864"/>
                  </a:lnTo>
                  <a:lnTo>
                    <a:pt x="627" y="2884"/>
                  </a:lnTo>
                  <a:lnTo>
                    <a:pt x="630" y="2903"/>
                  </a:lnTo>
                  <a:lnTo>
                    <a:pt x="633" y="2921"/>
                  </a:lnTo>
                  <a:lnTo>
                    <a:pt x="637" y="2940"/>
                  </a:lnTo>
                  <a:lnTo>
                    <a:pt x="642" y="2957"/>
                  </a:lnTo>
                  <a:lnTo>
                    <a:pt x="647" y="2974"/>
                  </a:lnTo>
                  <a:lnTo>
                    <a:pt x="652" y="2988"/>
                  </a:lnTo>
                  <a:lnTo>
                    <a:pt x="657" y="3000"/>
                  </a:lnTo>
                  <a:lnTo>
                    <a:pt x="663" y="3013"/>
                  </a:lnTo>
                  <a:lnTo>
                    <a:pt x="669" y="3025"/>
                  </a:lnTo>
                  <a:lnTo>
                    <a:pt x="675" y="3037"/>
                  </a:lnTo>
                  <a:lnTo>
                    <a:pt x="682" y="3048"/>
                  </a:lnTo>
                  <a:lnTo>
                    <a:pt x="689" y="3059"/>
                  </a:lnTo>
                  <a:lnTo>
                    <a:pt x="697" y="3069"/>
                  </a:lnTo>
                  <a:lnTo>
                    <a:pt x="704" y="3080"/>
                  </a:lnTo>
                  <a:lnTo>
                    <a:pt x="713" y="3089"/>
                  </a:lnTo>
                  <a:lnTo>
                    <a:pt x="721" y="3098"/>
                  </a:lnTo>
                  <a:lnTo>
                    <a:pt x="730" y="3107"/>
                  </a:lnTo>
                  <a:lnTo>
                    <a:pt x="740" y="3114"/>
                  </a:lnTo>
                  <a:lnTo>
                    <a:pt x="749" y="3122"/>
                  </a:lnTo>
                  <a:lnTo>
                    <a:pt x="759" y="3129"/>
                  </a:lnTo>
                  <a:lnTo>
                    <a:pt x="769" y="3136"/>
                  </a:lnTo>
                  <a:lnTo>
                    <a:pt x="779" y="3142"/>
                  </a:lnTo>
                  <a:lnTo>
                    <a:pt x="790" y="3148"/>
                  </a:lnTo>
                  <a:lnTo>
                    <a:pt x="801" y="3153"/>
                  </a:lnTo>
                  <a:lnTo>
                    <a:pt x="813" y="3157"/>
                  </a:lnTo>
                  <a:lnTo>
                    <a:pt x="824" y="3161"/>
                  </a:lnTo>
                  <a:lnTo>
                    <a:pt x="836" y="3165"/>
                  </a:lnTo>
                  <a:lnTo>
                    <a:pt x="848" y="3168"/>
                  </a:lnTo>
                  <a:lnTo>
                    <a:pt x="861" y="3171"/>
                  </a:lnTo>
                  <a:lnTo>
                    <a:pt x="873" y="3173"/>
                  </a:lnTo>
                  <a:lnTo>
                    <a:pt x="886" y="3175"/>
                  </a:lnTo>
                  <a:lnTo>
                    <a:pt x="900" y="3176"/>
                  </a:lnTo>
                  <a:lnTo>
                    <a:pt x="913" y="3176"/>
                  </a:lnTo>
                  <a:lnTo>
                    <a:pt x="927" y="3176"/>
                  </a:lnTo>
                  <a:lnTo>
                    <a:pt x="940" y="3175"/>
                  </a:lnTo>
                  <a:lnTo>
                    <a:pt x="954" y="3174"/>
                  </a:lnTo>
                  <a:lnTo>
                    <a:pt x="968" y="3172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6" name="Freeform 658"/>
            <p:cNvSpPr>
              <a:spLocks/>
            </p:cNvSpPr>
            <p:nvPr/>
          </p:nvSpPr>
          <p:spPr bwMode="auto">
            <a:xfrm>
              <a:off x="5042" y="2849"/>
              <a:ext cx="42" cy="15"/>
            </a:xfrm>
            <a:custGeom>
              <a:avLst/>
              <a:gdLst/>
              <a:ahLst/>
              <a:cxnLst>
                <a:cxn ang="0">
                  <a:pos x="10" y="221"/>
                </a:cxn>
                <a:cxn ang="0">
                  <a:pos x="1" y="236"/>
                </a:cxn>
                <a:cxn ang="0">
                  <a:pos x="0" y="252"/>
                </a:cxn>
                <a:cxn ang="0">
                  <a:pos x="4" y="266"/>
                </a:cxn>
                <a:cxn ang="0">
                  <a:pos x="15" y="280"/>
                </a:cxn>
                <a:cxn ang="0">
                  <a:pos x="28" y="287"/>
                </a:cxn>
                <a:cxn ang="0">
                  <a:pos x="44" y="289"/>
                </a:cxn>
                <a:cxn ang="0">
                  <a:pos x="60" y="284"/>
                </a:cxn>
                <a:cxn ang="0">
                  <a:pos x="114" y="243"/>
                </a:cxn>
                <a:cxn ang="0">
                  <a:pos x="180" y="195"/>
                </a:cxn>
                <a:cxn ang="0">
                  <a:pos x="222" y="168"/>
                </a:cxn>
                <a:cxn ang="0">
                  <a:pos x="262" y="145"/>
                </a:cxn>
                <a:cxn ang="0">
                  <a:pos x="301" y="126"/>
                </a:cxn>
                <a:cxn ang="0">
                  <a:pos x="340" y="111"/>
                </a:cxn>
                <a:cxn ang="0">
                  <a:pos x="378" y="98"/>
                </a:cxn>
                <a:cxn ang="0">
                  <a:pos x="416" y="90"/>
                </a:cxn>
                <a:cxn ang="0">
                  <a:pos x="454" y="84"/>
                </a:cxn>
                <a:cxn ang="0">
                  <a:pos x="494" y="82"/>
                </a:cxn>
                <a:cxn ang="0">
                  <a:pos x="534" y="84"/>
                </a:cxn>
                <a:cxn ang="0">
                  <a:pos x="576" y="89"/>
                </a:cxn>
                <a:cxn ang="0">
                  <a:pos x="618" y="96"/>
                </a:cxn>
                <a:cxn ang="0">
                  <a:pos x="687" y="114"/>
                </a:cxn>
                <a:cxn ang="0">
                  <a:pos x="745" y="130"/>
                </a:cxn>
                <a:cxn ang="0">
                  <a:pos x="760" y="129"/>
                </a:cxn>
                <a:cxn ang="0">
                  <a:pos x="775" y="122"/>
                </a:cxn>
                <a:cxn ang="0">
                  <a:pos x="785" y="110"/>
                </a:cxn>
                <a:cxn ang="0">
                  <a:pos x="791" y="94"/>
                </a:cxn>
                <a:cxn ang="0">
                  <a:pos x="790" y="78"/>
                </a:cxn>
                <a:cxn ang="0">
                  <a:pos x="782" y="65"/>
                </a:cxn>
                <a:cxn ang="0">
                  <a:pos x="770" y="53"/>
                </a:cxn>
                <a:cxn ang="0">
                  <a:pos x="734" y="42"/>
                </a:cxn>
                <a:cxn ang="0">
                  <a:pos x="681" y="26"/>
                </a:cxn>
                <a:cxn ang="0">
                  <a:pos x="631" y="14"/>
                </a:cxn>
                <a:cxn ang="0">
                  <a:pos x="583" y="6"/>
                </a:cxn>
                <a:cxn ang="0">
                  <a:pos x="536" y="1"/>
                </a:cxn>
                <a:cxn ang="0">
                  <a:pos x="491" y="0"/>
                </a:cxn>
                <a:cxn ang="0">
                  <a:pos x="447" y="2"/>
                </a:cxn>
                <a:cxn ang="0">
                  <a:pos x="403" y="7"/>
                </a:cxn>
                <a:cxn ang="0">
                  <a:pos x="360" y="17"/>
                </a:cxn>
                <a:cxn ang="0">
                  <a:pos x="318" y="30"/>
                </a:cxn>
                <a:cxn ang="0">
                  <a:pos x="275" y="47"/>
                </a:cxn>
                <a:cxn ang="0">
                  <a:pos x="231" y="69"/>
                </a:cxn>
                <a:cxn ang="0">
                  <a:pos x="186" y="94"/>
                </a:cxn>
                <a:cxn ang="0">
                  <a:pos x="139" y="123"/>
                </a:cxn>
                <a:cxn ang="0">
                  <a:pos x="66" y="175"/>
                </a:cxn>
              </a:cxnLst>
              <a:rect l="0" t="0" r="r" b="b"/>
              <a:pathLst>
                <a:path w="791" h="289">
                  <a:moveTo>
                    <a:pt x="15" y="216"/>
                  </a:moveTo>
                  <a:lnTo>
                    <a:pt x="10" y="221"/>
                  </a:lnTo>
                  <a:lnTo>
                    <a:pt x="4" y="229"/>
                  </a:lnTo>
                  <a:lnTo>
                    <a:pt x="1" y="236"/>
                  </a:lnTo>
                  <a:lnTo>
                    <a:pt x="0" y="243"/>
                  </a:lnTo>
                  <a:lnTo>
                    <a:pt x="0" y="252"/>
                  </a:lnTo>
                  <a:lnTo>
                    <a:pt x="1" y="259"/>
                  </a:lnTo>
                  <a:lnTo>
                    <a:pt x="4" y="266"/>
                  </a:lnTo>
                  <a:lnTo>
                    <a:pt x="8" y="274"/>
                  </a:lnTo>
                  <a:lnTo>
                    <a:pt x="15" y="280"/>
                  </a:lnTo>
                  <a:lnTo>
                    <a:pt x="21" y="284"/>
                  </a:lnTo>
                  <a:lnTo>
                    <a:pt x="28" y="287"/>
                  </a:lnTo>
                  <a:lnTo>
                    <a:pt x="37" y="288"/>
                  </a:lnTo>
                  <a:lnTo>
                    <a:pt x="44" y="289"/>
                  </a:lnTo>
                  <a:lnTo>
                    <a:pt x="52" y="287"/>
                  </a:lnTo>
                  <a:lnTo>
                    <a:pt x="60" y="284"/>
                  </a:lnTo>
                  <a:lnTo>
                    <a:pt x="67" y="280"/>
                  </a:lnTo>
                  <a:lnTo>
                    <a:pt x="114" y="243"/>
                  </a:lnTo>
                  <a:lnTo>
                    <a:pt x="158" y="210"/>
                  </a:lnTo>
                  <a:lnTo>
                    <a:pt x="180" y="195"/>
                  </a:lnTo>
                  <a:lnTo>
                    <a:pt x="201" y="182"/>
                  </a:lnTo>
                  <a:lnTo>
                    <a:pt x="222" y="168"/>
                  </a:lnTo>
                  <a:lnTo>
                    <a:pt x="241" y="157"/>
                  </a:lnTo>
                  <a:lnTo>
                    <a:pt x="262" y="145"/>
                  </a:lnTo>
                  <a:lnTo>
                    <a:pt x="282" y="136"/>
                  </a:lnTo>
                  <a:lnTo>
                    <a:pt x="301" y="126"/>
                  </a:lnTo>
                  <a:lnTo>
                    <a:pt x="321" y="118"/>
                  </a:lnTo>
                  <a:lnTo>
                    <a:pt x="340" y="111"/>
                  </a:lnTo>
                  <a:lnTo>
                    <a:pt x="359" y="104"/>
                  </a:lnTo>
                  <a:lnTo>
                    <a:pt x="378" y="98"/>
                  </a:lnTo>
                  <a:lnTo>
                    <a:pt x="397" y="94"/>
                  </a:lnTo>
                  <a:lnTo>
                    <a:pt x="416" y="90"/>
                  </a:lnTo>
                  <a:lnTo>
                    <a:pt x="436" y="87"/>
                  </a:lnTo>
                  <a:lnTo>
                    <a:pt x="454" y="84"/>
                  </a:lnTo>
                  <a:lnTo>
                    <a:pt x="474" y="83"/>
                  </a:lnTo>
                  <a:lnTo>
                    <a:pt x="494" y="82"/>
                  </a:lnTo>
                  <a:lnTo>
                    <a:pt x="514" y="83"/>
                  </a:lnTo>
                  <a:lnTo>
                    <a:pt x="534" y="84"/>
                  </a:lnTo>
                  <a:lnTo>
                    <a:pt x="555" y="86"/>
                  </a:lnTo>
                  <a:lnTo>
                    <a:pt x="576" y="89"/>
                  </a:lnTo>
                  <a:lnTo>
                    <a:pt x="596" y="92"/>
                  </a:lnTo>
                  <a:lnTo>
                    <a:pt x="618" y="96"/>
                  </a:lnTo>
                  <a:lnTo>
                    <a:pt x="641" y="101"/>
                  </a:lnTo>
                  <a:lnTo>
                    <a:pt x="687" y="114"/>
                  </a:lnTo>
                  <a:lnTo>
                    <a:pt x="736" y="128"/>
                  </a:lnTo>
                  <a:lnTo>
                    <a:pt x="745" y="130"/>
                  </a:lnTo>
                  <a:lnTo>
                    <a:pt x="753" y="130"/>
                  </a:lnTo>
                  <a:lnTo>
                    <a:pt x="760" y="129"/>
                  </a:lnTo>
                  <a:lnTo>
                    <a:pt x="768" y="126"/>
                  </a:lnTo>
                  <a:lnTo>
                    <a:pt x="775" y="122"/>
                  </a:lnTo>
                  <a:lnTo>
                    <a:pt x="780" y="117"/>
                  </a:lnTo>
                  <a:lnTo>
                    <a:pt x="785" y="110"/>
                  </a:lnTo>
                  <a:lnTo>
                    <a:pt x="789" y="102"/>
                  </a:lnTo>
                  <a:lnTo>
                    <a:pt x="791" y="94"/>
                  </a:lnTo>
                  <a:lnTo>
                    <a:pt x="791" y="86"/>
                  </a:lnTo>
                  <a:lnTo>
                    <a:pt x="790" y="78"/>
                  </a:lnTo>
                  <a:lnTo>
                    <a:pt x="786" y="71"/>
                  </a:lnTo>
                  <a:lnTo>
                    <a:pt x="782" y="65"/>
                  </a:lnTo>
                  <a:lnTo>
                    <a:pt x="776" y="58"/>
                  </a:lnTo>
                  <a:lnTo>
                    <a:pt x="770" y="53"/>
                  </a:lnTo>
                  <a:lnTo>
                    <a:pt x="762" y="50"/>
                  </a:lnTo>
                  <a:lnTo>
                    <a:pt x="734" y="42"/>
                  </a:lnTo>
                  <a:lnTo>
                    <a:pt x="708" y="33"/>
                  </a:lnTo>
                  <a:lnTo>
                    <a:pt x="681" y="26"/>
                  </a:lnTo>
                  <a:lnTo>
                    <a:pt x="656" y="20"/>
                  </a:lnTo>
                  <a:lnTo>
                    <a:pt x="631" y="14"/>
                  </a:lnTo>
                  <a:lnTo>
                    <a:pt x="607" y="10"/>
                  </a:lnTo>
                  <a:lnTo>
                    <a:pt x="583" y="6"/>
                  </a:lnTo>
                  <a:lnTo>
                    <a:pt x="559" y="3"/>
                  </a:lnTo>
                  <a:lnTo>
                    <a:pt x="536" y="1"/>
                  </a:lnTo>
                  <a:lnTo>
                    <a:pt x="513" y="0"/>
                  </a:lnTo>
                  <a:lnTo>
                    <a:pt x="491" y="0"/>
                  </a:lnTo>
                  <a:lnTo>
                    <a:pt x="469" y="0"/>
                  </a:lnTo>
                  <a:lnTo>
                    <a:pt x="447" y="2"/>
                  </a:lnTo>
                  <a:lnTo>
                    <a:pt x="425" y="4"/>
                  </a:lnTo>
                  <a:lnTo>
                    <a:pt x="403" y="7"/>
                  </a:lnTo>
                  <a:lnTo>
                    <a:pt x="382" y="11"/>
                  </a:lnTo>
                  <a:lnTo>
                    <a:pt x="360" y="17"/>
                  </a:lnTo>
                  <a:lnTo>
                    <a:pt x="340" y="23"/>
                  </a:lnTo>
                  <a:lnTo>
                    <a:pt x="318" y="30"/>
                  </a:lnTo>
                  <a:lnTo>
                    <a:pt x="296" y="38"/>
                  </a:lnTo>
                  <a:lnTo>
                    <a:pt x="275" y="47"/>
                  </a:lnTo>
                  <a:lnTo>
                    <a:pt x="253" y="57"/>
                  </a:lnTo>
                  <a:lnTo>
                    <a:pt x="231" y="69"/>
                  </a:lnTo>
                  <a:lnTo>
                    <a:pt x="208" y="80"/>
                  </a:lnTo>
                  <a:lnTo>
                    <a:pt x="186" y="94"/>
                  </a:lnTo>
                  <a:lnTo>
                    <a:pt x="163" y="109"/>
                  </a:lnTo>
                  <a:lnTo>
                    <a:pt x="139" y="123"/>
                  </a:lnTo>
                  <a:lnTo>
                    <a:pt x="115" y="140"/>
                  </a:lnTo>
                  <a:lnTo>
                    <a:pt x="66" y="175"/>
                  </a:lnTo>
                  <a:lnTo>
                    <a:pt x="15" y="216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7" name="Freeform 659"/>
            <p:cNvSpPr>
              <a:spLocks/>
            </p:cNvSpPr>
            <p:nvPr/>
          </p:nvSpPr>
          <p:spPr bwMode="auto">
            <a:xfrm>
              <a:off x="5034" y="2817"/>
              <a:ext cx="13" cy="43"/>
            </a:xfrm>
            <a:custGeom>
              <a:avLst/>
              <a:gdLst/>
              <a:ahLst/>
              <a:cxnLst>
                <a:cxn ang="0">
                  <a:pos x="10" y="14"/>
                </a:cxn>
                <a:cxn ang="0">
                  <a:pos x="3" y="27"/>
                </a:cxn>
                <a:cxn ang="0">
                  <a:pos x="0" y="43"/>
                </a:cxn>
                <a:cxn ang="0">
                  <a:pos x="4" y="59"/>
                </a:cxn>
                <a:cxn ang="0">
                  <a:pos x="38" y="108"/>
                </a:cxn>
                <a:cxn ang="0">
                  <a:pos x="76" y="167"/>
                </a:cxn>
                <a:cxn ang="0">
                  <a:pos x="97" y="206"/>
                </a:cxn>
                <a:cxn ang="0">
                  <a:pos x="114" y="245"/>
                </a:cxn>
                <a:cxn ang="0">
                  <a:pos x="128" y="282"/>
                </a:cxn>
                <a:cxn ang="0">
                  <a:pos x="139" y="320"/>
                </a:cxn>
                <a:cxn ang="0">
                  <a:pos x="147" y="357"/>
                </a:cxn>
                <a:cxn ang="0">
                  <a:pos x="150" y="397"/>
                </a:cxn>
                <a:cxn ang="0">
                  <a:pos x="151" y="437"/>
                </a:cxn>
                <a:cxn ang="0">
                  <a:pos x="148" y="479"/>
                </a:cxn>
                <a:cxn ang="0">
                  <a:pos x="143" y="523"/>
                </a:cxn>
                <a:cxn ang="0">
                  <a:pos x="133" y="568"/>
                </a:cxn>
                <a:cxn ang="0">
                  <a:pos x="121" y="616"/>
                </a:cxn>
                <a:cxn ang="0">
                  <a:pos x="97" y="694"/>
                </a:cxn>
                <a:cxn ang="0">
                  <a:pos x="75" y="758"/>
                </a:cxn>
                <a:cxn ang="0">
                  <a:pos x="76" y="774"/>
                </a:cxn>
                <a:cxn ang="0">
                  <a:pos x="82" y="788"/>
                </a:cxn>
                <a:cxn ang="0">
                  <a:pos x="94" y="800"/>
                </a:cxn>
                <a:cxn ang="0">
                  <a:pos x="109" y="805"/>
                </a:cxn>
                <a:cxn ang="0">
                  <a:pos x="125" y="805"/>
                </a:cxn>
                <a:cxn ang="0">
                  <a:pos x="139" y="797"/>
                </a:cxn>
                <a:cxn ang="0">
                  <a:pos x="150" y="786"/>
                </a:cxn>
                <a:cxn ang="0">
                  <a:pos x="176" y="717"/>
                </a:cxn>
                <a:cxn ang="0">
                  <a:pos x="202" y="631"/>
                </a:cxn>
                <a:cxn ang="0">
                  <a:pos x="216" y="578"/>
                </a:cxn>
                <a:cxn ang="0">
                  <a:pos x="225" y="528"/>
                </a:cxn>
                <a:cxn ang="0">
                  <a:pos x="231" y="479"/>
                </a:cxn>
                <a:cxn ang="0">
                  <a:pos x="234" y="433"/>
                </a:cxn>
                <a:cxn ang="0">
                  <a:pos x="233" y="388"/>
                </a:cxn>
                <a:cxn ang="0">
                  <a:pos x="228" y="344"/>
                </a:cxn>
                <a:cxn ang="0">
                  <a:pos x="220" y="301"/>
                </a:cxn>
                <a:cxn ang="0">
                  <a:pos x="208" y="258"/>
                </a:cxn>
                <a:cxn ang="0">
                  <a:pos x="193" y="216"/>
                </a:cxn>
                <a:cxn ang="0">
                  <a:pos x="173" y="174"/>
                </a:cxn>
                <a:cxn ang="0">
                  <a:pos x="150" y="131"/>
                </a:cxn>
                <a:cxn ang="0">
                  <a:pos x="123" y="86"/>
                </a:cxn>
                <a:cxn ang="0">
                  <a:pos x="91" y="40"/>
                </a:cxn>
                <a:cxn ang="0">
                  <a:pos x="68" y="11"/>
                </a:cxn>
                <a:cxn ang="0">
                  <a:pos x="55" y="2"/>
                </a:cxn>
                <a:cxn ang="0">
                  <a:pos x="39" y="0"/>
                </a:cxn>
                <a:cxn ang="0">
                  <a:pos x="24" y="4"/>
                </a:cxn>
              </a:cxnLst>
              <a:rect l="0" t="0" r="r" b="b"/>
              <a:pathLst>
                <a:path w="234" h="806">
                  <a:moveTo>
                    <a:pt x="16" y="8"/>
                  </a:moveTo>
                  <a:lnTo>
                    <a:pt x="10" y="14"/>
                  </a:lnTo>
                  <a:lnTo>
                    <a:pt x="6" y="20"/>
                  </a:lnTo>
                  <a:lnTo>
                    <a:pt x="3" y="27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4" y="59"/>
                  </a:lnTo>
                  <a:lnTo>
                    <a:pt x="8" y="66"/>
                  </a:lnTo>
                  <a:lnTo>
                    <a:pt x="38" y="108"/>
                  </a:lnTo>
                  <a:lnTo>
                    <a:pt x="64" y="148"/>
                  </a:lnTo>
                  <a:lnTo>
                    <a:pt x="76" y="167"/>
                  </a:lnTo>
                  <a:lnTo>
                    <a:pt x="87" y="187"/>
                  </a:lnTo>
                  <a:lnTo>
                    <a:pt x="97" y="206"/>
                  </a:lnTo>
                  <a:lnTo>
                    <a:pt x="106" y="226"/>
                  </a:lnTo>
                  <a:lnTo>
                    <a:pt x="114" y="245"/>
                  </a:lnTo>
                  <a:lnTo>
                    <a:pt x="122" y="263"/>
                  </a:lnTo>
                  <a:lnTo>
                    <a:pt x="128" y="282"/>
                  </a:lnTo>
                  <a:lnTo>
                    <a:pt x="134" y="301"/>
                  </a:lnTo>
                  <a:lnTo>
                    <a:pt x="139" y="320"/>
                  </a:lnTo>
                  <a:lnTo>
                    <a:pt x="144" y="339"/>
                  </a:lnTo>
                  <a:lnTo>
                    <a:pt x="147" y="357"/>
                  </a:lnTo>
                  <a:lnTo>
                    <a:pt x="149" y="377"/>
                  </a:lnTo>
                  <a:lnTo>
                    <a:pt x="150" y="397"/>
                  </a:lnTo>
                  <a:lnTo>
                    <a:pt x="151" y="417"/>
                  </a:lnTo>
                  <a:lnTo>
                    <a:pt x="151" y="437"/>
                  </a:lnTo>
                  <a:lnTo>
                    <a:pt x="150" y="458"/>
                  </a:lnTo>
                  <a:lnTo>
                    <a:pt x="148" y="479"/>
                  </a:lnTo>
                  <a:lnTo>
                    <a:pt x="146" y="500"/>
                  </a:lnTo>
                  <a:lnTo>
                    <a:pt x="143" y="523"/>
                  </a:lnTo>
                  <a:lnTo>
                    <a:pt x="138" y="545"/>
                  </a:lnTo>
                  <a:lnTo>
                    <a:pt x="133" y="568"/>
                  </a:lnTo>
                  <a:lnTo>
                    <a:pt x="128" y="592"/>
                  </a:lnTo>
                  <a:lnTo>
                    <a:pt x="121" y="616"/>
                  </a:lnTo>
                  <a:lnTo>
                    <a:pt x="113" y="641"/>
                  </a:lnTo>
                  <a:lnTo>
                    <a:pt x="97" y="694"/>
                  </a:lnTo>
                  <a:lnTo>
                    <a:pt x="77" y="750"/>
                  </a:lnTo>
                  <a:lnTo>
                    <a:pt x="75" y="758"/>
                  </a:lnTo>
                  <a:lnTo>
                    <a:pt x="75" y="766"/>
                  </a:lnTo>
                  <a:lnTo>
                    <a:pt x="76" y="774"/>
                  </a:lnTo>
                  <a:lnTo>
                    <a:pt x="78" y="782"/>
                  </a:lnTo>
                  <a:lnTo>
                    <a:pt x="82" y="788"/>
                  </a:lnTo>
                  <a:lnTo>
                    <a:pt x="87" y="794"/>
                  </a:lnTo>
                  <a:lnTo>
                    <a:pt x="94" y="800"/>
                  </a:lnTo>
                  <a:lnTo>
                    <a:pt x="101" y="803"/>
                  </a:lnTo>
                  <a:lnTo>
                    <a:pt x="109" y="805"/>
                  </a:lnTo>
                  <a:lnTo>
                    <a:pt x="118" y="806"/>
                  </a:lnTo>
                  <a:lnTo>
                    <a:pt x="125" y="805"/>
                  </a:lnTo>
                  <a:lnTo>
                    <a:pt x="132" y="802"/>
                  </a:lnTo>
                  <a:lnTo>
                    <a:pt x="139" y="797"/>
                  </a:lnTo>
                  <a:lnTo>
                    <a:pt x="146" y="792"/>
                  </a:lnTo>
                  <a:lnTo>
                    <a:pt x="150" y="786"/>
                  </a:lnTo>
                  <a:lnTo>
                    <a:pt x="154" y="779"/>
                  </a:lnTo>
                  <a:lnTo>
                    <a:pt x="176" y="717"/>
                  </a:lnTo>
                  <a:lnTo>
                    <a:pt x="195" y="659"/>
                  </a:lnTo>
                  <a:lnTo>
                    <a:pt x="202" y="631"/>
                  </a:lnTo>
                  <a:lnTo>
                    <a:pt x="209" y="604"/>
                  </a:lnTo>
                  <a:lnTo>
                    <a:pt x="216" y="578"/>
                  </a:lnTo>
                  <a:lnTo>
                    <a:pt x="221" y="553"/>
                  </a:lnTo>
                  <a:lnTo>
                    <a:pt x="225" y="528"/>
                  </a:lnTo>
                  <a:lnTo>
                    <a:pt x="229" y="503"/>
                  </a:lnTo>
                  <a:lnTo>
                    <a:pt x="231" y="479"/>
                  </a:lnTo>
                  <a:lnTo>
                    <a:pt x="233" y="456"/>
                  </a:lnTo>
                  <a:lnTo>
                    <a:pt x="234" y="433"/>
                  </a:lnTo>
                  <a:lnTo>
                    <a:pt x="234" y="410"/>
                  </a:lnTo>
                  <a:lnTo>
                    <a:pt x="233" y="388"/>
                  </a:lnTo>
                  <a:lnTo>
                    <a:pt x="231" y="366"/>
                  </a:lnTo>
                  <a:lnTo>
                    <a:pt x="228" y="344"/>
                  </a:lnTo>
                  <a:lnTo>
                    <a:pt x="225" y="322"/>
                  </a:lnTo>
                  <a:lnTo>
                    <a:pt x="220" y="301"/>
                  </a:lnTo>
                  <a:lnTo>
                    <a:pt x="215" y="280"/>
                  </a:lnTo>
                  <a:lnTo>
                    <a:pt x="208" y="258"/>
                  </a:lnTo>
                  <a:lnTo>
                    <a:pt x="201" y="237"/>
                  </a:lnTo>
                  <a:lnTo>
                    <a:pt x="193" y="216"/>
                  </a:lnTo>
                  <a:lnTo>
                    <a:pt x="183" y="194"/>
                  </a:lnTo>
                  <a:lnTo>
                    <a:pt x="173" y="174"/>
                  </a:lnTo>
                  <a:lnTo>
                    <a:pt x="161" y="152"/>
                  </a:lnTo>
                  <a:lnTo>
                    <a:pt x="150" y="131"/>
                  </a:lnTo>
                  <a:lnTo>
                    <a:pt x="136" y="108"/>
                  </a:lnTo>
                  <a:lnTo>
                    <a:pt x="123" y="86"/>
                  </a:lnTo>
                  <a:lnTo>
                    <a:pt x="107" y="63"/>
                  </a:lnTo>
                  <a:lnTo>
                    <a:pt x="91" y="40"/>
                  </a:lnTo>
                  <a:lnTo>
                    <a:pt x="74" y="17"/>
                  </a:lnTo>
                  <a:lnTo>
                    <a:pt x="68" y="11"/>
                  </a:lnTo>
                  <a:lnTo>
                    <a:pt x="62" y="6"/>
                  </a:lnTo>
                  <a:lnTo>
                    <a:pt x="55" y="2"/>
                  </a:lnTo>
                  <a:lnTo>
                    <a:pt x="48" y="1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4" y="4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8" name="Freeform 660"/>
            <p:cNvSpPr>
              <a:spLocks/>
            </p:cNvSpPr>
            <p:nvPr/>
          </p:nvSpPr>
          <p:spPr bwMode="auto">
            <a:xfrm>
              <a:off x="5020" y="2861"/>
              <a:ext cx="16" cy="21"/>
            </a:xfrm>
            <a:custGeom>
              <a:avLst/>
              <a:gdLst/>
              <a:ahLst/>
              <a:cxnLst>
                <a:cxn ang="0">
                  <a:pos x="229" y="25"/>
                </a:cxn>
                <a:cxn ang="0">
                  <a:pos x="188" y="62"/>
                </a:cxn>
                <a:cxn ang="0">
                  <a:pos x="149" y="102"/>
                </a:cxn>
                <a:cxn ang="0">
                  <a:pos x="114" y="145"/>
                </a:cxn>
                <a:cxn ang="0">
                  <a:pos x="82" y="189"/>
                </a:cxn>
                <a:cxn ang="0">
                  <a:pos x="54" y="236"/>
                </a:cxn>
                <a:cxn ang="0">
                  <a:pos x="30" y="284"/>
                </a:cxn>
                <a:cxn ang="0">
                  <a:pos x="10" y="333"/>
                </a:cxn>
                <a:cxn ang="0">
                  <a:pos x="0" y="366"/>
                </a:cxn>
                <a:cxn ang="0">
                  <a:pos x="2" y="382"/>
                </a:cxn>
                <a:cxn ang="0">
                  <a:pos x="9" y="396"/>
                </a:cxn>
                <a:cxn ang="0">
                  <a:pos x="22" y="406"/>
                </a:cxn>
                <a:cxn ang="0">
                  <a:pos x="37" y="411"/>
                </a:cxn>
                <a:cxn ang="0">
                  <a:pos x="53" y="409"/>
                </a:cxn>
                <a:cxn ang="0">
                  <a:pos x="67" y="402"/>
                </a:cxn>
                <a:cxn ang="0">
                  <a:pos x="77" y="390"/>
                </a:cxn>
                <a:cxn ang="0">
                  <a:pos x="87" y="360"/>
                </a:cxn>
                <a:cxn ang="0">
                  <a:pos x="105" y="317"/>
                </a:cxn>
                <a:cxn ang="0">
                  <a:pos x="126" y="274"/>
                </a:cxn>
                <a:cxn ang="0">
                  <a:pos x="151" y="234"/>
                </a:cxn>
                <a:cxn ang="0">
                  <a:pos x="179" y="194"/>
                </a:cxn>
                <a:cxn ang="0">
                  <a:pos x="211" y="156"/>
                </a:cxn>
                <a:cxn ang="0">
                  <a:pos x="245" y="121"/>
                </a:cxn>
                <a:cxn ang="0">
                  <a:pos x="282" y="88"/>
                </a:cxn>
                <a:cxn ang="0">
                  <a:pos x="307" y="68"/>
                </a:cxn>
                <a:cxn ang="0">
                  <a:pos x="315" y="54"/>
                </a:cxn>
                <a:cxn ang="0">
                  <a:pos x="317" y="38"/>
                </a:cxn>
                <a:cxn ang="0">
                  <a:pos x="313" y="23"/>
                </a:cxn>
                <a:cxn ang="0">
                  <a:pos x="303" y="9"/>
                </a:cxn>
                <a:cxn ang="0">
                  <a:pos x="289" y="2"/>
                </a:cxn>
                <a:cxn ang="0">
                  <a:pos x="273" y="0"/>
                </a:cxn>
                <a:cxn ang="0">
                  <a:pos x="258" y="3"/>
                </a:cxn>
              </a:cxnLst>
              <a:rect l="0" t="0" r="r" b="b"/>
              <a:pathLst>
                <a:path w="317" h="411">
                  <a:moveTo>
                    <a:pt x="250" y="8"/>
                  </a:moveTo>
                  <a:lnTo>
                    <a:pt x="229" y="25"/>
                  </a:lnTo>
                  <a:lnTo>
                    <a:pt x="208" y="42"/>
                  </a:lnTo>
                  <a:lnTo>
                    <a:pt x="188" y="62"/>
                  </a:lnTo>
                  <a:lnTo>
                    <a:pt x="168" y="81"/>
                  </a:lnTo>
                  <a:lnTo>
                    <a:pt x="149" y="102"/>
                  </a:lnTo>
                  <a:lnTo>
                    <a:pt x="131" y="123"/>
                  </a:lnTo>
                  <a:lnTo>
                    <a:pt x="114" y="145"/>
                  </a:lnTo>
                  <a:lnTo>
                    <a:pt x="98" y="167"/>
                  </a:lnTo>
                  <a:lnTo>
                    <a:pt x="82" y="189"/>
                  </a:lnTo>
                  <a:lnTo>
                    <a:pt x="68" y="213"/>
                  </a:lnTo>
                  <a:lnTo>
                    <a:pt x="54" y="236"/>
                  </a:lnTo>
                  <a:lnTo>
                    <a:pt x="41" y="260"/>
                  </a:lnTo>
                  <a:lnTo>
                    <a:pt x="30" y="284"/>
                  </a:lnTo>
                  <a:lnTo>
                    <a:pt x="20" y="309"/>
                  </a:lnTo>
                  <a:lnTo>
                    <a:pt x="10" y="333"/>
                  </a:lnTo>
                  <a:lnTo>
                    <a:pt x="2" y="358"/>
                  </a:lnTo>
                  <a:lnTo>
                    <a:pt x="0" y="366"/>
                  </a:lnTo>
                  <a:lnTo>
                    <a:pt x="1" y="375"/>
                  </a:lnTo>
                  <a:lnTo>
                    <a:pt x="2" y="382"/>
                  </a:lnTo>
                  <a:lnTo>
                    <a:pt x="5" y="389"/>
                  </a:lnTo>
                  <a:lnTo>
                    <a:pt x="9" y="396"/>
                  </a:lnTo>
                  <a:lnTo>
                    <a:pt x="14" y="402"/>
                  </a:lnTo>
                  <a:lnTo>
                    <a:pt x="22" y="406"/>
                  </a:lnTo>
                  <a:lnTo>
                    <a:pt x="29" y="409"/>
                  </a:lnTo>
                  <a:lnTo>
                    <a:pt x="37" y="411"/>
                  </a:lnTo>
                  <a:lnTo>
                    <a:pt x="46" y="411"/>
                  </a:lnTo>
                  <a:lnTo>
                    <a:pt x="53" y="409"/>
                  </a:lnTo>
                  <a:lnTo>
                    <a:pt x="60" y="406"/>
                  </a:lnTo>
                  <a:lnTo>
                    <a:pt x="67" y="402"/>
                  </a:lnTo>
                  <a:lnTo>
                    <a:pt x="73" y="397"/>
                  </a:lnTo>
                  <a:lnTo>
                    <a:pt x="77" y="390"/>
                  </a:lnTo>
                  <a:lnTo>
                    <a:pt x="80" y="382"/>
                  </a:lnTo>
                  <a:lnTo>
                    <a:pt x="87" y="360"/>
                  </a:lnTo>
                  <a:lnTo>
                    <a:pt x="96" y="338"/>
                  </a:lnTo>
                  <a:lnTo>
                    <a:pt x="105" y="317"/>
                  </a:lnTo>
                  <a:lnTo>
                    <a:pt x="116" y="295"/>
                  </a:lnTo>
                  <a:lnTo>
                    <a:pt x="126" y="274"/>
                  </a:lnTo>
                  <a:lnTo>
                    <a:pt x="139" y="254"/>
                  </a:lnTo>
                  <a:lnTo>
                    <a:pt x="151" y="234"/>
                  </a:lnTo>
                  <a:lnTo>
                    <a:pt x="165" y="214"/>
                  </a:lnTo>
                  <a:lnTo>
                    <a:pt x="179" y="194"/>
                  </a:lnTo>
                  <a:lnTo>
                    <a:pt x="195" y="175"/>
                  </a:lnTo>
                  <a:lnTo>
                    <a:pt x="211" y="156"/>
                  </a:lnTo>
                  <a:lnTo>
                    <a:pt x="227" y="139"/>
                  </a:lnTo>
                  <a:lnTo>
                    <a:pt x="245" y="121"/>
                  </a:lnTo>
                  <a:lnTo>
                    <a:pt x="263" y="104"/>
                  </a:lnTo>
                  <a:lnTo>
                    <a:pt x="282" y="88"/>
                  </a:lnTo>
                  <a:lnTo>
                    <a:pt x="300" y="73"/>
                  </a:lnTo>
                  <a:lnTo>
                    <a:pt x="307" y="68"/>
                  </a:lnTo>
                  <a:lnTo>
                    <a:pt x="312" y="60"/>
                  </a:lnTo>
                  <a:lnTo>
                    <a:pt x="315" y="54"/>
                  </a:lnTo>
                  <a:lnTo>
                    <a:pt x="316" y="46"/>
                  </a:lnTo>
                  <a:lnTo>
                    <a:pt x="317" y="38"/>
                  </a:lnTo>
                  <a:lnTo>
                    <a:pt x="316" y="30"/>
                  </a:lnTo>
                  <a:lnTo>
                    <a:pt x="313" y="23"/>
                  </a:lnTo>
                  <a:lnTo>
                    <a:pt x="309" y="15"/>
                  </a:lnTo>
                  <a:lnTo>
                    <a:pt x="303" y="9"/>
                  </a:lnTo>
                  <a:lnTo>
                    <a:pt x="296" y="5"/>
                  </a:lnTo>
                  <a:lnTo>
                    <a:pt x="289" y="2"/>
                  </a:lnTo>
                  <a:lnTo>
                    <a:pt x="282" y="0"/>
                  </a:lnTo>
                  <a:lnTo>
                    <a:pt x="273" y="0"/>
                  </a:lnTo>
                  <a:lnTo>
                    <a:pt x="265" y="1"/>
                  </a:lnTo>
                  <a:lnTo>
                    <a:pt x="258" y="3"/>
                  </a:lnTo>
                  <a:lnTo>
                    <a:pt x="250" y="8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9" name="Freeform 661"/>
            <p:cNvSpPr>
              <a:spLocks/>
            </p:cNvSpPr>
            <p:nvPr/>
          </p:nvSpPr>
          <p:spPr bwMode="auto">
            <a:xfrm>
              <a:off x="5023" y="2890"/>
              <a:ext cx="29" cy="119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0" y="43"/>
                </a:cxn>
                <a:cxn ang="0">
                  <a:pos x="3" y="59"/>
                </a:cxn>
                <a:cxn ang="0">
                  <a:pos x="12" y="71"/>
                </a:cxn>
                <a:cxn ang="0">
                  <a:pos x="79" y="116"/>
                </a:cxn>
                <a:cxn ang="0">
                  <a:pos x="183" y="208"/>
                </a:cxn>
                <a:cxn ang="0">
                  <a:pos x="269" y="317"/>
                </a:cxn>
                <a:cxn ang="0">
                  <a:pos x="337" y="438"/>
                </a:cxn>
                <a:cxn ang="0">
                  <a:pos x="388" y="571"/>
                </a:cxn>
                <a:cxn ang="0">
                  <a:pos x="425" y="712"/>
                </a:cxn>
                <a:cxn ang="0">
                  <a:pos x="447" y="861"/>
                </a:cxn>
                <a:cxn ang="0">
                  <a:pos x="455" y="1014"/>
                </a:cxn>
                <a:cxn ang="0">
                  <a:pos x="452" y="1169"/>
                </a:cxn>
                <a:cxn ang="0">
                  <a:pos x="438" y="1325"/>
                </a:cxn>
                <a:cxn ang="0">
                  <a:pos x="415" y="1479"/>
                </a:cxn>
                <a:cxn ang="0">
                  <a:pos x="383" y="1628"/>
                </a:cxn>
                <a:cxn ang="0">
                  <a:pos x="344" y="1770"/>
                </a:cxn>
                <a:cxn ang="0">
                  <a:pos x="299" y="1905"/>
                </a:cxn>
                <a:cxn ang="0">
                  <a:pos x="250" y="2028"/>
                </a:cxn>
                <a:cxn ang="0">
                  <a:pos x="197" y="2139"/>
                </a:cxn>
                <a:cxn ang="0">
                  <a:pos x="166" y="2196"/>
                </a:cxn>
                <a:cxn ang="0">
                  <a:pos x="164" y="2212"/>
                </a:cxn>
                <a:cxn ang="0">
                  <a:pos x="168" y="2227"/>
                </a:cxn>
                <a:cxn ang="0">
                  <a:pos x="177" y="2241"/>
                </a:cxn>
                <a:cxn ang="0">
                  <a:pos x="192" y="2249"/>
                </a:cxn>
                <a:cxn ang="0">
                  <a:pos x="208" y="2250"/>
                </a:cxn>
                <a:cxn ang="0">
                  <a:pos x="223" y="2247"/>
                </a:cxn>
                <a:cxn ang="0">
                  <a:pos x="236" y="2236"/>
                </a:cxn>
                <a:cxn ang="0">
                  <a:pos x="270" y="2177"/>
                </a:cxn>
                <a:cxn ang="0">
                  <a:pos x="328" y="2059"/>
                </a:cxn>
                <a:cxn ang="0">
                  <a:pos x="380" y="1928"/>
                </a:cxn>
                <a:cxn ang="0">
                  <a:pos x="428" y="1787"/>
                </a:cxn>
                <a:cxn ang="0">
                  <a:pos x="469" y="1637"/>
                </a:cxn>
                <a:cxn ang="0">
                  <a:pos x="501" y="1480"/>
                </a:cxn>
                <a:cxn ang="0">
                  <a:pos x="525" y="1319"/>
                </a:cxn>
                <a:cxn ang="0">
                  <a:pos x="539" y="1156"/>
                </a:cxn>
                <a:cxn ang="0">
                  <a:pos x="541" y="994"/>
                </a:cxn>
                <a:cxn ang="0">
                  <a:pos x="529" y="833"/>
                </a:cxn>
                <a:cxn ang="0">
                  <a:pos x="504" y="678"/>
                </a:cxn>
                <a:cxn ang="0">
                  <a:pos x="464" y="529"/>
                </a:cxn>
                <a:cxn ang="0">
                  <a:pos x="408" y="390"/>
                </a:cxn>
                <a:cxn ang="0">
                  <a:pos x="333" y="261"/>
                </a:cxn>
                <a:cxn ang="0">
                  <a:pos x="240" y="147"/>
                </a:cxn>
                <a:cxn ang="0">
                  <a:pos x="126" y="48"/>
                </a:cxn>
                <a:cxn ang="0">
                  <a:pos x="54" y="2"/>
                </a:cxn>
                <a:cxn ang="0">
                  <a:pos x="38" y="0"/>
                </a:cxn>
                <a:cxn ang="0">
                  <a:pos x="23" y="3"/>
                </a:cxn>
                <a:cxn ang="0">
                  <a:pos x="10" y="13"/>
                </a:cxn>
              </a:cxnLst>
              <a:rect l="0" t="0" r="r" b="b"/>
              <a:pathLst>
                <a:path w="541" h="2250">
                  <a:moveTo>
                    <a:pt x="5" y="20"/>
                  </a:moveTo>
                  <a:lnTo>
                    <a:pt x="2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1" y="50"/>
                  </a:lnTo>
                  <a:lnTo>
                    <a:pt x="3" y="59"/>
                  </a:lnTo>
                  <a:lnTo>
                    <a:pt x="7" y="65"/>
                  </a:lnTo>
                  <a:lnTo>
                    <a:pt x="12" y="71"/>
                  </a:lnTo>
                  <a:lnTo>
                    <a:pt x="20" y="76"/>
                  </a:lnTo>
                  <a:lnTo>
                    <a:pt x="79" y="116"/>
                  </a:lnTo>
                  <a:lnTo>
                    <a:pt x="133" y="160"/>
                  </a:lnTo>
                  <a:lnTo>
                    <a:pt x="183" y="208"/>
                  </a:lnTo>
                  <a:lnTo>
                    <a:pt x="228" y="260"/>
                  </a:lnTo>
                  <a:lnTo>
                    <a:pt x="269" y="317"/>
                  </a:lnTo>
                  <a:lnTo>
                    <a:pt x="306" y="375"/>
                  </a:lnTo>
                  <a:lnTo>
                    <a:pt x="337" y="438"/>
                  </a:lnTo>
                  <a:lnTo>
                    <a:pt x="365" y="503"/>
                  </a:lnTo>
                  <a:lnTo>
                    <a:pt x="388" y="571"/>
                  </a:lnTo>
                  <a:lnTo>
                    <a:pt x="408" y="641"/>
                  </a:lnTo>
                  <a:lnTo>
                    <a:pt x="425" y="712"/>
                  </a:lnTo>
                  <a:lnTo>
                    <a:pt x="437" y="786"/>
                  </a:lnTo>
                  <a:lnTo>
                    <a:pt x="447" y="861"/>
                  </a:lnTo>
                  <a:lnTo>
                    <a:pt x="452" y="936"/>
                  </a:lnTo>
                  <a:lnTo>
                    <a:pt x="455" y="1014"/>
                  </a:lnTo>
                  <a:lnTo>
                    <a:pt x="455" y="1091"/>
                  </a:lnTo>
                  <a:lnTo>
                    <a:pt x="452" y="1169"/>
                  </a:lnTo>
                  <a:lnTo>
                    <a:pt x="447" y="1247"/>
                  </a:lnTo>
                  <a:lnTo>
                    <a:pt x="438" y="1325"/>
                  </a:lnTo>
                  <a:lnTo>
                    <a:pt x="428" y="1402"/>
                  </a:lnTo>
                  <a:lnTo>
                    <a:pt x="415" y="1479"/>
                  </a:lnTo>
                  <a:lnTo>
                    <a:pt x="400" y="1554"/>
                  </a:lnTo>
                  <a:lnTo>
                    <a:pt x="383" y="1628"/>
                  </a:lnTo>
                  <a:lnTo>
                    <a:pt x="365" y="1700"/>
                  </a:lnTo>
                  <a:lnTo>
                    <a:pt x="344" y="1770"/>
                  </a:lnTo>
                  <a:lnTo>
                    <a:pt x="322" y="1839"/>
                  </a:lnTo>
                  <a:lnTo>
                    <a:pt x="299" y="1905"/>
                  </a:lnTo>
                  <a:lnTo>
                    <a:pt x="275" y="1968"/>
                  </a:lnTo>
                  <a:lnTo>
                    <a:pt x="250" y="2028"/>
                  </a:lnTo>
                  <a:lnTo>
                    <a:pt x="224" y="2086"/>
                  </a:lnTo>
                  <a:lnTo>
                    <a:pt x="197" y="2139"/>
                  </a:lnTo>
                  <a:lnTo>
                    <a:pt x="169" y="2188"/>
                  </a:lnTo>
                  <a:lnTo>
                    <a:pt x="166" y="2196"/>
                  </a:lnTo>
                  <a:lnTo>
                    <a:pt x="164" y="2204"/>
                  </a:lnTo>
                  <a:lnTo>
                    <a:pt x="164" y="2212"/>
                  </a:lnTo>
                  <a:lnTo>
                    <a:pt x="165" y="2220"/>
                  </a:lnTo>
                  <a:lnTo>
                    <a:pt x="168" y="2227"/>
                  </a:lnTo>
                  <a:lnTo>
                    <a:pt x="172" y="2234"/>
                  </a:lnTo>
                  <a:lnTo>
                    <a:pt x="177" y="2241"/>
                  </a:lnTo>
                  <a:lnTo>
                    <a:pt x="185" y="2245"/>
                  </a:lnTo>
                  <a:lnTo>
                    <a:pt x="192" y="2249"/>
                  </a:lnTo>
                  <a:lnTo>
                    <a:pt x="199" y="2250"/>
                  </a:lnTo>
                  <a:lnTo>
                    <a:pt x="208" y="2250"/>
                  </a:lnTo>
                  <a:lnTo>
                    <a:pt x="215" y="2249"/>
                  </a:lnTo>
                  <a:lnTo>
                    <a:pt x="223" y="2247"/>
                  </a:lnTo>
                  <a:lnTo>
                    <a:pt x="229" y="2243"/>
                  </a:lnTo>
                  <a:lnTo>
                    <a:pt x="236" y="2236"/>
                  </a:lnTo>
                  <a:lnTo>
                    <a:pt x="241" y="2230"/>
                  </a:lnTo>
                  <a:lnTo>
                    <a:pt x="270" y="2177"/>
                  </a:lnTo>
                  <a:lnTo>
                    <a:pt x="299" y="2119"/>
                  </a:lnTo>
                  <a:lnTo>
                    <a:pt x="328" y="2059"/>
                  </a:lnTo>
                  <a:lnTo>
                    <a:pt x="354" y="1995"/>
                  </a:lnTo>
                  <a:lnTo>
                    <a:pt x="380" y="1928"/>
                  </a:lnTo>
                  <a:lnTo>
                    <a:pt x="405" y="1859"/>
                  </a:lnTo>
                  <a:lnTo>
                    <a:pt x="428" y="1787"/>
                  </a:lnTo>
                  <a:lnTo>
                    <a:pt x="449" y="1713"/>
                  </a:lnTo>
                  <a:lnTo>
                    <a:pt x="469" y="1637"/>
                  </a:lnTo>
                  <a:lnTo>
                    <a:pt x="485" y="1559"/>
                  </a:lnTo>
                  <a:lnTo>
                    <a:pt x="501" y="1480"/>
                  </a:lnTo>
                  <a:lnTo>
                    <a:pt x="515" y="1399"/>
                  </a:lnTo>
                  <a:lnTo>
                    <a:pt x="525" y="1319"/>
                  </a:lnTo>
                  <a:lnTo>
                    <a:pt x="533" y="1237"/>
                  </a:lnTo>
                  <a:lnTo>
                    <a:pt x="539" y="1156"/>
                  </a:lnTo>
                  <a:lnTo>
                    <a:pt x="541" y="1074"/>
                  </a:lnTo>
                  <a:lnTo>
                    <a:pt x="541" y="994"/>
                  </a:lnTo>
                  <a:lnTo>
                    <a:pt x="536" y="913"/>
                  </a:lnTo>
                  <a:lnTo>
                    <a:pt x="529" y="833"/>
                  </a:lnTo>
                  <a:lnTo>
                    <a:pt x="519" y="755"/>
                  </a:lnTo>
                  <a:lnTo>
                    <a:pt x="504" y="678"/>
                  </a:lnTo>
                  <a:lnTo>
                    <a:pt x="486" y="603"/>
                  </a:lnTo>
                  <a:lnTo>
                    <a:pt x="464" y="529"/>
                  </a:lnTo>
                  <a:lnTo>
                    <a:pt x="438" y="458"/>
                  </a:lnTo>
                  <a:lnTo>
                    <a:pt x="408" y="390"/>
                  </a:lnTo>
                  <a:lnTo>
                    <a:pt x="373" y="324"/>
                  </a:lnTo>
                  <a:lnTo>
                    <a:pt x="333" y="261"/>
                  </a:lnTo>
                  <a:lnTo>
                    <a:pt x="289" y="203"/>
                  </a:lnTo>
                  <a:lnTo>
                    <a:pt x="240" y="147"/>
                  </a:lnTo>
                  <a:lnTo>
                    <a:pt x="186" y="95"/>
                  </a:lnTo>
                  <a:lnTo>
                    <a:pt x="126" y="48"/>
                  </a:lnTo>
                  <a:lnTo>
                    <a:pt x="61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0" y="13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0" name="Freeform 662"/>
            <p:cNvSpPr>
              <a:spLocks/>
            </p:cNvSpPr>
            <p:nvPr/>
          </p:nvSpPr>
          <p:spPr bwMode="auto">
            <a:xfrm>
              <a:off x="4879" y="2869"/>
              <a:ext cx="126" cy="30"/>
            </a:xfrm>
            <a:custGeom>
              <a:avLst/>
              <a:gdLst/>
              <a:ahLst/>
              <a:cxnLst>
                <a:cxn ang="0">
                  <a:pos x="815" y="69"/>
                </a:cxn>
                <a:cxn ang="0">
                  <a:pos x="617" y="121"/>
                </a:cxn>
                <a:cxn ang="0">
                  <a:pos x="484" y="166"/>
                </a:cxn>
                <a:cxn ang="0">
                  <a:pos x="386" y="205"/>
                </a:cxn>
                <a:cxn ang="0">
                  <a:pos x="293" y="251"/>
                </a:cxn>
                <a:cxn ang="0">
                  <a:pos x="205" y="304"/>
                </a:cxn>
                <a:cxn ang="0">
                  <a:pos x="128" y="365"/>
                </a:cxn>
                <a:cxn ang="0">
                  <a:pos x="60" y="435"/>
                </a:cxn>
                <a:cxn ang="0">
                  <a:pos x="5" y="513"/>
                </a:cxn>
                <a:cxn ang="0">
                  <a:pos x="0" y="537"/>
                </a:cxn>
                <a:cxn ang="0">
                  <a:pos x="10" y="559"/>
                </a:cxn>
                <a:cxn ang="0">
                  <a:pos x="30" y="573"/>
                </a:cxn>
                <a:cxn ang="0">
                  <a:pos x="52" y="574"/>
                </a:cxn>
                <a:cxn ang="0">
                  <a:pos x="73" y="560"/>
                </a:cxn>
                <a:cxn ang="0">
                  <a:pos x="109" y="506"/>
                </a:cxn>
                <a:cxn ang="0">
                  <a:pos x="166" y="440"/>
                </a:cxn>
                <a:cxn ang="0">
                  <a:pos x="236" y="383"/>
                </a:cxn>
                <a:cxn ang="0">
                  <a:pos x="315" y="333"/>
                </a:cxn>
                <a:cxn ang="0">
                  <a:pos x="400" y="289"/>
                </a:cxn>
                <a:cxn ang="0">
                  <a:pos x="491" y="251"/>
                </a:cxn>
                <a:cxn ang="0">
                  <a:pos x="585" y="218"/>
                </a:cxn>
                <a:cxn ang="0">
                  <a:pos x="772" y="164"/>
                </a:cxn>
                <a:cxn ang="0">
                  <a:pos x="946" y="124"/>
                </a:cxn>
                <a:cxn ang="0">
                  <a:pos x="1078" y="99"/>
                </a:cxn>
                <a:cxn ang="0">
                  <a:pos x="1211" y="86"/>
                </a:cxn>
                <a:cxn ang="0">
                  <a:pos x="1342" y="84"/>
                </a:cxn>
                <a:cxn ang="0">
                  <a:pos x="1475" y="89"/>
                </a:cxn>
                <a:cxn ang="0">
                  <a:pos x="1606" y="103"/>
                </a:cxn>
                <a:cxn ang="0">
                  <a:pos x="1738" y="122"/>
                </a:cxn>
                <a:cxn ang="0">
                  <a:pos x="1913" y="156"/>
                </a:cxn>
                <a:cxn ang="0">
                  <a:pos x="2173" y="219"/>
                </a:cxn>
                <a:cxn ang="0">
                  <a:pos x="2354" y="266"/>
                </a:cxn>
                <a:cxn ang="0">
                  <a:pos x="2377" y="260"/>
                </a:cxn>
                <a:cxn ang="0">
                  <a:pos x="2394" y="243"/>
                </a:cxn>
                <a:cxn ang="0">
                  <a:pos x="2397" y="219"/>
                </a:cxn>
                <a:cxn ang="0">
                  <a:pos x="2388" y="198"/>
                </a:cxn>
                <a:cxn ang="0">
                  <a:pos x="2367" y="184"/>
                </a:cxn>
                <a:cxn ang="0">
                  <a:pos x="2102" y="116"/>
                </a:cxn>
                <a:cxn ang="0">
                  <a:pos x="1836" y="56"/>
                </a:cxn>
                <a:cxn ang="0">
                  <a:pos x="1701" y="32"/>
                </a:cxn>
                <a:cxn ang="0">
                  <a:pos x="1568" y="14"/>
                </a:cxn>
                <a:cxn ang="0">
                  <a:pos x="1432" y="3"/>
                </a:cxn>
                <a:cxn ang="0">
                  <a:pos x="1297" y="0"/>
                </a:cxn>
                <a:cxn ang="0">
                  <a:pos x="1163" y="6"/>
                </a:cxn>
                <a:cxn ang="0">
                  <a:pos x="1028" y="23"/>
                </a:cxn>
              </a:cxnLst>
              <a:rect l="0" t="0" r="r" b="b"/>
              <a:pathLst>
                <a:path w="2398" h="575">
                  <a:moveTo>
                    <a:pt x="937" y="41"/>
                  </a:moveTo>
                  <a:lnTo>
                    <a:pt x="877" y="55"/>
                  </a:lnTo>
                  <a:lnTo>
                    <a:pt x="815" y="69"/>
                  </a:lnTo>
                  <a:lnTo>
                    <a:pt x="750" y="85"/>
                  </a:lnTo>
                  <a:lnTo>
                    <a:pt x="684" y="103"/>
                  </a:lnTo>
                  <a:lnTo>
                    <a:pt x="617" y="121"/>
                  </a:lnTo>
                  <a:lnTo>
                    <a:pt x="551" y="142"/>
                  </a:lnTo>
                  <a:lnTo>
                    <a:pt x="517" y="154"/>
                  </a:lnTo>
                  <a:lnTo>
                    <a:pt x="484" y="166"/>
                  </a:lnTo>
                  <a:lnTo>
                    <a:pt x="450" y="179"/>
                  </a:lnTo>
                  <a:lnTo>
                    <a:pt x="418" y="191"/>
                  </a:lnTo>
                  <a:lnTo>
                    <a:pt x="386" y="205"/>
                  </a:lnTo>
                  <a:lnTo>
                    <a:pt x="354" y="220"/>
                  </a:lnTo>
                  <a:lnTo>
                    <a:pt x="323" y="235"/>
                  </a:lnTo>
                  <a:lnTo>
                    <a:pt x="293" y="251"/>
                  </a:lnTo>
                  <a:lnTo>
                    <a:pt x="262" y="268"/>
                  </a:lnTo>
                  <a:lnTo>
                    <a:pt x="233" y="285"/>
                  </a:lnTo>
                  <a:lnTo>
                    <a:pt x="205" y="304"/>
                  </a:lnTo>
                  <a:lnTo>
                    <a:pt x="178" y="323"/>
                  </a:lnTo>
                  <a:lnTo>
                    <a:pt x="152" y="344"/>
                  </a:lnTo>
                  <a:lnTo>
                    <a:pt x="128" y="365"/>
                  </a:lnTo>
                  <a:lnTo>
                    <a:pt x="104" y="387"/>
                  </a:lnTo>
                  <a:lnTo>
                    <a:pt x="81" y="411"/>
                  </a:lnTo>
                  <a:lnTo>
                    <a:pt x="60" y="435"/>
                  </a:lnTo>
                  <a:lnTo>
                    <a:pt x="40" y="460"/>
                  </a:lnTo>
                  <a:lnTo>
                    <a:pt x="22" y="486"/>
                  </a:lnTo>
                  <a:lnTo>
                    <a:pt x="5" y="513"/>
                  </a:lnTo>
                  <a:lnTo>
                    <a:pt x="2" y="522"/>
                  </a:lnTo>
                  <a:lnTo>
                    <a:pt x="1" y="529"/>
                  </a:lnTo>
                  <a:lnTo>
                    <a:pt x="0" y="537"/>
                  </a:lnTo>
                  <a:lnTo>
                    <a:pt x="2" y="545"/>
                  </a:lnTo>
                  <a:lnTo>
                    <a:pt x="5" y="552"/>
                  </a:lnTo>
                  <a:lnTo>
                    <a:pt x="10" y="559"/>
                  </a:lnTo>
                  <a:lnTo>
                    <a:pt x="15" y="565"/>
                  </a:lnTo>
                  <a:lnTo>
                    <a:pt x="22" y="570"/>
                  </a:lnTo>
                  <a:lnTo>
                    <a:pt x="30" y="573"/>
                  </a:lnTo>
                  <a:lnTo>
                    <a:pt x="37" y="575"/>
                  </a:lnTo>
                  <a:lnTo>
                    <a:pt x="45" y="575"/>
                  </a:lnTo>
                  <a:lnTo>
                    <a:pt x="52" y="574"/>
                  </a:lnTo>
                  <a:lnTo>
                    <a:pt x="60" y="571"/>
                  </a:lnTo>
                  <a:lnTo>
                    <a:pt x="67" y="567"/>
                  </a:lnTo>
                  <a:lnTo>
                    <a:pt x="73" y="560"/>
                  </a:lnTo>
                  <a:lnTo>
                    <a:pt x="78" y="554"/>
                  </a:lnTo>
                  <a:lnTo>
                    <a:pt x="92" y="529"/>
                  </a:lnTo>
                  <a:lnTo>
                    <a:pt x="109" y="506"/>
                  </a:lnTo>
                  <a:lnTo>
                    <a:pt x="127" y="483"/>
                  </a:lnTo>
                  <a:lnTo>
                    <a:pt x="146" y="461"/>
                  </a:lnTo>
                  <a:lnTo>
                    <a:pt x="166" y="440"/>
                  </a:lnTo>
                  <a:lnTo>
                    <a:pt x="188" y="420"/>
                  </a:lnTo>
                  <a:lnTo>
                    <a:pt x="212" y="401"/>
                  </a:lnTo>
                  <a:lnTo>
                    <a:pt x="236" y="383"/>
                  </a:lnTo>
                  <a:lnTo>
                    <a:pt x="261" y="366"/>
                  </a:lnTo>
                  <a:lnTo>
                    <a:pt x="287" y="349"/>
                  </a:lnTo>
                  <a:lnTo>
                    <a:pt x="315" y="333"/>
                  </a:lnTo>
                  <a:lnTo>
                    <a:pt x="343" y="318"/>
                  </a:lnTo>
                  <a:lnTo>
                    <a:pt x="371" y="303"/>
                  </a:lnTo>
                  <a:lnTo>
                    <a:pt x="400" y="289"/>
                  </a:lnTo>
                  <a:lnTo>
                    <a:pt x="431" y="276"/>
                  </a:lnTo>
                  <a:lnTo>
                    <a:pt x="461" y="263"/>
                  </a:lnTo>
                  <a:lnTo>
                    <a:pt x="491" y="251"/>
                  </a:lnTo>
                  <a:lnTo>
                    <a:pt x="522" y="240"/>
                  </a:lnTo>
                  <a:lnTo>
                    <a:pt x="554" y="228"/>
                  </a:lnTo>
                  <a:lnTo>
                    <a:pt x="585" y="218"/>
                  </a:lnTo>
                  <a:lnTo>
                    <a:pt x="648" y="199"/>
                  </a:lnTo>
                  <a:lnTo>
                    <a:pt x="710" y="181"/>
                  </a:lnTo>
                  <a:lnTo>
                    <a:pt x="772" y="164"/>
                  </a:lnTo>
                  <a:lnTo>
                    <a:pt x="833" y="150"/>
                  </a:lnTo>
                  <a:lnTo>
                    <a:pt x="891" y="136"/>
                  </a:lnTo>
                  <a:lnTo>
                    <a:pt x="946" y="124"/>
                  </a:lnTo>
                  <a:lnTo>
                    <a:pt x="990" y="114"/>
                  </a:lnTo>
                  <a:lnTo>
                    <a:pt x="1034" y="106"/>
                  </a:lnTo>
                  <a:lnTo>
                    <a:pt x="1078" y="99"/>
                  </a:lnTo>
                  <a:lnTo>
                    <a:pt x="1122" y="94"/>
                  </a:lnTo>
                  <a:lnTo>
                    <a:pt x="1167" y="90"/>
                  </a:lnTo>
                  <a:lnTo>
                    <a:pt x="1211" y="86"/>
                  </a:lnTo>
                  <a:lnTo>
                    <a:pt x="1254" y="85"/>
                  </a:lnTo>
                  <a:lnTo>
                    <a:pt x="1298" y="84"/>
                  </a:lnTo>
                  <a:lnTo>
                    <a:pt x="1342" y="84"/>
                  </a:lnTo>
                  <a:lnTo>
                    <a:pt x="1387" y="85"/>
                  </a:lnTo>
                  <a:lnTo>
                    <a:pt x="1431" y="86"/>
                  </a:lnTo>
                  <a:lnTo>
                    <a:pt x="1475" y="89"/>
                  </a:lnTo>
                  <a:lnTo>
                    <a:pt x="1519" y="92"/>
                  </a:lnTo>
                  <a:lnTo>
                    <a:pt x="1563" y="97"/>
                  </a:lnTo>
                  <a:lnTo>
                    <a:pt x="1606" y="103"/>
                  </a:lnTo>
                  <a:lnTo>
                    <a:pt x="1650" y="108"/>
                  </a:lnTo>
                  <a:lnTo>
                    <a:pt x="1694" y="115"/>
                  </a:lnTo>
                  <a:lnTo>
                    <a:pt x="1738" y="122"/>
                  </a:lnTo>
                  <a:lnTo>
                    <a:pt x="1782" y="130"/>
                  </a:lnTo>
                  <a:lnTo>
                    <a:pt x="1826" y="138"/>
                  </a:lnTo>
                  <a:lnTo>
                    <a:pt x="1913" y="156"/>
                  </a:lnTo>
                  <a:lnTo>
                    <a:pt x="2000" y="176"/>
                  </a:lnTo>
                  <a:lnTo>
                    <a:pt x="2087" y="197"/>
                  </a:lnTo>
                  <a:lnTo>
                    <a:pt x="2173" y="219"/>
                  </a:lnTo>
                  <a:lnTo>
                    <a:pt x="2260" y="242"/>
                  </a:lnTo>
                  <a:lnTo>
                    <a:pt x="2346" y="265"/>
                  </a:lnTo>
                  <a:lnTo>
                    <a:pt x="2354" y="266"/>
                  </a:lnTo>
                  <a:lnTo>
                    <a:pt x="2363" y="265"/>
                  </a:lnTo>
                  <a:lnTo>
                    <a:pt x="2370" y="264"/>
                  </a:lnTo>
                  <a:lnTo>
                    <a:pt x="2377" y="260"/>
                  </a:lnTo>
                  <a:lnTo>
                    <a:pt x="2383" y="255"/>
                  </a:lnTo>
                  <a:lnTo>
                    <a:pt x="2389" y="250"/>
                  </a:lnTo>
                  <a:lnTo>
                    <a:pt x="2394" y="243"/>
                  </a:lnTo>
                  <a:lnTo>
                    <a:pt x="2396" y="235"/>
                  </a:lnTo>
                  <a:lnTo>
                    <a:pt x="2398" y="227"/>
                  </a:lnTo>
                  <a:lnTo>
                    <a:pt x="2397" y="219"/>
                  </a:lnTo>
                  <a:lnTo>
                    <a:pt x="2395" y="211"/>
                  </a:lnTo>
                  <a:lnTo>
                    <a:pt x="2392" y="204"/>
                  </a:lnTo>
                  <a:lnTo>
                    <a:pt x="2388" y="198"/>
                  </a:lnTo>
                  <a:lnTo>
                    <a:pt x="2381" y="191"/>
                  </a:lnTo>
                  <a:lnTo>
                    <a:pt x="2375" y="187"/>
                  </a:lnTo>
                  <a:lnTo>
                    <a:pt x="2367" y="184"/>
                  </a:lnTo>
                  <a:lnTo>
                    <a:pt x="2279" y="161"/>
                  </a:lnTo>
                  <a:lnTo>
                    <a:pt x="2191" y="138"/>
                  </a:lnTo>
                  <a:lnTo>
                    <a:pt x="2102" y="116"/>
                  </a:lnTo>
                  <a:lnTo>
                    <a:pt x="2014" y="94"/>
                  </a:lnTo>
                  <a:lnTo>
                    <a:pt x="1925" y="74"/>
                  </a:lnTo>
                  <a:lnTo>
                    <a:pt x="1836" y="56"/>
                  </a:lnTo>
                  <a:lnTo>
                    <a:pt x="1791" y="47"/>
                  </a:lnTo>
                  <a:lnTo>
                    <a:pt x="1746" y="39"/>
                  </a:lnTo>
                  <a:lnTo>
                    <a:pt x="1701" y="32"/>
                  </a:lnTo>
                  <a:lnTo>
                    <a:pt x="1657" y="25"/>
                  </a:lnTo>
                  <a:lnTo>
                    <a:pt x="1612" y="19"/>
                  </a:lnTo>
                  <a:lnTo>
                    <a:pt x="1568" y="14"/>
                  </a:lnTo>
                  <a:lnTo>
                    <a:pt x="1523" y="10"/>
                  </a:lnTo>
                  <a:lnTo>
                    <a:pt x="1478" y="5"/>
                  </a:lnTo>
                  <a:lnTo>
                    <a:pt x="1432" y="3"/>
                  </a:lnTo>
                  <a:lnTo>
                    <a:pt x="1387" y="1"/>
                  </a:lnTo>
                  <a:lnTo>
                    <a:pt x="1342" y="0"/>
                  </a:lnTo>
                  <a:lnTo>
                    <a:pt x="1297" y="0"/>
                  </a:lnTo>
                  <a:lnTo>
                    <a:pt x="1252" y="1"/>
                  </a:lnTo>
                  <a:lnTo>
                    <a:pt x="1208" y="3"/>
                  </a:lnTo>
                  <a:lnTo>
                    <a:pt x="1163" y="6"/>
                  </a:lnTo>
                  <a:lnTo>
                    <a:pt x="1118" y="11"/>
                  </a:lnTo>
                  <a:lnTo>
                    <a:pt x="1073" y="16"/>
                  </a:lnTo>
                  <a:lnTo>
                    <a:pt x="1028" y="23"/>
                  </a:lnTo>
                  <a:lnTo>
                    <a:pt x="982" y="32"/>
                  </a:lnTo>
                  <a:lnTo>
                    <a:pt x="937" y="41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1" name="Freeform 663"/>
            <p:cNvSpPr>
              <a:spLocks/>
            </p:cNvSpPr>
            <p:nvPr/>
          </p:nvSpPr>
          <p:spPr bwMode="auto">
            <a:xfrm>
              <a:off x="5030" y="3072"/>
              <a:ext cx="58" cy="18"/>
            </a:xfrm>
            <a:custGeom>
              <a:avLst/>
              <a:gdLst/>
              <a:ahLst/>
              <a:cxnLst>
                <a:cxn ang="0">
                  <a:pos x="999" y="45"/>
                </a:cxn>
                <a:cxn ang="0">
                  <a:pos x="961" y="85"/>
                </a:cxn>
                <a:cxn ang="0">
                  <a:pos x="920" y="123"/>
                </a:cxn>
                <a:cxn ang="0">
                  <a:pos x="875" y="156"/>
                </a:cxn>
                <a:cxn ang="0">
                  <a:pos x="827" y="185"/>
                </a:cxn>
                <a:cxn ang="0">
                  <a:pos x="776" y="211"/>
                </a:cxn>
                <a:cxn ang="0">
                  <a:pos x="723" y="232"/>
                </a:cxn>
                <a:cxn ang="0">
                  <a:pos x="669" y="249"/>
                </a:cxn>
                <a:cxn ang="0">
                  <a:pos x="614" y="262"/>
                </a:cxn>
                <a:cxn ang="0">
                  <a:pos x="557" y="270"/>
                </a:cxn>
                <a:cxn ang="0">
                  <a:pos x="501" y="272"/>
                </a:cxn>
                <a:cxn ang="0">
                  <a:pos x="405" y="264"/>
                </a:cxn>
                <a:cxn ang="0">
                  <a:pos x="315" y="241"/>
                </a:cxn>
                <a:cxn ang="0">
                  <a:pos x="232" y="202"/>
                </a:cxn>
                <a:cxn ang="0">
                  <a:pos x="158" y="150"/>
                </a:cxn>
                <a:cxn ang="0">
                  <a:pos x="93" y="84"/>
                </a:cxn>
                <a:cxn ang="0">
                  <a:pos x="62" y="47"/>
                </a:cxn>
                <a:cxn ang="0">
                  <a:pos x="39" y="42"/>
                </a:cxn>
                <a:cxn ang="0">
                  <a:pos x="17" y="49"/>
                </a:cxn>
                <a:cxn ang="0">
                  <a:pos x="3" y="69"/>
                </a:cxn>
                <a:cxn ang="0">
                  <a:pos x="1" y="92"/>
                </a:cxn>
                <a:cxn ang="0">
                  <a:pos x="18" y="121"/>
                </a:cxn>
                <a:cxn ang="0">
                  <a:pos x="54" y="163"/>
                </a:cxn>
                <a:cxn ang="0">
                  <a:pos x="91" y="201"/>
                </a:cxn>
                <a:cxn ang="0">
                  <a:pos x="132" y="234"/>
                </a:cxn>
                <a:cxn ang="0">
                  <a:pos x="176" y="265"/>
                </a:cxn>
                <a:cxn ang="0">
                  <a:pos x="222" y="290"/>
                </a:cxn>
                <a:cxn ang="0">
                  <a:pos x="270" y="312"/>
                </a:cxn>
                <a:cxn ang="0">
                  <a:pos x="320" y="328"/>
                </a:cxn>
                <a:cxn ang="0">
                  <a:pos x="372" y="342"/>
                </a:cxn>
                <a:cxn ang="0">
                  <a:pos x="426" y="350"/>
                </a:cxn>
                <a:cxn ang="0">
                  <a:pos x="481" y="353"/>
                </a:cxn>
                <a:cxn ang="0">
                  <a:pos x="543" y="353"/>
                </a:cxn>
                <a:cxn ang="0">
                  <a:pos x="606" y="346"/>
                </a:cxn>
                <a:cxn ang="0">
                  <a:pos x="670" y="335"/>
                </a:cxn>
                <a:cxn ang="0">
                  <a:pos x="732" y="317"/>
                </a:cxn>
                <a:cxn ang="0">
                  <a:pos x="791" y="294"/>
                </a:cxn>
                <a:cxn ang="0">
                  <a:pos x="850" y="267"/>
                </a:cxn>
                <a:cxn ang="0">
                  <a:pos x="905" y="234"/>
                </a:cxn>
                <a:cxn ang="0">
                  <a:pos x="956" y="198"/>
                </a:cxn>
                <a:cxn ang="0">
                  <a:pos x="1005" y="158"/>
                </a:cxn>
                <a:cxn ang="0">
                  <a:pos x="1049" y="113"/>
                </a:cxn>
                <a:cxn ang="0">
                  <a:pos x="1088" y="66"/>
                </a:cxn>
                <a:cxn ang="0">
                  <a:pos x="1096" y="43"/>
                </a:cxn>
                <a:cxn ang="0">
                  <a:pos x="1090" y="20"/>
                </a:cxn>
                <a:cxn ang="0">
                  <a:pos x="1072" y="3"/>
                </a:cxn>
                <a:cxn ang="0">
                  <a:pos x="1049" y="0"/>
                </a:cxn>
                <a:cxn ang="0">
                  <a:pos x="1027" y="11"/>
                </a:cxn>
              </a:cxnLst>
              <a:rect l="0" t="0" r="r" b="b"/>
              <a:pathLst>
                <a:path w="1096" h="355">
                  <a:moveTo>
                    <a:pt x="1022" y="17"/>
                  </a:moveTo>
                  <a:lnTo>
                    <a:pt x="1010" y="31"/>
                  </a:lnTo>
                  <a:lnTo>
                    <a:pt x="999" y="45"/>
                  </a:lnTo>
                  <a:lnTo>
                    <a:pt x="987" y="59"/>
                  </a:lnTo>
                  <a:lnTo>
                    <a:pt x="975" y="72"/>
                  </a:lnTo>
                  <a:lnTo>
                    <a:pt x="961" y="85"/>
                  </a:lnTo>
                  <a:lnTo>
                    <a:pt x="948" y="98"/>
                  </a:lnTo>
                  <a:lnTo>
                    <a:pt x="934" y="110"/>
                  </a:lnTo>
                  <a:lnTo>
                    <a:pt x="920" y="123"/>
                  </a:lnTo>
                  <a:lnTo>
                    <a:pt x="905" y="134"/>
                  </a:lnTo>
                  <a:lnTo>
                    <a:pt x="890" y="144"/>
                  </a:lnTo>
                  <a:lnTo>
                    <a:pt x="875" y="156"/>
                  </a:lnTo>
                  <a:lnTo>
                    <a:pt x="859" y="166"/>
                  </a:lnTo>
                  <a:lnTo>
                    <a:pt x="843" y="176"/>
                  </a:lnTo>
                  <a:lnTo>
                    <a:pt x="827" y="185"/>
                  </a:lnTo>
                  <a:lnTo>
                    <a:pt x="810" y="195"/>
                  </a:lnTo>
                  <a:lnTo>
                    <a:pt x="793" y="203"/>
                  </a:lnTo>
                  <a:lnTo>
                    <a:pt x="776" y="211"/>
                  </a:lnTo>
                  <a:lnTo>
                    <a:pt x="759" y="219"/>
                  </a:lnTo>
                  <a:lnTo>
                    <a:pt x="741" y="226"/>
                  </a:lnTo>
                  <a:lnTo>
                    <a:pt x="723" y="232"/>
                  </a:lnTo>
                  <a:lnTo>
                    <a:pt x="705" y="239"/>
                  </a:lnTo>
                  <a:lnTo>
                    <a:pt x="688" y="245"/>
                  </a:lnTo>
                  <a:lnTo>
                    <a:pt x="669" y="249"/>
                  </a:lnTo>
                  <a:lnTo>
                    <a:pt x="651" y="254"/>
                  </a:lnTo>
                  <a:lnTo>
                    <a:pt x="632" y="258"/>
                  </a:lnTo>
                  <a:lnTo>
                    <a:pt x="614" y="262"/>
                  </a:lnTo>
                  <a:lnTo>
                    <a:pt x="595" y="265"/>
                  </a:lnTo>
                  <a:lnTo>
                    <a:pt x="576" y="268"/>
                  </a:lnTo>
                  <a:lnTo>
                    <a:pt x="557" y="270"/>
                  </a:lnTo>
                  <a:lnTo>
                    <a:pt x="538" y="271"/>
                  </a:lnTo>
                  <a:lnTo>
                    <a:pt x="520" y="272"/>
                  </a:lnTo>
                  <a:lnTo>
                    <a:pt x="501" y="272"/>
                  </a:lnTo>
                  <a:lnTo>
                    <a:pt x="468" y="271"/>
                  </a:lnTo>
                  <a:lnTo>
                    <a:pt x="436" y="268"/>
                  </a:lnTo>
                  <a:lnTo>
                    <a:pt x="405" y="264"/>
                  </a:lnTo>
                  <a:lnTo>
                    <a:pt x="374" y="257"/>
                  </a:lnTo>
                  <a:lnTo>
                    <a:pt x="344" y="250"/>
                  </a:lnTo>
                  <a:lnTo>
                    <a:pt x="315" y="241"/>
                  </a:lnTo>
                  <a:lnTo>
                    <a:pt x="287" y="229"/>
                  </a:lnTo>
                  <a:lnTo>
                    <a:pt x="260" y="217"/>
                  </a:lnTo>
                  <a:lnTo>
                    <a:pt x="232" y="202"/>
                  </a:lnTo>
                  <a:lnTo>
                    <a:pt x="206" y="186"/>
                  </a:lnTo>
                  <a:lnTo>
                    <a:pt x="182" y="169"/>
                  </a:lnTo>
                  <a:lnTo>
                    <a:pt x="158" y="150"/>
                  </a:lnTo>
                  <a:lnTo>
                    <a:pt x="135" y="129"/>
                  </a:lnTo>
                  <a:lnTo>
                    <a:pt x="114" y="107"/>
                  </a:lnTo>
                  <a:lnTo>
                    <a:pt x="93" y="84"/>
                  </a:lnTo>
                  <a:lnTo>
                    <a:pt x="75" y="59"/>
                  </a:lnTo>
                  <a:lnTo>
                    <a:pt x="68" y="53"/>
                  </a:lnTo>
                  <a:lnTo>
                    <a:pt x="62" y="47"/>
                  </a:lnTo>
                  <a:lnTo>
                    <a:pt x="55" y="44"/>
                  </a:lnTo>
                  <a:lnTo>
                    <a:pt x="48" y="42"/>
                  </a:lnTo>
                  <a:lnTo>
                    <a:pt x="39" y="42"/>
                  </a:lnTo>
                  <a:lnTo>
                    <a:pt x="32" y="43"/>
                  </a:lnTo>
                  <a:lnTo>
                    <a:pt x="24" y="45"/>
                  </a:lnTo>
                  <a:lnTo>
                    <a:pt x="17" y="49"/>
                  </a:lnTo>
                  <a:lnTo>
                    <a:pt x="11" y="56"/>
                  </a:lnTo>
                  <a:lnTo>
                    <a:pt x="6" y="62"/>
                  </a:lnTo>
                  <a:lnTo>
                    <a:pt x="3" y="69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8" y="107"/>
                  </a:lnTo>
                  <a:lnTo>
                    <a:pt x="18" y="121"/>
                  </a:lnTo>
                  <a:lnTo>
                    <a:pt x="30" y="136"/>
                  </a:lnTo>
                  <a:lnTo>
                    <a:pt x="42" y="150"/>
                  </a:lnTo>
                  <a:lnTo>
                    <a:pt x="54" y="163"/>
                  </a:lnTo>
                  <a:lnTo>
                    <a:pt x="66" y="177"/>
                  </a:lnTo>
                  <a:lnTo>
                    <a:pt x="79" y="189"/>
                  </a:lnTo>
                  <a:lnTo>
                    <a:pt x="91" y="201"/>
                  </a:lnTo>
                  <a:lnTo>
                    <a:pt x="105" y="212"/>
                  </a:lnTo>
                  <a:lnTo>
                    <a:pt x="119" y="224"/>
                  </a:lnTo>
                  <a:lnTo>
                    <a:pt x="132" y="234"/>
                  </a:lnTo>
                  <a:lnTo>
                    <a:pt x="147" y="245"/>
                  </a:lnTo>
                  <a:lnTo>
                    <a:pt x="161" y="255"/>
                  </a:lnTo>
                  <a:lnTo>
                    <a:pt x="176" y="265"/>
                  </a:lnTo>
                  <a:lnTo>
                    <a:pt x="191" y="273"/>
                  </a:lnTo>
                  <a:lnTo>
                    <a:pt x="206" y="281"/>
                  </a:lnTo>
                  <a:lnTo>
                    <a:pt x="222" y="290"/>
                  </a:lnTo>
                  <a:lnTo>
                    <a:pt x="238" y="298"/>
                  </a:lnTo>
                  <a:lnTo>
                    <a:pt x="253" y="304"/>
                  </a:lnTo>
                  <a:lnTo>
                    <a:pt x="270" y="312"/>
                  </a:lnTo>
                  <a:lnTo>
                    <a:pt x="287" y="318"/>
                  </a:lnTo>
                  <a:lnTo>
                    <a:pt x="302" y="323"/>
                  </a:lnTo>
                  <a:lnTo>
                    <a:pt x="320" y="328"/>
                  </a:lnTo>
                  <a:lnTo>
                    <a:pt x="337" y="334"/>
                  </a:lnTo>
                  <a:lnTo>
                    <a:pt x="355" y="338"/>
                  </a:lnTo>
                  <a:lnTo>
                    <a:pt x="372" y="342"/>
                  </a:lnTo>
                  <a:lnTo>
                    <a:pt x="390" y="345"/>
                  </a:lnTo>
                  <a:lnTo>
                    <a:pt x="408" y="347"/>
                  </a:lnTo>
                  <a:lnTo>
                    <a:pt x="426" y="350"/>
                  </a:lnTo>
                  <a:lnTo>
                    <a:pt x="444" y="351"/>
                  </a:lnTo>
                  <a:lnTo>
                    <a:pt x="463" y="353"/>
                  </a:lnTo>
                  <a:lnTo>
                    <a:pt x="481" y="353"/>
                  </a:lnTo>
                  <a:lnTo>
                    <a:pt x="501" y="355"/>
                  </a:lnTo>
                  <a:lnTo>
                    <a:pt x="522" y="353"/>
                  </a:lnTo>
                  <a:lnTo>
                    <a:pt x="543" y="353"/>
                  </a:lnTo>
                  <a:lnTo>
                    <a:pt x="564" y="351"/>
                  </a:lnTo>
                  <a:lnTo>
                    <a:pt x="585" y="349"/>
                  </a:lnTo>
                  <a:lnTo>
                    <a:pt x="606" y="346"/>
                  </a:lnTo>
                  <a:lnTo>
                    <a:pt x="627" y="343"/>
                  </a:lnTo>
                  <a:lnTo>
                    <a:pt x="649" y="339"/>
                  </a:lnTo>
                  <a:lnTo>
                    <a:pt x="670" y="335"/>
                  </a:lnTo>
                  <a:lnTo>
                    <a:pt x="690" y="329"/>
                  </a:lnTo>
                  <a:lnTo>
                    <a:pt x="711" y="323"/>
                  </a:lnTo>
                  <a:lnTo>
                    <a:pt x="732" y="317"/>
                  </a:lnTo>
                  <a:lnTo>
                    <a:pt x="751" y="310"/>
                  </a:lnTo>
                  <a:lnTo>
                    <a:pt x="771" y="302"/>
                  </a:lnTo>
                  <a:lnTo>
                    <a:pt x="791" y="294"/>
                  </a:lnTo>
                  <a:lnTo>
                    <a:pt x="811" y="286"/>
                  </a:lnTo>
                  <a:lnTo>
                    <a:pt x="831" y="276"/>
                  </a:lnTo>
                  <a:lnTo>
                    <a:pt x="850" y="267"/>
                  </a:lnTo>
                  <a:lnTo>
                    <a:pt x="868" y="256"/>
                  </a:lnTo>
                  <a:lnTo>
                    <a:pt x="886" y="246"/>
                  </a:lnTo>
                  <a:lnTo>
                    <a:pt x="905" y="234"/>
                  </a:lnTo>
                  <a:lnTo>
                    <a:pt x="923" y="223"/>
                  </a:lnTo>
                  <a:lnTo>
                    <a:pt x="939" y="210"/>
                  </a:lnTo>
                  <a:lnTo>
                    <a:pt x="956" y="198"/>
                  </a:lnTo>
                  <a:lnTo>
                    <a:pt x="973" y="185"/>
                  </a:lnTo>
                  <a:lnTo>
                    <a:pt x="990" y="172"/>
                  </a:lnTo>
                  <a:lnTo>
                    <a:pt x="1005" y="158"/>
                  </a:lnTo>
                  <a:lnTo>
                    <a:pt x="1020" y="143"/>
                  </a:lnTo>
                  <a:lnTo>
                    <a:pt x="1034" y="129"/>
                  </a:lnTo>
                  <a:lnTo>
                    <a:pt x="1049" y="113"/>
                  </a:lnTo>
                  <a:lnTo>
                    <a:pt x="1063" y="97"/>
                  </a:lnTo>
                  <a:lnTo>
                    <a:pt x="1075" y="82"/>
                  </a:lnTo>
                  <a:lnTo>
                    <a:pt x="1088" y="66"/>
                  </a:lnTo>
                  <a:lnTo>
                    <a:pt x="1092" y="59"/>
                  </a:lnTo>
                  <a:lnTo>
                    <a:pt x="1095" y="50"/>
                  </a:lnTo>
                  <a:lnTo>
                    <a:pt x="1096" y="43"/>
                  </a:lnTo>
                  <a:lnTo>
                    <a:pt x="1095" y="35"/>
                  </a:lnTo>
                  <a:lnTo>
                    <a:pt x="1094" y="27"/>
                  </a:lnTo>
                  <a:lnTo>
                    <a:pt x="1090" y="20"/>
                  </a:lnTo>
                  <a:lnTo>
                    <a:pt x="1086" y="14"/>
                  </a:lnTo>
                  <a:lnTo>
                    <a:pt x="1079" y="8"/>
                  </a:lnTo>
                  <a:lnTo>
                    <a:pt x="1072" y="3"/>
                  </a:lnTo>
                  <a:lnTo>
                    <a:pt x="1065" y="1"/>
                  </a:lnTo>
                  <a:lnTo>
                    <a:pt x="1056" y="0"/>
                  </a:lnTo>
                  <a:lnTo>
                    <a:pt x="1049" y="0"/>
                  </a:lnTo>
                  <a:lnTo>
                    <a:pt x="1041" y="2"/>
                  </a:lnTo>
                  <a:lnTo>
                    <a:pt x="1033" y="5"/>
                  </a:lnTo>
                  <a:lnTo>
                    <a:pt x="1027" y="11"/>
                  </a:lnTo>
                  <a:lnTo>
                    <a:pt x="1022" y="17"/>
                  </a:lnTo>
                  <a:close/>
                </a:path>
              </a:pathLst>
            </a:custGeom>
            <a:solidFill>
              <a:srgbClr val="A77C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2" name="Freeform 664"/>
            <p:cNvSpPr>
              <a:spLocks/>
            </p:cNvSpPr>
            <p:nvPr/>
          </p:nvSpPr>
          <p:spPr bwMode="auto">
            <a:xfrm>
              <a:off x="4892" y="2966"/>
              <a:ext cx="24" cy="33"/>
            </a:xfrm>
            <a:custGeom>
              <a:avLst/>
              <a:gdLst/>
              <a:ahLst/>
              <a:cxnLst>
                <a:cxn ang="0">
                  <a:pos x="356" y="33"/>
                </a:cxn>
                <a:cxn ang="0">
                  <a:pos x="276" y="105"/>
                </a:cxn>
                <a:cxn ang="0">
                  <a:pos x="202" y="175"/>
                </a:cxn>
                <a:cxn ang="0">
                  <a:pos x="136" y="242"/>
                </a:cxn>
                <a:cxn ang="0">
                  <a:pos x="80" y="306"/>
                </a:cxn>
                <a:cxn ang="0">
                  <a:pos x="58" y="337"/>
                </a:cxn>
                <a:cxn ang="0">
                  <a:pos x="38" y="368"/>
                </a:cxn>
                <a:cxn ang="0">
                  <a:pos x="22" y="396"/>
                </a:cxn>
                <a:cxn ang="0">
                  <a:pos x="11" y="424"/>
                </a:cxn>
                <a:cxn ang="0">
                  <a:pos x="3" y="452"/>
                </a:cxn>
                <a:cxn ang="0">
                  <a:pos x="0" y="478"/>
                </a:cxn>
                <a:cxn ang="0">
                  <a:pos x="2" y="503"/>
                </a:cxn>
                <a:cxn ang="0">
                  <a:pos x="9" y="527"/>
                </a:cxn>
                <a:cxn ang="0">
                  <a:pos x="18" y="542"/>
                </a:cxn>
                <a:cxn ang="0">
                  <a:pos x="27" y="557"/>
                </a:cxn>
                <a:cxn ang="0">
                  <a:pos x="39" y="568"/>
                </a:cxn>
                <a:cxn ang="0">
                  <a:pos x="52" y="580"/>
                </a:cxn>
                <a:cxn ang="0">
                  <a:pos x="68" y="590"/>
                </a:cxn>
                <a:cxn ang="0">
                  <a:pos x="86" y="599"/>
                </a:cxn>
                <a:cxn ang="0">
                  <a:pos x="129" y="613"/>
                </a:cxn>
                <a:cxn ang="0">
                  <a:pos x="180" y="623"/>
                </a:cxn>
                <a:cxn ang="0">
                  <a:pos x="241" y="628"/>
                </a:cxn>
                <a:cxn ang="0">
                  <a:pos x="311" y="628"/>
                </a:cxn>
                <a:cxn ang="0">
                  <a:pos x="391" y="625"/>
                </a:cxn>
                <a:cxn ang="0">
                  <a:pos x="406" y="619"/>
                </a:cxn>
                <a:cxn ang="0">
                  <a:pos x="419" y="610"/>
                </a:cxn>
                <a:cxn ang="0">
                  <a:pos x="426" y="596"/>
                </a:cxn>
                <a:cxn ang="0">
                  <a:pos x="428" y="580"/>
                </a:cxn>
                <a:cxn ang="0">
                  <a:pos x="424" y="564"/>
                </a:cxn>
                <a:cxn ang="0">
                  <a:pos x="414" y="552"/>
                </a:cxn>
                <a:cxn ang="0">
                  <a:pos x="400" y="544"/>
                </a:cxn>
                <a:cxn ang="0">
                  <a:pos x="384" y="542"/>
                </a:cxn>
                <a:cxn ang="0">
                  <a:pos x="300" y="546"/>
                </a:cxn>
                <a:cxn ang="0">
                  <a:pos x="233" y="545"/>
                </a:cxn>
                <a:cxn ang="0">
                  <a:pos x="181" y="540"/>
                </a:cxn>
                <a:cxn ang="0">
                  <a:pos x="143" y="532"/>
                </a:cxn>
                <a:cxn ang="0">
                  <a:pos x="117" y="522"/>
                </a:cxn>
                <a:cxn ang="0">
                  <a:pos x="99" y="512"/>
                </a:cxn>
                <a:cxn ang="0">
                  <a:pos x="90" y="503"/>
                </a:cxn>
                <a:cxn ang="0">
                  <a:pos x="86" y="496"/>
                </a:cxn>
                <a:cxn ang="0">
                  <a:pos x="83" y="478"/>
                </a:cxn>
                <a:cxn ang="0">
                  <a:pos x="86" y="459"/>
                </a:cxn>
                <a:cxn ang="0">
                  <a:pos x="93" y="437"/>
                </a:cxn>
                <a:cxn ang="0">
                  <a:pos x="107" y="412"/>
                </a:cxn>
                <a:cxn ang="0">
                  <a:pos x="124" y="385"/>
                </a:cxn>
                <a:cxn ang="0">
                  <a:pos x="145" y="358"/>
                </a:cxn>
                <a:cxn ang="0">
                  <a:pos x="195" y="300"/>
                </a:cxn>
                <a:cxn ang="0">
                  <a:pos x="252" y="242"/>
                </a:cxn>
                <a:cxn ang="0">
                  <a:pos x="310" y="186"/>
                </a:cxn>
                <a:cxn ang="0">
                  <a:pos x="411" y="95"/>
                </a:cxn>
                <a:cxn ang="0">
                  <a:pos x="443" y="66"/>
                </a:cxn>
                <a:cxn ang="0">
                  <a:pos x="450" y="51"/>
                </a:cxn>
                <a:cxn ang="0">
                  <a:pos x="450" y="35"/>
                </a:cxn>
                <a:cxn ang="0">
                  <a:pos x="446" y="21"/>
                </a:cxn>
                <a:cxn ang="0">
                  <a:pos x="435" y="8"/>
                </a:cxn>
                <a:cxn ang="0">
                  <a:pos x="420" y="1"/>
                </a:cxn>
                <a:cxn ang="0">
                  <a:pos x="404" y="0"/>
                </a:cxn>
                <a:cxn ang="0">
                  <a:pos x="390" y="5"/>
                </a:cxn>
              </a:cxnLst>
              <a:rect l="0" t="0" r="r" b="b"/>
              <a:pathLst>
                <a:path w="451" h="629">
                  <a:moveTo>
                    <a:pt x="382" y="10"/>
                  </a:moveTo>
                  <a:lnTo>
                    <a:pt x="356" y="33"/>
                  </a:lnTo>
                  <a:lnTo>
                    <a:pt x="315" y="70"/>
                  </a:lnTo>
                  <a:lnTo>
                    <a:pt x="276" y="105"/>
                  </a:lnTo>
                  <a:lnTo>
                    <a:pt x="238" y="141"/>
                  </a:lnTo>
                  <a:lnTo>
                    <a:pt x="202" y="175"/>
                  </a:lnTo>
                  <a:lnTo>
                    <a:pt x="167" y="209"/>
                  </a:lnTo>
                  <a:lnTo>
                    <a:pt x="136" y="242"/>
                  </a:lnTo>
                  <a:lnTo>
                    <a:pt x="107" y="275"/>
                  </a:lnTo>
                  <a:lnTo>
                    <a:pt x="80" y="306"/>
                  </a:lnTo>
                  <a:lnTo>
                    <a:pt x="68" y="322"/>
                  </a:lnTo>
                  <a:lnTo>
                    <a:pt x="58" y="337"/>
                  </a:lnTo>
                  <a:lnTo>
                    <a:pt x="47" y="352"/>
                  </a:lnTo>
                  <a:lnTo>
                    <a:pt x="38" y="368"/>
                  </a:lnTo>
                  <a:lnTo>
                    <a:pt x="29" y="382"/>
                  </a:lnTo>
                  <a:lnTo>
                    <a:pt x="22" y="396"/>
                  </a:lnTo>
                  <a:lnTo>
                    <a:pt x="16" y="410"/>
                  </a:lnTo>
                  <a:lnTo>
                    <a:pt x="11" y="424"/>
                  </a:lnTo>
                  <a:lnTo>
                    <a:pt x="6" y="439"/>
                  </a:lnTo>
                  <a:lnTo>
                    <a:pt x="3" y="452"/>
                  </a:lnTo>
                  <a:lnTo>
                    <a:pt x="1" y="465"/>
                  </a:lnTo>
                  <a:lnTo>
                    <a:pt x="0" y="478"/>
                  </a:lnTo>
                  <a:lnTo>
                    <a:pt x="1" y="491"/>
                  </a:lnTo>
                  <a:lnTo>
                    <a:pt x="2" y="503"/>
                  </a:lnTo>
                  <a:lnTo>
                    <a:pt x="5" y="516"/>
                  </a:lnTo>
                  <a:lnTo>
                    <a:pt x="9" y="527"/>
                  </a:lnTo>
                  <a:lnTo>
                    <a:pt x="14" y="535"/>
                  </a:lnTo>
                  <a:lnTo>
                    <a:pt x="18" y="542"/>
                  </a:lnTo>
                  <a:lnTo>
                    <a:pt x="22" y="549"/>
                  </a:lnTo>
                  <a:lnTo>
                    <a:pt x="27" y="557"/>
                  </a:lnTo>
                  <a:lnTo>
                    <a:pt x="32" y="563"/>
                  </a:lnTo>
                  <a:lnTo>
                    <a:pt x="39" y="568"/>
                  </a:lnTo>
                  <a:lnTo>
                    <a:pt x="45" y="575"/>
                  </a:lnTo>
                  <a:lnTo>
                    <a:pt x="52" y="580"/>
                  </a:lnTo>
                  <a:lnTo>
                    <a:pt x="60" y="585"/>
                  </a:lnTo>
                  <a:lnTo>
                    <a:pt x="68" y="590"/>
                  </a:lnTo>
                  <a:lnTo>
                    <a:pt x="76" y="594"/>
                  </a:lnTo>
                  <a:lnTo>
                    <a:pt x="86" y="599"/>
                  </a:lnTo>
                  <a:lnTo>
                    <a:pt x="107" y="607"/>
                  </a:lnTo>
                  <a:lnTo>
                    <a:pt x="129" y="613"/>
                  </a:lnTo>
                  <a:lnTo>
                    <a:pt x="154" y="618"/>
                  </a:lnTo>
                  <a:lnTo>
                    <a:pt x="180" y="623"/>
                  </a:lnTo>
                  <a:lnTo>
                    <a:pt x="209" y="626"/>
                  </a:lnTo>
                  <a:lnTo>
                    <a:pt x="241" y="628"/>
                  </a:lnTo>
                  <a:lnTo>
                    <a:pt x="275" y="629"/>
                  </a:lnTo>
                  <a:lnTo>
                    <a:pt x="311" y="628"/>
                  </a:lnTo>
                  <a:lnTo>
                    <a:pt x="349" y="627"/>
                  </a:lnTo>
                  <a:lnTo>
                    <a:pt x="391" y="625"/>
                  </a:lnTo>
                  <a:lnTo>
                    <a:pt x="399" y="623"/>
                  </a:lnTo>
                  <a:lnTo>
                    <a:pt x="406" y="619"/>
                  </a:lnTo>
                  <a:lnTo>
                    <a:pt x="413" y="615"/>
                  </a:lnTo>
                  <a:lnTo>
                    <a:pt x="419" y="610"/>
                  </a:lnTo>
                  <a:lnTo>
                    <a:pt x="423" y="604"/>
                  </a:lnTo>
                  <a:lnTo>
                    <a:pt x="426" y="596"/>
                  </a:lnTo>
                  <a:lnTo>
                    <a:pt x="428" y="588"/>
                  </a:lnTo>
                  <a:lnTo>
                    <a:pt x="428" y="580"/>
                  </a:lnTo>
                  <a:lnTo>
                    <a:pt x="427" y="572"/>
                  </a:lnTo>
                  <a:lnTo>
                    <a:pt x="424" y="564"/>
                  </a:lnTo>
                  <a:lnTo>
                    <a:pt x="420" y="558"/>
                  </a:lnTo>
                  <a:lnTo>
                    <a:pt x="414" y="552"/>
                  </a:lnTo>
                  <a:lnTo>
                    <a:pt x="407" y="547"/>
                  </a:lnTo>
                  <a:lnTo>
                    <a:pt x="400" y="544"/>
                  </a:lnTo>
                  <a:lnTo>
                    <a:pt x="393" y="542"/>
                  </a:lnTo>
                  <a:lnTo>
                    <a:pt x="384" y="542"/>
                  </a:lnTo>
                  <a:lnTo>
                    <a:pt x="339" y="545"/>
                  </a:lnTo>
                  <a:lnTo>
                    <a:pt x="300" y="546"/>
                  </a:lnTo>
                  <a:lnTo>
                    <a:pt x="264" y="546"/>
                  </a:lnTo>
                  <a:lnTo>
                    <a:pt x="233" y="545"/>
                  </a:lnTo>
                  <a:lnTo>
                    <a:pt x="205" y="543"/>
                  </a:lnTo>
                  <a:lnTo>
                    <a:pt x="181" y="540"/>
                  </a:lnTo>
                  <a:lnTo>
                    <a:pt x="161" y="536"/>
                  </a:lnTo>
                  <a:lnTo>
                    <a:pt x="143" y="532"/>
                  </a:lnTo>
                  <a:lnTo>
                    <a:pt x="129" y="527"/>
                  </a:lnTo>
                  <a:lnTo>
                    <a:pt x="117" y="522"/>
                  </a:lnTo>
                  <a:lnTo>
                    <a:pt x="108" y="517"/>
                  </a:lnTo>
                  <a:lnTo>
                    <a:pt x="99" y="512"/>
                  </a:lnTo>
                  <a:lnTo>
                    <a:pt x="94" y="508"/>
                  </a:lnTo>
                  <a:lnTo>
                    <a:pt x="90" y="503"/>
                  </a:lnTo>
                  <a:lnTo>
                    <a:pt x="88" y="499"/>
                  </a:lnTo>
                  <a:lnTo>
                    <a:pt x="86" y="496"/>
                  </a:lnTo>
                  <a:lnTo>
                    <a:pt x="84" y="488"/>
                  </a:lnTo>
                  <a:lnTo>
                    <a:pt x="83" y="478"/>
                  </a:lnTo>
                  <a:lnTo>
                    <a:pt x="83" y="469"/>
                  </a:lnTo>
                  <a:lnTo>
                    <a:pt x="86" y="459"/>
                  </a:lnTo>
                  <a:lnTo>
                    <a:pt x="89" y="448"/>
                  </a:lnTo>
                  <a:lnTo>
                    <a:pt x="93" y="437"/>
                  </a:lnTo>
                  <a:lnTo>
                    <a:pt x="99" y="424"/>
                  </a:lnTo>
                  <a:lnTo>
                    <a:pt x="107" y="412"/>
                  </a:lnTo>
                  <a:lnTo>
                    <a:pt x="115" y="399"/>
                  </a:lnTo>
                  <a:lnTo>
                    <a:pt x="124" y="385"/>
                  </a:lnTo>
                  <a:lnTo>
                    <a:pt x="134" y="372"/>
                  </a:lnTo>
                  <a:lnTo>
                    <a:pt x="145" y="358"/>
                  </a:lnTo>
                  <a:lnTo>
                    <a:pt x="168" y="329"/>
                  </a:lnTo>
                  <a:lnTo>
                    <a:pt x="195" y="300"/>
                  </a:lnTo>
                  <a:lnTo>
                    <a:pt x="223" y="271"/>
                  </a:lnTo>
                  <a:lnTo>
                    <a:pt x="252" y="242"/>
                  </a:lnTo>
                  <a:lnTo>
                    <a:pt x="281" y="214"/>
                  </a:lnTo>
                  <a:lnTo>
                    <a:pt x="310" y="186"/>
                  </a:lnTo>
                  <a:lnTo>
                    <a:pt x="365" y="137"/>
                  </a:lnTo>
                  <a:lnTo>
                    <a:pt x="411" y="95"/>
                  </a:lnTo>
                  <a:lnTo>
                    <a:pt x="438" y="72"/>
                  </a:lnTo>
                  <a:lnTo>
                    <a:pt x="443" y="66"/>
                  </a:lnTo>
                  <a:lnTo>
                    <a:pt x="447" y="59"/>
                  </a:lnTo>
                  <a:lnTo>
                    <a:pt x="450" y="51"/>
                  </a:lnTo>
                  <a:lnTo>
                    <a:pt x="451" y="44"/>
                  </a:lnTo>
                  <a:lnTo>
                    <a:pt x="450" y="35"/>
                  </a:lnTo>
                  <a:lnTo>
                    <a:pt x="449" y="28"/>
                  </a:lnTo>
                  <a:lnTo>
                    <a:pt x="446" y="21"/>
                  </a:lnTo>
                  <a:lnTo>
                    <a:pt x="441" y="13"/>
                  </a:lnTo>
                  <a:lnTo>
                    <a:pt x="435" y="8"/>
                  </a:lnTo>
                  <a:lnTo>
                    <a:pt x="427" y="4"/>
                  </a:lnTo>
                  <a:lnTo>
                    <a:pt x="420" y="1"/>
                  </a:lnTo>
                  <a:lnTo>
                    <a:pt x="413" y="0"/>
                  </a:lnTo>
                  <a:lnTo>
                    <a:pt x="404" y="0"/>
                  </a:lnTo>
                  <a:lnTo>
                    <a:pt x="397" y="2"/>
                  </a:lnTo>
                  <a:lnTo>
                    <a:pt x="390" y="5"/>
                  </a:lnTo>
                  <a:lnTo>
                    <a:pt x="382" y="1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3" name="Freeform 665"/>
            <p:cNvSpPr>
              <a:spLocks/>
            </p:cNvSpPr>
            <p:nvPr/>
          </p:nvSpPr>
          <p:spPr bwMode="auto">
            <a:xfrm>
              <a:off x="4999" y="2982"/>
              <a:ext cx="9" cy="9"/>
            </a:xfrm>
            <a:custGeom>
              <a:avLst/>
              <a:gdLst/>
              <a:ahLst/>
              <a:cxnLst>
                <a:cxn ang="0">
                  <a:pos x="87" y="15"/>
                </a:cxn>
                <a:cxn ang="0">
                  <a:pos x="0" y="100"/>
                </a:cxn>
                <a:cxn ang="0">
                  <a:pos x="7" y="94"/>
                </a:cxn>
                <a:cxn ang="0">
                  <a:pos x="14" y="91"/>
                </a:cxn>
                <a:cxn ang="0">
                  <a:pos x="20" y="89"/>
                </a:cxn>
                <a:cxn ang="0">
                  <a:pos x="28" y="89"/>
                </a:cxn>
                <a:cxn ang="0">
                  <a:pos x="35" y="91"/>
                </a:cxn>
                <a:cxn ang="0">
                  <a:pos x="41" y="94"/>
                </a:cxn>
                <a:cxn ang="0">
                  <a:pos x="48" y="99"/>
                </a:cxn>
                <a:cxn ang="0">
                  <a:pos x="55" y="104"/>
                </a:cxn>
                <a:cxn ang="0">
                  <a:pos x="59" y="110"/>
                </a:cxn>
                <a:cxn ang="0">
                  <a:pos x="62" y="118"/>
                </a:cxn>
                <a:cxn ang="0">
                  <a:pos x="64" y="127"/>
                </a:cxn>
                <a:cxn ang="0">
                  <a:pos x="64" y="135"/>
                </a:cxn>
                <a:cxn ang="0">
                  <a:pos x="62" y="144"/>
                </a:cxn>
                <a:cxn ang="0">
                  <a:pos x="59" y="152"/>
                </a:cxn>
                <a:cxn ang="0">
                  <a:pos x="55" y="159"/>
                </a:cxn>
                <a:cxn ang="0">
                  <a:pos x="49" y="165"/>
                </a:cxn>
                <a:cxn ang="0">
                  <a:pos x="153" y="63"/>
                </a:cxn>
                <a:cxn ang="0">
                  <a:pos x="158" y="57"/>
                </a:cxn>
                <a:cxn ang="0">
                  <a:pos x="161" y="51"/>
                </a:cxn>
                <a:cxn ang="0">
                  <a:pos x="163" y="44"/>
                </a:cxn>
                <a:cxn ang="0">
                  <a:pos x="163" y="37"/>
                </a:cxn>
                <a:cxn ang="0">
                  <a:pos x="162" y="30"/>
                </a:cxn>
                <a:cxn ang="0">
                  <a:pos x="159" y="23"/>
                </a:cxn>
                <a:cxn ang="0">
                  <a:pos x="155" y="16"/>
                </a:cxn>
                <a:cxn ang="0">
                  <a:pos x="150" y="10"/>
                </a:cxn>
                <a:cxn ang="0">
                  <a:pos x="142" y="6"/>
                </a:cxn>
                <a:cxn ang="0">
                  <a:pos x="135" y="1"/>
                </a:cxn>
                <a:cxn ang="0">
                  <a:pos x="127" y="0"/>
                </a:cxn>
                <a:cxn ang="0">
                  <a:pos x="118" y="0"/>
                </a:cxn>
                <a:cxn ang="0">
                  <a:pos x="109" y="2"/>
                </a:cxn>
                <a:cxn ang="0">
                  <a:pos x="101" y="6"/>
                </a:cxn>
                <a:cxn ang="0">
                  <a:pos x="93" y="10"/>
                </a:cxn>
                <a:cxn ang="0">
                  <a:pos x="87" y="15"/>
                </a:cxn>
              </a:cxnLst>
              <a:rect l="0" t="0" r="r" b="b"/>
              <a:pathLst>
                <a:path w="163" h="165">
                  <a:moveTo>
                    <a:pt x="87" y="15"/>
                  </a:moveTo>
                  <a:lnTo>
                    <a:pt x="0" y="100"/>
                  </a:lnTo>
                  <a:lnTo>
                    <a:pt x="7" y="94"/>
                  </a:lnTo>
                  <a:lnTo>
                    <a:pt x="14" y="91"/>
                  </a:lnTo>
                  <a:lnTo>
                    <a:pt x="20" y="89"/>
                  </a:lnTo>
                  <a:lnTo>
                    <a:pt x="28" y="89"/>
                  </a:lnTo>
                  <a:lnTo>
                    <a:pt x="35" y="91"/>
                  </a:lnTo>
                  <a:lnTo>
                    <a:pt x="41" y="94"/>
                  </a:lnTo>
                  <a:lnTo>
                    <a:pt x="48" y="99"/>
                  </a:lnTo>
                  <a:lnTo>
                    <a:pt x="55" y="104"/>
                  </a:lnTo>
                  <a:lnTo>
                    <a:pt x="59" y="110"/>
                  </a:lnTo>
                  <a:lnTo>
                    <a:pt x="62" y="118"/>
                  </a:lnTo>
                  <a:lnTo>
                    <a:pt x="64" y="127"/>
                  </a:lnTo>
                  <a:lnTo>
                    <a:pt x="64" y="135"/>
                  </a:lnTo>
                  <a:lnTo>
                    <a:pt x="62" y="144"/>
                  </a:lnTo>
                  <a:lnTo>
                    <a:pt x="59" y="152"/>
                  </a:lnTo>
                  <a:lnTo>
                    <a:pt x="55" y="159"/>
                  </a:lnTo>
                  <a:lnTo>
                    <a:pt x="49" y="165"/>
                  </a:lnTo>
                  <a:lnTo>
                    <a:pt x="153" y="63"/>
                  </a:lnTo>
                  <a:lnTo>
                    <a:pt x="158" y="57"/>
                  </a:lnTo>
                  <a:lnTo>
                    <a:pt x="161" y="51"/>
                  </a:lnTo>
                  <a:lnTo>
                    <a:pt x="163" y="44"/>
                  </a:lnTo>
                  <a:lnTo>
                    <a:pt x="163" y="37"/>
                  </a:lnTo>
                  <a:lnTo>
                    <a:pt x="162" y="30"/>
                  </a:lnTo>
                  <a:lnTo>
                    <a:pt x="159" y="23"/>
                  </a:lnTo>
                  <a:lnTo>
                    <a:pt x="155" y="16"/>
                  </a:lnTo>
                  <a:lnTo>
                    <a:pt x="150" y="10"/>
                  </a:lnTo>
                  <a:lnTo>
                    <a:pt x="142" y="6"/>
                  </a:lnTo>
                  <a:lnTo>
                    <a:pt x="135" y="1"/>
                  </a:lnTo>
                  <a:lnTo>
                    <a:pt x="127" y="0"/>
                  </a:lnTo>
                  <a:lnTo>
                    <a:pt x="118" y="0"/>
                  </a:lnTo>
                  <a:lnTo>
                    <a:pt x="109" y="2"/>
                  </a:lnTo>
                  <a:lnTo>
                    <a:pt x="101" y="6"/>
                  </a:lnTo>
                  <a:lnTo>
                    <a:pt x="93" y="10"/>
                  </a:lnTo>
                  <a:lnTo>
                    <a:pt x="87" y="15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4" name="Freeform 666"/>
            <p:cNvSpPr>
              <a:spLocks/>
            </p:cNvSpPr>
            <p:nvPr/>
          </p:nvSpPr>
          <p:spPr bwMode="auto">
            <a:xfrm>
              <a:off x="4846" y="2925"/>
              <a:ext cx="4" cy="9"/>
            </a:xfrm>
            <a:custGeom>
              <a:avLst/>
              <a:gdLst/>
              <a:ahLst/>
              <a:cxnLst>
                <a:cxn ang="0">
                  <a:pos x="10" y="31"/>
                </a:cxn>
                <a:cxn ang="0">
                  <a:pos x="6" y="49"/>
                </a:cxn>
                <a:cxn ang="0">
                  <a:pos x="3" y="69"/>
                </a:cxn>
                <a:cxn ang="0">
                  <a:pos x="0" y="88"/>
                </a:cxn>
                <a:cxn ang="0">
                  <a:pos x="0" y="107"/>
                </a:cxn>
                <a:cxn ang="0">
                  <a:pos x="3" y="126"/>
                </a:cxn>
                <a:cxn ang="0">
                  <a:pos x="6" y="145"/>
                </a:cxn>
                <a:cxn ang="0">
                  <a:pos x="11" y="163"/>
                </a:cxn>
                <a:cxn ang="0">
                  <a:pos x="17" y="182"/>
                </a:cxn>
                <a:cxn ang="0">
                  <a:pos x="14" y="174"/>
                </a:cxn>
                <a:cxn ang="0">
                  <a:pos x="14" y="166"/>
                </a:cxn>
                <a:cxn ang="0">
                  <a:pos x="15" y="158"/>
                </a:cxn>
                <a:cxn ang="0">
                  <a:pos x="18" y="151"/>
                </a:cxn>
                <a:cxn ang="0">
                  <a:pos x="21" y="143"/>
                </a:cxn>
                <a:cxn ang="0">
                  <a:pos x="27" y="138"/>
                </a:cxn>
                <a:cxn ang="0">
                  <a:pos x="33" y="133"/>
                </a:cxn>
                <a:cxn ang="0">
                  <a:pos x="41" y="129"/>
                </a:cxn>
                <a:cxn ang="0">
                  <a:pos x="48" y="127"/>
                </a:cxn>
                <a:cxn ang="0">
                  <a:pos x="57" y="127"/>
                </a:cxn>
                <a:cxn ang="0">
                  <a:pos x="65" y="128"/>
                </a:cxn>
                <a:cxn ang="0">
                  <a:pos x="73" y="130"/>
                </a:cxn>
                <a:cxn ang="0">
                  <a:pos x="79" y="134"/>
                </a:cxn>
                <a:cxn ang="0">
                  <a:pos x="85" y="139"/>
                </a:cxn>
                <a:cxn ang="0">
                  <a:pos x="90" y="146"/>
                </a:cxn>
                <a:cxn ang="0">
                  <a:pos x="93" y="153"/>
                </a:cxn>
                <a:cxn ang="0">
                  <a:pos x="89" y="140"/>
                </a:cxn>
                <a:cxn ang="0">
                  <a:pos x="86" y="128"/>
                </a:cxn>
                <a:cxn ang="0">
                  <a:pos x="84" y="115"/>
                </a:cxn>
                <a:cxn ang="0">
                  <a:pos x="83" y="103"/>
                </a:cxn>
                <a:cxn ang="0">
                  <a:pos x="83" y="90"/>
                </a:cxn>
                <a:cxn ang="0">
                  <a:pos x="84" y="78"/>
                </a:cxn>
                <a:cxn ang="0">
                  <a:pos x="86" y="65"/>
                </a:cxn>
                <a:cxn ang="0">
                  <a:pos x="89" y="51"/>
                </a:cxn>
                <a:cxn ang="0">
                  <a:pos x="90" y="44"/>
                </a:cxn>
                <a:cxn ang="0">
                  <a:pos x="90" y="36"/>
                </a:cxn>
                <a:cxn ang="0">
                  <a:pos x="88" y="27"/>
                </a:cxn>
                <a:cxn ang="0">
                  <a:pos x="85" y="20"/>
                </a:cxn>
                <a:cxn ang="0">
                  <a:pos x="81" y="14"/>
                </a:cxn>
                <a:cxn ang="0">
                  <a:pos x="75" y="9"/>
                </a:cxn>
                <a:cxn ang="0">
                  <a:pos x="68" y="4"/>
                </a:cxn>
                <a:cxn ang="0">
                  <a:pos x="60" y="1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9" y="6"/>
                </a:cxn>
                <a:cxn ang="0">
                  <a:pos x="22" y="10"/>
                </a:cxn>
                <a:cxn ang="0">
                  <a:pos x="17" y="16"/>
                </a:cxn>
                <a:cxn ang="0">
                  <a:pos x="13" y="22"/>
                </a:cxn>
                <a:cxn ang="0">
                  <a:pos x="10" y="31"/>
                </a:cxn>
              </a:cxnLst>
              <a:rect l="0" t="0" r="r" b="b"/>
              <a:pathLst>
                <a:path w="93" h="182">
                  <a:moveTo>
                    <a:pt x="10" y="31"/>
                  </a:moveTo>
                  <a:lnTo>
                    <a:pt x="6" y="49"/>
                  </a:lnTo>
                  <a:lnTo>
                    <a:pt x="3" y="69"/>
                  </a:lnTo>
                  <a:lnTo>
                    <a:pt x="0" y="88"/>
                  </a:lnTo>
                  <a:lnTo>
                    <a:pt x="0" y="107"/>
                  </a:lnTo>
                  <a:lnTo>
                    <a:pt x="3" y="126"/>
                  </a:lnTo>
                  <a:lnTo>
                    <a:pt x="6" y="145"/>
                  </a:lnTo>
                  <a:lnTo>
                    <a:pt x="11" y="163"/>
                  </a:lnTo>
                  <a:lnTo>
                    <a:pt x="17" y="182"/>
                  </a:lnTo>
                  <a:lnTo>
                    <a:pt x="14" y="174"/>
                  </a:lnTo>
                  <a:lnTo>
                    <a:pt x="14" y="166"/>
                  </a:lnTo>
                  <a:lnTo>
                    <a:pt x="15" y="158"/>
                  </a:lnTo>
                  <a:lnTo>
                    <a:pt x="18" y="151"/>
                  </a:lnTo>
                  <a:lnTo>
                    <a:pt x="21" y="143"/>
                  </a:lnTo>
                  <a:lnTo>
                    <a:pt x="27" y="138"/>
                  </a:lnTo>
                  <a:lnTo>
                    <a:pt x="33" y="133"/>
                  </a:lnTo>
                  <a:lnTo>
                    <a:pt x="41" y="129"/>
                  </a:lnTo>
                  <a:lnTo>
                    <a:pt x="48" y="127"/>
                  </a:lnTo>
                  <a:lnTo>
                    <a:pt x="57" y="127"/>
                  </a:lnTo>
                  <a:lnTo>
                    <a:pt x="65" y="128"/>
                  </a:lnTo>
                  <a:lnTo>
                    <a:pt x="73" y="130"/>
                  </a:lnTo>
                  <a:lnTo>
                    <a:pt x="79" y="134"/>
                  </a:lnTo>
                  <a:lnTo>
                    <a:pt x="85" y="139"/>
                  </a:lnTo>
                  <a:lnTo>
                    <a:pt x="90" y="146"/>
                  </a:lnTo>
                  <a:lnTo>
                    <a:pt x="93" y="153"/>
                  </a:lnTo>
                  <a:lnTo>
                    <a:pt x="89" y="140"/>
                  </a:lnTo>
                  <a:lnTo>
                    <a:pt x="86" y="128"/>
                  </a:lnTo>
                  <a:lnTo>
                    <a:pt x="84" y="115"/>
                  </a:lnTo>
                  <a:lnTo>
                    <a:pt x="83" y="103"/>
                  </a:lnTo>
                  <a:lnTo>
                    <a:pt x="83" y="90"/>
                  </a:lnTo>
                  <a:lnTo>
                    <a:pt x="84" y="78"/>
                  </a:lnTo>
                  <a:lnTo>
                    <a:pt x="86" y="65"/>
                  </a:lnTo>
                  <a:lnTo>
                    <a:pt x="89" y="51"/>
                  </a:lnTo>
                  <a:lnTo>
                    <a:pt x="90" y="44"/>
                  </a:lnTo>
                  <a:lnTo>
                    <a:pt x="90" y="36"/>
                  </a:lnTo>
                  <a:lnTo>
                    <a:pt x="88" y="27"/>
                  </a:lnTo>
                  <a:lnTo>
                    <a:pt x="85" y="20"/>
                  </a:lnTo>
                  <a:lnTo>
                    <a:pt x="81" y="14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60" y="1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9" y="6"/>
                  </a:lnTo>
                  <a:lnTo>
                    <a:pt x="22" y="10"/>
                  </a:lnTo>
                  <a:lnTo>
                    <a:pt x="17" y="16"/>
                  </a:lnTo>
                  <a:lnTo>
                    <a:pt x="13" y="22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5" name="Freeform 667"/>
            <p:cNvSpPr>
              <a:spLocks/>
            </p:cNvSpPr>
            <p:nvPr/>
          </p:nvSpPr>
          <p:spPr bwMode="auto">
            <a:xfrm>
              <a:off x="4853" y="2976"/>
              <a:ext cx="125" cy="77"/>
            </a:xfrm>
            <a:custGeom>
              <a:avLst/>
              <a:gdLst/>
              <a:ahLst/>
              <a:cxnLst>
                <a:cxn ang="0">
                  <a:pos x="28" y="326"/>
                </a:cxn>
                <a:cxn ang="0">
                  <a:pos x="2" y="482"/>
                </a:cxn>
                <a:cxn ang="0">
                  <a:pos x="1" y="559"/>
                </a:cxn>
                <a:cxn ang="0">
                  <a:pos x="13" y="639"/>
                </a:cxn>
                <a:cxn ang="0">
                  <a:pos x="38" y="722"/>
                </a:cxn>
                <a:cxn ang="0">
                  <a:pos x="81" y="810"/>
                </a:cxn>
                <a:cxn ang="0">
                  <a:pos x="143" y="906"/>
                </a:cxn>
                <a:cxn ang="0">
                  <a:pos x="208" y="985"/>
                </a:cxn>
                <a:cxn ang="0">
                  <a:pos x="281" y="1058"/>
                </a:cxn>
                <a:cxn ang="0">
                  <a:pos x="364" y="1127"/>
                </a:cxn>
                <a:cxn ang="0">
                  <a:pos x="456" y="1190"/>
                </a:cxn>
                <a:cxn ang="0">
                  <a:pos x="554" y="1250"/>
                </a:cxn>
                <a:cxn ang="0">
                  <a:pos x="660" y="1302"/>
                </a:cxn>
                <a:cxn ang="0">
                  <a:pos x="773" y="1349"/>
                </a:cxn>
                <a:cxn ang="0">
                  <a:pos x="892" y="1389"/>
                </a:cxn>
                <a:cxn ang="0">
                  <a:pos x="1014" y="1420"/>
                </a:cxn>
                <a:cxn ang="0">
                  <a:pos x="1147" y="1444"/>
                </a:cxn>
                <a:cxn ang="0">
                  <a:pos x="1286" y="1458"/>
                </a:cxn>
                <a:cxn ang="0">
                  <a:pos x="1431" y="1461"/>
                </a:cxn>
                <a:cxn ang="0">
                  <a:pos x="1576" y="1450"/>
                </a:cxn>
                <a:cxn ang="0">
                  <a:pos x="1720" y="1424"/>
                </a:cxn>
                <a:cxn ang="0">
                  <a:pos x="1860" y="1380"/>
                </a:cxn>
                <a:cxn ang="0">
                  <a:pos x="1993" y="1317"/>
                </a:cxn>
                <a:cxn ang="0">
                  <a:pos x="2098" y="1246"/>
                </a:cxn>
                <a:cxn ang="0">
                  <a:pos x="2160" y="1193"/>
                </a:cxn>
                <a:cxn ang="0">
                  <a:pos x="2239" y="1102"/>
                </a:cxn>
                <a:cxn ang="0">
                  <a:pos x="2284" y="1035"/>
                </a:cxn>
                <a:cxn ang="0">
                  <a:pos x="2323" y="962"/>
                </a:cxn>
                <a:cxn ang="0">
                  <a:pos x="2378" y="802"/>
                </a:cxn>
                <a:cxn ang="0">
                  <a:pos x="2374" y="770"/>
                </a:cxn>
                <a:cxn ang="0">
                  <a:pos x="2348" y="753"/>
                </a:cxn>
                <a:cxn ang="0">
                  <a:pos x="2318" y="757"/>
                </a:cxn>
                <a:cxn ang="0">
                  <a:pos x="2299" y="782"/>
                </a:cxn>
                <a:cxn ang="0">
                  <a:pos x="2249" y="926"/>
                </a:cxn>
                <a:cxn ang="0">
                  <a:pos x="2173" y="1052"/>
                </a:cxn>
                <a:cxn ang="0">
                  <a:pos x="2075" y="1158"/>
                </a:cxn>
                <a:cxn ang="0">
                  <a:pos x="1952" y="1245"/>
                </a:cxn>
                <a:cxn ang="0">
                  <a:pos x="1828" y="1303"/>
                </a:cxn>
                <a:cxn ang="0">
                  <a:pos x="1697" y="1344"/>
                </a:cxn>
                <a:cxn ang="0">
                  <a:pos x="1561" y="1369"/>
                </a:cxn>
                <a:cxn ang="0">
                  <a:pos x="1425" y="1379"/>
                </a:cxn>
                <a:cxn ang="0">
                  <a:pos x="1288" y="1376"/>
                </a:cxn>
                <a:cxn ang="0">
                  <a:pos x="1156" y="1363"/>
                </a:cxn>
                <a:cxn ang="0">
                  <a:pos x="1031" y="1340"/>
                </a:cxn>
                <a:cxn ang="0">
                  <a:pos x="916" y="1310"/>
                </a:cxn>
                <a:cxn ang="0">
                  <a:pos x="697" y="1228"/>
                </a:cxn>
                <a:cxn ang="0">
                  <a:pos x="502" y="1124"/>
                </a:cxn>
                <a:cxn ang="0">
                  <a:pos x="417" y="1064"/>
                </a:cxn>
                <a:cxn ang="0">
                  <a:pos x="339" y="999"/>
                </a:cxn>
                <a:cxn ang="0">
                  <a:pos x="270" y="930"/>
                </a:cxn>
                <a:cxn ang="0">
                  <a:pos x="210" y="857"/>
                </a:cxn>
                <a:cxn ang="0">
                  <a:pos x="155" y="774"/>
                </a:cxn>
                <a:cxn ang="0">
                  <a:pos x="116" y="696"/>
                </a:cxn>
                <a:cxn ang="0">
                  <a:pos x="93" y="624"/>
                </a:cxn>
                <a:cxn ang="0">
                  <a:pos x="84" y="554"/>
                </a:cxn>
                <a:cxn ang="0">
                  <a:pos x="84" y="486"/>
                </a:cxn>
                <a:cxn ang="0">
                  <a:pos x="109" y="344"/>
                </a:cxn>
                <a:cxn ang="0">
                  <a:pos x="178" y="40"/>
                </a:cxn>
                <a:cxn ang="0">
                  <a:pos x="166" y="12"/>
                </a:cxn>
                <a:cxn ang="0">
                  <a:pos x="137" y="0"/>
                </a:cxn>
                <a:cxn ang="0">
                  <a:pos x="108" y="13"/>
                </a:cxn>
              </a:cxnLst>
              <a:rect l="0" t="0" r="r" b="b"/>
              <a:pathLst>
                <a:path w="2379" h="1461">
                  <a:moveTo>
                    <a:pt x="96" y="35"/>
                  </a:moveTo>
                  <a:lnTo>
                    <a:pt x="48" y="246"/>
                  </a:lnTo>
                  <a:lnTo>
                    <a:pt x="38" y="287"/>
                  </a:lnTo>
                  <a:lnTo>
                    <a:pt x="28" y="326"/>
                  </a:lnTo>
                  <a:lnTo>
                    <a:pt x="19" y="366"/>
                  </a:lnTo>
                  <a:lnTo>
                    <a:pt x="12" y="405"/>
                  </a:lnTo>
                  <a:lnTo>
                    <a:pt x="6" y="443"/>
                  </a:lnTo>
                  <a:lnTo>
                    <a:pt x="2" y="482"/>
                  </a:lnTo>
                  <a:lnTo>
                    <a:pt x="1" y="501"/>
                  </a:lnTo>
                  <a:lnTo>
                    <a:pt x="0" y="520"/>
                  </a:lnTo>
                  <a:lnTo>
                    <a:pt x="0" y="539"/>
                  </a:lnTo>
                  <a:lnTo>
                    <a:pt x="1" y="559"/>
                  </a:lnTo>
                  <a:lnTo>
                    <a:pt x="3" y="578"/>
                  </a:lnTo>
                  <a:lnTo>
                    <a:pt x="5" y="598"/>
                  </a:lnTo>
                  <a:lnTo>
                    <a:pt x="9" y="619"/>
                  </a:lnTo>
                  <a:lnTo>
                    <a:pt x="13" y="639"/>
                  </a:lnTo>
                  <a:lnTo>
                    <a:pt x="17" y="659"/>
                  </a:lnTo>
                  <a:lnTo>
                    <a:pt x="23" y="679"/>
                  </a:lnTo>
                  <a:lnTo>
                    <a:pt x="30" y="700"/>
                  </a:lnTo>
                  <a:lnTo>
                    <a:pt x="38" y="722"/>
                  </a:lnTo>
                  <a:lnTo>
                    <a:pt x="47" y="743"/>
                  </a:lnTo>
                  <a:lnTo>
                    <a:pt x="57" y="765"/>
                  </a:lnTo>
                  <a:lnTo>
                    <a:pt x="68" y="788"/>
                  </a:lnTo>
                  <a:lnTo>
                    <a:pt x="81" y="810"/>
                  </a:lnTo>
                  <a:lnTo>
                    <a:pt x="94" y="834"/>
                  </a:lnTo>
                  <a:lnTo>
                    <a:pt x="110" y="857"/>
                  </a:lnTo>
                  <a:lnTo>
                    <a:pt x="125" y="881"/>
                  </a:lnTo>
                  <a:lnTo>
                    <a:pt x="143" y="906"/>
                  </a:lnTo>
                  <a:lnTo>
                    <a:pt x="159" y="926"/>
                  </a:lnTo>
                  <a:lnTo>
                    <a:pt x="175" y="946"/>
                  </a:lnTo>
                  <a:lnTo>
                    <a:pt x="190" y="965"/>
                  </a:lnTo>
                  <a:lnTo>
                    <a:pt x="208" y="985"/>
                  </a:lnTo>
                  <a:lnTo>
                    <a:pt x="225" y="1003"/>
                  </a:lnTo>
                  <a:lnTo>
                    <a:pt x="244" y="1022"/>
                  </a:lnTo>
                  <a:lnTo>
                    <a:pt x="262" y="1040"/>
                  </a:lnTo>
                  <a:lnTo>
                    <a:pt x="281" y="1058"/>
                  </a:lnTo>
                  <a:lnTo>
                    <a:pt x="301" y="1076"/>
                  </a:lnTo>
                  <a:lnTo>
                    <a:pt x="322" y="1093"/>
                  </a:lnTo>
                  <a:lnTo>
                    <a:pt x="343" y="1110"/>
                  </a:lnTo>
                  <a:lnTo>
                    <a:pt x="364" y="1127"/>
                  </a:lnTo>
                  <a:lnTo>
                    <a:pt x="386" y="1143"/>
                  </a:lnTo>
                  <a:lnTo>
                    <a:pt x="409" y="1160"/>
                  </a:lnTo>
                  <a:lnTo>
                    <a:pt x="431" y="1176"/>
                  </a:lnTo>
                  <a:lnTo>
                    <a:pt x="456" y="1190"/>
                  </a:lnTo>
                  <a:lnTo>
                    <a:pt x="480" y="1206"/>
                  </a:lnTo>
                  <a:lnTo>
                    <a:pt x="504" y="1221"/>
                  </a:lnTo>
                  <a:lnTo>
                    <a:pt x="529" y="1235"/>
                  </a:lnTo>
                  <a:lnTo>
                    <a:pt x="554" y="1250"/>
                  </a:lnTo>
                  <a:lnTo>
                    <a:pt x="580" y="1264"/>
                  </a:lnTo>
                  <a:lnTo>
                    <a:pt x="606" y="1277"/>
                  </a:lnTo>
                  <a:lnTo>
                    <a:pt x="633" y="1290"/>
                  </a:lnTo>
                  <a:lnTo>
                    <a:pt x="660" y="1302"/>
                  </a:lnTo>
                  <a:lnTo>
                    <a:pt x="687" y="1315"/>
                  </a:lnTo>
                  <a:lnTo>
                    <a:pt x="716" y="1326"/>
                  </a:lnTo>
                  <a:lnTo>
                    <a:pt x="745" y="1338"/>
                  </a:lnTo>
                  <a:lnTo>
                    <a:pt x="773" y="1349"/>
                  </a:lnTo>
                  <a:lnTo>
                    <a:pt x="802" y="1360"/>
                  </a:lnTo>
                  <a:lnTo>
                    <a:pt x="832" y="1370"/>
                  </a:lnTo>
                  <a:lnTo>
                    <a:pt x="862" y="1380"/>
                  </a:lnTo>
                  <a:lnTo>
                    <a:pt x="892" y="1389"/>
                  </a:lnTo>
                  <a:lnTo>
                    <a:pt x="921" y="1397"/>
                  </a:lnTo>
                  <a:lnTo>
                    <a:pt x="952" y="1406"/>
                  </a:lnTo>
                  <a:lnTo>
                    <a:pt x="983" y="1413"/>
                  </a:lnTo>
                  <a:lnTo>
                    <a:pt x="1014" y="1420"/>
                  </a:lnTo>
                  <a:lnTo>
                    <a:pt x="1047" y="1428"/>
                  </a:lnTo>
                  <a:lnTo>
                    <a:pt x="1079" y="1434"/>
                  </a:lnTo>
                  <a:lnTo>
                    <a:pt x="1112" y="1439"/>
                  </a:lnTo>
                  <a:lnTo>
                    <a:pt x="1147" y="1444"/>
                  </a:lnTo>
                  <a:lnTo>
                    <a:pt x="1180" y="1449"/>
                  </a:lnTo>
                  <a:lnTo>
                    <a:pt x="1216" y="1453"/>
                  </a:lnTo>
                  <a:lnTo>
                    <a:pt x="1250" y="1456"/>
                  </a:lnTo>
                  <a:lnTo>
                    <a:pt x="1286" y="1458"/>
                  </a:lnTo>
                  <a:lnTo>
                    <a:pt x="1322" y="1460"/>
                  </a:lnTo>
                  <a:lnTo>
                    <a:pt x="1358" y="1461"/>
                  </a:lnTo>
                  <a:lnTo>
                    <a:pt x="1394" y="1461"/>
                  </a:lnTo>
                  <a:lnTo>
                    <a:pt x="1431" y="1461"/>
                  </a:lnTo>
                  <a:lnTo>
                    <a:pt x="1466" y="1459"/>
                  </a:lnTo>
                  <a:lnTo>
                    <a:pt x="1503" y="1457"/>
                  </a:lnTo>
                  <a:lnTo>
                    <a:pt x="1540" y="1454"/>
                  </a:lnTo>
                  <a:lnTo>
                    <a:pt x="1576" y="1450"/>
                  </a:lnTo>
                  <a:lnTo>
                    <a:pt x="1613" y="1444"/>
                  </a:lnTo>
                  <a:lnTo>
                    <a:pt x="1648" y="1438"/>
                  </a:lnTo>
                  <a:lnTo>
                    <a:pt x="1685" y="1431"/>
                  </a:lnTo>
                  <a:lnTo>
                    <a:pt x="1720" y="1424"/>
                  </a:lnTo>
                  <a:lnTo>
                    <a:pt x="1756" y="1414"/>
                  </a:lnTo>
                  <a:lnTo>
                    <a:pt x="1791" y="1404"/>
                  </a:lnTo>
                  <a:lnTo>
                    <a:pt x="1826" y="1392"/>
                  </a:lnTo>
                  <a:lnTo>
                    <a:pt x="1860" y="1380"/>
                  </a:lnTo>
                  <a:lnTo>
                    <a:pt x="1895" y="1366"/>
                  </a:lnTo>
                  <a:lnTo>
                    <a:pt x="1928" y="1350"/>
                  </a:lnTo>
                  <a:lnTo>
                    <a:pt x="1960" y="1335"/>
                  </a:lnTo>
                  <a:lnTo>
                    <a:pt x="1993" y="1317"/>
                  </a:lnTo>
                  <a:lnTo>
                    <a:pt x="2029" y="1294"/>
                  </a:lnTo>
                  <a:lnTo>
                    <a:pt x="2065" y="1271"/>
                  </a:lnTo>
                  <a:lnTo>
                    <a:pt x="2082" y="1258"/>
                  </a:lnTo>
                  <a:lnTo>
                    <a:pt x="2098" y="1246"/>
                  </a:lnTo>
                  <a:lnTo>
                    <a:pt x="2114" y="1233"/>
                  </a:lnTo>
                  <a:lnTo>
                    <a:pt x="2130" y="1220"/>
                  </a:lnTo>
                  <a:lnTo>
                    <a:pt x="2145" y="1206"/>
                  </a:lnTo>
                  <a:lnTo>
                    <a:pt x="2160" y="1193"/>
                  </a:lnTo>
                  <a:lnTo>
                    <a:pt x="2173" y="1178"/>
                  </a:lnTo>
                  <a:lnTo>
                    <a:pt x="2188" y="1163"/>
                  </a:lnTo>
                  <a:lnTo>
                    <a:pt x="2214" y="1133"/>
                  </a:lnTo>
                  <a:lnTo>
                    <a:pt x="2239" y="1102"/>
                  </a:lnTo>
                  <a:lnTo>
                    <a:pt x="2252" y="1085"/>
                  </a:lnTo>
                  <a:lnTo>
                    <a:pt x="2263" y="1068"/>
                  </a:lnTo>
                  <a:lnTo>
                    <a:pt x="2274" y="1052"/>
                  </a:lnTo>
                  <a:lnTo>
                    <a:pt x="2284" y="1035"/>
                  </a:lnTo>
                  <a:lnTo>
                    <a:pt x="2295" y="1017"/>
                  </a:lnTo>
                  <a:lnTo>
                    <a:pt x="2305" y="999"/>
                  </a:lnTo>
                  <a:lnTo>
                    <a:pt x="2313" y="980"/>
                  </a:lnTo>
                  <a:lnTo>
                    <a:pt x="2323" y="962"/>
                  </a:lnTo>
                  <a:lnTo>
                    <a:pt x="2339" y="924"/>
                  </a:lnTo>
                  <a:lnTo>
                    <a:pt x="2354" y="884"/>
                  </a:lnTo>
                  <a:lnTo>
                    <a:pt x="2367" y="844"/>
                  </a:lnTo>
                  <a:lnTo>
                    <a:pt x="2378" y="802"/>
                  </a:lnTo>
                  <a:lnTo>
                    <a:pt x="2379" y="793"/>
                  </a:lnTo>
                  <a:lnTo>
                    <a:pt x="2379" y="786"/>
                  </a:lnTo>
                  <a:lnTo>
                    <a:pt x="2377" y="778"/>
                  </a:lnTo>
                  <a:lnTo>
                    <a:pt x="2374" y="770"/>
                  </a:lnTo>
                  <a:lnTo>
                    <a:pt x="2369" y="764"/>
                  </a:lnTo>
                  <a:lnTo>
                    <a:pt x="2363" y="759"/>
                  </a:lnTo>
                  <a:lnTo>
                    <a:pt x="2356" y="755"/>
                  </a:lnTo>
                  <a:lnTo>
                    <a:pt x="2348" y="753"/>
                  </a:lnTo>
                  <a:lnTo>
                    <a:pt x="2339" y="751"/>
                  </a:lnTo>
                  <a:lnTo>
                    <a:pt x="2332" y="752"/>
                  </a:lnTo>
                  <a:lnTo>
                    <a:pt x="2324" y="754"/>
                  </a:lnTo>
                  <a:lnTo>
                    <a:pt x="2318" y="757"/>
                  </a:lnTo>
                  <a:lnTo>
                    <a:pt x="2310" y="762"/>
                  </a:lnTo>
                  <a:lnTo>
                    <a:pt x="2305" y="767"/>
                  </a:lnTo>
                  <a:lnTo>
                    <a:pt x="2301" y="775"/>
                  </a:lnTo>
                  <a:lnTo>
                    <a:pt x="2299" y="782"/>
                  </a:lnTo>
                  <a:lnTo>
                    <a:pt x="2288" y="821"/>
                  </a:lnTo>
                  <a:lnTo>
                    <a:pt x="2277" y="857"/>
                  </a:lnTo>
                  <a:lnTo>
                    <a:pt x="2263" y="892"/>
                  </a:lnTo>
                  <a:lnTo>
                    <a:pt x="2249" y="926"/>
                  </a:lnTo>
                  <a:lnTo>
                    <a:pt x="2232" y="960"/>
                  </a:lnTo>
                  <a:lnTo>
                    <a:pt x="2214" y="992"/>
                  </a:lnTo>
                  <a:lnTo>
                    <a:pt x="2194" y="1022"/>
                  </a:lnTo>
                  <a:lnTo>
                    <a:pt x="2173" y="1052"/>
                  </a:lnTo>
                  <a:lnTo>
                    <a:pt x="2151" y="1080"/>
                  </a:lnTo>
                  <a:lnTo>
                    <a:pt x="2127" y="1107"/>
                  </a:lnTo>
                  <a:lnTo>
                    <a:pt x="2101" y="1133"/>
                  </a:lnTo>
                  <a:lnTo>
                    <a:pt x="2075" y="1158"/>
                  </a:lnTo>
                  <a:lnTo>
                    <a:pt x="2046" y="1182"/>
                  </a:lnTo>
                  <a:lnTo>
                    <a:pt x="2017" y="1204"/>
                  </a:lnTo>
                  <a:lnTo>
                    <a:pt x="1984" y="1225"/>
                  </a:lnTo>
                  <a:lnTo>
                    <a:pt x="1952" y="1245"/>
                  </a:lnTo>
                  <a:lnTo>
                    <a:pt x="1922" y="1262"/>
                  </a:lnTo>
                  <a:lnTo>
                    <a:pt x="1891" y="1277"/>
                  </a:lnTo>
                  <a:lnTo>
                    <a:pt x="1860" y="1291"/>
                  </a:lnTo>
                  <a:lnTo>
                    <a:pt x="1828" y="1303"/>
                  </a:lnTo>
                  <a:lnTo>
                    <a:pt x="1795" y="1316"/>
                  </a:lnTo>
                  <a:lnTo>
                    <a:pt x="1763" y="1326"/>
                  </a:lnTo>
                  <a:lnTo>
                    <a:pt x="1730" y="1336"/>
                  </a:lnTo>
                  <a:lnTo>
                    <a:pt x="1697" y="1344"/>
                  </a:lnTo>
                  <a:lnTo>
                    <a:pt x="1663" y="1351"/>
                  </a:lnTo>
                  <a:lnTo>
                    <a:pt x="1629" y="1359"/>
                  </a:lnTo>
                  <a:lnTo>
                    <a:pt x="1595" y="1364"/>
                  </a:lnTo>
                  <a:lnTo>
                    <a:pt x="1561" y="1369"/>
                  </a:lnTo>
                  <a:lnTo>
                    <a:pt x="1527" y="1372"/>
                  </a:lnTo>
                  <a:lnTo>
                    <a:pt x="1493" y="1375"/>
                  </a:lnTo>
                  <a:lnTo>
                    <a:pt x="1458" y="1378"/>
                  </a:lnTo>
                  <a:lnTo>
                    <a:pt x="1425" y="1379"/>
                  </a:lnTo>
                  <a:lnTo>
                    <a:pt x="1390" y="1380"/>
                  </a:lnTo>
                  <a:lnTo>
                    <a:pt x="1356" y="1379"/>
                  </a:lnTo>
                  <a:lnTo>
                    <a:pt x="1322" y="1378"/>
                  </a:lnTo>
                  <a:lnTo>
                    <a:pt x="1288" y="1376"/>
                  </a:lnTo>
                  <a:lnTo>
                    <a:pt x="1254" y="1373"/>
                  </a:lnTo>
                  <a:lnTo>
                    <a:pt x="1222" y="1370"/>
                  </a:lnTo>
                  <a:lnTo>
                    <a:pt x="1189" y="1367"/>
                  </a:lnTo>
                  <a:lnTo>
                    <a:pt x="1156" y="1363"/>
                  </a:lnTo>
                  <a:lnTo>
                    <a:pt x="1124" y="1358"/>
                  </a:lnTo>
                  <a:lnTo>
                    <a:pt x="1093" y="1352"/>
                  </a:lnTo>
                  <a:lnTo>
                    <a:pt x="1061" y="1346"/>
                  </a:lnTo>
                  <a:lnTo>
                    <a:pt x="1031" y="1340"/>
                  </a:lnTo>
                  <a:lnTo>
                    <a:pt x="1002" y="1334"/>
                  </a:lnTo>
                  <a:lnTo>
                    <a:pt x="972" y="1326"/>
                  </a:lnTo>
                  <a:lnTo>
                    <a:pt x="944" y="1318"/>
                  </a:lnTo>
                  <a:lnTo>
                    <a:pt x="916" y="1310"/>
                  </a:lnTo>
                  <a:lnTo>
                    <a:pt x="859" y="1292"/>
                  </a:lnTo>
                  <a:lnTo>
                    <a:pt x="803" y="1272"/>
                  </a:lnTo>
                  <a:lnTo>
                    <a:pt x="749" y="1251"/>
                  </a:lnTo>
                  <a:lnTo>
                    <a:pt x="697" y="1228"/>
                  </a:lnTo>
                  <a:lnTo>
                    <a:pt x="646" y="1204"/>
                  </a:lnTo>
                  <a:lnTo>
                    <a:pt x="595" y="1179"/>
                  </a:lnTo>
                  <a:lnTo>
                    <a:pt x="548" y="1152"/>
                  </a:lnTo>
                  <a:lnTo>
                    <a:pt x="502" y="1124"/>
                  </a:lnTo>
                  <a:lnTo>
                    <a:pt x="481" y="1109"/>
                  </a:lnTo>
                  <a:lnTo>
                    <a:pt x="459" y="1094"/>
                  </a:lnTo>
                  <a:lnTo>
                    <a:pt x="437" y="1079"/>
                  </a:lnTo>
                  <a:lnTo>
                    <a:pt x="417" y="1064"/>
                  </a:lnTo>
                  <a:lnTo>
                    <a:pt x="396" y="1048"/>
                  </a:lnTo>
                  <a:lnTo>
                    <a:pt x="376" y="1032"/>
                  </a:lnTo>
                  <a:lnTo>
                    <a:pt x="357" y="1016"/>
                  </a:lnTo>
                  <a:lnTo>
                    <a:pt x="339" y="999"/>
                  </a:lnTo>
                  <a:lnTo>
                    <a:pt x="321" y="983"/>
                  </a:lnTo>
                  <a:lnTo>
                    <a:pt x="303" y="965"/>
                  </a:lnTo>
                  <a:lnTo>
                    <a:pt x="286" y="948"/>
                  </a:lnTo>
                  <a:lnTo>
                    <a:pt x="270" y="930"/>
                  </a:lnTo>
                  <a:lnTo>
                    <a:pt x="254" y="913"/>
                  </a:lnTo>
                  <a:lnTo>
                    <a:pt x="238" y="894"/>
                  </a:lnTo>
                  <a:lnTo>
                    <a:pt x="224" y="876"/>
                  </a:lnTo>
                  <a:lnTo>
                    <a:pt x="210" y="857"/>
                  </a:lnTo>
                  <a:lnTo>
                    <a:pt x="194" y="835"/>
                  </a:lnTo>
                  <a:lnTo>
                    <a:pt x="180" y="814"/>
                  </a:lnTo>
                  <a:lnTo>
                    <a:pt x="166" y="793"/>
                  </a:lnTo>
                  <a:lnTo>
                    <a:pt x="155" y="774"/>
                  </a:lnTo>
                  <a:lnTo>
                    <a:pt x="143" y="754"/>
                  </a:lnTo>
                  <a:lnTo>
                    <a:pt x="133" y="734"/>
                  </a:lnTo>
                  <a:lnTo>
                    <a:pt x="124" y="715"/>
                  </a:lnTo>
                  <a:lnTo>
                    <a:pt x="116" y="696"/>
                  </a:lnTo>
                  <a:lnTo>
                    <a:pt x="109" y="677"/>
                  </a:lnTo>
                  <a:lnTo>
                    <a:pt x="104" y="660"/>
                  </a:lnTo>
                  <a:lnTo>
                    <a:pt x="98" y="642"/>
                  </a:lnTo>
                  <a:lnTo>
                    <a:pt x="93" y="624"/>
                  </a:lnTo>
                  <a:lnTo>
                    <a:pt x="90" y="606"/>
                  </a:lnTo>
                  <a:lnTo>
                    <a:pt x="87" y="589"/>
                  </a:lnTo>
                  <a:lnTo>
                    <a:pt x="85" y="572"/>
                  </a:lnTo>
                  <a:lnTo>
                    <a:pt x="84" y="554"/>
                  </a:lnTo>
                  <a:lnTo>
                    <a:pt x="83" y="537"/>
                  </a:lnTo>
                  <a:lnTo>
                    <a:pt x="83" y="521"/>
                  </a:lnTo>
                  <a:lnTo>
                    <a:pt x="83" y="503"/>
                  </a:lnTo>
                  <a:lnTo>
                    <a:pt x="84" y="486"/>
                  </a:lnTo>
                  <a:lnTo>
                    <a:pt x="88" y="452"/>
                  </a:lnTo>
                  <a:lnTo>
                    <a:pt x="93" y="416"/>
                  </a:lnTo>
                  <a:lnTo>
                    <a:pt x="100" y="381"/>
                  </a:lnTo>
                  <a:lnTo>
                    <a:pt x="109" y="344"/>
                  </a:lnTo>
                  <a:lnTo>
                    <a:pt x="118" y="306"/>
                  </a:lnTo>
                  <a:lnTo>
                    <a:pt x="129" y="267"/>
                  </a:lnTo>
                  <a:lnTo>
                    <a:pt x="177" y="48"/>
                  </a:lnTo>
                  <a:lnTo>
                    <a:pt x="178" y="40"/>
                  </a:lnTo>
                  <a:lnTo>
                    <a:pt x="178" y="32"/>
                  </a:lnTo>
                  <a:lnTo>
                    <a:pt x="175" y="24"/>
                  </a:lnTo>
                  <a:lnTo>
                    <a:pt x="171" y="18"/>
                  </a:lnTo>
                  <a:lnTo>
                    <a:pt x="166" y="12"/>
                  </a:lnTo>
                  <a:lnTo>
                    <a:pt x="160" y="8"/>
                  </a:lnTo>
                  <a:lnTo>
                    <a:pt x="154" y="3"/>
                  </a:lnTo>
                  <a:lnTo>
                    <a:pt x="145" y="1"/>
                  </a:lnTo>
                  <a:lnTo>
                    <a:pt x="137" y="0"/>
                  </a:lnTo>
                  <a:lnTo>
                    <a:pt x="129" y="1"/>
                  </a:lnTo>
                  <a:lnTo>
                    <a:pt x="121" y="3"/>
                  </a:lnTo>
                  <a:lnTo>
                    <a:pt x="114" y="8"/>
                  </a:lnTo>
                  <a:lnTo>
                    <a:pt x="108" y="13"/>
                  </a:lnTo>
                  <a:lnTo>
                    <a:pt x="103" y="19"/>
                  </a:lnTo>
                  <a:lnTo>
                    <a:pt x="98" y="26"/>
                  </a:lnTo>
                  <a:lnTo>
                    <a:pt x="96" y="35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6" name="Freeform 668"/>
            <p:cNvSpPr>
              <a:spLocks/>
            </p:cNvSpPr>
            <p:nvPr/>
          </p:nvSpPr>
          <p:spPr bwMode="auto">
            <a:xfrm>
              <a:off x="4805" y="2814"/>
              <a:ext cx="267" cy="233"/>
            </a:xfrm>
            <a:custGeom>
              <a:avLst/>
              <a:gdLst/>
              <a:ahLst/>
              <a:cxnLst>
                <a:cxn ang="0">
                  <a:pos x="795" y="1205"/>
                </a:cxn>
                <a:cxn ang="0">
                  <a:pos x="681" y="1318"/>
                </a:cxn>
                <a:cxn ang="0">
                  <a:pos x="580" y="1443"/>
                </a:cxn>
                <a:cxn ang="0">
                  <a:pos x="491" y="1579"/>
                </a:cxn>
                <a:cxn ang="0">
                  <a:pos x="413" y="1723"/>
                </a:cxn>
                <a:cxn ang="0">
                  <a:pos x="346" y="1875"/>
                </a:cxn>
                <a:cxn ang="0">
                  <a:pos x="287" y="2031"/>
                </a:cxn>
                <a:cxn ang="0">
                  <a:pos x="237" y="2192"/>
                </a:cxn>
                <a:cxn ang="0">
                  <a:pos x="194" y="2355"/>
                </a:cxn>
                <a:cxn ang="0">
                  <a:pos x="159" y="2519"/>
                </a:cxn>
                <a:cxn ang="0">
                  <a:pos x="128" y="2682"/>
                </a:cxn>
                <a:cxn ang="0">
                  <a:pos x="96" y="2596"/>
                </a:cxn>
                <a:cxn ang="0">
                  <a:pos x="59" y="2470"/>
                </a:cxn>
                <a:cxn ang="0">
                  <a:pos x="24" y="2299"/>
                </a:cxn>
                <a:cxn ang="0">
                  <a:pos x="2" y="2089"/>
                </a:cxn>
                <a:cxn ang="0">
                  <a:pos x="6" y="1850"/>
                </a:cxn>
                <a:cxn ang="0">
                  <a:pos x="49" y="1587"/>
                </a:cxn>
                <a:cxn ang="0">
                  <a:pos x="140" y="1310"/>
                </a:cxn>
                <a:cxn ang="0">
                  <a:pos x="293" y="1027"/>
                </a:cxn>
                <a:cxn ang="0">
                  <a:pos x="520" y="744"/>
                </a:cxn>
                <a:cxn ang="0">
                  <a:pos x="832" y="470"/>
                </a:cxn>
                <a:cxn ang="0">
                  <a:pos x="1221" y="242"/>
                </a:cxn>
                <a:cxn ang="0">
                  <a:pos x="1658" y="89"/>
                </a:cxn>
                <a:cxn ang="0">
                  <a:pos x="2128" y="10"/>
                </a:cxn>
                <a:cxn ang="0">
                  <a:pos x="2613" y="7"/>
                </a:cxn>
                <a:cxn ang="0">
                  <a:pos x="3096" y="79"/>
                </a:cxn>
                <a:cxn ang="0">
                  <a:pos x="3562" y="225"/>
                </a:cxn>
                <a:cxn ang="0">
                  <a:pos x="3992" y="445"/>
                </a:cxn>
                <a:cxn ang="0">
                  <a:pos x="4372" y="739"/>
                </a:cxn>
                <a:cxn ang="0">
                  <a:pos x="4682" y="1107"/>
                </a:cxn>
                <a:cxn ang="0">
                  <a:pos x="4906" y="1547"/>
                </a:cxn>
                <a:cxn ang="0">
                  <a:pos x="5032" y="2052"/>
                </a:cxn>
                <a:cxn ang="0">
                  <a:pos x="5068" y="2530"/>
                </a:cxn>
                <a:cxn ang="0">
                  <a:pos x="5035" y="2950"/>
                </a:cxn>
                <a:cxn ang="0">
                  <a:pos x="4946" y="3315"/>
                </a:cxn>
                <a:cxn ang="0">
                  <a:pos x="4816" y="3624"/>
                </a:cxn>
                <a:cxn ang="0">
                  <a:pos x="4660" y="3880"/>
                </a:cxn>
                <a:cxn ang="0">
                  <a:pos x="4492" y="4085"/>
                </a:cxn>
                <a:cxn ang="0">
                  <a:pos x="4327" y="4238"/>
                </a:cxn>
                <a:cxn ang="0">
                  <a:pos x="4177" y="4343"/>
                </a:cxn>
                <a:cxn ang="0">
                  <a:pos x="4060" y="4398"/>
                </a:cxn>
                <a:cxn ang="0">
                  <a:pos x="3988" y="4408"/>
                </a:cxn>
                <a:cxn ang="0">
                  <a:pos x="4028" y="4346"/>
                </a:cxn>
                <a:cxn ang="0">
                  <a:pos x="4116" y="4238"/>
                </a:cxn>
                <a:cxn ang="0">
                  <a:pos x="4228" y="4076"/>
                </a:cxn>
                <a:cxn ang="0">
                  <a:pos x="4350" y="3864"/>
                </a:cxn>
                <a:cxn ang="0">
                  <a:pos x="4461" y="3605"/>
                </a:cxn>
                <a:cxn ang="0">
                  <a:pos x="4548" y="3302"/>
                </a:cxn>
                <a:cxn ang="0">
                  <a:pos x="4592" y="2958"/>
                </a:cxn>
                <a:cxn ang="0">
                  <a:pos x="4578" y="2578"/>
                </a:cxn>
                <a:cxn ang="0">
                  <a:pos x="4487" y="2165"/>
                </a:cxn>
                <a:cxn ang="0">
                  <a:pos x="4306" y="1721"/>
                </a:cxn>
                <a:cxn ang="0">
                  <a:pos x="4086" y="1368"/>
                </a:cxn>
                <a:cxn ang="0">
                  <a:pos x="3843" y="1115"/>
                </a:cxn>
                <a:cxn ang="0">
                  <a:pos x="3561" y="917"/>
                </a:cxn>
                <a:cxn ang="0">
                  <a:pos x="3247" y="773"/>
                </a:cxn>
                <a:cxn ang="0">
                  <a:pos x="2911" y="680"/>
                </a:cxn>
                <a:cxn ang="0">
                  <a:pos x="2559" y="638"/>
                </a:cxn>
                <a:cxn ang="0">
                  <a:pos x="2200" y="646"/>
                </a:cxn>
                <a:cxn ang="0">
                  <a:pos x="1845" y="700"/>
                </a:cxn>
                <a:cxn ang="0">
                  <a:pos x="1501" y="801"/>
                </a:cxn>
                <a:cxn ang="0">
                  <a:pos x="1176" y="948"/>
                </a:cxn>
                <a:cxn ang="0">
                  <a:pos x="878" y="1137"/>
                </a:cxn>
              </a:cxnLst>
              <a:rect l="0" t="0" r="r" b="b"/>
              <a:pathLst>
                <a:path w="5068" h="4410">
                  <a:moveTo>
                    <a:pt x="878" y="1137"/>
                  </a:moveTo>
                  <a:lnTo>
                    <a:pt x="835" y="1170"/>
                  </a:lnTo>
                  <a:lnTo>
                    <a:pt x="795" y="1205"/>
                  </a:lnTo>
                  <a:lnTo>
                    <a:pt x="755" y="1241"/>
                  </a:lnTo>
                  <a:lnTo>
                    <a:pt x="717" y="1279"/>
                  </a:lnTo>
                  <a:lnTo>
                    <a:pt x="681" y="1318"/>
                  </a:lnTo>
                  <a:lnTo>
                    <a:pt x="645" y="1358"/>
                  </a:lnTo>
                  <a:lnTo>
                    <a:pt x="612" y="1400"/>
                  </a:lnTo>
                  <a:lnTo>
                    <a:pt x="580" y="1443"/>
                  </a:lnTo>
                  <a:lnTo>
                    <a:pt x="549" y="1488"/>
                  </a:lnTo>
                  <a:lnTo>
                    <a:pt x="519" y="1533"/>
                  </a:lnTo>
                  <a:lnTo>
                    <a:pt x="491" y="1579"/>
                  </a:lnTo>
                  <a:lnTo>
                    <a:pt x="464" y="1626"/>
                  </a:lnTo>
                  <a:lnTo>
                    <a:pt x="438" y="1674"/>
                  </a:lnTo>
                  <a:lnTo>
                    <a:pt x="413" y="1723"/>
                  </a:lnTo>
                  <a:lnTo>
                    <a:pt x="390" y="1773"/>
                  </a:lnTo>
                  <a:lnTo>
                    <a:pt x="367" y="1823"/>
                  </a:lnTo>
                  <a:lnTo>
                    <a:pt x="346" y="1875"/>
                  </a:lnTo>
                  <a:lnTo>
                    <a:pt x="325" y="1927"/>
                  </a:lnTo>
                  <a:lnTo>
                    <a:pt x="305" y="1979"/>
                  </a:lnTo>
                  <a:lnTo>
                    <a:pt x="287" y="2031"/>
                  </a:lnTo>
                  <a:lnTo>
                    <a:pt x="269" y="2085"/>
                  </a:lnTo>
                  <a:lnTo>
                    <a:pt x="253" y="2138"/>
                  </a:lnTo>
                  <a:lnTo>
                    <a:pt x="237" y="2192"/>
                  </a:lnTo>
                  <a:lnTo>
                    <a:pt x="222" y="2247"/>
                  </a:lnTo>
                  <a:lnTo>
                    <a:pt x="208" y="2301"/>
                  </a:lnTo>
                  <a:lnTo>
                    <a:pt x="194" y="2355"/>
                  </a:lnTo>
                  <a:lnTo>
                    <a:pt x="182" y="2410"/>
                  </a:lnTo>
                  <a:lnTo>
                    <a:pt x="170" y="2465"/>
                  </a:lnTo>
                  <a:lnTo>
                    <a:pt x="159" y="2519"/>
                  </a:lnTo>
                  <a:lnTo>
                    <a:pt x="148" y="2574"/>
                  </a:lnTo>
                  <a:lnTo>
                    <a:pt x="138" y="2628"/>
                  </a:lnTo>
                  <a:lnTo>
                    <a:pt x="128" y="2682"/>
                  </a:lnTo>
                  <a:lnTo>
                    <a:pt x="122" y="2668"/>
                  </a:lnTo>
                  <a:lnTo>
                    <a:pt x="107" y="2626"/>
                  </a:lnTo>
                  <a:lnTo>
                    <a:pt x="96" y="2596"/>
                  </a:lnTo>
                  <a:lnTo>
                    <a:pt x="84" y="2559"/>
                  </a:lnTo>
                  <a:lnTo>
                    <a:pt x="71" y="2517"/>
                  </a:lnTo>
                  <a:lnTo>
                    <a:pt x="59" y="2470"/>
                  </a:lnTo>
                  <a:lnTo>
                    <a:pt x="46" y="2418"/>
                  </a:lnTo>
                  <a:lnTo>
                    <a:pt x="34" y="2361"/>
                  </a:lnTo>
                  <a:lnTo>
                    <a:pt x="24" y="2299"/>
                  </a:lnTo>
                  <a:lnTo>
                    <a:pt x="15" y="2232"/>
                  </a:lnTo>
                  <a:lnTo>
                    <a:pt x="7" y="2163"/>
                  </a:lnTo>
                  <a:lnTo>
                    <a:pt x="2" y="2089"/>
                  </a:lnTo>
                  <a:lnTo>
                    <a:pt x="0" y="2013"/>
                  </a:lnTo>
                  <a:lnTo>
                    <a:pt x="2" y="1932"/>
                  </a:lnTo>
                  <a:lnTo>
                    <a:pt x="6" y="1850"/>
                  </a:lnTo>
                  <a:lnTo>
                    <a:pt x="16" y="1764"/>
                  </a:lnTo>
                  <a:lnTo>
                    <a:pt x="30" y="1676"/>
                  </a:lnTo>
                  <a:lnTo>
                    <a:pt x="49" y="1587"/>
                  </a:lnTo>
                  <a:lnTo>
                    <a:pt x="73" y="1496"/>
                  </a:lnTo>
                  <a:lnTo>
                    <a:pt x="103" y="1403"/>
                  </a:lnTo>
                  <a:lnTo>
                    <a:pt x="140" y="1310"/>
                  </a:lnTo>
                  <a:lnTo>
                    <a:pt x="184" y="1216"/>
                  </a:lnTo>
                  <a:lnTo>
                    <a:pt x="235" y="1121"/>
                  </a:lnTo>
                  <a:lnTo>
                    <a:pt x="293" y="1027"/>
                  </a:lnTo>
                  <a:lnTo>
                    <a:pt x="360" y="932"/>
                  </a:lnTo>
                  <a:lnTo>
                    <a:pt x="436" y="838"/>
                  </a:lnTo>
                  <a:lnTo>
                    <a:pt x="520" y="744"/>
                  </a:lnTo>
                  <a:lnTo>
                    <a:pt x="614" y="652"/>
                  </a:lnTo>
                  <a:lnTo>
                    <a:pt x="717" y="560"/>
                  </a:lnTo>
                  <a:lnTo>
                    <a:pt x="832" y="470"/>
                  </a:lnTo>
                  <a:lnTo>
                    <a:pt x="956" y="386"/>
                  </a:lnTo>
                  <a:lnTo>
                    <a:pt x="1085" y="309"/>
                  </a:lnTo>
                  <a:lnTo>
                    <a:pt x="1221" y="242"/>
                  </a:lnTo>
                  <a:lnTo>
                    <a:pt x="1363" y="183"/>
                  </a:lnTo>
                  <a:lnTo>
                    <a:pt x="1508" y="132"/>
                  </a:lnTo>
                  <a:lnTo>
                    <a:pt x="1658" y="89"/>
                  </a:lnTo>
                  <a:lnTo>
                    <a:pt x="1813" y="54"/>
                  </a:lnTo>
                  <a:lnTo>
                    <a:pt x="1970" y="28"/>
                  </a:lnTo>
                  <a:lnTo>
                    <a:pt x="2128" y="10"/>
                  </a:lnTo>
                  <a:lnTo>
                    <a:pt x="2289" y="1"/>
                  </a:lnTo>
                  <a:lnTo>
                    <a:pt x="2451" y="0"/>
                  </a:lnTo>
                  <a:lnTo>
                    <a:pt x="2613" y="7"/>
                  </a:lnTo>
                  <a:lnTo>
                    <a:pt x="2776" y="23"/>
                  </a:lnTo>
                  <a:lnTo>
                    <a:pt x="2937" y="47"/>
                  </a:lnTo>
                  <a:lnTo>
                    <a:pt x="3096" y="79"/>
                  </a:lnTo>
                  <a:lnTo>
                    <a:pt x="3255" y="119"/>
                  </a:lnTo>
                  <a:lnTo>
                    <a:pt x="3410" y="168"/>
                  </a:lnTo>
                  <a:lnTo>
                    <a:pt x="3562" y="225"/>
                  </a:lnTo>
                  <a:lnTo>
                    <a:pt x="3710" y="290"/>
                  </a:lnTo>
                  <a:lnTo>
                    <a:pt x="3854" y="364"/>
                  </a:lnTo>
                  <a:lnTo>
                    <a:pt x="3992" y="445"/>
                  </a:lnTo>
                  <a:lnTo>
                    <a:pt x="4125" y="535"/>
                  </a:lnTo>
                  <a:lnTo>
                    <a:pt x="4251" y="632"/>
                  </a:lnTo>
                  <a:lnTo>
                    <a:pt x="4372" y="739"/>
                  </a:lnTo>
                  <a:lnTo>
                    <a:pt x="4483" y="853"/>
                  </a:lnTo>
                  <a:lnTo>
                    <a:pt x="4587" y="976"/>
                  </a:lnTo>
                  <a:lnTo>
                    <a:pt x="4682" y="1107"/>
                  </a:lnTo>
                  <a:lnTo>
                    <a:pt x="4766" y="1245"/>
                  </a:lnTo>
                  <a:lnTo>
                    <a:pt x="4841" y="1392"/>
                  </a:lnTo>
                  <a:lnTo>
                    <a:pt x="4906" y="1547"/>
                  </a:lnTo>
                  <a:lnTo>
                    <a:pt x="4959" y="1710"/>
                  </a:lnTo>
                  <a:lnTo>
                    <a:pt x="5001" y="1881"/>
                  </a:lnTo>
                  <a:lnTo>
                    <a:pt x="5032" y="2052"/>
                  </a:lnTo>
                  <a:lnTo>
                    <a:pt x="5052" y="2218"/>
                  </a:lnTo>
                  <a:lnTo>
                    <a:pt x="5064" y="2377"/>
                  </a:lnTo>
                  <a:lnTo>
                    <a:pt x="5068" y="2530"/>
                  </a:lnTo>
                  <a:lnTo>
                    <a:pt x="5064" y="2676"/>
                  </a:lnTo>
                  <a:lnTo>
                    <a:pt x="5052" y="2816"/>
                  </a:lnTo>
                  <a:lnTo>
                    <a:pt x="5035" y="2950"/>
                  </a:lnTo>
                  <a:lnTo>
                    <a:pt x="5011" y="3077"/>
                  </a:lnTo>
                  <a:lnTo>
                    <a:pt x="4980" y="3199"/>
                  </a:lnTo>
                  <a:lnTo>
                    <a:pt x="4946" y="3315"/>
                  </a:lnTo>
                  <a:lnTo>
                    <a:pt x="4906" y="3423"/>
                  </a:lnTo>
                  <a:lnTo>
                    <a:pt x="4863" y="3527"/>
                  </a:lnTo>
                  <a:lnTo>
                    <a:pt x="4816" y="3624"/>
                  </a:lnTo>
                  <a:lnTo>
                    <a:pt x="4766" y="3715"/>
                  </a:lnTo>
                  <a:lnTo>
                    <a:pt x="4714" y="3801"/>
                  </a:lnTo>
                  <a:lnTo>
                    <a:pt x="4660" y="3880"/>
                  </a:lnTo>
                  <a:lnTo>
                    <a:pt x="4604" y="3954"/>
                  </a:lnTo>
                  <a:lnTo>
                    <a:pt x="4549" y="4022"/>
                  </a:lnTo>
                  <a:lnTo>
                    <a:pt x="4492" y="4085"/>
                  </a:lnTo>
                  <a:lnTo>
                    <a:pt x="4436" y="4141"/>
                  </a:lnTo>
                  <a:lnTo>
                    <a:pt x="4381" y="4192"/>
                  </a:lnTo>
                  <a:lnTo>
                    <a:pt x="4327" y="4238"/>
                  </a:lnTo>
                  <a:lnTo>
                    <a:pt x="4274" y="4278"/>
                  </a:lnTo>
                  <a:lnTo>
                    <a:pt x="4224" y="4314"/>
                  </a:lnTo>
                  <a:lnTo>
                    <a:pt x="4177" y="4343"/>
                  </a:lnTo>
                  <a:lnTo>
                    <a:pt x="4134" y="4367"/>
                  </a:lnTo>
                  <a:lnTo>
                    <a:pt x="4095" y="4385"/>
                  </a:lnTo>
                  <a:lnTo>
                    <a:pt x="4060" y="4398"/>
                  </a:lnTo>
                  <a:lnTo>
                    <a:pt x="4031" y="4407"/>
                  </a:lnTo>
                  <a:lnTo>
                    <a:pt x="4006" y="4410"/>
                  </a:lnTo>
                  <a:lnTo>
                    <a:pt x="3988" y="4408"/>
                  </a:lnTo>
                  <a:lnTo>
                    <a:pt x="3978" y="4400"/>
                  </a:lnTo>
                  <a:lnTo>
                    <a:pt x="3990" y="4387"/>
                  </a:lnTo>
                  <a:lnTo>
                    <a:pt x="4028" y="4346"/>
                  </a:lnTo>
                  <a:lnTo>
                    <a:pt x="4053" y="4317"/>
                  </a:lnTo>
                  <a:lnTo>
                    <a:pt x="4082" y="4280"/>
                  </a:lnTo>
                  <a:lnTo>
                    <a:pt x="4116" y="4238"/>
                  </a:lnTo>
                  <a:lnTo>
                    <a:pt x="4151" y="4190"/>
                  </a:lnTo>
                  <a:lnTo>
                    <a:pt x="4189" y="4137"/>
                  </a:lnTo>
                  <a:lnTo>
                    <a:pt x="4228" y="4076"/>
                  </a:lnTo>
                  <a:lnTo>
                    <a:pt x="4268" y="4012"/>
                  </a:lnTo>
                  <a:lnTo>
                    <a:pt x="4309" y="3941"/>
                  </a:lnTo>
                  <a:lnTo>
                    <a:pt x="4350" y="3864"/>
                  </a:lnTo>
                  <a:lnTo>
                    <a:pt x="4388" y="3783"/>
                  </a:lnTo>
                  <a:lnTo>
                    <a:pt x="4426" y="3696"/>
                  </a:lnTo>
                  <a:lnTo>
                    <a:pt x="4461" y="3605"/>
                  </a:lnTo>
                  <a:lnTo>
                    <a:pt x="4494" y="3509"/>
                  </a:lnTo>
                  <a:lnTo>
                    <a:pt x="4523" y="3408"/>
                  </a:lnTo>
                  <a:lnTo>
                    <a:pt x="4548" y="3302"/>
                  </a:lnTo>
                  <a:lnTo>
                    <a:pt x="4568" y="3191"/>
                  </a:lnTo>
                  <a:lnTo>
                    <a:pt x="4584" y="3077"/>
                  </a:lnTo>
                  <a:lnTo>
                    <a:pt x="4592" y="2958"/>
                  </a:lnTo>
                  <a:lnTo>
                    <a:pt x="4595" y="2836"/>
                  </a:lnTo>
                  <a:lnTo>
                    <a:pt x="4590" y="2709"/>
                  </a:lnTo>
                  <a:lnTo>
                    <a:pt x="4578" y="2578"/>
                  </a:lnTo>
                  <a:lnTo>
                    <a:pt x="4557" y="2444"/>
                  </a:lnTo>
                  <a:lnTo>
                    <a:pt x="4527" y="2306"/>
                  </a:lnTo>
                  <a:lnTo>
                    <a:pt x="4487" y="2165"/>
                  </a:lnTo>
                  <a:lnTo>
                    <a:pt x="4438" y="2020"/>
                  </a:lnTo>
                  <a:lnTo>
                    <a:pt x="4378" y="1873"/>
                  </a:lnTo>
                  <a:lnTo>
                    <a:pt x="4306" y="1721"/>
                  </a:lnTo>
                  <a:lnTo>
                    <a:pt x="4221" y="1567"/>
                  </a:lnTo>
                  <a:lnTo>
                    <a:pt x="4156" y="1464"/>
                  </a:lnTo>
                  <a:lnTo>
                    <a:pt x="4086" y="1368"/>
                  </a:lnTo>
                  <a:lnTo>
                    <a:pt x="4010" y="1277"/>
                  </a:lnTo>
                  <a:lnTo>
                    <a:pt x="3929" y="1193"/>
                  </a:lnTo>
                  <a:lnTo>
                    <a:pt x="3843" y="1115"/>
                  </a:lnTo>
                  <a:lnTo>
                    <a:pt x="3753" y="1043"/>
                  </a:lnTo>
                  <a:lnTo>
                    <a:pt x="3659" y="977"/>
                  </a:lnTo>
                  <a:lnTo>
                    <a:pt x="3561" y="917"/>
                  </a:lnTo>
                  <a:lnTo>
                    <a:pt x="3460" y="863"/>
                  </a:lnTo>
                  <a:lnTo>
                    <a:pt x="3354" y="815"/>
                  </a:lnTo>
                  <a:lnTo>
                    <a:pt x="3247" y="773"/>
                  </a:lnTo>
                  <a:lnTo>
                    <a:pt x="3137" y="737"/>
                  </a:lnTo>
                  <a:lnTo>
                    <a:pt x="3024" y="705"/>
                  </a:lnTo>
                  <a:lnTo>
                    <a:pt x="2911" y="680"/>
                  </a:lnTo>
                  <a:lnTo>
                    <a:pt x="2794" y="660"/>
                  </a:lnTo>
                  <a:lnTo>
                    <a:pt x="2677" y="647"/>
                  </a:lnTo>
                  <a:lnTo>
                    <a:pt x="2559" y="638"/>
                  </a:lnTo>
                  <a:lnTo>
                    <a:pt x="2440" y="635"/>
                  </a:lnTo>
                  <a:lnTo>
                    <a:pt x="2320" y="637"/>
                  </a:lnTo>
                  <a:lnTo>
                    <a:pt x="2200" y="646"/>
                  </a:lnTo>
                  <a:lnTo>
                    <a:pt x="2081" y="658"/>
                  </a:lnTo>
                  <a:lnTo>
                    <a:pt x="1963" y="677"/>
                  </a:lnTo>
                  <a:lnTo>
                    <a:pt x="1845" y="700"/>
                  </a:lnTo>
                  <a:lnTo>
                    <a:pt x="1729" y="729"/>
                  </a:lnTo>
                  <a:lnTo>
                    <a:pt x="1615" y="763"/>
                  </a:lnTo>
                  <a:lnTo>
                    <a:pt x="1501" y="801"/>
                  </a:lnTo>
                  <a:lnTo>
                    <a:pt x="1390" y="845"/>
                  </a:lnTo>
                  <a:lnTo>
                    <a:pt x="1281" y="893"/>
                  </a:lnTo>
                  <a:lnTo>
                    <a:pt x="1176" y="948"/>
                  </a:lnTo>
                  <a:lnTo>
                    <a:pt x="1074" y="1005"/>
                  </a:lnTo>
                  <a:lnTo>
                    <a:pt x="974" y="1069"/>
                  </a:lnTo>
                  <a:lnTo>
                    <a:pt x="878" y="1137"/>
                  </a:lnTo>
                  <a:close/>
                </a:path>
              </a:pathLst>
            </a:custGeom>
            <a:solidFill>
              <a:srgbClr val="F4B3C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7" name="Freeform 669"/>
            <p:cNvSpPr>
              <a:spLocks noEditPoints="1"/>
            </p:cNvSpPr>
            <p:nvPr/>
          </p:nvSpPr>
          <p:spPr bwMode="auto">
            <a:xfrm>
              <a:off x="4803" y="2812"/>
              <a:ext cx="271" cy="237"/>
            </a:xfrm>
            <a:custGeom>
              <a:avLst/>
              <a:gdLst/>
              <a:ahLst/>
              <a:cxnLst>
                <a:cxn ang="0">
                  <a:pos x="146" y="1330"/>
                </a:cxn>
                <a:cxn ang="0">
                  <a:pos x="7" y="2201"/>
                </a:cxn>
                <a:cxn ang="0">
                  <a:pos x="122" y="2724"/>
                </a:cxn>
                <a:cxn ang="0">
                  <a:pos x="178" y="2764"/>
                </a:cxn>
                <a:cxn ang="0">
                  <a:pos x="246" y="2525"/>
                </a:cxn>
                <a:cxn ang="0">
                  <a:pos x="418" y="1939"/>
                </a:cxn>
                <a:cxn ang="0">
                  <a:pos x="659" y="1497"/>
                </a:cxn>
                <a:cxn ang="0">
                  <a:pos x="941" y="1211"/>
                </a:cxn>
                <a:cxn ang="0">
                  <a:pos x="1453" y="921"/>
                </a:cxn>
                <a:cxn ang="0">
                  <a:pos x="2096" y="745"/>
                </a:cxn>
                <a:cxn ang="0">
                  <a:pos x="2764" y="736"/>
                </a:cxn>
                <a:cxn ang="0">
                  <a:pos x="3309" y="867"/>
                </a:cxn>
                <a:cxn ang="0">
                  <a:pos x="3743" y="1103"/>
                </a:cxn>
                <a:cxn ang="0">
                  <a:pos x="4089" y="1433"/>
                </a:cxn>
                <a:cxn ang="0">
                  <a:pos x="4521" y="2348"/>
                </a:cxn>
                <a:cxn ang="0">
                  <a:pos x="4492" y="3525"/>
                </a:cxn>
                <a:cxn ang="0">
                  <a:pos x="4125" y="4247"/>
                </a:cxn>
                <a:cxn ang="0">
                  <a:pos x="3974" y="4447"/>
                </a:cxn>
                <a:cxn ang="0">
                  <a:pos x="4039" y="4493"/>
                </a:cxn>
                <a:cxn ang="0">
                  <a:pos x="4198" y="4441"/>
                </a:cxn>
                <a:cxn ang="0">
                  <a:pos x="4638" y="4063"/>
                </a:cxn>
                <a:cxn ang="0">
                  <a:pos x="5049" y="3277"/>
                </a:cxn>
                <a:cxn ang="0">
                  <a:pos x="5106" y="2061"/>
                </a:cxn>
                <a:cxn ang="0">
                  <a:pos x="4859" y="1298"/>
                </a:cxn>
                <a:cxn ang="0">
                  <a:pos x="4418" y="730"/>
                </a:cxn>
                <a:cxn ang="0">
                  <a:pos x="3788" y="305"/>
                </a:cxn>
                <a:cxn ang="0">
                  <a:pos x="2938" y="41"/>
                </a:cxn>
                <a:cxn ang="0">
                  <a:pos x="2031" y="26"/>
                </a:cxn>
                <a:cxn ang="0">
                  <a:pos x="1199" y="267"/>
                </a:cxn>
                <a:cxn ang="0">
                  <a:pos x="84" y="1873"/>
                </a:cxn>
                <a:cxn ang="0">
                  <a:pos x="196" y="1412"/>
                </a:cxn>
                <a:cxn ang="0">
                  <a:pos x="488" y="926"/>
                </a:cxn>
                <a:cxn ang="0">
                  <a:pos x="1026" y="456"/>
                </a:cxn>
                <a:cxn ang="0">
                  <a:pos x="1789" y="151"/>
                </a:cxn>
                <a:cxn ang="0">
                  <a:pos x="2659" y="91"/>
                </a:cxn>
                <a:cxn ang="0">
                  <a:pos x="3535" y="285"/>
                </a:cxn>
                <a:cxn ang="0">
                  <a:pos x="4195" y="650"/>
                </a:cxn>
                <a:cxn ang="0">
                  <a:pos x="4678" y="1158"/>
                </a:cxn>
                <a:cxn ang="0">
                  <a:pos x="4966" y="1791"/>
                </a:cxn>
                <a:cxn ang="0">
                  <a:pos x="5064" y="2564"/>
                </a:cxn>
                <a:cxn ang="0">
                  <a:pos x="4962" y="3282"/>
                </a:cxn>
                <a:cxn ang="0">
                  <a:pos x="4732" y="3796"/>
                </a:cxn>
                <a:cxn ang="0">
                  <a:pos x="4487" y="4112"/>
                </a:cxn>
                <a:cxn ang="0">
                  <a:pos x="4259" y="4308"/>
                </a:cxn>
                <a:cxn ang="0">
                  <a:pos x="4275" y="4178"/>
                </a:cxn>
                <a:cxn ang="0">
                  <a:pos x="4499" y="3752"/>
                </a:cxn>
                <a:cxn ang="0">
                  <a:pos x="4655" y="3163"/>
                </a:cxn>
                <a:cxn ang="0">
                  <a:pos x="4660" y="2666"/>
                </a:cxn>
                <a:cxn ang="0">
                  <a:pos x="4587" y="2273"/>
                </a:cxn>
                <a:cxn ang="0">
                  <a:pos x="4433" y="1853"/>
                </a:cxn>
                <a:cxn ang="0">
                  <a:pos x="4184" y="1421"/>
                </a:cxn>
                <a:cxn ang="0">
                  <a:pos x="3833" y="1066"/>
                </a:cxn>
                <a:cxn ang="0">
                  <a:pos x="3388" y="811"/>
                </a:cxn>
                <a:cxn ang="0">
                  <a:pos x="2841" y="663"/>
                </a:cxn>
                <a:cxn ang="0">
                  <a:pos x="2154" y="654"/>
                </a:cxn>
                <a:cxn ang="0">
                  <a:pos x="1484" y="820"/>
                </a:cxn>
                <a:cxn ang="0">
                  <a:pos x="891" y="1145"/>
                </a:cxn>
                <a:cxn ang="0">
                  <a:pos x="535" y="1532"/>
                </a:cxn>
                <a:cxn ang="0">
                  <a:pos x="307" y="1998"/>
                </a:cxn>
                <a:cxn ang="0">
                  <a:pos x="154" y="2565"/>
                </a:cxn>
                <a:cxn ang="0">
                  <a:pos x="83" y="2202"/>
                </a:cxn>
              </a:cxnLst>
              <a:rect l="0" t="0" r="r" b="b"/>
              <a:pathLst>
                <a:path w="5146" h="4493">
                  <a:moveTo>
                    <a:pt x="845" y="480"/>
                  </a:moveTo>
                  <a:lnTo>
                    <a:pt x="730" y="571"/>
                  </a:lnTo>
                  <a:lnTo>
                    <a:pt x="625" y="663"/>
                  </a:lnTo>
                  <a:lnTo>
                    <a:pt x="530" y="757"/>
                  </a:lnTo>
                  <a:lnTo>
                    <a:pt x="445" y="851"/>
                  </a:lnTo>
                  <a:lnTo>
                    <a:pt x="368" y="947"/>
                  </a:lnTo>
                  <a:lnTo>
                    <a:pt x="301" y="1043"/>
                  </a:lnTo>
                  <a:lnTo>
                    <a:pt x="242" y="1139"/>
                  </a:lnTo>
                  <a:lnTo>
                    <a:pt x="189" y="1235"/>
                  </a:lnTo>
                  <a:lnTo>
                    <a:pt x="146" y="1330"/>
                  </a:lnTo>
                  <a:lnTo>
                    <a:pt x="108" y="1426"/>
                  </a:lnTo>
                  <a:lnTo>
                    <a:pt x="77" y="1520"/>
                  </a:lnTo>
                  <a:lnTo>
                    <a:pt x="52" y="1613"/>
                  </a:lnTo>
                  <a:lnTo>
                    <a:pt x="32" y="1703"/>
                  </a:lnTo>
                  <a:lnTo>
                    <a:pt x="17" y="1792"/>
                  </a:lnTo>
                  <a:lnTo>
                    <a:pt x="8" y="1880"/>
                  </a:lnTo>
                  <a:lnTo>
                    <a:pt x="3" y="1965"/>
                  </a:lnTo>
                  <a:lnTo>
                    <a:pt x="0" y="2046"/>
                  </a:lnTo>
                  <a:lnTo>
                    <a:pt x="1" y="2125"/>
                  </a:lnTo>
                  <a:lnTo>
                    <a:pt x="7" y="2201"/>
                  </a:lnTo>
                  <a:lnTo>
                    <a:pt x="13" y="2272"/>
                  </a:lnTo>
                  <a:lnTo>
                    <a:pt x="22" y="2340"/>
                  </a:lnTo>
                  <a:lnTo>
                    <a:pt x="33" y="2404"/>
                  </a:lnTo>
                  <a:lnTo>
                    <a:pt x="44" y="2463"/>
                  </a:lnTo>
                  <a:lnTo>
                    <a:pt x="57" y="2516"/>
                  </a:lnTo>
                  <a:lnTo>
                    <a:pt x="69" y="2566"/>
                  </a:lnTo>
                  <a:lnTo>
                    <a:pt x="82" y="2609"/>
                  </a:lnTo>
                  <a:lnTo>
                    <a:pt x="94" y="2648"/>
                  </a:lnTo>
                  <a:lnTo>
                    <a:pt x="105" y="2680"/>
                  </a:lnTo>
                  <a:lnTo>
                    <a:pt x="122" y="2724"/>
                  </a:lnTo>
                  <a:lnTo>
                    <a:pt x="129" y="2741"/>
                  </a:lnTo>
                  <a:lnTo>
                    <a:pt x="132" y="2747"/>
                  </a:lnTo>
                  <a:lnTo>
                    <a:pt x="136" y="2753"/>
                  </a:lnTo>
                  <a:lnTo>
                    <a:pt x="140" y="2757"/>
                  </a:lnTo>
                  <a:lnTo>
                    <a:pt x="147" y="2760"/>
                  </a:lnTo>
                  <a:lnTo>
                    <a:pt x="152" y="2763"/>
                  </a:lnTo>
                  <a:lnTo>
                    <a:pt x="158" y="2765"/>
                  </a:lnTo>
                  <a:lnTo>
                    <a:pt x="164" y="2765"/>
                  </a:lnTo>
                  <a:lnTo>
                    <a:pt x="172" y="2765"/>
                  </a:lnTo>
                  <a:lnTo>
                    <a:pt x="178" y="2764"/>
                  </a:lnTo>
                  <a:lnTo>
                    <a:pt x="184" y="2761"/>
                  </a:lnTo>
                  <a:lnTo>
                    <a:pt x="189" y="2758"/>
                  </a:lnTo>
                  <a:lnTo>
                    <a:pt x="195" y="2754"/>
                  </a:lnTo>
                  <a:lnTo>
                    <a:pt x="199" y="2750"/>
                  </a:lnTo>
                  <a:lnTo>
                    <a:pt x="203" y="2743"/>
                  </a:lnTo>
                  <a:lnTo>
                    <a:pt x="205" y="2738"/>
                  </a:lnTo>
                  <a:lnTo>
                    <a:pt x="207" y="2731"/>
                  </a:lnTo>
                  <a:lnTo>
                    <a:pt x="220" y="2661"/>
                  </a:lnTo>
                  <a:lnTo>
                    <a:pt x="232" y="2593"/>
                  </a:lnTo>
                  <a:lnTo>
                    <a:pt x="246" y="2525"/>
                  </a:lnTo>
                  <a:lnTo>
                    <a:pt x="260" y="2460"/>
                  </a:lnTo>
                  <a:lnTo>
                    <a:pt x="275" y="2395"/>
                  </a:lnTo>
                  <a:lnTo>
                    <a:pt x="291" y="2334"/>
                  </a:lnTo>
                  <a:lnTo>
                    <a:pt x="307" y="2272"/>
                  </a:lnTo>
                  <a:lnTo>
                    <a:pt x="324" y="2213"/>
                  </a:lnTo>
                  <a:lnTo>
                    <a:pt x="342" y="2155"/>
                  </a:lnTo>
                  <a:lnTo>
                    <a:pt x="360" y="2098"/>
                  </a:lnTo>
                  <a:lnTo>
                    <a:pt x="378" y="2044"/>
                  </a:lnTo>
                  <a:lnTo>
                    <a:pt x="398" y="1991"/>
                  </a:lnTo>
                  <a:lnTo>
                    <a:pt x="418" y="1939"/>
                  </a:lnTo>
                  <a:lnTo>
                    <a:pt x="439" y="1888"/>
                  </a:lnTo>
                  <a:lnTo>
                    <a:pt x="461" y="1839"/>
                  </a:lnTo>
                  <a:lnTo>
                    <a:pt x="484" y="1791"/>
                  </a:lnTo>
                  <a:lnTo>
                    <a:pt x="507" y="1745"/>
                  </a:lnTo>
                  <a:lnTo>
                    <a:pt x="530" y="1700"/>
                  </a:lnTo>
                  <a:lnTo>
                    <a:pt x="555" y="1656"/>
                  </a:lnTo>
                  <a:lnTo>
                    <a:pt x="580" y="1615"/>
                  </a:lnTo>
                  <a:lnTo>
                    <a:pt x="606" y="1574"/>
                  </a:lnTo>
                  <a:lnTo>
                    <a:pt x="632" y="1534"/>
                  </a:lnTo>
                  <a:lnTo>
                    <a:pt x="659" y="1497"/>
                  </a:lnTo>
                  <a:lnTo>
                    <a:pt x="688" y="1460"/>
                  </a:lnTo>
                  <a:lnTo>
                    <a:pt x="717" y="1424"/>
                  </a:lnTo>
                  <a:lnTo>
                    <a:pt x="746" y="1390"/>
                  </a:lnTo>
                  <a:lnTo>
                    <a:pt x="777" y="1358"/>
                  </a:lnTo>
                  <a:lnTo>
                    <a:pt x="809" y="1325"/>
                  </a:lnTo>
                  <a:lnTo>
                    <a:pt x="840" y="1295"/>
                  </a:lnTo>
                  <a:lnTo>
                    <a:pt x="873" y="1267"/>
                  </a:lnTo>
                  <a:lnTo>
                    <a:pt x="907" y="1238"/>
                  </a:lnTo>
                  <a:lnTo>
                    <a:pt x="941" y="1211"/>
                  </a:lnTo>
                  <a:lnTo>
                    <a:pt x="941" y="1211"/>
                  </a:lnTo>
                  <a:lnTo>
                    <a:pt x="941" y="1211"/>
                  </a:lnTo>
                  <a:lnTo>
                    <a:pt x="994" y="1174"/>
                  </a:lnTo>
                  <a:lnTo>
                    <a:pt x="1047" y="1137"/>
                  </a:lnTo>
                  <a:lnTo>
                    <a:pt x="1102" y="1102"/>
                  </a:lnTo>
                  <a:lnTo>
                    <a:pt x="1159" y="1068"/>
                  </a:lnTo>
                  <a:lnTo>
                    <a:pt x="1215" y="1036"/>
                  </a:lnTo>
                  <a:lnTo>
                    <a:pt x="1273" y="1004"/>
                  </a:lnTo>
                  <a:lnTo>
                    <a:pt x="1333" y="975"/>
                  </a:lnTo>
                  <a:lnTo>
                    <a:pt x="1393" y="947"/>
                  </a:lnTo>
                  <a:lnTo>
                    <a:pt x="1453" y="921"/>
                  </a:lnTo>
                  <a:lnTo>
                    <a:pt x="1515" y="897"/>
                  </a:lnTo>
                  <a:lnTo>
                    <a:pt x="1577" y="873"/>
                  </a:lnTo>
                  <a:lnTo>
                    <a:pt x="1640" y="852"/>
                  </a:lnTo>
                  <a:lnTo>
                    <a:pt x="1704" y="832"/>
                  </a:lnTo>
                  <a:lnTo>
                    <a:pt x="1768" y="813"/>
                  </a:lnTo>
                  <a:lnTo>
                    <a:pt x="1833" y="796"/>
                  </a:lnTo>
                  <a:lnTo>
                    <a:pt x="1898" y="781"/>
                  </a:lnTo>
                  <a:lnTo>
                    <a:pt x="1964" y="767"/>
                  </a:lnTo>
                  <a:lnTo>
                    <a:pt x="2030" y="756"/>
                  </a:lnTo>
                  <a:lnTo>
                    <a:pt x="2096" y="745"/>
                  </a:lnTo>
                  <a:lnTo>
                    <a:pt x="2163" y="737"/>
                  </a:lnTo>
                  <a:lnTo>
                    <a:pt x="2229" y="730"/>
                  </a:lnTo>
                  <a:lnTo>
                    <a:pt x="2297" y="724"/>
                  </a:lnTo>
                  <a:lnTo>
                    <a:pt x="2364" y="720"/>
                  </a:lnTo>
                  <a:lnTo>
                    <a:pt x="2431" y="719"/>
                  </a:lnTo>
                  <a:lnTo>
                    <a:pt x="2497" y="718"/>
                  </a:lnTo>
                  <a:lnTo>
                    <a:pt x="2564" y="720"/>
                  </a:lnTo>
                  <a:lnTo>
                    <a:pt x="2631" y="723"/>
                  </a:lnTo>
                  <a:lnTo>
                    <a:pt x="2697" y="728"/>
                  </a:lnTo>
                  <a:lnTo>
                    <a:pt x="2764" y="736"/>
                  </a:lnTo>
                  <a:lnTo>
                    <a:pt x="2829" y="744"/>
                  </a:lnTo>
                  <a:lnTo>
                    <a:pt x="2894" y="755"/>
                  </a:lnTo>
                  <a:lnTo>
                    <a:pt x="2960" y="767"/>
                  </a:lnTo>
                  <a:lnTo>
                    <a:pt x="3011" y="778"/>
                  </a:lnTo>
                  <a:lnTo>
                    <a:pt x="3062" y="790"/>
                  </a:lnTo>
                  <a:lnTo>
                    <a:pt x="3114" y="804"/>
                  </a:lnTo>
                  <a:lnTo>
                    <a:pt x="3164" y="818"/>
                  </a:lnTo>
                  <a:lnTo>
                    <a:pt x="3213" y="834"/>
                  </a:lnTo>
                  <a:lnTo>
                    <a:pt x="3261" y="850"/>
                  </a:lnTo>
                  <a:lnTo>
                    <a:pt x="3309" y="867"/>
                  </a:lnTo>
                  <a:lnTo>
                    <a:pt x="3356" y="886"/>
                  </a:lnTo>
                  <a:lnTo>
                    <a:pt x="3402" y="906"/>
                  </a:lnTo>
                  <a:lnTo>
                    <a:pt x="3448" y="927"/>
                  </a:lnTo>
                  <a:lnTo>
                    <a:pt x="3492" y="949"/>
                  </a:lnTo>
                  <a:lnTo>
                    <a:pt x="3535" y="972"/>
                  </a:lnTo>
                  <a:lnTo>
                    <a:pt x="3579" y="996"/>
                  </a:lnTo>
                  <a:lnTo>
                    <a:pt x="3621" y="1021"/>
                  </a:lnTo>
                  <a:lnTo>
                    <a:pt x="3663" y="1047"/>
                  </a:lnTo>
                  <a:lnTo>
                    <a:pt x="3704" y="1074"/>
                  </a:lnTo>
                  <a:lnTo>
                    <a:pt x="3743" y="1103"/>
                  </a:lnTo>
                  <a:lnTo>
                    <a:pt x="3782" y="1131"/>
                  </a:lnTo>
                  <a:lnTo>
                    <a:pt x="3819" y="1161"/>
                  </a:lnTo>
                  <a:lnTo>
                    <a:pt x="3857" y="1191"/>
                  </a:lnTo>
                  <a:lnTo>
                    <a:pt x="3893" y="1223"/>
                  </a:lnTo>
                  <a:lnTo>
                    <a:pt x="3928" y="1256"/>
                  </a:lnTo>
                  <a:lnTo>
                    <a:pt x="3962" y="1290"/>
                  </a:lnTo>
                  <a:lnTo>
                    <a:pt x="3995" y="1324"/>
                  </a:lnTo>
                  <a:lnTo>
                    <a:pt x="4027" y="1359"/>
                  </a:lnTo>
                  <a:lnTo>
                    <a:pt x="4059" y="1395"/>
                  </a:lnTo>
                  <a:lnTo>
                    <a:pt x="4089" y="1433"/>
                  </a:lnTo>
                  <a:lnTo>
                    <a:pt x="4118" y="1470"/>
                  </a:lnTo>
                  <a:lnTo>
                    <a:pt x="4146" y="1509"/>
                  </a:lnTo>
                  <a:lnTo>
                    <a:pt x="4172" y="1549"/>
                  </a:lnTo>
                  <a:lnTo>
                    <a:pt x="4199" y="1589"/>
                  </a:lnTo>
                  <a:lnTo>
                    <a:pt x="4224" y="1630"/>
                  </a:lnTo>
                  <a:lnTo>
                    <a:pt x="4305" y="1780"/>
                  </a:lnTo>
                  <a:lnTo>
                    <a:pt x="4375" y="1926"/>
                  </a:lnTo>
                  <a:lnTo>
                    <a:pt x="4435" y="2070"/>
                  </a:lnTo>
                  <a:lnTo>
                    <a:pt x="4483" y="2211"/>
                  </a:lnTo>
                  <a:lnTo>
                    <a:pt x="4521" y="2348"/>
                  </a:lnTo>
                  <a:lnTo>
                    <a:pt x="4551" y="2483"/>
                  </a:lnTo>
                  <a:lnTo>
                    <a:pt x="4571" y="2614"/>
                  </a:lnTo>
                  <a:lnTo>
                    <a:pt x="4584" y="2742"/>
                  </a:lnTo>
                  <a:lnTo>
                    <a:pt x="4588" y="2866"/>
                  </a:lnTo>
                  <a:lnTo>
                    <a:pt x="4586" y="2986"/>
                  </a:lnTo>
                  <a:lnTo>
                    <a:pt x="4578" y="3102"/>
                  </a:lnTo>
                  <a:lnTo>
                    <a:pt x="4564" y="3215"/>
                  </a:lnTo>
                  <a:lnTo>
                    <a:pt x="4544" y="3322"/>
                  </a:lnTo>
                  <a:lnTo>
                    <a:pt x="4520" y="3426"/>
                  </a:lnTo>
                  <a:lnTo>
                    <a:pt x="4492" y="3525"/>
                  </a:lnTo>
                  <a:lnTo>
                    <a:pt x="4461" y="3620"/>
                  </a:lnTo>
                  <a:lnTo>
                    <a:pt x="4427" y="3710"/>
                  </a:lnTo>
                  <a:lnTo>
                    <a:pt x="4391" y="3796"/>
                  </a:lnTo>
                  <a:lnTo>
                    <a:pt x="4353" y="3876"/>
                  </a:lnTo>
                  <a:lnTo>
                    <a:pt x="4315" y="3951"/>
                  </a:lnTo>
                  <a:lnTo>
                    <a:pt x="4275" y="4021"/>
                  </a:lnTo>
                  <a:lnTo>
                    <a:pt x="4236" y="4086"/>
                  </a:lnTo>
                  <a:lnTo>
                    <a:pt x="4198" y="4146"/>
                  </a:lnTo>
                  <a:lnTo>
                    <a:pt x="4161" y="4199"/>
                  </a:lnTo>
                  <a:lnTo>
                    <a:pt x="4125" y="4247"/>
                  </a:lnTo>
                  <a:lnTo>
                    <a:pt x="4093" y="4290"/>
                  </a:lnTo>
                  <a:lnTo>
                    <a:pt x="4064" y="4325"/>
                  </a:lnTo>
                  <a:lnTo>
                    <a:pt x="4039" y="4356"/>
                  </a:lnTo>
                  <a:lnTo>
                    <a:pt x="4001" y="4397"/>
                  </a:lnTo>
                  <a:lnTo>
                    <a:pt x="3987" y="4413"/>
                  </a:lnTo>
                  <a:lnTo>
                    <a:pt x="3981" y="4418"/>
                  </a:lnTo>
                  <a:lnTo>
                    <a:pt x="3978" y="4425"/>
                  </a:lnTo>
                  <a:lnTo>
                    <a:pt x="3975" y="4432"/>
                  </a:lnTo>
                  <a:lnTo>
                    <a:pt x="3974" y="4439"/>
                  </a:lnTo>
                  <a:lnTo>
                    <a:pt x="3974" y="4447"/>
                  </a:lnTo>
                  <a:lnTo>
                    <a:pt x="3976" y="4454"/>
                  </a:lnTo>
                  <a:lnTo>
                    <a:pt x="3979" y="4461"/>
                  </a:lnTo>
                  <a:lnTo>
                    <a:pt x="3983" y="4468"/>
                  </a:lnTo>
                  <a:lnTo>
                    <a:pt x="3989" y="4474"/>
                  </a:lnTo>
                  <a:lnTo>
                    <a:pt x="3995" y="4479"/>
                  </a:lnTo>
                  <a:lnTo>
                    <a:pt x="4002" y="4484"/>
                  </a:lnTo>
                  <a:lnTo>
                    <a:pt x="4011" y="4487"/>
                  </a:lnTo>
                  <a:lnTo>
                    <a:pt x="4019" y="4490"/>
                  </a:lnTo>
                  <a:lnTo>
                    <a:pt x="4028" y="4492"/>
                  </a:lnTo>
                  <a:lnTo>
                    <a:pt x="4039" y="4493"/>
                  </a:lnTo>
                  <a:lnTo>
                    <a:pt x="4050" y="4493"/>
                  </a:lnTo>
                  <a:lnTo>
                    <a:pt x="4062" y="4492"/>
                  </a:lnTo>
                  <a:lnTo>
                    <a:pt x="4074" y="4489"/>
                  </a:lnTo>
                  <a:lnTo>
                    <a:pt x="4087" y="4486"/>
                  </a:lnTo>
                  <a:lnTo>
                    <a:pt x="4101" y="4483"/>
                  </a:lnTo>
                  <a:lnTo>
                    <a:pt x="4116" y="4478"/>
                  </a:lnTo>
                  <a:lnTo>
                    <a:pt x="4131" y="4473"/>
                  </a:lnTo>
                  <a:lnTo>
                    <a:pt x="4147" y="4465"/>
                  </a:lnTo>
                  <a:lnTo>
                    <a:pt x="4164" y="4458"/>
                  </a:lnTo>
                  <a:lnTo>
                    <a:pt x="4198" y="4441"/>
                  </a:lnTo>
                  <a:lnTo>
                    <a:pt x="4233" y="4422"/>
                  </a:lnTo>
                  <a:lnTo>
                    <a:pt x="4273" y="4397"/>
                  </a:lnTo>
                  <a:lnTo>
                    <a:pt x="4313" y="4369"/>
                  </a:lnTo>
                  <a:lnTo>
                    <a:pt x="4356" y="4337"/>
                  </a:lnTo>
                  <a:lnTo>
                    <a:pt x="4401" y="4301"/>
                  </a:lnTo>
                  <a:lnTo>
                    <a:pt x="4447" y="4262"/>
                  </a:lnTo>
                  <a:lnTo>
                    <a:pt x="4494" y="4218"/>
                  </a:lnTo>
                  <a:lnTo>
                    <a:pt x="4542" y="4171"/>
                  </a:lnTo>
                  <a:lnTo>
                    <a:pt x="4590" y="4118"/>
                  </a:lnTo>
                  <a:lnTo>
                    <a:pt x="4638" y="4063"/>
                  </a:lnTo>
                  <a:lnTo>
                    <a:pt x="4686" y="4002"/>
                  </a:lnTo>
                  <a:lnTo>
                    <a:pt x="4733" y="3939"/>
                  </a:lnTo>
                  <a:lnTo>
                    <a:pt x="4779" y="3871"/>
                  </a:lnTo>
                  <a:lnTo>
                    <a:pt x="4824" y="3799"/>
                  </a:lnTo>
                  <a:lnTo>
                    <a:pt x="4868" y="3722"/>
                  </a:lnTo>
                  <a:lnTo>
                    <a:pt x="4909" y="3642"/>
                  </a:lnTo>
                  <a:lnTo>
                    <a:pt x="4948" y="3557"/>
                  </a:lnTo>
                  <a:lnTo>
                    <a:pt x="4985" y="3468"/>
                  </a:lnTo>
                  <a:lnTo>
                    <a:pt x="5018" y="3374"/>
                  </a:lnTo>
                  <a:lnTo>
                    <a:pt x="5049" y="3277"/>
                  </a:lnTo>
                  <a:lnTo>
                    <a:pt x="5076" y="3176"/>
                  </a:lnTo>
                  <a:lnTo>
                    <a:pt x="5099" y="3069"/>
                  </a:lnTo>
                  <a:lnTo>
                    <a:pt x="5118" y="2959"/>
                  </a:lnTo>
                  <a:lnTo>
                    <a:pt x="5132" y="2844"/>
                  </a:lnTo>
                  <a:lnTo>
                    <a:pt x="5142" y="2724"/>
                  </a:lnTo>
                  <a:lnTo>
                    <a:pt x="5146" y="2601"/>
                  </a:lnTo>
                  <a:lnTo>
                    <a:pt x="5145" y="2473"/>
                  </a:lnTo>
                  <a:lnTo>
                    <a:pt x="5138" y="2340"/>
                  </a:lnTo>
                  <a:lnTo>
                    <a:pt x="5125" y="2203"/>
                  </a:lnTo>
                  <a:lnTo>
                    <a:pt x="5106" y="2061"/>
                  </a:lnTo>
                  <a:lnTo>
                    <a:pt x="5079" y="1915"/>
                  </a:lnTo>
                  <a:lnTo>
                    <a:pt x="5063" y="1841"/>
                  </a:lnTo>
                  <a:lnTo>
                    <a:pt x="5046" y="1769"/>
                  </a:lnTo>
                  <a:lnTo>
                    <a:pt x="5026" y="1699"/>
                  </a:lnTo>
                  <a:lnTo>
                    <a:pt x="5003" y="1629"/>
                  </a:lnTo>
                  <a:lnTo>
                    <a:pt x="4978" y="1560"/>
                  </a:lnTo>
                  <a:lnTo>
                    <a:pt x="4952" y="1493"/>
                  </a:lnTo>
                  <a:lnTo>
                    <a:pt x="4922" y="1427"/>
                  </a:lnTo>
                  <a:lnTo>
                    <a:pt x="4892" y="1362"/>
                  </a:lnTo>
                  <a:lnTo>
                    <a:pt x="4859" y="1298"/>
                  </a:lnTo>
                  <a:lnTo>
                    <a:pt x="4823" y="1235"/>
                  </a:lnTo>
                  <a:lnTo>
                    <a:pt x="4787" y="1174"/>
                  </a:lnTo>
                  <a:lnTo>
                    <a:pt x="4747" y="1113"/>
                  </a:lnTo>
                  <a:lnTo>
                    <a:pt x="4706" y="1055"/>
                  </a:lnTo>
                  <a:lnTo>
                    <a:pt x="4663" y="997"/>
                  </a:lnTo>
                  <a:lnTo>
                    <a:pt x="4617" y="941"/>
                  </a:lnTo>
                  <a:lnTo>
                    <a:pt x="4570" y="885"/>
                  </a:lnTo>
                  <a:lnTo>
                    <a:pt x="4521" y="832"/>
                  </a:lnTo>
                  <a:lnTo>
                    <a:pt x="4470" y="780"/>
                  </a:lnTo>
                  <a:lnTo>
                    <a:pt x="4418" y="730"/>
                  </a:lnTo>
                  <a:lnTo>
                    <a:pt x="4363" y="680"/>
                  </a:lnTo>
                  <a:lnTo>
                    <a:pt x="4306" y="632"/>
                  </a:lnTo>
                  <a:lnTo>
                    <a:pt x="4248" y="586"/>
                  </a:lnTo>
                  <a:lnTo>
                    <a:pt x="4187" y="541"/>
                  </a:lnTo>
                  <a:lnTo>
                    <a:pt x="4125" y="498"/>
                  </a:lnTo>
                  <a:lnTo>
                    <a:pt x="4062" y="457"/>
                  </a:lnTo>
                  <a:lnTo>
                    <a:pt x="3996" y="416"/>
                  </a:lnTo>
                  <a:lnTo>
                    <a:pt x="3928" y="377"/>
                  </a:lnTo>
                  <a:lnTo>
                    <a:pt x="3859" y="341"/>
                  </a:lnTo>
                  <a:lnTo>
                    <a:pt x="3788" y="305"/>
                  </a:lnTo>
                  <a:lnTo>
                    <a:pt x="3715" y="271"/>
                  </a:lnTo>
                  <a:lnTo>
                    <a:pt x="3641" y="239"/>
                  </a:lnTo>
                  <a:lnTo>
                    <a:pt x="3565" y="209"/>
                  </a:lnTo>
                  <a:lnTo>
                    <a:pt x="3478" y="177"/>
                  </a:lnTo>
                  <a:lnTo>
                    <a:pt x="3389" y="147"/>
                  </a:lnTo>
                  <a:lnTo>
                    <a:pt x="3300" y="120"/>
                  </a:lnTo>
                  <a:lnTo>
                    <a:pt x="3211" y="96"/>
                  </a:lnTo>
                  <a:lnTo>
                    <a:pt x="3120" y="75"/>
                  </a:lnTo>
                  <a:lnTo>
                    <a:pt x="3029" y="57"/>
                  </a:lnTo>
                  <a:lnTo>
                    <a:pt x="2938" y="41"/>
                  </a:lnTo>
                  <a:lnTo>
                    <a:pt x="2847" y="27"/>
                  </a:lnTo>
                  <a:lnTo>
                    <a:pt x="2755" y="17"/>
                  </a:lnTo>
                  <a:lnTo>
                    <a:pt x="2663" y="8"/>
                  </a:lnTo>
                  <a:lnTo>
                    <a:pt x="2573" y="3"/>
                  </a:lnTo>
                  <a:lnTo>
                    <a:pt x="2481" y="0"/>
                  </a:lnTo>
                  <a:lnTo>
                    <a:pt x="2390" y="0"/>
                  </a:lnTo>
                  <a:lnTo>
                    <a:pt x="2299" y="3"/>
                  </a:lnTo>
                  <a:lnTo>
                    <a:pt x="2209" y="7"/>
                  </a:lnTo>
                  <a:lnTo>
                    <a:pt x="2119" y="16"/>
                  </a:lnTo>
                  <a:lnTo>
                    <a:pt x="2031" y="26"/>
                  </a:lnTo>
                  <a:lnTo>
                    <a:pt x="1942" y="39"/>
                  </a:lnTo>
                  <a:lnTo>
                    <a:pt x="1855" y="53"/>
                  </a:lnTo>
                  <a:lnTo>
                    <a:pt x="1768" y="71"/>
                  </a:lnTo>
                  <a:lnTo>
                    <a:pt x="1683" y="92"/>
                  </a:lnTo>
                  <a:lnTo>
                    <a:pt x="1599" y="115"/>
                  </a:lnTo>
                  <a:lnTo>
                    <a:pt x="1516" y="140"/>
                  </a:lnTo>
                  <a:lnTo>
                    <a:pt x="1434" y="168"/>
                  </a:lnTo>
                  <a:lnTo>
                    <a:pt x="1355" y="199"/>
                  </a:lnTo>
                  <a:lnTo>
                    <a:pt x="1277" y="231"/>
                  </a:lnTo>
                  <a:lnTo>
                    <a:pt x="1199" y="267"/>
                  </a:lnTo>
                  <a:lnTo>
                    <a:pt x="1125" y="304"/>
                  </a:lnTo>
                  <a:lnTo>
                    <a:pt x="1052" y="344"/>
                  </a:lnTo>
                  <a:lnTo>
                    <a:pt x="981" y="387"/>
                  </a:lnTo>
                  <a:lnTo>
                    <a:pt x="912" y="432"/>
                  </a:lnTo>
                  <a:lnTo>
                    <a:pt x="845" y="480"/>
                  </a:lnTo>
                  <a:close/>
                  <a:moveTo>
                    <a:pt x="76" y="2041"/>
                  </a:moveTo>
                  <a:lnTo>
                    <a:pt x="77" y="2000"/>
                  </a:lnTo>
                  <a:lnTo>
                    <a:pt x="78" y="1958"/>
                  </a:lnTo>
                  <a:lnTo>
                    <a:pt x="81" y="1917"/>
                  </a:lnTo>
                  <a:lnTo>
                    <a:pt x="84" y="1873"/>
                  </a:lnTo>
                  <a:lnTo>
                    <a:pt x="89" y="1830"/>
                  </a:lnTo>
                  <a:lnTo>
                    <a:pt x="94" y="1785"/>
                  </a:lnTo>
                  <a:lnTo>
                    <a:pt x="102" y="1740"/>
                  </a:lnTo>
                  <a:lnTo>
                    <a:pt x="111" y="1694"/>
                  </a:lnTo>
                  <a:lnTo>
                    <a:pt x="121" y="1648"/>
                  </a:lnTo>
                  <a:lnTo>
                    <a:pt x="133" y="1602"/>
                  </a:lnTo>
                  <a:lnTo>
                    <a:pt x="146" y="1555"/>
                  </a:lnTo>
                  <a:lnTo>
                    <a:pt x="160" y="1508"/>
                  </a:lnTo>
                  <a:lnTo>
                    <a:pt x="177" y="1460"/>
                  </a:lnTo>
                  <a:lnTo>
                    <a:pt x="196" y="1412"/>
                  </a:lnTo>
                  <a:lnTo>
                    <a:pt x="216" y="1364"/>
                  </a:lnTo>
                  <a:lnTo>
                    <a:pt x="237" y="1316"/>
                  </a:lnTo>
                  <a:lnTo>
                    <a:pt x="262" y="1268"/>
                  </a:lnTo>
                  <a:lnTo>
                    <a:pt x="287" y="1219"/>
                  </a:lnTo>
                  <a:lnTo>
                    <a:pt x="315" y="1169"/>
                  </a:lnTo>
                  <a:lnTo>
                    <a:pt x="345" y="1121"/>
                  </a:lnTo>
                  <a:lnTo>
                    <a:pt x="377" y="1072"/>
                  </a:lnTo>
                  <a:lnTo>
                    <a:pt x="412" y="1023"/>
                  </a:lnTo>
                  <a:lnTo>
                    <a:pt x="448" y="975"/>
                  </a:lnTo>
                  <a:lnTo>
                    <a:pt x="488" y="926"/>
                  </a:lnTo>
                  <a:lnTo>
                    <a:pt x="529" y="878"/>
                  </a:lnTo>
                  <a:lnTo>
                    <a:pt x="574" y="830"/>
                  </a:lnTo>
                  <a:lnTo>
                    <a:pt x="620" y="782"/>
                  </a:lnTo>
                  <a:lnTo>
                    <a:pt x="670" y="734"/>
                  </a:lnTo>
                  <a:lnTo>
                    <a:pt x="722" y="686"/>
                  </a:lnTo>
                  <a:lnTo>
                    <a:pt x="776" y="639"/>
                  </a:lnTo>
                  <a:lnTo>
                    <a:pt x="834" y="593"/>
                  </a:lnTo>
                  <a:lnTo>
                    <a:pt x="894" y="546"/>
                  </a:lnTo>
                  <a:lnTo>
                    <a:pt x="959" y="500"/>
                  </a:lnTo>
                  <a:lnTo>
                    <a:pt x="1026" y="456"/>
                  </a:lnTo>
                  <a:lnTo>
                    <a:pt x="1095" y="415"/>
                  </a:lnTo>
                  <a:lnTo>
                    <a:pt x="1166" y="376"/>
                  </a:lnTo>
                  <a:lnTo>
                    <a:pt x="1238" y="340"/>
                  </a:lnTo>
                  <a:lnTo>
                    <a:pt x="1312" y="305"/>
                  </a:lnTo>
                  <a:lnTo>
                    <a:pt x="1388" y="274"/>
                  </a:lnTo>
                  <a:lnTo>
                    <a:pt x="1466" y="244"/>
                  </a:lnTo>
                  <a:lnTo>
                    <a:pt x="1545" y="217"/>
                  </a:lnTo>
                  <a:lnTo>
                    <a:pt x="1625" y="192"/>
                  </a:lnTo>
                  <a:lnTo>
                    <a:pt x="1707" y="170"/>
                  </a:lnTo>
                  <a:lnTo>
                    <a:pt x="1789" y="151"/>
                  </a:lnTo>
                  <a:lnTo>
                    <a:pt x="1874" y="134"/>
                  </a:lnTo>
                  <a:lnTo>
                    <a:pt x="1959" y="119"/>
                  </a:lnTo>
                  <a:lnTo>
                    <a:pt x="2044" y="107"/>
                  </a:lnTo>
                  <a:lnTo>
                    <a:pt x="2131" y="96"/>
                  </a:lnTo>
                  <a:lnTo>
                    <a:pt x="2218" y="90"/>
                  </a:lnTo>
                  <a:lnTo>
                    <a:pt x="2305" y="85"/>
                  </a:lnTo>
                  <a:lnTo>
                    <a:pt x="2393" y="83"/>
                  </a:lnTo>
                  <a:lnTo>
                    <a:pt x="2482" y="83"/>
                  </a:lnTo>
                  <a:lnTo>
                    <a:pt x="2570" y="86"/>
                  </a:lnTo>
                  <a:lnTo>
                    <a:pt x="2659" y="91"/>
                  </a:lnTo>
                  <a:lnTo>
                    <a:pt x="2748" y="98"/>
                  </a:lnTo>
                  <a:lnTo>
                    <a:pt x="2837" y="109"/>
                  </a:lnTo>
                  <a:lnTo>
                    <a:pt x="2926" y="122"/>
                  </a:lnTo>
                  <a:lnTo>
                    <a:pt x="3014" y="137"/>
                  </a:lnTo>
                  <a:lnTo>
                    <a:pt x="3103" y="156"/>
                  </a:lnTo>
                  <a:lnTo>
                    <a:pt x="3191" y="177"/>
                  </a:lnTo>
                  <a:lnTo>
                    <a:pt x="3277" y="200"/>
                  </a:lnTo>
                  <a:lnTo>
                    <a:pt x="3364" y="226"/>
                  </a:lnTo>
                  <a:lnTo>
                    <a:pt x="3451" y="254"/>
                  </a:lnTo>
                  <a:lnTo>
                    <a:pt x="3535" y="285"/>
                  </a:lnTo>
                  <a:lnTo>
                    <a:pt x="3609" y="315"/>
                  </a:lnTo>
                  <a:lnTo>
                    <a:pt x="3681" y="346"/>
                  </a:lnTo>
                  <a:lnTo>
                    <a:pt x="3751" y="378"/>
                  </a:lnTo>
                  <a:lnTo>
                    <a:pt x="3819" y="413"/>
                  </a:lnTo>
                  <a:lnTo>
                    <a:pt x="3886" y="448"/>
                  </a:lnTo>
                  <a:lnTo>
                    <a:pt x="3952" y="486"/>
                  </a:lnTo>
                  <a:lnTo>
                    <a:pt x="4015" y="525"/>
                  </a:lnTo>
                  <a:lnTo>
                    <a:pt x="4077" y="565"/>
                  </a:lnTo>
                  <a:lnTo>
                    <a:pt x="4137" y="607"/>
                  </a:lnTo>
                  <a:lnTo>
                    <a:pt x="4195" y="650"/>
                  </a:lnTo>
                  <a:lnTo>
                    <a:pt x="4252" y="695"/>
                  </a:lnTo>
                  <a:lnTo>
                    <a:pt x="4306" y="741"/>
                  </a:lnTo>
                  <a:lnTo>
                    <a:pt x="4359" y="788"/>
                  </a:lnTo>
                  <a:lnTo>
                    <a:pt x="4411" y="837"/>
                  </a:lnTo>
                  <a:lnTo>
                    <a:pt x="4460" y="887"/>
                  </a:lnTo>
                  <a:lnTo>
                    <a:pt x="4508" y="939"/>
                  </a:lnTo>
                  <a:lnTo>
                    <a:pt x="4553" y="992"/>
                  </a:lnTo>
                  <a:lnTo>
                    <a:pt x="4596" y="1046"/>
                  </a:lnTo>
                  <a:lnTo>
                    <a:pt x="4638" y="1102"/>
                  </a:lnTo>
                  <a:lnTo>
                    <a:pt x="4678" y="1158"/>
                  </a:lnTo>
                  <a:lnTo>
                    <a:pt x="4716" y="1217"/>
                  </a:lnTo>
                  <a:lnTo>
                    <a:pt x="4752" y="1276"/>
                  </a:lnTo>
                  <a:lnTo>
                    <a:pt x="4785" y="1336"/>
                  </a:lnTo>
                  <a:lnTo>
                    <a:pt x="4818" y="1397"/>
                  </a:lnTo>
                  <a:lnTo>
                    <a:pt x="4847" y="1461"/>
                  </a:lnTo>
                  <a:lnTo>
                    <a:pt x="4875" y="1525"/>
                  </a:lnTo>
                  <a:lnTo>
                    <a:pt x="4901" y="1590"/>
                  </a:lnTo>
                  <a:lnTo>
                    <a:pt x="4924" y="1655"/>
                  </a:lnTo>
                  <a:lnTo>
                    <a:pt x="4946" y="1723"/>
                  </a:lnTo>
                  <a:lnTo>
                    <a:pt x="4966" y="1791"/>
                  </a:lnTo>
                  <a:lnTo>
                    <a:pt x="4983" y="1860"/>
                  </a:lnTo>
                  <a:lnTo>
                    <a:pt x="4999" y="1931"/>
                  </a:lnTo>
                  <a:lnTo>
                    <a:pt x="5014" y="2016"/>
                  </a:lnTo>
                  <a:lnTo>
                    <a:pt x="5028" y="2100"/>
                  </a:lnTo>
                  <a:lnTo>
                    <a:pt x="5039" y="2181"/>
                  </a:lnTo>
                  <a:lnTo>
                    <a:pt x="5049" y="2260"/>
                  </a:lnTo>
                  <a:lnTo>
                    <a:pt x="5055" y="2339"/>
                  </a:lnTo>
                  <a:lnTo>
                    <a:pt x="5060" y="2415"/>
                  </a:lnTo>
                  <a:lnTo>
                    <a:pt x="5063" y="2490"/>
                  </a:lnTo>
                  <a:lnTo>
                    <a:pt x="5064" y="2564"/>
                  </a:lnTo>
                  <a:lnTo>
                    <a:pt x="5063" y="2645"/>
                  </a:lnTo>
                  <a:lnTo>
                    <a:pt x="5059" y="2724"/>
                  </a:lnTo>
                  <a:lnTo>
                    <a:pt x="5054" y="2802"/>
                  </a:lnTo>
                  <a:lnTo>
                    <a:pt x="5046" y="2877"/>
                  </a:lnTo>
                  <a:lnTo>
                    <a:pt x="5036" y="2949"/>
                  </a:lnTo>
                  <a:lnTo>
                    <a:pt x="5025" y="3020"/>
                  </a:lnTo>
                  <a:lnTo>
                    <a:pt x="5011" y="3089"/>
                  </a:lnTo>
                  <a:lnTo>
                    <a:pt x="4996" y="3156"/>
                  </a:lnTo>
                  <a:lnTo>
                    <a:pt x="4980" y="3220"/>
                  </a:lnTo>
                  <a:lnTo>
                    <a:pt x="4962" y="3282"/>
                  </a:lnTo>
                  <a:lnTo>
                    <a:pt x="4943" y="3343"/>
                  </a:lnTo>
                  <a:lnTo>
                    <a:pt x="4922" y="3402"/>
                  </a:lnTo>
                  <a:lnTo>
                    <a:pt x="4901" y="3458"/>
                  </a:lnTo>
                  <a:lnTo>
                    <a:pt x="4879" y="3512"/>
                  </a:lnTo>
                  <a:lnTo>
                    <a:pt x="4857" y="3565"/>
                  </a:lnTo>
                  <a:lnTo>
                    <a:pt x="4832" y="3615"/>
                  </a:lnTo>
                  <a:lnTo>
                    <a:pt x="4807" y="3663"/>
                  </a:lnTo>
                  <a:lnTo>
                    <a:pt x="4782" y="3709"/>
                  </a:lnTo>
                  <a:lnTo>
                    <a:pt x="4757" y="3753"/>
                  </a:lnTo>
                  <a:lnTo>
                    <a:pt x="4732" y="3796"/>
                  </a:lnTo>
                  <a:lnTo>
                    <a:pt x="4706" y="3835"/>
                  </a:lnTo>
                  <a:lnTo>
                    <a:pt x="4680" y="3874"/>
                  </a:lnTo>
                  <a:lnTo>
                    <a:pt x="4655" y="3911"/>
                  </a:lnTo>
                  <a:lnTo>
                    <a:pt x="4629" y="3945"/>
                  </a:lnTo>
                  <a:lnTo>
                    <a:pt x="4604" y="3977"/>
                  </a:lnTo>
                  <a:lnTo>
                    <a:pt x="4580" y="4009"/>
                  </a:lnTo>
                  <a:lnTo>
                    <a:pt x="4555" y="4037"/>
                  </a:lnTo>
                  <a:lnTo>
                    <a:pt x="4532" y="4064"/>
                  </a:lnTo>
                  <a:lnTo>
                    <a:pt x="4509" y="4089"/>
                  </a:lnTo>
                  <a:lnTo>
                    <a:pt x="4487" y="4112"/>
                  </a:lnTo>
                  <a:lnTo>
                    <a:pt x="4466" y="4134"/>
                  </a:lnTo>
                  <a:lnTo>
                    <a:pt x="4446" y="4154"/>
                  </a:lnTo>
                  <a:lnTo>
                    <a:pt x="4420" y="4177"/>
                  </a:lnTo>
                  <a:lnTo>
                    <a:pt x="4396" y="4200"/>
                  </a:lnTo>
                  <a:lnTo>
                    <a:pt x="4372" y="4221"/>
                  </a:lnTo>
                  <a:lnTo>
                    <a:pt x="4348" y="4241"/>
                  </a:lnTo>
                  <a:lnTo>
                    <a:pt x="4325" y="4260"/>
                  </a:lnTo>
                  <a:lnTo>
                    <a:pt x="4302" y="4276"/>
                  </a:lnTo>
                  <a:lnTo>
                    <a:pt x="4281" y="4293"/>
                  </a:lnTo>
                  <a:lnTo>
                    <a:pt x="4259" y="4308"/>
                  </a:lnTo>
                  <a:lnTo>
                    <a:pt x="4219" y="4334"/>
                  </a:lnTo>
                  <a:lnTo>
                    <a:pt x="4183" y="4356"/>
                  </a:lnTo>
                  <a:lnTo>
                    <a:pt x="4148" y="4373"/>
                  </a:lnTo>
                  <a:lnTo>
                    <a:pt x="4119" y="4387"/>
                  </a:lnTo>
                  <a:lnTo>
                    <a:pt x="4153" y="4346"/>
                  </a:lnTo>
                  <a:lnTo>
                    <a:pt x="4190" y="4298"/>
                  </a:lnTo>
                  <a:lnTo>
                    <a:pt x="4210" y="4271"/>
                  </a:lnTo>
                  <a:lnTo>
                    <a:pt x="4231" y="4242"/>
                  </a:lnTo>
                  <a:lnTo>
                    <a:pt x="4253" y="4210"/>
                  </a:lnTo>
                  <a:lnTo>
                    <a:pt x="4275" y="4178"/>
                  </a:lnTo>
                  <a:lnTo>
                    <a:pt x="4297" y="4144"/>
                  </a:lnTo>
                  <a:lnTo>
                    <a:pt x="4320" y="4107"/>
                  </a:lnTo>
                  <a:lnTo>
                    <a:pt x="4343" y="4068"/>
                  </a:lnTo>
                  <a:lnTo>
                    <a:pt x="4366" y="4029"/>
                  </a:lnTo>
                  <a:lnTo>
                    <a:pt x="4389" y="3987"/>
                  </a:lnTo>
                  <a:lnTo>
                    <a:pt x="4412" y="3943"/>
                  </a:lnTo>
                  <a:lnTo>
                    <a:pt x="4435" y="3897"/>
                  </a:lnTo>
                  <a:lnTo>
                    <a:pt x="4457" y="3850"/>
                  </a:lnTo>
                  <a:lnTo>
                    <a:pt x="4478" y="3802"/>
                  </a:lnTo>
                  <a:lnTo>
                    <a:pt x="4499" y="3752"/>
                  </a:lnTo>
                  <a:lnTo>
                    <a:pt x="4520" y="3699"/>
                  </a:lnTo>
                  <a:lnTo>
                    <a:pt x="4540" y="3646"/>
                  </a:lnTo>
                  <a:lnTo>
                    <a:pt x="4559" y="3591"/>
                  </a:lnTo>
                  <a:lnTo>
                    <a:pt x="4577" y="3534"/>
                  </a:lnTo>
                  <a:lnTo>
                    <a:pt x="4593" y="3476"/>
                  </a:lnTo>
                  <a:lnTo>
                    <a:pt x="4608" y="3416"/>
                  </a:lnTo>
                  <a:lnTo>
                    <a:pt x="4623" y="3356"/>
                  </a:lnTo>
                  <a:lnTo>
                    <a:pt x="4635" y="3293"/>
                  </a:lnTo>
                  <a:lnTo>
                    <a:pt x="4646" y="3228"/>
                  </a:lnTo>
                  <a:lnTo>
                    <a:pt x="4655" y="3163"/>
                  </a:lnTo>
                  <a:lnTo>
                    <a:pt x="4662" y="3096"/>
                  </a:lnTo>
                  <a:lnTo>
                    <a:pt x="4667" y="3027"/>
                  </a:lnTo>
                  <a:lnTo>
                    <a:pt x="4671" y="2959"/>
                  </a:lnTo>
                  <a:lnTo>
                    <a:pt x="4672" y="2887"/>
                  </a:lnTo>
                  <a:lnTo>
                    <a:pt x="4672" y="2851"/>
                  </a:lnTo>
                  <a:lnTo>
                    <a:pt x="4671" y="2815"/>
                  </a:lnTo>
                  <a:lnTo>
                    <a:pt x="4669" y="2778"/>
                  </a:lnTo>
                  <a:lnTo>
                    <a:pt x="4666" y="2741"/>
                  </a:lnTo>
                  <a:lnTo>
                    <a:pt x="4664" y="2704"/>
                  </a:lnTo>
                  <a:lnTo>
                    <a:pt x="4660" y="2666"/>
                  </a:lnTo>
                  <a:lnTo>
                    <a:pt x="4656" y="2628"/>
                  </a:lnTo>
                  <a:lnTo>
                    <a:pt x="4652" y="2590"/>
                  </a:lnTo>
                  <a:lnTo>
                    <a:pt x="4647" y="2551"/>
                  </a:lnTo>
                  <a:lnTo>
                    <a:pt x="4640" y="2512"/>
                  </a:lnTo>
                  <a:lnTo>
                    <a:pt x="4633" y="2473"/>
                  </a:lnTo>
                  <a:lnTo>
                    <a:pt x="4626" y="2433"/>
                  </a:lnTo>
                  <a:lnTo>
                    <a:pt x="4617" y="2393"/>
                  </a:lnTo>
                  <a:lnTo>
                    <a:pt x="4608" y="2353"/>
                  </a:lnTo>
                  <a:lnTo>
                    <a:pt x="4598" y="2314"/>
                  </a:lnTo>
                  <a:lnTo>
                    <a:pt x="4587" y="2273"/>
                  </a:lnTo>
                  <a:lnTo>
                    <a:pt x="4576" y="2232"/>
                  </a:lnTo>
                  <a:lnTo>
                    <a:pt x="4563" y="2190"/>
                  </a:lnTo>
                  <a:lnTo>
                    <a:pt x="4549" y="2150"/>
                  </a:lnTo>
                  <a:lnTo>
                    <a:pt x="4536" y="2108"/>
                  </a:lnTo>
                  <a:lnTo>
                    <a:pt x="4521" y="2066"/>
                  </a:lnTo>
                  <a:lnTo>
                    <a:pt x="4505" y="2023"/>
                  </a:lnTo>
                  <a:lnTo>
                    <a:pt x="4488" y="1981"/>
                  </a:lnTo>
                  <a:lnTo>
                    <a:pt x="4471" y="1939"/>
                  </a:lnTo>
                  <a:lnTo>
                    <a:pt x="4452" y="1896"/>
                  </a:lnTo>
                  <a:lnTo>
                    <a:pt x="4433" y="1853"/>
                  </a:lnTo>
                  <a:lnTo>
                    <a:pt x="4412" y="1809"/>
                  </a:lnTo>
                  <a:lnTo>
                    <a:pt x="4391" y="1765"/>
                  </a:lnTo>
                  <a:lnTo>
                    <a:pt x="4368" y="1721"/>
                  </a:lnTo>
                  <a:lnTo>
                    <a:pt x="4345" y="1677"/>
                  </a:lnTo>
                  <a:lnTo>
                    <a:pt x="4320" y="1633"/>
                  </a:lnTo>
                  <a:lnTo>
                    <a:pt x="4295" y="1589"/>
                  </a:lnTo>
                  <a:lnTo>
                    <a:pt x="4269" y="1546"/>
                  </a:lnTo>
                  <a:lnTo>
                    <a:pt x="4241" y="1503"/>
                  </a:lnTo>
                  <a:lnTo>
                    <a:pt x="4213" y="1462"/>
                  </a:lnTo>
                  <a:lnTo>
                    <a:pt x="4184" y="1421"/>
                  </a:lnTo>
                  <a:lnTo>
                    <a:pt x="4154" y="1382"/>
                  </a:lnTo>
                  <a:lnTo>
                    <a:pt x="4122" y="1343"/>
                  </a:lnTo>
                  <a:lnTo>
                    <a:pt x="4090" y="1305"/>
                  </a:lnTo>
                  <a:lnTo>
                    <a:pt x="4056" y="1268"/>
                  </a:lnTo>
                  <a:lnTo>
                    <a:pt x="4021" y="1232"/>
                  </a:lnTo>
                  <a:lnTo>
                    <a:pt x="3986" y="1197"/>
                  </a:lnTo>
                  <a:lnTo>
                    <a:pt x="3949" y="1163"/>
                  </a:lnTo>
                  <a:lnTo>
                    <a:pt x="3911" y="1130"/>
                  </a:lnTo>
                  <a:lnTo>
                    <a:pt x="3873" y="1097"/>
                  </a:lnTo>
                  <a:lnTo>
                    <a:pt x="3833" y="1066"/>
                  </a:lnTo>
                  <a:lnTo>
                    <a:pt x="3792" y="1037"/>
                  </a:lnTo>
                  <a:lnTo>
                    <a:pt x="3752" y="1008"/>
                  </a:lnTo>
                  <a:lnTo>
                    <a:pt x="3709" y="979"/>
                  </a:lnTo>
                  <a:lnTo>
                    <a:pt x="3666" y="952"/>
                  </a:lnTo>
                  <a:lnTo>
                    <a:pt x="3621" y="926"/>
                  </a:lnTo>
                  <a:lnTo>
                    <a:pt x="3576" y="901"/>
                  </a:lnTo>
                  <a:lnTo>
                    <a:pt x="3531" y="877"/>
                  </a:lnTo>
                  <a:lnTo>
                    <a:pt x="3484" y="854"/>
                  </a:lnTo>
                  <a:lnTo>
                    <a:pt x="3437" y="832"/>
                  </a:lnTo>
                  <a:lnTo>
                    <a:pt x="3388" y="811"/>
                  </a:lnTo>
                  <a:lnTo>
                    <a:pt x="3340" y="791"/>
                  </a:lnTo>
                  <a:lnTo>
                    <a:pt x="3290" y="773"/>
                  </a:lnTo>
                  <a:lnTo>
                    <a:pt x="3239" y="756"/>
                  </a:lnTo>
                  <a:lnTo>
                    <a:pt x="3188" y="739"/>
                  </a:lnTo>
                  <a:lnTo>
                    <a:pt x="3137" y="724"/>
                  </a:lnTo>
                  <a:lnTo>
                    <a:pt x="3083" y="711"/>
                  </a:lnTo>
                  <a:lnTo>
                    <a:pt x="3030" y="697"/>
                  </a:lnTo>
                  <a:lnTo>
                    <a:pt x="2977" y="686"/>
                  </a:lnTo>
                  <a:lnTo>
                    <a:pt x="2909" y="673"/>
                  </a:lnTo>
                  <a:lnTo>
                    <a:pt x="2841" y="663"/>
                  </a:lnTo>
                  <a:lnTo>
                    <a:pt x="2773" y="653"/>
                  </a:lnTo>
                  <a:lnTo>
                    <a:pt x="2705" y="647"/>
                  </a:lnTo>
                  <a:lnTo>
                    <a:pt x="2636" y="642"/>
                  </a:lnTo>
                  <a:lnTo>
                    <a:pt x="2567" y="638"/>
                  </a:lnTo>
                  <a:lnTo>
                    <a:pt x="2498" y="637"/>
                  </a:lnTo>
                  <a:lnTo>
                    <a:pt x="2430" y="637"/>
                  </a:lnTo>
                  <a:lnTo>
                    <a:pt x="2361" y="639"/>
                  </a:lnTo>
                  <a:lnTo>
                    <a:pt x="2292" y="642"/>
                  </a:lnTo>
                  <a:lnTo>
                    <a:pt x="2222" y="648"/>
                  </a:lnTo>
                  <a:lnTo>
                    <a:pt x="2154" y="654"/>
                  </a:lnTo>
                  <a:lnTo>
                    <a:pt x="2085" y="664"/>
                  </a:lnTo>
                  <a:lnTo>
                    <a:pt x="2016" y="674"/>
                  </a:lnTo>
                  <a:lnTo>
                    <a:pt x="1948" y="687"/>
                  </a:lnTo>
                  <a:lnTo>
                    <a:pt x="1880" y="700"/>
                  </a:lnTo>
                  <a:lnTo>
                    <a:pt x="1813" y="717"/>
                  </a:lnTo>
                  <a:lnTo>
                    <a:pt x="1747" y="734"/>
                  </a:lnTo>
                  <a:lnTo>
                    <a:pt x="1680" y="753"/>
                  </a:lnTo>
                  <a:lnTo>
                    <a:pt x="1614" y="773"/>
                  </a:lnTo>
                  <a:lnTo>
                    <a:pt x="1549" y="796"/>
                  </a:lnTo>
                  <a:lnTo>
                    <a:pt x="1484" y="820"/>
                  </a:lnTo>
                  <a:lnTo>
                    <a:pt x="1421" y="846"/>
                  </a:lnTo>
                  <a:lnTo>
                    <a:pt x="1358" y="873"/>
                  </a:lnTo>
                  <a:lnTo>
                    <a:pt x="1296" y="901"/>
                  </a:lnTo>
                  <a:lnTo>
                    <a:pt x="1235" y="931"/>
                  </a:lnTo>
                  <a:lnTo>
                    <a:pt x="1175" y="964"/>
                  </a:lnTo>
                  <a:lnTo>
                    <a:pt x="1116" y="997"/>
                  </a:lnTo>
                  <a:lnTo>
                    <a:pt x="1058" y="1032"/>
                  </a:lnTo>
                  <a:lnTo>
                    <a:pt x="1001" y="1068"/>
                  </a:lnTo>
                  <a:lnTo>
                    <a:pt x="946" y="1106"/>
                  </a:lnTo>
                  <a:lnTo>
                    <a:pt x="891" y="1145"/>
                  </a:lnTo>
                  <a:lnTo>
                    <a:pt x="849" y="1179"/>
                  </a:lnTo>
                  <a:lnTo>
                    <a:pt x="809" y="1213"/>
                  </a:lnTo>
                  <a:lnTo>
                    <a:pt x="769" y="1249"/>
                  </a:lnTo>
                  <a:lnTo>
                    <a:pt x="731" y="1287"/>
                  </a:lnTo>
                  <a:lnTo>
                    <a:pt x="695" y="1325"/>
                  </a:lnTo>
                  <a:lnTo>
                    <a:pt x="660" y="1364"/>
                  </a:lnTo>
                  <a:lnTo>
                    <a:pt x="627" y="1405"/>
                  </a:lnTo>
                  <a:lnTo>
                    <a:pt x="596" y="1446"/>
                  </a:lnTo>
                  <a:lnTo>
                    <a:pt x="564" y="1489"/>
                  </a:lnTo>
                  <a:lnTo>
                    <a:pt x="535" y="1532"/>
                  </a:lnTo>
                  <a:lnTo>
                    <a:pt x="507" y="1576"/>
                  </a:lnTo>
                  <a:lnTo>
                    <a:pt x="481" y="1621"/>
                  </a:lnTo>
                  <a:lnTo>
                    <a:pt x="455" y="1667"/>
                  </a:lnTo>
                  <a:lnTo>
                    <a:pt x="431" y="1713"/>
                  </a:lnTo>
                  <a:lnTo>
                    <a:pt x="408" y="1760"/>
                  </a:lnTo>
                  <a:lnTo>
                    <a:pt x="386" y="1807"/>
                  </a:lnTo>
                  <a:lnTo>
                    <a:pt x="364" y="1854"/>
                  </a:lnTo>
                  <a:lnTo>
                    <a:pt x="344" y="1902"/>
                  </a:lnTo>
                  <a:lnTo>
                    <a:pt x="325" y="1950"/>
                  </a:lnTo>
                  <a:lnTo>
                    <a:pt x="307" y="1998"/>
                  </a:lnTo>
                  <a:lnTo>
                    <a:pt x="290" y="2046"/>
                  </a:lnTo>
                  <a:lnTo>
                    <a:pt x="274" y="2095"/>
                  </a:lnTo>
                  <a:lnTo>
                    <a:pt x="258" y="2143"/>
                  </a:lnTo>
                  <a:lnTo>
                    <a:pt x="244" y="2191"/>
                  </a:lnTo>
                  <a:lnTo>
                    <a:pt x="230" y="2240"/>
                  </a:lnTo>
                  <a:lnTo>
                    <a:pt x="218" y="2288"/>
                  </a:lnTo>
                  <a:lnTo>
                    <a:pt x="205" y="2335"/>
                  </a:lnTo>
                  <a:lnTo>
                    <a:pt x="194" y="2382"/>
                  </a:lnTo>
                  <a:lnTo>
                    <a:pt x="173" y="2475"/>
                  </a:lnTo>
                  <a:lnTo>
                    <a:pt x="154" y="2565"/>
                  </a:lnTo>
                  <a:lnTo>
                    <a:pt x="140" y="2518"/>
                  </a:lnTo>
                  <a:lnTo>
                    <a:pt x="127" y="2465"/>
                  </a:lnTo>
                  <a:lnTo>
                    <a:pt x="119" y="2437"/>
                  </a:lnTo>
                  <a:lnTo>
                    <a:pt x="113" y="2407"/>
                  </a:lnTo>
                  <a:lnTo>
                    <a:pt x="107" y="2375"/>
                  </a:lnTo>
                  <a:lnTo>
                    <a:pt x="102" y="2343"/>
                  </a:lnTo>
                  <a:lnTo>
                    <a:pt x="97" y="2310"/>
                  </a:lnTo>
                  <a:lnTo>
                    <a:pt x="91" y="2275"/>
                  </a:lnTo>
                  <a:lnTo>
                    <a:pt x="87" y="2240"/>
                  </a:lnTo>
                  <a:lnTo>
                    <a:pt x="83" y="2202"/>
                  </a:lnTo>
                  <a:lnTo>
                    <a:pt x="80" y="2163"/>
                  </a:lnTo>
                  <a:lnTo>
                    <a:pt x="78" y="2124"/>
                  </a:lnTo>
                  <a:lnTo>
                    <a:pt x="77" y="2083"/>
                  </a:lnTo>
                  <a:lnTo>
                    <a:pt x="76" y="2041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8" name="Freeform 670"/>
            <p:cNvSpPr>
              <a:spLocks/>
            </p:cNvSpPr>
            <p:nvPr/>
          </p:nvSpPr>
          <p:spPr bwMode="auto">
            <a:xfrm>
              <a:off x="4730" y="2977"/>
              <a:ext cx="63" cy="21"/>
            </a:xfrm>
            <a:custGeom>
              <a:avLst/>
              <a:gdLst/>
              <a:ahLst/>
              <a:cxnLst>
                <a:cxn ang="0">
                  <a:pos x="1084" y="59"/>
                </a:cxn>
                <a:cxn ang="0">
                  <a:pos x="1054" y="104"/>
                </a:cxn>
                <a:cxn ang="0">
                  <a:pos x="1017" y="146"/>
                </a:cxn>
                <a:cxn ang="0">
                  <a:pos x="973" y="182"/>
                </a:cxn>
                <a:cxn ang="0">
                  <a:pos x="924" y="215"/>
                </a:cxn>
                <a:cxn ang="0">
                  <a:pos x="871" y="243"/>
                </a:cxn>
                <a:cxn ang="0">
                  <a:pos x="813" y="266"/>
                </a:cxn>
                <a:cxn ang="0">
                  <a:pos x="755" y="285"/>
                </a:cxn>
                <a:cxn ang="0">
                  <a:pos x="653" y="307"/>
                </a:cxn>
                <a:cxn ang="0">
                  <a:pos x="551" y="317"/>
                </a:cxn>
                <a:cxn ang="0">
                  <a:pos x="487" y="317"/>
                </a:cxn>
                <a:cxn ang="0">
                  <a:pos x="427" y="313"/>
                </a:cxn>
                <a:cxn ang="0">
                  <a:pos x="369" y="305"/>
                </a:cxn>
                <a:cxn ang="0">
                  <a:pos x="315" y="292"/>
                </a:cxn>
                <a:cxn ang="0">
                  <a:pos x="265" y="275"/>
                </a:cxn>
                <a:cxn ang="0">
                  <a:pos x="219" y="255"/>
                </a:cxn>
                <a:cxn ang="0">
                  <a:pos x="177" y="230"/>
                </a:cxn>
                <a:cxn ang="0">
                  <a:pos x="141" y="203"/>
                </a:cxn>
                <a:cxn ang="0">
                  <a:pos x="109" y="172"/>
                </a:cxn>
                <a:cxn ang="0">
                  <a:pos x="84" y="137"/>
                </a:cxn>
                <a:cxn ang="0">
                  <a:pos x="66" y="113"/>
                </a:cxn>
                <a:cxn ang="0">
                  <a:pos x="45" y="104"/>
                </a:cxn>
                <a:cxn ang="0">
                  <a:pos x="22" y="109"/>
                </a:cxn>
                <a:cxn ang="0">
                  <a:pos x="5" y="126"/>
                </a:cxn>
                <a:cxn ang="0">
                  <a:pos x="0" y="149"/>
                </a:cxn>
                <a:cxn ang="0">
                  <a:pos x="13" y="179"/>
                </a:cxn>
                <a:cxn ang="0">
                  <a:pos x="43" y="222"/>
                </a:cxn>
                <a:cxn ang="0">
                  <a:pos x="80" y="260"/>
                </a:cxn>
                <a:cxn ang="0">
                  <a:pos x="123" y="294"/>
                </a:cxn>
                <a:cxn ang="0">
                  <a:pos x="171" y="323"/>
                </a:cxn>
                <a:cxn ang="0">
                  <a:pos x="224" y="349"/>
                </a:cxn>
                <a:cxn ang="0">
                  <a:pos x="282" y="368"/>
                </a:cxn>
                <a:cxn ang="0">
                  <a:pos x="344" y="384"/>
                </a:cxn>
                <a:cxn ang="0">
                  <a:pos x="410" y="395"/>
                </a:cxn>
                <a:cxn ang="0">
                  <a:pos x="480" y="400"/>
                </a:cxn>
                <a:cxn ang="0">
                  <a:pos x="553" y="400"/>
                </a:cxn>
                <a:cxn ang="0">
                  <a:pos x="663" y="389"/>
                </a:cxn>
                <a:cxn ang="0">
                  <a:pos x="730" y="377"/>
                </a:cxn>
                <a:cxn ang="0">
                  <a:pos x="796" y="359"/>
                </a:cxn>
                <a:cxn ang="0">
                  <a:pos x="862" y="336"/>
                </a:cxn>
                <a:cxn ang="0">
                  <a:pos x="926" y="308"/>
                </a:cxn>
                <a:cxn ang="0">
                  <a:pos x="986" y="274"/>
                </a:cxn>
                <a:cxn ang="0">
                  <a:pos x="1042" y="234"/>
                </a:cxn>
                <a:cxn ang="0">
                  <a:pos x="1092" y="188"/>
                </a:cxn>
                <a:cxn ang="0">
                  <a:pos x="1134" y="135"/>
                </a:cxn>
                <a:cxn ang="0">
                  <a:pos x="1167" y="77"/>
                </a:cxn>
                <a:cxn ang="0">
                  <a:pos x="1179" y="39"/>
                </a:cxn>
                <a:cxn ang="0">
                  <a:pos x="1171" y="16"/>
                </a:cxn>
                <a:cxn ang="0">
                  <a:pos x="1153" y="2"/>
                </a:cxn>
                <a:cxn ang="0">
                  <a:pos x="1129" y="1"/>
                </a:cxn>
                <a:cxn ang="0">
                  <a:pos x="1108" y="12"/>
                </a:cxn>
              </a:cxnLst>
              <a:rect l="0" t="0" r="r" b="b"/>
              <a:pathLst>
                <a:path w="1179" h="401">
                  <a:moveTo>
                    <a:pt x="1099" y="26"/>
                  </a:moveTo>
                  <a:lnTo>
                    <a:pt x="1092" y="42"/>
                  </a:lnTo>
                  <a:lnTo>
                    <a:pt x="1084" y="59"/>
                  </a:lnTo>
                  <a:lnTo>
                    <a:pt x="1075" y="75"/>
                  </a:lnTo>
                  <a:lnTo>
                    <a:pt x="1065" y="89"/>
                  </a:lnTo>
                  <a:lnTo>
                    <a:pt x="1054" y="104"/>
                  </a:lnTo>
                  <a:lnTo>
                    <a:pt x="1043" y="119"/>
                  </a:lnTo>
                  <a:lnTo>
                    <a:pt x="1030" y="132"/>
                  </a:lnTo>
                  <a:lnTo>
                    <a:pt x="1017" y="146"/>
                  </a:lnTo>
                  <a:lnTo>
                    <a:pt x="1003" y="158"/>
                  </a:lnTo>
                  <a:lnTo>
                    <a:pt x="989" y="171"/>
                  </a:lnTo>
                  <a:lnTo>
                    <a:pt x="973" y="182"/>
                  </a:lnTo>
                  <a:lnTo>
                    <a:pt x="957" y="194"/>
                  </a:lnTo>
                  <a:lnTo>
                    <a:pt x="942" y="204"/>
                  </a:lnTo>
                  <a:lnTo>
                    <a:pt x="924" y="215"/>
                  </a:lnTo>
                  <a:lnTo>
                    <a:pt x="907" y="224"/>
                  </a:lnTo>
                  <a:lnTo>
                    <a:pt x="889" y="234"/>
                  </a:lnTo>
                  <a:lnTo>
                    <a:pt x="871" y="243"/>
                  </a:lnTo>
                  <a:lnTo>
                    <a:pt x="852" y="251"/>
                  </a:lnTo>
                  <a:lnTo>
                    <a:pt x="833" y="259"/>
                  </a:lnTo>
                  <a:lnTo>
                    <a:pt x="813" y="266"/>
                  </a:lnTo>
                  <a:lnTo>
                    <a:pt x="794" y="273"/>
                  </a:lnTo>
                  <a:lnTo>
                    <a:pt x="774" y="280"/>
                  </a:lnTo>
                  <a:lnTo>
                    <a:pt x="755" y="285"/>
                  </a:lnTo>
                  <a:lnTo>
                    <a:pt x="734" y="290"/>
                  </a:lnTo>
                  <a:lnTo>
                    <a:pt x="694" y="299"/>
                  </a:lnTo>
                  <a:lnTo>
                    <a:pt x="653" y="307"/>
                  </a:lnTo>
                  <a:lnTo>
                    <a:pt x="613" y="313"/>
                  </a:lnTo>
                  <a:lnTo>
                    <a:pt x="572" y="316"/>
                  </a:lnTo>
                  <a:lnTo>
                    <a:pt x="551" y="317"/>
                  </a:lnTo>
                  <a:lnTo>
                    <a:pt x="529" y="318"/>
                  </a:lnTo>
                  <a:lnTo>
                    <a:pt x="508" y="318"/>
                  </a:lnTo>
                  <a:lnTo>
                    <a:pt x="487" y="317"/>
                  </a:lnTo>
                  <a:lnTo>
                    <a:pt x="467" y="316"/>
                  </a:lnTo>
                  <a:lnTo>
                    <a:pt x="447" y="315"/>
                  </a:lnTo>
                  <a:lnTo>
                    <a:pt x="427" y="313"/>
                  </a:lnTo>
                  <a:lnTo>
                    <a:pt x="408" y="311"/>
                  </a:lnTo>
                  <a:lnTo>
                    <a:pt x="388" y="308"/>
                  </a:lnTo>
                  <a:lnTo>
                    <a:pt x="369" y="305"/>
                  </a:lnTo>
                  <a:lnTo>
                    <a:pt x="352" y="302"/>
                  </a:lnTo>
                  <a:lnTo>
                    <a:pt x="333" y="296"/>
                  </a:lnTo>
                  <a:lnTo>
                    <a:pt x="315" y="292"/>
                  </a:lnTo>
                  <a:lnTo>
                    <a:pt x="298" y="287"/>
                  </a:lnTo>
                  <a:lnTo>
                    <a:pt x="282" y="282"/>
                  </a:lnTo>
                  <a:lnTo>
                    <a:pt x="265" y="275"/>
                  </a:lnTo>
                  <a:lnTo>
                    <a:pt x="249" y="269"/>
                  </a:lnTo>
                  <a:lnTo>
                    <a:pt x="234" y="262"/>
                  </a:lnTo>
                  <a:lnTo>
                    <a:pt x="219" y="255"/>
                  </a:lnTo>
                  <a:lnTo>
                    <a:pt x="204" y="247"/>
                  </a:lnTo>
                  <a:lnTo>
                    <a:pt x="190" y="239"/>
                  </a:lnTo>
                  <a:lnTo>
                    <a:pt x="177" y="230"/>
                  </a:lnTo>
                  <a:lnTo>
                    <a:pt x="164" y="222"/>
                  </a:lnTo>
                  <a:lnTo>
                    <a:pt x="152" y="213"/>
                  </a:lnTo>
                  <a:lnTo>
                    <a:pt x="141" y="203"/>
                  </a:lnTo>
                  <a:lnTo>
                    <a:pt x="129" y="193"/>
                  </a:lnTo>
                  <a:lnTo>
                    <a:pt x="119" y="182"/>
                  </a:lnTo>
                  <a:lnTo>
                    <a:pt x="109" y="172"/>
                  </a:lnTo>
                  <a:lnTo>
                    <a:pt x="100" y="160"/>
                  </a:lnTo>
                  <a:lnTo>
                    <a:pt x="92" y="149"/>
                  </a:lnTo>
                  <a:lnTo>
                    <a:pt x="84" y="137"/>
                  </a:lnTo>
                  <a:lnTo>
                    <a:pt x="77" y="126"/>
                  </a:lnTo>
                  <a:lnTo>
                    <a:pt x="73" y="119"/>
                  </a:lnTo>
                  <a:lnTo>
                    <a:pt x="66" y="113"/>
                  </a:lnTo>
                  <a:lnTo>
                    <a:pt x="60" y="109"/>
                  </a:lnTo>
                  <a:lnTo>
                    <a:pt x="53" y="106"/>
                  </a:lnTo>
                  <a:lnTo>
                    <a:pt x="45" y="104"/>
                  </a:lnTo>
                  <a:lnTo>
                    <a:pt x="37" y="104"/>
                  </a:lnTo>
                  <a:lnTo>
                    <a:pt x="29" y="106"/>
                  </a:lnTo>
                  <a:lnTo>
                    <a:pt x="22" y="109"/>
                  </a:lnTo>
                  <a:lnTo>
                    <a:pt x="14" y="113"/>
                  </a:lnTo>
                  <a:lnTo>
                    <a:pt x="9" y="120"/>
                  </a:lnTo>
                  <a:lnTo>
                    <a:pt x="5" y="126"/>
                  </a:lnTo>
                  <a:lnTo>
                    <a:pt x="2" y="133"/>
                  </a:lnTo>
                  <a:lnTo>
                    <a:pt x="0" y="142"/>
                  </a:lnTo>
                  <a:lnTo>
                    <a:pt x="0" y="149"/>
                  </a:lnTo>
                  <a:lnTo>
                    <a:pt x="2" y="157"/>
                  </a:lnTo>
                  <a:lnTo>
                    <a:pt x="5" y="165"/>
                  </a:lnTo>
                  <a:lnTo>
                    <a:pt x="13" y="179"/>
                  </a:lnTo>
                  <a:lnTo>
                    <a:pt x="23" y="194"/>
                  </a:lnTo>
                  <a:lnTo>
                    <a:pt x="33" y="209"/>
                  </a:lnTo>
                  <a:lnTo>
                    <a:pt x="43" y="222"/>
                  </a:lnTo>
                  <a:lnTo>
                    <a:pt x="55" y="235"/>
                  </a:lnTo>
                  <a:lnTo>
                    <a:pt x="67" y="247"/>
                  </a:lnTo>
                  <a:lnTo>
                    <a:pt x="80" y="260"/>
                  </a:lnTo>
                  <a:lnTo>
                    <a:pt x="94" y="271"/>
                  </a:lnTo>
                  <a:lnTo>
                    <a:pt x="107" y="283"/>
                  </a:lnTo>
                  <a:lnTo>
                    <a:pt x="123" y="294"/>
                  </a:lnTo>
                  <a:lnTo>
                    <a:pt x="137" y="305"/>
                  </a:lnTo>
                  <a:lnTo>
                    <a:pt x="154" y="314"/>
                  </a:lnTo>
                  <a:lnTo>
                    <a:pt x="171" y="323"/>
                  </a:lnTo>
                  <a:lnTo>
                    <a:pt x="188" y="332"/>
                  </a:lnTo>
                  <a:lnTo>
                    <a:pt x="205" y="340"/>
                  </a:lnTo>
                  <a:lnTo>
                    <a:pt x="224" y="349"/>
                  </a:lnTo>
                  <a:lnTo>
                    <a:pt x="243" y="356"/>
                  </a:lnTo>
                  <a:lnTo>
                    <a:pt x="262" y="362"/>
                  </a:lnTo>
                  <a:lnTo>
                    <a:pt x="282" y="368"/>
                  </a:lnTo>
                  <a:lnTo>
                    <a:pt x="302" y="375"/>
                  </a:lnTo>
                  <a:lnTo>
                    <a:pt x="323" y="380"/>
                  </a:lnTo>
                  <a:lnTo>
                    <a:pt x="344" y="384"/>
                  </a:lnTo>
                  <a:lnTo>
                    <a:pt x="366" y="388"/>
                  </a:lnTo>
                  <a:lnTo>
                    <a:pt x="388" y="391"/>
                  </a:lnTo>
                  <a:lnTo>
                    <a:pt x="410" y="395"/>
                  </a:lnTo>
                  <a:lnTo>
                    <a:pt x="433" y="397"/>
                  </a:lnTo>
                  <a:lnTo>
                    <a:pt x="456" y="399"/>
                  </a:lnTo>
                  <a:lnTo>
                    <a:pt x="480" y="400"/>
                  </a:lnTo>
                  <a:lnTo>
                    <a:pt x="504" y="401"/>
                  </a:lnTo>
                  <a:lnTo>
                    <a:pt x="528" y="400"/>
                  </a:lnTo>
                  <a:lnTo>
                    <a:pt x="553" y="400"/>
                  </a:lnTo>
                  <a:lnTo>
                    <a:pt x="577" y="399"/>
                  </a:lnTo>
                  <a:lnTo>
                    <a:pt x="620" y="395"/>
                  </a:lnTo>
                  <a:lnTo>
                    <a:pt x="663" y="389"/>
                  </a:lnTo>
                  <a:lnTo>
                    <a:pt x="685" y="385"/>
                  </a:lnTo>
                  <a:lnTo>
                    <a:pt x="708" y="381"/>
                  </a:lnTo>
                  <a:lnTo>
                    <a:pt x="730" y="377"/>
                  </a:lnTo>
                  <a:lnTo>
                    <a:pt x="752" y="372"/>
                  </a:lnTo>
                  <a:lnTo>
                    <a:pt x="773" y="365"/>
                  </a:lnTo>
                  <a:lnTo>
                    <a:pt x="796" y="359"/>
                  </a:lnTo>
                  <a:lnTo>
                    <a:pt x="818" y="352"/>
                  </a:lnTo>
                  <a:lnTo>
                    <a:pt x="840" y="344"/>
                  </a:lnTo>
                  <a:lnTo>
                    <a:pt x="862" y="336"/>
                  </a:lnTo>
                  <a:lnTo>
                    <a:pt x="884" y="328"/>
                  </a:lnTo>
                  <a:lnTo>
                    <a:pt x="905" y="318"/>
                  </a:lnTo>
                  <a:lnTo>
                    <a:pt x="926" y="308"/>
                  </a:lnTo>
                  <a:lnTo>
                    <a:pt x="947" y="297"/>
                  </a:lnTo>
                  <a:lnTo>
                    <a:pt x="967" y="286"/>
                  </a:lnTo>
                  <a:lnTo>
                    <a:pt x="986" y="274"/>
                  </a:lnTo>
                  <a:lnTo>
                    <a:pt x="1006" y="261"/>
                  </a:lnTo>
                  <a:lnTo>
                    <a:pt x="1024" y="248"/>
                  </a:lnTo>
                  <a:lnTo>
                    <a:pt x="1042" y="234"/>
                  </a:lnTo>
                  <a:lnTo>
                    <a:pt x="1060" y="219"/>
                  </a:lnTo>
                  <a:lnTo>
                    <a:pt x="1076" y="204"/>
                  </a:lnTo>
                  <a:lnTo>
                    <a:pt x="1092" y="188"/>
                  </a:lnTo>
                  <a:lnTo>
                    <a:pt x="1107" y="171"/>
                  </a:lnTo>
                  <a:lnTo>
                    <a:pt x="1121" y="154"/>
                  </a:lnTo>
                  <a:lnTo>
                    <a:pt x="1134" y="135"/>
                  </a:lnTo>
                  <a:lnTo>
                    <a:pt x="1146" y="117"/>
                  </a:lnTo>
                  <a:lnTo>
                    <a:pt x="1157" y="97"/>
                  </a:lnTo>
                  <a:lnTo>
                    <a:pt x="1167" y="77"/>
                  </a:lnTo>
                  <a:lnTo>
                    <a:pt x="1176" y="55"/>
                  </a:lnTo>
                  <a:lnTo>
                    <a:pt x="1178" y="47"/>
                  </a:lnTo>
                  <a:lnTo>
                    <a:pt x="1179" y="39"/>
                  </a:lnTo>
                  <a:lnTo>
                    <a:pt x="1178" y="31"/>
                  </a:lnTo>
                  <a:lnTo>
                    <a:pt x="1176" y="24"/>
                  </a:lnTo>
                  <a:lnTo>
                    <a:pt x="1171" y="16"/>
                  </a:lnTo>
                  <a:lnTo>
                    <a:pt x="1166" y="11"/>
                  </a:lnTo>
                  <a:lnTo>
                    <a:pt x="1160" y="6"/>
                  </a:lnTo>
                  <a:lnTo>
                    <a:pt x="1153" y="2"/>
                  </a:lnTo>
                  <a:lnTo>
                    <a:pt x="1144" y="0"/>
                  </a:lnTo>
                  <a:lnTo>
                    <a:pt x="1136" y="0"/>
                  </a:lnTo>
                  <a:lnTo>
                    <a:pt x="1129" y="1"/>
                  </a:lnTo>
                  <a:lnTo>
                    <a:pt x="1121" y="3"/>
                  </a:lnTo>
                  <a:lnTo>
                    <a:pt x="1114" y="7"/>
                  </a:lnTo>
                  <a:lnTo>
                    <a:pt x="1108" y="12"/>
                  </a:lnTo>
                  <a:lnTo>
                    <a:pt x="1102" y="18"/>
                  </a:lnTo>
                  <a:lnTo>
                    <a:pt x="1099" y="26"/>
                  </a:lnTo>
                  <a:close/>
                </a:path>
              </a:pathLst>
            </a:custGeom>
            <a:solidFill>
              <a:srgbClr val="A77C5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9" name="Freeform 671"/>
            <p:cNvSpPr>
              <a:spLocks/>
            </p:cNvSpPr>
            <p:nvPr/>
          </p:nvSpPr>
          <p:spPr bwMode="auto">
            <a:xfrm>
              <a:off x="4924" y="2814"/>
              <a:ext cx="19" cy="13"/>
            </a:xfrm>
            <a:custGeom>
              <a:avLst/>
              <a:gdLst/>
              <a:ahLst/>
              <a:cxnLst>
                <a:cxn ang="0">
                  <a:pos x="163" y="240"/>
                </a:cxn>
                <a:cxn ang="0">
                  <a:pos x="182" y="242"/>
                </a:cxn>
                <a:cxn ang="0">
                  <a:pos x="201" y="241"/>
                </a:cxn>
                <a:cxn ang="0">
                  <a:pos x="219" y="239"/>
                </a:cxn>
                <a:cxn ang="0">
                  <a:pos x="236" y="235"/>
                </a:cxn>
                <a:cxn ang="0">
                  <a:pos x="253" y="229"/>
                </a:cxn>
                <a:cxn ang="0">
                  <a:pos x="270" y="221"/>
                </a:cxn>
                <a:cxn ang="0">
                  <a:pos x="286" y="213"/>
                </a:cxn>
                <a:cxn ang="0">
                  <a:pos x="299" y="203"/>
                </a:cxn>
                <a:cxn ang="0">
                  <a:pos x="313" y="191"/>
                </a:cxn>
                <a:cxn ang="0">
                  <a:pos x="325" y="178"/>
                </a:cxn>
                <a:cxn ang="0">
                  <a:pos x="337" y="164"/>
                </a:cxn>
                <a:cxn ang="0">
                  <a:pos x="346" y="148"/>
                </a:cxn>
                <a:cxn ang="0">
                  <a:pos x="355" y="133"/>
                </a:cxn>
                <a:cxn ang="0">
                  <a:pos x="361" y="115"/>
                </a:cxn>
                <a:cxn ang="0">
                  <a:pos x="366" y="97"/>
                </a:cxn>
                <a:cxn ang="0">
                  <a:pos x="369" y="78"/>
                </a:cxn>
                <a:cxn ang="0">
                  <a:pos x="370" y="61"/>
                </a:cxn>
                <a:cxn ang="0">
                  <a:pos x="370" y="42"/>
                </a:cxn>
                <a:cxn ang="0">
                  <a:pos x="367" y="25"/>
                </a:cxn>
                <a:cxn ang="0">
                  <a:pos x="364" y="7"/>
                </a:cxn>
                <a:cxn ang="0">
                  <a:pos x="319" y="4"/>
                </a:cxn>
                <a:cxn ang="0">
                  <a:pos x="274" y="2"/>
                </a:cxn>
                <a:cxn ang="0">
                  <a:pos x="230" y="1"/>
                </a:cxn>
                <a:cxn ang="0">
                  <a:pos x="185" y="0"/>
                </a:cxn>
                <a:cxn ang="0">
                  <a:pos x="141" y="0"/>
                </a:cxn>
                <a:cxn ang="0">
                  <a:pos x="97" y="0"/>
                </a:cxn>
                <a:cxn ang="0">
                  <a:pos x="53" y="1"/>
                </a:cxn>
                <a:cxn ang="0">
                  <a:pos x="9" y="3"/>
                </a:cxn>
                <a:cxn ang="0">
                  <a:pos x="6" y="10"/>
                </a:cxn>
                <a:cxn ang="0">
                  <a:pos x="4" y="19"/>
                </a:cxn>
                <a:cxn ang="0">
                  <a:pos x="3" y="26"/>
                </a:cxn>
                <a:cxn ang="0">
                  <a:pos x="2" y="34"/>
                </a:cxn>
                <a:cxn ang="0">
                  <a:pos x="0" y="53"/>
                </a:cxn>
                <a:cxn ang="0">
                  <a:pos x="0" y="72"/>
                </a:cxn>
                <a:cxn ang="0">
                  <a:pos x="3" y="91"/>
                </a:cxn>
                <a:cxn ang="0">
                  <a:pos x="7" y="108"/>
                </a:cxn>
                <a:cxn ang="0">
                  <a:pos x="13" y="125"/>
                </a:cxn>
                <a:cxn ang="0">
                  <a:pos x="20" y="141"/>
                </a:cxn>
                <a:cxn ang="0">
                  <a:pos x="30" y="157"/>
                </a:cxn>
                <a:cxn ang="0">
                  <a:pos x="39" y="171"/>
                </a:cxn>
                <a:cxn ang="0">
                  <a:pos x="52" y="185"/>
                </a:cxn>
                <a:cxn ang="0">
                  <a:pos x="64" y="197"/>
                </a:cxn>
                <a:cxn ang="0">
                  <a:pos x="78" y="208"/>
                </a:cxn>
                <a:cxn ang="0">
                  <a:pos x="93" y="217"/>
                </a:cxn>
                <a:cxn ang="0">
                  <a:pos x="109" y="226"/>
                </a:cxn>
                <a:cxn ang="0">
                  <a:pos x="127" y="233"/>
                </a:cxn>
                <a:cxn ang="0">
                  <a:pos x="145" y="237"/>
                </a:cxn>
                <a:cxn ang="0">
                  <a:pos x="163" y="240"/>
                </a:cxn>
              </a:cxnLst>
              <a:rect l="0" t="0" r="r" b="b"/>
              <a:pathLst>
                <a:path w="370" h="242">
                  <a:moveTo>
                    <a:pt x="163" y="240"/>
                  </a:moveTo>
                  <a:lnTo>
                    <a:pt x="182" y="242"/>
                  </a:lnTo>
                  <a:lnTo>
                    <a:pt x="201" y="241"/>
                  </a:lnTo>
                  <a:lnTo>
                    <a:pt x="219" y="239"/>
                  </a:lnTo>
                  <a:lnTo>
                    <a:pt x="236" y="235"/>
                  </a:lnTo>
                  <a:lnTo>
                    <a:pt x="253" y="229"/>
                  </a:lnTo>
                  <a:lnTo>
                    <a:pt x="270" y="221"/>
                  </a:lnTo>
                  <a:lnTo>
                    <a:pt x="286" y="213"/>
                  </a:lnTo>
                  <a:lnTo>
                    <a:pt x="299" y="203"/>
                  </a:lnTo>
                  <a:lnTo>
                    <a:pt x="313" y="191"/>
                  </a:lnTo>
                  <a:lnTo>
                    <a:pt x="325" y="178"/>
                  </a:lnTo>
                  <a:lnTo>
                    <a:pt x="337" y="164"/>
                  </a:lnTo>
                  <a:lnTo>
                    <a:pt x="346" y="148"/>
                  </a:lnTo>
                  <a:lnTo>
                    <a:pt x="355" y="133"/>
                  </a:lnTo>
                  <a:lnTo>
                    <a:pt x="361" y="115"/>
                  </a:lnTo>
                  <a:lnTo>
                    <a:pt x="366" y="97"/>
                  </a:lnTo>
                  <a:lnTo>
                    <a:pt x="369" y="78"/>
                  </a:lnTo>
                  <a:lnTo>
                    <a:pt x="370" y="61"/>
                  </a:lnTo>
                  <a:lnTo>
                    <a:pt x="370" y="42"/>
                  </a:lnTo>
                  <a:lnTo>
                    <a:pt x="367" y="25"/>
                  </a:lnTo>
                  <a:lnTo>
                    <a:pt x="364" y="7"/>
                  </a:lnTo>
                  <a:lnTo>
                    <a:pt x="319" y="4"/>
                  </a:lnTo>
                  <a:lnTo>
                    <a:pt x="274" y="2"/>
                  </a:lnTo>
                  <a:lnTo>
                    <a:pt x="230" y="1"/>
                  </a:lnTo>
                  <a:lnTo>
                    <a:pt x="185" y="0"/>
                  </a:lnTo>
                  <a:lnTo>
                    <a:pt x="141" y="0"/>
                  </a:lnTo>
                  <a:lnTo>
                    <a:pt x="97" y="0"/>
                  </a:lnTo>
                  <a:lnTo>
                    <a:pt x="53" y="1"/>
                  </a:lnTo>
                  <a:lnTo>
                    <a:pt x="9" y="3"/>
                  </a:lnTo>
                  <a:lnTo>
                    <a:pt x="6" y="10"/>
                  </a:lnTo>
                  <a:lnTo>
                    <a:pt x="4" y="19"/>
                  </a:lnTo>
                  <a:lnTo>
                    <a:pt x="3" y="26"/>
                  </a:lnTo>
                  <a:lnTo>
                    <a:pt x="2" y="34"/>
                  </a:lnTo>
                  <a:lnTo>
                    <a:pt x="0" y="53"/>
                  </a:lnTo>
                  <a:lnTo>
                    <a:pt x="0" y="72"/>
                  </a:lnTo>
                  <a:lnTo>
                    <a:pt x="3" y="91"/>
                  </a:lnTo>
                  <a:lnTo>
                    <a:pt x="7" y="108"/>
                  </a:lnTo>
                  <a:lnTo>
                    <a:pt x="13" y="125"/>
                  </a:lnTo>
                  <a:lnTo>
                    <a:pt x="20" y="141"/>
                  </a:lnTo>
                  <a:lnTo>
                    <a:pt x="30" y="157"/>
                  </a:lnTo>
                  <a:lnTo>
                    <a:pt x="39" y="171"/>
                  </a:lnTo>
                  <a:lnTo>
                    <a:pt x="52" y="185"/>
                  </a:lnTo>
                  <a:lnTo>
                    <a:pt x="64" y="197"/>
                  </a:lnTo>
                  <a:lnTo>
                    <a:pt x="78" y="208"/>
                  </a:lnTo>
                  <a:lnTo>
                    <a:pt x="93" y="217"/>
                  </a:lnTo>
                  <a:lnTo>
                    <a:pt x="109" y="226"/>
                  </a:lnTo>
                  <a:lnTo>
                    <a:pt x="127" y="233"/>
                  </a:lnTo>
                  <a:lnTo>
                    <a:pt x="145" y="237"/>
                  </a:lnTo>
                  <a:lnTo>
                    <a:pt x="163" y="240"/>
                  </a:lnTo>
                  <a:close/>
                </a:path>
              </a:pathLst>
            </a:custGeom>
            <a:solidFill>
              <a:srgbClr val="BA59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0" name="Freeform 672"/>
            <p:cNvSpPr>
              <a:spLocks noEditPoints="1"/>
            </p:cNvSpPr>
            <p:nvPr/>
          </p:nvSpPr>
          <p:spPr bwMode="auto">
            <a:xfrm>
              <a:off x="4922" y="2812"/>
              <a:ext cx="23" cy="17"/>
            </a:xfrm>
            <a:custGeom>
              <a:avLst/>
              <a:gdLst/>
              <a:ahLst/>
              <a:cxnLst>
                <a:cxn ang="0">
                  <a:pos x="2" y="68"/>
                </a:cxn>
                <a:cxn ang="0">
                  <a:pos x="0" y="91"/>
                </a:cxn>
                <a:cxn ang="0">
                  <a:pos x="1" y="114"/>
                </a:cxn>
                <a:cxn ang="0">
                  <a:pos x="4" y="136"/>
                </a:cxn>
                <a:cxn ang="0">
                  <a:pos x="9" y="157"/>
                </a:cxn>
                <a:cxn ang="0">
                  <a:pos x="15" y="178"/>
                </a:cxn>
                <a:cxn ang="0">
                  <a:pos x="25" y="198"/>
                </a:cxn>
                <a:cxn ang="0">
                  <a:pos x="35" y="217"/>
                </a:cxn>
                <a:cxn ang="0">
                  <a:pos x="49" y="234"/>
                </a:cxn>
                <a:cxn ang="0">
                  <a:pos x="62" y="251"/>
                </a:cxn>
                <a:cxn ang="0">
                  <a:pos x="78" y="266"/>
                </a:cxn>
                <a:cxn ang="0">
                  <a:pos x="96" y="279"/>
                </a:cxn>
                <a:cxn ang="0">
                  <a:pos x="114" y="292"/>
                </a:cxn>
                <a:cxn ang="0">
                  <a:pos x="133" y="301"/>
                </a:cxn>
                <a:cxn ang="0">
                  <a:pos x="154" y="310"/>
                </a:cxn>
                <a:cxn ang="0">
                  <a:pos x="176" y="316"/>
                </a:cxn>
                <a:cxn ang="0">
                  <a:pos x="199" y="320"/>
                </a:cxn>
                <a:cxn ang="0">
                  <a:pos x="222" y="321"/>
                </a:cxn>
                <a:cxn ang="0">
                  <a:pos x="245" y="320"/>
                </a:cxn>
                <a:cxn ang="0">
                  <a:pos x="267" y="318"/>
                </a:cxn>
                <a:cxn ang="0">
                  <a:pos x="289" y="313"/>
                </a:cxn>
                <a:cxn ang="0">
                  <a:pos x="310" y="305"/>
                </a:cxn>
                <a:cxn ang="0">
                  <a:pos x="330" y="296"/>
                </a:cxn>
                <a:cxn ang="0">
                  <a:pos x="366" y="273"/>
                </a:cxn>
                <a:cxn ang="0">
                  <a:pos x="398" y="243"/>
                </a:cxn>
                <a:cxn ang="0">
                  <a:pos x="423" y="207"/>
                </a:cxn>
                <a:cxn ang="0">
                  <a:pos x="433" y="187"/>
                </a:cxn>
                <a:cxn ang="0">
                  <a:pos x="440" y="166"/>
                </a:cxn>
                <a:cxn ang="0">
                  <a:pos x="447" y="145"/>
                </a:cxn>
                <a:cxn ang="0">
                  <a:pos x="451" y="122"/>
                </a:cxn>
                <a:cxn ang="0">
                  <a:pos x="448" y="78"/>
                </a:cxn>
                <a:cxn ang="0">
                  <a:pos x="445" y="34"/>
                </a:cxn>
                <a:cxn ang="0">
                  <a:pos x="440" y="21"/>
                </a:cxn>
                <a:cxn ang="0">
                  <a:pos x="433" y="12"/>
                </a:cxn>
                <a:cxn ang="0">
                  <a:pos x="422" y="7"/>
                </a:cxn>
                <a:cxn ang="0">
                  <a:pos x="407" y="4"/>
                </a:cxn>
                <a:cxn ang="0">
                  <a:pos x="40" y="0"/>
                </a:cxn>
                <a:cxn ang="0">
                  <a:pos x="28" y="3"/>
                </a:cxn>
                <a:cxn ang="0">
                  <a:pos x="19" y="11"/>
                </a:cxn>
                <a:cxn ang="0">
                  <a:pos x="12" y="22"/>
                </a:cxn>
                <a:cxn ang="0">
                  <a:pos x="82" y="94"/>
                </a:cxn>
                <a:cxn ang="0">
                  <a:pos x="83" y="83"/>
                </a:cxn>
                <a:cxn ang="0">
                  <a:pos x="140" y="83"/>
                </a:cxn>
                <a:cxn ang="0">
                  <a:pos x="223" y="84"/>
                </a:cxn>
                <a:cxn ang="0">
                  <a:pos x="308" y="85"/>
                </a:cxn>
                <a:cxn ang="0">
                  <a:pos x="367" y="86"/>
                </a:cxn>
                <a:cxn ang="0">
                  <a:pos x="369" y="112"/>
                </a:cxn>
                <a:cxn ang="0">
                  <a:pos x="363" y="140"/>
                </a:cxn>
                <a:cxn ang="0">
                  <a:pos x="352" y="166"/>
                </a:cxn>
                <a:cxn ang="0">
                  <a:pos x="335" y="188"/>
                </a:cxn>
                <a:cxn ang="0">
                  <a:pos x="315" y="208"/>
                </a:cxn>
                <a:cxn ang="0">
                  <a:pos x="292" y="223"/>
                </a:cxn>
                <a:cxn ang="0">
                  <a:pos x="266" y="233"/>
                </a:cxn>
                <a:cxn ang="0">
                  <a:pos x="238" y="239"/>
                </a:cxn>
                <a:cxn ang="0">
                  <a:pos x="209" y="238"/>
                </a:cxn>
                <a:cxn ang="0">
                  <a:pos x="182" y="232"/>
                </a:cxn>
                <a:cxn ang="0">
                  <a:pos x="158" y="222"/>
                </a:cxn>
                <a:cxn ang="0">
                  <a:pos x="137" y="208"/>
                </a:cxn>
                <a:cxn ang="0">
                  <a:pos x="118" y="191"/>
                </a:cxn>
                <a:cxn ang="0">
                  <a:pos x="103" y="170"/>
                </a:cxn>
                <a:cxn ang="0">
                  <a:pos x="92" y="147"/>
                </a:cxn>
                <a:cxn ang="0">
                  <a:pos x="84" y="122"/>
                </a:cxn>
                <a:cxn ang="0">
                  <a:pos x="82" y="94"/>
                </a:cxn>
              </a:cxnLst>
              <a:rect l="0" t="0" r="r" b="b"/>
              <a:pathLst>
                <a:path w="451" h="321">
                  <a:moveTo>
                    <a:pt x="10" y="29"/>
                  </a:moveTo>
                  <a:lnTo>
                    <a:pt x="2" y="68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103"/>
                  </a:lnTo>
                  <a:lnTo>
                    <a:pt x="1" y="114"/>
                  </a:lnTo>
                  <a:lnTo>
                    <a:pt x="2" y="125"/>
                  </a:lnTo>
                  <a:lnTo>
                    <a:pt x="4" y="136"/>
                  </a:lnTo>
                  <a:lnTo>
                    <a:pt x="6" y="147"/>
                  </a:lnTo>
                  <a:lnTo>
                    <a:pt x="9" y="157"/>
                  </a:lnTo>
                  <a:lnTo>
                    <a:pt x="12" y="169"/>
                  </a:lnTo>
                  <a:lnTo>
                    <a:pt x="15" y="178"/>
                  </a:lnTo>
                  <a:lnTo>
                    <a:pt x="20" y="188"/>
                  </a:lnTo>
                  <a:lnTo>
                    <a:pt x="25" y="198"/>
                  </a:lnTo>
                  <a:lnTo>
                    <a:pt x="30" y="208"/>
                  </a:lnTo>
                  <a:lnTo>
                    <a:pt x="35" y="217"/>
                  </a:lnTo>
                  <a:lnTo>
                    <a:pt x="41" y="226"/>
                  </a:lnTo>
                  <a:lnTo>
                    <a:pt x="49" y="234"/>
                  </a:lnTo>
                  <a:lnTo>
                    <a:pt x="55" y="243"/>
                  </a:lnTo>
                  <a:lnTo>
                    <a:pt x="62" y="251"/>
                  </a:lnTo>
                  <a:lnTo>
                    <a:pt x="70" y="258"/>
                  </a:lnTo>
                  <a:lnTo>
                    <a:pt x="78" y="266"/>
                  </a:lnTo>
                  <a:lnTo>
                    <a:pt x="86" y="273"/>
                  </a:lnTo>
                  <a:lnTo>
                    <a:pt x="96" y="279"/>
                  </a:lnTo>
                  <a:lnTo>
                    <a:pt x="104" y="286"/>
                  </a:lnTo>
                  <a:lnTo>
                    <a:pt x="114" y="292"/>
                  </a:lnTo>
                  <a:lnTo>
                    <a:pt x="124" y="297"/>
                  </a:lnTo>
                  <a:lnTo>
                    <a:pt x="133" y="301"/>
                  </a:lnTo>
                  <a:lnTo>
                    <a:pt x="144" y="305"/>
                  </a:lnTo>
                  <a:lnTo>
                    <a:pt x="154" y="310"/>
                  </a:lnTo>
                  <a:lnTo>
                    <a:pt x="166" y="313"/>
                  </a:lnTo>
                  <a:lnTo>
                    <a:pt x="176" y="316"/>
                  </a:lnTo>
                  <a:lnTo>
                    <a:pt x="188" y="318"/>
                  </a:lnTo>
                  <a:lnTo>
                    <a:pt x="199" y="320"/>
                  </a:lnTo>
                  <a:lnTo>
                    <a:pt x="211" y="321"/>
                  </a:lnTo>
                  <a:lnTo>
                    <a:pt x="222" y="321"/>
                  </a:lnTo>
                  <a:lnTo>
                    <a:pt x="234" y="321"/>
                  </a:lnTo>
                  <a:lnTo>
                    <a:pt x="245" y="320"/>
                  </a:lnTo>
                  <a:lnTo>
                    <a:pt x="257" y="319"/>
                  </a:lnTo>
                  <a:lnTo>
                    <a:pt x="267" y="318"/>
                  </a:lnTo>
                  <a:lnTo>
                    <a:pt x="279" y="315"/>
                  </a:lnTo>
                  <a:lnTo>
                    <a:pt x="289" y="313"/>
                  </a:lnTo>
                  <a:lnTo>
                    <a:pt x="299" y="309"/>
                  </a:lnTo>
                  <a:lnTo>
                    <a:pt x="310" y="305"/>
                  </a:lnTo>
                  <a:lnTo>
                    <a:pt x="319" y="301"/>
                  </a:lnTo>
                  <a:lnTo>
                    <a:pt x="330" y="296"/>
                  </a:lnTo>
                  <a:lnTo>
                    <a:pt x="349" y="286"/>
                  </a:lnTo>
                  <a:lnTo>
                    <a:pt x="366" y="273"/>
                  </a:lnTo>
                  <a:lnTo>
                    <a:pt x="382" y="258"/>
                  </a:lnTo>
                  <a:lnTo>
                    <a:pt x="398" y="243"/>
                  </a:lnTo>
                  <a:lnTo>
                    <a:pt x="411" y="225"/>
                  </a:lnTo>
                  <a:lnTo>
                    <a:pt x="423" y="207"/>
                  </a:lnTo>
                  <a:lnTo>
                    <a:pt x="428" y="197"/>
                  </a:lnTo>
                  <a:lnTo>
                    <a:pt x="433" y="187"/>
                  </a:lnTo>
                  <a:lnTo>
                    <a:pt x="437" y="177"/>
                  </a:lnTo>
                  <a:lnTo>
                    <a:pt x="440" y="166"/>
                  </a:lnTo>
                  <a:lnTo>
                    <a:pt x="445" y="155"/>
                  </a:lnTo>
                  <a:lnTo>
                    <a:pt x="447" y="145"/>
                  </a:lnTo>
                  <a:lnTo>
                    <a:pt x="449" y="133"/>
                  </a:lnTo>
                  <a:lnTo>
                    <a:pt x="451" y="122"/>
                  </a:lnTo>
                  <a:lnTo>
                    <a:pt x="450" y="108"/>
                  </a:lnTo>
                  <a:lnTo>
                    <a:pt x="448" y="78"/>
                  </a:lnTo>
                  <a:lnTo>
                    <a:pt x="446" y="48"/>
                  </a:lnTo>
                  <a:lnTo>
                    <a:pt x="445" y="34"/>
                  </a:lnTo>
                  <a:lnTo>
                    <a:pt x="442" y="26"/>
                  </a:lnTo>
                  <a:lnTo>
                    <a:pt x="440" y="21"/>
                  </a:lnTo>
                  <a:lnTo>
                    <a:pt x="437" y="16"/>
                  </a:lnTo>
                  <a:lnTo>
                    <a:pt x="433" y="12"/>
                  </a:lnTo>
                  <a:lnTo>
                    <a:pt x="428" y="9"/>
                  </a:lnTo>
                  <a:lnTo>
                    <a:pt x="422" y="7"/>
                  </a:lnTo>
                  <a:lnTo>
                    <a:pt x="415" y="4"/>
                  </a:lnTo>
                  <a:lnTo>
                    <a:pt x="407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8" y="3"/>
                  </a:lnTo>
                  <a:lnTo>
                    <a:pt x="24" y="7"/>
                  </a:lnTo>
                  <a:lnTo>
                    <a:pt x="19" y="11"/>
                  </a:lnTo>
                  <a:lnTo>
                    <a:pt x="15" y="16"/>
                  </a:lnTo>
                  <a:lnTo>
                    <a:pt x="12" y="22"/>
                  </a:lnTo>
                  <a:lnTo>
                    <a:pt x="10" y="29"/>
                  </a:lnTo>
                  <a:close/>
                  <a:moveTo>
                    <a:pt x="82" y="94"/>
                  </a:moveTo>
                  <a:lnTo>
                    <a:pt x="82" y="89"/>
                  </a:lnTo>
                  <a:lnTo>
                    <a:pt x="83" y="83"/>
                  </a:lnTo>
                  <a:lnTo>
                    <a:pt x="106" y="83"/>
                  </a:lnTo>
                  <a:lnTo>
                    <a:pt x="140" y="83"/>
                  </a:lnTo>
                  <a:lnTo>
                    <a:pt x="180" y="84"/>
                  </a:lnTo>
                  <a:lnTo>
                    <a:pt x="223" y="84"/>
                  </a:lnTo>
                  <a:lnTo>
                    <a:pt x="267" y="85"/>
                  </a:lnTo>
                  <a:lnTo>
                    <a:pt x="308" y="85"/>
                  </a:lnTo>
                  <a:lnTo>
                    <a:pt x="342" y="86"/>
                  </a:lnTo>
                  <a:lnTo>
                    <a:pt x="367" y="86"/>
                  </a:lnTo>
                  <a:lnTo>
                    <a:pt x="368" y="104"/>
                  </a:lnTo>
                  <a:lnTo>
                    <a:pt x="369" y="112"/>
                  </a:lnTo>
                  <a:lnTo>
                    <a:pt x="366" y="127"/>
                  </a:lnTo>
                  <a:lnTo>
                    <a:pt x="363" y="140"/>
                  </a:lnTo>
                  <a:lnTo>
                    <a:pt x="358" y="154"/>
                  </a:lnTo>
                  <a:lnTo>
                    <a:pt x="352" y="166"/>
                  </a:lnTo>
                  <a:lnTo>
                    <a:pt x="343" y="178"/>
                  </a:lnTo>
                  <a:lnTo>
                    <a:pt x="335" y="188"/>
                  </a:lnTo>
                  <a:lnTo>
                    <a:pt x="326" y="199"/>
                  </a:lnTo>
                  <a:lnTo>
                    <a:pt x="315" y="208"/>
                  </a:lnTo>
                  <a:lnTo>
                    <a:pt x="304" y="216"/>
                  </a:lnTo>
                  <a:lnTo>
                    <a:pt x="292" y="223"/>
                  </a:lnTo>
                  <a:lnTo>
                    <a:pt x="280" y="229"/>
                  </a:lnTo>
                  <a:lnTo>
                    <a:pt x="266" y="233"/>
                  </a:lnTo>
                  <a:lnTo>
                    <a:pt x="252" y="236"/>
                  </a:lnTo>
                  <a:lnTo>
                    <a:pt x="238" y="239"/>
                  </a:lnTo>
                  <a:lnTo>
                    <a:pt x="223" y="239"/>
                  </a:lnTo>
                  <a:lnTo>
                    <a:pt x="209" y="238"/>
                  </a:lnTo>
                  <a:lnTo>
                    <a:pt x="196" y="235"/>
                  </a:lnTo>
                  <a:lnTo>
                    <a:pt x="182" y="232"/>
                  </a:lnTo>
                  <a:lnTo>
                    <a:pt x="170" y="228"/>
                  </a:lnTo>
                  <a:lnTo>
                    <a:pt x="158" y="222"/>
                  </a:lnTo>
                  <a:lnTo>
                    <a:pt x="147" y="216"/>
                  </a:lnTo>
                  <a:lnTo>
                    <a:pt x="137" y="208"/>
                  </a:lnTo>
                  <a:lnTo>
                    <a:pt x="127" y="199"/>
                  </a:lnTo>
                  <a:lnTo>
                    <a:pt x="118" y="191"/>
                  </a:lnTo>
                  <a:lnTo>
                    <a:pt x="110" y="180"/>
                  </a:lnTo>
                  <a:lnTo>
                    <a:pt x="103" y="170"/>
                  </a:lnTo>
                  <a:lnTo>
                    <a:pt x="97" y="158"/>
                  </a:lnTo>
                  <a:lnTo>
                    <a:pt x="92" y="147"/>
                  </a:lnTo>
                  <a:lnTo>
                    <a:pt x="87" y="134"/>
                  </a:lnTo>
                  <a:lnTo>
                    <a:pt x="84" y="122"/>
                  </a:lnTo>
                  <a:lnTo>
                    <a:pt x="83" y="108"/>
                  </a:lnTo>
                  <a:lnTo>
                    <a:pt x="82" y="94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1" name="Freeform 673"/>
            <p:cNvSpPr>
              <a:spLocks/>
            </p:cNvSpPr>
            <p:nvPr/>
          </p:nvSpPr>
          <p:spPr bwMode="auto">
            <a:xfrm>
              <a:off x="4959" y="2839"/>
              <a:ext cx="19" cy="16"/>
            </a:xfrm>
            <a:custGeom>
              <a:avLst/>
              <a:gdLst/>
              <a:ahLst/>
              <a:cxnLst>
                <a:cxn ang="0">
                  <a:pos x="207" y="1"/>
                </a:cxn>
                <a:cxn ang="0">
                  <a:pos x="187" y="0"/>
                </a:cxn>
                <a:cxn ang="0">
                  <a:pos x="169" y="0"/>
                </a:cxn>
                <a:cxn ang="0">
                  <a:pos x="150" y="3"/>
                </a:cxn>
                <a:cxn ang="0">
                  <a:pos x="132" y="8"/>
                </a:cxn>
                <a:cxn ang="0">
                  <a:pos x="116" y="13"/>
                </a:cxn>
                <a:cxn ang="0">
                  <a:pos x="100" y="20"/>
                </a:cxn>
                <a:cxn ang="0">
                  <a:pos x="84" y="29"/>
                </a:cxn>
                <a:cxn ang="0">
                  <a:pos x="70" y="40"/>
                </a:cxn>
                <a:cxn ang="0">
                  <a:pos x="56" y="51"/>
                </a:cxn>
                <a:cxn ang="0">
                  <a:pos x="44" y="64"/>
                </a:cxn>
                <a:cxn ang="0">
                  <a:pos x="33" y="79"/>
                </a:cxn>
                <a:cxn ang="0">
                  <a:pos x="23" y="93"/>
                </a:cxn>
                <a:cxn ang="0">
                  <a:pos x="15" y="110"/>
                </a:cxn>
                <a:cxn ang="0">
                  <a:pos x="8" y="127"/>
                </a:cxn>
                <a:cxn ang="0">
                  <a:pos x="3" y="144"/>
                </a:cxn>
                <a:cxn ang="0">
                  <a:pos x="0" y="163"/>
                </a:cxn>
                <a:cxn ang="0">
                  <a:pos x="0" y="176"/>
                </a:cxn>
                <a:cxn ang="0">
                  <a:pos x="0" y="187"/>
                </a:cxn>
                <a:cxn ang="0">
                  <a:pos x="0" y="200"/>
                </a:cxn>
                <a:cxn ang="0">
                  <a:pos x="2" y="211"/>
                </a:cxn>
                <a:cxn ang="0">
                  <a:pos x="44" y="220"/>
                </a:cxn>
                <a:cxn ang="0">
                  <a:pos x="84" y="229"/>
                </a:cxn>
                <a:cxn ang="0">
                  <a:pos x="126" y="240"/>
                </a:cxn>
                <a:cxn ang="0">
                  <a:pos x="167" y="250"/>
                </a:cxn>
                <a:cxn ang="0">
                  <a:pos x="208" y="261"/>
                </a:cxn>
                <a:cxn ang="0">
                  <a:pos x="248" y="274"/>
                </a:cxn>
                <a:cxn ang="0">
                  <a:pos x="288" y="288"/>
                </a:cxn>
                <a:cxn ang="0">
                  <a:pos x="329" y="301"/>
                </a:cxn>
                <a:cxn ang="0">
                  <a:pos x="336" y="291"/>
                </a:cxn>
                <a:cxn ang="0">
                  <a:pos x="342" y="280"/>
                </a:cxn>
                <a:cxn ang="0">
                  <a:pos x="349" y="269"/>
                </a:cxn>
                <a:cxn ang="0">
                  <a:pos x="355" y="257"/>
                </a:cxn>
                <a:cxn ang="0">
                  <a:pos x="359" y="246"/>
                </a:cxn>
                <a:cxn ang="0">
                  <a:pos x="363" y="233"/>
                </a:cxn>
                <a:cxn ang="0">
                  <a:pos x="366" y="221"/>
                </a:cxn>
                <a:cxn ang="0">
                  <a:pos x="368" y="207"/>
                </a:cxn>
                <a:cxn ang="0">
                  <a:pos x="369" y="188"/>
                </a:cxn>
                <a:cxn ang="0">
                  <a:pos x="368" y="170"/>
                </a:cxn>
                <a:cxn ang="0">
                  <a:pos x="366" y="152"/>
                </a:cxn>
                <a:cxn ang="0">
                  <a:pos x="362" y="134"/>
                </a:cxn>
                <a:cxn ang="0">
                  <a:pos x="356" y="117"/>
                </a:cxn>
                <a:cxn ang="0">
                  <a:pos x="349" y="101"/>
                </a:cxn>
                <a:cxn ang="0">
                  <a:pos x="340" y="85"/>
                </a:cxn>
                <a:cxn ang="0">
                  <a:pos x="330" y="71"/>
                </a:cxn>
                <a:cxn ang="0">
                  <a:pos x="318" y="58"/>
                </a:cxn>
                <a:cxn ang="0">
                  <a:pos x="305" y="45"/>
                </a:cxn>
                <a:cxn ang="0">
                  <a:pos x="291" y="34"/>
                </a:cxn>
                <a:cxn ang="0">
                  <a:pos x="275" y="24"/>
                </a:cxn>
                <a:cxn ang="0">
                  <a:pos x="260" y="16"/>
                </a:cxn>
                <a:cxn ang="0">
                  <a:pos x="243" y="10"/>
                </a:cxn>
                <a:cxn ang="0">
                  <a:pos x="224" y="4"/>
                </a:cxn>
                <a:cxn ang="0">
                  <a:pos x="207" y="1"/>
                </a:cxn>
              </a:cxnLst>
              <a:rect l="0" t="0" r="r" b="b"/>
              <a:pathLst>
                <a:path w="369" h="301">
                  <a:moveTo>
                    <a:pt x="207" y="1"/>
                  </a:moveTo>
                  <a:lnTo>
                    <a:pt x="187" y="0"/>
                  </a:lnTo>
                  <a:lnTo>
                    <a:pt x="169" y="0"/>
                  </a:lnTo>
                  <a:lnTo>
                    <a:pt x="150" y="3"/>
                  </a:lnTo>
                  <a:lnTo>
                    <a:pt x="132" y="8"/>
                  </a:lnTo>
                  <a:lnTo>
                    <a:pt x="116" y="13"/>
                  </a:lnTo>
                  <a:lnTo>
                    <a:pt x="100" y="20"/>
                  </a:lnTo>
                  <a:lnTo>
                    <a:pt x="84" y="29"/>
                  </a:lnTo>
                  <a:lnTo>
                    <a:pt x="70" y="40"/>
                  </a:lnTo>
                  <a:lnTo>
                    <a:pt x="56" y="51"/>
                  </a:lnTo>
                  <a:lnTo>
                    <a:pt x="44" y="64"/>
                  </a:lnTo>
                  <a:lnTo>
                    <a:pt x="33" y="79"/>
                  </a:lnTo>
                  <a:lnTo>
                    <a:pt x="23" y="93"/>
                  </a:lnTo>
                  <a:lnTo>
                    <a:pt x="15" y="110"/>
                  </a:lnTo>
                  <a:lnTo>
                    <a:pt x="8" y="127"/>
                  </a:lnTo>
                  <a:lnTo>
                    <a:pt x="3" y="144"/>
                  </a:lnTo>
                  <a:lnTo>
                    <a:pt x="0" y="163"/>
                  </a:lnTo>
                  <a:lnTo>
                    <a:pt x="0" y="176"/>
                  </a:lnTo>
                  <a:lnTo>
                    <a:pt x="0" y="187"/>
                  </a:lnTo>
                  <a:lnTo>
                    <a:pt x="0" y="200"/>
                  </a:lnTo>
                  <a:lnTo>
                    <a:pt x="2" y="211"/>
                  </a:lnTo>
                  <a:lnTo>
                    <a:pt x="44" y="220"/>
                  </a:lnTo>
                  <a:lnTo>
                    <a:pt x="84" y="229"/>
                  </a:lnTo>
                  <a:lnTo>
                    <a:pt x="126" y="240"/>
                  </a:lnTo>
                  <a:lnTo>
                    <a:pt x="167" y="250"/>
                  </a:lnTo>
                  <a:lnTo>
                    <a:pt x="208" y="261"/>
                  </a:lnTo>
                  <a:lnTo>
                    <a:pt x="248" y="274"/>
                  </a:lnTo>
                  <a:lnTo>
                    <a:pt x="288" y="288"/>
                  </a:lnTo>
                  <a:lnTo>
                    <a:pt x="329" y="301"/>
                  </a:lnTo>
                  <a:lnTo>
                    <a:pt x="336" y="291"/>
                  </a:lnTo>
                  <a:lnTo>
                    <a:pt x="342" y="280"/>
                  </a:lnTo>
                  <a:lnTo>
                    <a:pt x="349" y="269"/>
                  </a:lnTo>
                  <a:lnTo>
                    <a:pt x="355" y="257"/>
                  </a:lnTo>
                  <a:lnTo>
                    <a:pt x="359" y="246"/>
                  </a:lnTo>
                  <a:lnTo>
                    <a:pt x="363" y="233"/>
                  </a:lnTo>
                  <a:lnTo>
                    <a:pt x="366" y="221"/>
                  </a:lnTo>
                  <a:lnTo>
                    <a:pt x="368" y="207"/>
                  </a:lnTo>
                  <a:lnTo>
                    <a:pt x="369" y="188"/>
                  </a:lnTo>
                  <a:lnTo>
                    <a:pt x="368" y="170"/>
                  </a:lnTo>
                  <a:lnTo>
                    <a:pt x="366" y="152"/>
                  </a:lnTo>
                  <a:lnTo>
                    <a:pt x="362" y="134"/>
                  </a:lnTo>
                  <a:lnTo>
                    <a:pt x="356" y="117"/>
                  </a:lnTo>
                  <a:lnTo>
                    <a:pt x="349" y="101"/>
                  </a:lnTo>
                  <a:lnTo>
                    <a:pt x="340" y="85"/>
                  </a:lnTo>
                  <a:lnTo>
                    <a:pt x="330" y="71"/>
                  </a:lnTo>
                  <a:lnTo>
                    <a:pt x="318" y="58"/>
                  </a:lnTo>
                  <a:lnTo>
                    <a:pt x="305" y="45"/>
                  </a:lnTo>
                  <a:lnTo>
                    <a:pt x="291" y="34"/>
                  </a:lnTo>
                  <a:lnTo>
                    <a:pt x="275" y="24"/>
                  </a:lnTo>
                  <a:lnTo>
                    <a:pt x="260" y="16"/>
                  </a:lnTo>
                  <a:lnTo>
                    <a:pt x="243" y="10"/>
                  </a:lnTo>
                  <a:lnTo>
                    <a:pt x="224" y="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BA59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2" name="Freeform 674"/>
            <p:cNvSpPr>
              <a:spLocks noEditPoints="1"/>
            </p:cNvSpPr>
            <p:nvPr/>
          </p:nvSpPr>
          <p:spPr bwMode="auto">
            <a:xfrm>
              <a:off x="4957" y="2837"/>
              <a:ext cx="23" cy="20"/>
            </a:xfrm>
            <a:custGeom>
              <a:avLst/>
              <a:gdLst/>
              <a:ahLst/>
              <a:cxnLst>
                <a:cxn ang="0">
                  <a:pos x="1" y="229"/>
                </a:cxn>
                <a:cxn ang="0">
                  <a:pos x="2" y="266"/>
                </a:cxn>
                <a:cxn ang="0">
                  <a:pos x="12" y="282"/>
                </a:cxn>
                <a:cxn ang="0">
                  <a:pos x="27" y="292"/>
                </a:cxn>
                <a:cxn ang="0">
                  <a:pos x="117" y="312"/>
                </a:cxn>
                <a:cxn ang="0">
                  <a:pos x="238" y="343"/>
                </a:cxn>
                <a:cxn ang="0">
                  <a:pos x="355" y="382"/>
                </a:cxn>
                <a:cxn ang="0">
                  <a:pos x="374" y="384"/>
                </a:cxn>
                <a:cxn ang="0">
                  <a:pos x="392" y="378"/>
                </a:cxn>
                <a:cxn ang="0">
                  <a:pos x="410" y="356"/>
                </a:cxn>
                <a:cxn ang="0">
                  <a:pos x="433" y="314"/>
                </a:cxn>
                <a:cxn ang="0">
                  <a:pos x="447" y="270"/>
                </a:cxn>
                <a:cxn ang="0">
                  <a:pos x="451" y="231"/>
                </a:cxn>
                <a:cxn ang="0">
                  <a:pos x="449" y="197"/>
                </a:cxn>
                <a:cxn ang="0">
                  <a:pos x="443" y="164"/>
                </a:cxn>
                <a:cxn ang="0">
                  <a:pos x="416" y="105"/>
                </a:cxn>
                <a:cxn ang="0">
                  <a:pos x="373" y="56"/>
                </a:cxn>
                <a:cxn ang="0">
                  <a:pos x="327" y="26"/>
                </a:cxn>
                <a:cxn ang="0">
                  <a:pos x="297" y="13"/>
                </a:cxn>
                <a:cxn ang="0">
                  <a:pos x="263" y="5"/>
                </a:cxn>
                <a:cxn ang="0">
                  <a:pos x="229" y="0"/>
                </a:cxn>
                <a:cxn ang="0">
                  <a:pos x="195" y="3"/>
                </a:cxn>
                <a:cxn ang="0">
                  <a:pos x="163" y="10"/>
                </a:cxn>
                <a:cxn ang="0">
                  <a:pos x="102" y="37"/>
                </a:cxn>
                <a:cxn ang="0">
                  <a:pos x="53" y="80"/>
                </a:cxn>
                <a:cxn ang="0">
                  <a:pos x="34" y="106"/>
                </a:cxn>
                <a:cxn ang="0">
                  <a:pos x="19" y="135"/>
                </a:cxn>
                <a:cxn ang="0">
                  <a:pos x="7" y="167"/>
                </a:cxn>
                <a:cxn ang="0">
                  <a:pos x="0" y="200"/>
                </a:cxn>
                <a:cxn ang="0">
                  <a:pos x="89" y="182"/>
                </a:cxn>
                <a:cxn ang="0">
                  <a:pos x="108" y="145"/>
                </a:cxn>
                <a:cxn ang="0">
                  <a:pos x="136" y="114"/>
                </a:cxn>
                <a:cxn ang="0">
                  <a:pos x="172" y="93"/>
                </a:cxn>
                <a:cxn ang="0">
                  <a:pos x="213" y="84"/>
                </a:cxn>
                <a:cxn ang="0">
                  <a:pos x="256" y="86"/>
                </a:cxn>
                <a:cxn ang="0">
                  <a:pos x="292" y="101"/>
                </a:cxn>
                <a:cxn ang="0">
                  <a:pos x="324" y="123"/>
                </a:cxn>
                <a:cxn ang="0">
                  <a:pos x="348" y="153"/>
                </a:cxn>
                <a:cxn ang="0">
                  <a:pos x="363" y="189"/>
                </a:cxn>
                <a:cxn ang="0">
                  <a:pos x="370" y="227"/>
                </a:cxn>
                <a:cxn ang="0">
                  <a:pos x="367" y="251"/>
                </a:cxn>
                <a:cxn ang="0">
                  <a:pos x="360" y="270"/>
                </a:cxn>
                <a:cxn ang="0">
                  <a:pos x="314" y="284"/>
                </a:cxn>
                <a:cxn ang="0">
                  <a:pos x="217" y="254"/>
                </a:cxn>
                <a:cxn ang="0">
                  <a:pos x="116" y="229"/>
                </a:cxn>
                <a:cxn ang="0">
                  <a:pos x="83" y="210"/>
                </a:cxn>
              </a:cxnLst>
              <a:rect l="0" t="0" r="r" b="b"/>
              <a:pathLst>
                <a:path w="451" h="384">
                  <a:moveTo>
                    <a:pt x="0" y="200"/>
                  </a:moveTo>
                  <a:lnTo>
                    <a:pt x="0" y="209"/>
                  </a:lnTo>
                  <a:lnTo>
                    <a:pt x="1" y="229"/>
                  </a:lnTo>
                  <a:lnTo>
                    <a:pt x="1" y="250"/>
                  </a:lnTo>
                  <a:lnTo>
                    <a:pt x="2" y="259"/>
                  </a:lnTo>
                  <a:lnTo>
                    <a:pt x="2" y="266"/>
                  </a:lnTo>
                  <a:lnTo>
                    <a:pt x="4" y="272"/>
                  </a:lnTo>
                  <a:lnTo>
                    <a:pt x="7" y="277"/>
                  </a:lnTo>
                  <a:lnTo>
                    <a:pt x="12" y="282"/>
                  </a:lnTo>
                  <a:lnTo>
                    <a:pt x="16" y="286"/>
                  </a:lnTo>
                  <a:lnTo>
                    <a:pt x="21" y="289"/>
                  </a:lnTo>
                  <a:lnTo>
                    <a:pt x="27" y="292"/>
                  </a:lnTo>
                  <a:lnTo>
                    <a:pt x="34" y="293"/>
                  </a:lnTo>
                  <a:lnTo>
                    <a:pt x="76" y="302"/>
                  </a:lnTo>
                  <a:lnTo>
                    <a:pt x="117" y="312"/>
                  </a:lnTo>
                  <a:lnTo>
                    <a:pt x="158" y="321"/>
                  </a:lnTo>
                  <a:lnTo>
                    <a:pt x="198" y="332"/>
                  </a:lnTo>
                  <a:lnTo>
                    <a:pt x="238" y="343"/>
                  </a:lnTo>
                  <a:lnTo>
                    <a:pt x="278" y="356"/>
                  </a:lnTo>
                  <a:lnTo>
                    <a:pt x="316" y="368"/>
                  </a:lnTo>
                  <a:lnTo>
                    <a:pt x="355" y="382"/>
                  </a:lnTo>
                  <a:lnTo>
                    <a:pt x="361" y="384"/>
                  </a:lnTo>
                  <a:lnTo>
                    <a:pt x="368" y="384"/>
                  </a:lnTo>
                  <a:lnTo>
                    <a:pt x="374" y="384"/>
                  </a:lnTo>
                  <a:lnTo>
                    <a:pt x="380" y="383"/>
                  </a:lnTo>
                  <a:lnTo>
                    <a:pt x="386" y="381"/>
                  </a:lnTo>
                  <a:lnTo>
                    <a:pt x="392" y="378"/>
                  </a:lnTo>
                  <a:lnTo>
                    <a:pt x="397" y="373"/>
                  </a:lnTo>
                  <a:lnTo>
                    <a:pt x="401" y="368"/>
                  </a:lnTo>
                  <a:lnTo>
                    <a:pt x="410" y="356"/>
                  </a:lnTo>
                  <a:lnTo>
                    <a:pt x="420" y="342"/>
                  </a:lnTo>
                  <a:lnTo>
                    <a:pt x="427" y="329"/>
                  </a:lnTo>
                  <a:lnTo>
                    <a:pt x="433" y="314"/>
                  </a:lnTo>
                  <a:lnTo>
                    <a:pt x="440" y="300"/>
                  </a:lnTo>
                  <a:lnTo>
                    <a:pt x="444" y="285"/>
                  </a:lnTo>
                  <a:lnTo>
                    <a:pt x="447" y="270"/>
                  </a:lnTo>
                  <a:lnTo>
                    <a:pt x="450" y="254"/>
                  </a:lnTo>
                  <a:lnTo>
                    <a:pt x="451" y="243"/>
                  </a:lnTo>
                  <a:lnTo>
                    <a:pt x="451" y="231"/>
                  </a:lnTo>
                  <a:lnTo>
                    <a:pt x="451" y="220"/>
                  </a:lnTo>
                  <a:lnTo>
                    <a:pt x="451" y="208"/>
                  </a:lnTo>
                  <a:lnTo>
                    <a:pt x="449" y="197"/>
                  </a:lnTo>
                  <a:lnTo>
                    <a:pt x="448" y="186"/>
                  </a:lnTo>
                  <a:lnTo>
                    <a:pt x="445" y="175"/>
                  </a:lnTo>
                  <a:lnTo>
                    <a:pt x="443" y="164"/>
                  </a:lnTo>
                  <a:lnTo>
                    <a:pt x="436" y="144"/>
                  </a:lnTo>
                  <a:lnTo>
                    <a:pt x="426" y="124"/>
                  </a:lnTo>
                  <a:lnTo>
                    <a:pt x="416" y="105"/>
                  </a:lnTo>
                  <a:lnTo>
                    <a:pt x="403" y="87"/>
                  </a:lnTo>
                  <a:lnTo>
                    <a:pt x="389" y="71"/>
                  </a:lnTo>
                  <a:lnTo>
                    <a:pt x="373" y="56"/>
                  </a:lnTo>
                  <a:lnTo>
                    <a:pt x="356" y="42"/>
                  </a:lnTo>
                  <a:lnTo>
                    <a:pt x="337" y="31"/>
                  </a:lnTo>
                  <a:lnTo>
                    <a:pt x="327" y="26"/>
                  </a:lnTo>
                  <a:lnTo>
                    <a:pt x="317" y="20"/>
                  </a:lnTo>
                  <a:lnTo>
                    <a:pt x="307" y="16"/>
                  </a:lnTo>
                  <a:lnTo>
                    <a:pt x="297" y="13"/>
                  </a:lnTo>
                  <a:lnTo>
                    <a:pt x="286" y="9"/>
                  </a:lnTo>
                  <a:lnTo>
                    <a:pt x="275" y="7"/>
                  </a:lnTo>
                  <a:lnTo>
                    <a:pt x="263" y="5"/>
                  </a:lnTo>
                  <a:lnTo>
                    <a:pt x="252" y="3"/>
                  </a:lnTo>
                  <a:lnTo>
                    <a:pt x="240" y="1"/>
                  </a:lnTo>
                  <a:lnTo>
                    <a:pt x="229" y="0"/>
                  </a:lnTo>
                  <a:lnTo>
                    <a:pt x="217" y="1"/>
                  </a:lnTo>
                  <a:lnTo>
                    <a:pt x="206" y="1"/>
                  </a:lnTo>
                  <a:lnTo>
                    <a:pt x="195" y="3"/>
                  </a:lnTo>
                  <a:lnTo>
                    <a:pt x="184" y="5"/>
                  </a:lnTo>
                  <a:lnTo>
                    <a:pt x="173" y="7"/>
                  </a:lnTo>
                  <a:lnTo>
                    <a:pt x="163" y="10"/>
                  </a:lnTo>
                  <a:lnTo>
                    <a:pt x="142" y="17"/>
                  </a:lnTo>
                  <a:lnTo>
                    <a:pt x="122" y="26"/>
                  </a:lnTo>
                  <a:lnTo>
                    <a:pt x="102" y="37"/>
                  </a:lnTo>
                  <a:lnTo>
                    <a:pt x="86" y="50"/>
                  </a:lnTo>
                  <a:lnTo>
                    <a:pt x="69" y="64"/>
                  </a:lnTo>
                  <a:lnTo>
                    <a:pt x="53" y="80"/>
                  </a:lnTo>
                  <a:lnTo>
                    <a:pt x="47" y="88"/>
                  </a:lnTo>
                  <a:lnTo>
                    <a:pt x="40" y="97"/>
                  </a:lnTo>
                  <a:lnTo>
                    <a:pt x="34" y="106"/>
                  </a:lnTo>
                  <a:lnTo>
                    <a:pt x="28" y="115"/>
                  </a:lnTo>
                  <a:lnTo>
                    <a:pt x="23" y="125"/>
                  </a:lnTo>
                  <a:lnTo>
                    <a:pt x="19" y="135"/>
                  </a:lnTo>
                  <a:lnTo>
                    <a:pt x="14" y="146"/>
                  </a:lnTo>
                  <a:lnTo>
                    <a:pt x="10" y="156"/>
                  </a:lnTo>
                  <a:lnTo>
                    <a:pt x="7" y="167"/>
                  </a:lnTo>
                  <a:lnTo>
                    <a:pt x="4" y="178"/>
                  </a:lnTo>
                  <a:lnTo>
                    <a:pt x="2" y="189"/>
                  </a:lnTo>
                  <a:lnTo>
                    <a:pt x="0" y="200"/>
                  </a:lnTo>
                  <a:close/>
                  <a:moveTo>
                    <a:pt x="83" y="210"/>
                  </a:moveTo>
                  <a:lnTo>
                    <a:pt x="85" y="196"/>
                  </a:lnTo>
                  <a:lnTo>
                    <a:pt x="89" y="182"/>
                  </a:lnTo>
                  <a:lnTo>
                    <a:pt x="94" y="169"/>
                  </a:lnTo>
                  <a:lnTo>
                    <a:pt x="100" y="156"/>
                  </a:lnTo>
                  <a:lnTo>
                    <a:pt x="108" y="145"/>
                  </a:lnTo>
                  <a:lnTo>
                    <a:pt x="116" y="133"/>
                  </a:lnTo>
                  <a:lnTo>
                    <a:pt x="125" y="124"/>
                  </a:lnTo>
                  <a:lnTo>
                    <a:pt x="136" y="114"/>
                  </a:lnTo>
                  <a:lnTo>
                    <a:pt x="147" y="106"/>
                  </a:lnTo>
                  <a:lnTo>
                    <a:pt x="159" y="100"/>
                  </a:lnTo>
                  <a:lnTo>
                    <a:pt x="172" y="93"/>
                  </a:lnTo>
                  <a:lnTo>
                    <a:pt x="185" y="89"/>
                  </a:lnTo>
                  <a:lnTo>
                    <a:pt x="198" y="86"/>
                  </a:lnTo>
                  <a:lnTo>
                    <a:pt x="213" y="84"/>
                  </a:lnTo>
                  <a:lnTo>
                    <a:pt x="228" y="83"/>
                  </a:lnTo>
                  <a:lnTo>
                    <a:pt x="242" y="84"/>
                  </a:lnTo>
                  <a:lnTo>
                    <a:pt x="256" y="86"/>
                  </a:lnTo>
                  <a:lnTo>
                    <a:pt x="268" y="90"/>
                  </a:lnTo>
                  <a:lnTo>
                    <a:pt x="281" y="94"/>
                  </a:lnTo>
                  <a:lnTo>
                    <a:pt x="292" y="101"/>
                  </a:lnTo>
                  <a:lnTo>
                    <a:pt x="304" y="107"/>
                  </a:lnTo>
                  <a:lnTo>
                    <a:pt x="314" y="114"/>
                  </a:lnTo>
                  <a:lnTo>
                    <a:pt x="324" y="123"/>
                  </a:lnTo>
                  <a:lnTo>
                    <a:pt x="333" y="132"/>
                  </a:lnTo>
                  <a:lnTo>
                    <a:pt x="342" y="143"/>
                  </a:lnTo>
                  <a:lnTo>
                    <a:pt x="348" y="153"/>
                  </a:lnTo>
                  <a:lnTo>
                    <a:pt x="354" y="164"/>
                  </a:lnTo>
                  <a:lnTo>
                    <a:pt x="359" y="176"/>
                  </a:lnTo>
                  <a:lnTo>
                    <a:pt x="363" y="189"/>
                  </a:lnTo>
                  <a:lnTo>
                    <a:pt x="367" y="201"/>
                  </a:lnTo>
                  <a:lnTo>
                    <a:pt x="369" y="214"/>
                  </a:lnTo>
                  <a:lnTo>
                    <a:pt x="370" y="227"/>
                  </a:lnTo>
                  <a:lnTo>
                    <a:pt x="369" y="236"/>
                  </a:lnTo>
                  <a:lnTo>
                    <a:pt x="369" y="244"/>
                  </a:lnTo>
                  <a:lnTo>
                    <a:pt x="367" y="251"/>
                  </a:lnTo>
                  <a:lnTo>
                    <a:pt x="366" y="257"/>
                  </a:lnTo>
                  <a:lnTo>
                    <a:pt x="362" y="264"/>
                  </a:lnTo>
                  <a:lnTo>
                    <a:pt x="360" y="270"/>
                  </a:lnTo>
                  <a:lnTo>
                    <a:pt x="354" y="283"/>
                  </a:lnTo>
                  <a:lnTo>
                    <a:pt x="347" y="294"/>
                  </a:lnTo>
                  <a:lnTo>
                    <a:pt x="314" y="284"/>
                  </a:lnTo>
                  <a:lnTo>
                    <a:pt x="282" y="273"/>
                  </a:lnTo>
                  <a:lnTo>
                    <a:pt x="250" y="264"/>
                  </a:lnTo>
                  <a:lnTo>
                    <a:pt x="217" y="254"/>
                  </a:lnTo>
                  <a:lnTo>
                    <a:pt x="184" y="245"/>
                  </a:lnTo>
                  <a:lnTo>
                    <a:pt x="150" y="237"/>
                  </a:lnTo>
                  <a:lnTo>
                    <a:pt x="116" y="229"/>
                  </a:lnTo>
                  <a:lnTo>
                    <a:pt x="83" y="221"/>
                  </a:lnTo>
                  <a:lnTo>
                    <a:pt x="83" y="214"/>
                  </a:lnTo>
                  <a:lnTo>
                    <a:pt x="83" y="21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3" name="Freeform 675"/>
            <p:cNvSpPr>
              <a:spLocks/>
            </p:cNvSpPr>
            <p:nvPr/>
          </p:nvSpPr>
          <p:spPr bwMode="auto">
            <a:xfrm>
              <a:off x="4880" y="2828"/>
              <a:ext cx="19" cy="20"/>
            </a:xfrm>
            <a:custGeom>
              <a:avLst/>
              <a:gdLst/>
              <a:ahLst/>
              <a:cxnLst>
                <a:cxn ang="0">
                  <a:pos x="366" y="226"/>
                </a:cxn>
                <a:cxn ang="0">
                  <a:pos x="354" y="261"/>
                </a:cxn>
                <a:cxn ang="0">
                  <a:pos x="336" y="293"/>
                </a:cxn>
                <a:cxn ang="0">
                  <a:pos x="313" y="320"/>
                </a:cxn>
                <a:cxn ang="0">
                  <a:pos x="285" y="342"/>
                </a:cxn>
                <a:cxn ang="0">
                  <a:pos x="253" y="357"/>
                </a:cxn>
                <a:cxn ang="0">
                  <a:pos x="218" y="368"/>
                </a:cxn>
                <a:cxn ang="0">
                  <a:pos x="182" y="371"/>
                </a:cxn>
                <a:cxn ang="0">
                  <a:pos x="144" y="367"/>
                </a:cxn>
                <a:cxn ang="0">
                  <a:pos x="110" y="354"/>
                </a:cxn>
                <a:cxn ang="0">
                  <a:pos x="78" y="337"/>
                </a:cxn>
                <a:cxn ang="0">
                  <a:pos x="51" y="314"/>
                </a:cxn>
                <a:cxn ang="0">
                  <a:pos x="29" y="285"/>
                </a:cxn>
                <a:cxn ang="0">
                  <a:pos x="13" y="254"/>
                </a:cxn>
                <a:cxn ang="0">
                  <a:pos x="3" y="219"/>
                </a:cxn>
                <a:cxn ang="0">
                  <a:pos x="0" y="183"/>
                </a:cxn>
                <a:cxn ang="0">
                  <a:pos x="4" y="145"/>
                </a:cxn>
                <a:cxn ang="0">
                  <a:pos x="16" y="110"/>
                </a:cxn>
                <a:cxn ang="0">
                  <a:pos x="33" y="78"/>
                </a:cxn>
                <a:cxn ang="0">
                  <a:pos x="58" y="51"/>
                </a:cxn>
                <a:cxn ang="0">
                  <a:pos x="85" y="29"/>
                </a:cxn>
                <a:cxn ang="0">
                  <a:pos x="117" y="14"/>
                </a:cxn>
                <a:cxn ang="0">
                  <a:pos x="151" y="3"/>
                </a:cxn>
                <a:cxn ang="0">
                  <a:pos x="188" y="0"/>
                </a:cxn>
                <a:cxn ang="0">
                  <a:pos x="226" y="4"/>
                </a:cxn>
                <a:cxn ang="0">
                  <a:pos x="260" y="17"/>
                </a:cxn>
                <a:cxn ang="0">
                  <a:pos x="291" y="35"/>
                </a:cxn>
                <a:cxn ang="0">
                  <a:pos x="319" y="58"/>
                </a:cxn>
                <a:cxn ang="0">
                  <a:pos x="341" y="86"/>
                </a:cxn>
                <a:cxn ang="0">
                  <a:pos x="357" y="117"/>
                </a:cxn>
                <a:cxn ang="0">
                  <a:pos x="367" y="152"/>
                </a:cxn>
                <a:cxn ang="0">
                  <a:pos x="370" y="188"/>
                </a:cxn>
              </a:cxnLst>
              <a:rect l="0" t="0" r="r" b="b"/>
              <a:pathLst>
                <a:path w="370" h="371">
                  <a:moveTo>
                    <a:pt x="369" y="207"/>
                  </a:moveTo>
                  <a:lnTo>
                    <a:pt x="366" y="226"/>
                  </a:lnTo>
                  <a:lnTo>
                    <a:pt x="360" y="245"/>
                  </a:lnTo>
                  <a:lnTo>
                    <a:pt x="354" y="261"/>
                  </a:lnTo>
                  <a:lnTo>
                    <a:pt x="346" y="277"/>
                  </a:lnTo>
                  <a:lnTo>
                    <a:pt x="336" y="293"/>
                  </a:lnTo>
                  <a:lnTo>
                    <a:pt x="325" y="306"/>
                  </a:lnTo>
                  <a:lnTo>
                    <a:pt x="313" y="320"/>
                  </a:lnTo>
                  <a:lnTo>
                    <a:pt x="300" y="331"/>
                  </a:lnTo>
                  <a:lnTo>
                    <a:pt x="285" y="342"/>
                  </a:lnTo>
                  <a:lnTo>
                    <a:pt x="270" y="350"/>
                  </a:lnTo>
                  <a:lnTo>
                    <a:pt x="253" y="357"/>
                  </a:lnTo>
                  <a:lnTo>
                    <a:pt x="236" y="364"/>
                  </a:lnTo>
                  <a:lnTo>
                    <a:pt x="218" y="368"/>
                  </a:lnTo>
                  <a:lnTo>
                    <a:pt x="201" y="370"/>
                  </a:lnTo>
                  <a:lnTo>
                    <a:pt x="182" y="371"/>
                  </a:lnTo>
                  <a:lnTo>
                    <a:pt x="163" y="370"/>
                  </a:lnTo>
                  <a:lnTo>
                    <a:pt x="144" y="367"/>
                  </a:lnTo>
                  <a:lnTo>
                    <a:pt x="126" y="362"/>
                  </a:lnTo>
                  <a:lnTo>
                    <a:pt x="110" y="354"/>
                  </a:lnTo>
                  <a:lnTo>
                    <a:pt x="93" y="347"/>
                  </a:lnTo>
                  <a:lnTo>
                    <a:pt x="78" y="337"/>
                  </a:lnTo>
                  <a:lnTo>
                    <a:pt x="64" y="326"/>
                  </a:lnTo>
                  <a:lnTo>
                    <a:pt x="51" y="314"/>
                  </a:lnTo>
                  <a:lnTo>
                    <a:pt x="40" y="300"/>
                  </a:lnTo>
                  <a:lnTo>
                    <a:pt x="29" y="285"/>
                  </a:lnTo>
                  <a:lnTo>
                    <a:pt x="20" y="271"/>
                  </a:lnTo>
                  <a:lnTo>
                    <a:pt x="13" y="254"/>
                  </a:lnTo>
                  <a:lnTo>
                    <a:pt x="7" y="237"/>
                  </a:lnTo>
                  <a:lnTo>
                    <a:pt x="3" y="219"/>
                  </a:lnTo>
                  <a:lnTo>
                    <a:pt x="0" y="201"/>
                  </a:lnTo>
                  <a:lnTo>
                    <a:pt x="0" y="183"/>
                  </a:lnTo>
                  <a:lnTo>
                    <a:pt x="1" y="163"/>
                  </a:lnTo>
                  <a:lnTo>
                    <a:pt x="4" y="145"/>
                  </a:lnTo>
                  <a:lnTo>
                    <a:pt x="9" y="126"/>
                  </a:lnTo>
                  <a:lnTo>
                    <a:pt x="16" y="110"/>
                  </a:lnTo>
                  <a:lnTo>
                    <a:pt x="24" y="94"/>
                  </a:lnTo>
                  <a:lnTo>
                    <a:pt x="33" y="78"/>
                  </a:lnTo>
                  <a:lnTo>
                    <a:pt x="45" y="65"/>
                  </a:lnTo>
                  <a:lnTo>
                    <a:pt x="58" y="51"/>
                  </a:lnTo>
                  <a:lnTo>
                    <a:pt x="70" y="40"/>
                  </a:lnTo>
                  <a:lnTo>
                    <a:pt x="85" y="29"/>
                  </a:lnTo>
                  <a:lnTo>
                    <a:pt x="100" y="21"/>
                  </a:lnTo>
                  <a:lnTo>
                    <a:pt x="117" y="14"/>
                  </a:lnTo>
                  <a:lnTo>
                    <a:pt x="134" y="7"/>
                  </a:lnTo>
                  <a:lnTo>
                    <a:pt x="151" y="3"/>
                  </a:lnTo>
                  <a:lnTo>
                    <a:pt x="169" y="1"/>
                  </a:lnTo>
                  <a:lnTo>
                    <a:pt x="188" y="0"/>
                  </a:lnTo>
                  <a:lnTo>
                    <a:pt x="207" y="1"/>
                  </a:lnTo>
                  <a:lnTo>
                    <a:pt x="226" y="4"/>
                  </a:lnTo>
                  <a:lnTo>
                    <a:pt x="243" y="9"/>
                  </a:lnTo>
                  <a:lnTo>
                    <a:pt x="260" y="17"/>
                  </a:lnTo>
                  <a:lnTo>
                    <a:pt x="277" y="24"/>
                  </a:lnTo>
                  <a:lnTo>
                    <a:pt x="291" y="35"/>
                  </a:lnTo>
                  <a:lnTo>
                    <a:pt x="306" y="45"/>
                  </a:lnTo>
                  <a:lnTo>
                    <a:pt x="319" y="58"/>
                  </a:lnTo>
                  <a:lnTo>
                    <a:pt x="330" y="71"/>
                  </a:lnTo>
                  <a:lnTo>
                    <a:pt x="341" y="86"/>
                  </a:lnTo>
                  <a:lnTo>
                    <a:pt x="350" y="101"/>
                  </a:lnTo>
                  <a:lnTo>
                    <a:pt x="357" y="117"/>
                  </a:lnTo>
                  <a:lnTo>
                    <a:pt x="363" y="134"/>
                  </a:lnTo>
                  <a:lnTo>
                    <a:pt x="367" y="152"/>
                  </a:lnTo>
                  <a:lnTo>
                    <a:pt x="370" y="170"/>
                  </a:lnTo>
                  <a:lnTo>
                    <a:pt x="370" y="188"/>
                  </a:lnTo>
                  <a:lnTo>
                    <a:pt x="369" y="207"/>
                  </a:lnTo>
                  <a:close/>
                </a:path>
              </a:pathLst>
            </a:custGeom>
            <a:solidFill>
              <a:srgbClr val="BA59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4" name="Freeform 676"/>
            <p:cNvSpPr>
              <a:spLocks noEditPoints="1"/>
            </p:cNvSpPr>
            <p:nvPr/>
          </p:nvSpPr>
          <p:spPr bwMode="auto">
            <a:xfrm>
              <a:off x="4878" y="2826"/>
              <a:ext cx="24" cy="24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2" y="255"/>
                </a:cxn>
                <a:cxn ang="0">
                  <a:pos x="9" y="288"/>
                </a:cxn>
                <a:cxn ang="0">
                  <a:pos x="20" y="319"/>
                </a:cxn>
                <a:cxn ang="0">
                  <a:pos x="36" y="348"/>
                </a:cxn>
                <a:cxn ang="0">
                  <a:pos x="57" y="375"/>
                </a:cxn>
                <a:cxn ang="0">
                  <a:pos x="80" y="398"/>
                </a:cxn>
                <a:cxn ang="0">
                  <a:pos x="107" y="418"/>
                </a:cxn>
                <a:cxn ang="0">
                  <a:pos x="136" y="434"/>
                </a:cxn>
                <a:cxn ang="0">
                  <a:pos x="167" y="445"/>
                </a:cxn>
                <a:cxn ang="0">
                  <a:pos x="200" y="452"/>
                </a:cxn>
                <a:cxn ang="0">
                  <a:pos x="234" y="453"/>
                </a:cxn>
                <a:cxn ang="0">
                  <a:pos x="269" y="450"/>
                </a:cxn>
                <a:cxn ang="0">
                  <a:pos x="300" y="441"/>
                </a:cxn>
                <a:cxn ang="0">
                  <a:pos x="330" y="428"/>
                </a:cxn>
                <a:cxn ang="0">
                  <a:pos x="384" y="390"/>
                </a:cxn>
                <a:cxn ang="0">
                  <a:pos x="423" y="339"/>
                </a:cxn>
                <a:cxn ang="0">
                  <a:pos x="438" y="309"/>
                </a:cxn>
                <a:cxn ang="0">
                  <a:pos x="448" y="276"/>
                </a:cxn>
                <a:cxn ang="0">
                  <a:pos x="451" y="253"/>
                </a:cxn>
                <a:cxn ang="0">
                  <a:pos x="454" y="219"/>
                </a:cxn>
                <a:cxn ang="0">
                  <a:pos x="449" y="185"/>
                </a:cxn>
                <a:cxn ang="0">
                  <a:pos x="437" y="143"/>
                </a:cxn>
                <a:cxn ang="0">
                  <a:pos x="404" y="87"/>
                </a:cxn>
                <a:cxn ang="0">
                  <a:pos x="357" y="42"/>
                </a:cxn>
                <a:cxn ang="0">
                  <a:pos x="320" y="20"/>
                </a:cxn>
                <a:cxn ang="0">
                  <a:pos x="287" y="9"/>
                </a:cxn>
                <a:cxn ang="0">
                  <a:pos x="254" y="1"/>
                </a:cxn>
                <a:cxn ang="0">
                  <a:pos x="220" y="0"/>
                </a:cxn>
                <a:cxn ang="0">
                  <a:pos x="186" y="3"/>
                </a:cxn>
                <a:cxn ang="0">
                  <a:pos x="154" y="12"/>
                </a:cxn>
                <a:cxn ang="0">
                  <a:pos x="124" y="25"/>
                </a:cxn>
                <a:cxn ang="0">
                  <a:pos x="70" y="63"/>
                </a:cxn>
                <a:cxn ang="0">
                  <a:pos x="42" y="95"/>
                </a:cxn>
                <a:cxn ang="0">
                  <a:pos x="25" y="124"/>
                </a:cxn>
                <a:cxn ang="0">
                  <a:pos x="12" y="155"/>
                </a:cxn>
                <a:cxn ang="0">
                  <a:pos x="3" y="188"/>
                </a:cxn>
                <a:cxn ang="0">
                  <a:pos x="196" y="367"/>
                </a:cxn>
                <a:cxn ang="0">
                  <a:pos x="157" y="352"/>
                </a:cxn>
                <a:cxn ang="0">
                  <a:pos x="124" y="326"/>
                </a:cxn>
                <a:cxn ang="0">
                  <a:pos x="98" y="292"/>
                </a:cxn>
                <a:cxn ang="0">
                  <a:pos x="85" y="252"/>
                </a:cxn>
                <a:cxn ang="0">
                  <a:pos x="84" y="209"/>
                </a:cxn>
                <a:cxn ang="0">
                  <a:pos x="95" y="167"/>
                </a:cxn>
                <a:cxn ang="0">
                  <a:pos x="118" y="132"/>
                </a:cxn>
                <a:cxn ang="0">
                  <a:pos x="150" y="105"/>
                </a:cxn>
                <a:cxn ang="0">
                  <a:pos x="187" y="88"/>
                </a:cxn>
                <a:cxn ang="0">
                  <a:pos x="229" y="83"/>
                </a:cxn>
                <a:cxn ang="0">
                  <a:pos x="271" y="89"/>
                </a:cxn>
                <a:cxn ang="0">
                  <a:pos x="306" y="106"/>
                </a:cxn>
                <a:cxn ang="0">
                  <a:pos x="336" y="131"/>
                </a:cxn>
                <a:cxn ang="0">
                  <a:pos x="356" y="163"/>
                </a:cxn>
                <a:cxn ang="0">
                  <a:pos x="369" y="200"/>
                </a:cxn>
                <a:cxn ang="0">
                  <a:pos x="371" y="235"/>
                </a:cxn>
                <a:cxn ang="0">
                  <a:pos x="364" y="272"/>
                </a:cxn>
                <a:cxn ang="0">
                  <a:pos x="345" y="310"/>
                </a:cxn>
                <a:cxn ang="0">
                  <a:pos x="316" y="340"/>
                </a:cxn>
                <a:cxn ang="0">
                  <a:pos x="280" y="361"/>
                </a:cxn>
                <a:cxn ang="0">
                  <a:pos x="239" y="370"/>
                </a:cxn>
              </a:cxnLst>
              <a:rect l="0" t="0" r="r" b="b"/>
              <a:pathLst>
                <a:path w="454" h="453">
                  <a:moveTo>
                    <a:pt x="2" y="200"/>
                  </a:moveTo>
                  <a:lnTo>
                    <a:pt x="1" y="210"/>
                  </a:lnTo>
                  <a:lnTo>
                    <a:pt x="0" y="222"/>
                  </a:lnTo>
                  <a:lnTo>
                    <a:pt x="0" y="233"/>
                  </a:lnTo>
                  <a:lnTo>
                    <a:pt x="1" y="245"/>
                  </a:lnTo>
                  <a:lnTo>
                    <a:pt x="2" y="255"/>
                  </a:lnTo>
                  <a:lnTo>
                    <a:pt x="4" y="267"/>
                  </a:lnTo>
                  <a:lnTo>
                    <a:pt x="7" y="277"/>
                  </a:lnTo>
                  <a:lnTo>
                    <a:pt x="9" y="288"/>
                  </a:lnTo>
                  <a:lnTo>
                    <a:pt x="12" y="298"/>
                  </a:lnTo>
                  <a:lnTo>
                    <a:pt x="16" y="309"/>
                  </a:lnTo>
                  <a:lnTo>
                    <a:pt x="20" y="319"/>
                  </a:lnTo>
                  <a:lnTo>
                    <a:pt x="25" y="328"/>
                  </a:lnTo>
                  <a:lnTo>
                    <a:pt x="31" y="339"/>
                  </a:lnTo>
                  <a:lnTo>
                    <a:pt x="36" y="348"/>
                  </a:lnTo>
                  <a:lnTo>
                    <a:pt x="42" y="358"/>
                  </a:lnTo>
                  <a:lnTo>
                    <a:pt x="49" y="366"/>
                  </a:lnTo>
                  <a:lnTo>
                    <a:pt x="57" y="375"/>
                  </a:lnTo>
                  <a:lnTo>
                    <a:pt x="64" y="384"/>
                  </a:lnTo>
                  <a:lnTo>
                    <a:pt x="71" y="391"/>
                  </a:lnTo>
                  <a:lnTo>
                    <a:pt x="80" y="398"/>
                  </a:lnTo>
                  <a:lnTo>
                    <a:pt x="89" y="406"/>
                  </a:lnTo>
                  <a:lnTo>
                    <a:pt x="97" y="412"/>
                  </a:lnTo>
                  <a:lnTo>
                    <a:pt x="107" y="418"/>
                  </a:lnTo>
                  <a:lnTo>
                    <a:pt x="116" y="425"/>
                  </a:lnTo>
                  <a:lnTo>
                    <a:pt x="126" y="430"/>
                  </a:lnTo>
                  <a:lnTo>
                    <a:pt x="136" y="434"/>
                  </a:lnTo>
                  <a:lnTo>
                    <a:pt x="147" y="438"/>
                  </a:lnTo>
                  <a:lnTo>
                    <a:pt x="157" y="442"/>
                  </a:lnTo>
                  <a:lnTo>
                    <a:pt x="167" y="445"/>
                  </a:lnTo>
                  <a:lnTo>
                    <a:pt x="178" y="448"/>
                  </a:lnTo>
                  <a:lnTo>
                    <a:pt x="189" y="450"/>
                  </a:lnTo>
                  <a:lnTo>
                    <a:pt x="200" y="452"/>
                  </a:lnTo>
                  <a:lnTo>
                    <a:pt x="211" y="453"/>
                  </a:lnTo>
                  <a:lnTo>
                    <a:pt x="224" y="453"/>
                  </a:lnTo>
                  <a:lnTo>
                    <a:pt x="234" y="453"/>
                  </a:lnTo>
                  <a:lnTo>
                    <a:pt x="246" y="453"/>
                  </a:lnTo>
                  <a:lnTo>
                    <a:pt x="257" y="451"/>
                  </a:lnTo>
                  <a:lnTo>
                    <a:pt x="269" y="450"/>
                  </a:lnTo>
                  <a:lnTo>
                    <a:pt x="279" y="447"/>
                  </a:lnTo>
                  <a:lnTo>
                    <a:pt x="290" y="444"/>
                  </a:lnTo>
                  <a:lnTo>
                    <a:pt x="300" y="441"/>
                  </a:lnTo>
                  <a:lnTo>
                    <a:pt x="310" y="437"/>
                  </a:lnTo>
                  <a:lnTo>
                    <a:pt x="321" y="433"/>
                  </a:lnTo>
                  <a:lnTo>
                    <a:pt x="330" y="428"/>
                  </a:lnTo>
                  <a:lnTo>
                    <a:pt x="349" y="417"/>
                  </a:lnTo>
                  <a:lnTo>
                    <a:pt x="367" y="405"/>
                  </a:lnTo>
                  <a:lnTo>
                    <a:pt x="384" y="390"/>
                  </a:lnTo>
                  <a:lnTo>
                    <a:pt x="398" y="374"/>
                  </a:lnTo>
                  <a:lnTo>
                    <a:pt x="412" y="358"/>
                  </a:lnTo>
                  <a:lnTo>
                    <a:pt x="423" y="339"/>
                  </a:lnTo>
                  <a:lnTo>
                    <a:pt x="428" y="329"/>
                  </a:lnTo>
                  <a:lnTo>
                    <a:pt x="434" y="319"/>
                  </a:lnTo>
                  <a:lnTo>
                    <a:pt x="438" y="309"/>
                  </a:lnTo>
                  <a:lnTo>
                    <a:pt x="442" y="298"/>
                  </a:lnTo>
                  <a:lnTo>
                    <a:pt x="445" y="288"/>
                  </a:lnTo>
                  <a:lnTo>
                    <a:pt x="448" y="276"/>
                  </a:lnTo>
                  <a:lnTo>
                    <a:pt x="450" y="265"/>
                  </a:lnTo>
                  <a:lnTo>
                    <a:pt x="451" y="253"/>
                  </a:lnTo>
                  <a:lnTo>
                    <a:pt x="451" y="253"/>
                  </a:lnTo>
                  <a:lnTo>
                    <a:pt x="452" y="242"/>
                  </a:lnTo>
                  <a:lnTo>
                    <a:pt x="454" y="230"/>
                  </a:lnTo>
                  <a:lnTo>
                    <a:pt x="454" y="219"/>
                  </a:lnTo>
                  <a:lnTo>
                    <a:pt x="452" y="207"/>
                  </a:lnTo>
                  <a:lnTo>
                    <a:pt x="451" y="197"/>
                  </a:lnTo>
                  <a:lnTo>
                    <a:pt x="449" y="185"/>
                  </a:lnTo>
                  <a:lnTo>
                    <a:pt x="447" y="175"/>
                  </a:lnTo>
                  <a:lnTo>
                    <a:pt x="444" y="163"/>
                  </a:lnTo>
                  <a:lnTo>
                    <a:pt x="437" y="143"/>
                  </a:lnTo>
                  <a:lnTo>
                    <a:pt x="428" y="124"/>
                  </a:lnTo>
                  <a:lnTo>
                    <a:pt x="417" y="105"/>
                  </a:lnTo>
                  <a:lnTo>
                    <a:pt x="404" y="87"/>
                  </a:lnTo>
                  <a:lnTo>
                    <a:pt x="391" y="70"/>
                  </a:lnTo>
                  <a:lnTo>
                    <a:pt x="375" y="55"/>
                  </a:lnTo>
                  <a:lnTo>
                    <a:pt x="357" y="42"/>
                  </a:lnTo>
                  <a:lnTo>
                    <a:pt x="339" y="30"/>
                  </a:lnTo>
                  <a:lnTo>
                    <a:pt x="329" y="24"/>
                  </a:lnTo>
                  <a:lnTo>
                    <a:pt x="320" y="20"/>
                  </a:lnTo>
                  <a:lnTo>
                    <a:pt x="309" y="16"/>
                  </a:lnTo>
                  <a:lnTo>
                    <a:pt x="299" y="12"/>
                  </a:lnTo>
                  <a:lnTo>
                    <a:pt x="287" y="9"/>
                  </a:lnTo>
                  <a:lnTo>
                    <a:pt x="277" y="6"/>
                  </a:lnTo>
                  <a:lnTo>
                    <a:pt x="266" y="3"/>
                  </a:lnTo>
                  <a:lnTo>
                    <a:pt x="254" y="1"/>
                  </a:lnTo>
                  <a:lnTo>
                    <a:pt x="243" y="0"/>
                  </a:lnTo>
                  <a:lnTo>
                    <a:pt x="231" y="0"/>
                  </a:lnTo>
                  <a:lnTo>
                    <a:pt x="220" y="0"/>
                  </a:lnTo>
                  <a:lnTo>
                    <a:pt x="208" y="0"/>
                  </a:lnTo>
                  <a:lnTo>
                    <a:pt x="197" y="2"/>
                  </a:lnTo>
                  <a:lnTo>
                    <a:pt x="186" y="3"/>
                  </a:lnTo>
                  <a:lnTo>
                    <a:pt x="175" y="7"/>
                  </a:lnTo>
                  <a:lnTo>
                    <a:pt x="164" y="9"/>
                  </a:lnTo>
                  <a:lnTo>
                    <a:pt x="154" y="12"/>
                  </a:lnTo>
                  <a:lnTo>
                    <a:pt x="143" y="16"/>
                  </a:lnTo>
                  <a:lnTo>
                    <a:pt x="134" y="20"/>
                  </a:lnTo>
                  <a:lnTo>
                    <a:pt x="124" y="25"/>
                  </a:lnTo>
                  <a:lnTo>
                    <a:pt x="105" y="36"/>
                  </a:lnTo>
                  <a:lnTo>
                    <a:pt x="87" y="48"/>
                  </a:lnTo>
                  <a:lnTo>
                    <a:pt x="70" y="63"/>
                  </a:lnTo>
                  <a:lnTo>
                    <a:pt x="56" y="79"/>
                  </a:lnTo>
                  <a:lnTo>
                    <a:pt x="48" y="87"/>
                  </a:lnTo>
                  <a:lnTo>
                    <a:pt x="42" y="95"/>
                  </a:lnTo>
                  <a:lnTo>
                    <a:pt x="36" y="105"/>
                  </a:lnTo>
                  <a:lnTo>
                    <a:pt x="31" y="114"/>
                  </a:lnTo>
                  <a:lnTo>
                    <a:pt x="25" y="124"/>
                  </a:lnTo>
                  <a:lnTo>
                    <a:pt x="20" y="134"/>
                  </a:lnTo>
                  <a:lnTo>
                    <a:pt x="16" y="145"/>
                  </a:lnTo>
                  <a:lnTo>
                    <a:pt x="12" y="155"/>
                  </a:lnTo>
                  <a:lnTo>
                    <a:pt x="9" y="165"/>
                  </a:lnTo>
                  <a:lnTo>
                    <a:pt x="7" y="177"/>
                  </a:lnTo>
                  <a:lnTo>
                    <a:pt x="3" y="188"/>
                  </a:lnTo>
                  <a:lnTo>
                    <a:pt x="2" y="200"/>
                  </a:lnTo>
                  <a:close/>
                  <a:moveTo>
                    <a:pt x="210" y="369"/>
                  </a:moveTo>
                  <a:lnTo>
                    <a:pt x="196" y="367"/>
                  </a:lnTo>
                  <a:lnTo>
                    <a:pt x="182" y="364"/>
                  </a:lnTo>
                  <a:lnTo>
                    <a:pt x="168" y="359"/>
                  </a:lnTo>
                  <a:lnTo>
                    <a:pt x="157" y="352"/>
                  </a:lnTo>
                  <a:lnTo>
                    <a:pt x="144" y="345"/>
                  </a:lnTo>
                  <a:lnTo>
                    <a:pt x="134" y="336"/>
                  </a:lnTo>
                  <a:lnTo>
                    <a:pt x="124" y="326"/>
                  </a:lnTo>
                  <a:lnTo>
                    <a:pt x="114" y="316"/>
                  </a:lnTo>
                  <a:lnTo>
                    <a:pt x="106" y="304"/>
                  </a:lnTo>
                  <a:lnTo>
                    <a:pt x="98" y="292"/>
                  </a:lnTo>
                  <a:lnTo>
                    <a:pt x="92" y="278"/>
                  </a:lnTo>
                  <a:lnTo>
                    <a:pt x="88" y="266"/>
                  </a:lnTo>
                  <a:lnTo>
                    <a:pt x="85" y="252"/>
                  </a:lnTo>
                  <a:lnTo>
                    <a:pt x="84" y="238"/>
                  </a:lnTo>
                  <a:lnTo>
                    <a:pt x="83" y="224"/>
                  </a:lnTo>
                  <a:lnTo>
                    <a:pt x="84" y="209"/>
                  </a:lnTo>
                  <a:lnTo>
                    <a:pt x="87" y="195"/>
                  </a:lnTo>
                  <a:lnTo>
                    <a:pt x="90" y="181"/>
                  </a:lnTo>
                  <a:lnTo>
                    <a:pt x="95" y="167"/>
                  </a:lnTo>
                  <a:lnTo>
                    <a:pt x="102" y="155"/>
                  </a:lnTo>
                  <a:lnTo>
                    <a:pt x="110" y="143"/>
                  </a:lnTo>
                  <a:lnTo>
                    <a:pt x="118" y="132"/>
                  </a:lnTo>
                  <a:lnTo>
                    <a:pt x="128" y="123"/>
                  </a:lnTo>
                  <a:lnTo>
                    <a:pt x="138" y="113"/>
                  </a:lnTo>
                  <a:lnTo>
                    <a:pt x="150" y="105"/>
                  </a:lnTo>
                  <a:lnTo>
                    <a:pt x="161" y="99"/>
                  </a:lnTo>
                  <a:lnTo>
                    <a:pt x="174" y="92"/>
                  </a:lnTo>
                  <a:lnTo>
                    <a:pt x="187" y="88"/>
                  </a:lnTo>
                  <a:lnTo>
                    <a:pt x="201" y="85"/>
                  </a:lnTo>
                  <a:lnTo>
                    <a:pt x="215" y="83"/>
                  </a:lnTo>
                  <a:lnTo>
                    <a:pt x="229" y="83"/>
                  </a:lnTo>
                  <a:lnTo>
                    <a:pt x="245" y="84"/>
                  </a:lnTo>
                  <a:lnTo>
                    <a:pt x="257" y="86"/>
                  </a:lnTo>
                  <a:lnTo>
                    <a:pt x="271" y="89"/>
                  </a:lnTo>
                  <a:lnTo>
                    <a:pt x="283" y="93"/>
                  </a:lnTo>
                  <a:lnTo>
                    <a:pt x="295" y="100"/>
                  </a:lnTo>
                  <a:lnTo>
                    <a:pt x="306" y="106"/>
                  </a:lnTo>
                  <a:lnTo>
                    <a:pt x="317" y="113"/>
                  </a:lnTo>
                  <a:lnTo>
                    <a:pt x="326" y="123"/>
                  </a:lnTo>
                  <a:lnTo>
                    <a:pt x="336" y="131"/>
                  </a:lnTo>
                  <a:lnTo>
                    <a:pt x="343" y="141"/>
                  </a:lnTo>
                  <a:lnTo>
                    <a:pt x="350" y="152"/>
                  </a:lnTo>
                  <a:lnTo>
                    <a:pt x="356" y="163"/>
                  </a:lnTo>
                  <a:lnTo>
                    <a:pt x="362" y="175"/>
                  </a:lnTo>
                  <a:lnTo>
                    <a:pt x="366" y="187"/>
                  </a:lnTo>
                  <a:lnTo>
                    <a:pt x="369" y="200"/>
                  </a:lnTo>
                  <a:lnTo>
                    <a:pt x="370" y="213"/>
                  </a:lnTo>
                  <a:lnTo>
                    <a:pt x="371" y="227"/>
                  </a:lnTo>
                  <a:lnTo>
                    <a:pt x="371" y="235"/>
                  </a:lnTo>
                  <a:lnTo>
                    <a:pt x="370" y="244"/>
                  </a:lnTo>
                  <a:lnTo>
                    <a:pt x="368" y="258"/>
                  </a:lnTo>
                  <a:lnTo>
                    <a:pt x="364" y="272"/>
                  </a:lnTo>
                  <a:lnTo>
                    <a:pt x="358" y="286"/>
                  </a:lnTo>
                  <a:lnTo>
                    <a:pt x="352" y="298"/>
                  </a:lnTo>
                  <a:lnTo>
                    <a:pt x="345" y="310"/>
                  </a:lnTo>
                  <a:lnTo>
                    <a:pt x="336" y="321"/>
                  </a:lnTo>
                  <a:lnTo>
                    <a:pt x="326" y="331"/>
                  </a:lnTo>
                  <a:lnTo>
                    <a:pt x="316" y="340"/>
                  </a:lnTo>
                  <a:lnTo>
                    <a:pt x="305" y="348"/>
                  </a:lnTo>
                  <a:lnTo>
                    <a:pt x="293" y="355"/>
                  </a:lnTo>
                  <a:lnTo>
                    <a:pt x="280" y="361"/>
                  </a:lnTo>
                  <a:lnTo>
                    <a:pt x="267" y="365"/>
                  </a:lnTo>
                  <a:lnTo>
                    <a:pt x="253" y="368"/>
                  </a:lnTo>
                  <a:lnTo>
                    <a:pt x="239" y="370"/>
                  </a:lnTo>
                  <a:lnTo>
                    <a:pt x="225" y="370"/>
                  </a:lnTo>
                  <a:lnTo>
                    <a:pt x="210" y="369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5" name="Freeform 677"/>
            <p:cNvSpPr>
              <a:spLocks/>
            </p:cNvSpPr>
            <p:nvPr/>
          </p:nvSpPr>
          <p:spPr bwMode="auto">
            <a:xfrm>
              <a:off x="4823" y="2887"/>
              <a:ext cx="15" cy="18"/>
            </a:xfrm>
            <a:custGeom>
              <a:avLst/>
              <a:gdLst/>
              <a:ahLst/>
              <a:cxnLst>
                <a:cxn ang="0">
                  <a:pos x="207" y="1"/>
                </a:cxn>
                <a:cxn ang="0">
                  <a:pos x="188" y="0"/>
                </a:cxn>
                <a:cxn ang="0">
                  <a:pos x="169" y="0"/>
                </a:cxn>
                <a:cxn ang="0">
                  <a:pos x="151" y="3"/>
                </a:cxn>
                <a:cxn ang="0">
                  <a:pos x="134" y="7"/>
                </a:cxn>
                <a:cxn ang="0">
                  <a:pos x="117" y="12"/>
                </a:cxn>
                <a:cxn ang="0">
                  <a:pos x="100" y="20"/>
                </a:cxn>
                <a:cxn ang="0">
                  <a:pos x="84" y="29"/>
                </a:cxn>
                <a:cxn ang="0">
                  <a:pos x="70" y="40"/>
                </a:cxn>
                <a:cxn ang="0">
                  <a:pos x="57" y="51"/>
                </a:cxn>
                <a:cxn ang="0">
                  <a:pos x="45" y="64"/>
                </a:cxn>
                <a:cxn ang="0">
                  <a:pos x="33" y="78"/>
                </a:cxn>
                <a:cxn ang="0">
                  <a:pos x="24" y="93"/>
                </a:cxn>
                <a:cxn ang="0">
                  <a:pos x="16" y="110"/>
                </a:cxn>
                <a:cxn ang="0">
                  <a:pos x="9" y="126"/>
                </a:cxn>
                <a:cxn ang="0">
                  <a:pos x="4" y="144"/>
                </a:cxn>
                <a:cxn ang="0">
                  <a:pos x="1" y="163"/>
                </a:cxn>
                <a:cxn ang="0">
                  <a:pos x="0" y="177"/>
                </a:cxn>
                <a:cxn ang="0">
                  <a:pos x="0" y="191"/>
                </a:cxn>
                <a:cxn ang="0">
                  <a:pos x="1" y="205"/>
                </a:cxn>
                <a:cxn ang="0">
                  <a:pos x="3" y="218"/>
                </a:cxn>
                <a:cxn ang="0">
                  <a:pos x="5" y="231"/>
                </a:cxn>
                <a:cxn ang="0">
                  <a:pos x="9" y="243"/>
                </a:cxn>
                <a:cxn ang="0">
                  <a:pos x="13" y="256"/>
                </a:cxn>
                <a:cxn ang="0">
                  <a:pos x="20" y="268"/>
                </a:cxn>
                <a:cxn ang="0">
                  <a:pos x="26" y="280"/>
                </a:cxn>
                <a:cxn ang="0">
                  <a:pos x="33" y="290"/>
                </a:cxn>
                <a:cxn ang="0">
                  <a:pos x="41" y="301"/>
                </a:cxn>
                <a:cxn ang="0">
                  <a:pos x="50" y="311"/>
                </a:cxn>
                <a:cxn ang="0">
                  <a:pos x="59" y="321"/>
                </a:cxn>
                <a:cxn ang="0">
                  <a:pos x="69" y="329"/>
                </a:cxn>
                <a:cxn ang="0">
                  <a:pos x="79" y="337"/>
                </a:cxn>
                <a:cxn ang="0">
                  <a:pos x="91" y="345"/>
                </a:cxn>
                <a:cxn ang="0">
                  <a:pos x="112" y="303"/>
                </a:cxn>
                <a:cxn ang="0">
                  <a:pos x="135" y="261"/>
                </a:cxn>
                <a:cxn ang="0">
                  <a:pos x="158" y="221"/>
                </a:cxn>
                <a:cxn ang="0">
                  <a:pos x="182" y="182"/>
                </a:cxn>
                <a:cxn ang="0">
                  <a:pos x="206" y="143"/>
                </a:cxn>
                <a:cxn ang="0">
                  <a:pos x="232" y="104"/>
                </a:cxn>
                <a:cxn ang="0">
                  <a:pos x="259" y="67"/>
                </a:cxn>
                <a:cxn ang="0">
                  <a:pos x="286" y="30"/>
                </a:cxn>
                <a:cxn ang="0">
                  <a:pos x="278" y="25"/>
                </a:cxn>
                <a:cxn ang="0">
                  <a:pos x="268" y="20"/>
                </a:cxn>
                <a:cxn ang="0">
                  <a:pos x="259" y="16"/>
                </a:cxn>
                <a:cxn ang="0">
                  <a:pos x="248" y="11"/>
                </a:cxn>
                <a:cxn ang="0">
                  <a:pos x="239" y="8"/>
                </a:cxn>
                <a:cxn ang="0">
                  <a:pos x="229" y="5"/>
                </a:cxn>
                <a:cxn ang="0">
                  <a:pos x="218" y="3"/>
                </a:cxn>
                <a:cxn ang="0">
                  <a:pos x="207" y="1"/>
                </a:cxn>
              </a:cxnLst>
              <a:rect l="0" t="0" r="r" b="b"/>
              <a:pathLst>
                <a:path w="286" h="345">
                  <a:moveTo>
                    <a:pt x="207" y="1"/>
                  </a:moveTo>
                  <a:lnTo>
                    <a:pt x="188" y="0"/>
                  </a:lnTo>
                  <a:lnTo>
                    <a:pt x="169" y="0"/>
                  </a:lnTo>
                  <a:lnTo>
                    <a:pt x="151" y="3"/>
                  </a:lnTo>
                  <a:lnTo>
                    <a:pt x="134" y="7"/>
                  </a:lnTo>
                  <a:lnTo>
                    <a:pt x="117" y="12"/>
                  </a:lnTo>
                  <a:lnTo>
                    <a:pt x="100" y="20"/>
                  </a:lnTo>
                  <a:lnTo>
                    <a:pt x="84" y="29"/>
                  </a:lnTo>
                  <a:lnTo>
                    <a:pt x="70" y="40"/>
                  </a:lnTo>
                  <a:lnTo>
                    <a:pt x="57" y="51"/>
                  </a:lnTo>
                  <a:lnTo>
                    <a:pt x="45" y="64"/>
                  </a:lnTo>
                  <a:lnTo>
                    <a:pt x="33" y="78"/>
                  </a:lnTo>
                  <a:lnTo>
                    <a:pt x="24" y="93"/>
                  </a:lnTo>
                  <a:lnTo>
                    <a:pt x="16" y="110"/>
                  </a:lnTo>
                  <a:lnTo>
                    <a:pt x="9" y="126"/>
                  </a:lnTo>
                  <a:lnTo>
                    <a:pt x="4" y="144"/>
                  </a:lnTo>
                  <a:lnTo>
                    <a:pt x="1" y="163"/>
                  </a:lnTo>
                  <a:lnTo>
                    <a:pt x="0" y="177"/>
                  </a:lnTo>
                  <a:lnTo>
                    <a:pt x="0" y="191"/>
                  </a:lnTo>
                  <a:lnTo>
                    <a:pt x="1" y="205"/>
                  </a:lnTo>
                  <a:lnTo>
                    <a:pt x="3" y="218"/>
                  </a:lnTo>
                  <a:lnTo>
                    <a:pt x="5" y="231"/>
                  </a:lnTo>
                  <a:lnTo>
                    <a:pt x="9" y="243"/>
                  </a:lnTo>
                  <a:lnTo>
                    <a:pt x="13" y="256"/>
                  </a:lnTo>
                  <a:lnTo>
                    <a:pt x="20" y="268"/>
                  </a:lnTo>
                  <a:lnTo>
                    <a:pt x="26" y="280"/>
                  </a:lnTo>
                  <a:lnTo>
                    <a:pt x="33" y="290"/>
                  </a:lnTo>
                  <a:lnTo>
                    <a:pt x="41" y="301"/>
                  </a:lnTo>
                  <a:lnTo>
                    <a:pt x="50" y="311"/>
                  </a:lnTo>
                  <a:lnTo>
                    <a:pt x="59" y="321"/>
                  </a:lnTo>
                  <a:lnTo>
                    <a:pt x="69" y="329"/>
                  </a:lnTo>
                  <a:lnTo>
                    <a:pt x="79" y="337"/>
                  </a:lnTo>
                  <a:lnTo>
                    <a:pt x="91" y="345"/>
                  </a:lnTo>
                  <a:lnTo>
                    <a:pt x="112" y="303"/>
                  </a:lnTo>
                  <a:lnTo>
                    <a:pt x="135" y="261"/>
                  </a:lnTo>
                  <a:lnTo>
                    <a:pt x="158" y="221"/>
                  </a:lnTo>
                  <a:lnTo>
                    <a:pt x="182" y="182"/>
                  </a:lnTo>
                  <a:lnTo>
                    <a:pt x="206" y="143"/>
                  </a:lnTo>
                  <a:lnTo>
                    <a:pt x="232" y="104"/>
                  </a:lnTo>
                  <a:lnTo>
                    <a:pt x="259" y="67"/>
                  </a:lnTo>
                  <a:lnTo>
                    <a:pt x="286" y="30"/>
                  </a:lnTo>
                  <a:lnTo>
                    <a:pt x="278" y="25"/>
                  </a:lnTo>
                  <a:lnTo>
                    <a:pt x="268" y="20"/>
                  </a:lnTo>
                  <a:lnTo>
                    <a:pt x="259" y="16"/>
                  </a:lnTo>
                  <a:lnTo>
                    <a:pt x="248" y="11"/>
                  </a:lnTo>
                  <a:lnTo>
                    <a:pt x="239" y="8"/>
                  </a:lnTo>
                  <a:lnTo>
                    <a:pt x="229" y="5"/>
                  </a:lnTo>
                  <a:lnTo>
                    <a:pt x="218" y="3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BA59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6" name="Freeform 678"/>
            <p:cNvSpPr>
              <a:spLocks noEditPoints="1"/>
            </p:cNvSpPr>
            <p:nvPr/>
          </p:nvSpPr>
          <p:spPr bwMode="auto">
            <a:xfrm>
              <a:off x="4820" y="2884"/>
              <a:ext cx="20" cy="23"/>
            </a:xfrm>
            <a:custGeom>
              <a:avLst/>
              <a:gdLst/>
              <a:ahLst/>
              <a:cxnLst>
                <a:cxn ang="0">
                  <a:pos x="1" y="216"/>
                </a:cxn>
                <a:cxn ang="0">
                  <a:pos x="1" y="250"/>
                </a:cxn>
                <a:cxn ang="0">
                  <a:pos x="7" y="281"/>
                </a:cxn>
                <a:cxn ang="0">
                  <a:pos x="17" y="313"/>
                </a:cxn>
                <a:cxn ang="0">
                  <a:pos x="31" y="341"/>
                </a:cxn>
                <a:cxn ang="0">
                  <a:pos x="50" y="368"/>
                </a:cxn>
                <a:cxn ang="0">
                  <a:pos x="72" y="392"/>
                </a:cxn>
                <a:cxn ang="0">
                  <a:pos x="97" y="413"/>
                </a:cxn>
                <a:cxn ang="0">
                  <a:pos x="119" y="425"/>
                </a:cxn>
                <a:cxn ang="0">
                  <a:pos x="136" y="428"/>
                </a:cxn>
                <a:cxn ang="0">
                  <a:pos x="153" y="422"/>
                </a:cxn>
                <a:cxn ang="0">
                  <a:pos x="165" y="412"/>
                </a:cxn>
                <a:cxn ang="0">
                  <a:pos x="191" y="363"/>
                </a:cxn>
                <a:cxn ang="0">
                  <a:pos x="236" y="282"/>
                </a:cxn>
                <a:cxn ang="0">
                  <a:pos x="283" y="206"/>
                </a:cxn>
                <a:cxn ang="0">
                  <a:pos x="334" y="133"/>
                </a:cxn>
                <a:cxn ang="0">
                  <a:pos x="366" y="91"/>
                </a:cxn>
                <a:cxn ang="0">
                  <a:pos x="372" y="77"/>
                </a:cxn>
                <a:cxn ang="0">
                  <a:pos x="373" y="67"/>
                </a:cxn>
                <a:cxn ang="0">
                  <a:pos x="369" y="54"/>
                </a:cxn>
                <a:cxn ang="0">
                  <a:pos x="361" y="45"/>
                </a:cxn>
                <a:cxn ang="0">
                  <a:pos x="355" y="40"/>
                </a:cxn>
                <a:cxn ang="0">
                  <a:pos x="335" y="33"/>
                </a:cxn>
                <a:cxn ang="0">
                  <a:pos x="269" y="7"/>
                </a:cxn>
                <a:cxn ang="0">
                  <a:pos x="242" y="1"/>
                </a:cxn>
                <a:cxn ang="0">
                  <a:pos x="219" y="0"/>
                </a:cxn>
                <a:cxn ang="0">
                  <a:pos x="196" y="2"/>
                </a:cxn>
                <a:cxn ang="0">
                  <a:pos x="175" y="6"/>
                </a:cxn>
                <a:cxn ang="0">
                  <a:pos x="154" y="13"/>
                </a:cxn>
                <a:cxn ang="0">
                  <a:pos x="133" y="21"/>
                </a:cxn>
                <a:cxn ang="0">
                  <a:pos x="105" y="37"/>
                </a:cxn>
                <a:cxn ang="0">
                  <a:pos x="70" y="63"/>
                </a:cxn>
                <a:cxn ang="0">
                  <a:pos x="48" y="88"/>
                </a:cxn>
                <a:cxn ang="0">
                  <a:pos x="36" y="106"/>
                </a:cxn>
                <a:cxn ang="0">
                  <a:pos x="25" y="124"/>
                </a:cxn>
                <a:cxn ang="0">
                  <a:pos x="16" y="144"/>
                </a:cxn>
                <a:cxn ang="0">
                  <a:pos x="8" y="166"/>
                </a:cxn>
                <a:cxn ang="0">
                  <a:pos x="3" y="188"/>
                </a:cxn>
                <a:cxn ang="0">
                  <a:pos x="83" y="227"/>
                </a:cxn>
                <a:cxn ang="0">
                  <a:pos x="84" y="210"/>
                </a:cxn>
                <a:cxn ang="0">
                  <a:pos x="90" y="181"/>
                </a:cxn>
                <a:cxn ang="0">
                  <a:pos x="101" y="156"/>
                </a:cxn>
                <a:cxn ang="0">
                  <a:pos x="118" y="133"/>
                </a:cxn>
                <a:cxn ang="0">
                  <a:pos x="138" y="114"/>
                </a:cxn>
                <a:cxn ang="0">
                  <a:pos x="161" y="99"/>
                </a:cxn>
                <a:cxn ang="0">
                  <a:pos x="186" y="89"/>
                </a:cxn>
                <a:cxn ang="0">
                  <a:pos x="214" y="84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44" y="84"/>
                </a:cxn>
                <a:cxn ang="0">
                  <a:pos x="243" y="84"/>
                </a:cxn>
                <a:cxn ang="0">
                  <a:pos x="267" y="93"/>
                </a:cxn>
                <a:cxn ang="0">
                  <a:pos x="230" y="146"/>
                </a:cxn>
                <a:cxn ang="0">
                  <a:pos x="193" y="203"/>
                </a:cxn>
                <a:cxn ang="0">
                  <a:pos x="158" y="261"/>
                </a:cxn>
                <a:cxn ang="0">
                  <a:pos x="124" y="321"/>
                </a:cxn>
                <a:cxn ang="0">
                  <a:pos x="108" y="300"/>
                </a:cxn>
                <a:cxn ang="0">
                  <a:pos x="95" y="278"/>
                </a:cxn>
                <a:cxn ang="0">
                  <a:pos x="86" y="253"/>
                </a:cxn>
                <a:cxn ang="0">
                  <a:pos x="83" y="227"/>
                </a:cxn>
                <a:cxn ang="0">
                  <a:pos x="253" y="1"/>
                </a:cxn>
                <a:cxn ang="0">
                  <a:pos x="254" y="2"/>
                </a:cxn>
                <a:cxn ang="0">
                  <a:pos x="253" y="1"/>
                </a:cxn>
              </a:cxnLst>
              <a:rect l="0" t="0" r="r" b="b"/>
              <a:pathLst>
                <a:path w="373" h="428">
                  <a:moveTo>
                    <a:pt x="2" y="200"/>
                  </a:moveTo>
                  <a:lnTo>
                    <a:pt x="1" y="216"/>
                  </a:lnTo>
                  <a:lnTo>
                    <a:pt x="0" y="233"/>
                  </a:lnTo>
                  <a:lnTo>
                    <a:pt x="1" y="250"/>
                  </a:lnTo>
                  <a:lnTo>
                    <a:pt x="4" y="266"/>
                  </a:lnTo>
                  <a:lnTo>
                    <a:pt x="7" y="281"/>
                  </a:lnTo>
                  <a:lnTo>
                    <a:pt x="12" y="297"/>
                  </a:lnTo>
                  <a:lnTo>
                    <a:pt x="17" y="313"/>
                  </a:lnTo>
                  <a:lnTo>
                    <a:pt x="24" y="327"/>
                  </a:lnTo>
                  <a:lnTo>
                    <a:pt x="31" y="341"/>
                  </a:lnTo>
                  <a:lnTo>
                    <a:pt x="40" y="354"/>
                  </a:lnTo>
                  <a:lnTo>
                    <a:pt x="50" y="368"/>
                  </a:lnTo>
                  <a:lnTo>
                    <a:pt x="61" y="381"/>
                  </a:lnTo>
                  <a:lnTo>
                    <a:pt x="72" y="392"/>
                  </a:lnTo>
                  <a:lnTo>
                    <a:pt x="85" y="402"/>
                  </a:lnTo>
                  <a:lnTo>
                    <a:pt x="97" y="413"/>
                  </a:lnTo>
                  <a:lnTo>
                    <a:pt x="112" y="421"/>
                  </a:lnTo>
                  <a:lnTo>
                    <a:pt x="119" y="425"/>
                  </a:lnTo>
                  <a:lnTo>
                    <a:pt x="128" y="428"/>
                  </a:lnTo>
                  <a:lnTo>
                    <a:pt x="136" y="428"/>
                  </a:lnTo>
                  <a:lnTo>
                    <a:pt x="144" y="425"/>
                  </a:lnTo>
                  <a:lnTo>
                    <a:pt x="153" y="422"/>
                  </a:lnTo>
                  <a:lnTo>
                    <a:pt x="159" y="418"/>
                  </a:lnTo>
                  <a:lnTo>
                    <a:pt x="165" y="412"/>
                  </a:lnTo>
                  <a:lnTo>
                    <a:pt x="169" y="405"/>
                  </a:lnTo>
                  <a:lnTo>
                    <a:pt x="191" y="363"/>
                  </a:lnTo>
                  <a:lnTo>
                    <a:pt x="213" y="322"/>
                  </a:lnTo>
                  <a:lnTo>
                    <a:pt x="236" y="282"/>
                  </a:lnTo>
                  <a:lnTo>
                    <a:pt x="259" y="244"/>
                  </a:lnTo>
                  <a:lnTo>
                    <a:pt x="283" y="206"/>
                  </a:lnTo>
                  <a:lnTo>
                    <a:pt x="308" y="168"/>
                  </a:lnTo>
                  <a:lnTo>
                    <a:pt x="334" y="133"/>
                  </a:lnTo>
                  <a:lnTo>
                    <a:pt x="360" y="98"/>
                  </a:lnTo>
                  <a:lnTo>
                    <a:pt x="366" y="91"/>
                  </a:lnTo>
                  <a:lnTo>
                    <a:pt x="369" y="85"/>
                  </a:lnTo>
                  <a:lnTo>
                    <a:pt x="372" y="77"/>
                  </a:lnTo>
                  <a:lnTo>
                    <a:pt x="373" y="70"/>
                  </a:lnTo>
                  <a:lnTo>
                    <a:pt x="373" y="67"/>
                  </a:lnTo>
                  <a:lnTo>
                    <a:pt x="372" y="64"/>
                  </a:lnTo>
                  <a:lnTo>
                    <a:pt x="369" y="54"/>
                  </a:lnTo>
                  <a:lnTo>
                    <a:pt x="365" y="48"/>
                  </a:lnTo>
                  <a:lnTo>
                    <a:pt x="361" y="45"/>
                  </a:lnTo>
                  <a:lnTo>
                    <a:pt x="358" y="42"/>
                  </a:lnTo>
                  <a:lnTo>
                    <a:pt x="355" y="40"/>
                  </a:lnTo>
                  <a:lnTo>
                    <a:pt x="351" y="38"/>
                  </a:lnTo>
                  <a:lnTo>
                    <a:pt x="335" y="33"/>
                  </a:lnTo>
                  <a:lnTo>
                    <a:pt x="302" y="20"/>
                  </a:lnTo>
                  <a:lnTo>
                    <a:pt x="269" y="7"/>
                  </a:lnTo>
                  <a:lnTo>
                    <a:pt x="254" y="2"/>
                  </a:lnTo>
                  <a:lnTo>
                    <a:pt x="242" y="1"/>
                  </a:lnTo>
                  <a:lnTo>
                    <a:pt x="231" y="0"/>
                  </a:lnTo>
                  <a:lnTo>
                    <a:pt x="219" y="0"/>
                  </a:lnTo>
                  <a:lnTo>
                    <a:pt x="208" y="1"/>
                  </a:lnTo>
                  <a:lnTo>
                    <a:pt x="196" y="2"/>
                  </a:lnTo>
                  <a:lnTo>
                    <a:pt x="186" y="4"/>
                  </a:lnTo>
                  <a:lnTo>
                    <a:pt x="175" y="6"/>
                  </a:lnTo>
                  <a:lnTo>
                    <a:pt x="164" y="10"/>
                  </a:lnTo>
                  <a:lnTo>
                    <a:pt x="154" y="13"/>
                  </a:lnTo>
                  <a:lnTo>
                    <a:pt x="143" y="17"/>
                  </a:lnTo>
                  <a:lnTo>
                    <a:pt x="133" y="21"/>
                  </a:lnTo>
                  <a:lnTo>
                    <a:pt x="123" y="25"/>
                  </a:lnTo>
                  <a:lnTo>
                    <a:pt x="105" y="37"/>
                  </a:lnTo>
                  <a:lnTo>
                    <a:pt x="87" y="49"/>
                  </a:lnTo>
                  <a:lnTo>
                    <a:pt x="70" y="63"/>
                  </a:lnTo>
                  <a:lnTo>
                    <a:pt x="55" y="80"/>
                  </a:lnTo>
                  <a:lnTo>
                    <a:pt x="48" y="88"/>
                  </a:lnTo>
                  <a:lnTo>
                    <a:pt x="42" y="96"/>
                  </a:lnTo>
                  <a:lnTo>
                    <a:pt x="36" y="106"/>
                  </a:lnTo>
                  <a:lnTo>
                    <a:pt x="30" y="115"/>
                  </a:lnTo>
                  <a:lnTo>
                    <a:pt x="25" y="124"/>
                  </a:lnTo>
                  <a:lnTo>
                    <a:pt x="20" y="135"/>
                  </a:lnTo>
                  <a:lnTo>
                    <a:pt x="16" y="144"/>
                  </a:lnTo>
                  <a:lnTo>
                    <a:pt x="12" y="156"/>
                  </a:lnTo>
                  <a:lnTo>
                    <a:pt x="8" y="166"/>
                  </a:lnTo>
                  <a:lnTo>
                    <a:pt x="6" y="177"/>
                  </a:lnTo>
                  <a:lnTo>
                    <a:pt x="3" y="188"/>
                  </a:lnTo>
                  <a:lnTo>
                    <a:pt x="2" y="200"/>
                  </a:lnTo>
                  <a:close/>
                  <a:moveTo>
                    <a:pt x="83" y="227"/>
                  </a:moveTo>
                  <a:lnTo>
                    <a:pt x="83" y="219"/>
                  </a:lnTo>
                  <a:lnTo>
                    <a:pt x="84" y="210"/>
                  </a:lnTo>
                  <a:lnTo>
                    <a:pt x="87" y="196"/>
                  </a:lnTo>
                  <a:lnTo>
                    <a:pt x="90" y="181"/>
                  </a:lnTo>
                  <a:lnTo>
                    <a:pt x="95" y="168"/>
                  </a:lnTo>
                  <a:lnTo>
                    <a:pt x="101" y="156"/>
                  </a:lnTo>
                  <a:lnTo>
                    <a:pt x="109" y="144"/>
                  </a:lnTo>
                  <a:lnTo>
                    <a:pt x="118" y="133"/>
                  </a:lnTo>
                  <a:lnTo>
                    <a:pt x="128" y="123"/>
                  </a:lnTo>
                  <a:lnTo>
                    <a:pt x="138" y="114"/>
                  </a:lnTo>
                  <a:lnTo>
                    <a:pt x="148" y="106"/>
                  </a:lnTo>
                  <a:lnTo>
                    <a:pt x="161" y="99"/>
                  </a:lnTo>
                  <a:lnTo>
                    <a:pt x="173" y="93"/>
                  </a:lnTo>
                  <a:lnTo>
                    <a:pt x="186" y="89"/>
                  </a:lnTo>
                  <a:lnTo>
                    <a:pt x="200" y="86"/>
                  </a:lnTo>
                  <a:lnTo>
                    <a:pt x="214" y="84"/>
                  </a:lnTo>
                  <a:lnTo>
                    <a:pt x="229" y="83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43" y="84"/>
                  </a:lnTo>
                  <a:lnTo>
                    <a:pt x="252" y="87"/>
                  </a:lnTo>
                  <a:lnTo>
                    <a:pt x="267" y="93"/>
                  </a:lnTo>
                  <a:lnTo>
                    <a:pt x="249" y="119"/>
                  </a:lnTo>
                  <a:lnTo>
                    <a:pt x="230" y="146"/>
                  </a:lnTo>
                  <a:lnTo>
                    <a:pt x="211" y="175"/>
                  </a:lnTo>
                  <a:lnTo>
                    <a:pt x="193" y="203"/>
                  </a:lnTo>
                  <a:lnTo>
                    <a:pt x="176" y="232"/>
                  </a:lnTo>
                  <a:lnTo>
                    <a:pt x="158" y="261"/>
                  </a:lnTo>
                  <a:lnTo>
                    <a:pt x="141" y="292"/>
                  </a:lnTo>
                  <a:lnTo>
                    <a:pt x="124" y="321"/>
                  </a:lnTo>
                  <a:lnTo>
                    <a:pt x="116" y="312"/>
                  </a:lnTo>
                  <a:lnTo>
                    <a:pt x="108" y="300"/>
                  </a:lnTo>
                  <a:lnTo>
                    <a:pt x="100" y="290"/>
                  </a:lnTo>
                  <a:lnTo>
                    <a:pt x="95" y="278"/>
                  </a:lnTo>
                  <a:lnTo>
                    <a:pt x="90" y="266"/>
                  </a:lnTo>
                  <a:lnTo>
                    <a:pt x="86" y="253"/>
                  </a:lnTo>
                  <a:lnTo>
                    <a:pt x="84" y="240"/>
                  </a:lnTo>
                  <a:lnTo>
                    <a:pt x="83" y="227"/>
                  </a:lnTo>
                  <a:close/>
                  <a:moveTo>
                    <a:pt x="243" y="84"/>
                  </a:moveTo>
                  <a:lnTo>
                    <a:pt x="253" y="1"/>
                  </a:lnTo>
                  <a:lnTo>
                    <a:pt x="253" y="2"/>
                  </a:lnTo>
                  <a:lnTo>
                    <a:pt x="254" y="2"/>
                  </a:lnTo>
                  <a:lnTo>
                    <a:pt x="254" y="2"/>
                  </a:lnTo>
                  <a:lnTo>
                    <a:pt x="253" y="1"/>
                  </a:lnTo>
                  <a:lnTo>
                    <a:pt x="243" y="84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7" name="Freeform 679"/>
            <p:cNvSpPr>
              <a:spLocks/>
            </p:cNvSpPr>
            <p:nvPr/>
          </p:nvSpPr>
          <p:spPr bwMode="auto">
            <a:xfrm>
              <a:off x="4829" y="2845"/>
              <a:ext cx="18" cy="18"/>
            </a:xfrm>
            <a:custGeom>
              <a:avLst/>
              <a:gdLst/>
              <a:ahLst/>
              <a:cxnLst>
                <a:cxn ang="0">
                  <a:pos x="0" y="248"/>
                </a:cxn>
                <a:cxn ang="0">
                  <a:pos x="5" y="258"/>
                </a:cxn>
                <a:cxn ang="0">
                  <a:pos x="11" y="267"/>
                </a:cxn>
                <a:cxn ang="0">
                  <a:pos x="18" y="276"/>
                </a:cxn>
                <a:cxn ang="0">
                  <a:pos x="25" y="285"/>
                </a:cxn>
                <a:cxn ang="0">
                  <a:pos x="32" y="293"/>
                </a:cxn>
                <a:cxn ang="0">
                  <a:pos x="41" y="301"/>
                </a:cxn>
                <a:cxn ang="0">
                  <a:pos x="49" y="308"/>
                </a:cxn>
                <a:cxn ang="0">
                  <a:pos x="57" y="314"/>
                </a:cxn>
                <a:cxn ang="0">
                  <a:pos x="67" y="321"/>
                </a:cxn>
                <a:cxn ang="0">
                  <a:pos x="77" y="327"/>
                </a:cxn>
                <a:cxn ang="0">
                  <a:pos x="87" y="331"/>
                </a:cxn>
                <a:cxn ang="0">
                  <a:pos x="97" y="336"/>
                </a:cxn>
                <a:cxn ang="0">
                  <a:pos x="108" y="340"/>
                </a:cxn>
                <a:cxn ang="0">
                  <a:pos x="119" y="343"/>
                </a:cxn>
                <a:cxn ang="0">
                  <a:pos x="130" y="346"/>
                </a:cxn>
                <a:cxn ang="0">
                  <a:pos x="143" y="348"/>
                </a:cxn>
                <a:cxn ang="0">
                  <a:pos x="162" y="349"/>
                </a:cxn>
                <a:cxn ang="0">
                  <a:pos x="181" y="348"/>
                </a:cxn>
                <a:cxn ang="0">
                  <a:pos x="198" y="346"/>
                </a:cxn>
                <a:cxn ang="0">
                  <a:pos x="216" y="342"/>
                </a:cxn>
                <a:cxn ang="0">
                  <a:pos x="233" y="335"/>
                </a:cxn>
                <a:cxn ang="0">
                  <a:pos x="249" y="328"/>
                </a:cxn>
                <a:cxn ang="0">
                  <a:pos x="264" y="320"/>
                </a:cxn>
                <a:cxn ang="0">
                  <a:pos x="279" y="309"/>
                </a:cxn>
                <a:cxn ang="0">
                  <a:pos x="292" y="298"/>
                </a:cxn>
                <a:cxn ang="0">
                  <a:pos x="305" y="284"/>
                </a:cxn>
                <a:cxn ang="0">
                  <a:pos x="315" y="271"/>
                </a:cxn>
                <a:cxn ang="0">
                  <a:pos x="326" y="255"/>
                </a:cxn>
                <a:cxn ang="0">
                  <a:pos x="334" y="239"/>
                </a:cxn>
                <a:cxn ang="0">
                  <a:pos x="340" y="223"/>
                </a:cxn>
                <a:cxn ang="0">
                  <a:pos x="346" y="205"/>
                </a:cxn>
                <a:cxn ang="0">
                  <a:pos x="349" y="186"/>
                </a:cxn>
                <a:cxn ang="0">
                  <a:pos x="350" y="171"/>
                </a:cxn>
                <a:cxn ang="0">
                  <a:pos x="350" y="157"/>
                </a:cxn>
                <a:cxn ang="0">
                  <a:pos x="349" y="142"/>
                </a:cxn>
                <a:cxn ang="0">
                  <a:pos x="347" y="128"/>
                </a:cxn>
                <a:cxn ang="0">
                  <a:pos x="343" y="115"/>
                </a:cxn>
                <a:cxn ang="0">
                  <a:pos x="339" y="101"/>
                </a:cxn>
                <a:cxn ang="0">
                  <a:pos x="334" y="89"/>
                </a:cxn>
                <a:cxn ang="0">
                  <a:pos x="328" y="76"/>
                </a:cxn>
                <a:cxn ang="0">
                  <a:pos x="320" y="65"/>
                </a:cxn>
                <a:cxn ang="0">
                  <a:pos x="313" y="53"/>
                </a:cxn>
                <a:cxn ang="0">
                  <a:pos x="305" y="43"/>
                </a:cxn>
                <a:cxn ang="0">
                  <a:pos x="295" y="32"/>
                </a:cxn>
                <a:cxn ang="0">
                  <a:pos x="285" y="23"/>
                </a:cxn>
                <a:cxn ang="0">
                  <a:pos x="275" y="15"/>
                </a:cxn>
                <a:cxn ang="0">
                  <a:pos x="263" y="7"/>
                </a:cxn>
                <a:cxn ang="0">
                  <a:pos x="250" y="0"/>
                </a:cxn>
                <a:cxn ang="0">
                  <a:pos x="215" y="30"/>
                </a:cxn>
                <a:cxn ang="0">
                  <a:pos x="182" y="62"/>
                </a:cxn>
                <a:cxn ang="0">
                  <a:pos x="148" y="92"/>
                </a:cxn>
                <a:cxn ang="0">
                  <a:pos x="117" y="123"/>
                </a:cxn>
                <a:cxn ang="0">
                  <a:pos x="85" y="154"/>
                </a:cxn>
                <a:cxn ang="0">
                  <a:pos x="56" y="185"/>
                </a:cxn>
                <a:cxn ang="0">
                  <a:pos x="27" y="216"/>
                </a:cxn>
                <a:cxn ang="0">
                  <a:pos x="0" y="248"/>
                </a:cxn>
              </a:cxnLst>
              <a:rect l="0" t="0" r="r" b="b"/>
              <a:pathLst>
                <a:path w="350" h="349">
                  <a:moveTo>
                    <a:pt x="0" y="248"/>
                  </a:moveTo>
                  <a:lnTo>
                    <a:pt x="5" y="258"/>
                  </a:lnTo>
                  <a:lnTo>
                    <a:pt x="11" y="267"/>
                  </a:lnTo>
                  <a:lnTo>
                    <a:pt x="18" y="276"/>
                  </a:lnTo>
                  <a:lnTo>
                    <a:pt x="25" y="285"/>
                  </a:lnTo>
                  <a:lnTo>
                    <a:pt x="32" y="293"/>
                  </a:lnTo>
                  <a:lnTo>
                    <a:pt x="41" y="301"/>
                  </a:lnTo>
                  <a:lnTo>
                    <a:pt x="49" y="308"/>
                  </a:lnTo>
                  <a:lnTo>
                    <a:pt x="57" y="314"/>
                  </a:lnTo>
                  <a:lnTo>
                    <a:pt x="67" y="321"/>
                  </a:lnTo>
                  <a:lnTo>
                    <a:pt x="77" y="327"/>
                  </a:lnTo>
                  <a:lnTo>
                    <a:pt x="87" y="331"/>
                  </a:lnTo>
                  <a:lnTo>
                    <a:pt x="97" y="336"/>
                  </a:lnTo>
                  <a:lnTo>
                    <a:pt x="108" y="340"/>
                  </a:lnTo>
                  <a:lnTo>
                    <a:pt x="119" y="343"/>
                  </a:lnTo>
                  <a:lnTo>
                    <a:pt x="130" y="346"/>
                  </a:lnTo>
                  <a:lnTo>
                    <a:pt x="143" y="348"/>
                  </a:lnTo>
                  <a:lnTo>
                    <a:pt x="162" y="349"/>
                  </a:lnTo>
                  <a:lnTo>
                    <a:pt x="181" y="348"/>
                  </a:lnTo>
                  <a:lnTo>
                    <a:pt x="198" y="346"/>
                  </a:lnTo>
                  <a:lnTo>
                    <a:pt x="216" y="342"/>
                  </a:lnTo>
                  <a:lnTo>
                    <a:pt x="233" y="335"/>
                  </a:lnTo>
                  <a:lnTo>
                    <a:pt x="249" y="328"/>
                  </a:lnTo>
                  <a:lnTo>
                    <a:pt x="264" y="320"/>
                  </a:lnTo>
                  <a:lnTo>
                    <a:pt x="279" y="309"/>
                  </a:lnTo>
                  <a:lnTo>
                    <a:pt x="292" y="298"/>
                  </a:lnTo>
                  <a:lnTo>
                    <a:pt x="305" y="284"/>
                  </a:lnTo>
                  <a:lnTo>
                    <a:pt x="315" y="271"/>
                  </a:lnTo>
                  <a:lnTo>
                    <a:pt x="326" y="255"/>
                  </a:lnTo>
                  <a:lnTo>
                    <a:pt x="334" y="239"/>
                  </a:lnTo>
                  <a:lnTo>
                    <a:pt x="340" y="223"/>
                  </a:lnTo>
                  <a:lnTo>
                    <a:pt x="346" y="205"/>
                  </a:lnTo>
                  <a:lnTo>
                    <a:pt x="349" y="186"/>
                  </a:lnTo>
                  <a:lnTo>
                    <a:pt x="350" y="171"/>
                  </a:lnTo>
                  <a:lnTo>
                    <a:pt x="350" y="157"/>
                  </a:lnTo>
                  <a:lnTo>
                    <a:pt x="349" y="142"/>
                  </a:lnTo>
                  <a:lnTo>
                    <a:pt x="347" y="128"/>
                  </a:lnTo>
                  <a:lnTo>
                    <a:pt x="343" y="115"/>
                  </a:lnTo>
                  <a:lnTo>
                    <a:pt x="339" y="101"/>
                  </a:lnTo>
                  <a:lnTo>
                    <a:pt x="334" y="89"/>
                  </a:lnTo>
                  <a:lnTo>
                    <a:pt x="328" y="76"/>
                  </a:lnTo>
                  <a:lnTo>
                    <a:pt x="320" y="65"/>
                  </a:lnTo>
                  <a:lnTo>
                    <a:pt x="313" y="53"/>
                  </a:lnTo>
                  <a:lnTo>
                    <a:pt x="305" y="43"/>
                  </a:lnTo>
                  <a:lnTo>
                    <a:pt x="295" y="32"/>
                  </a:lnTo>
                  <a:lnTo>
                    <a:pt x="285" y="23"/>
                  </a:lnTo>
                  <a:lnTo>
                    <a:pt x="275" y="15"/>
                  </a:lnTo>
                  <a:lnTo>
                    <a:pt x="263" y="7"/>
                  </a:lnTo>
                  <a:lnTo>
                    <a:pt x="250" y="0"/>
                  </a:lnTo>
                  <a:lnTo>
                    <a:pt x="215" y="30"/>
                  </a:lnTo>
                  <a:lnTo>
                    <a:pt x="182" y="62"/>
                  </a:lnTo>
                  <a:lnTo>
                    <a:pt x="148" y="92"/>
                  </a:lnTo>
                  <a:lnTo>
                    <a:pt x="117" y="123"/>
                  </a:lnTo>
                  <a:lnTo>
                    <a:pt x="85" y="154"/>
                  </a:lnTo>
                  <a:lnTo>
                    <a:pt x="56" y="185"/>
                  </a:lnTo>
                  <a:lnTo>
                    <a:pt x="27" y="216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BA59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8" name="Freeform 680"/>
            <p:cNvSpPr>
              <a:spLocks noEditPoints="1"/>
            </p:cNvSpPr>
            <p:nvPr/>
          </p:nvSpPr>
          <p:spPr bwMode="auto">
            <a:xfrm>
              <a:off x="4827" y="2843"/>
              <a:ext cx="22" cy="23"/>
            </a:xfrm>
            <a:custGeom>
              <a:avLst/>
              <a:gdLst/>
              <a:ahLst/>
              <a:cxnLst>
                <a:cxn ang="0">
                  <a:pos x="231" y="40"/>
                </a:cxn>
                <a:cxn ang="0">
                  <a:pos x="163" y="103"/>
                </a:cxn>
                <a:cxn ang="0">
                  <a:pos x="98" y="165"/>
                </a:cxn>
                <a:cxn ang="0">
                  <a:pos x="39" y="230"/>
                </a:cxn>
                <a:cxn ang="0">
                  <a:pos x="6" y="267"/>
                </a:cxn>
                <a:cxn ang="0">
                  <a:pos x="2" y="278"/>
                </a:cxn>
                <a:cxn ang="0">
                  <a:pos x="0" y="290"/>
                </a:cxn>
                <a:cxn ang="0">
                  <a:pos x="3" y="302"/>
                </a:cxn>
                <a:cxn ang="0">
                  <a:pos x="12" y="320"/>
                </a:cxn>
                <a:cxn ang="0">
                  <a:pos x="27" y="343"/>
                </a:cxn>
                <a:cxn ang="0">
                  <a:pos x="46" y="364"/>
                </a:cxn>
                <a:cxn ang="0">
                  <a:pos x="66" y="383"/>
                </a:cxn>
                <a:cxn ang="0">
                  <a:pos x="89" y="398"/>
                </a:cxn>
                <a:cxn ang="0">
                  <a:pos x="113" y="411"/>
                </a:cxn>
                <a:cxn ang="0">
                  <a:pos x="139" y="420"/>
                </a:cxn>
                <a:cxn ang="0">
                  <a:pos x="166" y="428"/>
                </a:cxn>
                <a:cxn ang="0">
                  <a:pos x="191" y="431"/>
                </a:cxn>
                <a:cxn ang="0">
                  <a:pos x="214" y="431"/>
                </a:cxn>
                <a:cxn ang="0">
                  <a:pos x="237" y="429"/>
                </a:cxn>
                <a:cxn ang="0">
                  <a:pos x="258" y="424"/>
                </a:cxn>
                <a:cxn ang="0">
                  <a:pos x="280" y="419"/>
                </a:cxn>
                <a:cxn ang="0">
                  <a:pos x="300" y="411"/>
                </a:cxn>
                <a:cxn ang="0">
                  <a:pos x="329" y="395"/>
                </a:cxn>
                <a:cxn ang="0">
                  <a:pos x="362" y="368"/>
                </a:cxn>
                <a:cxn ang="0">
                  <a:pos x="392" y="336"/>
                </a:cxn>
                <a:cxn ang="0">
                  <a:pos x="408" y="307"/>
                </a:cxn>
                <a:cxn ang="0">
                  <a:pos x="418" y="287"/>
                </a:cxn>
                <a:cxn ang="0">
                  <a:pos x="425" y="266"/>
                </a:cxn>
                <a:cxn ang="0">
                  <a:pos x="429" y="243"/>
                </a:cxn>
                <a:cxn ang="0">
                  <a:pos x="432" y="214"/>
                </a:cxn>
                <a:cxn ang="0">
                  <a:pos x="431" y="180"/>
                </a:cxn>
                <a:cxn ang="0">
                  <a:pos x="425" y="146"/>
                </a:cxn>
                <a:cxn ang="0">
                  <a:pos x="415" y="114"/>
                </a:cxn>
                <a:cxn ang="0">
                  <a:pos x="399" y="85"/>
                </a:cxn>
                <a:cxn ang="0">
                  <a:pos x="379" y="58"/>
                </a:cxn>
                <a:cxn ang="0">
                  <a:pos x="355" y="34"/>
                </a:cxn>
                <a:cxn ang="0">
                  <a:pos x="327" y="14"/>
                </a:cxn>
                <a:cxn ang="0">
                  <a:pos x="306" y="2"/>
                </a:cxn>
                <a:cxn ang="0">
                  <a:pos x="295" y="0"/>
                </a:cxn>
                <a:cxn ang="0">
                  <a:pos x="282" y="1"/>
                </a:cxn>
                <a:cxn ang="0">
                  <a:pos x="271" y="5"/>
                </a:cxn>
                <a:cxn ang="0">
                  <a:pos x="295" y="97"/>
                </a:cxn>
                <a:cxn ang="0">
                  <a:pos x="318" y="119"/>
                </a:cxn>
                <a:cxn ang="0">
                  <a:pos x="335" y="144"/>
                </a:cxn>
                <a:cxn ang="0">
                  <a:pos x="347" y="174"/>
                </a:cxn>
                <a:cxn ang="0">
                  <a:pos x="351" y="204"/>
                </a:cxn>
                <a:cxn ang="0">
                  <a:pos x="350" y="222"/>
                </a:cxn>
                <a:cxn ang="0">
                  <a:pos x="344" y="250"/>
                </a:cxn>
                <a:cxn ang="0">
                  <a:pos x="332" y="276"/>
                </a:cxn>
                <a:cxn ang="0">
                  <a:pos x="315" y="299"/>
                </a:cxn>
                <a:cxn ang="0">
                  <a:pos x="296" y="318"/>
                </a:cxn>
                <a:cxn ang="0">
                  <a:pos x="273" y="333"/>
                </a:cxn>
                <a:cxn ang="0">
                  <a:pos x="247" y="343"/>
                </a:cxn>
                <a:cxn ang="0">
                  <a:pos x="218" y="348"/>
                </a:cxn>
                <a:cxn ang="0">
                  <a:pos x="189" y="347"/>
                </a:cxn>
                <a:cxn ang="0">
                  <a:pos x="162" y="341"/>
                </a:cxn>
                <a:cxn ang="0">
                  <a:pos x="138" y="328"/>
                </a:cxn>
                <a:cxn ang="0">
                  <a:pos x="116" y="313"/>
                </a:cxn>
                <a:cxn ang="0">
                  <a:pos x="97" y="292"/>
                </a:cxn>
                <a:cxn ang="0">
                  <a:pos x="143" y="243"/>
                </a:cxn>
                <a:cxn ang="0">
                  <a:pos x="191" y="194"/>
                </a:cxn>
                <a:cxn ang="0">
                  <a:pos x="241" y="144"/>
                </a:cxn>
                <a:cxn ang="0">
                  <a:pos x="295" y="97"/>
                </a:cxn>
              </a:cxnLst>
              <a:rect l="0" t="0" r="r" b="b"/>
              <a:pathLst>
                <a:path w="432" h="431">
                  <a:moveTo>
                    <a:pt x="266" y="10"/>
                  </a:moveTo>
                  <a:lnTo>
                    <a:pt x="231" y="40"/>
                  </a:lnTo>
                  <a:lnTo>
                    <a:pt x="196" y="71"/>
                  </a:lnTo>
                  <a:lnTo>
                    <a:pt x="163" y="103"/>
                  </a:lnTo>
                  <a:lnTo>
                    <a:pt x="131" y="134"/>
                  </a:lnTo>
                  <a:lnTo>
                    <a:pt x="98" y="165"/>
                  </a:lnTo>
                  <a:lnTo>
                    <a:pt x="68" y="198"/>
                  </a:lnTo>
                  <a:lnTo>
                    <a:pt x="39" y="230"/>
                  </a:lnTo>
                  <a:lnTo>
                    <a:pt x="11" y="262"/>
                  </a:lnTo>
                  <a:lnTo>
                    <a:pt x="6" y="267"/>
                  </a:lnTo>
                  <a:lnTo>
                    <a:pt x="4" y="273"/>
                  </a:lnTo>
                  <a:lnTo>
                    <a:pt x="2" y="278"/>
                  </a:lnTo>
                  <a:lnTo>
                    <a:pt x="1" y="284"/>
                  </a:lnTo>
                  <a:lnTo>
                    <a:pt x="0" y="290"/>
                  </a:lnTo>
                  <a:lnTo>
                    <a:pt x="1" y="296"/>
                  </a:lnTo>
                  <a:lnTo>
                    <a:pt x="3" y="302"/>
                  </a:lnTo>
                  <a:lnTo>
                    <a:pt x="5" y="307"/>
                  </a:lnTo>
                  <a:lnTo>
                    <a:pt x="12" y="320"/>
                  </a:lnTo>
                  <a:lnTo>
                    <a:pt x="20" y="331"/>
                  </a:lnTo>
                  <a:lnTo>
                    <a:pt x="27" y="343"/>
                  </a:lnTo>
                  <a:lnTo>
                    <a:pt x="37" y="353"/>
                  </a:lnTo>
                  <a:lnTo>
                    <a:pt x="46" y="364"/>
                  </a:lnTo>
                  <a:lnTo>
                    <a:pt x="55" y="373"/>
                  </a:lnTo>
                  <a:lnTo>
                    <a:pt x="66" y="383"/>
                  </a:lnTo>
                  <a:lnTo>
                    <a:pt x="77" y="390"/>
                  </a:lnTo>
                  <a:lnTo>
                    <a:pt x="89" y="398"/>
                  </a:lnTo>
                  <a:lnTo>
                    <a:pt x="100" y="405"/>
                  </a:lnTo>
                  <a:lnTo>
                    <a:pt x="113" y="411"/>
                  </a:lnTo>
                  <a:lnTo>
                    <a:pt x="125" y="416"/>
                  </a:lnTo>
                  <a:lnTo>
                    <a:pt x="139" y="420"/>
                  </a:lnTo>
                  <a:lnTo>
                    <a:pt x="153" y="424"/>
                  </a:lnTo>
                  <a:lnTo>
                    <a:pt x="166" y="428"/>
                  </a:lnTo>
                  <a:lnTo>
                    <a:pt x="180" y="430"/>
                  </a:lnTo>
                  <a:lnTo>
                    <a:pt x="191" y="431"/>
                  </a:lnTo>
                  <a:lnTo>
                    <a:pt x="203" y="431"/>
                  </a:lnTo>
                  <a:lnTo>
                    <a:pt x="214" y="431"/>
                  </a:lnTo>
                  <a:lnTo>
                    <a:pt x="226" y="430"/>
                  </a:lnTo>
                  <a:lnTo>
                    <a:pt x="237" y="429"/>
                  </a:lnTo>
                  <a:lnTo>
                    <a:pt x="248" y="428"/>
                  </a:lnTo>
                  <a:lnTo>
                    <a:pt x="258" y="424"/>
                  </a:lnTo>
                  <a:lnTo>
                    <a:pt x="270" y="422"/>
                  </a:lnTo>
                  <a:lnTo>
                    <a:pt x="280" y="419"/>
                  </a:lnTo>
                  <a:lnTo>
                    <a:pt x="290" y="415"/>
                  </a:lnTo>
                  <a:lnTo>
                    <a:pt x="300" y="411"/>
                  </a:lnTo>
                  <a:lnTo>
                    <a:pt x="310" y="406"/>
                  </a:lnTo>
                  <a:lnTo>
                    <a:pt x="329" y="395"/>
                  </a:lnTo>
                  <a:lnTo>
                    <a:pt x="347" y="383"/>
                  </a:lnTo>
                  <a:lnTo>
                    <a:pt x="362" y="368"/>
                  </a:lnTo>
                  <a:lnTo>
                    <a:pt x="378" y="352"/>
                  </a:lnTo>
                  <a:lnTo>
                    <a:pt x="392" y="336"/>
                  </a:lnTo>
                  <a:lnTo>
                    <a:pt x="403" y="317"/>
                  </a:lnTo>
                  <a:lnTo>
                    <a:pt x="408" y="307"/>
                  </a:lnTo>
                  <a:lnTo>
                    <a:pt x="414" y="297"/>
                  </a:lnTo>
                  <a:lnTo>
                    <a:pt x="418" y="287"/>
                  </a:lnTo>
                  <a:lnTo>
                    <a:pt x="421" y="276"/>
                  </a:lnTo>
                  <a:lnTo>
                    <a:pt x="425" y="266"/>
                  </a:lnTo>
                  <a:lnTo>
                    <a:pt x="427" y="254"/>
                  </a:lnTo>
                  <a:lnTo>
                    <a:pt x="429" y="243"/>
                  </a:lnTo>
                  <a:lnTo>
                    <a:pt x="431" y="231"/>
                  </a:lnTo>
                  <a:lnTo>
                    <a:pt x="432" y="214"/>
                  </a:lnTo>
                  <a:lnTo>
                    <a:pt x="432" y="197"/>
                  </a:lnTo>
                  <a:lnTo>
                    <a:pt x="431" y="180"/>
                  </a:lnTo>
                  <a:lnTo>
                    <a:pt x="429" y="162"/>
                  </a:lnTo>
                  <a:lnTo>
                    <a:pt x="425" y="146"/>
                  </a:lnTo>
                  <a:lnTo>
                    <a:pt x="421" y="130"/>
                  </a:lnTo>
                  <a:lnTo>
                    <a:pt x="415" y="114"/>
                  </a:lnTo>
                  <a:lnTo>
                    <a:pt x="407" y="99"/>
                  </a:lnTo>
                  <a:lnTo>
                    <a:pt x="399" y="85"/>
                  </a:lnTo>
                  <a:lnTo>
                    <a:pt x="390" y="71"/>
                  </a:lnTo>
                  <a:lnTo>
                    <a:pt x="379" y="58"/>
                  </a:lnTo>
                  <a:lnTo>
                    <a:pt x="368" y="45"/>
                  </a:lnTo>
                  <a:lnTo>
                    <a:pt x="355" y="34"/>
                  </a:lnTo>
                  <a:lnTo>
                    <a:pt x="342" y="23"/>
                  </a:lnTo>
                  <a:lnTo>
                    <a:pt x="327" y="14"/>
                  </a:lnTo>
                  <a:lnTo>
                    <a:pt x="312" y="4"/>
                  </a:lnTo>
                  <a:lnTo>
                    <a:pt x="306" y="2"/>
                  </a:lnTo>
                  <a:lnTo>
                    <a:pt x="300" y="0"/>
                  </a:lnTo>
                  <a:lnTo>
                    <a:pt x="295" y="0"/>
                  </a:lnTo>
                  <a:lnTo>
                    <a:pt x="288" y="0"/>
                  </a:lnTo>
                  <a:lnTo>
                    <a:pt x="282" y="1"/>
                  </a:lnTo>
                  <a:lnTo>
                    <a:pt x="277" y="3"/>
                  </a:lnTo>
                  <a:lnTo>
                    <a:pt x="271" y="5"/>
                  </a:lnTo>
                  <a:lnTo>
                    <a:pt x="266" y="10"/>
                  </a:lnTo>
                  <a:close/>
                  <a:moveTo>
                    <a:pt x="295" y="97"/>
                  </a:moveTo>
                  <a:lnTo>
                    <a:pt x="306" y="108"/>
                  </a:lnTo>
                  <a:lnTo>
                    <a:pt x="318" y="119"/>
                  </a:lnTo>
                  <a:lnTo>
                    <a:pt x="327" y="132"/>
                  </a:lnTo>
                  <a:lnTo>
                    <a:pt x="335" y="144"/>
                  </a:lnTo>
                  <a:lnTo>
                    <a:pt x="342" y="159"/>
                  </a:lnTo>
                  <a:lnTo>
                    <a:pt x="347" y="174"/>
                  </a:lnTo>
                  <a:lnTo>
                    <a:pt x="350" y="188"/>
                  </a:lnTo>
                  <a:lnTo>
                    <a:pt x="351" y="204"/>
                  </a:lnTo>
                  <a:lnTo>
                    <a:pt x="350" y="213"/>
                  </a:lnTo>
                  <a:lnTo>
                    <a:pt x="350" y="222"/>
                  </a:lnTo>
                  <a:lnTo>
                    <a:pt x="347" y="236"/>
                  </a:lnTo>
                  <a:lnTo>
                    <a:pt x="344" y="250"/>
                  </a:lnTo>
                  <a:lnTo>
                    <a:pt x="338" y="264"/>
                  </a:lnTo>
                  <a:lnTo>
                    <a:pt x="332" y="276"/>
                  </a:lnTo>
                  <a:lnTo>
                    <a:pt x="324" y="288"/>
                  </a:lnTo>
                  <a:lnTo>
                    <a:pt x="315" y="299"/>
                  </a:lnTo>
                  <a:lnTo>
                    <a:pt x="306" y="308"/>
                  </a:lnTo>
                  <a:lnTo>
                    <a:pt x="296" y="318"/>
                  </a:lnTo>
                  <a:lnTo>
                    <a:pt x="284" y="326"/>
                  </a:lnTo>
                  <a:lnTo>
                    <a:pt x="273" y="333"/>
                  </a:lnTo>
                  <a:lnTo>
                    <a:pt x="260" y="339"/>
                  </a:lnTo>
                  <a:lnTo>
                    <a:pt x="247" y="343"/>
                  </a:lnTo>
                  <a:lnTo>
                    <a:pt x="233" y="346"/>
                  </a:lnTo>
                  <a:lnTo>
                    <a:pt x="218" y="348"/>
                  </a:lnTo>
                  <a:lnTo>
                    <a:pt x="204" y="348"/>
                  </a:lnTo>
                  <a:lnTo>
                    <a:pt x="189" y="347"/>
                  </a:lnTo>
                  <a:lnTo>
                    <a:pt x="176" y="345"/>
                  </a:lnTo>
                  <a:lnTo>
                    <a:pt x="162" y="341"/>
                  </a:lnTo>
                  <a:lnTo>
                    <a:pt x="149" y="336"/>
                  </a:lnTo>
                  <a:lnTo>
                    <a:pt x="138" y="328"/>
                  </a:lnTo>
                  <a:lnTo>
                    <a:pt x="126" y="321"/>
                  </a:lnTo>
                  <a:lnTo>
                    <a:pt x="116" y="313"/>
                  </a:lnTo>
                  <a:lnTo>
                    <a:pt x="107" y="302"/>
                  </a:lnTo>
                  <a:lnTo>
                    <a:pt x="97" y="292"/>
                  </a:lnTo>
                  <a:lnTo>
                    <a:pt x="120" y="267"/>
                  </a:lnTo>
                  <a:lnTo>
                    <a:pt x="143" y="243"/>
                  </a:lnTo>
                  <a:lnTo>
                    <a:pt x="166" y="218"/>
                  </a:lnTo>
                  <a:lnTo>
                    <a:pt x="191" y="194"/>
                  </a:lnTo>
                  <a:lnTo>
                    <a:pt x="216" y="169"/>
                  </a:lnTo>
                  <a:lnTo>
                    <a:pt x="241" y="144"/>
                  </a:lnTo>
                  <a:lnTo>
                    <a:pt x="267" y="120"/>
                  </a:lnTo>
                  <a:lnTo>
                    <a:pt x="295" y="97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9" name="Freeform 681"/>
            <p:cNvSpPr>
              <a:spLocks/>
            </p:cNvSpPr>
            <p:nvPr/>
          </p:nvSpPr>
          <p:spPr bwMode="auto">
            <a:xfrm>
              <a:off x="5004" y="2833"/>
              <a:ext cx="19" cy="16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0" y="11"/>
                </a:cxn>
                <a:cxn ang="0">
                  <a:pos x="32" y="23"/>
                </a:cxn>
                <a:cxn ang="0">
                  <a:pos x="24" y="34"/>
                </a:cxn>
                <a:cxn ang="0">
                  <a:pos x="17" y="47"/>
                </a:cxn>
                <a:cxn ang="0">
                  <a:pos x="12" y="61"/>
                </a:cxn>
                <a:cxn ang="0">
                  <a:pos x="8" y="75"/>
                </a:cxn>
                <a:cxn ang="0">
                  <a:pos x="3" y="89"/>
                </a:cxn>
                <a:cxn ang="0">
                  <a:pos x="1" y="104"/>
                </a:cxn>
                <a:cxn ang="0">
                  <a:pos x="0" y="123"/>
                </a:cxn>
                <a:cxn ang="0">
                  <a:pos x="0" y="142"/>
                </a:cxn>
                <a:cxn ang="0">
                  <a:pos x="2" y="160"/>
                </a:cxn>
                <a:cxn ang="0">
                  <a:pos x="6" y="178"/>
                </a:cxn>
                <a:cxn ang="0">
                  <a:pos x="13" y="194"/>
                </a:cxn>
                <a:cxn ang="0">
                  <a:pos x="20" y="211"/>
                </a:cxn>
                <a:cxn ang="0">
                  <a:pos x="29" y="226"/>
                </a:cxn>
                <a:cxn ang="0">
                  <a:pos x="40" y="240"/>
                </a:cxn>
                <a:cxn ang="0">
                  <a:pos x="51" y="254"/>
                </a:cxn>
                <a:cxn ang="0">
                  <a:pos x="64" y="266"/>
                </a:cxn>
                <a:cxn ang="0">
                  <a:pos x="78" y="277"/>
                </a:cxn>
                <a:cxn ang="0">
                  <a:pos x="93" y="287"/>
                </a:cxn>
                <a:cxn ang="0">
                  <a:pos x="109" y="295"/>
                </a:cxn>
                <a:cxn ang="0">
                  <a:pos x="127" y="302"/>
                </a:cxn>
                <a:cxn ang="0">
                  <a:pos x="144" y="307"/>
                </a:cxn>
                <a:cxn ang="0">
                  <a:pos x="163" y="310"/>
                </a:cxn>
                <a:cxn ang="0">
                  <a:pos x="179" y="311"/>
                </a:cxn>
                <a:cxn ang="0">
                  <a:pos x="194" y="311"/>
                </a:cxn>
                <a:cxn ang="0">
                  <a:pos x="210" y="309"/>
                </a:cxn>
                <a:cxn ang="0">
                  <a:pos x="226" y="307"/>
                </a:cxn>
                <a:cxn ang="0">
                  <a:pos x="240" y="303"/>
                </a:cxn>
                <a:cxn ang="0">
                  <a:pos x="254" y="298"/>
                </a:cxn>
                <a:cxn ang="0">
                  <a:pos x="269" y="291"/>
                </a:cxn>
                <a:cxn ang="0">
                  <a:pos x="281" y="284"/>
                </a:cxn>
                <a:cxn ang="0">
                  <a:pos x="294" y="276"/>
                </a:cxn>
                <a:cxn ang="0">
                  <a:pos x="305" y="266"/>
                </a:cxn>
                <a:cxn ang="0">
                  <a:pos x="317" y="256"/>
                </a:cxn>
                <a:cxn ang="0">
                  <a:pos x="326" y="244"/>
                </a:cxn>
                <a:cxn ang="0">
                  <a:pos x="335" y="233"/>
                </a:cxn>
                <a:cxn ang="0">
                  <a:pos x="344" y="219"/>
                </a:cxn>
                <a:cxn ang="0">
                  <a:pos x="351" y="207"/>
                </a:cxn>
                <a:cxn ang="0">
                  <a:pos x="357" y="192"/>
                </a:cxn>
                <a:cxn ang="0">
                  <a:pos x="321" y="166"/>
                </a:cxn>
                <a:cxn ang="0">
                  <a:pos x="283" y="140"/>
                </a:cxn>
                <a:cxn ang="0">
                  <a:pos x="246" y="115"/>
                </a:cxn>
                <a:cxn ang="0">
                  <a:pos x="207" y="91"/>
                </a:cxn>
                <a:cxn ang="0">
                  <a:pos x="168" y="68"/>
                </a:cxn>
                <a:cxn ang="0">
                  <a:pos x="129" y="45"/>
                </a:cxn>
                <a:cxn ang="0">
                  <a:pos x="89" y="22"/>
                </a:cxn>
                <a:cxn ang="0">
                  <a:pos x="49" y="0"/>
                </a:cxn>
              </a:cxnLst>
              <a:rect l="0" t="0" r="r" b="b"/>
              <a:pathLst>
                <a:path w="357" h="311">
                  <a:moveTo>
                    <a:pt x="49" y="0"/>
                  </a:moveTo>
                  <a:lnTo>
                    <a:pt x="40" y="11"/>
                  </a:lnTo>
                  <a:lnTo>
                    <a:pt x="32" y="23"/>
                  </a:lnTo>
                  <a:lnTo>
                    <a:pt x="24" y="34"/>
                  </a:lnTo>
                  <a:lnTo>
                    <a:pt x="17" y="47"/>
                  </a:lnTo>
                  <a:lnTo>
                    <a:pt x="12" y="61"/>
                  </a:lnTo>
                  <a:lnTo>
                    <a:pt x="8" y="75"/>
                  </a:lnTo>
                  <a:lnTo>
                    <a:pt x="3" y="89"/>
                  </a:lnTo>
                  <a:lnTo>
                    <a:pt x="1" y="104"/>
                  </a:lnTo>
                  <a:lnTo>
                    <a:pt x="0" y="123"/>
                  </a:lnTo>
                  <a:lnTo>
                    <a:pt x="0" y="142"/>
                  </a:lnTo>
                  <a:lnTo>
                    <a:pt x="2" y="160"/>
                  </a:lnTo>
                  <a:lnTo>
                    <a:pt x="6" y="178"/>
                  </a:lnTo>
                  <a:lnTo>
                    <a:pt x="13" y="194"/>
                  </a:lnTo>
                  <a:lnTo>
                    <a:pt x="20" y="211"/>
                  </a:lnTo>
                  <a:lnTo>
                    <a:pt x="29" y="226"/>
                  </a:lnTo>
                  <a:lnTo>
                    <a:pt x="40" y="240"/>
                  </a:lnTo>
                  <a:lnTo>
                    <a:pt x="51" y="254"/>
                  </a:lnTo>
                  <a:lnTo>
                    <a:pt x="64" y="266"/>
                  </a:lnTo>
                  <a:lnTo>
                    <a:pt x="78" y="277"/>
                  </a:lnTo>
                  <a:lnTo>
                    <a:pt x="93" y="287"/>
                  </a:lnTo>
                  <a:lnTo>
                    <a:pt x="109" y="295"/>
                  </a:lnTo>
                  <a:lnTo>
                    <a:pt x="127" y="302"/>
                  </a:lnTo>
                  <a:lnTo>
                    <a:pt x="144" y="307"/>
                  </a:lnTo>
                  <a:lnTo>
                    <a:pt x="163" y="310"/>
                  </a:lnTo>
                  <a:lnTo>
                    <a:pt x="179" y="311"/>
                  </a:lnTo>
                  <a:lnTo>
                    <a:pt x="194" y="311"/>
                  </a:lnTo>
                  <a:lnTo>
                    <a:pt x="210" y="309"/>
                  </a:lnTo>
                  <a:lnTo>
                    <a:pt x="226" y="307"/>
                  </a:lnTo>
                  <a:lnTo>
                    <a:pt x="240" y="303"/>
                  </a:lnTo>
                  <a:lnTo>
                    <a:pt x="254" y="298"/>
                  </a:lnTo>
                  <a:lnTo>
                    <a:pt x="269" y="291"/>
                  </a:lnTo>
                  <a:lnTo>
                    <a:pt x="281" y="284"/>
                  </a:lnTo>
                  <a:lnTo>
                    <a:pt x="294" y="276"/>
                  </a:lnTo>
                  <a:lnTo>
                    <a:pt x="305" y="266"/>
                  </a:lnTo>
                  <a:lnTo>
                    <a:pt x="317" y="256"/>
                  </a:lnTo>
                  <a:lnTo>
                    <a:pt x="326" y="244"/>
                  </a:lnTo>
                  <a:lnTo>
                    <a:pt x="335" y="233"/>
                  </a:lnTo>
                  <a:lnTo>
                    <a:pt x="344" y="219"/>
                  </a:lnTo>
                  <a:lnTo>
                    <a:pt x="351" y="207"/>
                  </a:lnTo>
                  <a:lnTo>
                    <a:pt x="357" y="192"/>
                  </a:lnTo>
                  <a:lnTo>
                    <a:pt x="321" y="166"/>
                  </a:lnTo>
                  <a:lnTo>
                    <a:pt x="283" y="140"/>
                  </a:lnTo>
                  <a:lnTo>
                    <a:pt x="246" y="115"/>
                  </a:lnTo>
                  <a:lnTo>
                    <a:pt x="207" y="91"/>
                  </a:lnTo>
                  <a:lnTo>
                    <a:pt x="168" y="68"/>
                  </a:lnTo>
                  <a:lnTo>
                    <a:pt x="129" y="45"/>
                  </a:lnTo>
                  <a:lnTo>
                    <a:pt x="89" y="2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BA59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0" name="Freeform 682"/>
            <p:cNvSpPr>
              <a:spLocks noEditPoints="1"/>
            </p:cNvSpPr>
            <p:nvPr/>
          </p:nvSpPr>
          <p:spPr bwMode="auto">
            <a:xfrm>
              <a:off x="5002" y="2831"/>
              <a:ext cx="23" cy="20"/>
            </a:xfrm>
            <a:custGeom>
              <a:avLst/>
              <a:gdLst/>
              <a:ahLst/>
              <a:cxnLst>
                <a:cxn ang="0">
                  <a:pos x="39" y="41"/>
                </a:cxn>
                <a:cxn ang="0">
                  <a:pos x="15" y="88"/>
                </a:cxn>
                <a:cxn ang="0">
                  <a:pos x="3" y="140"/>
                </a:cxn>
                <a:cxn ang="0">
                  <a:pos x="0" y="174"/>
                </a:cxn>
                <a:cxn ang="0">
                  <a:pos x="4" y="207"/>
                </a:cxn>
                <a:cxn ang="0">
                  <a:pos x="12" y="238"/>
                </a:cxn>
                <a:cxn ang="0">
                  <a:pos x="24" y="269"/>
                </a:cxn>
                <a:cxn ang="0">
                  <a:pos x="42" y="298"/>
                </a:cxn>
                <a:cxn ang="0">
                  <a:pos x="63" y="324"/>
                </a:cxn>
                <a:cxn ang="0">
                  <a:pos x="88" y="346"/>
                </a:cxn>
                <a:cxn ang="0">
                  <a:pos x="116" y="365"/>
                </a:cxn>
                <a:cxn ang="0">
                  <a:pos x="146" y="378"/>
                </a:cxn>
                <a:cxn ang="0">
                  <a:pos x="178" y="388"/>
                </a:cxn>
                <a:cxn ang="0">
                  <a:pos x="220" y="393"/>
                </a:cxn>
                <a:cxn ang="0">
                  <a:pos x="275" y="388"/>
                </a:cxn>
                <a:cxn ang="0">
                  <a:pos x="327" y="370"/>
                </a:cxn>
                <a:cxn ang="0">
                  <a:pos x="373" y="340"/>
                </a:cxn>
                <a:cxn ang="0">
                  <a:pos x="411" y="298"/>
                </a:cxn>
                <a:cxn ang="0">
                  <a:pos x="438" y="248"/>
                </a:cxn>
                <a:cxn ang="0">
                  <a:pos x="440" y="228"/>
                </a:cxn>
                <a:cxn ang="0">
                  <a:pos x="433" y="209"/>
                </a:cxn>
                <a:cxn ang="0">
                  <a:pos x="388" y="174"/>
                </a:cxn>
                <a:cxn ang="0">
                  <a:pos x="274" y="98"/>
                </a:cxn>
                <a:cxn ang="0">
                  <a:pos x="153" y="27"/>
                </a:cxn>
                <a:cxn ang="0">
                  <a:pos x="98" y="1"/>
                </a:cxn>
                <a:cxn ang="0">
                  <a:pos x="79" y="2"/>
                </a:cxn>
                <a:cxn ang="0">
                  <a:pos x="61" y="13"/>
                </a:cxn>
                <a:cxn ang="0">
                  <a:pos x="182" y="304"/>
                </a:cxn>
                <a:cxn ang="0">
                  <a:pos x="145" y="285"/>
                </a:cxn>
                <a:cxn ang="0">
                  <a:pos x="113" y="256"/>
                </a:cxn>
                <a:cxn ang="0">
                  <a:pos x="95" y="225"/>
                </a:cxn>
                <a:cxn ang="0">
                  <a:pos x="85" y="191"/>
                </a:cxn>
                <a:cxn ang="0">
                  <a:pos x="83" y="159"/>
                </a:cxn>
                <a:cxn ang="0">
                  <a:pos x="87" y="136"/>
                </a:cxn>
                <a:cxn ang="0">
                  <a:pos x="100" y="112"/>
                </a:cxn>
                <a:cxn ang="0">
                  <a:pos x="169" y="134"/>
                </a:cxn>
                <a:cxn ang="0">
                  <a:pos x="256" y="188"/>
                </a:cxn>
                <a:cxn ang="0">
                  <a:pos x="340" y="245"/>
                </a:cxn>
                <a:cxn ang="0">
                  <a:pos x="322" y="268"/>
                </a:cxn>
                <a:cxn ang="0">
                  <a:pos x="300" y="286"/>
                </a:cxn>
                <a:cxn ang="0">
                  <a:pos x="275" y="300"/>
                </a:cxn>
                <a:cxn ang="0">
                  <a:pos x="249" y="308"/>
                </a:cxn>
                <a:cxn ang="0">
                  <a:pos x="220" y="311"/>
                </a:cxn>
              </a:cxnLst>
              <a:rect l="0" t="0" r="r" b="b"/>
              <a:pathLst>
                <a:path w="440" h="393">
                  <a:moveTo>
                    <a:pt x="61" y="13"/>
                  </a:moveTo>
                  <a:lnTo>
                    <a:pt x="50" y="27"/>
                  </a:lnTo>
                  <a:lnTo>
                    <a:pt x="39" y="41"/>
                  </a:lnTo>
                  <a:lnTo>
                    <a:pt x="30" y="57"/>
                  </a:lnTo>
                  <a:lnTo>
                    <a:pt x="21" y="72"/>
                  </a:lnTo>
                  <a:lnTo>
                    <a:pt x="15" y="88"/>
                  </a:lnTo>
                  <a:lnTo>
                    <a:pt x="9" y="106"/>
                  </a:lnTo>
                  <a:lnTo>
                    <a:pt x="5" y="122"/>
                  </a:lnTo>
                  <a:lnTo>
                    <a:pt x="3" y="140"/>
                  </a:lnTo>
                  <a:lnTo>
                    <a:pt x="2" y="152"/>
                  </a:lnTo>
                  <a:lnTo>
                    <a:pt x="0" y="162"/>
                  </a:lnTo>
                  <a:lnTo>
                    <a:pt x="0" y="174"/>
                  </a:lnTo>
                  <a:lnTo>
                    <a:pt x="2" y="185"/>
                  </a:lnTo>
                  <a:lnTo>
                    <a:pt x="3" y="196"/>
                  </a:lnTo>
                  <a:lnTo>
                    <a:pt x="4" y="207"/>
                  </a:lnTo>
                  <a:lnTo>
                    <a:pt x="6" y="218"/>
                  </a:lnTo>
                  <a:lnTo>
                    <a:pt x="9" y="228"/>
                  </a:lnTo>
                  <a:lnTo>
                    <a:pt x="12" y="238"/>
                  </a:lnTo>
                  <a:lnTo>
                    <a:pt x="16" y="249"/>
                  </a:lnTo>
                  <a:lnTo>
                    <a:pt x="20" y="259"/>
                  </a:lnTo>
                  <a:lnTo>
                    <a:pt x="24" y="269"/>
                  </a:lnTo>
                  <a:lnTo>
                    <a:pt x="30" y="279"/>
                  </a:lnTo>
                  <a:lnTo>
                    <a:pt x="36" y="289"/>
                  </a:lnTo>
                  <a:lnTo>
                    <a:pt x="42" y="298"/>
                  </a:lnTo>
                  <a:lnTo>
                    <a:pt x="48" y="306"/>
                  </a:lnTo>
                  <a:lnTo>
                    <a:pt x="56" y="316"/>
                  </a:lnTo>
                  <a:lnTo>
                    <a:pt x="63" y="324"/>
                  </a:lnTo>
                  <a:lnTo>
                    <a:pt x="71" y="331"/>
                  </a:lnTo>
                  <a:lnTo>
                    <a:pt x="80" y="339"/>
                  </a:lnTo>
                  <a:lnTo>
                    <a:pt x="88" y="346"/>
                  </a:lnTo>
                  <a:lnTo>
                    <a:pt x="98" y="352"/>
                  </a:lnTo>
                  <a:lnTo>
                    <a:pt x="106" y="359"/>
                  </a:lnTo>
                  <a:lnTo>
                    <a:pt x="116" y="365"/>
                  </a:lnTo>
                  <a:lnTo>
                    <a:pt x="126" y="370"/>
                  </a:lnTo>
                  <a:lnTo>
                    <a:pt x="135" y="374"/>
                  </a:lnTo>
                  <a:lnTo>
                    <a:pt x="146" y="378"/>
                  </a:lnTo>
                  <a:lnTo>
                    <a:pt x="156" y="383"/>
                  </a:lnTo>
                  <a:lnTo>
                    <a:pt x="167" y="386"/>
                  </a:lnTo>
                  <a:lnTo>
                    <a:pt x="178" y="388"/>
                  </a:lnTo>
                  <a:lnTo>
                    <a:pt x="188" y="390"/>
                  </a:lnTo>
                  <a:lnTo>
                    <a:pt x="200" y="392"/>
                  </a:lnTo>
                  <a:lnTo>
                    <a:pt x="220" y="393"/>
                  </a:lnTo>
                  <a:lnTo>
                    <a:pt x="239" y="393"/>
                  </a:lnTo>
                  <a:lnTo>
                    <a:pt x="257" y="391"/>
                  </a:lnTo>
                  <a:lnTo>
                    <a:pt x="275" y="388"/>
                  </a:lnTo>
                  <a:lnTo>
                    <a:pt x="293" y="384"/>
                  </a:lnTo>
                  <a:lnTo>
                    <a:pt x="311" y="377"/>
                  </a:lnTo>
                  <a:lnTo>
                    <a:pt x="327" y="370"/>
                  </a:lnTo>
                  <a:lnTo>
                    <a:pt x="344" y="361"/>
                  </a:lnTo>
                  <a:lnTo>
                    <a:pt x="359" y="350"/>
                  </a:lnTo>
                  <a:lnTo>
                    <a:pt x="373" y="340"/>
                  </a:lnTo>
                  <a:lnTo>
                    <a:pt x="387" y="326"/>
                  </a:lnTo>
                  <a:lnTo>
                    <a:pt x="399" y="313"/>
                  </a:lnTo>
                  <a:lnTo>
                    <a:pt x="411" y="298"/>
                  </a:lnTo>
                  <a:lnTo>
                    <a:pt x="421" y="282"/>
                  </a:lnTo>
                  <a:lnTo>
                    <a:pt x="430" y="266"/>
                  </a:lnTo>
                  <a:lnTo>
                    <a:pt x="438" y="248"/>
                  </a:lnTo>
                  <a:lnTo>
                    <a:pt x="440" y="242"/>
                  </a:lnTo>
                  <a:lnTo>
                    <a:pt x="440" y="234"/>
                  </a:lnTo>
                  <a:lnTo>
                    <a:pt x="440" y="228"/>
                  </a:lnTo>
                  <a:lnTo>
                    <a:pt x="439" y="222"/>
                  </a:lnTo>
                  <a:lnTo>
                    <a:pt x="436" y="215"/>
                  </a:lnTo>
                  <a:lnTo>
                    <a:pt x="433" y="209"/>
                  </a:lnTo>
                  <a:lnTo>
                    <a:pt x="429" y="204"/>
                  </a:lnTo>
                  <a:lnTo>
                    <a:pt x="423" y="200"/>
                  </a:lnTo>
                  <a:lnTo>
                    <a:pt x="388" y="174"/>
                  </a:lnTo>
                  <a:lnTo>
                    <a:pt x="350" y="149"/>
                  </a:lnTo>
                  <a:lnTo>
                    <a:pt x="313" y="123"/>
                  </a:lnTo>
                  <a:lnTo>
                    <a:pt x="274" y="98"/>
                  </a:lnTo>
                  <a:lnTo>
                    <a:pt x="234" y="74"/>
                  </a:lnTo>
                  <a:lnTo>
                    <a:pt x="194" y="51"/>
                  </a:lnTo>
                  <a:lnTo>
                    <a:pt x="153" y="27"/>
                  </a:lnTo>
                  <a:lnTo>
                    <a:pt x="111" y="5"/>
                  </a:lnTo>
                  <a:lnTo>
                    <a:pt x="105" y="2"/>
                  </a:lnTo>
                  <a:lnTo>
                    <a:pt x="98" y="1"/>
                  </a:lnTo>
                  <a:lnTo>
                    <a:pt x="91" y="0"/>
                  </a:lnTo>
                  <a:lnTo>
                    <a:pt x="85" y="1"/>
                  </a:lnTo>
                  <a:lnTo>
                    <a:pt x="79" y="2"/>
                  </a:lnTo>
                  <a:lnTo>
                    <a:pt x="73" y="5"/>
                  </a:lnTo>
                  <a:lnTo>
                    <a:pt x="66" y="9"/>
                  </a:lnTo>
                  <a:lnTo>
                    <a:pt x="61" y="13"/>
                  </a:lnTo>
                  <a:close/>
                  <a:moveTo>
                    <a:pt x="210" y="309"/>
                  </a:moveTo>
                  <a:lnTo>
                    <a:pt x="196" y="307"/>
                  </a:lnTo>
                  <a:lnTo>
                    <a:pt x="182" y="304"/>
                  </a:lnTo>
                  <a:lnTo>
                    <a:pt x="169" y="299"/>
                  </a:lnTo>
                  <a:lnTo>
                    <a:pt x="156" y="293"/>
                  </a:lnTo>
                  <a:lnTo>
                    <a:pt x="145" y="285"/>
                  </a:lnTo>
                  <a:lnTo>
                    <a:pt x="133" y="276"/>
                  </a:lnTo>
                  <a:lnTo>
                    <a:pt x="123" y="267"/>
                  </a:lnTo>
                  <a:lnTo>
                    <a:pt x="113" y="256"/>
                  </a:lnTo>
                  <a:lnTo>
                    <a:pt x="107" y="246"/>
                  </a:lnTo>
                  <a:lnTo>
                    <a:pt x="101" y="235"/>
                  </a:lnTo>
                  <a:lnTo>
                    <a:pt x="95" y="225"/>
                  </a:lnTo>
                  <a:lnTo>
                    <a:pt x="90" y="214"/>
                  </a:lnTo>
                  <a:lnTo>
                    <a:pt x="87" y="203"/>
                  </a:lnTo>
                  <a:lnTo>
                    <a:pt x="85" y="191"/>
                  </a:lnTo>
                  <a:lnTo>
                    <a:pt x="83" y="179"/>
                  </a:lnTo>
                  <a:lnTo>
                    <a:pt x="83" y="167"/>
                  </a:lnTo>
                  <a:lnTo>
                    <a:pt x="83" y="159"/>
                  </a:lnTo>
                  <a:lnTo>
                    <a:pt x="84" y="150"/>
                  </a:lnTo>
                  <a:lnTo>
                    <a:pt x="85" y="143"/>
                  </a:lnTo>
                  <a:lnTo>
                    <a:pt x="87" y="136"/>
                  </a:lnTo>
                  <a:lnTo>
                    <a:pt x="90" y="130"/>
                  </a:lnTo>
                  <a:lnTo>
                    <a:pt x="93" y="123"/>
                  </a:lnTo>
                  <a:lnTo>
                    <a:pt x="100" y="112"/>
                  </a:lnTo>
                  <a:lnTo>
                    <a:pt x="107" y="99"/>
                  </a:lnTo>
                  <a:lnTo>
                    <a:pt x="138" y="117"/>
                  </a:lnTo>
                  <a:lnTo>
                    <a:pt x="169" y="134"/>
                  </a:lnTo>
                  <a:lnTo>
                    <a:pt x="198" y="152"/>
                  </a:lnTo>
                  <a:lnTo>
                    <a:pt x="227" y="170"/>
                  </a:lnTo>
                  <a:lnTo>
                    <a:pt x="256" y="188"/>
                  </a:lnTo>
                  <a:lnTo>
                    <a:pt x="285" y="207"/>
                  </a:lnTo>
                  <a:lnTo>
                    <a:pt x="313" y="226"/>
                  </a:lnTo>
                  <a:lnTo>
                    <a:pt x="340" y="245"/>
                  </a:lnTo>
                  <a:lnTo>
                    <a:pt x="335" y="253"/>
                  </a:lnTo>
                  <a:lnTo>
                    <a:pt x="328" y="260"/>
                  </a:lnTo>
                  <a:lnTo>
                    <a:pt x="322" y="268"/>
                  </a:lnTo>
                  <a:lnTo>
                    <a:pt x="315" y="274"/>
                  </a:lnTo>
                  <a:lnTo>
                    <a:pt x="307" y="280"/>
                  </a:lnTo>
                  <a:lnTo>
                    <a:pt x="300" y="286"/>
                  </a:lnTo>
                  <a:lnTo>
                    <a:pt x="292" y="292"/>
                  </a:lnTo>
                  <a:lnTo>
                    <a:pt x="283" y="296"/>
                  </a:lnTo>
                  <a:lnTo>
                    <a:pt x="275" y="300"/>
                  </a:lnTo>
                  <a:lnTo>
                    <a:pt x="267" y="303"/>
                  </a:lnTo>
                  <a:lnTo>
                    <a:pt x="257" y="306"/>
                  </a:lnTo>
                  <a:lnTo>
                    <a:pt x="249" y="308"/>
                  </a:lnTo>
                  <a:lnTo>
                    <a:pt x="240" y="311"/>
                  </a:lnTo>
                  <a:lnTo>
                    <a:pt x="229" y="311"/>
                  </a:lnTo>
                  <a:lnTo>
                    <a:pt x="220" y="311"/>
                  </a:lnTo>
                  <a:lnTo>
                    <a:pt x="210" y="309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1" name="Freeform 683"/>
            <p:cNvSpPr>
              <a:spLocks/>
            </p:cNvSpPr>
            <p:nvPr/>
          </p:nvSpPr>
          <p:spPr bwMode="auto">
            <a:xfrm>
              <a:off x="5058" y="2913"/>
              <a:ext cx="13" cy="20"/>
            </a:xfrm>
            <a:custGeom>
              <a:avLst/>
              <a:gdLst/>
              <a:ahLst/>
              <a:cxnLst>
                <a:cxn ang="0">
                  <a:pos x="192" y="8"/>
                </a:cxn>
                <a:cxn ang="0">
                  <a:pos x="191" y="4"/>
                </a:cxn>
                <a:cxn ang="0">
                  <a:pos x="190" y="0"/>
                </a:cxn>
                <a:cxn ang="0">
                  <a:pos x="172" y="1"/>
                </a:cxn>
                <a:cxn ang="0">
                  <a:pos x="156" y="2"/>
                </a:cxn>
                <a:cxn ang="0">
                  <a:pos x="139" y="6"/>
                </a:cxn>
                <a:cxn ang="0">
                  <a:pos x="122" y="11"/>
                </a:cxn>
                <a:cxn ang="0">
                  <a:pos x="107" y="17"/>
                </a:cxn>
                <a:cxn ang="0">
                  <a:pos x="92" y="25"/>
                </a:cxn>
                <a:cxn ang="0">
                  <a:pos x="78" y="34"/>
                </a:cxn>
                <a:cxn ang="0">
                  <a:pos x="65" y="45"/>
                </a:cxn>
                <a:cxn ang="0">
                  <a:pos x="52" y="56"/>
                </a:cxn>
                <a:cxn ang="0">
                  <a:pos x="42" y="69"/>
                </a:cxn>
                <a:cxn ang="0">
                  <a:pos x="31" y="82"/>
                </a:cxn>
                <a:cxn ang="0">
                  <a:pos x="23" y="96"/>
                </a:cxn>
                <a:cxn ang="0">
                  <a:pos x="16" y="111"/>
                </a:cxn>
                <a:cxn ang="0">
                  <a:pos x="10" y="127"/>
                </a:cxn>
                <a:cxn ang="0">
                  <a:pos x="4" y="145"/>
                </a:cxn>
                <a:cxn ang="0">
                  <a:pos x="2" y="162"/>
                </a:cxn>
                <a:cxn ang="0">
                  <a:pos x="0" y="181"/>
                </a:cxn>
                <a:cxn ang="0">
                  <a:pos x="1" y="199"/>
                </a:cxn>
                <a:cxn ang="0">
                  <a:pos x="3" y="218"/>
                </a:cxn>
                <a:cxn ang="0">
                  <a:pos x="7" y="236"/>
                </a:cxn>
                <a:cxn ang="0">
                  <a:pos x="14" y="252"/>
                </a:cxn>
                <a:cxn ang="0">
                  <a:pos x="21" y="269"/>
                </a:cxn>
                <a:cxn ang="0">
                  <a:pos x="29" y="284"/>
                </a:cxn>
                <a:cxn ang="0">
                  <a:pos x="40" y="298"/>
                </a:cxn>
                <a:cxn ang="0">
                  <a:pos x="51" y="312"/>
                </a:cxn>
                <a:cxn ang="0">
                  <a:pos x="65" y="325"/>
                </a:cxn>
                <a:cxn ang="0">
                  <a:pos x="78" y="335"/>
                </a:cxn>
                <a:cxn ang="0">
                  <a:pos x="94" y="345"/>
                </a:cxn>
                <a:cxn ang="0">
                  <a:pos x="110" y="353"/>
                </a:cxn>
                <a:cxn ang="0">
                  <a:pos x="128" y="360"/>
                </a:cxn>
                <a:cxn ang="0">
                  <a:pos x="145" y="365"/>
                </a:cxn>
                <a:cxn ang="0">
                  <a:pos x="164" y="368"/>
                </a:cxn>
                <a:cxn ang="0">
                  <a:pos x="175" y="370"/>
                </a:cxn>
                <a:cxn ang="0">
                  <a:pos x="185" y="370"/>
                </a:cxn>
                <a:cxn ang="0">
                  <a:pos x="194" y="370"/>
                </a:cxn>
                <a:cxn ang="0">
                  <a:pos x="205" y="368"/>
                </a:cxn>
                <a:cxn ang="0">
                  <a:pos x="215" y="366"/>
                </a:cxn>
                <a:cxn ang="0">
                  <a:pos x="225" y="364"/>
                </a:cxn>
                <a:cxn ang="0">
                  <a:pos x="234" y="362"/>
                </a:cxn>
                <a:cxn ang="0">
                  <a:pos x="244" y="359"/>
                </a:cxn>
                <a:cxn ang="0">
                  <a:pos x="239" y="317"/>
                </a:cxn>
                <a:cxn ang="0">
                  <a:pos x="235" y="274"/>
                </a:cxn>
                <a:cxn ang="0">
                  <a:pos x="229" y="231"/>
                </a:cxn>
                <a:cxn ang="0">
                  <a:pos x="224" y="187"/>
                </a:cxn>
                <a:cxn ang="0">
                  <a:pos x="216" y="143"/>
                </a:cxn>
                <a:cxn ang="0">
                  <a:pos x="209" y="99"/>
                </a:cxn>
                <a:cxn ang="0">
                  <a:pos x="201" y="53"/>
                </a:cxn>
                <a:cxn ang="0">
                  <a:pos x="192" y="8"/>
                </a:cxn>
              </a:cxnLst>
              <a:rect l="0" t="0" r="r" b="b"/>
              <a:pathLst>
                <a:path w="244" h="370">
                  <a:moveTo>
                    <a:pt x="192" y="8"/>
                  </a:moveTo>
                  <a:lnTo>
                    <a:pt x="191" y="4"/>
                  </a:lnTo>
                  <a:lnTo>
                    <a:pt x="190" y="0"/>
                  </a:lnTo>
                  <a:lnTo>
                    <a:pt x="172" y="1"/>
                  </a:lnTo>
                  <a:lnTo>
                    <a:pt x="156" y="2"/>
                  </a:lnTo>
                  <a:lnTo>
                    <a:pt x="139" y="6"/>
                  </a:lnTo>
                  <a:lnTo>
                    <a:pt x="122" y="11"/>
                  </a:lnTo>
                  <a:lnTo>
                    <a:pt x="107" y="17"/>
                  </a:lnTo>
                  <a:lnTo>
                    <a:pt x="92" y="25"/>
                  </a:lnTo>
                  <a:lnTo>
                    <a:pt x="78" y="34"/>
                  </a:lnTo>
                  <a:lnTo>
                    <a:pt x="65" y="45"/>
                  </a:lnTo>
                  <a:lnTo>
                    <a:pt x="52" y="56"/>
                  </a:lnTo>
                  <a:lnTo>
                    <a:pt x="42" y="69"/>
                  </a:lnTo>
                  <a:lnTo>
                    <a:pt x="31" y="82"/>
                  </a:lnTo>
                  <a:lnTo>
                    <a:pt x="23" y="96"/>
                  </a:lnTo>
                  <a:lnTo>
                    <a:pt x="16" y="111"/>
                  </a:lnTo>
                  <a:lnTo>
                    <a:pt x="10" y="127"/>
                  </a:lnTo>
                  <a:lnTo>
                    <a:pt x="4" y="145"/>
                  </a:lnTo>
                  <a:lnTo>
                    <a:pt x="2" y="162"/>
                  </a:lnTo>
                  <a:lnTo>
                    <a:pt x="0" y="181"/>
                  </a:lnTo>
                  <a:lnTo>
                    <a:pt x="1" y="199"/>
                  </a:lnTo>
                  <a:lnTo>
                    <a:pt x="3" y="218"/>
                  </a:lnTo>
                  <a:lnTo>
                    <a:pt x="7" y="236"/>
                  </a:lnTo>
                  <a:lnTo>
                    <a:pt x="14" y="252"/>
                  </a:lnTo>
                  <a:lnTo>
                    <a:pt x="21" y="269"/>
                  </a:lnTo>
                  <a:lnTo>
                    <a:pt x="29" y="284"/>
                  </a:lnTo>
                  <a:lnTo>
                    <a:pt x="40" y="298"/>
                  </a:lnTo>
                  <a:lnTo>
                    <a:pt x="51" y="312"/>
                  </a:lnTo>
                  <a:lnTo>
                    <a:pt x="65" y="325"/>
                  </a:lnTo>
                  <a:lnTo>
                    <a:pt x="78" y="335"/>
                  </a:lnTo>
                  <a:lnTo>
                    <a:pt x="94" y="345"/>
                  </a:lnTo>
                  <a:lnTo>
                    <a:pt x="110" y="353"/>
                  </a:lnTo>
                  <a:lnTo>
                    <a:pt x="128" y="360"/>
                  </a:lnTo>
                  <a:lnTo>
                    <a:pt x="145" y="365"/>
                  </a:lnTo>
                  <a:lnTo>
                    <a:pt x="164" y="368"/>
                  </a:lnTo>
                  <a:lnTo>
                    <a:pt x="175" y="370"/>
                  </a:lnTo>
                  <a:lnTo>
                    <a:pt x="185" y="370"/>
                  </a:lnTo>
                  <a:lnTo>
                    <a:pt x="194" y="370"/>
                  </a:lnTo>
                  <a:lnTo>
                    <a:pt x="205" y="368"/>
                  </a:lnTo>
                  <a:lnTo>
                    <a:pt x="215" y="366"/>
                  </a:lnTo>
                  <a:lnTo>
                    <a:pt x="225" y="364"/>
                  </a:lnTo>
                  <a:lnTo>
                    <a:pt x="234" y="362"/>
                  </a:lnTo>
                  <a:lnTo>
                    <a:pt x="244" y="359"/>
                  </a:lnTo>
                  <a:lnTo>
                    <a:pt x="239" y="317"/>
                  </a:lnTo>
                  <a:lnTo>
                    <a:pt x="235" y="274"/>
                  </a:lnTo>
                  <a:lnTo>
                    <a:pt x="229" y="231"/>
                  </a:lnTo>
                  <a:lnTo>
                    <a:pt x="224" y="187"/>
                  </a:lnTo>
                  <a:lnTo>
                    <a:pt x="216" y="143"/>
                  </a:lnTo>
                  <a:lnTo>
                    <a:pt x="209" y="99"/>
                  </a:lnTo>
                  <a:lnTo>
                    <a:pt x="201" y="53"/>
                  </a:lnTo>
                  <a:lnTo>
                    <a:pt x="192" y="8"/>
                  </a:lnTo>
                  <a:close/>
                </a:path>
              </a:pathLst>
            </a:custGeom>
            <a:solidFill>
              <a:srgbClr val="BA59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2" name="Freeform 684"/>
            <p:cNvSpPr>
              <a:spLocks noEditPoints="1"/>
            </p:cNvSpPr>
            <p:nvPr/>
          </p:nvSpPr>
          <p:spPr bwMode="auto">
            <a:xfrm>
              <a:off x="5056" y="2911"/>
              <a:ext cx="18" cy="24"/>
            </a:xfrm>
            <a:custGeom>
              <a:avLst/>
              <a:gdLst/>
              <a:ahLst/>
              <a:cxnLst>
                <a:cxn ang="0">
                  <a:pos x="0" y="210"/>
                </a:cxn>
                <a:cxn ang="0">
                  <a:pos x="0" y="233"/>
                </a:cxn>
                <a:cxn ang="0">
                  <a:pos x="2" y="255"/>
                </a:cxn>
                <a:cxn ang="0">
                  <a:pos x="7" y="277"/>
                </a:cxn>
                <a:cxn ang="0">
                  <a:pos x="13" y="299"/>
                </a:cxn>
                <a:cxn ang="0">
                  <a:pos x="20" y="319"/>
                </a:cxn>
                <a:cxn ang="0">
                  <a:pos x="31" y="338"/>
                </a:cxn>
                <a:cxn ang="0">
                  <a:pos x="42" y="356"/>
                </a:cxn>
                <a:cxn ang="0">
                  <a:pos x="56" y="373"/>
                </a:cxn>
                <a:cxn ang="0">
                  <a:pos x="70" y="390"/>
                </a:cxn>
                <a:cxn ang="0">
                  <a:pos x="87" y="403"/>
                </a:cxn>
                <a:cxn ang="0">
                  <a:pos x="105" y="416"/>
                </a:cxn>
                <a:cxn ang="0">
                  <a:pos x="125" y="427"/>
                </a:cxn>
                <a:cxn ang="0">
                  <a:pos x="144" y="437"/>
                </a:cxn>
                <a:cxn ang="0">
                  <a:pos x="165" y="443"/>
                </a:cxn>
                <a:cxn ang="0">
                  <a:pos x="188" y="448"/>
                </a:cxn>
                <a:cxn ang="0">
                  <a:pos x="216" y="448"/>
                </a:cxn>
                <a:cxn ang="0">
                  <a:pos x="282" y="441"/>
                </a:cxn>
                <a:cxn ang="0">
                  <a:pos x="305" y="438"/>
                </a:cxn>
                <a:cxn ang="0">
                  <a:pos x="317" y="431"/>
                </a:cxn>
                <a:cxn ang="0">
                  <a:pos x="324" y="422"/>
                </a:cxn>
                <a:cxn ang="0">
                  <a:pos x="327" y="416"/>
                </a:cxn>
                <a:cxn ang="0">
                  <a:pos x="327" y="404"/>
                </a:cxn>
                <a:cxn ang="0">
                  <a:pos x="273" y="41"/>
                </a:cxn>
                <a:cxn ang="0">
                  <a:pos x="269" y="26"/>
                </a:cxn>
                <a:cxn ang="0">
                  <a:pos x="259" y="12"/>
                </a:cxn>
                <a:cxn ang="0">
                  <a:pos x="247" y="3"/>
                </a:cxn>
                <a:cxn ang="0">
                  <a:pos x="232" y="0"/>
                </a:cxn>
                <a:cxn ang="0">
                  <a:pos x="189" y="3"/>
                </a:cxn>
                <a:cxn ang="0">
                  <a:pos x="149" y="13"/>
                </a:cxn>
                <a:cxn ang="0">
                  <a:pos x="111" y="30"/>
                </a:cxn>
                <a:cxn ang="0">
                  <a:pos x="78" y="54"/>
                </a:cxn>
                <a:cxn ang="0">
                  <a:pos x="49" y="83"/>
                </a:cxn>
                <a:cxn ang="0">
                  <a:pos x="28" y="118"/>
                </a:cxn>
                <a:cxn ang="0">
                  <a:pos x="11" y="157"/>
                </a:cxn>
                <a:cxn ang="0">
                  <a:pos x="2" y="198"/>
                </a:cxn>
                <a:cxn ang="0">
                  <a:pos x="83" y="216"/>
                </a:cxn>
                <a:cxn ang="0">
                  <a:pos x="86" y="196"/>
                </a:cxn>
                <a:cxn ang="0">
                  <a:pos x="92" y="175"/>
                </a:cxn>
                <a:cxn ang="0">
                  <a:pos x="102" y="157"/>
                </a:cxn>
                <a:cxn ang="0">
                  <a:pos x="114" y="140"/>
                </a:cxn>
                <a:cxn ang="0">
                  <a:pos x="130" y="125"/>
                </a:cxn>
                <a:cxn ang="0">
                  <a:pos x="147" y="113"/>
                </a:cxn>
                <a:cxn ang="0">
                  <a:pos x="166" y="103"/>
                </a:cxn>
                <a:cxn ang="0">
                  <a:pos x="187" y="95"/>
                </a:cxn>
                <a:cxn ang="0">
                  <a:pos x="202" y="117"/>
                </a:cxn>
                <a:cxn ang="0">
                  <a:pos x="211" y="187"/>
                </a:cxn>
                <a:cxn ang="0">
                  <a:pos x="224" y="268"/>
                </a:cxn>
                <a:cxn ang="0">
                  <a:pos x="234" y="339"/>
                </a:cxn>
                <a:cxn ang="0">
                  <a:pos x="219" y="368"/>
                </a:cxn>
                <a:cxn ang="0">
                  <a:pos x="196" y="366"/>
                </a:cxn>
                <a:cxn ang="0">
                  <a:pos x="171" y="358"/>
                </a:cxn>
                <a:cxn ang="0">
                  <a:pos x="148" y="346"/>
                </a:cxn>
                <a:cxn ang="0">
                  <a:pos x="128" y="330"/>
                </a:cxn>
                <a:cxn ang="0">
                  <a:pos x="111" y="310"/>
                </a:cxn>
                <a:cxn ang="0">
                  <a:pos x="97" y="288"/>
                </a:cxn>
                <a:cxn ang="0">
                  <a:pos x="88" y="264"/>
                </a:cxn>
                <a:cxn ang="0">
                  <a:pos x="83" y="238"/>
                </a:cxn>
              </a:cxnLst>
              <a:rect l="0" t="0" r="r" b="b"/>
              <a:pathLst>
                <a:path w="327" h="450">
                  <a:moveTo>
                    <a:pt x="2" y="198"/>
                  </a:moveTo>
                  <a:lnTo>
                    <a:pt x="0" y="210"/>
                  </a:lnTo>
                  <a:lnTo>
                    <a:pt x="0" y="221"/>
                  </a:lnTo>
                  <a:lnTo>
                    <a:pt x="0" y="233"/>
                  </a:lnTo>
                  <a:lnTo>
                    <a:pt x="1" y="244"/>
                  </a:lnTo>
                  <a:lnTo>
                    <a:pt x="2" y="255"/>
                  </a:lnTo>
                  <a:lnTo>
                    <a:pt x="4" y="266"/>
                  </a:lnTo>
                  <a:lnTo>
                    <a:pt x="7" y="277"/>
                  </a:lnTo>
                  <a:lnTo>
                    <a:pt x="9" y="288"/>
                  </a:lnTo>
                  <a:lnTo>
                    <a:pt x="13" y="299"/>
                  </a:lnTo>
                  <a:lnTo>
                    <a:pt x="16" y="308"/>
                  </a:lnTo>
                  <a:lnTo>
                    <a:pt x="20" y="319"/>
                  </a:lnTo>
                  <a:lnTo>
                    <a:pt x="25" y="328"/>
                  </a:lnTo>
                  <a:lnTo>
                    <a:pt x="31" y="338"/>
                  </a:lnTo>
                  <a:lnTo>
                    <a:pt x="36" y="348"/>
                  </a:lnTo>
                  <a:lnTo>
                    <a:pt x="42" y="356"/>
                  </a:lnTo>
                  <a:lnTo>
                    <a:pt x="48" y="365"/>
                  </a:lnTo>
                  <a:lnTo>
                    <a:pt x="56" y="373"/>
                  </a:lnTo>
                  <a:lnTo>
                    <a:pt x="63" y="381"/>
                  </a:lnTo>
                  <a:lnTo>
                    <a:pt x="70" y="390"/>
                  </a:lnTo>
                  <a:lnTo>
                    <a:pt x="79" y="397"/>
                  </a:lnTo>
                  <a:lnTo>
                    <a:pt x="87" y="403"/>
                  </a:lnTo>
                  <a:lnTo>
                    <a:pt x="95" y="409"/>
                  </a:lnTo>
                  <a:lnTo>
                    <a:pt x="105" y="416"/>
                  </a:lnTo>
                  <a:lnTo>
                    <a:pt x="114" y="422"/>
                  </a:lnTo>
                  <a:lnTo>
                    <a:pt x="125" y="427"/>
                  </a:lnTo>
                  <a:lnTo>
                    <a:pt x="134" y="431"/>
                  </a:lnTo>
                  <a:lnTo>
                    <a:pt x="144" y="437"/>
                  </a:lnTo>
                  <a:lnTo>
                    <a:pt x="155" y="440"/>
                  </a:lnTo>
                  <a:lnTo>
                    <a:pt x="165" y="443"/>
                  </a:lnTo>
                  <a:lnTo>
                    <a:pt x="177" y="446"/>
                  </a:lnTo>
                  <a:lnTo>
                    <a:pt x="188" y="448"/>
                  </a:lnTo>
                  <a:lnTo>
                    <a:pt x="200" y="450"/>
                  </a:lnTo>
                  <a:lnTo>
                    <a:pt x="216" y="448"/>
                  </a:lnTo>
                  <a:lnTo>
                    <a:pt x="249" y="445"/>
                  </a:lnTo>
                  <a:lnTo>
                    <a:pt x="282" y="441"/>
                  </a:lnTo>
                  <a:lnTo>
                    <a:pt x="298" y="440"/>
                  </a:lnTo>
                  <a:lnTo>
                    <a:pt x="305" y="438"/>
                  </a:lnTo>
                  <a:lnTo>
                    <a:pt x="312" y="436"/>
                  </a:lnTo>
                  <a:lnTo>
                    <a:pt x="317" y="431"/>
                  </a:lnTo>
                  <a:lnTo>
                    <a:pt x="322" y="426"/>
                  </a:lnTo>
                  <a:lnTo>
                    <a:pt x="324" y="422"/>
                  </a:lnTo>
                  <a:lnTo>
                    <a:pt x="326" y="419"/>
                  </a:lnTo>
                  <a:lnTo>
                    <a:pt x="327" y="416"/>
                  </a:lnTo>
                  <a:lnTo>
                    <a:pt x="327" y="412"/>
                  </a:lnTo>
                  <a:lnTo>
                    <a:pt x="327" y="404"/>
                  </a:lnTo>
                  <a:lnTo>
                    <a:pt x="326" y="397"/>
                  </a:lnTo>
                  <a:lnTo>
                    <a:pt x="273" y="41"/>
                  </a:lnTo>
                  <a:lnTo>
                    <a:pt x="272" y="33"/>
                  </a:lnTo>
                  <a:lnTo>
                    <a:pt x="269" y="26"/>
                  </a:lnTo>
                  <a:lnTo>
                    <a:pt x="265" y="19"/>
                  </a:lnTo>
                  <a:lnTo>
                    <a:pt x="259" y="12"/>
                  </a:lnTo>
                  <a:lnTo>
                    <a:pt x="253" y="7"/>
                  </a:lnTo>
                  <a:lnTo>
                    <a:pt x="247" y="3"/>
                  </a:lnTo>
                  <a:lnTo>
                    <a:pt x="240" y="1"/>
                  </a:lnTo>
                  <a:lnTo>
                    <a:pt x="232" y="0"/>
                  </a:lnTo>
                  <a:lnTo>
                    <a:pt x="210" y="0"/>
                  </a:lnTo>
                  <a:lnTo>
                    <a:pt x="189" y="3"/>
                  </a:lnTo>
                  <a:lnTo>
                    <a:pt x="169" y="7"/>
                  </a:lnTo>
                  <a:lnTo>
                    <a:pt x="149" y="13"/>
                  </a:lnTo>
                  <a:lnTo>
                    <a:pt x="129" y="21"/>
                  </a:lnTo>
                  <a:lnTo>
                    <a:pt x="111" y="30"/>
                  </a:lnTo>
                  <a:lnTo>
                    <a:pt x="94" y="42"/>
                  </a:lnTo>
                  <a:lnTo>
                    <a:pt x="78" y="54"/>
                  </a:lnTo>
                  <a:lnTo>
                    <a:pt x="63" y="69"/>
                  </a:lnTo>
                  <a:lnTo>
                    <a:pt x="49" y="83"/>
                  </a:lnTo>
                  <a:lnTo>
                    <a:pt x="38" y="100"/>
                  </a:lnTo>
                  <a:lnTo>
                    <a:pt x="28" y="118"/>
                  </a:lnTo>
                  <a:lnTo>
                    <a:pt x="18" y="137"/>
                  </a:lnTo>
                  <a:lnTo>
                    <a:pt x="11" y="157"/>
                  </a:lnTo>
                  <a:lnTo>
                    <a:pt x="6" y="176"/>
                  </a:lnTo>
                  <a:lnTo>
                    <a:pt x="2" y="198"/>
                  </a:lnTo>
                  <a:close/>
                  <a:moveTo>
                    <a:pt x="83" y="226"/>
                  </a:moveTo>
                  <a:lnTo>
                    <a:pt x="83" y="216"/>
                  </a:lnTo>
                  <a:lnTo>
                    <a:pt x="84" y="208"/>
                  </a:lnTo>
                  <a:lnTo>
                    <a:pt x="86" y="196"/>
                  </a:lnTo>
                  <a:lnTo>
                    <a:pt x="88" y="186"/>
                  </a:lnTo>
                  <a:lnTo>
                    <a:pt x="92" y="175"/>
                  </a:lnTo>
                  <a:lnTo>
                    <a:pt x="96" y="166"/>
                  </a:lnTo>
                  <a:lnTo>
                    <a:pt x="102" y="157"/>
                  </a:lnTo>
                  <a:lnTo>
                    <a:pt x="108" y="148"/>
                  </a:lnTo>
                  <a:lnTo>
                    <a:pt x="114" y="140"/>
                  </a:lnTo>
                  <a:lnTo>
                    <a:pt x="122" y="131"/>
                  </a:lnTo>
                  <a:lnTo>
                    <a:pt x="130" y="125"/>
                  </a:lnTo>
                  <a:lnTo>
                    <a:pt x="138" y="119"/>
                  </a:lnTo>
                  <a:lnTo>
                    <a:pt x="147" y="113"/>
                  </a:lnTo>
                  <a:lnTo>
                    <a:pt x="156" y="107"/>
                  </a:lnTo>
                  <a:lnTo>
                    <a:pt x="166" y="103"/>
                  </a:lnTo>
                  <a:lnTo>
                    <a:pt x="177" y="99"/>
                  </a:lnTo>
                  <a:lnTo>
                    <a:pt x="187" y="95"/>
                  </a:lnTo>
                  <a:lnTo>
                    <a:pt x="198" y="93"/>
                  </a:lnTo>
                  <a:lnTo>
                    <a:pt x="202" y="117"/>
                  </a:lnTo>
                  <a:lnTo>
                    <a:pt x="206" y="148"/>
                  </a:lnTo>
                  <a:lnTo>
                    <a:pt x="211" y="187"/>
                  </a:lnTo>
                  <a:lnTo>
                    <a:pt x="218" y="228"/>
                  </a:lnTo>
                  <a:lnTo>
                    <a:pt x="224" y="268"/>
                  </a:lnTo>
                  <a:lnTo>
                    <a:pt x="229" y="306"/>
                  </a:lnTo>
                  <a:lnTo>
                    <a:pt x="234" y="339"/>
                  </a:lnTo>
                  <a:lnTo>
                    <a:pt x="238" y="365"/>
                  </a:lnTo>
                  <a:lnTo>
                    <a:pt x="219" y="368"/>
                  </a:lnTo>
                  <a:lnTo>
                    <a:pt x="209" y="368"/>
                  </a:lnTo>
                  <a:lnTo>
                    <a:pt x="196" y="366"/>
                  </a:lnTo>
                  <a:lnTo>
                    <a:pt x="183" y="362"/>
                  </a:lnTo>
                  <a:lnTo>
                    <a:pt x="171" y="358"/>
                  </a:lnTo>
                  <a:lnTo>
                    <a:pt x="159" y="352"/>
                  </a:lnTo>
                  <a:lnTo>
                    <a:pt x="148" y="346"/>
                  </a:lnTo>
                  <a:lnTo>
                    <a:pt x="137" y="338"/>
                  </a:lnTo>
                  <a:lnTo>
                    <a:pt x="128" y="330"/>
                  </a:lnTo>
                  <a:lnTo>
                    <a:pt x="118" y="321"/>
                  </a:lnTo>
                  <a:lnTo>
                    <a:pt x="111" y="310"/>
                  </a:lnTo>
                  <a:lnTo>
                    <a:pt x="104" y="300"/>
                  </a:lnTo>
                  <a:lnTo>
                    <a:pt x="97" y="288"/>
                  </a:lnTo>
                  <a:lnTo>
                    <a:pt x="92" y="277"/>
                  </a:lnTo>
                  <a:lnTo>
                    <a:pt x="88" y="264"/>
                  </a:lnTo>
                  <a:lnTo>
                    <a:pt x="85" y="252"/>
                  </a:lnTo>
                  <a:lnTo>
                    <a:pt x="83" y="238"/>
                  </a:lnTo>
                  <a:lnTo>
                    <a:pt x="83" y="226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3" name="Freeform 685"/>
            <p:cNvSpPr>
              <a:spLocks/>
            </p:cNvSpPr>
            <p:nvPr/>
          </p:nvSpPr>
          <p:spPr bwMode="auto">
            <a:xfrm>
              <a:off x="5023" y="2889"/>
              <a:ext cx="14" cy="18"/>
            </a:xfrm>
            <a:custGeom>
              <a:avLst/>
              <a:gdLst/>
              <a:ahLst/>
              <a:cxnLst>
                <a:cxn ang="0">
                  <a:pos x="254" y="208"/>
                </a:cxn>
                <a:cxn ang="0">
                  <a:pos x="256" y="189"/>
                </a:cxn>
                <a:cxn ang="0">
                  <a:pos x="256" y="171"/>
                </a:cxn>
                <a:cxn ang="0">
                  <a:pos x="252" y="152"/>
                </a:cxn>
                <a:cxn ang="0">
                  <a:pos x="248" y="135"/>
                </a:cxn>
                <a:cxn ang="0">
                  <a:pos x="243" y="117"/>
                </a:cxn>
                <a:cxn ang="0">
                  <a:pos x="236" y="102"/>
                </a:cxn>
                <a:cxn ang="0">
                  <a:pos x="226" y="86"/>
                </a:cxn>
                <a:cxn ang="0">
                  <a:pos x="216" y="71"/>
                </a:cxn>
                <a:cxn ang="0">
                  <a:pos x="204" y="58"/>
                </a:cxn>
                <a:cxn ang="0">
                  <a:pos x="192" y="45"/>
                </a:cxn>
                <a:cxn ang="0">
                  <a:pos x="177" y="35"/>
                </a:cxn>
                <a:cxn ang="0">
                  <a:pos x="163" y="25"/>
                </a:cxn>
                <a:cxn ang="0">
                  <a:pos x="146" y="17"/>
                </a:cxn>
                <a:cxn ang="0">
                  <a:pos x="129" y="10"/>
                </a:cxn>
                <a:cxn ang="0">
                  <a:pos x="111" y="6"/>
                </a:cxn>
                <a:cxn ang="0">
                  <a:pos x="93" y="2"/>
                </a:cxn>
                <a:cxn ang="0">
                  <a:pos x="80" y="1"/>
                </a:cxn>
                <a:cxn ang="0">
                  <a:pos x="69" y="0"/>
                </a:cxn>
                <a:cxn ang="0">
                  <a:pos x="56" y="1"/>
                </a:cxn>
                <a:cxn ang="0">
                  <a:pos x="45" y="2"/>
                </a:cxn>
                <a:cxn ang="0">
                  <a:pos x="33" y="6"/>
                </a:cxn>
                <a:cxn ang="0">
                  <a:pos x="22" y="8"/>
                </a:cxn>
                <a:cxn ang="0">
                  <a:pos x="11" y="12"/>
                </a:cxn>
                <a:cxn ang="0">
                  <a:pos x="0" y="16"/>
                </a:cxn>
                <a:cxn ang="0">
                  <a:pos x="22" y="46"/>
                </a:cxn>
                <a:cxn ang="0">
                  <a:pos x="42" y="78"/>
                </a:cxn>
                <a:cxn ang="0">
                  <a:pos x="62" y="110"/>
                </a:cxn>
                <a:cxn ang="0">
                  <a:pos x="82" y="142"/>
                </a:cxn>
                <a:cxn ang="0">
                  <a:pos x="96" y="166"/>
                </a:cxn>
                <a:cxn ang="0">
                  <a:pos x="109" y="191"/>
                </a:cxn>
                <a:cxn ang="0">
                  <a:pos x="123" y="215"/>
                </a:cxn>
                <a:cxn ang="0">
                  <a:pos x="135" y="239"/>
                </a:cxn>
                <a:cxn ang="0">
                  <a:pos x="148" y="262"/>
                </a:cxn>
                <a:cxn ang="0">
                  <a:pos x="160" y="286"/>
                </a:cxn>
                <a:cxn ang="0">
                  <a:pos x="172" y="309"/>
                </a:cxn>
                <a:cxn ang="0">
                  <a:pos x="183" y="333"/>
                </a:cxn>
                <a:cxn ang="0">
                  <a:pos x="197" y="321"/>
                </a:cxn>
                <a:cxn ang="0">
                  <a:pos x="210" y="308"/>
                </a:cxn>
                <a:cxn ang="0">
                  <a:pos x="221" y="294"/>
                </a:cxn>
                <a:cxn ang="0">
                  <a:pos x="231" y="278"/>
                </a:cxn>
                <a:cxn ang="0">
                  <a:pos x="240" y="263"/>
                </a:cxn>
                <a:cxn ang="0">
                  <a:pos x="246" y="245"/>
                </a:cxn>
                <a:cxn ang="0">
                  <a:pos x="251" y="227"/>
                </a:cxn>
                <a:cxn ang="0">
                  <a:pos x="254" y="208"/>
                </a:cxn>
              </a:cxnLst>
              <a:rect l="0" t="0" r="r" b="b"/>
              <a:pathLst>
                <a:path w="256" h="333">
                  <a:moveTo>
                    <a:pt x="254" y="208"/>
                  </a:moveTo>
                  <a:lnTo>
                    <a:pt x="256" y="189"/>
                  </a:lnTo>
                  <a:lnTo>
                    <a:pt x="256" y="171"/>
                  </a:lnTo>
                  <a:lnTo>
                    <a:pt x="252" y="152"/>
                  </a:lnTo>
                  <a:lnTo>
                    <a:pt x="248" y="135"/>
                  </a:lnTo>
                  <a:lnTo>
                    <a:pt x="243" y="117"/>
                  </a:lnTo>
                  <a:lnTo>
                    <a:pt x="236" y="102"/>
                  </a:lnTo>
                  <a:lnTo>
                    <a:pt x="226" y="86"/>
                  </a:lnTo>
                  <a:lnTo>
                    <a:pt x="216" y="71"/>
                  </a:lnTo>
                  <a:lnTo>
                    <a:pt x="204" y="58"/>
                  </a:lnTo>
                  <a:lnTo>
                    <a:pt x="192" y="45"/>
                  </a:lnTo>
                  <a:lnTo>
                    <a:pt x="177" y="35"/>
                  </a:lnTo>
                  <a:lnTo>
                    <a:pt x="163" y="25"/>
                  </a:lnTo>
                  <a:lnTo>
                    <a:pt x="146" y="17"/>
                  </a:lnTo>
                  <a:lnTo>
                    <a:pt x="129" y="10"/>
                  </a:lnTo>
                  <a:lnTo>
                    <a:pt x="111" y="6"/>
                  </a:lnTo>
                  <a:lnTo>
                    <a:pt x="93" y="2"/>
                  </a:lnTo>
                  <a:lnTo>
                    <a:pt x="80" y="1"/>
                  </a:lnTo>
                  <a:lnTo>
                    <a:pt x="69" y="0"/>
                  </a:lnTo>
                  <a:lnTo>
                    <a:pt x="56" y="1"/>
                  </a:lnTo>
                  <a:lnTo>
                    <a:pt x="45" y="2"/>
                  </a:lnTo>
                  <a:lnTo>
                    <a:pt x="33" y="6"/>
                  </a:lnTo>
                  <a:lnTo>
                    <a:pt x="22" y="8"/>
                  </a:lnTo>
                  <a:lnTo>
                    <a:pt x="11" y="12"/>
                  </a:lnTo>
                  <a:lnTo>
                    <a:pt x="0" y="16"/>
                  </a:lnTo>
                  <a:lnTo>
                    <a:pt x="22" y="46"/>
                  </a:lnTo>
                  <a:lnTo>
                    <a:pt x="42" y="78"/>
                  </a:lnTo>
                  <a:lnTo>
                    <a:pt x="62" y="110"/>
                  </a:lnTo>
                  <a:lnTo>
                    <a:pt x="82" y="142"/>
                  </a:lnTo>
                  <a:lnTo>
                    <a:pt x="96" y="166"/>
                  </a:lnTo>
                  <a:lnTo>
                    <a:pt x="109" y="191"/>
                  </a:lnTo>
                  <a:lnTo>
                    <a:pt x="123" y="215"/>
                  </a:lnTo>
                  <a:lnTo>
                    <a:pt x="135" y="239"/>
                  </a:lnTo>
                  <a:lnTo>
                    <a:pt x="148" y="262"/>
                  </a:lnTo>
                  <a:lnTo>
                    <a:pt x="160" y="286"/>
                  </a:lnTo>
                  <a:lnTo>
                    <a:pt x="172" y="309"/>
                  </a:lnTo>
                  <a:lnTo>
                    <a:pt x="183" y="333"/>
                  </a:lnTo>
                  <a:lnTo>
                    <a:pt x="197" y="321"/>
                  </a:lnTo>
                  <a:lnTo>
                    <a:pt x="210" y="308"/>
                  </a:lnTo>
                  <a:lnTo>
                    <a:pt x="221" y="294"/>
                  </a:lnTo>
                  <a:lnTo>
                    <a:pt x="231" y="278"/>
                  </a:lnTo>
                  <a:lnTo>
                    <a:pt x="240" y="263"/>
                  </a:lnTo>
                  <a:lnTo>
                    <a:pt x="246" y="245"/>
                  </a:lnTo>
                  <a:lnTo>
                    <a:pt x="251" y="227"/>
                  </a:lnTo>
                  <a:lnTo>
                    <a:pt x="254" y="208"/>
                  </a:lnTo>
                  <a:close/>
                </a:path>
              </a:pathLst>
            </a:custGeom>
            <a:solidFill>
              <a:srgbClr val="BA59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4" name="Freeform 686"/>
            <p:cNvSpPr>
              <a:spLocks noEditPoints="1"/>
            </p:cNvSpPr>
            <p:nvPr/>
          </p:nvSpPr>
          <p:spPr bwMode="auto">
            <a:xfrm>
              <a:off x="5021" y="2887"/>
              <a:ext cx="18" cy="22"/>
            </a:xfrm>
            <a:custGeom>
              <a:avLst/>
              <a:gdLst/>
              <a:ahLst/>
              <a:cxnLst>
                <a:cxn ang="0">
                  <a:pos x="21" y="19"/>
                </a:cxn>
                <a:cxn ang="0">
                  <a:pos x="13" y="25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0" y="58"/>
                </a:cxn>
                <a:cxn ang="0">
                  <a:pos x="3" y="71"/>
                </a:cxn>
                <a:cxn ang="0">
                  <a:pos x="88" y="203"/>
                </a:cxn>
                <a:cxn ang="0">
                  <a:pos x="193" y="399"/>
                </a:cxn>
                <a:cxn ang="0">
                  <a:pos x="208" y="409"/>
                </a:cxn>
                <a:cxn ang="0">
                  <a:pos x="224" y="413"/>
                </a:cxn>
                <a:cxn ang="0">
                  <a:pos x="242" y="410"/>
                </a:cxn>
                <a:cxn ang="0">
                  <a:pos x="259" y="398"/>
                </a:cxn>
                <a:cxn ang="0">
                  <a:pos x="276" y="382"/>
                </a:cxn>
                <a:cxn ang="0">
                  <a:pos x="290" y="365"/>
                </a:cxn>
                <a:cxn ang="0">
                  <a:pos x="303" y="348"/>
                </a:cxn>
                <a:cxn ang="0">
                  <a:pos x="314" y="328"/>
                </a:cxn>
                <a:cxn ang="0">
                  <a:pos x="323" y="308"/>
                </a:cxn>
                <a:cxn ang="0">
                  <a:pos x="330" y="286"/>
                </a:cxn>
                <a:cxn ang="0">
                  <a:pos x="335" y="264"/>
                </a:cxn>
                <a:cxn ang="0">
                  <a:pos x="336" y="252"/>
                </a:cxn>
                <a:cxn ang="0">
                  <a:pos x="338" y="229"/>
                </a:cxn>
                <a:cxn ang="0">
                  <a:pos x="337" y="208"/>
                </a:cxn>
                <a:cxn ang="0">
                  <a:pos x="334" y="185"/>
                </a:cxn>
                <a:cxn ang="0">
                  <a:pos x="329" y="164"/>
                </a:cxn>
                <a:cxn ang="0">
                  <a:pos x="313" y="123"/>
                </a:cxn>
                <a:cxn ang="0">
                  <a:pos x="289" y="86"/>
                </a:cxn>
                <a:cxn ang="0">
                  <a:pos x="260" y="55"/>
                </a:cxn>
                <a:cxn ang="0">
                  <a:pos x="223" y="29"/>
                </a:cxn>
                <a:cxn ang="0">
                  <a:pos x="204" y="19"/>
                </a:cxn>
                <a:cxn ang="0">
                  <a:pos x="183" y="11"/>
                </a:cxn>
                <a:cxn ang="0">
                  <a:pos x="162" y="5"/>
                </a:cxn>
                <a:cxn ang="0">
                  <a:pos x="139" y="1"/>
                </a:cxn>
                <a:cxn ang="0">
                  <a:pos x="110" y="0"/>
                </a:cxn>
                <a:cxn ang="0">
                  <a:pos x="81" y="2"/>
                </a:cxn>
                <a:cxn ang="0">
                  <a:pos x="53" y="8"/>
                </a:cxn>
                <a:cxn ang="0">
                  <a:pos x="25" y="17"/>
                </a:cxn>
                <a:cxn ang="0">
                  <a:pos x="142" y="85"/>
                </a:cxn>
                <a:cxn ang="0">
                  <a:pos x="168" y="94"/>
                </a:cxn>
                <a:cxn ang="0">
                  <a:pos x="191" y="105"/>
                </a:cxn>
                <a:cxn ang="0">
                  <a:pos x="211" y="122"/>
                </a:cxn>
                <a:cxn ang="0">
                  <a:pos x="228" y="141"/>
                </a:cxn>
                <a:cxn ang="0">
                  <a:pos x="241" y="163"/>
                </a:cxn>
                <a:cxn ang="0">
                  <a:pos x="251" y="187"/>
                </a:cxn>
                <a:cxn ang="0">
                  <a:pos x="255" y="213"/>
                </a:cxn>
                <a:cxn ang="0">
                  <a:pos x="256" y="235"/>
                </a:cxn>
                <a:cxn ang="0">
                  <a:pos x="254" y="250"/>
                </a:cxn>
                <a:cxn ang="0">
                  <a:pos x="247" y="262"/>
                </a:cxn>
                <a:cxn ang="0">
                  <a:pos x="235" y="279"/>
                </a:cxn>
                <a:cxn ang="0">
                  <a:pos x="204" y="246"/>
                </a:cxn>
                <a:cxn ang="0">
                  <a:pos x="165" y="174"/>
                </a:cxn>
                <a:cxn ang="0">
                  <a:pos x="154" y="154"/>
                </a:cxn>
                <a:cxn ang="0">
                  <a:pos x="125" y="110"/>
                </a:cxn>
                <a:cxn ang="0">
                  <a:pos x="118" y="82"/>
                </a:cxn>
              </a:cxnLst>
              <a:rect l="0" t="0" r="r" b="b"/>
              <a:pathLst>
                <a:path w="338" h="413">
                  <a:moveTo>
                    <a:pt x="25" y="17"/>
                  </a:moveTo>
                  <a:lnTo>
                    <a:pt x="21" y="19"/>
                  </a:lnTo>
                  <a:lnTo>
                    <a:pt x="18" y="23"/>
                  </a:lnTo>
                  <a:lnTo>
                    <a:pt x="13" y="25"/>
                  </a:lnTo>
                  <a:lnTo>
                    <a:pt x="10" y="28"/>
                  </a:lnTo>
                  <a:lnTo>
                    <a:pt x="5" y="36"/>
                  </a:lnTo>
                  <a:lnTo>
                    <a:pt x="2" y="44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3" y="71"/>
                  </a:lnTo>
                  <a:lnTo>
                    <a:pt x="7" y="79"/>
                  </a:lnTo>
                  <a:lnTo>
                    <a:pt x="88" y="203"/>
                  </a:lnTo>
                  <a:lnTo>
                    <a:pt x="188" y="391"/>
                  </a:lnTo>
                  <a:lnTo>
                    <a:pt x="193" y="399"/>
                  </a:lnTo>
                  <a:lnTo>
                    <a:pt x="199" y="405"/>
                  </a:lnTo>
                  <a:lnTo>
                    <a:pt x="208" y="409"/>
                  </a:lnTo>
                  <a:lnTo>
                    <a:pt x="216" y="412"/>
                  </a:lnTo>
                  <a:lnTo>
                    <a:pt x="224" y="413"/>
                  </a:lnTo>
                  <a:lnTo>
                    <a:pt x="234" y="412"/>
                  </a:lnTo>
                  <a:lnTo>
                    <a:pt x="242" y="410"/>
                  </a:lnTo>
                  <a:lnTo>
                    <a:pt x="250" y="405"/>
                  </a:lnTo>
                  <a:lnTo>
                    <a:pt x="259" y="398"/>
                  </a:lnTo>
                  <a:lnTo>
                    <a:pt x="267" y="390"/>
                  </a:lnTo>
                  <a:lnTo>
                    <a:pt x="276" y="382"/>
                  </a:lnTo>
                  <a:lnTo>
                    <a:pt x="283" y="374"/>
                  </a:lnTo>
                  <a:lnTo>
                    <a:pt x="290" y="365"/>
                  </a:lnTo>
                  <a:lnTo>
                    <a:pt x="297" y="357"/>
                  </a:lnTo>
                  <a:lnTo>
                    <a:pt x="303" y="348"/>
                  </a:lnTo>
                  <a:lnTo>
                    <a:pt x="309" y="338"/>
                  </a:lnTo>
                  <a:lnTo>
                    <a:pt x="314" y="328"/>
                  </a:lnTo>
                  <a:lnTo>
                    <a:pt x="318" y="318"/>
                  </a:lnTo>
                  <a:lnTo>
                    <a:pt x="323" y="308"/>
                  </a:lnTo>
                  <a:lnTo>
                    <a:pt x="327" y="297"/>
                  </a:lnTo>
                  <a:lnTo>
                    <a:pt x="330" y="286"/>
                  </a:lnTo>
                  <a:lnTo>
                    <a:pt x="333" y="275"/>
                  </a:lnTo>
                  <a:lnTo>
                    <a:pt x="335" y="264"/>
                  </a:lnTo>
                  <a:lnTo>
                    <a:pt x="336" y="252"/>
                  </a:lnTo>
                  <a:lnTo>
                    <a:pt x="336" y="252"/>
                  </a:lnTo>
                  <a:lnTo>
                    <a:pt x="337" y="241"/>
                  </a:lnTo>
                  <a:lnTo>
                    <a:pt x="338" y="229"/>
                  </a:lnTo>
                  <a:lnTo>
                    <a:pt x="338" y="218"/>
                  </a:lnTo>
                  <a:lnTo>
                    <a:pt x="337" y="208"/>
                  </a:lnTo>
                  <a:lnTo>
                    <a:pt x="336" y="196"/>
                  </a:lnTo>
                  <a:lnTo>
                    <a:pt x="334" y="185"/>
                  </a:lnTo>
                  <a:lnTo>
                    <a:pt x="332" y="174"/>
                  </a:lnTo>
                  <a:lnTo>
                    <a:pt x="329" y="164"/>
                  </a:lnTo>
                  <a:lnTo>
                    <a:pt x="322" y="143"/>
                  </a:lnTo>
                  <a:lnTo>
                    <a:pt x="313" y="123"/>
                  </a:lnTo>
                  <a:lnTo>
                    <a:pt x="302" y="104"/>
                  </a:lnTo>
                  <a:lnTo>
                    <a:pt x="289" y="86"/>
                  </a:lnTo>
                  <a:lnTo>
                    <a:pt x="276" y="70"/>
                  </a:lnTo>
                  <a:lnTo>
                    <a:pt x="260" y="55"/>
                  </a:lnTo>
                  <a:lnTo>
                    <a:pt x="242" y="41"/>
                  </a:lnTo>
                  <a:lnTo>
                    <a:pt x="223" y="29"/>
                  </a:lnTo>
                  <a:lnTo>
                    <a:pt x="214" y="24"/>
                  </a:lnTo>
                  <a:lnTo>
                    <a:pt x="204" y="19"/>
                  </a:lnTo>
                  <a:lnTo>
                    <a:pt x="194" y="15"/>
                  </a:lnTo>
                  <a:lnTo>
                    <a:pt x="183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0" y="3"/>
                  </a:lnTo>
                  <a:lnTo>
                    <a:pt x="139" y="1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96" y="1"/>
                  </a:lnTo>
                  <a:lnTo>
                    <a:pt x="81" y="2"/>
                  </a:lnTo>
                  <a:lnTo>
                    <a:pt x="67" y="5"/>
                  </a:lnTo>
                  <a:lnTo>
                    <a:pt x="53" y="8"/>
                  </a:lnTo>
                  <a:lnTo>
                    <a:pt x="39" y="12"/>
                  </a:lnTo>
                  <a:lnTo>
                    <a:pt x="25" y="17"/>
                  </a:lnTo>
                  <a:close/>
                  <a:moveTo>
                    <a:pt x="128" y="83"/>
                  </a:moveTo>
                  <a:lnTo>
                    <a:pt x="142" y="85"/>
                  </a:lnTo>
                  <a:lnTo>
                    <a:pt x="156" y="88"/>
                  </a:lnTo>
                  <a:lnTo>
                    <a:pt x="168" y="94"/>
                  </a:lnTo>
                  <a:lnTo>
                    <a:pt x="180" y="99"/>
                  </a:lnTo>
                  <a:lnTo>
                    <a:pt x="191" y="105"/>
                  </a:lnTo>
                  <a:lnTo>
                    <a:pt x="201" y="113"/>
                  </a:lnTo>
                  <a:lnTo>
                    <a:pt x="211" y="122"/>
                  </a:lnTo>
                  <a:lnTo>
                    <a:pt x="219" y="130"/>
                  </a:lnTo>
                  <a:lnTo>
                    <a:pt x="228" y="141"/>
                  </a:lnTo>
                  <a:lnTo>
                    <a:pt x="235" y="151"/>
                  </a:lnTo>
                  <a:lnTo>
                    <a:pt x="241" y="163"/>
                  </a:lnTo>
                  <a:lnTo>
                    <a:pt x="246" y="174"/>
                  </a:lnTo>
                  <a:lnTo>
                    <a:pt x="251" y="187"/>
                  </a:lnTo>
                  <a:lnTo>
                    <a:pt x="254" y="199"/>
                  </a:lnTo>
                  <a:lnTo>
                    <a:pt x="255" y="213"/>
                  </a:lnTo>
                  <a:lnTo>
                    <a:pt x="256" y="226"/>
                  </a:lnTo>
                  <a:lnTo>
                    <a:pt x="256" y="235"/>
                  </a:lnTo>
                  <a:lnTo>
                    <a:pt x="255" y="243"/>
                  </a:lnTo>
                  <a:lnTo>
                    <a:pt x="254" y="250"/>
                  </a:lnTo>
                  <a:lnTo>
                    <a:pt x="251" y="257"/>
                  </a:lnTo>
                  <a:lnTo>
                    <a:pt x="247" y="262"/>
                  </a:lnTo>
                  <a:lnTo>
                    <a:pt x="243" y="268"/>
                  </a:lnTo>
                  <a:lnTo>
                    <a:pt x="235" y="279"/>
                  </a:lnTo>
                  <a:lnTo>
                    <a:pt x="228" y="290"/>
                  </a:lnTo>
                  <a:lnTo>
                    <a:pt x="204" y="246"/>
                  </a:lnTo>
                  <a:lnTo>
                    <a:pt x="182" y="204"/>
                  </a:lnTo>
                  <a:lnTo>
                    <a:pt x="165" y="174"/>
                  </a:lnTo>
                  <a:lnTo>
                    <a:pt x="159" y="162"/>
                  </a:lnTo>
                  <a:lnTo>
                    <a:pt x="154" y="154"/>
                  </a:lnTo>
                  <a:lnTo>
                    <a:pt x="142" y="136"/>
                  </a:lnTo>
                  <a:lnTo>
                    <a:pt x="125" y="110"/>
                  </a:lnTo>
                  <a:lnTo>
                    <a:pt x="107" y="83"/>
                  </a:lnTo>
                  <a:lnTo>
                    <a:pt x="118" y="82"/>
                  </a:lnTo>
                  <a:lnTo>
                    <a:pt x="128" y="83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5" name="Freeform 687"/>
            <p:cNvSpPr>
              <a:spLocks/>
            </p:cNvSpPr>
            <p:nvPr/>
          </p:nvSpPr>
          <p:spPr bwMode="auto">
            <a:xfrm>
              <a:off x="5052" y="2981"/>
              <a:ext cx="15" cy="20"/>
            </a:xfrm>
            <a:custGeom>
              <a:avLst/>
              <a:gdLst/>
              <a:ahLst/>
              <a:cxnLst>
                <a:cxn ang="0">
                  <a:pos x="207" y="1"/>
                </a:cxn>
                <a:cxn ang="0">
                  <a:pos x="188" y="0"/>
                </a:cxn>
                <a:cxn ang="0">
                  <a:pos x="169" y="0"/>
                </a:cxn>
                <a:cxn ang="0">
                  <a:pos x="151" y="2"/>
                </a:cxn>
                <a:cxn ang="0">
                  <a:pos x="134" y="7"/>
                </a:cxn>
                <a:cxn ang="0">
                  <a:pos x="116" y="13"/>
                </a:cxn>
                <a:cxn ang="0">
                  <a:pos x="100" y="20"/>
                </a:cxn>
                <a:cxn ang="0">
                  <a:pos x="85" y="30"/>
                </a:cxn>
                <a:cxn ang="0">
                  <a:pos x="70" y="39"/>
                </a:cxn>
                <a:cxn ang="0">
                  <a:pos x="56" y="51"/>
                </a:cxn>
                <a:cxn ang="0">
                  <a:pos x="45" y="64"/>
                </a:cxn>
                <a:cxn ang="0">
                  <a:pos x="33" y="78"/>
                </a:cxn>
                <a:cxn ang="0">
                  <a:pos x="24" y="93"/>
                </a:cxn>
                <a:cxn ang="0">
                  <a:pos x="16" y="109"/>
                </a:cxn>
                <a:cxn ang="0">
                  <a:pos x="9" y="127"/>
                </a:cxn>
                <a:cxn ang="0">
                  <a:pos x="4" y="144"/>
                </a:cxn>
                <a:cxn ang="0">
                  <a:pos x="1" y="163"/>
                </a:cxn>
                <a:cxn ang="0">
                  <a:pos x="0" y="182"/>
                </a:cxn>
                <a:cxn ang="0">
                  <a:pos x="0" y="201"/>
                </a:cxn>
                <a:cxn ang="0">
                  <a:pos x="3" y="219"/>
                </a:cxn>
                <a:cxn ang="0">
                  <a:pos x="7" y="236"/>
                </a:cxn>
                <a:cxn ang="0">
                  <a:pos x="13" y="253"/>
                </a:cxn>
                <a:cxn ang="0">
                  <a:pos x="20" y="270"/>
                </a:cxn>
                <a:cxn ang="0">
                  <a:pos x="29" y="286"/>
                </a:cxn>
                <a:cxn ang="0">
                  <a:pos x="40" y="299"/>
                </a:cxn>
                <a:cxn ang="0">
                  <a:pos x="51" y="313"/>
                </a:cxn>
                <a:cxn ang="0">
                  <a:pos x="64" y="325"/>
                </a:cxn>
                <a:cxn ang="0">
                  <a:pos x="77" y="337"/>
                </a:cxn>
                <a:cxn ang="0">
                  <a:pos x="93" y="346"/>
                </a:cxn>
                <a:cxn ang="0">
                  <a:pos x="109" y="355"/>
                </a:cxn>
                <a:cxn ang="0">
                  <a:pos x="126" y="361"/>
                </a:cxn>
                <a:cxn ang="0">
                  <a:pos x="144" y="366"/>
                </a:cxn>
                <a:cxn ang="0">
                  <a:pos x="163" y="369"/>
                </a:cxn>
                <a:cxn ang="0">
                  <a:pos x="166" y="369"/>
                </a:cxn>
                <a:cxn ang="0">
                  <a:pos x="170" y="369"/>
                </a:cxn>
                <a:cxn ang="0">
                  <a:pos x="187" y="331"/>
                </a:cxn>
                <a:cxn ang="0">
                  <a:pos x="204" y="291"/>
                </a:cxn>
                <a:cxn ang="0">
                  <a:pos x="220" y="250"/>
                </a:cxn>
                <a:cxn ang="0">
                  <a:pos x="236" y="209"/>
                </a:cxn>
                <a:cxn ang="0">
                  <a:pos x="251" y="166"/>
                </a:cxn>
                <a:cxn ang="0">
                  <a:pos x="265" y="124"/>
                </a:cxn>
                <a:cxn ang="0">
                  <a:pos x="278" y="80"/>
                </a:cxn>
                <a:cxn ang="0">
                  <a:pos x="291" y="35"/>
                </a:cxn>
                <a:cxn ang="0">
                  <a:pos x="282" y="28"/>
                </a:cxn>
                <a:cxn ang="0">
                  <a:pos x="273" y="22"/>
                </a:cxn>
                <a:cxn ang="0">
                  <a:pos x="262" y="17"/>
                </a:cxn>
                <a:cxn ang="0">
                  <a:pos x="252" y="13"/>
                </a:cxn>
                <a:cxn ang="0">
                  <a:pos x="241" y="9"/>
                </a:cxn>
                <a:cxn ang="0">
                  <a:pos x="230" y="6"/>
                </a:cxn>
                <a:cxn ang="0">
                  <a:pos x="218" y="3"/>
                </a:cxn>
                <a:cxn ang="0">
                  <a:pos x="207" y="1"/>
                </a:cxn>
              </a:cxnLst>
              <a:rect l="0" t="0" r="r" b="b"/>
              <a:pathLst>
                <a:path w="291" h="369">
                  <a:moveTo>
                    <a:pt x="207" y="1"/>
                  </a:moveTo>
                  <a:lnTo>
                    <a:pt x="188" y="0"/>
                  </a:lnTo>
                  <a:lnTo>
                    <a:pt x="169" y="0"/>
                  </a:lnTo>
                  <a:lnTo>
                    <a:pt x="151" y="2"/>
                  </a:lnTo>
                  <a:lnTo>
                    <a:pt x="134" y="7"/>
                  </a:lnTo>
                  <a:lnTo>
                    <a:pt x="116" y="13"/>
                  </a:lnTo>
                  <a:lnTo>
                    <a:pt x="100" y="20"/>
                  </a:lnTo>
                  <a:lnTo>
                    <a:pt x="85" y="30"/>
                  </a:lnTo>
                  <a:lnTo>
                    <a:pt x="70" y="39"/>
                  </a:lnTo>
                  <a:lnTo>
                    <a:pt x="56" y="51"/>
                  </a:lnTo>
                  <a:lnTo>
                    <a:pt x="45" y="64"/>
                  </a:lnTo>
                  <a:lnTo>
                    <a:pt x="33" y="78"/>
                  </a:lnTo>
                  <a:lnTo>
                    <a:pt x="24" y="93"/>
                  </a:lnTo>
                  <a:lnTo>
                    <a:pt x="16" y="109"/>
                  </a:lnTo>
                  <a:lnTo>
                    <a:pt x="9" y="127"/>
                  </a:lnTo>
                  <a:lnTo>
                    <a:pt x="4" y="144"/>
                  </a:lnTo>
                  <a:lnTo>
                    <a:pt x="1" y="163"/>
                  </a:lnTo>
                  <a:lnTo>
                    <a:pt x="0" y="182"/>
                  </a:lnTo>
                  <a:lnTo>
                    <a:pt x="0" y="201"/>
                  </a:lnTo>
                  <a:lnTo>
                    <a:pt x="3" y="219"/>
                  </a:lnTo>
                  <a:lnTo>
                    <a:pt x="7" y="236"/>
                  </a:lnTo>
                  <a:lnTo>
                    <a:pt x="13" y="253"/>
                  </a:lnTo>
                  <a:lnTo>
                    <a:pt x="20" y="270"/>
                  </a:lnTo>
                  <a:lnTo>
                    <a:pt x="29" y="286"/>
                  </a:lnTo>
                  <a:lnTo>
                    <a:pt x="40" y="299"/>
                  </a:lnTo>
                  <a:lnTo>
                    <a:pt x="51" y="313"/>
                  </a:lnTo>
                  <a:lnTo>
                    <a:pt x="64" y="325"/>
                  </a:lnTo>
                  <a:lnTo>
                    <a:pt x="77" y="337"/>
                  </a:lnTo>
                  <a:lnTo>
                    <a:pt x="93" y="346"/>
                  </a:lnTo>
                  <a:lnTo>
                    <a:pt x="109" y="355"/>
                  </a:lnTo>
                  <a:lnTo>
                    <a:pt x="126" y="361"/>
                  </a:lnTo>
                  <a:lnTo>
                    <a:pt x="144" y="366"/>
                  </a:lnTo>
                  <a:lnTo>
                    <a:pt x="163" y="369"/>
                  </a:lnTo>
                  <a:lnTo>
                    <a:pt x="166" y="369"/>
                  </a:lnTo>
                  <a:lnTo>
                    <a:pt x="170" y="369"/>
                  </a:lnTo>
                  <a:lnTo>
                    <a:pt x="187" y="331"/>
                  </a:lnTo>
                  <a:lnTo>
                    <a:pt x="204" y="291"/>
                  </a:lnTo>
                  <a:lnTo>
                    <a:pt x="220" y="250"/>
                  </a:lnTo>
                  <a:lnTo>
                    <a:pt x="236" y="209"/>
                  </a:lnTo>
                  <a:lnTo>
                    <a:pt x="251" y="166"/>
                  </a:lnTo>
                  <a:lnTo>
                    <a:pt x="265" y="124"/>
                  </a:lnTo>
                  <a:lnTo>
                    <a:pt x="278" y="80"/>
                  </a:lnTo>
                  <a:lnTo>
                    <a:pt x="291" y="35"/>
                  </a:lnTo>
                  <a:lnTo>
                    <a:pt x="282" y="28"/>
                  </a:lnTo>
                  <a:lnTo>
                    <a:pt x="273" y="22"/>
                  </a:lnTo>
                  <a:lnTo>
                    <a:pt x="262" y="17"/>
                  </a:lnTo>
                  <a:lnTo>
                    <a:pt x="252" y="13"/>
                  </a:lnTo>
                  <a:lnTo>
                    <a:pt x="241" y="9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BA59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6" name="Freeform 688"/>
            <p:cNvSpPr>
              <a:spLocks noEditPoints="1"/>
            </p:cNvSpPr>
            <p:nvPr/>
          </p:nvSpPr>
          <p:spPr bwMode="auto">
            <a:xfrm>
              <a:off x="5050" y="2979"/>
              <a:ext cx="20" cy="24"/>
            </a:xfrm>
            <a:custGeom>
              <a:avLst/>
              <a:gdLst/>
              <a:ahLst/>
              <a:cxnLst>
                <a:cxn ang="0">
                  <a:pos x="70" y="64"/>
                </a:cxn>
                <a:cxn ang="0">
                  <a:pos x="47" y="88"/>
                </a:cxn>
                <a:cxn ang="0">
                  <a:pos x="29" y="116"/>
                </a:cxn>
                <a:cxn ang="0">
                  <a:pos x="15" y="146"/>
                </a:cxn>
                <a:cxn ang="0">
                  <a:pos x="5" y="178"/>
                </a:cxn>
                <a:cxn ang="0">
                  <a:pos x="1" y="212"/>
                </a:cxn>
                <a:cxn ang="0">
                  <a:pos x="1" y="246"/>
                </a:cxn>
                <a:cxn ang="0">
                  <a:pos x="6" y="279"/>
                </a:cxn>
                <a:cxn ang="0">
                  <a:pos x="16" y="311"/>
                </a:cxn>
                <a:cxn ang="0">
                  <a:pos x="31" y="340"/>
                </a:cxn>
                <a:cxn ang="0">
                  <a:pos x="49" y="367"/>
                </a:cxn>
                <a:cxn ang="0">
                  <a:pos x="71" y="391"/>
                </a:cxn>
                <a:cxn ang="0">
                  <a:pos x="96" y="412"/>
                </a:cxn>
                <a:cxn ang="0">
                  <a:pos x="125" y="429"/>
                </a:cxn>
                <a:cxn ang="0">
                  <a:pos x="155" y="443"/>
                </a:cxn>
                <a:cxn ang="0">
                  <a:pos x="188" y="450"/>
                </a:cxn>
                <a:cxn ang="0">
                  <a:pos x="214" y="452"/>
                </a:cxn>
                <a:cxn ang="0">
                  <a:pos x="235" y="444"/>
                </a:cxn>
                <a:cxn ang="0">
                  <a:pos x="250" y="428"/>
                </a:cxn>
                <a:cxn ang="0">
                  <a:pos x="302" y="302"/>
                </a:cxn>
                <a:cxn ang="0">
                  <a:pos x="347" y="174"/>
                </a:cxn>
                <a:cxn ang="0">
                  <a:pos x="375" y="78"/>
                </a:cxn>
                <a:cxn ang="0">
                  <a:pos x="374" y="61"/>
                </a:cxn>
                <a:cxn ang="0">
                  <a:pos x="369" y="51"/>
                </a:cxn>
                <a:cxn ang="0">
                  <a:pos x="357" y="42"/>
                </a:cxn>
                <a:cxn ang="0">
                  <a:pos x="231" y="0"/>
                </a:cxn>
                <a:cxn ang="0">
                  <a:pos x="187" y="4"/>
                </a:cxn>
                <a:cxn ang="0">
                  <a:pos x="144" y="16"/>
                </a:cxn>
                <a:cxn ang="0">
                  <a:pos x="115" y="31"/>
                </a:cxn>
                <a:cxn ang="0">
                  <a:pos x="87" y="50"/>
                </a:cxn>
                <a:cxn ang="0">
                  <a:pos x="84" y="209"/>
                </a:cxn>
                <a:cxn ang="0">
                  <a:pos x="95" y="169"/>
                </a:cxn>
                <a:cxn ang="0">
                  <a:pos x="117" y="133"/>
                </a:cxn>
                <a:cxn ang="0">
                  <a:pos x="150" y="106"/>
                </a:cxn>
                <a:cxn ang="0">
                  <a:pos x="187" y="88"/>
                </a:cxn>
                <a:cxn ang="0">
                  <a:pos x="229" y="83"/>
                </a:cxn>
                <a:cxn ang="0">
                  <a:pos x="244" y="84"/>
                </a:cxn>
                <a:cxn ang="0">
                  <a:pos x="244" y="84"/>
                </a:cxn>
                <a:cxn ang="0">
                  <a:pos x="268" y="93"/>
                </a:cxn>
                <a:cxn ang="0">
                  <a:pos x="261" y="165"/>
                </a:cxn>
                <a:cxn ang="0">
                  <a:pos x="227" y="263"/>
                </a:cxn>
                <a:cxn ang="0">
                  <a:pos x="187" y="358"/>
                </a:cxn>
                <a:cxn ang="0">
                  <a:pos x="156" y="344"/>
                </a:cxn>
                <a:cxn ang="0">
                  <a:pos x="128" y="325"/>
                </a:cxn>
                <a:cxn ang="0">
                  <a:pos x="106" y="300"/>
                </a:cxn>
                <a:cxn ang="0">
                  <a:pos x="91" y="271"/>
                </a:cxn>
                <a:cxn ang="0">
                  <a:pos x="84" y="239"/>
                </a:cxn>
                <a:cxn ang="0">
                  <a:pos x="253" y="2"/>
                </a:cxn>
                <a:cxn ang="0">
                  <a:pos x="254" y="2"/>
                </a:cxn>
              </a:cxnLst>
              <a:rect l="0" t="0" r="r" b="b"/>
              <a:pathLst>
                <a:path w="375" h="452">
                  <a:moveTo>
                    <a:pt x="87" y="50"/>
                  </a:moveTo>
                  <a:lnTo>
                    <a:pt x="78" y="56"/>
                  </a:lnTo>
                  <a:lnTo>
                    <a:pt x="70" y="64"/>
                  </a:lnTo>
                  <a:lnTo>
                    <a:pt x="62" y="72"/>
                  </a:lnTo>
                  <a:lnTo>
                    <a:pt x="55" y="80"/>
                  </a:lnTo>
                  <a:lnTo>
                    <a:pt x="47" y="88"/>
                  </a:lnTo>
                  <a:lnTo>
                    <a:pt x="41" y="98"/>
                  </a:lnTo>
                  <a:lnTo>
                    <a:pt x="35" y="107"/>
                  </a:lnTo>
                  <a:lnTo>
                    <a:pt x="29" y="116"/>
                  </a:lnTo>
                  <a:lnTo>
                    <a:pt x="24" y="126"/>
                  </a:lnTo>
                  <a:lnTo>
                    <a:pt x="19" y="136"/>
                  </a:lnTo>
                  <a:lnTo>
                    <a:pt x="15" y="146"/>
                  </a:lnTo>
                  <a:lnTo>
                    <a:pt x="12" y="156"/>
                  </a:lnTo>
                  <a:lnTo>
                    <a:pt x="9" y="167"/>
                  </a:lnTo>
                  <a:lnTo>
                    <a:pt x="5" y="178"/>
                  </a:lnTo>
                  <a:lnTo>
                    <a:pt x="3" y="189"/>
                  </a:lnTo>
                  <a:lnTo>
                    <a:pt x="2" y="200"/>
                  </a:lnTo>
                  <a:lnTo>
                    <a:pt x="1" y="212"/>
                  </a:lnTo>
                  <a:lnTo>
                    <a:pt x="0" y="223"/>
                  </a:lnTo>
                  <a:lnTo>
                    <a:pt x="0" y="235"/>
                  </a:lnTo>
                  <a:lnTo>
                    <a:pt x="1" y="246"/>
                  </a:lnTo>
                  <a:lnTo>
                    <a:pt x="2" y="258"/>
                  </a:lnTo>
                  <a:lnTo>
                    <a:pt x="4" y="268"/>
                  </a:lnTo>
                  <a:lnTo>
                    <a:pt x="6" y="279"/>
                  </a:lnTo>
                  <a:lnTo>
                    <a:pt x="10" y="290"/>
                  </a:lnTo>
                  <a:lnTo>
                    <a:pt x="13" y="300"/>
                  </a:lnTo>
                  <a:lnTo>
                    <a:pt x="16" y="311"/>
                  </a:lnTo>
                  <a:lnTo>
                    <a:pt x="21" y="320"/>
                  </a:lnTo>
                  <a:lnTo>
                    <a:pt x="25" y="331"/>
                  </a:lnTo>
                  <a:lnTo>
                    <a:pt x="31" y="340"/>
                  </a:lnTo>
                  <a:lnTo>
                    <a:pt x="37" y="350"/>
                  </a:lnTo>
                  <a:lnTo>
                    <a:pt x="42" y="358"/>
                  </a:lnTo>
                  <a:lnTo>
                    <a:pt x="49" y="367"/>
                  </a:lnTo>
                  <a:lnTo>
                    <a:pt x="56" y="376"/>
                  </a:lnTo>
                  <a:lnTo>
                    <a:pt x="63" y="383"/>
                  </a:lnTo>
                  <a:lnTo>
                    <a:pt x="71" y="391"/>
                  </a:lnTo>
                  <a:lnTo>
                    <a:pt x="79" y="399"/>
                  </a:lnTo>
                  <a:lnTo>
                    <a:pt x="87" y="406"/>
                  </a:lnTo>
                  <a:lnTo>
                    <a:pt x="96" y="412"/>
                  </a:lnTo>
                  <a:lnTo>
                    <a:pt x="105" y="418"/>
                  </a:lnTo>
                  <a:lnTo>
                    <a:pt x="115" y="424"/>
                  </a:lnTo>
                  <a:lnTo>
                    <a:pt x="125" y="429"/>
                  </a:lnTo>
                  <a:lnTo>
                    <a:pt x="134" y="434"/>
                  </a:lnTo>
                  <a:lnTo>
                    <a:pt x="144" y="438"/>
                  </a:lnTo>
                  <a:lnTo>
                    <a:pt x="155" y="443"/>
                  </a:lnTo>
                  <a:lnTo>
                    <a:pt x="166" y="446"/>
                  </a:lnTo>
                  <a:lnTo>
                    <a:pt x="177" y="448"/>
                  </a:lnTo>
                  <a:lnTo>
                    <a:pt x="188" y="450"/>
                  </a:lnTo>
                  <a:lnTo>
                    <a:pt x="200" y="452"/>
                  </a:lnTo>
                  <a:lnTo>
                    <a:pt x="207" y="452"/>
                  </a:lnTo>
                  <a:lnTo>
                    <a:pt x="214" y="452"/>
                  </a:lnTo>
                  <a:lnTo>
                    <a:pt x="222" y="450"/>
                  </a:lnTo>
                  <a:lnTo>
                    <a:pt x="229" y="447"/>
                  </a:lnTo>
                  <a:lnTo>
                    <a:pt x="235" y="444"/>
                  </a:lnTo>
                  <a:lnTo>
                    <a:pt x="241" y="439"/>
                  </a:lnTo>
                  <a:lnTo>
                    <a:pt x="246" y="434"/>
                  </a:lnTo>
                  <a:lnTo>
                    <a:pt x="250" y="428"/>
                  </a:lnTo>
                  <a:lnTo>
                    <a:pt x="268" y="387"/>
                  </a:lnTo>
                  <a:lnTo>
                    <a:pt x="285" y="345"/>
                  </a:lnTo>
                  <a:lnTo>
                    <a:pt x="302" y="302"/>
                  </a:lnTo>
                  <a:lnTo>
                    <a:pt x="318" y="261"/>
                  </a:lnTo>
                  <a:lnTo>
                    <a:pt x="333" y="218"/>
                  </a:lnTo>
                  <a:lnTo>
                    <a:pt x="347" y="174"/>
                  </a:lnTo>
                  <a:lnTo>
                    <a:pt x="361" y="131"/>
                  </a:lnTo>
                  <a:lnTo>
                    <a:pt x="373" y="87"/>
                  </a:lnTo>
                  <a:lnTo>
                    <a:pt x="375" y="78"/>
                  </a:lnTo>
                  <a:lnTo>
                    <a:pt x="375" y="69"/>
                  </a:lnTo>
                  <a:lnTo>
                    <a:pt x="375" y="65"/>
                  </a:lnTo>
                  <a:lnTo>
                    <a:pt x="374" y="61"/>
                  </a:lnTo>
                  <a:lnTo>
                    <a:pt x="373" y="57"/>
                  </a:lnTo>
                  <a:lnTo>
                    <a:pt x="371" y="54"/>
                  </a:lnTo>
                  <a:lnTo>
                    <a:pt x="369" y="51"/>
                  </a:lnTo>
                  <a:lnTo>
                    <a:pt x="366" y="48"/>
                  </a:lnTo>
                  <a:lnTo>
                    <a:pt x="362" y="45"/>
                  </a:lnTo>
                  <a:lnTo>
                    <a:pt x="357" y="42"/>
                  </a:lnTo>
                  <a:lnTo>
                    <a:pt x="254" y="3"/>
                  </a:lnTo>
                  <a:lnTo>
                    <a:pt x="243" y="2"/>
                  </a:lnTo>
                  <a:lnTo>
                    <a:pt x="231" y="0"/>
                  </a:lnTo>
                  <a:lnTo>
                    <a:pt x="220" y="0"/>
                  </a:lnTo>
                  <a:lnTo>
                    <a:pt x="209" y="2"/>
                  </a:lnTo>
                  <a:lnTo>
                    <a:pt x="187" y="4"/>
                  </a:lnTo>
                  <a:lnTo>
                    <a:pt x="165" y="9"/>
                  </a:lnTo>
                  <a:lnTo>
                    <a:pt x="155" y="12"/>
                  </a:lnTo>
                  <a:lnTo>
                    <a:pt x="144" y="16"/>
                  </a:lnTo>
                  <a:lnTo>
                    <a:pt x="134" y="20"/>
                  </a:lnTo>
                  <a:lnTo>
                    <a:pt x="125" y="25"/>
                  </a:lnTo>
                  <a:lnTo>
                    <a:pt x="115" y="31"/>
                  </a:lnTo>
                  <a:lnTo>
                    <a:pt x="105" y="36"/>
                  </a:lnTo>
                  <a:lnTo>
                    <a:pt x="95" y="42"/>
                  </a:lnTo>
                  <a:lnTo>
                    <a:pt x="87" y="50"/>
                  </a:lnTo>
                  <a:close/>
                  <a:moveTo>
                    <a:pt x="83" y="227"/>
                  </a:moveTo>
                  <a:lnTo>
                    <a:pt x="83" y="219"/>
                  </a:lnTo>
                  <a:lnTo>
                    <a:pt x="84" y="209"/>
                  </a:lnTo>
                  <a:lnTo>
                    <a:pt x="86" y="196"/>
                  </a:lnTo>
                  <a:lnTo>
                    <a:pt x="90" y="182"/>
                  </a:lnTo>
                  <a:lnTo>
                    <a:pt x="95" y="169"/>
                  </a:lnTo>
                  <a:lnTo>
                    <a:pt x="102" y="156"/>
                  </a:lnTo>
                  <a:lnTo>
                    <a:pt x="109" y="145"/>
                  </a:lnTo>
                  <a:lnTo>
                    <a:pt x="117" y="133"/>
                  </a:lnTo>
                  <a:lnTo>
                    <a:pt x="127" y="123"/>
                  </a:lnTo>
                  <a:lnTo>
                    <a:pt x="138" y="113"/>
                  </a:lnTo>
                  <a:lnTo>
                    <a:pt x="150" y="106"/>
                  </a:lnTo>
                  <a:lnTo>
                    <a:pt x="161" y="99"/>
                  </a:lnTo>
                  <a:lnTo>
                    <a:pt x="175" y="92"/>
                  </a:lnTo>
                  <a:lnTo>
                    <a:pt x="187" y="88"/>
                  </a:lnTo>
                  <a:lnTo>
                    <a:pt x="201" y="85"/>
                  </a:lnTo>
                  <a:lnTo>
                    <a:pt x="214" y="83"/>
                  </a:lnTo>
                  <a:lnTo>
                    <a:pt x="229" y="83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44" y="84"/>
                  </a:lnTo>
                  <a:lnTo>
                    <a:pt x="245" y="84"/>
                  </a:lnTo>
                  <a:lnTo>
                    <a:pt x="245" y="84"/>
                  </a:lnTo>
                  <a:lnTo>
                    <a:pt x="244" y="84"/>
                  </a:lnTo>
                  <a:lnTo>
                    <a:pt x="247" y="85"/>
                  </a:lnTo>
                  <a:lnTo>
                    <a:pt x="256" y="88"/>
                  </a:lnTo>
                  <a:lnTo>
                    <a:pt x="268" y="93"/>
                  </a:lnTo>
                  <a:lnTo>
                    <a:pt x="281" y="99"/>
                  </a:lnTo>
                  <a:lnTo>
                    <a:pt x="272" y="132"/>
                  </a:lnTo>
                  <a:lnTo>
                    <a:pt x="261" y="165"/>
                  </a:lnTo>
                  <a:lnTo>
                    <a:pt x="250" y="198"/>
                  </a:lnTo>
                  <a:lnTo>
                    <a:pt x="238" y="230"/>
                  </a:lnTo>
                  <a:lnTo>
                    <a:pt x="227" y="263"/>
                  </a:lnTo>
                  <a:lnTo>
                    <a:pt x="214" y="295"/>
                  </a:lnTo>
                  <a:lnTo>
                    <a:pt x="201" y="327"/>
                  </a:lnTo>
                  <a:lnTo>
                    <a:pt x="187" y="358"/>
                  </a:lnTo>
                  <a:lnTo>
                    <a:pt x="177" y="355"/>
                  </a:lnTo>
                  <a:lnTo>
                    <a:pt x="166" y="350"/>
                  </a:lnTo>
                  <a:lnTo>
                    <a:pt x="156" y="344"/>
                  </a:lnTo>
                  <a:lnTo>
                    <a:pt x="145" y="339"/>
                  </a:lnTo>
                  <a:lnTo>
                    <a:pt x="137" y="333"/>
                  </a:lnTo>
                  <a:lnTo>
                    <a:pt x="128" y="325"/>
                  </a:lnTo>
                  <a:lnTo>
                    <a:pt x="120" y="317"/>
                  </a:lnTo>
                  <a:lnTo>
                    <a:pt x="113" y="310"/>
                  </a:lnTo>
                  <a:lnTo>
                    <a:pt x="106" y="300"/>
                  </a:lnTo>
                  <a:lnTo>
                    <a:pt x="100" y="291"/>
                  </a:lnTo>
                  <a:lnTo>
                    <a:pt x="95" y="282"/>
                  </a:lnTo>
                  <a:lnTo>
                    <a:pt x="91" y="271"/>
                  </a:lnTo>
                  <a:lnTo>
                    <a:pt x="87" y="261"/>
                  </a:lnTo>
                  <a:lnTo>
                    <a:pt x="85" y="250"/>
                  </a:lnTo>
                  <a:lnTo>
                    <a:pt x="84" y="239"/>
                  </a:lnTo>
                  <a:lnTo>
                    <a:pt x="83" y="227"/>
                  </a:lnTo>
                  <a:close/>
                  <a:moveTo>
                    <a:pt x="244" y="84"/>
                  </a:moveTo>
                  <a:lnTo>
                    <a:pt x="253" y="2"/>
                  </a:lnTo>
                  <a:lnTo>
                    <a:pt x="253" y="2"/>
                  </a:lnTo>
                  <a:lnTo>
                    <a:pt x="254" y="3"/>
                  </a:lnTo>
                  <a:lnTo>
                    <a:pt x="254" y="2"/>
                  </a:lnTo>
                  <a:lnTo>
                    <a:pt x="253" y="2"/>
                  </a:lnTo>
                  <a:lnTo>
                    <a:pt x="244" y="84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7" name="Freeform 689"/>
            <p:cNvSpPr>
              <a:spLocks/>
            </p:cNvSpPr>
            <p:nvPr/>
          </p:nvSpPr>
          <p:spPr bwMode="auto">
            <a:xfrm>
              <a:off x="4557" y="3103"/>
              <a:ext cx="99" cy="15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19" y="2024"/>
                </a:cxn>
                <a:cxn ang="0">
                  <a:pos x="1887" y="2895"/>
                </a:cxn>
                <a:cxn ang="0">
                  <a:pos x="1748" y="0"/>
                </a:cxn>
                <a:cxn ang="0">
                  <a:pos x="0" y="14"/>
                </a:cxn>
              </a:cxnLst>
              <a:rect l="0" t="0" r="r" b="b"/>
              <a:pathLst>
                <a:path w="1887" h="2895">
                  <a:moveTo>
                    <a:pt x="0" y="14"/>
                  </a:moveTo>
                  <a:lnTo>
                    <a:pt x="219" y="2024"/>
                  </a:lnTo>
                  <a:lnTo>
                    <a:pt x="1887" y="2895"/>
                  </a:lnTo>
                  <a:lnTo>
                    <a:pt x="174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AF9CC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8" name="Freeform 690"/>
            <p:cNvSpPr>
              <a:spLocks noEditPoints="1"/>
            </p:cNvSpPr>
            <p:nvPr/>
          </p:nvSpPr>
          <p:spPr bwMode="auto">
            <a:xfrm>
              <a:off x="4555" y="3100"/>
              <a:ext cx="104" cy="157"/>
            </a:xfrm>
            <a:custGeom>
              <a:avLst/>
              <a:gdLst/>
              <a:ahLst/>
              <a:cxnLst>
                <a:cxn ang="0">
                  <a:pos x="41" y="16"/>
                </a:cxn>
                <a:cxn ang="0">
                  <a:pos x="24" y="20"/>
                </a:cxn>
                <a:cxn ang="0">
                  <a:pos x="10" y="29"/>
                </a:cxn>
                <a:cxn ang="0">
                  <a:pos x="2" y="45"/>
                </a:cxn>
                <a:cxn ang="0">
                  <a:pos x="0" y="61"/>
                </a:cxn>
                <a:cxn ang="0">
                  <a:pos x="220" y="2075"/>
                </a:cxn>
                <a:cxn ang="0">
                  <a:pos x="224" y="2085"/>
                </a:cxn>
                <a:cxn ang="0">
                  <a:pos x="230" y="2093"/>
                </a:cxn>
                <a:cxn ang="0">
                  <a:pos x="237" y="2099"/>
                </a:cxn>
                <a:cxn ang="0">
                  <a:pos x="1909" y="2974"/>
                </a:cxn>
                <a:cxn ang="0">
                  <a:pos x="1919" y="2978"/>
                </a:cxn>
                <a:cxn ang="0">
                  <a:pos x="1930" y="2979"/>
                </a:cxn>
                <a:cxn ang="0">
                  <a:pos x="1940" y="2977"/>
                </a:cxn>
                <a:cxn ang="0">
                  <a:pos x="1951" y="2972"/>
                </a:cxn>
                <a:cxn ang="0">
                  <a:pos x="1958" y="2966"/>
                </a:cxn>
                <a:cxn ang="0">
                  <a:pos x="1964" y="2956"/>
                </a:cxn>
                <a:cxn ang="0">
                  <a:pos x="1969" y="2947"/>
                </a:cxn>
                <a:cxn ang="0">
                  <a:pos x="1970" y="2935"/>
                </a:cxn>
                <a:cxn ang="0">
                  <a:pos x="1829" y="31"/>
                </a:cxn>
                <a:cxn ang="0">
                  <a:pos x="1822" y="18"/>
                </a:cxn>
                <a:cxn ang="0">
                  <a:pos x="1811" y="7"/>
                </a:cxn>
                <a:cxn ang="0">
                  <a:pos x="1796" y="1"/>
                </a:cxn>
                <a:cxn ang="0">
                  <a:pos x="1749" y="83"/>
                </a:cxn>
                <a:cxn ang="0">
                  <a:pos x="1756" y="218"/>
                </a:cxn>
                <a:cxn ang="0">
                  <a:pos x="1771" y="531"/>
                </a:cxn>
                <a:cxn ang="0">
                  <a:pos x="1792" y="961"/>
                </a:cxn>
                <a:cxn ang="0">
                  <a:pos x="1815" y="1453"/>
                </a:cxn>
                <a:cxn ang="0">
                  <a:pos x="1839" y="1948"/>
                </a:cxn>
                <a:cxn ang="0">
                  <a:pos x="1860" y="2387"/>
                </a:cxn>
                <a:cxn ang="0">
                  <a:pos x="1876" y="2713"/>
                </a:cxn>
                <a:cxn ang="0">
                  <a:pos x="1884" y="2867"/>
                </a:cxn>
                <a:cxn ang="0">
                  <a:pos x="1784" y="2815"/>
                </a:cxn>
                <a:cxn ang="0">
                  <a:pos x="1592" y="2716"/>
                </a:cxn>
                <a:cxn ang="0">
                  <a:pos x="1341" y="2584"/>
                </a:cxn>
                <a:cxn ang="0">
                  <a:pos x="1061" y="2438"/>
                </a:cxn>
                <a:cxn ang="0">
                  <a:pos x="785" y="2294"/>
                </a:cxn>
                <a:cxn ang="0">
                  <a:pos x="545" y="2168"/>
                </a:cxn>
                <a:cxn ang="0">
                  <a:pos x="373" y="2078"/>
                </a:cxn>
                <a:cxn ang="0">
                  <a:pos x="299" y="2040"/>
                </a:cxn>
                <a:cxn ang="0">
                  <a:pos x="289" y="1948"/>
                </a:cxn>
                <a:cxn ang="0">
                  <a:pos x="265" y="1730"/>
                </a:cxn>
                <a:cxn ang="0">
                  <a:pos x="232" y="1429"/>
                </a:cxn>
                <a:cxn ang="0">
                  <a:pos x="194" y="1085"/>
                </a:cxn>
                <a:cxn ang="0">
                  <a:pos x="157" y="739"/>
                </a:cxn>
                <a:cxn ang="0">
                  <a:pos x="123" y="431"/>
                </a:cxn>
                <a:cxn ang="0">
                  <a:pos x="98" y="204"/>
                </a:cxn>
                <a:cxn ang="0">
                  <a:pos x="87" y="98"/>
                </a:cxn>
                <a:cxn ang="0">
                  <a:pos x="180" y="97"/>
                </a:cxn>
                <a:cxn ang="0">
                  <a:pos x="372" y="95"/>
                </a:cxn>
                <a:cxn ang="0">
                  <a:pos x="631" y="93"/>
                </a:cxn>
                <a:cxn ang="0">
                  <a:pos x="922" y="91"/>
                </a:cxn>
                <a:cxn ang="0">
                  <a:pos x="1214" y="88"/>
                </a:cxn>
                <a:cxn ang="0">
                  <a:pos x="1470" y="86"/>
                </a:cxn>
                <a:cxn ang="0">
                  <a:pos x="1660" y="83"/>
                </a:cxn>
                <a:cxn ang="0">
                  <a:pos x="1749" y="83"/>
                </a:cxn>
              </a:cxnLst>
              <a:rect l="0" t="0" r="r" b="b"/>
              <a:pathLst>
                <a:path w="1970" h="2979">
                  <a:moveTo>
                    <a:pt x="1788" y="0"/>
                  </a:moveTo>
                  <a:lnTo>
                    <a:pt x="41" y="16"/>
                  </a:lnTo>
                  <a:lnTo>
                    <a:pt x="32" y="17"/>
                  </a:lnTo>
                  <a:lnTo>
                    <a:pt x="24" y="20"/>
                  </a:lnTo>
                  <a:lnTo>
                    <a:pt x="17" y="24"/>
                  </a:lnTo>
                  <a:lnTo>
                    <a:pt x="10" y="29"/>
                  </a:lnTo>
                  <a:lnTo>
                    <a:pt x="5" y="36"/>
                  </a:lnTo>
                  <a:lnTo>
                    <a:pt x="2" y="45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219" y="2070"/>
                  </a:lnTo>
                  <a:lnTo>
                    <a:pt x="220" y="2075"/>
                  </a:lnTo>
                  <a:lnTo>
                    <a:pt x="221" y="2080"/>
                  </a:lnTo>
                  <a:lnTo>
                    <a:pt x="224" y="2085"/>
                  </a:lnTo>
                  <a:lnTo>
                    <a:pt x="227" y="2089"/>
                  </a:lnTo>
                  <a:lnTo>
                    <a:pt x="230" y="2093"/>
                  </a:lnTo>
                  <a:lnTo>
                    <a:pt x="233" y="2096"/>
                  </a:lnTo>
                  <a:lnTo>
                    <a:pt x="237" y="2099"/>
                  </a:lnTo>
                  <a:lnTo>
                    <a:pt x="241" y="2102"/>
                  </a:lnTo>
                  <a:lnTo>
                    <a:pt x="1909" y="2974"/>
                  </a:lnTo>
                  <a:lnTo>
                    <a:pt x="1914" y="2976"/>
                  </a:lnTo>
                  <a:lnTo>
                    <a:pt x="1919" y="2978"/>
                  </a:lnTo>
                  <a:lnTo>
                    <a:pt x="1925" y="2978"/>
                  </a:lnTo>
                  <a:lnTo>
                    <a:pt x="1930" y="2979"/>
                  </a:lnTo>
                  <a:lnTo>
                    <a:pt x="1935" y="2978"/>
                  </a:lnTo>
                  <a:lnTo>
                    <a:pt x="1940" y="2977"/>
                  </a:lnTo>
                  <a:lnTo>
                    <a:pt x="1946" y="2975"/>
                  </a:lnTo>
                  <a:lnTo>
                    <a:pt x="1951" y="2972"/>
                  </a:lnTo>
                  <a:lnTo>
                    <a:pt x="1955" y="2969"/>
                  </a:lnTo>
                  <a:lnTo>
                    <a:pt x="1958" y="2966"/>
                  </a:lnTo>
                  <a:lnTo>
                    <a:pt x="1962" y="2961"/>
                  </a:lnTo>
                  <a:lnTo>
                    <a:pt x="1964" y="2956"/>
                  </a:lnTo>
                  <a:lnTo>
                    <a:pt x="1966" y="2952"/>
                  </a:lnTo>
                  <a:lnTo>
                    <a:pt x="1969" y="2947"/>
                  </a:lnTo>
                  <a:lnTo>
                    <a:pt x="1969" y="2940"/>
                  </a:lnTo>
                  <a:lnTo>
                    <a:pt x="1970" y="2935"/>
                  </a:lnTo>
                  <a:lnTo>
                    <a:pt x="1830" y="40"/>
                  </a:lnTo>
                  <a:lnTo>
                    <a:pt x="1829" y="31"/>
                  </a:lnTo>
                  <a:lnTo>
                    <a:pt x="1825" y="24"/>
                  </a:lnTo>
                  <a:lnTo>
                    <a:pt x="1822" y="18"/>
                  </a:lnTo>
                  <a:lnTo>
                    <a:pt x="1817" y="11"/>
                  </a:lnTo>
                  <a:lnTo>
                    <a:pt x="1811" y="7"/>
                  </a:lnTo>
                  <a:lnTo>
                    <a:pt x="1804" y="3"/>
                  </a:lnTo>
                  <a:lnTo>
                    <a:pt x="1796" y="1"/>
                  </a:lnTo>
                  <a:lnTo>
                    <a:pt x="1788" y="0"/>
                  </a:lnTo>
                  <a:close/>
                  <a:moveTo>
                    <a:pt x="1749" y="83"/>
                  </a:moveTo>
                  <a:lnTo>
                    <a:pt x="1751" y="125"/>
                  </a:lnTo>
                  <a:lnTo>
                    <a:pt x="1756" y="218"/>
                  </a:lnTo>
                  <a:lnTo>
                    <a:pt x="1763" y="356"/>
                  </a:lnTo>
                  <a:lnTo>
                    <a:pt x="1771" y="531"/>
                  </a:lnTo>
                  <a:lnTo>
                    <a:pt x="1781" y="736"/>
                  </a:lnTo>
                  <a:lnTo>
                    <a:pt x="1792" y="961"/>
                  </a:lnTo>
                  <a:lnTo>
                    <a:pt x="1804" y="1204"/>
                  </a:lnTo>
                  <a:lnTo>
                    <a:pt x="1815" y="1453"/>
                  </a:lnTo>
                  <a:lnTo>
                    <a:pt x="1828" y="1703"/>
                  </a:lnTo>
                  <a:lnTo>
                    <a:pt x="1839" y="1948"/>
                  </a:lnTo>
                  <a:lnTo>
                    <a:pt x="1851" y="2178"/>
                  </a:lnTo>
                  <a:lnTo>
                    <a:pt x="1860" y="2387"/>
                  </a:lnTo>
                  <a:lnTo>
                    <a:pt x="1869" y="2567"/>
                  </a:lnTo>
                  <a:lnTo>
                    <a:pt x="1876" y="2713"/>
                  </a:lnTo>
                  <a:lnTo>
                    <a:pt x="1881" y="2815"/>
                  </a:lnTo>
                  <a:lnTo>
                    <a:pt x="1884" y="2867"/>
                  </a:lnTo>
                  <a:lnTo>
                    <a:pt x="1847" y="2849"/>
                  </a:lnTo>
                  <a:lnTo>
                    <a:pt x="1784" y="2815"/>
                  </a:lnTo>
                  <a:lnTo>
                    <a:pt x="1697" y="2770"/>
                  </a:lnTo>
                  <a:lnTo>
                    <a:pt x="1592" y="2716"/>
                  </a:lnTo>
                  <a:lnTo>
                    <a:pt x="1471" y="2652"/>
                  </a:lnTo>
                  <a:lnTo>
                    <a:pt x="1341" y="2584"/>
                  </a:lnTo>
                  <a:lnTo>
                    <a:pt x="1202" y="2512"/>
                  </a:lnTo>
                  <a:lnTo>
                    <a:pt x="1061" y="2438"/>
                  </a:lnTo>
                  <a:lnTo>
                    <a:pt x="921" y="2365"/>
                  </a:lnTo>
                  <a:lnTo>
                    <a:pt x="785" y="2294"/>
                  </a:lnTo>
                  <a:lnTo>
                    <a:pt x="659" y="2228"/>
                  </a:lnTo>
                  <a:lnTo>
                    <a:pt x="545" y="2168"/>
                  </a:lnTo>
                  <a:lnTo>
                    <a:pt x="449" y="2118"/>
                  </a:lnTo>
                  <a:lnTo>
                    <a:pt x="373" y="2078"/>
                  </a:lnTo>
                  <a:lnTo>
                    <a:pt x="322" y="2051"/>
                  </a:lnTo>
                  <a:lnTo>
                    <a:pt x="299" y="2040"/>
                  </a:lnTo>
                  <a:lnTo>
                    <a:pt x="296" y="2011"/>
                  </a:lnTo>
                  <a:lnTo>
                    <a:pt x="289" y="1948"/>
                  </a:lnTo>
                  <a:lnTo>
                    <a:pt x="279" y="1852"/>
                  </a:lnTo>
                  <a:lnTo>
                    <a:pt x="265" y="1730"/>
                  </a:lnTo>
                  <a:lnTo>
                    <a:pt x="250" y="1587"/>
                  </a:lnTo>
                  <a:lnTo>
                    <a:pt x="232" y="1429"/>
                  </a:lnTo>
                  <a:lnTo>
                    <a:pt x="214" y="1260"/>
                  </a:lnTo>
                  <a:lnTo>
                    <a:pt x="194" y="1085"/>
                  </a:lnTo>
                  <a:lnTo>
                    <a:pt x="175" y="909"/>
                  </a:lnTo>
                  <a:lnTo>
                    <a:pt x="157" y="739"/>
                  </a:lnTo>
                  <a:lnTo>
                    <a:pt x="139" y="578"/>
                  </a:lnTo>
                  <a:lnTo>
                    <a:pt x="123" y="431"/>
                  </a:lnTo>
                  <a:lnTo>
                    <a:pt x="110" y="305"/>
                  </a:lnTo>
                  <a:lnTo>
                    <a:pt x="98" y="204"/>
                  </a:lnTo>
                  <a:lnTo>
                    <a:pt x="91" y="134"/>
                  </a:lnTo>
                  <a:lnTo>
                    <a:pt x="87" y="98"/>
                  </a:lnTo>
                  <a:lnTo>
                    <a:pt x="119" y="97"/>
                  </a:lnTo>
                  <a:lnTo>
                    <a:pt x="180" y="97"/>
                  </a:lnTo>
                  <a:lnTo>
                    <a:pt x="265" y="96"/>
                  </a:lnTo>
                  <a:lnTo>
                    <a:pt x="372" y="95"/>
                  </a:lnTo>
                  <a:lnTo>
                    <a:pt x="495" y="94"/>
                  </a:lnTo>
                  <a:lnTo>
                    <a:pt x="631" y="93"/>
                  </a:lnTo>
                  <a:lnTo>
                    <a:pt x="774" y="92"/>
                  </a:lnTo>
                  <a:lnTo>
                    <a:pt x="922" y="91"/>
                  </a:lnTo>
                  <a:lnTo>
                    <a:pt x="1069" y="89"/>
                  </a:lnTo>
                  <a:lnTo>
                    <a:pt x="1214" y="88"/>
                  </a:lnTo>
                  <a:lnTo>
                    <a:pt x="1348" y="87"/>
                  </a:lnTo>
                  <a:lnTo>
                    <a:pt x="1470" y="86"/>
                  </a:lnTo>
                  <a:lnTo>
                    <a:pt x="1576" y="84"/>
                  </a:lnTo>
                  <a:lnTo>
                    <a:pt x="1660" y="83"/>
                  </a:lnTo>
                  <a:lnTo>
                    <a:pt x="1720" y="83"/>
                  </a:lnTo>
                  <a:lnTo>
                    <a:pt x="1749" y="83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9" name="Freeform 691"/>
            <p:cNvSpPr>
              <a:spLocks/>
            </p:cNvSpPr>
            <p:nvPr/>
          </p:nvSpPr>
          <p:spPr bwMode="auto">
            <a:xfrm>
              <a:off x="4649" y="3103"/>
              <a:ext cx="140" cy="1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4" y="2861"/>
                </a:cxn>
                <a:cxn ang="0">
                  <a:pos x="2579" y="2442"/>
                </a:cxn>
                <a:cxn ang="0">
                  <a:pos x="2662" y="262"/>
                </a:cxn>
                <a:cxn ang="0">
                  <a:pos x="0" y="0"/>
                </a:cxn>
              </a:cxnLst>
              <a:rect l="0" t="0" r="r" b="b"/>
              <a:pathLst>
                <a:path w="2662" h="2861">
                  <a:moveTo>
                    <a:pt x="0" y="0"/>
                  </a:moveTo>
                  <a:lnTo>
                    <a:pt x="104" y="2861"/>
                  </a:lnTo>
                  <a:lnTo>
                    <a:pt x="2579" y="2442"/>
                  </a:lnTo>
                  <a:lnTo>
                    <a:pt x="2662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BF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0" name="Freeform 692"/>
            <p:cNvSpPr>
              <a:spLocks noEditPoints="1"/>
            </p:cNvSpPr>
            <p:nvPr/>
          </p:nvSpPr>
          <p:spPr bwMode="auto">
            <a:xfrm>
              <a:off x="4647" y="3100"/>
              <a:ext cx="144" cy="155"/>
            </a:xfrm>
            <a:custGeom>
              <a:avLst/>
              <a:gdLst/>
              <a:ahLst/>
              <a:cxnLst>
                <a:cxn ang="0">
                  <a:pos x="7" y="17"/>
                </a:cxn>
                <a:cxn ang="0">
                  <a:pos x="1" y="33"/>
                </a:cxn>
                <a:cxn ang="0">
                  <a:pos x="105" y="2903"/>
                </a:cxn>
                <a:cxn ang="0">
                  <a:pos x="110" y="2920"/>
                </a:cxn>
                <a:cxn ang="0">
                  <a:pos x="120" y="2933"/>
                </a:cxn>
                <a:cxn ang="0">
                  <a:pos x="136" y="2942"/>
                </a:cxn>
                <a:cxn ang="0">
                  <a:pos x="153" y="2943"/>
                </a:cxn>
                <a:cxn ang="0">
                  <a:pos x="2635" y="2521"/>
                </a:cxn>
                <a:cxn ang="0">
                  <a:pos x="2646" y="2515"/>
                </a:cxn>
                <a:cxn ang="0">
                  <a:pos x="2656" y="2505"/>
                </a:cxn>
                <a:cxn ang="0">
                  <a:pos x="2661" y="2492"/>
                </a:cxn>
                <a:cxn ang="0">
                  <a:pos x="2745" y="305"/>
                </a:cxn>
                <a:cxn ang="0">
                  <a:pos x="2743" y="289"/>
                </a:cxn>
                <a:cxn ang="0">
                  <a:pos x="2734" y="276"/>
                </a:cxn>
                <a:cxn ang="0">
                  <a:pos x="2723" y="266"/>
                </a:cxn>
                <a:cxn ang="0">
                  <a:pos x="2707" y="262"/>
                </a:cxn>
                <a:cxn ang="0">
                  <a:pos x="37" y="0"/>
                </a:cxn>
                <a:cxn ang="0">
                  <a:pos x="20" y="5"/>
                </a:cxn>
                <a:cxn ang="0">
                  <a:pos x="85" y="86"/>
                </a:cxn>
                <a:cxn ang="0">
                  <a:pos x="217" y="99"/>
                </a:cxn>
                <a:cxn ang="0">
                  <a:pos x="514" y="128"/>
                </a:cxn>
                <a:cxn ang="0">
                  <a:pos x="919" y="168"/>
                </a:cxn>
                <a:cxn ang="0">
                  <a:pos x="1379" y="214"/>
                </a:cxn>
                <a:cxn ang="0">
                  <a:pos x="1837" y="259"/>
                </a:cxn>
                <a:cxn ang="0">
                  <a:pos x="2240" y="299"/>
                </a:cxn>
                <a:cxn ang="0">
                  <a:pos x="2533" y="328"/>
                </a:cxn>
                <a:cxn ang="0">
                  <a:pos x="2661" y="341"/>
                </a:cxn>
                <a:cxn ang="0">
                  <a:pos x="2657" y="449"/>
                </a:cxn>
                <a:cxn ang="0">
                  <a:pos x="2648" y="692"/>
                </a:cxn>
                <a:cxn ang="0">
                  <a:pos x="2635" y="1023"/>
                </a:cxn>
                <a:cxn ang="0">
                  <a:pos x="2620" y="1398"/>
                </a:cxn>
                <a:cxn ang="0">
                  <a:pos x="2607" y="1772"/>
                </a:cxn>
                <a:cxn ang="0">
                  <a:pos x="2594" y="2102"/>
                </a:cxn>
                <a:cxn ang="0">
                  <a:pos x="2585" y="2343"/>
                </a:cxn>
                <a:cxn ang="0">
                  <a:pos x="2581" y="2448"/>
                </a:cxn>
                <a:cxn ang="0">
                  <a:pos x="2464" y="2468"/>
                </a:cxn>
                <a:cxn ang="0">
                  <a:pos x="2192" y="2514"/>
                </a:cxn>
                <a:cxn ang="0">
                  <a:pos x="1818" y="2577"/>
                </a:cxn>
                <a:cxn ang="0">
                  <a:pos x="1392" y="2649"/>
                </a:cxn>
                <a:cxn ang="0">
                  <a:pos x="965" y="2721"/>
                </a:cxn>
                <a:cxn ang="0">
                  <a:pos x="588" y="2785"/>
                </a:cxn>
                <a:cxn ang="0">
                  <a:pos x="311" y="2832"/>
                </a:cxn>
                <a:cxn ang="0">
                  <a:pos x="186" y="2853"/>
                </a:cxn>
                <a:cxn ang="0">
                  <a:pos x="181" y="2713"/>
                </a:cxn>
                <a:cxn ang="0">
                  <a:pos x="169" y="2396"/>
                </a:cxn>
                <a:cxn ang="0">
                  <a:pos x="153" y="1962"/>
                </a:cxn>
                <a:cxn ang="0">
                  <a:pos x="135" y="1470"/>
                </a:cxn>
                <a:cxn ang="0">
                  <a:pos x="117" y="977"/>
                </a:cxn>
                <a:cxn ang="0">
                  <a:pos x="101" y="543"/>
                </a:cxn>
                <a:cxn ang="0">
                  <a:pos x="90" y="227"/>
                </a:cxn>
                <a:cxn ang="0">
                  <a:pos x="85" y="86"/>
                </a:cxn>
              </a:cxnLst>
              <a:rect l="0" t="0" r="r" b="b"/>
              <a:pathLst>
                <a:path w="2745" h="2943">
                  <a:moveTo>
                    <a:pt x="14" y="10"/>
                  </a:moveTo>
                  <a:lnTo>
                    <a:pt x="7" y="17"/>
                  </a:lnTo>
                  <a:lnTo>
                    <a:pt x="3" y="25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105" y="2903"/>
                  </a:lnTo>
                  <a:lnTo>
                    <a:pt x="107" y="2912"/>
                  </a:lnTo>
                  <a:lnTo>
                    <a:pt x="110" y="2920"/>
                  </a:lnTo>
                  <a:lnTo>
                    <a:pt x="114" y="2927"/>
                  </a:lnTo>
                  <a:lnTo>
                    <a:pt x="120" y="2933"/>
                  </a:lnTo>
                  <a:lnTo>
                    <a:pt x="128" y="2938"/>
                  </a:lnTo>
                  <a:lnTo>
                    <a:pt x="136" y="2942"/>
                  </a:lnTo>
                  <a:lnTo>
                    <a:pt x="144" y="2943"/>
                  </a:lnTo>
                  <a:lnTo>
                    <a:pt x="153" y="2943"/>
                  </a:lnTo>
                  <a:lnTo>
                    <a:pt x="2628" y="2524"/>
                  </a:lnTo>
                  <a:lnTo>
                    <a:pt x="2635" y="2521"/>
                  </a:lnTo>
                  <a:lnTo>
                    <a:pt x="2641" y="2519"/>
                  </a:lnTo>
                  <a:lnTo>
                    <a:pt x="2646" y="2515"/>
                  </a:lnTo>
                  <a:lnTo>
                    <a:pt x="2652" y="2510"/>
                  </a:lnTo>
                  <a:lnTo>
                    <a:pt x="2656" y="2505"/>
                  </a:lnTo>
                  <a:lnTo>
                    <a:pt x="2659" y="2498"/>
                  </a:lnTo>
                  <a:lnTo>
                    <a:pt x="2661" y="2492"/>
                  </a:lnTo>
                  <a:lnTo>
                    <a:pt x="2662" y="2485"/>
                  </a:lnTo>
                  <a:lnTo>
                    <a:pt x="2745" y="305"/>
                  </a:lnTo>
                  <a:lnTo>
                    <a:pt x="2745" y="297"/>
                  </a:lnTo>
                  <a:lnTo>
                    <a:pt x="2743" y="289"/>
                  </a:lnTo>
                  <a:lnTo>
                    <a:pt x="2739" y="282"/>
                  </a:lnTo>
                  <a:lnTo>
                    <a:pt x="2734" y="276"/>
                  </a:lnTo>
                  <a:lnTo>
                    <a:pt x="2729" y="271"/>
                  </a:lnTo>
                  <a:lnTo>
                    <a:pt x="2723" y="266"/>
                  </a:lnTo>
                  <a:lnTo>
                    <a:pt x="2715" y="263"/>
                  </a:lnTo>
                  <a:lnTo>
                    <a:pt x="2707" y="262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8" y="2"/>
                  </a:lnTo>
                  <a:lnTo>
                    <a:pt x="20" y="5"/>
                  </a:lnTo>
                  <a:lnTo>
                    <a:pt x="14" y="10"/>
                  </a:lnTo>
                  <a:close/>
                  <a:moveTo>
                    <a:pt x="85" y="86"/>
                  </a:moveTo>
                  <a:lnTo>
                    <a:pt x="128" y="91"/>
                  </a:lnTo>
                  <a:lnTo>
                    <a:pt x="217" y="99"/>
                  </a:lnTo>
                  <a:lnTo>
                    <a:pt x="349" y="112"/>
                  </a:lnTo>
                  <a:lnTo>
                    <a:pt x="514" y="128"/>
                  </a:lnTo>
                  <a:lnTo>
                    <a:pt x="707" y="147"/>
                  </a:lnTo>
                  <a:lnTo>
                    <a:pt x="919" y="168"/>
                  </a:lnTo>
                  <a:lnTo>
                    <a:pt x="1146" y="191"/>
                  </a:lnTo>
                  <a:lnTo>
                    <a:pt x="1379" y="214"/>
                  </a:lnTo>
                  <a:lnTo>
                    <a:pt x="1612" y="237"/>
                  </a:lnTo>
                  <a:lnTo>
                    <a:pt x="1837" y="259"/>
                  </a:lnTo>
                  <a:lnTo>
                    <a:pt x="2049" y="280"/>
                  </a:lnTo>
                  <a:lnTo>
                    <a:pt x="2240" y="299"/>
                  </a:lnTo>
                  <a:lnTo>
                    <a:pt x="2403" y="314"/>
                  </a:lnTo>
                  <a:lnTo>
                    <a:pt x="2533" y="328"/>
                  </a:lnTo>
                  <a:lnTo>
                    <a:pt x="2620" y="336"/>
                  </a:lnTo>
                  <a:lnTo>
                    <a:pt x="2661" y="341"/>
                  </a:lnTo>
                  <a:lnTo>
                    <a:pt x="2659" y="375"/>
                  </a:lnTo>
                  <a:lnTo>
                    <a:pt x="2657" y="449"/>
                  </a:lnTo>
                  <a:lnTo>
                    <a:pt x="2653" y="557"/>
                  </a:lnTo>
                  <a:lnTo>
                    <a:pt x="2648" y="692"/>
                  </a:lnTo>
                  <a:lnTo>
                    <a:pt x="2641" y="848"/>
                  </a:lnTo>
                  <a:lnTo>
                    <a:pt x="2635" y="1023"/>
                  </a:lnTo>
                  <a:lnTo>
                    <a:pt x="2628" y="1208"/>
                  </a:lnTo>
                  <a:lnTo>
                    <a:pt x="2620" y="1398"/>
                  </a:lnTo>
                  <a:lnTo>
                    <a:pt x="2613" y="1588"/>
                  </a:lnTo>
                  <a:lnTo>
                    <a:pt x="2607" y="1772"/>
                  </a:lnTo>
                  <a:lnTo>
                    <a:pt x="2599" y="1946"/>
                  </a:lnTo>
                  <a:lnTo>
                    <a:pt x="2594" y="2102"/>
                  </a:lnTo>
                  <a:lnTo>
                    <a:pt x="2589" y="2236"/>
                  </a:lnTo>
                  <a:lnTo>
                    <a:pt x="2585" y="2343"/>
                  </a:lnTo>
                  <a:lnTo>
                    <a:pt x="2583" y="2415"/>
                  </a:lnTo>
                  <a:lnTo>
                    <a:pt x="2581" y="2448"/>
                  </a:lnTo>
                  <a:lnTo>
                    <a:pt x="2545" y="2455"/>
                  </a:lnTo>
                  <a:lnTo>
                    <a:pt x="2464" y="2468"/>
                  </a:lnTo>
                  <a:lnTo>
                    <a:pt x="2344" y="2488"/>
                  </a:lnTo>
                  <a:lnTo>
                    <a:pt x="2192" y="2514"/>
                  </a:lnTo>
                  <a:lnTo>
                    <a:pt x="2016" y="2543"/>
                  </a:lnTo>
                  <a:lnTo>
                    <a:pt x="1818" y="2577"/>
                  </a:lnTo>
                  <a:lnTo>
                    <a:pt x="1608" y="2612"/>
                  </a:lnTo>
                  <a:lnTo>
                    <a:pt x="1392" y="2649"/>
                  </a:lnTo>
                  <a:lnTo>
                    <a:pt x="1176" y="2686"/>
                  </a:lnTo>
                  <a:lnTo>
                    <a:pt x="965" y="2721"/>
                  </a:lnTo>
                  <a:lnTo>
                    <a:pt x="768" y="2755"/>
                  </a:lnTo>
                  <a:lnTo>
                    <a:pt x="588" y="2785"/>
                  </a:lnTo>
                  <a:lnTo>
                    <a:pt x="434" y="2811"/>
                  </a:lnTo>
                  <a:lnTo>
                    <a:pt x="311" y="2832"/>
                  </a:lnTo>
                  <a:lnTo>
                    <a:pt x="227" y="2846"/>
                  </a:lnTo>
                  <a:lnTo>
                    <a:pt x="186" y="2853"/>
                  </a:lnTo>
                  <a:lnTo>
                    <a:pt x="184" y="2809"/>
                  </a:lnTo>
                  <a:lnTo>
                    <a:pt x="181" y="2713"/>
                  </a:lnTo>
                  <a:lnTo>
                    <a:pt x="176" y="2573"/>
                  </a:lnTo>
                  <a:lnTo>
                    <a:pt x="169" y="2396"/>
                  </a:lnTo>
                  <a:lnTo>
                    <a:pt x="161" y="2190"/>
                  </a:lnTo>
                  <a:lnTo>
                    <a:pt x="153" y="1962"/>
                  </a:lnTo>
                  <a:lnTo>
                    <a:pt x="144" y="1720"/>
                  </a:lnTo>
                  <a:lnTo>
                    <a:pt x="135" y="1470"/>
                  </a:lnTo>
                  <a:lnTo>
                    <a:pt x="125" y="1220"/>
                  </a:lnTo>
                  <a:lnTo>
                    <a:pt x="117" y="977"/>
                  </a:lnTo>
                  <a:lnTo>
                    <a:pt x="109" y="749"/>
                  </a:lnTo>
                  <a:lnTo>
                    <a:pt x="101" y="543"/>
                  </a:lnTo>
                  <a:lnTo>
                    <a:pt x="95" y="367"/>
                  </a:lnTo>
                  <a:lnTo>
                    <a:pt x="90" y="227"/>
                  </a:lnTo>
                  <a:lnTo>
                    <a:pt x="86" y="131"/>
                  </a:lnTo>
                  <a:lnTo>
                    <a:pt x="85" y="86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1" name="Freeform 693"/>
            <p:cNvSpPr>
              <a:spLocks/>
            </p:cNvSpPr>
            <p:nvPr/>
          </p:nvSpPr>
          <p:spPr bwMode="auto">
            <a:xfrm>
              <a:off x="4557" y="3080"/>
              <a:ext cx="233" cy="65"/>
            </a:xfrm>
            <a:custGeom>
              <a:avLst/>
              <a:gdLst/>
              <a:ahLst/>
              <a:cxnLst>
                <a:cxn ang="0">
                  <a:pos x="0" y="410"/>
                </a:cxn>
                <a:cxn ang="0">
                  <a:pos x="28" y="404"/>
                </a:cxn>
                <a:cxn ang="0">
                  <a:pos x="105" y="390"/>
                </a:cxn>
                <a:cxn ang="0">
                  <a:pos x="227" y="367"/>
                </a:cxn>
                <a:cxn ang="0">
                  <a:pos x="385" y="338"/>
                </a:cxn>
                <a:cxn ang="0">
                  <a:pos x="573" y="303"/>
                </a:cxn>
                <a:cxn ang="0">
                  <a:pos x="783" y="264"/>
                </a:cxn>
                <a:cxn ang="0">
                  <a:pos x="1008" y="224"/>
                </a:cxn>
                <a:cxn ang="0">
                  <a:pos x="1241" y="183"/>
                </a:cxn>
                <a:cxn ang="0">
                  <a:pos x="1476" y="142"/>
                </a:cxn>
                <a:cxn ang="0">
                  <a:pos x="1705" y="105"/>
                </a:cxn>
                <a:cxn ang="0">
                  <a:pos x="1921" y="70"/>
                </a:cxn>
                <a:cxn ang="0">
                  <a:pos x="2118" y="41"/>
                </a:cxn>
                <a:cxn ang="0">
                  <a:pos x="2205" y="29"/>
                </a:cxn>
                <a:cxn ang="0">
                  <a:pos x="2286" y="19"/>
                </a:cxn>
                <a:cxn ang="0">
                  <a:pos x="2359" y="11"/>
                </a:cxn>
                <a:cxn ang="0">
                  <a:pos x="2422" y="4"/>
                </a:cxn>
                <a:cxn ang="0">
                  <a:pos x="2474" y="1"/>
                </a:cxn>
                <a:cxn ang="0">
                  <a:pos x="2516" y="0"/>
                </a:cxn>
                <a:cxn ang="0">
                  <a:pos x="2545" y="2"/>
                </a:cxn>
                <a:cxn ang="0">
                  <a:pos x="2561" y="7"/>
                </a:cxn>
                <a:cxn ang="0">
                  <a:pos x="2576" y="16"/>
                </a:cxn>
                <a:cxn ang="0">
                  <a:pos x="2600" y="27"/>
                </a:cxn>
                <a:cxn ang="0">
                  <a:pos x="2631" y="41"/>
                </a:cxn>
                <a:cxn ang="0">
                  <a:pos x="2672" y="58"/>
                </a:cxn>
                <a:cxn ang="0">
                  <a:pos x="2772" y="97"/>
                </a:cxn>
                <a:cxn ang="0">
                  <a:pos x="2897" y="145"/>
                </a:cxn>
                <a:cxn ang="0">
                  <a:pos x="3041" y="200"/>
                </a:cxn>
                <a:cxn ang="0">
                  <a:pos x="3197" y="258"/>
                </a:cxn>
                <a:cxn ang="0">
                  <a:pos x="3363" y="320"/>
                </a:cxn>
                <a:cxn ang="0">
                  <a:pos x="3534" y="381"/>
                </a:cxn>
                <a:cxn ang="0">
                  <a:pos x="3703" y="443"/>
                </a:cxn>
                <a:cxn ang="0">
                  <a:pos x="3865" y="502"/>
                </a:cxn>
                <a:cxn ang="0">
                  <a:pos x="4016" y="556"/>
                </a:cxn>
                <a:cxn ang="0">
                  <a:pos x="4151" y="604"/>
                </a:cxn>
                <a:cxn ang="0">
                  <a:pos x="4265" y="645"/>
                </a:cxn>
                <a:cxn ang="0">
                  <a:pos x="4351" y="676"/>
                </a:cxn>
                <a:cxn ang="0">
                  <a:pos x="4408" y="696"/>
                </a:cxn>
                <a:cxn ang="0">
                  <a:pos x="4428" y="703"/>
                </a:cxn>
                <a:cxn ang="0">
                  <a:pos x="1712" y="1234"/>
                </a:cxn>
                <a:cxn ang="0">
                  <a:pos x="0" y="410"/>
                </a:cxn>
              </a:cxnLst>
              <a:rect l="0" t="0" r="r" b="b"/>
              <a:pathLst>
                <a:path w="4428" h="1234">
                  <a:moveTo>
                    <a:pt x="0" y="410"/>
                  </a:moveTo>
                  <a:lnTo>
                    <a:pt x="28" y="404"/>
                  </a:lnTo>
                  <a:lnTo>
                    <a:pt x="105" y="390"/>
                  </a:lnTo>
                  <a:lnTo>
                    <a:pt x="227" y="367"/>
                  </a:lnTo>
                  <a:lnTo>
                    <a:pt x="385" y="338"/>
                  </a:lnTo>
                  <a:lnTo>
                    <a:pt x="573" y="303"/>
                  </a:lnTo>
                  <a:lnTo>
                    <a:pt x="783" y="264"/>
                  </a:lnTo>
                  <a:lnTo>
                    <a:pt x="1008" y="224"/>
                  </a:lnTo>
                  <a:lnTo>
                    <a:pt x="1241" y="183"/>
                  </a:lnTo>
                  <a:lnTo>
                    <a:pt x="1476" y="142"/>
                  </a:lnTo>
                  <a:lnTo>
                    <a:pt x="1705" y="105"/>
                  </a:lnTo>
                  <a:lnTo>
                    <a:pt x="1921" y="70"/>
                  </a:lnTo>
                  <a:lnTo>
                    <a:pt x="2118" y="41"/>
                  </a:lnTo>
                  <a:lnTo>
                    <a:pt x="2205" y="29"/>
                  </a:lnTo>
                  <a:lnTo>
                    <a:pt x="2286" y="19"/>
                  </a:lnTo>
                  <a:lnTo>
                    <a:pt x="2359" y="11"/>
                  </a:lnTo>
                  <a:lnTo>
                    <a:pt x="2422" y="4"/>
                  </a:lnTo>
                  <a:lnTo>
                    <a:pt x="2474" y="1"/>
                  </a:lnTo>
                  <a:lnTo>
                    <a:pt x="2516" y="0"/>
                  </a:lnTo>
                  <a:lnTo>
                    <a:pt x="2545" y="2"/>
                  </a:lnTo>
                  <a:lnTo>
                    <a:pt x="2561" y="7"/>
                  </a:lnTo>
                  <a:lnTo>
                    <a:pt x="2576" y="16"/>
                  </a:lnTo>
                  <a:lnTo>
                    <a:pt x="2600" y="27"/>
                  </a:lnTo>
                  <a:lnTo>
                    <a:pt x="2631" y="41"/>
                  </a:lnTo>
                  <a:lnTo>
                    <a:pt x="2672" y="58"/>
                  </a:lnTo>
                  <a:lnTo>
                    <a:pt x="2772" y="97"/>
                  </a:lnTo>
                  <a:lnTo>
                    <a:pt x="2897" y="145"/>
                  </a:lnTo>
                  <a:lnTo>
                    <a:pt x="3041" y="200"/>
                  </a:lnTo>
                  <a:lnTo>
                    <a:pt x="3197" y="258"/>
                  </a:lnTo>
                  <a:lnTo>
                    <a:pt x="3363" y="320"/>
                  </a:lnTo>
                  <a:lnTo>
                    <a:pt x="3534" y="381"/>
                  </a:lnTo>
                  <a:lnTo>
                    <a:pt x="3703" y="443"/>
                  </a:lnTo>
                  <a:lnTo>
                    <a:pt x="3865" y="502"/>
                  </a:lnTo>
                  <a:lnTo>
                    <a:pt x="4016" y="556"/>
                  </a:lnTo>
                  <a:lnTo>
                    <a:pt x="4151" y="604"/>
                  </a:lnTo>
                  <a:lnTo>
                    <a:pt x="4265" y="645"/>
                  </a:lnTo>
                  <a:lnTo>
                    <a:pt x="4351" y="676"/>
                  </a:lnTo>
                  <a:lnTo>
                    <a:pt x="4408" y="696"/>
                  </a:lnTo>
                  <a:lnTo>
                    <a:pt x="4428" y="703"/>
                  </a:lnTo>
                  <a:lnTo>
                    <a:pt x="1712" y="1234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917E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2" name="Freeform 694"/>
            <p:cNvSpPr>
              <a:spLocks noEditPoints="1"/>
            </p:cNvSpPr>
            <p:nvPr/>
          </p:nvSpPr>
          <p:spPr bwMode="auto">
            <a:xfrm>
              <a:off x="4555" y="3078"/>
              <a:ext cx="237" cy="69"/>
            </a:xfrm>
            <a:custGeom>
              <a:avLst/>
              <a:gdLst/>
              <a:ahLst/>
              <a:cxnLst>
                <a:cxn ang="0">
                  <a:pos x="21" y="411"/>
                </a:cxn>
                <a:cxn ang="0">
                  <a:pos x="7" y="424"/>
                </a:cxn>
                <a:cxn ang="0">
                  <a:pos x="0" y="441"/>
                </a:cxn>
                <a:cxn ang="0">
                  <a:pos x="2" y="461"/>
                </a:cxn>
                <a:cxn ang="0">
                  <a:pos x="13" y="477"/>
                </a:cxn>
                <a:cxn ang="0">
                  <a:pos x="1736" y="1309"/>
                </a:cxn>
                <a:cxn ang="0">
                  <a:pos x="1756" y="1313"/>
                </a:cxn>
                <a:cxn ang="0">
                  <a:pos x="4483" y="779"/>
                </a:cxn>
                <a:cxn ang="0">
                  <a:pos x="4500" y="768"/>
                </a:cxn>
                <a:cxn ang="0">
                  <a:pos x="4508" y="750"/>
                </a:cxn>
                <a:cxn ang="0">
                  <a:pos x="4508" y="730"/>
                </a:cxn>
                <a:cxn ang="0">
                  <a:pos x="4499" y="712"/>
                </a:cxn>
                <a:cxn ang="0">
                  <a:pos x="4482" y="702"/>
                </a:cxn>
                <a:cxn ang="0">
                  <a:pos x="4055" y="549"/>
                </a:cxn>
                <a:cxn ang="0">
                  <a:pos x="3604" y="385"/>
                </a:cxn>
                <a:cxn ang="0">
                  <a:pos x="3183" y="230"/>
                </a:cxn>
                <a:cxn ang="0">
                  <a:pos x="2847" y="104"/>
                </a:cxn>
                <a:cxn ang="0">
                  <a:pos x="2671" y="33"/>
                </a:cxn>
                <a:cxn ang="0">
                  <a:pos x="2625" y="10"/>
                </a:cxn>
                <a:cxn ang="0">
                  <a:pos x="2554" y="0"/>
                </a:cxn>
                <a:cxn ang="0">
                  <a:pos x="2410" y="8"/>
                </a:cxn>
                <a:cxn ang="0">
                  <a:pos x="2206" y="31"/>
                </a:cxn>
                <a:cxn ang="0">
                  <a:pos x="1954" y="66"/>
                </a:cxn>
                <a:cxn ang="0">
                  <a:pos x="1362" y="164"/>
                </a:cxn>
                <a:cxn ang="0">
                  <a:pos x="737" y="274"/>
                </a:cxn>
                <a:cxn ang="0">
                  <a:pos x="184" y="378"/>
                </a:cxn>
                <a:cxn ang="0">
                  <a:pos x="2595" y="87"/>
                </a:cxn>
                <a:cxn ang="0">
                  <a:pos x="2666" y="120"/>
                </a:cxn>
                <a:cxn ang="0">
                  <a:pos x="2936" y="226"/>
                </a:cxn>
                <a:cxn ang="0">
                  <a:pos x="3318" y="368"/>
                </a:cxn>
                <a:cxn ang="0">
                  <a:pos x="3737" y="521"/>
                </a:cxn>
                <a:cxn ang="0">
                  <a:pos x="4118" y="659"/>
                </a:cxn>
                <a:cxn ang="0">
                  <a:pos x="4242" y="742"/>
                </a:cxn>
                <a:cxn ang="0">
                  <a:pos x="3808" y="828"/>
                </a:cxn>
                <a:cxn ang="0">
                  <a:pos x="3174" y="951"/>
                </a:cxn>
                <a:cxn ang="0">
                  <a:pos x="2510" y="1082"/>
                </a:cxn>
                <a:cxn ang="0">
                  <a:pos x="1982" y="1186"/>
                </a:cxn>
                <a:cxn ang="0">
                  <a:pos x="1760" y="1228"/>
                </a:cxn>
                <a:cxn ang="0">
                  <a:pos x="1621" y="1163"/>
                </a:cxn>
                <a:cxn ang="0">
                  <a:pos x="1298" y="1007"/>
                </a:cxn>
                <a:cxn ang="0">
                  <a:pos x="891" y="810"/>
                </a:cxn>
                <a:cxn ang="0">
                  <a:pos x="499" y="622"/>
                </a:cxn>
                <a:cxn ang="0">
                  <a:pos x="221" y="488"/>
                </a:cxn>
                <a:cxn ang="0">
                  <a:pos x="536" y="395"/>
                </a:cxn>
                <a:cxn ang="0">
                  <a:pos x="1117" y="291"/>
                </a:cxn>
                <a:cxn ang="0">
                  <a:pos x="1682" y="194"/>
                </a:cxn>
                <a:cxn ang="0">
                  <a:pos x="2161" y="119"/>
                </a:cxn>
                <a:cxn ang="0">
                  <a:pos x="2399" y="88"/>
                </a:cxn>
                <a:cxn ang="0">
                  <a:pos x="2521" y="78"/>
                </a:cxn>
                <a:cxn ang="0">
                  <a:pos x="2584" y="81"/>
                </a:cxn>
              </a:cxnLst>
              <a:rect l="0" t="0" r="r" b="b"/>
              <a:pathLst>
                <a:path w="4509" h="1313">
                  <a:moveTo>
                    <a:pt x="33" y="407"/>
                  </a:moveTo>
                  <a:lnTo>
                    <a:pt x="27" y="408"/>
                  </a:lnTo>
                  <a:lnTo>
                    <a:pt x="21" y="411"/>
                  </a:lnTo>
                  <a:lnTo>
                    <a:pt x="16" y="414"/>
                  </a:lnTo>
                  <a:lnTo>
                    <a:pt x="10" y="418"/>
                  </a:lnTo>
                  <a:lnTo>
                    <a:pt x="7" y="424"/>
                  </a:lnTo>
                  <a:lnTo>
                    <a:pt x="4" y="429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0" y="449"/>
                  </a:lnTo>
                  <a:lnTo>
                    <a:pt x="0" y="455"/>
                  </a:lnTo>
                  <a:lnTo>
                    <a:pt x="2" y="461"/>
                  </a:lnTo>
                  <a:lnTo>
                    <a:pt x="5" y="467"/>
                  </a:lnTo>
                  <a:lnTo>
                    <a:pt x="8" y="472"/>
                  </a:lnTo>
                  <a:lnTo>
                    <a:pt x="13" y="477"/>
                  </a:lnTo>
                  <a:lnTo>
                    <a:pt x="18" y="481"/>
                  </a:lnTo>
                  <a:lnTo>
                    <a:pt x="23" y="484"/>
                  </a:lnTo>
                  <a:lnTo>
                    <a:pt x="1736" y="1309"/>
                  </a:lnTo>
                  <a:lnTo>
                    <a:pt x="1742" y="1311"/>
                  </a:lnTo>
                  <a:lnTo>
                    <a:pt x="1748" y="1313"/>
                  </a:lnTo>
                  <a:lnTo>
                    <a:pt x="1756" y="1313"/>
                  </a:lnTo>
                  <a:lnTo>
                    <a:pt x="1762" y="1312"/>
                  </a:lnTo>
                  <a:lnTo>
                    <a:pt x="4477" y="781"/>
                  </a:lnTo>
                  <a:lnTo>
                    <a:pt x="4483" y="779"/>
                  </a:lnTo>
                  <a:lnTo>
                    <a:pt x="4490" y="776"/>
                  </a:lnTo>
                  <a:lnTo>
                    <a:pt x="4495" y="772"/>
                  </a:lnTo>
                  <a:lnTo>
                    <a:pt x="4500" y="768"/>
                  </a:lnTo>
                  <a:lnTo>
                    <a:pt x="4503" y="762"/>
                  </a:lnTo>
                  <a:lnTo>
                    <a:pt x="4506" y="756"/>
                  </a:lnTo>
                  <a:lnTo>
                    <a:pt x="4508" y="750"/>
                  </a:lnTo>
                  <a:lnTo>
                    <a:pt x="4509" y="743"/>
                  </a:lnTo>
                  <a:lnTo>
                    <a:pt x="4509" y="736"/>
                  </a:lnTo>
                  <a:lnTo>
                    <a:pt x="4508" y="730"/>
                  </a:lnTo>
                  <a:lnTo>
                    <a:pt x="4506" y="724"/>
                  </a:lnTo>
                  <a:lnTo>
                    <a:pt x="4503" y="717"/>
                  </a:lnTo>
                  <a:lnTo>
                    <a:pt x="4499" y="712"/>
                  </a:lnTo>
                  <a:lnTo>
                    <a:pt x="4495" y="708"/>
                  </a:lnTo>
                  <a:lnTo>
                    <a:pt x="4488" y="704"/>
                  </a:lnTo>
                  <a:lnTo>
                    <a:pt x="4482" y="702"/>
                  </a:lnTo>
                  <a:lnTo>
                    <a:pt x="4346" y="653"/>
                  </a:lnTo>
                  <a:lnTo>
                    <a:pt x="4203" y="601"/>
                  </a:lnTo>
                  <a:lnTo>
                    <a:pt x="4055" y="549"/>
                  </a:lnTo>
                  <a:lnTo>
                    <a:pt x="3905" y="495"/>
                  </a:lnTo>
                  <a:lnTo>
                    <a:pt x="3753" y="439"/>
                  </a:lnTo>
                  <a:lnTo>
                    <a:pt x="3604" y="385"/>
                  </a:lnTo>
                  <a:lnTo>
                    <a:pt x="3458" y="332"/>
                  </a:lnTo>
                  <a:lnTo>
                    <a:pt x="3317" y="281"/>
                  </a:lnTo>
                  <a:lnTo>
                    <a:pt x="3183" y="230"/>
                  </a:lnTo>
                  <a:lnTo>
                    <a:pt x="3059" y="184"/>
                  </a:lnTo>
                  <a:lnTo>
                    <a:pt x="2946" y="142"/>
                  </a:lnTo>
                  <a:lnTo>
                    <a:pt x="2847" y="104"/>
                  </a:lnTo>
                  <a:lnTo>
                    <a:pt x="2763" y="70"/>
                  </a:lnTo>
                  <a:lnTo>
                    <a:pt x="2697" y="43"/>
                  </a:lnTo>
                  <a:lnTo>
                    <a:pt x="2671" y="33"/>
                  </a:lnTo>
                  <a:lnTo>
                    <a:pt x="2650" y="23"/>
                  </a:lnTo>
                  <a:lnTo>
                    <a:pt x="2635" y="16"/>
                  </a:lnTo>
                  <a:lnTo>
                    <a:pt x="2625" y="10"/>
                  </a:lnTo>
                  <a:lnTo>
                    <a:pt x="2611" y="5"/>
                  </a:lnTo>
                  <a:lnTo>
                    <a:pt x="2587" y="2"/>
                  </a:lnTo>
                  <a:lnTo>
                    <a:pt x="2554" y="0"/>
                  </a:lnTo>
                  <a:lnTo>
                    <a:pt x="2514" y="0"/>
                  </a:lnTo>
                  <a:lnTo>
                    <a:pt x="2466" y="4"/>
                  </a:lnTo>
                  <a:lnTo>
                    <a:pt x="2410" y="8"/>
                  </a:lnTo>
                  <a:lnTo>
                    <a:pt x="2348" y="14"/>
                  </a:lnTo>
                  <a:lnTo>
                    <a:pt x="2280" y="21"/>
                  </a:lnTo>
                  <a:lnTo>
                    <a:pt x="2206" y="31"/>
                  </a:lnTo>
                  <a:lnTo>
                    <a:pt x="2126" y="41"/>
                  </a:lnTo>
                  <a:lnTo>
                    <a:pt x="2043" y="54"/>
                  </a:lnTo>
                  <a:lnTo>
                    <a:pt x="1954" y="66"/>
                  </a:lnTo>
                  <a:lnTo>
                    <a:pt x="1767" y="96"/>
                  </a:lnTo>
                  <a:lnTo>
                    <a:pt x="1568" y="128"/>
                  </a:lnTo>
                  <a:lnTo>
                    <a:pt x="1362" y="164"/>
                  </a:lnTo>
                  <a:lnTo>
                    <a:pt x="1152" y="200"/>
                  </a:lnTo>
                  <a:lnTo>
                    <a:pt x="942" y="237"/>
                  </a:lnTo>
                  <a:lnTo>
                    <a:pt x="737" y="274"/>
                  </a:lnTo>
                  <a:lnTo>
                    <a:pt x="539" y="311"/>
                  </a:lnTo>
                  <a:lnTo>
                    <a:pt x="354" y="345"/>
                  </a:lnTo>
                  <a:lnTo>
                    <a:pt x="184" y="378"/>
                  </a:lnTo>
                  <a:lnTo>
                    <a:pt x="33" y="407"/>
                  </a:lnTo>
                  <a:close/>
                  <a:moveTo>
                    <a:pt x="2584" y="81"/>
                  </a:moveTo>
                  <a:lnTo>
                    <a:pt x="2595" y="87"/>
                  </a:lnTo>
                  <a:lnTo>
                    <a:pt x="2613" y="97"/>
                  </a:lnTo>
                  <a:lnTo>
                    <a:pt x="2637" y="107"/>
                  </a:lnTo>
                  <a:lnTo>
                    <a:pt x="2666" y="120"/>
                  </a:lnTo>
                  <a:lnTo>
                    <a:pt x="2739" y="149"/>
                  </a:lnTo>
                  <a:lnTo>
                    <a:pt x="2830" y="185"/>
                  </a:lnTo>
                  <a:lnTo>
                    <a:pt x="2936" y="226"/>
                  </a:lnTo>
                  <a:lnTo>
                    <a:pt x="3055" y="271"/>
                  </a:lnTo>
                  <a:lnTo>
                    <a:pt x="3183" y="318"/>
                  </a:lnTo>
                  <a:lnTo>
                    <a:pt x="3318" y="368"/>
                  </a:lnTo>
                  <a:lnTo>
                    <a:pt x="3457" y="420"/>
                  </a:lnTo>
                  <a:lnTo>
                    <a:pt x="3598" y="471"/>
                  </a:lnTo>
                  <a:lnTo>
                    <a:pt x="3737" y="521"/>
                  </a:lnTo>
                  <a:lnTo>
                    <a:pt x="3871" y="570"/>
                  </a:lnTo>
                  <a:lnTo>
                    <a:pt x="3999" y="616"/>
                  </a:lnTo>
                  <a:lnTo>
                    <a:pt x="4118" y="659"/>
                  </a:lnTo>
                  <a:lnTo>
                    <a:pt x="4223" y="696"/>
                  </a:lnTo>
                  <a:lnTo>
                    <a:pt x="4313" y="729"/>
                  </a:lnTo>
                  <a:lnTo>
                    <a:pt x="4242" y="742"/>
                  </a:lnTo>
                  <a:lnTo>
                    <a:pt x="4129" y="764"/>
                  </a:lnTo>
                  <a:lnTo>
                    <a:pt x="3983" y="794"/>
                  </a:lnTo>
                  <a:lnTo>
                    <a:pt x="3808" y="828"/>
                  </a:lnTo>
                  <a:lnTo>
                    <a:pt x="3610" y="867"/>
                  </a:lnTo>
                  <a:lnTo>
                    <a:pt x="3397" y="909"/>
                  </a:lnTo>
                  <a:lnTo>
                    <a:pt x="3174" y="951"/>
                  </a:lnTo>
                  <a:lnTo>
                    <a:pt x="2947" y="996"/>
                  </a:lnTo>
                  <a:lnTo>
                    <a:pt x="2724" y="1040"/>
                  </a:lnTo>
                  <a:lnTo>
                    <a:pt x="2510" y="1082"/>
                  </a:lnTo>
                  <a:lnTo>
                    <a:pt x="2310" y="1121"/>
                  </a:lnTo>
                  <a:lnTo>
                    <a:pt x="2133" y="1155"/>
                  </a:lnTo>
                  <a:lnTo>
                    <a:pt x="1982" y="1186"/>
                  </a:lnTo>
                  <a:lnTo>
                    <a:pt x="1865" y="1207"/>
                  </a:lnTo>
                  <a:lnTo>
                    <a:pt x="1789" y="1223"/>
                  </a:lnTo>
                  <a:lnTo>
                    <a:pt x="1760" y="1228"/>
                  </a:lnTo>
                  <a:lnTo>
                    <a:pt x="1740" y="1219"/>
                  </a:lnTo>
                  <a:lnTo>
                    <a:pt x="1693" y="1197"/>
                  </a:lnTo>
                  <a:lnTo>
                    <a:pt x="1621" y="1163"/>
                  </a:lnTo>
                  <a:lnTo>
                    <a:pt x="1529" y="1118"/>
                  </a:lnTo>
                  <a:lnTo>
                    <a:pt x="1420" y="1065"/>
                  </a:lnTo>
                  <a:lnTo>
                    <a:pt x="1298" y="1007"/>
                  </a:lnTo>
                  <a:lnTo>
                    <a:pt x="1168" y="944"/>
                  </a:lnTo>
                  <a:lnTo>
                    <a:pt x="1030" y="877"/>
                  </a:lnTo>
                  <a:lnTo>
                    <a:pt x="891" y="810"/>
                  </a:lnTo>
                  <a:lnTo>
                    <a:pt x="754" y="745"/>
                  </a:lnTo>
                  <a:lnTo>
                    <a:pt x="621" y="681"/>
                  </a:lnTo>
                  <a:lnTo>
                    <a:pt x="499" y="622"/>
                  </a:lnTo>
                  <a:lnTo>
                    <a:pt x="389" y="569"/>
                  </a:lnTo>
                  <a:lnTo>
                    <a:pt x="295" y="524"/>
                  </a:lnTo>
                  <a:lnTo>
                    <a:pt x="221" y="488"/>
                  </a:lnTo>
                  <a:lnTo>
                    <a:pt x="171" y="464"/>
                  </a:lnTo>
                  <a:lnTo>
                    <a:pt x="350" y="431"/>
                  </a:lnTo>
                  <a:lnTo>
                    <a:pt x="536" y="395"/>
                  </a:lnTo>
                  <a:lnTo>
                    <a:pt x="728" y="361"/>
                  </a:lnTo>
                  <a:lnTo>
                    <a:pt x="922" y="325"/>
                  </a:lnTo>
                  <a:lnTo>
                    <a:pt x="1117" y="291"/>
                  </a:lnTo>
                  <a:lnTo>
                    <a:pt x="1312" y="257"/>
                  </a:lnTo>
                  <a:lnTo>
                    <a:pt x="1500" y="224"/>
                  </a:lnTo>
                  <a:lnTo>
                    <a:pt x="1682" y="194"/>
                  </a:lnTo>
                  <a:lnTo>
                    <a:pt x="1855" y="166"/>
                  </a:lnTo>
                  <a:lnTo>
                    <a:pt x="2016" y="141"/>
                  </a:lnTo>
                  <a:lnTo>
                    <a:pt x="2161" y="119"/>
                  </a:lnTo>
                  <a:lnTo>
                    <a:pt x="2290" y="102"/>
                  </a:lnTo>
                  <a:lnTo>
                    <a:pt x="2347" y="95"/>
                  </a:lnTo>
                  <a:lnTo>
                    <a:pt x="2399" y="88"/>
                  </a:lnTo>
                  <a:lnTo>
                    <a:pt x="2446" y="84"/>
                  </a:lnTo>
                  <a:lnTo>
                    <a:pt x="2487" y="80"/>
                  </a:lnTo>
                  <a:lnTo>
                    <a:pt x="2521" y="78"/>
                  </a:lnTo>
                  <a:lnTo>
                    <a:pt x="2549" y="78"/>
                  </a:lnTo>
                  <a:lnTo>
                    <a:pt x="2570" y="79"/>
                  </a:lnTo>
                  <a:lnTo>
                    <a:pt x="2584" y="81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3" name="Freeform 695"/>
            <p:cNvSpPr>
              <a:spLocks/>
            </p:cNvSpPr>
            <p:nvPr/>
          </p:nvSpPr>
          <p:spPr bwMode="auto">
            <a:xfrm>
              <a:off x="4585" y="3017"/>
              <a:ext cx="69" cy="10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51" y="1401"/>
                </a:cxn>
                <a:cxn ang="0">
                  <a:pos x="1305" y="2004"/>
                </a:cxn>
                <a:cxn ang="0">
                  <a:pos x="1208" y="0"/>
                </a:cxn>
                <a:cxn ang="0">
                  <a:pos x="0" y="11"/>
                </a:cxn>
              </a:cxnLst>
              <a:rect l="0" t="0" r="r" b="b"/>
              <a:pathLst>
                <a:path w="1305" h="2004">
                  <a:moveTo>
                    <a:pt x="0" y="11"/>
                  </a:moveTo>
                  <a:lnTo>
                    <a:pt x="151" y="1401"/>
                  </a:lnTo>
                  <a:lnTo>
                    <a:pt x="1305" y="2004"/>
                  </a:lnTo>
                  <a:lnTo>
                    <a:pt x="1208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2AB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4" name="Freeform 696"/>
            <p:cNvSpPr>
              <a:spLocks noEditPoints="1"/>
            </p:cNvSpPr>
            <p:nvPr/>
          </p:nvSpPr>
          <p:spPr bwMode="auto">
            <a:xfrm>
              <a:off x="4583" y="3014"/>
              <a:ext cx="73" cy="110"/>
            </a:xfrm>
            <a:custGeom>
              <a:avLst/>
              <a:gdLst/>
              <a:ahLst/>
              <a:cxnLst>
                <a:cxn ang="0">
                  <a:pos x="40" y="10"/>
                </a:cxn>
                <a:cxn ang="0">
                  <a:pos x="24" y="13"/>
                </a:cxn>
                <a:cxn ang="0">
                  <a:pos x="10" y="24"/>
                </a:cxn>
                <a:cxn ang="0">
                  <a:pos x="2" y="38"/>
                </a:cxn>
                <a:cxn ang="0">
                  <a:pos x="1" y="56"/>
                </a:cxn>
                <a:cxn ang="0">
                  <a:pos x="153" y="1450"/>
                </a:cxn>
                <a:cxn ang="0">
                  <a:pos x="156" y="1459"/>
                </a:cxn>
                <a:cxn ang="0">
                  <a:pos x="162" y="1468"/>
                </a:cxn>
                <a:cxn ang="0">
                  <a:pos x="170" y="1474"/>
                </a:cxn>
                <a:cxn ang="0">
                  <a:pos x="1327" y="2080"/>
                </a:cxn>
                <a:cxn ang="0">
                  <a:pos x="1338" y="2084"/>
                </a:cxn>
                <a:cxn ang="0">
                  <a:pos x="1348" y="2084"/>
                </a:cxn>
                <a:cxn ang="0">
                  <a:pos x="1358" y="2083"/>
                </a:cxn>
                <a:cxn ang="0">
                  <a:pos x="1369" y="2078"/>
                </a:cxn>
                <a:cxn ang="0">
                  <a:pos x="1377" y="2071"/>
                </a:cxn>
                <a:cxn ang="0">
                  <a:pos x="1383" y="2062"/>
                </a:cxn>
                <a:cxn ang="0">
                  <a:pos x="1387" y="2052"/>
                </a:cxn>
                <a:cxn ang="0">
                  <a:pos x="1388" y="2041"/>
                </a:cxn>
                <a:cxn ang="0">
                  <a:pos x="1289" y="31"/>
                </a:cxn>
                <a:cxn ang="0">
                  <a:pos x="1283" y="16"/>
                </a:cxn>
                <a:cxn ang="0">
                  <a:pos x="1272" y="6"/>
                </a:cxn>
                <a:cxn ang="0">
                  <a:pos x="1258" y="0"/>
                </a:cxn>
                <a:cxn ang="0">
                  <a:pos x="1211" y="82"/>
                </a:cxn>
                <a:cxn ang="0">
                  <a:pos x="1215" y="179"/>
                </a:cxn>
                <a:cxn ang="0">
                  <a:pos x="1226" y="390"/>
                </a:cxn>
                <a:cxn ang="0">
                  <a:pos x="1239" y="678"/>
                </a:cxn>
                <a:cxn ang="0">
                  <a:pos x="1255" y="1006"/>
                </a:cxn>
                <a:cxn ang="0">
                  <a:pos x="1272" y="1337"/>
                </a:cxn>
                <a:cxn ang="0">
                  <a:pos x="1285" y="1633"/>
                </a:cxn>
                <a:cxn ang="0">
                  <a:pos x="1297" y="1858"/>
                </a:cxn>
                <a:cxn ang="0">
                  <a:pos x="1302" y="1974"/>
                </a:cxn>
                <a:cxn ang="0">
                  <a:pos x="1226" y="1934"/>
                </a:cxn>
                <a:cxn ang="0">
                  <a:pos x="1092" y="1864"/>
                </a:cxn>
                <a:cxn ang="0">
                  <a:pos x="924" y="1776"/>
                </a:cxn>
                <a:cxn ang="0">
                  <a:pos x="738" y="1679"/>
                </a:cxn>
                <a:cxn ang="0">
                  <a:pos x="556" y="1584"/>
                </a:cxn>
                <a:cxn ang="0">
                  <a:pos x="398" y="1501"/>
                </a:cxn>
                <a:cxn ang="0">
                  <a:pos x="283" y="1441"/>
                </a:cxn>
                <a:cxn ang="0">
                  <a:pos x="232" y="1414"/>
                </a:cxn>
                <a:cxn ang="0">
                  <a:pos x="224" y="1349"/>
                </a:cxn>
                <a:cxn ang="0">
                  <a:pos x="209" y="1202"/>
                </a:cxn>
                <a:cxn ang="0">
                  <a:pos x="187" y="1000"/>
                </a:cxn>
                <a:cxn ang="0">
                  <a:pos x="161" y="769"/>
                </a:cxn>
                <a:cxn ang="0">
                  <a:pos x="136" y="536"/>
                </a:cxn>
                <a:cxn ang="0">
                  <a:pos x="113" y="328"/>
                </a:cxn>
                <a:cxn ang="0">
                  <a:pos x="96" y="171"/>
                </a:cxn>
                <a:cxn ang="0">
                  <a:pos x="87" y="91"/>
                </a:cxn>
                <a:cxn ang="0">
                  <a:pos x="155" y="91"/>
                </a:cxn>
                <a:cxn ang="0">
                  <a:pos x="287" y="90"/>
                </a:cxn>
                <a:cxn ang="0">
                  <a:pos x="459" y="88"/>
                </a:cxn>
                <a:cxn ang="0">
                  <a:pos x="652" y="87"/>
                </a:cxn>
                <a:cxn ang="0">
                  <a:pos x="846" y="85"/>
                </a:cxn>
                <a:cxn ang="0">
                  <a:pos x="1017" y="83"/>
                </a:cxn>
                <a:cxn ang="0">
                  <a:pos x="1145" y="82"/>
                </a:cxn>
                <a:cxn ang="0">
                  <a:pos x="1211" y="82"/>
                </a:cxn>
              </a:cxnLst>
              <a:rect l="0" t="0" r="r" b="b"/>
              <a:pathLst>
                <a:path w="1388" h="2084">
                  <a:moveTo>
                    <a:pt x="1250" y="0"/>
                  </a:moveTo>
                  <a:lnTo>
                    <a:pt x="40" y="10"/>
                  </a:lnTo>
                  <a:lnTo>
                    <a:pt x="32" y="11"/>
                  </a:lnTo>
                  <a:lnTo>
                    <a:pt x="24" y="13"/>
                  </a:lnTo>
                  <a:lnTo>
                    <a:pt x="16" y="18"/>
                  </a:lnTo>
                  <a:lnTo>
                    <a:pt x="10" y="24"/>
                  </a:lnTo>
                  <a:lnTo>
                    <a:pt x="5" y="31"/>
                  </a:lnTo>
                  <a:lnTo>
                    <a:pt x="2" y="38"/>
                  </a:lnTo>
                  <a:lnTo>
                    <a:pt x="0" y="47"/>
                  </a:lnTo>
                  <a:lnTo>
                    <a:pt x="1" y="56"/>
                  </a:lnTo>
                  <a:lnTo>
                    <a:pt x="152" y="1445"/>
                  </a:lnTo>
                  <a:lnTo>
                    <a:pt x="153" y="1450"/>
                  </a:lnTo>
                  <a:lnTo>
                    <a:pt x="154" y="1455"/>
                  </a:lnTo>
                  <a:lnTo>
                    <a:pt x="156" y="1459"/>
                  </a:lnTo>
                  <a:lnTo>
                    <a:pt x="160" y="1464"/>
                  </a:lnTo>
                  <a:lnTo>
                    <a:pt x="162" y="1468"/>
                  </a:lnTo>
                  <a:lnTo>
                    <a:pt x="166" y="1471"/>
                  </a:lnTo>
                  <a:lnTo>
                    <a:pt x="170" y="1474"/>
                  </a:lnTo>
                  <a:lnTo>
                    <a:pt x="174" y="1477"/>
                  </a:lnTo>
                  <a:lnTo>
                    <a:pt x="1327" y="2080"/>
                  </a:lnTo>
                  <a:lnTo>
                    <a:pt x="1332" y="2082"/>
                  </a:lnTo>
                  <a:lnTo>
                    <a:pt x="1338" y="2084"/>
                  </a:lnTo>
                  <a:lnTo>
                    <a:pt x="1343" y="2084"/>
                  </a:lnTo>
                  <a:lnTo>
                    <a:pt x="1348" y="2084"/>
                  </a:lnTo>
                  <a:lnTo>
                    <a:pt x="1353" y="2084"/>
                  </a:lnTo>
                  <a:lnTo>
                    <a:pt x="1358" y="2083"/>
                  </a:lnTo>
                  <a:lnTo>
                    <a:pt x="1364" y="2081"/>
                  </a:lnTo>
                  <a:lnTo>
                    <a:pt x="1369" y="2078"/>
                  </a:lnTo>
                  <a:lnTo>
                    <a:pt x="1373" y="2075"/>
                  </a:lnTo>
                  <a:lnTo>
                    <a:pt x="1377" y="2071"/>
                  </a:lnTo>
                  <a:lnTo>
                    <a:pt x="1380" y="2067"/>
                  </a:lnTo>
                  <a:lnTo>
                    <a:pt x="1383" y="2062"/>
                  </a:lnTo>
                  <a:lnTo>
                    <a:pt x="1386" y="2057"/>
                  </a:lnTo>
                  <a:lnTo>
                    <a:pt x="1387" y="2052"/>
                  </a:lnTo>
                  <a:lnTo>
                    <a:pt x="1388" y="2047"/>
                  </a:lnTo>
                  <a:lnTo>
                    <a:pt x="1388" y="2041"/>
                  </a:lnTo>
                  <a:lnTo>
                    <a:pt x="1292" y="38"/>
                  </a:lnTo>
                  <a:lnTo>
                    <a:pt x="1289" y="31"/>
                  </a:lnTo>
                  <a:lnTo>
                    <a:pt x="1287" y="22"/>
                  </a:lnTo>
                  <a:lnTo>
                    <a:pt x="1283" y="16"/>
                  </a:lnTo>
                  <a:lnTo>
                    <a:pt x="1278" y="10"/>
                  </a:lnTo>
                  <a:lnTo>
                    <a:pt x="1272" y="6"/>
                  </a:lnTo>
                  <a:lnTo>
                    <a:pt x="1265" y="2"/>
                  </a:lnTo>
                  <a:lnTo>
                    <a:pt x="1258" y="0"/>
                  </a:lnTo>
                  <a:lnTo>
                    <a:pt x="1250" y="0"/>
                  </a:lnTo>
                  <a:close/>
                  <a:moveTo>
                    <a:pt x="1211" y="82"/>
                  </a:moveTo>
                  <a:lnTo>
                    <a:pt x="1212" y="113"/>
                  </a:lnTo>
                  <a:lnTo>
                    <a:pt x="1215" y="179"/>
                  </a:lnTo>
                  <a:lnTo>
                    <a:pt x="1220" y="272"/>
                  </a:lnTo>
                  <a:lnTo>
                    <a:pt x="1226" y="390"/>
                  </a:lnTo>
                  <a:lnTo>
                    <a:pt x="1232" y="527"/>
                  </a:lnTo>
                  <a:lnTo>
                    <a:pt x="1239" y="678"/>
                  </a:lnTo>
                  <a:lnTo>
                    <a:pt x="1248" y="840"/>
                  </a:lnTo>
                  <a:lnTo>
                    <a:pt x="1255" y="1006"/>
                  </a:lnTo>
                  <a:lnTo>
                    <a:pt x="1263" y="1174"/>
                  </a:lnTo>
                  <a:lnTo>
                    <a:pt x="1272" y="1337"/>
                  </a:lnTo>
                  <a:lnTo>
                    <a:pt x="1279" y="1492"/>
                  </a:lnTo>
                  <a:lnTo>
                    <a:pt x="1285" y="1633"/>
                  </a:lnTo>
                  <a:lnTo>
                    <a:pt x="1292" y="1757"/>
                  </a:lnTo>
                  <a:lnTo>
                    <a:pt x="1297" y="1858"/>
                  </a:lnTo>
                  <a:lnTo>
                    <a:pt x="1300" y="1932"/>
                  </a:lnTo>
                  <a:lnTo>
                    <a:pt x="1302" y="1974"/>
                  </a:lnTo>
                  <a:lnTo>
                    <a:pt x="1272" y="1958"/>
                  </a:lnTo>
                  <a:lnTo>
                    <a:pt x="1226" y="1934"/>
                  </a:lnTo>
                  <a:lnTo>
                    <a:pt x="1165" y="1902"/>
                  </a:lnTo>
                  <a:lnTo>
                    <a:pt x="1092" y="1864"/>
                  </a:lnTo>
                  <a:lnTo>
                    <a:pt x="1012" y="1822"/>
                  </a:lnTo>
                  <a:lnTo>
                    <a:pt x="924" y="1776"/>
                  </a:lnTo>
                  <a:lnTo>
                    <a:pt x="832" y="1728"/>
                  </a:lnTo>
                  <a:lnTo>
                    <a:pt x="738" y="1679"/>
                  </a:lnTo>
                  <a:lnTo>
                    <a:pt x="645" y="1631"/>
                  </a:lnTo>
                  <a:lnTo>
                    <a:pt x="556" y="1584"/>
                  </a:lnTo>
                  <a:lnTo>
                    <a:pt x="473" y="1540"/>
                  </a:lnTo>
                  <a:lnTo>
                    <a:pt x="398" y="1501"/>
                  </a:lnTo>
                  <a:lnTo>
                    <a:pt x="334" y="1468"/>
                  </a:lnTo>
                  <a:lnTo>
                    <a:pt x="283" y="1441"/>
                  </a:lnTo>
                  <a:lnTo>
                    <a:pt x="248" y="1423"/>
                  </a:lnTo>
                  <a:lnTo>
                    <a:pt x="232" y="1414"/>
                  </a:lnTo>
                  <a:lnTo>
                    <a:pt x="230" y="1394"/>
                  </a:lnTo>
                  <a:lnTo>
                    <a:pt x="224" y="1349"/>
                  </a:lnTo>
                  <a:lnTo>
                    <a:pt x="217" y="1284"/>
                  </a:lnTo>
                  <a:lnTo>
                    <a:pt x="209" y="1202"/>
                  </a:lnTo>
                  <a:lnTo>
                    <a:pt x="198" y="1106"/>
                  </a:lnTo>
                  <a:lnTo>
                    <a:pt x="187" y="1000"/>
                  </a:lnTo>
                  <a:lnTo>
                    <a:pt x="174" y="887"/>
                  </a:lnTo>
                  <a:lnTo>
                    <a:pt x="161" y="769"/>
                  </a:lnTo>
                  <a:lnTo>
                    <a:pt x="148" y="652"/>
                  </a:lnTo>
                  <a:lnTo>
                    <a:pt x="136" y="536"/>
                  </a:lnTo>
                  <a:lnTo>
                    <a:pt x="124" y="427"/>
                  </a:lnTo>
                  <a:lnTo>
                    <a:pt x="113" y="328"/>
                  </a:lnTo>
                  <a:lnTo>
                    <a:pt x="103" y="241"/>
                  </a:lnTo>
                  <a:lnTo>
                    <a:pt x="96" y="171"/>
                  </a:lnTo>
                  <a:lnTo>
                    <a:pt x="91" y="120"/>
                  </a:lnTo>
                  <a:lnTo>
                    <a:pt x="87" y="91"/>
                  </a:lnTo>
                  <a:lnTo>
                    <a:pt x="113" y="91"/>
                  </a:lnTo>
                  <a:lnTo>
                    <a:pt x="155" y="91"/>
                  </a:lnTo>
                  <a:lnTo>
                    <a:pt x="215" y="90"/>
                  </a:lnTo>
                  <a:lnTo>
                    <a:pt x="287" y="90"/>
                  </a:lnTo>
                  <a:lnTo>
                    <a:pt x="369" y="89"/>
                  </a:lnTo>
                  <a:lnTo>
                    <a:pt x="459" y="88"/>
                  </a:lnTo>
                  <a:lnTo>
                    <a:pt x="555" y="87"/>
                  </a:lnTo>
                  <a:lnTo>
                    <a:pt x="652" y="87"/>
                  </a:lnTo>
                  <a:lnTo>
                    <a:pt x="751" y="86"/>
                  </a:lnTo>
                  <a:lnTo>
                    <a:pt x="846" y="85"/>
                  </a:lnTo>
                  <a:lnTo>
                    <a:pt x="935" y="84"/>
                  </a:lnTo>
                  <a:lnTo>
                    <a:pt x="1017" y="83"/>
                  </a:lnTo>
                  <a:lnTo>
                    <a:pt x="1088" y="83"/>
                  </a:lnTo>
                  <a:lnTo>
                    <a:pt x="1145" y="82"/>
                  </a:lnTo>
                  <a:lnTo>
                    <a:pt x="1187" y="82"/>
                  </a:lnTo>
                  <a:lnTo>
                    <a:pt x="1211" y="82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5" name="Freeform 697"/>
            <p:cNvSpPr>
              <a:spLocks/>
            </p:cNvSpPr>
            <p:nvPr/>
          </p:nvSpPr>
          <p:spPr bwMode="auto">
            <a:xfrm>
              <a:off x="4649" y="3018"/>
              <a:ext cx="97" cy="1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3" y="1979"/>
                </a:cxn>
                <a:cxn ang="0">
                  <a:pos x="1785" y="1690"/>
                </a:cxn>
                <a:cxn ang="0">
                  <a:pos x="1841" y="182"/>
                </a:cxn>
                <a:cxn ang="0">
                  <a:pos x="0" y="0"/>
                </a:cxn>
              </a:cxnLst>
              <a:rect l="0" t="0" r="r" b="b"/>
              <a:pathLst>
                <a:path w="1841" h="1979">
                  <a:moveTo>
                    <a:pt x="0" y="0"/>
                  </a:moveTo>
                  <a:lnTo>
                    <a:pt x="73" y="1979"/>
                  </a:lnTo>
                  <a:lnTo>
                    <a:pt x="1785" y="1690"/>
                  </a:lnTo>
                  <a:lnTo>
                    <a:pt x="1841" y="1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B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6" name="Freeform 698"/>
            <p:cNvSpPr>
              <a:spLocks noEditPoints="1"/>
            </p:cNvSpPr>
            <p:nvPr/>
          </p:nvSpPr>
          <p:spPr bwMode="auto">
            <a:xfrm>
              <a:off x="4647" y="3016"/>
              <a:ext cx="101" cy="109"/>
            </a:xfrm>
            <a:custGeom>
              <a:avLst/>
              <a:gdLst/>
              <a:ahLst/>
              <a:cxnLst>
                <a:cxn ang="0">
                  <a:pos x="7" y="18"/>
                </a:cxn>
                <a:cxn ang="0">
                  <a:pos x="0" y="34"/>
                </a:cxn>
                <a:cxn ang="0">
                  <a:pos x="72" y="2021"/>
                </a:cxn>
                <a:cxn ang="0">
                  <a:pos x="76" y="2039"/>
                </a:cxn>
                <a:cxn ang="0">
                  <a:pos x="88" y="2052"/>
                </a:cxn>
                <a:cxn ang="0">
                  <a:pos x="102" y="2060"/>
                </a:cxn>
                <a:cxn ang="0">
                  <a:pos x="120" y="2061"/>
                </a:cxn>
                <a:cxn ang="0">
                  <a:pos x="1839" y="1769"/>
                </a:cxn>
                <a:cxn ang="0">
                  <a:pos x="1851" y="1763"/>
                </a:cxn>
                <a:cxn ang="0">
                  <a:pos x="1860" y="1753"/>
                </a:cxn>
                <a:cxn ang="0">
                  <a:pos x="1865" y="1739"/>
                </a:cxn>
                <a:cxn ang="0">
                  <a:pos x="1924" y="224"/>
                </a:cxn>
                <a:cxn ang="0">
                  <a:pos x="1921" y="209"/>
                </a:cxn>
                <a:cxn ang="0">
                  <a:pos x="1913" y="195"/>
                </a:cxn>
                <a:cxn ang="0">
                  <a:pos x="1902" y="186"/>
                </a:cxn>
                <a:cxn ang="0">
                  <a:pos x="1886" y="182"/>
                </a:cxn>
                <a:cxn ang="0">
                  <a:pos x="37" y="0"/>
                </a:cxn>
                <a:cxn ang="0">
                  <a:pos x="20" y="5"/>
                </a:cxn>
                <a:cxn ang="0">
                  <a:pos x="84" y="87"/>
                </a:cxn>
                <a:cxn ang="0">
                  <a:pos x="182" y="96"/>
                </a:cxn>
                <a:cxn ang="0">
                  <a:pos x="385" y="116"/>
                </a:cxn>
                <a:cxn ang="0">
                  <a:pos x="659" y="143"/>
                </a:cxn>
                <a:cxn ang="0">
                  <a:pos x="967" y="174"/>
                </a:cxn>
                <a:cxn ang="0">
                  <a:pos x="1275" y="204"/>
                </a:cxn>
                <a:cxn ang="0">
                  <a:pos x="1547" y="231"/>
                </a:cxn>
                <a:cxn ang="0">
                  <a:pos x="1747" y="251"/>
                </a:cxn>
                <a:cxn ang="0">
                  <a:pos x="1839" y="260"/>
                </a:cxn>
                <a:cxn ang="0">
                  <a:pos x="1837" y="340"/>
                </a:cxn>
                <a:cxn ang="0">
                  <a:pos x="1831" y="506"/>
                </a:cxn>
                <a:cxn ang="0">
                  <a:pos x="1821" y="729"/>
                </a:cxn>
                <a:cxn ang="0">
                  <a:pos x="1812" y="981"/>
                </a:cxn>
                <a:cxn ang="0">
                  <a:pos x="1803" y="1233"/>
                </a:cxn>
                <a:cxn ang="0">
                  <a:pos x="1794" y="1455"/>
                </a:cxn>
                <a:cxn ang="0">
                  <a:pos x="1788" y="1619"/>
                </a:cxn>
                <a:cxn ang="0">
                  <a:pos x="1785" y="1695"/>
                </a:cxn>
                <a:cxn ang="0">
                  <a:pos x="1701" y="1710"/>
                </a:cxn>
                <a:cxn ang="0">
                  <a:pos x="1516" y="1741"/>
                </a:cxn>
                <a:cxn ang="0">
                  <a:pos x="1264" y="1784"/>
                </a:cxn>
                <a:cxn ang="0">
                  <a:pos x="979" y="1832"/>
                </a:cxn>
                <a:cxn ang="0">
                  <a:pos x="690" y="1881"/>
                </a:cxn>
                <a:cxn ang="0">
                  <a:pos x="436" y="1924"/>
                </a:cxn>
                <a:cxn ang="0">
                  <a:pos x="245" y="1956"/>
                </a:cxn>
                <a:cxn ang="0">
                  <a:pos x="153" y="1972"/>
                </a:cxn>
                <a:cxn ang="0">
                  <a:pos x="149" y="1870"/>
                </a:cxn>
                <a:cxn ang="0">
                  <a:pos x="141" y="1652"/>
                </a:cxn>
                <a:cxn ang="0">
                  <a:pos x="131" y="1360"/>
                </a:cxn>
                <a:cxn ang="0">
                  <a:pos x="118" y="1029"/>
                </a:cxn>
                <a:cxn ang="0">
                  <a:pos x="107" y="698"/>
                </a:cxn>
                <a:cxn ang="0">
                  <a:pos x="95" y="406"/>
                </a:cxn>
                <a:cxn ang="0">
                  <a:pos x="88" y="189"/>
                </a:cxn>
                <a:cxn ang="0">
                  <a:pos x="84" y="87"/>
                </a:cxn>
              </a:cxnLst>
              <a:rect l="0" t="0" r="r" b="b"/>
              <a:pathLst>
                <a:path w="1924" h="2061">
                  <a:moveTo>
                    <a:pt x="13" y="11"/>
                  </a:moveTo>
                  <a:lnTo>
                    <a:pt x="7" y="18"/>
                  </a:lnTo>
                  <a:lnTo>
                    <a:pt x="3" y="25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72" y="2021"/>
                  </a:lnTo>
                  <a:lnTo>
                    <a:pt x="73" y="2031"/>
                  </a:lnTo>
                  <a:lnTo>
                    <a:pt x="76" y="2039"/>
                  </a:lnTo>
                  <a:lnTo>
                    <a:pt x="82" y="2046"/>
                  </a:lnTo>
                  <a:lnTo>
                    <a:pt x="88" y="2052"/>
                  </a:lnTo>
                  <a:lnTo>
                    <a:pt x="95" y="2057"/>
                  </a:lnTo>
                  <a:lnTo>
                    <a:pt x="102" y="2060"/>
                  </a:lnTo>
                  <a:lnTo>
                    <a:pt x="112" y="2061"/>
                  </a:lnTo>
                  <a:lnTo>
                    <a:pt x="120" y="2061"/>
                  </a:lnTo>
                  <a:lnTo>
                    <a:pt x="1832" y="1771"/>
                  </a:lnTo>
                  <a:lnTo>
                    <a:pt x="1839" y="1769"/>
                  </a:lnTo>
                  <a:lnTo>
                    <a:pt x="1845" y="1766"/>
                  </a:lnTo>
                  <a:lnTo>
                    <a:pt x="1851" y="1763"/>
                  </a:lnTo>
                  <a:lnTo>
                    <a:pt x="1856" y="1758"/>
                  </a:lnTo>
                  <a:lnTo>
                    <a:pt x="1860" y="1753"/>
                  </a:lnTo>
                  <a:lnTo>
                    <a:pt x="1863" y="1746"/>
                  </a:lnTo>
                  <a:lnTo>
                    <a:pt x="1865" y="1739"/>
                  </a:lnTo>
                  <a:lnTo>
                    <a:pt x="1866" y="1732"/>
                  </a:lnTo>
                  <a:lnTo>
                    <a:pt x="1924" y="224"/>
                  </a:lnTo>
                  <a:lnTo>
                    <a:pt x="1923" y="216"/>
                  </a:lnTo>
                  <a:lnTo>
                    <a:pt x="1921" y="209"/>
                  </a:lnTo>
                  <a:lnTo>
                    <a:pt x="1917" y="202"/>
                  </a:lnTo>
                  <a:lnTo>
                    <a:pt x="1913" y="195"/>
                  </a:lnTo>
                  <a:lnTo>
                    <a:pt x="1908" y="190"/>
                  </a:lnTo>
                  <a:lnTo>
                    <a:pt x="1902" y="186"/>
                  </a:lnTo>
                  <a:lnTo>
                    <a:pt x="1894" y="183"/>
                  </a:lnTo>
                  <a:lnTo>
                    <a:pt x="1886" y="182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28" y="2"/>
                  </a:lnTo>
                  <a:lnTo>
                    <a:pt x="20" y="5"/>
                  </a:lnTo>
                  <a:lnTo>
                    <a:pt x="13" y="11"/>
                  </a:lnTo>
                  <a:close/>
                  <a:moveTo>
                    <a:pt x="84" y="87"/>
                  </a:moveTo>
                  <a:lnTo>
                    <a:pt x="117" y="90"/>
                  </a:lnTo>
                  <a:lnTo>
                    <a:pt x="182" y="96"/>
                  </a:lnTo>
                  <a:lnTo>
                    <a:pt x="273" y="106"/>
                  </a:lnTo>
                  <a:lnTo>
                    <a:pt x="385" y="116"/>
                  </a:lnTo>
                  <a:lnTo>
                    <a:pt x="515" y="130"/>
                  </a:lnTo>
                  <a:lnTo>
                    <a:pt x="659" y="143"/>
                  </a:lnTo>
                  <a:lnTo>
                    <a:pt x="812" y="158"/>
                  </a:lnTo>
                  <a:lnTo>
                    <a:pt x="967" y="174"/>
                  </a:lnTo>
                  <a:lnTo>
                    <a:pt x="1124" y="189"/>
                  </a:lnTo>
                  <a:lnTo>
                    <a:pt x="1275" y="204"/>
                  </a:lnTo>
                  <a:lnTo>
                    <a:pt x="1418" y="218"/>
                  </a:lnTo>
                  <a:lnTo>
                    <a:pt x="1547" y="231"/>
                  </a:lnTo>
                  <a:lnTo>
                    <a:pt x="1658" y="241"/>
                  </a:lnTo>
                  <a:lnTo>
                    <a:pt x="1747" y="251"/>
                  </a:lnTo>
                  <a:lnTo>
                    <a:pt x="1809" y="257"/>
                  </a:lnTo>
                  <a:lnTo>
                    <a:pt x="1839" y="260"/>
                  </a:lnTo>
                  <a:lnTo>
                    <a:pt x="1838" y="287"/>
                  </a:lnTo>
                  <a:lnTo>
                    <a:pt x="1837" y="340"/>
                  </a:lnTo>
                  <a:lnTo>
                    <a:pt x="1834" y="414"/>
                  </a:lnTo>
                  <a:lnTo>
                    <a:pt x="1831" y="506"/>
                  </a:lnTo>
                  <a:lnTo>
                    <a:pt x="1827" y="612"/>
                  </a:lnTo>
                  <a:lnTo>
                    <a:pt x="1821" y="729"/>
                  </a:lnTo>
                  <a:lnTo>
                    <a:pt x="1817" y="854"/>
                  </a:lnTo>
                  <a:lnTo>
                    <a:pt x="1812" y="981"/>
                  </a:lnTo>
                  <a:lnTo>
                    <a:pt x="1808" y="1109"/>
                  </a:lnTo>
                  <a:lnTo>
                    <a:pt x="1803" y="1233"/>
                  </a:lnTo>
                  <a:lnTo>
                    <a:pt x="1798" y="1349"/>
                  </a:lnTo>
                  <a:lnTo>
                    <a:pt x="1794" y="1455"/>
                  </a:lnTo>
                  <a:lnTo>
                    <a:pt x="1791" y="1546"/>
                  </a:lnTo>
                  <a:lnTo>
                    <a:pt x="1788" y="1619"/>
                  </a:lnTo>
                  <a:lnTo>
                    <a:pt x="1786" y="1670"/>
                  </a:lnTo>
                  <a:lnTo>
                    <a:pt x="1785" y="1695"/>
                  </a:lnTo>
                  <a:lnTo>
                    <a:pt x="1758" y="1700"/>
                  </a:lnTo>
                  <a:lnTo>
                    <a:pt x="1701" y="1710"/>
                  </a:lnTo>
                  <a:lnTo>
                    <a:pt x="1619" y="1723"/>
                  </a:lnTo>
                  <a:lnTo>
                    <a:pt x="1516" y="1741"/>
                  </a:lnTo>
                  <a:lnTo>
                    <a:pt x="1396" y="1761"/>
                  </a:lnTo>
                  <a:lnTo>
                    <a:pt x="1264" y="1784"/>
                  </a:lnTo>
                  <a:lnTo>
                    <a:pt x="1124" y="1808"/>
                  </a:lnTo>
                  <a:lnTo>
                    <a:pt x="979" y="1832"/>
                  </a:lnTo>
                  <a:lnTo>
                    <a:pt x="832" y="1857"/>
                  </a:lnTo>
                  <a:lnTo>
                    <a:pt x="690" y="1881"/>
                  </a:lnTo>
                  <a:lnTo>
                    <a:pt x="557" y="1903"/>
                  </a:lnTo>
                  <a:lnTo>
                    <a:pt x="436" y="1924"/>
                  </a:lnTo>
                  <a:lnTo>
                    <a:pt x="330" y="1942"/>
                  </a:lnTo>
                  <a:lnTo>
                    <a:pt x="245" y="1956"/>
                  </a:lnTo>
                  <a:lnTo>
                    <a:pt x="185" y="1966"/>
                  </a:lnTo>
                  <a:lnTo>
                    <a:pt x="153" y="1972"/>
                  </a:lnTo>
                  <a:lnTo>
                    <a:pt x="152" y="1938"/>
                  </a:lnTo>
                  <a:lnTo>
                    <a:pt x="149" y="1870"/>
                  </a:lnTo>
                  <a:lnTo>
                    <a:pt x="145" y="1772"/>
                  </a:lnTo>
                  <a:lnTo>
                    <a:pt x="141" y="1652"/>
                  </a:lnTo>
                  <a:lnTo>
                    <a:pt x="136" y="1513"/>
                  </a:lnTo>
                  <a:lnTo>
                    <a:pt x="131" y="1360"/>
                  </a:lnTo>
                  <a:lnTo>
                    <a:pt x="124" y="1197"/>
                  </a:lnTo>
                  <a:lnTo>
                    <a:pt x="118" y="1029"/>
                  </a:lnTo>
                  <a:lnTo>
                    <a:pt x="112" y="861"/>
                  </a:lnTo>
                  <a:lnTo>
                    <a:pt x="107" y="698"/>
                  </a:lnTo>
                  <a:lnTo>
                    <a:pt x="100" y="546"/>
                  </a:lnTo>
                  <a:lnTo>
                    <a:pt x="95" y="406"/>
                  </a:lnTo>
                  <a:lnTo>
                    <a:pt x="91" y="285"/>
                  </a:lnTo>
                  <a:lnTo>
                    <a:pt x="88" y="189"/>
                  </a:lnTo>
                  <a:lnTo>
                    <a:pt x="86" y="121"/>
                  </a:lnTo>
                  <a:lnTo>
                    <a:pt x="84" y="87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7" name="Freeform 699"/>
            <p:cNvSpPr>
              <a:spLocks/>
            </p:cNvSpPr>
            <p:nvPr/>
          </p:nvSpPr>
          <p:spPr bwMode="auto">
            <a:xfrm>
              <a:off x="4585" y="3003"/>
              <a:ext cx="161" cy="45"/>
            </a:xfrm>
            <a:custGeom>
              <a:avLst/>
              <a:gdLst/>
              <a:ahLst/>
              <a:cxnLst>
                <a:cxn ang="0">
                  <a:pos x="0" y="283"/>
                </a:cxn>
                <a:cxn ang="0">
                  <a:pos x="18" y="280"/>
                </a:cxn>
                <a:cxn ang="0">
                  <a:pos x="73" y="270"/>
                </a:cxn>
                <a:cxn ang="0">
                  <a:pos x="156" y="254"/>
                </a:cxn>
                <a:cxn ang="0">
                  <a:pos x="266" y="233"/>
                </a:cxn>
                <a:cxn ang="0">
                  <a:pos x="395" y="209"/>
                </a:cxn>
                <a:cxn ang="0">
                  <a:pos x="540" y="183"/>
                </a:cxn>
                <a:cxn ang="0">
                  <a:pos x="696" y="155"/>
                </a:cxn>
                <a:cxn ang="0">
                  <a:pos x="858" y="126"/>
                </a:cxn>
                <a:cxn ang="0">
                  <a:pos x="1020" y="98"/>
                </a:cxn>
                <a:cxn ang="0">
                  <a:pos x="1179" y="72"/>
                </a:cxn>
                <a:cxn ang="0">
                  <a:pos x="1328" y="48"/>
                </a:cxn>
                <a:cxn ang="0">
                  <a:pos x="1464" y="28"/>
                </a:cxn>
                <a:cxn ang="0">
                  <a:pos x="1524" y="20"/>
                </a:cxn>
                <a:cxn ang="0">
                  <a:pos x="1581" y="13"/>
                </a:cxn>
                <a:cxn ang="0">
                  <a:pos x="1631" y="7"/>
                </a:cxn>
                <a:cxn ang="0">
                  <a:pos x="1674" y="3"/>
                </a:cxn>
                <a:cxn ang="0">
                  <a:pos x="1710" y="1"/>
                </a:cxn>
                <a:cxn ang="0">
                  <a:pos x="1739" y="0"/>
                </a:cxn>
                <a:cxn ang="0">
                  <a:pos x="1759" y="1"/>
                </a:cxn>
                <a:cxn ang="0">
                  <a:pos x="1771" y="4"/>
                </a:cxn>
                <a:cxn ang="0">
                  <a:pos x="1781" y="10"/>
                </a:cxn>
                <a:cxn ang="0">
                  <a:pos x="1798" y="18"/>
                </a:cxn>
                <a:cxn ang="0">
                  <a:pos x="1820" y="28"/>
                </a:cxn>
                <a:cxn ang="0">
                  <a:pos x="1847" y="40"/>
                </a:cxn>
                <a:cxn ang="0">
                  <a:pos x="1917" y="67"/>
                </a:cxn>
                <a:cxn ang="0">
                  <a:pos x="2004" y="100"/>
                </a:cxn>
                <a:cxn ang="0">
                  <a:pos x="2103" y="138"/>
                </a:cxn>
                <a:cxn ang="0">
                  <a:pos x="2211" y="179"/>
                </a:cxn>
                <a:cxn ang="0">
                  <a:pos x="2326" y="221"/>
                </a:cxn>
                <a:cxn ang="0">
                  <a:pos x="2443" y="263"/>
                </a:cxn>
                <a:cxn ang="0">
                  <a:pos x="2560" y="306"/>
                </a:cxn>
                <a:cxn ang="0">
                  <a:pos x="2672" y="347"/>
                </a:cxn>
                <a:cxn ang="0">
                  <a:pos x="2777" y="385"/>
                </a:cxn>
                <a:cxn ang="0">
                  <a:pos x="2870" y="418"/>
                </a:cxn>
                <a:cxn ang="0">
                  <a:pos x="2949" y="445"/>
                </a:cxn>
                <a:cxn ang="0">
                  <a:pos x="3009" y="467"/>
                </a:cxn>
                <a:cxn ang="0">
                  <a:pos x="3048" y="481"/>
                </a:cxn>
                <a:cxn ang="0">
                  <a:pos x="3061" y="486"/>
                </a:cxn>
                <a:cxn ang="0">
                  <a:pos x="1184" y="854"/>
                </a:cxn>
                <a:cxn ang="0">
                  <a:pos x="0" y="283"/>
                </a:cxn>
              </a:cxnLst>
              <a:rect l="0" t="0" r="r" b="b"/>
              <a:pathLst>
                <a:path w="3061" h="854">
                  <a:moveTo>
                    <a:pt x="0" y="283"/>
                  </a:moveTo>
                  <a:lnTo>
                    <a:pt x="18" y="280"/>
                  </a:lnTo>
                  <a:lnTo>
                    <a:pt x="73" y="270"/>
                  </a:lnTo>
                  <a:lnTo>
                    <a:pt x="156" y="254"/>
                  </a:lnTo>
                  <a:lnTo>
                    <a:pt x="266" y="233"/>
                  </a:lnTo>
                  <a:lnTo>
                    <a:pt x="395" y="209"/>
                  </a:lnTo>
                  <a:lnTo>
                    <a:pt x="540" y="183"/>
                  </a:lnTo>
                  <a:lnTo>
                    <a:pt x="696" y="155"/>
                  </a:lnTo>
                  <a:lnTo>
                    <a:pt x="858" y="126"/>
                  </a:lnTo>
                  <a:lnTo>
                    <a:pt x="1020" y="98"/>
                  </a:lnTo>
                  <a:lnTo>
                    <a:pt x="1179" y="72"/>
                  </a:lnTo>
                  <a:lnTo>
                    <a:pt x="1328" y="48"/>
                  </a:lnTo>
                  <a:lnTo>
                    <a:pt x="1464" y="28"/>
                  </a:lnTo>
                  <a:lnTo>
                    <a:pt x="1524" y="20"/>
                  </a:lnTo>
                  <a:lnTo>
                    <a:pt x="1581" y="13"/>
                  </a:lnTo>
                  <a:lnTo>
                    <a:pt x="1631" y="7"/>
                  </a:lnTo>
                  <a:lnTo>
                    <a:pt x="1674" y="3"/>
                  </a:lnTo>
                  <a:lnTo>
                    <a:pt x="1710" y="1"/>
                  </a:lnTo>
                  <a:lnTo>
                    <a:pt x="1739" y="0"/>
                  </a:lnTo>
                  <a:lnTo>
                    <a:pt x="1759" y="1"/>
                  </a:lnTo>
                  <a:lnTo>
                    <a:pt x="1771" y="4"/>
                  </a:lnTo>
                  <a:lnTo>
                    <a:pt x="1781" y="10"/>
                  </a:lnTo>
                  <a:lnTo>
                    <a:pt x="1798" y="18"/>
                  </a:lnTo>
                  <a:lnTo>
                    <a:pt x="1820" y="28"/>
                  </a:lnTo>
                  <a:lnTo>
                    <a:pt x="1847" y="40"/>
                  </a:lnTo>
                  <a:lnTo>
                    <a:pt x="1917" y="67"/>
                  </a:lnTo>
                  <a:lnTo>
                    <a:pt x="2004" y="100"/>
                  </a:lnTo>
                  <a:lnTo>
                    <a:pt x="2103" y="138"/>
                  </a:lnTo>
                  <a:lnTo>
                    <a:pt x="2211" y="179"/>
                  </a:lnTo>
                  <a:lnTo>
                    <a:pt x="2326" y="221"/>
                  </a:lnTo>
                  <a:lnTo>
                    <a:pt x="2443" y="263"/>
                  </a:lnTo>
                  <a:lnTo>
                    <a:pt x="2560" y="306"/>
                  </a:lnTo>
                  <a:lnTo>
                    <a:pt x="2672" y="347"/>
                  </a:lnTo>
                  <a:lnTo>
                    <a:pt x="2777" y="385"/>
                  </a:lnTo>
                  <a:lnTo>
                    <a:pt x="2870" y="418"/>
                  </a:lnTo>
                  <a:lnTo>
                    <a:pt x="2949" y="445"/>
                  </a:lnTo>
                  <a:lnTo>
                    <a:pt x="3009" y="467"/>
                  </a:lnTo>
                  <a:lnTo>
                    <a:pt x="3048" y="481"/>
                  </a:lnTo>
                  <a:lnTo>
                    <a:pt x="3061" y="486"/>
                  </a:lnTo>
                  <a:lnTo>
                    <a:pt x="1184" y="854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4DB3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8" name="Freeform 700"/>
            <p:cNvSpPr>
              <a:spLocks noEditPoints="1"/>
            </p:cNvSpPr>
            <p:nvPr/>
          </p:nvSpPr>
          <p:spPr bwMode="auto">
            <a:xfrm>
              <a:off x="4583" y="3001"/>
              <a:ext cx="166" cy="49"/>
            </a:xfrm>
            <a:custGeom>
              <a:avLst/>
              <a:gdLst/>
              <a:ahLst/>
              <a:cxnLst>
                <a:cxn ang="0">
                  <a:pos x="22" y="286"/>
                </a:cxn>
                <a:cxn ang="0">
                  <a:pos x="7" y="298"/>
                </a:cxn>
                <a:cxn ang="0">
                  <a:pos x="1" y="316"/>
                </a:cxn>
                <a:cxn ang="0">
                  <a:pos x="3" y="335"/>
                </a:cxn>
                <a:cxn ang="0">
                  <a:pos x="12" y="352"/>
                </a:cxn>
                <a:cxn ang="0">
                  <a:pos x="1208" y="928"/>
                </a:cxn>
                <a:cxn ang="0">
                  <a:pos x="1227" y="933"/>
                </a:cxn>
                <a:cxn ang="0">
                  <a:pos x="3118" y="563"/>
                </a:cxn>
                <a:cxn ang="0">
                  <a:pos x="3135" y="551"/>
                </a:cxn>
                <a:cxn ang="0">
                  <a:pos x="3144" y="533"/>
                </a:cxn>
                <a:cxn ang="0">
                  <a:pos x="3143" y="513"/>
                </a:cxn>
                <a:cxn ang="0">
                  <a:pos x="3135" y="497"/>
                </a:cxn>
                <a:cxn ang="0">
                  <a:pos x="3118" y="485"/>
                </a:cxn>
                <a:cxn ang="0">
                  <a:pos x="2830" y="383"/>
                </a:cxn>
                <a:cxn ang="0">
                  <a:pos x="2521" y="270"/>
                </a:cxn>
                <a:cxn ang="0">
                  <a:pos x="2228" y="162"/>
                </a:cxn>
                <a:cxn ang="0">
                  <a:pos x="1992" y="74"/>
                </a:cxn>
                <a:cxn ang="0">
                  <a:pos x="1853" y="17"/>
                </a:cxn>
                <a:cxn ang="0">
                  <a:pos x="1813" y="2"/>
                </a:cxn>
                <a:cxn ang="0">
                  <a:pos x="1742" y="1"/>
                </a:cxn>
                <a:cxn ang="0">
                  <a:pos x="1634" y="10"/>
                </a:cxn>
                <a:cxn ang="0">
                  <a:pos x="1326" y="51"/>
                </a:cxn>
                <a:cxn ang="0">
                  <a:pos x="929" y="116"/>
                </a:cxn>
                <a:cxn ang="0">
                  <a:pos x="484" y="196"/>
                </a:cxn>
                <a:cxn ang="0">
                  <a:pos x="33" y="280"/>
                </a:cxn>
                <a:cxn ang="0">
                  <a:pos x="1849" y="105"/>
                </a:cxn>
                <a:cxn ang="0">
                  <a:pos x="2023" y="174"/>
                </a:cxn>
                <a:cxn ang="0">
                  <a:pos x="2270" y="267"/>
                </a:cxn>
                <a:cxn ang="0">
                  <a:pos x="2547" y="368"/>
                </a:cxn>
                <a:cxn ang="0">
                  <a:pos x="2807" y="461"/>
                </a:cxn>
                <a:cxn ang="0">
                  <a:pos x="2888" y="524"/>
                </a:cxn>
                <a:cxn ang="0">
                  <a:pos x="2579" y="585"/>
                </a:cxn>
                <a:cxn ang="0">
                  <a:pos x="2155" y="668"/>
                </a:cxn>
                <a:cxn ang="0">
                  <a:pos x="1720" y="753"/>
                </a:cxn>
                <a:cxn ang="0">
                  <a:pos x="1377" y="820"/>
                </a:cxn>
                <a:cxn ang="0">
                  <a:pos x="1231" y="849"/>
                </a:cxn>
                <a:cxn ang="0">
                  <a:pos x="1141" y="805"/>
                </a:cxn>
                <a:cxn ang="0">
                  <a:pos x="934" y="706"/>
                </a:cxn>
                <a:cxn ang="0">
                  <a:pos x="671" y="579"/>
                </a:cxn>
                <a:cxn ang="0">
                  <a:pos x="411" y="454"/>
                </a:cxn>
                <a:cxn ang="0">
                  <a:pos x="214" y="359"/>
                </a:cxn>
                <a:cxn ang="0">
                  <a:pos x="420" y="292"/>
                </a:cxn>
                <a:cxn ang="0">
                  <a:pos x="811" y="222"/>
                </a:cxn>
                <a:cxn ang="0">
                  <a:pos x="1188" y="157"/>
                </a:cxn>
                <a:cxn ang="0">
                  <a:pos x="1509" y="107"/>
                </a:cxn>
                <a:cxn ang="0">
                  <a:pos x="1728" y="81"/>
                </a:cxn>
                <a:cxn ang="0">
                  <a:pos x="1787" y="79"/>
                </a:cxn>
              </a:cxnLst>
              <a:rect l="0" t="0" r="r" b="b"/>
              <a:pathLst>
                <a:path w="3145" h="933">
                  <a:moveTo>
                    <a:pt x="33" y="280"/>
                  </a:moveTo>
                  <a:lnTo>
                    <a:pt x="27" y="283"/>
                  </a:lnTo>
                  <a:lnTo>
                    <a:pt x="22" y="286"/>
                  </a:lnTo>
                  <a:lnTo>
                    <a:pt x="15" y="289"/>
                  </a:lnTo>
                  <a:lnTo>
                    <a:pt x="11" y="293"/>
                  </a:lnTo>
                  <a:lnTo>
                    <a:pt x="7" y="298"/>
                  </a:lnTo>
                  <a:lnTo>
                    <a:pt x="4" y="303"/>
                  </a:lnTo>
                  <a:lnTo>
                    <a:pt x="2" y="310"/>
                  </a:lnTo>
                  <a:lnTo>
                    <a:pt x="1" y="316"/>
                  </a:lnTo>
                  <a:lnTo>
                    <a:pt x="0" y="322"/>
                  </a:lnTo>
                  <a:lnTo>
                    <a:pt x="1" y="329"/>
                  </a:lnTo>
                  <a:lnTo>
                    <a:pt x="3" y="335"/>
                  </a:lnTo>
                  <a:lnTo>
                    <a:pt x="5" y="341"/>
                  </a:lnTo>
                  <a:lnTo>
                    <a:pt x="8" y="346"/>
                  </a:lnTo>
                  <a:lnTo>
                    <a:pt x="12" y="352"/>
                  </a:lnTo>
                  <a:lnTo>
                    <a:pt x="18" y="356"/>
                  </a:lnTo>
                  <a:lnTo>
                    <a:pt x="24" y="359"/>
                  </a:lnTo>
                  <a:lnTo>
                    <a:pt x="1208" y="928"/>
                  </a:lnTo>
                  <a:lnTo>
                    <a:pt x="1214" y="931"/>
                  </a:lnTo>
                  <a:lnTo>
                    <a:pt x="1221" y="933"/>
                  </a:lnTo>
                  <a:lnTo>
                    <a:pt x="1227" y="933"/>
                  </a:lnTo>
                  <a:lnTo>
                    <a:pt x="1234" y="933"/>
                  </a:lnTo>
                  <a:lnTo>
                    <a:pt x="3112" y="565"/>
                  </a:lnTo>
                  <a:lnTo>
                    <a:pt x="3118" y="563"/>
                  </a:lnTo>
                  <a:lnTo>
                    <a:pt x="3124" y="559"/>
                  </a:lnTo>
                  <a:lnTo>
                    <a:pt x="3130" y="556"/>
                  </a:lnTo>
                  <a:lnTo>
                    <a:pt x="3135" y="551"/>
                  </a:lnTo>
                  <a:lnTo>
                    <a:pt x="3139" y="546"/>
                  </a:lnTo>
                  <a:lnTo>
                    <a:pt x="3142" y="541"/>
                  </a:lnTo>
                  <a:lnTo>
                    <a:pt x="3144" y="533"/>
                  </a:lnTo>
                  <a:lnTo>
                    <a:pt x="3145" y="527"/>
                  </a:lnTo>
                  <a:lnTo>
                    <a:pt x="3145" y="520"/>
                  </a:lnTo>
                  <a:lnTo>
                    <a:pt x="3143" y="513"/>
                  </a:lnTo>
                  <a:lnTo>
                    <a:pt x="3141" y="507"/>
                  </a:lnTo>
                  <a:lnTo>
                    <a:pt x="3138" y="501"/>
                  </a:lnTo>
                  <a:lnTo>
                    <a:pt x="3135" y="497"/>
                  </a:lnTo>
                  <a:lnTo>
                    <a:pt x="3130" y="492"/>
                  </a:lnTo>
                  <a:lnTo>
                    <a:pt x="3124" y="488"/>
                  </a:lnTo>
                  <a:lnTo>
                    <a:pt x="3118" y="485"/>
                  </a:lnTo>
                  <a:lnTo>
                    <a:pt x="3027" y="453"/>
                  </a:lnTo>
                  <a:lnTo>
                    <a:pt x="2930" y="418"/>
                  </a:lnTo>
                  <a:lnTo>
                    <a:pt x="2830" y="383"/>
                  </a:lnTo>
                  <a:lnTo>
                    <a:pt x="2728" y="345"/>
                  </a:lnTo>
                  <a:lnTo>
                    <a:pt x="2623" y="308"/>
                  </a:lnTo>
                  <a:lnTo>
                    <a:pt x="2521" y="270"/>
                  </a:lnTo>
                  <a:lnTo>
                    <a:pt x="2418" y="233"/>
                  </a:lnTo>
                  <a:lnTo>
                    <a:pt x="2321" y="197"/>
                  </a:lnTo>
                  <a:lnTo>
                    <a:pt x="2228" y="162"/>
                  </a:lnTo>
                  <a:lnTo>
                    <a:pt x="2141" y="130"/>
                  </a:lnTo>
                  <a:lnTo>
                    <a:pt x="2062" y="101"/>
                  </a:lnTo>
                  <a:lnTo>
                    <a:pt x="1992" y="74"/>
                  </a:lnTo>
                  <a:lnTo>
                    <a:pt x="1934" y="51"/>
                  </a:lnTo>
                  <a:lnTo>
                    <a:pt x="1887" y="32"/>
                  </a:lnTo>
                  <a:lnTo>
                    <a:pt x="1853" y="17"/>
                  </a:lnTo>
                  <a:lnTo>
                    <a:pt x="1836" y="9"/>
                  </a:lnTo>
                  <a:lnTo>
                    <a:pt x="1826" y="5"/>
                  </a:lnTo>
                  <a:lnTo>
                    <a:pt x="1813" y="2"/>
                  </a:lnTo>
                  <a:lnTo>
                    <a:pt x="1794" y="0"/>
                  </a:lnTo>
                  <a:lnTo>
                    <a:pt x="1770" y="0"/>
                  </a:lnTo>
                  <a:lnTo>
                    <a:pt x="1742" y="1"/>
                  </a:lnTo>
                  <a:lnTo>
                    <a:pt x="1710" y="4"/>
                  </a:lnTo>
                  <a:lnTo>
                    <a:pt x="1674" y="6"/>
                  </a:lnTo>
                  <a:lnTo>
                    <a:pt x="1634" y="10"/>
                  </a:lnTo>
                  <a:lnTo>
                    <a:pt x="1543" y="20"/>
                  </a:lnTo>
                  <a:lnTo>
                    <a:pt x="1441" y="34"/>
                  </a:lnTo>
                  <a:lnTo>
                    <a:pt x="1326" y="51"/>
                  </a:lnTo>
                  <a:lnTo>
                    <a:pt x="1202" y="70"/>
                  </a:lnTo>
                  <a:lnTo>
                    <a:pt x="1068" y="92"/>
                  </a:lnTo>
                  <a:lnTo>
                    <a:pt x="929" y="116"/>
                  </a:lnTo>
                  <a:lnTo>
                    <a:pt x="784" y="141"/>
                  </a:lnTo>
                  <a:lnTo>
                    <a:pt x="636" y="169"/>
                  </a:lnTo>
                  <a:lnTo>
                    <a:pt x="484" y="196"/>
                  </a:lnTo>
                  <a:lnTo>
                    <a:pt x="333" y="224"/>
                  </a:lnTo>
                  <a:lnTo>
                    <a:pt x="181" y="252"/>
                  </a:lnTo>
                  <a:lnTo>
                    <a:pt x="33" y="280"/>
                  </a:lnTo>
                  <a:close/>
                  <a:moveTo>
                    <a:pt x="1797" y="80"/>
                  </a:moveTo>
                  <a:lnTo>
                    <a:pt x="1816" y="90"/>
                  </a:lnTo>
                  <a:lnTo>
                    <a:pt x="1849" y="105"/>
                  </a:lnTo>
                  <a:lnTo>
                    <a:pt x="1896" y="125"/>
                  </a:lnTo>
                  <a:lnTo>
                    <a:pt x="1955" y="148"/>
                  </a:lnTo>
                  <a:lnTo>
                    <a:pt x="2023" y="174"/>
                  </a:lnTo>
                  <a:lnTo>
                    <a:pt x="2099" y="203"/>
                  </a:lnTo>
                  <a:lnTo>
                    <a:pt x="2182" y="234"/>
                  </a:lnTo>
                  <a:lnTo>
                    <a:pt x="2270" y="267"/>
                  </a:lnTo>
                  <a:lnTo>
                    <a:pt x="2362" y="300"/>
                  </a:lnTo>
                  <a:lnTo>
                    <a:pt x="2455" y="334"/>
                  </a:lnTo>
                  <a:lnTo>
                    <a:pt x="2547" y="368"/>
                  </a:lnTo>
                  <a:lnTo>
                    <a:pt x="2638" y="401"/>
                  </a:lnTo>
                  <a:lnTo>
                    <a:pt x="2725" y="432"/>
                  </a:lnTo>
                  <a:lnTo>
                    <a:pt x="2807" y="461"/>
                  </a:lnTo>
                  <a:lnTo>
                    <a:pt x="2882" y="488"/>
                  </a:lnTo>
                  <a:lnTo>
                    <a:pt x="2949" y="512"/>
                  </a:lnTo>
                  <a:lnTo>
                    <a:pt x="2888" y="524"/>
                  </a:lnTo>
                  <a:lnTo>
                    <a:pt x="2805" y="541"/>
                  </a:lnTo>
                  <a:lnTo>
                    <a:pt x="2700" y="562"/>
                  </a:lnTo>
                  <a:lnTo>
                    <a:pt x="2579" y="585"/>
                  </a:lnTo>
                  <a:lnTo>
                    <a:pt x="2446" y="611"/>
                  </a:lnTo>
                  <a:lnTo>
                    <a:pt x="2302" y="639"/>
                  </a:lnTo>
                  <a:lnTo>
                    <a:pt x="2155" y="668"/>
                  </a:lnTo>
                  <a:lnTo>
                    <a:pt x="2006" y="697"/>
                  </a:lnTo>
                  <a:lnTo>
                    <a:pt x="1860" y="726"/>
                  </a:lnTo>
                  <a:lnTo>
                    <a:pt x="1720" y="753"/>
                  </a:lnTo>
                  <a:lnTo>
                    <a:pt x="1590" y="778"/>
                  </a:lnTo>
                  <a:lnTo>
                    <a:pt x="1475" y="801"/>
                  </a:lnTo>
                  <a:lnTo>
                    <a:pt x="1377" y="820"/>
                  </a:lnTo>
                  <a:lnTo>
                    <a:pt x="1302" y="834"/>
                  </a:lnTo>
                  <a:lnTo>
                    <a:pt x="1252" y="845"/>
                  </a:lnTo>
                  <a:lnTo>
                    <a:pt x="1231" y="849"/>
                  </a:lnTo>
                  <a:lnTo>
                    <a:pt x="1218" y="842"/>
                  </a:lnTo>
                  <a:lnTo>
                    <a:pt x="1187" y="827"/>
                  </a:lnTo>
                  <a:lnTo>
                    <a:pt x="1141" y="805"/>
                  </a:lnTo>
                  <a:lnTo>
                    <a:pt x="1083" y="777"/>
                  </a:lnTo>
                  <a:lnTo>
                    <a:pt x="1013" y="743"/>
                  </a:lnTo>
                  <a:lnTo>
                    <a:pt x="934" y="706"/>
                  </a:lnTo>
                  <a:lnTo>
                    <a:pt x="850" y="665"/>
                  </a:lnTo>
                  <a:lnTo>
                    <a:pt x="762" y="622"/>
                  </a:lnTo>
                  <a:lnTo>
                    <a:pt x="671" y="579"/>
                  </a:lnTo>
                  <a:lnTo>
                    <a:pt x="581" y="535"/>
                  </a:lnTo>
                  <a:lnTo>
                    <a:pt x="494" y="494"/>
                  </a:lnTo>
                  <a:lnTo>
                    <a:pt x="411" y="454"/>
                  </a:lnTo>
                  <a:lnTo>
                    <a:pt x="335" y="417"/>
                  </a:lnTo>
                  <a:lnTo>
                    <a:pt x="269" y="385"/>
                  </a:lnTo>
                  <a:lnTo>
                    <a:pt x="214" y="359"/>
                  </a:lnTo>
                  <a:lnTo>
                    <a:pt x="172" y="339"/>
                  </a:lnTo>
                  <a:lnTo>
                    <a:pt x="293" y="316"/>
                  </a:lnTo>
                  <a:lnTo>
                    <a:pt x="420" y="292"/>
                  </a:lnTo>
                  <a:lnTo>
                    <a:pt x="548" y="269"/>
                  </a:lnTo>
                  <a:lnTo>
                    <a:pt x="680" y="245"/>
                  </a:lnTo>
                  <a:lnTo>
                    <a:pt x="811" y="222"/>
                  </a:lnTo>
                  <a:lnTo>
                    <a:pt x="941" y="199"/>
                  </a:lnTo>
                  <a:lnTo>
                    <a:pt x="1067" y="177"/>
                  </a:lnTo>
                  <a:lnTo>
                    <a:pt x="1188" y="157"/>
                  </a:lnTo>
                  <a:lnTo>
                    <a:pt x="1304" y="138"/>
                  </a:lnTo>
                  <a:lnTo>
                    <a:pt x="1412" y="122"/>
                  </a:lnTo>
                  <a:lnTo>
                    <a:pt x="1509" y="107"/>
                  </a:lnTo>
                  <a:lnTo>
                    <a:pt x="1595" y="95"/>
                  </a:lnTo>
                  <a:lnTo>
                    <a:pt x="1669" y="86"/>
                  </a:lnTo>
                  <a:lnTo>
                    <a:pt x="1728" y="81"/>
                  </a:lnTo>
                  <a:lnTo>
                    <a:pt x="1752" y="79"/>
                  </a:lnTo>
                  <a:lnTo>
                    <a:pt x="1771" y="79"/>
                  </a:lnTo>
                  <a:lnTo>
                    <a:pt x="1787" y="79"/>
                  </a:lnTo>
                  <a:lnTo>
                    <a:pt x="1797" y="8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9" name="Freeform 701"/>
            <p:cNvSpPr>
              <a:spLocks/>
            </p:cNvSpPr>
            <p:nvPr/>
          </p:nvSpPr>
          <p:spPr bwMode="auto">
            <a:xfrm>
              <a:off x="4864" y="3184"/>
              <a:ext cx="20" cy="20"/>
            </a:xfrm>
            <a:custGeom>
              <a:avLst/>
              <a:gdLst/>
              <a:ahLst/>
              <a:cxnLst>
                <a:cxn ang="0">
                  <a:pos x="383" y="211"/>
                </a:cxn>
                <a:cxn ang="0">
                  <a:pos x="376" y="249"/>
                </a:cxn>
                <a:cxn ang="0">
                  <a:pos x="361" y="283"/>
                </a:cxn>
                <a:cxn ang="0">
                  <a:pos x="340" y="315"/>
                </a:cxn>
                <a:cxn ang="0">
                  <a:pos x="314" y="341"/>
                </a:cxn>
                <a:cxn ang="0">
                  <a:pos x="284" y="361"/>
                </a:cxn>
                <a:cxn ang="0">
                  <a:pos x="250" y="375"/>
                </a:cxn>
                <a:cxn ang="0">
                  <a:pos x="212" y="384"/>
                </a:cxn>
                <a:cxn ang="0">
                  <a:pos x="172" y="384"/>
                </a:cxn>
                <a:cxn ang="0">
                  <a:pos x="136" y="375"/>
                </a:cxn>
                <a:cxn ang="0">
                  <a:pos x="101" y="361"/>
                </a:cxn>
                <a:cxn ang="0">
                  <a:pos x="70" y="341"/>
                </a:cxn>
                <a:cxn ang="0">
                  <a:pos x="44" y="315"/>
                </a:cxn>
                <a:cxn ang="0">
                  <a:pos x="24" y="283"/>
                </a:cxn>
                <a:cxn ang="0">
                  <a:pos x="9" y="249"/>
                </a:cxn>
                <a:cxn ang="0">
                  <a:pos x="1" y="211"/>
                </a:cxn>
                <a:cxn ang="0">
                  <a:pos x="1" y="173"/>
                </a:cxn>
                <a:cxn ang="0">
                  <a:pos x="9" y="135"/>
                </a:cxn>
                <a:cxn ang="0">
                  <a:pos x="24" y="100"/>
                </a:cxn>
                <a:cxn ang="0">
                  <a:pos x="44" y="70"/>
                </a:cxn>
                <a:cxn ang="0">
                  <a:pos x="70" y="44"/>
                </a:cxn>
                <a:cxn ang="0">
                  <a:pos x="101" y="23"/>
                </a:cxn>
                <a:cxn ang="0">
                  <a:pos x="136" y="9"/>
                </a:cxn>
                <a:cxn ang="0">
                  <a:pos x="172" y="1"/>
                </a:cxn>
                <a:cxn ang="0">
                  <a:pos x="212" y="1"/>
                </a:cxn>
                <a:cxn ang="0">
                  <a:pos x="250" y="9"/>
                </a:cxn>
                <a:cxn ang="0">
                  <a:pos x="284" y="23"/>
                </a:cxn>
                <a:cxn ang="0">
                  <a:pos x="314" y="44"/>
                </a:cxn>
                <a:cxn ang="0">
                  <a:pos x="340" y="70"/>
                </a:cxn>
                <a:cxn ang="0">
                  <a:pos x="361" y="100"/>
                </a:cxn>
                <a:cxn ang="0">
                  <a:pos x="376" y="135"/>
                </a:cxn>
                <a:cxn ang="0">
                  <a:pos x="383" y="173"/>
                </a:cxn>
              </a:cxnLst>
              <a:rect l="0" t="0" r="r" b="b"/>
              <a:pathLst>
                <a:path w="384" h="384">
                  <a:moveTo>
                    <a:pt x="384" y="192"/>
                  </a:moveTo>
                  <a:lnTo>
                    <a:pt x="383" y="211"/>
                  </a:lnTo>
                  <a:lnTo>
                    <a:pt x="381" y="231"/>
                  </a:lnTo>
                  <a:lnTo>
                    <a:pt x="376" y="249"/>
                  </a:lnTo>
                  <a:lnTo>
                    <a:pt x="370" y="267"/>
                  </a:lnTo>
                  <a:lnTo>
                    <a:pt x="361" y="283"/>
                  </a:lnTo>
                  <a:lnTo>
                    <a:pt x="352" y="299"/>
                  </a:lnTo>
                  <a:lnTo>
                    <a:pt x="340" y="315"/>
                  </a:lnTo>
                  <a:lnTo>
                    <a:pt x="328" y="328"/>
                  </a:lnTo>
                  <a:lnTo>
                    <a:pt x="314" y="341"/>
                  </a:lnTo>
                  <a:lnTo>
                    <a:pt x="300" y="351"/>
                  </a:lnTo>
                  <a:lnTo>
                    <a:pt x="284" y="361"/>
                  </a:lnTo>
                  <a:lnTo>
                    <a:pt x="267" y="369"/>
                  </a:lnTo>
                  <a:lnTo>
                    <a:pt x="250" y="375"/>
                  </a:lnTo>
                  <a:lnTo>
                    <a:pt x="231" y="381"/>
                  </a:lnTo>
                  <a:lnTo>
                    <a:pt x="212" y="384"/>
                  </a:lnTo>
                  <a:lnTo>
                    <a:pt x="192" y="384"/>
                  </a:lnTo>
                  <a:lnTo>
                    <a:pt x="172" y="384"/>
                  </a:lnTo>
                  <a:lnTo>
                    <a:pt x="154" y="381"/>
                  </a:lnTo>
                  <a:lnTo>
                    <a:pt x="136" y="375"/>
                  </a:lnTo>
                  <a:lnTo>
                    <a:pt x="118" y="369"/>
                  </a:lnTo>
                  <a:lnTo>
                    <a:pt x="101" y="361"/>
                  </a:lnTo>
                  <a:lnTo>
                    <a:pt x="85" y="351"/>
                  </a:lnTo>
                  <a:lnTo>
                    <a:pt x="70" y="341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33" y="299"/>
                  </a:lnTo>
                  <a:lnTo>
                    <a:pt x="24" y="283"/>
                  </a:lnTo>
                  <a:lnTo>
                    <a:pt x="16" y="267"/>
                  </a:lnTo>
                  <a:lnTo>
                    <a:pt x="9" y="249"/>
                  </a:lnTo>
                  <a:lnTo>
                    <a:pt x="4" y="231"/>
                  </a:lnTo>
                  <a:lnTo>
                    <a:pt x="1" y="211"/>
                  </a:lnTo>
                  <a:lnTo>
                    <a:pt x="0" y="192"/>
                  </a:lnTo>
                  <a:lnTo>
                    <a:pt x="1" y="173"/>
                  </a:lnTo>
                  <a:lnTo>
                    <a:pt x="4" y="153"/>
                  </a:lnTo>
                  <a:lnTo>
                    <a:pt x="9" y="135"/>
                  </a:lnTo>
                  <a:lnTo>
                    <a:pt x="16" y="117"/>
                  </a:lnTo>
                  <a:lnTo>
                    <a:pt x="24" y="100"/>
                  </a:lnTo>
                  <a:lnTo>
                    <a:pt x="33" y="85"/>
                  </a:lnTo>
                  <a:lnTo>
                    <a:pt x="44" y="70"/>
                  </a:lnTo>
                  <a:lnTo>
                    <a:pt x="56" y="56"/>
                  </a:lnTo>
                  <a:lnTo>
                    <a:pt x="70" y="44"/>
                  </a:lnTo>
                  <a:lnTo>
                    <a:pt x="85" y="33"/>
                  </a:lnTo>
                  <a:lnTo>
                    <a:pt x="101" y="23"/>
                  </a:lnTo>
                  <a:lnTo>
                    <a:pt x="118" y="15"/>
                  </a:lnTo>
                  <a:lnTo>
                    <a:pt x="136" y="9"/>
                  </a:lnTo>
                  <a:lnTo>
                    <a:pt x="154" y="3"/>
                  </a:lnTo>
                  <a:lnTo>
                    <a:pt x="172" y="1"/>
                  </a:lnTo>
                  <a:lnTo>
                    <a:pt x="192" y="0"/>
                  </a:lnTo>
                  <a:lnTo>
                    <a:pt x="212" y="1"/>
                  </a:lnTo>
                  <a:lnTo>
                    <a:pt x="231" y="3"/>
                  </a:lnTo>
                  <a:lnTo>
                    <a:pt x="250" y="9"/>
                  </a:lnTo>
                  <a:lnTo>
                    <a:pt x="267" y="15"/>
                  </a:lnTo>
                  <a:lnTo>
                    <a:pt x="284" y="23"/>
                  </a:lnTo>
                  <a:lnTo>
                    <a:pt x="300" y="33"/>
                  </a:lnTo>
                  <a:lnTo>
                    <a:pt x="314" y="44"/>
                  </a:lnTo>
                  <a:lnTo>
                    <a:pt x="328" y="56"/>
                  </a:lnTo>
                  <a:lnTo>
                    <a:pt x="340" y="70"/>
                  </a:lnTo>
                  <a:lnTo>
                    <a:pt x="352" y="85"/>
                  </a:lnTo>
                  <a:lnTo>
                    <a:pt x="361" y="100"/>
                  </a:lnTo>
                  <a:lnTo>
                    <a:pt x="370" y="117"/>
                  </a:lnTo>
                  <a:lnTo>
                    <a:pt x="376" y="135"/>
                  </a:lnTo>
                  <a:lnTo>
                    <a:pt x="381" y="153"/>
                  </a:lnTo>
                  <a:lnTo>
                    <a:pt x="383" y="173"/>
                  </a:lnTo>
                  <a:lnTo>
                    <a:pt x="384" y="192"/>
                  </a:lnTo>
                  <a:close/>
                </a:path>
              </a:pathLst>
            </a:custGeom>
            <a:solidFill>
              <a:srgbClr val="EC8E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0" name="Freeform 702"/>
            <p:cNvSpPr>
              <a:spLocks/>
            </p:cNvSpPr>
            <p:nvPr/>
          </p:nvSpPr>
          <p:spPr bwMode="auto">
            <a:xfrm>
              <a:off x="4908" y="3361"/>
              <a:ext cx="20" cy="20"/>
            </a:xfrm>
            <a:custGeom>
              <a:avLst/>
              <a:gdLst/>
              <a:ahLst/>
              <a:cxnLst>
                <a:cxn ang="0">
                  <a:pos x="383" y="212"/>
                </a:cxn>
                <a:cxn ang="0">
                  <a:pos x="376" y="250"/>
                </a:cxn>
                <a:cxn ang="0">
                  <a:pos x="361" y="284"/>
                </a:cxn>
                <a:cxn ang="0">
                  <a:pos x="340" y="315"/>
                </a:cxn>
                <a:cxn ang="0">
                  <a:pos x="314" y="341"/>
                </a:cxn>
                <a:cxn ang="0">
                  <a:pos x="284" y="362"/>
                </a:cxn>
                <a:cxn ang="0">
                  <a:pos x="249" y="376"/>
                </a:cxn>
                <a:cxn ang="0">
                  <a:pos x="212" y="384"/>
                </a:cxn>
                <a:cxn ang="0">
                  <a:pos x="172" y="384"/>
                </a:cxn>
                <a:cxn ang="0">
                  <a:pos x="136" y="376"/>
                </a:cxn>
                <a:cxn ang="0">
                  <a:pos x="101" y="362"/>
                </a:cxn>
                <a:cxn ang="0">
                  <a:pos x="70" y="341"/>
                </a:cxn>
                <a:cxn ang="0">
                  <a:pos x="44" y="315"/>
                </a:cxn>
                <a:cxn ang="0">
                  <a:pos x="23" y="284"/>
                </a:cxn>
                <a:cxn ang="0">
                  <a:pos x="8" y="250"/>
                </a:cxn>
                <a:cxn ang="0">
                  <a:pos x="1" y="212"/>
                </a:cxn>
                <a:cxn ang="0">
                  <a:pos x="1" y="174"/>
                </a:cxn>
                <a:cxn ang="0">
                  <a:pos x="8" y="136"/>
                </a:cxn>
                <a:cxn ang="0">
                  <a:pos x="23" y="102"/>
                </a:cxn>
                <a:cxn ang="0">
                  <a:pos x="44" y="70"/>
                </a:cxn>
                <a:cxn ang="0">
                  <a:pos x="70" y="44"/>
                </a:cxn>
                <a:cxn ang="0">
                  <a:pos x="101" y="24"/>
                </a:cxn>
                <a:cxn ang="0">
                  <a:pos x="136" y="10"/>
                </a:cxn>
                <a:cxn ang="0">
                  <a:pos x="172" y="1"/>
                </a:cxn>
                <a:cxn ang="0">
                  <a:pos x="212" y="1"/>
                </a:cxn>
                <a:cxn ang="0">
                  <a:pos x="249" y="10"/>
                </a:cxn>
                <a:cxn ang="0">
                  <a:pos x="284" y="24"/>
                </a:cxn>
                <a:cxn ang="0">
                  <a:pos x="314" y="44"/>
                </a:cxn>
                <a:cxn ang="0">
                  <a:pos x="340" y="70"/>
                </a:cxn>
                <a:cxn ang="0">
                  <a:pos x="361" y="102"/>
                </a:cxn>
                <a:cxn ang="0">
                  <a:pos x="376" y="136"/>
                </a:cxn>
                <a:cxn ang="0">
                  <a:pos x="383" y="174"/>
                </a:cxn>
              </a:cxnLst>
              <a:rect l="0" t="0" r="r" b="b"/>
              <a:pathLst>
                <a:path w="384" h="385">
                  <a:moveTo>
                    <a:pt x="384" y="192"/>
                  </a:moveTo>
                  <a:lnTo>
                    <a:pt x="383" y="212"/>
                  </a:lnTo>
                  <a:lnTo>
                    <a:pt x="380" y="231"/>
                  </a:lnTo>
                  <a:lnTo>
                    <a:pt x="376" y="250"/>
                  </a:lnTo>
                  <a:lnTo>
                    <a:pt x="369" y="268"/>
                  </a:lnTo>
                  <a:lnTo>
                    <a:pt x="361" y="284"/>
                  </a:lnTo>
                  <a:lnTo>
                    <a:pt x="352" y="300"/>
                  </a:lnTo>
                  <a:lnTo>
                    <a:pt x="340" y="315"/>
                  </a:lnTo>
                  <a:lnTo>
                    <a:pt x="328" y="328"/>
                  </a:lnTo>
                  <a:lnTo>
                    <a:pt x="314" y="341"/>
                  </a:lnTo>
                  <a:lnTo>
                    <a:pt x="299" y="352"/>
                  </a:lnTo>
                  <a:lnTo>
                    <a:pt x="284" y="362"/>
                  </a:lnTo>
                  <a:lnTo>
                    <a:pt x="267" y="370"/>
                  </a:lnTo>
                  <a:lnTo>
                    <a:pt x="249" y="376"/>
                  </a:lnTo>
                  <a:lnTo>
                    <a:pt x="231" y="382"/>
                  </a:lnTo>
                  <a:lnTo>
                    <a:pt x="212" y="384"/>
                  </a:lnTo>
                  <a:lnTo>
                    <a:pt x="192" y="385"/>
                  </a:lnTo>
                  <a:lnTo>
                    <a:pt x="172" y="384"/>
                  </a:lnTo>
                  <a:lnTo>
                    <a:pt x="153" y="382"/>
                  </a:lnTo>
                  <a:lnTo>
                    <a:pt x="136" y="376"/>
                  </a:lnTo>
                  <a:lnTo>
                    <a:pt x="118" y="370"/>
                  </a:lnTo>
                  <a:lnTo>
                    <a:pt x="101" y="362"/>
                  </a:lnTo>
                  <a:lnTo>
                    <a:pt x="84" y="352"/>
                  </a:lnTo>
                  <a:lnTo>
                    <a:pt x="70" y="341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33" y="300"/>
                  </a:lnTo>
                  <a:lnTo>
                    <a:pt x="23" y="284"/>
                  </a:lnTo>
                  <a:lnTo>
                    <a:pt x="15" y="268"/>
                  </a:lnTo>
                  <a:lnTo>
                    <a:pt x="8" y="250"/>
                  </a:lnTo>
                  <a:lnTo>
                    <a:pt x="4" y="231"/>
                  </a:lnTo>
                  <a:lnTo>
                    <a:pt x="1" y="212"/>
                  </a:lnTo>
                  <a:lnTo>
                    <a:pt x="0" y="192"/>
                  </a:lnTo>
                  <a:lnTo>
                    <a:pt x="1" y="174"/>
                  </a:lnTo>
                  <a:lnTo>
                    <a:pt x="4" y="154"/>
                  </a:lnTo>
                  <a:lnTo>
                    <a:pt x="8" y="136"/>
                  </a:lnTo>
                  <a:lnTo>
                    <a:pt x="15" y="118"/>
                  </a:lnTo>
                  <a:lnTo>
                    <a:pt x="23" y="102"/>
                  </a:lnTo>
                  <a:lnTo>
                    <a:pt x="33" y="86"/>
                  </a:lnTo>
                  <a:lnTo>
                    <a:pt x="44" y="70"/>
                  </a:lnTo>
                  <a:lnTo>
                    <a:pt x="56" y="57"/>
                  </a:lnTo>
                  <a:lnTo>
                    <a:pt x="70" y="44"/>
                  </a:lnTo>
                  <a:lnTo>
                    <a:pt x="84" y="34"/>
                  </a:lnTo>
                  <a:lnTo>
                    <a:pt x="101" y="24"/>
                  </a:lnTo>
                  <a:lnTo>
                    <a:pt x="118" y="16"/>
                  </a:lnTo>
                  <a:lnTo>
                    <a:pt x="136" y="10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2" y="0"/>
                  </a:lnTo>
                  <a:lnTo>
                    <a:pt x="212" y="1"/>
                  </a:lnTo>
                  <a:lnTo>
                    <a:pt x="231" y="4"/>
                  </a:lnTo>
                  <a:lnTo>
                    <a:pt x="249" y="10"/>
                  </a:lnTo>
                  <a:lnTo>
                    <a:pt x="267" y="16"/>
                  </a:lnTo>
                  <a:lnTo>
                    <a:pt x="284" y="24"/>
                  </a:lnTo>
                  <a:lnTo>
                    <a:pt x="299" y="34"/>
                  </a:lnTo>
                  <a:lnTo>
                    <a:pt x="314" y="44"/>
                  </a:lnTo>
                  <a:lnTo>
                    <a:pt x="328" y="57"/>
                  </a:lnTo>
                  <a:lnTo>
                    <a:pt x="340" y="70"/>
                  </a:lnTo>
                  <a:lnTo>
                    <a:pt x="352" y="86"/>
                  </a:lnTo>
                  <a:lnTo>
                    <a:pt x="361" y="102"/>
                  </a:lnTo>
                  <a:lnTo>
                    <a:pt x="369" y="118"/>
                  </a:lnTo>
                  <a:lnTo>
                    <a:pt x="376" y="136"/>
                  </a:lnTo>
                  <a:lnTo>
                    <a:pt x="380" y="154"/>
                  </a:lnTo>
                  <a:lnTo>
                    <a:pt x="383" y="174"/>
                  </a:lnTo>
                  <a:lnTo>
                    <a:pt x="384" y="192"/>
                  </a:lnTo>
                  <a:close/>
                </a:path>
              </a:pathLst>
            </a:custGeom>
            <a:solidFill>
              <a:srgbClr val="EC8E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1" name="Freeform 703"/>
            <p:cNvSpPr>
              <a:spLocks/>
            </p:cNvSpPr>
            <p:nvPr/>
          </p:nvSpPr>
          <p:spPr bwMode="auto">
            <a:xfrm>
              <a:off x="4802" y="3380"/>
              <a:ext cx="20" cy="21"/>
            </a:xfrm>
            <a:custGeom>
              <a:avLst/>
              <a:gdLst/>
              <a:ahLst/>
              <a:cxnLst>
                <a:cxn ang="0">
                  <a:pos x="384" y="212"/>
                </a:cxn>
                <a:cxn ang="0">
                  <a:pos x="376" y="250"/>
                </a:cxn>
                <a:cxn ang="0">
                  <a:pos x="362" y="284"/>
                </a:cxn>
                <a:cxn ang="0">
                  <a:pos x="341" y="315"/>
                </a:cxn>
                <a:cxn ang="0">
                  <a:pos x="315" y="341"/>
                </a:cxn>
                <a:cxn ang="0">
                  <a:pos x="284" y="362"/>
                </a:cxn>
                <a:cxn ang="0">
                  <a:pos x="250" y="376"/>
                </a:cxn>
                <a:cxn ang="0">
                  <a:pos x="212" y="383"/>
                </a:cxn>
                <a:cxn ang="0">
                  <a:pos x="173" y="383"/>
                </a:cxn>
                <a:cxn ang="0">
                  <a:pos x="135" y="376"/>
                </a:cxn>
                <a:cxn ang="0">
                  <a:pos x="101" y="362"/>
                </a:cxn>
                <a:cxn ang="0">
                  <a:pos x="70" y="341"/>
                </a:cxn>
                <a:cxn ang="0">
                  <a:pos x="44" y="315"/>
                </a:cxn>
                <a:cxn ang="0">
                  <a:pos x="23" y="284"/>
                </a:cxn>
                <a:cxn ang="0">
                  <a:pos x="9" y="250"/>
                </a:cxn>
                <a:cxn ang="0">
                  <a:pos x="1" y="212"/>
                </a:cxn>
                <a:cxn ang="0">
                  <a:pos x="1" y="172"/>
                </a:cxn>
                <a:cxn ang="0">
                  <a:pos x="9" y="135"/>
                </a:cxn>
                <a:cxn ang="0">
                  <a:pos x="23" y="100"/>
                </a:cxn>
                <a:cxn ang="0">
                  <a:pos x="44" y="70"/>
                </a:cxn>
                <a:cxn ang="0">
                  <a:pos x="70" y="44"/>
                </a:cxn>
                <a:cxn ang="0">
                  <a:pos x="101" y="23"/>
                </a:cxn>
                <a:cxn ang="0">
                  <a:pos x="135" y="8"/>
                </a:cxn>
                <a:cxn ang="0">
                  <a:pos x="173" y="1"/>
                </a:cxn>
                <a:cxn ang="0">
                  <a:pos x="212" y="1"/>
                </a:cxn>
                <a:cxn ang="0">
                  <a:pos x="250" y="8"/>
                </a:cxn>
                <a:cxn ang="0">
                  <a:pos x="284" y="23"/>
                </a:cxn>
                <a:cxn ang="0">
                  <a:pos x="315" y="44"/>
                </a:cxn>
                <a:cxn ang="0">
                  <a:pos x="341" y="70"/>
                </a:cxn>
                <a:cxn ang="0">
                  <a:pos x="362" y="100"/>
                </a:cxn>
                <a:cxn ang="0">
                  <a:pos x="376" y="135"/>
                </a:cxn>
                <a:cxn ang="0">
                  <a:pos x="384" y="172"/>
                </a:cxn>
              </a:cxnLst>
              <a:rect l="0" t="0" r="r" b="b"/>
              <a:pathLst>
                <a:path w="385" h="385">
                  <a:moveTo>
                    <a:pt x="385" y="192"/>
                  </a:moveTo>
                  <a:lnTo>
                    <a:pt x="384" y="212"/>
                  </a:lnTo>
                  <a:lnTo>
                    <a:pt x="380" y="231"/>
                  </a:lnTo>
                  <a:lnTo>
                    <a:pt x="376" y="250"/>
                  </a:lnTo>
                  <a:lnTo>
                    <a:pt x="369" y="266"/>
                  </a:lnTo>
                  <a:lnTo>
                    <a:pt x="362" y="284"/>
                  </a:lnTo>
                  <a:lnTo>
                    <a:pt x="351" y="300"/>
                  </a:lnTo>
                  <a:lnTo>
                    <a:pt x="341" y="315"/>
                  </a:lnTo>
                  <a:lnTo>
                    <a:pt x="328" y="328"/>
                  </a:lnTo>
                  <a:lnTo>
                    <a:pt x="315" y="341"/>
                  </a:lnTo>
                  <a:lnTo>
                    <a:pt x="300" y="351"/>
                  </a:lnTo>
                  <a:lnTo>
                    <a:pt x="284" y="362"/>
                  </a:lnTo>
                  <a:lnTo>
                    <a:pt x="268" y="369"/>
                  </a:lnTo>
                  <a:lnTo>
                    <a:pt x="250" y="376"/>
                  </a:lnTo>
                  <a:lnTo>
                    <a:pt x="231" y="380"/>
                  </a:lnTo>
                  <a:lnTo>
                    <a:pt x="212" y="383"/>
                  </a:lnTo>
                  <a:lnTo>
                    <a:pt x="193" y="385"/>
                  </a:lnTo>
                  <a:lnTo>
                    <a:pt x="173" y="383"/>
                  </a:lnTo>
                  <a:lnTo>
                    <a:pt x="154" y="380"/>
                  </a:lnTo>
                  <a:lnTo>
                    <a:pt x="135" y="376"/>
                  </a:lnTo>
                  <a:lnTo>
                    <a:pt x="117" y="369"/>
                  </a:lnTo>
                  <a:lnTo>
                    <a:pt x="101" y="362"/>
                  </a:lnTo>
                  <a:lnTo>
                    <a:pt x="85" y="351"/>
                  </a:lnTo>
                  <a:lnTo>
                    <a:pt x="70" y="341"/>
                  </a:lnTo>
                  <a:lnTo>
                    <a:pt x="57" y="328"/>
                  </a:lnTo>
                  <a:lnTo>
                    <a:pt x="44" y="315"/>
                  </a:lnTo>
                  <a:lnTo>
                    <a:pt x="33" y="300"/>
                  </a:lnTo>
                  <a:lnTo>
                    <a:pt x="23" y="284"/>
                  </a:lnTo>
                  <a:lnTo>
                    <a:pt x="15" y="266"/>
                  </a:lnTo>
                  <a:lnTo>
                    <a:pt x="9" y="250"/>
                  </a:lnTo>
                  <a:lnTo>
                    <a:pt x="5" y="231"/>
                  </a:lnTo>
                  <a:lnTo>
                    <a:pt x="1" y="212"/>
                  </a:lnTo>
                  <a:lnTo>
                    <a:pt x="0" y="192"/>
                  </a:lnTo>
                  <a:lnTo>
                    <a:pt x="1" y="172"/>
                  </a:lnTo>
                  <a:lnTo>
                    <a:pt x="5" y="154"/>
                  </a:lnTo>
                  <a:lnTo>
                    <a:pt x="9" y="135"/>
                  </a:lnTo>
                  <a:lnTo>
                    <a:pt x="15" y="117"/>
                  </a:lnTo>
                  <a:lnTo>
                    <a:pt x="23" y="100"/>
                  </a:lnTo>
                  <a:lnTo>
                    <a:pt x="33" y="85"/>
                  </a:lnTo>
                  <a:lnTo>
                    <a:pt x="44" y="70"/>
                  </a:lnTo>
                  <a:lnTo>
                    <a:pt x="57" y="56"/>
                  </a:lnTo>
                  <a:lnTo>
                    <a:pt x="70" y="44"/>
                  </a:lnTo>
                  <a:lnTo>
                    <a:pt x="85" y="32"/>
                  </a:lnTo>
                  <a:lnTo>
                    <a:pt x="101" y="23"/>
                  </a:lnTo>
                  <a:lnTo>
                    <a:pt x="117" y="15"/>
                  </a:lnTo>
                  <a:lnTo>
                    <a:pt x="135" y="8"/>
                  </a:lnTo>
                  <a:lnTo>
                    <a:pt x="154" y="4"/>
                  </a:lnTo>
                  <a:lnTo>
                    <a:pt x="173" y="1"/>
                  </a:lnTo>
                  <a:lnTo>
                    <a:pt x="193" y="0"/>
                  </a:lnTo>
                  <a:lnTo>
                    <a:pt x="212" y="1"/>
                  </a:lnTo>
                  <a:lnTo>
                    <a:pt x="231" y="4"/>
                  </a:lnTo>
                  <a:lnTo>
                    <a:pt x="250" y="8"/>
                  </a:lnTo>
                  <a:lnTo>
                    <a:pt x="268" y="15"/>
                  </a:lnTo>
                  <a:lnTo>
                    <a:pt x="284" y="23"/>
                  </a:lnTo>
                  <a:lnTo>
                    <a:pt x="300" y="32"/>
                  </a:lnTo>
                  <a:lnTo>
                    <a:pt x="315" y="44"/>
                  </a:lnTo>
                  <a:lnTo>
                    <a:pt x="328" y="56"/>
                  </a:lnTo>
                  <a:lnTo>
                    <a:pt x="341" y="70"/>
                  </a:lnTo>
                  <a:lnTo>
                    <a:pt x="351" y="85"/>
                  </a:lnTo>
                  <a:lnTo>
                    <a:pt x="362" y="100"/>
                  </a:lnTo>
                  <a:lnTo>
                    <a:pt x="369" y="117"/>
                  </a:lnTo>
                  <a:lnTo>
                    <a:pt x="376" y="135"/>
                  </a:lnTo>
                  <a:lnTo>
                    <a:pt x="380" y="154"/>
                  </a:lnTo>
                  <a:lnTo>
                    <a:pt x="384" y="172"/>
                  </a:lnTo>
                  <a:lnTo>
                    <a:pt x="385" y="192"/>
                  </a:lnTo>
                  <a:close/>
                </a:path>
              </a:pathLst>
            </a:custGeom>
            <a:solidFill>
              <a:srgbClr val="EC8E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2" name="Freeform 704"/>
            <p:cNvSpPr>
              <a:spLocks/>
            </p:cNvSpPr>
            <p:nvPr/>
          </p:nvSpPr>
          <p:spPr bwMode="auto">
            <a:xfrm>
              <a:off x="4862" y="3404"/>
              <a:ext cx="20" cy="20"/>
            </a:xfrm>
            <a:custGeom>
              <a:avLst/>
              <a:gdLst/>
              <a:ahLst/>
              <a:cxnLst>
                <a:cxn ang="0">
                  <a:pos x="384" y="212"/>
                </a:cxn>
                <a:cxn ang="0">
                  <a:pos x="376" y="250"/>
                </a:cxn>
                <a:cxn ang="0">
                  <a:pos x="362" y="284"/>
                </a:cxn>
                <a:cxn ang="0">
                  <a:pos x="341" y="314"/>
                </a:cxn>
                <a:cxn ang="0">
                  <a:pos x="315" y="341"/>
                </a:cxn>
                <a:cxn ang="0">
                  <a:pos x="285" y="361"/>
                </a:cxn>
                <a:cxn ang="0">
                  <a:pos x="250" y="376"/>
                </a:cxn>
                <a:cxn ang="0">
                  <a:pos x="212" y="383"/>
                </a:cxn>
                <a:cxn ang="0">
                  <a:pos x="173" y="383"/>
                </a:cxn>
                <a:cxn ang="0">
                  <a:pos x="136" y="376"/>
                </a:cxn>
                <a:cxn ang="0">
                  <a:pos x="102" y="361"/>
                </a:cxn>
                <a:cxn ang="0">
                  <a:pos x="70" y="341"/>
                </a:cxn>
                <a:cxn ang="0">
                  <a:pos x="44" y="314"/>
                </a:cxn>
                <a:cxn ang="0">
                  <a:pos x="23" y="284"/>
                </a:cxn>
                <a:cxn ang="0">
                  <a:pos x="10" y="250"/>
                </a:cxn>
                <a:cxn ang="0">
                  <a:pos x="2" y="212"/>
                </a:cxn>
                <a:cxn ang="0">
                  <a:pos x="2" y="173"/>
                </a:cxn>
                <a:cxn ang="0">
                  <a:pos x="10" y="136"/>
                </a:cxn>
                <a:cxn ang="0">
                  <a:pos x="23" y="101"/>
                </a:cxn>
                <a:cxn ang="0">
                  <a:pos x="44" y="70"/>
                </a:cxn>
                <a:cxn ang="0">
                  <a:pos x="70" y="44"/>
                </a:cxn>
                <a:cxn ang="0">
                  <a:pos x="102" y="24"/>
                </a:cxn>
                <a:cxn ang="0">
                  <a:pos x="136" y="9"/>
                </a:cxn>
                <a:cxn ang="0">
                  <a:pos x="173" y="1"/>
                </a:cxn>
                <a:cxn ang="0">
                  <a:pos x="212" y="1"/>
                </a:cxn>
                <a:cxn ang="0">
                  <a:pos x="250" y="9"/>
                </a:cxn>
                <a:cxn ang="0">
                  <a:pos x="285" y="24"/>
                </a:cxn>
                <a:cxn ang="0">
                  <a:pos x="315" y="44"/>
                </a:cxn>
                <a:cxn ang="0">
                  <a:pos x="341" y="70"/>
                </a:cxn>
                <a:cxn ang="0">
                  <a:pos x="362" y="101"/>
                </a:cxn>
                <a:cxn ang="0">
                  <a:pos x="376" y="136"/>
                </a:cxn>
                <a:cxn ang="0">
                  <a:pos x="384" y="173"/>
                </a:cxn>
              </a:cxnLst>
              <a:rect l="0" t="0" r="r" b="b"/>
              <a:pathLst>
                <a:path w="385" h="384">
                  <a:moveTo>
                    <a:pt x="385" y="192"/>
                  </a:moveTo>
                  <a:lnTo>
                    <a:pt x="384" y="212"/>
                  </a:lnTo>
                  <a:lnTo>
                    <a:pt x="381" y="231"/>
                  </a:lnTo>
                  <a:lnTo>
                    <a:pt x="376" y="250"/>
                  </a:lnTo>
                  <a:lnTo>
                    <a:pt x="370" y="267"/>
                  </a:lnTo>
                  <a:lnTo>
                    <a:pt x="362" y="284"/>
                  </a:lnTo>
                  <a:lnTo>
                    <a:pt x="352" y="300"/>
                  </a:lnTo>
                  <a:lnTo>
                    <a:pt x="341" y="314"/>
                  </a:lnTo>
                  <a:lnTo>
                    <a:pt x="328" y="328"/>
                  </a:lnTo>
                  <a:lnTo>
                    <a:pt x="315" y="341"/>
                  </a:lnTo>
                  <a:lnTo>
                    <a:pt x="300" y="352"/>
                  </a:lnTo>
                  <a:lnTo>
                    <a:pt x="285" y="361"/>
                  </a:lnTo>
                  <a:lnTo>
                    <a:pt x="268" y="370"/>
                  </a:lnTo>
                  <a:lnTo>
                    <a:pt x="250" y="376"/>
                  </a:lnTo>
                  <a:lnTo>
                    <a:pt x="231" y="381"/>
                  </a:lnTo>
                  <a:lnTo>
                    <a:pt x="212" y="383"/>
                  </a:lnTo>
                  <a:lnTo>
                    <a:pt x="193" y="384"/>
                  </a:lnTo>
                  <a:lnTo>
                    <a:pt x="173" y="383"/>
                  </a:lnTo>
                  <a:lnTo>
                    <a:pt x="154" y="381"/>
                  </a:lnTo>
                  <a:lnTo>
                    <a:pt x="136" y="376"/>
                  </a:lnTo>
                  <a:lnTo>
                    <a:pt x="118" y="370"/>
                  </a:lnTo>
                  <a:lnTo>
                    <a:pt x="102" y="361"/>
                  </a:lnTo>
                  <a:lnTo>
                    <a:pt x="85" y="352"/>
                  </a:lnTo>
                  <a:lnTo>
                    <a:pt x="70" y="341"/>
                  </a:lnTo>
                  <a:lnTo>
                    <a:pt x="57" y="328"/>
                  </a:lnTo>
                  <a:lnTo>
                    <a:pt x="44" y="314"/>
                  </a:lnTo>
                  <a:lnTo>
                    <a:pt x="34" y="300"/>
                  </a:lnTo>
                  <a:lnTo>
                    <a:pt x="23" y="284"/>
                  </a:lnTo>
                  <a:lnTo>
                    <a:pt x="16" y="267"/>
                  </a:lnTo>
                  <a:lnTo>
                    <a:pt x="10" y="250"/>
                  </a:lnTo>
                  <a:lnTo>
                    <a:pt x="5" y="231"/>
                  </a:lnTo>
                  <a:lnTo>
                    <a:pt x="2" y="212"/>
                  </a:lnTo>
                  <a:lnTo>
                    <a:pt x="0" y="192"/>
                  </a:lnTo>
                  <a:lnTo>
                    <a:pt x="2" y="173"/>
                  </a:lnTo>
                  <a:lnTo>
                    <a:pt x="5" y="153"/>
                  </a:lnTo>
                  <a:lnTo>
                    <a:pt x="10" y="136"/>
                  </a:lnTo>
                  <a:lnTo>
                    <a:pt x="16" y="118"/>
                  </a:lnTo>
                  <a:lnTo>
                    <a:pt x="23" y="101"/>
                  </a:lnTo>
                  <a:lnTo>
                    <a:pt x="34" y="85"/>
                  </a:lnTo>
                  <a:lnTo>
                    <a:pt x="44" y="70"/>
                  </a:lnTo>
                  <a:lnTo>
                    <a:pt x="57" y="56"/>
                  </a:lnTo>
                  <a:lnTo>
                    <a:pt x="70" y="44"/>
                  </a:lnTo>
                  <a:lnTo>
                    <a:pt x="85" y="33"/>
                  </a:lnTo>
                  <a:lnTo>
                    <a:pt x="102" y="24"/>
                  </a:lnTo>
                  <a:lnTo>
                    <a:pt x="118" y="16"/>
                  </a:lnTo>
                  <a:lnTo>
                    <a:pt x="136" y="9"/>
                  </a:lnTo>
                  <a:lnTo>
                    <a:pt x="154" y="4"/>
                  </a:lnTo>
                  <a:lnTo>
                    <a:pt x="173" y="1"/>
                  </a:lnTo>
                  <a:lnTo>
                    <a:pt x="193" y="0"/>
                  </a:lnTo>
                  <a:lnTo>
                    <a:pt x="212" y="1"/>
                  </a:lnTo>
                  <a:lnTo>
                    <a:pt x="231" y="4"/>
                  </a:lnTo>
                  <a:lnTo>
                    <a:pt x="250" y="9"/>
                  </a:lnTo>
                  <a:lnTo>
                    <a:pt x="268" y="16"/>
                  </a:lnTo>
                  <a:lnTo>
                    <a:pt x="285" y="24"/>
                  </a:lnTo>
                  <a:lnTo>
                    <a:pt x="300" y="33"/>
                  </a:lnTo>
                  <a:lnTo>
                    <a:pt x="315" y="44"/>
                  </a:lnTo>
                  <a:lnTo>
                    <a:pt x="328" y="56"/>
                  </a:lnTo>
                  <a:lnTo>
                    <a:pt x="341" y="70"/>
                  </a:lnTo>
                  <a:lnTo>
                    <a:pt x="352" y="85"/>
                  </a:lnTo>
                  <a:lnTo>
                    <a:pt x="362" y="101"/>
                  </a:lnTo>
                  <a:lnTo>
                    <a:pt x="370" y="118"/>
                  </a:lnTo>
                  <a:lnTo>
                    <a:pt x="376" y="136"/>
                  </a:lnTo>
                  <a:lnTo>
                    <a:pt x="381" y="153"/>
                  </a:lnTo>
                  <a:lnTo>
                    <a:pt x="384" y="173"/>
                  </a:lnTo>
                  <a:lnTo>
                    <a:pt x="385" y="192"/>
                  </a:lnTo>
                  <a:close/>
                </a:path>
              </a:pathLst>
            </a:custGeom>
            <a:solidFill>
              <a:srgbClr val="EC8E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3" name="Freeform 705"/>
            <p:cNvSpPr>
              <a:spLocks/>
            </p:cNvSpPr>
            <p:nvPr/>
          </p:nvSpPr>
          <p:spPr bwMode="auto">
            <a:xfrm>
              <a:off x="4933" y="3415"/>
              <a:ext cx="20" cy="20"/>
            </a:xfrm>
            <a:custGeom>
              <a:avLst/>
              <a:gdLst/>
              <a:ahLst/>
              <a:cxnLst>
                <a:cxn ang="0">
                  <a:pos x="383" y="211"/>
                </a:cxn>
                <a:cxn ang="0">
                  <a:pos x="375" y="249"/>
                </a:cxn>
                <a:cxn ang="0">
                  <a:pos x="360" y="284"/>
                </a:cxn>
                <a:cxn ang="0">
                  <a:pos x="340" y="315"/>
                </a:cxn>
                <a:cxn ang="0">
                  <a:pos x="314" y="341"/>
                </a:cxn>
                <a:cxn ang="0">
                  <a:pos x="283" y="361"/>
                </a:cxn>
                <a:cxn ang="0">
                  <a:pos x="249" y="376"/>
                </a:cxn>
                <a:cxn ang="0">
                  <a:pos x="212" y="384"/>
                </a:cxn>
                <a:cxn ang="0">
                  <a:pos x="172" y="384"/>
                </a:cxn>
                <a:cxn ang="0">
                  <a:pos x="135" y="376"/>
                </a:cxn>
                <a:cxn ang="0">
                  <a:pos x="100" y="361"/>
                </a:cxn>
                <a:cxn ang="0">
                  <a:pos x="70" y="341"/>
                </a:cxn>
                <a:cxn ang="0">
                  <a:pos x="44" y="315"/>
                </a:cxn>
                <a:cxn ang="0">
                  <a:pos x="23" y="284"/>
                </a:cxn>
                <a:cxn ang="0">
                  <a:pos x="8" y="249"/>
                </a:cxn>
                <a:cxn ang="0">
                  <a:pos x="1" y="211"/>
                </a:cxn>
                <a:cxn ang="0">
                  <a:pos x="1" y="173"/>
                </a:cxn>
                <a:cxn ang="0">
                  <a:pos x="8" y="135"/>
                </a:cxn>
                <a:cxn ang="0">
                  <a:pos x="23" y="101"/>
                </a:cxn>
                <a:cxn ang="0">
                  <a:pos x="44" y="70"/>
                </a:cxn>
                <a:cxn ang="0">
                  <a:pos x="70" y="44"/>
                </a:cxn>
                <a:cxn ang="0">
                  <a:pos x="100" y="23"/>
                </a:cxn>
                <a:cxn ang="0">
                  <a:pos x="135" y="9"/>
                </a:cxn>
                <a:cxn ang="0">
                  <a:pos x="172" y="1"/>
                </a:cxn>
                <a:cxn ang="0">
                  <a:pos x="212" y="1"/>
                </a:cxn>
                <a:cxn ang="0">
                  <a:pos x="249" y="9"/>
                </a:cxn>
                <a:cxn ang="0">
                  <a:pos x="283" y="23"/>
                </a:cxn>
                <a:cxn ang="0">
                  <a:pos x="314" y="44"/>
                </a:cxn>
                <a:cxn ang="0">
                  <a:pos x="340" y="70"/>
                </a:cxn>
                <a:cxn ang="0">
                  <a:pos x="360" y="101"/>
                </a:cxn>
                <a:cxn ang="0">
                  <a:pos x="375" y="135"/>
                </a:cxn>
                <a:cxn ang="0">
                  <a:pos x="383" y="173"/>
                </a:cxn>
              </a:cxnLst>
              <a:rect l="0" t="0" r="r" b="b"/>
              <a:pathLst>
                <a:path w="384" h="384">
                  <a:moveTo>
                    <a:pt x="384" y="193"/>
                  </a:moveTo>
                  <a:lnTo>
                    <a:pt x="383" y="211"/>
                  </a:lnTo>
                  <a:lnTo>
                    <a:pt x="380" y="231"/>
                  </a:lnTo>
                  <a:lnTo>
                    <a:pt x="375" y="249"/>
                  </a:lnTo>
                  <a:lnTo>
                    <a:pt x="369" y="267"/>
                  </a:lnTo>
                  <a:lnTo>
                    <a:pt x="360" y="284"/>
                  </a:lnTo>
                  <a:lnTo>
                    <a:pt x="351" y="299"/>
                  </a:lnTo>
                  <a:lnTo>
                    <a:pt x="340" y="315"/>
                  </a:lnTo>
                  <a:lnTo>
                    <a:pt x="328" y="329"/>
                  </a:lnTo>
                  <a:lnTo>
                    <a:pt x="314" y="341"/>
                  </a:lnTo>
                  <a:lnTo>
                    <a:pt x="300" y="351"/>
                  </a:lnTo>
                  <a:lnTo>
                    <a:pt x="283" y="361"/>
                  </a:lnTo>
                  <a:lnTo>
                    <a:pt x="266" y="369"/>
                  </a:lnTo>
                  <a:lnTo>
                    <a:pt x="249" y="376"/>
                  </a:lnTo>
                  <a:lnTo>
                    <a:pt x="231" y="381"/>
                  </a:lnTo>
                  <a:lnTo>
                    <a:pt x="212" y="384"/>
                  </a:lnTo>
                  <a:lnTo>
                    <a:pt x="192" y="384"/>
                  </a:lnTo>
                  <a:lnTo>
                    <a:pt x="172" y="384"/>
                  </a:lnTo>
                  <a:lnTo>
                    <a:pt x="153" y="381"/>
                  </a:lnTo>
                  <a:lnTo>
                    <a:pt x="135" y="376"/>
                  </a:lnTo>
                  <a:lnTo>
                    <a:pt x="117" y="369"/>
                  </a:lnTo>
                  <a:lnTo>
                    <a:pt x="100" y="361"/>
                  </a:lnTo>
                  <a:lnTo>
                    <a:pt x="85" y="351"/>
                  </a:lnTo>
                  <a:lnTo>
                    <a:pt x="70" y="341"/>
                  </a:lnTo>
                  <a:lnTo>
                    <a:pt x="56" y="329"/>
                  </a:lnTo>
                  <a:lnTo>
                    <a:pt x="44" y="315"/>
                  </a:lnTo>
                  <a:lnTo>
                    <a:pt x="32" y="299"/>
                  </a:lnTo>
                  <a:lnTo>
                    <a:pt x="23" y="284"/>
                  </a:lnTo>
                  <a:lnTo>
                    <a:pt x="15" y="267"/>
                  </a:lnTo>
                  <a:lnTo>
                    <a:pt x="8" y="249"/>
                  </a:lnTo>
                  <a:lnTo>
                    <a:pt x="4" y="231"/>
                  </a:lnTo>
                  <a:lnTo>
                    <a:pt x="1" y="211"/>
                  </a:lnTo>
                  <a:lnTo>
                    <a:pt x="0" y="193"/>
                  </a:lnTo>
                  <a:lnTo>
                    <a:pt x="1" y="173"/>
                  </a:lnTo>
                  <a:lnTo>
                    <a:pt x="4" y="154"/>
                  </a:lnTo>
                  <a:lnTo>
                    <a:pt x="8" y="135"/>
                  </a:lnTo>
                  <a:lnTo>
                    <a:pt x="15" y="117"/>
                  </a:lnTo>
                  <a:lnTo>
                    <a:pt x="23" y="101"/>
                  </a:lnTo>
                  <a:lnTo>
                    <a:pt x="32" y="85"/>
                  </a:lnTo>
                  <a:lnTo>
                    <a:pt x="44" y="70"/>
                  </a:lnTo>
                  <a:lnTo>
                    <a:pt x="56" y="56"/>
                  </a:lnTo>
                  <a:lnTo>
                    <a:pt x="70" y="44"/>
                  </a:lnTo>
                  <a:lnTo>
                    <a:pt x="85" y="33"/>
                  </a:lnTo>
                  <a:lnTo>
                    <a:pt x="100" y="23"/>
                  </a:lnTo>
                  <a:lnTo>
                    <a:pt x="117" y="15"/>
                  </a:lnTo>
                  <a:lnTo>
                    <a:pt x="135" y="9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2" y="0"/>
                  </a:lnTo>
                  <a:lnTo>
                    <a:pt x="212" y="1"/>
                  </a:lnTo>
                  <a:lnTo>
                    <a:pt x="231" y="4"/>
                  </a:lnTo>
                  <a:lnTo>
                    <a:pt x="249" y="9"/>
                  </a:lnTo>
                  <a:lnTo>
                    <a:pt x="266" y="15"/>
                  </a:lnTo>
                  <a:lnTo>
                    <a:pt x="283" y="23"/>
                  </a:lnTo>
                  <a:lnTo>
                    <a:pt x="300" y="33"/>
                  </a:lnTo>
                  <a:lnTo>
                    <a:pt x="314" y="44"/>
                  </a:lnTo>
                  <a:lnTo>
                    <a:pt x="328" y="56"/>
                  </a:lnTo>
                  <a:lnTo>
                    <a:pt x="340" y="70"/>
                  </a:lnTo>
                  <a:lnTo>
                    <a:pt x="351" y="85"/>
                  </a:lnTo>
                  <a:lnTo>
                    <a:pt x="360" y="101"/>
                  </a:lnTo>
                  <a:lnTo>
                    <a:pt x="369" y="117"/>
                  </a:lnTo>
                  <a:lnTo>
                    <a:pt x="375" y="135"/>
                  </a:lnTo>
                  <a:lnTo>
                    <a:pt x="380" y="154"/>
                  </a:lnTo>
                  <a:lnTo>
                    <a:pt x="383" y="173"/>
                  </a:lnTo>
                  <a:lnTo>
                    <a:pt x="384" y="193"/>
                  </a:lnTo>
                  <a:close/>
                </a:path>
              </a:pathLst>
            </a:custGeom>
            <a:solidFill>
              <a:srgbClr val="EC8E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4" name="Freeform 706"/>
            <p:cNvSpPr>
              <a:spLocks/>
            </p:cNvSpPr>
            <p:nvPr/>
          </p:nvSpPr>
          <p:spPr bwMode="auto">
            <a:xfrm>
              <a:off x="4889" y="3116"/>
              <a:ext cx="51" cy="31"/>
            </a:xfrm>
            <a:custGeom>
              <a:avLst/>
              <a:gdLst/>
              <a:ahLst/>
              <a:cxnLst>
                <a:cxn ang="0">
                  <a:pos x="38" y="85"/>
                </a:cxn>
                <a:cxn ang="0">
                  <a:pos x="82" y="103"/>
                </a:cxn>
                <a:cxn ang="0">
                  <a:pos x="140" y="123"/>
                </a:cxn>
                <a:cxn ang="0">
                  <a:pos x="188" y="137"/>
                </a:cxn>
                <a:cxn ang="0">
                  <a:pos x="243" y="149"/>
                </a:cxn>
                <a:cxn ang="0">
                  <a:pos x="305" y="161"/>
                </a:cxn>
                <a:cxn ang="0">
                  <a:pos x="370" y="168"/>
                </a:cxn>
                <a:cxn ang="0">
                  <a:pos x="440" y="171"/>
                </a:cxn>
                <a:cxn ang="0">
                  <a:pos x="512" y="169"/>
                </a:cxn>
                <a:cxn ang="0">
                  <a:pos x="585" y="160"/>
                </a:cxn>
                <a:cxn ang="0">
                  <a:pos x="659" y="142"/>
                </a:cxn>
                <a:cxn ang="0">
                  <a:pos x="733" y="116"/>
                </a:cxn>
                <a:cxn ang="0">
                  <a:pos x="805" y="78"/>
                </a:cxn>
                <a:cxn ang="0">
                  <a:pos x="876" y="29"/>
                </a:cxn>
                <a:cxn ang="0">
                  <a:pos x="915" y="11"/>
                </a:cxn>
                <a:cxn ang="0">
                  <a:pos x="935" y="65"/>
                </a:cxn>
                <a:cxn ang="0">
                  <a:pos x="950" y="116"/>
                </a:cxn>
                <a:cxn ang="0">
                  <a:pos x="965" y="172"/>
                </a:cxn>
                <a:cxn ang="0">
                  <a:pos x="971" y="214"/>
                </a:cxn>
                <a:cxn ang="0">
                  <a:pos x="973" y="241"/>
                </a:cxn>
                <a:cxn ang="0">
                  <a:pos x="972" y="266"/>
                </a:cxn>
                <a:cxn ang="0">
                  <a:pos x="968" y="289"/>
                </a:cxn>
                <a:cxn ang="0">
                  <a:pos x="961" y="308"/>
                </a:cxn>
                <a:cxn ang="0">
                  <a:pos x="949" y="323"/>
                </a:cxn>
                <a:cxn ang="0">
                  <a:pos x="934" y="334"/>
                </a:cxn>
                <a:cxn ang="0">
                  <a:pos x="919" y="349"/>
                </a:cxn>
                <a:cxn ang="0">
                  <a:pos x="897" y="375"/>
                </a:cxn>
                <a:cxn ang="0">
                  <a:pos x="865" y="417"/>
                </a:cxn>
                <a:cxn ang="0">
                  <a:pos x="832" y="450"/>
                </a:cxn>
                <a:cxn ang="0">
                  <a:pos x="805" y="473"/>
                </a:cxn>
                <a:cxn ang="0">
                  <a:pos x="773" y="495"/>
                </a:cxn>
                <a:cxn ang="0">
                  <a:pos x="734" y="515"/>
                </a:cxn>
                <a:cxn ang="0">
                  <a:pos x="688" y="534"/>
                </a:cxn>
                <a:cxn ang="0">
                  <a:pos x="633" y="551"/>
                </a:cxn>
                <a:cxn ang="0">
                  <a:pos x="568" y="563"/>
                </a:cxn>
                <a:cxn ang="0">
                  <a:pos x="493" y="574"/>
                </a:cxn>
                <a:cxn ang="0">
                  <a:pos x="405" y="579"/>
                </a:cxn>
                <a:cxn ang="0">
                  <a:pos x="306" y="579"/>
                </a:cxn>
                <a:cxn ang="0">
                  <a:pos x="236" y="572"/>
                </a:cxn>
                <a:cxn ang="0">
                  <a:pos x="185" y="548"/>
                </a:cxn>
                <a:cxn ang="0">
                  <a:pos x="159" y="531"/>
                </a:cxn>
                <a:cxn ang="0">
                  <a:pos x="132" y="511"/>
                </a:cxn>
                <a:cxn ang="0">
                  <a:pos x="103" y="488"/>
                </a:cxn>
                <a:cxn ang="0">
                  <a:pos x="76" y="459"/>
                </a:cxn>
                <a:cxn ang="0">
                  <a:pos x="51" y="426"/>
                </a:cxn>
                <a:cxn ang="0">
                  <a:pos x="30" y="389"/>
                </a:cxn>
                <a:cxn ang="0">
                  <a:pos x="14" y="346"/>
                </a:cxn>
                <a:cxn ang="0">
                  <a:pos x="3" y="297"/>
                </a:cxn>
                <a:cxn ang="0">
                  <a:pos x="0" y="243"/>
                </a:cxn>
                <a:cxn ang="0">
                  <a:pos x="5" y="184"/>
                </a:cxn>
                <a:cxn ang="0">
                  <a:pos x="20" y="118"/>
                </a:cxn>
              </a:cxnLst>
              <a:rect l="0" t="0" r="r" b="b"/>
              <a:pathLst>
                <a:path w="973" h="579">
                  <a:moveTo>
                    <a:pt x="31" y="82"/>
                  </a:moveTo>
                  <a:lnTo>
                    <a:pt x="38" y="85"/>
                  </a:lnTo>
                  <a:lnTo>
                    <a:pt x="54" y="92"/>
                  </a:lnTo>
                  <a:lnTo>
                    <a:pt x="82" y="103"/>
                  </a:lnTo>
                  <a:lnTo>
                    <a:pt x="118" y="116"/>
                  </a:lnTo>
                  <a:lnTo>
                    <a:pt x="140" y="123"/>
                  </a:lnTo>
                  <a:lnTo>
                    <a:pt x="163" y="130"/>
                  </a:lnTo>
                  <a:lnTo>
                    <a:pt x="188" y="137"/>
                  </a:lnTo>
                  <a:lnTo>
                    <a:pt x="215" y="143"/>
                  </a:lnTo>
                  <a:lnTo>
                    <a:pt x="243" y="149"/>
                  </a:lnTo>
                  <a:lnTo>
                    <a:pt x="274" y="156"/>
                  </a:lnTo>
                  <a:lnTo>
                    <a:pt x="305" y="161"/>
                  </a:lnTo>
                  <a:lnTo>
                    <a:pt x="336" y="165"/>
                  </a:lnTo>
                  <a:lnTo>
                    <a:pt x="370" y="168"/>
                  </a:lnTo>
                  <a:lnTo>
                    <a:pt x="404" y="170"/>
                  </a:lnTo>
                  <a:lnTo>
                    <a:pt x="440" y="171"/>
                  </a:lnTo>
                  <a:lnTo>
                    <a:pt x="475" y="171"/>
                  </a:lnTo>
                  <a:lnTo>
                    <a:pt x="512" y="169"/>
                  </a:lnTo>
                  <a:lnTo>
                    <a:pt x="548" y="165"/>
                  </a:lnTo>
                  <a:lnTo>
                    <a:pt x="585" y="160"/>
                  </a:lnTo>
                  <a:lnTo>
                    <a:pt x="622" y="151"/>
                  </a:lnTo>
                  <a:lnTo>
                    <a:pt x="659" y="142"/>
                  </a:lnTo>
                  <a:lnTo>
                    <a:pt x="697" y="131"/>
                  </a:lnTo>
                  <a:lnTo>
                    <a:pt x="733" y="116"/>
                  </a:lnTo>
                  <a:lnTo>
                    <a:pt x="770" y="98"/>
                  </a:lnTo>
                  <a:lnTo>
                    <a:pt x="805" y="78"/>
                  </a:lnTo>
                  <a:lnTo>
                    <a:pt x="841" y="55"/>
                  </a:lnTo>
                  <a:lnTo>
                    <a:pt x="876" y="29"/>
                  </a:lnTo>
                  <a:lnTo>
                    <a:pt x="910" y="0"/>
                  </a:lnTo>
                  <a:lnTo>
                    <a:pt x="915" y="11"/>
                  </a:lnTo>
                  <a:lnTo>
                    <a:pt x="927" y="44"/>
                  </a:lnTo>
                  <a:lnTo>
                    <a:pt x="935" y="65"/>
                  </a:lnTo>
                  <a:lnTo>
                    <a:pt x="943" y="90"/>
                  </a:lnTo>
                  <a:lnTo>
                    <a:pt x="950" y="116"/>
                  </a:lnTo>
                  <a:lnTo>
                    <a:pt x="959" y="144"/>
                  </a:lnTo>
                  <a:lnTo>
                    <a:pt x="965" y="172"/>
                  </a:lnTo>
                  <a:lnTo>
                    <a:pt x="969" y="201"/>
                  </a:lnTo>
                  <a:lnTo>
                    <a:pt x="971" y="214"/>
                  </a:lnTo>
                  <a:lnTo>
                    <a:pt x="972" y="228"/>
                  </a:lnTo>
                  <a:lnTo>
                    <a:pt x="973" y="241"/>
                  </a:lnTo>
                  <a:lnTo>
                    <a:pt x="973" y="254"/>
                  </a:lnTo>
                  <a:lnTo>
                    <a:pt x="972" y="266"/>
                  </a:lnTo>
                  <a:lnTo>
                    <a:pt x="971" y="278"/>
                  </a:lnTo>
                  <a:lnTo>
                    <a:pt x="968" y="289"/>
                  </a:lnTo>
                  <a:lnTo>
                    <a:pt x="965" y="299"/>
                  </a:lnTo>
                  <a:lnTo>
                    <a:pt x="961" y="308"/>
                  </a:lnTo>
                  <a:lnTo>
                    <a:pt x="956" y="317"/>
                  </a:lnTo>
                  <a:lnTo>
                    <a:pt x="949" y="323"/>
                  </a:lnTo>
                  <a:lnTo>
                    <a:pt x="942" y="329"/>
                  </a:lnTo>
                  <a:lnTo>
                    <a:pt x="934" y="334"/>
                  </a:lnTo>
                  <a:lnTo>
                    <a:pt x="926" y="342"/>
                  </a:lnTo>
                  <a:lnTo>
                    <a:pt x="919" y="349"/>
                  </a:lnTo>
                  <a:lnTo>
                    <a:pt x="912" y="356"/>
                  </a:lnTo>
                  <a:lnTo>
                    <a:pt x="897" y="375"/>
                  </a:lnTo>
                  <a:lnTo>
                    <a:pt x="883" y="395"/>
                  </a:lnTo>
                  <a:lnTo>
                    <a:pt x="865" y="417"/>
                  </a:lnTo>
                  <a:lnTo>
                    <a:pt x="844" y="439"/>
                  </a:lnTo>
                  <a:lnTo>
                    <a:pt x="832" y="450"/>
                  </a:lnTo>
                  <a:lnTo>
                    <a:pt x="820" y="462"/>
                  </a:lnTo>
                  <a:lnTo>
                    <a:pt x="805" y="473"/>
                  </a:lnTo>
                  <a:lnTo>
                    <a:pt x="791" y="484"/>
                  </a:lnTo>
                  <a:lnTo>
                    <a:pt x="773" y="495"/>
                  </a:lnTo>
                  <a:lnTo>
                    <a:pt x="755" y="506"/>
                  </a:lnTo>
                  <a:lnTo>
                    <a:pt x="734" y="515"/>
                  </a:lnTo>
                  <a:lnTo>
                    <a:pt x="712" y="526"/>
                  </a:lnTo>
                  <a:lnTo>
                    <a:pt x="688" y="534"/>
                  </a:lnTo>
                  <a:lnTo>
                    <a:pt x="661" y="542"/>
                  </a:lnTo>
                  <a:lnTo>
                    <a:pt x="633" y="551"/>
                  </a:lnTo>
                  <a:lnTo>
                    <a:pt x="602" y="558"/>
                  </a:lnTo>
                  <a:lnTo>
                    <a:pt x="568" y="563"/>
                  </a:lnTo>
                  <a:lnTo>
                    <a:pt x="532" y="568"/>
                  </a:lnTo>
                  <a:lnTo>
                    <a:pt x="493" y="574"/>
                  </a:lnTo>
                  <a:lnTo>
                    <a:pt x="450" y="577"/>
                  </a:lnTo>
                  <a:lnTo>
                    <a:pt x="405" y="579"/>
                  </a:lnTo>
                  <a:lnTo>
                    <a:pt x="357" y="579"/>
                  </a:lnTo>
                  <a:lnTo>
                    <a:pt x="306" y="579"/>
                  </a:lnTo>
                  <a:lnTo>
                    <a:pt x="251" y="577"/>
                  </a:lnTo>
                  <a:lnTo>
                    <a:pt x="236" y="572"/>
                  </a:lnTo>
                  <a:lnTo>
                    <a:pt x="197" y="554"/>
                  </a:lnTo>
                  <a:lnTo>
                    <a:pt x="185" y="548"/>
                  </a:lnTo>
                  <a:lnTo>
                    <a:pt x="172" y="539"/>
                  </a:lnTo>
                  <a:lnTo>
                    <a:pt x="159" y="531"/>
                  </a:lnTo>
                  <a:lnTo>
                    <a:pt x="145" y="521"/>
                  </a:lnTo>
                  <a:lnTo>
                    <a:pt x="132" y="511"/>
                  </a:lnTo>
                  <a:lnTo>
                    <a:pt x="117" y="499"/>
                  </a:lnTo>
                  <a:lnTo>
                    <a:pt x="103" y="488"/>
                  </a:lnTo>
                  <a:lnTo>
                    <a:pt x="90" y="473"/>
                  </a:lnTo>
                  <a:lnTo>
                    <a:pt x="76" y="459"/>
                  </a:lnTo>
                  <a:lnTo>
                    <a:pt x="64" y="443"/>
                  </a:lnTo>
                  <a:lnTo>
                    <a:pt x="51" y="426"/>
                  </a:lnTo>
                  <a:lnTo>
                    <a:pt x="41" y="407"/>
                  </a:lnTo>
                  <a:lnTo>
                    <a:pt x="30" y="389"/>
                  </a:lnTo>
                  <a:lnTo>
                    <a:pt x="22" y="368"/>
                  </a:lnTo>
                  <a:lnTo>
                    <a:pt x="14" y="346"/>
                  </a:lnTo>
                  <a:lnTo>
                    <a:pt x="8" y="322"/>
                  </a:lnTo>
                  <a:lnTo>
                    <a:pt x="3" y="297"/>
                  </a:lnTo>
                  <a:lnTo>
                    <a:pt x="1" y="271"/>
                  </a:lnTo>
                  <a:lnTo>
                    <a:pt x="0" y="243"/>
                  </a:lnTo>
                  <a:lnTo>
                    <a:pt x="1" y="214"/>
                  </a:lnTo>
                  <a:lnTo>
                    <a:pt x="5" y="184"/>
                  </a:lnTo>
                  <a:lnTo>
                    <a:pt x="12" y="151"/>
                  </a:lnTo>
                  <a:lnTo>
                    <a:pt x="20" y="118"/>
                  </a:lnTo>
                  <a:lnTo>
                    <a:pt x="31" y="82"/>
                  </a:lnTo>
                  <a:close/>
                </a:path>
              </a:pathLst>
            </a:custGeom>
            <a:solidFill>
              <a:srgbClr val="F1A6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5" name="Freeform 707"/>
            <p:cNvSpPr>
              <a:spLocks noEditPoints="1"/>
            </p:cNvSpPr>
            <p:nvPr/>
          </p:nvSpPr>
          <p:spPr bwMode="auto">
            <a:xfrm>
              <a:off x="4886" y="3114"/>
              <a:ext cx="56" cy="35"/>
            </a:xfrm>
            <a:custGeom>
              <a:avLst/>
              <a:gdLst/>
              <a:ahLst/>
              <a:cxnLst>
                <a:cxn ang="0">
                  <a:pos x="825" y="84"/>
                </a:cxn>
                <a:cxn ang="0">
                  <a:pos x="689" y="143"/>
                </a:cxn>
                <a:cxn ang="0">
                  <a:pos x="549" y="168"/>
                </a:cxn>
                <a:cxn ang="0">
                  <a:pos x="416" y="167"/>
                </a:cxn>
                <a:cxn ang="0">
                  <a:pos x="295" y="151"/>
                </a:cxn>
                <a:cxn ang="0">
                  <a:pos x="197" y="125"/>
                </a:cxn>
                <a:cxn ang="0">
                  <a:pos x="96" y="89"/>
                </a:cxn>
                <a:cxn ang="0">
                  <a:pos x="65" y="83"/>
                </a:cxn>
                <a:cxn ang="0">
                  <a:pos x="38" y="102"/>
                </a:cxn>
                <a:cxn ang="0">
                  <a:pos x="13" y="181"/>
                </a:cxn>
                <a:cxn ang="0">
                  <a:pos x="0" y="272"/>
                </a:cxn>
                <a:cxn ang="0">
                  <a:pos x="6" y="357"/>
                </a:cxn>
                <a:cxn ang="0">
                  <a:pos x="30" y="435"/>
                </a:cxn>
                <a:cxn ang="0">
                  <a:pos x="61" y="493"/>
                </a:cxn>
                <a:cxn ang="0">
                  <a:pos x="96" y="538"/>
                </a:cxn>
                <a:cxn ang="0">
                  <a:pos x="165" y="598"/>
                </a:cxn>
                <a:cxn ang="0">
                  <a:pos x="236" y="640"/>
                </a:cxn>
                <a:cxn ang="0">
                  <a:pos x="326" y="659"/>
                </a:cxn>
                <a:cxn ang="0">
                  <a:pos x="490" y="657"/>
                </a:cxn>
                <a:cxn ang="0">
                  <a:pos x="623" y="643"/>
                </a:cxn>
                <a:cxn ang="0">
                  <a:pos x="726" y="618"/>
                </a:cxn>
                <a:cxn ang="0">
                  <a:pos x="807" y="586"/>
                </a:cxn>
                <a:cxn ang="0">
                  <a:pos x="867" y="550"/>
                </a:cxn>
                <a:cxn ang="0">
                  <a:pos x="921" y="502"/>
                </a:cxn>
                <a:cxn ang="0">
                  <a:pos x="1005" y="405"/>
                </a:cxn>
                <a:cxn ang="0">
                  <a:pos x="1036" y="371"/>
                </a:cxn>
                <a:cxn ang="0">
                  <a:pos x="1052" y="326"/>
                </a:cxn>
                <a:cxn ang="0">
                  <a:pos x="1055" y="273"/>
                </a:cxn>
                <a:cxn ang="0">
                  <a:pos x="1036" y="158"/>
                </a:cxn>
                <a:cxn ang="0">
                  <a:pos x="988" y="24"/>
                </a:cxn>
                <a:cxn ang="0">
                  <a:pos x="977" y="10"/>
                </a:cxn>
                <a:cxn ang="0">
                  <a:pos x="959" y="0"/>
                </a:cxn>
                <a:cxn ang="0">
                  <a:pos x="940" y="1"/>
                </a:cxn>
                <a:cxn ang="0">
                  <a:pos x="922" y="11"/>
                </a:cxn>
                <a:cxn ang="0">
                  <a:pos x="955" y="185"/>
                </a:cxn>
                <a:cxn ang="0">
                  <a:pos x="973" y="273"/>
                </a:cxn>
                <a:cxn ang="0">
                  <a:pos x="968" y="324"/>
                </a:cxn>
                <a:cxn ang="0">
                  <a:pos x="901" y="398"/>
                </a:cxn>
                <a:cxn ang="0">
                  <a:pos x="844" y="462"/>
                </a:cxn>
                <a:cxn ang="0">
                  <a:pos x="801" y="494"/>
                </a:cxn>
                <a:cxn ang="0">
                  <a:pos x="745" y="525"/>
                </a:cxn>
                <a:cxn ang="0">
                  <a:pos x="670" y="550"/>
                </a:cxn>
                <a:cxn ang="0">
                  <a:pos x="573" y="569"/>
                </a:cxn>
                <a:cxn ang="0">
                  <a:pos x="448" y="578"/>
                </a:cxn>
                <a:cxn ang="0">
                  <a:pos x="295" y="577"/>
                </a:cxn>
                <a:cxn ang="0">
                  <a:pos x="251" y="555"/>
                </a:cxn>
                <a:cxn ang="0">
                  <a:pos x="179" y="504"/>
                </a:cxn>
                <a:cxn ang="0">
                  <a:pos x="123" y="437"/>
                </a:cxn>
                <a:cxn ang="0">
                  <a:pos x="93" y="371"/>
                </a:cxn>
                <a:cxn ang="0">
                  <a:pos x="83" y="306"/>
                </a:cxn>
                <a:cxn ang="0">
                  <a:pos x="86" y="250"/>
                </a:cxn>
                <a:cxn ang="0">
                  <a:pos x="131" y="190"/>
                </a:cxn>
                <a:cxn ang="0">
                  <a:pos x="268" y="229"/>
                </a:cxn>
                <a:cxn ang="0">
                  <a:pos x="368" y="246"/>
                </a:cxn>
                <a:cxn ang="0">
                  <a:pos x="480" y="252"/>
                </a:cxn>
                <a:cxn ang="0">
                  <a:pos x="599" y="245"/>
                </a:cxn>
                <a:cxn ang="0">
                  <a:pos x="721" y="218"/>
                </a:cxn>
                <a:cxn ang="0">
                  <a:pos x="842" y="165"/>
                </a:cxn>
              </a:cxnLst>
              <a:rect l="0" t="0" r="r" b="b"/>
              <a:pathLst>
                <a:path w="1055" h="660">
                  <a:moveTo>
                    <a:pt x="922" y="11"/>
                  </a:moveTo>
                  <a:lnTo>
                    <a:pt x="891" y="38"/>
                  </a:lnTo>
                  <a:lnTo>
                    <a:pt x="859" y="62"/>
                  </a:lnTo>
                  <a:lnTo>
                    <a:pt x="825" y="84"/>
                  </a:lnTo>
                  <a:lnTo>
                    <a:pt x="792" y="103"/>
                  </a:lnTo>
                  <a:lnTo>
                    <a:pt x="757" y="118"/>
                  </a:lnTo>
                  <a:lnTo>
                    <a:pt x="723" y="132"/>
                  </a:lnTo>
                  <a:lnTo>
                    <a:pt x="689" y="143"/>
                  </a:lnTo>
                  <a:lnTo>
                    <a:pt x="653" y="152"/>
                  </a:lnTo>
                  <a:lnTo>
                    <a:pt x="619" y="159"/>
                  </a:lnTo>
                  <a:lnTo>
                    <a:pt x="584" y="164"/>
                  </a:lnTo>
                  <a:lnTo>
                    <a:pt x="549" y="168"/>
                  </a:lnTo>
                  <a:lnTo>
                    <a:pt x="515" y="169"/>
                  </a:lnTo>
                  <a:lnTo>
                    <a:pt x="481" y="171"/>
                  </a:lnTo>
                  <a:lnTo>
                    <a:pt x="448" y="169"/>
                  </a:lnTo>
                  <a:lnTo>
                    <a:pt x="416" y="167"/>
                  </a:lnTo>
                  <a:lnTo>
                    <a:pt x="384" y="164"/>
                  </a:lnTo>
                  <a:lnTo>
                    <a:pt x="353" y="160"/>
                  </a:lnTo>
                  <a:lnTo>
                    <a:pt x="324" y="156"/>
                  </a:lnTo>
                  <a:lnTo>
                    <a:pt x="295" y="151"/>
                  </a:lnTo>
                  <a:lnTo>
                    <a:pt x="269" y="144"/>
                  </a:lnTo>
                  <a:lnTo>
                    <a:pt x="243" y="138"/>
                  </a:lnTo>
                  <a:lnTo>
                    <a:pt x="219" y="132"/>
                  </a:lnTo>
                  <a:lnTo>
                    <a:pt x="197" y="125"/>
                  </a:lnTo>
                  <a:lnTo>
                    <a:pt x="176" y="118"/>
                  </a:lnTo>
                  <a:lnTo>
                    <a:pt x="140" y="107"/>
                  </a:lnTo>
                  <a:lnTo>
                    <a:pt x="114" y="96"/>
                  </a:lnTo>
                  <a:lnTo>
                    <a:pt x="96" y="89"/>
                  </a:lnTo>
                  <a:lnTo>
                    <a:pt x="90" y="86"/>
                  </a:lnTo>
                  <a:lnTo>
                    <a:pt x="82" y="84"/>
                  </a:lnTo>
                  <a:lnTo>
                    <a:pt x="73" y="83"/>
                  </a:lnTo>
                  <a:lnTo>
                    <a:pt x="65" y="83"/>
                  </a:lnTo>
                  <a:lnTo>
                    <a:pt x="57" y="85"/>
                  </a:lnTo>
                  <a:lnTo>
                    <a:pt x="49" y="89"/>
                  </a:lnTo>
                  <a:lnTo>
                    <a:pt x="43" y="95"/>
                  </a:lnTo>
                  <a:lnTo>
                    <a:pt x="38" y="102"/>
                  </a:lnTo>
                  <a:lnTo>
                    <a:pt x="34" y="110"/>
                  </a:lnTo>
                  <a:lnTo>
                    <a:pt x="25" y="134"/>
                  </a:lnTo>
                  <a:lnTo>
                    <a:pt x="18" y="158"/>
                  </a:lnTo>
                  <a:lnTo>
                    <a:pt x="13" y="181"/>
                  </a:lnTo>
                  <a:lnTo>
                    <a:pt x="8" y="205"/>
                  </a:lnTo>
                  <a:lnTo>
                    <a:pt x="5" y="227"/>
                  </a:lnTo>
                  <a:lnTo>
                    <a:pt x="1" y="250"/>
                  </a:lnTo>
                  <a:lnTo>
                    <a:pt x="0" y="272"/>
                  </a:lnTo>
                  <a:lnTo>
                    <a:pt x="0" y="294"/>
                  </a:lnTo>
                  <a:lnTo>
                    <a:pt x="0" y="315"/>
                  </a:lnTo>
                  <a:lnTo>
                    <a:pt x="2" y="337"/>
                  </a:lnTo>
                  <a:lnTo>
                    <a:pt x="6" y="357"/>
                  </a:lnTo>
                  <a:lnTo>
                    <a:pt x="10" y="377"/>
                  </a:lnTo>
                  <a:lnTo>
                    <a:pt x="15" y="397"/>
                  </a:lnTo>
                  <a:lnTo>
                    <a:pt x="21" y="416"/>
                  </a:lnTo>
                  <a:lnTo>
                    <a:pt x="30" y="435"/>
                  </a:lnTo>
                  <a:lnTo>
                    <a:pt x="38" y="454"/>
                  </a:lnTo>
                  <a:lnTo>
                    <a:pt x="45" y="467"/>
                  </a:lnTo>
                  <a:lnTo>
                    <a:pt x="53" y="481"/>
                  </a:lnTo>
                  <a:lnTo>
                    <a:pt x="61" y="493"/>
                  </a:lnTo>
                  <a:lnTo>
                    <a:pt x="69" y="506"/>
                  </a:lnTo>
                  <a:lnTo>
                    <a:pt x="79" y="517"/>
                  </a:lnTo>
                  <a:lnTo>
                    <a:pt x="87" y="528"/>
                  </a:lnTo>
                  <a:lnTo>
                    <a:pt x="96" y="538"/>
                  </a:lnTo>
                  <a:lnTo>
                    <a:pt x="107" y="549"/>
                  </a:lnTo>
                  <a:lnTo>
                    <a:pt x="126" y="568"/>
                  </a:lnTo>
                  <a:lnTo>
                    <a:pt x="146" y="583"/>
                  </a:lnTo>
                  <a:lnTo>
                    <a:pt x="165" y="598"/>
                  </a:lnTo>
                  <a:lnTo>
                    <a:pt x="184" y="612"/>
                  </a:lnTo>
                  <a:lnTo>
                    <a:pt x="203" y="622"/>
                  </a:lnTo>
                  <a:lnTo>
                    <a:pt x="221" y="631"/>
                  </a:lnTo>
                  <a:lnTo>
                    <a:pt x="236" y="640"/>
                  </a:lnTo>
                  <a:lnTo>
                    <a:pt x="250" y="646"/>
                  </a:lnTo>
                  <a:lnTo>
                    <a:pt x="271" y="654"/>
                  </a:lnTo>
                  <a:lnTo>
                    <a:pt x="280" y="657"/>
                  </a:lnTo>
                  <a:lnTo>
                    <a:pt x="326" y="659"/>
                  </a:lnTo>
                  <a:lnTo>
                    <a:pt x="371" y="660"/>
                  </a:lnTo>
                  <a:lnTo>
                    <a:pt x="413" y="660"/>
                  </a:lnTo>
                  <a:lnTo>
                    <a:pt x="453" y="659"/>
                  </a:lnTo>
                  <a:lnTo>
                    <a:pt x="490" y="657"/>
                  </a:lnTo>
                  <a:lnTo>
                    <a:pt x="527" y="654"/>
                  </a:lnTo>
                  <a:lnTo>
                    <a:pt x="560" y="651"/>
                  </a:lnTo>
                  <a:lnTo>
                    <a:pt x="592" y="647"/>
                  </a:lnTo>
                  <a:lnTo>
                    <a:pt x="623" y="643"/>
                  </a:lnTo>
                  <a:lnTo>
                    <a:pt x="651" y="638"/>
                  </a:lnTo>
                  <a:lnTo>
                    <a:pt x="678" y="631"/>
                  </a:lnTo>
                  <a:lnTo>
                    <a:pt x="703" y="625"/>
                  </a:lnTo>
                  <a:lnTo>
                    <a:pt x="726" y="618"/>
                  </a:lnTo>
                  <a:lnTo>
                    <a:pt x="748" y="610"/>
                  </a:lnTo>
                  <a:lnTo>
                    <a:pt x="769" y="603"/>
                  </a:lnTo>
                  <a:lnTo>
                    <a:pt x="789" y="595"/>
                  </a:lnTo>
                  <a:lnTo>
                    <a:pt x="807" y="586"/>
                  </a:lnTo>
                  <a:lnTo>
                    <a:pt x="823" y="577"/>
                  </a:lnTo>
                  <a:lnTo>
                    <a:pt x="839" y="569"/>
                  </a:lnTo>
                  <a:lnTo>
                    <a:pt x="854" y="559"/>
                  </a:lnTo>
                  <a:lnTo>
                    <a:pt x="867" y="550"/>
                  </a:lnTo>
                  <a:lnTo>
                    <a:pt x="880" y="540"/>
                  </a:lnTo>
                  <a:lnTo>
                    <a:pt x="891" y="531"/>
                  </a:lnTo>
                  <a:lnTo>
                    <a:pt x="902" y="521"/>
                  </a:lnTo>
                  <a:lnTo>
                    <a:pt x="921" y="502"/>
                  </a:lnTo>
                  <a:lnTo>
                    <a:pt x="938" y="483"/>
                  </a:lnTo>
                  <a:lnTo>
                    <a:pt x="953" y="465"/>
                  </a:lnTo>
                  <a:lnTo>
                    <a:pt x="965" y="448"/>
                  </a:lnTo>
                  <a:lnTo>
                    <a:pt x="1005" y="405"/>
                  </a:lnTo>
                  <a:lnTo>
                    <a:pt x="1014" y="397"/>
                  </a:lnTo>
                  <a:lnTo>
                    <a:pt x="1023" y="390"/>
                  </a:lnTo>
                  <a:lnTo>
                    <a:pt x="1030" y="381"/>
                  </a:lnTo>
                  <a:lnTo>
                    <a:pt x="1036" y="371"/>
                  </a:lnTo>
                  <a:lnTo>
                    <a:pt x="1042" y="361"/>
                  </a:lnTo>
                  <a:lnTo>
                    <a:pt x="1046" y="350"/>
                  </a:lnTo>
                  <a:lnTo>
                    <a:pt x="1050" y="339"/>
                  </a:lnTo>
                  <a:lnTo>
                    <a:pt x="1052" y="326"/>
                  </a:lnTo>
                  <a:lnTo>
                    <a:pt x="1054" y="314"/>
                  </a:lnTo>
                  <a:lnTo>
                    <a:pt x="1055" y="300"/>
                  </a:lnTo>
                  <a:lnTo>
                    <a:pt x="1055" y="287"/>
                  </a:lnTo>
                  <a:lnTo>
                    <a:pt x="1055" y="273"/>
                  </a:lnTo>
                  <a:lnTo>
                    <a:pt x="1053" y="245"/>
                  </a:lnTo>
                  <a:lnTo>
                    <a:pt x="1049" y="215"/>
                  </a:lnTo>
                  <a:lnTo>
                    <a:pt x="1043" y="186"/>
                  </a:lnTo>
                  <a:lnTo>
                    <a:pt x="1036" y="158"/>
                  </a:lnTo>
                  <a:lnTo>
                    <a:pt x="1028" y="131"/>
                  </a:lnTo>
                  <a:lnTo>
                    <a:pt x="1020" y="105"/>
                  </a:lnTo>
                  <a:lnTo>
                    <a:pt x="1003" y="59"/>
                  </a:lnTo>
                  <a:lnTo>
                    <a:pt x="988" y="24"/>
                  </a:lnTo>
                  <a:lnTo>
                    <a:pt x="986" y="20"/>
                  </a:lnTo>
                  <a:lnTo>
                    <a:pt x="983" y="16"/>
                  </a:lnTo>
                  <a:lnTo>
                    <a:pt x="980" y="13"/>
                  </a:lnTo>
                  <a:lnTo>
                    <a:pt x="977" y="10"/>
                  </a:lnTo>
                  <a:lnTo>
                    <a:pt x="973" y="6"/>
                  </a:lnTo>
                  <a:lnTo>
                    <a:pt x="968" y="4"/>
                  </a:lnTo>
                  <a:lnTo>
                    <a:pt x="964" y="2"/>
                  </a:lnTo>
                  <a:lnTo>
                    <a:pt x="959" y="0"/>
                  </a:lnTo>
                  <a:lnTo>
                    <a:pt x="954" y="0"/>
                  </a:lnTo>
                  <a:lnTo>
                    <a:pt x="950" y="0"/>
                  </a:lnTo>
                  <a:lnTo>
                    <a:pt x="944" y="0"/>
                  </a:lnTo>
                  <a:lnTo>
                    <a:pt x="940" y="1"/>
                  </a:lnTo>
                  <a:lnTo>
                    <a:pt x="935" y="3"/>
                  </a:lnTo>
                  <a:lnTo>
                    <a:pt x="931" y="5"/>
                  </a:lnTo>
                  <a:lnTo>
                    <a:pt x="927" y="7"/>
                  </a:lnTo>
                  <a:lnTo>
                    <a:pt x="922" y="11"/>
                  </a:lnTo>
                  <a:close/>
                  <a:moveTo>
                    <a:pt x="930" y="107"/>
                  </a:moveTo>
                  <a:lnTo>
                    <a:pt x="939" y="134"/>
                  </a:lnTo>
                  <a:lnTo>
                    <a:pt x="948" y="160"/>
                  </a:lnTo>
                  <a:lnTo>
                    <a:pt x="955" y="185"/>
                  </a:lnTo>
                  <a:lnTo>
                    <a:pt x="962" y="209"/>
                  </a:lnTo>
                  <a:lnTo>
                    <a:pt x="966" y="232"/>
                  </a:lnTo>
                  <a:lnTo>
                    <a:pt x="971" y="253"/>
                  </a:lnTo>
                  <a:lnTo>
                    <a:pt x="973" y="273"/>
                  </a:lnTo>
                  <a:lnTo>
                    <a:pt x="974" y="290"/>
                  </a:lnTo>
                  <a:lnTo>
                    <a:pt x="973" y="306"/>
                  </a:lnTo>
                  <a:lnTo>
                    <a:pt x="971" y="319"/>
                  </a:lnTo>
                  <a:lnTo>
                    <a:pt x="968" y="324"/>
                  </a:lnTo>
                  <a:lnTo>
                    <a:pt x="966" y="329"/>
                  </a:lnTo>
                  <a:lnTo>
                    <a:pt x="963" y="332"/>
                  </a:lnTo>
                  <a:lnTo>
                    <a:pt x="960" y="336"/>
                  </a:lnTo>
                  <a:lnTo>
                    <a:pt x="901" y="398"/>
                  </a:lnTo>
                  <a:lnTo>
                    <a:pt x="888" y="414"/>
                  </a:lnTo>
                  <a:lnTo>
                    <a:pt x="875" y="430"/>
                  </a:lnTo>
                  <a:lnTo>
                    <a:pt x="861" y="446"/>
                  </a:lnTo>
                  <a:lnTo>
                    <a:pt x="844" y="462"/>
                  </a:lnTo>
                  <a:lnTo>
                    <a:pt x="835" y="470"/>
                  </a:lnTo>
                  <a:lnTo>
                    <a:pt x="824" y="479"/>
                  </a:lnTo>
                  <a:lnTo>
                    <a:pt x="814" y="487"/>
                  </a:lnTo>
                  <a:lnTo>
                    <a:pt x="801" y="494"/>
                  </a:lnTo>
                  <a:lnTo>
                    <a:pt x="789" y="503"/>
                  </a:lnTo>
                  <a:lnTo>
                    <a:pt x="775" y="510"/>
                  </a:lnTo>
                  <a:lnTo>
                    <a:pt x="761" y="517"/>
                  </a:lnTo>
                  <a:lnTo>
                    <a:pt x="745" y="525"/>
                  </a:lnTo>
                  <a:lnTo>
                    <a:pt x="728" y="532"/>
                  </a:lnTo>
                  <a:lnTo>
                    <a:pt x="710" y="538"/>
                  </a:lnTo>
                  <a:lnTo>
                    <a:pt x="691" y="545"/>
                  </a:lnTo>
                  <a:lnTo>
                    <a:pt x="670" y="550"/>
                  </a:lnTo>
                  <a:lnTo>
                    <a:pt x="648" y="555"/>
                  </a:lnTo>
                  <a:lnTo>
                    <a:pt x="624" y="560"/>
                  </a:lnTo>
                  <a:lnTo>
                    <a:pt x="599" y="564"/>
                  </a:lnTo>
                  <a:lnTo>
                    <a:pt x="573" y="569"/>
                  </a:lnTo>
                  <a:lnTo>
                    <a:pt x="544" y="572"/>
                  </a:lnTo>
                  <a:lnTo>
                    <a:pt x="514" y="575"/>
                  </a:lnTo>
                  <a:lnTo>
                    <a:pt x="482" y="577"/>
                  </a:lnTo>
                  <a:lnTo>
                    <a:pt x="448" y="578"/>
                  </a:lnTo>
                  <a:lnTo>
                    <a:pt x="413" y="579"/>
                  </a:lnTo>
                  <a:lnTo>
                    <a:pt x="375" y="579"/>
                  </a:lnTo>
                  <a:lnTo>
                    <a:pt x="336" y="578"/>
                  </a:lnTo>
                  <a:lnTo>
                    <a:pt x="295" y="577"/>
                  </a:lnTo>
                  <a:lnTo>
                    <a:pt x="295" y="577"/>
                  </a:lnTo>
                  <a:lnTo>
                    <a:pt x="289" y="574"/>
                  </a:lnTo>
                  <a:lnTo>
                    <a:pt x="274" y="568"/>
                  </a:lnTo>
                  <a:lnTo>
                    <a:pt x="251" y="555"/>
                  </a:lnTo>
                  <a:lnTo>
                    <a:pt x="224" y="539"/>
                  </a:lnTo>
                  <a:lnTo>
                    <a:pt x="209" y="529"/>
                  </a:lnTo>
                  <a:lnTo>
                    <a:pt x="195" y="517"/>
                  </a:lnTo>
                  <a:lnTo>
                    <a:pt x="179" y="504"/>
                  </a:lnTo>
                  <a:lnTo>
                    <a:pt x="163" y="489"/>
                  </a:lnTo>
                  <a:lnTo>
                    <a:pt x="149" y="474"/>
                  </a:lnTo>
                  <a:lnTo>
                    <a:pt x="135" y="456"/>
                  </a:lnTo>
                  <a:lnTo>
                    <a:pt x="123" y="437"/>
                  </a:lnTo>
                  <a:lnTo>
                    <a:pt x="111" y="416"/>
                  </a:lnTo>
                  <a:lnTo>
                    <a:pt x="105" y="401"/>
                  </a:lnTo>
                  <a:lnTo>
                    <a:pt x="99" y="387"/>
                  </a:lnTo>
                  <a:lnTo>
                    <a:pt x="93" y="371"/>
                  </a:lnTo>
                  <a:lnTo>
                    <a:pt x="89" y="355"/>
                  </a:lnTo>
                  <a:lnTo>
                    <a:pt x="86" y="340"/>
                  </a:lnTo>
                  <a:lnTo>
                    <a:pt x="84" y="323"/>
                  </a:lnTo>
                  <a:lnTo>
                    <a:pt x="83" y="306"/>
                  </a:lnTo>
                  <a:lnTo>
                    <a:pt x="83" y="289"/>
                  </a:lnTo>
                  <a:lnTo>
                    <a:pt x="83" y="276"/>
                  </a:lnTo>
                  <a:lnTo>
                    <a:pt x="84" y="262"/>
                  </a:lnTo>
                  <a:lnTo>
                    <a:pt x="86" y="250"/>
                  </a:lnTo>
                  <a:lnTo>
                    <a:pt x="89" y="236"/>
                  </a:lnTo>
                  <a:lnTo>
                    <a:pt x="95" y="208"/>
                  </a:lnTo>
                  <a:lnTo>
                    <a:pt x="103" y="180"/>
                  </a:lnTo>
                  <a:lnTo>
                    <a:pt x="131" y="190"/>
                  </a:lnTo>
                  <a:lnTo>
                    <a:pt x="164" y="202"/>
                  </a:lnTo>
                  <a:lnTo>
                    <a:pt x="202" y="213"/>
                  </a:lnTo>
                  <a:lnTo>
                    <a:pt x="245" y="224"/>
                  </a:lnTo>
                  <a:lnTo>
                    <a:pt x="268" y="229"/>
                  </a:lnTo>
                  <a:lnTo>
                    <a:pt x="292" y="234"/>
                  </a:lnTo>
                  <a:lnTo>
                    <a:pt x="317" y="238"/>
                  </a:lnTo>
                  <a:lnTo>
                    <a:pt x="342" y="243"/>
                  </a:lnTo>
                  <a:lnTo>
                    <a:pt x="368" y="246"/>
                  </a:lnTo>
                  <a:lnTo>
                    <a:pt x="395" y="249"/>
                  </a:lnTo>
                  <a:lnTo>
                    <a:pt x="423" y="251"/>
                  </a:lnTo>
                  <a:lnTo>
                    <a:pt x="451" y="252"/>
                  </a:lnTo>
                  <a:lnTo>
                    <a:pt x="480" y="252"/>
                  </a:lnTo>
                  <a:lnTo>
                    <a:pt x="509" y="252"/>
                  </a:lnTo>
                  <a:lnTo>
                    <a:pt x="538" y="251"/>
                  </a:lnTo>
                  <a:lnTo>
                    <a:pt x="568" y="248"/>
                  </a:lnTo>
                  <a:lnTo>
                    <a:pt x="599" y="245"/>
                  </a:lnTo>
                  <a:lnTo>
                    <a:pt x="629" y="239"/>
                  </a:lnTo>
                  <a:lnTo>
                    <a:pt x="659" y="233"/>
                  </a:lnTo>
                  <a:lnTo>
                    <a:pt x="690" y="226"/>
                  </a:lnTo>
                  <a:lnTo>
                    <a:pt x="721" y="218"/>
                  </a:lnTo>
                  <a:lnTo>
                    <a:pt x="751" y="206"/>
                  </a:lnTo>
                  <a:lnTo>
                    <a:pt x="781" y="195"/>
                  </a:lnTo>
                  <a:lnTo>
                    <a:pt x="812" y="181"/>
                  </a:lnTo>
                  <a:lnTo>
                    <a:pt x="842" y="165"/>
                  </a:lnTo>
                  <a:lnTo>
                    <a:pt x="871" y="148"/>
                  </a:lnTo>
                  <a:lnTo>
                    <a:pt x="902" y="129"/>
                  </a:lnTo>
                  <a:lnTo>
                    <a:pt x="930" y="107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6" name="Freeform 708"/>
            <p:cNvSpPr>
              <a:spLocks/>
            </p:cNvSpPr>
            <p:nvPr/>
          </p:nvSpPr>
          <p:spPr bwMode="auto">
            <a:xfrm>
              <a:off x="4939" y="3104"/>
              <a:ext cx="117" cy="53"/>
            </a:xfrm>
            <a:custGeom>
              <a:avLst/>
              <a:gdLst/>
              <a:ahLst/>
              <a:cxnLst>
                <a:cxn ang="0">
                  <a:pos x="6" y="419"/>
                </a:cxn>
                <a:cxn ang="0">
                  <a:pos x="56" y="370"/>
                </a:cxn>
                <a:cxn ang="0">
                  <a:pos x="123" y="310"/>
                </a:cxn>
                <a:cxn ang="0">
                  <a:pos x="180" y="265"/>
                </a:cxn>
                <a:cxn ang="0">
                  <a:pos x="244" y="217"/>
                </a:cxn>
                <a:cxn ang="0">
                  <a:pos x="317" y="168"/>
                </a:cxn>
                <a:cxn ang="0">
                  <a:pos x="397" y="122"/>
                </a:cxn>
                <a:cxn ang="0">
                  <a:pos x="482" y="80"/>
                </a:cxn>
                <a:cxn ang="0">
                  <a:pos x="573" y="45"/>
                </a:cxn>
                <a:cxn ang="0">
                  <a:pos x="668" y="19"/>
                </a:cxn>
                <a:cxn ang="0">
                  <a:pos x="768" y="3"/>
                </a:cxn>
                <a:cxn ang="0">
                  <a:pos x="868" y="1"/>
                </a:cxn>
                <a:cxn ang="0">
                  <a:pos x="970" y="14"/>
                </a:cxn>
                <a:cxn ang="0">
                  <a:pos x="1074" y="46"/>
                </a:cxn>
                <a:cxn ang="0">
                  <a:pos x="1176" y="94"/>
                </a:cxn>
                <a:cxn ang="0">
                  <a:pos x="1275" y="141"/>
                </a:cxn>
                <a:cxn ang="0">
                  <a:pos x="1371" y="182"/>
                </a:cxn>
                <a:cxn ang="0">
                  <a:pos x="1464" y="218"/>
                </a:cxn>
                <a:cxn ang="0">
                  <a:pos x="1552" y="249"/>
                </a:cxn>
                <a:cxn ang="0">
                  <a:pos x="1636" y="275"/>
                </a:cxn>
                <a:cxn ang="0">
                  <a:pos x="1717" y="296"/>
                </a:cxn>
                <a:cxn ang="0">
                  <a:pos x="1792" y="310"/>
                </a:cxn>
                <a:cxn ang="0">
                  <a:pos x="1863" y="321"/>
                </a:cxn>
                <a:cxn ang="0">
                  <a:pos x="1929" y="326"/>
                </a:cxn>
                <a:cxn ang="0">
                  <a:pos x="1989" y="326"/>
                </a:cxn>
                <a:cxn ang="0">
                  <a:pos x="2045" y="321"/>
                </a:cxn>
                <a:cxn ang="0">
                  <a:pos x="2095" y="310"/>
                </a:cxn>
                <a:cxn ang="0">
                  <a:pos x="2139" y="296"/>
                </a:cxn>
                <a:cxn ang="0">
                  <a:pos x="2177" y="275"/>
                </a:cxn>
                <a:cxn ang="0">
                  <a:pos x="2209" y="249"/>
                </a:cxn>
                <a:cxn ang="0">
                  <a:pos x="2222" y="242"/>
                </a:cxn>
                <a:cxn ang="0">
                  <a:pos x="2217" y="303"/>
                </a:cxn>
                <a:cxn ang="0">
                  <a:pos x="2204" y="406"/>
                </a:cxn>
                <a:cxn ang="0">
                  <a:pos x="2185" y="504"/>
                </a:cxn>
                <a:cxn ang="0">
                  <a:pos x="2168" y="573"/>
                </a:cxn>
                <a:cxn ang="0">
                  <a:pos x="2146" y="644"/>
                </a:cxn>
                <a:cxn ang="0">
                  <a:pos x="2119" y="714"/>
                </a:cxn>
                <a:cxn ang="0">
                  <a:pos x="2087" y="780"/>
                </a:cxn>
                <a:cxn ang="0">
                  <a:pos x="2048" y="843"/>
                </a:cxn>
                <a:cxn ang="0">
                  <a:pos x="2002" y="898"/>
                </a:cxn>
                <a:cxn ang="0">
                  <a:pos x="1950" y="943"/>
                </a:cxn>
                <a:cxn ang="0">
                  <a:pos x="1889" y="978"/>
                </a:cxn>
                <a:cxn ang="0">
                  <a:pos x="1821" y="999"/>
                </a:cxn>
                <a:cxn ang="0">
                  <a:pos x="1743" y="1004"/>
                </a:cxn>
                <a:cxn ang="0">
                  <a:pos x="1650" y="1002"/>
                </a:cxn>
                <a:cxn ang="0">
                  <a:pos x="1542" y="992"/>
                </a:cxn>
                <a:cxn ang="0">
                  <a:pos x="1424" y="974"/>
                </a:cxn>
                <a:cxn ang="0">
                  <a:pos x="1298" y="951"/>
                </a:cxn>
                <a:cxn ang="0">
                  <a:pos x="1164" y="922"/>
                </a:cxn>
                <a:cxn ang="0">
                  <a:pos x="1028" y="887"/>
                </a:cxn>
                <a:cxn ang="0">
                  <a:pos x="889" y="848"/>
                </a:cxn>
                <a:cxn ang="0">
                  <a:pos x="751" y="807"/>
                </a:cxn>
                <a:cxn ang="0">
                  <a:pos x="617" y="761"/>
                </a:cxn>
                <a:cxn ang="0">
                  <a:pos x="489" y="713"/>
                </a:cxn>
                <a:cxn ang="0">
                  <a:pos x="369" y="662"/>
                </a:cxn>
                <a:cxn ang="0">
                  <a:pos x="260" y="610"/>
                </a:cxn>
                <a:cxn ang="0">
                  <a:pos x="164" y="558"/>
                </a:cxn>
                <a:cxn ang="0">
                  <a:pos x="85" y="505"/>
                </a:cxn>
                <a:cxn ang="0">
                  <a:pos x="23" y="452"/>
                </a:cxn>
              </a:cxnLst>
              <a:rect l="0" t="0" r="r" b="b"/>
              <a:pathLst>
                <a:path w="2222" h="1004">
                  <a:moveTo>
                    <a:pt x="0" y="426"/>
                  </a:moveTo>
                  <a:lnTo>
                    <a:pt x="6" y="419"/>
                  </a:lnTo>
                  <a:lnTo>
                    <a:pt x="25" y="400"/>
                  </a:lnTo>
                  <a:lnTo>
                    <a:pt x="56" y="370"/>
                  </a:lnTo>
                  <a:lnTo>
                    <a:pt x="98" y="332"/>
                  </a:lnTo>
                  <a:lnTo>
                    <a:pt x="123" y="310"/>
                  </a:lnTo>
                  <a:lnTo>
                    <a:pt x="150" y="288"/>
                  </a:lnTo>
                  <a:lnTo>
                    <a:pt x="180" y="265"/>
                  </a:lnTo>
                  <a:lnTo>
                    <a:pt x="211" y="241"/>
                  </a:lnTo>
                  <a:lnTo>
                    <a:pt x="244" y="217"/>
                  </a:lnTo>
                  <a:lnTo>
                    <a:pt x="280" y="192"/>
                  </a:lnTo>
                  <a:lnTo>
                    <a:pt x="317" y="168"/>
                  </a:lnTo>
                  <a:lnTo>
                    <a:pt x="356" y="145"/>
                  </a:lnTo>
                  <a:lnTo>
                    <a:pt x="397" y="122"/>
                  </a:lnTo>
                  <a:lnTo>
                    <a:pt x="440" y="100"/>
                  </a:lnTo>
                  <a:lnTo>
                    <a:pt x="482" y="80"/>
                  </a:lnTo>
                  <a:lnTo>
                    <a:pt x="527" y="62"/>
                  </a:lnTo>
                  <a:lnTo>
                    <a:pt x="573" y="45"/>
                  </a:lnTo>
                  <a:lnTo>
                    <a:pt x="620" y="30"/>
                  </a:lnTo>
                  <a:lnTo>
                    <a:pt x="668" y="19"/>
                  </a:lnTo>
                  <a:lnTo>
                    <a:pt x="717" y="9"/>
                  </a:lnTo>
                  <a:lnTo>
                    <a:pt x="768" y="3"/>
                  </a:lnTo>
                  <a:lnTo>
                    <a:pt x="818" y="0"/>
                  </a:lnTo>
                  <a:lnTo>
                    <a:pt x="868" y="1"/>
                  </a:lnTo>
                  <a:lnTo>
                    <a:pt x="919" y="6"/>
                  </a:lnTo>
                  <a:lnTo>
                    <a:pt x="970" y="14"/>
                  </a:lnTo>
                  <a:lnTo>
                    <a:pt x="1021" y="28"/>
                  </a:lnTo>
                  <a:lnTo>
                    <a:pt x="1074" y="46"/>
                  </a:lnTo>
                  <a:lnTo>
                    <a:pt x="1125" y="69"/>
                  </a:lnTo>
                  <a:lnTo>
                    <a:pt x="1176" y="94"/>
                  </a:lnTo>
                  <a:lnTo>
                    <a:pt x="1226" y="118"/>
                  </a:lnTo>
                  <a:lnTo>
                    <a:pt x="1275" y="141"/>
                  </a:lnTo>
                  <a:lnTo>
                    <a:pt x="1324" y="162"/>
                  </a:lnTo>
                  <a:lnTo>
                    <a:pt x="1371" y="182"/>
                  </a:lnTo>
                  <a:lnTo>
                    <a:pt x="1418" y="200"/>
                  </a:lnTo>
                  <a:lnTo>
                    <a:pt x="1464" y="218"/>
                  </a:lnTo>
                  <a:lnTo>
                    <a:pt x="1509" y="234"/>
                  </a:lnTo>
                  <a:lnTo>
                    <a:pt x="1552" y="249"/>
                  </a:lnTo>
                  <a:lnTo>
                    <a:pt x="1595" y="262"/>
                  </a:lnTo>
                  <a:lnTo>
                    <a:pt x="1636" y="275"/>
                  </a:lnTo>
                  <a:lnTo>
                    <a:pt x="1677" y="285"/>
                  </a:lnTo>
                  <a:lnTo>
                    <a:pt x="1717" y="296"/>
                  </a:lnTo>
                  <a:lnTo>
                    <a:pt x="1756" y="304"/>
                  </a:lnTo>
                  <a:lnTo>
                    <a:pt x="1792" y="310"/>
                  </a:lnTo>
                  <a:lnTo>
                    <a:pt x="1829" y="316"/>
                  </a:lnTo>
                  <a:lnTo>
                    <a:pt x="1863" y="321"/>
                  </a:lnTo>
                  <a:lnTo>
                    <a:pt x="1897" y="324"/>
                  </a:lnTo>
                  <a:lnTo>
                    <a:pt x="1929" y="326"/>
                  </a:lnTo>
                  <a:lnTo>
                    <a:pt x="1960" y="327"/>
                  </a:lnTo>
                  <a:lnTo>
                    <a:pt x="1989" y="326"/>
                  </a:lnTo>
                  <a:lnTo>
                    <a:pt x="2018" y="324"/>
                  </a:lnTo>
                  <a:lnTo>
                    <a:pt x="2045" y="321"/>
                  </a:lnTo>
                  <a:lnTo>
                    <a:pt x="2071" y="316"/>
                  </a:lnTo>
                  <a:lnTo>
                    <a:pt x="2095" y="310"/>
                  </a:lnTo>
                  <a:lnTo>
                    <a:pt x="2118" y="304"/>
                  </a:lnTo>
                  <a:lnTo>
                    <a:pt x="2139" y="296"/>
                  </a:lnTo>
                  <a:lnTo>
                    <a:pt x="2159" y="285"/>
                  </a:lnTo>
                  <a:lnTo>
                    <a:pt x="2177" y="275"/>
                  </a:lnTo>
                  <a:lnTo>
                    <a:pt x="2194" y="262"/>
                  </a:lnTo>
                  <a:lnTo>
                    <a:pt x="2209" y="249"/>
                  </a:lnTo>
                  <a:lnTo>
                    <a:pt x="2222" y="234"/>
                  </a:lnTo>
                  <a:lnTo>
                    <a:pt x="2222" y="242"/>
                  </a:lnTo>
                  <a:lnTo>
                    <a:pt x="2221" y="266"/>
                  </a:lnTo>
                  <a:lnTo>
                    <a:pt x="2217" y="303"/>
                  </a:lnTo>
                  <a:lnTo>
                    <a:pt x="2212" y="350"/>
                  </a:lnTo>
                  <a:lnTo>
                    <a:pt x="2204" y="406"/>
                  </a:lnTo>
                  <a:lnTo>
                    <a:pt x="2192" y="470"/>
                  </a:lnTo>
                  <a:lnTo>
                    <a:pt x="2185" y="504"/>
                  </a:lnTo>
                  <a:lnTo>
                    <a:pt x="2177" y="538"/>
                  </a:lnTo>
                  <a:lnTo>
                    <a:pt x="2168" y="573"/>
                  </a:lnTo>
                  <a:lnTo>
                    <a:pt x="2158" y="608"/>
                  </a:lnTo>
                  <a:lnTo>
                    <a:pt x="2146" y="644"/>
                  </a:lnTo>
                  <a:lnTo>
                    <a:pt x="2134" y="679"/>
                  </a:lnTo>
                  <a:lnTo>
                    <a:pt x="2119" y="714"/>
                  </a:lnTo>
                  <a:lnTo>
                    <a:pt x="2103" y="748"/>
                  </a:lnTo>
                  <a:lnTo>
                    <a:pt x="2087" y="780"/>
                  </a:lnTo>
                  <a:lnTo>
                    <a:pt x="2068" y="813"/>
                  </a:lnTo>
                  <a:lnTo>
                    <a:pt x="2048" y="843"/>
                  </a:lnTo>
                  <a:lnTo>
                    <a:pt x="2026" y="871"/>
                  </a:lnTo>
                  <a:lnTo>
                    <a:pt x="2002" y="898"/>
                  </a:lnTo>
                  <a:lnTo>
                    <a:pt x="1977" y="922"/>
                  </a:lnTo>
                  <a:lnTo>
                    <a:pt x="1950" y="943"/>
                  </a:lnTo>
                  <a:lnTo>
                    <a:pt x="1921" y="962"/>
                  </a:lnTo>
                  <a:lnTo>
                    <a:pt x="1889" y="978"/>
                  </a:lnTo>
                  <a:lnTo>
                    <a:pt x="1857" y="989"/>
                  </a:lnTo>
                  <a:lnTo>
                    <a:pt x="1821" y="999"/>
                  </a:lnTo>
                  <a:lnTo>
                    <a:pt x="1784" y="1003"/>
                  </a:lnTo>
                  <a:lnTo>
                    <a:pt x="1743" y="1004"/>
                  </a:lnTo>
                  <a:lnTo>
                    <a:pt x="1698" y="1004"/>
                  </a:lnTo>
                  <a:lnTo>
                    <a:pt x="1650" y="1002"/>
                  </a:lnTo>
                  <a:lnTo>
                    <a:pt x="1598" y="998"/>
                  </a:lnTo>
                  <a:lnTo>
                    <a:pt x="1542" y="992"/>
                  </a:lnTo>
                  <a:lnTo>
                    <a:pt x="1485" y="983"/>
                  </a:lnTo>
                  <a:lnTo>
                    <a:pt x="1424" y="974"/>
                  </a:lnTo>
                  <a:lnTo>
                    <a:pt x="1362" y="963"/>
                  </a:lnTo>
                  <a:lnTo>
                    <a:pt x="1298" y="951"/>
                  </a:lnTo>
                  <a:lnTo>
                    <a:pt x="1231" y="937"/>
                  </a:lnTo>
                  <a:lnTo>
                    <a:pt x="1164" y="922"/>
                  </a:lnTo>
                  <a:lnTo>
                    <a:pt x="1097" y="905"/>
                  </a:lnTo>
                  <a:lnTo>
                    <a:pt x="1028" y="887"/>
                  </a:lnTo>
                  <a:lnTo>
                    <a:pt x="958" y="868"/>
                  </a:lnTo>
                  <a:lnTo>
                    <a:pt x="889" y="848"/>
                  </a:lnTo>
                  <a:lnTo>
                    <a:pt x="820" y="827"/>
                  </a:lnTo>
                  <a:lnTo>
                    <a:pt x="751" y="807"/>
                  </a:lnTo>
                  <a:lnTo>
                    <a:pt x="683" y="784"/>
                  </a:lnTo>
                  <a:lnTo>
                    <a:pt x="617" y="761"/>
                  </a:lnTo>
                  <a:lnTo>
                    <a:pt x="552" y="737"/>
                  </a:lnTo>
                  <a:lnTo>
                    <a:pt x="489" y="713"/>
                  </a:lnTo>
                  <a:lnTo>
                    <a:pt x="428" y="687"/>
                  </a:lnTo>
                  <a:lnTo>
                    <a:pt x="369" y="662"/>
                  </a:lnTo>
                  <a:lnTo>
                    <a:pt x="313" y="636"/>
                  </a:lnTo>
                  <a:lnTo>
                    <a:pt x="260" y="610"/>
                  </a:lnTo>
                  <a:lnTo>
                    <a:pt x="211" y="584"/>
                  </a:lnTo>
                  <a:lnTo>
                    <a:pt x="164" y="558"/>
                  </a:lnTo>
                  <a:lnTo>
                    <a:pt x="122" y="531"/>
                  </a:lnTo>
                  <a:lnTo>
                    <a:pt x="85" y="505"/>
                  </a:lnTo>
                  <a:lnTo>
                    <a:pt x="51" y="478"/>
                  </a:lnTo>
                  <a:lnTo>
                    <a:pt x="23" y="452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rgbClr val="F1A6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7" name="Freeform 709"/>
            <p:cNvSpPr>
              <a:spLocks noEditPoints="1"/>
            </p:cNvSpPr>
            <p:nvPr/>
          </p:nvSpPr>
          <p:spPr bwMode="auto">
            <a:xfrm>
              <a:off x="4937" y="3102"/>
              <a:ext cx="121" cy="57"/>
            </a:xfrm>
            <a:custGeom>
              <a:avLst/>
              <a:gdLst/>
              <a:ahLst/>
              <a:cxnLst>
                <a:cxn ang="0">
                  <a:pos x="0" y="467"/>
                </a:cxn>
                <a:cxn ang="0">
                  <a:pos x="35" y="523"/>
                </a:cxn>
                <a:cxn ang="0">
                  <a:pos x="230" y="662"/>
                </a:cxn>
                <a:cxn ang="0">
                  <a:pos x="516" y="794"/>
                </a:cxn>
                <a:cxn ang="0">
                  <a:pos x="853" y="912"/>
                </a:cxn>
                <a:cxn ang="0">
                  <a:pos x="1204" y="1006"/>
                </a:cxn>
                <a:cxn ang="0">
                  <a:pos x="1528" y="1067"/>
                </a:cxn>
                <a:cxn ang="0">
                  <a:pos x="1787" y="1088"/>
                </a:cxn>
                <a:cxn ang="0">
                  <a:pos x="1976" y="1044"/>
                </a:cxn>
                <a:cxn ang="0">
                  <a:pos x="2114" y="923"/>
                </a:cxn>
                <a:cxn ang="0">
                  <a:pos x="2206" y="756"/>
                </a:cxn>
                <a:cxn ang="0">
                  <a:pos x="2263" y="575"/>
                </a:cxn>
                <a:cxn ang="0">
                  <a:pos x="2294" y="413"/>
                </a:cxn>
                <a:cxn ang="0">
                  <a:pos x="2306" y="271"/>
                </a:cxn>
                <a:cxn ang="0">
                  <a:pos x="2290" y="244"/>
                </a:cxn>
                <a:cxn ang="0">
                  <a:pos x="2260" y="235"/>
                </a:cxn>
                <a:cxn ang="0">
                  <a:pos x="2233" y="250"/>
                </a:cxn>
                <a:cxn ang="0">
                  <a:pos x="2155" y="304"/>
                </a:cxn>
                <a:cxn ang="0">
                  <a:pos x="2038" y="327"/>
                </a:cxn>
                <a:cxn ang="0">
                  <a:pos x="1888" y="320"/>
                </a:cxn>
                <a:cxn ang="0">
                  <a:pos x="1709" y="282"/>
                </a:cxn>
                <a:cxn ang="0">
                  <a:pos x="1505" y="215"/>
                </a:cxn>
                <a:cxn ang="0">
                  <a:pos x="1281" y="120"/>
                </a:cxn>
                <a:cxn ang="0">
                  <a:pos x="1025" y="17"/>
                </a:cxn>
                <a:cxn ang="0">
                  <a:pos x="765" y="7"/>
                </a:cxn>
                <a:cxn ang="0">
                  <a:pos x="523" y="76"/>
                </a:cxn>
                <a:cxn ang="0">
                  <a:pos x="315" y="188"/>
                </a:cxn>
                <a:cxn ang="0">
                  <a:pos x="151" y="309"/>
                </a:cxn>
                <a:cxn ang="0">
                  <a:pos x="12" y="440"/>
                </a:cxn>
                <a:cxn ang="0">
                  <a:pos x="1328" y="232"/>
                </a:cxn>
                <a:cxn ang="0">
                  <a:pos x="1535" y="314"/>
                </a:cxn>
                <a:cxn ang="0">
                  <a:pos x="1723" y="369"/>
                </a:cxn>
                <a:cxn ang="0">
                  <a:pos x="1892" y="399"/>
                </a:cxn>
                <a:cxn ang="0">
                  <a:pos x="2037" y="403"/>
                </a:cxn>
                <a:cxn ang="0">
                  <a:pos x="2157" y="381"/>
                </a:cxn>
                <a:cxn ang="0">
                  <a:pos x="2206" y="436"/>
                </a:cxn>
                <a:cxn ang="0">
                  <a:pos x="2168" y="610"/>
                </a:cxn>
                <a:cxn ang="0">
                  <a:pos x="2123" y="742"/>
                </a:cxn>
                <a:cxn ang="0">
                  <a:pos x="2057" y="861"/>
                </a:cxn>
                <a:cxn ang="0">
                  <a:pos x="1967" y="953"/>
                </a:cxn>
                <a:cxn ang="0">
                  <a:pos x="1850" y="1001"/>
                </a:cxn>
                <a:cxn ang="0">
                  <a:pos x="1644" y="999"/>
                </a:cxn>
                <a:cxn ang="0">
                  <a:pos x="1359" y="954"/>
                </a:cxn>
                <a:cxn ang="0">
                  <a:pos x="1036" y="877"/>
                </a:cxn>
                <a:cxn ang="0">
                  <a:pos x="712" y="775"/>
                </a:cxn>
                <a:cxn ang="0">
                  <a:pos x="419" y="659"/>
                </a:cxn>
                <a:cxn ang="0">
                  <a:pos x="192" y="538"/>
                </a:cxn>
                <a:cxn ang="0">
                  <a:pos x="162" y="410"/>
                </a:cxn>
                <a:cxn ang="0">
                  <a:pos x="335" y="276"/>
                </a:cxn>
                <a:cxn ang="0">
                  <a:pos x="500" y="180"/>
                </a:cxn>
                <a:cxn ang="0">
                  <a:pos x="691" y="109"/>
                </a:cxn>
                <a:cxn ang="0">
                  <a:pos x="895" y="84"/>
                </a:cxn>
                <a:cxn ang="0">
                  <a:pos x="1106" y="129"/>
                </a:cxn>
              </a:cxnLst>
              <a:rect l="0" t="0" r="r" b="b"/>
              <a:pathLst>
                <a:path w="2306" h="1088">
                  <a:moveTo>
                    <a:pt x="12" y="440"/>
                  </a:moveTo>
                  <a:lnTo>
                    <a:pt x="7" y="446"/>
                  </a:lnTo>
                  <a:lnTo>
                    <a:pt x="3" y="453"/>
                  </a:lnTo>
                  <a:lnTo>
                    <a:pt x="1" y="460"/>
                  </a:lnTo>
                  <a:lnTo>
                    <a:pt x="0" y="467"/>
                  </a:lnTo>
                  <a:lnTo>
                    <a:pt x="1" y="474"/>
                  </a:lnTo>
                  <a:lnTo>
                    <a:pt x="2" y="481"/>
                  </a:lnTo>
                  <a:lnTo>
                    <a:pt x="5" y="488"/>
                  </a:lnTo>
                  <a:lnTo>
                    <a:pt x="10" y="494"/>
                  </a:lnTo>
                  <a:lnTo>
                    <a:pt x="35" y="523"/>
                  </a:lnTo>
                  <a:lnTo>
                    <a:pt x="65" y="550"/>
                  </a:lnTo>
                  <a:lnTo>
                    <a:pt x="99" y="578"/>
                  </a:lnTo>
                  <a:lnTo>
                    <a:pt x="139" y="606"/>
                  </a:lnTo>
                  <a:lnTo>
                    <a:pt x="183" y="634"/>
                  </a:lnTo>
                  <a:lnTo>
                    <a:pt x="230" y="662"/>
                  </a:lnTo>
                  <a:lnTo>
                    <a:pt x="282" y="689"/>
                  </a:lnTo>
                  <a:lnTo>
                    <a:pt x="337" y="716"/>
                  </a:lnTo>
                  <a:lnTo>
                    <a:pt x="394" y="743"/>
                  </a:lnTo>
                  <a:lnTo>
                    <a:pt x="453" y="769"/>
                  </a:lnTo>
                  <a:lnTo>
                    <a:pt x="516" y="794"/>
                  </a:lnTo>
                  <a:lnTo>
                    <a:pt x="581" y="819"/>
                  </a:lnTo>
                  <a:lnTo>
                    <a:pt x="648" y="843"/>
                  </a:lnTo>
                  <a:lnTo>
                    <a:pt x="716" y="867"/>
                  </a:lnTo>
                  <a:lnTo>
                    <a:pt x="785" y="890"/>
                  </a:lnTo>
                  <a:lnTo>
                    <a:pt x="853" y="912"/>
                  </a:lnTo>
                  <a:lnTo>
                    <a:pt x="924" y="933"/>
                  </a:lnTo>
                  <a:lnTo>
                    <a:pt x="994" y="953"/>
                  </a:lnTo>
                  <a:lnTo>
                    <a:pt x="1064" y="972"/>
                  </a:lnTo>
                  <a:lnTo>
                    <a:pt x="1134" y="990"/>
                  </a:lnTo>
                  <a:lnTo>
                    <a:pt x="1204" y="1006"/>
                  </a:lnTo>
                  <a:lnTo>
                    <a:pt x="1272" y="1021"/>
                  </a:lnTo>
                  <a:lnTo>
                    <a:pt x="1339" y="1035"/>
                  </a:lnTo>
                  <a:lnTo>
                    <a:pt x="1404" y="1047"/>
                  </a:lnTo>
                  <a:lnTo>
                    <a:pt x="1468" y="1058"/>
                  </a:lnTo>
                  <a:lnTo>
                    <a:pt x="1528" y="1067"/>
                  </a:lnTo>
                  <a:lnTo>
                    <a:pt x="1587" y="1075"/>
                  </a:lnTo>
                  <a:lnTo>
                    <a:pt x="1642" y="1081"/>
                  </a:lnTo>
                  <a:lnTo>
                    <a:pt x="1694" y="1085"/>
                  </a:lnTo>
                  <a:lnTo>
                    <a:pt x="1742" y="1087"/>
                  </a:lnTo>
                  <a:lnTo>
                    <a:pt x="1787" y="1088"/>
                  </a:lnTo>
                  <a:lnTo>
                    <a:pt x="1829" y="1086"/>
                  </a:lnTo>
                  <a:lnTo>
                    <a:pt x="1869" y="1082"/>
                  </a:lnTo>
                  <a:lnTo>
                    <a:pt x="1907" y="1072"/>
                  </a:lnTo>
                  <a:lnTo>
                    <a:pt x="1943" y="1060"/>
                  </a:lnTo>
                  <a:lnTo>
                    <a:pt x="1976" y="1044"/>
                  </a:lnTo>
                  <a:lnTo>
                    <a:pt x="2007" y="1025"/>
                  </a:lnTo>
                  <a:lnTo>
                    <a:pt x="2037" y="1003"/>
                  </a:lnTo>
                  <a:lnTo>
                    <a:pt x="2065" y="979"/>
                  </a:lnTo>
                  <a:lnTo>
                    <a:pt x="2090" y="952"/>
                  </a:lnTo>
                  <a:lnTo>
                    <a:pt x="2114" y="923"/>
                  </a:lnTo>
                  <a:lnTo>
                    <a:pt x="2136" y="892"/>
                  </a:lnTo>
                  <a:lnTo>
                    <a:pt x="2156" y="859"/>
                  </a:lnTo>
                  <a:lnTo>
                    <a:pt x="2175" y="826"/>
                  </a:lnTo>
                  <a:lnTo>
                    <a:pt x="2191" y="791"/>
                  </a:lnTo>
                  <a:lnTo>
                    <a:pt x="2206" y="756"/>
                  </a:lnTo>
                  <a:lnTo>
                    <a:pt x="2220" y="719"/>
                  </a:lnTo>
                  <a:lnTo>
                    <a:pt x="2233" y="682"/>
                  </a:lnTo>
                  <a:lnTo>
                    <a:pt x="2244" y="646"/>
                  </a:lnTo>
                  <a:lnTo>
                    <a:pt x="2254" y="610"/>
                  </a:lnTo>
                  <a:lnTo>
                    <a:pt x="2263" y="575"/>
                  </a:lnTo>
                  <a:lnTo>
                    <a:pt x="2272" y="539"/>
                  </a:lnTo>
                  <a:lnTo>
                    <a:pt x="2278" y="506"/>
                  </a:lnTo>
                  <a:lnTo>
                    <a:pt x="2284" y="473"/>
                  </a:lnTo>
                  <a:lnTo>
                    <a:pt x="2289" y="442"/>
                  </a:lnTo>
                  <a:lnTo>
                    <a:pt x="2294" y="413"/>
                  </a:lnTo>
                  <a:lnTo>
                    <a:pt x="2300" y="362"/>
                  </a:lnTo>
                  <a:lnTo>
                    <a:pt x="2303" y="320"/>
                  </a:lnTo>
                  <a:lnTo>
                    <a:pt x="2305" y="292"/>
                  </a:lnTo>
                  <a:lnTo>
                    <a:pt x="2306" y="278"/>
                  </a:lnTo>
                  <a:lnTo>
                    <a:pt x="2306" y="271"/>
                  </a:lnTo>
                  <a:lnTo>
                    <a:pt x="2304" y="264"/>
                  </a:lnTo>
                  <a:lnTo>
                    <a:pt x="2302" y="259"/>
                  </a:lnTo>
                  <a:lnTo>
                    <a:pt x="2299" y="253"/>
                  </a:lnTo>
                  <a:lnTo>
                    <a:pt x="2296" y="249"/>
                  </a:lnTo>
                  <a:lnTo>
                    <a:pt x="2290" y="244"/>
                  </a:lnTo>
                  <a:lnTo>
                    <a:pt x="2285" y="240"/>
                  </a:lnTo>
                  <a:lnTo>
                    <a:pt x="2280" y="237"/>
                  </a:lnTo>
                  <a:lnTo>
                    <a:pt x="2274" y="236"/>
                  </a:lnTo>
                  <a:lnTo>
                    <a:pt x="2266" y="235"/>
                  </a:lnTo>
                  <a:lnTo>
                    <a:pt x="2260" y="235"/>
                  </a:lnTo>
                  <a:lnTo>
                    <a:pt x="2255" y="236"/>
                  </a:lnTo>
                  <a:lnTo>
                    <a:pt x="2249" y="238"/>
                  </a:lnTo>
                  <a:lnTo>
                    <a:pt x="2242" y="241"/>
                  </a:lnTo>
                  <a:lnTo>
                    <a:pt x="2238" y="245"/>
                  </a:lnTo>
                  <a:lnTo>
                    <a:pt x="2233" y="250"/>
                  </a:lnTo>
                  <a:lnTo>
                    <a:pt x="2220" y="263"/>
                  </a:lnTo>
                  <a:lnTo>
                    <a:pt x="2207" y="275"/>
                  </a:lnTo>
                  <a:lnTo>
                    <a:pt x="2190" y="286"/>
                  </a:lnTo>
                  <a:lnTo>
                    <a:pt x="2173" y="296"/>
                  </a:lnTo>
                  <a:lnTo>
                    <a:pt x="2155" y="304"/>
                  </a:lnTo>
                  <a:lnTo>
                    <a:pt x="2134" y="311"/>
                  </a:lnTo>
                  <a:lnTo>
                    <a:pt x="2112" y="317"/>
                  </a:lnTo>
                  <a:lnTo>
                    <a:pt x="2089" y="322"/>
                  </a:lnTo>
                  <a:lnTo>
                    <a:pt x="2064" y="325"/>
                  </a:lnTo>
                  <a:lnTo>
                    <a:pt x="2038" y="327"/>
                  </a:lnTo>
                  <a:lnTo>
                    <a:pt x="2011" y="328"/>
                  </a:lnTo>
                  <a:lnTo>
                    <a:pt x="1981" y="327"/>
                  </a:lnTo>
                  <a:lnTo>
                    <a:pt x="1952" y="326"/>
                  </a:lnTo>
                  <a:lnTo>
                    <a:pt x="1921" y="323"/>
                  </a:lnTo>
                  <a:lnTo>
                    <a:pt x="1888" y="320"/>
                  </a:lnTo>
                  <a:lnTo>
                    <a:pt x="1855" y="315"/>
                  </a:lnTo>
                  <a:lnTo>
                    <a:pt x="1819" y="308"/>
                  </a:lnTo>
                  <a:lnTo>
                    <a:pt x="1784" y="300"/>
                  </a:lnTo>
                  <a:lnTo>
                    <a:pt x="1747" y="292"/>
                  </a:lnTo>
                  <a:lnTo>
                    <a:pt x="1709" y="282"/>
                  </a:lnTo>
                  <a:lnTo>
                    <a:pt x="1670" y="271"/>
                  </a:lnTo>
                  <a:lnTo>
                    <a:pt x="1630" y="259"/>
                  </a:lnTo>
                  <a:lnTo>
                    <a:pt x="1589" y="246"/>
                  </a:lnTo>
                  <a:lnTo>
                    <a:pt x="1548" y="231"/>
                  </a:lnTo>
                  <a:lnTo>
                    <a:pt x="1505" y="215"/>
                  </a:lnTo>
                  <a:lnTo>
                    <a:pt x="1461" y="199"/>
                  </a:lnTo>
                  <a:lnTo>
                    <a:pt x="1417" y="181"/>
                  </a:lnTo>
                  <a:lnTo>
                    <a:pt x="1372" y="162"/>
                  </a:lnTo>
                  <a:lnTo>
                    <a:pt x="1327" y="141"/>
                  </a:lnTo>
                  <a:lnTo>
                    <a:pt x="1281" y="120"/>
                  </a:lnTo>
                  <a:lnTo>
                    <a:pt x="1233" y="98"/>
                  </a:lnTo>
                  <a:lnTo>
                    <a:pt x="1186" y="74"/>
                  </a:lnTo>
                  <a:lnTo>
                    <a:pt x="1132" y="50"/>
                  </a:lnTo>
                  <a:lnTo>
                    <a:pt x="1078" y="31"/>
                  </a:lnTo>
                  <a:lnTo>
                    <a:pt x="1025" y="17"/>
                  </a:lnTo>
                  <a:lnTo>
                    <a:pt x="973" y="7"/>
                  </a:lnTo>
                  <a:lnTo>
                    <a:pt x="919" y="2"/>
                  </a:lnTo>
                  <a:lnTo>
                    <a:pt x="867" y="0"/>
                  </a:lnTo>
                  <a:lnTo>
                    <a:pt x="816" y="2"/>
                  </a:lnTo>
                  <a:lnTo>
                    <a:pt x="765" y="7"/>
                  </a:lnTo>
                  <a:lnTo>
                    <a:pt x="715" y="16"/>
                  </a:lnTo>
                  <a:lnTo>
                    <a:pt x="665" y="27"/>
                  </a:lnTo>
                  <a:lnTo>
                    <a:pt x="616" y="42"/>
                  </a:lnTo>
                  <a:lnTo>
                    <a:pt x="569" y="58"/>
                  </a:lnTo>
                  <a:lnTo>
                    <a:pt x="523" y="76"/>
                  </a:lnTo>
                  <a:lnTo>
                    <a:pt x="479" y="96"/>
                  </a:lnTo>
                  <a:lnTo>
                    <a:pt x="436" y="118"/>
                  </a:lnTo>
                  <a:lnTo>
                    <a:pt x="394" y="140"/>
                  </a:lnTo>
                  <a:lnTo>
                    <a:pt x="353" y="164"/>
                  </a:lnTo>
                  <a:lnTo>
                    <a:pt x="315" y="188"/>
                  </a:lnTo>
                  <a:lnTo>
                    <a:pt x="278" y="213"/>
                  </a:lnTo>
                  <a:lnTo>
                    <a:pt x="244" y="237"/>
                  </a:lnTo>
                  <a:lnTo>
                    <a:pt x="210" y="262"/>
                  </a:lnTo>
                  <a:lnTo>
                    <a:pt x="180" y="286"/>
                  </a:lnTo>
                  <a:lnTo>
                    <a:pt x="151" y="309"/>
                  </a:lnTo>
                  <a:lnTo>
                    <a:pt x="125" y="332"/>
                  </a:lnTo>
                  <a:lnTo>
                    <a:pt x="80" y="372"/>
                  </a:lnTo>
                  <a:lnTo>
                    <a:pt x="45" y="406"/>
                  </a:lnTo>
                  <a:lnTo>
                    <a:pt x="22" y="429"/>
                  </a:lnTo>
                  <a:lnTo>
                    <a:pt x="12" y="440"/>
                  </a:lnTo>
                  <a:close/>
                  <a:moveTo>
                    <a:pt x="1149" y="148"/>
                  </a:moveTo>
                  <a:lnTo>
                    <a:pt x="1194" y="170"/>
                  </a:lnTo>
                  <a:lnTo>
                    <a:pt x="1239" y="192"/>
                  </a:lnTo>
                  <a:lnTo>
                    <a:pt x="1284" y="212"/>
                  </a:lnTo>
                  <a:lnTo>
                    <a:pt x="1328" y="232"/>
                  </a:lnTo>
                  <a:lnTo>
                    <a:pt x="1370" y="251"/>
                  </a:lnTo>
                  <a:lnTo>
                    <a:pt x="1413" y="268"/>
                  </a:lnTo>
                  <a:lnTo>
                    <a:pt x="1454" y="284"/>
                  </a:lnTo>
                  <a:lnTo>
                    <a:pt x="1495" y="299"/>
                  </a:lnTo>
                  <a:lnTo>
                    <a:pt x="1535" y="314"/>
                  </a:lnTo>
                  <a:lnTo>
                    <a:pt x="1574" y="327"/>
                  </a:lnTo>
                  <a:lnTo>
                    <a:pt x="1613" y="339"/>
                  </a:lnTo>
                  <a:lnTo>
                    <a:pt x="1651" y="350"/>
                  </a:lnTo>
                  <a:lnTo>
                    <a:pt x="1688" y="361"/>
                  </a:lnTo>
                  <a:lnTo>
                    <a:pt x="1723" y="369"/>
                  </a:lnTo>
                  <a:lnTo>
                    <a:pt x="1759" y="377"/>
                  </a:lnTo>
                  <a:lnTo>
                    <a:pt x="1793" y="385"/>
                  </a:lnTo>
                  <a:lnTo>
                    <a:pt x="1827" y="391"/>
                  </a:lnTo>
                  <a:lnTo>
                    <a:pt x="1860" y="395"/>
                  </a:lnTo>
                  <a:lnTo>
                    <a:pt x="1892" y="399"/>
                  </a:lnTo>
                  <a:lnTo>
                    <a:pt x="1923" y="402"/>
                  </a:lnTo>
                  <a:lnTo>
                    <a:pt x="1952" y="404"/>
                  </a:lnTo>
                  <a:lnTo>
                    <a:pt x="1981" y="404"/>
                  </a:lnTo>
                  <a:lnTo>
                    <a:pt x="2010" y="404"/>
                  </a:lnTo>
                  <a:lnTo>
                    <a:pt x="2037" y="403"/>
                  </a:lnTo>
                  <a:lnTo>
                    <a:pt x="2063" y="401"/>
                  </a:lnTo>
                  <a:lnTo>
                    <a:pt x="2088" y="398"/>
                  </a:lnTo>
                  <a:lnTo>
                    <a:pt x="2112" y="394"/>
                  </a:lnTo>
                  <a:lnTo>
                    <a:pt x="2135" y="388"/>
                  </a:lnTo>
                  <a:lnTo>
                    <a:pt x="2157" y="381"/>
                  </a:lnTo>
                  <a:lnTo>
                    <a:pt x="2178" y="374"/>
                  </a:lnTo>
                  <a:lnTo>
                    <a:pt x="2197" y="366"/>
                  </a:lnTo>
                  <a:lnTo>
                    <a:pt x="2216" y="356"/>
                  </a:lnTo>
                  <a:lnTo>
                    <a:pt x="2212" y="394"/>
                  </a:lnTo>
                  <a:lnTo>
                    <a:pt x="2206" y="436"/>
                  </a:lnTo>
                  <a:lnTo>
                    <a:pt x="2197" y="483"/>
                  </a:lnTo>
                  <a:lnTo>
                    <a:pt x="2188" y="532"/>
                  </a:lnTo>
                  <a:lnTo>
                    <a:pt x="2182" y="558"/>
                  </a:lnTo>
                  <a:lnTo>
                    <a:pt x="2176" y="584"/>
                  </a:lnTo>
                  <a:lnTo>
                    <a:pt x="2168" y="610"/>
                  </a:lnTo>
                  <a:lnTo>
                    <a:pt x="2161" y="636"/>
                  </a:lnTo>
                  <a:lnTo>
                    <a:pt x="2153" y="664"/>
                  </a:lnTo>
                  <a:lnTo>
                    <a:pt x="2143" y="690"/>
                  </a:lnTo>
                  <a:lnTo>
                    <a:pt x="2134" y="716"/>
                  </a:lnTo>
                  <a:lnTo>
                    <a:pt x="2123" y="742"/>
                  </a:lnTo>
                  <a:lnTo>
                    <a:pt x="2112" y="767"/>
                  </a:lnTo>
                  <a:lnTo>
                    <a:pt x="2099" y="792"/>
                  </a:lnTo>
                  <a:lnTo>
                    <a:pt x="2086" y="816"/>
                  </a:lnTo>
                  <a:lnTo>
                    <a:pt x="2072" y="839"/>
                  </a:lnTo>
                  <a:lnTo>
                    <a:pt x="2057" y="861"/>
                  </a:lnTo>
                  <a:lnTo>
                    <a:pt x="2041" y="882"/>
                  </a:lnTo>
                  <a:lnTo>
                    <a:pt x="2024" y="902"/>
                  </a:lnTo>
                  <a:lnTo>
                    <a:pt x="2006" y="921"/>
                  </a:lnTo>
                  <a:lnTo>
                    <a:pt x="1988" y="937"/>
                  </a:lnTo>
                  <a:lnTo>
                    <a:pt x="1967" y="953"/>
                  </a:lnTo>
                  <a:lnTo>
                    <a:pt x="1946" y="967"/>
                  </a:lnTo>
                  <a:lnTo>
                    <a:pt x="1924" y="978"/>
                  </a:lnTo>
                  <a:lnTo>
                    <a:pt x="1900" y="988"/>
                  </a:lnTo>
                  <a:lnTo>
                    <a:pt x="1876" y="995"/>
                  </a:lnTo>
                  <a:lnTo>
                    <a:pt x="1850" y="1001"/>
                  </a:lnTo>
                  <a:lnTo>
                    <a:pt x="1823" y="1004"/>
                  </a:lnTo>
                  <a:lnTo>
                    <a:pt x="1783" y="1005"/>
                  </a:lnTo>
                  <a:lnTo>
                    <a:pt x="1740" y="1005"/>
                  </a:lnTo>
                  <a:lnTo>
                    <a:pt x="1693" y="1003"/>
                  </a:lnTo>
                  <a:lnTo>
                    <a:pt x="1644" y="999"/>
                  </a:lnTo>
                  <a:lnTo>
                    <a:pt x="1591" y="993"/>
                  </a:lnTo>
                  <a:lnTo>
                    <a:pt x="1536" y="985"/>
                  </a:lnTo>
                  <a:lnTo>
                    <a:pt x="1479" y="977"/>
                  </a:lnTo>
                  <a:lnTo>
                    <a:pt x="1419" y="967"/>
                  </a:lnTo>
                  <a:lnTo>
                    <a:pt x="1359" y="954"/>
                  </a:lnTo>
                  <a:lnTo>
                    <a:pt x="1296" y="942"/>
                  </a:lnTo>
                  <a:lnTo>
                    <a:pt x="1233" y="927"/>
                  </a:lnTo>
                  <a:lnTo>
                    <a:pt x="1168" y="911"/>
                  </a:lnTo>
                  <a:lnTo>
                    <a:pt x="1102" y="895"/>
                  </a:lnTo>
                  <a:lnTo>
                    <a:pt x="1036" y="877"/>
                  </a:lnTo>
                  <a:lnTo>
                    <a:pt x="970" y="858"/>
                  </a:lnTo>
                  <a:lnTo>
                    <a:pt x="905" y="839"/>
                  </a:lnTo>
                  <a:lnTo>
                    <a:pt x="840" y="818"/>
                  </a:lnTo>
                  <a:lnTo>
                    <a:pt x="775" y="797"/>
                  </a:lnTo>
                  <a:lnTo>
                    <a:pt x="712" y="775"/>
                  </a:lnTo>
                  <a:lnTo>
                    <a:pt x="650" y="754"/>
                  </a:lnTo>
                  <a:lnTo>
                    <a:pt x="589" y="731"/>
                  </a:lnTo>
                  <a:lnTo>
                    <a:pt x="531" y="706"/>
                  </a:lnTo>
                  <a:lnTo>
                    <a:pt x="473" y="683"/>
                  </a:lnTo>
                  <a:lnTo>
                    <a:pt x="419" y="659"/>
                  </a:lnTo>
                  <a:lnTo>
                    <a:pt x="368" y="635"/>
                  </a:lnTo>
                  <a:lnTo>
                    <a:pt x="319" y="611"/>
                  </a:lnTo>
                  <a:lnTo>
                    <a:pt x="273" y="586"/>
                  </a:lnTo>
                  <a:lnTo>
                    <a:pt x="231" y="562"/>
                  </a:lnTo>
                  <a:lnTo>
                    <a:pt x="192" y="538"/>
                  </a:lnTo>
                  <a:lnTo>
                    <a:pt x="158" y="514"/>
                  </a:lnTo>
                  <a:lnTo>
                    <a:pt x="128" y="490"/>
                  </a:lnTo>
                  <a:lnTo>
                    <a:pt x="102" y="466"/>
                  </a:lnTo>
                  <a:lnTo>
                    <a:pt x="128" y="441"/>
                  </a:lnTo>
                  <a:lnTo>
                    <a:pt x="162" y="410"/>
                  </a:lnTo>
                  <a:lnTo>
                    <a:pt x="204" y="375"/>
                  </a:lnTo>
                  <a:lnTo>
                    <a:pt x="252" y="337"/>
                  </a:lnTo>
                  <a:lnTo>
                    <a:pt x="278" y="317"/>
                  </a:lnTo>
                  <a:lnTo>
                    <a:pt x="306" y="296"/>
                  </a:lnTo>
                  <a:lnTo>
                    <a:pt x="335" y="276"/>
                  </a:lnTo>
                  <a:lnTo>
                    <a:pt x="366" y="255"/>
                  </a:lnTo>
                  <a:lnTo>
                    <a:pt x="398" y="235"/>
                  </a:lnTo>
                  <a:lnTo>
                    <a:pt x="432" y="216"/>
                  </a:lnTo>
                  <a:lnTo>
                    <a:pt x="465" y="198"/>
                  </a:lnTo>
                  <a:lnTo>
                    <a:pt x="500" y="180"/>
                  </a:lnTo>
                  <a:lnTo>
                    <a:pt x="537" y="162"/>
                  </a:lnTo>
                  <a:lnTo>
                    <a:pt x="575" y="146"/>
                  </a:lnTo>
                  <a:lnTo>
                    <a:pt x="612" y="133"/>
                  </a:lnTo>
                  <a:lnTo>
                    <a:pt x="651" y="119"/>
                  </a:lnTo>
                  <a:lnTo>
                    <a:pt x="691" y="109"/>
                  </a:lnTo>
                  <a:lnTo>
                    <a:pt x="730" y="99"/>
                  </a:lnTo>
                  <a:lnTo>
                    <a:pt x="771" y="92"/>
                  </a:lnTo>
                  <a:lnTo>
                    <a:pt x="812" y="87"/>
                  </a:lnTo>
                  <a:lnTo>
                    <a:pt x="853" y="84"/>
                  </a:lnTo>
                  <a:lnTo>
                    <a:pt x="895" y="84"/>
                  </a:lnTo>
                  <a:lnTo>
                    <a:pt x="937" y="87"/>
                  </a:lnTo>
                  <a:lnTo>
                    <a:pt x="980" y="92"/>
                  </a:lnTo>
                  <a:lnTo>
                    <a:pt x="1022" y="101"/>
                  </a:lnTo>
                  <a:lnTo>
                    <a:pt x="1064" y="113"/>
                  </a:lnTo>
                  <a:lnTo>
                    <a:pt x="1106" y="129"/>
                  </a:lnTo>
                  <a:lnTo>
                    <a:pt x="1149" y="148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8" name="Freeform 710"/>
            <p:cNvSpPr>
              <a:spLocks/>
            </p:cNvSpPr>
            <p:nvPr/>
          </p:nvSpPr>
          <p:spPr bwMode="auto">
            <a:xfrm>
              <a:off x="4937" y="3124"/>
              <a:ext cx="28" cy="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4" y="0"/>
                </a:cxn>
                <a:cxn ang="0">
                  <a:pos x="25" y="4"/>
                </a:cxn>
                <a:cxn ang="0">
                  <a:pos x="19" y="7"/>
                </a:cxn>
                <a:cxn ang="0">
                  <a:pos x="13" y="12"/>
                </a:cxn>
                <a:cxn ang="0">
                  <a:pos x="8" y="18"/>
                </a:cxn>
                <a:cxn ang="0">
                  <a:pos x="3" y="26"/>
                </a:cxn>
                <a:cxn ang="0">
                  <a:pos x="1" y="33"/>
                </a:cxn>
                <a:cxn ang="0">
                  <a:pos x="0" y="41"/>
                </a:cxn>
                <a:cxn ang="0">
                  <a:pos x="1" y="50"/>
                </a:cxn>
                <a:cxn ang="0">
                  <a:pos x="3" y="57"/>
                </a:cxn>
                <a:cxn ang="0">
                  <a:pos x="8" y="64"/>
                </a:cxn>
                <a:cxn ang="0">
                  <a:pos x="13" y="70"/>
                </a:cxn>
                <a:cxn ang="0">
                  <a:pos x="19" y="76"/>
                </a:cxn>
                <a:cxn ang="0">
                  <a:pos x="25" y="79"/>
                </a:cxn>
                <a:cxn ang="0">
                  <a:pos x="34" y="82"/>
                </a:cxn>
                <a:cxn ang="0">
                  <a:pos x="42" y="82"/>
                </a:cxn>
                <a:cxn ang="0">
                  <a:pos x="481" y="82"/>
                </a:cxn>
                <a:cxn ang="0">
                  <a:pos x="489" y="82"/>
                </a:cxn>
                <a:cxn ang="0">
                  <a:pos x="496" y="79"/>
                </a:cxn>
                <a:cxn ang="0">
                  <a:pos x="504" y="76"/>
                </a:cxn>
                <a:cxn ang="0">
                  <a:pos x="510" y="70"/>
                </a:cxn>
                <a:cxn ang="0">
                  <a:pos x="515" y="64"/>
                </a:cxn>
                <a:cxn ang="0">
                  <a:pos x="519" y="57"/>
                </a:cxn>
                <a:cxn ang="0">
                  <a:pos x="521" y="50"/>
                </a:cxn>
                <a:cxn ang="0">
                  <a:pos x="522" y="41"/>
                </a:cxn>
                <a:cxn ang="0">
                  <a:pos x="521" y="33"/>
                </a:cxn>
                <a:cxn ang="0">
                  <a:pos x="519" y="26"/>
                </a:cxn>
                <a:cxn ang="0">
                  <a:pos x="515" y="18"/>
                </a:cxn>
                <a:cxn ang="0">
                  <a:pos x="510" y="12"/>
                </a:cxn>
                <a:cxn ang="0">
                  <a:pos x="504" y="7"/>
                </a:cxn>
                <a:cxn ang="0">
                  <a:pos x="496" y="4"/>
                </a:cxn>
                <a:cxn ang="0">
                  <a:pos x="489" y="0"/>
                </a:cxn>
                <a:cxn ang="0">
                  <a:pos x="481" y="0"/>
                </a:cxn>
                <a:cxn ang="0">
                  <a:pos x="42" y="0"/>
                </a:cxn>
              </a:cxnLst>
              <a:rect l="0" t="0" r="r" b="b"/>
              <a:pathLst>
                <a:path w="522" h="82">
                  <a:moveTo>
                    <a:pt x="42" y="0"/>
                  </a:moveTo>
                  <a:lnTo>
                    <a:pt x="34" y="0"/>
                  </a:lnTo>
                  <a:lnTo>
                    <a:pt x="25" y="4"/>
                  </a:lnTo>
                  <a:lnTo>
                    <a:pt x="19" y="7"/>
                  </a:lnTo>
                  <a:lnTo>
                    <a:pt x="13" y="12"/>
                  </a:lnTo>
                  <a:lnTo>
                    <a:pt x="8" y="18"/>
                  </a:lnTo>
                  <a:lnTo>
                    <a:pt x="3" y="26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1" y="50"/>
                  </a:lnTo>
                  <a:lnTo>
                    <a:pt x="3" y="57"/>
                  </a:lnTo>
                  <a:lnTo>
                    <a:pt x="8" y="64"/>
                  </a:lnTo>
                  <a:lnTo>
                    <a:pt x="13" y="70"/>
                  </a:lnTo>
                  <a:lnTo>
                    <a:pt x="19" y="76"/>
                  </a:lnTo>
                  <a:lnTo>
                    <a:pt x="25" y="79"/>
                  </a:lnTo>
                  <a:lnTo>
                    <a:pt x="34" y="82"/>
                  </a:lnTo>
                  <a:lnTo>
                    <a:pt x="42" y="82"/>
                  </a:lnTo>
                  <a:lnTo>
                    <a:pt x="481" y="82"/>
                  </a:lnTo>
                  <a:lnTo>
                    <a:pt x="489" y="82"/>
                  </a:lnTo>
                  <a:lnTo>
                    <a:pt x="496" y="79"/>
                  </a:lnTo>
                  <a:lnTo>
                    <a:pt x="504" y="76"/>
                  </a:lnTo>
                  <a:lnTo>
                    <a:pt x="510" y="70"/>
                  </a:lnTo>
                  <a:lnTo>
                    <a:pt x="515" y="64"/>
                  </a:lnTo>
                  <a:lnTo>
                    <a:pt x="519" y="57"/>
                  </a:lnTo>
                  <a:lnTo>
                    <a:pt x="521" y="50"/>
                  </a:lnTo>
                  <a:lnTo>
                    <a:pt x="522" y="41"/>
                  </a:lnTo>
                  <a:lnTo>
                    <a:pt x="521" y="33"/>
                  </a:lnTo>
                  <a:lnTo>
                    <a:pt x="519" y="26"/>
                  </a:lnTo>
                  <a:lnTo>
                    <a:pt x="515" y="18"/>
                  </a:lnTo>
                  <a:lnTo>
                    <a:pt x="510" y="12"/>
                  </a:lnTo>
                  <a:lnTo>
                    <a:pt x="504" y="7"/>
                  </a:lnTo>
                  <a:lnTo>
                    <a:pt x="496" y="4"/>
                  </a:lnTo>
                  <a:lnTo>
                    <a:pt x="489" y="0"/>
                  </a:lnTo>
                  <a:lnTo>
                    <a:pt x="481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9" name="Freeform 711"/>
            <p:cNvSpPr>
              <a:spLocks/>
            </p:cNvSpPr>
            <p:nvPr/>
          </p:nvSpPr>
          <p:spPr bwMode="auto">
            <a:xfrm>
              <a:off x="4730" y="3137"/>
              <a:ext cx="248" cy="219"/>
            </a:xfrm>
            <a:custGeom>
              <a:avLst/>
              <a:gdLst/>
              <a:ahLst/>
              <a:cxnLst>
                <a:cxn ang="0">
                  <a:pos x="4261" y="27"/>
                </a:cxn>
                <a:cxn ang="0">
                  <a:pos x="4324" y="9"/>
                </a:cxn>
                <a:cxn ang="0">
                  <a:pos x="4375" y="2"/>
                </a:cxn>
                <a:cxn ang="0">
                  <a:pos x="4434" y="1"/>
                </a:cxn>
                <a:cxn ang="0">
                  <a:pos x="4496" y="10"/>
                </a:cxn>
                <a:cxn ang="0">
                  <a:pos x="4558" y="36"/>
                </a:cxn>
                <a:cxn ang="0">
                  <a:pos x="4615" y="80"/>
                </a:cxn>
                <a:cxn ang="0">
                  <a:pos x="4664" y="149"/>
                </a:cxn>
                <a:cxn ang="0">
                  <a:pos x="4703" y="245"/>
                </a:cxn>
                <a:cxn ang="0">
                  <a:pos x="4723" y="379"/>
                </a:cxn>
                <a:cxn ang="0">
                  <a:pos x="4690" y="615"/>
                </a:cxn>
                <a:cxn ang="0">
                  <a:pos x="4602" y="951"/>
                </a:cxn>
                <a:cxn ang="0">
                  <a:pos x="4468" y="1358"/>
                </a:cxn>
                <a:cxn ang="0">
                  <a:pos x="4295" y="1811"/>
                </a:cxn>
                <a:cxn ang="0">
                  <a:pos x="4093" y="2282"/>
                </a:cxn>
                <a:cxn ang="0">
                  <a:pos x="3870" y="2744"/>
                </a:cxn>
                <a:cxn ang="0">
                  <a:pos x="3638" y="3171"/>
                </a:cxn>
                <a:cxn ang="0">
                  <a:pos x="3402" y="3535"/>
                </a:cxn>
                <a:cxn ang="0">
                  <a:pos x="3172" y="3809"/>
                </a:cxn>
                <a:cxn ang="0">
                  <a:pos x="2957" y="3967"/>
                </a:cxn>
                <a:cxn ang="0">
                  <a:pos x="2747" y="4016"/>
                </a:cxn>
                <a:cxn ang="0">
                  <a:pos x="2492" y="4054"/>
                </a:cxn>
                <a:cxn ang="0">
                  <a:pos x="2198" y="4088"/>
                </a:cxn>
                <a:cxn ang="0">
                  <a:pos x="1882" y="4117"/>
                </a:cxn>
                <a:cxn ang="0">
                  <a:pos x="1556" y="4139"/>
                </a:cxn>
                <a:cxn ang="0">
                  <a:pos x="1232" y="4153"/>
                </a:cxn>
                <a:cxn ang="0">
                  <a:pos x="928" y="4158"/>
                </a:cxn>
                <a:cxn ang="0">
                  <a:pos x="652" y="4153"/>
                </a:cxn>
                <a:cxn ang="0">
                  <a:pos x="421" y="4136"/>
                </a:cxn>
                <a:cxn ang="0">
                  <a:pos x="248" y="4106"/>
                </a:cxn>
                <a:cxn ang="0">
                  <a:pos x="145" y="4063"/>
                </a:cxn>
                <a:cxn ang="0">
                  <a:pos x="89" y="3993"/>
                </a:cxn>
                <a:cxn ang="0">
                  <a:pos x="44" y="3892"/>
                </a:cxn>
                <a:cxn ang="0">
                  <a:pos x="14" y="3768"/>
                </a:cxn>
                <a:cxn ang="0">
                  <a:pos x="1" y="3629"/>
                </a:cxn>
                <a:cxn ang="0">
                  <a:pos x="6" y="3480"/>
                </a:cxn>
                <a:cxn ang="0">
                  <a:pos x="34" y="3332"/>
                </a:cxn>
                <a:cxn ang="0">
                  <a:pos x="84" y="3190"/>
                </a:cxn>
                <a:cxn ang="0">
                  <a:pos x="161" y="3064"/>
                </a:cxn>
                <a:cxn ang="0">
                  <a:pos x="266" y="2958"/>
                </a:cxn>
                <a:cxn ang="0">
                  <a:pos x="402" y="2884"/>
                </a:cxn>
                <a:cxn ang="0">
                  <a:pos x="533" y="2858"/>
                </a:cxn>
                <a:cxn ang="0">
                  <a:pos x="819" y="2905"/>
                </a:cxn>
                <a:cxn ang="0">
                  <a:pos x="1321" y="2985"/>
                </a:cxn>
                <a:cxn ang="0">
                  <a:pos x="1900" y="3070"/>
                </a:cxn>
                <a:cxn ang="0">
                  <a:pos x="2335" y="3125"/>
                </a:cxn>
                <a:cxn ang="0">
                  <a:pos x="2539" y="3145"/>
                </a:cxn>
                <a:cxn ang="0">
                  <a:pos x="2678" y="3149"/>
                </a:cxn>
                <a:cxn ang="0">
                  <a:pos x="2767" y="3111"/>
                </a:cxn>
                <a:cxn ang="0">
                  <a:pos x="2896" y="2958"/>
                </a:cxn>
                <a:cxn ang="0">
                  <a:pos x="3060" y="2707"/>
                </a:cxn>
                <a:cxn ang="0">
                  <a:pos x="3249" y="2382"/>
                </a:cxn>
                <a:cxn ang="0">
                  <a:pos x="3451" y="2007"/>
                </a:cxn>
                <a:cxn ang="0">
                  <a:pos x="3651" y="1607"/>
                </a:cxn>
                <a:cxn ang="0">
                  <a:pos x="3841" y="1202"/>
                </a:cxn>
                <a:cxn ang="0">
                  <a:pos x="4007" y="820"/>
                </a:cxn>
                <a:cxn ang="0">
                  <a:pos x="4138" y="481"/>
                </a:cxn>
                <a:cxn ang="0">
                  <a:pos x="4220" y="212"/>
                </a:cxn>
                <a:cxn ang="0">
                  <a:pos x="4244" y="34"/>
                </a:cxn>
              </a:cxnLst>
              <a:rect l="0" t="0" r="r" b="b"/>
              <a:pathLst>
                <a:path w="4723" h="4158">
                  <a:moveTo>
                    <a:pt x="4244" y="34"/>
                  </a:moveTo>
                  <a:lnTo>
                    <a:pt x="4248" y="32"/>
                  </a:lnTo>
                  <a:lnTo>
                    <a:pt x="4261" y="27"/>
                  </a:lnTo>
                  <a:lnTo>
                    <a:pt x="4282" y="20"/>
                  </a:lnTo>
                  <a:lnTo>
                    <a:pt x="4308" y="13"/>
                  </a:lnTo>
                  <a:lnTo>
                    <a:pt x="4324" y="9"/>
                  </a:lnTo>
                  <a:lnTo>
                    <a:pt x="4339" y="6"/>
                  </a:lnTo>
                  <a:lnTo>
                    <a:pt x="4357" y="4"/>
                  </a:lnTo>
                  <a:lnTo>
                    <a:pt x="4375" y="2"/>
                  </a:lnTo>
                  <a:lnTo>
                    <a:pt x="4395" y="0"/>
                  </a:lnTo>
                  <a:lnTo>
                    <a:pt x="4413" y="0"/>
                  </a:lnTo>
                  <a:lnTo>
                    <a:pt x="4434" y="1"/>
                  </a:lnTo>
                  <a:lnTo>
                    <a:pt x="4454" y="2"/>
                  </a:lnTo>
                  <a:lnTo>
                    <a:pt x="4475" y="6"/>
                  </a:lnTo>
                  <a:lnTo>
                    <a:pt x="4496" y="10"/>
                  </a:lnTo>
                  <a:lnTo>
                    <a:pt x="4517" y="17"/>
                  </a:lnTo>
                  <a:lnTo>
                    <a:pt x="4537" y="26"/>
                  </a:lnTo>
                  <a:lnTo>
                    <a:pt x="4558" y="36"/>
                  </a:lnTo>
                  <a:lnTo>
                    <a:pt x="4577" y="49"/>
                  </a:lnTo>
                  <a:lnTo>
                    <a:pt x="4596" y="63"/>
                  </a:lnTo>
                  <a:lnTo>
                    <a:pt x="4615" y="80"/>
                  </a:lnTo>
                  <a:lnTo>
                    <a:pt x="4632" y="101"/>
                  </a:lnTo>
                  <a:lnTo>
                    <a:pt x="4648" y="123"/>
                  </a:lnTo>
                  <a:lnTo>
                    <a:pt x="4664" y="149"/>
                  </a:lnTo>
                  <a:lnTo>
                    <a:pt x="4679" y="178"/>
                  </a:lnTo>
                  <a:lnTo>
                    <a:pt x="4691" y="210"/>
                  </a:lnTo>
                  <a:lnTo>
                    <a:pt x="4703" y="245"/>
                  </a:lnTo>
                  <a:lnTo>
                    <a:pt x="4712" y="284"/>
                  </a:lnTo>
                  <a:lnTo>
                    <a:pt x="4719" y="327"/>
                  </a:lnTo>
                  <a:lnTo>
                    <a:pt x="4723" y="379"/>
                  </a:lnTo>
                  <a:lnTo>
                    <a:pt x="4719" y="445"/>
                  </a:lnTo>
                  <a:lnTo>
                    <a:pt x="4708" y="524"/>
                  </a:lnTo>
                  <a:lnTo>
                    <a:pt x="4690" y="615"/>
                  </a:lnTo>
                  <a:lnTo>
                    <a:pt x="4667" y="718"/>
                  </a:lnTo>
                  <a:lnTo>
                    <a:pt x="4638" y="829"/>
                  </a:lnTo>
                  <a:lnTo>
                    <a:pt x="4602" y="951"/>
                  </a:lnTo>
                  <a:lnTo>
                    <a:pt x="4563" y="1079"/>
                  </a:lnTo>
                  <a:lnTo>
                    <a:pt x="4518" y="1216"/>
                  </a:lnTo>
                  <a:lnTo>
                    <a:pt x="4468" y="1358"/>
                  </a:lnTo>
                  <a:lnTo>
                    <a:pt x="4413" y="1505"/>
                  </a:lnTo>
                  <a:lnTo>
                    <a:pt x="4356" y="1656"/>
                  </a:lnTo>
                  <a:lnTo>
                    <a:pt x="4295" y="1811"/>
                  </a:lnTo>
                  <a:lnTo>
                    <a:pt x="4231" y="1967"/>
                  </a:lnTo>
                  <a:lnTo>
                    <a:pt x="4163" y="2124"/>
                  </a:lnTo>
                  <a:lnTo>
                    <a:pt x="4093" y="2282"/>
                  </a:lnTo>
                  <a:lnTo>
                    <a:pt x="4021" y="2438"/>
                  </a:lnTo>
                  <a:lnTo>
                    <a:pt x="3947" y="2592"/>
                  </a:lnTo>
                  <a:lnTo>
                    <a:pt x="3870" y="2744"/>
                  </a:lnTo>
                  <a:lnTo>
                    <a:pt x="3794" y="2891"/>
                  </a:lnTo>
                  <a:lnTo>
                    <a:pt x="3716" y="3034"/>
                  </a:lnTo>
                  <a:lnTo>
                    <a:pt x="3638" y="3171"/>
                  </a:lnTo>
                  <a:lnTo>
                    <a:pt x="3558" y="3301"/>
                  </a:lnTo>
                  <a:lnTo>
                    <a:pt x="3480" y="3422"/>
                  </a:lnTo>
                  <a:lnTo>
                    <a:pt x="3402" y="3535"/>
                  </a:lnTo>
                  <a:lnTo>
                    <a:pt x="3323" y="3637"/>
                  </a:lnTo>
                  <a:lnTo>
                    <a:pt x="3247" y="3729"/>
                  </a:lnTo>
                  <a:lnTo>
                    <a:pt x="3172" y="3809"/>
                  </a:lnTo>
                  <a:lnTo>
                    <a:pt x="3098" y="3877"/>
                  </a:lnTo>
                  <a:lnTo>
                    <a:pt x="3026" y="3929"/>
                  </a:lnTo>
                  <a:lnTo>
                    <a:pt x="2957" y="3967"/>
                  </a:lnTo>
                  <a:lnTo>
                    <a:pt x="2890" y="3989"/>
                  </a:lnTo>
                  <a:lnTo>
                    <a:pt x="2822" y="4003"/>
                  </a:lnTo>
                  <a:lnTo>
                    <a:pt x="2747" y="4016"/>
                  </a:lnTo>
                  <a:lnTo>
                    <a:pt x="2667" y="4029"/>
                  </a:lnTo>
                  <a:lnTo>
                    <a:pt x="2582" y="4042"/>
                  </a:lnTo>
                  <a:lnTo>
                    <a:pt x="2492" y="4054"/>
                  </a:lnTo>
                  <a:lnTo>
                    <a:pt x="2397" y="4066"/>
                  </a:lnTo>
                  <a:lnTo>
                    <a:pt x="2300" y="4077"/>
                  </a:lnTo>
                  <a:lnTo>
                    <a:pt x="2198" y="4088"/>
                  </a:lnTo>
                  <a:lnTo>
                    <a:pt x="2095" y="4098"/>
                  </a:lnTo>
                  <a:lnTo>
                    <a:pt x="1990" y="4107"/>
                  </a:lnTo>
                  <a:lnTo>
                    <a:pt x="1882" y="4117"/>
                  </a:lnTo>
                  <a:lnTo>
                    <a:pt x="1774" y="4125"/>
                  </a:lnTo>
                  <a:lnTo>
                    <a:pt x="1665" y="4133"/>
                  </a:lnTo>
                  <a:lnTo>
                    <a:pt x="1556" y="4139"/>
                  </a:lnTo>
                  <a:lnTo>
                    <a:pt x="1448" y="4144"/>
                  </a:lnTo>
                  <a:lnTo>
                    <a:pt x="1339" y="4149"/>
                  </a:lnTo>
                  <a:lnTo>
                    <a:pt x="1232" y="4153"/>
                  </a:lnTo>
                  <a:lnTo>
                    <a:pt x="1128" y="4156"/>
                  </a:lnTo>
                  <a:lnTo>
                    <a:pt x="1027" y="4158"/>
                  </a:lnTo>
                  <a:lnTo>
                    <a:pt x="928" y="4158"/>
                  </a:lnTo>
                  <a:lnTo>
                    <a:pt x="831" y="4158"/>
                  </a:lnTo>
                  <a:lnTo>
                    <a:pt x="740" y="4156"/>
                  </a:lnTo>
                  <a:lnTo>
                    <a:pt x="652" y="4153"/>
                  </a:lnTo>
                  <a:lnTo>
                    <a:pt x="569" y="4148"/>
                  </a:lnTo>
                  <a:lnTo>
                    <a:pt x="492" y="4143"/>
                  </a:lnTo>
                  <a:lnTo>
                    <a:pt x="421" y="4136"/>
                  </a:lnTo>
                  <a:lnTo>
                    <a:pt x="356" y="4127"/>
                  </a:lnTo>
                  <a:lnTo>
                    <a:pt x="298" y="4118"/>
                  </a:lnTo>
                  <a:lnTo>
                    <a:pt x="248" y="4106"/>
                  </a:lnTo>
                  <a:lnTo>
                    <a:pt x="205" y="4093"/>
                  </a:lnTo>
                  <a:lnTo>
                    <a:pt x="170" y="4078"/>
                  </a:lnTo>
                  <a:lnTo>
                    <a:pt x="145" y="4063"/>
                  </a:lnTo>
                  <a:lnTo>
                    <a:pt x="125" y="4043"/>
                  </a:lnTo>
                  <a:lnTo>
                    <a:pt x="107" y="4020"/>
                  </a:lnTo>
                  <a:lnTo>
                    <a:pt x="89" y="3993"/>
                  </a:lnTo>
                  <a:lnTo>
                    <a:pt x="72" y="3962"/>
                  </a:lnTo>
                  <a:lnTo>
                    <a:pt x="58" y="3929"/>
                  </a:lnTo>
                  <a:lnTo>
                    <a:pt x="44" y="3892"/>
                  </a:lnTo>
                  <a:lnTo>
                    <a:pt x="33" y="3854"/>
                  </a:lnTo>
                  <a:lnTo>
                    <a:pt x="22" y="3812"/>
                  </a:lnTo>
                  <a:lnTo>
                    <a:pt x="14" y="3768"/>
                  </a:lnTo>
                  <a:lnTo>
                    <a:pt x="7" y="3723"/>
                  </a:lnTo>
                  <a:lnTo>
                    <a:pt x="3" y="3676"/>
                  </a:lnTo>
                  <a:lnTo>
                    <a:pt x="1" y="3629"/>
                  </a:lnTo>
                  <a:lnTo>
                    <a:pt x="0" y="3580"/>
                  </a:lnTo>
                  <a:lnTo>
                    <a:pt x="2" y="3531"/>
                  </a:lnTo>
                  <a:lnTo>
                    <a:pt x="6" y="3480"/>
                  </a:lnTo>
                  <a:lnTo>
                    <a:pt x="13" y="3430"/>
                  </a:lnTo>
                  <a:lnTo>
                    <a:pt x="22" y="3381"/>
                  </a:lnTo>
                  <a:lnTo>
                    <a:pt x="34" y="3332"/>
                  </a:lnTo>
                  <a:lnTo>
                    <a:pt x="47" y="3283"/>
                  </a:lnTo>
                  <a:lnTo>
                    <a:pt x="64" y="3236"/>
                  </a:lnTo>
                  <a:lnTo>
                    <a:pt x="84" y="3190"/>
                  </a:lnTo>
                  <a:lnTo>
                    <a:pt x="107" y="3146"/>
                  </a:lnTo>
                  <a:lnTo>
                    <a:pt x="132" y="3103"/>
                  </a:lnTo>
                  <a:lnTo>
                    <a:pt x="161" y="3064"/>
                  </a:lnTo>
                  <a:lnTo>
                    <a:pt x="192" y="3026"/>
                  </a:lnTo>
                  <a:lnTo>
                    <a:pt x="228" y="2990"/>
                  </a:lnTo>
                  <a:lnTo>
                    <a:pt x="266" y="2958"/>
                  </a:lnTo>
                  <a:lnTo>
                    <a:pt x="308" y="2930"/>
                  </a:lnTo>
                  <a:lnTo>
                    <a:pt x="353" y="2905"/>
                  </a:lnTo>
                  <a:lnTo>
                    <a:pt x="402" y="2884"/>
                  </a:lnTo>
                  <a:lnTo>
                    <a:pt x="455" y="2866"/>
                  </a:lnTo>
                  <a:lnTo>
                    <a:pt x="512" y="2853"/>
                  </a:lnTo>
                  <a:lnTo>
                    <a:pt x="533" y="2858"/>
                  </a:lnTo>
                  <a:lnTo>
                    <a:pt x="595" y="2868"/>
                  </a:lnTo>
                  <a:lnTo>
                    <a:pt x="693" y="2884"/>
                  </a:lnTo>
                  <a:lnTo>
                    <a:pt x="819" y="2905"/>
                  </a:lnTo>
                  <a:lnTo>
                    <a:pt x="969" y="2929"/>
                  </a:lnTo>
                  <a:lnTo>
                    <a:pt x="1138" y="2956"/>
                  </a:lnTo>
                  <a:lnTo>
                    <a:pt x="1321" y="2985"/>
                  </a:lnTo>
                  <a:lnTo>
                    <a:pt x="1513" y="3014"/>
                  </a:lnTo>
                  <a:lnTo>
                    <a:pt x="1708" y="3043"/>
                  </a:lnTo>
                  <a:lnTo>
                    <a:pt x="1900" y="3070"/>
                  </a:lnTo>
                  <a:lnTo>
                    <a:pt x="2085" y="3095"/>
                  </a:lnTo>
                  <a:lnTo>
                    <a:pt x="2256" y="3117"/>
                  </a:lnTo>
                  <a:lnTo>
                    <a:pt x="2335" y="3125"/>
                  </a:lnTo>
                  <a:lnTo>
                    <a:pt x="2409" y="3134"/>
                  </a:lnTo>
                  <a:lnTo>
                    <a:pt x="2477" y="3140"/>
                  </a:lnTo>
                  <a:lnTo>
                    <a:pt x="2539" y="3145"/>
                  </a:lnTo>
                  <a:lnTo>
                    <a:pt x="2593" y="3148"/>
                  </a:lnTo>
                  <a:lnTo>
                    <a:pt x="2640" y="3149"/>
                  </a:lnTo>
                  <a:lnTo>
                    <a:pt x="2678" y="3149"/>
                  </a:lnTo>
                  <a:lnTo>
                    <a:pt x="2707" y="3147"/>
                  </a:lnTo>
                  <a:lnTo>
                    <a:pt x="2734" y="3136"/>
                  </a:lnTo>
                  <a:lnTo>
                    <a:pt x="2767" y="3111"/>
                  </a:lnTo>
                  <a:lnTo>
                    <a:pt x="2805" y="3072"/>
                  </a:lnTo>
                  <a:lnTo>
                    <a:pt x="2848" y="3021"/>
                  </a:lnTo>
                  <a:lnTo>
                    <a:pt x="2896" y="2958"/>
                  </a:lnTo>
                  <a:lnTo>
                    <a:pt x="2947" y="2884"/>
                  </a:lnTo>
                  <a:lnTo>
                    <a:pt x="3003" y="2800"/>
                  </a:lnTo>
                  <a:lnTo>
                    <a:pt x="3060" y="2707"/>
                  </a:lnTo>
                  <a:lnTo>
                    <a:pt x="3122" y="2606"/>
                  </a:lnTo>
                  <a:lnTo>
                    <a:pt x="3184" y="2497"/>
                  </a:lnTo>
                  <a:lnTo>
                    <a:pt x="3249" y="2382"/>
                  </a:lnTo>
                  <a:lnTo>
                    <a:pt x="3316" y="2262"/>
                  </a:lnTo>
                  <a:lnTo>
                    <a:pt x="3383" y="2137"/>
                  </a:lnTo>
                  <a:lnTo>
                    <a:pt x="3451" y="2007"/>
                  </a:lnTo>
                  <a:lnTo>
                    <a:pt x="3518" y="1875"/>
                  </a:lnTo>
                  <a:lnTo>
                    <a:pt x="3585" y="1742"/>
                  </a:lnTo>
                  <a:lnTo>
                    <a:pt x="3651" y="1607"/>
                  </a:lnTo>
                  <a:lnTo>
                    <a:pt x="3717" y="1471"/>
                  </a:lnTo>
                  <a:lnTo>
                    <a:pt x="3781" y="1336"/>
                  </a:lnTo>
                  <a:lnTo>
                    <a:pt x="3841" y="1202"/>
                  </a:lnTo>
                  <a:lnTo>
                    <a:pt x="3900" y="1072"/>
                  </a:lnTo>
                  <a:lnTo>
                    <a:pt x="3955" y="943"/>
                  </a:lnTo>
                  <a:lnTo>
                    <a:pt x="4007" y="820"/>
                  </a:lnTo>
                  <a:lnTo>
                    <a:pt x="4055" y="701"/>
                  </a:lnTo>
                  <a:lnTo>
                    <a:pt x="4099" y="588"/>
                  </a:lnTo>
                  <a:lnTo>
                    <a:pt x="4138" y="481"/>
                  </a:lnTo>
                  <a:lnTo>
                    <a:pt x="4171" y="383"/>
                  </a:lnTo>
                  <a:lnTo>
                    <a:pt x="4199" y="292"/>
                  </a:lnTo>
                  <a:lnTo>
                    <a:pt x="4220" y="212"/>
                  </a:lnTo>
                  <a:lnTo>
                    <a:pt x="4236" y="141"/>
                  </a:lnTo>
                  <a:lnTo>
                    <a:pt x="4243" y="82"/>
                  </a:lnTo>
                  <a:lnTo>
                    <a:pt x="4244" y="34"/>
                  </a:lnTo>
                  <a:close/>
                </a:path>
              </a:pathLst>
            </a:custGeom>
            <a:solidFill>
              <a:srgbClr val="CE59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0" name="Freeform 712"/>
            <p:cNvSpPr>
              <a:spLocks noEditPoints="1"/>
            </p:cNvSpPr>
            <p:nvPr/>
          </p:nvSpPr>
          <p:spPr bwMode="auto">
            <a:xfrm>
              <a:off x="4728" y="3135"/>
              <a:ext cx="253" cy="223"/>
            </a:xfrm>
            <a:custGeom>
              <a:avLst/>
              <a:gdLst/>
              <a:ahLst/>
              <a:cxnLst>
                <a:cxn ang="0">
                  <a:pos x="4245" y="66"/>
                </a:cxn>
                <a:cxn ang="0">
                  <a:pos x="4170" y="438"/>
                </a:cxn>
                <a:cxn ang="0">
                  <a:pos x="3835" y="1252"/>
                </a:cxn>
                <a:cxn ang="0">
                  <a:pos x="3377" y="2168"/>
                </a:cxn>
                <a:cxn ang="0">
                  <a:pos x="2954" y="2894"/>
                </a:cxn>
                <a:cxn ang="0">
                  <a:pos x="2721" y="3149"/>
                </a:cxn>
                <a:cxn ang="0">
                  <a:pos x="2412" y="3130"/>
                </a:cxn>
                <a:cxn ang="0">
                  <a:pos x="1323" y="2978"/>
                </a:cxn>
                <a:cxn ang="0">
                  <a:pos x="546" y="2854"/>
                </a:cxn>
                <a:cxn ang="0">
                  <a:pos x="389" y="2903"/>
                </a:cxn>
                <a:cxn ang="0">
                  <a:pos x="256" y="2987"/>
                </a:cxn>
                <a:cxn ang="0">
                  <a:pos x="149" y="3108"/>
                </a:cxn>
                <a:cxn ang="0">
                  <a:pos x="68" y="3259"/>
                </a:cxn>
                <a:cxn ang="0">
                  <a:pos x="17" y="3443"/>
                </a:cxn>
                <a:cxn ang="0">
                  <a:pos x="0" y="3645"/>
                </a:cxn>
                <a:cxn ang="0">
                  <a:pos x="19" y="3838"/>
                </a:cxn>
                <a:cxn ang="0">
                  <a:pos x="68" y="4004"/>
                </a:cxn>
                <a:cxn ang="0">
                  <a:pos x="147" y="4123"/>
                </a:cxn>
                <a:cxn ang="0">
                  <a:pos x="446" y="4215"/>
                </a:cxn>
                <a:cxn ang="0">
                  <a:pos x="1066" y="4239"/>
                </a:cxn>
                <a:cxn ang="0">
                  <a:pos x="1824" y="4206"/>
                </a:cxn>
                <a:cxn ang="0">
                  <a:pos x="2545" y="4135"/>
                </a:cxn>
                <a:cxn ang="0">
                  <a:pos x="3078" y="4009"/>
                </a:cxn>
                <a:cxn ang="0">
                  <a:pos x="3620" y="3375"/>
                </a:cxn>
                <a:cxn ang="0">
                  <a:pos x="4165" y="2347"/>
                </a:cxn>
                <a:cxn ang="0">
                  <a:pos x="4596" y="1270"/>
                </a:cxn>
                <a:cxn ang="0">
                  <a:pos x="4801" y="484"/>
                </a:cxn>
                <a:cxn ang="0">
                  <a:pos x="4767" y="227"/>
                </a:cxn>
                <a:cxn ang="0">
                  <a:pos x="4681" y="89"/>
                </a:cxn>
                <a:cxn ang="0">
                  <a:pos x="4568" y="18"/>
                </a:cxn>
                <a:cxn ang="0">
                  <a:pos x="4437" y="0"/>
                </a:cxn>
                <a:cxn ang="0">
                  <a:pos x="4279" y="33"/>
                </a:cxn>
                <a:cxn ang="0">
                  <a:pos x="4574" y="110"/>
                </a:cxn>
                <a:cxn ang="0">
                  <a:pos x="4658" y="192"/>
                </a:cxn>
                <a:cxn ang="0">
                  <a:pos x="4711" y="326"/>
                </a:cxn>
                <a:cxn ang="0">
                  <a:pos x="4666" y="746"/>
                </a:cxn>
                <a:cxn ang="0">
                  <a:pos x="4359" y="1669"/>
                </a:cxn>
                <a:cxn ang="0">
                  <a:pos x="3882" y="2749"/>
                </a:cxn>
                <a:cxn ang="0">
                  <a:pos x="3346" y="3640"/>
                </a:cxn>
                <a:cxn ang="0">
                  <a:pos x="2854" y="4003"/>
                </a:cxn>
                <a:cxn ang="0">
                  <a:pos x="2231" y="4089"/>
                </a:cxn>
                <a:cxn ang="0">
                  <a:pos x="1485" y="4144"/>
                </a:cxn>
                <a:cxn ang="0">
                  <a:pos x="789" y="4157"/>
                </a:cxn>
                <a:cxn ang="0">
                  <a:pos x="310" y="4112"/>
                </a:cxn>
                <a:cxn ang="0">
                  <a:pos x="185" y="4043"/>
                </a:cxn>
                <a:cxn ang="0">
                  <a:pos x="111" y="3874"/>
                </a:cxn>
                <a:cxn ang="0">
                  <a:pos x="83" y="3634"/>
                </a:cxn>
                <a:cxn ang="0">
                  <a:pos x="107" y="3412"/>
                </a:cxn>
                <a:cxn ang="0">
                  <a:pos x="181" y="3211"/>
                </a:cxn>
                <a:cxn ang="0">
                  <a:pos x="260" y="3097"/>
                </a:cxn>
                <a:cxn ang="0">
                  <a:pos x="375" y="3003"/>
                </a:cxn>
                <a:cxn ang="0">
                  <a:pos x="529" y="2943"/>
                </a:cxn>
                <a:cxn ang="0">
                  <a:pos x="1244" y="3049"/>
                </a:cxn>
                <a:cxn ang="0">
                  <a:pos x="2397" y="3210"/>
                </a:cxn>
                <a:cxn ang="0">
                  <a:pos x="2754" y="3229"/>
                </a:cxn>
                <a:cxn ang="0">
                  <a:pos x="3058" y="2889"/>
                </a:cxn>
                <a:cxn ang="0">
                  <a:pos x="3505" y="2114"/>
                </a:cxn>
                <a:cxn ang="0">
                  <a:pos x="3955" y="1187"/>
                </a:cxn>
                <a:cxn ang="0">
                  <a:pos x="4265" y="391"/>
                </a:cxn>
                <a:cxn ang="0">
                  <a:pos x="4384" y="89"/>
                </a:cxn>
                <a:cxn ang="0">
                  <a:pos x="4502" y="86"/>
                </a:cxn>
              </a:cxnLst>
              <a:rect l="0" t="0" r="r" b="b"/>
              <a:pathLst>
                <a:path w="4804" h="4239">
                  <a:moveTo>
                    <a:pt x="4268" y="37"/>
                  </a:moveTo>
                  <a:lnTo>
                    <a:pt x="4262" y="41"/>
                  </a:lnTo>
                  <a:lnTo>
                    <a:pt x="4257" y="45"/>
                  </a:lnTo>
                  <a:lnTo>
                    <a:pt x="4253" y="49"/>
                  </a:lnTo>
                  <a:lnTo>
                    <a:pt x="4250" y="54"/>
                  </a:lnTo>
                  <a:lnTo>
                    <a:pt x="4247" y="59"/>
                  </a:lnTo>
                  <a:lnTo>
                    <a:pt x="4245" y="66"/>
                  </a:lnTo>
                  <a:lnTo>
                    <a:pt x="4244" y="72"/>
                  </a:lnTo>
                  <a:lnTo>
                    <a:pt x="4245" y="78"/>
                  </a:lnTo>
                  <a:lnTo>
                    <a:pt x="4244" y="129"/>
                  </a:lnTo>
                  <a:lnTo>
                    <a:pt x="4236" y="191"/>
                  </a:lnTo>
                  <a:lnTo>
                    <a:pt x="4221" y="264"/>
                  </a:lnTo>
                  <a:lnTo>
                    <a:pt x="4199" y="347"/>
                  </a:lnTo>
                  <a:lnTo>
                    <a:pt x="4170" y="438"/>
                  </a:lnTo>
                  <a:lnTo>
                    <a:pt x="4136" y="537"/>
                  </a:lnTo>
                  <a:lnTo>
                    <a:pt x="4096" y="643"/>
                  </a:lnTo>
                  <a:lnTo>
                    <a:pt x="4052" y="755"/>
                  </a:lnTo>
                  <a:lnTo>
                    <a:pt x="4003" y="873"/>
                  </a:lnTo>
                  <a:lnTo>
                    <a:pt x="3951" y="997"/>
                  </a:lnTo>
                  <a:lnTo>
                    <a:pt x="3895" y="1123"/>
                  </a:lnTo>
                  <a:lnTo>
                    <a:pt x="3835" y="1252"/>
                  </a:lnTo>
                  <a:lnTo>
                    <a:pt x="3774" y="1383"/>
                  </a:lnTo>
                  <a:lnTo>
                    <a:pt x="3710" y="1516"/>
                  </a:lnTo>
                  <a:lnTo>
                    <a:pt x="3645" y="1649"/>
                  </a:lnTo>
                  <a:lnTo>
                    <a:pt x="3578" y="1782"/>
                  </a:lnTo>
                  <a:lnTo>
                    <a:pt x="3511" y="1913"/>
                  </a:lnTo>
                  <a:lnTo>
                    <a:pt x="3444" y="2042"/>
                  </a:lnTo>
                  <a:lnTo>
                    <a:pt x="3377" y="2168"/>
                  </a:lnTo>
                  <a:lnTo>
                    <a:pt x="3310" y="2290"/>
                  </a:lnTo>
                  <a:lnTo>
                    <a:pt x="3245" y="2408"/>
                  </a:lnTo>
                  <a:lnTo>
                    <a:pt x="3181" y="2519"/>
                  </a:lnTo>
                  <a:lnTo>
                    <a:pt x="3120" y="2625"/>
                  </a:lnTo>
                  <a:lnTo>
                    <a:pt x="3061" y="2723"/>
                  </a:lnTo>
                  <a:lnTo>
                    <a:pt x="3006" y="2814"/>
                  </a:lnTo>
                  <a:lnTo>
                    <a:pt x="2954" y="2894"/>
                  </a:lnTo>
                  <a:lnTo>
                    <a:pt x="2906" y="2967"/>
                  </a:lnTo>
                  <a:lnTo>
                    <a:pt x="2862" y="3027"/>
                  </a:lnTo>
                  <a:lnTo>
                    <a:pt x="2823" y="3076"/>
                  </a:lnTo>
                  <a:lnTo>
                    <a:pt x="2790" y="3113"/>
                  </a:lnTo>
                  <a:lnTo>
                    <a:pt x="2763" y="3137"/>
                  </a:lnTo>
                  <a:lnTo>
                    <a:pt x="2742" y="3147"/>
                  </a:lnTo>
                  <a:lnTo>
                    <a:pt x="2721" y="3149"/>
                  </a:lnTo>
                  <a:lnTo>
                    <a:pt x="2693" y="3149"/>
                  </a:lnTo>
                  <a:lnTo>
                    <a:pt x="2658" y="3149"/>
                  </a:lnTo>
                  <a:lnTo>
                    <a:pt x="2619" y="3147"/>
                  </a:lnTo>
                  <a:lnTo>
                    <a:pt x="2575" y="3144"/>
                  </a:lnTo>
                  <a:lnTo>
                    <a:pt x="2525" y="3140"/>
                  </a:lnTo>
                  <a:lnTo>
                    <a:pt x="2470" y="3135"/>
                  </a:lnTo>
                  <a:lnTo>
                    <a:pt x="2412" y="3130"/>
                  </a:lnTo>
                  <a:lnTo>
                    <a:pt x="2283" y="3115"/>
                  </a:lnTo>
                  <a:lnTo>
                    <a:pt x="2141" y="3097"/>
                  </a:lnTo>
                  <a:lnTo>
                    <a:pt x="1988" y="3076"/>
                  </a:lnTo>
                  <a:lnTo>
                    <a:pt x="1827" y="3053"/>
                  </a:lnTo>
                  <a:lnTo>
                    <a:pt x="1661" y="3029"/>
                  </a:lnTo>
                  <a:lnTo>
                    <a:pt x="1492" y="3004"/>
                  </a:lnTo>
                  <a:lnTo>
                    <a:pt x="1323" y="2978"/>
                  </a:lnTo>
                  <a:lnTo>
                    <a:pt x="1154" y="2952"/>
                  </a:lnTo>
                  <a:lnTo>
                    <a:pt x="993" y="2926"/>
                  </a:lnTo>
                  <a:lnTo>
                    <a:pt x="837" y="2901"/>
                  </a:lnTo>
                  <a:lnTo>
                    <a:pt x="692" y="2877"/>
                  </a:lnTo>
                  <a:lnTo>
                    <a:pt x="559" y="2854"/>
                  </a:lnTo>
                  <a:lnTo>
                    <a:pt x="552" y="2854"/>
                  </a:lnTo>
                  <a:lnTo>
                    <a:pt x="546" y="2854"/>
                  </a:lnTo>
                  <a:lnTo>
                    <a:pt x="522" y="2859"/>
                  </a:lnTo>
                  <a:lnTo>
                    <a:pt x="499" y="2864"/>
                  </a:lnTo>
                  <a:lnTo>
                    <a:pt x="476" y="2870"/>
                  </a:lnTo>
                  <a:lnTo>
                    <a:pt x="454" y="2878"/>
                  </a:lnTo>
                  <a:lnTo>
                    <a:pt x="432" y="2885"/>
                  </a:lnTo>
                  <a:lnTo>
                    <a:pt x="410" y="2893"/>
                  </a:lnTo>
                  <a:lnTo>
                    <a:pt x="389" y="2903"/>
                  </a:lnTo>
                  <a:lnTo>
                    <a:pt x="369" y="2912"/>
                  </a:lnTo>
                  <a:lnTo>
                    <a:pt x="349" y="2924"/>
                  </a:lnTo>
                  <a:lnTo>
                    <a:pt x="329" y="2935"/>
                  </a:lnTo>
                  <a:lnTo>
                    <a:pt x="311" y="2947"/>
                  </a:lnTo>
                  <a:lnTo>
                    <a:pt x="292" y="2959"/>
                  </a:lnTo>
                  <a:lnTo>
                    <a:pt x="274" y="2974"/>
                  </a:lnTo>
                  <a:lnTo>
                    <a:pt x="256" y="2987"/>
                  </a:lnTo>
                  <a:lnTo>
                    <a:pt x="240" y="3003"/>
                  </a:lnTo>
                  <a:lnTo>
                    <a:pt x="223" y="3019"/>
                  </a:lnTo>
                  <a:lnTo>
                    <a:pt x="207" y="3035"/>
                  </a:lnTo>
                  <a:lnTo>
                    <a:pt x="192" y="3052"/>
                  </a:lnTo>
                  <a:lnTo>
                    <a:pt x="177" y="3070"/>
                  </a:lnTo>
                  <a:lnTo>
                    <a:pt x="162" y="3088"/>
                  </a:lnTo>
                  <a:lnTo>
                    <a:pt x="149" y="3108"/>
                  </a:lnTo>
                  <a:lnTo>
                    <a:pt x="135" y="3126"/>
                  </a:lnTo>
                  <a:lnTo>
                    <a:pt x="123" y="3147"/>
                  </a:lnTo>
                  <a:lnTo>
                    <a:pt x="111" y="3168"/>
                  </a:lnTo>
                  <a:lnTo>
                    <a:pt x="100" y="3190"/>
                  </a:lnTo>
                  <a:lnTo>
                    <a:pt x="88" y="3212"/>
                  </a:lnTo>
                  <a:lnTo>
                    <a:pt x="78" y="3235"/>
                  </a:lnTo>
                  <a:lnTo>
                    <a:pt x="68" y="3259"/>
                  </a:lnTo>
                  <a:lnTo>
                    <a:pt x="59" y="3283"/>
                  </a:lnTo>
                  <a:lnTo>
                    <a:pt x="51" y="3308"/>
                  </a:lnTo>
                  <a:lnTo>
                    <a:pt x="42" y="3333"/>
                  </a:lnTo>
                  <a:lnTo>
                    <a:pt x="35" y="3360"/>
                  </a:lnTo>
                  <a:lnTo>
                    <a:pt x="29" y="3388"/>
                  </a:lnTo>
                  <a:lnTo>
                    <a:pt x="22" y="3415"/>
                  </a:lnTo>
                  <a:lnTo>
                    <a:pt x="17" y="3443"/>
                  </a:lnTo>
                  <a:lnTo>
                    <a:pt x="12" y="3472"/>
                  </a:lnTo>
                  <a:lnTo>
                    <a:pt x="9" y="3501"/>
                  </a:lnTo>
                  <a:lnTo>
                    <a:pt x="6" y="3530"/>
                  </a:lnTo>
                  <a:lnTo>
                    <a:pt x="4" y="3558"/>
                  </a:lnTo>
                  <a:lnTo>
                    <a:pt x="1" y="3587"/>
                  </a:lnTo>
                  <a:lnTo>
                    <a:pt x="0" y="3617"/>
                  </a:lnTo>
                  <a:lnTo>
                    <a:pt x="0" y="3645"/>
                  </a:lnTo>
                  <a:lnTo>
                    <a:pt x="1" y="3673"/>
                  </a:lnTo>
                  <a:lnTo>
                    <a:pt x="3" y="3702"/>
                  </a:lnTo>
                  <a:lnTo>
                    <a:pt x="5" y="3729"/>
                  </a:lnTo>
                  <a:lnTo>
                    <a:pt x="7" y="3758"/>
                  </a:lnTo>
                  <a:lnTo>
                    <a:pt x="10" y="3785"/>
                  </a:lnTo>
                  <a:lnTo>
                    <a:pt x="14" y="3812"/>
                  </a:lnTo>
                  <a:lnTo>
                    <a:pt x="19" y="3838"/>
                  </a:lnTo>
                  <a:lnTo>
                    <a:pt x="24" y="3864"/>
                  </a:lnTo>
                  <a:lnTo>
                    <a:pt x="30" y="3889"/>
                  </a:lnTo>
                  <a:lnTo>
                    <a:pt x="37" y="3913"/>
                  </a:lnTo>
                  <a:lnTo>
                    <a:pt x="43" y="3937"/>
                  </a:lnTo>
                  <a:lnTo>
                    <a:pt x="52" y="3960"/>
                  </a:lnTo>
                  <a:lnTo>
                    <a:pt x="60" y="3983"/>
                  </a:lnTo>
                  <a:lnTo>
                    <a:pt x="68" y="4004"/>
                  </a:lnTo>
                  <a:lnTo>
                    <a:pt x="79" y="4024"/>
                  </a:lnTo>
                  <a:lnTo>
                    <a:pt x="88" y="4044"/>
                  </a:lnTo>
                  <a:lnTo>
                    <a:pt x="99" y="4062"/>
                  </a:lnTo>
                  <a:lnTo>
                    <a:pt x="110" y="4080"/>
                  </a:lnTo>
                  <a:lnTo>
                    <a:pt x="122" y="4095"/>
                  </a:lnTo>
                  <a:lnTo>
                    <a:pt x="134" y="4110"/>
                  </a:lnTo>
                  <a:lnTo>
                    <a:pt x="147" y="4123"/>
                  </a:lnTo>
                  <a:lnTo>
                    <a:pt x="160" y="4135"/>
                  </a:lnTo>
                  <a:lnTo>
                    <a:pt x="187" y="4153"/>
                  </a:lnTo>
                  <a:lnTo>
                    <a:pt x="223" y="4168"/>
                  </a:lnTo>
                  <a:lnTo>
                    <a:pt x="268" y="4183"/>
                  </a:lnTo>
                  <a:lnTo>
                    <a:pt x="320" y="4194"/>
                  </a:lnTo>
                  <a:lnTo>
                    <a:pt x="380" y="4206"/>
                  </a:lnTo>
                  <a:lnTo>
                    <a:pt x="446" y="4215"/>
                  </a:lnTo>
                  <a:lnTo>
                    <a:pt x="521" y="4223"/>
                  </a:lnTo>
                  <a:lnTo>
                    <a:pt x="599" y="4229"/>
                  </a:lnTo>
                  <a:lnTo>
                    <a:pt x="683" y="4233"/>
                  </a:lnTo>
                  <a:lnTo>
                    <a:pt x="773" y="4236"/>
                  </a:lnTo>
                  <a:lnTo>
                    <a:pt x="867" y="4238"/>
                  </a:lnTo>
                  <a:lnTo>
                    <a:pt x="965" y="4239"/>
                  </a:lnTo>
                  <a:lnTo>
                    <a:pt x="1066" y="4239"/>
                  </a:lnTo>
                  <a:lnTo>
                    <a:pt x="1170" y="4237"/>
                  </a:lnTo>
                  <a:lnTo>
                    <a:pt x="1277" y="4234"/>
                  </a:lnTo>
                  <a:lnTo>
                    <a:pt x="1384" y="4231"/>
                  </a:lnTo>
                  <a:lnTo>
                    <a:pt x="1494" y="4226"/>
                  </a:lnTo>
                  <a:lnTo>
                    <a:pt x="1603" y="4221"/>
                  </a:lnTo>
                  <a:lnTo>
                    <a:pt x="1714" y="4213"/>
                  </a:lnTo>
                  <a:lnTo>
                    <a:pt x="1824" y="4206"/>
                  </a:lnTo>
                  <a:lnTo>
                    <a:pt x="1933" y="4198"/>
                  </a:lnTo>
                  <a:lnTo>
                    <a:pt x="2042" y="4189"/>
                  </a:lnTo>
                  <a:lnTo>
                    <a:pt x="2148" y="4179"/>
                  </a:lnTo>
                  <a:lnTo>
                    <a:pt x="2252" y="4168"/>
                  </a:lnTo>
                  <a:lnTo>
                    <a:pt x="2353" y="4158"/>
                  </a:lnTo>
                  <a:lnTo>
                    <a:pt x="2451" y="4146"/>
                  </a:lnTo>
                  <a:lnTo>
                    <a:pt x="2545" y="4135"/>
                  </a:lnTo>
                  <a:lnTo>
                    <a:pt x="2634" y="4122"/>
                  </a:lnTo>
                  <a:lnTo>
                    <a:pt x="2720" y="4110"/>
                  </a:lnTo>
                  <a:lnTo>
                    <a:pt x="2799" y="4097"/>
                  </a:lnTo>
                  <a:lnTo>
                    <a:pt x="2872" y="4084"/>
                  </a:lnTo>
                  <a:lnTo>
                    <a:pt x="2939" y="4070"/>
                  </a:lnTo>
                  <a:lnTo>
                    <a:pt x="3007" y="4048"/>
                  </a:lnTo>
                  <a:lnTo>
                    <a:pt x="3078" y="4009"/>
                  </a:lnTo>
                  <a:lnTo>
                    <a:pt x="3151" y="3956"/>
                  </a:lnTo>
                  <a:lnTo>
                    <a:pt x="3226" y="3888"/>
                  </a:lnTo>
                  <a:lnTo>
                    <a:pt x="3303" y="3808"/>
                  </a:lnTo>
                  <a:lnTo>
                    <a:pt x="3381" y="3716"/>
                  </a:lnTo>
                  <a:lnTo>
                    <a:pt x="3460" y="3611"/>
                  </a:lnTo>
                  <a:lnTo>
                    <a:pt x="3541" y="3498"/>
                  </a:lnTo>
                  <a:lnTo>
                    <a:pt x="3620" y="3375"/>
                  </a:lnTo>
                  <a:lnTo>
                    <a:pt x="3700" y="3245"/>
                  </a:lnTo>
                  <a:lnTo>
                    <a:pt x="3781" y="3107"/>
                  </a:lnTo>
                  <a:lnTo>
                    <a:pt x="3860" y="2963"/>
                  </a:lnTo>
                  <a:lnTo>
                    <a:pt x="3939" y="2814"/>
                  </a:lnTo>
                  <a:lnTo>
                    <a:pt x="4016" y="2661"/>
                  </a:lnTo>
                  <a:lnTo>
                    <a:pt x="4091" y="2506"/>
                  </a:lnTo>
                  <a:lnTo>
                    <a:pt x="4165" y="2347"/>
                  </a:lnTo>
                  <a:lnTo>
                    <a:pt x="4236" y="2188"/>
                  </a:lnTo>
                  <a:lnTo>
                    <a:pt x="4305" y="2029"/>
                  </a:lnTo>
                  <a:lnTo>
                    <a:pt x="4371" y="1871"/>
                  </a:lnTo>
                  <a:lnTo>
                    <a:pt x="4433" y="1716"/>
                  </a:lnTo>
                  <a:lnTo>
                    <a:pt x="4492" y="1562"/>
                  </a:lnTo>
                  <a:lnTo>
                    <a:pt x="4546" y="1414"/>
                  </a:lnTo>
                  <a:lnTo>
                    <a:pt x="4596" y="1270"/>
                  </a:lnTo>
                  <a:lnTo>
                    <a:pt x="4642" y="1131"/>
                  </a:lnTo>
                  <a:lnTo>
                    <a:pt x="4683" y="1000"/>
                  </a:lnTo>
                  <a:lnTo>
                    <a:pt x="4719" y="877"/>
                  </a:lnTo>
                  <a:lnTo>
                    <a:pt x="4749" y="763"/>
                  </a:lnTo>
                  <a:lnTo>
                    <a:pt x="4773" y="658"/>
                  </a:lnTo>
                  <a:lnTo>
                    <a:pt x="4790" y="565"/>
                  </a:lnTo>
                  <a:lnTo>
                    <a:pt x="4801" y="484"/>
                  </a:lnTo>
                  <a:lnTo>
                    <a:pt x="4804" y="416"/>
                  </a:lnTo>
                  <a:lnTo>
                    <a:pt x="4801" y="361"/>
                  </a:lnTo>
                  <a:lnTo>
                    <a:pt x="4796" y="332"/>
                  </a:lnTo>
                  <a:lnTo>
                    <a:pt x="4791" y="304"/>
                  </a:lnTo>
                  <a:lnTo>
                    <a:pt x="4783" y="277"/>
                  </a:lnTo>
                  <a:lnTo>
                    <a:pt x="4776" y="251"/>
                  </a:lnTo>
                  <a:lnTo>
                    <a:pt x="4767" y="227"/>
                  </a:lnTo>
                  <a:lnTo>
                    <a:pt x="4757" y="203"/>
                  </a:lnTo>
                  <a:lnTo>
                    <a:pt x="4747" y="181"/>
                  </a:lnTo>
                  <a:lnTo>
                    <a:pt x="4735" y="160"/>
                  </a:lnTo>
                  <a:lnTo>
                    <a:pt x="4723" y="140"/>
                  </a:lnTo>
                  <a:lnTo>
                    <a:pt x="4710" y="121"/>
                  </a:lnTo>
                  <a:lnTo>
                    <a:pt x="4696" y="104"/>
                  </a:lnTo>
                  <a:lnTo>
                    <a:pt x="4681" y="89"/>
                  </a:lnTo>
                  <a:lnTo>
                    <a:pt x="4665" y="74"/>
                  </a:lnTo>
                  <a:lnTo>
                    <a:pt x="4649" y="60"/>
                  </a:lnTo>
                  <a:lnTo>
                    <a:pt x="4631" y="48"/>
                  </a:lnTo>
                  <a:lnTo>
                    <a:pt x="4612" y="37"/>
                  </a:lnTo>
                  <a:lnTo>
                    <a:pt x="4598" y="30"/>
                  </a:lnTo>
                  <a:lnTo>
                    <a:pt x="4583" y="24"/>
                  </a:lnTo>
                  <a:lnTo>
                    <a:pt x="4568" y="18"/>
                  </a:lnTo>
                  <a:lnTo>
                    <a:pt x="4554" y="13"/>
                  </a:lnTo>
                  <a:lnTo>
                    <a:pt x="4538" y="9"/>
                  </a:lnTo>
                  <a:lnTo>
                    <a:pt x="4523" y="6"/>
                  </a:lnTo>
                  <a:lnTo>
                    <a:pt x="4509" y="3"/>
                  </a:lnTo>
                  <a:lnTo>
                    <a:pt x="4494" y="1"/>
                  </a:lnTo>
                  <a:lnTo>
                    <a:pt x="4465" y="0"/>
                  </a:lnTo>
                  <a:lnTo>
                    <a:pt x="4437" y="0"/>
                  </a:lnTo>
                  <a:lnTo>
                    <a:pt x="4411" y="2"/>
                  </a:lnTo>
                  <a:lnTo>
                    <a:pt x="4384" y="5"/>
                  </a:lnTo>
                  <a:lnTo>
                    <a:pt x="4362" y="9"/>
                  </a:lnTo>
                  <a:lnTo>
                    <a:pt x="4340" y="13"/>
                  </a:lnTo>
                  <a:lnTo>
                    <a:pt x="4320" y="19"/>
                  </a:lnTo>
                  <a:lnTo>
                    <a:pt x="4303" y="24"/>
                  </a:lnTo>
                  <a:lnTo>
                    <a:pt x="4279" y="33"/>
                  </a:lnTo>
                  <a:lnTo>
                    <a:pt x="4268" y="37"/>
                  </a:lnTo>
                  <a:close/>
                  <a:moveTo>
                    <a:pt x="4326" y="72"/>
                  </a:moveTo>
                  <a:lnTo>
                    <a:pt x="4326" y="74"/>
                  </a:lnTo>
                  <a:lnTo>
                    <a:pt x="4326" y="75"/>
                  </a:lnTo>
                  <a:lnTo>
                    <a:pt x="4326" y="73"/>
                  </a:lnTo>
                  <a:lnTo>
                    <a:pt x="4326" y="72"/>
                  </a:lnTo>
                  <a:close/>
                  <a:moveTo>
                    <a:pt x="4574" y="110"/>
                  </a:moveTo>
                  <a:lnTo>
                    <a:pt x="4587" y="118"/>
                  </a:lnTo>
                  <a:lnTo>
                    <a:pt x="4601" y="127"/>
                  </a:lnTo>
                  <a:lnTo>
                    <a:pt x="4614" y="139"/>
                  </a:lnTo>
                  <a:lnTo>
                    <a:pt x="4626" y="150"/>
                  </a:lnTo>
                  <a:lnTo>
                    <a:pt x="4637" y="163"/>
                  </a:lnTo>
                  <a:lnTo>
                    <a:pt x="4649" y="176"/>
                  </a:lnTo>
                  <a:lnTo>
                    <a:pt x="4658" y="192"/>
                  </a:lnTo>
                  <a:lnTo>
                    <a:pt x="4667" y="208"/>
                  </a:lnTo>
                  <a:lnTo>
                    <a:pt x="4677" y="225"/>
                  </a:lnTo>
                  <a:lnTo>
                    <a:pt x="4685" y="243"/>
                  </a:lnTo>
                  <a:lnTo>
                    <a:pt x="4693" y="262"/>
                  </a:lnTo>
                  <a:lnTo>
                    <a:pt x="4699" y="282"/>
                  </a:lnTo>
                  <a:lnTo>
                    <a:pt x="4705" y="304"/>
                  </a:lnTo>
                  <a:lnTo>
                    <a:pt x="4711" y="326"/>
                  </a:lnTo>
                  <a:lnTo>
                    <a:pt x="4716" y="350"/>
                  </a:lnTo>
                  <a:lnTo>
                    <a:pt x="4720" y="374"/>
                  </a:lnTo>
                  <a:lnTo>
                    <a:pt x="4723" y="422"/>
                  </a:lnTo>
                  <a:lnTo>
                    <a:pt x="4719" y="484"/>
                  </a:lnTo>
                  <a:lnTo>
                    <a:pt x="4707" y="559"/>
                  </a:lnTo>
                  <a:lnTo>
                    <a:pt x="4689" y="647"/>
                  </a:lnTo>
                  <a:lnTo>
                    <a:pt x="4666" y="746"/>
                  </a:lnTo>
                  <a:lnTo>
                    <a:pt x="4637" y="855"/>
                  </a:lnTo>
                  <a:lnTo>
                    <a:pt x="4602" y="973"/>
                  </a:lnTo>
                  <a:lnTo>
                    <a:pt x="4562" y="1100"/>
                  </a:lnTo>
                  <a:lnTo>
                    <a:pt x="4518" y="1234"/>
                  </a:lnTo>
                  <a:lnTo>
                    <a:pt x="4469" y="1374"/>
                  </a:lnTo>
                  <a:lnTo>
                    <a:pt x="4416" y="1519"/>
                  </a:lnTo>
                  <a:lnTo>
                    <a:pt x="4359" y="1669"/>
                  </a:lnTo>
                  <a:lnTo>
                    <a:pt x="4299" y="1821"/>
                  </a:lnTo>
                  <a:lnTo>
                    <a:pt x="4235" y="1977"/>
                  </a:lnTo>
                  <a:lnTo>
                    <a:pt x="4169" y="2133"/>
                  </a:lnTo>
                  <a:lnTo>
                    <a:pt x="4100" y="2289"/>
                  </a:lnTo>
                  <a:lnTo>
                    <a:pt x="4029" y="2444"/>
                  </a:lnTo>
                  <a:lnTo>
                    <a:pt x="3957" y="2598"/>
                  </a:lnTo>
                  <a:lnTo>
                    <a:pt x="3882" y="2749"/>
                  </a:lnTo>
                  <a:lnTo>
                    <a:pt x="3807" y="2896"/>
                  </a:lnTo>
                  <a:lnTo>
                    <a:pt x="3731" y="3038"/>
                  </a:lnTo>
                  <a:lnTo>
                    <a:pt x="3653" y="3175"/>
                  </a:lnTo>
                  <a:lnTo>
                    <a:pt x="3576" y="3303"/>
                  </a:lnTo>
                  <a:lnTo>
                    <a:pt x="3499" y="3424"/>
                  </a:lnTo>
                  <a:lnTo>
                    <a:pt x="3423" y="3537"/>
                  </a:lnTo>
                  <a:lnTo>
                    <a:pt x="3346" y="3640"/>
                  </a:lnTo>
                  <a:lnTo>
                    <a:pt x="3271" y="3732"/>
                  </a:lnTo>
                  <a:lnTo>
                    <a:pt x="3197" y="3811"/>
                  </a:lnTo>
                  <a:lnTo>
                    <a:pt x="3125" y="3878"/>
                  </a:lnTo>
                  <a:lnTo>
                    <a:pt x="3055" y="3930"/>
                  </a:lnTo>
                  <a:lnTo>
                    <a:pt x="2987" y="3968"/>
                  </a:lnTo>
                  <a:lnTo>
                    <a:pt x="2922" y="3990"/>
                  </a:lnTo>
                  <a:lnTo>
                    <a:pt x="2854" y="4003"/>
                  </a:lnTo>
                  <a:lnTo>
                    <a:pt x="2778" y="4017"/>
                  </a:lnTo>
                  <a:lnTo>
                    <a:pt x="2698" y="4030"/>
                  </a:lnTo>
                  <a:lnTo>
                    <a:pt x="2612" y="4043"/>
                  </a:lnTo>
                  <a:lnTo>
                    <a:pt x="2522" y="4054"/>
                  </a:lnTo>
                  <a:lnTo>
                    <a:pt x="2428" y="4067"/>
                  </a:lnTo>
                  <a:lnTo>
                    <a:pt x="2331" y="4077"/>
                  </a:lnTo>
                  <a:lnTo>
                    <a:pt x="2231" y="4089"/>
                  </a:lnTo>
                  <a:lnTo>
                    <a:pt x="2128" y="4098"/>
                  </a:lnTo>
                  <a:lnTo>
                    <a:pt x="2023" y="4108"/>
                  </a:lnTo>
                  <a:lnTo>
                    <a:pt x="1917" y="4117"/>
                  </a:lnTo>
                  <a:lnTo>
                    <a:pt x="1809" y="4124"/>
                  </a:lnTo>
                  <a:lnTo>
                    <a:pt x="1701" y="4132"/>
                  </a:lnTo>
                  <a:lnTo>
                    <a:pt x="1593" y="4139"/>
                  </a:lnTo>
                  <a:lnTo>
                    <a:pt x="1485" y="4144"/>
                  </a:lnTo>
                  <a:lnTo>
                    <a:pt x="1379" y="4150"/>
                  </a:lnTo>
                  <a:lnTo>
                    <a:pt x="1275" y="4153"/>
                  </a:lnTo>
                  <a:lnTo>
                    <a:pt x="1171" y="4156"/>
                  </a:lnTo>
                  <a:lnTo>
                    <a:pt x="1071" y="4158"/>
                  </a:lnTo>
                  <a:lnTo>
                    <a:pt x="973" y="4159"/>
                  </a:lnTo>
                  <a:lnTo>
                    <a:pt x="879" y="4158"/>
                  </a:lnTo>
                  <a:lnTo>
                    <a:pt x="789" y="4157"/>
                  </a:lnTo>
                  <a:lnTo>
                    <a:pt x="703" y="4154"/>
                  </a:lnTo>
                  <a:lnTo>
                    <a:pt x="622" y="4151"/>
                  </a:lnTo>
                  <a:lnTo>
                    <a:pt x="547" y="4145"/>
                  </a:lnTo>
                  <a:lnTo>
                    <a:pt x="478" y="4139"/>
                  </a:lnTo>
                  <a:lnTo>
                    <a:pt x="414" y="4132"/>
                  </a:lnTo>
                  <a:lnTo>
                    <a:pt x="359" y="4122"/>
                  </a:lnTo>
                  <a:lnTo>
                    <a:pt x="310" y="4112"/>
                  </a:lnTo>
                  <a:lnTo>
                    <a:pt x="269" y="4100"/>
                  </a:lnTo>
                  <a:lnTo>
                    <a:pt x="236" y="4087"/>
                  </a:lnTo>
                  <a:lnTo>
                    <a:pt x="212" y="4071"/>
                  </a:lnTo>
                  <a:lnTo>
                    <a:pt x="206" y="4065"/>
                  </a:lnTo>
                  <a:lnTo>
                    <a:pt x="199" y="4059"/>
                  </a:lnTo>
                  <a:lnTo>
                    <a:pt x="193" y="4051"/>
                  </a:lnTo>
                  <a:lnTo>
                    <a:pt x="185" y="4043"/>
                  </a:lnTo>
                  <a:lnTo>
                    <a:pt x="173" y="4025"/>
                  </a:lnTo>
                  <a:lnTo>
                    <a:pt x="161" y="4004"/>
                  </a:lnTo>
                  <a:lnTo>
                    <a:pt x="150" y="3982"/>
                  </a:lnTo>
                  <a:lnTo>
                    <a:pt x="138" y="3957"/>
                  </a:lnTo>
                  <a:lnTo>
                    <a:pt x="129" y="3931"/>
                  </a:lnTo>
                  <a:lnTo>
                    <a:pt x="119" y="3903"/>
                  </a:lnTo>
                  <a:lnTo>
                    <a:pt x="111" y="3874"/>
                  </a:lnTo>
                  <a:lnTo>
                    <a:pt x="104" y="3842"/>
                  </a:lnTo>
                  <a:lnTo>
                    <a:pt x="98" y="3811"/>
                  </a:lnTo>
                  <a:lnTo>
                    <a:pt x="92" y="3776"/>
                  </a:lnTo>
                  <a:lnTo>
                    <a:pt x="88" y="3742"/>
                  </a:lnTo>
                  <a:lnTo>
                    <a:pt x="85" y="3707"/>
                  </a:lnTo>
                  <a:lnTo>
                    <a:pt x="84" y="3671"/>
                  </a:lnTo>
                  <a:lnTo>
                    <a:pt x="83" y="3634"/>
                  </a:lnTo>
                  <a:lnTo>
                    <a:pt x="83" y="3603"/>
                  </a:lnTo>
                  <a:lnTo>
                    <a:pt x="85" y="3571"/>
                  </a:lnTo>
                  <a:lnTo>
                    <a:pt x="87" y="3539"/>
                  </a:lnTo>
                  <a:lnTo>
                    <a:pt x="90" y="3508"/>
                  </a:lnTo>
                  <a:lnTo>
                    <a:pt x="94" y="3476"/>
                  </a:lnTo>
                  <a:lnTo>
                    <a:pt x="101" y="3444"/>
                  </a:lnTo>
                  <a:lnTo>
                    <a:pt x="107" y="3412"/>
                  </a:lnTo>
                  <a:lnTo>
                    <a:pt x="114" y="3380"/>
                  </a:lnTo>
                  <a:lnTo>
                    <a:pt x="125" y="3348"/>
                  </a:lnTo>
                  <a:lnTo>
                    <a:pt x="135" y="3314"/>
                  </a:lnTo>
                  <a:lnTo>
                    <a:pt x="149" y="3279"/>
                  </a:lnTo>
                  <a:lnTo>
                    <a:pt x="164" y="3246"/>
                  </a:lnTo>
                  <a:lnTo>
                    <a:pt x="173" y="3228"/>
                  </a:lnTo>
                  <a:lnTo>
                    <a:pt x="181" y="3211"/>
                  </a:lnTo>
                  <a:lnTo>
                    <a:pt x="191" y="3194"/>
                  </a:lnTo>
                  <a:lnTo>
                    <a:pt x="201" y="3178"/>
                  </a:lnTo>
                  <a:lnTo>
                    <a:pt x="211" y="3161"/>
                  </a:lnTo>
                  <a:lnTo>
                    <a:pt x="223" y="3144"/>
                  </a:lnTo>
                  <a:lnTo>
                    <a:pt x="235" y="3129"/>
                  </a:lnTo>
                  <a:lnTo>
                    <a:pt x="248" y="3113"/>
                  </a:lnTo>
                  <a:lnTo>
                    <a:pt x="260" y="3097"/>
                  </a:lnTo>
                  <a:lnTo>
                    <a:pt x="275" y="3083"/>
                  </a:lnTo>
                  <a:lnTo>
                    <a:pt x="290" y="3068"/>
                  </a:lnTo>
                  <a:lnTo>
                    <a:pt x="305" y="3054"/>
                  </a:lnTo>
                  <a:lnTo>
                    <a:pt x="321" y="3041"/>
                  </a:lnTo>
                  <a:lnTo>
                    <a:pt x="339" y="3028"/>
                  </a:lnTo>
                  <a:lnTo>
                    <a:pt x="357" y="3016"/>
                  </a:lnTo>
                  <a:lnTo>
                    <a:pt x="375" y="3003"/>
                  </a:lnTo>
                  <a:lnTo>
                    <a:pt x="394" y="2993"/>
                  </a:lnTo>
                  <a:lnTo>
                    <a:pt x="415" y="2982"/>
                  </a:lnTo>
                  <a:lnTo>
                    <a:pt x="436" y="2973"/>
                  </a:lnTo>
                  <a:lnTo>
                    <a:pt x="458" y="2963"/>
                  </a:lnTo>
                  <a:lnTo>
                    <a:pt x="481" y="2956"/>
                  </a:lnTo>
                  <a:lnTo>
                    <a:pt x="505" y="2949"/>
                  </a:lnTo>
                  <a:lnTo>
                    <a:pt x="529" y="2943"/>
                  </a:lnTo>
                  <a:lnTo>
                    <a:pt x="555" y="2937"/>
                  </a:lnTo>
                  <a:lnTo>
                    <a:pt x="600" y="2945"/>
                  </a:lnTo>
                  <a:lnTo>
                    <a:pt x="679" y="2958"/>
                  </a:lnTo>
                  <a:lnTo>
                    <a:pt x="788" y="2976"/>
                  </a:lnTo>
                  <a:lnTo>
                    <a:pt x="922" y="2998"/>
                  </a:lnTo>
                  <a:lnTo>
                    <a:pt x="1075" y="3022"/>
                  </a:lnTo>
                  <a:lnTo>
                    <a:pt x="1244" y="3049"/>
                  </a:lnTo>
                  <a:lnTo>
                    <a:pt x="1425" y="3077"/>
                  </a:lnTo>
                  <a:lnTo>
                    <a:pt x="1611" y="3106"/>
                  </a:lnTo>
                  <a:lnTo>
                    <a:pt x="1799" y="3133"/>
                  </a:lnTo>
                  <a:lnTo>
                    <a:pt x="1983" y="3159"/>
                  </a:lnTo>
                  <a:lnTo>
                    <a:pt x="2159" y="3182"/>
                  </a:lnTo>
                  <a:lnTo>
                    <a:pt x="2322" y="3202"/>
                  </a:lnTo>
                  <a:lnTo>
                    <a:pt x="2397" y="3210"/>
                  </a:lnTo>
                  <a:lnTo>
                    <a:pt x="2468" y="3217"/>
                  </a:lnTo>
                  <a:lnTo>
                    <a:pt x="2533" y="3223"/>
                  </a:lnTo>
                  <a:lnTo>
                    <a:pt x="2591" y="3228"/>
                  </a:lnTo>
                  <a:lnTo>
                    <a:pt x="2644" y="3230"/>
                  </a:lnTo>
                  <a:lnTo>
                    <a:pt x="2689" y="3232"/>
                  </a:lnTo>
                  <a:lnTo>
                    <a:pt x="2725" y="3231"/>
                  </a:lnTo>
                  <a:lnTo>
                    <a:pt x="2754" y="3229"/>
                  </a:lnTo>
                  <a:lnTo>
                    <a:pt x="2784" y="3217"/>
                  </a:lnTo>
                  <a:lnTo>
                    <a:pt x="2818" y="3192"/>
                  </a:lnTo>
                  <a:lnTo>
                    <a:pt x="2858" y="3155"/>
                  </a:lnTo>
                  <a:lnTo>
                    <a:pt x="2902" y="3105"/>
                  </a:lnTo>
                  <a:lnTo>
                    <a:pt x="2951" y="3043"/>
                  </a:lnTo>
                  <a:lnTo>
                    <a:pt x="3003" y="2971"/>
                  </a:lnTo>
                  <a:lnTo>
                    <a:pt x="3058" y="2889"/>
                  </a:lnTo>
                  <a:lnTo>
                    <a:pt x="3117" y="2798"/>
                  </a:lnTo>
                  <a:lnTo>
                    <a:pt x="3177" y="2700"/>
                  </a:lnTo>
                  <a:lnTo>
                    <a:pt x="3240" y="2594"/>
                  </a:lnTo>
                  <a:lnTo>
                    <a:pt x="3305" y="2482"/>
                  </a:lnTo>
                  <a:lnTo>
                    <a:pt x="3372" y="2364"/>
                  </a:lnTo>
                  <a:lnTo>
                    <a:pt x="3438" y="2240"/>
                  </a:lnTo>
                  <a:lnTo>
                    <a:pt x="3505" y="2114"/>
                  </a:lnTo>
                  <a:lnTo>
                    <a:pt x="3573" y="1984"/>
                  </a:lnTo>
                  <a:lnTo>
                    <a:pt x="3640" y="1853"/>
                  </a:lnTo>
                  <a:lnTo>
                    <a:pt x="3706" y="1719"/>
                  </a:lnTo>
                  <a:lnTo>
                    <a:pt x="3771" y="1584"/>
                  </a:lnTo>
                  <a:lnTo>
                    <a:pt x="3834" y="1450"/>
                  </a:lnTo>
                  <a:lnTo>
                    <a:pt x="3896" y="1318"/>
                  </a:lnTo>
                  <a:lnTo>
                    <a:pt x="3955" y="1187"/>
                  </a:lnTo>
                  <a:lnTo>
                    <a:pt x="4011" y="1058"/>
                  </a:lnTo>
                  <a:lnTo>
                    <a:pt x="4064" y="933"/>
                  </a:lnTo>
                  <a:lnTo>
                    <a:pt x="4113" y="813"/>
                  </a:lnTo>
                  <a:lnTo>
                    <a:pt x="4158" y="698"/>
                  </a:lnTo>
                  <a:lnTo>
                    <a:pt x="4199" y="588"/>
                  </a:lnTo>
                  <a:lnTo>
                    <a:pt x="4235" y="486"/>
                  </a:lnTo>
                  <a:lnTo>
                    <a:pt x="4265" y="391"/>
                  </a:lnTo>
                  <a:lnTo>
                    <a:pt x="4289" y="304"/>
                  </a:lnTo>
                  <a:lnTo>
                    <a:pt x="4308" y="227"/>
                  </a:lnTo>
                  <a:lnTo>
                    <a:pt x="4321" y="160"/>
                  </a:lnTo>
                  <a:lnTo>
                    <a:pt x="4326" y="104"/>
                  </a:lnTo>
                  <a:lnTo>
                    <a:pt x="4346" y="98"/>
                  </a:lnTo>
                  <a:lnTo>
                    <a:pt x="4371" y="92"/>
                  </a:lnTo>
                  <a:lnTo>
                    <a:pt x="4384" y="89"/>
                  </a:lnTo>
                  <a:lnTo>
                    <a:pt x="4400" y="86"/>
                  </a:lnTo>
                  <a:lnTo>
                    <a:pt x="4416" y="83"/>
                  </a:lnTo>
                  <a:lnTo>
                    <a:pt x="4433" y="82"/>
                  </a:lnTo>
                  <a:lnTo>
                    <a:pt x="4449" y="81"/>
                  </a:lnTo>
                  <a:lnTo>
                    <a:pt x="4467" y="82"/>
                  </a:lnTo>
                  <a:lnTo>
                    <a:pt x="4485" y="83"/>
                  </a:lnTo>
                  <a:lnTo>
                    <a:pt x="4502" y="86"/>
                  </a:lnTo>
                  <a:lnTo>
                    <a:pt x="4520" y="90"/>
                  </a:lnTo>
                  <a:lnTo>
                    <a:pt x="4538" y="95"/>
                  </a:lnTo>
                  <a:lnTo>
                    <a:pt x="4556" y="101"/>
                  </a:lnTo>
                  <a:lnTo>
                    <a:pt x="4574" y="11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1" name="Freeform 713"/>
            <p:cNvSpPr>
              <a:spLocks/>
            </p:cNvSpPr>
            <p:nvPr/>
          </p:nvSpPr>
          <p:spPr bwMode="auto">
            <a:xfrm>
              <a:off x="4705" y="3263"/>
              <a:ext cx="74" cy="101"/>
            </a:xfrm>
            <a:custGeom>
              <a:avLst/>
              <a:gdLst/>
              <a:ahLst/>
              <a:cxnLst>
                <a:cxn ang="0">
                  <a:pos x="770" y="1889"/>
                </a:cxn>
                <a:cxn ang="0">
                  <a:pos x="631" y="1926"/>
                </a:cxn>
                <a:cxn ang="0">
                  <a:pos x="505" y="1927"/>
                </a:cxn>
                <a:cxn ang="0">
                  <a:pos x="396" y="1896"/>
                </a:cxn>
                <a:cxn ang="0">
                  <a:pos x="300" y="1838"/>
                </a:cxn>
                <a:cxn ang="0">
                  <a:pos x="217" y="1756"/>
                </a:cxn>
                <a:cxn ang="0">
                  <a:pos x="148" y="1653"/>
                </a:cxn>
                <a:cxn ang="0">
                  <a:pos x="93" y="1533"/>
                </a:cxn>
                <a:cxn ang="0">
                  <a:pos x="51" y="1400"/>
                </a:cxn>
                <a:cxn ang="0">
                  <a:pos x="22" y="1257"/>
                </a:cxn>
                <a:cxn ang="0">
                  <a:pos x="5" y="1107"/>
                </a:cxn>
                <a:cxn ang="0">
                  <a:pos x="0" y="955"/>
                </a:cxn>
                <a:cxn ang="0">
                  <a:pos x="8" y="803"/>
                </a:cxn>
                <a:cxn ang="0">
                  <a:pos x="27" y="657"/>
                </a:cxn>
                <a:cxn ang="0">
                  <a:pos x="58" y="519"/>
                </a:cxn>
                <a:cxn ang="0">
                  <a:pos x="100" y="392"/>
                </a:cxn>
                <a:cxn ang="0">
                  <a:pos x="151" y="285"/>
                </a:cxn>
                <a:cxn ang="0">
                  <a:pos x="209" y="200"/>
                </a:cxn>
                <a:cxn ang="0">
                  <a:pos x="276" y="131"/>
                </a:cxn>
                <a:cxn ang="0">
                  <a:pos x="349" y="77"/>
                </a:cxn>
                <a:cxn ang="0">
                  <a:pos x="427" y="37"/>
                </a:cxn>
                <a:cxn ang="0">
                  <a:pos x="511" y="12"/>
                </a:cxn>
                <a:cxn ang="0">
                  <a:pos x="596" y="1"/>
                </a:cxn>
                <a:cxn ang="0">
                  <a:pos x="684" y="2"/>
                </a:cxn>
                <a:cxn ang="0">
                  <a:pos x="772" y="15"/>
                </a:cxn>
                <a:cxn ang="0">
                  <a:pos x="858" y="40"/>
                </a:cxn>
                <a:cxn ang="0">
                  <a:pos x="942" y="77"/>
                </a:cxn>
                <a:cxn ang="0">
                  <a:pos x="1022" y="124"/>
                </a:cxn>
                <a:cxn ang="0">
                  <a:pos x="1096" y="181"/>
                </a:cxn>
                <a:cxn ang="0">
                  <a:pos x="1164" y="247"/>
                </a:cxn>
                <a:cxn ang="0">
                  <a:pos x="1224" y="323"/>
                </a:cxn>
                <a:cxn ang="0">
                  <a:pos x="1275" y="406"/>
                </a:cxn>
                <a:cxn ang="0">
                  <a:pos x="1316" y="498"/>
                </a:cxn>
                <a:cxn ang="0">
                  <a:pos x="1349" y="592"/>
                </a:cxn>
                <a:cxn ang="0">
                  <a:pos x="1375" y="686"/>
                </a:cxn>
                <a:cxn ang="0">
                  <a:pos x="1395" y="780"/>
                </a:cxn>
                <a:cxn ang="0">
                  <a:pos x="1407" y="873"/>
                </a:cxn>
                <a:cxn ang="0">
                  <a:pos x="1412" y="965"/>
                </a:cxn>
                <a:cxn ang="0">
                  <a:pos x="1409" y="1056"/>
                </a:cxn>
                <a:cxn ang="0">
                  <a:pos x="1398" y="1146"/>
                </a:cxn>
                <a:cxn ang="0">
                  <a:pos x="1379" y="1233"/>
                </a:cxn>
                <a:cxn ang="0">
                  <a:pos x="1352" y="1317"/>
                </a:cxn>
                <a:cxn ang="0">
                  <a:pos x="1318" y="1399"/>
                </a:cxn>
                <a:cxn ang="0">
                  <a:pos x="1275" y="1478"/>
                </a:cxn>
                <a:cxn ang="0">
                  <a:pos x="1224" y="1553"/>
                </a:cxn>
                <a:cxn ang="0">
                  <a:pos x="1164" y="1624"/>
                </a:cxn>
                <a:cxn ang="0">
                  <a:pos x="1095" y="1691"/>
                </a:cxn>
                <a:cxn ang="0">
                  <a:pos x="1019" y="1751"/>
                </a:cxn>
                <a:cxn ang="0">
                  <a:pos x="943" y="1802"/>
                </a:cxn>
                <a:cxn ang="0">
                  <a:pos x="877" y="1840"/>
                </a:cxn>
              </a:cxnLst>
              <a:rect l="0" t="0" r="r" b="b"/>
              <a:pathLst>
                <a:path w="1412" h="1930">
                  <a:moveTo>
                    <a:pt x="845" y="1857"/>
                  </a:moveTo>
                  <a:lnTo>
                    <a:pt x="770" y="1889"/>
                  </a:lnTo>
                  <a:lnTo>
                    <a:pt x="697" y="1912"/>
                  </a:lnTo>
                  <a:lnTo>
                    <a:pt x="631" y="1926"/>
                  </a:lnTo>
                  <a:lnTo>
                    <a:pt x="566" y="1930"/>
                  </a:lnTo>
                  <a:lnTo>
                    <a:pt x="505" y="1927"/>
                  </a:lnTo>
                  <a:lnTo>
                    <a:pt x="449" y="1915"/>
                  </a:lnTo>
                  <a:lnTo>
                    <a:pt x="396" y="1896"/>
                  </a:lnTo>
                  <a:lnTo>
                    <a:pt x="346" y="1870"/>
                  </a:lnTo>
                  <a:lnTo>
                    <a:pt x="300" y="1838"/>
                  </a:lnTo>
                  <a:lnTo>
                    <a:pt x="257" y="1800"/>
                  </a:lnTo>
                  <a:lnTo>
                    <a:pt x="217" y="1756"/>
                  </a:lnTo>
                  <a:lnTo>
                    <a:pt x="182" y="1707"/>
                  </a:lnTo>
                  <a:lnTo>
                    <a:pt x="148" y="1653"/>
                  </a:lnTo>
                  <a:lnTo>
                    <a:pt x="119" y="1595"/>
                  </a:lnTo>
                  <a:lnTo>
                    <a:pt x="93" y="1533"/>
                  </a:lnTo>
                  <a:lnTo>
                    <a:pt x="71" y="1468"/>
                  </a:lnTo>
                  <a:lnTo>
                    <a:pt x="51" y="1400"/>
                  </a:lnTo>
                  <a:lnTo>
                    <a:pt x="34" y="1329"/>
                  </a:lnTo>
                  <a:lnTo>
                    <a:pt x="22" y="1257"/>
                  </a:lnTo>
                  <a:lnTo>
                    <a:pt x="11" y="1183"/>
                  </a:lnTo>
                  <a:lnTo>
                    <a:pt x="5" y="1107"/>
                  </a:lnTo>
                  <a:lnTo>
                    <a:pt x="1" y="1031"/>
                  </a:lnTo>
                  <a:lnTo>
                    <a:pt x="0" y="955"/>
                  </a:lnTo>
                  <a:lnTo>
                    <a:pt x="3" y="879"/>
                  </a:lnTo>
                  <a:lnTo>
                    <a:pt x="8" y="803"/>
                  </a:lnTo>
                  <a:lnTo>
                    <a:pt x="17" y="729"/>
                  </a:lnTo>
                  <a:lnTo>
                    <a:pt x="27" y="657"/>
                  </a:lnTo>
                  <a:lnTo>
                    <a:pt x="42" y="587"/>
                  </a:lnTo>
                  <a:lnTo>
                    <a:pt x="58" y="519"/>
                  </a:lnTo>
                  <a:lnTo>
                    <a:pt x="78" y="453"/>
                  </a:lnTo>
                  <a:lnTo>
                    <a:pt x="100" y="392"/>
                  </a:lnTo>
                  <a:lnTo>
                    <a:pt x="125" y="334"/>
                  </a:lnTo>
                  <a:lnTo>
                    <a:pt x="151" y="285"/>
                  </a:lnTo>
                  <a:lnTo>
                    <a:pt x="178" y="241"/>
                  </a:lnTo>
                  <a:lnTo>
                    <a:pt x="209" y="200"/>
                  </a:lnTo>
                  <a:lnTo>
                    <a:pt x="241" y="164"/>
                  </a:lnTo>
                  <a:lnTo>
                    <a:pt x="276" y="131"/>
                  </a:lnTo>
                  <a:lnTo>
                    <a:pt x="311" y="102"/>
                  </a:lnTo>
                  <a:lnTo>
                    <a:pt x="349" y="77"/>
                  </a:lnTo>
                  <a:lnTo>
                    <a:pt x="387" y="55"/>
                  </a:lnTo>
                  <a:lnTo>
                    <a:pt x="427" y="37"/>
                  </a:lnTo>
                  <a:lnTo>
                    <a:pt x="469" y="23"/>
                  </a:lnTo>
                  <a:lnTo>
                    <a:pt x="511" y="12"/>
                  </a:lnTo>
                  <a:lnTo>
                    <a:pt x="553" y="5"/>
                  </a:lnTo>
                  <a:lnTo>
                    <a:pt x="596" y="1"/>
                  </a:lnTo>
                  <a:lnTo>
                    <a:pt x="640" y="0"/>
                  </a:lnTo>
                  <a:lnTo>
                    <a:pt x="684" y="2"/>
                  </a:lnTo>
                  <a:lnTo>
                    <a:pt x="728" y="7"/>
                  </a:lnTo>
                  <a:lnTo>
                    <a:pt x="772" y="15"/>
                  </a:lnTo>
                  <a:lnTo>
                    <a:pt x="815" y="26"/>
                  </a:lnTo>
                  <a:lnTo>
                    <a:pt x="858" y="40"/>
                  </a:lnTo>
                  <a:lnTo>
                    <a:pt x="900" y="57"/>
                  </a:lnTo>
                  <a:lnTo>
                    <a:pt x="942" y="77"/>
                  </a:lnTo>
                  <a:lnTo>
                    <a:pt x="983" y="99"/>
                  </a:lnTo>
                  <a:lnTo>
                    <a:pt x="1022" y="124"/>
                  </a:lnTo>
                  <a:lnTo>
                    <a:pt x="1060" y="151"/>
                  </a:lnTo>
                  <a:lnTo>
                    <a:pt x="1096" y="181"/>
                  </a:lnTo>
                  <a:lnTo>
                    <a:pt x="1131" y="213"/>
                  </a:lnTo>
                  <a:lnTo>
                    <a:pt x="1164" y="247"/>
                  </a:lnTo>
                  <a:lnTo>
                    <a:pt x="1196" y="284"/>
                  </a:lnTo>
                  <a:lnTo>
                    <a:pt x="1224" y="323"/>
                  </a:lnTo>
                  <a:lnTo>
                    <a:pt x="1251" y="363"/>
                  </a:lnTo>
                  <a:lnTo>
                    <a:pt x="1275" y="406"/>
                  </a:lnTo>
                  <a:lnTo>
                    <a:pt x="1296" y="451"/>
                  </a:lnTo>
                  <a:lnTo>
                    <a:pt x="1316" y="498"/>
                  </a:lnTo>
                  <a:lnTo>
                    <a:pt x="1333" y="545"/>
                  </a:lnTo>
                  <a:lnTo>
                    <a:pt x="1349" y="592"/>
                  </a:lnTo>
                  <a:lnTo>
                    <a:pt x="1364" y="639"/>
                  </a:lnTo>
                  <a:lnTo>
                    <a:pt x="1375" y="686"/>
                  </a:lnTo>
                  <a:lnTo>
                    <a:pt x="1386" y="733"/>
                  </a:lnTo>
                  <a:lnTo>
                    <a:pt x="1395" y="780"/>
                  </a:lnTo>
                  <a:lnTo>
                    <a:pt x="1402" y="826"/>
                  </a:lnTo>
                  <a:lnTo>
                    <a:pt x="1407" y="873"/>
                  </a:lnTo>
                  <a:lnTo>
                    <a:pt x="1410" y="919"/>
                  </a:lnTo>
                  <a:lnTo>
                    <a:pt x="1412" y="965"/>
                  </a:lnTo>
                  <a:lnTo>
                    <a:pt x="1411" y="1011"/>
                  </a:lnTo>
                  <a:lnTo>
                    <a:pt x="1409" y="1056"/>
                  </a:lnTo>
                  <a:lnTo>
                    <a:pt x="1404" y="1101"/>
                  </a:lnTo>
                  <a:lnTo>
                    <a:pt x="1398" y="1146"/>
                  </a:lnTo>
                  <a:lnTo>
                    <a:pt x="1390" y="1190"/>
                  </a:lnTo>
                  <a:lnTo>
                    <a:pt x="1379" y="1233"/>
                  </a:lnTo>
                  <a:lnTo>
                    <a:pt x="1367" y="1276"/>
                  </a:lnTo>
                  <a:lnTo>
                    <a:pt x="1352" y="1317"/>
                  </a:lnTo>
                  <a:lnTo>
                    <a:pt x="1337" y="1359"/>
                  </a:lnTo>
                  <a:lnTo>
                    <a:pt x="1318" y="1399"/>
                  </a:lnTo>
                  <a:lnTo>
                    <a:pt x="1298" y="1439"/>
                  </a:lnTo>
                  <a:lnTo>
                    <a:pt x="1275" y="1478"/>
                  </a:lnTo>
                  <a:lnTo>
                    <a:pt x="1250" y="1516"/>
                  </a:lnTo>
                  <a:lnTo>
                    <a:pt x="1224" y="1553"/>
                  </a:lnTo>
                  <a:lnTo>
                    <a:pt x="1195" y="1589"/>
                  </a:lnTo>
                  <a:lnTo>
                    <a:pt x="1164" y="1624"/>
                  </a:lnTo>
                  <a:lnTo>
                    <a:pt x="1131" y="1657"/>
                  </a:lnTo>
                  <a:lnTo>
                    <a:pt x="1095" y="1691"/>
                  </a:lnTo>
                  <a:lnTo>
                    <a:pt x="1059" y="1722"/>
                  </a:lnTo>
                  <a:lnTo>
                    <a:pt x="1019" y="1751"/>
                  </a:lnTo>
                  <a:lnTo>
                    <a:pt x="977" y="1780"/>
                  </a:lnTo>
                  <a:lnTo>
                    <a:pt x="943" y="1802"/>
                  </a:lnTo>
                  <a:lnTo>
                    <a:pt x="909" y="1822"/>
                  </a:lnTo>
                  <a:lnTo>
                    <a:pt x="877" y="1840"/>
                  </a:lnTo>
                  <a:lnTo>
                    <a:pt x="845" y="18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2" name="Freeform 714"/>
            <p:cNvSpPr>
              <a:spLocks noEditPoints="1"/>
            </p:cNvSpPr>
            <p:nvPr/>
          </p:nvSpPr>
          <p:spPr bwMode="auto">
            <a:xfrm>
              <a:off x="4703" y="3261"/>
              <a:ext cx="78" cy="106"/>
            </a:xfrm>
            <a:custGeom>
              <a:avLst/>
              <a:gdLst/>
              <a:ahLst/>
              <a:cxnLst>
                <a:cxn ang="0">
                  <a:pos x="51" y="579"/>
                </a:cxn>
                <a:cxn ang="0">
                  <a:pos x="4" y="886"/>
                </a:cxn>
                <a:cxn ang="0">
                  <a:pos x="10" y="1209"/>
                </a:cxn>
                <a:cxn ang="0">
                  <a:pos x="70" y="1516"/>
                </a:cxn>
                <a:cxn ang="0">
                  <a:pos x="188" y="1773"/>
                </a:cxn>
                <a:cxn ang="0">
                  <a:pos x="329" y="1925"/>
                </a:cxn>
                <a:cxn ang="0">
                  <a:pos x="419" y="1976"/>
                </a:cxn>
                <a:cxn ang="0">
                  <a:pos x="530" y="2008"/>
                </a:cxn>
                <a:cxn ang="0">
                  <a:pos x="662" y="2009"/>
                </a:cxn>
                <a:cxn ang="0">
                  <a:pos x="817" y="1972"/>
                </a:cxn>
                <a:cxn ang="0">
                  <a:pos x="1094" y="1819"/>
                </a:cxn>
                <a:cxn ang="0">
                  <a:pos x="1237" y="1692"/>
                </a:cxn>
                <a:cxn ang="0">
                  <a:pos x="1348" y="1545"/>
                </a:cxn>
                <a:cxn ang="0">
                  <a:pos x="1429" y="1382"/>
                </a:cxn>
                <a:cxn ang="0">
                  <a:pos x="1478" y="1206"/>
                </a:cxn>
                <a:cxn ang="0">
                  <a:pos x="1495" y="1019"/>
                </a:cxn>
                <a:cxn ang="0">
                  <a:pos x="1478" y="820"/>
                </a:cxn>
                <a:cxn ang="0">
                  <a:pos x="1427" y="615"/>
                </a:cxn>
                <a:cxn ang="0">
                  <a:pos x="1349" y="425"/>
                </a:cxn>
                <a:cxn ang="0">
                  <a:pos x="1255" y="285"/>
                </a:cxn>
                <a:cxn ang="0">
                  <a:pos x="1136" y="168"/>
                </a:cxn>
                <a:cxn ang="0">
                  <a:pos x="998" y="79"/>
                </a:cxn>
                <a:cxn ang="0">
                  <a:pos x="845" y="22"/>
                </a:cxn>
                <a:cxn ang="0">
                  <a:pos x="683" y="0"/>
                </a:cxn>
                <a:cxn ang="0">
                  <a:pos x="552" y="11"/>
                </a:cxn>
                <a:cxn ang="0">
                  <a:pos x="430" y="50"/>
                </a:cxn>
                <a:cxn ang="0">
                  <a:pos x="322" y="115"/>
                </a:cxn>
                <a:cxn ang="0">
                  <a:pos x="228" y="204"/>
                </a:cxn>
                <a:cxn ang="0">
                  <a:pos x="150" y="317"/>
                </a:cxn>
                <a:cxn ang="0">
                  <a:pos x="252" y="1721"/>
                </a:cxn>
                <a:cxn ang="0">
                  <a:pos x="143" y="1481"/>
                </a:cxn>
                <a:cxn ang="0">
                  <a:pos x="88" y="1193"/>
                </a:cxn>
                <a:cxn ang="0">
                  <a:pos x="85" y="890"/>
                </a:cxn>
                <a:cxn ang="0">
                  <a:pos x="130" y="601"/>
                </a:cxn>
                <a:cxn ang="0">
                  <a:pos x="212" y="375"/>
                </a:cxn>
                <a:cxn ang="0">
                  <a:pos x="277" y="274"/>
                </a:cxn>
                <a:cxn ang="0">
                  <a:pos x="355" y="192"/>
                </a:cxn>
                <a:cxn ang="0">
                  <a:pos x="446" y="134"/>
                </a:cxn>
                <a:cxn ang="0">
                  <a:pos x="550" y="96"/>
                </a:cxn>
                <a:cxn ang="0">
                  <a:pos x="662" y="82"/>
                </a:cxn>
                <a:cxn ang="0">
                  <a:pos x="801" y="97"/>
                </a:cxn>
                <a:cxn ang="0">
                  <a:pos x="939" y="144"/>
                </a:cxn>
                <a:cxn ang="0">
                  <a:pos x="1065" y="219"/>
                </a:cxn>
                <a:cxn ang="0">
                  <a:pos x="1176" y="321"/>
                </a:cxn>
                <a:cxn ang="0">
                  <a:pos x="1264" y="442"/>
                </a:cxn>
                <a:cxn ang="0">
                  <a:pos x="1337" y="607"/>
                </a:cxn>
                <a:cxn ang="0">
                  <a:pos x="1389" y="799"/>
                </a:cxn>
                <a:cxn ang="0">
                  <a:pos x="1411" y="985"/>
                </a:cxn>
                <a:cxn ang="0">
                  <a:pos x="1401" y="1161"/>
                </a:cxn>
                <a:cxn ang="0">
                  <a:pos x="1361" y="1326"/>
                </a:cxn>
                <a:cxn ang="0">
                  <a:pos x="1292" y="1478"/>
                </a:cxn>
                <a:cxn ang="0">
                  <a:pos x="1194" y="1614"/>
                </a:cxn>
                <a:cxn ang="0">
                  <a:pos x="1067" y="1735"/>
                </a:cxn>
                <a:cxn ang="0">
                  <a:pos x="867" y="1861"/>
                </a:cxn>
                <a:cxn ang="0">
                  <a:pos x="787" y="1896"/>
                </a:cxn>
                <a:cxn ang="0">
                  <a:pos x="672" y="1926"/>
                </a:cxn>
                <a:cxn ang="0">
                  <a:pos x="566" y="1929"/>
                </a:cxn>
                <a:cxn ang="0">
                  <a:pos x="469" y="1908"/>
                </a:cxn>
                <a:cxn ang="0">
                  <a:pos x="381" y="1860"/>
                </a:cxn>
                <a:cxn ang="0">
                  <a:pos x="902" y="1935"/>
                </a:cxn>
              </a:cxnLst>
              <a:rect l="0" t="0" r="r" b="b"/>
              <a:pathLst>
                <a:path w="1495" h="2014">
                  <a:moveTo>
                    <a:pt x="129" y="358"/>
                  </a:moveTo>
                  <a:lnTo>
                    <a:pt x="110" y="399"/>
                  </a:lnTo>
                  <a:lnTo>
                    <a:pt x="93" y="441"/>
                  </a:lnTo>
                  <a:lnTo>
                    <a:pt x="77" y="485"/>
                  </a:lnTo>
                  <a:lnTo>
                    <a:pt x="64" y="531"/>
                  </a:lnTo>
                  <a:lnTo>
                    <a:pt x="51" y="579"/>
                  </a:lnTo>
                  <a:lnTo>
                    <a:pt x="40" y="627"/>
                  </a:lnTo>
                  <a:lnTo>
                    <a:pt x="30" y="677"/>
                  </a:lnTo>
                  <a:lnTo>
                    <a:pt x="21" y="728"/>
                  </a:lnTo>
                  <a:lnTo>
                    <a:pt x="15" y="779"/>
                  </a:lnTo>
                  <a:lnTo>
                    <a:pt x="9" y="833"/>
                  </a:lnTo>
                  <a:lnTo>
                    <a:pt x="4" y="886"/>
                  </a:lnTo>
                  <a:lnTo>
                    <a:pt x="1" y="939"/>
                  </a:lnTo>
                  <a:lnTo>
                    <a:pt x="0" y="994"/>
                  </a:lnTo>
                  <a:lnTo>
                    <a:pt x="0" y="1047"/>
                  </a:lnTo>
                  <a:lnTo>
                    <a:pt x="2" y="1101"/>
                  </a:lnTo>
                  <a:lnTo>
                    <a:pt x="5" y="1156"/>
                  </a:lnTo>
                  <a:lnTo>
                    <a:pt x="10" y="1209"/>
                  </a:lnTo>
                  <a:lnTo>
                    <a:pt x="16" y="1262"/>
                  </a:lnTo>
                  <a:lnTo>
                    <a:pt x="24" y="1315"/>
                  </a:lnTo>
                  <a:lnTo>
                    <a:pt x="34" y="1367"/>
                  </a:lnTo>
                  <a:lnTo>
                    <a:pt x="44" y="1418"/>
                  </a:lnTo>
                  <a:lnTo>
                    <a:pt x="57" y="1467"/>
                  </a:lnTo>
                  <a:lnTo>
                    <a:pt x="70" y="1516"/>
                  </a:lnTo>
                  <a:lnTo>
                    <a:pt x="86" y="1563"/>
                  </a:lnTo>
                  <a:lnTo>
                    <a:pt x="104" y="1609"/>
                  </a:lnTo>
                  <a:lnTo>
                    <a:pt x="122" y="1653"/>
                  </a:lnTo>
                  <a:lnTo>
                    <a:pt x="142" y="1695"/>
                  </a:lnTo>
                  <a:lnTo>
                    <a:pt x="164" y="1735"/>
                  </a:lnTo>
                  <a:lnTo>
                    <a:pt x="188" y="1773"/>
                  </a:lnTo>
                  <a:lnTo>
                    <a:pt x="213" y="1809"/>
                  </a:lnTo>
                  <a:lnTo>
                    <a:pt x="240" y="1842"/>
                  </a:lnTo>
                  <a:lnTo>
                    <a:pt x="270" y="1873"/>
                  </a:lnTo>
                  <a:lnTo>
                    <a:pt x="292" y="1893"/>
                  </a:lnTo>
                  <a:lnTo>
                    <a:pt x="317" y="1914"/>
                  </a:lnTo>
                  <a:lnTo>
                    <a:pt x="329" y="1925"/>
                  </a:lnTo>
                  <a:lnTo>
                    <a:pt x="343" y="1934"/>
                  </a:lnTo>
                  <a:lnTo>
                    <a:pt x="357" y="1944"/>
                  </a:lnTo>
                  <a:lnTo>
                    <a:pt x="372" y="1952"/>
                  </a:lnTo>
                  <a:lnTo>
                    <a:pt x="387" y="1960"/>
                  </a:lnTo>
                  <a:lnTo>
                    <a:pt x="403" y="1969"/>
                  </a:lnTo>
                  <a:lnTo>
                    <a:pt x="419" y="1976"/>
                  </a:lnTo>
                  <a:lnTo>
                    <a:pt x="437" y="1983"/>
                  </a:lnTo>
                  <a:lnTo>
                    <a:pt x="453" y="1990"/>
                  </a:lnTo>
                  <a:lnTo>
                    <a:pt x="472" y="1995"/>
                  </a:lnTo>
                  <a:lnTo>
                    <a:pt x="491" y="2000"/>
                  </a:lnTo>
                  <a:lnTo>
                    <a:pt x="510" y="2004"/>
                  </a:lnTo>
                  <a:lnTo>
                    <a:pt x="530" y="2008"/>
                  </a:lnTo>
                  <a:lnTo>
                    <a:pt x="551" y="2011"/>
                  </a:lnTo>
                  <a:lnTo>
                    <a:pt x="571" y="2013"/>
                  </a:lnTo>
                  <a:lnTo>
                    <a:pt x="593" y="2014"/>
                  </a:lnTo>
                  <a:lnTo>
                    <a:pt x="615" y="2014"/>
                  </a:lnTo>
                  <a:lnTo>
                    <a:pt x="638" y="2012"/>
                  </a:lnTo>
                  <a:lnTo>
                    <a:pt x="662" y="2009"/>
                  </a:lnTo>
                  <a:lnTo>
                    <a:pt x="686" y="2006"/>
                  </a:lnTo>
                  <a:lnTo>
                    <a:pt x="710" y="2002"/>
                  </a:lnTo>
                  <a:lnTo>
                    <a:pt x="736" y="1997"/>
                  </a:lnTo>
                  <a:lnTo>
                    <a:pt x="763" y="1990"/>
                  </a:lnTo>
                  <a:lnTo>
                    <a:pt x="789" y="1981"/>
                  </a:lnTo>
                  <a:lnTo>
                    <a:pt x="817" y="1972"/>
                  </a:lnTo>
                  <a:lnTo>
                    <a:pt x="844" y="1961"/>
                  </a:lnTo>
                  <a:lnTo>
                    <a:pt x="873" y="1949"/>
                  </a:lnTo>
                  <a:lnTo>
                    <a:pt x="902" y="1935"/>
                  </a:lnTo>
                  <a:lnTo>
                    <a:pt x="1039" y="1857"/>
                  </a:lnTo>
                  <a:lnTo>
                    <a:pt x="1066" y="1838"/>
                  </a:lnTo>
                  <a:lnTo>
                    <a:pt x="1094" y="1819"/>
                  </a:lnTo>
                  <a:lnTo>
                    <a:pt x="1120" y="1799"/>
                  </a:lnTo>
                  <a:lnTo>
                    <a:pt x="1145" y="1779"/>
                  </a:lnTo>
                  <a:lnTo>
                    <a:pt x="1169" y="1758"/>
                  </a:lnTo>
                  <a:lnTo>
                    <a:pt x="1192" y="1737"/>
                  </a:lnTo>
                  <a:lnTo>
                    <a:pt x="1215" y="1714"/>
                  </a:lnTo>
                  <a:lnTo>
                    <a:pt x="1237" y="1692"/>
                  </a:lnTo>
                  <a:lnTo>
                    <a:pt x="1258" y="1669"/>
                  </a:lnTo>
                  <a:lnTo>
                    <a:pt x="1277" y="1645"/>
                  </a:lnTo>
                  <a:lnTo>
                    <a:pt x="1296" y="1621"/>
                  </a:lnTo>
                  <a:lnTo>
                    <a:pt x="1314" y="1596"/>
                  </a:lnTo>
                  <a:lnTo>
                    <a:pt x="1332" y="1571"/>
                  </a:lnTo>
                  <a:lnTo>
                    <a:pt x="1348" y="1545"/>
                  </a:lnTo>
                  <a:lnTo>
                    <a:pt x="1364" y="1519"/>
                  </a:lnTo>
                  <a:lnTo>
                    <a:pt x="1379" y="1492"/>
                  </a:lnTo>
                  <a:lnTo>
                    <a:pt x="1392" y="1466"/>
                  </a:lnTo>
                  <a:lnTo>
                    <a:pt x="1406" y="1439"/>
                  </a:lnTo>
                  <a:lnTo>
                    <a:pt x="1417" y="1411"/>
                  </a:lnTo>
                  <a:lnTo>
                    <a:pt x="1429" y="1382"/>
                  </a:lnTo>
                  <a:lnTo>
                    <a:pt x="1439" y="1354"/>
                  </a:lnTo>
                  <a:lnTo>
                    <a:pt x="1449" y="1325"/>
                  </a:lnTo>
                  <a:lnTo>
                    <a:pt x="1457" y="1296"/>
                  </a:lnTo>
                  <a:lnTo>
                    <a:pt x="1465" y="1266"/>
                  </a:lnTo>
                  <a:lnTo>
                    <a:pt x="1472" y="1236"/>
                  </a:lnTo>
                  <a:lnTo>
                    <a:pt x="1478" y="1206"/>
                  </a:lnTo>
                  <a:lnTo>
                    <a:pt x="1483" y="1176"/>
                  </a:lnTo>
                  <a:lnTo>
                    <a:pt x="1487" y="1145"/>
                  </a:lnTo>
                  <a:lnTo>
                    <a:pt x="1490" y="1114"/>
                  </a:lnTo>
                  <a:lnTo>
                    <a:pt x="1493" y="1083"/>
                  </a:lnTo>
                  <a:lnTo>
                    <a:pt x="1494" y="1050"/>
                  </a:lnTo>
                  <a:lnTo>
                    <a:pt x="1495" y="1019"/>
                  </a:lnTo>
                  <a:lnTo>
                    <a:pt x="1494" y="986"/>
                  </a:lnTo>
                  <a:lnTo>
                    <a:pt x="1493" y="953"/>
                  </a:lnTo>
                  <a:lnTo>
                    <a:pt x="1490" y="921"/>
                  </a:lnTo>
                  <a:lnTo>
                    <a:pt x="1487" y="887"/>
                  </a:lnTo>
                  <a:lnTo>
                    <a:pt x="1482" y="854"/>
                  </a:lnTo>
                  <a:lnTo>
                    <a:pt x="1478" y="820"/>
                  </a:lnTo>
                  <a:lnTo>
                    <a:pt x="1472" y="787"/>
                  </a:lnTo>
                  <a:lnTo>
                    <a:pt x="1464" y="752"/>
                  </a:lnTo>
                  <a:lnTo>
                    <a:pt x="1456" y="719"/>
                  </a:lnTo>
                  <a:lnTo>
                    <a:pt x="1448" y="684"/>
                  </a:lnTo>
                  <a:lnTo>
                    <a:pt x="1437" y="650"/>
                  </a:lnTo>
                  <a:lnTo>
                    <a:pt x="1427" y="615"/>
                  </a:lnTo>
                  <a:lnTo>
                    <a:pt x="1415" y="581"/>
                  </a:lnTo>
                  <a:lnTo>
                    <a:pt x="1402" y="546"/>
                  </a:lnTo>
                  <a:lnTo>
                    <a:pt x="1388" y="512"/>
                  </a:lnTo>
                  <a:lnTo>
                    <a:pt x="1373" y="476"/>
                  </a:lnTo>
                  <a:lnTo>
                    <a:pt x="1362" y="450"/>
                  </a:lnTo>
                  <a:lnTo>
                    <a:pt x="1349" y="425"/>
                  </a:lnTo>
                  <a:lnTo>
                    <a:pt x="1336" y="400"/>
                  </a:lnTo>
                  <a:lnTo>
                    <a:pt x="1321" y="376"/>
                  </a:lnTo>
                  <a:lnTo>
                    <a:pt x="1306" y="352"/>
                  </a:lnTo>
                  <a:lnTo>
                    <a:pt x="1290" y="329"/>
                  </a:lnTo>
                  <a:lnTo>
                    <a:pt x="1273" y="307"/>
                  </a:lnTo>
                  <a:lnTo>
                    <a:pt x="1255" y="285"/>
                  </a:lnTo>
                  <a:lnTo>
                    <a:pt x="1238" y="263"/>
                  </a:lnTo>
                  <a:lnTo>
                    <a:pt x="1218" y="243"/>
                  </a:lnTo>
                  <a:lnTo>
                    <a:pt x="1199" y="224"/>
                  </a:lnTo>
                  <a:lnTo>
                    <a:pt x="1178" y="205"/>
                  </a:lnTo>
                  <a:lnTo>
                    <a:pt x="1157" y="186"/>
                  </a:lnTo>
                  <a:lnTo>
                    <a:pt x="1136" y="168"/>
                  </a:lnTo>
                  <a:lnTo>
                    <a:pt x="1114" y="151"/>
                  </a:lnTo>
                  <a:lnTo>
                    <a:pt x="1093" y="136"/>
                  </a:lnTo>
                  <a:lnTo>
                    <a:pt x="1070" y="120"/>
                  </a:lnTo>
                  <a:lnTo>
                    <a:pt x="1046" y="105"/>
                  </a:lnTo>
                  <a:lnTo>
                    <a:pt x="1022" y="92"/>
                  </a:lnTo>
                  <a:lnTo>
                    <a:pt x="998" y="79"/>
                  </a:lnTo>
                  <a:lnTo>
                    <a:pt x="972" y="68"/>
                  </a:lnTo>
                  <a:lnTo>
                    <a:pt x="948" y="56"/>
                  </a:lnTo>
                  <a:lnTo>
                    <a:pt x="922" y="47"/>
                  </a:lnTo>
                  <a:lnTo>
                    <a:pt x="897" y="38"/>
                  </a:lnTo>
                  <a:lnTo>
                    <a:pt x="871" y="29"/>
                  </a:lnTo>
                  <a:lnTo>
                    <a:pt x="845" y="22"/>
                  </a:lnTo>
                  <a:lnTo>
                    <a:pt x="818" y="16"/>
                  </a:lnTo>
                  <a:lnTo>
                    <a:pt x="792" y="10"/>
                  </a:lnTo>
                  <a:lnTo>
                    <a:pt x="765" y="6"/>
                  </a:lnTo>
                  <a:lnTo>
                    <a:pt x="737" y="3"/>
                  </a:lnTo>
                  <a:lnTo>
                    <a:pt x="710" y="1"/>
                  </a:lnTo>
                  <a:lnTo>
                    <a:pt x="683" y="0"/>
                  </a:lnTo>
                  <a:lnTo>
                    <a:pt x="661" y="0"/>
                  </a:lnTo>
                  <a:lnTo>
                    <a:pt x="638" y="1"/>
                  </a:lnTo>
                  <a:lnTo>
                    <a:pt x="616" y="3"/>
                  </a:lnTo>
                  <a:lnTo>
                    <a:pt x="594" y="5"/>
                  </a:lnTo>
                  <a:lnTo>
                    <a:pt x="572" y="8"/>
                  </a:lnTo>
                  <a:lnTo>
                    <a:pt x="552" y="11"/>
                  </a:lnTo>
                  <a:lnTo>
                    <a:pt x="531" y="17"/>
                  </a:lnTo>
                  <a:lnTo>
                    <a:pt x="510" y="22"/>
                  </a:lnTo>
                  <a:lnTo>
                    <a:pt x="490" y="28"/>
                  </a:lnTo>
                  <a:lnTo>
                    <a:pt x="469" y="34"/>
                  </a:lnTo>
                  <a:lnTo>
                    <a:pt x="449" y="43"/>
                  </a:lnTo>
                  <a:lnTo>
                    <a:pt x="430" y="50"/>
                  </a:lnTo>
                  <a:lnTo>
                    <a:pt x="412" y="59"/>
                  </a:lnTo>
                  <a:lnTo>
                    <a:pt x="393" y="69"/>
                  </a:lnTo>
                  <a:lnTo>
                    <a:pt x="374" y="79"/>
                  </a:lnTo>
                  <a:lnTo>
                    <a:pt x="356" y="91"/>
                  </a:lnTo>
                  <a:lnTo>
                    <a:pt x="339" y="102"/>
                  </a:lnTo>
                  <a:lnTo>
                    <a:pt x="322" y="115"/>
                  </a:lnTo>
                  <a:lnTo>
                    <a:pt x="305" y="128"/>
                  </a:lnTo>
                  <a:lnTo>
                    <a:pt x="288" y="142"/>
                  </a:lnTo>
                  <a:lnTo>
                    <a:pt x="273" y="157"/>
                  </a:lnTo>
                  <a:lnTo>
                    <a:pt x="257" y="171"/>
                  </a:lnTo>
                  <a:lnTo>
                    <a:pt x="242" y="188"/>
                  </a:lnTo>
                  <a:lnTo>
                    <a:pt x="228" y="204"/>
                  </a:lnTo>
                  <a:lnTo>
                    <a:pt x="213" y="221"/>
                  </a:lnTo>
                  <a:lnTo>
                    <a:pt x="200" y="239"/>
                  </a:lnTo>
                  <a:lnTo>
                    <a:pt x="186" y="257"/>
                  </a:lnTo>
                  <a:lnTo>
                    <a:pt x="174" y="276"/>
                  </a:lnTo>
                  <a:lnTo>
                    <a:pt x="162" y="296"/>
                  </a:lnTo>
                  <a:lnTo>
                    <a:pt x="150" y="317"/>
                  </a:lnTo>
                  <a:lnTo>
                    <a:pt x="139" y="336"/>
                  </a:lnTo>
                  <a:lnTo>
                    <a:pt x="129" y="358"/>
                  </a:lnTo>
                  <a:close/>
                  <a:moveTo>
                    <a:pt x="327" y="1814"/>
                  </a:moveTo>
                  <a:lnTo>
                    <a:pt x="301" y="1786"/>
                  </a:lnTo>
                  <a:lnTo>
                    <a:pt x="276" y="1754"/>
                  </a:lnTo>
                  <a:lnTo>
                    <a:pt x="252" y="1721"/>
                  </a:lnTo>
                  <a:lnTo>
                    <a:pt x="230" y="1686"/>
                  </a:lnTo>
                  <a:lnTo>
                    <a:pt x="209" y="1649"/>
                  </a:lnTo>
                  <a:lnTo>
                    <a:pt x="190" y="1609"/>
                  </a:lnTo>
                  <a:lnTo>
                    <a:pt x="174" y="1568"/>
                  </a:lnTo>
                  <a:lnTo>
                    <a:pt x="158" y="1526"/>
                  </a:lnTo>
                  <a:lnTo>
                    <a:pt x="143" y="1481"/>
                  </a:lnTo>
                  <a:lnTo>
                    <a:pt x="131" y="1436"/>
                  </a:lnTo>
                  <a:lnTo>
                    <a:pt x="119" y="1389"/>
                  </a:lnTo>
                  <a:lnTo>
                    <a:pt x="109" y="1342"/>
                  </a:lnTo>
                  <a:lnTo>
                    <a:pt x="100" y="1293"/>
                  </a:lnTo>
                  <a:lnTo>
                    <a:pt x="94" y="1243"/>
                  </a:lnTo>
                  <a:lnTo>
                    <a:pt x="88" y="1193"/>
                  </a:lnTo>
                  <a:lnTo>
                    <a:pt x="84" y="1143"/>
                  </a:lnTo>
                  <a:lnTo>
                    <a:pt x="82" y="1093"/>
                  </a:lnTo>
                  <a:lnTo>
                    <a:pt x="81" y="1042"/>
                  </a:lnTo>
                  <a:lnTo>
                    <a:pt x="81" y="992"/>
                  </a:lnTo>
                  <a:lnTo>
                    <a:pt x="82" y="940"/>
                  </a:lnTo>
                  <a:lnTo>
                    <a:pt x="85" y="890"/>
                  </a:lnTo>
                  <a:lnTo>
                    <a:pt x="89" y="840"/>
                  </a:lnTo>
                  <a:lnTo>
                    <a:pt x="94" y="791"/>
                  </a:lnTo>
                  <a:lnTo>
                    <a:pt x="101" y="742"/>
                  </a:lnTo>
                  <a:lnTo>
                    <a:pt x="109" y="694"/>
                  </a:lnTo>
                  <a:lnTo>
                    <a:pt x="119" y="647"/>
                  </a:lnTo>
                  <a:lnTo>
                    <a:pt x="130" y="601"/>
                  </a:lnTo>
                  <a:lnTo>
                    <a:pt x="142" y="557"/>
                  </a:lnTo>
                  <a:lnTo>
                    <a:pt x="155" y="514"/>
                  </a:lnTo>
                  <a:lnTo>
                    <a:pt x="169" y="472"/>
                  </a:lnTo>
                  <a:lnTo>
                    <a:pt x="185" y="432"/>
                  </a:lnTo>
                  <a:lnTo>
                    <a:pt x="203" y="394"/>
                  </a:lnTo>
                  <a:lnTo>
                    <a:pt x="212" y="375"/>
                  </a:lnTo>
                  <a:lnTo>
                    <a:pt x="222" y="356"/>
                  </a:lnTo>
                  <a:lnTo>
                    <a:pt x="232" y="339"/>
                  </a:lnTo>
                  <a:lnTo>
                    <a:pt x="242" y="322"/>
                  </a:lnTo>
                  <a:lnTo>
                    <a:pt x="253" y="305"/>
                  </a:lnTo>
                  <a:lnTo>
                    <a:pt x="264" y="289"/>
                  </a:lnTo>
                  <a:lnTo>
                    <a:pt x="277" y="274"/>
                  </a:lnTo>
                  <a:lnTo>
                    <a:pt x="288" y="258"/>
                  </a:lnTo>
                  <a:lnTo>
                    <a:pt x="301" y="244"/>
                  </a:lnTo>
                  <a:lnTo>
                    <a:pt x="315" y="231"/>
                  </a:lnTo>
                  <a:lnTo>
                    <a:pt x="327" y="217"/>
                  </a:lnTo>
                  <a:lnTo>
                    <a:pt x="342" y="205"/>
                  </a:lnTo>
                  <a:lnTo>
                    <a:pt x="355" y="192"/>
                  </a:lnTo>
                  <a:lnTo>
                    <a:pt x="370" y="182"/>
                  </a:lnTo>
                  <a:lnTo>
                    <a:pt x="385" y="170"/>
                  </a:lnTo>
                  <a:lnTo>
                    <a:pt x="399" y="160"/>
                  </a:lnTo>
                  <a:lnTo>
                    <a:pt x="415" y="150"/>
                  </a:lnTo>
                  <a:lnTo>
                    <a:pt x="430" y="142"/>
                  </a:lnTo>
                  <a:lnTo>
                    <a:pt x="446" y="134"/>
                  </a:lnTo>
                  <a:lnTo>
                    <a:pt x="463" y="125"/>
                  </a:lnTo>
                  <a:lnTo>
                    <a:pt x="480" y="118"/>
                  </a:lnTo>
                  <a:lnTo>
                    <a:pt x="496" y="112"/>
                  </a:lnTo>
                  <a:lnTo>
                    <a:pt x="514" y="107"/>
                  </a:lnTo>
                  <a:lnTo>
                    <a:pt x="532" y="101"/>
                  </a:lnTo>
                  <a:lnTo>
                    <a:pt x="550" y="96"/>
                  </a:lnTo>
                  <a:lnTo>
                    <a:pt x="567" y="93"/>
                  </a:lnTo>
                  <a:lnTo>
                    <a:pt x="586" y="89"/>
                  </a:lnTo>
                  <a:lnTo>
                    <a:pt x="605" y="87"/>
                  </a:lnTo>
                  <a:lnTo>
                    <a:pt x="624" y="85"/>
                  </a:lnTo>
                  <a:lnTo>
                    <a:pt x="642" y="84"/>
                  </a:lnTo>
                  <a:lnTo>
                    <a:pt x="662" y="82"/>
                  </a:lnTo>
                  <a:lnTo>
                    <a:pt x="682" y="82"/>
                  </a:lnTo>
                  <a:lnTo>
                    <a:pt x="706" y="84"/>
                  </a:lnTo>
                  <a:lnTo>
                    <a:pt x="730" y="86"/>
                  </a:lnTo>
                  <a:lnTo>
                    <a:pt x="753" y="89"/>
                  </a:lnTo>
                  <a:lnTo>
                    <a:pt x="777" y="92"/>
                  </a:lnTo>
                  <a:lnTo>
                    <a:pt x="801" y="97"/>
                  </a:lnTo>
                  <a:lnTo>
                    <a:pt x="824" y="102"/>
                  </a:lnTo>
                  <a:lnTo>
                    <a:pt x="848" y="109"/>
                  </a:lnTo>
                  <a:lnTo>
                    <a:pt x="871" y="117"/>
                  </a:lnTo>
                  <a:lnTo>
                    <a:pt x="894" y="124"/>
                  </a:lnTo>
                  <a:lnTo>
                    <a:pt x="916" y="134"/>
                  </a:lnTo>
                  <a:lnTo>
                    <a:pt x="939" y="144"/>
                  </a:lnTo>
                  <a:lnTo>
                    <a:pt x="961" y="155"/>
                  </a:lnTo>
                  <a:lnTo>
                    <a:pt x="983" y="166"/>
                  </a:lnTo>
                  <a:lnTo>
                    <a:pt x="1004" y="179"/>
                  </a:lnTo>
                  <a:lnTo>
                    <a:pt x="1025" y="191"/>
                  </a:lnTo>
                  <a:lnTo>
                    <a:pt x="1046" y="205"/>
                  </a:lnTo>
                  <a:lnTo>
                    <a:pt x="1065" y="219"/>
                  </a:lnTo>
                  <a:lnTo>
                    <a:pt x="1085" y="235"/>
                  </a:lnTo>
                  <a:lnTo>
                    <a:pt x="1105" y="251"/>
                  </a:lnTo>
                  <a:lnTo>
                    <a:pt x="1124" y="267"/>
                  </a:lnTo>
                  <a:lnTo>
                    <a:pt x="1142" y="284"/>
                  </a:lnTo>
                  <a:lnTo>
                    <a:pt x="1159" y="302"/>
                  </a:lnTo>
                  <a:lnTo>
                    <a:pt x="1176" y="321"/>
                  </a:lnTo>
                  <a:lnTo>
                    <a:pt x="1193" y="340"/>
                  </a:lnTo>
                  <a:lnTo>
                    <a:pt x="1208" y="358"/>
                  </a:lnTo>
                  <a:lnTo>
                    <a:pt x="1223" y="379"/>
                  </a:lnTo>
                  <a:lnTo>
                    <a:pt x="1238" y="399"/>
                  </a:lnTo>
                  <a:lnTo>
                    <a:pt x="1251" y="420"/>
                  </a:lnTo>
                  <a:lnTo>
                    <a:pt x="1264" y="442"/>
                  </a:lnTo>
                  <a:lnTo>
                    <a:pt x="1276" y="464"/>
                  </a:lnTo>
                  <a:lnTo>
                    <a:pt x="1288" y="487"/>
                  </a:lnTo>
                  <a:lnTo>
                    <a:pt x="1298" y="510"/>
                  </a:lnTo>
                  <a:lnTo>
                    <a:pt x="1312" y="542"/>
                  </a:lnTo>
                  <a:lnTo>
                    <a:pt x="1324" y="575"/>
                  </a:lnTo>
                  <a:lnTo>
                    <a:pt x="1337" y="607"/>
                  </a:lnTo>
                  <a:lnTo>
                    <a:pt x="1347" y="639"/>
                  </a:lnTo>
                  <a:lnTo>
                    <a:pt x="1358" y="672"/>
                  </a:lnTo>
                  <a:lnTo>
                    <a:pt x="1367" y="704"/>
                  </a:lnTo>
                  <a:lnTo>
                    <a:pt x="1376" y="736"/>
                  </a:lnTo>
                  <a:lnTo>
                    <a:pt x="1383" y="768"/>
                  </a:lnTo>
                  <a:lnTo>
                    <a:pt x="1389" y="799"/>
                  </a:lnTo>
                  <a:lnTo>
                    <a:pt x="1395" y="831"/>
                  </a:lnTo>
                  <a:lnTo>
                    <a:pt x="1401" y="862"/>
                  </a:lnTo>
                  <a:lnTo>
                    <a:pt x="1404" y="893"/>
                  </a:lnTo>
                  <a:lnTo>
                    <a:pt x="1407" y="925"/>
                  </a:lnTo>
                  <a:lnTo>
                    <a:pt x="1409" y="955"/>
                  </a:lnTo>
                  <a:lnTo>
                    <a:pt x="1411" y="985"/>
                  </a:lnTo>
                  <a:lnTo>
                    <a:pt x="1411" y="1016"/>
                  </a:lnTo>
                  <a:lnTo>
                    <a:pt x="1411" y="1046"/>
                  </a:lnTo>
                  <a:lnTo>
                    <a:pt x="1409" y="1075"/>
                  </a:lnTo>
                  <a:lnTo>
                    <a:pt x="1407" y="1103"/>
                  </a:lnTo>
                  <a:lnTo>
                    <a:pt x="1405" y="1133"/>
                  </a:lnTo>
                  <a:lnTo>
                    <a:pt x="1401" y="1161"/>
                  </a:lnTo>
                  <a:lnTo>
                    <a:pt x="1396" y="1189"/>
                  </a:lnTo>
                  <a:lnTo>
                    <a:pt x="1390" y="1217"/>
                  </a:lnTo>
                  <a:lnTo>
                    <a:pt x="1384" y="1245"/>
                  </a:lnTo>
                  <a:lnTo>
                    <a:pt x="1378" y="1272"/>
                  </a:lnTo>
                  <a:lnTo>
                    <a:pt x="1369" y="1299"/>
                  </a:lnTo>
                  <a:lnTo>
                    <a:pt x="1361" y="1326"/>
                  </a:lnTo>
                  <a:lnTo>
                    <a:pt x="1352" y="1352"/>
                  </a:lnTo>
                  <a:lnTo>
                    <a:pt x="1341" y="1378"/>
                  </a:lnTo>
                  <a:lnTo>
                    <a:pt x="1330" y="1403"/>
                  </a:lnTo>
                  <a:lnTo>
                    <a:pt x="1318" y="1428"/>
                  </a:lnTo>
                  <a:lnTo>
                    <a:pt x="1306" y="1454"/>
                  </a:lnTo>
                  <a:lnTo>
                    <a:pt x="1292" y="1478"/>
                  </a:lnTo>
                  <a:lnTo>
                    <a:pt x="1277" y="1502"/>
                  </a:lnTo>
                  <a:lnTo>
                    <a:pt x="1262" y="1526"/>
                  </a:lnTo>
                  <a:lnTo>
                    <a:pt x="1246" y="1549"/>
                  </a:lnTo>
                  <a:lnTo>
                    <a:pt x="1229" y="1571"/>
                  </a:lnTo>
                  <a:lnTo>
                    <a:pt x="1212" y="1594"/>
                  </a:lnTo>
                  <a:lnTo>
                    <a:pt x="1194" y="1614"/>
                  </a:lnTo>
                  <a:lnTo>
                    <a:pt x="1175" y="1636"/>
                  </a:lnTo>
                  <a:lnTo>
                    <a:pt x="1155" y="1657"/>
                  </a:lnTo>
                  <a:lnTo>
                    <a:pt x="1134" y="1677"/>
                  </a:lnTo>
                  <a:lnTo>
                    <a:pt x="1112" y="1697"/>
                  </a:lnTo>
                  <a:lnTo>
                    <a:pt x="1090" y="1716"/>
                  </a:lnTo>
                  <a:lnTo>
                    <a:pt x="1067" y="1735"/>
                  </a:lnTo>
                  <a:lnTo>
                    <a:pt x="1045" y="1753"/>
                  </a:lnTo>
                  <a:lnTo>
                    <a:pt x="1019" y="1771"/>
                  </a:lnTo>
                  <a:lnTo>
                    <a:pt x="994" y="1788"/>
                  </a:lnTo>
                  <a:lnTo>
                    <a:pt x="867" y="1861"/>
                  </a:lnTo>
                  <a:lnTo>
                    <a:pt x="867" y="1861"/>
                  </a:lnTo>
                  <a:lnTo>
                    <a:pt x="867" y="1861"/>
                  </a:lnTo>
                  <a:lnTo>
                    <a:pt x="867" y="1861"/>
                  </a:lnTo>
                  <a:lnTo>
                    <a:pt x="867" y="1861"/>
                  </a:lnTo>
                  <a:lnTo>
                    <a:pt x="846" y="1872"/>
                  </a:lnTo>
                  <a:lnTo>
                    <a:pt x="826" y="1880"/>
                  </a:lnTo>
                  <a:lnTo>
                    <a:pt x="805" y="1888"/>
                  </a:lnTo>
                  <a:lnTo>
                    <a:pt x="787" y="1896"/>
                  </a:lnTo>
                  <a:lnTo>
                    <a:pt x="767" y="1903"/>
                  </a:lnTo>
                  <a:lnTo>
                    <a:pt x="747" y="1908"/>
                  </a:lnTo>
                  <a:lnTo>
                    <a:pt x="728" y="1913"/>
                  </a:lnTo>
                  <a:lnTo>
                    <a:pt x="709" y="1919"/>
                  </a:lnTo>
                  <a:lnTo>
                    <a:pt x="690" y="1923"/>
                  </a:lnTo>
                  <a:lnTo>
                    <a:pt x="672" y="1926"/>
                  </a:lnTo>
                  <a:lnTo>
                    <a:pt x="654" y="1928"/>
                  </a:lnTo>
                  <a:lnTo>
                    <a:pt x="636" y="1930"/>
                  </a:lnTo>
                  <a:lnTo>
                    <a:pt x="618" y="1931"/>
                  </a:lnTo>
                  <a:lnTo>
                    <a:pt x="601" y="1931"/>
                  </a:lnTo>
                  <a:lnTo>
                    <a:pt x="584" y="1931"/>
                  </a:lnTo>
                  <a:lnTo>
                    <a:pt x="566" y="1929"/>
                  </a:lnTo>
                  <a:lnTo>
                    <a:pt x="550" y="1928"/>
                  </a:lnTo>
                  <a:lnTo>
                    <a:pt x="533" y="1925"/>
                  </a:lnTo>
                  <a:lnTo>
                    <a:pt x="517" y="1922"/>
                  </a:lnTo>
                  <a:lnTo>
                    <a:pt x="500" y="1918"/>
                  </a:lnTo>
                  <a:lnTo>
                    <a:pt x="485" y="1913"/>
                  </a:lnTo>
                  <a:lnTo>
                    <a:pt x="469" y="1908"/>
                  </a:lnTo>
                  <a:lnTo>
                    <a:pt x="454" y="1902"/>
                  </a:lnTo>
                  <a:lnTo>
                    <a:pt x="439" y="1895"/>
                  </a:lnTo>
                  <a:lnTo>
                    <a:pt x="424" y="1887"/>
                  </a:lnTo>
                  <a:lnTo>
                    <a:pt x="410" y="1879"/>
                  </a:lnTo>
                  <a:lnTo>
                    <a:pt x="395" y="1870"/>
                  </a:lnTo>
                  <a:lnTo>
                    <a:pt x="381" y="1860"/>
                  </a:lnTo>
                  <a:lnTo>
                    <a:pt x="368" y="1850"/>
                  </a:lnTo>
                  <a:lnTo>
                    <a:pt x="354" y="1839"/>
                  </a:lnTo>
                  <a:lnTo>
                    <a:pt x="341" y="1827"/>
                  </a:lnTo>
                  <a:lnTo>
                    <a:pt x="327" y="1814"/>
                  </a:lnTo>
                  <a:close/>
                  <a:moveTo>
                    <a:pt x="902" y="1935"/>
                  </a:moveTo>
                  <a:lnTo>
                    <a:pt x="902" y="1935"/>
                  </a:lnTo>
                  <a:lnTo>
                    <a:pt x="902" y="1935"/>
                  </a:lnTo>
                  <a:lnTo>
                    <a:pt x="902" y="1935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3" name="Freeform 715"/>
            <p:cNvSpPr>
              <a:spLocks/>
            </p:cNvSpPr>
            <p:nvPr/>
          </p:nvSpPr>
          <p:spPr bwMode="auto">
            <a:xfrm>
              <a:off x="4628" y="3238"/>
              <a:ext cx="111" cy="116"/>
            </a:xfrm>
            <a:custGeom>
              <a:avLst/>
              <a:gdLst/>
              <a:ahLst/>
              <a:cxnLst>
                <a:cxn ang="0">
                  <a:pos x="1998" y="875"/>
                </a:cxn>
                <a:cxn ang="0">
                  <a:pos x="1937" y="767"/>
                </a:cxn>
                <a:cxn ang="0">
                  <a:pos x="1894" y="667"/>
                </a:cxn>
                <a:cxn ang="0">
                  <a:pos x="1880" y="569"/>
                </a:cxn>
                <a:cxn ang="0">
                  <a:pos x="1886" y="447"/>
                </a:cxn>
                <a:cxn ang="0">
                  <a:pos x="1889" y="270"/>
                </a:cxn>
                <a:cxn ang="0">
                  <a:pos x="1863" y="153"/>
                </a:cxn>
                <a:cxn ang="0">
                  <a:pos x="1826" y="87"/>
                </a:cxn>
                <a:cxn ang="0">
                  <a:pos x="1769" y="34"/>
                </a:cxn>
                <a:cxn ang="0">
                  <a:pos x="1686" y="2"/>
                </a:cxn>
                <a:cxn ang="0">
                  <a:pos x="1587" y="8"/>
                </a:cxn>
                <a:cxn ang="0">
                  <a:pos x="1475" y="50"/>
                </a:cxn>
                <a:cxn ang="0">
                  <a:pos x="1379" y="112"/>
                </a:cxn>
                <a:cxn ang="0">
                  <a:pos x="1302" y="196"/>
                </a:cxn>
                <a:cxn ang="0">
                  <a:pos x="1242" y="300"/>
                </a:cxn>
                <a:cxn ang="0">
                  <a:pos x="1208" y="394"/>
                </a:cxn>
                <a:cxn ang="0">
                  <a:pos x="1129" y="426"/>
                </a:cxn>
                <a:cxn ang="0">
                  <a:pos x="972" y="279"/>
                </a:cxn>
                <a:cxn ang="0">
                  <a:pos x="864" y="197"/>
                </a:cxn>
                <a:cxn ang="0">
                  <a:pos x="744" y="141"/>
                </a:cxn>
                <a:cxn ang="0">
                  <a:pos x="608" y="125"/>
                </a:cxn>
                <a:cxn ang="0">
                  <a:pos x="501" y="151"/>
                </a:cxn>
                <a:cxn ang="0">
                  <a:pos x="452" y="182"/>
                </a:cxn>
                <a:cxn ang="0">
                  <a:pos x="412" y="224"/>
                </a:cxn>
                <a:cxn ang="0">
                  <a:pos x="381" y="275"/>
                </a:cxn>
                <a:cxn ang="0">
                  <a:pos x="365" y="327"/>
                </a:cxn>
                <a:cxn ang="0">
                  <a:pos x="362" y="430"/>
                </a:cxn>
                <a:cxn ang="0">
                  <a:pos x="296" y="488"/>
                </a:cxn>
                <a:cxn ang="0">
                  <a:pos x="228" y="513"/>
                </a:cxn>
                <a:cxn ang="0">
                  <a:pos x="175" y="553"/>
                </a:cxn>
                <a:cxn ang="0">
                  <a:pos x="125" y="621"/>
                </a:cxn>
                <a:cxn ang="0">
                  <a:pos x="98" y="705"/>
                </a:cxn>
                <a:cxn ang="0">
                  <a:pos x="95" y="800"/>
                </a:cxn>
                <a:cxn ang="0">
                  <a:pos x="113" y="877"/>
                </a:cxn>
                <a:cxn ang="0">
                  <a:pos x="177" y="1006"/>
                </a:cxn>
                <a:cxn ang="0">
                  <a:pos x="107" y="1034"/>
                </a:cxn>
                <a:cxn ang="0">
                  <a:pos x="60" y="1072"/>
                </a:cxn>
                <a:cxn ang="0">
                  <a:pos x="22" y="1132"/>
                </a:cxn>
                <a:cxn ang="0">
                  <a:pos x="0" y="1232"/>
                </a:cxn>
                <a:cxn ang="0">
                  <a:pos x="14" y="1329"/>
                </a:cxn>
                <a:cxn ang="0">
                  <a:pos x="49" y="1403"/>
                </a:cxn>
                <a:cxn ang="0">
                  <a:pos x="103" y="1472"/>
                </a:cxn>
                <a:cxn ang="0">
                  <a:pos x="151" y="1562"/>
                </a:cxn>
                <a:cxn ang="0">
                  <a:pos x="125" y="1623"/>
                </a:cxn>
                <a:cxn ang="0">
                  <a:pos x="122" y="1709"/>
                </a:cxn>
                <a:cxn ang="0">
                  <a:pos x="143" y="1795"/>
                </a:cxn>
                <a:cxn ang="0">
                  <a:pos x="184" y="1878"/>
                </a:cxn>
                <a:cxn ang="0">
                  <a:pos x="240" y="1957"/>
                </a:cxn>
                <a:cxn ang="0">
                  <a:pos x="309" y="2026"/>
                </a:cxn>
                <a:cxn ang="0">
                  <a:pos x="386" y="2082"/>
                </a:cxn>
                <a:cxn ang="0">
                  <a:pos x="563" y="2160"/>
                </a:cxn>
                <a:cxn ang="0">
                  <a:pos x="763" y="2201"/>
                </a:cxn>
                <a:cxn ang="0">
                  <a:pos x="979" y="2207"/>
                </a:cxn>
                <a:cxn ang="0">
                  <a:pos x="1197" y="2183"/>
                </a:cxn>
                <a:cxn ang="0">
                  <a:pos x="1409" y="2132"/>
                </a:cxn>
                <a:cxn ang="0">
                  <a:pos x="1602" y="2058"/>
                </a:cxn>
                <a:cxn ang="0">
                  <a:pos x="1768" y="1961"/>
                </a:cxn>
                <a:cxn ang="0">
                  <a:pos x="1904" y="1829"/>
                </a:cxn>
                <a:cxn ang="0">
                  <a:pos x="2007" y="1669"/>
                </a:cxn>
                <a:cxn ang="0">
                  <a:pos x="2075" y="1491"/>
                </a:cxn>
                <a:cxn ang="0">
                  <a:pos x="2104" y="1301"/>
                </a:cxn>
                <a:cxn ang="0">
                  <a:pos x="2092" y="1112"/>
                </a:cxn>
              </a:cxnLst>
              <a:rect l="0" t="0" r="r" b="b"/>
              <a:pathLst>
                <a:path w="2105" h="2208">
                  <a:moveTo>
                    <a:pt x="2049" y="965"/>
                  </a:moveTo>
                  <a:lnTo>
                    <a:pt x="2044" y="956"/>
                  </a:lnTo>
                  <a:lnTo>
                    <a:pt x="2032" y="935"/>
                  </a:lnTo>
                  <a:lnTo>
                    <a:pt x="2016" y="906"/>
                  </a:lnTo>
                  <a:lnTo>
                    <a:pt x="1998" y="875"/>
                  </a:lnTo>
                  <a:lnTo>
                    <a:pt x="1980" y="844"/>
                  </a:lnTo>
                  <a:lnTo>
                    <a:pt x="1964" y="817"/>
                  </a:lnTo>
                  <a:lnTo>
                    <a:pt x="1954" y="798"/>
                  </a:lnTo>
                  <a:lnTo>
                    <a:pt x="1950" y="790"/>
                  </a:lnTo>
                  <a:lnTo>
                    <a:pt x="1937" y="767"/>
                  </a:lnTo>
                  <a:lnTo>
                    <a:pt x="1926" y="745"/>
                  </a:lnTo>
                  <a:lnTo>
                    <a:pt x="1916" y="726"/>
                  </a:lnTo>
                  <a:lnTo>
                    <a:pt x="1908" y="706"/>
                  </a:lnTo>
                  <a:lnTo>
                    <a:pt x="1901" y="686"/>
                  </a:lnTo>
                  <a:lnTo>
                    <a:pt x="1894" y="667"/>
                  </a:lnTo>
                  <a:lnTo>
                    <a:pt x="1890" y="648"/>
                  </a:lnTo>
                  <a:lnTo>
                    <a:pt x="1886" y="628"/>
                  </a:lnTo>
                  <a:lnTo>
                    <a:pt x="1883" y="610"/>
                  </a:lnTo>
                  <a:lnTo>
                    <a:pt x="1881" y="590"/>
                  </a:lnTo>
                  <a:lnTo>
                    <a:pt x="1880" y="569"/>
                  </a:lnTo>
                  <a:lnTo>
                    <a:pt x="1880" y="547"/>
                  </a:lnTo>
                  <a:lnTo>
                    <a:pt x="1881" y="524"/>
                  </a:lnTo>
                  <a:lnTo>
                    <a:pt x="1882" y="500"/>
                  </a:lnTo>
                  <a:lnTo>
                    <a:pt x="1884" y="474"/>
                  </a:lnTo>
                  <a:lnTo>
                    <a:pt x="1886" y="447"/>
                  </a:lnTo>
                  <a:lnTo>
                    <a:pt x="1889" y="406"/>
                  </a:lnTo>
                  <a:lnTo>
                    <a:pt x="1892" y="356"/>
                  </a:lnTo>
                  <a:lnTo>
                    <a:pt x="1892" y="327"/>
                  </a:lnTo>
                  <a:lnTo>
                    <a:pt x="1891" y="299"/>
                  </a:lnTo>
                  <a:lnTo>
                    <a:pt x="1889" y="270"/>
                  </a:lnTo>
                  <a:lnTo>
                    <a:pt x="1886" y="241"/>
                  </a:lnTo>
                  <a:lnTo>
                    <a:pt x="1880" y="210"/>
                  </a:lnTo>
                  <a:lnTo>
                    <a:pt x="1873" y="181"/>
                  </a:lnTo>
                  <a:lnTo>
                    <a:pt x="1868" y="167"/>
                  </a:lnTo>
                  <a:lnTo>
                    <a:pt x="1863" y="153"/>
                  </a:lnTo>
                  <a:lnTo>
                    <a:pt x="1857" y="138"/>
                  </a:lnTo>
                  <a:lnTo>
                    <a:pt x="1851" y="125"/>
                  </a:lnTo>
                  <a:lnTo>
                    <a:pt x="1843" y="112"/>
                  </a:lnTo>
                  <a:lnTo>
                    <a:pt x="1835" y="99"/>
                  </a:lnTo>
                  <a:lnTo>
                    <a:pt x="1826" y="87"/>
                  </a:lnTo>
                  <a:lnTo>
                    <a:pt x="1816" y="75"/>
                  </a:lnTo>
                  <a:lnTo>
                    <a:pt x="1806" y="64"/>
                  </a:lnTo>
                  <a:lnTo>
                    <a:pt x="1794" y="53"/>
                  </a:lnTo>
                  <a:lnTo>
                    <a:pt x="1782" y="43"/>
                  </a:lnTo>
                  <a:lnTo>
                    <a:pt x="1769" y="34"/>
                  </a:lnTo>
                  <a:lnTo>
                    <a:pt x="1753" y="24"/>
                  </a:lnTo>
                  <a:lnTo>
                    <a:pt x="1737" y="17"/>
                  </a:lnTo>
                  <a:lnTo>
                    <a:pt x="1720" y="11"/>
                  </a:lnTo>
                  <a:lnTo>
                    <a:pt x="1703" y="6"/>
                  </a:lnTo>
                  <a:lnTo>
                    <a:pt x="1686" y="2"/>
                  </a:lnTo>
                  <a:lnTo>
                    <a:pt x="1667" y="0"/>
                  </a:lnTo>
                  <a:lnTo>
                    <a:pt x="1648" y="0"/>
                  </a:lnTo>
                  <a:lnTo>
                    <a:pt x="1628" y="1"/>
                  </a:lnTo>
                  <a:lnTo>
                    <a:pt x="1608" y="4"/>
                  </a:lnTo>
                  <a:lnTo>
                    <a:pt x="1587" y="8"/>
                  </a:lnTo>
                  <a:lnTo>
                    <a:pt x="1567" y="13"/>
                  </a:lnTo>
                  <a:lnTo>
                    <a:pt x="1545" y="20"/>
                  </a:lnTo>
                  <a:lnTo>
                    <a:pt x="1522" y="29"/>
                  </a:lnTo>
                  <a:lnTo>
                    <a:pt x="1499" y="38"/>
                  </a:lnTo>
                  <a:lnTo>
                    <a:pt x="1475" y="50"/>
                  </a:lnTo>
                  <a:lnTo>
                    <a:pt x="1450" y="62"/>
                  </a:lnTo>
                  <a:lnTo>
                    <a:pt x="1432" y="74"/>
                  </a:lnTo>
                  <a:lnTo>
                    <a:pt x="1414" y="85"/>
                  </a:lnTo>
                  <a:lnTo>
                    <a:pt x="1396" y="98"/>
                  </a:lnTo>
                  <a:lnTo>
                    <a:pt x="1379" y="112"/>
                  </a:lnTo>
                  <a:lnTo>
                    <a:pt x="1363" y="127"/>
                  </a:lnTo>
                  <a:lnTo>
                    <a:pt x="1347" y="143"/>
                  </a:lnTo>
                  <a:lnTo>
                    <a:pt x="1332" y="159"/>
                  </a:lnTo>
                  <a:lnTo>
                    <a:pt x="1317" y="177"/>
                  </a:lnTo>
                  <a:lnTo>
                    <a:pt x="1302" y="196"/>
                  </a:lnTo>
                  <a:lnTo>
                    <a:pt x="1289" y="215"/>
                  </a:lnTo>
                  <a:lnTo>
                    <a:pt x="1276" y="236"/>
                  </a:lnTo>
                  <a:lnTo>
                    <a:pt x="1265" y="256"/>
                  </a:lnTo>
                  <a:lnTo>
                    <a:pt x="1253" y="277"/>
                  </a:lnTo>
                  <a:lnTo>
                    <a:pt x="1242" y="300"/>
                  </a:lnTo>
                  <a:lnTo>
                    <a:pt x="1232" y="323"/>
                  </a:lnTo>
                  <a:lnTo>
                    <a:pt x="1223" y="347"/>
                  </a:lnTo>
                  <a:lnTo>
                    <a:pt x="1218" y="363"/>
                  </a:lnTo>
                  <a:lnTo>
                    <a:pt x="1213" y="379"/>
                  </a:lnTo>
                  <a:lnTo>
                    <a:pt x="1208" y="394"/>
                  </a:lnTo>
                  <a:lnTo>
                    <a:pt x="1204" y="411"/>
                  </a:lnTo>
                  <a:lnTo>
                    <a:pt x="1198" y="445"/>
                  </a:lnTo>
                  <a:lnTo>
                    <a:pt x="1194" y="478"/>
                  </a:lnTo>
                  <a:lnTo>
                    <a:pt x="1160" y="452"/>
                  </a:lnTo>
                  <a:lnTo>
                    <a:pt x="1129" y="426"/>
                  </a:lnTo>
                  <a:lnTo>
                    <a:pt x="1100" y="400"/>
                  </a:lnTo>
                  <a:lnTo>
                    <a:pt x="1073" y="373"/>
                  </a:lnTo>
                  <a:lnTo>
                    <a:pt x="1033" y="336"/>
                  </a:lnTo>
                  <a:lnTo>
                    <a:pt x="992" y="298"/>
                  </a:lnTo>
                  <a:lnTo>
                    <a:pt x="972" y="279"/>
                  </a:lnTo>
                  <a:lnTo>
                    <a:pt x="951" y="262"/>
                  </a:lnTo>
                  <a:lnTo>
                    <a:pt x="929" y="244"/>
                  </a:lnTo>
                  <a:lnTo>
                    <a:pt x="909" y="227"/>
                  </a:lnTo>
                  <a:lnTo>
                    <a:pt x="887" y="211"/>
                  </a:lnTo>
                  <a:lnTo>
                    <a:pt x="864" y="197"/>
                  </a:lnTo>
                  <a:lnTo>
                    <a:pt x="841" y="183"/>
                  </a:lnTo>
                  <a:lnTo>
                    <a:pt x="818" y="171"/>
                  </a:lnTo>
                  <a:lnTo>
                    <a:pt x="794" y="159"/>
                  </a:lnTo>
                  <a:lnTo>
                    <a:pt x="769" y="150"/>
                  </a:lnTo>
                  <a:lnTo>
                    <a:pt x="744" y="141"/>
                  </a:lnTo>
                  <a:lnTo>
                    <a:pt x="717" y="134"/>
                  </a:lnTo>
                  <a:lnTo>
                    <a:pt x="689" y="129"/>
                  </a:lnTo>
                  <a:lnTo>
                    <a:pt x="661" y="126"/>
                  </a:lnTo>
                  <a:lnTo>
                    <a:pt x="634" y="124"/>
                  </a:lnTo>
                  <a:lnTo>
                    <a:pt x="608" y="125"/>
                  </a:lnTo>
                  <a:lnTo>
                    <a:pt x="583" y="127"/>
                  </a:lnTo>
                  <a:lnTo>
                    <a:pt x="558" y="132"/>
                  </a:lnTo>
                  <a:lnTo>
                    <a:pt x="535" y="138"/>
                  </a:lnTo>
                  <a:lnTo>
                    <a:pt x="512" y="147"/>
                  </a:lnTo>
                  <a:lnTo>
                    <a:pt x="501" y="151"/>
                  </a:lnTo>
                  <a:lnTo>
                    <a:pt x="491" y="156"/>
                  </a:lnTo>
                  <a:lnTo>
                    <a:pt x="480" y="162"/>
                  </a:lnTo>
                  <a:lnTo>
                    <a:pt x="471" y="169"/>
                  </a:lnTo>
                  <a:lnTo>
                    <a:pt x="462" y="175"/>
                  </a:lnTo>
                  <a:lnTo>
                    <a:pt x="452" y="182"/>
                  </a:lnTo>
                  <a:lnTo>
                    <a:pt x="443" y="190"/>
                  </a:lnTo>
                  <a:lnTo>
                    <a:pt x="434" y="197"/>
                  </a:lnTo>
                  <a:lnTo>
                    <a:pt x="427" y="205"/>
                  </a:lnTo>
                  <a:lnTo>
                    <a:pt x="419" y="215"/>
                  </a:lnTo>
                  <a:lnTo>
                    <a:pt x="412" y="224"/>
                  </a:lnTo>
                  <a:lnTo>
                    <a:pt x="404" y="233"/>
                  </a:lnTo>
                  <a:lnTo>
                    <a:pt x="398" y="243"/>
                  </a:lnTo>
                  <a:lnTo>
                    <a:pt x="392" y="253"/>
                  </a:lnTo>
                  <a:lnTo>
                    <a:pt x="386" y="265"/>
                  </a:lnTo>
                  <a:lnTo>
                    <a:pt x="381" y="275"/>
                  </a:lnTo>
                  <a:lnTo>
                    <a:pt x="377" y="286"/>
                  </a:lnTo>
                  <a:lnTo>
                    <a:pt x="373" y="295"/>
                  </a:lnTo>
                  <a:lnTo>
                    <a:pt x="370" y="306"/>
                  </a:lnTo>
                  <a:lnTo>
                    <a:pt x="367" y="316"/>
                  </a:lnTo>
                  <a:lnTo>
                    <a:pt x="365" y="327"/>
                  </a:lnTo>
                  <a:lnTo>
                    <a:pt x="362" y="338"/>
                  </a:lnTo>
                  <a:lnTo>
                    <a:pt x="359" y="360"/>
                  </a:lnTo>
                  <a:lnTo>
                    <a:pt x="359" y="383"/>
                  </a:lnTo>
                  <a:lnTo>
                    <a:pt x="360" y="406"/>
                  </a:lnTo>
                  <a:lnTo>
                    <a:pt x="362" y="430"/>
                  </a:lnTo>
                  <a:lnTo>
                    <a:pt x="367" y="454"/>
                  </a:lnTo>
                  <a:lnTo>
                    <a:pt x="372" y="478"/>
                  </a:lnTo>
                  <a:lnTo>
                    <a:pt x="346" y="480"/>
                  </a:lnTo>
                  <a:lnTo>
                    <a:pt x="321" y="483"/>
                  </a:lnTo>
                  <a:lnTo>
                    <a:pt x="296" y="488"/>
                  </a:lnTo>
                  <a:lnTo>
                    <a:pt x="273" y="495"/>
                  </a:lnTo>
                  <a:lnTo>
                    <a:pt x="261" y="499"/>
                  </a:lnTo>
                  <a:lnTo>
                    <a:pt x="250" y="503"/>
                  </a:lnTo>
                  <a:lnTo>
                    <a:pt x="238" y="508"/>
                  </a:lnTo>
                  <a:lnTo>
                    <a:pt x="228" y="513"/>
                  </a:lnTo>
                  <a:lnTo>
                    <a:pt x="217" y="520"/>
                  </a:lnTo>
                  <a:lnTo>
                    <a:pt x="207" y="526"/>
                  </a:lnTo>
                  <a:lnTo>
                    <a:pt x="197" y="533"/>
                  </a:lnTo>
                  <a:lnTo>
                    <a:pt x="188" y="541"/>
                  </a:lnTo>
                  <a:lnTo>
                    <a:pt x="175" y="553"/>
                  </a:lnTo>
                  <a:lnTo>
                    <a:pt x="164" y="566"/>
                  </a:lnTo>
                  <a:lnTo>
                    <a:pt x="153" y="578"/>
                  </a:lnTo>
                  <a:lnTo>
                    <a:pt x="143" y="592"/>
                  </a:lnTo>
                  <a:lnTo>
                    <a:pt x="134" y="606"/>
                  </a:lnTo>
                  <a:lnTo>
                    <a:pt x="125" y="621"/>
                  </a:lnTo>
                  <a:lnTo>
                    <a:pt x="118" y="637"/>
                  </a:lnTo>
                  <a:lnTo>
                    <a:pt x="112" y="654"/>
                  </a:lnTo>
                  <a:lnTo>
                    <a:pt x="107" y="670"/>
                  </a:lnTo>
                  <a:lnTo>
                    <a:pt x="102" y="687"/>
                  </a:lnTo>
                  <a:lnTo>
                    <a:pt x="98" y="705"/>
                  </a:lnTo>
                  <a:lnTo>
                    <a:pt x="96" y="724"/>
                  </a:lnTo>
                  <a:lnTo>
                    <a:pt x="94" y="741"/>
                  </a:lnTo>
                  <a:lnTo>
                    <a:pt x="93" y="760"/>
                  </a:lnTo>
                  <a:lnTo>
                    <a:pt x="94" y="780"/>
                  </a:lnTo>
                  <a:lnTo>
                    <a:pt x="95" y="800"/>
                  </a:lnTo>
                  <a:lnTo>
                    <a:pt x="97" y="812"/>
                  </a:lnTo>
                  <a:lnTo>
                    <a:pt x="99" y="825"/>
                  </a:lnTo>
                  <a:lnTo>
                    <a:pt x="101" y="838"/>
                  </a:lnTo>
                  <a:lnTo>
                    <a:pt x="104" y="851"/>
                  </a:lnTo>
                  <a:lnTo>
                    <a:pt x="113" y="877"/>
                  </a:lnTo>
                  <a:lnTo>
                    <a:pt x="122" y="903"/>
                  </a:lnTo>
                  <a:lnTo>
                    <a:pt x="134" y="928"/>
                  </a:lnTo>
                  <a:lnTo>
                    <a:pt x="147" y="954"/>
                  </a:lnTo>
                  <a:lnTo>
                    <a:pt x="162" y="980"/>
                  </a:lnTo>
                  <a:lnTo>
                    <a:pt x="177" y="1006"/>
                  </a:lnTo>
                  <a:lnTo>
                    <a:pt x="161" y="1011"/>
                  </a:lnTo>
                  <a:lnTo>
                    <a:pt x="145" y="1016"/>
                  </a:lnTo>
                  <a:lnTo>
                    <a:pt x="131" y="1022"/>
                  </a:lnTo>
                  <a:lnTo>
                    <a:pt x="118" y="1028"/>
                  </a:lnTo>
                  <a:lnTo>
                    <a:pt x="107" y="1034"/>
                  </a:lnTo>
                  <a:lnTo>
                    <a:pt x="96" y="1040"/>
                  </a:lnTo>
                  <a:lnTo>
                    <a:pt x="88" y="1045"/>
                  </a:lnTo>
                  <a:lnTo>
                    <a:pt x="80" y="1051"/>
                  </a:lnTo>
                  <a:lnTo>
                    <a:pt x="69" y="1061"/>
                  </a:lnTo>
                  <a:lnTo>
                    <a:pt x="60" y="1072"/>
                  </a:lnTo>
                  <a:lnTo>
                    <a:pt x="50" y="1083"/>
                  </a:lnTo>
                  <a:lnTo>
                    <a:pt x="42" y="1095"/>
                  </a:lnTo>
                  <a:lnTo>
                    <a:pt x="35" y="1107"/>
                  </a:lnTo>
                  <a:lnTo>
                    <a:pt x="28" y="1120"/>
                  </a:lnTo>
                  <a:lnTo>
                    <a:pt x="22" y="1132"/>
                  </a:lnTo>
                  <a:lnTo>
                    <a:pt x="17" y="1145"/>
                  </a:lnTo>
                  <a:lnTo>
                    <a:pt x="10" y="1167"/>
                  </a:lnTo>
                  <a:lnTo>
                    <a:pt x="5" y="1189"/>
                  </a:lnTo>
                  <a:lnTo>
                    <a:pt x="2" y="1210"/>
                  </a:lnTo>
                  <a:lnTo>
                    <a:pt x="0" y="1232"/>
                  </a:lnTo>
                  <a:lnTo>
                    <a:pt x="0" y="1254"/>
                  </a:lnTo>
                  <a:lnTo>
                    <a:pt x="2" y="1274"/>
                  </a:lnTo>
                  <a:lnTo>
                    <a:pt x="4" y="1294"/>
                  </a:lnTo>
                  <a:lnTo>
                    <a:pt x="8" y="1313"/>
                  </a:lnTo>
                  <a:lnTo>
                    <a:pt x="14" y="1329"/>
                  </a:lnTo>
                  <a:lnTo>
                    <a:pt x="19" y="1344"/>
                  </a:lnTo>
                  <a:lnTo>
                    <a:pt x="25" y="1359"/>
                  </a:lnTo>
                  <a:lnTo>
                    <a:pt x="32" y="1374"/>
                  </a:lnTo>
                  <a:lnTo>
                    <a:pt x="40" y="1388"/>
                  </a:lnTo>
                  <a:lnTo>
                    <a:pt x="49" y="1403"/>
                  </a:lnTo>
                  <a:lnTo>
                    <a:pt x="59" y="1416"/>
                  </a:lnTo>
                  <a:lnTo>
                    <a:pt x="69" y="1431"/>
                  </a:lnTo>
                  <a:lnTo>
                    <a:pt x="79" y="1445"/>
                  </a:lnTo>
                  <a:lnTo>
                    <a:pt x="91" y="1458"/>
                  </a:lnTo>
                  <a:lnTo>
                    <a:pt x="103" y="1472"/>
                  </a:lnTo>
                  <a:lnTo>
                    <a:pt x="116" y="1484"/>
                  </a:lnTo>
                  <a:lnTo>
                    <a:pt x="143" y="1510"/>
                  </a:lnTo>
                  <a:lnTo>
                    <a:pt x="171" y="1534"/>
                  </a:lnTo>
                  <a:lnTo>
                    <a:pt x="161" y="1548"/>
                  </a:lnTo>
                  <a:lnTo>
                    <a:pt x="151" y="1562"/>
                  </a:lnTo>
                  <a:lnTo>
                    <a:pt x="142" y="1575"/>
                  </a:lnTo>
                  <a:lnTo>
                    <a:pt x="136" y="1591"/>
                  </a:lnTo>
                  <a:lnTo>
                    <a:pt x="135" y="1591"/>
                  </a:lnTo>
                  <a:lnTo>
                    <a:pt x="130" y="1608"/>
                  </a:lnTo>
                  <a:lnTo>
                    <a:pt x="125" y="1623"/>
                  </a:lnTo>
                  <a:lnTo>
                    <a:pt x="123" y="1640"/>
                  </a:lnTo>
                  <a:lnTo>
                    <a:pt x="121" y="1658"/>
                  </a:lnTo>
                  <a:lnTo>
                    <a:pt x="120" y="1674"/>
                  </a:lnTo>
                  <a:lnTo>
                    <a:pt x="121" y="1691"/>
                  </a:lnTo>
                  <a:lnTo>
                    <a:pt x="122" y="1709"/>
                  </a:lnTo>
                  <a:lnTo>
                    <a:pt x="124" y="1726"/>
                  </a:lnTo>
                  <a:lnTo>
                    <a:pt x="127" y="1743"/>
                  </a:lnTo>
                  <a:lnTo>
                    <a:pt x="132" y="1760"/>
                  </a:lnTo>
                  <a:lnTo>
                    <a:pt x="137" y="1778"/>
                  </a:lnTo>
                  <a:lnTo>
                    <a:pt x="143" y="1795"/>
                  </a:lnTo>
                  <a:lnTo>
                    <a:pt x="149" y="1811"/>
                  </a:lnTo>
                  <a:lnTo>
                    <a:pt x="157" y="1828"/>
                  </a:lnTo>
                  <a:lnTo>
                    <a:pt x="165" y="1846"/>
                  </a:lnTo>
                  <a:lnTo>
                    <a:pt x="174" y="1862"/>
                  </a:lnTo>
                  <a:lnTo>
                    <a:pt x="184" y="1878"/>
                  </a:lnTo>
                  <a:lnTo>
                    <a:pt x="194" y="1895"/>
                  </a:lnTo>
                  <a:lnTo>
                    <a:pt x="205" y="1911"/>
                  </a:lnTo>
                  <a:lnTo>
                    <a:pt x="216" y="1926"/>
                  </a:lnTo>
                  <a:lnTo>
                    <a:pt x="228" y="1942"/>
                  </a:lnTo>
                  <a:lnTo>
                    <a:pt x="240" y="1957"/>
                  </a:lnTo>
                  <a:lnTo>
                    <a:pt x="254" y="1971"/>
                  </a:lnTo>
                  <a:lnTo>
                    <a:pt x="267" y="1986"/>
                  </a:lnTo>
                  <a:lnTo>
                    <a:pt x="281" y="1999"/>
                  </a:lnTo>
                  <a:lnTo>
                    <a:pt x="295" y="2013"/>
                  </a:lnTo>
                  <a:lnTo>
                    <a:pt x="309" y="2026"/>
                  </a:lnTo>
                  <a:lnTo>
                    <a:pt x="325" y="2038"/>
                  </a:lnTo>
                  <a:lnTo>
                    <a:pt x="339" y="2050"/>
                  </a:lnTo>
                  <a:lnTo>
                    <a:pt x="355" y="2061"/>
                  </a:lnTo>
                  <a:lnTo>
                    <a:pt x="371" y="2072"/>
                  </a:lnTo>
                  <a:lnTo>
                    <a:pt x="386" y="2082"/>
                  </a:lnTo>
                  <a:lnTo>
                    <a:pt x="419" y="2101"/>
                  </a:lnTo>
                  <a:lnTo>
                    <a:pt x="453" y="2119"/>
                  </a:lnTo>
                  <a:lnTo>
                    <a:pt x="489" y="2134"/>
                  </a:lnTo>
                  <a:lnTo>
                    <a:pt x="525" y="2148"/>
                  </a:lnTo>
                  <a:lnTo>
                    <a:pt x="563" y="2160"/>
                  </a:lnTo>
                  <a:lnTo>
                    <a:pt x="602" y="2172"/>
                  </a:lnTo>
                  <a:lnTo>
                    <a:pt x="641" y="2181"/>
                  </a:lnTo>
                  <a:lnTo>
                    <a:pt x="681" y="2190"/>
                  </a:lnTo>
                  <a:lnTo>
                    <a:pt x="722" y="2196"/>
                  </a:lnTo>
                  <a:lnTo>
                    <a:pt x="763" y="2201"/>
                  </a:lnTo>
                  <a:lnTo>
                    <a:pt x="806" y="2205"/>
                  </a:lnTo>
                  <a:lnTo>
                    <a:pt x="849" y="2207"/>
                  </a:lnTo>
                  <a:lnTo>
                    <a:pt x="892" y="2208"/>
                  </a:lnTo>
                  <a:lnTo>
                    <a:pt x="935" y="2208"/>
                  </a:lnTo>
                  <a:lnTo>
                    <a:pt x="979" y="2207"/>
                  </a:lnTo>
                  <a:lnTo>
                    <a:pt x="1022" y="2205"/>
                  </a:lnTo>
                  <a:lnTo>
                    <a:pt x="1066" y="2201"/>
                  </a:lnTo>
                  <a:lnTo>
                    <a:pt x="1110" y="2196"/>
                  </a:lnTo>
                  <a:lnTo>
                    <a:pt x="1154" y="2190"/>
                  </a:lnTo>
                  <a:lnTo>
                    <a:pt x="1197" y="2183"/>
                  </a:lnTo>
                  <a:lnTo>
                    <a:pt x="1240" y="2175"/>
                  </a:lnTo>
                  <a:lnTo>
                    <a:pt x="1282" y="2166"/>
                  </a:lnTo>
                  <a:lnTo>
                    <a:pt x="1325" y="2155"/>
                  </a:lnTo>
                  <a:lnTo>
                    <a:pt x="1367" y="2144"/>
                  </a:lnTo>
                  <a:lnTo>
                    <a:pt x="1409" y="2132"/>
                  </a:lnTo>
                  <a:lnTo>
                    <a:pt x="1449" y="2119"/>
                  </a:lnTo>
                  <a:lnTo>
                    <a:pt x="1488" y="2105"/>
                  </a:lnTo>
                  <a:lnTo>
                    <a:pt x="1528" y="2089"/>
                  </a:lnTo>
                  <a:lnTo>
                    <a:pt x="1565" y="2074"/>
                  </a:lnTo>
                  <a:lnTo>
                    <a:pt x="1602" y="2058"/>
                  </a:lnTo>
                  <a:lnTo>
                    <a:pt x="1639" y="2040"/>
                  </a:lnTo>
                  <a:lnTo>
                    <a:pt x="1673" y="2022"/>
                  </a:lnTo>
                  <a:lnTo>
                    <a:pt x="1705" y="2004"/>
                  </a:lnTo>
                  <a:lnTo>
                    <a:pt x="1738" y="1983"/>
                  </a:lnTo>
                  <a:lnTo>
                    <a:pt x="1768" y="1961"/>
                  </a:lnTo>
                  <a:lnTo>
                    <a:pt x="1798" y="1937"/>
                  </a:lnTo>
                  <a:lnTo>
                    <a:pt x="1827" y="1912"/>
                  </a:lnTo>
                  <a:lnTo>
                    <a:pt x="1854" y="1886"/>
                  </a:lnTo>
                  <a:lnTo>
                    <a:pt x="1880" y="1858"/>
                  </a:lnTo>
                  <a:lnTo>
                    <a:pt x="1904" y="1829"/>
                  </a:lnTo>
                  <a:lnTo>
                    <a:pt x="1928" y="1799"/>
                  </a:lnTo>
                  <a:lnTo>
                    <a:pt x="1950" y="1769"/>
                  </a:lnTo>
                  <a:lnTo>
                    <a:pt x="1970" y="1736"/>
                  </a:lnTo>
                  <a:lnTo>
                    <a:pt x="1989" y="1703"/>
                  </a:lnTo>
                  <a:lnTo>
                    <a:pt x="2007" y="1669"/>
                  </a:lnTo>
                  <a:lnTo>
                    <a:pt x="2024" y="1635"/>
                  </a:lnTo>
                  <a:lnTo>
                    <a:pt x="2039" y="1599"/>
                  </a:lnTo>
                  <a:lnTo>
                    <a:pt x="2053" y="1564"/>
                  </a:lnTo>
                  <a:lnTo>
                    <a:pt x="2065" y="1527"/>
                  </a:lnTo>
                  <a:lnTo>
                    <a:pt x="2075" y="1491"/>
                  </a:lnTo>
                  <a:lnTo>
                    <a:pt x="2085" y="1453"/>
                  </a:lnTo>
                  <a:lnTo>
                    <a:pt x="2092" y="1415"/>
                  </a:lnTo>
                  <a:lnTo>
                    <a:pt x="2098" y="1378"/>
                  </a:lnTo>
                  <a:lnTo>
                    <a:pt x="2102" y="1340"/>
                  </a:lnTo>
                  <a:lnTo>
                    <a:pt x="2104" y="1301"/>
                  </a:lnTo>
                  <a:lnTo>
                    <a:pt x="2105" y="1264"/>
                  </a:lnTo>
                  <a:lnTo>
                    <a:pt x="2104" y="1225"/>
                  </a:lnTo>
                  <a:lnTo>
                    <a:pt x="2102" y="1188"/>
                  </a:lnTo>
                  <a:lnTo>
                    <a:pt x="2098" y="1150"/>
                  </a:lnTo>
                  <a:lnTo>
                    <a:pt x="2092" y="1112"/>
                  </a:lnTo>
                  <a:lnTo>
                    <a:pt x="2083" y="1075"/>
                  </a:lnTo>
                  <a:lnTo>
                    <a:pt x="2074" y="1038"/>
                  </a:lnTo>
                  <a:lnTo>
                    <a:pt x="2063" y="1001"/>
                  </a:lnTo>
                  <a:lnTo>
                    <a:pt x="2049" y="965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4" name="Freeform 716"/>
            <p:cNvSpPr>
              <a:spLocks/>
            </p:cNvSpPr>
            <p:nvPr/>
          </p:nvSpPr>
          <p:spPr bwMode="auto">
            <a:xfrm>
              <a:off x="4634" y="3244"/>
              <a:ext cx="99" cy="104"/>
            </a:xfrm>
            <a:custGeom>
              <a:avLst/>
              <a:gdLst/>
              <a:ahLst/>
              <a:cxnLst>
                <a:cxn ang="0">
                  <a:pos x="1336" y="90"/>
                </a:cxn>
                <a:cxn ang="0">
                  <a:pos x="1276" y="160"/>
                </a:cxn>
                <a:cxn ang="0">
                  <a:pos x="1229" y="245"/>
                </a:cxn>
                <a:cxn ang="0">
                  <a:pos x="1199" y="338"/>
                </a:cxn>
                <a:cxn ang="0">
                  <a:pos x="1185" y="433"/>
                </a:cxn>
                <a:cxn ang="0">
                  <a:pos x="1189" y="522"/>
                </a:cxn>
                <a:cxn ang="0">
                  <a:pos x="1157" y="553"/>
                </a:cxn>
                <a:cxn ang="0">
                  <a:pos x="1052" y="491"/>
                </a:cxn>
                <a:cxn ang="0">
                  <a:pos x="883" y="340"/>
                </a:cxn>
                <a:cxn ang="0">
                  <a:pos x="719" y="197"/>
                </a:cxn>
                <a:cxn ang="0">
                  <a:pos x="624" y="143"/>
                </a:cxn>
                <a:cxn ang="0">
                  <a:pos x="511" y="123"/>
                </a:cxn>
                <a:cxn ang="0">
                  <a:pos x="424" y="149"/>
                </a:cxn>
                <a:cxn ang="0">
                  <a:pos x="373" y="209"/>
                </a:cxn>
                <a:cxn ang="0">
                  <a:pos x="356" y="293"/>
                </a:cxn>
                <a:cxn ang="0">
                  <a:pos x="373" y="385"/>
                </a:cxn>
                <a:cxn ang="0">
                  <a:pos x="422" y="472"/>
                </a:cxn>
                <a:cxn ang="0">
                  <a:pos x="437" y="508"/>
                </a:cxn>
                <a:cxn ang="0">
                  <a:pos x="258" y="465"/>
                </a:cxn>
                <a:cxn ang="0">
                  <a:pos x="144" y="512"/>
                </a:cxn>
                <a:cxn ang="0">
                  <a:pos x="96" y="621"/>
                </a:cxn>
                <a:cxn ang="0">
                  <a:pos x="114" y="760"/>
                </a:cxn>
                <a:cxn ang="0">
                  <a:pos x="198" y="903"/>
                </a:cxn>
                <a:cxn ang="0">
                  <a:pos x="347" y="1019"/>
                </a:cxn>
                <a:cxn ang="0">
                  <a:pos x="214" y="988"/>
                </a:cxn>
                <a:cxn ang="0">
                  <a:pos x="71" y="1005"/>
                </a:cxn>
                <a:cxn ang="0">
                  <a:pos x="5" y="1085"/>
                </a:cxn>
                <a:cxn ang="0">
                  <a:pos x="14" y="1200"/>
                </a:cxn>
                <a:cxn ang="0">
                  <a:pos x="98" y="1321"/>
                </a:cxn>
                <a:cxn ang="0">
                  <a:pos x="252" y="1422"/>
                </a:cxn>
                <a:cxn ang="0">
                  <a:pos x="311" y="1451"/>
                </a:cxn>
                <a:cxn ang="0">
                  <a:pos x="188" y="1463"/>
                </a:cxn>
                <a:cxn ang="0">
                  <a:pos x="128" y="1520"/>
                </a:cxn>
                <a:cxn ang="0">
                  <a:pos x="124" y="1604"/>
                </a:cxn>
                <a:cxn ang="0">
                  <a:pos x="164" y="1701"/>
                </a:cxn>
                <a:cxn ang="0">
                  <a:pos x="237" y="1798"/>
                </a:cxn>
                <a:cxn ang="0">
                  <a:pos x="334" y="1876"/>
                </a:cxn>
                <a:cxn ang="0">
                  <a:pos x="500" y="1949"/>
                </a:cxn>
                <a:cxn ang="0">
                  <a:pos x="687" y="1985"/>
                </a:cxn>
                <a:cxn ang="0">
                  <a:pos x="885" y="1987"/>
                </a:cxn>
                <a:cxn ang="0">
                  <a:pos x="1086" y="1961"/>
                </a:cxn>
                <a:cxn ang="0">
                  <a:pos x="1277" y="1911"/>
                </a:cxn>
                <a:cxn ang="0">
                  <a:pos x="1449" y="1845"/>
                </a:cxn>
                <a:cxn ang="0">
                  <a:pos x="1595" y="1759"/>
                </a:cxn>
                <a:cxn ang="0">
                  <a:pos x="1714" y="1642"/>
                </a:cxn>
                <a:cxn ang="0">
                  <a:pos x="1803" y="1502"/>
                </a:cxn>
                <a:cxn ang="0">
                  <a:pos x="1861" y="1346"/>
                </a:cxn>
                <a:cxn ang="0">
                  <a:pos x="1884" y="1182"/>
                </a:cxn>
                <a:cxn ang="0">
                  <a:pos x="1872" y="1020"/>
                </a:cxn>
                <a:cxn ang="0">
                  <a:pos x="1822" y="863"/>
                </a:cxn>
                <a:cxn ang="0">
                  <a:pos x="1716" y="692"/>
                </a:cxn>
                <a:cxn ang="0">
                  <a:pos x="1673" y="608"/>
                </a:cxn>
                <a:cxn ang="0">
                  <a:pos x="1654" y="533"/>
                </a:cxn>
                <a:cxn ang="0">
                  <a:pos x="1649" y="425"/>
                </a:cxn>
                <a:cxn ang="0">
                  <a:pos x="1662" y="212"/>
                </a:cxn>
                <a:cxn ang="0">
                  <a:pos x="1652" y="105"/>
                </a:cxn>
                <a:cxn ang="0">
                  <a:pos x="1612" y="26"/>
                </a:cxn>
                <a:cxn ang="0">
                  <a:pos x="1531" y="0"/>
                </a:cxn>
                <a:cxn ang="0">
                  <a:pos x="1393" y="48"/>
                </a:cxn>
              </a:cxnLst>
              <a:rect l="0" t="0" r="r" b="b"/>
              <a:pathLst>
                <a:path w="1885" h="1990">
                  <a:moveTo>
                    <a:pt x="1393" y="48"/>
                  </a:moveTo>
                  <a:lnTo>
                    <a:pt x="1378" y="58"/>
                  </a:lnTo>
                  <a:lnTo>
                    <a:pt x="1364" y="67"/>
                  </a:lnTo>
                  <a:lnTo>
                    <a:pt x="1350" y="79"/>
                  </a:lnTo>
                  <a:lnTo>
                    <a:pt x="1336" y="90"/>
                  </a:lnTo>
                  <a:lnTo>
                    <a:pt x="1323" y="103"/>
                  </a:lnTo>
                  <a:lnTo>
                    <a:pt x="1310" y="116"/>
                  </a:lnTo>
                  <a:lnTo>
                    <a:pt x="1298" y="130"/>
                  </a:lnTo>
                  <a:lnTo>
                    <a:pt x="1286" y="144"/>
                  </a:lnTo>
                  <a:lnTo>
                    <a:pt x="1276" y="160"/>
                  </a:lnTo>
                  <a:lnTo>
                    <a:pt x="1265" y="177"/>
                  </a:lnTo>
                  <a:lnTo>
                    <a:pt x="1255" y="192"/>
                  </a:lnTo>
                  <a:lnTo>
                    <a:pt x="1246" y="210"/>
                  </a:lnTo>
                  <a:lnTo>
                    <a:pt x="1237" y="227"/>
                  </a:lnTo>
                  <a:lnTo>
                    <a:pt x="1229" y="245"/>
                  </a:lnTo>
                  <a:lnTo>
                    <a:pt x="1222" y="263"/>
                  </a:lnTo>
                  <a:lnTo>
                    <a:pt x="1215" y="281"/>
                  </a:lnTo>
                  <a:lnTo>
                    <a:pt x="1209" y="300"/>
                  </a:lnTo>
                  <a:lnTo>
                    <a:pt x="1204" y="319"/>
                  </a:lnTo>
                  <a:lnTo>
                    <a:pt x="1199" y="338"/>
                  </a:lnTo>
                  <a:lnTo>
                    <a:pt x="1194" y="357"/>
                  </a:lnTo>
                  <a:lnTo>
                    <a:pt x="1191" y="375"/>
                  </a:lnTo>
                  <a:lnTo>
                    <a:pt x="1188" y="395"/>
                  </a:lnTo>
                  <a:lnTo>
                    <a:pt x="1186" y="414"/>
                  </a:lnTo>
                  <a:lnTo>
                    <a:pt x="1185" y="433"/>
                  </a:lnTo>
                  <a:lnTo>
                    <a:pt x="1184" y="451"/>
                  </a:lnTo>
                  <a:lnTo>
                    <a:pt x="1184" y="469"/>
                  </a:lnTo>
                  <a:lnTo>
                    <a:pt x="1185" y="487"/>
                  </a:lnTo>
                  <a:lnTo>
                    <a:pt x="1187" y="505"/>
                  </a:lnTo>
                  <a:lnTo>
                    <a:pt x="1189" y="522"/>
                  </a:lnTo>
                  <a:lnTo>
                    <a:pt x="1192" y="538"/>
                  </a:lnTo>
                  <a:lnTo>
                    <a:pt x="1196" y="555"/>
                  </a:lnTo>
                  <a:lnTo>
                    <a:pt x="1202" y="571"/>
                  </a:lnTo>
                  <a:lnTo>
                    <a:pt x="1179" y="562"/>
                  </a:lnTo>
                  <a:lnTo>
                    <a:pt x="1157" y="553"/>
                  </a:lnTo>
                  <a:lnTo>
                    <a:pt x="1135" y="543"/>
                  </a:lnTo>
                  <a:lnTo>
                    <a:pt x="1114" y="531"/>
                  </a:lnTo>
                  <a:lnTo>
                    <a:pt x="1093" y="518"/>
                  </a:lnTo>
                  <a:lnTo>
                    <a:pt x="1072" y="505"/>
                  </a:lnTo>
                  <a:lnTo>
                    <a:pt x="1052" y="491"/>
                  </a:lnTo>
                  <a:lnTo>
                    <a:pt x="1033" y="476"/>
                  </a:lnTo>
                  <a:lnTo>
                    <a:pt x="994" y="444"/>
                  </a:lnTo>
                  <a:lnTo>
                    <a:pt x="956" y="410"/>
                  </a:lnTo>
                  <a:lnTo>
                    <a:pt x="920" y="375"/>
                  </a:lnTo>
                  <a:lnTo>
                    <a:pt x="883" y="340"/>
                  </a:lnTo>
                  <a:lnTo>
                    <a:pt x="847" y="305"/>
                  </a:lnTo>
                  <a:lnTo>
                    <a:pt x="811" y="271"/>
                  </a:lnTo>
                  <a:lnTo>
                    <a:pt x="775" y="239"/>
                  </a:lnTo>
                  <a:lnTo>
                    <a:pt x="738" y="210"/>
                  </a:lnTo>
                  <a:lnTo>
                    <a:pt x="719" y="197"/>
                  </a:lnTo>
                  <a:lnTo>
                    <a:pt x="700" y="183"/>
                  </a:lnTo>
                  <a:lnTo>
                    <a:pt x="682" y="172"/>
                  </a:lnTo>
                  <a:lnTo>
                    <a:pt x="663" y="161"/>
                  </a:lnTo>
                  <a:lnTo>
                    <a:pt x="643" y="152"/>
                  </a:lnTo>
                  <a:lnTo>
                    <a:pt x="624" y="143"/>
                  </a:lnTo>
                  <a:lnTo>
                    <a:pt x="603" y="137"/>
                  </a:lnTo>
                  <a:lnTo>
                    <a:pt x="583" y="131"/>
                  </a:lnTo>
                  <a:lnTo>
                    <a:pt x="558" y="127"/>
                  </a:lnTo>
                  <a:lnTo>
                    <a:pt x="534" y="125"/>
                  </a:lnTo>
                  <a:lnTo>
                    <a:pt x="511" y="123"/>
                  </a:lnTo>
                  <a:lnTo>
                    <a:pt x="492" y="125"/>
                  </a:lnTo>
                  <a:lnTo>
                    <a:pt x="472" y="129"/>
                  </a:lnTo>
                  <a:lnTo>
                    <a:pt x="454" y="134"/>
                  </a:lnTo>
                  <a:lnTo>
                    <a:pt x="438" y="140"/>
                  </a:lnTo>
                  <a:lnTo>
                    <a:pt x="424" y="149"/>
                  </a:lnTo>
                  <a:lnTo>
                    <a:pt x="410" y="158"/>
                  </a:lnTo>
                  <a:lnTo>
                    <a:pt x="399" y="169"/>
                  </a:lnTo>
                  <a:lnTo>
                    <a:pt x="388" y="182"/>
                  </a:lnTo>
                  <a:lnTo>
                    <a:pt x="380" y="195"/>
                  </a:lnTo>
                  <a:lnTo>
                    <a:pt x="373" y="209"/>
                  </a:lnTo>
                  <a:lnTo>
                    <a:pt x="366" y="225"/>
                  </a:lnTo>
                  <a:lnTo>
                    <a:pt x="362" y="241"/>
                  </a:lnTo>
                  <a:lnTo>
                    <a:pt x="358" y="257"/>
                  </a:lnTo>
                  <a:lnTo>
                    <a:pt x="357" y="275"/>
                  </a:lnTo>
                  <a:lnTo>
                    <a:pt x="356" y="293"/>
                  </a:lnTo>
                  <a:lnTo>
                    <a:pt x="357" y="311"/>
                  </a:lnTo>
                  <a:lnTo>
                    <a:pt x="359" y="329"/>
                  </a:lnTo>
                  <a:lnTo>
                    <a:pt x="362" y="348"/>
                  </a:lnTo>
                  <a:lnTo>
                    <a:pt x="367" y="366"/>
                  </a:lnTo>
                  <a:lnTo>
                    <a:pt x="373" y="385"/>
                  </a:lnTo>
                  <a:lnTo>
                    <a:pt x="380" y="404"/>
                  </a:lnTo>
                  <a:lnTo>
                    <a:pt x="388" y="421"/>
                  </a:lnTo>
                  <a:lnTo>
                    <a:pt x="399" y="439"/>
                  </a:lnTo>
                  <a:lnTo>
                    <a:pt x="409" y="456"/>
                  </a:lnTo>
                  <a:lnTo>
                    <a:pt x="422" y="472"/>
                  </a:lnTo>
                  <a:lnTo>
                    <a:pt x="435" y="488"/>
                  </a:lnTo>
                  <a:lnTo>
                    <a:pt x="449" y="503"/>
                  </a:lnTo>
                  <a:lnTo>
                    <a:pt x="464" y="517"/>
                  </a:lnTo>
                  <a:lnTo>
                    <a:pt x="482" y="530"/>
                  </a:lnTo>
                  <a:lnTo>
                    <a:pt x="437" y="508"/>
                  </a:lnTo>
                  <a:lnTo>
                    <a:pt x="397" y="491"/>
                  </a:lnTo>
                  <a:lnTo>
                    <a:pt x="358" y="479"/>
                  </a:lnTo>
                  <a:lnTo>
                    <a:pt x="321" y="470"/>
                  </a:lnTo>
                  <a:lnTo>
                    <a:pt x="288" y="466"/>
                  </a:lnTo>
                  <a:lnTo>
                    <a:pt x="258" y="465"/>
                  </a:lnTo>
                  <a:lnTo>
                    <a:pt x="229" y="468"/>
                  </a:lnTo>
                  <a:lnTo>
                    <a:pt x="204" y="476"/>
                  </a:lnTo>
                  <a:lnTo>
                    <a:pt x="181" y="485"/>
                  </a:lnTo>
                  <a:lnTo>
                    <a:pt x="161" y="498"/>
                  </a:lnTo>
                  <a:lnTo>
                    <a:pt x="144" y="512"/>
                  </a:lnTo>
                  <a:lnTo>
                    <a:pt x="129" y="530"/>
                  </a:lnTo>
                  <a:lnTo>
                    <a:pt x="117" y="550"/>
                  </a:lnTo>
                  <a:lnTo>
                    <a:pt x="107" y="572"/>
                  </a:lnTo>
                  <a:lnTo>
                    <a:pt x="100" y="596"/>
                  </a:lnTo>
                  <a:lnTo>
                    <a:pt x="96" y="621"/>
                  </a:lnTo>
                  <a:lnTo>
                    <a:pt x="94" y="647"/>
                  </a:lnTo>
                  <a:lnTo>
                    <a:pt x="95" y="674"/>
                  </a:lnTo>
                  <a:lnTo>
                    <a:pt x="99" y="702"/>
                  </a:lnTo>
                  <a:lnTo>
                    <a:pt x="105" y="731"/>
                  </a:lnTo>
                  <a:lnTo>
                    <a:pt x="114" y="760"/>
                  </a:lnTo>
                  <a:lnTo>
                    <a:pt x="125" y="789"/>
                  </a:lnTo>
                  <a:lnTo>
                    <a:pt x="140" y="818"/>
                  </a:lnTo>
                  <a:lnTo>
                    <a:pt x="156" y="847"/>
                  </a:lnTo>
                  <a:lnTo>
                    <a:pt x="176" y="875"/>
                  </a:lnTo>
                  <a:lnTo>
                    <a:pt x="198" y="903"/>
                  </a:lnTo>
                  <a:lnTo>
                    <a:pt x="222" y="929"/>
                  </a:lnTo>
                  <a:lnTo>
                    <a:pt x="250" y="954"/>
                  </a:lnTo>
                  <a:lnTo>
                    <a:pt x="280" y="977"/>
                  </a:lnTo>
                  <a:lnTo>
                    <a:pt x="312" y="999"/>
                  </a:lnTo>
                  <a:lnTo>
                    <a:pt x="347" y="1019"/>
                  </a:lnTo>
                  <a:lnTo>
                    <a:pt x="385" y="1036"/>
                  </a:lnTo>
                  <a:lnTo>
                    <a:pt x="337" y="1018"/>
                  </a:lnTo>
                  <a:lnTo>
                    <a:pt x="293" y="1003"/>
                  </a:lnTo>
                  <a:lnTo>
                    <a:pt x="251" y="994"/>
                  </a:lnTo>
                  <a:lnTo>
                    <a:pt x="214" y="988"/>
                  </a:lnTo>
                  <a:lnTo>
                    <a:pt x="179" y="985"/>
                  </a:lnTo>
                  <a:lnTo>
                    <a:pt x="147" y="986"/>
                  </a:lnTo>
                  <a:lnTo>
                    <a:pt x="119" y="989"/>
                  </a:lnTo>
                  <a:lnTo>
                    <a:pt x="93" y="996"/>
                  </a:lnTo>
                  <a:lnTo>
                    <a:pt x="71" y="1005"/>
                  </a:lnTo>
                  <a:lnTo>
                    <a:pt x="51" y="1017"/>
                  </a:lnTo>
                  <a:lnTo>
                    <a:pt x="35" y="1032"/>
                  </a:lnTo>
                  <a:lnTo>
                    <a:pt x="22" y="1047"/>
                  </a:lnTo>
                  <a:lnTo>
                    <a:pt x="12" y="1065"/>
                  </a:lnTo>
                  <a:lnTo>
                    <a:pt x="5" y="1085"/>
                  </a:lnTo>
                  <a:lnTo>
                    <a:pt x="1" y="1106"/>
                  </a:lnTo>
                  <a:lnTo>
                    <a:pt x="0" y="1128"/>
                  </a:lnTo>
                  <a:lnTo>
                    <a:pt x="2" y="1151"/>
                  </a:lnTo>
                  <a:lnTo>
                    <a:pt x="6" y="1175"/>
                  </a:lnTo>
                  <a:lnTo>
                    <a:pt x="14" y="1200"/>
                  </a:lnTo>
                  <a:lnTo>
                    <a:pt x="25" y="1224"/>
                  </a:lnTo>
                  <a:lnTo>
                    <a:pt x="38" y="1249"/>
                  </a:lnTo>
                  <a:lnTo>
                    <a:pt x="55" y="1273"/>
                  </a:lnTo>
                  <a:lnTo>
                    <a:pt x="75" y="1297"/>
                  </a:lnTo>
                  <a:lnTo>
                    <a:pt x="98" y="1321"/>
                  </a:lnTo>
                  <a:lnTo>
                    <a:pt x="123" y="1344"/>
                  </a:lnTo>
                  <a:lnTo>
                    <a:pt x="151" y="1365"/>
                  </a:lnTo>
                  <a:lnTo>
                    <a:pt x="182" y="1386"/>
                  </a:lnTo>
                  <a:lnTo>
                    <a:pt x="216" y="1405"/>
                  </a:lnTo>
                  <a:lnTo>
                    <a:pt x="252" y="1422"/>
                  </a:lnTo>
                  <a:lnTo>
                    <a:pt x="292" y="1437"/>
                  </a:lnTo>
                  <a:lnTo>
                    <a:pt x="335" y="1451"/>
                  </a:lnTo>
                  <a:lnTo>
                    <a:pt x="380" y="1462"/>
                  </a:lnTo>
                  <a:lnTo>
                    <a:pt x="344" y="1455"/>
                  </a:lnTo>
                  <a:lnTo>
                    <a:pt x="311" y="1451"/>
                  </a:lnTo>
                  <a:lnTo>
                    <a:pt x="281" y="1450"/>
                  </a:lnTo>
                  <a:lnTo>
                    <a:pt x="253" y="1450"/>
                  </a:lnTo>
                  <a:lnTo>
                    <a:pt x="228" y="1453"/>
                  </a:lnTo>
                  <a:lnTo>
                    <a:pt x="206" y="1457"/>
                  </a:lnTo>
                  <a:lnTo>
                    <a:pt x="188" y="1463"/>
                  </a:lnTo>
                  <a:lnTo>
                    <a:pt x="171" y="1472"/>
                  </a:lnTo>
                  <a:lnTo>
                    <a:pt x="156" y="1481"/>
                  </a:lnTo>
                  <a:lnTo>
                    <a:pt x="145" y="1492"/>
                  </a:lnTo>
                  <a:lnTo>
                    <a:pt x="135" y="1505"/>
                  </a:lnTo>
                  <a:lnTo>
                    <a:pt x="128" y="1520"/>
                  </a:lnTo>
                  <a:lnTo>
                    <a:pt x="124" y="1534"/>
                  </a:lnTo>
                  <a:lnTo>
                    <a:pt x="121" y="1551"/>
                  </a:lnTo>
                  <a:lnTo>
                    <a:pt x="120" y="1568"/>
                  </a:lnTo>
                  <a:lnTo>
                    <a:pt x="121" y="1585"/>
                  </a:lnTo>
                  <a:lnTo>
                    <a:pt x="124" y="1604"/>
                  </a:lnTo>
                  <a:lnTo>
                    <a:pt x="128" y="1623"/>
                  </a:lnTo>
                  <a:lnTo>
                    <a:pt x="134" y="1642"/>
                  </a:lnTo>
                  <a:lnTo>
                    <a:pt x="143" y="1662"/>
                  </a:lnTo>
                  <a:lnTo>
                    <a:pt x="152" y="1682"/>
                  </a:lnTo>
                  <a:lnTo>
                    <a:pt x="164" y="1701"/>
                  </a:lnTo>
                  <a:lnTo>
                    <a:pt x="175" y="1721"/>
                  </a:lnTo>
                  <a:lnTo>
                    <a:pt x="189" y="1741"/>
                  </a:lnTo>
                  <a:lnTo>
                    <a:pt x="203" y="1760"/>
                  </a:lnTo>
                  <a:lnTo>
                    <a:pt x="220" y="1779"/>
                  </a:lnTo>
                  <a:lnTo>
                    <a:pt x="237" y="1798"/>
                  </a:lnTo>
                  <a:lnTo>
                    <a:pt x="255" y="1815"/>
                  </a:lnTo>
                  <a:lnTo>
                    <a:pt x="273" y="1832"/>
                  </a:lnTo>
                  <a:lnTo>
                    <a:pt x="293" y="1848"/>
                  </a:lnTo>
                  <a:lnTo>
                    <a:pt x="313" y="1862"/>
                  </a:lnTo>
                  <a:lnTo>
                    <a:pt x="334" y="1876"/>
                  </a:lnTo>
                  <a:lnTo>
                    <a:pt x="365" y="1895"/>
                  </a:lnTo>
                  <a:lnTo>
                    <a:pt x="398" y="1910"/>
                  </a:lnTo>
                  <a:lnTo>
                    <a:pt x="431" y="1925"/>
                  </a:lnTo>
                  <a:lnTo>
                    <a:pt x="464" y="1938"/>
                  </a:lnTo>
                  <a:lnTo>
                    <a:pt x="500" y="1949"/>
                  </a:lnTo>
                  <a:lnTo>
                    <a:pt x="536" y="1960"/>
                  </a:lnTo>
                  <a:lnTo>
                    <a:pt x="573" y="1968"/>
                  </a:lnTo>
                  <a:lnTo>
                    <a:pt x="611" y="1975"/>
                  </a:lnTo>
                  <a:lnTo>
                    <a:pt x="648" y="1980"/>
                  </a:lnTo>
                  <a:lnTo>
                    <a:pt x="687" y="1985"/>
                  </a:lnTo>
                  <a:lnTo>
                    <a:pt x="727" y="1988"/>
                  </a:lnTo>
                  <a:lnTo>
                    <a:pt x="766" y="1989"/>
                  </a:lnTo>
                  <a:lnTo>
                    <a:pt x="806" y="1990"/>
                  </a:lnTo>
                  <a:lnTo>
                    <a:pt x="846" y="1989"/>
                  </a:lnTo>
                  <a:lnTo>
                    <a:pt x="885" y="1987"/>
                  </a:lnTo>
                  <a:lnTo>
                    <a:pt x="926" y="1984"/>
                  </a:lnTo>
                  <a:lnTo>
                    <a:pt x="966" y="1979"/>
                  </a:lnTo>
                  <a:lnTo>
                    <a:pt x="1006" y="1974"/>
                  </a:lnTo>
                  <a:lnTo>
                    <a:pt x="1046" y="1968"/>
                  </a:lnTo>
                  <a:lnTo>
                    <a:pt x="1086" y="1961"/>
                  </a:lnTo>
                  <a:lnTo>
                    <a:pt x="1124" y="1952"/>
                  </a:lnTo>
                  <a:lnTo>
                    <a:pt x="1164" y="1944"/>
                  </a:lnTo>
                  <a:lnTo>
                    <a:pt x="1202" y="1933"/>
                  </a:lnTo>
                  <a:lnTo>
                    <a:pt x="1239" y="1923"/>
                  </a:lnTo>
                  <a:lnTo>
                    <a:pt x="1277" y="1911"/>
                  </a:lnTo>
                  <a:lnTo>
                    <a:pt x="1313" y="1900"/>
                  </a:lnTo>
                  <a:lnTo>
                    <a:pt x="1348" y="1886"/>
                  </a:lnTo>
                  <a:lnTo>
                    <a:pt x="1383" y="1873"/>
                  </a:lnTo>
                  <a:lnTo>
                    <a:pt x="1417" y="1859"/>
                  </a:lnTo>
                  <a:lnTo>
                    <a:pt x="1449" y="1845"/>
                  </a:lnTo>
                  <a:lnTo>
                    <a:pt x="1481" y="1830"/>
                  </a:lnTo>
                  <a:lnTo>
                    <a:pt x="1511" y="1813"/>
                  </a:lnTo>
                  <a:lnTo>
                    <a:pt x="1540" y="1797"/>
                  </a:lnTo>
                  <a:lnTo>
                    <a:pt x="1568" y="1779"/>
                  </a:lnTo>
                  <a:lnTo>
                    <a:pt x="1595" y="1759"/>
                  </a:lnTo>
                  <a:lnTo>
                    <a:pt x="1622" y="1738"/>
                  </a:lnTo>
                  <a:lnTo>
                    <a:pt x="1647" y="1716"/>
                  </a:lnTo>
                  <a:lnTo>
                    <a:pt x="1671" y="1692"/>
                  </a:lnTo>
                  <a:lnTo>
                    <a:pt x="1693" y="1668"/>
                  </a:lnTo>
                  <a:lnTo>
                    <a:pt x="1714" y="1642"/>
                  </a:lnTo>
                  <a:lnTo>
                    <a:pt x="1734" y="1616"/>
                  </a:lnTo>
                  <a:lnTo>
                    <a:pt x="1753" y="1589"/>
                  </a:lnTo>
                  <a:lnTo>
                    <a:pt x="1771" y="1560"/>
                  </a:lnTo>
                  <a:lnTo>
                    <a:pt x="1788" y="1531"/>
                  </a:lnTo>
                  <a:lnTo>
                    <a:pt x="1803" y="1502"/>
                  </a:lnTo>
                  <a:lnTo>
                    <a:pt x="1817" y="1472"/>
                  </a:lnTo>
                  <a:lnTo>
                    <a:pt x="1830" y="1441"/>
                  </a:lnTo>
                  <a:lnTo>
                    <a:pt x="1842" y="1410"/>
                  </a:lnTo>
                  <a:lnTo>
                    <a:pt x="1851" y="1377"/>
                  </a:lnTo>
                  <a:lnTo>
                    <a:pt x="1861" y="1346"/>
                  </a:lnTo>
                  <a:lnTo>
                    <a:pt x="1868" y="1314"/>
                  </a:lnTo>
                  <a:lnTo>
                    <a:pt x="1874" y="1280"/>
                  </a:lnTo>
                  <a:lnTo>
                    <a:pt x="1878" y="1248"/>
                  </a:lnTo>
                  <a:lnTo>
                    <a:pt x="1883" y="1215"/>
                  </a:lnTo>
                  <a:lnTo>
                    <a:pt x="1884" y="1182"/>
                  </a:lnTo>
                  <a:lnTo>
                    <a:pt x="1885" y="1150"/>
                  </a:lnTo>
                  <a:lnTo>
                    <a:pt x="1884" y="1116"/>
                  </a:lnTo>
                  <a:lnTo>
                    <a:pt x="1882" y="1084"/>
                  </a:lnTo>
                  <a:lnTo>
                    <a:pt x="1877" y="1051"/>
                  </a:lnTo>
                  <a:lnTo>
                    <a:pt x="1872" y="1020"/>
                  </a:lnTo>
                  <a:lnTo>
                    <a:pt x="1866" y="988"/>
                  </a:lnTo>
                  <a:lnTo>
                    <a:pt x="1858" y="956"/>
                  </a:lnTo>
                  <a:lnTo>
                    <a:pt x="1848" y="926"/>
                  </a:lnTo>
                  <a:lnTo>
                    <a:pt x="1837" y="896"/>
                  </a:lnTo>
                  <a:lnTo>
                    <a:pt x="1822" y="863"/>
                  </a:lnTo>
                  <a:lnTo>
                    <a:pt x="1807" y="833"/>
                  </a:lnTo>
                  <a:lnTo>
                    <a:pt x="1792" y="807"/>
                  </a:lnTo>
                  <a:lnTo>
                    <a:pt x="1776" y="782"/>
                  </a:lnTo>
                  <a:lnTo>
                    <a:pt x="1745" y="736"/>
                  </a:lnTo>
                  <a:lnTo>
                    <a:pt x="1716" y="692"/>
                  </a:lnTo>
                  <a:lnTo>
                    <a:pt x="1701" y="670"/>
                  </a:lnTo>
                  <a:lnTo>
                    <a:pt x="1688" y="646"/>
                  </a:lnTo>
                  <a:lnTo>
                    <a:pt x="1683" y="634"/>
                  </a:lnTo>
                  <a:lnTo>
                    <a:pt x="1678" y="622"/>
                  </a:lnTo>
                  <a:lnTo>
                    <a:pt x="1673" y="608"/>
                  </a:lnTo>
                  <a:lnTo>
                    <a:pt x="1667" y="595"/>
                  </a:lnTo>
                  <a:lnTo>
                    <a:pt x="1663" y="580"/>
                  </a:lnTo>
                  <a:lnTo>
                    <a:pt x="1659" y="566"/>
                  </a:lnTo>
                  <a:lnTo>
                    <a:pt x="1656" y="550"/>
                  </a:lnTo>
                  <a:lnTo>
                    <a:pt x="1654" y="533"/>
                  </a:lnTo>
                  <a:lnTo>
                    <a:pt x="1651" y="515"/>
                  </a:lnTo>
                  <a:lnTo>
                    <a:pt x="1650" y="497"/>
                  </a:lnTo>
                  <a:lnTo>
                    <a:pt x="1649" y="477"/>
                  </a:lnTo>
                  <a:lnTo>
                    <a:pt x="1648" y="456"/>
                  </a:lnTo>
                  <a:lnTo>
                    <a:pt x="1649" y="425"/>
                  </a:lnTo>
                  <a:lnTo>
                    <a:pt x="1651" y="390"/>
                  </a:lnTo>
                  <a:lnTo>
                    <a:pt x="1655" y="348"/>
                  </a:lnTo>
                  <a:lnTo>
                    <a:pt x="1658" y="304"/>
                  </a:lnTo>
                  <a:lnTo>
                    <a:pt x="1661" y="258"/>
                  </a:lnTo>
                  <a:lnTo>
                    <a:pt x="1662" y="212"/>
                  </a:lnTo>
                  <a:lnTo>
                    <a:pt x="1661" y="189"/>
                  </a:lnTo>
                  <a:lnTo>
                    <a:pt x="1660" y="167"/>
                  </a:lnTo>
                  <a:lnTo>
                    <a:pt x="1659" y="145"/>
                  </a:lnTo>
                  <a:lnTo>
                    <a:pt x="1656" y="125"/>
                  </a:lnTo>
                  <a:lnTo>
                    <a:pt x="1652" y="105"/>
                  </a:lnTo>
                  <a:lnTo>
                    <a:pt x="1647" y="86"/>
                  </a:lnTo>
                  <a:lnTo>
                    <a:pt x="1640" y="69"/>
                  </a:lnTo>
                  <a:lnTo>
                    <a:pt x="1633" y="53"/>
                  </a:lnTo>
                  <a:lnTo>
                    <a:pt x="1624" y="39"/>
                  </a:lnTo>
                  <a:lnTo>
                    <a:pt x="1612" y="26"/>
                  </a:lnTo>
                  <a:lnTo>
                    <a:pt x="1600" y="17"/>
                  </a:lnTo>
                  <a:lnTo>
                    <a:pt x="1586" y="9"/>
                  </a:lnTo>
                  <a:lnTo>
                    <a:pt x="1569" y="3"/>
                  </a:lnTo>
                  <a:lnTo>
                    <a:pt x="1552" y="0"/>
                  </a:lnTo>
                  <a:lnTo>
                    <a:pt x="1531" y="0"/>
                  </a:lnTo>
                  <a:lnTo>
                    <a:pt x="1508" y="3"/>
                  </a:lnTo>
                  <a:lnTo>
                    <a:pt x="1484" y="10"/>
                  </a:lnTo>
                  <a:lnTo>
                    <a:pt x="1455" y="19"/>
                  </a:lnTo>
                  <a:lnTo>
                    <a:pt x="1426" y="33"/>
                  </a:lnTo>
                  <a:lnTo>
                    <a:pt x="1393" y="48"/>
                  </a:lnTo>
                  <a:close/>
                </a:path>
              </a:pathLst>
            </a:custGeom>
            <a:solidFill>
              <a:srgbClr val="EBB2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5" name="Freeform 717"/>
            <p:cNvSpPr>
              <a:spLocks/>
            </p:cNvSpPr>
            <p:nvPr/>
          </p:nvSpPr>
          <p:spPr bwMode="auto">
            <a:xfrm>
              <a:off x="4650" y="3266"/>
              <a:ext cx="24" cy="16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1" y="33"/>
                </a:cxn>
                <a:cxn ang="0">
                  <a:pos x="0" y="49"/>
                </a:cxn>
                <a:cxn ang="0">
                  <a:pos x="5" y="65"/>
                </a:cxn>
                <a:cxn ang="0">
                  <a:pos x="33" y="95"/>
                </a:cxn>
                <a:cxn ang="0">
                  <a:pos x="79" y="140"/>
                </a:cxn>
                <a:cxn ang="0">
                  <a:pos x="127" y="180"/>
                </a:cxn>
                <a:cxn ang="0">
                  <a:pos x="176" y="216"/>
                </a:cxn>
                <a:cxn ang="0">
                  <a:pos x="227" y="246"/>
                </a:cxn>
                <a:cxn ang="0">
                  <a:pos x="279" y="270"/>
                </a:cxn>
                <a:cxn ang="0">
                  <a:pos x="333" y="290"/>
                </a:cxn>
                <a:cxn ang="0">
                  <a:pos x="387" y="304"/>
                </a:cxn>
                <a:cxn ang="0">
                  <a:pos x="422" y="311"/>
                </a:cxn>
                <a:cxn ang="0">
                  <a:pos x="438" y="307"/>
                </a:cxn>
                <a:cxn ang="0">
                  <a:pos x="452" y="297"/>
                </a:cxn>
                <a:cxn ang="0">
                  <a:pos x="461" y="284"/>
                </a:cxn>
                <a:cxn ang="0">
                  <a:pos x="463" y="267"/>
                </a:cxn>
                <a:cxn ang="0">
                  <a:pos x="460" y="250"/>
                </a:cxn>
                <a:cxn ang="0">
                  <a:pos x="451" y="238"/>
                </a:cxn>
                <a:cxn ang="0">
                  <a:pos x="436" y="228"/>
                </a:cxn>
                <a:cxn ang="0">
                  <a:pos x="398" y="220"/>
                </a:cxn>
                <a:cxn ang="0">
                  <a:pos x="342" y="203"/>
                </a:cxn>
                <a:cxn ang="0">
                  <a:pos x="290" y="181"/>
                </a:cxn>
                <a:cxn ang="0">
                  <a:pos x="241" y="155"/>
                </a:cxn>
                <a:cxn ang="0">
                  <a:pos x="197" y="126"/>
                </a:cxn>
                <a:cxn ang="0">
                  <a:pos x="156" y="94"/>
                </a:cxn>
                <a:cxn ang="0">
                  <a:pos x="120" y="62"/>
                </a:cxn>
                <a:cxn ang="0">
                  <a:pos x="87" y="31"/>
                </a:cxn>
                <a:cxn ang="0">
                  <a:pos x="67" y="9"/>
                </a:cxn>
                <a:cxn ang="0">
                  <a:pos x="52" y="1"/>
                </a:cxn>
                <a:cxn ang="0">
                  <a:pos x="36" y="1"/>
                </a:cxn>
                <a:cxn ang="0">
                  <a:pos x="20" y="7"/>
                </a:cxn>
              </a:cxnLst>
              <a:rect l="0" t="0" r="r" b="b"/>
              <a:pathLst>
                <a:path w="463" h="311">
                  <a:moveTo>
                    <a:pt x="13" y="12"/>
                  </a:moveTo>
                  <a:lnTo>
                    <a:pt x="8" y="18"/>
                  </a:lnTo>
                  <a:lnTo>
                    <a:pt x="4" y="25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2" y="57"/>
                  </a:lnTo>
                  <a:lnTo>
                    <a:pt x="5" y="65"/>
                  </a:lnTo>
                  <a:lnTo>
                    <a:pt x="10" y="71"/>
                  </a:lnTo>
                  <a:lnTo>
                    <a:pt x="33" y="95"/>
                  </a:lnTo>
                  <a:lnTo>
                    <a:pt x="56" y="118"/>
                  </a:lnTo>
                  <a:lnTo>
                    <a:pt x="79" y="140"/>
                  </a:lnTo>
                  <a:lnTo>
                    <a:pt x="103" y="161"/>
                  </a:lnTo>
                  <a:lnTo>
                    <a:pt x="127" y="180"/>
                  </a:lnTo>
                  <a:lnTo>
                    <a:pt x="151" y="199"/>
                  </a:lnTo>
                  <a:lnTo>
                    <a:pt x="176" y="216"/>
                  </a:lnTo>
                  <a:lnTo>
                    <a:pt x="202" y="231"/>
                  </a:lnTo>
                  <a:lnTo>
                    <a:pt x="227" y="246"/>
                  </a:lnTo>
                  <a:lnTo>
                    <a:pt x="253" y="258"/>
                  </a:lnTo>
                  <a:lnTo>
                    <a:pt x="279" y="270"/>
                  </a:lnTo>
                  <a:lnTo>
                    <a:pt x="305" y="281"/>
                  </a:lnTo>
                  <a:lnTo>
                    <a:pt x="333" y="290"/>
                  </a:lnTo>
                  <a:lnTo>
                    <a:pt x="360" y="298"/>
                  </a:lnTo>
                  <a:lnTo>
                    <a:pt x="387" y="304"/>
                  </a:lnTo>
                  <a:lnTo>
                    <a:pt x="414" y="310"/>
                  </a:lnTo>
                  <a:lnTo>
                    <a:pt x="422" y="311"/>
                  </a:lnTo>
                  <a:lnTo>
                    <a:pt x="431" y="310"/>
                  </a:lnTo>
                  <a:lnTo>
                    <a:pt x="438" y="307"/>
                  </a:lnTo>
                  <a:lnTo>
                    <a:pt x="445" y="302"/>
                  </a:lnTo>
                  <a:lnTo>
                    <a:pt x="452" y="297"/>
                  </a:lnTo>
                  <a:lnTo>
                    <a:pt x="457" y="291"/>
                  </a:lnTo>
                  <a:lnTo>
                    <a:pt x="461" y="284"/>
                  </a:lnTo>
                  <a:lnTo>
                    <a:pt x="463" y="275"/>
                  </a:lnTo>
                  <a:lnTo>
                    <a:pt x="463" y="267"/>
                  </a:lnTo>
                  <a:lnTo>
                    <a:pt x="462" y="258"/>
                  </a:lnTo>
                  <a:lnTo>
                    <a:pt x="460" y="250"/>
                  </a:lnTo>
                  <a:lnTo>
                    <a:pt x="456" y="244"/>
                  </a:lnTo>
                  <a:lnTo>
                    <a:pt x="451" y="238"/>
                  </a:lnTo>
                  <a:lnTo>
                    <a:pt x="444" y="232"/>
                  </a:lnTo>
                  <a:lnTo>
                    <a:pt x="436" y="228"/>
                  </a:lnTo>
                  <a:lnTo>
                    <a:pt x="428" y="226"/>
                  </a:lnTo>
                  <a:lnTo>
                    <a:pt x="398" y="220"/>
                  </a:lnTo>
                  <a:lnTo>
                    <a:pt x="370" y="212"/>
                  </a:lnTo>
                  <a:lnTo>
                    <a:pt x="342" y="203"/>
                  </a:lnTo>
                  <a:lnTo>
                    <a:pt x="316" y="193"/>
                  </a:lnTo>
                  <a:lnTo>
                    <a:pt x="290" y="181"/>
                  </a:lnTo>
                  <a:lnTo>
                    <a:pt x="265" y="169"/>
                  </a:lnTo>
                  <a:lnTo>
                    <a:pt x="241" y="155"/>
                  </a:lnTo>
                  <a:lnTo>
                    <a:pt x="218" y="140"/>
                  </a:lnTo>
                  <a:lnTo>
                    <a:pt x="197" y="126"/>
                  </a:lnTo>
                  <a:lnTo>
                    <a:pt x="176" y="110"/>
                  </a:lnTo>
                  <a:lnTo>
                    <a:pt x="156" y="94"/>
                  </a:lnTo>
                  <a:lnTo>
                    <a:pt x="137" y="79"/>
                  </a:lnTo>
                  <a:lnTo>
                    <a:pt x="120" y="62"/>
                  </a:lnTo>
                  <a:lnTo>
                    <a:pt x="103" y="46"/>
                  </a:lnTo>
                  <a:lnTo>
                    <a:pt x="87" y="31"/>
                  </a:lnTo>
                  <a:lnTo>
                    <a:pt x="74" y="15"/>
                  </a:lnTo>
                  <a:lnTo>
                    <a:pt x="67" y="9"/>
                  </a:lnTo>
                  <a:lnTo>
                    <a:pt x="60" y="5"/>
                  </a:lnTo>
                  <a:lnTo>
                    <a:pt x="52" y="1"/>
                  </a:lnTo>
                  <a:lnTo>
                    <a:pt x="44" y="0"/>
                  </a:lnTo>
                  <a:lnTo>
                    <a:pt x="36" y="1"/>
                  </a:lnTo>
                  <a:lnTo>
                    <a:pt x="28" y="2"/>
                  </a:lnTo>
                  <a:lnTo>
                    <a:pt x="20" y="7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6" name="Freeform 718"/>
            <p:cNvSpPr>
              <a:spLocks/>
            </p:cNvSpPr>
            <p:nvPr/>
          </p:nvSpPr>
          <p:spPr bwMode="auto">
            <a:xfrm>
              <a:off x="4642" y="3292"/>
              <a:ext cx="24" cy="11"/>
            </a:xfrm>
            <a:custGeom>
              <a:avLst/>
              <a:gdLst/>
              <a:ahLst/>
              <a:cxnLst>
                <a:cxn ang="0">
                  <a:pos x="419" y="131"/>
                </a:cxn>
                <a:cxn ang="0">
                  <a:pos x="380" y="122"/>
                </a:cxn>
                <a:cxn ang="0">
                  <a:pos x="339" y="112"/>
                </a:cxn>
                <a:cxn ang="0">
                  <a:pos x="295" y="101"/>
                </a:cxn>
                <a:cxn ang="0">
                  <a:pos x="250" y="86"/>
                </a:cxn>
                <a:cxn ang="0">
                  <a:pos x="227" y="79"/>
                </a:cxn>
                <a:cxn ang="0">
                  <a:pos x="204" y="70"/>
                </a:cxn>
                <a:cxn ang="0">
                  <a:pos x="180" y="62"/>
                </a:cxn>
                <a:cxn ang="0">
                  <a:pos x="157" y="52"/>
                </a:cxn>
                <a:cxn ang="0">
                  <a:pos x="134" y="42"/>
                </a:cxn>
                <a:cxn ang="0">
                  <a:pos x="111" y="31"/>
                </a:cxn>
                <a:cxn ang="0">
                  <a:pos x="87" y="19"/>
                </a:cxn>
                <a:cxn ang="0">
                  <a:pos x="64" y="7"/>
                </a:cxn>
                <a:cxn ang="0">
                  <a:pos x="57" y="2"/>
                </a:cxn>
                <a:cxn ang="0">
                  <a:pos x="48" y="1"/>
                </a:cxn>
                <a:cxn ang="0">
                  <a:pos x="40" y="0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7" y="10"/>
                </a:cxn>
                <a:cxn ang="0">
                  <a:pos x="11" y="15"/>
                </a:cxn>
                <a:cxn ang="0">
                  <a:pos x="7" y="22"/>
                </a:cxn>
                <a:cxn ang="0">
                  <a:pos x="2" y="30"/>
                </a:cxn>
                <a:cxn ang="0">
                  <a:pos x="1" y="38"/>
                </a:cxn>
                <a:cxn ang="0">
                  <a:pos x="0" y="46"/>
                </a:cxn>
                <a:cxn ang="0">
                  <a:pos x="2" y="55"/>
                </a:cxn>
                <a:cxn ang="0">
                  <a:pos x="5" y="62"/>
                </a:cxn>
                <a:cxn ang="0">
                  <a:pos x="10" y="69"/>
                </a:cxn>
                <a:cxn ang="0">
                  <a:pos x="15" y="76"/>
                </a:cxn>
                <a:cxn ang="0">
                  <a:pos x="22" y="80"/>
                </a:cxn>
                <a:cxn ang="0">
                  <a:pos x="47" y="94"/>
                </a:cxn>
                <a:cxn ang="0">
                  <a:pos x="72" y="107"/>
                </a:cxn>
                <a:cxn ang="0">
                  <a:pos x="97" y="118"/>
                </a:cxn>
                <a:cxn ang="0">
                  <a:pos x="122" y="130"/>
                </a:cxn>
                <a:cxn ang="0">
                  <a:pos x="148" y="140"/>
                </a:cxn>
                <a:cxn ang="0">
                  <a:pos x="173" y="150"/>
                </a:cxn>
                <a:cxn ang="0">
                  <a:pos x="197" y="159"/>
                </a:cxn>
                <a:cxn ang="0">
                  <a:pos x="222" y="166"/>
                </a:cxn>
                <a:cxn ang="0">
                  <a:pos x="270" y="182"/>
                </a:cxn>
                <a:cxn ang="0">
                  <a:pos x="316" y="194"/>
                </a:cxn>
                <a:cxn ang="0">
                  <a:pos x="360" y="205"/>
                </a:cxn>
                <a:cxn ang="0">
                  <a:pos x="401" y="213"/>
                </a:cxn>
                <a:cxn ang="0">
                  <a:pos x="411" y="215"/>
                </a:cxn>
                <a:cxn ang="0">
                  <a:pos x="419" y="215"/>
                </a:cxn>
                <a:cxn ang="0">
                  <a:pos x="426" y="211"/>
                </a:cxn>
                <a:cxn ang="0">
                  <a:pos x="434" y="208"/>
                </a:cxn>
                <a:cxn ang="0">
                  <a:pos x="440" y="203"/>
                </a:cxn>
                <a:cxn ang="0">
                  <a:pos x="445" y="197"/>
                </a:cxn>
                <a:cxn ang="0">
                  <a:pos x="449" y="189"/>
                </a:cxn>
                <a:cxn ang="0">
                  <a:pos x="452" y="181"/>
                </a:cxn>
                <a:cxn ang="0">
                  <a:pos x="453" y="173"/>
                </a:cxn>
                <a:cxn ang="0">
                  <a:pos x="452" y="164"/>
                </a:cxn>
                <a:cxn ang="0">
                  <a:pos x="450" y="156"/>
                </a:cxn>
                <a:cxn ang="0">
                  <a:pos x="446" y="149"/>
                </a:cxn>
                <a:cxn ang="0">
                  <a:pos x="441" y="142"/>
                </a:cxn>
                <a:cxn ang="0">
                  <a:pos x="435" y="137"/>
                </a:cxn>
                <a:cxn ang="0">
                  <a:pos x="427" y="133"/>
                </a:cxn>
                <a:cxn ang="0">
                  <a:pos x="419" y="131"/>
                </a:cxn>
              </a:cxnLst>
              <a:rect l="0" t="0" r="r" b="b"/>
              <a:pathLst>
                <a:path w="453" h="215">
                  <a:moveTo>
                    <a:pt x="419" y="131"/>
                  </a:moveTo>
                  <a:lnTo>
                    <a:pt x="380" y="122"/>
                  </a:lnTo>
                  <a:lnTo>
                    <a:pt x="339" y="112"/>
                  </a:lnTo>
                  <a:lnTo>
                    <a:pt x="295" y="101"/>
                  </a:lnTo>
                  <a:lnTo>
                    <a:pt x="250" y="86"/>
                  </a:lnTo>
                  <a:lnTo>
                    <a:pt x="227" y="79"/>
                  </a:lnTo>
                  <a:lnTo>
                    <a:pt x="204" y="70"/>
                  </a:lnTo>
                  <a:lnTo>
                    <a:pt x="180" y="62"/>
                  </a:lnTo>
                  <a:lnTo>
                    <a:pt x="157" y="52"/>
                  </a:lnTo>
                  <a:lnTo>
                    <a:pt x="134" y="42"/>
                  </a:lnTo>
                  <a:lnTo>
                    <a:pt x="111" y="31"/>
                  </a:lnTo>
                  <a:lnTo>
                    <a:pt x="87" y="19"/>
                  </a:lnTo>
                  <a:lnTo>
                    <a:pt x="64" y="7"/>
                  </a:lnTo>
                  <a:lnTo>
                    <a:pt x="57" y="2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7" y="10"/>
                  </a:lnTo>
                  <a:lnTo>
                    <a:pt x="11" y="15"/>
                  </a:lnTo>
                  <a:lnTo>
                    <a:pt x="7" y="22"/>
                  </a:lnTo>
                  <a:lnTo>
                    <a:pt x="2" y="30"/>
                  </a:lnTo>
                  <a:lnTo>
                    <a:pt x="1" y="38"/>
                  </a:lnTo>
                  <a:lnTo>
                    <a:pt x="0" y="46"/>
                  </a:lnTo>
                  <a:lnTo>
                    <a:pt x="2" y="55"/>
                  </a:lnTo>
                  <a:lnTo>
                    <a:pt x="5" y="62"/>
                  </a:lnTo>
                  <a:lnTo>
                    <a:pt x="10" y="69"/>
                  </a:lnTo>
                  <a:lnTo>
                    <a:pt x="15" y="76"/>
                  </a:lnTo>
                  <a:lnTo>
                    <a:pt x="22" y="80"/>
                  </a:lnTo>
                  <a:lnTo>
                    <a:pt x="47" y="94"/>
                  </a:lnTo>
                  <a:lnTo>
                    <a:pt x="72" y="107"/>
                  </a:lnTo>
                  <a:lnTo>
                    <a:pt x="97" y="118"/>
                  </a:lnTo>
                  <a:lnTo>
                    <a:pt x="122" y="130"/>
                  </a:lnTo>
                  <a:lnTo>
                    <a:pt x="148" y="140"/>
                  </a:lnTo>
                  <a:lnTo>
                    <a:pt x="173" y="150"/>
                  </a:lnTo>
                  <a:lnTo>
                    <a:pt x="197" y="159"/>
                  </a:lnTo>
                  <a:lnTo>
                    <a:pt x="222" y="166"/>
                  </a:lnTo>
                  <a:lnTo>
                    <a:pt x="270" y="182"/>
                  </a:lnTo>
                  <a:lnTo>
                    <a:pt x="316" y="194"/>
                  </a:lnTo>
                  <a:lnTo>
                    <a:pt x="360" y="205"/>
                  </a:lnTo>
                  <a:lnTo>
                    <a:pt x="401" y="213"/>
                  </a:lnTo>
                  <a:lnTo>
                    <a:pt x="411" y="215"/>
                  </a:lnTo>
                  <a:lnTo>
                    <a:pt x="419" y="215"/>
                  </a:lnTo>
                  <a:lnTo>
                    <a:pt x="426" y="211"/>
                  </a:lnTo>
                  <a:lnTo>
                    <a:pt x="434" y="208"/>
                  </a:lnTo>
                  <a:lnTo>
                    <a:pt x="440" y="203"/>
                  </a:lnTo>
                  <a:lnTo>
                    <a:pt x="445" y="197"/>
                  </a:lnTo>
                  <a:lnTo>
                    <a:pt x="449" y="189"/>
                  </a:lnTo>
                  <a:lnTo>
                    <a:pt x="452" y="181"/>
                  </a:lnTo>
                  <a:lnTo>
                    <a:pt x="453" y="173"/>
                  </a:lnTo>
                  <a:lnTo>
                    <a:pt x="452" y="164"/>
                  </a:lnTo>
                  <a:lnTo>
                    <a:pt x="450" y="156"/>
                  </a:lnTo>
                  <a:lnTo>
                    <a:pt x="446" y="149"/>
                  </a:lnTo>
                  <a:lnTo>
                    <a:pt x="441" y="142"/>
                  </a:lnTo>
                  <a:lnTo>
                    <a:pt x="435" y="137"/>
                  </a:lnTo>
                  <a:lnTo>
                    <a:pt x="427" y="133"/>
                  </a:lnTo>
                  <a:lnTo>
                    <a:pt x="419" y="131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7" name="Freeform 719"/>
            <p:cNvSpPr>
              <a:spLocks/>
            </p:cNvSpPr>
            <p:nvPr/>
          </p:nvSpPr>
          <p:spPr bwMode="auto">
            <a:xfrm>
              <a:off x="4642" y="3319"/>
              <a:ext cx="24" cy="8"/>
            </a:xfrm>
            <a:custGeom>
              <a:avLst/>
              <a:gdLst/>
              <a:ahLst/>
              <a:cxnLst>
                <a:cxn ang="0">
                  <a:pos x="384" y="63"/>
                </a:cxn>
                <a:cxn ang="0">
                  <a:pos x="339" y="64"/>
                </a:cxn>
                <a:cxn ang="0">
                  <a:pos x="293" y="62"/>
                </a:cxn>
                <a:cxn ang="0">
                  <a:pos x="248" y="58"/>
                </a:cxn>
                <a:cxn ang="0">
                  <a:pos x="204" y="51"/>
                </a:cxn>
                <a:cxn ang="0">
                  <a:pos x="161" y="41"/>
                </a:cxn>
                <a:cxn ang="0">
                  <a:pos x="119" y="29"/>
                </a:cxn>
                <a:cxn ang="0">
                  <a:pos x="80" y="13"/>
                </a:cxn>
                <a:cxn ang="0">
                  <a:pos x="53" y="2"/>
                </a:cxn>
                <a:cxn ang="0">
                  <a:pos x="36" y="0"/>
                </a:cxn>
                <a:cxn ang="0">
                  <a:pos x="21" y="7"/>
                </a:cxn>
                <a:cxn ang="0">
                  <a:pos x="9" y="17"/>
                </a:cxn>
                <a:cxn ang="0">
                  <a:pos x="1" y="33"/>
                </a:cxn>
                <a:cxn ang="0">
                  <a:pos x="0" y="50"/>
                </a:cxn>
                <a:cxn ang="0">
                  <a:pos x="7" y="64"/>
                </a:cxn>
                <a:cxn ang="0">
                  <a:pos x="17" y="77"/>
                </a:cxn>
                <a:cxn ang="0">
                  <a:pos x="46" y="91"/>
                </a:cxn>
                <a:cxn ang="0">
                  <a:pos x="91" y="109"/>
                </a:cxn>
                <a:cxn ang="0">
                  <a:pos x="138" y="123"/>
                </a:cxn>
                <a:cxn ang="0">
                  <a:pos x="186" y="134"/>
                </a:cxn>
                <a:cxn ang="0">
                  <a:pos x="236" y="143"/>
                </a:cxn>
                <a:cxn ang="0">
                  <a:pos x="286" y="148"/>
                </a:cxn>
                <a:cxn ang="0">
                  <a:pos x="338" y="150"/>
                </a:cxn>
                <a:cxn ang="0">
                  <a:pos x="389" y="148"/>
                </a:cxn>
                <a:cxn ang="0">
                  <a:pos x="423" y="145"/>
                </a:cxn>
                <a:cxn ang="0">
                  <a:pos x="438" y="136"/>
                </a:cxn>
                <a:cxn ang="0">
                  <a:pos x="448" y="124"/>
                </a:cxn>
                <a:cxn ang="0">
                  <a:pos x="454" y="108"/>
                </a:cxn>
                <a:cxn ang="0">
                  <a:pos x="451" y="91"/>
                </a:cxn>
                <a:cxn ang="0">
                  <a:pos x="444" y="77"/>
                </a:cxn>
                <a:cxn ang="0">
                  <a:pos x="432" y="66"/>
                </a:cxn>
                <a:cxn ang="0">
                  <a:pos x="416" y="61"/>
                </a:cxn>
              </a:cxnLst>
              <a:rect l="0" t="0" r="r" b="b"/>
              <a:pathLst>
                <a:path w="454" h="150">
                  <a:moveTo>
                    <a:pt x="407" y="61"/>
                  </a:moveTo>
                  <a:lnTo>
                    <a:pt x="384" y="63"/>
                  </a:lnTo>
                  <a:lnTo>
                    <a:pt x="361" y="64"/>
                  </a:lnTo>
                  <a:lnTo>
                    <a:pt x="339" y="64"/>
                  </a:lnTo>
                  <a:lnTo>
                    <a:pt x="316" y="64"/>
                  </a:lnTo>
                  <a:lnTo>
                    <a:pt x="293" y="62"/>
                  </a:lnTo>
                  <a:lnTo>
                    <a:pt x="271" y="61"/>
                  </a:lnTo>
                  <a:lnTo>
                    <a:pt x="248" y="58"/>
                  </a:lnTo>
                  <a:lnTo>
                    <a:pt x="226" y="55"/>
                  </a:lnTo>
                  <a:lnTo>
                    <a:pt x="204" y="51"/>
                  </a:lnTo>
                  <a:lnTo>
                    <a:pt x="182" y="46"/>
                  </a:lnTo>
                  <a:lnTo>
                    <a:pt x="161" y="41"/>
                  </a:lnTo>
                  <a:lnTo>
                    <a:pt x="140" y="35"/>
                  </a:lnTo>
                  <a:lnTo>
                    <a:pt x="119" y="29"/>
                  </a:lnTo>
                  <a:lnTo>
                    <a:pt x="100" y="21"/>
                  </a:lnTo>
                  <a:lnTo>
                    <a:pt x="80" y="13"/>
                  </a:lnTo>
                  <a:lnTo>
                    <a:pt x="61" y="5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9" y="3"/>
                  </a:lnTo>
                  <a:lnTo>
                    <a:pt x="21" y="7"/>
                  </a:lnTo>
                  <a:lnTo>
                    <a:pt x="14" y="11"/>
                  </a:lnTo>
                  <a:lnTo>
                    <a:pt x="9" y="17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2" y="57"/>
                  </a:lnTo>
                  <a:lnTo>
                    <a:pt x="7" y="64"/>
                  </a:lnTo>
                  <a:lnTo>
                    <a:pt x="11" y="72"/>
                  </a:lnTo>
                  <a:lnTo>
                    <a:pt x="17" y="77"/>
                  </a:lnTo>
                  <a:lnTo>
                    <a:pt x="24" y="81"/>
                  </a:lnTo>
                  <a:lnTo>
                    <a:pt x="46" y="91"/>
                  </a:lnTo>
                  <a:lnTo>
                    <a:pt x="68" y="101"/>
                  </a:lnTo>
                  <a:lnTo>
                    <a:pt x="91" y="109"/>
                  </a:lnTo>
                  <a:lnTo>
                    <a:pt x="114" y="116"/>
                  </a:lnTo>
                  <a:lnTo>
                    <a:pt x="138" y="123"/>
                  </a:lnTo>
                  <a:lnTo>
                    <a:pt x="162" y="129"/>
                  </a:lnTo>
                  <a:lnTo>
                    <a:pt x="186" y="134"/>
                  </a:lnTo>
                  <a:lnTo>
                    <a:pt x="211" y="138"/>
                  </a:lnTo>
                  <a:lnTo>
                    <a:pt x="236" y="143"/>
                  </a:lnTo>
                  <a:lnTo>
                    <a:pt x="261" y="146"/>
                  </a:lnTo>
                  <a:lnTo>
                    <a:pt x="286" y="148"/>
                  </a:lnTo>
                  <a:lnTo>
                    <a:pt x="312" y="149"/>
                  </a:lnTo>
                  <a:lnTo>
                    <a:pt x="338" y="150"/>
                  </a:lnTo>
                  <a:lnTo>
                    <a:pt x="364" y="149"/>
                  </a:lnTo>
                  <a:lnTo>
                    <a:pt x="389" y="148"/>
                  </a:lnTo>
                  <a:lnTo>
                    <a:pt x="415" y="146"/>
                  </a:lnTo>
                  <a:lnTo>
                    <a:pt x="423" y="145"/>
                  </a:lnTo>
                  <a:lnTo>
                    <a:pt x="431" y="141"/>
                  </a:lnTo>
                  <a:lnTo>
                    <a:pt x="438" y="136"/>
                  </a:lnTo>
                  <a:lnTo>
                    <a:pt x="443" y="131"/>
                  </a:lnTo>
                  <a:lnTo>
                    <a:pt x="448" y="124"/>
                  </a:lnTo>
                  <a:lnTo>
                    <a:pt x="451" y="116"/>
                  </a:lnTo>
                  <a:lnTo>
                    <a:pt x="454" y="108"/>
                  </a:lnTo>
                  <a:lnTo>
                    <a:pt x="454" y="100"/>
                  </a:lnTo>
                  <a:lnTo>
                    <a:pt x="451" y="91"/>
                  </a:lnTo>
                  <a:lnTo>
                    <a:pt x="448" y="83"/>
                  </a:lnTo>
                  <a:lnTo>
                    <a:pt x="444" y="77"/>
                  </a:lnTo>
                  <a:lnTo>
                    <a:pt x="438" y="71"/>
                  </a:lnTo>
                  <a:lnTo>
                    <a:pt x="432" y="66"/>
                  </a:lnTo>
                  <a:lnTo>
                    <a:pt x="423" y="63"/>
                  </a:lnTo>
                  <a:lnTo>
                    <a:pt x="416" y="61"/>
                  </a:lnTo>
                  <a:lnTo>
                    <a:pt x="407" y="61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8" name="Freeform 720"/>
            <p:cNvSpPr>
              <a:spLocks/>
            </p:cNvSpPr>
            <p:nvPr/>
          </p:nvSpPr>
          <p:spPr bwMode="auto">
            <a:xfrm>
              <a:off x="4596" y="2973"/>
              <a:ext cx="134" cy="126"/>
            </a:xfrm>
            <a:custGeom>
              <a:avLst/>
              <a:gdLst/>
              <a:ahLst/>
              <a:cxnLst>
                <a:cxn ang="0">
                  <a:pos x="2432" y="1207"/>
                </a:cxn>
                <a:cxn ang="0">
                  <a:pos x="2473" y="1091"/>
                </a:cxn>
                <a:cxn ang="0">
                  <a:pos x="2497" y="853"/>
                </a:cxn>
                <a:cxn ang="0">
                  <a:pos x="2479" y="592"/>
                </a:cxn>
                <a:cxn ang="0">
                  <a:pos x="2428" y="369"/>
                </a:cxn>
                <a:cxn ang="0">
                  <a:pos x="2377" y="258"/>
                </a:cxn>
                <a:cxn ang="0">
                  <a:pos x="2305" y="180"/>
                </a:cxn>
                <a:cxn ang="0">
                  <a:pos x="2207" y="152"/>
                </a:cxn>
                <a:cxn ang="0">
                  <a:pos x="2079" y="178"/>
                </a:cxn>
                <a:cxn ang="0">
                  <a:pos x="1936" y="245"/>
                </a:cxn>
                <a:cxn ang="0">
                  <a:pos x="1672" y="421"/>
                </a:cxn>
                <a:cxn ang="0">
                  <a:pos x="1517" y="492"/>
                </a:cxn>
                <a:cxn ang="0">
                  <a:pos x="1431" y="451"/>
                </a:cxn>
                <a:cxn ang="0">
                  <a:pos x="1333" y="428"/>
                </a:cxn>
                <a:cxn ang="0">
                  <a:pos x="1223" y="435"/>
                </a:cxn>
                <a:cxn ang="0">
                  <a:pos x="1080" y="340"/>
                </a:cxn>
                <a:cxn ang="0">
                  <a:pos x="867" y="133"/>
                </a:cxn>
                <a:cxn ang="0">
                  <a:pos x="748" y="48"/>
                </a:cxn>
                <a:cxn ang="0">
                  <a:pos x="636" y="4"/>
                </a:cxn>
                <a:cxn ang="0">
                  <a:pos x="538" y="14"/>
                </a:cxn>
                <a:cxn ang="0">
                  <a:pos x="451" y="77"/>
                </a:cxn>
                <a:cxn ang="0">
                  <a:pos x="380" y="175"/>
                </a:cxn>
                <a:cxn ang="0">
                  <a:pos x="285" y="384"/>
                </a:cxn>
                <a:cxn ang="0">
                  <a:pos x="232" y="568"/>
                </a:cxn>
                <a:cxn ang="0">
                  <a:pos x="194" y="811"/>
                </a:cxn>
                <a:cxn ang="0">
                  <a:pos x="201" y="948"/>
                </a:cxn>
                <a:cxn ang="0">
                  <a:pos x="241" y="1061"/>
                </a:cxn>
                <a:cxn ang="0">
                  <a:pos x="308" y="1119"/>
                </a:cxn>
                <a:cxn ang="0">
                  <a:pos x="53" y="1787"/>
                </a:cxn>
                <a:cxn ang="0">
                  <a:pos x="154" y="1922"/>
                </a:cxn>
                <a:cxn ang="0">
                  <a:pos x="260" y="2021"/>
                </a:cxn>
                <a:cxn ang="0">
                  <a:pos x="390" y="2090"/>
                </a:cxn>
                <a:cxn ang="0">
                  <a:pos x="504" y="2104"/>
                </a:cxn>
                <a:cxn ang="0">
                  <a:pos x="544" y="2084"/>
                </a:cxn>
                <a:cxn ang="0">
                  <a:pos x="567" y="2046"/>
                </a:cxn>
                <a:cxn ang="0">
                  <a:pos x="604" y="1791"/>
                </a:cxn>
                <a:cxn ang="0">
                  <a:pos x="692" y="1430"/>
                </a:cxn>
                <a:cxn ang="0">
                  <a:pos x="750" y="1292"/>
                </a:cxn>
                <a:cxn ang="0">
                  <a:pos x="816" y="1210"/>
                </a:cxn>
                <a:cxn ang="0">
                  <a:pos x="1033" y="1089"/>
                </a:cxn>
                <a:cxn ang="0">
                  <a:pos x="1234" y="1020"/>
                </a:cxn>
                <a:cxn ang="0">
                  <a:pos x="1318" y="1030"/>
                </a:cxn>
                <a:cxn ang="0">
                  <a:pos x="1411" y="1019"/>
                </a:cxn>
                <a:cxn ang="0">
                  <a:pos x="1494" y="986"/>
                </a:cxn>
                <a:cxn ang="0">
                  <a:pos x="1625" y="1147"/>
                </a:cxn>
                <a:cxn ang="0">
                  <a:pos x="1736" y="1344"/>
                </a:cxn>
                <a:cxn ang="0">
                  <a:pos x="1797" y="1523"/>
                </a:cxn>
                <a:cxn ang="0">
                  <a:pos x="1817" y="1878"/>
                </a:cxn>
                <a:cxn ang="0">
                  <a:pos x="1816" y="2221"/>
                </a:cxn>
                <a:cxn ang="0">
                  <a:pos x="1820" y="2352"/>
                </a:cxn>
                <a:cxn ang="0">
                  <a:pos x="1918" y="2396"/>
                </a:cxn>
                <a:cxn ang="0">
                  <a:pos x="2089" y="2381"/>
                </a:cxn>
                <a:cxn ang="0">
                  <a:pos x="2284" y="2320"/>
                </a:cxn>
                <a:cxn ang="0">
                  <a:pos x="2451" y="2233"/>
                </a:cxn>
                <a:cxn ang="0">
                  <a:pos x="2540" y="2137"/>
                </a:cxn>
                <a:cxn ang="0">
                  <a:pos x="2539" y="2062"/>
                </a:cxn>
                <a:cxn ang="0">
                  <a:pos x="2500" y="1781"/>
                </a:cxn>
                <a:cxn ang="0">
                  <a:pos x="2416" y="1397"/>
                </a:cxn>
              </a:cxnLst>
              <a:rect l="0" t="0" r="r" b="b"/>
              <a:pathLst>
                <a:path w="2543" h="2397">
                  <a:moveTo>
                    <a:pt x="2376" y="1277"/>
                  </a:moveTo>
                  <a:lnTo>
                    <a:pt x="2390" y="1266"/>
                  </a:lnTo>
                  <a:lnTo>
                    <a:pt x="2401" y="1253"/>
                  </a:lnTo>
                  <a:lnTo>
                    <a:pt x="2413" y="1239"/>
                  </a:lnTo>
                  <a:lnTo>
                    <a:pt x="2423" y="1224"/>
                  </a:lnTo>
                  <a:lnTo>
                    <a:pt x="2432" y="1207"/>
                  </a:lnTo>
                  <a:lnTo>
                    <a:pt x="2441" y="1189"/>
                  </a:lnTo>
                  <a:lnTo>
                    <a:pt x="2449" y="1172"/>
                  </a:lnTo>
                  <a:lnTo>
                    <a:pt x="2456" y="1153"/>
                  </a:lnTo>
                  <a:lnTo>
                    <a:pt x="2463" y="1133"/>
                  </a:lnTo>
                  <a:lnTo>
                    <a:pt x="2469" y="1112"/>
                  </a:lnTo>
                  <a:lnTo>
                    <a:pt x="2473" y="1091"/>
                  </a:lnTo>
                  <a:lnTo>
                    <a:pt x="2478" y="1070"/>
                  </a:lnTo>
                  <a:lnTo>
                    <a:pt x="2486" y="1026"/>
                  </a:lnTo>
                  <a:lnTo>
                    <a:pt x="2491" y="983"/>
                  </a:lnTo>
                  <a:lnTo>
                    <a:pt x="2495" y="938"/>
                  </a:lnTo>
                  <a:lnTo>
                    <a:pt x="2497" y="895"/>
                  </a:lnTo>
                  <a:lnTo>
                    <a:pt x="2497" y="853"/>
                  </a:lnTo>
                  <a:lnTo>
                    <a:pt x="2497" y="812"/>
                  </a:lnTo>
                  <a:lnTo>
                    <a:pt x="2495" y="742"/>
                  </a:lnTo>
                  <a:lnTo>
                    <a:pt x="2491" y="690"/>
                  </a:lnTo>
                  <a:lnTo>
                    <a:pt x="2488" y="661"/>
                  </a:lnTo>
                  <a:lnTo>
                    <a:pt x="2485" y="627"/>
                  </a:lnTo>
                  <a:lnTo>
                    <a:pt x="2479" y="592"/>
                  </a:lnTo>
                  <a:lnTo>
                    <a:pt x="2473" y="553"/>
                  </a:lnTo>
                  <a:lnTo>
                    <a:pt x="2466" y="513"/>
                  </a:lnTo>
                  <a:lnTo>
                    <a:pt x="2457" y="472"/>
                  </a:lnTo>
                  <a:lnTo>
                    <a:pt x="2447" y="431"/>
                  </a:lnTo>
                  <a:lnTo>
                    <a:pt x="2435" y="389"/>
                  </a:lnTo>
                  <a:lnTo>
                    <a:pt x="2428" y="369"/>
                  </a:lnTo>
                  <a:lnTo>
                    <a:pt x="2421" y="349"/>
                  </a:lnTo>
                  <a:lnTo>
                    <a:pt x="2413" y="329"/>
                  </a:lnTo>
                  <a:lnTo>
                    <a:pt x="2404" y="311"/>
                  </a:lnTo>
                  <a:lnTo>
                    <a:pt x="2396" y="293"/>
                  </a:lnTo>
                  <a:lnTo>
                    <a:pt x="2386" y="275"/>
                  </a:lnTo>
                  <a:lnTo>
                    <a:pt x="2377" y="258"/>
                  </a:lnTo>
                  <a:lnTo>
                    <a:pt x="2367" y="243"/>
                  </a:lnTo>
                  <a:lnTo>
                    <a:pt x="2355" y="228"/>
                  </a:lnTo>
                  <a:lnTo>
                    <a:pt x="2344" y="213"/>
                  </a:lnTo>
                  <a:lnTo>
                    <a:pt x="2331" y="201"/>
                  </a:lnTo>
                  <a:lnTo>
                    <a:pt x="2319" y="189"/>
                  </a:lnTo>
                  <a:lnTo>
                    <a:pt x="2305" y="180"/>
                  </a:lnTo>
                  <a:lnTo>
                    <a:pt x="2290" y="171"/>
                  </a:lnTo>
                  <a:lnTo>
                    <a:pt x="2276" y="164"/>
                  </a:lnTo>
                  <a:lnTo>
                    <a:pt x="2260" y="158"/>
                  </a:lnTo>
                  <a:lnTo>
                    <a:pt x="2243" y="154"/>
                  </a:lnTo>
                  <a:lnTo>
                    <a:pt x="2225" y="152"/>
                  </a:lnTo>
                  <a:lnTo>
                    <a:pt x="2207" y="152"/>
                  </a:lnTo>
                  <a:lnTo>
                    <a:pt x="2187" y="152"/>
                  </a:lnTo>
                  <a:lnTo>
                    <a:pt x="2166" y="155"/>
                  </a:lnTo>
                  <a:lnTo>
                    <a:pt x="2145" y="158"/>
                  </a:lnTo>
                  <a:lnTo>
                    <a:pt x="2124" y="163"/>
                  </a:lnTo>
                  <a:lnTo>
                    <a:pt x="2102" y="170"/>
                  </a:lnTo>
                  <a:lnTo>
                    <a:pt x="2079" y="178"/>
                  </a:lnTo>
                  <a:lnTo>
                    <a:pt x="2056" y="186"/>
                  </a:lnTo>
                  <a:lnTo>
                    <a:pt x="2032" y="197"/>
                  </a:lnTo>
                  <a:lnTo>
                    <a:pt x="2008" y="207"/>
                  </a:lnTo>
                  <a:lnTo>
                    <a:pt x="1984" y="219"/>
                  </a:lnTo>
                  <a:lnTo>
                    <a:pt x="1960" y="231"/>
                  </a:lnTo>
                  <a:lnTo>
                    <a:pt x="1936" y="245"/>
                  </a:lnTo>
                  <a:lnTo>
                    <a:pt x="1911" y="258"/>
                  </a:lnTo>
                  <a:lnTo>
                    <a:pt x="1862" y="289"/>
                  </a:lnTo>
                  <a:lnTo>
                    <a:pt x="1813" y="320"/>
                  </a:lnTo>
                  <a:lnTo>
                    <a:pt x="1765" y="353"/>
                  </a:lnTo>
                  <a:lnTo>
                    <a:pt x="1717" y="387"/>
                  </a:lnTo>
                  <a:lnTo>
                    <a:pt x="1672" y="421"/>
                  </a:lnTo>
                  <a:lnTo>
                    <a:pt x="1628" y="455"/>
                  </a:lnTo>
                  <a:lnTo>
                    <a:pt x="1588" y="487"/>
                  </a:lnTo>
                  <a:lnTo>
                    <a:pt x="1550" y="518"/>
                  </a:lnTo>
                  <a:lnTo>
                    <a:pt x="1541" y="509"/>
                  </a:lnTo>
                  <a:lnTo>
                    <a:pt x="1529" y="501"/>
                  </a:lnTo>
                  <a:lnTo>
                    <a:pt x="1517" y="492"/>
                  </a:lnTo>
                  <a:lnTo>
                    <a:pt x="1504" y="484"/>
                  </a:lnTo>
                  <a:lnTo>
                    <a:pt x="1490" y="477"/>
                  </a:lnTo>
                  <a:lnTo>
                    <a:pt x="1477" y="469"/>
                  </a:lnTo>
                  <a:lnTo>
                    <a:pt x="1462" y="462"/>
                  </a:lnTo>
                  <a:lnTo>
                    <a:pt x="1447" y="456"/>
                  </a:lnTo>
                  <a:lnTo>
                    <a:pt x="1431" y="451"/>
                  </a:lnTo>
                  <a:lnTo>
                    <a:pt x="1415" y="445"/>
                  </a:lnTo>
                  <a:lnTo>
                    <a:pt x="1399" y="440"/>
                  </a:lnTo>
                  <a:lnTo>
                    <a:pt x="1383" y="436"/>
                  </a:lnTo>
                  <a:lnTo>
                    <a:pt x="1366" y="433"/>
                  </a:lnTo>
                  <a:lnTo>
                    <a:pt x="1349" y="430"/>
                  </a:lnTo>
                  <a:lnTo>
                    <a:pt x="1333" y="428"/>
                  </a:lnTo>
                  <a:lnTo>
                    <a:pt x="1316" y="426"/>
                  </a:lnTo>
                  <a:lnTo>
                    <a:pt x="1296" y="425"/>
                  </a:lnTo>
                  <a:lnTo>
                    <a:pt x="1276" y="426"/>
                  </a:lnTo>
                  <a:lnTo>
                    <a:pt x="1258" y="428"/>
                  </a:lnTo>
                  <a:lnTo>
                    <a:pt x="1240" y="431"/>
                  </a:lnTo>
                  <a:lnTo>
                    <a:pt x="1223" y="435"/>
                  </a:lnTo>
                  <a:lnTo>
                    <a:pt x="1207" y="440"/>
                  </a:lnTo>
                  <a:lnTo>
                    <a:pt x="1194" y="446"/>
                  </a:lnTo>
                  <a:lnTo>
                    <a:pt x="1180" y="455"/>
                  </a:lnTo>
                  <a:lnTo>
                    <a:pt x="1149" y="417"/>
                  </a:lnTo>
                  <a:lnTo>
                    <a:pt x="1116" y="379"/>
                  </a:lnTo>
                  <a:lnTo>
                    <a:pt x="1080" y="340"/>
                  </a:lnTo>
                  <a:lnTo>
                    <a:pt x="1043" y="300"/>
                  </a:lnTo>
                  <a:lnTo>
                    <a:pt x="1005" y="260"/>
                  </a:lnTo>
                  <a:lnTo>
                    <a:pt x="966" y="222"/>
                  </a:lnTo>
                  <a:lnTo>
                    <a:pt x="927" y="184"/>
                  </a:lnTo>
                  <a:lnTo>
                    <a:pt x="887" y="150"/>
                  </a:lnTo>
                  <a:lnTo>
                    <a:pt x="867" y="133"/>
                  </a:lnTo>
                  <a:lnTo>
                    <a:pt x="846" y="116"/>
                  </a:lnTo>
                  <a:lnTo>
                    <a:pt x="826" y="102"/>
                  </a:lnTo>
                  <a:lnTo>
                    <a:pt x="806" y="87"/>
                  </a:lnTo>
                  <a:lnTo>
                    <a:pt x="787" y="73"/>
                  </a:lnTo>
                  <a:lnTo>
                    <a:pt x="767" y="61"/>
                  </a:lnTo>
                  <a:lnTo>
                    <a:pt x="748" y="48"/>
                  </a:lnTo>
                  <a:lnTo>
                    <a:pt x="728" y="38"/>
                  </a:lnTo>
                  <a:lnTo>
                    <a:pt x="709" y="28"/>
                  </a:lnTo>
                  <a:lnTo>
                    <a:pt x="691" y="20"/>
                  </a:lnTo>
                  <a:lnTo>
                    <a:pt x="672" y="14"/>
                  </a:lnTo>
                  <a:lnTo>
                    <a:pt x="654" y="9"/>
                  </a:lnTo>
                  <a:lnTo>
                    <a:pt x="636" y="4"/>
                  </a:lnTo>
                  <a:lnTo>
                    <a:pt x="619" y="1"/>
                  </a:lnTo>
                  <a:lnTo>
                    <a:pt x="603" y="0"/>
                  </a:lnTo>
                  <a:lnTo>
                    <a:pt x="586" y="1"/>
                  </a:lnTo>
                  <a:lnTo>
                    <a:pt x="569" y="3"/>
                  </a:lnTo>
                  <a:lnTo>
                    <a:pt x="554" y="8"/>
                  </a:lnTo>
                  <a:lnTo>
                    <a:pt x="538" y="14"/>
                  </a:lnTo>
                  <a:lnTo>
                    <a:pt x="522" y="20"/>
                  </a:lnTo>
                  <a:lnTo>
                    <a:pt x="508" y="30"/>
                  </a:lnTo>
                  <a:lnTo>
                    <a:pt x="493" y="39"/>
                  </a:lnTo>
                  <a:lnTo>
                    <a:pt x="479" y="50"/>
                  </a:lnTo>
                  <a:lnTo>
                    <a:pt x="465" y="63"/>
                  </a:lnTo>
                  <a:lnTo>
                    <a:pt x="451" y="77"/>
                  </a:lnTo>
                  <a:lnTo>
                    <a:pt x="439" y="91"/>
                  </a:lnTo>
                  <a:lnTo>
                    <a:pt x="426" y="107"/>
                  </a:lnTo>
                  <a:lnTo>
                    <a:pt x="414" y="123"/>
                  </a:lnTo>
                  <a:lnTo>
                    <a:pt x="402" y="139"/>
                  </a:lnTo>
                  <a:lnTo>
                    <a:pt x="391" y="157"/>
                  </a:lnTo>
                  <a:lnTo>
                    <a:pt x="380" y="175"/>
                  </a:lnTo>
                  <a:lnTo>
                    <a:pt x="369" y="194"/>
                  </a:lnTo>
                  <a:lnTo>
                    <a:pt x="349" y="231"/>
                  </a:lnTo>
                  <a:lnTo>
                    <a:pt x="331" y="270"/>
                  </a:lnTo>
                  <a:lnTo>
                    <a:pt x="315" y="309"/>
                  </a:lnTo>
                  <a:lnTo>
                    <a:pt x="299" y="347"/>
                  </a:lnTo>
                  <a:lnTo>
                    <a:pt x="285" y="384"/>
                  </a:lnTo>
                  <a:lnTo>
                    <a:pt x="274" y="417"/>
                  </a:lnTo>
                  <a:lnTo>
                    <a:pt x="263" y="449"/>
                  </a:lnTo>
                  <a:lnTo>
                    <a:pt x="255" y="477"/>
                  </a:lnTo>
                  <a:lnTo>
                    <a:pt x="249" y="502"/>
                  </a:lnTo>
                  <a:lnTo>
                    <a:pt x="240" y="532"/>
                  </a:lnTo>
                  <a:lnTo>
                    <a:pt x="232" y="568"/>
                  </a:lnTo>
                  <a:lnTo>
                    <a:pt x="223" y="606"/>
                  </a:lnTo>
                  <a:lnTo>
                    <a:pt x="214" y="648"/>
                  </a:lnTo>
                  <a:lnTo>
                    <a:pt x="207" y="693"/>
                  </a:lnTo>
                  <a:lnTo>
                    <a:pt x="201" y="740"/>
                  </a:lnTo>
                  <a:lnTo>
                    <a:pt x="196" y="787"/>
                  </a:lnTo>
                  <a:lnTo>
                    <a:pt x="194" y="811"/>
                  </a:lnTo>
                  <a:lnTo>
                    <a:pt x="193" y="834"/>
                  </a:lnTo>
                  <a:lnTo>
                    <a:pt x="193" y="858"/>
                  </a:lnTo>
                  <a:lnTo>
                    <a:pt x="193" y="881"/>
                  </a:lnTo>
                  <a:lnTo>
                    <a:pt x="196" y="904"/>
                  </a:lnTo>
                  <a:lnTo>
                    <a:pt x="198" y="926"/>
                  </a:lnTo>
                  <a:lnTo>
                    <a:pt x="201" y="948"/>
                  </a:lnTo>
                  <a:lnTo>
                    <a:pt x="205" y="969"/>
                  </a:lnTo>
                  <a:lnTo>
                    <a:pt x="209" y="989"/>
                  </a:lnTo>
                  <a:lnTo>
                    <a:pt x="215" y="1009"/>
                  </a:lnTo>
                  <a:lnTo>
                    <a:pt x="223" y="1027"/>
                  </a:lnTo>
                  <a:lnTo>
                    <a:pt x="231" y="1044"/>
                  </a:lnTo>
                  <a:lnTo>
                    <a:pt x="241" y="1061"/>
                  </a:lnTo>
                  <a:lnTo>
                    <a:pt x="252" y="1076"/>
                  </a:lnTo>
                  <a:lnTo>
                    <a:pt x="264" y="1089"/>
                  </a:lnTo>
                  <a:lnTo>
                    <a:pt x="278" y="1101"/>
                  </a:lnTo>
                  <a:lnTo>
                    <a:pt x="287" y="1108"/>
                  </a:lnTo>
                  <a:lnTo>
                    <a:pt x="298" y="1114"/>
                  </a:lnTo>
                  <a:lnTo>
                    <a:pt x="308" y="1119"/>
                  </a:lnTo>
                  <a:lnTo>
                    <a:pt x="320" y="1125"/>
                  </a:lnTo>
                  <a:lnTo>
                    <a:pt x="12" y="1626"/>
                  </a:lnTo>
                  <a:lnTo>
                    <a:pt x="0" y="1670"/>
                  </a:lnTo>
                  <a:lnTo>
                    <a:pt x="9" y="1707"/>
                  </a:lnTo>
                  <a:lnTo>
                    <a:pt x="24" y="1736"/>
                  </a:lnTo>
                  <a:lnTo>
                    <a:pt x="53" y="1787"/>
                  </a:lnTo>
                  <a:lnTo>
                    <a:pt x="74" y="1818"/>
                  </a:lnTo>
                  <a:lnTo>
                    <a:pt x="97" y="1851"/>
                  </a:lnTo>
                  <a:lnTo>
                    <a:pt x="110" y="1869"/>
                  </a:lnTo>
                  <a:lnTo>
                    <a:pt x="124" y="1886"/>
                  </a:lnTo>
                  <a:lnTo>
                    <a:pt x="139" y="1904"/>
                  </a:lnTo>
                  <a:lnTo>
                    <a:pt x="154" y="1922"/>
                  </a:lnTo>
                  <a:lnTo>
                    <a:pt x="169" y="1940"/>
                  </a:lnTo>
                  <a:lnTo>
                    <a:pt x="186" y="1957"/>
                  </a:lnTo>
                  <a:lnTo>
                    <a:pt x="204" y="1974"/>
                  </a:lnTo>
                  <a:lnTo>
                    <a:pt x="222" y="1991"/>
                  </a:lnTo>
                  <a:lnTo>
                    <a:pt x="240" y="2007"/>
                  </a:lnTo>
                  <a:lnTo>
                    <a:pt x="260" y="2021"/>
                  </a:lnTo>
                  <a:lnTo>
                    <a:pt x="280" y="2036"/>
                  </a:lnTo>
                  <a:lnTo>
                    <a:pt x="301" y="2050"/>
                  </a:lnTo>
                  <a:lnTo>
                    <a:pt x="322" y="2062"/>
                  </a:lnTo>
                  <a:lnTo>
                    <a:pt x="345" y="2072"/>
                  </a:lnTo>
                  <a:lnTo>
                    <a:pt x="367" y="2082"/>
                  </a:lnTo>
                  <a:lnTo>
                    <a:pt x="390" y="2090"/>
                  </a:lnTo>
                  <a:lnTo>
                    <a:pt x="414" y="2097"/>
                  </a:lnTo>
                  <a:lnTo>
                    <a:pt x="438" y="2102"/>
                  </a:lnTo>
                  <a:lnTo>
                    <a:pt x="463" y="2105"/>
                  </a:lnTo>
                  <a:lnTo>
                    <a:pt x="488" y="2106"/>
                  </a:lnTo>
                  <a:lnTo>
                    <a:pt x="496" y="2105"/>
                  </a:lnTo>
                  <a:lnTo>
                    <a:pt x="504" y="2104"/>
                  </a:lnTo>
                  <a:lnTo>
                    <a:pt x="511" y="2103"/>
                  </a:lnTo>
                  <a:lnTo>
                    <a:pt x="518" y="2100"/>
                  </a:lnTo>
                  <a:lnTo>
                    <a:pt x="526" y="2098"/>
                  </a:lnTo>
                  <a:lnTo>
                    <a:pt x="532" y="2093"/>
                  </a:lnTo>
                  <a:lnTo>
                    <a:pt x="538" y="2089"/>
                  </a:lnTo>
                  <a:lnTo>
                    <a:pt x="544" y="2084"/>
                  </a:lnTo>
                  <a:lnTo>
                    <a:pt x="550" y="2079"/>
                  </a:lnTo>
                  <a:lnTo>
                    <a:pt x="554" y="2074"/>
                  </a:lnTo>
                  <a:lnTo>
                    <a:pt x="558" y="2067"/>
                  </a:lnTo>
                  <a:lnTo>
                    <a:pt x="562" y="2061"/>
                  </a:lnTo>
                  <a:lnTo>
                    <a:pt x="565" y="2054"/>
                  </a:lnTo>
                  <a:lnTo>
                    <a:pt x="567" y="2046"/>
                  </a:lnTo>
                  <a:lnTo>
                    <a:pt x="569" y="2039"/>
                  </a:lnTo>
                  <a:lnTo>
                    <a:pt x="570" y="2031"/>
                  </a:lnTo>
                  <a:lnTo>
                    <a:pt x="577" y="1974"/>
                  </a:lnTo>
                  <a:lnTo>
                    <a:pt x="584" y="1916"/>
                  </a:lnTo>
                  <a:lnTo>
                    <a:pt x="593" y="1854"/>
                  </a:lnTo>
                  <a:lnTo>
                    <a:pt x="604" y="1791"/>
                  </a:lnTo>
                  <a:lnTo>
                    <a:pt x="615" y="1728"/>
                  </a:lnTo>
                  <a:lnTo>
                    <a:pt x="628" y="1665"/>
                  </a:lnTo>
                  <a:lnTo>
                    <a:pt x="642" y="1602"/>
                  </a:lnTo>
                  <a:lnTo>
                    <a:pt x="657" y="1543"/>
                  </a:lnTo>
                  <a:lnTo>
                    <a:pt x="674" y="1484"/>
                  </a:lnTo>
                  <a:lnTo>
                    <a:pt x="692" y="1430"/>
                  </a:lnTo>
                  <a:lnTo>
                    <a:pt x="701" y="1404"/>
                  </a:lnTo>
                  <a:lnTo>
                    <a:pt x="710" y="1379"/>
                  </a:lnTo>
                  <a:lnTo>
                    <a:pt x="720" y="1355"/>
                  </a:lnTo>
                  <a:lnTo>
                    <a:pt x="729" y="1333"/>
                  </a:lnTo>
                  <a:lnTo>
                    <a:pt x="740" y="1312"/>
                  </a:lnTo>
                  <a:lnTo>
                    <a:pt x="750" y="1292"/>
                  </a:lnTo>
                  <a:lnTo>
                    <a:pt x="760" y="1274"/>
                  </a:lnTo>
                  <a:lnTo>
                    <a:pt x="771" y="1257"/>
                  </a:lnTo>
                  <a:lnTo>
                    <a:pt x="782" y="1243"/>
                  </a:lnTo>
                  <a:lnTo>
                    <a:pt x="793" y="1230"/>
                  </a:lnTo>
                  <a:lnTo>
                    <a:pt x="804" y="1220"/>
                  </a:lnTo>
                  <a:lnTo>
                    <a:pt x="816" y="1210"/>
                  </a:lnTo>
                  <a:lnTo>
                    <a:pt x="842" y="1194"/>
                  </a:lnTo>
                  <a:lnTo>
                    <a:pt x="869" y="1177"/>
                  </a:lnTo>
                  <a:lnTo>
                    <a:pt x="896" y="1160"/>
                  </a:lnTo>
                  <a:lnTo>
                    <a:pt x="924" y="1145"/>
                  </a:lnTo>
                  <a:lnTo>
                    <a:pt x="979" y="1116"/>
                  </a:lnTo>
                  <a:lnTo>
                    <a:pt x="1033" y="1089"/>
                  </a:lnTo>
                  <a:lnTo>
                    <a:pt x="1084" y="1066"/>
                  </a:lnTo>
                  <a:lnTo>
                    <a:pt x="1132" y="1045"/>
                  </a:lnTo>
                  <a:lnTo>
                    <a:pt x="1174" y="1027"/>
                  </a:lnTo>
                  <a:lnTo>
                    <a:pt x="1211" y="1013"/>
                  </a:lnTo>
                  <a:lnTo>
                    <a:pt x="1222" y="1017"/>
                  </a:lnTo>
                  <a:lnTo>
                    <a:pt x="1234" y="1020"/>
                  </a:lnTo>
                  <a:lnTo>
                    <a:pt x="1246" y="1023"/>
                  </a:lnTo>
                  <a:lnTo>
                    <a:pt x="1259" y="1025"/>
                  </a:lnTo>
                  <a:lnTo>
                    <a:pt x="1273" y="1027"/>
                  </a:lnTo>
                  <a:lnTo>
                    <a:pt x="1288" y="1030"/>
                  </a:lnTo>
                  <a:lnTo>
                    <a:pt x="1302" y="1030"/>
                  </a:lnTo>
                  <a:lnTo>
                    <a:pt x="1318" y="1030"/>
                  </a:lnTo>
                  <a:lnTo>
                    <a:pt x="1333" y="1030"/>
                  </a:lnTo>
                  <a:lnTo>
                    <a:pt x="1348" y="1029"/>
                  </a:lnTo>
                  <a:lnTo>
                    <a:pt x="1364" y="1027"/>
                  </a:lnTo>
                  <a:lnTo>
                    <a:pt x="1380" y="1024"/>
                  </a:lnTo>
                  <a:lnTo>
                    <a:pt x="1395" y="1022"/>
                  </a:lnTo>
                  <a:lnTo>
                    <a:pt x="1411" y="1019"/>
                  </a:lnTo>
                  <a:lnTo>
                    <a:pt x="1426" y="1015"/>
                  </a:lnTo>
                  <a:lnTo>
                    <a:pt x="1440" y="1010"/>
                  </a:lnTo>
                  <a:lnTo>
                    <a:pt x="1454" y="1006"/>
                  </a:lnTo>
                  <a:lnTo>
                    <a:pt x="1469" y="999"/>
                  </a:lnTo>
                  <a:lnTo>
                    <a:pt x="1481" y="993"/>
                  </a:lnTo>
                  <a:lnTo>
                    <a:pt x="1494" y="986"/>
                  </a:lnTo>
                  <a:lnTo>
                    <a:pt x="1506" y="996"/>
                  </a:lnTo>
                  <a:lnTo>
                    <a:pt x="1520" y="1007"/>
                  </a:lnTo>
                  <a:lnTo>
                    <a:pt x="1533" y="1017"/>
                  </a:lnTo>
                  <a:lnTo>
                    <a:pt x="1547" y="1027"/>
                  </a:lnTo>
                  <a:lnTo>
                    <a:pt x="1585" y="1085"/>
                  </a:lnTo>
                  <a:lnTo>
                    <a:pt x="1625" y="1147"/>
                  </a:lnTo>
                  <a:lnTo>
                    <a:pt x="1645" y="1179"/>
                  </a:lnTo>
                  <a:lnTo>
                    <a:pt x="1665" y="1211"/>
                  </a:lnTo>
                  <a:lnTo>
                    <a:pt x="1684" y="1245"/>
                  </a:lnTo>
                  <a:lnTo>
                    <a:pt x="1702" y="1278"/>
                  </a:lnTo>
                  <a:lnTo>
                    <a:pt x="1719" y="1312"/>
                  </a:lnTo>
                  <a:lnTo>
                    <a:pt x="1736" y="1344"/>
                  </a:lnTo>
                  <a:lnTo>
                    <a:pt x="1750" y="1377"/>
                  </a:lnTo>
                  <a:lnTo>
                    <a:pt x="1764" y="1408"/>
                  </a:lnTo>
                  <a:lnTo>
                    <a:pt x="1776" y="1439"/>
                  </a:lnTo>
                  <a:lnTo>
                    <a:pt x="1785" y="1468"/>
                  </a:lnTo>
                  <a:lnTo>
                    <a:pt x="1792" y="1497"/>
                  </a:lnTo>
                  <a:lnTo>
                    <a:pt x="1797" y="1523"/>
                  </a:lnTo>
                  <a:lnTo>
                    <a:pt x="1803" y="1571"/>
                  </a:lnTo>
                  <a:lnTo>
                    <a:pt x="1808" y="1625"/>
                  </a:lnTo>
                  <a:lnTo>
                    <a:pt x="1811" y="1684"/>
                  </a:lnTo>
                  <a:lnTo>
                    <a:pt x="1814" y="1746"/>
                  </a:lnTo>
                  <a:lnTo>
                    <a:pt x="1816" y="1811"/>
                  </a:lnTo>
                  <a:lnTo>
                    <a:pt x="1817" y="1878"/>
                  </a:lnTo>
                  <a:lnTo>
                    <a:pt x="1818" y="1944"/>
                  </a:lnTo>
                  <a:lnTo>
                    <a:pt x="1818" y="2008"/>
                  </a:lnTo>
                  <a:lnTo>
                    <a:pt x="1818" y="2068"/>
                  </a:lnTo>
                  <a:lnTo>
                    <a:pt x="1818" y="2124"/>
                  </a:lnTo>
                  <a:lnTo>
                    <a:pt x="1817" y="2176"/>
                  </a:lnTo>
                  <a:lnTo>
                    <a:pt x="1816" y="2221"/>
                  </a:lnTo>
                  <a:lnTo>
                    <a:pt x="1815" y="2260"/>
                  </a:lnTo>
                  <a:lnTo>
                    <a:pt x="1815" y="2289"/>
                  </a:lnTo>
                  <a:lnTo>
                    <a:pt x="1814" y="2310"/>
                  </a:lnTo>
                  <a:lnTo>
                    <a:pt x="1814" y="2319"/>
                  </a:lnTo>
                  <a:lnTo>
                    <a:pt x="1815" y="2337"/>
                  </a:lnTo>
                  <a:lnTo>
                    <a:pt x="1820" y="2352"/>
                  </a:lnTo>
                  <a:lnTo>
                    <a:pt x="1830" y="2364"/>
                  </a:lnTo>
                  <a:lnTo>
                    <a:pt x="1841" y="2375"/>
                  </a:lnTo>
                  <a:lnTo>
                    <a:pt x="1856" y="2383"/>
                  </a:lnTo>
                  <a:lnTo>
                    <a:pt x="1874" y="2389"/>
                  </a:lnTo>
                  <a:lnTo>
                    <a:pt x="1895" y="2394"/>
                  </a:lnTo>
                  <a:lnTo>
                    <a:pt x="1918" y="2396"/>
                  </a:lnTo>
                  <a:lnTo>
                    <a:pt x="1942" y="2397"/>
                  </a:lnTo>
                  <a:lnTo>
                    <a:pt x="1969" y="2397"/>
                  </a:lnTo>
                  <a:lnTo>
                    <a:pt x="1997" y="2395"/>
                  </a:lnTo>
                  <a:lnTo>
                    <a:pt x="2026" y="2391"/>
                  </a:lnTo>
                  <a:lnTo>
                    <a:pt x="2058" y="2387"/>
                  </a:lnTo>
                  <a:lnTo>
                    <a:pt x="2089" y="2381"/>
                  </a:lnTo>
                  <a:lnTo>
                    <a:pt x="2121" y="2372"/>
                  </a:lnTo>
                  <a:lnTo>
                    <a:pt x="2154" y="2364"/>
                  </a:lnTo>
                  <a:lnTo>
                    <a:pt x="2187" y="2355"/>
                  </a:lnTo>
                  <a:lnTo>
                    <a:pt x="2219" y="2344"/>
                  </a:lnTo>
                  <a:lnTo>
                    <a:pt x="2252" y="2333"/>
                  </a:lnTo>
                  <a:lnTo>
                    <a:pt x="2284" y="2320"/>
                  </a:lnTo>
                  <a:lnTo>
                    <a:pt x="2315" y="2307"/>
                  </a:lnTo>
                  <a:lnTo>
                    <a:pt x="2346" y="2293"/>
                  </a:lnTo>
                  <a:lnTo>
                    <a:pt x="2374" y="2278"/>
                  </a:lnTo>
                  <a:lnTo>
                    <a:pt x="2402" y="2264"/>
                  </a:lnTo>
                  <a:lnTo>
                    <a:pt x="2427" y="2248"/>
                  </a:lnTo>
                  <a:lnTo>
                    <a:pt x="2451" y="2233"/>
                  </a:lnTo>
                  <a:lnTo>
                    <a:pt x="2473" y="2217"/>
                  </a:lnTo>
                  <a:lnTo>
                    <a:pt x="2492" y="2201"/>
                  </a:lnTo>
                  <a:lnTo>
                    <a:pt x="2509" y="2185"/>
                  </a:lnTo>
                  <a:lnTo>
                    <a:pt x="2522" y="2169"/>
                  </a:lnTo>
                  <a:lnTo>
                    <a:pt x="2533" y="2153"/>
                  </a:lnTo>
                  <a:lnTo>
                    <a:pt x="2540" y="2137"/>
                  </a:lnTo>
                  <a:lnTo>
                    <a:pt x="2540" y="2132"/>
                  </a:lnTo>
                  <a:lnTo>
                    <a:pt x="2541" y="2120"/>
                  </a:lnTo>
                  <a:lnTo>
                    <a:pt x="2543" y="2108"/>
                  </a:lnTo>
                  <a:lnTo>
                    <a:pt x="2543" y="2103"/>
                  </a:lnTo>
                  <a:lnTo>
                    <a:pt x="2542" y="2087"/>
                  </a:lnTo>
                  <a:lnTo>
                    <a:pt x="2539" y="2062"/>
                  </a:lnTo>
                  <a:lnTo>
                    <a:pt x="2536" y="2030"/>
                  </a:lnTo>
                  <a:lnTo>
                    <a:pt x="2531" y="1990"/>
                  </a:lnTo>
                  <a:lnTo>
                    <a:pt x="2525" y="1945"/>
                  </a:lnTo>
                  <a:lnTo>
                    <a:pt x="2518" y="1895"/>
                  </a:lnTo>
                  <a:lnTo>
                    <a:pt x="2510" y="1839"/>
                  </a:lnTo>
                  <a:lnTo>
                    <a:pt x="2500" y="1781"/>
                  </a:lnTo>
                  <a:lnTo>
                    <a:pt x="2490" y="1719"/>
                  </a:lnTo>
                  <a:lnTo>
                    <a:pt x="2477" y="1656"/>
                  </a:lnTo>
                  <a:lnTo>
                    <a:pt x="2465" y="1591"/>
                  </a:lnTo>
                  <a:lnTo>
                    <a:pt x="2450" y="1526"/>
                  </a:lnTo>
                  <a:lnTo>
                    <a:pt x="2433" y="1461"/>
                  </a:lnTo>
                  <a:lnTo>
                    <a:pt x="2416" y="1397"/>
                  </a:lnTo>
                  <a:lnTo>
                    <a:pt x="2406" y="1367"/>
                  </a:lnTo>
                  <a:lnTo>
                    <a:pt x="2397" y="1336"/>
                  </a:lnTo>
                  <a:lnTo>
                    <a:pt x="2386" y="1307"/>
                  </a:lnTo>
                  <a:lnTo>
                    <a:pt x="2376" y="1277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9" name="Freeform 721"/>
            <p:cNvSpPr>
              <a:spLocks/>
            </p:cNvSpPr>
            <p:nvPr/>
          </p:nvSpPr>
          <p:spPr bwMode="auto">
            <a:xfrm>
              <a:off x="4600" y="3013"/>
              <a:ext cx="63" cy="66"/>
            </a:xfrm>
            <a:custGeom>
              <a:avLst/>
              <a:gdLst/>
              <a:ahLst/>
              <a:cxnLst>
                <a:cxn ang="0">
                  <a:pos x="1103" y="7"/>
                </a:cxn>
                <a:cxn ang="0">
                  <a:pos x="1050" y="18"/>
                </a:cxn>
                <a:cxn ang="0">
                  <a:pos x="958" y="41"/>
                </a:cxn>
                <a:cxn ang="0">
                  <a:pos x="839" y="74"/>
                </a:cxn>
                <a:cxn ang="0">
                  <a:pos x="741" y="107"/>
                </a:cxn>
                <a:cxn ang="0">
                  <a:pos x="674" y="132"/>
                </a:cxn>
                <a:cxn ang="0">
                  <a:pos x="609" y="160"/>
                </a:cxn>
                <a:cxn ang="0">
                  <a:pos x="545" y="190"/>
                </a:cxn>
                <a:cxn ang="0">
                  <a:pos x="486" y="223"/>
                </a:cxn>
                <a:cxn ang="0">
                  <a:pos x="432" y="258"/>
                </a:cxn>
                <a:cxn ang="0">
                  <a:pos x="386" y="296"/>
                </a:cxn>
                <a:cxn ang="0">
                  <a:pos x="350" y="337"/>
                </a:cxn>
                <a:cxn ang="0">
                  <a:pos x="280" y="448"/>
                </a:cxn>
                <a:cxn ang="0">
                  <a:pos x="167" y="631"/>
                </a:cxn>
                <a:cxn ang="0">
                  <a:pos x="69" y="791"/>
                </a:cxn>
                <a:cxn ang="0">
                  <a:pos x="8" y="890"/>
                </a:cxn>
                <a:cxn ang="0">
                  <a:pos x="8" y="919"/>
                </a:cxn>
                <a:cxn ang="0">
                  <a:pos x="48" y="986"/>
                </a:cxn>
                <a:cxn ang="0">
                  <a:pos x="91" y="1047"/>
                </a:cxn>
                <a:cxn ang="0">
                  <a:pos x="130" y="1096"/>
                </a:cxn>
                <a:cxn ang="0">
                  <a:pos x="161" y="1130"/>
                </a:cxn>
                <a:cxn ang="0">
                  <a:pos x="193" y="1160"/>
                </a:cxn>
                <a:cxn ang="0">
                  <a:pos x="227" y="1188"/>
                </a:cxn>
                <a:cxn ang="0">
                  <a:pos x="264" y="1213"/>
                </a:cxn>
                <a:cxn ang="0">
                  <a:pos x="302" y="1233"/>
                </a:cxn>
                <a:cxn ang="0">
                  <a:pos x="342" y="1248"/>
                </a:cxn>
                <a:cxn ang="0">
                  <a:pos x="384" y="1255"/>
                </a:cxn>
                <a:cxn ang="0">
                  <a:pos x="406" y="1248"/>
                </a:cxn>
                <a:cxn ang="0">
                  <a:pos x="413" y="1187"/>
                </a:cxn>
                <a:cxn ang="0">
                  <a:pos x="428" y="1081"/>
                </a:cxn>
                <a:cxn ang="0">
                  <a:pos x="451" y="944"/>
                </a:cxn>
                <a:cxn ang="0">
                  <a:pos x="475" y="831"/>
                </a:cxn>
                <a:cxn ang="0">
                  <a:pos x="494" y="755"/>
                </a:cxn>
                <a:cxn ang="0">
                  <a:pos x="516" y="678"/>
                </a:cxn>
                <a:cxn ang="0">
                  <a:pos x="541" y="606"/>
                </a:cxn>
                <a:cxn ang="0">
                  <a:pos x="568" y="541"/>
                </a:cxn>
                <a:cxn ang="0">
                  <a:pos x="598" y="480"/>
                </a:cxn>
                <a:cxn ang="0">
                  <a:pos x="630" y="430"/>
                </a:cxn>
                <a:cxn ang="0">
                  <a:pos x="667" y="390"/>
                </a:cxn>
                <a:cxn ang="0">
                  <a:pos x="727" y="349"/>
                </a:cxn>
                <a:cxn ang="0">
                  <a:pos x="809" y="302"/>
                </a:cxn>
                <a:cxn ang="0">
                  <a:pos x="891" y="259"/>
                </a:cxn>
                <a:cxn ang="0">
                  <a:pos x="968" y="224"/>
                </a:cxn>
                <a:cxn ang="0">
                  <a:pos x="1068" y="182"/>
                </a:cxn>
                <a:cxn ang="0">
                  <a:pos x="1151" y="151"/>
                </a:cxn>
                <a:cxn ang="0">
                  <a:pos x="1166" y="139"/>
                </a:cxn>
                <a:cxn ang="0">
                  <a:pos x="1182" y="107"/>
                </a:cxn>
                <a:cxn ang="0">
                  <a:pos x="1192" y="78"/>
                </a:cxn>
                <a:cxn ang="0">
                  <a:pos x="1197" y="56"/>
                </a:cxn>
                <a:cxn ang="0">
                  <a:pos x="1197" y="41"/>
                </a:cxn>
                <a:cxn ang="0">
                  <a:pos x="1194" y="28"/>
                </a:cxn>
                <a:cxn ang="0">
                  <a:pos x="1189" y="17"/>
                </a:cxn>
                <a:cxn ang="0">
                  <a:pos x="1180" y="9"/>
                </a:cxn>
                <a:cxn ang="0">
                  <a:pos x="1166" y="2"/>
                </a:cxn>
                <a:cxn ang="0">
                  <a:pos x="1147" y="0"/>
                </a:cxn>
                <a:cxn ang="0">
                  <a:pos x="1123" y="2"/>
                </a:cxn>
              </a:cxnLst>
              <a:rect l="0" t="0" r="r" b="b"/>
              <a:pathLst>
                <a:path w="1197" h="1256">
                  <a:moveTo>
                    <a:pt x="1110" y="5"/>
                  </a:moveTo>
                  <a:lnTo>
                    <a:pt x="1103" y="7"/>
                  </a:lnTo>
                  <a:lnTo>
                    <a:pt x="1082" y="11"/>
                  </a:lnTo>
                  <a:lnTo>
                    <a:pt x="1050" y="18"/>
                  </a:lnTo>
                  <a:lnTo>
                    <a:pt x="1009" y="28"/>
                  </a:lnTo>
                  <a:lnTo>
                    <a:pt x="958" y="41"/>
                  </a:lnTo>
                  <a:lnTo>
                    <a:pt x="901" y="57"/>
                  </a:lnTo>
                  <a:lnTo>
                    <a:pt x="839" y="74"/>
                  </a:lnTo>
                  <a:lnTo>
                    <a:pt x="775" y="95"/>
                  </a:lnTo>
                  <a:lnTo>
                    <a:pt x="741" y="107"/>
                  </a:lnTo>
                  <a:lnTo>
                    <a:pt x="708" y="119"/>
                  </a:lnTo>
                  <a:lnTo>
                    <a:pt x="674" y="132"/>
                  </a:lnTo>
                  <a:lnTo>
                    <a:pt x="642" y="146"/>
                  </a:lnTo>
                  <a:lnTo>
                    <a:pt x="609" y="160"/>
                  </a:lnTo>
                  <a:lnTo>
                    <a:pt x="576" y="175"/>
                  </a:lnTo>
                  <a:lnTo>
                    <a:pt x="545" y="190"/>
                  </a:lnTo>
                  <a:lnTo>
                    <a:pt x="515" y="206"/>
                  </a:lnTo>
                  <a:lnTo>
                    <a:pt x="486" y="223"/>
                  </a:lnTo>
                  <a:lnTo>
                    <a:pt x="458" y="241"/>
                  </a:lnTo>
                  <a:lnTo>
                    <a:pt x="432" y="258"/>
                  </a:lnTo>
                  <a:lnTo>
                    <a:pt x="408" y="277"/>
                  </a:lnTo>
                  <a:lnTo>
                    <a:pt x="386" y="296"/>
                  </a:lnTo>
                  <a:lnTo>
                    <a:pt x="366" y="316"/>
                  </a:lnTo>
                  <a:lnTo>
                    <a:pt x="350" y="337"/>
                  </a:lnTo>
                  <a:lnTo>
                    <a:pt x="335" y="358"/>
                  </a:lnTo>
                  <a:lnTo>
                    <a:pt x="280" y="448"/>
                  </a:lnTo>
                  <a:lnTo>
                    <a:pt x="223" y="539"/>
                  </a:lnTo>
                  <a:lnTo>
                    <a:pt x="167" y="631"/>
                  </a:lnTo>
                  <a:lnTo>
                    <a:pt x="115" y="717"/>
                  </a:lnTo>
                  <a:lnTo>
                    <a:pt x="69" y="791"/>
                  </a:lnTo>
                  <a:lnTo>
                    <a:pt x="32" y="851"/>
                  </a:lnTo>
                  <a:lnTo>
                    <a:pt x="8" y="890"/>
                  </a:lnTo>
                  <a:lnTo>
                    <a:pt x="0" y="904"/>
                  </a:lnTo>
                  <a:lnTo>
                    <a:pt x="8" y="919"/>
                  </a:lnTo>
                  <a:lnTo>
                    <a:pt x="31" y="960"/>
                  </a:lnTo>
                  <a:lnTo>
                    <a:pt x="48" y="986"/>
                  </a:lnTo>
                  <a:lnTo>
                    <a:pt x="68" y="1016"/>
                  </a:lnTo>
                  <a:lnTo>
                    <a:pt x="91" y="1047"/>
                  </a:lnTo>
                  <a:lnTo>
                    <a:pt x="117" y="1081"/>
                  </a:lnTo>
                  <a:lnTo>
                    <a:pt x="130" y="1096"/>
                  </a:lnTo>
                  <a:lnTo>
                    <a:pt x="145" y="1113"/>
                  </a:lnTo>
                  <a:lnTo>
                    <a:pt x="161" y="1130"/>
                  </a:lnTo>
                  <a:lnTo>
                    <a:pt x="176" y="1146"/>
                  </a:lnTo>
                  <a:lnTo>
                    <a:pt x="193" y="1160"/>
                  </a:lnTo>
                  <a:lnTo>
                    <a:pt x="210" y="1175"/>
                  </a:lnTo>
                  <a:lnTo>
                    <a:pt x="227" y="1188"/>
                  </a:lnTo>
                  <a:lnTo>
                    <a:pt x="245" y="1202"/>
                  </a:lnTo>
                  <a:lnTo>
                    <a:pt x="264" y="1213"/>
                  </a:lnTo>
                  <a:lnTo>
                    <a:pt x="283" y="1224"/>
                  </a:lnTo>
                  <a:lnTo>
                    <a:pt x="302" y="1233"/>
                  </a:lnTo>
                  <a:lnTo>
                    <a:pt x="321" y="1242"/>
                  </a:lnTo>
                  <a:lnTo>
                    <a:pt x="342" y="1248"/>
                  </a:lnTo>
                  <a:lnTo>
                    <a:pt x="363" y="1253"/>
                  </a:lnTo>
                  <a:lnTo>
                    <a:pt x="384" y="1255"/>
                  </a:lnTo>
                  <a:lnTo>
                    <a:pt x="405" y="1256"/>
                  </a:lnTo>
                  <a:lnTo>
                    <a:pt x="406" y="1248"/>
                  </a:lnTo>
                  <a:lnTo>
                    <a:pt x="408" y="1225"/>
                  </a:lnTo>
                  <a:lnTo>
                    <a:pt x="413" y="1187"/>
                  </a:lnTo>
                  <a:lnTo>
                    <a:pt x="420" y="1139"/>
                  </a:lnTo>
                  <a:lnTo>
                    <a:pt x="428" y="1081"/>
                  </a:lnTo>
                  <a:lnTo>
                    <a:pt x="438" y="1015"/>
                  </a:lnTo>
                  <a:lnTo>
                    <a:pt x="451" y="944"/>
                  </a:lnTo>
                  <a:lnTo>
                    <a:pt x="467" y="869"/>
                  </a:lnTo>
                  <a:lnTo>
                    <a:pt x="475" y="831"/>
                  </a:lnTo>
                  <a:lnTo>
                    <a:pt x="484" y="792"/>
                  </a:lnTo>
                  <a:lnTo>
                    <a:pt x="494" y="755"/>
                  </a:lnTo>
                  <a:lnTo>
                    <a:pt x="505" y="716"/>
                  </a:lnTo>
                  <a:lnTo>
                    <a:pt x="516" y="678"/>
                  </a:lnTo>
                  <a:lnTo>
                    <a:pt x="528" y="642"/>
                  </a:lnTo>
                  <a:lnTo>
                    <a:pt x="541" y="606"/>
                  </a:lnTo>
                  <a:lnTo>
                    <a:pt x="553" y="573"/>
                  </a:lnTo>
                  <a:lnTo>
                    <a:pt x="568" y="541"/>
                  </a:lnTo>
                  <a:lnTo>
                    <a:pt x="582" y="509"/>
                  </a:lnTo>
                  <a:lnTo>
                    <a:pt x="598" y="480"/>
                  </a:lnTo>
                  <a:lnTo>
                    <a:pt x="614" y="454"/>
                  </a:lnTo>
                  <a:lnTo>
                    <a:pt x="630" y="430"/>
                  </a:lnTo>
                  <a:lnTo>
                    <a:pt x="649" y="409"/>
                  </a:lnTo>
                  <a:lnTo>
                    <a:pt x="667" y="390"/>
                  </a:lnTo>
                  <a:lnTo>
                    <a:pt x="687" y="375"/>
                  </a:lnTo>
                  <a:lnTo>
                    <a:pt x="727" y="349"/>
                  </a:lnTo>
                  <a:lnTo>
                    <a:pt x="768" y="325"/>
                  </a:lnTo>
                  <a:lnTo>
                    <a:pt x="809" y="302"/>
                  </a:lnTo>
                  <a:lnTo>
                    <a:pt x="850" y="280"/>
                  </a:lnTo>
                  <a:lnTo>
                    <a:pt x="891" y="259"/>
                  </a:lnTo>
                  <a:lnTo>
                    <a:pt x="930" y="241"/>
                  </a:lnTo>
                  <a:lnTo>
                    <a:pt x="968" y="224"/>
                  </a:lnTo>
                  <a:lnTo>
                    <a:pt x="1003" y="208"/>
                  </a:lnTo>
                  <a:lnTo>
                    <a:pt x="1068" y="182"/>
                  </a:lnTo>
                  <a:lnTo>
                    <a:pt x="1118" y="162"/>
                  </a:lnTo>
                  <a:lnTo>
                    <a:pt x="1151" y="151"/>
                  </a:lnTo>
                  <a:lnTo>
                    <a:pt x="1162" y="147"/>
                  </a:lnTo>
                  <a:lnTo>
                    <a:pt x="1166" y="139"/>
                  </a:lnTo>
                  <a:lnTo>
                    <a:pt x="1177" y="119"/>
                  </a:lnTo>
                  <a:lnTo>
                    <a:pt x="1182" y="107"/>
                  </a:lnTo>
                  <a:lnTo>
                    <a:pt x="1187" y="92"/>
                  </a:lnTo>
                  <a:lnTo>
                    <a:pt x="1192" y="78"/>
                  </a:lnTo>
                  <a:lnTo>
                    <a:pt x="1195" y="63"/>
                  </a:lnTo>
                  <a:lnTo>
                    <a:pt x="1197" y="56"/>
                  </a:lnTo>
                  <a:lnTo>
                    <a:pt x="1197" y="48"/>
                  </a:lnTo>
                  <a:lnTo>
                    <a:pt x="1197" y="41"/>
                  </a:lnTo>
                  <a:lnTo>
                    <a:pt x="1195" y="35"/>
                  </a:lnTo>
                  <a:lnTo>
                    <a:pt x="1194" y="28"/>
                  </a:lnTo>
                  <a:lnTo>
                    <a:pt x="1192" y="22"/>
                  </a:lnTo>
                  <a:lnTo>
                    <a:pt x="1189" y="17"/>
                  </a:lnTo>
                  <a:lnTo>
                    <a:pt x="1185" y="13"/>
                  </a:lnTo>
                  <a:lnTo>
                    <a:pt x="1180" y="9"/>
                  </a:lnTo>
                  <a:lnTo>
                    <a:pt x="1174" y="5"/>
                  </a:lnTo>
                  <a:lnTo>
                    <a:pt x="1166" y="2"/>
                  </a:lnTo>
                  <a:lnTo>
                    <a:pt x="1157" y="1"/>
                  </a:lnTo>
                  <a:lnTo>
                    <a:pt x="1147" y="0"/>
                  </a:lnTo>
                  <a:lnTo>
                    <a:pt x="1136" y="1"/>
                  </a:lnTo>
                  <a:lnTo>
                    <a:pt x="1123" y="2"/>
                  </a:lnTo>
                  <a:lnTo>
                    <a:pt x="1110" y="5"/>
                  </a:lnTo>
                  <a:close/>
                </a:path>
              </a:pathLst>
            </a:custGeom>
            <a:solidFill>
              <a:srgbClr val="D726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0" name="Freeform 722"/>
            <p:cNvSpPr>
              <a:spLocks/>
            </p:cNvSpPr>
            <p:nvPr/>
          </p:nvSpPr>
          <p:spPr bwMode="auto">
            <a:xfrm>
              <a:off x="4676" y="3016"/>
              <a:ext cx="50" cy="79"/>
            </a:xfrm>
            <a:custGeom>
              <a:avLst/>
              <a:gdLst/>
              <a:ahLst/>
              <a:cxnLst>
                <a:cxn ang="0">
                  <a:pos x="14" y="44"/>
                </a:cxn>
                <a:cxn ang="0">
                  <a:pos x="75" y="128"/>
                </a:cxn>
                <a:cxn ang="0">
                  <a:pos x="133" y="212"/>
                </a:cxn>
                <a:cxn ang="0">
                  <a:pos x="194" y="310"/>
                </a:cxn>
                <a:cxn ang="0">
                  <a:pos x="240" y="391"/>
                </a:cxn>
                <a:cxn ang="0">
                  <a:pos x="269" y="445"/>
                </a:cxn>
                <a:cxn ang="0">
                  <a:pos x="296" y="500"/>
                </a:cxn>
                <a:cxn ang="0">
                  <a:pos x="317" y="554"/>
                </a:cxn>
                <a:cxn ang="0">
                  <a:pos x="335" y="605"/>
                </a:cxn>
                <a:cxn ang="0">
                  <a:pos x="349" y="655"/>
                </a:cxn>
                <a:cxn ang="0">
                  <a:pos x="358" y="728"/>
                </a:cxn>
                <a:cxn ang="0">
                  <a:pos x="368" y="846"/>
                </a:cxn>
                <a:cxn ang="0">
                  <a:pos x="372" y="976"/>
                </a:cxn>
                <a:cxn ang="0">
                  <a:pos x="374" y="1111"/>
                </a:cxn>
                <a:cxn ang="0">
                  <a:pos x="374" y="1239"/>
                </a:cxn>
                <a:cxn ang="0">
                  <a:pos x="373" y="1351"/>
                </a:cxn>
                <a:cxn ang="0">
                  <a:pos x="372" y="1436"/>
                </a:cxn>
                <a:cxn ang="0">
                  <a:pos x="371" y="1483"/>
                </a:cxn>
                <a:cxn ang="0">
                  <a:pos x="392" y="1487"/>
                </a:cxn>
                <a:cxn ang="0">
                  <a:pos x="490" y="1473"/>
                </a:cxn>
                <a:cxn ang="0">
                  <a:pos x="583" y="1455"/>
                </a:cxn>
                <a:cxn ang="0">
                  <a:pos x="657" y="1437"/>
                </a:cxn>
                <a:cxn ang="0">
                  <a:pos x="708" y="1422"/>
                </a:cxn>
                <a:cxn ang="0">
                  <a:pos x="756" y="1406"/>
                </a:cxn>
                <a:cxn ang="0">
                  <a:pos x="802" y="1388"/>
                </a:cxn>
                <a:cxn ang="0">
                  <a:pos x="844" y="1367"/>
                </a:cxn>
                <a:cxn ang="0">
                  <a:pos x="879" y="1345"/>
                </a:cxn>
                <a:cxn ang="0">
                  <a:pos x="908" y="1320"/>
                </a:cxn>
                <a:cxn ang="0">
                  <a:pos x="927" y="1293"/>
                </a:cxn>
                <a:cxn ang="0">
                  <a:pos x="933" y="1270"/>
                </a:cxn>
                <a:cxn ang="0">
                  <a:pos x="926" y="1208"/>
                </a:cxn>
                <a:cxn ang="0">
                  <a:pos x="912" y="1099"/>
                </a:cxn>
                <a:cxn ang="0">
                  <a:pos x="891" y="957"/>
                </a:cxn>
                <a:cxn ang="0">
                  <a:pos x="861" y="797"/>
                </a:cxn>
                <a:cxn ang="0">
                  <a:pos x="832" y="675"/>
                </a:cxn>
                <a:cxn ang="0">
                  <a:pos x="811" y="595"/>
                </a:cxn>
                <a:cxn ang="0">
                  <a:pos x="788" y="519"/>
                </a:cxn>
                <a:cxn ang="0">
                  <a:pos x="762" y="448"/>
                </a:cxn>
                <a:cxn ang="0">
                  <a:pos x="734" y="386"/>
                </a:cxn>
                <a:cxn ang="0">
                  <a:pos x="704" y="331"/>
                </a:cxn>
                <a:cxn ang="0">
                  <a:pos x="669" y="288"/>
                </a:cxn>
                <a:cxn ang="0">
                  <a:pos x="630" y="247"/>
                </a:cxn>
                <a:cxn ang="0">
                  <a:pos x="584" y="208"/>
                </a:cxn>
                <a:cxn ang="0">
                  <a:pos x="533" y="173"/>
                </a:cxn>
                <a:cxn ang="0">
                  <a:pos x="478" y="139"/>
                </a:cxn>
                <a:cxn ang="0">
                  <a:pos x="421" y="109"/>
                </a:cxn>
                <a:cxn ang="0">
                  <a:pos x="363" y="83"/>
                </a:cxn>
                <a:cxn ang="0">
                  <a:pos x="306" y="59"/>
                </a:cxn>
                <a:cxn ang="0">
                  <a:pos x="250" y="39"/>
                </a:cxn>
                <a:cxn ang="0">
                  <a:pos x="196" y="23"/>
                </a:cxn>
                <a:cxn ang="0">
                  <a:pos x="147" y="11"/>
                </a:cxn>
                <a:cxn ang="0">
                  <a:pos x="102" y="3"/>
                </a:cxn>
                <a:cxn ang="0">
                  <a:pos x="65" y="0"/>
                </a:cxn>
                <a:cxn ang="0">
                  <a:pos x="34" y="1"/>
                </a:cxn>
                <a:cxn ang="0">
                  <a:pos x="13" y="7"/>
                </a:cxn>
                <a:cxn ang="0">
                  <a:pos x="2" y="19"/>
                </a:cxn>
              </a:cxnLst>
              <a:rect l="0" t="0" r="r" b="b"/>
              <a:pathLst>
                <a:path w="934" h="1489">
                  <a:moveTo>
                    <a:pt x="0" y="26"/>
                  </a:moveTo>
                  <a:lnTo>
                    <a:pt x="14" y="44"/>
                  </a:lnTo>
                  <a:lnTo>
                    <a:pt x="50" y="93"/>
                  </a:lnTo>
                  <a:lnTo>
                    <a:pt x="75" y="128"/>
                  </a:lnTo>
                  <a:lnTo>
                    <a:pt x="102" y="167"/>
                  </a:lnTo>
                  <a:lnTo>
                    <a:pt x="133" y="212"/>
                  </a:lnTo>
                  <a:lnTo>
                    <a:pt x="163" y="260"/>
                  </a:lnTo>
                  <a:lnTo>
                    <a:pt x="194" y="310"/>
                  </a:lnTo>
                  <a:lnTo>
                    <a:pt x="226" y="364"/>
                  </a:lnTo>
                  <a:lnTo>
                    <a:pt x="240" y="391"/>
                  </a:lnTo>
                  <a:lnTo>
                    <a:pt x="255" y="418"/>
                  </a:lnTo>
                  <a:lnTo>
                    <a:pt x="269" y="445"/>
                  </a:lnTo>
                  <a:lnTo>
                    <a:pt x="283" y="472"/>
                  </a:lnTo>
                  <a:lnTo>
                    <a:pt x="296" y="500"/>
                  </a:lnTo>
                  <a:lnTo>
                    <a:pt x="307" y="527"/>
                  </a:lnTo>
                  <a:lnTo>
                    <a:pt x="317" y="554"/>
                  </a:lnTo>
                  <a:lnTo>
                    <a:pt x="327" y="580"/>
                  </a:lnTo>
                  <a:lnTo>
                    <a:pt x="335" y="605"/>
                  </a:lnTo>
                  <a:lnTo>
                    <a:pt x="343" y="630"/>
                  </a:lnTo>
                  <a:lnTo>
                    <a:pt x="349" y="655"/>
                  </a:lnTo>
                  <a:lnTo>
                    <a:pt x="353" y="678"/>
                  </a:lnTo>
                  <a:lnTo>
                    <a:pt x="358" y="728"/>
                  </a:lnTo>
                  <a:lnTo>
                    <a:pt x="363" y="784"/>
                  </a:lnTo>
                  <a:lnTo>
                    <a:pt x="368" y="846"/>
                  </a:lnTo>
                  <a:lnTo>
                    <a:pt x="370" y="909"/>
                  </a:lnTo>
                  <a:lnTo>
                    <a:pt x="372" y="976"/>
                  </a:lnTo>
                  <a:lnTo>
                    <a:pt x="374" y="1044"/>
                  </a:lnTo>
                  <a:lnTo>
                    <a:pt x="374" y="1111"/>
                  </a:lnTo>
                  <a:lnTo>
                    <a:pt x="375" y="1177"/>
                  </a:lnTo>
                  <a:lnTo>
                    <a:pt x="374" y="1239"/>
                  </a:lnTo>
                  <a:lnTo>
                    <a:pt x="374" y="1298"/>
                  </a:lnTo>
                  <a:lnTo>
                    <a:pt x="373" y="1351"/>
                  </a:lnTo>
                  <a:lnTo>
                    <a:pt x="372" y="1397"/>
                  </a:lnTo>
                  <a:lnTo>
                    <a:pt x="372" y="1436"/>
                  </a:lnTo>
                  <a:lnTo>
                    <a:pt x="371" y="1464"/>
                  </a:lnTo>
                  <a:lnTo>
                    <a:pt x="371" y="1483"/>
                  </a:lnTo>
                  <a:lnTo>
                    <a:pt x="370" y="1489"/>
                  </a:lnTo>
                  <a:lnTo>
                    <a:pt x="392" y="1487"/>
                  </a:lnTo>
                  <a:lnTo>
                    <a:pt x="451" y="1479"/>
                  </a:lnTo>
                  <a:lnTo>
                    <a:pt x="490" y="1473"/>
                  </a:lnTo>
                  <a:lnTo>
                    <a:pt x="535" y="1464"/>
                  </a:lnTo>
                  <a:lnTo>
                    <a:pt x="583" y="1455"/>
                  </a:lnTo>
                  <a:lnTo>
                    <a:pt x="632" y="1443"/>
                  </a:lnTo>
                  <a:lnTo>
                    <a:pt x="657" y="1437"/>
                  </a:lnTo>
                  <a:lnTo>
                    <a:pt x="683" y="1430"/>
                  </a:lnTo>
                  <a:lnTo>
                    <a:pt x="708" y="1422"/>
                  </a:lnTo>
                  <a:lnTo>
                    <a:pt x="732" y="1414"/>
                  </a:lnTo>
                  <a:lnTo>
                    <a:pt x="756" y="1406"/>
                  </a:lnTo>
                  <a:lnTo>
                    <a:pt x="780" y="1397"/>
                  </a:lnTo>
                  <a:lnTo>
                    <a:pt x="802" y="1388"/>
                  </a:lnTo>
                  <a:lnTo>
                    <a:pt x="823" y="1377"/>
                  </a:lnTo>
                  <a:lnTo>
                    <a:pt x="844" y="1367"/>
                  </a:lnTo>
                  <a:lnTo>
                    <a:pt x="863" y="1357"/>
                  </a:lnTo>
                  <a:lnTo>
                    <a:pt x="879" y="1345"/>
                  </a:lnTo>
                  <a:lnTo>
                    <a:pt x="894" y="1333"/>
                  </a:lnTo>
                  <a:lnTo>
                    <a:pt x="908" y="1320"/>
                  </a:lnTo>
                  <a:lnTo>
                    <a:pt x="919" y="1306"/>
                  </a:lnTo>
                  <a:lnTo>
                    <a:pt x="927" y="1293"/>
                  </a:lnTo>
                  <a:lnTo>
                    <a:pt x="934" y="1278"/>
                  </a:lnTo>
                  <a:lnTo>
                    <a:pt x="933" y="1270"/>
                  </a:lnTo>
                  <a:lnTo>
                    <a:pt x="930" y="1246"/>
                  </a:lnTo>
                  <a:lnTo>
                    <a:pt x="926" y="1208"/>
                  </a:lnTo>
                  <a:lnTo>
                    <a:pt x="920" y="1159"/>
                  </a:lnTo>
                  <a:lnTo>
                    <a:pt x="912" y="1099"/>
                  </a:lnTo>
                  <a:lnTo>
                    <a:pt x="902" y="1032"/>
                  </a:lnTo>
                  <a:lnTo>
                    <a:pt x="891" y="957"/>
                  </a:lnTo>
                  <a:lnTo>
                    <a:pt x="876" y="879"/>
                  </a:lnTo>
                  <a:lnTo>
                    <a:pt x="861" y="797"/>
                  </a:lnTo>
                  <a:lnTo>
                    <a:pt x="843" y="716"/>
                  </a:lnTo>
                  <a:lnTo>
                    <a:pt x="832" y="675"/>
                  </a:lnTo>
                  <a:lnTo>
                    <a:pt x="823" y="634"/>
                  </a:lnTo>
                  <a:lnTo>
                    <a:pt x="811" y="595"/>
                  </a:lnTo>
                  <a:lnTo>
                    <a:pt x="800" y="556"/>
                  </a:lnTo>
                  <a:lnTo>
                    <a:pt x="788" y="519"/>
                  </a:lnTo>
                  <a:lnTo>
                    <a:pt x="775" y="483"/>
                  </a:lnTo>
                  <a:lnTo>
                    <a:pt x="762" y="448"/>
                  </a:lnTo>
                  <a:lnTo>
                    <a:pt x="749" y="416"/>
                  </a:lnTo>
                  <a:lnTo>
                    <a:pt x="734" y="386"/>
                  </a:lnTo>
                  <a:lnTo>
                    <a:pt x="718" y="358"/>
                  </a:lnTo>
                  <a:lnTo>
                    <a:pt x="704" y="331"/>
                  </a:lnTo>
                  <a:lnTo>
                    <a:pt x="687" y="308"/>
                  </a:lnTo>
                  <a:lnTo>
                    <a:pt x="669" y="288"/>
                  </a:lnTo>
                  <a:lnTo>
                    <a:pt x="651" y="267"/>
                  </a:lnTo>
                  <a:lnTo>
                    <a:pt x="630" y="247"/>
                  </a:lnTo>
                  <a:lnTo>
                    <a:pt x="607" y="227"/>
                  </a:lnTo>
                  <a:lnTo>
                    <a:pt x="584" y="208"/>
                  </a:lnTo>
                  <a:lnTo>
                    <a:pt x="559" y="189"/>
                  </a:lnTo>
                  <a:lnTo>
                    <a:pt x="533" y="173"/>
                  </a:lnTo>
                  <a:lnTo>
                    <a:pt x="505" y="155"/>
                  </a:lnTo>
                  <a:lnTo>
                    <a:pt x="478" y="139"/>
                  </a:lnTo>
                  <a:lnTo>
                    <a:pt x="450" y="123"/>
                  </a:lnTo>
                  <a:lnTo>
                    <a:pt x="421" y="109"/>
                  </a:lnTo>
                  <a:lnTo>
                    <a:pt x="393" y="95"/>
                  </a:lnTo>
                  <a:lnTo>
                    <a:pt x="363" y="83"/>
                  </a:lnTo>
                  <a:lnTo>
                    <a:pt x="334" y="70"/>
                  </a:lnTo>
                  <a:lnTo>
                    <a:pt x="306" y="59"/>
                  </a:lnTo>
                  <a:lnTo>
                    <a:pt x="278" y="48"/>
                  </a:lnTo>
                  <a:lnTo>
                    <a:pt x="250" y="39"/>
                  </a:lnTo>
                  <a:lnTo>
                    <a:pt x="222" y="30"/>
                  </a:lnTo>
                  <a:lnTo>
                    <a:pt x="196" y="23"/>
                  </a:lnTo>
                  <a:lnTo>
                    <a:pt x="171" y="17"/>
                  </a:lnTo>
                  <a:lnTo>
                    <a:pt x="147" y="11"/>
                  </a:lnTo>
                  <a:lnTo>
                    <a:pt x="124" y="6"/>
                  </a:lnTo>
                  <a:lnTo>
                    <a:pt x="102" y="3"/>
                  </a:lnTo>
                  <a:lnTo>
                    <a:pt x="83" y="1"/>
                  </a:lnTo>
                  <a:lnTo>
                    <a:pt x="65" y="0"/>
                  </a:lnTo>
                  <a:lnTo>
                    <a:pt x="48" y="0"/>
                  </a:lnTo>
                  <a:lnTo>
                    <a:pt x="34" y="1"/>
                  </a:lnTo>
                  <a:lnTo>
                    <a:pt x="23" y="4"/>
                  </a:lnTo>
                  <a:lnTo>
                    <a:pt x="13" y="7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D726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1" name="Freeform 723"/>
            <p:cNvSpPr>
              <a:spLocks/>
            </p:cNvSpPr>
            <p:nvPr/>
          </p:nvSpPr>
          <p:spPr bwMode="auto">
            <a:xfrm>
              <a:off x="4611" y="2977"/>
              <a:ext cx="51" cy="52"/>
            </a:xfrm>
            <a:custGeom>
              <a:avLst/>
              <a:gdLst/>
              <a:ahLst/>
              <a:cxnLst>
                <a:cxn ang="0">
                  <a:pos x="931" y="539"/>
                </a:cxn>
                <a:cxn ang="0">
                  <a:pos x="843" y="429"/>
                </a:cxn>
                <a:cxn ang="0">
                  <a:pos x="755" y="329"/>
                </a:cxn>
                <a:cxn ang="0">
                  <a:pos x="681" y="249"/>
                </a:cxn>
                <a:cxn ang="0">
                  <a:pos x="629" y="196"/>
                </a:cxn>
                <a:cxn ang="0">
                  <a:pos x="576" y="146"/>
                </a:cxn>
                <a:cxn ang="0">
                  <a:pos x="523" y="101"/>
                </a:cxn>
                <a:cxn ang="0">
                  <a:pos x="472" y="62"/>
                </a:cxn>
                <a:cxn ang="0">
                  <a:pos x="423" y="31"/>
                </a:cxn>
                <a:cxn ang="0">
                  <a:pos x="377" y="9"/>
                </a:cxn>
                <a:cxn ang="0">
                  <a:pos x="335" y="0"/>
                </a:cxn>
                <a:cxn ang="0">
                  <a:pos x="299" y="4"/>
                </a:cxn>
                <a:cxn ang="0">
                  <a:pos x="261" y="25"/>
                </a:cxn>
                <a:cxn ang="0">
                  <a:pos x="224" y="60"/>
                </a:cxn>
                <a:cxn ang="0">
                  <a:pos x="189" y="110"/>
                </a:cxn>
                <a:cxn ang="0">
                  <a:pos x="155" y="170"/>
                </a:cxn>
                <a:cxn ang="0">
                  <a:pos x="121" y="239"/>
                </a:cxn>
                <a:cxn ang="0">
                  <a:pos x="92" y="314"/>
                </a:cxn>
                <a:cxn ang="0">
                  <a:pos x="65" y="395"/>
                </a:cxn>
                <a:cxn ang="0">
                  <a:pos x="42" y="477"/>
                </a:cxn>
                <a:cxn ang="0">
                  <a:pos x="23" y="560"/>
                </a:cxn>
                <a:cxn ang="0">
                  <a:pos x="9" y="640"/>
                </a:cxn>
                <a:cxn ang="0">
                  <a:pos x="1" y="718"/>
                </a:cxn>
                <a:cxn ang="0">
                  <a:pos x="0" y="788"/>
                </a:cxn>
                <a:cxn ang="0">
                  <a:pos x="5" y="849"/>
                </a:cxn>
                <a:cxn ang="0">
                  <a:pos x="18" y="900"/>
                </a:cxn>
                <a:cxn ang="0">
                  <a:pos x="39" y="938"/>
                </a:cxn>
                <a:cxn ang="0">
                  <a:pos x="69" y="962"/>
                </a:cxn>
                <a:cxn ang="0">
                  <a:pos x="110" y="978"/>
                </a:cxn>
                <a:cxn ang="0">
                  <a:pos x="159" y="986"/>
                </a:cxn>
                <a:cxn ang="0">
                  <a:pos x="216" y="988"/>
                </a:cxn>
                <a:cxn ang="0">
                  <a:pos x="281" y="985"/>
                </a:cxn>
                <a:cxn ang="0">
                  <a:pos x="349" y="977"/>
                </a:cxn>
                <a:cxn ang="0">
                  <a:pos x="421" y="963"/>
                </a:cxn>
                <a:cxn ang="0">
                  <a:pos x="495" y="947"/>
                </a:cxn>
                <a:cxn ang="0">
                  <a:pos x="569" y="926"/>
                </a:cxn>
                <a:cxn ang="0">
                  <a:pos x="642" y="902"/>
                </a:cxn>
                <a:cxn ang="0">
                  <a:pos x="713" y="877"/>
                </a:cxn>
                <a:cxn ang="0">
                  <a:pos x="779" y="849"/>
                </a:cxn>
                <a:cxn ang="0">
                  <a:pos x="840" y="821"/>
                </a:cxn>
                <a:cxn ang="0">
                  <a:pos x="893" y="792"/>
                </a:cxn>
                <a:cxn ang="0">
                  <a:pos x="938" y="764"/>
                </a:cxn>
                <a:cxn ang="0">
                  <a:pos x="973" y="736"/>
                </a:cxn>
                <a:cxn ang="0">
                  <a:pos x="951" y="564"/>
                </a:cxn>
              </a:cxnLst>
              <a:rect l="0" t="0" r="r" b="b"/>
              <a:pathLst>
                <a:path w="986" h="988">
                  <a:moveTo>
                    <a:pt x="951" y="564"/>
                  </a:moveTo>
                  <a:lnTo>
                    <a:pt x="931" y="539"/>
                  </a:lnTo>
                  <a:lnTo>
                    <a:pt x="879" y="473"/>
                  </a:lnTo>
                  <a:lnTo>
                    <a:pt x="843" y="429"/>
                  </a:lnTo>
                  <a:lnTo>
                    <a:pt x="801" y="380"/>
                  </a:lnTo>
                  <a:lnTo>
                    <a:pt x="755" y="329"/>
                  </a:lnTo>
                  <a:lnTo>
                    <a:pt x="706" y="275"/>
                  </a:lnTo>
                  <a:lnTo>
                    <a:pt x="681" y="249"/>
                  </a:lnTo>
                  <a:lnTo>
                    <a:pt x="655" y="221"/>
                  </a:lnTo>
                  <a:lnTo>
                    <a:pt x="629" y="196"/>
                  </a:lnTo>
                  <a:lnTo>
                    <a:pt x="603" y="170"/>
                  </a:lnTo>
                  <a:lnTo>
                    <a:pt x="576" y="146"/>
                  </a:lnTo>
                  <a:lnTo>
                    <a:pt x="549" y="123"/>
                  </a:lnTo>
                  <a:lnTo>
                    <a:pt x="523" y="101"/>
                  </a:lnTo>
                  <a:lnTo>
                    <a:pt x="497" y="80"/>
                  </a:lnTo>
                  <a:lnTo>
                    <a:pt x="472" y="62"/>
                  </a:lnTo>
                  <a:lnTo>
                    <a:pt x="447" y="45"/>
                  </a:lnTo>
                  <a:lnTo>
                    <a:pt x="423" y="31"/>
                  </a:lnTo>
                  <a:lnTo>
                    <a:pt x="400" y="19"/>
                  </a:lnTo>
                  <a:lnTo>
                    <a:pt x="377" y="9"/>
                  </a:lnTo>
                  <a:lnTo>
                    <a:pt x="356" y="3"/>
                  </a:lnTo>
                  <a:lnTo>
                    <a:pt x="335" y="0"/>
                  </a:lnTo>
                  <a:lnTo>
                    <a:pt x="316" y="0"/>
                  </a:lnTo>
                  <a:lnTo>
                    <a:pt x="299" y="4"/>
                  </a:lnTo>
                  <a:lnTo>
                    <a:pt x="280" y="12"/>
                  </a:lnTo>
                  <a:lnTo>
                    <a:pt x="261" y="25"/>
                  </a:lnTo>
                  <a:lnTo>
                    <a:pt x="243" y="41"/>
                  </a:lnTo>
                  <a:lnTo>
                    <a:pt x="224" y="60"/>
                  </a:lnTo>
                  <a:lnTo>
                    <a:pt x="207" y="83"/>
                  </a:lnTo>
                  <a:lnTo>
                    <a:pt x="189" y="110"/>
                  </a:lnTo>
                  <a:lnTo>
                    <a:pt x="171" y="139"/>
                  </a:lnTo>
                  <a:lnTo>
                    <a:pt x="155" y="170"/>
                  </a:lnTo>
                  <a:lnTo>
                    <a:pt x="138" y="204"/>
                  </a:lnTo>
                  <a:lnTo>
                    <a:pt x="121" y="239"/>
                  </a:lnTo>
                  <a:lnTo>
                    <a:pt x="106" y="276"/>
                  </a:lnTo>
                  <a:lnTo>
                    <a:pt x="92" y="314"/>
                  </a:lnTo>
                  <a:lnTo>
                    <a:pt x="77" y="354"/>
                  </a:lnTo>
                  <a:lnTo>
                    <a:pt x="65" y="395"/>
                  </a:lnTo>
                  <a:lnTo>
                    <a:pt x="52" y="436"/>
                  </a:lnTo>
                  <a:lnTo>
                    <a:pt x="42" y="477"/>
                  </a:lnTo>
                  <a:lnTo>
                    <a:pt x="31" y="519"/>
                  </a:lnTo>
                  <a:lnTo>
                    <a:pt x="23" y="560"/>
                  </a:lnTo>
                  <a:lnTo>
                    <a:pt x="16" y="601"/>
                  </a:lnTo>
                  <a:lnTo>
                    <a:pt x="9" y="640"/>
                  </a:lnTo>
                  <a:lnTo>
                    <a:pt x="4" y="680"/>
                  </a:lnTo>
                  <a:lnTo>
                    <a:pt x="1" y="718"/>
                  </a:lnTo>
                  <a:lnTo>
                    <a:pt x="0" y="753"/>
                  </a:lnTo>
                  <a:lnTo>
                    <a:pt x="0" y="788"/>
                  </a:lnTo>
                  <a:lnTo>
                    <a:pt x="1" y="819"/>
                  </a:lnTo>
                  <a:lnTo>
                    <a:pt x="5" y="849"/>
                  </a:lnTo>
                  <a:lnTo>
                    <a:pt x="10" y="876"/>
                  </a:lnTo>
                  <a:lnTo>
                    <a:pt x="18" y="900"/>
                  </a:lnTo>
                  <a:lnTo>
                    <a:pt x="27" y="921"/>
                  </a:lnTo>
                  <a:lnTo>
                    <a:pt x="39" y="938"/>
                  </a:lnTo>
                  <a:lnTo>
                    <a:pt x="52" y="952"/>
                  </a:lnTo>
                  <a:lnTo>
                    <a:pt x="69" y="962"/>
                  </a:lnTo>
                  <a:lnTo>
                    <a:pt x="88" y="971"/>
                  </a:lnTo>
                  <a:lnTo>
                    <a:pt x="110" y="978"/>
                  </a:lnTo>
                  <a:lnTo>
                    <a:pt x="133" y="983"/>
                  </a:lnTo>
                  <a:lnTo>
                    <a:pt x="159" y="986"/>
                  </a:lnTo>
                  <a:lnTo>
                    <a:pt x="187" y="988"/>
                  </a:lnTo>
                  <a:lnTo>
                    <a:pt x="216" y="988"/>
                  </a:lnTo>
                  <a:lnTo>
                    <a:pt x="247" y="987"/>
                  </a:lnTo>
                  <a:lnTo>
                    <a:pt x="281" y="985"/>
                  </a:lnTo>
                  <a:lnTo>
                    <a:pt x="314" y="981"/>
                  </a:lnTo>
                  <a:lnTo>
                    <a:pt x="349" y="977"/>
                  </a:lnTo>
                  <a:lnTo>
                    <a:pt x="385" y="971"/>
                  </a:lnTo>
                  <a:lnTo>
                    <a:pt x="421" y="963"/>
                  </a:lnTo>
                  <a:lnTo>
                    <a:pt x="458" y="955"/>
                  </a:lnTo>
                  <a:lnTo>
                    <a:pt x="495" y="947"/>
                  </a:lnTo>
                  <a:lnTo>
                    <a:pt x="533" y="936"/>
                  </a:lnTo>
                  <a:lnTo>
                    <a:pt x="569" y="926"/>
                  </a:lnTo>
                  <a:lnTo>
                    <a:pt x="607" y="914"/>
                  </a:lnTo>
                  <a:lnTo>
                    <a:pt x="642" y="902"/>
                  </a:lnTo>
                  <a:lnTo>
                    <a:pt x="678" y="889"/>
                  </a:lnTo>
                  <a:lnTo>
                    <a:pt x="713" y="877"/>
                  </a:lnTo>
                  <a:lnTo>
                    <a:pt x="747" y="863"/>
                  </a:lnTo>
                  <a:lnTo>
                    <a:pt x="779" y="849"/>
                  </a:lnTo>
                  <a:lnTo>
                    <a:pt x="810" y="835"/>
                  </a:lnTo>
                  <a:lnTo>
                    <a:pt x="840" y="821"/>
                  </a:lnTo>
                  <a:lnTo>
                    <a:pt x="868" y="807"/>
                  </a:lnTo>
                  <a:lnTo>
                    <a:pt x="893" y="792"/>
                  </a:lnTo>
                  <a:lnTo>
                    <a:pt x="917" y="778"/>
                  </a:lnTo>
                  <a:lnTo>
                    <a:pt x="938" y="764"/>
                  </a:lnTo>
                  <a:lnTo>
                    <a:pt x="957" y="750"/>
                  </a:lnTo>
                  <a:lnTo>
                    <a:pt x="973" y="736"/>
                  </a:lnTo>
                  <a:lnTo>
                    <a:pt x="986" y="722"/>
                  </a:lnTo>
                  <a:lnTo>
                    <a:pt x="951" y="564"/>
                  </a:lnTo>
                  <a:close/>
                </a:path>
              </a:pathLst>
            </a:custGeom>
            <a:solidFill>
              <a:srgbClr val="D726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2" name="Freeform 724"/>
            <p:cNvSpPr>
              <a:spLocks/>
            </p:cNvSpPr>
            <p:nvPr/>
          </p:nvSpPr>
          <p:spPr bwMode="auto">
            <a:xfrm>
              <a:off x="4672" y="2985"/>
              <a:ext cx="51" cy="53"/>
            </a:xfrm>
            <a:custGeom>
              <a:avLst/>
              <a:gdLst/>
              <a:ahLst/>
              <a:cxnLst>
                <a:cxn ang="0">
                  <a:pos x="90" y="413"/>
                </a:cxn>
                <a:cxn ang="0">
                  <a:pos x="199" y="323"/>
                </a:cxn>
                <a:cxn ang="0">
                  <a:pos x="304" y="242"/>
                </a:cxn>
                <a:cxn ang="0">
                  <a:pos x="393" y="177"/>
                </a:cxn>
                <a:cxn ang="0">
                  <a:pos x="453" y="136"/>
                </a:cxn>
                <a:cxn ang="0">
                  <a:pos x="515" y="97"/>
                </a:cxn>
                <a:cxn ang="0">
                  <a:pos x="576" y="63"/>
                </a:cxn>
                <a:cxn ang="0">
                  <a:pos x="634" y="36"/>
                </a:cxn>
                <a:cxn ang="0">
                  <a:pos x="688" y="15"/>
                </a:cxn>
                <a:cxn ang="0">
                  <a:pos x="738" y="2"/>
                </a:cxn>
                <a:cxn ang="0">
                  <a:pos x="780" y="1"/>
                </a:cxn>
                <a:cxn ang="0">
                  <a:pos x="816" y="13"/>
                </a:cxn>
                <a:cxn ang="0">
                  <a:pos x="847" y="40"/>
                </a:cxn>
                <a:cxn ang="0">
                  <a:pos x="876" y="83"/>
                </a:cxn>
                <a:cxn ang="0">
                  <a:pos x="903" y="138"/>
                </a:cxn>
                <a:cxn ang="0">
                  <a:pos x="924" y="204"/>
                </a:cxn>
                <a:cxn ang="0">
                  <a:pos x="943" y="278"/>
                </a:cxn>
                <a:cxn ang="0">
                  <a:pos x="958" y="358"/>
                </a:cxn>
                <a:cxn ang="0">
                  <a:pos x="968" y="442"/>
                </a:cxn>
                <a:cxn ang="0">
                  <a:pos x="975" y="527"/>
                </a:cxn>
                <a:cxn ang="0">
                  <a:pos x="977" y="612"/>
                </a:cxn>
                <a:cxn ang="0">
                  <a:pos x="975" y="694"/>
                </a:cxn>
                <a:cxn ang="0">
                  <a:pos x="967" y="770"/>
                </a:cxn>
                <a:cxn ang="0">
                  <a:pos x="955" y="839"/>
                </a:cxn>
                <a:cxn ang="0">
                  <a:pos x="938" y="899"/>
                </a:cxn>
                <a:cxn ang="0">
                  <a:pos x="915" y="946"/>
                </a:cxn>
                <a:cxn ang="0">
                  <a:pos x="887" y="979"/>
                </a:cxn>
                <a:cxn ang="0">
                  <a:pos x="853" y="997"/>
                </a:cxn>
                <a:cxn ang="0">
                  <a:pos x="811" y="1005"/>
                </a:cxn>
                <a:cxn ang="0">
                  <a:pos x="759" y="1003"/>
                </a:cxn>
                <a:cxn ang="0">
                  <a:pos x="703" y="994"/>
                </a:cxn>
                <a:cxn ang="0">
                  <a:pos x="640" y="978"/>
                </a:cxn>
                <a:cxn ang="0">
                  <a:pos x="575" y="956"/>
                </a:cxn>
                <a:cxn ang="0">
                  <a:pos x="507" y="929"/>
                </a:cxn>
                <a:cxn ang="0">
                  <a:pos x="438" y="898"/>
                </a:cxn>
                <a:cxn ang="0">
                  <a:pos x="369" y="863"/>
                </a:cxn>
                <a:cxn ang="0">
                  <a:pos x="302" y="826"/>
                </a:cxn>
                <a:cxn ang="0">
                  <a:pos x="238" y="787"/>
                </a:cxn>
                <a:cxn ang="0">
                  <a:pos x="179" y="747"/>
                </a:cxn>
                <a:cxn ang="0">
                  <a:pos x="125" y="708"/>
                </a:cxn>
                <a:cxn ang="0">
                  <a:pos x="78" y="669"/>
                </a:cxn>
                <a:cxn ang="0">
                  <a:pos x="39" y="631"/>
                </a:cxn>
                <a:cxn ang="0">
                  <a:pos x="11" y="598"/>
                </a:cxn>
                <a:cxn ang="0">
                  <a:pos x="66" y="434"/>
                </a:cxn>
              </a:cxnLst>
              <a:rect l="0" t="0" r="r" b="b"/>
              <a:pathLst>
                <a:path w="977" h="1005">
                  <a:moveTo>
                    <a:pt x="66" y="434"/>
                  </a:moveTo>
                  <a:lnTo>
                    <a:pt x="90" y="413"/>
                  </a:lnTo>
                  <a:lnTo>
                    <a:pt x="155" y="359"/>
                  </a:lnTo>
                  <a:lnTo>
                    <a:pt x="199" y="323"/>
                  </a:lnTo>
                  <a:lnTo>
                    <a:pt x="249" y="283"/>
                  </a:lnTo>
                  <a:lnTo>
                    <a:pt x="304" y="242"/>
                  </a:lnTo>
                  <a:lnTo>
                    <a:pt x="363" y="199"/>
                  </a:lnTo>
                  <a:lnTo>
                    <a:pt x="393" y="177"/>
                  </a:lnTo>
                  <a:lnTo>
                    <a:pt x="423" y="156"/>
                  </a:lnTo>
                  <a:lnTo>
                    <a:pt x="453" y="136"/>
                  </a:lnTo>
                  <a:lnTo>
                    <a:pt x="485" y="116"/>
                  </a:lnTo>
                  <a:lnTo>
                    <a:pt x="515" y="97"/>
                  </a:lnTo>
                  <a:lnTo>
                    <a:pt x="546" y="80"/>
                  </a:lnTo>
                  <a:lnTo>
                    <a:pt x="576" y="63"/>
                  </a:lnTo>
                  <a:lnTo>
                    <a:pt x="605" y="48"/>
                  </a:lnTo>
                  <a:lnTo>
                    <a:pt x="634" y="36"/>
                  </a:lnTo>
                  <a:lnTo>
                    <a:pt x="661" y="24"/>
                  </a:lnTo>
                  <a:lnTo>
                    <a:pt x="688" y="15"/>
                  </a:lnTo>
                  <a:lnTo>
                    <a:pt x="714" y="8"/>
                  </a:lnTo>
                  <a:lnTo>
                    <a:pt x="738" y="2"/>
                  </a:lnTo>
                  <a:lnTo>
                    <a:pt x="759" y="0"/>
                  </a:lnTo>
                  <a:lnTo>
                    <a:pt x="780" y="1"/>
                  </a:lnTo>
                  <a:lnTo>
                    <a:pt x="798" y="4"/>
                  </a:lnTo>
                  <a:lnTo>
                    <a:pt x="816" y="13"/>
                  </a:lnTo>
                  <a:lnTo>
                    <a:pt x="832" y="24"/>
                  </a:lnTo>
                  <a:lnTo>
                    <a:pt x="847" y="40"/>
                  </a:lnTo>
                  <a:lnTo>
                    <a:pt x="863" y="60"/>
                  </a:lnTo>
                  <a:lnTo>
                    <a:pt x="876" y="83"/>
                  </a:lnTo>
                  <a:lnTo>
                    <a:pt x="890" y="109"/>
                  </a:lnTo>
                  <a:lnTo>
                    <a:pt x="903" y="138"/>
                  </a:lnTo>
                  <a:lnTo>
                    <a:pt x="914" y="170"/>
                  </a:lnTo>
                  <a:lnTo>
                    <a:pt x="924" y="204"/>
                  </a:lnTo>
                  <a:lnTo>
                    <a:pt x="934" y="240"/>
                  </a:lnTo>
                  <a:lnTo>
                    <a:pt x="943" y="278"/>
                  </a:lnTo>
                  <a:lnTo>
                    <a:pt x="951" y="317"/>
                  </a:lnTo>
                  <a:lnTo>
                    <a:pt x="958" y="358"/>
                  </a:lnTo>
                  <a:lnTo>
                    <a:pt x="963" y="399"/>
                  </a:lnTo>
                  <a:lnTo>
                    <a:pt x="968" y="442"/>
                  </a:lnTo>
                  <a:lnTo>
                    <a:pt x="973" y="484"/>
                  </a:lnTo>
                  <a:lnTo>
                    <a:pt x="975" y="527"/>
                  </a:lnTo>
                  <a:lnTo>
                    <a:pt x="977" y="570"/>
                  </a:lnTo>
                  <a:lnTo>
                    <a:pt x="977" y="612"/>
                  </a:lnTo>
                  <a:lnTo>
                    <a:pt x="977" y="653"/>
                  </a:lnTo>
                  <a:lnTo>
                    <a:pt x="975" y="694"/>
                  </a:lnTo>
                  <a:lnTo>
                    <a:pt x="971" y="733"/>
                  </a:lnTo>
                  <a:lnTo>
                    <a:pt x="967" y="770"/>
                  </a:lnTo>
                  <a:lnTo>
                    <a:pt x="962" y="806"/>
                  </a:lnTo>
                  <a:lnTo>
                    <a:pt x="955" y="839"/>
                  </a:lnTo>
                  <a:lnTo>
                    <a:pt x="947" y="871"/>
                  </a:lnTo>
                  <a:lnTo>
                    <a:pt x="938" y="899"/>
                  </a:lnTo>
                  <a:lnTo>
                    <a:pt x="928" y="924"/>
                  </a:lnTo>
                  <a:lnTo>
                    <a:pt x="915" y="946"/>
                  </a:lnTo>
                  <a:lnTo>
                    <a:pt x="901" y="965"/>
                  </a:lnTo>
                  <a:lnTo>
                    <a:pt x="887" y="979"/>
                  </a:lnTo>
                  <a:lnTo>
                    <a:pt x="871" y="990"/>
                  </a:lnTo>
                  <a:lnTo>
                    <a:pt x="853" y="997"/>
                  </a:lnTo>
                  <a:lnTo>
                    <a:pt x="833" y="1002"/>
                  </a:lnTo>
                  <a:lnTo>
                    <a:pt x="811" y="1005"/>
                  </a:lnTo>
                  <a:lnTo>
                    <a:pt x="786" y="1005"/>
                  </a:lnTo>
                  <a:lnTo>
                    <a:pt x="759" y="1003"/>
                  </a:lnTo>
                  <a:lnTo>
                    <a:pt x="732" y="999"/>
                  </a:lnTo>
                  <a:lnTo>
                    <a:pt x="703" y="994"/>
                  </a:lnTo>
                  <a:lnTo>
                    <a:pt x="673" y="987"/>
                  </a:lnTo>
                  <a:lnTo>
                    <a:pt x="640" y="978"/>
                  </a:lnTo>
                  <a:lnTo>
                    <a:pt x="608" y="968"/>
                  </a:lnTo>
                  <a:lnTo>
                    <a:pt x="575" y="956"/>
                  </a:lnTo>
                  <a:lnTo>
                    <a:pt x="541" y="943"/>
                  </a:lnTo>
                  <a:lnTo>
                    <a:pt x="507" y="929"/>
                  </a:lnTo>
                  <a:lnTo>
                    <a:pt x="472" y="914"/>
                  </a:lnTo>
                  <a:lnTo>
                    <a:pt x="438" y="898"/>
                  </a:lnTo>
                  <a:lnTo>
                    <a:pt x="403" y="881"/>
                  </a:lnTo>
                  <a:lnTo>
                    <a:pt x="369" y="863"/>
                  </a:lnTo>
                  <a:lnTo>
                    <a:pt x="335" y="845"/>
                  </a:lnTo>
                  <a:lnTo>
                    <a:pt x="302" y="826"/>
                  </a:lnTo>
                  <a:lnTo>
                    <a:pt x="270" y="806"/>
                  </a:lnTo>
                  <a:lnTo>
                    <a:pt x="238" y="787"/>
                  </a:lnTo>
                  <a:lnTo>
                    <a:pt x="207" y="767"/>
                  </a:lnTo>
                  <a:lnTo>
                    <a:pt x="179" y="747"/>
                  </a:lnTo>
                  <a:lnTo>
                    <a:pt x="151" y="727"/>
                  </a:lnTo>
                  <a:lnTo>
                    <a:pt x="125" y="708"/>
                  </a:lnTo>
                  <a:lnTo>
                    <a:pt x="100" y="688"/>
                  </a:lnTo>
                  <a:lnTo>
                    <a:pt x="78" y="669"/>
                  </a:lnTo>
                  <a:lnTo>
                    <a:pt x="58" y="650"/>
                  </a:lnTo>
                  <a:lnTo>
                    <a:pt x="39" y="631"/>
                  </a:lnTo>
                  <a:lnTo>
                    <a:pt x="23" y="615"/>
                  </a:lnTo>
                  <a:lnTo>
                    <a:pt x="11" y="598"/>
                  </a:lnTo>
                  <a:lnTo>
                    <a:pt x="0" y="582"/>
                  </a:lnTo>
                  <a:lnTo>
                    <a:pt x="66" y="434"/>
                  </a:lnTo>
                  <a:close/>
                </a:path>
              </a:pathLst>
            </a:custGeom>
            <a:solidFill>
              <a:srgbClr val="D726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3" name="Freeform 725"/>
            <p:cNvSpPr>
              <a:spLocks/>
            </p:cNvSpPr>
            <p:nvPr/>
          </p:nvSpPr>
          <p:spPr bwMode="auto">
            <a:xfrm>
              <a:off x="4640" y="3004"/>
              <a:ext cx="23" cy="8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19" y="5"/>
                </a:cxn>
                <a:cxn ang="0">
                  <a:pos x="8" y="13"/>
                </a:cxn>
                <a:cxn ang="0">
                  <a:pos x="2" y="23"/>
                </a:cxn>
                <a:cxn ang="0">
                  <a:pos x="0" y="36"/>
                </a:cxn>
                <a:cxn ang="0">
                  <a:pos x="2" y="48"/>
                </a:cxn>
                <a:cxn ang="0">
                  <a:pos x="9" y="58"/>
                </a:cxn>
                <a:cxn ang="0">
                  <a:pos x="19" y="65"/>
                </a:cxn>
                <a:cxn ang="0">
                  <a:pos x="31" y="67"/>
                </a:cxn>
                <a:cxn ang="0">
                  <a:pos x="140" y="64"/>
                </a:cxn>
                <a:cxn ang="0">
                  <a:pos x="199" y="65"/>
                </a:cxn>
                <a:cxn ang="0">
                  <a:pos x="237" y="68"/>
                </a:cxn>
                <a:cxn ang="0">
                  <a:pos x="272" y="74"/>
                </a:cxn>
                <a:cxn ang="0">
                  <a:pos x="306" y="86"/>
                </a:cxn>
                <a:cxn ang="0">
                  <a:pos x="336" y="104"/>
                </a:cxn>
                <a:cxn ang="0">
                  <a:pos x="363" y="128"/>
                </a:cxn>
                <a:cxn ang="0">
                  <a:pos x="380" y="147"/>
                </a:cxn>
                <a:cxn ang="0">
                  <a:pos x="390" y="154"/>
                </a:cxn>
                <a:cxn ang="0">
                  <a:pos x="403" y="155"/>
                </a:cxn>
                <a:cxn ang="0">
                  <a:pos x="414" y="152"/>
                </a:cxn>
                <a:cxn ang="0">
                  <a:pos x="425" y="144"/>
                </a:cxn>
                <a:cxn ang="0">
                  <a:pos x="431" y="134"/>
                </a:cxn>
                <a:cxn ang="0">
                  <a:pos x="433" y="121"/>
                </a:cxn>
                <a:cxn ang="0">
                  <a:pos x="430" y="110"/>
                </a:cxn>
                <a:cxn ang="0">
                  <a:pos x="419" y="94"/>
                </a:cxn>
                <a:cxn ang="0">
                  <a:pos x="402" y="75"/>
                </a:cxn>
                <a:cxn ang="0">
                  <a:pos x="384" y="60"/>
                </a:cxn>
                <a:cxn ang="0">
                  <a:pos x="365" y="46"/>
                </a:cxn>
                <a:cxn ang="0">
                  <a:pos x="336" y="30"/>
                </a:cxn>
                <a:cxn ang="0">
                  <a:pos x="295" y="15"/>
                </a:cxn>
                <a:cxn ang="0">
                  <a:pos x="253" y="5"/>
                </a:cxn>
                <a:cxn ang="0">
                  <a:pos x="208" y="1"/>
                </a:cxn>
                <a:cxn ang="0">
                  <a:pos x="141" y="0"/>
                </a:cxn>
              </a:cxnLst>
              <a:rect l="0" t="0" r="r" b="b"/>
              <a:pathLst>
                <a:path w="433" h="155">
                  <a:moveTo>
                    <a:pt x="97" y="1"/>
                  </a:moveTo>
                  <a:lnTo>
                    <a:pt x="31" y="3"/>
                  </a:lnTo>
                  <a:lnTo>
                    <a:pt x="25" y="4"/>
                  </a:lnTo>
                  <a:lnTo>
                    <a:pt x="19" y="5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5" y="53"/>
                  </a:lnTo>
                  <a:lnTo>
                    <a:pt x="9" y="58"/>
                  </a:lnTo>
                  <a:lnTo>
                    <a:pt x="13" y="62"/>
                  </a:lnTo>
                  <a:lnTo>
                    <a:pt x="19" y="65"/>
                  </a:lnTo>
                  <a:lnTo>
                    <a:pt x="25" y="66"/>
                  </a:lnTo>
                  <a:lnTo>
                    <a:pt x="31" y="67"/>
                  </a:lnTo>
                  <a:lnTo>
                    <a:pt x="99" y="65"/>
                  </a:lnTo>
                  <a:lnTo>
                    <a:pt x="140" y="64"/>
                  </a:lnTo>
                  <a:lnTo>
                    <a:pt x="180" y="64"/>
                  </a:lnTo>
                  <a:lnTo>
                    <a:pt x="199" y="65"/>
                  </a:lnTo>
                  <a:lnTo>
                    <a:pt x="218" y="66"/>
                  </a:lnTo>
                  <a:lnTo>
                    <a:pt x="237" y="68"/>
                  </a:lnTo>
                  <a:lnTo>
                    <a:pt x="255" y="70"/>
                  </a:lnTo>
                  <a:lnTo>
                    <a:pt x="272" y="74"/>
                  </a:lnTo>
                  <a:lnTo>
                    <a:pt x="289" y="79"/>
                  </a:lnTo>
                  <a:lnTo>
                    <a:pt x="306" y="86"/>
                  </a:lnTo>
                  <a:lnTo>
                    <a:pt x="322" y="94"/>
                  </a:lnTo>
                  <a:lnTo>
                    <a:pt x="336" y="104"/>
                  </a:lnTo>
                  <a:lnTo>
                    <a:pt x="350" y="114"/>
                  </a:lnTo>
                  <a:lnTo>
                    <a:pt x="363" y="128"/>
                  </a:lnTo>
                  <a:lnTo>
                    <a:pt x="376" y="142"/>
                  </a:lnTo>
                  <a:lnTo>
                    <a:pt x="380" y="147"/>
                  </a:lnTo>
                  <a:lnTo>
                    <a:pt x="385" y="151"/>
                  </a:lnTo>
                  <a:lnTo>
                    <a:pt x="390" y="154"/>
                  </a:lnTo>
                  <a:lnTo>
                    <a:pt x="397" y="155"/>
                  </a:lnTo>
                  <a:lnTo>
                    <a:pt x="403" y="155"/>
                  </a:lnTo>
                  <a:lnTo>
                    <a:pt x="408" y="154"/>
                  </a:lnTo>
                  <a:lnTo>
                    <a:pt x="414" y="152"/>
                  </a:lnTo>
                  <a:lnTo>
                    <a:pt x="420" y="148"/>
                  </a:lnTo>
                  <a:lnTo>
                    <a:pt x="425" y="144"/>
                  </a:lnTo>
                  <a:lnTo>
                    <a:pt x="429" y="139"/>
                  </a:lnTo>
                  <a:lnTo>
                    <a:pt x="431" y="134"/>
                  </a:lnTo>
                  <a:lnTo>
                    <a:pt x="432" y="128"/>
                  </a:lnTo>
                  <a:lnTo>
                    <a:pt x="433" y="121"/>
                  </a:lnTo>
                  <a:lnTo>
                    <a:pt x="432" y="115"/>
                  </a:lnTo>
                  <a:lnTo>
                    <a:pt x="430" y="110"/>
                  </a:lnTo>
                  <a:lnTo>
                    <a:pt x="427" y="104"/>
                  </a:lnTo>
                  <a:lnTo>
                    <a:pt x="419" y="94"/>
                  </a:lnTo>
                  <a:lnTo>
                    <a:pt x="410" y="85"/>
                  </a:lnTo>
                  <a:lnTo>
                    <a:pt x="402" y="75"/>
                  </a:lnTo>
                  <a:lnTo>
                    <a:pt x="394" y="67"/>
                  </a:lnTo>
                  <a:lnTo>
                    <a:pt x="384" y="60"/>
                  </a:lnTo>
                  <a:lnTo>
                    <a:pt x="375" y="52"/>
                  </a:lnTo>
                  <a:lnTo>
                    <a:pt x="365" y="46"/>
                  </a:lnTo>
                  <a:lnTo>
                    <a:pt x="356" y="40"/>
                  </a:lnTo>
                  <a:lnTo>
                    <a:pt x="336" y="30"/>
                  </a:lnTo>
                  <a:lnTo>
                    <a:pt x="316" y="21"/>
                  </a:lnTo>
                  <a:lnTo>
                    <a:pt x="295" y="15"/>
                  </a:lnTo>
                  <a:lnTo>
                    <a:pt x="274" y="9"/>
                  </a:lnTo>
                  <a:lnTo>
                    <a:pt x="253" y="5"/>
                  </a:lnTo>
                  <a:lnTo>
                    <a:pt x="230" y="2"/>
                  </a:lnTo>
                  <a:lnTo>
                    <a:pt x="208" y="1"/>
                  </a:lnTo>
                  <a:lnTo>
                    <a:pt x="186" y="0"/>
                  </a:lnTo>
                  <a:lnTo>
                    <a:pt x="141" y="0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4" name="Freeform 726"/>
            <p:cNvSpPr>
              <a:spLocks/>
            </p:cNvSpPr>
            <p:nvPr/>
          </p:nvSpPr>
          <p:spPr bwMode="auto">
            <a:xfrm>
              <a:off x="4674" y="3005"/>
              <a:ext cx="23" cy="7"/>
            </a:xfrm>
            <a:custGeom>
              <a:avLst/>
              <a:gdLst/>
              <a:ahLst/>
              <a:cxnLst>
                <a:cxn ang="0">
                  <a:pos x="20" y="72"/>
                </a:cxn>
                <a:cxn ang="0">
                  <a:pos x="9" y="78"/>
                </a:cxn>
                <a:cxn ang="0">
                  <a:pos x="2" y="89"/>
                </a:cxn>
                <a:cxn ang="0">
                  <a:pos x="0" y="101"/>
                </a:cxn>
                <a:cxn ang="0">
                  <a:pos x="2" y="113"/>
                </a:cxn>
                <a:cxn ang="0">
                  <a:pos x="9" y="124"/>
                </a:cxn>
                <a:cxn ang="0">
                  <a:pos x="19" y="130"/>
                </a:cxn>
                <a:cxn ang="0">
                  <a:pos x="31" y="134"/>
                </a:cxn>
                <a:cxn ang="0">
                  <a:pos x="44" y="131"/>
                </a:cxn>
                <a:cxn ang="0">
                  <a:pos x="96" y="111"/>
                </a:cxn>
                <a:cxn ang="0">
                  <a:pos x="161" y="88"/>
                </a:cxn>
                <a:cxn ang="0">
                  <a:pos x="205" y="75"/>
                </a:cxn>
                <a:cxn ang="0">
                  <a:pos x="248" y="66"/>
                </a:cxn>
                <a:cxn ang="0">
                  <a:pos x="291" y="64"/>
                </a:cxn>
                <a:cxn ang="0">
                  <a:pos x="321" y="66"/>
                </a:cxn>
                <a:cxn ang="0">
                  <a:pos x="339" y="70"/>
                </a:cxn>
                <a:cxn ang="0">
                  <a:pos x="357" y="77"/>
                </a:cxn>
                <a:cxn ang="0">
                  <a:pos x="374" y="86"/>
                </a:cxn>
                <a:cxn ang="0">
                  <a:pos x="387" y="95"/>
                </a:cxn>
                <a:cxn ang="0">
                  <a:pos x="399" y="98"/>
                </a:cxn>
                <a:cxn ang="0">
                  <a:pos x="411" y="96"/>
                </a:cxn>
                <a:cxn ang="0">
                  <a:pos x="422" y="91"/>
                </a:cxn>
                <a:cxn ang="0">
                  <a:pos x="430" y="80"/>
                </a:cxn>
                <a:cxn ang="0">
                  <a:pos x="433" y="69"/>
                </a:cxn>
                <a:cxn ang="0">
                  <a:pos x="432" y="56"/>
                </a:cxn>
                <a:cxn ang="0">
                  <a:pos x="426" y="46"/>
                </a:cxn>
                <a:cxn ang="0">
                  <a:pos x="410" y="33"/>
                </a:cxn>
                <a:cxn ang="0">
                  <a:pos x="388" y="21"/>
                </a:cxn>
                <a:cxn ang="0">
                  <a:pos x="365" y="11"/>
                </a:cxn>
                <a:cxn ang="0">
                  <a:pos x="341" y="5"/>
                </a:cxn>
                <a:cxn ang="0">
                  <a:pos x="317" y="1"/>
                </a:cxn>
                <a:cxn ang="0">
                  <a:pos x="291" y="0"/>
                </a:cxn>
                <a:cxn ang="0">
                  <a:pos x="253" y="2"/>
                </a:cxn>
                <a:cxn ang="0">
                  <a:pos x="200" y="10"/>
                </a:cxn>
                <a:cxn ang="0">
                  <a:pos x="149" y="24"/>
                </a:cxn>
                <a:cxn ang="0">
                  <a:pos x="76" y="50"/>
                </a:cxn>
              </a:cxnLst>
              <a:rect l="0" t="0" r="r" b="b"/>
              <a:pathLst>
                <a:path w="433" h="134">
                  <a:moveTo>
                    <a:pt x="31" y="67"/>
                  </a:moveTo>
                  <a:lnTo>
                    <a:pt x="20" y="72"/>
                  </a:lnTo>
                  <a:lnTo>
                    <a:pt x="15" y="75"/>
                  </a:lnTo>
                  <a:lnTo>
                    <a:pt x="9" y="78"/>
                  </a:lnTo>
                  <a:lnTo>
                    <a:pt x="5" y="83"/>
                  </a:lnTo>
                  <a:lnTo>
                    <a:pt x="2" y="89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2" y="113"/>
                  </a:lnTo>
                  <a:lnTo>
                    <a:pt x="5" y="119"/>
                  </a:lnTo>
                  <a:lnTo>
                    <a:pt x="9" y="124"/>
                  </a:lnTo>
                  <a:lnTo>
                    <a:pt x="14" y="127"/>
                  </a:lnTo>
                  <a:lnTo>
                    <a:pt x="19" y="130"/>
                  </a:lnTo>
                  <a:lnTo>
                    <a:pt x="25" y="133"/>
                  </a:lnTo>
                  <a:lnTo>
                    <a:pt x="31" y="134"/>
                  </a:lnTo>
                  <a:lnTo>
                    <a:pt x="38" y="133"/>
                  </a:lnTo>
                  <a:lnTo>
                    <a:pt x="44" y="131"/>
                  </a:lnTo>
                  <a:lnTo>
                    <a:pt x="55" y="126"/>
                  </a:lnTo>
                  <a:lnTo>
                    <a:pt x="96" y="111"/>
                  </a:lnTo>
                  <a:lnTo>
                    <a:pt x="139" y="95"/>
                  </a:lnTo>
                  <a:lnTo>
                    <a:pt x="161" y="88"/>
                  </a:lnTo>
                  <a:lnTo>
                    <a:pt x="183" y="80"/>
                  </a:lnTo>
                  <a:lnTo>
                    <a:pt x="205" y="75"/>
                  </a:lnTo>
                  <a:lnTo>
                    <a:pt x="227" y="70"/>
                  </a:lnTo>
                  <a:lnTo>
                    <a:pt x="248" y="66"/>
                  </a:lnTo>
                  <a:lnTo>
                    <a:pt x="270" y="64"/>
                  </a:lnTo>
                  <a:lnTo>
                    <a:pt x="291" y="64"/>
                  </a:lnTo>
                  <a:lnTo>
                    <a:pt x="311" y="65"/>
                  </a:lnTo>
                  <a:lnTo>
                    <a:pt x="321" y="66"/>
                  </a:lnTo>
                  <a:lnTo>
                    <a:pt x="330" y="68"/>
                  </a:lnTo>
                  <a:lnTo>
                    <a:pt x="339" y="70"/>
                  </a:lnTo>
                  <a:lnTo>
                    <a:pt x="349" y="73"/>
                  </a:lnTo>
                  <a:lnTo>
                    <a:pt x="357" y="77"/>
                  </a:lnTo>
                  <a:lnTo>
                    <a:pt x="366" y="81"/>
                  </a:lnTo>
                  <a:lnTo>
                    <a:pt x="374" y="86"/>
                  </a:lnTo>
                  <a:lnTo>
                    <a:pt x="382" y="92"/>
                  </a:lnTo>
                  <a:lnTo>
                    <a:pt x="387" y="95"/>
                  </a:lnTo>
                  <a:lnTo>
                    <a:pt x="394" y="97"/>
                  </a:lnTo>
                  <a:lnTo>
                    <a:pt x="399" y="98"/>
                  </a:lnTo>
                  <a:lnTo>
                    <a:pt x="405" y="98"/>
                  </a:lnTo>
                  <a:lnTo>
                    <a:pt x="411" y="96"/>
                  </a:lnTo>
                  <a:lnTo>
                    <a:pt x="417" y="94"/>
                  </a:lnTo>
                  <a:lnTo>
                    <a:pt x="422" y="91"/>
                  </a:lnTo>
                  <a:lnTo>
                    <a:pt x="427" y="86"/>
                  </a:lnTo>
                  <a:lnTo>
                    <a:pt x="430" y="80"/>
                  </a:lnTo>
                  <a:lnTo>
                    <a:pt x="432" y="74"/>
                  </a:lnTo>
                  <a:lnTo>
                    <a:pt x="433" y="69"/>
                  </a:lnTo>
                  <a:lnTo>
                    <a:pt x="433" y="63"/>
                  </a:lnTo>
                  <a:lnTo>
                    <a:pt x="432" y="56"/>
                  </a:lnTo>
                  <a:lnTo>
                    <a:pt x="429" y="51"/>
                  </a:lnTo>
                  <a:lnTo>
                    <a:pt x="426" y="46"/>
                  </a:lnTo>
                  <a:lnTo>
                    <a:pt x="421" y="41"/>
                  </a:lnTo>
                  <a:lnTo>
                    <a:pt x="410" y="33"/>
                  </a:lnTo>
                  <a:lnTo>
                    <a:pt x="400" y="27"/>
                  </a:lnTo>
                  <a:lnTo>
                    <a:pt x="388" y="21"/>
                  </a:lnTo>
                  <a:lnTo>
                    <a:pt x="377" y="15"/>
                  </a:lnTo>
                  <a:lnTo>
                    <a:pt x="365" y="11"/>
                  </a:lnTo>
                  <a:lnTo>
                    <a:pt x="354" y="8"/>
                  </a:lnTo>
                  <a:lnTo>
                    <a:pt x="341" y="5"/>
                  </a:lnTo>
                  <a:lnTo>
                    <a:pt x="329" y="3"/>
                  </a:lnTo>
                  <a:lnTo>
                    <a:pt x="317" y="1"/>
                  </a:lnTo>
                  <a:lnTo>
                    <a:pt x="304" y="0"/>
                  </a:lnTo>
                  <a:lnTo>
                    <a:pt x="291" y="0"/>
                  </a:lnTo>
                  <a:lnTo>
                    <a:pt x="279" y="0"/>
                  </a:lnTo>
                  <a:lnTo>
                    <a:pt x="253" y="2"/>
                  </a:lnTo>
                  <a:lnTo>
                    <a:pt x="227" y="5"/>
                  </a:lnTo>
                  <a:lnTo>
                    <a:pt x="200" y="10"/>
                  </a:lnTo>
                  <a:lnTo>
                    <a:pt x="174" y="17"/>
                  </a:lnTo>
                  <a:lnTo>
                    <a:pt x="149" y="24"/>
                  </a:lnTo>
                  <a:lnTo>
                    <a:pt x="124" y="32"/>
                  </a:lnTo>
                  <a:lnTo>
                    <a:pt x="76" y="50"/>
                  </a:lnTo>
                  <a:lnTo>
                    <a:pt x="31" y="67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5" name="Freeform 727"/>
            <p:cNvSpPr>
              <a:spLocks/>
            </p:cNvSpPr>
            <p:nvPr/>
          </p:nvSpPr>
          <p:spPr bwMode="auto">
            <a:xfrm>
              <a:off x="4619" y="3014"/>
              <a:ext cx="34" cy="10"/>
            </a:xfrm>
            <a:custGeom>
              <a:avLst/>
              <a:gdLst/>
              <a:ahLst/>
              <a:cxnLst>
                <a:cxn ang="0">
                  <a:pos x="621" y="0"/>
                </a:cxn>
                <a:cxn ang="0">
                  <a:pos x="613" y="0"/>
                </a:cxn>
                <a:cxn ang="0">
                  <a:pos x="590" y="2"/>
                </a:cxn>
                <a:cxn ang="0">
                  <a:pos x="555" y="5"/>
                </a:cxn>
                <a:cxn ang="0">
                  <a:pos x="510" y="11"/>
                </a:cxn>
                <a:cxn ang="0">
                  <a:pos x="457" y="17"/>
                </a:cxn>
                <a:cxn ang="0">
                  <a:pos x="400" y="24"/>
                </a:cxn>
                <a:cxn ang="0">
                  <a:pos x="338" y="33"/>
                </a:cxn>
                <a:cxn ang="0">
                  <a:pos x="275" y="42"/>
                </a:cxn>
                <a:cxn ang="0">
                  <a:pos x="215" y="54"/>
                </a:cxn>
                <a:cxn ang="0">
                  <a:pos x="156" y="66"/>
                </a:cxn>
                <a:cxn ang="0">
                  <a:pos x="129" y="72"/>
                </a:cxn>
                <a:cxn ang="0">
                  <a:pos x="104" y="80"/>
                </a:cxn>
                <a:cxn ang="0">
                  <a:pos x="81" y="87"/>
                </a:cxn>
                <a:cxn ang="0">
                  <a:pos x="60" y="94"/>
                </a:cxn>
                <a:cxn ang="0">
                  <a:pos x="43" y="102"/>
                </a:cxn>
                <a:cxn ang="0">
                  <a:pos x="27" y="110"/>
                </a:cxn>
                <a:cxn ang="0">
                  <a:pos x="14" y="118"/>
                </a:cxn>
                <a:cxn ang="0">
                  <a:pos x="6" y="127"/>
                </a:cxn>
                <a:cxn ang="0">
                  <a:pos x="1" y="136"/>
                </a:cxn>
                <a:cxn ang="0">
                  <a:pos x="0" y="145"/>
                </a:cxn>
                <a:cxn ang="0">
                  <a:pos x="2" y="155"/>
                </a:cxn>
                <a:cxn ang="0">
                  <a:pos x="10" y="164"/>
                </a:cxn>
                <a:cxn ang="0">
                  <a:pos x="21" y="174"/>
                </a:cxn>
                <a:cxn ang="0">
                  <a:pos x="34" y="180"/>
                </a:cxn>
                <a:cxn ang="0">
                  <a:pos x="50" y="185"/>
                </a:cxn>
                <a:cxn ang="0">
                  <a:pos x="68" y="187"/>
                </a:cxn>
                <a:cxn ang="0">
                  <a:pos x="86" y="189"/>
                </a:cxn>
                <a:cxn ang="0">
                  <a:pos x="107" y="188"/>
                </a:cxn>
                <a:cxn ang="0">
                  <a:pos x="130" y="186"/>
                </a:cxn>
                <a:cxn ang="0">
                  <a:pos x="153" y="183"/>
                </a:cxn>
                <a:cxn ang="0">
                  <a:pos x="178" y="179"/>
                </a:cxn>
                <a:cxn ang="0">
                  <a:pos x="203" y="173"/>
                </a:cxn>
                <a:cxn ang="0">
                  <a:pos x="231" y="166"/>
                </a:cxn>
                <a:cxn ang="0">
                  <a:pos x="257" y="159"/>
                </a:cxn>
                <a:cxn ang="0">
                  <a:pos x="312" y="141"/>
                </a:cxn>
                <a:cxn ang="0">
                  <a:pos x="366" y="121"/>
                </a:cxn>
                <a:cxn ang="0">
                  <a:pos x="421" y="101"/>
                </a:cxn>
                <a:cxn ang="0">
                  <a:pos x="471" y="80"/>
                </a:cxn>
                <a:cxn ang="0">
                  <a:pos x="518" y="60"/>
                </a:cxn>
                <a:cxn ang="0">
                  <a:pos x="559" y="40"/>
                </a:cxn>
                <a:cxn ang="0">
                  <a:pos x="621" y="12"/>
                </a:cxn>
                <a:cxn ang="0">
                  <a:pos x="644" y="0"/>
                </a:cxn>
                <a:cxn ang="0">
                  <a:pos x="621" y="0"/>
                </a:cxn>
              </a:cxnLst>
              <a:rect l="0" t="0" r="r" b="b"/>
              <a:pathLst>
                <a:path w="644" h="189">
                  <a:moveTo>
                    <a:pt x="621" y="0"/>
                  </a:moveTo>
                  <a:lnTo>
                    <a:pt x="613" y="0"/>
                  </a:lnTo>
                  <a:lnTo>
                    <a:pt x="590" y="2"/>
                  </a:lnTo>
                  <a:lnTo>
                    <a:pt x="555" y="5"/>
                  </a:lnTo>
                  <a:lnTo>
                    <a:pt x="510" y="11"/>
                  </a:lnTo>
                  <a:lnTo>
                    <a:pt x="457" y="17"/>
                  </a:lnTo>
                  <a:lnTo>
                    <a:pt x="400" y="24"/>
                  </a:lnTo>
                  <a:lnTo>
                    <a:pt x="338" y="33"/>
                  </a:lnTo>
                  <a:lnTo>
                    <a:pt x="275" y="42"/>
                  </a:lnTo>
                  <a:lnTo>
                    <a:pt x="215" y="54"/>
                  </a:lnTo>
                  <a:lnTo>
                    <a:pt x="156" y="66"/>
                  </a:lnTo>
                  <a:lnTo>
                    <a:pt x="129" y="72"/>
                  </a:lnTo>
                  <a:lnTo>
                    <a:pt x="104" y="80"/>
                  </a:lnTo>
                  <a:lnTo>
                    <a:pt x="81" y="87"/>
                  </a:lnTo>
                  <a:lnTo>
                    <a:pt x="60" y="94"/>
                  </a:lnTo>
                  <a:lnTo>
                    <a:pt x="43" y="102"/>
                  </a:lnTo>
                  <a:lnTo>
                    <a:pt x="27" y="110"/>
                  </a:lnTo>
                  <a:lnTo>
                    <a:pt x="14" y="118"/>
                  </a:lnTo>
                  <a:lnTo>
                    <a:pt x="6" y="127"/>
                  </a:lnTo>
                  <a:lnTo>
                    <a:pt x="1" y="136"/>
                  </a:lnTo>
                  <a:lnTo>
                    <a:pt x="0" y="145"/>
                  </a:lnTo>
                  <a:lnTo>
                    <a:pt x="2" y="155"/>
                  </a:lnTo>
                  <a:lnTo>
                    <a:pt x="10" y="164"/>
                  </a:lnTo>
                  <a:lnTo>
                    <a:pt x="21" y="174"/>
                  </a:lnTo>
                  <a:lnTo>
                    <a:pt x="34" y="180"/>
                  </a:lnTo>
                  <a:lnTo>
                    <a:pt x="50" y="185"/>
                  </a:lnTo>
                  <a:lnTo>
                    <a:pt x="68" y="187"/>
                  </a:lnTo>
                  <a:lnTo>
                    <a:pt x="86" y="189"/>
                  </a:lnTo>
                  <a:lnTo>
                    <a:pt x="107" y="188"/>
                  </a:lnTo>
                  <a:lnTo>
                    <a:pt x="130" y="186"/>
                  </a:lnTo>
                  <a:lnTo>
                    <a:pt x="153" y="183"/>
                  </a:lnTo>
                  <a:lnTo>
                    <a:pt x="178" y="179"/>
                  </a:lnTo>
                  <a:lnTo>
                    <a:pt x="203" y="173"/>
                  </a:lnTo>
                  <a:lnTo>
                    <a:pt x="231" y="166"/>
                  </a:lnTo>
                  <a:lnTo>
                    <a:pt x="257" y="159"/>
                  </a:lnTo>
                  <a:lnTo>
                    <a:pt x="312" y="141"/>
                  </a:lnTo>
                  <a:lnTo>
                    <a:pt x="366" y="121"/>
                  </a:lnTo>
                  <a:lnTo>
                    <a:pt x="421" y="101"/>
                  </a:lnTo>
                  <a:lnTo>
                    <a:pt x="471" y="80"/>
                  </a:lnTo>
                  <a:lnTo>
                    <a:pt x="518" y="60"/>
                  </a:lnTo>
                  <a:lnTo>
                    <a:pt x="559" y="40"/>
                  </a:lnTo>
                  <a:lnTo>
                    <a:pt x="621" y="12"/>
                  </a:lnTo>
                  <a:lnTo>
                    <a:pt x="644" y="0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rgbClr val="A424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6" name="Freeform 728"/>
            <p:cNvSpPr>
              <a:spLocks/>
            </p:cNvSpPr>
            <p:nvPr/>
          </p:nvSpPr>
          <p:spPr bwMode="auto">
            <a:xfrm>
              <a:off x="4681" y="3016"/>
              <a:ext cx="33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5"/>
                </a:cxn>
                <a:cxn ang="0">
                  <a:pos x="96" y="19"/>
                </a:cxn>
                <a:cxn ang="0">
                  <a:pos x="142" y="29"/>
                </a:cxn>
                <a:cxn ang="0">
                  <a:pos x="194" y="42"/>
                </a:cxn>
                <a:cxn ang="0">
                  <a:pos x="250" y="56"/>
                </a:cxn>
                <a:cxn ang="0">
                  <a:pos x="308" y="72"/>
                </a:cxn>
                <a:cxn ang="0">
                  <a:pos x="366" y="90"/>
                </a:cxn>
                <a:cxn ang="0">
                  <a:pos x="422" y="109"/>
                </a:cxn>
                <a:cxn ang="0">
                  <a:pos x="450" y="120"/>
                </a:cxn>
                <a:cxn ang="0">
                  <a:pos x="476" y="131"/>
                </a:cxn>
                <a:cxn ang="0">
                  <a:pos x="501" y="142"/>
                </a:cxn>
                <a:cxn ang="0">
                  <a:pos x="525" y="153"/>
                </a:cxn>
                <a:cxn ang="0">
                  <a:pos x="547" y="166"/>
                </a:cxn>
                <a:cxn ang="0">
                  <a:pos x="567" y="178"/>
                </a:cxn>
                <a:cxn ang="0">
                  <a:pos x="584" y="191"/>
                </a:cxn>
                <a:cxn ang="0">
                  <a:pos x="600" y="203"/>
                </a:cxn>
                <a:cxn ang="0">
                  <a:pos x="613" y="217"/>
                </a:cxn>
                <a:cxn ang="0">
                  <a:pos x="623" y="231"/>
                </a:cxn>
                <a:cxn ang="0">
                  <a:pos x="629" y="244"/>
                </a:cxn>
                <a:cxn ang="0">
                  <a:pos x="633" y="259"/>
                </a:cxn>
                <a:cxn ang="0">
                  <a:pos x="633" y="271"/>
                </a:cxn>
                <a:cxn ang="0">
                  <a:pos x="630" y="282"/>
                </a:cxn>
                <a:cxn ang="0">
                  <a:pos x="624" y="290"/>
                </a:cxn>
                <a:cxn ang="0">
                  <a:pos x="614" y="295"/>
                </a:cxn>
                <a:cxn ang="0">
                  <a:pos x="601" y="299"/>
                </a:cxn>
                <a:cxn ang="0">
                  <a:pos x="585" y="300"/>
                </a:cxn>
                <a:cxn ang="0">
                  <a:pos x="568" y="299"/>
                </a:cxn>
                <a:cxn ang="0">
                  <a:pos x="548" y="295"/>
                </a:cxn>
                <a:cxn ang="0">
                  <a:pos x="526" y="291"/>
                </a:cxn>
                <a:cxn ang="0">
                  <a:pos x="502" y="285"/>
                </a:cxn>
                <a:cxn ang="0">
                  <a:pos x="476" y="278"/>
                </a:cxn>
                <a:cxn ang="0">
                  <a:pos x="450" y="269"/>
                </a:cxn>
                <a:cxn ang="0">
                  <a:pos x="421" y="259"/>
                </a:cxn>
                <a:cxn ang="0">
                  <a:pos x="393" y="247"/>
                </a:cxn>
                <a:cxn ang="0">
                  <a:pos x="364" y="235"/>
                </a:cxn>
                <a:cxn ang="0">
                  <a:pos x="334" y="222"/>
                </a:cxn>
                <a:cxn ang="0">
                  <a:pos x="304" y="208"/>
                </a:cxn>
                <a:cxn ang="0">
                  <a:pos x="274" y="194"/>
                </a:cxn>
                <a:cxn ang="0">
                  <a:pos x="245" y="178"/>
                </a:cxn>
                <a:cxn ang="0">
                  <a:pos x="217" y="164"/>
                </a:cxn>
                <a:cxn ang="0">
                  <a:pos x="189" y="148"/>
                </a:cxn>
                <a:cxn ang="0">
                  <a:pos x="161" y="132"/>
                </a:cxn>
                <a:cxn ang="0">
                  <a:pos x="136" y="117"/>
                </a:cxn>
                <a:cxn ang="0">
                  <a:pos x="111" y="102"/>
                </a:cxn>
                <a:cxn ang="0">
                  <a:pos x="89" y="86"/>
                </a:cxn>
                <a:cxn ang="0">
                  <a:pos x="68" y="72"/>
                </a:cxn>
                <a:cxn ang="0">
                  <a:pos x="51" y="58"/>
                </a:cxn>
                <a:cxn ang="0">
                  <a:pos x="34" y="45"/>
                </a:cxn>
                <a:cxn ang="0">
                  <a:pos x="21" y="32"/>
                </a:cxn>
                <a:cxn ang="0">
                  <a:pos x="11" y="21"/>
                </a:cxn>
                <a:cxn ang="0">
                  <a:pos x="4" y="9"/>
                </a:cxn>
                <a:cxn ang="0">
                  <a:pos x="0" y="0"/>
                </a:cxn>
              </a:cxnLst>
              <a:rect l="0" t="0" r="r" b="b"/>
              <a:pathLst>
                <a:path w="633" h="300">
                  <a:moveTo>
                    <a:pt x="0" y="0"/>
                  </a:moveTo>
                  <a:lnTo>
                    <a:pt x="26" y="5"/>
                  </a:lnTo>
                  <a:lnTo>
                    <a:pt x="96" y="19"/>
                  </a:lnTo>
                  <a:lnTo>
                    <a:pt x="142" y="29"/>
                  </a:lnTo>
                  <a:lnTo>
                    <a:pt x="194" y="42"/>
                  </a:lnTo>
                  <a:lnTo>
                    <a:pt x="250" y="56"/>
                  </a:lnTo>
                  <a:lnTo>
                    <a:pt x="308" y="72"/>
                  </a:lnTo>
                  <a:lnTo>
                    <a:pt x="366" y="90"/>
                  </a:lnTo>
                  <a:lnTo>
                    <a:pt x="422" y="109"/>
                  </a:lnTo>
                  <a:lnTo>
                    <a:pt x="450" y="120"/>
                  </a:lnTo>
                  <a:lnTo>
                    <a:pt x="476" y="131"/>
                  </a:lnTo>
                  <a:lnTo>
                    <a:pt x="501" y="142"/>
                  </a:lnTo>
                  <a:lnTo>
                    <a:pt x="525" y="153"/>
                  </a:lnTo>
                  <a:lnTo>
                    <a:pt x="547" y="166"/>
                  </a:lnTo>
                  <a:lnTo>
                    <a:pt x="567" y="178"/>
                  </a:lnTo>
                  <a:lnTo>
                    <a:pt x="584" y="191"/>
                  </a:lnTo>
                  <a:lnTo>
                    <a:pt x="600" y="203"/>
                  </a:lnTo>
                  <a:lnTo>
                    <a:pt x="613" y="217"/>
                  </a:lnTo>
                  <a:lnTo>
                    <a:pt x="623" y="231"/>
                  </a:lnTo>
                  <a:lnTo>
                    <a:pt x="629" y="244"/>
                  </a:lnTo>
                  <a:lnTo>
                    <a:pt x="633" y="259"/>
                  </a:lnTo>
                  <a:lnTo>
                    <a:pt x="633" y="271"/>
                  </a:lnTo>
                  <a:lnTo>
                    <a:pt x="630" y="282"/>
                  </a:lnTo>
                  <a:lnTo>
                    <a:pt x="624" y="290"/>
                  </a:lnTo>
                  <a:lnTo>
                    <a:pt x="614" y="295"/>
                  </a:lnTo>
                  <a:lnTo>
                    <a:pt x="601" y="299"/>
                  </a:lnTo>
                  <a:lnTo>
                    <a:pt x="585" y="300"/>
                  </a:lnTo>
                  <a:lnTo>
                    <a:pt x="568" y="299"/>
                  </a:lnTo>
                  <a:lnTo>
                    <a:pt x="548" y="295"/>
                  </a:lnTo>
                  <a:lnTo>
                    <a:pt x="526" y="291"/>
                  </a:lnTo>
                  <a:lnTo>
                    <a:pt x="502" y="285"/>
                  </a:lnTo>
                  <a:lnTo>
                    <a:pt x="476" y="278"/>
                  </a:lnTo>
                  <a:lnTo>
                    <a:pt x="450" y="269"/>
                  </a:lnTo>
                  <a:lnTo>
                    <a:pt x="421" y="259"/>
                  </a:lnTo>
                  <a:lnTo>
                    <a:pt x="393" y="247"/>
                  </a:lnTo>
                  <a:lnTo>
                    <a:pt x="364" y="235"/>
                  </a:lnTo>
                  <a:lnTo>
                    <a:pt x="334" y="222"/>
                  </a:lnTo>
                  <a:lnTo>
                    <a:pt x="304" y="208"/>
                  </a:lnTo>
                  <a:lnTo>
                    <a:pt x="274" y="194"/>
                  </a:lnTo>
                  <a:lnTo>
                    <a:pt x="245" y="178"/>
                  </a:lnTo>
                  <a:lnTo>
                    <a:pt x="217" y="164"/>
                  </a:lnTo>
                  <a:lnTo>
                    <a:pt x="189" y="148"/>
                  </a:lnTo>
                  <a:lnTo>
                    <a:pt x="161" y="132"/>
                  </a:lnTo>
                  <a:lnTo>
                    <a:pt x="136" y="117"/>
                  </a:lnTo>
                  <a:lnTo>
                    <a:pt x="111" y="102"/>
                  </a:lnTo>
                  <a:lnTo>
                    <a:pt x="89" y="86"/>
                  </a:lnTo>
                  <a:lnTo>
                    <a:pt x="68" y="72"/>
                  </a:lnTo>
                  <a:lnTo>
                    <a:pt x="51" y="58"/>
                  </a:lnTo>
                  <a:lnTo>
                    <a:pt x="34" y="45"/>
                  </a:lnTo>
                  <a:lnTo>
                    <a:pt x="21" y="32"/>
                  </a:lnTo>
                  <a:lnTo>
                    <a:pt x="11" y="21"/>
                  </a:lnTo>
                  <a:lnTo>
                    <a:pt x="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24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7" name="Freeform 729"/>
            <p:cNvSpPr>
              <a:spLocks/>
            </p:cNvSpPr>
            <p:nvPr/>
          </p:nvSpPr>
          <p:spPr bwMode="auto">
            <a:xfrm>
              <a:off x="4658" y="3000"/>
              <a:ext cx="18" cy="22"/>
            </a:xfrm>
            <a:custGeom>
              <a:avLst/>
              <a:gdLst/>
              <a:ahLst/>
              <a:cxnLst>
                <a:cxn ang="0">
                  <a:pos x="40" y="55"/>
                </a:cxn>
                <a:cxn ang="0">
                  <a:pos x="55" y="107"/>
                </a:cxn>
                <a:cxn ang="0">
                  <a:pos x="66" y="157"/>
                </a:cxn>
                <a:cxn ang="0">
                  <a:pos x="72" y="199"/>
                </a:cxn>
                <a:cxn ang="0">
                  <a:pos x="73" y="227"/>
                </a:cxn>
                <a:cxn ang="0">
                  <a:pos x="72" y="255"/>
                </a:cxn>
                <a:cxn ang="0">
                  <a:pos x="68" y="284"/>
                </a:cxn>
                <a:cxn ang="0">
                  <a:pos x="61" y="310"/>
                </a:cxn>
                <a:cxn ang="0">
                  <a:pos x="49" y="333"/>
                </a:cxn>
                <a:cxn ang="0">
                  <a:pos x="33" y="354"/>
                </a:cxn>
                <a:cxn ang="0">
                  <a:pos x="13" y="371"/>
                </a:cxn>
                <a:cxn ang="0">
                  <a:pos x="11" y="383"/>
                </a:cxn>
                <a:cxn ang="0">
                  <a:pos x="55" y="400"/>
                </a:cxn>
                <a:cxn ang="0">
                  <a:pos x="99" y="413"/>
                </a:cxn>
                <a:cxn ang="0">
                  <a:pos x="148" y="423"/>
                </a:cxn>
                <a:cxn ang="0">
                  <a:pos x="186" y="426"/>
                </a:cxn>
                <a:cxn ang="0">
                  <a:pos x="211" y="425"/>
                </a:cxn>
                <a:cxn ang="0">
                  <a:pos x="234" y="421"/>
                </a:cxn>
                <a:cxn ang="0">
                  <a:pos x="256" y="414"/>
                </a:cxn>
                <a:cxn ang="0">
                  <a:pos x="276" y="403"/>
                </a:cxn>
                <a:cxn ang="0">
                  <a:pos x="292" y="388"/>
                </a:cxn>
                <a:cxn ang="0">
                  <a:pos x="306" y="368"/>
                </a:cxn>
                <a:cxn ang="0">
                  <a:pos x="318" y="346"/>
                </a:cxn>
                <a:cxn ang="0">
                  <a:pos x="331" y="310"/>
                </a:cxn>
                <a:cxn ang="0">
                  <a:pos x="345" y="258"/>
                </a:cxn>
                <a:cxn ang="0">
                  <a:pos x="351" y="204"/>
                </a:cxn>
                <a:cxn ang="0">
                  <a:pos x="351" y="153"/>
                </a:cxn>
                <a:cxn ang="0">
                  <a:pos x="347" y="119"/>
                </a:cxn>
                <a:cxn ang="0">
                  <a:pos x="342" y="98"/>
                </a:cxn>
                <a:cxn ang="0">
                  <a:pos x="335" y="80"/>
                </a:cxn>
                <a:cxn ang="0">
                  <a:pos x="327" y="65"/>
                </a:cxn>
                <a:cxn ang="0">
                  <a:pos x="318" y="54"/>
                </a:cxn>
                <a:cxn ang="0">
                  <a:pos x="306" y="45"/>
                </a:cxn>
                <a:cxn ang="0">
                  <a:pos x="267" y="35"/>
                </a:cxn>
                <a:cxn ang="0">
                  <a:pos x="204" y="18"/>
                </a:cxn>
                <a:cxn ang="0">
                  <a:pos x="157" y="8"/>
                </a:cxn>
                <a:cxn ang="0">
                  <a:pos x="113" y="2"/>
                </a:cxn>
                <a:cxn ang="0">
                  <a:pos x="83" y="0"/>
                </a:cxn>
                <a:cxn ang="0">
                  <a:pos x="66" y="3"/>
                </a:cxn>
                <a:cxn ang="0">
                  <a:pos x="52" y="7"/>
                </a:cxn>
                <a:cxn ang="0">
                  <a:pos x="42" y="13"/>
                </a:cxn>
                <a:cxn ang="0">
                  <a:pos x="36" y="23"/>
                </a:cxn>
                <a:cxn ang="0">
                  <a:pos x="35" y="36"/>
                </a:cxn>
              </a:cxnLst>
              <a:rect l="0" t="0" r="r" b="b"/>
              <a:pathLst>
                <a:path w="352" h="426">
                  <a:moveTo>
                    <a:pt x="36" y="43"/>
                  </a:moveTo>
                  <a:lnTo>
                    <a:pt x="40" y="55"/>
                  </a:lnTo>
                  <a:lnTo>
                    <a:pt x="49" y="86"/>
                  </a:lnTo>
                  <a:lnTo>
                    <a:pt x="55" y="107"/>
                  </a:lnTo>
                  <a:lnTo>
                    <a:pt x="62" y="131"/>
                  </a:lnTo>
                  <a:lnTo>
                    <a:pt x="66" y="157"/>
                  </a:lnTo>
                  <a:lnTo>
                    <a:pt x="70" y="184"/>
                  </a:lnTo>
                  <a:lnTo>
                    <a:pt x="72" y="199"/>
                  </a:lnTo>
                  <a:lnTo>
                    <a:pt x="73" y="214"/>
                  </a:lnTo>
                  <a:lnTo>
                    <a:pt x="73" y="227"/>
                  </a:lnTo>
                  <a:lnTo>
                    <a:pt x="73" y="242"/>
                  </a:lnTo>
                  <a:lnTo>
                    <a:pt x="72" y="255"/>
                  </a:lnTo>
                  <a:lnTo>
                    <a:pt x="71" y="270"/>
                  </a:lnTo>
                  <a:lnTo>
                    <a:pt x="68" y="284"/>
                  </a:lnTo>
                  <a:lnTo>
                    <a:pt x="65" y="296"/>
                  </a:lnTo>
                  <a:lnTo>
                    <a:pt x="61" y="310"/>
                  </a:lnTo>
                  <a:lnTo>
                    <a:pt x="55" y="321"/>
                  </a:lnTo>
                  <a:lnTo>
                    <a:pt x="49" y="333"/>
                  </a:lnTo>
                  <a:lnTo>
                    <a:pt x="42" y="344"/>
                  </a:lnTo>
                  <a:lnTo>
                    <a:pt x="33" y="354"/>
                  </a:lnTo>
                  <a:lnTo>
                    <a:pt x="24" y="363"/>
                  </a:lnTo>
                  <a:lnTo>
                    <a:pt x="13" y="371"/>
                  </a:lnTo>
                  <a:lnTo>
                    <a:pt x="0" y="379"/>
                  </a:lnTo>
                  <a:lnTo>
                    <a:pt x="11" y="383"/>
                  </a:lnTo>
                  <a:lnTo>
                    <a:pt x="37" y="393"/>
                  </a:lnTo>
                  <a:lnTo>
                    <a:pt x="55" y="400"/>
                  </a:lnTo>
                  <a:lnTo>
                    <a:pt x="76" y="407"/>
                  </a:lnTo>
                  <a:lnTo>
                    <a:pt x="99" y="413"/>
                  </a:lnTo>
                  <a:lnTo>
                    <a:pt x="123" y="418"/>
                  </a:lnTo>
                  <a:lnTo>
                    <a:pt x="148" y="423"/>
                  </a:lnTo>
                  <a:lnTo>
                    <a:pt x="173" y="425"/>
                  </a:lnTo>
                  <a:lnTo>
                    <a:pt x="186" y="426"/>
                  </a:lnTo>
                  <a:lnTo>
                    <a:pt x="198" y="426"/>
                  </a:lnTo>
                  <a:lnTo>
                    <a:pt x="211" y="425"/>
                  </a:lnTo>
                  <a:lnTo>
                    <a:pt x="223" y="424"/>
                  </a:lnTo>
                  <a:lnTo>
                    <a:pt x="234" y="421"/>
                  </a:lnTo>
                  <a:lnTo>
                    <a:pt x="245" y="417"/>
                  </a:lnTo>
                  <a:lnTo>
                    <a:pt x="256" y="414"/>
                  </a:lnTo>
                  <a:lnTo>
                    <a:pt x="266" y="409"/>
                  </a:lnTo>
                  <a:lnTo>
                    <a:pt x="276" y="403"/>
                  </a:lnTo>
                  <a:lnTo>
                    <a:pt x="284" y="397"/>
                  </a:lnTo>
                  <a:lnTo>
                    <a:pt x="292" y="388"/>
                  </a:lnTo>
                  <a:lnTo>
                    <a:pt x="300" y="379"/>
                  </a:lnTo>
                  <a:lnTo>
                    <a:pt x="306" y="368"/>
                  </a:lnTo>
                  <a:lnTo>
                    <a:pt x="311" y="358"/>
                  </a:lnTo>
                  <a:lnTo>
                    <a:pt x="318" y="346"/>
                  </a:lnTo>
                  <a:lnTo>
                    <a:pt x="323" y="335"/>
                  </a:lnTo>
                  <a:lnTo>
                    <a:pt x="331" y="310"/>
                  </a:lnTo>
                  <a:lnTo>
                    <a:pt x="339" y="284"/>
                  </a:lnTo>
                  <a:lnTo>
                    <a:pt x="345" y="258"/>
                  </a:lnTo>
                  <a:lnTo>
                    <a:pt x="349" y="230"/>
                  </a:lnTo>
                  <a:lnTo>
                    <a:pt x="351" y="204"/>
                  </a:lnTo>
                  <a:lnTo>
                    <a:pt x="352" y="178"/>
                  </a:lnTo>
                  <a:lnTo>
                    <a:pt x="351" y="153"/>
                  </a:lnTo>
                  <a:lnTo>
                    <a:pt x="349" y="130"/>
                  </a:lnTo>
                  <a:lnTo>
                    <a:pt x="347" y="119"/>
                  </a:lnTo>
                  <a:lnTo>
                    <a:pt x="345" y="108"/>
                  </a:lnTo>
                  <a:lnTo>
                    <a:pt x="342" y="98"/>
                  </a:lnTo>
                  <a:lnTo>
                    <a:pt x="339" y="88"/>
                  </a:lnTo>
                  <a:lnTo>
                    <a:pt x="335" y="80"/>
                  </a:lnTo>
                  <a:lnTo>
                    <a:pt x="331" y="73"/>
                  </a:lnTo>
                  <a:lnTo>
                    <a:pt x="327" y="65"/>
                  </a:lnTo>
                  <a:lnTo>
                    <a:pt x="323" y="59"/>
                  </a:lnTo>
                  <a:lnTo>
                    <a:pt x="318" y="54"/>
                  </a:lnTo>
                  <a:lnTo>
                    <a:pt x="311" y="50"/>
                  </a:lnTo>
                  <a:lnTo>
                    <a:pt x="306" y="45"/>
                  </a:lnTo>
                  <a:lnTo>
                    <a:pt x="300" y="43"/>
                  </a:lnTo>
                  <a:lnTo>
                    <a:pt x="267" y="35"/>
                  </a:lnTo>
                  <a:lnTo>
                    <a:pt x="226" y="23"/>
                  </a:lnTo>
                  <a:lnTo>
                    <a:pt x="204" y="18"/>
                  </a:lnTo>
                  <a:lnTo>
                    <a:pt x="180" y="13"/>
                  </a:lnTo>
                  <a:lnTo>
                    <a:pt x="157" y="8"/>
                  </a:lnTo>
                  <a:lnTo>
                    <a:pt x="134" y="4"/>
                  </a:lnTo>
                  <a:lnTo>
                    <a:pt x="113" y="2"/>
                  </a:lnTo>
                  <a:lnTo>
                    <a:pt x="92" y="0"/>
                  </a:lnTo>
                  <a:lnTo>
                    <a:pt x="83" y="0"/>
                  </a:lnTo>
                  <a:lnTo>
                    <a:pt x="74" y="2"/>
                  </a:lnTo>
                  <a:lnTo>
                    <a:pt x="66" y="3"/>
                  </a:lnTo>
                  <a:lnTo>
                    <a:pt x="60" y="4"/>
                  </a:lnTo>
                  <a:lnTo>
                    <a:pt x="52" y="7"/>
                  </a:lnTo>
                  <a:lnTo>
                    <a:pt x="47" y="10"/>
                  </a:lnTo>
                  <a:lnTo>
                    <a:pt x="42" y="13"/>
                  </a:lnTo>
                  <a:lnTo>
                    <a:pt x="39" y="18"/>
                  </a:lnTo>
                  <a:lnTo>
                    <a:pt x="36" y="23"/>
                  </a:lnTo>
                  <a:lnTo>
                    <a:pt x="35" y="29"/>
                  </a:lnTo>
                  <a:lnTo>
                    <a:pt x="35" y="36"/>
                  </a:lnTo>
                  <a:lnTo>
                    <a:pt x="36" y="43"/>
                  </a:lnTo>
                  <a:close/>
                </a:path>
              </a:pathLst>
            </a:custGeom>
            <a:solidFill>
              <a:srgbClr val="D726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8" name="Freeform 730"/>
            <p:cNvSpPr>
              <a:spLocks/>
            </p:cNvSpPr>
            <p:nvPr/>
          </p:nvSpPr>
          <p:spPr bwMode="auto">
            <a:xfrm>
              <a:off x="4615" y="3020"/>
              <a:ext cx="46" cy="12"/>
            </a:xfrm>
            <a:custGeom>
              <a:avLst/>
              <a:gdLst/>
              <a:ahLst/>
              <a:cxnLst>
                <a:cxn ang="0">
                  <a:pos x="872" y="0"/>
                </a:cxn>
                <a:cxn ang="0">
                  <a:pos x="865" y="3"/>
                </a:cxn>
                <a:cxn ang="0">
                  <a:pos x="846" y="10"/>
                </a:cxn>
                <a:cxn ang="0">
                  <a:pos x="814" y="21"/>
                </a:cxn>
                <a:cxn ang="0">
                  <a:pos x="774" y="35"/>
                </a:cxn>
                <a:cxn ang="0">
                  <a:pos x="723" y="52"/>
                </a:cxn>
                <a:cxn ang="0">
                  <a:pos x="666" y="71"/>
                </a:cxn>
                <a:cxn ang="0">
                  <a:pos x="603" y="90"/>
                </a:cxn>
                <a:cxn ang="0">
                  <a:pos x="535" y="110"/>
                </a:cxn>
                <a:cxn ang="0">
                  <a:pos x="465" y="127"/>
                </a:cxn>
                <a:cxn ang="0">
                  <a:pos x="392" y="145"/>
                </a:cxn>
                <a:cxn ang="0">
                  <a:pos x="356" y="153"/>
                </a:cxn>
                <a:cxn ang="0">
                  <a:pos x="320" y="160"/>
                </a:cxn>
                <a:cxn ang="0">
                  <a:pos x="284" y="165"/>
                </a:cxn>
                <a:cxn ang="0">
                  <a:pos x="248" y="171"/>
                </a:cxn>
                <a:cxn ang="0">
                  <a:pos x="213" y="176"/>
                </a:cxn>
                <a:cxn ang="0">
                  <a:pos x="179" y="179"/>
                </a:cxn>
                <a:cxn ang="0">
                  <a:pos x="146" y="181"/>
                </a:cxn>
                <a:cxn ang="0">
                  <a:pos x="114" y="182"/>
                </a:cxn>
                <a:cxn ang="0">
                  <a:pos x="83" y="181"/>
                </a:cxn>
                <a:cxn ang="0">
                  <a:pos x="53" y="179"/>
                </a:cxn>
                <a:cxn ang="0">
                  <a:pos x="26" y="176"/>
                </a:cxn>
                <a:cxn ang="0">
                  <a:pos x="0" y="170"/>
                </a:cxn>
                <a:cxn ang="0">
                  <a:pos x="10" y="234"/>
                </a:cxn>
                <a:cxn ang="0">
                  <a:pos x="15" y="234"/>
                </a:cxn>
                <a:cxn ang="0">
                  <a:pos x="31" y="234"/>
                </a:cxn>
                <a:cxn ang="0">
                  <a:pos x="56" y="234"/>
                </a:cxn>
                <a:cxn ang="0">
                  <a:pos x="90" y="232"/>
                </a:cxn>
                <a:cxn ang="0">
                  <a:pos x="131" y="230"/>
                </a:cxn>
                <a:cxn ang="0">
                  <a:pos x="179" y="225"/>
                </a:cxn>
                <a:cxn ang="0">
                  <a:pos x="234" y="218"/>
                </a:cxn>
                <a:cxn ang="0">
                  <a:pos x="293" y="209"/>
                </a:cxn>
                <a:cxn ang="0">
                  <a:pos x="326" y="204"/>
                </a:cxn>
                <a:cxn ang="0">
                  <a:pos x="358" y="197"/>
                </a:cxn>
                <a:cxn ang="0">
                  <a:pos x="391" y="190"/>
                </a:cxn>
                <a:cxn ang="0">
                  <a:pos x="427" y="182"/>
                </a:cxn>
                <a:cxn ang="0">
                  <a:pos x="461" y="173"/>
                </a:cxn>
                <a:cxn ang="0">
                  <a:pos x="498" y="163"/>
                </a:cxn>
                <a:cxn ang="0">
                  <a:pos x="534" y="153"/>
                </a:cxn>
                <a:cxn ang="0">
                  <a:pos x="571" y="140"/>
                </a:cxn>
                <a:cxn ang="0">
                  <a:pos x="609" y="127"/>
                </a:cxn>
                <a:cxn ang="0">
                  <a:pos x="646" y="113"/>
                </a:cxn>
                <a:cxn ang="0">
                  <a:pos x="684" y="97"/>
                </a:cxn>
                <a:cxn ang="0">
                  <a:pos x="722" y="80"/>
                </a:cxn>
                <a:cxn ang="0">
                  <a:pos x="760" y="63"/>
                </a:cxn>
                <a:cxn ang="0">
                  <a:pos x="798" y="43"/>
                </a:cxn>
                <a:cxn ang="0">
                  <a:pos x="835" y="22"/>
                </a:cxn>
                <a:cxn ang="0">
                  <a:pos x="872" y="0"/>
                </a:cxn>
              </a:cxnLst>
              <a:rect l="0" t="0" r="r" b="b"/>
              <a:pathLst>
                <a:path w="872" h="234">
                  <a:moveTo>
                    <a:pt x="872" y="0"/>
                  </a:moveTo>
                  <a:lnTo>
                    <a:pt x="865" y="3"/>
                  </a:lnTo>
                  <a:lnTo>
                    <a:pt x="846" y="10"/>
                  </a:lnTo>
                  <a:lnTo>
                    <a:pt x="814" y="21"/>
                  </a:lnTo>
                  <a:lnTo>
                    <a:pt x="774" y="35"/>
                  </a:lnTo>
                  <a:lnTo>
                    <a:pt x="723" y="52"/>
                  </a:lnTo>
                  <a:lnTo>
                    <a:pt x="666" y="71"/>
                  </a:lnTo>
                  <a:lnTo>
                    <a:pt x="603" y="90"/>
                  </a:lnTo>
                  <a:lnTo>
                    <a:pt x="535" y="110"/>
                  </a:lnTo>
                  <a:lnTo>
                    <a:pt x="465" y="127"/>
                  </a:lnTo>
                  <a:lnTo>
                    <a:pt x="392" y="145"/>
                  </a:lnTo>
                  <a:lnTo>
                    <a:pt x="356" y="153"/>
                  </a:lnTo>
                  <a:lnTo>
                    <a:pt x="320" y="160"/>
                  </a:lnTo>
                  <a:lnTo>
                    <a:pt x="284" y="165"/>
                  </a:lnTo>
                  <a:lnTo>
                    <a:pt x="248" y="171"/>
                  </a:lnTo>
                  <a:lnTo>
                    <a:pt x="213" y="176"/>
                  </a:lnTo>
                  <a:lnTo>
                    <a:pt x="179" y="179"/>
                  </a:lnTo>
                  <a:lnTo>
                    <a:pt x="146" y="181"/>
                  </a:lnTo>
                  <a:lnTo>
                    <a:pt x="114" y="182"/>
                  </a:lnTo>
                  <a:lnTo>
                    <a:pt x="83" y="181"/>
                  </a:lnTo>
                  <a:lnTo>
                    <a:pt x="53" y="179"/>
                  </a:lnTo>
                  <a:lnTo>
                    <a:pt x="26" y="176"/>
                  </a:lnTo>
                  <a:lnTo>
                    <a:pt x="0" y="170"/>
                  </a:lnTo>
                  <a:lnTo>
                    <a:pt x="10" y="234"/>
                  </a:lnTo>
                  <a:lnTo>
                    <a:pt x="15" y="234"/>
                  </a:lnTo>
                  <a:lnTo>
                    <a:pt x="31" y="234"/>
                  </a:lnTo>
                  <a:lnTo>
                    <a:pt x="56" y="234"/>
                  </a:lnTo>
                  <a:lnTo>
                    <a:pt x="90" y="232"/>
                  </a:lnTo>
                  <a:lnTo>
                    <a:pt x="131" y="230"/>
                  </a:lnTo>
                  <a:lnTo>
                    <a:pt x="179" y="225"/>
                  </a:lnTo>
                  <a:lnTo>
                    <a:pt x="234" y="218"/>
                  </a:lnTo>
                  <a:lnTo>
                    <a:pt x="293" y="209"/>
                  </a:lnTo>
                  <a:lnTo>
                    <a:pt x="326" y="204"/>
                  </a:lnTo>
                  <a:lnTo>
                    <a:pt x="358" y="197"/>
                  </a:lnTo>
                  <a:lnTo>
                    <a:pt x="391" y="190"/>
                  </a:lnTo>
                  <a:lnTo>
                    <a:pt x="427" y="182"/>
                  </a:lnTo>
                  <a:lnTo>
                    <a:pt x="461" y="173"/>
                  </a:lnTo>
                  <a:lnTo>
                    <a:pt x="498" y="163"/>
                  </a:lnTo>
                  <a:lnTo>
                    <a:pt x="534" y="153"/>
                  </a:lnTo>
                  <a:lnTo>
                    <a:pt x="571" y="140"/>
                  </a:lnTo>
                  <a:lnTo>
                    <a:pt x="609" y="127"/>
                  </a:lnTo>
                  <a:lnTo>
                    <a:pt x="646" y="113"/>
                  </a:lnTo>
                  <a:lnTo>
                    <a:pt x="684" y="97"/>
                  </a:lnTo>
                  <a:lnTo>
                    <a:pt x="722" y="80"/>
                  </a:lnTo>
                  <a:lnTo>
                    <a:pt x="760" y="63"/>
                  </a:lnTo>
                  <a:lnTo>
                    <a:pt x="798" y="43"/>
                  </a:lnTo>
                  <a:lnTo>
                    <a:pt x="835" y="22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9" name="Freeform 731"/>
            <p:cNvSpPr>
              <a:spLocks/>
            </p:cNvSpPr>
            <p:nvPr/>
          </p:nvSpPr>
          <p:spPr bwMode="auto">
            <a:xfrm>
              <a:off x="4658" y="3002"/>
              <a:ext cx="5" cy="20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41" y="11"/>
                </a:cxn>
                <a:cxn ang="0">
                  <a:pos x="52" y="37"/>
                </a:cxn>
                <a:cxn ang="0">
                  <a:pos x="60" y="56"/>
                </a:cxn>
                <a:cxn ang="0">
                  <a:pos x="68" y="78"/>
                </a:cxn>
                <a:cxn ang="0">
                  <a:pos x="75" y="101"/>
                </a:cxn>
                <a:cxn ang="0">
                  <a:pos x="83" y="127"/>
                </a:cxn>
                <a:cxn ang="0">
                  <a:pos x="88" y="154"/>
                </a:cxn>
                <a:cxn ang="0">
                  <a:pos x="93" y="181"/>
                </a:cxn>
                <a:cxn ang="0">
                  <a:pos x="94" y="196"/>
                </a:cxn>
                <a:cxn ang="0">
                  <a:pos x="95" y="209"/>
                </a:cxn>
                <a:cxn ang="0">
                  <a:pos x="96" y="224"/>
                </a:cxn>
                <a:cxn ang="0">
                  <a:pos x="95" y="238"/>
                </a:cxn>
                <a:cxn ang="0">
                  <a:pos x="95" y="252"/>
                </a:cxn>
                <a:cxn ang="0">
                  <a:pos x="93" y="266"/>
                </a:cxn>
                <a:cxn ang="0">
                  <a:pos x="91" y="279"/>
                </a:cxn>
                <a:cxn ang="0">
                  <a:pos x="87" y="292"/>
                </a:cxn>
                <a:cxn ang="0">
                  <a:pos x="83" y="304"/>
                </a:cxn>
                <a:cxn ang="0">
                  <a:pos x="77" y="317"/>
                </a:cxn>
                <a:cxn ang="0">
                  <a:pos x="71" y="328"/>
                </a:cxn>
                <a:cxn ang="0">
                  <a:pos x="64" y="340"/>
                </a:cxn>
                <a:cxn ang="0">
                  <a:pos x="0" y="372"/>
                </a:cxn>
                <a:cxn ang="0">
                  <a:pos x="3" y="374"/>
                </a:cxn>
                <a:cxn ang="0">
                  <a:pos x="13" y="375"/>
                </a:cxn>
                <a:cxn ang="0">
                  <a:pos x="15" y="375"/>
                </a:cxn>
                <a:cxn ang="0">
                  <a:pos x="18" y="374"/>
                </a:cxn>
                <a:cxn ang="0">
                  <a:pos x="21" y="372"/>
                </a:cxn>
                <a:cxn ang="0">
                  <a:pos x="24" y="370"/>
                </a:cxn>
                <a:cxn ang="0">
                  <a:pos x="27" y="367"/>
                </a:cxn>
                <a:cxn ang="0">
                  <a:pos x="30" y="362"/>
                </a:cxn>
                <a:cxn ang="0">
                  <a:pos x="32" y="357"/>
                </a:cxn>
                <a:cxn ang="0">
                  <a:pos x="36" y="350"/>
                </a:cxn>
                <a:cxn ang="0">
                  <a:pos x="39" y="343"/>
                </a:cxn>
                <a:cxn ang="0">
                  <a:pos x="41" y="334"/>
                </a:cxn>
                <a:cxn ang="0">
                  <a:pos x="43" y="323"/>
                </a:cxn>
                <a:cxn ang="0">
                  <a:pos x="45" y="311"/>
                </a:cxn>
                <a:cxn ang="0">
                  <a:pos x="48" y="280"/>
                </a:cxn>
                <a:cxn ang="0">
                  <a:pos x="50" y="244"/>
                </a:cxn>
                <a:cxn ang="0">
                  <a:pos x="50" y="198"/>
                </a:cxn>
                <a:cxn ang="0">
                  <a:pos x="48" y="142"/>
                </a:cxn>
                <a:cxn ang="0">
                  <a:pos x="44" y="77"/>
                </a:cxn>
                <a:cxn ang="0">
                  <a:pos x="37" y="0"/>
                </a:cxn>
              </a:cxnLst>
              <a:rect l="0" t="0" r="r" b="b"/>
              <a:pathLst>
                <a:path w="96" h="375">
                  <a:moveTo>
                    <a:pt x="37" y="0"/>
                  </a:moveTo>
                  <a:lnTo>
                    <a:pt x="41" y="11"/>
                  </a:lnTo>
                  <a:lnTo>
                    <a:pt x="52" y="37"/>
                  </a:lnTo>
                  <a:lnTo>
                    <a:pt x="60" y="56"/>
                  </a:lnTo>
                  <a:lnTo>
                    <a:pt x="68" y="78"/>
                  </a:lnTo>
                  <a:lnTo>
                    <a:pt x="75" y="101"/>
                  </a:lnTo>
                  <a:lnTo>
                    <a:pt x="83" y="127"/>
                  </a:lnTo>
                  <a:lnTo>
                    <a:pt x="88" y="154"/>
                  </a:lnTo>
                  <a:lnTo>
                    <a:pt x="93" y="181"/>
                  </a:lnTo>
                  <a:lnTo>
                    <a:pt x="94" y="196"/>
                  </a:lnTo>
                  <a:lnTo>
                    <a:pt x="95" y="209"/>
                  </a:lnTo>
                  <a:lnTo>
                    <a:pt x="96" y="224"/>
                  </a:lnTo>
                  <a:lnTo>
                    <a:pt x="95" y="238"/>
                  </a:lnTo>
                  <a:lnTo>
                    <a:pt x="95" y="252"/>
                  </a:lnTo>
                  <a:lnTo>
                    <a:pt x="93" y="266"/>
                  </a:lnTo>
                  <a:lnTo>
                    <a:pt x="91" y="279"/>
                  </a:lnTo>
                  <a:lnTo>
                    <a:pt x="87" y="292"/>
                  </a:lnTo>
                  <a:lnTo>
                    <a:pt x="83" y="304"/>
                  </a:lnTo>
                  <a:lnTo>
                    <a:pt x="77" y="317"/>
                  </a:lnTo>
                  <a:lnTo>
                    <a:pt x="71" y="328"/>
                  </a:lnTo>
                  <a:lnTo>
                    <a:pt x="64" y="340"/>
                  </a:lnTo>
                  <a:lnTo>
                    <a:pt x="0" y="372"/>
                  </a:lnTo>
                  <a:lnTo>
                    <a:pt x="3" y="374"/>
                  </a:lnTo>
                  <a:lnTo>
                    <a:pt x="13" y="375"/>
                  </a:lnTo>
                  <a:lnTo>
                    <a:pt x="15" y="375"/>
                  </a:lnTo>
                  <a:lnTo>
                    <a:pt x="18" y="374"/>
                  </a:lnTo>
                  <a:lnTo>
                    <a:pt x="21" y="372"/>
                  </a:lnTo>
                  <a:lnTo>
                    <a:pt x="24" y="370"/>
                  </a:lnTo>
                  <a:lnTo>
                    <a:pt x="27" y="367"/>
                  </a:lnTo>
                  <a:lnTo>
                    <a:pt x="30" y="362"/>
                  </a:lnTo>
                  <a:lnTo>
                    <a:pt x="32" y="357"/>
                  </a:lnTo>
                  <a:lnTo>
                    <a:pt x="36" y="350"/>
                  </a:lnTo>
                  <a:lnTo>
                    <a:pt x="39" y="343"/>
                  </a:lnTo>
                  <a:lnTo>
                    <a:pt x="41" y="334"/>
                  </a:lnTo>
                  <a:lnTo>
                    <a:pt x="43" y="323"/>
                  </a:lnTo>
                  <a:lnTo>
                    <a:pt x="45" y="311"/>
                  </a:lnTo>
                  <a:lnTo>
                    <a:pt x="48" y="280"/>
                  </a:lnTo>
                  <a:lnTo>
                    <a:pt x="50" y="244"/>
                  </a:lnTo>
                  <a:lnTo>
                    <a:pt x="50" y="198"/>
                  </a:lnTo>
                  <a:lnTo>
                    <a:pt x="48" y="142"/>
                  </a:lnTo>
                  <a:lnTo>
                    <a:pt x="44" y="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0" name="Freeform 732"/>
            <p:cNvSpPr>
              <a:spLocks/>
            </p:cNvSpPr>
            <p:nvPr/>
          </p:nvSpPr>
          <p:spPr bwMode="auto">
            <a:xfrm>
              <a:off x="4674" y="3005"/>
              <a:ext cx="5" cy="17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1" y="9"/>
                </a:cxn>
                <a:cxn ang="0">
                  <a:pos x="53" y="33"/>
                </a:cxn>
                <a:cxn ang="0">
                  <a:pos x="54" y="50"/>
                </a:cxn>
                <a:cxn ang="0">
                  <a:pos x="54" y="69"/>
                </a:cxn>
                <a:cxn ang="0">
                  <a:pos x="54" y="89"/>
                </a:cxn>
                <a:cxn ang="0">
                  <a:pos x="53" y="111"/>
                </a:cxn>
                <a:cxn ang="0">
                  <a:pos x="52" y="134"/>
                </a:cxn>
                <a:cxn ang="0">
                  <a:pos x="49" y="158"/>
                </a:cxn>
                <a:cxn ang="0">
                  <a:pos x="45" y="182"/>
                </a:cxn>
                <a:cxn ang="0">
                  <a:pos x="39" y="205"/>
                </a:cxn>
                <a:cxn ang="0">
                  <a:pos x="36" y="216"/>
                </a:cxn>
                <a:cxn ang="0">
                  <a:pos x="32" y="227"/>
                </a:cxn>
                <a:cxn ang="0">
                  <a:pos x="28" y="238"/>
                </a:cxn>
                <a:cxn ang="0">
                  <a:pos x="24" y="247"/>
                </a:cxn>
                <a:cxn ang="0">
                  <a:pos x="19" y="258"/>
                </a:cxn>
                <a:cxn ang="0">
                  <a:pos x="12" y="266"/>
                </a:cxn>
                <a:cxn ang="0">
                  <a:pos x="6" y="274"/>
                </a:cxn>
                <a:cxn ang="0">
                  <a:pos x="0" y="283"/>
                </a:cxn>
                <a:cxn ang="0">
                  <a:pos x="60" y="319"/>
                </a:cxn>
                <a:cxn ang="0">
                  <a:pos x="65" y="307"/>
                </a:cxn>
                <a:cxn ang="0">
                  <a:pos x="74" y="275"/>
                </a:cxn>
                <a:cxn ang="0">
                  <a:pos x="80" y="254"/>
                </a:cxn>
                <a:cxn ang="0">
                  <a:pos x="85" y="229"/>
                </a:cxn>
                <a:cxn ang="0">
                  <a:pos x="91" y="203"/>
                </a:cxn>
                <a:cxn ang="0">
                  <a:pos x="96" y="175"/>
                </a:cxn>
                <a:cxn ang="0">
                  <a:pos x="99" y="148"/>
                </a:cxn>
                <a:cxn ang="0">
                  <a:pos x="100" y="120"/>
                </a:cxn>
                <a:cxn ang="0">
                  <a:pos x="100" y="106"/>
                </a:cxn>
                <a:cxn ang="0">
                  <a:pos x="100" y="93"/>
                </a:cxn>
                <a:cxn ang="0">
                  <a:pos x="99" y="80"/>
                </a:cxn>
                <a:cxn ang="0">
                  <a:pos x="97" y="68"/>
                </a:cxn>
                <a:cxn ang="0">
                  <a:pos x="94" y="56"/>
                </a:cxn>
                <a:cxn ang="0">
                  <a:pos x="91" y="46"/>
                </a:cxn>
                <a:cxn ang="0">
                  <a:pos x="86" y="35"/>
                </a:cxn>
                <a:cxn ang="0">
                  <a:pos x="81" y="26"/>
                </a:cxn>
                <a:cxn ang="0">
                  <a:pos x="75" y="17"/>
                </a:cxn>
                <a:cxn ang="0">
                  <a:pos x="68" y="10"/>
                </a:cxn>
                <a:cxn ang="0">
                  <a:pos x="59" y="5"/>
                </a:cxn>
                <a:cxn ang="0">
                  <a:pos x="50" y="0"/>
                </a:cxn>
              </a:cxnLst>
              <a:rect l="0" t="0" r="r" b="b"/>
              <a:pathLst>
                <a:path w="100" h="319">
                  <a:moveTo>
                    <a:pt x="50" y="0"/>
                  </a:moveTo>
                  <a:lnTo>
                    <a:pt x="51" y="9"/>
                  </a:lnTo>
                  <a:lnTo>
                    <a:pt x="53" y="33"/>
                  </a:lnTo>
                  <a:lnTo>
                    <a:pt x="54" y="50"/>
                  </a:lnTo>
                  <a:lnTo>
                    <a:pt x="54" y="69"/>
                  </a:lnTo>
                  <a:lnTo>
                    <a:pt x="54" y="89"/>
                  </a:lnTo>
                  <a:lnTo>
                    <a:pt x="53" y="111"/>
                  </a:lnTo>
                  <a:lnTo>
                    <a:pt x="52" y="134"/>
                  </a:lnTo>
                  <a:lnTo>
                    <a:pt x="49" y="158"/>
                  </a:lnTo>
                  <a:lnTo>
                    <a:pt x="45" y="182"/>
                  </a:lnTo>
                  <a:lnTo>
                    <a:pt x="39" y="205"/>
                  </a:lnTo>
                  <a:lnTo>
                    <a:pt x="36" y="216"/>
                  </a:lnTo>
                  <a:lnTo>
                    <a:pt x="32" y="227"/>
                  </a:lnTo>
                  <a:lnTo>
                    <a:pt x="28" y="238"/>
                  </a:lnTo>
                  <a:lnTo>
                    <a:pt x="24" y="247"/>
                  </a:lnTo>
                  <a:lnTo>
                    <a:pt x="19" y="258"/>
                  </a:lnTo>
                  <a:lnTo>
                    <a:pt x="12" y="266"/>
                  </a:lnTo>
                  <a:lnTo>
                    <a:pt x="6" y="274"/>
                  </a:lnTo>
                  <a:lnTo>
                    <a:pt x="0" y="283"/>
                  </a:lnTo>
                  <a:lnTo>
                    <a:pt x="60" y="319"/>
                  </a:lnTo>
                  <a:lnTo>
                    <a:pt x="65" y="307"/>
                  </a:lnTo>
                  <a:lnTo>
                    <a:pt x="74" y="275"/>
                  </a:lnTo>
                  <a:lnTo>
                    <a:pt x="80" y="254"/>
                  </a:lnTo>
                  <a:lnTo>
                    <a:pt x="85" y="229"/>
                  </a:lnTo>
                  <a:lnTo>
                    <a:pt x="91" y="203"/>
                  </a:lnTo>
                  <a:lnTo>
                    <a:pt x="96" y="175"/>
                  </a:lnTo>
                  <a:lnTo>
                    <a:pt x="99" y="148"/>
                  </a:lnTo>
                  <a:lnTo>
                    <a:pt x="100" y="120"/>
                  </a:lnTo>
                  <a:lnTo>
                    <a:pt x="100" y="106"/>
                  </a:lnTo>
                  <a:lnTo>
                    <a:pt x="100" y="93"/>
                  </a:lnTo>
                  <a:lnTo>
                    <a:pt x="99" y="80"/>
                  </a:lnTo>
                  <a:lnTo>
                    <a:pt x="97" y="68"/>
                  </a:lnTo>
                  <a:lnTo>
                    <a:pt x="94" y="56"/>
                  </a:lnTo>
                  <a:lnTo>
                    <a:pt x="91" y="46"/>
                  </a:lnTo>
                  <a:lnTo>
                    <a:pt x="86" y="35"/>
                  </a:lnTo>
                  <a:lnTo>
                    <a:pt x="81" y="26"/>
                  </a:lnTo>
                  <a:lnTo>
                    <a:pt x="75" y="17"/>
                  </a:lnTo>
                  <a:lnTo>
                    <a:pt x="68" y="10"/>
                  </a:lnTo>
                  <a:lnTo>
                    <a:pt x="59" y="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1" name="Freeform 733"/>
            <p:cNvSpPr>
              <a:spLocks/>
            </p:cNvSpPr>
            <p:nvPr/>
          </p:nvSpPr>
          <p:spPr bwMode="auto">
            <a:xfrm>
              <a:off x="4677" y="3019"/>
              <a:ext cx="44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6"/>
                </a:cxn>
                <a:cxn ang="0">
                  <a:pos x="29" y="17"/>
                </a:cxn>
                <a:cxn ang="0">
                  <a:pos x="61" y="36"/>
                </a:cxn>
                <a:cxn ang="0">
                  <a:pos x="104" y="60"/>
                </a:cxn>
                <a:cxn ang="0">
                  <a:pos x="155" y="89"/>
                </a:cxn>
                <a:cxn ang="0">
                  <a:pos x="212" y="120"/>
                </a:cxn>
                <a:cxn ang="0">
                  <a:pos x="275" y="154"/>
                </a:cxn>
                <a:cxn ang="0">
                  <a:pos x="341" y="187"/>
                </a:cxn>
                <a:cxn ang="0">
                  <a:pos x="408" y="221"/>
                </a:cxn>
                <a:cxn ang="0">
                  <a:pos x="475" y="253"/>
                </a:cxn>
                <a:cxn ang="0">
                  <a:pos x="507" y="268"/>
                </a:cxn>
                <a:cxn ang="0">
                  <a:pos x="539" y="281"/>
                </a:cxn>
                <a:cxn ang="0">
                  <a:pos x="570" y="295"/>
                </a:cxn>
                <a:cxn ang="0">
                  <a:pos x="600" y="306"/>
                </a:cxn>
                <a:cxn ang="0">
                  <a:pos x="629" y="317"/>
                </a:cxn>
                <a:cxn ang="0">
                  <a:pos x="655" y="326"/>
                </a:cxn>
                <a:cxn ang="0">
                  <a:pos x="681" y="334"/>
                </a:cxn>
                <a:cxn ang="0">
                  <a:pos x="704" y="339"/>
                </a:cxn>
                <a:cxn ang="0">
                  <a:pos x="725" y="342"/>
                </a:cxn>
                <a:cxn ang="0">
                  <a:pos x="744" y="344"/>
                </a:cxn>
                <a:cxn ang="0">
                  <a:pos x="760" y="343"/>
                </a:cxn>
                <a:cxn ang="0">
                  <a:pos x="773" y="340"/>
                </a:cxn>
                <a:cxn ang="0">
                  <a:pos x="840" y="394"/>
                </a:cxn>
                <a:cxn ang="0">
                  <a:pos x="836" y="396"/>
                </a:cxn>
                <a:cxn ang="0">
                  <a:pos x="824" y="399"/>
                </a:cxn>
                <a:cxn ang="0">
                  <a:pos x="806" y="404"/>
                </a:cxn>
                <a:cxn ang="0">
                  <a:pos x="778" y="408"/>
                </a:cxn>
                <a:cxn ang="0">
                  <a:pos x="763" y="409"/>
                </a:cxn>
                <a:cxn ang="0">
                  <a:pos x="745" y="410"/>
                </a:cxn>
                <a:cxn ang="0">
                  <a:pos x="726" y="411"/>
                </a:cxn>
                <a:cxn ang="0">
                  <a:pos x="705" y="410"/>
                </a:cxn>
                <a:cxn ang="0">
                  <a:pos x="682" y="409"/>
                </a:cxn>
                <a:cxn ang="0">
                  <a:pos x="658" y="406"/>
                </a:cxn>
                <a:cxn ang="0">
                  <a:pos x="633" y="403"/>
                </a:cxn>
                <a:cxn ang="0">
                  <a:pos x="606" y="396"/>
                </a:cxn>
                <a:cxn ang="0">
                  <a:pos x="577" y="390"/>
                </a:cxn>
                <a:cxn ang="0">
                  <a:pos x="548" y="382"/>
                </a:cxn>
                <a:cxn ang="0">
                  <a:pos x="516" y="371"/>
                </a:cxn>
                <a:cxn ang="0">
                  <a:pos x="484" y="359"/>
                </a:cxn>
                <a:cxn ang="0">
                  <a:pos x="449" y="344"/>
                </a:cxn>
                <a:cxn ang="0">
                  <a:pos x="414" y="327"/>
                </a:cxn>
                <a:cxn ang="0">
                  <a:pos x="378" y="309"/>
                </a:cxn>
                <a:cxn ang="0">
                  <a:pos x="341" y="287"/>
                </a:cxn>
                <a:cxn ang="0">
                  <a:pos x="301" y="262"/>
                </a:cxn>
                <a:cxn ang="0">
                  <a:pos x="261" y="234"/>
                </a:cxn>
                <a:cxn ang="0">
                  <a:pos x="221" y="204"/>
                </a:cxn>
                <a:cxn ang="0">
                  <a:pos x="179" y="171"/>
                </a:cxn>
                <a:cxn ang="0">
                  <a:pos x="136" y="133"/>
                </a:cxn>
                <a:cxn ang="0">
                  <a:pos x="91" y="92"/>
                </a:cxn>
                <a:cxn ang="0">
                  <a:pos x="46" y="48"/>
                </a:cxn>
                <a:cxn ang="0">
                  <a:pos x="0" y="0"/>
                </a:cxn>
              </a:cxnLst>
              <a:rect l="0" t="0" r="r" b="b"/>
              <a:pathLst>
                <a:path w="840" h="411">
                  <a:moveTo>
                    <a:pt x="0" y="0"/>
                  </a:moveTo>
                  <a:lnTo>
                    <a:pt x="8" y="6"/>
                  </a:lnTo>
                  <a:lnTo>
                    <a:pt x="29" y="17"/>
                  </a:lnTo>
                  <a:lnTo>
                    <a:pt x="61" y="36"/>
                  </a:lnTo>
                  <a:lnTo>
                    <a:pt x="104" y="60"/>
                  </a:lnTo>
                  <a:lnTo>
                    <a:pt x="155" y="89"/>
                  </a:lnTo>
                  <a:lnTo>
                    <a:pt x="212" y="120"/>
                  </a:lnTo>
                  <a:lnTo>
                    <a:pt x="275" y="154"/>
                  </a:lnTo>
                  <a:lnTo>
                    <a:pt x="341" y="187"/>
                  </a:lnTo>
                  <a:lnTo>
                    <a:pt x="408" y="221"/>
                  </a:lnTo>
                  <a:lnTo>
                    <a:pt x="475" y="253"/>
                  </a:lnTo>
                  <a:lnTo>
                    <a:pt x="507" y="268"/>
                  </a:lnTo>
                  <a:lnTo>
                    <a:pt x="539" y="281"/>
                  </a:lnTo>
                  <a:lnTo>
                    <a:pt x="570" y="295"/>
                  </a:lnTo>
                  <a:lnTo>
                    <a:pt x="600" y="306"/>
                  </a:lnTo>
                  <a:lnTo>
                    <a:pt x="629" y="317"/>
                  </a:lnTo>
                  <a:lnTo>
                    <a:pt x="655" y="326"/>
                  </a:lnTo>
                  <a:lnTo>
                    <a:pt x="681" y="334"/>
                  </a:lnTo>
                  <a:lnTo>
                    <a:pt x="704" y="339"/>
                  </a:lnTo>
                  <a:lnTo>
                    <a:pt x="725" y="342"/>
                  </a:lnTo>
                  <a:lnTo>
                    <a:pt x="744" y="344"/>
                  </a:lnTo>
                  <a:lnTo>
                    <a:pt x="760" y="343"/>
                  </a:lnTo>
                  <a:lnTo>
                    <a:pt x="773" y="340"/>
                  </a:lnTo>
                  <a:lnTo>
                    <a:pt x="840" y="394"/>
                  </a:lnTo>
                  <a:lnTo>
                    <a:pt x="836" y="396"/>
                  </a:lnTo>
                  <a:lnTo>
                    <a:pt x="824" y="399"/>
                  </a:lnTo>
                  <a:lnTo>
                    <a:pt x="806" y="404"/>
                  </a:lnTo>
                  <a:lnTo>
                    <a:pt x="778" y="408"/>
                  </a:lnTo>
                  <a:lnTo>
                    <a:pt x="763" y="409"/>
                  </a:lnTo>
                  <a:lnTo>
                    <a:pt x="745" y="410"/>
                  </a:lnTo>
                  <a:lnTo>
                    <a:pt x="726" y="411"/>
                  </a:lnTo>
                  <a:lnTo>
                    <a:pt x="705" y="410"/>
                  </a:lnTo>
                  <a:lnTo>
                    <a:pt x="682" y="409"/>
                  </a:lnTo>
                  <a:lnTo>
                    <a:pt x="658" y="406"/>
                  </a:lnTo>
                  <a:lnTo>
                    <a:pt x="633" y="403"/>
                  </a:lnTo>
                  <a:lnTo>
                    <a:pt x="606" y="396"/>
                  </a:lnTo>
                  <a:lnTo>
                    <a:pt x="577" y="390"/>
                  </a:lnTo>
                  <a:lnTo>
                    <a:pt x="548" y="382"/>
                  </a:lnTo>
                  <a:lnTo>
                    <a:pt x="516" y="371"/>
                  </a:lnTo>
                  <a:lnTo>
                    <a:pt x="484" y="359"/>
                  </a:lnTo>
                  <a:lnTo>
                    <a:pt x="449" y="344"/>
                  </a:lnTo>
                  <a:lnTo>
                    <a:pt x="414" y="327"/>
                  </a:lnTo>
                  <a:lnTo>
                    <a:pt x="378" y="309"/>
                  </a:lnTo>
                  <a:lnTo>
                    <a:pt x="341" y="287"/>
                  </a:lnTo>
                  <a:lnTo>
                    <a:pt x="301" y="262"/>
                  </a:lnTo>
                  <a:lnTo>
                    <a:pt x="261" y="234"/>
                  </a:lnTo>
                  <a:lnTo>
                    <a:pt x="221" y="204"/>
                  </a:lnTo>
                  <a:lnTo>
                    <a:pt x="179" y="171"/>
                  </a:lnTo>
                  <a:lnTo>
                    <a:pt x="136" y="133"/>
                  </a:lnTo>
                  <a:lnTo>
                    <a:pt x="91" y="92"/>
                  </a:lnTo>
                  <a:lnTo>
                    <a:pt x="46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624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2" name="Freeform 734"/>
            <p:cNvSpPr>
              <a:spLocks/>
            </p:cNvSpPr>
            <p:nvPr/>
          </p:nvSpPr>
          <p:spPr bwMode="auto">
            <a:xfrm>
              <a:off x="4787" y="3311"/>
              <a:ext cx="20" cy="20"/>
            </a:xfrm>
            <a:custGeom>
              <a:avLst/>
              <a:gdLst/>
              <a:ahLst/>
              <a:cxnLst>
                <a:cxn ang="0">
                  <a:pos x="383" y="212"/>
                </a:cxn>
                <a:cxn ang="0">
                  <a:pos x="375" y="250"/>
                </a:cxn>
                <a:cxn ang="0">
                  <a:pos x="360" y="284"/>
                </a:cxn>
                <a:cxn ang="0">
                  <a:pos x="339" y="315"/>
                </a:cxn>
                <a:cxn ang="0">
                  <a:pos x="314" y="341"/>
                </a:cxn>
                <a:cxn ang="0">
                  <a:pos x="283" y="362"/>
                </a:cxn>
                <a:cxn ang="0">
                  <a:pos x="249" y="376"/>
                </a:cxn>
                <a:cxn ang="0">
                  <a:pos x="211" y="384"/>
                </a:cxn>
                <a:cxn ang="0">
                  <a:pos x="172" y="384"/>
                </a:cxn>
                <a:cxn ang="0">
                  <a:pos x="135" y="376"/>
                </a:cxn>
                <a:cxn ang="0">
                  <a:pos x="100" y="362"/>
                </a:cxn>
                <a:cxn ang="0">
                  <a:pos x="70" y="341"/>
                </a:cxn>
                <a:cxn ang="0">
                  <a:pos x="44" y="315"/>
                </a:cxn>
                <a:cxn ang="0">
                  <a:pos x="23" y="284"/>
                </a:cxn>
                <a:cxn ang="0">
                  <a:pos x="8" y="250"/>
                </a:cxn>
                <a:cxn ang="0">
                  <a:pos x="1" y="212"/>
                </a:cxn>
                <a:cxn ang="0">
                  <a:pos x="1" y="173"/>
                </a:cxn>
                <a:cxn ang="0">
                  <a:pos x="8" y="136"/>
                </a:cxn>
                <a:cxn ang="0">
                  <a:pos x="23" y="102"/>
                </a:cxn>
                <a:cxn ang="0">
                  <a:pos x="44" y="70"/>
                </a:cxn>
                <a:cxn ang="0">
                  <a:pos x="70" y="44"/>
                </a:cxn>
                <a:cxn ang="0">
                  <a:pos x="100" y="24"/>
                </a:cxn>
                <a:cxn ang="0">
                  <a:pos x="135" y="10"/>
                </a:cxn>
                <a:cxn ang="0">
                  <a:pos x="172" y="1"/>
                </a:cxn>
                <a:cxn ang="0">
                  <a:pos x="211" y="1"/>
                </a:cxn>
                <a:cxn ang="0">
                  <a:pos x="249" y="10"/>
                </a:cxn>
                <a:cxn ang="0">
                  <a:pos x="283" y="24"/>
                </a:cxn>
                <a:cxn ang="0">
                  <a:pos x="314" y="44"/>
                </a:cxn>
                <a:cxn ang="0">
                  <a:pos x="339" y="70"/>
                </a:cxn>
                <a:cxn ang="0">
                  <a:pos x="360" y="102"/>
                </a:cxn>
                <a:cxn ang="0">
                  <a:pos x="375" y="136"/>
                </a:cxn>
                <a:cxn ang="0">
                  <a:pos x="383" y="173"/>
                </a:cxn>
              </a:cxnLst>
              <a:rect l="0" t="0" r="r" b="b"/>
              <a:pathLst>
                <a:path w="384" h="385">
                  <a:moveTo>
                    <a:pt x="384" y="192"/>
                  </a:moveTo>
                  <a:lnTo>
                    <a:pt x="383" y="212"/>
                  </a:lnTo>
                  <a:lnTo>
                    <a:pt x="380" y="231"/>
                  </a:lnTo>
                  <a:lnTo>
                    <a:pt x="375" y="250"/>
                  </a:lnTo>
                  <a:lnTo>
                    <a:pt x="369" y="268"/>
                  </a:lnTo>
                  <a:lnTo>
                    <a:pt x="360" y="284"/>
                  </a:lnTo>
                  <a:lnTo>
                    <a:pt x="351" y="300"/>
                  </a:lnTo>
                  <a:lnTo>
                    <a:pt x="339" y="315"/>
                  </a:lnTo>
                  <a:lnTo>
                    <a:pt x="328" y="328"/>
                  </a:lnTo>
                  <a:lnTo>
                    <a:pt x="314" y="341"/>
                  </a:lnTo>
                  <a:lnTo>
                    <a:pt x="299" y="352"/>
                  </a:lnTo>
                  <a:lnTo>
                    <a:pt x="283" y="362"/>
                  </a:lnTo>
                  <a:lnTo>
                    <a:pt x="266" y="370"/>
                  </a:lnTo>
                  <a:lnTo>
                    <a:pt x="249" y="376"/>
                  </a:lnTo>
                  <a:lnTo>
                    <a:pt x="231" y="381"/>
                  </a:lnTo>
                  <a:lnTo>
                    <a:pt x="211" y="384"/>
                  </a:lnTo>
                  <a:lnTo>
                    <a:pt x="192" y="385"/>
                  </a:lnTo>
                  <a:lnTo>
                    <a:pt x="172" y="384"/>
                  </a:lnTo>
                  <a:lnTo>
                    <a:pt x="153" y="381"/>
                  </a:lnTo>
                  <a:lnTo>
                    <a:pt x="135" y="376"/>
                  </a:lnTo>
                  <a:lnTo>
                    <a:pt x="117" y="370"/>
                  </a:lnTo>
                  <a:lnTo>
                    <a:pt x="100" y="362"/>
                  </a:lnTo>
                  <a:lnTo>
                    <a:pt x="85" y="352"/>
                  </a:lnTo>
                  <a:lnTo>
                    <a:pt x="70" y="341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32" y="300"/>
                  </a:lnTo>
                  <a:lnTo>
                    <a:pt x="23" y="284"/>
                  </a:lnTo>
                  <a:lnTo>
                    <a:pt x="15" y="268"/>
                  </a:lnTo>
                  <a:lnTo>
                    <a:pt x="8" y="250"/>
                  </a:lnTo>
                  <a:lnTo>
                    <a:pt x="3" y="231"/>
                  </a:lnTo>
                  <a:lnTo>
                    <a:pt x="1" y="212"/>
                  </a:lnTo>
                  <a:lnTo>
                    <a:pt x="0" y="192"/>
                  </a:lnTo>
                  <a:lnTo>
                    <a:pt x="1" y="173"/>
                  </a:lnTo>
                  <a:lnTo>
                    <a:pt x="3" y="154"/>
                  </a:lnTo>
                  <a:lnTo>
                    <a:pt x="8" y="136"/>
                  </a:lnTo>
                  <a:lnTo>
                    <a:pt x="15" y="118"/>
                  </a:lnTo>
                  <a:lnTo>
                    <a:pt x="23" y="102"/>
                  </a:lnTo>
                  <a:lnTo>
                    <a:pt x="32" y="85"/>
                  </a:lnTo>
                  <a:lnTo>
                    <a:pt x="44" y="70"/>
                  </a:lnTo>
                  <a:lnTo>
                    <a:pt x="56" y="57"/>
                  </a:lnTo>
                  <a:lnTo>
                    <a:pt x="70" y="44"/>
                  </a:lnTo>
                  <a:lnTo>
                    <a:pt x="85" y="34"/>
                  </a:lnTo>
                  <a:lnTo>
                    <a:pt x="100" y="24"/>
                  </a:lnTo>
                  <a:lnTo>
                    <a:pt x="117" y="16"/>
                  </a:lnTo>
                  <a:lnTo>
                    <a:pt x="135" y="10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2" y="0"/>
                  </a:lnTo>
                  <a:lnTo>
                    <a:pt x="211" y="1"/>
                  </a:lnTo>
                  <a:lnTo>
                    <a:pt x="231" y="4"/>
                  </a:lnTo>
                  <a:lnTo>
                    <a:pt x="249" y="10"/>
                  </a:lnTo>
                  <a:lnTo>
                    <a:pt x="266" y="16"/>
                  </a:lnTo>
                  <a:lnTo>
                    <a:pt x="283" y="24"/>
                  </a:lnTo>
                  <a:lnTo>
                    <a:pt x="299" y="34"/>
                  </a:lnTo>
                  <a:lnTo>
                    <a:pt x="314" y="44"/>
                  </a:lnTo>
                  <a:lnTo>
                    <a:pt x="328" y="57"/>
                  </a:lnTo>
                  <a:lnTo>
                    <a:pt x="339" y="70"/>
                  </a:lnTo>
                  <a:lnTo>
                    <a:pt x="351" y="85"/>
                  </a:lnTo>
                  <a:lnTo>
                    <a:pt x="360" y="102"/>
                  </a:lnTo>
                  <a:lnTo>
                    <a:pt x="369" y="118"/>
                  </a:lnTo>
                  <a:lnTo>
                    <a:pt x="375" y="136"/>
                  </a:lnTo>
                  <a:lnTo>
                    <a:pt x="380" y="154"/>
                  </a:lnTo>
                  <a:lnTo>
                    <a:pt x="383" y="173"/>
                  </a:lnTo>
                  <a:lnTo>
                    <a:pt x="384" y="192"/>
                  </a:lnTo>
                  <a:close/>
                </a:path>
              </a:pathLst>
            </a:custGeom>
            <a:solidFill>
              <a:srgbClr val="EC8E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3" name="Freeform 735"/>
            <p:cNvSpPr>
              <a:spLocks/>
            </p:cNvSpPr>
            <p:nvPr/>
          </p:nvSpPr>
          <p:spPr bwMode="auto">
            <a:xfrm>
              <a:off x="4856" y="3319"/>
              <a:ext cx="20" cy="20"/>
            </a:xfrm>
            <a:custGeom>
              <a:avLst/>
              <a:gdLst/>
              <a:ahLst/>
              <a:cxnLst>
                <a:cxn ang="0">
                  <a:pos x="383" y="213"/>
                </a:cxn>
                <a:cxn ang="0">
                  <a:pos x="376" y="250"/>
                </a:cxn>
                <a:cxn ang="0">
                  <a:pos x="361" y="285"/>
                </a:cxn>
                <a:cxn ang="0">
                  <a:pos x="340" y="316"/>
                </a:cxn>
                <a:cxn ang="0">
                  <a:pos x="314" y="341"/>
                </a:cxn>
                <a:cxn ang="0">
                  <a:pos x="284" y="362"/>
                </a:cxn>
                <a:cxn ang="0">
                  <a:pos x="249" y="377"/>
                </a:cxn>
                <a:cxn ang="0">
                  <a:pos x="212" y="384"/>
                </a:cxn>
                <a:cxn ang="0">
                  <a:pos x="172" y="384"/>
                </a:cxn>
                <a:cxn ang="0">
                  <a:pos x="135" y="377"/>
                </a:cxn>
                <a:cxn ang="0">
                  <a:pos x="100" y="362"/>
                </a:cxn>
                <a:cxn ang="0">
                  <a:pos x="70" y="341"/>
                </a:cxn>
                <a:cxn ang="0">
                  <a:pos x="44" y="316"/>
                </a:cxn>
                <a:cxn ang="0">
                  <a:pos x="23" y="285"/>
                </a:cxn>
                <a:cxn ang="0">
                  <a:pos x="8" y="250"/>
                </a:cxn>
                <a:cxn ang="0">
                  <a:pos x="1" y="213"/>
                </a:cxn>
                <a:cxn ang="0">
                  <a:pos x="1" y="174"/>
                </a:cxn>
                <a:cxn ang="0">
                  <a:pos x="8" y="136"/>
                </a:cxn>
                <a:cxn ang="0">
                  <a:pos x="23" y="102"/>
                </a:cxn>
                <a:cxn ang="0">
                  <a:pos x="44" y="71"/>
                </a:cxn>
                <a:cxn ang="0">
                  <a:pos x="70" y="45"/>
                </a:cxn>
                <a:cxn ang="0">
                  <a:pos x="100" y="25"/>
                </a:cxn>
                <a:cxn ang="0">
                  <a:pos x="135" y="10"/>
                </a:cxn>
                <a:cxn ang="0">
                  <a:pos x="172" y="2"/>
                </a:cxn>
                <a:cxn ang="0">
                  <a:pos x="212" y="2"/>
                </a:cxn>
                <a:cxn ang="0">
                  <a:pos x="249" y="10"/>
                </a:cxn>
                <a:cxn ang="0">
                  <a:pos x="284" y="25"/>
                </a:cxn>
                <a:cxn ang="0">
                  <a:pos x="314" y="45"/>
                </a:cxn>
                <a:cxn ang="0">
                  <a:pos x="340" y="71"/>
                </a:cxn>
                <a:cxn ang="0">
                  <a:pos x="361" y="102"/>
                </a:cxn>
                <a:cxn ang="0">
                  <a:pos x="376" y="136"/>
                </a:cxn>
                <a:cxn ang="0">
                  <a:pos x="383" y="174"/>
                </a:cxn>
              </a:cxnLst>
              <a:rect l="0" t="0" r="r" b="b"/>
              <a:pathLst>
                <a:path w="384" h="385">
                  <a:moveTo>
                    <a:pt x="384" y="193"/>
                  </a:moveTo>
                  <a:lnTo>
                    <a:pt x="383" y="213"/>
                  </a:lnTo>
                  <a:lnTo>
                    <a:pt x="380" y="232"/>
                  </a:lnTo>
                  <a:lnTo>
                    <a:pt x="376" y="250"/>
                  </a:lnTo>
                  <a:lnTo>
                    <a:pt x="370" y="268"/>
                  </a:lnTo>
                  <a:lnTo>
                    <a:pt x="361" y="285"/>
                  </a:lnTo>
                  <a:lnTo>
                    <a:pt x="352" y="300"/>
                  </a:lnTo>
                  <a:lnTo>
                    <a:pt x="340" y="316"/>
                  </a:lnTo>
                  <a:lnTo>
                    <a:pt x="328" y="330"/>
                  </a:lnTo>
                  <a:lnTo>
                    <a:pt x="314" y="341"/>
                  </a:lnTo>
                  <a:lnTo>
                    <a:pt x="300" y="353"/>
                  </a:lnTo>
                  <a:lnTo>
                    <a:pt x="284" y="362"/>
                  </a:lnTo>
                  <a:lnTo>
                    <a:pt x="267" y="370"/>
                  </a:lnTo>
                  <a:lnTo>
                    <a:pt x="249" y="377"/>
                  </a:lnTo>
                  <a:lnTo>
                    <a:pt x="231" y="382"/>
                  </a:lnTo>
                  <a:lnTo>
                    <a:pt x="212" y="384"/>
                  </a:lnTo>
                  <a:lnTo>
                    <a:pt x="192" y="385"/>
                  </a:lnTo>
                  <a:lnTo>
                    <a:pt x="172" y="384"/>
                  </a:lnTo>
                  <a:lnTo>
                    <a:pt x="153" y="382"/>
                  </a:lnTo>
                  <a:lnTo>
                    <a:pt x="135" y="377"/>
                  </a:lnTo>
                  <a:lnTo>
                    <a:pt x="117" y="370"/>
                  </a:lnTo>
                  <a:lnTo>
                    <a:pt x="100" y="362"/>
                  </a:lnTo>
                  <a:lnTo>
                    <a:pt x="84" y="353"/>
                  </a:lnTo>
                  <a:lnTo>
                    <a:pt x="70" y="341"/>
                  </a:lnTo>
                  <a:lnTo>
                    <a:pt x="56" y="330"/>
                  </a:lnTo>
                  <a:lnTo>
                    <a:pt x="44" y="316"/>
                  </a:lnTo>
                  <a:lnTo>
                    <a:pt x="33" y="300"/>
                  </a:lnTo>
                  <a:lnTo>
                    <a:pt x="23" y="285"/>
                  </a:lnTo>
                  <a:lnTo>
                    <a:pt x="16" y="268"/>
                  </a:lnTo>
                  <a:lnTo>
                    <a:pt x="8" y="250"/>
                  </a:lnTo>
                  <a:lnTo>
                    <a:pt x="4" y="232"/>
                  </a:lnTo>
                  <a:lnTo>
                    <a:pt x="1" y="213"/>
                  </a:lnTo>
                  <a:lnTo>
                    <a:pt x="0" y="193"/>
                  </a:lnTo>
                  <a:lnTo>
                    <a:pt x="1" y="174"/>
                  </a:lnTo>
                  <a:lnTo>
                    <a:pt x="4" y="154"/>
                  </a:lnTo>
                  <a:lnTo>
                    <a:pt x="8" y="136"/>
                  </a:lnTo>
                  <a:lnTo>
                    <a:pt x="16" y="119"/>
                  </a:lnTo>
                  <a:lnTo>
                    <a:pt x="23" y="102"/>
                  </a:lnTo>
                  <a:lnTo>
                    <a:pt x="33" y="86"/>
                  </a:lnTo>
                  <a:lnTo>
                    <a:pt x="44" y="71"/>
                  </a:lnTo>
                  <a:lnTo>
                    <a:pt x="56" y="57"/>
                  </a:lnTo>
                  <a:lnTo>
                    <a:pt x="70" y="45"/>
                  </a:lnTo>
                  <a:lnTo>
                    <a:pt x="84" y="34"/>
                  </a:lnTo>
                  <a:lnTo>
                    <a:pt x="100" y="25"/>
                  </a:lnTo>
                  <a:lnTo>
                    <a:pt x="117" y="16"/>
                  </a:lnTo>
                  <a:lnTo>
                    <a:pt x="135" y="10"/>
                  </a:lnTo>
                  <a:lnTo>
                    <a:pt x="153" y="5"/>
                  </a:lnTo>
                  <a:lnTo>
                    <a:pt x="172" y="2"/>
                  </a:lnTo>
                  <a:lnTo>
                    <a:pt x="192" y="0"/>
                  </a:lnTo>
                  <a:lnTo>
                    <a:pt x="212" y="2"/>
                  </a:lnTo>
                  <a:lnTo>
                    <a:pt x="231" y="5"/>
                  </a:lnTo>
                  <a:lnTo>
                    <a:pt x="249" y="10"/>
                  </a:lnTo>
                  <a:lnTo>
                    <a:pt x="267" y="16"/>
                  </a:lnTo>
                  <a:lnTo>
                    <a:pt x="284" y="25"/>
                  </a:lnTo>
                  <a:lnTo>
                    <a:pt x="300" y="34"/>
                  </a:lnTo>
                  <a:lnTo>
                    <a:pt x="314" y="45"/>
                  </a:lnTo>
                  <a:lnTo>
                    <a:pt x="328" y="57"/>
                  </a:lnTo>
                  <a:lnTo>
                    <a:pt x="340" y="71"/>
                  </a:lnTo>
                  <a:lnTo>
                    <a:pt x="352" y="86"/>
                  </a:lnTo>
                  <a:lnTo>
                    <a:pt x="361" y="102"/>
                  </a:lnTo>
                  <a:lnTo>
                    <a:pt x="370" y="119"/>
                  </a:lnTo>
                  <a:lnTo>
                    <a:pt x="376" y="136"/>
                  </a:lnTo>
                  <a:lnTo>
                    <a:pt x="380" y="154"/>
                  </a:lnTo>
                  <a:lnTo>
                    <a:pt x="383" y="174"/>
                  </a:lnTo>
                  <a:lnTo>
                    <a:pt x="384" y="193"/>
                  </a:lnTo>
                  <a:close/>
                </a:path>
              </a:pathLst>
            </a:custGeom>
            <a:solidFill>
              <a:srgbClr val="EC8E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4" name="Freeform 736"/>
            <p:cNvSpPr>
              <a:spLocks/>
            </p:cNvSpPr>
            <p:nvPr/>
          </p:nvSpPr>
          <p:spPr bwMode="auto">
            <a:xfrm>
              <a:off x="4906" y="3255"/>
              <a:ext cx="20" cy="20"/>
            </a:xfrm>
            <a:custGeom>
              <a:avLst/>
              <a:gdLst/>
              <a:ahLst/>
              <a:cxnLst>
                <a:cxn ang="0">
                  <a:pos x="383" y="213"/>
                </a:cxn>
                <a:cxn ang="0">
                  <a:pos x="376" y="250"/>
                </a:cxn>
                <a:cxn ang="0">
                  <a:pos x="362" y="285"/>
                </a:cxn>
                <a:cxn ang="0">
                  <a:pos x="341" y="315"/>
                </a:cxn>
                <a:cxn ang="0">
                  <a:pos x="315" y="341"/>
                </a:cxn>
                <a:cxn ang="0">
                  <a:pos x="284" y="362"/>
                </a:cxn>
                <a:cxn ang="0">
                  <a:pos x="250" y="377"/>
                </a:cxn>
                <a:cxn ang="0">
                  <a:pos x="212" y="384"/>
                </a:cxn>
                <a:cxn ang="0">
                  <a:pos x="173" y="384"/>
                </a:cxn>
                <a:cxn ang="0">
                  <a:pos x="135" y="377"/>
                </a:cxn>
                <a:cxn ang="0">
                  <a:pos x="100" y="362"/>
                </a:cxn>
                <a:cxn ang="0">
                  <a:pos x="70" y="341"/>
                </a:cxn>
                <a:cxn ang="0">
                  <a:pos x="44" y="315"/>
                </a:cxn>
                <a:cxn ang="0">
                  <a:pos x="23" y="285"/>
                </a:cxn>
                <a:cxn ang="0">
                  <a:pos x="9" y="250"/>
                </a:cxn>
                <a:cxn ang="0">
                  <a:pos x="1" y="213"/>
                </a:cxn>
                <a:cxn ang="0">
                  <a:pos x="1" y="173"/>
                </a:cxn>
                <a:cxn ang="0">
                  <a:pos x="9" y="135"/>
                </a:cxn>
                <a:cxn ang="0">
                  <a:pos x="23" y="101"/>
                </a:cxn>
                <a:cxn ang="0">
                  <a:pos x="44" y="70"/>
                </a:cxn>
                <a:cxn ang="0">
                  <a:pos x="70" y="44"/>
                </a:cxn>
                <a:cxn ang="0">
                  <a:pos x="100" y="23"/>
                </a:cxn>
                <a:cxn ang="0">
                  <a:pos x="135" y="9"/>
                </a:cxn>
                <a:cxn ang="0">
                  <a:pos x="173" y="2"/>
                </a:cxn>
                <a:cxn ang="0">
                  <a:pos x="212" y="2"/>
                </a:cxn>
                <a:cxn ang="0">
                  <a:pos x="250" y="9"/>
                </a:cxn>
                <a:cxn ang="0">
                  <a:pos x="284" y="23"/>
                </a:cxn>
                <a:cxn ang="0">
                  <a:pos x="315" y="44"/>
                </a:cxn>
                <a:cxn ang="0">
                  <a:pos x="341" y="70"/>
                </a:cxn>
                <a:cxn ang="0">
                  <a:pos x="362" y="101"/>
                </a:cxn>
                <a:cxn ang="0">
                  <a:pos x="376" y="135"/>
                </a:cxn>
                <a:cxn ang="0">
                  <a:pos x="383" y="173"/>
                </a:cxn>
              </a:cxnLst>
              <a:rect l="0" t="0" r="r" b="b"/>
              <a:pathLst>
                <a:path w="385" h="385">
                  <a:moveTo>
                    <a:pt x="385" y="193"/>
                  </a:moveTo>
                  <a:lnTo>
                    <a:pt x="383" y="213"/>
                  </a:lnTo>
                  <a:lnTo>
                    <a:pt x="380" y="231"/>
                  </a:lnTo>
                  <a:lnTo>
                    <a:pt x="376" y="250"/>
                  </a:lnTo>
                  <a:lnTo>
                    <a:pt x="370" y="268"/>
                  </a:lnTo>
                  <a:lnTo>
                    <a:pt x="362" y="285"/>
                  </a:lnTo>
                  <a:lnTo>
                    <a:pt x="352" y="300"/>
                  </a:lnTo>
                  <a:lnTo>
                    <a:pt x="341" y="315"/>
                  </a:lnTo>
                  <a:lnTo>
                    <a:pt x="328" y="329"/>
                  </a:lnTo>
                  <a:lnTo>
                    <a:pt x="315" y="341"/>
                  </a:lnTo>
                  <a:lnTo>
                    <a:pt x="300" y="353"/>
                  </a:lnTo>
                  <a:lnTo>
                    <a:pt x="284" y="362"/>
                  </a:lnTo>
                  <a:lnTo>
                    <a:pt x="268" y="370"/>
                  </a:lnTo>
                  <a:lnTo>
                    <a:pt x="250" y="377"/>
                  </a:lnTo>
                  <a:lnTo>
                    <a:pt x="231" y="381"/>
                  </a:lnTo>
                  <a:lnTo>
                    <a:pt x="212" y="384"/>
                  </a:lnTo>
                  <a:lnTo>
                    <a:pt x="192" y="385"/>
                  </a:lnTo>
                  <a:lnTo>
                    <a:pt x="173" y="384"/>
                  </a:lnTo>
                  <a:lnTo>
                    <a:pt x="154" y="381"/>
                  </a:lnTo>
                  <a:lnTo>
                    <a:pt x="135" y="377"/>
                  </a:lnTo>
                  <a:lnTo>
                    <a:pt x="118" y="370"/>
                  </a:lnTo>
                  <a:lnTo>
                    <a:pt x="100" y="362"/>
                  </a:lnTo>
                  <a:lnTo>
                    <a:pt x="85" y="353"/>
                  </a:lnTo>
                  <a:lnTo>
                    <a:pt x="70" y="341"/>
                  </a:lnTo>
                  <a:lnTo>
                    <a:pt x="57" y="329"/>
                  </a:lnTo>
                  <a:lnTo>
                    <a:pt x="44" y="315"/>
                  </a:lnTo>
                  <a:lnTo>
                    <a:pt x="34" y="300"/>
                  </a:lnTo>
                  <a:lnTo>
                    <a:pt x="23" y="285"/>
                  </a:lnTo>
                  <a:lnTo>
                    <a:pt x="16" y="268"/>
                  </a:lnTo>
                  <a:lnTo>
                    <a:pt x="9" y="250"/>
                  </a:lnTo>
                  <a:lnTo>
                    <a:pt x="4" y="231"/>
                  </a:lnTo>
                  <a:lnTo>
                    <a:pt x="1" y="213"/>
                  </a:lnTo>
                  <a:lnTo>
                    <a:pt x="0" y="193"/>
                  </a:lnTo>
                  <a:lnTo>
                    <a:pt x="1" y="173"/>
                  </a:lnTo>
                  <a:lnTo>
                    <a:pt x="4" y="154"/>
                  </a:lnTo>
                  <a:lnTo>
                    <a:pt x="9" y="135"/>
                  </a:lnTo>
                  <a:lnTo>
                    <a:pt x="16" y="118"/>
                  </a:lnTo>
                  <a:lnTo>
                    <a:pt x="23" y="101"/>
                  </a:lnTo>
                  <a:lnTo>
                    <a:pt x="34" y="85"/>
                  </a:lnTo>
                  <a:lnTo>
                    <a:pt x="44" y="70"/>
                  </a:lnTo>
                  <a:lnTo>
                    <a:pt x="57" y="57"/>
                  </a:lnTo>
                  <a:lnTo>
                    <a:pt x="70" y="44"/>
                  </a:lnTo>
                  <a:lnTo>
                    <a:pt x="85" y="33"/>
                  </a:lnTo>
                  <a:lnTo>
                    <a:pt x="100" y="23"/>
                  </a:lnTo>
                  <a:lnTo>
                    <a:pt x="118" y="15"/>
                  </a:lnTo>
                  <a:lnTo>
                    <a:pt x="135" y="9"/>
                  </a:lnTo>
                  <a:lnTo>
                    <a:pt x="154" y="5"/>
                  </a:lnTo>
                  <a:lnTo>
                    <a:pt x="173" y="2"/>
                  </a:lnTo>
                  <a:lnTo>
                    <a:pt x="192" y="0"/>
                  </a:lnTo>
                  <a:lnTo>
                    <a:pt x="212" y="2"/>
                  </a:lnTo>
                  <a:lnTo>
                    <a:pt x="231" y="5"/>
                  </a:lnTo>
                  <a:lnTo>
                    <a:pt x="250" y="9"/>
                  </a:lnTo>
                  <a:lnTo>
                    <a:pt x="268" y="15"/>
                  </a:lnTo>
                  <a:lnTo>
                    <a:pt x="284" y="23"/>
                  </a:lnTo>
                  <a:lnTo>
                    <a:pt x="300" y="33"/>
                  </a:lnTo>
                  <a:lnTo>
                    <a:pt x="315" y="44"/>
                  </a:lnTo>
                  <a:lnTo>
                    <a:pt x="328" y="57"/>
                  </a:lnTo>
                  <a:lnTo>
                    <a:pt x="341" y="70"/>
                  </a:lnTo>
                  <a:lnTo>
                    <a:pt x="352" y="85"/>
                  </a:lnTo>
                  <a:lnTo>
                    <a:pt x="362" y="101"/>
                  </a:lnTo>
                  <a:lnTo>
                    <a:pt x="370" y="118"/>
                  </a:lnTo>
                  <a:lnTo>
                    <a:pt x="376" y="135"/>
                  </a:lnTo>
                  <a:lnTo>
                    <a:pt x="380" y="154"/>
                  </a:lnTo>
                  <a:lnTo>
                    <a:pt x="383" y="173"/>
                  </a:lnTo>
                  <a:lnTo>
                    <a:pt x="385" y="193"/>
                  </a:lnTo>
                  <a:close/>
                </a:path>
              </a:pathLst>
            </a:custGeom>
            <a:solidFill>
              <a:srgbClr val="EC8E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cxnSp>
        <p:nvCxnSpPr>
          <p:cNvPr id="21" name="直接连接符 20"/>
          <p:cNvCxnSpPr/>
          <p:nvPr/>
        </p:nvCxnSpPr>
        <p:spPr>
          <a:xfrm>
            <a:off x="3200080" y="2835520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/>
        </p:nvCxnSpPr>
        <p:spPr>
          <a:xfrm>
            <a:off x="3200080" y="3514656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3200080" y="4221088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3342836" y="2348880"/>
            <a:ext cx="23391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绰绰下云烟，微收皓腕鲜。</a:t>
            </a:r>
          </a:p>
        </p:txBody>
      </p:sp>
      <p:cxnSp>
        <p:nvCxnSpPr>
          <p:cNvPr id="25" name="直接连接符 24"/>
          <p:cNvCxnSpPr/>
          <p:nvPr/>
        </p:nvCxnSpPr>
        <p:spPr>
          <a:xfrm>
            <a:off x="3203848" y="2132856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3344096" y="3049215"/>
            <a:ext cx="23391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夜风生碧柱，春水咽红弦。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328712" y="3645024"/>
            <a:ext cx="24160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大龄女，而立之年学</a:t>
            </a:r>
            <a:r>
              <a:rPr lang="zh-CN" altLang="en-US" sz="24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古筝</a:t>
            </a:r>
          </a:p>
        </p:txBody>
      </p:sp>
      <p:pic>
        <p:nvPicPr>
          <p:cNvPr id="9219" name="Picture 3" descr="C:\Users\刘慧玲\Desktop\MC900441798.PNG"/>
          <p:cNvPicPr>
            <a:picLocks noChangeAspect="1" noChangeArrowheads="1"/>
          </p:cNvPicPr>
          <p:nvPr/>
        </p:nvPicPr>
        <p:blipFill>
          <a:blip r:embed="rId14" cstate="print">
            <a:duotone>
              <a:prstClr val="black"/>
              <a:schemeClr val="accent6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6300192" y="1988840"/>
            <a:ext cx="2160240" cy="2160240"/>
          </a:xfrm>
          <a:prstGeom prst="rect">
            <a:avLst/>
          </a:prstGeom>
          <a:noFill/>
        </p:spPr>
      </p:pic>
      <p:pic>
        <p:nvPicPr>
          <p:cNvPr id="9221" name="Picture 5" descr="C:\Users\刘慧玲\Desktop\pic1\MC900437058.png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292120" y="778392"/>
            <a:ext cx="360000" cy="360000"/>
          </a:xfrm>
          <a:prstGeom prst="rect">
            <a:avLst/>
          </a:prstGeom>
          <a:noFill/>
        </p:spPr>
      </p:pic>
      <p:grpSp>
        <p:nvGrpSpPr>
          <p:cNvPr id="8196" name="Group 4"/>
          <p:cNvGrpSpPr>
            <a:grpSpLocks noChangeAspect="1"/>
          </p:cNvGrpSpPr>
          <p:nvPr/>
        </p:nvGrpSpPr>
        <p:grpSpPr bwMode="auto">
          <a:xfrm>
            <a:off x="323850" y="3141663"/>
            <a:ext cx="2447925" cy="3168650"/>
            <a:chOff x="204" y="1979"/>
            <a:chExt cx="1542" cy="1996"/>
          </a:xfrm>
        </p:grpSpPr>
        <p:sp>
          <p:nvSpPr>
            <p:cNvPr id="8195" name="AutoShape 3"/>
            <p:cNvSpPr>
              <a:spLocks noChangeAspect="1" noChangeArrowheads="1" noTextEdit="1"/>
            </p:cNvSpPr>
            <p:nvPr/>
          </p:nvSpPr>
          <p:spPr bwMode="auto">
            <a:xfrm>
              <a:off x="204" y="1979"/>
              <a:ext cx="1542" cy="19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7" name="Freeform 5"/>
            <p:cNvSpPr>
              <a:spLocks/>
            </p:cNvSpPr>
            <p:nvPr/>
          </p:nvSpPr>
          <p:spPr bwMode="auto">
            <a:xfrm>
              <a:off x="651" y="2560"/>
              <a:ext cx="524" cy="148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69" y="0"/>
                </a:cxn>
                <a:cxn ang="0">
                  <a:pos x="295" y="0"/>
                </a:cxn>
                <a:cxn ang="0">
                  <a:pos x="321" y="0"/>
                </a:cxn>
                <a:cxn ang="0">
                  <a:pos x="349" y="3"/>
                </a:cxn>
                <a:cxn ang="0">
                  <a:pos x="374" y="7"/>
                </a:cxn>
                <a:cxn ang="0">
                  <a:pos x="401" y="12"/>
                </a:cxn>
                <a:cxn ang="0">
                  <a:pos x="425" y="20"/>
                </a:cxn>
                <a:cxn ang="0">
                  <a:pos x="448" y="30"/>
                </a:cxn>
                <a:cxn ang="0">
                  <a:pos x="468" y="43"/>
                </a:cxn>
                <a:cxn ang="0">
                  <a:pos x="490" y="59"/>
                </a:cxn>
                <a:cxn ang="0">
                  <a:pos x="507" y="79"/>
                </a:cxn>
                <a:cxn ang="0">
                  <a:pos x="524" y="104"/>
                </a:cxn>
                <a:cxn ang="0">
                  <a:pos x="510" y="121"/>
                </a:cxn>
                <a:cxn ang="0">
                  <a:pos x="500" y="134"/>
                </a:cxn>
                <a:cxn ang="0">
                  <a:pos x="484" y="132"/>
                </a:cxn>
                <a:cxn ang="0">
                  <a:pos x="470" y="129"/>
                </a:cxn>
                <a:cxn ang="0">
                  <a:pos x="443" y="117"/>
                </a:cxn>
                <a:cxn ang="0">
                  <a:pos x="416" y="104"/>
                </a:cxn>
                <a:cxn ang="0">
                  <a:pos x="391" y="89"/>
                </a:cxn>
                <a:cxn ang="0">
                  <a:pos x="371" y="80"/>
                </a:cxn>
                <a:cxn ang="0">
                  <a:pos x="356" y="77"/>
                </a:cxn>
                <a:cxn ang="0">
                  <a:pos x="341" y="75"/>
                </a:cxn>
                <a:cxn ang="0">
                  <a:pos x="326" y="75"/>
                </a:cxn>
                <a:cxn ang="0">
                  <a:pos x="302" y="74"/>
                </a:cxn>
                <a:cxn ang="0">
                  <a:pos x="280" y="74"/>
                </a:cxn>
                <a:cxn ang="0">
                  <a:pos x="258" y="74"/>
                </a:cxn>
                <a:cxn ang="0">
                  <a:pos x="237" y="75"/>
                </a:cxn>
                <a:cxn ang="0">
                  <a:pos x="216" y="80"/>
                </a:cxn>
                <a:cxn ang="0">
                  <a:pos x="195" y="82"/>
                </a:cxn>
                <a:cxn ang="0">
                  <a:pos x="175" y="89"/>
                </a:cxn>
                <a:cxn ang="0">
                  <a:pos x="154" y="96"/>
                </a:cxn>
                <a:cxn ang="0">
                  <a:pos x="134" y="104"/>
                </a:cxn>
                <a:cxn ang="0">
                  <a:pos x="116" y="114"/>
                </a:cxn>
                <a:cxn ang="0">
                  <a:pos x="97" y="124"/>
                </a:cxn>
                <a:cxn ang="0">
                  <a:pos x="79" y="137"/>
                </a:cxn>
                <a:cxn ang="0">
                  <a:pos x="62" y="146"/>
                </a:cxn>
                <a:cxn ang="0">
                  <a:pos x="38" y="146"/>
                </a:cxn>
                <a:cxn ang="0">
                  <a:pos x="15" y="146"/>
                </a:cxn>
                <a:cxn ang="0">
                  <a:pos x="0" y="141"/>
                </a:cxn>
                <a:cxn ang="0">
                  <a:pos x="0" y="124"/>
                </a:cxn>
                <a:cxn ang="0">
                  <a:pos x="7" y="104"/>
                </a:cxn>
                <a:cxn ang="0">
                  <a:pos x="22" y="80"/>
                </a:cxn>
                <a:cxn ang="0">
                  <a:pos x="45" y="64"/>
                </a:cxn>
                <a:cxn ang="0">
                  <a:pos x="72" y="50"/>
                </a:cxn>
                <a:cxn ang="0">
                  <a:pos x="97" y="38"/>
                </a:cxn>
                <a:cxn ang="0">
                  <a:pos x="122" y="32"/>
                </a:cxn>
                <a:cxn ang="0">
                  <a:pos x="136" y="25"/>
                </a:cxn>
                <a:cxn ang="0">
                  <a:pos x="151" y="18"/>
                </a:cxn>
                <a:cxn ang="0">
                  <a:pos x="168" y="13"/>
                </a:cxn>
                <a:cxn ang="0">
                  <a:pos x="183" y="10"/>
                </a:cxn>
                <a:cxn ang="0">
                  <a:pos x="198" y="5"/>
                </a:cxn>
                <a:cxn ang="0">
                  <a:pos x="216" y="2"/>
                </a:cxn>
              </a:cxnLst>
              <a:rect l="0" t="0" r="r" b="b"/>
              <a:pathLst>
                <a:path w="524" h="148">
                  <a:moveTo>
                    <a:pt x="222" y="0"/>
                  </a:move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3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9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1" y="0"/>
                  </a:lnTo>
                  <a:lnTo>
                    <a:pt x="327" y="2"/>
                  </a:lnTo>
                  <a:lnTo>
                    <a:pt x="332" y="2"/>
                  </a:lnTo>
                  <a:lnTo>
                    <a:pt x="337" y="2"/>
                  </a:lnTo>
                  <a:lnTo>
                    <a:pt x="342" y="2"/>
                  </a:lnTo>
                  <a:lnTo>
                    <a:pt x="349" y="3"/>
                  </a:lnTo>
                  <a:lnTo>
                    <a:pt x="353" y="3"/>
                  </a:lnTo>
                  <a:lnTo>
                    <a:pt x="359" y="3"/>
                  </a:lnTo>
                  <a:lnTo>
                    <a:pt x="364" y="3"/>
                  </a:lnTo>
                  <a:lnTo>
                    <a:pt x="369" y="5"/>
                  </a:lnTo>
                  <a:lnTo>
                    <a:pt x="374" y="7"/>
                  </a:lnTo>
                  <a:lnTo>
                    <a:pt x="381" y="7"/>
                  </a:lnTo>
                  <a:lnTo>
                    <a:pt x="384" y="8"/>
                  </a:lnTo>
                  <a:lnTo>
                    <a:pt x="391" y="10"/>
                  </a:lnTo>
                  <a:lnTo>
                    <a:pt x="396" y="12"/>
                  </a:lnTo>
                  <a:lnTo>
                    <a:pt x="401" y="12"/>
                  </a:lnTo>
                  <a:lnTo>
                    <a:pt x="405" y="13"/>
                  </a:lnTo>
                  <a:lnTo>
                    <a:pt x="411" y="15"/>
                  </a:lnTo>
                  <a:lnTo>
                    <a:pt x="415" y="17"/>
                  </a:lnTo>
                  <a:lnTo>
                    <a:pt x="420" y="18"/>
                  </a:lnTo>
                  <a:lnTo>
                    <a:pt x="425" y="20"/>
                  </a:lnTo>
                  <a:lnTo>
                    <a:pt x="430" y="22"/>
                  </a:lnTo>
                  <a:lnTo>
                    <a:pt x="435" y="23"/>
                  </a:lnTo>
                  <a:lnTo>
                    <a:pt x="438" y="25"/>
                  </a:lnTo>
                  <a:lnTo>
                    <a:pt x="443" y="27"/>
                  </a:lnTo>
                  <a:lnTo>
                    <a:pt x="448" y="30"/>
                  </a:lnTo>
                  <a:lnTo>
                    <a:pt x="453" y="32"/>
                  </a:lnTo>
                  <a:lnTo>
                    <a:pt x="457" y="33"/>
                  </a:lnTo>
                  <a:lnTo>
                    <a:pt x="462" y="37"/>
                  </a:lnTo>
                  <a:lnTo>
                    <a:pt x="465" y="40"/>
                  </a:lnTo>
                  <a:lnTo>
                    <a:pt x="468" y="43"/>
                  </a:lnTo>
                  <a:lnTo>
                    <a:pt x="473" y="47"/>
                  </a:lnTo>
                  <a:lnTo>
                    <a:pt x="479" y="50"/>
                  </a:lnTo>
                  <a:lnTo>
                    <a:pt x="482" y="52"/>
                  </a:lnTo>
                  <a:lnTo>
                    <a:pt x="485" y="55"/>
                  </a:lnTo>
                  <a:lnTo>
                    <a:pt x="490" y="59"/>
                  </a:lnTo>
                  <a:lnTo>
                    <a:pt x="494" y="62"/>
                  </a:lnTo>
                  <a:lnTo>
                    <a:pt x="497" y="67"/>
                  </a:lnTo>
                  <a:lnTo>
                    <a:pt x="500" y="70"/>
                  </a:lnTo>
                  <a:lnTo>
                    <a:pt x="504" y="74"/>
                  </a:lnTo>
                  <a:lnTo>
                    <a:pt x="507" y="79"/>
                  </a:lnTo>
                  <a:lnTo>
                    <a:pt x="510" y="82"/>
                  </a:lnTo>
                  <a:lnTo>
                    <a:pt x="514" y="89"/>
                  </a:lnTo>
                  <a:lnTo>
                    <a:pt x="517" y="92"/>
                  </a:lnTo>
                  <a:lnTo>
                    <a:pt x="521" y="99"/>
                  </a:lnTo>
                  <a:lnTo>
                    <a:pt x="524" y="104"/>
                  </a:lnTo>
                  <a:lnTo>
                    <a:pt x="521" y="107"/>
                  </a:lnTo>
                  <a:lnTo>
                    <a:pt x="517" y="111"/>
                  </a:lnTo>
                  <a:lnTo>
                    <a:pt x="515" y="114"/>
                  </a:lnTo>
                  <a:lnTo>
                    <a:pt x="514" y="117"/>
                  </a:lnTo>
                  <a:lnTo>
                    <a:pt x="510" y="121"/>
                  </a:lnTo>
                  <a:lnTo>
                    <a:pt x="510" y="126"/>
                  </a:lnTo>
                  <a:lnTo>
                    <a:pt x="509" y="129"/>
                  </a:lnTo>
                  <a:lnTo>
                    <a:pt x="507" y="134"/>
                  </a:lnTo>
                  <a:lnTo>
                    <a:pt x="504" y="134"/>
                  </a:lnTo>
                  <a:lnTo>
                    <a:pt x="500" y="134"/>
                  </a:lnTo>
                  <a:lnTo>
                    <a:pt x="497" y="134"/>
                  </a:lnTo>
                  <a:lnTo>
                    <a:pt x="494" y="134"/>
                  </a:lnTo>
                  <a:lnTo>
                    <a:pt x="490" y="134"/>
                  </a:lnTo>
                  <a:lnTo>
                    <a:pt x="487" y="132"/>
                  </a:lnTo>
                  <a:lnTo>
                    <a:pt x="484" y="132"/>
                  </a:lnTo>
                  <a:lnTo>
                    <a:pt x="482" y="131"/>
                  </a:lnTo>
                  <a:lnTo>
                    <a:pt x="479" y="131"/>
                  </a:lnTo>
                  <a:lnTo>
                    <a:pt x="475" y="131"/>
                  </a:lnTo>
                  <a:lnTo>
                    <a:pt x="473" y="129"/>
                  </a:lnTo>
                  <a:lnTo>
                    <a:pt x="470" y="129"/>
                  </a:lnTo>
                  <a:lnTo>
                    <a:pt x="463" y="126"/>
                  </a:lnTo>
                  <a:lnTo>
                    <a:pt x="460" y="126"/>
                  </a:lnTo>
                  <a:lnTo>
                    <a:pt x="453" y="122"/>
                  </a:lnTo>
                  <a:lnTo>
                    <a:pt x="448" y="119"/>
                  </a:lnTo>
                  <a:lnTo>
                    <a:pt x="443" y="117"/>
                  </a:lnTo>
                  <a:lnTo>
                    <a:pt x="438" y="114"/>
                  </a:lnTo>
                  <a:lnTo>
                    <a:pt x="432" y="112"/>
                  </a:lnTo>
                  <a:lnTo>
                    <a:pt x="426" y="109"/>
                  </a:lnTo>
                  <a:lnTo>
                    <a:pt x="423" y="106"/>
                  </a:lnTo>
                  <a:lnTo>
                    <a:pt x="416" y="104"/>
                  </a:lnTo>
                  <a:lnTo>
                    <a:pt x="411" y="101"/>
                  </a:lnTo>
                  <a:lnTo>
                    <a:pt x="406" y="97"/>
                  </a:lnTo>
                  <a:lnTo>
                    <a:pt x="401" y="96"/>
                  </a:lnTo>
                  <a:lnTo>
                    <a:pt x="396" y="92"/>
                  </a:lnTo>
                  <a:lnTo>
                    <a:pt x="391" y="89"/>
                  </a:lnTo>
                  <a:lnTo>
                    <a:pt x="386" y="85"/>
                  </a:lnTo>
                  <a:lnTo>
                    <a:pt x="381" y="84"/>
                  </a:lnTo>
                  <a:lnTo>
                    <a:pt x="376" y="82"/>
                  </a:lnTo>
                  <a:lnTo>
                    <a:pt x="373" y="80"/>
                  </a:lnTo>
                  <a:lnTo>
                    <a:pt x="371" y="80"/>
                  </a:lnTo>
                  <a:lnTo>
                    <a:pt x="368" y="80"/>
                  </a:lnTo>
                  <a:lnTo>
                    <a:pt x="364" y="79"/>
                  </a:lnTo>
                  <a:lnTo>
                    <a:pt x="363" y="77"/>
                  </a:lnTo>
                  <a:lnTo>
                    <a:pt x="359" y="77"/>
                  </a:lnTo>
                  <a:lnTo>
                    <a:pt x="356" y="77"/>
                  </a:lnTo>
                  <a:lnTo>
                    <a:pt x="353" y="77"/>
                  </a:lnTo>
                  <a:lnTo>
                    <a:pt x="349" y="75"/>
                  </a:lnTo>
                  <a:lnTo>
                    <a:pt x="348" y="75"/>
                  </a:lnTo>
                  <a:lnTo>
                    <a:pt x="344" y="75"/>
                  </a:lnTo>
                  <a:lnTo>
                    <a:pt x="341" y="75"/>
                  </a:lnTo>
                  <a:lnTo>
                    <a:pt x="337" y="74"/>
                  </a:lnTo>
                  <a:lnTo>
                    <a:pt x="334" y="74"/>
                  </a:lnTo>
                  <a:lnTo>
                    <a:pt x="332" y="75"/>
                  </a:lnTo>
                  <a:lnTo>
                    <a:pt x="329" y="75"/>
                  </a:lnTo>
                  <a:lnTo>
                    <a:pt x="326" y="75"/>
                  </a:lnTo>
                  <a:lnTo>
                    <a:pt x="321" y="74"/>
                  </a:lnTo>
                  <a:lnTo>
                    <a:pt x="316" y="74"/>
                  </a:lnTo>
                  <a:lnTo>
                    <a:pt x="311" y="74"/>
                  </a:lnTo>
                  <a:lnTo>
                    <a:pt x="307" y="74"/>
                  </a:lnTo>
                  <a:lnTo>
                    <a:pt x="302" y="74"/>
                  </a:lnTo>
                  <a:lnTo>
                    <a:pt x="299" y="74"/>
                  </a:lnTo>
                  <a:lnTo>
                    <a:pt x="294" y="74"/>
                  </a:lnTo>
                  <a:lnTo>
                    <a:pt x="289" y="74"/>
                  </a:lnTo>
                  <a:lnTo>
                    <a:pt x="284" y="74"/>
                  </a:lnTo>
                  <a:lnTo>
                    <a:pt x="280" y="74"/>
                  </a:lnTo>
                  <a:lnTo>
                    <a:pt x="275" y="74"/>
                  </a:lnTo>
                  <a:lnTo>
                    <a:pt x="270" y="74"/>
                  </a:lnTo>
                  <a:lnTo>
                    <a:pt x="267" y="74"/>
                  </a:lnTo>
                  <a:lnTo>
                    <a:pt x="262" y="74"/>
                  </a:lnTo>
                  <a:lnTo>
                    <a:pt x="258" y="74"/>
                  </a:lnTo>
                  <a:lnTo>
                    <a:pt x="253" y="74"/>
                  </a:lnTo>
                  <a:lnTo>
                    <a:pt x="250" y="74"/>
                  </a:lnTo>
                  <a:lnTo>
                    <a:pt x="245" y="75"/>
                  </a:lnTo>
                  <a:lnTo>
                    <a:pt x="240" y="75"/>
                  </a:lnTo>
                  <a:lnTo>
                    <a:pt x="237" y="75"/>
                  </a:lnTo>
                  <a:lnTo>
                    <a:pt x="232" y="77"/>
                  </a:lnTo>
                  <a:lnTo>
                    <a:pt x="228" y="77"/>
                  </a:lnTo>
                  <a:lnTo>
                    <a:pt x="225" y="77"/>
                  </a:lnTo>
                  <a:lnTo>
                    <a:pt x="220" y="79"/>
                  </a:lnTo>
                  <a:lnTo>
                    <a:pt x="216" y="80"/>
                  </a:lnTo>
                  <a:lnTo>
                    <a:pt x="211" y="80"/>
                  </a:lnTo>
                  <a:lnTo>
                    <a:pt x="206" y="80"/>
                  </a:lnTo>
                  <a:lnTo>
                    <a:pt x="203" y="82"/>
                  </a:lnTo>
                  <a:lnTo>
                    <a:pt x="198" y="82"/>
                  </a:lnTo>
                  <a:lnTo>
                    <a:pt x="195" y="82"/>
                  </a:lnTo>
                  <a:lnTo>
                    <a:pt x="191" y="84"/>
                  </a:lnTo>
                  <a:lnTo>
                    <a:pt x="186" y="85"/>
                  </a:lnTo>
                  <a:lnTo>
                    <a:pt x="183" y="85"/>
                  </a:lnTo>
                  <a:lnTo>
                    <a:pt x="180" y="87"/>
                  </a:lnTo>
                  <a:lnTo>
                    <a:pt x="175" y="89"/>
                  </a:lnTo>
                  <a:lnTo>
                    <a:pt x="171" y="89"/>
                  </a:lnTo>
                  <a:lnTo>
                    <a:pt x="166" y="90"/>
                  </a:lnTo>
                  <a:lnTo>
                    <a:pt x="161" y="92"/>
                  </a:lnTo>
                  <a:lnTo>
                    <a:pt x="158" y="94"/>
                  </a:lnTo>
                  <a:lnTo>
                    <a:pt x="154" y="96"/>
                  </a:lnTo>
                  <a:lnTo>
                    <a:pt x="149" y="96"/>
                  </a:lnTo>
                  <a:lnTo>
                    <a:pt x="146" y="99"/>
                  </a:lnTo>
                  <a:lnTo>
                    <a:pt x="143" y="99"/>
                  </a:lnTo>
                  <a:lnTo>
                    <a:pt x="139" y="101"/>
                  </a:lnTo>
                  <a:lnTo>
                    <a:pt x="134" y="104"/>
                  </a:lnTo>
                  <a:lnTo>
                    <a:pt x="131" y="104"/>
                  </a:lnTo>
                  <a:lnTo>
                    <a:pt x="127" y="107"/>
                  </a:lnTo>
                  <a:lnTo>
                    <a:pt x="122" y="109"/>
                  </a:lnTo>
                  <a:lnTo>
                    <a:pt x="119" y="111"/>
                  </a:lnTo>
                  <a:lnTo>
                    <a:pt x="116" y="114"/>
                  </a:lnTo>
                  <a:lnTo>
                    <a:pt x="112" y="114"/>
                  </a:lnTo>
                  <a:lnTo>
                    <a:pt x="107" y="116"/>
                  </a:lnTo>
                  <a:lnTo>
                    <a:pt x="104" y="119"/>
                  </a:lnTo>
                  <a:lnTo>
                    <a:pt x="101" y="122"/>
                  </a:lnTo>
                  <a:lnTo>
                    <a:pt x="97" y="124"/>
                  </a:lnTo>
                  <a:lnTo>
                    <a:pt x="94" y="126"/>
                  </a:lnTo>
                  <a:lnTo>
                    <a:pt x="89" y="129"/>
                  </a:lnTo>
                  <a:lnTo>
                    <a:pt x="85" y="131"/>
                  </a:lnTo>
                  <a:lnTo>
                    <a:pt x="82" y="134"/>
                  </a:lnTo>
                  <a:lnTo>
                    <a:pt x="79" y="137"/>
                  </a:lnTo>
                  <a:lnTo>
                    <a:pt x="75" y="141"/>
                  </a:lnTo>
                  <a:lnTo>
                    <a:pt x="72" y="144"/>
                  </a:lnTo>
                  <a:lnTo>
                    <a:pt x="69" y="146"/>
                  </a:lnTo>
                  <a:lnTo>
                    <a:pt x="67" y="146"/>
                  </a:lnTo>
                  <a:lnTo>
                    <a:pt x="62" y="146"/>
                  </a:lnTo>
                  <a:lnTo>
                    <a:pt x="59" y="146"/>
                  </a:lnTo>
                  <a:lnTo>
                    <a:pt x="55" y="148"/>
                  </a:lnTo>
                  <a:lnTo>
                    <a:pt x="49" y="146"/>
                  </a:lnTo>
                  <a:lnTo>
                    <a:pt x="43" y="146"/>
                  </a:lnTo>
                  <a:lnTo>
                    <a:pt x="38" y="146"/>
                  </a:lnTo>
                  <a:lnTo>
                    <a:pt x="33" y="146"/>
                  </a:lnTo>
                  <a:lnTo>
                    <a:pt x="28" y="146"/>
                  </a:lnTo>
                  <a:lnTo>
                    <a:pt x="23" y="146"/>
                  </a:lnTo>
                  <a:lnTo>
                    <a:pt x="18" y="146"/>
                  </a:lnTo>
                  <a:lnTo>
                    <a:pt x="15" y="146"/>
                  </a:lnTo>
                  <a:lnTo>
                    <a:pt x="10" y="144"/>
                  </a:lnTo>
                  <a:lnTo>
                    <a:pt x="7" y="144"/>
                  </a:lnTo>
                  <a:lnTo>
                    <a:pt x="3" y="144"/>
                  </a:lnTo>
                  <a:lnTo>
                    <a:pt x="1" y="144"/>
                  </a:lnTo>
                  <a:lnTo>
                    <a:pt x="0" y="141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1"/>
                  </a:lnTo>
                  <a:lnTo>
                    <a:pt x="1" y="119"/>
                  </a:lnTo>
                  <a:lnTo>
                    <a:pt x="3" y="114"/>
                  </a:lnTo>
                  <a:lnTo>
                    <a:pt x="5" y="107"/>
                  </a:lnTo>
                  <a:lnTo>
                    <a:pt x="7" y="104"/>
                  </a:lnTo>
                  <a:lnTo>
                    <a:pt x="10" y="99"/>
                  </a:lnTo>
                  <a:lnTo>
                    <a:pt x="12" y="94"/>
                  </a:lnTo>
                  <a:lnTo>
                    <a:pt x="15" y="89"/>
                  </a:lnTo>
                  <a:lnTo>
                    <a:pt x="18" y="85"/>
                  </a:lnTo>
                  <a:lnTo>
                    <a:pt x="22" y="80"/>
                  </a:lnTo>
                  <a:lnTo>
                    <a:pt x="27" y="77"/>
                  </a:lnTo>
                  <a:lnTo>
                    <a:pt x="30" y="74"/>
                  </a:lnTo>
                  <a:lnTo>
                    <a:pt x="37" y="70"/>
                  </a:lnTo>
                  <a:lnTo>
                    <a:pt x="40" y="67"/>
                  </a:lnTo>
                  <a:lnTo>
                    <a:pt x="45" y="64"/>
                  </a:lnTo>
                  <a:lnTo>
                    <a:pt x="50" y="60"/>
                  </a:lnTo>
                  <a:lnTo>
                    <a:pt x="55" y="59"/>
                  </a:lnTo>
                  <a:lnTo>
                    <a:pt x="60" y="55"/>
                  </a:lnTo>
                  <a:lnTo>
                    <a:pt x="67" y="52"/>
                  </a:lnTo>
                  <a:lnTo>
                    <a:pt x="72" y="50"/>
                  </a:lnTo>
                  <a:lnTo>
                    <a:pt x="77" y="47"/>
                  </a:lnTo>
                  <a:lnTo>
                    <a:pt x="82" y="45"/>
                  </a:lnTo>
                  <a:lnTo>
                    <a:pt x="87" y="43"/>
                  </a:lnTo>
                  <a:lnTo>
                    <a:pt x="92" y="40"/>
                  </a:lnTo>
                  <a:lnTo>
                    <a:pt x="97" y="38"/>
                  </a:lnTo>
                  <a:lnTo>
                    <a:pt x="104" y="37"/>
                  </a:lnTo>
                  <a:lnTo>
                    <a:pt x="107" y="35"/>
                  </a:lnTo>
                  <a:lnTo>
                    <a:pt x="112" y="33"/>
                  </a:lnTo>
                  <a:lnTo>
                    <a:pt x="117" y="32"/>
                  </a:lnTo>
                  <a:lnTo>
                    <a:pt x="122" y="32"/>
                  </a:lnTo>
                  <a:lnTo>
                    <a:pt x="124" y="28"/>
                  </a:lnTo>
                  <a:lnTo>
                    <a:pt x="127" y="28"/>
                  </a:lnTo>
                  <a:lnTo>
                    <a:pt x="129" y="27"/>
                  </a:lnTo>
                  <a:lnTo>
                    <a:pt x="133" y="25"/>
                  </a:lnTo>
                  <a:lnTo>
                    <a:pt x="136" y="25"/>
                  </a:lnTo>
                  <a:lnTo>
                    <a:pt x="139" y="23"/>
                  </a:lnTo>
                  <a:lnTo>
                    <a:pt x="143" y="22"/>
                  </a:lnTo>
                  <a:lnTo>
                    <a:pt x="146" y="22"/>
                  </a:lnTo>
                  <a:lnTo>
                    <a:pt x="149" y="20"/>
                  </a:lnTo>
                  <a:lnTo>
                    <a:pt x="151" y="18"/>
                  </a:lnTo>
                  <a:lnTo>
                    <a:pt x="154" y="18"/>
                  </a:lnTo>
                  <a:lnTo>
                    <a:pt x="158" y="17"/>
                  </a:lnTo>
                  <a:lnTo>
                    <a:pt x="161" y="17"/>
                  </a:lnTo>
                  <a:lnTo>
                    <a:pt x="164" y="15"/>
                  </a:lnTo>
                  <a:lnTo>
                    <a:pt x="168" y="13"/>
                  </a:lnTo>
                  <a:lnTo>
                    <a:pt x="171" y="13"/>
                  </a:lnTo>
                  <a:lnTo>
                    <a:pt x="173" y="12"/>
                  </a:lnTo>
                  <a:lnTo>
                    <a:pt x="176" y="12"/>
                  </a:lnTo>
                  <a:lnTo>
                    <a:pt x="180" y="10"/>
                  </a:lnTo>
                  <a:lnTo>
                    <a:pt x="183" y="10"/>
                  </a:lnTo>
                  <a:lnTo>
                    <a:pt x="186" y="8"/>
                  </a:lnTo>
                  <a:lnTo>
                    <a:pt x="190" y="8"/>
                  </a:lnTo>
                  <a:lnTo>
                    <a:pt x="191" y="7"/>
                  </a:lnTo>
                  <a:lnTo>
                    <a:pt x="196" y="7"/>
                  </a:lnTo>
                  <a:lnTo>
                    <a:pt x="198" y="5"/>
                  </a:lnTo>
                  <a:lnTo>
                    <a:pt x="201" y="3"/>
                  </a:lnTo>
                  <a:lnTo>
                    <a:pt x="205" y="3"/>
                  </a:lnTo>
                  <a:lnTo>
                    <a:pt x="210" y="3"/>
                  </a:lnTo>
                  <a:lnTo>
                    <a:pt x="211" y="2"/>
                  </a:lnTo>
                  <a:lnTo>
                    <a:pt x="216" y="2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1D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1303" y="2869"/>
              <a:ext cx="288" cy="117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206" y="1"/>
                </a:cxn>
                <a:cxn ang="0">
                  <a:pos x="215" y="1"/>
                </a:cxn>
                <a:cxn ang="0">
                  <a:pos x="225" y="0"/>
                </a:cxn>
                <a:cxn ang="0">
                  <a:pos x="233" y="0"/>
                </a:cxn>
                <a:cxn ang="0">
                  <a:pos x="243" y="1"/>
                </a:cxn>
                <a:cxn ang="0">
                  <a:pos x="252" y="1"/>
                </a:cxn>
                <a:cxn ang="0">
                  <a:pos x="260" y="5"/>
                </a:cxn>
                <a:cxn ang="0">
                  <a:pos x="273" y="13"/>
                </a:cxn>
                <a:cxn ang="0">
                  <a:pos x="282" y="20"/>
                </a:cxn>
                <a:cxn ang="0">
                  <a:pos x="285" y="32"/>
                </a:cxn>
                <a:cxn ang="0">
                  <a:pos x="287" y="45"/>
                </a:cxn>
                <a:cxn ang="0">
                  <a:pos x="288" y="58"/>
                </a:cxn>
                <a:cxn ang="0">
                  <a:pos x="278" y="64"/>
                </a:cxn>
                <a:cxn ang="0">
                  <a:pos x="270" y="65"/>
                </a:cxn>
                <a:cxn ang="0">
                  <a:pos x="262" y="69"/>
                </a:cxn>
                <a:cxn ang="0">
                  <a:pos x="253" y="72"/>
                </a:cxn>
                <a:cxn ang="0">
                  <a:pos x="243" y="75"/>
                </a:cxn>
                <a:cxn ang="0">
                  <a:pos x="235" y="75"/>
                </a:cxn>
                <a:cxn ang="0">
                  <a:pos x="225" y="77"/>
                </a:cxn>
                <a:cxn ang="0">
                  <a:pos x="215" y="77"/>
                </a:cxn>
                <a:cxn ang="0">
                  <a:pos x="206" y="77"/>
                </a:cxn>
                <a:cxn ang="0">
                  <a:pos x="196" y="77"/>
                </a:cxn>
                <a:cxn ang="0">
                  <a:pos x="186" y="77"/>
                </a:cxn>
                <a:cxn ang="0">
                  <a:pos x="176" y="77"/>
                </a:cxn>
                <a:cxn ang="0">
                  <a:pos x="166" y="77"/>
                </a:cxn>
                <a:cxn ang="0">
                  <a:pos x="157" y="77"/>
                </a:cxn>
                <a:cxn ang="0">
                  <a:pos x="147" y="79"/>
                </a:cxn>
                <a:cxn ang="0">
                  <a:pos x="137" y="80"/>
                </a:cxn>
                <a:cxn ang="0">
                  <a:pos x="127" y="82"/>
                </a:cxn>
                <a:cxn ang="0">
                  <a:pos x="119" y="84"/>
                </a:cxn>
                <a:cxn ang="0">
                  <a:pos x="107" y="90"/>
                </a:cxn>
                <a:cxn ang="0">
                  <a:pos x="92" y="102"/>
                </a:cxn>
                <a:cxn ang="0">
                  <a:pos x="82" y="104"/>
                </a:cxn>
                <a:cxn ang="0">
                  <a:pos x="67" y="107"/>
                </a:cxn>
                <a:cxn ang="0">
                  <a:pos x="57" y="109"/>
                </a:cxn>
                <a:cxn ang="0">
                  <a:pos x="48" y="112"/>
                </a:cxn>
                <a:cxn ang="0">
                  <a:pos x="38" y="114"/>
                </a:cxn>
                <a:cxn ang="0">
                  <a:pos x="23" y="116"/>
                </a:cxn>
                <a:cxn ang="0">
                  <a:pos x="15" y="114"/>
                </a:cxn>
                <a:cxn ang="0">
                  <a:pos x="8" y="102"/>
                </a:cxn>
                <a:cxn ang="0">
                  <a:pos x="3" y="92"/>
                </a:cxn>
                <a:cxn ang="0">
                  <a:pos x="3" y="82"/>
                </a:cxn>
                <a:cxn ang="0">
                  <a:pos x="6" y="72"/>
                </a:cxn>
                <a:cxn ang="0">
                  <a:pos x="13" y="65"/>
                </a:cxn>
                <a:cxn ang="0">
                  <a:pos x="26" y="50"/>
                </a:cxn>
                <a:cxn ang="0">
                  <a:pos x="42" y="37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3"/>
                </a:cxn>
                <a:cxn ang="0">
                  <a:pos x="78" y="20"/>
                </a:cxn>
                <a:cxn ang="0">
                  <a:pos x="89" y="17"/>
                </a:cxn>
                <a:cxn ang="0">
                  <a:pos x="100" y="15"/>
                </a:cxn>
                <a:cxn ang="0">
                  <a:pos x="109" y="11"/>
                </a:cxn>
                <a:cxn ang="0">
                  <a:pos x="120" y="10"/>
                </a:cxn>
                <a:cxn ang="0">
                  <a:pos x="131" y="8"/>
                </a:cxn>
                <a:cxn ang="0">
                  <a:pos x="142" y="6"/>
                </a:cxn>
                <a:cxn ang="0">
                  <a:pos x="152" y="5"/>
                </a:cxn>
                <a:cxn ang="0">
                  <a:pos x="164" y="3"/>
                </a:cxn>
                <a:cxn ang="0">
                  <a:pos x="173" y="1"/>
                </a:cxn>
                <a:cxn ang="0">
                  <a:pos x="183" y="1"/>
                </a:cxn>
                <a:cxn ang="0">
                  <a:pos x="189" y="1"/>
                </a:cxn>
              </a:cxnLst>
              <a:rect l="0" t="0" r="r" b="b"/>
              <a:pathLst>
                <a:path w="288" h="117">
                  <a:moveTo>
                    <a:pt x="189" y="1"/>
                  </a:moveTo>
                  <a:lnTo>
                    <a:pt x="193" y="1"/>
                  </a:lnTo>
                  <a:lnTo>
                    <a:pt x="196" y="1"/>
                  </a:lnTo>
                  <a:lnTo>
                    <a:pt x="199" y="1"/>
                  </a:lnTo>
                  <a:lnTo>
                    <a:pt x="203" y="1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11" y="1"/>
                  </a:lnTo>
                  <a:lnTo>
                    <a:pt x="215" y="1"/>
                  </a:lnTo>
                  <a:lnTo>
                    <a:pt x="218" y="0"/>
                  </a:lnTo>
                  <a:lnTo>
                    <a:pt x="221" y="0"/>
                  </a:lnTo>
                  <a:lnTo>
                    <a:pt x="225" y="0"/>
                  </a:lnTo>
                  <a:lnTo>
                    <a:pt x="228" y="0"/>
                  </a:lnTo>
                  <a:lnTo>
                    <a:pt x="230" y="0"/>
                  </a:lnTo>
                  <a:lnTo>
                    <a:pt x="233" y="0"/>
                  </a:lnTo>
                  <a:lnTo>
                    <a:pt x="236" y="0"/>
                  </a:lnTo>
                  <a:lnTo>
                    <a:pt x="240" y="1"/>
                  </a:lnTo>
                  <a:lnTo>
                    <a:pt x="243" y="1"/>
                  </a:lnTo>
                  <a:lnTo>
                    <a:pt x="246" y="1"/>
                  </a:lnTo>
                  <a:lnTo>
                    <a:pt x="248" y="1"/>
                  </a:lnTo>
                  <a:lnTo>
                    <a:pt x="252" y="1"/>
                  </a:lnTo>
                  <a:lnTo>
                    <a:pt x="253" y="1"/>
                  </a:lnTo>
                  <a:lnTo>
                    <a:pt x="257" y="3"/>
                  </a:lnTo>
                  <a:lnTo>
                    <a:pt x="260" y="5"/>
                  </a:lnTo>
                  <a:lnTo>
                    <a:pt x="263" y="5"/>
                  </a:lnTo>
                  <a:lnTo>
                    <a:pt x="268" y="8"/>
                  </a:lnTo>
                  <a:lnTo>
                    <a:pt x="273" y="13"/>
                  </a:lnTo>
                  <a:lnTo>
                    <a:pt x="277" y="15"/>
                  </a:lnTo>
                  <a:lnTo>
                    <a:pt x="278" y="17"/>
                  </a:lnTo>
                  <a:lnTo>
                    <a:pt x="282" y="20"/>
                  </a:lnTo>
                  <a:lnTo>
                    <a:pt x="285" y="23"/>
                  </a:lnTo>
                  <a:lnTo>
                    <a:pt x="285" y="27"/>
                  </a:lnTo>
                  <a:lnTo>
                    <a:pt x="285" y="32"/>
                  </a:lnTo>
                  <a:lnTo>
                    <a:pt x="285" y="35"/>
                  </a:lnTo>
                  <a:lnTo>
                    <a:pt x="287" y="40"/>
                  </a:lnTo>
                  <a:lnTo>
                    <a:pt x="287" y="45"/>
                  </a:lnTo>
                  <a:lnTo>
                    <a:pt x="287" y="48"/>
                  </a:lnTo>
                  <a:lnTo>
                    <a:pt x="288" y="53"/>
                  </a:lnTo>
                  <a:lnTo>
                    <a:pt x="288" y="58"/>
                  </a:lnTo>
                  <a:lnTo>
                    <a:pt x="285" y="60"/>
                  </a:lnTo>
                  <a:lnTo>
                    <a:pt x="282" y="62"/>
                  </a:lnTo>
                  <a:lnTo>
                    <a:pt x="278" y="64"/>
                  </a:lnTo>
                  <a:lnTo>
                    <a:pt x="277" y="65"/>
                  </a:lnTo>
                  <a:lnTo>
                    <a:pt x="273" y="65"/>
                  </a:lnTo>
                  <a:lnTo>
                    <a:pt x="270" y="65"/>
                  </a:lnTo>
                  <a:lnTo>
                    <a:pt x="268" y="67"/>
                  </a:lnTo>
                  <a:lnTo>
                    <a:pt x="265" y="69"/>
                  </a:lnTo>
                  <a:lnTo>
                    <a:pt x="262" y="69"/>
                  </a:lnTo>
                  <a:lnTo>
                    <a:pt x="258" y="70"/>
                  </a:lnTo>
                  <a:lnTo>
                    <a:pt x="257" y="72"/>
                  </a:lnTo>
                  <a:lnTo>
                    <a:pt x="253" y="72"/>
                  </a:lnTo>
                  <a:lnTo>
                    <a:pt x="250" y="74"/>
                  </a:lnTo>
                  <a:lnTo>
                    <a:pt x="246" y="74"/>
                  </a:lnTo>
                  <a:lnTo>
                    <a:pt x="243" y="75"/>
                  </a:lnTo>
                  <a:lnTo>
                    <a:pt x="241" y="75"/>
                  </a:lnTo>
                  <a:lnTo>
                    <a:pt x="236" y="75"/>
                  </a:lnTo>
                  <a:lnTo>
                    <a:pt x="235" y="75"/>
                  </a:lnTo>
                  <a:lnTo>
                    <a:pt x="231" y="75"/>
                  </a:lnTo>
                  <a:lnTo>
                    <a:pt x="228" y="77"/>
                  </a:lnTo>
                  <a:lnTo>
                    <a:pt x="225" y="77"/>
                  </a:lnTo>
                  <a:lnTo>
                    <a:pt x="221" y="77"/>
                  </a:lnTo>
                  <a:lnTo>
                    <a:pt x="218" y="77"/>
                  </a:lnTo>
                  <a:lnTo>
                    <a:pt x="215" y="77"/>
                  </a:lnTo>
                  <a:lnTo>
                    <a:pt x="213" y="77"/>
                  </a:lnTo>
                  <a:lnTo>
                    <a:pt x="210" y="77"/>
                  </a:lnTo>
                  <a:lnTo>
                    <a:pt x="206" y="77"/>
                  </a:lnTo>
                  <a:lnTo>
                    <a:pt x="203" y="77"/>
                  </a:lnTo>
                  <a:lnTo>
                    <a:pt x="199" y="77"/>
                  </a:lnTo>
                  <a:lnTo>
                    <a:pt x="196" y="77"/>
                  </a:lnTo>
                  <a:lnTo>
                    <a:pt x="193" y="77"/>
                  </a:lnTo>
                  <a:lnTo>
                    <a:pt x="189" y="77"/>
                  </a:lnTo>
                  <a:lnTo>
                    <a:pt x="186" y="77"/>
                  </a:lnTo>
                  <a:lnTo>
                    <a:pt x="183" y="77"/>
                  </a:lnTo>
                  <a:lnTo>
                    <a:pt x="179" y="77"/>
                  </a:lnTo>
                  <a:lnTo>
                    <a:pt x="176" y="77"/>
                  </a:lnTo>
                  <a:lnTo>
                    <a:pt x="173" y="77"/>
                  </a:lnTo>
                  <a:lnTo>
                    <a:pt x="169" y="77"/>
                  </a:lnTo>
                  <a:lnTo>
                    <a:pt x="166" y="77"/>
                  </a:lnTo>
                  <a:lnTo>
                    <a:pt x="164" y="77"/>
                  </a:lnTo>
                  <a:lnTo>
                    <a:pt x="159" y="77"/>
                  </a:lnTo>
                  <a:lnTo>
                    <a:pt x="157" y="77"/>
                  </a:lnTo>
                  <a:lnTo>
                    <a:pt x="154" y="79"/>
                  </a:lnTo>
                  <a:lnTo>
                    <a:pt x="151" y="79"/>
                  </a:lnTo>
                  <a:lnTo>
                    <a:pt x="147" y="79"/>
                  </a:lnTo>
                  <a:lnTo>
                    <a:pt x="144" y="79"/>
                  </a:lnTo>
                  <a:lnTo>
                    <a:pt x="141" y="79"/>
                  </a:lnTo>
                  <a:lnTo>
                    <a:pt x="137" y="80"/>
                  </a:lnTo>
                  <a:lnTo>
                    <a:pt x="134" y="80"/>
                  </a:lnTo>
                  <a:lnTo>
                    <a:pt x="131" y="80"/>
                  </a:lnTo>
                  <a:lnTo>
                    <a:pt x="127" y="82"/>
                  </a:lnTo>
                  <a:lnTo>
                    <a:pt x="126" y="84"/>
                  </a:lnTo>
                  <a:lnTo>
                    <a:pt x="122" y="84"/>
                  </a:lnTo>
                  <a:lnTo>
                    <a:pt x="119" y="84"/>
                  </a:lnTo>
                  <a:lnTo>
                    <a:pt x="115" y="87"/>
                  </a:lnTo>
                  <a:lnTo>
                    <a:pt x="114" y="87"/>
                  </a:lnTo>
                  <a:lnTo>
                    <a:pt x="107" y="90"/>
                  </a:lnTo>
                  <a:lnTo>
                    <a:pt x="102" y="94"/>
                  </a:lnTo>
                  <a:lnTo>
                    <a:pt x="97" y="97"/>
                  </a:lnTo>
                  <a:lnTo>
                    <a:pt x="92" y="102"/>
                  </a:lnTo>
                  <a:lnTo>
                    <a:pt x="89" y="102"/>
                  </a:lnTo>
                  <a:lnTo>
                    <a:pt x="85" y="102"/>
                  </a:lnTo>
                  <a:lnTo>
                    <a:pt x="82" y="104"/>
                  </a:lnTo>
                  <a:lnTo>
                    <a:pt x="77" y="105"/>
                  </a:lnTo>
                  <a:lnTo>
                    <a:pt x="72" y="105"/>
                  </a:lnTo>
                  <a:lnTo>
                    <a:pt x="67" y="107"/>
                  </a:lnTo>
                  <a:lnTo>
                    <a:pt x="63" y="107"/>
                  </a:lnTo>
                  <a:lnTo>
                    <a:pt x="60" y="109"/>
                  </a:lnTo>
                  <a:lnTo>
                    <a:pt x="57" y="109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48" y="112"/>
                  </a:lnTo>
                  <a:lnTo>
                    <a:pt x="45" y="112"/>
                  </a:lnTo>
                  <a:lnTo>
                    <a:pt x="43" y="112"/>
                  </a:lnTo>
                  <a:lnTo>
                    <a:pt x="38" y="114"/>
                  </a:lnTo>
                  <a:lnTo>
                    <a:pt x="33" y="114"/>
                  </a:lnTo>
                  <a:lnTo>
                    <a:pt x="28" y="116"/>
                  </a:lnTo>
                  <a:lnTo>
                    <a:pt x="23" y="116"/>
                  </a:lnTo>
                  <a:lnTo>
                    <a:pt x="20" y="117"/>
                  </a:lnTo>
                  <a:lnTo>
                    <a:pt x="18" y="117"/>
                  </a:lnTo>
                  <a:lnTo>
                    <a:pt x="15" y="114"/>
                  </a:lnTo>
                  <a:lnTo>
                    <a:pt x="15" y="109"/>
                  </a:lnTo>
                  <a:lnTo>
                    <a:pt x="11" y="105"/>
                  </a:lnTo>
                  <a:lnTo>
                    <a:pt x="8" y="102"/>
                  </a:lnTo>
                  <a:lnTo>
                    <a:pt x="6" y="99"/>
                  </a:lnTo>
                  <a:lnTo>
                    <a:pt x="5" y="95"/>
                  </a:lnTo>
                  <a:lnTo>
                    <a:pt x="3" y="92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5" y="75"/>
                  </a:lnTo>
                  <a:lnTo>
                    <a:pt x="6" y="72"/>
                  </a:lnTo>
                  <a:lnTo>
                    <a:pt x="8" y="69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6" y="58"/>
                  </a:lnTo>
                  <a:lnTo>
                    <a:pt x="21" y="53"/>
                  </a:lnTo>
                  <a:lnTo>
                    <a:pt x="26" y="50"/>
                  </a:lnTo>
                  <a:lnTo>
                    <a:pt x="31" y="45"/>
                  </a:lnTo>
                  <a:lnTo>
                    <a:pt x="37" y="42"/>
                  </a:lnTo>
                  <a:lnTo>
                    <a:pt x="42" y="37"/>
                  </a:lnTo>
                  <a:lnTo>
                    <a:pt x="45" y="35"/>
                  </a:lnTo>
                  <a:lnTo>
                    <a:pt x="48" y="35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7" y="30"/>
                  </a:lnTo>
                  <a:lnTo>
                    <a:pt x="60" y="28"/>
                  </a:lnTo>
                  <a:lnTo>
                    <a:pt x="63" y="27"/>
                  </a:lnTo>
                  <a:lnTo>
                    <a:pt x="65" y="25"/>
                  </a:lnTo>
                  <a:lnTo>
                    <a:pt x="68" y="23"/>
                  </a:lnTo>
                  <a:lnTo>
                    <a:pt x="72" y="23"/>
                  </a:lnTo>
                  <a:lnTo>
                    <a:pt x="75" y="22"/>
                  </a:lnTo>
                  <a:lnTo>
                    <a:pt x="78" y="20"/>
                  </a:lnTo>
                  <a:lnTo>
                    <a:pt x="82" y="20"/>
                  </a:lnTo>
                  <a:lnTo>
                    <a:pt x="85" y="18"/>
                  </a:lnTo>
                  <a:lnTo>
                    <a:pt x="89" y="17"/>
                  </a:lnTo>
                  <a:lnTo>
                    <a:pt x="94" y="17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02" y="15"/>
                  </a:lnTo>
                  <a:lnTo>
                    <a:pt x="105" y="13"/>
                  </a:lnTo>
                  <a:lnTo>
                    <a:pt x="109" y="11"/>
                  </a:lnTo>
                  <a:lnTo>
                    <a:pt x="114" y="11"/>
                  </a:lnTo>
                  <a:lnTo>
                    <a:pt x="117" y="11"/>
                  </a:lnTo>
                  <a:lnTo>
                    <a:pt x="120" y="10"/>
                  </a:lnTo>
                  <a:lnTo>
                    <a:pt x="124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6" y="8"/>
                  </a:lnTo>
                  <a:lnTo>
                    <a:pt x="139" y="6"/>
                  </a:lnTo>
                  <a:lnTo>
                    <a:pt x="142" y="6"/>
                  </a:lnTo>
                  <a:lnTo>
                    <a:pt x="146" y="5"/>
                  </a:lnTo>
                  <a:lnTo>
                    <a:pt x="149" y="5"/>
                  </a:lnTo>
                  <a:lnTo>
                    <a:pt x="152" y="5"/>
                  </a:lnTo>
                  <a:lnTo>
                    <a:pt x="156" y="5"/>
                  </a:lnTo>
                  <a:lnTo>
                    <a:pt x="159" y="3"/>
                  </a:lnTo>
                  <a:lnTo>
                    <a:pt x="164" y="3"/>
                  </a:lnTo>
                  <a:lnTo>
                    <a:pt x="166" y="3"/>
                  </a:lnTo>
                  <a:lnTo>
                    <a:pt x="169" y="3"/>
                  </a:lnTo>
                  <a:lnTo>
                    <a:pt x="173" y="1"/>
                  </a:lnTo>
                  <a:lnTo>
                    <a:pt x="176" y="1"/>
                  </a:lnTo>
                  <a:lnTo>
                    <a:pt x="179" y="1"/>
                  </a:lnTo>
                  <a:lnTo>
                    <a:pt x="183" y="1"/>
                  </a:lnTo>
                  <a:lnTo>
                    <a:pt x="186" y="1"/>
                  </a:lnTo>
                  <a:lnTo>
                    <a:pt x="189" y="1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1257" y="2756"/>
              <a:ext cx="304" cy="118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250" y="0"/>
                </a:cxn>
                <a:cxn ang="0">
                  <a:pos x="259" y="2"/>
                </a:cxn>
                <a:cxn ang="0">
                  <a:pos x="267" y="2"/>
                </a:cxn>
                <a:cxn ang="0">
                  <a:pos x="282" y="7"/>
                </a:cxn>
                <a:cxn ang="0">
                  <a:pos x="294" y="15"/>
                </a:cxn>
                <a:cxn ang="0">
                  <a:pos x="301" y="24"/>
                </a:cxn>
                <a:cxn ang="0">
                  <a:pos x="303" y="34"/>
                </a:cxn>
                <a:cxn ang="0">
                  <a:pos x="304" y="46"/>
                </a:cxn>
                <a:cxn ang="0">
                  <a:pos x="292" y="59"/>
                </a:cxn>
                <a:cxn ang="0">
                  <a:pos x="281" y="67"/>
                </a:cxn>
                <a:cxn ang="0">
                  <a:pos x="267" y="74"/>
                </a:cxn>
                <a:cxn ang="0">
                  <a:pos x="254" y="76"/>
                </a:cxn>
                <a:cxn ang="0">
                  <a:pos x="239" y="79"/>
                </a:cxn>
                <a:cxn ang="0">
                  <a:pos x="224" y="79"/>
                </a:cxn>
                <a:cxn ang="0">
                  <a:pos x="207" y="79"/>
                </a:cxn>
                <a:cxn ang="0">
                  <a:pos x="192" y="79"/>
                </a:cxn>
                <a:cxn ang="0">
                  <a:pos x="175" y="81"/>
                </a:cxn>
                <a:cxn ang="0">
                  <a:pos x="161" y="84"/>
                </a:cxn>
                <a:cxn ang="0">
                  <a:pos x="146" y="88"/>
                </a:cxn>
                <a:cxn ang="0">
                  <a:pos x="131" y="88"/>
                </a:cxn>
                <a:cxn ang="0">
                  <a:pos x="118" y="91"/>
                </a:cxn>
                <a:cxn ang="0">
                  <a:pos x="103" y="96"/>
                </a:cxn>
                <a:cxn ang="0">
                  <a:pos x="91" y="101"/>
                </a:cxn>
                <a:cxn ang="0">
                  <a:pos x="76" y="108"/>
                </a:cxn>
                <a:cxn ang="0">
                  <a:pos x="62" y="111"/>
                </a:cxn>
                <a:cxn ang="0">
                  <a:pos x="49" y="116"/>
                </a:cxn>
                <a:cxn ang="0">
                  <a:pos x="35" y="118"/>
                </a:cxn>
                <a:cxn ang="0">
                  <a:pos x="20" y="118"/>
                </a:cxn>
                <a:cxn ang="0">
                  <a:pos x="7" y="113"/>
                </a:cxn>
                <a:cxn ang="0">
                  <a:pos x="2" y="101"/>
                </a:cxn>
                <a:cxn ang="0">
                  <a:pos x="0" y="88"/>
                </a:cxn>
                <a:cxn ang="0">
                  <a:pos x="0" y="74"/>
                </a:cxn>
                <a:cxn ang="0">
                  <a:pos x="9" y="64"/>
                </a:cxn>
                <a:cxn ang="0">
                  <a:pos x="17" y="56"/>
                </a:cxn>
                <a:cxn ang="0">
                  <a:pos x="27" y="47"/>
                </a:cxn>
                <a:cxn ang="0">
                  <a:pos x="37" y="42"/>
                </a:cxn>
                <a:cxn ang="0">
                  <a:pos x="49" y="37"/>
                </a:cxn>
                <a:cxn ang="0">
                  <a:pos x="59" y="32"/>
                </a:cxn>
                <a:cxn ang="0">
                  <a:pos x="69" y="27"/>
                </a:cxn>
                <a:cxn ang="0">
                  <a:pos x="81" y="24"/>
                </a:cxn>
                <a:cxn ang="0">
                  <a:pos x="91" y="20"/>
                </a:cxn>
                <a:cxn ang="0">
                  <a:pos x="103" y="19"/>
                </a:cxn>
                <a:cxn ang="0">
                  <a:pos x="113" y="15"/>
                </a:cxn>
                <a:cxn ang="0">
                  <a:pos x="124" y="14"/>
                </a:cxn>
                <a:cxn ang="0">
                  <a:pos x="136" y="12"/>
                </a:cxn>
                <a:cxn ang="0">
                  <a:pos x="148" y="10"/>
                </a:cxn>
                <a:cxn ang="0">
                  <a:pos x="161" y="9"/>
                </a:cxn>
                <a:cxn ang="0">
                  <a:pos x="173" y="9"/>
                </a:cxn>
                <a:cxn ang="0">
                  <a:pos x="183" y="5"/>
                </a:cxn>
                <a:cxn ang="0">
                  <a:pos x="195" y="5"/>
                </a:cxn>
                <a:cxn ang="0">
                  <a:pos x="207" y="4"/>
                </a:cxn>
                <a:cxn ang="0">
                  <a:pos x="220" y="2"/>
                </a:cxn>
                <a:cxn ang="0">
                  <a:pos x="230" y="0"/>
                </a:cxn>
              </a:cxnLst>
              <a:rect l="0" t="0" r="r" b="b"/>
              <a:pathLst>
                <a:path w="304" h="118">
                  <a:moveTo>
                    <a:pt x="235" y="0"/>
                  </a:moveTo>
                  <a:lnTo>
                    <a:pt x="239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9" y="2"/>
                  </a:lnTo>
                  <a:lnTo>
                    <a:pt x="262" y="2"/>
                  </a:lnTo>
                  <a:lnTo>
                    <a:pt x="264" y="2"/>
                  </a:lnTo>
                  <a:lnTo>
                    <a:pt x="267" y="2"/>
                  </a:lnTo>
                  <a:lnTo>
                    <a:pt x="271" y="2"/>
                  </a:lnTo>
                  <a:lnTo>
                    <a:pt x="276" y="4"/>
                  </a:lnTo>
                  <a:lnTo>
                    <a:pt x="282" y="7"/>
                  </a:lnTo>
                  <a:lnTo>
                    <a:pt x="286" y="9"/>
                  </a:lnTo>
                  <a:lnTo>
                    <a:pt x="291" y="12"/>
                  </a:lnTo>
                  <a:lnTo>
                    <a:pt x="294" y="15"/>
                  </a:lnTo>
                  <a:lnTo>
                    <a:pt x="298" y="20"/>
                  </a:lnTo>
                  <a:lnTo>
                    <a:pt x="299" y="22"/>
                  </a:lnTo>
                  <a:lnTo>
                    <a:pt x="301" y="24"/>
                  </a:lnTo>
                  <a:lnTo>
                    <a:pt x="301" y="27"/>
                  </a:lnTo>
                  <a:lnTo>
                    <a:pt x="303" y="32"/>
                  </a:lnTo>
                  <a:lnTo>
                    <a:pt x="303" y="34"/>
                  </a:lnTo>
                  <a:lnTo>
                    <a:pt x="303" y="37"/>
                  </a:lnTo>
                  <a:lnTo>
                    <a:pt x="303" y="42"/>
                  </a:lnTo>
                  <a:lnTo>
                    <a:pt x="304" y="46"/>
                  </a:lnTo>
                  <a:lnTo>
                    <a:pt x="299" y="51"/>
                  </a:lnTo>
                  <a:lnTo>
                    <a:pt x="296" y="54"/>
                  </a:lnTo>
                  <a:lnTo>
                    <a:pt x="292" y="59"/>
                  </a:lnTo>
                  <a:lnTo>
                    <a:pt x="289" y="62"/>
                  </a:lnTo>
                  <a:lnTo>
                    <a:pt x="286" y="66"/>
                  </a:lnTo>
                  <a:lnTo>
                    <a:pt x="281" y="67"/>
                  </a:lnTo>
                  <a:lnTo>
                    <a:pt x="276" y="69"/>
                  </a:lnTo>
                  <a:lnTo>
                    <a:pt x="274" y="72"/>
                  </a:lnTo>
                  <a:lnTo>
                    <a:pt x="267" y="74"/>
                  </a:lnTo>
                  <a:lnTo>
                    <a:pt x="264" y="76"/>
                  </a:lnTo>
                  <a:lnTo>
                    <a:pt x="259" y="76"/>
                  </a:lnTo>
                  <a:lnTo>
                    <a:pt x="254" y="76"/>
                  </a:lnTo>
                  <a:lnTo>
                    <a:pt x="249" y="77"/>
                  </a:lnTo>
                  <a:lnTo>
                    <a:pt x="244" y="77"/>
                  </a:lnTo>
                  <a:lnTo>
                    <a:pt x="239" y="79"/>
                  </a:lnTo>
                  <a:lnTo>
                    <a:pt x="234" y="79"/>
                  </a:lnTo>
                  <a:lnTo>
                    <a:pt x="227" y="79"/>
                  </a:lnTo>
                  <a:lnTo>
                    <a:pt x="224" y="79"/>
                  </a:lnTo>
                  <a:lnTo>
                    <a:pt x="217" y="79"/>
                  </a:lnTo>
                  <a:lnTo>
                    <a:pt x="212" y="79"/>
                  </a:lnTo>
                  <a:lnTo>
                    <a:pt x="207" y="79"/>
                  </a:lnTo>
                  <a:lnTo>
                    <a:pt x="202" y="79"/>
                  </a:lnTo>
                  <a:lnTo>
                    <a:pt x="195" y="79"/>
                  </a:lnTo>
                  <a:lnTo>
                    <a:pt x="192" y="79"/>
                  </a:lnTo>
                  <a:lnTo>
                    <a:pt x="185" y="79"/>
                  </a:lnTo>
                  <a:lnTo>
                    <a:pt x="180" y="79"/>
                  </a:lnTo>
                  <a:lnTo>
                    <a:pt x="175" y="81"/>
                  </a:lnTo>
                  <a:lnTo>
                    <a:pt x="170" y="81"/>
                  </a:lnTo>
                  <a:lnTo>
                    <a:pt x="166" y="83"/>
                  </a:lnTo>
                  <a:lnTo>
                    <a:pt x="161" y="84"/>
                  </a:lnTo>
                  <a:lnTo>
                    <a:pt x="156" y="86"/>
                  </a:lnTo>
                  <a:lnTo>
                    <a:pt x="151" y="89"/>
                  </a:lnTo>
                  <a:lnTo>
                    <a:pt x="146" y="88"/>
                  </a:lnTo>
                  <a:lnTo>
                    <a:pt x="143" y="88"/>
                  </a:lnTo>
                  <a:lnTo>
                    <a:pt x="136" y="88"/>
                  </a:lnTo>
                  <a:lnTo>
                    <a:pt x="131" y="88"/>
                  </a:lnTo>
                  <a:lnTo>
                    <a:pt x="128" y="88"/>
                  </a:lnTo>
                  <a:lnTo>
                    <a:pt x="121" y="89"/>
                  </a:lnTo>
                  <a:lnTo>
                    <a:pt x="118" y="91"/>
                  </a:lnTo>
                  <a:lnTo>
                    <a:pt x="113" y="93"/>
                  </a:lnTo>
                  <a:lnTo>
                    <a:pt x="109" y="94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4" y="99"/>
                  </a:lnTo>
                  <a:lnTo>
                    <a:pt x="91" y="101"/>
                  </a:lnTo>
                  <a:lnTo>
                    <a:pt x="84" y="103"/>
                  </a:lnTo>
                  <a:lnTo>
                    <a:pt x="81" y="106"/>
                  </a:lnTo>
                  <a:lnTo>
                    <a:pt x="76" y="108"/>
                  </a:lnTo>
                  <a:lnTo>
                    <a:pt x="72" y="109"/>
                  </a:lnTo>
                  <a:lnTo>
                    <a:pt x="67" y="111"/>
                  </a:lnTo>
                  <a:lnTo>
                    <a:pt x="62" y="111"/>
                  </a:lnTo>
                  <a:lnTo>
                    <a:pt x="57" y="114"/>
                  </a:lnTo>
                  <a:lnTo>
                    <a:pt x="54" y="114"/>
                  </a:lnTo>
                  <a:lnTo>
                    <a:pt x="49" y="116"/>
                  </a:lnTo>
                  <a:lnTo>
                    <a:pt x="44" y="118"/>
                  </a:lnTo>
                  <a:lnTo>
                    <a:pt x="41" y="118"/>
                  </a:lnTo>
                  <a:lnTo>
                    <a:pt x="35" y="118"/>
                  </a:lnTo>
                  <a:lnTo>
                    <a:pt x="30" y="118"/>
                  </a:lnTo>
                  <a:lnTo>
                    <a:pt x="25" y="118"/>
                  </a:lnTo>
                  <a:lnTo>
                    <a:pt x="20" y="118"/>
                  </a:lnTo>
                  <a:lnTo>
                    <a:pt x="17" y="116"/>
                  </a:lnTo>
                  <a:lnTo>
                    <a:pt x="12" y="114"/>
                  </a:lnTo>
                  <a:lnTo>
                    <a:pt x="7" y="113"/>
                  </a:lnTo>
                  <a:lnTo>
                    <a:pt x="2" y="111"/>
                  </a:lnTo>
                  <a:lnTo>
                    <a:pt x="2" y="106"/>
                  </a:lnTo>
                  <a:lnTo>
                    <a:pt x="2" y="101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9"/>
                  </a:lnTo>
                  <a:lnTo>
                    <a:pt x="5" y="66"/>
                  </a:lnTo>
                  <a:lnTo>
                    <a:pt x="9" y="64"/>
                  </a:lnTo>
                  <a:lnTo>
                    <a:pt x="12" y="61"/>
                  </a:lnTo>
                  <a:lnTo>
                    <a:pt x="15" y="57"/>
                  </a:lnTo>
                  <a:lnTo>
                    <a:pt x="17" y="56"/>
                  </a:lnTo>
                  <a:lnTo>
                    <a:pt x="20" y="54"/>
                  </a:lnTo>
                  <a:lnTo>
                    <a:pt x="24" y="51"/>
                  </a:lnTo>
                  <a:lnTo>
                    <a:pt x="27" y="47"/>
                  </a:lnTo>
                  <a:lnTo>
                    <a:pt x="30" y="46"/>
                  </a:lnTo>
                  <a:lnTo>
                    <a:pt x="34" y="44"/>
                  </a:lnTo>
                  <a:lnTo>
                    <a:pt x="37" y="42"/>
                  </a:lnTo>
                  <a:lnTo>
                    <a:pt x="41" y="41"/>
                  </a:lnTo>
                  <a:lnTo>
                    <a:pt x="44" y="39"/>
                  </a:lnTo>
                  <a:lnTo>
                    <a:pt x="49" y="37"/>
                  </a:lnTo>
                  <a:lnTo>
                    <a:pt x="51" y="36"/>
                  </a:lnTo>
                  <a:lnTo>
                    <a:pt x="54" y="32"/>
                  </a:lnTo>
                  <a:lnTo>
                    <a:pt x="59" y="32"/>
                  </a:lnTo>
                  <a:lnTo>
                    <a:pt x="62" y="30"/>
                  </a:lnTo>
                  <a:lnTo>
                    <a:pt x="66" y="29"/>
                  </a:lnTo>
                  <a:lnTo>
                    <a:pt x="69" y="27"/>
                  </a:lnTo>
                  <a:lnTo>
                    <a:pt x="72" y="27"/>
                  </a:lnTo>
                  <a:lnTo>
                    <a:pt x="76" y="25"/>
                  </a:lnTo>
                  <a:lnTo>
                    <a:pt x="81" y="24"/>
                  </a:lnTo>
                  <a:lnTo>
                    <a:pt x="83" y="22"/>
                  </a:lnTo>
                  <a:lnTo>
                    <a:pt x="88" y="22"/>
                  </a:lnTo>
                  <a:lnTo>
                    <a:pt x="91" y="20"/>
                  </a:lnTo>
                  <a:lnTo>
                    <a:pt x="94" y="20"/>
                  </a:lnTo>
                  <a:lnTo>
                    <a:pt x="99" y="19"/>
                  </a:lnTo>
                  <a:lnTo>
                    <a:pt x="103" y="19"/>
                  </a:lnTo>
                  <a:lnTo>
                    <a:pt x="106" y="17"/>
                  </a:lnTo>
                  <a:lnTo>
                    <a:pt x="111" y="17"/>
                  </a:lnTo>
                  <a:lnTo>
                    <a:pt x="113" y="15"/>
                  </a:lnTo>
                  <a:lnTo>
                    <a:pt x="118" y="15"/>
                  </a:lnTo>
                  <a:lnTo>
                    <a:pt x="121" y="15"/>
                  </a:lnTo>
                  <a:lnTo>
                    <a:pt x="124" y="14"/>
                  </a:lnTo>
                  <a:lnTo>
                    <a:pt x="130" y="12"/>
                  </a:lnTo>
                  <a:lnTo>
                    <a:pt x="133" y="12"/>
                  </a:lnTo>
                  <a:lnTo>
                    <a:pt x="136" y="12"/>
                  </a:lnTo>
                  <a:lnTo>
                    <a:pt x="141" y="12"/>
                  </a:lnTo>
                  <a:lnTo>
                    <a:pt x="145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6" y="10"/>
                  </a:lnTo>
                  <a:lnTo>
                    <a:pt x="161" y="9"/>
                  </a:lnTo>
                  <a:lnTo>
                    <a:pt x="163" y="9"/>
                  </a:lnTo>
                  <a:lnTo>
                    <a:pt x="168" y="9"/>
                  </a:lnTo>
                  <a:lnTo>
                    <a:pt x="173" y="9"/>
                  </a:lnTo>
                  <a:lnTo>
                    <a:pt x="177" y="7"/>
                  </a:lnTo>
                  <a:lnTo>
                    <a:pt x="180" y="7"/>
                  </a:lnTo>
                  <a:lnTo>
                    <a:pt x="183" y="5"/>
                  </a:lnTo>
                  <a:lnTo>
                    <a:pt x="188" y="5"/>
                  </a:lnTo>
                  <a:lnTo>
                    <a:pt x="192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3" y="5"/>
                  </a:lnTo>
                  <a:lnTo>
                    <a:pt x="207" y="4"/>
                  </a:lnTo>
                  <a:lnTo>
                    <a:pt x="212" y="2"/>
                  </a:lnTo>
                  <a:lnTo>
                    <a:pt x="215" y="2"/>
                  </a:lnTo>
                  <a:lnTo>
                    <a:pt x="220" y="2"/>
                  </a:lnTo>
                  <a:lnTo>
                    <a:pt x="224" y="2"/>
                  </a:lnTo>
                  <a:lnTo>
                    <a:pt x="227" y="2"/>
                  </a:lnTo>
                  <a:lnTo>
                    <a:pt x="230" y="0"/>
                  </a:lnTo>
                  <a:lnTo>
                    <a:pt x="235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1224" y="2612"/>
              <a:ext cx="312" cy="144"/>
            </a:xfrm>
            <a:custGeom>
              <a:avLst/>
              <a:gdLst/>
              <a:ahLst/>
              <a:cxnLst>
                <a:cxn ang="0">
                  <a:pos x="280" y="3"/>
                </a:cxn>
                <a:cxn ang="0">
                  <a:pos x="289" y="7"/>
                </a:cxn>
                <a:cxn ang="0">
                  <a:pos x="297" y="13"/>
                </a:cxn>
                <a:cxn ang="0">
                  <a:pos x="305" y="22"/>
                </a:cxn>
                <a:cxn ang="0">
                  <a:pos x="312" y="27"/>
                </a:cxn>
                <a:cxn ang="0">
                  <a:pos x="309" y="40"/>
                </a:cxn>
                <a:cxn ang="0">
                  <a:pos x="307" y="55"/>
                </a:cxn>
                <a:cxn ang="0">
                  <a:pos x="302" y="64"/>
                </a:cxn>
                <a:cxn ang="0">
                  <a:pos x="292" y="69"/>
                </a:cxn>
                <a:cxn ang="0">
                  <a:pos x="280" y="72"/>
                </a:cxn>
                <a:cxn ang="0">
                  <a:pos x="270" y="74"/>
                </a:cxn>
                <a:cxn ang="0">
                  <a:pos x="258" y="77"/>
                </a:cxn>
                <a:cxn ang="0">
                  <a:pos x="247" y="79"/>
                </a:cxn>
                <a:cxn ang="0">
                  <a:pos x="236" y="79"/>
                </a:cxn>
                <a:cxn ang="0">
                  <a:pos x="225" y="79"/>
                </a:cxn>
                <a:cxn ang="0">
                  <a:pos x="211" y="80"/>
                </a:cxn>
                <a:cxn ang="0">
                  <a:pos x="201" y="80"/>
                </a:cxn>
                <a:cxn ang="0">
                  <a:pos x="189" y="82"/>
                </a:cxn>
                <a:cxn ang="0">
                  <a:pos x="179" y="82"/>
                </a:cxn>
                <a:cxn ang="0">
                  <a:pos x="166" y="84"/>
                </a:cxn>
                <a:cxn ang="0">
                  <a:pos x="156" y="85"/>
                </a:cxn>
                <a:cxn ang="0">
                  <a:pos x="144" y="87"/>
                </a:cxn>
                <a:cxn ang="0">
                  <a:pos x="134" y="91"/>
                </a:cxn>
                <a:cxn ang="0">
                  <a:pos x="124" y="94"/>
                </a:cxn>
                <a:cxn ang="0">
                  <a:pos x="114" y="99"/>
                </a:cxn>
                <a:cxn ang="0">
                  <a:pos x="102" y="104"/>
                </a:cxn>
                <a:cxn ang="0">
                  <a:pos x="94" y="111"/>
                </a:cxn>
                <a:cxn ang="0">
                  <a:pos x="84" y="119"/>
                </a:cxn>
                <a:cxn ang="0">
                  <a:pos x="75" y="127"/>
                </a:cxn>
                <a:cxn ang="0">
                  <a:pos x="67" y="131"/>
                </a:cxn>
                <a:cxn ang="0">
                  <a:pos x="53" y="136"/>
                </a:cxn>
                <a:cxn ang="0">
                  <a:pos x="38" y="139"/>
                </a:cxn>
                <a:cxn ang="0">
                  <a:pos x="25" y="143"/>
                </a:cxn>
                <a:cxn ang="0">
                  <a:pos x="13" y="143"/>
                </a:cxn>
                <a:cxn ang="0">
                  <a:pos x="6" y="134"/>
                </a:cxn>
                <a:cxn ang="0">
                  <a:pos x="3" y="121"/>
                </a:cxn>
                <a:cxn ang="0">
                  <a:pos x="0" y="111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6" y="72"/>
                </a:cxn>
                <a:cxn ang="0">
                  <a:pos x="37" y="62"/>
                </a:cxn>
                <a:cxn ang="0">
                  <a:pos x="48" y="52"/>
                </a:cxn>
                <a:cxn ang="0">
                  <a:pos x="60" y="44"/>
                </a:cxn>
                <a:cxn ang="0">
                  <a:pos x="72" y="37"/>
                </a:cxn>
                <a:cxn ang="0">
                  <a:pos x="84" y="30"/>
                </a:cxn>
                <a:cxn ang="0">
                  <a:pos x="97" y="25"/>
                </a:cxn>
                <a:cxn ang="0">
                  <a:pos x="112" y="22"/>
                </a:cxn>
                <a:cxn ang="0">
                  <a:pos x="126" y="17"/>
                </a:cxn>
                <a:cxn ang="0">
                  <a:pos x="139" y="13"/>
                </a:cxn>
                <a:cxn ang="0">
                  <a:pos x="154" y="10"/>
                </a:cxn>
                <a:cxn ang="0">
                  <a:pos x="168" y="7"/>
                </a:cxn>
                <a:cxn ang="0">
                  <a:pos x="181" y="5"/>
                </a:cxn>
                <a:cxn ang="0">
                  <a:pos x="196" y="3"/>
                </a:cxn>
                <a:cxn ang="0">
                  <a:pos x="211" y="2"/>
                </a:cxn>
                <a:cxn ang="0">
                  <a:pos x="226" y="0"/>
                </a:cxn>
                <a:cxn ang="0">
                  <a:pos x="241" y="0"/>
                </a:cxn>
                <a:cxn ang="0">
                  <a:pos x="255" y="0"/>
                </a:cxn>
                <a:cxn ang="0">
                  <a:pos x="270" y="0"/>
                </a:cxn>
              </a:cxnLst>
              <a:rect l="0" t="0" r="r" b="b"/>
              <a:pathLst>
                <a:path w="312" h="144">
                  <a:moveTo>
                    <a:pt x="275" y="0"/>
                  </a:moveTo>
                  <a:lnTo>
                    <a:pt x="277" y="0"/>
                  </a:lnTo>
                  <a:lnTo>
                    <a:pt x="280" y="3"/>
                  </a:lnTo>
                  <a:lnTo>
                    <a:pt x="282" y="3"/>
                  </a:lnTo>
                  <a:lnTo>
                    <a:pt x="285" y="5"/>
                  </a:lnTo>
                  <a:lnTo>
                    <a:pt x="289" y="7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7" y="13"/>
                  </a:lnTo>
                  <a:lnTo>
                    <a:pt x="299" y="15"/>
                  </a:lnTo>
                  <a:lnTo>
                    <a:pt x="302" y="18"/>
                  </a:lnTo>
                  <a:lnTo>
                    <a:pt x="305" y="22"/>
                  </a:lnTo>
                  <a:lnTo>
                    <a:pt x="307" y="22"/>
                  </a:lnTo>
                  <a:lnTo>
                    <a:pt x="309" y="25"/>
                  </a:lnTo>
                  <a:lnTo>
                    <a:pt x="312" y="27"/>
                  </a:lnTo>
                  <a:lnTo>
                    <a:pt x="310" y="30"/>
                  </a:lnTo>
                  <a:lnTo>
                    <a:pt x="309" y="37"/>
                  </a:lnTo>
                  <a:lnTo>
                    <a:pt x="309" y="40"/>
                  </a:lnTo>
                  <a:lnTo>
                    <a:pt x="309" y="45"/>
                  </a:lnTo>
                  <a:lnTo>
                    <a:pt x="307" y="50"/>
                  </a:lnTo>
                  <a:lnTo>
                    <a:pt x="307" y="55"/>
                  </a:lnTo>
                  <a:lnTo>
                    <a:pt x="307" y="59"/>
                  </a:lnTo>
                  <a:lnTo>
                    <a:pt x="307" y="64"/>
                  </a:lnTo>
                  <a:lnTo>
                    <a:pt x="302" y="64"/>
                  </a:lnTo>
                  <a:lnTo>
                    <a:pt x="299" y="67"/>
                  </a:lnTo>
                  <a:lnTo>
                    <a:pt x="294" y="67"/>
                  </a:lnTo>
                  <a:lnTo>
                    <a:pt x="292" y="69"/>
                  </a:lnTo>
                  <a:lnTo>
                    <a:pt x="287" y="70"/>
                  </a:lnTo>
                  <a:lnTo>
                    <a:pt x="285" y="70"/>
                  </a:lnTo>
                  <a:lnTo>
                    <a:pt x="280" y="72"/>
                  </a:lnTo>
                  <a:lnTo>
                    <a:pt x="277" y="74"/>
                  </a:lnTo>
                  <a:lnTo>
                    <a:pt x="273" y="74"/>
                  </a:lnTo>
                  <a:lnTo>
                    <a:pt x="270" y="74"/>
                  </a:lnTo>
                  <a:lnTo>
                    <a:pt x="265" y="75"/>
                  </a:lnTo>
                  <a:lnTo>
                    <a:pt x="262" y="77"/>
                  </a:lnTo>
                  <a:lnTo>
                    <a:pt x="258" y="77"/>
                  </a:lnTo>
                  <a:lnTo>
                    <a:pt x="255" y="77"/>
                  </a:lnTo>
                  <a:lnTo>
                    <a:pt x="250" y="77"/>
                  </a:lnTo>
                  <a:lnTo>
                    <a:pt x="247" y="79"/>
                  </a:lnTo>
                  <a:lnTo>
                    <a:pt x="243" y="79"/>
                  </a:lnTo>
                  <a:lnTo>
                    <a:pt x="240" y="79"/>
                  </a:lnTo>
                  <a:lnTo>
                    <a:pt x="236" y="79"/>
                  </a:lnTo>
                  <a:lnTo>
                    <a:pt x="231" y="79"/>
                  </a:lnTo>
                  <a:lnTo>
                    <a:pt x="228" y="79"/>
                  </a:lnTo>
                  <a:lnTo>
                    <a:pt x="225" y="79"/>
                  </a:lnTo>
                  <a:lnTo>
                    <a:pt x="220" y="79"/>
                  </a:lnTo>
                  <a:lnTo>
                    <a:pt x="216" y="80"/>
                  </a:lnTo>
                  <a:lnTo>
                    <a:pt x="211" y="80"/>
                  </a:lnTo>
                  <a:lnTo>
                    <a:pt x="210" y="80"/>
                  </a:lnTo>
                  <a:lnTo>
                    <a:pt x="205" y="80"/>
                  </a:lnTo>
                  <a:lnTo>
                    <a:pt x="201" y="80"/>
                  </a:lnTo>
                  <a:lnTo>
                    <a:pt x="196" y="80"/>
                  </a:lnTo>
                  <a:lnTo>
                    <a:pt x="194" y="82"/>
                  </a:lnTo>
                  <a:lnTo>
                    <a:pt x="189" y="82"/>
                  </a:lnTo>
                  <a:lnTo>
                    <a:pt x="186" y="82"/>
                  </a:lnTo>
                  <a:lnTo>
                    <a:pt x="181" y="82"/>
                  </a:lnTo>
                  <a:lnTo>
                    <a:pt x="179" y="82"/>
                  </a:lnTo>
                  <a:lnTo>
                    <a:pt x="174" y="82"/>
                  </a:lnTo>
                  <a:lnTo>
                    <a:pt x="171" y="84"/>
                  </a:lnTo>
                  <a:lnTo>
                    <a:pt x="166" y="84"/>
                  </a:lnTo>
                  <a:lnTo>
                    <a:pt x="164" y="84"/>
                  </a:lnTo>
                  <a:lnTo>
                    <a:pt x="159" y="84"/>
                  </a:lnTo>
                  <a:lnTo>
                    <a:pt x="156" y="85"/>
                  </a:lnTo>
                  <a:lnTo>
                    <a:pt x="151" y="85"/>
                  </a:lnTo>
                  <a:lnTo>
                    <a:pt x="147" y="87"/>
                  </a:lnTo>
                  <a:lnTo>
                    <a:pt x="144" y="87"/>
                  </a:lnTo>
                  <a:lnTo>
                    <a:pt x="141" y="89"/>
                  </a:lnTo>
                  <a:lnTo>
                    <a:pt x="137" y="89"/>
                  </a:lnTo>
                  <a:lnTo>
                    <a:pt x="134" y="91"/>
                  </a:lnTo>
                  <a:lnTo>
                    <a:pt x="131" y="92"/>
                  </a:lnTo>
                  <a:lnTo>
                    <a:pt x="127" y="92"/>
                  </a:lnTo>
                  <a:lnTo>
                    <a:pt x="124" y="94"/>
                  </a:lnTo>
                  <a:lnTo>
                    <a:pt x="121" y="94"/>
                  </a:lnTo>
                  <a:lnTo>
                    <a:pt x="116" y="97"/>
                  </a:lnTo>
                  <a:lnTo>
                    <a:pt x="114" y="99"/>
                  </a:lnTo>
                  <a:lnTo>
                    <a:pt x="109" y="101"/>
                  </a:lnTo>
                  <a:lnTo>
                    <a:pt x="105" y="102"/>
                  </a:lnTo>
                  <a:lnTo>
                    <a:pt x="102" y="104"/>
                  </a:lnTo>
                  <a:lnTo>
                    <a:pt x="99" y="107"/>
                  </a:lnTo>
                  <a:lnTo>
                    <a:pt x="97" y="107"/>
                  </a:lnTo>
                  <a:lnTo>
                    <a:pt x="94" y="111"/>
                  </a:lnTo>
                  <a:lnTo>
                    <a:pt x="90" y="112"/>
                  </a:lnTo>
                  <a:lnTo>
                    <a:pt x="87" y="116"/>
                  </a:lnTo>
                  <a:lnTo>
                    <a:pt x="84" y="119"/>
                  </a:lnTo>
                  <a:lnTo>
                    <a:pt x="82" y="122"/>
                  </a:lnTo>
                  <a:lnTo>
                    <a:pt x="79" y="126"/>
                  </a:lnTo>
                  <a:lnTo>
                    <a:pt x="75" y="127"/>
                  </a:lnTo>
                  <a:lnTo>
                    <a:pt x="74" y="129"/>
                  </a:lnTo>
                  <a:lnTo>
                    <a:pt x="70" y="131"/>
                  </a:lnTo>
                  <a:lnTo>
                    <a:pt x="67" y="131"/>
                  </a:lnTo>
                  <a:lnTo>
                    <a:pt x="63" y="134"/>
                  </a:lnTo>
                  <a:lnTo>
                    <a:pt x="58" y="134"/>
                  </a:lnTo>
                  <a:lnTo>
                    <a:pt x="53" y="136"/>
                  </a:lnTo>
                  <a:lnTo>
                    <a:pt x="48" y="138"/>
                  </a:lnTo>
                  <a:lnTo>
                    <a:pt x="45" y="138"/>
                  </a:lnTo>
                  <a:lnTo>
                    <a:pt x="38" y="139"/>
                  </a:lnTo>
                  <a:lnTo>
                    <a:pt x="33" y="141"/>
                  </a:lnTo>
                  <a:lnTo>
                    <a:pt x="30" y="141"/>
                  </a:lnTo>
                  <a:lnTo>
                    <a:pt x="25" y="143"/>
                  </a:lnTo>
                  <a:lnTo>
                    <a:pt x="20" y="143"/>
                  </a:lnTo>
                  <a:lnTo>
                    <a:pt x="18" y="143"/>
                  </a:lnTo>
                  <a:lnTo>
                    <a:pt x="13" y="143"/>
                  </a:lnTo>
                  <a:lnTo>
                    <a:pt x="11" y="144"/>
                  </a:lnTo>
                  <a:lnTo>
                    <a:pt x="8" y="139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6"/>
                  </a:lnTo>
                  <a:lnTo>
                    <a:pt x="3" y="121"/>
                  </a:lnTo>
                  <a:lnTo>
                    <a:pt x="1" y="117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3" y="104"/>
                  </a:lnTo>
                  <a:lnTo>
                    <a:pt x="5" y="101"/>
                  </a:lnTo>
                  <a:lnTo>
                    <a:pt x="8" y="96"/>
                  </a:lnTo>
                  <a:lnTo>
                    <a:pt x="11" y="92"/>
                  </a:lnTo>
                  <a:lnTo>
                    <a:pt x="13" y="87"/>
                  </a:lnTo>
                  <a:lnTo>
                    <a:pt x="16" y="84"/>
                  </a:lnTo>
                  <a:lnTo>
                    <a:pt x="20" y="79"/>
                  </a:lnTo>
                  <a:lnTo>
                    <a:pt x="23" y="77"/>
                  </a:lnTo>
                  <a:lnTo>
                    <a:pt x="26" y="72"/>
                  </a:lnTo>
                  <a:lnTo>
                    <a:pt x="30" y="69"/>
                  </a:lnTo>
                  <a:lnTo>
                    <a:pt x="33" y="65"/>
                  </a:lnTo>
                  <a:lnTo>
                    <a:pt x="37" y="62"/>
                  </a:lnTo>
                  <a:lnTo>
                    <a:pt x="40" y="59"/>
                  </a:lnTo>
                  <a:lnTo>
                    <a:pt x="45" y="55"/>
                  </a:lnTo>
                  <a:lnTo>
                    <a:pt x="48" y="52"/>
                  </a:lnTo>
                  <a:lnTo>
                    <a:pt x="52" y="50"/>
                  </a:lnTo>
                  <a:lnTo>
                    <a:pt x="55" y="47"/>
                  </a:lnTo>
                  <a:lnTo>
                    <a:pt x="60" y="44"/>
                  </a:lnTo>
                  <a:lnTo>
                    <a:pt x="63" y="42"/>
                  </a:lnTo>
                  <a:lnTo>
                    <a:pt x="67" y="40"/>
                  </a:lnTo>
                  <a:lnTo>
                    <a:pt x="72" y="37"/>
                  </a:lnTo>
                  <a:lnTo>
                    <a:pt x="75" y="35"/>
                  </a:lnTo>
                  <a:lnTo>
                    <a:pt x="80" y="32"/>
                  </a:lnTo>
                  <a:lnTo>
                    <a:pt x="84" y="30"/>
                  </a:lnTo>
                  <a:lnTo>
                    <a:pt x="89" y="28"/>
                  </a:lnTo>
                  <a:lnTo>
                    <a:pt x="94" y="27"/>
                  </a:lnTo>
                  <a:lnTo>
                    <a:pt x="97" y="25"/>
                  </a:lnTo>
                  <a:lnTo>
                    <a:pt x="102" y="23"/>
                  </a:lnTo>
                  <a:lnTo>
                    <a:pt x="107" y="22"/>
                  </a:lnTo>
                  <a:lnTo>
                    <a:pt x="112" y="22"/>
                  </a:lnTo>
                  <a:lnTo>
                    <a:pt x="116" y="18"/>
                  </a:lnTo>
                  <a:lnTo>
                    <a:pt x="121" y="18"/>
                  </a:lnTo>
                  <a:lnTo>
                    <a:pt x="126" y="17"/>
                  </a:lnTo>
                  <a:lnTo>
                    <a:pt x="131" y="15"/>
                  </a:lnTo>
                  <a:lnTo>
                    <a:pt x="134" y="13"/>
                  </a:lnTo>
                  <a:lnTo>
                    <a:pt x="139" y="13"/>
                  </a:lnTo>
                  <a:lnTo>
                    <a:pt x="144" y="12"/>
                  </a:lnTo>
                  <a:lnTo>
                    <a:pt x="147" y="10"/>
                  </a:lnTo>
                  <a:lnTo>
                    <a:pt x="154" y="10"/>
                  </a:lnTo>
                  <a:lnTo>
                    <a:pt x="157" y="10"/>
                  </a:lnTo>
                  <a:lnTo>
                    <a:pt x="164" y="8"/>
                  </a:lnTo>
                  <a:lnTo>
                    <a:pt x="168" y="7"/>
                  </a:lnTo>
                  <a:lnTo>
                    <a:pt x="173" y="7"/>
                  </a:lnTo>
                  <a:lnTo>
                    <a:pt x="178" y="7"/>
                  </a:lnTo>
                  <a:lnTo>
                    <a:pt x="181" y="5"/>
                  </a:lnTo>
                  <a:lnTo>
                    <a:pt x="188" y="5"/>
                  </a:lnTo>
                  <a:lnTo>
                    <a:pt x="193" y="3"/>
                  </a:lnTo>
                  <a:lnTo>
                    <a:pt x="196" y="3"/>
                  </a:lnTo>
                  <a:lnTo>
                    <a:pt x="203" y="3"/>
                  </a:lnTo>
                  <a:lnTo>
                    <a:pt x="206" y="3"/>
                  </a:lnTo>
                  <a:lnTo>
                    <a:pt x="211" y="2"/>
                  </a:lnTo>
                  <a:lnTo>
                    <a:pt x="216" y="2"/>
                  </a:lnTo>
                  <a:lnTo>
                    <a:pt x="221" y="2"/>
                  </a:lnTo>
                  <a:lnTo>
                    <a:pt x="226" y="0"/>
                  </a:lnTo>
                  <a:lnTo>
                    <a:pt x="231" y="0"/>
                  </a:lnTo>
                  <a:lnTo>
                    <a:pt x="236" y="0"/>
                  </a:lnTo>
                  <a:lnTo>
                    <a:pt x="241" y="0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5" y="0"/>
                  </a:lnTo>
                  <a:lnTo>
                    <a:pt x="260" y="0"/>
                  </a:lnTo>
                  <a:lnTo>
                    <a:pt x="265" y="0"/>
                  </a:lnTo>
                  <a:lnTo>
                    <a:pt x="270" y="0"/>
                  </a:lnTo>
                  <a:lnTo>
                    <a:pt x="275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1" name="Freeform 9"/>
            <p:cNvSpPr>
              <a:spLocks/>
            </p:cNvSpPr>
            <p:nvPr/>
          </p:nvSpPr>
          <p:spPr bwMode="auto">
            <a:xfrm>
              <a:off x="1175" y="3110"/>
              <a:ext cx="82" cy="610"/>
            </a:xfrm>
            <a:custGeom>
              <a:avLst/>
              <a:gdLst/>
              <a:ahLst/>
              <a:cxnLst>
                <a:cxn ang="0">
                  <a:pos x="44" y="7"/>
                </a:cxn>
                <a:cxn ang="0">
                  <a:pos x="64" y="24"/>
                </a:cxn>
                <a:cxn ang="0">
                  <a:pos x="72" y="47"/>
                </a:cxn>
                <a:cxn ang="0">
                  <a:pos x="75" y="68"/>
                </a:cxn>
                <a:cxn ang="0">
                  <a:pos x="75" y="83"/>
                </a:cxn>
                <a:cxn ang="0">
                  <a:pos x="74" y="96"/>
                </a:cxn>
                <a:cxn ang="0">
                  <a:pos x="74" y="111"/>
                </a:cxn>
                <a:cxn ang="0">
                  <a:pos x="74" y="126"/>
                </a:cxn>
                <a:cxn ang="0">
                  <a:pos x="75" y="141"/>
                </a:cxn>
                <a:cxn ang="0">
                  <a:pos x="82" y="168"/>
                </a:cxn>
                <a:cxn ang="0">
                  <a:pos x="81" y="200"/>
                </a:cxn>
                <a:cxn ang="0">
                  <a:pos x="79" y="232"/>
                </a:cxn>
                <a:cxn ang="0">
                  <a:pos x="79" y="266"/>
                </a:cxn>
                <a:cxn ang="0">
                  <a:pos x="79" y="299"/>
                </a:cxn>
                <a:cxn ang="0">
                  <a:pos x="79" y="333"/>
                </a:cxn>
                <a:cxn ang="0">
                  <a:pos x="79" y="366"/>
                </a:cxn>
                <a:cxn ang="0">
                  <a:pos x="77" y="400"/>
                </a:cxn>
                <a:cxn ang="0">
                  <a:pos x="77" y="432"/>
                </a:cxn>
                <a:cxn ang="0">
                  <a:pos x="77" y="465"/>
                </a:cxn>
                <a:cxn ang="0">
                  <a:pos x="77" y="497"/>
                </a:cxn>
                <a:cxn ang="0">
                  <a:pos x="77" y="531"/>
                </a:cxn>
                <a:cxn ang="0">
                  <a:pos x="79" y="563"/>
                </a:cxn>
                <a:cxn ang="0">
                  <a:pos x="72" y="591"/>
                </a:cxn>
                <a:cxn ang="0">
                  <a:pos x="60" y="606"/>
                </a:cxn>
                <a:cxn ang="0">
                  <a:pos x="39" y="608"/>
                </a:cxn>
                <a:cxn ang="0">
                  <a:pos x="18" y="601"/>
                </a:cxn>
                <a:cxn ang="0">
                  <a:pos x="13" y="581"/>
                </a:cxn>
                <a:cxn ang="0">
                  <a:pos x="8" y="561"/>
                </a:cxn>
                <a:cxn ang="0">
                  <a:pos x="7" y="539"/>
                </a:cxn>
                <a:cxn ang="0">
                  <a:pos x="3" y="518"/>
                </a:cxn>
                <a:cxn ang="0">
                  <a:pos x="3" y="497"/>
                </a:cxn>
                <a:cxn ang="0">
                  <a:pos x="3" y="476"/>
                </a:cxn>
                <a:cxn ang="0">
                  <a:pos x="3" y="454"/>
                </a:cxn>
                <a:cxn ang="0">
                  <a:pos x="3" y="432"/>
                </a:cxn>
                <a:cxn ang="0">
                  <a:pos x="3" y="410"/>
                </a:cxn>
                <a:cxn ang="0">
                  <a:pos x="3" y="388"/>
                </a:cxn>
                <a:cxn ang="0">
                  <a:pos x="3" y="366"/>
                </a:cxn>
                <a:cxn ang="0">
                  <a:pos x="2" y="345"/>
                </a:cxn>
                <a:cxn ang="0">
                  <a:pos x="3" y="323"/>
                </a:cxn>
                <a:cxn ang="0">
                  <a:pos x="7" y="299"/>
                </a:cxn>
                <a:cxn ang="0">
                  <a:pos x="8" y="274"/>
                </a:cxn>
                <a:cxn ang="0">
                  <a:pos x="8" y="249"/>
                </a:cxn>
                <a:cxn ang="0">
                  <a:pos x="8" y="224"/>
                </a:cxn>
                <a:cxn ang="0">
                  <a:pos x="5" y="199"/>
                </a:cxn>
                <a:cxn ang="0">
                  <a:pos x="3" y="175"/>
                </a:cxn>
                <a:cxn ang="0">
                  <a:pos x="2" y="150"/>
                </a:cxn>
                <a:cxn ang="0">
                  <a:pos x="0" y="126"/>
                </a:cxn>
                <a:cxn ang="0">
                  <a:pos x="0" y="101"/>
                </a:cxn>
                <a:cxn ang="0">
                  <a:pos x="0" y="78"/>
                </a:cxn>
                <a:cxn ang="0">
                  <a:pos x="0" y="52"/>
                </a:cxn>
                <a:cxn ang="0">
                  <a:pos x="5" y="29"/>
                </a:cxn>
                <a:cxn ang="0">
                  <a:pos x="18" y="12"/>
                </a:cxn>
                <a:cxn ang="0">
                  <a:pos x="33" y="0"/>
                </a:cxn>
              </a:cxnLst>
              <a:rect l="0" t="0" r="r" b="b"/>
              <a:pathLst>
                <a:path w="82" h="610">
                  <a:moveTo>
                    <a:pt x="33" y="0"/>
                  </a:moveTo>
                  <a:lnTo>
                    <a:pt x="35" y="2"/>
                  </a:lnTo>
                  <a:lnTo>
                    <a:pt x="39" y="4"/>
                  </a:lnTo>
                  <a:lnTo>
                    <a:pt x="40" y="4"/>
                  </a:lnTo>
                  <a:lnTo>
                    <a:pt x="44" y="7"/>
                  </a:lnTo>
                  <a:lnTo>
                    <a:pt x="49" y="9"/>
                  </a:lnTo>
                  <a:lnTo>
                    <a:pt x="54" y="12"/>
                  </a:lnTo>
                  <a:lnTo>
                    <a:pt x="57" y="16"/>
                  </a:lnTo>
                  <a:lnTo>
                    <a:pt x="60" y="19"/>
                  </a:lnTo>
                  <a:lnTo>
                    <a:pt x="64" y="24"/>
                  </a:lnTo>
                  <a:lnTo>
                    <a:pt x="67" y="29"/>
                  </a:lnTo>
                  <a:lnTo>
                    <a:pt x="69" y="32"/>
                  </a:lnTo>
                  <a:lnTo>
                    <a:pt x="70" y="37"/>
                  </a:lnTo>
                  <a:lnTo>
                    <a:pt x="72" y="42"/>
                  </a:lnTo>
                  <a:lnTo>
                    <a:pt x="72" y="47"/>
                  </a:lnTo>
                  <a:lnTo>
                    <a:pt x="72" y="52"/>
                  </a:lnTo>
                  <a:lnTo>
                    <a:pt x="74" y="59"/>
                  </a:lnTo>
                  <a:lnTo>
                    <a:pt x="74" y="63"/>
                  </a:lnTo>
                  <a:lnTo>
                    <a:pt x="75" y="64"/>
                  </a:lnTo>
                  <a:lnTo>
                    <a:pt x="75" y="68"/>
                  </a:lnTo>
                  <a:lnTo>
                    <a:pt x="75" y="71"/>
                  </a:lnTo>
                  <a:lnTo>
                    <a:pt x="75" y="74"/>
                  </a:lnTo>
                  <a:lnTo>
                    <a:pt x="75" y="76"/>
                  </a:lnTo>
                  <a:lnTo>
                    <a:pt x="75" y="79"/>
                  </a:lnTo>
                  <a:lnTo>
                    <a:pt x="75" y="83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5" y="91"/>
                  </a:lnTo>
                  <a:lnTo>
                    <a:pt x="75" y="94"/>
                  </a:lnTo>
                  <a:lnTo>
                    <a:pt x="74" y="96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4" y="106"/>
                  </a:lnTo>
                  <a:lnTo>
                    <a:pt x="74" y="108"/>
                  </a:lnTo>
                  <a:lnTo>
                    <a:pt x="74" y="111"/>
                  </a:lnTo>
                  <a:lnTo>
                    <a:pt x="74" y="115"/>
                  </a:lnTo>
                  <a:lnTo>
                    <a:pt x="74" y="118"/>
                  </a:lnTo>
                  <a:lnTo>
                    <a:pt x="74" y="120"/>
                  </a:lnTo>
                  <a:lnTo>
                    <a:pt x="74" y="123"/>
                  </a:lnTo>
                  <a:lnTo>
                    <a:pt x="74" y="126"/>
                  </a:lnTo>
                  <a:lnTo>
                    <a:pt x="74" y="128"/>
                  </a:lnTo>
                  <a:lnTo>
                    <a:pt x="74" y="131"/>
                  </a:lnTo>
                  <a:lnTo>
                    <a:pt x="75" y="135"/>
                  </a:lnTo>
                  <a:lnTo>
                    <a:pt x="75" y="138"/>
                  </a:lnTo>
                  <a:lnTo>
                    <a:pt x="75" y="141"/>
                  </a:lnTo>
                  <a:lnTo>
                    <a:pt x="75" y="147"/>
                  </a:lnTo>
                  <a:lnTo>
                    <a:pt x="79" y="150"/>
                  </a:lnTo>
                  <a:lnTo>
                    <a:pt x="79" y="157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82" y="175"/>
                  </a:lnTo>
                  <a:lnTo>
                    <a:pt x="81" y="180"/>
                  </a:lnTo>
                  <a:lnTo>
                    <a:pt x="81" y="187"/>
                  </a:lnTo>
                  <a:lnTo>
                    <a:pt x="81" y="194"/>
                  </a:lnTo>
                  <a:lnTo>
                    <a:pt x="81" y="200"/>
                  </a:lnTo>
                  <a:lnTo>
                    <a:pt x="81" y="207"/>
                  </a:lnTo>
                  <a:lnTo>
                    <a:pt x="81" y="214"/>
                  </a:lnTo>
                  <a:lnTo>
                    <a:pt x="79" y="220"/>
                  </a:lnTo>
                  <a:lnTo>
                    <a:pt x="79" y="225"/>
                  </a:lnTo>
                  <a:lnTo>
                    <a:pt x="79" y="232"/>
                  </a:lnTo>
                  <a:lnTo>
                    <a:pt x="79" y="241"/>
                  </a:lnTo>
                  <a:lnTo>
                    <a:pt x="79" y="246"/>
                  </a:lnTo>
                  <a:lnTo>
                    <a:pt x="79" y="254"/>
                  </a:lnTo>
                  <a:lnTo>
                    <a:pt x="79" y="259"/>
                  </a:lnTo>
                  <a:lnTo>
                    <a:pt x="79" y="266"/>
                  </a:lnTo>
                  <a:lnTo>
                    <a:pt x="79" y="272"/>
                  </a:lnTo>
                  <a:lnTo>
                    <a:pt x="79" y="279"/>
                  </a:lnTo>
                  <a:lnTo>
                    <a:pt x="79" y="286"/>
                  </a:lnTo>
                  <a:lnTo>
                    <a:pt x="79" y="293"/>
                  </a:lnTo>
                  <a:lnTo>
                    <a:pt x="79" y="299"/>
                  </a:lnTo>
                  <a:lnTo>
                    <a:pt x="79" y="306"/>
                  </a:lnTo>
                  <a:lnTo>
                    <a:pt x="79" y="313"/>
                  </a:lnTo>
                  <a:lnTo>
                    <a:pt x="79" y="319"/>
                  </a:lnTo>
                  <a:lnTo>
                    <a:pt x="79" y="326"/>
                  </a:lnTo>
                  <a:lnTo>
                    <a:pt x="79" y="333"/>
                  </a:lnTo>
                  <a:lnTo>
                    <a:pt x="79" y="338"/>
                  </a:lnTo>
                  <a:lnTo>
                    <a:pt x="79" y="346"/>
                  </a:lnTo>
                  <a:lnTo>
                    <a:pt x="79" y="353"/>
                  </a:lnTo>
                  <a:lnTo>
                    <a:pt x="79" y="360"/>
                  </a:lnTo>
                  <a:lnTo>
                    <a:pt x="79" y="366"/>
                  </a:lnTo>
                  <a:lnTo>
                    <a:pt x="79" y="373"/>
                  </a:lnTo>
                  <a:lnTo>
                    <a:pt x="77" y="378"/>
                  </a:lnTo>
                  <a:lnTo>
                    <a:pt x="77" y="387"/>
                  </a:lnTo>
                  <a:lnTo>
                    <a:pt x="77" y="393"/>
                  </a:lnTo>
                  <a:lnTo>
                    <a:pt x="77" y="400"/>
                  </a:lnTo>
                  <a:lnTo>
                    <a:pt x="77" y="405"/>
                  </a:lnTo>
                  <a:lnTo>
                    <a:pt x="77" y="412"/>
                  </a:lnTo>
                  <a:lnTo>
                    <a:pt x="77" y="418"/>
                  </a:lnTo>
                  <a:lnTo>
                    <a:pt x="77" y="425"/>
                  </a:lnTo>
                  <a:lnTo>
                    <a:pt x="77" y="432"/>
                  </a:lnTo>
                  <a:lnTo>
                    <a:pt x="77" y="439"/>
                  </a:lnTo>
                  <a:lnTo>
                    <a:pt x="77" y="445"/>
                  </a:lnTo>
                  <a:lnTo>
                    <a:pt x="77" y="450"/>
                  </a:lnTo>
                  <a:lnTo>
                    <a:pt x="77" y="457"/>
                  </a:lnTo>
                  <a:lnTo>
                    <a:pt x="77" y="465"/>
                  </a:lnTo>
                  <a:lnTo>
                    <a:pt x="77" y="471"/>
                  </a:lnTo>
                  <a:lnTo>
                    <a:pt x="77" y="479"/>
                  </a:lnTo>
                  <a:lnTo>
                    <a:pt x="77" y="484"/>
                  </a:lnTo>
                  <a:lnTo>
                    <a:pt x="77" y="491"/>
                  </a:lnTo>
                  <a:lnTo>
                    <a:pt x="77" y="497"/>
                  </a:lnTo>
                  <a:lnTo>
                    <a:pt x="77" y="504"/>
                  </a:lnTo>
                  <a:lnTo>
                    <a:pt x="77" y="511"/>
                  </a:lnTo>
                  <a:lnTo>
                    <a:pt x="77" y="518"/>
                  </a:lnTo>
                  <a:lnTo>
                    <a:pt x="77" y="524"/>
                  </a:lnTo>
                  <a:lnTo>
                    <a:pt x="77" y="531"/>
                  </a:lnTo>
                  <a:lnTo>
                    <a:pt x="77" y="538"/>
                  </a:lnTo>
                  <a:lnTo>
                    <a:pt x="77" y="544"/>
                  </a:lnTo>
                  <a:lnTo>
                    <a:pt x="77" y="551"/>
                  </a:lnTo>
                  <a:lnTo>
                    <a:pt x="79" y="558"/>
                  </a:lnTo>
                  <a:lnTo>
                    <a:pt x="79" y="563"/>
                  </a:lnTo>
                  <a:lnTo>
                    <a:pt x="79" y="571"/>
                  </a:lnTo>
                  <a:lnTo>
                    <a:pt x="79" y="578"/>
                  </a:lnTo>
                  <a:lnTo>
                    <a:pt x="79" y="585"/>
                  </a:lnTo>
                  <a:lnTo>
                    <a:pt x="75" y="588"/>
                  </a:lnTo>
                  <a:lnTo>
                    <a:pt x="72" y="591"/>
                  </a:lnTo>
                  <a:lnTo>
                    <a:pt x="70" y="595"/>
                  </a:lnTo>
                  <a:lnTo>
                    <a:pt x="69" y="596"/>
                  </a:lnTo>
                  <a:lnTo>
                    <a:pt x="65" y="600"/>
                  </a:lnTo>
                  <a:lnTo>
                    <a:pt x="62" y="603"/>
                  </a:lnTo>
                  <a:lnTo>
                    <a:pt x="60" y="606"/>
                  </a:lnTo>
                  <a:lnTo>
                    <a:pt x="57" y="610"/>
                  </a:lnTo>
                  <a:lnTo>
                    <a:pt x="52" y="610"/>
                  </a:lnTo>
                  <a:lnTo>
                    <a:pt x="49" y="608"/>
                  </a:lnTo>
                  <a:lnTo>
                    <a:pt x="44" y="608"/>
                  </a:lnTo>
                  <a:lnTo>
                    <a:pt x="39" y="608"/>
                  </a:lnTo>
                  <a:lnTo>
                    <a:pt x="33" y="606"/>
                  </a:lnTo>
                  <a:lnTo>
                    <a:pt x="30" y="606"/>
                  </a:lnTo>
                  <a:lnTo>
                    <a:pt x="25" y="606"/>
                  </a:lnTo>
                  <a:lnTo>
                    <a:pt x="20" y="606"/>
                  </a:lnTo>
                  <a:lnTo>
                    <a:pt x="18" y="601"/>
                  </a:lnTo>
                  <a:lnTo>
                    <a:pt x="18" y="596"/>
                  </a:lnTo>
                  <a:lnTo>
                    <a:pt x="17" y="595"/>
                  </a:lnTo>
                  <a:lnTo>
                    <a:pt x="15" y="590"/>
                  </a:lnTo>
                  <a:lnTo>
                    <a:pt x="13" y="585"/>
                  </a:lnTo>
                  <a:lnTo>
                    <a:pt x="13" y="581"/>
                  </a:lnTo>
                  <a:lnTo>
                    <a:pt x="12" y="576"/>
                  </a:lnTo>
                  <a:lnTo>
                    <a:pt x="12" y="573"/>
                  </a:lnTo>
                  <a:lnTo>
                    <a:pt x="10" y="570"/>
                  </a:lnTo>
                  <a:lnTo>
                    <a:pt x="10" y="565"/>
                  </a:lnTo>
                  <a:lnTo>
                    <a:pt x="8" y="561"/>
                  </a:lnTo>
                  <a:lnTo>
                    <a:pt x="8" y="556"/>
                  </a:lnTo>
                  <a:lnTo>
                    <a:pt x="8" y="551"/>
                  </a:lnTo>
                  <a:lnTo>
                    <a:pt x="7" y="548"/>
                  </a:lnTo>
                  <a:lnTo>
                    <a:pt x="7" y="543"/>
                  </a:lnTo>
                  <a:lnTo>
                    <a:pt x="7" y="539"/>
                  </a:lnTo>
                  <a:lnTo>
                    <a:pt x="5" y="536"/>
                  </a:lnTo>
                  <a:lnTo>
                    <a:pt x="5" y="531"/>
                  </a:lnTo>
                  <a:lnTo>
                    <a:pt x="5" y="528"/>
                  </a:lnTo>
                  <a:lnTo>
                    <a:pt x="5" y="523"/>
                  </a:lnTo>
                  <a:lnTo>
                    <a:pt x="3" y="518"/>
                  </a:lnTo>
                  <a:lnTo>
                    <a:pt x="3" y="514"/>
                  </a:lnTo>
                  <a:lnTo>
                    <a:pt x="3" y="509"/>
                  </a:lnTo>
                  <a:lnTo>
                    <a:pt x="3" y="506"/>
                  </a:lnTo>
                  <a:lnTo>
                    <a:pt x="3" y="501"/>
                  </a:lnTo>
                  <a:lnTo>
                    <a:pt x="3" y="497"/>
                  </a:lnTo>
                  <a:lnTo>
                    <a:pt x="3" y="492"/>
                  </a:lnTo>
                  <a:lnTo>
                    <a:pt x="3" y="489"/>
                  </a:lnTo>
                  <a:lnTo>
                    <a:pt x="3" y="484"/>
                  </a:lnTo>
                  <a:lnTo>
                    <a:pt x="3" y="481"/>
                  </a:lnTo>
                  <a:lnTo>
                    <a:pt x="3" y="476"/>
                  </a:lnTo>
                  <a:lnTo>
                    <a:pt x="3" y="472"/>
                  </a:lnTo>
                  <a:lnTo>
                    <a:pt x="3" y="467"/>
                  </a:lnTo>
                  <a:lnTo>
                    <a:pt x="3" y="462"/>
                  </a:lnTo>
                  <a:lnTo>
                    <a:pt x="3" y="457"/>
                  </a:lnTo>
                  <a:lnTo>
                    <a:pt x="3" y="454"/>
                  </a:lnTo>
                  <a:lnTo>
                    <a:pt x="3" y="449"/>
                  </a:lnTo>
                  <a:lnTo>
                    <a:pt x="3" y="445"/>
                  </a:lnTo>
                  <a:lnTo>
                    <a:pt x="3" y="440"/>
                  </a:lnTo>
                  <a:lnTo>
                    <a:pt x="3" y="437"/>
                  </a:lnTo>
                  <a:lnTo>
                    <a:pt x="3" y="432"/>
                  </a:lnTo>
                  <a:lnTo>
                    <a:pt x="3" y="427"/>
                  </a:lnTo>
                  <a:lnTo>
                    <a:pt x="3" y="423"/>
                  </a:lnTo>
                  <a:lnTo>
                    <a:pt x="3" y="418"/>
                  </a:lnTo>
                  <a:lnTo>
                    <a:pt x="3" y="415"/>
                  </a:lnTo>
                  <a:lnTo>
                    <a:pt x="3" y="410"/>
                  </a:lnTo>
                  <a:lnTo>
                    <a:pt x="3" y="407"/>
                  </a:lnTo>
                  <a:lnTo>
                    <a:pt x="3" y="402"/>
                  </a:lnTo>
                  <a:lnTo>
                    <a:pt x="3" y="397"/>
                  </a:lnTo>
                  <a:lnTo>
                    <a:pt x="3" y="393"/>
                  </a:lnTo>
                  <a:lnTo>
                    <a:pt x="3" y="388"/>
                  </a:lnTo>
                  <a:lnTo>
                    <a:pt x="3" y="385"/>
                  </a:lnTo>
                  <a:lnTo>
                    <a:pt x="3" y="380"/>
                  </a:lnTo>
                  <a:lnTo>
                    <a:pt x="3" y="375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3"/>
                  </a:lnTo>
                  <a:lnTo>
                    <a:pt x="3" y="358"/>
                  </a:lnTo>
                  <a:lnTo>
                    <a:pt x="3" y="355"/>
                  </a:lnTo>
                  <a:lnTo>
                    <a:pt x="3" y="351"/>
                  </a:lnTo>
                  <a:lnTo>
                    <a:pt x="2" y="345"/>
                  </a:lnTo>
                  <a:lnTo>
                    <a:pt x="2" y="341"/>
                  </a:lnTo>
                  <a:lnTo>
                    <a:pt x="2" y="338"/>
                  </a:lnTo>
                  <a:lnTo>
                    <a:pt x="2" y="333"/>
                  </a:lnTo>
                  <a:lnTo>
                    <a:pt x="3" y="328"/>
                  </a:lnTo>
                  <a:lnTo>
                    <a:pt x="3" y="323"/>
                  </a:lnTo>
                  <a:lnTo>
                    <a:pt x="5" y="318"/>
                  </a:lnTo>
                  <a:lnTo>
                    <a:pt x="5" y="313"/>
                  </a:lnTo>
                  <a:lnTo>
                    <a:pt x="5" y="308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8" y="293"/>
                  </a:lnTo>
                  <a:lnTo>
                    <a:pt x="8" y="289"/>
                  </a:lnTo>
                  <a:lnTo>
                    <a:pt x="8" y="284"/>
                  </a:lnTo>
                  <a:lnTo>
                    <a:pt x="8" y="277"/>
                  </a:lnTo>
                  <a:lnTo>
                    <a:pt x="8" y="274"/>
                  </a:lnTo>
                  <a:lnTo>
                    <a:pt x="8" y="269"/>
                  </a:lnTo>
                  <a:lnTo>
                    <a:pt x="8" y="262"/>
                  </a:lnTo>
                  <a:lnTo>
                    <a:pt x="8" y="259"/>
                  </a:lnTo>
                  <a:lnTo>
                    <a:pt x="8" y="254"/>
                  </a:lnTo>
                  <a:lnTo>
                    <a:pt x="8" y="249"/>
                  </a:lnTo>
                  <a:lnTo>
                    <a:pt x="8" y="244"/>
                  </a:lnTo>
                  <a:lnTo>
                    <a:pt x="8" y="239"/>
                  </a:lnTo>
                  <a:lnTo>
                    <a:pt x="8" y="234"/>
                  </a:lnTo>
                  <a:lnTo>
                    <a:pt x="8" y="229"/>
                  </a:lnTo>
                  <a:lnTo>
                    <a:pt x="8" y="224"/>
                  </a:lnTo>
                  <a:lnTo>
                    <a:pt x="7" y="220"/>
                  </a:lnTo>
                  <a:lnTo>
                    <a:pt x="7" y="214"/>
                  </a:lnTo>
                  <a:lnTo>
                    <a:pt x="5" y="210"/>
                  </a:lnTo>
                  <a:lnTo>
                    <a:pt x="5" y="205"/>
                  </a:lnTo>
                  <a:lnTo>
                    <a:pt x="5" y="199"/>
                  </a:lnTo>
                  <a:lnTo>
                    <a:pt x="5" y="195"/>
                  </a:lnTo>
                  <a:lnTo>
                    <a:pt x="5" y="190"/>
                  </a:lnTo>
                  <a:lnTo>
                    <a:pt x="3" y="183"/>
                  </a:lnTo>
                  <a:lnTo>
                    <a:pt x="3" y="180"/>
                  </a:lnTo>
                  <a:lnTo>
                    <a:pt x="3" y="175"/>
                  </a:lnTo>
                  <a:lnTo>
                    <a:pt x="3" y="170"/>
                  </a:lnTo>
                  <a:lnTo>
                    <a:pt x="2" y="165"/>
                  </a:lnTo>
                  <a:lnTo>
                    <a:pt x="2" y="160"/>
                  </a:lnTo>
                  <a:lnTo>
                    <a:pt x="2" y="155"/>
                  </a:lnTo>
                  <a:lnTo>
                    <a:pt x="2" y="150"/>
                  </a:lnTo>
                  <a:lnTo>
                    <a:pt x="0" y="145"/>
                  </a:lnTo>
                  <a:lnTo>
                    <a:pt x="0" y="140"/>
                  </a:lnTo>
                  <a:lnTo>
                    <a:pt x="0" y="135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1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3" y="39"/>
                  </a:lnTo>
                  <a:lnTo>
                    <a:pt x="3" y="34"/>
                  </a:lnTo>
                  <a:lnTo>
                    <a:pt x="5" y="29"/>
                  </a:lnTo>
                  <a:lnTo>
                    <a:pt x="7" y="26"/>
                  </a:lnTo>
                  <a:lnTo>
                    <a:pt x="8" y="21"/>
                  </a:lnTo>
                  <a:lnTo>
                    <a:pt x="12" y="17"/>
                  </a:lnTo>
                  <a:lnTo>
                    <a:pt x="15" y="14"/>
                  </a:lnTo>
                  <a:lnTo>
                    <a:pt x="18" y="12"/>
                  </a:lnTo>
                  <a:lnTo>
                    <a:pt x="22" y="9"/>
                  </a:lnTo>
                  <a:lnTo>
                    <a:pt x="27" y="5"/>
                  </a:lnTo>
                  <a:lnTo>
                    <a:pt x="30" y="4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70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916" y="3668"/>
              <a:ext cx="261" cy="289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40" y="5"/>
                </a:cxn>
                <a:cxn ang="0">
                  <a:pos x="249" y="12"/>
                </a:cxn>
                <a:cxn ang="0">
                  <a:pos x="257" y="23"/>
                </a:cxn>
                <a:cxn ang="0">
                  <a:pos x="261" y="37"/>
                </a:cxn>
                <a:cxn ang="0">
                  <a:pos x="259" y="52"/>
                </a:cxn>
                <a:cxn ang="0">
                  <a:pos x="252" y="67"/>
                </a:cxn>
                <a:cxn ang="0">
                  <a:pos x="240" y="82"/>
                </a:cxn>
                <a:cxn ang="0">
                  <a:pos x="229" y="99"/>
                </a:cxn>
                <a:cxn ang="0">
                  <a:pos x="217" y="112"/>
                </a:cxn>
                <a:cxn ang="0">
                  <a:pos x="203" y="127"/>
                </a:cxn>
                <a:cxn ang="0">
                  <a:pos x="193" y="139"/>
                </a:cxn>
                <a:cxn ang="0">
                  <a:pos x="180" y="153"/>
                </a:cxn>
                <a:cxn ang="0">
                  <a:pos x="167" y="166"/>
                </a:cxn>
                <a:cxn ang="0">
                  <a:pos x="155" y="183"/>
                </a:cxn>
                <a:cxn ang="0">
                  <a:pos x="140" y="195"/>
                </a:cxn>
                <a:cxn ang="0">
                  <a:pos x="126" y="208"/>
                </a:cxn>
                <a:cxn ang="0">
                  <a:pos x="111" y="221"/>
                </a:cxn>
                <a:cxn ang="0">
                  <a:pos x="98" y="233"/>
                </a:cxn>
                <a:cxn ang="0">
                  <a:pos x="84" y="247"/>
                </a:cxn>
                <a:cxn ang="0">
                  <a:pos x="69" y="258"/>
                </a:cxn>
                <a:cxn ang="0">
                  <a:pos x="56" y="273"/>
                </a:cxn>
                <a:cxn ang="0">
                  <a:pos x="42" y="289"/>
                </a:cxn>
                <a:cxn ang="0">
                  <a:pos x="29" y="285"/>
                </a:cxn>
                <a:cxn ang="0">
                  <a:pos x="15" y="283"/>
                </a:cxn>
                <a:cxn ang="0">
                  <a:pos x="5" y="277"/>
                </a:cxn>
                <a:cxn ang="0">
                  <a:pos x="2" y="265"/>
                </a:cxn>
                <a:cxn ang="0">
                  <a:pos x="0" y="255"/>
                </a:cxn>
                <a:cxn ang="0">
                  <a:pos x="0" y="243"/>
                </a:cxn>
                <a:cxn ang="0">
                  <a:pos x="4" y="233"/>
                </a:cxn>
                <a:cxn ang="0">
                  <a:pos x="5" y="225"/>
                </a:cxn>
                <a:cxn ang="0">
                  <a:pos x="10" y="215"/>
                </a:cxn>
                <a:cxn ang="0">
                  <a:pos x="17" y="206"/>
                </a:cxn>
                <a:cxn ang="0">
                  <a:pos x="24" y="198"/>
                </a:cxn>
                <a:cxn ang="0">
                  <a:pos x="30" y="189"/>
                </a:cxn>
                <a:cxn ang="0">
                  <a:pos x="39" y="183"/>
                </a:cxn>
                <a:cxn ang="0">
                  <a:pos x="49" y="173"/>
                </a:cxn>
                <a:cxn ang="0">
                  <a:pos x="57" y="164"/>
                </a:cxn>
                <a:cxn ang="0">
                  <a:pos x="67" y="158"/>
                </a:cxn>
                <a:cxn ang="0">
                  <a:pos x="76" y="149"/>
                </a:cxn>
                <a:cxn ang="0">
                  <a:pos x="86" y="142"/>
                </a:cxn>
                <a:cxn ang="0">
                  <a:pos x="96" y="134"/>
                </a:cxn>
                <a:cxn ang="0">
                  <a:pos x="106" y="126"/>
                </a:cxn>
                <a:cxn ang="0">
                  <a:pos x="113" y="117"/>
                </a:cxn>
                <a:cxn ang="0">
                  <a:pos x="121" y="109"/>
                </a:cxn>
                <a:cxn ang="0">
                  <a:pos x="128" y="101"/>
                </a:cxn>
                <a:cxn ang="0">
                  <a:pos x="136" y="90"/>
                </a:cxn>
                <a:cxn ang="0">
                  <a:pos x="145" y="82"/>
                </a:cxn>
                <a:cxn ang="0">
                  <a:pos x="151" y="74"/>
                </a:cxn>
                <a:cxn ang="0">
                  <a:pos x="160" y="64"/>
                </a:cxn>
                <a:cxn ang="0">
                  <a:pos x="168" y="54"/>
                </a:cxn>
                <a:cxn ang="0">
                  <a:pos x="177" y="45"/>
                </a:cxn>
                <a:cxn ang="0">
                  <a:pos x="183" y="35"/>
                </a:cxn>
                <a:cxn ang="0">
                  <a:pos x="192" y="25"/>
                </a:cxn>
                <a:cxn ang="0">
                  <a:pos x="198" y="17"/>
                </a:cxn>
                <a:cxn ang="0">
                  <a:pos x="207" y="8"/>
                </a:cxn>
                <a:cxn ang="0">
                  <a:pos x="217" y="3"/>
                </a:cxn>
                <a:cxn ang="0">
                  <a:pos x="224" y="0"/>
                </a:cxn>
              </a:cxnLst>
              <a:rect l="0" t="0" r="r" b="b"/>
              <a:pathLst>
                <a:path w="261" h="289">
                  <a:moveTo>
                    <a:pt x="224" y="0"/>
                  </a:moveTo>
                  <a:lnTo>
                    <a:pt x="229" y="0"/>
                  </a:lnTo>
                  <a:lnTo>
                    <a:pt x="230" y="1"/>
                  </a:lnTo>
                  <a:lnTo>
                    <a:pt x="234" y="3"/>
                  </a:lnTo>
                  <a:lnTo>
                    <a:pt x="237" y="5"/>
                  </a:lnTo>
                  <a:lnTo>
                    <a:pt x="240" y="5"/>
                  </a:lnTo>
                  <a:lnTo>
                    <a:pt x="244" y="7"/>
                  </a:lnTo>
                  <a:lnTo>
                    <a:pt x="245" y="8"/>
                  </a:lnTo>
                  <a:lnTo>
                    <a:pt x="249" y="12"/>
                  </a:lnTo>
                  <a:lnTo>
                    <a:pt x="252" y="15"/>
                  </a:lnTo>
                  <a:lnTo>
                    <a:pt x="256" y="18"/>
                  </a:lnTo>
                  <a:lnTo>
                    <a:pt x="257" y="23"/>
                  </a:lnTo>
                  <a:lnTo>
                    <a:pt x="259" y="27"/>
                  </a:lnTo>
                  <a:lnTo>
                    <a:pt x="261" y="32"/>
                  </a:lnTo>
                  <a:lnTo>
                    <a:pt x="261" y="37"/>
                  </a:lnTo>
                  <a:lnTo>
                    <a:pt x="261" y="42"/>
                  </a:lnTo>
                  <a:lnTo>
                    <a:pt x="259" y="47"/>
                  </a:lnTo>
                  <a:lnTo>
                    <a:pt x="259" y="52"/>
                  </a:lnTo>
                  <a:lnTo>
                    <a:pt x="256" y="57"/>
                  </a:lnTo>
                  <a:lnTo>
                    <a:pt x="254" y="62"/>
                  </a:lnTo>
                  <a:lnTo>
                    <a:pt x="252" y="67"/>
                  </a:lnTo>
                  <a:lnTo>
                    <a:pt x="249" y="72"/>
                  </a:lnTo>
                  <a:lnTo>
                    <a:pt x="245" y="79"/>
                  </a:lnTo>
                  <a:lnTo>
                    <a:pt x="240" y="82"/>
                  </a:lnTo>
                  <a:lnTo>
                    <a:pt x="237" y="87"/>
                  </a:lnTo>
                  <a:lnTo>
                    <a:pt x="234" y="94"/>
                  </a:lnTo>
                  <a:lnTo>
                    <a:pt x="229" y="99"/>
                  </a:lnTo>
                  <a:lnTo>
                    <a:pt x="225" y="102"/>
                  </a:lnTo>
                  <a:lnTo>
                    <a:pt x="222" y="109"/>
                  </a:lnTo>
                  <a:lnTo>
                    <a:pt x="217" y="112"/>
                  </a:lnTo>
                  <a:lnTo>
                    <a:pt x="214" y="119"/>
                  </a:lnTo>
                  <a:lnTo>
                    <a:pt x="208" y="122"/>
                  </a:lnTo>
                  <a:lnTo>
                    <a:pt x="203" y="127"/>
                  </a:lnTo>
                  <a:lnTo>
                    <a:pt x="200" y="131"/>
                  </a:lnTo>
                  <a:lnTo>
                    <a:pt x="197" y="136"/>
                  </a:lnTo>
                  <a:lnTo>
                    <a:pt x="193" y="139"/>
                  </a:lnTo>
                  <a:lnTo>
                    <a:pt x="190" y="142"/>
                  </a:lnTo>
                  <a:lnTo>
                    <a:pt x="185" y="148"/>
                  </a:lnTo>
                  <a:lnTo>
                    <a:pt x="180" y="153"/>
                  </a:lnTo>
                  <a:lnTo>
                    <a:pt x="177" y="158"/>
                  </a:lnTo>
                  <a:lnTo>
                    <a:pt x="172" y="163"/>
                  </a:lnTo>
                  <a:lnTo>
                    <a:pt x="167" y="166"/>
                  </a:lnTo>
                  <a:lnTo>
                    <a:pt x="163" y="171"/>
                  </a:lnTo>
                  <a:lnTo>
                    <a:pt x="158" y="176"/>
                  </a:lnTo>
                  <a:lnTo>
                    <a:pt x="155" y="183"/>
                  </a:lnTo>
                  <a:lnTo>
                    <a:pt x="150" y="184"/>
                  </a:lnTo>
                  <a:lnTo>
                    <a:pt x="145" y="191"/>
                  </a:lnTo>
                  <a:lnTo>
                    <a:pt x="140" y="195"/>
                  </a:lnTo>
                  <a:lnTo>
                    <a:pt x="135" y="200"/>
                  </a:lnTo>
                  <a:lnTo>
                    <a:pt x="131" y="203"/>
                  </a:lnTo>
                  <a:lnTo>
                    <a:pt x="126" y="208"/>
                  </a:lnTo>
                  <a:lnTo>
                    <a:pt x="121" y="213"/>
                  </a:lnTo>
                  <a:lnTo>
                    <a:pt x="116" y="216"/>
                  </a:lnTo>
                  <a:lnTo>
                    <a:pt x="111" y="221"/>
                  </a:lnTo>
                  <a:lnTo>
                    <a:pt x="106" y="225"/>
                  </a:lnTo>
                  <a:lnTo>
                    <a:pt x="103" y="228"/>
                  </a:lnTo>
                  <a:lnTo>
                    <a:pt x="98" y="233"/>
                  </a:lnTo>
                  <a:lnTo>
                    <a:pt x="93" y="236"/>
                  </a:lnTo>
                  <a:lnTo>
                    <a:pt x="88" y="242"/>
                  </a:lnTo>
                  <a:lnTo>
                    <a:pt x="84" y="247"/>
                  </a:lnTo>
                  <a:lnTo>
                    <a:pt x="79" y="250"/>
                  </a:lnTo>
                  <a:lnTo>
                    <a:pt x="74" y="255"/>
                  </a:lnTo>
                  <a:lnTo>
                    <a:pt x="69" y="258"/>
                  </a:lnTo>
                  <a:lnTo>
                    <a:pt x="66" y="263"/>
                  </a:lnTo>
                  <a:lnTo>
                    <a:pt x="61" y="268"/>
                  </a:lnTo>
                  <a:lnTo>
                    <a:pt x="56" y="273"/>
                  </a:lnTo>
                  <a:lnTo>
                    <a:pt x="52" y="277"/>
                  </a:lnTo>
                  <a:lnTo>
                    <a:pt x="47" y="282"/>
                  </a:lnTo>
                  <a:lnTo>
                    <a:pt x="42" y="289"/>
                  </a:lnTo>
                  <a:lnTo>
                    <a:pt x="39" y="285"/>
                  </a:lnTo>
                  <a:lnTo>
                    <a:pt x="34" y="285"/>
                  </a:lnTo>
                  <a:lnTo>
                    <a:pt x="29" y="285"/>
                  </a:lnTo>
                  <a:lnTo>
                    <a:pt x="24" y="285"/>
                  </a:lnTo>
                  <a:lnTo>
                    <a:pt x="20" y="283"/>
                  </a:lnTo>
                  <a:lnTo>
                    <a:pt x="15" y="283"/>
                  </a:lnTo>
                  <a:lnTo>
                    <a:pt x="10" y="282"/>
                  </a:lnTo>
                  <a:lnTo>
                    <a:pt x="5" y="282"/>
                  </a:lnTo>
                  <a:lnTo>
                    <a:pt x="5" y="277"/>
                  </a:lnTo>
                  <a:lnTo>
                    <a:pt x="4" y="273"/>
                  </a:lnTo>
                  <a:lnTo>
                    <a:pt x="2" y="270"/>
                  </a:lnTo>
                  <a:lnTo>
                    <a:pt x="2" y="265"/>
                  </a:lnTo>
                  <a:lnTo>
                    <a:pt x="0" y="262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0" y="252"/>
                  </a:lnTo>
                  <a:lnTo>
                    <a:pt x="0" y="247"/>
                  </a:lnTo>
                  <a:lnTo>
                    <a:pt x="0" y="243"/>
                  </a:lnTo>
                  <a:lnTo>
                    <a:pt x="0" y="240"/>
                  </a:lnTo>
                  <a:lnTo>
                    <a:pt x="2" y="236"/>
                  </a:lnTo>
                  <a:lnTo>
                    <a:pt x="4" y="233"/>
                  </a:lnTo>
                  <a:lnTo>
                    <a:pt x="4" y="231"/>
                  </a:lnTo>
                  <a:lnTo>
                    <a:pt x="5" y="228"/>
                  </a:lnTo>
                  <a:lnTo>
                    <a:pt x="5" y="225"/>
                  </a:lnTo>
                  <a:lnTo>
                    <a:pt x="7" y="221"/>
                  </a:lnTo>
                  <a:lnTo>
                    <a:pt x="9" y="218"/>
                  </a:lnTo>
                  <a:lnTo>
                    <a:pt x="10" y="215"/>
                  </a:lnTo>
                  <a:lnTo>
                    <a:pt x="12" y="213"/>
                  </a:lnTo>
                  <a:lnTo>
                    <a:pt x="15" y="210"/>
                  </a:lnTo>
                  <a:lnTo>
                    <a:pt x="17" y="206"/>
                  </a:lnTo>
                  <a:lnTo>
                    <a:pt x="19" y="203"/>
                  </a:lnTo>
                  <a:lnTo>
                    <a:pt x="20" y="201"/>
                  </a:lnTo>
                  <a:lnTo>
                    <a:pt x="24" y="198"/>
                  </a:lnTo>
                  <a:lnTo>
                    <a:pt x="27" y="195"/>
                  </a:lnTo>
                  <a:lnTo>
                    <a:pt x="27" y="191"/>
                  </a:lnTo>
                  <a:lnTo>
                    <a:pt x="30" y="189"/>
                  </a:lnTo>
                  <a:lnTo>
                    <a:pt x="34" y="186"/>
                  </a:lnTo>
                  <a:lnTo>
                    <a:pt x="35" y="184"/>
                  </a:lnTo>
                  <a:lnTo>
                    <a:pt x="39" y="183"/>
                  </a:lnTo>
                  <a:lnTo>
                    <a:pt x="42" y="179"/>
                  </a:lnTo>
                  <a:lnTo>
                    <a:pt x="46" y="176"/>
                  </a:lnTo>
                  <a:lnTo>
                    <a:pt x="49" y="173"/>
                  </a:lnTo>
                  <a:lnTo>
                    <a:pt x="52" y="171"/>
                  </a:lnTo>
                  <a:lnTo>
                    <a:pt x="54" y="168"/>
                  </a:lnTo>
                  <a:lnTo>
                    <a:pt x="57" y="164"/>
                  </a:lnTo>
                  <a:lnTo>
                    <a:pt x="61" y="163"/>
                  </a:lnTo>
                  <a:lnTo>
                    <a:pt x="64" y="159"/>
                  </a:lnTo>
                  <a:lnTo>
                    <a:pt x="67" y="158"/>
                  </a:lnTo>
                  <a:lnTo>
                    <a:pt x="69" y="154"/>
                  </a:lnTo>
                  <a:lnTo>
                    <a:pt x="72" y="151"/>
                  </a:lnTo>
                  <a:lnTo>
                    <a:pt x="76" y="149"/>
                  </a:lnTo>
                  <a:lnTo>
                    <a:pt x="79" y="148"/>
                  </a:lnTo>
                  <a:lnTo>
                    <a:pt x="83" y="144"/>
                  </a:lnTo>
                  <a:lnTo>
                    <a:pt x="86" y="142"/>
                  </a:lnTo>
                  <a:lnTo>
                    <a:pt x="89" y="139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99" y="131"/>
                  </a:lnTo>
                  <a:lnTo>
                    <a:pt x="103" y="127"/>
                  </a:lnTo>
                  <a:lnTo>
                    <a:pt x="106" y="126"/>
                  </a:lnTo>
                  <a:lnTo>
                    <a:pt x="108" y="122"/>
                  </a:lnTo>
                  <a:lnTo>
                    <a:pt x="111" y="119"/>
                  </a:lnTo>
                  <a:lnTo>
                    <a:pt x="113" y="117"/>
                  </a:lnTo>
                  <a:lnTo>
                    <a:pt x="116" y="116"/>
                  </a:lnTo>
                  <a:lnTo>
                    <a:pt x="118" y="112"/>
                  </a:lnTo>
                  <a:lnTo>
                    <a:pt x="121" y="109"/>
                  </a:lnTo>
                  <a:lnTo>
                    <a:pt x="125" y="106"/>
                  </a:lnTo>
                  <a:lnTo>
                    <a:pt x="128" y="102"/>
                  </a:lnTo>
                  <a:lnTo>
                    <a:pt x="128" y="101"/>
                  </a:lnTo>
                  <a:lnTo>
                    <a:pt x="131" y="97"/>
                  </a:lnTo>
                  <a:lnTo>
                    <a:pt x="133" y="94"/>
                  </a:lnTo>
                  <a:lnTo>
                    <a:pt x="136" y="90"/>
                  </a:lnTo>
                  <a:lnTo>
                    <a:pt x="138" y="87"/>
                  </a:lnTo>
                  <a:lnTo>
                    <a:pt x="141" y="85"/>
                  </a:lnTo>
                  <a:lnTo>
                    <a:pt x="145" y="82"/>
                  </a:lnTo>
                  <a:lnTo>
                    <a:pt x="148" y="79"/>
                  </a:lnTo>
                  <a:lnTo>
                    <a:pt x="150" y="77"/>
                  </a:lnTo>
                  <a:lnTo>
                    <a:pt x="151" y="74"/>
                  </a:lnTo>
                  <a:lnTo>
                    <a:pt x="155" y="70"/>
                  </a:lnTo>
                  <a:lnTo>
                    <a:pt x="158" y="67"/>
                  </a:lnTo>
                  <a:lnTo>
                    <a:pt x="160" y="64"/>
                  </a:lnTo>
                  <a:lnTo>
                    <a:pt x="163" y="60"/>
                  </a:lnTo>
                  <a:lnTo>
                    <a:pt x="165" y="57"/>
                  </a:lnTo>
                  <a:lnTo>
                    <a:pt x="168" y="54"/>
                  </a:lnTo>
                  <a:lnTo>
                    <a:pt x="170" y="52"/>
                  </a:lnTo>
                  <a:lnTo>
                    <a:pt x="173" y="48"/>
                  </a:lnTo>
                  <a:lnTo>
                    <a:pt x="177" y="45"/>
                  </a:lnTo>
                  <a:lnTo>
                    <a:pt x="178" y="42"/>
                  </a:lnTo>
                  <a:lnTo>
                    <a:pt x="180" y="38"/>
                  </a:lnTo>
                  <a:lnTo>
                    <a:pt x="183" y="35"/>
                  </a:lnTo>
                  <a:lnTo>
                    <a:pt x="185" y="32"/>
                  </a:lnTo>
                  <a:lnTo>
                    <a:pt x="188" y="28"/>
                  </a:lnTo>
                  <a:lnTo>
                    <a:pt x="192" y="25"/>
                  </a:lnTo>
                  <a:lnTo>
                    <a:pt x="193" y="22"/>
                  </a:lnTo>
                  <a:lnTo>
                    <a:pt x="197" y="20"/>
                  </a:lnTo>
                  <a:lnTo>
                    <a:pt x="198" y="17"/>
                  </a:lnTo>
                  <a:lnTo>
                    <a:pt x="202" y="15"/>
                  </a:lnTo>
                  <a:lnTo>
                    <a:pt x="205" y="12"/>
                  </a:lnTo>
                  <a:lnTo>
                    <a:pt x="207" y="8"/>
                  </a:lnTo>
                  <a:lnTo>
                    <a:pt x="210" y="7"/>
                  </a:lnTo>
                  <a:lnTo>
                    <a:pt x="214" y="5"/>
                  </a:lnTo>
                  <a:lnTo>
                    <a:pt x="217" y="3"/>
                  </a:lnTo>
                  <a:lnTo>
                    <a:pt x="220" y="0"/>
                  </a:lnTo>
                  <a:lnTo>
                    <a:pt x="224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E8FF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3" name="Freeform 11"/>
            <p:cNvSpPr>
              <a:spLocks/>
            </p:cNvSpPr>
            <p:nvPr/>
          </p:nvSpPr>
          <p:spPr bwMode="auto">
            <a:xfrm>
              <a:off x="1160" y="2439"/>
              <a:ext cx="435" cy="245"/>
            </a:xfrm>
            <a:custGeom>
              <a:avLst/>
              <a:gdLst/>
              <a:ahLst/>
              <a:cxnLst>
                <a:cxn ang="0">
                  <a:pos x="373" y="13"/>
                </a:cxn>
                <a:cxn ang="0">
                  <a:pos x="356" y="29"/>
                </a:cxn>
                <a:cxn ang="0">
                  <a:pos x="337" y="40"/>
                </a:cxn>
                <a:cxn ang="0">
                  <a:pos x="317" y="49"/>
                </a:cxn>
                <a:cxn ang="0">
                  <a:pos x="295" y="57"/>
                </a:cxn>
                <a:cxn ang="0">
                  <a:pos x="275" y="62"/>
                </a:cxn>
                <a:cxn ang="0">
                  <a:pos x="260" y="64"/>
                </a:cxn>
                <a:cxn ang="0">
                  <a:pos x="248" y="67"/>
                </a:cxn>
                <a:cxn ang="0">
                  <a:pos x="238" y="70"/>
                </a:cxn>
                <a:cxn ang="0">
                  <a:pos x="228" y="72"/>
                </a:cxn>
                <a:cxn ang="0">
                  <a:pos x="211" y="74"/>
                </a:cxn>
                <a:cxn ang="0">
                  <a:pos x="196" y="77"/>
                </a:cxn>
                <a:cxn ang="0">
                  <a:pos x="181" y="79"/>
                </a:cxn>
                <a:cxn ang="0">
                  <a:pos x="166" y="82"/>
                </a:cxn>
                <a:cxn ang="0">
                  <a:pos x="149" y="87"/>
                </a:cxn>
                <a:cxn ang="0">
                  <a:pos x="134" y="92"/>
                </a:cxn>
                <a:cxn ang="0">
                  <a:pos x="117" y="97"/>
                </a:cxn>
                <a:cxn ang="0">
                  <a:pos x="104" y="106"/>
                </a:cxn>
                <a:cxn ang="0">
                  <a:pos x="89" y="112"/>
                </a:cxn>
                <a:cxn ang="0">
                  <a:pos x="75" y="123"/>
                </a:cxn>
                <a:cxn ang="0">
                  <a:pos x="60" y="133"/>
                </a:cxn>
                <a:cxn ang="0">
                  <a:pos x="48" y="146"/>
                </a:cxn>
                <a:cxn ang="0">
                  <a:pos x="35" y="158"/>
                </a:cxn>
                <a:cxn ang="0">
                  <a:pos x="23" y="175"/>
                </a:cxn>
                <a:cxn ang="0">
                  <a:pos x="12" y="193"/>
                </a:cxn>
                <a:cxn ang="0">
                  <a:pos x="1" y="213"/>
                </a:cxn>
                <a:cxn ang="0">
                  <a:pos x="60" y="237"/>
                </a:cxn>
                <a:cxn ang="0">
                  <a:pos x="69" y="222"/>
                </a:cxn>
                <a:cxn ang="0">
                  <a:pos x="75" y="210"/>
                </a:cxn>
                <a:cxn ang="0">
                  <a:pos x="90" y="193"/>
                </a:cxn>
                <a:cxn ang="0">
                  <a:pos x="109" y="176"/>
                </a:cxn>
                <a:cxn ang="0">
                  <a:pos x="124" y="164"/>
                </a:cxn>
                <a:cxn ang="0">
                  <a:pos x="143" y="158"/>
                </a:cxn>
                <a:cxn ang="0">
                  <a:pos x="154" y="153"/>
                </a:cxn>
                <a:cxn ang="0">
                  <a:pos x="166" y="149"/>
                </a:cxn>
                <a:cxn ang="0">
                  <a:pos x="180" y="146"/>
                </a:cxn>
                <a:cxn ang="0">
                  <a:pos x="191" y="143"/>
                </a:cxn>
                <a:cxn ang="0">
                  <a:pos x="206" y="139"/>
                </a:cxn>
                <a:cxn ang="0">
                  <a:pos x="220" y="138"/>
                </a:cxn>
                <a:cxn ang="0">
                  <a:pos x="235" y="134"/>
                </a:cxn>
                <a:cxn ang="0">
                  <a:pos x="248" y="133"/>
                </a:cxn>
                <a:cxn ang="0">
                  <a:pos x="260" y="131"/>
                </a:cxn>
                <a:cxn ang="0">
                  <a:pos x="274" y="128"/>
                </a:cxn>
                <a:cxn ang="0">
                  <a:pos x="285" y="124"/>
                </a:cxn>
                <a:cxn ang="0">
                  <a:pos x="299" y="123"/>
                </a:cxn>
                <a:cxn ang="0">
                  <a:pos x="312" y="119"/>
                </a:cxn>
                <a:cxn ang="0">
                  <a:pos x="324" y="112"/>
                </a:cxn>
                <a:cxn ang="0">
                  <a:pos x="339" y="109"/>
                </a:cxn>
                <a:cxn ang="0">
                  <a:pos x="351" y="104"/>
                </a:cxn>
                <a:cxn ang="0">
                  <a:pos x="364" y="97"/>
                </a:cxn>
                <a:cxn ang="0">
                  <a:pos x="376" y="91"/>
                </a:cxn>
                <a:cxn ang="0">
                  <a:pos x="389" y="82"/>
                </a:cxn>
                <a:cxn ang="0">
                  <a:pos x="401" y="74"/>
                </a:cxn>
                <a:cxn ang="0">
                  <a:pos x="413" y="64"/>
                </a:cxn>
                <a:cxn ang="0">
                  <a:pos x="423" y="52"/>
                </a:cxn>
                <a:cxn ang="0">
                  <a:pos x="435" y="40"/>
                </a:cxn>
              </a:cxnLst>
              <a:rect l="0" t="0" r="r" b="b"/>
              <a:pathLst>
                <a:path w="435" h="245">
                  <a:moveTo>
                    <a:pt x="386" y="0"/>
                  </a:moveTo>
                  <a:lnTo>
                    <a:pt x="383" y="5"/>
                  </a:lnTo>
                  <a:lnTo>
                    <a:pt x="378" y="10"/>
                  </a:lnTo>
                  <a:lnTo>
                    <a:pt x="373" y="13"/>
                  </a:lnTo>
                  <a:lnTo>
                    <a:pt x="371" y="18"/>
                  </a:lnTo>
                  <a:lnTo>
                    <a:pt x="364" y="22"/>
                  </a:lnTo>
                  <a:lnTo>
                    <a:pt x="361" y="25"/>
                  </a:lnTo>
                  <a:lnTo>
                    <a:pt x="356" y="29"/>
                  </a:lnTo>
                  <a:lnTo>
                    <a:pt x="353" y="32"/>
                  </a:lnTo>
                  <a:lnTo>
                    <a:pt x="346" y="34"/>
                  </a:lnTo>
                  <a:lnTo>
                    <a:pt x="342" y="37"/>
                  </a:lnTo>
                  <a:lnTo>
                    <a:pt x="337" y="40"/>
                  </a:lnTo>
                  <a:lnTo>
                    <a:pt x="332" y="42"/>
                  </a:lnTo>
                  <a:lnTo>
                    <a:pt x="327" y="45"/>
                  </a:lnTo>
                  <a:lnTo>
                    <a:pt x="322" y="47"/>
                  </a:lnTo>
                  <a:lnTo>
                    <a:pt x="317" y="49"/>
                  </a:lnTo>
                  <a:lnTo>
                    <a:pt x="312" y="52"/>
                  </a:lnTo>
                  <a:lnTo>
                    <a:pt x="307" y="54"/>
                  </a:lnTo>
                  <a:lnTo>
                    <a:pt x="300" y="55"/>
                  </a:lnTo>
                  <a:lnTo>
                    <a:pt x="295" y="57"/>
                  </a:lnTo>
                  <a:lnTo>
                    <a:pt x="290" y="59"/>
                  </a:lnTo>
                  <a:lnTo>
                    <a:pt x="285" y="59"/>
                  </a:lnTo>
                  <a:lnTo>
                    <a:pt x="279" y="60"/>
                  </a:lnTo>
                  <a:lnTo>
                    <a:pt x="275" y="62"/>
                  </a:lnTo>
                  <a:lnTo>
                    <a:pt x="270" y="64"/>
                  </a:lnTo>
                  <a:lnTo>
                    <a:pt x="267" y="64"/>
                  </a:lnTo>
                  <a:lnTo>
                    <a:pt x="263" y="64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55" y="67"/>
                  </a:lnTo>
                  <a:lnTo>
                    <a:pt x="252" y="67"/>
                  </a:lnTo>
                  <a:lnTo>
                    <a:pt x="248" y="67"/>
                  </a:lnTo>
                  <a:lnTo>
                    <a:pt x="247" y="69"/>
                  </a:lnTo>
                  <a:lnTo>
                    <a:pt x="243" y="69"/>
                  </a:lnTo>
                  <a:lnTo>
                    <a:pt x="240" y="70"/>
                  </a:lnTo>
                  <a:lnTo>
                    <a:pt x="238" y="70"/>
                  </a:lnTo>
                  <a:lnTo>
                    <a:pt x="237" y="70"/>
                  </a:lnTo>
                  <a:lnTo>
                    <a:pt x="233" y="70"/>
                  </a:lnTo>
                  <a:lnTo>
                    <a:pt x="230" y="70"/>
                  </a:lnTo>
                  <a:lnTo>
                    <a:pt x="228" y="72"/>
                  </a:lnTo>
                  <a:lnTo>
                    <a:pt x="225" y="74"/>
                  </a:lnTo>
                  <a:lnTo>
                    <a:pt x="220" y="74"/>
                  </a:lnTo>
                  <a:lnTo>
                    <a:pt x="216" y="74"/>
                  </a:lnTo>
                  <a:lnTo>
                    <a:pt x="211" y="74"/>
                  </a:lnTo>
                  <a:lnTo>
                    <a:pt x="208" y="76"/>
                  </a:lnTo>
                  <a:lnTo>
                    <a:pt x="205" y="76"/>
                  </a:lnTo>
                  <a:lnTo>
                    <a:pt x="200" y="76"/>
                  </a:lnTo>
                  <a:lnTo>
                    <a:pt x="196" y="77"/>
                  </a:lnTo>
                  <a:lnTo>
                    <a:pt x="193" y="79"/>
                  </a:lnTo>
                  <a:lnTo>
                    <a:pt x="188" y="79"/>
                  </a:lnTo>
                  <a:lnTo>
                    <a:pt x="185" y="79"/>
                  </a:lnTo>
                  <a:lnTo>
                    <a:pt x="181" y="79"/>
                  </a:lnTo>
                  <a:lnTo>
                    <a:pt x="178" y="81"/>
                  </a:lnTo>
                  <a:lnTo>
                    <a:pt x="173" y="81"/>
                  </a:lnTo>
                  <a:lnTo>
                    <a:pt x="169" y="82"/>
                  </a:lnTo>
                  <a:lnTo>
                    <a:pt x="166" y="82"/>
                  </a:lnTo>
                  <a:lnTo>
                    <a:pt x="161" y="86"/>
                  </a:lnTo>
                  <a:lnTo>
                    <a:pt x="158" y="86"/>
                  </a:lnTo>
                  <a:lnTo>
                    <a:pt x="154" y="86"/>
                  </a:lnTo>
                  <a:lnTo>
                    <a:pt x="149" y="87"/>
                  </a:lnTo>
                  <a:lnTo>
                    <a:pt x="146" y="89"/>
                  </a:lnTo>
                  <a:lnTo>
                    <a:pt x="143" y="91"/>
                  </a:lnTo>
                  <a:lnTo>
                    <a:pt x="138" y="91"/>
                  </a:lnTo>
                  <a:lnTo>
                    <a:pt x="134" y="92"/>
                  </a:lnTo>
                  <a:lnTo>
                    <a:pt x="131" y="94"/>
                  </a:lnTo>
                  <a:lnTo>
                    <a:pt x="127" y="94"/>
                  </a:lnTo>
                  <a:lnTo>
                    <a:pt x="122" y="97"/>
                  </a:lnTo>
                  <a:lnTo>
                    <a:pt x="117" y="97"/>
                  </a:lnTo>
                  <a:lnTo>
                    <a:pt x="114" y="101"/>
                  </a:lnTo>
                  <a:lnTo>
                    <a:pt x="111" y="101"/>
                  </a:lnTo>
                  <a:lnTo>
                    <a:pt x="107" y="104"/>
                  </a:lnTo>
                  <a:lnTo>
                    <a:pt x="104" y="106"/>
                  </a:lnTo>
                  <a:lnTo>
                    <a:pt x="101" y="107"/>
                  </a:lnTo>
                  <a:lnTo>
                    <a:pt x="97" y="109"/>
                  </a:lnTo>
                  <a:lnTo>
                    <a:pt x="94" y="111"/>
                  </a:lnTo>
                  <a:lnTo>
                    <a:pt x="89" y="112"/>
                  </a:lnTo>
                  <a:lnTo>
                    <a:pt x="85" y="116"/>
                  </a:lnTo>
                  <a:lnTo>
                    <a:pt x="82" y="117"/>
                  </a:lnTo>
                  <a:lnTo>
                    <a:pt x="79" y="119"/>
                  </a:lnTo>
                  <a:lnTo>
                    <a:pt x="75" y="123"/>
                  </a:lnTo>
                  <a:lnTo>
                    <a:pt x="72" y="124"/>
                  </a:lnTo>
                  <a:lnTo>
                    <a:pt x="67" y="128"/>
                  </a:lnTo>
                  <a:lnTo>
                    <a:pt x="64" y="131"/>
                  </a:lnTo>
                  <a:lnTo>
                    <a:pt x="60" y="133"/>
                  </a:lnTo>
                  <a:lnTo>
                    <a:pt x="57" y="136"/>
                  </a:lnTo>
                  <a:lnTo>
                    <a:pt x="54" y="139"/>
                  </a:lnTo>
                  <a:lnTo>
                    <a:pt x="50" y="143"/>
                  </a:lnTo>
                  <a:lnTo>
                    <a:pt x="48" y="146"/>
                  </a:lnTo>
                  <a:lnTo>
                    <a:pt x="45" y="149"/>
                  </a:lnTo>
                  <a:lnTo>
                    <a:pt x="42" y="153"/>
                  </a:lnTo>
                  <a:lnTo>
                    <a:pt x="38" y="154"/>
                  </a:lnTo>
                  <a:lnTo>
                    <a:pt x="35" y="158"/>
                  </a:lnTo>
                  <a:lnTo>
                    <a:pt x="32" y="163"/>
                  </a:lnTo>
                  <a:lnTo>
                    <a:pt x="28" y="166"/>
                  </a:lnTo>
                  <a:lnTo>
                    <a:pt x="27" y="171"/>
                  </a:lnTo>
                  <a:lnTo>
                    <a:pt x="23" y="175"/>
                  </a:lnTo>
                  <a:lnTo>
                    <a:pt x="20" y="180"/>
                  </a:lnTo>
                  <a:lnTo>
                    <a:pt x="18" y="183"/>
                  </a:lnTo>
                  <a:lnTo>
                    <a:pt x="15" y="188"/>
                  </a:lnTo>
                  <a:lnTo>
                    <a:pt x="12" y="193"/>
                  </a:lnTo>
                  <a:lnTo>
                    <a:pt x="8" y="198"/>
                  </a:lnTo>
                  <a:lnTo>
                    <a:pt x="6" y="203"/>
                  </a:lnTo>
                  <a:lnTo>
                    <a:pt x="5" y="208"/>
                  </a:lnTo>
                  <a:lnTo>
                    <a:pt x="1" y="213"/>
                  </a:lnTo>
                  <a:lnTo>
                    <a:pt x="0" y="220"/>
                  </a:lnTo>
                  <a:lnTo>
                    <a:pt x="57" y="245"/>
                  </a:lnTo>
                  <a:lnTo>
                    <a:pt x="60" y="240"/>
                  </a:lnTo>
                  <a:lnTo>
                    <a:pt x="60" y="237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7" y="225"/>
                  </a:lnTo>
                  <a:lnTo>
                    <a:pt x="69" y="222"/>
                  </a:lnTo>
                  <a:lnTo>
                    <a:pt x="70" y="220"/>
                  </a:lnTo>
                  <a:lnTo>
                    <a:pt x="72" y="217"/>
                  </a:lnTo>
                  <a:lnTo>
                    <a:pt x="75" y="213"/>
                  </a:lnTo>
                  <a:lnTo>
                    <a:pt x="75" y="210"/>
                  </a:lnTo>
                  <a:lnTo>
                    <a:pt x="79" y="206"/>
                  </a:lnTo>
                  <a:lnTo>
                    <a:pt x="80" y="203"/>
                  </a:lnTo>
                  <a:lnTo>
                    <a:pt x="85" y="198"/>
                  </a:lnTo>
                  <a:lnTo>
                    <a:pt x="90" y="193"/>
                  </a:lnTo>
                  <a:lnTo>
                    <a:pt x="94" y="188"/>
                  </a:lnTo>
                  <a:lnTo>
                    <a:pt x="99" y="183"/>
                  </a:lnTo>
                  <a:lnTo>
                    <a:pt x="104" y="180"/>
                  </a:lnTo>
                  <a:lnTo>
                    <a:pt x="109" y="176"/>
                  </a:lnTo>
                  <a:lnTo>
                    <a:pt x="114" y="173"/>
                  </a:lnTo>
                  <a:lnTo>
                    <a:pt x="119" y="168"/>
                  </a:lnTo>
                  <a:lnTo>
                    <a:pt x="122" y="168"/>
                  </a:lnTo>
                  <a:lnTo>
                    <a:pt x="124" y="164"/>
                  </a:lnTo>
                  <a:lnTo>
                    <a:pt x="127" y="164"/>
                  </a:lnTo>
                  <a:lnTo>
                    <a:pt x="131" y="163"/>
                  </a:lnTo>
                  <a:lnTo>
                    <a:pt x="136" y="159"/>
                  </a:lnTo>
                  <a:lnTo>
                    <a:pt x="143" y="158"/>
                  </a:lnTo>
                  <a:lnTo>
                    <a:pt x="146" y="154"/>
                  </a:lnTo>
                  <a:lnTo>
                    <a:pt x="148" y="154"/>
                  </a:lnTo>
                  <a:lnTo>
                    <a:pt x="151" y="153"/>
                  </a:lnTo>
                  <a:lnTo>
                    <a:pt x="154" y="153"/>
                  </a:lnTo>
                  <a:lnTo>
                    <a:pt x="158" y="151"/>
                  </a:lnTo>
                  <a:lnTo>
                    <a:pt x="159" y="151"/>
                  </a:lnTo>
                  <a:lnTo>
                    <a:pt x="163" y="149"/>
                  </a:lnTo>
                  <a:lnTo>
                    <a:pt x="166" y="149"/>
                  </a:lnTo>
                  <a:lnTo>
                    <a:pt x="169" y="148"/>
                  </a:lnTo>
                  <a:lnTo>
                    <a:pt x="173" y="148"/>
                  </a:lnTo>
                  <a:lnTo>
                    <a:pt x="176" y="146"/>
                  </a:lnTo>
                  <a:lnTo>
                    <a:pt x="180" y="146"/>
                  </a:lnTo>
                  <a:lnTo>
                    <a:pt x="181" y="144"/>
                  </a:lnTo>
                  <a:lnTo>
                    <a:pt x="185" y="143"/>
                  </a:lnTo>
                  <a:lnTo>
                    <a:pt x="188" y="143"/>
                  </a:lnTo>
                  <a:lnTo>
                    <a:pt x="191" y="143"/>
                  </a:lnTo>
                  <a:lnTo>
                    <a:pt x="195" y="141"/>
                  </a:lnTo>
                  <a:lnTo>
                    <a:pt x="198" y="141"/>
                  </a:lnTo>
                  <a:lnTo>
                    <a:pt x="203" y="139"/>
                  </a:lnTo>
                  <a:lnTo>
                    <a:pt x="206" y="139"/>
                  </a:lnTo>
                  <a:lnTo>
                    <a:pt x="210" y="139"/>
                  </a:lnTo>
                  <a:lnTo>
                    <a:pt x="211" y="138"/>
                  </a:lnTo>
                  <a:lnTo>
                    <a:pt x="216" y="138"/>
                  </a:lnTo>
                  <a:lnTo>
                    <a:pt x="220" y="138"/>
                  </a:lnTo>
                  <a:lnTo>
                    <a:pt x="223" y="136"/>
                  </a:lnTo>
                  <a:lnTo>
                    <a:pt x="228" y="136"/>
                  </a:lnTo>
                  <a:lnTo>
                    <a:pt x="230" y="134"/>
                  </a:lnTo>
                  <a:lnTo>
                    <a:pt x="235" y="134"/>
                  </a:lnTo>
                  <a:lnTo>
                    <a:pt x="238" y="134"/>
                  </a:lnTo>
                  <a:lnTo>
                    <a:pt x="242" y="134"/>
                  </a:lnTo>
                  <a:lnTo>
                    <a:pt x="245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53" y="131"/>
                  </a:lnTo>
                  <a:lnTo>
                    <a:pt x="257" y="131"/>
                  </a:lnTo>
                  <a:lnTo>
                    <a:pt x="260" y="131"/>
                  </a:lnTo>
                  <a:lnTo>
                    <a:pt x="263" y="129"/>
                  </a:lnTo>
                  <a:lnTo>
                    <a:pt x="267" y="128"/>
                  </a:lnTo>
                  <a:lnTo>
                    <a:pt x="270" y="128"/>
                  </a:lnTo>
                  <a:lnTo>
                    <a:pt x="274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5" y="124"/>
                  </a:lnTo>
                  <a:lnTo>
                    <a:pt x="289" y="124"/>
                  </a:lnTo>
                  <a:lnTo>
                    <a:pt x="292" y="123"/>
                  </a:lnTo>
                  <a:lnTo>
                    <a:pt x="295" y="123"/>
                  </a:lnTo>
                  <a:lnTo>
                    <a:pt x="299" y="123"/>
                  </a:lnTo>
                  <a:lnTo>
                    <a:pt x="302" y="121"/>
                  </a:lnTo>
                  <a:lnTo>
                    <a:pt x="305" y="119"/>
                  </a:lnTo>
                  <a:lnTo>
                    <a:pt x="309" y="119"/>
                  </a:lnTo>
                  <a:lnTo>
                    <a:pt x="312" y="119"/>
                  </a:lnTo>
                  <a:lnTo>
                    <a:pt x="316" y="116"/>
                  </a:lnTo>
                  <a:lnTo>
                    <a:pt x="319" y="116"/>
                  </a:lnTo>
                  <a:lnTo>
                    <a:pt x="322" y="114"/>
                  </a:lnTo>
                  <a:lnTo>
                    <a:pt x="324" y="112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4" y="111"/>
                  </a:lnTo>
                  <a:lnTo>
                    <a:pt x="339" y="109"/>
                  </a:lnTo>
                  <a:lnTo>
                    <a:pt x="341" y="107"/>
                  </a:lnTo>
                  <a:lnTo>
                    <a:pt x="344" y="106"/>
                  </a:lnTo>
                  <a:lnTo>
                    <a:pt x="347" y="104"/>
                  </a:lnTo>
                  <a:lnTo>
                    <a:pt x="351" y="104"/>
                  </a:lnTo>
                  <a:lnTo>
                    <a:pt x="354" y="102"/>
                  </a:lnTo>
                  <a:lnTo>
                    <a:pt x="358" y="101"/>
                  </a:lnTo>
                  <a:lnTo>
                    <a:pt x="361" y="99"/>
                  </a:lnTo>
                  <a:lnTo>
                    <a:pt x="364" y="97"/>
                  </a:lnTo>
                  <a:lnTo>
                    <a:pt x="368" y="96"/>
                  </a:lnTo>
                  <a:lnTo>
                    <a:pt x="371" y="94"/>
                  </a:lnTo>
                  <a:lnTo>
                    <a:pt x="373" y="91"/>
                  </a:lnTo>
                  <a:lnTo>
                    <a:pt x="376" y="91"/>
                  </a:lnTo>
                  <a:lnTo>
                    <a:pt x="379" y="89"/>
                  </a:lnTo>
                  <a:lnTo>
                    <a:pt x="383" y="86"/>
                  </a:lnTo>
                  <a:lnTo>
                    <a:pt x="386" y="84"/>
                  </a:lnTo>
                  <a:lnTo>
                    <a:pt x="389" y="82"/>
                  </a:lnTo>
                  <a:lnTo>
                    <a:pt x="391" y="79"/>
                  </a:lnTo>
                  <a:lnTo>
                    <a:pt x="395" y="79"/>
                  </a:lnTo>
                  <a:lnTo>
                    <a:pt x="398" y="76"/>
                  </a:lnTo>
                  <a:lnTo>
                    <a:pt x="401" y="74"/>
                  </a:lnTo>
                  <a:lnTo>
                    <a:pt x="403" y="70"/>
                  </a:lnTo>
                  <a:lnTo>
                    <a:pt x="406" y="69"/>
                  </a:lnTo>
                  <a:lnTo>
                    <a:pt x="410" y="65"/>
                  </a:lnTo>
                  <a:lnTo>
                    <a:pt x="413" y="64"/>
                  </a:lnTo>
                  <a:lnTo>
                    <a:pt x="415" y="60"/>
                  </a:lnTo>
                  <a:lnTo>
                    <a:pt x="418" y="59"/>
                  </a:lnTo>
                  <a:lnTo>
                    <a:pt x="421" y="55"/>
                  </a:lnTo>
                  <a:lnTo>
                    <a:pt x="423" y="52"/>
                  </a:lnTo>
                  <a:lnTo>
                    <a:pt x="426" y="49"/>
                  </a:lnTo>
                  <a:lnTo>
                    <a:pt x="430" y="47"/>
                  </a:lnTo>
                  <a:lnTo>
                    <a:pt x="431" y="44"/>
                  </a:lnTo>
                  <a:lnTo>
                    <a:pt x="435" y="40"/>
                  </a:lnTo>
                  <a:lnTo>
                    <a:pt x="386" y="0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4" name="Freeform 12"/>
            <p:cNvSpPr>
              <a:spLocks/>
            </p:cNvSpPr>
            <p:nvPr/>
          </p:nvSpPr>
          <p:spPr bwMode="auto">
            <a:xfrm>
              <a:off x="1543" y="2419"/>
              <a:ext cx="203" cy="555"/>
            </a:xfrm>
            <a:custGeom>
              <a:avLst/>
              <a:gdLst/>
              <a:ahLst/>
              <a:cxnLst>
                <a:cxn ang="0">
                  <a:pos x="129" y="252"/>
                </a:cxn>
                <a:cxn ang="0">
                  <a:pos x="122" y="230"/>
                </a:cxn>
                <a:cxn ang="0">
                  <a:pos x="119" y="208"/>
                </a:cxn>
                <a:cxn ang="0">
                  <a:pos x="112" y="188"/>
                </a:cxn>
                <a:cxn ang="0">
                  <a:pos x="109" y="166"/>
                </a:cxn>
                <a:cxn ang="0">
                  <a:pos x="102" y="144"/>
                </a:cxn>
                <a:cxn ang="0">
                  <a:pos x="97" y="122"/>
                </a:cxn>
                <a:cxn ang="0">
                  <a:pos x="90" y="101"/>
                </a:cxn>
                <a:cxn ang="0">
                  <a:pos x="85" y="80"/>
                </a:cxn>
                <a:cxn ang="0">
                  <a:pos x="79" y="60"/>
                </a:cxn>
                <a:cxn ang="0">
                  <a:pos x="72" y="38"/>
                </a:cxn>
                <a:cxn ang="0">
                  <a:pos x="65" y="20"/>
                </a:cxn>
                <a:cxn ang="0">
                  <a:pos x="59" y="0"/>
                </a:cxn>
                <a:cxn ang="0">
                  <a:pos x="3" y="38"/>
                </a:cxn>
                <a:cxn ang="0">
                  <a:pos x="10" y="57"/>
                </a:cxn>
                <a:cxn ang="0">
                  <a:pos x="17" y="77"/>
                </a:cxn>
                <a:cxn ang="0">
                  <a:pos x="23" y="96"/>
                </a:cxn>
                <a:cxn ang="0">
                  <a:pos x="28" y="117"/>
                </a:cxn>
                <a:cxn ang="0">
                  <a:pos x="33" y="136"/>
                </a:cxn>
                <a:cxn ang="0">
                  <a:pos x="38" y="158"/>
                </a:cxn>
                <a:cxn ang="0">
                  <a:pos x="43" y="178"/>
                </a:cxn>
                <a:cxn ang="0">
                  <a:pos x="48" y="200"/>
                </a:cxn>
                <a:cxn ang="0">
                  <a:pos x="54" y="221"/>
                </a:cxn>
                <a:cxn ang="0">
                  <a:pos x="59" y="242"/>
                </a:cxn>
                <a:cxn ang="0">
                  <a:pos x="64" y="263"/>
                </a:cxn>
                <a:cxn ang="0">
                  <a:pos x="69" y="285"/>
                </a:cxn>
                <a:cxn ang="0">
                  <a:pos x="72" y="305"/>
                </a:cxn>
                <a:cxn ang="0">
                  <a:pos x="77" y="327"/>
                </a:cxn>
                <a:cxn ang="0">
                  <a:pos x="82" y="349"/>
                </a:cxn>
                <a:cxn ang="0">
                  <a:pos x="87" y="369"/>
                </a:cxn>
                <a:cxn ang="0">
                  <a:pos x="92" y="391"/>
                </a:cxn>
                <a:cxn ang="0">
                  <a:pos x="97" y="413"/>
                </a:cxn>
                <a:cxn ang="0">
                  <a:pos x="102" y="435"/>
                </a:cxn>
                <a:cxn ang="0">
                  <a:pos x="109" y="456"/>
                </a:cxn>
                <a:cxn ang="0">
                  <a:pos x="116" y="477"/>
                </a:cxn>
                <a:cxn ang="0">
                  <a:pos x="121" y="497"/>
                </a:cxn>
                <a:cxn ang="0">
                  <a:pos x="129" y="519"/>
                </a:cxn>
                <a:cxn ang="0">
                  <a:pos x="136" y="539"/>
                </a:cxn>
                <a:cxn ang="0">
                  <a:pos x="203" y="530"/>
                </a:cxn>
                <a:cxn ang="0">
                  <a:pos x="195" y="512"/>
                </a:cxn>
                <a:cxn ang="0">
                  <a:pos x="188" y="493"/>
                </a:cxn>
                <a:cxn ang="0">
                  <a:pos x="183" y="473"/>
                </a:cxn>
                <a:cxn ang="0">
                  <a:pos x="176" y="453"/>
                </a:cxn>
                <a:cxn ang="0">
                  <a:pos x="169" y="433"/>
                </a:cxn>
                <a:cxn ang="0">
                  <a:pos x="164" y="413"/>
                </a:cxn>
                <a:cxn ang="0">
                  <a:pos x="159" y="391"/>
                </a:cxn>
                <a:cxn ang="0">
                  <a:pos x="154" y="371"/>
                </a:cxn>
                <a:cxn ang="0">
                  <a:pos x="149" y="349"/>
                </a:cxn>
                <a:cxn ang="0">
                  <a:pos x="146" y="329"/>
                </a:cxn>
                <a:cxn ang="0">
                  <a:pos x="139" y="309"/>
                </a:cxn>
                <a:cxn ang="0">
                  <a:pos x="136" y="287"/>
                </a:cxn>
                <a:cxn ang="0">
                  <a:pos x="132" y="270"/>
                </a:cxn>
              </a:cxnLst>
              <a:rect l="0" t="0" r="r" b="b"/>
              <a:pathLst>
                <a:path w="203" h="555">
                  <a:moveTo>
                    <a:pt x="132" y="270"/>
                  </a:moveTo>
                  <a:lnTo>
                    <a:pt x="131" y="265"/>
                  </a:lnTo>
                  <a:lnTo>
                    <a:pt x="131" y="260"/>
                  </a:lnTo>
                  <a:lnTo>
                    <a:pt x="129" y="257"/>
                  </a:lnTo>
                  <a:lnTo>
                    <a:pt x="129" y="252"/>
                  </a:lnTo>
                  <a:lnTo>
                    <a:pt x="127" y="248"/>
                  </a:lnTo>
                  <a:lnTo>
                    <a:pt x="127" y="243"/>
                  </a:lnTo>
                  <a:lnTo>
                    <a:pt x="124" y="240"/>
                  </a:lnTo>
                  <a:lnTo>
                    <a:pt x="124" y="235"/>
                  </a:lnTo>
                  <a:lnTo>
                    <a:pt x="122" y="230"/>
                  </a:lnTo>
                  <a:lnTo>
                    <a:pt x="122" y="226"/>
                  </a:lnTo>
                  <a:lnTo>
                    <a:pt x="121" y="221"/>
                  </a:lnTo>
                  <a:lnTo>
                    <a:pt x="121" y="218"/>
                  </a:lnTo>
                  <a:lnTo>
                    <a:pt x="119" y="213"/>
                  </a:lnTo>
                  <a:lnTo>
                    <a:pt x="119" y="208"/>
                  </a:lnTo>
                  <a:lnTo>
                    <a:pt x="117" y="205"/>
                  </a:lnTo>
                  <a:lnTo>
                    <a:pt x="117" y="200"/>
                  </a:lnTo>
                  <a:lnTo>
                    <a:pt x="116" y="196"/>
                  </a:lnTo>
                  <a:lnTo>
                    <a:pt x="114" y="191"/>
                  </a:lnTo>
                  <a:lnTo>
                    <a:pt x="112" y="188"/>
                  </a:lnTo>
                  <a:lnTo>
                    <a:pt x="112" y="183"/>
                  </a:lnTo>
                  <a:lnTo>
                    <a:pt x="111" y="178"/>
                  </a:lnTo>
                  <a:lnTo>
                    <a:pt x="111" y="173"/>
                  </a:lnTo>
                  <a:lnTo>
                    <a:pt x="109" y="169"/>
                  </a:lnTo>
                  <a:lnTo>
                    <a:pt x="109" y="166"/>
                  </a:lnTo>
                  <a:lnTo>
                    <a:pt x="107" y="161"/>
                  </a:lnTo>
                  <a:lnTo>
                    <a:pt x="106" y="158"/>
                  </a:lnTo>
                  <a:lnTo>
                    <a:pt x="106" y="153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2" y="139"/>
                  </a:lnTo>
                  <a:lnTo>
                    <a:pt x="101" y="136"/>
                  </a:lnTo>
                  <a:lnTo>
                    <a:pt x="101" y="132"/>
                  </a:lnTo>
                  <a:lnTo>
                    <a:pt x="99" y="126"/>
                  </a:lnTo>
                  <a:lnTo>
                    <a:pt x="97" y="122"/>
                  </a:lnTo>
                  <a:lnTo>
                    <a:pt x="97" y="117"/>
                  </a:lnTo>
                  <a:lnTo>
                    <a:pt x="95" y="114"/>
                  </a:lnTo>
                  <a:lnTo>
                    <a:pt x="94" y="109"/>
                  </a:lnTo>
                  <a:lnTo>
                    <a:pt x="92" y="106"/>
                  </a:lnTo>
                  <a:lnTo>
                    <a:pt x="90" y="101"/>
                  </a:lnTo>
                  <a:lnTo>
                    <a:pt x="90" y="97"/>
                  </a:lnTo>
                  <a:lnTo>
                    <a:pt x="89" y="92"/>
                  </a:lnTo>
                  <a:lnTo>
                    <a:pt x="87" y="89"/>
                  </a:lnTo>
                  <a:lnTo>
                    <a:pt x="87" y="84"/>
                  </a:lnTo>
                  <a:lnTo>
                    <a:pt x="85" y="80"/>
                  </a:lnTo>
                  <a:lnTo>
                    <a:pt x="84" y="75"/>
                  </a:lnTo>
                  <a:lnTo>
                    <a:pt x="82" y="72"/>
                  </a:lnTo>
                  <a:lnTo>
                    <a:pt x="82" y="69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9" y="55"/>
                  </a:lnTo>
                  <a:lnTo>
                    <a:pt x="75" y="50"/>
                  </a:lnTo>
                  <a:lnTo>
                    <a:pt x="75" y="47"/>
                  </a:lnTo>
                  <a:lnTo>
                    <a:pt x="74" y="43"/>
                  </a:lnTo>
                  <a:lnTo>
                    <a:pt x="72" y="38"/>
                  </a:lnTo>
                  <a:lnTo>
                    <a:pt x="70" y="35"/>
                  </a:lnTo>
                  <a:lnTo>
                    <a:pt x="70" y="32"/>
                  </a:lnTo>
                  <a:lnTo>
                    <a:pt x="69" y="27"/>
                  </a:lnTo>
                  <a:lnTo>
                    <a:pt x="67" y="23"/>
                  </a:lnTo>
                  <a:lnTo>
                    <a:pt x="65" y="20"/>
                  </a:lnTo>
                  <a:lnTo>
                    <a:pt x="64" y="17"/>
                  </a:lnTo>
                  <a:lnTo>
                    <a:pt x="64" y="12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5" y="42"/>
                  </a:lnTo>
                  <a:lnTo>
                    <a:pt x="6" y="45"/>
                  </a:lnTo>
                  <a:lnTo>
                    <a:pt x="8" y="49"/>
                  </a:lnTo>
                  <a:lnTo>
                    <a:pt x="8" y="54"/>
                  </a:lnTo>
                  <a:lnTo>
                    <a:pt x="10" y="57"/>
                  </a:lnTo>
                  <a:lnTo>
                    <a:pt x="12" y="60"/>
                  </a:lnTo>
                  <a:lnTo>
                    <a:pt x="13" y="65"/>
                  </a:lnTo>
                  <a:lnTo>
                    <a:pt x="15" y="69"/>
                  </a:lnTo>
                  <a:lnTo>
                    <a:pt x="15" y="72"/>
                  </a:lnTo>
                  <a:lnTo>
                    <a:pt x="17" y="77"/>
                  </a:lnTo>
                  <a:lnTo>
                    <a:pt x="18" y="80"/>
                  </a:lnTo>
                  <a:lnTo>
                    <a:pt x="20" y="84"/>
                  </a:lnTo>
                  <a:lnTo>
                    <a:pt x="22" y="89"/>
                  </a:lnTo>
                  <a:lnTo>
                    <a:pt x="22" y="92"/>
                  </a:lnTo>
                  <a:lnTo>
                    <a:pt x="23" y="96"/>
                  </a:lnTo>
                  <a:lnTo>
                    <a:pt x="23" y="99"/>
                  </a:lnTo>
                  <a:lnTo>
                    <a:pt x="25" y="104"/>
                  </a:lnTo>
                  <a:lnTo>
                    <a:pt x="27" y="109"/>
                  </a:lnTo>
                  <a:lnTo>
                    <a:pt x="27" y="111"/>
                  </a:lnTo>
                  <a:lnTo>
                    <a:pt x="28" y="117"/>
                  </a:lnTo>
                  <a:lnTo>
                    <a:pt x="30" y="121"/>
                  </a:lnTo>
                  <a:lnTo>
                    <a:pt x="30" y="124"/>
                  </a:lnTo>
                  <a:lnTo>
                    <a:pt x="32" y="129"/>
                  </a:lnTo>
                  <a:lnTo>
                    <a:pt x="33" y="132"/>
                  </a:lnTo>
                  <a:lnTo>
                    <a:pt x="33" y="136"/>
                  </a:lnTo>
                  <a:lnTo>
                    <a:pt x="35" y="141"/>
                  </a:lnTo>
                  <a:lnTo>
                    <a:pt x="37" y="144"/>
                  </a:lnTo>
                  <a:lnTo>
                    <a:pt x="38" y="149"/>
                  </a:lnTo>
                  <a:lnTo>
                    <a:pt x="38" y="153"/>
                  </a:lnTo>
                  <a:lnTo>
                    <a:pt x="38" y="158"/>
                  </a:lnTo>
                  <a:lnTo>
                    <a:pt x="40" y="161"/>
                  </a:lnTo>
                  <a:lnTo>
                    <a:pt x="42" y="166"/>
                  </a:lnTo>
                  <a:lnTo>
                    <a:pt x="42" y="169"/>
                  </a:lnTo>
                  <a:lnTo>
                    <a:pt x="43" y="173"/>
                  </a:lnTo>
                  <a:lnTo>
                    <a:pt x="43" y="178"/>
                  </a:lnTo>
                  <a:lnTo>
                    <a:pt x="45" y="183"/>
                  </a:lnTo>
                  <a:lnTo>
                    <a:pt x="45" y="186"/>
                  </a:lnTo>
                  <a:lnTo>
                    <a:pt x="48" y="191"/>
                  </a:lnTo>
                  <a:lnTo>
                    <a:pt x="48" y="195"/>
                  </a:lnTo>
                  <a:lnTo>
                    <a:pt x="48" y="200"/>
                  </a:lnTo>
                  <a:lnTo>
                    <a:pt x="50" y="203"/>
                  </a:lnTo>
                  <a:lnTo>
                    <a:pt x="52" y="208"/>
                  </a:lnTo>
                  <a:lnTo>
                    <a:pt x="52" y="211"/>
                  </a:lnTo>
                  <a:lnTo>
                    <a:pt x="54" y="216"/>
                  </a:lnTo>
                  <a:lnTo>
                    <a:pt x="54" y="221"/>
                  </a:lnTo>
                  <a:lnTo>
                    <a:pt x="55" y="223"/>
                  </a:lnTo>
                  <a:lnTo>
                    <a:pt x="55" y="228"/>
                  </a:lnTo>
                  <a:lnTo>
                    <a:pt x="57" y="233"/>
                  </a:lnTo>
                  <a:lnTo>
                    <a:pt x="57" y="237"/>
                  </a:lnTo>
                  <a:lnTo>
                    <a:pt x="59" y="242"/>
                  </a:lnTo>
                  <a:lnTo>
                    <a:pt x="59" y="245"/>
                  </a:lnTo>
                  <a:lnTo>
                    <a:pt x="60" y="250"/>
                  </a:lnTo>
                  <a:lnTo>
                    <a:pt x="60" y="255"/>
                  </a:lnTo>
                  <a:lnTo>
                    <a:pt x="62" y="258"/>
                  </a:lnTo>
                  <a:lnTo>
                    <a:pt x="64" y="263"/>
                  </a:lnTo>
                  <a:lnTo>
                    <a:pt x="64" y="267"/>
                  </a:lnTo>
                  <a:lnTo>
                    <a:pt x="65" y="272"/>
                  </a:lnTo>
                  <a:lnTo>
                    <a:pt x="67" y="275"/>
                  </a:lnTo>
                  <a:lnTo>
                    <a:pt x="67" y="280"/>
                  </a:lnTo>
                  <a:lnTo>
                    <a:pt x="69" y="285"/>
                  </a:lnTo>
                  <a:lnTo>
                    <a:pt x="70" y="289"/>
                  </a:lnTo>
                  <a:lnTo>
                    <a:pt x="70" y="294"/>
                  </a:lnTo>
                  <a:lnTo>
                    <a:pt x="70" y="297"/>
                  </a:lnTo>
                  <a:lnTo>
                    <a:pt x="72" y="302"/>
                  </a:lnTo>
                  <a:lnTo>
                    <a:pt x="72" y="305"/>
                  </a:lnTo>
                  <a:lnTo>
                    <a:pt x="74" y="309"/>
                  </a:lnTo>
                  <a:lnTo>
                    <a:pt x="74" y="314"/>
                  </a:lnTo>
                  <a:lnTo>
                    <a:pt x="75" y="319"/>
                  </a:lnTo>
                  <a:lnTo>
                    <a:pt x="75" y="322"/>
                  </a:lnTo>
                  <a:lnTo>
                    <a:pt x="77" y="327"/>
                  </a:lnTo>
                  <a:lnTo>
                    <a:pt x="79" y="331"/>
                  </a:lnTo>
                  <a:lnTo>
                    <a:pt x="79" y="336"/>
                  </a:lnTo>
                  <a:lnTo>
                    <a:pt x="79" y="339"/>
                  </a:lnTo>
                  <a:lnTo>
                    <a:pt x="82" y="344"/>
                  </a:lnTo>
                  <a:lnTo>
                    <a:pt x="82" y="349"/>
                  </a:lnTo>
                  <a:lnTo>
                    <a:pt x="84" y="354"/>
                  </a:lnTo>
                  <a:lnTo>
                    <a:pt x="84" y="357"/>
                  </a:lnTo>
                  <a:lnTo>
                    <a:pt x="85" y="361"/>
                  </a:lnTo>
                  <a:lnTo>
                    <a:pt x="85" y="366"/>
                  </a:lnTo>
                  <a:lnTo>
                    <a:pt x="87" y="369"/>
                  </a:lnTo>
                  <a:lnTo>
                    <a:pt x="87" y="374"/>
                  </a:lnTo>
                  <a:lnTo>
                    <a:pt x="89" y="379"/>
                  </a:lnTo>
                  <a:lnTo>
                    <a:pt x="90" y="383"/>
                  </a:lnTo>
                  <a:lnTo>
                    <a:pt x="90" y="388"/>
                  </a:lnTo>
                  <a:lnTo>
                    <a:pt x="92" y="391"/>
                  </a:lnTo>
                  <a:lnTo>
                    <a:pt x="94" y="396"/>
                  </a:lnTo>
                  <a:lnTo>
                    <a:pt x="94" y="401"/>
                  </a:lnTo>
                  <a:lnTo>
                    <a:pt x="95" y="406"/>
                  </a:lnTo>
                  <a:lnTo>
                    <a:pt x="97" y="409"/>
                  </a:lnTo>
                  <a:lnTo>
                    <a:pt x="97" y="413"/>
                  </a:lnTo>
                  <a:lnTo>
                    <a:pt x="99" y="418"/>
                  </a:lnTo>
                  <a:lnTo>
                    <a:pt x="101" y="423"/>
                  </a:lnTo>
                  <a:lnTo>
                    <a:pt x="101" y="428"/>
                  </a:lnTo>
                  <a:lnTo>
                    <a:pt x="102" y="431"/>
                  </a:lnTo>
                  <a:lnTo>
                    <a:pt x="102" y="435"/>
                  </a:lnTo>
                  <a:lnTo>
                    <a:pt x="104" y="440"/>
                  </a:lnTo>
                  <a:lnTo>
                    <a:pt x="106" y="443"/>
                  </a:lnTo>
                  <a:lnTo>
                    <a:pt x="106" y="448"/>
                  </a:lnTo>
                  <a:lnTo>
                    <a:pt x="107" y="451"/>
                  </a:lnTo>
                  <a:lnTo>
                    <a:pt x="109" y="456"/>
                  </a:lnTo>
                  <a:lnTo>
                    <a:pt x="111" y="461"/>
                  </a:lnTo>
                  <a:lnTo>
                    <a:pt x="111" y="465"/>
                  </a:lnTo>
                  <a:lnTo>
                    <a:pt x="112" y="468"/>
                  </a:lnTo>
                  <a:lnTo>
                    <a:pt x="114" y="473"/>
                  </a:lnTo>
                  <a:lnTo>
                    <a:pt x="116" y="477"/>
                  </a:lnTo>
                  <a:lnTo>
                    <a:pt x="116" y="482"/>
                  </a:lnTo>
                  <a:lnTo>
                    <a:pt x="119" y="485"/>
                  </a:lnTo>
                  <a:lnTo>
                    <a:pt x="119" y="490"/>
                  </a:lnTo>
                  <a:lnTo>
                    <a:pt x="121" y="495"/>
                  </a:lnTo>
                  <a:lnTo>
                    <a:pt x="121" y="497"/>
                  </a:lnTo>
                  <a:lnTo>
                    <a:pt x="122" y="502"/>
                  </a:lnTo>
                  <a:lnTo>
                    <a:pt x="124" y="507"/>
                  </a:lnTo>
                  <a:lnTo>
                    <a:pt x="126" y="510"/>
                  </a:lnTo>
                  <a:lnTo>
                    <a:pt x="127" y="515"/>
                  </a:lnTo>
                  <a:lnTo>
                    <a:pt x="129" y="519"/>
                  </a:lnTo>
                  <a:lnTo>
                    <a:pt x="131" y="522"/>
                  </a:lnTo>
                  <a:lnTo>
                    <a:pt x="131" y="527"/>
                  </a:lnTo>
                  <a:lnTo>
                    <a:pt x="134" y="530"/>
                  </a:lnTo>
                  <a:lnTo>
                    <a:pt x="134" y="534"/>
                  </a:lnTo>
                  <a:lnTo>
                    <a:pt x="136" y="539"/>
                  </a:lnTo>
                  <a:lnTo>
                    <a:pt x="137" y="542"/>
                  </a:lnTo>
                  <a:lnTo>
                    <a:pt x="139" y="545"/>
                  </a:lnTo>
                  <a:lnTo>
                    <a:pt x="141" y="550"/>
                  </a:lnTo>
                  <a:lnTo>
                    <a:pt x="143" y="555"/>
                  </a:lnTo>
                  <a:lnTo>
                    <a:pt x="203" y="530"/>
                  </a:lnTo>
                  <a:lnTo>
                    <a:pt x="201" y="527"/>
                  </a:lnTo>
                  <a:lnTo>
                    <a:pt x="200" y="524"/>
                  </a:lnTo>
                  <a:lnTo>
                    <a:pt x="198" y="519"/>
                  </a:lnTo>
                  <a:lnTo>
                    <a:pt x="196" y="515"/>
                  </a:lnTo>
                  <a:lnTo>
                    <a:pt x="195" y="512"/>
                  </a:lnTo>
                  <a:lnTo>
                    <a:pt x="195" y="507"/>
                  </a:lnTo>
                  <a:lnTo>
                    <a:pt x="191" y="503"/>
                  </a:lnTo>
                  <a:lnTo>
                    <a:pt x="191" y="500"/>
                  </a:lnTo>
                  <a:lnTo>
                    <a:pt x="190" y="497"/>
                  </a:lnTo>
                  <a:lnTo>
                    <a:pt x="188" y="493"/>
                  </a:lnTo>
                  <a:lnTo>
                    <a:pt x="186" y="488"/>
                  </a:lnTo>
                  <a:lnTo>
                    <a:pt x="185" y="485"/>
                  </a:lnTo>
                  <a:lnTo>
                    <a:pt x="185" y="482"/>
                  </a:lnTo>
                  <a:lnTo>
                    <a:pt x="183" y="477"/>
                  </a:lnTo>
                  <a:lnTo>
                    <a:pt x="183" y="473"/>
                  </a:lnTo>
                  <a:lnTo>
                    <a:pt x="181" y="470"/>
                  </a:lnTo>
                  <a:lnTo>
                    <a:pt x="179" y="465"/>
                  </a:lnTo>
                  <a:lnTo>
                    <a:pt x="178" y="461"/>
                  </a:lnTo>
                  <a:lnTo>
                    <a:pt x="176" y="456"/>
                  </a:lnTo>
                  <a:lnTo>
                    <a:pt x="176" y="453"/>
                  </a:lnTo>
                  <a:lnTo>
                    <a:pt x="174" y="448"/>
                  </a:lnTo>
                  <a:lnTo>
                    <a:pt x="173" y="445"/>
                  </a:lnTo>
                  <a:lnTo>
                    <a:pt x="173" y="441"/>
                  </a:lnTo>
                  <a:lnTo>
                    <a:pt x="171" y="436"/>
                  </a:lnTo>
                  <a:lnTo>
                    <a:pt x="169" y="433"/>
                  </a:lnTo>
                  <a:lnTo>
                    <a:pt x="169" y="430"/>
                  </a:lnTo>
                  <a:lnTo>
                    <a:pt x="168" y="425"/>
                  </a:lnTo>
                  <a:lnTo>
                    <a:pt x="168" y="421"/>
                  </a:lnTo>
                  <a:lnTo>
                    <a:pt x="166" y="416"/>
                  </a:lnTo>
                  <a:lnTo>
                    <a:pt x="164" y="413"/>
                  </a:lnTo>
                  <a:lnTo>
                    <a:pt x="164" y="409"/>
                  </a:lnTo>
                  <a:lnTo>
                    <a:pt x="163" y="404"/>
                  </a:lnTo>
                  <a:lnTo>
                    <a:pt x="161" y="401"/>
                  </a:lnTo>
                  <a:lnTo>
                    <a:pt x="161" y="396"/>
                  </a:lnTo>
                  <a:lnTo>
                    <a:pt x="159" y="391"/>
                  </a:lnTo>
                  <a:lnTo>
                    <a:pt x="158" y="388"/>
                  </a:lnTo>
                  <a:lnTo>
                    <a:pt x="158" y="383"/>
                  </a:lnTo>
                  <a:lnTo>
                    <a:pt x="156" y="379"/>
                  </a:lnTo>
                  <a:lnTo>
                    <a:pt x="154" y="376"/>
                  </a:lnTo>
                  <a:lnTo>
                    <a:pt x="154" y="371"/>
                  </a:lnTo>
                  <a:lnTo>
                    <a:pt x="153" y="367"/>
                  </a:lnTo>
                  <a:lnTo>
                    <a:pt x="151" y="362"/>
                  </a:lnTo>
                  <a:lnTo>
                    <a:pt x="151" y="357"/>
                  </a:lnTo>
                  <a:lnTo>
                    <a:pt x="149" y="354"/>
                  </a:lnTo>
                  <a:lnTo>
                    <a:pt x="149" y="349"/>
                  </a:lnTo>
                  <a:lnTo>
                    <a:pt x="149" y="346"/>
                  </a:lnTo>
                  <a:lnTo>
                    <a:pt x="148" y="342"/>
                  </a:lnTo>
                  <a:lnTo>
                    <a:pt x="148" y="337"/>
                  </a:lnTo>
                  <a:lnTo>
                    <a:pt x="146" y="334"/>
                  </a:lnTo>
                  <a:lnTo>
                    <a:pt x="146" y="329"/>
                  </a:lnTo>
                  <a:lnTo>
                    <a:pt x="143" y="324"/>
                  </a:lnTo>
                  <a:lnTo>
                    <a:pt x="143" y="320"/>
                  </a:lnTo>
                  <a:lnTo>
                    <a:pt x="143" y="315"/>
                  </a:lnTo>
                  <a:lnTo>
                    <a:pt x="141" y="312"/>
                  </a:lnTo>
                  <a:lnTo>
                    <a:pt x="139" y="309"/>
                  </a:lnTo>
                  <a:lnTo>
                    <a:pt x="139" y="304"/>
                  </a:lnTo>
                  <a:lnTo>
                    <a:pt x="139" y="299"/>
                  </a:lnTo>
                  <a:lnTo>
                    <a:pt x="137" y="295"/>
                  </a:lnTo>
                  <a:lnTo>
                    <a:pt x="136" y="290"/>
                  </a:lnTo>
                  <a:lnTo>
                    <a:pt x="136" y="287"/>
                  </a:lnTo>
                  <a:lnTo>
                    <a:pt x="134" y="282"/>
                  </a:lnTo>
                  <a:lnTo>
                    <a:pt x="134" y="278"/>
                  </a:lnTo>
                  <a:lnTo>
                    <a:pt x="134" y="273"/>
                  </a:lnTo>
                  <a:lnTo>
                    <a:pt x="132" y="270"/>
                  </a:lnTo>
                  <a:lnTo>
                    <a:pt x="132" y="2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5" name="Freeform 13"/>
            <p:cNvSpPr>
              <a:spLocks/>
            </p:cNvSpPr>
            <p:nvPr/>
          </p:nvSpPr>
          <p:spPr bwMode="auto">
            <a:xfrm>
              <a:off x="743" y="2488"/>
              <a:ext cx="81" cy="105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0" y="11"/>
                </a:cxn>
                <a:cxn ang="0">
                  <a:pos x="20" y="105"/>
                </a:cxn>
                <a:cxn ang="0">
                  <a:pos x="81" y="94"/>
                </a:cxn>
                <a:cxn ang="0">
                  <a:pos x="61" y="0"/>
                </a:cxn>
                <a:cxn ang="0">
                  <a:pos x="61" y="0"/>
                </a:cxn>
              </a:cxnLst>
              <a:rect l="0" t="0" r="r" b="b"/>
              <a:pathLst>
                <a:path w="81" h="105">
                  <a:moveTo>
                    <a:pt x="61" y="0"/>
                  </a:moveTo>
                  <a:lnTo>
                    <a:pt x="0" y="11"/>
                  </a:lnTo>
                  <a:lnTo>
                    <a:pt x="20" y="105"/>
                  </a:lnTo>
                  <a:lnTo>
                    <a:pt x="81" y="94"/>
                  </a:lnTo>
                  <a:lnTo>
                    <a:pt x="61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6" name="Freeform 14"/>
            <p:cNvSpPr>
              <a:spLocks/>
            </p:cNvSpPr>
            <p:nvPr/>
          </p:nvSpPr>
          <p:spPr bwMode="auto">
            <a:xfrm>
              <a:off x="1398" y="2404"/>
              <a:ext cx="81" cy="11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11"/>
                </a:cxn>
                <a:cxn ang="0">
                  <a:pos x="19" y="117"/>
                </a:cxn>
                <a:cxn ang="0">
                  <a:pos x="81" y="105"/>
                </a:cxn>
                <a:cxn ang="0">
                  <a:pos x="62" y="0"/>
                </a:cxn>
                <a:cxn ang="0">
                  <a:pos x="62" y="0"/>
                </a:cxn>
              </a:cxnLst>
              <a:rect l="0" t="0" r="r" b="b"/>
              <a:pathLst>
                <a:path w="81" h="117">
                  <a:moveTo>
                    <a:pt x="62" y="0"/>
                  </a:moveTo>
                  <a:lnTo>
                    <a:pt x="0" y="11"/>
                  </a:lnTo>
                  <a:lnTo>
                    <a:pt x="19" y="117"/>
                  </a:lnTo>
                  <a:lnTo>
                    <a:pt x="81" y="105"/>
                  </a:lnTo>
                  <a:lnTo>
                    <a:pt x="6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1059" y="3755"/>
              <a:ext cx="312" cy="138"/>
            </a:xfrm>
            <a:custGeom>
              <a:avLst/>
              <a:gdLst/>
              <a:ahLst/>
              <a:cxnLst>
                <a:cxn ang="0">
                  <a:pos x="165" y="67"/>
                </a:cxn>
                <a:cxn ang="0">
                  <a:pos x="0" y="71"/>
                </a:cxn>
                <a:cxn ang="0">
                  <a:pos x="12" y="74"/>
                </a:cxn>
                <a:cxn ang="0">
                  <a:pos x="22" y="79"/>
                </a:cxn>
                <a:cxn ang="0">
                  <a:pos x="32" y="82"/>
                </a:cxn>
                <a:cxn ang="0">
                  <a:pos x="42" y="87"/>
                </a:cxn>
                <a:cxn ang="0">
                  <a:pos x="52" y="91"/>
                </a:cxn>
                <a:cxn ang="0">
                  <a:pos x="64" y="96"/>
                </a:cxn>
                <a:cxn ang="0">
                  <a:pos x="74" y="99"/>
                </a:cxn>
                <a:cxn ang="0">
                  <a:pos x="86" y="104"/>
                </a:cxn>
                <a:cxn ang="0">
                  <a:pos x="94" y="108"/>
                </a:cxn>
                <a:cxn ang="0">
                  <a:pos x="106" y="113"/>
                </a:cxn>
                <a:cxn ang="0">
                  <a:pos x="116" y="116"/>
                </a:cxn>
                <a:cxn ang="0">
                  <a:pos x="126" y="119"/>
                </a:cxn>
                <a:cxn ang="0">
                  <a:pos x="136" y="124"/>
                </a:cxn>
                <a:cxn ang="0">
                  <a:pos x="146" y="128"/>
                </a:cxn>
                <a:cxn ang="0">
                  <a:pos x="158" y="133"/>
                </a:cxn>
                <a:cxn ang="0">
                  <a:pos x="168" y="138"/>
                </a:cxn>
                <a:cxn ang="0">
                  <a:pos x="176" y="131"/>
                </a:cxn>
                <a:cxn ang="0">
                  <a:pos x="185" y="126"/>
                </a:cxn>
                <a:cxn ang="0">
                  <a:pos x="195" y="123"/>
                </a:cxn>
                <a:cxn ang="0">
                  <a:pos x="203" y="116"/>
                </a:cxn>
                <a:cxn ang="0">
                  <a:pos x="213" y="111"/>
                </a:cxn>
                <a:cxn ang="0">
                  <a:pos x="222" y="108"/>
                </a:cxn>
                <a:cxn ang="0">
                  <a:pos x="232" y="101"/>
                </a:cxn>
                <a:cxn ang="0">
                  <a:pos x="240" y="96"/>
                </a:cxn>
                <a:cxn ang="0">
                  <a:pos x="249" y="91"/>
                </a:cxn>
                <a:cxn ang="0">
                  <a:pos x="259" y="86"/>
                </a:cxn>
                <a:cxn ang="0">
                  <a:pos x="267" y="81"/>
                </a:cxn>
                <a:cxn ang="0">
                  <a:pos x="277" y="76"/>
                </a:cxn>
                <a:cxn ang="0">
                  <a:pos x="286" y="71"/>
                </a:cxn>
                <a:cxn ang="0">
                  <a:pos x="296" y="64"/>
                </a:cxn>
                <a:cxn ang="0">
                  <a:pos x="304" y="61"/>
                </a:cxn>
                <a:cxn ang="0">
                  <a:pos x="312" y="55"/>
                </a:cxn>
                <a:cxn ang="0">
                  <a:pos x="282" y="0"/>
                </a:cxn>
              </a:cxnLst>
              <a:rect l="0" t="0" r="r" b="b"/>
              <a:pathLst>
                <a:path w="312" h="138">
                  <a:moveTo>
                    <a:pt x="282" y="0"/>
                  </a:moveTo>
                  <a:lnTo>
                    <a:pt x="165" y="67"/>
                  </a:lnTo>
                  <a:lnTo>
                    <a:pt x="24" y="10"/>
                  </a:lnTo>
                  <a:lnTo>
                    <a:pt x="0" y="71"/>
                  </a:lnTo>
                  <a:lnTo>
                    <a:pt x="5" y="72"/>
                  </a:lnTo>
                  <a:lnTo>
                    <a:pt x="12" y="74"/>
                  </a:lnTo>
                  <a:lnTo>
                    <a:pt x="15" y="77"/>
                  </a:lnTo>
                  <a:lnTo>
                    <a:pt x="22" y="79"/>
                  </a:lnTo>
                  <a:lnTo>
                    <a:pt x="27" y="81"/>
                  </a:lnTo>
                  <a:lnTo>
                    <a:pt x="32" y="82"/>
                  </a:lnTo>
                  <a:lnTo>
                    <a:pt x="37" y="84"/>
                  </a:lnTo>
                  <a:lnTo>
                    <a:pt x="42" y="87"/>
                  </a:lnTo>
                  <a:lnTo>
                    <a:pt x="47" y="89"/>
                  </a:lnTo>
                  <a:lnTo>
                    <a:pt x="52" y="91"/>
                  </a:lnTo>
                  <a:lnTo>
                    <a:pt x="57" y="92"/>
                  </a:lnTo>
                  <a:lnTo>
                    <a:pt x="64" y="96"/>
                  </a:lnTo>
                  <a:lnTo>
                    <a:pt x="69" y="97"/>
                  </a:lnTo>
                  <a:lnTo>
                    <a:pt x="74" y="99"/>
                  </a:lnTo>
                  <a:lnTo>
                    <a:pt x="79" y="101"/>
                  </a:lnTo>
                  <a:lnTo>
                    <a:pt x="86" y="104"/>
                  </a:lnTo>
                  <a:lnTo>
                    <a:pt x="89" y="104"/>
                  </a:lnTo>
                  <a:lnTo>
                    <a:pt x="94" y="108"/>
                  </a:lnTo>
                  <a:lnTo>
                    <a:pt x="99" y="109"/>
                  </a:lnTo>
                  <a:lnTo>
                    <a:pt x="106" y="113"/>
                  </a:lnTo>
                  <a:lnTo>
                    <a:pt x="109" y="113"/>
                  </a:lnTo>
                  <a:lnTo>
                    <a:pt x="116" y="116"/>
                  </a:lnTo>
                  <a:lnTo>
                    <a:pt x="121" y="118"/>
                  </a:lnTo>
                  <a:lnTo>
                    <a:pt x="126" y="119"/>
                  </a:lnTo>
                  <a:lnTo>
                    <a:pt x="131" y="123"/>
                  </a:lnTo>
                  <a:lnTo>
                    <a:pt x="136" y="124"/>
                  </a:lnTo>
                  <a:lnTo>
                    <a:pt x="141" y="126"/>
                  </a:lnTo>
                  <a:lnTo>
                    <a:pt x="146" y="128"/>
                  </a:lnTo>
                  <a:lnTo>
                    <a:pt x="151" y="131"/>
                  </a:lnTo>
                  <a:lnTo>
                    <a:pt x="158" y="133"/>
                  </a:lnTo>
                  <a:lnTo>
                    <a:pt x="163" y="134"/>
                  </a:lnTo>
                  <a:lnTo>
                    <a:pt x="168" y="138"/>
                  </a:lnTo>
                  <a:lnTo>
                    <a:pt x="173" y="134"/>
                  </a:lnTo>
                  <a:lnTo>
                    <a:pt x="176" y="131"/>
                  </a:lnTo>
                  <a:lnTo>
                    <a:pt x="181" y="128"/>
                  </a:lnTo>
                  <a:lnTo>
                    <a:pt x="185" y="126"/>
                  </a:lnTo>
                  <a:lnTo>
                    <a:pt x="190" y="124"/>
                  </a:lnTo>
                  <a:lnTo>
                    <a:pt x="195" y="123"/>
                  </a:lnTo>
                  <a:lnTo>
                    <a:pt x="198" y="119"/>
                  </a:lnTo>
                  <a:lnTo>
                    <a:pt x="203" y="116"/>
                  </a:lnTo>
                  <a:lnTo>
                    <a:pt x="208" y="114"/>
                  </a:lnTo>
                  <a:lnTo>
                    <a:pt x="213" y="111"/>
                  </a:lnTo>
                  <a:lnTo>
                    <a:pt x="218" y="109"/>
                  </a:lnTo>
                  <a:lnTo>
                    <a:pt x="222" y="108"/>
                  </a:lnTo>
                  <a:lnTo>
                    <a:pt x="227" y="104"/>
                  </a:lnTo>
                  <a:lnTo>
                    <a:pt x="232" y="101"/>
                  </a:lnTo>
                  <a:lnTo>
                    <a:pt x="237" y="97"/>
                  </a:lnTo>
                  <a:lnTo>
                    <a:pt x="240" y="96"/>
                  </a:lnTo>
                  <a:lnTo>
                    <a:pt x="245" y="94"/>
                  </a:lnTo>
                  <a:lnTo>
                    <a:pt x="249" y="91"/>
                  </a:lnTo>
                  <a:lnTo>
                    <a:pt x="254" y="89"/>
                  </a:lnTo>
                  <a:lnTo>
                    <a:pt x="259" y="86"/>
                  </a:lnTo>
                  <a:lnTo>
                    <a:pt x="262" y="82"/>
                  </a:lnTo>
                  <a:lnTo>
                    <a:pt x="267" y="81"/>
                  </a:lnTo>
                  <a:lnTo>
                    <a:pt x="272" y="77"/>
                  </a:lnTo>
                  <a:lnTo>
                    <a:pt x="277" y="76"/>
                  </a:lnTo>
                  <a:lnTo>
                    <a:pt x="281" y="72"/>
                  </a:lnTo>
                  <a:lnTo>
                    <a:pt x="286" y="71"/>
                  </a:lnTo>
                  <a:lnTo>
                    <a:pt x="289" y="67"/>
                  </a:lnTo>
                  <a:lnTo>
                    <a:pt x="296" y="64"/>
                  </a:lnTo>
                  <a:lnTo>
                    <a:pt x="299" y="62"/>
                  </a:lnTo>
                  <a:lnTo>
                    <a:pt x="304" y="61"/>
                  </a:lnTo>
                  <a:lnTo>
                    <a:pt x="309" y="59"/>
                  </a:lnTo>
                  <a:lnTo>
                    <a:pt x="312" y="55"/>
                  </a:lnTo>
                  <a:lnTo>
                    <a:pt x="282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8" name="Freeform 16"/>
            <p:cNvSpPr>
              <a:spLocks/>
            </p:cNvSpPr>
            <p:nvPr/>
          </p:nvSpPr>
          <p:spPr bwMode="auto">
            <a:xfrm>
              <a:off x="775" y="2911"/>
              <a:ext cx="942" cy="250"/>
            </a:xfrm>
            <a:custGeom>
              <a:avLst/>
              <a:gdLst/>
              <a:ahLst/>
              <a:cxnLst>
                <a:cxn ang="0">
                  <a:pos x="884" y="11"/>
                </a:cxn>
                <a:cxn ang="0">
                  <a:pos x="855" y="27"/>
                </a:cxn>
                <a:cxn ang="0">
                  <a:pos x="828" y="38"/>
                </a:cxn>
                <a:cxn ang="0">
                  <a:pos x="801" y="47"/>
                </a:cxn>
                <a:cxn ang="0">
                  <a:pos x="774" y="55"/>
                </a:cxn>
                <a:cxn ang="0">
                  <a:pos x="748" y="60"/>
                </a:cxn>
                <a:cxn ang="0">
                  <a:pos x="721" y="67"/>
                </a:cxn>
                <a:cxn ang="0">
                  <a:pos x="694" y="70"/>
                </a:cxn>
                <a:cxn ang="0">
                  <a:pos x="667" y="75"/>
                </a:cxn>
                <a:cxn ang="0">
                  <a:pos x="642" y="79"/>
                </a:cxn>
                <a:cxn ang="0">
                  <a:pos x="615" y="82"/>
                </a:cxn>
                <a:cxn ang="0">
                  <a:pos x="588" y="87"/>
                </a:cxn>
                <a:cxn ang="0">
                  <a:pos x="563" y="94"/>
                </a:cxn>
                <a:cxn ang="0">
                  <a:pos x="538" y="100"/>
                </a:cxn>
                <a:cxn ang="0">
                  <a:pos x="512" y="109"/>
                </a:cxn>
                <a:cxn ang="0">
                  <a:pos x="489" y="117"/>
                </a:cxn>
                <a:cxn ang="0">
                  <a:pos x="465" y="131"/>
                </a:cxn>
                <a:cxn ang="0">
                  <a:pos x="442" y="146"/>
                </a:cxn>
                <a:cxn ang="0">
                  <a:pos x="408" y="146"/>
                </a:cxn>
                <a:cxn ang="0">
                  <a:pos x="361" y="136"/>
                </a:cxn>
                <a:cxn ang="0">
                  <a:pos x="314" y="131"/>
                </a:cxn>
                <a:cxn ang="0">
                  <a:pos x="262" y="132"/>
                </a:cxn>
                <a:cxn ang="0">
                  <a:pos x="213" y="136"/>
                </a:cxn>
                <a:cxn ang="0">
                  <a:pos x="161" y="144"/>
                </a:cxn>
                <a:cxn ang="0">
                  <a:pos x="113" y="154"/>
                </a:cxn>
                <a:cxn ang="0">
                  <a:pos x="66" y="166"/>
                </a:cxn>
                <a:cxn ang="0">
                  <a:pos x="22" y="183"/>
                </a:cxn>
                <a:cxn ang="0">
                  <a:pos x="34" y="245"/>
                </a:cxn>
                <a:cxn ang="0">
                  <a:pos x="79" y="230"/>
                </a:cxn>
                <a:cxn ang="0">
                  <a:pos x="128" y="216"/>
                </a:cxn>
                <a:cxn ang="0">
                  <a:pos x="175" y="206"/>
                </a:cxn>
                <a:cxn ang="0">
                  <a:pos x="225" y="199"/>
                </a:cxn>
                <a:cxn ang="0">
                  <a:pos x="272" y="194"/>
                </a:cxn>
                <a:cxn ang="0">
                  <a:pos x="319" y="196"/>
                </a:cxn>
                <a:cxn ang="0">
                  <a:pos x="365" y="199"/>
                </a:cxn>
                <a:cxn ang="0">
                  <a:pos x="405" y="211"/>
                </a:cxn>
                <a:cxn ang="0">
                  <a:pos x="440" y="223"/>
                </a:cxn>
                <a:cxn ang="0">
                  <a:pos x="464" y="211"/>
                </a:cxn>
                <a:cxn ang="0">
                  <a:pos x="484" y="194"/>
                </a:cxn>
                <a:cxn ang="0">
                  <a:pos x="506" y="181"/>
                </a:cxn>
                <a:cxn ang="0">
                  <a:pos x="528" y="171"/>
                </a:cxn>
                <a:cxn ang="0">
                  <a:pos x="551" y="163"/>
                </a:cxn>
                <a:cxn ang="0">
                  <a:pos x="576" y="154"/>
                </a:cxn>
                <a:cxn ang="0">
                  <a:pos x="600" y="149"/>
                </a:cxn>
                <a:cxn ang="0">
                  <a:pos x="627" y="146"/>
                </a:cxn>
                <a:cxn ang="0">
                  <a:pos x="654" y="141"/>
                </a:cxn>
                <a:cxn ang="0">
                  <a:pos x="682" y="137"/>
                </a:cxn>
                <a:cxn ang="0">
                  <a:pos x="709" y="134"/>
                </a:cxn>
                <a:cxn ang="0">
                  <a:pos x="738" y="127"/>
                </a:cxn>
                <a:cxn ang="0">
                  <a:pos x="768" y="122"/>
                </a:cxn>
                <a:cxn ang="0">
                  <a:pos x="796" y="116"/>
                </a:cxn>
                <a:cxn ang="0">
                  <a:pos x="827" y="105"/>
                </a:cxn>
                <a:cxn ang="0">
                  <a:pos x="857" y="94"/>
                </a:cxn>
                <a:cxn ang="0">
                  <a:pos x="889" y="82"/>
                </a:cxn>
                <a:cxn ang="0">
                  <a:pos x="919" y="65"/>
                </a:cxn>
                <a:cxn ang="0">
                  <a:pos x="907" y="0"/>
                </a:cxn>
              </a:cxnLst>
              <a:rect l="0" t="0" r="r" b="b"/>
              <a:pathLst>
                <a:path w="942" h="250">
                  <a:moveTo>
                    <a:pt x="907" y="0"/>
                  </a:moveTo>
                  <a:lnTo>
                    <a:pt x="904" y="1"/>
                  </a:lnTo>
                  <a:lnTo>
                    <a:pt x="900" y="3"/>
                  </a:lnTo>
                  <a:lnTo>
                    <a:pt x="895" y="5"/>
                  </a:lnTo>
                  <a:lnTo>
                    <a:pt x="892" y="8"/>
                  </a:lnTo>
                  <a:lnTo>
                    <a:pt x="887" y="10"/>
                  </a:lnTo>
                  <a:lnTo>
                    <a:pt x="884" y="11"/>
                  </a:lnTo>
                  <a:lnTo>
                    <a:pt x="880" y="15"/>
                  </a:lnTo>
                  <a:lnTo>
                    <a:pt x="877" y="16"/>
                  </a:lnTo>
                  <a:lnTo>
                    <a:pt x="872" y="18"/>
                  </a:lnTo>
                  <a:lnTo>
                    <a:pt x="869" y="22"/>
                  </a:lnTo>
                  <a:lnTo>
                    <a:pt x="863" y="23"/>
                  </a:lnTo>
                  <a:lnTo>
                    <a:pt x="860" y="23"/>
                  </a:lnTo>
                  <a:lnTo>
                    <a:pt x="855" y="27"/>
                  </a:lnTo>
                  <a:lnTo>
                    <a:pt x="853" y="28"/>
                  </a:lnTo>
                  <a:lnTo>
                    <a:pt x="848" y="30"/>
                  </a:lnTo>
                  <a:lnTo>
                    <a:pt x="845" y="33"/>
                  </a:lnTo>
                  <a:lnTo>
                    <a:pt x="840" y="33"/>
                  </a:lnTo>
                  <a:lnTo>
                    <a:pt x="837" y="35"/>
                  </a:lnTo>
                  <a:lnTo>
                    <a:pt x="832" y="37"/>
                  </a:lnTo>
                  <a:lnTo>
                    <a:pt x="828" y="38"/>
                  </a:lnTo>
                  <a:lnTo>
                    <a:pt x="825" y="38"/>
                  </a:lnTo>
                  <a:lnTo>
                    <a:pt x="822" y="42"/>
                  </a:lnTo>
                  <a:lnTo>
                    <a:pt x="816" y="42"/>
                  </a:lnTo>
                  <a:lnTo>
                    <a:pt x="813" y="45"/>
                  </a:lnTo>
                  <a:lnTo>
                    <a:pt x="810" y="45"/>
                  </a:lnTo>
                  <a:lnTo>
                    <a:pt x="806" y="45"/>
                  </a:lnTo>
                  <a:lnTo>
                    <a:pt x="801" y="47"/>
                  </a:lnTo>
                  <a:lnTo>
                    <a:pt x="798" y="48"/>
                  </a:lnTo>
                  <a:lnTo>
                    <a:pt x="795" y="50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3" y="53"/>
                  </a:lnTo>
                  <a:lnTo>
                    <a:pt x="778" y="53"/>
                  </a:lnTo>
                  <a:lnTo>
                    <a:pt x="774" y="55"/>
                  </a:lnTo>
                  <a:lnTo>
                    <a:pt x="771" y="55"/>
                  </a:lnTo>
                  <a:lnTo>
                    <a:pt x="768" y="57"/>
                  </a:lnTo>
                  <a:lnTo>
                    <a:pt x="763" y="57"/>
                  </a:lnTo>
                  <a:lnTo>
                    <a:pt x="759" y="58"/>
                  </a:lnTo>
                  <a:lnTo>
                    <a:pt x="756" y="60"/>
                  </a:lnTo>
                  <a:lnTo>
                    <a:pt x="753" y="60"/>
                  </a:lnTo>
                  <a:lnTo>
                    <a:pt x="748" y="60"/>
                  </a:lnTo>
                  <a:lnTo>
                    <a:pt x="744" y="62"/>
                  </a:lnTo>
                  <a:lnTo>
                    <a:pt x="741" y="63"/>
                  </a:lnTo>
                  <a:lnTo>
                    <a:pt x="736" y="63"/>
                  </a:lnTo>
                  <a:lnTo>
                    <a:pt x="732" y="63"/>
                  </a:lnTo>
                  <a:lnTo>
                    <a:pt x="727" y="65"/>
                  </a:lnTo>
                  <a:lnTo>
                    <a:pt x="726" y="65"/>
                  </a:lnTo>
                  <a:lnTo>
                    <a:pt x="721" y="67"/>
                  </a:lnTo>
                  <a:lnTo>
                    <a:pt x="716" y="67"/>
                  </a:lnTo>
                  <a:lnTo>
                    <a:pt x="712" y="67"/>
                  </a:lnTo>
                  <a:lnTo>
                    <a:pt x="709" y="67"/>
                  </a:lnTo>
                  <a:lnTo>
                    <a:pt x="706" y="69"/>
                  </a:lnTo>
                  <a:lnTo>
                    <a:pt x="701" y="70"/>
                  </a:lnTo>
                  <a:lnTo>
                    <a:pt x="697" y="70"/>
                  </a:lnTo>
                  <a:lnTo>
                    <a:pt x="694" y="70"/>
                  </a:lnTo>
                  <a:lnTo>
                    <a:pt x="690" y="72"/>
                  </a:lnTo>
                  <a:lnTo>
                    <a:pt x="685" y="72"/>
                  </a:lnTo>
                  <a:lnTo>
                    <a:pt x="682" y="72"/>
                  </a:lnTo>
                  <a:lnTo>
                    <a:pt x="679" y="72"/>
                  </a:lnTo>
                  <a:lnTo>
                    <a:pt x="675" y="74"/>
                  </a:lnTo>
                  <a:lnTo>
                    <a:pt x="672" y="75"/>
                  </a:lnTo>
                  <a:lnTo>
                    <a:pt x="667" y="75"/>
                  </a:lnTo>
                  <a:lnTo>
                    <a:pt x="664" y="75"/>
                  </a:lnTo>
                  <a:lnTo>
                    <a:pt x="660" y="75"/>
                  </a:lnTo>
                  <a:lnTo>
                    <a:pt x="657" y="75"/>
                  </a:lnTo>
                  <a:lnTo>
                    <a:pt x="654" y="77"/>
                  </a:lnTo>
                  <a:lnTo>
                    <a:pt x="648" y="77"/>
                  </a:lnTo>
                  <a:lnTo>
                    <a:pt x="645" y="79"/>
                  </a:lnTo>
                  <a:lnTo>
                    <a:pt x="642" y="79"/>
                  </a:lnTo>
                  <a:lnTo>
                    <a:pt x="637" y="79"/>
                  </a:lnTo>
                  <a:lnTo>
                    <a:pt x="633" y="79"/>
                  </a:lnTo>
                  <a:lnTo>
                    <a:pt x="630" y="80"/>
                  </a:lnTo>
                  <a:lnTo>
                    <a:pt x="625" y="80"/>
                  </a:lnTo>
                  <a:lnTo>
                    <a:pt x="622" y="82"/>
                  </a:lnTo>
                  <a:lnTo>
                    <a:pt x="618" y="82"/>
                  </a:lnTo>
                  <a:lnTo>
                    <a:pt x="615" y="82"/>
                  </a:lnTo>
                  <a:lnTo>
                    <a:pt x="610" y="84"/>
                  </a:lnTo>
                  <a:lnTo>
                    <a:pt x="606" y="84"/>
                  </a:lnTo>
                  <a:lnTo>
                    <a:pt x="603" y="85"/>
                  </a:lnTo>
                  <a:lnTo>
                    <a:pt x="600" y="85"/>
                  </a:lnTo>
                  <a:lnTo>
                    <a:pt x="596" y="85"/>
                  </a:lnTo>
                  <a:lnTo>
                    <a:pt x="593" y="85"/>
                  </a:lnTo>
                  <a:lnTo>
                    <a:pt x="588" y="87"/>
                  </a:lnTo>
                  <a:lnTo>
                    <a:pt x="585" y="87"/>
                  </a:lnTo>
                  <a:lnTo>
                    <a:pt x="581" y="87"/>
                  </a:lnTo>
                  <a:lnTo>
                    <a:pt x="578" y="89"/>
                  </a:lnTo>
                  <a:lnTo>
                    <a:pt x="573" y="90"/>
                  </a:lnTo>
                  <a:lnTo>
                    <a:pt x="570" y="90"/>
                  </a:lnTo>
                  <a:lnTo>
                    <a:pt x="566" y="92"/>
                  </a:lnTo>
                  <a:lnTo>
                    <a:pt x="563" y="94"/>
                  </a:lnTo>
                  <a:lnTo>
                    <a:pt x="559" y="94"/>
                  </a:lnTo>
                  <a:lnTo>
                    <a:pt x="556" y="94"/>
                  </a:lnTo>
                  <a:lnTo>
                    <a:pt x="551" y="95"/>
                  </a:lnTo>
                  <a:lnTo>
                    <a:pt x="548" y="97"/>
                  </a:lnTo>
                  <a:lnTo>
                    <a:pt x="546" y="97"/>
                  </a:lnTo>
                  <a:lnTo>
                    <a:pt x="543" y="99"/>
                  </a:lnTo>
                  <a:lnTo>
                    <a:pt x="538" y="100"/>
                  </a:lnTo>
                  <a:lnTo>
                    <a:pt x="534" y="100"/>
                  </a:lnTo>
                  <a:lnTo>
                    <a:pt x="531" y="102"/>
                  </a:lnTo>
                  <a:lnTo>
                    <a:pt x="528" y="102"/>
                  </a:lnTo>
                  <a:lnTo>
                    <a:pt x="524" y="104"/>
                  </a:lnTo>
                  <a:lnTo>
                    <a:pt x="521" y="105"/>
                  </a:lnTo>
                  <a:lnTo>
                    <a:pt x="516" y="105"/>
                  </a:lnTo>
                  <a:lnTo>
                    <a:pt x="512" y="109"/>
                  </a:lnTo>
                  <a:lnTo>
                    <a:pt x="509" y="109"/>
                  </a:lnTo>
                  <a:lnTo>
                    <a:pt x="506" y="110"/>
                  </a:lnTo>
                  <a:lnTo>
                    <a:pt x="502" y="112"/>
                  </a:lnTo>
                  <a:lnTo>
                    <a:pt x="499" y="114"/>
                  </a:lnTo>
                  <a:lnTo>
                    <a:pt x="496" y="116"/>
                  </a:lnTo>
                  <a:lnTo>
                    <a:pt x="492" y="117"/>
                  </a:lnTo>
                  <a:lnTo>
                    <a:pt x="489" y="117"/>
                  </a:lnTo>
                  <a:lnTo>
                    <a:pt x="486" y="121"/>
                  </a:lnTo>
                  <a:lnTo>
                    <a:pt x="482" y="122"/>
                  </a:lnTo>
                  <a:lnTo>
                    <a:pt x="479" y="124"/>
                  </a:lnTo>
                  <a:lnTo>
                    <a:pt x="475" y="126"/>
                  </a:lnTo>
                  <a:lnTo>
                    <a:pt x="472" y="127"/>
                  </a:lnTo>
                  <a:lnTo>
                    <a:pt x="469" y="129"/>
                  </a:lnTo>
                  <a:lnTo>
                    <a:pt x="465" y="131"/>
                  </a:lnTo>
                  <a:lnTo>
                    <a:pt x="462" y="134"/>
                  </a:lnTo>
                  <a:lnTo>
                    <a:pt x="460" y="136"/>
                  </a:lnTo>
                  <a:lnTo>
                    <a:pt x="455" y="137"/>
                  </a:lnTo>
                  <a:lnTo>
                    <a:pt x="452" y="139"/>
                  </a:lnTo>
                  <a:lnTo>
                    <a:pt x="449" y="142"/>
                  </a:lnTo>
                  <a:lnTo>
                    <a:pt x="445" y="144"/>
                  </a:lnTo>
                  <a:lnTo>
                    <a:pt x="442" y="146"/>
                  </a:lnTo>
                  <a:lnTo>
                    <a:pt x="440" y="149"/>
                  </a:lnTo>
                  <a:lnTo>
                    <a:pt x="437" y="151"/>
                  </a:lnTo>
                  <a:lnTo>
                    <a:pt x="433" y="154"/>
                  </a:lnTo>
                  <a:lnTo>
                    <a:pt x="427" y="151"/>
                  </a:lnTo>
                  <a:lnTo>
                    <a:pt x="420" y="149"/>
                  </a:lnTo>
                  <a:lnTo>
                    <a:pt x="415" y="147"/>
                  </a:lnTo>
                  <a:lnTo>
                    <a:pt x="408" y="146"/>
                  </a:lnTo>
                  <a:lnTo>
                    <a:pt x="402" y="144"/>
                  </a:lnTo>
                  <a:lnTo>
                    <a:pt x="395" y="142"/>
                  </a:lnTo>
                  <a:lnTo>
                    <a:pt x="388" y="141"/>
                  </a:lnTo>
                  <a:lnTo>
                    <a:pt x="381" y="139"/>
                  </a:lnTo>
                  <a:lnTo>
                    <a:pt x="375" y="139"/>
                  </a:lnTo>
                  <a:lnTo>
                    <a:pt x="370" y="137"/>
                  </a:lnTo>
                  <a:lnTo>
                    <a:pt x="361" y="136"/>
                  </a:lnTo>
                  <a:lnTo>
                    <a:pt x="355" y="136"/>
                  </a:lnTo>
                  <a:lnTo>
                    <a:pt x="348" y="134"/>
                  </a:lnTo>
                  <a:lnTo>
                    <a:pt x="341" y="134"/>
                  </a:lnTo>
                  <a:lnTo>
                    <a:pt x="334" y="134"/>
                  </a:lnTo>
                  <a:lnTo>
                    <a:pt x="328" y="134"/>
                  </a:lnTo>
                  <a:lnTo>
                    <a:pt x="321" y="132"/>
                  </a:lnTo>
                  <a:lnTo>
                    <a:pt x="314" y="131"/>
                  </a:lnTo>
                  <a:lnTo>
                    <a:pt x="306" y="131"/>
                  </a:lnTo>
                  <a:lnTo>
                    <a:pt x="299" y="131"/>
                  </a:lnTo>
                  <a:lnTo>
                    <a:pt x="292" y="131"/>
                  </a:lnTo>
                  <a:lnTo>
                    <a:pt x="284" y="131"/>
                  </a:lnTo>
                  <a:lnTo>
                    <a:pt x="277" y="131"/>
                  </a:lnTo>
                  <a:lnTo>
                    <a:pt x="271" y="132"/>
                  </a:lnTo>
                  <a:lnTo>
                    <a:pt x="262" y="132"/>
                  </a:lnTo>
                  <a:lnTo>
                    <a:pt x="257" y="132"/>
                  </a:lnTo>
                  <a:lnTo>
                    <a:pt x="249" y="132"/>
                  </a:lnTo>
                  <a:lnTo>
                    <a:pt x="242" y="134"/>
                  </a:lnTo>
                  <a:lnTo>
                    <a:pt x="235" y="134"/>
                  </a:lnTo>
                  <a:lnTo>
                    <a:pt x="227" y="134"/>
                  </a:lnTo>
                  <a:lnTo>
                    <a:pt x="220" y="136"/>
                  </a:lnTo>
                  <a:lnTo>
                    <a:pt x="213" y="136"/>
                  </a:lnTo>
                  <a:lnTo>
                    <a:pt x="205" y="137"/>
                  </a:lnTo>
                  <a:lnTo>
                    <a:pt x="198" y="137"/>
                  </a:lnTo>
                  <a:lnTo>
                    <a:pt x="192" y="139"/>
                  </a:lnTo>
                  <a:lnTo>
                    <a:pt x="183" y="139"/>
                  </a:lnTo>
                  <a:lnTo>
                    <a:pt x="176" y="141"/>
                  </a:lnTo>
                  <a:lnTo>
                    <a:pt x="170" y="142"/>
                  </a:lnTo>
                  <a:lnTo>
                    <a:pt x="161" y="144"/>
                  </a:lnTo>
                  <a:lnTo>
                    <a:pt x="156" y="146"/>
                  </a:lnTo>
                  <a:lnTo>
                    <a:pt x="148" y="146"/>
                  </a:lnTo>
                  <a:lnTo>
                    <a:pt x="141" y="147"/>
                  </a:lnTo>
                  <a:lnTo>
                    <a:pt x="134" y="149"/>
                  </a:lnTo>
                  <a:lnTo>
                    <a:pt x="128" y="151"/>
                  </a:lnTo>
                  <a:lnTo>
                    <a:pt x="119" y="152"/>
                  </a:lnTo>
                  <a:lnTo>
                    <a:pt x="113" y="154"/>
                  </a:lnTo>
                  <a:lnTo>
                    <a:pt x="106" y="156"/>
                  </a:lnTo>
                  <a:lnTo>
                    <a:pt x="101" y="157"/>
                  </a:lnTo>
                  <a:lnTo>
                    <a:pt x="92" y="159"/>
                  </a:lnTo>
                  <a:lnTo>
                    <a:pt x="86" y="161"/>
                  </a:lnTo>
                  <a:lnTo>
                    <a:pt x="81" y="164"/>
                  </a:lnTo>
                  <a:lnTo>
                    <a:pt x="74" y="166"/>
                  </a:lnTo>
                  <a:lnTo>
                    <a:pt x="66" y="166"/>
                  </a:lnTo>
                  <a:lnTo>
                    <a:pt x="59" y="169"/>
                  </a:lnTo>
                  <a:lnTo>
                    <a:pt x="54" y="171"/>
                  </a:lnTo>
                  <a:lnTo>
                    <a:pt x="47" y="173"/>
                  </a:lnTo>
                  <a:lnTo>
                    <a:pt x="40" y="176"/>
                  </a:lnTo>
                  <a:lnTo>
                    <a:pt x="35" y="178"/>
                  </a:lnTo>
                  <a:lnTo>
                    <a:pt x="29" y="179"/>
                  </a:lnTo>
                  <a:lnTo>
                    <a:pt x="22" y="183"/>
                  </a:lnTo>
                  <a:lnTo>
                    <a:pt x="15" y="184"/>
                  </a:lnTo>
                  <a:lnTo>
                    <a:pt x="10" y="188"/>
                  </a:lnTo>
                  <a:lnTo>
                    <a:pt x="3" y="189"/>
                  </a:lnTo>
                  <a:lnTo>
                    <a:pt x="0" y="191"/>
                  </a:lnTo>
                  <a:lnTo>
                    <a:pt x="22" y="250"/>
                  </a:lnTo>
                  <a:lnTo>
                    <a:pt x="29" y="246"/>
                  </a:lnTo>
                  <a:lnTo>
                    <a:pt x="34" y="245"/>
                  </a:lnTo>
                  <a:lnTo>
                    <a:pt x="40" y="243"/>
                  </a:lnTo>
                  <a:lnTo>
                    <a:pt x="47" y="240"/>
                  </a:lnTo>
                  <a:lnTo>
                    <a:pt x="52" y="238"/>
                  </a:lnTo>
                  <a:lnTo>
                    <a:pt x="59" y="236"/>
                  </a:lnTo>
                  <a:lnTo>
                    <a:pt x="66" y="233"/>
                  </a:lnTo>
                  <a:lnTo>
                    <a:pt x="74" y="231"/>
                  </a:lnTo>
                  <a:lnTo>
                    <a:pt x="79" y="230"/>
                  </a:lnTo>
                  <a:lnTo>
                    <a:pt x="86" y="228"/>
                  </a:lnTo>
                  <a:lnTo>
                    <a:pt x="92" y="225"/>
                  </a:lnTo>
                  <a:lnTo>
                    <a:pt x="99" y="225"/>
                  </a:lnTo>
                  <a:lnTo>
                    <a:pt x="106" y="221"/>
                  </a:lnTo>
                  <a:lnTo>
                    <a:pt x="113" y="220"/>
                  </a:lnTo>
                  <a:lnTo>
                    <a:pt x="119" y="218"/>
                  </a:lnTo>
                  <a:lnTo>
                    <a:pt x="128" y="216"/>
                  </a:lnTo>
                  <a:lnTo>
                    <a:pt x="134" y="215"/>
                  </a:lnTo>
                  <a:lnTo>
                    <a:pt x="141" y="213"/>
                  </a:lnTo>
                  <a:lnTo>
                    <a:pt x="146" y="211"/>
                  </a:lnTo>
                  <a:lnTo>
                    <a:pt x="155" y="210"/>
                  </a:lnTo>
                  <a:lnTo>
                    <a:pt x="161" y="210"/>
                  </a:lnTo>
                  <a:lnTo>
                    <a:pt x="168" y="208"/>
                  </a:lnTo>
                  <a:lnTo>
                    <a:pt x="175" y="206"/>
                  </a:lnTo>
                  <a:lnTo>
                    <a:pt x="183" y="204"/>
                  </a:lnTo>
                  <a:lnTo>
                    <a:pt x="190" y="203"/>
                  </a:lnTo>
                  <a:lnTo>
                    <a:pt x="197" y="203"/>
                  </a:lnTo>
                  <a:lnTo>
                    <a:pt x="203" y="201"/>
                  </a:lnTo>
                  <a:lnTo>
                    <a:pt x="210" y="199"/>
                  </a:lnTo>
                  <a:lnTo>
                    <a:pt x="217" y="199"/>
                  </a:lnTo>
                  <a:lnTo>
                    <a:pt x="225" y="199"/>
                  </a:lnTo>
                  <a:lnTo>
                    <a:pt x="232" y="198"/>
                  </a:lnTo>
                  <a:lnTo>
                    <a:pt x="239" y="198"/>
                  </a:lnTo>
                  <a:lnTo>
                    <a:pt x="245" y="198"/>
                  </a:lnTo>
                  <a:lnTo>
                    <a:pt x="252" y="198"/>
                  </a:lnTo>
                  <a:lnTo>
                    <a:pt x="259" y="196"/>
                  </a:lnTo>
                  <a:lnTo>
                    <a:pt x="266" y="196"/>
                  </a:lnTo>
                  <a:lnTo>
                    <a:pt x="272" y="194"/>
                  </a:lnTo>
                  <a:lnTo>
                    <a:pt x="279" y="194"/>
                  </a:lnTo>
                  <a:lnTo>
                    <a:pt x="287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6" y="194"/>
                  </a:lnTo>
                  <a:lnTo>
                    <a:pt x="313" y="196"/>
                  </a:lnTo>
                  <a:lnTo>
                    <a:pt x="319" y="196"/>
                  </a:lnTo>
                  <a:lnTo>
                    <a:pt x="326" y="196"/>
                  </a:lnTo>
                  <a:lnTo>
                    <a:pt x="333" y="198"/>
                  </a:lnTo>
                  <a:lnTo>
                    <a:pt x="339" y="198"/>
                  </a:lnTo>
                  <a:lnTo>
                    <a:pt x="346" y="199"/>
                  </a:lnTo>
                  <a:lnTo>
                    <a:pt x="351" y="199"/>
                  </a:lnTo>
                  <a:lnTo>
                    <a:pt x="358" y="199"/>
                  </a:lnTo>
                  <a:lnTo>
                    <a:pt x="365" y="199"/>
                  </a:lnTo>
                  <a:lnTo>
                    <a:pt x="370" y="203"/>
                  </a:lnTo>
                  <a:lnTo>
                    <a:pt x="376" y="203"/>
                  </a:lnTo>
                  <a:lnTo>
                    <a:pt x="381" y="204"/>
                  </a:lnTo>
                  <a:lnTo>
                    <a:pt x="388" y="206"/>
                  </a:lnTo>
                  <a:lnTo>
                    <a:pt x="393" y="208"/>
                  </a:lnTo>
                  <a:lnTo>
                    <a:pt x="400" y="210"/>
                  </a:lnTo>
                  <a:lnTo>
                    <a:pt x="405" y="211"/>
                  </a:lnTo>
                  <a:lnTo>
                    <a:pt x="412" y="213"/>
                  </a:lnTo>
                  <a:lnTo>
                    <a:pt x="417" y="215"/>
                  </a:lnTo>
                  <a:lnTo>
                    <a:pt x="422" y="216"/>
                  </a:lnTo>
                  <a:lnTo>
                    <a:pt x="427" y="220"/>
                  </a:lnTo>
                  <a:lnTo>
                    <a:pt x="432" y="221"/>
                  </a:lnTo>
                  <a:lnTo>
                    <a:pt x="437" y="225"/>
                  </a:lnTo>
                  <a:lnTo>
                    <a:pt x="440" y="223"/>
                  </a:lnTo>
                  <a:lnTo>
                    <a:pt x="445" y="223"/>
                  </a:lnTo>
                  <a:lnTo>
                    <a:pt x="449" y="221"/>
                  </a:lnTo>
                  <a:lnTo>
                    <a:pt x="452" y="221"/>
                  </a:lnTo>
                  <a:lnTo>
                    <a:pt x="455" y="220"/>
                  </a:lnTo>
                  <a:lnTo>
                    <a:pt x="457" y="216"/>
                  </a:lnTo>
                  <a:lnTo>
                    <a:pt x="460" y="213"/>
                  </a:lnTo>
                  <a:lnTo>
                    <a:pt x="464" y="211"/>
                  </a:lnTo>
                  <a:lnTo>
                    <a:pt x="467" y="208"/>
                  </a:lnTo>
                  <a:lnTo>
                    <a:pt x="469" y="206"/>
                  </a:lnTo>
                  <a:lnTo>
                    <a:pt x="472" y="203"/>
                  </a:lnTo>
                  <a:lnTo>
                    <a:pt x="475" y="201"/>
                  </a:lnTo>
                  <a:lnTo>
                    <a:pt x="479" y="199"/>
                  </a:lnTo>
                  <a:lnTo>
                    <a:pt x="482" y="198"/>
                  </a:lnTo>
                  <a:lnTo>
                    <a:pt x="484" y="194"/>
                  </a:lnTo>
                  <a:lnTo>
                    <a:pt x="487" y="193"/>
                  </a:lnTo>
                  <a:lnTo>
                    <a:pt x="491" y="191"/>
                  </a:lnTo>
                  <a:lnTo>
                    <a:pt x="494" y="188"/>
                  </a:lnTo>
                  <a:lnTo>
                    <a:pt x="497" y="188"/>
                  </a:lnTo>
                  <a:lnTo>
                    <a:pt x="499" y="184"/>
                  </a:lnTo>
                  <a:lnTo>
                    <a:pt x="502" y="183"/>
                  </a:lnTo>
                  <a:lnTo>
                    <a:pt x="506" y="181"/>
                  </a:lnTo>
                  <a:lnTo>
                    <a:pt x="509" y="179"/>
                  </a:lnTo>
                  <a:lnTo>
                    <a:pt x="512" y="179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21" y="173"/>
                  </a:lnTo>
                  <a:lnTo>
                    <a:pt x="524" y="173"/>
                  </a:lnTo>
                  <a:lnTo>
                    <a:pt x="528" y="171"/>
                  </a:lnTo>
                  <a:lnTo>
                    <a:pt x="531" y="169"/>
                  </a:lnTo>
                  <a:lnTo>
                    <a:pt x="534" y="168"/>
                  </a:lnTo>
                  <a:lnTo>
                    <a:pt x="538" y="166"/>
                  </a:lnTo>
                  <a:lnTo>
                    <a:pt x="541" y="166"/>
                  </a:lnTo>
                  <a:lnTo>
                    <a:pt x="544" y="164"/>
                  </a:lnTo>
                  <a:lnTo>
                    <a:pt x="548" y="164"/>
                  </a:lnTo>
                  <a:lnTo>
                    <a:pt x="551" y="163"/>
                  </a:lnTo>
                  <a:lnTo>
                    <a:pt x="554" y="161"/>
                  </a:lnTo>
                  <a:lnTo>
                    <a:pt x="558" y="161"/>
                  </a:lnTo>
                  <a:lnTo>
                    <a:pt x="561" y="159"/>
                  </a:lnTo>
                  <a:lnTo>
                    <a:pt x="565" y="157"/>
                  </a:lnTo>
                  <a:lnTo>
                    <a:pt x="568" y="157"/>
                  </a:lnTo>
                  <a:lnTo>
                    <a:pt x="573" y="156"/>
                  </a:lnTo>
                  <a:lnTo>
                    <a:pt x="576" y="154"/>
                  </a:lnTo>
                  <a:lnTo>
                    <a:pt x="580" y="154"/>
                  </a:lnTo>
                  <a:lnTo>
                    <a:pt x="581" y="154"/>
                  </a:lnTo>
                  <a:lnTo>
                    <a:pt x="585" y="152"/>
                  </a:lnTo>
                  <a:lnTo>
                    <a:pt x="590" y="151"/>
                  </a:lnTo>
                  <a:lnTo>
                    <a:pt x="593" y="151"/>
                  </a:lnTo>
                  <a:lnTo>
                    <a:pt x="596" y="151"/>
                  </a:lnTo>
                  <a:lnTo>
                    <a:pt x="600" y="149"/>
                  </a:lnTo>
                  <a:lnTo>
                    <a:pt x="603" y="149"/>
                  </a:lnTo>
                  <a:lnTo>
                    <a:pt x="608" y="149"/>
                  </a:lnTo>
                  <a:lnTo>
                    <a:pt x="612" y="147"/>
                  </a:lnTo>
                  <a:lnTo>
                    <a:pt x="615" y="147"/>
                  </a:lnTo>
                  <a:lnTo>
                    <a:pt x="618" y="146"/>
                  </a:lnTo>
                  <a:lnTo>
                    <a:pt x="623" y="146"/>
                  </a:lnTo>
                  <a:lnTo>
                    <a:pt x="627" y="146"/>
                  </a:lnTo>
                  <a:lnTo>
                    <a:pt x="630" y="146"/>
                  </a:lnTo>
                  <a:lnTo>
                    <a:pt x="633" y="144"/>
                  </a:lnTo>
                  <a:lnTo>
                    <a:pt x="638" y="144"/>
                  </a:lnTo>
                  <a:lnTo>
                    <a:pt x="642" y="142"/>
                  </a:lnTo>
                  <a:lnTo>
                    <a:pt x="645" y="142"/>
                  </a:lnTo>
                  <a:lnTo>
                    <a:pt x="648" y="142"/>
                  </a:lnTo>
                  <a:lnTo>
                    <a:pt x="654" y="141"/>
                  </a:lnTo>
                  <a:lnTo>
                    <a:pt x="657" y="141"/>
                  </a:lnTo>
                  <a:lnTo>
                    <a:pt x="662" y="139"/>
                  </a:lnTo>
                  <a:lnTo>
                    <a:pt x="665" y="139"/>
                  </a:lnTo>
                  <a:lnTo>
                    <a:pt x="670" y="139"/>
                  </a:lnTo>
                  <a:lnTo>
                    <a:pt x="674" y="139"/>
                  </a:lnTo>
                  <a:lnTo>
                    <a:pt x="677" y="137"/>
                  </a:lnTo>
                  <a:lnTo>
                    <a:pt x="682" y="137"/>
                  </a:lnTo>
                  <a:lnTo>
                    <a:pt x="685" y="137"/>
                  </a:lnTo>
                  <a:lnTo>
                    <a:pt x="689" y="136"/>
                  </a:lnTo>
                  <a:lnTo>
                    <a:pt x="694" y="136"/>
                  </a:lnTo>
                  <a:lnTo>
                    <a:pt x="697" y="134"/>
                  </a:lnTo>
                  <a:lnTo>
                    <a:pt x="701" y="134"/>
                  </a:lnTo>
                  <a:lnTo>
                    <a:pt x="704" y="134"/>
                  </a:lnTo>
                  <a:lnTo>
                    <a:pt x="709" y="134"/>
                  </a:lnTo>
                  <a:lnTo>
                    <a:pt x="712" y="132"/>
                  </a:lnTo>
                  <a:lnTo>
                    <a:pt x="716" y="132"/>
                  </a:lnTo>
                  <a:lnTo>
                    <a:pt x="721" y="131"/>
                  </a:lnTo>
                  <a:lnTo>
                    <a:pt x="726" y="131"/>
                  </a:lnTo>
                  <a:lnTo>
                    <a:pt x="729" y="129"/>
                  </a:lnTo>
                  <a:lnTo>
                    <a:pt x="734" y="129"/>
                  </a:lnTo>
                  <a:lnTo>
                    <a:pt x="738" y="127"/>
                  </a:lnTo>
                  <a:lnTo>
                    <a:pt x="741" y="127"/>
                  </a:lnTo>
                  <a:lnTo>
                    <a:pt x="746" y="127"/>
                  </a:lnTo>
                  <a:lnTo>
                    <a:pt x="749" y="126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1" y="124"/>
                  </a:lnTo>
                  <a:lnTo>
                    <a:pt x="768" y="122"/>
                  </a:lnTo>
                  <a:lnTo>
                    <a:pt x="771" y="121"/>
                  </a:lnTo>
                  <a:lnTo>
                    <a:pt x="774" y="121"/>
                  </a:lnTo>
                  <a:lnTo>
                    <a:pt x="780" y="119"/>
                  </a:lnTo>
                  <a:lnTo>
                    <a:pt x="783" y="117"/>
                  </a:lnTo>
                  <a:lnTo>
                    <a:pt x="788" y="117"/>
                  </a:lnTo>
                  <a:lnTo>
                    <a:pt x="791" y="117"/>
                  </a:lnTo>
                  <a:lnTo>
                    <a:pt x="796" y="116"/>
                  </a:lnTo>
                  <a:lnTo>
                    <a:pt x="801" y="116"/>
                  </a:lnTo>
                  <a:lnTo>
                    <a:pt x="805" y="112"/>
                  </a:lnTo>
                  <a:lnTo>
                    <a:pt x="810" y="112"/>
                  </a:lnTo>
                  <a:lnTo>
                    <a:pt x="813" y="109"/>
                  </a:lnTo>
                  <a:lnTo>
                    <a:pt x="818" y="109"/>
                  </a:lnTo>
                  <a:lnTo>
                    <a:pt x="822" y="107"/>
                  </a:lnTo>
                  <a:lnTo>
                    <a:pt x="827" y="105"/>
                  </a:lnTo>
                  <a:lnTo>
                    <a:pt x="832" y="104"/>
                  </a:lnTo>
                  <a:lnTo>
                    <a:pt x="835" y="102"/>
                  </a:lnTo>
                  <a:lnTo>
                    <a:pt x="840" y="100"/>
                  </a:lnTo>
                  <a:lnTo>
                    <a:pt x="843" y="100"/>
                  </a:lnTo>
                  <a:lnTo>
                    <a:pt x="848" y="97"/>
                  </a:lnTo>
                  <a:lnTo>
                    <a:pt x="853" y="97"/>
                  </a:lnTo>
                  <a:lnTo>
                    <a:pt x="857" y="94"/>
                  </a:lnTo>
                  <a:lnTo>
                    <a:pt x="862" y="94"/>
                  </a:lnTo>
                  <a:lnTo>
                    <a:pt x="867" y="90"/>
                  </a:lnTo>
                  <a:lnTo>
                    <a:pt x="870" y="90"/>
                  </a:lnTo>
                  <a:lnTo>
                    <a:pt x="875" y="87"/>
                  </a:lnTo>
                  <a:lnTo>
                    <a:pt x="880" y="85"/>
                  </a:lnTo>
                  <a:lnTo>
                    <a:pt x="884" y="84"/>
                  </a:lnTo>
                  <a:lnTo>
                    <a:pt x="889" y="82"/>
                  </a:lnTo>
                  <a:lnTo>
                    <a:pt x="892" y="79"/>
                  </a:lnTo>
                  <a:lnTo>
                    <a:pt x="897" y="77"/>
                  </a:lnTo>
                  <a:lnTo>
                    <a:pt x="902" y="75"/>
                  </a:lnTo>
                  <a:lnTo>
                    <a:pt x="907" y="72"/>
                  </a:lnTo>
                  <a:lnTo>
                    <a:pt x="911" y="70"/>
                  </a:lnTo>
                  <a:lnTo>
                    <a:pt x="916" y="67"/>
                  </a:lnTo>
                  <a:lnTo>
                    <a:pt x="919" y="65"/>
                  </a:lnTo>
                  <a:lnTo>
                    <a:pt x="924" y="63"/>
                  </a:lnTo>
                  <a:lnTo>
                    <a:pt x="929" y="60"/>
                  </a:lnTo>
                  <a:lnTo>
                    <a:pt x="934" y="57"/>
                  </a:lnTo>
                  <a:lnTo>
                    <a:pt x="937" y="53"/>
                  </a:lnTo>
                  <a:lnTo>
                    <a:pt x="942" y="52"/>
                  </a:lnTo>
                  <a:lnTo>
                    <a:pt x="907" y="0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9" name="Freeform 17"/>
            <p:cNvSpPr>
              <a:spLocks/>
            </p:cNvSpPr>
            <p:nvPr/>
          </p:nvSpPr>
          <p:spPr bwMode="auto">
            <a:xfrm>
              <a:off x="1292" y="3334"/>
              <a:ext cx="153" cy="163"/>
            </a:xfrm>
            <a:custGeom>
              <a:avLst/>
              <a:gdLst/>
              <a:ahLst/>
              <a:cxnLst>
                <a:cxn ang="0">
                  <a:pos x="69" y="163"/>
                </a:cxn>
                <a:cxn ang="0">
                  <a:pos x="59" y="161"/>
                </a:cxn>
                <a:cxn ang="0">
                  <a:pos x="49" y="156"/>
                </a:cxn>
                <a:cxn ang="0">
                  <a:pos x="39" y="151"/>
                </a:cxn>
                <a:cxn ang="0">
                  <a:pos x="31" y="146"/>
                </a:cxn>
                <a:cxn ang="0">
                  <a:pos x="21" y="136"/>
                </a:cxn>
                <a:cxn ang="0">
                  <a:pos x="14" y="124"/>
                </a:cxn>
                <a:cxn ang="0">
                  <a:pos x="7" y="114"/>
                </a:cxn>
                <a:cxn ang="0">
                  <a:pos x="4" y="104"/>
                </a:cxn>
                <a:cxn ang="0">
                  <a:pos x="2" y="94"/>
                </a:cxn>
                <a:cxn ang="0">
                  <a:pos x="11" y="87"/>
                </a:cxn>
                <a:cxn ang="0">
                  <a:pos x="22" y="85"/>
                </a:cxn>
                <a:cxn ang="0">
                  <a:pos x="36" y="84"/>
                </a:cxn>
                <a:cxn ang="0">
                  <a:pos x="48" y="80"/>
                </a:cxn>
                <a:cxn ang="0">
                  <a:pos x="59" y="79"/>
                </a:cxn>
                <a:cxn ang="0">
                  <a:pos x="64" y="79"/>
                </a:cxn>
                <a:cxn ang="0">
                  <a:pos x="66" y="87"/>
                </a:cxn>
                <a:cxn ang="0">
                  <a:pos x="73" y="97"/>
                </a:cxn>
                <a:cxn ang="0">
                  <a:pos x="84" y="94"/>
                </a:cxn>
                <a:cxn ang="0">
                  <a:pos x="88" y="84"/>
                </a:cxn>
                <a:cxn ang="0">
                  <a:pos x="86" y="74"/>
                </a:cxn>
                <a:cxn ang="0">
                  <a:pos x="79" y="64"/>
                </a:cxn>
                <a:cxn ang="0">
                  <a:pos x="69" y="67"/>
                </a:cxn>
                <a:cxn ang="0">
                  <a:pos x="64" y="75"/>
                </a:cxn>
                <a:cxn ang="0">
                  <a:pos x="59" y="79"/>
                </a:cxn>
                <a:cxn ang="0">
                  <a:pos x="49" y="79"/>
                </a:cxn>
                <a:cxn ang="0">
                  <a:pos x="37" y="79"/>
                </a:cxn>
                <a:cxn ang="0">
                  <a:pos x="22" y="79"/>
                </a:cxn>
                <a:cxn ang="0">
                  <a:pos x="11" y="80"/>
                </a:cxn>
                <a:cxn ang="0">
                  <a:pos x="0" y="82"/>
                </a:cxn>
                <a:cxn ang="0">
                  <a:pos x="0" y="72"/>
                </a:cxn>
                <a:cxn ang="0">
                  <a:pos x="4" y="60"/>
                </a:cxn>
                <a:cxn ang="0">
                  <a:pos x="7" y="48"/>
                </a:cxn>
                <a:cxn ang="0">
                  <a:pos x="12" y="37"/>
                </a:cxn>
                <a:cxn ang="0">
                  <a:pos x="17" y="27"/>
                </a:cxn>
                <a:cxn ang="0">
                  <a:pos x="26" y="20"/>
                </a:cxn>
                <a:cxn ang="0">
                  <a:pos x="34" y="11"/>
                </a:cxn>
                <a:cxn ang="0">
                  <a:pos x="44" y="6"/>
                </a:cxn>
                <a:cxn ang="0">
                  <a:pos x="54" y="1"/>
                </a:cxn>
                <a:cxn ang="0">
                  <a:pos x="64" y="0"/>
                </a:cxn>
                <a:cxn ang="0">
                  <a:pos x="78" y="0"/>
                </a:cxn>
                <a:cxn ang="0">
                  <a:pos x="88" y="0"/>
                </a:cxn>
                <a:cxn ang="0">
                  <a:pos x="98" y="1"/>
                </a:cxn>
                <a:cxn ang="0">
                  <a:pos x="108" y="6"/>
                </a:cxn>
                <a:cxn ang="0">
                  <a:pos x="118" y="11"/>
                </a:cxn>
                <a:cxn ang="0">
                  <a:pos x="126" y="20"/>
                </a:cxn>
                <a:cxn ang="0">
                  <a:pos x="135" y="27"/>
                </a:cxn>
                <a:cxn ang="0">
                  <a:pos x="142" y="37"/>
                </a:cxn>
                <a:cxn ang="0">
                  <a:pos x="147" y="48"/>
                </a:cxn>
                <a:cxn ang="0">
                  <a:pos x="150" y="60"/>
                </a:cxn>
                <a:cxn ang="0">
                  <a:pos x="152" y="72"/>
                </a:cxn>
                <a:cxn ang="0">
                  <a:pos x="152" y="84"/>
                </a:cxn>
                <a:cxn ang="0">
                  <a:pos x="150" y="97"/>
                </a:cxn>
                <a:cxn ang="0">
                  <a:pos x="147" y="109"/>
                </a:cxn>
                <a:cxn ang="0">
                  <a:pos x="143" y="119"/>
                </a:cxn>
                <a:cxn ang="0">
                  <a:pos x="137" y="129"/>
                </a:cxn>
                <a:cxn ang="0">
                  <a:pos x="130" y="139"/>
                </a:cxn>
                <a:cxn ang="0">
                  <a:pos x="121" y="146"/>
                </a:cxn>
                <a:cxn ang="0">
                  <a:pos x="111" y="151"/>
                </a:cxn>
                <a:cxn ang="0">
                  <a:pos x="101" y="158"/>
                </a:cxn>
                <a:cxn ang="0">
                  <a:pos x="93" y="161"/>
                </a:cxn>
                <a:cxn ang="0">
                  <a:pos x="79" y="163"/>
                </a:cxn>
              </a:cxnLst>
              <a:rect l="0" t="0" r="r" b="b"/>
              <a:pathLst>
                <a:path w="153" h="163">
                  <a:moveTo>
                    <a:pt x="78" y="163"/>
                  </a:moveTo>
                  <a:lnTo>
                    <a:pt x="73" y="163"/>
                  </a:lnTo>
                  <a:lnTo>
                    <a:pt x="69" y="163"/>
                  </a:lnTo>
                  <a:lnTo>
                    <a:pt x="66" y="161"/>
                  </a:lnTo>
                  <a:lnTo>
                    <a:pt x="63" y="161"/>
                  </a:lnTo>
                  <a:lnTo>
                    <a:pt x="59" y="161"/>
                  </a:lnTo>
                  <a:lnTo>
                    <a:pt x="56" y="159"/>
                  </a:lnTo>
                  <a:lnTo>
                    <a:pt x="53" y="158"/>
                  </a:lnTo>
                  <a:lnTo>
                    <a:pt x="49" y="156"/>
                  </a:lnTo>
                  <a:lnTo>
                    <a:pt x="46" y="154"/>
                  </a:lnTo>
                  <a:lnTo>
                    <a:pt x="42" y="152"/>
                  </a:lnTo>
                  <a:lnTo>
                    <a:pt x="39" y="151"/>
                  </a:lnTo>
                  <a:lnTo>
                    <a:pt x="37" y="149"/>
                  </a:lnTo>
                  <a:lnTo>
                    <a:pt x="34" y="147"/>
                  </a:lnTo>
                  <a:lnTo>
                    <a:pt x="31" y="146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1" y="136"/>
                  </a:lnTo>
                  <a:lnTo>
                    <a:pt x="16" y="131"/>
                  </a:lnTo>
                  <a:lnTo>
                    <a:pt x="14" y="127"/>
                  </a:lnTo>
                  <a:lnTo>
                    <a:pt x="14" y="124"/>
                  </a:lnTo>
                  <a:lnTo>
                    <a:pt x="11" y="121"/>
                  </a:lnTo>
                  <a:lnTo>
                    <a:pt x="11" y="117"/>
                  </a:lnTo>
                  <a:lnTo>
                    <a:pt x="7" y="114"/>
                  </a:lnTo>
                  <a:lnTo>
                    <a:pt x="7" y="111"/>
                  </a:lnTo>
                  <a:lnTo>
                    <a:pt x="6" y="107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2" y="97"/>
                  </a:lnTo>
                  <a:lnTo>
                    <a:pt x="2" y="94"/>
                  </a:lnTo>
                  <a:lnTo>
                    <a:pt x="2" y="90"/>
                  </a:lnTo>
                  <a:lnTo>
                    <a:pt x="6" y="89"/>
                  </a:lnTo>
                  <a:lnTo>
                    <a:pt x="11" y="87"/>
                  </a:lnTo>
                  <a:lnTo>
                    <a:pt x="14" y="87"/>
                  </a:lnTo>
                  <a:lnTo>
                    <a:pt x="19" y="87"/>
                  </a:lnTo>
                  <a:lnTo>
                    <a:pt x="22" y="85"/>
                  </a:lnTo>
                  <a:lnTo>
                    <a:pt x="27" y="84"/>
                  </a:lnTo>
                  <a:lnTo>
                    <a:pt x="31" y="84"/>
                  </a:lnTo>
                  <a:lnTo>
                    <a:pt x="36" y="84"/>
                  </a:lnTo>
                  <a:lnTo>
                    <a:pt x="41" y="82"/>
                  </a:lnTo>
                  <a:lnTo>
                    <a:pt x="44" y="82"/>
                  </a:lnTo>
                  <a:lnTo>
                    <a:pt x="48" y="80"/>
                  </a:lnTo>
                  <a:lnTo>
                    <a:pt x="53" y="80"/>
                  </a:lnTo>
                  <a:lnTo>
                    <a:pt x="56" y="79"/>
                  </a:lnTo>
                  <a:lnTo>
                    <a:pt x="59" y="79"/>
                  </a:lnTo>
                  <a:lnTo>
                    <a:pt x="63" y="79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6" y="87"/>
                  </a:lnTo>
                  <a:lnTo>
                    <a:pt x="66" y="90"/>
                  </a:lnTo>
                  <a:lnTo>
                    <a:pt x="68" y="94"/>
                  </a:lnTo>
                  <a:lnTo>
                    <a:pt x="73" y="97"/>
                  </a:lnTo>
                  <a:lnTo>
                    <a:pt x="78" y="99"/>
                  </a:lnTo>
                  <a:lnTo>
                    <a:pt x="79" y="97"/>
                  </a:lnTo>
                  <a:lnTo>
                    <a:pt x="84" y="94"/>
                  </a:lnTo>
                  <a:lnTo>
                    <a:pt x="86" y="90"/>
                  </a:lnTo>
                  <a:lnTo>
                    <a:pt x="86" y="87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6" y="74"/>
                  </a:lnTo>
                  <a:lnTo>
                    <a:pt x="86" y="70"/>
                  </a:lnTo>
                  <a:lnTo>
                    <a:pt x="84" y="69"/>
                  </a:lnTo>
                  <a:lnTo>
                    <a:pt x="79" y="64"/>
                  </a:lnTo>
                  <a:lnTo>
                    <a:pt x="78" y="64"/>
                  </a:lnTo>
                  <a:lnTo>
                    <a:pt x="73" y="64"/>
                  </a:lnTo>
                  <a:lnTo>
                    <a:pt x="69" y="67"/>
                  </a:lnTo>
                  <a:lnTo>
                    <a:pt x="68" y="69"/>
                  </a:lnTo>
                  <a:lnTo>
                    <a:pt x="66" y="72"/>
                  </a:lnTo>
                  <a:lnTo>
                    <a:pt x="64" y="75"/>
                  </a:lnTo>
                  <a:lnTo>
                    <a:pt x="64" y="79"/>
                  </a:lnTo>
                  <a:lnTo>
                    <a:pt x="63" y="79"/>
                  </a:lnTo>
                  <a:lnTo>
                    <a:pt x="59" y="79"/>
                  </a:lnTo>
                  <a:lnTo>
                    <a:pt x="56" y="79"/>
                  </a:lnTo>
                  <a:lnTo>
                    <a:pt x="53" y="79"/>
                  </a:lnTo>
                  <a:lnTo>
                    <a:pt x="49" y="79"/>
                  </a:lnTo>
                  <a:lnTo>
                    <a:pt x="44" y="79"/>
                  </a:lnTo>
                  <a:lnTo>
                    <a:pt x="41" y="79"/>
                  </a:lnTo>
                  <a:lnTo>
                    <a:pt x="37" y="79"/>
                  </a:lnTo>
                  <a:lnTo>
                    <a:pt x="32" y="79"/>
                  </a:lnTo>
                  <a:lnTo>
                    <a:pt x="27" y="79"/>
                  </a:lnTo>
                  <a:lnTo>
                    <a:pt x="22" y="79"/>
                  </a:lnTo>
                  <a:lnTo>
                    <a:pt x="19" y="80"/>
                  </a:lnTo>
                  <a:lnTo>
                    <a:pt x="14" y="80"/>
                  </a:lnTo>
                  <a:lnTo>
                    <a:pt x="11" y="80"/>
                  </a:lnTo>
                  <a:lnTo>
                    <a:pt x="6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4" y="60"/>
                  </a:lnTo>
                  <a:lnTo>
                    <a:pt x="4" y="57"/>
                  </a:lnTo>
                  <a:lnTo>
                    <a:pt x="6" y="52"/>
                  </a:lnTo>
                  <a:lnTo>
                    <a:pt x="7" y="48"/>
                  </a:lnTo>
                  <a:lnTo>
                    <a:pt x="7" y="45"/>
                  </a:lnTo>
                  <a:lnTo>
                    <a:pt x="11" y="40"/>
                  </a:lnTo>
                  <a:lnTo>
                    <a:pt x="12" y="37"/>
                  </a:lnTo>
                  <a:lnTo>
                    <a:pt x="14" y="35"/>
                  </a:lnTo>
                  <a:lnTo>
                    <a:pt x="16" y="30"/>
                  </a:lnTo>
                  <a:lnTo>
                    <a:pt x="17" y="27"/>
                  </a:lnTo>
                  <a:lnTo>
                    <a:pt x="21" y="25"/>
                  </a:lnTo>
                  <a:lnTo>
                    <a:pt x="24" y="23"/>
                  </a:lnTo>
                  <a:lnTo>
                    <a:pt x="26" y="20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34" y="11"/>
                  </a:lnTo>
                  <a:lnTo>
                    <a:pt x="37" y="10"/>
                  </a:lnTo>
                  <a:lnTo>
                    <a:pt x="41" y="8"/>
                  </a:lnTo>
                  <a:lnTo>
                    <a:pt x="44" y="6"/>
                  </a:lnTo>
                  <a:lnTo>
                    <a:pt x="48" y="5"/>
                  </a:lnTo>
                  <a:lnTo>
                    <a:pt x="49" y="3"/>
                  </a:lnTo>
                  <a:lnTo>
                    <a:pt x="54" y="1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96" y="1"/>
                  </a:lnTo>
                  <a:lnTo>
                    <a:pt x="98" y="1"/>
                  </a:lnTo>
                  <a:lnTo>
                    <a:pt x="101" y="3"/>
                  </a:lnTo>
                  <a:lnTo>
                    <a:pt x="106" y="5"/>
                  </a:lnTo>
                  <a:lnTo>
                    <a:pt x="108" y="6"/>
                  </a:lnTo>
                  <a:lnTo>
                    <a:pt x="111" y="8"/>
                  </a:lnTo>
                  <a:lnTo>
                    <a:pt x="115" y="10"/>
                  </a:lnTo>
                  <a:lnTo>
                    <a:pt x="118" y="11"/>
                  </a:lnTo>
                  <a:lnTo>
                    <a:pt x="121" y="15"/>
                  </a:lnTo>
                  <a:lnTo>
                    <a:pt x="125" y="17"/>
                  </a:lnTo>
                  <a:lnTo>
                    <a:pt x="126" y="20"/>
                  </a:lnTo>
                  <a:lnTo>
                    <a:pt x="130" y="23"/>
                  </a:lnTo>
                  <a:lnTo>
                    <a:pt x="131" y="25"/>
                  </a:lnTo>
                  <a:lnTo>
                    <a:pt x="135" y="27"/>
                  </a:lnTo>
                  <a:lnTo>
                    <a:pt x="137" y="30"/>
                  </a:lnTo>
                  <a:lnTo>
                    <a:pt x="138" y="35"/>
                  </a:lnTo>
                  <a:lnTo>
                    <a:pt x="142" y="37"/>
                  </a:lnTo>
                  <a:lnTo>
                    <a:pt x="143" y="40"/>
                  </a:lnTo>
                  <a:lnTo>
                    <a:pt x="143" y="45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8" y="57"/>
                  </a:lnTo>
                  <a:lnTo>
                    <a:pt x="150" y="60"/>
                  </a:lnTo>
                  <a:lnTo>
                    <a:pt x="150" y="64"/>
                  </a:lnTo>
                  <a:lnTo>
                    <a:pt x="150" y="69"/>
                  </a:lnTo>
                  <a:lnTo>
                    <a:pt x="152" y="72"/>
                  </a:lnTo>
                  <a:lnTo>
                    <a:pt x="152" y="75"/>
                  </a:lnTo>
                  <a:lnTo>
                    <a:pt x="153" y="80"/>
                  </a:lnTo>
                  <a:lnTo>
                    <a:pt x="152" y="84"/>
                  </a:lnTo>
                  <a:lnTo>
                    <a:pt x="152" y="89"/>
                  </a:lnTo>
                  <a:lnTo>
                    <a:pt x="150" y="92"/>
                  </a:lnTo>
                  <a:lnTo>
                    <a:pt x="150" y="97"/>
                  </a:lnTo>
                  <a:lnTo>
                    <a:pt x="150" y="100"/>
                  </a:lnTo>
                  <a:lnTo>
                    <a:pt x="148" y="105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3" y="116"/>
                  </a:lnTo>
                  <a:lnTo>
                    <a:pt x="143" y="119"/>
                  </a:lnTo>
                  <a:lnTo>
                    <a:pt x="142" y="122"/>
                  </a:lnTo>
                  <a:lnTo>
                    <a:pt x="138" y="126"/>
                  </a:lnTo>
                  <a:lnTo>
                    <a:pt x="137" y="129"/>
                  </a:lnTo>
                  <a:lnTo>
                    <a:pt x="135" y="132"/>
                  </a:lnTo>
                  <a:lnTo>
                    <a:pt x="131" y="136"/>
                  </a:lnTo>
                  <a:lnTo>
                    <a:pt x="130" y="139"/>
                  </a:lnTo>
                  <a:lnTo>
                    <a:pt x="126" y="141"/>
                  </a:lnTo>
                  <a:lnTo>
                    <a:pt x="125" y="142"/>
                  </a:lnTo>
                  <a:lnTo>
                    <a:pt x="121" y="146"/>
                  </a:lnTo>
                  <a:lnTo>
                    <a:pt x="118" y="147"/>
                  </a:lnTo>
                  <a:lnTo>
                    <a:pt x="115" y="151"/>
                  </a:lnTo>
                  <a:lnTo>
                    <a:pt x="111" y="151"/>
                  </a:lnTo>
                  <a:lnTo>
                    <a:pt x="108" y="154"/>
                  </a:lnTo>
                  <a:lnTo>
                    <a:pt x="106" y="156"/>
                  </a:lnTo>
                  <a:lnTo>
                    <a:pt x="101" y="158"/>
                  </a:lnTo>
                  <a:lnTo>
                    <a:pt x="98" y="158"/>
                  </a:lnTo>
                  <a:lnTo>
                    <a:pt x="96" y="159"/>
                  </a:lnTo>
                  <a:lnTo>
                    <a:pt x="93" y="161"/>
                  </a:lnTo>
                  <a:lnTo>
                    <a:pt x="88" y="161"/>
                  </a:lnTo>
                  <a:lnTo>
                    <a:pt x="84" y="161"/>
                  </a:lnTo>
                  <a:lnTo>
                    <a:pt x="79" y="163"/>
                  </a:lnTo>
                  <a:lnTo>
                    <a:pt x="78" y="163"/>
                  </a:lnTo>
                  <a:lnTo>
                    <a:pt x="78" y="1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0" name="Freeform 18"/>
            <p:cNvSpPr>
              <a:spLocks/>
            </p:cNvSpPr>
            <p:nvPr/>
          </p:nvSpPr>
          <p:spPr bwMode="auto">
            <a:xfrm>
              <a:off x="1608" y="2515"/>
              <a:ext cx="108" cy="92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62" y="8"/>
                </a:cxn>
                <a:cxn ang="0">
                  <a:pos x="52" y="13"/>
                </a:cxn>
                <a:cxn ang="0">
                  <a:pos x="44" y="18"/>
                </a:cxn>
                <a:cxn ang="0">
                  <a:pos x="34" y="21"/>
                </a:cxn>
                <a:cxn ang="0">
                  <a:pos x="24" y="25"/>
                </a:cxn>
                <a:cxn ang="0">
                  <a:pos x="14" y="28"/>
                </a:cxn>
                <a:cxn ang="0">
                  <a:pos x="5" y="28"/>
                </a:cxn>
                <a:cxn ang="0">
                  <a:pos x="0" y="92"/>
                </a:cxn>
                <a:cxn ang="0">
                  <a:pos x="7" y="92"/>
                </a:cxn>
                <a:cxn ang="0">
                  <a:pos x="14" y="92"/>
                </a:cxn>
                <a:cxn ang="0">
                  <a:pos x="22" y="90"/>
                </a:cxn>
                <a:cxn ang="0">
                  <a:pos x="29" y="88"/>
                </a:cxn>
                <a:cxn ang="0">
                  <a:pos x="36" y="87"/>
                </a:cxn>
                <a:cxn ang="0">
                  <a:pos x="44" y="85"/>
                </a:cxn>
                <a:cxn ang="0">
                  <a:pos x="51" y="83"/>
                </a:cxn>
                <a:cxn ang="0">
                  <a:pos x="57" y="82"/>
                </a:cxn>
                <a:cxn ang="0">
                  <a:pos x="64" y="78"/>
                </a:cxn>
                <a:cxn ang="0">
                  <a:pos x="71" y="75"/>
                </a:cxn>
                <a:cxn ang="0">
                  <a:pos x="76" y="72"/>
                </a:cxn>
                <a:cxn ang="0">
                  <a:pos x="84" y="68"/>
                </a:cxn>
                <a:cxn ang="0">
                  <a:pos x="89" y="65"/>
                </a:cxn>
                <a:cxn ang="0">
                  <a:pos x="96" y="62"/>
                </a:cxn>
                <a:cxn ang="0">
                  <a:pos x="103" y="58"/>
                </a:cxn>
                <a:cxn ang="0">
                  <a:pos x="108" y="57"/>
                </a:cxn>
                <a:cxn ang="0">
                  <a:pos x="104" y="48"/>
                </a:cxn>
                <a:cxn ang="0">
                  <a:pos x="99" y="43"/>
                </a:cxn>
                <a:cxn ang="0">
                  <a:pos x="96" y="35"/>
                </a:cxn>
                <a:cxn ang="0">
                  <a:pos x="93" y="28"/>
                </a:cxn>
                <a:cxn ang="0">
                  <a:pos x="88" y="21"/>
                </a:cxn>
                <a:cxn ang="0">
                  <a:pos x="84" y="15"/>
                </a:cxn>
                <a:cxn ang="0">
                  <a:pos x="81" y="6"/>
                </a:cxn>
                <a:cxn ang="0">
                  <a:pos x="78" y="0"/>
                </a:cxn>
              </a:cxnLst>
              <a:rect l="0" t="0" r="r" b="b"/>
              <a:pathLst>
                <a:path w="108" h="92">
                  <a:moveTo>
                    <a:pt x="78" y="0"/>
                  </a:moveTo>
                  <a:lnTo>
                    <a:pt x="71" y="3"/>
                  </a:lnTo>
                  <a:lnTo>
                    <a:pt x="67" y="5"/>
                  </a:lnTo>
                  <a:lnTo>
                    <a:pt x="62" y="8"/>
                  </a:lnTo>
                  <a:lnTo>
                    <a:pt x="57" y="10"/>
                  </a:lnTo>
                  <a:lnTo>
                    <a:pt x="52" y="13"/>
                  </a:lnTo>
                  <a:lnTo>
                    <a:pt x="47" y="15"/>
                  </a:lnTo>
                  <a:lnTo>
                    <a:pt x="44" y="18"/>
                  </a:lnTo>
                  <a:lnTo>
                    <a:pt x="37" y="20"/>
                  </a:lnTo>
                  <a:lnTo>
                    <a:pt x="34" y="21"/>
                  </a:lnTo>
                  <a:lnTo>
                    <a:pt x="29" y="25"/>
                  </a:lnTo>
                  <a:lnTo>
                    <a:pt x="24" y="25"/>
                  </a:lnTo>
                  <a:lnTo>
                    <a:pt x="20" y="26"/>
                  </a:lnTo>
                  <a:lnTo>
                    <a:pt x="14" y="28"/>
                  </a:lnTo>
                  <a:lnTo>
                    <a:pt x="10" y="28"/>
                  </a:lnTo>
                  <a:lnTo>
                    <a:pt x="5" y="28"/>
                  </a:lnTo>
                  <a:lnTo>
                    <a:pt x="2" y="30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7" y="92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7" y="92"/>
                  </a:lnTo>
                  <a:lnTo>
                    <a:pt x="22" y="90"/>
                  </a:lnTo>
                  <a:lnTo>
                    <a:pt x="25" y="90"/>
                  </a:lnTo>
                  <a:lnTo>
                    <a:pt x="29" y="88"/>
                  </a:lnTo>
                  <a:lnTo>
                    <a:pt x="32" y="88"/>
                  </a:lnTo>
                  <a:lnTo>
                    <a:pt x="36" y="87"/>
                  </a:lnTo>
                  <a:lnTo>
                    <a:pt x="39" y="87"/>
                  </a:lnTo>
                  <a:lnTo>
                    <a:pt x="44" y="85"/>
                  </a:lnTo>
                  <a:lnTo>
                    <a:pt x="46" y="85"/>
                  </a:lnTo>
                  <a:lnTo>
                    <a:pt x="51" y="83"/>
                  </a:lnTo>
                  <a:lnTo>
                    <a:pt x="54" y="82"/>
                  </a:lnTo>
                  <a:lnTo>
                    <a:pt x="57" y="82"/>
                  </a:lnTo>
                  <a:lnTo>
                    <a:pt x="61" y="78"/>
                  </a:lnTo>
                  <a:lnTo>
                    <a:pt x="64" y="78"/>
                  </a:lnTo>
                  <a:lnTo>
                    <a:pt x="66" y="77"/>
                  </a:lnTo>
                  <a:lnTo>
                    <a:pt x="71" y="75"/>
                  </a:lnTo>
                  <a:lnTo>
                    <a:pt x="74" y="73"/>
                  </a:lnTo>
                  <a:lnTo>
                    <a:pt x="76" y="72"/>
                  </a:lnTo>
                  <a:lnTo>
                    <a:pt x="79" y="70"/>
                  </a:lnTo>
                  <a:lnTo>
                    <a:pt x="84" y="68"/>
                  </a:lnTo>
                  <a:lnTo>
                    <a:pt x="86" y="67"/>
                  </a:lnTo>
                  <a:lnTo>
                    <a:pt x="89" y="65"/>
                  </a:lnTo>
                  <a:lnTo>
                    <a:pt x="93" y="63"/>
                  </a:lnTo>
                  <a:lnTo>
                    <a:pt x="96" y="62"/>
                  </a:lnTo>
                  <a:lnTo>
                    <a:pt x="99" y="62"/>
                  </a:lnTo>
                  <a:lnTo>
                    <a:pt x="103" y="58"/>
                  </a:lnTo>
                  <a:lnTo>
                    <a:pt x="104" y="58"/>
                  </a:lnTo>
                  <a:lnTo>
                    <a:pt x="108" y="57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1" y="45"/>
                  </a:lnTo>
                  <a:lnTo>
                    <a:pt x="99" y="43"/>
                  </a:lnTo>
                  <a:lnTo>
                    <a:pt x="98" y="38"/>
                  </a:lnTo>
                  <a:lnTo>
                    <a:pt x="96" y="35"/>
                  </a:lnTo>
                  <a:lnTo>
                    <a:pt x="93" y="31"/>
                  </a:lnTo>
                  <a:lnTo>
                    <a:pt x="93" y="28"/>
                  </a:lnTo>
                  <a:lnTo>
                    <a:pt x="89" y="25"/>
                  </a:lnTo>
                  <a:lnTo>
                    <a:pt x="88" y="21"/>
                  </a:lnTo>
                  <a:lnTo>
                    <a:pt x="86" y="18"/>
                  </a:lnTo>
                  <a:lnTo>
                    <a:pt x="84" y="15"/>
                  </a:lnTo>
                  <a:lnTo>
                    <a:pt x="83" y="11"/>
                  </a:lnTo>
                  <a:lnTo>
                    <a:pt x="81" y="6"/>
                  </a:lnTo>
                  <a:lnTo>
                    <a:pt x="78" y="3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1" name="Freeform 19"/>
            <p:cNvSpPr>
              <a:spLocks/>
            </p:cNvSpPr>
            <p:nvPr/>
          </p:nvSpPr>
          <p:spPr bwMode="auto">
            <a:xfrm>
              <a:off x="204" y="2578"/>
              <a:ext cx="376" cy="266"/>
            </a:xfrm>
            <a:custGeom>
              <a:avLst/>
              <a:gdLst/>
              <a:ahLst/>
              <a:cxnLst>
                <a:cxn ang="0">
                  <a:pos x="138" y="71"/>
                </a:cxn>
                <a:cxn ang="0">
                  <a:pos x="158" y="66"/>
                </a:cxn>
                <a:cxn ang="0">
                  <a:pos x="180" y="64"/>
                </a:cxn>
                <a:cxn ang="0">
                  <a:pos x="200" y="64"/>
                </a:cxn>
                <a:cxn ang="0">
                  <a:pos x="223" y="66"/>
                </a:cxn>
                <a:cxn ang="0">
                  <a:pos x="245" y="71"/>
                </a:cxn>
                <a:cxn ang="0">
                  <a:pos x="267" y="76"/>
                </a:cxn>
                <a:cxn ang="0">
                  <a:pos x="289" y="83"/>
                </a:cxn>
                <a:cxn ang="0">
                  <a:pos x="307" y="91"/>
                </a:cxn>
                <a:cxn ang="0">
                  <a:pos x="326" y="99"/>
                </a:cxn>
                <a:cxn ang="0">
                  <a:pos x="368" y="52"/>
                </a:cxn>
                <a:cxn ang="0">
                  <a:pos x="348" y="39"/>
                </a:cxn>
                <a:cxn ang="0">
                  <a:pos x="324" y="29"/>
                </a:cxn>
                <a:cxn ang="0">
                  <a:pos x="297" y="19"/>
                </a:cxn>
                <a:cxn ang="0">
                  <a:pos x="270" y="10"/>
                </a:cxn>
                <a:cxn ang="0">
                  <a:pos x="244" y="5"/>
                </a:cxn>
                <a:cxn ang="0">
                  <a:pos x="215" y="0"/>
                </a:cxn>
                <a:cxn ang="0">
                  <a:pos x="186" y="0"/>
                </a:cxn>
                <a:cxn ang="0">
                  <a:pos x="158" y="2"/>
                </a:cxn>
                <a:cxn ang="0">
                  <a:pos x="131" y="7"/>
                </a:cxn>
                <a:cxn ang="0">
                  <a:pos x="106" y="15"/>
                </a:cxn>
                <a:cxn ang="0">
                  <a:pos x="82" y="25"/>
                </a:cxn>
                <a:cxn ang="0">
                  <a:pos x="59" y="41"/>
                </a:cxn>
                <a:cxn ang="0">
                  <a:pos x="37" y="64"/>
                </a:cxn>
                <a:cxn ang="0">
                  <a:pos x="15" y="91"/>
                </a:cxn>
                <a:cxn ang="0">
                  <a:pos x="5" y="118"/>
                </a:cxn>
                <a:cxn ang="0">
                  <a:pos x="0" y="136"/>
                </a:cxn>
                <a:cxn ang="0">
                  <a:pos x="0" y="160"/>
                </a:cxn>
                <a:cxn ang="0">
                  <a:pos x="7" y="193"/>
                </a:cxn>
                <a:cxn ang="0">
                  <a:pos x="24" y="220"/>
                </a:cxn>
                <a:cxn ang="0">
                  <a:pos x="47" y="242"/>
                </a:cxn>
                <a:cxn ang="0">
                  <a:pos x="74" y="257"/>
                </a:cxn>
                <a:cxn ang="0">
                  <a:pos x="106" y="266"/>
                </a:cxn>
                <a:cxn ang="0">
                  <a:pos x="136" y="266"/>
                </a:cxn>
                <a:cxn ang="0">
                  <a:pos x="168" y="261"/>
                </a:cxn>
                <a:cxn ang="0">
                  <a:pos x="195" y="247"/>
                </a:cxn>
                <a:cxn ang="0">
                  <a:pos x="218" y="225"/>
                </a:cxn>
                <a:cxn ang="0">
                  <a:pos x="233" y="197"/>
                </a:cxn>
                <a:cxn ang="0">
                  <a:pos x="239" y="168"/>
                </a:cxn>
                <a:cxn ang="0">
                  <a:pos x="233" y="148"/>
                </a:cxn>
                <a:cxn ang="0">
                  <a:pos x="218" y="128"/>
                </a:cxn>
                <a:cxn ang="0">
                  <a:pos x="190" y="121"/>
                </a:cxn>
                <a:cxn ang="0">
                  <a:pos x="165" y="123"/>
                </a:cxn>
                <a:cxn ang="0">
                  <a:pos x="148" y="128"/>
                </a:cxn>
                <a:cxn ang="0">
                  <a:pos x="128" y="133"/>
                </a:cxn>
                <a:cxn ang="0">
                  <a:pos x="116" y="146"/>
                </a:cxn>
                <a:cxn ang="0">
                  <a:pos x="126" y="166"/>
                </a:cxn>
                <a:cxn ang="0">
                  <a:pos x="136" y="188"/>
                </a:cxn>
                <a:cxn ang="0">
                  <a:pos x="149" y="193"/>
                </a:cxn>
                <a:cxn ang="0">
                  <a:pos x="158" y="193"/>
                </a:cxn>
                <a:cxn ang="0">
                  <a:pos x="136" y="202"/>
                </a:cxn>
                <a:cxn ang="0">
                  <a:pos x="116" y="203"/>
                </a:cxn>
                <a:cxn ang="0">
                  <a:pos x="97" y="198"/>
                </a:cxn>
                <a:cxn ang="0">
                  <a:pos x="79" y="183"/>
                </a:cxn>
                <a:cxn ang="0">
                  <a:pos x="67" y="161"/>
                </a:cxn>
                <a:cxn ang="0">
                  <a:pos x="64" y="143"/>
                </a:cxn>
                <a:cxn ang="0">
                  <a:pos x="69" y="125"/>
                </a:cxn>
                <a:cxn ang="0">
                  <a:pos x="81" y="104"/>
                </a:cxn>
                <a:cxn ang="0">
                  <a:pos x="102" y="88"/>
                </a:cxn>
              </a:cxnLst>
              <a:rect l="0" t="0" r="r" b="b"/>
              <a:pathLst>
                <a:path w="376" h="266">
                  <a:moveTo>
                    <a:pt x="123" y="78"/>
                  </a:moveTo>
                  <a:lnTo>
                    <a:pt x="126" y="76"/>
                  </a:lnTo>
                  <a:lnTo>
                    <a:pt x="128" y="74"/>
                  </a:lnTo>
                  <a:lnTo>
                    <a:pt x="131" y="74"/>
                  </a:lnTo>
                  <a:lnTo>
                    <a:pt x="134" y="72"/>
                  </a:lnTo>
                  <a:lnTo>
                    <a:pt x="138" y="71"/>
                  </a:lnTo>
                  <a:lnTo>
                    <a:pt x="141" y="71"/>
                  </a:lnTo>
                  <a:lnTo>
                    <a:pt x="144" y="69"/>
                  </a:lnTo>
                  <a:lnTo>
                    <a:pt x="148" y="69"/>
                  </a:lnTo>
                  <a:lnTo>
                    <a:pt x="151" y="67"/>
                  </a:lnTo>
                  <a:lnTo>
                    <a:pt x="155" y="67"/>
                  </a:lnTo>
                  <a:lnTo>
                    <a:pt x="158" y="66"/>
                  </a:lnTo>
                  <a:lnTo>
                    <a:pt x="161" y="66"/>
                  </a:lnTo>
                  <a:lnTo>
                    <a:pt x="165" y="64"/>
                  </a:lnTo>
                  <a:lnTo>
                    <a:pt x="168" y="64"/>
                  </a:lnTo>
                  <a:lnTo>
                    <a:pt x="171" y="64"/>
                  </a:lnTo>
                  <a:lnTo>
                    <a:pt x="176" y="64"/>
                  </a:lnTo>
                  <a:lnTo>
                    <a:pt x="180" y="64"/>
                  </a:lnTo>
                  <a:lnTo>
                    <a:pt x="183" y="64"/>
                  </a:lnTo>
                  <a:lnTo>
                    <a:pt x="186" y="64"/>
                  </a:lnTo>
                  <a:lnTo>
                    <a:pt x="190" y="64"/>
                  </a:lnTo>
                  <a:lnTo>
                    <a:pt x="193" y="64"/>
                  </a:lnTo>
                  <a:lnTo>
                    <a:pt x="198" y="64"/>
                  </a:lnTo>
                  <a:lnTo>
                    <a:pt x="200" y="64"/>
                  </a:lnTo>
                  <a:lnTo>
                    <a:pt x="205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7" y="64"/>
                  </a:lnTo>
                  <a:lnTo>
                    <a:pt x="220" y="66"/>
                  </a:lnTo>
                  <a:lnTo>
                    <a:pt x="223" y="66"/>
                  </a:lnTo>
                  <a:lnTo>
                    <a:pt x="228" y="67"/>
                  </a:lnTo>
                  <a:lnTo>
                    <a:pt x="232" y="67"/>
                  </a:lnTo>
                  <a:lnTo>
                    <a:pt x="235" y="67"/>
                  </a:lnTo>
                  <a:lnTo>
                    <a:pt x="239" y="67"/>
                  </a:lnTo>
                  <a:lnTo>
                    <a:pt x="242" y="69"/>
                  </a:lnTo>
                  <a:lnTo>
                    <a:pt x="245" y="71"/>
                  </a:lnTo>
                  <a:lnTo>
                    <a:pt x="249" y="71"/>
                  </a:lnTo>
                  <a:lnTo>
                    <a:pt x="252" y="71"/>
                  </a:lnTo>
                  <a:lnTo>
                    <a:pt x="257" y="72"/>
                  </a:lnTo>
                  <a:lnTo>
                    <a:pt x="260" y="74"/>
                  </a:lnTo>
                  <a:lnTo>
                    <a:pt x="264" y="74"/>
                  </a:lnTo>
                  <a:lnTo>
                    <a:pt x="267" y="76"/>
                  </a:lnTo>
                  <a:lnTo>
                    <a:pt x="270" y="76"/>
                  </a:lnTo>
                  <a:lnTo>
                    <a:pt x="274" y="78"/>
                  </a:lnTo>
                  <a:lnTo>
                    <a:pt x="277" y="79"/>
                  </a:lnTo>
                  <a:lnTo>
                    <a:pt x="281" y="81"/>
                  </a:lnTo>
                  <a:lnTo>
                    <a:pt x="284" y="81"/>
                  </a:lnTo>
                  <a:lnTo>
                    <a:pt x="289" y="83"/>
                  </a:lnTo>
                  <a:lnTo>
                    <a:pt x="292" y="84"/>
                  </a:lnTo>
                  <a:lnTo>
                    <a:pt x="296" y="86"/>
                  </a:lnTo>
                  <a:lnTo>
                    <a:pt x="297" y="86"/>
                  </a:lnTo>
                  <a:lnTo>
                    <a:pt x="301" y="88"/>
                  </a:lnTo>
                  <a:lnTo>
                    <a:pt x="304" y="89"/>
                  </a:lnTo>
                  <a:lnTo>
                    <a:pt x="307" y="91"/>
                  </a:lnTo>
                  <a:lnTo>
                    <a:pt x="311" y="93"/>
                  </a:lnTo>
                  <a:lnTo>
                    <a:pt x="312" y="94"/>
                  </a:lnTo>
                  <a:lnTo>
                    <a:pt x="316" y="96"/>
                  </a:lnTo>
                  <a:lnTo>
                    <a:pt x="319" y="96"/>
                  </a:lnTo>
                  <a:lnTo>
                    <a:pt x="323" y="98"/>
                  </a:lnTo>
                  <a:lnTo>
                    <a:pt x="326" y="99"/>
                  </a:lnTo>
                  <a:lnTo>
                    <a:pt x="329" y="101"/>
                  </a:lnTo>
                  <a:lnTo>
                    <a:pt x="333" y="104"/>
                  </a:lnTo>
                  <a:lnTo>
                    <a:pt x="339" y="108"/>
                  </a:lnTo>
                  <a:lnTo>
                    <a:pt x="376" y="57"/>
                  </a:lnTo>
                  <a:lnTo>
                    <a:pt x="373" y="56"/>
                  </a:lnTo>
                  <a:lnTo>
                    <a:pt x="368" y="52"/>
                  </a:lnTo>
                  <a:lnTo>
                    <a:pt x="365" y="49"/>
                  </a:lnTo>
                  <a:lnTo>
                    <a:pt x="361" y="47"/>
                  </a:lnTo>
                  <a:lnTo>
                    <a:pt x="359" y="46"/>
                  </a:lnTo>
                  <a:lnTo>
                    <a:pt x="354" y="44"/>
                  </a:lnTo>
                  <a:lnTo>
                    <a:pt x="351" y="41"/>
                  </a:lnTo>
                  <a:lnTo>
                    <a:pt x="348" y="39"/>
                  </a:lnTo>
                  <a:lnTo>
                    <a:pt x="344" y="37"/>
                  </a:lnTo>
                  <a:lnTo>
                    <a:pt x="341" y="34"/>
                  </a:lnTo>
                  <a:lnTo>
                    <a:pt x="336" y="34"/>
                  </a:lnTo>
                  <a:lnTo>
                    <a:pt x="331" y="32"/>
                  </a:lnTo>
                  <a:lnTo>
                    <a:pt x="328" y="29"/>
                  </a:lnTo>
                  <a:lnTo>
                    <a:pt x="324" y="29"/>
                  </a:lnTo>
                  <a:lnTo>
                    <a:pt x="319" y="25"/>
                  </a:lnTo>
                  <a:lnTo>
                    <a:pt x="316" y="25"/>
                  </a:lnTo>
                  <a:lnTo>
                    <a:pt x="311" y="22"/>
                  </a:lnTo>
                  <a:lnTo>
                    <a:pt x="307" y="22"/>
                  </a:lnTo>
                  <a:lnTo>
                    <a:pt x="302" y="19"/>
                  </a:lnTo>
                  <a:lnTo>
                    <a:pt x="297" y="19"/>
                  </a:lnTo>
                  <a:lnTo>
                    <a:pt x="294" y="15"/>
                  </a:lnTo>
                  <a:lnTo>
                    <a:pt x="289" y="15"/>
                  </a:lnTo>
                  <a:lnTo>
                    <a:pt x="284" y="14"/>
                  </a:lnTo>
                  <a:lnTo>
                    <a:pt x="281" y="14"/>
                  </a:lnTo>
                  <a:lnTo>
                    <a:pt x="275" y="12"/>
                  </a:lnTo>
                  <a:lnTo>
                    <a:pt x="270" y="10"/>
                  </a:lnTo>
                  <a:lnTo>
                    <a:pt x="267" y="10"/>
                  </a:lnTo>
                  <a:lnTo>
                    <a:pt x="262" y="9"/>
                  </a:lnTo>
                  <a:lnTo>
                    <a:pt x="257" y="7"/>
                  </a:lnTo>
                  <a:lnTo>
                    <a:pt x="252" y="7"/>
                  </a:lnTo>
                  <a:lnTo>
                    <a:pt x="249" y="5"/>
                  </a:lnTo>
                  <a:lnTo>
                    <a:pt x="244" y="5"/>
                  </a:lnTo>
                  <a:lnTo>
                    <a:pt x="239" y="4"/>
                  </a:lnTo>
                  <a:lnTo>
                    <a:pt x="233" y="4"/>
                  </a:lnTo>
                  <a:lnTo>
                    <a:pt x="228" y="4"/>
                  </a:lnTo>
                  <a:lnTo>
                    <a:pt x="225" y="2"/>
                  </a:lnTo>
                  <a:lnTo>
                    <a:pt x="220" y="2"/>
                  </a:lnTo>
                  <a:lnTo>
                    <a:pt x="215" y="0"/>
                  </a:lnTo>
                  <a:lnTo>
                    <a:pt x="210" y="0"/>
                  </a:lnTo>
                  <a:lnTo>
                    <a:pt x="207" y="0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3" y="0"/>
                  </a:lnTo>
                  <a:lnTo>
                    <a:pt x="168" y="2"/>
                  </a:lnTo>
                  <a:lnTo>
                    <a:pt x="163" y="2"/>
                  </a:lnTo>
                  <a:lnTo>
                    <a:pt x="158" y="2"/>
                  </a:lnTo>
                  <a:lnTo>
                    <a:pt x="155" y="4"/>
                  </a:lnTo>
                  <a:lnTo>
                    <a:pt x="149" y="4"/>
                  </a:lnTo>
                  <a:lnTo>
                    <a:pt x="144" y="4"/>
                  </a:lnTo>
                  <a:lnTo>
                    <a:pt x="139" y="4"/>
                  </a:lnTo>
                  <a:lnTo>
                    <a:pt x="136" y="5"/>
                  </a:lnTo>
                  <a:lnTo>
                    <a:pt x="131" y="7"/>
                  </a:lnTo>
                  <a:lnTo>
                    <a:pt x="128" y="9"/>
                  </a:lnTo>
                  <a:lnTo>
                    <a:pt x="121" y="10"/>
                  </a:lnTo>
                  <a:lnTo>
                    <a:pt x="119" y="10"/>
                  </a:lnTo>
                  <a:lnTo>
                    <a:pt x="114" y="14"/>
                  </a:lnTo>
                  <a:lnTo>
                    <a:pt x="109" y="14"/>
                  </a:lnTo>
                  <a:lnTo>
                    <a:pt x="106" y="15"/>
                  </a:lnTo>
                  <a:lnTo>
                    <a:pt x="101" y="17"/>
                  </a:lnTo>
                  <a:lnTo>
                    <a:pt x="97" y="19"/>
                  </a:lnTo>
                  <a:lnTo>
                    <a:pt x="94" y="20"/>
                  </a:lnTo>
                  <a:lnTo>
                    <a:pt x="89" y="22"/>
                  </a:lnTo>
                  <a:lnTo>
                    <a:pt x="86" y="24"/>
                  </a:lnTo>
                  <a:lnTo>
                    <a:pt x="82" y="25"/>
                  </a:lnTo>
                  <a:lnTo>
                    <a:pt x="79" y="27"/>
                  </a:lnTo>
                  <a:lnTo>
                    <a:pt x="76" y="31"/>
                  </a:lnTo>
                  <a:lnTo>
                    <a:pt x="71" y="32"/>
                  </a:lnTo>
                  <a:lnTo>
                    <a:pt x="67" y="36"/>
                  </a:lnTo>
                  <a:lnTo>
                    <a:pt x="62" y="37"/>
                  </a:lnTo>
                  <a:lnTo>
                    <a:pt x="59" y="41"/>
                  </a:lnTo>
                  <a:lnTo>
                    <a:pt x="55" y="44"/>
                  </a:lnTo>
                  <a:lnTo>
                    <a:pt x="50" y="47"/>
                  </a:lnTo>
                  <a:lnTo>
                    <a:pt x="47" y="52"/>
                  </a:lnTo>
                  <a:lnTo>
                    <a:pt x="42" y="56"/>
                  </a:lnTo>
                  <a:lnTo>
                    <a:pt x="39" y="59"/>
                  </a:lnTo>
                  <a:lnTo>
                    <a:pt x="37" y="64"/>
                  </a:lnTo>
                  <a:lnTo>
                    <a:pt x="32" y="67"/>
                  </a:lnTo>
                  <a:lnTo>
                    <a:pt x="27" y="72"/>
                  </a:lnTo>
                  <a:lnTo>
                    <a:pt x="25" y="78"/>
                  </a:lnTo>
                  <a:lnTo>
                    <a:pt x="22" y="81"/>
                  </a:lnTo>
                  <a:lnTo>
                    <a:pt x="18" y="86"/>
                  </a:lnTo>
                  <a:lnTo>
                    <a:pt x="15" y="91"/>
                  </a:lnTo>
                  <a:lnTo>
                    <a:pt x="12" y="96"/>
                  </a:lnTo>
                  <a:lnTo>
                    <a:pt x="10" y="101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5" y="114"/>
                  </a:lnTo>
                  <a:lnTo>
                    <a:pt x="5" y="118"/>
                  </a:lnTo>
                  <a:lnTo>
                    <a:pt x="3" y="121"/>
                  </a:lnTo>
                  <a:lnTo>
                    <a:pt x="3" y="125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0" y="145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60"/>
                  </a:lnTo>
                  <a:lnTo>
                    <a:pt x="0" y="166"/>
                  </a:lnTo>
                  <a:lnTo>
                    <a:pt x="2" y="172"/>
                  </a:lnTo>
                  <a:lnTo>
                    <a:pt x="2" y="177"/>
                  </a:lnTo>
                  <a:lnTo>
                    <a:pt x="3" y="183"/>
                  </a:lnTo>
                  <a:lnTo>
                    <a:pt x="5" y="188"/>
                  </a:lnTo>
                  <a:lnTo>
                    <a:pt x="7" y="193"/>
                  </a:lnTo>
                  <a:lnTo>
                    <a:pt x="8" y="198"/>
                  </a:lnTo>
                  <a:lnTo>
                    <a:pt x="12" y="202"/>
                  </a:lnTo>
                  <a:lnTo>
                    <a:pt x="15" y="207"/>
                  </a:lnTo>
                  <a:lnTo>
                    <a:pt x="17" y="210"/>
                  </a:lnTo>
                  <a:lnTo>
                    <a:pt x="20" y="215"/>
                  </a:lnTo>
                  <a:lnTo>
                    <a:pt x="24" y="220"/>
                  </a:lnTo>
                  <a:lnTo>
                    <a:pt x="27" y="224"/>
                  </a:lnTo>
                  <a:lnTo>
                    <a:pt x="30" y="229"/>
                  </a:lnTo>
                  <a:lnTo>
                    <a:pt x="34" y="232"/>
                  </a:lnTo>
                  <a:lnTo>
                    <a:pt x="37" y="235"/>
                  </a:lnTo>
                  <a:lnTo>
                    <a:pt x="42" y="239"/>
                  </a:lnTo>
                  <a:lnTo>
                    <a:pt x="47" y="242"/>
                  </a:lnTo>
                  <a:lnTo>
                    <a:pt x="50" y="244"/>
                  </a:lnTo>
                  <a:lnTo>
                    <a:pt x="55" y="247"/>
                  </a:lnTo>
                  <a:lnTo>
                    <a:pt x="60" y="250"/>
                  </a:lnTo>
                  <a:lnTo>
                    <a:pt x="64" y="252"/>
                  </a:lnTo>
                  <a:lnTo>
                    <a:pt x="69" y="254"/>
                  </a:lnTo>
                  <a:lnTo>
                    <a:pt x="74" y="257"/>
                  </a:lnTo>
                  <a:lnTo>
                    <a:pt x="79" y="257"/>
                  </a:lnTo>
                  <a:lnTo>
                    <a:pt x="84" y="259"/>
                  </a:lnTo>
                  <a:lnTo>
                    <a:pt x="89" y="261"/>
                  </a:lnTo>
                  <a:lnTo>
                    <a:pt x="94" y="262"/>
                  </a:lnTo>
                  <a:lnTo>
                    <a:pt x="99" y="264"/>
                  </a:lnTo>
                  <a:lnTo>
                    <a:pt x="106" y="266"/>
                  </a:lnTo>
                  <a:lnTo>
                    <a:pt x="109" y="266"/>
                  </a:lnTo>
                  <a:lnTo>
                    <a:pt x="116" y="266"/>
                  </a:lnTo>
                  <a:lnTo>
                    <a:pt x="119" y="266"/>
                  </a:lnTo>
                  <a:lnTo>
                    <a:pt x="126" y="266"/>
                  </a:lnTo>
                  <a:lnTo>
                    <a:pt x="131" y="266"/>
                  </a:lnTo>
                  <a:lnTo>
                    <a:pt x="136" y="266"/>
                  </a:lnTo>
                  <a:lnTo>
                    <a:pt x="141" y="266"/>
                  </a:lnTo>
                  <a:lnTo>
                    <a:pt x="146" y="266"/>
                  </a:lnTo>
                  <a:lnTo>
                    <a:pt x="151" y="264"/>
                  </a:lnTo>
                  <a:lnTo>
                    <a:pt x="156" y="262"/>
                  </a:lnTo>
                  <a:lnTo>
                    <a:pt x="161" y="262"/>
                  </a:lnTo>
                  <a:lnTo>
                    <a:pt x="168" y="261"/>
                  </a:lnTo>
                  <a:lnTo>
                    <a:pt x="171" y="259"/>
                  </a:lnTo>
                  <a:lnTo>
                    <a:pt x="176" y="257"/>
                  </a:lnTo>
                  <a:lnTo>
                    <a:pt x="180" y="254"/>
                  </a:lnTo>
                  <a:lnTo>
                    <a:pt x="185" y="254"/>
                  </a:lnTo>
                  <a:lnTo>
                    <a:pt x="190" y="250"/>
                  </a:lnTo>
                  <a:lnTo>
                    <a:pt x="195" y="247"/>
                  </a:lnTo>
                  <a:lnTo>
                    <a:pt x="198" y="244"/>
                  </a:lnTo>
                  <a:lnTo>
                    <a:pt x="202" y="242"/>
                  </a:lnTo>
                  <a:lnTo>
                    <a:pt x="207" y="237"/>
                  </a:lnTo>
                  <a:lnTo>
                    <a:pt x="210" y="234"/>
                  </a:lnTo>
                  <a:lnTo>
                    <a:pt x="213" y="229"/>
                  </a:lnTo>
                  <a:lnTo>
                    <a:pt x="218" y="225"/>
                  </a:lnTo>
                  <a:lnTo>
                    <a:pt x="220" y="220"/>
                  </a:lnTo>
                  <a:lnTo>
                    <a:pt x="223" y="217"/>
                  </a:lnTo>
                  <a:lnTo>
                    <a:pt x="225" y="212"/>
                  </a:lnTo>
                  <a:lnTo>
                    <a:pt x="228" y="208"/>
                  </a:lnTo>
                  <a:lnTo>
                    <a:pt x="232" y="202"/>
                  </a:lnTo>
                  <a:lnTo>
                    <a:pt x="233" y="197"/>
                  </a:lnTo>
                  <a:lnTo>
                    <a:pt x="235" y="190"/>
                  </a:lnTo>
                  <a:lnTo>
                    <a:pt x="237" y="187"/>
                  </a:lnTo>
                  <a:lnTo>
                    <a:pt x="237" y="180"/>
                  </a:lnTo>
                  <a:lnTo>
                    <a:pt x="239" y="177"/>
                  </a:lnTo>
                  <a:lnTo>
                    <a:pt x="239" y="172"/>
                  </a:lnTo>
                  <a:lnTo>
                    <a:pt x="239" y="168"/>
                  </a:lnTo>
                  <a:lnTo>
                    <a:pt x="237" y="163"/>
                  </a:lnTo>
                  <a:lnTo>
                    <a:pt x="237" y="160"/>
                  </a:lnTo>
                  <a:lnTo>
                    <a:pt x="237" y="156"/>
                  </a:lnTo>
                  <a:lnTo>
                    <a:pt x="237" y="153"/>
                  </a:lnTo>
                  <a:lnTo>
                    <a:pt x="235" y="150"/>
                  </a:lnTo>
                  <a:lnTo>
                    <a:pt x="233" y="148"/>
                  </a:lnTo>
                  <a:lnTo>
                    <a:pt x="233" y="145"/>
                  </a:lnTo>
                  <a:lnTo>
                    <a:pt x="232" y="143"/>
                  </a:lnTo>
                  <a:lnTo>
                    <a:pt x="228" y="138"/>
                  </a:lnTo>
                  <a:lnTo>
                    <a:pt x="227" y="135"/>
                  </a:lnTo>
                  <a:lnTo>
                    <a:pt x="222" y="131"/>
                  </a:lnTo>
                  <a:lnTo>
                    <a:pt x="218" y="128"/>
                  </a:lnTo>
                  <a:lnTo>
                    <a:pt x="213" y="126"/>
                  </a:lnTo>
                  <a:lnTo>
                    <a:pt x="210" y="125"/>
                  </a:lnTo>
                  <a:lnTo>
                    <a:pt x="203" y="123"/>
                  </a:lnTo>
                  <a:lnTo>
                    <a:pt x="200" y="121"/>
                  </a:lnTo>
                  <a:lnTo>
                    <a:pt x="195" y="121"/>
                  </a:lnTo>
                  <a:lnTo>
                    <a:pt x="190" y="121"/>
                  </a:lnTo>
                  <a:lnTo>
                    <a:pt x="185" y="121"/>
                  </a:lnTo>
                  <a:lnTo>
                    <a:pt x="180" y="121"/>
                  </a:lnTo>
                  <a:lnTo>
                    <a:pt x="176" y="121"/>
                  </a:lnTo>
                  <a:lnTo>
                    <a:pt x="170" y="123"/>
                  </a:lnTo>
                  <a:lnTo>
                    <a:pt x="168" y="123"/>
                  </a:lnTo>
                  <a:lnTo>
                    <a:pt x="165" y="123"/>
                  </a:lnTo>
                  <a:lnTo>
                    <a:pt x="161" y="123"/>
                  </a:lnTo>
                  <a:lnTo>
                    <a:pt x="160" y="125"/>
                  </a:lnTo>
                  <a:lnTo>
                    <a:pt x="156" y="126"/>
                  </a:lnTo>
                  <a:lnTo>
                    <a:pt x="153" y="126"/>
                  </a:lnTo>
                  <a:lnTo>
                    <a:pt x="149" y="126"/>
                  </a:lnTo>
                  <a:lnTo>
                    <a:pt x="148" y="128"/>
                  </a:lnTo>
                  <a:lnTo>
                    <a:pt x="144" y="128"/>
                  </a:lnTo>
                  <a:lnTo>
                    <a:pt x="141" y="128"/>
                  </a:lnTo>
                  <a:lnTo>
                    <a:pt x="139" y="128"/>
                  </a:lnTo>
                  <a:lnTo>
                    <a:pt x="136" y="130"/>
                  </a:lnTo>
                  <a:lnTo>
                    <a:pt x="131" y="131"/>
                  </a:lnTo>
                  <a:lnTo>
                    <a:pt x="128" y="133"/>
                  </a:lnTo>
                  <a:lnTo>
                    <a:pt x="121" y="135"/>
                  </a:lnTo>
                  <a:lnTo>
                    <a:pt x="119" y="136"/>
                  </a:lnTo>
                  <a:lnTo>
                    <a:pt x="116" y="138"/>
                  </a:lnTo>
                  <a:lnTo>
                    <a:pt x="113" y="138"/>
                  </a:lnTo>
                  <a:lnTo>
                    <a:pt x="114" y="141"/>
                  </a:lnTo>
                  <a:lnTo>
                    <a:pt x="116" y="146"/>
                  </a:lnTo>
                  <a:lnTo>
                    <a:pt x="118" y="150"/>
                  </a:lnTo>
                  <a:lnTo>
                    <a:pt x="119" y="153"/>
                  </a:lnTo>
                  <a:lnTo>
                    <a:pt x="121" y="156"/>
                  </a:lnTo>
                  <a:lnTo>
                    <a:pt x="123" y="160"/>
                  </a:lnTo>
                  <a:lnTo>
                    <a:pt x="124" y="163"/>
                  </a:lnTo>
                  <a:lnTo>
                    <a:pt x="126" y="166"/>
                  </a:lnTo>
                  <a:lnTo>
                    <a:pt x="128" y="170"/>
                  </a:lnTo>
                  <a:lnTo>
                    <a:pt x="129" y="175"/>
                  </a:lnTo>
                  <a:lnTo>
                    <a:pt x="131" y="177"/>
                  </a:lnTo>
                  <a:lnTo>
                    <a:pt x="134" y="180"/>
                  </a:lnTo>
                  <a:lnTo>
                    <a:pt x="134" y="185"/>
                  </a:lnTo>
                  <a:lnTo>
                    <a:pt x="136" y="188"/>
                  </a:lnTo>
                  <a:lnTo>
                    <a:pt x="139" y="192"/>
                  </a:lnTo>
                  <a:lnTo>
                    <a:pt x="139" y="195"/>
                  </a:lnTo>
                  <a:lnTo>
                    <a:pt x="143" y="195"/>
                  </a:lnTo>
                  <a:lnTo>
                    <a:pt x="144" y="193"/>
                  </a:lnTo>
                  <a:lnTo>
                    <a:pt x="146" y="193"/>
                  </a:lnTo>
                  <a:lnTo>
                    <a:pt x="149" y="193"/>
                  </a:lnTo>
                  <a:lnTo>
                    <a:pt x="153" y="192"/>
                  </a:lnTo>
                  <a:lnTo>
                    <a:pt x="158" y="190"/>
                  </a:lnTo>
                  <a:lnTo>
                    <a:pt x="161" y="190"/>
                  </a:lnTo>
                  <a:lnTo>
                    <a:pt x="165" y="190"/>
                  </a:lnTo>
                  <a:lnTo>
                    <a:pt x="161" y="190"/>
                  </a:lnTo>
                  <a:lnTo>
                    <a:pt x="158" y="193"/>
                  </a:lnTo>
                  <a:lnTo>
                    <a:pt x="153" y="195"/>
                  </a:lnTo>
                  <a:lnTo>
                    <a:pt x="149" y="197"/>
                  </a:lnTo>
                  <a:lnTo>
                    <a:pt x="146" y="198"/>
                  </a:lnTo>
                  <a:lnTo>
                    <a:pt x="143" y="200"/>
                  </a:lnTo>
                  <a:lnTo>
                    <a:pt x="139" y="202"/>
                  </a:lnTo>
                  <a:lnTo>
                    <a:pt x="136" y="202"/>
                  </a:lnTo>
                  <a:lnTo>
                    <a:pt x="133" y="203"/>
                  </a:lnTo>
                  <a:lnTo>
                    <a:pt x="129" y="203"/>
                  </a:lnTo>
                  <a:lnTo>
                    <a:pt x="126" y="203"/>
                  </a:lnTo>
                  <a:lnTo>
                    <a:pt x="123" y="205"/>
                  </a:lnTo>
                  <a:lnTo>
                    <a:pt x="119" y="203"/>
                  </a:lnTo>
                  <a:lnTo>
                    <a:pt x="116" y="203"/>
                  </a:lnTo>
                  <a:lnTo>
                    <a:pt x="113" y="203"/>
                  </a:lnTo>
                  <a:lnTo>
                    <a:pt x="109" y="202"/>
                  </a:lnTo>
                  <a:lnTo>
                    <a:pt x="106" y="202"/>
                  </a:lnTo>
                  <a:lnTo>
                    <a:pt x="102" y="200"/>
                  </a:lnTo>
                  <a:lnTo>
                    <a:pt x="101" y="198"/>
                  </a:lnTo>
                  <a:lnTo>
                    <a:pt x="97" y="198"/>
                  </a:lnTo>
                  <a:lnTo>
                    <a:pt x="94" y="197"/>
                  </a:lnTo>
                  <a:lnTo>
                    <a:pt x="91" y="195"/>
                  </a:lnTo>
                  <a:lnTo>
                    <a:pt x="89" y="193"/>
                  </a:lnTo>
                  <a:lnTo>
                    <a:pt x="87" y="192"/>
                  </a:lnTo>
                  <a:lnTo>
                    <a:pt x="82" y="188"/>
                  </a:lnTo>
                  <a:lnTo>
                    <a:pt x="79" y="183"/>
                  </a:lnTo>
                  <a:lnTo>
                    <a:pt x="74" y="178"/>
                  </a:lnTo>
                  <a:lnTo>
                    <a:pt x="72" y="175"/>
                  </a:lnTo>
                  <a:lnTo>
                    <a:pt x="71" y="172"/>
                  </a:lnTo>
                  <a:lnTo>
                    <a:pt x="69" y="168"/>
                  </a:lnTo>
                  <a:lnTo>
                    <a:pt x="67" y="165"/>
                  </a:lnTo>
                  <a:lnTo>
                    <a:pt x="67" y="161"/>
                  </a:lnTo>
                  <a:lnTo>
                    <a:pt x="66" y="160"/>
                  </a:lnTo>
                  <a:lnTo>
                    <a:pt x="64" y="156"/>
                  </a:lnTo>
                  <a:lnTo>
                    <a:pt x="64" y="153"/>
                  </a:lnTo>
                  <a:lnTo>
                    <a:pt x="64" y="150"/>
                  </a:lnTo>
                  <a:lnTo>
                    <a:pt x="64" y="146"/>
                  </a:lnTo>
                  <a:lnTo>
                    <a:pt x="64" y="143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6" y="133"/>
                  </a:lnTo>
                  <a:lnTo>
                    <a:pt x="67" y="130"/>
                  </a:lnTo>
                  <a:lnTo>
                    <a:pt x="67" y="126"/>
                  </a:lnTo>
                  <a:lnTo>
                    <a:pt x="69" y="125"/>
                  </a:lnTo>
                  <a:lnTo>
                    <a:pt x="71" y="119"/>
                  </a:lnTo>
                  <a:lnTo>
                    <a:pt x="72" y="118"/>
                  </a:lnTo>
                  <a:lnTo>
                    <a:pt x="74" y="114"/>
                  </a:lnTo>
                  <a:lnTo>
                    <a:pt x="76" y="111"/>
                  </a:lnTo>
                  <a:lnTo>
                    <a:pt x="79" y="108"/>
                  </a:lnTo>
                  <a:lnTo>
                    <a:pt x="81" y="104"/>
                  </a:lnTo>
                  <a:lnTo>
                    <a:pt x="84" y="101"/>
                  </a:lnTo>
                  <a:lnTo>
                    <a:pt x="87" y="98"/>
                  </a:lnTo>
                  <a:lnTo>
                    <a:pt x="91" y="96"/>
                  </a:lnTo>
                  <a:lnTo>
                    <a:pt x="94" y="93"/>
                  </a:lnTo>
                  <a:lnTo>
                    <a:pt x="97" y="89"/>
                  </a:lnTo>
                  <a:lnTo>
                    <a:pt x="102" y="88"/>
                  </a:lnTo>
                  <a:lnTo>
                    <a:pt x="108" y="84"/>
                  </a:lnTo>
                  <a:lnTo>
                    <a:pt x="113" y="83"/>
                  </a:lnTo>
                  <a:lnTo>
                    <a:pt x="118" y="81"/>
                  </a:lnTo>
                  <a:lnTo>
                    <a:pt x="123" y="78"/>
                  </a:lnTo>
                  <a:lnTo>
                    <a:pt x="123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2" name="Freeform 20"/>
            <p:cNvSpPr>
              <a:spLocks/>
            </p:cNvSpPr>
            <p:nvPr/>
          </p:nvSpPr>
          <p:spPr bwMode="auto">
            <a:xfrm>
              <a:off x="1208" y="1979"/>
              <a:ext cx="234" cy="384"/>
            </a:xfrm>
            <a:custGeom>
              <a:avLst/>
              <a:gdLst/>
              <a:ahLst/>
              <a:cxnLst>
                <a:cxn ang="0">
                  <a:pos x="226" y="173"/>
                </a:cxn>
                <a:cxn ang="0">
                  <a:pos x="212" y="153"/>
                </a:cxn>
                <a:cxn ang="0">
                  <a:pos x="197" y="136"/>
                </a:cxn>
                <a:cxn ang="0">
                  <a:pos x="184" y="123"/>
                </a:cxn>
                <a:cxn ang="0">
                  <a:pos x="170" y="104"/>
                </a:cxn>
                <a:cxn ang="0">
                  <a:pos x="163" y="82"/>
                </a:cxn>
                <a:cxn ang="0">
                  <a:pos x="180" y="72"/>
                </a:cxn>
                <a:cxn ang="0">
                  <a:pos x="200" y="64"/>
                </a:cxn>
                <a:cxn ang="0">
                  <a:pos x="217" y="55"/>
                </a:cxn>
                <a:cxn ang="0">
                  <a:pos x="179" y="3"/>
                </a:cxn>
                <a:cxn ang="0">
                  <a:pos x="157" y="13"/>
                </a:cxn>
                <a:cxn ang="0">
                  <a:pos x="140" y="20"/>
                </a:cxn>
                <a:cxn ang="0">
                  <a:pos x="125" y="29"/>
                </a:cxn>
                <a:cxn ang="0">
                  <a:pos x="110" y="40"/>
                </a:cxn>
                <a:cxn ang="0">
                  <a:pos x="95" y="65"/>
                </a:cxn>
                <a:cxn ang="0">
                  <a:pos x="95" y="87"/>
                </a:cxn>
                <a:cxn ang="0">
                  <a:pos x="98" y="102"/>
                </a:cxn>
                <a:cxn ang="0">
                  <a:pos x="110" y="126"/>
                </a:cxn>
                <a:cxn ang="0">
                  <a:pos x="128" y="153"/>
                </a:cxn>
                <a:cxn ang="0">
                  <a:pos x="150" y="178"/>
                </a:cxn>
                <a:cxn ang="0">
                  <a:pos x="148" y="190"/>
                </a:cxn>
                <a:cxn ang="0">
                  <a:pos x="132" y="195"/>
                </a:cxn>
                <a:cxn ang="0">
                  <a:pos x="116" y="196"/>
                </a:cxn>
                <a:cxn ang="0">
                  <a:pos x="101" y="198"/>
                </a:cxn>
                <a:cxn ang="0">
                  <a:pos x="86" y="201"/>
                </a:cxn>
                <a:cxn ang="0">
                  <a:pos x="69" y="205"/>
                </a:cxn>
                <a:cxn ang="0">
                  <a:pos x="53" y="212"/>
                </a:cxn>
                <a:cxn ang="0">
                  <a:pos x="31" y="220"/>
                </a:cxn>
                <a:cxn ang="0">
                  <a:pos x="16" y="235"/>
                </a:cxn>
                <a:cxn ang="0">
                  <a:pos x="7" y="250"/>
                </a:cxn>
                <a:cxn ang="0">
                  <a:pos x="0" y="269"/>
                </a:cxn>
                <a:cxn ang="0">
                  <a:pos x="0" y="287"/>
                </a:cxn>
                <a:cxn ang="0">
                  <a:pos x="6" y="306"/>
                </a:cxn>
                <a:cxn ang="0">
                  <a:pos x="12" y="324"/>
                </a:cxn>
                <a:cxn ang="0">
                  <a:pos x="22" y="341"/>
                </a:cxn>
                <a:cxn ang="0">
                  <a:pos x="36" y="356"/>
                </a:cxn>
                <a:cxn ang="0">
                  <a:pos x="51" y="368"/>
                </a:cxn>
                <a:cxn ang="0">
                  <a:pos x="69" y="378"/>
                </a:cxn>
                <a:cxn ang="0">
                  <a:pos x="88" y="384"/>
                </a:cxn>
                <a:cxn ang="0">
                  <a:pos x="98" y="321"/>
                </a:cxn>
                <a:cxn ang="0">
                  <a:pos x="78" y="306"/>
                </a:cxn>
                <a:cxn ang="0">
                  <a:pos x="66" y="284"/>
                </a:cxn>
                <a:cxn ang="0">
                  <a:pos x="78" y="269"/>
                </a:cxn>
                <a:cxn ang="0">
                  <a:pos x="98" y="264"/>
                </a:cxn>
                <a:cxn ang="0">
                  <a:pos x="113" y="260"/>
                </a:cxn>
                <a:cxn ang="0">
                  <a:pos x="128" y="259"/>
                </a:cxn>
                <a:cxn ang="0">
                  <a:pos x="145" y="255"/>
                </a:cxn>
                <a:cxn ang="0">
                  <a:pos x="160" y="252"/>
                </a:cxn>
                <a:cxn ang="0">
                  <a:pos x="173" y="250"/>
                </a:cxn>
                <a:cxn ang="0">
                  <a:pos x="197" y="242"/>
                </a:cxn>
                <a:cxn ang="0">
                  <a:pos x="215" y="233"/>
                </a:cxn>
                <a:cxn ang="0">
                  <a:pos x="231" y="217"/>
                </a:cxn>
                <a:cxn ang="0">
                  <a:pos x="234" y="198"/>
                </a:cxn>
              </a:cxnLst>
              <a:rect l="0" t="0" r="r" b="b"/>
              <a:pathLst>
                <a:path w="234" h="384">
                  <a:moveTo>
                    <a:pt x="234" y="190"/>
                  </a:moveTo>
                  <a:lnTo>
                    <a:pt x="231" y="186"/>
                  </a:lnTo>
                  <a:lnTo>
                    <a:pt x="231" y="181"/>
                  </a:lnTo>
                  <a:lnTo>
                    <a:pt x="227" y="176"/>
                  </a:lnTo>
                  <a:lnTo>
                    <a:pt x="226" y="173"/>
                  </a:lnTo>
                  <a:lnTo>
                    <a:pt x="224" y="168"/>
                  </a:lnTo>
                  <a:lnTo>
                    <a:pt x="221" y="165"/>
                  </a:lnTo>
                  <a:lnTo>
                    <a:pt x="219" y="161"/>
                  </a:lnTo>
                  <a:lnTo>
                    <a:pt x="215" y="158"/>
                  </a:lnTo>
                  <a:lnTo>
                    <a:pt x="212" y="153"/>
                  </a:lnTo>
                  <a:lnTo>
                    <a:pt x="210" y="149"/>
                  </a:lnTo>
                  <a:lnTo>
                    <a:pt x="207" y="146"/>
                  </a:lnTo>
                  <a:lnTo>
                    <a:pt x="204" y="144"/>
                  </a:lnTo>
                  <a:lnTo>
                    <a:pt x="200" y="139"/>
                  </a:lnTo>
                  <a:lnTo>
                    <a:pt x="197" y="136"/>
                  </a:lnTo>
                  <a:lnTo>
                    <a:pt x="195" y="134"/>
                  </a:lnTo>
                  <a:lnTo>
                    <a:pt x="192" y="131"/>
                  </a:lnTo>
                  <a:lnTo>
                    <a:pt x="189" y="128"/>
                  </a:lnTo>
                  <a:lnTo>
                    <a:pt x="185" y="124"/>
                  </a:lnTo>
                  <a:lnTo>
                    <a:pt x="184" y="123"/>
                  </a:lnTo>
                  <a:lnTo>
                    <a:pt x="182" y="119"/>
                  </a:lnTo>
                  <a:lnTo>
                    <a:pt x="179" y="114"/>
                  </a:lnTo>
                  <a:lnTo>
                    <a:pt x="175" y="111"/>
                  </a:lnTo>
                  <a:lnTo>
                    <a:pt x="172" y="107"/>
                  </a:lnTo>
                  <a:lnTo>
                    <a:pt x="170" y="104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2"/>
                  </a:lnTo>
                  <a:lnTo>
                    <a:pt x="163" y="87"/>
                  </a:lnTo>
                  <a:lnTo>
                    <a:pt x="163" y="82"/>
                  </a:lnTo>
                  <a:lnTo>
                    <a:pt x="165" y="81"/>
                  </a:lnTo>
                  <a:lnTo>
                    <a:pt x="168" y="77"/>
                  </a:lnTo>
                  <a:lnTo>
                    <a:pt x="172" y="76"/>
                  </a:lnTo>
                  <a:lnTo>
                    <a:pt x="177" y="74"/>
                  </a:lnTo>
                  <a:lnTo>
                    <a:pt x="180" y="72"/>
                  </a:lnTo>
                  <a:lnTo>
                    <a:pt x="184" y="71"/>
                  </a:lnTo>
                  <a:lnTo>
                    <a:pt x="189" y="69"/>
                  </a:lnTo>
                  <a:lnTo>
                    <a:pt x="192" y="67"/>
                  </a:lnTo>
                  <a:lnTo>
                    <a:pt x="195" y="65"/>
                  </a:lnTo>
                  <a:lnTo>
                    <a:pt x="200" y="64"/>
                  </a:lnTo>
                  <a:lnTo>
                    <a:pt x="204" y="62"/>
                  </a:lnTo>
                  <a:lnTo>
                    <a:pt x="207" y="60"/>
                  </a:lnTo>
                  <a:lnTo>
                    <a:pt x="210" y="59"/>
                  </a:lnTo>
                  <a:lnTo>
                    <a:pt x="214" y="57"/>
                  </a:lnTo>
                  <a:lnTo>
                    <a:pt x="217" y="55"/>
                  </a:lnTo>
                  <a:lnTo>
                    <a:pt x="189" y="0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0" y="2"/>
                  </a:lnTo>
                  <a:lnTo>
                    <a:pt x="179" y="3"/>
                  </a:lnTo>
                  <a:lnTo>
                    <a:pt x="173" y="5"/>
                  </a:lnTo>
                  <a:lnTo>
                    <a:pt x="170" y="7"/>
                  </a:lnTo>
                  <a:lnTo>
                    <a:pt x="165" y="10"/>
                  </a:lnTo>
                  <a:lnTo>
                    <a:pt x="162" y="10"/>
                  </a:lnTo>
                  <a:lnTo>
                    <a:pt x="157" y="13"/>
                  </a:lnTo>
                  <a:lnTo>
                    <a:pt x="152" y="15"/>
                  </a:lnTo>
                  <a:lnTo>
                    <a:pt x="148" y="17"/>
                  </a:lnTo>
                  <a:lnTo>
                    <a:pt x="145" y="18"/>
                  </a:lnTo>
                  <a:lnTo>
                    <a:pt x="142" y="18"/>
                  </a:lnTo>
                  <a:lnTo>
                    <a:pt x="140" y="20"/>
                  </a:lnTo>
                  <a:lnTo>
                    <a:pt x="137" y="22"/>
                  </a:lnTo>
                  <a:lnTo>
                    <a:pt x="135" y="22"/>
                  </a:lnTo>
                  <a:lnTo>
                    <a:pt x="132" y="25"/>
                  </a:lnTo>
                  <a:lnTo>
                    <a:pt x="128" y="27"/>
                  </a:lnTo>
                  <a:lnTo>
                    <a:pt x="125" y="29"/>
                  </a:lnTo>
                  <a:lnTo>
                    <a:pt x="121" y="32"/>
                  </a:lnTo>
                  <a:lnTo>
                    <a:pt x="118" y="34"/>
                  </a:lnTo>
                  <a:lnTo>
                    <a:pt x="115" y="37"/>
                  </a:lnTo>
                  <a:lnTo>
                    <a:pt x="113" y="39"/>
                  </a:lnTo>
                  <a:lnTo>
                    <a:pt x="110" y="40"/>
                  </a:lnTo>
                  <a:lnTo>
                    <a:pt x="106" y="45"/>
                  </a:lnTo>
                  <a:lnTo>
                    <a:pt x="101" y="50"/>
                  </a:lnTo>
                  <a:lnTo>
                    <a:pt x="98" y="55"/>
                  </a:lnTo>
                  <a:lnTo>
                    <a:pt x="98" y="62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95" y="77"/>
                  </a:lnTo>
                  <a:lnTo>
                    <a:pt x="95" y="82"/>
                  </a:lnTo>
                  <a:lnTo>
                    <a:pt x="95" y="86"/>
                  </a:lnTo>
                  <a:lnTo>
                    <a:pt x="95" y="87"/>
                  </a:lnTo>
                  <a:lnTo>
                    <a:pt x="95" y="91"/>
                  </a:lnTo>
                  <a:lnTo>
                    <a:pt x="95" y="94"/>
                  </a:lnTo>
                  <a:lnTo>
                    <a:pt x="96" y="96"/>
                  </a:lnTo>
                  <a:lnTo>
                    <a:pt x="98" y="99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100" y="111"/>
                  </a:lnTo>
                  <a:lnTo>
                    <a:pt x="103" y="116"/>
                  </a:lnTo>
                  <a:lnTo>
                    <a:pt x="106" y="121"/>
                  </a:lnTo>
                  <a:lnTo>
                    <a:pt x="110" y="126"/>
                  </a:lnTo>
                  <a:lnTo>
                    <a:pt x="113" y="131"/>
                  </a:lnTo>
                  <a:lnTo>
                    <a:pt x="115" y="138"/>
                  </a:lnTo>
                  <a:lnTo>
                    <a:pt x="118" y="143"/>
                  </a:lnTo>
                  <a:lnTo>
                    <a:pt x="125" y="148"/>
                  </a:lnTo>
                  <a:lnTo>
                    <a:pt x="128" y="153"/>
                  </a:lnTo>
                  <a:lnTo>
                    <a:pt x="132" y="159"/>
                  </a:lnTo>
                  <a:lnTo>
                    <a:pt x="137" y="165"/>
                  </a:lnTo>
                  <a:lnTo>
                    <a:pt x="140" y="168"/>
                  </a:lnTo>
                  <a:lnTo>
                    <a:pt x="147" y="175"/>
                  </a:lnTo>
                  <a:lnTo>
                    <a:pt x="150" y="178"/>
                  </a:lnTo>
                  <a:lnTo>
                    <a:pt x="155" y="183"/>
                  </a:lnTo>
                  <a:lnTo>
                    <a:pt x="160" y="188"/>
                  </a:lnTo>
                  <a:lnTo>
                    <a:pt x="155" y="188"/>
                  </a:lnTo>
                  <a:lnTo>
                    <a:pt x="152" y="190"/>
                  </a:lnTo>
                  <a:lnTo>
                    <a:pt x="148" y="190"/>
                  </a:lnTo>
                  <a:lnTo>
                    <a:pt x="145" y="191"/>
                  </a:lnTo>
                  <a:lnTo>
                    <a:pt x="142" y="193"/>
                  </a:lnTo>
                  <a:lnTo>
                    <a:pt x="138" y="193"/>
                  </a:lnTo>
                  <a:lnTo>
                    <a:pt x="135" y="193"/>
                  </a:lnTo>
                  <a:lnTo>
                    <a:pt x="132" y="195"/>
                  </a:lnTo>
                  <a:lnTo>
                    <a:pt x="130" y="195"/>
                  </a:lnTo>
                  <a:lnTo>
                    <a:pt x="126" y="196"/>
                  </a:lnTo>
                  <a:lnTo>
                    <a:pt x="123" y="196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10" y="198"/>
                  </a:lnTo>
                  <a:lnTo>
                    <a:pt x="108" y="198"/>
                  </a:lnTo>
                  <a:lnTo>
                    <a:pt x="105" y="198"/>
                  </a:lnTo>
                  <a:lnTo>
                    <a:pt x="101" y="198"/>
                  </a:lnTo>
                  <a:lnTo>
                    <a:pt x="98" y="198"/>
                  </a:lnTo>
                  <a:lnTo>
                    <a:pt x="96" y="200"/>
                  </a:lnTo>
                  <a:lnTo>
                    <a:pt x="93" y="200"/>
                  </a:lnTo>
                  <a:lnTo>
                    <a:pt x="90" y="200"/>
                  </a:lnTo>
                  <a:lnTo>
                    <a:pt x="86" y="201"/>
                  </a:lnTo>
                  <a:lnTo>
                    <a:pt x="83" y="201"/>
                  </a:lnTo>
                  <a:lnTo>
                    <a:pt x="79" y="201"/>
                  </a:lnTo>
                  <a:lnTo>
                    <a:pt x="76" y="203"/>
                  </a:lnTo>
                  <a:lnTo>
                    <a:pt x="73" y="203"/>
                  </a:lnTo>
                  <a:lnTo>
                    <a:pt x="69" y="205"/>
                  </a:lnTo>
                  <a:lnTo>
                    <a:pt x="66" y="205"/>
                  </a:lnTo>
                  <a:lnTo>
                    <a:pt x="64" y="206"/>
                  </a:lnTo>
                  <a:lnTo>
                    <a:pt x="61" y="208"/>
                  </a:lnTo>
                  <a:lnTo>
                    <a:pt x="58" y="210"/>
                  </a:lnTo>
                  <a:lnTo>
                    <a:pt x="53" y="212"/>
                  </a:lnTo>
                  <a:lnTo>
                    <a:pt x="49" y="213"/>
                  </a:lnTo>
                  <a:lnTo>
                    <a:pt x="42" y="213"/>
                  </a:lnTo>
                  <a:lnTo>
                    <a:pt x="39" y="217"/>
                  </a:lnTo>
                  <a:lnTo>
                    <a:pt x="36" y="218"/>
                  </a:lnTo>
                  <a:lnTo>
                    <a:pt x="31" y="220"/>
                  </a:lnTo>
                  <a:lnTo>
                    <a:pt x="27" y="223"/>
                  </a:lnTo>
                  <a:lnTo>
                    <a:pt x="24" y="227"/>
                  </a:lnTo>
                  <a:lnTo>
                    <a:pt x="21" y="228"/>
                  </a:lnTo>
                  <a:lnTo>
                    <a:pt x="19" y="232"/>
                  </a:lnTo>
                  <a:lnTo>
                    <a:pt x="16" y="235"/>
                  </a:lnTo>
                  <a:lnTo>
                    <a:pt x="14" y="238"/>
                  </a:lnTo>
                  <a:lnTo>
                    <a:pt x="12" y="242"/>
                  </a:lnTo>
                  <a:lnTo>
                    <a:pt x="9" y="243"/>
                  </a:lnTo>
                  <a:lnTo>
                    <a:pt x="7" y="247"/>
                  </a:lnTo>
                  <a:lnTo>
                    <a:pt x="7" y="250"/>
                  </a:lnTo>
                  <a:lnTo>
                    <a:pt x="6" y="253"/>
                  </a:lnTo>
                  <a:lnTo>
                    <a:pt x="4" y="257"/>
                  </a:lnTo>
                  <a:lnTo>
                    <a:pt x="2" y="260"/>
                  </a:lnTo>
                  <a:lnTo>
                    <a:pt x="2" y="265"/>
                  </a:lnTo>
                  <a:lnTo>
                    <a:pt x="0" y="269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0" y="287"/>
                  </a:lnTo>
                  <a:lnTo>
                    <a:pt x="2" y="290"/>
                  </a:lnTo>
                  <a:lnTo>
                    <a:pt x="2" y="294"/>
                  </a:lnTo>
                  <a:lnTo>
                    <a:pt x="2" y="299"/>
                  </a:lnTo>
                  <a:lnTo>
                    <a:pt x="4" y="302"/>
                  </a:lnTo>
                  <a:lnTo>
                    <a:pt x="6" y="306"/>
                  </a:lnTo>
                  <a:lnTo>
                    <a:pt x="7" y="311"/>
                  </a:lnTo>
                  <a:lnTo>
                    <a:pt x="7" y="312"/>
                  </a:lnTo>
                  <a:lnTo>
                    <a:pt x="9" y="317"/>
                  </a:lnTo>
                  <a:lnTo>
                    <a:pt x="11" y="321"/>
                  </a:lnTo>
                  <a:lnTo>
                    <a:pt x="12" y="324"/>
                  </a:lnTo>
                  <a:lnTo>
                    <a:pt x="14" y="327"/>
                  </a:lnTo>
                  <a:lnTo>
                    <a:pt x="16" y="331"/>
                  </a:lnTo>
                  <a:lnTo>
                    <a:pt x="19" y="334"/>
                  </a:lnTo>
                  <a:lnTo>
                    <a:pt x="21" y="339"/>
                  </a:lnTo>
                  <a:lnTo>
                    <a:pt x="22" y="341"/>
                  </a:lnTo>
                  <a:lnTo>
                    <a:pt x="26" y="344"/>
                  </a:lnTo>
                  <a:lnTo>
                    <a:pt x="27" y="347"/>
                  </a:lnTo>
                  <a:lnTo>
                    <a:pt x="31" y="351"/>
                  </a:lnTo>
                  <a:lnTo>
                    <a:pt x="34" y="354"/>
                  </a:lnTo>
                  <a:lnTo>
                    <a:pt x="36" y="356"/>
                  </a:lnTo>
                  <a:lnTo>
                    <a:pt x="39" y="359"/>
                  </a:lnTo>
                  <a:lnTo>
                    <a:pt x="42" y="363"/>
                  </a:lnTo>
                  <a:lnTo>
                    <a:pt x="46" y="363"/>
                  </a:lnTo>
                  <a:lnTo>
                    <a:pt x="49" y="366"/>
                  </a:lnTo>
                  <a:lnTo>
                    <a:pt x="51" y="368"/>
                  </a:lnTo>
                  <a:lnTo>
                    <a:pt x="54" y="371"/>
                  </a:lnTo>
                  <a:lnTo>
                    <a:pt x="58" y="373"/>
                  </a:lnTo>
                  <a:lnTo>
                    <a:pt x="61" y="374"/>
                  </a:lnTo>
                  <a:lnTo>
                    <a:pt x="66" y="376"/>
                  </a:lnTo>
                  <a:lnTo>
                    <a:pt x="69" y="378"/>
                  </a:lnTo>
                  <a:lnTo>
                    <a:pt x="73" y="379"/>
                  </a:lnTo>
                  <a:lnTo>
                    <a:pt x="76" y="381"/>
                  </a:lnTo>
                  <a:lnTo>
                    <a:pt x="79" y="381"/>
                  </a:lnTo>
                  <a:lnTo>
                    <a:pt x="84" y="383"/>
                  </a:lnTo>
                  <a:lnTo>
                    <a:pt x="88" y="384"/>
                  </a:lnTo>
                  <a:lnTo>
                    <a:pt x="93" y="384"/>
                  </a:lnTo>
                  <a:lnTo>
                    <a:pt x="96" y="384"/>
                  </a:lnTo>
                  <a:lnTo>
                    <a:pt x="100" y="384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3" y="319"/>
                  </a:lnTo>
                  <a:lnTo>
                    <a:pt x="90" y="317"/>
                  </a:lnTo>
                  <a:lnTo>
                    <a:pt x="84" y="314"/>
                  </a:lnTo>
                  <a:lnTo>
                    <a:pt x="81" y="311"/>
                  </a:lnTo>
                  <a:lnTo>
                    <a:pt x="78" y="306"/>
                  </a:lnTo>
                  <a:lnTo>
                    <a:pt x="74" y="302"/>
                  </a:lnTo>
                  <a:lnTo>
                    <a:pt x="71" y="299"/>
                  </a:lnTo>
                  <a:lnTo>
                    <a:pt x="69" y="292"/>
                  </a:lnTo>
                  <a:lnTo>
                    <a:pt x="68" y="289"/>
                  </a:lnTo>
                  <a:lnTo>
                    <a:pt x="66" y="284"/>
                  </a:lnTo>
                  <a:lnTo>
                    <a:pt x="66" y="280"/>
                  </a:lnTo>
                  <a:lnTo>
                    <a:pt x="66" y="277"/>
                  </a:lnTo>
                  <a:lnTo>
                    <a:pt x="69" y="274"/>
                  </a:lnTo>
                  <a:lnTo>
                    <a:pt x="73" y="270"/>
                  </a:lnTo>
                  <a:lnTo>
                    <a:pt x="78" y="269"/>
                  </a:lnTo>
                  <a:lnTo>
                    <a:pt x="83" y="269"/>
                  </a:lnTo>
                  <a:lnTo>
                    <a:pt x="88" y="265"/>
                  </a:lnTo>
                  <a:lnTo>
                    <a:pt x="91" y="265"/>
                  </a:lnTo>
                  <a:lnTo>
                    <a:pt x="95" y="265"/>
                  </a:lnTo>
                  <a:lnTo>
                    <a:pt x="98" y="264"/>
                  </a:lnTo>
                  <a:lnTo>
                    <a:pt x="100" y="264"/>
                  </a:lnTo>
                  <a:lnTo>
                    <a:pt x="103" y="262"/>
                  </a:lnTo>
                  <a:lnTo>
                    <a:pt x="106" y="262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6" y="260"/>
                  </a:lnTo>
                  <a:lnTo>
                    <a:pt x="118" y="260"/>
                  </a:lnTo>
                  <a:lnTo>
                    <a:pt x="121" y="260"/>
                  </a:lnTo>
                  <a:lnTo>
                    <a:pt x="125" y="260"/>
                  </a:lnTo>
                  <a:lnTo>
                    <a:pt x="128" y="259"/>
                  </a:lnTo>
                  <a:lnTo>
                    <a:pt x="132" y="257"/>
                  </a:lnTo>
                  <a:lnTo>
                    <a:pt x="135" y="257"/>
                  </a:lnTo>
                  <a:lnTo>
                    <a:pt x="140" y="257"/>
                  </a:lnTo>
                  <a:lnTo>
                    <a:pt x="142" y="255"/>
                  </a:lnTo>
                  <a:lnTo>
                    <a:pt x="145" y="255"/>
                  </a:lnTo>
                  <a:lnTo>
                    <a:pt x="148" y="253"/>
                  </a:lnTo>
                  <a:lnTo>
                    <a:pt x="152" y="253"/>
                  </a:lnTo>
                  <a:lnTo>
                    <a:pt x="153" y="253"/>
                  </a:lnTo>
                  <a:lnTo>
                    <a:pt x="157" y="253"/>
                  </a:lnTo>
                  <a:lnTo>
                    <a:pt x="160" y="252"/>
                  </a:lnTo>
                  <a:lnTo>
                    <a:pt x="163" y="252"/>
                  </a:lnTo>
                  <a:lnTo>
                    <a:pt x="165" y="250"/>
                  </a:lnTo>
                  <a:lnTo>
                    <a:pt x="168" y="250"/>
                  </a:lnTo>
                  <a:lnTo>
                    <a:pt x="170" y="250"/>
                  </a:lnTo>
                  <a:lnTo>
                    <a:pt x="173" y="250"/>
                  </a:lnTo>
                  <a:lnTo>
                    <a:pt x="180" y="248"/>
                  </a:lnTo>
                  <a:lnTo>
                    <a:pt x="184" y="247"/>
                  </a:lnTo>
                  <a:lnTo>
                    <a:pt x="189" y="245"/>
                  </a:lnTo>
                  <a:lnTo>
                    <a:pt x="194" y="243"/>
                  </a:lnTo>
                  <a:lnTo>
                    <a:pt x="197" y="242"/>
                  </a:lnTo>
                  <a:lnTo>
                    <a:pt x="200" y="242"/>
                  </a:lnTo>
                  <a:lnTo>
                    <a:pt x="205" y="238"/>
                  </a:lnTo>
                  <a:lnTo>
                    <a:pt x="210" y="238"/>
                  </a:lnTo>
                  <a:lnTo>
                    <a:pt x="212" y="235"/>
                  </a:lnTo>
                  <a:lnTo>
                    <a:pt x="215" y="233"/>
                  </a:lnTo>
                  <a:lnTo>
                    <a:pt x="219" y="232"/>
                  </a:lnTo>
                  <a:lnTo>
                    <a:pt x="221" y="228"/>
                  </a:lnTo>
                  <a:lnTo>
                    <a:pt x="226" y="225"/>
                  </a:lnTo>
                  <a:lnTo>
                    <a:pt x="229" y="220"/>
                  </a:lnTo>
                  <a:lnTo>
                    <a:pt x="231" y="217"/>
                  </a:lnTo>
                  <a:lnTo>
                    <a:pt x="231" y="213"/>
                  </a:lnTo>
                  <a:lnTo>
                    <a:pt x="231" y="210"/>
                  </a:lnTo>
                  <a:lnTo>
                    <a:pt x="232" y="206"/>
                  </a:lnTo>
                  <a:lnTo>
                    <a:pt x="232" y="201"/>
                  </a:lnTo>
                  <a:lnTo>
                    <a:pt x="234" y="198"/>
                  </a:lnTo>
                  <a:lnTo>
                    <a:pt x="234" y="195"/>
                  </a:lnTo>
                  <a:lnTo>
                    <a:pt x="234" y="190"/>
                  </a:lnTo>
                  <a:lnTo>
                    <a:pt x="234" y="1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3" name="Freeform 21"/>
            <p:cNvSpPr>
              <a:spLocks/>
            </p:cNvSpPr>
            <p:nvPr/>
          </p:nvSpPr>
          <p:spPr bwMode="auto">
            <a:xfrm>
              <a:off x="500" y="2211"/>
              <a:ext cx="178" cy="206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6" y="40"/>
                </a:cxn>
                <a:cxn ang="0">
                  <a:pos x="8" y="47"/>
                </a:cxn>
                <a:cxn ang="0">
                  <a:pos x="11" y="52"/>
                </a:cxn>
                <a:cxn ang="0">
                  <a:pos x="15" y="58"/>
                </a:cxn>
                <a:cxn ang="0">
                  <a:pos x="18" y="65"/>
                </a:cxn>
                <a:cxn ang="0">
                  <a:pos x="21" y="70"/>
                </a:cxn>
                <a:cxn ang="0">
                  <a:pos x="25" y="77"/>
                </a:cxn>
                <a:cxn ang="0">
                  <a:pos x="28" y="84"/>
                </a:cxn>
                <a:cxn ang="0">
                  <a:pos x="33" y="90"/>
                </a:cxn>
                <a:cxn ang="0">
                  <a:pos x="35" y="97"/>
                </a:cxn>
                <a:cxn ang="0">
                  <a:pos x="38" y="102"/>
                </a:cxn>
                <a:cxn ang="0">
                  <a:pos x="42" y="109"/>
                </a:cxn>
                <a:cxn ang="0">
                  <a:pos x="47" y="115"/>
                </a:cxn>
                <a:cxn ang="0">
                  <a:pos x="50" y="121"/>
                </a:cxn>
                <a:cxn ang="0">
                  <a:pos x="55" y="127"/>
                </a:cxn>
                <a:cxn ang="0">
                  <a:pos x="60" y="132"/>
                </a:cxn>
                <a:cxn ang="0">
                  <a:pos x="63" y="139"/>
                </a:cxn>
                <a:cxn ang="0">
                  <a:pos x="72" y="149"/>
                </a:cxn>
                <a:cxn ang="0">
                  <a:pos x="84" y="161"/>
                </a:cxn>
                <a:cxn ang="0">
                  <a:pos x="94" y="171"/>
                </a:cxn>
                <a:cxn ang="0">
                  <a:pos x="99" y="174"/>
                </a:cxn>
                <a:cxn ang="0">
                  <a:pos x="105" y="179"/>
                </a:cxn>
                <a:cxn ang="0">
                  <a:pos x="112" y="183"/>
                </a:cxn>
                <a:cxn ang="0">
                  <a:pos x="117" y="188"/>
                </a:cxn>
                <a:cxn ang="0">
                  <a:pos x="124" y="191"/>
                </a:cxn>
                <a:cxn ang="0">
                  <a:pos x="131" y="194"/>
                </a:cxn>
                <a:cxn ang="0">
                  <a:pos x="139" y="198"/>
                </a:cxn>
                <a:cxn ang="0">
                  <a:pos x="146" y="201"/>
                </a:cxn>
                <a:cxn ang="0">
                  <a:pos x="154" y="204"/>
                </a:cxn>
                <a:cxn ang="0">
                  <a:pos x="161" y="206"/>
                </a:cxn>
                <a:cxn ang="0">
                  <a:pos x="173" y="142"/>
                </a:cxn>
                <a:cxn ang="0">
                  <a:pos x="163" y="141"/>
                </a:cxn>
                <a:cxn ang="0">
                  <a:pos x="152" y="134"/>
                </a:cxn>
                <a:cxn ang="0">
                  <a:pos x="144" y="129"/>
                </a:cxn>
                <a:cxn ang="0">
                  <a:pos x="136" y="122"/>
                </a:cxn>
                <a:cxn ang="0">
                  <a:pos x="127" y="114"/>
                </a:cxn>
                <a:cxn ang="0">
                  <a:pos x="119" y="107"/>
                </a:cxn>
                <a:cxn ang="0">
                  <a:pos x="112" y="97"/>
                </a:cxn>
                <a:cxn ang="0">
                  <a:pos x="105" y="89"/>
                </a:cxn>
                <a:cxn ang="0">
                  <a:pos x="99" y="79"/>
                </a:cxn>
                <a:cxn ang="0">
                  <a:pos x="94" y="68"/>
                </a:cxn>
                <a:cxn ang="0">
                  <a:pos x="87" y="58"/>
                </a:cxn>
                <a:cxn ang="0">
                  <a:pos x="82" y="48"/>
                </a:cxn>
                <a:cxn ang="0">
                  <a:pos x="75" y="38"/>
                </a:cxn>
                <a:cxn ang="0">
                  <a:pos x="70" y="28"/>
                </a:cxn>
                <a:cxn ang="0">
                  <a:pos x="65" y="16"/>
                </a:cxn>
                <a:cxn ang="0">
                  <a:pos x="63" y="11"/>
                </a:cxn>
              </a:cxnLst>
              <a:rect l="0" t="0" r="r" b="b"/>
              <a:pathLst>
                <a:path w="178" h="206">
                  <a:moveTo>
                    <a:pt x="63" y="11"/>
                  </a:moveTo>
                  <a:lnTo>
                    <a:pt x="57" y="0"/>
                  </a:lnTo>
                  <a:lnTo>
                    <a:pt x="0" y="28"/>
                  </a:lnTo>
                  <a:lnTo>
                    <a:pt x="6" y="40"/>
                  </a:lnTo>
                  <a:lnTo>
                    <a:pt x="8" y="43"/>
                  </a:lnTo>
                  <a:lnTo>
                    <a:pt x="8" y="47"/>
                  </a:lnTo>
                  <a:lnTo>
                    <a:pt x="11" y="48"/>
                  </a:lnTo>
                  <a:lnTo>
                    <a:pt x="11" y="52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6" y="62"/>
                  </a:lnTo>
                  <a:lnTo>
                    <a:pt x="18" y="65"/>
                  </a:lnTo>
                  <a:lnTo>
                    <a:pt x="20" y="68"/>
                  </a:lnTo>
                  <a:lnTo>
                    <a:pt x="21" y="70"/>
                  </a:lnTo>
                  <a:lnTo>
                    <a:pt x="23" y="74"/>
                  </a:lnTo>
                  <a:lnTo>
                    <a:pt x="25" y="77"/>
                  </a:lnTo>
                  <a:lnTo>
                    <a:pt x="27" y="80"/>
                  </a:lnTo>
                  <a:lnTo>
                    <a:pt x="28" y="84"/>
                  </a:lnTo>
                  <a:lnTo>
                    <a:pt x="30" y="87"/>
                  </a:lnTo>
                  <a:lnTo>
                    <a:pt x="33" y="90"/>
                  </a:lnTo>
                  <a:lnTo>
                    <a:pt x="33" y="94"/>
                  </a:lnTo>
                  <a:lnTo>
                    <a:pt x="35" y="97"/>
                  </a:lnTo>
                  <a:lnTo>
                    <a:pt x="37" y="99"/>
                  </a:lnTo>
                  <a:lnTo>
                    <a:pt x="38" y="102"/>
                  </a:lnTo>
                  <a:lnTo>
                    <a:pt x="40" y="105"/>
                  </a:lnTo>
                  <a:lnTo>
                    <a:pt x="42" y="109"/>
                  </a:lnTo>
                  <a:lnTo>
                    <a:pt x="45" y="112"/>
                  </a:lnTo>
                  <a:lnTo>
                    <a:pt x="47" y="115"/>
                  </a:lnTo>
                  <a:lnTo>
                    <a:pt x="48" y="117"/>
                  </a:lnTo>
                  <a:lnTo>
                    <a:pt x="50" y="121"/>
                  </a:lnTo>
                  <a:lnTo>
                    <a:pt x="52" y="124"/>
                  </a:lnTo>
                  <a:lnTo>
                    <a:pt x="55" y="127"/>
                  </a:lnTo>
                  <a:lnTo>
                    <a:pt x="57" y="131"/>
                  </a:lnTo>
                  <a:lnTo>
                    <a:pt x="60" y="132"/>
                  </a:lnTo>
                  <a:lnTo>
                    <a:pt x="62" y="136"/>
                  </a:lnTo>
                  <a:lnTo>
                    <a:pt x="63" y="139"/>
                  </a:lnTo>
                  <a:lnTo>
                    <a:pt x="69" y="144"/>
                  </a:lnTo>
                  <a:lnTo>
                    <a:pt x="72" y="149"/>
                  </a:lnTo>
                  <a:lnTo>
                    <a:pt x="79" y="156"/>
                  </a:lnTo>
                  <a:lnTo>
                    <a:pt x="84" y="161"/>
                  </a:lnTo>
                  <a:lnTo>
                    <a:pt x="87" y="164"/>
                  </a:lnTo>
                  <a:lnTo>
                    <a:pt x="94" y="171"/>
                  </a:lnTo>
                  <a:lnTo>
                    <a:pt x="97" y="173"/>
                  </a:lnTo>
                  <a:lnTo>
                    <a:pt x="99" y="174"/>
                  </a:lnTo>
                  <a:lnTo>
                    <a:pt x="102" y="176"/>
                  </a:lnTo>
                  <a:lnTo>
                    <a:pt x="105" y="179"/>
                  </a:lnTo>
                  <a:lnTo>
                    <a:pt x="109" y="181"/>
                  </a:lnTo>
                  <a:lnTo>
                    <a:pt x="112" y="183"/>
                  </a:lnTo>
                  <a:lnTo>
                    <a:pt x="114" y="186"/>
                  </a:lnTo>
                  <a:lnTo>
                    <a:pt x="117" y="188"/>
                  </a:lnTo>
                  <a:lnTo>
                    <a:pt x="121" y="189"/>
                  </a:lnTo>
                  <a:lnTo>
                    <a:pt x="124" y="191"/>
                  </a:lnTo>
                  <a:lnTo>
                    <a:pt x="127" y="193"/>
                  </a:lnTo>
                  <a:lnTo>
                    <a:pt x="131" y="194"/>
                  </a:lnTo>
                  <a:lnTo>
                    <a:pt x="134" y="196"/>
                  </a:lnTo>
                  <a:lnTo>
                    <a:pt x="139" y="198"/>
                  </a:lnTo>
                  <a:lnTo>
                    <a:pt x="142" y="199"/>
                  </a:lnTo>
                  <a:lnTo>
                    <a:pt x="146" y="201"/>
                  </a:lnTo>
                  <a:lnTo>
                    <a:pt x="149" y="203"/>
                  </a:lnTo>
                  <a:lnTo>
                    <a:pt x="154" y="204"/>
                  </a:lnTo>
                  <a:lnTo>
                    <a:pt x="158" y="204"/>
                  </a:lnTo>
                  <a:lnTo>
                    <a:pt x="161" y="206"/>
                  </a:lnTo>
                  <a:lnTo>
                    <a:pt x="178" y="146"/>
                  </a:lnTo>
                  <a:lnTo>
                    <a:pt x="173" y="142"/>
                  </a:lnTo>
                  <a:lnTo>
                    <a:pt x="168" y="142"/>
                  </a:lnTo>
                  <a:lnTo>
                    <a:pt x="163" y="141"/>
                  </a:lnTo>
                  <a:lnTo>
                    <a:pt x="158" y="137"/>
                  </a:lnTo>
                  <a:lnTo>
                    <a:pt x="152" y="134"/>
                  </a:lnTo>
                  <a:lnTo>
                    <a:pt x="147" y="131"/>
                  </a:lnTo>
                  <a:lnTo>
                    <a:pt x="144" y="129"/>
                  </a:lnTo>
                  <a:lnTo>
                    <a:pt x="139" y="126"/>
                  </a:lnTo>
                  <a:lnTo>
                    <a:pt x="136" y="122"/>
                  </a:lnTo>
                  <a:lnTo>
                    <a:pt x="131" y="119"/>
                  </a:lnTo>
                  <a:lnTo>
                    <a:pt x="127" y="114"/>
                  </a:lnTo>
                  <a:lnTo>
                    <a:pt x="124" y="110"/>
                  </a:lnTo>
                  <a:lnTo>
                    <a:pt x="119" y="107"/>
                  </a:lnTo>
                  <a:lnTo>
                    <a:pt x="116" y="102"/>
                  </a:lnTo>
                  <a:lnTo>
                    <a:pt x="112" y="97"/>
                  </a:lnTo>
                  <a:lnTo>
                    <a:pt x="109" y="94"/>
                  </a:lnTo>
                  <a:lnTo>
                    <a:pt x="105" y="89"/>
                  </a:lnTo>
                  <a:lnTo>
                    <a:pt x="102" y="84"/>
                  </a:lnTo>
                  <a:lnTo>
                    <a:pt x="99" y="79"/>
                  </a:lnTo>
                  <a:lnTo>
                    <a:pt x="97" y="74"/>
                  </a:lnTo>
                  <a:lnTo>
                    <a:pt x="94" y="68"/>
                  </a:lnTo>
                  <a:lnTo>
                    <a:pt x="90" y="63"/>
                  </a:lnTo>
                  <a:lnTo>
                    <a:pt x="87" y="58"/>
                  </a:lnTo>
                  <a:lnTo>
                    <a:pt x="84" y="55"/>
                  </a:lnTo>
                  <a:lnTo>
                    <a:pt x="82" y="48"/>
                  </a:lnTo>
                  <a:lnTo>
                    <a:pt x="79" y="43"/>
                  </a:lnTo>
                  <a:lnTo>
                    <a:pt x="75" y="38"/>
                  </a:lnTo>
                  <a:lnTo>
                    <a:pt x="74" y="33"/>
                  </a:lnTo>
                  <a:lnTo>
                    <a:pt x="70" y="28"/>
                  </a:lnTo>
                  <a:lnTo>
                    <a:pt x="69" y="23"/>
                  </a:lnTo>
                  <a:lnTo>
                    <a:pt x="65" y="16"/>
                  </a:lnTo>
                  <a:lnTo>
                    <a:pt x="63" y="11"/>
                  </a:lnTo>
                  <a:lnTo>
                    <a:pt x="6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4" name="Freeform 22"/>
            <p:cNvSpPr>
              <a:spLocks/>
            </p:cNvSpPr>
            <p:nvPr/>
          </p:nvSpPr>
          <p:spPr bwMode="auto">
            <a:xfrm>
              <a:off x="983" y="2154"/>
              <a:ext cx="84" cy="188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21" y="10"/>
                </a:cxn>
                <a:cxn ang="0">
                  <a:pos x="19" y="18"/>
                </a:cxn>
                <a:cxn ang="0">
                  <a:pos x="19" y="25"/>
                </a:cxn>
                <a:cxn ang="0">
                  <a:pos x="19" y="31"/>
                </a:cxn>
                <a:cxn ang="0">
                  <a:pos x="17" y="40"/>
                </a:cxn>
                <a:cxn ang="0">
                  <a:pos x="17" y="47"/>
                </a:cxn>
                <a:cxn ang="0">
                  <a:pos x="17" y="53"/>
                </a:cxn>
                <a:cxn ang="0">
                  <a:pos x="16" y="62"/>
                </a:cxn>
                <a:cxn ang="0">
                  <a:pos x="16" y="68"/>
                </a:cxn>
                <a:cxn ang="0">
                  <a:pos x="14" y="77"/>
                </a:cxn>
                <a:cxn ang="0">
                  <a:pos x="12" y="85"/>
                </a:cxn>
                <a:cxn ang="0">
                  <a:pos x="12" y="92"/>
                </a:cxn>
                <a:cxn ang="0">
                  <a:pos x="10" y="100"/>
                </a:cxn>
                <a:cxn ang="0">
                  <a:pos x="9" y="107"/>
                </a:cxn>
                <a:cxn ang="0">
                  <a:pos x="9" y="115"/>
                </a:cxn>
                <a:cxn ang="0">
                  <a:pos x="7" y="122"/>
                </a:cxn>
                <a:cxn ang="0">
                  <a:pos x="5" y="131"/>
                </a:cxn>
                <a:cxn ang="0">
                  <a:pos x="5" y="137"/>
                </a:cxn>
                <a:cxn ang="0">
                  <a:pos x="4" y="146"/>
                </a:cxn>
                <a:cxn ang="0">
                  <a:pos x="2" y="154"/>
                </a:cxn>
                <a:cxn ang="0">
                  <a:pos x="2" y="161"/>
                </a:cxn>
                <a:cxn ang="0">
                  <a:pos x="0" y="169"/>
                </a:cxn>
                <a:cxn ang="0">
                  <a:pos x="0" y="176"/>
                </a:cxn>
                <a:cxn ang="0">
                  <a:pos x="63" y="188"/>
                </a:cxn>
                <a:cxn ang="0">
                  <a:pos x="64" y="181"/>
                </a:cxn>
                <a:cxn ang="0">
                  <a:pos x="64" y="172"/>
                </a:cxn>
                <a:cxn ang="0">
                  <a:pos x="66" y="166"/>
                </a:cxn>
                <a:cxn ang="0">
                  <a:pos x="66" y="157"/>
                </a:cxn>
                <a:cxn ang="0">
                  <a:pos x="68" y="151"/>
                </a:cxn>
                <a:cxn ang="0">
                  <a:pos x="69" y="142"/>
                </a:cxn>
                <a:cxn ang="0">
                  <a:pos x="69" y="136"/>
                </a:cxn>
                <a:cxn ang="0">
                  <a:pos x="71" y="127"/>
                </a:cxn>
                <a:cxn ang="0">
                  <a:pos x="73" y="120"/>
                </a:cxn>
                <a:cxn ang="0">
                  <a:pos x="73" y="112"/>
                </a:cxn>
                <a:cxn ang="0">
                  <a:pos x="74" y="105"/>
                </a:cxn>
                <a:cxn ang="0">
                  <a:pos x="76" y="97"/>
                </a:cxn>
                <a:cxn ang="0">
                  <a:pos x="76" y="89"/>
                </a:cxn>
                <a:cxn ang="0">
                  <a:pos x="78" y="82"/>
                </a:cxn>
                <a:cxn ang="0">
                  <a:pos x="79" y="72"/>
                </a:cxn>
                <a:cxn ang="0">
                  <a:pos x="79" y="65"/>
                </a:cxn>
                <a:cxn ang="0">
                  <a:pos x="81" y="57"/>
                </a:cxn>
                <a:cxn ang="0">
                  <a:pos x="81" y="48"/>
                </a:cxn>
                <a:cxn ang="0">
                  <a:pos x="81" y="40"/>
                </a:cxn>
                <a:cxn ang="0">
                  <a:pos x="83" y="33"/>
                </a:cxn>
                <a:cxn ang="0">
                  <a:pos x="83" y="23"/>
                </a:cxn>
                <a:cxn ang="0">
                  <a:pos x="83" y="15"/>
                </a:cxn>
                <a:cxn ang="0">
                  <a:pos x="83" y="6"/>
                </a:cxn>
                <a:cxn ang="0">
                  <a:pos x="84" y="0"/>
                </a:cxn>
                <a:cxn ang="0">
                  <a:pos x="21" y="0"/>
                </a:cxn>
              </a:cxnLst>
              <a:rect l="0" t="0" r="r" b="b"/>
              <a:pathLst>
                <a:path w="84" h="188">
                  <a:moveTo>
                    <a:pt x="21" y="0"/>
                  </a:moveTo>
                  <a:lnTo>
                    <a:pt x="21" y="3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19" y="25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7" y="37"/>
                  </a:lnTo>
                  <a:lnTo>
                    <a:pt x="17" y="40"/>
                  </a:lnTo>
                  <a:lnTo>
                    <a:pt x="17" y="43"/>
                  </a:lnTo>
                  <a:lnTo>
                    <a:pt x="17" y="47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7" y="58"/>
                  </a:lnTo>
                  <a:lnTo>
                    <a:pt x="16" y="62"/>
                  </a:lnTo>
                  <a:lnTo>
                    <a:pt x="16" y="67"/>
                  </a:lnTo>
                  <a:lnTo>
                    <a:pt x="16" y="68"/>
                  </a:lnTo>
                  <a:lnTo>
                    <a:pt x="16" y="73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2" y="85"/>
                  </a:lnTo>
                  <a:lnTo>
                    <a:pt x="12" y="87"/>
                  </a:lnTo>
                  <a:lnTo>
                    <a:pt x="12" y="92"/>
                  </a:lnTo>
                  <a:lnTo>
                    <a:pt x="12" y="95"/>
                  </a:lnTo>
                  <a:lnTo>
                    <a:pt x="10" y="100"/>
                  </a:lnTo>
                  <a:lnTo>
                    <a:pt x="10" y="104"/>
                  </a:lnTo>
                  <a:lnTo>
                    <a:pt x="9" y="107"/>
                  </a:lnTo>
                  <a:lnTo>
                    <a:pt x="9" y="112"/>
                  </a:lnTo>
                  <a:lnTo>
                    <a:pt x="9" y="115"/>
                  </a:lnTo>
                  <a:lnTo>
                    <a:pt x="9" y="119"/>
                  </a:lnTo>
                  <a:lnTo>
                    <a:pt x="7" y="122"/>
                  </a:lnTo>
                  <a:lnTo>
                    <a:pt x="7" y="125"/>
                  </a:lnTo>
                  <a:lnTo>
                    <a:pt x="5" y="131"/>
                  </a:lnTo>
                  <a:lnTo>
                    <a:pt x="5" y="134"/>
                  </a:lnTo>
                  <a:lnTo>
                    <a:pt x="5" y="137"/>
                  </a:lnTo>
                  <a:lnTo>
                    <a:pt x="5" y="142"/>
                  </a:lnTo>
                  <a:lnTo>
                    <a:pt x="4" y="146"/>
                  </a:lnTo>
                  <a:lnTo>
                    <a:pt x="4" y="149"/>
                  </a:lnTo>
                  <a:lnTo>
                    <a:pt x="2" y="154"/>
                  </a:lnTo>
                  <a:lnTo>
                    <a:pt x="2" y="157"/>
                  </a:lnTo>
                  <a:lnTo>
                    <a:pt x="2" y="161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6"/>
                  </a:lnTo>
                  <a:lnTo>
                    <a:pt x="0" y="181"/>
                  </a:lnTo>
                  <a:lnTo>
                    <a:pt x="63" y="188"/>
                  </a:lnTo>
                  <a:lnTo>
                    <a:pt x="63" y="184"/>
                  </a:lnTo>
                  <a:lnTo>
                    <a:pt x="64" y="181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4" y="169"/>
                  </a:lnTo>
                  <a:lnTo>
                    <a:pt x="66" y="166"/>
                  </a:lnTo>
                  <a:lnTo>
                    <a:pt x="66" y="161"/>
                  </a:lnTo>
                  <a:lnTo>
                    <a:pt x="66" y="157"/>
                  </a:lnTo>
                  <a:lnTo>
                    <a:pt x="66" y="154"/>
                  </a:lnTo>
                  <a:lnTo>
                    <a:pt x="68" y="151"/>
                  </a:lnTo>
                  <a:lnTo>
                    <a:pt x="68" y="146"/>
                  </a:lnTo>
                  <a:lnTo>
                    <a:pt x="69" y="142"/>
                  </a:lnTo>
                  <a:lnTo>
                    <a:pt x="69" y="139"/>
                  </a:lnTo>
                  <a:lnTo>
                    <a:pt x="69" y="136"/>
                  </a:lnTo>
                  <a:lnTo>
                    <a:pt x="71" y="131"/>
                  </a:lnTo>
                  <a:lnTo>
                    <a:pt x="71" y="127"/>
                  </a:lnTo>
                  <a:lnTo>
                    <a:pt x="71" y="124"/>
                  </a:lnTo>
                  <a:lnTo>
                    <a:pt x="73" y="120"/>
                  </a:lnTo>
                  <a:lnTo>
                    <a:pt x="73" y="115"/>
                  </a:lnTo>
                  <a:lnTo>
                    <a:pt x="73" y="112"/>
                  </a:lnTo>
                  <a:lnTo>
                    <a:pt x="73" y="109"/>
                  </a:lnTo>
                  <a:lnTo>
                    <a:pt x="74" y="105"/>
                  </a:lnTo>
                  <a:lnTo>
                    <a:pt x="74" y="100"/>
                  </a:lnTo>
                  <a:lnTo>
                    <a:pt x="76" y="97"/>
                  </a:lnTo>
                  <a:lnTo>
                    <a:pt x="76" y="92"/>
                  </a:lnTo>
                  <a:lnTo>
                    <a:pt x="76" y="89"/>
                  </a:lnTo>
                  <a:lnTo>
                    <a:pt x="76" y="85"/>
                  </a:lnTo>
                  <a:lnTo>
                    <a:pt x="78" y="82"/>
                  </a:lnTo>
                  <a:lnTo>
                    <a:pt x="78" y="75"/>
                  </a:lnTo>
                  <a:lnTo>
                    <a:pt x="79" y="72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0"/>
                  </a:lnTo>
                  <a:lnTo>
                    <a:pt x="81" y="57"/>
                  </a:lnTo>
                  <a:lnTo>
                    <a:pt x="81" y="52"/>
                  </a:lnTo>
                  <a:lnTo>
                    <a:pt x="81" y="48"/>
                  </a:lnTo>
                  <a:lnTo>
                    <a:pt x="81" y="45"/>
                  </a:lnTo>
                  <a:lnTo>
                    <a:pt x="81" y="40"/>
                  </a:lnTo>
                  <a:lnTo>
                    <a:pt x="83" y="37"/>
                  </a:lnTo>
                  <a:lnTo>
                    <a:pt x="83" y="33"/>
                  </a:lnTo>
                  <a:lnTo>
                    <a:pt x="83" y="28"/>
                  </a:lnTo>
                  <a:lnTo>
                    <a:pt x="83" y="23"/>
                  </a:lnTo>
                  <a:lnTo>
                    <a:pt x="83" y="20"/>
                  </a:lnTo>
                  <a:lnTo>
                    <a:pt x="83" y="15"/>
                  </a:lnTo>
                  <a:lnTo>
                    <a:pt x="83" y="11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4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5" name="Freeform 23"/>
            <p:cNvSpPr>
              <a:spLocks/>
            </p:cNvSpPr>
            <p:nvPr/>
          </p:nvSpPr>
          <p:spPr bwMode="auto">
            <a:xfrm>
              <a:off x="913" y="2590"/>
              <a:ext cx="45" cy="1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7" y="2"/>
                </a:cxn>
                <a:cxn ang="0">
                  <a:pos x="20" y="3"/>
                </a:cxn>
                <a:cxn ang="0">
                  <a:pos x="23" y="3"/>
                </a:cxn>
                <a:cxn ang="0">
                  <a:pos x="28" y="5"/>
                </a:cxn>
                <a:cxn ang="0">
                  <a:pos x="33" y="7"/>
                </a:cxn>
                <a:cxn ang="0">
                  <a:pos x="37" y="8"/>
                </a:cxn>
                <a:cxn ang="0">
                  <a:pos x="40" y="10"/>
                </a:cxn>
                <a:cxn ang="0">
                  <a:pos x="45" y="13"/>
                </a:cxn>
                <a:cxn ang="0">
                  <a:pos x="38" y="13"/>
                </a:cxn>
                <a:cxn ang="0">
                  <a:pos x="33" y="12"/>
                </a:cxn>
                <a:cxn ang="0">
                  <a:pos x="28" y="10"/>
                </a:cxn>
                <a:cxn ang="0">
                  <a:pos x="23" y="10"/>
                </a:cxn>
                <a:cxn ang="0">
                  <a:pos x="18" y="8"/>
                </a:cxn>
                <a:cxn ang="0">
                  <a:pos x="12" y="8"/>
                </a:cxn>
                <a:cxn ang="0">
                  <a:pos x="7" y="10"/>
                </a:cxn>
                <a:cxn ang="0">
                  <a:pos x="2" y="13"/>
                </a:cxn>
                <a:cxn ang="0">
                  <a:pos x="2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3" y="3"/>
                </a:cxn>
                <a:cxn ang="0">
                  <a:pos x="7" y="2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45" h="13">
                  <a:moveTo>
                    <a:pt x="12" y="0"/>
                  </a:moveTo>
                  <a:lnTo>
                    <a:pt x="17" y="2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8" y="5"/>
                  </a:lnTo>
                  <a:lnTo>
                    <a:pt x="33" y="7"/>
                  </a:lnTo>
                  <a:lnTo>
                    <a:pt x="37" y="8"/>
                  </a:lnTo>
                  <a:lnTo>
                    <a:pt x="40" y="10"/>
                  </a:lnTo>
                  <a:lnTo>
                    <a:pt x="45" y="13"/>
                  </a:lnTo>
                  <a:lnTo>
                    <a:pt x="38" y="13"/>
                  </a:lnTo>
                  <a:lnTo>
                    <a:pt x="33" y="12"/>
                  </a:lnTo>
                  <a:lnTo>
                    <a:pt x="28" y="10"/>
                  </a:lnTo>
                  <a:lnTo>
                    <a:pt x="23" y="10"/>
                  </a:lnTo>
                  <a:lnTo>
                    <a:pt x="18" y="8"/>
                  </a:lnTo>
                  <a:lnTo>
                    <a:pt x="12" y="8"/>
                  </a:lnTo>
                  <a:lnTo>
                    <a:pt x="7" y="10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3" y="3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6" name="Freeform 24"/>
            <p:cNvSpPr>
              <a:spLocks/>
            </p:cNvSpPr>
            <p:nvPr/>
          </p:nvSpPr>
          <p:spPr bwMode="auto">
            <a:xfrm>
              <a:off x="730" y="2607"/>
              <a:ext cx="101" cy="54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7" y="3"/>
                </a:cxn>
                <a:cxn ang="0">
                  <a:pos x="23" y="5"/>
                </a:cxn>
                <a:cxn ang="0">
                  <a:pos x="28" y="7"/>
                </a:cxn>
                <a:cxn ang="0">
                  <a:pos x="37" y="8"/>
                </a:cxn>
                <a:cxn ang="0">
                  <a:pos x="42" y="12"/>
                </a:cxn>
                <a:cxn ang="0">
                  <a:pos x="48" y="15"/>
                </a:cxn>
                <a:cxn ang="0">
                  <a:pos x="54" y="18"/>
                </a:cxn>
                <a:cxn ang="0">
                  <a:pos x="59" y="18"/>
                </a:cxn>
                <a:cxn ang="0">
                  <a:pos x="62" y="13"/>
                </a:cxn>
                <a:cxn ang="0">
                  <a:pos x="67" y="10"/>
                </a:cxn>
                <a:cxn ang="0">
                  <a:pos x="74" y="8"/>
                </a:cxn>
                <a:cxn ang="0">
                  <a:pos x="79" y="8"/>
                </a:cxn>
                <a:cxn ang="0">
                  <a:pos x="85" y="8"/>
                </a:cxn>
                <a:cxn ang="0">
                  <a:pos x="90" y="8"/>
                </a:cxn>
                <a:cxn ang="0">
                  <a:pos x="97" y="8"/>
                </a:cxn>
                <a:cxn ang="0">
                  <a:pos x="97" y="12"/>
                </a:cxn>
                <a:cxn ang="0">
                  <a:pos x="90" y="15"/>
                </a:cxn>
                <a:cxn ang="0">
                  <a:pos x="84" y="18"/>
                </a:cxn>
                <a:cxn ang="0">
                  <a:pos x="79" y="20"/>
                </a:cxn>
                <a:cxn ang="0">
                  <a:pos x="72" y="23"/>
                </a:cxn>
                <a:cxn ang="0">
                  <a:pos x="67" y="27"/>
                </a:cxn>
                <a:cxn ang="0">
                  <a:pos x="60" y="28"/>
                </a:cxn>
                <a:cxn ang="0">
                  <a:pos x="54" y="32"/>
                </a:cxn>
                <a:cxn ang="0">
                  <a:pos x="47" y="33"/>
                </a:cxn>
                <a:cxn ang="0">
                  <a:pos x="40" y="35"/>
                </a:cxn>
                <a:cxn ang="0">
                  <a:pos x="33" y="38"/>
                </a:cxn>
                <a:cxn ang="0">
                  <a:pos x="28" y="40"/>
                </a:cxn>
                <a:cxn ang="0">
                  <a:pos x="22" y="43"/>
                </a:cxn>
                <a:cxn ang="0">
                  <a:pos x="15" y="45"/>
                </a:cxn>
                <a:cxn ang="0">
                  <a:pos x="10" y="49"/>
                </a:cxn>
                <a:cxn ang="0">
                  <a:pos x="3" y="52"/>
                </a:cxn>
                <a:cxn ang="0">
                  <a:pos x="5" y="50"/>
                </a:cxn>
                <a:cxn ang="0">
                  <a:pos x="8" y="43"/>
                </a:cxn>
                <a:cxn ang="0">
                  <a:pos x="8" y="37"/>
                </a:cxn>
                <a:cxn ang="0">
                  <a:pos x="6" y="30"/>
                </a:cxn>
                <a:cxn ang="0">
                  <a:pos x="3" y="23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8" y="0"/>
                </a:cxn>
              </a:cxnLst>
              <a:rect l="0" t="0" r="r" b="b"/>
              <a:pathLst>
                <a:path w="101" h="54">
                  <a:moveTo>
                    <a:pt x="8" y="0"/>
                  </a:moveTo>
                  <a:lnTo>
                    <a:pt x="10" y="2"/>
                  </a:lnTo>
                  <a:lnTo>
                    <a:pt x="13" y="3"/>
                  </a:lnTo>
                  <a:lnTo>
                    <a:pt x="17" y="3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5"/>
                  </a:lnTo>
                  <a:lnTo>
                    <a:pt x="28" y="7"/>
                  </a:lnTo>
                  <a:lnTo>
                    <a:pt x="33" y="8"/>
                  </a:lnTo>
                  <a:lnTo>
                    <a:pt x="37" y="8"/>
                  </a:lnTo>
                  <a:lnTo>
                    <a:pt x="40" y="10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4" y="18"/>
                  </a:lnTo>
                  <a:lnTo>
                    <a:pt x="57" y="20"/>
                  </a:lnTo>
                  <a:lnTo>
                    <a:pt x="59" y="18"/>
                  </a:lnTo>
                  <a:lnTo>
                    <a:pt x="60" y="15"/>
                  </a:lnTo>
                  <a:lnTo>
                    <a:pt x="62" y="13"/>
                  </a:lnTo>
                  <a:lnTo>
                    <a:pt x="64" y="12"/>
                  </a:lnTo>
                  <a:lnTo>
                    <a:pt x="67" y="10"/>
                  </a:lnTo>
                  <a:lnTo>
                    <a:pt x="70" y="10"/>
                  </a:lnTo>
                  <a:lnTo>
                    <a:pt x="74" y="8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5" y="8"/>
                  </a:lnTo>
                  <a:lnTo>
                    <a:pt x="89" y="8"/>
                  </a:lnTo>
                  <a:lnTo>
                    <a:pt x="90" y="8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101" y="10"/>
                  </a:lnTo>
                  <a:lnTo>
                    <a:pt x="97" y="12"/>
                  </a:lnTo>
                  <a:lnTo>
                    <a:pt x="94" y="13"/>
                  </a:lnTo>
                  <a:lnTo>
                    <a:pt x="90" y="15"/>
                  </a:lnTo>
                  <a:lnTo>
                    <a:pt x="87" y="17"/>
                  </a:lnTo>
                  <a:lnTo>
                    <a:pt x="84" y="18"/>
                  </a:lnTo>
                  <a:lnTo>
                    <a:pt x="80" y="20"/>
                  </a:lnTo>
                  <a:lnTo>
                    <a:pt x="79" y="20"/>
                  </a:lnTo>
                  <a:lnTo>
                    <a:pt x="75" y="23"/>
                  </a:lnTo>
                  <a:lnTo>
                    <a:pt x="72" y="23"/>
                  </a:lnTo>
                  <a:lnTo>
                    <a:pt x="70" y="25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0" y="28"/>
                  </a:lnTo>
                  <a:lnTo>
                    <a:pt x="57" y="30"/>
                  </a:lnTo>
                  <a:lnTo>
                    <a:pt x="54" y="32"/>
                  </a:lnTo>
                  <a:lnTo>
                    <a:pt x="50" y="33"/>
                  </a:lnTo>
                  <a:lnTo>
                    <a:pt x="47" y="33"/>
                  </a:lnTo>
                  <a:lnTo>
                    <a:pt x="43" y="35"/>
                  </a:lnTo>
                  <a:lnTo>
                    <a:pt x="40" y="35"/>
                  </a:lnTo>
                  <a:lnTo>
                    <a:pt x="38" y="37"/>
                  </a:lnTo>
                  <a:lnTo>
                    <a:pt x="33" y="38"/>
                  </a:lnTo>
                  <a:lnTo>
                    <a:pt x="30" y="38"/>
                  </a:lnTo>
                  <a:lnTo>
                    <a:pt x="28" y="40"/>
                  </a:lnTo>
                  <a:lnTo>
                    <a:pt x="25" y="42"/>
                  </a:lnTo>
                  <a:lnTo>
                    <a:pt x="22" y="43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3" y="47"/>
                  </a:lnTo>
                  <a:lnTo>
                    <a:pt x="10" y="49"/>
                  </a:lnTo>
                  <a:lnTo>
                    <a:pt x="6" y="50"/>
                  </a:lnTo>
                  <a:lnTo>
                    <a:pt x="3" y="52"/>
                  </a:lnTo>
                  <a:lnTo>
                    <a:pt x="0" y="54"/>
                  </a:lnTo>
                  <a:lnTo>
                    <a:pt x="5" y="50"/>
                  </a:lnTo>
                  <a:lnTo>
                    <a:pt x="6" y="47"/>
                  </a:lnTo>
                  <a:lnTo>
                    <a:pt x="8" y="43"/>
                  </a:lnTo>
                  <a:lnTo>
                    <a:pt x="10" y="40"/>
                  </a:lnTo>
                  <a:lnTo>
                    <a:pt x="8" y="37"/>
                  </a:lnTo>
                  <a:lnTo>
                    <a:pt x="8" y="33"/>
                  </a:lnTo>
                  <a:lnTo>
                    <a:pt x="6" y="30"/>
                  </a:lnTo>
                  <a:lnTo>
                    <a:pt x="5" y="27"/>
                  </a:lnTo>
                  <a:lnTo>
                    <a:pt x="3" y="23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7" name="Freeform 25"/>
            <p:cNvSpPr>
              <a:spLocks/>
            </p:cNvSpPr>
            <p:nvPr/>
          </p:nvSpPr>
          <p:spPr bwMode="auto">
            <a:xfrm>
              <a:off x="804" y="2567"/>
              <a:ext cx="129" cy="31"/>
            </a:xfrm>
            <a:custGeom>
              <a:avLst/>
              <a:gdLst/>
              <a:ahLst/>
              <a:cxnLst>
                <a:cxn ang="0">
                  <a:pos x="127" y="5"/>
                </a:cxn>
                <a:cxn ang="0">
                  <a:pos x="121" y="6"/>
                </a:cxn>
                <a:cxn ang="0">
                  <a:pos x="116" y="6"/>
                </a:cxn>
                <a:cxn ang="0">
                  <a:pos x="109" y="6"/>
                </a:cxn>
                <a:cxn ang="0">
                  <a:pos x="102" y="10"/>
                </a:cxn>
                <a:cxn ang="0">
                  <a:pos x="97" y="13"/>
                </a:cxn>
                <a:cxn ang="0">
                  <a:pos x="97" y="20"/>
                </a:cxn>
                <a:cxn ang="0">
                  <a:pos x="97" y="21"/>
                </a:cxn>
                <a:cxn ang="0">
                  <a:pos x="94" y="16"/>
                </a:cxn>
                <a:cxn ang="0">
                  <a:pos x="85" y="13"/>
                </a:cxn>
                <a:cxn ang="0">
                  <a:pos x="75" y="15"/>
                </a:cxn>
                <a:cxn ang="0">
                  <a:pos x="69" y="21"/>
                </a:cxn>
                <a:cxn ang="0">
                  <a:pos x="69" y="25"/>
                </a:cxn>
                <a:cxn ang="0">
                  <a:pos x="67" y="25"/>
                </a:cxn>
                <a:cxn ang="0">
                  <a:pos x="60" y="18"/>
                </a:cxn>
                <a:cxn ang="0">
                  <a:pos x="50" y="18"/>
                </a:cxn>
                <a:cxn ang="0">
                  <a:pos x="42" y="21"/>
                </a:cxn>
                <a:cxn ang="0">
                  <a:pos x="38" y="23"/>
                </a:cxn>
                <a:cxn ang="0">
                  <a:pos x="35" y="16"/>
                </a:cxn>
                <a:cxn ang="0">
                  <a:pos x="28" y="11"/>
                </a:cxn>
                <a:cxn ang="0">
                  <a:pos x="23" y="10"/>
                </a:cxn>
                <a:cxn ang="0">
                  <a:pos x="18" y="11"/>
                </a:cxn>
                <a:cxn ang="0">
                  <a:pos x="15" y="20"/>
                </a:cxn>
                <a:cxn ang="0">
                  <a:pos x="8" y="28"/>
                </a:cxn>
                <a:cxn ang="0">
                  <a:pos x="5" y="30"/>
                </a:cxn>
                <a:cxn ang="0">
                  <a:pos x="5" y="25"/>
                </a:cxn>
                <a:cxn ang="0">
                  <a:pos x="5" y="20"/>
                </a:cxn>
                <a:cxn ang="0">
                  <a:pos x="5" y="15"/>
                </a:cxn>
                <a:cxn ang="0">
                  <a:pos x="3" y="10"/>
                </a:cxn>
                <a:cxn ang="0">
                  <a:pos x="3" y="6"/>
                </a:cxn>
                <a:cxn ang="0">
                  <a:pos x="11" y="6"/>
                </a:cxn>
                <a:cxn ang="0">
                  <a:pos x="18" y="5"/>
                </a:cxn>
                <a:cxn ang="0">
                  <a:pos x="27" y="3"/>
                </a:cxn>
                <a:cxn ang="0">
                  <a:pos x="33" y="1"/>
                </a:cxn>
                <a:cxn ang="0">
                  <a:pos x="42" y="0"/>
                </a:cxn>
                <a:cxn ang="0">
                  <a:pos x="48" y="0"/>
                </a:cxn>
                <a:cxn ang="0">
                  <a:pos x="57" y="0"/>
                </a:cxn>
                <a:cxn ang="0">
                  <a:pos x="67" y="0"/>
                </a:cxn>
                <a:cxn ang="0">
                  <a:pos x="74" y="0"/>
                </a:cxn>
                <a:cxn ang="0">
                  <a:pos x="82" y="0"/>
                </a:cxn>
                <a:cxn ang="0">
                  <a:pos x="90" y="0"/>
                </a:cxn>
                <a:cxn ang="0">
                  <a:pos x="99" y="0"/>
                </a:cxn>
                <a:cxn ang="0">
                  <a:pos x="107" y="1"/>
                </a:cxn>
                <a:cxn ang="0">
                  <a:pos x="116" y="1"/>
                </a:cxn>
                <a:cxn ang="0">
                  <a:pos x="124" y="3"/>
                </a:cxn>
                <a:cxn ang="0">
                  <a:pos x="129" y="3"/>
                </a:cxn>
              </a:cxnLst>
              <a:rect l="0" t="0" r="r" b="b"/>
              <a:pathLst>
                <a:path w="129" h="31">
                  <a:moveTo>
                    <a:pt x="129" y="3"/>
                  </a:moveTo>
                  <a:lnTo>
                    <a:pt x="127" y="5"/>
                  </a:lnTo>
                  <a:lnTo>
                    <a:pt x="124" y="6"/>
                  </a:lnTo>
                  <a:lnTo>
                    <a:pt x="121" y="6"/>
                  </a:lnTo>
                  <a:lnTo>
                    <a:pt x="117" y="6"/>
                  </a:lnTo>
                  <a:lnTo>
                    <a:pt x="116" y="6"/>
                  </a:lnTo>
                  <a:lnTo>
                    <a:pt x="112" y="6"/>
                  </a:lnTo>
                  <a:lnTo>
                    <a:pt x="109" y="6"/>
                  </a:lnTo>
                  <a:lnTo>
                    <a:pt x="107" y="8"/>
                  </a:lnTo>
                  <a:lnTo>
                    <a:pt x="102" y="10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7" y="20"/>
                  </a:lnTo>
                  <a:lnTo>
                    <a:pt x="97" y="25"/>
                  </a:lnTo>
                  <a:lnTo>
                    <a:pt x="97" y="21"/>
                  </a:lnTo>
                  <a:lnTo>
                    <a:pt x="95" y="18"/>
                  </a:lnTo>
                  <a:lnTo>
                    <a:pt x="94" y="16"/>
                  </a:lnTo>
                  <a:lnTo>
                    <a:pt x="90" y="15"/>
                  </a:lnTo>
                  <a:lnTo>
                    <a:pt x="85" y="13"/>
                  </a:lnTo>
                  <a:lnTo>
                    <a:pt x="82" y="15"/>
                  </a:lnTo>
                  <a:lnTo>
                    <a:pt x="75" y="15"/>
                  </a:lnTo>
                  <a:lnTo>
                    <a:pt x="72" y="18"/>
                  </a:lnTo>
                  <a:lnTo>
                    <a:pt x="69" y="21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8"/>
                  </a:lnTo>
                  <a:lnTo>
                    <a:pt x="67" y="25"/>
                  </a:lnTo>
                  <a:lnTo>
                    <a:pt x="63" y="21"/>
                  </a:lnTo>
                  <a:lnTo>
                    <a:pt x="60" y="18"/>
                  </a:lnTo>
                  <a:lnTo>
                    <a:pt x="55" y="18"/>
                  </a:lnTo>
                  <a:lnTo>
                    <a:pt x="50" y="18"/>
                  </a:lnTo>
                  <a:lnTo>
                    <a:pt x="45" y="20"/>
                  </a:lnTo>
                  <a:lnTo>
                    <a:pt x="42" y="21"/>
                  </a:lnTo>
                  <a:lnTo>
                    <a:pt x="38" y="25"/>
                  </a:lnTo>
                  <a:lnTo>
                    <a:pt x="38" y="23"/>
                  </a:lnTo>
                  <a:lnTo>
                    <a:pt x="37" y="20"/>
                  </a:lnTo>
                  <a:lnTo>
                    <a:pt x="35" y="16"/>
                  </a:lnTo>
                  <a:lnTo>
                    <a:pt x="33" y="15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3" y="10"/>
                  </a:lnTo>
                  <a:lnTo>
                    <a:pt x="20" y="10"/>
                  </a:lnTo>
                  <a:lnTo>
                    <a:pt x="18" y="11"/>
                  </a:lnTo>
                  <a:lnTo>
                    <a:pt x="16" y="15"/>
                  </a:lnTo>
                  <a:lnTo>
                    <a:pt x="15" y="20"/>
                  </a:lnTo>
                  <a:lnTo>
                    <a:pt x="11" y="25"/>
                  </a:lnTo>
                  <a:lnTo>
                    <a:pt x="8" y="28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0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6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4" y="0"/>
                  </a:lnTo>
                  <a:lnTo>
                    <a:pt x="79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07" y="1"/>
                  </a:lnTo>
                  <a:lnTo>
                    <a:pt x="112" y="1"/>
                  </a:lnTo>
                  <a:lnTo>
                    <a:pt x="116" y="1"/>
                  </a:lnTo>
                  <a:lnTo>
                    <a:pt x="119" y="3"/>
                  </a:lnTo>
                  <a:lnTo>
                    <a:pt x="124" y="3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8" name="Freeform 26"/>
            <p:cNvSpPr>
              <a:spLocks/>
            </p:cNvSpPr>
            <p:nvPr/>
          </p:nvSpPr>
          <p:spPr bwMode="auto">
            <a:xfrm>
              <a:off x="773" y="2578"/>
              <a:ext cx="17" cy="2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4"/>
                </a:cxn>
                <a:cxn ang="0">
                  <a:pos x="17" y="7"/>
                </a:cxn>
                <a:cxn ang="0">
                  <a:pos x="16" y="10"/>
                </a:cxn>
                <a:cxn ang="0">
                  <a:pos x="16" y="14"/>
                </a:cxn>
                <a:cxn ang="0">
                  <a:pos x="16" y="15"/>
                </a:cxn>
                <a:cxn ang="0">
                  <a:pos x="14" y="19"/>
                </a:cxn>
                <a:cxn ang="0">
                  <a:pos x="12" y="22"/>
                </a:cxn>
                <a:cxn ang="0">
                  <a:pos x="12" y="25"/>
                </a:cxn>
                <a:cxn ang="0">
                  <a:pos x="9" y="20"/>
                </a:cxn>
                <a:cxn ang="0">
                  <a:pos x="5" y="15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5" y="5"/>
                </a:cxn>
                <a:cxn ang="0">
                  <a:pos x="9" y="4"/>
                </a:cxn>
                <a:cxn ang="0">
                  <a:pos x="14" y="2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lnTo>
                    <a:pt x="17" y="4"/>
                  </a:lnTo>
                  <a:lnTo>
                    <a:pt x="17" y="7"/>
                  </a:lnTo>
                  <a:lnTo>
                    <a:pt x="16" y="10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4" y="19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9" y="20"/>
                  </a:lnTo>
                  <a:lnTo>
                    <a:pt x="5" y="15"/>
                  </a:lnTo>
                  <a:lnTo>
                    <a:pt x="2" y="12"/>
                  </a:lnTo>
                  <a:lnTo>
                    <a:pt x="0" y="7"/>
                  </a:lnTo>
                  <a:lnTo>
                    <a:pt x="5" y="5"/>
                  </a:lnTo>
                  <a:lnTo>
                    <a:pt x="9" y="4"/>
                  </a:lnTo>
                  <a:lnTo>
                    <a:pt x="14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9" name="Freeform 27"/>
            <p:cNvSpPr>
              <a:spLocks/>
            </p:cNvSpPr>
            <p:nvPr/>
          </p:nvSpPr>
          <p:spPr bwMode="auto">
            <a:xfrm>
              <a:off x="647" y="2622"/>
              <a:ext cx="172" cy="540"/>
            </a:xfrm>
            <a:custGeom>
              <a:avLst/>
              <a:gdLst/>
              <a:ahLst/>
              <a:cxnLst>
                <a:cxn ang="0">
                  <a:pos x="63" y="8"/>
                </a:cxn>
                <a:cxn ang="0">
                  <a:pos x="61" y="18"/>
                </a:cxn>
                <a:cxn ang="0">
                  <a:pos x="59" y="32"/>
                </a:cxn>
                <a:cxn ang="0">
                  <a:pos x="56" y="42"/>
                </a:cxn>
                <a:cxn ang="0">
                  <a:pos x="53" y="55"/>
                </a:cxn>
                <a:cxn ang="0">
                  <a:pos x="58" y="65"/>
                </a:cxn>
                <a:cxn ang="0">
                  <a:pos x="71" y="70"/>
                </a:cxn>
                <a:cxn ang="0">
                  <a:pos x="76" y="62"/>
                </a:cxn>
                <a:cxn ang="0">
                  <a:pos x="83" y="52"/>
                </a:cxn>
                <a:cxn ang="0">
                  <a:pos x="91" y="49"/>
                </a:cxn>
                <a:cxn ang="0">
                  <a:pos x="101" y="52"/>
                </a:cxn>
                <a:cxn ang="0">
                  <a:pos x="88" y="62"/>
                </a:cxn>
                <a:cxn ang="0">
                  <a:pos x="76" y="74"/>
                </a:cxn>
                <a:cxn ang="0">
                  <a:pos x="71" y="84"/>
                </a:cxn>
                <a:cxn ang="0">
                  <a:pos x="78" y="104"/>
                </a:cxn>
                <a:cxn ang="0">
                  <a:pos x="81" y="124"/>
                </a:cxn>
                <a:cxn ang="0">
                  <a:pos x="86" y="144"/>
                </a:cxn>
                <a:cxn ang="0">
                  <a:pos x="91" y="166"/>
                </a:cxn>
                <a:cxn ang="0">
                  <a:pos x="98" y="188"/>
                </a:cxn>
                <a:cxn ang="0">
                  <a:pos x="103" y="211"/>
                </a:cxn>
                <a:cxn ang="0">
                  <a:pos x="108" y="235"/>
                </a:cxn>
                <a:cxn ang="0">
                  <a:pos x="113" y="260"/>
                </a:cxn>
                <a:cxn ang="0">
                  <a:pos x="120" y="284"/>
                </a:cxn>
                <a:cxn ang="0">
                  <a:pos x="126" y="309"/>
                </a:cxn>
                <a:cxn ang="0">
                  <a:pos x="131" y="332"/>
                </a:cxn>
                <a:cxn ang="0">
                  <a:pos x="137" y="356"/>
                </a:cxn>
                <a:cxn ang="0">
                  <a:pos x="142" y="379"/>
                </a:cxn>
                <a:cxn ang="0">
                  <a:pos x="147" y="401"/>
                </a:cxn>
                <a:cxn ang="0">
                  <a:pos x="150" y="423"/>
                </a:cxn>
                <a:cxn ang="0">
                  <a:pos x="155" y="445"/>
                </a:cxn>
                <a:cxn ang="0">
                  <a:pos x="160" y="465"/>
                </a:cxn>
                <a:cxn ang="0">
                  <a:pos x="163" y="483"/>
                </a:cxn>
                <a:cxn ang="0">
                  <a:pos x="167" y="500"/>
                </a:cxn>
                <a:cxn ang="0">
                  <a:pos x="168" y="515"/>
                </a:cxn>
                <a:cxn ang="0">
                  <a:pos x="172" y="530"/>
                </a:cxn>
                <a:cxn ang="0">
                  <a:pos x="108" y="530"/>
                </a:cxn>
                <a:cxn ang="0">
                  <a:pos x="105" y="514"/>
                </a:cxn>
                <a:cxn ang="0">
                  <a:pos x="101" y="495"/>
                </a:cxn>
                <a:cxn ang="0">
                  <a:pos x="96" y="473"/>
                </a:cxn>
                <a:cxn ang="0">
                  <a:pos x="93" y="452"/>
                </a:cxn>
                <a:cxn ang="0">
                  <a:pos x="88" y="428"/>
                </a:cxn>
                <a:cxn ang="0">
                  <a:pos x="83" y="405"/>
                </a:cxn>
                <a:cxn ang="0">
                  <a:pos x="78" y="379"/>
                </a:cxn>
                <a:cxn ang="0">
                  <a:pos x="71" y="354"/>
                </a:cxn>
                <a:cxn ang="0">
                  <a:pos x="64" y="327"/>
                </a:cxn>
                <a:cxn ang="0">
                  <a:pos x="59" y="302"/>
                </a:cxn>
                <a:cxn ang="0">
                  <a:pos x="53" y="275"/>
                </a:cxn>
                <a:cxn ang="0">
                  <a:pos x="47" y="248"/>
                </a:cxn>
                <a:cxn ang="0">
                  <a:pos x="41" y="223"/>
                </a:cxn>
                <a:cxn ang="0">
                  <a:pos x="34" y="198"/>
                </a:cxn>
                <a:cxn ang="0">
                  <a:pos x="29" y="175"/>
                </a:cxn>
                <a:cxn ang="0">
                  <a:pos x="22" y="151"/>
                </a:cxn>
                <a:cxn ang="0">
                  <a:pos x="17" y="129"/>
                </a:cxn>
                <a:cxn ang="0">
                  <a:pos x="12" y="109"/>
                </a:cxn>
                <a:cxn ang="0">
                  <a:pos x="7" y="91"/>
                </a:cxn>
                <a:cxn ang="0">
                  <a:pos x="2" y="75"/>
                </a:cxn>
                <a:cxn ang="0">
                  <a:pos x="2" y="60"/>
                </a:cxn>
                <a:cxn ang="0">
                  <a:pos x="14" y="45"/>
                </a:cxn>
                <a:cxn ang="0">
                  <a:pos x="26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63" y="0"/>
                </a:cxn>
              </a:cxnLst>
              <a:rect l="0" t="0" r="r" b="b"/>
              <a:pathLst>
                <a:path w="172" h="540">
                  <a:moveTo>
                    <a:pt x="63" y="0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2"/>
                  </a:lnTo>
                  <a:lnTo>
                    <a:pt x="63" y="15"/>
                  </a:lnTo>
                  <a:lnTo>
                    <a:pt x="61" y="18"/>
                  </a:lnTo>
                  <a:lnTo>
                    <a:pt x="59" y="23"/>
                  </a:lnTo>
                  <a:lnTo>
                    <a:pt x="59" y="27"/>
                  </a:lnTo>
                  <a:lnTo>
                    <a:pt x="59" y="32"/>
                  </a:lnTo>
                  <a:lnTo>
                    <a:pt x="56" y="35"/>
                  </a:lnTo>
                  <a:lnTo>
                    <a:pt x="56" y="39"/>
                  </a:lnTo>
                  <a:lnTo>
                    <a:pt x="56" y="42"/>
                  </a:lnTo>
                  <a:lnTo>
                    <a:pt x="54" y="47"/>
                  </a:lnTo>
                  <a:lnTo>
                    <a:pt x="54" y="52"/>
                  </a:lnTo>
                  <a:lnTo>
                    <a:pt x="53" y="55"/>
                  </a:lnTo>
                  <a:lnTo>
                    <a:pt x="53" y="60"/>
                  </a:lnTo>
                  <a:lnTo>
                    <a:pt x="53" y="64"/>
                  </a:lnTo>
                  <a:lnTo>
                    <a:pt x="58" y="65"/>
                  </a:lnTo>
                  <a:lnTo>
                    <a:pt x="63" y="67"/>
                  </a:lnTo>
                  <a:lnTo>
                    <a:pt x="66" y="69"/>
                  </a:lnTo>
                  <a:lnTo>
                    <a:pt x="71" y="70"/>
                  </a:lnTo>
                  <a:lnTo>
                    <a:pt x="71" y="67"/>
                  </a:lnTo>
                  <a:lnTo>
                    <a:pt x="74" y="65"/>
                  </a:lnTo>
                  <a:lnTo>
                    <a:pt x="76" y="62"/>
                  </a:lnTo>
                  <a:lnTo>
                    <a:pt x="79" y="57"/>
                  </a:lnTo>
                  <a:lnTo>
                    <a:pt x="81" y="54"/>
                  </a:lnTo>
                  <a:lnTo>
                    <a:pt x="83" y="52"/>
                  </a:lnTo>
                  <a:lnTo>
                    <a:pt x="86" y="49"/>
                  </a:lnTo>
                  <a:lnTo>
                    <a:pt x="86" y="47"/>
                  </a:lnTo>
                  <a:lnTo>
                    <a:pt x="91" y="49"/>
                  </a:lnTo>
                  <a:lnTo>
                    <a:pt x="95" y="50"/>
                  </a:lnTo>
                  <a:lnTo>
                    <a:pt x="98" y="52"/>
                  </a:lnTo>
                  <a:lnTo>
                    <a:pt x="101" y="52"/>
                  </a:lnTo>
                  <a:lnTo>
                    <a:pt x="96" y="54"/>
                  </a:lnTo>
                  <a:lnTo>
                    <a:pt x="93" y="59"/>
                  </a:lnTo>
                  <a:lnTo>
                    <a:pt x="88" y="62"/>
                  </a:lnTo>
                  <a:lnTo>
                    <a:pt x="83" y="67"/>
                  </a:lnTo>
                  <a:lnTo>
                    <a:pt x="79" y="69"/>
                  </a:lnTo>
                  <a:lnTo>
                    <a:pt x="76" y="74"/>
                  </a:lnTo>
                  <a:lnTo>
                    <a:pt x="73" y="75"/>
                  </a:lnTo>
                  <a:lnTo>
                    <a:pt x="71" y="81"/>
                  </a:lnTo>
                  <a:lnTo>
                    <a:pt x="71" y="84"/>
                  </a:lnTo>
                  <a:lnTo>
                    <a:pt x="74" y="91"/>
                  </a:lnTo>
                  <a:lnTo>
                    <a:pt x="74" y="97"/>
                  </a:lnTo>
                  <a:lnTo>
                    <a:pt x="78" y="104"/>
                  </a:lnTo>
                  <a:lnTo>
                    <a:pt x="78" y="109"/>
                  </a:lnTo>
                  <a:lnTo>
                    <a:pt x="79" y="116"/>
                  </a:lnTo>
                  <a:lnTo>
                    <a:pt x="81" y="124"/>
                  </a:lnTo>
                  <a:lnTo>
                    <a:pt x="83" y="131"/>
                  </a:lnTo>
                  <a:lnTo>
                    <a:pt x="84" y="136"/>
                  </a:lnTo>
                  <a:lnTo>
                    <a:pt x="86" y="144"/>
                  </a:lnTo>
                  <a:lnTo>
                    <a:pt x="88" y="151"/>
                  </a:lnTo>
                  <a:lnTo>
                    <a:pt x="89" y="158"/>
                  </a:lnTo>
                  <a:lnTo>
                    <a:pt x="91" y="166"/>
                  </a:lnTo>
                  <a:lnTo>
                    <a:pt x="93" y="173"/>
                  </a:lnTo>
                  <a:lnTo>
                    <a:pt x="96" y="181"/>
                  </a:lnTo>
                  <a:lnTo>
                    <a:pt x="98" y="188"/>
                  </a:lnTo>
                  <a:lnTo>
                    <a:pt x="100" y="196"/>
                  </a:lnTo>
                  <a:lnTo>
                    <a:pt x="101" y="203"/>
                  </a:lnTo>
                  <a:lnTo>
                    <a:pt x="103" y="211"/>
                  </a:lnTo>
                  <a:lnTo>
                    <a:pt x="105" y="220"/>
                  </a:lnTo>
                  <a:lnTo>
                    <a:pt x="106" y="228"/>
                  </a:lnTo>
                  <a:lnTo>
                    <a:pt x="108" y="235"/>
                  </a:lnTo>
                  <a:lnTo>
                    <a:pt x="111" y="243"/>
                  </a:lnTo>
                  <a:lnTo>
                    <a:pt x="113" y="252"/>
                  </a:lnTo>
                  <a:lnTo>
                    <a:pt x="113" y="260"/>
                  </a:lnTo>
                  <a:lnTo>
                    <a:pt x="116" y="267"/>
                  </a:lnTo>
                  <a:lnTo>
                    <a:pt x="118" y="277"/>
                  </a:lnTo>
                  <a:lnTo>
                    <a:pt x="120" y="284"/>
                  </a:lnTo>
                  <a:lnTo>
                    <a:pt x="123" y="292"/>
                  </a:lnTo>
                  <a:lnTo>
                    <a:pt x="123" y="300"/>
                  </a:lnTo>
                  <a:lnTo>
                    <a:pt x="126" y="309"/>
                  </a:lnTo>
                  <a:lnTo>
                    <a:pt x="128" y="316"/>
                  </a:lnTo>
                  <a:lnTo>
                    <a:pt x="130" y="324"/>
                  </a:lnTo>
                  <a:lnTo>
                    <a:pt x="131" y="332"/>
                  </a:lnTo>
                  <a:lnTo>
                    <a:pt x="131" y="341"/>
                  </a:lnTo>
                  <a:lnTo>
                    <a:pt x="135" y="347"/>
                  </a:lnTo>
                  <a:lnTo>
                    <a:pt x="137" y="356"/>
                  </a:lnTo>
                  <a:lnTo>
                    <a:pt x="138" y="364"/>
                  </a:lnTo>
                  <a:lnTo>
                    <a:pt x="140" y="371"/>
                  </a:lnTo>
                  <a:lnTo>
                    <a:pt x="142" y="379"/>
                  </a:lnTo>
                  <a:lnTo>
                    <a:pt x="143" y="386"/>
                  </a:lnTo>
                  <a:lnTo>
                    <a:pt x="143" y="394"/>
                  </a:lnTo>
                  <a:lnTo>
                    <a:pt x="147" y="401"/>
                  </a:lnTo>
                  <a:lnTo>
                    <a:pt x="147" y="410"/>
                  </a:lnTo>
                  <a:lnTo>
                    <a:pt x="150" y="416"/>
                  </a:lnTo>
                  <a:lnTo>
                    <a:pt x="150" y="423"/>
                  </a:lnTo>
                  <a:lnTo>
                    <a:pt x="153" y="431"/>
                  </a:lnTo>
                  <a:lnTo>
                    <a:pt x="153" y="438"/>
                  </a:lnTo>
                  <a:lnTo>
                    <a:pt x="155" y="445"/>
                  </a:lnTo>
                  <a:lnTo>
                    <a:pt x="157" y="452"/>
                  </a:lnTo>
                  <a:lnTo>
                    <a:pt x="158" y="457"/>
                  </a:lnTo>
                  <a:lnTo>
                    <a:pt x="160" y="465"/>
                  </a:lnTo>
                  <a:lnTo>
                    <a:pt x="160" y="470"/>
                  </a:lnTo>
                  <a:lnTo>
                    <a:pt x="162" y="477"/>
                  </a:lnTo>
                  <a:lnTo>
                    <a:pt x="163" y="483"/>
                  </a:lnTo>
                  <a:lnTo>
                    <a:pt x="165" y="488"/>
                  </a:lnTo>
                  <a:lnTo>
                    <a:pt x="165" y="493"/>
                  </a:lnTo>
                  <a:lnTo>
                    <a:pt x="167" y="500"/>
                  </a:lnTo>
                  <a:lnTo>
                    <a:pt x="167" y="504"/>
                  </a:lnTo>
                  <a:lnTo>
                    <a:pt x="168" y="510"/>
                  </a:lnTo>
                  <a:lnTo>
                    <a:pt x="168" y="515"/>
                  </a:lnTo>
                  <a:lnTo>
                    <a:pt x="170" y="520"/>
                  </a:lnTo>
                  <a:lnTo>
                    <a:pt x="172" y="525"/>
                  </a:lnTo>
                  <a:lnTo>
                    <a:pt x="172" y="530"/>
                  </a:lnTo>
                  <a:lnTo>
                    <a:pt x="111" y="540"/>
                  </a:lnTo>
                  <a:lnTo>
                    <a:pt x="108" y="535"/>
                  </a:lnTo>
                  <a:lnTo>
                    <a:pt x="108" y="530"/>
                  </a:lnTo>
                  <a:lnTo>
                    <a:pt x="106" y="524"/>
                  </a:lnTo>
                  <a:lnTo>
                    <a:pt x="105" y="520"/>
                  </a:lnTo>
                  <a:lnTo>
                    <a:pt x="105" y="514"/>
                  </a:lnTo>
                  <a:lnTo>
                    <a:pt x="103" y="507"/>
                  </a:lnTo>
                  <a:lnTo>
                    <a:pt x="103" y="500"/>
                  </a:lnTo>
                  <a:lnTo>
                    <a:pt x="101" y="495"/>
                  </a:lnTo>
                  <a:lnTo>
                    <a:pt x="100" y="487"/>
                  </a:lnTo>
                  <a:lnTo>
                    <a:pt x="98" y="480"/>
                  </a:lnTo>
                  <a:lnTo>
                    <a:pt x="96" y="473"/>
                  </a:lnTo>
                  <a:lnTo>
                    <a:pt x="96" y="467"/>
                  </a:lnTo>
                  <a:lnTo>
                    <a:pt x="93" y="458"/>
                  </a:lnTo>
                  <a:lnTo>
                    <a:pt x="93" y="452"/>
                  </a:lnTo>
                  <a:lnTo>
                    <a:pt x="91" y="443"/>
                  </a:lnTo>
                  <a:lnTo>
                    <a:pt x="89" y="436"/>
                  </a:lnTo>
                  <a:lnTo>
                    <a:pt x="88" y="428"/>
                  </a:lnTo>
                  <a:lnTo>
                    <a:pt x="86" y="420"/>
                  </a:lnTo>
                  <a:lnTo>
                    <a:pt x="83" y="413"/>
                  </a:lnTo>
                  <a:lnTo>
                    <a:pt x="83" y="405"/>
                  </a:lnTo>
                  <a:lnTo>
                    <a:pt x="79" y="394"/>
                  </a:lnTo>
                  <a:lnTo>
                    <a:pt x="79" y="388"/>
                  </a:lnTo>
                  <a:lnTo>
                    <a:pt x="78" y="379"/>
                  </a:lnTo>
                  <a:lnTo>
                    <a:pt x="74" y="371"/>
                  </a:lnTo>
                  <a:lnTo>
                    <a:pt x="73" y="363"/>
                  </a:lnTo>
                  <a:lnTo>
                    <a:pt x="71" y="354"/>
                  </a:lnTo>
                  <a:lnTo>
                    <a:pt x="69" y="344"/>
                  </a:lnTo>
                  <a:lnTo>
                    <a:pt x="68" y="336"/>
                  </a:lnTo>
                  <a:lnTo>
                    <a:pt x="64" y="327"/>
                  </a:lnTo>
                  <a:lnTo>
                    <a:pt x="63" y="319"/>
                  </a:lnTo>
                  <a:lnTo>
                    <a:pt x="63" y="311"/>
                  </a:lnTo>
                  <a:lnTo>
                    <a:pt x="59" y="302"/>
                  </a:lnTo>
                  <a:lnTo>
                    <a:pt x="58" y="292"/>
                  </a:lnTo>
                  <a:lnTo>
                    <a:pt x="56" y="284"/>
                  </a:lnTo>
                  <a:lnTo>
                    <a:pt x="53" y="275"/>
                  </a:lnTo>
                  <a:lnTo>
                    <a:pt x="51" y="267"/>
                  </a:lnTo>
                  <a:lnTo>
                    <a:pt x="49" y="258"/>
                  </a:lnTo>
                  <a:lnTo>
                    <a:pt x="47" y="248"/>
                  </a:lnTo>
                  <a:lnTo>
                    <a:pt x="44" y="240"/>
                  </a:lnTo>
                  <a:lnTo>
                    <a:pt x="44" y="232"/>
                  </a:lnTo>
                  <a:lnTo>
                    <a:pt x="41" y="223"/>
                  </a:lnTo>
                  <a:lnTo>
                    <a:pt x="39" y="215"/>
                  </a:lnTo>
                  <a:lnTo>
                    <a:pt x="37" y="206"/>
                  </a:lnTo>
                  <a:lnTo>
                    <a:pt x="34" y="198"/>
                  </a:lnTo>
                  <a:lnTo>
                    <a:pt x="32" y="190"/>
                  </a:lnTo>
                  <a:lnTo>
                    <a:pt x="31" y="181"/>
                  </a:lnTo>
                  <a:lnTo>
                    <a:pt x="29" y="175"/>
                  </a:lnTo>
                  <a:lnTo>
                    <a:pt x="27" y="166"/>
                  </a:lnTo>
                  <a:lnTo>
                    <a:pt x="26" y="159"/>
                  </a:lnTo>
                  <a:lnTo>
                    <a:pt x="22" y="151"/>
                  </a:lnTo>
                  <a:lnTo>
                    <a:pt x="21" y="144"/>
                  </a:lnTo>
                  <a:lnTo>
                    <a:pt x="19" y="136"/>
                  </a:lnTo>
                  <a:lnTo>
                    <a:pt x="17" y="129"/>
                  </a:lnTo>
                  <a:lnTo>
                    <a:pt x="16" y="122"/>
                  </a:lnTo>
                  <a:lnTo>
                    <a:pt x="14" y="116"/>
                  </a:lnTo>
                  <a:lnTo>
                    <a:pt x="12" y="109"/>
                  </a:lnTo>
                  <a:lnTo>
                    <a:pt x="11" y="102"/>
                  </a:lnTo>
                  <a:lnTo>
                    <a:pt x="9" y="97"/>
                  </a:lnTo>
                  <a:lnTo>
                    <a:pt x="7" y="91"/>
                  </a:lnTo>
                  <a:lnTo>
                    <a:pt x="5" y="86"/>
                  </a:lnTo>
                  <a:lnTo>
                    <a:pt x="4" y="81"/>
                  </a:lnTo>
                  <a:lnTo>
                    <a:pt x="2" y="75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2" y="60"/>
                  </a:lnTo>
                  <a:lnTo>
                    <a:pt x="7" y="54"/>
                  </a:lnTo>
                  <a:lnTo>
                    <a:pt x="11" y="50"/>
                  </a:lnTo>
                  <a:lnTo>
                    <a:pt x="14" y="45"/>
                  </a:lnTo>
                  <a:lnTo>
                    <a:pt x="19" y="42"/>
                  </a:lnTo>
                  <a:lnTo>
                    <a:pt x="22" y="37"/>
                  </a:lnTo>
                  <a:lnTo>
                    <a:pt x="26" y="32"/>
                  </a:lnTo>
                  <a:lnTo>
                    <a:pt x="31" y="28"/>
                  </a:lnTo>
                  <a:lnTo>
                    <a:pt x="34" y="23"/>
                  </a:lnTo>
                  <a:lnTo>
                    <a:pt x="37" y="20"/>
                  </a:lnTo>
                  <a:lnTo>
                    <a:pt x="41" y="17"/>
                  </a:lnTo>
                  <a:lnTo>
                    <a:pt x="46" y="13"/>
                  </a:lnTo>
                  <a:lnTo>
                    <a:pt x="49" y="8"/>
                  </a:lnTo>
                  <a:lnTo>
                    <a:pt x="54" y="5"/>
                  </a:lnTo>
                  <a:lnTo>
                    <a:pt x="59" y="3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0" name="Freeform 28"/>
            <p:cNvSpPr>
              <a:spLocks/>
            </p:cNvSpPr>
            <p:nvPr/>
          </p:nvSpPr>
          <p:spPr bwMode="auto">
            <a:xfrm>
              <a:off x="876" y="2602"/>
              <a:ext cx="222" cy="67"/>
            </a:xfrm>
            <a:custGeom>
              <a:avLst/>
              <a:gdLst/>
              <a:ahLst/>
              <a:cxnLst>
                <a:cxn ang="0">
                  <a:pos x="180" y="57"/>
                </a:cxn>
                <a:cxn ang="0">
                  <a:pos x="173" y="57"/>
                </a:cxn>
                <a:cxn ang="0">
                  <a:pos x="161" y="57"/>
                </a:cxn>
                <a:cxn ang="0">
                  <a:pos x="149" y="52"/>
                </a:cxn>
                <a:cxn ang="0">
                  <a:pos x="136" y="47"/>
                </a:cxn>
                <a:cxn ang="0">
                  <a:pos x="119" y="42"/>
                </a:cxn>
                <a:cxn ang="0">
                  <a:pos x="106" y="38"/>
                </a:cxn>
                <a:cxn ang="0">
                  <a:pos x="92" y="35"/>
                </a:cxn>
                <a:cxn ang="0">
                  <a:pos x="79" y="32"/>
                </a:cxn>
                <a:cxn ang="0">
                  <a:pos x="65" y="28"/>
                </a:cxn>
                <a:cxn ang="0">
                  <a:pos x="52" y="27"/>
                </a:cxn>
                <a:cxn ang="0">
                  <a:pos x="40" y="25"/>
                </a:cxn>
                <a:cxn ang="0">
                  <a:pos x="28" y="25"/>
                </a:cxn>
                <a:cxn ang="0">
                  <a:pos x="17" y="25"/>
                </a:cxn>
                <a:cxn ang="0">
                  <a:pos x="7" y="25"/>
                </a:cxn>
                <a:cxn ang="0">
                  <a:pos x="3" y="23"/>
                </a:cxn>
                <a:cxn ang="0">
                  <a:pos x="15" y="15"/>
                </a:cxn>
                <a:cxn ang="0">
                  <a:pos x="28" y="23"/>
                </a:cxn>
                <a:cxn ang="0">
                  <a:pos x="42" y="23"/>
                </a:cxn>
                <a:cxn ang="0">
                  <a:pos x="55" y="23"/>
                </a:cxn>
                <a:cxn ang="0">
                  <a:pos x="67" y="23"/>
                </a:cxn>
                <a:cxn ang="0">
                  <a:pos x="79" y="23"/>
                </a:cxn>
                <a:cxn ang="0">
                  <a:pos x="92" y="23"/>
                </a:cxn>
                <a:cxn ang="0">
                  <a:pos x="102" y="27"/>
                </a:cxn>
                <a:cxn ang="0">
                  <a:pos x="111" y="20"/>
                </a:cxn>
                <a:cxn ang="0">
                  <a:pos x="112" y="12"/>
                </a:cxn>
                <a:cxn ang="0">
                  <a:pos x="109" y="3"/>
                </a:cxn>
                <a:cxn ang="0">
                  <a:pos x="109" y="0"/>
                </a:cxn>
                <a:cxn ang="0">
                  <a:pos x="119" y="1"/>
                </a:cxn>
                <a:cxn ang="0">
                  <a:pos x="126" y="5"/>
                </a:cxn>
                <a:cxn ang="0">
                  <a:pos x="128" y="15"/>
                </a:cxn>
                <a:cxn ang="0">
                  <a:pos x="131" y="25"/>
                </a:cxn>
                <a:cxn ang="0">
                  <a:pos x="138" y="22"/>
                </a:cxn>
                <a:cxn ang="0">
                  <a:pos x="146" y="20"/>
                </a:cxn>
                <a:cxn ang="0">
                  <a:pos x="161" y="28"/>
                </a:cxn>
                <a:cxn ang="0">
                  <a:pos x="168" y="40"/>
                </a:cxn>
                <a:cxn ang="0">
                  <a:pos x="175" y="47"/>
                </a:cxn>
                <a:cxn ang="0">
                  <a:pos x="185" y="40"/>
                </a:cxn>
                <a:cxn ang="0">
                  <a:pos x="188" y="33"/>
                </a:cxn>
                <a:cxn ang="0">
                  <a:pos x="186" y="25"/>
                </a:cxn>
                <a:cxn ang="0">
                  <a:pos x="190" y="23"/>
                </a:cxn>
                <a:cxn ang="0">
                  <a:pos x="201" y="23"/>
                </a:cxn>
                <a:cxn ang="0">
                  <a:pos x="212" y="23"/>
                </a:cxn>
                <a:cxn ang="0">
                  <a:pos x="205" y="13"/>
                </a:cxn>
                <a:cxn ang="0">
                  <a:pos x="198" y="8"/>
                </a:cxn>
                <a:cxn ang="0">
                  <a:pos x="191" y="1"/>
                </a:cxn>
                <a:cxn ang="0">
                  <a:pos x="198" y="1"/>
                </a:cxn>
                <a:cxn ang="0">
                  <a:pos x="210" y="5"/>
                </a:cxn>
                <a:cxn ang="0">
                  <a:pos x="220" y="8"/>
                </a:cxn>
                <a:cxn ang="0">
                  <a:pos x="220" y="20"/>
                </a:cxn>
                <a:cxn ang="0">
                  <a:pos x="220" y="32"/>
                </a:cxn>
                <a:cxn ang="0">
                  <a:pos x="217" y="43"/>
                </a:cxn>
                <a:cxn ang="0">
                  <a:pos x="210" y="54"/>
                </a:cxn>
                <a:cxn ang="0">
                  <a:pos x="201" y="64"/>
                </a:cxn>
                <a:cxn ang="0">
                  <a:pos x="191" y="65"/>
                </a:cxn>
                <a:cxn ang="0">
                  <a:pos x="186" y="64"/>
                </a:cxn>
              </a:cxnLst>
              <a:rect l="0" t="0" r="r" b="b"/>
              <a:pathLst>
                <a:path w="222" h="67">
                  <a:moveTo>
                    <a:pt x="186" y="64"/>
                  </a:moveTo>
                  <a:lnTo>
                    <a:pt x="183" y="60"/>
                  </a:lnTo>
                  <a:lnTo>
                    <a:pt x="180" y="57"/>
                  </a:lnTo>
                  <a:lnTo>
                    <a:pt x="176" y="54"/>
                  </a:lnTo>
                  <a:lnTo>
                    <a:pt x="176" y="52"/>
                  </a:lnTo>
                  <a:lnTo>
                    <a:pt x="173" y="57"/>
                  </a:lnTo>
                  <a:lnTo>
                    <a:pt x="171" y="59"/>
                  </a:lnTo>
                  <a:lnTo>
                    <a:pt x="166" y="59"/>
                  </a:lnTo>
                  <a:lnTo>
                    <a:pt x="161" y="57"/>
                  </a:lnTo>
                  <a:lnTo>
                    <a:pt x="158" y="55"/>
                  </a:lnTo>
                  <a:lnTo>
                    <a:pt x="153" y="54"/>
                  </a:lnTo>
                  <a:lnTo>
                    <a:pt x="149" y="52"/>
                  </a:lnTo>
                  <a:lnTo>
                    <a:pt x="144" y="50"/>
                  </a:lnTo>
                  <a:lnTo>
                    <a:pt x="141" y="50"/>
                  </a:lnTo>
                  <a:lnTo>
                    <a:pt x="136" y="47"/>
                  </a:lnTo>
                  <a:lnTo>
                    <a:pt x="131" y="45"/>
                  </a:lnTo>
                  <a:lnTo>
                    <a:pt x="124" y="43"/>
                  </a:lnTo>
                  <a:lnTo>
                    <a:pt x="119" y="42"/>
                  </a:lnTo>
                  <a:lnTo>
                    <a:pt x="116" y="40"/>
                  </a:lnTo>
                  <a:lnTo>
                    <a:pt x="111" y="40"/>
                  </a:lnTo>
                  <a:lnTo>
                    <a:pt x="106" y="38"/>
                  </a:lnTo>
                  <a:lnTo>
                    <a:pt x="101" y="37"/>
                  </a:lnTo>
                  <a:lnTo>
                    <a:pt x="97" y="35"/>
                  </a:lnTo>
                  <a:lnTo>
                    <a:pt x="92" y="35"/>
                  </a:lnTo>
                  <a:lnTo>
                    <a:pt x="87" y="33"/>
                  </a:lnTo>
                  <a:lnTo>
                    <a:pt x="82" y="32"/>
                  </a:lnTo>
                  <a:lnTo>
                    <a:pt x="79" y="32"/>
                  </a:lnTo>
                  <a:lnTo>
                    <a:pt x="74" y="30"/>
                  </a:lnTo>
                  <a:lnTo>
                    <a:pt x="70" y="30"/>
                  </a:lnTo>
                  <a:lnTo>
                    <a:pt x="65" y="28"/>
                  </a:lnTo>
                  <a:lnTo>
                    <a:pt x="60" y="28"/>
                  </a:lnTo>
                  <a:lnTo>
                    <a:pt x="57" y="28"/>
                  </a:lnTo>
                  <a:lnTo>
                    <a:pt x="52" y="27"/>
                  </a:lnTo>
                  <a:lnTo>
                    <a:pt x="49" y="25"/>
                  </a:lnTo>
                  <a:lnTo>
                    <a:pt x="45" y="25"/>
                  </a:lnTo>
                  <a:lnTo>
                    <a:pt x="40" y="25"/>
                  </a:lnTo>
                  <a:lnTo>
                    <a:pt x="37" y="25"/>
                  </a:lnTo>
                  <a:lnTo>
                    <a:pt x="33" y="25"/>
                  </a:lnTo>
                  <a:lnTo>
                    <a:pt x="28" y="25"/>
                  </a:lnTo>
                  <a:lnTo>
                    <a:pt x="25" y="25"/>
                  </a:lnTo>
                  <a:lnTo>
                    <a:pt x="22" y="25"/>
                  </a:lnTo>
                  <a:lnTo>
                    <a:pt x="17" y="25"/>
                  </a:lnTo>
                  <a:lnTo>
                    <a:pt x="13" y="25"/>
                  </a:lnTo>
                  <a:lnTo>
                    <a:pt x="10" y="25"/>
                  </a:lnTo>
                  <a:lnTo>
                    <a:pt x="7" y="25"/>
                  </a:lnTo>
                  <a:lnTo>
                    <a:pt x="3" y="25"/>
                  </a:lnTo>
                  <a:lnTo>
                    <a:pt x="0" y="25"/>
                  </a:lnTo>
                  <a:lnTo>
                    <a:pt x="3" y="23"/>
                  </a:lnTo>
                  <a:lnTo>
                    <a:pt x="7" y="20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20" y="20"/>
                  </a:lnTo>
                  <a:lnTo>
                    <a:pt x="25" y="23"/>
                  </a:lnTo>
                  <a:lnTo>
                    <a:pt x="28" y="23"/>
                  </a:lnTo>
                  <a:lnTo>
                    <a:pt x="33" y="23"/>
                  </a:lnTo>
                  <a:lnTo>
                    <a:pt x="37" y="23"/>
                  </a:lnTo>
                  <a:lnTo>
                    <a:pt x="42" y="23"/>
                  </a:lnTo>
                  <a:lnTo>
                    <a:pt x="45" y="23"/>
                  </a:lnTo>
                  <a:lnTo>
                    <a:pt x="50" y="23"/>
                  </a:lnTo>
                  <a:lnTo>
                    <a:pt x="55" y="23"/>
                  </a:lnTo>
                  <a:lnTo>
                    <a:pt x="59" y="23"/>
                  </a:lnTo>
                  <a:lnTo>
                    <a:pt x="64" y="23"/>
                  </a:lnTo>
                  <a:lnTo>
                    <a:pt x="67" y="23"/>
                  </a:lnTo>
                  <a:lnTo>
                    <a:pt x="70" y="23"/>
                  </a:lnTo>
                  <a:lnTo>
                    <a:pt x="75" y="23"/>
                  </a:lnTo>
                  <a:lnTo>
                    <a:pt x="79" y="23"/>
                  </a:lnTo>
                  <a:lnTo>
                    <a:pt x="84" y="23"/>
                  </a:lnTo>
                  <a:lnTo>
                    <a:pt x="89" y="23"/>
                  </a:lnTo>
                  <a:lnTo>
                    <a:pt x="92" y="23"/>
                  </a:lnTo>
                  <a:lnTo>
                    <a:pt x="96" y="25"/>
                  </a:lnTo>
                  <a:lnTo>
                    <a:pt x="99" y="27"/>
                  </a:lnTo>
                  <a:lnTo>
                    <a:pt x="102" y="27"/>
                  </a:lnTo>
                  <a:lnTo>
                    <a:pt x="106" y="27"/>
                  </a:lnTo>
                  <a:lnTo>
                    <a:pt x="109" y="25"/>
                  </a:lnTo>
                  <a:lnTo>
                    <a:pt x="111" y="20"/>
                  </a:lnTo>
                  <a:lnTo>
                    <a:pt x="112" y="18"/>
                  </a:lnTo>
                  <a:lnTo>
                    <a:pt x="112" y="15"/>
                  </a:lnTo>
                  <a:lnTo>
                    <a:pt x="112" y="12"/>
                  </a:lnTo>
                  <a:lnTo>
                    <a:pt x="112" y="10"/>
                  </a:lnTo>
                  <a:lnTo>
                    <a:pt x="111" y="7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19" y="1"/>
                  </a:lnTo>
                  <a:lnTo>
                    <a:pt x="124" y="1"/>
                  </a:lnTo>
                  <a:lnTo>
                    <a:pt x="128" y="5"/>
                  </a:lnTo>
                  <a:lnTo>
                    <a:pt x="126" y="5"/>
                  </a:lnTo>
                  <a:lnTo>
                    <a:pt x="128" y="8"/>
                  </a:lnTo>
                  <a:lnTo>
                    <a:pt x="128" y="12"/>
                  </a:lnTo>
                  <a:lnTo>
                    <a:pt x="128" y="15"/>
                  </a:lnTo>
                  <a:lnTo>
                    <a:pt x="128" y="18"/>
                  </a:lnTo>
                  <a:lnTo>
                    <a:pt x="131" y="22"/>
                  </a:lnTo>
                  <a:lnTo>
                    <a:pt x="131" y="25"/>
                  </a:lnTo>
                  <a:lnTo>
                    <a:pt x="134" y="28"/>
                  </a:lnTo>
                  <a:lnTo>
                    <a:pt x="136" y="23"/>
                  </a:lnTo>
                  <a:lnTo>
                    <a:pt x="138" y="22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6" y="20"/>
                  </a:lnTo>
                  <a:lnTo>
                    <a:pt x="153" y="20"/>
                  </a:lnTo>
                  <a:lnTo>
                    <a:pt x="156" y="23"/>
                  </a:lnTo>
                  <a:lnTo>
                    <a:pt x="161" y="28"/>
                  </a:lnTo>
                  <a:lnTo>
                    <a:pt x="165" y="32"/>
                  </a:lnTo>
                  <a:lnTo>
                    <a:pt x="165" y="38"/>
                  </a:lnTo>
                  <a:lnTo>
                    <a:pt x="168" y="40"/>
                  </a:lnTo>
                  <a:lnTo>
                    <a:pt x="170" y="43"/>
                  </a:lnTo>
                  <a:lnTo>
                    <a:pt x="173" y="47"/>
                  </a:lnTo>
                  <a:lnTo>
                    <a:pt x="175" y="47"/>
                  </a:lnTo>
                  <a:lnTo>
                    <a:pt x="180" y="47"/>
                  </a:lnTo>
                  <a:lnTo>
                    <a:pt x="183" y="43"/>
                  </a:lnTo>
                  <a:lnTo>
                    <a:pt x="185" y="40"/>
                  </a:lnTo>
                  <a:lnTo>
                    <a:pt x="186" y="38"/>
                  </a:lnTo>
                  <a:lnTo>
                    <a:pt x="186" y="35"/>
                  </a:lnTo>
                  <a:lnTo>
                    <a:pt x="188" y="33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8" y="23"/>
                  </a:lnTo>
                  <a:lnTo>
                    <a:pt x="190" y="23"/>
                  </a:lnTo>
                  <a:lnTo>
                    <a:pt x="193" y="23"/>
                  </a:lnTo>
                  <a:lnTo>
                    <a:pt x="198" y="23"/>
                  </a:lnTo>
                  <a:lnTo>
                    <a:pt x="201" y="23"/>
                  </a:lnTo>
                  <a:lnTo>
                    <a:pt x="205" y="23"/>
                  </a:lnTo>
                  <a:lnTo>
                    <a:pt x="208" y="23"/>
                  </a:lnTo>
                  <a:lnTo>
                    <a:pt x="212" y="23"/>
                  </a:lnTo>
                  <a:lnTo>
                    <a:pt x="210" y="20"/>
                  </a:lnTo>
                  <a:lnTo>
                    <a:pt x="207" y="17"/>
                  </a:lnTo>
                  <a:lnTo>
                    <a:pt x="205" y="13"/>
                  </a:lnTo>
                  <a:lnTo>
                    <a:pt x="203" y="12"/>
                  </a:lnTo>
                  <a:lnTo>
                    <a:pt x="200" y="8"/>
                  </a:lnTo>
                  <a:lnTo>
                    <a:pt x="198" y="8"/>
                  </a:lnTo>
                  <a:lnTo>
                    <a:pt x="195" y="5"/>
                  </a:lnTo>
                  <a:lnTo>
                    <a:pt x="191" y="5"/>
                  </a:lnTo>
                  <a:lnTo>
                    <a:pt x="191" y="1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8" y="1"/>
                  </a:lnTo>
                  <a:lnTo>
                    <a:pt x="203" y="1"/>
                  </a:lnTo>
                  <a:lnTo>
                    <a:pt x="207" y="3"/>
                  </a:lnTo>
                  <a:lnTo>
                    <a:pt x="210" y="5"/>
                  </a:lnTo>
                  <a:lnTo>
                    <a:pt x="213" y="5"/>
                  </a:lnTo>
                  <a:lnTo>
                    <a:pt x="217" y="7"/>
                  </a:lnTo>
                  <a:lnTo>
                    <a:pt x="220" y="8"/>
                  </a:lnTo>
                  <a:lnTo>
                    <a:pt x="220" y="12"/>
                  </a:lnTo>
                  <a:lnTo>
                    <a:pt x="220" y="17"/>
                  </a:lnTo>
                  <a:lnTo>
                    <a:pt x="220" y="20"/>
                  </a:lnTo>
                  <a:lnTo>
                    <a:pt x="222" y="25"/>
                  </a:lnTo>
                  <a:lnTo>
                    <a:pt x="220" y="28"/>
                  </a:lnTo>
                  <a:lnTo>
                    <a:pt x="220" y="32"/>
                  </a:lnTo>
                  <a:lnTo>
                    <a:pt x="218" y="37"/>
                  </a:lnTo>
                  <a:lnTo>
                    <a:pt x="218" y="40"/>
                  </a:lnTo>
                  <a:lnTo>
                    <a:pt x="217" y="43"/>
                  </a:lnTo>
                  <a:lnTo>
                    <a:pt x="213" y="47"/>
                  </a:lnTo>
                  <a:lnTo>
                    <a:pt x="212" y="50"/>
                  </a:lnTo>
                  <a:lnTo>
                    <a:pt x="210" y="54"/>
                  </a:lnTo>
                  <a:lnTo>
                    <a:pt x="207" y="57"/>
                  </a:lnTo>
                  <a:lnTo>
                    <a:pt x="205" y="60"/>
                  </a:lnTo>
                  <a:lnTo>
                    <a:pt x="201" y="64"/>
                  </a:lnTo>
                  <a:lnTo>
                    <a:pt x="198" y="67"/>
                  </a:lnTo>
                  <a:lnTo>
                    <a:pt x="195" y="65"/>
                  </a:lnTo>
                  <a:lnTo>
                    <a:pt x="191" y="65"/>
                  </a:lnTo>
                  <a:lnTo>
                    <a:pt x="190" y="65"/>
                  </a:lnTo>
                  <a:lnTo>
                    <a:pt x="186" y="64"/>
                  </a:lnTo>
                  <a:lnTo>
                    <a:pt x="186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1" name="Freeform 29"/>
            <p:cNvSpPr>
              <a:spLocks/>
            </p:cNvSpPr>
            <p:nvPr/>
          </p:nvSpPr>
          <p:spPr bwMode="auto">
            <a:xfrm>
              <a:off x="1118" y="2617"/>
              <a:ext cx="38" cy="64"/>
            </a:xfrm>
            <a:custGeom>
              <a:avLst/>
              <a:gdLst/>
              <a:ahLst/>
              <a:cxnLst>
                <a:cxn ang="0">
                  <a:pos x="10" y="62"/>
                </a:cxn>
                <a:cxn ang="0">
                  <a:pos x="10" y="62"/>
                </a:cxn>
                <a:cxn ang="0">
                  <a:pos x="12" y="62"/>
                </a:cxn>
                <a:cxn ang="0">
                  <a:pos x="8" y="59"/>
                </a:cxn>
                <a:cxn ang="0">
                  <a:pos x="8" y="54"/>
                </a:cxn>
                <a:cxn ang="0">
                  <a:pos x="6" y="50"/>
                </a:cxn>
                <a:cxn ang="0">
                  <a:pos x="5" y="45"/>
                </a:cxn>
                <a:cxn ang="0">
                  <a:pos x="3" y="40"/>
                </a:cxn>
                <a:cxn ang="0">
                  <a:pos x="1" y="3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5" y="23"/>
                </a:cxn>
                <a:cxn ang="0">
                  <a:pos x="5" y="20"/>
                </a:cxn>
                <a:cxn ang="0">
                  <a:pos x="6" y="17"/>
                </a:cxn>
                <a:cxn ang="0">
                  <a:pos x="6" y="12"/>
                </a:cxn>
                <a:cxn ang="0">
                  <a:pos x="6" y="8"/>
                </a:cxn>
                <a:cxn ang="0">
                  <a:pos x="6" y="5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13" y="2"/>
                </a:cxn>
                <a:cxn ang="0">
                  <a:pos x="17" y="3"/>
                </a:cxn>
                <a:cxn ang="0">
                  <a:pos x="20" y="5"/>
                </a:cxn>
                <a:cxn ang="0">
                  <a:pos x="23" y="5"/>
                </a:cxn>
                <a:cxn ang="0">
                  <a:pos x="27" y="5"/>
                </a:cxn>
                <a:cxn ang="0">
                  <a:pos x="30" y="7"/>
                </a:cxn>
                <a:cxn ang="0">
                  <a:pos x="35" y="8"/>
                </a:cxn>
                <a:cxn ang="0">
                  <a:pos x="35" y="10"/>
                </a:cxn>
                <a:cxn ang="0">
                  <a:pos x="35" y="13"/>
                </a:cxn>
                <a:cxn ang="0">
                  <a:pos x="35" y="17"/>
                </a:cxn>
                <a:cxn ang="0">
                  <a:pos x="35" y="20"/>
                </a:cxn>
                <a:cxn ang="0">
                  <a:pos x="35" y="23"/>
                </a:cxn>
                <a:cxn ang="0">
                  <a:pos x="35" y="25"/>
                </a:cxn>
                <a:cxn ang="0">
                  <a:pos x="35" y="28"/>
                </a:cxn>
                <a:cxn ang="0">
                  <a:pos x="35" y="32"/>
                </a:cxn>
                <a:cxn ang="0">
                  <a:pos x="37" y="37"/>
                </a:cxn>
                <a:cxn ang="0">
                  <a:pos x="38" y="42"/>
                </a:cxn>
                <a:cxn ang="0">
                  <a:pos x="35" y="47"/>
                </a:cxn>
                <a:cxn ang="0">
                  <a:pos x="33" y="50"/>
                </a:cxn>
                <a:cxn ang="0">
                  <a:pos x="28" y="54"/>
                </a:cxn>
                <a:cxn ang="0">
                  <a:pos x="27" y="57"/>
                </a:cxn>
                <a:cxn ang="0">
                  <a:pos x="22" y="59"/>
                </a:cxn>
                <a:cxn ang="0">
                  <a:pos x="20" y="64"/>
                </a:cxn>
                <a:cxn ang="0">
                  <a:pos x="17" y="62"/>
                </a:cxn>
                <a:cxn ang="0">
                  <a:pos x="15" y="62"/>
                </a:cxn>
                <a:cxn ang="0">
                  <a:pos x="12" y="62"/>
                </a:cxn>
                <a:cxn ang="0">
                  <a:pos x="10" y="62"/>
                </a:cxn>
                <a:cxn ang="0">
                  <a:pos x="10" y="62"/>
                </a:cxn>
              </a:cxnLst>
              <a:rect l="0" t="0" r="r" b="b"/>
              <a:pathLst>
                <a:path w="38" h="64">
                  <a:moveTo>
                    <a:pt x="10" y="62"/>
                  </a:moveTo>
                  <a:lnTo>
                    <a:pt x="10" y="62"/>
                  </a:lnTo>
                  <a:lnTo>
                    <a:pt x="12" y="62"/>
                  </a:lnTo>
                  <a:lnTo>
                    <a:pt x="8" y="59"/>
                  </a:lnTo>
                  <a:lnTo>
                    <a:pt x="8" y="54"/>
                  </a:lnTo>
                  <a:lnTo>
                    <a:pt x="6" y="50"/>
                  </a:lnTo>
                  <a:lnTo>
                    <a:pt x="5" y="45"/>
                  </a:lnTo>
                  <a:lnTo>
                    <a:pt x="3" y="40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5" y="23"/>
                  </a:lnTo>
                  <a:lnTo>
                    <a:pt x="5" y="20"/>
                  </a:lnTo>
                  <a:lnTo>
                    <a:pt x="6" y="17"/>
                  </a:lnTo>
                  <a:lnTo>
                    <a:pt x="6" y="12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0"/>
                  </a:lnTo>
                  <a:lnTo>
                    <a:pt x="8" y="2"/>
                  </a:lnTo>
                  <a:lnTo>
                    <a:pt x="13" y="2"/>
                  </a:lnTo>
                  <a:lnTo>
                    <a:pt x="17" y="3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5"/>
                  </a:lnTo>
                  <a:lnTo>
                    <a:pt x="30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3"/>
                  </a:lnTo>
                  <a:lnTo>
                    <a:pt x="35" y="17"/>
                  </a:lnTo>
                  <a:lnTo>
                    <a:pt x="35" y="20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37" y="37"/>
                  </a:lnTo>
                  <a:lnTo>
                    <a:pt x="38" y="42"/>
                  </a:lnTo>
                  <a:lnTo>
                    <a:pt x="35" y="47"/>
                  </a:lnTo>
                  <a:lnTo>
                    <a:pt x="33" y="50"/>
                  </a:lnTo>
                  <a:lnTo>
                    <a:pt x="28" y="54"/>
                  </a:lnTo>
                  <a:lnTo>
                    <a:pt x="27" y="57"/>
                  </a:lnTo>
                  <a:lnTo>
                    <a:pt x="22" y="59"/>
                  </a:lnTo>
                  <a:lnTo>
                    <a:pt x="20" y="64"/>
                  </a:lnTo>
                  <a:lnTo>
                    <a:pt x="17" y="62"/>
                  </a:lnTo>
                  <a:lnTo>
                    <a:pt x="15" y="62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2" name="Freeform 30"/>
            <p:cNvSpPr>
              <a:spLocks/>
            </p:cNvSpPr>
            <p:nvPr/>
          </p:nvSpPr>
          <p:spPr bwMode="auto">
            <a:xfrm>
              <a:off x="940" y="2572"/>
              <a:ext cx="35" cy="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0" y="5"/>
                </a:cxn>
                <a:cxn ang="0">
                  <a:pos x="27" y="5"/>
                </a:cxn>
                <a:cxn ang="0">
                  <a:pos x="22" y="3"/>
                </a:cxn>
                <a:cxn ang="0">
                  <a:pos x="18" y="3"/>
                </a:cxn>
                <a:cxn ang="0">
                  <a:pos x="11" y="1"/>
                </a:cxn>
                <a:cxn ang="0">
                  <a:pos x="10" y="1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1" y="1"/>
                </a:cxn>
                <a:cxn ang="0">
                  <a:pos x="18" y="1"/>
                </a:cxn>
                <a:cxn ang="0">
                  <a:pos x="22" y="1"/>
                </a:cxn>
                <a:cxn ang="0">
                  <a:pos x="27" y="3"/>
                </a:cxn>
                <a:cxn ang="0">
                  <a:pos x="30" y="5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35" h="5">
                  <a:moveTo>
                    <a:pt x="35" y="5"/>
                  </a:move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7" y="3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3" name="Freeform 31"/>
            <p:cNvSpPr>
              <a:spLocks/>
            </p:cNvSpPr>
            <p:nvPr/>
          </p:nvSpPr>
          <p:spPr bwMode="auto">
            <a:xfrm>
              <a:off x="1150" y="2630"/>
              <a:ext cx="82" cy="487"/>
            </a:xfrm>
            <a:custGeom>
              <a:avLst/>
              <a:gdLst/>
              <a:ahLst/>
              <a:cxnLst>
                <a:cxn ang="0">
                  <a:pos x="75" y="214"/>
                </a:cxn>
                <a:cxn ang="0">
                  <a:pos x="77" y="229"/>
                </a:cxn>
                <a:cxn ang="0">
                  <a:pos x="77" y="244"/>
                </a:cxn>
                <a:cxn ang="0">
                  <a:pos x="79" y="259"/>
                </a:cxn>
                <a:cxn ang="0">
                  <a:pos x="79" y="274"/>
                </a:cxn>
                <a:cxn ang="0">
                  <a:pos x="80" y="289"/>
                </a:cxn>
                <a:cxn ang="0">
                  <a:pos x="82" y="304"/>
                </a:cxn>
                <a:cxn ang="0">
                  <a:pos x="82" y="323"/>
                </a:cxn>
                <a:cxn ang="0">
                  <a:pos x="82" y="338"/>
                </a:cxn>
                <a:cxn ang="0">
                  <a:pos x="82" y="356"/>
                </a:cxn>
                <a:cxn ang="0">
                  <a:pos x="82" y="375"/>
                </a:cxn>
                <a:cxn ang="0">
                  <a:pos x="82" y="393"/>
                </a:cxn>
                <a:cxn ang="0">
                  <a:pos x="82" y="413"/>
                </a:cxn>
                <a:cxn ang="0">
                  <a:pos x="80" y="433"/>
                </a:cxn>
                <a:cxn ang="0">
                  <a:pos x="79" y="457"/>
                </a:cxn>
                <a:cxn ang="0">
                  <a:pos x="77" y="480"/>
                </a:cxn>
                <a:cxn ang="0">
                  <a:pos x="15" y="470"/>
                </a:cxn>
                <a:cxn ang="0">
                  <a:pos x="16" y="447"/>
                </a:cxn>
                <a:cxn ang="0">
                  <a:pos x="18" y="427"/>
                </a:cxn>
                <a:cxn ang="0">
                  <a:pos x="18" y="405"/>
                </a:cxn>
                <a:cxn ang="0">
                  <a:pos x="18" y="386"/>
                </a:cxn>
                <a:cxn ang="0">
                  <a:pos x="18" y="368"/>
                </a:cxn>
                <a:cxn ang="0">
                  <a:pos x="20" y="351"/>
                </a:cxn>
                <a:cxn ang="0">
                  <a:pos x="20" y="336"/>
                </a:cxn>
                <a:cxn ang="0">
                  <a:pos x="18" y="319"/>
                </a:cxn>
                <a:cxn ang="0">
                  <a:pos x="18" y="304"/>
                </a:cxn>
                <a:cxn ang="0">
                  <a:pos x="16" y="289"/>
                </a:cxn>
                <a:cxn ang="0">
                  <a:pos x="15" y="274"/>
                </a:cxn>
                <a:cxn ang="0">
                  <a:pos x="15" y="259"/>
                </a:cxn>
                <a:cxn ang="0">
                  <a:pos x="13" y="245"/>
                </a:cxn>
                <a:cxn ang="0">
                  <a:pos x="11" y="230"/>
                </a:cxn>
                <a:cxn ang="0">
                  <a:pos x="11" y="217"/>
                </a:cxn>
                <a:cxn ang="0">
                  <a:pos x="10" y="202"/>
                </a:cxn>
                <a:cxn ang="0">
                  <a:pos x="8" y="185"/>
                </a:cxn>
                <a:cxn ang="0">
                  <a:pos x="6" y="168"/>
                </a:cxn>
                <a:cxn ang="0">
                  <a:pos x="5" y="153"/>
                </a:cxn>
                <a:cxn ang="0">
                  <a:pos x="3" y="135"/>
                </a:cxn>
                <a:cxn ang="0">
                  <a:pos x="1" y="116"/>
                </a:cxn>
                <a:cxn ang="0">
                  <a:pos x="0" y="96"/>
                </a:cxn>
                <a:cxn ang="0">
                  <a:pos x="0" y="76"/>
                </a:cxn>
                <a:cxn ang="0">
                  <a:pos x="6" y="66"/>
                </a:cxn>
                <a:cxn ang="0">
                  <a:pos x="22" y="62"/>
                </a:cxn>
                <a:cxn ang="0">
                  <a:pos x="25" y="52"/>
                </a:cxn>
                <a:cxn ang="0">
                  <a:pos x="25" y="37"/>
                </a:cxn>
                <a:cxn ang="0">
                  <a:pos x="25" y="22"/>
                </a:cxn>
                <a:cxn ang="0">
                  <a:pos x="27" y="7"/>
                </a:cxn>
                <a:cxn ang="0">
                  <a:pos x="35" y="2"/>
                </a:cxn>
                <a:cxn ang="0">
                  <a:pos x="52" y="4"/>
                </a:cxn>
                <a:cxn ang="0">
                  <a:pos x="60" y="12"/>
                </a:cxn>
                <a:cxn ang="0">
                  <a:pos x="60" y="27"/>
                </a:cxn>
                <a:cxn ang="0">
                  <a:pos x="60" y="42"/>
                </a:cxn>
                <a:cxn ang="0">
                  <a:pos x="62" y="56"/>
                </a:cxn>
                <a:cxn ang="0">
                  <a:pos x="62" y="71"/>
                </a:cxn>
                <a:cxn ang="0">
                  <a:pos x="64" y="83"/>
                </a:cxn>
                <a:cxn ang="0">
                  <a:pos x="64" y="96"/>
                </a:cxn>
                <a:cxn ang="0">
                  <a:pos x="65" y="109"/>
                </a:cxn>
                <a:cxn ang="0">
                  <a:pos x="65" y="121"/>
                </a:cxn>
                <a:cxn ang="0">
                  <a:pos x="67" y="133"/>
                </a:cxn>
                <a:cxn ang="0">
                  <a:pos x="67" y="145"/>
                </a:cxn>
                <a:cxn ang="0">
                  <a:pos x="69" y="156"/>
                </a:cxn>
                <a:cxn ang="0">
                  <a:pos x="70" y="172"/>
                </a:cxn>
                <a:cxn ang="0">
                  <a:pos x="74" y="192"/>
                </a:cxn>
              </a:cxnLst>
              <a:rect l="0" t="0" r="r" b="b"/>
              <a:pathLst>
                <a:path w="82" h="487">
                  <a:moveTo>
                    <a:pt x="74" y="202"/>
                  </a:moveTo>
                  <a:lnTo>
                    <a:pt x="74" y="207"/>
                  </a:lnTo>
                  <a:lnTo>
                    <a:pt x="75" y="210"/>
                  </a:lnTo>
                  <a:lnTo>
                    <a:pt x="75" y="214"/>
                  </a:lnTo>
                  <a:lnTo>
                    <a:pt x="75" y="219"/>
                  </a:lnTo>
                  <a:lnTo>
                    <a:pt x="75" y="222"/>
                  </a:lnTo>
                  <a:lnTo>
                    <a:pt x="77" y="225"/>
                  </a:lnTo>
                  <a:lnTo>
                    <a:pt x="77" y="229"/>
                  </a:lnTo>
                  <a:lnTo>
                    <a:pt x="77" y="234"/>
                  </a:lnTo>
                  <a:lnTo>
                    <a:pt x="77" y="237"/>
                  </a:lnTo>
                  <a:lnTo>
                    <a:pt x="77" y="240"/>
                  </a:lnTo>
                  <a:lnTo>
                    <a:pt x="77" y="244"/>
                  </a:lnTo>
                  <a:lnTo>
                    <a:pt x="77" y="249"/>
                  </a:lnTo>
                  <a:lnTo>
                    <a:pt x="77" y="252"/>
                  </a:lnTo>
                  <a:lnTo>
                    <a:pt x="79" y="256"/>
                  </a:lnTo>
                  <a:lnTo>
                    <a:pt x="79" y="259"/>
                  </a:lnTo>
                  <a:lnTo>
                    <a:pt x="79" y="264"/>
                  </a:lnTo>
                  <a:lnTo>
                    <a:pt x="79" y="267"/>
                  </a:lnTo>
                  <a:lnTo>
                    <a:pt x="79" y="271"/>
                  </a:lnTo>
                  <a:lnTo>
                    <a:pt x="79" y="274"/>
                  </a:lnTo>
                  <a:lnTo>
                    <a:pt x="80" y="279"/>
                  </a:lnTo>
                  <a:lnTo>
                    <a:pt x="80" y="282"/>
                  </a:lnTo>
                  <a:lnTo>
                    <a:pt x="80" y="286"/>
                  </a:lnTo>
                  <a:lnTo>
                    <a:pt x="80" y="289"/>
                  </a:lnTo>
                  <a:lnTo>
                    <a:pt x="82" y="294"/>
                  </a:lnTo>
                  <a:lnTo>
                    <a:pt x="82" y="297"/>
                  </a:lnTo>
                  <a:lnTo>
                    <a:pt x="82" y="303"/>
                  </a:lnTo>
                  <a:lnTo>
                    <a:pt x="82" y="304"/>
                  </a:lnTo>
                  <a:lnTo>
                    <a:pt x="82" y="309"/>
                  </a:lnTo>
                  <a:lnTo>
                    <a:pt x="82" y="314"/>
                  </a:lnTo>
                  <a:lnTo>
                    <a:pt x="82" y="318"/>
                  </a:lnTo>
                  <a:lnTo>
                    <a:pt x="82" y="323"/>
                  </a:lnTo>
                  <a:lnTo>
                    <a:pt x="82" y="326"/>
                  </a:lnTo>
                  <a:lnTo>
                    <a:pt x="82" y="329"/>
                  </a:lnTo>
                  <a:lnTo>
                    <a:pt x="82" y="334"/>
                  </a:lnTo>
                  <a:lnTo>
                    <a:pt x="82" y="338"/>
                  </a:lnTo>
                  <a:lnTo>
                    <a:pt x="82" y="343"/>
                  </a:lnTo>
                  <a:lnTo>
                    <a:pt x="82" y="348"/>
                  </a:lnTo>
                  <a:lnTo>
                    <a:pt x="82" y="351"/>
                  </a:lnTo>
                  <a:lnTo>
                    <a:pt x="82" y="356"/>
                  </a:lnTo>
                  <a:lnTo>
                    <a:pt x="82" y="360"/>
                  </a:lnTo>
                  <a:lnTo>
                    <a:pt x="82" y="365"/>
                  </a:lnTo>
                  <a:lnTo>
                    <a:pt x="82" y="368"/>
                  </a:lnTo>
                  <a:lnTo>
                    <a:pt x="82" y="375"/>
                  </a:lnTo>
                  <a:lnTo>
                    <a:pt x="82" y="378"/>
                  </a:lnTo>
                  <a:lnTo>
                    <a:pt x="82" y="383"/>
                  </a:lnTo>
                  <a:lnTo>
                    <a:pt x="82" y="388"/>
                  </a:lnTo>
                  <a:lnTo>
                    <a:pt x="82" y="393"/>
                  </a:lnTo>
                  <a:lnTo>
                    <a:pt x="82" y="398"/>
                  </a:lnTo>
                  <a:lnTo>
                    <a:pt x="82" y="403"/>
                  </a:lnTo>
                  <a:lnTo>
                    <a:pt x="82" y="408"/>
                  </a:lnTo>
                  <a:lnTo>
                    <a:pt x="82" y="413"/>
                  </a:lnTo>
                  <a:lnTo>
                    <a:pt x="82" y="418"/>
                  </a:lnTo>
                  <a:lnTo>
                    <a:pt x="80" y="423"/>
                  </a:lnTo>
                  <a:lnTo>
                    <a:pt x="80" y="428"/>
                  </a:lnTo>
                  <a:lnTo>
                    <a:pt x="80" y="433"/>
                  </a:lnTo>
                  <a:lnTo>
                    <a:pt x="80" y="440"/>
                  </a:lnTo>
                  <a:lnTo>
                    <a:pt x="80" y="445"/>
                  </a:lnTo>
                  <a:lnTo>
                    <a:pt x="79" y="450"/>
                  </a:lnTo>
                  <a:lnTo>
                    <a:pt x="79" y="457"/>
                  </a:lnTo>
                  <a:lnTo>
                    <a:pt x="79" y="464"/>
                  </a:lnTo>
                  <a:lnTo>
                    <a:pt x="79" y="469"/>
                  </a:lnTo>
                  <a:lnTo>
                    <a:pt x="79" y="475"/>
                  </a:lnTo>
                  <a:lnTo>
                    <a:pt x="77" y="480"/>
                  </a:lnTo>
                  <a:lnTo>
                    <a:pt x="77" y="487"/>
                  </a:lnTo>
                  <a:lnTo>
                    <a:pt x="15" y="482"/>
                  </a:lnTo>
                  <a:lnTo>
                    <a:pt x="15" y="475"/>
                  </a:lnTo>
                  <a:lnTo>
                    <a:pt x="15" y="470"/>
                  </a:lnTo>
                  <a:lnTo>
                    <a:pt x="15" y="464"/>
                  </a:lnTo>
                  <a:lnTo>
                    <a:pt x="15" y="459"/>
                  </a:lnTo>
                  <a:lnTo>
                    <a:pt x="15" y="452"/>
                  </a:lnTo>
                  <a:lnTo>
                    <a:pt x="16" y="447"/>
                  </a:lnTo>
                  <a:lnTo>
                    <a:pt x="16" y="442"/>
                  </a:lnTo>
                  <a:lnTo>
                    <a:pt x="18" y="437"/>
                  </a:lnTo>
                  <a:lnTo>
                    <a:pt x="18" y="430"/>
                  </a:lnTo>
                  <a:lnTo>
                    <a:pt x="18" y="427"/>
                  </a:lnTo>
                  <a:lnTo>
                    <a:pt x="18" y="420"/>
                  </a:lnTo>
                  <a:lnTo>
                    <a:pt x="18" y="417"/>
                  </a:lnTo>
                  <a:lnTo>
                    <a:pt x="18" y="412"/>
                  </a:lnTo>
                  <a:lnTo>
                    <a:pt x="18" y="405"/>
                  </a:lnTo>
                  <a:lnTo>
                    <a:pt x="18" y="402"/>
                  </a:lnTo>
                  <a:lnTo>
                    <a:pt x="18" y="397"/>
                  </a:lnTo>
                  <a:lnTo>
                    <a:pt x="18" y="391"/>
                  </a:lnTo>
                  <a:lnTo>
                    <a:pt x="18" y="386"/>
                  </a:lnTo>
                  <a:lnTo>
                    <a:pt x="18" y="381"/>
                  </a:lnTo>
                  <a:lnTo>
                    <a:pt x="18" y="378"/>
                  </a:lnTo>
                  <a:lnTo>
                    <a:pt x="18" y="373"/>
                  </a:lnTo>
                  <a:lnTo>
                    <a:pt x="18" y="368"/>
                  </a:lnTo>
                  <a:lnTo>
                    <a:pt x="18" y="365"/>
                  </a:lnTo>
                  <a:lnTo>
                    <a:pt x="20" y="360"/>
                  </a:lnTo>
                  <a:lnTo>
                    <a:pt x="20" y="356"/>
                  </a:lnTo>
                  <a:lnTo>
                    <a:pt x="20" y="351"/>
                  </a:lnTo>
                  <a:lnTo>
                    <a:pt x="20" y="348"/>
                  </a:lnTo>
                  <a:lnTo>
                    <a:pt x="20" y="344"/>
                  </a:lnTo>
                  <a:lnTo>
                    <a:pt x="20" y="339"/>
                  </a:lnTo>
                  <a:lnTo>
                    <a:pt x="20" y="336"/>
                  </a:lnTo>
                  <a:lnTo>
                    <a:pt x="20" y="333"/>
                  </a:lnTo>
                  <a:lnTo>
                    <a:pt x="20" y="328"/>
                  </a:lnTo>
                  <a:lnTo>
                    <a:pt x="18" y="323"/>
                  </a:lnTo>
                  <a:lnTo>
                    <a:pt x="18" y="319"/>
                  </a:lnTo>
                  <a:lnTo>
                    <a:pt x="18" y="316"/>
                  </a:lnTo>
                  <a:lnTo>
                    <a:pt x="18" y="313"/>
                  </a:lnTo>
                  <a:lnTo>
                    <a:pt x="18" y="308"/>
                  </a:lnTo>
                  <a:lnTo>
                    <a:pt x="18" y="304"/>
                  </a:lnTo>
                  <a:lnTo>
                    <a:pt x="18" y="301"/>
                  </a:lnTo>
                  <a:lnTo>
                    <a:pt x="18" y="296"/>
                  </a:lnTo>
                  <a:lnTo>
                    <a:pt x="16" y="292"/>
                  </a:lnTo>
                  <a:lnTo>
                    <a:pt x="16" y="289"/>
                  </a:lnTo>
                  <a:lnTo>
                    <a:pt x="16" y="286"/>
                  </a:lnTo>
                  <a:lnTo>
                    <a:pt x="16" y="282"/>
                  </a:lnTo>
                  <a:lnTo>
                    <a:pt x="15" y="277"/>
                  </a:lnTo>
                  <a:lnTo>
                    <a:pt x="15" y="274"/>
                  </a:lnTo>
                  <a:lnTo>
                    <a:pt x="15" y="271"/>
                  </a:lnTo>
                  <a:lnTo>
                    <a:pt x="15" y="267"/>
                  </a:lnTo>
                  <a:lnTo>
                    <a:pt x="15" y="262"/>
                  </a:lnTo>
                  <a:lnTo>
                    <a:pt x="15" y="259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5" y="249"/>
                  </a:lnTo>
                  <a:lnTo>
                    <a:pt x="13" y="245"/>
                  </a:lnTo>
                  <a:lnTo>
                    <a:pt x="13" y="240"/>
                  </a:lnTo>
                  <a:lnTo>
                    <a:pt x="13" y="237"/>
                  </a:lnTo>
                  <a:lnTo>
                    <a:pt x="13" y="234"/>
                  </a:lnTo>
                  <a:lnTo>
                    <a:pt x="11" y="230"/>
                  </a:lnTo>
                  <a:lnTo>
                    <a:pt x="11" y="227"/>
                  </a:lnTo>
                  <a:lnTo>
                    <a:pt x="11" y="222"/>
                  </a:lnTo>
                  <a:lnTo>
                    <a:pt x="11" y="220"/>
                  </a:lnTo>
                  <a:lnTo>
                    <a:pt x="11" y="217"/>
                  </a:lnTo>
                  <a:lnTo>
                    <a:pt x="11" y="212"/>
                  </a:lnTo>
                  <a:lnTo>
                    <a:pt x="11" y="209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197"/>
                  </a:lnTo>
                  <a:lnTo>
                    <a:pt x="10" y="192"/>
                  </a:lnTo>
                  <a:lnTo>
                    <a:pt x="8" y="190"/>
                  </a:lnTo>
                  <a:lnTo>
                    <a:pt x="8" y="185"/>
                  </a:lnTo>
                  <a:lnTo>
                    <a:pt x="6" y="180"/>
                  </a:lnTo>
                  <a:lnTo>
                    <a:pt x="6" y="177"/>
                  </a:lnTo>
                  <a:lnTo>
                    <a:pt x="6" y="173"/>
                  </a:lnTo>
                  <a:lnTo>
                    <a:pt x="6" y="168"/>
                  </a:lnTo>
                  <a:lnTo>
                    <a:pt x="6" y="165"/>
                  </a:lnTo>
                  <a:lnTo>
                    <a:pt x="6" y="160"/>
                  </a:lnTo>
                  <a:lnTo>
                    <a:pt x="6" y="156"/>
                  </a:lnTo>
                  <a:lnTo>
                    <a:pt x="5" y="153"/>
                  </a:lnTo>
                  <a:lnTo>
                    <a:pt x="5" y="148"/>
                  </a:lnTo>
                  <a:lnTo>
                    <a:pt x="5" y="143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3" y="130"/>
                  </a:lnTo>
                  <a:lnTo>
                    <a:pt x="3" y="125"/>
                  </a:lnTo>
                  <a:lnTo>
                    <a:pt x="3" y="120"/>
                  </a:lnTo>
                  <a:lnTo>
                    <a:pt x="1" y="116"/>
                  </a:lnTo>
                  <a:lnTo>
                    <a:pt x="1" y="111"/>
                  </a:lnTo>
                  <a:lnTo>
                    <a:pt x="1" y="108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5" y="67"/>
                  </a:lnTo>
                  <a:lnTo>
                    <a:pt x="18" y="64"/>
                  </a:lnTo>
                  <a:lnTo>
                    <a:pt x="22" y="62"/>
                  </a:lnTo>
                  <a:lnTo>
                    <a:pt x="25" y="61"/>
                  </a:lnTo>
                  <a:lnTo>
                    <a:pt x="28" y="59"/>
                  </a:lnTo>
                  <a:lnTo>
                    <a:pt x="27" y="54"/>
                  </a:lnTo>
                  <a:lnTo>
                    <a:pt x="25" y="52"/>
                  </a:lnTo>
                  <a:lnTo>
                    <a:pt x="25" y="47"/>
                  </a:lnTo>
                  <a:lnTo>
                    <a:pt x="25" y="44"/>
                  </a:lnTo>
                  <a:lnTo>
                    <a:pt x="25" y="41"/>
                  </a:lnTo>
                  <a:lnTo>
                    <a:pt x="25" y="37"/>
                  </a:lnTo>
                  <a:lnTo>
                    <a:pt x="25" y="34"/>
                  </a:lnTo>
                  <a:lnTo>
                    <a:pt x="25" y="31"/>
                  </a:lnTo>
                  <a:lnTo>
                    <a:pt x="25" y="26"/>
                  </a:lnTo>
                  <a:lnTo>
                    <a:pt x="25" y="22"/>
                  </a:lnTo>
                  <a:lnTo>
                    <a:pt x="25" y="19"/>
                  </a:lnTo>
                  <a:lnTo>
                    <a:pt x="25" y="15"/>
                  </a:lnTo>
                  <a:lnTo>
                    <a:pt x="25" y="10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40" y="2"/>
                  </a:lnTo>
                  <a:lnTo>
                    <a:pt x="43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5" y="4"/>
                  </a:lnTo>
                  <a:lnTo>
                    <a:pt x="60" y="4"/>
                  </a:lnTo>
                  <a:lnTo>
                    <a:pt x="60" y="7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0" y="19"/>
                  </a:lnTo>
                  <a:lnTo>
                    <a:pt x="60" y="22"/>
                  </a:lnTo>
                  <a:lnTo>
                    <a:pt x="60" y="27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60" y="37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60" y="49"/>
                  </a:lnTo>
                  <a:lnTo>
                    <a:pt x="60" y="52"/>
                  </a:lnTo>
                  <a:lnTo>
                    <a:pt x="62" y="56"/>
                  </a:lnTo>
                  <a:lnTo>
                    <a:pt x="62" y="59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71"/>
                  </a:lnTo>
                  <a:lnTo>
                    <a:pt x="62" y="74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4" y="83"/>
                  </a:lnTo>
                  <a:lnTo>
                    <a:pt x="64" y="86"/>
                  </a:lnTo>
                  <a:lnTo>
                    <a:pt x="64" y="89"/>
                  </a:lnTo>
                  <a:lnTo>
                    <a:pt x="64" y="93"/>
                  </a:lnTo>
                  <a:lnTo>
                    <a:pt x="64" y="96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6"/>
                  </a:lnTo>
                  <a:lnTo>
                    <a:pt x="65" y="109"/>
                  </a:lnTo>
                  <a:lnTo>
                    <a:pt x="65" y="113"/>
                  </a:lnTo>
                  <a:lnTo>
                    <a:pt x="65" y="116"/>
                  </a:lnTo>
                  <a:lnTo>
                    <a:pt x="65" y="118"/>
                  </a:lnTo>
                  <a:lnTo>
                    <a:pt x="65" y="121"/>
                  </a:lnTo>
                  <a:lnTo>
                    <a:pt x="65" y="125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7" y="141"/>
                  </a:lnTo>
                  <a:lnTo>
                    <a:pt x="67" y="145"/>
                  </a:lnTo>
                  <a:lnTo>
                    <a:pt x="67" y="146"/>
                  </a:lnTo>
                  <a:lnTo>
                    <a:pt x="67" y="150"/>
                  </a:lnTo>
                  <a:lnTo>
                    <a:pt x="67" y="153"/>
                  </a:lnTo>
                  <a:lnTo>
                    <a:pt x="69" y="156"/>
                  </a:lnTo>
                  <a:lnTo>
                    <a:pt x="69" y="158"/>
                  </a:lnTo>
                  <a:lnTo>
                    <a:pt x="70" y="162"/>
                  </a:lnTo>
                  <a:lnTo>
                    <a:pt x="70" y="167"/>
                  </a:lnTo>
                  <a:lnTo>
                    <a:pt x="70" y="172"/>
                  </a:lnTo>
                  <a:lnTo>
                    <a:pt x="70" y="177"/>
                  </a:lnTo>
                  <a:lnTo>
                    <a:pt x="72" y="182"/>
                  </a:lnTo>
                  <a:lnTo>
                    <a:pt x="72" y="187"/>
                  </a:lnTo>
                  <a:lnTo>
                    <a:pt x="74" y="192"/>
                  </a:lnTo>
                  <a:lnTo>
                    <a:pt x="74" y="198"/>
                  </a:lnTo>
                  <a:lnTo>
                    <a:pt x="74" y="202"/>
                  </a:lnTo>
                  <a:lnTo>
                    <a:pt x="74" y="2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4" name="Freeform 32"/>
            <p:cNvSpPr>
              <a:spLocks/>
            </p:cNvSpPr>
            <p:nvPr/>
          </p:nvSpPr>
          <p:spPr bwMode="auto">
            <a:xfrm>
              <a:off x="1217" y="2615"/>
              <a:ext cx="314" cy="140"/>
            </a:xfrm>
            <a:custGeom>
              <a:avLst/>
              <a:gdLst/>
              <a:ahLst/>
              <a:cxnLst>
                <a:cxn ang="0">
                  <a:pos x="314" y="12"/>
                </a:cxn>
                <a:cxn ang="0">
                  <a:pos x="296" y="14"/>
                </a:cxn>
                <a:cxn ang="0">
                  <a:pos x="272" y="27"/>
                </a:cxn>
                <a:cxn ang="0">
                  <a:pos x="247" y="44"/>
                </a:cxn>
                <a:cxn ang="0">
                  <a:pos x="228" y="56"/>
                </a:cxn>
                <a:cxn ang="0">
                  <a:pos x="247" y="66"/>
                </a:cxn>
                <a:cxn ang="0">
                  <a:pos x="270" y="57"/>
                </a:cxn>
                <a:cxn ang="0">
                  <a:pos x="294" y="42"/>
                </a:cxn>
                <a:cxn ang="0">
                  <a:pos x="311" y="52"/>
                </a:cxn>
                <a:cxn ang="0">
                  <a:pos x="294" y="67"/>
                </a:cxn>
                <a:cxn ang="0">
                  <a:pos x="264" y="69"/>
                </a:cxn>
                <a:cxn ang="0">
                  <a:pos x="233" y="69"/>
                </a:cxn>
                <a:cxn ang="0">
                  <a:pos x="218" y="67"/>
                </a:cxn>
                <a:cxn ang="0">
                  <a:pos x="218" y="46"/>
                </a:cxn>
                <a:cxn ang="0">
                  <a:pos x="210" y="27"/>
                </a:cxn>
                <a:cxn ang="0">
                  <a:pos x="195" y="32"/>
                </a:cxn>
                <a:cxn ang="0">
                  <a:pos x="191" y="59"/>
                </a:cxn>
                <a:cxn ang="0">
                  <a:pos x="170" y="62"/>
                </a:cxn>
                <a:cxn ang="0">
                  <a:pos x="151" y="62"/>
                </a:cxn>
                <a:cxn ang="0">
                  <a:pos x="143" y="76"/>
                </a:cxn>
                <a:cxn ang="0">
                  <a:pos x="124" y="79"/>
                </a:cxn>
                <a:cxn ang="0">
                  <a:pos x="123" y="61"/>
                </a:cxn>
                <a:cxn ang="0">
                  <a:pos x="104" y="46"/>
                </a:cxn>
                <a:cxn ang="0">
                  <a:pos x="91" y="57"/>
                </a:cxn>
                <a:cxn ang="0">
                  <a:pos x="101" y="76"/>
                </a:cxn>
                <a:cxn ang="0">
                  <a:pos x="112" y="88"/>
                </a:cxn>
                <a:cxn ang="0">
                  <a:pos x="86" y="101"/>
                </a:cxn>
                <a:cxn ang="0">
                  <a:pos x="64" y="124"/>
                </a:cxn>
                <a:cxn ang="0">
                  <a:pos x="7" y="96"/>
                </a:cxn>
                <a:cxn ang="0">
                  <a:pos x="20" y="77"/>
                </a:cxn>
                <a:cxn ang="0">
                  <a:pos x="42" y="57"/>
                </a:cxn>
                <a:cxn ang="0">
                  <a:pos x="62" y="67"/>
                </a:cxn>
                <a:cxn ang="0">
                  <a:pos x="47" y="84"/>
                </a:cxn>
                <a:cxn ang="0">
                  <a:pos x="30" y="104"/>
                </a:cxn>
                <a:cxn ang="0">
                  <a:pos x="49" y="118"/>
                </a:cxn>
                <a:cxn ang="0">
                  <a:pos x="77" y="93"/>
                </a:cxn>
                <a:cxn ang="0">
                  <a:pos x="91" y="71"/>
                </a:cxn>
                <a:cxn ang="0">
                  <a:pos x="77" y="56"/>
                </a:cxn>
                <a:cxn ang="0">
                  <a:pos x="59" y="44"/>
                </a:cxn>
                <a:cxn ang="0">
                  <a:pos x="84" y="29"/>
                </a:cxn>
                <a:cxn ang="0">
                  <a:pos x="104" y="29"/>
                </a:cxn>
                <a:cxn ang="0">
                  <a:pos x="121" y="17"/>
                </a:cxn>
                <a:cxn ang="0">
                  <a:pos x="116" y="32"/>
                </a:cxn>
                <a:cxn ang="0">
                  <a:pos x="123" y="47"/>
                </a:cxn>
                <a:cxn ang="0">
                  <a:pos x="141" y="47"/>
                </a:cxn>
                <a:cxn ang="0">
                  <a:pos x="153" y="49"/>
                </a:cxn>
                <a:cxn ang="0">
                  <a:pos x="151" y="27"/>
                </a:cxn>
                <a:cxn ang="0">
                  <a:pos x="164" y="10"/>
                </a:cxn>
                <a:cxn ang="0">
                  <a:pos x="170" y="20"/>
                </a:cxn>
                <a:cxn ang="0">
                  <a:pos x="176" y="30"/>
                </a:cxn>
                <a:cxn ang="0">
                  <a:pos x="183" y="15"/>
                </a:cxn>
                <a:cxn ang="0">
                  <a:pos x="188" y="7"/>
                </a:cxn>
                <a:cxn ang="0">
                  <a:pos x="208" y="7"/>
                </a:cxn>
                <a:cxn ang="0">
                  <a:pos x="228" y="7"/>
                </a:cxn>
                <a:cxn ang="0">
                  <a:pos x="260" y="5"/>
                </a:cxn>
                <a:cxn ang="0">
                  <a:pos x="290" y="4"/>
                </a:cxn>
              </a:cxnLst>
              <a:rect l="0" t="0" r="r" b="b"/>
              <a:pathLst>
                <a:path w="314" h="140">
                  <a:moveTo>
                    <a:pt x="311" y="0"/>
                  </a:moveTo>
                  <a:lnTo>
                    <a:pt x="311" y="0"/>
                  </a:lnTo>
                  <a:lnTo>
                    <a:pt x="312" y="4"/>
                  </a:lnTo>
                  <a:lnTo>
                    <a:pt x="312" y="7"/>
                  </a:lnTo>
                  <a:lnTo>
                    <a:pt x="314" y="9"/>
                  </a:lnTo>
                  <a:lnTo>
                    <a:pt x="314" y="12"/>
                  </a:lnTo>
                  <a:lnTo>
                    <a:pt x="314" y="15"/>
                  </a:lnTo>
                  <a:lnTo>
                    <a:pt x="311" y="12"/>
                  </a:lnTo>
                  <a:lnTo>
                    <a:pt x="304" y="12"/>
                  </a:lnTo>
                  <a:lnTo>
                    <a:pt x="302" y="12"/>
                  </a:lnTo>
                  <a:lnTo>
                    <a:pt x="299" y="12"/>
                  </a:lnTo>
                  <a:lnTo>
                    <a:pt x="296" y="14"/>
                  </a:lnTo>
                  <a:lnTo>
                    <a:pt x="294" y="15"/>
                  </a:lnTo>
                  <a:lnTo>
                    <a:pt x="289" y="17"/>
                  </a:lnTo>
                  <a:lnTo>
                    <a:pt x="285" y="19"/>
                  </a:lnTo>
                  <a:lnTo>
                    <a:pt x="280" y="22"/>
                  </a:lnTo>
                  <a:lnTo>
                    <a:pt x="277" y="25"/>
                  </a:lnTo>
                  <a:lnTo>
                    <a:pt x="272" y="27"/>
                  </a:lnTo>
                  <a:lnTo>
                    <a:pt x="269" y="30"/>
                  </a:lnTo>
                  <a:lnTo>
                    <a:pt x="264" y="34"/>
                  </a:lnTo>
                  <a:lnTo>
                    <a:pt x="260" y="37"/>
                  </a:lnTo>
                  <a:lnTo>
                    <a:pt x="255" y="39"/>
                  </a:lnTo>
                  <a:lnTo>
                    <a:pt x="252" y="41"/>
                  </a:lnTo>
                  <a:lnTo>
                    <a:pt x="247" y="44"/>
                  </a:lnTo>
                  <a:lnTo>
                    <a:pt x="243" y="46"/>
                  </a:lnTo>
                  <a:lnTo>
                    <a:pt x="240" y="47"/>
                  </a:lnTo>
                  <a:lnTo>
                    <a:pt x="235" y="49"/>
                  </a:lnTo>
                  <a:lnTo>
                    <a:pt x="232" y="51"/>
                  </a:lnTo>
                  <a:lnTo>
                    <a:pt x="228" y="52"/>
                  </a:lnTo>
                  <a:lnTo>
                    <a:pt x="228" y="56"/>
                  </a:lnTo>
                  <a:lnTo>
                    <a:pt x="230" y="59"/>
                  </a:lnTo>
                  <a:lnTo>
                    <a:pt x="232" y="64"/>
                  </a:lnTo>
                  <a:lnTo>
                    <a:pt x="232" y="67"/>
                  </a:lnTo>
                  <a:lnTo>
                    <a:pt x="237" y="67"/>
                  </a:lnTo>
                  <a:lnTo>
                    <a:pt x="242" y="67"/>
                  </a:lnTo>
                  <a:lnTo>
                    <a:pt x="247" y="66"/>
                  </a:lnTo>
                  <a:lnTo>
                    <a:pt x="250" y="66"/>
                  </a:lnTo>
                  <a:lnTo>
                    <a:pt x="255" y="64"/>
                  </a:lnTo>
                  <a:lnTo>
                    <a:pt x="259" y="62"/>
                  </a:lnTo>
                  <a:lnTo>
                    <a:pt x="264" y="61"/>
                  </a:lnTo>
                  <a:lnTo>
                    <a:pt x="267" y="59"/>
                  </a:lnTo>
                  <a:lnTo>
                    <a:pt x="270" y="57"/>
                  </a:lnTo>
                  <a:lnTo>
                    <a:pt x="274" y="56"/>
                  </a:lnTo>
                  <a:lnTo>
                    <a:pt x="279" y="52"/>
                  </a:lnTo>
                  <a:lnTo>
                    <a:pt x="284" y="51"/>
                  </a:lnTo>
                  <a:lnTo>
                    <a:pt x="285" y="47"/>
                  </a:lnTo>
                  <a:lnTo>
                    <a:pt x="290" y="46"/>
                  </a:lnTo>
                  <a:lnTo>
                    <a:pt x="294" y="42"/>
                  </a:lnTo>
                  <a:lnTo>
                    <a:pt x="299" y="41"/>
                  </a:lnTo>
                  <a:lnTo>
                    <a:pt x="301" y="42"/>
                  </a:lnTo>
                  <a:lnTo>
                    <a:pt x="304" y="46"/>
                  </a:lnTo>
                  <a:lnTo>
                    <a:pt x="307" y="47"/>
                  </a:lnTo>
                  <a:lnTo>
                    <a:pt x="311" y="49"/>
                  </a:lnTo>
                  <a:lnTo>
                    <a:pt x="311" y="52"/>
                  </a:lnTo>
                  <a:lnTo>
                    <a:pt x="311" y="56"/>
                  </a:lnTo>
                  <a:lnTo>
                    <a:pt x="309" y="59"/>
                  </a:lnTo>
                  <a:lnTo>
                    <a:pt x="309" y="66"/>
                  </a:lnTo>
                  <a:lnTo>
                    <a:pt x="304" y="66"/>
                  </a:lnTo>
                  <a:lnTo>
                    <a:pt x="299" y="67"/>
                  </a:lnTo>
                  <a:lnTo>
                    <a:pt x="294" y="67"/>
                  </a:lnTo>
                  <a:lnTo>
                    <a:pt x="289" y="67"/>
                  </a:lnTo>
                  <a:lnTo>
                    <a:pt x="284" y="67"/>
                  </a:lnTo>
                  <a:lnTo>
                    <a:pt x="279" y="67"/>
                  </a:lnTo>
                  <a:lnTo>
                    <a:pt x="274" y="69"/>
                  </a:lnTo>
                  <a:lnTo>
                    <a:pt x="269" y="69"/>
                  </a:lnTo>
                  <a:lnTo>
                    <a:pt x="264" y="69"/>
                  </a:lnTo>
                  <a:lnTo>
                    <a:pt x="259" y="69"/>
                  </a:lnTo>
                  <a:lnTo>
                    <a:pt x="252" y="69"/>
                  </a:lnTo>
                  <a:lnTo>
                    <a:pt x="248" y="69"/>
                  </a:lnTo>
                  <a:lnTo>
                    <a:pt x="243" y="69"/>
                  </a:lnTo>
                  <a:lnTo>
                    <a:pt x="238" y="69"/>
                  </a:lnTo>
                  <a:lnTo>
                    <a:pt x="233" y="69"/>
                  </a:lnTo>
                  <a:lnTo>
                    <a:pt x="228" y="71"/>
                  </a:lnTo>
                  <a:lnTo>
                    <a:pt x="225" y="71"/>
                  </a:lnTo>
                  <a:lnTo>
                    <a:pt x="222" y="71"/>
                  </a:lnTo>
                  <a:lnTo>
                    <a:pt x="220" y="71"/>
                  </a:lnTo>
                  <a:lnTo>
                    <a:pt x="217" y="71"/>
                  </a:lnTo>
                  <a:lnTo>
                    <a:pt x="218" y="67"/>
                  </a:lnTo>
                  <a:lnTo>
                    <a:pt x="218" y="64"/>
                  </a:lnTo>
                  <a:lnTo>
                    <a:pt x="218" y="59"/>
                  </a:lnTo>
                  <a:lnTo>
                    <a:pt x="218" y="57"/>
                  </a:lnTo>
                  <a:lnTo>
                    <a:pt x="218" y="52"/>
                  </a:lnTo>
                  <a:lnTo>
                    <a:pt x="218" y="49"/>
                  </a:lnTo>
                  <a:lnTo>
                    <a:pt x="218" y="46"/>
                  </a:lnTo>
                  <a:lnTo>
                    <a:pt x="218" y="44"/>
                  </a:lnTo>
                  <a:lnTo>
                    <a:pt x="217" y="39"/>
                  </a:lnTo>
                  <a:lnTo>
                    <a:pt x="217" y="37"/>
                  </a:lnTo>
                  <a:lnTo>
                    <a:pt x="213" y="34"/>
                  </a:lnTo>
                  <a:lnTo>
                    <a:pt x="213" y="30"/>
                  </a:lnTo>
                  <a:lnTo>
                    <a:pt x="210" y="27"/>
                  </a:lnTo>
                  <a:lnTo>
                    <a:pt x="208" y="25"/>
                  </a:lnTo>
                  <a:lnTo>
                    <a:pt x="206" y="24"/>
                  </a:lnTo>
                  <a:lnTo>
                    <a:pt x="203" y="22"/>
                  </a:lnTo>
                  <a:lnTo>
                    <a:pt x="198" y="25"/>
                  </a:lnTo>
                  <a:lnTo>
                    <a:pt x="196" y="27"/>
                  </a:lnTo>
                  <a:lnTo>
                    <a:pt x="195" y="32"/>
                  </a:lnTo>
                  <a:lnTo>
                    <a:pt x="193" y="37"/>
                  </a:lnTo>
                  <a:lnTo>
                    <a:pt x="193" y="42"/>
                  </a:lnTo>
                  <a:lnTo>
                    <a:pt x="193" y="47"/>
                  </a:lnTo>
                  <a:lnTo>
                    <a:pt x="193" y="52"/>
                  </a:lnTo>
                  <a:lnTo>
                    <a:pt x="193" y="56"/>
                  </a:lnTo>
                  <a:lnTo>
                    <a:pt x="191" y="59"/>
                  </a:lnTo>
                  <a:lnTo>
                    <a:pt x="188" y="62"/>
                  </a:lnTo>
                  <a:lnTo>
                    <a:pt x="183" y="64"/>
                  </a:lnTo>
                  <a:lnTo>
                    <a:pt x="181" y="64"/>
                  </a:lnTo>
                  <a:lnTo>
                    <a:pt x="176" y="64"/>
                  </a:lnTo>
                  <a:lnTo>
                    <a:pt x="173" y="64"/>
                  </a:lnTo>
                  <a:lnTo>
                    <a:pt x="170" y="62"/>
                  </a:lnTo>
                  <a:lnTo>
                    <a:pt x="166" y="62"/>
                  </a:lnTo>
                  <a:lnTo>
                    <a:pt x="161" y="61"/>
                  </a:lnTo>
                  <a:lnTo>
                    <a:pt x="158" y="61"/>
                  </a:lnTo>
                  <a:lnTo>
                    <a:pt x="154" y="61"/>
                  </a:lnTo>
                  <a:lnTo>
                    <a:pt x="153" y="61"/>
                  </a:lnTo>
                  <a:lnTo>
                    <a:pt x="151" y="62"/>
                  </a:lnTo>
                  <a:lnTo>
                    <a:pt x="149" y="66"/>
                  </a:lnTo>
                  <a:lnTo>
                    <a:pt x="148" y="67"/>
                  </a:lnTo>
                  <a:lnTo>
                    <a:pt x="146" y="71"/>
                  </a:lnTo>
                  <a:lnTo>
                    <a:pt x="146" y="72"/>
                  </a:lnTo>
                  <a:lnTo>
                    <a:pt x="146" y="76"/>
                  </a:lnTo>
                  <a:lnTo>
                    <a:pt x="143" y="76"/>
                  </a:lnTo>
                  <a:lnTo>
                    <a:pt x="139" y="77"/>
                  </a:lnTo>
                  <a:lnTo>
                    <a:pt x="138" y="77"/>
                  </a:lnTo>
                  <a:lnTo>
                    <a:pt x="134" y="79"/>
                  </a:lnTo>
                  <a:lnTo>
                    <a:pt x="129" y="81"/>
                  </a:lnTo>
                  <a:lnTo>
                    <a:pt x="124" y="82"/>
                  </a:lnTo>
                  <a:lnTo>
                    <a:pt x="124" y="79"/>
                  </a:lnTo>
                  <a:lnTo>
                    <a:pt x="126" y="76"/>
                  </a:lnTo>
                  <a:lnTo>
                    <a:pt x="126" y="74"/>
                  </a:lnTo>
                  <a:lnTo>
                    <a:pt x="126" y="71"/>
                  </a:lnTo>
                  <a:lnTo>
                    <a:pt x="124" y="67"/>
                  </a:lnTo>
                  <a:lnTo>
                    <a:pt x="124" y="64"/>
                  </a:lnTo>
                  <a:lnTo>
                    <a:pt x="123" y="61"/>
                  </a:lnTo>
                  <a:lnTo>
                    <a:pt x="119" y="59"/>
                  </a:lnTo>
                  <a:lnTo>
                    <a:pt x="116" y="57"/>
                  </a:lnTo>
                  <a:lnTo>
                    <a:pt x="114" y="56"/>
                  </a:lnTo>
                  <a:lnTo>
                    <a:pt x="111" y="52"/>
                  </a:lnTo>
                  <a:lnTo>
                    <a:pt x="109" y="49"/>
                  </a:lnTo>
                  <a:lnTo>
                    <a:pt x="104" y="46"/>
                  </a:lnTo>
                  <a:lnTo>
                    <a:pt x="101" y="44"/>
                  </a:lnTo>
                  <a:lnTo>
                    <a:pt x="97" y="46"/>
                  </a:lnTo>
                  <a:lnTo>
                    <a:pt x="94" y="47"/>
                  </a:lnTo>
                  <a:lnTo>
                    <a:pt x="92" y="51"/>
                  </a:lnTo>
                  <a:lnTo>
                    <a:pt x="91" y="54"/>
                  </a:lnTo>
                  <a:lnTo>
                    <a:pt x="91" y="57"/>
                  </a:lnTo>
                  <a:lnTo>
                    <a:pt x="91" y="59"/>
                  </a:lnTo>
                  <a:lnTo>
                    <a:pt x="92" y="62"/>
                  </a:lnTo>
                  <a:lnTo>
                    <a:pt x="94" y="67"/>
                  </a:lnTo>
                  <a:lnTo>
                    <a:pt x="97" y="69"/>
                  </a:lnTo>
                  <a:lnTo>
                    <a:pt x="99" y="72"/>
                  </a:lnTo>
                  <a:lnTo>
                    <a:pt x="101" y="76"/>
                  </a:lnTo>
                  <a:lnTo>
                    <a:pt x="104" y="79"/>
                  </a:lnTo>
                  <a:lnTo>
                    <a:pt x="107" y="81"/>
                  </a:lnTo>
                  <a:lnTo>
                    <a:pt x="109" y="82"/>
                  </a:lnTo>
                  <a:lnTo>
                    <a:pt x="112" y="84"/>
                  </a:lnTo>
                  <a:lnTo>
                    <a:pt x="116" y="86"/>
                  </a:lnTo>
                  <a:lnTo>
                    <a:pt x="112" y="88"/>
                  </a:lnTo>
                  <a:lnTo>
                    <a:pt x="107" y="89"/>
                  </a:lnTo>
                  <a:lnTo>
                    <a:pt x="102" y="91"/>
                  </a:lnTo>
                  <a:lnTo>
                    <a:pt x="99" y="94"/>
                  </a:lnTo>
                  <a:lnTo>
                    <a:pt x="94" y="96"/>
                  </a:lnTo>
                  <a:lnTo>
                    <a:pt x="91" y="98"/>
                  </a:lnTo>
                  <a:lnTo>
                    <a:pt x="86" y="101"/>
                  </a:lnTo>
                  <a:lnTo>
                    <a:pt x="82" y="104"/>
                  </a:lnTo>
                  <a:lnTo>
                    <a:pt x="79" y="108"/>
                  </a:lnTo>
                  <a:lnTo>
                    <a:pt x="75" y="113"/>
                  </a:lnTo>
                  <a:lnTo>
                    <a:pt x="70" y="116"/>
                  </a:lnTo>
                  <a:lnTo>
                    <a:pt x="67" y="119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57" y="133"/>
                  </a:lnTo>
                  <a:lnTo>
                    <a:pt x="54" y="140"/>
                  </a:lnTo>
                  <a:lnTo>
                    <a:pt x="0" y="104"/>
                  </a:lnTo>
                  <a:lnTo>
                    <a:pt x="3" y="101"/>
                  </a:lnTo>
                  <a:lnTo>
                    <a:pt x="7" y="96"/>
                  </a:lnTo>
                  <a:lnTo>
                    <a:pt x="8" y="93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5" y="82"/>
                  </a:lnTo>
                  <a:lnTo>
                    <a:pt x="18" y="81"/>
                  </a:lnTo>
                  <a:lnTo>
                    <a:pt x="20" y="77"/>
                  </a:lnTo>
                  <a:lnTo>
                    <a:pt x="22" y="74"/>
                  </a:lnTo>
                  <a:lnTo>
                    <a:pt x="25" y="71"/>
                  </a:lnTo>
                  <a:lnTo>
                    <a:pt x="27" y="69"/>
                  </a:lnTo>
                  <a:lnTo>
                    <a:pt x="30" y="67"/>
                  </a:lnTo>
                  <a:lnTo>
                    <a:pt x="37" y="61"/>
                  </a:lnTo>
                  <a:lnTo>
                    <a:pt x="42" y="57"/>
                  </a:lnTo>
                  <a:lnTo>
                    <a:pt x="45" y="59"/>
                  </a:lnTo>
                  <a:lnTo>
                    <a:pt x="49" y="59"/>
                  </a:lnTo>
                  <a:lnTo>
                    <a:pt x="52" y="61"/>
                  </a:lnTo>
                  <a:lnTo>
                    <a:pt x="57" y="64"/>
                  </a:lnTo>
                  <a:lnTo>
                    <a:pt x="60" y="64"/>
                  </a:lnTo>
                  <a:lnTo>
                    <a:pt x="62" y="67"/>
                  </a:lnTo>
                  <a:lnTo>
                    <a:pt x="65" y="71"/>
                  </a:lnTo>
                  <a:lnTo>
                    <a:pt x="67" y="76"/>
                  </a:lnTo>
                  <a:lnTo>
                    <a:pt x="62" y="79"/>
                  </a:lnTo>
                  <a:lnTo>
                    <a:pt x="57" y="81"/>
                  </a:lnTo>
                  <a:lnTo>
                    <a:pt x="52" y="82"/>
                  </a:lnTo>
                  <a:lnTo>
                    <a:pt x="47" y="84"/>
                  </a:lnTo>
                  <a:lnTo>
                    <a:pt x="42" y="86"/>
                  </a:lnTo>
                  <a:lnTo>
                    <a:pt x="37" y="89"/>
                  </a:lnTo>
                  <a:lnTo>
                    <a:pt x="33" y="91"/>
                  </a:lnTo>
                  <a:lnTo>
                    <a:pt x="30" y="96"/>
                  </a:lnTo>
                  <a:lnTo>
                    <a:pt x="30" y="101"/>
                  </a:lnTo>
                  <a:lnTo>
                    <a:pt x="30" y="104"/>
                  </a:lnTo>
                  <a:lnTo>
                    <a:pt x="30" y="109"/>
                  </a:lnTo>
                  <a:lnTo>
                    <a:pt x="30" y="114"/>
                  </a:lnTo>
                  <a:lnTo>
                    <a:pt x="33" y="114"/>
                  </a:lnTo>
                  <a:lnTo>
                    <a:pt x="39" y="116"/>
                  </a:lnTo>
                  <a:lnTo>
                    <a:pt x="42" y="116"/>
                  </a:lnTo>
                  <a:lnTo>
                    <a:pt x="49" y="118"/>
                  </a:lnTo>
                  <a:lnTo>
                    <a:pt x="52" y="113"/>
                  </a:lnTo>
                  <a:lnTo>
                    <a:pt x="57" y="109"/>
                  </a:lnTo>
                  <a:lnTo>
                    <a:pt x="62" y="104"/>
                  </a:lnTo>
                  <a:lnTo>
                    <a:pt x="67" y="101"/>
                  </a:lnTo>
                  <a:lnTo>
                    <a:pt x="72" y="96"/>
                  </a:lnTo>
                  <a:lnTo>
                    <a:pt x="77" y="93"/>
                  </a:lnTo>
                  <a:lnTo>
                    <a:pt x="82" y="89"/>
                  </a:lnTo>
                  <a:lnTo>
                    <a:pt x="89" y="86"/>
                  </a:lnTo>
                  <a:lnTo>
                    <a:pt x="89" y="82"/>
                  </a:lnTo>
                  <a:lnTo>
                    <a:pt x="91" y="77"/>
                  </a:lnTo>
                  <a:lnTo>
                    <a:pt x="91" y="74"/>
                  </a:lnTo>
                  <a:lnTo>
                    <a:pt x="91" y="71"/>
                  </a:lnTo>
                  <a:lnTo>
                    <a:pt x="89" y="67"/>
                  </a:lnTo>
                  <a:lnTo>
                    <a:pt x="87" y="64"/>
                  </a:lnTo>
                  <a:lnTo>
                    <a:pt x="86" y="61"/>
                  </a:lnTo>
                  <a:lnTo>
                    <a:pt x="82" y="59"/>
                  </a:lnTo>
                  <a:lnTo>
                    <a:pt x="81" y="57"/>
                  </a:lnTo>
                  <a:lnTo>
                    <a:pt x="77" y="56"/>
                  </a:lnTo>
                  <a:lnTo>
                    <a:pt x="74" y="52"/>
                  </a:lnTo>
                  <a:lnTo>
                    <a:pt x="70" y="51"/>
                  </a:lnTo>
                  <a:lnTo>
                    <a:pt x="67" y="49"/>
                  </a:lnTo>
                  <a:lnTo>
                    <a:pt x="64" y="47"/>
                  </a:lnTo>
                  <a:lnTo>
                    <a:pt x="60" y="46"/>
                  </a:lnTo>
                  <a:lnTo>
                    <a:pt x="59" y="44"/>
                  </a:lnTo>
                  <a:lnTo>
                    <a:pt x="62" y="41"/>
                  </a:lnTo>
                  <a:lnTo>
                    <a:pt x="67" y="39"/>
                  </a:lnTo>
                  <a:lnTo>
                    <a:pt x="70" y="35"/>
                  </a:lnTo>
                  <a:lnTo>
                    <a:pt x="75" y="34"/>
                  </a:lnTo>
                  <a:lnTo>
                    <a:pt x="81" y="30"/>
                  </a:lnTo>
                  <a:lnTo>
                    <a:pt x="84" y="29"/>
                  </a:lnTo>
                  <a:lnTo>
                    <a:pt x="89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4" y="29"/>
                  </a:lnTo>
                  <a:lnTo>
                    <a:pt x="106" y="27"/>
                  </a:lnTo>
                  <a:lnTo>
                    <a:pt x="109" y="24"/>
                  </a:lnTo>
                  <a:lnTo>
                    <a:pt x="111" y="22"/>
                  </a:lnTo>
                  <a:lnTo>
                    <a:pt x="112" y="19"/>
                  </a:lnTo>
                  <a:lnTo>
                    <a:pt x="117" y="19"/>
                  </a:lnTo>
                  <a:lnTo>
                    <a:pt x="121" y="17"/>
                  </a:lnTo>
                  <a:lnTo>
                    <a:pt x="124" y="15"/>
                  </a:lnTo>
                  <a:lnTo>
                    <a:pt x="129" y="15"/>
                  </a:lnTo>
                  <a:lnTo>
                    <a:pt x="126" y="19"/>
                  </a:lnTo>
                  <a:lnTo>
                    <a:pt x="123" y="25"/>
                  </a:lnTo>
                  <a:lnTo>
                    <a:pt x="119" y="27"/>
                  </a:lnTo>
                  <a:lnTo>
                    <a:pt x="116" y="32"/>
                  </a:lnTo>
                  <a:lnTo>
                    <a:pt x="114" y="37"/>
                  </a:lnTo>
                  <a:lnTo>
                    <a:pt x="116" y="41"/>
                  </a:lnTo>
                  <a:lnTo>
                    <a:pt x="116" y="44"/>
                  </a:lnTo>
                  <a:lnTo>
                    <a:pt x="119" y="46"/>
                  </a:lnTo>
                  <a:lnTo>
                    <a:pt x="119" y="46"/>
                  </a:lnTo>
                  <a:lnTo>
                    <a:pt x="123" y="47"/>
                  </a:lnTo>
                  <a:lnTo>
                    <a:pt x="126" y="47"/>
                  </a:lnTo>
                  <a:lnTo>
                    <a:pt x="129" y="47"/>
                  </a:lnTo>
                  <a:lnTo>
                    <a:pt x="131" y="47"/>
                  </a:lnTo>
                  <a:lnTo>
                    <a:pt x="134" y="47"/>
                  </a:lnTo>
                  <a:lnTo>
                    <a:pt x="138" y="47"/>
                  </a:lnTo>
                  <a:lnTo>
                    <a:pt x="141" y="47"/>
                  </a:lnTo>
                  <a:lnTo>
                    <a:pt x="143" y="49"/>
                  </a:lnTo>
                  <a:lnTo>
                    <a:pt x="146" y="49"/>
                  </a:lnTo>
                  <a:lnTo>
                    <a:pt x="149" y="51"/>
                  </a:lnTo>
                  <a:lnTo>
                    <a:pt x="151" y="54"/>
                  </a:lnTo>
                  <a:lnTo>
                    <a:pt x="151" y="51"/>
                  </a:lnTo>
                  <a:lnTo>
                    <a:pt x="153" y="49"/>
                  </a:lnTo>
                  <a:lnTo>
                    <a:pt x="153" y="44"/>
                  </a:lnTo>
                  <a:lnTo>
                    <a:pt x="153" y="41"/>
                  </a:lnTo>
                  <a:lnTo>
                    <a:pt x="153" y="35"/>
                  </a:lnTo>
                  <a:lnTo>
                    <a:pt x="151" y="32"/>
                  </a:lnTo>
                  <a:lnTo>
                    <a:pt x="151" y="29"/>
                  </a:lnTo>
                  <a:lnTo>
                    <a:pt x="151" y="27"/>
                  </a:lnTo>
                  <a:lnTo>
                    <a:pt x="153" y="24"/>
                  </a:lnTo>
                  <a:lnTo>
                    <a:pt x="156" y="19"/>
                  </a:lnTo>
                  <a:lnTo>
                    <a:pt x="158" y="15"/>
                  </a:lnTo>
                  <a:lnTo>
                    <a:pt x="159" y="10"/>
                  </a:lnTo>
                  <a:lnTo>
                    <a:pt x="161" y="10"/>
                  </a:lnTo>
                  <a:lnTo>
                    <a:pt x="164" y="10"/>
                  </a:lnTo>
                  <a:lnTo>
                    <a:pt x="168" y="10"/>
                  </a:lnTo>
                  <a:lnTo>
                    <a:pt x="171" y="10"/>
                  </a:lnTo>
                  <a:lnTo>
                    <a:pt x="170" y="10"/>
                  </a:lnTo>
                  <a:lnTo>
                    <a:pt x="170" y="14"/>
                  </a:lnTo>
                  <a:lnTo>
                    <a:pt x="170" y="17"/>
                  </a:lnTo>
                  <a:lnTo>
                    <a:pt x="170" y="20"/>
                  </a:lnTo>
                  <a:lnTo>
                    <a:pt x="170" y="22"/>
                  </a:lnTo>
                  <a:lnTo>
                    <a:pt x="170" y="25"/>
                  </a:lnTo>
                  <a:lnTo>
                    <a:pt x="170" y="27"/>
                  </a:lnTo>
                  <a:lnTo>
                    <a:pt x="171" y="30"/>
                  </a:lnTo>
                  <a:lnTo>
                    <a:pt x="173" y="30"/>
                  </a:lnTo>
                  <a:lnTo>
                    <a:pt x="176" y="30"/>
                  </a:lnTo>
                  <a:lnTo>
                    <a:pt x="178" y="30"/>
                  </a:lnTo>
                  <a:lnTo>
                    <a:pt x="180" y="29"/>
                  </a:lnTo>
                  <a:lnTo>
                    <a:pt x="183" y="27"/>
                  </a:lnTo>
                  <a:lnTo>
                    <a:pt x="183" y="24"/>
                  </a:lnTo>
                  <a:lnTo>
                    <a:pt x="183" y="19"/>
                  </a:lnTo>
                  <a:lnTo>
                    <a:pt x="183" y="15"/>
                  </a:lnTo>
                  <a:lnTo>
                    <a:pt x="180" y="10"/>
                  </a:lnTo>
                  <a:lnTo>
                    <a:pt x="176" y="9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91" y="7"/>
                  </a:lnTo>
                  <a:lnTo>
                    <a:pt x="195" y="7"/>
                  </a:lnTo>
                  <a:lnTo>
                    <a:pt x="198" y="7"/>
                  </a:lnTo>
                  <a:lnTo>
                    <a:pt x="201" y="7"/>
                  </a:lnTo>
                  <a:lnTo>
                    <a:pt x="205" y="7"/>
                  </a:lnTo>
                  <a:lnTo>
                    <a:pt x="208" y="7"/>
                  </a:lnTo>
                  <a:lnTo>
                    <a:pt x="212" y="7"/>
                  </a:lnTo>
                  <a:lnTo>
                    <a:pt x="215" y="7"/>
                  </a:lnTo>
                  <a:lnTo>
                    <a:pt x="218" y="7"/>
                  </a:lnTo>
                  <a:lnTo>
                    <a:pt x="222" y="7"/>
                  </a:lnTo>
                  <a:lnTo>
                    <a:pt x="223" y="7"/>
                  </a:lnTo>
                  <a:lnTo>
                    <a:pt x="228" y="7"/>
                  </a:lnTo>
                  <a:lnTo>
                    <a:pt x="232" y="7"/>
                  </a:lnTo>
                  <a:lnTo>
                    <a:pt x="238" y="7"/>
                  </a:lnTo>
                  <a:lnTo>
                    <a:pt x="243" y="7"/>
                  </a:lnTo>
                  <a:lnTo>
                    <a:pt x="250" y="7"/>
                  </a:lnTo>
                  <a:lnTo>
                    <a:pt x="254" y="5"/>
                  </a:lnTo>
                  <a:lnTo>
                    <a:pt x="260" y="5"/>
                  </a:lnTo>
                  <a:lnTo>
                    <a:pt x="265" y="5"/>
                  </a:lnTo>
                  <a:lnTo>
                    <a:pt x="270" y="5"/>
                  </a:lnTo>
                  <a:lnTo>
                    <a:pt x="275" y="4"/>
                  </a:lnTo>
                  <a:lnTo>
                    <a:pt x="280" y="4"/>
                  </a:lnTo>
                  <a:lnTo>
                    <a:pt x="285" y="4"/>
                  </a:lnTo>
                  <a:lnTo>
                    <a:pt x="290" y="4"/>
                  </a:lnTo>
                  <a:lnTo>
                    <a:pt x="296" y="2"/>
                  </a:lnTo>
                  <a:lnTo>
                    <a:pt x="301" y="2"/>
                  </a:lnTo>
                  <a:lnTo>
                    <a:pt x="306" y="0"/>
                  </a:lnTo>
                  <a:lnTo>
                    <a:pt x="311" y="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5" name="Freeform 33"/>
            <p:cNvSpPr>
              <a:spLocks/>
            </p:cNvSpPr>
            <p:nvPr/>
          </p:nvSpPr>
          <p:spPr bwMode="auto">
            <a:xfrm>
              <a:off x="1286" y="2781"/>
              <a:ext cx="84" cy="59"/>
            </a:xfrm>
            <a:custGeom>
              <a:avLst/>
              <a:gdLst/>
              <a:ahLst/>
              <a:cxnLst>
                <a:cxn ang="0">
                  <a:pos x="20" y="21"/>
                </a:cxn>
                <a:cxn ang="0">
                  <a:pos x="28" y="21"/>
                </a:cxn>
                <a:cxn ang="0">
                  <a:pos x="37" y="22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0" y="7"/>
                </a:cxn>
                <a:cxn ang="0">
                  <a:pos x="52" y="2"/>
                </a:cxn>
                <a:cxn ang="0">
                  <a:pos x="57" y="0"/>
                </a:cxn>
                <a:cxn ang="0">
                  <a:pos x="62" y="5"/>
                </a:cxn>
                <a:cxn ang="0">
                  <a:pos x="65" y="12"/>
                </a:cxn>
                <a:cxn ang="0">
                  <a:pos x="70" y="19"/>
                </a:cxn>
                <a:cxn ang="0">
                  <a:pos x="79" y="21"/>
                </a:cxn>
                <a:cxn ang="0">
                  <a:pos x="82" y="24"/>
                </a:cxn>
                <a:cxn ang="0">
                  <a:pos x="80" y="27"/>
                </a:cxn>
                <a:cxn ang="0">
                  <a:pos x="74" y="31"/>
                </a:cxn>
                <a:cxn ang="0">
                  <a:pos x="65" y="32"/>
                </a:cxn>
                <a:cxn ang="0">
                  <a:pos x="55" y="37"/>
                </a:cxn>
                <a:cxn ang="0">
                  <a:pos x="52" y="37"/>
                </a:cxn>
                <a:cxn ang="0">
                  <a:pos x="47" y="32"/>
                </a:cxn>
                <a:cxn ang="0">
                  <a:pos x="40" y="32"/>
                </a:cxn>
                <a:cxn ang="0">
                  <a:pos x="35" y="32"/>
                </a:cxn>
                <a:cxn ang="0">
                  <a:pos x="28" y="39"/>
                </a:cxn>
                <a:cxn ang="0">
                  <a:pos x="25" y="47"/>
                </a:cxn>
                <a:cxn ang="0">
                  <a:pos x="27" y="51"/>
                </a:cxn>
                <a:cxn ang="0">
                  <a:pos x="27" y="56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5" y="54"/>
                </a:cxn>
                <a:cxn ang="0">
                  <a:pos x="1" y="47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0" y="29"/>
                </a:cxn>
                <a:cxn ang="0">
                  <a:pos x="3" y="24"/>
                </a:cxn>
                <a:cxn ang="0">
                  <a:pos x="10" y="21"/>
                </a:cxn>
                <a:cxn ang="0">
                  <a:pos x="13" y="21"/>
                </a:cxn>
              </a:cxnLst>
              <a:rect l="0" t="0" r="r" b="b"/>
              <a:pathLst>
                <a:path w="84" h="59">
                  <a:moveTo>
                    <a:pt x="13" y="21"/>
                  </a:moveTo>
                  <a:lnTo>
                    <a:pt x="20" y="21"/>
                  </a:lnTo>
                  <a:lnTo>
                    <a:pt x="23" y="21"/>
                  </a:lnTo>
                  <a:lnTo>
                    <a:pt x="28" y="21"/>
                  </a:lnTo>
                  <a:lnTo>
                    <a:pt x="33" y="22"/>
                  </a:lnTo>
                  <a:lnTo>
                    <a:pt x="37" y="22"/>
                  </a:lnTo>
                  <a:lnTo>
                    <a:pt x="42" y="22"/>
                  </a:lnTo>
                  <a:lnTo>
                    <a:pt x="47" y="21"/>
                  </a:lnTo>
                  <a:lnTo>
                    <a:pt x="52" y="17"/>
                  </a:lnTo>
                  <a:lnTo>
                    <a:pt x="50" y="14"/>
                  </a:lnTo>
                  <a:lnTo>
                    <a:pt x="50" y="11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5"/>
                  </a:lnTo>
                  <a:lnTo>
                    <a:pt x="64" y="9"/>
                  </a:lnTo>
                  <a:lnTo>
                    <a:pt x="65" y="12"/>
                  </a:lnTo>
                  <a:lnTo>
                    <a:pt x="69" y="17"/>
                  </a:lnTo>
                  <a:lnTo>
                    <a:pt x="70" y="19"/>
                  </a:lnTo>
                  <a:lnTo>
                    <a:pt x="74" y="21"/>
                  </a:lnTo>
                  <a:lnTo>
                    <a:pt x="79" y="21"/>
                  </a:lnTo>
                  <a:lnTo>
                    <a:pt x="84" y="21"/>
                  </a:lnTo>
                  <a:lnTo>
                    <a:pt x="82" y="24"/>
                  </a:lnTo>
                  <a:lnTo>
                    <a:pt x="82" y="26"/>
                  </a:lnTo>
                  <a:lnTo>
                    <a:pt x="80" y="27"/>
                  </a:lnTo>
                  <a:lnTo>
                    <a:pt x="79" y="29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5" y="32"/>
                  </a:lnTo>
                  <a:lnTo>
                    <a:pt x="60" y="34"/>
                  </a:lnTo>
                  <a:lnTo>
                    <a:pt x="55" y="37"/>
                  </a:lnTo>
                  <a:lnTo>
                    <a:pt x="54" y="41"/>
                  </a:lnTo>
                  <a:lnTo>
                    <a:pt x="52" y="37"/>
                  </a:lnTo>
                  <a:lnTo>
                    <a:pt x="50" y="34"/>
                  </a:lnTo>
                  <a:lnTo>
                    <a:pt x="47" y="32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5" y="32"/>
                  </a:lnTo>
                  <a:lnTo>
                    <a:pt x="32" y="36"/>
                  </a:lnTo>
                  <a:lnTo>
                    <a:pt x="28" y="39"/>
                  </a:lnTo>
                  <a:lnTo>
                    <a:pt x="25" y="44"/>
                  </a:lnTo>
                  <a:lnTo>
                    <a:pt x="25" y="47"/>
                  </a:lnTo>
                  <a:lnTo>
                    <a:pt x="25" y="49"/>
                  </a:lnTo>
                  <a:lnTo>
                    <a:pt x="27" y="51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5" y="59"/>
                  </a:lnTo>
                  <a:lnTo>
                    <a:pt x="12" y="59"/>
                  </a:lnTo>
                  <a:lnTo>
                    <a:pt x="10" y="58"/>
                  </a:lnTo>
                  <a:lnTo>
                    <a:pt x="5" y="54"/>
                  </a:lnTo>
                  <a:lnTo>
                    <a:pt x="1" y="51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4"/>
                  </a:lnTo>
                  <a:lnTo>
                    <a:pt x="6" y="22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6" name="Freeform 34"/>
            <p:cNvSpPr>
              <a:spLocks/>
            </p:cNvSpPr>
            <p:nvPr/>
          </p:nvSpPr>
          <p:spPr bwMode="auto">
            <a:xfrm>
              <a:off x="1256" y="2823"/>
              <a:ext cx="11" cy="2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4"/>
                </a:cxn>
                <a:cxn ang="0">
                  <a:pos x="6" y="7"/>
                </a:cxn>
                <a:cxn ang="0">
                  <a:pos x="8" y="9"/>
                </a:cxn>
                <a:cxn ang="0">
                  <a:pos x="10" y="12"/>
                </a:cxn>
                <a:cxn ang="0">
                  <a:pos x="10" y="16"/>
                </a:cxn>
                <a:cxn ang="0">
                  <a:pos x="10" y="17"/>
                </a:cxn>
                <a:cxn ang="0">
                  <a:pos x="11" y="21"/>
                </a:cxn>
                <a:cxn ang="0">
                  <a:pos x="11" y="24"/>
                </a:cxn>
                <a:cxn ang="0">
                  <a:pos x="10" y="21"/>
                </a:cxn>
                <a:cxn ang="0">
                  <a:pos x="6" y="17"/>
                </a:cxn>
                <a:cxn ang="0">
                  <a:pos x="3" y="14"/>
                </a:cxn>
                <a:cxn ang="0">
                  <a:pos x="3" y="12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1" y="4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1" h="24">
                  <a:moveTo>
                    <a:pt x="6" y="0"/>
                  </a:moveTo>
                  <a:lnTo>
                    <a:pt x="6" y="4"/>
                  </a:lnTo>
                  <a:lnTo>
                    <a:pt x="6" y="7"/>
                  </a:lnTo>
                  <a:lnTo>
                    <a:pt x="8" y="9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0" y="21"/>
                  </a:lnTo>
                  <a:lnTo>
                    <a:pt x="6" y="17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1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7" name="Freeform 35"/>
            <p:cNvSpPr>
              <a:spLocks/>
            </p:cNvSpPr>
            <p:nvPr/>
          </p:nvSpPr>
          <p:spPr bwMode="auto">
            <a:xfrm>
              <a:off x="1286" y="2857"/>
              <a:ext cx="40" cy="22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10"/>
                </a:cxn>
                <a:cxn ang="0">
                  <a:pos x="10" y="12"/>
                </a:cxn>
                <a:cxn ang="0">
                  <a:pos x="13" y="10"/>
                </a:cxn>
                <a:cxn ang="0">
                  <a:pos x="20" y="8"/>
                </a:cxn>
                <a:cxn ang="0">
                  <a:pos x="25" y="7"/>
                </a:cxn>
                <a:cxn ang="0">
                  <a:pos x="32" y="5"/>
                </a:cxn>
                <a:cxn ang="0">
                  <a:pos x="35" y="2"/>
                </a:cxn>
                <a:cxn ang="0">
                  <a:pos x="40" y="0"/>
                </a:cxn>
                <a:cxn ang="0">
                  <a:pos x="37" y="2"/>
                </a:cxn>
                <a:cxn ang="0">
                  <a:pos x="32" y="5"/>
                </a:cxn>
                <a:cxn ang="0">
                  <a:pos x="28" y="7"/>
                </a:cxn>
                <a:cxn ang="0">
                  <a:pos x="25" y="10"/>
                </a:cxn>
                <a:cxn ang="0">
                  <a:pos x="20" y="13"/>
                </a:cxn>
                <a:cxn ang="0">
                  <a:pos x="17" y="15"/>
                </a:cxn>
                <a:cxn ang="0">
                  <a:pos x="12" y="18"/>
                </a:cxn>
                <a:cxn ang="0">
                  <a:pos x="10" y="22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3" y="15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40" h="22">
                  <a:moveTo>
                    <a:pt x="0" y="10"/>
                  </a:moveTo>
                  <a:lnTo>
                    <a:pt x="5" y="10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20" y="8"/>
                  </a:lnTo>
                  <a:lnTo>
                    <a:pt x="25" y="7"/>
                  </a:lnTo>
                  <a:lnTo>
                    <a:pt x="32" y="5"/>
                  </a:lnTo>
                  <a:lnTo>
                    <a:pt x="35" y="2"/>
                  </a:lnTo>
                  <a:lnTo>
                    <a:pt x="40" y="0"/>
                  </a:lnTo>
                  <a:lnTo>
                    <a:pt x="37" y="2"/>
                  </a:lnTo>
                  <a:lnTo>
                    <a:pt x="32" y="5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0" y="13"/>
                  </a:lnTo>
                  <a:lnTo>
                    <a:pt x="17" y="15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3" y="15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8" name="Freeform 36"/>
            <p:cNvSpPr>
              <a:spLocks/>
            </p:cNvSpPr>
            <p:nvPr/>
          </p:nvSpPr>
          <p:spPr bwMode="auto">
            <a:xfrm>
              <a:off x="1329" y="2828"/>
              <a:ext cx="66" cy="27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" y="24"/>
                </a:cxn>
                <a:cxn ang="0">
                  <a:pos x="4" y="21"/>
                </a:cxn>
                <a:cxn ang="0">
                  <a:pos x="7" y="16"/>
                </a:cxn>
                <a:cxn ang="0">
                  <a:pos x="11" y="14"/>
                </a:cxn>
                <a:cxn ang="0">
                  <a:pos x="12" y="12"/>
                </a:cxn>
                <a:cxn ang="0">
                  <a:pos x="17" y="9"/>
                </a:cxn>
                <a:cxn ang="0">
                  <a:pos x="21" y="7"/>
                </a:cxn>
                <a:cxn ang="0">
                  <a:pos x="26" y="7"/>
                </a:cxn>
                <a:cxn ang="0">
                  <a:pos x="27" y="5"/>
                </a:cxn>
                <a:cxn ang="0">
                  <a:pos x="32" y="4"/>
                </a:cxn>
                <a:cxn ang="0">
                  <a:pos x="37" y="4"/>
                </a:cxn>
                <a:cxn ang="0">
                  <a:pos x="41" y="4"/>
                </a:cxn>
                <a:cxn ang="0">
                  <a:pos x="44" y="2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8" y="0"/>
                </a:cxn>
                <a:cxn ang="0">
                  <a:pos x="59" y="2"/>
                </a:cxn>
                <a:cxn ang="0">
                  <a:pos x="61" y="4"/>
                </a:cxn>
                <a:cxn ang="0">
                  <a:pos x="63" y="5"/>
                </a:cxn>
                <a:cxn ang="0">
                  <a:pos x="66" y="7"/>
                </a:cxn>
                <a:cxn ang="0">
                  <a:pos x="61" y="7"/>
                </a:cxn>
                <a:cxn ang="0">
                  <a:pos x="58" y="9"/>
                </a:cxn>
                <a:cxn ang="0">
                  <a:pos x="52" y="9"/>
                </a:cxn>
                <a:cxn ang="0">
                  <a:pos x="49" y="9"/>
                </a:cxn>
                <a:cxn ang="0">
                  <a:pos x="44" y="11"/>
                </a:cxn>
                <a:cxn ang="0">
                  <a:pos x="41" y="12"/>
                </a:cxn>
                <a:cxn ang="0">
                  <a:pos x="36" y="14"/>
                </a:cxn>
                <a:cxn ang="0">
                  <a:pos x="32" y="16"/>
                </a:cxn>
                <a:cxn ang="0">
                  <a:pos x="27" y="16"/>
                </a:cxn>
                <a:cxn ang="0">
                  <a:pos x="24" y="17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12" y="22"/>
                </a:cxn>
                <a:cxn ang="0">
                  <a:pos x="9" y="24"/>
                </a:cxn>
                <a:cxn ang="0">
                  <a:pos x="4" y="26"/>
                </a:cxn>
                <a:cxn ang="0">
                  <a:pos x="0" y="27"/>
                </a:cxn>
                <a:cxn ang="0">
                  <a:pos x="0" y="27"/>
                </a:cxn>
              </a:cxnLst>
              <a:rect l="0" t="0" r="r" b="b"/>
              <a:pathLst>
                <a:path w="66" h="27">
                  <a:moveTo>
                    <a:pt x="0" y="27"/>
                  </a:moveTo>
                  <a:lnTo>
                    <a:pt x="2" y="24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7" y="9"/>
                  </a:lnTo>
                  <a:lnTo>
                    <a:pt x="21" y="7"/>
                  </a:lnTo>
                  <a:lnTo>
                    <a:pt x="26" y="7"/>
                  </a:lnTo>
                  <a:lnTo>
                    <a:pt x="27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4" y="2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9" y="2"/>
                  </a:lnTo>
                  <a:lnTo>
                    <a:pt x="61" y="4"/>
                  </a:lnTo>
                  <a:lnTo>
                    <a:pt x="63" y="5"/>
                  </a:lnTo>
                  <a:lnTo>
                    <a:pt x="66" y="7"/>
                  </a:lnTo>
                  <a:lnTo>
                    <a:pt x="61" y="7"/>
                  </a:lnTo>
                  <a:lnTo>
                    <a:pt x="58" y="9"/>
                  </a:lnTo>
                  <a:lnTo>
                    <a:pt x="52" y="9"/>
                  </a:lnTo>
                  <a:lnTo>
                    <a:pt x="49" y="9"/>
                  </a:lnTo>
                  <a:lnTo>
                    <a:pt x="44" y="11"/>
                  </a:lnTo>
                  <a:lnTo>
                    <a:pt x="41" y="12"/>
                  </a:lnTo>
                  <a:lnTo>
                    <a:pt x="36" y="14"/>
                  </a:lnTo>
                  <a:lnTo>
                    <a:pt x="32" y="16"/>
                  </a:lnTo>
                  <a:lnTo>
                    <a:pt x="27" y="16"/>
                  </a:lnTo>
                  <a:lnTo>
                    <a:pt x="24" y="17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2" y="22"/>
                  </a:lnTo>
                  <a:lnTo>
                    <a:pt x="9" y="24"/>
                  </a:lnTo>
                  <a:lnTo>
                    <a:pt x="4" y="26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9" name="Freeform 37"/>
            <p:cNvSpPr>
              <a:spLocks/>
            </p:cNvSpPr>
            <p:nvPr/>
          </p:nvSpPr>
          <p:spPr bwMode="auto">
            <a:xfrm>
              <a:off x="1442" y="2773"/>
              <a:ext cx="114" cy="55"/>
            </a:xfrm>
            <a:custGeom>
              <a:avLst/>
              <a:gdLst/>
              <a:ahLst/>
              <a:cxnLst>
                <a:cxn ang="0">
                  <a:pos x="3" y="52"/>
                </a:cxn>
                <a:cxn ang="0">
                  <a:pos x="5" y="47"/>
                </a:cxn>
                <a:cxn ang="0">
                  <a:pos x="7" y="42"/>
                </a:cxn>
                <a:cxn ang="0">
                  <a:pos x="8" y="35"/>
                </a:cxn>
                <a:cxn ang="0">
                  <a:pos x="12" y="30"/>
                </a:cxn>
                <a:cxn ang="0">
                  <a:pos x="17" y="25"/>
                </a:cxn>
                <a:cxn ang="0">
                  <a:pos x="22" y="19"/>
                </a:cxn>
                <a:cxn ang="0">
                  <a:pos x="27" y="13"/>
                </a:cxn>
                <a:cxn ang="0">
                  <a:pos x="30" y="7"/>
                </a:cxn>
                <a:cxn ang="0">
                  <a:pos x="35" y="3"/>
                </a:cxn>
                <a:cxn ang="0">
                  <a:pos x="42" y="0"/>
                </a:cxn>
                <a:cxn ang="0">
                  <a:pos x="49" y="3"/>
                </a:cxn>
                <a:cxn ang="0">
                  <a:pos x="49" y="8"/>
                </a:cxn>
                <a:cxn ang="0">
                  <a:pos x="40" y="17"/>
                </a:cxn>
                <a:cxn ang="0">
                  <a:pos x="42" y="24"/>
                </a:cxn>
                <a:cxn ang="0">
                  <a:pos x="47" y="29"/>
                </a:cxn>
                <a:cxn ang="0">
                  <a:pos x="54" y="30"/>
                </a:cxn>
                <a:cxn ang="0">
                  <a:pos x="60" y="29"/>
                </a:cxn>
                <a:cxn ang="0">
                  <a:pos x="67" y="29"/>
                </a:cxn>
                <a:cxn ang="0">
                  <a:pos x="74" y="29"/>
                </a:cxn>
                <a:cxn ang="0">
                  <a:pos x="79" y="29"/>
                </a:cxn>
                <a:cxn ang="0">
                  <a:pos x="87" y="29"/>
                </a:cxn>
                <a:cxn ang="0">
                  <a:pos x="94" y="29"/>
                </a:cxn>
                <a:cxn ang="0">
                  <a:pos x="101" y="29"/>
                </a:cxn>
                <a:cxn ang="0">
                  <a:pos x="106" y="25"/>
                </a:cxn>
                <a:cxn ang="0">
                  <a:pos x="109" y="20"/>
                </a:cxn>
                <a:cxn ang="0">
                  <a:pos x="111" y="22"/>
                </a:cxn>
                <a:cxn ang="0">
                  <a:pos x="113" y="32"/>
                </a:cxn>
                <a:cxn ang="0">
                  <a:pos x="113" y="40"/>
                </a:cxn>
                <a:cxn ang="0">
                  <a:pos x="113" y="45"/>
                </a:cxn>
                <a:cxn ang="0">
                  <a:pos x="109" y="47"/>
                </a:cxn>
                <a:cxn ang="0">
                  <a:pos x="102" y="47"/>
                </a:cxn>
                <a:cxn ang="0">
                  <a:pos x="94" y="47"/>
                </a:cxn>
                <a:cxn ang="0">
                  <a:pos x="87" y="49"/>
                </a:cxn>
                <a:cxn ang="0">
                  <a:pos x="79" y="49"/>
                </a:cxn>
                <a:cxn ang="0">
                  <a:pos x="72" y="49"/>
                </a:cxn>
                <a:cxn ang="0">
                  <a:pos x="65" y="49"/>
                </a:cxn>
                <a:cxn ang="0">
                  <a:pos x="59" y="49"/>
                </a:cxn>
                <a:cxn ang="0">
                  <a:pos x="52" y="50"/>
                </a:cxn>
                <a:cxn ang="0">
                  <a:pos x="44" y="50"/>
                </a:cxn>
                <a:cxn ang="0">
                  <a:pos x="37" y="50"/>
                </a:cxn>
                <a:cxn ang="0">
                  <a:pos x="30" y="52"/>
                </a:cxn>
                <a:cxn ang="0">
                  <a:pos x="23" y="52"/>
                </a:cxn>
                <a:cxn ang="0">
                  <a:pos x="17" y="52"/>
                </a:cxn>
                <a:cxn ang="0">
                  <a:pos x="10" y="52"/>
                </a:cxn>
                <a:cxn ang="0">
                  <a:pos x="3" y="54"/>
                </a:cxn>
                <a:cxn ang="0">
                  <a:pos x="0" y="55"/>
                </a:cxn>
              </a:cxnLst>
              <a:rect l="0" t="0" r="r" b="b"/>
              <a:pathLst>
                <a:path w="114" h="55">
                  <a:moveTo>
                    <a:pt x="0" y="55"/>
                  </a:moveTo>
                  <a:lnTo>
                    <a:pt x="3" y="52"/>
                  </a:lnTo>
                  <a:lnTo>
                    <a:pt x="3" y="49"/>
                  </a:lnTo>
                  <a:lnTo>
                    <a:pt x="5" y="47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2"/>
                  </a:lnTo>
                  <a:lnTo>
                    <a:pt x="12" y="30"/>
                  </a:lnTo>
                  <a:lnTo>
                    <a:pt x="13" y="29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22" y="19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9" y="10"/>
                  </a:lnTo>
                  <a:lnTo>
                    <a:pt x="30" y="7"/>
                  </a:lnTo>
                  <a:lnTo>
                    <a:pt x="34" y="5"/>
                  </a:lnTo>
                  <a:lnTo>
                    <a:pt x="35" y="3"/>
                  </a:lnTo>
                  <a:lnTo>
                    <a:pt x="39" y="2"/>
                  </a:lnTo>
                  <a:lnTo>
                    <a:pt x="42" y="0"/>
                  </a:lnTo>
                  <a:lnTo>
                    <a:pt x="45" y="2"/>
                  </a:lnTo>
                  <a:lnTo>
                    <a:pt x="49" y="3"/>
                  </a:lnTo>
                  <a:lnTo>
                    <a:pt x="52" y="7"/>
                  </a:lnTo>
                  <a:lnTo>
                    <a:pt x="49" y="8"/>
                  </a:lnTo>
                  <a:lnTo>
                    <a:pt x="45" y="13"/>
                  </a:lnTo>
                  <a:lnTo>
                    <a:pt x="40" y="17"/>
                  </a:lnTo>
                  <a:lnTo>
                    <a:pt x="39" y="22"/>
                  </a:lnTo>
                  <a:lnTo>
                    <a:pt x="42" y="24"/>
                  </a:lnTo>
                  <a:lnTo>
                    <a:pt x="45" y="25"/>
                  </a:lnTo>
                  <a:lnTo>
                    <a:pt x="47" y="29"/>
                  </a:lnTo>
                  <a:lnTo>
                    <a:pt x="50" y="32"/>
                  </a:lnTo>
                  <a:lnTo>
                    <a:pt x="54" y="30"/>
                  </a:lnTo>
                  <a:lnTo>
                    <a:pt x="57" y="29"/>
                  </a:lnTo>
                  <a:lnTo>
                    <a:pt x="60" y="29"/>
                  </a:lnTo>
                  <a:lnTo>
                    <a:pt x="64" y="29"/>
                  </a:lnTo>
                  <a:lnTo>
                    <a:pt x="67" y="29"/>
                  </a:lnTo>
                  <a:lnTo>
                    <a:pt x="71" y="29"/>
                  </a:lnTo>
                  <a:lnTo>
                    <a:pt x="74" y="29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82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4" y="29"/>
                  </a:lnTo>
                  <a:lnTo>
                    <a:pt x="97" y="29"/>
                  </a:lnTo>
                  <a:lnTo>
                    <a:pt x="101" y="29"/>
                  </a:lnTo>
                  <a:lnTo>
                    <a:pt x="104" y="29"/>
                  </a:lnTo>
                  <a:lnTo>
                    <a:pt x="106" y="25"/>
                  </a:lnTo>
                  <a:lnTo>
                    <a:pt x="107" y="24"/>
                  </a:lnTo>
                  <a:lnTo>
                    <a:pt x="109" y="20"/>
                  </a:lnTo>
                  <a:lnTo>
                    <a:pt x="111" y="17"/>
                  </a:lnTo>
                  <a:lnTo>
                    <a:pt x="111" y="22"/>
                  </a:lnTo>
                  <a:lnTo>
                    <a:pt x="113" y="29"/>
                  </a:lnTo>
                  <a:lnTo>
                    <a:pt x="113" y="32"/>
                  </a:lnTo>
                  <a:lnTo>
                    <a:pt x="113" y="37"/>
                  </a:lnTo>
                  <a:lnTo>
                    <a:pt x="113" y="40"/>
                  </a:lnTo>
                  <a:lnTo>
                    <a:pt x="113" y="44"/>
                  </a:lnTo>
                  <a:lnTo>
                    <a:pt x="113" y="45"/>
                  </a:lnTo>
                  <a:lnTo>
                    <a:pt x="114" y="47"/>
                  </a:lnTo>
                  <a:lnTo>
                    <a:pt x="109" y="47"/>
                  </a:lnTo>
                  <a:lnTo>
                    <a:pt x="107" y="47"/>
                  </a:lnTo>
                  <a:lnTo>
                    <a:pt x="102" y="47"/>
                  </a:lnTo>
                  <a:lnTo>
                    <a:pt x="97" y="47"/>
                  </a:lnTo>
                  <a:lnTo>
                    <a:pt x="94" y="47"/>
                  </a:lnTo>
                  <a:lnTo>
                    <a:pt x="91" y="47"/>
                  </a:lnTo>
                  <a:lnTo>
                    <a:pt x="87" y="49"/>
                  </a:lnTo>
                  <a:lnTo>
                    <a:pt x="84" y="49"/>
                  </a:lnTo>
                  <a:lnTo>
                    <a:pt x="79" y="49"/>
                  </a:lnTo>
                  <a:lnTo>
                    <a:pt x="76" y="49"/>
                  </a:lnTo>
                  <a:lnTo>
                    <a:pt x="72" y="49"/>
                  </a:lnTo>
                  <a:lnTo>
                    <a:pt x="69" y="49"/>
                  </a:lnTo>
                  <a:lnTo>
                    <a:pt x="65" y="49"/>
                  </a:lnTo>
                  <a:lnTo>
                    <a:pt x="60" y="49"/>
                  </a:lnTo>
                  <a:lnTo>
                    <a:pt x="59" y="49"/>
                  </a:lnTo>
                  <a:lnTo>
                    <a:pt x="55" y="50"/>
                  </a:lnTo>
                  <a:lnTo>
                    <a:pt x="52" y="50"/>
                  </a:lnTo>
                  <a:lnTo>
                    <a:pt x="49" y="50"/>
                  </a:lnTo>
                  <a:lnTo>
                    <a:pt x="44" y="50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4" y="52"/>
                  </a:lnTo>
                  <a:lnTo>
                    <a:pt x="30" y="52"/>
                  </a:lnTo>
                  <a:lnTo>
                    <a:pt x="27" y="52"/>
                  </a:lnTo>
                  <a:lnTo>
                    <a:pt x="23" y="52"/>
                  </a:lnTo>
                  <a:lnTo>
                    <a:pt x="20" y="52"/>
                  </a:lnTo>
                  <a:lnTo>
                    <a:pt x="17" y="52"/>
                  </a:lnTo>
                  <a:lnTo>
                    <a:pt x="13" y="52"/>
                  </a:lnTo>
                  <a:lnTo>
                    <a:pt x="10" y="52"/>
                  </a:lnTo>
                  <a:lnTo>
                    <a:pt x="7" y="54"/>
                  </a:lnTo>
                  <a:lnTo>
                    <a:pt x="3" y="54"/>
                  </a:lnTo>
                  <a:lnTo>
                    <a:pt x="0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0" name="Freeform 38"/>
            <p:cNvSpPr>
              <a:spLocks/>
            </p:cNvSpPr>
            <p:nvPr/>
          </p:nvSpPr>
          <p:spPr bwMode="auto">
            <a:xfrm>
              <a:off x="1363" y="2761"/>
              <a:ext cx="97" cy="46"/>
            </a:xfrm>
            <a:custGeom>
              <a:avLst/>
              <a:gdLst/>
              <a:ahLst/>
              <a:cxnLst>
                <a:cxn ang="0">
                  <a:pos x="7" y="17"/>
                </a:cxn>
                <a:cxn ang="0">
                  <a:pos x="15" y="15"/>
                </a:cxn>
                <a:cxn ang="0">
                  <a:pos x="24" y="10"/>
                </a:cxn>
                <a:cxn ang="0">
                  <a:pos x="32" y="7"/>
                </a:cxn>
                <a:cxn ang="0">
                  <a:pos x="42" y="7"/>
                </a:cxn>
                <a:cxn ang="0">
                  <a:pos x="52" y="5"/>
                </a:cxn>
                <a:cxn ang="0">
                  <a:pos x="60" y="4"/>
                </a:cxn>
                <a:cxn ang="0">
                  <a:pos x="71" y="4"/>
                </a:cxn>
                <a:cxn ang="0">
                  <a:pos x="81" y="2"/>
                </a:cxn>
                <a:cxn ang="0">
                  <a:pos x="91" y="0"/>
                </a:cxn>
                <a:cxn ang="0">
                  <a:pos x="94" y="4"/>
                </a:cxn>
                <a:cxn ang="0">
                  <a:pos x="87" y="12"/>
                </a:cxn>
                <a:cxn ang="0">
                  <a:pos x="81" y="19"/>
                </a:cxn>
                <a:cxn ang="0">
                  <a:pos x="76" y="27"/>
                </a:cxn>
                <a:cxn ang="0">
                  <a:pos x="69" y="34"/>
                </a:cxn>
                <a:cxn ang="0">
                  <a:pos x="60" y="41"/>
                </a:cxn>
                <a:cxn ang="0">
                  <a:pos x="54" y="44"/>
                </a:cxn>
                <a:cxn ang="0">
                  <a:pos x="45" y="46"/>
                </a:cxn>
                <a:cxn ang="0">
                  <a:pos x="45" y="44"/>
                </a:cxn>
                <a:cxn ang="0">
                  <a:pos x="52" y="37"/>
                </a:cxn>
                <a:cxn ang="0">
                  <a:pos x="55" y="29"/>
                </a:cxn>
                <a:cxn ang="0">
                  <a:pos x="52" y="25"/>
                </a:cxn>
                <a:cxn ang="0">
                  <a:pos x="47" y="22"/>
                </a:cxn>
                <a:cxn ang="0">
                  <a:pos x="42" y="22"/>
                </a:cxn>
                <a:cxn ang="0">
                  <a:pos x="37" y="25"/>
                </a:cxn>
                <a:cxn ang="0">
                  <a:pos x="30" y="27"/>
                </a:cxn>
                <a:cxn ang="0">
                  <a:pos x="25" y="27"/>
                </a:cxn>
                <a:cxn ang="0">
                  <a:pos x="18" y="25"/>
                </a:cxn>
                <a:cxn ang="0">
                  <a:pos x="12" y="25"/>
                </a:cxn>
                <a:cxn ang="0">
                  <a:pos x="3" y="20"/>
                </a:cxn>
                <a:cxn ang="0">
                  <a:pos x="0" y="15"/>
                </a:cxn>
                <a:cxn ang="0">
                  <a:pos x="2" y="15"/>
                </a:cxn>
              </a:cxnLst>
              <a:rect l="0" t="0" r="r" b="b"/>
              <a:pathLst>
                <a:path w="97" h="46">
                  <a:moveTo>
                    <a:pt x="2" y="15"/>
                  </a:moveTo>
                  <a:lnTo>
                    <a:pt x="7" y="17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24" y="10"/>
                  </a:lnTo>
                  <a:lnTo>
                    <a:pt x="27" y="9"/>
                  </a:lnTo>
                  <a:lnTo>
                    <a:pt x="32" y="7"/>
                  </a:lnTo>
                  <a:lnTo>
                    <a:pt x="37" y="7"/>
                  </a:lnTo>
                  <a:lnTo>
                    <a:pt x="42" y="7"/>
                  </a:lnTo>
                  <a:lnTo>
                    <a:pt x="45" y="7"/>
                  </a:lnTo>
                  <a:lnTo>
                    <a:pt x="52" y="5"/>
                  </a:lnTo>
                  <a:lnTo>
                    <a:pt x="57" y="5"/>
                  </a:lnTo>
                  <a:lnTo>
                    <a:pt x="60" y="4"/>
                  </a:lnTo>
                  <a:lnTo>
                    <a:pt x="66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81" y="2"/>
                  </a:lnTo>
                  <a:lnTo>
                    <a:pt x="86" y="2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94" y="4"/>
                  </a:lnTo>
                  <a:lnTo>
                    <a:pt x="91" y="7"/>
                  </a:lnTo>
                  <a:lnTo>
                    <a:pt x="87" y="12"/>
                  </a:lnTo>
                  <a:lnTo>
                    <a:pt x="84" y="15"/>
                  </a:lnTo>
                  <a:lnTo>
                    <a:pt x="81" y="19"/>
                  </a:lnTo>
                  <a:lnTo>
                    <a:pt x="77" y="24"/>
                  </a:lnTo>
                  <a:lnTo>
                    <a:pt x="76" y="27"/>
                  </a:lnTo>
                  <a:lnTo>
                    <a:pt x="72" y="31"/>
                  </a:lnTo>
                  <a:lnTo>
                    <a:pt x="69" y="34"/>
                  </a:lnTo>
                  <a:lnTo>
                    <a:pt x="66" y="37"/>
                  </a:lnTo>
                  <a:lnTo>
                    <a:pt x="60" y="41"/>
                  </a:lnTo>
                  <a:lnTo>
                    <a:pt x="57" y="42"/>
                  </a:lnTo>
                  <a:lnTo>
                    <a:pt x="54" y="44"/>
                  </a:lnTo>
                  <a:lnTo>
                    <a:pt x="49" y="46"/>
                  </a:lnTo>
                  <a:lnTo>
                    <a:pt x="45" y="46"/>
                  </a:lnTo>
                  <a:lnTo>
                    <a:pt x="42" y="46"/>
                  </a:lnTo>
                  <a:lnTo>
                    <a:pt x="45" y="44"/>
                  </a:lnTo>
                  <a:lnTo>
                    <a:pt x="49" y="41"/>
                  </a:lnTo>
                  <a:lnTo>
                    <a:pt x="52" y="37"/>
                  </a:lnTo>
                  <a:lnTo>
                    <a:pt x="55" y="34"/>
                  </a:lnTo>
                  <a:lnTo>
                    <a:pt x="55" y="29"/>
                  </a:lnTo>
                  <a:lnTo>
                    <a:pt x="54" y="25"/>
                  </a:lnTo>
                  <a:lnTo>
                    <a:pt x="52" y="25"/>
                  </a:lnTo>
                  <a:lnTo>
                    <a:pt x="50" y="22"/>
                  </a:lnTo>
                  <a:lnTo>
                    <a:pt x="47" y="22"/>
                  </a:lnTo>
                  <a:lnTo>
                    <a:pt x="45" y="20"/>
                  </a:lnTo>
                  <a:lnTo>
                    <a:pt x="42" y="22"/>
                  </a:lnTo>
                  <a:lnTo>
                    <a:pt x="39" y="24"/>
                  </a:lnTo>
                  <a:lnTo>
                    <a:pt x="37" y="25"/>
                  </a:lnTo>
                  <a:lnTo>
                    <a:pt x="34" y="25"/>
                  </a:lnTo>
                  <a:lnTo>
                    <a:pt x="30" y="27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18" y="25"/>
                  </a:lnTo>
                  <a:lnTo>
                    <a:pt x="15" y="25"/>
                  </a:lnTo>
                  <a:lnTo>
                    <a:pt x="12" y="25"/>
                  </a:lnTo>
                  <a:lnTo>
                    <a:pt x="8" y="24"/>
                  </a:lnTo>
                  <a:lnTo>
                    <a:pt x="3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1" name="Freeform 39"/>
            <p:cNvSpPr>
              <a:spLocks/>
            </p:cNvSpPr>
            <p:nvPr/>
          </p:nvSpPr>
          <p:spPr bwMode="auto">
            <a:xfrm>
              <a:off x="1501" y="2755"/>
              <a:ext cx="50" cy="3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1"/>
                </a:cxn>
                <a:cxn ang="0">
                  <a:pos x="48" y="3"/>
                </a:cxn>
                <a:cxn ang="0">
                  <a:pos x="48" y="6"/>
                </a:cxn>
                <a:cxn ang="0">
                  <a:pos x="48" y="10"/>
                </a:cxn>
                <a:cxn ang="0">
                  <a:pos x="50" y="15"/>
                </a:cxn>
                <a:cxn ang="0">
                  <a:pos x="50" y="21"/>
                </a:cxn>
                <a:cxn ang="0">
                  <a:pos x="50" y="23"/>
                </a:cxn>
                <a:cxn ang="0">
                  <a:pos x="50" y="26"/>
                </a:cxn>
                <a:cxn ang="0">
                  <a:pos x="50" y="30"/>
                </a:cxn>
                <a:cxn ang="0">
                  <a:pos x="50" y="33"/>
                </a:cxn>
                <a:cxn ang="0">
                  <a:pos x="48" y="30"/>
                </a:cxn>
                <a:cxn ang="0">
                  <a:pos x="45" y="28"/>
                </a:cxn>
                <a:cxn ang="0">
                  <a:pos x="42" y="25"/>
                </a:cxn>
                <a:cxn ang="0">
                  <a:pos x="38" y="25"/>
                </a:cxn>
                <a:cxn ang="0">
                  <a:pos x="33" y="23"/>
                </a:cxn>
                <a:cxn ang="0">
                  <a:pos x="30" y="21"/>
                </a:cxn>
                <a:cxn ang="0">
                  <a:pos x="27" y="21"/>
                </a:cxn>
                <a:cxn ang="0">
                  <a:pos x="23" y="21"/>
                </a:cxn>
                <a:cxn ang="0">
                  <a:pos x="20" y="20"/>
                </a:cxn>
                <a:cxn ang="0">
                  <a:pos x="17" y="18"/>
                </a:cxn>
                <a:cxn ang="0">
                  <a:pos x="13" y="16"/>
                </a:cxn>
                <a:cxn ang="0">
                  <a:pos x="10" y="16"/>
                </a:cxn>
                <a:cxn ang="0">
                  <a:pos x="6" y="13"/>
                </a:cxn>
                <a:cxn ang="0">
                  <a:pos x="3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5" y="3"/>
                </a:cxn>
                <a:cxn ang="0">
                  <a:pos x="8" y="3"/>
                </a:cxn>
                <a:cxn ang="0">
                  <a:pos x="12" y="3"/>
                </a:cxn>
                <a:cxn ang="0">
                  <a:pos x="15" y="3"/>
                </a:cxn>
                <a:cxn ang="0">
                  <a:pos x="17" y="3"/>
                </a:cxn>
                <a:cxn ang="0">
                  <a:pos x="20" y="3"/>
                </a:cxn>
                <a:cxn ang="0">
                  <a:pos x="23" y="3"/>
                </a:cxn>
                <a:cxn ang="0">
                  <a:pos x="27" y="3"/>
                </a:cxn>
                <a:cxn ang="0">
                  <a:pos x="30" y="1"/>
                </a:cxn>
                <a:cxn ang="0">
                  <a:pos x="32" y="1"/>
                </a:cxn>
                <a:cxn ang="0">
                  <a:pos x="35" y="1"/>
                </a:cxn>
                <a:cxn ang="0">
                  <a:pos x="38" y="1"/>
                </a:cxn>
                <a:cxn ang="0">
                  <a:pos x="42" y="0"/>
                </a:cxn>
                <a:cxn ang="0">
                  <a:pos x="45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0" h="33">
                  <a:moveTo>
                    <a:pt x="48" y="0"/>
                  </a:moveTo>
                  <a:lnTo>
                    <a:pt x="48" y="1"/>
                  </a:lnTo>
                  <a:lnTo>
                    <a:pt x="48" y="3"/>
                  </a:lnTo>
                  <a:lnTo>
                    <a:pt x="48" y="6"/>
                  </a:lnTo>
                  <a:lnTo>
                    <a:pt x="48" y="10"/>
                  </a:lnTo>
                  <a:lnTo>
                    <a:pt x="50" y="15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50" y="26"/>
                  </a:lnTo>
                  <a:lnTo>
                    <a:pt x="50" y="30"/>
                  </a:lnTo>
                  <a:lnTo>
                    <a:pt x="50" y="33"/>
                  </a:lnTo>
                  <a:lnTo>
                    <a:pt x="48" y="30"/>
                  </a:lnTo>
                  <a:lnTo>
                    <a:pt x="45" y="28"/>
                  </a:lnTo>
                  <a:lnTo>
                    <a:pt x="42" y="25"/>
                  </a:lnTo>
                  <a:lnTo>
                    <a:pt x="38" y="25"/>
                  </a:lnTo>
                  <a:lnTo>
                    <a:pt x="33" y="23"/>
                  </a:lnTo>
                  <a:lnTo>
                    <a:pt x="30" y="21"/>
                  </a:lnTo>
                  <a:lnTo>
                    <a:pt x="27" y="21"/>
                  </a:lnTo>
                  <a:lnTo>
                    <a:pt x="23" y="21"/>
                  </a:lnTo>
                  <a:lnTo>
                    <a:pt x="20" y="20"/>
                  </a:lnTo>
                  <a:lnTo>
                    <a:pt x="17" y="18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6" y="13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1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7" y="3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2" name="Freeform 40"/>
            <p:cNvSpPr>
              <a:spLocks/>
            </p:cNvSpPr>
            <p:nvPr/>
          </p:nvSpPr>
          <p:spPr bwMode="auto">
            <a:xfrm>
              <a:off x="1287" y="2882"/>
              <a:ext cx="224" cy="116"/>
            </a:xfrm>
            <a:custGeom>
              <a:avLst/>
              <a:gdLst/>
              <a:ahLst/>
              <a:cxnLst>
                <a:cxn ang="0">
                  <a:pos x="120" y="19"/>
                </a:cxn>
                <a:cxn ang="0">
                  <a:pos x="125" y="25"/>
                </a:cxn>
                <a:cxn ang="0">
                  <a:pos x="133" y="25"/>
                </a:cxn>
                <a:cxn ang="0">
                  <a:pos x="140" y="19"/>
                </a:cxn>
                <a:cxn ang="0">
                  <a:pos x="136" y="7"/>
                </a:cxn>
                <a:cxn ang="0">
                  <a:pos x="148" y="5"/>
                </a:cxn>
                <a:cxn ang="0">
                  <a:pos x="162" y="4"/>
                </a:cxn>
                <a:cxn ang="0">
                  <a:pos x="173" y="2"/>
                </a:cxn>
                <a:cxn ang="0">
                  <a:pos x="187" y="2"/>
                </a:cxn>
                <a:cxn ang="0">
                  <a:pos x="200" y="0"/>
                </a:cxn>
                <a:cxn ang="0">
                  <a:pos x="197" y="2"/>
                </a:cxn>
                <a:cxn ang="0">
                  <a:pos x="187" y="9"/>
                </a:cxn>
                <a:cxn ang="0">
                  <a:pos x="180" y="20"/>
                </a:cxn>
                <a:cxn ang="0">
                  <a:pos x="173" y="29"/>
                </a:cxn>
                <a:cxn ang="0">
                  <a:pos x="163" y="30"/>
                </a:cxn>
                <a:cxn ang="0">
                  <a:pos x="153" y="29"/>
                </a:cxn>
                <a:cxn ang="0">
                  <a:pos x="145" y="29"/>
                </a:cxn>
                <a:cxn ang="0">
                  <a:pos x="136" y="32"/>
                </a:cxn>
                <a:cxn ang="0">
                  <a:pos x="136" y="47"/>
                </a:cxn>
                <a:cxn ang="0">
                  <a:pos x="143" y="59"/>
                </a:cxn>
                <a:cxn ang="0">
                  <a:pos x="155" y="66"/>
                </a:cxn>
                <a:cxn ang="0">
                  <a:pos x="160" y="59"/>
                </a:cxn>
                <a:cxn ang="0">
                  <a:pos x="170" y="57"/>
                </a:cxn>
                <a:cxn ang="0">
                  <a:pos x="178" y="56"/>
                </a:cxn>
                <a:cxn ang="0">
                  <a:pos x="187" y="54"/>
                </a:cxn>
                <a:cxn ang="0">
                  <a:pos x="190" y="47"/>
                </a:cxn>
                <a:cxn ang="0">
                  <a:pos x="197" y="47"/>
                </a:cxn>
                <a:cxn ang="0">
                  <a:pos x="210" y="54"/>
                </a:cxn>
                <a:cxn ang="0">
                  <a:pos x="224" y="62"/>
                </a:cxn>
                <a:cxn ang="0">
                  <a:pos x="214" y="62"/>
                </a:cxn>
                <a:cxn ang="0">
                  <a:pos x="204" y="62"/>
                </a:cxn>
                <a:cxn ang="0">
                  <a:pos x="195" y="64"/>
                </a:cxn>
                <a:cxn ang="0">
                  <a:pos x="185" y="66"/>
                </a:cxn>
                <a:cxn ang="0">
                  <a:pos x="177" y="66"/>
                </a:cxn>
                <a:cxn ang="0">
                  <a:pos x="167" y="67"/>
                </a:cxn>
                <a:cxn ang="0">
                  <a:pos x="158" y="67"/>
                </a:cxn>
                <a:cxn ang="0">
                  <a:pos x="148" y="71"/>
                </a:cxn>
                <a:cxn ang="0">
                  <a:pos x="140" y="71"/>
                </a:cxn>
                <a:cxn ang="0">
                  <a:pos x="131" y="74"/>
                </a:cxn>
                <a:cxn ang="0">
                  <a:pos x="121" y="74"/>
                </a:cxn>
                <a:cxn ang="0">
                  <a:pos x="113" y="77"/>
                </a:cxn>
                <a:cxn ang="0">
                  <a:pos x="105" y="81"/>
                </a:cxn>
                <a:cxn ang="0">
                  <a:pos x="91" y="86"/>
                </a:cxn>
                <a:cxn ang="0">
                  <a:pos x="76" y="92"/>
                </a:cxn>
                <a:cxn ang="0">
                  <a:pos x="61" y="101"/>
                </a:cxn>
                <a:cxn ang="0">
                  <a:pos x="46" y="111"/>
                </a:cxn>
                <a:cxn ang="0">
                  <a:pos x="4" y="64"/>
                </a:cxn>
                <a:cxn ang="0">
                  <a:pos x="14" y="56"/>
                </a:cxn>
                <a:cxn ang="0">
                  <a:pos x="26" y="47"/>
                </a:cxn>
                <a:cxn ang="0">
                  <a:pos x="36" y="40"/>
                </a:cxn>
                <a:cxn ang="0">
                  <a:pos x="49" y="34"/>
                </a:cxn>
                <a:cxn ang="0">
                  <a:pos x="61" y="30"/>
                </a:cxn>
                <a:cxn ang="0">
                  <a:pos x="51" y="40"/>
                </a:cxn>
                <a:cxn ang="0">
                  <a:pos x="49" y="52"/>
                </a:cxn>
                <a:cxn ang="0">
                  <a:pos x="54" y="59"/>
                </a:cxn>
                <a:cxn ang="0">
                  <a:pos x="68" y="57"/>
                </a:cxn>
                <a:cxn ang="0">
                  <a:pos x="74" y="42"/>
                </a:cxn>
                <a:cxn ang="0">
                  <a:pos x="88" y="27"/>
                </a:cxn>
                <a:cxn ang="0">
                  <a:pos x="96" y="17"/>
                </a:cxn>
                <a:cxn ang="0">
                  <a:pos x="106" y="14"/>
                </a:cxn>
                <a:cxn ang="0">
                  <a:pos x="116" y="10"/>
                </a:cxn>
              </a:cxnLst>
              <a:rect l="0" t="0" r="r" b="b"/>
              <a:pathLst>
                <a:path w="224" h="116">
                  <a:moveTo>
                    <a:pt x="118" y="10"/>
                  </a:moveTo>
                  <a:lnTo>
                    <a:pt x="118" y="15"/>
                  </a:lnTo>
                  <a:lnTo>
                    <a:pt x="120" y="19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5" y="25"/>
                  </a:lnTo>
                  <a:lnTo>
                    <a:pt x="128" y="25"/>
                  </a:lnTo>
                  <a:lnTo>
                    <a:pt x="131" y="25"/>
                  </a:lnTo>
                  <a:lnTo>
                    <a:pt x="133" y="25"/>
                  </a:lnTo>
                  <a:lnTo>
                    <a:pt x="136" y="22"/>
                  </a:lnTo>
                  <a:lnTo>
                    <a:pt x="140" y="22"/>
                  </a:lnTo>
                  <a:lnTo>
                    <a:pt x="140" y="19"/>
                  </a:lnTo>
                  <a:lnTo>
                    <a:pt x="140" y="15"/>
                  </a:lnTo>
                  <a:lnTo>
                    <a:pt x="138" y="10"/>
                  </a:lnTo>
                  <a:lnTo>
                    <a:pt x="136" y="7"/>
                  </a:lnTo>
                  <a:lnTo>
                    <a:pt x="142" y="7"/>
                  </a:lnTo>
                  <a:lnTo>
                    <a:pt x="145" y="7"/>
                  </a:lnTo>
                  <a:lnTo>
                    <a:pt x="148" y="5"/>
                  </a:lnTo>
                  <a:lnTo>
                    <a:pt x="153" y="4"/>
                  </a:lnTo>
                  <a:lnTo>
                    <a:pt x="158" y="4"/>
                  </a:lnTo>
                  <a:lnTo>
                    <a:pt x="162" y="4"/>
                  </a:lnTo>
                  <a:lnTo>
                    <a:pt x="167" y="2"/>
                  </a:lnTo>
                  <a:lnTo>
                    <a:pt x="170" y="2"/>
                  </a:lnTo>
                  <a:lnTo>
                    <a:pt x="173" y="2"/>
                  </a:lnTo>
                  <a:lnTo>
                    <a:pt x="178" y="2"/>
                  </a:lnTo>
                  <a:lnTo>
                    <a:pt x="182" y="2"/>
                  </a:lnTo>
                  <a:lnTo>
                    <a:pt x="187" y="2"/>
                  </a:lnTo>
                  <a:lnTo>
                    <a:pt x="192" y="2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0" y="2"/>
                  </a:lnTo>
                  <a:lnTo>
                    <a:pt x="197" y="2"/>
                  </a:lnTo>
                  <a:lnTo>
                    <a:pt x="194" y="4"/>
                  </a:lnTo>
                  <a:lnTo>
                    <a:pt x="190" y="7"/>
                  </a:lnTo>
                  <a:lnTo>
                    <a:pt x="187" y="9"/>
                  </a:lnTo>
                  <a:lnTo>
                    <a:pt x="185" y="12"/>
                  </a:lnTo>
                  <a:lnTo>
                    <a:pt x="182" y="15"/>
                  </a:lnTo>
                  <a:lnTo>
                    <a:pt x="180" y="20"/>
                  </a:lnTo>
                  <a:lnTo>
                    <a:pt x="178" y="24"/>
                  </a:lnTo>
                  <a:lnTo>
                    <a:pt x="175" y="27"/>
                  </a:lnTo>
                  <a:lnTo>
                    <a:pt x="173" y="29"/>
                  </a:lnTo>
                  <a:lnTo>
                    <a:pt x="170" y="30"/>
                  </a:lnTo>
                  <a:lnTo>
                    <a:pt x="167" y="30"/>
                  </a:lnTo>
                  <a:lnTo>
                    <a:pt x="163" y="30"/>
                  </a:lnTo>
                  <a:lnTo>
                    <a:pt x="162" y="30"/>
                  </a:lnTo>
                  <a:lnTo>
                    <a:pt x="158" y="30"/>
                  </a:lnTo>
                  <a:lnTo>
                    <a:pt x="153" y="29"/>
                  </a:lnTo>
                  <a:lnTo>
                    <a:pt x="152" y="29"/>
                  </a:lnTo>
                  <a:lnTo>
                    <a:pt x="148" y="29"/>
                  </a:lnTo>
                  <a:lnTo>
                    <a:pt x="145" y="29"/>
                  </a:lnTo>
                  <a:lnTo>
                    <a:pt x="142" y="29"/>
                  </a:lnTo>
                  <a:lnTo>
                    <a:pt x="140" y="30"/>
                  </a:lnTo>
                  <a:lnTo>
                    <a:pt x="136" y="32"/>
                  </a:lnTo>
                  <a:lnTo>
                    <a:pt x="135" y="37"/>
                  </a:lnTo>
                  <a:lnTo>
                    <a:pt x="136" y="42"/>
                  </a:lnTo>
                  <a:lnTo>
                    <a:pt x="136" y="47"/>
                  </a:lnTo>
                  <a:lnTo>
                    <a:pt x="138" y="52"/>
                  </a:lnTo>
                  <a:lnTo>
                    <a:pt x="140" y="57"/>
                  </a:lnTo>
                  <a:lnTo>
                    <a:pt x="143" y="59"/>
                  </a:lnTo>
                  <a:lnTo>
                    <a:pt x="147" y="62"/>
                  </a:lnTo>
                  <a:lnTo>
                    <a:pt x="150" y="64"/>
                  </a:lnTo>
                  <a:lnTo>
                    <a:pt x="155" y="66"/>
                  </a:lnTo>
                  <a:lnTo>
                    <a:pt x="155" y="62"/>
                  </a:lnTo>
                  <a:lnTo>
                    <a:pt x="158" y="61"/>
                  </a:lnTo>
                  <a:lnTo>
                    <a:pt x="160" y="59"/>
                  </a:lnTo>
                  <a:lnTo>
                    <a:pt x="163" y="59"/>
                  </a:lnTo>
                  <a:lnTo>
                    <a:pt x="167" y="57"/>
                  </a:lnTo>
                  <a:lnTo>
                    <a:pt x="170" y="57"/>
                  </a:lnTo>
                  <a:lnTo>
                    <a:pt x="173" y="57"/>
                  </a:lnTo>
                  <a:lnTo>
                    <a:pt x="177" y="57"/>
                  </a:lnTo>
                  <a:lnTo>
                    <a:pt x="178" y="56"/>
                  </a:lnTo>
                  <a:lnTo>
                    <a:pt x="182" y="56"/>
                  </a:lnTo>
                  <a:lnTo>
                    <a:pt x="184" y="56"/>
                  </a:lnTo>
                  <a:lnTo>
                    <a:pt x="187" y="54"/>
                  </a:lnTo>
                  <a:lnTo>
                    <a:pt x="189" y="52"/>
                  </a:lnTo>
                  <a:lnTo>
                    <a:pt x="189" y="51"/>
                  </a:lnTo>
                  <a:lnTo>
                    <a:pt x="190" y="47"/>
                  </a:lnTo>
                  <a:lnTo>
                    <a:pt x="190" y="42"/>
                  </a:lnTo>
                  <a:lnTo>
                    <a:pt x="192" y="44"/>
                  </a:lnTo>
                  <a:lnTo>
                    <a:pt x="197" y="47"/>
                  </a:lnTo>
                  <a:lnTo>
                    <a:pt x="200" y="49"/>
                  </a:lnTo>
                  <a:lnTo>
                    <a:pt x="205" y="51"/>
                  </a:lnTo>
                  <a:lnTo>
                    <a:pt x="210" y="54"/>
                  </a:lnTo>
                  <a:lnTo>
                    <a:pt x="214" y="57"/>
                  </a:lnTo>
                  <a:lnTo>
                    <a:pt x="219" y="59"/>
                  </a:lnTo>
                  <a:lnTo>
                    <a:pt x="224" y="62"/>
                  </a:lnTo>
                  <a:lnTo>
                    <a:pt x="220" y="62"/>
                  </a:lnTo>
                  <a:lnTo>
                    <a:pt x="217" y="62"/>
                  </a:lnTo>
                  <a:lnTo>
                    <a:pt x="214" y="62"/>
                  </a:lnTo>
                  <a:lnTo>
                    <a:pt x="210" y="62"/>
                  </a:lnTo>
                  <a:lnTo>
                    <a:pt x="207" y="62"/>
                  </a:lnTo>
                  <a:lnTo>
                    <a:pt x="204" y="62"/>
                  </a:lnTo>
                  <a:lnTo>
                    <a:pt x="200" y="62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2" y="64"/>
                  </a:lnTo>
                  <a:lnTo>
                    <a:pt x="189" y="64"/>
                  </a:lnTo>
                  <a:lnTo>
                    <a:pt x="185" y="66"/>
                  </a:lnTo>
                  <a:lnTo>
                    <a:pt x="182" y="66"/>
                  </a:lnTo>
                  <a:lnTo>
                    <a:pt x="180" y="66"/>
                  </a:lnTo>
                  <a:lnTo>
                    <a:pt x="177" y="66"/>
                  </a:lnTo>
                  <a:lnTo>
                    <a:pt x="173" y="66"/>
                  </a:lnTo>
                  <a:lnTo>
                    <a:pt x="170" y="66"/>
                  </a:lnTo>
                  <a:lnTo>
                    <a:pt x="167" y="67"/>
                  </a:lnTo>
                  <a:lnTo>
                    <a:pt x="165" y="67"/>
                  </a:lnTo>
                  <a:lnTo>
                    <a:pt x="162" y="67"/>
                  </a:lnTo>
                  <a:lnTo>
                    <a:pt x="158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48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0" y="71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1" y="74"/>
                  </a:lnTo>
                  <a:lnTo>
                    <a:pt x="128" y="74"/>
                  </a:lnTo>
                  <a:lnTo>
                    <a:pt x="125" y="74"/>
                  </a:lnTo>
                  <a:lnTo>
                    <a:pt x="121" y="74"/>
                  </a:lnTo>
                  <a:lnTo>
                    <a:pt x="120" y="76"/>
                  </a:lnTo>
                  <a:lnTo>
                    <a:pt x="116" y="77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08" y="79"/>
                  </a:lnTo>
                  <a:lnTo>
                    <a:pt x="105" y="81"/>
                  </a:lnTo>
                  <a:lnTo>
                    <a:pt x="103" y="81"/>
                  </a:lnTo>
                  <a:lnTo>
                    <a:pt x="98" y="82"/>
                  </a:lnTo>
                  <a:lnTo>
                    <a:pt x="91" y="86"/>
                  </a:lnTo>
                  <a:lnTo>
                    <a:pt x="86" y="87"/>
                  </a:lnTo>
                  <a:lnTo>
                    <a:pt x="81" y="91"/>
                  </a:lnTo>
                  <a:lnTo>
                    <a:pt x="76" y="92"/>
                  </a:lnTo>
                  <a:lnTo>
                    <a:pt x="69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4" y="104"/>
                  </a:lnTo>
                  <a:lnTo>
                    <a:pt x="49" y="108"/>
                  </a:lnTo>
                  <a:lnTo>
                    <a:pt x="46" y="111"/>
                  </a:lnTo>
                  <a:lnTo>
                    <a:pt x="39" y="116"/>
                  </a:lnTo>
                  <a:lnTo>
                    <a:pt x="0" y="67"/>
                  </a:lnTo>
                  <a:lnTo>
                    <a:pt x="4" y="64"/>
                  </a:lnTo>
                  <a:lnTo>
                    <a:pt x="7" y="61"/>
                  </a:lnTo>
                  <a:lnTo>
                    <a:pt x="11" y="59"/>
                  </a:lnTo>
                  <a:lnTo>
                    <a:pt x="14" y="56"/>
                  </a:lnTo>
                  <a:lnTo>
                    <a:pt x="19" y="52"/>
                  </a:lnTo>
                  <a:lnTo>
                    <a:pt x="21" y="51"/>
                  </a:lnTo>
                  <a:lnTo>
                    <a:pt x="26" y="47"/>
                  </a:lnTo>
                  <a:lnTo>
                    <a:pt x="31" y="45"/>
                  </a:lnTo>
                  <a:lnTo>
                    <a:pt x="32" y="44"/>
                  </a:lnTo>
                  <a:lnTo>
                    <a:pt x="36" y="40"/>
                  </a:lnTo>
                  <a:lnTo>
                    <a:pt x="39" y="39"/>
                  </a:lnTo>
                  <a:lnTo>
                    <a:pt x="44" y="37"/>
                  </a:lnTo>
                  <a:lnTo>
                    <a:pt x="49" y="34"/>
                  </a:lnTo>
                  <a:lnTo>
                    <a:pt x="53" y="32"/>
                  </a:lnTo>
                  <a:lnTo>
                    <a:pt x="56" y="32"/>
                  </a:lnTo>
                  <a:lnTo>
                    <a:pt x="61" y="30"/>
                  </a:lnTo>
                  <a:lnTo>
                    <a:pt x="58" y="34"/>
                  </a:lnTo>
                  <a:lnTo>
                    <a:pt x="54" y="37"/>
                  </a:lnTo>
                  <a:lnTo>
                    <a:pt x="51" y="40"/>
                  </a:lnTo>
                  <a:lnTo>
                    <a:pt x="46" y="44"/>
                  </a:lnTo>
                  <a:lnTo>
                    <a:pt x="47" y="47"/>
                  </a:lnTo>
                  <a:lnTo>
                    <a:pt x="49" y="52"/>
                  </a:lnTo>
                  <a:lnTo>
                    <a:pt x="49" y="56"/>
                  </a:lnTo>
                  <a:lnTo>
                    <a:pt x="51" y="61"/>
                  </a:lnTo>
                  <a:lnTo>
                    <a:pt x="54" y="59"/>
                  </a:lnTo>
                  <a:lnTo>
                    <a:pt x="58" y="57"/>
                  </a:lnTo>
                  <a:lnTo>
                    <a:pt x="61" y="57"/>
                  </a:lnTo>
                  <a:lnTo>
                    <a:pt x="68" y="57"/>
                  </a:lnTo>
                  <a:lnTo>
                    <a:pt x="68" y="52"/>
                  </a:lnTo>
                  <a:lnTo>
                    <a:pt x="71" y="47"/>
                  </a:lnTo>
                  <a:lnTo>
                    <a:pt x="74" y="42"/>
                  </a:lnTo>
                  <a:lnTo>
                    <a:pt x="79" y="37"/>
                  </a:lnTo>
                  <a:lnTo>
                    <a:pt x="83" y="32"/>
                  </a:lnTo>
                  <a:lnTo>
                    <a:pt x="88" y="27"/>
                  </a:lnTo>
                  <a:lnTo>
                    <a:pt x="91" y="22"/>
                  </a:lnTo>
                  <a:lnTo>
                    <a:pt x="93" y="19"/>
                  </a:lnTo>
                  <a:lnTo>
                    <a:pt x="96" y="17"/>
                  </a:lnTo>
                  <a:lnTo>
                    <a:pt x="100" y="17"/>
                  </a:lnTo>
                  <a:lnTo>
                    <a:pt x="103" y="15"/>
                  </a:lnTo>
                  <a:lnTo>
                    <a:pt x="106" y="14"/>
                  </a:lnTo>
                  <a:lnTo>
                    <a:pt x="110" y="14"/>
                  </a:lnTo>
                  <a:lnTo>
                    <a:pt x="113" y="12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18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3" name="Freeform 41"/>
            <p:cNvSpPr>
              <a:spLocks/>
            </p:cNvSpPr>
            <p:nvPr/>
          </p:nvSpPr>
          <p:spPr bwMode="auto">
            <a:xfrm>
              <a:off x="1521" y="2874"/>
              <a:ext cx="67" cy="6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6"/>
                </a:cxn>
                <a:cxn ang="0">
                  <a:pos x="59" y="12"/>
                </a:cxn>
                <a:cxn ang="0">
                  <a:pos x="52" y="15"/>
                </a:cxn>
                <a:cxn ang="0">
                  <a:pos x="45" y="15"/>
                </a:cxn>
                <a:cxn ang="0">
                  <a:pos x="40" y="17"/>
                </a:cxn>
                <a:cxn ang="0">
                  <a:pos x="32" y="18"/>
                </a:cxn>
                <a:cxn ang="0">
                  <a:pos x="27" y="18"/>
                </a:cxn>
                <a:cxn ang="0">
                  <a:pos x="20" y="22"/>
                </a:cxn>
                <a:cxn ang="0">
                  <a:pos x="15" y="27"/>
                </a:cxn>
                <a:cxn ang="0">
                  <a:pos x="15" y="33"/>
                </a:cxn>
                <a:cxn ang="0">
                  <a:pos x="22" y="40"/>
                </a:cxn>
                <a:cxn ang="0">
                  <a:pos x="28" y="38"/>
                </a:cxn>
                <a:cxn ang="0">
                  <a:pos x="35" y="37"/>
                </a:cxn>
                <a:cxn ang="0">
                  <a:pos x="40" y="35"/>
                </a:cxn>
                <a:cxn ang="0">
                  <a:pos x="49" y="33"/>
                </a:cxn>
                <a:cxn ang="0">
                  <a:pos x="60" y="32"/>
                </a:cxn>
                <a:cxn ang="0">
                  <a:pos x="64" y="30"/>
                </a:cxn>
                <a:cxn ang="0">
                  <a:pos x="62" y="37"/>
                </a:cxn>
                <a:cxn ang="0">
                  <a:pos x="64" y="40"/>
                </a:cxn>
                <a:cxn ang="0">
                  <a:pos x="65" y="47"/>
                </a:cxn>
                <a:cxn ang="0">
                  <a:pos x="67" y="55"/>
                </a:cxn>
                <a:cxn ang="0">
                  <a:pos x="67" y="62"/>
                </a:cxn>
                <a:cxn ang="0">
                  <a:pos x="64" y="64"/>
                </a:cxn>
                <a:cxn ang="0">
                  <a:pos x="62" y="60"/>
                </a:cxn>
                <a:cxn ang="0">
                  <a:pos x="62" y="52"/>
                </a:cxn>
                <a:cxn ang="0">
                  <a:pos x="55" y="48"/>
                </a:cxn>
                <a:cxn ang="0">
                  <a:pos x="49" y="45"/>
                </a:cxn>
                <a:cxn ang="0">
                  <a:pos x="40" y="45"/>
                </a:cxn>
                <a:cxn ang="0">
                  <a:pos x="32" y="47"/>
                </a:cxn>
                <a:cxn ang="0">
                  <a:pos x="25" y="48"/>
                </a:cxn>
                <a:cxn ang="0">
                  <a:pos x="18" y="47"/>
                </a:cxn>
                <a:cxn ang="0">
                  <a:pos x="10" y="42"/>
                </a:cxn>
                <a:cxn ang="0">
                  <a:pos x="7" y="37"/>
                </a:cxn>
                <a:cxn ang="0">
                  <a:pos x="2" y="33"/>
                </a:cxn>
                <a:cxn ang="0">
                  <a:pos x="0" y="27"/>
                </a:cxn>
                <a:cxn ang="0">
                  <a:pos x="3" y="18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5" y="3"/>
                </a:cxn>
                <a:cxn ang="0">
                  <a:pos x="22" y="3"/>
                </a:cxn>
                <a:cxn ang="0">
                  <a:pos x="30" y="3"/>
                </a:cxn>
                <a:cxn ang="0">
                  <a:pos x="37" y="3"/>
                </a:cxn>
                <a:cxn ang="0">
                  <a:pos x="44" y="1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60" y="0"/>
                </a:cxn>
              </a:cxnLst>
              <a:rect l="0" t="0" r="r" b="b"/>
              <a:pathLst>
                <a:path w="67" h="65">
                  <a:moveTo>
                    <a:pt x="60" y="0"/>
                  </a:moveTo>
                  <a:lnTo>
                    <a:pt x="60" y="1"/>
                  </a:lnTo>
                  <a:lnTo>
                    <a:pt x="60" y="3"/>
                  </a:lnTo>
                  <a:lnTo>
                    <a:pt x="60" y="6"/>
                  </a:lnTo>
                  <a:lnTo>
                    <a:pt x="62" y="12"/>
                  </a:lnTo>
                  <a:lnTo>
                    <a:pt x="59" y="12"/>
                  </a:lnTo>
                  <a:lnTo>
                    <a:pt x="55" y="13"/>
                  </a:lnTo>
                  <a:lnTo>
                    <a:pt x="52" y="15"/>
                  </a:lnTo>
                  <a:lnTo>
                    <a:pt x="49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0" y="17"/>
                  </a:lnTo>
                  <a:lnTo>
                    <a:pt x="37" y="18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7" y="18"/>
                  </a:lnTo>
                  <a:lnTo>
                    <a:pt x="23" y="22"/>
                  </a:lnTo>
                  <a:lnTo>
                    <a:pt x="20" y="22"/>
                  </a:lnTo>
                  <a:lnTo>
                    <a:pt x="18" y="25"/>
                  </a:lnTo>
                  <a:lnTo>
                    <a:pt x="15" y="27"/>
                  </a:lnTo>
                  <a:lnTo>
                    <a:pt x="13" y="30"/>
                  </a:lnTo>
                  <a:lnTo>
                    <a:pt x="15" y="33"/>
                  </a:lnTo>
                  <a:lnTo>
                    <a:pt x="18" y="37"/>
                  </a:lnTo>
                  <a:lnTo>
                    <a:pt x="22" y="40"/>
                  </a:lnTo>
                  <a:lnTo>
                    <a:pt x="25" y="42"/>
                  </a:lnTo>
                  <a:lnTo>
                    <a:pt x="28" y="38"/>
                  </a:lnTo>
                  <a:lnTo>
                    <a:pt x="34" y="37"/>
                  </a:lnTo>
                  <a:lnTo>
                    <a:pt x="35" y="37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4" y="35"/>
                  </a:lnTo>
                  <a:lnTo>
                    <a:pt x="49" y="33"/>
                  </a:lnTo>
                  <a:lnTo>
                    <a:pt x="55" y="33"/>
                  </a:lnTo>
                  <a:lnTo>
                    <a:pt x="60" y="32"/>
                  </a:lnTo>
                  <a:lnTo>
                    <a:pt x="64" y="28"/>
                  </a:lnTo>
                  <a:lnTo>
                    <a:pt x="64" y="30"/>
                  </a:lnTo>
                  <a:lnTo>
                    <a:pt x="62" y="33"/>
                  </a:lnTo>
                  <a:lnTo>
                    <a:pt x="62" y="37"/>
                  </a:lnTo>
                  <a:lnTo>
                    <a:pt x="62" y="38"/>
                  </a:lnTo>
                  <a:lnTo>
                    <a:pt x="64" y="40"/>
                  </a:lnTo>
                  <a:lnTo>
                    <a:pt x="65" y="43"/>
                  </a:lnTo>
                  <a:lnTo>
                    <a:pt x="65" y="47"/>
                  </a:lnTo>
                  <a:lnTo>
                    <a:pt x="67" y="52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67" y="62"/>
                  </a:lnTo>
                  <a:lnTo>
                    <a:pt x="67" y="64"/>
                  </a:lnTo>
                  <a:lnTo>
                    <a:pt x="64" y="64"/>
                  </a:lnTo>
                  <a:lnTo>
                    <a:pt x="60" y="65"/>
                  </a:lnTo>
                  <a:lnTo>
                    <a:pt x="62" y="60"/>
                  </a:lnTo>
                  <a:lnTo>
                    <a:pt x="65" y="59"/>
                  </a:lnTo>
                  <a:lnTo>
                    <a:pt x="62" y="52"/>
                  </a:lnTo>
                  <a:lnTo>
                    <a:pt x="60" y="50"/>
                  </a:lnTo>
                  <a:lnTo>
                    <a:pt x="55" y="48"/>
                  </a:lnTo>
                  <a:lnTo>
                    <a:pt x="52" y="47"/>
                  </a:lnTo>
                  <a:lnTo>
                    <a:pt x="49" y="45"/>
                  </a:lnTo>
                  <a:lnTo>
                    <a:pt x="45" y="45"/>
                  </a:lnTo>
                  <a:lnTo>
                    <a:pt x="40" y="45"/>
                  </a:lnTo>
                  <a:lnTo>
                    <a:pt x="37" y="47"/>
                  </a:lnTo>
                  <a:lnTo>
                    <a:pt x="32" y="47"/>
                  </a:lnTo>
                  <a:lnTo>
                    <a:pt x="28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18" y="47"/>
                  </a:lnTo>
                  <a:lnTo>
                    <a:pt x="13" y="45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7" y="37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0" y="27"/>
                  </a:lnTo>
                  <a:lnTo>
                    <a:pt x="2" y="22"/>
                  </a:lnTo>
                  <a:lnTo>
                    <a:pt x="3" y="18"/>
                  </a:lnTo>
                  <a:lnTo>
                    <a:pt x="3" y="12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30" y="3"/>
                  </a:lnTo>
                  <a:lnTo>
                    <a:pt x="34" y="3"/>
                  </a:lnTo>
                  <a:lnTo>
                    <a:pt x="37" y="3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7" y="1"/>
                  </a:lnTo>
                  <a:lnTo>
                    <a:pt x="50" y="1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4" name="Freeform 42"/>
            <p:cNvSpPr>
              <a:spLocks/>
            </p:cNvSpPr>
            <p:nvPr/>
          </p:nvSpPr>
          <p:spPr bwMode="auto">
            <a:xfrm>
              <a:off x="1002" y="3812"/>
              <a:ext cx="35" cy="3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2"/>
                </a:cxn>
                <a:cxn ang="0">
                  <a:pos x="20" y="2"/>
                </a:cxn>
                <a:cxn ang="0">
                  <a:pos x="23" y="2"/>
                </a:cxn>
                <a:cxn ang="0">
                  <a:pos x="27" y="2"/>
                </a:cxn>
                <a:cxn ang="0">
                  <a:pos x="30" y="4"/>
                </a:cxn>
                <a:cxn ang="0">
                  <a:pos x="32" y="4"/>
                </a:cxn>
                <a:cxn ang="0">
                  <a:pos x="35" y="4"/>
                </a:cxn>
                <a:cxn ang="0">
                  <a:pos x="35" y="7"/>
                </a:cxn>
                <a:cxn ang="0">
                  <a:pos x="35" y="9"/>
                </a:cxn>
                <a:cxn ang="0">
                  <a:pos x="35" y="10"/>
                </a:cxn>
                <a:cxn ang="0">
                  <a:pos x="35" y="14"/>
                </a:cxn>
                <a:cxn ang="0">
                  <a:pos x="32" y="15"/>
                </a:cxn>
                <a:cxn ang="0">
                  <a:pos x="30" y="20"/>
                </a:cxn>
                <a:cxn ang="0">
                  <a:pos x="23" y="22"/>
                </a:cxn>
                <a:cxn ang="0">
                  <a:pos x="20" y="25"/>
                </a:cxn>
                <a:cxn ang="0">
                  <a:pos x="18" y="29"/>
                </a:cxn>
                <a:cxn ang="0">
                  <a:pos x="20" y="34"/>
                </a:cxn>
                <a:cxn ang="0">
                  <a:pos x="15" y="34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7" y="30"/>
                </a:cxn>
                <a:cxn ang="0">
                  <a:pos x="3" y="27"/>
                </a:cxn>
                <a:cxn ang="0">
                  <a:pos x="2" y="25"/>
                </a:cxn>
                <a:cxn ang="0">
                  <a:pos x="2" y="22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2" y="14"/>
                </a:cxn>
                <a:cxn ang="0">
                  <a:pos x="2" y="10"/>
                </a:cxn>
                <a:cxn ang="0">
                  <a:pos x="3" y="7"/>
                </a:cxn>
                <a:cxn ang="0">
                  <a:pos x="5" y="5"/>
                </a:cxn>
                <a:cxn ang="0">
                  <a:pos x="8" y="4"/>
                </a:cxn>
                <a:cxn ang="0">
                  <a:pos x="12" y="2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35" h="34">
                  <a:moveTo>
                    <a:pt x="15" y="0"/>
                  </a:moveTo>
                  <a:lnTo>
                    <a:pt x="15" y="0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5" y="14"/>
                  </a:lnTo>
                  <a:lnTo>
                    <a:pt x="32" y="15"/>
                  </a:lnTo>
                  <a:lnTo>
                    <a:pt x="30" y="20"/>
                  </a:lnTo>
                  <a:lnTo>
                    <a:pt x="23" y="22"/>
                  </a:lnTo>
                  <a:lnTo>
                    <a:pt x="20" y="25"/>
                  </a:lnTo>
                  <a:lnTo>
                    <a:pt x="18" y="29"/>
                  </a:lnTo>
                  <a:lnTo>
                    <a:pt x="20" y="34"/>
                  </a:lnTo>
                  <a:lnTo>
                    <a:pt x="15" y="34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5" name="Freeform 43"/>
            <p:cNvSpPr>
              <a:spLocks/>
            </p:cNvSpPr>
            <p:nvPr/>
          </p:nvSpPr>
          <p:spPr bwMode="auto">
            <a:xfrm>
              <a:off x="1019" y="3767"/>
              <a:ext cx="37" cy="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2"/>
                </a:cxn>
                <a:cxn ang="0">
                  <a:pos x="30" y="2"/>
                </a:cxn>
                <a:cxn ang="0">
                  <a:pos x="33" y="2"/>
                </a:cxn>
                <a:cxn ang="0">
                  <a:pos x="37" y="2"/>
                </a:cxn>
                <a:cxn ang="0">
                  <a:pos x="33" y="7"/>
                </a:cxn>
                <a:cxn ang="0">
                  <a:pos x="32" y="10"/>
                </a:cxn>
                <a:cxn ang="0">
                  <a:pos x="27" y="15"/>
                </a:cxn>
                <a:cxn ang="0">
                  <a:pos x="23" y="18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5" y="22"/>
                </a:cxn>
                <a:cxn ang="0">
                  <a:pos x="11" y="23"/>
                </a:cxn>
                <a:cxn ang="0">
                  <a:pos x="8" y="23"/>
                </a:cxn>
                <a:cxn ang="0">
                  <a:pos x="6" y="25"/>
                </a:cxn>
                <a:cxn ang="0">
                  <a:pos x="3" y="25"/>
                </a:cxn>
                <a:cxn ang="0">
                  <a:pos x="0" y="25"/>
                </a:cxn>
                <a:cxn ang="0">
                  <a:pos x="3" y="22"/>
                </a:cxn>
                <a:cxn ang="0">
                  <a:pos x="6" y="20"/>
                </a:cxn>
                <a:cxn ang="0">
                  <a:pos x="10" y="17"/>
                </a:cxn>
                <a:cxn ang="0">
                  <a:pos x="13" y="13"/>
                </a:cxn>
                <a:cxn ang="0">
                  <a:pos x="15" y="10"/>
                </a:cxn>
                <a:cxn ang="0">
                  <a:pos x="18" y="7"/>
                </a:cxn>
                <a:cxn ang="0">
                  <a:pos x="22" y="3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7" h="25">
                  <a:moveTo>
                    <a:pt x="25" y="0"/>
                  </a:moveTo>
                  <a:lnTo>
                    <a:pt x="25" y="2"/>
                  </a:lnTo>
                  <a:lnTo>
                    <a:pt x="30" y="2"/>
                  </a:lnTo>
                  <a:lnTo>
                    <a:pt x="33" y="2"/>
                  </a:lnTo>
                  <a:lnTo>
                    <a:pt x="37" y="2"/>
                  </a:lnTo>
                  <a:lnTo>
                    <a:pt x="33" y="7"/>
                  </a:lnTo>
                  <a:lnTo>
                    <a:pt x="32" y="10"/>
                  </a:lnTo>
                  <a:lnTo>
                    <a:pt x="27" y="15"/>
                  </a:lnTo>
                  <a:lnTo>
                    <a:pt x="23" y="18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5" y="22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6" y="25"/>
                  </a:lnTo>
                  <a:lnTo>
                    <a:pt x="3" y="25"/>
                  </a:lnTo>
                  <a:lnTo>
                    <a:pt x="0" y="25"/>
                  </a:lnTo>
                  <a:lnTo>
                    <a:pt x="3" y="22"/>
                  </a:lnTo>
                  <a:lnTo>
                    <a:pt x="6" y="20"/>
                  </a:lnTo>
                  <a:lnTo>
                    <a:pt x="10" y="17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8" y="7"/>
                  </a:lnTo>
                  <a:lnTo>
                    <a:pt x="22" y="3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6" name="Freeform 44"/>
            <p:cNvSpPr>
              <a:spLocks/>
            </p:cNvSpPr>
            <p:nvPr/>
          </p:nvSpPr>
          <p:spPr bwMode="auto">
            <a:xfrm>
              <a:off x="915" y="3826"/>
              <a:ext cx="73" cy="90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70" y="15"/>
                </a:cxn>
                <a:cxn ang="0">
                  <a:pos x="73" y="25"/>
                </a:cxn>
                <a:cxn ang="0">
                  <a:pos x="73" y="33"/>
                </a:cxn>
                <a:cxn ang="0">
                  <a:pos x="70" y="43"/>
                </a:cxn>
                <a:cxn ang="0">
                  <a:pos x="68" y="52"/>
                </a:cxn>
                <a:cxn ang="0">
                  <a:pos x="68" y="60"/>
                </a:cxn>
                <a:cxn ang="0">
                  <a:pos x="67" y="55"/>
                </a:cxn>
                <a:cxn ang="0">
                  <a:pos x="65" y="52"/>
                </a:cxn>
                <a:cxn ang="0">
                  <a:pos x="63" y="42"/>
                </a:cxn>
                <a:cxn ang="0">
                  <a:pos x="57" y="37"/>
                </a:cxn>
                <a:cxn ang="0">
                  <a:pos x="50" y="35"/>
                </a:cxn>
                <a:cxn ang="0">
                  <a:pos x="47" y="38"/>
                </a:cxn>
                <a:cxn ang="0">
                  <a:pos x="43" y="45"/>
                </a:cxn>
                <a:cxn ang="0">
                  <a:pos x="42" y="50"/>
                </a:cxn>
                <a:cxn ang="0">
                  <a:pos x="43" y="55"/>
                </a:cxn>
                <a:cxn ang="0">
                  <a:pos x="47" y="60"/>
                </a:cxn>
                <a:cxn ang="0">
                  <a:pos x="53" y="62"/>
                </a:cxn>
                <a:cxn ang="0">
                  <a:pos x="43" y="70"/>
                </a:cxn>
                <a:cxn ang="0">
                  <a:pos x="36" y="75"/>
                </a:cxn>
                <a:cxn ang="0">
                  <a:pos x="31" y="78"/>
                </a:cxn>
                <a:cxn ang="0">
                  <a:pos x="25" y="80"/>
                </a:cxn>
                <a:cxn ang="0">
                  <a:pos x="16" y="84"/>
                </a:cxn>
                <a:cxn ang="0">
                  <a:pos x="10" y="87"/>
                </a:cxn>
                <a:cxn ang="0">
                  <a:pos x="5" y="90"/>
                </a:cxn>
                <a:cxn ang="0">
                  <a:pos x="0" y="85"/>
                </a:cxn>
                <a:cxn ang="0">
                  <a:pos x="0" y="77"/>
                </a:cxn>
                <a:cxn ang="0">
                  <a:pos x="8" y="67"/>
                </a:cxn>
                <a:cxn ang="0">
                  <a:pos x="13" y="62"/>
                </a:cxn>
                <a:cxn ang="0">
                  <a:pos x="20" y="55"/>
                </a:cxn>
                <a:cxn ang="0">
                  <a:pos x="21" y="57"/>
                </a:cxn>
                <a:cxn ang="0">
                  <a:pos x="28" y="57"/>
                </a:cxn>
                <a:cxn ang="0">
                  <a:pos x="33" y="55"/>
                </a:cxn>
                <a:cxn ang="0">
                  <a:pos x="35" y="48"/>
                </a:cxn>
                <a:cxn ang="0">
                  <a:pos x="31" y="42"/>
                </a:cxn>
                <a:cxn ang="0">
                  <a:pos x="40" y="33"/>
                </a:cxn>
                <a:cxn ang="0">
                  <a:pos x="52" y="21"/>
                </a:cxn>
                <a:cxn ang="0">
                  <a:pos x="62" y="11"/>
                </a:cxn>
                <a:cxn ang="0">
                  <a:pos x="67" y="6"/>
                </a:cxn>
                <a:cxn ang="0">
                  <a:pos x="72" y="0"/>
                </a:cxn>
              </a:cxnLst>
              <a:rect l="0" t="0" r="r" b="b"/>
              <a:pathLst>
                <a:path w="73" h="90">
                  <a:moveTo>
                    <a:pt x="72" y="0"/>
                  </a:moveTo>
                  <a:lnTo>
                    <a:pt x="73" y="5"/>
                  </a:lnTo>
                  <a:lnTo>
                    <a:pt x="73" y="11"/>
                  </a:lnTo>
                  <a:lnTo>
                    <a:pt x="70" y="15"/>
                  </a:lnTo>
                  <a:lnTo>
                    <a:pt x="68" y="20"/>
                  </a:lnTo>
                  <a:lnTo>
                    <a:pt x="73" y="25"/>
                  </a:lnTo>
                  <a:lnTo>
                    <a:pt x="73" y="30"/>
                  </a:lnTo>
                  <a:lnTo>
                    <a:pt x="73" y="33"/>
                  </a:lnTo>
                  <a:lnTo>
                    <a:pt x="72" y="40"/>
                  </a:lnTo>
                  <a:lnTo>
                    <a:pt x="70" y="43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5"/>
                  </a:lnTo>
                  <a:lnTo>
                    <a:pt x="68" y="60"/>
                  </a:lnTo>
                  <a:lnTo>
                    <a:pt x="68" y="57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5" y="52"/>
                  </a:lnTo>
                  <a:lnTo>
                    <a:pt x="63" y="45"/>
                  </a:lnTo>
                  <a:lnTo>
                    <a:pt x="63" y="42"/>
                  </a:lnTo>
                  <a:lnTo>
                    <a:pt x="58" y="38"/>
                  </a:lnTo>
                  <a:lnTo>
                    <a:pt x="57" y="37"/>
                  </a:lnTo>
                  <a:lnTo>
                    <a:pt x="53" y="35"/>
                  </a:lnTo>
                  <a:lnTo>
                    <a:pt x="50" y="35"/>
                  </a:lnTo>
                  <a:lnTo>
                    <a:pt x="48" y="37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3" y="45"/>
                  </a:lnTo>
                  <a:lnTo>
                    <a:pt x="42" y="47"/>
                  </a:lnTo>
                  <a:lnTo>
                    <a:pt x="42" y="50"/>
                  </a:lnTo>
                  <a:lnTo>
                    <a:pt x="42" y="53"/>
                  </a:lnTo>
                  <a:lnTo>
                    <a:pt x="43" y="55"/>
                  </a:lnTo>
                  <a:lnTo>
                    <a:pt x="43" y="57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3" y="62"/>
                  </a:lnTo>
                  <a:lnTo>
                    <a:pt x="50" y="67"/>
                  </a:lnTo>
                  <a:lnTo>
                    <a:pt x="43" y="70"/>
                  </a:lnTo>
                  <a:lnTo>
                    <a:pt x="40" y="73"/>
                  </a:lnTo>
                  <a:lnTo>
                    <a:pt x="36" y="75"/>
                  </a:lnTo>
                  <a:lnTo>
                    <a:pt x="35" y="75"/>
                  </a:lnTo>
                  <a:lnTo>
                    <a:pt x="31" y="78"/>
                  </a:lnTo>
                  <a:lnTo>
                    <a:pt x="28" y="78"/>
                  </a:lnTo>
                  <a:lnTo>
                    <a:pt x="25" y="80"/>
                  </a:lnTo>
                  <a:lnTo>
                    <a:pt x="20" y="82"/>
                  </a:lnTo>
                  <a:lnTo>
                    <a:pt x="16" y="84"/>
                  </a:lnTo>
                  <a:lnTo>
                    <a:pt x="13" y="85"/>
                  </a:lnTo>
                  <a:lnTo>
                    <a:pt x="10" y="87"/>
                  </a:lnTo>
                  <a:lnTo>
                    <a:pt x="6" y="89"/>
                  </a:lnTo>
                  <a:lnTo>
                    <a:pt x="5" y="90"/>
                  </a:lnTo>
                  <a:lnTo>
                    <a:pt x="1" y="89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5" y="72"/>
                  </a:lnTo>
                  <a:lnTo>
                    <a:pt x="8" y="67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6" y="58"/>
                  </a:lnTo>
                  <a:lnTo>
                    <a:pt x="20" y="55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5" y="57"/>
                  </a:lnTo>
                  <a:lnTo>
                    <a:pt x="28" y="57"/>
                  </a:lnTo>
                  <a:lnTo>
                    <a:pt x="31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35" y="48"/>
                  </a:lnTo>
                  <a:lnTo>
                    <a:pt x="33" y="45"/>
                  </a:lnTo>
                  <a:lnTo>
                    <a:pt x="31" y="42"/>
                  </a:lnTo>
                  <a:lnTo>
                    <a:pt x="36" y="37"/>
                  </a:lnTo>
                  <a:lnTo>
                    <a:pt x="40" y="33"/>
                  </a:lnTo>
                  <a:lnTo>
                    <a:pt x="47" y="26"/>
                  </a:lnTo>
                  <a:lnTo>
                    <a:pt x="52" y="21"/>
                  </a:lnTo>
                  <a:lnTo>
                    <a:pt x="55" y="16"/>
                  </a:lnTo>
                  <a:lnTo>
                    <a:pt x="62" y="11"/>
                  </a:lnTo>
                  <a:lnTo>
                    <a:pt x="65" y="8"/>
                  </a:lnTo>
                  <a:lnTo>
                    <a:pt x="67" y="6"/>
                  </a:lnTo>
                  <a:lnTo>
                    <a:pt x="68" y="3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7" name="Freeform 45"/>
            <p:cNvSpPr>
              <a:spLocks/>
            </p:cNvSpPr>
            <p:nvPr/>
          </p:nvSpPr>
          <p:spPr bwMode="auto">
            <a:xfrm>
              <a:off x="930" y="3910"/>
              <a:ext cx="58" cy="47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" y="23"/>
                </a:cxn>
                <a:cxn ang="0">
                  <a:pos x="6" y="21"/>
                </a:cxn>
                <a:cxn ang="0">
                  <a:pos x="10" y="20"/>
                </a:cxn>
                <a:cxn ang="0">
                  <a:pos x="13" y="16"/>
                </a:cxn>
                <a:cxn ang="0">
                  <a:pos x="15" y="13"/>
                </a:cxn>
                <a:cxn ang="0">
                  <a:pos x="18" y="11"/>
                </a:cxn>
                <a:cxn ang="0">
                  <a:pos x="21" y="10"/>
                </a:cxn>
                <a:cxn ang="0">
                  <a:pos x="25" y="8"/>
                </a:cxn>
                <a:cxn ang="0">
                  <a:pos x="28" y="6"/>
                </a:cxn>
                <a:cxn ang="0">
                  <a:pos x="32" y="5"/>
                </a:cxn>
                <a:cxn ang="0">
                  <a:pos x="35" y="3"/>
                </a:cxn>
                <a:cxn ang="0">
                  <a:pos x="38" y="1"/>
                </a:cxn>
                <a:cxn ang="0">
                  <a:pos x="42" y="0"/>
                </a:cxn>
                <a:cxn ang="0">
                  <a:pos x="47" y="0"/>
                </a:cxn>
                <a:cxn ang="0">
                  <a:pos x="50" y="0"/>
                </a:cxn>
                <a:cxn ang="0">
                  <a:pos x="53" y="0"/>
                </a:cxn>
                <a:cxn ang="0">
                  <a:pos x="57" y="3"/>
                </a:cxn>
                <a:cxn ang="0">
                  <a:pos x="58" y="6"/>
                </a:cxn>
                <a:cxn ang="0">
                  <a:pos x="53" y="11"/>
                </a:cxn>
                <a:cxn ang="0">
                  <a:pos x="50" y="16"/>
                </a:cxn>
                <a:cxn ang="0">
                  <a:pos x="47" y="20"/>
                </a:cxn>
                <a:cxn ang="0">
                  <a:pos x="43" y="23"/>
                </a:cxn>
                <a:cxn ang="0">
                  <a:pos x="40" y="26"/>
                </a:cxn>
                <a:cxn ang="0">
                  <a:pos x="37" y="30"/>
                </a:cxn>
                <a:cxn ang="0">
                  <a:pos x="33" y="31"/>
                </a:cxn>
                <a:cxn ang="0">
                  <a:pos x="32" y="35"/>
                </a:cxn>
                <a:cxn ang="0">
                  <a:pos x="27" y="40"/>
                </a:cxn>
                <a:cxn ang="0">
                  <a:pos x="23" y="43"/>
                </a:cxn>
                <a:cxn ang="0">
                  <a:pos x="21" y="45"/>
                </a:cxn>
                <a:cxn ang="0">
                  <a:pos x="21" y="47"/>
                </a:cxn>
                <a:cxn ang="0">
                  <a:pos x="21" y="45"/>
                </a:cxn>
                <a:cxn ang="0">
                  <a:pos x="20" y="43"/>
                </a:cxn>
                <a:cxn ang="0">
                  <a:pos x="16" y="41"/>
                </a:cxn>
                <a:cxn ang="0">
                  <a:pos x="15" y="40"/>
                </a:cxn>
                <a:cxn ang="0">
                  <a:pos x="11" y="35"/>
                </a:cxn>
                <a:cxn ang="0">
                  <a:pos x="6" y="31"/>
                </a:cxn>
                <a:cxn ang="0">
                  <a:pos x="3" y="28"/>
                </a:cxn>
                <a:cxn ang="0">
                  <a:pos x="0" y="25"/>
                </a:cxn>
                <a:cxn ang="0">
                  <a:pos x="0" y="25"/>
                </a:cxn>
              </a:cxnLst>
              <a:rect l="0" t="0" r="r" b="b"/>
              <a:pathLst>
                <a:path w="58" h="47">
                  <a:moveTo>
                    <a:pt x="0" y="25"/>
                  </a:moveTo>
                  <a:lnTo>
                    <a:pt x="3" y="23"/>
                  </a:lnTo>
                  <a:lnTo>
                    <a:pt x="6" y="21"/>
                  </a:lnTo>
                  <a:lnTo>
                    <a:pt x="10" y="20"/>
                  </a:lnTo>
                  <a:lnTo>
                    <a:pt x="13" y="16"/>
                  </a:lnTo>
                  <a:lnTo>
                    <a:pt x="15" y="13"/>
                  </a:lnTo>
                  <a:lnTo>
                    <a:pt x="18" y="11"/>
                  </a:lnTo>
                  <a:lnTo>
                    <a:pt x="21" y="10"/>
                  </a:lnTo>
                  <a:lnTo>
                    <a:pt x="25" y="8"/>
                  </a:lnTo>
                  <a:lnTo>
                    <a:pt x="28" y="6"/>
                  </a:lnTo>
                  <a:lnTo>
                    <a:pt x="32" y="5"/>
                  </a:lnTo>
                  <a:lnTo>
                    <a:pt x="35" y="3"/>
                  </a:lnTo>
                  <a:lnTo>
                    <a:pt x="38" y="1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7" y="3"/>
                  </a:lnTo>
                  <a:lnTo>
                    <a:pt x="58" y="6"/>
                  </a:lnTo>
                  <a:lnTo>
                    <a:pt x="53" y="11"/>
                  </a:lnTo>
                  <a:lnTo>
                    <a:pt x="50" y="16"/>
                  </a:lnTo>
                  <a:lnTo>
                    <a:pt x="47" y="20"/>
                  </a:lnTo>
                  <a:lnTo>
                    <a:pt x="43" y="23"/>
                  </a:lnTo>
                  <a:lnTo>
                    <a:pt x="40" y="26"/>
                  </a:lnTo>
                  <a:lnTo>
                    <a:pt x="37" y="30"/>
                  </a:lnTo>
                  <a:lnTo>
                    <a:pt x="33" y="31"/>
                  </a:lnTo>
                  <a:lnTo>
                    <a:pt x="32" y="35"/>
                  </a:lnTo>
                  <a:lnTo>
                    <a:pt x="27" y="40"/>
                  </a:lnTo>
                  <a:lnTo>
                    <a:pt x="23" y="43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8" name="Freeform 46"/>
            <p:cNvSpPr>
              <a:spLocks/>
            </p:cNvSpPr>
            <p:nvPr/>
          </p:nvSpPr>
          <p:spPr bwMode="auto">
            <a:xfrm>
              <a:off x="1049" y="3716"/>
              <a:ext cx="97" cy="131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52" y="9"/>
                </a:cxn>
                <a:cxn ang="0">
                  <a:pos x="59" y="12"/>
                </a:cxn>
                <a:cxn ang="0">
                  <a:pos x="67" y="11"/>
                </a:cxn>
                <a:cxn ang="0">
                  <a:pos x="70" y="11"/>
                </a:cxn>
                <a:cxn ang="0">
                  <a:pos x="70" y="19"/>
                </a:cxn>
                <a:cxn ang="0">
                  <a:pos x="72" y="24"/>
                </a:cxn>
                <a:cxn ang="0">
                  <a:pos x="74" y="29"/>
                </a:cxn>
                <a:cxn ang="0">
                  <a:pos x="79" y="34"/>
                </a:cxn>
                <a:cxn ang="0">
                  <a:pos x="86" y="34"/>
                </a:cxn>
                <a:cxn ang="0">
                  <a:pos x="94" y="32"/>
                </a:cxn>
                <a:cxn ang="0">
                  <a:pos x="96" y="34"/>
                </a:cxn>
                <a:cxn ang="0">
                  <a:pos x="89" y="39"/>
                </a:cxn>
                <a:cxn ang="0">
                  <a:pos x="84" y="46"/>
                </a:cxn>
                <a:cxn ang="0">
                  <a:pos x="77" y="53"/>
                </a:cxn>
                <a:cxn ang="0">
                  <a:pos x="72" y="59"/>
                </a:cxn>
                <a:cxn ang="0">
                  <a:pos x="65" y="64"/>
                </a:cxn>
                <a:cxn ang="0">
                  <a:pos x="60" y="71"/>
                </a:cxn>
                <a:cxn ang="0">
                  <a:pos x="54" y="78"/>
                </a:cxn>
                <a:cxn ang="0">
                  <a:pos x="49" y="84"/>
                </a:cxn>
                <a:cxn ang="0">
                  <a:pos x="42" y="91"/>
                </a:cxn>
                <a:cxn ang="0">
                  <a:pos x="37" y="98"/>
                </a:cxn>
                <a:cxn ang="0">
                  <a:pos x="32" y="103"/>
                </a:cxn>
                <a:cxn ang="0">
                  <a:pos x="25" y="110"/>
                </a:cxn>
                <a:cxn ang="0">
                  <a:pos x="18" y="116"/>
                </a:cxn>
                <a:cxn ang="0">
                  <a:pos x="13" y="121"/>
                </a:cxn>
                <a:cxn ang="0">
                  <a:pos x="8" y="128"/>
                </a:cxn>
                <a:cxn ang="0">
                  <a:pos x="2" y="130"/>
                </a:cxn>
                <a:cxn ang="0">
                  <a:pos x="2" y="125"/>
                </a:cxn>
                <a:cxn ang="0">
                  <a:pos x="7" y="120"/>
                </a:cxn>
                <a:cxn ang="0">
                  <a:pos x="10" y="115"/>
                </a:cxn>
                <a:cxn ang="0">
                  <a:pos x="13" y="108"/>
                </a:cxn>
                <a:cxn ang="0">
                  <a:pos x="17" y="103"/>
                </a:cxn>
                <a:cxn ang="0">
                  <a:pos x="17" y="94"/>
                </a:cxn>
                <a:cxn ang="0">
                  <a:pos x="17" y="88"/>
                </a:cxn>
                <a:cxn ang="0">
                  <a:pos x="17" y="83"/>
                </a:cxn>
                <a:cxn ang="0">
                  <a:pos x="18" y="79"/>
                </a:cxn>
                <a:cxn ang="0">
                  <a:pos x="25" y="79"/>
                </a:cxn>
                <a:cxn ang="0">
                  <a:pos x="30" y="78"/>
                </a:cxn>
                <a:cxn ang="0">
                  <a:pos x="34" y="71"/>
                </a:cxn>
                <a:cxn ang="0">
                  <a:pos x="35" y="61"/>
                </a:cxn>
                <a:cxn ang="0">
                  <a:pos x="34" y="49"/>
                </a:cxn>
                <a:cxn ang="0">
                  <a:pos x="28" y="39"/>
                </a:cxn>
                <a:cxn ang="0">
                  <a:pos x="22" y="34"/>
                </a:cxn>
                <a:cxn ang="0">
                  <a:pos x="15" y="34"/>
                </a:cxn>
                <a:cxn ang="0">
                  <a:pos x="8" y="37"/>
                </a:cxn>
                <a:cxn ang="0">
                  <a:pos x="13" y="31"/>
                </a:cxn>
                <a:cxn ang="0">
                  <a:pos x="20" y="22"/>
                </a:cxn>
                <a:cxn ang="0">
                  <a:pos x="28" y="12"/>
                </a:cxn>
                <a:cxn ang="0">
                  <a:pos x="37" y="4"/>
                </a:cxn>
                <a:cxn ang="0">
                  <a:pos x="40" y="0"/>
                </a:cxn>
              </a:cxnLst>
              <a:rect l="0" t="0" r="r" b="b"/>
              <a:pathLst>
                <a:path w="97" h="131">
                  <a:moveTo>
                    <a:pt x="40" y="0"/>
                  </a:moveTo>
                  <a:lnTo>
                    <a:pt x="44" y="4"/>
                  </a:lnTo>
                  <a:lnTo>
                    <a:pt x="47" y="7"/>
                  </a:lnTo>
                  <a:lnTo>
                    <a:pt x="52" y="9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4" y="12"/>
                  </a:lnTo>
                  <a:lnTo>
                    <a:pt x="67" y="11"/>
                  </a:lnTo>
                  <a:lnTo>
                    <a:pt x="70" y="9"/>
                  </a:lnTo>
                  <a:lnTo>
                    <a:pt x="70" y="11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4" y="27"/>
                  </a:lnTo>
                  <a:lnTo>
                    <a:pt x="74" y="29"/>
                  </a:lnTo>
                  <a:lnTo>
                    <a:pt x="75" y="31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4"/>
                  </a:lnTo>
                  <a:lnTo>
                    <a:pt x="89" y="34"/>
                  </a:lnTo>
                  <a:lnTo>
                    <a:pt x="94" y="32"/>
                  </a:lnTo>
                  <a:lnTo>
                    <a:pt x="97" y="31"/>
                  </a:lnTo>
                  <a:lnTo>
                    <a:pt x="96" y="34"/>
                  </a:lnTo>
                  <a:lnTo>
                    <a:pt x="92" y="37"/>
                  </a:lnTo>
                  <a:lnTo>
                    <a:pt x="89" y="39"/>
                  </a:lnTo>
                  <a:lnTo>
                    <a:pt x="86" y="42"/>
                  </a:lnTo>
                  <a:lnTo>
                    <a:pt x="84" y="46"/>
                  </a:lnTo>
                  <a:lnTo>
                    <a:pt x="81" y="49"/>
                  </a:lnTo>
                  <a:lnTo>
                    <a:pt x="77" y="53"/>
                  </a:lnTo>
                  <a:lnTo>
                    <a:pt x="75" y="56"/>
                  </a:lnTo>
                  <a:lnTo>
                    <a:pt x="72" y="59"/>
                  </a:lnTo>
                  <a:lnTo>
                    <a:pt x="69" y="61"/>
                  </a:lnTo>
                  <a:lnTo>
                    <a:pt x="65" y="64"/>
                  </a:lnTo>
                  <a:lnTo>
                    <a:pt x="64" y="69"/>
                  </a:lnTo>
                  <a:lnTo>
                    <a:pt x="60" y="71"/>
                  </a:lnTo>
                  <a:lnTo>
                    <a:pt x="57" y="74"/>
                  </a:lnTo>
                  <a:lnTo>
                    <a:pt x="54" y="78"/>
                  </a:lnTo>
                  <a:lnTo>
                    <a:pt x="52" y="81"/>
                  </a:lnTo>
                  <a:lnTo>
                    <a:pt x="49" y="84"/>
                  </a:lnTo>
                  <a:lnTo>
                    <a:pt x="45" y="88"/>
                  </a:lnTo>
                  <a:lnTo>
                    <a:pt x="42" y="91"/>
                  </a:lnTo>
                  <a:lnTo>
                    <a:pt x="40" y="94"/>
                  </a:lnTo>
                  <a:lnTo>
                    <a:pt x="37" y="98"/>
                  </a:lnTo>
                  <a:lnTo>
                    <a:pt x="34" y="101"/>
                  </a:lnTo>
                  <a:lnTo>
                    <a:pt x="32" y="103"/>
                  </a:lnTo>
                  <a:lnTo>
                    <a:pt x="28" y="106"/>
                  </a:lnTo>
                  <a:lnTo>
                    <a:pt x="25" y="110"/>
                  </a:lnTo>
                  <a:lnTo>
                    <a:pt x="22" y="113"/>
                  </a:lnTo>
                  <a:lnTo>
                    <a:pt x="18" y="116"/>
                  </a:lnTo>
                  <a:lnTo>
                    <a:pt x="17" y="118"/>
                  </a:lnTo>
                  <a:lnTo>
                    <a:pt x="13" y="121"/>
                  </a:lnTo>
                  <a:lnTo>
                    <a:pt x="10" y="125"/>
                  </a:lnTo>
                  <a:lnTo>
                    <a:pt x="8" y="128"/>
                  </a:lnTo>
                  <a:lnTo>
                    <a:pt x="5" y="131"/>
                  </a:lnTo>
                  <a:lnTo>
                    <a:pt x="2" y="130"/>
                  </a:lnTo>
                  <a:lnTo>
                    <a:pt x="0" y="128"/>
                  </a:lnTo>
                  <a:lnTo>
                    <a:pt x="2" y="125"/>
                  </a:lnTo>
                  <a:lnTo>
                    <a:pt x="5" y="123"/>
                  </a:lnTo>
                  <a:lnTo>
                    <a:pt x="7" y="120"/>
                  </a:lnTo>
                  <a:lnTo>
                    <a:pt x="10" y="118"/>
                  </a:lnTo>
                  <a:lnTo>
                    <a:pt x="10" y="115"/>
                  </a:lnTo>
                  <a:lnTo>
                    <a:pt x="13" y="111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7" y="103"/>
                  </a:lnTo>
                  <a:lnTo>
                    <a:pt x="17" y="100"/>
                  </a:lnTo>
                  <a:lnTo>
                    <a:pt x="17" y="94"/>
                  </a:lnTo>
                  <a:lnTo>
                    <a:pt x="17" y="93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7" y="83"/>
                  </a:lnTo>
                  <a:lnTo>
                    <a:pt x="17" y="79"/>
                  </a:lnTo>
                  <a:lnTo>
                    <a:pt x="18" y="79"/>
                  </a:lnTo>
                  <a:lnTo>
                    <a:pt x="22" y="79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30" y="78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5" y="66"/>
                  </a:lnTo>
                  <a:lnTo>
                    <a:pt x="35" y="61"/>
                  </a:lnTo>
                  <a:lnTo>
                    <a:pt x="34" y="56"/>
                  </a:lnTo>
                  <a:lnTo>
                    <a:pt x="34" y="49"/>
                  </a:lnTo>
                  <a:lnTo>
                    <a:pt x="32" y="46"/>
                  </a:lnTo>
                  <a:lnTo>
                    <a:pt x="28" y="39"/>
                  </a:lnTo>
                  <a:lnTo>
                    <a:pt x="25" y="37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13" y="31"/>
                  </a:lnTo>
                  <a:lnTo>
                    <a:pt x="17" y="27"/>
                  </a:lnTo>
                  <a:lnTo>
                    <a:pt x="20" y="22"/>
                  </a:lnTo>
                  <a:lnTo>
                    <a:pt x="25" y="19"/>
                  </a:lnTo>
                  <a:lnTo>
                    <a:pt x="28" y="12"/>
                  </a:lnTo>
                  <a:lnTo>
                    <a:pt x="34" y="9"/>
                  </a:lnTo>
                  <a:lnTo>
                    <a:pt x="37" y="4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9" name="Freeform 47"/>
            <p:cNvSpPr>
              <a:spLocks/>
            </p:cNvSpPr>
            <p:nvPr/>
          </p:nvSpPr>
          <p:spPr bwMode="auto">
            <a:xfrm>
              <a:off x="1104" y="3579"/>
              <a:ext cx="409" cy="367"/>
            </a:xfrm>
            <a:custGeom>
              <a:avLst/>
              <a:gdLst/>
              <a:ahLst/>
              <a:cxnLst>
                <a:cxn ang="0">
                  <a:pos x="409" y="327"/>
                </a:cxn>
                <a:cxn ang="0">
                  <a:pos x="358" y="366"/>
                </a:cxn>
                <a:cxn ang="0">
                  <a:pos x="350" y="356"/>
                </a:cxn>
                <a:cxn ang="0">
                  <a:pos x="345" y="349"/>
                </a:cxn>
                <a:cxn ang="0">
                  <a:pos x="335" y="339"/>
                </a:cxn>
                <a:cxn ang="0">
                  <a:pos x="326" y="329"/>
                </a:cxn>
                <a:cxn ang="0">
                  <a:pos x="316" y="315"/>
                </a:cxn>
                <a:cxn ang="0">
                  <a:pos x="304" y="302"/>
                </a:cxn>
                <a:cxn ang="0">
                  <a:pos x="291" y="287"/>
                </a:cxn>
                <a:cxn ang="0">
                  <a:pos x="277" y="272"/>
                </a:cxn>
                <a:cxn ang="0">
                  <a:pos x="264" y="255"/>
                </a:cxn>
                <a:cxn ang="0">
                  <a:pos x="249" y="238"/>
                </a:cxn>
                <a:cxn ang="0">
                  <a:pos x="234" y="220"/>
                </a:cxn>
                <a:cxn ang="0">
                  <a:pos x="219" y="203"/>
                </a:cxn>
                <a:cxn ang="0">
                  <a:pos x="204" y="184"/>
                </a:cxn>
                <a:cxn ang="0">
                  <a:pos x="190" y="168"/>
                </a:cxn>
                <a:cxn ang="0">
                  <a:pos x="175" y="151"/>
                </a:cxn>
                <a:cxn ang="0">
                  <a:pos x="162" y="134"/>
                </a:cxn>
                <a:cxn ang="0">
                  <a:pos x="148" y="119"/>
                </a:cxn>
                <a:cxn ang="0">
                  <a:pos x="135" y="104"/>
                </a:cxn>
                <a:cxn ang="0">
                  <a:pos x="123" y="90"/>
                </a:cxn>
                <a:cxn ang="0">
                  <a:pos x="111" y="97"/>
                </a:cxn>
                <a:cxn ang="0">
                  <a:pos x="103" y="106"/>
                </a:cxn>
                <a:cxn ang="0">
                  <a:pos x="103" y="104"/>
                </a:cxn>
                <a:cxn ang="0">
                  <a:pos x="108" y="94"/>
                </a:cxn>
                <a:cxn ang="0">
                  <a:pos x="115" y="85"/>
                </a:cxn>
                <a:cxn ang="0">
                  <a:pos x="115" y="74"/>
                </a:cxn>
                <a:cxn ang="0">
                  <a:pos x="110" y="64"/>
                </a:cxn>
                <a:cxn ang="0">
                  <a:pos x="103" y="55"/>
                </a:cxn>
                <a:cxn ang="0">
                  <a:pos x="94" y="49"/>
                </a:cxn>
                <a:cxn ang="0">
                  <a:pos x="86" y="59"/>
                </a:cxn>
                <a:cxn ang="0">
                  <a:pos x="79" y="69"/>
                </a:cxn>
                <a:cxn ang="0">
                  <a:pos x="78" y="79"/>
                </a:cxn>
                <a:cxn ang="0">
                  <a:pos x="78" y="92"/>
                </a:cxn>
                <a:cxn ang="0">
                  <a:pos x="79" y="102"/>
                </a:cxn>
                <a:cxn ang="0">
                  <a:pos x="71" y="107"/>
                </a:cxn>
                <a:cxn ang="0">
                  <a:pos x="64" y="111"/>
                </a:cxn>
                <a:cxn ang="0">
                  <a:pos x="62" y="119"/>
                </a:cxn>
                <a:cxn ang="0">
                  <a:pos x="64" y="127"/>
                </a:cxn>
                <a:cxn ang="0">
                  <a:pos x="68" y="137"/>
                </a:cxn>
                <a:cxn ang="0">
                  <a:pos x="66" y="146"/>
                </a:cxn>
                <a:cxn ang="0">
                  <a:pos x="66" y="143"/>
                </a:cxn>
                <a:cxn ang="0">
                  <a:pos x="62" y="136"/>
                </a:cxn>
                <a:cxn ang="0">
                  <a:pos x="56" y="129"/>
                </a:cxn>
                <a:cxn ang="0">
                  <a:pos x="41" y="129"/>
                </a:cxn>
                <a:cxn ang="0">
                  <a:pos x="27" y="132"/>
                </a:cxn>
                <a:cxn ang="0">
                  <a:pos x="12" y="132"/>
                </a:cxn>
                <a:cxn ang="0">
                  <a:pos x="0" y="124"/>
                </a:cxn>
                <a:cxn ang="0">
                  <a:pos x="15" y="116"/>
                </a:cxn>
                <a:cxn ang="0">
                  <a:pos x="29" y="109"/>
                </a:cxn>
                <a:cxn ang="0">
                  <a:pos x="37" y="104"/>
                </a:cxn>
                <a:cxn ang="0">
                  <a:pos x="37" y="96"/>
                </a:cxn>
                <a:cxn ang="0">
                  <a:pos x="34" y="89"/>
                </a:cxn>
                <a:cxn ang="0">
                  <a:pos x="41" y="79"/>
                </a:cxn>
                <a:cxn ang="0">
                  <a:pos x="51" y="67"/>
                </a:cxn>
                <a:cxn ang="0">
                  <a:pos x="61" y="55"/>
                </a:cxn>
                <a:cxn ang="0">
                  <a:pos x="71" y="45"/>
                </a:cxn>
                <a:cxn ang="0">
                  <a:pos x="81" y="35"/>
                </a:cxn>
                <a:cxn ang="0">
                  <a:pos x="91" y="25"/>
                </a:cxn>
                <a:cxn ang="0">
                  <a:pos x="101" y="13"/>
                </a:cxn>
                <a:cxn ang="0">
                  <a:pos x="108" y="8"/>
                </a:cxn>
              </a:cxnLst>
              <a:rect l="0" t="0" r="r" b="b"/>
              <a:pathLst>
                <a:path w="409" h="367">
                  <a:moveTo>
                    <a:pt x="108" y="8"/>
                  </a:moveTo>
                  <a:lnTo>
                    <a:pt x="131" y="0"/>
                  </a:lnTo>
                  <a:lnTo>
                    <a:pt x="409" y="327"/>
                  </a:lnTo>
                  <a:lnTo>
                    <a:pt x="360" y="367"/>
                  </a:lnTo>
                  <a:lnTo>
                    <a:pt x="360" y="366"/>
                  </a:lnTo>
                  <a:lnTo>
                    <a:pt x="358" y="366"/>
                  </a:lnTo>
                  <a:lnTo>
                    <a:pt x="356" y="362"/>
                  </a:lnTo>
                  <a:lnTo>
                    <a:pt x="353" y="359"/>
                  </a:lnTo>
                  <a:lnTo>
                    <a:pt x="350" y="356"/>
                  </a:lnTo>
                  <a:lnTo>
                    <a:pt x="348" y="354"/>
                  </a:lnTo>
                  <a:lnTo>
                    <a:pt x="346" y="351"/>
                  </a:lnTo>
                  <a:lnTo>
                    <a:pt x="345" y="349"/>
                  </a:lnTo>
                  <a:lnTo>
                    <a:pt x="341" y="346"/>
                  </a:lnTo>
                  <a:lnTo>
                    <a:pt x="338" y="342"/>
                  </a:lnTo>
                  <a:lnTo>
                    <a:pt x="335" y="339"/>
                  </a:lnTo>
                  <a:lnTo>
                    <a:pt x="333" y="336"/>
                  </a:lnTo>
                  <a:lnTo>
                    <a:pt x="330" y="332"/>
                  </a:lnTo>
                  <a:lnTo>
                    <a:pt x="326" y="329"/>
                  </a:lnTo>
                  <a:lnTo>
                    <a:pt x="323" y="324"/>
                  </a:lnTo>
                  <a:lnTo>
                    <a:pt x="319" y="320"/>
                  </a:lnTo>
                  <a:lnTo>
                    <a:pt x="316" y="315"/>
                  </a:lnTo>
                  <a:lnTo>
                    <a:pt x="311" y="310"/>
                  </a:lnTo>
                  <a:lnTo>
                    <a:pt x="308" y="305"/>
                  </a:lnTo>
                  <a:lnTo>
                    <a:pt x="304" y="302"/>
                  </a:lnTo>
                  <a:lnTo>
                    <a:pt x="299" y="297"/>
                  </a:lnTo>
                  <a:lnTo>
                    <a:pt x="296" y="292"/>
                  </a:lnTo>
                  <a:lnTo>
                    <a:pt x="291" y="287"/>
                  </a:lnTo>
                  <a:lnTo>
                    <a:pt x="286" y="282"/>
                  </a:lnTo>
                  <a:lnTo>
                    <a:pt x="283" y="277"/>
                  </a:lnTo>
                  <a:lnTo>
                    <a:pt x="277" y="272"/>
                  </a:lnTo>
                  <a:lnTo>
                    <a:pt x="274" y="265"/>
                  </a:lnTo>
                  <a:lnTo>
                    <a:pt x="269" y="260"/>
                  </a:lnTo>
                  <a:lnTo>
                    <a:pt x="264" y="255"/>
                  </a:lnTo>
                  <a:lnTo>
                    <a:pt x="259" y="248"/>
                  </a:lnTo>
                  <a:lnTo>
                    <a:pt x="254" y="243"/>
                  </a:lnTo>
                  <a:lnTo>
                    <a:pt x="249" y="238"/>
                  </a:lnTo>
                  <a:lnTo>
                    <a:pt x="244" y="231"/>
                  </a:lnTo>
                  <a:lnTo>
                    <a:pt x="239" y="225"/>
                  </a:lnTo>
                  <a:lnTo>
                    <a:pt x="234" y="220"/>
                  </a:lnTo>
                  <a:lnTo>
                    <a:pt x="229" y="215"/>
                  </a:lnTo>
                  <a:lnTo>
                    <a:pt x="224" y="208"/>
                  </a:lnTo>
                  <a:lnTo>
                    <a:pt x="219" y="203"/>
                  </a:lnTo>
                  <a:lnTo>
                    <a:pt x="214" y="196"/>
                  </a:lnTo>
                  <a:lnTo>
                    <a:pt x="210" y="191"/>
                  </a:lnTo>
                  <a:lnTo>
                    <a:pt x="204" y="184"/>
                  </a:lnTo>
                  <a:lnTo>
                    <a:pt x="199" y="179"/>
                  </a:lnTo>
                  <a:lnTo>
                    <a:pt x="195" y="174"/>
                  </a:lnTo>
                  <a:lnTo>
                    <a:pt x="190" y="168"/>
                  </a:lnTo>
                  <a:lnTo>
                    <a:pt x="185" y="161"/>
                  </a:lnTo>
                  <a:lnTo>
                    <a:pt x="180" y="156"/>
                  </a:lnTo>
                  <a:lnTo>
                    <a:pt x="175" y="151"/>
                  </a:lnTo>
                  <a:lnTo>
                    <a:pt x="170" y="146"/>
                  </a:lnTo>
                  <a:lnTo>
                    <a:pt x="165" y="139"/>
                  </a:lnTo>
                  <a:lnTo>
                    <a:pt x="162" y="134"/>
                  </a:lnTo>
                  <a:lnTo>
                    <a:pt x="157" y="129"/>
                  </a:lnTo>
                  <a:lnTo>
                    <a:pt x="153" y="126"/>
                  </a:lnTo>
                  <a:lnTo>
                    <a:pt x="148" y="119"/>
                  </a:lnTo>
                  <a:lnTo>
                    <a:pt x="143" y="114"/>
                  </a:lnTo>
                  <a:lnTo>
                    <a:pt x="140" y="109"/>
                  </a:lnTo>
                  <a:lnTo>
                    <a:pt x="135" y="104"/>
                  </a:lnTo>
                  <a:lnTo>
                    <a:pt x="131" y="101"/>
                  </a:lnTo>
                  <a:lnTo>
                    <a:pt x="128" y="94"/>
                  </a:lnTo>
                  <a:lnTo>
                    <a:pt x="123" y="90"/>
                  </a:lnTo>
                  <a:lnTo>
                    <a:pt x="121" y="87"/>
                  </a:lnTo>
                  <a:lnTo>
                    <a:pt x="116" y="92"/>
                  </a:lnTo>
                  <a:lnTo>
                    <a:pt x="111" y="97"/>
                  </a:lnTo>
                  <a:lnTo>
                    <a:pt x="108" y="99"/>
                  </a:lnTo>
                  <a:lnTo>
                    <a:pt x="106" y="102"/>
                  </a:lnTo>
                  <a:lnTo>
                    <a:pt x="103" y="106"/>
                  </a:lnTo>
                  <a:lnTo>
                    <a:pt x="101" y="109"/>
                  </a:lnTo>
                  <a:lnTo>
                    <a:pt x="101" y="106"/>
                  </a:lnTo>
                  <a:lnTo>
                    <a:pt x="103" y="104"/>
                  </a:lnTo>
                  <a:lnTo>
                    <a:pt x="104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1" y="92"/>
                  </a:lnTo>
                  <a:lnTo>
                    <a:pt x="113" y="89"/>
                  </a:lnTo>
                  <a:lnTo>
                    <a:pt x="115" y="85"/>
                  </a:lnTo>
                  <a:lnTo>
                    <a:pt x="116" y="82"/>
                  </a:lnTo>
                  <a:lnTo>
                    <a:pt x="116" y="79"/>
                  </a:lnTo>
                  <a:lnTo>
                    <a:pt x="115" y="74"/>
                  </a:lnTo>
                  <a:lnTo>
                    <a:pt x="115" y="70"/>
                  </a:lnTo>
                  <a:lnTo>
                    <a:pt x="113" y="67"/>
                  </a:lnTo>
                  <a:lnTo>
                    <a:pt x="110" y="64"/>
                  </a:lnTo>
                  <a:lnTo>
                    <a:pt x="108" y="60"/>
                  </a:lnTo>
                  <a:lnTo>
                    <a:pt x="106" y="59"/>
                  </a:lnTo>
                  <a:lnTo>
                    <a:pt x="103" y="55"/>
                  </a:lnTo>
                  <a:lnTo>
                    <a:pt x="101" y="52"/>
                  </a:lnTo>
                  <a:lnTo>
                    <a:pt x="98" y="50"/>
                  </a:lnTo>
                  <a:lnTo>
                    <a:pt x="94" y="49"/>
                  </a:lnTo>
                  <a:lnTo>
                    <a:pt x="91" y="52"/>
                  </a:lnTo>
                  <a:lnTo>
                    <a:pt x="89" y="55"/>
                  </a:lnTo>
                  <a:lnTo>
                    <a:pt x="86" y="59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79" y="69"/>
                  </a:lnTo>
                  <a:lnTo>
                    <a:pt x="79" y="72"/>
                  </a:lnTo>
                  <a:lnTo>
                    <a:pt x="79" y="77"/>
                  </a:lnTo>
                  <a:lnTo>
                    <a:pt x="78" y="79"/>
                  </a:lnTo>
                  <a:lnTo>
                    <a:pt x="78" y="84"/>
                  </a:lnTo>
                  <a:lnTo>
                    <a:pt x="78" y="87"/>
                  </a:lnTo>
                  <a:lnTo>
                    <a:pt x="78" y="92"/>
                  </a:lnTo>
                  <a:lnTo>
                    <a:pt x="78" y="94"/>
                  </a:lnTo>
                  <a:lnTo>
                    <a:pt x="78" y="99"/>
                  </a:lnTo>
                  <a:lnTo>
                    <a:pt x="79" y="102"/>
                  </a:lnTo>
                  <a:lnTo>
                    <a:pt x="79" y="107"/>
                  </a:lnTo>
                  <a:lnTo>
                    <a:pt x="74" y="107"/>
                  </a:lnTo>
                  <a:lnTo>
                    <a:pt x="71" y="107"/>
                  </a:lnTo>
                  <a:lnTo>
                    <a:pt x="68" y="107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2" y="114"/>
                  </a:lnTo>
                  <a:lnTo>
                    <a:pt x="62" y="116"/>
                  </a:lnTo>
                  <a:lnTo>
                    <a:pt x="62" y="119"/>
                  </a:lnTo>
                  <a:lnTo>
                    <a:pt x="62" y="122"/>
                  </a:lnTo>
                  <a:lnTo>
                    <a:pt x="64" y="126"/>
                  </a:lnTo>
                  <a:lnTo>
                    <a:pt x="64" y="127"/>
                  </a:lnTo>
                  <a:lnTo>
                    <a:pt x="64" y="131"/>
                  </a:lnTo>
                  <a:lnTo>
                    <a:pt x="66" y="134"/>
                  </a:lnTo>
                  <a:lnTo>
                    <a:pt x="68" y="137"/>
                  </a:lnTo>
                  <a:lnTo>
                    <a:pt x="68" y="141"/>
                  </a:lnTo>
                  <a:lnTo>
                    <a:pt x="68" y="144"/>
                  </a:lnTo>
                  <a:lnTo>
                    <a:pt x="66" y="146"/>
                  </a:lnTo>
                  <a:lnTo>
                    <a:pt x="64" y="146"/>
                  </a:lnTo>
                  <a:lnTo>
                    <a:pt x="64" y="144"/>
                  </a:lnTo>
                  <a:lnTo>
                    <a:pt x="66" y="143"/>
                  </a:lnTo>
                  <a:lnTo>
                    <a:pt x="64" y="141"/>
                  </a:lnTo>
                  <a:lnTo>
                    <a:pt x="64" y="137"/>
                  </a:lnTo>
                  <a:lnTo>
                    <a:pt x="62" y="136"/>
                  </a:lnTo>
                  <a:lnTo>
                    <a:pt x="61" y="134"/>
                  </a:lnTo>
                  <a:lnTo>
                    <a:pt x="57" y="131"/>
                  </a:lnTo>
                  <a:lnTo>
                    <a:pt x="56" y="129"/>
                  </a:lnTo>
                  <a:lnTo>
                    <a:pt x="51" y="129"/>
                  </a:lnTo>
                  <a:lnTo>
                    <a:pt x="46" y="129"/>
                  </a:lnTo>
                  <a:lnTo>
                    <a:pt x="41" y="129"/>
                  </a:lnTo>
                  <a:lnTo>
                    <a:pt x="37" y="131"/>
                  </a:lnTo>
                  <a:lnTo>
                    <a:pt x="31" y="131"/>
                  </a:lnTo>
                  <a:lnTo>
                    <a:pt x="27" y="132"/>
                  </a:lnTo>
                  <a:lnTo>
                    <a:pt x="22" y="132"/>
                  </a:lnTo>
                  <a:lnTo>
                    <a:pt x="17" y="134"/>
                  </a:lnTo>
                  <a:lnTo>
                    <a:pt x="12" y="132"/>
                  </a:lnTo>
                  <a:lnTo>
                    <a:pt x="9" y="131"/>
                  </a:lnTo>
                  <a:lnTo>
                    <a:pt x="4" y="127"/>
                  </a:lnTo>
                  <a:lnTo>
                    <a:pt x="0" y="124"/>
                  </a:lnTo>
                  <a:lnTo>
                    <a:pt x="7" y="122"/>
                  </a:lnTo>
                  <a:lnTo>
                    <a:pt x="10" y="119"/>
                  </a:lnTo>
                  <a:lnTo>
                    <a:pt x="15" y="116"/>
                  </a:lnTo>
                  <a:lnTo>
                    <a:pt x="20" y="114"/>
                  </a:lnTo>
                  <a:lnTo>
                    <a:pt x="26" y="111"/>
                  </a:lnTo>
                  <a:lnTo>
                    <a:pt x="29" y="109"/>
                  </a:lnTo>
                  <a:lnTo>
                    <a:pt x="31" y="107"/>
                  </a:lnTo>
                  <a:lnTo>
                    <a:pt x="34" y="106"/>
                  </a:lnTo>
                  <a:lnTo>
                    <a:pt x="37" y="104"/>
                  </a:lnTo>
                  <a:lnTo>
                    <a:pt x="41" y="104"/>
                  </a:lnTo>
                  <a:lnTo>
                    <a:pt x="39" y="101"/>
                  </a:lnTo>
                  <a:lnTo>
                    <a:pt x="37" y="96"/>
                  </a:lnTo>
                  <a:lnTo>
                    <a:pt x="37" y="92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2" y="89"/>
                  </a:lnTo>
                  <a:lnTo>
                    <a:pt x="36" y="84"/>
                  </a:lnTo>
                  <a:lnTo>
                    <a:pt x="41" y="79"/>
                  </a:lnTo>
                  <a:lnTo>
                    <a:pt x="42" y="75"/>
                  </a:lnTo>
                  <a:lnTo>
                    <a:pt x="47" y="72"/>
                  </a:lnTo>
                  <a:lnTo>
                    <a:pt x="51" y="67"/>
                  </a:lnTo>
                  <a:lnTo>
                    <a:pt x="56" y="64"/>
                  </a:lnTo>
                  <a:lnTo>
                    <a:pt x="57" y="59"/>
                  </a:lnTo>
                  <a:lnTo>
                    <a:pt x="61" y="55"/>
                  </a:lnTo>
                  <a:lnTo>
                    <a:pt x="64" y="52"/>
                  </a:lnTo>
                  <a:lnTo>
                    <a:pt x="68" y="49"/>
                  </a:lnTo>
                  <a:lnTo>
                    <a:pt x="71" y="45"/>
                  </a:lnTo>
                  <a:lnTo>
                    <a:pt x="74" y="42"/>
                  </a:lnTo>
                  <a:lnTo>
                    <a:pt x="78" y="38"/>
                  </a:lnTo>
                  <a:lnTo>
                    <a:pt x="81" y="35"/>
                  </a:lnTo>
                  <a:lnTo>
                    <a:pt x="83" y="33"/>
                  </a:lnTo>
                  <a:lnTo>
                    <a:pt x="86" y="30"/>
                  </a:lnTo>
                  <a:lnTo>
                    <a:pt x="91" y="25"/>
                  </a:lnTo>
                  <a:lnTo>
                    <a:pt x="94" y="22"/>
                  </a:lnTo>
                  <a:lnTo>
                    <a:pt x="98" y="17"/>
                  </a:lnTo>
                  <a:lnTo>
                    <a:pt x="101" y="13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0" name="Freeform 48"/>
            <p:cNvSpPr>
              <a:spLocks/>
            </p:cNvSpPr>
            <p:nvPr/>
          </p:nvSpPr>
          <p:spPr bwMode="auto">
            <a:xfrm>
              <a:off x="1180" y="3283"/>
              <a:ext cx="32" cy="4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5" y="2"/>
                </a:cxn>
                <a:cxn ang="0">
                  <a:pos x="27" y="4"/>
                </a:cxn>
                <a:cxn ang="0">
                  <a:pos x="28" y="7"/>
                </a:cxn>
                <a:cxn ang="0">
                  <a:pos x="30" y="12"/>
                </a:cxn>
                <a:cxn ang="0">
                  <a:pos x="30" y="17"/>
                </a:cxn>
                <a:cxn ang="0">
                  <a:pos x="30" y="21"/>
                </a:cxn>
                <a:cxn ang="0">
                  <a:pos x="30" y="26"/>
                </a:cxn>
                <a:cxn ang="0">
                  <a:pos x="32" y="29"/>
                </a:cxn>
                <a:cxn ang="0">
                  <a:pos x="30" y="34"/>
                </a:cxn>
                <a:cxn ang="0">
                  <a:pos x="30" y="37"/>
                </a:cxn>
                <a:cxn ang="0">
                  <a:pos x="28" y="41"/>
                </a:cxn>
                <a:cxn ang="0">
                  <a:pos x="27" y="44"/>
                </a:cxn>
                <a:cxn ang="0">
                  <a:pos x="23" y="44"/>
                </a:cxn>
                <a:cxn ang="0">
                  <a:pos x="22" y="46"/>
                </a:cxn>
                <a:cxn ang="0">
                  <a:pos x="17" y="46"/>
                </a:cxn>
                <a:cxn ang="0">
                  <a:pos x="13" y="44"/>
                </a:cxn>
                <a:cxn ang="0">
                  <a:pos x="10" y="42"/>
                </a:cxn>
                <a:cxn ang="0">
                  <a:pos x="7" y="37"/>
                </a:cxn>
                <a:cxn ang="0">
                  <a:pos x="3" y="36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3" y="26"/>
                </a:cxn>
                <a:cxn ang="0">
                  <a:pos x="3" y="24"/>
                </a:cxn>
                <a:cxn ang="0">
                  <a:pos x="7" y="22"/>
                </a:cxn>
                <a:cxn ang="0">
                  <a:pos x="10" y="21"/>
                </a:cxn>
                <a:cxn ang="0">
                  <a:pos x="15" y="17"/>
                </a:cxn>
                <a:cxn ang="0">
                  <a:pos x="17" y="14"/>
                </a:cxn>
                <a:cxn ang="0">
                  <a:pos x="20" y="10"/>
                </a:cxn>
                <a:cxn ang="0">
                  <a:pos x="22" y="7"/>
                </a:cxn>
                <a:cxn ang="0">
                  <a:pos x="22" y="5"/>
                </a:cxn>
                <a:cxn ang="0">
                  <a:pos x="22" y="2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32" h="46">
                  <a:moveTo>
                    <a:pt x="23" y="0"/>
                  </a:moveTo>
                  <a:lnTo>
                    <a:pt x="25" y="2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0" y="12"/>
                  </a:lnTo>
                  <a:lnTo>
                    <a:pt x="30" y="17"/>
                  </a:lnTo>
                  <a:lnTo>
                    <a:pt x="30" y="21"/>
                  </a:lnTo>
                  <a:lnTo>
                    <a:pt x="30" y="26"/>
                  </a:lnTo>
                  <a:lnTo>
                    <a:pt x="32" y="29"/>
                  </a:lnTo>
                  <a:lnTo>
                    <a:pt x="30" y="34"/>
                  </a:lnTo>
                  <a:lnTo>
                    <a:pt x="30" y="37"/>
                  </a:lnTo>
                  <a:lnTo>
                    <a:pt x="28" y="41"/>
                  </a:lnTo>
                  <a:lnTo>
                    <a:pt x="27" y="44"/>
                  </a:lnTo>
                  <a:lnTo>
                    <a:pt x="23" y="44"/>
                  </a:lnTo>
                  <a:lnTo>
                    <a:pt x="22" y="46"/>
                  </a:lnTo>
                  <a:lnTo>
                    <a:pt x="17" y="46"/>
                  </a:lnTo>
                  <a:lnTo>
                    <a:pt x="13" y="44"/>
                  </a:lnTo>
                  <a:lnTo>
                    <a:pt x="10" y="42"/>
                  </a:lnTo>
                  <a:lnTo>
                    <a:pt x="7" y="37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7" y="22"/>
                  </a:lnTo>
                  <a:lnTo>
                    <a:pt x="10" y="21"/>
                  </a:lnTo>
                  <a:lnTo>
                    <a:pt x="15" y="17"/>
                  </a:lnTo>
                  <a:lnTo>
                    <a:pt x="17" y="14"/>
                  </a:lnTo>
                  <a:lnTo>
                    <a:pt x="20" y="10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1" name="Freeform 49"/>
            <p:cNvSpPr>
              <a:spLocks/>
            </p:cNvSpPr>
            <p:nvPr/>
          </p:nvSpPr>
          <p:spPr bwMode="auto">
            <a:xfrm>
              <a:off x="1183" y="3345"/>
              <a:ext cx="27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2"/>
                </a:cxn>
                <a:cxn ang="0">
                  <a:pos x="10" y="4"/>
                </a:cxn>
                <a:cxn ang="0">
                  <a:pos x="15" y="6"/>
                </a:cxn>
                <a:cxn ang="0">
                  <a:pos x="20" y="9"/>
                </a:cxn>
                <a:cxn ang="0">
                  <a:pos x="24" y="14"/>
                </a:cxn>
                <a:cxn ang="0">
                  <a:pos x="25" y="19"/>
                </a:cxn>
                <a:cxn ang="0">
                  <a:pos x="27" y="22"/>
                </a:cxn>
                <a:cxn ang="0">
                  <a:pos x="27" y="26"/>
                </a:cxn>
                <a:cxn ang="0">
                  <a:pos x="27" y="29"/>
                </a:cxn>
                <a:cxn ang="0">
                  <a:pos x="27" y="34"/>
                </a:cxn>
                <a:cxn ang="0">
                  <a:pos x="24" y="31"/>
                </a:cxn>
                <a:cxn ang="0">
                  <a:pos x="20" y="29"/>
                </a:cxn>
                <a:cxn ang="0">
                  <a:pos x="14" y="34"/>
                </a:cxn>
                <a:cxn ang="0">
                  <a:pos x="10" y="37"/>
                </a:cxn>
                <a:cxn ang="0">
                  <a:pos x="4" y="42"/>
                </a:cxn>
                <a:cxn ang="0">
                  <a:pos x="0" y="46"/>
                </a:cxn>
                <a:cxn ang="0">
                  <a:pos x="0" y="42"/>
                </a:cxn>
                <a:cxn ang="0">
                  <a:pos x="0" y="39"/>
                </a:cxn>
                <a:cxn ang="0">
                  <a:pos x="0" y="37"/>
                </a:cxn>
                <a:cxn ang="0">
                  <a:pos x="0" y="34"/>
                </a:cxn>
                <a:cxn ang="0">
                  <a:pos x="0" y="31"/>
                </a:cxn>
                <a:cxn ang="0">
                  <a:pos x="0" y="27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7" h="46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10" y="4"/>
                  </a:lnTo>
                  <a:lnTo>
                    <a:pt x="15" y="6"/>
                  </a:lnTo>
                  <a:lnTo>
                    <a:pt x="20" y="9"/>
                  </a:lnTo>
                  <a:lnTo>
                    <a:pt x="24" y="14"/>
                  </a:lnTo>
                  <a:lnTo>
                    <a:pt x="25" y="19"/>
                  </a:lnTo>
                  <a:lnTo>
                    <a:pt x="27" y="22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4"/>
                  </a:lnTo>
                  <a:lnTo>
                    <a:pt x="24" y="31"/>
                  </a:lnTo>
                  <a:lnTo>
                    <a:pt x="20" y="29"/>
                  </a:lnTo>
                  <a:lnTo>
                    <a:pt x="14" y="34"/>
                  </a:lnTo>
                  <a:lnTo>
                    <a:pt x="10" y="37"/>
                  </a:lnTo>
                  <a:lnTo>
                    <a:pt x="4" y="42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2" name="Freeform 50"/>
            <p:cNvSpPr>
              <a:spLocks/>
            </p:cNvSpPr>
            <p:nvPr/>
          </p:nvSpPr>
          <p:spPr bwMode="auto">
            <a:xfrm>
              <a:off x="1227" y="3280"/>
              <a:ext cx="18" cy="55"/>
            </a:xfrm>
            <a:custGeom>
              <a:avLst/>
              <a:gdLst/>
              <a:ahLst/>
              <a:cxnLst>
                <a:cxn ang="0">
                  <a:pos x="18" y="29"/>
                </a:cxn>
                <a:cxn ang="0">
                  <a:pos x="17" y="32"/>
                </a:cxn>
                <a:cxn ang="0">
                  <a:pos x="15" y="35"/>
                </a:cxn>
                <a:cxn ang="0">
                  <a:pos x="12" y="39"/>
                </a:cxn>
                <a:cxn ang="0">
                  <a:pos x="10" y="40"/>
                </a:cxn>
                <a:cxn ang="0">
                  <a:pos x="8" y="44"/>
                </a:cxn>
                <a:cxn ang="0">
                  <a:pos x="8" y="47"/>
                </a:cxn>
                <a:cxn ang="0">
                  <a:pos x="8" y="50"/>
                </a:cxn>
                <a:cxn ang="0">
                  <a:pos x="8" y="55"/>
                </a:cxn>
                <a:cxn ang="0">
                  <a:pos x="5" y="52"/>
                </a:cxn>
                <a:cxn ang="0">
                  <a:pos x="3" y="50"/>
                </a:cxn>
                <a:cxn ang="0">
                  <a:pos x="2" y="47"/>
                </a:cxn>
                <a:cxn ang="0">
                  <a:pos x="2" y="44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0" y="34"/>
                </a:cxn>
                <a:cxn ang="0">
                  <a:pos x="2" y="29"/>
                </a:cxn>
                <a:cxn ang="0">
                  <a:pos x="2" y="25"/>
                </a:cxn>
                <a:cxn ang="0">
                  <a:pos x="2" y="22"/>
                </a:cxn>
                <a:cxn ang="0">
                  <a:pos x="2" y="18"/>
                </a:cxn>
                <a:cxn ang="0">
                  <a:pos x="3" y="13"/>
                </a:cxn>
                <a:cxn ang="0">
                  <a:pos x="3" y="10"/>
                </a:cxn>
                <a:cxn ang="0">
                  <a:pos x="3" y="7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3"/>
                </a:cxn>
                <a:cxn ang="0">
                  <a:pos x="18" y="7"/>
                </a:cxn>
                <a:cxn ang="0">
                  <a:pos x="18" y="10"/>
                </a:cxn>
                <a:cxn ang="0">
                  <a:pos x="18" y="13"/>
                </a:cxn>
                <a:cxn ang="0">
                  <a:pos x="18" y="17"/>
                </a:cxn>
                <a:cxn ang="0">
                  <a:pos x="18" y="20"/>
                </a:cxn>
                <a:cxn ang="0">
                  <a:pos x="18" y="24"/>
                </a:cxn>
                <a:cxn ang="0">
                  <a:pos x="18" y="29"/>
                </a:cxn>
                <a:cxn ang="0">
                  <a:pos x="18" y="29"/>
                </a:cxn>
              </a:cxnLst>
              <a:rect l="0" t="0" r="r" b="b"/>
              <a:pathLst>
                <a:path w="18" h="55">
                  <a:moveTo>
                    <a:pt x="18" y="29"/>
                  </a:moveTo>
                  <a:lnTo>
                    <a:pt x="17" y="32"/>
                  </a:lnTo>
                  <a:lnTo>
                    <a:pt x="15" y="35"/>
                  </a:lnTo>
                  <a:lnTo>
                    <a:pt x="12" y="39"/>
                  </a:lnTo>
                  <a:lnTo>
                    <a:pt x="10" y="40"/>
                  </a:lnTo>
                  <a:lnTo>
                    <a:pt x="8" y="44"/>
                  </a:lnTo>
                  <a:lnTo>
                    <a:pt x="8" y="47"/>
                  </a:lnTo>
                  <a:lnTo>
                    <a:pt x="8" y="50"/>
                  </a:lnTo>
                  <a:lnTo>
                    <a:pt x="8" y="55"/>
                  </a:lnTo>
                  <a:lnTo>
                    <a:pt x="5" y="52"/>
                  </a:lnTo>
                  <a:lnTo>
                    <a:pt x="3" y="50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8" y="7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18" y="29"/>
                  </a:lnTo>
                  <a:lnTo>
                    <a:pt x="18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3" name="Freeform 51"/>
            <p:cNvSpPr>
              <a:spLocks/>
            </p:cNvSpPr>
            <p:nvPr/>
          </p:nvSpPr>
          <p:spPr bwMode="auto">
            <a:xfrm>
              <a:off x="1183" y="3362"/>
              <a:ext cx="182" cy="613"/>
            </a:xfrm>
            <a:custGeom>
              <a:avLst/>
              <a:gdLst/>
              <a:ahLst/>
              <a:cxnLst>
                <a:cxn ang="0">
                  <a:pos x="67" y="81"/>
                </a:cxn>
                <a:cxn ang="0">
                  <a:pos x="51" y="84"/>
                </a:cxn>
                <a:cxn ang="0">
                  <a:pos x="41" y="103"/>
                </a:cxn>
                <a:cxn ang="0">
                  <a:pos x="51" y="114"/>
                </a:cxn>
                <a:cxn ang="0">
                  <a:pos x="62" y="118"/>
                </a:cxn>
                <a:cxn ang="0">
                  <a:pos x="62" y="138"/>
                </a:cxn>
                <a:cxn ang="0">
                  <a:pos x="52" y="150"/>
                </a:cxn>
                <a:cxn ang="0">
                  <a:pos x="49" y="168"/>
                </a:cxn>
                <a:cxn ang="0">
                  <a:pos x="41" y="187"/>
                </a:cxn>
                <a:cxn ang="0">
                  <a:pos x="59" y="192"/>
                </a:cxn>
                <a:cxn ang="0">
                  <a:pos x="62" y="237"/>
                </a:cxn>
                <a:cxn ang="0">
                  <a:pos x="62" y="294"/>
                </a:cxn>
                <a:cxn ang="0">
                  <a:pos x="62" y="351"/>
                </a:cxn>
                <a:cxn ang="0">
                  <a:pos x="62" y="403"/>
                </a:cxn>
                <a:cxn ang="0">
                  <a:pos x="62" y="455"/>
                </a:cxn>
                <a:cxn ang="0">
                  <a:pos x="62" y="499"/>
                </a:cxn>
                <a:cxn ang="0">
                  <a:pos x="62" y="539"/>
                </a:cxn>
                <a:cxn ang="0">
                  <a:pos x="62" y="571"/>
                </a:cxn>
                <a:cxn ang="0">
                  <a:pos x="62" y="595"/>
                </a:cxn>
                <a:cxn ang="0">
                  <a:pos x="62" y="613"/>
                </a:cxn>
                <a:cxn ang="0">
                  <a:pos x="0" y="601"/>
                </a:cxn>
                <a:cxn ang="0">
                  <a:pos x="0" y="578"/>
                </a:cxn>
                <a:cxn ang="0">
                  <a:pos x="0" y="544"/>
                </a:cxn>
                <a:cxn ang="0">
                  <a:pos x="0" y="502"/>
                </a:cxn>
                <a:cxn ang="0">
                  <a:pos x="0" y="454"/>
                </a:cxn>
                <a:cxn ang="0">
                  <a:pos x="0" y="396"/>
                </a:cxn>
                <a:cxn ang="0">
                  <a:pos x="0" y="338"/>
                </a:cxn>
                <a:cxn ang="0">
                  <a:pos x="0" y="276"/>
                </a:cxn>
                <a:cxn ang="0">
                  <a:pos x="0" y="212"/>
                </a:cxn>
                <a:cxn ang="0">
                  <a:pos x="0" y="148"/>
                </a:cxn>
                <a:cxn ang="0">
                  <a:pos x="10" y="138"/>
                </a:cxn>
                <a:cxn ang="0">
                  <a:pos x="5" y="165"/>
                </a:cxn>
                <a:cxn ang="0">
                  <a:pos x="4" y="190"/>
                </a:cxn>
                <a:cxn ang="0">
                  <a:pos x="5" y="205"/>
                </a:cxn>
                <a:cxn ang="0">
                  <a:pos x="5" y="219"/>
                </a:cxn>
                <a:cxn ang="0">
                  <a:pos x="25" y="217"/>
                </a:cxn>
                <a:cxn ang="0">
                  <a:pos x="27" y="193"/>
                </a:cxn>
                <a:cxn ang="0">
                  <a:pos x="22" y="177"/>
                </a:cxn>
                <a:cxn ang="0">
                  <a:pos x="25" y="148"/>
                </a:cxn>
                <a:cxn ang="0">
                  <a:pos x="44" y="145"/>
                </a:cxn>
                <a:cxn ang="0">
                  <a:pos x="44" y="124"/>
                </a:cxn>
                <a:cxn ang="0">
                  <a:pos x="22" y="119"/>
                </a:cxn>
                <a:cxn ang="0">
                  <a:pos x="0" y="108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0" y="54"/>
                </a:cxn>
                <a:cxn ang="0">
                  <a:pos x="20" y="37"/>
                </a:cxn>
                <a:cxn ang="0">
                  <a:pos x="44" y="36"/>
                </a:cxn>
                <a:cxn ang="0">
                  <a:pos x="49" y="17"/>
                </a:cxn>
                <a:cxn ang="0">
                  <a:pos x="56" y="0"/>
                </a:cxn>
                <a:cxn ang="0">
                  <a:pos x="62" y="19"/>
                </a:cxn>
                <a:cxn ang="0">
                  <a:pos x="67" y="32"/>
                </a:cxn>
                <a:cxn ang="0">
                  <a:pos x="74" y="41"/>
                </a:cxn>
                <a:cxn ang="0">
                  <a:pos x="93" y="37"/>
                </a:cxn>
                <a:cxn ang="0">
                  <a:pos x="108" y="29"/>
                </a:cxn>
                <a:cxn ang="0">
                  <a:pos x="130" y="25"/>
                </a:cxn>
                <a:cxn ang="0">
                  <a:pos x="150" y="24"/>
                </a:cxn>
                <a:cxn ang="0">
                  <a:pos x="173" y="20"/>
                </a:cxn>
                <a:cxn ang="0">
                  <a:pos x="175" y="84"/>
                </a:cxn>
                <a:cxn ang="0">
                  <a:pos x="153" y="86"/>
                </a:cxn>
                <a:cxn ang="0">
                  <a:pos x="128" y="89"/>
                </a:cxn>
                <a:cxn ang="0">
                  <a:pos x="101" y="91"/>
                </a:cxn>
                <a:cxn ang="0">
                  <a:pos x="74" y="94"/>
                </a:cxn>
              </a:cxnLst>
              <a:rect l="0" t="0" r="r" b="b"/>
              <a:pathLst>
                <a:path w="182" h="613">
                  <a:moveTo>
                    <a:pt x="69" y="96"/>
                  </a:moveTo>
                  <a:lnTo>
                    <a:pt x="69" y="93"/>
                  </a:lnTo>
                  <a:lnTo>
                    <a:pt x="71" y="89"/>
                  </a:lnTo>
                  <a:lnTo>
                    <a:pt x="69" y="86"/>
                  </a:lnTo>
                  <a:lnTo>
                    <a:pt x="69" y="84"/>
                  </a:lnTo>
                  <a:lnTo>
                    <a:pt x="67" y="81"/>
                  </a:lnTo>
                  <a:lnTo>
                    <a:pt x="64" y="79"/>
                  </a:lnTo>
                  <a:lnTo>
                    <a:pt x="61" y="77"/>
                  </a:lnTo>
                  <a:lnTo>
                    <a:pt x="56" y="77"/>
                  </a:lnTo>
                  <a:lnTo>
                    <a:pt x="54" y="77"/>
                  </a:lnTo>
                  <a:lnTo>
                    <a:pt x="52" y="81"/>
                  </a:lnTo>
                  <a:lnTo>
                    <a:pt x="51" y="84"/>
                  </a:lnTo>
                  <a:lnTo>
                    <a:pt x="47" y="88"/>
                  </a:lnTo>
                  <a:lnTo>
                    <a:pt x="44" y="91"/>
                  </a:lnTo>
                  <a:lnTo>
                    <a:pt x="44" y="94"/>
                  </a:lnTo>
                  <a:lnTo>
                    <a:pt x="41" y="98"/>
                  </a:lnTo>
                  <a:lnTo>
                    <a:pt x="41" y="101"/>
                  </a:lnTo>
                  <a:lnTo>
                    <a:pt x="41" y="103"/>
                  </a:lnTo>
                  <a:lnTo>
                    <a:pt x="41" y="106"/>
                  </a:lnTo>
                  <a:lnTo>
                    <a:pt x="41" y="109"/>
                  </a:lnTo>
                  <a:lnTo>
                    <a:pt x="42" y="111"/>
                  </a:lnTo>
                  <a:lnTo>
                    <a:pt x="44" y="114"/>
                  </a:lnTo>
                  <a:lnTo>
                    <a:pt x="47" y="114"/>
                  </a:lnTo>
                  <a:lnTo>
                    <a:pt x="51" y="114"/>
                  </a:lnTo>
                  <a:lnTo>
                    <a:pt x="56" y="113"/>
                  </a:lnTo>
                  <a:lnTo>
                    <a:pt x="59" y="109"/>
                  </a:lnTo>
                  <a:lnTo>
                    <a:pt x="62" y="106"/>
                  </a:lnTo>
                  <a:lnTo>
                    <a:pt x="62" y="109"/>
                  </a:lnTo>
                  <a:lnTo>
                    <a:pt x="62" y="114"/>
                  </a:lnTo>
                  <a:lnTo>
                    <a:pt x="62" y="118"/>
                  </a:lnTo>
                  <a:lnTo>
                    <a:pt x="62" y="123"/>
                  </a:lnTo>
                  <a:lnTo>
                    <a:pt x="62" y="126"/>
                  </a:lnTo>
                  <a:lnTo>
                    <a:pt x="62" y="130"/>
                  </a:lnTo>
                  <a:lnTo>
                    <a:pt x="62" y="135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1" y="138"/>
                  </a:lnTo>
                  <a:lnTo>
                    <a:pt x="59" y="140"/>
                  </a:lnTo>
                  <a:lnTo>
                    <a:pt x="56" y="141"/>
                  </a:lnTo>
                  <a:lnTo>
                    <a:pt x="54" y="145"/>
                  </a:lnTo>
                  <a:lnTo>
                    <a:pt x="52" y="148"/>
                  </a:lnTo>
                  <a:lnTo>
                    <a:pt x="52" y="150"/>
                  </a:lnTo>
                  <a:lnTo>
                    <a:pt x="52" y="153"/>
                  </a:lnTo>
                  <a:lnTo>
                    <a:pt x="52" y="156"/>
                  </a:lnTo>
                  <a:lnTo>
                    <a:pt x="52" y="160"/>
                  </a:lnTo>
                  <a:lnTo>
                    <a:pt x="51" y="163"/>
                  </a:lnTo>
                  <a:lnTo>
                    <a:pt x="49" y="166"/>
                  </a:lnTo>
                  <a:lnTo>
                    <a:pt x="49" y="168"/>
                  </a:lnTo>
                  <a:lnTo>
                    <a:pt x="49" y="173"/>
                  </a:lnTo>
                  <a:lnTo>
                    <a:pt x="46" y="175"/>
                  </a:lnTo>
                  <a:lnTo>
                    <a:pt x="44" y="178"/>
                  </a:lnTo>
                  <a:lnTo>
                    <a:pt x="41" y="182"/>
                  </a:lnTo>
                  <a:lnTo>
                    <a:pt x="37" y="183"/>
                  </a:lnTo>
                  <a:lnTo>
                    <a:pt x="41" y="187"/>
                  </a:lnTo>
                  <a:lnTo>
                    <a:pt x="44" y="190"/>
                  </a:lnTo>
                  <a:lnTo>
                    <a:pt x="46" y="193"/>
                  </a:lnTo>
                  <a:lnTo>
                    <a:pt x="49" y="197"/>
                  </a:lnTo>
                  <a:lnTo>
                    <a:pt x="52" y="197"/>
                  </a:lnTo>
                  <a:lnTo>
                    <a:pt x="56" y="193"/>
                  </a:lnTo>
                  <a:lnTo>
                    <a:pt x="59" y="192"/>
                  </a:lnTo>
                  <a:lnTo>
                    <a:pt x="62" y="190"/>
                  </a:lnTo>
                  <a:lnTo>
                    <a:pt x="62" y="198"/>
                  </a:lnTo>
                  <a:lnTo>
                    <a:pt x="62" y="208"/>
                  </a:lnTo>
                  <a:lnTo>
                    <a:pt x="62" y="217"/>
                  </a:lnTo>
                  <a:lnTo>
                    <a:pt x="62" y="229"/>
                  </a:lnTo>
                  <a:lnTo>
                    <a:pt x="62" y="237"/>
                  </a:lnTo>
                  <a:lnTo>
                    <a:pt x="62" y="247"/>
                  </a:lnTo>
                  <a:lnTo>
                    <a:pt x="62" y="257"/>
                  </a:lnTo>
                  <a:lnTo>
                    <a:pt x="62" y="266"/>
                  </a:lnTo>
                  <a:lnTo>
                    <a:pt x="62" y="276"/>
                  </a:lnTo>
                  <a:lnTo>
                    <a:pt x="62" y="284"/>
                  </a:lnTo>
                  <a:lnTo>
                    <a:pt x="62" y="294"/>
                  </a:lnTo>
                  <a:lnTo>
                    <a:pt x="62" y="304"/>
                  </a:lnTo>
                  <a:lnTo>
                    <a:pt x="62" y="313"/>
                  </a:lnTo>
                  <a:lnTo>
                    <a:pt x="62" y="323"/>
                  </a:lnTo>
                  <a:lnTo>
                    <a:pt x="62" y="333"/>
                  </a:lnTo>
                  <a:lnTo>
                    <a:pt x="62" y="343"/>
                  </a:lnTo>
                  <a:lnTo>
                    <a:pt x="62" y="351"/>
                  </a:lnTo>
                  <a:lnTo>
                    <a:pt x="62" y="360"/>
                  </a:lnTo>
                  <a:lnTo>
                    <a:pt x="62" y="370"/>
                  </a:lnTo>
                  <a:lnTo>
                    <a:pt x="62" y="378"/>
                  </a:lnTo>
                  <a:lnTo>
                    <a:pt x="62" y="386"/>
                  </a:lnTo>
                  <a:lnTo>
                    <a:pt x="62" y="395"/>
                  </a:lnTo>
                  <a:lnTo>
                    <a:pt x="62" y="403"/>
                  </a:lnTo>
                  <a:lnTo>
                    <a:pt x="62" y="413"/>
                  </a:lnTo>
                  <a:lnTo>
                    <a:pt x="62" y="422"/>
                  </a:lnTo>
                  <a:lnTo>
                    <a:pt x="62" y="430"/>
                  </a:lnTo>
                  <a:lnTo>
                    <a:pt x="62" y="438"/>
                  </a:lnTo>
                  <a:lnTo>
                    <a:pt x="62" y="447"/>
                  </a:lnTo>
                  <a:lnTo>
                    <a:pt x="62" y="455"/>
                  </a:lnTo>
                  <a:lnTo>
                    <a:pt x="62" y="462"/>
                  </a:lnTo>
                  <a:lnTo>
                    <a:pt x="62" y="470"/>
                  </a:lnTo>
                  <a:lnTo>
                    <a:pt x="62" y="479"/>
                  </a:lnTo>
                  <a:lnTo>
                    <a:pt x="62" y="485"/>
                  </a:lnTo>
                  <a:lnTo>
                    <a:pt x="62" y="492"/>
                  </a:lnTo>
                  <a:lnTo>
                    <a:pt x="62" y="499"/>
                  </a:lnTo>
                  <a:lnTo>
                    <a:pt x="62" y="506"/>
                  </a:lnTo>
                  <a:lnTo>
                    <a:pt x="62" y="512"/>
                  </a:lnTo>
                  <a:lnTo>
                    <a:pt x="62" y="519"/>
                  </a:lnTo>
                  <a:lnTo>
                    <a:pt x="62" y="526"/>
                  </a:lnTo>
                  <a:lnTo>
                    <a:pt x="62" y="532"/>
                  </a:lnTo>
                  <a:lnTo>
                    <a:pt x="62" y="539"/>
                  </a:lnTo>
                  <a:lnTo>
                    <a:pt x="62" y="544"/>
                  </a:lnTo>
                  <a:lnTo>
                    <a:pt x="62" y="549"/>
                  </a:lnTo>
                  <a:lnTo>
                    <a:pt x="62" y="556"/>
                  </a:lnTo>
                  <a:lnTo>
                    <a:pt x="62" y="561"/>
                  </a:lnTo>
                  <a:lnTo>
                    <a:pt x="62" y="566"/>
                  </a:lnTo>
                  <a:lnTo>
                    <a:pt x="62" y="571"/>
                  </a:lnTo>
                  <a:lnTo>
                    <a:pt x="62" y="576"/>
                  </a:lnTo>
                  <a:lnTo>
                    <a:pt x="62" y="579"/>
                  </a:lnTo>
                  <a:lnTo>
                    <a:pt x="62" y="583"/>
                  </a:lnTo>
                  <a:lnTo>
                    <a:pt x="62" y="588"/>
                  </a:lnTo>
                  <a:lnTo>
                    <a:pt x="62" y="591"/>
                  </a:lnTo>
                  <a:lnTo>
                    <a:pt x="62" y="595"/>
                  </a:lnTo>
                  <a:lnTo>
                    <a:pt x="62" y="598"/>
                  </a:lnTo>
                  <a:lnTo>
                    <a:pt x="62" y="601"/>
                  </a:lnTo>
                  <a:lnTo>
                    <a:pt x="62" y="603"/>
                  </a:lnTo>
                  <a:lnTo>
                    <a:pt x="62" y="606"/>
                  </a:lnTo>
                  <a:lnTo>
                    <a:pt x="62" y="610"/>
                  </a:lnTo>
                  <a:lnTo>
                    <a:pt x="62" y="613"/>
                  </a:lnTo>
                  <a:lnTo>
                    <a:pt x="62" y="613"/>
                  </a:lnTo>
                  <a:lnTo>
                    <a:pt x="0" y="613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0" y="601"/>
                  </a:lnTo>
                  <a:lnTo>
                    <a:pt x="0" y="598"/>
                  </a:lnTo>
                  <a:lnTo>
                    <a:pt x="0" y="595"/>
                  </a:lnTo>
                  <a:lnTo>
                    <a:pt x="0" y="591"/>
                  </a:lnTo>
                  <a:lnTo>
                    <a:pt x="0" y="586"/>
                  </a:lnTo>
                  <a:lnTo>
                    <a:pt x="0" y="583"/>
                  </a:lnTo>
                  <a:lnTo>
                    <a:pt x="0" y="578"/>
                  </a:lnTo>
                  <a:lnTo>
                    <a:pt x="0" y="573"/>
                  </a:lnTo>
                  <a:lnTo>
                    <a:pt x="0" y="568"/>
                  </a:lnTo>
                  <a:lnTo>
                    <a:pt x="0" y="561"/>
                  </a:lnTo>
                  <a:lnTo>
                    <a:pt x="0" y="556"/>
                  </a:lnTo>
                  <a:lnTo>
                    <a:pt x="0" y="549"/>
                  </a:lnTo>
                  <a:lnTo>
                    <a:pt x="0" y="544"/>
                  </a:lnTo>
                  <a:lnTo>
                    <a:pt x="0" y="537"/>
                  </a:lnTo>
                  <a:lnTo>
                    <a:pt x="0" y="531"/>
                  </a:lnTo>
                  <a:lnTo>
                    <a:pt x="0" y="524"/>
                  </a:lnTo>
                  <a:lnTo>
                    <a:pt x="0" y="517"/>
                  </a:lnTo>
                  <a:lnTo>
                    <a:pt x="0" y="509"/>
                  </a:lnTo>
                  <a:lnTo>
                    <a:pt x="0" y="502"/>
                  </a:lnTo>
                  <a:lnTo>
                    <a:pt x="0" y="494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0" y="470"/>
                  </a:lnTo>
                  <a:lnTo>
                    <a:pt x="0" y="460"/>
                  </a:lnTo>
                  <a:lnTo>
                    <a:pt x="0" y="454"/>
                  </a:lnTo>
                  <a:lnTo>
                    <a:pt x="0" y="443"/>
                  </a:lnTo>
                  <a:lnTo>
                    <a:pt x="0" y="435"/>
                  </a:lnTo>
                  <a:lnTo>
                    <a:pt x="0" y="425"/>
                  </a:lnTo>
                  <a:lnTo>
                    <a:pt x="0" y="415"/>
                  </a:lnTo>
                  <a:lnTo>
                    <a:pt x="0" y="407"/>
                  </a:lnTo>
                  <a:lnTo>
                    <a:pt x="0" y="396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0" y="368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38"/>
                  </a:lnTo>
                  <a:lnTo>
                    <a:pt x="0" y="328"/>
                  </a:lnTo>
                  <a:lnTo>
                    <a:pt x="0" y="318"/>
                  </a:lnTo>
                  <a:lnTo>
                    <a:pt x="0" y="306"/>
                  </a:lnTo>
                  <a:lnTo>
                    <a:pt x="0" y="296"/>
                  </a:lnTo>
                  <a:lnTo>
                    <a:pt x="0" y="286"/>
                  </a:lnTo>
                  <a:lnTo>
                    <a:pt x="0" y="276"/>
                  </a:lnTo>
                  <a:lnTo>
                    <a:pt x="0" y="26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0" y="232"/>
                  </a:lnTo>
                  <a:lnTo>
                    <a:pt x="0" y="222"/>
                  </a:lnTo>
                  <a:lnTo>
                    <a:pt x="0" y="212"/>
                  </a:lnTo>
                  <a:lnTo>
                    <a:pt x="0" y="202"/>
                  </a:lnTo>
                  <a:lnTo>
                    <a:pt x="0" y="190"/>
                  </a:lnTo>
                  <a:lnTo>
                    <a:pt x="0" y="180"/>
                  </a:lnTo>
                  <a:lnTo>
                    <a:pt x="0" y="168"/>
                  </a:lnTo>
                  <a:lnTo>
                    <a:pt x="0" y="158"/>
                  </a:lnTo>
                  <a:lnTo>
                    <a:pt x="0" y="148"/>
                  </a:lnTo>
                  <a:lnTo>
                    <a:pt x="0" y="138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3"/>
                  </a:lnTo>
                  <a:lnTo>
                    <a:pt x="7" y="135"/>
                  </a:lnTo>
                  <a:lnTo>
                    <a:pt x="10" y="138"/>
                  </a:lnTo>
                  <a:lnTo>
                    <a:pt x="10" y="141"/>
                  </a:lnTo>
                  <a:lnTo>
                    <a:pt x="10" y="146"/>
                  </a:lnTo>
                  <a:lnTo>
                    <a:pt x="10" y="150"/>
                  </a:lnTo>
                  <a:lnTo>
                    <a:pt x="9" y="155"/>
                  </a:lnTo>
                  <a:lnTo>
                    <a:pt x="7" y="160"/>
                  </a:lnTo>
                  <a:lnTo>
                    <a:pt x="5" y="165"/>
                  </a:lnTo>
                  <a:lnTo>
                    <a:pt x="4" y="168"/>
                  </a:lnTo>
                  <a:lnTo>
                    <a:pt x="2" y="173"/>
                  </a:lnTo>
                  <a:lnTo>
                    <a:pt x="0" y="178"/>
                  </a:lnTo>
                  <a:lnTo>
                    <a:pt x="0" y="182"/>
                  </a:lnTo>
                  <a:lnTo>
                    <a:pt x="2" y="185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7" y="193"/>
                  </a:lnTo>
                  <a:lnTo>
                    <a:pt x="10" y="195"/>
                  </a:lnTo>
                  <a:lnTo>
                    <a:pt x="12" y="197"/>
                  </a:lnTo>
                  <a:lnTo>
                    <a:pt x="9" y="198"/>
                  </a:lnTo>
                  <a:lnTo>
                    <a:pt x="5" y="205"/>
                  </a:lnTo>
                  <a:lnTo>
                    <a:pt x="4" y="207"/>
                  </a:lnTo>
                  <a:lnTo>
                    <a:pt x="2" y="208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4" y="217"/>
                  </a:lnTo>
                  <a:lnTo>
                    <a:pt x="5" y="219"/>
                  </a:lnTo>
                  <a:lnTo>
                    <a:pt x="9" y="222"/>
                  </a:lnTo>
                  <a:lnTo>
                    <a:pt x="12" y="225"/>
                  </a:lnTo>
                  <a:lnTo>
                    <a:pt x="15" y="224"/>
                  </a:lnTo>
                  <a:lnTo>
                    <a:pt x="19" y="220"/>
                  </a:lnTo>
                  <a:lnTo>
                    <a:pt x="22" y="217"/>
                  </a:lnTo>
                  <a:lnTo>
                    <a:pt x="25" y="217"/>
                  </a:lnTo>
                  <a:lnTo>
                    <a:pt x="25" y="213"/>
                  </a:lnTo>
                  <a:lnTo>
                    <a:pt x="27" y="210"/>
                  </a:lnTo>
                  <a:lnTo>
                    <a:pt x="27" y="205"/>
                  </a:lnTo>
                  <a:lnTo>
                    <a:pt x="27" y="202"/>
                  </a:lnTo>
                  <a:lnTo>
                    <a:pt x="27" y="197"/>
                  </a:lnTo>
                  <a:lnTo>
                    <a:pt x="27" y="193"/>
                  </a:lnTo>
                  <a:lnTo>
                    <a:pt x="25" y="190"/>
                  </a:lnTo>
                  <a:lnTo>
                    <a:pt x="25" y="187"/>
                  </a:lnTo>
                  <a:lnTo>
                    <a:pt x="22" y="185"/>
                  </a:lnTo>
                  <a:lnTo>
                    <a:pt x="22" y="182"/>
                  </a:lnTo>
                  <a:lnTo>
                    <a:pt x="22" y="178"/>
                  </a:lnTo>
                  <a:lnTo>
                    <a:pt x="22" y="177"/>
                  </a:lnTo>
                  <a:lnTo>
                    <a:pt x="22" y="171"/>
                  </a:lnTo>
                  <a:lnTo>
                    <a:pt x="25" y="166"/>
                  </a:lnTo>
                  <a:lnTo>
                    <a:pt x="27" y="163"/>
                  </a:lnTo>
                  <a:lnTo>
                    <a:pt x="29" y="156"/>
                  </a:lnTo>
                  <a:lnTo>
                    <a:pt x="29" y="153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4" y="145"/>
                  </a:lnTo>
                  <a:lnTo>
                    <a:pt x="46" y="143"/>
                  </a:lnTo>
                  <a:lnTo>
                    <a:pt x="49" y="143"/>
                  </a:lnTo>
                  <a:lnTo>
                    <a:pt x="47" y="138"/>
                  </a:lnTo>
                  <a:lnTo>
                    <a:pt x="46" y="135"/>
                  </a:lnTo>
                  <a:lnTo>
                    <a:pt x="46" y="130"/>
                  </a:lnTo>
                  <a:lnTo>
                    <a:pt x="44" y="124"/>
                  </a:lnTo>
                  <a:lnTo>
                    <a:pt x="41" y="126"/>
                  </a:lnTo>
                  <a:lnTo>
                    <a:pt x="37" y="126"/>
                  </a:lnTo>
                  <a:lnTo>
                    <a:pt x="34" y="126"/>
                  </a:lnTo>
                  <a:lnTo>
                    <a:pt x="31" y="126"/>
                  </a:lnTo>
                  <a:lnTo>
                    <a:pt x="25" y="123"/>
                  </a:lnTo>
                  <a:lnTo>
                    <a:pt x="22" y="119"/>
                  </a:lnTo>
                  <a:lnTo>
                    <a:pt x="15" y="114"/>
                  </a:lnTo>
                  <a:lnTo>
                    <a:pt x="12" y="111"/>
                  </a:lnTo>
                  <a:lnTo>
                    <a:pt x="10" y="108"/>
                  </a:lnTo>
                  <a:lnTo>
                    <a:pt x="7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1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4" y="51"/>
                  </a:lnTo>
                  <a:lnTo>
                    <a:pt x="7" y="47"/>
                  </a:lnTo>
                  <a:lnTo>
                    <a:pt x="10" y="44"/>
                  </a:lnTo>
                  <a:lnTo>
                    <a:pt x="12" y="41"/>
                  </a:lnTo>
                  <a:lnTo>
                    <a:pt x="15" y="37"/>
                  </a:lnTo>
                  <a:lnTo>
                    <a:pt x="20" y="37"/>
                  </a:lnTo>
                  <a:lnTo>
                    <a:pt x="25" y="36"/>
                  </a:lnTo>
                  <a:lnTo>
                    <a:pt x="29" y="37"/>
                  </a:lnTo>
                  <a:lnTo>
                    <a:pt x="34" y="37"/>
                  </a:lnTo>
                  <a:lnTo>
                    <a:pt x="37" y="37"/>
                  </a:lnTo>
                  <a:lnTo>
                    <a:pt x="41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7" y="27"/>
                  </a:lnTo>
                  <a:lnTo>
                    <a:pt x="49" y="25"/>
                  </a:lnTo>
                  <a:lnTo>
                    <a:pt x="49" y="20"/>
                  </a:lnTo>
                  <a:lnTo>
                    <a:pt x="49" y="17"/>
                  </a:lnTo>
                  <a:lnTo>
                    <a:pt x="49" y="14"/>
                  </a:lnTo>
                  <a:lnTo>
                    <a:pt x="49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56" y="0"/>
                  </a:lnTo>
                  <a:lnTo>
                    <a:pt x="59" y="2"/>
                  </a:lnTo>
                  <a:lnTo>
                    <a:pt x="62" y="5"/>
                  </a:lnTo>
                  <a:lnTo>
                    <a:pt x="62" y="7"/>
                  </a:lnTo>
                  <a:lnTo>
                    <a:pt x="62" y="10"/>
                  </a:lnTo>
                  <a:lnTo>
                    <a:pt x="62" y="14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2" y="25"/>
                  </a:lnTo>
                  <a:lnTo>
                    <a:pt x="62" y="29"/>
                  </a:lnTo>
                  <a:lnTo>
                    <a:pt x="62" y="32"/>
                  </a:lnTo>
                  <a:lnTo>
                    <a:pt x="64" y="32"/>
                  </a:lnTo>
                  <a:lnTo>
                    <a:pt x="67" y="32"/>
                  </a:lnTo>
                  <a:lnTo>
                    <a:pt x="71" y="32"/>
                  </a:lnTo>
                  <a:lnTo>
                    <a:pt x="74" y="32"/>
                  </a:lnTo>
                  <a:lnTo>
                    <a:pt x="74" y="36"/>
                  </a:lnTo>
                  <a:lnTo>
                    <a:pt x="74" y="37"/>
                  </a:lnTo>
                  <a:lnTo>
                    <a:pt x="74" y="39"/>
                  </a:lnTo>
                  <a:lnTo>
                    <a:pt x="74" y="41"/>
                  </a:lnTo>
                  <a:lnTo>
                    <a:pt x="76" y="41"/>
                  </a:lnTo>
                  <a:lnTo>
                    <a:pt x="83" y="42"/>
                  </a:lnTo>
                  <a:lnTo>
                    <a:pt x="86" y="44"/>
                  </a:lnTo>
                  <a:lnTo>
                    <a:pt x="91" y="44"/>
                  </a:lnTo>
                  <a:lnTo>
                    <a:pt x="91" y="41"/>
                  </a:lnTo>
                  <a:lnTo>
                    <a:pt x="93" y="37"/>
                  </a:lnTo>
                  <a:lnTo>
                    <a:pt x="93" y="34"/>
                  </a:lnTo>
                  <a:lnTo>
                    <a:pt x="94" y="29"/>
                  </a:lnTo>
                  <a:lnTo>
                    <a:pt x="98" y="29"/>
                  </a:lnTo>
                  <a:lnTo>
                    <a:pt x="101" y="29"/>
                  </a:lnTo>
                  <a:lnTo>
                    <a:pt x="104" y="29"/>
                  </a:lnTo>
                  <a:lnTo>
                    <a:pt x="108" y="29"/>
                  </a:lnTo>
                  <a:lnTo>
                    <a:pt x="113" y="27"/>
                  </a:lnTo>
                  <a:lnTo>
                    <a:pt x="116" y="27"/>
                  </a:lnTo>
                  <a:lnTo>
                    <a:pt x="120" y="25"/>
                  </a:lnTo>
                  <a:lnTo>
                    <a:pt x="123" y="25"/>
                  </a:lnTo>
                  <a:lnTo>
                    <a:pt x="126" y="25"/>
                  </a:lnTo>
                  <a:lnTo>
                    <a:pt x="130" y="25"/>
                  </a:lnTo>
                  <a:lnTo>
                    <a:pt x="133" y="25"/>
                  </a:lnTo>
                  <a:lnTo>
                    <a:pt x="136" y="25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46" y="24"/>
                  </a:lnTo>
                  <a:lnTo>
                    <a:pt x="150" y="24"/>
                  </a:lnTo>
                  <a:lnTo>
                    <a:pt x="155" y="22"/>
                  </a:lnTo>
                  <a:lnTo>
                    <a:pt x="160" y="22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3" y="20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82" y="84"/>
                  </a:lnTo>
                  <a:lnTo>
                    <a:pt x="180" y="84"/>
                  </a:lnTo>
                  <a:lnTo>
                    <a:pt x="178" y="84"/>
                  </a:lnTo>
                  <a:lnTo>
                    <a:pt x="175" y="84"/>
                  </a:lnTo>
                  <a:lnTo>
                    <a:pt x="172" y="86"/>
                  </a:lnTo>
                  <a:lnTo>
                    <a:pt x="168" y="86"/>
                  </a:lnTo>
                  <a:lnTo>
                    <a:pt x="165" y="86"/>
                  </a:lnTo>
                  <a:lnTo>
                    <a:pt x="162" y="86"/>
                  </a:lnTo>
                  <a:lnTo>
                    <a:pt x="158" y="86"/>
                  </a:lnTo>
                  <a:lnTo>
                    <a:pt x="153" y="86"/>
                  </a:lnTo>
                  <a:lnTo>
                    <a:pt x="150" y="86"/>
                  </a:lnTo>
                  <a:lnTo>
                    <a:pt x="146" y="88"/>
                  </a:lnTo>
                  <a:lnTo>
                    <a:pt x="143" y="88"/>
                  </a:lnTo>
                  <a:lnTo>
                    <a:pt x="138" y="88"/>
                  </a:lnTo>
                  <a:lnTo>
                    <a:pt x="133" y="89"/>
                  </a:lnTo>
                  <a:lnTo>
                    <a:pt x="128" y="89"/>
                  </a:lnTo>
                  <a:lnTo>
                    <a:pt x="125" y="89"/>
                  </a:lnTo>
                  <a:lnTo>
                    <a:pt x="120" y="89"/>
                  </a:lnTo>
                  <a:lnTo>
                    <a:pt x="115" y="91"/>
                  </a:lnTo>
                  <a:lnTo>
                    <a:pt x="109" y="91"/>
                  </a:lnTo>
                  <a:lnTo>
                    <a:pt x="106" y="91"/>
                  </a:lnTo>
                  <a:lnTo>
                    <a:pt x="101" y="91"/>
                  </a:lnTo>
                  <a:lnTo>
                    <a:pt x="96" y="93"/>
                  </a:lnTo>
                  <a:lnTo>
                    <a:pt x="91" y="93"/>
                  </a:lnTo>
                  <a:lnTo>
                    <a:pt x="86" y="93"/>
                  </a:lnTo>
                  <a:lnTo>
                    <a:pt x="83" y="93"/>
                  </a:lnTo>
                  <a:lnTo>
                    <a:pt x="76" y="94"/>
                  </a:lnTo>
                  <a:lnTo>
                    <a:pt x="74" y="94"/>
                  </a:lnTo>
                  <a:lnTo>
                    <a:pt x="69" y="96"/>
                  </a:lnTo>
                  <a:lnTo>
                    <a:pt x="69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4" name="Freeform 52"/>
            <p:cNvSpPr>
              <a:spLocks/>
            </p:cNvSpPr>
            <p:nvPr/>
          </p:nvSpPr>
          <p:spPr bwMode="auto">
            <a:xfrm>
              <a:off x="1000" y="3124"/>
              <a:ext cx="454" cy="161"/>
            </a:xfrm>
            <a:custGeom>
              <a:avLst/>
              <a:gdLst/>
              <a:ahLst/>
              <a:cxnLst>
                <a:cxn ang="0">
                  <a:pos x="245" y="72"/>
                </a:cxn>
                <a:cxn ang="0">
                  <a:pos x="245" y="79"/>
                </a:cxn>
                <a:cxn ang="0">
                  <a:pos x="245" y="84"/>
                </a:cxn>
                <a:cxn ang="0">
                  <a:pos x="245" y="92"/>
                </a:cxn>
                <a:cxn ang="0">
                  <a:pos x="245" y="99"/>
                </a:cxn>
                <a:cxn ang="0">
                  <a:pos x="245" y="106"/>
                </a:cxn>
                <a:cxn ang="0">
                  <a:pos x="245" y="111"/>
                </a:cxn>
                <a:cxn ang="0">
                  <a:pos x="245" y="117"/>
                </a:cxn>
                <a:cxn ang="0">
                  <a:pos x="245" y="124"/>
                </a:cxn>
                <a:cxn ang="0">
                  <a:pos x="245" y="131"/>
                </a:cxn>
                <a:cxn ang="0">
                  <a:pos x="242" y="133"/>
                </a:cxn>
                <a:cxn ang="0">
                  <a:pos x="235" y="127"/>
                </a:cxn>
                <a:cxn ang="0">
                  <a:pos x="229" y="122"/>
                </a:cxn>
                <a:cxn ang="0">
                  <a:pos x="222" y="117"/>
                </a:cxn>
                <a:cxn ang="0">
                  <a:pos x="214" y="119"/>
                </a:cxn>
                <a:cxn ang="0">
                  <a:pos x="205" y="127"/>
                </a:cxn>
                <a:cxn ang="0">
                  <a:pos x="200" y="138"/>
                </a:cxn>
                <a:cxn ang="0">
                  <a:pos x="193" y="146"/>
                </a:cxn>
                <a:cxn ang="0">
                  <a:pos x="187" y="156"/>
                </a:cxn>
                <a:cxn ang="0">
                  <a:pos x="183" y="154"/>
                </a:cxn>
                <a:cxn ang="0">
                  <a:pos x="183" y="146"/>
                </a:cxn>
                <a:cxn ang="0">
                  <a:pos x="183" y="136"/>
                </a:cxn>
                <a:cxn ang="0">
                  <a:pos x="183" y="127"/>
                </a:cxn>
                <a:cxn ang="0">
                  <a:pos x="183" y="121"/>
                </a:cxn>
                <a:cxn ang="0">
                  <a:pos x="183" y="112"/>
                </a:cxn>
                <a:cxn ang="0">
                  <a:pos x="183" y="106"/>
                </a:cxn>
                <a:cxn ang="0">
                  <a:pos x="183" y="101"/>
                </a:cxn>
                <a:cxn ang="0">
                  <a:pos x="183" y="94"/>
                </a:cxn>
                <a:cxn ang="0">
                  <a:pos x="183" y="91"/>
                </a:cxn>
                <a:cxn ang="0">
                  <a:pos x="183" y="84"/>
                </a:cxn>
                <a:cxn ang="0">
                  <a:pos x="183" y="75"/>
                </a:cxn>
                <a:cxn ang="0">
                  <a:pos x="5" y="87"/>
                </a:cxn>
                <a:cxn ang="0">
                  <a:pos x="224" y="8"/>
                </a:cxn>
                <a:cxn ang="0">
                  <a:pos x="224" y="8"/>
                </a:cxn>
                <a:cxn ang="0">
                  <a:pos x="227" y="8"/>
                </a:cxn>
                <a:cxn ang="0">
                  <a:pos x="235" y="8"/>
                </a:cxn>
                <a:cxn ang="0">
                  <a:pos x="240" y="8"/>
                </a:cxn>
                <a:cxn ang="0">
                  <a:pos x="247" y="8"/>
                </a:cxn>
                <a:cxn ang="0">
                  <a:pos x="254" y="8"/>
                </a:cxn>
                <a:cxn ang="0">
                  <a:pos x="262" y="8"/>
                </a:cxn>
                <a:cxn ang="0">
                  <a:pos x="271" y="7"/>
                </a:cxn>
                <a:cxn ang="0">
                  <a:pos x="281" y="7"/>
                </a:cxn>
                <a:cxn ang="0">
                  <a:pos x="291" y="7"/>
                </a:cxn>
                <a:cxn ang="0">
                  <a:pos x="299" y="5"/>
                </a:cxn>
                <a:cxn ang="0">
                  <a:pos x="309" y="5"/>
                </a:cxn>
                <a:cxn ang="0">
                  <a:pos x="321" y="5"/>
                </a:cxn>
                <a:cxn ang="0">
                  <a:pos x="331" y="5"/>
                </a:cxn>
                <a:cxn ang="0">
                  <a:pos x="341" y="5"/>
                </a:cxn>
                <a:cxn ang="0">
                  <a:pos x="351" y="3"/>
                </a:cxn>
                <a:cxn ang="0">
                  <a:pos x="363" y="2"/>
                </a:cxn>
                <a:cxn ang="0">
                  <a:pos x="373" y="2"/>
                </a:cxn>
                <a:cxn ang="0">
                  <a:pos x="383" y="2"/>
                </a:cxn>
                <a:cxn ang="0">
                  <a:pos x="393" y="2"/>
                </a:cxn>
                <a:cxn ang="0">
                  <a:pos x="402" y="2"/>
                </a:cxn>
                <a:cxn ang="0">
                  <a:pos x="410" y="2"/>
                </a:cxn>
                <a:cxn ang="0">
                  <a:pos x="418" y="0"/>
                </a:cxn>
                <a:cxn ang="0">
                  <a:pos x="427" y="0"/>
                </a:cxn>
                <a:cxn ang="0">
                  <a:pos x="432" y="0"/>
                </a:cxn>
                <a:cxn ang="0">
                  <a:pos x="439" y="0"/>
                </a:cxn>
                <a:cxn ang="0">
                  <a:pos x="445" y="0"/>
                </a:cxn>
                <a:cxn ang="0">
                  <a:pos x="450" y="0"/>
                </a:cxn>
                <a:cxn ang="0">
                  <a:pos x="454" y="64"/>
                </a:cxn>
                <a:cxn ang="0">
                  <a:pos x="245" y="72"/>
                </a:cxn>
              </a:cxnLst>
              <a:rect l="0" t="0" r="r" b="b"/>
              <a:pathLst>
                <a:path w="454" h="161">
                  <a:moveTo>
                    <a:pt x="245" y="72"/>
                  </a:moveTo>
                  <a:lnTo>
                    <a:pt x="245" y="72"/>
                  </a:lnTo>
                  <a:lnTo>
                    <a:pt x="245" y="77"/>
                  </a:lnTo>
                  <a:lnTo>
                    <a:pt x="245" y="79"/>
                  </a:lnTo>
                  <a:lnTo>
                    <a:pt x="245" y="82"/>
                  </a:lnTo>
                  <a:lnTo>
                    <a:pt x="245" y="84"/>
                  </a:lnTo>
                  <a:lnTo>
                    <a:pt x="245" y="89"/>
                  </a:lnTo>
                  <a:lnTo>
                    <a:pt x="245" y="92"/>
                  </a:lnTo>
                  <a:lnTo>
                    <a:pt x="245" y="97"/>
                  </a:lnTo>
                  <a:lnTo>
                    <a:pt x="245" y="99"/>
                  </a:lnTo>
                  <a:lnTo>
                    <a:pt x="245" y="102"/>
                  </a:lnTo>
                  <a:lnTo>
                    <a:pt x="245" y="106"/>
                  </a:lnTo>
                  <a:lnTo>
                    <a:pt x="245" y="109"/>
                  </a:lnTo>
                  <a:lnTo>
                    <a:pt x="245" y="111"/>
                  </a:lnTo>
                  <a:lnTo>
                    <a:pt x="245" y="114"/>
                  </a:lnTo>
                  <a:lnTo>
                    <a:pt x="245" y="117"/>
                  </a:lnTo>
                  <a:lnTo>
                    <a:pt x="245" y="121"/>
                  </a:lnTo>
                  <a:lnTo>
                    <a:pt x="245" y="124"/>
                  </a:lnTo>
                  <a:lnTo>
                    <a:pt x="245" y="127"/>
                  </a:lnTo>
                  <a:lnTo>
                    <a:pt x="245" y="131"/>
                  </a:lnTo>
                  <a:lnTo>
                    <a:pt x="245" y="134"/>
                  </a:lnTo>
                  <a:lnTo>
                    <a:pt x="242" y="133"/>
                  </a:lnTo>
                  <a:lnTo>
                    <a:pt x="237" y="131"/>
                  </a:lnTo>
                  <a:lnTo>
                    <a:pt x="235" y="127"/>
                  </a:lnTo>
                  <a:lnTo>
                    <a:pt x="232" y="126"/>
                  </a:lnTo>
                  <a:lnTo>
                    <a:pt x="229" y="122"/>
                  </a:lnTo>
                  <a:lnTo>
                    <a:pt x="225" y="119"/>
                  </a:lnTo>
                  <a:lnTo>
                    <a:pt x="222" y="117"/>
                  </a:lnTo>
                  <a:lnTo>
                    <a:pt x="217" y="116"/>
                  </a:lnTo>
                  <a:lnTo>
                    <a:pt x="214" y="119"/>
                  </a:lnTo>
                  <a:lnTo>
                    <a:pt x="208" y="124"/>
                  </a:lnTo>
                  <a:lnTo>
                    <a:pt x="205" y="127"/>
                  </a:lnTo>
                  <a:lnTo>
                    <a:pt x="203" y="133"/>
                  </a:lnTo>
                  <a:lnTo>
                    <a:pt x="200" y="138"/>
                  </a:lnTo>
                  <a:lnTo>
                    <a:pt x="197" y="143"/>
                  </a:lnTo>
                  <a:lnTo>
                    <a:pt x="193" y="146"/>
                  </a:lnTo>
                  <a:lnTo>
                    <a:pt x="190" y="151"/>
                  </a:lnTo>
                  <a:lnTo>
                    <a:pt x="187" y="156"/>
                  </a:lnTo>
                  <a:lnTo>
                    <a:pt x="183" y="161"/>
                  </a:lnTo>
                  <a:lnTo>
                    <a:pt x="183" y="154"/>
                  </a:lnTo>
                  <a:lnTo>
                    <a:pt x="183" y="151"/>
                  </a:lnTo>
                  <a:lnTo>
                    <a:pt x="183" y="146"/>
                  </a:lnTo>
                  <a:lnTo>
                    <a:pt x="183" y="143"/>
                  </a:lnTo>
                  <a:lnTo>
                    <a:pt x="183" y="136"/>
                  </a:lnTo>
                  <a:lnTo>
                    <a:pt x="183" y="133"/>
                  </a:lnTo>
                  <a:lnTo>
                    <a:pt x="183" y="127"/>
                  </a:lnTo>
                  <a:lnTo>
                    <a:pt x="183" y="124"/>
                  </a:lnTo>
                  <a:lnTo>
                    <a:pt x="183" y="121"/>
                  </a:lnTo>
                  <a:lnTo>
                    <a:pt x="183" y="117"/>
                  </a:lnTo>
                  <a:lnTo>
                    <a:pt x="183" y="112"/>
                  </a:lnTo>
                  <a:lnTo>
                    <a:pt x="183" y="109"/>
                  </a:lnTo>
                  <a:lnTo>
                    <a:pt x="183" y="106"/>
                  </a:lnTo>
                  <a:lnTo>
                    <a:pt x="183" y="102"/>
                  </a:lnTo>
                  <a:lnTo>
                    <a:pt x="183" y="101"/>
                  </a:lnTo>
                  <a:lnTo>
                    <a:pt x="183" y="97"/>
                  </a:lnTo>
                  <a:lnTo>
                    <a:pt x="183" y="94"/>
                  </a:lnTo>
                  <a:lnTo>
                    <a:pt x="183" y="92"/>
                  </a:lnTo>
                  <a:lnTo>
                    <a:pt x="183" y="91"/>
                  </a:lnTo>
                  <a:lnTo>
                    <a:pt x="183" y="87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5" y="87"/>
                  </a:lnTo>
                  <a:lnTo>
                    <a:pt x="0" y="23"/>
                  </a:lnTo>
                  <a:lnTo>
                    <a:pt x="224" y="8"/>
                  </a:lnTo>
                  <a:lnTo>
                    <a:pt x="224" y="10"/>
                  </a:lnTo>
                  <a:lnTo>
                    <a:pt x="224" y="8"/>
                  </a:lnTo>
                  <a:lnTo>
                    <a:pt x="225" y="8"/>
                  </a:lnTo>
                  <a:lnTo>
                    <a:pt x="227" y="8"/>
                  </a:lnTo>
                  <a:lnTo>
                    <a:pt x="232" y="8"/>
                  </a:lnTo>
                  <a:lnTo>
                    <a:pt x="235" y="8"/>
                  </a:lnTo>
                  <a:lnTo>
                    <a:pt x="237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50" y="8"/>
                  </a:lnTo>
                  <a:lnTo>
                    <a:pt x="254" y="8"/>
                  </a:lnTo>
                  <a:lnTo>
                    <a:pt x="259" y="8"/>
                  </a:lnTo>
                  <a:lnTo>
                    <a:pt x="262" y="8"/>
                  </a:lnTo>
                  <a:lnTo>
                    <a:pt x="266" y="8"/>
                  </a:lnTo>
                  <a:lnTo>
                    <a:pt x="271" y="7"/>
                  </a:lnTo>
                  <a:lnTo>
                    <a:pt x="276" y="7"/>
                  </a:lnTo>
                  <a:lnTo>
                    <a:pt x="281" y="7"/>
                  </a:lnTo>
                  <a:lnTo>
                    <a:pt x="284" y="7"/>
                  </a:lnTo>
                  <a:lnTo>
                    <a:pt x="291" y="7"/>
                  </a:lnTo>
                  <a:lnTo>
                    <a:pt x="296" y="7"/>
                  </a:lnTo>
                  <a:lnTo>
                    <a:pt x="299" y="5"/>
                  </a:lnTo>
                  <a:lnTo>
                    <a:pt x="306" y="5"/>
                  </a:lnTo>
                  <a:lnTo>
                    <a:pt x="309" y="5"/>
                  </a:lnTo>
                  <a:lnTo>
                    <a:pt x="316" y="5"/>
                  </a:lnTo>
                  <a:lnTo>
                    <a:pt x="321" y="5"/>
                  </a:lnTo>
                  <a:lnTo>
                    <a:pt x="326" y="5"/>
                  </a:lnTo>
                  <a:lnTo>
                    <a:pt x="331" y="5"/>
                  </a:lnTo>
                  <a:lnTo>
                    <a:pt x="338" y="5"/>
                  </a:lnTo>
                  <a:lnTo>
                    <a:pt x="341" y="5"/>
                  </a:lnTo>
                  <a:lnTo>
                    <a:pt x="348" y="3"/>
                  </a:lnTo>
                  <a:lnTo>
                    <a:pt x="351" y="3"/>
                  </a:lnTo>
                  <a:lnTo>
                    <a:pt x="358" y="3"/>
                  </a:lnTo>
                  <a:lnTo>
                    <a:pt x="363" y="2"/>
                  </a:lnTo>
                  <a:lnTo>
                    <a:pt x="368" y="2"/>
                  </a:lnTo>
                  <a:lnTo>
                    <a:pt x="373" y="2"/>
                  </a:lnTo>
                  <a:lnTo>
                    <a:pt x="378" y="2"/>
                  </a:lnTo>
                  <a:lnTo>
                    <a:pt x="383" y="2"/>
                  </a:lnTo>
                  <a:lnTo>
                    <a:pt x="388" y="2"/>
                  </a:lnTo>
                  <a:lnTo>
                    <a:pt x="393" y="2"/>
                  </a:lnTo>
                  <a:lnTo>
                    <a:pt x="398" y="2"/>
                  </a:lnTo>
                  <a:lnTo>
                    <a:pt x="402" y="2"/>
                  </a:lnTo>
                  <a:lnTo>
                    <a:pt x="407" y="2"/>
                  </a:lnTo>
                  <a:lnTo>
                    <a:pt x="410" y="2"/>
                  </a:lnTo>
                  <a:lnTo>
                    <a:pt x="415" y="2"/>
                  </a:lnTo>
                  <a:lnTo>
                    <a:pt x="418" y="0"/>
                  </a:lnTo>
                  <a:lnTo>
                    <a:pt x="422" y="0"/>
                  </a:lnTo>
                  <a:lnTo>
                    <a:pt x="427" y="0"/>
                  </a:lnTo>
                  <a:lnTo>
                    <a:pt x="430" y="0"/>
                  </a:lnTo>
                  <a:lnTo>
                    <a:pt x="432" y="0"/>
                  </a:lnTo>
                  <a:lnTo>
                    <a:pt x="435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5" y="0"/>
                  </a:lnTo>
                  <a:lnTo>
                    <a:pt x="449" y="0"/>
                  </a:lnTo>
                  <a:lnTo>
                    <a:pt x="450" y="0"/>
                  </a:lnTo>
                  <a:lnTo>
                    <a:pt x="452" y="0"/>
                  </a:lnTo>
                  <a:lnTo>
                    <a:pt x="454" y="64"/>
                  </a:lnTo>
                  <a:lnTo>
                    <a:pt x="245" y="72"/>
                  </a:lnTo>
                  <a:lnTo>
                    <a:pt x="245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cxnSp>
        <p:nvCxnSpPr>
          <p:cNvPr id="22" name="直接连接符 21"/>
          <p:cNvCxnSpPr/>
          <p:nvPr/>
        </p:nvCxnSpPr>
        <p:spPr>
          <a:xfrm>
            <a:off x="2938629" y="4738792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2938629" y="5445224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2938629" y="4869160"/>
            <a:ext cx="32175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忙里又忙外，</a:t>
            </a:r>
            <a:r>
              <a:rPr lang="en-US" altLang="zh-CN" sz="1400" dirty="0" smtClean="0">
                <a:latin typeface="微软雅黑" pitchFamily="34" charset="-122"/>
                <a:ea typeface="微软雅黑" pitchFamily="34" charset="-122"/>
              </a:rPr>
              <a:t>10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月里的</a:t>
            </a:r>
            <a:r>
              <a:rPr lang="zh-CN" altLang="en-US" sz="20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天伦之乐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。</a:t>
            </a:r>
            <a:endParaRPr lang="zh-CN" altLang="en-US" sz="2400" dirty="0" smtClean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0259" name="Picture 19" descr="C:\Users\刘慧玲\Desktop\pic1\MC900437059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638402" y="805648"/>
            <a:ext cx="360000" cy="360000"/>
          </a:xfrm>
          <a:prstGeom prst="rect">
            <a:avLst/>
          </a:prstGeom>
          <a:noFill/>
        </p:spPr>
      </p:pic>
      <p:grpSp>
        <p:nvGrpSpPr>
          <p:cNvPr id="9220" name="Group 4"/>
          <p:cNvGrpSpPr>
            <a:grpSpLocks noChangeAspect="1"/>
          </p:cNvGrpSpPr>
          <p:nvPr/>
        </p:nvGrpSpPr>
        <p:grpSpPr bwMode="auto">
          <a:xfrm>
            <a:off x="1258888" y="1952625"/>
            <a:ext cx="1441450" cy="1547813"/>
            <a:chOff x="793" y="1230"/>
            <a:chExt cx="908" cy="975"/>
          </a:xfrm>
        </p:grpSpPr>
        <p:sp>
          <p:nvSpPr>
            <p:cNvPr id="9219" name="AutoShape 3"/>
            <p:cNvSpPr>
              <a:spLocks noChangeAspect="1" noChangeArrowheads="1" noTextEdit="1"/>
            </p:cNvSpPr>
            <p:nvPr/>
          </p:nvSpPr>
          <p:spPr bwMode="auto">
            <a:xfrm>
              <a:off x="793" y="1230"/>
              <a:ext cx="908" cy="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1" name="Freeform 5"/>
            <p:cNvSpPr>
              <a:spLocks/>
            </p:cNvSpPr>
            <p:nvPr/>
          </p:nvSpPr>
          <p:spPr bwMode="auto">
            <a:xfrm>
              <a:off x="1323" y="1651"/>
              <a:ext cx="20" cy="42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2"/>
                </a:cxn>
                <a:cxn ang="0">
                  <a:pos x="5" y="7"/>
                </a:cxn>
                <a:cxn ang="0">
                  <a:pos x="3" y="10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7"/>
                </a:cxn>
                <a:cxn ang="0">
                  <a:pos x="0" y="43"/>
                </a:cxn>
                <a:cxn ang="0">
                  <a:pos x="0" y="50"/>
                </a:cxn>
                <a:cxn ang="0">
                  <a:pos x="2" y="58"/>
                </a:cxn>
                <a:cxn ang="0">
                  <a:pos x="3" y="63"/>
                </a:cxn>
                <a:cxn ang="0">
                  <a:pos x="5" y="70"/>
                </a:cxn>
                <a:cxn ang="0">
                  <a:pos x="6" y="74"/>
                </a:cxn>
                <a:cxn ang="0">
                  <a:pos x="8" y="78"/>
                </a:cxn>
                <a:cxn ang="0">
                  <a:pos x="10" y="83"/>
                </a:cxn>
                <a:cxn ang="0">
                  <a:pos x="11" y="84"/>
                </a:cxn>
                <a:cxn ang="0">
                  <a:pos x="15" y="84"/>
                </a:cxn>
                <a:cxn ang="0">
                  <a:pos x="20" y="83"/>
                </a:cxn>
                <a:cxn ang="0">
                  <a:pos x="25" y="78"/>
                </a:cxn>
                <a:cxn ang="0">
                  <a:pos x="30" y="73"/>
                </a:cxn>
                <a:cxn ang="0">
                  <a:pos x="33" y="66"/>
                </a:cxn>
                <a:cxn ang="0">
                  <a:pos x="38" y="61"/>
                </a:cxn>
                <a:cxn ang="0">
                  <a:pos x="38" y="55"/>
                </a:cxn>
                <a:cxn ang="0">
                  <a:pos x="40" y="50"/>
                </a:cxn>
                <a:cxn ang="0">
                  <a:pos x="38" y="48"/>
                </a:cxn>
                <a:cxn ang="0">
                  <a:pos x="33" y="46"/>
                </a:cxn>
                <a:cxn ang="0">
                  <a:pos x="30" y="46"/>
                </a:cxn>
                <a:cxn ang="0">
                  <a:pos x="26" y="45"/>
                </a:cxn>
                <a:cxn ang="0">
                  <a:pos x="23" y="43"/>
                </a:cxn>
                <a:cxn ang="0">
                  <a:pos x="21" y="38"/>
                </a:cxn>
                <a:cxn ang="0">
                  <a:pos x="18" y="33"/>
                </a:cxn>
                <a:cxn ang="0">
                  <a:pos x="16" y="28"/>
                </a:cxn>
                <a:cxn ang="0">
                  <a:pos x="15" y="25"/>
                </a:cxn>
                <a:cxn ang="0">
                  <a:pos x="13" y="22"/>
                </a:cxn>
                <a:cxn ang="0">
                  <a:pos x="13" y="15"/>
                </a:cxn>
                <a:cxn ang="0">
                  <a:pos x="16" y="9"/>
                </a:cxn>
                <a:cxn ang="0">
                  <a:pos x="20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40" h="84">
                  <a:moveTo>
                    <a:pt x="13" y="0"/>
                  </a:moveTo>
                  <a:lnTo>
                    <a:pt x="8" y="2"/>
                  </a:lnTo>
                  <a:lnTo>
                    <a:pt x="5" y="7"/>
                  </a:lnTo>
                  <a:lnTo>
                    <a:pt x="3" y="10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" y="58"/>
                  </a:lnTo>
                  <a:lnTo>
                    <a:pt x="3" y="63"/>
                  </a:lnTo>
                  <a:lnTo>
                    <a:pt x="5" y="70"/>
                  </a:lnTo>
                  <a:lnTo>
                    <a:pt x="6" y="74"/>
                  </a:lnTo>
                  <a:lnTo>
                    <a:pt x="8" y="78"/>
                  </a:lnTo>
                  <a:lnTo>
                    <a:pt x="10" y="83"/>
                  </a:lnTo>
                  <a:lnTo>
                    <a:pt x="11" y="84"/>
                  </a:lnTo>
                  <a:lnTo>
                    <a:pt x="15" y="84"/>
                  </a:lnTo>
                  <a:lnTo>
                    <a:pt x="20" y="83"/>
                  </a:lnTo>
                  <a:lnTo>
                    <a:pt x="25" y="78"/>
                  </a:lnTo>
                  <a:lnTo>
                    <a:pt x="30" y="73"/>
                  </a:lnTo>
                  <a:lnTo>
                    <a:pt x="33" y="66"/>
                  </a:lnTo>
                  <a:lnTo>
                    <a:pt x="38" y="61"/>
                  </a:lnTo>
                  <a:lnTo>
                    <a:pt x="38" y="55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3" y="46"/>
                  </a:lnTo>
                  <a:lnTo>
                    <a:pt x="30" y="46"/>
                  </a:lnTo>
                  <a:lnTo>
                    <a:pt x="26" y="45"/>
                  </a:lnTo>
                  <a:lnTo>
                    <a:pt x="23" y="43"/>
                  </a:lnTo>
                  <a:lnTo>
                    <a:pt x="21" y="38"/>
                  </a:lnTo>
                  <a:lnTo>
                    <a:pt x="18" y="33"/>
                  </a:lnTo>
                  <a:lnTo>
                    <a:pt x="16" y="28"/>
                  </a:lnTo>
                  <a:lnTo>
                    <a:pt x="15" y="25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6" y="9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2" name="Freeform 6"/>
            <p:cNvSpPr>
              <a:spLocks/>
            </p:cNvSpPr>
            <p:nvPr/>
          </p:nvSpPr>
          <p:spPr bwMode="auto">
            <a:xfrm>
              <a:off x="854" y="1720"/>
              <a:ext cx="127" cy="196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47" y="8"/>
                </a:cxn>
                <a:cxn ang="0">
                  <a:pos x="66" y="18"/>
                </a:cxn>
                <a:cxn ang="0">
                  <a:pos x="85" y="28"/>
                </a:cxn>
                <a:cxn ang="0">
                  <a:pos x="101" y="41"/>
                </a:cxn>
                <a:cxn ang="0">
                  <a:pos x="119" y="58"/>
                </a:cxn>
                <a:cxn ang="0">
                  <a:pos x="147" y="79"/>
                </a:cxn>
                <a:cxn ang="0">
                  <a:pos x="172" y="97"/>
                </a:cxn>
                <a:cxn ang="0">
                  <a:pos x="195" y="117"/>
                </a:cxn>
                <a:cxn ang="0">
                  <a:pos x="218" y="137"/>
                </a:cxn>
                <a:cxn ang="0">
                  <a:pos x="237" y="163"/>
                </a:cxn>
                <a:cxn ang="0">
                  <a:pos x="248" y="191"/>
                </a:cxn>
                <a:cxn ang="0">
                  <a:pos x="253" y="216"/>
                </a:cxn>
                <a:cxn ang="0">
                  <a:pos x="248" y="241"/>
                </a:cxn>
                <a:cxn ang="0">
                  <a:pos x="240" y="266"/>
                </a:cxn>
                <a:cxn ang="0">
                  <a:pos x="228" y="292"/>
                </a:cxn>
                <a:cxn ang="0">
                  <a:pos x="215" y="315"/>
                </a:cxn>
                <a:cxn ang="0">
                  <a:pos x="202" y="331"/>
                </a:cxn>
                <a:cxn ang="0">
                  <a:pos x="189" y="348"/>
                </a:cxn>
                <a:cxn ang="0">
                  <a:pos x="172" y="363"/>
                </a:cxn>
                <a:cxn ang="0">
                  <a:pos x="156" y="379"/>
                </a:cxn>
                <a:cxn ang="0">
                  <a:pos x="141" y="392"/>
                </a:cxn>
                <a:cxn ang="0">
                  <a:pos x="131" y="383"/>
                </a:cxn>
                <a:cxn ang="0">
                  <a:pos x="124" y="369"/>
                </a:cxn>
                <a:cxn ang="0">
                  <a:pos x="134" y="356"/>
                </a:cxn>
                <a:cxn ang="0">
                  <a:pos x="149" y="341"/>
                </a:cxn>
                <a:cxn ang="0">
                  <a:pos x="162" y="330"/>
                </a:cxn>
                <a:cxn ang="0">
                  <a:pos x="172" y="317"/>
                </a:cxn>
                <a:cxn ang="0">
                  <a:pos x="184" y="302"/>
                </a:cxn>
                <a:cxn ang="0">
                  <a:pos x="195" y="282"/>
                </a:cxn>
                <a:cxn ang="0">
                  <a:pos x="207" y="257"/>
                </a:cxn>
                <a:cxn ang="0">
                  <a:pos x="217" y="237"/>
                </a:cxn>
                <a:cxn ang="0">
                  <a:pos x="222" y="218"/>
                </a:cxn>
                <a:cxn ang="0">
                  <a:pos x="220" y="196"/>
                </a:cxn>
                <a:cxn ang="0">
                  <a:pos x="213" y="175"/>
                </a:cxn>
                <a:cxn ang="0">
                  <a:pos x="194" y="147"/>
                </a:cxn>
                <a:cxn ang="0">
                  <a:pos x="172" y="127"/>
                </a:cxn>
                <a:cxn ang="0">
                  <a:pos x="149" y="111"/>
                </a:cxn>
                <a:cxn ang="0">
                  <a:pos x="126" y="94"/>
                </a:cxn>
                <a:cxn ang="0">
                  <a:pos x="98" y="73"/>
                </a:cxn>
                <a:cxn ang="0">
                  <a:pos x="81" y="58"/>
                </a:cxn>
                <a:cxn ang="0">
                  <a:pos x="66" y="43"/>
                </a:cxn>
                <a:cxn ang="0">
                  <a:pos x="55" y="31"/>
                </a:cxn>
                <a:cxn ang="0">
                  <a:pos x="37" y="22"/>
                </a:cxn>
                <a:cxn ang="0">
                  <a:pos x="22" y="13"/>
                </a:cxn>
                <a:cxn ang="0">
                  <a:pos x="4" y="12"/>
                </a:cxn>
                <a:cxn ang="0">
                  <a:pos x="0" y="5"/>
                </a:cxn>
                <a:cxn ang="0">
                  <a:pos x="7" y="0"/>
                </a:cxn>
              </a:cxnLst>
              <a:rect l="0" t="0" r="r" b="b"/>
              <a:pathLst>
                <a:path w="253" h="392">
                  <a:moveTo>
                    <a:pt x="12" y="0"/>
                  </a:moveTo>
                  <a:lnTo>
                    <a:pt x="18" y="0"/>
                  </a:lnTo>
                  <a:lnTo>
                    <a:pt x="25" y="2"/>
                  </a:lnTo>
                  <a:lnTo>
                    <a:pt x="33" y="5"/>
                  </a:lnTo>
                  <a:lnTo>
                    <a:pt x="40" y="5"/>
                  </a:lnTo>
                  <a:lnTo>
                    <a:pt x="47" y="8"/>
                  </a:lnTo>
                  <a:lnTo>
                    <a:pt x="53" y="12"/>
                  </a:lnTo>
                  <a:lnTo>
                    <a:pt x="60" y="13"/>
                  </a:lnTo>
                  <a:lnTo>
                    <a:pt x="66" y="18"/>
                  </a:lnTo>
                  <a:lnTo>
                    <a:pt x="73" y="20"/>
                  </a:lnTo>
                  <a:lnTo>
                    <a:pt x="78" y="23"/>
                  </a:lnTo>
                  <a:lnTo>
                    <a:pt x="85" y="28"/>
                  </a:lnTo>
                  <a:lnTo>
                    <a:pt x="90" y="31"/>
                  </a:lnTo>
                  <a:lnTo>
                    <a:pt x="96" y="35"/>
                  </a:lnTo>
                  <a:lnTo>
                    <a:pt x="101" y="41"/>
                  </a:lnTo>
                  <a:lnTo>
                    <a:pt x="106" y="45"/>
                  </a:lnTo>
                  <a:lnTo>
                    <a:pt x="111" y="50"/>
                  </a:lnTo>
                  <a:lnTo>
                    <a:pt x="119" y="58"/>
                  </a:lnTo>
                  <a:lnTo>
                    <a:pt x="129" y="64"/>
                  </a:lnTo>
                  <a:lnTo>
                    <a:pt x="137" y="71"/>
                  </a:lnTo>
                  <a:lnTo>
                    <a:pt x="147" y="79"/>
                  </a:lnTo>
                  <a:lnTo>
                    <a:pt x="154" y="86"/>
                  </a:lnTo>
                  <a:lnTo>
                    <a:pt x="164" y="92"/>
                  </a:lnTo>
                  <a:lnTo>
                    <a:pt x="172" y="97"/>
                  </a:lnTo>
                  <a:lnTo>
                    <a:pt x="180" y="104"/>
                  </a:lnTo>
                  <a:lnTo>
                    <a:pt x="189" y="109"/>
                  </a:lnTo>
                  <a:lnTo>
                    <a:pt x="195" y="117"/>
                  </a:lnTo>
                  <a:lnTo>
                    <a:pt x="204" y="124"/>
                  </a:lnTo>
                  <a:lnTo>
                    <a:pt x="212" y="130"/>
                  </a:lnTo>
                  <a:lnTo>
                    <a:pt x="218" y="137"/>
                  </a:lnTo>
                  <a:lnTo>
                    <a:pt x="225" y="145"/>
                  </a:lnTo>
                  <a:lnTo>
                    <a:pt x="232" y="155"/>
                  </a:lnTo>
                  <a:lnTo>
                    <a:pt x="237" y="163"/>
                  </a:lnTo>
                  <a:lnTo>
                    <a:pt x="243" y="173"/>
                  </a:lnTo>
                  <a:lnTo>
                    <a:pt x="246" y="181"/>
                  </a:lnTo>
                  <a:lnTo>
                    <a:pt x="248" y="191"/>
                  </a:lnTo>
                  <a:lnTo>
                    <a:pt x="251" y="200"/>
                  </a:lnTo>
                  <a:lnTo>
                    <a:pt x="251" y="208"/>
                  </a:lnTo>
                  <a:lnTo>
                    <a:pt x="253" y="216"/>
                  </a:lnTo>
                  <a:lnTo>
                    <a:pt x="251" y="224"/>
                  </a:lnTo>
                  <a:lnTo>
                    <a:pt x="251" y="233"/>
                  </a:lnTo>
                  <a:lnTo>
                    <a:pt x="248" y="241"/>
                  </a:lnTo>
                  <a:lnTo>
                    <a:pt x="246" y="249"/>
                  </a:lnTo>
                  <a:lnTo>
                    <a:pt x="243" y="257"/>
                  </a:lnTo>
                  <a:lnTo>
                    <a:pt x="240" y="266"/>
                  </a:lnTo>
                  <a:lnTo>
                    <a:pt x="237" y="274"/>
                  </a:lnTo>
                  <a:lnTo>
                    <a:pt x="232" y="282"/>
                  </a:lnTo>
                  <a:lnTo>
                    <a:pt x="228" y="292"/>
                  </a:lnTo>
                  <a:lnTo>
                    <a:pt x="225" y="300"/>
                  </a:lnTo>
                  <a:lnTo>
                    <a:pt x="220" y="307"/>
                  </a:lnTo>
                  <a:lnTo>
                    <a:pt x="215" y="315"/>
                  </a:lnTo>
                  <a:lnTo>
                    <a:pt x="212" y="320"/>
                  </a:lnTo>
                  <a:lnTo>
                    <a:pt x="207" y="326"/>
                  </a:lnTo>
                  <a:lnTo>
                    <a:pt x="202" y="331"/>
                  </a:lnTo>
                  <a:lnTo>
                    <a:pt x="197" y="338"/>
                  </a:lnTo>
                  <a:lnTo>
                    <a:pt x="194" y="343"/>
                  </a:lnTo>
                  <a:lnTo>
                    <a:pt x="189" y="348"/>
                  </a:lnTo>
                  <a:lnTo>
                    <a:pt x="184" y="351"/>
                  </a:lnTo>
                  <a:lnTo>
                    <a:pt x="179" y="358"/>
                  </a:lnTo>
                  <a:lnTo>
                    <a:pt x="172" y="363"/>
                  </a:lnTo>
                  <a:lnTo>
                    <a:pt x="167" y="368"/>
                  </a:lnTo>
                  <a:lnTo>
                    <a:pt x="161" y="373"/>
                  </a:lnTo>
                  <a:lnTo>
                    <a:pt x="156" y="379"/>
                  </a:lnTo>
                  <a:lnTo>
                    <a:pt x="149" y="384"/>
                  </a:lnTo>
                  <a:lnTo>
                    <a:pt x="144" y="392"/>
                  </a:lnTo>
                  <a:lnTo>
                    <a:pt x="141" y="392"/>
                  </a:lnTo>
                  <a:lnTo>
                    <a:pt x="137" y="391"/>
                  </a:lnTo>
                  <a:lnTo>
                    <a:pt x="134" y="387"/>
                  </a:lnTo>
                  <a:lnTo>
                    <a:pt x="131" y="383"/>
                  </a:lnTo>
                  <a:lnTo>
                    <a:pt x="126" y="379"/>
                  </a:lnTo>
                  <a:lnTo>
                    <a:pt x="126" y="374"/>
                  </a:lnTo>
                  <a:lnTo>
                    <a:pt x="124" y="369"/>
                  </a:lnTo>
                  <a:lnTo>
                    <a:pt x="126" y="369"/>
                  </a:lnTo>
                  <a:lnTo>
                    <a:pt x="131" y="361"/>
                  </a:lnTo>
                  <a:lnTo>
                    <a:pt x="134" y="356"/>
                  </a:lnTo>
                  <a:lnTo>
                    <a:pt x="139" y="351"/>
                  </a:lnTo>
                  <a:lnTo>
                    <a:pt x="144" y="346"/>
                  </a:lnTo>
                  <a:lnTo>
                    <a:pt x="149" y="341"/>
                  </a:lnTo>
                  <a:lnTo>
                    <a:pt x="154" y="338"/>
                  </a:lnTo>
                  <a:lnTo>
                    <a:pt x="157" y="335"/>
                  </a:lnTo>
                  <a:lnTo>
                    <a:pt x="162" y="330"/>
                  </a:lnTo>
                  <a:lnTo>
                    <a:pt x="167" y="326"/>
                  </a:lnTo>
                  <a:lnTo>
                    <a:pt x="170" y="322"/>
                  </a:lnTo>
                  <a:lnTo>
                    <a:pt x="172" y="317"/>
                  </a:lnTo>
                  <a:lnTo>
                    <a:pt x="177" y="313"/>
                  </a:lnTo>
                  <a:lnTo>
                    <a:pt x="180" y="307"/>
                  </a:lnTo>
                  <a:lnTo>
                    <a:pt x="184" y="302"/>
                  </a:lnTo>
                  <a:lnTo>
                    <a:pt x="189" y="295"/>
                  </a:lnTo>
                  <a:lnTo>
                    <a:pt x="192" y="289"/>
                  </a:lnTo>
                  <a:lnTo>
                    <a:pt x="195" y="282"/>
                  </a:lnTo>
                  <a:lnTo>
                    <a:pt x="200" y="274"/>
                  </a:lnTo>
                  <a:lnTo>
                    <a:pt x="204" y="266"/>
                  </a:lnTo>
                  <a:lnTo>
                    <a:pt x="207" y="257"/>
                  </a:lnTo>
                  <a:lnTo>
                    <a:pt x="210" y="252"/>
                  </a:lnTo>
                  <a:lnTo>
                    <a:pt x="213" y="244"/>
                  </a:lnTo>
                  <a:lnTo>
                    <a:pt x="217" y="237"/>
                  </a:lnTo>
                  <a:lnTo>
                    <a:pt x="220" y="233"/>
                  </a:lnTo>
                  <a:lnTo>
                    <a:pt x="220" y="224"/>
                  </a:lnTo>
                  <a:lnTo>
                    <a:pt x="222" y="218"/>
                  </a:lnTo>
                  <a:lnTo>
                    <a:pt x="222" y="211"/>
                  </a:lnTo>
                  <a:lnTo>
                    <a:pt x="222" y="205"/>
                  </a:lnTo>
                  <a:lnTo>
                    <a:pt x="220" y="196"/>
                  </a:lnTo>
                  <a:lnTo>
                    <a:pt x="220" y="188"/>
                  </a:lnTo>
                  <a:lnTo>
                    <a:pt x="217" y="181"/>
                  </a:lnTo>
                  <a:lnTo>
                    <a:pt x="213" y="175"/>
                  </a:lnTo>
                  <a:lnTo>
                    <a:pt x="207" y="163"/>
                  </a:lnTo>
                  <a:lnTo>
                    <a:pt x="200" y="157"/>
                  </a:lnTo>
                  <a:lnTo>
                    <a:pt x="194" y="147"/>
                  </a:lnTo>
                  <a:lnTo>
                    <a:pt x="187" y="140"/>
                  </a:lnTo>
                  <a:lnTo>
                    <a:pt x="179" y="134"/>
                  </a:lnTo>
                  <a:lnTo>
                    <a:pt x="172" y="127"/>
                  </a:lnTo>
                  <a:lnTo>
                    <a:pt x="166" y="122"/>
                  </a:lnTo>
                  <a:lnTo>
                    <a:pt x="157" y="117"/>
                  </a:lnTo>
                  <a:lnTo>
                    <a:pt x="149" y="111"/>
                  </a:lnTo>
                  <a:lnTo>
                    <a:pt x="141" y="106"/>
                  </a:lnTo>
                  <a:lnTo>
                    <a:pt x="132" y="99"/>
                  </a:lnTo>
                  <a:lnTo>
                    <a:pt x="126" y="94"/>
                  </a:lnTo>
                  <a:lnTo>
                    <a:pt x="116" y="87"/>
                  </a:lnTo>
                  <a:lnTo>
                    <a:pt x="108" y="81"/>
                  </a:lnTo>
                  <a:lnTo>
                    <a:pt x="98" y="73"/>
                  </a:lnTo>
                  <a:lnTo>
                    <a:pt x="90" y="66"/>
                  </a:lnTo>
                  <a:lnTo>
                    <a:pt x="86" y="61"/>
                  </a:lnTo>
                  <a:lnTo>
                    <a:pt x="81" y="58"/>
                  </a:lnTo>
                  <a:lnTo>
                    <a:pt x="76" y="53"/>
                  </a:lnTo>
                  <a:lnTo>
                    <a:pt x="73" y="48"/>
                  </a:lnTo>
                  <a:lnTo>
                    <a:pt x="66" y="43"/>
                  </a:lnTo>
                  <a:lnTo>
                    <a:pt x="63" y="40"/>
                  </a:lnTo>
                  <a:lnTo>
                    <a:pt x="58" y="35"/>
                  </a:lnTo>
                  <a:lnTo>
                    <a:pt x="55" y="31"/>
                  </a:lnTo>
                  <a:lnTo>
                    <a:pt x="48" y="28"/>
                  </a:lnTo>
                  <a:lnTo>
                    <a:pt x="43" y="23"/>
                  </a:lnTo>
                  <a:lnTo>
                    <a:pt x="37" y="22"/>
                  </a:lnTo>
                  <a:lnTo>
                    <a:pt x="33" y="18"/>
                  </a:lnTo>
                  <a:lnTo>
                    <a:pt x="27" y="17"/>
                  </a:lnTo>
                  <a:lnTo>
                    <a:pt x="22" y="13"/>
                  </a:lnTo>
                  <a:lnTo>
                    <a:pt x="15" y="12"/>
                  </a:lnTo>
                  <a:lnTo>
                    <a:pt x="10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798" y="1719"/>
              <a:ext cx="126" cy="196"/>
            </a:xfrm>
            <a:custGeom>
              <a:avLst/>
              <a:gdLst/>
              <a:ahLst/>
              <a:cxnLst>
                <a:cxn ang="0">
                  <a:pos x="107" y="32"/>
                </a:cxn>
                <a:cxn ang="0">
                  <a:pos x="99" y="47"/>
                </a:cxn>
                <a:cxn ang="0">
                  <a:pos x="91" y="60"/>
                </a:cxn>
                <a:cxn ang="0">
                  <a:pos x="79" y="73"/>
                </a:cxn>
                <a:cxn ang="0">
                  <a:pos x="71" y="85"/>
                </a:cxn>
                <a:cxn ang="0">
                  <a:pos x="61" y="96"/>
                </a:cxn>
                <a:cxn ang="0">
                  <a:pos x="53" y="109"/>
                </a:cxn>
                <a:cxn ang="0">
                  <a:pos x="43" y="124"/>
                </a:cxn>
                <a:cxn ang="0">
                  <a:pos x="38" y="142"/>
                </a:cxn>
                <a:cxn ang="0">
                  <a:pos x="35" y="157"/>
                </a:cxn>
                <a:cxn ang="0">
                  <a:pos x="33" y="174"/>
                </a:cxn>
                <a:cxn ang="0">
                  <a:pos x="35" y="190"/>
                </a:cxn>
                <a:cxn ang="0">
                  <a:pos x="38" y="203"/>
                </a:cxn>
                <a:cxn ang="0">
                  <a:pos x="45" y="218"/>
                </a:cxn>
                <a:cxn ang="0">
                  <a:pos x="54" y="231"/>
                </a:cxn>
                <a:cxn ang="0">
                  <a:pos x="68" y="243"/>
                </a:cxn>
                <a:cxn ang="0">
                  <a:pos x="86" y="254"/>
                </a:cxn>
                <a:cxn ang="0">
                  <a:pos x="106" y="271"/>
                </a:cxn>
                <a:cxn ang="0">
                  <a:pos x="127" y="286"/>
                </a:cxn>
                <a:cxn ang="0">
                  <a:pos x="149" y="302"/>
                </a:cxn>
                <a:cxn ang="0">
                  <a:pos x="172" y="319"/>
                </a:cxn>
                <a:cxn ang="0">
                  <a:pos x="193" y="337"/>
                </a:cxn>
                <a:cxn ang="0">
                  <a:pos x="213" y="353"/>
                </a:cxn>
                <a:cxn ang="0">
                  <a:pos x="233" y="370"/>
                </a:cxn>
                <a:cxn ang="0">
                  <a:pos x="244" y="376"/>
                </a:cxn>
                <a:cxn ang="0">
                  <a:pos x="249" y="385"/>
                </a:cxn>
                <a:cxn ang="0">
                  <a:pos x="253" y="391"/>
                </a:cxn>
                <a:cxn ang="0">
                  <a:pos x="248" y="393"/>
                </a:cxn>
                <a:cxn ang="0">
                  <a:pos x="241" y="389"/>
                </a:cxn>
                <a:cxn ang="0">
                  <a:pos x="226" y="378"/>
                </a:cxn>
                <a:cxn ang="0">
                  <a:pos x="206" y="365"/>
                </a:cxn>
                <a:cxn ang="0">
                  <a:pos x="185" y="352"/>
                </a:cxn>
                <a:cxn ang="0">
                  <a:pos x="160" y="337"/>
                </a:cxn>
                <a:cxn ang="0">
                  <a:pos x="137" y="324"/>
                </a:cxn>
                <a:cxn ang="0">
                  <a:pos x="112" y="310"/>
                </a:cxn>
                <a:cxn ang="0">
                  <a:pos x="89" y="297"/>
                </a:cxn>
                <a:cxn ang="0">
                  <a:pos x="68" y="284"/>
                </a:cxn>
                <a:cxn ang="0">
                  <a:pos x="48" y="271"/>
                </a:cxn>
                <a:cxn ang="0">
                  <a:pos x="31" y="254"/>
                </a:cxn>
                <a:cxn ang="0">
                  <a:pos x="18" y="238"/>
                </a:cxn>
                <a:cxn ang="0">
                  <a:pos x="8" y="221"/>
                </a:cxn>
                <a:cxn ang="0">
                  <a:pos x="2" y="202"/>
                </a:cxn>
                <a:cxn ang="0">
                  <a:pos x="0" y="183"/>
                </a:cxn>
                <a:cxn ang="0">
                  <a:pos x="2" y="162"/>
                </a:cxn>
                <a:cxn ang="0">
                  <a:pos x="5" y="142"/>
                </a:cxn>
                <a:cxn ang="0">
                  <a:pos x="11" y="122"/>
                </a:cxn>
                <a:cxn ang="0">
                  <a:pos x="20" y="108"/>
                </a:cxn>
                <a:cxn ang="0">
                  <a:pos x="28" y="93"/>
                </a:cxn>
                <a:cxn ang="0">
                  <a:pos x="40" y="78"/>
                </a:cxn>
                <a:cxn ang="0">
                  <a:pos x="51" y="66"/>
                </a:cxn>
                <a:cxn ang="0">
                  <a:pos x="63" y="53"/>
                </a:cxn>
                <a:cxn ang="0">
                  <a:pos x="76" y="40"/>
                </a:cxn>
                <a:cxn ang="0">
                  <a:pos x="87" y="25"/>
                </a:cxn>
                <a:cxn ang="0">
                  <a:pos x="97" y="14"/>
                </a:cxn>
                <a:cxn ang="0">
                  <a:pos x="106" y="5"/>
                </a:cxn>
                <a:cxn ang="0">
                  <a:pos x="114" y="0"/>
                </a:cxn>
                <a:cxn ang="0">
                  <a:pos x="121" y="2"/>
                </a:cxn>
                <a:cxn ang="0">
                  <a:pos x="117" y="9"/>
                </a:cxn>
                <a:cxn ang="0">
                  <a:pos x="114" y="19"/>
                </a:cxn>
                <a:cxn ang="0">
                  <a:pos x="111" y="24"/>
                </a:cxn>
              </a:cxnLst>
              <a:rect l="0" t="0" r="r" b="b"/>
              <a:pathLst>
                <a:path w="253" h="393">
                  <a:moveTo>
                    <a:pt x="111" y="24"/>
                  </a:moveTo>
                  <a:lnTo>
                    <a:pt x="107" y="32"/>
                  </a:lnTo>
                  <a:lnTo>
                    <a:pt x="102" y="38"/>
                  </a:lnTo>
                  <a:lnTo>
                    <a:pt x="99" y="47"/>
                  </a:lnTo>
                  <a:lnTo>
                    <a:pt x="96" y="55"/>
                  </a:lnTo>
                  <a:lnTo>
                    <a:pt x="91" y="60"/>
                  </a:lnTo>
                  <a:lnTo>
                    <a:pt x="84" y="66"/>
                  </a:lnTo>
                  <a:lnTo>
                    <a:pt x="79" y="73"/>
                  </a:lnTo>
                  <a:lnTo>
                    <a:pt x="76" y="78"/>
                  </a:lnTo>
                  <a:lnTo>
                    <a:pt x="71" y="85"/>
                  </a:lnTo>
                  <a:lnTo>
                    <a:pt x="66" y="89"/>
                  </a:lnTo>
                  <a:lnTo>
                    <a:pt x="61" y="96"/>
                  </a:lnTo>
                  <a:lnTo>
                    <a:pt x="56" y="103"/>
                  </a:lnTo>
                  <a:lnTo>
                    <a:pt x="53" y="109"/>
                  </a:lnTo>
                  <a:lnTo>
                    <a:pt x="49" y="116"/>
                  </a:lnTo>
                  <a:lnTo>
                    <a:pt x="43" y="124"/>
                  </a:lnTo>
                  <a:lnTo>
                    <a:pt x="41" y="134"/>
                  </a:lnTo>
                  <a:lnTo>
                    <a:pt x="38" y="142"/>
                  </a:lnTo>
                  <a:lnTo>
                    <a:pt x="38" y="149"/>
                  </a:lnTo>
                  <a:lnTo>
                    <a:pt x="35" y="157"/>
                  </a:lnTo>
                  <a:lnTo>
                    <a:pt x="35" y="165"/>
                  </a:lnTo>
                  <a:lnTo>
                    <a:pt x="33" y="174"/>
                  </a:lnTo>
                  <a:lnTo>
                    <a:pt x="33" y="182"/>
                  </a:lnTo>
                  <a:lnTo>
                    <a:pt x="35" y="190"/>
                  </a:lnTo>
                  <a:lnTo>
                    <a:pt x="36" y="197"/>
                  </a:lnTo>
                  <a:lnTo>
                    <a:pt x="38" y="203"/>
                  </a:lnTo>
                  <a:lnTo>
                    <a:pt x="41" y="211"/>
                  </a:lnTo>
                  <a:lnTo>
                    <a:pt x="45" y="218"/>
                  </a:lnTo>
                  <a:lnTo>
                    <a:pt x="49" y="225"/>
                  </a:lnTo>
                  <a:lnTo>
                    <a:pt x="54" y="231"/>
                  </a:lnTo>
                  <a:lnTo>
                    <a:pt x="61" y="236"/>
                  </a:lnTo>
                  <a:lnTo>
                    <a:pt x="68" y="243"/>
                  </a:lnTo>
                  <a:lnTo>
                    <a:pt x="78" y="249"/>
                  </a:lnTo>
                  <a:lnTo>
                    <a:pt x="86" y="254"/>
                  </a:lnTo>
                  <a:lnTo>
                    <a:pt x="96" y="263"/>
                  </a:lnTo>
                  <a:lnTo>
                    <a:pt x="106" y="271"/>
                  </a:lnTo>
                  <a:lnTo>
                    <a:pt x="117" y="277"/>
                  </a:lnTo>
                  <a:lnTo>
                    <a:pt x="127" y="286"/>
                  </a:lnTo>
                  <a:lnTo>
                    <a:pt x="137" y="296"/>
                  </a:lnTo>
                  <a:lnTo>
                    <a:pt x="149" y="302"/>
                  </a:lnTo>
                  <a:lnTo>
                    <a:pt x="160" y="312"/>
                  </a:lnTo>
                  <a:lnTo>
                    <a:pt x="172" y="319"/>
                  </a:lnTo>
                  <a:lnTo>
                    <a:pt x="183" y="328"/>
                  </a:lnTo>
                  <a:lnTo>
                    <a:pt x="193" y="337"/>
                  </a:lnTo>
                  <a:lnTo>
                    <a:pt x="203" y="347"/>
                  </a:lnTo>
                  <a:lnTo>
                    <a:pt x="213" y="353"/>
                  </a:lnTo>
                  <a:lnTo>
                    <a:pt x="225" y="361"/>
                  </a:lnTo>
                  <a:lnTo>
                    <a:pt x="233" y="370"/>
                  </a:lnTo>
                  <a:lnTo>
                    <a:pt x="243" y="376"/>
                  </a:lnTo>
                  <a:lnTo>
                    <a:pt x="244" y="376"/>
                  </a:lnTo>
                  <a:lnTo>
                    <a:pt x="248" y="381"/>
                  </a:lnTo>
                  <a:lnTo>
                    <a:pt x="249" y="385"/>
                  </a:lnTo>
                  <a:lnTo>
                    <a:pt x="253" y="389"/>
                  </a:lnTo>
                  <a:lnTo>
                    <a:pt x="253" y="391"/>
                  </a:lnTo>
                  <a:lnTo>
                    <a:pt x="249" y="393"/>
                  </a:lnTo>
                  <a:lnTo>
                    <a:pt x="248" y="393"/>
                  </a:lnTo>
                  <a:lnTo>
                    <a:pt x="246" y="391"/>
                  </a:lnTo>
                  <a:lnTo>
                    <a:pt x="241" y="389"/>
                  </a:lnTo>
                  <a:lnTo>
                    <a:pt x="238" y="386"/>
                  </a:lnTo>
                  <a:lnTo>
                    <a:pt x="226" y="378"/>
                  </a:lnTo>
                  <a:lnTo>
                    <a:pt x="216" y="371"/>
                  </a:lnTo>
                  <a:lnTo>
                    <a:pt x="206" y="365"/>
                  </a:lnTo>
                  <a:lnTo>
                    <a:pt x="197" y="358"/>
                  </a:lnTo>
                  <a:lnTo>
                    <a:pt x="185" y="352"/>
                  </a:lnTo>
                  <a:lnTo>
                    <a:pt x="173" y="345"/>
                  </a:lnTo>
                  <a:lnTo>
                    <a:pt x="160" y="337"/>
                  </a:lnTo>
                  <a:lnTo>
                    <a:pt x="149" y="330"/>
                  </a:lnTo>
                  <a:lnTo>
                    <a:pt x="137" y="324"/>
                  </a:lnTo>
                  <a:lnTo>
                    <a:pt x="124" y="317"/>
                  </a:lnTo>
                  <a:lnTo>
                    <a:pt x="112" y="310"/>
                  </a:lnTo>
                  <a:lnTo>
                    <a:pt x="101" y="304"/>
                  </a:lnTo>
                  <a:lnTo>
                    <a:pt x="89" y="297"/>
                  </a:lnTo>
                  <a:lnTo>
                    <a:pt x="78" y="291"/>
                  </a:lnTo>
                  <a:lnTo>
                    <a:pt x="68" y="284"/>
                  </a:lnTo>
                  <a:lnTo>
                    <a:pt x="58" y="277"/>
                  </a:lnTo>
                  <a:lnTo>
                    <a:pt x="48" y="271"/>
                  </a:lnTo>
                  <a:lnTo>
                    <a:pt x="40" y="263"/>
                  </a:lnTo>
                  <a:lnTo>
                    <a:pt x="31" y="254"/>
                  </a:lnTo>
                  <a:lnTo>
                    <a:pt x="25" y="248"/>
                  </a:lnTo>
                  <a:lnTo>
                    <a:pt x="18" y="238"/>
                  </a:lnTo>
                  <a:lnTo>
                    <a:pt x="13" y="231"/>
                  </a:lnTo>
                  <a:lnTo>
                    <a:pt x="8" y="221"/>
                  </a:lnTo>
                  <a:lnTo>
                    <a:pt x="5" y="213"/>
                  </a:lnTo>
                  <a:lnTo>
                    <a:pt x="2" y="202"/>
                  </a:lnTo>
                  <a:lnTo>
                    <a:pt x="2" y="193"/>
                  </a:lnTo>
                  <a:lnTo>
                    <a:pt x="0" y="183"/>
                  </a:lnTo>
                  <a:lnTo>
                    <a:pt x="0" y="172"/>
                  </a:lnTo>
                  <a:lnTo>
                    <a:pt x="2" y="162"/>
                  </a:lnTo>
                  <a:lnTo>
                    <a:pt x="2" y="152"/>
                  </a:lnTo>
                  <a:lnTo>
                    <a:pt x="5" y="142"/>
                  </a:lnTo>
                  <a:lnTo>
                    <a:pt x="8" y="132"/>
                  </a:lnTo>
                  <a:lnTo>
                    <a:pt x="11" y="122"/>
                  </a:lnTo>
                  <a:lnTo>
                    <a:pt x="15" y="114"/>
                  </a:lnTo>
                  <a:lnTo>
                    <a:pt x="20" y="108"/>
                  </a:lnTo>
                  <a:lnTo>
                    <a:pt x="25" y="99"/>
                  </a:lnTo>
                  <a:lnTo>
                    <a:pt x="28" y="93"/>
                  </a:lnTo>
                  <a:lnTo>
                    <a:pt x="33" y="86"/>
                  </a:lnTo>
                  <a:lnTo>
                    <a:pt x="40" y="78"/>
                  </a:lnTo>
                  <a:lnTo>
                    <a:pt x="45" y="73"/>
                  </a:lnTo>
                  <a:lnTo>
                    <a:pt x="51" y="66"/>
                  </a:lnTo>
                  <a:lnTo>
                    <a:pt x="56" y="60"/>
                  </a:lnTo>
                  <a:lnTo>
                    <a:pt x="63" y="53"/>
                  </a:lnTo>
                  <a:lnTo>
                    <a:pt x="69" y="48"/>
                  </a:lnTo>
                  <a:lnTo>
                    <a:pt x="76" y="40"/>
                  </a:lnTo>
                  <a:lnTo>
                    <a:pt x="83" y="33"/>
                  </a:lnTo>
                  <a:lnTo>
                    <a:pt x="87" y="25"/>
                  </a:lnTo>
                  <a:lnTo>
                    <a:pt x="94" y="20"/>
                  </a:lnTo>
                  <a:lnTo>
                    <a:pt x="97" y="14"/>
                  </a:lnTo>
                  <a:lnTo>
                    <a:pt x="102" y="9"/>
                  </a:lnTo>
                  <a:lnTo>
                    <a:pt x="106" y="5"/>
                  </a:lnTo>
                  <a:lnTo>
                    <a:pt x="109" y="2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1" y="2"/>
                  </a:lnTo>
                  <a:lnTo>
                    <a:pt x="119" y="7"/>
                  </a:lnTo>
                  <a:lnTo>
                    <a:pt x="117" y="9"/>
                  </a:lnTo>
                  <a:lnTo>
                    <a:pt x="116" y="14"/>
                  </a:lnTo>
                  <a:lnTo>
                    <a:pt x="114" y="19"/>
                  </a:lnTo>
                  <a:lnTo>
                    <a:pt x="111" y="24"/>
                  </a:lnTo>
                  <a:lnTo>
                    <a:pt x="111" y="24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829" y="1774"/>
              <a:ext cx="114" cy="91"/>
            </a:xfrm>
            <a:custGeom>
              <a:avLst/>
              <a:gdLst/>
              <a:ahLst/>
              <a:cxnLst>
                <a:cxn ang="0">
                  <a:pos x="22" y="8"/>
                </a:cxn>
                <a:cxn ang="0">
                  <a:pos x="38" y="20"/>
                </a:cxn>
                <a:cxn ang="0">
                  <a:pos x="56" y="31"/>
                </a:cxn>
                <a:cxn ang="0">
                  <a:pos x="74" y="43"/>
                </a:cxn>
                <a:cxn ang="0">
                  <a:pos x="91" y="53"/>
                </a:cxn>
                <a:cxn ang="0">
                  <a:pos x="109" y="63"/>
                </a:cxn>
                <a:cxn ang="0">
                  <a:pos x="126" y="74"/>
                </a:cxn>
                <a:cxn ang="0">
                  <a:pos x="142" y="86"/>
                </a:cxn>
                <a:cxn ang="0">
                  <a:pos x="157" y="97"/>
                </a:cxn>
                <a:cxn ang="0">
                  <a:pos x="167" y="107"/>
                </a:cxn>
                <a:cxn ang="0">
                  <a:pos x="177" y="115"/>
                </a:cxn>
                <a:cxn ang="0">
                  <a:pos x="187" y="125"/>
                </a:cxn>
                <a:cxn ang="0">
                  <a:pos x="195" y="133"/>
                </a:cxn>
                <a:cxn ang="0">
                  <a:pos x="203" y="143"/>
                </a:cxn>
                <a:cxn ang="0">
                  <a:pos x="212" y="153"/>
                </a:cxn>
                <a:cxn ang="0">
                  <a:pos x="221" y="165"/>
                </a:cxn>
                <a:cxn ang="0">
                  <a:pos x="230" y="176"/>
                </a:cxn>
                <a:cxn ang="0">
                  <a:pos x="223" y="183"/>
                </a:cxn>
                <a:cxn ang="0">
                  <a:pos x="217" y="181"/>
                </a:cxn>
                <a:cxn ang="0">
                  <a:pos x="208" y="173"/>
                </a:cxn>
                <a:cxn ang="0">
                  <a:pos x="198" y="163"/>
                </a:cxn>
                <a:cxn ang="0">
                  <a:pos x="188" y="155"/>
                </a:cxn>
                <a:cxn ang="0">
                  <a:pos x="180" y="147"/>
                </a:cxn>
                <a:cxn ang="0">
                  <a:pos x="170" y="137"/>
                </a:cxn>
                <a:cxn ang="0">
                  <a:pos x="162" y="130"/>
                </a:cxn>
                <a:cxn ang="0">
                  <a:pos x="152" y="120"/>
                </a:cxn>
                <a:cxn ang="0">
                  <a:pos x="141" y="112"/>
                </a:cxn>
                <a:cxn ang="0">
                  <a:pos x="127" y="102"/>
                </a:cxn>
                <a:cxn ang="0">
                  <a:pos x="112" y="91"/>
                </a:cxn>
                <a:cxn ang="0">
                  <a:pos x="94" y="79"/>
                </a:cxn>
                <a:cxn ang="0">
                  <a:pos x="78" y="66"/>
                </a:cxn>
                <a:cxn ang="0">
                  <a:pos x="61" y="54"/>
                </a:cxn>
                <a:cxn ang="0">
                  <a:pos x="45" y="41"/>
                </a:cxn>
                <a:cxn ang="0">
                  <a:pos x="30" y="30"/>
                </a:cxn>
                <a:cxn ang="0">
                  <a:pos x="12" y="18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5" y="3"/>
                </a:cxn>
              </a:cxnLst>
              <a:rect l="0" t="0" r="r" b="b"/>
              <a:pathLst>
                <a:path w="230" h="183">
                  <a:moveTo>
                    <a:pt x="15" y="3"/>
                  </a:moveTo>
                  <a:lnTo>
                    <a:pt x="22" y="8"/>
                  </a:lnTo>
                  <a:lnTo>
                    <a:pt x="30" y="15"/>
                  </a:lnTo>
                  <a:lnTo>
                    <a:pt x="38" y="20"/>
                  </a:lnTo>
                  <a:lnTo>
                    <a:pt x="46" y="26"/>
                  </a:lnTo>
                  <a:lnTo>
                    <a:pt x="56" y="31"/>
                  </a:lnTo>
                  <a:lnTo>
                    <a:pt x="64" y="36"/>
                  </a:lnTo>
                  <a:lnTo>
                    <a:pt x="74" y="43"/>
                  </a:lnTo>
                  <a:lnTo>
                    <a:pt x="83" y="48"/>
                  </a:lnTo>
                  <a:lnTo>
                    <a:pt x="91" y="53"/>
                  </a:lnTo>
                  <a:lnTo>
                    <a:pt x="99" y="58"/>
                  </a:lnTo>
                  <a:lnTo>
                    <a:pt x="109" y="63"/>
                  </a:lnTo>
                  <a:lnTo>
                    <a:pt x="117" y="69"/>
                  </a:lnTo>
                  <a:lnTo>
                    <a:pt x="126" y="74"/>
                  </a:lnTo>
                  <a:lnTo>
                    <a:pt x="136" y="79"/>
                  </a:lnTo>
                  <a:lnTo>
                    <a:pt x="142" y="86"/>
                  </a:lnTo>
                  <a:lnTo>
                    <a:pt x="150" y="92"/>
                  </a:lnTo>
                  <a:lnTo>
                    <a:pt x="157" y="97"/>
                  </a:lnTo>
                  <a:lnTo>
                    <a:pt x="162" y="102"/>
                  </a:lnTo>
                  <a:lnTo>
                    <a:pt x="167" y="107"/>
                  </a:lnTo>
                  <a:lnTo>
                    <a:pt x="172" y="110"/>
                  </a:lnTo>
                  <a:lnTo>
                    <a:pt x="177" y="115"/>
                  </a:lnTo>
                  <a:lnTo>
                    <a:pt x="182" y="120"/>
                  </a:lnTo>
                  <a:lnTo>
                    <a:pt x="187" y="125"/>
                  </a:lnTo>
                  <a:lnTo>
                    <a:pt x="192" y="130"/>
                  </a:lnTo>
                  <a:lnTo>
                    <a:pt x="195" y="133"/>
                  </a:lnTo>
                  <a:lnTo>
                    <a:pt x="200" y="138"/>
                  </a:lnTo>
                  <a:lnTo>
                    <a:pt x="203" y="143"/>
                  </a:lnTo>
                  <a:lnTo>
                    <a:pt x="208" y="148"/>
                  </a:lnTo>
                  <a:lnTo>
                    <a:pt x="212" y="153"/>
                  </a:lnTo>
                  <a:lnTo>
                    <a:pt x="218" y="160"/>
                  </a:lnTo>
                  <a:lnTo>
                    <a:pt x="221" y="165"/>
                  </a:lnTo>
                  <a:lnTo>
                    <a:pt x="228" y="171"/>
                  </a:lnTo>
                  <a:lnTo>
                    <a:pt x="230" y="176"/>
                  </a:lnTo>
                  <a:lnTo>
                    <a:pt x="225" y="181"/>
                  </a:lnTo>
                  <a:lnTo>
                    <a:pt x="223" y="183"/>
                  </a:lnTo>
                  <a:lnTo>
                    <a:pt x="220" y="183"/>
                  </a:lnTo>
                  <a:lnTo>
                    <a:pt x="217" y="181"/>
                  </a:lnTo>
                  <a:lnTo>
                    <a:pt x="213" y="180"/>
                  </a:lnTo>
                  <a:lnTo>
                    <a:pt x="208" y="173"/>
                  </a:lnTo>
                  <a:lnTo>
                    <a:pt x="203" y="168"/>
                  </a:lnTo>
                  <a:lnTo>
                    <a:pt x="198" y="163"/>
                  </a:lnTo>
                  <a:lnTo>
                    <a:pt x="193" y="160"/>
                  </a:lnTo>
                  <a:lnTo>
                    <a:pt x="188" y="155"/>
                  </a:lnTo>
                  <a:lnTo>
                    <a:pt x="185" y="150"/>
                  </a:lnTo>
                  <a:lnTo>
                    <a:pt x="180" y="147"/>
                  </a:lnTo>
                  <a:lnTo>
                    <a:pt x="177" y="143"/>
                  </a:lnTo>
                  <a:lnTo>
                    <a:pt x="170" y="137"/>
                  </a:lnTo>
                  <a:lnTo>
                    <a:pt x="165" y="133"/>
                  </a:lnTo>
                  <a:lnTo>
                    <a:pt x="162" y="130"/>
                  </a:lnTo>
                  <a:lnTo>
                    <a:pt x="157" y="125"/>
                  </a:lnTo>
                  <a:lnTo>
                    <a:pt x="152" y="120"/>
                  </a:lnTo>
                  <a:lnTo>
                    <a:pt x="147" y="117"/>
                  </a:lnTo>
                  <a:lnTo>
                    <a:pt x="141" y="112"/>
                  </a:lnTo>
                  <a:lnTo>
                    <a:pt x="136" y="107"/>
                  </a:lnTo>
                  <a:lnTo>
                    <a:pt x="127" y="102"/>
                  </a:lnTo>
                  <a:lnTo>
                    <a:pt x="119" y="96"/>
                  </a:lnTo>
                  <a:lnTo>
                    <a:pt x="112" y="91"/>
                  </a:lnTo>
                  <a:lnTo>
                    <a:pt x="103" y="84"/>
                  </a:lnTo>
                  <a:lnTo>
                    <a:pt x="94" y="79"/>
                  </a:lnTo>
                  <a:lnTo>
                    <a:pt x="88" y="72"/>
                  </a:lnTo>
                  <a:lnTo>
                    <a:pt x="78" y="66"/>
                  </a:lnTo>
                  <a:lnTo>
                    <a:pt x="71" y="61"/>
                  </a:lnTo>
                  <a:lnTo>
                    <a:pt x="61" y="54"/>
                  </a:lnTo>
                  <a:lnTo>
                    <a:pt x="53" y="48"/>
                  </a:lnTo>
                  <a:lnTo>
                    <a:pt x="45" y="41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0" y="25"/>
                  </a:lnTo>
                  <a:lnTo>
                    <a:pt x="12" y="18"/>
                  </a:lnTo>
                  <a:lnTo>
                    <a:pt x="5" y="13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945" y="1669"/>
              <a:ext cx="42" cy="7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5" y="18"/>
                </a:cxn>
                <a:cxn ang="0">
                  <a:pos x="41" y="31"/>
                </a:cxn>
                <a:cxn ang="0">
                  <a:pos x="36" y="44"/>
                </a:cxn>
                <a:cxn ang="0">
                  <a:pos x="30" y="59"/>
                </a:cxn>
                <a:cxn ang="0">
                  <a:pos x="23" y="72"/>
                </a:cxn>
                <a:cxn ang="0">
                  <a:pos x="15" y="84"/>
                </a:cxn>
                <a:cxn ang="0">
                  <a:pos x="8" y="98"/>
                </a:cxn>
                <a:cxn ang="0">
                  <a:pos x="2" y="110"/>
                </a:cxn>
                <a:cxn ang="0">
                  <a:pos x="0" y="122"/>
                </a:cxn>
                <a:cxn ang="0">
                  <a:pos x="0" y="131"/>
                </a:cxn>
                <a:cxn ang="0">
                  <a:pos x="2" y="141"/>
                </a:cxn>
                <a:cxn ang="0">
                  <a:pos x="8" y="148"/>
                </a:cxn>
                <a:cxn ang="0">
                  <a:pos x="13" y="153"/>
                </a:cxn>
                <a:cxn ang="0">
                  <a:pos x="20" y="155"/>
                </a:cxn>
                <a:cxn ang="0">
                  <a:pos x="23" y="150"/>
                </a:cxn>
                <a:cxn ang="0">
                  <a:pos x="25" y="143"/>
                </a:cxn>
                <a:cxn ang="0">
                  <a:pos x="25" y="135"/>
                </a:cxn>
                <a:cxn ang="0">
                  <a:pos x="28" y="128"/>
                </a:cxn>
                <a:cxn ang="0">
                  <a:pos x="31" y="118"/>
                </a:cxn>
                <a:cxn ang="0">
                  <a:pos x="35" y="108"/>
                </a:cxn>
                <a:cxn ang="0">
                  <a:pos x="40" y="100"/>
                </a:cxn>
                <a:cxn ang="0">
                  <a:pos x="48" y="92"/>
                </a:cxn>
                <a:cxn ang="0">
                  <a:pos x="56" y="84"/>
                </a:cxn>
                <a:cxn ang="0">
                  <a:pos x="63" y="77"/>
                </a:cxn>
                <a:cxn ang="0">
                  <a:pos x="73" y="67"/>
                </a:cxn>
                <a:cxn ang="0">
                  <a:pos x="79" y="57"/>
                </a:cxn>
                <a:cxn ang="0">
                  <a:pos x="84" y="47"/>
                </a:cxn>
                <a:cxn ang="0">
                  <a:pos x="84" y="41"/>
                </a:cxn>
                <a:cxn ang="0">
                  <a:pos x="84" y="33"/>
                </a:cxn>
                <a:cxn ang="0">
                  <a:pos x="84" y="23"/>
                </a:cxn>
                <a:cxn ang="0">
                  <a:pos x="46" y="0"/>
                </a:cxn>
              </a:cxnLst>
              <a:rect l="0" t="0" r="r" b="b"/>
              <a:pathLst>
                <a:path w="84" h="155">
                  <a:moveTo>
                    <a:pt x="46" y="0"/>
                  </a:moveTo>
                  <a:lnTo>
                    <a:pt x="46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3" y="24"/>
                  </a:lnTo>
                  <a:lnTo>
                    <a:pt x="41" y="31"/>
                  </a:lnTo>
                  <a:lnTo>
                    <a:pt x="38" y="37"/>
                  </a:lnTo>
                  <a:lnTo>
                    <a:pt x="36" y="44"/>
                  </a:lnTo>
                  <a:lnTo>
                    <a:pt x="33" y="52"/>
                  </a:lnTo>
                  <a:lnTo>
                    <a:pt x="30" y="59"/>
                  </a:lnTo>
                  <a:lnTo>
                    <a:pt x="25" y="66"/>
                  </a:lnTo>
                  <a:lnTo>
                    <a:pt x="23" y="72"/>
                  </a:lnTo>
                  <a:lnTo>
                    <a:pt x="20" y="79"/>
                  </a:lnTo>
                  <a:lnTo>
                    <a:pt x="15" y="84"/>
                  </a:lnTo>
                  <a:lnTo>
                    <a:pt x="13" y="92"/>
                  </a:lnTo>
                  <a:lnTo>
                    <a:pt x="8" y="98"/>
                  </a:lnTo>
                  <a:lnTo>
                    <a:pt x="7" y="105"/>
                  </a:lnTo>
                  <a:lnTo>
                    <a:pt x="2" y="110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0" y="131"/>
                  </a:lnTo>
                  <a:lnTo>
                    <a:pt x="2" y="136"/>
                  </a:lnTo>
                  <a:lnTo>
                    <a:pt x="2" y="141"/>
                  </a:lnTo>
                  <a:lnTo>
                    <a:pt x="5" y="146"/>
                  </a:lnTo>
                  <a:lnTo>
                    <a:pt x="8" y="148"/>
                  </a:lnTo>
                  <a:lnTo>
                    <a:pt x="10" y="151"/>
                  </a:lnTo>
                  <a:lnTo>
                    <a:pt x="13" y="153"/>
                  </a:lnTo>
                  <a:lnTo>
                    <a:pt x="15" y="155"/>
                  </a:lnTo>
                  <a:lnTo>
                    <a:pt x="20" y="155"/>
                  </a:lnTo>
                  <a:lnTo>
                    <a:pt x="23" y="153"/>
                  </a:lnTo>
                  <a:lnTo>
                    <a:pt x="23" y="150"/>
                  </a:lnTo>
                  <a:lnTo>
                    <a:pt x="25" y="146"/>
                  </a:lnTo>
                  <a:lnTo>
                    <a:pt x="25" y="143"/>
                  </a:lnTo>
                  <a:lnTo>
                    <a:pt x="25" y="140"/>
                  </a:lnTo>
                  <a:lnTo>
                    <a:pt x="25" y="135"/>
                  </a:lnTo>
                  <a:lnTo>
                    <a:pt x="26" y="131"/>
                  </a:lnTo>
                  <a:lnTo>
                    <a:pt x="28" y="128"/>
                  </a:lnTo>
                  <a:lnTo>
                    <a:pt x="30" y="123"/>
                  </a:lnTo>
                  <a:lnTo>
                    <a:pt x="31" y="118"/>
                  </a:lnTo>
                  <a:lnTo>
                    <a:pt x="33" y="113"/>
                  </a:lnTo>
                  <a:lnTo>
                    <a:pt x="35" y="108"/>
                  </a:lnTo>
                  <a:lnTo>
                    <a:pt x="38" y="105"/>
                  </a:lnTo>
                  <a:lnTo>
                    <a:pt x="40" y="100"/>
                  </a:lnTo>
                  <a:lnTo>
                    <a:pt x="43" y="97"/>
                  </a:lnTo>
                  <a:lnTo>
                    <a:pt x="48" y="92"/>
                  </a:lnTo>
                  <a:lnTo>
                    <a:pt x="53" y="89"/>
                  </a:lnTo>
                  <a:lnTo>
                    <a:pt x="56" y="84"/>
                  </a:lnTo>
                  <a:lnTo>
                    <a:pt x="61" y="80"/>
                  </a:lnTo>
                  <a:lnTo>
                    <a:pt x="63" y="77"/>
                  </a:lnTo>
                  <a:lnTo>
                    <a:pt x="66" y="72"/>
                  </a:lnTo>
                  <a:lnTo>
                    <a:pt x="73" y="67"/>
                  </a:lnTo>
                  <a:lnTo>
                    <a:pt x="78" y="62"/>
                  </a:lnTo>
                  <a:lnTo>
                    <a:pt x="79" y="57"/>
                  </a:lnTo>
                  <a:lnTo>
                    <a:pt x="83" y="52"/>
                  </a:lnTo>
                  <a:lnTo>
                    <a:pt x="84" y="47"/>
                  </a:lnTo>
                  <a:lnTo>
                    <a:pt x="84" y="44"/>
                  </a:lnTo>
                  <a:lnTo>
                    <a:pt x="84" y="41"/>
                  </a:lnTo>
                  <a:lnTo>
                    <a:pt x="84" y="36"/>
                  </a:lnTo>
                  <a:lnTo>
                    <a:pt x="84" y="33"/>
                  </a:lnTo>
                  <a:lnTo>
                    <a:pt x="84" y="29"/>
                  </a:lnTo>
                  <a:lnTo>
                    <a:pt x="84" y="23"/>
                  </a:lnTo>
                  <a:lnTo>
                    <a:pt x="84" y="21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862" y="1808"/>
              <a:ext cx="24" cy="2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8" y="2"/>
                </a:cxn>
                <a:cxn ang="0">
                  <a:pos x="15" y="5"/>
                </a:cxn>
                <a:cxn ang="0">
                  <a:pos x="10" y="5"/>
                </a:cxn>
                <a:cxn ang="0">
                  <a:pos x="8" y="7"/>
                </a:cxn>
                <a:cxn ang="0">
                  <a:pos x="3" y="12"/>
                </a:cxn>
                <a:cxn ang="0">
                  <a:pos x="1" y="17"/>
                </a:cxn>
                <a:cxn ang="0">
                  <a:pos x="0" y="19"/>
                </a:cxn>
                <a:cxn ang="0">
                  <a:pos x="3" y="24"/>
                </a:cxn>
                <a:cxn ang="0">
                  <a:pos x="3" y="25"/>
                </a:cxn>
                <a:cxn ang="0">
                  <a:pos x="6" y="27"/>
                </a:cxn>
                <a:cxn ang="0">
                  <a:pos x="10" y="29"/>
                </a:cxn>
                <a:cxn ang="0">
                  <a:pos x="15" y="32"/>
                </a:cxn>
                <a:cxn ang="0">
                  <a:pos x="20" y="32"/>
                </a:cxn>
                <a:cxn ang="0">
                  <a:pos x="21" y="35"/>
                </a:cxn>
                <a:cxn ang="0">
                  <a:pos x="23" y="35"/>
                </a:cxn>
                <a:cxn ang="0">
                  <a:pos x="26" y="37"/>
                </a:cxn>
                <a:cxn ang="0">
                  <a:pos x="30" y="40"/>
                </a:cxn>
                <a:cxn ang="0">
                  <a:pos x="31" y="35"/>
                </a:cxn>
                <a:cxn ang="0">
                  <a:pos x="35" y="30"/>
                </a:cxn>
                <a:cxn ang="0">
                  <a:pos x="38" y="27"/>
                </a:cxn>
                <a:cxn ang="0">
                  <a:pos x="41" y="24"/>
                </a:cxn>
                <a:cxn ang="0">
                  <a:pos x="43" y="19"/>
                </a:cxn>
                <a:cxn ang="0">
                  <a:pos x="44" y="17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46" h="40">
                  <a:moveTo>
                    <a:pt x="21" y="0"/>
                  </a:moveTo>
                  <a:lnTo>
                    <a:pt x="18" y="2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8" y="7"/>
                  </a:lnTo>
                  <a:lnTo>
                    <a:pt x="3" y="12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5" y="32"/>
                  </a:lnTo>
                  <a:lnTo>
                    <a:pt x="20" y="32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6" y="37"/>
                  </a:lnTo>
                  <a:lnTo>
                    <a:pt x="30" y="40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8" y="27"/>
                  </a:lnTo>
                  <a:lnTo>
                    <a:pt x="41" y="24"/>
                  </a:lnTo>
                  <a:lnTo>
                    <a:pt x="43" y="19"/>
                  </a:lnTo>
                  <a:lnTo>
                    <a:pt x="44" y="17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1090" y="1309"/>
              <a:ext cx="241" cy="156"/>
            </a:xfrm>
            <a:custGeom>
              <a:avLst/>
              <a:gdLst/>
              <a:ahLst/>
              <a:cxnLst>
                <a:cxn ang="0">
                  <a:pos x="463" y="65"/>
                </a:cxn>
                <a:cxn ang="0">
                  <a:pos x="451" y="48"/>
                </a:cxn>
                <a:cxn ang="0">
                  <a:pos x="435" y="35"/>
                </a:cxn>
                <a:cxn ang="0">
                  <a:pos x="413" y="27"/>
                </a:cxn>
                <a:cxn ang="0">
                  <a:pos x="385" y="18"/>
                </a:cxn>
                <a:cxn ang="0">
                  <a:pos x="354" y="17"/>
                </a:cxn>
                <a:cxn ang="0">
                  <a:pos x="326" y="23"/>
                </a:cxn>
                <a:cxn ang="0">
                  <a:pos x="306" y="40"/>
                </a:cxn>
                <a:cxn ang="0">
                  <a:pos x="294" y="61"/>
                </a:cxn>
                <a:cxn ang="0">
                  <a:pos x="281" y="83"/>
                </a:cxn>
                <a:cxn ang="0">
                  <a:pos x="263" y="101"/>
                </a:cxn>
                <a:cxn ang="0">
                  <a:pos x="240" y="112"/>
                </a:cxn>
                <a:cxn ang="0">
                  <a:pos x="218" y="114"/>
                </a:cxn>
                <a:cxn ang="0">
                  <a:pos x="200" y="112"/>
                </a:cxn>
                <a:cxn ang="0">
                  <a:pos x="184" y="111"/>
                </a:cxn>
                <a:cxn ang="0">
                  <a:pos x="167" y="111"/>
                </a:cxn>
                <a:cxn ang="0">
                  <a:pos x="147" y="117"/>
                </a:cxn>
                <a:cxn ang="0">
                  <a:pos x="137" y="132"/>
                </a:cxn>
                <a:cxn ang="0">
                  <a:pos x="136" y="152"/>
                </a:cxn>
                <a:cxn ang="0">
                  <a:pos x="142" y="173"/>
                </a:cxn>
                <a:cxn ang="0">
                  <a:pos x="139" y="188"/>
                </a:cxn>
                <a:cxn ang="0">
                  <a:pos x="122" y="188"/>
                </a:cxn>
                <a:cxn ang="0">
                  <a:pos x="89" y="188"/>
                </a:cxn>
                <a:cxn ang="0">
                  <a:pos x="61" y="191"/>
                </a:cxn>
                <a:cxn ang="0">
                  <a:pos x="42" y="205"/>
                </a:cxn>
                <a:cxn ang="0">
                  <a:pos x="33" y="229"/>
                </a:cxn>
                <a:cxn ang="0">
                  <a:pos x="38" y="254"/>
                </a:cxn>
                <a:cxn ang="0">
                  <a:pos x="58" y="276"/>
                </a:cxn>
                <a:cxn ang="0">
                  <a:pos x="88" y="287"/>
                </a:cxn>
                <a:cxn ang="0">
                  <a:pos x="119" y="294"/>
                </a:cxn>
                <a:cxn ang="0">
                  <a:pos x="122" y="305"/>
                </a:cxn>
                <a:cxn ang="0">
                  <a:pos x="104" y="308"/>
                </a:cxn>
                <a:cxn ang="0">
                  <a:pos x="60" y="295"/>
                </a:cxn>
                <a:cxn ang="0">
                  <a:pos x="23" y="276"/>
                </a:cxn>
                <a:cxn ang="0">
                  <a:pos x="2" y="244"/>
                </a:cxn>
                <a:cxn ang="0">
                  <a:pos x="2" y="211"/>
                </a:cxn>
                <a:cxn ang="0">
                  <a:pos x="18" y="188"/>
                </a:cxn>
                <a:cxn ang="0">
                  <a:pos x="50" y="173"/>
                </a:cxn>
                <a:cxn ang="0">
                  <a:pos x="86" y="167"/>
                </a:cxn>
                <a:cxn ang="0">
                  <a:pos x="114" y="162"/>
                </a:cxn>
                <a:cxn ang="0">
                  <a:pos x="116" y="139"/>
                </a:cxn>
                <a:cxn ang="0">
                  <a:pos x="124" y="117"/>
                </a:cxn>
                <a:cxn ang="0">
                  <a:pos x="141" y="101"/>
                </a:cxn>
                <a:cxn ang="0">
                  <a:pos x="162" y="96"/>
                </a:cxn>
                <a:cxn ang="0">
                  <a:pos x="180" y="94"/>
                </a:cxn>
                <a:cxn ang="0">
                  <a:pos x="197" y="96"/>
                </a:cxn>
                <a:cxn ang="0">
                  <a:pos x="213" y="96"/>
                </a:cxn>
                <a:cxn ang="0">
                  <a:pos x="233" y="94"/>
                </a:cxn>
                <a:cxn ang="0">
                  <a:pos x="251" y="84"/>
                </a:cxn>
                <a:cxn ang="0">
                  <a:pos x="261" y="71"/>
                </a:cxn>
                <a:cxn ang="0">
                  <a:pos x="270" y="53"/>
                </a:cxn>
                <a:cxn ang="0">
                  <a:pos x="279" y="30"/>
                </a:cxn>
                <a:cxn ang="0">
                  <a:pos x="306" y="10"/>
                </a:cxn>
                <a:cxn ang="0">
                  <a:pos x="349" y="0"/>
                </a:cxn>
                <a:cxn ang="0">
                  <a:pos x="393" y="0"/>
                </a:cxn>
                <a:cxn ang="0">
                  <a:pos x="430" y="10"/>
                </a:cxn>
                <a:cxn ang="0">
                  <a:pos x="453" y="18"/>
                </a:cxn>
                <a:cxn ang="0">
                  <a:pos x="468" y="35"/>
                </a:cxn>
                <a:cxn ang="0">
                  <a:pos x="478" y="55"/>
                </a:cxn>
                <a:cxn ang="0">
                  <a:pos x="483" y="83"/>
                </a:cxn>
                <a:cxn ang="0">
                  <a:pos x="471" y="81"/>
                </a:cxn>
              </a:cxnLst>
              <a:rect l="0" t="0" r="r" b="b"/>
              <a:pathLst>
                <a:path w="483" h="312">
                  <a:moveTo>
                    <a:pt x="471" y="81"/>
                  </a:moveTo>
                  <a:lnTo>
                    <a:pt x="468" y="76"/>
                  </a:lnTo>
                  <a:lnTo>
                    <a:pt x="465" y="71"/>
                  </a:lnTo>
                  <a:lnTo>
                    <a:pt x="463" y="65"/>
                  </a:lnTo>
                  <a:lnTo>
                    <a:pt x="461" y="61"/>
                  </a:lnTo>
                  <a:lnTo>
                    <a:pt x="458" y="56"/>
                  </a:lnTo>
                  <a:lnTo>
                    <a:pt x="455" y="53"/>
                  </a:lnTo>
                  <a:lnTo>
                    <a:pt x="451" y="48"/>
                  </a:lnTo>
                  <a:lnTo>
                    <a:pt x="448" y="46"/>
                  </a:lnTo>
                  <a:lnTo>
                    <a:pt x="443" y="41"/>
                  </a:lnTo>
                  <a:lnTo>
                    <a:pt x="440" y="40"/>
                  </a:lnTo>
                  <a:lnTo>
                    <a:pt x="435" y="35"/>
                  </a:lnTo>
                  <a:lnTo>
                    <a:pt x="430" y="33"/>
                  </a:lnTo>
                  <a:lnTo>
                    <a:pt x="425" y="30"/>
                  </a:lnTo>
                  <a:lnTo>
                    <a:pt x="420" y="28"/>
                  </a:lnTo>
                  <a:lnTo>
                    <a:pt x="413" y="27"/>
                  </a:lnTo>
                  <a:lnTo>
                    <a:pt x="408" y="25"/>
                  </a:lnTo>
                  <a:lnTo>
                    <a:pt x="400" y="23"/>
                  </a:lnTo>
                  <a:lnTo>
                    <a:pt x="393" y="20"/>
                  </a:lnTo>
                  <a:lnTo>
                    <a:pt x="385" y="18"/>
                  </a:lnTo>
                  <a:lnTo>
                    <a:pt x="377" y="18"/>
                  </a:lnTo>
                  <a:lnTo>
                    <a:pt x="369" y="17"/>
                  </a:lnTo>
                  <a:lnTo>
                    <a:pt x="360" y="17"/>
                  </a:lnTo>
                  <a:lnTo>
                    <a:pt x="354" y="17"/>
                  </a:lnTo>
                  <a:lnTo>
                    <a:pt x="347" y="18"/>
                  </a:lnTo>
                  <a:lnTo>
                    <a:pt x="339" y="18"/>
                  </a:lnTo>
                  <a:lnTo>
                    <a:pt x="332" y="22"/>
                  </a:lnTo>
                  <a:lnTo>
                    <a:pt x="326" y="23"/>
                  </a:lnTo>
                  <a:lnTo>
                    <a:pt x="319" y="27"/>
                  </a:lnTo>
                  <a:lnTo>
                    <a:pt x="314" y="30"/>
                  </a:lnTo>
                  <a:lnTo>
                    <a:pt x="311" y="35"/>
                  </a:lnTo>
                  <a:lnTo>
                    <a:pt x="306" y="40"/>
                  </a:lnTo>
                  <a:lnTo>
                    <a:pt x="304" y="45"/>
                  </a:lnTo>
                  <a:lnTo>
                    <a:pt x="301" y="51"/>
                  </a:lnTo>
                  <a:lnTo>
                    <a:pt x="298" y="56"/>
                  </a:lnTo>
                  <a:lnTo>
                    <a:pt x="294" y="61"/>
                  </a:lnTo>
                  <a:lnTo>
                    <a:pt x="293" y="68"/>
                  </a:lnTo>
                  <a:lnTo>
                    <a:pt x="289" y="73"/>
                  </a:lnTo>
                  <a:lnTo>
                    <a:pt x="284" y="78"/>
                  </a:lnTo>
                  <a:lnTo>
                    <a:pt x="281" y="83"/>
                  </a:lnTo>
                  <a:lnTo>
                    <a:pt x="278" y="88"/>
                  </a:lnTo>
                  <a:lnTo>
                    <a:pt x="273" y="93"/>
                  </a:lnTo>
                  <a:lnTo>
                    <a:pt x="268" y="96"/>
                  </a:lnTo>
                  <a:lnTo>
                    <a:pt x="263" y="101"/>
                  </a:lnTo>
                  <a:lnTo>
                    <a:pt x="258" y="104"/>
                  </a:lnTo>
                  <a:lnTo>
                    <a:pt x="253" y="106"/>
                  </a:lnTo>
                  <a:lnTo>
                    <a:pt x="246" y="109"/>
                  </a:lnTo>
                  <a:lnTo>
                    <a:pt x="240" y="112"/>
                  </a:lnTo>
                  <a:lnTo>
                    <a:pt x="233" y="114"/>
                  </a:lnTo>
                  <a:lnTo>
                    <a:pt x="228" y="114"/>
                  </a:lnTo>
                  <a:lnTo>
                    <a:pt x="223" y="114"/>
                  </a:lnTo>
                  <a:lnTo>
                    <a:pt x="218" y="114"/>
                  </a:lnTo>
                  <a:lnTo>
                    <a:pt x="215" y="114"/>
                  </a:lnTo>
                  <a:lnTo>
                    <a:pt x="210" y="114"/>
                  </a:lnTo>
                  <a:lnTo>
                    <a:pt x="207" y="112"/>
                  </a:lnTo>
                  <a:lnTo>
                    <a:pt x="200" y="112"/>
                  </a:lnTo>
                  <a:lnTo>
                    <a:pt x="197" y="112"/>
                  </a:lnTo>
                  <a:lnTo>
                    <a:pt x="194" y="112"/>
                  </a:lnTo>
                  <a:lnTo>
                    <a:pt x="189" y="111"/>
                  </a:lnTo>
                  <a:lnTo>
                    <a:pt x="184" y="111"/>
                  </a:lnTo>
                  <a:lnTo>
                    <a:pt x="180" y="111"/>
                  </a:lnTo>
                  <a:lnTo>
                    <a:pt x="175" y="111"/>
                  </a:lnTo>
                  <a:lnTo>
                    <a:pt x="172" y="111"/>
                  </a:lnTo>
                  <a:lnTo>
                    <a:pt x="167" y="111"/>
                  </a:lnTo>
                  <a:lnTo>
                    <a:pt x="162" y="112"/>
                  </a:lnTo>
                  <a:lnTo>
                    <a:pt x="157" y="112"/>
                  </a:lnTo>
                  <a:lnTo>
                    <a:pt x="152" y="114"/>
                  </a:lnTo>
                  <a:lnTo>
                    <a:pt x="147" y="117"/>
                  </a:lnTo>
                  <a:lnTo>
                    <a:pt x="146" y="121"/>
                  </a:lnTo>
                  <a:lnTo>
                    <a:pt x="142" y="124"/>
                  </a:lnTo>
                  <a:lnTo>
                    <a:pt x="141" y="127"/>
                  </a:lnTo>
                  <a:lnTo>
                    <a:pt x="137" y="132"/>
                  </a:lnTo>
                  <a:lnTo>
                    <a:pt x="137" y="137"/>
                  </a:lnTo>
                  <a:lnTo>
                    <a:pt x="136" y="140"/>
                  </a:lnTo>
                  <a:lnTo>
                    <a:pt x="136" y="147"/>
                  </a:lnTo>
                  <a:lnTo>
                    <a:pt x="136" y="152"/>
                  </a:lnTo>
                  <a:lnTo>
                    <a:pt x="137" y="158"/>
                  </a:lnTo>
                  <a:lnTo>
                    <a:pt x="137" y="163"/>
                  </a:lnTo>
                  <a:lnTo>
                    <a:pt x="141" y="168"/>
                  </a:lnTo>
                  <a:lnTo>
                    <a:pt x="142" y="173"/>
                  </a:lnTo>
                  <a:lnTo>
                    <a:pt x="144" y="178"/>
                  </a:lnTo>
                  <a:lnTo>
                    <a:pt x="144" y="183"/>
                  </a:lnTo>
                  <a:lnTo>
                    <a:pt x="142" y="188"/>
                  </a:lnTo>
                  <a:lnTo>
                    <a:pt x="139" y="188"/>
                  </a:lnTo>
                  <a:lnTo>
                    <a:pt x="136" y="190"/>
                  </a:lnTo>
                  <a:lnTo>
                    <a:pt x="134" y="190"/>
                  </a:lnTo>
                  <a:lnTo>
                    <a:pt x="131" y="190"/>
                  </a:lnTo>
                  <a:lnTo>
                    <a:pt x="122" y="188"/>
                  </a:lnTo>
                  <a:lnTo>
                    <a:pt x="114" y="188"/>
                  </a:lnTo>
                  <a:lnTo>
                    <a:pt x="106" y="188"/>
                  </a:lnTo>
                  <a:lnTo>
                    <a:pt x="99" y="188"/>
                  </a:lnTo>
                  <a:lnTo>
                    <a:pt x="89" y="188"/>
                  </a:lnTo>
                  <a:lnTo>
                    <a:pt x="83" y="188"/>
                  </a:lnTo>
                  <a:lnTo>
                    <a:pt x="76" y="188"/>
                  </a:lnTo>
                  <a:lnTo>
                    <a:pt x="70" y="190"/>
                  </a:lnTo>
                  <a:lnTo>
                    <a:pt x="61" y="191"/>
                  </a:lnTo>
                  <a:lnTo>
                    <a:pt x="56" y="193"/>
                  </a:lnTo>
                  <a:lnTo>
                    <a:pt x="50" y="198"/>
                  </a:lnTo>
                  <a:lnTo>
                    <a:pt x="46" y="200"/>
                  </a:lnTo>
                  <a:lnTo>
                    <a:pt x="42" y="205"/>
                  </a:lnTo>
                  <a:lnTo>
                    <a:pt x="38" y="210"/>
                  </a:lnTo>
                  <a:lnTo>
                    <a:pt x="37" y="215"/>
                  </a:lnTo>
                  <a:lnTo>
                    <a:pt x="37" y="221"/>
                  </a:lnTo>
                  <a:lnTo>
                    <a:pt x="33" y="229"/>
                  </a:lnTo>
                  <a:lnTo>
                    <a:pt x="33" y="236"/>
                  </a:lnTo>
                  <a:lnTo>
                    <a:pt x="35" y="243"/>
                  </a:lnTo>
                  <a:lnTo>
                    <a:pt x="37" y="249"/>
                  </a:lnTo>
                  <a:lnTo>
                    <a:pt x="38" y="254"/>
                  </a:lnTo>
                  <a:lnTo>
                    <a:pt x="42" y="261"/>
                  </a:lnTo>
                  <a:lnTo>
                    <a:pt x="48" y="266"/>
                  </a:lnTo>
                  <a:lnTo>
                    <a:pt x="53" y="271"/>
                  </a:lnTo>
                  <a:lnTo>
                    <a:pt x="58" y="276"/>
                  </a:lnTo>
                  <a:lnTo>
                    <a:pt x="65" y="277"/>
                  </a:lnTo>
                  <a:lnTo>
                    <a:pt x="71" y="282"/>
                  </a:lnTo>
                  <a:lnTo>
                    <a:pt x="80" y="285"/>
                  </a:lnTo>
                  <a:lnTo>
                    <a:pt x="88" y="287"/>
                  </a:lnTo>
                  <a:lnTo>
                    <a:pt x="96" y="289"/>
                  </a:lnTo>
                  <a:lnTo>
                    <a:pt x="106" y="290"/>
                  </a:lnTo>
                  <a:lnTo>
                    <a:pt x="118" y="294"/>
                  </a:lnTo>
                  <a:lnTo>
                    <a:pt x="119" y="294"/>
                  </a:lnTo>
                  <a:lnTo>
                    <a:pt x="121" y="297"/>
                  </a:lnTo>
                  <a:lnTo>
                    <a:pt x="122" y="299"/>
                  </a:lnTo>
                  <a:lnTo>
                    <a:pt x="124" y="304"/>
                  </a:lnTo>
                  <a:lnTo>
                    <a:pt x="122" y="305"/>
                  </a:lnTo>
                  <a:lnTo>
                    <a:pt x="121" y="310"/>
                  </a:lnTo>
                  <a:lnTo>
                    <a:pt x="119" y="312"/>
                  </a:lnTo>
                  <a:lnTo>
                    <a:pt x="118" y="312"/>
                  </a:lnTo>
                  <a:lnTo>
                    <a:pt x="104" y="308"/>
                  </a:lnTo>
                  <a:lnTo>
                    <a:pt x="93" y="305"/>
                  </a:lnTo>
                  <a:lnTo>
                    <a:pt x="81" y="304"/>
                  </a:lnTo>
                  <a:lnTo>
                    <a:pt x="70" y="299"/>
                  </a:lnTo>
                  <a:lnTo>
                    <a:pt x="60" y="295"/>
                  </a:lnTo>
                  <a:lnTo>
                    <a:pt x="48" y="292"/>
                  </a:lnTo>
                  <a:lnTo>
                    <a:pt x="38" y="287"/>
                  </a:lnTo>
                  <a:lnTo>
                    <a:pt x="30" y="282"/>
                  </a:lnTo>
                  <a:lnTo>
                    <a:pt x="23" y="276"/>
                  </a:lnTo>
                  <a:lnTo>
                    <a:pt x="15" y="267"/>
                  </a:lnTo>
                  <a:lnTo>
                    <a:pt x="10" y="261"/>
                  </a:lnTo>
                  <a:lnTo>
                    <a:pt x="5" y="252"/>
                  </a:lnTo>
                  <a:lnTo>
                    <a:pt x="2" y="244"/>
                  </a:lnTo>
                  <a:lnTo>
                    <a:pt x="0" y="236"/>
                  </a:lnTo>
                  <a:lnTo>
                    <a:pt x="0" y="226"/>
                  </a:lnTo>
                  <a:lnTo>
                    <a:pt x="0" y="218"/>
                  </a:lnTo>
                  <a:lnTo>
                    <a:pt x="2" y="211"/>
                  </a:lnTo>
                  <a:lnTo>
                    <a:pt x="4" y="203"/>
                  </a:lnTo>
                  <a:lnTo>
                    <a:pt x="7" y="198"/>
                  </a:lnTo>
                  <a:lnTo>
                    <a:pt x="13" y="193"/>
                  </a:lnTo>
                  <a:lnTo>
                    <a:pt x="18" y="188"/>
                  </a:lnTo>
                  <a:lnTo>
                    <a:pt x="25" y="183"/>
                  </a:lnTo>
                  <a:lnTo>
                    <a:pt x="33" y="178"/>
                  </a:lnTo>
                  <a:lnTo>
                    <a:pt x="42" y="177"/>
                  </a:lnTo>
                  <a:lnTo>
                    <a:pt x="50" y="173"/>
                  </a:lnTo>
                  <a:lnTo>
                    <a:pt x="60" y="170"/>
                  </a:lnTo>
                  <a:lnTo>
                    <a:pt x="68" y="170"/>
                  </a:lnTo>
                  <a:lnTo>
                    <a:pt x="78" y="168"/>
                  </a:lnTo>
                  <a:lnTo>
                    <a:pt x="86" y="167"/>
                  </a:lnTo>
                  <a:lnTo>
                    <a:pt x="98" y="167"/>
                  </a:lnTo>
                  <a:lnTo>
                    <a:pt x="106" y="167"/>
                  </a:lnTo>
                  <a:lnTo>
                    <a:pt x="118" y="168"/>
                  </a:lnTo>
                  <a:lnTo>
                    <a:pt x="114" y="162"/>
                  </a:lnTo>
                  <a:lnTo>
                    <a:pt x="114" y="155"/>
                  </a:lnTo>
                  <a:lnTo>
                    <a:pt x="114" y="150"/>
                  </a:lnTo>
                  <a:lnTo>
                    <a:pt x="116" y="144"/>
                  </a:lnTo>
                  <a:lnTo>
                    <a:pt x="116" y="139"/>
                  </a:lnTo>
                  <a:lnTo>
                    <a:pt x="118" y="134"/>
                  </a:lnTo>
                  <a:lnTo>
                    <a:pt x="119" y="127"/>
                  </a:lnTo>
                  <a:lnTo>
                    <a:pt x="122" y="124"/>
                  </a:lnTo>
                  <a:lnTo>
                    <a:pt x="124" y="117"/>
                  </a:lnTo>
                  <a:lnTo>
                    <a:pt x="127" y="112"/>
                  </a:lnTo>
                  <a:lnTo>
                    <a:pt x="131" y="109"/>
                  </a:lnTo>
                  <a:lnTo>
                    <a:pt x="136" y="106"/>
                  </a:lnTo>
                  <a:lnTo>
                    <a:pt x="141" y="101"/>
                  </a:lnTo>
                  <a:lnTo>
                    <a:pt x="146" y="101"/>
                  </a:lnTo>
                  <a:lnTo>
                    <a:pt x="151" y="97"/>
                  </a:lnTo>
                  <a:lnTo>
                    <a:pt x="159" y="97"/>
                  </a:lnTo>
                  <a:lnTo>
                    <a:pt x="162" y="96"/>
                  </a:lnTo>
                  <a:lnTo>
                    <a:pt x="167" y="94"/>
                  </a:lnTo>
                  <a:lnTo>
                    <a:pt x="172" y="94"/>
                  </a:lnTo>
                  <a:lnTo>
                    <a:pt x="175" y="94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9" y="94"/>
                  </a:lnTo>
                  <a:lnTo>
                    <a:pt x="194" y="96"/>
                  </a:lnTo>
                  <a:lnTo>
                    <a:pt x="197" y="96"/>
                  </a:lnTo>
                  <a:lnTo>
                    <a:pt x="200" y="96"/>
                  </a:lnTo>
                  <a:lnTo>
                    <a:pt x="207" y="96"/>
                  </a:lnTo>
                  <a:lnTo>
                    <a:pt x="210" y="96"/>
                  </a:lnTo>
                  <a:lnTo>
                    <a:pt x="213" y="96"/>
                  </a:lnTo>
                  <a:lnTo>
                    <a:pt x="218" y="96"/>
                  </a:lnTo>
                  <a:lnTo>
                    <a:pt x="223" y="96"/>
                  </a:lnTo>
                  <a:lnTo>
                    <a:pt x="228" y="96"/>
                  </a:lnTo>
                  <a:lnTo>
                    <a:pt x="233" y="94"/>
                  </a:lnTo>
                  <a:lnTo>
                    <a:pt x="238" y="93"/>
                  </a:lnTo>
                  <a:lnTo>
                    <a:pt x="243" y="89"/>
                  </a:lnTo>
                  <a:lnTo>
                    <a:pt x="248" y="88"/>
                  </a:lnTo>
                  <a:lnTo>
                    <a:pt x="251" y="84"/>
                  </a:lnTo>
                  <a:lnTo>
                    <a:pt x="253" y="81"/>
                  </a:lnTo>
                  <a:lnTo>
                    <a:pt x="256" y="76"/>
                  </a:lnTo>
                  <a:lnTo>
                    <a:pt x="260" y="74"/>
                  </a:lnTo>
                  <a:lnTo>
                    <a:pt x="261" y="71"/>
                  </a:lnTo>
                  <a:lnTo>
                    <a:pt x="265" y="65"/>
                  </a:lnTo>
                  <a:lnTo>
                    <a:pt x="265" y="61"/>
                  </a:lnTo>
                  <a:lnTo>
                    <a:pt x="268" y="58"/>
                  </a:lnTo>
                  <a:lnTo>
                    <a:pt x="270" y="53"/>
                  </a:lnTo>
                  <a:lnTo>
                    <a:pt x="271" y="48"/>
                  </a:lnTo>
                  <a:lnTo>
                    <a:pt x="273" y="41"/>
                  </a:lnTo>
                  <a:lnTo>
                    <a:pt x="276" y="38"/>
                  </a:lnTo>
                  <a:lnTo>
                    <a:pt x="279" y="30"/>
                  </a:lnTo>
                  <a:lnTo>
                    <a:pt x="284" y="23"/>
                  </a:lnTo>
                  <a:lnTo>
                    <a:pt x="291" y="18"/>
                  </a:lnTo>
                  <a:lnTo>
                    <a:pt x="299" y="15"/>
                  </a:lnTo>
                  <a:lnTo>
                    <a:pt x="306" y="10"/>
                  </a:lnTo>
                  <a:lnTo>
                    <a:pt x="317" y="7"/>
                  </a:lnTo>
                  <a:lnTo>
                    <a:pt x="327" y="4"/>
                  </a:lnTo>
                  <a:lnTo>
                    <a:pt x="339" y="2"/>
                  </a:lnTo>
                  <a:lnTo>
                    <a:pt x="349" y="0"/>
                  </a:lnTo>
                  <a:lnTo>
                    <a:pt x="359" y="0"/>
                  </a:lnTo>
                  <a:lnTo>
                    <a:pt x="370" y="0"/>
                  </a:lnTo>
                  <a:lnTo>
                    <a:pt x="384" y="0"/>
                  </a:lnTo>
                  <a:lnTo>
                    <a:pt x="393" y="0"/>
                  </a:lnTo>
                  <a:lnTo>
                    <a:pt x="405" y="2"/>
                  </a:lnTo>
                  <a:lnTo>
                    <a:pt x="415" y="5"/>
                  </a:lnTo>
                  <a:lnTo>
                    <a:pt x="425" y="7"/>
                  </a:lnTo>
                  <a:lnTo>
                    <a:pt x="430" y="10"/>
                  </a:lnTo>
                  <a:lnTo>
                    <a:pt x="438" y="12"/>
                  </a:lnTo>
                  <a:lnTo>
                    <a:pt x="443" y="13"/>
                  </a:lnTo>
                  <a:lnTo>
                    <a:pt x="448" y="17"/>
                  </a:lnTo>
                  <a:lnTo>
                    <a:pt x="453" y="18"/>
                  </a:lnTo>
                  <a:lnTo>
                    <a:pt x="458" y="23"/>
                  </a:lnTo>
                  <a:lnTo>
                    <a:pt x="461" y="27"/>
                  </a:lnTo>
                  <a:lnTo>
                    <a:pt x="465" y="30"/>
                  </a:lnTo>
                  <a:lnTo>
                    <a:pt x="468" y="35"/>
                  </a:lnTo>
                  <a:lnTo>
                    <a:pt x="471" y="40"/>
                  </a:lnTo>
                  <a:lnTo>
                    <a:pt x="473" y="43"/>
                  </a:lnTo>
                  <a:lnTo>
                    <a:pt x="476" y="50"/>
                  </a:lnTo>
                  <a:lnTo>
                    <a:pt x="478" y="55"/>
                  </a:lnTo>
                  <a:lnTo>
                    <a:pt x="479" y="61"/>
                  </a:lnTo>
                  <a:lnTo>
                    <a:pt x="483" y="69"/>
                  </a:lnTo>
                  <a:lnTo>
                    <a:pt x="483" y="76"/>
                  </a:lnTo>
                  <a:lnTo>
                    <a:pt x="483" y="83"/>
                  </a:lnTo>
                  <a:lnTo>
                    <a:pt x="478" y="84"/>
                  </a:lnTo>
                  <a:lnTo>
                    <a:pt x="474" y="84"/>
                  </a:lnTo>
                  <a:lnTo>
                    <a:pt x="471" y="81"/>
                  </a:lnTo>
                  <a:lnTo>
                    <a:pt x="471" y="81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1151" y="1336"/>
              <a:ext cx="163" cy="133"/>
            </a:xfrm>
            <a:custGeom>
              <a:avLst/>
              <a:gdLst/>
              <a:ahLst/>
              <a:cxnLst>
                <a:cxn ang="0">
                  <a:pos x="321" y="14"/>
                </a:cxn>
                <a:cxn ang="0">
                  <a:pos x="314" y="24"/>
                </a:cxn>
                <a:cxn ang="0">
                  <a:pos x="301" y="33"/>
                </a:cxn>
                <a:cxn ang="0">
                  <a:pos x="288" y="39"/>
                </a:cxn>
                <a:cxn ang="0">
                  <a:pos x="273" y="39"/>
                </a:cxn>
                <a:cxn ang="0">
                  <a:pos x="260" y="39"/>
                </a:cxn>
                <a:cxn ang="0">
                  <a:pos x="248" y="39"/>
                </a:cxn>
                <a:cxn ang="0">
                  <a:pos x="237" y="46"/>
                </a:cxn>
                <a:cxn ang="0">
                  <a:pos x="225" y="56"/>
                </a:cxn>
                <a:cxn ang="0">
                  <a:pos x="219" y="67"/>
                </a:cxn>
                <a:cxn ang="0">
                  <a:pos x="212" y="80"/>
                </a:cxn>
                <a:cxn ang="0">
                  <a:pos x="202" y="89"/>
                </a:cxn>
                <a:cxn ang="0">
                  <a:pos x="187" y="97"/>
                </a:cxn>
                <a:cxn ang="0">
                  <a:pos x="172" y="103"/>
                </a:cxn>
                <a:cxn ang="0">
                  <a:pos x="161" y="112"/>
                </a:cxn>
                <a:cxn ang="0">
                  <a:pos x="153" y="122"/>
                </a:cxn>
                <a:cxn ang="0">
                  <a:pos x="153" y="133"/>
                </a:cxn>
                <a:cxn ang="0">
                  <a:pos x="157" y="141"/>
                </a:cxn>
                <a:cxn ang="0">
                  <a:pos x="161" y="151"/>
                </a:cxn>
                <a:cxn ang="0">
                  <a:pos x="162" y="168"/>
                </a:cxn>
                <a:cxn ang="0">
                  <a:pos x="159" y="197"/>
                </a:cxn>
                <a:cxn ang="0">
                  <a:pos x="136" y="227"/>
                </a:cxn>
                <a:cxn ang="0">
                  <a:pos x="101" y="249"/>
                </a:cxn>
                <a:cxn ang="0">
                  <a:pos x="60" y="262"/>
                </a:cxn>
                <a:cxn ang="0">
                  <a:pos x="20" y="265"/>
                </a:cxn>
                <a:cxn ang="0">
                  <a:pos x="5" y="258"/>
                </a:cxn>
                <a:cxn ang="0">
                  <a:pos x="30" y="253"/>
                </a:cxn>
                <a:cxn ang="0">
                  <a:pos x="62" y="244"/>
                </a:cxn>
                <a:cxn ang="0">
                  <a:pos x="93" y="230"/>
                </a:cxn>
                <a:cxn ang="0">
                  <a:pos x="119" y="207"/>
                </a:cxn>
                <a:cxn ang="0">
                  <a:pos x="138" y="174"/>
                </a:cxn>
                <a:cxn ang="0">
                  <a:pos x="136" y="163"/>
                </a:cxn>
                <a:cxn ang="0">
                  <a:pos x="134" y="150"/>
                </a:cxn>
                <a:cxn ang="0">
                  <a:pos x="133" y="135"/>
                </a:cxn>
                <a:cxn ang="0">
                  <a:pos x="131" y="122"/>
                </a:cxn>
                <a:cxn ang="0">
                  <a:pos x="131" y="110"/>
                </a:cxn>
                <a:cxn ang="0">
                  <a:pos x="134" y="97"/>
                </a:cxn>
                <a:cxn ang="0">
                  <a:pos x="143" y="89"/>
                </a:cxn>
                <a:cxn ang="0">
                  <a:pos x="157" y="84"/>
                </a:cxn>
                <a:cxn ang="0">
                  <a:pos x="171" y="79"/>
                </a:cxn>
                <a:cxn ang="0">
                  <a:pos x="184" y="71"/>
                </a:cxn>
                <a:cxn ang="0">
                  <a:pos x="192" y="57"/>
                </a:cxn>
                <a:cxn ang="0">
                  <a:pos x="204" y="46"/>
                </a:cxn>
                <a:cxn ang="0">
                  <a:pos x="217" y="33"/>
                </a:cxn>
                <a:cxn ang="0">
                  <a:pos x="232" y="26"/>
                </a:cxn>
                <a:cxn ang="0">
                  <a:pos x="248" y="23"/>
                </a:cxn>
                <a:cxn ang="0">
                  <a:pos x="267" y="26"/>
                </a:cxn>
                <a:cxn ang="0">
                  <a:pos x="278" y="26"/>
                </a:cxn>
                <a:cxn ang="0">
                  <a:pos x="290" y="24"/>
                </a:cxn>
                <a:cxn ang="0">
                  <a:pos x="303" y="19"/>
                </a:cxn>
                <a:cxn ang="0">
                  <a:pos x="314" y="5"/>
                </a:cxn>
                <a:cxn ang="0">
                  <a:pos x="324" y="1"/>
                </a:cxn>
              </a:cxnLst>
              <a:rect l="0" t="0" r="r" b="b"/>
              <a:pathLst>
                <a:path w="326" h="265">
                  <a:moveTo>
                    <a:pt x="326" y="6"/>
                  </a:moveTo>
                  <a:lnTo>
                    <a:pt x="324" y="10"/>
                  </a:lnTo>
                  <a:lnTo>
                    <a:pt x="321" y="14"/>
                  </a:lnTo>
                  <a:lnTo>
                    <a:pt x="319" y="18"/>
                  </a:lnTo>
                  <a:lnTo>
                    <a:pt x="316" y="21"/>
                  </a:lnTo>
                  <a:lnTo>
                    <a:pt x="314" y="24"/>
                  </a:lnTo>
                  <a:lnTo>
                    <a:pt x="309" y="28"/>
                  </a:lnTo>
                  <a:lnTo>
                    <a:pt x="306" y="31"/>
                  </a:lnTo>
                  <a:lnTo>
                    <a:pt x="301" y="33"/>
                  </a:lnTo>
                  <a:lnTo>
                    <a:pt x="296" y="34"/>
                  </a:lnTo>
                  <a:lnTo>
                    <a:pt x="291" y="38"/>
                  </a:lnTo>
                  <a:lnTo>
                    <a:pt x="288" y="39"/>
                  </a:lnTo>
                  <a:lnTo>
                    <a:pt x="283" y="39"/>
                  </a:lnTo>
                  <a:lnTo>
                    <a:pt x="278" y="39"/>
                  </a:lnTo>
                  <a:lnTo>
                    <a:pt x="273" y="39"/>
                  </a:lnTo>
                  <a:lnTo>
                    <a:pt x="268" y="39"/>
                  </a:lnTo>
                  <a:lnTo>
                    <a:pt x="265" y="39"/>
                  </a:lnTo>
                  <a:lnTo>
                    <a:pt x="260" y="39"/>
                  </a:lnTo>
                  <a:lnTo>
                    <a:pt x="255" y="39"/>
                  </a:lnTo>
                  <a:lnTo>
                    <a:pt x="252" y="39"/>
                  </a:lnTo>
                  <a:lnTo>
                    <a:pt x="248" y="39"/>
                  </a:lnTo>
                  <a:lnTo>
                    <a:pt x="243" y="41"/>
                  </a:lnTo>
                  <a:lnTo>
                    <a:pt x="240" y="44"/>
                  </a:lnTo>
                  <a:lnTo>
                    <a:pt x="237" y="46"/>
                  </a:lnTo>
                  <a:lnTo>
                    <a:pt x="232" y="49"/>
                  </a:lnTo>
                  <a:lnTo>
                    <a:pt x="230" y="51"/>
                  </a:lnTo>
                  <a:lnTo>
                    <a:pt x="225" y="56"/>
                  </a:lnTo>
                  <a:lnTo>
                    <a:pt x="224" y="59"/>
                  </a:lnTo>
                  <a:lnTo>
                    <a:pt x="220" y="62"/>
                  </a:lnTo>
                  <a:lnTo>
                    <a:pt x="219" y="67"/>
                  </a:lnTo>
                  <a:lnTo>
                    <a:pt x="215" y="71"/>
                  </a:lnTo>
                  <a:lnTo>
                    <a:pt x="214" y="74"/>
                  </a:lnTo>
                  <a:lnTo>
                    <a:pt x="212" y="80"/>
                  </a:lnTo>
                  <a:lnTo>
                    <a:pt x="209" y="82"/>
                  </a:lnTo>
                  <a:lnTo>
                    <a:pt x="205" y="85"/>
                  </a:lnTo>
                  <a:lnTo>
                    <a:pt x="202" y="89"/>
                  </a:lnTo>
                  <a:lnTo>
                    <a:pt x="197" y="92"/>
                  </a:lnTo>
                  <a:lnTo>
                    <a:pt x="192" y="95"/>
                  </a:lnTo>
                  <a:lnTo>
                    <a:pt x="187" y="97"/>
                  </a:lnTo>
                  <a:lnTo>
                    <a:pt x="184" y="99"/>
                  </a:lnTo>
                  <a:lnTo>
                    <a:pt x="179" y="102"/>
                  </a:lnTo>
                  <a:lnTo>
                    <a:pt x="172" y="103"/>
                  </a:lnTo>
                  <a:lnTo>
                    <a:pt x="167" y="107"/>
                  </a:lnTo>
                  <a:lnTo>
                    <a:pt x="162" y="108"/>
                  </a:lnTo>
                  <a:lnTo>
                    <a:pt x="161" y="112"/>
                  </a:lnTo>
                  <a:lnTo>
                    <a:pt x="156" y="115"/>
                  </a:lnTo>
                  <a:lnTo>
                    <a:pt x="154" y="118"/>
                  </a:lnTo>
                  <a:lnTo>
                    <a:pt x="153" y="122"/>
                  </a:lnTo>
                  <a:lnTo>
                    <a:pt x="151" y="127"/>
                  </a:lnTo>
                  <a:lnTo>
                    <a:pt x="151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6" y="140"/>
                  </a:lnTo>
                  <a:lnTo>
                    <a:pt x="157" y="141"/>
                  </a:lnTo>
                  <a:lnTo>
                    <a:pt x="159" y="145"/>
                  </a:lnTo>
                  <a:lnTo>
                    <a:pt x="159" y="146"/>
                  </a:lnTo>
                  <a:lnTo>
                    <a:pt x="161" y="151"/>
                  </a:lnTo>
                  <a:lnTo>
                    <a:pt x="161" y="155"/>
                  </a:lnTo>
                  <a:lnTo>
                    <a:pt x="161" y="160"/>
                  </a:lnTo>
                  <a:lnTo>
                    <a:pt x="162" y="168"/>
                  </a:lnTo>
                  <a:lnTo>
                    <a:pt x="164" y="174"/>
                  </a:lnTo>
                  <a:lnTo>
                    <a:pt x="161" y="186"/>
                  </a:lnTo>
                  <a:lnTo>
                    <a:pt x="159" y="197"/>
                  </a:lnTo>
                  <a:lnTo>
                    <a:pt x="153" y="207"/>
                  </a:lnTo>
                  <a:lnTo>
                    <a:pt x="146" y="217"/>
                  </a:lnTo>
                  <a:lnTo>
                    <a:pt x="136" y="227"/>
                  </a:lnTo>
                  <a:lnTo>
                    <a:pt x="124" y="234"/>
                  </a:lnTo>
                  <a:lnTo>
                    <a:pt x="113" y="242"/>
                  </a:lnTo>
                  <a:lnTo>
                    <a:pt x="101" y="249"/>
                  </a:lnTo>
                  <a:lnTo>
                    <a:pt x="86" y="253"/>
                  </a:lnTo>
                  <a:lnTo>
                    <a:pt x="73" y="257"/>
                  </a:lnTo>
                  <a:lnTo>
                    <a:pt x="60" y="262"/>
                  </a:lnTo>
                  <a:lnTo>
                    <a:pt x="47" y="263"/>
                  </a:lnTo>
                  <a:lnTo>
                    <a:pt x="32" y="263"/>
                  </a:lnTo>
                  <a:lnTo>
                    <a:pt x="20" y="265"/>
                  </a:lnTo>
                  <a:lnTo>
                    <a:pt x="9" y="263"/>
                  </a:lnTo>
                  <a:lnTo>
                    <a:pt x="0" y="262"/>
                  </a:lnTo>
                  <a:lnTo>
                    <a:pt x="5" y="258"/>
                  </a:lnTo>
                  <a:lnTo>
                    <a:pt x="14" y="257"/>
                  </a:lnTo>
                  <a:lnTo>
                    <a:pt x="20" y="257"/>
                  </a:lnTo>
                  <a:lnTo>
                    <a:pt x="30" y="253"/>
                  </a:lnTo>
                  <a:lnTo>
                    <a:pt x="38" y="250"/>
                  </a:lnTo>
                  <a:lnTo>
                    <a:pt x="50" y="249"/>
                  </a:lnTo>
                  <a:lnTo>
                    <a:pt x="62" y="244"/>
                  </a:lnTo>
                  <a:lnTo>
                    <a:pt x="73" y="240"/>
                  </a:lnTo>
                  <a:lnTo>
                    <a:pt x="83" y="235"/>
                  </a:lnTo>
                  <a:lnTo>
                    <a:pt x="93" y="230"/>
                  </a:lnTo>
                  <a:lnTo>
                    <a:pt x="103" y="222"/>
                  </a:lnTo>
                  <a:lnTo>
                    <a:pt x="113" y="216"/>
                  </a:lnTo>
                  <a:lnTo>
                    <a:pt x="119" y="207"/>
                  </a:lnTo>
                  <a:lnTo>
                    <a:pt x="126" y="197"/>
                  </a:lnTo>
                  <a:lnTo>
                    <a:pt x="133" y="186"/>
                  </a:lnTo>
                  <a:lnTo>
                    <a:pt x="138" y="174"/>
                  </a:lnTo>
                  <a:lnTo>
                    <a:pt x="138" y="171"/>
                  </a:lnTo>
                  <a:lnTo>
                    <a:pt x="138" y="168"/>
                  </a:lnTo>
                  <a:lnTo>
                    <a:pt x="136" y="163"/>
                  </a:lnTo>
                  <a:lnTo>
                    <a:pt x="136" y="158"/>
                  </a:lnTo>
                  <a:lnTo>
                    <a:pt x="136" y="155"/>
                  </a:lnTo>
                  <a:lnTo>
                    <a:pt x="134" y="150"/>
                  </a:lnTo>
                  <a:lnTo>
                    <a:pt x="134" y="145"/>
                  </a:lnTo>
                  <a:lnTo>
                    <a:pt x="134" y="140"/>
                  </a:lnTo>
                  <a:lnTo>
                    <a:pt x="133" y="135"/>
                  </a:lnTo>
                  <a:lnTo>
                    <a:pt x="133" y="132"/>
                  </a:lnTo>
                  <a:lnTo>
                    <a:pt x="131" y="127"/>
                  </a:lnTo>
                  <a:lnTo>
                    <a:pt x="131" y="122"/>
                  </a:lnTo>
                  <a:lnTo>
                    <a:pt x="131" y="117"/>
                  </a:lnTo>
                  <a:lnTo>
                    <a:pt x="131" y="113"/>
                  </a:lnTo>
                  <a:lnTo>
                    <a:pt x="131" y="110"/>
                  </a:lnTo>
                  <a:lnTo>
                    <a:pt x="133" y="107"/>
                  </a:lnTo>
                  <a:lnTo>
                    <a:pt x="133" y="100"/>
                  </a:lnTo>
                  <a:lnTo>
                    <a:pt x="134" y="97"/>
                  </a:lnTo>
                  <a:lnTo>
                    <a:pt x="136" y="94"/>
                  </a:lnTo>
                  <a:lnTo>
                    <a:pt x="139" y="92"/>
                  </a:lnTo>
                  <a:lnTo>
                    <a:pt x="143" y="89"/>
                  </a:lnTo>
                  <a:lnTo>
                    <a:pt x="148" y="85"/>
                  </a:lnTo>
                  <a:lnTo>
                    <a:pt x="151" y="85"/>
                  </a:lnTo>
                  <a:lnTo>
                    <a:pt x="157" y="84"/>
                  </a:lnTo>
                  <a:lnTo>
                    <a:pt x="161" y="82"/>
                  </a:lnTo>
                  <a:lnTo>
                    <a:pt x="167" y="80"/>
                  </a:lnTo>
                  <a:lnTo>
                    <a:pt x="171" y="79"/>
                  </a:lnTo>
                  <a:lnTo>
                    <a:pt x="176" y="75"/>
                  </a:lnTo>
                  <a:lnTo>
                    <a:pt x="179" y="74"/>
                  </a:lnTo>
                  <a:lnTo>
                    <a:pt x="184" y="71"/>
                  </a:lnTo>
                  <a:lnTo>
                    <a:pt x="186" y="67"/>
                  </a:lnTo>
                  <a:lnTo>
                    <a:pt x="191" y="62"/>
                  </a:lnTo>
                  <a:lnTo>
                    <a:pt x="192" y="57"/>
                  </a:lnTo>
                  <a:lnTo>
                    <a:pt x="195" y="52"/>
                  </a:lnTo>
                  <a:lnTo>
                    <a:pt x="199" y="47"/>
                  </a:lnTo>
                  <a:lnTo>
                    <a:pt x="204" y="46"/>
                  </a:lnTo>
                  <a:lnTo>
                    <a:pt x="209" y="39"/>
                  </a:lnTo>
                  <a:lnTo>
                    <a:pt x="212" y="36"/>
                  </a:lnTo>
                  <a:lnTo>
                    <a:pt x="217" y="33"/>
                  </a:lnTo>
                  <a:lnTo>
                    <a:pt x="222" y="31"/>
                  </a:lnTo>
                  <a:lnTo>
                    <a:pt x="227" y="28"/>
                  </a:lnTo>
                  <a:lnTo>
                    <a:pt x="232" y="26"/>
                  </a:lnTo>
                  <a:lnTo>
                    <a:pt x="237" y="24"/>
                  </a:lnTo>
                  <a:lnTo>
                    <a:pt x="243" y="24"/>
                  </a:lnTo>
                  <a:lnTo>
                    <a:pt x="248" y="23"/>
                  </a:lnTo>
                  <a:lnTo>
                    <a:pt x="255" y="23"/>
                  </a:lnTo>
                  <a:lnTo>
                    <a:pt x="262" y="24"/>
                  </a:lnTo>
                  <a:lnTo>
                    <a:pt x="267" y="26"/>
                  </a:lnTo>
                  <a:lnTo>
                    <a:pt x="271" y="26"/>
                  </a:lnTo>
                  <a:lnTo>
                    <a:pt x="275" y="26"/>
                  </a:lnTo>
                  <a:lnTo>
                    <a:pt x="278" y="26"/>
                  </a:lnTo>
                  <a:lnTo>
                    <a:pt x="281" y="26"/>
                  </a:lnTo>
                  <a:lnTo>
                    <a:pt x="285" y="26"/>
                  </a:lnTo>
                  <a:lnTo>
                    <a:pt x="290" y="24"/>
                  </a:lnTo>
                  <a:lnTo>
                    <a:pt x="293" y="23"/>
                  </a:lnTo>
                  <a:lnTo>
                    <a:pt x="296" y="23"/>
                  </a:lnTo>
                  <a:lnTo>
                    <a:pt x="303" y="19"/>
                  </a:lnTo>
                  <a:lnTo>
                    <a:pt x="308" y="16"/>
                  </a:lnTo>
                  <a:lnTo>
                    <a:pt x="313" y="10"/>
                  </a:lnTo>
                  <a:lnTo>
                    <a:pt x="314" y="5"/>
                  </a:lnTo>
                  <a:lnTo>
                    <a:pt x="316" y="0"/>
                  </a:lnTo>
                  <a:lnTo>
                    <a:pt x="319" y="0"/>
                  </a:lnTo>
                  <a:lnTo>
                    <a:pt x="324" y="1"/>
                  </a:lnTo>
                  <a:lnTo>
                    <a:pt x="326" y="6"/>
                  </a:lnTo>
                  <a:lnTo>
                    <a:pt x="326" y="6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1478" y="1245"/>
              <a:ext cx="42" cy="85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9"/>
                </a:cxn>
                <a:cxn ang="0">
                  <a:pos x="82" y="29"/>
                </a:cxn>
                <a:cxn ang="0">
                  <a:pos x="81" y="41"/>
                </a:cxn>
                <a:cxn ang="0">
                  <a:pos x="78" y="49"/>
                </a:cxn>
                <a:cxn ang="0">
                  <a:pos x="76" y="57"/>
                </a:cxn>
                <a:cxn ang="0">
                  <a:pos x="73" y="67"/>
                </a:cxn>
                <a:cxn ang="0">
                  <a:pos x="69" y="75"/>
                </a:cxn>
                <a:cxn ang="0">
                  <a:pos x="63" y="87"/>
                </a:cxn>
                <a:cxn ang="0">
                  <a:pos x="56" y="99"/>
                </a:cxn>
                <a:cxn ang="0">
                  <a:pos x="49" y="107"/>
                </a:cxn>
                <a:cxn ang="0">
                  <a:pos x="43" y="117"/>
                </a:cxn>
                <a:cxn ang="0">
                  <a:pos x="36" y="127"/>
                </a:cxn>
                <a:cxn ang="0">
                  <a:pos x="30" y="135"/>
                </a:cxn>
                <a:cxn ang="0">
                  <a:pos x="23" y="146"/>
                </a:cxn>
                <a:cxn ang="0">
                  <a:pos x="18" y="156"/>
                </a:cxn>
                <a:cxn ang="0">
                  <a:pos x="11" y="168"/>
                </a:cxn>
                <a:cxn ang="0">
                  <a:pos x="6" y="169"/>
                </a:cxn>
                <a:cxn ang="0">
                  <a:pos x="0" y="166"/>
                </a:cxn>
                <a:cxn ang="0">
                  <a:pos x="0" y="158"/>
                </a:cxn>
                <a:cxn ang="0">
                  <a:pos x="3" y="148"/>
                </a:cxn>
                <a:cxn ang="0">
                  <a:pos x="10" y="136"/>
                </a:cxn>
                <a:cxn ang="0">
                  <a:pos x="16" y="127"/>
                </a:cxn>
                <a:cxn ang="0">
                  <a:pos x="23" y="117"/>
                </a:cxn>
                <a:cxn ang="0">
                  <a:pos x="30" y="107"/>
                </a:cxn>
                <a:cxn ang="0">
                  <a:pos x="35" y="99"/>
                </a:cxn>
                <a:cxn ang="0">
                  <a:pos x="43" y="87"/>
                </a:cxn>
                <a:cxn ang="0">
                  <a:pos x="49" y="77"/>
                </a:cxn>
                <a:cxn ang="0">
                  <a:pos x="54" y="67"/>
                </a:cxn>
                <a:cxn ang="0">
                  <a:pos x="58" y="57"/>
                </a:cxn>
                <a:cxn ang="0">
                  <a:pos x="63" y="51"/>
                </a:cxn>
                <a:cxn ang="0">
                  <a:pos x="66" y="43"/>
                </a:cxn>
                <a:cxn ang="0">
                  <a:pos x="69" y="34"/>
                </a:cxn>
                <a:cxn ang="0">
                  <a:pos x="71" y="28"/>
                </a:cxn>
                <a:cxn ang="0">
                  <a:pos x="74" y="18"/>
                </a:cxn>
                <a:cxn ang="0">
                  <a:pos x="76" y="10"/>
                </a:cxn>
                <a:cxn ang="0">
                  <a:pos x="78" y="0"/>
                </a:cxn>
                <a:cxn ang="0">
                  <a:pos x="82" y="0"/>
                </a:cxn>
                <a:cxn ang="0">
                  <a:pos x="84" y="5"/>
                </a:cxn>
              </a:cxnLst>
              <a:rect l="0" t="0" r="r" b="b"/>
              <a:pathLst>
                <a:path w="84" h="169">
                  <a:moveTo>
                    <a:pt x="84" y="5"/>
                  </a:moveTo>
                  <a:lnTo>
                    <a:pt x="82" y="10"/>
                  </a:lnTo>
                  <a:lnTo>
                    <a:pt x="82" y="16"/>
                  </a:lnTo>
                  <a:lnTo>
                    <a:pt x="82" y="19"/>
                  </a:lnTo>
                  <a:lnTo>
                    <a:pt x="82" y="26"/>
                  </a:lnTo>
                  <a:lnTo>
                    <a:pt x="82" y="29"/>
                  </a:lnTo>
                  <a:lnTo>
                    <a:pt x="81" y="34"/>
                  </a:lnTo>
                  <a:lnTo>
                    <a:pt x="81" y="41"/>
                  </a:lnTo>
                  <a:lnTo>
                    <a:pt x="79" y="46"/>
                  </a:lnTo>
                  <a:lnTo>
                    <a:pt x="78" y="49"/>
                  </a:lnTo>
                  <a:lnTo>
                    <a:pt x="76" y="52"/>
                  </a:lnTo>
                  <a:lnTo>
                    <a:pt x="76" y="57"/>
                  </a:lnTo>
                  <a:lnTo>
                    <a:pt x="74" y="62"/>
                  </a:lnTo>
                  <a:lnTo>
                    <a:pt x="73" y="67"/>
                  </a:lnTo>
                  <a:lnTo>
                    <a:pt x="69" y="71"/>
                  </a:lnTo>
                  <a:lnTo>
                    <a:pt x="69" y="75"/>
                  </a:lnTo>
                  <a:lnTo>
                    <a:pt x="66" y="82"/>
                  </a:lnTo>
                  <a:lnTo>
                    <a:pt x="63" y="87"/>
                  </a:lnTo>
                  <a:lnTo>
                    <a:pt x="59" y="94"/>
                  </a:lnTo>
                  <a:lnTo>
                    <a:pt x="56" y="99"/>
                  </a:lnTo>
                  <a:lnTo>
                    <a:pt x="53" y="104"/>
                  </a:lnTo>
                  <a:lnTo>
                    <a:pt x="49" y="107"/>
                  </a:lnTo>
                  <a:lnTo>
                    <a:pt x="46" y="112"/>
                  </a:lnTo>
                  <a:lnTo>
                    <a:pt x="43" y="117"/>
                  </a:lnTo>
                  <a:lnTo>
                    <a:pt x="41" y="123"/>
                  </a:lnTo>
                  <a:lnTo>
                    <a:pt x="36" y="127"/>
                  </a:lnTo>
                  <a:lnTo>
                    <a:pt x="35" y="130"/>
                  </a:lnTo>
                  <a:lnTo>
                    <a:pt x="30" y="135"/>
                  </a:lnTo>
                  <a:lnTo>
                    <a:pt x="28" y="140"/>
                  </a:lnTo>
                  <a:lnTo>
                    <a:pt x="23" y="146"/>
                  </a:lnTo>
                  <a:lnTo>
                    <a:pt x="21" y="151"/>
                  </a:lnTo>
                  <a:lnTo>
                    <a:pt x="18" y="156"/>
                  </a:lnTo>
                  <a:lnTo>
                    <a:pt x="16" y="163"/>
                  </a:lnTo>
                  <a:lnTo>
                    <a:pt x="11" y="168"/>
                  </a:lnTo>
                  <a:lnTo>
                    <a:pt x="10" y="169"/>
                  </a:lnTo>
                  <a:lnTo>
                    <a:pt x="6" y="169"/>
                  </a:lnTo>
                  <a:lnTo>
                    <a:pt x="5" y="169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3" y="148"/>
                  </a:lnTo>
                  <a:lnTo>
                    <a:pt x="6" y="143"/>
                  </a:lnTo>
                  <a:lnTo>
                    <a:pt x="10" y="136"/>
                  </a:lnTo>
                  <a:lnTo>
                    <a:pt x="13" y="132"/>
                  </a:lnTo>
                  <a:lnTo>
                    <a:pt x="16" y="127"/>
                  </a:lnTo>
                  <a:lnTo>
                    <a:pt x="20" y="122"/>
                  </a:lnTo>
                  <a:lnTo>
                    <a:pt x="23" y="117"/>
                  </a:lnTo>
                  <a:lnTo>
                    <a:pt x="26" y="112"/>
                  </a:lnTo>
                  <a:lnTo>
                    <a:pt x="30" y="107"/>
                  </a:lnTo>
                  <a:lnTo>
                    <a:pt x="33" y="104"/>
                  </a:lnTo>
                  <a:lnTo>
                    <a:pt x="35" y="99"/>
                  </a:lnTo>
                  <a:lnTo>
                    <a:pt x="40" y="94"/>
                  </a:lnTo>
                  <a:lnTo>
                    <a:pt x="43" y="87"/>
                  </a:lnTo>
                  <a:lnTo>
                    <a:pt x="46" y="82"/>
                  </a:lnTo>
                  <a:lnTo>
                    <a:pt x="49" y="77"/>
                  </a:lnTo>
                  <a:lnTo>
                    <a:pt x="53" y="71"/>
                  </a:lnTo>
                  <a:lnTo>
                    <a:pt x="54" y="67"/>
                  </a:lnTo>
                  <a:lnTo>
                    <a:pt x="58" y="62"/>
                  </a:lnTo>
                  <a:lnTo>
                    <a:pt x="58" y="57"/>
                  </a:lnTo>
                  <a:lnTo>
                    <a:pt x="61" y="54"/>
                  </a:lnTo>
                  <a:lnTo>
                    <a:pt x="63" y="51"/>
                  </a:lnTo>
                  <a:lnTo>
                    <a:pt x="64" y="46"/>
                  </a:lnTo>
                  <a:lnTo>
                    <a:pt x="66" y="43"/>
                  </a:lnTo>
                  <a:lnTo>
                    <a:pt x="68" y="39"/>
                  </a:lnTo>
                  <a:lnTo>
                    <a:pt x="69" y="34"/>
                  </a:lnTo>
                  <a:lnTo>
                    <a:pt x="69" y="31"/>
                  </a:lnTo>
                  <a:lnTo>
                    <a:pt x="71" y="28"/>
                  </a:lnTo>
                  <a:lnTo>
                    <a:pt x="73" y="23"/>
                  </a:lnTo>
                  <a:lnTo>
                    <a:pt x="74" y="18"/>
                  </a:lnTo>
                  <a:lnTo>
                    <a:pt x="76" y="15"/>
                  </a:lnTo>
                  <a:lnTo>
                    <a:pt x="76" y="10"/>
                  </a:lnTo>
                  <a:lnTo>
                    <a:pt x="76" y="5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5"/>
                  </a:lnTo>
                  <a:lnTo>
                    <a:pt x="84" y="5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1028" y="1503"/>
              <a:ext cx="113" cy="218"/>
            </a:xfrm>
            <a:custGeom>
              <a:avLst/>
              <a:gdLst/>
              <a:ahLst/>
              <a:cxnLst>
                <a:cxn ang="0">
                  <a:pos x="223" y="26"/>
                </a:cxn>
                <a:cxn ang="0">
                  <a:pos x="216" y="62"/>
                </a:cxn>
                <a:cxn ang="0">
                  <a:pos x="211" y="97"/>
                </a:cxn>
                <a:cxn ang="0">
                  <a:pos x="203" y="130"/>
                </a:cxn>
                <a:cxn ang="0">
                  <a:pos x="195" y="163"/>
                </a:cxn>
                <a:cxn ang="0">
                  <a:pos x="183" y="196"/>
                </a:cxn>
                <a:cxn ang="0">
                  <a:pos x="172" y="229"/>
                </a:cxn>
                <a:cxn ang="0">
                  <a:pos x="159" y="263"/>
                </a:cxn>
                <a:cxn ang="0">
                  <a:pos x="147" y="293"/>
                </a:cxn>
                <a:cxn ang="0">
                  <a:pos x="134" y="316"/>
                </a:cxn>
                <a:cxn ang="0">
                  <a:pos x="121" y="336"/>
                </a:cxn>
                <a:cxn ang="0">
                  <a:pos x="106" y="354"/>
                </a:cxn>
                <a:cxn ang="0">
                  <a:pos x="91" y="370"/>
                </a:cxn>
                <a:cxn ang="0">
                  <a:pos x="74" y="387"/>
                </a:cxn>
                <a:cxn ang="0">
                  <a:pos x="58" y="405"/>
                </a:cxn>
                <a:cxn ang="0">
                  <a:pos x="38" y="425"/>
                </a:cxn>
                <a:cxn ang="0">
                  <a:pos x="26" y="436"/>
                </a:cxn>
                <a:cxn ang="0">
                  <a:pos x="16" y="435"/>
                </a:cxn>
                <a:cxn ang="0">
                  <a:pos x="5" y="433"/>
                </a:cxn>
                <a:cxn ang="0">
                  <a:pos x="0" y="428"/>
                </a:cxn>
                <a:cxn ang="0">
                  <a:pos x="10" y="415"/>
                </a:cxn>
                <a:cxn ang="0">
                  <a:pos x="30" y="399"/>
                </a:cxn>
                <a:cxn ang="0">
                  <a:pos x="48" y="380"/>
                </a:cxn>
                <a:cxn ang="0">
                  <a:pos x="64" y="362"/>
                </a:cxn>
                <a:cxn ang="0">
                  <a:pos x="83" y="346"/>
                </a:cxn>
                <a:cxn ang="0">
                  <a:pos x="99" y="326"/>
                </a:cxn>
                <a:cxn ang="0">
                  <a:pos x="111" y="306"/>
                </a:cxn>
                <a:cxn ang="0">
                  <a:pos x="124" y="285"/>
                </a:cxn>
                <a:cxn ang="0">
                  <a:pos x="137" y="255"/>
                </a:cxn>
                <a:cxn ang="0">
                  <a:pos x="149" y="222"/>
                </a:cxn>
                <a:cxn ang="0">
                  <a:pos x="159" y="191"/>
                </a:cxn>
                <a:cxn ang="0">
                  <a:pos x="164" y="159"/>
                </a:cxn>
                <a:cxn ang="0">
                  <a:pos x="170" y="128"/>
                </a:cxn>
                <a:cxn ang="0">
                  <a:pos x="173" y="99"/>
                </a:cxn>
                <a:cxn ang="0">
                  <a:pos x="178" y="64"/>
                </a:cxn>
                <a:cxn ang="0">
                  <a:pos x="182" y="29"/>
                </a:cxn>
                <a:cxn ang="0">
                  <a:pos x="187" y="6"/>
                </a:cxn>
                <a:cxn ang="0">
                  <a:pos x="193" y="1"/>
                </a:cxn>
                <a:cxn ang="0">
                  <a:pos x="200" y="0"/>
                </a:cxn>
                <a:cxn ang="0">
                  <a:pos x="208" y="0"/>
                </a:cxn>
                <a:cxn ang="0">
                  <a:pos x="215" y="0"/>
                </a:cxn>
                <a:cxn ang="0">
                  <a:pos x="223" y="3"/>
                </a:cxn>
                <a:cxn ang="0">
                  <a:pos x="225" y="6"/>
                </a:cxn>
              </a:cxnLst>
              <a:rect l="0" t="0" r="r" b="b"/>
              <a:pathLst>
                <a:path w="225" h="436">
                  <a:moveTo>
                    <a:pt x="225" y="6"/>
                  </a:moveTo>
                  <a:lnTo>
                    <a:pt x="223" y="26"/>
                  </a:lnTo>
                  <a:lnTo>
                    <a:pt x="220" y="44"/>
                  </a:lnTo>
                  <a:lnTo>
                    <a:pt x="216" y="62"/>
                  </a:lnTo>
                  <a:lnTo>
                    <a:pt x="215" y="80"/>
                  </a:lnTo>
                  <a:lnTo>
                    <a:pt x="211" y="97"/>
                  </a:lnTo>
                  <a:lnTo>
                    <a:pt x="206" y="113"/>
                  </a:lnTo>
                  <a:lnTo>
                    <a:pt x="203" y="130"/>
                  </a:lnTo>
                  <a:lnTo>
                    <a:pt x="200" y="146"/>
                  </a:lnTo>
                  <a:lnTo>
                    <a:pt x="195" y="163"/>
                  </a:lnTo>
                  <a:lnTo>
                    <a:pt x="190" y="179"/>
                  </a:lnTo>
                  <a:lnTo>
                    <a:pt x="183" y="196"/>
                  </a:lnTo>
                  <a:lnTo>
                    <a:pt x="178" y="212"/>
                  </a:lnTo>
                  <a:lnTo>
                    <a:pt x="172" y="229"/>
                  </a:lnTo>
                  <a:lnTo>
                    <a:pt x="165" y="245"/>
                  </a:lnTo>
                  <a:lnTo>
                    <a:pt x="159" y="263"/>
                  </a:lnTo>
                  <a:lnTo>
                    <a:pt x="152" y="280"/>
                  </a:lnTo>
                  <a:lnTo>
                    <a:pt x="147" y="293"/>
                  </a:lnTo>
                  <a:lnTo>
                    <a:pt x="140" y="305"/>
                  </a:lnTo>
                  <a:lnTo>
                    <a:pt x="134" y="316"/>
                  </a:lnTo>
                  <a:lnTo>
                    <a:pt x="127" y="328"/>
                  </a:lnTo>
                  <a:lnTo>
                    <a:pt x="121" y="336"/>
                  </a:lnTo>
                  <a:lnTo>
                    <a:pt x="112" y="346"/>
                  </a:lnTo>
                  <a:lnTo>
                    <a:pt x="106" y="354"/>
                  </a:lnTo>
                  <a:lnTo>
                    <a:pt x="99" y="362"/>
                  </a:lnTo>
                  <a:lnTo>
                    <a:pt x="91" y="370"/>
                  </a:lnTo>
                  <a:lnTo>
                    <a:pt x="83" y="380"/>
                  </a:lnTo>
                  <a:lnTo>
                    <a:pt x="74" y="387"/>
                  </a:lnTo>
                  <a:lnTo>
                    <a:pt x="66" y="397"/>
                  </a:lnTo>
                  <a:lnTo>
                    <a:pt x="58" y="405"/>
                  </a:lnTo>
                  <a:lnTo>
                    <a:pt x="48" y="415"/>
                  </a:lnTo>
                  <a:lnTo>
                    <a:pt x="38" y="425"/>
                  </a:lnTo>
                  <a:lnTo>
                    <a:pt x="30" y="436"/>
                  </a:lnTo>
                  <a:lnTo>
                    <a:pt x="26" y="436"/>
                  </a:lnTo>
                  <a:lnTo>
                    <a:pt x="21" y="436"/>
                  </a:lnTo>
                  <a:lnTo>
                    <a:pt x="16" y="435"/>
                  </a:lnTo>
                  <a:lnTo>
                    <a:pt x="12" y="435"/>
                  </a:lnTo>
                  <a:lnTo>
                    <a:pt x="5" y="433"/>
                  </a:lnTo>
                  <a:lnTo>
                    <a:pt x="2" y="431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10" y="415"/>
                  </a:lnTo>
                  <a:lnTo>
                    <a:pt x="20" y="407"/>
                  </a:lnTo>
                  <a:lnTo>
                    <a:pt x="30" y="399"/>
                  </a:lnTo>
                  <a:lnTo>
                    <a:pt x="38" y="389"/>
                  </a:lnTo>
                  <a:lnTo>
                    <a:pt x="48" y="380"/>
                  </a:lnTo>
                  <a:lnTo>
                    <a:pt x="58" y="370"/>
                  </a:lnTo>
                  <a:lnTo>
                    <a:pt x="64" y="362"/>
                  </a:lnTo>
                  <a:lnTo>
                    <a:pt x="76" y="354"/>
                  </a:lnTo>
                  <a:lnTo>
                    <a:pt x="83" y="346"/>
                  </a:lnTo>
                  <a:lnTo>
                    <a:pt x="91" y="336"/>
                  </a:lnTo>
                  <a:lnTo>
                    <a:pt x="99" y="326"/>
                  </a:lnTo>
                  <a:lnTo>
                    <a:pt x="106" y="316"/>
                  </a:lnTo>
                  <a:lnTo>
                    <a:pt x="111" y="306"/>
                  </a:lnTo>
                  <a:lnTo>
                    <a:pt x="117" y="296"/>
                  </a:lnTo>
                  <a:lnTo>
                    <a:pt x="124" y="285"/>
                  </a:lnTo>
                  <a:lnTo>
                    <a:pt x="130" y="273"/>
                  </a:lnTo>
                  <a:lnTo>
                    <a:pt x="137" y="255"/>
                  </a:lnTo>
                  <a:lnTo>
                    <a:pt x="144" y="239"/>
                  </a:lnTo>
                  <a:lnTo>
                    <a:pt x="149" y="222"/>
                  </a:lnTo>
                  <a:lnTo>
                    <a:pt x="154" y="206"/>
                  </a:lnTo>
                  <a:lnTo>
                    <a:pt x="159" y="191"/>
                  </a:lnTo>
                  <a:lnTo>
                    <a:pt x="162" y="174"/>
                  </a:lnTo>
                  <a:lnTo>
                    <a:pt x="164" y="159"/>
                  </a:lnTo>
                  <a:lnTo>
                    <a:pt x="168" y="146"/>
                  </a:lnTo>
                  <a:lnTo>
                    <a:pt x="170" y="128"/>
                  </a:lnTo>
                  <a:lnTo>
                    <a:pt x="172" y="113"/>
                  </a:lnTo>
                  <a:lnTo>
                    <a:pt x="173" y="99"/>
                  </a:lnTo>
                  <a:lnTo>
                    <a:pt x="175" y="82"/>
                  </a:lnTo>
                  <a:lnTo>
                    <a:pt x="178" y="64"/>
                  </a:lnTo>
                  <a:lnTo>
                    <a:pt x="180" y="47"/>
                  </a:lnTo>
                  <a:lnTo>
                    <a:pt x="182" y="29"/>
                  </a:lnTo>
                  <a:lnTo>
                    <a:pt x="183" y="11"/>
                  </a:lnTo>
                  <a:lnTo>
                    <a:pt x="187" y="6"/>
                  </a:lnTo>
                  <a:lnTo>
                    <a:pt x="192" y="5"/>
                  </a:lnTo>
                  <a:lnTo>
                    <a:pt x="193" y="1"/>
                  </a:lnTo>
                  <a:lnTo>
                    <a:pt x="197" y="1"/>
                  </a:lnTo>
                  <a:lnTo>
                    <a:pt x="200" y="0"/>
                  </a:lnTo>
                  <a:lnTo>
                    <a:pt x="205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8" y="0"/>
                  </a:lnTo>
                  <a:lnTo>
                    <a:pt x="223" y="3"/>
                  </a:lnTo>
                  <a:lnTo>
                    <a:pt x="225" y="6"/>
                  </a:lnTo>
                  <a:lnTo>
                    <a:pt x="225" y="6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1" name="Freeform 15"/>
            <p:cNvSpPr>
              <a:spLocks/>
            </p:cNvSpPr>
            <p:nvPr/>
          </p:nvSpPr>
          <p:spPr bwMode="auto">
            <a:xfrm>
              <a:off x="1036" y="1699"/>
              <a:ext cx="249" cy="56"/>
            </a:xfrm>
            <a:custGeom>
              <a:avLst/>
              <a:gdLst/>
              <a:ahLst/>
              <a:cxnLst>
                <a:cxn ang="0">
                  <a:pos x="438" y="49"/>
                </a:cxn>
                <a:cxn ang="0">
                  <a:pos x="416" y="54"/>
                </a:cxn>
                <a:cxn ang="0">
                  <a:pos x="395" y="61"/>
                </a:cxn>
                <a:cxn ang="0">
                  <a:pos x="372" y="67"/>
                </a:cxn>
                <a:cxn ang="0">
                  <a:pos x="350" y="74"/>
                </a:cxn>
                <a:cxn ang="0">
                  <a:pos x="327" y="79"/>
                </a:cxn>
                <a:cxn ang="0">
                  <a:pos x="306" y="84"/>
                </a:cxn>
                <a:cxn ang="0">
                  <a:pos x="284" y="87"/>
                </a:cxn>
                <a:cxn ang="0">
                  <a:pos x="258" y="92"/>
                </a:cxn>
                <a:cxn ang="0">
                  <a:pos x="225" y="97"/>
                </a:cxn>
                <a:cxn ang="0">
                  <a:pos x="190" y="100"/>
                </a:cxn>
                <a:cxn ang="0">
                  <a:pos x="157" y="105"/>
                </a:cxn>
                <a:cxn ang="0">
                  <a:pos x="124" y="109"/>
                </a:cxn>
                <a:cxn ang="0">
                  <a:pos x="89" y="110"/>
                </a:cxn>
                <a:cxn ang="0">
                  <a:pos x="54" y="110"/>
                </a:cxn>
                <a:cxn ang="0">
                  <a:pos x="23" y="105"/>
                </a:cxn>
                <a:cxn ang="0">
                  <a:pos x="1" y="100"/>
                </a:cxn>
                <a:cxn ang="0">
                  <a:pos x="1" y="94"/>
                </a:cxn>
                <a:cxn ang="0">
                  <a:pos x="8" y="87"/>
                </a:cxn>
                <a:cxn ang="0">
                  <a:pos x="18" y="86"/>
                </a:cxn>
                <a:cxn ang="0">
                  <a:pos x="43" y="81"/>
                </a:cxn>
                <a:cxn ang="0">
                  <a:pos x="74" y="76"/>
                </a:cxn>
                <a:cxn ang="0">
                  <a:pos x="106" y="74"/>
                </a:cxn>
                <a:cxn ang="0">
                  <a:pos x="134" y="76"/>
                </a:cxn>
                <a:cxn ang="0">
                  <a:pos x="160" y="76"/>
                </a:cxn>
                <a:cxn ang="0">
                  <a:pos x="190" y="76"/>
                </a:cxn>
                <a:cxn ang="0">
                  <a:pos x="218" y="76"/>
                </a:cxn>
                <a:cxn ang="0">
                  <a:pos x="251" y="71"/>
                </a:cxn>
                <a:cxn ang="0">
                  <a:pos x="277" y="64"/>
                </a:cxn>
                <a:cxn ang="0">
                  <a:pos x="297" y="59"/>
                </a:cxn>
                <a:cxn ang="0">
                  <a:pos x="319" y="53"/>
                </a:cxn>
                <a:cxn ang="0">
                  <a:pos x="340" y="43"/>
                </a:cxn>
                <a:cxn ang="0">
                  <a:pos x="362" y="35"/>
                </a:cxn>
                <a:cxn ang="0">
                  <a:pos x="385" y="23"/>
                </a:cxn>
                <a:cxn ang="0">
                  <a:pos x="405" y="16"/>
                </a:cxn>
                <a:cxn ang="0">
                  <a:pos x="424" y="8"/>
                </a:cxn>
                <a:cxn ang="0">
                  <a:pos x="448" y="2"/>
                </a:cxn>
                <a:cxn ang="0">
                  <a:pos x="469" y="0"/>
                </a:cxn>
                <a:cxn ang="0">
                  <a:pos x="484" y="0"/>
                </a:cxn>
                <a:cxn ang="0">
                  <a:pos x="496" y="7"/>
                </a:cxn>
                <a:cxn ang="0">
                  <a:pos x="497" y="13"/>
                </a:cxn>
                <a:cxn ang="0">
                  <a:pos x="492" y="21"/>
                </a:cxn>
                <a:cxn ang="0">
                  <a:pos x="481" y="31"/>
                </a:cxn>
                <a:cxn ang="0">
                  <a:pos x="461" y="41"/>
                </a:cxn>
                <a:cxn ang="0">
                  <a:pos x="448" y="46"/>
                </a:cxn>
              </a:cxnLst>
              <a:rect l="0" t="0" r="r" b="b"/>
              <a:pathLst>
                <a:path w="497" h="112">
                  <a:moveTo>
                    <a:pt x="448" y="46"/>
                  </a:moveTo>
                  <a:lnTo>
                    <a:pt x="438" y="49"/>
                  </a:lnTo>
                  <a:lnTo>
                    <a:pt x="426" y="53"/>
                  </a:lnTo>
                  <a:lnTo>
                    <a:pt x="416" y="54"/>
                  </a:lnTo>
                  <a:lnTo>
                    <a:pt x="406" y="59"/>
                  </a:lnTo>
                  <a:lnTo>
                    <a:pt x="395" y="61"/>
                  </a:lnTo>
                  <a:lnTo>
                    <a:pt x="385" y="64"/>
                  </a:lnTo>
                  <a:lnTo>
                    <a:pt x="372" y="67"/>
                  </a:lnTo>
                  <a:lnTo>
                    <a:pt x="362" y="71"/>
                  </a:lnTo>
                  <a:lnTo>
                    <a:pt x="350" y="74"/>
                  </a:lnTo>
                  <a:lnTo>
                    <a:pt x="339" y="76"/>
                  </a:lnTo>
                  <a:lnTo>
                    <a:pt x="327" y="79"/>
                  </a:lnTo>
                  <a:lnTo>
                    <a:pt x="315" y="82"/>
                  </a:lnTo>
                  <a:lnTo>
                    <a:pt x="306" y="84"/>
                  </a:lnTo>
                  <a:lnTo>
                    <a:pt x="296" y="87"/>
                  </a:lnTo>
                  <a:lnTo>
                    <a:pt x="284" y="87"/>
                  </a:lnTo>
                  <a:lnTo>
                    <a:pt x="276" y="91"/>
                  </a:lnTo>
                  <a:lnTo>
                    <a:pt x="258" y="92"/>
                  </a:lnTo>
                  <a:lnTo>
                    <a:pt x="241" y="94"/>
                  </a:lnTo>
                  <a:lnTo>
                    <a:pt x="225" y="97"/>
                  </a:lnTo>
                  <a:lnTo>
                    <a:pt x="208" y="99"/>
                  </a:lnTo>
                  <a:lnTo>
                    <a:pt x="190" y="100"/>
                  </a:lnTo>
                  <a:lnTo>
                    <a:pt x="173" y="104"/>
                  </a:lnTo>
                  <a:lnTo>
                    <a:pt x="157" y="105"/>
                  </a:lnTo>
                  <a:lnTo>
                    <a:pt x="140" y="109"/>
                  </a:lnTo>
                  <a:lnTo>
                    <a:pt x="124" y="109"/>
                  </a:lnTo>
                  <a:lnTo>
                    <a:pt x="107" y="110"/>
                  </a:lnTo>
                  <a:lnTo>
                    <a:pt x="89" y="110"/>
                  </a:lnTo>
                  <a:lnTo>
                    <a:pt x="73" y="112"/>
                  </a:lnTo>
                  <a:lnTo>
                    <a:pt x="54" y="110"/>
                  </a:lnTo>
                  <a:lnTo>
                    <a:pt x="38" y="109"/>
                  </a:lnTo>
                  <a:lnTo>
                    <a:pt x="23" y="105"/>
                  </a:lnTo>
                  <a:lnTo>
                    <a:pt x="6" y="104"/>
                  </a:lnTo>
                  <a:lnTo>
                    <a:pt x="1" y="100"/>
                  </a:lnTo>
                  <a:lnTo>
                    <a:pt x="0" y="99"/>
                  </a:lnTo>
                  <a:lnTo>
                    <a:pt x="1" y="94"/>
                  </a:lnTo>
                  <a:lnTo>
                    <a:pt x="3" y="92"/>
                  </a:lnTo>
                  <a:lnTo>
                    <a:pt x="8" y="87"/>
                  </a:lnTo>
                  <a:lnTo>
                    <a:pt x="13" y="87"/>
                  </a:lnTo>
                  <a:lnTo>
                    <a:pt x="18" y="86"/>
                  </a:lnTo>
                  <a:lnTo>
                    <a:pt x="26" y="86"/>
                  </a:lnTo>
                  <a:lnTo>
                    <a:pt x="43" y="81"/>
                  </a:lnTo>
                  <a:lnTo>
                    <a:pt x="59" y="77"/>
                  </a:lnTo>
                  <a:lnTo>
                    <a:pt x="74" y="76"/>
                  </a:lnTo>
                  <a:lnTo>
                    <a:pt x="91" y="76"/>
                  </a:lnTo>
                  <a:lnTo>
                    <a:pt x="106" y="74"/>
                  </a:lnTo>
                  <a:lnTo>
                    <a:pt x="120" y="76"/>
                  </a:lnTo>
                  <a:lnTo>
                    <a:pt x="134" y="76"/>
                  </a:lnTo>
                  <a:lnTo>
                    <a:pt x="149" y="76"/>
                  </a:lnTo>
                  <a:lnTo>
                    <a:pt x="160" y="76"/>
                  </a:lnTo>
                  <a:lnTo>
                    <a:pt x="175" y="76"/>
                  </a:lnTo>
                  <a:lnTo>
                    <a:pt x="190" y="76"/>
                  </a:lnTo>
                  <a:lnTo>
                    <a:pt x="203" y="76"/>
                  </a:lnTo>
                  <a:lnTo>
                    <a:pt x="218" y="76"/>
                  </a:lnTo>
                  <a:lnTo>
                    <a:pt x="234" y="74"/>
                  </a:lnTo>
                  <a:lnTo>
                    <a:pt x="251" y="71"/>
                  </a:lnTo>
                  <a:lnTo>
                    <a:pt x="267" y="64"/>
                  </a:lnTo>
                  <a:lnTo>
                    <a:pt x="277" y="64"/>
                  </a:lnTo>
                  <a:lnTo>
                    <a:pt x="287" y="61"/>
                  </a:lnTo>
                  <a:lnTo>
                    <a:pt x="297" y="59"/>
                  </a:lnTo>
                  <a:lnTo>
                    <a:pt x="307" y="56"/>
                  </a:lnTo>
                  <a:lnTo>
                    <a:pt x="319" y="53"/>
                  </a:lnTo>
                  <a:lnTo>
                    <a:pt x="330" y="46"/>
                  </a:lnTo>
                  <a:lnTo>
                    <a:pt x="340" y="43"/>
                  </a:lnTo>
                  <a:lnTo>
                    <a:pt x="352" y="39"/>
                  </a:lnTo>
                  <a:lnTo>
                    <a:pt x="362" y="35"/>
                  </a:lnTo>
                  <a:lnTo>
                    <a:pt x="373" y="30"/>
                  </a:lnTo>
                  <a:lnTo>
                    <a:pt x="385" y="23"/>
                  </a:lnTo>
                  <a:lnTo>
                    <a:pt x="395" y="20"/>
                  </a:lnTo>
                  <a:lnTo>
                    <a:pt x="405" y="16"/>
                  </a:lnTo>
                  <a:lnTo>
                    <a:pt x="415" y="11"/>
                  </a:lnTo>
                  <a:lnTo>
                    <a:pt x="424" y="8"/>
                  </a:lnTo>
                  <a:lnTo>
                    <a:pt x="434" y="7"/>
                  </a:lnTo>
                  <a:lnTo>
                    <a:pt x="448" y="2"/>
                  </a:lnTo>
                  <a:lnTo>
                    <a:pt x="459" y="0"/>
                  </a:lnTo>
                  <a:lnTo>
                    <a:pt x="469" y="0"/>
                  </a:lnTo>
                  <a:lnTo>
                    <a:pt x="477" y="0"/>
                  </a:lnTo>
                  <a:lnTo>
                    <a:pt x="484" y="0"/>
                  </a:lnTo>
                  <a:lnTo>
                    <a:pt x="491" y="2"/>
                  </a:lnTo>
                  <a:lnTo>
                    <a:pt x="496" y="7"/>
                  </a:lnTo>
                  <a:lnTo>
                    <a:pt x="497" y="10"/>
                  </a:lnTo>
                  <a:lnTo>
                    <a:pt x="497" y="13"/>
                  </a:lnTo>
                  <a:lnTo>
                    <a:pt x="496" y="18"/>
                  </a:lnTo>
                  <a:lnTo>
                    <a:pt x="492" y="21"/>
                  </a:lnTo>
                  <a:lnTo>
                    <a:pt x="487" y="28"/>
                  </a:lnTo>
                  <a:lnTo>
                    <a:pt x="481" y="31"/>
                  </a:lnTo>
                  <a:lnTo>
                    <a:pt x="472" y="36"/>
                  </a:lnTo>
                  <a:lnTo>
                    <a:pt x="461" y="41"/>
                  </a:lnTo>
                  <a:lnTo>
                    <a:pt x="448" y="46"/>
                  </a:lnTo>
                  <a:lnTo>
                    <a:pt x="448" y="46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1081" y="1753"/>
              <a:ext cx="46" cy="131"/>
            </a:xfrm>
            <a:custGeom>
              <a:avLst/>
              <a:gdLst/>
              <a:ahLst/>
              <a:cxnLst>
                <a:cxn ang="0">
                  <a:pos x="64" y="5"/>
                </a:cxn>
                <a:cxn ang="0">
                  <a:pos x="56" y="17"/>
                </a:cxn>
                <a:cxn ang="0">
                  <a:pos x="49" y="31"/>
                </a:cxn>
                <a:cxn ang="0">
                  <a:pos x="43" y="48"/>
                </a:cxn>
                <a:cxn ang="0">
                  <a:pos x="36" y="66"/>
                </a:cxn>
                <a:cxn ang="0">
                  <a:pos x="29" y="84"/>
                </a:cxn>
                <a:cxn ang="0">
                  <a:pos x="24" y="104"/>
                </a:cxn>
                <a:cxn ang="0">
                  <a:pos x="20" y="124"/>
                </a:cxn>
                <a:cxn ang="0">
                  <a:pos x="16" y="143"/>
                </a:cxn>
                <a:cxn ang="0">
                  <a:pos x="11" y="162"/>
                </a:cxn>
                <a:cxn ang="0">
                  <a:pos x="8" y="180"/>
                </a:cxn>
                <a:cxn ang="0">
                  <a:pos x="5" y="196"/>
                </a:cxn>
                <a:cxn ang="0">
                  <a:pos x="3" y="211"/>
                </a:cxn>
                <a:cxn ang="0">
                  <a:pos x="1" y="224"/>
                </a:cxn>
                <a:cxn ang="0">
                  <a:pos x="0" y="234"/>
                </a:cxn>
                <a:cxn ang="0">
                  <a:pos x="0" y="242"/>
                </a:cxn>
                <a:cxn ang="0">
                  <a:pos x="0" y="249"/>
                </a:cxn>
                <a:cxn ang="0">
                  <a:pos x="1" y="254"/>
                </a:cxn>
                <a:cxn ang="0">
                  <a:pos x="5" y="260"/>
                </a:cxn>
                <a:cxn ang="0">
                  <a:pos x="5" y="262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1" y="262"/>
                </a:cxn>
                <a:cxn ang="0">
                  <a:pos x="11" y="259"/>
                </a:cxn>
                <a:cxn ang="0">
                  <a:pos x="15" y="256"/>
                </a:cxn>
                <a:cxn ang="0">
                  <a:pos x="16" y="251"/>
                </a:cxn>
                <a:cxn ang="0">
                  <a:pos x="16" y="246"/>
                </a:cxn>
                <a:cxn ang="0">
                  <a:pos x="18" y="239"/>
                </a:cxn>
                <a:cxn ang="0">
                  <a:pos x="20" y="232"/>
                </a:cxn>
                <a:cxn ang="0">
                  <a:pos x="20" y="223"/>
                </a:cxn>
                <a:cxn ang="0">
                  <a:pos x="23" y="214"/>
                </a:cxn>
                <a:cxn ang="0">
                  <a:pos x="23" y="203"/>
                </a:cxn>
                <a:cxn ang="0">
                  <a:pos x="28" y="193"/>
                </a:cxn>
                <a:cxn ang="0">
                  <a:pos x="29" y="183"/>
                </a:cxn>
                <a:cxn ang="0">
                  <a:pos x="33" y="171"/>
                </a:cxn>
                <a:cxn ang="0">
                  <a:pos x="36" y="162"/>
                </a:cxn>
                <a:cxn ang="0">
                  <a:pos x="41" y="150"/>
                </a:cxn>
                <a:cxn ang="0">
                  <a:pos x="43" y="139"/>
                </a:cxn>
                <a:cxn ang="0">
                  <a:pos x="46" y="127"/>
                </a:cxn>
                <a:cxn ang="0">
                  <a:pos x="51" y="115"/>
                </a:cxn>
                <a:cxn ang="0">
                  <a:pos x="53" y="104"/>
                </a:cxn>
                <a:cxn ang="0">
                  <a:pos x="58" y="92"/>
                </a:cxn>
                <a:cxn ang="0">
                  <a:pos x="61" y="81"/>
                </a:cxn>
                <a:cxn ang="0">
                  <a:pos x="64" y="69"/>
                </a:cxn>
                <a:cxn ang="0">
                  <a:pos x="67" y="61"/>
                </a:cxn>
                <a:cxn ang="0">
                  <a:pos x="69" y="51"/>
                </a:cxn>
                <a:cxn ang="0">
                  <a:pos x="72" y="43"/>
                </a:cxn>
                <a:cxn ang="0">
                  <a:pos x="76" y="33"/>
                </a:cxn>
                <a:cxn ang="0">
                  <a:pos x="77" y="28"/>
                </a:cxn>
                <a:cxn ang="0">
                  <a:pos x="79" y="21"/>
                </a:cxn>
                <a:cxn ang="0">
                  <a:pos x="82" y="17"/>
                </a:cxn>
                <a:cxn ang="0">
                  <a:pos x="84" y="10"/>
                </a:cxn>
                <a:cxn ang="0">
                  <a:pos x="87" y="7"/>
                </a:cxn>
                <a:cxn ang="0">
                  <a:pos x="87" y="5"/>
                </a:cxn>
                <a:cxn ang="0">
                  <a:pos x="91" y="0"/>
                </a:cxn>
                <a:cxn ang="0">
                  <a:pos x="64" y="5"/>
                </a:cxn>
                <a:cxn ang="0">
                  <a:pos x="64" y="5"/>
                </a:cxn>
              </a:cxnLst>
              <a:rect l="0" t="0" r="r" b="b"/>
              <a:pathLst>
                <a:path w="91" h="264">
                  <a:moveTo>
                    <a:pt x="64" y="5"/>
                  </a:moveTo>
                  <a:lnTo>
                    <a:pt x="56" y="17"/>
                  </a:lnTo>
                  <a:lnTo>
                    <a:pt x="49" y="31"/>
                  </a:lnTo>
                  <a:lnTo>
                    <a:pt x="43" y="48"/>
                  </a:lnTo>
                  <a:lnTo>
                    <a:pt x="36" y="66"/>
                  </a:lnTo>
                  <a:lnTo>
                    <a:pt x="29" y="84"/>
                  </a:lnTo>
                  <a:lnTo>
                    <a:pt x="24" y="104"/>
                  </a:lnTo>
                  <a:lnTo>
                    <a:pt x="20" y="124"/>
                  </a:lnTo>
                  <a:lnTo>
                    <a:pt x="16" y="143"/>
                  </a:lnTo>
                  <a:lnTo>
                    <a:pt x="11" y="162"/>
                  </a:lnTo>
                  <a:lnTo>
                    <a:pt x="8" y="180"/>
                  </a:lnTo>
                  <a:lnTo>
                    <a:pt x="5" y="196"/>
                  </a:lnTo>
                  <a:lnTo>
                    <a:pt x="3" y="211"/>
                  </a:lnTo>
                  <a:lnTo>
                    <a:pt x="1" y="224"/>
                  </a:lnTo>
                  <a:lnTo>
                    <a:pt x="0" y="234"/>
                  </a:lnTo>
                  <a:lnTo>
                    <a:pt x="0" y="242"/>
                  </a:lnTo>
                  <a:lnTo>
                    <a:pt x="0" y="249"/>
                  </a:lnTo>
                  <a:lnTo>
                    <a:pt x="1" y="254"/>
                  </a:lnTo>
                  <a:lnTo>
                    <a:pt x="5" y="260"/>
                  </a:lnTo>
                  <a:lnTo>
                    <a:pt x="5" y="262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1" y="262"/>
                  </a:lnTo>
                  <a:lnTo>
                    <a:pt x="11" y="259"/>
                  </a:lnTo>
                  <a:lnTo>
                    <a:pt x="15" y="256"/>
                  </a:lnTo>
                  <a:lnTo>
                    <a:pt x="16" y="251"/>
                  </a:lnTo>
                  <a:lnTo>
                    <a:pt x="16" y="246"/>
                  </a:lnTo>
                  <a:lnTo>
                    <a:pt x="18" y="239"/>
                  </a:lnTo>
                  <a:lnTo>
                    <a:pt x="20" y="232"/>
                  </a:lnTo>
                  <a:lnTo>
                    <a:pt x="20" y="223"/>
                  </a:lnTo>
                  <a:lnTo>
                    <a:pt x="23" y="214"/>
                  </a:lnTo>
                  <a:lnTo>
                    <a:pt x="23" y="203"/>
                  </a:lnTo>
                  <a:lnTo>
                    <a:pt x="28" y="193"/>
                  </a:lnTo>
                  <a:lnTo>
                    <a:pt x="29" y="183"/>
                  </a:lnTo>
                  <a:lnTo>
                    <a:pt x="33" y="171"/>
                  </a:lnTo>
                  <a:lnTo>
                    <a:pt x="36" y="162"/>
                  </a:lnTo>
                  <a:lnTo>
                    <a:pt x="41" y="150"/>
                  </a:lnTo>
                  <a:lnTo>
                    <a:pt x="43" y="139"/>
                  </a:lnTo>
                  <a:lnTo>
                    <a:pt x="46" y="127"/>
                  </a:lnTo>
                  <a:lnTo>
                    <a:pt x="51" y="115"/>
                  </a:lnTo>
                  <a:lnTo>
                    <a:pt x="53" y="104"/>
                  </a:lnTo>
                  <a:lnTo>
                    <a:pt x="58" y="92"/>
                  </a:lnTo>
                  <a:lnTo>
                    <a:pt x="61" y="81"/>
                  </a:lnTo>
                  <a:lnTo>
                    <a:pt x="64" y="69"/>
                  </a:lnTo>
                  <a:lnTo>
                    <a:pt x="67" y="61"/>
                  </a:lnTo>
                  <a:lnTo>
                    <a:pt x="69" y="51"/>
                  </a:lnTo>
                  <a:lnTo>
                    <a:pt x="72" y="43"/>
                  </a:lnTo>
                  <a:lnTo>
                    <a:pt x="76" y="33"/>
                  </a:lnTo>
                  <a:lnTo>
                    <a:pt x="77" y="28"/>
                  </a:lnTo>
                  <a:lnTo>
                    <a:pt x="79" y="21"/>
                  </a:lnTo>
                  <a:lnTo>
                    <a:pt x="82" y="17"/>
                  </a:lnTo>
                  <a:lnTo>
                    <a:pt x="84" y="10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91" y="0"/>
                  </a:lnTo>
                  <a:lnTo>
                    <a:pt x="64" y="5"/>
                  </a:lnTo>
                  <a:lnTo>
                    <a:pt x="64" y="5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981" y="1878"/>
              <a:ext cx="121" cy="184"/>
            </a:xfrm>
            <a:custGeom>
              <a:avLst/>
              <a:gdLst/>
              <a:ahLst/>
              <a:cxnLst>
                <a:cxn ang="0">
                  <a:pos x="241" y="18"/>
                </a:cxn>
                <a:cxn ang="0">
                  <a:pos x="234" y="38"/>
                </a:cxn>
                <a:cxn ang="0">
                  <a:pos x="228" y="59"/>
                </a:cxn>
                <a:cxn ang="0">
                  <a:pos x="216" y="80"/>
                </a:cxn>
                <a:cxn ang="0">
                  <a:pos x="205" y="99"/>
                </a:cxn>
                <a:cxn ang="0">
                  <a:pos x="190" y="117"/>
                </a:cxn>
                <a:cxn ang="0">
                  <a:pos x="177" y="131"/>
                </a:cxn>
                <a:cxn ang="0">
                  <a:pos x="165" y="143"/>
                </a:cxn>
                <a:cxn ang="0">
                  <a:pos x="155" y="151"/>
                </a:cxn>
                <a:cxn ang="0">
                  <a:pos x="145" y="161"/>
                </a:cxn>
                <a:cxn ang="0">
                  <a:pos x="135" y="169"/>
                </a:cxn>
                <a:cxn ang="0">
                  <a:pos x="125" y="181"/>
                </a:cxn>
                <a:cxn ang="0">
                  <a:pos x="115" y="192"/>
                </a:cxn>
                <a:cxn ang="0">
                  <a:pos x="104" y="206"/>
                </a:cxn>
                <a:cxn ang="0">
                  <a:pos x="91" y="220"/>
                </a:cxn>
                <a:cxn ang="0">
                  <a:pos x="77" y="234"/>
                </a:cxn>
                <a:cxn ang="0">
                  <a:pos x="63" y="252"/>
                </a:cxn>
                <a:cxn ang="0">
                  <a:pos x="48" y="273"/>
                </a:cxn>
                <a:cxn ang="0">
                  <a:pos x="34" y="298"/>
                </a:cxn>
                <a:cxn ang="0">
                  <a:pos x="23" y="321"/>
                </a:cxn>
                <a:cxn ang="0">
                  <a:pos x="13" y="344"/>
                </a:cxn>
                <a:cxn ang="0">
                  <a:pos x="5" y="359"/>
                </a:cxn>
                <a:cxn ang="0">
                  <a:pos x="1" y="367"/>
                </a:cxn>
                <a:cxn ang="0">
                  <a:pos x="0" y="364"/>
                </a:cxn>
                <a:cxn ang="0">
                  <a:pos x="1" y="349"/>
                </a:cxn>
                <a:cxn ang="0">
                  <a:pos x="3" y="331"/>
                </a:cxn>
                <a:cxn ang="0">
                  <a:pos x="5" y="313"/>
                </a:cxn>
                <a:cxn ang="0">
                  <a:pos x="10" y="293"/>
                </a:cxn>
                <a:cxn ang="0">
                  <a:pos x="15" y="273"/>
                </a:cxn>
                <a:cxn ang="0">
                  <a:pos x="23" y="253"/>
                </a:cxn>
                <a:cxn ang="0">
                  <a:pos x="34" y="234"/>
                </a:cxn>
                <a:cxn ang="0">
                  <a:pos x="51" y="214"/>
                </a:cxn>
                <a:cxn ang="0">
                  <a:pos x="71" y="194"/>
                </a:cxn>
                <a:cxn ang="0">
                  <a:pos x="91" y="174"/>
                </a:cxn>
                <a:cxn ang="0">
                  <a:pos x="110" y="155"/>
                </a:cxn>
                <a:cxn ang="0">
                  <a:pos x="129" y="136"/>
                </a:cxn>
                <a:cxn ang="0">
                  <a:pos x="147" y="118"/>
                </a:cxn>
                <a:cxn ang="0">
                  <a:pos x="163" y="102"/>
                </a:cxn>
                <a:cxn ang="0">
                  <a:pos x="175" y="87"/>
                </a:cxn>
                <a:cxn ang="0">
                  <a:pos x="183" y="75"/>
                </a:cxn>
                <a:cxn ang="0">
                  <a:pos x="188" y="64"/>
                </a:cxn>
                <a:cxn ang="0">
                  <a:pos x="190" y="52"/>
                </a:cxn>
                <a:cxn ang="0">
                  <a:pos x="191" y="41"/>
                </a:cxn>
                <a:cxn ang="0">
                  <a:pos x="191" y="29"/>
                </a:cxn>
                <a:cxn ang="0">
                  <a:pos x="191" y="18"/>
                </a:cxn>
                <a:cxn ang="0">
                  <a:pos x="191" y="9"/>
                </a:cxn>
                <a:cxn ang="0">
                  <a:pos x="190" y="1"/>
                </a:cxn>
                <a:cxn ang="0">
                  <a:pos x="241" y="8"/>
                </a:cxn>
              </a:cxnLst>
              <a:rect l="0" t="0" r="r" b="b"/>
              <a:pathLst>
                <a:path w="241" h="367">
                  <a:moveTo>
                    <a:pt x="241" y="8"/>
                  </a:moveTo>
                  <a:lnTo>
                    <a:pt x="241" y="18"/>
                  </a:lnTo>
                  <a:lnTo>
                    <a:pt x="239" y="28"/>
                  </a:lnTo>
                  <a:lnTo>
                    <a:pt x="234" y="38"/>
                  </a:lnTo>
                  <a:lnTo>
                    <a:pt x="233" y="49"/>
                  </a:lnTo>
                  <a:lnTo>
                    <a:pt x="228" y="59"/>
                  </a:lnTo>
                  <a:lnTo>
                    <a:pt x="223" y="70"/>
                  </a:lnTo>
                  <a:lnTo>
                    <a:pt x="216" y="80"/>
                  </a:lnTo>
                  <a:lnTo>
                    <a:pt x="211" y="90"/>
                  </a:lnTo>
                  <a:lnTo>
                    <a:pt x="205" y="99"/>
                  </a:lnTo>
                  <a:lnTo>
                    <a:pt x="198" y="108"/>
                  </a:lnTo>
                  <a:lnTo>
                    <a:pt x="190" y="117"/>
                  </a:lnTo>
                  <a:lnTo>
                    <a:pt x="183" y="125"/>
                  </a:lnTo>
                  <a:lnTo>
                    <a:pt x="177" y="131"/>
                  </a:lnTo>
                  <a:lnTo>
                    <a:pt x="170" y="138"/>
                  </a:lnTo>
                  <a:lnTo>
                    <a:pt x="165" y="143"/>
                  </a:lnTo>
                  <a:lnTo>
                    <a:pt x="160" y="148"/>
                  </a:lnTo>
                  <a:lnTo>
                    <a:pt x="155" y="151"/>
                  </a:lnTo>
                  <a:lnTo>
                    <a:pt x="152" y="156"/>
                  </a:lnTo>
                  <a:lnTo>
                    <a:pt x="145" y="161"/>
                  </a:lnTo>
                  <a:lnTo>
                    <a:pt x="140" y="164"/>
                  </a:lnTo>
                  <a:lnTo>
                    <a:pt x="135" y="169"/>
                  </a:lnTo>
                  <a:lnTo>
                    <a:pt x="130" y="176"/>
                  </a:lnTo>
                  <a:lnTo>
                    <a:pt x="125" y="181"/>
                  </a:lnTo>
                  <a:lnTo>
                    <a:pt x="122" y="188"/>
                  </a:lnTo>
                  <a:lnTo>
                    <a:pt x="115" y="192"/>
                  </a:lnTo>
                  <a:lnTo>
                    <a:pt x="110" y="199"/>
                  </a:lnTo>
                  <a:lnTo>
                    <a:pt x="104" y="206"/>
                  </a:lnTo>
                  <a:lnTo>
                    <a:pt x="97" y="212"/>
                  </a:lnTo>
                  <a:lnTo>
                    <a:pt x="91" y="220"/>
                  </a:lnTo>
                  <a:lnTo>
                    <a:pt x="86" y="227"/>
                  </a:lnTo>
                  <a:lnTo>
                    <a:pt x="77" y="234"/>
                  </a:lnTo>
                  <a:lnTo>
                    <a:pt x="71" y="244"/>
                  </a:lnTo>
                  <a:lnTo>
                    <a:pt x="63" y="252"/>
                  </a:lnTo>
                  <a:lnTo>
                    <a:pt x="56" y="263"/>
                  </a:lnTo>
                  <a:lnTo>
                    <a:pt x="48" y="273"/>
                  </a:lnTo>
                  <a:lnTo>
                    <a:pt x="41" y="286"/>
                  </a:lnTo>
                  <a:lnTo>
                    <a:pt x="34" y="298"/>
                  </a:lnTo>
                  <a:lnTo>
                    <a:pt x="29" y="309"/>
                  </a:lnTo>
                  <a:lnTo>
                    <a:pt x="23" y="321"/>
                  </a:lnTo>
                  <a:lnTo>
                    <a:pt x="18" y="334"/>
                  </a:lnTo>
                  <a:lnTo>
                    <a:pt x="13" y="344"/>
                  </a:lnTo>
                  <a:lnTo>
                    <a:pt x="10" y="352"/>
                  </a:lnTo>
                  <a:lnTo>
                    <a:pt x="5" y="359"/>
                  </a:lnTo>
                  <a:lnTo>
                    <a:pt x="5" y="364"/>
                  </a:lnTo>
                  <a:lnTo>
                    <a:pt x="1" y="367"/>
                  </a:lnTo>
                  <a:lnTo>
                    <a:pt x="0" y="367"/>
                  </a:lnTo>
                  <a:lnTo>
                    <a:pt x="0" y="364"/>
                  </a:lnTo>
                  <a:lnTo>
                    <a:pt x="1" y="357"/>
                  </a:lnTo>
                  <a:lnTo>
                    <a:pt x="1" y="349"/>
                  </a:lnTo>
                  <a:lnTo>
                    <a:pt x="1" y="339"/>
                  </a:lnTo>
                  <a:lnTo>
                    <a:pt x="3" y="331"/>
                  </a:lnTo>
                  <a:lnTo>
                    <a:pt x="5" y="323"/>
                  </a:lnTo>
                  <a:lnTo>
                    <a:pt x="5" y="313"/>
                  </a:lnTo>
                  <a:lnTo>
                    <a:pt x="6" y="303"/>
                  </a:lnTo>
                  <a:lnTo>
                    <a:pt x="10" y="293"/>
                  </a:lnTo>
                  <a:lnTo>
                    <a:pt x="11" y="285"/>
                  </a:lnTo>
                  <a:lnTo>
                    <a:pt x="15" y="273"/>
                  </a:lnTo>
                  <a:lnTo>
                    <a:pt x="20" y="263"/>
                  </a:lnTo>
                  <a:lnTo>
                    <a:pt x="23" y="253"/>
                  </a:lnTo>
                  <a:lnTo>
                    <a:pt x="29" y="244"/>
                  </a:lnTo>
                  <a:lnTo>
                    <a:pt x="34" y="234"/>
                  </a:lnTo>
                  <a:lnTo>
                    <a:pt x="43" y="224"/>
                  </a:lnTo>
                  <a:lnTo>
                    <a:pt x="51" y="214"/>
                  </a:lnTo>
                  <a:lnTo>
                    <a:pt x="61" y="204"/>
                  </a:lnTo>
                  <a:lnTo>
                    <a:pt x="71" y="194"/>
                  </a:lnTo>
                  <a:lnTo>
                    <a:pt x="81" y="184"/>
                  </a:lnTo>
                  <a:lnTo>
                    <a:pt x="91" y="174"/>
                  </a:lnTo>
                  <a:lnTo>
                    <a:pt x="101" y="164"/>
                  </a:lnTo>
                  <a:lnTo>
                    <a:pt x="110" y="155"/>
                  </a:lnTo>
                  <a:lnTo>
                    <a:pt x="120" y="146"/>
                  </a:lnTo>
                  <a:lnTo>
                    <a:pt x="129" y="136"/>
                  </a:lnTo>
                  <a:lnTo>
                    <a:pt x="140" y="128"/>
                  </a:lnTo>
                  <a:lnTo>
                    <a:pt x="147" y="118"/>
                  </a:lnTo>
                  <a:lnTo>
                    <a:pt x="155" y="110"/>
                  </a:lnTo>
                  <a:lnTo>
                    <a:pt x="163" y="102"/>
                  </a:lnTo>
                  <a:lnTo>
                    <a:pt x="170" y="95"/>
                  </a:lnTo>
                  <a:lnTo>
                    <a:pt x="175" y="87"/>
                  </a:lnTo>
                  <a:lnTo>
                    <a:pt x="182" y="82"/>
                  </a:lnTo>
                  <a:lnTo>
                    <a:pt x="183" y="75"/>
                  </a:lnTo>
                  <a:lnTo>
                    <a:pt x="188" y="70"/>
                  </a:lnTo>
                  <a:lnTo>
                    <a:pt x="188" y="64"/>
                  </a:lnTo>
                  <a:lnTo>
                    <a:pt x="190" y="57"/>
                  </a:lnTo>
                  <a:lnTo>
                    <a:pt x="190" y="52"/>
                  </a:lnTo>
                  <a:lnTo>
                    <a:pt x="191" y="46"/>
                  </a:lnTo>
                  <a:lnTo>
                    <a:pt x="191" y="41"/>
                  </a:lnTo>
                  <a:lnTo>
                    <a:pt x="191" y="34"/>
                  </a:lnTo>
                  <a:lnTo>
                    <a:pt x="191" y="29"/>
                  </a:lnTo>
                  <a:lnTo>
                    <a:pt x="193" y="24"/>
                  </a:lnTo>
                  <a:lnTo>
                    <a:pt x="191" y="18"/>
                  </a:lnTo>
                  <a:lnTo>
                    <a:pt x="191" y="14"/>
                  </a:lnTo>
                  <a:lnTo>
                    <a:pt x="191" y="9"/>
                  </a:lnTo>
                  <a:lnTo>
                    <a:pt x="191" y="6"/>
                  </a:lnTo>
                  <a:lnTo>
                    <a:pt x="190" y="1"/>
                  </a:lnTo>
                  <a:lnTo>
                    <a:pt x="190" y="0"/>
                  </a:lnTo>
                  <a:lnTo>
                    <a:pt x="241" y="8"/>
                  </a:lnTo>
                  <a:lnTo>
                    <a:pt x="241" y="8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1234" y="1869"/>
              <a:ext cx="40" cy="336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78" y="48"/>
                </a:cxn>
                <a:cxn ang="0">
                  <a:pos x="80" y="94"/>
                </a:cxn>
                <a:cxn ang="0">
                  <a:pos x="76" y="137"/>
                </a:cxn>
                <a:cxn ang="0">
                  <a:pos x="75" y="180"/>
                </a:cxn>
                <a:cxn ang="0">
                  <a:pos x="70" y="220"/>
                </a:cxn>
                <a:cxn ang="0">
                  <a:pos x="63" y="259"/>
                </a:cxn>
                <a:cxn ang="0">
                  <a:pos x="55" y="299"/>
                </a:cxn>
                <a:cxn ang="0">
                  <a:pos x="48" y="338"/>
                </a:cxn>
                <a:cxn ang="0">
                  <a:pos x="42" y="376"/>
                </a:cxn>
                <a:cxn ang="0">
                  <a:pos x="35" y="416"/>
                </a:cxn>
                <a:cxn ang="0">
                  <a:pos x="28" y="455"/>
                </a:cxn>
                <a:cxn ang="0">
                  <a:pos x="27" y="497"/>
                </a:cxn>
                <a:cxn ang="0">
                  <a:pos x="24" y="538"/>
                </a:cxn>
                <a:cxn ang="0">
                  <a:pos x="25" y="581"/>
                </a:cxn>
                <a:cxn ang="0">
                  <a:pos x="28" y="625"/>
                </a:cxn>
                <a:cxn ang="0">
                  <a:pos x="37" y="673"/>
                </a:cxn>
                <a:cxn ang="0">
                  <a:pos x="12" y="663"/>
                </a:cxn>
                <a:cxn ang="0">
                  <a:pos x="5" y="617"/>
                </a:cxn>
                <a:cxn ang="0">
                  <a:pos x="2" y="572"/>
                </a:cxn>
                <a:cxn ang="0">
                  <a:pos x="0" y="530"/>
                </a:cxn>
                <a:cxn ang="0">
                  <a:pos x="2" y="490"/>
                </a:cxn>
                <a:cxn ang="0">
                  <a:pos x="4" y="449"/>
                </a:cxn>
                <a:cxn ang="0">
                  <a:pos x="7" y="411"/>
                </a:cxn>
                <a:cxn ang="0">
                  <a:pos x="12" y="373"/>
                </a:cxn>
                <a:cxn ang="0">
                  <a:pos x="17" y="335"/>
                </a:cxn>
                <a:cxn ang="0">
                  <a:pos x="24" y="297"/>
                </a:cxn>
                <a:cxn ang="0">
                  <a:pos x="28" y="259"/>
                </a:cxn>
                <a:cxn ang="0">
                  <a:pos x="32" y="220"/>
                </a:cxn>
                <a:cxn ang="0">
                  <a:pos x="37" y="182"/>
                </a:cxn>
                <a:cxn ang="0">
                  <a:pos x="38" y="141"/>
                </a:cxn>
                <a:cxn ang="0">
                  <a:pos x="38" y="98"/>
                </a:cxn>
                <a:cxn ang="0">
                  <a:pos x="37" y="53"/>
                </a:cxn>
                <a:cxn ang="0">
                  <a:pos x="33" y="7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80" h="673">
                  <a:moveTo>
                    <a:pt x="75" y="0"/>
                  </a:moveTo>
                  <a:lnTo>
                    <a:pt x="78" y="48"/>
                  </a:lnTo>
                  <a:lnTo>
                    <a:pt x="80" y="94"/>
                  </a:lnTo>
                  <a:lnTo>
                    <a:pt x="76" y="137"/>
                  </a:lnTo>
                  <a:lnTo>
                    <a:pt x="75" y="180"/>
                  </a:lnTo>
                  <a:lnTo>
                    <a:pt x="70" y="220"/>
                  </a:lnTo>
                  <a:lnTo>
                    <a:pt x="63" y="259"/>
                  </a:lnTo>
                  <a:lnTo>
                    <a:pt x="55" y="299"/>
                  </a:lnTo>
                  <a:lnTo>
                    <a:pt x="48" y="338"/>
                  </a:lnTo>
                  <a:lnTo>
                    <a:pt x="42" y="376"/>
                  </a:lnTo>
                  <a:lnTo>
                    <a:pt x="35" y="416"/>
                  </a:lnTo>
                  <a:lnTo>
                    <a:pt x="28" y="455"/>
                  </a:lnTo>
                  <a:lnTo>
                    <a:pt x="27" y="497"/>
                  </a:lnTo>
                  <a:lnTo>
                    <a:pt x="24" y="538"/>
                  </a:lnTo>
                  <a:lnTo>
                    <a:pt x="25" y="581"/>
                  </a:lnTo>
                  <a:lnTo>
                    <a:pt x="28" y="625"/>
                  </a:lnTo>
                  <a:lnTo>
                    <a:pt x="37" y="673"/>
                  </a:lnTo>
                  <a:lnTo>
                    <a:pt x="12" y="663"/>
                  </a:lnTo>
                  <a:lnTo>
                    <a:pt x="5" y="617"/>
                  </a:lnTo>
                  <a:lnTo>
                    <a:pt x="2" y="572"/>
                  </a:lnTo>
                  <a:lnTo>
                    <a:pt x="0" y="530"/>
                  </a:lnTo>
                  <a:lnTo>
                    <a:pt x="2" y="490"/>
                  </a:lnTo>
                  <a:lnTo>
                    <a:pt x="4" y="449"/>
                  </a:lnTo>
                  <a:lnTo>
                    <a:pt x="7" y="411"/>
                  </a:lnTo>
                  <a:lnTo>
                    <a:pt x="12" y="373"/>
                  </a:lnTo>
                  <a:lnTo>
                    <a:pt x="17" y="335"/>
                  </a:lnTo>
                  <a:lnTo>
                    <a:pt x="24" y="297"/>
                  </a:lnTo>
                  <a:lnTo>
                    <a:pt x="28" y="259"/>
                  </a:lnTo>
                  <a:lnTo>
                    <a:pt x="32" y="220"/>
                  </a:lnTo>
                  <a:lnTo>
                    <a:pt x="37" y="182"/>
                  </a:lnTo>
                  <a:lnTo>
                    <a:pt x="38" y="141"/>
                  </a:lnTo>
                  <a:lnTo>
                    <a:pt x="38" y="98"/>
                  </a:lnTo>
                  <a:lnTo>
                    <a:pt x="37" y="53"/>
                  </a:lnTo>
                  <a:lnTo>
                    <a:pt x="33" y="7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1077" y="1837"/>
              <a:ext cx="248" cy="49"/>
            </a:xfrm>
            <a:custGeom>
              <a:avLst/>
              <a:gdLst/>
              <a:ahLst/>
              <a:cxnLst>
                <a:cxn ang="0">
                  <a:pos x="456" y="39"/>
                </a:cxn>
                <a:cxn ang="0">
                  <a:pos x="427" y="59"/>
                </a:cxn>
                <a:cxn ang="0">
                  <a:pos x="404" y="72"/>
                </a:cxn>
                <a:cxn ang="0">
                  <a:pos x="384" y="79"/>
                </a:cxn>
                <a:cxn ang="0">
                  <a:pos x="366" y="81"/>
                </a:cxn>
                <a:cxn ang="0">
                  <a:pos x="342" y="84"/>
                </a:cxn>
                <a:cxn ang="0">
                  <a:pos x="318" y="84"/>
                </a:cxn>
                <a:cxn ang="0">
                  <a:pos x="281" y="86"/>
                </a:cxn>
                <a:cxn ang="0">
                  <a:pos x="240" y="92"/>
                </a:cxn>
                <a:cxn ang="0">
                  <a:pos x="205" y="95"/>
                </a:cxn>
                <a:cxn ang="0">
                  <a:pos x="174" y="97"/>
                </a:cxn>
                <a:cxn ang="0">
                  <a:pos x="147" y="97"/>
                </a:cxn>
                <a:cxn ang="0">
                  <a:pos x="121" y="95"/>
                </a:cxn>
                <a:cxn ang="0">
                  <a:pos x="93" y="92"/>
                </a:cxn>
                <a:cxn ang="0">
                  <a:pos x="63" y="86"/>
                </a:cxn>
                <a:cxn ang="0">
                  <a:pos x="27" y="79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2" y="49"/>
                </a:cxn>
                <a:cxn ang="0">
                  <a:pos x="5" y="41"/>
                </a:cxn>
                <a:cxn ang="0">
                  <a:pos x="29" y="46"/>
                </a:cxn>
                <a:cxn ang="0">
                  <a:pos x="63" y="51"/>
                </a:cxn>
                <a:cxn ang="0">
                  <a:pos x="93" y="58"/>
                </a:cxn>
                <a:cxn ang="0">
                  <a:pos x="119" y="59"/>
                </a:cxn>
                <a:cxn ang="0">
                  <a:pos x="146" y="61"/>
                </a:cxn>
                <a:cxn ang="0">
                  <a:pos x="172" y="61"/>
                </a:cxn>
                <a:cxn ang="0">
                  <a:pos x="202" y="59"/>
                </a:cxn>
                <a:cxn ang="0">
                  <a:pos x="237" y="59"/>
                </a:cxn>
                <a:cxn ang="0">
                  <a:pos x="285" y="56"/>
                </a:cxn>
                <a:cxn ang="0">
                  <a:pos x="338" y="46"/>
                </a:cxn>
                <a:cxn ang="0">
                  <a:pos x="385" y="33"/>
                </a:cxn>
                <a:cxn ang="0">
                  <a:pos x="430" y="18"/>
                </a:cxn>
                <a:cxn ang="0">
                  <a:pos x="465" y="6"/>
                </a:cxn>
                <a:cxn ang="0">
                  <a:pos x="488" y="0"/>
                </a:cxn>
                <a:cxn ang="0">
                  <a:pos x="496" y="3"/>
                </a:cxn>
                <a:cxn ang="0">
                  <a:pos x="486" y="16"/>
                </a:cxn>
                <a:cxn ang="0">
                  <a:pos x="475" y="28"/>
                </a:cxn>
              </a:cxnLst>
              <a:rect l="0" t="0" r="r" b="b"/>
              <a:pathLst>
                <a:path w="496" h="97">
                  <a:moveTo>
                    <a:pt x="475" y="28"/>
                  </a:moveTo>
                  <a:lnTo>
                    <a:pt x="456" y="39"/>
                  </a:lnTo>
                  <a:lnTo>
                    <a:pt x="442" y="51"/>
                  </a:lnTo>
                  <a:lnTo>
                    <a:pt x="427" y="59"/>
                  </a:lnTo>
                  <a:lnTo>
                    <a:pt x="415" y="67"/>
                  </a:lnTo>
                  <a:lnTo>
                    <a:pt x="404" y="72"/>
                  </a:lnTo>
                  <a:lnTo>
                    <a:pt x="395" y="76"/>
                  </a:lnTo>
                  <a:lnTo>
                    <a:pt x="384" y="79"/>
                  </a:lnTo>
                  <a:lnTo>
                    <a:pt x="376" y="81"/>
                  </a:lnTo>
                  <a:lnTo>
                    <a:pt x="366" y="81"/>
                  </a:lnTo>
                  <a:lnTo>
                    <a:pt x="356" y="82"/>
                  </a:lnTo>
                  <a:lnTo>
                    <a:pt x="342" y="84"/>
                  </a:lnTo>
                  <a:lnTo>
                    <a:pt x="331" y="84"/>
                  </a:lnTo>
                  <a:lnTo>
                    <a:pt x="318" y="84"/>
                  </a:lnTo>
                  <a:lnTo>
                    <a:pt x="301" y="86"/>
                  </a:lnTo>
                  <a:lnTo>
                    <a:pt x="281" y="86"/>
                  </a:lnTo>
                  <a:lnTo>
                    <a:pt x="262" y="89"/>
                  </a:lnTo>
                  <a:lnTo>
                    <a:pt x="240" y="92"/>
                  </a:lnTo>
                  <a:lnTo>
                    <a:pt x="222" y="94"/>
                  </a:lnTo>
                  <a:lnTo>
                    <a:pt x="205" y="95"/>
                  </a:lnTo>
                  <a:lnTo>
                    <a:pt x="190" y="97"/>
                  </a:lnTo>
                  <a:lnTo>
                    <a:pt x="174" y="97"/>
                  </a:lnTo>
                  <a:lnTo>
                    <a:pt x="161" y="97"/>
                  </a:lnTo>
                  <a:lnTo>
                    <a:pt x="147" y="97"/>
                  </a:lnTo>
                  <a:lnTo>
                    <a:pt x="134" y="97"/>
                  </a:lnTo>
                  <a:lnTo>
                    <a:pt x="121" y="95"/>
                  </a:lnTo>
                  <a:lnTo>
                    <a:pt x="108" y="94"/>
                  </a:lnTo>
                  <a:lnTo>
                    <a:pt x="93" y="92"/>
                  </a:lnTo>
                  <a:lnTo>
                    <a:pt x="78" y="89"/>
                  </a:lnTo>
                  <a:lnTo>
                    <a:pt x="63" y="86"/>
                  </a:lnTo>
                  <a:lnTo>
                    <a:pt x="47" y="82"/>
                  </a:lnTo>
                  <a:lnTo>
                    <a:pt x="27" y="79"/>
                  </a:lnTo>
                  <a:lnTo>
                    <a:pt x="9" y="74"/>
                  </a:lnTo>
                  <a:lnTo>
                    <a:pt x="4" y="72"/>
                  </a:lnTo>
                  <a:lnTo>
                    <a:pt x="2" y="69"/>
                  </a:lnTo>
                  <a:lnTo>
                    <a:pt x="0" y="62"/>
                  </a:lnTo>
                  <a:lnTo>
                    <a:pt x="2" y="56"/>
                  </a:lnTo>
                  <a:lnTo>
                    <a:pt x="2" y="49"/>
                  </a:lnTo>
                  <a:lnTo>
                    <a:pt x="2" y="46"/>
                  </a:lnTo>
                  <a:lnTo>
                    <a:pt x="5" y="41"/>
                  </a:lnTo>
                  <a:lnTo>
                    <a:pt x="9" y="41"/>
                  </a:lnTo>
                  <a:lnTo>
                    <a:pt x="29" y="46"/>
                  </a:lnTo>
                  <a:lnTo>
                    <a:pt x="47" y="49"/>
                  </a:lnTo>
                  <a:lnTo>
                    <a:pt x="63" y="51"/>
                  </a:lnTo>
                  <a:lnTo>
                    <a:pt x="78" y="56"/>
                  </a:lnTo>
                  <a:lnTo>
                    <a:pt x="93" y="58"/>
                  </a:lnTo>
                  <a:lnTo>
                    <a:pt x="106" y="59"/>
                  </a:lnTo>
                  <a:lnTo>
                    <a:pt x="119" y="59"/>
                  </a:lnTo>
                  <a:lnTo>
                    <a:pt x="133" y="61"/>
                  </a:lnTo>
                  <a:lnTo>
                    <a:pt x="146" y="61"/>
                  </a:lnTo>
                  <a:lnTo>
                    <a:pt x="159" y="61"/>
                  </a:lnTo>
                  <a:lnTo>
                    <a:pt x="172" y="61"/>
                  </a:lnTo>
                  <a:lnTo>
                    <a:pt x="185" y="61"/>
                  </a:lnTo>
                  <a:lnTo>
                    <a:pt x="202" y="59"/>
                  </a:lnTo>
                  <a:lnTo>
                    <a:pt x="220" y="59"/>
                  </a:lnTo>
                  <a:lnTo>
                    <a:pt x="237" y="59"/>
                  </a:lnTo>
                  <a:lnTo>
                    <a:pt x="258" y="58"/>
                  </a:lnTo>
                  <a:lnTo>
                    <a:pt x="285" y="56"/>
                  </a:lnTo>
                  <a:lnTo>
                    <a:pt x="311" y="51"/>
                  </a:lnTo>
                  <a:lnTo>
                    <a:pt x="338" y="46"/>
                  </a:lnTo>
                  <a:lnTo>
                    <a:pt x="362" y="39"/>
                  </a:lnTo>
                  <a:lnTo>
                    <a:pt x="385" y="33"/>
                  </a:lnTo>
                  <a:lnTo>
                    <a:pt x="409" y="26"/>
                  </a:lnTo>
                  <a:lnTo>
                    <a:pt x="430" y="18"/>
                  </a:lnTo>
                  <a:lnTo>
                    <a:pt x="448" y="13"/>
                  </a:lnTo>
                  <a:lnTo>
                    <a:pt x="465" y="6"/>
                  </a:lnTo>
                  <a:lnTo>
                    <a:pt x="478" y="3"/>
                  </a:lnTo>
                  <a:lnTo>
                    <a:pt x="488" y="0"/>
                  </a:lnTo>
                  <a:lnTo>
                    <a:pt x="496" y="0"/>
                  </a:lnTo>
                  <a:lnTo>
                    <a:pt x="496" y="3"/>
                  </a:lnTo>
                  <a:lnTo>
                    <a:pt x="495" y="8"/>
                  </a:lnTo>
                  <a:lnTo>
                    <a:pt x="486" y="16"/>
                  </a:lnTo>
                  <a:lnTo>
                    <a:pt x="475" y="28"/>
                  </a:lnTo>
                  <a:lnTo>
                    <a:pt x="475" y="28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1263" y="1725"/>
              <a:ext cx="55" cy="135"/>
            </a:xfrm>
            <a:custGeom>
              <a:avLst/>
              <a:gdLst/>
              <a:ahLst/>
              <a:cxnLst>
                <a:cxn ang="0">
                  <a:pos x="89" y="258"/>
                </a:cxn>
                <a:cxn ang="0">
                  <a:pos x="81" y="242"/>
                </a:cxn>
                <a:cxn ang="0">
                  <a:pos x="73" y="225"/>
                </a:cxn>
                <a:cxn ang="0">
                  <a:pos x="65" y="211"/>
                </a:cxn>
                <a:cxn ang="0">
                  <a:pos x="56" y="197"/>
                </a:cxn>
                <a:cxn ang="0">
                  <a:pos x="48" y="184"/>
                </a:cxn>
                <a:cxn ang="0">
                  <a:pos x="42" y="171"/>
                </a:cxn>
                <a:cxn ang="0">
                  <a:pos x="33" y="158"/>
                </a:cxn>
                <a:cxn ang="0">
                  <a:pos x="27" y="146"/>
                </a:cxn>
                <a:cxn ang="0">
                  <a:pos x="18" y="133"/>
                </a:cxn>
                <a:cxn ang="0">
                  <a:pos x="13" y="120"/>
                </a:cxn>
                <a:cxn ang="0">
                  <a:pos x="7" y="105"/>
                </a:cxn>
                <a:cxn ang="0">
                  <a:pos x="5" y="87"/>
                </a:cxn>
                <a:cxn ang="0">
                  <a:pos x="0" y="71"/>
                </a:cxn>
                <a:cxn ang="0">
                  <a:pos x="0" y="52"/>
                </a:cxn>
                <a:cxn ang="0">
                  <a:pos x="0" y="29"/>
                </a:cxn>
                <a:cxn ang="0">
                  <a:pos x="0" y="6"/>
                </a:cxn>
                <a:cxn ang="0">
                  <a:pos x="4" y="3"/>
                </a:cxn>
                <a:cxn ang="0">
                  <a:pos x="7" y="0"/>
                </a:cxn>
                <a:cxn ang="0">
                  <a:pos x="12" y="0"/>
                </a:cxn>
                <a:cxn ang="0">
                  <a:pos x="13" y="3"/>
                </a:cxn>
                <a:cxn ang="0">
                  <a:pos x="15" y="28"/>
                </a:cxn>
                <a:cxn ang="0">
                  <a:pos x="18" y="47"/>
                </a:cxn>
                <a:cxn ang="0">
                  <a:pos x="20" y="67"/>
                </a:cxn>
                <a:cxn ang="0">
                  <a:pos x="25" y="84"/>
                </a:cxn>
                <a:cxn ang="0">
                  <a:pos x="30" y="99"/>
                </a:cxn>
                <a:cxn ang="0">
                  <a:pos x="37" y="113"/>
                </a:cxn>
                <a:cxn ang="0">
                  <a:pos x="42" y="125"/>
                </a:cxn>
                <a:cxn ang="0">
                  <a:pos x="48" y="138"/>
                </a:cxn>
                <a:cxn ang="0">
                  <a:pos x="55" y="150"/>
                </a:cxn>
                <a:cxn ang="0">
                  <a:pos x="63" y="161"/>
                </a:cxn>
                <a:cxn ang="0">
                  <a:pos x="71" y="171"/>
                </a:cxn>
                <a:cxn ang="0">
                  <a:pos x="78" y="186"/>
                </a:cxn>
                <a:cxn ang="0">
                  <a:pos x="86" y="199"/>
                </a:cxn>
                <a:cxn ang="0">
                  <a:pos x="94" y="216"/>
                </a:cxn>
                <a:cxn ang="0">
                  <a:pos x="101" y="232"/>
                </a:cxn>
                <a:cxn ang="0">
                  <a:pos x="109" y="252"/>
                </a:cxn>
                <a:cxn ang="0">
                  <a:pos x="111" y="257"/>
                </a:cxn>
                <a:cxn ang="0">
                  <a:pos x="109" y="263"/>
                </a:cxn>
                <a:cxn ang="0">
                  <a:pos x="106" y="267"/>
                </a:cxn>
                <a:cxn ang="0">
                  <a:pos x="104" y="270"/>
                </a:cxn>
                <a:cxn ang="0">
                  <a:pos x="99" y="270"/>
                </a:cxn>
                <a:cxn ang="0">
                  <a:pos x="94" y="270"/>
                </a:cxn>
                <a:cxn ang="0">
                  <a:pos x="91" y="265"/>
                </a:cxn>
                <a:cxn ang="0">
                  <a:pos x="89" y="258"/>
                </a:cxn>
                <a:cxn ang="0">
                  <a:pos x="89" y="258"/>
                </a:cxn>
              </a:cxnLst>
              <a:rect l="0" t="0" r="r" b="b"/>
              <a:pathLst>
                <a:path w="111" h="270">
                  <a:moveTo>
                    <a:pt x="89" y="258"/>
                  </a:moveTo>
                  <a:lnTo>
                    <a:pt x="81" y="242"/>
                  </a:lnTo>
                  <a:lnTo>
                    <a:pt x="73" y="225"/>
                  </a:lnTo>
                  <a:lnTo>
                    <a:pt x="65" y="211"/>
                  </a:lnTo>
                  <a:lnTo>
                    <a:pt x="56" y="197"/>
                  </a:lnTo>
                  <a:lnTo>
                    <a:pt x="48" y="184"/>
                  </a:lnTo>
                  <a:lnTo>
                    <a:pt x="42" y="171"/>
                  </a:lnTo>
                  <a:lnTo>
                    <a:pt x="33" y="158"/>
                  </a:lnTo>
                  <a:lnTo>
                    <a:pt x="27" y="146"/>
                  </a:lnTo>
                  <a:lnTo>
                    <a:pt x="18" y="133"/>
                  </a:lnTo>
                  <a:lnTo>
                    <a:pt x="13" y="120"/>
                  </a:lnTo>
                  <a:lnTo>
                    <a:pt x="7" y="105"/>
                  </a:lnTo>
                  <a:lnTo>
                    <a:pt x="5" y="87"/>
                  </a:lnTo>
                  <a:lnTo>
                    <a:pt x="0" y="71"/>
                  </a:lnTo>
                  <a:lnTo>
                    <a:pt x="0" y="52"/>
                  </a:lnTo>
                  <a:lnTo>
                    <a:pt x="0" y="29"/>
                  </a:lnTo>
                  <a:lnTo>
                    <a:pt x="0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5" y="28"/>
                  </a:lnTo>
                  <a:lnTo>
                    <a:pt x="18" y="47"/>
                  </a:lnTo>
                  <a:lnTo>
                    <a:pt x="20" y="67"/>
                  </a:lnTo>
                  <a:lnTo>
                    <a:pt x="25" y="84"/>
                  </a:lnTo>
                  <a:lnTo>
                    <a:pt x="30" y="99"/>
                  </a:lnTo>
                  <a:lnTo>
                    <a:pt x="37" y="113"/>
                  </a:lnTo>
                  <a:lnTo>
                    <a:pt x="42" y="125"/>
                  </a:lnTo>
                  <a:lnTo>
                    <a:pt x="48" y="138"/>
                  </a:lnTo>
                  <a:lnTo>
                    <a:pt x="55" y="150"/>
                  </a:lnTo>
                  <a:lnTo>
                    <a:pt x="63" y="161"/>
                  </a:lnTo>
                  <a:lnTo>
                    <a:pt x="71" y="171"/>
                  </a:lnTo>
                  <a:lnTo>
                    <a:pt x="78" y="186"/>
                  </a:lnTo>
                  <a:lnTo>
                    <a:pt x="86" y="199"/>
                  </a:lnTo>
                  <a:lnTo>
                    <a:pt x="94" y="216"/>
                  </a:lnTo>
                  <a:lnTo>
                    <a:pt x="101" y="232"/>
                  </a:lnTo>
                  <a:lnTo>
                    <a:pt x="109" y="252"/>
                  </a:lnTo>
                  <a:lnTo>
                    <a:pt x="111" y="257"/>
                  </a:lnTo>
                  <a:lnTo>
                    <a:pt x="109" y="263"/>
                  </a:lnTo>
                  <a:lnTo>
                    <a:pt x="106" y="267"/>
                  </a:lnTo>
                  <a:lnTo>
                    <a:pt x="104" y="270"/>
                  </a:lnTo>
                  <a:lnTo>
                    <a:pt x="99" y="270"/>
                  </a:lnTo>
                  <a:lnTo>
                    <a:pt x="94" y="270"/>
                  </a:lnTo>
                  <a:lnTo>
                    <a:pt x="91" y="265"/>
                  </a:lnTo>
                  <a:lnTo>
                    <a:pt x="89" y="258"/>
                  </a:lnTo>
                  <a:lnTo>
                    <a:pt x="89" y="258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1465" y="1676"/>
              <a:ext cx="37" cy="64"/>
            </a:xfrm>
            <a:custGeom>
              <a:avLst/>
              <a:gdLst/>
              <a:ahLst/>
              <a:cxnLst>
                <a:cxn ang="0">
                  <a:pos x="32" y="23"/>
                </a:cxn>
                <a:cxn ang="0">
                  <a:pos x="27" y="34"/>
                </a:cxn>
                <a:cxn ang="0">
                  <a:pos x="22" y="48"/>
                </a:cxn>
                <a:cxn ang="0">
                  <a:pos x="20" y="62"/>
                </a:cxn>
                <a:cxn ang="0">
                  <a:pos x="20" y="74"/>
                </a:cxn>
                <a:cxn ang="0">
                  <a:pos x="20" y="85"/>
                </a:cxn>
                <a:cxn ang="0">
                  <a:pos x="25" y="94"/>
                </a:cxn>
                <a:cxn ang="0">
                  <a:pos x="27" y="100"/>
                </a:cxn>
                <a:cxn ang="0">
                  <a:pos x="33" y="102"/>
                </a:cxn>
                <a:cxn ang="0">
                  <a:pos x="42" y="99"/>
                </a:cxn>
                <a:cxn ang="0">
                  <a:pos x="50" y="92"/>
                </a:cxn>
                <a:cxn ang="0">
                  <a:pos x="53" y="82"/>
                </a:cxn>
                <a:cxn ang="0">
                  <a:pos x="55" y="74"/>
                </a:cxn>
                <a:cxn ang="0">
                  <a:pos x="57" y="64"/>
                </a:cxn>
                <a:cxn ang="0">
                  <a:pos x="57" y="54"/>
                </a:cxn>
                <a:cxn ang="0">
                  <a:pos x="58" y="44"/>
                </a:cxn>
                <a:cxn ang="0">
                  <a:pos x="62" y="34"/>
                </a:cxn>
                <a:cxn ang="0">
                  <a:pos x="62" y="28"/>
                </a:cxn>
                <a:cxn ang="0">
                  <a:pos x="63" y="23"/>
                </a:cxn>
                <a:cxn ang="0">
                  <a:pos x="68" y="23"/>
                </a:cxn>
                <a:cxn ang="0">
                  <a:pos x="70" y="28"/>
                </a:cxn>
                <a:cxn ang="0">
                  <a:pos x="71" y="36"/>
                </a:cxn>
                <a:cxn ang="0">
                  <a:pos x="73" y="46"/>
                </a:cxn>
                <a:cxn ang="0">
                  <a:pos x="75" y="57"/>
                </a:cxn>
                <a:cxn ang="0">
                  <a:pos x="75" y="69"/>
                </a:cxn>
                <a:cxn ang="0">
                  <a:pos x="75" y="81"/>
                </a:cxn>
                <a:cxn ang="0">
                  <a:pos x="75" y="90"/>
                </a:cxn>
                <a:cxn ang="0">
                  <a:pos x="73" y="99"/>
                </a:cxn>
                <a:cxn ang="0">
                  <a:pos x="68" y="107"/>
                </a:cxn>
                <a:cxn ang="0">
                  <a:pos x="58" y="117"/>
                </a:cxn>
                <a:cxn ang="0">
                  <a:pos x="50" y="123"/>
                </a:cxn>
                <a:cxn ang="0">
                  <a:pos x="40" y="128"/>
                </a:cxn>
                <a:cxn ang="0">
                  <a:pos x="32" y="127"/>
                </a:cxn>
                <a:cxn ang="0">
                  <a:pos x="20" y="117"/>
                </a:cxn>
                <a:cxn ang="0">
                  <a:pos x="10" y="107"/>
                </a:cxn>
                <a:cxn ang="0">
                  <a:pos x="5" y="99"/>
                </a:cxn>
                <a:cxn ang="0">
                  <a:pos x="2" y="92"/>
                </a:cxn>
                <a:cxn ang="0">
                  <a:pos x="0" y="84"/>
                </a:cxn>
                <a:cxn ang="0">
                  <a:pos x="0" y="76"/>
                </a:cxn>
                <a:cxn ang="0">
                  <a:pos x="0" y="69"/>
                </a:cxn>
                <a:cxn ang="0">
                  <a:pos x="2" y="59"/>
                </a:cxn>
                <a:cxn ang="0">
                  <a:pos x="4" y="48"/>
                </a:cxn>
                <a:cxn ang="0">
                  <a:pos x="5" y="38"/>
                </a:cxn>
                <a:cxn ang="0">
                  <a:pos x="9" y="31"/>
                </a:cxn>
                <a:cxn ang="0">
                  <a:pos x="14" y="23"/>
                </a:cxn>
                <a:cxn ang="0">
                  <a:pos x="15" y="16"/>
                </a:cxn>
                <a:cxn ang="0">
                  <a:pos x="20" y="10"/>
                </a:cxn>
                <a:cxn ang="0">
                  <a:pos x="30" y="1"/>
                </a:cxn>
                <a:cxn ang="0">
                  <a:pos x="37" y="16"/>
                </a:cxn>
              </a:cxnLst>
              <a:rect l="0" t="0" r="r" b="b"/>
              <a:pathLst>
                <a:path w="75" h="128">
                  <a:moveTo>
                    <a:pt x="37" y="16"/>
                  </a:moveTo>
                  <a:lnTo>
                    <a:pt x="32" y="23"/>
                  </a:lnTo>
                  <a:lnTo>
                    <a:pt x="27" y="28"/>
                  </a:lnTo>
                  <a:lnTo>
                    <a:pt x="27" y="34"/>
                  </a:lnTo>
                  <a:lnTo>
                    <a:pt x="24" y="41"/>
                  </a:lnTo>
                  <a:lnTo>
                    <a:pt x="22" y="48"/>
                  </a:lnTo>
                  <a:lnTo>
                    <a:pt x="20" y="56"/>
                  </a:lnTo>
                  <a:lnTo>
                    <a:pt x="20" y="62"/>
                  </a:lnTo>
                  <a:lnTo>
                    <a:pt x="20" y="69"/>
                  </a:lnTo>
                  <a:lnTo>
                    <a:pt x="20" y="74"/>
                  </a:lnTo>
                  <a:lnTo>
                    <a:pt x="20" y="81"/>
                  </a:lnTo>
                  <a:lnTo>
                    <a:pt x="20" y="85"/>
                  </a:lnTo>
                  <a:lnTo>
                    <a:pt x="24" y="90"/>
                  </a:lnTo>
                  <a:lnTo>
                    <a:pt x="25" y="94"/>
                  </a:lnTo>
                  <a:lnTo>
                    <a:pt x="27" y="99"/>
                  </a:lnTo>
                  <a:lnTo>
                    <a:pt x="27" y="100"/>
                  </a:lnTo>
                  <a:lnTo>
                    <a:pt x="30" y="102"/>
                  </a:lnTo>
                  <a:lnTo>
                    <a:pt x="33" y="102"/>
                  </a:lnTo>
                  <a:lnTo>
                    <a:pt x="38" y="102"/>
                  </a:lnTo>
                  <a:lnTo>
                    <a:pt x="42" y="99"/>
                  </a:lnTo>
                  <a:lnTo>
                    <a:pt x="45" y="99"/>
                  </a:lnTo>
                  <a:lnTo>
                    <a:pt x="50" y="92"/>
                  </a:lnTo>
                  <a:lnTo>
                    <a:pt x="52" y="87"/>
                  </a:lnTo>
                  <a:lnTo>
                    <a:pt x="53" y="82"/>
                  </a:lnTo>
                  <a:lnTo>
                    <a:pt x="55" y="79"/>
                  </a:lnTo>
                  <a:lnTo>
                    <a:pt x="55" y="74"/>
                  </a:lnTo>
                  <a:lnTo>
                    <a:pt x="57" y="69"/>
                  </a:lnTo>
                  <a:lnTo>
                    <a:pt x="57" y="64"/>
                  </a:lnTo>
                  <a:lnTo>
                    <a:pt x="57" y="59"/>
                  </a:lnTo>
                  <a:lnTo>
                    <a:pt x="57" y="54"/>
                  </a:lnTo>
                  <a:lnTo>
                    <a:pt x="58" y="49"/>
                  </a:lnTo>
                  <a:lnTo>
                    <a:pt x="58" y="44"/>
                  </a:lnTo>
                  <a:lnTo>
                    <a:pt x="60" y="39"/>
                  </a:lnTo>
                  <a:lnTo>
                    <a:pt x="62" y="34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3" y="24"/>
                  </a:lnTo>
                  <a:lnTo>
                    <a:pt x="63" y="23"/>
                  </a:lnTo>
                  <a:lnTo>
                    <a:pt x="65" y="23"/>
                  </a:lnTo>
                  <a:lnTo>
                    <a:pt x="68" y="23"/>
                  </a:lnTo>
                  <a:lnTo>
                    <a:pt x="70" y="26"/>
                  </a:lnTo>
                  <a:lnTo>
                    <a:pt x="70" y="28"/>
                  </a:lnTo>
                  <a:lnTo>
                    <a:pt x="71" y="33"/>
                  </a:lnTo>
                  <a:lnTo>
                    <a:pt x="71" y="36"/>
                  </a:lnTo>
                  <a:lnTo>
                    <a:pt x="73" y="41"/>
                  </a:lnTo>
                  <a:lnTo>
                    <a:pt x="73" y="46"/>
                  </a:lnTo>
                  <a:lnTo>
                    <a:pt x="73" y="53"/>
                  </a:lnTo>
                  <a:lnTo>
                    <a:pt x="75" y="57"/>
                  </a:lnTo>
                  <a:lnTo>
                    <a:pt x="75" y="64"/>
                  </a:lnTo>
                  <a:lnTo>
                    <a:pt x="75" y="69"/>
                  </a:lnTo>
                  <a:lnTo>
                    <a:pt x="75" y="76"/>
                  </a:lnTo>
                  <a:lnTo>
                    <a:pt x="75" y="81"/>
                  </a:lnTo>
                  <a:lnTo>
                    <a:pt x="75" y="85"/>
                  </a:lnTo>
                  <a:lnTo>
                    <a:pt x="75" y="90"/>
                  </a:lnTo>
                  <a:lnTo>
                    <a:pt x="73" y="95"/>
                  </a:lnTo>
                  <a:lnTo>
                    <a:pt x="73" y="99"/>
                  </a:lnTo>
                  <a:lnTo>
                    <a:pt x="73" y="102"/>
                  </a:lnTo>
                  <a:lnTo>
                    <a:pt x="68" y="107"/>
                  </a:lnTo>
                  <a:lnTo>
                    <a:pt x="63" y="112"/>
                  </a:lnTo>
                  <a:lnTo>
                    <a:pt x="58" y="117"/>
                  </a:lnTo>
                  <a:lnTo>
                    <a:pt x="55" y="122"/>
                  </a:lnTo>
                  <a:lnTo>
                    <a:pt x="50" y="123"/>
                  </a:lnTo>
                  <a:lnTo>
                    <a:pt x="45" y="127"/>
                  </a:lnTo>
                  <a:lnTo>
                    <a:pt x="40" y="128"/>
                  </a:lnTo>
                  <a:lnTo>
                    <a:pt x="38" y="128"/>
                  </a:lnTo>
                  <a:lnTo>
                    <a:pt x="32" y="127"/>
                  </a:lnTo>
                  <a:lnTo>
                    <a:pt x="27" y="122"/>
                  </a:lnTo>
                  <a:lnTo>
                    <a:pt x="20" y="117"/>
                  </a:lnTo>
                  <a:lnTo>
                    <a:pt x="15" y="110"/>
                  </a:lnTo>
                  <a:lnTo>
                    <a:pt x="10" y="107"/>
                  </a:lnTo>
                  <a:lnTo>
                    <a:pt x="9" y="104"/>
                  </a:lnTo>
                  <a:lnTo>
                    <a:pt x="5" y="99"/>
                  </a:lnTo>
                  <a:lnTo>
                    <a:pt x="4" y="95"/>
                  </a:lnTo>
                  <a:lnTo>
                    <a:pt x="2" y="92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0" y="64"/>
                  </a:lnTo>
                  <a:lnTo>
                    <a:pt x="2" y="59"/>
                  </a:lnTo>
                  <a:lnTo>
                    <a:pt x="2" y="54"/>
                  </a:lnTo>
                  <a:lnTo>
                    <a:pt x="4" y="48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10" y="28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5" y="16"/>
                  </a:lnTo>
                  <a:lnTo>
                    <a:pt x="19" y="15"/>
                  </a:lnTo>
                  <a:lnTo>
                    <a:pt x="20" y="10"/>
                  </a:lnTo>
                  <a:lnTo>
                    <a:pt x="25" y="5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7" y="16"/>
                  </a:lnTo>
                  <a:lnTo>
                    <a:pt x="37" y="16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8" name="Freeform 22"/>
            <p:cNvSpPr>
              <a:spLocks/>
            </p:cNvSpPr>
            <p:nvPr/>
          </p:nvSpPr>
          <p:spPr bwMode="auto">
            <a:xfrm>
              <a:off x="856" y="1697"/>
              <a:ext cx="64" cy="19"/>
            </a:xfrm>
            <a:custGeom>
              <a:avLst/>
              <a:gdLst/>
              <a:ahLst/>
              <a:cxnLst>
                <a:cxn ang="0">
                  <a:pos x="102" y="31"/>
                </a:cxn>
                <a:cxn ang="0">
                  <a:pos x="92" y="24"/>
                </a:cxn>
                <a:cxn ang="0">
                  <a:pos x="82" y="21"/>
                </a:cxn>
                <a:cxn ang="0">
                  <a:pos x="69" y="18"/>
                </a:cxn>
                <a:cxn ang="0">
                  <a:pos x="59" y="16"/>
                </a:cxn>
                <a:cxn ang="0">
                  <a:pos x="52" y="16"/>
                </a:cxn>
                <a:cxn ang="0">
                  <a:pos x="43" y="16"/>
                </a:cxn>
                <a:cxn ang="0">
                  <a:pos x="29" y="21"/>
                </a:cxn>
                <a:cxn ang="0">
                  <a:pos x="18" y="26"/>
                </a:cxn>
                <a:cxn ang="0">
                  <a:pos x="8" y="33"/>
                </a:cxn>
                <a:cxn ang="0">
                  <a:pos x="0" y="28"/>
                </a:cxn>
                <a:cxn ang="0">
                  <a:pos x="6" y="19"/>
                </a:cxn>
                <a:cxn ang="0">
                  <a:pos x="13" y="14"/>
                </a:cxn>
                <a:cxn ang="0">
                  <a:pos x="19" y="10"/>
                </a:cxn>
                <a:cxn ang="0">
                  <a:pos x="28" y="5"/>
                </a:cxn>
                <a:cxn ang="0">
                  <a:pos x="34" y="3"/>
                </a:cxn>
                <a:cxn ang="0">
                  <a:pos x="43" y="1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69" y="0"/>
                </a:cxn>
                <a:cxn ang="0">
                  <a:pos x="77" y="0"/>
                </a:cxn>
                <a:cxn ang="0">
                  <a:pos x="86" y="1"/>
                </a:cxn>
                <a:cxn ang="0">
                  <a:pos x="92" y="3"/>
                </a:cxn>
                <a:cxn ang="0">
                  <a:pos x="99" y="3"/>
                </a:cxn>
                <a:cxn ang="0">
                  <a:pos x="107" y="6"/>
                </a:cxn>
                <a:cxn ang="0">
                  <a:pos x="114" y="10"/>
                </a:cxn>
                <a:cxn ang="0">
                  <a:pos x="120" y="14"/>
                </a:cxn>
                <a:cxn ang="0">
                  <a:pos x="127" y="21"/>
                </a:cxn>
                <a:cxn ang="0">
                  <a:pos x="127" y="29"/>
                </a:cxn>
                <a:cxn ang="0">
                  <a:pos x="122" y="38"/>
                </a:cxn>
                <a:cxn ang="0">
                  <a:pos x="112" y="38"/>
                </a:cxn>
                <a:cxn ang="0">
                  <a:pos x="107" y="36"/>
                </a:cxn>
              </a:cxnLst>
              <a:rect l="0" t="0" r="r" b="b"/>
              <a:pathLst>
                <a:path w="128" h="38">
                  <a:moveTo>
                    <a:pt x="107" y="36"/>
                  </a:moveTo>
                  <a:lnTo>
                    <a:pt x="102" y="31"/>
                  </a:lnTo>
                  <a:lnTo>
                    <a:pt x="97" y="28"/>
                  </a:lnTo>
                  <a:lnTo>
                    <a:pt x="92" y="24"/>
                  </a:lnTo>
                  <a:lnTo>
                    <a:pt x="87" y="23"/>
                  </a:lnTo>
                  <a:lnTo>
                    <a:pt x="82" y="21"/>
                  </a:lnTo>
                  <a:lnTo>
                    <a:pt x="76" y="19"/>
                  </a:lnTo>
                  <a:lnTo>
                    <a:pt x="69" y="18"/>
                  </a:lnTo>
                  <a:lnTo>
                    <a:pt x="64" y="18"/>
                  </a:lnTo>
                  <a:lnTo>
                    <a:pt x="59" y="16"/>
                  </a:lnTo>
                  <a:lnTo>
                    <a:pt x="57" y="16"/>
                  </a:lnTo>
                  <a:lnTo>
                    <a:pt x="52" y="16"/>
                  </a:lnTo>
                  <a:lnTo>
                    <a:pt x="49" y="16"/>
                  </a:lnTo>
                  <a:lnTo>
                    <a:pt x="43" y="16"/>
                  </a:lnTo>
                  <a:lnTo>
                    <a:pt x="36" y="19"/>
                  </a:lnTo>
                  <a:lnTo>
                    <a:pt x="29" y="21"/>
                  </a:lnTo>
                  <a:lnTo>
                    <a:pt x="23" y="23"/>
                  </a:lnTo>
                  <a:lnTo>
                    <a:pt x="18" y="26"/>
                  </a:lnTo>
                  <a:lnTo>
                    <a:pt x="13" y="33"/>
                  </a:lnTo>
                  <a:lnTo>
                    <a:pt x="8" y="33"/>
                  </a:lnTo>
                  <a:lnTo>
                    <a:pt x="3" y="33"/>
                  </a:lnTo>
                  <a:lnTo>
                    <a:pt x="0" y="28"/>
                  </a:lnTo>
                  <a:lnTo>
                    <a:pt x="5" y="23"/>
                  </a:lnTo>
                  <a:lnTo>
                    <a:pt x="6" y="19"/>
                  </a:lnTo>
                  <a:lnTo>
                    <a:pt x="9" y="16"/>
                  </a:lnTo>
                  <a:lnTo>
                    <a:pt x="13" y="14"/>
                  </a:lnTo>
                  <a:lnTo>
                    <a:pt x="16" y="11"/>
                  </a:lnTo>
                  <a:lnTo>
                    <a:pt x="19" y="10"/>
                  </a:lnTo>
                  <a:lnTo>
                    <a:pt x="23" y="8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9" y="3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2" y="1"/>
                  </a:lnTo>
                  <a:lnTo>
                    <a:pt x="86" y="1"/>
                  </a:lnTo>
                  <a:lnTo>
                    <a:pt x="89" y="1"/>
                  </a:lnTo>
                  <a:lnTo>
                    <a:pt x="92" y="3"/>
                  </a:lnTo>
                  <a:lnTo>
                    <a:pt x="97" y="3"/>
                  </a:lnTo>
                  <a:lnTo>
                    <a:pt x="99" y="3"/>
                  </a:lnTo>
                  <a:lnTo>
                    <a:pt x="104" y="5"/>
                  </a:lnTo>
                  <a:lnTo>
                    <a:pt x="107" y="6"/>
                  </a:lnTo>
                  <a:lnTo>
                    <a:pt x="110" y="8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20" y="14"/>
                  </a:lnTo>
                  <a:lnTo>
                    <a:pt x="124" y="16"/>
                  </a:lnTo>
                  <a:lnTo>
                    <a:pt x="127" y="21"/>
                  </a:lnTo>
                  <a:lnTo>
                    <a:pt x="128" y="26"/>
                  </a:lnTo>
                  <a:lnTo>
                    <a:pt x="127" y="29"/>
                  </a:lnTo>
                  <a:lnTo>
                    <a:pt x="127" y="33"/>
                  </a:lnTo>
                  <a:lnTo>
                    <a:pt x="122" y="38"/>
                  </a:lnTo>
                  <a:lnTo>
                    <a:pt x="117" y="38"/>
                  </a:lnTo>
                  <a:lnTo>
                    <a:pt x="112" y="38"/>
                  </a:lnTo>
                  <a:lnTo>
                    <a:pt x="107" y="36"/>
                  </a:lnTo>
                  <a:lnTo>
                    <a:pt x="107" y="36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9" name="Freeform 23"/>
            <p:cNvSpPr>
              <a:spLocks/>
            </p:cNvSpPr>
            <p:nvPr/>
          </p:nvSpPr>
          <p:spPr bwMode="auto">
            <a:xfrm>
              <a:off x="906" y="1743"/>
              <a:ext cx="109" cy="182"/>
            </a:xfrm>
            <a:custGeom>
              <a:avLst/>
              <a:gdLst/>
              <a:ahLst/>
              <a:cxnLst>
                <a:cxn ang="0">
                  <a:pos x="149" y="10"/>
                </a:cxn>
                <a:cxn ang="0">
                  <a:pos x="166" y="25"/>
                </a:cxn>
                <a:cxn ang="0">
                  <a:pos x="180" y="39"/>
                </a:cxn>
                <a:cxn ang="0">
                  <a:pos x="194" y="54"/>
                </a:cxn>
                <a:cxn ang="0">
                  <a:pos x="204" y="69"/>
                </a:cxn>
                <a:cxn ang="0">
                  <a:pos x="212" y="84"/>
                </a:cxn>
                <a:cxn ang="0">
                  <a:pos x="217" y="102"/>
                </a:cxn>
                <a:cxn ang="0">
                  <a:pos x="218" y="122"/>
                </a:cxn>
                <a:cxn ang="0">
                  <a:pos x="214" y="143"/>
                </a:cxn>
                <a:cxn ang="0">
                  <a:pos x="204" y="163"/>
                </a:cxn>
                <a:cxn ang="0">
                  <a:pos x="197" y="181"/>
                </a:cxn>
                <a:cxn ang="0">
                  <a:pos x="187" y="198"/>
                </a:cxn>
                <a:cxn ang="0">
                  <a:pos x="179" y="214"/>
                </a:cxn>
                <a:cxn ang="0">
                  <a:pos x="169" y="231"/>
                </a:cxn>
                <a:cxn ang="0">
                  <a:pos x="159" y="247"/>
                </a:cxn>
                <a:cxn ang="0">
                  <a:pos x="149" y="269"/>
                </a:cxn>
                <a:cxn ang="0">
                  <a:pos x="139" y="283"/>
                </a:cxn>
                <a:cxn ang="0">
                  <a:pos x="133" y="293"/>
                </a:cxn>
                <a:cxn ang="0">
                  <a:pos x="124" y="305"/>
                </a:cxn>
                <a:cxn ang="0">
                  <a:pos x="116" y="315"/>
                </a:cxn>
                <a:cxn ang="0">
                  <a:pos x="106" y="326"/>
                </a:cxn>
                <a:cxn ang="0">
                  <a:pos x="96" y="338"/>
                </a:cxn>
                <a:cxn ang="0">
                  <a:pos x="86" y="346"/>
                </a:cxn>
                <a:cxn ang="0">
                  <a:pos x="80" y="354"/>
                </a:cxn>
                <a:cxn ang="0">
                  <a:pos x="63" y="359"/>
                </a:cxn>
                <a:cxn ang="0">
                  <a:pos x="43" y="363"/>
                </a:cxn>
                <a:cxn ang="0">
                  <a:pos x="27" y="359"/>
                </a:cxn>
                <a:cxn ang="0">
                  <a:pos x="14" y="356"/>
                </a:cxn>
                <a:cxn ang="0">
                  <a:pos x="5" y="351"/>
                </a:cxn>
                <a:cxn ang="0">
                  <a:pos x="0" y="344"/>
                </a:cxn>
                <a:cxn ang="0">
                  <a:pos x="2" y="339"/>
                </a:cxn>
                <a:cxn ang="0">
                  <a:pos x="7" y="338"/>
                </a:cxn>
                <a:cxn ang="0">
                  <a:pos x="22" y="341"/>
                </a:cxn>
                <a:cxn ang="0">
                  <a:pos x="43" y="344"/>
                </a:cxn>
                <a:cxn ang="0">
                  <a:pos x="62" y="339"/>
                </a:cxn>
                <a:cxn ang="0">
                  <a:pos x="75" y="333"/>
                </a:cxn>
                <a:cxn ang="0">
                  <a:pos x="86" y="321"/>
                </a:cxn>
                <a:cxn ang="0">
                  <a:pos x="95" y="310"/>
                </a:cxn>
                <a:cxn ang="0">
                  <a:pos x="103" y="298"/>
                </a:cxn>
                <a:cxn ang="0">
                  <a:pos x="109" y="287"/>
                </a:cxn>
                <a:cxn ang="0">
                  <a:pos x="116" y="270"/>
                </a:cxn>
                <a:cxn ang="0">
                  <a:pos x="128" y="250"/>
                </a:cxn>
                <a:cxn ang="0">
                  <a:pos x="139" y="232"/>
                </a:cxn>
                <a:cxn ang="0">
                  <a:pos x="149" y="214"/>
                </a:cxn>
                <a:cxn ang="0">
                  <a:pos x="157" y="196"/>
                </a:cxn>
                <a:cxn ang="0">
                  <a:pos x="167" y="178"/>
                </a:cxn>
                <a:cxn ang="0">
                  <a:pos x="174" y="158"/>
                </a:cxn>
                <a:cxn ang="0">
                  <a:pos x="184" y="137"/>
                </a:cxn>
                <a:cxn ang="0">
                  <a:pos x="189" y="115"/>
                </a:cxn>
                <a:cxn ang="0">
                  <a:pos x="189" y="99"/>
                </a:cxn>
                <a:cxn ang="0">
                  <a:pos x="187" y="84"/>
                </a:cxn>
                <a:cxn ang="0">
                  <a:pos x="184" y="71"/>
                </a:cxn>
                <a:cxn ang="0">
                  <a:pos x="177" y="58"/>
                </a:cxn>
                <a:cxn ang="0">
                  <a:pos x="169" y="46"/>
                </a:cxn>
                <a:cxn ang="0">
                  <a:pos x="157" y="35"/>
                </a:cxn>
                <a:cxn ang="0">
                  <a:pos x="144" y="23"/>
                </a:cxn>
                <a:cxn ang="0">
                  <a:pos x="133" y="11"/>
                </a:cxn>
                <a:cxn ang="0">
                  <a:pos x="129" y="5"/>
                </a:cxn>
                <a:cxn ang="0">
                  <a:pos x="131" y="0"/>
                </a:cxn>
                <a:cxn ang="0">
                  <a:pos x="136" y="0"/>
                </a:cxn>
                <a:cxn ang="0">
                  <a:pos x="139" y="3"/>
                </a:cxn>
              </a:cxnLst>
              <a:rect l="0" t="0" r="r" b="b"/>
              <a:pathLst>
                <a:path w="218" h="363">
                  <a:moveTo>
                    <a:pt x="139" y="3"/>
                  </a:moveTo>
                  <a:lnTo>
                    <a:pt x="149" y="10"/>
                  </a:lnTo>
                  <a:lnTo>
                    <a:pt x="157" y="18"/>
                  </a:lnTo>
                  <a:lnTo>
                    <a:pt x="166" y="25"/>
                  </a:lnTo>
                  <a:lnTo>
                    <a:pt x="174" y="33"/>
                  </a:lnTo>
                  <a:lnTo>
                    <a:pt x="180" y="39"/>
                  </a:lnTo>
                  <a:lnTo>
                    <a:pt x="187" y="46"/>
                  </a:lnTo>
                  <a:lnTo>
                    <a:pt x="194" y="54"/>
                  </a:lnTo>
                  <a:lnTo>
                    <a:pt x="200" y="61"/>
                  </a:lnTo>
                  <a:lnTo>
                    <a:pt x="204" y="69"/>
                  </a:lnTo>
                  <a:lnTo>
                    <a:pt x="209" y="76"/>
                  </a:lnTo>
                  <a:lnTo>
                    <a:pt x="212" y="84"/>
                  </a:lnTo>
                  <a:lnTo>
                    <a:pt x="215" y="92"/>
                  </a:lnTo>
                  <a:lnTo>
                    <a:pt x="217" y="102"/>
                  </a:lnTo>
                  <a:lnTo>
                    <a:pt x="218" y="110"/>
                  </a:lnTo>
                  <a:lnTo>
                    <a:pt x="218" y="122"/>
                  </a:lnTo>
                  <a:lnTo>
                    <a:pt x="218" y="133"/>
                  </a:lnTo>
                  <a:lnTo>
                    <a:pt x="214" y="143"/>
                  </a:lnTo>
                  <a:lnTo>
                    <a:pt x="209" y="153"/>
                  </a:lnTo>
                  <a:lnTo>
                    <a:pt x="204" y="163"/>
                  </a:lnTo>
                  <a:lnTo>
                    <a:pt x="200" y="173"/>
                  </a:lnTo>
                  <a:lnTo>
                    <a:pt x="197" y="181"/>
                  </a:lnTo>
                  <a:lnTo>
                    <a:pt x="192" y="189"/>
                  </a:lnTo>
                  <a:lnTo>
                    <a:pt x="187" y="198"/>
                  </a:lnTo>
                  <a:lnTo>
                    <a:pt x="184" y="206"/>
                  </a:lnTo>
                  <a:lnTo>
                    <a:pt x="179" y="214"/>
                  </a:lnTo>
                  <a:lnTo>
                    <a:pt x="174" y="221"/>
                  </a:lnTo>
                  <a:lnTo>
                    <a:pt x="169" y="231"/>
                  </a:lnTo>
                  <a:lnTo>
                    <a:pt x="164" y="239"/>
                  </a:lnTo>
                  <a:lnTo>
                    <a:pt x="159" y="247"/>
                  </a:lnTo>
                  <a:lnTo>
                    <a:pt x="154" y="257"/>
                  </a:lnTo>
                  <a:lnTo>
                    <a:pt x="149" y="269"/>
                  </a:lnTo>
                  <a:lnTo>
                    <a:pt x="144" y="280"/>
                  </a:lnTo>
                  <a:lnTo>
                    <a:pt x="139" y="283"/>
                  </a:lnTo>
                  <a:lnTo>
                    <a:pt x="138" y="288"/>
                  </a:lnTo>
                  <a:lnTo>
                    <a:pt x="133" y="293"/>
                  </a:lnTo>
                  <a:lnTo>
                    <a:pt x="128" y="298"/>
                  </a:lnTo>
                  <a:lnTo>
                    <a:pt x="124" y="305"/>
                  </a:lnTo>
                  <a:lnTo>
                    <a:pt x="119" y="310"/>
                  </a:lnTo>
                  <a:lnTo>
                    <a:pt x="116" y="315"/>
                  </a:lnTo>
                  <a:lnTo>
                    <a:pt x="111" y="321"/>
                  </a:lnTo>
                  <a:lnTo>
                    <a:pt x="106" y="326"/>
                  </a:lnTo>
                  <a:lnTo>
                    <a:pt x="101" y="333"/>
                  </a:lnTo>
                  <a:lnTo>
                    <a:pt x="96" y="338"/>
                  </a:lnTo>
                  <a:lnTo>
                    <a:pt x="91" y="343"/>
                  </a:lnTo>
                  <a:lnTo>
                    <a:pt x="86" y="346"/>
                  </a:lnTo>
                  <a:lnTo>
                    <a:pt x="83" y="351"/>
                  </a:lnTo>
                  <a:lnTo>
                    <a:pt x="80" y="354"/>
                  </a:lnTo>
                  <a:lnTo>
                    <a:pt x="75" y="356"/>
                  </a:lnTo>
                  <a:lnTo>
                    <a:pt x="63" y="359"/>
                  </a:lnTo>
                  <a:lnTo>
                    <a:pt x="53" y="363"/>
                  </a:lnTo>
                  <a:lnTo>
                    <a:pt x="43" y="363"/>
                  </a:lnTo>
                  <a:lnTo>
                    <a:pt x="33" y="363"/>
                  </a:lnTo>
                  <a:lnTo>
                    <a:pt x="27" y="359"/>
                  </a:lnTo>
                  <a:lnTo>
                    <a:pt x="20" y="358"/>
                  </a:lnTo>
                  <a:lnTo>
                    <a:pt x="14" y="356"/>
                  </a:lnTo>
                  <a:lnTo>
                    <a:pt x="10" y="354"/>
                  </a:lnTo>
                  <a:lnTo>
                    <a:pt x="5" y="351"/>
                  </a:lnTo>
                  <a:lnTo>
                    <a:pt x="4" y="348"/>
                  </a:lnTo>
                  <a:lnTo>
                    <a:pt x="0" y="344"/>
                  </a:lnTo>
                  <a:lnTo>
                    <a:pt x="0" y="343"/>
                  </a:lnTo>
                  <a:lnTo>
                    <a:pt x="2" y="339"/>
                  </a:lnTo>
                  <a:lnTo>
                    <a:pt x="4" y="339"/>
                  </a:lnTo>
                  <a:lnTo>
                    <a:pt x="7" y="338"/>
                  </a:lnTo>
                  <a:lnTo>
                    <a:pt x="10" y="339"/>
                  </a:lnTo>
                  <a:lnTo>
                    <a:pt x="22" y="341"/>
                  </a:lnTo>
                  <a:lnTo>
                    <a:pt x="33" y="344"/>
                  </a:lnTo>
                  <a:lnTo>
                    <a:pt x="43" y="344"/>
                  </a:lnTo>
                  <a:lnTo>
                    <a:pt x="53" y="344"/>
                  </a:lnTo>
                  <a:lnTo>
                    <a:pt x="62" y="339"/>
                  </a:lnTo>
                  <a:lnTo>
                    <a:pt x="68" y="338"/>
                  </a:lnTo>
                  <a:lnTo>
                    <a:pt x="75" y="333"/>
                  </a:lnTo>
                  <a:lnTo>
                    <a:pt x="80" y="328"/>
                  </a:lnTo>
                  <a:lnTo>
                    <a:pt x="86" y="321"/>
                  </a:lnTo>
                  <a:lnTo>
                    <a:pt x="91" y="316"/>
                  </a:lnTo>
                  <a:lnTo>
                    <a:pt x="95" y="310"/>
                  </a:lnTo>
                  <a:lnTo>
                    <a:pt x="98" y="303"/>
                  </a:lnTo>
                  <a:lnTo>
                    <a:pt x="103" y="298"/>
                  </a:lnTo>
                  <a:lnTo>
                    <a:pt x="104" y="292"/>
                  </a:lnTo>
                  <a:lnTo>
                    <a:pt x="109" y="287"/>
                  </a:lnTo>
                  <a:lnTo>
                    <a:pt x="113" y="282"/>
                  </a:lnTo>
                  <a:lnTo>
                    <a:pt x="116" y="270"/>
                  </a:lnTo>
                  <a:lnTo>
                    <a:pt x="123" y="260"/>
                  </a:lnTo>
                  <a:lnTo>
                    <a:pt x="128" y="250"/>
                  </a:lnTo>
                  <a:lnTo>
                    <a:pt x="133" y="241"/>
                  </a:lnTo>
                  <a:lnTo>
                    <a:pt x="139" y="232"/>
                  </a:lnTo>
                  <a:lnTo>
                    <a:pt x="144" y="221"/>
                  </a:lnTo>
                  <a:lnTo>
                    <a:pt x="149" y="214"/>
                  </a:lnTo>
                  <a:lnTo>
                    <a:pt x="152" y="204"/>
                  </a:lnTo>
                  <a:lnTo>
                    <a:pt x="157" y="196"/>
                  </a:lnTo>
                  <a:lnTo>
                    <a:pt x="162" y="186"/>
                  </a:lnTo>
                  <a:lnTo>
                    <a:pt x="167" y="178"/>
                  </a:lnTo>
                  <a:lnTo>
                    <a:pt x="172" y="168"/>
                  </a:lnTo>
                  <a:lnTo>
                    <a:pt x="174" y="158"/>
                  </a:lnTo>
                  <a:lnTo>
                    <a:pt x="180" y="148"/>
                  </a:lnTo>
                  <a:lnTo>
                    <a:pt x="184" y="137"/>
                  </a:lnTo>
                  <a:lnTo>
                    <a:pt x="189" y="127"/>
                  </a:lnTo>
                  <a:lnTo>
                    <a:pt x="189" y="115"/>
                  </a:lnTo>
                  <a:lnTo>
                    <a:pt x="189" y="107"/>
                  </a:lnTo>
                  <a:lnTo>
                    <a:pt x="189" y="99"/>
                  </a:lnTo>
                  <a:lnTo>
                    <a:pt x="189" y="92"/>
                  </a:lnTo>
                  <a:lnTo>
                    <a:pt x="187" y="84"/>
                  </a:lnTo>
                  <a:lnTo>
                    <a:pt x="185" y="77"/>
                  </a:lnTo>
                  <a:lnTo>
                    <a:pt x="184" y="71"/>
                  </a:lnTo>
                  <a:lnTo>
                    <a:pt x="180" y="64"/>
                  </a:lnTo>
                  <a:lnTo>
                    <a:pt x="177" y="58"/>
                  </a:lnTo>
                  <a:lnTo>
                    <a:pt x="174" y="53"/>
                  </a:lnTo>
                  <a:lnTo>
                    <a:pt x="169" y="46"/>
                  </a:lnTo>
                  <a:lnTo>
                    <a:pt x="162" y="41"/>
                  </a:lnTo>
                  <a:lnTo>
                    <a:pt x="157" y="35"/>
                  </a:lnTo>
                  <a:lnTo>
                    <a:pt x="151" y="28"/>
                  </a:lnTo>
                  <a:lnTo>
                    <a:pt x="144" y="23"/>
                  </a:lnTo>
                  <a:lnTo>
                    <a:pt x="136" y="16"/>
                  </a:lnTo>
                  <a:lnTo>
                    <a:pt x="133" y="11"/>
                  </a:lnTo>
                  <a:lnTo>
                    <a:pt x="129" y="10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922" y="1706"/>
              <a:ext cx="31" cy="26"/>
            </a:xfrm>
            <a:custGeom>
              <a:avLst/>
              <a:gdLst/>
              <a:ahLst/>
              <a:cxnLst>
                <a:cxn ang="0">
                  <a:pos x="51" y="15"/>
                </a:cxn>
                <a:cxn ang="0">
                  <a:pos x="46" y="13"/>
                </a:cxn>
                <a:cxn ang="0">
                  <a:pos x="39" y="15"/>
                </a:cxn>
                <a:cxn ang="0">
                  <a:pos x="34" y="17"/>
                </a:cxn>
                <a:cxn ang="0">
                  <a:pos x="31" y="22"/>
                </a:cxn>
                <a:cxn ang="0">
                  <a:pos x="28" y="26"/>
                </a:cxn>
                <a:cxn ang="0">
                  <a:pos x="25" y="31"/>
                </a:cxn>
                <a:cxn ang="0">
                  <a:pos x="23" y="36"/>
                </a:cxn>
                <a:cxn ang="0">
                  <a:pos x="21" y="41"/>
                </a:cxn>
                <a:cxn ang="0">
                  <a:pos x="18" y="48"/>
                </a:cxn>
                <a:cxn ang="0">
                  <a:pos x="16" y="51"/>
                </a:cxn>
                <a:cxn ang="0">
                  <a:pos x="11" y="53"/>
                </a:cxn>
                <a:cxn ang="0">
                  <a:pos x="8" y="53"/>
                </a:cxn>
                <a:cxn ang="0">
                  <a:pos x="5" y="51"/>
                </a:cxn>
                <a:cxn ang="0">
                  <a:pos x="1" y="50"/>
                </a:cxn>
                <a:cxn ang="0">
                  <a:pos x="0" y="46"/>
                </a:cxn>
                <a:cxn ang="0">
                  <a:pos x="0" y="40"/>
                </a:cxn>
                <a:cxn ang="0">
                  <a:pos x="0" y="35"/>
                </a:cxn>
                <a:cxn ang="0">
                  <a:pos x="1" y="30"/>
                </a:cxn>
                <a:cxn ang="0">
                  <a:pos x="3" y="26"/>
                </a:cxn>
                <a:cxn ang="0">
                  <a:pos x="6" y="22"/>
                </a:cxn>
                <a:cxn ang="0">
                  <a:pos x="6" y="18"/>
                </a:cxn>
                <a:cxn ang="0">
                  <a:pos x="10" y="15"/>
                </a:cxn>
                <a:cxn ang="0">
                  <a:pos x="13" y="12"/>
                </a:cxn>
                <a:cxn ang="0">
                  <a:pos x="18" y="10"/>
                </a:cxn>
                <a:cxn ang="0">
                  <a:pos x="20" y="7"/>
                </a:cxn>
                <a:cxn ang="0">
                  <a:pos x="25" y="5"/>
                </a:cxn>
                <a:cxn ang="0">
                  <a:pos x="28" y="3"/>
                </a:cxn>
                <a:cxn ang="0">
                  <a:pos x="33" y="3"/>
                </a:cxn>
                <a:cxn ang="0">
                  <a:pos x="36" y="0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3" y="2"/>
                </a:cxn>
                <a:cxn ang="0">
                  <a:pos x="58" y="2"/>
                </a:cxn>
                <a:cxn ang="0">
                  <a:pos x="59" y="5"/>
                </a:cxn>
                <a:cxn ang="0">
                  <a:pos x="63" y="7"/>
                </a:cxn>
                <a:cxn ang="0">
                  <a:pos x="63" y="10"/>
                </a:cxn>
                <a:cxn ang="0">
                  <a:pos x="61" y="10"/>
                </a:cxn>
                <a:cxn ang="0">
                  <a:pos x="59" y="12"/>
                </a:cxn>
                <a:cxn ang="0">
                  <a:pos x="56" y="13"/>
                </a:cxn>
                <a:cxn ang="0">
                  <a:pos x="51" y="15"/>
                </a:cxn>
                <a:cxn ang="0">
                  <a:pos x="51" y="15"/>
                </a:cxn>
              </a:cxnLst>
              <a:rect l="0" t="0" r="r" b="b"/>
              <a:pathLst>
                <a:path w="63" h="53">
                  <a:moveTo>
                    <a:pt x="51" y="15"/>
                  </a:moveTo>
                  <a:lnTo>
                    <a:pt x="46" y="13"/>
                  </a:lnTo>
                  <a:lnTo>
                    <a:pt x="39" y="15"/>
                  </a:lnTo>
                  <a:lnTo>
                    <a:pt x="34" y="17"/>
                  </a:lnTo>
                  <a:lnTo>
                    <a:pt x="31" y="22"/>
                  </a:lnTo>
                  <a:lnTo>
                    <a:pt x="28" y="26"/>
                  </a:lnTo>
                  <a:lnTo>
                    <a:pt x="25" y="31"/>
                  </a:lnTo>
                  <a:lnTo>
                    <a:pt x="23" y="36"/>
                  </a:lnTo>
                  <a:lnTo>
                    <a:pt x="21" y="41"/>
                  </a:lnTo>
                  <a:lnTo>
                    <a:pt x="18" y="48"/>
                  </a:lnTo>
                  <a:lnTo>
                    <a:pt x="16" y="51"/>
                  </a:lnTo>
                  <a:lnTo>
                    <a:pt x="11" y="53"/>
                  </a:lnTo>
                  <a:lnTo>
                    <a:pt x="8" y="53"/>
                  </a:lnTo>
                  <a:lnTo>
                    <a:pt x="5" y="51"/>
                  </a:lnTo>
                  <a:lnTo>
                    <a:pt x="1" y="50"/>
                  </a:lnTo>
                  <a:lnTo>
                    <a:pt x="0" y="46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10" y="15"/>
                  </a:lnTo>
                  <a:lnTo>
                    <a:pt x="13" y="12"/>
                  </a:lnTo>
                  <a:lnTo>
                    <a:pt x="18" y="10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28" y="3"/>
                  </a:lnTo>
                  <a:lnTo>
                    <a:pt x="33" y="3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3" y="2"/>
                  </a:lnTo>
                  <a:lnTo>
                    <a:pt x="58" y="2"/>
                  </a:lnTo>
                  <a:lnTo>
                    <a:pt x="59" y="5"/>
                  </a:lnTo>
                  <a:lnTo>
                    <a:pt x="63" y="7"/>
                  </a:lnTo>
                  <a:lnTo>
                    <a:pt x="63" y="10"/>
                  </a:lnTo>
                  <a:lnTo>
                    <a:pt x="61" y="10"/>
                  </a:lnTo>
                  <a:lnTo>
                    <a:pt x="59" y="12"/>
                  </a:lnTo>
                  <a:lnTo>
                    <a:pt x="56" y="13"/>
                  </a:lnTo>
                  <a:lnTo>
                    <a:pt x="51" y="1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1" name="Freeform 25"/>
            <p:cNvSpPr>
              <a:spLocks/>
            </p:cNvSpPr>
            <p:nvPr/>
          </p:nvSpPr>
          <p:spPr bwMode="auto">
            <a:xfrm>
              <a:off x="964" y="1722"/>
              <a:ext cx="26" cy="59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5" y="12"/>
                </a:cxn>
                <a:cxn ang="0">
                  <a:pos x="30" y="18"/>
                </a:cxn>
                <a:cxn ang="0">
                  <a:pos x="35" y="23"/>
                </a:cxn>
                <a:cxn ang="0">
                  <a:pos x="40" y="30"/>
                </a:cxn>
                <a:cxn ang="0">
                  <a:pos x="43" y="35"/>
                </a:cxn>
                <a:cxn ang="0">
                  <a:pos x="46" y="41"/>
                </a:cxn>
                <a:cxn ang="0">
                  <a:pos x="46" y="46"/>
                </a:cxn>
                <a:cxn ang="0">
                  <a:pos x="50" y="53"/>
                </a:cxn>
                <a:cxn ang="0">
                  <a:pos x="51" y="58"/>
                </a:cxn>
                <a:cxn ang="0">
                  <a:pos x="51" y="66"/>
                </a:cxn>
                <a:cxn ang="0">
                  <a:pos x="51" y="71"/>
                </a:cxn>
                <a:cxn ang="0">
                  <a:pos x="51" y="79"/>
                </a:cxn>
                <a:cxn ang="0">
                  <a:pos x="48" y="86"/>
                </a:cxn>
                <a:cxn ang="0">
                  <a:pos x="46" y="94"/>
                </a:cxn>
                <a:cxn ang="0">
                  <a:pos x="46" y="101"/>
                </a:cxn>
                <a:cxn ang="0">
                  <a:pos x="43" y="111"/>
                </a:cxn>
                <a:cxn ang="0">
                  <a:pos x="41" y="114"/>
                </a:cxn>
                <a:cxn ang="0">
                  <a:pos x="40" y="117"/>
                </a:cxn>
                <a:cxn ang="0">
                  <a:pos x="36" y="119"/>
                </a:cxn>
                <a:cxn ang="0">
                  <a:pos x="33" y="119"/>
                </a:cxn>
                <a:cxn ang="0">
                  <a:pos x="28" y="119"/>
                </a:cxn>
                <a:cxn ang="0">
                  <a:pos x="25" y="115"/>
                </a:cxn>
                <a:cxn ang="0">
                  <a:pos x="23" y="112"/>
                </a:cxn>
                <a:cxn ang="0">
                  <a:pos x="23" y="106"/>
                </a:cxn>
                <a:cxn ang="0">
                  <a:pos x="25" y="94"/>
                </a:cxn>
                <a:cxn ang="0">
                  <a:pos x="28" y="87"/>
                </a:cxn>
                <a:cxn ang="0">
                  <a:pos x="28" y="78"/>
                </a:cxn>
                <a:cxn ang="0">
                  <a:pos x="30" y="71"/>
                </a:cxn>
                <a:cxn ang="0">
                  <a:pos x="30" y="66"/>
                </a:cxn>
                <a:cxn ang="0">
                  <a:pos x="31" y="59"/>
                </a:cxn>
                <a:cxn ang="0">
                  <a:pos x="30" y="54"/>
                </a:cxn>
                <a:cxn ang="0">
                  <a:pos x="30" y="50"/>
                </a:cxn>
                <a:cxn ang="0">
                  <a:pos x="28" y="45"/>
                </a:cxn>
                <a:cxn ang="0">
                  <a:pos x="25" y="41"/>
                </a:cxn>
                <a:cxn ang="0">
                  <a:pos x="23" y="36"/>
                </a:cxn>
                <a:cxn ang="0">
                  <a:pos x="20" y="33"/>
                </a:cxn>
                <a:cxn ang="0">
                  <a:pos x="15" y="30"/>
                </a:cxn>
                <a:cxn ang="0">
                  <a:pos x="12" y="25"/>
                </a:cxn>
                <a:cxn ang="0">
                  <a:pos x="7" y="20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7" y="2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51" h="119">
                  <a:moveTo>
                    <a:pt x="20" y="7"/>
                  </a:moveTo>
                  <a:lnTo>
                    <a:pt x="25" y="12"/>
                  </a:lnTo>
                  <a:lnTo>
                    <a:pt x="30" y="18"/>
                  </a:lnTo>
                  <a:lnTo>
                    <a:pt x="35" y="23"/>
                  </a:lnTo>
                  <a:lnTo>
                    <a:pt x="40" y="30"/>
                  </a:lnTo>
                  <a:lnTo>
                    <a:pt x="43" y="35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50" y="53"/>
                  </a:lnTo>
                  <a:lnTo>
                    <a:pt x="51" y="58"/>
                  </a:lnTo>
                  <a:lnTo>
                    <a:pt x="51" y="66"/>
                  </a:lnTo>
                  <a:lnTo>
                    <a:pt x="51" y="71"/>
                  </a:lnTo>
                  <a:lnTo>
                    <a:pt x="51" y="79"/>
                  </a:lnTo>
                  <a:lnTo>
                    <a:pt x="48" y="86"/>
                  </a:lnTo>
                  <a:lnTo>
                    <a:pt x="46" y="94"/>
                  </a:lnTo>
                  <a:lnTo>
                    <a:pt x="46" y="101"/>
                  </a:lnTo>
                  <a:lnTo>
                    <a:pt x="43" y="111"/>
                  </a:lnTo>
                  <a:lnTo>
                    <a:pt x="41" y="114"/>
                  </a:lnTo>
                  <a:lnTo>
                    <a:pt x="40" y="117"/>
                  </a:lnTo>
                  <a:lnTo>
                    <a:pt x="36" y="119"/>
                  </a:lnTo>
                  <a:lnTo>
                    <a:pt x="33" y="119"/>
                  </a:lnTo>
                  <a:lnTo>
                    <a:pt x="28" y="119"/>
                  </a:lnTo>
                  <a:lnTo>
                    <a:pt x="25" y="115"/>
                  </a:lnTo>
                  <a:lnTo>
                    <a:pt x="23" y="112"/>
                  </a:lnTo>
                  <a:lnTo>
                    <a:pt x="23" y="106"/>
                  </a:lnTo>
                  <a:lnTo>
                    <a:pt x="25" y="94"/>
                  </a:lnTo>
                  <a:lnTo>
                    <a:pt x="28" y="87"/>
                  </a:lnTo>
                  <a:lnTo>
                    <a:pt x="28" y="78"/>
                  </a:lnTo>
                  <a:lnTo>
                    <a:pt x="30" y="71"/>
                  </a:lnTo>
                  <a:lnTo>
                    <a:pt x="30" y="66"/>
                  </a:lnTo>
                  <a:lnTo>
                    <a:pt x="31" y="59"/>
                  </a:lnTo>
                  <a:lnTo>
                    <a:pt x="30" y="54"/>
                  </a:lnTo>
                  <a:lnTo>
                    <a:pt x="30" y="50"/>
                  </a:lnTo>
                  <a:lnTo>
                    <a:pt x="28" y="45"/>
                  </a:lnTo>
                  <a:lnTo>
                    <a:pt x="25" y="41"/>
                  </a:lnTo>
                  <a:lnTo>
                    <a:pt x="23" y="36"/>
                  </a:lnTo>
                  <a:lnTo>
                    <a:pt x="20" y="33"/>
                  </a:lnTo>
                  <a:lnTo>
                    <a:pt x="15" y="30"/>
                  </a:lnTo>
                  <a:lnTo>
                    <a:pt x="12" y="25"/>
                  </a:lnTo>
                  <a:lnTo>
                    <a:pt x="7" y="20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1466" y="1537"/>
              <a:ext cx="62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3" y="0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4" y="0"/>
                </a:cxn>
                <a:cxn ang="0">
                  <a:pos x="61" y="2"/>
                </a:cxn>
                <a:cxn ang="0">
                  <a:pos x="67" y="2"/>
                </a:cxn>
                <a:cxn ang="0">
                  <a:pos x="74" y="2"/>
                </a:cxn>
                <a:cxn ang="0">
                  <a:pos x="81" y="2"/>
                </a:cxn>
                <a:cxn ang="0">
                  <a:pos x="87" y="2"/>
                </a:cxn>
                <a:cxn ang="0">
                  <a:pos x="92" y="2"/>
                </a:cxn>
                <a:cxn ang="0">
                  <a:pos x="101" y="3"/>
                </a:cxn>
                <a:cxn ang="0">
                  <a:pos x="107" y="3"/>
                </a:cxn>
                <a:cxn ang="0">
                  <a:pos x="117" y="5"/>
                </a:cxn>
                <a:cxn ang="0">
                  <a:pos x="119" y="5"/>
                </a:cxn>
                <a:cxn ang="0">
                  <a:pos x="122" y="8"/>
                </a:cxn>
                <a:cxn ang="0">
                  <a:pos x="122" y="10"/>
                </a:cxn>
                <a:cxn ang="0">
                  <a:pos x="124" y="15"/>
                </a:cxn>
                <a:cxn ang="0">
                  <a:pos x="122" y="17"/>
                </a:cxn>
                <a:cxn ang="0">
                  <a:pos x="120" y="20"/>
                </a:cxn>
                <a:cxn ang="0">
                  <a:pos x="117" y="20"/>
                </a:cxn>
                <a:cxn ang="0">
                  <a:pos x="115" y="22"/>
                </a:cxn>
                <a:cxn ang="0">
                  <a:pos x="105" y="20"/>
                </a:cxn>
                <a:cxn ang="0">
                  <a:pos x="99" y="20"/>
                </a:cxn>
                <a:cxn ang="0">
                  <a:pos x="92" y="18"/>
                </a:cxn>
                <a:cxn ang="0">
                  <a:pos x="86" y="18"/>
                </a:cxn>
                <a:cxn ang="0">
                  <a:pos x="79" y="17"/>
                </a:cxn>
                <a:cxn ang="0">
                  <a:pos x="72" y="17"/>
                </a:cxn>
                <a:cxn ang="0">
                  <a:pos x="66" y="15"/>
                </a:cxn>
                <a:cxn ang="0">
                  <a:pos x="59" y="15"/>
                </a:cxn>
                <a:cxn ang="0">
                  <a:pos x="53" y="15"/>
                </a:cxn>
                <a:cxn ang="0">
                  <a:pos x="46" y="15"/>
                </a:cxn>
                <a:cxn ang="0">
                  <a:pos x="41" y="13"/>
                </a:cxn>
                <a:cxn ang="0">
                  <a:pos x="34" y="13"/>
                </a:cxn>
                <a:cxn ang="0">
                  <a:pos x="28" y="13"/>
                </a:cxn>
                <a:cxn ang="0">
                  <a:pos x="21" y="13"/>
                </a:cxn>
                <a:cxn ang="0">
                  <a:pos x="13" y="13"/>
                </a:cxn>
                <a:cxn ang="0">
                  <a:pos x="6" y="13"/>
                </a:cxn>
                <a:cxn ang="0">
                  <a:pos x="1" y="10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24" h="22">
                  <a:moveTo>
                    <a:pt x="6" y="0"/>
                  </a:moveTo>
                  <a:lnTo>
                    <a:pt x="13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1" y="2"/>
                  </a:lnTo>
                  <a:lnTo>
                    <a:pt x="67" y="2"/>
                  </a:lnTo>
                  <a:lnTo>
                    <a:pt x="74" y="2"/>
                  </a:lnTo>
                  <a:lnTo>
                    <a:pt x="81" y="2"/>
                  </a:lnTo>
                  <a:lnTo>
                    <a:pt x="87" y="2"/>
                  </a:lnTo>
                  <a:lnTo>
                    <a:pt x="92" y="2"/>
                  </a:lnTo>
                  <a:lnTo>
                    <a:pt x="101" y="3"/>
                  </a:lnTo>
                  <a:lnTo>
                    <a:pt x="107" y="3"/>
                  </a:lnTo>
                  <a:lnTo>
                    <a:pt x="117" y="5"/>
                  </a:lnTo>
                  <a:lnTo>
                    <a:pt x="119" y="5"/>
                  </a:lnTo>
                  <a:lnTo>
                    <a:pt x="122" y="8"/>
                  </a:lnTo>
                  <a:lnTo>
                    <a:pt x="122" y="10"/>
                  </a:lnTo>
                  <a:lnTo>
                    <a:pt x="124" y="15"/>
                  </a:lnTo>
                  <a:lnTo>
                    <a:pt x="122" y="17"/>
                  </a:lnTo>
                  <a:lnTo>
                    <a:pt x="120" y="20"/>
                  </a:lnTo>
                  <a:lnTo>
                    <a:pt x="117" y="20"/>
                  </a:lnTo>
                  <a:lnTo>
                    <a:pt x="115" y="22"/>
                  </a:lnTo>
                  <a:lnTo>
                    <a:pt x="105" y="20"/>
                  </a:lnTo>
                  <a:lnTo>
                    <a:pt x="99" y="20"/>
                  </a:lnTo>
                  <a:lnTo>
                    <a:pt x="92" y="18"/>
                  </a:lnTo>
                  <a:lnTo>
                    <a:pt x="86" y="18"/>
                  </a:lnTo>
                  <a:lnTo>
                    <a:pt x="79" y="17"/>
                  </a:lnTo>
                  <a:lnTo>
                    <a:pt x="72" y="17"/>
                  </a:lnTo>
                  <a:lnTo>
                    <a:pt x="66" y="15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4" y="13"/>
                  </a:lnTo>
                  <a:lnTo>
                    <a:pt x="28" y="13"/>
                  </a:lnTo>
                  <a:lnTo>
                    <a:pt x="21" y="13"/>
                  </a:lnTo>
                  <a:lnTo>
                    <a:pt x="13" y="13"/>
                  </a:lnTo>
                  <a:lnTo>
                    <a:pt x="6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1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3" name="Freeform 27"/>
            <p:cNvSpPr>
              <a:spLocks/>
            </p:cNvSpPr>
            <p:nvPr/>
          </p:nvSpPr>
          <p:spPr bwMode="auto">
            <a:xfrm>
              <a:off x="1501" y="1532"/>
              <a:ext cx="20" cy="33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40" y="58"/>
                </a:cxn>
                <a:cxn ang="0">
                  <a:pos x="40" y="61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3"/>
                </a:cxn>
                <a:cxn ang="0">
                  <a:pos x="2" y="8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40" h="64">
                  <a:moveTo>
                    <a:pt x="12" y="3"/>
                  </a:moveTo>
                  <a:lnTo>
                    <a:pt x="40" y="58"/>
                  </a:lnTo>
                  <a:lnTo>
                    <a:pt x="40" y="61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3"/>
                  </a:lnTo>
                  <a:lnTo>
                    <a:pt x="2" y="8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4" name="Freeform 28"/>
            <p:cNvSpPr>
              <a:spLocks/>
            </p:cNvSpPr>
            <p:nvPr/>
          </p:nvSpPr>
          <p:spPr bwMode="auto">
            <a:xfrm>
              <a:off x="1469" y="1532"/>
              <a:ext cx="20" cy="28"/>
            </a:xfrm>
            <a:custGeom>
              <a:avLst/>
              <a:gdLst/>
              <a:ahLst/>
              <a:cxnLst>
                <a:cxn ang="0">
                  <a:pos x="41" y="13"/>
                </a:cxn>
                <a:cxn ang="0">
                  <a:pos x="13" y="51"/>
                </a:cxn>
                <a:cxn ang="0">
                  <a:pos x="11" y="54"/>
                </a:cxn>
                <a:cxn ang="0">
                  <a:pos x="6" y="56"/>
                </a:cxn>
                <a:cxn ang="0">
                  <a:pos x="5" y="56"/>
                </a:cxn>
                <a:cxn ang="0">
                  <a:pos x="1" y="56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3" y="40"/>
                </a:cxn>
                <a:cxn ang="0">
                  <a:pos x="6" y="38"/>
                </a:cxn>
                <a:cxn ang="0">
                  <a:pos x="29" y="5"/>
                </a:cxn>
                <a:cxn ang="0">
                  <a:pos x="29" y="0"/>
                </a:cxn>
                <a:cxn ang="0">
                  <a:pos x="33" y="0"/>
                </a:cxn>
                <a:cxn ang="0">
                  <a:pos x="34" y="0"/>
                </a:cxn>
                <a:cxn ang="0">
                  <a:pos x="39" y="2"/>
                </a:cxn>
                <a:cxn ang="0">
                  <a:pos x="41" y="3"/>
                </a:cxn>
                <a:cxn ang="0">
                  <a:pos x="41" y="7"/>
                </a:cxn>
                <a:cxn ang="0">
                  <a:pos x="41" y="10"/>
                </a:cxn>
                <a:cxn ang="0">
                  <a:pos x="41" y="13"/>
                </a:cxn>
                <a:cxn ang="0">
                  <a:pos x="41" y="13"/>
                </a:cxn>
              </a:cxnLst>
              <a:rect l="0" t="0" r="r" b="b"/>
              <a:pathLst>
                <a:path w="41" h="56">
                  <a:moveTo>
                    <a:pt x="41" y="13"/>
                  </a:moveTo>
                  <a:lnTo>
                    <a:pt x="13" y="51"/>
                  </a:lnTo>
                  <a:lnTo>
                    <a:pt x="11" y="54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1" y="56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3" y="40"/>
                  </a:lnTo>
                  <a:lnTo>
                    <a:pt x="6" y="38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41" y="13"/>
                  </a:lnTo>
                  <a:lnTo>
                    <a:pt x="41" y="13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5" name="Freeform 29"/>
            <p:cNvSpPr>
              <a:spLocks/>
            </p:cNvSpPr>
            <p:nvPr/>
          </p:nvSpPr>
          <p:spPr bwMode="auto">
            <a:xfrm>
              <a:off x="1398" y="1570"/>
              <a:ext cx="50" cy="43"/>
            </a:xfrm>
            <a:custGeom>
              <a:avLst/>
              <a:gdLst/>
              <a:ahLst/>
              <a:cxnLst>
                <a:cxn ang="0">
                  <a:pos x="89" y="8"/>
                </a:cxn>
                <a:cxn ang="0">
                  <a:pos x="77" y="11"/>
                </a:cxn>
                <a:cxn ang="0">
                  <a:pos x="64" y="15"/>
                </a:cxn>
                <a:cxn ang="0">
                  <a:pos x="51" y="23"/>
                </a:cxn>
                <a:cxn ang="0">
                  <a:pos x="38" y="28"/>
                </a:cxn>
                <a:cxn ang="0">
                  <a:pos x="28" y="36"/>
                </a:cxn>
                <a:cxn ang="0">
                  <a:pos x="19" y="43"/>
                </a:cxn>
                <a:cxn ang="0">
                  <a:pos x="18" y="48"/>
                </a:cxn>
                <a:cxn ang="0">
                  <a:pos x="19" y="56"/>
                </a:cxn>
                <a:cxn ang="0">
                  <a:pos x="28" y="62"/>
                </a:cxn>
                <a:cxn ang="0">
                  <a:pos x="38" y="64"/>
                </a:cxn>
                <a:cxn ang="0">
                  <a:pos x="51" y="69"/>
                </a:cxn>
                <a:cxn ang="0">
                  <a:pos x="61" y="72"/>
                </a:cxn>
                <a:cxn ang="0">
                  <a:pos x="64" y="81"/>
                </a:cxn>
                <a:cxn ang="0">
                  <a:pos x="61" y="84"/>
                </a:cxn>
                <a:cxn ang="0">
                  <a:pos x="54" y="85"/>
                </a:cxn>
                <a:cxn ang="0">
                  <a:pos x="46" y="82"/>
                </a:cxn>
                <a:cxn ang="0">
                  <a:pos x="38" y="81"/>
                </a:cxn>
                <a:cxn ang="0">
                  <a:pos x="31" y="77"/>
                </a:cxn>
                <a:cxn ang="0">
                  <a:pos x="23" y="76"/>
                </a:cxn>
                <a:cxn ang="0">
                  <a:pos x="16" y="72"/>
                </a:cxn>
                <a:cxn ang="0">
                  <a:pos x="9" y="69"/>
                </a:cxn>
                <a:cxn ang="0">
                  <a:pos x="1" y="62"/>
                </a:cxn>
                <a:cxn ang="0">
                  <a:pos x="1" y="51"/>
                </a:cxn>
                <a:cxn ang="0">
                  <a:pos x="6" y="41"/>
                </a:cxn>
                <a:cxn ang="0">
                  <a:pos x="14" y="31"/>
                </a:cxn>
                <a:cxn ang="0">
                  <a:pos x="28" y="23"/>
                </a:cxn>
                <a:cxn ang="0">
                  <a:pos x="43" y="13"/>
                </a:cxn>
                <a:cxn ang="0">
                  <a:pos x="57" y="6"/>
                </a:cxn>
                <a:cxn ang="0">
                  <a:pos x="71" y="1"/>
                </a:cxn>
                <a:cxn ang="0">
                  <a:pos x="85" y="0"/>
                </a:cxn>
                <a:cxn ang="0">
                  <a:pos x="97" y="1"/>
                </a:cxn>
                <a:cxn ang="0">
                  <a:pos x="100" y="8"/>
                </a:cxn>
                <a:cxn ang="0">
                  <a:pos x="95" y="8"/>
                </a:cxn>
              </a:cxnLst>
              <a:rect l="0" t="0" r="r" b="b"/>
              <a:pathLst>
                <a:path w="100" h="85">
                  <a:moveTo>
                    <a:pt x="95" y="8"/>
                  </a:moveTo>
                  <a:lnTo>
                    <a:pt x="89" y="8"/>
                  </a:lnTo>
                  <a:lnTo>
                    <a:pt x="84" y="10"/>
                  </a:lnTo>
                  <a:lnTo>
                    <a:pt x="77" y="11"/>
                  </a:lnTo>
                  <a:lnTo>
                    <a:pt x="71" y="13"/>
                  </a:lnTo>
                  <a:lnTo>
                    <a:pt x="64" y="15"/>
                  </a:lnTo>
                  <a:lnTo>
                    <a:pt x="57" y="18"/>
                  </a:lnTo>
                  <a:lnTo>
                    <a:pt x="51" y="23"/>
                  </a:lnTo>
                  <a:lnTo>
                    <a:pt x="44" y="26"/>
                  </a:lnTo>
                  <a:lnTo>
                    <a:pt x="38" y="28"/>
                  </a:lnTo>
                  <a:lnTo>
                    <a:pt x="33" y="33"/>
                  </a:lnTo>
                  <a:lnTo>
                    <a:pt x="28" y="36"/>
                  </a:lnTo>
                  <a:lnTo>
                    <a:pt x="24" y="39"/>
                  </a:lnTo>
                  <a:lnTo>
                    <a:pt x="19" y="43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8" y="51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28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44" y="67"/>
                  </a:lnTo>
                  <a:lnTo>
                    <a:pt x="51" y="69"/>
                  </a:lnTo>
                  <a:lnTo>
                    <a:pt x="57" y="71"/>
                  </a:lnTo>
                  <a:lnTo>
                    <a:pt x="61" y="72"/>
                  </a:lnTo>
                  <a:lnTo>
                    <a:pt x="64" y="76"/>
                  </a:lnTo>
                  <a:lnTo>
                    <a:pt x="64" y="81"/>
                  </a:lnTo>
                  <a:lnTo>
                    <a:pt x="64" y="82"/>
                  </a:lnTo>
                  <a:lnTo>
                    <a:pt x="61" y="84"/>
                  </a:lnTo>
                  <a:lnTo>
                    <a:pt x="59" y="85"/>
                  </a:lnTo>
                  <a:lnTo>
                    <a:pt x="54" y="85"/>
                  </a:lnTo>
                  <a:lnTo>
                    <a:pt x="49" y="85"/>
                  </a:lnTo>
                  <a:lnTo>
                    <a:pt x="46" y="82"/>
                  </a:lnTo>
                  <a:lnTo>
                    <a:pt x="41" y="81"/>
                  </a:lnTo>
                  <a:lnTo>
                    <a:pt x="38" y="81"/>
                  </a:lnTo>
                  <a:lnTo>
                    <a:pt x="34" y="79"/>
                  </a:lnTo>
                  <a:lnTo>
                    <a:pt x="31" y="77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19" y="74"/>
                  </a:lnTo>
                  <a:lnTo>
                    <a:pt x="16" y="72"/>
                  </a:lnTo>
                  <a:lnTo>
                    <a:pt x="13" y="71"/>
                  </a:lnTo>
                  <a:lnTo>
                    <a:pt x="9" y="69"/>
                  </a:lnTo>
                  <a:lnTo>
                    <a:pt x="6" y="67"/>
                  </a:lnTo>
                  <a:lnTo>
                    <a:pt x="1" y="62"/>
                  </a:lnTo>
                  <a:lnTo>
                    <a:pt x="0" y="57"/>
                  </a:lnTo>
                  <a:lnTo>
                    <a:pt x="1" y="51"/>
                  </a:lnTo>
                  <a:lnTo>
                    <a:pt x="1" y="46"/>
                  </a:lnTo>
                  <a:lnTo>
                    <a:pt x="6" y="41"/>
                  </a:lnTo>
                  <a:lnTo>
                    <a:pt x="11" y="36"/>
                  </a:lnTo>
                  <a:lnTo>
                    <a:pt x="14" y="31"/>
                  </a:lnTo>
                  <a:lnTo>
                    <a:pt x="21" y="26"/>
                  </a:lnTo>
                  <a:lnTo>
                    <a:pt x="28" y="23"/>
                  </a:lnTo>
                  <a:lnTo>
                    <a:pt x="36" y="18"/>
                  </a:lnTo>
                  <a:lnTo>
                    <a:pt x="43" y="13"/>
                  </a:lnTo>
                  <a:lnTo>
                    <a:pt x="49" y="11"/>
                  </a:lnTo>
                  <a:lnTo>
                    <a:pt x="57" y="6"/>
                  </a:lnTo>
                  <a:lnTo>
                    <a:pt x="66" y="5"/>
                  </a:lnTo>
                  <a:lnTo>
                    <a:pt x="71" y="1"/>
                  </a:lnTo>
                  <a:lnTo>
                    <a:pt x="79" y="0"/>
                  </a:lnTo>
                  <a:lnTo>
                    <a:pt x="85" y="0"/>
                  </a:lnTo>
                  <a:lnTo>
                    <a:pt x="94" y="0"/>
                  </a:lnTo>
                  <a:lnTo>
                    <a:pt x="97" y="1"/>
                  </a:lnTo>
                  <a:lnTo>
                    <a:pt x="100" y="5"/>
                  </a:lnTo>
                  <a:lnTo>
                    <a:pt x="100" y="8"/>
                  </a:lnTo>
                  <a:lnTo>
                    <a:pt x="95" y="8"/>
                  </a:lnTo>
                  <a:lnTo>
                    <a:pt x="95" y="8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6" name="Freeform 30"/>
            <p:cNvSpPr>
              <a:spLocks/>
            </p:cNvSpPr>
            <p:nvPr/>
          </p:nvSpPr>
          <p:spPr bwMode="auto">
            <a:xfrm>
              <a:off x="1522" y="1584"/>
              <a:ext cx="77" cy="47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12" y="18"/>
                </a:cxn>
                <a:cxn ang="0">
                  <a:pos x="19" y="29"/>
                </a:cxn>
                <a:cxn ang="0">
                  <a:pos x="20" y="43"/>
                </a:cxn>
                <a:cxn ang="0">
                  <a:pos x="20" y="53"/>
                </a:cxn>
                <a:cxn ang="0">
                  <a:pos x="20" y="62"/>
                </a:cxn>
                <a:cxn ang="0">
                  <a:pos x="22" y="69"/>
                </a:cxn>
                <a:cxn ang="0">
                  <a:pos x="24" y="72"/>
                </a:cxn>
                <a:cxn ang="0">
                  <a:pos x="27" y="72"/>
                </a:cxn>
                <a:cxn ang="0">
                  <a:pos x="38" y="76"/>
                </a:cxn>
                <a:cxn ang="0">
                  <a:pos x="55" y="81"/>
                </a:cxn>
                <a:cxn ang="0">
                  <a:pos x="76" y="86"/>
                </a:cxn>
                <a:cxn ang="0">
                  <a:pos x="101" y="90"/>
                </a:cxn>
                <a:cxn ang="0">
                  <a:pos x="121" y="94"/>
                </a:cxn>
                <a:cxn ang="0">
                  <a:pos x="139" y="94"/>
                </a:cxn>
                <a:cxn ang="0">
                  <a:pos x="151" y="92"/>
                </a:cxn>
                <a:cxn ang="0">
                  <a:pos x="154" y="82"/>
                </a:cxn>
                <a:cxn ang="0">
                  <a:pos x="154" y="74"/>
                </a:cxn>
                <a:cxn ang="0">
                  <a:pos x="149" y="66"/>
                </a:cxn>
                <a:cxn ang="0">
                  <a:pos x="144" y="59"/>
                </a:cxn>
                <a:cxn ang="0">
                  <a:pos x="138" y="51"/>
                </a:cxn>
                <a:cxn ang="0">
                  <a:pos x="129" y="44"/>
                </a:cxn>
                <a:cxn ang="0">
                  <a:pos x="119" y="38"/>
                </a:cxn>
                <a:cxn ang="0">
                  <a:pos x="111" y="33"/>
                </a:cxn>
                <a:cxn ang="0">
                  <a:pos x="101" y="28"/>
                </a:cxn>
                <a:cxn ang="0">
                  <a:pos x="88" y="23"/>
                </a:cxn>
                <a:cxn ang="0">
                  <a:pos x="71" y="18"/>
                </a:cxn>
                <a:cxn ang="0">
                  <a:pos x="53" y="11"/>
                </a:cxn>
                <a:cxn ang="0">
                  <a:pos x="35" y="6"/>
                </a:cxn>
                <a:cxn ang="0">
                  <a:pos x="20" y="3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4" h="94">
                  <a:moveTo>
                    <a:pt x="0" y="0"/>
                  </a:moveTo>
                  <a:lnTo>
                    <a:pt x="7" y="5"/>
                  </a:lnTo>
                  <a:lnTo>
                    <a:pt x="10" y="11"/>
                  </a:lnTo>
                  <a:lnTo>
                    <a:pt x="12" y="18"/>
                  </a:lnTo>
                  <a:lnTo>
                    <a:pt x="17" y="25"/>
                  </a:lnTo>
                  <a:lnTo>
                    <a:pt x="19" y="29"/>
                  </a:lnTo>
                  <a:lnTo>
                    <a:pt x="19" y="36"/>
                  </a:lnTo>
                  <a:lnTo>
                    <a:pt x="20" y="43"/>
                  </a:lnTo>
                  <a:lnTo>
                    <a:pt x="20" y="48"/>
                  </a:lnTo>
                  <a:lnTo>
                    <a:pt x="20" y="53"/>
                  </a:lnTo>
                  <a:lnTo>
                    <a:pt x="20" y="59"/>
                  </a:lnTo>
                  <a:lnTo>
                    <a:pt x="20" y="62"/>
                  </a:lnTo>
                  <a:lnTo>
                    <a:pt x="22" y="66"/>
                  </a:lnTo>
                  <a:lnTo>
                    <a:pt x="22" y="69"/>
                  </a:lnTo>
                  <a:lnTo>
                    <a:pt x="22" y="71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7" y="72"/>
                  </a:lnTo>
                  <a:lnTo>
                    <a:pt x="32" y="74"/>
                  </a:lnTo>
                  <a:lnTo>
                    <a:pt x="38" y="76"/>
                  </a:lnTo>
                  <a:lnTo>
                    <a:pt x="47" y="77"/>
                  </a:lnTo>
                  <a:lnTo>
                    <a:pt x="55" y="81"/>
                  </a:lnTo>
                  <a:lnTo>
                    <a:pt x="67" y="82"/>
                  </a:lnTo>
                  <a:lnTo>
                    <a:pt x="76" y="86"/>
                  </a:lnTo>
                  <a:lnTo>
                    <a:pt x="88" y="89"/>
                  </a:lnTo>
                  <a:lnTo>
                    <a:pt x="101" y="90"/>
                  </a:lnTo>
                  <a:lnTo>
                    <a:pt x="111" y="92"/>
                  </a:lnTo>
                  <a:lnTo>
                    <a:pt x="121" y="94"/>
                  </a:lnTo>
                  <a:lnTo>
                    <a:pt x="131" y="94"/>
                  </a:lnTo>
                  <a:lnTo>
                    <a:pt x="139" y="94"/>
                  </a:lnTo>
                  <a:lnTo>
                    <a:pt x="146" y="94"/>
                  </a:lnTo>
                  <a:lnTo>
                    <a:pt x="151" y="92"/>
                  </a:lnTo>
                  <a:lnTo>
                    <a:pt x="154" y="89"/>
                  </a:lnTo>
                  <a:lnTo>
                    <a:pt x="154" y="82"/>
                  </a:lnTo>
                  <a:lnTo>
                    <a:pt x="154" y="79"/>
                  </a:lnTo>
                  <a:lnTo>
                    <a:pt x="154" y="74"/>
                  </a:lnTo>
                  <a:lnTo>
                    <a:pt x="152" y="71"/>
                  </a:lnTo>
                  <a:lnTo>
                    <a:pt x="149" y="66"/>
                  </a:lnTo>
                  <a:lnTo>
                    <a:pt x="147" y="62"/>
                  </a:lnTo>
                  <a:lnTo>
                    <a:pt x="144" y="59"/>
                  </a:lnTo>
                  <a:lnTo>
                    <a:pt x="141" y="54"/>
                  </a:lnTo>
                  <a:lnTo>
                    <a:pt x="138" y="51"/>
                  </a:lnTo>
                  <a:lnTo>
                    <a:pt x="134" y="48"/>
                  </a:lnTo>
                  <a:lnTo>
                    <a:pt x="129" y="44"/>
                  </a:lnTo>
                  <a:lnTo>
                    <a:pt x="124" y="41"/>
                  </a:lnTo>
                  <a:lnTo>
                    <a:pt x="119" y="38"/>
                  </a:lnTo>
                  <a:lnTo>
                    <a:pt x="116" y="36"/>
                  </a:lnTo>
                  <a:lnTo>
                    <a:pt x="111" y="33"/>
                  </a:lnTo>
                  <a:lnTo>
                    <a:pt x="106" y="31"/>
                  </a:lnTo>
                  <a:lnTo>
                    <a:pt x="101" y="28"/>
                  </a:lnTo>
                  <a:lnTo>
                    <a:pt x="95" y="25"/>
                  </a:lnTo>
                  <a:lnTo>
                    <a:pt x="88" y="23"/>
                  </a:lnTo>
                  <a:lnTo>
                    <a:pt x="80" y="20"/>
                  </a:lnTo>
                  <a:lnTo>
                    <a:pt x="71" y="18"/>
                  </a:lnTo>
                  <a:lnTo>
                    <a:pt x="62" y="15"/>
                  </a:lnTo>
                  <a:lnTo>
                    <a:pt x="53" y="11"/>
                  </a:lnTo>
                  <a:lnTo>
                    <a:pt x="45" y="10"/>
                  </a:lnTo>
                  <a:lnTo>
                    <a:pt x="35" y="6"/>
                  </a:lnTo>
                  <a:lnTo>
                    <a:pt x="27" y="5"/>
                  </a:lnTo>
                  <a:lnTo>
                    <a:pt x="20" y="3"/>
                  </a:lnTo>
                  <a:lnTo>
                    <a:pt x="14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1516" y="1714"/>
              <a:ext cx="185" cy="30"/>
            </a:xfrm>
            <a:custGeom>
              <a:avLst/>
              <a:gdLst/>
              <a:ahLst/>
              <a:cxnLst>
                <a:cxn ang="0">
                  <a:pos x="23" y="28"/>
                </a:cxn>
                <a:cxn ang="0">
                  <a:pos x="38" y="34"/>
                </a:cxn>
                <a:cxn ang="0">
                  <a:pos x="71" y="39"/>
                </a:cxn>
                <a:cxn ang="0">
                  <a:pos x="99" y="37"/>
                </a:cxn>
                <a:cxn ang="0">
                  <a:pos x="129" y="34"/>
                </a:cxn>
                <a:cxn ang="0">
                  <a:pos x="158" y="29"/>
                </a:cxn>
                <a:cxn ang="0">
                  <a:pos x="196" y="29"/>
                </a:cxn>
                <a:cxn ang="0">
                  <a:pos x="215" y="29"/>
                </a:cxn>
                <a:cxn ang="0">
                  <a:pos x="231" y="29"/>
                </a:cxn>
                <a:cxn ang="0">
                  <a:pos x="248" y="29"/>
                </a:cxn>
                <a:cxn ang="0">
                  <a:pos x="264" y="29"/>
                </a:cxn>
                <a:cxn ang="0">
                  <a:pos x="282" y="29"/>
                </a:cxn>
                <a:cxn ang="0">
                  <a:pos x="299" y="29"/>
                </a:cxn>
                <a:cxn ang="0">
                  <a:pos x="314" y="29"/>
                </a:cxn>
                <a:cxn ang="0">
                  <a:pos x="329" y="29"/>
                </a:cxn>
                <a:cxn ang="0">
                  <a:pos x="340" y="28"/>
                </a:cxn>
                <a:cxn ang="0">
                  <a:pos x="349" y="23"/>
                </a:cxn>
                <a:cxn ang="0">
                  <a:pos x="350" y="13"/>
                </a:cxn>
                <a:cxn ang="0">
                  <a:pos x="352" y="5"/>
                </a:cxn>
                <a:cxn ang="0">
                  <a:pos x="362" y="0"/>
                </a:cxn>
                <a:cxn ang="0">
                  <a:pos x="370" y="6"/>
                </a:cxn>
                <a:cxn ang="0">
                  <a:pos x="370" y="18"/>
                </a:cxn>
                <a:cxn ang="0">
                  <a:pos x="363" y="34"/>
                </a:cxn>
                <a:cxn ang="0">
                  <a:pos x="350" y="44"/>
                </a:cxn>
                <a:cxn ang="0">
                  <a:pos x="334" y="51"/>
                </a:cxn>
                <a:cxn ang="0">
                  <a:pos x="312" y="54"/>
                </a:cxn>
                <a:cxn ang="0">
                  <a:pos x="294" y="57"/>
                </a:cxn>
                <a:cxn ang="0">
                  <a:pos x="273" y="57"/>
                </a:cxn>
                <a:cxn ang="0">
                  <a:pos x="256" y="57"/>
                </a:cxn>
                <a:cxn ang="0">
                  <a:pos x="238" y="57"/>
                </a:cxn>
                <a:cxn ang="0">
                  <a:pos x="223" y="57"/>
                </a:cxn>
                <a:cxn ang="0">
                  <a:pos x="201" y="57"/>
                </a:cxn>
                <a:cxn ang="0">
                  <a:pos x="170" y="57"/>
                </a:cxn>
                <a:cxn ang="0">
                  <a:pos x="135" y="57"/>
                </a:cxn>
                <a:cxn ang="0">
                  <a:pos x="102" y="61"/>
                </a:cxn>
                <a:cxn ang="0">
                  <a:pos x="69" y="59"/>
                </a:cxn>
                <a:cxn ang="0">
                  <a:pos x="33" y="57"/>
                </a:cxn>
                <a:cxn ang="0">
                  <a:pos x="3" y="51"/>
                </a:cxn>
                <a:cxn ang="0">
                  <a:pos x="0" y="34"/>
                </a:cxn>
                <a:cxn ang="0">
                  <a:pos x="3" y="23"/>
                </a:cxn>
                <a:cxn ang="0">
                  <a:pos x="10" y="11"/>
                </a:cxn>
                <a:cxn ang="0">
                  <a:pos x="18" y="6"/>
                </a:cxn>
                <a:cxn ang="0">
                  <a:pos x="23" y="13"/>
                </a:cxn>
                <a:cxn ang="0">
                  <a:pos x="23" y="21"/>
                </a:cxn>
              </a:cxnLst>
              <a:rect l="0" t="0" r="r" b="b"/>
              <a:pathLst>
                <a:path w="370" h="61">
                  <a:moveTo>
                    <a:pt x="23" y="21"/>
                  </a:moveTo>
                  <a:lnTo>
                    <a:pt x="23" y="24"/>
                  </a:lnTo>
                  <a:lnTo>
                    <a:pt x="23" y="28"/>
                  </a:lnTo>
                  <a:lnTo>
                    <a:pt x="23" y="29"/>
                  </a:lnTo>
                  <a:lnTo>
                    <a:pt x="26" y="29"/>
                  </a:lnTo>
                  <a:lnTo>
                    <a:pt x="38" y="34"/>
                  </a:lnTo>
                  <a:lnTo>
                    <a:pt x="49" y="34"/>
                  </a:lnTo>
                  <a:lnTo>
                    <a:pt x="59" y="36"/>
                  </a:lnTo>
                  <a:lnTo>
                    <a:pt x="71" y="39"/>
                  </a:lnTo>
                  <a:lnTo>
                    <a:pt x="81" y="39"/>
                  </a:lnTo>
                  <a:lnTo>
                    <a:pt x="91" y="39"/>
                  </a:lnTo>
                  <a:lnTo>
                    <a:pt x="99" y="37"/>
                  </a:lnTo>
                  <a:lnTo>
                    <a:pt x="111" y="37"/>
                  </a:lnTo>
                  <a:lnTo>
                    <a:pt x="119" y="34"/>
                  </a:lnTo>
                  <a:lnTo>
                    <a:pt x="129" y="34"/>
                  </a:lnTo>
                  <a:lnTo>
                    <a:pt x="139" y="34"/>
                  </a:lnTo>
                  <a:lnTo>
                    <a:pt x="149" y="33"/>
                  </a:lnTo>
                  <a:lnTo>
                    <a:pt x="158" y="29"/>
                  </a:lnTo>
                  <a:lnTo>
                    <a:pt x="170" y="29"/>
                  </a:lnTo>
                  <a:lnTo>
                    <a:pt x="182" y="29"/>
                  </a:lnTo>
                  <a:lnTo>
                    <a:pt x="196" y="29"/>
                  </a:lnTo>
                  <a:lnTo>
                    <a:pt x="201" y="29"/>
                  </a:lnTo>
                  <a:lnTo>
                    <a:pt x="210" y="29"/>
                  </a:lnTo>
                  <a:lnTo>
                    <a:pt x="215" y="29"/>
                  </a:lnTo>
                  <a:lnTo>
                    <a:pt x="221" y="29"/>
                  </a:lnTo>
                  <a:lnTo>
                    <a:pt x="226" y="29"/>
                  </a:lnTo>
                  <a:lnTo>
                    <a:pt x="231" y="29"/>
                  </a:lnTo>
                  <a:lnTo>
                    <a:pt x="238" y="29"/>
                  </a:lnTo>
                  <a:lnTo>
                    <a:pt x="243" y="29"/>
                  </a:lnTo>
                  <a:lnTo>
                    <a:pt x="248" y="29"/>
                  </a:lnTo>
                  <a:lnTo>
                    <a:pt x="253" y="29"/>
                  </a:lnTo>
                  <a:lnTo>
                    <a:pt x="259" y="29"/>
                  </a:lnTo>
                  <a:lnTo>
                    <a:pt x="264" y="29"/>
                  </a:lnTo>
                  <a:lnTo>
                    <a:pt x="271" y="29"/>
                  </a:lnTo>
                  <a:lnTo>
                    <a:pt x="276" y="29"/>
                  </a:lnTo>
                  <a:lnTo>
                    <a:pt x="282" y="29"/>
                  </a:lnTo>
                  <a:lnTo>
                    <a:pt x="291" y="29"/>
                  </a:lnTo>
                  <a:lnTo>
                    <a:pt x="294" y="29"/>
                  </a:lnTo>
                  <a:lnTo>
                    <a:pt x="299" y="29"/>
                  </a:lnTo>
                  <a:lnTo>
                    <a:pt x="304" y="29"/>
                  </a:lnTo>
                  <a:lnTo>
                    <a:pt x="309" y="29"/>
                  </a:lnTo>
                  <a:lnTo>
                    <a:pt x="314" y="29"/>
                  </a:lnTo>
                  <a:lnTo>
                    <a:pt x="319" y="29"/>
                  </a:lnTo>
                  <a:lnTo>
                    <a:pt x="324" y="29"/>
                  </a:lnTo>
                  <a:lnTo>
                    <a:pt x="329" y="29"/>
                  </a:lnTo>
                  <a:lnTo>
                    <a:pt x="334" y="29"/>
                  </a:lnTo>
                  <a:lnTo>
                    <a:pt x="337" y="29"/>
                  </a:lnTo>
                  <a:lnTo>
                    <a:pt x="340" y="28"/>
                  </a:lnTo>
                  <a:lnTo>
                    <a:pt x="345" y="28"/>
                  </a:lnTo>
                  <a:lnTo>
                    <a:pt x="347" y="24"/>
                  </a:lnTo>
                  <a:lnTo>
                    <a:pt x="349" y="23"/>
                  </a:lnTo>
                  <a:lnTo>
                    <a:pt x="350" y="21"/>
                  </a:lnTo>
                  <a:lnTo>
                    <a:pt x="350" y="18"/>
                  </a:lnTo>
                  <a:lnTo>
                    <a:pt x="350" y="13"/>
                  </a:lnTo>
                  <a:lnTo>
                    <a:pt x="350" y="11"/>
                  </a:lnTo>
                  <a:lnTo>
                    <a:pt x="352" y="6"/>
                  </a:lnTo>
                  <a:lnTo>
                    <a:pt x="352" y="5"/>
                  </a:lnTo>
                  <a:lnTo>
                    <a:pt x="355" y="1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5" y="3"/>
                  </a:lnTo>
                  <a:lnTo>
                    <a:pt x="367" y="5"/>
                  </a:lnTo>
                  <a:lnTo>
                    <a:pt x="370" y="6"/>
                  </a:lnTo>
                  <a:lnTo>
                    <a:pt x="370" y="9"/>
                  </a:lnTo>
                  <a:lnTo>
                    <a:pt x="370" y="13"/>
                  </a:lnTo>
                  <a:lnTo>
                    <a:pt x="370" y="18"/>
                  </a:lnTo>
                  <a:lnTo>
                    <a:pt x="370" y="23"/>
                  </a:lnTo>
                  <a:lnTo>
                    <a:pt x="367" y="29"/>
                  </a:lnTo>
                  <a:lnTo>
                    <a:pt x="363" y="34"/>
                  </a:lnTo>
                  <a:lnTo>
                    <a:pt x="358" y="37"/>
                  </a:lnTo>
                  <a:lnTo>
                    <a:pt x="355" y="41"/>
                  </a:lnTo>
                  <a:lnTo>
                    <a:pt x="350" y="44"/>
                  </a:lnTo>
                  <a:lnTo>
                    <a:pt x="347" y="46"/>
                  </a:lnTo>
                  <a:lnTo>
                    <a:pt x="339" y="47"/>
                  </a:lnTo>
                  <a:lnTo>
                    <a:pt x="334" y="51"/>
                  </a:lnTo>
                  <a:lnTo>
                    <a:pt x="325" y="52"/>
                  </a:lnTo>
                  <a:lnTo>
                    <a:pt x="320" y="52"/>
                  </a:lnTo>
                  <a:lnTo>
                    <a:pt x="312" y="54"/>
                  </a:lnTo>
                  <a:lnTo>
                    <a:pt x="306" y="56"/>
                  </a:lnTo>
                  <a:lnTo>
                    <a:pt x="299" y="56"/>
                  </a:lnTo>
                  <a:lnTo>
                    <a:pt x="294" y="57"/>
                  </a:lnTo>
                  <a:lnTo>
                    <a:pt x="287" y="57"/>
                  </a:lnTo>
                  <a:lnTo>
                    <a:pt x="281" y="57"/>
                  </a:lnTo>
                  <a:lnTo>
                    <a:pt x="273" y="57"/>
                  </a:lnTo>
                  <a:lnTo>
                    <a:pt x="268" y="57"/>
                  </a:lnTo>
                  <a:lnTo>
                    <a:pt x="261" y="57"/>
                  </a:lnTo>
                  <a:lnTo>
                    <a:pt x="256" y="57"/>
                  </a:lnTo>
                  <a:lnTo>
                    <a:pt x="251" y="57"/>
                  </a:lnTo>
                  <a:lnTo>
                    <a:pt x="244" y="57"/>
                  </a:lnTo>
                  <a:lnTo>
                    <a:pt x="238" y="57"/>
                  </a:lnTo>
                  <a:lnTo>
                    <a:pt x="233" y="57"/>
                  </a:lnTo>
                  <a:lnTo>
                    <a:pt x="228" y="57"/>
                  </a:lnTo>
                  <a:lnTo>
                    <a:pt x="223" y="57"/>
                  </a:lnTo>
                  <a:lnTo>
                    <a:pt x="215" y="57"/>
                  </a:lnTo>
                  <a:lnTo>
                    <a:pt x="210" y="57"/>
                  </a:lnTo>
                  <a:lnTo>
                    <a:pt x="201" y="57"/>
                  </a:lnTo>
                  <a:lnTo>
                    <a:pt x="196" y="57"/>
                  </a:lnTo>
                  <a:lnTo>
                    <a:pt x="182" y="57"/>
                  </a:lnTo>
                  <a:lnTo>
                    <a:pt x="170" y="57"/>
                  </a:lnTo>
                  <a:lnTo>
                    <a:pt x="157" y="57"/>
                  </a:lnTo>
                  <a:lnTo>
                    <a:pt x="147" y="57"/>
                  </a:lnTo>
                  <a:lnTo>
                    <a:pt x="135" y="57"/>
                  </a:lnTo>
                  <a:lnTo>
                    <a:pt x="124" y="59"/>
                  </a:lnTo>
                  <a:lnTo>
                    <a:pt x="112" y="59"/>
                  </a:lnTo>
                  <a:lnTo>
                    <a:pt x="102" y="61"/>
                  </a:lnTo>
                  <a:lnTo>
                    <a:pt x="91" y="61"/>
                  </a:lnTo>
                  <a:lnTo>
                    <a:pt x="79" y="61"/>
                  </a:lnTo>
                  <a:lnTo>
                    <a:pt x="69" y="59"/>
                  </a:lnTo>
                  <a:lnTo>
                    <a:pt x="58" y="59"/>
                  </a:lnTo>
                  <a:lnTo>
                    <a:pt x="44" y="57"/>
                  </a:lnTo>
                  <a:lnTo>
                    <a:pt x="33" y="57"/>
                  </a:lnTo>
                  <a:lnTo>
                    <a:pt x="20" y="56"/>
                  </a:lnTo>
                  <a:lnTo>
                    <a:pt x="6" y="54"/>
                  </a:lnTo>
                  <a:lnTo>
                    <a:pt x="3" y="51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3"/>
                  </a:lnTo>
                  <a:lnTo>
                    <a:pt x="5" y="19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15" y="6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1" y="9"/>
                  </a:lnTo>
                  <a:lnTo>
                    <a:pt x="23" y="13"/>
                  </a:lnTo>
                  <a:lnTo>
                    <a:pt x="23" y="16"/>
                  </a:lnTo>
                  <a:lnTo>
                    <a:pt x="23" y="21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8" name="Freeform 32"/>
            <p:cNvSpPr>
              <a:spLocks/>
            </p:cNvSpPr>
            <p:nvPr/>
          </p:nvSpPr>
          <p:spPr bwMode="auto">
            <a:xfrm>
              <a:off x="1548" y="1682"/>
              <a:ext cx="117" cy="19"/>
            </a:xfrm>
            <a:custGeom>
              <a:avLst/>
              <a:gdLst/>
              <a:ahLst/>
              <a:cxnLst>
                <a:cxn ang="0">
                  <a:pos x="5" y="26"/>
                </a:cxn>
                <a:cxn ang="0">
                  <a:pos x="18" y="21"/>
                </a:cxn>
                <a:cxn ang="0">
                  <a:pos x="32" y="18"/>
                </a:cxn>
                <a:cxn ang="0">
                  <a:pos x="47" y="15"/>
                </a:cxn>
                <a:cxn ang="0">
                  <a:pos x="60" y="10"/>
                </a:cxn>
                <a:cxn ang="0">
                  <a:pos x="73" y="8"/>
                </a:cxn>
                <a:cxn ang="0">
                  <a:pos x="86" y="5"/>
                </a:cxn>
                <a:cxn ang="0">
                  <a:pos x="99" y="3"/>
                </a:cxn>
                <a:cxn ang="0">
                  <a:pos x="113" y="2"/>
                </a:cxn>
                <a:cxn ang="0">
                  <a:pos x="124" y="0"/>
                </a:cxn>
                <a:cxn ang="0">
                  <a:pos x="137" y="0"/>
                </a:cxn>
                <a:cxn ang="0">
                  <a:pos x="149" y="0"/>
                </a:cxn>
                <a:cxn ang="0">
                  <a:pos x="164" y="3"/>
                </a:cxn>
                <a:cxn ang="0">
                  <a:pos x="177" y="3"/>
                </a:cxn>
                <a:cxn ang="0">
                  <a:pos x="190" y="7"/>
                </a:cxn>
                <a:cxn ang="0">
                  <a:pos x="205" y="10"/>
                </a:cxn>
                <a:cxn ang="0">
                  <a:pos x="220" y="15"/>
                </a:cxn>
                <a:cxn ang="0">
                  <a:pos x="225" y="20"/>
                </a:cxn>
                <a:cxn ang="0">
                  <a:pos x="230" y="21"/>
                </a:cxn>
                <a:cxn ang="0">
                  <a:pos x="233" y="26"/>
                </a:cxn>
                <a:cxn ang="0">
                  <a:pos x="233" y="31"/>
                </a:cxn>
                <a:cxn ang="0">
                  <a:pos x="233" y="33"/>
                </a:cxn>
                <a:cxn ang="0">
                  <a:pos x="232" y="36"/>
                </a:cxn>
                <a:cxn ang="0">
                  <a:pos x="228" y="38"/>
                </a:cxn>
                <a:cxn ang="0">
                  <a:pos x="222" y="36"/>
                </a:cxn>
                <a:cxn ang="0">
                  <a:pos x="207" y="31"/>
                </a:cxn>
                <a:cxn ang="0">
                  <a:pos x="194" y="26"/>
                </a:cxn>
                <a:cxn ang="0">
                  <a:pos x="182" y="25"/>
                </a:cxn>
                <a:cxn ang="0">
                  <a:pos x="169" y="21"/>
                </a:cxn>
                <a:cxn ang="0">
                  <a:pos x="156" y="21"/>
                </a:cxn>
                <a:cxn ang="0">
                  <a:pos x="142" y="21"/>
                </a:cxn>
                <a:cxn ang="0">
                  <a:pos x="129" y="20"/>
                </a:cxn>
                <a:cxn ang="0">
                  <a:pos x="118" y="21"/>
                </a:cxn>
                <a:cxn ang="0">
                  <a:pos x="104" y="21"/>
                </a:cxn>
                <a:cxn ang="0">
                  <a:pos x="91" y="21"/>
                </a:cxn>
                <a:cxn ang="0">
                  <a:pos x="78" y="25"/>
                </a:cxn>
                <a:cxn ang="0">
                  <a:pos x="65" y="26"/>
                </a:cxn>
                <a:cxn ang="0">
                  <a:pos x="53" y="28"/>
                </a:cxn>
                <a:cxn ang="0">
                  <a:pos x="40" y="33"/>
                </a:cxn>
                <a:cxn ang="0">
                  <a:pos x="25" y="33"/>
                </a:cxn>
                <a:cxn ang="0">
                  <a:pos x="12" y="38"/>
                </a:cxn>
                <a:cxn ang="0">
                  <a:pos x="9" y="38"/>
                </a:cxn>
                <a:cxn ang="0">
                  <a:pos x="5" y="38"/>
                </a:cxn>
                <a:cxn ang="0">
                  <a:pos x="2" y="36"/>
                </a:cxn>
                <a:cxn ang="0">
                  <a:pos x="0" y="3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5" y="26"/>
                </a:cxn>
                <a:cxn ang="0">
                  <a:pos x="5" y="26"/>
                </a:cxn>
              </a:cxnLst>
              <a:rect l="0" t="0" r="r" b="b"/>
              <a:pathLst>
                <a:path w="233" h="38">
                  <a:moveTo>
                    <a:pt x="5" y="26"/>
                  </a:moveTo>
                  <a:lnTo>
                    <a:pt x="18" y="21"/>
                  </a:lnTo>
                  <a:lnTo>
                    <a:pt x="32" y="18"/>
                  </a:lnTo>
                  <a:lnTo>
                    <a:pt x="47" y="15"/>
                  </a:lnTo>
                  <a:lnTo>
                    <a:pt x="60" y="10"/>
                  </a:lnTo>
                  <a:lnTo>
                    <a:pt x="73" y="8"/>
                  </a:lnTo>
                  <a:lnTo>
                    <a:pt x="86" y="5"/>
                  </a:lnTo>
                  <a:lnTo>
                    <a:pt x="99" y="3"/>
                  </a:lnTo>
                  <a:lnTo>
                    <a:pt x="113" y="2"/>
                  </a:lnTo>
                  <a:lnTo>
                    <a:pt x="124" y="0"/>
                  </a:lnTo>
                  <a:lnTo>
                    <a:pt x="137" y="0"/>
                  </a:lnTo>
                  <a:lnTo>
                    <a:pt x="149" y="0"/>
                  </a:lnTo>
                  <a:lnTo>
                    <a:pt x="164" y="3"/>
                  </a:lnTo>
                  <a:lnTo>
                    <a:pt x="177" y="3"/>
                  </a:lnTo>
                  <a:lnTo>
                    <a:pt x="190" y="7"/>
                  </a:lnTo>
                  <a:lnTo>
                    <a:pt x="205" y="10"/>
                  </a:lnTo>
                  <a:lnTo>
                    <a:pt x="220" y="15"/>
                  </a:lnTo>
                  <a:lnTo>
                    <a:pt x="225" y="20"/>
                  </a:lnTo>
                  <a:lnTo>
                    <a:pt x="230" y="21"/>
                  </a:lnTo>
                  <a:lnTo>
                    <a:pt x="233" y="26"/>
                  </a:lnTo>
                  <a:lnTo>
                    <a:pt x="233" y="31"/>
                  </a:lnTo>
                  <a:lnTo>
                    <a:pt x="233" y="33"/>
                  </a:lnTo>
                  <a:lnTo>
                    <a:pt x="232" y="36"/>
                  </a:lnTo>
                  <a:lnTo>
                    <a:pt x="228" y="38"/>
                  </a:lnTo>
                  <a:lnTo>
                    <a:pt x="222" y="36"/>
                  </a:lnTo>
                  <a:lnTo>
                    <a:pt x="207" y="31"/>
                  </a:lnTo>
                  <a:lnTo>
                    <a:pt x="194" y="26"/>
                  </a:lnTo>
                  <a:lnTo>
                    <a:pt x="182" y="25"/>
                  </a:lnTo>
                  <a:lnTo>
                    <a:pt x="169" y="21"/>
                  </a:lnTo>
                  <a:lnTo>
                    <a:pt x="156" y="21"/>
                  </a:lnTo>
                  <a:lnTo>
                    <a:pt x="142" y="21"/>
                  </a:lnTo>
                  <a:lnTo>
                    <a:pt x="129" y="20"/>
                  </a:lnTo>
                  <a:lnTo>
                    <a:pt x="118" y="21"/>
                  </a:lnTo>
                  <a:lnTo>
                    <a:pt x="104" y="21"/>
                  </a:lnTo>
                  <a:lnTo>
                    <a:pt x="91" y="21"/>
                  </a:lnTo>
                  <a:lnTo>
                    <a:pt x="78" y="25"/>
                  </a:lnTo>
                  <a:lnTo>
                    <a:pt x="65" y="26"/>
                  </a:lnTo>
                  <a:lnTo>
                    <a:pt x="53" y="28"/>
                  </a:lnTo>
                  <a:lnTo>
                    <a:pt x="40" y="33"/>
                  </a:lnTo>
                  <a:lnTo>
                    <a:pt x="25" y="33"/>
                  </a:lnTo>
                  <a:lnTo>
                    <a:pt x="12" y="38"/>
                  </a:lnTo>
                  <a:lnTo>
                    <a:pt x="9" y="38"/>
                  </a:lnTo>
                  <a:lnTo>
                    <a:pt x="5" y="38"/>
                  </a:lnTo>
                  <a:lnTo>
                    <a:pt x="2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5" y="26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9" name="Freeform 33"/>
            <p:cNvSpPr>
              <a:spLocks/>
            </p:cNvSpPr>
            <p:nvPr/>
          </p:nvSpPr>
          <p:spPr bwMode="auto">
            <a:xfrm>
              <a:off x="1525" y="1650"/>
              <a:ext cx="173" cy="7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51" y="0"/>
                </a:cxn>
                <a:cxn ang="0">
                  <a:pos x="76" y="0"/>
                </a:cxn>
                <a:cxn ang="0">
                  <a:pos x="101" y="0"/>
                </a:cxn>
                <a:cxn ang="0">
                  <a:pos x="127" y="1"/>
                </a:cxn>
                <a:cxn ang="0">
                  <a:pos x="152" y="3"/>
                </a:cxn>
                <a:cxn ang="0">
                  <a:pos x="175" y="6"/>
                </a:cxn>
                <a:cxn ang="0">
                  <a:pos x="200" y="10"/>
                </a:cxn>
                <a:cxn ang="0">
                  <a:pos x="223" y="14"/>
                </a:cxn>
                <a:cxn ang="0">
                  <a:pos x="245" y="21"/>
                </a:cxn>
                <a:cxn ang="0">
                  <a:pos x="264" y="29"/>
                </a:cxn>
                <a:cxn ang="0">
                  <a:pos x="284" y="39"/>
                </a:cxn>
                <a:cxn ang="0">
                  <a:pos x="301" y="52"/>
                </a:cxn>
                <a:cxn ang="0">
                  <a:pos x="316" y="67"/>
                </a:cxn>
                <a:cxn ang="0">
                  <a:pos x="329" y="84"/>
                </a:cxn>
                <a:cxn ang="0">
                  <a:pos x="339" y="104"/>
                </a:cxn>
                <a:cxn ang="0">
                  <a:pos x="345" y="125"/>
                </a:cxn>
                <a:cxn ang="0">
                  <a:pos x="345" y="132"/>
                </a:cxn>
                <a:cxn ang="0">
                  <a:pos x="344" y="136"/>
                </a:cxn>
                <a:cxn ang="0">
                  <a:pos x="340" y="138"/>
                </a:cxn>
                <a:cxn ang="0">
                  <a:pos x="337" y="140"/>
                </a:cxn>
                <a:cxn ang="0">
                  <a:pos x="332" y="140"/>
                </a:cxn>
                <a:cxn ang="0">
                  <a:pos x="327" y="140"/>
                </a:cxn>
                <a:cxn ang="0">
                  <a:pos x="322" y="136"/>
                </a:cxn>
                <a:cxn ang="0">
                  <a:pos x="322" y="132"/>
                </a:cxn>
                <a:cxn ang="0">
                  <a:pos x="314" y="110"/>
                </a:cxn>
                <a:cxn ang="0">
                  <a:pos x="306" y="92"/>
                </a:cxn>
                <a:cxn ang="0">
                  <a:pos x="293" y="77"/>
                </a:cxn>
                <a:cxn ang="0">
                  <a:pos x="281" y="64"/>
                </a:cxn>
                <a:cxn ang="0">
                  <a:pos x="266" y="52"/>
                </a:cxn>
                <a:cxn ang="0">
                  <a:pos x="250" y="44"/>
                </a:cxn>
                <a:cxn ang="0">
                  <a:pos x="230" y="36"/>
                </a:cxn>
                <a:cxn ang="0">
                  <a:pos x="212" y="29"/>
                </a:cxn>
                <a:cxn ang="0">
                  <a:pos x="192" y="24"/>
                </a:cxn>
                <a:cxn ang="0">
                  <a:pos x="170" y="21"/>
                </a:cxn>
                <a:cxn ang="0">
                  <a:pos x="147" y="18"/>
                </a:cxn>
                <a:cxn ang="0">
                  <a:pos x="126" y="16"/>
                </a:cxn>
                <a:cxn ang="0">
                  <a:pos x="102" y="14"/>
                </a:cxn>
                <a:cxn ang="0">
                  <a:pos x="79" y="14"/>
                </a:cxn>
                <a:cxn ang="0">
                  <a:pos x="56" y="14"/>
                </a:cxn>
                <a:cxn ang="0">
                  <a:pos x="35" y="14"/>
                </a:cxn>
                <a:cxn ang="0">
                  <a:pos x="25" y="14"/>
                </a:cxn>
                <a:cxn ang="0">
                  <a:pos x="18" y="13"/>
                </a:cxn>
                <a:cxn ang="0">
                  <a:pos x="12" y="13"/>
                </a:cxn>
                <a:cxn ang="0">
                  <a:pos x="8" y="10"/>
                </a:cxn>
                <a:cxn ang="0">
                  <a:pos x="5" y="10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2" y="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345" h="140">
                  <a:moveTo>
                    <a:pt x="28" y="0"/>
                  </a:moveTo>
                  <a:lnTo>
                    <a:pt x="51" y="0"/>
                  </a:lnTo>
                  <a:lnTo>
                    <a:pt x="76" y="0"/>
                  </a:lnTo>
                  <a:lnTo>
                    <a:pt x="101" y="0"/>
                  </a:lnTo>
                  <a:lnTo>
                    <a:pt x="127" y="1"/>
                  </a:lnTo>
                  <a:lnTo>
                    <a:pt x="152" y="3"/>
                  </a:lnTo>
                  <a:lnTo>
                    <a:pt x="175" y="6"/>
                  </a:lnTo>
                  <a:lnTo>
                    <a:pt x="200" y="10"/>
                  </a:lnTo>
                  <a:lnTo>
                    <a:pt x="223" y="14"/>
                  </a:lnTo>
                  <a:lnTo>
                    <a:pt x="245" y="21"/>
                  </a:lnTo>
                  <a:lnTo>
                    <a:pt x="264" y="29"/>
                  </a:lnTo>
                  <a:lnTo>
                    <a:pt x="284" y="39"/>
                  </a:lnTo>
                  <a:lnTo>
                    <a:pt x="301" y="52"/>
                  </a:lnTo>
                  <a:lnTo>
                    <a:pt x="316" y="67"/>
                  </a:lnTo>
                  <a:lnTo>
                    <a:pt x="329" y="84"/>
                  </a:lnTo>
                  <a:lnTo>
                    <a:pt x="339" y="104"/>
                  </a:lnTo>
                  <a:lnTo>
                    <a:pt x="345" y="125"/>
                  </a:lnTo>
                  <a:lnTo>
                    <a:pt x="345" y="132"/>
                  </a:lnTo>
                  <a:lnTo>
                    <a:pt x="344" y="136"/>
                  </a:lnTo>
                  <a:lnTo>
                    <a:pt x="340" y="138"/>
                  </a:lnTo>
                  <a:lnTo>
                    <a:pt x="337" y="140"/>
                  </a:lnTo>
                  <a:lnTo>
                    <a:pt x="332" y="140"/>
                  </a:lnTo>
                  <a:lnTo>
                    <a:pt x="327" y="140"/>
                  </a:lnTo>
                  <a:lnTo>
                    <a:pt x="322" y="136"/>
                  </a:lnTo>
                  <a:lnTo>
                    <a:pt x="322" y="132"/>
                  </a:lnTo>
                  <a:lnTo>
                    <a:pt x="314" y="110"/>
                  </a:lnTo>
                  <a:lnTo>
                    <a:pt x="306" y="92"/>
                  </a:lnTo>
                  <a:lnTo>
                    <a:pt x="293" y="77"/>
                  </a:lnTo>
                  <a:lnTo>
                    <a:pt x="281" y="64"/>
                  </a:lnTo>
                  <a:lnTo>
                    <a:pt x="266" y="52"/>
                  </a:lnTo>
                  <a:lnTo>
                    <a:pt x="250" y="44"/>
                  </a:lnTo>
                  <a:lnTo>
                    <a:pt x="230" y="36"/>
                  </a:lnTo>
                  <a:lnTo>
                    <a:pt x="212" y="29"/>
                  </a:lnTo>
                  <a:lnTo>
                    <a:pt x="192" y="24"/>
                  </a:lnTo>
                  <a:lnTo>
                    <a:pt x="170" y="21"/>
                  </a:lnTo>
                  <a:lnTo>
                    <a:pt x="147" y="18"/>
                  </a:lnTo>
                  <a:lnTo>
                    <a:pt x="126" y="16"/>
                  </a:lnTo>
                  <a:lnTo>
                    <a:pt x="102" y="14"/>
                  </a:lnTo>
                  <a:lnTo>
                    <a:pt x="79" y="14"/>
                  </a:lnTo>
                  <a:lnTo>
                    <a:pt x="56" y="14"/>
                  </a:lnTo>
                  <a:lnTo>
                    <a:pt x="35" y="14"/>
                  </a:lnTo>
                  <a:lnTo>
                    <a:pt x="25" y="14"/>
                  </a:lnTo>
                  <a:lnTo>
                    <a:pt x="18" y="13"/>
                  </a:lnTo>
                  <a:lnTo>
                    <a:pt x="12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0" name="Freeform 34"/>
            <p:cNvSpPr>
              <a:spLocks/>
            </p:cNvSpPr>
            <p:nvPr/>
          </p:nvSpPr>
          <p:spPr bwMode="auto">
            <a:xfrm>
              <a:off x="1379" y="1558"/>
              <a:ext cx="257" cy="94"/>
            </a:xfrm>
            <a:custGeom>
              <a:avLst/>
              <a:gdLst/>
              <a:ahLst/>
              <a:cxnLst>
                <a:cxn ang="0">
                  <a:pos x="8" y="66"/>
                </a:cxn>
                <a:cxn ang="0">
                  <a:pos x="21" y="56"/>
                </a:cxn>
                <a:cxn ang="0">
                  <a:pos x="33" y="46"/>
                </a:cxn>
                <a:cxn ang="0">
                  <a:pos x="46" y="36"/>
                </a:cxn>
                <a:cxn ang="0">
                  <a:pos x="59" y="30"/>
                </a:cxn>
                <a:cxn ang="0">
                  <a:pos x="72" y="23"/>
                </a:cxn>
                <a:cxn ang="0">
                  <a:pos x="85" y="18"/>
                </a:cxn>
                <a:cxn ang="0">
                  <a:pos x="102" y="13"/>
                </a:cxn>
                <a:cxn ang="0">
                  <a:pos x="125" y="8"/>
                </a:cxn>
                <a:cxn ang="0">
                  <a:pos x="152" y="3"/>
                </a:cxn>
                <a:cxn ang="0">
                  <a:pos x="178" y="0"/>
                </a:cxn>
                <a:cxn ang="0">
                  <a:pos x="203" y="0"/>
                </a:cxn>
                <a:cxn ang="0">
                  <a:pos x="228" y="2"/>
                </a:cxn>
                <a:cxn ang="0">
                  <a:pos x="252" y="5"/>
                </a:cxn>
                <a:cxn ang="0">
                  <a:pos x="279" y="8"/>
                </a:cxn>
                <a:cxn ang="0">
                  <a:pos x="305" y="12"/>
                </a:cxn>
                <a:cxn ang="0">
                  <a:pos x="338" y="18"/>
                </a:cxn>
                <a:cxn ang="0">
                  <a:pos x="371" y="28"/>
                </a:cxn>
                <a:cxn ang="0">
                  <a:pos x="403" y="40"/>
                </a:cxn>
                <a:cxn ang="0">
                  <a:pos x="432" y="54"/>
                </a:cxn>
                <a:cxn ang="0">
                  <a:pos x="459" y="73"/>
                </a:cxn>
                <a:cxn ang="0">
                  <a:pos x="480" y="94"/>
                </a:cxn>
                <a:cxn ang="0">
                  <a:pos x="497" y="122"/>
                </a:cxn>
                <a:cxn ang="0">
                  <a:pos x="509" y="153"/>
                </a:cxn>
                <a:cxn ang="0">
                  <a:pos x="512" y="173"/>
                </a:cxn>
                <a:cxn ang="0">
                  <a:pos x="512" y="180"/>
                </a:cxn>
                <a:cxn ang="0">
                  <a:pos x="509" y="186"/>
                </a:cxn>
                <a:cxn ang="0">
                  <a:pos x="500" y="188"/>
                </a:cxn>
                <a:cxn ang="0">
                  <a:pos x="494" y="183"/>
                </a:cxn>
                <a:cxn ang="0">
                  <a:pos x="492" y="180"/>
                </a:cxn>
                <a:cxn ang="0">
                  <a:pos x="487" y="160"/>
                </a:cxn>
                <a:cxn ang="0">
                  <a:pos x="479" y="134"/>
                </a:cxn>
                <a:cxn ang="0">
                  <a:pos x="469" y="110"/>
                </a:cxn>
                <a:cxn ang="0">
                  <a:pos x="454" y="89"/>
                </a:cxn>
                <a:cxn ang="0">
                  <a:pos x="432" y="73"/>
                </a:cxn>
                <a:cxn ang="0">
                  <a:pos x="408" y="59"/>
                </a:cxn>
                <a:cxn ang="0">
                  <a:pos x="376" y="48"/>
                </a:cxn>
                <a:cxn ang="0">
                  <a:pos x="338" y="38"/>
                </a:cxn>
                <a:cxn ang="0">
                  <a:pos x="304" y="31"/>
                </a:cxn>
                <a:cxn ang="0">
                  <a:pos x="277" y="26"/>
                </a:cxn>
                <a:cxn ang="0">
                  <a:pos x="251" y="23"/>
                </a:cxn>
                <a:cxn ang="0">
                  <a:pos x="228" y="18"/>
                </a:cxn>
                <a:cxn ang="0">
                  <a:pos x="203" y="18"/>
                </a:cxn>
                <a:cxn ang="0">
                  <a:pos x="180" y="18"/>
                </a:cxn>
                <a:cxn ang="0">
                  <a:pos x="155" y="18"/>
                </a:cxn>
                <a:cxn ang="0">
                  <a:pos x="127" y="23"/>
                </a:cxn>
                <a:cxn ang="0">
                  <a:pos x="105" y="28"/>
                </a:cxn>
                <a:cxn ang="0">
                  <a:pos x="90" y="31"/>
                </a:cxn>
                <a:cxn ang="0">
                  <a:pos x="76" y="36"/>
                </a:cxn>
                <a:cxn ang="0">
                  <a:pos x="62" y="41"/>
                </a:cxn>
                <a:cxn ang="0">
                  <a:pos x="51" y="48"/>
                </a:cxn>
                <a:cxn ang="0">
                  <a:pos x="39" y="56"/>
                </a:cxn>
                <a:cxn ang="0">
                  <a:pos x="28" y="64"/>
                </a:cxn>
                <a:cxn ang="0">
                  <a:pos x="14" y="74"/>
                </a:cxn>
                <a:cxn ang="0">
                  <a:pos x="3" y="81"/>
                </a:cxn>
                <a:cxn ang="0">
                  <a:pos x="0" y="76"/>
                </a:cxn>
                <a:cxn ang="0">
                  <a:pos x="1" y="73"/>
                </a:cxn>
              </a:cxnLst>
              <a:rect l="0" t="0" r="r" b="b"/>
              <a:pathLst>
                <a:path w="513" h="188">
                  <a:moveTo>
                    <a:pt x="1" y="73"/>
                  </a:moveTo>
                  <a:lnTo>
                    <a:pt x="8" y="66"/>
                  </a:lnTo>
                  <a:lnTo>
                    <a:pt x="14" y="61"/>
                  </a:lnTo>
                  <a:lnTo>
                    <a:pt x="21" y="56"/>
                  </a:lnTo>
                  <a:lnTo>
                    <a:pt x="28" y="51"/>
                  </a:lnTo>
                  <a:lnTo>
                    <a:pt x="33" y="46"/>
                  </a:lnTo>
                  <a:lnTo>
                    <a:pt x="39" y="41"/>
                  </a:lnTo>
                  <a:lnTo>
                    <a:pt x="46" y="36"/>
                  </a:lnTo>
                  <a:lnTo>
                    <a:pt x="52" y="35"/>
                  </a:lnTo>
                  <a:lnTo>
                    <a:pt x="59" y="30"/>
                  </a:lnTo>
                  <a:lnTo>
                    <a:pt x="66" y="26"/>
                  </a:lnTo>
                  <a:lnTo>
                    <a:pt x="72" y="23"/>
                  </a:lnTo>
                  <a:lnTo>
                    <a:pt x="79" y="21"/>
                  </a:lnTo>
                  <a:lnTo>
                    <a:pt x="85" y="18"/>
                  </a:lnTo>
                  <a:lnTo>
                    <a:pt x="94" y="15"/>
                  </a:lnTo>
                  <a:lnTo>
                    <a:pt x="102" y="13"/>
                  </a:lnTo>
                  <a:lnTo>
                    <a:pt x="110" y="12"/>
                  </a:lnTo>
                  <a:lnTo>
                    <a:pt x="125" y="8"/>
                  </a:lnTo>
                  <a:lnTo>
                    <a:pt x="138" y="7"/>
                  </a:lnTo>
                  <a:lnTo>
                    <a:pt x="152" y="3"/>
                  </a:lnTo>
                  <a:lnTo>
                    <a:pt x="166" y="2"/>
                  </a:lnTo>
                  <a:lnTo>
                    <a:pt x="178" y="0"/>
                  </a:lnTo>
                  <a:lnTo>
                    <a:pt x="191" y="0"/>
                  </a:lnTo>
                  <a:lnTo>
                    <a:pt x="203" y="0"/>
                  </a:lnTo>
                  <a:lnTo>
                    <a:pt x="214" y="2"/>
                  </a:lnTo>
                  <a:lnTo>
                    <a:pt x="228" y="2"/>
                  </a:lnTo>
                  <a:lnTo>
                    <a:pt x="239" y="3"/>
                  </a:lnTo>
                  <a:lnTo>
                    <a:pt x="252" y="5"/>
                  </a:lnTo>
                  <a:lnTo>
                    <a:pt x="266" y="7"/>
                  </a:lnTo>
                  <a:lnTo>
                    <a:pt x="279" y="8"/>
                  </a:lnTo>
                  <a:lnTo>
                    <a:pt x="292" y="12"/>
                  </a:lnTo>
                  <a:lnTo>
                    <a:pt x="305" y="12"/>
                  </a:lnTo>
                  <a:lnTo>
                    <a:pt x="320" y="17"/>
                  </a:lnTo>
                  <a:lnTo>
                    <a:pt x="338" y="18"/>
                  </a:lnTo>
                  <a:lnTo>
                    <a:pt x="355" y="23"/>
                  </a:lnTo>
                  <a:lnTo>
                    <a:pt x="371" y="28"/>
                  </a:lnTo>
                  <a:lnTo>
                    <a:pt x="388" y="35"/>
                  </a:lnTo>
                  <a:lnTo>
                    <a:pt x="403" y="40"/>
                  </a:lnTo>
                  <a:lnTo>
                    <a:pt x="419" y="48"/>
                  </a:lnTo>
                  <a:lnTo>
                    <a:pt x="432" y="54"/>
                  </a:lnTo>
                  <a:lnTo>
                    <a:pt x="447" y="64"/>
                  </a:lnTo>
                  <a:lnTo>
                    <a:pt x="459" y="73"/>
                  </a:lnTo>
                  <a:lnTo>
                    <a:pt x="470" y="84"/>
                  </a:lnTo>
                  <a:lnTo>
                    <a:pt x="480" y="94"/>
                  </a:lnTo>
                  <a:lnTo>
                    <a:pt x="490" y="107"/>
                  </a:lnTo>
                  <a:lnTo>
                    <a:pt x="497" y="122"/>
                  </a:lnTo>
                  <a:lnTo>
                    <a:pt x="504" y="135"/>
                  </a:lnTo>
                  <a:lnTo>
                    <a:pt x="509" y="153"/>
                  </a:lnTo>
                  <a:lnTo>
                    <a:pt x="513" y="170"/>
                  </a:lnTo>
                  <a:lnTo>
                    <a:pt x="512" y="173"/>
                  </a:lnTo>
                  <a:lnTo>
                    <a:pt x="512" y="176"/>
                  </a:lnTo>
                  <a:lnTo>
                    <a:pt x="512" y="180"/>
                  </a:lnTo>
                  <a:lnTo>
                    <a:pt x="512" y="183"/>
                  </a:lnTo>
                  <a:lnTo>
                    <a:pt x="509" y="186"/>
                  </a:lnTo>
                  <a:lnTo>
                    <a:pt x="504" y="188"/>
                  </a:lnTo>
                  <a:lnTo>
                    <a:pt x="500" y="188"/>
                  </a:lnTo>
                  <a:lnTo>
                    <a:pt x="497" y="186"/>
                  </a:lnTo>
                  <a:lnTo>
                    <a:pt x="494" y="183"/>
                  </a:lnTo>
                  <a:lnTo>
                    <a:pt x="492" y="183"/>
                  </a:lnTo>
                  <a:lnTo>
                    <a:pt x="492" y="180"/>
                  </a:lnTo>
                  <a:lnTo>
                    <a:pt x="492" y="176"/>
                  </a:lnTo>
                  <a:lnTo>
                    <a:pt x="487" y="160"/>
                  </a:lnTo>
                  <a:lnTo>
                    <a:pt x="485" y="147"/>
                  </a:lnTo>
                  <a:lnTo>
                    <a:pt x="479" y="134"/>
                  </a:lnTo>
                  <a:lnTo>
                    <a:pt x="475" y="122"/>
                  </a:lnTo>
                  <a:lnTo>
                    <a:pt x="469" y="110"/>
                  </a:lnTo>
                  <a:lnTo>
                    <a:pt x="462" y="99"/>
                  </a:lnTo>
                  <a:lnTo>
                    <a:pt x="454" y="89"/>
                  </a:lnTo>
                  <a:lnTo>
                    <a:pt x="444" y="82"/>
                  </a:lnTo>
                  <a:lnTo>
                    <a:pt x="432" y="73"/>
                  </a:lnTo>
                  <a:lnTo>
                    <a:pt x="421" y="66"/>
                  </a:lnTo>
                  <a:lnTo>
                    <a:pt x="408" y="59"/>
                  </a:lnTo>
                  <a:lnTo>
                    <a:pt x="393" y="53"/>
                  </a:lnTo>
                  <a:lnTo>
                    <a:pt x="376" y="48"/>
                  </a:lnTo>
                  <a:lnTo>
                    <a:pt x="358" y="41"/>
                  </a:lnTo>
                  <a:lnTo>
                    <a:pt x="338" y="38"/>
                  </a:lnTo>
                  <a:lnTo>
                    <a:pt x="318" y="35"/>
                  </a:lnTo>
                  <a:lnTo>
                    <a:pt x="304" y="31"/>
                  </a:lnTo>
                  <a:lnTo>
                    <a:pt x="290" y="30"/>
                  </a:lnTo>
                  <a:lnTo>
                    <a:pt x="277" y="26"/>
                  </a:lnTo>
                  <a:lnTo>
                    <a:pt x="264" y="25"/>
                  </a:lnTo>
                  <a:lnTo>
                    <a:pt x="251" y="23"/>
                  </a:lnTo>
                  <a:lnTo>
                    <a:pt x="239" y="20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03" y="18"/>
                  </a:lnTo>
                  <a:lnTo>
                    <a:pt x="191" y="18"/>
                  </a:lnTo>
                  <a:lnTo>
                    <a:pt x="180" y="18"/>
                  </a:lnTo>
                  <a:lnTo>
                    <a:pt x="168" y="18"/>
                  </a:lnTo>
                  <a:lnTo>
                    <a:pt x="155" y="18"/>
                  </a:lnTo>
                  <a:lnTo>
                    <a:pt x="142" y="21"/>
                  </a:lnTo>
                  <a:lnTo>
                    <a:pt x="127" y="23"/>
                  </a:lnTo>
                  <a:lnTo>
                    <a:pt x="115" y="26"/>
                  </a:lnTo>
                  <a:lnTo>
                    <a:pt x="105" y="28"/>
                  </a:lnTo>
                  <a:lnTo>
                    <a:pt x="97" y="30"/>
                  </a:lnTo>
                  <a:lnTo>
                    <a:pt x="90" y="31"/>
                  </a:lnTo>
                  <a:lnTo>
                    <a:pt x="84" y="35"/>
                  </a:lnTo>
                  <a:lnTo>
                    <a:pt x="76" y="36"/>
                  </a:lnTo>
                  <a:lnTo>
                    <a:pt x="69" y="40"/>
                  </a:lnTo>
                  <a:lnTo>
                    <a:pt x="62" y="41"/>
                  </a:lnTo>
                  <a:lnTo>
                    <a:pt x="57" y="46"/>
                  </a:lnTo>
                  <a:lnTo>
                    <a:pt x="51" y="48"/>
                  </a:lnTo>
                  <a:lnTo>
                    <a:pt x="44" y="53"/>
                  </a:lnTo>
                  <a:lnTo>
                    <a:pt x="39" y="56"/>
                  </a:lnTo>
                  <a:lnTo>
                    <a:pt x="33" y="61"/>
                  </a:lnTo>
                  <a:lnTo>
                    <a:pt x="28" y="64"/>
                  </a:lnTo>
                  <a:lnTo>
                    <a:pt x="21" y="71"/>
                  </a:lnTo>
                  <a:lnTo>
                    <a:pt x="14" y="74"/>
                  </a:lnTo>
                  <a:lnTo>
                    <a:pt x="8" y="81"/>
                  </a:lnTo>
                  <a:lnTo>
                    <a:pt x="3" y="81"/>
                  </a:lnTo>
                  <a:lnTo>
                    <a:pt x="1" y="79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1" y="73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1" name="Freeform 35"/>
            <p:cNvSpPr>
              <a:spLocks/>
            </p:cNvSpPr>
            <p:nvPr/>
          </p:nvSpPr>
          <p:spPr bwMode="auto">
            <a:xfrm>
              <a:off x="1309" y="1593"/>
              <a:ext cx="81" cy="75"/>
            </a:xfrm>
            <a:custGeom>
              <a:avLst/>
              <a:gdLst/>
              <a:ahLst/>
              <a:cxnLst>
                <a:cxn ang="0">
                  <a:pos x="144" y="25"/>
                </a:cxn>
                <a:cxn ang="0">
                  <a:pos x="129" y="23"/>
                </a:cxn>
                <a:cxn ang="0">
                  <a:pos x="117" y="25"/>
                </a:cxn>
                <a:cxn ang="0">
                  <a:pos x="108" y="26"/>
                </a:cxn>
                <a:cxn ang="0">
                  <a:pos x="98" y="30"/>
                </a:cxn>
                <a:cxn ang="0">
                  <a:pos x="86" y="33"/>
                </a:cxn>
                <a:cxn ang="0">
                  <a:pos x="74" y="39"/>
                </a:cxn>
                <a:cxn ang="0">
                  <a:pos x="63" y="46"/>
                </a:cxn>
                <a:cxn ang="0">
                  <a:pos x="53" y="53"/>
                </a:cxn>
                <a:cxn ang="0">
                  <a:pos x="43" y="61"/>
                </a:cxn>
                <a:cxn ang="0">
                  <a:pos x="35" y="72"/>
                </a:cxn>
                <a:cxn ang="0">
                  <a:pos x="27" y="82"/>
                </a:cxn>
                <a:cxn ang="0">
                  <a:pos x="23" y="94"/>
                </a:cxn>
                <a:cxn ang="0">
                  <a:pos x="22" y="105"/>
                </a:cxn>
                <a:cxn ang="0">
                  <a:pos x="23" y="117"/>
                </a:cxn>
                <a:cxn ang="0">
                  <a:pos x="28" y="127"/>
                </a:cxn>
                <a:cxn ang="0">
                  <a:pos x="35" y="135"/>
                </a:cxn>
                <a:cxn ang="0">
                  <a:pos x="36" y="142"/>
                </a:cxn>
                <a:cxn ang="0">
                  <a:pos x="32" y="148"/>
                </a:cxn>
                <a:cxn ang="0">
                  <a:pos x="23" y="150"/>
                </a:cxn>
                <a:cxn ang="0">
                  <a:pos x="12" y="142"/>
                </a:cxn>
                <a:cxn ang="0">
                  <a:pos x="3" y="128"/>
                </a:cxn>
                <a:cxn ang="0">
                  <a:pos x="0" y="114"/>
                </a:cxn>
                <a:cxn ang="0">
                  <a:pos x="2" y="97"/>
                </a:cxn>
                <a:cxn ang="0">
                  <a:pos x="7" y="81"/>
                </a:cxn>
                <a:cxn ang="0">
                  <a:pos x="15" y="64"/>
                </a:cxn>
                <a:cxn ang="0">
                  <a:pos x="27" y="49"/>
                </a:cxn>
                <a:cxn ang="0">
                  <a:pos x="38" y="38"/>
                </a:cxn>
                <a:cxn ang="0">
                  <a:pos x="53" y="28"/>
                </a:cxn>
                <a:cxn ang="0">
                  <a:pos x="65" y="20"/>
                </a:cxn>
                <a:cxn ang="0">
                  <a:pos x="78" y="13"/>
                </a:cxn>
                <a:cxn ang="0">
                  <a:pos x="91" y="7"/>
                </a:cxn>
                <a:cxn ang="0">
                  <a:pos x="104" y="3"/>
                </a:cxn>
                <a:cxn ang="0">
                  <a:pos x="116" y="0"/>
                </a:cxn>
                <a:cxn ang="0">
                  <a:pos x="131" y="0"/>
                </a:cxn>
                <a:cxn ang="0">
                  <a:pos x="146" y="0"/>
                </a:cxn>
                <a:cxn ang="0">
                  <a:pos x="159" y="2"/>
                </a:cxn>
                <a:cxn ang="0">
                  <a:pos x="164" y="11"/>
                </a:cxn>
                <a:cxn ang="0">
                  <a:pos x="162" y="18"/>
                </a:cxn>
                <a:cxn ang="0">
                  <a:pos x="155" y="25"/>
                </a:cxn>
                <a:cxn ang="0">
                  <a:pos x="150" y="26"/>
                </a:cxn>
              </a:cxnLst>
              <a:rect l="0" t="0" r="r" b="b"/>
              <a:pathLst>
                <a:path w="164" h="150">
                  <a:moveTo>
                    <a:pt x="150" y="26"/>
                  </a:moveTo>
                  <a:lnTo>
                    <a:pt x="144" y="25"/>
                  </a:lnTo>
                  <a:lnTo>
                    <a:pt x="136" y="25"/>
                  </a:lnTo>
                  <a:lnTo>
                    <a:pt x="129" y="23"/>
                  </a:lnTo>
                  <a:lnTo>
                    <a:pt x="124" y="25"/>
                  </a:lnTo>
                  <a:lnTo>
                    <a:pt x="117" y="25"/>
                  </a:lnTo>
                  <a:lnTo>
                    <a:pt x="112" y="25"/>
                  </a:lnTo>
                  <a:lnTo>
                    <a:pt x="108" y="26"/>
                  </a:lnTo>
                  <a:lnTo>
                    <a:pt x="103" y="28"/>
                  </a:lnTo>
                  <a:lnTo>
                    <a:pt x="98" y="30"/>
                  </a:lnTo>
                  <a:lnTo>
                    <a:pt x="91" y="31"/>
                  </a:lnTo>
                  <a:lnTo>
                    <a:pt x="86" y="33"/>
                  </a:lnTo>
                  <a:lnTo>
                    <a:pt x="79" y="36"/>
                  </a:lnTo>
                  <a:lnTo>
                    <a:pt x="74" y="39"/>
                  </a:lnTo>
                  <a:lnTo>
                    <a:pt x="70" y="41"/>
                  </a:lnTo>
                  <a:lnTo>
                    <a:pt x="63" y="46"/>
                  </a:lnTo>
                  <a:lnTo>
                    <a:pt x="60" y="49"/>
                  </a:lnTo>
                  <a:lnTo>
                    <a:pt x="53" y="53"/>
                  </a:lnTo>
                  <a:lnTo>
                    <a:pt x="48" y="58"/>
                  </a:lnTo>
                  <a:lnTo>
                    <a:pt x="43" y="61"/>
                  </a:lnTo>
                  <a:lnTo>
                    <a:pt x="38" y="66"/>
                  </a:lnTo>
                  <a:lnTo>
                    <a:pt x="35" y="72"/>
                  </a:lnTo>
                  <a:lnTo>
                    <a:pt x="32" y="77"/>
                  </a:lnTo>
                  <a:lnTo>
                    <a:pt x="27" y="82"/>
                  </a:lnTo>
                  <a:lnTo>
                    <a:pt x="25" y="89"/>
                  </a:lnTo>
                  <a:lnTo>
                    <a:pt x="23" y="94"/>
                  </a:lnTo>
                  <a:lnTo>
                    <a:pt x="22" y="99"/>
                  </a:lnTo>
                  <a:lnTo>
                    <a:pt x="22" y="105"/>
                  </a:lnTo>
                  <a:lnTo>
                    <a:pt x="22" y="112"/>
                  </a:lnTo>
                  <a:lnTo>
                    <a:pt x="23" y="117"/>
                  </a:lnTo>
                  <a:lnTo>
                    <a:pt x="25" y="122"/>
                  </a:lnTo>
                  <a:lnTo>
                    <a:pt x="28" y="127"/>
                  </a:lnTo>
                  <a:lnTo>
                    <a:pt x="33" y="130"/>
                  </a:lnTo>
                  <a:lnTo>
                    <a:pt x="35" y="135"/>
                  </a:lnTo>
                  <a:lnTo>
                    <a:pt x="36" y="138"/>
                  </a:lnTo>
                  <a:lnTo>
                    <a:pt x="36" y="142"/>
                  </a:lnTo>
                  <a:lnTo>
                    <a:pt x="35" y="147"/>
                  </a:lnTo>
                  <a:lnTo>
                    <a:pt x="32" y="148"/>
                  </a:lnTo>
                  <a:lnTo>
                    <a:pt x="27" y="150"/>
                  </a:lnTo>
                  <a:lnTo>
                    <a:pt x="23" y="150"/>
                  </a:lnTo>
                  <a:lnTo>
                    <a:pt x="20" y="148"/>
                  </a:lnTo>
                  <a:lnTo>
                    <a:pt x="12" y="142"/>
                  </a:lnTo>
                  <a:lnTo>
                    <a:pt x="8" y="135"/>
                  </a:lnTo>
                  <a:lnTo>
                    <a:pt x="3" y="128"/>
                  </a:lnTo>
                  <a:lnTo>
                    <a:pt x="3" y="122"/>
                  </a:lnTo>
                  <a:lnTo>
                    <a:pt x="0" y="114"/>
                  </a:lnTo>
                  <a:lnTo>
                    <a:pt x="2" y="105"/>
                  </a:lnTo>
                  <a:lnTo>
                    <a:pt x="2" y="97"/>
                  </a:lnTo>
                  <a:lnTo>
                    <a:pt x="3" y="87"/>
                  </a:lnTo>
                  <a:lnTo>
                    <a:pt x="7" y="81"/>
                  </a:lnTo>
                  <a:lnTo>
                    <a:pt x="10" y="72"/>
                  </a:lnTo>
                  <a:lnTo>
                    <a:pt x="15" y="64"/>
                  </a:lnTo>
                  <a:lnTo>
                    <a:pt x="22" y="58"/>
                  </a:lnTo>
                  <a:lnTo>
                    <a:pt x="27" y="49"/>
                  </a:lnTo>
                  <a:lnTo>
                    <a:pt x="33" y="43"/>
                  </a:lnTo>
                  <a:lnTo>
                    <a:pt x="38" y="38"/>
                  </a:lnTo>
                  <a:lnTo>
                    <a:pt x="46" y="33"/>
                  </a:lnTo>
                  <a:lnTo>
                    <a:pt x="53" y="28"/>
                  </a:lnTo>
                  <a:lnTo>
                    <a:pt x="60" y="23"/>
                  </a:lnTo>
                  <a:lnTo>
                    <a:pt x="65" y="20"/>
                  </a:lnTo>
                  <a:lnTo>
                    <a:pt x="73" y="16"/>
                  </a:lnTo>
                  <a:lnTo>
                    <a:pt x="78" y="13"/>
                  </a:lnTo>
                  <a:lnTo>
                    <a:pt x="84" y="10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4" y="3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31" y="0"/>
                  </a:lnTo>
                  <a:lnTo>
                    <a:pt x="137" y="0"/>
                  </a:lnTo>
                  <a:lnTo>
                    <a:pt x="146" y="0"/>
                  </a:lnTo>
                  <a:lnTo>
                    <a:pt x="154" y="2"/>
                  </a:lnTo>
                  <a:lnTo>
                    <a:pt x="159" y="2"/>
                  </a:lnTo>
                  <a:lnTo>
                    <a:pt x="162" y="7"/>
                  </a:lnTo>
                  <a:lnTo>
                    <a:pt x="164" y="11"/>
                  </a:lnTo>
                  <a:lnTo>
                    <a:pt x="164" y="15"/>
                  </a:lnTo>
                  <a:lnTo>
                    <a:pt x="162" y="18"/>
                  </a:lnTo>
                  <a:lnTo>
                    <a:pt x="159" y="23"/>
                  </a:lnTo>
                  <a:lnTo>
                    <a:pt x="155" y="25"/>
                  </a:lnTo>
                  <a:lnTo>
                    <a:pt x="150" y="26"/>
                  </a:lnTo>
                  <a:lnTo>
                    <a:pt x="150" y="26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1342" y="1619"/>
              <a:ext cx="36" cy="49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7" y="2"/>
                </a:cxn>
                <a:cxn ang="0">
                  <a:pos x="23" y="7"/>
                </a:cxn>
                <a:cxn ang="0">
                  <a:pos x="30" y="8"/>
                </a:cxn>
                <a:cxn ang="0">
                  <a:pos x="35" y="13"/>
                </a:cxn>
                <a:cxn ang="0">
                  <a:pos x="40" y="17"/>
                </a:cxn>
                <a:cxn ang="0">
                  <a:pos x="45" y="21"/>
                </a:cxn>
                <a:cxn ang="0">
                  <a:pos x="50" y="25"/>
                </a:cxn>
                <a:cxn ang="0">
                  <a:pos x="55" y="31"/>
                </a:cxn>
                <a:cxn ang="0">
                  <a:pos x="56" y="36"/>
                </a:cxn>
                <a:cxn ang="0">
                  <a:pos x="61" y="43"/>
                </a:cxn>
                <a:cxn ang="0">
                  <a:pos x="63" y="48"/>
                </a:cxn>
                <a:cxn ang="0">
                  <a:pos x="66" y="54"/>
                </a:cxn>
                <a:cxn ang="0">
                  <a:pos x="66" y="61"/>
                </a:cxn>
                <a:cxn ang="0">
                  <a:pos x="70" y="68"/>
                </a:cxn>
                <a:cxn ang="0">
                  <a:pos x="71" y="76"/>
                </a:cxn>
                <a:cxn ang="0">
                  <a:pos x="73" y="84"/>
                </a:cxn>
                <a:cxn ang="0">
                  <a:pos x="71" y="89"/>
                </a:cxn>
                <a:cxn ang="0">
                  <a:pos x="68" y="92"/>
                </a:cxn>
                <a:cxn ang="0">
                  <a:pos x="66" y="96"/>
                </a:cxn>
                <a:cxn ang="0">
                  <a:pos x="61" y="97"/>
                </a:cxn>
                <a:cxn ang="0">
                  <a:pos x="55" y="96"/>
                </a:cxn>
                <a:cxn ang="0">
                  <a:pos x="53" y="96"/>
                </a:cxn>
                <a:cxn ang="0">
                  <a:pos x="50" y="91"/>
                </a:cxn>
                <a:cxn ang="0">
                  <a:pos x="48" y="86"/>
                </a:cxn>
                <a:cxn ang="0">
                  <a:pos x="46" y="79"/>
                </a:cxn>
                <a:cxn ang="0">
                  <a:pos x="45" y="73"/>
                </a:cxn>
                <a:cxn ang="0">
                  <a:pos x="43" y="68"/>
                </a:cxn>
                <a:cxn ang="0">
                  <a:pos x="43" y="63"/>
                </a:cxn>
                <a:cxn ang="0">
                  <a:pos x="43" y="58"/>
                </a:cxn>
                <a:cxn ang="0">
                  <a:pos x="42" y="53"/>
                </a:cxn>
                <a:cxn ang="0">
                  <a:pos x="38" y="48"/>
                </a:cxn>
                <a:cxn ang="0">
                  <a:pos x="38" y="43"/>
                </a:cxn>
                <a:cxn ang="0">
                  <a:pos x="33" y="36"/>
                </a:cxn>
                <a:cxn ang="0">
                  <a:pos x="32" y="33"/>
                </a:cxn>
                <a:cxn ang="0">
                  <a:pos x="27" y="30"/>
                </a:cxn>
                <a:cxn ang="0">
                  <a:pos x="25" y="25"/>
                </a:cxn>
                <a:cxn ang="0">
                  <a:pos x="20" y="23"/>
                </a:cxn>
                <a:cxn ang="0">
                  <a:pos x="17" y="20"/>
                </a:cxn>
                <a:cxn ang="0">
                  <a:pos x="12" y="18"/>
                </a:cxn>
                <a:cxn ang="0">
                  <a:pos x="7" y="15"/>
                </a:cxn>
                <a:cxn ang="0">
                  <a:pos x="2" y="13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2" y="7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73" h="97">
                  <a:moveTo>
                    <a:pt x="10" y="2"/>
                  </a:moveTo>
                  <a:lnTo>
                    <a:pt x="17" y="2"/>
                  </a:lnTo>
                  <a:lnTo>
                    <a:pt x="23" y="7"/>
                  </a:lnTo>
                  <a:lnTo>
                    <a:pt x="30" y="8"/>
                  </a:lnTo>
                  <a:lnTo>
                    <a:pt x="35" y="13"/>
                  </a:lnTo>
                  <a:lnTo>
                    <a:pt x="40" y="17"/>
                  </a:lnTo>
                  <a:lnTo>
                    <a:pt x="45" y="21"/>
                  </a:lnTo>
                  <a:lnTo>
                    <a:pt x="50" y="25"/>
                  </a:lnTo>
                  <a:lnTo>
                    <a:pt x="55" y="31"/>
                  </a:lnTo>
                  <a:lnTo>
                    <a:pt x="56" y="36"/>
                  </a:lnTo>
                  <a:lnTo>
                    <a:pt x="61" y="43"/>
                  </a:lnTo>
                  <a:lnTo>
                    <a:pt x="63" y="48"/>
                  </a:lnTo>
                  <a:lnTo>
                    <a:pt x="66" y="54"/>
                  </a:lnTo>
                  <a:lnTo>
                    <a:pt x="66" y="61"/>
                  </a:lnTo>
                  <a:lnTo>
                    <a:pt x="70" y="68"/>
                  </a:lnTo>
                  <a:lnTo>
                    <a:pt x="71" y="76"/>
                  </a:lnTo>
                  <a:lnTo>
                    <a:pt x="73" y="84"/>
                  </a:lnTo>
                  <a:lnTo>
                    <a:pt x="71" y="89"/>
                  </a:lnTo>
                  <a:lnTo>
                    <a:pt x="68" y="92"/>
                  </a:lnTo>
                  <a:lnTo>
                    <a:pt x="66" y="96"/>
                  </a:lnTo>
                  <a:lnTo>
                    <a:pt x="61" y="97"/>
                  </a:lnTo>
                  <a:lnTo>
                    <a:pt x="55" y="96"/>
                  </a:lnTo>
                  <a:lnTo>
                    <a:pt x="53" y="96"/>
                  </a:lnTo>
                  <a:lnTo>
                    <a:pt x="50" y="91"/>
                  </a:lnTo>
                  <a:lnTo>
                    <a:pt x="48" y="86"/>
                  </a:lnTo>
                  <a:lnTo>
                    <a:pt x="46" y="79"/>
                  </a:lnTo>
                  <a:lnTo>
                    <a:pt x="45" y="73"/>
                  </a:lnTo>
                  <a:lnTo>
                    <a:pt x="43" y="68"/>
                  </a:lnTo>
                  <a:lnTo>
                    <a:pt x="43" y="63"/>
                  </a:lnTo>
                  <a:lnTo>
                    <a:pt x="43" y="58"/>
                  </a:lnTo>
                  <a:lnTo>
                    <a:pt x="42" y="53"/>
                  </a:lnTo>
                  <a:lnTo>
                    <a:pt x="38" y="48"/>
                  </a:lnTo>
                  <a:lnTo>
                    <a:pt x="38" y="43"/>
                  </a:lnTo>
                  <a:lnTo>
                    <a:pt x="33" y="36"/>
                  </a:lnTo>
                  <a:lnTo>
                    <a:pt x="32" y="33"/>
                  </a:lnTo>
                  <a:lnTo>
                    <a:pt x="27" y="30"/>
                  </a:lnTo>
                  <a:lnTo>
                    <a:pt x="25" y="25"/>
                  </a:lnTo>
                  <a:lnTo>
                    <a:pt x="20" y="23"/>
                  </a:lnTo>
                  <a:lnTo>
                    <a:pt x="17" y="20"/>
                  </a:lnTo>
                  <a:lnTo>
                    <a:pt x="12" y="18"/>
                  </a:lnTo>
                  <a:lnTo>
                    <a:pt x="7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7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3" name="Freeform 37"/>
            <p:cNvSpPr>
              <a:spLocks/>
            </p:cNvSpPr>
            <p:nvPr/>
          </p:nvSpPr>
          <p:spPr bwMode="auto">
            <a:xfrm>
              <a:off x="1398" y="1573"/>
              <a:ext cx="57" cy="121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04" y="23"/>
                </a:cxn>
                <a:cxn ang="0">
                  <a:pos x="95" y="38"/>
                </a:cxn>
                <a:cxn ang="0">
                  <a:pos x="89" y="52"/>
                </a:cxn>
                <a:cxn ang="0">
                  <a:pos x="81" y="66"/>
                </a:cxn>
                <a:cxn ang="0">
                  <a:pos x="74" y="79"/>
                </a:cxn>
                <a:cxn ang="0">
                  <a:pos x="67" y="92"/>
                </a:cxn>
                <a:cxn ang="0">
                  <a:pos x="62" y="105"/>
                </a:cxn>
                <a:cxn ang="0">
                  <a:pos x="56" y="118"/>
                </a:cxn>
                <a:cxn ang="0">
                  <a:pos x="51" y="132"/>
                </a:cxn>
                <a:cxn ang="0">
                  <a:pos x="46" y="145"/>
                </a:cxn>
                <a:cxn ang="0">
                  <a:pos x="41" y="158"/>
                </a:cxn>
                <a:cxn ang="0">
                  <a:pos x="36" y="173"/>
                </a:cxn>
                <a:cxn ang="0">
                  <a:pos x="31" y="188"/>
                </a:cxn>
                <a:cxn ang="0">
                  <a:pos x="24" y="204"/>
                </a:cxn>
                <a:cxn ang="0">
                  <a:pos x="19" y="219"/>
                </a:cxn>
                <a:cxn ang="0">
                  <a:pos x="14" y="237"/>
                </a:cxn>
                <a:cxn ang="0">
                  <a:pos x="13" y="240"/>
                </a:cxn>
                <a:cxn ang="0">
                  <a:pos x="11" y="240"/>
                </a:cxn>
                <a:cxn ang="0">
                  <a:pos x="8" y="242"/>
                </a:cxn>
                <a:cxn ang="0">
                  <a:pos x="6" y="242"/>
                </a:cxn>
                <a:cxn ang="0">
                  <a:pos x="1" y="240"/>
                </a:cxn>
                <a:cxn ang="0">
                  <a:pos x="1" y="240"/>
                </a:cxn>
                <a:cxn ang="0">
                  <a:pos x="0" y="235"/>
                </a:cxn>
                <a:cxn ang="0">
                  <a:pos x="0" y="234"/>
                </a:cxn>
                <a:cxn ang="0">
                  <a:pos x="5" y="216"/>
                </a:cxn>
                <a:cxn ang="0">
                  <a:pos x="9" y="199"/>
                </a:cxn>
                <a:cxn ang="0">
                  <a:pos x="14" y="183"/>
                </a:cxn>
                <a:cxn ang="0">
                  <a:pos x="21" y="169"/>
                </a:cxn>
                <a:cxn ang="0">
                  <a:pos x="26" y="155"/>
                </a:cxn>
                <a:cxn ang="0">
                  <a:pos x="31" y="140"/>
                </a:cxn>
                <a:cxn ang="0">
                  <a:pos x="38" y="128"/>
                </a:cxn>
                <a:cxn ang="0">
                  <a:pos x="44" y="115"/>
                </a:cxn>
                <a:cxn ang="0">
                  <a:pos x="51" y="100"/>
                </a:cxn>
                <a:cxn ang="0">
                  <a:pos x="57" y="87"/>
                </a:cxn>
                <a:cxn ang="0">
                  <a:pos x="64" y="74"/>
                </a:cxn>
                <a:cxn ang="0">
                  <a:pos x="71" y="61"/>
                </a:cxn>
                <a:cxn ang="0">
                  <a:pos x="79" y="48"/>
                </a:cxn>
                <a:cxn ang="0">
                  <a:pos x="87" y="33"/>
                </a:cxn>
                <a:cxn ang="0">
                  <a:pos x="95" y="18"/>
                </a:cxn>
                <a:cxn ang="0">
                  <a:pos x="107" y="1"/>
                </a:cxn>
                <a:cxn ang="0">
                  <a:pos x="109" y="0"/>
                </a:cxn>
                <a:cxn ang="0">
                  <a:pos x="112" y="0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14" h="242">
                  <a:moveTo>
                    <a:pt x="114" y="6"/>
                  </a:moveTo>
                  <a:lnTo>
                    <a:pt x="104" y="23"/>
                  </a:lnTo>
                  <a:lnTo>
                    <a:pt x="95" y="38"/>
                  </a:lnTo>
                  <a:lnTo>
                    <a:pt x="89" y="52"/>
                  </a:lnTo>
                  <a:lnTo>
                    <a:pt x="81" y="66"/>
                  </a:lnTo>
                  <a:lnTo>
                    <a:pt x="74" y="79"/>
                  </a:lnTo>
                  <a:lnTo>
                    <a:pt x="67" y="92"/>
                  </a:lnTo>
                  <a:lnTo>
                    <a:pt x="62" y="105"/>
                  </a:lnTo>
                  <a:lnTo>
                    <a:pt x="56" y="118"/>
                  </a:lnTo>
                  <a:lnTo>
                    <a:pt x="51" y="132"/>
                  </a:lnTo>
                  <a:lnTo>
                    <a:pt x="46" y="145"/>
                  </a:lnTo>
                  <a:lnTo>
                    <a:pt x="41" y="158"/>
                  </a:lnTo>
                  <a:lnTo>
                    <a:pt x="36" y="173"/>
                  </a:lnTo>
                  <a:lnTo>
                    <a:pt x="31" y="188"/>
                  </a:lnTo>
                  <a:lnTo>
                    <a:pt x="24" y="204"/>
                  </a:lnTo>
                  <a:lnTo>
                    <a:pt x="19" y="219"/>
                  </a:lnTo>
                  <a:lnTo>
                    <a:pt x="14" y="237"/>
                  </a:lnTo>
                  <a:lnTo>
                    <a:pt x="13" y="240"/>
                  </a:lnTo>
                  <a:lnTo>
                    <a:pt x="11" y="240"/>
                  </a:lnTo>
                  <a:lnTo>
                    <a:pt x="8" y="242"/>
                  </a:lnTo>
                  <a:lnTo>
                    <a:pt x="6" y="242"/>
                  </a:lnTo>
                  <a:lnTo>
                    <a:pt x="1" y="240"/>
                  </a:lnTo>
                  <a:lnTo>
                    <a:pt x="1" y="240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5" y="216"/>
                  </a:lnTo>
                  <a:lnTo>
                    <a:pt x="9" y="199"/>
                  </a:lnTo>
                  <a:lnTo>
                    <a:pt x="14" y="183"/>
                  </a:lnTo>
                  <a:lnTo>
                    <a:pt x="21" y="169"/>
                  </a:lnTo>
                  <a:lnTo>
                    <a:pt x="26" y="155"/>
                  </a:lnTo>
                  <a:lnTo>
                    <a:pt x="31" y="140"/>
                  </a:lnTo>
                  <a:lnTo>
                    <a:pt x="38" y="128"/>
                  </a:lnTo>
                  <a:lnTo>
                    <a:pt x="44" y="115"/>
                  </a:lnTo>
                  <a:lnTo>
                    <a:pt x="51" y="100"/>
                  </a:lnTo>
                  <a:lnTo>
                    <a:pt x="57" y="87"/>
                  </a:lnTo>
                  <a:lnTo>
                    <a:pt x="64" y="74"/>
                  </a:lnTo>
                  <a:lnTo>
                    <a:pt x="71" y="61"/>
                  </a:lnTo>
                  <a:lnTo>
                    <a:pt x="79" y="48"/>
                  </a:lnTo>
                  <a:lnTo>
                    <a:pt x="87" y="33"/>
                  </a:lnTo>
                  <a:lnTo>
                    <a:pt x="95" y="18"/>
                  </a:lnTo>
                  <a:lnTo>
                    <a:pt x="107" y="1"/>
                  </a:lnTo>
                  <a:lnTo>
                    <a:pt x="109" y="0"/>
                  </a:lnTo>
                  <a:lnTo>
                    <a:pt x="112" y="0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4" name="Freeform 38"/>
            <p:cNvSpPr>
              <a:spLocks/>
            </p:cNvSpPr>
            <p:nvPr/>
          </p:nvSpPr>
          <p:spPr bwMode="auto">
            <a:xfrm>
              <a:off x="1153" y="1326"/>
              <a:ext cx="133" cy="94"/>
            </a:xfrm>
            <a:custGeom>
              <a:avLst/>
              <a:gdLst/>
              <a:ahLst/>
              <a:cxnLst>
                <a:cxn ang="0">
                  <a:pos x="245" y="21"/>
                </a:cxn>
                <a:cxn ang="0">
                  <a:pos x="233" y="21"/>
                </a:cxn>
                <a:cxn ang="0">
                  <a:pos x="224" y="25"/>
                </a:cxn>
                <a:cxn ang="0">
                  <a:pos x="205" y="36"/>
                </a:cxn>
                <a:cxn ang="0">
                  <a:pos x="194" y="48"/>
                </a:cxn>
                <a:cxn ang="0">
                  <a:pos x="187" y="59"/>
                </a:cxn>
                <a:cxn ang="0">
                  <a:pos x="182" y="71"/>
                </a:cxn>
                <a:cxn ang="0">
                  <a:pos x="169" y="86"/>
                </a:cxn>
                <a:cxn ang="0">
                  <a:pos x="159" y="94"/>
                </a:cxn>
                <a:cxn ang="0">
                  <a:pos x="146" y="94"/>
                </a:cxn>
                <a:cxn ang="0">
                  <a:pos x="134" y="95"/>
                </a:cxn>
                <a:cxn ang="0">
                  <a:pos x="123" y="95"/>
                </a:cxn>
                <a:cxn ang="0">
                  <a:pos x="114" y="99"/>
                </a:cxn>
                <a:cxn ang="0">
                  <a:pos x="105" y="104"/>
                </a:cxn>
                <a:cxn ang="0">
                  <a:pos x="100" y="117"/>
                </a:cxn>
                <a:cxn ang="0">
                  <a:pos x="96" y="133"/>
                </a:cxn>
                <a:cxn ang="0">
                  <a:pos x="96" y="148"/>
                </a:cxn>
                <a:cxn ang="0">
                  <a:pos x="93" y="163"/>
                </a:cxn>
                <a:cxn ang="0">
                  <a:pos x="86" y="175"/>
                </a:cxn>
                <a:cxn ang="0">
                  <a:pos x="73" y="183"/>
                </a:cxn>
                <a:cxn ang="0">
                  <a:pos x="62" y="186"/>
                </a:cxn>
                <a:cxn ang="0">
                  <a:pos x="47" y="186"/>
                </a:cxn>
                <a:cxn ang="0">
                  <a:pos x="35" y="183"/>
                </a:cxn>
                <a:cxn ang="0">
                  <a:pos x="20" y="181"/>
                </a:cxn>
                <a:cxn ang="0">
                  <a:pos x="9" y="180"/>
                </a:cxn>
                <a:cxn ang="0">
                  <a:pos x="0" y="175"/>
                </a:cxn>
                <a:cxn ang="0">
                  <a:pos x="4" y="168"/>
                </a:cxn>
                <a:cxn ang="0">
                  <a:pos x="12" y="166"/>
                </a:cxn>
                <a:cxn ang="0">
                  <a:pos x="25" y="166"/>
                </a:cxn>
                <a:cxn ang="0">
                  <a:pos x="35" y="168"/>
                </a:cxn>
                <a:cxn ang="0">
                  <a:pos x="45" y="168"/>
                </a:cxn>
                <a:cxn ang="0">
                  <a:pos x="57" y="165"/>
                </a:cxn>
                <a:cxn ang="0">
                  <a:pos x="68" y="163"/>
                </a:cxn>
                <a:cxn ang="0">
                  <a:pos x="78" y="153"/>
                </a:cxn>
                <a:cxn ang="0">
                  <a:pos x="80" y="142"/>
                </a:cxn>
                <a:cxn ang="0">
                  <a:pos x="80" y="130"/>
                </a:cxn>
                <a:cxn ang="0">
                  <a:pos x="80" y="117"/>
                </a:cxn>
                <a:cxn ang="0">
                  <a:pos x="85" y="104"/>
                </a:cxn>
                <a:cxn ang="0">
                  <a:pos x="91" y="91"/>
                </a:cxn>
                <a:cxn ang="0">
                  <a:pos x="101" y="86"/>
                </a:cxn>
                <a:cxn ang="0">
                  <a:pos x="114" y="82"/>
                </a:cxn>
                <a:cxn ang="0">
                  <a:pos x="126" y="79"/>
                </a:cxn>
                <a:cxn ang="0">
                  <a:pos x="141" y="77"/>
                </a:cxn>
                <a:cxn ang="0">
                  <a:pos x="154" y="71"/>
                </a:cxn>
                <a:cxn ang="0">
                  <a:pos x="162" y="66"/>
                </a:cxn>
                <a:cxn ang="0">
                  <a:pos x="169" y="49"/>
                </a:cxn>
                <a:cxn ang="0">
                  <a:pos x="174" y="41"/>
                </a:cxn>
                <a:cxn ang="0">
                  <a:pos x="179" y="30"/>
                </a:cxn>
                <a:cxn ang="0">
                  <a:pos x="190" y="18"/>
                </a:cxn>
                <a:cxn ang="0">
                  <a:pos x="204" y="10"/>
                </a:cxn>
                <a:cxn ang="0">
                  <a:pos x="219" y="5"/>
                </a:cxn>
                <a:cxn ang="0">
                  <a:pos x="235" y="0"/>
                </a:cxn>
                <a:cxn ang="0">
                  <a:pos x="250" y="3"/>
                </a:cxn>
                <a:cxn ang="0">
                  <a:pos x="265" y="10"/>
                </a:cxn>
                <a:cxn ang="0">
                  <a:pos x="265" y="20"/>
                </a:cxn>
                <a:cxn ang="0">
                  <a:pos x="257" y="25"/>
                </a:cxn>
              </a:cxnLst>
              <a:rect l="0" t="0" r="r" b="b"/>
              <a:pathLst>
                <a:path w="266" h="186">
                  <a:moveTo>
                    <a:pt x="252" y="25"/>
                  </a:moveTo>
                  <a:lnTo>
                    <a:pt x="250" y="23"/>
                  </a:lnTo>
                  <a:lnTo>
                    <a:pt x="245" y="21"/>
                  </a:lnTo>
                  <a:lnTo>
                    <a:pt x="242" y="21"/>
                  </a:lnTo>
                  <a:lnTo>
                    <a:pt x="238" y="21"/>
                  </a:lnTo>
                  <a:lnTo>
                    <a:pt x="233" y="21"/>
                  </a:lnTo>
                  <a:lnTo>
                    <a:pt x="230" y="21"/>
                  </a:lnTo>
                  <a:lnTo>
                    <a:pt x="227" y="21"/>
                  </a:lnTo>
                  <a:lnTo>
                    <a:pt x="224" y="25"/>
                  </a:lnTo>
                  <a:lnTo>
                    <a:pt x="217" y="26"/>
                  </a:lnTo>
                  <a:lnTo>
                    <a:pt x="210" y="30"/>
                  </a:lnTo>
                  <a:lnTo>
                    <a:pt x="205" y="36"/>
                  </a:lnTo>
                  <a:lnTo>
                    <a:pt x="200" y="41"/>
                  </a:lnTo>
                  <a:lnTo>
                    <a:pt x="197" y="44"/>
                  </a:lnTo>
                  <a:lnTo>
                    <a:pt x="194" y="48"/>
                  </a:lnTo>
                  <a:lnTo>
                    <a:pt x="190" y="53"/>
                  </a:lnTo>
                  <a:lnTo>
                    <a:pt x="190" y="56"/>
                  </a:lnTo>
                  <a:lnTo>
                    <a:pt x="187" y="59"/>
                  </a:lnTo>
                  <a:lnTo>
                    <a:pt x="186" y="64"/>
                  </a:lnTo>
                  <a:lnTo>
                    <a:pt x="184" y="66"/>
                  </a:lnTo>
                  <a:lnTo>
                    <a:pt x="182" y="71"/>
                  </a:lnTo>
                  <a:lnTo>
                    <a:pt x="177" y="77"/>
                  </a:lnTo>
                  <a:lnTo>
                    <a:pt x="172" y="82"/>
                  </a:lnTo>
                  <a:lnTo>
                    <a:pt x="169" y="86"/>
                  </a:lnTo>
                  <a:lnTo>
                    <a:pt x="166" y="89"/>
                  </a:lnTo>
                  <a:lnTo>
                    <a:pt x="162" y="91"/>
                  </a:lnTo>
                  <a:lnTo>
                    <a:pt x="159" y="94"/>
                  </a:lnTo>
                  <a:lnTo>
                    <a:pt x="154" y="94"/>
                  </a:lnTo>
                  <a:lnTo>
                    <a:pt x="151" y="94"/>
                  </a:lnTo>
                  <a:lnTo>
                    <a:pt x="146" y="94"/>
                  </a:lnTo>
                  <a:lnTo>
                    <a:pt x="143" y="95"/>
                  </a:lnTo>
                  <a:lnTo>
                    <a:pt x="138" y="95"/>
                  </a:lnTo>
                  <a:lnTo>
                    <a:pt x="134" y="95"/>
                  </a:lnTo>
                  <a:lnTo>
                    <a:pt x="131" y="95"/>
                  </a:lnTo>
                  <a:lnTo>
                    <a:pt x="128" y="95"/>
                  </a:lnTo>
                  <a:lnTo>
                    <a:pt x="123" y="95"/>
                  </a:lnTo>
                  <a:lnTo>
                    <a:pt x="119" y="95"/>
                  </a:lnTo>
                  <a:lnTo>
                    <a:pt x="116" y="95"/>
                  </a:lnTo>
                  <a:lnTo>
                    <a:pt x="114" y="99"/>
                  </a:lnTo>
                  <a:lnTo>
                    <a:pt x="110" y="100"/>
                  </a:lnTo>
                  <a:lnTo>
                    <a:pt x="108" y="100"/>
                  </a:lnTo>
                  <a:lnTo>
                    <a:pt x="105" y="104"/>
                  </a:lnTo>
                  <a:lnTo>
                    <a:pt x="103" y="107"/>
                  </a:lnTo>
                  <a:lnTo>
                    <a:pt x="101" y="112"/>
                  </a:lnTo>
                  <a:lnTo>
                    <a:pt x="100" y="117"/>
                  </a:lnTo>
                  <a:lnTo>
                    <a:pt x="98" y="123"/>
                  </a:lnTo>
                  <a:lnTo>
                    <a:pt x="98" y="128"/>
                  </a:lnTo>
                  <a:lnTo>
                    <a:pt x="96" y="133"/>
                  </a:lnTo>
                  <a:lnTo>
                    <a:pt x="96" y="138"/>
                  </a:lnTo>
                  <a:lnTo>
                    <a:pt x="96" y="143"/>
                  </a:lnTo>
                  <a:lnTo>
                    <a:pt x="96" y="148"/>
                  </a:lnTo>
                  <a:lnTo>
                    <a:pt x="95" y="153"/>
                  </a:lnTo>
                  <a:lnTo>
                    <a:pt x="95" y="158"/>
                  </a:lnTo>
                  <a:lnTo>
                    <a:pt x="93" y="163"/>
                  </a:lnTo>
                  <a:lnTo>
                    <a:pt x="91" y="166"/>
                  </a:lnTo>
                  <a:lnTo>
                    <a:pt x="90" y="171"/>
                  </a:lnTo>
                  <a:lnTo>
                    <a:pt x="86" y="175"/>
                  </a:lnTo>
                  <a:lnTo>
                    <a:pt x="83" y="176"/>
                  </a:lnTo>
                  <a:lnTo>
                    <a:pt x="80" y="181"/>
                  </a:lnTo>
                  <a:lnTo>
                    <a:pt x="73" y="183"/>
                  </a:lnTo>
                  <a:lnTo>
                    <a:pt x="70" y="184"/>
                  </a:lnTo>
                  <a:lnTo>
                    <a:pt x="65" y="184"/>
                  </a:lnTo>
                  <a:lnTo>
                    <a:pt x="62" y="186"/>
                  </a:lnTo>
                  <a:lnTo>
                    <a:pt x="57" y="186"/>
                  </a:lnTo>
                  <a:lnTo>
                    <a:pt x="52" y="186"/>
                  </a:lnTo>
                  <a:lnTo>
                    <a:pt x="47" y="186"/>
                  </a:lnTo>
                  <a:lnTo>
                    <a:pt x="43" y="186"/>
                  </a:lnTo>
                  <a:lnTo>
                    <a:pt x="38" y="184"/>
                  </a:lnTo>
                  <a:lnTo>
                    <a:pt x="35" y="183"/>
                  </a:lnTo>
                  <a:lnTo>
                    <a:pt x="30" y="183"/>
                  </a:lnTo>
                  <a:lnTo>
                    <a:pt x="27" y="183"/>
                  </a:lnTo>
                  <a:lnTo>
                    <a:pt x="20" y="181"/>
                  </a:lnTo>
                  <a:lnTo>
                    <a:pt x="17" y="181"/>
                  </a:lnTo>
                  <a:lnTo>
                    <a:pt x="12" y="180"/>
                  </a:lnTo>
                  <a:lnTo>
                    <a:pt x="9" y="180"/>
                  </a:lnTo>
                  <a:lnTo>
                    <a:pt x="4" y="178"/>
                  </a:lnTo>
                  <a:lnTo>
                    <a:pt x="2" y="176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0"/>
                  </a:lnTo>
                  <a:lnTo>
                    <a:pt x="4" y="168"/>
                  </a:lnTo>
                  <a:lnTo>
                    <a:pt x="5" y="165"/>
                  </a:lnTo>
                  <a:lnTo>
                    <a:pt x="9" y="166"/>
                  </a:lnTo>
                  <a:lnTo>
                    <a:pt x="12" y="166"/>
                  </a:lnTo>
                  <a:lnTo>
                    <a:pt x="17" y="166"/>
                  </a:lnTo>
                  <a:lnTo>
                    <a:pt x="20" y="166"/>
                  </a:lnTo>
                  <a:lnTo>
                    <a:pt x="25" y="166"/>
                  </a:lnTo>
                  <a:lnTo>
                    <a:pt x="29" y="166"/>
                  </a:lnTo>
                  <a:lnTo>
                    <a:pt x="32" y="168"/>
                  </a:lnTo>
                  <a:lnTo>
                    <a:pt x="35" y="168"/>
                  </a:lnTo>
                  <a:lnTo>
                    <a:pt x="38" y="168"/>
                  </a:lnTo>
                  <a:lnTo>
                    <a:pt x="43" y="168"/>
                  </a:lnTo>
                  <a:lnTo>
                    <a:pt x="45" y="168"/>
                  </a:lnTo>
                  <a:lnTo>
                    <a:pt x="50" y="166"/>
                  </a:lnTo>
                  <a:lnTo>
                    <a:pt x="53" y="166"/>
                  </a:lnTo>
                  <a:lnTo>
                    <a:pt x="57" y="165"/>
                  </a:lnTo>
                  <a:lnTo>
                    <a:pt x="62" y="165"/>
                  </a:lnTo>
                  <a:lnTo>
                    <a:pt x="65" y="165"/>
                  </a:lnTo>
                  <a:lnTo>
                    <a:pt x="68" y="163"/>
                  </a:lnTo>
                  <a:lnTo>
                    <a:pt x="73" y="158"/>
                  </a:lnTo>
                  <a:lnTo>
                    <a:pt x="75" y="156"/>
                  </a:lnTo>
                  <a:lnTo>
                    <a:pt x="78" y="153"/>
                  </a:lnTo>
                  <a:lnTo>
                    <a:pt x="80" y="150"/>
                  </a:lnTo>
                  <a:lnTo>
                    <a:pt x="80" y="147"/>
                  </a:lnTo>
                  <a:lnTo>
                    <a:pt x="80" y="142"/>
                  </a:lnTo>
                  <a:lnTo>
                    <a:pt x="80" y="138"/>
                  </a:lnTo>
                  <a:lnTo>
                    <a:pt x="81" y="135"/>
                  </a:lnTo>
                  <a:lnTo>
                    <a:pt x="80" y="130"/>
                  </a:lnTo>
                  <a:lnTo>
                    <a:pt x="80" y="125"/>
                  </a:lnTo>
                  <a:lnTo>
                    <a:pt x="80" y="120"/>
                  </a:lnTo>
                  <a:lnTo>
                    <a:pt x="80" y="117"/>
                  </a:lnTo>
                  <a:lnTo>
                    <a:pt x="80" y="112"/>
                  </a:lnTo>
                  <a:lnTo>
                    <a:pt x="81" y="107"/>
                  </a:lnTo>
                  <a:lnTo>
                    <a:pt x="85" y="104"/>
                  </a:lnTo>
                  <a:lnTo>
                    <a:pt x="86" y="100"/>
                  </a:lnTo>
                  <a:lnTo>
                    <a:pt x="88" y="94"/>
                  </a:lnTo>
                  <a:lnTo>
                    <a:pt x="91" y="91"/>
                  </a:lnTo>
                  <a:lnTo>
                    <a:pt x="93" y="89"/>
                  </a:lnTo>
                  <a:lnTo>
                    <a:pt x="98" y="87"/>
                  </a:lnTo>
                  <a:lnTo>
                    <a:pt x="101" y="86"/>
                  </a:lnTo>
                  <a:lnTo>
                    <a:pt x="105" y="84"/>
                  </a:lnTo>
                  <a:lnTo>
                    <a:pt x="110" y="82"/>
                  </a:lnTo>
                  <a:lnTo>
                    <a:pt x="114" y="82"/>
                  </a:lnTo>
                  <a:lnTo>
                    <a:pt x="118" y="81"/>
                  </a:lnTo>
                  <a:lnTo>
                    <a:pt x="123" y="81"/>
                  </a:lnTo>
                  <a:lnTo>
                    <a:pt x="126" y="79"/>
                  </a:lnTo>
                  <a:lnTo>
                    <a:pt x="133" y="79"/>
                  </a:lnTo>
                  <a:lnTo>
                    <a:pt x="138" y="77"/>
                  </a:lnTo>
                  <a:lnTo>
                    <a:pt x="141" y="77"/>
                  </a:lnTo>
                  <a:lnTo>
                    <a:pt x="146" y="76"/>
                  </a:lnTo>
                  <a:lnTo>
                    <a:pt x="151" y="74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9" y="67"/>
                  </a:lnTo>
                  <a:lnTo>
                    <a:pt x="162" y="66"/>
                  </a:lnTo>
                  <a:lnTo>
                    <a:pt x="166" y="59"/>
                  </a:lnTo>
                  <a:lnTo>
                    <a:pt x="167" y="53"/>
                  </a:lnTo>
                  <a:lnTo>
                    <a:pt x="169" y="49"/>
                  </a:lnTo>
                  <a:lnTo>
                    <a:pt x="171" y="48"/>
                  </a:lnTo>
                  <a:lnTo>
                    <a:pt x="172" y="43"/>
                  </a:lnTo>
                  <a:lnTo>
                    <a:pt x="174" y="41"/>
                  </a:lnTo>
                  <a:lnTo>
                    <a:pt x="176" y="36"/>
                  </a:lnTo>
                  <a:lnTo>
                    <a:pt x="177" y="33"/>
                  </a:lnTo>
                  <a:lnTo>
                    <a:pt x="179" y="30"/>
                  </a:lnTo>
                  <a:lnTo>
                    <a:pt x="182" y="28"/>
                  </a:lnTo>
                  <a:lnTo>
                    <a:pt x="186" y="23"/>
                  </a:lnTo>
                  <a:lnTo>
                    <a:pt x="190" y="18"/>
                  </a:lnTo>
                  <a:lnTo>
                    <a:pt x="194" y="16"/>
                  </a:lnTo>
                  <a:lnTo>
                    <a:pt x="199" y="13"/>
                  </a:lnTo>
                  <a:lnTo>
                    <a:pt x="204" y="10"/>
                  </a:lnTo>
                  <a:lnTo>
                    <a:pt x="209" y="6"/>
                  </a:lnTo>
                  <a:lnTo>
                    <a:pt x="214" y="5"/>
                  </a:lnTo>
                  <a:lnTo>
                    <a:pt x="219" y="5"/>
                  </a:lnTo>
                  <a:lnTo>
                    <a:pt x="224" y="2"/>
                  </a:lnTo>
                  <a:lnTo>
                    <a:pt x="228" y="2"/>
                  </a:lnTo>
                  <a:lnTo>
                    <a:pt x="235" y="0"/>
                  </a:lnTo>
                  <a:lnTo>
                    <a:pt x="240" y="2"/>
                  </a:lnTo>
                  <a:lnTo>
                    <a:pt x="245" y="2"/>
                  </a:lnTo>
                  <a:lnTo>
                    <a:pt x="250" y="3"/>
                  </a:lnTo>
                  <a:lnTo>
                    <a:pt x="257" y="5"/>
                  </a:lnTo>
                  <a:lnTo>
                    <a:pt x="262" y="6"/>
                  </a:lnTo>
                  <a:lnTo>
                    <a:pt x="265" y="10"/>
                  </a:lnTo>
                  <a:lnTo>
                    <a:pt x="266" y="13"/>
                  </a:lnTo>
                  <a:lnTo>
                    <a:pt x="266" y="16"/>
                  </a:lnTo>
                  <a:lnTo>
                    <a:pt x="265" y="20"/>
                  </a:lnTo>
                  <a:lnTo>
                    <a:pt x="262" y="23"/>
                  </a:lnTo>
                  <a:lnTo>
                    <a:pt x="260" y="25"/>
                  </a:lnTo>
                  <a:lnTo>
                    <a:pt x="257" y="25"/>
                  </a:lnTo>
                  <a:lnTo>
                    <a:pt x="252" y="25"/>
                  </a:lnTo>
                  <a:lnTo>
                    <a:pt x="252" y="25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5" name="Freeform 39"/>
            <p:cNvSpPr>
              <a:spLocks/>
            </p:cNvSpPr>
            <p:nvPr/>
          </p:nvSpPr>
          <p:spPr bwMode="auto">
            <a:xfrm>
              <a:off x="1241" y="1394"/>
              <a:ext cx="16" cy="38"/>
            </a:xfrm>
            <a:custGeom>
              <a:avLst/>
              <a:gdLst/>
              <a:ahLst/>
              <a:cxnLst>
                <a:cxn ang="0">
                  <a:pos x="19" y="2"/>
                </a:cxn>
                <a:cxn ang="0">
                  <a:pos x="16" y="5"/>
                </a:cxn>
                <a:cxn ang="0">
                  <a:pos x="13" y="7"/>
                </a:cxn>
                <a:cxn ang="0">
                  <a:pos x="11" y="10"/>
                </a:cxn>
                <a:cxn ang="0">
                  <a:pos x="10" y="13"/>
                </a:cxn>
                <a:cxn ang="0">
                  <a:pos x="10" y="18"/>
                </a:cxn>
                <a:cxn ang="0">
                  <a:pos x="8" y="21"/>
                </a:cxn>
                <a:cxn ang="0">
                  <a:pos x="5" y="25"/>
                </a:cxn>
                <a:cxn ang="0">
                  <a:pos x="3" y="30"/>
                </a:cxn>
                <a:cxn ang="0">
                  <a:pos x="3" y="36"/>
                </a:cxn>
                <a:cxn ang="0">
                  <a:pos x="3" y="41"/>
                </a:cxn>
                <a:cxn ang="0">
                  <a:pos x="0" y="46"/>
                </a:cxn>
                <a:cxn ang="0">
                  <a:pos x="0" y="53"/>
                </a:cxn>
                <a:cxn ang="0">
                  <a:pos x="0" y="59"/>
                </a:cxn>
                <a:cxn ang="0">
                  <a:pos x="0" y="66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5" y="76"/>
                </a:cxn>
                <a:cxn ang="0">
                  <a:pos x="10" y="73"/>
                </a:cxn>
                <a:cxn ang="0">
                  <a:pos x="11" y="69"/>
                </a:cxn>
                <a:cxn ang="0">
                  <a:pos x="11" y="61"/>
                </a:cxn>
                <a:cxn ang="0">
                  <a:pos x="11" y="54"/>
                </a:cxn>
                <a:cxn ang="0">
                  <a:pos x="13" y="48"/>
                </a:cxn>
                <a:cxn ang="0">
                  <a:pos x="14" y="43"/>
                </a:cxn>
                <a:cxn ang="0">
                  <a:pos x="14" y="38"/>
                </a:cxn>
                <a:cxn ang="0">
                  <a:pos x="18" y="33"/>
                </a:cxn>
                <a:cxn ang="0">
                  <a:pos x="19" y="30"/>
                </a:cxn>
                <a:cxn ang="0">
                  <a:pos x="21" y="26"/>
                </a:cxn>
                <a:cxn ang="0">
                  <a:pos x="24" y="23"/>
                </a:cxn>
                <a:cxn ang="0">
                  <a:pos x="26" y="20"/>
                </a:cxn>
                <a:cxn ang="0">
                  <a:pos x="28" y="18"/>
                </a:cxn>
                <a:cxn ang="0">
                  <a:pos x="29" y="17"/>
                </a:cxn>
                <a:cxn ang="0">
                  <a:pos x="33" y="13"/>
                </a:cxn>
                <a:cxn ang="0">
                  <a:pos x="33" y="12"/>
                </a:cxn>
                <a:cxn ang="0">
                  <a:pos x="33" y="8"/>
                </a:cxn>
                <a:cxn ang="0">
                  <a:pos x="33" y="7"/>
                </a:cxn>
                <a:cxn ang="0">
                  <a:pos x="33" y="3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9" y="2"/>
                </a:cxn>
                <a:cxn ang="0">
                  <a:pos x="19" y="2"/>
                </a:cxn>
              </a:cxnLst>
              <a:rect l="0" t="0" r="r" b="b"/>
              <a:pathLst>
                <a:path w="33" h="76">
                  <a:moveTo>
                    <a:pt x="19" y="2"/>
                  </a:moveTo>
                  <a:lnTo>
                    <a:pt x="16" y="5"/>
                  </a:lnTo>
                  <a:lnTo>
                    <a:pt x="13" y="7"/>
                  </a:lnTo>
                  <a:lnTo>
                    <a:pt x="11" y="10"/>
                  </a:lnTo>
                  <a:lnTo>
                    <a:pt x="10" y="13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3" y="30"/>
                  </a:lnTo>
                  <a:lnTo>
                    <a:pt x="3" y="36"/>
                  </a:lnTo>
                  <a:lnTo>
                    <a:pt x="3" y="41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5" y="76"/>
                  </a:lnTo>
                  <a:lnTo>
                    <a:pt x="10" y="73"/>
                  </a:lnTo>
                  <a:lnTo>
                    <a:pt x="11" y="69"/>
                  </a:lnTo>
                  <a:lnTo>
                    <a:pt x="11" y="61"/>
                  </a:lnTo>
                  <a:lnTo>
                    <a:pt x="11" y="54"/>
                  </a:lnTo>
                  <a:lnTo>
                    <a:pt x="13" y="48"/>
                  </a:lnTo>
                  <a:lnTo>
                    <a:pt x="14" y="43"/>
                  </a:lnTo>
                  <a:lnTo>
                    <a:pt x="14" y="38"/>
                  </a:lnTo>
                  <a:lnTo>
                    <a:pt x="18" y="33"/>
                  </a:lnTo>
                  <a:lnTo>
                    <a:pt x="19" y="30"/>
                  </a:lnTo>
                  <a:lnTo>
                    <a:pt x="21" y="26"/>
                  </a:lnTo>
                  <a:lnTo>
                    <a:pt x="24" y="23"/>
                  </a:lnTo>
                  <a:lnTo>
                    <a:pt x="26" y="20"/>
                  </a:lnTo>
                  <a:lnTo>
                    <a:pt x="28" y="18"/>
                  </a:lnTo>
                  <a:lnTo>
                    <a:pt x="29" y="17"/>
                  </a:lnTo>
                  <a:lnTo>
                    <a:pt x="33" y="13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3" y="3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6" name="Freeform 40"/>
            <p:cNvSpPr>
              <a:spLocks/>
            </p:cNvSpPr>
            <p:nvPr/>
          </p:nvSpPr>
          <p:spPr bwMode="auto">
            <a:xfrm>
              <a:off x="1250" y="1351"/>
              <a:ext cx="59" cy="62"/>
            </a:xfrm>
            <a:custGeom>
              <a:avLst/>
              <a:gdLst/>
              <a:ahLst/>
              <a:cxnLst>
                <a:cxn ang="0">
                  <a:pos x="26" y="81"/>
                </a:cxn>
                <a:cxn ang="0">
                  <a:pos x="31" y="91"/>
                </a:cxn>
                <a:cxn ang="0">
                  <a:pos x="36" y="98"/>
                </a:cxn>
                <a:cxn ang="0">
                  <a:pos x="44" y="104"/>
                </a:cxn>
                <a:cxn ang="0">
                  <a:pos x="51" y="104"/>
                </a:cxn>
                <a:cxn ang="0">
                  <a:pos x="66" y="104"/>
                </a:cxn>
                <a:cxn ang="0">
                  <a:pos x="79" y="96"/>
                </a:cxn>
                <a:cxn ang="0">
                  <a:pos x="86" y="86"/>
                </a:cxn>
                <a:cxn ang="0">
                  <a:pos x="91" y="74"/>
                </a:cxn>
                <a:cxn ang="0">
                  <a:pos x="94" y="61"/>
                </a:cxn>
                <a:cxn ang="0">
                  <a:pos x="94" y="46"/>
                </a:cxn>
                <a:cxn ang="0">
                  <a:pos x="94" y="33"/>
                </a:cxn>
                <a:cxn ang="0">
                  <a:pos x="94" y="20"/>
                </a:cxn>
                <a:cxn ang="0">
                  <a:pos x="96" y="10"/>
                </a:cxn>
                <a:cxn ang="0">
                  <a:pos x="102" y="4"/>
                </a:cxn>
                <a:cxn ang="0">
                  <a:pos x="109" y="0"/>
                </a:cxn>
                <a:cxn ang="0">
                  <a:pos x="115" y="4"/>
                </a:cxn>
                <a:cxn ang="0">
                  <a:pos x="117" y="17"/>
                </a:cxn>
                <a:cxn ang="0">
                  <a:pos x="119" y="38"/>
                </a:cxn>
                <a:cxn ang="0">
                  <a:pos x="117" y="56"/>
                </a:cxn>
                <a:cxn ang="0">
                  <a:pos x="114" y="74"/>
                </a:cxn>
                <a:cxn ang="0">
                  <a:pos x="107" y="91"/>
                </a:cxn>
                <a:cxn ang="0">
                  <a:pos x="97" y="104"/>
                </a:cxn>
                <a:cxn ang="0">
                  <a:pos x="84" y="114"/>
                </a:cxn>
                <a:cxn ang="0">
                  <a:pos x="68" y="122"/>
                </a:cxn>
                <a:cxn ang="0">
                  <a:pos x="53" y="124"/>
                </a:cxn>
                <a:cxn ang="0">
                  <a:pos x="44" y="124"/>
                </a:cxn>
                <a:cxn ang="0">
                  <a:pos x="36" y="121"/>
                </a:cxn>
                <a:cxn ang="0">
                  <a:pos x="28" y="116"/>
                </a:cxn>
                <a:cxn ang="0">
                  <a:pos x="21" y="109"/>
                </a:cxn>
                <a:cxn ang="0">
                  <a:pos x="15" y="104"/>
                </a:cxn>
                <a:cxn ang="0">
                  <a:pos x="8" y="98"/>
                </a:cxn>
                <a:cxn ang="0">
                  <a:pos x="3" y="89"/>
                </a:cxn>
                <a:cxn ang="0">
                  <a:pos x="0" y="83"/>
                </a:cxn>
                <a:cxn ang="0">
                  <a:pos x="3" y="78"/>
                </a:cxn>
                <a:cxn ang="0">
                  <a:pos x="13" y="74"/>
                </a:cxn>
                <a:cxn ang="0">
                  <a:pos x="21" y="74"/>
                </a:cxn>
                <a:cxn ang="0">
                  <a:pos x="23" y="78"/>
                </a:cxn>
              </a:cxnLst>
              <a:rect l="0" t="0" r="r" b="b"/>
              <a:pathLst>
                <a:path w="119" h="124">
                  <a:moveTo>
                    <a:pt x="23" y="78"/>
                  </a:moveTo>
                  <a:lnTo>
                    <a:pt x="26" y="81"/>
                  </a:lnTo>
                  <a:lnTo>
                    <a:pt x="28" y="86"/>
                  </a:lnTo>
                  <a:lnTo>
                    <a:pt x="31" y="91"/>
                  </a:lnTo>
                  <a:lnTo>
                    <a:pt x="33" y="96"/>
                  </a:lnTo>
                  <a:lnTo>
                    <a:pt x="36" y="98"/>
                  </a:lnTo>
                  <a:lnTo>
                    <a:pt x="41" y="103"/>
                  </a:lnTo>
                  <a:lnTo>
                    <a:pt x="44" y="104"/>
                  </a:lnTo>
                  <a:lnTo>
                    <a:pt x="46" y="104"/>
                  </a:lnTo>
                  <a:lnTo>
                    <a:pt x="51" y="104"/>
                  </a:lnTo>
                  <a:lnTo>
                    <a:pt x="56" y="106"/>
                  </a:lnTo>
                  <a:lnTo>
                    <a:pt x="66" y="104"/>
                  </a:lnTo>
                  <a:lnTo>
                    <a:pt x="72" y="99"/>
                  </a:lnTo>
                  <a:lnTo>
                    <a:pt x="79" y="96"/>
                  </a:lnTo>
                  <a:lnTo>
                    <a:pt x="84" y="91"/>
                  </a:lnTo>
                  <a:lnTo>
                    <a:pt x="86" y="86"/>
                  </a:lnTo>
                  <a:lnTo>
                    <a:pt x="91" y="81"/>
                  </a:lnTo>
                  <a:lnTo>
                    <a:pt x="91" y="74"/>
                  </a:lnTo>
                  <a:lnTo>
                    <a:pt x="94" y="70"/>
                  </a:lnTo>
                  <a:lnTo>
                    <a:pt x="94" y="61"/>
                  </a:lnTo>
                  <a:lnTo>
                    <a:pt x="94" y="55"/>
                  </a:lnTo>
                  <a:lnTo>
                    <a:pt x="94" y="46"/>
                  </a:lnTo>
                  <a:lnTo>
                    <a:pt x="94" y="40"/>
                  </a:lnTo>
                  <a:lnTo>
                    <a:pt x="94" y="33"/>
                  </a:lnTo>
                  <a:lnTo>
                    <a:pt x="94" y="27"/>
                  </a:lnTo>
                  <a:lnTo>
                    <a:pt x="94" y="20"/>
                  </a:lnTo>
                  <a:lnTo>
                    <a:pt x="94" y="15"/>
                  </a:lnTo>
                  <a:lnTo>
                    <a:pt x="96" y="10"/>
                  </a:lnTo>
                  <a:lnTo>
                    <a:pt x="97" y="7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09" y="0"/>
                  </a:lnTo>
                  <a:lnTo>
                    <a:pt x="114" y="2"/>
                  </a:lnTo>
                  <a:lnTo>
                    <a:pt x="115" y="4"/>
                  </a:lnTo>
                  <a:lnTo>
                    <a:pt x="117" y="5"/>
                  </a:lnTo>
                  <a:lnTo>
                    <a:pt x="117" y="17"/>
                  </a:lnTo>
                  <a:lnTo>
                    <a:pt x="119" y="28"/>
                  </a:lnTo>
                  <a:lnTo>
                    <a:pt x="119" y="38"/>
                  </a:lnTo>
                  <a:lnTo>
                    <a:pt x="119" y="48"/>
                  </a:lnTo>
                  <a:lnTo>
                    <a:pt x="117" y="56"/>
                  </a:lnTo>
                  <a:lnTo>
                    <a:pt x="115" y="66"/>
                  </a:lnTo>
                  <a:lnTo>
                    <a:pt x="114" y="74"/>
                  </a:lnTo>
                  <a:lnTo>
                    <a:pt x="110" y="83"/>
                  </a:lnTo>
                  <a:lnTo>
                    <a:pt x="107" y="91"/>
                  </a:lnTo>
                  <a:lnTo>
                    <a:pt x="102" y="98"/>
                  </a:lnTo>
                  <a:lnTo>
                    <a:pt x="97" y="104"/>
                  </a:lnTo>
                  <a:lnTo>
                    <a:pt x="91" y="109"/>
                  </a:lnTo>
                  <a:lnTo>
                    <a:pt x="84" y="114"/>
                  </a:lnTo>
                  <a:lnTo>
                    <a:pt x="76" y="117"/>
                  </a:lnTo>
                  <a:lnTo>
                    <a:pt x="68" y="122"/>
                  </a:lnTo>
                  <a:lnTo>
                    <a:pt x="56" y="124"/>
                  </a:lnTo>
                  <a:lnTo>
                    <a:pt x="53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39" y="122"/>
                  </a:lnTo>
                  <a:lnTo>
                    <a:pt x="36" y="121"/>
                  </a:lnTo>
                  <a:lnTo>
                    <a:pt x="33" y="119"/>
                  </a:lnTo>
                  <a:lnTo>
                    <a:pt x="28" y="116"/>
                  </a:lnTo>
                  <a:lnTo>
                    <a:pt x="25" y="114"/>
                  </a:lnTo>
                  <a:lnTo>
                    <a:pt x="21" y="109"/>
                  </a:lnTo>
                  <a:lnTo>
                    <a:pt x="18" y="107"/>
                  </a:lnTo>
                  <a:lnTo>
                    <a:pt x="15" y="104"/>
                  </a:lnTo>
                  <a:lnTo>
                    <a:pt x="10" y="101"/>
                  </a:lnTo>
                  <a:lnTo>
                    <a:pt x="8" y="98"/>
                  </a:lnTo>
                  <a:lnTo>
                    <a:pt x="5" y="93"/>
                  </a:lnTo>
                  <a:lnTo>
                    <a:pt x="3" y="89"/>
                  </a:lnTo>
                  <a:lnTo>
                    <a:pt x="1" y="86"/>
                  </a:lnTo>
                  <a:lnTo>
                    <a:pt x="0" y="83"/>
                  </a:lnTo>
                  <a:lnTo>
                    <a:pt x="1" y="79"/>
                  </a:lnTo>
                  <a:lnTo>
                    <a:pt x="3" y="78"/>
                  </a:lnTo>
                  <a:lnTo>
                    <a:pt x="10" y="74"/>
                  </a:lnTo>
                  <a:lnTo>
                    <a:pt x="13" y="74"/>
                  </a:lnTo>
                  <a:lnTo>
                    <a:pt x="16" y="74"/>
                  </a:lnTo>
                  <a:lnTo>
                    <a:pt x="21" y="74"/>
                  </a:lnTo>
                  <a:lnTo>
                    <a:pt x="23" y="78"/>
                  </a:lnTo>
                  <a:lnTo>
                    <a:pt x="23" y="78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7" name="Freeform 41"/>
            <p:cNvSpPr>
              <a:spLocks/>
            </p:cNvSpPr>
            <p:nvPr/>
          </p:nvSpPr>
          <p:spPr bwMode="auto">
            <a:xfrm>
              <a:off x="1214" y="1876"/>
              <a:ext cx="32" cy="231"/>
            </a:xfrm>
            <a:custGeom>
              <a:avLst/>
              <a:gdLst/>
              <a:ahLst/>
              <a:cxnLst>
                <a:cxn ang="0">
                  <a:pos x="38" y="15"/>
                </a:cxn>
                <a:cxn ang="0">
                  <a:pos x="51" y="50"/>
                </a:cxn>
                <a:cxn ang="0">
                  <a:pos x="58" y="83"/>
                </a:cxn>
                <a:cxn ang="0">
                  <a:pos x="63" y="116"/>
                </a:cxn>
                <a:cxn ang="0">
                  <a:pos x="63" y="150"/>
                </a:cxn>
                <a:cxn ang="0">
                  <a:pos x="61" y="180"/>
                </a:cxn>
                <a:cxn ang="0">
                  <a:pos x="58" y="208"/>
                </a:cxn>
                <a:cxn ang="0">
                  <a:pos x="54" y="231"/>
                </a:cxn>
                <a:cxn ang="0">
                  <a:pos x="51" y="251"/>
                </a:cxn>
                <a:cxn ang="0">
                  <a:pos x="46" y="272"/>
                </a:cxn>
                <a:cxn ang="0">
                  <a:pos x="43" y="292"/>
                </a:cxn>
                <a:cxn ang="0">
                  <a:pos x="39" y="313"/>
                </a:cxn>
                <a:cxn ang="0">
                  <a:pos x="34" y="332"/>
                </a:cxn>
                <a:cxn ang="0">
                  <a:pos x="33" y="350"/>
                </a:cxn>
                <a:cxn ang="0">
                  <a:pos x="31" y="366"/>
                </a:cxn>
                <a:cxn ang="0">
                  <a:pos x="29" y="383"/>
                </a:cxn>
                <a:cxn ang="0">
                  <a:pos x="28" y="396"/>
                </a:cxn>
                <a:cxn ang="0">
                  <a:pos x="28" y="412"/>
                </a:cxn>
                <a:cxn ang="0">
                  <a:pos x="29" y="427"/>
                </a:cxn>
                <a:cxn ang="0">
                  <a:pos x="31" y="444"/>
                </a:cxn>
                <a:cxn ang="0">
                  <a:pos x="31" y="455"/>
                </a:cxn>
                <a:cxn ang="0">
                  <a:pos x="31" y="460"/>
                </a:cxn>
                <a:cxn ang="0">
                  <a:pos x="31" y="460"/>
                </a:cxn>
                <a:cxn ang="0">
                  <a:pos x="28" y="452"/>
                </a:cxn>
                <a:cxn ang="0">
                  <a:pos x="21" y="434"/>
                </a:cxn>
                <a:cxn ang="0">
                  <a:pos x="16" y="414"/>
                </a:cxn>
                <a:cxn ang="0">
                  <a:pos x="11" y="396"/>
                </a:cxn>
                <a:cxn ang="0">
                  <a:pos x="8" y="374"/>
                </a:cxn>
                <a:cxn ang="0">
                  <a:pos x="5" y="355"/>
                </a:cxn>
                <a:cxn ang="0">
                  <a:pos x="3" y="333"/>
                </a:cxn>
                <a:cxn ang="0">
                  <a:pos x="3" y="312"/>
                </a:cxn>
                <a:cxn ang="0">
                  <a:pos x="6" y="290"/>
                </a:cxn>
                <a:cxn ang="0">
                  <a:pos x="10" y="269"/>
                </a:cxn>
                <a:cxn ang="0">
                  <a:pos x="11" y="249"/>
                </a:cxn>
                <a:cxn ang="0">
                  <a:pos x="15" y="231"/>
                </a:cxn>
                <a:cxn ang="0">
                  <a:pos x="15" y="213"/>
                </a:cxn>
                <a:cxn ang="0">
                  <a:pos x="16" y="196"/>
                </a:cxn>
                <a:cxn ang="0">
                  <a:pos x="18" y="180"/>
                </a:cxn>
                <a:cxn ang="0">
                  <a:pos x="18" y="162"/>
                </a:cxn>
                <a:cxn ang="0">
                  <a:pos x="20" y="144"/>
                </a:cxn>
                <a:cxn ang="0">
                  <a:pos x="21" y="127"/>
                </a:cxn>
                <a:cxn ang="0">
                  <a:pos x="20" y="106"/>
                </a:cxn>
                <a:cxn ang="0">
                  <a:pos x="16" y="86"/>
                </a:cxn>
                <a:cxn ang="0">
                  <a:pos x="13" y="65"/>
                </a:cxn>
                <a:cxn ang="0">
                  <a:pos x="10" y="46"/>
                </a:cxn>
                <a:cxn ang="0">
                  <a:pos x="5" y="32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31" y="0"/>
                </a:cxn>
              </a:cxnLst>
              <a:rect l="0" t="0" r="r" b="b"/>
              <a:pathLst>
                <a:path w="63" h="462">
                  <a:moveTo>
                    <a:pt x="31" y="0"/>
                  </a:moveTo>
                  <a:lnTo>
                    <a:pt x="38" y="15"/>
                  </a:lnTo>
                  <a:lnTo>
                    <a:pt x="44" y="33"/>
                  </a:lnTo>
                  <a:lnTo>
                    <a:pt x="51" y="50"/>
                  </a:lnTo>
                  <a:lnTo>
                    <a:pt x="56" y="68"/>
                  </a:lnTo>
                  <a:lnTo>
                    <a:pt x="58" y="83"/>
                  </a:lnTo>
                  <a:lnTo>
                    <a:pt x="61" y="101"/>
                  </a:lnTo>
                  <a:lnTo>
                    <a:pt x="63" y="116"/>
                  </a:lnTo>
                  <a:lnTo>
                    <a:pt x="63" y="134"/>
                  </a:lnTo>
                  <a:lnTo>
                    <a:pt x="63" y="150"/>
                  </a:lnTo>
                  <a:lnTo>
                    <a:pt x="63" y="165"/>
                  </a:lnTo>
                  <a:lnTo>
                    <a:pt x="61" y="180"/>
                  </a:lnTo>
                  <a:lnTo>
                    <a:pt x="59" y="195"/>
                  </a:lnTo>
                  <a:lnTo>
                    <a:pt x="58" y="208"/>
                  </a:lnTo>
                  <a:lnTo>
                    <a:pt x="56" y="220"/>
                  </a:lnTo>
                  <a:lnTo>
                    <a:pt x="54" y="231"/>
                  </a:lnTo>
                  <a:lnTo>
                    <a:pt x="53" y="243"/>
                  </a:lnTo>
                  <a:lnTo>
                    <a:pt x="51" y="251"/>
                  </a:lnTo>
                  <a:lnTo>
                    <a:pt x="49" y="261"/>
                  </a:lnTo>
                  <a:lnTo>
                    <a:pt x="46" y="272"/>
                  </a:lnTo>
                  <a:lnTo>
                    <a:pt x="44" y="282"/>
                  </a:lnTo>
                  <a:lnTo>
                    <a:pt x="43" y="292"/>
                  </a:lnTo>
                  <a:lnTo>
                    <a:pt x="41" y="302"/>
                  </a:lnTo>
                  <a:lnTo>
                    <a:pt x="39" y="313"/>
                  </a:lnTo>
                  <a:lnTo>
                    <a:pt x="38" y="323"/>
                  </a:lnTo>
                  <a:lnTo>
                    <a:pt x="34" y="332"/>
                  </a:lnTo>
                  <a:lnTo>
                    <a:pt x="33" y="342"/>
                  </a:lnTo>
                  <a:lnTo>
                    <a:pt x="33" y="350"/>
                  </a:lnTo>
                  <a:lnTo>
                    <a:pt x="31" y="360"/>
                  </a:lnTo>
                  <a:lnTo>
                    <a:pt x="31" y="366"/>
                  </a:lnTo>
                  <a:lnTo>
                    <a:pt x="29" y="376"/>
                  </a:lnTo>
                  <a:lnTo>
                    <a:pt x="29" y="383"/>
                  </a:lnTo>
                  <a:lnTo>
                    <a:pt x="29" y="391"/>
                  </a:lnTo>
                  <a:lnTo>
                    <a:pt x="28" y="396"/>
                  </a:lnTo>
                  <a:lnTo>
                    <a:pt x="28" y="404"/>
                  </a:lnTo>
                  <a:lnTo>
                    <a:pt x="28" y="412"/>
                  </a:lnTo>
                  <a:lnTo>
                    <a:pt x="29" y="421"/>
                  </a:lnTo>
                  <a:lnTo>
                    <a:pt x="29" y="427"/>
                  </a:lnTo>
                  <a:lnTo>
                    <a:pt x="31" y="437"/>
                  </a:lnTo>
                  <a:lnTo>
                    <a:pt x="31" y="444"/>
                  </a:lnTo>
                  <a:lnTo>
                    <a:pt x="31" y="449"/>
                  </a:lnTo>
                  <a:lnTo>
                    <a:pt x="31" y="455"/>
                  </a:lnTo>
                  <a:lnTo>
                    <a:pt x="31" y="459"/>
                  </a:lnTo>
                  <a:lnTo>
                    <a:pt x="31" y="460"/>
                  </a:lnTo>
                  <a:lnTo>
                    <a:pt x="31" y="462"/>
                  </a:lnTo>
                  <a:lnTo>
                    <a:pt x="31" y="460"/>
                  </a:lnTo>
                  <a:lnTo>
                    <a:pt x="29" y="457"/>
                  </a:lnTo>
                  <a:lnTo>
                    <a:pt x="28" y="452"/>
                  </a:lnTo>
                  <a:lnTo>
                    <a:pt x="25" y="444"/>
                  </a:lnTo>
                  <a:lnTo>
                    <a:pt x="21" y="434"/>
                  </a:lnTo>
                  <a:lnTo>
                    <a:pt x="20" y="426"/>
                  </a:lnTo>
                  <a:lnTo>
                    <a:pt x="16" y="414"/>
                  </a:lnTo>
                  <a:lnTo>
                    <a:pt x="15" y="406"/>
                  </a:lnTo>
                  <a:lnTo>
                    <a:pt x="11" y="396"/>
                  </a:lnTo>
                  <a:lnTo>
                    <a:pt x="10" y="384"/>
                  </a:lnTo>
                  <a:lnTo>
                    <a:pt x="8" y="374"/>
                  </a:lnTo>
                  <a:lnTo>
                    <a:pt x="6" y="365"/>
                  </a:lnTo>
                  <a:lnTo>
                    <a:pt x="5" y="355"/>
                  </a:lnTo>
                  <a:lnTo>
                    <a:pt x="5" y="343"/>
                  </a:lnTo>
                  <a:lnTo>
                    <a:pt x="3" y="333"/>
                  </a:lnTo>
                  <a:lnTo>
                    <a:pt x="3" y="323"/>
                  </a:lnTo>
                  <a:lnTo>
                    <a:pt x="3" y="312"/>
                  </a:lnTo>
                  <a:lnTo>
                    <a:pt x="5" y="302"/>
                  </a:lnTo>
                  <a:lnTo>
                    <a:pt x="6" y="290"/>
                  </a:lnTo>
                  <a:lnTo>
                    <a:pt x="8" y="281"/>
                  </a:lnTo>
                  <a:lnTo>
                    <a:pt x="10" y="269"/>
                  </a:lnTo>
                  <a:lnTo>
                    <a:pt x="10" y="259"/>
                  </a:lnTo>
                  <a:lnTo>
                    <a:pt x="11" y="249"/>
                  </a:lnTo>
                  <a:lnTo>
                    <a:pt x="13" y="241"/>
                  </a:lnTo>
                  <a:lnTo>
                    <a:pt x="15" y="231"/>
                  </a:lnTo>
                  <a:lnTo>
                    <a:pt x="15" y="221"/>
                  </a:lnTo>
                  <a:lnTo>
                    <a:pt x="15" y="213"/>
                  </a:lnTo>
                  <a:lnTo>
                    <a:pt x="16" y="205"/>
                  </a:lnTo>
                  <a:lnTo>
                    <a:pt x="16" y="196"/>
                  </a:lnTo>
                  <a:lnTo>
                    <a:pt x="18" y="187"/>
                  </a:lnTo>
                  <a:lnTo>
                    <a:pt x="18" y="180"/>
                  </a:lnTo>
                  <a:lnTo>
                    <a:pt x="18" y="170"/>
                  </a:lnTo>
                  <a:lnTo>
                    <a:pt x="18" y="162"/>
                  </a:lnTo>
                  <a:lnTo>
                    <a:pt x="20" y="154"/>
                  </a:lnTo>
                  <a:lnTo>
                    <a:pt x="20" y="144"/>
                  </a:lnTo>
                  <a:lnTo>
                    <a:pt x="21" y="137"/>
                  </a:lnTo>
                  <a:lnTo>
                    <a:pt x="21" y="127"/>
                  </a:lnTo>
                  <a:lnTo>
                    <a:pt x="21" y="116"/>
                  </a:lnTo>
                  <a:lnTo>
                    <a:pt x="20" y="106"/>
                  </a:lnTo>
                  <a:lnTo>
                    <a:pt x="18" y="96"/>
                  </a:lnTo>
                  <a:lnTo>
                    <a:pt x="16" y="86"/>
                  </a:lnTo>
                  <a:lnTo>
                    <a:pt x="15" y="74"/>
                  </a:lnTo>
                  <a:lnTo>
                    <a:pt x="13" y="65"/>
                  </a:lnTo>
                  <a:lnTo>
                    <a:pt x="11" y="56"/>
                  </a:lnTo>
                  <a:lnTo>
                    <a:pt x="10" y="46"/>
                  </a:lnTo>
                  <a:lnTo>
                    <a:pt x="6" y="38"/>
                  </a:lnTo>
                  <a:lnTo>
                    <a:pt x="5" y="32"/>
                  </a:lnTo>
                  <a:lnTo>
                    <a:pt x="3" y="25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8" name="Freeform 42"/>
            <p:cNvSpPr>
              <a:spLocks/>
            </p:cNvSpPr>
            <p:nvPr/>
          </p:nvSpPr>
          <p:spPr bwMode="auto">
            <a:xfrm>
              <a:off x="1242" y="1324"/>
              <a:ext cx="214" cy="119"/>
            </a:xfrm>
            <a:custGeom>
              <a:avLst/>
              <a:gdLst/>
              <a:ahLst/>
              <a:cxnLst>
                <a:cxn ang="0">
                  <a:pos x="418" y="18"/>
                </a:cxn>
                <a:cxn ang="0">
                  <a:pos x="406" y="30"/>
                </a:cxn>
                <a:cxn ang="0">
                  <a:pos x="398" y="41"/>
                </a:cxn>
                <a:cxn ang="0">
                  <a:pos x="388" y="53"/>
                </a:cxn>
                <a:cxn ang="0">
                  <a:pos x="382" y="63"/>
                </a:cxn>
                <a:cxn ang="0">
                  <a:pos x="373" y="72"/>
                </a:cxn>
                <a:cxn ang="0">
                  <a:pos x="365" y="84"/>
                </a:cxn>
                <a:cxn ang="0">
                  <a:pos x="355" y="96"/>
                </a:cxn>
                <a:cxn ang="0">
                  <a:pos x="339" y="114"/>
                </a:cxn>
                <a:cxn ang="0">
                  <a:pos x="312" y="138"/>
                </a:cxn>
                <a:cxn ang="0">
                  <a:pos x="278" y="165"/>
                </a:cxn>
                <a:cxn ang="0">
                  <a:pos x="238" y="191"/>
                </a:cxn>
                <a:cxn ang="0">
                  <a:pos x="192" y="213"/>
                </a:cxn>
                <a:cxn ang="0">
                  <a:pos x="142" y="229"/>
                </a:cxn>
                <a:cxn ang="0">
                  <a:pos x="89" y="237"/>
                </a:cxn>
                <a:cxn ang="0">
                  <a:pos x="35" y="234"/>
                </a:cxn>
                <a:cxn ang="0">
                  <a:pos x="2" y="226"/>
                </a:cxn>
                <a:cxn ang="0">
                  <a:pos x="0" y="219"/>
                </a:cxn>
                <a:cxn ang="0">
                  <a:pos x="3" y="217"/>
                </a:cxn>
                <a:cxn ang="0">
                  <a:pos x="36" y="221"/>
                </a:cxn>
                <a:cxn ang="0">
                  <a:pos x="94" y="217"/>
                </a:cxn>
                <a:cxn ang="0">
                  <a:pos x="149" y="208"/>
                </a:cxn>
                <a:cxn ang="0">
                  <a:pos x="198" y="189"/>
                </a:cxn>
                <a:cxn ang="0">
                  <a:pos x="241" y="168"/>
                </a:cxn>
                <a:cxn ang="0">
                  <a:pos x="276" y="143"/>
                </a:cxn>
                <a:cxn ang="0">
                  <a:pos x="306" y="120"/>
                </a:cxn>
                <a:cxn ang="0">
                  <a:pos x="329" y="99"/>
                </a:cxn>
                <a:cxn ang="0">
                  <a:pos x="342" y="84"/>
                </a:cxn>
                <a:cxn ang="0">
                  <a:pos x="352" y="72"/>
                </a:cxn>
                <a:cxn ang="0">
                  <a:pos x="360" y="61"/>
                </a:cxn>
                <a:cxn ang="0">
                  <a:pos x="370" y="51"/>
                </a:cxn>
                <a:cxn ang="0">
                  <a:pos x="377" y="41"/>
                </a:cxn>
                <a:cxn ang="0">
                  <a:pos x="387" y="30"/>
                </a:cxn>
                <a:cxn ang="0">
                  <a:pos x="395" y="18"/>
                </a:cxn>
                <a:cxn ang="0">
                  <a:pos x="406" y="8"/>
                </a:cxn>
                <a:cxn ang="0">
                  <a:pos x="416" y="0"/>
                </a:cxn>
                <a:cxn ang="0">
                  <a:pos x="421" y="0"/>
                </a:cxn>
                <a:cxn ang="0">
                  <a:pos x="426" y="8"/>
                </a:cxn>
                <a:cxn ang="0">
                  <a:pos x="423" y="13"/>
                </a:cxn>
              </a:cxnLst>
              <a:rect l="0" t="0" r="r" b="b"/>
              <a:pathLst>
                <a:path w="426" h="239">
                  <a:moveTo>
                    <a:pt x="423" y="13"/>
                  </a:moveTo>
                  <a:lnTo>
                    <a:pt x="418" y="18"/>
                  </a:lnTo>
                  <a:lnTo>
                    <a:pt x="411" y="23"/>
                  </a:lnTo>
                  <a:lnTo>
                    <a:pt x="406" y="30"/>
                  </a:lnTo>
                  <a:lnTo>
                    <a:pt x="401" y="35"/>
                  </a:lnTo>
                  <a:lnTo>
                    <a:pt x="398" y="41"/>
                  </a:lnTo>
                  <a:lnTo>
                    <a:pt x="393" y="46"/>
                  </a:lnTo>
                  <a:lnTo>
                    <a:pt x="388" y="53"/>
                  </a:lnTo>
                  <a:lnTo>
                    <a:pt x="385" y="58"/>
                  </a:lnTo>
                  <a:lnTo>
                    <a:pt x="382" y="63"/>
                  </a:lnTo>
                  <a:lnTo>
                    <a:pt x="377" y="67"/>
                  </a:lnTo>
                  <a:lnTo>
                    <a:pt x="373" y="72"/>
                  </a:lnTo>
                  <a:lnTo>
                    <a:pt x="370" y="79"/>
                  </a:lnTo>
                  <a:lnTo>
                    <a:pt x="365" y="84"/>
                  </a:lnTo>
                  <a:lnTo>
                    <a:pt x="360" y="91"/>
                  </a:lnTo>
                  <a:lnTo>
                    <a:pt x="355" y="96"/>
                  </a:lnTo>
                  <a:lnTo>
                    <a:pt x="350" y="104"/>
                  </a:lnTo>
                  <a:lnTo>
                    <a:pt x="339" y="114"/>
                  </a:lnTo>
                  <a:lnTo>
                    <a:pt x="327" y="125"/>
                  </a:lnTo>
                  <a:lnTo>
                    <a:pt x="312" y="138"/>
                  </a:lnTo>
                  <a:lnTo>
                    <a:pt x="296" y="152"/>
                  </a:lnTo>
                  <a:lnTo>
                    <a:pt x="278" y="165"/>
                  </a:lnTo>
                  <a:lnTo>
                    <a:pt x="259" y="178"/>
                  </a:lnTo>
                  <a:lnTo>
                    <a:pt x="238" y="191"/>
                  </a:lnTo>
                  <a:lnTo>
                    <a:pt x="216" y="203"/>
                  </a:lnTo>
                  <a:lnTo>
                    <a:pt x="192" y="213"/>
                  </a:lnTo>
                  <a:lnTo>
                    <a:pt x="167" y="222"/>
                  </a:lnTo>
                  <a:lnTo>
                    <a:pt x="142" y="229"/>
                  </a:lnTo>
                  <a:lnTo>
                    <a:pt x="117" y="234"/>
                  </a:lnTo>
                  <a:lnTo>
                    <a:pt x="89" y="237"/>
                  </a:lnTo>
                  <a:lnTo>
                    <a:pt x="63" y="239"/>
                  </a:lnTo>
                  <a:lnTo>
                    <a:pt x="35" y="234"/>
                  </a:lnTo>
                  <a:lnTo>
                    <a:pt x="8" y="229"/>
                  </a:lnTo>
                  <a:lnTo>
                    <a:pt x="2" y="226"/>
                  </a:lnTo>
                  <a:lnTo>
                    <a:pt x="0" y="222"/>
                  </a:lnTo>
                  <a:lnTo>
                    <a:pt x="0" y="219"/>
                  </a:lnTo>
                  <a:lnTo>
                    <a:pt x="0" y="217"/>
                  </a:lnTo>
                  <a:lnTo>
                    <a:pt x="3" y="217"/>
                  </a:lnTo>
                  <a:lnTo>
                    <a:pt x="7" y="217"/>
                  </a:lnTo>
                  <a:lnTo>
                    <a:pt x="36" y="221"/>
                  </a:lnTo>
                  <a:lnTo>
                    <a:pt x="66" y="221"/>
                  </a:lnTo>
                  <a:lnTo>
                    <a:pt x="94" y="217"/>
                  </a:lnTo>
                  <a:lnTo>
                    <a:pt x="124" y="214"/>
                  </a:lnTo>
                  <a:lnTo>
                    <a:pt x="149" y="208"/>
                  </a:lnTo>
                  <a:lnTo>
                    <a:pt x="175" y="199"/>
                  </a:lnTo>
                  <a:lnTo>
                    <a:pt x="198" y="189"/>
                  </a:lnTo>
                  <a:lnTo>
                    <a:pt x="220" y="180"/>
                  </a:lnTo>
                  <a:lnTo>
                    <a:pt x="241" y="168"/>
                  </a:lnTo>
                  <a:lnTo>
                    <a:pt x="259" y="157"/>
                  </a:lnTo>
                  <a:lnTo>
                    <a:pt x="276" y="143"/>
                  </a:lnTo>
                  <a:lnTo>
                    <a:pt x="292" y="133"/>
                  </a:lnTo>
                  <a:lnTo>
                    <a:pt x="306" y="120"/>
                  </a:lnTo>
                  <a:lnTo>
                    <a:pt x="319" y="110"/>
                  </a:lnTo>
                  <a:lnTo>
                    <a:pt x="329" y="99"/>
                  </a:lnTo>
                  <a:lnTo>
                    <a:pt x="337" y="92"/>
                  </a:lnTo>
                  <a:lnTo>
                    <a:pt x="342" y="84"/>
                  </a:lnTo>
                  <a:lnTo>
                    <a:pt x="347" y="77"/>
                  </a:lnTo>
                  <a:lnTo>
                    <a:pt x="352" y="72"/>
                  </a:lnTo>
                  <a:lnTo>
                    <a:pt x="357" y="67"/>
                  </a:lnTo>
                  <a:lnTo>
                    <a:pt x="360" y="61"/>
                  </a:lnTo>
                  <a:lnTo>
                    <a:pt x="365" y="56"/>
                  </a:lnTo>
                  <a:lnTo>
                    <a:pt x="370" y="51"/>
                  </a:lnTo>
                  <a:lnTo>
                    <a:pt x="373" y="46"/>
                  </a:lnTo>
                  <a:lnTo>
                    <a:pt x="377" y="41"/>
                  </a:lnTo>
                  <a:lnTo>
                    <a:pt x="382" y="35"/>
                  </a:lnTo>
                  <a:lnTo>
                    <a:pt x="387" y="30"/>
                  </a:lnTo>
                  <a:lnTo>
                    <a:pt x="390" y="23"/>
                  </a:lnTo>
                  <a:lnTo>
                    <a:pt x="395" y="18"/>
                  </a:lnTo>
                  <a:lnTo>
                    <a:pt x="400" y="13"/>
                  </a:lnTo>
                  <a:lnTo>
                    <a:pt x="406" y="8"/>
                  </a:lnTo>
                  <a:lnTo>
                    <a:pt x="413" y="3"/>
                  </a:lnTo>
                  <a:lnTo>
                    <a:pt x="416" y="0"/>
                  </a:lnTo>
                  <a:lnTo>
                    <a:pt x="418" y="0"/>
                  </a:lnTo>
                  <a:lnTo>
                    <a:pt x="421" y="0"/>
                  </a:lnTo>
                  <a:lnTo>
                    <a:pt x="423" y="3"/>
                  </a:lnTo>
                  <a:lnTo>
                    <a:pt x="426" y="8"/>
                  </a:lnTo>
                  <a:lnTo>
                    <a:pt x="423" y="13"/>
                  </a:lnTo>
                  <a:lnTo>
                    <a:pt x="423" y="13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9" name="Freeform 43"/>
            <p:cNvSpPr>
              <a:spLocks/>
            </p:cNvSpPr>
            <p:nvPr/>
          </p:nvSpPr>
          <p:spPr bwMode="auto">
            <a:xfrm>
              <a:off x="1438" y="1318"/>
              <a:ext cx="50" cy="32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1" y="0"/>
                </a:cxn>
                <a:cxn ang="0">
                  <a:pos x="29" y="2"/>
                </a:cxn>
                <a:cxn ang="0">
                  <a:pos x="36" y="5"/>
                </a:cxn>
                <a:cxn ang="0">
                  <a:pos x="42" y="7"/>
                </a:cxn>
                <a:cxn ang="0">
                  <a:pos x="49" y="9"/>
                </a:cxn>
                <a:cxn ang="0">
                  <a:pos x="56" y="12"/>
                </a:cxn>
                <a:cxn ang="0">
                  <a:pos x="62" y="14"/>
                </a:cxn>
                <a:cxn ang="0">
                  <a:pos x="69" y="17"/>
                </a:cxn>
                <a:cxn ang="0">
                  <a:pos x="74" y="22"/>
                </a:cxn>
                <a:cxn ang="0">
                  <a:pos x="79" y="25"/>
                </a:cxn>
                <a:cxn ang="0">
                  <a:pos x="84" y="30"/>
                </a:cxn>
                <a:cxn ang="0">
                  <a:pos x="89" y="35"/>
                </a:cxn>
                <a:cxn ang="0">
                  <a:pos x="90" y="40"/>
                </a:cxn>
                <a:cxn ang="0">
                  <a:pos x="95" y="47"/>
                </a:cxn>
                <a:cxn ang="0">
                  <a:pos x="95" y="53"/>
                </a:cxn>
                <a:cxn ang="0">
                  <a:pos x="99" y="60"/>
                </a:cxn>
                <a:cxn ang="0">
                  <a:pos x="97" y="65"/>
                </a:cxn>
                <a:cxn ang="0">
                  <a:pos x="95" y="65"/>
                </a:cxn>
                <a:cxn ang="0">
                  <a:pos x="90" y="65"/>
                </a:cxn>
                <a:cxn ang="0">
                  <a:pos x="90" y="61"/>
                </a:cxn>
                <a:cxn ang="0">
                  <a:pos x="89" y="55"/>
                </a:cxn>
                <a:cxn ang="0">
                  <a:pos x="87" y="50"/>
                </a:cxn>
                <a:cxn ang="0">
                  <a:pos x="84" y="47"/>
                </a:cxn>
                <a:cxn ang="0">
                  <a:pos x="79" y="42"/>
                </a:cxn>
                <a:cxn ang="0">
                  <a:pos x="76" y="38"/>
                </a:cxn>
                <a:cxn ang="0">
                  <a:pos x="72" y="35"/>
                </a:cxn>
                <a:cxn ang="0">
                  <a:pos x="66" y="33"/>
                </a:cxn>
                <a:cxn ang="0">
                  <a:pos x="61" y="32"/>
                </a:cxn>
                <a:cxn ang="0">
                  <a:pos x="54" y="30"/>
                </a:cxn>
                <a:cxn ang="0">
                  <a:pos x="49" y="30"/>
                </a:cxn>
                <a:cxn ang="0">
                  <a:pos x="42" y="28"/>
                </a:cxn>
                <a:cxn ang="0">
                  <a:pos x="36" y="27"/>
                </a:cxn>
                <a:cxn ang="0">
                  <a:pos x="29" y="25"/>
                </a:cxn>
                <a:cxn ang="0">
                  <a:pos x="23" y="25"/>
                </a:cxn>
                <a:cxn ang="0">
                  <a:pos x="16" y="23"/>
                </a:cxn>
                <a:cxn ang="0">
                  <a:pos x="9" y="23"/>
                </a:cxn>
                <a:cxn ang="0">
                  <a:pos x="4" y="22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99" h="65">
                  <a:moveTo>
                    <a:pt x="14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6" y="5"/>
                  </a:lnTo>
                  <a:lnTo>
                    <a:pt x="42" y="7"/>
                  </a:lnTo>
                  <a:lnTo>
                    <a:pt x="49" y="9"/>
                  </a:lnTo>
                  <a:lnTo>
                    <a:pt x="56" y="12"/>
                  </a:lnTo>
                  <a:lnTo>
                    <a:pt x="62" y="14"/>
                  </a:lnTo>
                  <a:lnTo>
                    <a:pt x="69" y="17"/>
                  </a:lnTo>
                  <a:lnTo>
                    <a:pt x="74" y="22"/>
                  </a:lnTo>
                  <a:lnTo>
                    <a:pt x="79" y="25"/>
                  </a:lnTo>
                  <a:lnTo>
                    <a:pt x="84" y="30"/>
                  </a:lnTo>
                  <a:lnTo>
                    <a:pt x="89" y="35"/>
                  </a:lnTo>
                  <a:lnTo>
                    <a:pt x="90" y="40"/>
                  </a:lnTo>
                  <a:lnTo>
                    <a:pt x="95" y="47"/>
                  </a:lnTo>
                  <a:lnTo>
                    <a:pt x="95" y="53"/>
                  </a:lnTo>
                  <a:lnTo>
                    <a:pt x="99" y="60"/>
                  </a:lnTo>
                  <a:lnTo>
                    <a:pt x="97" y="65"/>
                  </a:lnTo>
                  <a:lnTo>
                    <a:pt x="95" y="65"/>
                  </a:lnTo>
                  <a:lnTo>
                    <a:pt x="90" y="65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7" y="50"/>
                  </a:lnTo>
                  <a:lnTo>
                    <a:pt x="84" y="47"/>
                  </a:lnTo>
                  <a:lnTo>
                    <a:pt x="79" y="42"/>
                  </a:lnTo>
                  <a:lnTo>
                    <a:pt x="76" y="38"/>
                  </a:lnTo>
                  <a:lnTo>
                    <a:pt x="72" y="35"/>
                  </a:lnTo>
                  <a:lnTo>
                    <a:pt x="66" y="33"/>
                  </a:lnTo>
                  <a:lnTo>
                    <a:pt x="61" y="32"/>
                  </a:lnTo>
                  <a:lnTo>
                    <a:pt x="54" y="30"/>
                  </a:lnTo>
                  <a:lnTo>
                    <a:pt x="49" y="30"/>
                  </a:lnTo>
                  <a:lnTo>
                    <a:pt x="42" y="28"/>
                  </a:lnTo>
                  <a:lnTo>
                    <a:pt x="36" y="27"/>
                  </a:lnTo>
                  <a:lnTo>
                    <a:pt x="29" y="25"/>
                  </a:lnTo>
                  <a:lnTo>
                    <a:pt x="23" y="25"/>
                  </a:lnTo>
                  <a:lnTo>
                    <a:pt x="16" y="23"/>
                  </a:lnTo>
                  <a:lnTo>
                    <a:pt x="9" y="23"/>
                  </a:lnTo>
                  <a:lnTo>
                    <a:pt x="4" y="22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0" name="Freeform 44"/>
            <p:cNvSpPr>
              <a:spLocks/>
            </p:cNvSpPr>
            <p:nvPr/>
          </p:nvSpPr>
          <p:spPr bwMode="auto">
            <a:xfrm>
              <a:off x="957" y="1635"/>
              <a:ext cx="63" cy="40"/>
            </a:xfrm>
            <a:custGeom>
              <a:avLst/>
              <a:gdLst/>
              <a:ahLst/>
              <a:cxnLst>
                <a:cxn ang="0">
                  <a:pos x="15" y="14"/>
                </a:cxn>
                <a:cxn ang="0">
                  <a:pos x="20" y="23"/>
                </a:cxn>
                <a:cxn ang="0">
                  <a:pos x="27" y="35"/>
                </a:cxn>
                <a:cxn ang="0">
                  <a:pos x="38" y="42"/>
                </a:cxn>
                <a:cxn ang="0">
                  <a:pos x="50" y="50"/>
                </a:cxn>
                <a:cxn ang="0">
                  <a:pos x="61" y="56"/>
                </a:cxn>
                <a:cxn ang="0">
                  <a:pos x="73" y="58"/>
                </a:cxn>
                <a:cxn ang="0">
                  <a:pos x="84" y="56"/>
                </a:cxn>
                <a:cxn ang="0">
                  <a:pos x="91" y="55"/>
                </a:cxn>
                <a:cxn ang="0">
                  <a:pos x="98" y="53"/>
                </a:cxn>
                <a:cxn ang="0">
                  <a:pos x="103" y="48"/>
                </a:cxn>
                <a:cxn ang="0">
                  <a:pos x="111" y="42"/>
                </a:cxn>
                <a:cxn ang="0">
                  <a:pos x="121" y="32"/>
                </a:cxn>
                <a:cxn ang="0">
                  <a:pos x="127" y="37"/>
                </a:cxn>
                <a:cxn ang="0">
                  <a:pos x="124" y="46"/>
                </a:cxn>
                <a:cxn ang="0">
                  <a:pos x="121" y="58"/>
                </a:cxn>
                <a:cxn ang="0">
                  <a:pos x="114" y="66"/>
                </a:cxn>
                <a:cxn ang="0">
                  <a:pos x="108" y="75"/>
                </a:cxn>
                <a:cxn ang="0">
                  <a:pos x="98" y="78"/>
                </a:cxn>
                <a:cxn ang="0">
                  <a:pos x="89" y="81"/>
                </a:cxn>
                <a:cxn ang="0">
                  <a:pos x="79" y="81"/>
                </a:cxn>
                <a:cxn ang="0">
                  <a:pos x="71" y="81"/>
                </a:cxn>
                <a:cxn ang="0">
                  <a:pos x="61" y="79"/>
                </a:cxn>
                <a:cxn ang="0">
                  <a:pos x="53" y="76"/>
                </a:cxn>
                <a:cxn ang="0">
                  <a:pos x="43" y="73"/>
                </a:cxn>
                <a:cxn ang="0">
                  <a:pos x="35" y="68"/>
                </a:cxn>
                <a:cxn ang="0">
                  <a:pos x="27" y="61"/>
                </a:cxn>
                <a:cxn ang="0">
                  <a:pos x="20" y="56"/>
                </a:cxn>
                <a:cxn ang="0">
                  <a:pos x="15" y="50"/>
                </a:cxn>
                <a:cxn ang="0">
                  <a:pos x="10" y="42"/>
                </a:cxn>
                <a:cxn ang="0">
                  <a:pos x="7" y="35"/>
                </a:cxn>
                <a:cxn ang="0">
                  <a:pos x="2" y="28"/>
                </a:cxn>
                <a:cxn ang="0">
                  <a:pos x="2" y="20"/>
                </a:cxn>
                <a:cxn ang="0">
                  <a:pos x="0" y="12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5" y="7"/>
                </a:cxn>
              </a:cxnLst>
              <a:rect l="0" t="0" r="r" b="b"/>
              <a:pathLst>
                <a:path w="127" h="81">
                  <a:moveTo>
                    <a:pt x="15" y="7"/>
                  </a:moveTo>
                  <a:lnTo>
                    <a:pt x="15" y="14"/>
                  </a:lnTo>
                  <a:lnTo>
                    <a:pt x="15" y="20"/>
                  </a:lnTo>
                  <a:lnTo>
                    <a:pt x="20" y="23"/>
                  </a:lnTo>
                  <a:lnTo>
                    <a:pt x="23" y="30"/>
                  </a:lnTo>
                  <a:lnTo>
                    <a:pt x="27" y="35"/>
                  </a:lnTo>
                  <a:lnTo>
                    <a:pt x="32" y="38"/>
                  </a:lnTo>
                  <a:lnTo>
                    <a:pt x="38" y="42"/>
                  </a:lnTo>
                  <a:lnTo>
                    <a:pt x="43" y="46"/>
                  </a:lnTo>
                  <a:lnTo>
                    <a:pt x="50" y="50"/>
                  </a:lnTo>
                  <a:lnTo>
                    <a:pt x="55" y="53"/>
                  </a:lnTo>
                  <a:lnTo>
                    <a:pt x="61" y="56"/>
                  </a:lnTo>
                  <a:lnTo>
                    <a:pt x="68" y="58"/>
                  </a:lnTo>
                  <a:lnTo>
                    <a:pt x="73" y="58"/>
                  </a:lnTo>
                  <a:lnTo>
                    <a:pt x="81" y="58"/>
                  </a:lnTo>
                  <a:lnTo>
                    <a:pt x="84" y="56"/>
                  </a:lnTo>
                  <a:lnTo>
                    <a:pt x="86" y="56"/>
                  </a:lnTo>
                  <a:lnTo>
                    <a:pt x="91" y="55"/>
                  </a:lnTo>
                  <a:lnTo>
                    <a:pt x="94" y="55"/>
                  </a:lnTo>
                  <a:lnTo>
                    <a:pt x="98" y="53"/>
                  </a:lnTo>
                  <a:lnTo>
                    <a:pt x="101" y="50"/>
                  </a:lnTo>
                  <a:lnTo>
                    <a:pt x="103" y="48"/>
                  </a:lnTo>
                  <a:lnTo>
                    <a:pt x="106" y="46"/>
                  </a:lnTo>
                  <a:lnTo>
                    <a:pt x="111" y="42"/>
                  </a:lnTo>
                  <a:lnTo>
                    <a:pt x="116" y="35"/>
                  </a:lnTo>
                  <a:lnTo>
                    <a:pt x="121" y="32"/>
                  </a:lnTo>
                  <a:lnTo>
                    <a:pt x="126" y="33"/>
                  </a:lnTo>
                  <a:lnTo>
                    <a:pt x="127" y="37"/>
                  </a:lnTo>
                  <a:lnTo>
                    <a:pt x="127" y="42"/>
                  </a:lnTo>
                  <a:lnTo>
                    <a:pt x="124" y="46"/>
                  </a:lnTo>
                  <a:lnTo>
                    <a:pt x="121" y="53"/>
                  </a:lnTo>
                  <a:lnTo>
                    <a:pt x="121" y="58"/>
                  </a:lnTo>
                  <a:lnTo>
                    <a:pt x="117" y="63"/>
                  </a:lnTo>
                  <a:lnTo>
                    <a:pt x="114" y="66"/>
                  </a:lnTo>
                  <a:lnTo>
                    <a:pt x="113" y="70"/>
                  </a:lnTo>
                  <a:lnTo>
                    <a:pt x="108" y="75"/>
                  </a:lnTo>
                  <a:lnTo>
                    <a:pt x="103" y="76"/>
                  </a:lnTo>
                  <a:lnTo>
                    <a:pt x="98" y="78"/>
                  </a:lnTo>
                  <a:lnTo>
                    <a:pt x="94" y="79"/>
                  </a:lnTo>
                  <a:lnTo>
                    <a:pt x="89" y="81"/>
                  </a:lnTo>
                  <a:lnTo>
                    <a:pt x="84" y="81"/>
                  </a:lnTo>
                  <a:lnTo>
                    <a:pt x="79" y="81"/>
                  </a:lnTo>
                  <a:lnTo>
                    <a:pt x="75" y="81"/>
                  </a:lnTo>
                  <a:lnTo>
                    <a:pt x="71" y="81"/>
                  </a:lnTo>
                  <a:lnTo>
                    <a:pt x="66" y="81"/>
                  </a:lnTo>
                  <a:lnTo>
                    <a:pt x="61" y="79"/>
                  </a:lnTo>
                  <a:lnTo>
                    <a:pt x="56" y="78"/>
                  </a:lnTo>
                  <a:lnTo>
                    <a:pt x="53" y="76"/>
                  </a:lnTo>
                  <a:lnTo>
                    <a:pt x="50" y="76"/>
                  </a:lnTo>
                  <a:lnTo>
                    <a:pt x="43" y="73"/>
                  </a:lnTo>
                  <a:lnTo>
                    <a:pt x="40" y="70"/>
                  </a:lnTo>
                  <a:lnTo>
                    <a:pt x="35" y="68"/>
                  </a:lnTo>
                  <a:lnTo>
                    <a:pt x="32" y="65"/>
                  </a:lnTo>
                  <a:lnTo>
                    <a:pt x="27" y="61"/>
                  </a:lnTo>
                  <a:lnTo>
                    <a:pt x="23" y="58"/>
                  </a:lnTo>
                  <a:lnTo>
                    <a:pt x="20" y="56"/>
                  </a:lnTo>
                  <a:lnTo>
                    <a:pt x="18" y="53"/>
                  </a:lnTo>
                  <a:lnTo>
                    <a:pt x="15" y="50"/>
                  </a:lnTo>
                  <a:lnTo>
                    <a:pt x="12" y="46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7" y="35"/>
                  </a:lnTo>
                  <a:lnTo>
                    <a:pt x="3" y="32"/>
                  </a:lnTo>
                  <a:lnTo>
                    <a:pt x="2" y="28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1" name="Freeform 45"/>
            <p:cNvSpPr>
              <a:spLocks/>
            </p:cNvSpPr>
            <p:nvPr/>
          </p:nvSpPr>
          <p:spPr bwMode="auto">
            <a:xfrm>
              <a:off x="996" y="1503"/>
              <a:ext cx="127" cy="170"/>
            </a:xfrm>
            <a:custGeom>
              <a:avLst/>
              <a:gdLst/>
              <a:ahLst/>
              <a:cxnLst>
                <a:cxn ang="0">
                  <a:pos x="240" y="23"/>
                </a:cxn>
                <a:cxn ang="0">
                  <a:pos x="227" y="29"/>
                </a:cxn>
                <a:cxn ang="0">
                  <a:pos x="214" y="36"/>
                </a:cxn>
                <a:cxn ang="0">
                  <a:pos x="204" y="44"/>
                </a:cxn>
                <a:cxn ang="0">
                  <a:pos x="194" y="52"/>
                </a:cxn>
                <a:cxn ang="0">
                  <a:pos x="182" y="62"/>
                </a:cxn>
                <a:cxn ang="0">
                  <a:pos x="171" y="72"/>
                </a:cxn>
                <a:cxn ang="0">
                  <a:pos x="159" y="84"/>
                </a:cxn>
                <a:cxn ang="0">
                  <a:pos x="138" y="102"/>
                </a:cxn>
                <a:cxn ang="0">
                  <a:pos x="108" y="128"/>
                </a:cxn>
                <a:cxn ang="0">
                  <a:pos x="83" y="155"/>
                </a:cxn>
                <a:cxn ang="0">
                  <a:pos x="63" y="181"/>
                </a:cxn>
                <a:cxn ang="0">
                  <a:pos x="47" y="209"/>
                </a:cxn>
                <a:cxn ang="0">
                  <a:pos x="32" y="240"/>
                </a:cxn>
                <a:cxn ang="0">
                  <a:pos x="22" y="273"/>
                </a:cxn>
                <a:cxn ang="0">
                  <a:pos x="14" y="309"/>
                </a:cxn>
                <a:cxn ang="0">
                  <a:pos x="10" y="336"/>
                </a:cxn>
                <a:cxn ang="0">
                  <a:pos x="2" y="341"/>
                </a:cxn>
                <a:cxn ang="0">
                  <a:pos x="2" y="316"/>
                </a:cxn>
                <a:cxn ang="0">
                  <a:pos x="9" y="275"/>
                </a:cxn>
                <a:cxn ang="0">
                  <a:pos x="17" y="235"/>
                </a:cxn>
                <a:cxn ang="0">
                  <a:pos x="29" y="202"/>
                </a:cxn>
                <a:cxn ang="0">
                  <a:pos x="45" y="169"/>
                </a:cxn>
                <a:cxn ang="0">
                  <a:pos x="65" y="138"/>
                </a:cxn>
                <a:cxn ang="0">
                  <a:pos x="88" y="108"/>
                </a:cxn>
                <a:cxn ang="0">
                  <a:pos x="118" y="80"/>
                </a:cxn>
                <a:cxn ang="0">
                  <a:pos x="141" y="59"/>
                </a:cxn>
                <a:cxn ang="0">
                  <a:pos x="153" y="47"/>
                </a:cxn>
                <a:cxn ang="0">
                  <a:pos x="164" y="39"/>
                </a:cxn>
                <a:cxn ang="0">
                  <a:pos x="177" y="31"/>
                </a:cxn>
                <a:cxn ang="0">
                  <a:pos x="191" y="23"/>
                </a:cxn>
                <a:cxn ang="0">
                  <a:pos x="204" y="16"/>
                </a:cxn>
                <a:cxn ang="0">
                  <a:pos x="217" y="11"/>
                </a:cxn>
                <a:cxn ang="0">
                  <a:pos x="233" y="5"/>
                </a:cxn>
                <a:cxn ang="0">
                  <a:pos x="247" y="0"/>
                </a:cxn>
                <a:cxn ang="0">
                  <a:pos x="253" y="5"/>
                </a:cxn>
                <a:cxn ang="0">
                  <a:pos x="255" y="11"/>
                </a:cxn>
                <a:cxn ang="0">
                  <a:pos x="253" y="16"/>
                </a:cxn>
                <a:cxn ang="0">
                  <a:pos x="248" y="21"/>
                </a:cxn>
              </a:cxnLst>
              <a:rect l="0" t="0" r="r" b="b"/>
              <a:pathLst>
                <a:path w="255" h="341">
                  <a:moveTo>
                    <a:pt x="248" y="21"/>
                  </a:moveTo>
                  <a:lnTo>
                    <a:pt x="240" y="23"/>
                  </a:lnTo>
                  <a:lnTo>
                    <a:pt x="235" y="26"/>
                  </a:lnTo>
                  <a:lnTo>
                    <a:pt x="227" y="29"/>
                  </a:lnTo>
                  <a:lnTo>
                    <a:pt x="222" y="33"/>
                  </a:lnTo>
                  <a:lnTo>
                    <a:pt x="214" y="36"/>
                  </a:lnTo>
                  <a:lnTo>
                    <a:pt x="209" y="41"/>
                  </a:lnTo>
                  <a:lnTo>
                    <a:pt x="204" y="44"/>
                  </a:lnTo>
                  <a:lnTo>
                    <a:pt x="199" y="49"/>
                  </a:lnTo>
                  <a:lnTo>
                    <a:pt x="194" y="52"/>
                  </a:lnTo>
                  <a:lnTo>
                    <a:pt x="187" y="57"/>
                  </a:lnTo>
                  <a:lnTo>
                    <a:pt x="182" y="62"/>
                  </a:lnTo>
                  <a:lnTo>
                    <a:pt x="176" y="67"/>
                  </a:lnTo>
                  <a:lnTo>
                    <a:pt x="171" y="72"/>
                  </a:lnTo>
                  <a:lnTo>
                    <a:pt x="166" y="77"/>
                  </a:lnTo>
                  <a:lnTo>
                    <a:pt x="159" y="84"/>
                  </a:lnTo>
                  <a:lnTo>
                    <a:pt x="154" y="89"/>
                  </a:lnTo>
                  <a:lnTo>
                    <a:pt x="138" y="102"/>
                  </a:lnTo>
                  <a:lnTo>
                    <a:pt x="123" y="117"/>
                  </a:lnTo>
                  <a:lnTo>
                    <a:pt x="108" y="128"/>
                  </a:lnTo>
                  <a:lnTo>
                    <a:pt x="96" y="141"/>
                  </a:lnTo>
                  <a:lnTo>
                    <a:pt x="83" y="155"/>
                  </a:lnTo>
                  <a:lnTo>
                    <a:pt x="73" y="169"/>
                  </a:lnTo>
                  <a:lnTo>
                    <a:pt x="63" y="181"/>
                  </a:lnTo>
                  <a:lnTo>
                    <a:pt x="55" y="196"/>
                  </a:lnTo>
                  <a:lnTo>
                    <a:pt x="47" y="209"/>
                  </a:lnTo>
                  <a:lnTo>
                    <a:pt x="38" y="224"/>
                  </a:lnTo>
                  <a:lnTo>
                    <a:pt x="32" y="240"/>
                  </a:lnTo>
                  <a:lnTo>
                    <a:pt x="27" y="257"/>
                  </a:lnTo>
                  <a:lnTo>
                    <a:pt x="22" y="273"/>
                  </a:lnTo>
                  <a:lnTo>
                    <a:pt x="17" y="291"/>
                  </a:lnTo>
                  <a:lnTo>
                    <a:pt x="14" y="309"/>
                  </a:lnTo>
                  <a:lnTo>
                    <a:pt x="12" y="333"/>
                  </a:lnTo>
                  <a:lnTo>
                    <a:pt x="10" y="336"/>
                  </a:lnTo>
                  <a:lnTo>
                    <a:pt x="5" y="339"/>
                  </a:lnTo>
                  <a:lnTo>
                    <a:pt x="2" y="341"/>
                  </a:lnTo>
                  <a:lnTo>
                    <a:pt x="0" y="339"/>
                  </a:lnTo>
                  <a:lnTo>
                    <a:pt x="2" y="316"/>
                  </a:lnTo>
                  <a:lnTo>
                    <a:pt x="5" y="295"/>
                  </a:lnTo>
                  <a:lnTo>
                    <a:pt x="9" y="275"/>
                  </a:lnTo>
                  <a:lnTo>
                    <a:pt x="14" y="255"/>
                  </a:lnTo>
                  <a:lnTo>
                    <a:pt x="17" y="235"/>
                  </a:lnTo>
                  <a:lnTo>
                    <a:pt x="24" y="219"/>
                  </a:lnTo>
                  <a:lnTo>
                    <a:pt x="29" y="202"/>
                  </a:lnTo>
                  <a:lnTo>
                    <a:pt x="37" y="186"/>
                  </a:lnTo>
                  <a:lnTo>
                    <a:pt x="45" y="169"/>
                  </a:lnTo>
                  <a:lnTo>
                    <a:pt x="53" y="153"/>
                  </a:lnTo>
                  <a:lnTo>
                    <a:pt x="65" y="138"/>
                  </a:lnTo>
                  <a:lnTo>
                    <a:pt x="77" y="123"/>
                  </a:lnTo>
                  <a:lnTo>
                    <a:pt x="88" y="108"/>
                  </a:lnTo>
                  <a:lnTo>
                    <a:pt x="101" y="94"/>
                  </a:lnTo>
                  <a:lnTo>
                    <a:pt x="118" y="80"/>
                  </a:lnTo>
                  <a:lnTo>
                    <a:pt x="134" y="64"/>
                  </a:lnTo>
                  <a:lnTo>
                    <a:pt x="141" y="59"/>
                  </a:lnTo>
                  <a:lnTo>
                    <a:pt x="148" y="52"/>
                  </a:lnTo>
                  <a:lnTo>
                    <a:pt x="153" y="47"/>
                  </a:lnTo>
                  <a:lnTo>
                    <a:pt x="159" y="44"/>
                  </a:lnTo>
                  <a:lnTo>
                    <a:pt x="164" y="39"/>
                  </a:lnTo>
                  <a:lnTo>
                    <a:pt x="171" y="34"/>
                  </a:lnTo>
                  <a:lnTo>
                    <a:pt x="177" y="31"/>
                  </a:lnTo>
                  <a:lnTo>
                    <a:pt x="184" y="28"/>
                  </a:lnTo>
                  <a:lnTo>
                    <a:pt x="191" y="23"/>
                  </a:lnTo>
                  <a:lnTo>
                    <a:pt x="197" y="21"/>
                  </a:lnTo>
                  <a:lnTo>
                    <a:pt x="204" y="16"/>
                  </a:lnTo>
                  <a:lnTo>
                    <a:pt x="212" y="13"/>
                  </a:lnTo>
                  <a:lnTo>
                    <a:pt x="217" y="11"/>
                  </a:lnTo>
                  <a:lnTo>
                    <a:pt x="225" y="8"/>
                  </a:lnTo>
                  <a:lnTo>
                    <a:pt x="233" y="5"/>
                  </a:lnTo>
                  <a:lnTo>
                    <a:pt x="242" y="1"/>
                  </a:lnTo>
                  <a:lnTo>
                    <a:pt x="247" y="0"/>
                  </a:lnTo>
                  <a:lnTo>
                    <a:pt x="250" y="1"/>
                  </a:lnTo>
                  <a:lnTo>
                    <a:pt x="253" y="5"/>
                  </a:lnTo>
                  <a:lnTo>
                    <a:pt x="255" y="8"/>
                  </a:lnTo>
                  <a:lnTo>
                    <a:pt x="255" y="11"/>
                  </a:lnTo>
                  <a:lnTo>
                    <a:pt x="255" y="14"/>
                  </a:lnTo>
                  <a:lnTo>
                    <a:pt x="253" y="16"/>
                  </a:lnTo>
                  <a:lnTo>
                    <a:pt x="248" y="21"/>
                  </a:lnTo>
                  <a:lnTo>
                    <a:pt x="248" y="21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971" y="1454"/>
              <a:ext cx="156" cy="191"/>
            </a:xfrm>
            <a:custGeom>
              <a:avLst/>
              <a:gdLst/>
              <a:ahLst/>
              <a:cxnLst>
                <a:cxn ang="0">
                  <a:pos x="313" y="18"/>
                </a:cxn>
                <a:cxn ang="0">
                  <a:pos x="284" y="30"/>
                </a:cxn>
                <a:cxn ang="0">
                  <a:pos x="256" y="43"/>
                </a:cxn>
                <a:cxn ang="0">
                  <a:pos x="230" y="58"/>
                </a:cxn>
                <a:cxn ang="0">
                  <a:pos x="205" y="76"/>
                </a:cxn>
                <a:cxn ang="0">
                  <a:pos x="182" y="94"/>
                </a:cxn>
                <a:cxn ang="0">
                  <a:pos x="161" y="114"/>
                </a:cxn>
                <a:cxn ang="0">
                  <a:pos x="139" y="137"/>
                </a:cxn>
                <a:cxn ang="0">
                  <a:pos x="121" y="160"/>
                </a:cxn>
                <a:cxn ang="0">
                  <a:pos x="103" y="183"/>
                </a:cxn>
                <a:cxn ang="0">
                  <a:pos x="86" y="208"/>
                </a:cxn>
                <a:cxn ang="0">
                  <a:pos x="73" y="236"/>
                </a:cxn>
                <a:cxn ang="0">
                  <a:pos x="60" y="264"/>
                </a:cxn>
                <a:cxn ang="0">
                  <a:pos x="50" y="290"/>
                </a:cxn>
                <a:cxn ang="0">
                  <a:pos x="40" y="320"/>
                </a:cxn>
                <a:cxn ang="0">
                  <a:pos x="33" y="350"/>
                </a:cxn>
                <a:cxn ang="0">
                  <a:pos x="30" y="381"/>
                </a:cxn>
                <a:cxn ang="0">
                  <a:pos x="28" y="383"/>
                </a:cxn>
                <a:cxn ang="0">
                  <a:pos x="25" y="383"/>
                </a:cxn>
                <a:cxn ang="0">
                  <a:pos x="20" y="381"/>
                </a:cxn>
                <a:cxn ang="0">
                  <a:pos x="15" y="379"/>
                </a:cxn>
                <a:cxn ang="0">
                  <a:pos x="10" y="378"/>
                </a:cxn>
                <a:cxn ang="0">
                  <a:pos x="4" y="375"/>
                </a:cxn>
                <a:cxn ang="0">
                  <a:pos x="0" y="373"/>
                </a:cxn>
                <a:cxn ang="0">
                  <a:pos x="0" y="371"/>
                </a:cxn>
                <a:cxn ang="0">
                  <a:pos x="4" y="338"/>
                </a:cxn>
                <a:cxn ang="0">
                  <a:pos x="10" y="309"/>
                </a:cxn>
                <a:cxn ang="0">
                  <a:pos x="15" y="279"/>
                </a:cxn>
                <a:cxn ang="0">
                  <a:pos x="25" y="249"/>
                </a:cxn>
                <a:cxn ang="0">
                  <a:pos x="33" y="220"/>
                </a:cxn>
                <a:cxn ang="0">
                  <a:pos x="45" y="195"/>
                </a:cxn>
                <a:cxn ang="0">
                  <a:pos x="60" y="168"/>
                </a:cxn>
                <a:cxn ang="0">
                  <a:pos x="75" y="145"/>
                </a:cxn>
                <a:cxn ang="0">
                  <a:pos x="93" y="121"/>
                </a:cxn>
                <a:cxn ang="0">
                  <a:pos x="111" y="99"/>
                </a:cxn>
                <a:cxn ang="0">
                  <a:pos x="132" y="79"/>
                </a:cxn>
                <a:cxn ang="0">
                  <a:pos x="156" y="61"/>
                </a:cxn>
                <a:cxn ang="0">
                  <a:pos x="180" y="45"/>
                </a:cxn>
                <a:cxn ang="0">
                  <a:pos x="207" y="28"/>
                </a:cxn>
                <a:cxn ang="0">
                  <a:pos x="237" y="15"/>
                </a:cxn>
                <a:cxn ang="0">
                  <a:pos x="268" y="2"/>
                </a:cxn>
                <a:cxn ang="0">
                  <a:pos x="270" y="0"/>
                </a:cxn>
                <a:cxn ang="0">
                  <a:pos x="273" y="0"/>
                </a:cxn>
                <a:cxn ang="0">
                  <a:pos x="275" y="0"/>
                </a:cxn>
                <a:cxn ang="0">
                  <a:pos x="280" y="2"/>
                </a:cxn>
                <a:cxn ang="0">
                  <a:pos x="281" y="4"/>
                </a:cxn>
                <a:cxn ang="0">
                  <a:pos x="286" y="4"/>
                </a:cxn>
                <a:cxn ang="0">
                  <a:pos x="289" y="7"/>
                </a:cxn>
                <a:cxn ang="0">
                  <a:pos x="293" y="9"/>
                </a:cxn>
                <a:cxn ang="0">
                  <a:pos x="298" y="9"/>
                </a:cxn>
                <a:cxn ang="0">
                  <a:pos x="299" y="10"/>
                </a:cxn>
                <a:cxn ang="0">
                  <a:pos x="304" y="12"/>
                </a:cxn>
                <a:cxn ang="0">
                  <a:pos x="306" y="15"/>
                </a:cxn>
                <a:cxn ang="0">
                  <a:pos x="311" y="17"/>
                </a:cxn>
                <a:cxn ang="0">
                  <a:pos x="313" y="18"/>
                </a:cxn>
                <a:cxn ang="0">
                  <a:pos x="313" y="18"/>
                </a:cxn>
              </a:cxnLst>
              <a:rect l="0" t="0" r="r" b="b"/>
              <a:pathLst>
                <a:path w="313" h="383">
                  <a:moveTo>
                    <a:pt x="313" y="18"/>
                  </a:moveTo>
                  <a:lnTo>
                    <a:pt x="284" y="30"/>
                  </a:lnTo>
                  <a:lnTo>
                    <a:pt x="256" y="43"/>
                  </a:lnTo>
                  <a:lnTo>
                    <a:pt x="230" y="58"/>
                  </a:lnTo>
                  <a:lnTo>
                    <a:pt x="205" y="76"/>
                  </a:lnTo>
                  <a:lnTo>
                    <a:pt x="182" y="94"/>
                  </a:lnTo>
                  <a:lnTo>
                    <a:pt x="161" y="114"/>
                  </a:lnTo>
                  <a:lnTo>
                    <a:pt x="139" y="137"/>
                  </a:lnTo>
                  <a:lnTo>
                    <a:pt x="121" y="160"/>
                  </a:lnTo>
                  <a:lnTo>
                    <a:pt x="103" y="183"/>
                  </a:lnTo>
                  <a:lnTo>
                    <a:pt x="86" y="208"/>
                  </a:lnTo>
                  <a:lnTo>
                    <a:pt x="73" y="236"/>
                  </a:lnTo>
                  <a:lnTo>
                    <a:pt x="60" y="264"/>
                  </a:lnTo>
                  <a:lnTo>
                    <a:pt x="50" y="290"/>
                  </a:lnTo>
                  <a:lnTo>
                    <a:pt x="40" y="320"/>
                  </a:lnTo>
                  <a:lnTo>
                    <a:pt x="33" y="350"/>
                  </a:lnTo>
                  <a:lnTo>
                    <a:pt x="30" y="381"/>
                  </a:lnTo>
                  <a:lnTo>
                    <a:pt x="28" y="383"/>
                  </a:lnTo>
                  <a:lnTo>
                    <a:pt x="25" y="383"/>
                  </a:lnTo>
                  <a:lnTo>
                    <a:pt x="20" y="381"/>
                  </a:lnTo>
                  <a:lnTo>
                    <a:pt x="15" y="379"/>
                  </a:lnTo>
                  <a:lnTo>
                    <a:pt x="10" y="378"/>
                  </a:lnTo>
                  <a:lnTo>
                    <a:pt x="4" y="375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38"/>
                  </a:lnTo>
                  <a:lnTo>
                    <a:pt x="10" y="309"/>
                  </a:lnTo>
                  <a:lnTo>
                    <a:pt x="15" y="279"/>
                  </a:lnTo>
                  <a:lnTo>
                    <a:pt x="25" y="249"/>
                  </a:lnTo>
                  <a:lnTo>
                    <a:pt x="33" y="220"/>
                  </a:lnTo>
                  <a:lnTo>
                    <a:pt x="45" y="195"/>
                  </a:lnTo>
                  <a:lnTo>
                    <a:pt x="60" y="168"/>
                  </a:lnTo>
                  <a:lnTo>
                    <a:pt x="75" y="145"/>
                  </a:lnTo>
                  <a:lnTo>
                    <a:pt x="93" y="121"/>
                  </a:lnTo>
                  <a:lnTo>
                    <a:pt x="111" y="99"/>
                  </a:lnTo>
                  <a:lnTo>
                    <a:pt x="132" y="79"/>
                  </a:lnTo>
                  <a:lnTo>
                    <a:pt x="156" y="61"/>
                  </a:lnTo>
                  <a:lnTo>
                    <a:pt x="180" y="45"/>
                  </a:lnTo>
                  <a:lnTo>
                    <a:pt x="207" y="28"/>
                  </a:lnTo>
                  <a:lnTo>
                    <a:pt x="237" y="15"/>
                  </a:lnTo>
                  <a:lnTo>
                    <a:pt x="268" y="2"/>
                  </a:lnTo>
                  <a:lnTo>
                    <a:pt x="270" y="0"/>
                  </a:lnTo>
                  <a:lnTo>
                    <a:pt x="273" y="0"/>
                  </a:lnTo>
                  <a:lnTo>
                    <a:pt x="275" y="0"/>
                  </a:lnTo>
                  <a:lnTo>
                    <a:pt x="280" y="2"/>
                  </a:lnTo>
                  <a:lnTo>
                    <a:pt x="281" y="4"/>
                  </a:lnTo>
                  <a:lnTo>
                    <a:pt x="286" y="4"/>
                  </a:lnTo>
                  <a:lnTo>
                    <a:pt x="289" y="7"/>
                  </a:lnTo>
                  <a:lnTo>
                    <a:pt x="293" y="9"/>
                  </a:lnTo>
                  <a:lnTo>
                    <a:pt x="298" y="9"/>
                  </a:lnTo>
                  <a:lnTo>
                    <a:pt x="299" y="10"/>
                  </a:lnTo>
                  <a:lnTo>
                    <a:pt x="304" y="12"/>
                  </a:lnTo>
                  <a:lnTo>
                    <a:pt x="306" y="15"/>
                  </a:lnTo>
                  <a:lnTo>
                    <a:pt x="311" y="17"/>
                  </a:lnTo>
                  <a:lnTo>
                    <a:pt x="313" y="18"/>
                  </a:lnTo>
                  <a:lnTo>
                    <a:pt x="313" y="18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3" name="Freeform 47"/>
            <p:cNvSpPr>
              <a:spLocks/>
            </p:cNvSpPr>
            <p:nvPr/>
          </p:nvSpPr>
          <p:spPr bwMode="auto">
            <a:xfrm>
              <a:off x="1160" y="1467"/>
              <a:ext cx="35" cy="159"/>
            </a:xfrm>
            <a:custGeom>
              <a:avLst/>
              <a:gdLst/>
              <a:ahLst/>
              <a:cxnLst>
                <a:cxn ang="0">
                  <a:pos x="67" y="13"/>
                </a:cxn>
                <a:cxn ang="0">
                  <a:pos x="66" y="29"/>
                </a:cxn>
                <a:cxn ang="0">
                  <a:pos x="61" y="44"/>
                </a:cxn>
                <a:cxn ang="0">
                  <a:pos x="59" y="57"/>
                </a:cxn>
                <a:cxn ang="0">
                  <a:pos x="56" y="71"/>
                </a:cxn>
                <a:cxn ang="0">
                  <a:pos x="54" y="87"/>
                </a:cxn>
                <a:cxn ang="0">
                  <a:pos x="48" y="105"/>
                </a:cxn>
                <a:cxn ang="0">
                  <a:pos x="43" y="130"/>
                </a:cxn>
                <a:cxn ang="0">
                  <a:pos x="36" y="155"/>
                </a:cxn>
                <a:cxn ang="0">
                  <a:pos x="31" y="176"/>
                </a:cxn>
                <a:cxn ang="0">
                  <a:pos x="24" y="196"/>
                </a:cxn>
                <a:cxn ang="0">
                  <a:pos x="19" y="217"/>
                </a:cxn>
                <a:cxn ang="0">
                  <a:pos x="16" y="234"/>
                </a:cxn>
                <a:cxn ang="0">
                  <a:pos x="13" y="254"/>
                </a:cxn>
                <a:cxn ang="0">
                  <a:pos x="10" y="275"/>
                </a:cxn>
                <a:cxn ang="0">
                  <a:pos x="10" y="296"/>
                </a:cxn>
                <a:cxn ang="0">
                  <a:pos x="8" y="311"/>
                </a:cxn>
                <a:cxn ang="0">
                  <a:pos x="6" y="315"/>
                </a:cxn>
                <a:cxn ang="0">
                  <a:pos x="1" y="315"/>
                </a:cxn>
                <a:cxn ang="0">
                  <a:pos x="0" y="298"/>
                </a:cxn>
                <a:cxn ang="0">
                  <a:pos x="0" y="280"/>
                </a:cxn>
                <a:cxn ang="0">
                  <a:pos x="0" y="267"/>
                </a:cxn>
                <a:cxn ang="0">
                  <a:pos x="0" y="255"/>
                </a:cxn>
                <a:cxn ang="0">
                  <a:pos x="0" y="245"/>
                </a:cxn>
                <a:cxn ang="0">
                  <a:pos x="1" y="234"/>
                </a:cxn>
                <a:cxn ang="0">
                  <a:pos x="3" y="219"/>
                </a:cxn>
                <a:cxn ang="0">
                  <a:pos x="6" y="202"/>
                </a:cxn>
                <a:cxn ang="0">
                  <a:pos x="6" y="181"/>
                </a:cxn>
                <a:cxn ang="0">
                  <a:pos x="10" y="160"/>
                </a:cxn>
                <a:cxn ang="0">
                  <a:pos x="13" y="141"/>
                </a:cxn>
                <a:cxn ang="0">
                  <a:pos x="18" y="123"/>
                </a:cxn>
                <a:cxn ang="0">
                  <a:pos x="21" y="105"/>
                </a:cxn>
                <a:cxn ang="0">
                  <a:pos x="26" y="87"/>
                </a:cxn>
                <a:cxn ang="0">
                  <a:pos x="31" y="69"/>
                </a:cxn>
                <a:cxn ang="0">
                  <a:pos x="36" y="49"/>
                </a:cxn>
                <a:cxn ang="0">
                  <a:pos x="38" y="34"/>
                </a:cxn>
                <a:cxn ang="0">
                  <a:pos x="43" y="28"/>
                </a:cxn>
                <a:cxn ang="0">
                  <a:pos x="46" y="20"/>
                </a:cxn>
                <a:cxn ang="0">
                  <a:pos x="53" y="11"/>
                </a:cxn>
                <a:cxn ang="0">
                  <a:pos x="59" y="6"/>
                </a:cxn>
                <a:cxn ang="0">
                  <a:pos x="64" y="0"/>
                </a:cxn>
                <a:cxn ang="0">
                  <a:pos x="67" y="0"/>
                </a:cxn>
                <a:cxn ang="0">
                  <a:pos x="69" y="5"/>
                </a:cxn>
              </a:cxnLst>
              <a:rect l="0" t="0" r="r" b="b"/>
              <a:pathLst>
                <a:path w="69" h="316">
                  <a:moveTo>
                    <a:pt x="69" y="5"/>
                  </a:moveTo>
                  <a:lnTo>
                    <a:pt x="67" y="13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4" y="38"/>
                  </a:lnTo>
                  <a:lnTo>
                    <a:pt x="61" y="44"/>
                  </a:lnTo>
                  <a:lnTo>
                    <a:pt x="61" y="51"/>
                  </a:lnTo>
                  <a:lnTo>
                    <a:pt x="59" y="57"/>
                  </a:lnTo>
                  <a:lnTo>
                    <a:pt x="59" y="64"/>
                  </a:lnTo>
                  <a:lnTo>
                    <a:pt x="56" y="71"/>
                  </a:lnTo>
                  <a:lnTo>
                    <a:pt x="54" y="80"/>
                  </a:lnTo>
                  <a:lnTo>
                    <a:pt x="54" y="87"/>
                  </a:lnTo>
                  <a:lnTo>
                    <a:pt x="51" y="97"/>
                  </a:lnTo>
                  <a:lnTo>
                    <a:pt x="48" y="105"/>
                  </a:lnTo>
                  <a:lnTo>
                    <a:pt x="46" y="118"/>
                  </a:lnTo>
                  <a:lnTo>
                    <a:pt x="43" y="130"/>
                  </a:lnTo>
                  <a:lnTo>
                    <a:pt x="41" y="145"/>
                  </a:lnTo>
                  <a:lnTo>
                    <a:pt x="36" y="155"/>
                  </a:lnTo>
                  <a:lnTo>
                    <a:pt x="34" y="166"/>
                  </a:lnTo>
                  <a:lnTo>
                    <a:pt x="31" y="176"/>
                  </a:lnTo>
                  <a:lnTo>
                    <a:pt x="29" y="188"/>
                  </a:lnTo>
                  <a:lnTo>
                    <a:pt x="24" y="196"/>
                  </a:lnTo>
                  <a:lnTo>
                    <a:pt x="23" y="206"/>
                  </a:lnTo>
                  <a:lnTo>
                    <a:pt x="19" y="217"/>
                  </a:lnTo>
                  <a:lnTo>
                    <a:pt x="18" y="226"/>
                  </a:lnTo>
                  <a:lnTo>
                    <a:pt x="16" y="234"/>
                  </a:lnTo>
                  <a:lnTo>
                    <a:pt x="15" y="245"/>
                  </a:lnTo>
                  <a:lnTo>
                    <a:pt x="13" y="254"/>
                  </a:lnTo>
                  <a:lnTo>
                    <a:pt x="13" y="265"/>
                  </a:lnTo>
                  <a:lnTo>
                    <a:pt x="10" y="275"/>
                  </a:lnTo>
                  <a:lnTo>
                    <a:pt x="10" y="285"/>
                  </a:lnTo>
                  <a:lnTo>
                    <a:pt x="10" y="296"/>
                  </a:lnTo>
                  <a:lnTo>
                    <a:pt x="10" y="308"/>
                  </a:lnTo>
                  <a:lnTo>
                    <a:pt x="8" y="311"/>
                  </a:lnTo>
                  <a:lnTo>
                    <a:pt x="6" y="313"/>
                  </a:lnTo>
                  <a:lnTo>
                    <a:pt x="6" y="315"/>
                  </a:lnTo>
                  <a:lnTo>
                    <a:pt x="5" y="316"/>
                  </a:lnTo>
                  <a:lnTo>
                    <a:pt x="1" y="315"/>
                  </a:lnTo>
                  <a:lnTo>
                    <a:pt x="0" y="310"/>
                  </a:lnTo>
                  <a:lnTo>
                    <a:pt x="0" y="298"/>
                  </a:lnTo>
                  <a:lnTo>
                    <a:pt x="0" y="288"/>
                  </a:lnTo>
                  <a:lnTo>
                    <a:pt x="0" y="280"/>
                  </a:lnTo>
                  <a:lnTo>
                    <a:pt x="0" y="273"/>
                  </a:lnTo>
                  <a:lnTo>
                    <a:pt x="0" y="267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0" y="252"/>
                  </a:lnTo>
                  <a:lnTo>
                    <a:pt x="0" y="245"/>
                  </a:lnTo>
                  <a:lnTo>
                    <a:pt x="1" y="240"/>
                  </a:lnTo>
                  <a:lnTo>
                    <a:pt x="1" y="234"/>
                  </a:lnTo>
                  <a:lnTo>
                    <a:pt x="1" y="227"/>
                  </a:lnTo>
                  <a:lnTo>
                    <a:pt x="3" y="219"/>
                  </a:lnTo>
                  <a:lnTo>
                    <a:pt x="5" y="211"/>
                  </a:lnTo>
                  <a:lnTo>
                    <a:pt x="6" y="202"/>
                  </a:lnTo>
                  <a:lnTo>
                    <a:pt x="6" y="193"/>
                  </a:lnTo>
                  <a:lnTo>
                    <a:pt x="6" y="181"/>
                  </a:lnTo>
                  <a:lnTo>
                    <a:pt x="8" y="170"/>
                  </a:lnTo>
                  <a:lnTo>
                    <a:pt x="10" y="160"/>
                  </a:lnTo>
                  <a:lnTo>
                    <a:pt x="13" y="151"/>
                  </a:lnTo>
                  <a:lnTo>
                    <a:pt x="13" y="141"/>
                  </a:lnTo>
                  <a:lnTo>
                    <a:pt x="16" y="133"/>
                  </a:lnTo>
                  <a:lnTo>
                    <a:pt x="18" y="123"/>
                  </a:lnTo>
                  <a:lnTo>
                    <a:pt x="19" y="115"/>
                  </a:lnTo>
                  <a:lnTo>
                    <a:pt x="21" y="105"/>
                  </a:lnTo>
                  <a:lnTo>
                    <a:pt x="24" y="97"/>
                  </a:lnTo>
                  <a:lnTo>
                    <a:pt x="26" y="87"/>
                  </a:lnTo>
                  <a:lnTo>
                    <a:pt x="29" y="79"/>
                  </a:lnTo>
                  <a:lnTo>
                    <a:pt x="31" y="69"/>
                  </a:lnTo>
                  <a:lnTo>
                    <a:pt x="33" y="59"/>
                  </a:lnTo>
                  <a:lnTo>
                    <a:pt x="36" y="49"/>
                  </a:lnTo>
                  <a:lnTo>
                    <a:pt x="38" y="39"/>
                  </a:lnTo>
                  <a:lnTo>
                    <a:pt x="38" y="34"/>
                  </a:lnTo>
                  <a:lnTo>
                    <a:pt x="39" y="31"/>
                  </a:lnTo>
                  <a:lnTo>
                    <a:pt x="43" y="28"/>
                  </a:lnTo>
                  <a:lnTo>
                    <a:pt x="44" y="23"/>
                  </a:lnTo>
                  <a:lnTo>
                    <a:pt x="46" y="20"/>
                  </a:lnTo>
                  <a:lnTo>
                    <a:pt x="49" y="16"/>
                  </a:lnTo>
                  <a:lnTo>
                    <a:pt x="53" y="11"/>
                  </a:lnTo>
                  <a:lnTo>
                    <a:pt x="56" y="10"/>
                  </a:lnTo>
                  <a:lnTo>
                    <a:pt x="59" y="6"/>
                  </a:lnTo>
                  <a:lnTo>
                    <a:pt x="61" y="3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9" y="5"/>
                  </a:lnTo>
                  <a:lnTo>
                    <a:pt x="69" y="5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4" name="Freeform 48"/>
            <p:cNvSpPr>
              <a:spLocks/>
            </p:cNvSpPr>
            <p:nvPr/>
          </p:nvSpPr>
          <p:spPr bwMode="auto">
            <a:xfrm>
              <a:off x="1286" y="1335"/>
              <a:ext cx="195" cy="170"/>
            </a:xfrm>
            <a:custGeom>
              <a:avLst/>
              <a:gdLst/>
              <a:ahLst/>
              <a:cxnLst>
                <a:cxn ang="0">
                  <a:pos x="19" y="287"/>
                </a:cxn>
                <a:cxn ang="0">
                  <a:pos x="52" y="282"/>
                </a:cxn>
                <a:cxn ang="0">
                  <a:pos x="85" y="272"/>
                </a:cxn>
                <a:cxn ang="0">
                  <a:pos x="119" y="259"/>
                </a:cxn>
                <a:cxn ang="0">
                  <a:pos x="154" y="242"/>
                </a:cxn>
                <a:cxn ang="0">
                  <a:pos x="189" y="221"/>
                </a:cxn>
                <a:cxn ang="0">
                  <a:pos x="222" y="194"/>
                </a:cxn>
                <a:cxn ang="0">
                  <a:pos x="252" y="165"/>
                </a:cxn>
                <a:cxn ang="0">
                  <a:pos x="281" y="132"/>
                </a:cxn>
                <a:cxn ang="0">
                  <a:pos x="308" y="101"/>
                </a:cxn>
                <a:cxn ang="0">
                  <a:pos x="329" y="73"/>
                </a:cxn>
                <a:cxn ang="0">
                  <a:pos x="347" y="49"/>
                </a:cxn>
                <a:cxn ang="0">
                  <a:pos x="364" y="30"/>
                </a:cxn>
                <a:cxn ang="0">
                  <a:pos x="377" y="15"/>
                </a:cxn>
                <a:cxn ang="0">
                  <a:pos x="384" y="5"/>
                </a:cxn>
                <a:cxn ang="0">
                  <a:pos x="389" y="0"/>
                </a:cxn>
                <a:cxn ang="0">
                  <a:pos x="389" y="0"/>
                </a:cxn>
                <a:cxn ang="0">
                  <a:pos x="384" y="12"/>
                </a:cxn>
                <a:cxn ang="0">
                  <a:pos x="372" y="33"/>
                </a:cxn>
                <a:cxn ang="0">
                  <a:pos x="359" y="59"/>
                </a:cxn>
                <a:cxn ang="0">
                  <a:pos x="343" y="89"/>
                </a:cxn>
                <a:cxn ang="0">
                  <a:pos x="324" y="120"/>
                </a:cxn>
                <a:cxn ang="0">
                  <a:pos x="308" y="150"/>
                </a:cxn>
                <a:cxn ang="0">
                  <a:pos x="288" y="175"/>
                </a:cxn>
                <a:cxn ang="0">
                  <a:pos x="270" y="193"/>
                </a:cxn>
                <a:cxn ang="0">
                  <a:pos x="243" y="218"/>
                </a:cxn>
                <a:cxn ang="0">
                  <a:pos x="210" y="242"/>
                </a:cxn>
                <a:cxn ang="0">
                  <a:pos x="172" y="270"/>
                </a:cxn>
                <a:cxn ang="0">
                  <a:pos x="134" y="295"/>
                </a:cxn>
                <a:cxn ang="0">
                  <a:pos x="96" y="316"/>
                </a:cxn>
                <a:cxn ang="0">
                  <a:pos x="67" y="333"/>
                </a:cxn>
                <a:cxn ang="0">
                  <a:pos x="43" y="340"/>
                </a:cxn>
                <a:cxn ang="0">
                  <a:pos x="29" y="340"/>
                </a:cxn>
                <a:cxn ang="0">
                  <a:pos x="19" y="336"/>
                </a:cxn>
                <a:cxn ang="0">
                  <a:pos x="10" y="335"/>
                </a:cxn>
                <a:cxn ang="0">
                  <a:pos x="5" y="335"/>
                </a:cxn>
                <a:cxn ang="0">
                  <a:pos x="0" y="335"/>
                </a:cxn>
                <a:cxn ang="0">
                  <a:pos x="4" y="290"/>
                </a:cxn>
              </a:cxnLst>
              <a:rect l="0" t="0" r="r" b="b"/>
              <a:pathLst>
                <a:path w="390" h="340">
                  <a:moveTo>
                    <a:pt x="4" y="290"/>
                  </a:moveTo>
                  <a:lnTo>
                    <a:pt x="19" y="287"/>
                  </a:lnTo>
                  <a:lnTo>
                    <a:pt x="35" y="285"/>
                  </a:lnTo>
                  <a:lnTo>
                    <a:pt x="52" y="282"/>
                  </a:lnTo>
                  <a:lnTo>
                    <a:pt x="68" y="277"/>
                  </a:lnTo>
                  <a:lnTo>
                    <a:pt x="85" y="272"/>
                  </a:lnTo>
                  <a:lnTo>
                    <a:pt x="103" y="267"/>
                  </a:lnTo>
                  <a:lnTo>
                    <a:pt x="119" y="259"/>
                  </a:lnTo>
                  <a:lnTo>
                    <a:pt x="138" y="252"/>
                  </a:lnTo>
                  <a:lnTo>
                    <a:pt x="154" y="242"/>
                  </a:lnTo>
                  <a:lnTo>
                    <a:pt x="172" y="232"/>
                  </a:lnTo>
                  <a:lnTo>
                    <a:pt x="189" y="221"/>
                  </a:lnTo>
                  <a:lnTo>
                    <a:pt x="205" y="209"/>
                  </a:lnTo>
                  <a:lnTo>
                    <a:pt x="222" y="194"/>
                  </a:lnTo>
                  <a:lnTo>
                    <a:pt x="237" y="181"/>
                  </a:lnTo>
                  <a:lnTo>
                    <a:pt x="252" y="165"/>
                  </a:lnTo>
                  <a:lnTo>
                    <a:pt x="267" y="150"/>
                  </a:lnTo>
                  <a:lnTo>
                    <a:pt x="281" y="132"/>
                  </a:lnTo>
                  <a:lnTo>
                    <a:pt x="295" y="117"/>
                  </a:lnTo>
                  <a:lnTo>
                    <a:pt x="308" y="101"/>
                  </a:lnTo>
                  <a:lnTo>
                    <a:pt x="319" y="87"/>
                  </a:lnTo>
                  <a:lnTo>
                    <a:pt x="329" y="73"/>
                  </a:lnTo>
                  <a:lnTo>
                    <a:pt x="339" y="61"/>
                  </a:lnTo>
                  <a:lnTo>
                    <a:pt x="347" y="49"/>
                  </a:lnTo>
                  <a:lnTo>
                    <a:pt x="357" y="40"/>
                  </a:lnTo>
                  <a:lnTo>
                    <a:pt x="364" y="30"/>
                  </a:lnTo>
                  <a:lnTo>
                    <a:pt x="372" y="23"/>
                  </a:lnTo>
                  <a:lnTo>
                    <a:pt x="377" y="15"/>
                  </a:lnTo>
                  <a:lnTo>
                    <a:pt x="382" y="10"/>
                  </a:lnTo>
                  <a:lnTo>
                    <a:pt x="384" y="5"/>
                  </a:lnTo>
                  <a:lnTo>
                    <a:pt x="389" y="2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89" y="0"/>
                  </a:lnTo>
                  <a:lnTo>
                    <a:pt x="387" y="7"/>
                  </a:lnTo>
                  <a:lnTo>
                    <a:pt x="384" y="12"/>
                  </a:lnTo>
                  <a:lnTo>
                    <a:pt x="379" y="23"/>
                  </a:lnTo>
                  <a:lnTo>
                    <a:pt x="372" y="33"/>
                  </a:lnTo>
                  <a:lnTo>
                    <a:pt x="366" y="46"/>
                  </a:lnTo>
                  <a:lnTo>
                    <a:pt x="359" y="59"/>
                  </a:lnTo>
                  <a:lnTo>
                    <a:pt x="352" y="74"/>
                  </a:lnTo>
                  <a:lnTo>
                    <a:pt x="343" y="89"/>
                  </a:lnTo>
                  <a:lnTo>
                    <a:pt x="334" y="105"/>
                  </a:lnTo>
                  <a:lnTo>
                    <a:pt x="324" y="120"/>
                  </a:lnTo>
                  <a:lnTo>
                    <a:pt x="316" y="135"/>
                  </a:lnTo>
                  <a:lnTo>
                    <a:pt x="308" y="150"/>
                  </a:lnTo>
                  <a:lnTo>
                    <a:pt x="298" y="163"/>
                  </a:lnTo>
                  <a:lnTo>
                    <a:pt x="288" y="175"/>
                  </a:lnTo>
                  <a:lnTo>
                    <a:pt x="280" y="185"/>
                  </a:lnTo>
                  <a:lnTo>
                    <a:pt x="270" y="193"/>
                  </a:lnTo>
                  <a:lnTo>
                    <a:pt x="258" y="206"/>
                  </a:lnTo>
                  <a:lnTo>
                    <a:pt x="243" y="218"/>
                  </a:lnTo>
                  <a:lnTo>
                    <a:pt x="229" y="229"/>
                  </a:lnTo>
                  <a:lnTo>
                    <a:pt x="210" y="242"/>
                  </a:lnTo>
                  <a:lnTo>
                    <a:pt x="192" y="257"/>
                  </a:lnTo>
                  <a:lnTo>
                    <a:pt x="172" y="270"/>
                  </a:lnTo>
                  <a:lnTo>
                    <a:pt x="154" y="282"/>
                  </a:lnTo>
                  <a:lnTo>
                    <a:pt x="134" y="295"/>
                  </a:lnTo>
                  <a:lnTo>
                    <a:pt x="116" y="307"/>
                  </a:lnTo>
                  <a:lnTo>
                    <a:pt x="96" y="316"/>
                  </a:lnTo>
                  <a:lnTo>
                    <a:pt x="81" y="326"/>
                  </a:lnTo>
                  <a:lnTo>
                    <a:pt x="67" y="333"/>
                  </a:lnTo>
                  <a:lnTo>
                    <a:pt x="53" y="338"/>
                  </a:lnTo>
                  <a:lnTo>
                    <a:pt x="43" y="340"/>
                  </a:lnTo>
                  <a:lnTo>
                    <a:pt x="35" y="340"/>
                  </a:lnTo>
                  <a:lnTo>
                    <a:pt x="29" y="340"/>
                  </a:lnTo>
                  <a:lnTo>
                    <a:pt x="22" y="338"/>
                  </a:lnTo>
                  <a:lnTo>
                    <a:pt x="19" y="336"/>
                  </a:lnTo>
                  <a:lnTo>
                    <a:pt x="14" y="336"/>
                  </a:lnTo>
                  <a:lnTo>
                    <a:pt x="10" y="335"/>
                  </a:lnTo>
                  <a:lnTo>
                    <a:pt x="7" y="335"/>
                  </a:lnTo>
                  <a:lnTo>
                    <a:pt x="5" y="335"/>
                  </a:lnTo>
                  <a:lnTo>
                    <a:pt x="4" y="335"/>
                  </a:lnTo>
                  <a:lnTo>
                    <a:pt x="0" y="335"/>
                  </a:lnTo>
                  <a:lnTo>
                    <a:pt x="4" y="290"/>
                  </a:lnTo>
                  <a:lnTo>
                    <a:pt x="4" y="290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5" name="Freeform 49"/>
            <p:cNvSpPr>
              <a:spLocks/>
            </p:cNvSpPr>
            <p:nvPr/>
          </p:nvSpPr>
          <p:spPr bwMode="auto">
            <a:xfrm>
              <a:off x="1244" y="1604"/>
              <a:ext cx="40" cy="130"/>
            </a:xfrm>
            <a:custGeom>
              <a:avLst/>
              <a:gdLst/>
              <a:ahLst/>
              <a:cxnLst>
                <a:cxn ang="0">
                  <a:pos x="27" y="9"/>
                </a:cxn>
                <a:cxn ang="0">
                  <a:pos x="23" y="25"/>
                </a:cxn>
                <a:cxn ang="0">
                  <a:pos x="22" y="40"/>
                </a:cxn>
                <a:cxn ang="0">
                  <a:pos x="22" y="55"/>
                </a:cxn>
                <a:cxn ang="0">
                  <a:pos x="22" y="70"/>
                </a:cxn>
                <a:cxn ang="0">
                  <a:pos x="22" y="84"/>
                </a:cxn>
                <a:cxn ang="0">
                  <a:pos x="27" y="98"/>
                </a:cxn>
                <a:cxn ang="0">
                  <a:pos x="30" y="112"/>
                </a:cxn>
                <a:cxn ang="0">
                  <a:pos x="33" y="126"/>
                </a:cxn>
                <a:cxn ang="0">
                  <a:pos x="38" y="139"/>
                </a:cxn>
                <a:cxn ang="0">
                  <a:pos x="45" y="154"/>
                </a:cxn>
                <a:cxn ang="0">
                  <a:pos x="50" y="167"/>
                </a:cxn>
                <a:cxn ang="0">
                  <a:pos x="56" y="182"/>
                </a:cxn>
                <a:cxn ang="0">
                  <a:pos x="61" y="197"/>
                </a:cxn>
                <a:cxn ang="0">
                  <a:pos x="68" y="210"/>
                </a:cxn>
                <a:cxn ang="0">
                  <a:pos x="75" y="225"/>
                </a:cxn>
                <a:cxn ang="0">
                  <a:pos x="80" y="241"/>
                </a:cxn>
                <a:cxn ang="0">
                  <a:pos x="80" y="246"/>
                </a:cxn>
                <a:cxn ang="0">
                  <a:pos x="76" y="251"/>
                </a:cxn>
                <a:cxn ang="0">
                  <a:pos x="73" y="253"/>
                </a:cxn>
                <a:cxn ang="0">
                  <a:pos x="70" y="254"/>
                </a:cxn>
                <a:cxn ang="0">
                  <a:pos x="68" y="256"/>
                </a:cxn>
                <a:cxn ang="0">
                  <a:pos x="63" y="259"/>
                </a:cxn>
                <a:cxn ang="0">
                  <a:pos x="60" y="259"/>
                </a:cxn>
                <a:cxn ang="0">
                  <a:pos x="56" y="261"/>
                </a:cxn>
                <a:cxn ang="0">
                  <a:pos x="53" y="261"/>
                </a:cxn>
                <a:cxn ang="0">
                  <a:pos x="50" y="261"/>
                </a:cxn>
                <a:cxn ang="0">
                  <a:pos x="45" y="261"/>
                </a:cxn>
                <a:cxn ang="0">
                  <a:pos x="43" y="256"/>
                </a:cxn>
                <a:cxn ang="0">
                  <a:pos x="37" y="239"/>
                </a:cxn>
                <a:cxn ang="0">
                  <a:pos x="32" y="225"/>
                </a:cxn>
                <a:cxn ang="0">
                  <a:pos x="27" y="210"/>
                </a:cxn>
                <a:cxn ang="0">
                  <a:pos x="22" y="197"/>
                </a:cxn>
                <a:cxn ang="0">
                  <a:pos x="15" y="180"/>
                </a:cxn>
                <a:cxn ang="0">
                  <a:pos x="12" y="167"/>
                </a:cxn>
                <a:cxn ang="0">
                  <a:pos x="8" y="154"/>
                </a:cxn>
                <a:cxn ang="0">
                  <a:pos x="7" y="140"/>
                </a:cxn>
                <a:cxn ang="0">
                  <a:pos x="4" y="126"/>
                </a:cxn>
                <a:cxn ang="0">
                  <a:pos x="2" y="112"/>
                </a:cxn>
                <a:cxn ang="0">
                  <a:pos x="0" y="98"/>
                </a:cxn>
                <a:cxn ang="0">
                  <a:pos x="2" y="84"/>
                </a:cxn>
                <a:cxn ang="0">
                  <a:pos x="2" y="68"/>
                </a:cxn>
                <a:cxn ang="0">
                  <a:pos x="4" y="55"/>
                </a:cxn>
                <a:cxn ang="0">
                  <a:pos x="7" y="38"/>
                </a:cxn>
                <a:cxn ang="0">
                  <a:pos x="10" y="22"/>
                </a:cxn>
                <a:cxn ang="0">
                  <a:pos x="10" y="18"/>
                </a:cxn>
                <a:cxn ang="0">
                  <a:pos x="13" y="14"/>
                </a:cxn>
                <a:cxn ang="0">
                  <a:pos x="15" y="12"/>
                </a:cxn>
                <a:cxn ang="0">
                  <a:pos x="15" y="9"/>
                </a:cxn>
                <a:cxn ang="0">
                  <a:pos x="18" y="5"/>
                </a:cxn>
                <a:cxn ang="0">
                  <a:pos x="22" y="2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7" y="5"/>
                </a:cxn>
                <a:cxn ang="0">
                  <a:pos x="27" y="9"/>
                </a:cxn>
                <a:cxn ang="0">
                  <a:pos x="27" y="9"/>
                </a:cxn>
              </a:cxnLst>
              <a:rect l="0" t="0" r="r" b="b"/>
              <a:pathLst>
                <a:path w="80" h="261">
                  <a:moveTo>
                    <a:pt x="27" y="9"/>
                  </a:moveTo>
                  <a:lnTo>
                    <a:pt x="23" y="25"/>
                  </a:lnTo>
                  <a:lnTo>
                    <a:pt x="22" y="40"/>
                  </a:lnTo>
                  <a:lnTo>
                    <a:pt x="22" y="55"/>
                  </a:lnTo>
                  <a:lnTo>
                    <a:pt x="22" y="70"/>
                  </a:lnTo>
                  <a:lnTo>
                    <a:pt x="22" y="84"/>
                  </a:lnTo>
                  <a:lnTo>
                    <a:pt x="27" y="98"/>
                  </a:lnTo>
                  <a:lnTo>
                    <a:pt x="30" y="112"/>
                  </a:lnTo>
                  <a:lnTo>
                    <a:pt x="33" y="126"/>
                  </a:lnTo>
                  <a:lnTo>
                    <a:pt x="38" y="139"/>
                  </a:lnTo>
                  <a:lnTo>
                    <a:pt x="45" y="154"/>
                  </a:lnTo>
                  <a:lnTo>
                    <a:pt x="50" y="167"/>
                  </a:lnTo>
                  <a:lnTo>
                    <a:pt x="56" y="182"/>
                  </a:lnTo>
                  <a:lnTo>
                    <a:pt x="61" y="197"/>
                  </a:lnTo>
                  <a:lnTo>
                    <a:pt x="68" y="210"/>
                  </a:lnTo>
                  <a:lnTo>
                    <a:pt x="75" y="225"/>
                  </a:lnTo>
                  <a:lnTo>
                    <a:pt x="80" y="241"/>
                  </a:lnTo>
                  <a:lnTo>
                    <a:pt x="80" y="246"/>
                  </a:lnTo>
                  <a:lnTo>
                    <a:pt x="76" y="251"/>
                  </a:lnTo>
                  <a:lnTo>
                    <a:pt x="73" y="253"/>
                  </a:lnTo>
                  <a:lnTo>
                    <a:pt x="70" y="254"/>
                  </a:lnTo>
                  <a:lnTo>
                    <a:pt x="68" y="256"/>
                  </a:lnTo>
                  <a:lnTo>
                    <a:pt x="63" y="259"/>
                  </a:lnTo>
                  <a:lnTo>
                    <a:pt x="60" y="259"/>
                  </a:lnTo>
                  <a:lnTo>
                    <a:pt x="56" y="261"/>
                  </a:lnTo>
                  <a:lnTo>
                    <a:pt x="53" y="261"/>
                  </a:lnTo>
                  <a:lnTo>
                    <a:pt x="50" y="261"/>
                  </a:lnTo>
                  <a:lnTo>
                    <a:pt x="45" y="261"/>
                  </a:lnTo>
                  <a:lnTo>
                    <a:pt x="43" y="256"/>
                  </a:lnTo>
                  <a:lnTo>
                    <a:pt x="37" y="239"/>
                  </a:lnTo>
                  <a:lnTo>
                    <a:pt x="32" y="225"/>
                  </a:lnTo>
                  <a:lnTo>
                    <a:pt x="27" y="210"/>
                  </a:lnTo>
                  <a:lnTo>
                    <a:pt x="22" y="197"/>
                  </a:lnTo>
                  <a:lnTo>
                    <a:pt x="15" y="180"/>
                  </a:lnTo>
                  <a:lnTo>
                    <a:pt x="12" y="167"/>
                  </a:lnTo>
                  <a:lnTo>
                    <a:pt x="8" y="154"/>
                  </a:lnTo>
                  <a:lnTo>
                    <a:pt x="7" y="140"/>
                  </a:lnTo>
                  <a:lnTo>
                    <a:pt x="4" y="126"/>
                  </a:lnTo>
                  <a:lnTo>
                    <a:pt x="2" y="112"/>
                  </a:lnTo>
                  <a:lnTo>
                    <a:pt x="0" y="98"/>
                  </a:lnTo>
                  <a:lnTo>
                    <a:pt x="2" y="84"/>
                  </a:lnTo>
                  <a:lnTo>
                    <a:pt x="2" y="68"/>
                  </a:lnTo>
                  <a:lnTo>
                    <a:pt x="4" y="55"/>
                  </a:lnTo>
                  <a:lnTo>
                    <a:pt x="7" y="38"/>
                  </a:lnTo>
                  <a:lnTo>
                    <a:pt x="10" y="22"/>
                  </a:lnTo>
                  <a:lnTo>
                    <a:pt x="10" y="18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8" y="5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7" y="5"/>
                  </a:lnTo>
                  <a:lnTo>
                    <a:pt x="27" y="9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6" name="Freeform 50"/>
            <p:cNvSpPr>
              <a:spLocks/>
            </p:cNvSpPr>
            <p:nvPr/>
          </p:nvSpPr>
          <p:spPr bwMode="auto">
            <a:xfrm>
              <a:off x="1256" y="1599"/>
              <a:ext cx="39" cy="130"/>
            </a:xfrm>
            <a:custGeom>
              <a:avLst/>
              <a:gdLst/>
              <a:ahLst/>
              <a:cxnLst>
                <a:cxn ang="0">
                  <a:pos x="27" y="10"/>
                </a:cxn>
                <a:cxn ang="0">
                  <a:pos x="22" y="25"/>
                </a:cxn>
                <a:cxn ang="0">
                  <a:pos x="20" y="42"/>
                </a:cxn>
                <a:cxn ang="0">
                  <a:pos x="20" y="55"/>
                </a:cxn>
                <a:cxn ang="0">
                  <a:pos x="20" y="71"/>
                </a:cxn>
                <a:cxn ang="0">
                  <a:pos x="22" y="85"/>
                </a:cxn>
                <a:cxn ang="0">
                  <a:pos x="25" y="99"/>
                </a:cxn>
                <a:cxn ang="0">
                  <a:pos x="28" y="113"/>
                </a:cxn>
                <a:cxn ang="0">
                  <a:pos x="33" y="127"/>
                </a:cxn>
                <a:cxn ang="0">
                  <a:pos x="38" y="141"/>
                </a:cxn>
                <a:cxn ang="0">
                  <a:pos x="43" y="154"/>
                </a:cxn>
                <a:cxn ang="0">
                  <a:pos x="50" y="167"/>
                </a:cxn>
                <a:cxn ang="0">
                  <a:pos x="57" y="182"/>
                </a:cxn>
                <a:cxn ang="0">
                  <a:pos x="61" y="197"/>
                </a:cxn>
                <a:cxn ang="0">
                  <a:pos x="68" y="211"/>
                </a:cxn>
                <a:cxn ang="0">
                  <a:pos x="73" y="225"/>
                </a:cxn>
                <a:cxn ang="0">
                  <a:pos x="78" y="241"/>
                </a:cxn>
                <a:cxn ang="0">
                  <a:pos x="78" y="246"/>
                </a:cxn>
                <a:cxn ang="0">
                  <a:pos x="75" y="251"/>
                </a:cxn>
                <a:cxn ang="0">
                  <a:pos x="68" y="254"/>
                </a:cxn>
                <a:cxn ang="0">
                  <a:pos x="63" y="259"/>
                </a:cxn>
                <a:cxn ang="0">
                  <a:pos x="60" y="259"/>
                </a:cxn>
                <a:cxn ang="0">
                  <a:pos x="57" y="261"/>
                </a:cxn>
                <a:cxn ang="0">
                  <a:pos x="52" y="261"/>
                </a:cxn>
                <a:cxn ang="0">
                  <a:pos x="50" y="261"/>
                </a:cxn>
                <a:cxn ang="0">
                  <a:pos x="45" y="259"/>
                </a:cxn>
                <a:cxn ang="0">
                  <a:pos x="42" y="256"/>
                </a:cxn>
                <a:cxn ang="0">
                  <a:pos x="37" y="239"/>
                </a:cxn>
                <a:cxn ang="0">
                  <a:pos x="32" y="225"/>
                </a:cxn>
                <a:cxn ang="0">
                  <a:pos x="25" y="210"/>
                </a:cxn>
                <a:cxn ang="0">
                  <a:pos x="22" y="195"/>
                </a:cxn>
                <a:cxn ang="0">
                  <a:pos x="15" y="180"/>
                </a:cxn>
                <a:cxn ang="0">
                  <a:pos x="12" y="167"/>
                </a:cxn>
                <a:cxn ang="0">
                  <a:pos x="9" y="154"/>
                </a:cxn>
                <a:cxn ang="0">
                  <a:pos x="5" y="141"/>
                </a:cxn>
                <a:cxn ang="0">
                  <a:pos x="4" y="126"/>
                </a:cxn>
                <a:cxn ang="0">
                  <a:pos x="2" y="113"/>
                </a:cxn>
                <a:cxn ang="0">
                  <a:pos x="0" y="98"/>
                </a:cxn>
                <a:cxn ang="0">
                  <a:pos x="0" y="83"/>
                </a:cxn>
                <a:cxn ang="0">
                  <a:pos x="0" y="68"/>
                </a:cxn>
                <a:cxn ang="0">
                  <a:pos x="4" y="53"/>
                </a:cxn>
                <a:cxn ang="0">
                  <a:pos x="5" y="38"/>
                </a:cxn>
                <a:cxn ang="0">
                  <a:pos x="10" y="22"/>
                </a:cxn>
                <a:cxn ang="0">
                  <a:pos x="12" y="15"/>
                </a:cxn>
                <a:cxn ang="0">
                  <a:pos x="15" y="10"/>
                </a:cxn>
                <a:cxn ang="0">
                  <a:pos x="19" y="5"/>
                </a:cxn>
                <a:cxn ang="0">
                  <a:pos x="22" y="4"/>
                </a:cxn>
                <a:cxn ang="0">
                  <a:pos x="23" y="0"/>
                </a:cxn>
                <a:cxn ang="0">
                  <a:pos x="27" y="2"/>
                </a:cxn>
                <a:cxn ang="0">
                  <a:pos x="27" y="2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10"/>
                </a:cxn>
                <a:cxn ang="0">
                  <a:pos x="27" y="10"/>
                </a:cxn>
              </a:cxnLst>
              <a:rect l="0" t="0" r="r" b="b"/>
              <a:pathLst>
                <a:path w="78" h="261">
                  <a:moveTo>
                    <a:pt x="27" y="10"/>
                  </a:moveTo>
                  <a:lnTo>
                    <a:pt x="22" y="25"/>
                  </a:lnTo>
                  <a:lnTo>
                    <a:pt x="20" y="42"/>
                  </a:lnTo>
                  <a:lnTo>
                    <a:pt x="20" y="55"/>
                  </a:lnTo>
                  <a:lnTo>
                    <a:pt x="20" y="71"/>
                  </a:lnTo>
                  <a:lnTo>
                    <a:pt x="22" y="85"/>
                  </a:lnTo>
                  <a:lnTo>
                    <a:pt x="25" y="99"/>
                  </a:lnTo>
                  <a:lnTo>
                    <a:pt x="28" y="113"/>
                  </a:lnTo>
                  <a:lnTo>
                    <a:pt x="33" y="127"/>
                  </a:lnTo>
                  <a:lnTo>
                    <a:pt x="38" y="141"/>
                  </a:lnTo>
                  <a:lnTo>
                    <a:pt x="43" y="154"/>
                  </a:lnTo>
                  <a:lnTo>
                    <a:pt x="50" y="167"/>
                  </a:lnTo>
                  <a:lnTo>
                    <a:pt x="57" y="182"/>
                  </a:lnTo>
                  <a:lnTo>
                    <a:pt x="61" y="197"/>
                  </a:lnTo>
                  <a:lnTo>
                    <a:pt x="68" y="211"/>
                  </a:lnTo>
                  <a:lnTo>
                    <a:pt x="73" y="225"/>
                  </a:lnTo>
                  <a:lnTo>
                    <a:pt x="78" y="241"/>
                  </a:lnTo>
                  <a:lnTo>
                    <a:pt x="78" y="246"/>
                  </a:lnTo>
                  <a:lnTo>
                    <a:pt x="75" y="251"/>
                  </a:lnTo>
                  <a:lnTo>
                    <a:pt x="68" y="254"/>
                  </a:lnTo>
                  <a:lnTo>
                    <a:pt x="63" y="259"/>
                  </a:lnTo>
                  <a:lnTo>
                    <a:pt x="60" y="259"/>
                  </a:lnTo>
                  <a:lnTo>
                    <a:pt x="57" y="26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45" y="259"/>
                  </a:lnTo>
                  <a:lnTo>
                    <a:pt x="42" y="256"/>
                  </a:lnTo>
                  <a:lnTo>
                    <a:pt x="37" y="239"/>
                  </a:lnTo>
                  <a:lnTo>
                    <a:pt x="32" y="225"/>
                  </a:lnTo>
                  <a:lnTo>
                    <a:pt x="25" y="210"/>
                  </a:lnTo>
                  <a:lnTo>
                    <a:pt x="22" y="195"/>
                  </a:lnTo>
                  <a:lnTo>
                    <a:pt x="15" y="180"/>
                  </a:lnTo>
                  <a:lnTo>
                    <a:pt x="12" y="167"/>
                  </a:lnTo>
                  <a:lnTo>
                    <a:pt x="9" y="154"/>
                  </a:lnTo>
                  <a:lnTo>
                    <a:pt x="5" y="141"/>
                  </a:lnTo>
                  <a:lnTo>
                    <a:pt x="4" y="126"/>
                  </a:lnTo>
                  <a:lnTo>
                    <a:pt x="2" y="113"/>
                  </a:lnTo>
                  <a:lnTo>
                    <a:pt x="0" y="98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4" y="53"/>
                  </a:lnTo>
                  <a:lnTo>
                    <a:pt x="5" y="38"/>
                  </a:lnTo>
                  <a:lnTo>
                    <a:pt x="10" y="22"/>
                  </a:lnTo>
                  <a:lnTo>
                    <a:pt x="12" y="15"/>
                  </a:lnTo>
                  <a:lnTo>
                    <a:pt x="15" y="10"/>
                  </a:lnTo>
                  <a:lnTo>
                    <a:pt x="19" y="5"/>
                  </a:lnTo>
                  <a:lnTo>
                    <a:pt x="22" y="4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10"/>
                  </a:lnTo>
                  <a:lnTo>
                    <a:pt x="2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7" name="Freeform 51"/>
            <p:cNvSpPr>
              <a:spLocks/>
            </p:cNvSpPr>
            <p:nvPr/>
          </p:nvSpPr>
          <p:spPr bwMode="auto">
            <a:xfrm>
              <a:off x="1186" y="1479"/>
              <a:ext cx="107" cy="222"/>
            </a:xfrm>
            <a:custGeom>
              <a:avLst/>
              <a:gdLst/>
              <a:ahLst/>
              <a:cxnLst>
                <a:cxn ang="0">
                  <a:pos x="195" y="82"/>
                </a:cxn>
                <a:cxn ang="0">
                  <a:pos x="175" y="122"/>
                </a:cxn>
                <a:cxn ang="0">
                  <a:pos x="163" y="160"/>
                </a:cxn>
                <a:cxn ang="0">
                  <a:pos x="155" y="199"/>
                </a:cxn>
                <a:cxn ang="0">
                  <a:pos x="148" y="237"/>
                </a:cxn>
                <a:cxn ang="0">
                  <a:pos x="140" y="275"/>
                </a:cxn>
                <a:cxn ang="0">
                  <a:pos x="127" y="315"/>
                </a:cxn>
                <a:cxn ang="0">
                  <a:pos x="107" y="354"/>
                </a:cxn>
                <a:cxn ang="0">
                  <a:pos x="87" y="381"/>
                </a:cxn>
                <a:cxn ang="0">
                  <a:pos x="77" y="392"/>
                </a:cxn>
                <a:cxn ang="0">
                  <a:pos x="67" y="399"/>
                </a:cxn>
                <a:cxn ang="0">
                  <a:pos x="57" y="407"/>
                </a:cxn>
                <a:cxn ang="0">
                  <a:pos x="47" y="415"/>
                </a:cxn>
                <a:cxn ang="0">
                  <a:pos x="36" y="422"/>
                </a:cxn>
                <a:cxn ang="0">
                  <a:pos x="24" y="428"/>
                </a:cxn>
                <a:cxn ang="0">
                  <a:pos x="13" y="438"/>
                </a:cxn>
                <a:cxn ang="0">
                  <a:pos x="3" y="443"/>
                </a:cxn>
                <a:cxn ang="0">
                  <a:pos x="0" y="440"/>
                </a:cxn>
                <a:cxn ang="0">
                  <a:pos x="6" y="432"/>
                </a:cxn>
                <a:cxn ang="0">
                  <a:pos x="16" y="422"/>
                </a:cxn>
                <a:cxn ang="0">
                  <a:pos x="24" y="412"/>
                </a:cxn>
                <a:cxn ang="0">
                  <a:pos x="33" y="404"/>
                </a:cxn>
                <a:cxn ang="0">
                  <a:pos x="39" y="394"/>
                </a:cxn>
                <a:cxn ang="0">
                  <a:pos x="47" y="382"/>
                </a:cxn>
                <a:cxn ang="0">
                  <a:pos x="54" y="372"/>
                </a:cxn>
                <a:cxn ang="0">
                  <a:pos x="62" y="361"/>
                </a:cxn>
                <a:cxn ang="0">
                  <a:pos x="81" y="334"/>
                </a:cxn>
                <a:cxn ang="0">
                  <a:pos x="100" y="293"/>
                </a:cxn>
                <a:cxn ang="0">
                  <a:pos x="119" y="247"/>
                </a:cxn>
                <a:cxn ang="0">
                  <a:pos x="130" y="201"/>
                </a:cxn>
                <a:cxn ang="0">
                  <a:pos x="142" y="155"/>
                </a:cxn>
                <a:cxn ang="0">
                  <a:pos x="152" y="107"/>
                </a:cxn>
                <a:cxn ang="0">
                  <a:pos x="168" y="64"/>
                </a:cxn>
                <a:cxn ang="0">
                  <a:pos x="190" y="21"/>
                </a:cxn>
                <a:cxn ang="0">
                  <a:pos x="203" y="0"/>
                </a:cxn>
                <a:cxn ang="0">
                  <a:pos x="206" y="3"/>
                </a:cxn>
                <a:cxn ang="0">
                  <a:pos x="206" y="10"/>
                </a:cxn>
                <a:cxn ang="0">
                  <a:pos x="209" y="20"/>
                </a:cxn>
                <a:cxn ang="0">
                  <a:pos x="211" y="31"/>
                </a:cxn>
                <a:cxn ang="0">
                  <a:pos x="211" y="43"/>
                </a:cxn>
                <a:cxn ang="0">
                  <a:pos x="211" y="53"/>
                </a:cxn>
                <a:cxn ang="0">
                  <a:pos x="209" y="59"/>
                </a:cxn>
                <a:cxn ang="0">
                  <a:pos x="209" y="62"/>
                </a:cxn>
              </a:cxnLst>
              <a:rect l="0" t="0" r="r" b="b"/>
              <a:pathLst>
                <a:path w="213" h="443">
                  <a:moveTo>
                    <a:pt x="209" y="62"/>
                  </a:moveTo>
                  <a:lnTo>
                    <a:pt x="195" y="82"/>
                  </a:lnTo>
                  <a:lnTo>
                    <a:pt x="183" y="102"/>
                  </a:lnTo>
                  <a:lnTo>
                    <a:pt x="175" y="122"/>
                  </a:lnTo>
                  <a:lnTo>
                    <a:pt x="170" y="142"/>
                  </a:lnTo>
                  <a:lnTo>
                    <a:pt x="163" y="160"/>
                  </a:lnTo>
                  <a:lnTo>
                    <a:pt x="158" y="179"/>
                  </a:lnTo>
                  <a:lnTo>
                    <a:pt x="155" y="199"/>
                  </a:lnTo>
                  <a:lnTo>
                    <a:pt x="152" y="217"/>
                  </a:lnTo>
                  <a:lnTo>
                    <a:pt x="148" y="237"/>
                  </a:lnTo>
                  <a:lnTo>
                    <a:pt x="143" y="257"/>
                  </a:lnTo>
                  <a:lnTo>
                    <a:pt x="140" y="275"/>
                  </a:lnTo>
                  <a:lnTo>
                    <a:pt x="133" y="295"/>
                  </a:lnTo>
                  <a:lnTo>
                    <a:pt x="127" y="315"/>
                  </a:lnTo>
                  <a:lnTo>
                    <a:pt x="119" y="334"/>
                  </a:lnTo>
                  <a:lnTo>
                    <a:pt x="107" y="354"/>
                  </a:lnTo>
                  <a:lnTo>
                    <a:pt x="94" y="376"/>
                  </a:lnTo>
                  <a:lnTo>
                    <a:pt x="87" y="381"/>
                  </a:lnTo>
                  <a:lnTo>
                    <a:pt x="84" y="387"/>
                  </a:lnTo>
                  <a:lnTo>
                    <a:pt x="77" y="392"/>
                  </a:lnTo>
                  <a:lnTo>
                    <a:pt x="72" y="395"/>
                  </a:lnTo>
                  <a:lnTo>
                    <a:pt x="67" y="399"/>
                  </a:lnTo>
                  <a:lnTo>
                    <a:pt x="62" y="405"/>
                  </a:lnTo>
                  <a:lnTo>
                    <a:pt x="57" y="407"/>
                  </a:lnTo>
                  <a:lnTo>
                    <a:pt x="52" y="412"/>
                  </a:lnTo>
                  <a:lnTo>
                    <a:pt x="47" y="415"/>
                  </a:lnTo>
                  <a:lnTo>
                    <a:pt x="43" y="418"/>
                  </a:lnTo>
                  <a:lnTo>
                    <a:pt x="36" y="422"/>
                  </a:lnTo>
                  <a:lnTo>
                    <a:pt x="31" y="427"/>
                  </a:lnTo>
                  <a:lnTo>
                    <a:pt x="24" y="428"/>
                  </a:lnTo>
                  <a:lnTo>
                    <a:pt x="18" y="433"/>
                  </a:lnTo>
                  <a:lnTo>
                    <a:pt x="13" y="438"/>
                  </a:lnTo>
                  <a:lnTo>
                    <a:pt x="6" y="443"/>
                  </a:lnTo>
                  <a:lnTo>
                    <a:pt x="3" y="443"/>
                  </a:lnTo>
                  <a:lnTo>
                    <a:pt x="1" y="442"/>
                  </a:lnTo>
                  <a:lnTo>
                    <a:pt x="0" y="440"/>
                  </a:lnTo>
                  <a:lnTo>
                    <a:pt x="1" y="437"/>
                  </a:lnTo>
                  <a:lnTo>
                    <a:pt x="6" y="432"/>
                  </a:lnTo>
                  <a:lnTo>
                    <a:pt x="13" y="428"/>
                  </a:lnTo>
                  <a:lnTo>
                    <a:pt x="16" y="422"/>
                  </a:lnTo>
                  <a:lnTo>
                    <a:pt x="21" y="417"/>
                  </a:lnTo>
                  <a:lnTo>
                    <a:pt x="24" y="412"/>
                  </a:lnTo>
                  <a:lnTo>
                    <a:pt x="29" y="407"/>
                  </a:lnTo>
                  <a:lnTo>
                    <a:pt x="33" y="404"/>
                  </a:lnTo>
                  <a:lnTo>
                    <a:pt x="36" y="399"/>
                  </a:lnTo>
                  <a:lnTo>
                    <a:pt x="39" y="394"/>
                  </a:lnTo>
                  <a:lnTo>
                    <a:pt x="43" y="387"/>
                  </a:lnTo>
                  <a:lnTo>
                    <a:pt x="47" y="382"/>
                  </a:lnTo>
                  <a:lnTo>
                    <a:pt x="49" y="377"/>
                  </a:lnTo>
                  <a:lnTo>
                    <a:pt x="54" y="372"/>
                  </a:lnTo>
                  <a:lnTo>
                    <a:pt x="57" y="367"/>
                  </a:lnTo>
                  <a:lnTo>
                    <a:pt x="62" y="361"/>
                  </a:lnTo>
                  <a:lnTo>
                    <a:pt x="67" y="356"/>
                  </a:lnTo>
                  <a:lnTo>
                    <a:pt x="81" y="334"/>
                  </a:lnTo>
                  <a:lnTo>
                    <a:pt x="92" y="315"/>
                  </a:lnTo>
                  <a:lnTo>
                    <a:pt x="100" y="293"/>
                  </a:lnTo>
                  <a:lnTo>
                    <a:pt x="112" y="270"/>
                  </a:lnTo>
                  <a:lnTo>
                    <a:pt x="119" y="247"/>
                  </a:lnTo>
                  <a:lnTo>
                    <a:pt x="123" y="224"/>
                  </a:lnTo>
                  <a:lnTo>
                    <a:pt x="130" y="201"/>
                  </a:lnTo>
                  <a:lnTo>
                    <a:pt x="137" y="178"/>
                  </a:lnTo>
                  <a:lnTo>
                    <a:pt x="142" y="155"/>
                  </a:lnTo>
                  <a:lnTo>
                    <a:pt x="147" y="132"/>
                  </a:lnTo>
                  <a:lnTo>
                    <a:pt x="152" y="107"/>
                  </a:lnTo>
                  <a:lnTo>
                    <a:pt x="160" y="86"/>
                  </a:lnTo>
                  <a:lnTo>
                    <a:pt x="168" y="64"/>
                  </a:lnTo>
                  <a:lnTo>
                    <a:pt x="176" y="41"/>
                  </a:lnTo>
                  <a:lnTo>
                    <a:pt x="190" y="21"/>
                  </a:lnTo>
                  <a:lnTo>
                    <a:pt x="203" y="1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6" y="3"/>
                  </a:lnTo>
                  <a:lnTo>
                    <a:pt x="206" y="6"/>
                  </a:lnTo>
                  <a:lnTo>
                    <a:pt x="206" y="10"/>
                  </a:lnTo>
                  <a:lnTo>
                    <a:pt x="208" y="15"/>
                  </a:lnTo>
                  <a:lnTo>
                    <a:pt x="209" y="20"/>
                  </a:lnTo>
                  <a:lnTo>
                    <a:pt x="211" y="26"/>
                  </a:lnTo>
                  <a:lnTo>
                    <a:pt x="211" y="31"/>
                  </a:lnTo>
                  <a:lnTo>
                    <a:pt x="211" y="36"/>
                  </a:lnTo>
                  <a:lnTo>
                    <a:pt x="211" y="43"/>
                  </a:lnTo>
                  <a:lnTo>
                    <a:pt x="213" y="48"/>
                  </a:lnTo>
                  <a:lnTo>
                    <a:pt x="211" y="53"/>
                  </a:lnTo>
                  <a:lnTo>
                    <a:pt x="211" y="57"/>
                  </a:lnTo>
                  <a:lnTo>
                    <a:pt x="209" y="59"/>
                  </a:lnTo>
                  <a:lnTo>
                    <a:pt x="209" y="62"/>
                  </a:lnTo>
                  <a:lnTo>
                    <a:pt x="209" y="62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8" name="Freeform 52"/>
            <p:cNvSpPr>
              <a:spLocks/>
            </p:cNvSpPr>
            <p:nvPr/>
          </p:nvSpPr>
          <p:spPr bwMode="auto">
            <a:xfrm>
              <a:off x="1661" y="1699"/>
              <a:ext cx="26" cy="29"/>
            </a:xfrm>
            <a:custGeom>
              <a:avLst/>
              <a:gdLst/>
              <a:ahLst/>
              <a:cxnLst>
                <a:cxn ang="0">
                  <a:pos x="8" y="25"/>
                </a:cxn>
                <a:cxn ang="0">
                  <a:pos x="8" y="31"/>
                </a:cxn>
                <a:cxn ang="0">
                  <a:pos x="10" y="38"/>
                </a:cxn>
                <a:cxn ang="0">
                  <a:pos x="13" y="44"/>
                </a:cxn>
                <a:cxn ang="0">
                  <a:pos x="18" y="46"/>
                </a:cxn>
                <a:cxn ang="0">
                  <a:pos x="26" y="44"/>
                </a:cxn>
                <a:cxn ang="0">
                  <a:pos x="33" y="39"/>
                </a:cxn>
                <a:cxn ang="0">
                  <a:pos x="36" y="35"/>
                </a:cxn>
                <a:cxn ang="0">
                  <a:pos x="34" y="30"/>
                </a:cxn>
                <a:cxn ang="0">
                  <a:pos x="31" y="23"/>
                </a:cxn>
                <a:cxn ang="0">
                  <a:pos x="24" y="18"/>
                </a:cxn>
                <a:cxn ang="0">
                  <a:pos x="18" y="13"/>
                </a:cxn>
                <a:cxn ang="0">
                  <a:pos x="13" y="7"/>
                </a:cxn>
                <a:cxn ang="0">
                  <a:pos x="20" y="0"/>
                </a:cxn>
                <a:cxn ang="0">
                  <a:pos x="28" y="3"/>
                </a:cxn>
                <a:cxn ang="0">
                  <a:pos x="38" y="7"/>
                </a:cxn>
                <a:cxn ang="0">
                  <a:pos x="44" y="13"/>
                </a:cxn>
                <a:cxn ang="0">
                  <a:pos x="49" y="21"/>
                </a:cxn>
                <a:cxn ang="0">
                  <a:pos x="51" y="33"/>
                </a:cxn>
                <a:cxn ang="0">
                  <a:pos x="44" y="44"/>
                </a:cxn>
                <a:cxn ang="0">
                  <a:pos x="36" y="53"/>
                </a:cxn>
                <a:cxn ang="0">
                  <a:pos x="29" y="54"/>
                </a:cxn>
                <a:cxn ang="0">
                  <a:pos x="23" y="58"/>
                </a:cxn>
                <a:cxn ang="0">
                  <a:pos x="16" y="58"/>
                </a:cxn>
                <a:cxn ang="0">
                  <a:pos x="8" y="54"/>
                </a:cxn>
                <a:cxn ang="0">
                  <a:pos x="3" y="46"/>
                </a:cxn>
                <a:cxn ang="0">
                  <a:pos x="1" y="39"/>
                </a:cxn>
                <a:cxn ang="0">
                  <a:pos x="0" y="30"/>
                </a:cxn>
                <a:cxn ang="0">
                  <a:pos x="0" y="23"/>
                </a:cxn>
                <a:cxn ang="0">
                  <a:pos x="5" y="13"/>
                </a:cxn>
                <a:cxn ang="0">
                  <a:pos x="15" y="13"/>
                </a:cxn>
                <a:cxn ang="0">
                  <a:pos x="15" y="23"/>
                </a:cxn>
                <a:cxn ang="0">
                  <a:pos x="11" y="25"/>
                </a:cxn>
              </a:cxnLst>
              <a:rect l="0" t="0" r="r" b="b"/>
              <a:pathLst>
                <a:path w="51" h="58">
                  <a:moveTo>
                    <a:pt x="11" y="25"/>
                  </a:moveTo>
                  <a:lnTo>
                    <a:pt x="8" y="25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10" y="35"/>
                  </a:lnTo>
                  <a:lnTo>
                    <a:pt x="10" y="38"/>
                  </a:lnTo>
                  <a:lnTo>
                    <a:pt x="11" y="41"/>
                  </a:lnTo>
                  <a:lnTo>
                    <a:pt x="13" y="44"/>
                  </a:lnTo>
                  <a:lnTo>
                    <a:pt x="15" y="46"/>
                  </a:lnTo>
                  <a:lnTo>
                    <a:pt x="18" y="46"/>
                  </a:lnTo>
                  <a:lnTo>
                    <a:pt x="21" y="46"/>
                  </a:lnTo>
                  <a:lnTo>
                    <a:pt x="26" y="44"/>
                  </a:lnTo>
                  <a:lnTo>
                    <a:pt x="29" y="43"/>
                  </a:lnTo>
                  <a:lnTo>
                    <a:pt x="33" y="39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34" y="30"/>
                  </a:lnTo>
                  <a:lnTo>
                    <a:pt x="33" y="25"/>
                  </a:lnTo>
                  <a:lnTo>
                    <a:pt x="31" y="23"/>
                  </a:lnTo>
                  <a:lnTo>
                    <a:pt x="28" y="21"/>
                  </a:lnTo>
                  <a:lnTo>
                    <a:pt x="24" y="18"/>
                  </a:lnTo>
                  <a:lnTo>
                    <a:pt x="21" y="16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3" y="7"/>
                  </a:lnTo>
                  <a:lnTo>
                    <a:pt x="15" y="3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8" y="3"/>
                  </a:lnTo>
                  <a:lnTo>
                    <a:pt x="33" y="7"/>
                  </a:lnTo>
                  <a:lnTo>
                    <a:pt x="38" y="7"/>
                  </a:lnTo>
                  <a:lnTo>
                    <a:pt x="41" y="11"/>
                  </a:lnTo>
                  <a:lnTo>
                    <a:pt x="44" y="13"/>
                  </a:lnTo>
                  <a:lnTo>
                    <a:pt x="48" y="18"/>
                  </a:lnTo>
                  <a:lnTo>
                    <a:pt x="49" y="21"/>
                  </a:lnTo>
                  <a:lnTo>
                    <a:pt x="51" y="28"/>
                  </a:lnTo>
                  <a:lnTo>
                    <a:pt x="51" y="33"/>
                  </a:lnTo>
                  <a:lnTo>
                    <a:pt x="49" y="39"/>
                  </a:lnTo>
                  <a:lnTo>
                    <a:pt x="44" y="44"/>
                  </a:lnTo>
                  <a:lnTo>
                    <a:pt x="39" y="49"/>
                  </a:lnTo>
                  <a:lnTo>
                    <a:pt x="36" y="53"/>
                  </a:lnTo>
                  <a:lnTo>
                    <a:pt x="33" y="53"/>
                  </a:lnTo>
                  <a:lnTo>
                    <a:pt x="29" y="54"/>
                  </a:lnTo>
                  <a:lnTo>
                    <a:pt x="26" y="56"/>
                  </a:lnTo>
                  <a:lnTo>
                    <a:pt x="23" y="58"/>
                  </a:lnTo>
                  <a:lnTo>
                    <a:pt x="20" y="58"/>
                  </a:lnTo>
                  <a:lnTo>
                    <a:pt x="16" y="58"/>
                  </a:lnTo>
                  <a:lnTo>
                    <a:pt x="15" y="58"/>
                  </a:lnTo>
                  <a:lnTo>
                    <a:pt x="8" y="54"/>
                  </a:lnTo>
                  <a:lnTo>
                    <a:pt x="5" y="49"/>
                  </a:lnTo>
                  <a:lnTo>
                    <a:pt x="3" y="46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10" y="11"/>
                  </a:lnTo>
                  <a:lnTo>
                    <a:pt x="15" y="13"/>
                  </a:lnTo>
                  <a:lnTo>
                    <a:pt x="15" y="18"/>
                  </a:lnTo>
                  <a:lnTo>
                    <a:pt x="15" y="23"/>
                  </a:lnTo>
                  <a:lnTo>
                    <a:pt x="11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9" name="Freeform 53"/>
            <p:cNvSpPr>
              <a:spLocks/>
            </p:cNvSpPr>
            <p:nvPr/>
          </p:nvSpPr>
          <p:spPr bwMode="auto">
            <a:xfrm>
              <a:off x="1237" y="1320"/>
              <a:ext cx="213" cy="119"/>
            </a:xfrm>
            <a:custGeom>
              <a:avLst/>
              <a:gdLst/>
              <a:ahLst/>
              <a:cxnLst>
                <a:cxn ang="0">
                  <a:pos x="418" y="18"/>
                </a:cxn>
                <a:cxn ang="0">
                  <a:pos x="407" y="29"/>
                </a:cxn>
                <a:cxn ang="0">
                  <a:pos x="399" y="39"/>
                </a:cxn>
                <a:cxn ang="0">
                  <a:pos x="389" y="49"/>
                </a:cxn>
                <a:cxn ang="0">
                  <a:pos x="382" y="61"/>
                </a:cxn>
                <a:cxn ang="0">
                  <a:pos x="374" y="72"/>
                </a:cxn>
                <a:cxn ang="0">
                  <a:pos x="366" y="82"/>
                </a:cxn>
                <a:cxn ang="0">
                  <a:pos x="356" y="94"/>
                </a:cxn>
                <a:cxn ang="0">
                  <a:pos x="339" y="112"/>
                </a:cxn>
                <a:cxn ang="0">
                  <a:pos x="313" y="136"/>
                </a:cxn>
                <a:cxn ang="0">
                  <a:pos x="278" y="163"/>
                </a:cxn>
                <a:cxn ang="0">
                  <a:pos x="238" y="189"/>
                </a:cxn>
                <a:cxn ang="0">
                  <a:pos x="192" y="212"/>
                </a:cxn>
                <a:cxn ang="0">
                  <a:pos x="142" y="229"/>
                </a:cxn>
                <a:cxn ang="0">
                  <a:pos x="91" y="237"/>
                </a:cxn>
                <a:cxn ang="0">
                  <a:pos x="37" y="234"/>
                </a:cxn>
                <a:cxn ang="0">
                  <a:pos x="7" y="225"/>
                </a:cxn>
                <a:cxn ang="0">
                  <a:pos x="0" y="222"/>
                </a:cxn>
                <a:cxn ang="0">
                  <a:pos x="0" y="217"/>
                </a:cxn>
                <a:cxn ang="0">
                  <a:pos x="4" y="216"/>
                </a:cxn>
                <a:cxn ang="0">
                  <a:pos x="38" y="219"/>
                </a:cxn>
                <a:cxn ang="0">
                  <a:pos x="96" y="216"/>
                </a:cxn>
                <a:cxn ang="0">
                  <a:pos x="149" y="206"/>
                </a:cxn>
                <a:cxn ang="0">
                  <a:pos x="199" y="189"/>
                </a:cxn>
                <a:cxn ang="0">
                  <a:pos x="242" y="166"/>
                </a:cxn>
                <a:cxn ang="0">
                  <a:pos x="276" y="143"/>
                </a:cxn>
                <a:cxn ang="0">
                  <a:pos x="306" y="118"/>
                </a:cxn>
                <a:cxn ang="0">
                  <a:pos x="329" y="97"/>
                </a:cxn>
                <a:cxn ang="0">
                  <a:pos x="342" y="84"/>
                </a:cxn>
                <a:cxn ang="0">
                  <a:pos x="352" y="71"/>
                </a:cxn>
                <a:cxn ang="0">
                  <a:pos x="361" y="61"/>
                </a:cxn>
                <a:cxn ang="0">
                  <a:pos x="370" y="49"/>
                </a:cxn>
                <a:cxn ang="0">
                  <a:pos x="377" y="38"/>
                </a:cxn>
                <a:cxn ang="0">
                  <a:pos x="385" y="28"/>
                </a:cxn>
                <a:cxn ang="0">
                  <a:pos x="397" y="18"/>
                </a:cxn>
                <a:cxn ang="0">
                  <a:pos x="407" y="6"/>
                </a:cxn>
                <a:cxn ang="0">
                  <a:pos x="420" y="0"/>
                </a:cxn>
                <a:cxn ang="0">
                  <a:pos x="427" y="6"/>
                </a:cxn>
                <a:cxn ang="0">
                  <a:pos x="423" y="13"/>
                </a:cxn>
              </a:cxnLst>
              <a:rect l="0" t="0" r="r" b="b"/>
              <a:pathLst>
                <a:path w="427" h="237">
                  <a:moveTo>
                    <a:pt x="423" y="13"/>
                  </a:moveTo>
                  <a:lnTo>
                    <a:pt x="418" y="18"/>
                  </a:lnTo>
                  <a:lnTo>
                    <a:pt x="412" y="23"/>
                  </a:lnTo>
                  <a:lnTo>
                    <a:pt x="407" y="29"/>
                  </a:lnTo>
                  <a:lnTo>
                    <a:pt x="402" y="34"/>
                  </a:lnTo>
                  <a:lnTo>
                    <a:pt x="399" y="39"/>
                  </a:lnTo>
                  <a:lnTo>
                    <a:pt x="394" y="44"/>
                  </a:lnTo>
                  <a:lnTo>
                    <a:pt x="389" y="49"/>
                  </a:lnTo>
                  <a:lnTo>
                    <a:pt x="385" y="54"/>
                  </a:lnTo>
                  <a:lnTo>
                    <a:pt x="382" y="61"/>
                  </a:lnTo>
                  <a:lnTo>
                    <a:pt x="377" y="66"/>
                  </a:lnTo>
                  <a:lnTo>
                    <a:pt x="374" y="72"/>
                  </a:lnTo>
                  <a:lnTo>
                    <a:pt x="370" y="77"/>
                  </a:lnTo>
                  <a:lnTo>
                    <a:pt x="366" y="82"/>
                  </a:lnTo>
                  <a:lnTo>
                    <a:pt x="361" y="89"/>
                  </a:lnTo>
                  <a:lnTo>
                    <a:pt x="356" y="94"/>
                  </a:lnTo>
                  <a:lnTo>
                    <a:pt x="351" y="102"/>
                  </a:lnTo>
                  <a:lnTo>
                    <a:pt x="339" y="112"/>
                  </a:lnTo>
                  <a:lnTo>
                    <a:pt x="328" y="123"/>
                  </a:lnTo>
                  <a:lnTo>
                    <a:pt x="313" y="136"/>
                  </a:lnTo>
                  <a:lnTo>
                    <a:pt x="298" y="150"/>
                  </a:lnTo>
                  <a:lnTo>
                    <a:pt x="278" y="163"/>
                  </a:lnTo>
                  <a:lnTo>
                    <a:pt x="260" y="178"/>
                  </a:lnTo>
                  <a:lnTo>
                    <a:pt x="238" y="189"/>
                  </a:lnTo>
                  <a:lnTo>
                    <a:pt x="217" y="201"/>
                  </a:lnTo>
                  <a:lnTo>
                    <a:pt x="192" y="212"/>
                  </a:lnTo>
                  <a:lnTo>
                    <a:pt x="169" y="221"/>
                  </a:lnTo>
                  <a:lnTo>
                    <a:pt x="142" y="229"/>
                  </a:lnTo>
                  <a:lnTo>
                    <a:pt x="118" y="234"/>
                  </a:lnTo>
                  <a:lnTo>
                    <a:pt x="91" y="237"/>
                  </a:lnTo>
                  <a:lnTo>
                    <a:pt x="65" y="237"/>
                  </a:lnTo>
                  <a:lnTo>
                    <a:pt x="37" y="234"/>
                  </a:lnTo>
                  <a:lnTo>
                    <a:pt x="10" y="229"/>
                  </a:lnTo>
                  <a:lnTo>
                    <a:pt x="7" y="225"/>
                  </a:lnTo>
                  <a:lnTo>
                    <a:pt x="4" y="224"/>
                  </a:lnTo>
                  <a:lnTo>
                    <a:pt x="0" y="222"/>
                  </a:lnTo>
                  <a:lnTo>
                    <a:pt x="0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4" y="216"/>
                  </a:lnTo>
                  <a:lnTo>
                    <a:pt x="7" y="216"/>
                  </a:lnTo>
                  <a:lnTo>
                    <a:pt x="38" y="219"/>
                  </a:lnTo>
                  <a:lnTo>
                    <a:pt x="68" y="219"/>
                  </a:lnTo>
                  <a:lnTo>
                    <a:pt x="96" y="216"/>
                  </a:lnTo>
                  <a:lnTo>
                    <a:pt x="124" y="212"/>
                  </a:lnTo>
                  <a:lnTo>
                    <a:pt x="149" y="206"/>
                  </a:lnTo>
                  <a:lnTo>
                    <a:pt x="176" y="197"/>
                  </a:lnTo>
                  <a:lnTo>
                    <a:pt x="199" y="189"/>
                  </a:lnTo>
                  <a:lnTo>
                    <a:pt x="222" y="178"/>
                  </a:lnTo>
                  <a:lnTo>
                    <a:pt x="242" y="166"/>
                  </a:lnTo>
                  <a:lnTo>
                    <a:pt x="260" y="155"/>
                  </a:lnTo>
                  <a:lnTo>
                    <a:pt x="276" y="143"/>
                  </a:lnTo>
                  <a:lnTo>
                    <a:pt x="294" y="132"/>
                  </a:lnTo>
                  <a:lnTo>
                    <a:pt x="306" y="118"/>
                  </a:lnTo>
                  <a:lnTo>
                    <a:pt x="319" y="107"/>
                  </a:lnTo>
                  <a:lnTo>
                    <a:pt x="329" y="97"/>
                  </a:lnTo>
                  <a:lnTo>
                    <a:pt x="337" y="90"/>
                  </a:lnTo>
                  <a:lnTo>
                    <a:pt x="342" y="84"/>
                  </a:lnTo>
                  <a:lnTo>
                    <a:pt x="347" y="77"/>
                  </a:lnTo>
                  <a:lnTo>
                    <a:pt x="352" y="71"/>
                  </a:lnTo>
                  <a:lnTo>
                    <a:pt x="357" y="66"/>
                  </a:lnTo>
                  <a:lnTo>
                    <a:pt x="361" y="61"/>
                  </a:lnTo>
                  <a:lnTo>
                    <a:pt x="366" y="54"/>
                  </a:lnTo>
                  <a:lnTo>
                    <a:pt x="370" y="49"/>
                  </a:lnTo>
                  <a:lnTo>
                    <a:pt x="374" y="43"/>
                  </a:lnTo>
                  <a:lnTo>
                    <a:pt x="377" y="38"/>
                  </a:lnTo>
                  <a:lnTo>
                    <a:pt x="382" y="33"/>
                  </a:lnTo>
                  <a:lnTo>
                    <a:pt x="385" y="28"/>
                  </a:lnTo>
                  <a:lnTo>
                    <a:pt x="392" y="23"/>
                  </a:lnTo>
                  <a:lnTo>
                    <a:pt x="397" y="18"/>
                  </a:lnTo>
                  <a:lnTo>
                    <a:pt x="402" y="13"/>
                  </a:lnTo>
                  <a:lnTo>
                    <a:pt x="407" y="6"/>
                  </a:lnTo>
                  <a:lnTo>
                    <a:pt x="413" y="1"/>
                  </a:lnTo>
                  <a:lnTo>
                    <a:pt x="420" y="0"/>
                  </a:lnTo>
                  <a:lnTo>
                    <a:pt x="423" y="1"/>
                  </a:lnTo>
                  <a:lnTo>
                    <a:pt x="427" y="6"/>
                  </a:lnTo>
                  <a:lnTo>
                    <a:pt x="423" y="13"/>
                  </a:lnTo>
                  <a:lnTo>
                    <a:pt x="423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0" name="Freeform 54"/>
            <p:cNvSpPr>
              <a:spLocks/>
            </p:cNvSpPr>
            <p:nvPr/>
          </p:nvSpPr>
          <p:spPr bwMode="auto">
            <a:xfrm>
              <a:off x="1281" y="1335"/>
              <a:ext cx="203" cy="191"/>
            </a:xfrm>
            <a:custGeom>
              <a:avLst/>
              <a:gdLst/>
              <a:ahLst/>
              <a:cxnLst>
                <a:cxn ang="0">
                  <a:pos x="398" y="25"/>
                </a:cxn>
                <a:cxn ang="0">
                  <a:pos x="378" y="61"/>
                </a:cxn>
                <a:cxn ang="0">
                  <a:pos x="355" y="101"/>
                </a:cxn>
                <a:cxn ang="0">
                  <a:pos x="328" y="140"/>
                </a:cxn>
                <a:cxn ang="0">
                  <a:pos x="299" y="181"/>
                </a:cxn>
                <a:cxn ang="0">
                  <a:pos x="267" y="221"/>
                </a:cxn>
                <a:cxn ang="0">
                  <a:pos x="234" y="254"/>
                </a:cxn>
                <a:cxn ang="0">
                  <a:pos x="198" y="282"/>
                </a:cxn>
                <a:cxn ang="0">
                  <a:pos x="170" y="297"/>
                </a:cxn>
                <a:cxn ang="0">
                  <a:pos x="147" y="307"/>
                </a:cxn>
                <a:cxn ang="0">
                  <a:pos x="125" y="318"/>
                </a:cxn>
                <a:cxn ang="0">
                  <a:pos x="102" y="328"/>
                </a:cxn>
                <a:cxn ang="0">
                  <a:pos x="81" y="340"/>
                </a:cxn>
                <a:cxn ang="0">
                  <a:pos x="57" y="349"/>
                </a:cxn>
                <a:cxn ang="0">
                  <a:pos x="34" y="361"/>
                </a:cxn>
                <a:cxn ang="0">
                  <a:pos x="13" y="373"/>
                </a:cxn>
                <a:cxn ang="0">
                  <a:pos x="0" y="379"/>
                </a:cxn>
                <a:cxn ang="0">
                  <a:pos x="1" y="371"/>
                </a:cxn>
                <a:cxn ang="0">
                  <a:pos x="5" y="364"/>
                </a:cxn>
                <a:cxn ang="0">
                  <a:pos x="6" y="356"/>
                </a:cxn>
                <a:cxn ang="0">
                  <a:pos x="9" y="346"/>
                </a:cxn>
                <a:cxn ang="0">
                  <a:pos x="11" y="340"/>
                </a:cxn>
                <a:cxn ang="0">
                  <a:pos x="16" y="335"/>
                </a:cxn>
                <a:cxn ang="0">
                  <a:pos x="28" y="328"/>
                </a:cxn>
                <a:cxn ang="0">
                  <a:pos x="46" y="316"/>
                </a:cxn>
                <a:cxn ang="0">
                  <a:pos x="64" y="310"/>
                </a:cxn>
                <a:cxn ang="0">
                  <a:pos x="82" y="302"/>
                </a:cxn>
                <a:cxn ang="0">
                  <a:pos x="100" y="295"/>
                </a:cxn>
                <a:cxn ang="0">
                  <a:pos x="119" y="288"/>
                </a:cxn>
                <a:cxn ang="0">
                  <a:pos x="137" y="282"/>
                </a:cxn>
                <a:cxn ang="0">
                  <a:pos x="158" y="272"/>
                </a:cxn>
                <a:cxn ang="0">
                  <a:pos x="186" y="257"/>
                </a:cxn>
                <a:cxn ang="0">
                  <a:pos x="218" y="231"/>
                </a:cxn>
                <a:cxn ang="0">
                  <a:pos x="251" y="199"/>
                </a:cxn>
                <a:cxn ang="0">
                  <a:pos x="284" y="163"/>
                </a:cxn>
                <a:cxn ang="0">
                  <a:pos x="315" y="125"/>
                </a:cxn>
                <a:cxn ang="0">
                  <a:pos x="342" y="87"/>
                </a:cxn>
                <a:cxn ang="0">
                  <a:pos x="365" y="51"/>
                </a:cxn>
                <a:cxn ang="0">
                  <a:pos x="383" y="18"/>
                </a:cxn>
                <a:cxn ang="0">
                  <a:pos x="391" y="2"/>
                </a:cxn>
                <a:cxn ang="0">
                  <a:pos x="396" y="0"/>
                </a:cxn>
                <a:cxn ang="0">
                  <a:pos x="401" y="2"/>
                </a:cxn>
                <a:cxn ang="0">
                  <a:pos x="404" y="7"/>
                </a:cxn>
                <a:cxn ang="0">
                  <a:pos x="404" y="12"/>
                </a:cxn>
              </a:cxnLst>
              <a:rect l="0" t="0" r="r" b="b"/>
              <a:pathLst>
                <a:path w="404" h="381">
                  <a:moveTo>
                    <a:pt x="404" y="12"/>
                  </a:moveTo>
                  <a:lnTo>
                    <a:pt x="398" y="25"/>
                  </a:lnTo>
                  <a:lnTo>
                    <a:pt x="388" y="43"/>
                  </a:lnTo>
                  <a:lnTo>
                    <a:pt x="378" y="61"/>
                  </a:lnTo>
                  <a:lnTo>
                    <a:pt x="368" y="81"/>
                  </a:lnTo>
                  <a:lnTo>
                    <a:pt x="355" y="101"/>
                  </a:lnTo>
                  <a:lnTo>
                    <a:pt x="343" y="122"/>
                  </a:lnTo>
                  <a:lnTo>
                    <a:pt x="328" y="140"/>
                  </a:lnTo>
                  <a:lnTo>
                    <a:pt x="315" y="163"/>
                  </a:lnTo>
                  <a:lnTo>
                    <a:pt x="299" y="181"/>
                  </a:lnTo>
                  <a:lnTo>
                    <a:pt x="284" y="201"/>
                  </a:lnTo>
                  <a:lnTo>
                    <a:pt x="267" y="221"/>
                  </a:lnTo>
                  <a:lnTo>
                    <a:pt x="251" y="237"/>
                  </a:lnTo>
                  <a:lnTo>
                    <a:pt x="234" y="254"/>
                  </a:lnTo>
                  <a:lnTo>
                    <a:pt x="216" y="269"/>
                  </a:lnTo>
                  <a:lnTo>
                    <a:pt x="198" y="282"/>
                  </a:lnTo>
                  <a:lnTo>
                    <a:pt x="181" y="292"/>
                  </a:lnTo>
                  <a:lnTo>
                    <a:pt x="170" y="297"/>
                  </a:lnTo>
                  <a:lnTo>
                    <a:pt x="158" y="302"/>
                  </a:lnTo>
                  <a:lnTo>
                    <a:pt x="147" y="307"/>
                  </a:lnTo>
                  <a:lnTo>
                    <a:pt x="137" y="313"/>
                  </a:lnTo>
                  <a:lnTo>
                    <a:pt x="125" y="318"/>
                  </a:lnTo>
                  <a:lnTo>
                    <a:pt x="114" y="323"/>
                  </a:lnTo>
                  <a:lnTo>
                    <a:pt x="102" y="328"/>
                  </a:lnTo>
                  <a:lnTo>
                    <a:pt x="92" y="335"/>
                  </a:lnTo>
                  <a:lnTo>
                    <a:pt x="81" y="340"/>
                  </a:lnTo>
                  <a:lnTo>
                    <a:pt x="69" y="344"/>
                  </a:lnTo>
                  <a:lnTo>
                    <a:pt x="57" y="349"/>
                  </a:lnTo>
                  <a:lnTo>
                    <a:pt x="46" y="356"/>
                  </a:lnTo>
                  <a:lnTo>
                    <a:pt x="34" y="361"/>
                  </a:lnTo>
                  <a:lnTo>
                    <a:pt x="23" y="366"/>
                  </a:lnTo>
                  <a:lnTo>
                    <a:pt x="13" y="373"/>
                  </a:lnTo>
                  <a:lnTo>
                    <a:pt x="3" y="381"/>
                  </a:lnTo>
                  <a:lnTo>
                    <a:pt x="0" y="379"/>
                  </a:lnTo>
                  <a:lnTo>
                    <a:pt x="1" y="376"/>
                  </a:lnTo>
                  <a:lnTo>
                    <a:pt x="1" y="371"/>
                  </a:lnTo>
                  <a:lnTo>
                    <a:pt x="3" y="369"/>
                  </a:lnTo>
                  <a:lnTo>
                    <a:pt x="5" y="364"/>
                  </a:lnTo>
                  <a:lnTo>
                    <a:pt x="5" y="359"/>
                  </a:lnTo>
                  <a:lnTo>
                    <a:pt x="6" y="356"/>
                  </a:lnTo>
                  <a:lnTo>
                    <a:pt x="8" y="351"/>
                  </a:lnTo>
                  <a:lnTo>
                    <a:pt x="9" y="346"/>
                  </a:lnTo>
                  <a:lnTo>
                    <a:pt x="11" y="344"/>
                  </a:lnTo>
                  <a:lnTo>
                    <a:pt x="11" y="340"/>
                  </a:lnTo>
                  <a:lnTo>
                    <a:pt x="14" y="338"/>
                  </a:lnTo>
                  <a:lnTo>
                    <a:pt x="16" y="335"/>
                  </a:lnTo>
                  <a:lnTo>
                    <a:pt x="16" y="335"/>
                  </a:lnTo>
                  <a:lnTo>
                    <a:pt x="28" y="328"/>
                  </a:lnTo>
                  <a:lnTo>
                    <a:pt x="38" y="323"/>
                  </a:lnTo>
                  <a:lnTo>
                    <a:pt x="46" y="316"/>
                  </a:lnTo>
                  <a:lnTo>
                    <a:pt x="56" y="313"/>
                  </a:lnTo>
                  <a:lnTo>
                    <a:pt x="64" y="310"/>
                  </a:lnTo>
                  <a:lnTo>
                    <a:pt x="74" y="305"/>
                  </a:lnTo>
                  <a:lnTo>
                    <a:pt x="82" y="302"/>
                  </a:lnTo>
                  <a:lnTo>
                    <a:pt x="92" y="298"/>
                  </a:lnTo>
                  <a:lnTo>
                    <a:pt x="100" y="295"/>
                  </a:lnTo>
                  <a:lnTo>
                    <a:pt x="110" y="293"/>
                  </a:lnTo>
                  <a:lnTo>
                    <a:pt x="119" y="288"/>
                  </a:lnTo>
                  <a:lnTo>
                    <a:pt x="128" y="285"/>
                  </a:lnTo>
                  <a:lnTo>
                    <a:pt x="137" y="282"/>
                  </a:lnTo>
                  <a:lnTo>
                    <a:pt x="147" y="277"/>
                  </a:lnTo>
                  <a:lnTo>
                    <a:pt x="158" y="272"/>
                  </a:lnTo>
                  <a:lnTo>
                    <a:pt x="170" y="267"/>
                  </a:lnTo>
                  <a:lnTo>
                    <a:pt x="186" y="257"/>
                  </a:lnTo>
                  <a:lnTo>
                    <a:pt x="201" y="246"/>
                  </a:lnTo>
                  <a:lnTo>
                    <a:pt x="218" y="231"/>
                  </a:lnTo>
                  <a:lnTo>
                    <a:pt x="234" y="216"/>
                  </a:lnTo>
                  <a:lnTo>
                    <a:pt x="251" y="199"/>
                  </a:lnTo>
                  <a:lnTo>
                    <a:pt x="269" y="181"/>
                  </a:lnTo>
                  <a:lnTo>
                    <a:pt x="284" y="163"/>
                  </a:lnTo>
                  <a:lnTo>
                    <a:pt x="300" y="145"/>
                  </a:lnTo>
                  <a:lnTo>
                    <a:pt x="315" y="125"/>
                  </a:lnTo>
                  <a:lnTo>
                    <a:pt x="328" y="105"/>
                  </a:lnTo>
                  <a:lnTo>
                    <a:pt x="342" y="87"/>
                  </a:lnTo>
                  <a:lnTo>
                    <a:pt x="355" y="69"/>
                  </a:lnTo>
                  <a:lnTo>
                    <a:pt x="365" y="51"/>
                  </a:lnTo>
                  <a:lnTo>
                    <a:pt x="375" y="35"/>
                  </a:lnTo>
                  <a:lnTo>
                    <a:pt x="383" y="18"/>
                  </a:lnTo>
                  <a:lnTo>
                    <a:pt x="390" y="7"/>
                  </a:lnTo>
                  <a:lnTo>
                    <a:pt x="391" y="2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8" y="0"/>
                  </a:lnTo>
                  <a:lnTo>
                    <a:pt x="401" y="2"/>
                  </a:lnTo>
                  <a:lnTo>
                    <a:pt x="404" y="3"/>
                  </a:lnTo>
                  <a:lnTo>
                    <a:pt x="404" y="7"/>
                  </a:lnTo>
                  <a:lnTo>
                    <a:pt x="404" y="12"/>
                  </a:lnTo>
                  <a:lnTo>
                    <a:pt x="40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1" name="Freeform 55"/>
            <p:cNvSpPr>
              <a:spLocks/>
            </p:cNvSpPr>
            <p:nvPr/>
          </p:nvSpPr>
          <p:spPr bwMode="auto">
            <a:xfrm>
              <a:off x="1202" y="1485"/>
              <a:ext cx="100" cy="205"/>
            </a:xfrm>
            <a:custGeom>
              <a:avLst/>
              <a:gdLst/>
              <a:ahLst/>
              <a:cxnLst>
                <a:cxn ang="0">
                  <a:pos x="187" y="33"/>
                </a:cxn>
                <a:cxn ang="0">
                  <a:pos x="167" y="73"/>
                </a:cxn>
                <a:cxn ang="0">
                  <a:pos x="155" y="114"/>
                </a:cxn>
                <a:cxn ang="0">
                  <a:pos x="149" y="155"/>
                </a:cxn>
                <a:cxn ang="0">
                  <a:pos x="144" y="196"/>
                </a:cxn>
                <a:cxn ang="0">
                  <a:pos x="137" y="239"/>
                </a:cxn>
                <a:cxn ang="0">
                  <a:pos x="127" y="281"/>
                </a:cxn>
                <a:cxn ang="0">
                  <a:pos x="106" y="320"/>
                </a:cxn>
                <a:cxn ang="0">
                  <a:pos x="88" y="346"/>
                </a:cxn>
                <a:cxn ang="0">
                  <a:pos x="78" y="358"/>
                </a:cxn>
                <a:cxn ang="0">
                  <a:pos x="68" y="366"/>
                </a:cxn>
                <a:cxn ang="0">
                  <a:pos x="58" y="375"/>
                </a:cxn>
                <a:cxn ang="0">
                  <a:pos x="48" y="381"/>
                </a:cxn>
                <a:cxn ang="0">
                  <a:pos x="36" y="388"/>
                </a:cxn>
                <a:cxn ang="0">
                  <a:pos x="25" y="396"/>
                </a:cxn>
                <a:cxn ang="0">
                  <a:pos x="13" y="406"/>
                </a:cxn>
                <a:cxn ang="0">
                  <a:pos x="5" y="411"/>
                </a:cxn>
                <a:cxn ang="0">
                  <a:pos x="0" y="406"/>
                </a:cxn>
                <a:cxn ang="0">
                  <a:pos x="7" y="399"/>
                </a:cxn>
                <a:cxn ang="0">
                  <a:pos x="18" y="389"/>
                </a:cxn>
                <a:cxn ang="0">
                  <a:pos x="26" y="379"/>
                </a:cxn>
                <a:cxn ang="0">
                  <a:pos x="35" y="370"/>
                </a:cxn>
                <a:cxn ang="0">
                  <a:pos x="41" y="358"/>
                </a:cxn>
                <a:cxn ang="0">
                  <a:pos x="48" y="348"/>
                </a:cxn>
                <a:cxn ang="0">
                  <a:pos x="56" y="338"/>
                </a:cxn>
                <a:cxn ang="0">
                  <a:pos x="63" y="328"/>
                </a:cxn>
                <a:cxn ang="0">
                  <a:pos x="81" y="302"/>
                </a:cxn>
                <a:cxn ang="0">
                  <a:pos x="101" y="262"/>
                </a:cxn>
                <a:cxn ang="0">
                  <a:pos x="114" y="223"/>
                </a:cxn>
                <a:cxn ang="0">
                  <a:pos x="124" y="183"/>
                </a:cxn>
                <a:cxn ang="0">
                  <a:pos x="132" y="142"/>
                </a:cxn>
                <a:cxn ang="0">
                  <a:pos x="140" y="103"/>
                </a:cxn>
                <a:cxn ang="0">
                  <a:pos x="152" y="63"/>
                </a:cxn>
                <a:cxn ang="0">
                  <a:pos x="173" y="23"/>
                </a:cxn>
                <a:cxn ang="0">
                  <a:pos x="188" y="0"/>
                </a:cxn>
                <a:cxn ang="0">
                  <a:pos x="195" y="0"/>
                </a:cxn>
                <a:cxn ang="0">
                  <a:pos x="200" y="7"/>
                </a:cxn>
                <a:cxn ang="0">
                  <a:pos x="200" y="14"/>
                </a:cxn>
              </a:cxnLst>
              <a:rect l="0" t="0" r="r" b="b"/>
              <a:pathLst>
                <a:path w="200" h="411">
                  <a:moveTo>
                    <a:pt x="200" y="14"/>
                  </a:moveTo>
                  <a:lnTo>
                    <a:pt x="187" y="33"/>
                  </a:lnTo>
                  <a:lnTo>
                    <a:pt x="175" y="53"/>
                  </a:lnTo>
                  <a:lnTo>
                    <a:pt x="167" y="73"/>
                  </a:lnTo>
                  <a:lnTo>
                    <a:pt x="160" y="94"/>
                  </a:lnTo>
                  <a:lnTo>
                    <a:pt x="155" y="114"/>
                  </a:lnTo>
                  <a:lnTo>
                    <a:pt x="152" y="136"/>
                  </a:lnTo>
                  <a:lnTo>
                    <a:pt x="149" y="155"/>
                  </a:lnTo>
                  <a:lnTo>
                    <a:pt x="147" y="177"/>
                  </a:lnTo>
                  <a:lnTo>
                    <a:pt x="144" y="196"/>
                  </a:lnTo>
                  <a:lnTo>
                    <a:pt x="140" y="218"/>
                  </a:lnTo>
                  <a:lnTo>
                    <a:pt x="137" y="239"/>
                  </a:lnTo>
                  <a:lnTo>
                    <a:pt x="134" y="259"/>
                  </a:lnTo>
                  <a:lnTo>
                    <a:pt x="127" y="281"/>
                  </a:lnTo>
                  <a:lnTo>
                    <a:pt x="117" y="300"/>
                  </a:lnTo>
                  <a:lnTo>
                    <a:pt x="106" y="320"/>
                  </a:lnTo>
                  <a:lnTo>
                    <a:pt x="92" y="342"/>
                  </a:lnTo>
                  <a:lnTo>
                    <a:pt x="88" y="346"/>
                  </a:lnTo>
                  <a:lnTo>
                    <a:pt x="83" y="353"/>
                  </a:lnTo>
                  <a:lnTo>
                    <a:pt x="78" y="358"/>
                  </a:lnTo>
                  <a:lnTo>
                    <a:pt x="74" y="363"/>
                  </a:lnTo>
                  <a:lnTo>
                    <a:pt x="68" y="366"/>
                  </a:lnTo>
                  <a:lnTo>
                    <a:pt x="64" y="370"/>
                  </a:lnTo>
                  <a:lnTo>
                    <a:pt x="58" y="375"/>
                  </a:lnTo>
                  <a:lnTo>
                    <a:pt x="53" y="378"/>
                  </a:lnTo>
                  <a:lnTo>
                    <a:pt x="48" y="381"/>
                  </a:lnTo>
                  <a:lnTo>
                    <a:pt x="43" y="384"/>
                  </a:lnTo>
                  <a:lnTo>
                    <a:pt x="36" y="388"/>
                  </a:lnTo>
                  <a:lnTo>
                    <a:pt x="31" y="393"/>
                  </a:lnTo>
                  <a:lnTo>
                    <a:pt x="25" y="396"/>
                  </a:lnTo>
                  <a:lnTo>
                    <a:pt x="20" y="399"/>
                  </a:lnTo>
                  <a:lnTo>
                    <a:pt x="13" y="406"/>
                  </a:lnTo>
                  <a:lnTo>
                    <a:pt x="8" y="411"/>
                  </a:lnTo>
                  <a:lnTo>
                    <a:pt x="5" y="411"/>
                  </a:lnTo>
                  <a:lnTo>
                    <a:pt x="2" y="409"/>
                  </a:lnTo>
                  <a:lnTo>
                    <a:pt x="0" y="406"/>
                  </a:lnTo>
                  <a:lnTo>
                    <a:pt x="2" y="406"/>
                  </a:lnTo>
                  <a:lnTo>
                    <a:pt x="7" y="399"/>
                  </a:lnTo>
                  <a:lnTo>
                    <a:pt x="13" y="394"/>
                  </a:lnTo>
                  <a:lnTo>
                    <a:pt x="18" y="389"/>
                  </a:lnTo>
                  <a:lnTo>
                    <a:pt x="23" y="384"/>
                  </a:lnTo>
                  <a:lnTo>
                    <a:pt x="26" y="379"/>
                  </a:lnTo>
                  <a:lnTo>
                    <a:pt x="30" y="375"/>
                  </a:lnTo>
                  <a:lnTo>
                    <a:pt x="35" y="370"/>
                  </a:lnTo>
                  <a:lnTo>
                    <a:pt x="38" y="365"/>
                  </a:lnTo>
                  <a:lnTo>
                    <a:pt x="41" y="358"/>
                  </a:lnTo>
                  <a:lnTo>
                    <a:pt x="45" y="355"/>
                  </a:lnTo>
                  <a:lnTo>
                    <a:pt x="48" y="348"/>
                  </a:lnTo>
                  <a:lnTo>
                    <a:pt x="53" y="345"/>
                  </a:lnTo>
                  <a:lnTo>
                    <a:pt x="56" y="338"/>
                  </a:lnTo>
                  <a:lnTo>
                    <a:pt x="58" y="333"/>
                  </a:lnTo>
                  <a:lnTo>
                    <a:pt x="63" y="328"/>
                  </a:lnTo>
                  <a:lnTo>
                    <a:pt x="68" y="322"/>
                  </a:lnTo>
                  <a:lnTo>
                    <a:pt x="81" y="302"/>
                  </a:lnTo>
                  <a:lnTo>
                    <a:pt x="92" y="282"/>
                  </a:lnTo>
                  <a:lnTo>
                    <a:pt x="101" y="262"/>
                  </a:lnTo>
                  <a:lnTo>
                    <a:pt x="109" y="243"/>
                  </a:lnTo>
                  <a:lnTo>
                    <a:pt x="114" y="223"/>
                  </a:lnTo>
                  <a:lnTo>
                    <a:pt x="119" y="203"/>
                  </a:lnTo>
                  <a:lnTo>
                    <a:pt x="124" y="183"/>
                  </a:lnTo>
                  <a:lnTo>
                    <a:pt x="129" y="164"/>
                  </a:lnTo>
                  <a:lnTo>
                    <a:pt x="132" y="142"/>
                  </a:lnTo>
                  <a:lnTo>
                    <a:pt x="135" y="122"/>
                  </a:lnTo>
                  <a:lnTo>
                    <a:pt x="140" y="103"/>
                  </a:lnTo>
                  <a:lnTo>
                    <a:pt x="145" y="83"/>
                  </a:lnTo>
                  <a:lnTo>
                    <a:pt x="152" y="63"/>
                  </a:lnTo>
                  <a:lnTo>
                    <a:pt x="164" y="43"/>
                  </a:lnTo>
                  <a:lnTo>
                    <a:pt x="173" y="23"/>
                  </a:lnTo>
                  <a:lnTo>
                    <a:pt x="187" y="4"/>
                  </a:lnTo>
                  <a:lnTo>
                    <a:pt x="188" y="0"/>
                  </a:lnTo>
                  <a:lnTo>
                    <a:pt x="193" y="0"/>
                  </a:lnTo>
                  <a:lnTo>
                    <a:pt x="195" y="0"/>
                  </a:lnTo>
                  <a:lnTo>
                    <a:pt x="198" y="2"/>
                  </a:lnTo>
                  <a:lnTo>
                    <a:pt x="200" y="7"/>
                  </a:lnTo>
                  <a:lnTo>
                    <a:pt x="200" y="14"/>
                  </a:lnTo>
                  <a:lnTo>
                    <a:pt x="20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2" name="Freeform 56"/>
            <p:cNvSpPr>
              <a:spLocks/>
            </p:cNvSpPr>
            <p:nvPr/>
          </p:nvSpPr>
          <p:spPr bwMode="auto">
            <a:xfrm>
              <a:off x="1019" y="1509"/>
              <a:ext cx="100" cy="217"/>
            </a:xfrm>
            <a:custGeom>
              <a:avLst/>
              <a:gdLst/>
              <a:ahLst/>
              <a:cxnLst>
                <a:cxn ang="0">
                  <a:pos x="198" y="29"/>
                </a:cxn>
                <a:cxn ang="0">
                  <a:pos x="193" y="66"/>
                </a:cxn>
                <a:cxn ang="0">
                  <a:pos x="191" y="99"/>
                </a:cxn>
                <a:cxn ang="0">
                  <a:pos x="188" y="133"/>
                </a:cxn>
                <a:cxn ang="0">
                  <a:pos x="183" y="163"/>
                </a:cxn>
                <a:cxn ang="0">
                  <a:pos x="177" y="194"/>
                </a:cxn>
                <a:cxn ang="0">
                  <a:pos x="170" y="227"/>
                </a:cxn>
                <a:cxn ang="0">
                  <a:pos x="158" y="262"/>
                </a:cxn>
                <a:cxn ang="0">
                  <a:pos x="145" y="292"/>
                </a:cxn>
                <a:cxn ang="0">
                  <a:pos x="134" y="315"/>
                </a:cxn>
                <a:cxn ang="0">
                  <a:pos x="119" y="334"/>
                </a:cxn>
                <a:cxn ang="0">
                  <a:pos x="106" y="353"/>
                </a:cxn>
                <a:cxn ang="0">
                  <a:pos x="91" y="369"/>
                </a:cxn>
                <a:cxn ang="0">
                  <a:pos x="74" y="386"/>
                </a:cxn>
                <a:cxn ang="0">
                  <a:pos x="56" y="404"/>
                </a:cxn>
                <a:cxn ang="0">
                  <a:pos x="38" y="422"/>
                </a:cxn>
                <a:cxn ang="0">
                  <a:pos x="25" y="433"/>
                </a:cxn>
                <a:cxn ang="0">
                  <a:pos x="16" y="433"/>
                </a:cxn>
                <a:cxn ang="0">
                  <a:pos x="6" y="432"/>
                </a:cxn>
                <a:cxn ang="0">
                  <a:pos x="0" y="427"/>
                </a:cxn>
                <a:cxn ang="0">
                  <a:pos x="10" y="414"/>
                </a:cxn>
                <a:cxn ang="0">
                  <a:pos x="30" y="395"/>
                </a:cxn>
                <a:cxn ang="0">
                  <a:pos x="48" y="379"/>
                </a:cxn>
                <a:cxn ang="0">
                  <a:pos x="64" y="361"/>
                </a:cxn>
                <a:cxn ang="0">
                  <a:pos x="82" y="344"/>
                </a:cxn>
                <a:cxn ang="0">
                  <a:pos x="97" y="325"/>
                </a:cxn>
                <a:cxn ang="0">
                  <a:pos x="112" y="305"/>
                </a:cxn>
                <a:cxn ang="0">
                  <a:pos x="124" y="282"/>
                </a:cxn>
                <a:cxn ang="0">
                  <a:pos x="137" y="252"/>
                </a:cxn>
                <a:cxn ang="0">
                  <a:pos x="148" y="219"/>
                </a:cxn>
                <a:cxn ang="0">
                  <a:pos x="157" y="188"/>
                </a:cxn>
                <a:cxn ang="0">
                  <a:pos x="165" y="156"/>
                </a:cxn>
                <a:cxn ang="0">
                  <a:pos x="170" y="127"/>
                </a:cxn>
                <a:cxn ang="0">
                  <a:pos x="173" y="95"/>
                </a:cxn>
                <a:cxn ang="0">
                  <a:pos x="177" y="62"/>
                </a:cxn>
                <a:cxn ang="0">
                  <a:pos x="182" y="28"/>
                </a:cxn>
                <a:cxn ang="0">
                  <a:pos x="185" y="3"/>
                </a:cxn>
                <a:cxn ang="0">
                  <a:pos x="190" y="0"/>
                </a:cxn>
                <a:cxn ang="0">
                  <a:pos x="195" y="1"/>
                </a:cxn>
                <a:cxn ang="0">
                  <a:pos x="200" y="6"/>
                </a:cxn>
                <a:cxn ang="0">
                  <a:pos x="200" y="10"/>
                </a:cxn>
              </a:cxnLst>
              <a:rect l="0" t="0" r="r" b="b"/>
              <a:pathLst>
                <a:path w="200" h="433">
                  <a:moveTo>
                    <a:pt x="200" y="10"/>
                  </a:moveTo>
                  <a:lnTo>
                    <a:pt x="198" y="29"/>
                  </a:lnTo>
                  <a:lnTo>
                    <a:pt x="195" y="48"/>
                  </a:lnTo>
                  <a:lnTo>
                    <a:pt x="193" y="66"/>
                  </a:lnTo>
                  <a:lnTo>
                    <a:pt x="193" y="84"/>
                  </a:lnTo>
                  <a:lnTo>
                    <a:pt x="191" y="99"/>
                  </a:lnTo>
                  <a:lnTo>
                    <a:pt x="190" y="115"/>
                  </a:lnTo>
                  <a:lnTo>
                    <a:pt x="188" y="133"/>
                  </a:lnTo>
                  <a:lnTo>
                    <a:pt x="188" y="148"/>
                  </a:lnTo>
                  <a:lnTo>
                    <a:pt x="183" y="163"/>
                  </a:lnTo>
                  <a:lnTo>
                    <a:pt x="182" y="179"/>
                  </a:lnTo>
                  <a:lnTo>
                    <a:pt x="177" y="194"/>
                  </a:lnTo>
                  <a:lnTo>
                    <a:pt x="175" y="211"/>
                  </a:lnTo>
                  <a:lnTo>
                    <a:pt x="170" y="227"/>
                  </a:lnTo>
                  <a:lnTo>
                    <a:pt x="165" y="244"/>
                  </a:lnTo>
                  <a:lnTo>
                    <a:pt x="158" y="262"/>
                  </a:lnTo>
                  <a:lnTo>
                    <a:pt x="152" y="280"/>
                  </a:lnTo>
                  <a:lnTo>
                    <a:pt x="145" y="292"/>
                  </a:lnTo>
                  <a:lnTo>
                    <a:pt x="140" y="303"/>
                  </a:lnTo>
                  <a:lnTo>
                    <a:pt x="134" y="315"/>
                  </a:lnTo>
                  <a:lnTo>
                    <a:pt x="127" y="326"/>
                  </a:lnTo>
                  <a:lnTo>
                    <a:pt x="119" y="334"/>
                  </a:lnTo>
                  <a:lnTo>
                    <a:pt x="112" y="344"/>
                  </a:lnTo>
                  <a:lnTo>
                    <a:pt x="106" y="353"/>
                  </a:lnTo>
                  <a:lnTo>
                    <a:pt x="99" y="361"/>
                  </a:lnTo>
                  <a:lnTo>
                    <a:pt x="91" y="369"/>
                  </a:lnTo>
                  <a:lnTo>
                    <a:pt x="82" y="379"/>
                  </a:lnTo>
                  <a:lnTo>
                    <a:pt x="74" y="386"/>
                  </a:lnTo>
                  <a:lnTo>
                    <a:pt x="66" y="395"/>
                  </a:lnTo>
                  <a:lnTo>
                    <a:pt x="56" y="404"/>
                  </a:lnTo>
                  <a:lnTo>
                    <a:pt x="48" y="414"/>
                  </a:lnTo>
                  <a:lnTo>
                    <a:pt x="38" y="422"/>
                  </a:lnTo>
                  <a:lnTo>
                    <a:pt x="30" y="433"/>
                  </a:lnTo>
                  <a:lnTo>
                    <a:pt x="25" y="433"/>
                  </a:lnTo>
                  <a:lnTo>
                    <a:pt x="21" y="433"/>
                  </a:lnTo>
                  <a:lnTo>
                    <a:pt x="16" y="433"/>
                  </a:lnTo>
                  <a:lnTo>
                    <a:pt x="11" y="432"/>
                  </a:lnTo>
                  <a:lnTo>
                    <a:pt x="6" y="432"/>
                  </a:lnTo>
                  <a:lnTo>
                    <a:pt x="1" y="428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10" y="414"/>
                  </a:lnTo>
                  <a:lnTo>
                    <a:pt x="20" y="405"/>
                  </a:lnTo>
                  <a:lnTo>
                    <a:pt x="30" y="395"/>
                  </a:lnTo>
                  <a:lnTo>
                    <a:pt x="39" y="387"/>
                  </a:lnTo>
                  <a:lnTo>
                    <a:pt x="48" y="379"/>
                  </a:lnTo>
                  <a:lnTo>
                    <a:pt x="56" y="369"/>
                  </a:lnTo>
                  <a:lnTo>
                    <a:pt x="64" y="361"/>
                  </a:lnTo>
                  <a:lnTo>
                    <a:pt x="74" y="353"/>
                  </a:lnTo>
                  <a:lnTo>
                    <a:pt x="82" y="344"/>
                  </a:lnTo>
                  <a:lnTo>
                    <a:pt x="91" y="334"/>
                  </a:lnTo>
                  <a:lnTo>
                    <a:pt x="97" y="325"/>
                  </a:lnTo>
                  <a:lnTo>
                    <a:pt x="106" y="315"/>
                  </a:lnTo>
                  <a:lnTo>
                    <a:pt x="112" y="305"/>
                  </a:lnTo>
                  <a:lnTo>
                    <a:pt x="117" y="295"/>
                  </a:lnTo>
                  <a:lnTo>
                    <a:pt x="124" y="282"/>
                  </a:lnTo>
                  <a:lnTo>
                    <a:pt x="129" y="270"/>
                  </a:lnTo>
                  <a:lnTo>
                    <a:pt x="137" y="252"/>
                  </a:lnTo>
                  <a:lnTo>
                    <a:pt x="142" y="236"/>
                  </a:lnTo>
                  <a:lnTo>
                    <a:pt x="148" y="219"/>
                  </a:lnTo>
                  <a:lnTo>
                    <a:pt x="153" y="203"/>
                  </a:lnTo>
                  <a:lnTo>
                    <a:pt x="157" y="188"/>
                  </a:lnTo>
                  <a:lnTo>
                    <a:pt x="162" y="173"/>
                  </a:lnTo>
                  <a:lnTo>
                    <a:pt x="165" y="156"/>
                  </a:lnTo>
                  <a:lnTo>
                    <a:pt x="168" y="143"/>
                  </a:lnTo>
                  <a:lnTo>
                    <a:pt x="170" y="127"/>
                  </a:lnTo>
                  <a:lnTo>
                    <a:pt x="172" y="110"/>
                  </a:lnTo>
                  <a:lnTo>
                    <a:pt x="173" y="95"/>
                  </a:lnTo>
                  <a:lnTo>
                    <a:pt x="177" y="81"/>
                  </a:lnTo>
                  <a:lnTo>
                    <a:pt x="177" y="62"/>
                  </a:lnTo>
                  <a:lnTo>
                    <a:pt x="180" y="44"/>
                  </a:lnTo>
                  <a:lnTo>
                    <a:pt x="182" y="28"/>
                  </a:lnTo>
                  <a:lnTo>
                    <a:pt x="185" y="10"/>
                  </a:lnTo>
                  <a:lnTo>
                    <a:pt x="185" y="3"/>
                  </a:lnTo>
                  <a:lnTo>
                    <a:pt x="188" y="3"/>
                  </a:lnTo>
                  <a:lnTo>
                    <a:pt x="190" y="0"/>
                  </a:lnTo>
                  <a:lnTo>
                    <a:pt x="193" y="1"/>
                  </a:lnTo>
                  <a:lnTo>
                    <a:pt x="195" y="1"/>
                  </a:lnTo>
                  <a:lnTo>
                    <a:pt x="198" y="3"/>
                  </a:lnTo>
                  <a:lnTo>
                    <a:pt x="200" y="6"/>
                  </a:lnTo>
                  <a:lnTo>
                    <a:pt x="200" y="10"/>
                  </a:lnTo>
                  <a:lnTo>
                    <a:pt x="20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3" name="Freeform 57"/>
            <p:cNvSpPr>
              <a:spLocks/>
            </p:cNvSpPr>
            <p:nvPr/>
          </p:nvSpPr>
          <p:spPr bwMode="auto">
            <a:xfrm>
              <a:off x="1001" y="1511"/>
              <a:ext cx="127" cy="171"/>
            </a:xfrm>
            <a:custGeom>
              <a:avLst/>
              <a:gdLst/>
              <a:ahLst/>
              <a:cxnLst>
                <a:cxn ang="0">
                  <a:pos x="240" y="23"/>
                </a:cxn>
                <a:cxn ang="0">
                  <a:pos x="225" y="30"/>
                </a:cxn>
                <a:cxn ang="0">
                  <a:pos x="214" y="36"/>
                </a:cxn>
                <a:cxn ang="0">
                  <a:pos x="202" y="43"/>
                </a:cxn>
                <a:cxn ang="0">
                  <a:pos x="192" y="53"/>
                </a:cxn>
                <a:cxn ang="0">
                  <a:pos x="182" y="61"/>
                </a:cxn>
                <a:cxn ang="0">
                  <a:pos x="172" y="71"/>
                </a:cxn>
                <a:cxn ang="0">
                  <a:pos x="161" y="83"/>
                </a:cxn>
                <a:cxn ang="0">
                  <a:pos x="138" y="102"/>
                </a:cxn>
                <a:cxn ang="0">
                  <a:pos x="108" y="129"/>
                </a:cxn>
                <a:cxn ang="0">
                  <a:pos x="85" y="155"/>
                </a:cxn>
                <a:cxn ang="0">
                  <a:pos x="63" y="181"/>
                </a:cxn>
                <a:cxn ang="0">
                  <a:pos x="47" y="209"/>
                </a:cxn>
                <a:cxn ang="0">
                  <a:pos x="32" y="239"/>
                </a:cxn>
                <a:cxn ang="0">
                  <a:pos x="22" y="272"/>
                </a:cxn>
                <a:cxn ang="0">
                  <a:pos x="14" y="312"/>
                </a:cxn>
                <a:cxn ang="0">
                  <a:pos x="9" y="336"/>
                </a:cxn>
                <a:cxn ang="0">
                  <a:pos x="0" y="341"/>
                </a:cxn>
                <a:cxn ang="0">
                  <a:pos x="2" y="317"/>
                </a:cxn>
                <a:cxn ang="0">
                  <a:pos x="9" y="274"/>
                </a:cxn>
                <a:cxn ang="0">
                  <a:pos x="17" y="236"/>
                </a:cxn>
                <a:cxn ang="0">
                  <a:pos x="28" y="201"/>
                </a:cxn>
                <a:cxn ang="0">
                  <a:pos x="43" y="168"/>
                </a:cxn>
                <a:cxn ang="0">
                  <a:pos x="63" y="137"/>
                </a:cxn>
                <a:cxn ang="0">
                  <a:pos x="88" y="107"/>
                </a:cxn>
                <a:cxn ang="0">
                  <a:pos x="118" y="79"/>
                </a:cxn>
                <a:cxn ang="0">
                  <a:pos x="141" y="59"/>
                </a:cxn>
                <a:cxn ang="0">
                  <a:pos x="154" y="48"/>
                </a:cxn>
                <a:cxn ang="0">
                  <a:pos x="166" y="38"/>
                </a:cxn>
                <a:cxn ang="0">
                  <a:pos x="177" y="31"/>
                </a:cxn>
                <a:cxn ang="0">
                  <a:pos x="190" y="25"/>
                </a:cxn>
                <a:cxn ang="0">
                  <a:pos x="204" y="17"/>
                </a:cxn>
                <a:cxn ang="0">
                  <a:pos x="219" y="10"/>
                </a:cxn>
                <a:cxn ang="0">
                  <a:pos x="233" y="5"/>
                </a:cxn>
                <a:cxn ang="0">
                  <a:pos x="247" y="0"/>
                </a:cxn>
                <a:cxn ang="0">
                  <a:pos x="252" y="3"/>
                </a:cxn>
                <a:cxn ang="0">
                  <a:pos x="255" y="10"/>
                </a:cxn>
                <a:cxn ang="0">
                  <a:pos x="252" y="18"/>
                </a:cxn>
                <a:cxn ang="0">
                  <a:pos x="248" y="20"/>
                </a:cxn>
              </a:cxnLst>
              <a:rect l="0" t="0" r="r" b="b"/>
              <a:pathLst>
                <a:path w="255" h="341">
                  <a:moveTo>
                    <a:pt x="248" y="20"/>
                  </a:moveTo>
                  <a:lnTo>
                    <a:pt x="240" y="23"/>
                  </a:lnTo>
                  <a:lnTo>
                    <a:pt x="233" y="25"/>
                  </a:lnTo>
                  <a:lnTo>
                    <a:pt x="225" y="30"/>
                  </a:lnTo>
                  <a:lnTo>
                    <a:pt x="220" y="31"/>
                  </a:lnTo>
                  <a:lnTo>
                    <a:pt x="214" y="36"/>
                  </a:lnTo>
                  <a:lnTo>
                    <a:pt x="207" y="40"/>
                  </a:lnTo>
                  <a:lnTo>
                    <a:pt x="202" y="43"/>
                  </a:lnTo>
                  <a:lnTo>
                    <a:pt x="197" y="48"/>
                  </a:lnTo>
                  <a:lnTo>
                    <a:pt x="192" y="53"/>
                  </a:lnTo>
                  <a:lnTo>
                    <a:pt x="187" y="58"/>
                  </a:lnTo>
                  <a:lnTo>
                    <a:pt x="182" y="61"/>
                  </a:lnTo>
                  <a:lnTo>
                    <a:pt x="177" y="68"/>
                  </a:lnTo>
                  <a:lnTo>
                    <a:pt x="172" y="71"/>
                  </a:lnTo>
                  <a:lnTo>
                    <a:pt x="166" y="78"/>
                  </a:lnTo>
                  <a:lnTo>
                    <a:pt x="161" y="83"/>
                  </a:lnTo>
                  <a:lnTo>
                    <a:pt x="154" y="89"/>
                  </a:lnTo>
                  <a:lnTo>
                    <a:pt x="138" y="102"/>
                  </a:lnTo>
                  <a:lnTo>
                    <a:pt x="124" y="115"/>
                  </a:lnTo>
                  <a:lnTo>
                    <a:pt x="108" y="129"/>
                  </a:lnTo>
                  <a:lnTo>
                    <a:pt x="96" y="142"/>
                  </a:lnTo>
                  <a:lnTo>
                    <a:pt x="85" y="155"/>
                  </a:lnTo>
                  <a:lnTo>
                    <a:pt x="73" y="168"/>
                  </a:lnTo>
                  <a:lnTo>
                    <a:pt x="63" y="181"/>
                  </a:lnTo>
                  <a:lnTo>
                    <a:pt x="55" y="195"/>
                  </a:lnTo>
                  <a:lnTo>
                    <a:pt x="47" y="209"/>
                  </a:lnTo>
                  <a:lnTo>
                    <a:pt x="38" y="224"/>
                  </a:lnTo>
                  <a:lnTo>
                    <a:pt x="32" y="239"/>
                  </a:lnTo>
                  <a:lnTo>
                    <a:pt x="27" y="256"/>
                  </a:lnTo>
                  <a:lnTo>
                    <a:pt x="22" y="272"/>
                  </a:lnTo>
                  <a:lnTo>
                    <a:pt x="19" y="292"/>
                  </a:lnTo>
                  <a:lnTo>
                    <a:pt x="14" y="312"/>
                  </a:lnTo>
                  <a:lnTo>
                    <a:pt x="14" y="331"/>
                  </a:lnTo>
                  <a:lnTo>
                    <a:pt x="9" y="336"/>
                  </a:lnTo>
                  <a:lnTo>
                    <a:pt x="5" y="341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2" y="317"/>
                  </a:lnTo>
                  <a:lnTo>
                    <a:pt x="5" y="293"/>
                  </a:lnTo>
                  <a:lnTo>
                    <a:pt x="9" y="274"/>
                  </a:lnTo>
                  <a:lnTo>
                    <a:pt x="14" y="254"/>
                  </a:lnTo>
                  <a:lnTo>
                    <a:pt x="17" y="236"/>
                  </a:lnTo>
                  <a:lnTo>
                    <a:pt x="22" y="218"/>
                  </a:lnTo>
                  <a:lnTo>
                    <a:pt x="28" y="201"/>
                  </a:lnTo>
                  <a:lnTo>
                    <a:pt x="37" y="185"/>
                  </a:lnTo>
                  <a:lnTo>
                    <a:pt x="43" y="168"/>
                  </a:lnTo>
                  <a:lnTo>
                    <a:pt x="53" y="153"/>
                  </a:lnTo>
                  <a:lnTo>
                    <a:pt x="63" y="137"/>
                  </a:lnTo>
                  <a:lnTo>
                    <a:pt x="75" y="124"/>
                  </a:lnTo>
                  <a:lnTo>
                    <a:pt x="88" y="107"/>
                  </a:lnTo>
                  <a:lnTo>
                    <a:pt x="101" y="94"/>
                  </a:lnTo>
                  <a:lnTo>
                    <a:pt x="118" y="79"/>
                  </a:lnTo>
                  <a:lnTo>
                    <a:pt x="134" y="66"/>
                  </a:lnTo>
                  <a:lnTo>
                    <a:pt x="141" y="59"/>
                  </a:lnTo>
                  <a:lnTo>
                    <a:pt x="147" y="53"/>
                  </a:lnTo>
                  <a:lnTo>
                    <a:pt x="154" y="48"/>
                  </a:lnTo>
                  <a:lnTo>
                    <a:pt x="161" y="43"/>
                  </a:lnTo>
                  <a:lnTo>
                    <a:pt x="166" y="38"/>
                  </a:lnTo>
                  <a:lnTo>
                    <a:pt x="172" y="35"/>
                  </a:lnTo>
                  <a:lnTo>
                    <a:pt x="177" y="31"/>
                  </a:lnTo>
                  <a:lnTo>
                    <a:pt x="184" y="28"/>
                  </a:lnTo>
                  <a:lnTo>
                    <a:pt x="190" y="25"/>
                  </a:lnTo>
                  <a:lnTo>
                    <a:pt x="197" y="20"/>
                  </a:lnTo>
                  <a:lnTo>
                    <a:pt x="204" y="17"/>
                  </a:lnTo>
                  <a:lnTo>
                    <a:pt x="212" y="13"/>
                  </a:lnTo>
                  <a:lnTo>
                    <a:pt x="219" y="10"/>
                  </a:lnTo>
                  <a:lnTo>
                    <a:pt x="225" y="7"/>
                  </a:lnTo>
                  <a:lnTo>
                    <a:pt x="233" y="5"/>
                  </a:lnTo>
                  <a:lnTo>
                    <a:pt x="243" y="2"/>
                  </a:lnTo>
                  <a:lnTo>
                    <a:pt x="247" y="0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5" y="7"/>
                  </a:lnTo>
                  <a:lnTo>
                    <a:pt x="255" y="10"/>
                  </a:lnTo>
                  <a:lnTo>
                    <a:pt x="255" y="13"/>
                  </a:lnTo>
                  <a:lnTo>
                    <a:pt x="252" y="18"/>
                  </a:lnTo>
                  <a:lnTo>
                    <a:pt x="248" y="20"/>
                  </a:lnTo>
                  <a:lnTo>
                    <a:pt x="248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4" name="Freeform 58"/>
            <p:cNvSpPr>
              <a:spLocks/>
            </p:cNvSpPr>
            <p:nvPr/>
          </p:nvSpPr>
          <p:spPr bwMode="auto">
            <a:xfrm>
              <a:off x="967" y="1450"/>
              <a:ext cx="149" cy="193"/>
            </a:xfrm>
            <a:custGeom>
              <a:avLst/>
              <a:gdLst/>
              <a:ahLst/>
              <a:cxnLst>
                <a:cxn ang="0">
                  <a:pos x="299" y="17"/>
                </a:cxn>
                <a:cxn ang="0">
                  <a:pos x="271" y="30"/>
                </a:cxn>
                <a:cxn ang="0">
                  <a:pos x="241" y="41"/>
                </a:cxn>
                <a:cxn ang="0">
                  <a:pos x="216" y="58"/>
                </a:cxn>
                <a:cxn ang="0">
                  <a:pos x="192" y="76"/>
                </a:cxn>
                <a:cxn ang="0">
                  <a:pos x="167" y="94"/>
                </a:cxn>
                <a:cxn ang="0">
                  <a:pos x="147" y="114"/>
                </a:cxn>
                <a:cxn ang="0">
                  <a:pos x="126" y="135"/>
                </a:cxn>
                <a:cxn ang="0">
                  <a:pos x="106" y="158"/>
                </a:cxn>
                <a:cxn ang="0">
                  <a:pos x="88" y="181"/>
                </a:cxn>
                <a:cxn ang="0">
                  <a:pos x="71" y="208"/>
                </a:cxn>
                <a:cxn ang="0">
                  <a:pos x="58" y="234"/>
                </a:cxn>
                <a:cxn ang="0">
                  <a:pos x="46" y="262"/>
                </a:cxn>
                <a:cxn ang="0">
                  <a:pos x="35" y="290"/>
                </a:cxn>
                <a:cxn ang="0">
                  <a:pos x="26" y="320"/>
                </a:cxn>
                <a:cxn ang="0">
                  <a:pos x="20" y="350"/>
                </a:cxn>
                <a:cxn ang="0">
                  <a:pos x="17" y="381"/>
                </a:cxn>
                <a:cxn ang="0">
                  <a:pos x="15" y="381"/>
                </a:cxn>
                <a:cxn ang="0">
                  <a:pos x="13" y="384"/>
                </a:cxn>
                <a:cxn ang="0">
                  <a:pos x="10" y="386"/>
                </a:cxn>
                <a:cxn ang="0">
                  <a:pos x="7" y="386"/>
                </a:cxn>
                <a:cxn ang="0">
                  <a:pos x="0" y="386"/>
                </a:cxn>
                <a:cxn ang="0">
                  <a:pos x="0" y="386"/>
                </a:cxn>
                <a:cxn ang="0">
                  <a:pos x="3" y="351"/>
                </a:cxn>
                <a:cxn ang="0">
                  <a:pos x="8" y="322"/>
                </a:cxn>
                <a:cxn ang="0">
                  <a:pos x="18" y="290"/>
                </a:cxn>
                <a:cxn ang="0">
                  <a:pos x="26" y="261"/>
                </a:cxn>
                <a:cxn ang="0">
                  <a:pos x="38" y="231"/>
                </a:cxn>
                <a:cxn ang="0">
                  <a:pos x="53" y="205"/>
                </a:cxn>
                <a:cxn ang="0">
                  <a:pos x="66" y="176"/>
                </a:cxn>
                <a:cxn ang="0">
                  <a:pos x="84" y="152"/>
                </a:cxn>
                <a:cxn ang="0">
                  <a:pos x="102" y="127"/>
                </a:cxn>
                <a:cxn ang="0">
                  <a:pos x="124" y="102"/>
                </a:cxn>
                <a:cxn ang="0">
                  <a:pos x="147" y="81"/>
                </a:cxn>
                <a:cxn ang="0">
                  <a:pos x="172" y="61"/>
                </a:cxn>
                <a:cxn ang="0">
                  <a:pos x="198" y="43"/>
                </a:cxn>
                <a:cxn ang="0">
                  <a:pos x="226" y="26"/>
                </a:cxn>
                <a:cxn ang="0">
                  <a:pos x="256" y="12"/>
                </a:cxn>
                <a:cxn ang="0">
                  <a:pos x="288" y="0"/>
                </a:cxn>
                <a:cxn ang="0">
                  <a:pos x="291" y="0"/>
                </a:cxn>
                <a:cxn ang="0">
                  <a:pos x="294" y="0"/>
                </a:cxn>
                <a:cxn ang="0">
                  <a:pos x="294" y="3"/>
                </a:cxn>
                <a:cxn ang="0">
                  <a:pos x="297" y="7"/>
                </a:cxn>
                <a:cxn ang="0">
                  <a:pos x="297" y="10"/>
                </a:cxn>
                <a:cxn ang="0">
                  <a:pos x="297" y="13"/>
                </a:cxn>
                <a:cxn ang="0">
                  <a:pos x="297" y="17"/>
                </a:cxn>
                <a:cxn ang="0">
                  <a:pos x="299" y="17"/>
                </a:cxn>
                <a:cxn ang="0">
                  <a:pos x="299" y="17"/>
                </a:cxn>
              </a:cxnLst>
              <a:rect l="0" t="0" r="r" b="b"/>
              <a:pathLst>
                <a:path w="299" h="386">
                  <a:moveTo>
                    <a:pt x="299" y="17"/>
                  </a:moveTo>
                  <a:lnTo>
                    <a:pt x="271" y="30"/>
                  </a:lnTo>
                  <a:lnTo>
                    <a:pt x="241" y="41"/>
                  </a:lnTo>
                  <a:lnTo>
                    <a:pt x="216" y="58"/>
                  </a:lnTo>
                  <a:lnTo>
                    <a:pt x="192" y="76"/>
                  </a:lnTo>
                  <a:lnTo>
                    <a:pt x="167" y="94"/>
                  </a:lnTo>
                  <a:lnTo>
                    <a:pt x="147" y="114"/>
                  </a:lnTo>
                  <a:lnTo>
                    <a:pt x="126" y="135"/>
                  </a:lnTo>
                  <a:lnTo>
                    <a:pt x="106" y="158"/>
                  </a:lnTo>
                  <a:lnTo>
                    <a:pt x="88" y="181"/>
                  </a:lnTo>
                  <a:lnTo>
                    <a:pt x="71" y="208"/>
                  </a:lnTo>
                  <a:lnTo>
                    <a:pt x="58" y="234"/>
                  </a:lnTo>
                  <a:lnTo>
                    <a:pt x="46" y="262"/>
                  </a:lnTo>
                  <a:lnTo>
                    <a:pt x="35" y="290"/>
                  </a:lnTo>
                  <a:lnTo>
                    <a:pt x="26" y="320"/>
                  </a:lnTo>
                  <a:lnTo>
                    <a:pt x="20" y="350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84"/>
                  </a:lnTo>
                  <a:lnTo>
                    <a:pt x="10" y="386"/>
                  </a:lnTo>
                  <a:lnTo>
                    <a:pt x="7" y="386"/>
                  </a:lnTo>
                  <a:lnTo>
                    <a:pt x="0" y="386"/>
                  </a:lnTo>
                  <a:lnTo>
                    <a:pt x="0" y="386"/>
                  </a:lnTo>
                  <a:lnTo>
                    <a:pt x="3" y="351"/>
                  </a:lnTo>
                  <a:lnTo>
                    <a:pt x="8" y="322"/>
                  </a:lnTo>
                  <a:lnTo>
                    <a:pt x="18" y="290"/>
                  </a:lnTo>
                  <a:lnTo>
                    <a:pt x="26" y="261"/>
                  </a:lnTo>
                  <a:lnTo>
                    <a:pt x="38" y="231"/>
                  </a:lnTo>
                  <a:lnTo>
                    <a:pt x="53" y="205"/>
                  </a:lnTo>
                  <a:lnTo>
                    <a:pt x="66" y="176"/>
                  </a:lnTo>
                  <a:lnTo>
                    <a:pt x="84" y="152"/>
                  </a:lnTo>
                  <a:lnTo>
                    <a:pt x="102" y="127"/>
                  </a:lnTo>
                  <a:lnTo>
                    <a:pt x="124" y="102"/>
                  </a:lnTo>
                  <a:lnTo>
                    <a:pt x="147" y="81"/>
                  </a:lnTo>
                  <a:lnTo>
                    <a:pt x="172" y="61"/>
                  </a:lnTo>
                  <a:lnTo>
                    <a:pt x="198" y="43"/>
                  </a:lnTo>
                  <a:lnTo>
                    <a:pt x="226" y="26"/>
                  </a:lnTo>
                  <a:lnTo>
                    <a:pt x="256" y="12"/>
                  </a:lnTo>
                  <a:lnTo>
                    <a:pt x="288" y="0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4" y="3"/>
                  </a:lnTo>
                  <a:lnTo>
                    <a:pt x="297" y="7"/>
                  </a:lnTo>
                  <a:lnTo>
                    <a:pt x="297" y="10"/>
                  </a:lnTo>
                  <a:lnTo>
                    <a:pt x="297" y="13"/>
                  </a:lnTo>
                  <a:lnTo>
                    <a:pt x="297" y="17"/>
                  </a:lnTo>
                  <a:lnTo>
                    <a:pt x="299" y="17"/>
                  </a:lnTo>
                  <a:lnTo>
                    <a:pt x="299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5" name="Freeform 59"/>
            <p:cNvSpPr>
              <a:spLocks/>
            </p:cNvSpPr>
            <p:nvPr/>
          </p:nvSpPr>
          <p:spPr bwMode="auto">
            <a:xfrm>
              <a:off x="1040" y="1709"/>
              <a:ext cx="249" cy="56"/>
            </a:xfrm>
            <a:custGeom>
              <a:avLst/>
              <a:gdLst/>
              <a:ahLst/>
              <a:cxnLst>
                <a:cxn ang="0">
                  <a:pos x="436" y="51"/>
                </a:cxn>
                <a:cxn ang="0">
                  <a:pos x="416" y="56"/>
                </a:cxn>
                <a:cxn ang="0">
                  <a:pos x="393" y="62"/>
                </a:cxn>
                <a:cxn ang="0">
                  <a:pos x="372" y="69"/>
                </a:cxn>
                <a:cxn ang="0">
                  <a:pos x="349" y="76"/>
                </a:cxn>
                <a:cxn ang="0">
                  <a:pos x="327" y="80"/>
                </a:cxn>
                <a:cxn ang="0">
                  <a:pos x="306" y="85"/>
                </a:cxn>
                <a:cxn ang="0">
                  <a:pos x="283" y="90"/>
                </a:cxn>
                <a:cxn ang="0">
                  <a:pos x="258" y="94"/>
                </a:cxn>
                <a:cxn ang="0">
                  <a:pos x="223" y="97"/>
                </a:cxn>
                <a:cxn ang="0">
                  <a:pos x="190" y="104"/>
                </a:cxn>
                <a:cxn ang="0">
                  <a:pos x="157" y="107"/>
                </a:cxn>
                <a:cxn ang="0">
                  <a:pos x="124" y="110"/>
                </a:cxn>
                <a:cxn ang="0">
                  <a:pos x="88" y="112"/>
                </a:cxn>
                <a:cxn ang="0">
                  <a:pos x="55" y="112"/>
                </a:cxn>
                <a:cxn ang="0">
                  <a:pos x="23" y="108"/>
                </a:cxn>
                <a:cxn ang="0">
                  <a:pos x="2" y="104"/>
                </a:cxn>
                <a:cxn ang="0">
                  <a:pos x="0" y="97"/>
                </a:cxn>
                <a:cxn ang="0">
                  <a:pos x="7" y="90"/>
                </a:cxn>
                <a:cxn ang="0">
                  <a:pos x="18" y="85"/>
                </a:cxn>
                <a:cxn ang="0">
                  <a:pos x="41" y="82"/>
                </a:cxn>
                <a:cxn ang="0">
                  <a:pos x="74" y="77"/>
                </a:cxn>
                <a:cxn ang="0">
                  <a:pos x="106" y="76"/>
                </a:cxn>
                <a:cxn ang="0">
                  <a:pos x="134" y="77"/>
                </a:cxn>
                <a:cxn ang="0">
                  <a:pos x="160" y="79"/>
                </a:cxn>
                <a:cxn ang="0">
                  <a:pos x="188" y="79"/>
                </a:cxn>
                <a:cxn ang="0">
                  <a:pos x="218" y="77"/>
                </a:cxn>
                <a:cxn ang="0">
                  <a:pos x="251" y="71"/>
                </a:cxn>
                <a:cxn ang="0">
                  <a:pos x="278" y="64"/>
                </a:cxn>
                <a:cxn ang="0">
                  <a:pos x="298" y="59"/>
                </a:cxn>
                <a:cxn ang="0">
                  <a:pos x="317" y="52"/>
                </a:cxn>
                <a:cxn ang="0">
                  <a:pos x="340" y="44"/>
                </a:cxn>
                <a:cxn ang="0">
                  <a:pos x="362" y="34"/>
                </a:cxn>
                <a:cxn ang="0">
                  <a:pos x="383" y="26"/>
                </a:cxn>
                <a:cxn ang="0">
                  <a:pos x="405" y="18"/>
                </a:cxn>
                <a:cxn ang="0">
                  <a:pos x="425" y="10"/>
                </a:cxn>
                <a:cxn ang="0">
                  <a:pos x="446" y="3"/>
                </a:cxn>
                <a:cxn ang="0">
                  <a:pos x="469" y="0"/>
                </a:cxn>
                <a:cxn ang="0">
                  <a:pos x="486" y="3"/>
                </a:cxn>
                <a:cxn ang="0">
                  <a:pos x="494" y="8"/>
                </a:cxn>
                <a:cxn ang="0">
                  <a:pos x="497" y="15"/>
                </a:cxn>
                <a:cxn ang="0">
                  <a:pos x="492" y="23"/>
                </a:cxn>
                <a:cxn ang="0">
                  <a:pos x="481" y="33"/>
                </a:cxn>
                <a:cxn ang="0">
                  <a:pos x="459" y="44"/>
                </a:cxn>
                <a:cxn ang="0">
                  <a:pos x="446" y="47"/>
                </a:cxn>
              </a:cxnLst>
              <a:rect l="0" t="0" r="r" b="b"/>
              <a:pathLst>
                <a:path w="497" h="112">
                  <a:moveTo>
                    <a:pt x="446" y="47"/>
                  </a:moveTo>
                  <a:lnTo>
                    <a:pt x="436" y="51"/>
                  </a:lnTo>
                  <a:lnTo>
                    <a:pt x="426" y="54"/>
                  </a:lnTo>
                  <a:lnTo>
                    <a:pt x="416" y="56"/>
                  </a:lnTo>
                  <a:lnTo>
                    <a:pt x="405" y="59"/>
                  </a:lnTo>
                  <a:lnTo>
                    <a:pt x="393" y="62"/>
                  </a:lnTo>
                  <a:lnTo>
                    <a:pt x="382" y="67"/>
                  </a:lnTo>
                  <a:lnTo>
                    <a:pt x="372" y="69"/>
                  </a:lnTo>
                  <a:lnTo>
                    <a:pt x="360" y="74"/>
                  </a:lnTo>
                  <a:lnTo>
                    <a:pt x="349" y="76"/>
                  </a:lnTo>
                  <a:lnTo>
                    <a:pt x="337" y="79"/>
                  </a:lnTo>
                  <a:lnTo>
                    <a:pt x="327" y="80"/>
                  </a:lnTo>
                  <a:lnTo>
                    <a:pt x="316" y="84"/>
                  </a:lnTo>
                  <a:lnTo>
                    <a:pt x="306" y="85"/>
                  </a:lnTo>
                  <a:lnTo>
                    <a:pt x="294" y="89"/>
                  </a:lnTo>
                  <a:lnTo>
                    <a:pt x="283" y="90"/>
                  </a:lnTo>
                  <a:lnTo>
                    <a:pt x="274" y="92"/>
                  </a:lnTo>
                  <a:lnTo>
                    <a:pt x="258" y="94"/>
                  </a:lnTo>
                  <a:lnTo>
                    <a:pt x="241" y="97"/>
                  </a:lnTo>
                  <a:lnTo>
                    <a:pt x="223" y="97"/>
                  </a:lnTo>
                  <a:lnTo>
                    <a:pt x="207" y="102"/>
                  </a:lnTo>
                  <a:lnTo>
                    <a:pt x="190" y="104"/>
                  </a:lnTo>
                  <a:lnTo>
                    <a:pt x="174" y="105"/>
                  </a:lnTo>
                  <a:lnTo>
                    <a:pt x="157" y="107"/>
                  </a:lnTo>
                  <a:lnTo>
                    <a:pt x="141" y="108"/>
                  </a:lnTo>
                  <a:lnTo>
                    <a:pt x="124" y="110"/>
                  </a:lnTo>
                  <a:lnTo>
                    <a:pt x="106" y="112"/>
                  </a:lnTo>
                  <a:lnTo>
                    <a:pt x="88" y="112"/>
                  </a:lnTo>
                  <a:lnTo>
                    <a:pt x="73" y="112"/>
                  </a:lnTo>
                  <a:lnTo>
                    <a:pt x="55" y="112"/>
                  </a:lnTo>
                  <a:lnTo>
                    <a:pt x="40" y="110"/>
                  </a:lnTo>
                  <a:lnTo>
                    <a:pt x="23" y="108"/>
                  </a:lnTo>
                  <a:lnTo>
                    <a:pt x="7" y="105"/>
                  </a:lnTo>
                  <a:lnTo>
                    <a:pt x="2" y="104"/>
                  </a:lnTo>
                  <a:lnTo>
                    <a:pt x="0" y="100"/>
                  </a:lnTo>
                  <a:lnTo>
                    <a:pt x="0" y="97"/>
                  </a:lnTo>
                  <a:lnTo>
                    <a:pt x="3" y="92"/>
                  </a:lnTo>
                  <a:lnTo>
                    <a:pt x="7" y="90"/>
                  </a:lnTo>
                  <a:lnTo>
                    <a:pt x="12" y="87"/>
                  </a:lnTo>
                  <a:lnTo>
                    <a:pt x="18" y="85"/>
                  </a:lnTo>
                  <a:lnTo>
                    <a:pt x="23" y="87"/>
                  </a:lnTo>
                  <a:lnTo>
                    <a:pt x="41" y="82"/>
                  </a:lnTo>
                  <a:lnTo>
                    <a:pt x="60" y="79"/>
                  </a:lnTo>
                  <a:lnTo>
                    <a:pt x="74" y="77"/>
                  </a:lnTo>
                  <a:lnTo>
                    <a:pt x="89" y="76"/>
                  </a:lnTo>
                  <a:lnTo>
                    <a:pt x="106" y="76"/>
                  </a:lnTo>
                  <a:lnTo>
                    <a:pt x="119" y="76"/>
                  </a:lnTo>
                  <a:lnTo>
                    <a:pt x="134" y="77"/>
                  </a:lnTo>
                  <a:lnTo>
                    <a:pt x="147" y="79"/>
                  </a:lnTo>
                  <a:lnTo>
                    <a:pt x="160" y="79"/>
                  </a:lnTo>
                  <a:lnTo>
                    <a:pt x="175" y="79"/>
                  </a:lnTo>
                  <a:lnTo>
                    <a:pt x="188" y="79"/>
                  </a:lnTo>
                  <a:lnTo>
                    <a:pt x="203" y="79"/>
                  </a:lnTo>
                  <a:lnTo>
                    <a:pt x="218" y="77"/>
                  </a:lnTo>
                  <a:lnTo>
                    <a:pt x="235" y="74"/>
                  </a:lnTo>
                  <a:lnTo>
                    <a:pt x="251" y="71"/>
                  </a:lnTo>
                  <a:lnTo>
                    <a:pt x="269" y="67"/>
                  </a:lnTo>
                  <a:lnTo>
                    <a:pt x="278" y="64"/>
                  </a:lnTo>
                  <a:lnTo>
                    <a:pt x="288" y="62"/>
                  </a:lnTo>
                  <a:lnTo>
                    <a:pt x="298" y="59"/>
                  </a:lnTo>
                  <a:lnTo>
                    <a:pt x="307" y="56"/>
                  </a:lnTo>
                  <a:lnTo>
                    <a:pt x="317" y="52"/>
                  </a:lnTo>
                  <a:lnTo>
                    <a:pt x="329" y="49"/>
                  </a:lnTo>
                  <a:lnTo>
                    <a:pt x="340" y="44"/>
                  </a:lnTo>
                  <a:lnTo>
                    <a:pt x="352" y="39"/>
                  </a:lnTo>
                  <a:lnTo>
                    <a:pt x="362" y="34"/>
                  </a:lnTo>
                  <a:lnTo>
                    <a:pt x="374" y="29"/>
                  </a:lnTo>
                  <a:lnTo>
                    <a:pt x="383" y="26"/>
                  </a:lnTo>
                  <a:lnTo>
                    <a:pt x="393" y="21"/>
                  </a:lnTo>
                  <a:lnTo>
                    <a:pt x="405" y="18"/>
                  </a:lnTo>
                  <a:lnTo>
                    <a:pt x="415" y="15"/>
                  </a:lnTo>
                  <a:lnTo>
                    <a:pt x="425" y="10"/>
                  </a:lnTo>
                  <a:lnTo>
                    <a:pt x="435" y="8"/>
                  </a:lnTo>
                  <a:lnTo>
                    <a:pt x="446" y="3"/>
                  </a:lnTo>
                  <a:lnTo>
                    <a:pt x="458" y="1"/>
                  </a:lnTo>
                  <a:lnTo>
                    <a:pt x="469" y="0"/>
                  </a:lnTo>
                  <a:lnTo>
                    <a:pt x="478" y="1"/>
                  </a:lnTo>
                  <a:lnTo>
                    <a:pt x="486" y="3"/>
                  </a:lnTo>
                  <a:lnTo>
                    <a:pt x="491" y="3"/>
                  </a:lnTo>
                  <a:lnTo>
                    <a:pt x="494" y="8"/>
                  </a:lnTo>
                  <a:lnTo>
                    <a:pt x="497" y="10"/>
                  </a:lnTo>
                  <a:lnTo>
                    <a:pt x="497" y="15"/>
                  </a:lnTo>
                  <a:lnTo>
                    <a:pt x="496" y="19"/>
                  </a:lnTo>
                  <a:lnTo>
                    <a:pt x="492" y="23"/>
                  </a:lnTo>
                  <a:lnTo>
                    <a:pt x="488" y="28"/>
                  </a:lnTo>
                  <a:lnTo>
                    <a:pt x="481" y="33"/>
                  </a:lnTo>
                  <a:lnTo>
                    <a:pt x="471" y="39"/>
                  </a:lnTo>
                  <a:lnTo>
                    <a:pt x="459" y="44"/>
                  </a:lnTo>
                  <a:lnTo>
                    <a:pt x="446" y="47"/>
                  </a:lnTo>
                  <a:lnTo>
                    <a:pt x="446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1154" y="1465"/>
              <a:ext cx="36" cy="159"/>
            </a:xfrm>
            <a:custGeom>
              <a:avLst/>
              <a:gdLst/>
              <a:ahLst/>
              <a:cxnLst>
                <a:cxn ang="0">
                  <a:pos x="66" y="21"/>
                </a:cxn>
                <a:cxn ang="0">
                  <a:pos x="60" y="39"/>
                </a:cxn>
                <a:cxn ang="0">
                  <a:pos x="55" y="57"/>
                </a:cxn>
                <a:cxn ang="0">
                  <a:pos x="48" y="76"/>
                </a:cxn>
                <a:cxn ang="0">
                  <a:pos x="43" y="94"/>
                </a:cxn>
                <a:cxn ang="0">
                  <a:pos x="40" y="112"/>
                </a:cxn>
                <a:cxn ang="0">
                  <a:pos x="36" y="132"/>
                </a:cxn>
                <a:cxn ang="0">
                  <a:pos x="33" y="151"/>
                </a:cxn>
                <a:cxn ang="0">
                  <a:pos x="30" y="173"/>
                </a:cxn>
                <a:cxn ang="0">
                  <a:pos x="27" y="193"/>
                </a:cxn>
                <a:cxn ang="0">
                  <a:pos x="23" y="211"/>
                </a:cxn>
                <a:cxn ang="0">
                  <a:pos x="20" y="227"/>
                </a:cxn>
                <a:cxn ang="0">
                  <a:pos x="18" y="245"/>
                </a:cxn>
                <a:cxn ang="0">
                  <a:pos x="15" y="262"/>
                </a:cxn>
                <a:cxn ang="0">
                  <a:pos x="13" y="280"/>
                </a:cxn>
                <a:cxn ang="0">
                  <a:pos x="13" y="300"/>
                </a:cxn>
                <a:cxn ang="0">
                  <a:pos x="12" y="316"/>
                </a:cxn>
                <a:cxn ang="0">
                  <a:pos x="2" y="316"/>
                </a:cxn>
                <a:cxn ang="0">
                  <a:pos x="0" y="300"/>
                </a:cxn>
                <a:cxn ang="0">
                  <a:pos x="0" y="280"/>
                </a:cxn>
                <a:cxn ang="0">
                  <a:pos x="0" y="260"/>
                </a:cxn>
                <a:cxn ang="0">
                  <a:pos x="0" y="242"/>
                </a:cxn>
                <a:cxn ang="0">
                  <a:pos x="2" y="224"/>
                </a:cxn>
                <a:cxn ang="0">
                  <a:pos x="2" y="206"/>
                </a:cxn>
                <a:cxn ang="0">
                  <a:pos x="5" y="186"/>
                </a:cxn>
                <a:cxn ang="0">
                  <a:pos x="7" y="168"/>
                </a:cxn>
                <a:cxn ang="0">
                  <a:pos x="10" y="145"/>
                </a:cxn>
                <a:cxn ang="0">
                  <a:pos x="15" y="127"/>
                </a:cxn>
                <a:cxn ang="0">
                  <a:pos x="18" y="110"/>
                </a:cxn>
                <a:cxn ang="0">
                  <a:pos x="25" y="92"/>
                </a:cxn>
                <a:cxn ang="0">
                  <a:pos x="30" y="76"/>
                </a:cxn>
                <a:cxn ang="0">
                  <a:pos x="38" y="57"/>
                </a:cxn>
                <a:cxn ang="0">
                  <a:pos x="45" y="39"/>
                </a:cxn>
                <a:cxn ang="0">
                  <a:pos x="53" y="23"/>
                </a:cxn>
                <a:cxn ang="0">
                  <a:pos x="58" y="6"/>
                </a:cxn>
                <a:cxn ang="0">
                  <a:pos x="65" y="0"/>
                </a:cxn>
                <a:cxn ang="0">
                  <a:pos x="68" y="0"/>
                </a:cxn>
                <a:cxn ang="0">
                  <a:pos x="71" y="6"/>
                </a:cxn>
                <a:cxn ang="0">
                  <a:pos x="70" y="11"/>
                </a:cxn>
              </a:cxnLst>
              <a:rect l="0" t="0" r="r" b="b"/>
              <a:pathLst>
                <a:path w="71" h="318">
                  <a:moveTo>
                    <a:pt x="70" y="11"/>
                  </a:moveTo>
                  <a:lnTo>
                    <a:pt x="66" y="21"/>
                  </a:lnTo>
                  <a:lnTo>
                    <a:pt x="63" y="29"/>
                  </a:lnTo>
                  <a:lnTo>
                    <a:pt x="60" y="39"/>
                  </a:lnTo>
                  <a:lnTo>
                    <a:pt x="56" y="48"/>
                  </a:lnTo>
                  <a:lnTo>
                    <a:pt x="55" y="57"/>
                  </a:lnTo>
                  <a:lnTo>
                    <a:pt x="51" y="67"/>
                  </a:lnTo>
                  <a:lnTo>
                    <a:pt x="48" y="76"/>
                  </a:lnTo>
                  <a:lnTo>
                    <a:pt x="46" y="85"/>
                  </a:lnTo>
                  <a:lnTo>
                    <a:pt x="43" y="94"/>
                  </a:lnTo>
                  <a:lnTo>
                    <a:pt x="41" y="104"/>
                  </a:lnTo>
                  <a:lnTo>
                    <a:pt x="40" y="112"/>
                  </a:lnTo>
                  <a:lnTo>
                    <a:pt x="38" y="122"/>
                  </a:lnTo>
                  <a:lnTo>
                    <a:pt x="36" y="132"/>
                  </a:lnTo>
                  <a:lnTo>
                    <a:pt x="35" y="142"/>
                  </a:lnTo>
                  <a:lnTo>
                    <a:pt x="33" y="151"/>
                  </a:lnTo>
                  <a:lnTo>
                    <a:pt x="31" y="161"/>
                  </a:lnTo>
                  <a:lnTo>
                    <a:pt x="30" y="173"/>
                  </a:lnTo>
                  <a:lnTo>
                    <a:pt x="28" y="183"/>
                  </a:lnTo>
                  <a:lnTo>
                    <a:pt x="27" y="193"/>
                  </a:lnTo>
                  <a:lnTo>
                    <a:pt x="25" y="201"/>
                  </a:lnTo>
                  <a:lnTo>
                    <a:pt x="23" y="211"/>
                  </a:lnTo>
                  <a:lnTo>
                    <a:pt x="22" y="219"/>
                  </a:lnTo>
                  <a:lnTo>
                    <a:pt x="20" y="227"/>
                  </a:lnTo>
                  <a:lnTo>
                    <a:pt x="18" y="235"/>
                  </a:lnTo>
                  <a:lnTo>
                    <a:pt x="18" y="245"/>
                  </a:lnTo>
                  <a:lnTo>
                    <a:pt x="17" y="252"/>
                  </a:lnTo>
                  <a:lnTo>
                    <a:pt x="15" y="262"/>
                  </a:lnTo>
                  <a:lnTo>
                    <a:pt x="15" y="272"/>
                  </a:lnTo>
                  <a:lnTo>
                    <a:pt x="13" y="280"/>
                  </a:lnTo>
                  <a:lnTo>
                    <a:pt x="13" y="290"/>
                  </a:lnTo>
                  <a:lnTo>
                    <a:pt x="13" y="300"/>
                  </a:lnTo>
                  <a:lnTo>
                    <a:pt x="13" y="311"/>
                  </a:lnTo>
                  <a:lnTo>
                    <a:pt x="12" y="316"/>
                  </a:lnTo>
                  <a:lnTo>
                    <a:pt x="7" y="318"/>
                  </a:lnTo>
                  <a:lnTo>
                    <a:pt x="2" y="316"/>
                  </a:lnTo>
                  <a:lnTo>
                    <a:pt x="0" y="311"/>
                  </a:lnTo>
                  <a:lnTo>
                    <a:pt x="0" y="300"/>
                  </a:lnTo>
                  <a:lnTo>
                    <a:pt x="0" y="290"/>
                  </a:lnTo>
                  <a:lnTo>
                    <a:pt x="0" y="280"/>
                  </a:lnTo>
                  <a:lnTo>
                    <a:pt x="0" y="270"/>
                  </a:lnTo>
                  <a:lnTo>
                    <a:pt x="0" y="260"/>
                  </a:lnTo>
                  <a:lnTo>
                    <a:pt x="0" y="250"/>
                  </a:lnTo>
                  <a:lnTo>
                    <a:pt x="0" y="242"/>
                  </a:lnTo>
                  <a:lnTo>
                    <a:pt x="2" y="234"/>
                  </a:lnTo>
                  <a:lnTo>
                    <a:pt x="2" y="224"/>
                  </a:lnTo>
                  <a:lnTo>
                    <a:pt x="2" y="216"/>
                  </a:lnTo>
                  <a:lnTo>
                    <a:pt x="2" y="206"/>
                  </a:lnTo>
                  <a:lnTo>
                    <a:pt x="3" y="198"/>
                  </a:lnTo>
                  <a:lnTo>
                    <a:pt x="5" y="186"/>
                  </a:lnTo>
                  <a:lnTo>
                    <a:pt x="7" y="178"/>
                  </a:lnTo>
                  <a:lnTo>
                    <a:pt x="7" y="168"/>
                  </a:lnTo>
                  <a:lnTo>
                    <a:pt x="8" y="158"/>
                  </a:lnTo>
                  <a:lnTo>
                    <a:pt x="10" y="145"/>
                  </a:lnTo>
                  <a:lnTo>
                    <a:pt x="13" y="137"/>
                  </a:lnTo>
                  <a:lnTo>
                    <a:pt x="15" y="127"/>
                  </a:lnTo>
                  <a:lnTo>
                    <a:pt x="18" y="118"/>
                  </a:lnTo>
                  <a:lnTo>
                    <a:pt x="18" y="110"/>
                  </a:lnTo>
                  <a:lnTo>
                    <a:pt x="22" y="99"/>
                  </a:lnTo>
                  <a:lnTo>
                    <a:pt x="25" y="92"/>
                  </a:lnTo>
                  <a:lnTo>
                    <a:pt x="30" y="84"/>
                  </a:lnTo>
                  <a:lnTo>
                    <a:pt x="30" y="76"/>
                  </a:lnTo>
                  <a:lnTo>
                    <a:pt x="35" y="66"/>
                  </a:lnTo>
                  <a:lnTo>
                    <a:pt x="38" y="57"/>
                  </a:lnTo>
                  <a:lnTo>
                    <a:pt x="41" y="48"/>
                  </a:lnTo>
                  <a:lnTo>
                    <a:pt x="45" y="39"/>
                  </a:lnTo>
                  <a:lnTo>
                    <a:pt x="48" y="31"/>
                  </a:lnTo>
                  <a:lnTo>
                    <a:pt x="53" y="23"/>
                  </a:lnTo>
                  <a:lnTo>
                    <a:pt x="56" y="11"/>
                  </a:lnTo>
                  <a:lnTo>
                    <a:pt x="58" y="6"/>
                  </a:lnTo>
                  <a:lnTo>
                    <a:pt x="61" y="3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1" y="3"/>
                  </a:lnTo>
                  <a:lnTo>
                    <a:pt x="71" y="6"/>
                  </a:lnTo>
                  <a:lnTo>
                    <a:pt x="70" y="11"/>
                  </a:lnTo>
                  <a:lnTo>
                    <a:pt x="7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942" y="1660"/>
              <a:ext cx="34" cy="79"/>
            </a:xfrm>
            <a:custGeom>
              <a:avLst/>
              <a:gdLst/>
              <a:ahLst/>
              <a:cxnLst>
                <a:cxn ang="0">
                  <a:pos x="67" y="17"/>
                </a:cxn>
                <a:cxn ang="0">
                  <a:pos x="65" y="28"/>
                </a:cxn>
                <a:cxn ang="0">
                  <a:pos x="65" y="40"/>
                </a:cxn>
                <a:cxn ang="0">
                  <a:pos x="63" y="50"/>
                </a:cxn>
                <a:cxn ang="0">
                  <a:pos x="62" y="60"/>
                </a:cxn>
                <a:cxn ang="0">
                  <a:pos x="58" y="70"/>
                </a:cxn>
                <a:cxn ang="0">
                  <a:pos x="55" y="80"/>
                </a:cxn>
                <a:cxn ang="0">
                  <a:pos x="48" y="89"/>
                </a:cxn>
                <a:cxn ang="0">
                  <a:pos x="42" y="98"/>
                </a:cxn>
                <a:cxn ang="0">
                  <a:pos x="35" y="106"/>
                </a:cxn>
                <a:cxn ang="0">
                  <a:pos x="29" y="113"/>
                </a:cxn>
                <a:cxn ang="0">
                  <a:pos x="24" y="119"/>
                </a:cxn>
                <a:cxn ang="0">
                  <a:pos x="19" y="124"/>
                </a:cxn>
                <a:cxn ang="0">
                  <a:pos x="15" y="131"/>
                </a:cxn>
                <a:cxn ang="0">
                  <a:pos x="10" y="141"/>
                </a:cxn>
                <a:cxn ang="0">
                  <a:pos x="9" y="149"/>
                </a:cxn>
                <a:cxn ang="0">
                  <a:pos x="7" y="157"/>
                </a:cxn>
                <a:cxn ang="0">
                  <a:pos x="2" y="157"/>
                </a:cxn>
                <a:cxn ang="0">
                  <a:pos x="0" y="149"/>
                </a:cxn>
                <a:cxn ang="0">
                  <a:pos x="2" y="137"/>
                </a:cxn>
                <a:cxn ang="0">
                  <a:pos x="4" y="126"/>
                </a:cxn>
                <a:cxn ang="0">
                  <a:pos x="5" y="117"/>
                </a:cxn>
                <a:cxn ang="0">
                  <a:pos x="9" y="108"/>
                </a:cxn>
                <a:cxn ang="0">
                  <a:pos x="12" y="99"/>
                </a:cxn>
                <a:cxn ang="0">
                  <a:pos x="17" y="91"/>
                </a:cxn>
                <a:cxn ang="0">
                  <a:pos x="24" y="83"/>
                </a:cxn>
                <a:cxn ang="0">
                  <a:pos x="30" y="75"/>
                </a:cxn>
                <a:cxn ang="0">
                  <a:pos x="35" y="66"/>
                </a:cxn>
                <a:cxn ang="0">
                  <a:pos x="38" y="58"/>
                </a:cxn>
                <a:cxn ang="0">
                  <a:pos x="42" y="50"/>
                </a:cxn>
                <a:cxn ang="0">
                  <a:pos x="45" y="42"/>
                </a:cxn>
                <a:cxn ang="0">
                  <a:pos x="45" y="32"/>
                </a:cxn>
                <a:cxn ang="0">
                  <a:pos x="45" y="24"/>
                </a:cxn>
                <a:cxn ang="0">
                  <a:pos x="48" y="14"/>
                </a:cxn>
                <a:cxn ang="0">
                  <a:pos x="50" y="4"/>
                </a:cxn>
                <a:cxn ang="0">
                  <a:pos x="57" y="0"/>
                </a:cxn>
                <a:cxn ang="0">
                  <a:pos x="63" y="2"/>
                </a:cxn>
                <a:cxn ang="0">
                  <a:pos x="68" y="7"/>
                </a:cxn>
                <a:cxn ang="0">
                  <a:pos x="68" y="12"/>
                </a:cxn>
              </a:cxnLst>
              <a:rect l="0" t="0" r="r" b="b"/>
              <a:pathLst>
                <a:path w="68" h="159">
                  <a:moveTo>
                    <a:pt x="68" y="12"/>
                  </a:moveTo>
                  <a:lnTo>
                    <a:pt x="67" y="17"/>
                  </a:lnTo>
                  <a:lnTo>
                    <a:pt x="67" y="24"/>
                  </a:lnTo>
                  <a:lnTo>
                    <a:pt x="65" y="28"/>
                  </a:lnTo>
                  <a:lnTo>
                    <a:pt x="65" y="35"/>
                  </a:lnTo>
                  <a:lnTo>
                    <a:pt x="65" y="40"/>
                  </a:lnTo>
                  <a:lnTo>
                    <a:pt x="63" y="45"/>
                  </a:lnTo>
                  <a:lnTo>
                    <a:pt x="63" y="50"/>
                  </a:lnTo>
                  <a:lnTo>
                    <a:pt x="62" y="55"/>
                  </a:lnTo>
                  <a:lnTo>
                    <a:pt x="62" y="60"/>
                  </a:lnTo>
                  <a:lnTo>
                    <a:pt x="60" y="66"/>
                  </a:lnTo>
                  <a:lnTo>
                    <a:pt x="58" y="70"/>
                  </a:lnTo>
                  <a:lnTo>
                    <a:pt x="57" y="76"/>
                  </a:lnTo>
                  <a:lnTo>
                    <a:pt x="55" y="80"/>
                  </a:lnTo>
                  <a:lnTo>
                    <a:pt x="52" y="85"/>
                  </a:lnTo>
                  <a:lnTo>
                    <a:pt x="48" y="89"/>
                  </a:lnTo>
                  <a:lnTo>
                    <a:pt x="45" y="96"/>
                  </a:lnTo>
                  <a:lnTo>
                    <a:pt x="42" y="98"/>
                  </a:lnTo>
                  <a:lnTo>
                    <a:pt x="38" y="101"/>
                  </a:lnTo>
                  <a:lnTo>
                    <a:pt x="35" y="106"/>
                  </a:lnTo>
                  <a:lnTo>
                    <a:pt x="32" y="108"/>
                  </a:lnTo>
                  <a:lnTo>
                    <a:pt x="29" y="113"/>
                  </a:lnTo>
                  <a:lnTo>
                    <a:pt x="27" y="114"/>
                  </a:lnTo>
                  <a:lnTo>
                    <a:pt x="24" y="119"/>
                  </a:lnTo>
                  <a:lnTo>
                    <a:pt x="20" y="122"/>
                  </a:lnTo>
                  <a:lnTo>
                    <a:pt x="19" y="124"/>
                  </a:lnTo>
                  <a:lnTo>
                    <a:pt x="17" y="127"/>
                  </a:lnTo>
                  <a:lnTo>
                    <a:pt x="15" y="131"/>
                  </a:lnTo>
                  <a:lnTo>
                    <a:pt x="14" y="137"/>
                  </a:lnTo>
                  <a:lnTo>
                    <a:pt x="10" y="141"/>
                  </a:lnTo>
                  <a:lnTo>
                    <a:pt x="10" y="144"/>
                  </a:lnTo>
                  <a:lnTo>
                    <a:pt x="9" y="149"/>
                  </a:lnTo>
                  <a:lnTo>
                    <a:pt x="9" y="154"/>
                  </a:lnTo>
                  <a:lnTo>
                    <a:pt x="7" y="157"/>
                  </a:lnTo>
                  <a:lnTo>
                    <a:pt x="4" y="159"/>
                  </a:lnTo>
                  <a:lnTo>
                    <a:pt x="2" y="157"/>
                  </a:lnTo>
                  <a:lnTo>
                    <a:pt x="0" y="154"/>
                  </a:lnTo>
                  <a:lnTo>
                    <a:pt x="0" y="149"/>
                  </a:lnTo>
                  <a:lnTo>
                    <a:pt x="2" y="142"/>
                  </a:lnTo>
                  <a:lnTo>
                    <a:pt x="2" y="137"/>
                  </a:lnTo>
                  <a:lnTo>
                    <a:pt x="4" y="131"/>
                  </a:lnTo>
                  <a:lnTo>
                    <a:pt x="4" y="126"/>
                  </a:lnTo>
                  <a:lnTo>
                    <a:pt x="4" y="121"/>
                  </a:lnTo>
                  <a:lnTo>
                    <a:pt x="5" y="117"/>
                  </a:lnTo>
                  <a:lnTo>
                    <a:pt x="9" y="113"/>
                  </a:lnTo>
                  <a:lnTo>
                    <a:pt x="9" y="108"/>
                  </a:lnTo>
                  <a:lnTo>
                    <a:pt x="10" y="103"/>
                  </a:lnTo>
                  <a:lnTo>
                    <a:pt x="12" y="99"/>
                  </a:lnTo>
                  <a:lnTo>
                    <a:pt x="15" y="96"/>
                  </a:lnTo>
                  <a:lnTo>
                    <a:pt x="17" y="91"/>
                  </a:lnTo>
                  <a:lnTo>
                    <a:pt x="20" y="88"/>
                  </a:lnTo>
                  <a:lnTo>
                    <a:pt x="24" y="83"/>
                  </a:lnTo>
                  <a:lnTo>
                    <a:pt x="27" y="78"/>
                  </a:lnTo>
                  <a:lnTo>
                    <a:pt x="30" y="75"/>
                  </a:lnTo>
                  <a:lnTo>
                    <a:pt x="32" y="71"/>
                  </a:lnTo>
                  <a:lnTo>
                    <a:pt x="35" y="66"/>
                  </a:lnTo>
                  <a:lnTo>
                    <a:pt x="38" y="63"/>
                  </a:lnTo>
                  <a:lnTo>
                    <a:pt x="38" y="58"/>
                  </a:lnTo>
                  <a:lnTo>
                    <a:pt x="40" y="55"/>
                  </a:lnTo>
                  <a:lnTo>
                    <a:pt x="42" y="50"/>
                  </a:lnTo>
                  <a:lnTo>
                    <a:pt x="43" y="47"/>
                  </a:lnTo>
                  <a:lnTo>
                    <a:pt x="45" y="42"/>
                  </a:lnTo>
                  <a:lnTo>
                    <a:pt x="45" y="37"/>
                  </a:lnTo>
                  <a:lnTo>
                    <a:pt x="45" y="32"/>
                  </a:lnTo>
                  <a:lnTo>
                    <a:pt x="45" y="28"/>
                  </a:lnTo>
                  <a:lnTo>
                    <a:pt x="45" y="24"/>
                  </a:lnTo>
                  <a:lnTo>
                    <a:pt x="47" y="19"/>
                  </a:lnTo>
                  <a:lnTo>
                    <a:pt x="48" y="14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3" y="2"/>
                  </a:lnTo>
                  <a:lnTo>
                    <a:pt x="67" y="4"/>
                  </a:lnTo>
                  <a:lnTo>
                    <a:pt x="68" y="7"/>
                  </a:lnTo>
                  <a:lnTo>
                    <a:pt x="68" y="12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8" name="Freeform 62"/>
            <p:cNvSpPr>
              <a:spLocks/>
            </p:cNvSpPr>
            <p:nvPr/>
          </p:nvSpPr>
          <p:spPr bwMode="auto">
            <a:xfrm>
              <a:off x="970" y="1720"/>
              <a:ext cx="25" cy="6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23" y="12"/>
                </a:cxn>
                <a:cxn ang="0">
                  <a:pos x="28" y="18"/>
                </a:cxn>
                <a:cxn ang="0">
                  <a:pos x="33" y="23"/>
                </a:cxn>
                <a:cxn ang="0">
                  <a:pos x="38" y="30"/>
                </a:cxn>
                <a:cxn ang="0">
                  <a:pos x="41" y="35"/>
                </a:cxn>
                <a:cxn ang="0">
                  <a:pos x="44" y="41"/>
                </a:cxn>
                <a:cxn ang="0">
                  <a:pos x="46" y="46"/>
                </a:cxn>
                <a:cxn ang="0">
                  <a:pos x="48" y="53"/>
                </a:cxn>
                <a:cxn ang="0">
                  <a:pos x="49" y="58"/>
                </a:cxn>
                <a:cxn ang="0">
                  <a:pos x="49" y="64"/>
                </a:cxn>
                <a:cxn ang="0">
                  <a:pos x="49" y="71"/>
                </a:cxn>
                <a:cxn ang="0">
                  <a:pos x="49" y="78"/>
                </a:cxn>
                <a:cxn ang="0">
                  <a:pos x="46" y="84"/>
                </a:cxn>
                <a:cxn ang="0">
                  <a:pos x="46" y="92"/>
                </a:cxn>
                <a:cxn ang="0">
                  <a:pos x="44" y="99"/>
                </a:cxn>
                <a:cxn ang="0">
                  <a:pos x="41" y="109"/>
                </a:cxn>
                <a:cxn ang="0">
                  <a:pos x="41" y="114"/>
                </a:cxn>
                <a:cxn ang="0">
                  <a:pos x="38" y="117"/>
                </a:cxn>
                <a:cxn ang="0">
                  <a:pos x="34" y="119"/>
                </a:cxn>
                <a:cxn ang="0">
                  <a:pos x="31" y="120"/>
                </a:cxn>
                <a:cxn ang="0">
                  <a:pos x="26" y="117"/>
                </a:cxn>
                <a:cxn ang="0">
                  <a:pos x="23" y="116"/>
                </a:cxn>
                <a:cxn ang="0">
                  <a:pos x="21" y="111"/>
                </a:cxn>
                <a:cxn ang="0">
                  <a:pos x="21" y="106"/>
                </a:cxn>
                <a:cxn ang="0">
                  <a:pos x="23" y="94"/>
                </a:cxn>
                <a:cxn ang="0">
                  <a:pos x="24" y="86"/>
                </a:cxn>
                <a:cxn ang="0">
                  <a:pos x="28" y="78"/>
                </a:cxn>
                <a:cxn ang="0">
                  <a:pos x="28" y="71"/>
                </a:cxn>
                <a:cxn ang="0">
                  <a:pos x="28" y="64"/>
                </a:cxn>
                <a:cxn ang="0">
                  <a:pos x="28" y="59"/>
                </a:cxn>
                <a:cxn ang="0">
                  <a:pos x="28" y="53"/>
                </a:cxn>
                <a:cxn ang="0">
                  <a:pos x="28" y="50"/>
                </a:cxn>
                <a:cxn ang="0">
                  <a:pos x="24" y="45"/>
                </a:cxn>
                <a:cxn ang="0">
                  <a:pos x="23" y="41"/>
                </a:cxn>
                <a:cxn ang="0">
                  <a:pos x="21" y="36"/>
                </a:cxn>
                <a:cxn ang="0">
                  <a:pos x="18" y="33"/>
                </a:cxn>
                <a:cxn ang="0">
                  <a:pos x="13" y="30"/>
                </a:cxn>
                <a:cxn ang="0">
                  <a:pos x="11" y="25"/>
                </a:cxn>
                <a:cxn ang="0">
                  <a:pos x="5" y="20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49" h="120">
                  <a:moveTo>
                    <a:pt x="16" y="7"/>
                  </a:moveTo>
                  <a:lnTo>
                    <a:pt x="23" y="12"/>
                  </a:lnTo>
                  <a:lnTo>
                    <a:pt x="28" y="18"/>
                  </a:lnTo>
                  <a:lnTo>
                    <a:pt x="33" y="23"/>
                  </a:lnTo>
                  <a:lnTo>
                    <a:pt x="38" y="30"/>
                  </a:lnTo>
                  <a:lnTo>
                    <a:pt x="41" y="35"/>
                  </a:lnTo>
                  <a:lnTo>
                    <a:pt x="44" y="41"/>
                  </a:lnTo>
                  <a:lnTo>
                    <a:pt x="46" y="46"/>
                  </a:lnTo>
                  <a:lnTo>
                    <a:pt x="48" y="53"/>
                  </a:lnTo>
                  <a:lnTo>
                    <a:pt x="49" y="58"/>
                  </a:lnTo>
                  <a:lnTo>
                    <a:pt x="49" y="64"/>
                  </a:lnTo>
                  <a:lnTo>
                    <a:pt x="49" y="71"/>
                  </a:lnTo>
                  <a:lnTo>
                    <a:pt x="49" y="78"/>
                  </a:lnTo>
                  <a:lnTo>
                    <a:pt x="46" y="84"/>
                  </a:lnTo>
                  <a:lnTo>
                    <a:pt x="46" y="92"/>
                  </a:lnTo>
                  <a:lnTo>
                    <a:pt x="44" y="99"/>
                  </a:lnTo>
                  <a:lnTo>
                    <a:pt x="41" y="109"/>
                  </a:lnTo>
                  <a:lnTo>
                    <a:pt x="41" y="114"/>
                  </a:lnTo>
                  <a:lnTo>
                    <a:pt x="38" y="117"/>
                  </a:lnTo>
                  <a:lnTo>
                    <a:pt x="34" y="119"/>
                  </a:lnTo>
                  <a:lnTo>
                    <a:pt x="31" y="120"/>
                  </a:lnTo>
                  <a:lnTo>
                    <a:pt x="26" y="117"/>
                  </a:lnTo>
                  <a:lnTo>
                    <a:pt x="23" y="116"/>
                  </a:lnTo>
                  <a:lnTo>
                    <a:pt x="21" y="111"/>
                  </a:lnTo>
                  <a:lnTo>
                    <a:pt x="21" y="106"/>
                  </a:lnTo>
                  <a:lnTo>
                    <a:pt x="23" y="94"/>
                  </a:lnTo>
                  <a:lnTo>
                    <a:pt x="24" y="86"/>
                  </a:lnTo>
                  <a:lnTo>
                    <a:pt x="28" y="78"/>
                  </a:lnTo>
                  <a:lnTo>
                    <a:pt x="28" y="71"/>
                  </a:lnTo>
                  <a:lnTo>
                    <a:pt x="28" y="64"/>
                  </a:lnTo>
                  <a:lnTo>
                    <a:pt x="28" y="59"/>
                  </a:lnTo>
                  <a:lnTo>
                    <a:pt x="28" y="53"/>
                  </a:lnTo>
                  <a:lnTo>
                    <a:pt x="28" y="50"/>
                  </a:lnTo>
                  <a:lnTo>
                    <a:pt x="24" y="45"/>
                  </a:lnTo>
                  <a:lnTo>
                    <a:pt x="23" y="41"/>
                  </a:lnTo>
                  <a:lnTo>
                    <a:pt x="21" y="36"/>
                  </a:lnTo>
                  <a:lnTo>
                    <a:pt x="18" y="33"/>
                  </a:lnTo>
                  <a:lnTo>
                    <a:pt x="13" y="30"/>
                  </a:lnTo>
                  <a:lnTo>
                    <a:pt x="11" y="25"/>
                  </a:lnTo>
                  <a:lnTo>
                    <a:pt x="5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3"/>
                  </a:lnTo>
                  <a:lnTo>
                    <a:pt x="5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9" name="Freeform 63"/>
            <p:cNvSpPr>
              <a:spLocks/>
            </p:cNvSpPr>
            <p:nvPr/>
          </p:nvSpPr>
          <p:spPr bwMode="auto">
            <a:xfrm>
              <a:off x="916" y="1702"/>
              <a:ext cx="32" cy="27"/>
            </a:xfrm>
            <a:custGeom>
              <a:avLst/>
              <a:gdLst/>
              <a:ahLst/>
              <a:cxnLst>
                <a:cxn ang="0">
                  <a:pos x="51" y="11"/>
                </a:cxn>
                <a:cxn ang="0">
                  <a:pos x="46" y="11"/>
                </a:cxn>
                <a:cxn ang="0">
                  <a:pos x="42" y="13"/>
                </a:cxn>
                <a:cxn ang="0">
                  <a:pos x="37" y="16"/>
                </a:cxn>
                <a:cxn ang="0">
                  <a:pos x="32" y="21"/>
                </a:cxn>
                <a:cxn ang="0">
                  <a:pos x="28" y="24"/>
                </a:cxn>
                <a:cxn ang="0">
                  <a:pos x="25" y="29"/>
                </a:cxn>
                <a:cxn ang="0">
                  <a:pos x="23" y="34"/>
                </a:cxn>
                <a:cxn ang="0">
                  <a:pos x="22" y="41"/>
                </a:cxn>
                <a:cxn ang="0">
                  <a:pos x="20" y="46"/>
                </a:cxn>
                <a:cxn ang="0">
                  <a:pos x="17" y="49"/>
                </a:cxn>
                <a:cxn ang="0">
                  <a:pos x="13" y="52"/>
                </a:cxn>
                <a:cxn ang="0">
                  <a:pos x="8" y="52"/>
                </a:cxn>
                <a:cxn ang="0">
                  <a:pos x="5" y="51"/>
                </a:cxn>
                <a:cxn ang="0">
                  <a:pos x="2" y="47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2" y="32"/>
                </a:cxn>
                <a:cxn ang="0">
                  <a:pos x="2" y="28"/>
                </a:cxn>
                <a:cxn ang="0">
                  <a:pos x="4" y="23"/>
                </a:cxn>
                <a:cxn ang="0">
                  <a:pos x="7" y="21"/>
                </a:cxn>
                <a:cxn ang="0">
                  <a:pos x="8" y="16"/>
                </a:cxn>
                <a:cxn ang="0">
                  <a:pos x="12" y="13"/>
                </a:cxn>
                <a:cxn ang="0">
                  <a:pos x="13" y="9"/>
                </a:cxn>
                <a:cxn ang="0">
                  <a:pos x="18" y="8"/>
                </a:cxn>
                <a:cxn ang="0">
                  <a:pos x="22" y="4"/>
                </a:cxn>
                <a:cxn ang="0">
                  <a:pos x="25" y="3"/>
                </a:cxn>
                <a:cxn ang="0">
                  <a:pos x="28" y="1"/>
                </a:cxn>
                <a:cxn ang="0">
                  <a:pos x="33" y="0"/>
                </a:cxn>
                <a:cxn ang="0">
                  <a:pos x="37" y="0"/>
                </a:cxn>
                <a:cxn ang="0">
                  <a:pos x="43" y="0"/>
                </a:cxn>
                <a:cxn ang="0">
                  <a:pos x="46" y="0"/>
                </a:cxn>
                <a:cxn ang="0">
                  <a:pos x="53" y="0"/>
                </a:cxn>
                <a:cxn ang="0">
                  <a:pos x="58" y="0"/>
                </a:cxn>
                <a:cxn ang="0">
                  <a:pos x="60" y="3"/>
                </a:cxn>
                <a:cxn ang="0">
                  <a:pos x="63" y="4"/>
                </a:cxn>
                <a:cxn ang="0">
                  <a:pos x="63" y="6"/>
                </a:cxn>
                <a:cxn ang="0">
                  <a:pos x="61" y="9"/>
                </a:cxn>
                <a:cxn ang="0">
                  <a:pos x="60" y="11"/>
                </a:cxn>
                <a:cxn ang="0">
                  <a:pos x="56" y="11"/>
                </a:cxn>
                <a:cxn ang="0">
                  <a:pos x="51" y="11"/>
                </a:cxn>
                <a:cxn ang="0">
                  <a:pos x="51" y="11"/>
                </a:cxn>
              </a:cxnLst>
              <a:rect l="0" t="0" r="r" b="b"/>
              <a:pathLst>
                <a:path w="63" h="52">
                  <a:moveTo>
                    <a:pt x="51" y="11"/>
                  </a:moveTo>
                  <a:lnTo>
                    <a:pt x="46" y="11"/>
                  </a:lnTo>
                  <a:lnTo>
                    <a:pt x="42" y="13"/>
                  </a:lnTo>
                  <a:lnTo>
                    <a:pt x="37" y="16"/>
                  </a:lnTo>
                  <a:lnTo>
                    <a:pt x="32" y="21"/>
                  </a:lnTo>
                  <a:lnTo>
                    <a:pt x="28" y="24"/>
                  </a:lnTo>
                  <a:lnTo>
                    <a:pt x="25" y="29"/>
                  </a:lnTo>
                  <a:lnTo>
                    <a:pt x="23" y="34"/>
                  </a:lnTo>
                  <a:lnTo>
                    <a:pt x="22" y="41"/>
                  </a:lnTo>
                  <a:lnTo>
                    <a:pt x="20" y="46"/>
                  </a:lnTo>
                  <a:lnTo>
                    <a:pt x="17" y="49"/>
                  </a:lnTo>
                  <a:lnTo>
                    <a:pt x="13" y="52"/>
                  </a:lnTo>
                  <a:lnTo>
                    <a:pt x="8" y="52"/>
                  </a:lnTo>
                  <a:lnTo>
                    <a:pt x="5" y="51"/>
                  </a:lnTo>
                  <a:lnTo>
                    <a:pt x="2" y="47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2" y="32"/>
                  </a:lnTo>
                  <a:lnTo>
                    <a:pt x="2" y="28"/>
                  </a:lnTo>
                  <a:lnTo>
                    <a:pt x="4" y="23"/>
                  </a:lnTo>
                  <a:lnTo>
                    <a:pt x="7" y="21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3" y="9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5" y="3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60" y="3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1" y="9"/>
                  </a:lnTo>
                  <a:lnTo>
                    <a:pt x="60" y="11"/>
                  </a:lnTo>
                  <a:lnTo>
                    <a:pt x="56" y="11"/>
                  </a:lnTo>
                  <a:lnTo>
                    <a:pt x="51" y="11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857" y="1715"/>
              <a:ext cx="126" cy="196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47" y="8"/>
                </a:cxn>
                <a:cxn ang="0">
                  <a:pos x="68" y="16"/>
                </a:cxn>
                <a:cxn ang="0">
                  <a:pos x="85" y="26"/>
                </a:cxn>
                <a:cxn ang="0">
                  <a:pos x="101" y="39"/>
                </a:cxn>
                <a:cxn ang="0">
                  <a:pos x="121" y="56"/>
                </a:cxn>
                <a:cxn ang="0">
                  <a:pos x="147" y="79"/>
                </a:cxn>
                <a:cxn ang="0">
                  <a:pos x="174" y="95"/>
                </a:cxn>
                <a:cxn ang="0">
                  <a:pos x="197" y="114"/>
                </a:cxn>
                <a:cxn ang="0">
                  <a:pos x="218" y="137"/>
                </a:cxn>
                <a:cxn ang="0">
                  <a:pos x="238" y="163"/>
                </a:cxn>
                <a:cxn ang="0">
                  <a:pos x="250" y="189"/>
                </a:cxn>
                <a:cxn ang="0">
                  <a:pos x="253" y="214"/>
                </a:cxn>
                <a:cxn ang="0">
                  <a:pos x="250" y="241"/>
                </a:cxn>
                <a:cxn ang="0">
                  <a:pos x="241" y="265"/>
                </a:cxn>
                <a:cxn ang="0">
                  <a:pos x="228" y="290"/>
                </a:cxn>
                <a:cxn ang="0">
                  <a:pos x="215" y="313"/>
                </a:cxn>
                <a:cxn ang="0">
                  <a:pos x="202" y="330"/>
                </a:cxn>
                <a:cxn ang="0">
                  <a:pos x="189" y="348"/>
                </a:cxn>
                <a:cxn ang="0">
                  <a:pos x="172" y="361"/>
                </a:cxn>
                <a:cxn ang="0">
                  <a:pos x="156" y="377"/>
                </a:cxn>
                <a:cxn ang="0">
                  <a:pos x="141" y="391"/>
                </a:cxn>
                <a:cxn ang="0">
                  <a:pos x="136" y="386"/>
                </a:cxn>
                <a:cxn ang="0">
                  <a:pos x="151" y="366"/>
                </a:cxn>
                <a:cxn ang="0">
                  <a:pos x="165" y="351"/>
                </a:cxn>
                <a:cxn ang="0">
                  <a:pos x="179" y="334"/>
                </a:cxn>
                <a:cxn ang="0">
                  <a:pos x="190" y="318"/>
                </a:cxn>
                <a:cxn ang="0">
                  <a:pos x="202" y="298"/>
                </a:cxn>
                <a:cxn ang="0">
                  <a:pos x="212" y="277"/>
                </a:cxn>
                <a:cxn ang="0">
                  <a:pos x="220" y="254"/>
                </a:cxn>
                <a:cxn ang="0">
                  <a:pos x="227" y="232"/>
                </a:cxn>
                <a:cxn ang="0">
                  <a:pos x="227" y="211"/>
                </a:cxn>
                <a:cxn ang="0">
                  <a:pos x="220" y="189"/>
                </a:cxn>
                <a:cxn ang="0">
                  <a:pos x="207" y="165"/>
                </a:cxn>
                <a:cxn ang="0">
                  <a:pos x="189" y="140"/>
                </a:cxn>
                <a:cxn ang="0">
                  <a:pos x="165" y="120"/>
                </a:cxn>
                <a:cxn ang="0">
                  <a:pos x="141" y="104"/>
                </a:cxn>
                <a:cxn ang="0">
                  <a:pos x="116" y="86"/>
                </a:cxn>
                <a:cxn ang="0">
                  <a:pos x="91" y="66"/>
                </a:cxn>
                <a:cxn ang="0">
                  <a:pos x="78" y="51"/>
                </a:cxn>
                <a:cxn ang="0">
                  <a:pos x="63" y="38"/>
                </a:cxn>
                <a:cxn ang="0">
                  <a:pos x="50" y="26"/>
                </a:cxn>
                <a:cxn ang="0">
                  <a:pos x="33" y="18"/>
                </a:cxn>
                <a:cxn ang="0">
                  <a:pos x="15" y="11"/>
                </a:cxn>
                <a:cxn ang="0">
                  <a:pos x="4" y="8"/>
                </a:cxn>
                <a:cxn ang="0">
                  <a:pos x="2" y="2"/>
                </a:cxn>
                <a:cxn ang="0">
                  <a:pos x="13" y="0"/>
                </a:cxn>
              </a:cxnLst>
              <a:rect l="0" t="0" r="r" b="b"/>
              <a:pathLst>
                <a:path w="253" h="391">
                  <a:moveTo>
                    <a:pt x="13" y="0"/>
                  </a:moveTo>
                  <a:lnTo>
                    <a:pt x="20" y="0"/>
                  </a:lnTo>
                  <a:lnTo>
                    <a:pt x="27" y="2"/>
                  </a:lnTo>
                  <a:lnTo>
                    <a:pt x="33" y="3"/>
                  </a:lnTo>
                  <a:lnTo>
                    <a:pt x="42" y="6"/>
                  </a:lnTo>
                  <a:lnTo>
                    <a:pt x="47" y="8"/>
                  </a:lnTo>
                  <a:lnTo>
                    <a:pt x="55" y="10"/>
                  </a:lnTo>
                  <a:lnTo>
                    <a:pt x="61" y="13"/>
                  </a:lnTo>
                  <a:lnTo>
                    <a:pt x="68" y="16"/>
                  </a:lnTo>
                  <a:lnTo>
                    <a:pt x="73" y="20"/>
                  </a:lnTo>
                  <a:lnTo>
                    <a:pt x="80" y="23"/>
                  </a:lnTo>
                  <a:lnTo>
                    <a:pt x="85" y="26"/>
                  </a:lnTo>
                  <a:lnTo>
                    <a:pt x="91" y="31"/>
                  </a:lnTo>
                  <a:lnTo>
                    <a:pt x="96" y="34"/>
                  </a:lnTo>
                  <a:lnTo>
                    <a:pt x="101" y="39"/>
                  </a:lnTo>
                  <a:lnTo>
                    <a:pt x="106" y="43"/>
                  </a:lnTo>
                  <a:lnTo>
                    <a:pt x="113" y="49"/>
                  </a:lnTo>
                  <a:lnTo>
                    <a:pt x="121" y="56"/>
                  </a:lnTo>
                  <a:lnTo>
                    <a:pt x="129" y="64"/>
                  </a:lnTo>
                  <a:lnTo>
                    <a:pt x="137" y="71"/>
                  </a:lnTo>
                  <a:lnTo>
                    <a:pt x="147" y="79"/>
                  </a:lnTo>
                  <a:lnTo>
                    <a:pt x="156" y="84"/>
                  </a:lnTo>
                  <a:lnTo>
                    <a:pt x="164" y="91"/>
                  </a:lnTo>
                  <a:lnTo>
                    <a:pt x="174" y="95"/>
                  </a:lnTo>
                  <a:lnTo>
                    <a:pt x="180" y="102"/>
                  </a:lnTo>
                  <a:lnTo>
                    <a:pt x="190" y="107"/>
                  </a:lnTo>
                  <a:lnTo>
                    <a:pt x="197" y="114"/>
                  </a:lnTo>
                  <a:lnTo>
                    <a:pt x="203" y="120"/>
                  </a:lnTo>
                  <a:lnTo>
                    <a:pt x="212" y="128"/>
                  </a:lnTo>
                  <a:lnTo>
                    <a:pt x="218" y="137"/>
                  </a:lnTo>
                  <a:lnTo>
                    <a:pt x="227" y="143"/>
                  </a:lnTo>
                  <a:lnTo>
                    <a:pt x="232" y="153"/>
                  </a:lnTo>
                  <a:lnTo>
                    <a:pt x="238" y="163"/>
                  </a:lnTo>
                  <a:lnTo>
                    <a:pt x="243" y="171"/>
                  </a:lnTo>
                  <a:lnTo>
                    <a:pt x="246" y="181"/>
                  </a:lnTo>
                  <a:lnTo>
                    <a:pt x="250" y="189"/>
                  </a:lnTo>
                  <a:lnTo>
                    <a:pt x="251" y="198"/>
                  </a:lnTo>
                  <a:lnTo>
                    <a:pt x="251" y="206"/>
                  </a:lnTo>
                  <a:lnTo>
                    <a:pt x="253" y="214"/>
                  </a:lnTo>
                  <a:lnTo>
                    <a:pt x="251" y="224"/>
                  </a:lnTo>
                  <a:lnTo>
                    <a:pt x="251" y="231"/>
                  </a:lnTo>
                  <a:lnTo>
                    <a:pt x="250" y="241"/>
                  </a:lnTo>
                  <a:lnTo>
                    <a:pt x="248" y="249"/>
                  </a:lnTo>
                  <a:lnTo>
                    <a:pt x="243" y="255"/>
                  </a:lnTo>
                  <a:lnTo>
                    <a:pt x="241" y="265"/>
                  </a:lnTo>
                  <a:lnTo>
                    <a:pt x="238" y="272"/>
                  </a:lnTo>
                  <a:lnTo>
                    <a:pt x="233" y="282"/>
                  </a:lnTo>
                  <a:lnTo>
                    <a:pt x="228" y="290"/>
                  </a:lnTo>
                  <a:lnTo>
                    <a:pt x="225" y="300"/>
                  </a:lnTo>
                  <a:lnTo>
                    <a:pt x="220" y="306"/>
                  </a:lnTo>
                  <a:lnTo>
                    <a:pt x="215" y="313"/>
                  </a:lnTo>
                  <a:lnTo>
                    <a:pt x="212" y="318"/>
                  </a:lnTo>
                  <a:lnTo>
                    <a:pt x="208" y="325"/>
                  </a:lnTo>
                  <a:lnTo>
                    <a:pt x="202" y="330"/>
                  </a:lnTo>
                  <a:lnTo>
                    <a:pt x="197" y="336"/>
                  </a:lnTo>
                  <a:lnTo>
                    <a:pt x="192" y="341"/>
                  </a:lnTo>
                  <a:lnTo>
                    <a:pt x="189" y="348"/>
                  </a:lnTo>
                  <a:lnTo>
                    <a:pt x="184" y="351"/>
                  </a:lnTo>
                  <a:lnTo>
                    <a:pt x="179" y="356"/>
                  </a:lnTo>
                  <a:lnTo>
                    <a:pt x="172" y="361"/>
                  </a:lnTo>
                  <a:lnTo>
                    <a:pt x="167" y="366"/>
                  </a:lnTo>
                  <a:lnTo>
                    <a:pt x="162" y="371"/>
                  </a:lnTo>
                  <a:lnTo>
                    <a:pt x="156" y="377"/>
                  </a:lnTo>
                  <a:lnTo>
                    <a:pt x="149" y="382"/>
                  </a:lnTo>
                  <a:lnTo>
                    <a:pt x="144" y="391"/>
                  </a:lnTo>
                  <a:lnTo>
                    <a:pt x="141" y="391"/>
                  </a:lnTo>
                  <a:lnTo>
                    <a:pt x="137" y="391"/>
                  </a:lnTo>
                  <a:lnTo>
                    <a:pt x="134" y="389"/>
                  </a:lnTo>
                  <a:lnTo>
                    <a:pt x="136" y="386"/>
                  </a:lnTo>
                  <a:lnTo>
                    <a:pt x="141" y="377"/>
                  </a:lnTo>
                  <a:lnTo>
                    <a:pt x="146" y="372"/>
                  </a:lnTo>
                  <a:lnTo>
                    <a:pt x="151" y="366"/>
                  </a:lnTo>
                  <a:lnTo>
                    <a:pt x="156" y="361"/>
                  </a:lnTo>
                  <a:lnTo>
                    <a:pt x="162" y="356"/>
                  </a:lnTo>
                  <a:lnTo>
                    <a:pt x="165" y="351"/>
                  </a:lnTo>
                  <a:lnTo>
                    <a:pt x="169" y="346"/>
                  </a:lnTo>
                  <a:lnTo>
                    <a:pt x="174" y="341"/>
                  </a:lnTo>
                  <a:lnTo>
                    <a:pt x="179" y="334"/>
                  </a:lnTo>
                  <a:lnTo>
                    <a:pt x="182" y="330"/>
                  </a:lnTo>
                  <a:lnTo>
                    <a:pt x="185" y="325"/>
                  </a:lnTo>
                  <a:lnTo>
                    <a:pt x="190" y="318"/>
                  </a:lnTo>
                  <a:lnTo>
                    <a:pt x="194" y="311"/>
                  </a:lnTo>
                  <a:lnTo>
                    <a:pt x="197" y="305"/>
                  </a:lnTo>
                  <a:lnTo>
                    <a:pt x="202" y="298"/>
                  </a:lnTo>
                  <a:lnTo>
                    <a:pt x="203" y="292"/>
                  </a:lnTo>
                  <a:lnTo>
                    <a:pt x="208" y="283"/>
                  </a:lnTo>
                  <a:lnTo>
                    <a:pt x="212" y="277"/>
                  </a:lnTo>
                  <a:lnTo>
                    <a:pt x="215" y="269"/>
                  </a:lnTo>
                  <a:lnTo>
                    <a:pt x="218" y="260"/>
                  </a:lnTo>
                  <a:lnTo>
                    <a:pt x="220" y="254"/>
                  </a:lnTo>
                  <a:lnTo>
                    <a:pt x="223" y="247"/>
                  </a:lnTo>
                  <a:lnTo>
                    <a:pt x="225" y="241"/>
                  </a:lnTo>
                  <a:lnTo>
                    <a:pt x="227" y="232"/>
                  </a:lnTo>
                  <a:lnTo>
                    <a:pt x="227" y="226"/>
                  </a:lnTo>
                  <a:lnTo>
                    <a:pt x="227" y="219"/>
                  </a:lnTo>
                  <a:lnTo>
                    <a:pt x="227" y="211"/>
                  </a:lnTo>
                  <a:lnTo>
                    <a:pt x="227" y="204"/>
                  </a:lnTo>
                  <a:lnTo>
                    <a:pt x="223" y="196"/>
                  </a:lnTo>
                  <a:lnTo>
                    <a:pt x="220" y="189"/>
                  </a:lnTo>
                  <a:lnTo>
                    <a:pt x="217" y="181"/>
                  </a:lnTo>
                  <a:lnTo>
                    <a:pt x="215" y="173"/>
                  </a:lnTo>
                  <a:lnTo>
                    <a:pt x="207" y="165"/>
                  </a:lnTo>
                  <a:lnTo>
                    <a:pt x="202" y="155"/>
                  </a:lnTo>
                  <a:lnTo>
                    <a:pt x="194" y="148"/>
                  </a:lnTo>
                  <a:lnTo>
                    <a:pt x="189" y="140"/>
                  </a:lnTo>
                  <a:lnTo>
                    <a:pt x="180" y="132"/>
                  </a:lnTo>
                  <a:lnTo>
                    <a:pt x="174" y="127"/>
                  </a:lnTo>
                  <a:lnTo>
                    <a:pt x="165" y="120"/>
                  </a:lnTo>
                  <a:lnTo>
                    <a:pt x="157" y="115"/>
                  </a:lnTo>
                  <a:lnTo>
                    <a:pt x="149" y="109"/>
                  </a:lnTo>
                  <a:lnTo>
                    <a:pt x="141" y="104"/>
                  </a:lnTo>
                  <a:lnTo>
                    <a:pt x="132" y="99"/>
                  </a:lnTo>
                  <a:lnTo>
                    <a:pt x="126" y="92"/>
                  </a:lnTo>
                  <a:lnTo>
                    <a:pt x="116" y="86"/>
                  </a:lnTo>
                  <a:lnTo>
                    <a:pt x="109" y="79"/>
                  </a:lnTo>
                  <a:lnTo>
                    <a:pt x="99" y="72"/>
                  </a:lnTo>
                  <a:lnTo>
                    <a:pt x="91" y="66"/>
                  </a:lnTo>
                  <a:lnTo>
                    <a:pt x="86" y="61"/>
                  </a:lnTo>
                  <a:lnTo>
                    <a:pt x="83" y="56"/>
                  </a:lnTo>
                  <a:lnTo>
                    <a:pt x="78" y="51"/>
                  </a:lnTo>
                  <a:lnTo>
                    <a:pt x="73" y="48"/>
                  </a:lnTo>
                  <a:lnTo>
                    <a:pt x="68" y="43"/>
                  </a:lnTo>
                  <a:lnTo>
                    <a:pt x="63" y="38"/>
                  </a:lnTo>
                  <a:lnTo>
                    <a:pt x="58" y="34"/>
                  </a:lnTo>
                  <a:lnTo>
                    <a:pt x="55" y="31"/>
                  </a:lnTo>
                  <a:lnTo>
                    <a:pt x="50" y="26"/>
                  </a:lnTo>
                  <a:lnTo>
                    <a:pt x="43" y="23"/>
                  </a:lnTo>
                  <a:lnTo>
                    <a:pt x="38" y="20"/>
                  </a:lnTo>
                  <a:lnTo>
                    <a:pt x="33" y="18"/>
                  </a:lnTo>
                  <a:lnTo>
                    <a:pt x="27" y="15"/>
                  </a:lnTo>
                  <a:lnTo>
                    <a:pt x="22" y="13"/>
                  </a:lnTo>
                  <a:lnTo>
                    <a:pt x="15" y="11"/>
                  </a:lnTo>
                  <a:lnTo>
                    <a:pt x="10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793" y="1721"/>
              <a:ext cx="121" cy="197"/>
            </a:xfrm>
            <a:custGeom>
              <a:avLst/>
              <a:gdLst/>
              <a:ahLst/>
              <a:cxnLst>
                <a:cxn ang="0">
                  <a:pos x="94" y="32"/>
                </a:cxn>
                <a:cxn ang="0">
                  <a:pos x="88" y="48"/>
                </a:cxn>
                <a:cxn ang="0">
                  <a:pos x="78" y="61"/>
                </a:cxn>
                <a:cxn ang="0">
                  <a:pos x="68" y="73"/>
                </a:cxn>
                <a:cxn ang="0">
                  <a:pos x="59" y="84"/>
                </a:cxn>
                <a:cxn ang="0">
                  <a:pos x="48" y="96"/>
                </a:cxn>
                <a:cxn ang="0">
                  <a:pos x="40" y="111"/>
                </a:cxn>
                <a:cxn ang="0">
                  <a:pos x="33" y="126"/>
                </a:cxn>
                <a:cxn ang="0">
                  <a:pos x="26" y="144"/>
                </a:cxn>
                <a:cxn ang="0">
                  <a:pos x="23" y="159"/>
                </a:cxn>
                <a:cxn ang="0">
                  <a:pos x="21" y="175"/>
                </a:cxn>
                <a:cxn ang="0">
                  <a:pos x="23" y="190"/>
                </a:cxn>
                <a:cxn ang="0">
                  <a:pos x="25" y="205"/>
                </a:cxn>
                <a:cxn ang="0">
                  <a:pos x="31" y="220"/>
                </a:cxn>
                <a:cxn ang="0">
                  <a:pos x="41" y="231"/>
                </a:cxn>
                <a:cxn ang="0">
                  <a:pos x="55" y="243"/>
                </a:cxn>
                <a:cxn ang="0">
                  <a:pos x="73" y="254"/>
                </a:cxn>
                <a:cxn ang="0">
                  <a:pos x="94" y="271"/>
                </a:cxn>
                <a:cxn ang="0">
                  <a:pos x="114" y="286"/>
                </a:cxn>
                <a:cxn ang="0">
                  <a:pos x="135" y="304"/>
                </a:cxn>
                <a:cxn ang="0">
                  <a:pos x="159" y="320"/>
                </a:cxn>
                <a:cxn ang="0">
                  <a:pos x="180" y="337"/>
                </a:cxn>
                <a:cxn ang="0">
                  <a:pos x="200" y="355"/>
                </a:cxn>
                <a:cxn ang="0">
                  <a:pos x="221" y="370"/>
                </a:cxn>
                <a:cxn ang="0">
                  <a:pos x="233" y="378"/>
                </a:cxn>
                <a:cxn ang="0">
                  <a:pos x="238" y="386"/>
                </a:cxn>
                <a:cxn ang="0">
                  <a:pos x="240" y="393"/>
                </a:cxn>
                <a:cxn ang="0">
                  <a:pos x="236" y="393"/>
                </a:cxn>
                <a:cxn ang="0">
                  <a:pos x="230" y="389"/>
                </a:cxn>
                <a:cxn ang="0">
                  <a:pos x="215" y="378"/>
                </a:cxn>
                <a:cxn ang="0">
                  <a:pos x="195" y="366"/>
                </a:cxn>
                <a:cxn ang="0">
                  <a:pos x="174" y="350"/>
                </a:cxn>
                <a:cxn ang="0">
                  <a:pos x="154" y="335"/>
                </a:cxn>
                <a:cxn ang="0">
                  <a:pos x="132" y="319"/>
                </a:cxn>
                <a:cxn ang="0">
                  <a:pos x="111" y="305"/>
                </a:cxn>
                <a:cxn ang="0">
                  <a:pos x="89" y="291"/>
                </a:cxn>
                <a:cxn ang="0">
                  <a:pos x="69" y="277"/>
                </a:cxn>
                <a:cxn ang="0">
                  <a:pos x="50" y="264"/>
                </a:cxn>
                <a:cxn ang="0">
                  <a:pos x="31" y="249"/>
                </a:cxn>
                <a:cxn ang="0">
                  <a:pos x="18" y="233"/>
                </a:cxn>
                <a:cxn ang="0">
                  <a:pos x="10" y="216"/>
                </a:cxn>
                <a:cxn ang="0">
                  <a:pos x="3" y="198"/>
                </a:cxn>
                <a:cxn ang="0">
                  <a:pos x="0" y="180"/>
                </a:cxn>
                <a:cxn ang="0">
                  <a:pos x="0" y="160"/>
                </a:cxn>
                <a:cxn ang="0">
                  <a:pos x="5" y="142"/>
                </a:cxn>
                <a:cxn ang="0">
                  <a:pos x="12" y="122"/>
                </a:cxn>
                <a:cxn ang="0">
                  <a:pos x="18" y="108"/>
                </a:cxn>
                <a:cxn ang="0">
                  <a:pos x="26" y="93"/>
                </a:cxn>
                <a:cxn ang="0">
                  <a:pos x="35" y="80"/>
                </a:cxn>
                <a:cxn ang="0">
                  <a:pos x="43" y="68"/>
                </a:cxn>
                <a:cxn ang="0">
                  <a:pos x="53" y="55"/>
                </a:cxn>
                <a:cxn ang="0">
                  <a:pos x="64" y="42"/>
                </a:cxn>
                <a:cxn ang="0">
                  <a:pos x="76" y="27"/>
                </a:cxn>
                <a:cxn ang="0">
                  <a:pos x="86" y="15"/>
                </a:cxn>
                <a:cxn ang="0">
                  <a:pos x="93" y="7"/>
                </a:cxn>
                <a:cxn ang="0">
                  <a:pos x="101" y="0"/>
                </a:cxn>
                <a:cxn ang="0">
                  <a:pos x="106" y="2"/>
                </a:cxn>
                <a:cxn ang="0">
                  <a:pos x="104" y="10"/>
                </a:cxn>
                <a:cxn ang="0">
                  <a:pos x="101" y="20"/>
                </a:cxn>
                <a:cxn ang="0">
                  <a:pos x="97" y="25"/>
                </a:cxn>
              </a:cxnLst>
              <a:rect l="0" t="0" r="r" b="b"/>
              <a:pathLst>
                <a:path w="241" h="394">
                  <a:moveTo>
                    <a:pt x="97" y="25"/>
                  </a:moveTo>
                  <a:lnTo>
                    <a:pt x="94" y="32"/>
                  </a:lnTo>
                  <a:lnTo>
                    <a:pt x="91" y="42"/>
                  </a:lnTo>
                  <a:lnTo>
                    <a:pt x="88" y="48"/>
                  </a:lnTo>
                  <a:lnTo>
                    <a:pt x="83" y="55"/>
                  </a:lnTo>
                  <a:lnTo>
                    <a:pt x="78" y="61"/>
                  </a:lnTo>
                  <a:lnTo>
                    <a:pt x="73" y="68"/>
                  </a:lnTo>
                  <a:lnTo>
                    <a:pt x="68" y="73"/>
                  </a:lnTo>
                  <a:lnTo>
                    <a:pt x="64" y="80"/>
                  </a:lnTo>
                  <a:lnTo>
                    <a:pt x="59" y="84"/>
                  </a:lnTo>
                  <a:lnTo>
                    <a:pt x="53" y="91"/>
                  </a:lnTo>
                  <a:lnTo>
                    <a:pt x="48" y="96"/>
                  </a:lnTo>
                  <a:lnTo>
                    <a:pt x="45" y="104"/>
                  </a:lnTo>
                  <a:lnTo>
                    <a:pt x="40" y="111"/>
                  </a:lnTo>
                  <a:lnTo>
                    <a:pt x="36" y="117"/>
                  </a:lnTo>
                  <a:lnTo>
                    <a:pt x="33" y="126"/>
                  </a:lnTo>
                  <a:lnTo>
                    <a:pt x="30" y="136"/>
                  </a:lnTo>
                  <a:lnTo>
                    <a:pt x="26" y="144"/>
                  </a:lnTo>
                  <a:lnTo>
                    <a:pt x="25" y="150"/>
                  </a:lnTo>
                  <a:lnTo>
                    <a:pt x="23" y="159"/>
                  </a:lnTo>
                  <a:lnTo>
                    <a:pt x="23" y="167"/>
                  </a:lnTo>
                  <a:lnTo>
                    <a:pt x="21" y="175"/>
                  </a:lnTo>
                  <a:lnTo>
                    <a:pt x="21" y="183"/>
                  </a:lnTo>
                  <a:lnTo>
                    <a:pt x="23" y="190"/>
                  </a:lnTo>
                  <a:lnTo>
                    <a:pt x="25" y="198"/>
                  </a:lnTo>
                  <a:lnTo>
                    <a:pt x="25" y="205"/>
                  </a:lnTo>
                  <a:lnTo>
                    <a:pt x="28" y="213"/>
                  </a:lnTo>
                  <a:lnTo>
                    <a:pt x="31" y="220"/>
                  </a:lnTo>
                  <a:lnTo>
                    <a:pt x="36" y="226"/>
                  </a:lnTo>
                  <a:lnTo>
                    <a:pt x="41" y="231"/>
                  </a:lnTo>
                  <a:lnTo>
                    <a:pt x="48" y="238"/>
                  </a:lnTo>
                  <a:lnTo>
                    <a:pt x="55" y="243"/>
                  </a:lnTo>
                  <a:lnTo>
                    <a:pt x="64" y="249"/>
                  </a:lnTo>
                  <a:lnTo>
                    <a:pt x="73" y="254"/>
                  </a:lnTo>
                  <a:lnTo>
                    <a:pt x="83" y="263"/>
                  </a:lnTo>
                  <a:lnTo>
                    <a:pt x="94" y="271"/>
                  </a:lnTo>
                  <a:lnTo>
                    <a:pt x="104" y="279"/>
                  </a:lnTo>
                  <a:lnTo>
                    <a:pt x="114" y="286"/>
                  </a:lnTo>
                  <a:lnTo>
                    <a:pt x="126" y="295"/>
                  </a:lnTo>
                  <a:lnTo>
                    <a:pt x="135" y="304"/>
                  </a:lnTo>
                  <a:lnTo>
                    <a:pt x="147" y="314"/>
                  </a:lnTo>
                  <a:lnTo>
                    <a:pt x="159" y="320"/>
                  </a:lnTo>
                  <a:lnTo>
                    <a:pt x="170" y="330"/>
                  </a:lnTo>
                  <a:lnTo>
                    <a:pt x="180" y="337"/>
                  </a:lnTo>
                  <a:lnTo>
                    <a:pt x="192" y="347"/>
                  </a:lnTo>
                  <a:lnTo>
                    <a:pt x="200" y="355"/>
                  </a:lnTo>
                  <a:lnTo>
                    <a:pt x="212" y="361"/>
                  </a:lnTo>
                  <a:lnTo>
                    <a:pt x="221" y="370"/>
                  </a:lnTo>
                  <a:lnTo>
                    <a:pt x="231" y="378"/>
                  </a:lnTo>
                  <a:lnTo>
                    <a:pt x="233" y="378"/>
                  </a:lnTo>
                  <a:lnTo>
                    <a:pt x="236" y="383"/>
                  </a:lnTo>
                  <a:lnTo>
                    <a:pt x="238" y="386"/>
                  </a:lnTo>
                  <a:lnTo>
                    <a:pt x="241" y="389"/>
                  </a:lnTo>
                  <a:lnTo>
                    <a:pt x="240" y="393"/>
                  </a:lnTo>
                  <a:lnTo>
                    <a:pt x="238" y="394"/>
                  </a:lnTo>
                  <a:lnTo>
                    <a:pt x="236" y="393"/>
                  </a:lnTo>
                  <a:lnTo>
                    <a:pt x="233" y="391"/>
                  </a:lnTo>
                  <a:lnTo>
                    <a:pt x="230" y="389"/>
                  </a:lnTo>
                  <a:lnTo>
                    <a:pt x="223" y="386"/>
                  </a:lnTo>
                  <a:lnTo>
                    <a:pt x="215" y="378"/>
                  </a:lnTo>
                  <a:lnTo>
                    <a:pt x="207" y="371"/>
                  </a:lnTo>
                  <a:lnTo>
                    <a:pt x="195" y="366"/>
                  </a:lnTo>
                  <a:lnTo>
                    <a:pt x="185" y="358"/>
                  </a:lnTo>
                  <a:lnTo>
                    <a:pt x="174" y="350"/>
                  </a:lnTo>
                  <a:lnTo>
                    <a:pt x="164" y="343"/>
                  </a:lnTo>
                  <a:lnTo>
                    <a:pt x="154" y="335"/>
                  </a:lnTo>
                  <a:lnTo>
                    <a:pt x="142" y="328"/>
                  </a:lnTo>
                  <a:lnTo>
                    <a:pt x="132" y="319"/>
                  </a:lnTo>
                  <a:lnTo>
                    <a:pt x="121" y="314"/>
                  </a:lnTo>
                  <a:lnTo>
                    <a:pt x="111" y="305"/>
                  </a:lnTo>
                  <a:lnTo>
                    <a:pt x="101" y="297"/>
                  </a:lnTo>
                  <a:lnTo>
                    <a:pt x="89" y="291"/>
                  </a:lnTo>
                  <a:lnTo>
                    <a:pt x="78" y="284"/>
                  </a:lnTo>
                  <a:lnTo>
                    <a:pt x="69" y="277"/>
                  </a:lnTo>
                  <a:lnTo>
                    <a:pt x="59" y="272"/>
                  </a:lnTo>
                  <a:lnTo>
                    <a:pt x="50" y="264"/>
                  </a:lnTo>
                  <a:lnTo>
                    <a:pt x="40" y="256"/>
                  </a:lnTo>
                  <a:lnTo>
                    <a:pt x="31" y="249"/>
                  </a:lnTo>
                  <a:lnTo>
                    <a:pt x="25" y="241"/>
                  </a:lnTo>
                  <a:lnTo>
                    <a:pt x="18" y="233"/>
                  </a:lnTo>
                  <a:lnTo>
                    <a:pt x="13" y="226"/>
                  </a:lnTo>
                  <a:lnTo>
                    <a:pt x="10" y="216"/>
                  </a:lnTo>
                  <a:lnTo>
                    <a:pt x="7" y="208"/>
                  </a:lnTo>
                  <a:lnTo>
                    <a:pt x="3" y="198"/>
                  </a:lnTo>
                  <a:lnTo>
                    <a:pt x="2" y="190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2"/>
                  </a:lnTo>
                  <a:lnTo>
                    <a:pt x="8" y="132"/>
                  </a:lnTo>
                  <a:lnTo>
                    <a:pt x="12" y="122"/>
                  </a:lnTo>
                  <a:lnTo>
                    <a:pt x="15" y="114"/>
                  </a:lnTo>
                  <a:lnTo>
                    <a:pt x="18" y="108"/>
                  </a:lnTo>
                  <a:lnTo>
                    <a:pt x="23" y="99"/>
                  </a:lnTo>
                  <a:lnTo>
                    <a:pt x="26" y="93"/>
                  </a:lnTo>
                  <a:lnTo>
                    <a:pt x="30" y="86"/>
                  </a:lnTo>
                  <a:lnTo>
                    <a:pt x="35" y="80"/>
                  </a:lnTo>
                  <a:lnTo>
                    <a:pt x="40" y="73"/>
                  </a:lnTo>
                  <a:lnTo>
                    <a:pt x="43" y="68"/>
                  </a:lnTo>
                  <a:lnTo>
                    <a:pt x="48" y="61"/>
                  </a:lnTo>
                  <a:lnTo>
                    <a:pt x="53" y="55"/>
                  </a:lnTo>
                  <a:lnTo>
                    <a:pt x="59" y="48"/>
                  </a:lnTo>
                  <a:lnTo>
                    <a:pt x="64" y="42"/>
                  </a:lnTo>
                  <a:lnTo>
                    <a:pt x="69" y="35"/>
                  </a:lnTo>
                  <a:lnTo>
                    <a:pt x="76" y="27"/>
                  </a:lnTo>
                  <a:lnTo>
                    <a:pt x="83" y="20"/>
                  </a:lnTo>
                  <a:lnTo>
                    <a:pt x="86" y="15"/>
                  </a:lnTo>
                  <a:lnTo>
                    <a:pt x="89" y="10"/>
                  </a:lnTo>
                  <a:lnTo>
                    <a:pt x="93" y="7"/>
                  </a:lnTo>
                  <a:lnTo>
                    <a:pt x="96" y="4"/>
                  </a:lnTo>
                  <a:lnTo>
                    <a:pt x="101" y="0"/>
                  </a:lnTo>
                  <a:lnTo>
                    <a:pt x="106" y="2"/>
                  </a:lnTo>
                  <a:lnTo>
                    <a:pt x="106" y="2"/>
                  </a:lnTo>
                  <a:lnTo>
                    <a:pt x="106" y="9"/>
                  </a:lnTo>
                  <a:lnTo>
                    <a:pt x="104" y="10"/>
                  </a:lnTo>
                  <a:lnTo>
                    <a:pt x="102" y="15"/>
                  </a:lnTo>
                  <a:lnTo>
                    <a:pt x="101" y="20"/>
                  </a:lnTo>
                  <a:lnTo>
                    <a:pt x="97" y="25"/>
                  </a:lnTo>
                  <a:lnTo>
                    <a:pt x="97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832" y="1768"/>
              <a:ext cx="115" cy="92"/>
            </a:xfrm>
            <a:custGeom>
              <a:avLst/>
              <a:gdLst/>
              <a:ahLst/>
              <a:cxnLst>
                <a:cxn ang="0">
                  <a:pos x="23" y="10"/>
                </a:cxn>
                <a:cxn ang="0">
                  <a:pos x="39" y="22"/>
                </a:cxn>
                <a:cxn ang="0">
                  <a:pos x="57" y="32"/>
                </a:cxn>
                <a:cxn ang="0">
                  <a:pos x="76" y="43"/>
                </a:cxn>
                <a:cxn ang="0">
                  <a:pos x="92" y="55"/>
                </a:cxn>
                <a:cxn ang="0">
                  <a:pos x="110" y="65"/>
                </a:cxn>
                <a:cxn ang="0">
                  <a:pos x="127" y="76"/>
                </a:cxn>
                <a:cxn ang="0">
                  <a:pos x="143" y="88"/>
                </a:cxn>
                <a:cxn ang="0">
                  <a:pos x="158" y="98"/>
                </a:cxn>
                <a:cxn ang="0">
                  <a:pos x="168" y="108"/>
                </a:cxn>
                <a:cxn ang="0">
                  <a:pos x="178" y="117"/>
                </a:cxn>
                <a:cxn ang="0">
                  <a:pos x="186" y="126"/>
                </a:cxn>
                <a:cxn ang="0">
                  <a:pos x="196" y="136"/>
                </a:cxn>
                <a:cxn ang="0">
                  <a:pos x="205" y="144"/>
                </a:cxn>
                <a:cxn ang="0">
                  <a:pos x="213" y="155"/>
                </a:cxn>
                <a:cxn ang="0">
                  <a:pos x="223" y="167"/>
                </a:cxn>
                <a:cxn ang="0">
                  <a:pos x="229" y="175"/>
                </a:cxn>
                <a:cxn ang="0">
                  <a:pos x="228" y="180"/>
                </a:cxn>
                <a:cxn ang="0">
                  <a:pos x="223" y="185"/>
                </a:cxn>
                <a:cxn ang="0">
                  <a:pos x="216" y="183"/>
                </a:cxn>
                <a:cxn ang="0">
                  <a:pos x="208" y="175"/>
                </a:cxn>
                <a:cxn ang="0">
                  <a:pos x="198" y="165"/>
                </a:cxn>
                <a:cxn ang="0">
                  <a:pos x="190" y="155"/>
                </a:cxn>
                <a:cxn ang="0">
                  <a:pos x="181" y="149"/>
                </a:cxn>
                <a:cxn ang="0">
                  <a:pos x="172" y="140"/>
                </a:cxn>
                <a:cxn ang="0">
                  <a:pos x="163" y="132"/>
                </a:cxn>
                <a:cxn ang="0">
                  <a:pos x="152" y="124"/>
                </a:cxn>
                <a:cxn ang="0">
                  <a:pos x="142" y="116"/>
                </a:cxn>
                <a:cxn ang="0">
                  <a:pos x="129" y="104"/>
                </a:cxn>
                <a:cxn ang="0">
                  <a:pos x="112" y="93"/>
                </a:cxn>
                <a:cxn ang="0">
                  <a:pos x="96" y="79"/>
                </a:cxn>
                <a:cxn ang="0">
                  <a:pos x="79" y="66"/>
                </a:cxn>
                <a:cxn ang="0">
                  <a:pos x="62" y="55"/>
                </a:cxn>
                <a:cxn ang="0">
                  <a:pos x="46" y="43"/>
                </a:cxn>
                <a:cxn ang="0">
                  <a:pos x="29" y="32"/>
                </a:cxn>
                <a:cxn ang="0">
                  <a:pos x="13" y="20"/>
                </a:cxn>
                <a:cxn ang="0">
                  <a:pos x="3" y="10"/>
                </a:cxn>
                <a:cxn ang="0">
                  <a:pos x="0" y="4"/>
                </a:cxn>
                <a:cxn ang="0">
                  <a:pos x="5" y="0"/>
                </a:cxn>
                <a:cxn ang="0">
                  <a:pos x="11" y="2"/>
                </a:cxn>
                <a:cxn ang="0">
                  <a:pos x="16" y="5"/>
                </a:cxn>
              </a:cxnLst>
              <a:rect l="0" t="0" r="r" b="b"/>
              <a:pathLst>
                <a:path w="229" h="185">
                  <a:moveTo>
                    <a:pt x="16" y="5"/>
                  </a:moveTo>
                  <a:lnTo>
                    <a:pt x="23" y="10"/>
                  </a:lnTo>
                  <a:lnTo>
                    <a:pt x="31" y="15"/>
                  </a:lnTo>
                  <a:lnTo>
                    <a:pt x="39" y="22"/>
                  </a:lnTo>
                  <a:lnTo>
                    <a:pt x="48" y="27"/>
                  </a:lnTo>
                  <a:lnTo>
                    <a:pt x="57" y="32"/>
                  </a:lnTo>
                  <a:lnTo>
                    <a:pt x="66" y="38"/>
                  </a:lnTo>
                  <a:lnTo>
                    <a:pt x="76" y="43"/>
                  </a:lnTo>
                  <a:lnTo>
                    <a:pt x="84" y="50"/>
                  </a:lnTo>
                  <a:lnTo>
                    <a:pt x="92" y="55"/>
                  </a:lnTo>
                  <a:lnTo>
                    <a:pt x="100" y="60"/>
                  </a:lnTo>
                  <a:lnTo>
                    <a:pt x="110" y="65"/>
                  </a:lnTo>
                  <a:lnTo>
                    <a:pt x="119" y="71"/>
                  </a:lnTo>
                  <a:lnTo>
                    <a:pt x="127" y="76"/>
                  </a:lnTo>
                  <a:lnTo>
                    <a:pt x="135" y="81"/>
                  </a:lnTo>
                  <a:lnTo>
                    <a:pt x="143" y="88"/>
                  </a:lnTo>
                  <a:lnTo>
                    <a:pt x="152" y="94"/>
                  </a:lnTo>
                  <a:lnTo>
                    <a:pt x="158" y="98"/>
                  </a:lnTo>
                  <a:lnTo>
                    <a:pt x="163" y="103"/>
                  </a:lnTo>
                  <a:lnTo>
                    <a:pt x="168" y="108"/>
                  </a:lnTo>
                  <a:lnTo>
                    <a:pt x="175" y="114"/>
                  </a:lnTo>
                  <a:lnTo>
                    <a:pt x="178" y="117"/>
                  </a:lnTo>
                  <a:lnTo>
                    <a:pt x="183" y="122"/>
                  </a:lnTo>
                  <a:lnTo>
                    <a:pt x="186" y="126"/>
                  </a:lnTo>
                  <a:lnTo>
                    <a:pt x="193" y="132"/>
                  </a:lnTo>
                  <a:lnTo>
                    <a:pt x="196" y="136"/>
                  </a:lnTo>
                  <a:lnTo>
                    <a:pt x="200" y="140"/>
                  </a:lnTo>
                  <a:lnTo>
                    <a:pt x="205" y="144"/>
                  </a:lnTo>
                  <a:lnTo>
                    <a:pt x="210" y="149"/>
                  </a:lnTo>
                  <a:lnTo>
                    <a:pt x="213" y="155"/>
                  </a:lnTo>
                  <a:lnTo>
                    <a:pt x="218" y="160"/>
                  </a:lnTo>
                  <a:lnTo>
                    <a:pt x="223" y="167"/>
                  </a:lnTo>
                  <a:lnTo>
                    <a:pt x="228" y="172"/>
                  </a:lnTo>
                  <a:lnTo>
                    <a:pt x="229" y="175"/>
                  </a:lnTo>
                  <a:lnTo>
                    <a:pt x="229" y="178"/>
                  </a:lnTo>
                  <a:lnTo>
                    <a:pt x="228" y="180"/>
                  </a:lnTo>
                  <a:lnTo>
                    <a:pt x="228" y="183"/>
                  </a:lnTo>
                  <a:lnTo>
                    <a:pt x="223" y="185"/>
                  </a:lnTo>
                  <a:lnTo>
                    <a:pt x="219" y="185"/>
                  </a:lnTo>
                  <a:lnTo>
                    <a:pt x="216" y="183"/>
                  </a:lnTo>
                  <a:lnTo>
                    <a:pt x="214" y="182"/>
                  </a:lnTo>
                  <a:lnTo>
                    <a:pt x="208" y="175"/>
                  </a:lnTo>
                  <a:lnTo>
                    <a:pt x="203" y="170"/>
                  </a:lnTo>
                  <a:lnTo>
                    <a:pt x="198" y="165"/>
                  </a:lnTo>
                  <a:lnTo>
                    <a:pt x="193" y="160"/>
                  </a:lnTo>
                  <a:lnTo>
                    <a:pt x="190" y="155"/>
                  </a:lnTo>
                  <a:lnTo>
                    <a:pt x="186" y="152"/>
                  </a:lnTo>
                  <a:lnTo>
                    <a:pt x="181" y="149"/>
                  </a:lnTo>
                  <a:lnTo>
                    <a:pt x="176" y="144"/>
                  </a:lnTo>
                  <a:lnTo>
                    <a:pt x="172" y="140"/>
                  </a:lnTo>
                  <a:lnTo>
                    <a:pt x="167" y="136"/>
                  </a:lnTo>
                  <a:lnTo>
                    <a:pt x="163" y="132"/>
                  </a:lnTo>
                  <a:lnTo>
                    <a:pt x="158" y="127"/>
                  </a:lnTo>
                  <a:lnTo>
                    <a:pt x="152" y="124"/>
                  </a:lnTo>
                  <a:lnTo>
                    <a:pt x="147" y="119"/>
                  </a:lnTo>
                  <a:lnTo>
                    <a:pt x="142" y="116"/>
                  </a:lnTo>
                  <a:lnTo>
                    <a:pt x="135" y="111"/>
                  </a:lnTo>
                  <a:lnTo>
                    <a:pt x="129" y="104"/>
                  </a:lnTo>
                  <a:lnTo>
                    <a:pt x="120" y="98"/>
                  </a:lnTo>
                  <a:lnTo>
                    <a:pt x="112" y="93"/>
                  </a:lnTo>
                  <a:lnTo>
                    <a:pt x="105" y="86"/>
                  </a:lnTo>
                  <a:lnTo>
                    <a:pt x="96" y="79"/>
                  </a:lnTo>
                  <a:lnTo>
                    <a:pt x="87" y="73"/>
                  </a:lnTo>
                  <a:lnTo>
                    <a:pt x="79" y="66"/>
                  </a:lnTo>
                  <a:lnTo>
                    <a:pt x="71" y="61"/>
                  </a:lnTo>
                  <a:lnTo>
                    <a:pt x="62" y="55"/>
                  </a:lnTo>
                  <a:lnTo>
                    <a:pt x="54" y="50"/>
                  </a:lnTo>
                  <a:lnTo>
                    <a:pt x="46" y="43"/>
                  </a:lnTo>
                  <a:lnTo>
                    <a:pt x="38" y="38"/>
                  </a:lnTo>
                  <a:lnTo>
                    <a:pt x="29" y="32"/>
                  </a:lnTo>
                  <a:lnTo>
                    <a:pt x="23" y="27"/>
                  </a:lnTo>
                  <a:lnTo>
                    <a:pt x="13" y="20"/>
                  </a:lnTo>
                  <a:lnTo>
                    <a:pt x="6" y="14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6" y="2"/>
                  </a:lnTo>
                  <a:lnTo>
                    <a:pt x="11" y="2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849" y="1795"/>
              <a:ext cx="46" cy="46"/>
            </a:xfrm>
            <a:custGeom>
              <a:avLst/>
              <a:gdLst/>
              <a:ahLst/>
              <a:cxnLst>
                <a:cxn ang="0">
                  <a:pos x="42" y="18"/>
                </a:cxn>
                <a:cxn ang="0">
                  <a:pos x="30" y="29"/>
                </a:cxn>
                <a:cxn ang="0">
                  <a:pos x="23" y="38"/>
                </a:cxn>
                <a:cxn ang="0">
                  <a:pos x="19" y="46"/>
                </a:cxn>
                <a:cxn ang="0">
                  <a:pos x="20" y="53"/>
                </a:cxn>
                <a:cxn ang="0">
                  <a:pos x="23" y="57"/>
                </a:cxn>
                <a:cxn ang="0">
                  <a:pos x="28" y="62"/>
                </a:cxn>
                <a:cxn ang="0">
                  <a:pos x="37" y="67"/>
                </a:cxn>
                <a:cxn ang="0">
                  <a:pos x="47" y="71"/>
                </a:cxn>
                <a:cxn ang="0">
                  <a:pos x="53" y="67"/>
                </a:cxn>
                <a:cxn ang="0">
                  <a:pos x="63" y="61"/>
                </a:cxn>
                <a:cxn ang="0">
                  <a:pos x="68" y="53"/>
                </a:cxn>
                <a:cxn ang="0">
                  <a:pos x="71" y="43"/>
                </a:cxn>
                <a:cxn ang="0">
                  <a:pos x="75" y="33"/>
                </a:cxn>
                <a:cxn ang="0">
                  <a:pos x="81" y="29"/>
                </a:cxn>
                <a:cxn ang="0">
                  <a:pos x="88" y="29"/>
                </a:cxn>
                <a:cxn ang="0">
                  <a:pos x="91" y="34"/>
                </a:cxn>
                <a:cxn ang="0">
                  <a:pos x="90" y="41"/>
                </a:cxn>
                <a:cxn ang="0">
                  <a:pos x="88" y="51"/>
                </a:cxn>
                <a:cxn ang="0">
                  <a:pos x="83" y="59"/>
                </a:cxn>
                <a:cxn ang="0">
                  <a:pos x="80" y="66"/>
                </a:cxn>
                <a:cxn ang="0">
                  <a:pos x="75" y="72"/>
                </a:cxn>
                <a:cxn ang="0">
                  <a:pos x="68" y="79"/>
                </a:cxn>
                <a:cxn ang="0">
                  <a:pos x="60" y="82"/>
                </a:cxn>
                <a:cxn ang="0">
                  <a:pos x="53" y="89"/>
                </a:cxn>
                <a:cxn ang="0">
                  <a:pos x="47" y="90"/>
                </a:cxn>
                <a:cxn ang="0">
                  <a:pos x="40" y="89"/>
                </a:cxn>
                <a:cxn ang="0">
                  <a:pos x="33" y="89"/>
                </a:cxn>
                <a:cxn ang="0">
                  <a:pos x="25" y="85"/>
                </a:cxn>
                <a:cxn ang="0">
                  <a:pos x="19" y="82"/>
                </a:cxn>
                <a:cxn ang="0">
                  <a:pos x="12" y="77"/>
                </a:cxn>
                <a:cxn ang="0">
                  <a:pos x="5" y="71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5" y="41"/>
                </a:cxn>
                <a:cxn ang="0">
                  <a:pos x="10" y="34"/>
                </a:cxn>
                <a:cxn ang="0">
                  <a:pos x="15" y="26"/>
                </a:cxn>
                <a:cxn ang="0">
                  <a:pos x="22" y="20"/>
                </a:cxn>
                <a:cxn ang="0">
                  <a:pos x="28" y="11"/>
                </a:cxn>
                <a:cxn ang="0">
                  <a:pos x="33" y="5"/>
                </a:cxn>
                <a:cxn ang="0">
                  <a:pos x="40" y="0"/>
                </a:cxn>
                <a:cxn ang="0">
                  <a:pos x="47" y="3"/>
                </a:cxn>
                <a:cxn ang="0">
                  <a:pos x="47" y="8"/>
                </a:cxn>
                <a:cxn ang="0">
                  <a:pos x="47" y="13"/>
                </a:cxn>
              </a:cxnLst>
              <a:rect l="0" t="0" r="r" b="b"/>
              <a:pathLst>
                <a:path w="93" h="90">
                  <a:moveTo>
                    <a:pt x="47" y="13"/>
                  </a:moveTo>
                  <a:lnTo>
                    <a:pt x="42" y="18"/>
                  </a:lnTo>
                  <a:lnTo>
                    <a:pt x="35" y="24"/>
                  </a:lnTo>
                  <a:lnTo>
                    <a:pt x="30" y="29"/>
                  </a:lnTo>
                  <a:lnTo>
                    <a:pt x="27" y="34"/>
                  </a:lnTo>
                  <a:lnTo>
                    <a:pt x="23" y="38"/>
                  </a:lnTo>
                  <a:lnTo>
                    <a:pt x="20" y="43"/>
                  </a:lnTo>
                  <a:lnTo>
                    <a:pt x="19" y="46"/>
                  </a:lnTo>
                  <a:lnTo>
                    <a:pt x="19" y="49"/>
                  </a:lnTo>
                  <a:lnTo>
                    <a:pt x="20" y="53"/>
                  </a:lnTo>
                  <a:lnTo>
                    <a:pt x="22" y="56"/>
                  </a:lnTo>
                  <a:lnTo>
                    <a:pt x="23" y="57"/>
                  </a:lnTo>
                  <a:lnTo>
                    <a:pt x="25" y="59"/>
                  </a:lnTo>
                  <a:lnTo>
                    <a:pt x="28" y="62"/>
                  </a:lnTo>
                  <a:lnTo>
                    <a:pt x="33" y="66"/>
                  </a:lnTo>
                  <a:lnTo>
                    <a:pt x="37" y="67"/>
                  </a:lnTo>
                  <a:lnTo>
                    <a:pt x="42" y="69"/>
                  </a:lnTo>
                  <a:lnTo>
                    <a:pt x="47" y="71"/>
                  </a:lnTo>
                  <a:lnTo>
                    <a:pt x="48" y="71"/>
                  </a:lnTo>
                  <a:lnTo>
                    <a:pt x="53" y="67"/>
                  </a:lnTo>
                  <a:lnTo>
                    <a:pt x="58" y="64"/>
                  </a:lnTo>
                  <a:lnTo>
                    <a:pt x="63" y="61"/>
                  </a:lnTo>
                  <a:lnTo>
                    <a:pt x="66" y="57"/>
                  </a:lnTo>
                  <a:lnTo>
                    <a:pt x="68" y="53"/>
                  </a:lnTo>
                  <a:lnTo>
                    <a:pt x="71" y="48"/>
                  </a:lnTo>
                  <a:lnTo>
                    <a:pt x="71" y="43"/>
                  </a:lnTo>
                  <a:lnTo>
                    <a:pt x="73" y="38"/>
                  </a:lnTo>
                  <a:lnTo>
                    <a:pt x="75" y="33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5" y="29"/>
                  </a:lnTo>
                  <a:lnTo>
                    <a:pt x="88" y="29"/>
                  </a:lnTo>
                  <a:lnTo>
                    <a:pt x="90" y="31"/>
                  </a:lnTo>
                  <a:lnTo>
                    <a:pt x="91" y="34"/>
                  </a:lnTo>
                  <a:lnTo>
                    <a:pt x="93" y="38"/>
                  </a:lnTo>
                  <a:lnTo>
                    <a:pt x="90" y="41"/>
                  </a:lnTo>
                  <a:lnTo>
                    <a:pt x="88" y="46"/>
                  </a:lnTo>
                  <a:lnTo>
                    <a:pt x="88" y="51"/>
                  </a:lnTo>
                  <a:lnTo>
                    <a:pt x="86" y="54"/>
                  </a:lnTo>
                  <a:lnTo>
                    <a:pt x="83" y="59"/>
                  </a:lnTo>
                  <a:lnTo>
                    <a:pt x="83" y="62"/>
                  </a:lnTo>
                  <a:lnTo>
                    <a:pt x="80" y="66"/>
                  </a:lnTo>
                  <a:lnTo>
                    <a:pt x="76" y="71"/>
                  </a:lnTo>
                  <a:lnTo>
                    <a:pt x="75" y="72"/>
                  </a:lnTo>
                  <a:lnTo>
                    <a:pt x="71" y="77"/>
                  </a:lnTo>
                  <a:lnTo>
                    <a:pt x="68" y="79"/>
                  </a:lnTo>
                  <a:lnTo>
                    <a:pt x="65" y="82"/>
                  </a:lnTo>
                  <a:lnTo>
                    <a:pt x="60" y="82"/>
                  </a:lnTo>
                  <a:lnTo>
                    <a:pt x="58" y="85"/>
                  </a:lnTo>
                  <a:lnTo>
                    <a:pt x="53" y="89"/>
                  </a:lnTo>
                  <a:lnTo>
                    <a:pt x="48" y="90"/>
                  </a:lnTo>
                  <a:lnTo>
                    <a:pt x="47" y="90"/>
                  </a:lnTo>
                  <a:lnTo>
                    <a:pt x="42" y="90"/>
                  </a:lnTo>
                  <a:lnTo>
                    <a:pt x="40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7"/>
                  </a:lnTo>
                  <a:lnTo>
                    <a:pt x="25" y="85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5" y="81"/>
                  </a:lnTo>
                  <a:lnTo>
                    <a:pt x="12" y="77"/>
                  </a:lnTo>
                  <a:lnTo>
                    <a:pt x="10" y="77"/>
                  </a:lnTo>
                  <a:lnTo>
                    <a:pt x="5" y="71"/>
                  </a:lnTo>
                  <a:lnTo>
                    <a:pt x="4" y="69"/>
                  </a:lnTo>
                  <a:lnTo>
                    <a:pt x="0" y="64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5" y="41"/>
                  </a:lnTo>
                  <a:lnTo>
                    <a:pt x="7" y="38"/>
                  </a:lnTo>
                  <a:lnTo>
                    <a:pt x="10" y="34"/>
                  </a:lnTo>
                  <a:lnTo>
                    <a:pt x="12" y="29"/>
                  </a:lnTo>
                  <a:lnTo>
                    <a:pt x="15" y="26"/>
                  </a:lnTo>
                  <a:lnTo>
                    <a:pt x="19" y="24"/>
                  </a:lnTo>
                  <a:lnTo>
                    <a:pt x="22" y="20"/>
                  </a:lnTo>
                  <a:lnTo>
                    <a:pt x="23" y="16"/>
                  </a:lnTo>
                  <a:lnTo>
                    <a:pt x="28" y="11"/>
                  </a:lnTo>
                  <a:lnTo>
                    <a:pt x="30" y="8"/>
                  </a:lnTo>
                  <a:lnTo>
                    <a:pt x="33" y="5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3" y="1"/>
                  </a:lnTo>
                  <a:lnTo>
                    <a:pt x="47" y="3"/>
                  </a:lnTo>
                  <a:lnTo>
                    <a:pt x="47" y="6"/>
                  </a:lnTo>
                  <a:lnTo>
                    <a:pt x="47" y="8"/>
                  </a:lnTo>
                  <a:lnTo>
                    <a:pt x="47" y="13"/>
                  </a:lnTo>
                  <a:lnTo>
                    <a:pt x="4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4" name="Freeform 68"/>
            <p:cNvSpPr>
              <a:spLocks/>
            </p:cNvSpPr>
            <p:nvPr/>
          </p:nvSpPr>
          <p:spPr bwMode="auto">
            <a:xfrm>
              <a:off x="912" y="1746"/>
              <a:ext cx="109" cy="180"/>
            </a:xfrm>
            <a:custGeom>
              <a:avLst/>
              <a:gdLst/>
              <a:ahLst/>
              <a:cxnLst>
                <a:cxn ang="0">
                  <a:pos x="149" y="10"/>
                </a:cxn>
                <a:cxn ang="0">
                  <a:pos x="165" y="23"/>
                </a:cxn>
                <a:cxn ang="0">
                  <a:pos x="180" y="38"/>
                </a:cxn>
                <a:cxn ang="0">
                  <a:pos x="193" y="53"/>
                </a:cxn>
                <a:cxn ang="0">
                  <a:pos x="203" y="67"/>
                </a:cxn>
                <a:cxn ang="0">
                  <a:pos x="211" y="82"/>
                </a:cxn>
                <a:cxn ang="0">
                  <a:pos x="216" y="99"/>
                </a:cxn>
                <a:cxn ang="0">
                  <a:pos x="218" y="119"/>
                </a:cxn>
                <a:cxn ang="0">
                  <a:pos x="213" y="140"/>
                </a:cxn>
                <a:cxn ang="0">
                  <a:pos x="203" y="161"/>
                </a:cxn>
                <a:cxn ang="0">
                  <a:pos x="197" y="180"/>
                </a:cxn>
                <a:cxn ang="0">
                  <a:pos x="187" y="196"/>
                </a:cxn>
                <a:cxn ang="0">
                  <a:pos x="178" y="211"/>
                </a:cxn>
                <a:cxn ang="0">
                  <a:pos x="168" y="229"/>
                </a:cxn>
                <a:cxn ang="0">
                  <a:pos x="157" y="245"/>
                </a:cxn>
                <a:cxn ang="0">
                  <a:pos x="147" y="267"/>
                </a:cxn>
                <a:cxn ang="0">
                  <a:pos x="139" y="282"/>
                </a:cxn>
                <a:cxn ang="0">
                  <a:pos x="130" y="292"/>
                </a:cxn>
                <a:cxn ang="0">
                  <a:pos x="122" y="303"/>
                </a:cxn>
                <a:cxn ang="0">
                  <a:pos x="116" y="315"/>
                </a:cxn>
                <a:cxn ang="0">
                  <a:pos x="104" y="326"/>
                </a:cxn>
                <a:cxn ang="0">
                  <a:pos x="96" y="336"/>
                </a:cxn>
                <a:cxn ang="0">
                  <a:pos x="86" y="346"/>
                </a:cxn>
                <a:cxn ang="0">
                  <a:pos x="79" y="353"/>
                </a:cxn>
                <a:cxn ang="0">
                  <a:pos x="63" y="358"/>
                </a:cxn>
                <a:cxn ang="0">
                  <a:pos x="43" y="361"/>
                </a:cxn>
                <a:cxn ang="0">
                  <a:pos x="26" y="358"/>
                </a:cxn>
                <a:cxn ang="0">
                  <a:pos x="13" y="354"/>
                </a:cxn>
                <a:cxn ang="0">
                  <a:pos x="3" y="349"/>
                </a:cxn>
                <a:cxn ang="0">
                  <a:pos x="0" y="343"/>
                </a:cxn>
                <a:cxn ang="0">
                  <a:pos x="0" y="338"/>
                </a:cxn>
                <a:cxn ang="0">
                  <a:pos x="5" y="336"/>
                </a:cxn>
                <a:cxn ang="0">
                  <a:pos x="21" y="339"/>
                </a:cxn>
                <a:cxn ang="0">
                  <a:pos x="43" y="341"/>
                </a:cxn>
                <a:cxn ang="0">
                  <a:pos x="59" y="339"/>
                </a:cxn>
                <a:cxn ang="0">
                  <a:pos x="74" y="331"/>
                </a:cxn>
                <a:cxn ang="0">
                  <a:pos x="86" y="321"/>
                </a:cxn>
                <a:cxn ang="0">
                  <a:pos x="92" y="308"/>
                </a:cxn>
                <a:cxn ang="0">
                  <a:pos x="101" y="295"/>
                </a:cxn>
                <a:cxn ang="0">
                  <a:pos x="107" y="285"/>
                </a:cxn>
                <a:cxn ang="0">
                  <a:pos x="116" y="269"/>
                </a:cxn>
                <a:cxn ang="0">
                  <a:pos x="127" y="247"/>
                </a:cxn>
                <a:cxn ang="0">
                  <a:pos x="139" y="229"/>
                </a:cxn>
                <a:cxn ang="0">
                  <a:pos x="147" y="211"/>
                </a:cxn>
                <a:cxn ang="0">
                  <a:pos x="157" y="193"/>
                </a:cxn>
                <a:cxn ang="0">
                  <a:pos x="165" y="176"/>
                </a:cxn>
                <a:cxn ang="0">
                  <a:pos x="175" y="156"/>
                </a:cxn>
                <a:cxn ang="0">
                  <a:pos x="183" y="135"/>
                </a:cxn>
                <a:cxn ang="0">
                  <a:pos x="188" y="115"/>
                </a:cxn>
                <a:cxn ang="0">
                  <a:pos x="187" y="99"/>
                </a:cxn>
                <a:cxn ang="0">
                  <a:pos x="185" y="82"/>
                </a:cxn>
                <a:cxn ang="0">
                  <a:pos x="182" y="69"/>
                </a:cxn>
                <a:cxn ang="0">
                  <a:pos x="175" y="58"/>
                </a:cxn>
                <a:cxn ang="0">
                  <a:pos x="168" y="44"/>
                </a:cxn>
                <a:cxn ang="0">
                  <a:pos x="157" y="33"/>
                </a:cxn>
                <a:cxn ang="0">
                  <a:pos x="142" y="20"/>
                </a:cxn>
                <a:cxn ang="0">
                  <a:pos x="132" y="11"/>
                </a:cxn>
                <a:cxn ang="0">
                  <a:pos x="127" y="5"/>
                </a:cxn>
                <a:cxn ang="0">
                  <a:pos x="129" y="0"/>
                </a:cxn>
                <a:cxn ang="0">
                  <a:pos x="134" y="0"/>
                </a:cxn>
                <a:cxn ang="0">
                  <a:pos x="139" y="2"/>
                </a:cxn>
              </a:cxnLst>
              <a:rect l="0" t="0" r="r" b="b"/>
              <a:pathLst>
                <a:path w="218" h="361">
                  <a:moveTo>
                    <a:pt x="139" y="2"/>
                  </a:moveTo>
                  <a:lnTo>
                    <a:pt x="149" y="10"/>
                  </a:lnTo>
                  <a:lnTo>
                    <a:pt x="157" y="18"/>
                  </a:lnTo>
                  <a:lnTo>
                    <a:pt x="165" y="23"/>
                  </a:lnTo>
                  <a:lnTo>
                    <a:pt x="173" y="31"/>
                  </a:lnTo>
                  <a:lnTo>
                    <a:pt x="180" y="38"/>
                  </a:lnTo>
                  <a:lnTo>
                    <a:pt x="187" y="46"/>
                  </a:lnTo>
                  <a:lnTo>
                    <a:pt x="193" y="53"/>
                  </a:lnTo>
                  <a:lnTo>
                    <a:pt x="200" y="59"/>
                  </a:lnTo>
                  <a:lnTo>
                    <a:pt x="203" y="67"/>
                  </a:lnTo>
                  <a:lnTo>
                    <a:pt x="210" y="76"/>
                  </a:lnTo>
                  <a:lnTo>
                    <a:pt x="211" y="82"/>
                  </a:lnTo>
                  <a:lnTo>
                    <a:pt x="215" y="92"/>
                  </a:lnTo>
                  <a:lnTo>
                    <a:pt x="216" y="99"/>
                  </a:lnTo>
                  <a:lnTo>
                    <a:pt x="218" y="110"/>
                  </a:lnTo>
                  <a:lnTo>
                    <a:pt x="218" y="119"/>
                  </a:lnTo>
                  <a:lnTo>
                    <a:pt x="218" y="130"/>
                  </a:lnTo>
                  <a:lnTo>
                    <a:pt x="213" y="140"/>
                  </a:lnTo>
                  <a:lnTo>
                    <a:pt x="210" y="152"/>
                  </a:lnTo>
                  <a:lnTo>
                    <a:pt x="203" y="161"/>
                  </a:lnTo>
                  <a:lnTo>
                    <a:pt x="200" y="170"/>
                  </a:lnTo>
                  <a:lnTo>
                    <a:pt x="197" y="180"/>
                  </a:lnTo>
                  <a:lnTo>
                    <a:pt x="192" y="188"/>
                  </a:lnTo>
                  <a:lnTo>
                    <a:pt x="187" y="196"/>
                  </a:lnTo>
                  <a:lnTo>
                    <a:pt x="183" y="204"/>
                  </a:lnTo>
                  <a:lnTo>
                    <a:pt x="178" y="211"/>
                  </a:lnTo>
                  <a:lnTo>
                    <a:pt x="173" y="221"/>
                  </a:lnTo>
                  <a:lnTo>
                    <a:pt x="168" y="229"/>
                  </a:lnTo>
                  <a:lnTo>
                    <a:pt x="162" y="237"/>
                  </a:lnTo>
                  <a:lnTo>
                    <a:pt x="157" y="245"/>
                  </a:lnTo>
                  <a:lnTo>
                    <a:pt x="152" y="257"/>
                  </a:lnTo>
                  <a:lnTo>
                    <a:pt x="147" y="267"/>
                  </a:lnTo>
                  <a:lnTo>
                    <a:pt x="142" y="278"/>
                  </a:lnTo>
                  <a:lnTo>
                    <a:pt x="139" y="282"/>
                  </a:lnTo>
                  <a:lnTo>
                    <a:pt x="134" y="287"/>
                  </a:lnTo>
                  <a:lnTo>
                    <a:pt x="130" y="292"/>
                  </a:lnTo>
                  <a:lnTo>
                    <a:pt x="127" y="298"/>
                  </a:lnTo>
                  <a:lnTo>
                    <a:pt x="122" y="303"/>
                  </a:lnTo>
                  <a:lnTo>
                    <a:pt x="119" y="308"/>
                  </a:lnTo>
                  <a:lnTo>
                    <a:pt x="116" y="315"/>
                  </a:lnTo>
                  <a:lnTo>
                    <a:pt x="109" y="321"/>
                  </a:lnTo>
                  <a:lnTo>
                    <a:pt x="104" y="326"/>
                  </a:lnTo>
                  <a:lnTo>
                    <a:pt x="101" y="331"/>
                  </a:lnTo>
                  <a:lnTo>
                    <a:pt x="96" y="336"/>
                  </a:lnTo>
                  <a:lnTo>
                    <a:pt x="91" y="341"/>
                  </a:lnTo>
                  <a:lnTo>
                    <a:pt x="86" y="346"/>
                  </a:lnTo>
                  <a:lnTo>
                    <a:pt x="83" y="349"/>
                  </a:lnTo>
                  <a:lnTo>
                    <a:pt x="79" y="353"/>
                  </a:lnTo>
                  <a:lnTo>
                    <a:pt x="74" y="356"/>
                  </a:lnTo>
                  <a:lnTo>
                    <a:pt x="63" y="358"/>
                  </a:lnTo>
                  <a:lnTo>
                    <a:pt x="51" y="361"/>
                  </a:lnTo>
                  <a:lnTo>
                    <a:pt x="43" y="361"/>
                  </a:lnTo>
                  <a:lnTo>
                    <a:pt x="33" y="361"/>
                  </a:lnTo>
                  <a:lnTo>
                    <a:pt x="26" y="358"/>
                  </a:lnTo>
                  <a:lnTo>
                    <a:pt x="18" y="358"/>
                  </a:lnTo>
                  <a:lnTo>
                    <a:pt x="13" y="354"/>
                  </a:lnTo>
                  <a:lnTo>
                    <a:pt x="8" y="351"/>
                  </a:lnTo>
                  <a:lnTo>
                    <a:pt x="3" y="349"/>
                  </a:lnTo>
                  <a:lnTo>
                    <a:pt x="2" y="346"/>
                  </a:lnTo>
                  <a:lnTo>
                    <a:pt x="0" y="343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3" y="336"/>
                  </a:lnTo>
                  <a:lnTo>
                    <a:pt x="5" y="336"/>
                  </a:lnTo>
                  <a:lnTo>
                    <a:pt x="10" y="336"/>
                  </a:lnTo>
                  <a:lnTo>
                    <a:pt x="21" y="339"/>
                  </a:lnTo>
                  <a:lnTo>
                    <a:pt x="33" y="341"/>
                  </a:lnTo>
                  <a:lnTo>
                    <a:pt x="43" y="341"/>
                  </a:lnTo>
                  <a:lnTo>
                    <a:pt x="53" y="341"/>
                  </a:lnTo>
                  <a:lnTo>
                    <a:pt x="59" y="339"/>
                  </a:lnTo>
                  <a:lnTo>
                    <a:pt x="68" y="334"/>
                  </a:lnTo>
                  <a:lnTo>
                    <a:pt x="74" y="331"/>
                  </a:lnTo>
                  <a:lnTo>
                    <a:pt x="79" y="328"/>
                  </a:lnTo>
                  <a:lnTo>
                    <a:pt x="86" y="321"/>
                  </a:lnTo>
                  <a:lnTo>
                    <a:pt x="91" y="315"/>
                  </a:lnTo>
                  <a:lnTo>
                    <a:pt x="92" y="308"/>
                  </a:lnTo>
                  <a:lnTo>
                    <a:pt x="97" y="303"/>
                  </a:lnTo>
                  <a:lnTo>
                    <a:pt x="101" y="295"/>
                  </a:lnTo>
                  <a:lnTo>
                    <a:pt x="104" y="290"/>
                  </a:lnTo>
                  <a:lnTo>
                    <a:pt x="107" y="285"/>
                  </a:lnTo>
                  <a:lnTo>
                    <a:pt x="111" y="280"/>
                  </a:lnTo>
                  <a:lnTo>
                    <a:pt x="116" y="269"/>
                  </a:lnTo>
                  <a:lnTo>
                    <a:pt x="121" y="257"/>
                  </a:lnTo>
                  <a:lnTo>
                    <a:pt x="127" y="247"/>
                  </a:lnTo>
                  <a:lnTo>
                    <a:pt x="132" y="239"/>
                  </a:lnTo>
                  <a:lnTo>
                    <a:pt x="139" y="229"/>
                  </a:lnTo>
                  <a:lnTo>
                    <a:pt x="142" y="219"/>
                  </a:lnTo>
                  <a:lnTo>
                    <a:pt x="147" y="211"/>
                  </a:lnTo>
                  <a:lnTo>
                    <a:pt x="152" y="203"/>
                  </a:lnTo>
                  <a:lnTo>
                    <a:pt x="157" y="193"/>
                  </a:lnTo>
                  <a:lnTo>
                    <a:pt x="162" y="184"/>
                  </a:lnTo>
                  <a:lnTo>
                    <a:pt x="165" y="176"/>
                  </a:lnTo>
                  <a:lnTo>
                    <a:pt x="170" y="166"/>
                  </a:lnTo>
                  <a:lnTo>
                    <a:pt x="175" y="156"/>
                  </a:lnTo>
                  <a:lnTo>
                    <a:pt x="180" y="147"/>
                  </a:lnTo>
                  <a:lnTo>
                    <a:pt x="183" y="135"/>
                  </a:lnTo>
                  <a:lnTo>
                    <a:pt x="188" y="125"/>
                  </a:lnTo>
                  <a:lnTo>
                    <a:pt x="188" y="115"/>
                  </a:lnTo>
                  <a:lnTo>
                    <a:pt x="188" y="105"/>
                  </a:lnTo>
                  <a:lnTo>
                    <a:pt x="187" y="99"/>
                  </a:lnTo>
                  <a:lnTo>
                    <a:pt x="187" y="91"/>
                  </a:lnTo>
                  <a:lnTo>
                    <a:pt x="185" y="82"/>
                  </a:lnTo>
                  <a:lnTo>
                    <a:pt x="185" y="76"/>
                  </a:lnTo>
                  <a:lnTo>
                    <a:pt x="182" y="69"/>
                  </a:lnTo>
                  <a:lnTo>
                    <a:pt x="180" y="64"/>
                  </a:lnTo>
                  <a:lnTo>
                    <a:pt x="175" y="58"/>
                  </a:lnTo>
                  <a:lnTo>
                    <a:pt x="172" y="51"/>
                  </a:lnTo>
                  <a:lnTo>
                    <a:pt x="168" y="44"/>
                  </a:lnTo>
                  <a:lnTo>
                    <a:pt x="162" y="39"/>
                  </a:lnTo>
                  <a:lnTo>
                    <a:pt x="157" y="33"/>
                  </a:lnTo>
                  <a:lnTo>
                    <a:pt x="150" y="28"/>
                  </a:lnTo>
                  <a:lnTo>
                    <a:pt x="142" y="20"/>
                  </a:lnTo>
                  <a:lnTo>
                    <a:pt x="135" y="15"/>
                  </a:lnTo>
                  <a:lnTo>
                    <a:pt x="132" y="11"/>
                  </a:lnTo>
                  <a:lnTo>
                    <a:pt x="129" y="6"/>
                  </a:lnTo>
                  <a:lnTo>
                    <a:pt x="127" y="5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5" name="Freeform 69"/>
            <p:cNvSpPr>
              <a:spLocks/>
            </p:cNvSpPr>
            <p:nvPr/>
          </p:nvSpPr>
          <p:spPr bwMode="auto">
            <a:xfrm>
              <a:off x="1247" y="1861"/>
              <a:ext cx="40" cy="34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79" y="47"/>
                </a:cxn>
                <a:cxn ang="0">
                  <a:pos x="81" y="92"/>
                </a:cxn>
                <a:cxn ang="0">
                  <a:pos x="79" y="135"/>
                </a:cxn>
                <a:cxn ang="0">
                  <a:pos x="75" y="178"/>
                </a:cxn>
                <a:cxn ang="0">
                  <a:pos x="70" y="219"/>
                </a:cxn>
                <a:cxn ang="0">
                  <a:pos x="63" y="257"/>
                </a:cxn>
                <a:cxn ang="0">
                  <a:pos x="56" y="296"/>
                </a:cxn>
                <a:cxn ang="0">
                  <a:pos x="51" y="338"/>
                </a:cxn>
                <a:cxn ang="0">
                  <a:pos x="43" y="375"/>
                </a:cxn>
                <a:cxn ang="0">
                  <a:pos x="37" y="413"/>
                </a:cxn>
                <a:cxn ang="0">
                  <a:pos x="30" y="455"/>
                </a:cxn>
                <a:cxn ang="0">
                  <a:pos x="27" y="494"/>
                </a:cxn>
                <a:cxn ang="0">
                  <a:pos x="25" y="537"/>
                </a:cxn>
                <a:cxn ang="0">
                  <a:pos x="27" y="578"/>
                </a:cxn>
                <a:cxn ang="0">
                  <a:pos x="28" y="624"/>
                </a:cxn>
                <a:cxn ang="0">
                  <a:pos x="38" y="671"/>
                </a:cxn>
                <a:cxn ang="0">
                  <a:pos x="38" y="677"/>
                </a:cxn>
                <a:cxn ang="0">
                  <a:pos x="38" y="680"/>
                </a:cxn>
                <a:cxn ang="0">
                  <a:pos x="37" y="684"/>
                </a:cxn>
                <a:cxn ang="0">
                  <a:pos x="37" y="687"/>
                </a:cxn>
                <a:cxn ang="0">
                  <a:pos x="32" y="687"/>
                </a:cxn>
                <a:cxn ang="0">
                  <a:pos x="28" y="684"/>
                </a:cxn>
                <a:cxn ang="0">
                  <a:pos x="22" y="679"/>
                </a:cxn>
                <a:cxn ang="0">
                  <a:pos x="17" y="672"/>
                </a:cxn>
                <a:cxn ang="0">
                  <a:pos x="13" y="666"/>
                </a:cxn>
                <a:cxn ang="0">
                  <a:pos x="12" y="661"/>
                </a:cxn>
                <a:cxn ang="0">
                  <a:pos x="3" y="614"/>
                </a:cxn>
                <a:cxn ang="0">
                  <a:pos x="2" y="570"/>
                </a:cxn>
                <a:cxn ang="0">
                  <a:pos x="0" y="527"/>
                </a:cxn>
                <a:cxn ang="0">
                  <a:pos x="2" y="488"/>
                </a:cxn>
                <a:cxn ang="0">
                  <a:pos x="3" y="448"/>
                </a:cxn>
                <a:cxn ang="0">
                  <a:pos x="8" y="408"/>
                </a:cxn>
                <a:cxn ang="0">
                  <a:pos x="13" y="371"/>
                </a:cxn>
                <a:cxn ang="0">
                  <a:pos x="18" y="333"/>
                </a:cxn>
                <a:cxn ang="0">
                  <a:pos x="23" y="296"/>
                </a:cxn>
                <a:cxn ang="0">
                  <a:pos x="28" y="257"/>
                </a:cxn>
                <a:cxn ang="0">
                  <a:pos x="33" y="219"/>
                </a:cxn>
                <a:cxn ang="0">
                  <a:pos x="37" y="179"/>
                </a:cxn>
                <a:cxn ang="0">
                  <a:pos x="38" y="138"/>
                </a:cxn>
                <a:cxn ang="0">
                  <a:pos x="38" y="97"/>
                </a:cxn>
                <a:cxn ang="0">
                  <a:pos x="37" y="51"/>
                </a:cxn>
                <a:cxn ang="0">
                  <a:pos x="33" y="5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81" h="687">
                  <a:moveTo>
                    <a:pt x="75" y="0"/>
                  </a:moveTo>
                  <a:lnTo>
                    <a:pt x="79" y="47"/>
                  </a:lnTo>
                  <a:lnTo>
                    <a:pt x="81" y="92"/>
                  </a:lnTo>
                  <a:lnTo>
                    <a:pt x="79" y="135"/>
                  </a:lnTo>
                  <a:lnTo>
                    <a:pt x="75" y="178"/>
                  </a:lnTo>
                  <a:lnTo>
                    <a:pt x="70" y="219"/>
                  </a:lnTo>
                  <a:lnTo>
                    <a:pt x="63" y="257"/>
                  </a:lnTo>
                  <a:lnTo>
                    <a:pt x="56" y="296"/>
                  </a:lnTo>
                  <a:lnTo>
                    <a:pt x="51" y="338"/>
                  </a:lnTo>
                  <a:lnTo>
                    <a:pt x="43" y="375"/>
                  </a:lnTo>
                  <a:lnTo>
                    <a:pt x="37" y="413"/>
                  </a:lnTo>
                  <a:lnTo>
                    <a:pt x="30" y="455"/>
                  </a:lnTo>
                  <a:lnTo>
                    <a:pt x="27" y="494"/>
                  </a:lnTo>
                  <a:lnTo>
                    <a:pt x="25" y="537"/>
                  </a:lnTo>
                  <a:lnTo>
                    <a:pt x="27" y="578"/>
                  </a:lnTo>
                  <a:lnTo>
                    <a:pt x="28" y="624"/>
                  </a:lnTo>
                  <a:lnTo>
                    <a:pt x="38" y="671"/>
                  </a:lnTo>
                  <a:lnTo>
                    <a:pt x="38" y="677"/>
                  </a:lnTo>
                  <a:lnTo>
                    <a:pt x="38" y="680"/>
                  </a:lnTo>
                  <a:lnTo>
                    <a:pt x="37" y="684"/>
                  </a:lnTo>
                  <a:lnTo>
                    <a:pt x="37" y="687"/>
                  </a:lnTo>
                  <a:lnTo>
                    <a:pt x="32" y="687"/>
                  </a:lnTo>
                  <a:lnTo>
                    <a:pt x="28" y="684"/>
                  </a:lnTo>
                  <a:lnTo>
                    <a:pt x="22" y="679"/>
                  </a:lnTo>
                  <a:lnTo>
                    <a:pt x="17" y="672"/>
                  </a:lnTo>
                  <a:lnTo>
                    <a:pt x="13" y="666"/>
                  </a:lnTo>
                  <a:lnTo>
                    <a:pt x="12" y="661"/>
                  </a:lnTo>
                  <a:lnTo>
                    <a:pt x="3" y="614"/>
                  </a:lnTo>
                  <a:lnTo>
                    <a:pt x="2" y="570"/>
                  </a:lnTo>
                  <a:lnTo>
                    <a:pt x="0" y="527"/>
                  </a:lnTo>
                  <a:lnTo>
                    <a:pt x="2" y="488"/>
                  </a:lnTo>
                  <a:lnTo>
                    <a:pt x="3" y="448"/>
                  </a:lnTo>
                  <a:lnTo>
                    <a:pt x="8" y="408"/>
                  </a:lnTo>
                  <a:lnTo>
                    <a:pt x="13" y="371"/>
                  </a:lnTo>
                  <a:lnTo>
                    <a:pt x="18" y="333"/>
                  </a:lnTo>
                  <a:lnTo>
                    <a:pt x="23" y="296"/>
                  </a:lnTo>
                  <a:lnTo>
                    <a:pt x="28" y="257"/>
                  </a:lnTo>
                  <a:lnTo>
                    <a:pt x="33" y="219"/>
                  </a:lnTo>
                  <a:lnTo>
                    <a:pt x="37" y="179"/>
                  </a:lnTo>
                  <a:lnTo>
                    <a:pt x="38" y="138"/>
                  </a:lnTo>
                  <a:lnTo>
                    <a:pt x="38" y="97"/>
                  </a:lnTo>
                  <a:lnTo>
                    <a:pt x="37" y="51"/>
                  </a:lnTo>
                  <a:lnTo>
                    <a:pt x="33" y="5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6" name="Freeform 70"/>
            <p:cNvSpPr>
              <a:spLocks/>
            </p:cNvSpPr>
            <p:nvPr/>
          </p:nvSpPr>
          <p:spPr bwMode="auto">
            <a:xfrm>
              <a:off x="967" y="1885"/>
              <a:ext cx="188" cy="261"/>
            </a:xfrm>
            <a:custGeom>
              <a:avLst/>
              <a:gdLst/>
              <a:ahLst/>
              <a:cxnLst>
                <a:cxn ang="0">
                  <a:pos x="370" y="25"/>
                </a:cxn>
                <a:cxn ang="0">
                  <a:pos x="355" y="45"/>
                </a:cxn>
                <a:cxn ang="0">
                  <a:pos x="342" y="65"/>
                </a:cxn>
                <a:cxn ang="0">
                  <a:pos x="332" y="83"/>
                </a:cxn>
                <a:cxn ang="0">
                  <a:pos x="321" y="101"/>
                </a:cxn>
                <a:cxn ang="0">
                  <a:pos x="307" y="119"/>
                </a:cxn>
                <a:cxn ang="0">
                  <a:pos x="296" y="137"/>
                </a:cxn>
                <a:cxn ang="0">
                  <a:pos x="281" y="155"/>
                </a:cxn>
                <a:cxn ang="0">
                  <a:pos x="253" y="190"/>
                </a:cxn>
                <a:cxn ang="0">
                  <a:pos x="215" y="231"/>
                </a:cxn>
                <a:cxn ang="0">
                  <a:pos x="177" y="267"/>
                </a:cxn>
                <a:cxn ang="0">
                  <a:pos x="142" y="304"/>
                </a:cxn>
                <a:cxn ang="0">
                  <a:pos x="111" y="340"/>
                </a:cxn>
                <a:cxn ang="0">
                  <a:pos x="83" y="378"/>
                </a:cxn>
                <a:cxn ang="0">
                  <a:pos x="59" y="421"/>
                </a:cxn>
                <a:cxn ang="0">
                  <a:pos x="40" y="470"/>
                </a:cxn>
                <a:cxn ang="0">
                  <a:pos x="30" y="503"/>
                </a:cxn>
                <a:cxn ang="0">
                  <a:pos x="23" y="513"/>
                </a:cxn>
                <a:cxn ang="0">
                  <a:pos x="18" y="518"/>
                </a:cxn>
                <a:cxn ang="0">
                  <a:pos x="10" y="523"/>
                </a:cxn>
                <a:cxn ang="0">
                  <a:pos x="2" y="516"/>
                </a:cxn>
                <a:cxn ang="0">
                  <a:pos x="0" y="502"/>
                </a:cxn>
                <a:cxn ang="0">
                  <a:pos x="7" y="460"/>
                </a:cxn>
                <a:cxn ang="0">
                  <a:pos x="25" y="411"/>
                </a:cxn>
                <a:cxn ang="0">
                  <a:pos x="50" y="366"/>
                </a:cxn>
                <a:cxn ang="0">
                  <a:pos x="79" y="327"/>
                </a:cxn>
                <a:cxn ang="0">
                  <a:pos x="112" y="291"/>
                </a:cxn>
                <a:cxn ang="0">
                  <a:pos x="149" y="254"/>
                </a:cxn>
                <a:cxn ang="0">
                  <a:pos x="188" y="215"/>
                </a:cxn>
                <a:cxn ang="0">
                  <a:pos x="228" y="174"/>
                </a:cxn>
                <a:cxn ang="0">
                  <a:pos x="254" y="139"/>
                </a:cxn>
                <a:cxn ang="0">
                  <a:pos x="269" y="121"/>
                </a:cxn>
                <a:cxn ang="0">
                  <a:pos x="283" y="103"/>
                </a:cxn>
                <a:cxn ang="0">
                  <a:pos x="294" y="85"/>
                </a:cxn>
                <a:cxn ang="0">
                  <a:pos x="306" y="66"/>
                </a:cxn>
                <a:cxn ang="0">
                  <a:pos x="317" y="50"/>
                </a:cxn>
                <a:cxn ang="0">
                  <a:pos x="329" y="30"/>
                </a:cxn>
                <a:cxn ang="0">
                  <a:pos x="344" y="10"/>
                </a:cxn>
                <a:cxn ang="0">
                  <a:pos x="377" y="15"/>
                </a:cxn>
              </a:cxnLst>
              <a:rect l="0" t="0" r="r" b="b"/>
              <a:pathLst>
                <a:path w="377" h="523">
                  <a:moveTo>
                    <a:pt x="377" y="15"/>
                  </a:moveTo>
                  <a:lnTo>
                    <a:pt x="370" y="25"/>
                  </a:lnTo>
                  <a:lnTo>
                    <a:pt x="362" y="37"/>
                  </a:lnTo>
                  <a:lnTo>
                    <a:pt x="355" y="45"/>
                  </a:lnTo>
                  <a:lnTo>
                    <a:pt x="349" y="56"/>
                  </a:lnTo>
                  <a:lnTo>
                    <a:pt x="342" y="65"/>
                  </a:lnTo>
                  <a:lnTo>
                    <a:pt x="337" y="73"/>
                  </a:lnTo>
                  <a:lnTo>
                    <a:pt x="332" y="83"/>
                  </a:lnTo>
                  <a:lnTo>
                    <a:pt x="326" y="91"/>
                  </a:lnTo>
                  <a:lnTo>
                    <a:pt x="321" y="101"/>
                  </a:lnTo>
                  <a:lnTo>
                    <a:pt x="314" y="109"/>
                  </a:lnTo>
                  <a:lnTo>
                    <a:pt x="307" y="119"/>
                  </a:lnTo>
                  <a:lnTo>
                    <a:pt x="302" y="127"/>
                  </a:lnTo>
                  <a:lnTo>
                    <a:pt x="296" y="137"/>
                  </a:lnTo>
                  <a:lnTo>
                    <a:pt x="288" y="145"/>
                  </a:lnTo>
                  <a:lnTo>
                    <a:pt x="281" y="155"/>
                  </a:lnTo>
                  <a:lnTo>
                    <a:pt x="273" y="167"/>
                  </a:lnTo>
                  <a:lnTo>
                    <a:pt x="253" y="190"/>
                  </a:lnTo>
                  <a:lnTo>
                    <a:pt x="235" y="210"/>
                  </a:lnTo>
                  <a:lnTo>
                    <a:pt x="215" y="231"/>
                  </a:lnTo>
                  <a:lnTo>
                    <a:pt x="197" y="249"/>
                  </a:lnTo>
                  <a:lnTo>
                    <a:pt x="177" y="267"/>
                  </a:lnTo>
                  <a:lnTo>
                    <a:pt x="160" y="286"/>
                  </a:lnTo>
                  <a:lnTo>
                    <a:pt x="142" y="304"/>
                  </a:lnTo>
                  <a:lnTo>
                    <a:pt x="127" y="322"/>
                  </a:lnTo>
                  <a:lnTo>
                    <a:pt x="111" y="340"/>
                  </a:lnTo>
                  <a:lnTo>
                    <a:pt x="96" y="358"/>
                  </a:lnTo>
                  <a:lnTo>
                    <a:pt x="83" y="378"/>
                  </a:lnTo>
                  <a:lnTo>
                    <a:pt x="71" y="399"/>
                  </a:lnTo>
                  <a:lnTo>
                    <a:pt x="59" y="421"/>
                  </a:lnTo>
                  <a:lnTo>
                    <a:pt x="48" y="445"/>
                  </a:lnTo>
                  <a:lnTo>
                    <a:pt x="40" y="470"/>
                  </a:lnTo>
                  <a:lnTo>
                    <a:pt x="33" y="498"/>
                  </a:lnTo>
                  <a:lnTo>
                    <a:pt x="30" y="503"/>
                  </a:lnTo>
                  <a:lnTo>
                    <a:pt x="26" y="508"/>
                  </a:lnTo>
                  <a:lnTo>
                    <a:pt x="23" y="513"/>
                  </a:lnTo>
                  <a:lnTo>
                    <a:pt x="21" y="516"/>
                  </a:lnTo>
                  <a:lnTo>
                    <a:pt x="18" y="518"/>
                  </a:lnTo>
                  <a:lnTo>
                    <a:pt x="17" y="521"/>
                  </a:lnTo>
                  <a:lnTo>
                    <a:pt x="10" y="523"/>
                  </a:lnTo>
                  <a:lnTo>
                    <a:pt x="5" y="520"/>
                  </a:lnTo>
                  <a:lnTo>
                    <a:pt x="2" y="516"/>
                  </a:lnTo>
                  <a:lnTo>
                    <a:pt x="0" y="510"/>
                  </a:lnTo>
                  <a:lnTo>
                    <a:pt x="0" y="502"/>
                  </a:lnTo>
                  <a:lnTo>
                    <a:pt x="0" y="490"/>
                  </a:lnTo>
                  <a:lnTo>
                    <a:pt x="7" y="460"/>
                  </a:lnTo>
                  <a:lnTo>
                    <a:pt x="15" y="436"/>
                  </a:lnTo>
                  <a:lnTo>
                    <a:pt x="25" y="411"/>
                  </a:lnTo>
                  <a:lnTo>
                    <a:pt x="38" y="389"/>
                  </a:lnTo>
                  <a:lnTo>
                    <a:pt x="50" y="366"/>
                  </a:lnTo>
                  <a:lnTo>
                    <a:pt x="64" y="347"/>
                  </a:lnTo>
                  <a:lnTo>
                    <a:pt x="79" y="327"/>
                  </a:lnTo>
                  <a:lnTo>
                    <a:pt x="96" y="309"/>
                  </a:lnTo>
                  <a:lnTo>
                    <a:pt x="112" y="291"/>
                  </a:lnTo>
                  <a:lnTo>
                    <a:pt x="131" y="272"/>
                  </a:lnTo>
                  <a:lnTo>
                    <a:pt x="149" y="254"/>
                  </a:lnTo>
                  <a:lnTo>
                    <a:pt x="169" y="235"/>
                  </a:lnTo>
                  <a:lnTo>
                    <a:pt x="188" y="215"/>
                  </a:lnTo>
                  <a:lnTo>
                    <a:pt x="208" y="195"/>
                  </a:lnTo>
                  <a:lnTo>
                    <a:pt x="228" y="174"/>
                  </a:lnTo>
                  <a:lnTo>
                    <a:pt x="248" y="149"/>
                  </a:lnTo>
                  <a:lnTo>
                    <a:pt x="254" y="139"/>
                  </a:lnTo>
                  <a:lnTo>
                    <a:pt x="263" y="129"/>
                  </a:lnTo>
                  <a:lnTo>
                    <a:pt x="269" y="121"/>
                  </a:lnTo>
                  <a:lnTo>
                    <a:pt x="276" y="111"/>
                  </a:lnTo>
                  <a:lnTo>
                    <a:pt x="283" y="103"/>
                  </a:lnTo>
                  <a:lnTo>
                    <a:pt x="288" y="93"/>
                  </a:lnTo>
                  <a:lnTo>
                    <a:pt x="294" y="85"/>
                  </a:lnTo>
                  <a:lnTo>
                    <a:pt x="299" y="75"/>
                  </a:lnTo>
                  <a:lnTo>
                    <a:pt x="306" y="66"/>
                  </a:lnTo>
                  <a:lnTo>
                    <a:pt x="311" y="58"/>
                  </a:lnTo>
                  <a:lnTo>
                    <a:pt x="317" y="50"/>
                  </a:lnTo>
                  <a:lnTo>
                    <a:pt x="324" y="38"/>
                  </a:lnTo>
                  <a:lnTo>
                    <a:pt x="329" y="30"/>
                  </a:lnTo>
                  <a:lnTo>
                    <a:pt x="335" y="20"/>
                  </a:lnTo>
                  <a:lnTo>
                    <a:pt x="344" y="10"/>
                  </a:lnTo>
                  <a:lnTo>
                    <a:pt x="352" y="0"/>
                  </a:lnTo>
                  <a:lnTo>
                    <a:pt x="377" y="15"/>
                  </a:lnTo>
                  <a:lnTo>
                    <a:pt x="37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7" name="Freeform 71"/>
            <p:cNvSpPr>
              <a:spLocks/>
            </p:cNvSpPr>
            <p:nvPr/>
          </p:nvSpPr>
          <p:spPr bwMode="auto">
            <a:xfrm>
              <a:off x="947" y="1746"/>
              <a:ext cx="164" cy="392"/>
            </a:xfrm>
            <a:custGeom>
              <a:avLst/>
              <a:gdLst/>
              <a:ahLst/>
              <a:cxnLst>
                <a:cxn ang="0">
                  <a:pos x="319" y="46"/>
                </a:cxn>
                <a:cxn ang="0">
                  <a:pos x="309" y="86"/>
                </a:cxn>
                <a:cxn ang="0">
                  <a:pos x="299" y="132"/>
                </a:cxn>
                <a:cxn ang="0">
                  <a:pos x="293" y="180"/>
                </a:cxn>
                <a:cxn ang="0">
                  <a:pos x="285" y="229"/>
                </a:cxn>
                <a:cxn ang="0">
                  <a:pos x="275" y="272"/>
                </a:cxn>
                <a:cxn ang="0">
                  <a:pos x="266" y="310"/>
                </a:cxn>
                <a:cxn ang="0">
                  <a:pos x="256" y="339"/>
                </a:cxn>
                <a:cxn ang="0">
                  <a:pos x="243" y="359"/>
                </a:cxn>
                <a:cxn ang="0">
                  <a:pos x="228" y="374"/>
                </a:cxn>
                <a:cxn ang="0">
                  <a:pos x="217" y="389"/>
                </a:cxn>
                <a:cxn ang="0">
                  <a:pos x="204" y="402"/>
                </a:cxn>
                <a:cxn ang="0">
                  <a:pos x="190" y="415"/>
                </a:cxn>
                <a:cxn ang="0">
                  <a:pos x="177" y="427"/>
                </a:cxn>
                <a:cxn ang="0">
                  <a:pos x="164" y="443"/>
                </a:cxn>
                <a:cxn ang="0">
                  <a:pos x="152" y="458"/>
                </a:cxn>
                <a:cxn ang="0">
                  <a:pos x="131" y="488"/>
                </a:cxn>
                <a:cxn ang="0">
                  <a:pos x="106" y="527"/>
                </a:cxn>
                <a:cxn ang="0">
                  <a:pos x="88" y="564"/>
                </a:cxn>
                <a:cxn ang="0">
                  <a:pos x="73" y="602"/>
                </a:cxn>
                <a:cxn ang="0">
                  <a:pos x="61" y="638"/>
                </a:cxn>
                <a:cxn ang="0">
                  <a:pos x="52" y="674"/>
                </a:cxn>
                <a:cxn ang="0">
                  <a:pos x="42" y="715"/>
                </a:cxn>
                <a:cxn ang="0">
                  <a:pos x="30" y="760"/>
                </a:cxn>
                <a:cxn ang="0">
                  <a:pos x="22" y="784"/>
                </a:cxn>
                <a:cxn ang="0">
                  <a:pos x="15" y="784"/>
                </a:cxn>
                <a:cxn ang="0">
                  <a:pos x="5" y="784"/>
                </a:cxn>
                <a:cxn ang="0">
                  <a:pos x="0" y="780"/>
                </a:cxn>
                <a:cxn ang="0">
                  <a:pos x="7" y="755"/>
                </a:cxn>
                <a:cxn ang="0">
                  <a:pos x="17" y="709"/>
                </a:cxn>
                <a:cxn ang="0">
                  <a:pos x="27" y="666"/>
                </a:cxn>
                <a:cxn ang="0">
                  <a:pos x="35" y="626"/>
                </a:cxn>
                <a:cxn ang="0">
                  <a:pos x="45" y="587"/>
                </a:cxn>
                <a:cxn ang="0">
                  <a:pos x="58" y="550"/>
                </a:cxn>
                <a:cxn ang="0">
                  <a:pos x="75" y="509"/>
                </a:cxn>
                <a:cxn ang="0">
                  <a:pos x="99" y="470"/>
                </a:cxn>
                <a:cxn ang="0">
                  <a:pos x="119" y="440"/>
                </a:cxn>
                <a:cxn ang="0">
                  <a:pos x="134" y="422"/>
                </a:cxn>
                <a:cxn ang="0">
                  <a:pos x="151" y="404"/>
                </a:cxn>
                <a:cxn ang="0">
                  <a:pos x="167" y="387"/>
                </a:cxn>
                <a:cxn ang="0">
                  <a:pos x="182" y="371"/>
                </a:cxn>
                <a:cxn ang="0">
                  <a:pos x="199" y="354"/>
                </a:cxn>
                <a:cxn ang="0">
                  <a:pos x="215" y="338"/>
                </a:cxn>
                <a:cxn ang="0">
                  <a:pos x="230" y="321"/>
                </a:cxn>
                <a:cxn ang="0">
                  <a:pos x="242" y="303"/>
                </a:cxn>
                <a:cxn ang="0">
                  <a:pos x="252" y="275"/>
                </a:cxn>
                <a:cxn ang="0">
                  <a:pos x="258" y="242"/>
                </a:cxn>
                <a:cxn ang="0">
                  <a:pos x="263" y="203"/>
                </a:cxn>
                <a:cxn ang="0">
                  <a:pos x="270" y="160"/>
                </a:cxn>
                <a:cxn ang="0">
                  <a:pos x="276" y="117"/>
                </a:cxn>
                <a:cxn ang="0">
                  <a:pos x="286" y="79"/>
                </a:cxn>
                <a:cxn ang="0">
                  <a:pos x="301" y="44"/>
                </a:cxn>
                <a:cxn ang="0">
                  <a:pos x="313" y="21"/>
                </a:cxn>
                <a:cxn ang="0">
                  <a:pos x="318" y="8"/>
                </a:cxn>
                <a:cxn ang="0">
                  <a:pos x="324" y="0"/>
                </a:cxn>
                <a:cxn ang="0">
                  <a:pos x="328" y="2"/>
                </a:cxn>
                <a:cxn ang="0">
                  <a:pos x="328" y="6"/>
                </a:cxn>
                <a:cxn ang="0">
                  <a:pos x="328" y="13"/>
                </a:cxn>
                <a:cxn ang="0">
                  <a:pos x="328" y="23"/>
                </a:cxn>
                <a:cxn ang="0">
                  <a:pos x="328" y="30"/>
                </a:cxn>
              </a:cxnLst>
              <a:rect l="0" t="0" r="r" b="b"/>
              <a:pathLst>
                <a:path w="329" h="784">
                  <a:moveTo>
                    <a:pt x="328" y="30"/>
                  </a:moveTo>
                  <a:lnTo>
                    <a:pt x="319" y="46"/>
                  </a:lnTo>
                  <a:lnTo>
                    <a:pt x="314" y="64"/>
                  </a:lnTo>
                  <a:lnTo>
                    <a:pt x="309" y="86"/>
                  </a:lnTo>
                  <a:lnTo>
                    <a:pt x="304" y="109"/>
                  </a:lnTo>
                  <a:lnTo>
                    <a:pt x="299" y="132"/>
                  </a:lnTo>
                  <a:lnTo>
                    <a:pt x="296" y="155"/>
                  </a:lnTo>
                  <a:lnTo>
                    <a:pt x="293" y="180"/>
                  </a:lnTo>
                  <a:lnTo>
                    <a:pt x="288" y="204"/>
                  </a:lnTo>
                  <a:lnTo>
                    <a:pt x="285" y="229"/>
                  </a:lnTo>
                  <a:lnTo>
                    <a:pt x="281" y="252"/>
                  </a:lnTo>
                  <a:lnTo>
                    <a:pt x="275" y="272"/>
                  </a:lnTo>
                  <a:lnTo>
                    <a:pt x="271" y="293"/>
                  </a:lnTo>
                  <a:lnTo>
                    <a:pt x="266" y="310"/>
                  </a:lnTo>
                  <a:lnTo>
                    <a:pt x="263" y="328"/>
                  </a:lnTo>
                  <a:lnTo>
                    <a:pt x="256" y="339"/>
                  </a:lnTo>
                  <a:lnTo>
                    <a:pt x="252" y="351"/>
                  </a:lnTo>
                  <a:lnTo>
                    <a:pt x="243" y="359"/>
                  </a:lnTo>
                  <a:lnTo>
                    <a:pt x="235" y="367"/>
                  </a:lnTo>
                  <a:lnTo>
                    <a:pt x="228" y="374"/>
                  </a:lnTo>
                  <a:lnTo>
                    <a:pt x="222" y="382"/>
                  </a:lnTo>
                  <a:lnTo>
                    <a:pt x="217" y="389"/>
                  </a:lnTo>
                  <a:lnTo>
                    <a:pt x="210" y="395"/>
                  </a:lnTo>
                  <a:lnTo>
                    <a:pt x="204" y="402"/>
                  </a:lnTo>
                  <a:lnTo>
                    <a:pt x="197" y="409"/>
                  </a:lnTo>
                  <a:lnTo>
                    <a:pt x="190" y="415"/>
                  </a:lnTo>
                  <a:lnTo>
                    <a:pt x="184" y="422"/>
                  </a:lnTo>
                  <a:lnTo>
                    <a:pt x="177" y="427"/>
                  </a:lnTo>
                  <a:lnTo>
                    <a:pt x="171" y="435"/>
                  </a:lnTo>
                  <a:lnTo>
                    <a:pt x="164" y="443"/>
                  </a:lnTo>
                  <a:lnTo>
                    <a:pt x="157" y="452"/>
                  </a:lnTo>
                  <a:lnTo>
                    <a:pt x="152" y="458"/>
                  </a:lnTo>
                  <a:lnTo>
                    <a:pt x="146" y="468"/>
                  </a:lnTo>
                  <a:lnTo>
                    <a:pt x="131" y="488"/>
                  </a:lnTo>
                  <a:lnTo>
                    <a:pt x="118" y="509"/>
                  </a:lnTo>
                  <a:lnTo>
                    <a:pt x="106" y="527"/>
                  </a:lnTo>
                  <a:lnTo>
                    <a:pt x="98" y="545"/>
                  </a:lnTo>
                  <a:lnTo>
                    <a:pt x="88" y="564"/>
                  </a:lnTo>
                  <a:lnTo>
                    <a:pt x="81" y="583"/>
                  </a:lnTo>
                  <a:lnTo>
                    <a:pt x="73" y="602"/>
                  </a:lnTo>
                  <a:lnTo>
                    <a:pt x="68" y="620"/>
                  </a:lnTo>
                  <a:lnTo>
                    <a:pt x="61" y="638"/>
                  </a:lnTo>
                  <a:lnTo>
                    <a:pt x="58" y="656"/>
                  </a:lnTo>
                  <a:lnTo>
                    <a:pt x="52" y="674"/>
                  </a:lnTo>
                  <a:lnTo>
                    <a:pt x="47" y="695"/>
                  </a:lnTo>
                  <a:lnTo>
                    <a:pt x="42" y="715"/>
                  </a:lnTo>
                  <a:lnTo>
                    <a:pt x="37" y="737"/>
                  </a:lnTo>
                  <a:lnTo>
                    <a:pt x="30" y="760"/>
                  </a:lnTo>
                  <a:lnTo>
                    <a:pt x="23" y="784"/>
                  </a:lnTo>
                  <a:lnTo>
                    <a:pt x="22" y="784"/>
                  </a:lnTo>
                  <a:lnTo>
                    <a:pt x="19" y="784"/>
                  </a:lnTo>
                  <a:lnTo>
                    <a:pt x="15" y="784"/>
                  </a:lnTo>
                  <a:lnTo>
                    <a:pt x="10" y="784"/>
                  </a:lnTo>
                  <a:lnTo>
                    <a:pt x="5" y="784"/>
                  </a:lnTo>
                  <a:lnTo>
                    <a:pt x="2" y="783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7" y="755"/>
                  </a:lnTo>
                  <a:lnTo>
                    <a:pt x="12" y="732"/>
                  </a:lnTo>
                  <a:lnTo>
                    <a:pt x="17" y="709"/>
                  </a:lnTo>
                  <a:lnTo>
                    <a:pt x="22" y="687"/>
                  </a:lnTo>
                  <a:lnTo>
                    <a:pt x="27" y="666"/>
                  </a:lnTo>
                  <a:lnTo>
                    <a:pt x="30" y="646"/>
                  </a:lnTo>
                  <a:lnTo>
                    <a:pt x="35" y="626"/>
                  </a:lnTo>
                  <a:lnTo>
                    <a:pt x="40" y="608"/>
                  </a:lnTo>
                  <a:lnTo>
                    <a:pt x="45" y="587"/>
                  </a:lnTo>
                  <a:lnTo>
                    <a:pt x="50" y="569"/>
                  </a:lnTo>
                  <a:lnTo>
                    <a:pt x="58" y="550"/>
                  </a:lnTo>
                  <a:lnTo>
                    <a:pt x="65" y="531"/>
                  </a:lnTo>
                  <a:lnTo>
                    <a:pt x="75" y="509"/>
                  </a:lnTo>
                  <a:lnTo>
                    <a:pt x="86" y="491"/>
                  </a:lnTo>
                  <a:lnTo>
                    <a:pt x="99" y="470"/>
                  </a:lnTo>
                  <a:lnTo>
                    <a:pt x="114" y="450"/>
                  </a:lnTo>
                  <a:lnTo>
                    <a:pt x="119" y="440"/>
                  </a:lnTo>
                  <a:lnTo>
                    <a:pt x="128" y="430"/>
                  </a:lnTo>
                  <a:lnTo>
                    <a:pt x="134" y="422"/>
                  </a:lnTo>
                  <a:lnTo>
                    <a:pt x="142" y="414"/>
                  </a:lnTo>
                  <a:lnTo>
                    <a:pt x="151" y="404"/>
                  </a:lnTo>
                  <a:lnTo>
                    <a:pt x="157" y="397"/>
                  </a:lnTo>
                  <a:lnTo>
                    <a:pt x="167" y="387"/>
                  </a:lnTo>
                  <a:lnTo>
                    <a:pt x="176" y="381"/>
                  </a:lnTo>
                  <a:lnTo>
                    <a:pt x="182" y="371"/>
                  </a:lnTo>
                  <a:lnTo>
                    <a:pt x="192" y="363"/>
                  </a:lnTo>
                  <a:lnTo>
                    <a:pt x="199" y="354"/>
                  </a:lnTo>
                  <a:lnTo>
                    <a:pt x="207" y="346"/>
                  </a:lnTo>
                  <a:lnTo>
                    <a:pt x="215" y="338"/>
                  </a:lnTo>
                  <a:lnTo>
                    <a:pt x="222" y="328"/>
                  </a:lnTo>
                  <a:lnTo>
                    <a:pt x="230" y="321"/>
                  </a:lnTo>
                  <a:lnTo>
                    <a:pt x="238" y="311"/>
                  </a:lnTo>
                  <a:lnTo>
                    <a:pt x="242" y="303"/>
                  </a:lnTo>
                  <a:lnTo>
                    <a:pt x="247" y="292"/>
                  </a:lnTo>
                  <a:lnTo>
                    <a:pt x="252" y="275"/>
                  </a:lnTo>
                  <a:lnTo>
                    <a:pt x="255" y="260"/>
                  </a:lnTo>
                  <a:lnTo>
                    <a:pt x="258" y="242"/>
                  </a:lnTo>
                  <a:lnTo>
                    <a:pt x="261" y="222"/>
                  </a:lnTo>
                  <a:lnTo>
                    <a:pt x="263" y="203"/>
                  </a:lnTo>
                  <a:lnTo>
                    <a:pt x="266" y="181"/>
                  </a:lnTo>
                  <a:lnTo>
                    <a:pt x="270" y="160"/>
                  </a:lnTo>
                  <a:lnTo>
                    <a:pt x="273" y="140"/>
                  </a:lnTo>
                  <a:lnTo>
                    <a:pt x="276" y="117"/>
                  </a:lnTo>
                  <a:lnTo>
                    <a:pt x="281" y="99"/>
                  </a:lnTo>
                  <a:lnTo>
                    <a:pt x="286" y="79"/>
                  </a:lnTo>
                  <a:lnTo>
                    <a:pt x="293" y="61"/>
                  </a:lnTo>
                  <a:lnTo>
                    <a:pt x="301" y="44"/>
                  </a:lnTo>
                  <a:lnTo>
                    <a:pt x="311" y="30"/>
                  </a:lnTo>
                  <a:lnTo>
                    <a:pt x="313" y="21"/>
                  </a:lnTo>
                  <a:lnTo>
                    <a:pt x="316" y="15"/>
                  </a:lnTo>
                  <a:lnTo>
                    <a:pt x="318" y="8"/>
                  </a:lnTo>
                  <a:lnTo>
                    <a:pt x="321" y="5"/>
                  </a:lnTo>
                  <a:lnTo>
                    <a:pt x="324" y="0"/>
                  </a:lnTo>
                  <a:lnTo>
                    <a:pt x="328" y="0"/>
                  </a:lnTo>
                  <a:lnTo>
                    <a:pt x="328" y="2"/>
                  </a:lnTo>
                  <a:lnTo>
                    <a:pt x="328" y="3"/>
                  </a:lnTo>
                  <a:lnTo>
                    <a:pt x="328" y="6"/>
                  </a:lnTo>
                  <a:lnTo>
                    <a:pt x="329" y="10"/>
                  </a:lnTo>
                  <a:lnTo>
                    <a:pt x="328" y="13"/>
                  </a:lnTo>
                  <a:lnTo>
                    <a:pt x="328" y="18"/>
                  </a:lnTo>
                  <a:lnTo>
                    <a:pt x="328" y="23"/>
                  </a:lnTo>
                  <a:lnTo>
                    <a:pt x="328" y="30"/>
                  </a:lnTo>
                  <a:lnTo>
                    <a:pt x="3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8" name="Freeform 72"/>
            <p:cNvSpPr>
              <a:spLocks/>
            </p:cNvSpPr>
            <p:nvPr/>
          </p:nvSpPr>
          <p:spPr bwMode="auto">
            <a:xfrm>
              <a:off x="1203" y="1881"/>
              <a:ext cx="45" cy="319"/>
            </a:xfrm>
            <a:custGeom>
              <a:avLst/>
              <a:gdLst/>
              <a:ahLst/>
              <a:cxnLst>
                <a:cxn ang="0">
                  <a:pos x="39" y="20"/>
                </a:cxn>
                <a:cxn ang="0">
                  <a:pos x="48" y="58"/>
                </a:cxn>
                <a:cxn ang="0">
                  <a:pos x="51" y="94"/>
                </a:cxn>
                <a:cxn ang="0">
                  <a:pos x="51" y="134"/>
                </a:cxn>
                <a:cxn ang="0">
                  <a:pos x="51" y="170"/>
                </a:cxn>
                <a:cxn ang="0">
                  <a:pos x="48" y="208"/>
                </a:cxn>
                <a:cxn ang="0">
                  <a:pos x="44" y="247"/>
                </a:cxn>
                <a:cxn ang="0">
                  <a:pos x="44" y="287"/>
                </a:cxn>
                <a:cxn ang="0">
                  <a:pos x="44" y="332"/>
                </a:cxn>
                <a:cxn ang="0">
                  <a:pos x="46" y="374"/>
                </a:cxn>
                <a:cxn ang="0">
                  <a:pos x="49" y="412"/>
                </a:cxn>
                <a:cxn ang="0">
                  <a:pos x="52" y="450"/>
                </a:cxn>
                <a:cxn ang="0">
                  <a:pos x="57" y="486"/>
                </a:cxn>
                <a:cxn ang="0">
                  <a:pos x="64" y="521"/>
                </a:cxn>
                <a:cxn ang="0">
                  <a:pos x="74" y="559"/>
                </a:cxn>
                <a:cxn ang="0">
                  <a:pos x="86" y="602"/>
                </a:cxn>
                <a:cxn ang="0">
                  <a:pos x="90" y="627"/>
                </a:cxn>
                <a:cxn ang="0">
                  <a:pos x="86" y="632"/>
                </a:cxn>
                <a:cxn ang="0">
                  <a:pos x="79" y="635"/>
                </a:cxn>
                <a:cxn ang="0">
                  <a:pos x="72" y="638"/>
                </a:cxn>
                <a:cxn ang="0">
                  <a:pos x="64" y="613"/>
                </a:cxn>
                <a:cxn ang="0">
                  <a:pos x="51" y="571"/>
                </a:cxn>
                <a:cxn ang="0">
                  <a:pos x="38" y="531"/>
                </a:cxn>
                <a:cxn ang="0">
                  <a:pos x="28" y="491"/>
                </a:cxn>
                <a:cxn ang="0">
                  <a:pos x="19" y="455"/>
                </a:cxn>
                <a:cxn ang="0">
                  <a:pos x="14" y="416"/>
                </a:cxn>
                <a:cxn ang="0">
                  <a:pos x="10" y="374"/>
                </a:cxn>
                <a:cxn ang="0">
                  <a:pos x="10" y="332"/>
                </a:cxn>
                <a:cxn ang="0">
                  <a:pos x="14" y="282"/>
                </a:cxn>
                <a:cxn ang="0">
                  <a:pos x="16" y="236"/>
                </a:cxn>
                <a:cxn ang="0">
                  <a:pos x="21" y="193"/>
                </a:cxn>
                <a:cxn ang="0">
                  <a:pos x="21" y="157"/>
                </a:cxn>
                <a:cxn ang="0">
                  <a:pos x="21" y="122"/>
                </a:cxn>
                <a:cxn ang="0">
                  <a:pos x="19" y="89"/>
                </a:cxn>
                <a:cxn ang="0">
                  <a:pos x="14" y="56"/>
                </a:cxn>
                <a:cxn ang="0">
                  <a:pos x="5" y="20"/>
                </a:cxn>
                <a:cxn ang="0">
                  <a:pos x="34" y="0"/>
                </a:cxn>
              </a:cxnLst>
              <a:rect l="0" t="0" r="r" b="b"/>
              <a:pathLst>
                <a:path w="90" h="638">
                  <a:moveTo>
                    <a:pt x="34" y="0"/>
                  </a:moveTo>
                  <a:lnTo>
                    <a:pt x="39" y="20"/>
                  </a:lnTo>
                  <a:lnTo>
                    <a:pt x="44" y="38"/>
                  </a:lnTo>
                  <a:lnTo>
                    <a:pt x="48" y="58"/>
                  </a:lnTo>
                  <a:lnTo>
                    <a:pt x="51" y="76"/>
                  </a:lnTo>
                  <a:lnTo>
                    <a:pt x="51" y="94"/>
                  </a:lnTo>
                  <a:lnTo>
                    <a:pt x="52" y="114"/>
                  </a:lnTo>
                  <a:lnTo>
                    <a:pt x="51" y="134"/>
                  </a:lnTo>
                  <a:lnTo>
                    <a:pt x="51" y="152"/>
                  </a:lnTo>
                  <a:lnTo>
                    <a:pt x="51" y="170"/>
                  </a:lnTo>
                  <a:lnTo>
                    <a:pt x="49" y="190"/>
                  </a:lnTo>
                  <a:lnTo>
                    <a:pt x="48" y="208"/>
                  </a:lnTo>
                  <a:lnTo>
                    <a:pt x="48" y="228"/>
                  </a:lnTo>
                  <a:lnTo>
                    <a:pt x="44" y="247"/>
                  </a:lnTo>
                  <a:lnTo>
                    <a:pt x="44" y="267"/>
                  </a:lnTo>
                  <a:lnTo>
                    <a:pt x="44" y="287"/>
                  </a:lnTo>
                  <a:lnTo>
                    <a:pt x="44" y="310"/>
                  </a:lnTo>
                  <a:lnTo>
                    <a:pt x="44" y="332"/>
                  </a:lnTo>
                  <a:lnTo>
                    <a:pt x="46" y="353"/>
                  </a:lnTo>
                  <a:lnTo>
                    <a:pt x="46" y="374"/>
                  </a:lnTo>
                  <a:lnTo>
                    <a:pt x="49" y="393"/>
                  </a:lnTo>
                  <a:lnTo>
                    <a:pt x="49" y="412"/>
                  </a:lnTo>
                  <a:lnTo>
                    <a:pt x="51" y="432"/>
                  </a:lnTo>
                  <a:lnTo>
                    <a:pt x="52" y="450"/>
                  </a:lnTo>
                  <a:lnTo>
                    <a:pt x="56" y="468"/>
                  </a:lnTo>
                  <a:lnTo>
                    <a:pt x="57" y="486"/>
                  </a:lnTo>
                  <a:lnTo>
                    <a:pt x="62" y="503"/>
                  </a:lnTo>
                  <a:lnTo>
                    <a:pt x="64" y="521"/>
                  </a:lnTo>
                  <a:lnTo>
                    <a:pt x="69" y="541"/>
                  </a:lnTo>
                  <a:lnTo>
                    <a:pt x="74" y="559"/>
                  </a:lnTo>
                  <a:lnTo>
                    <a:pt x="79" y="579"/>
                  </a:lnTo>
                  <a:lnTo>
                    <a:pt x="86" y="602"/>
                  </a:lnTo>
                  <a:lnTo>
                    <a:pt x="90" y="623"/>
                  </a:lnTo>
                  <a:lnTo>
                    <a:pt x="90" y="627"/>
                  </a:lnTo>
                  <a:lnTo>
                    <a:pt x="89" y="628"/>
                  </a:lnTo>
                  <a:lnTo>
                    <a:pt x="86" y="632"/>
                  </a:lnTo>
                  <a:lnTo>
                    <a:pt x="82" y="633"/>
                  </a:lnTo>
                  <a:lnTo>
                    <a:pt x="79" y="635"/>
                  </a:lnTo>
                  <a:lnTo>
                    <a:pt x="76" y="638"/>
                  </a:lnTo>
                  <a:lnTo>
                    <a:pt x="72" y="638"/>
                  </a:lnTo>
                  <a:lnTo>
                    <a:pt x="71" y="636"/>
                  </a:lnTo>
                  <a:lnTo>
                    <a:pt x="64" y="613"/>
                  </a:lnTo>
                  <a:lnTo>
                    <a:pt x="56" y="592"/>
                  </a:lnTo>
                  <a:lnTo>
                    <a:pt x="51" y="571"/>
                  </a:lnTo>
                  <a:lnTo>
                    <a:pt x="44" y="551"/>
                  </a:lnTo>
                  <a:lnTo>
                    <a:pt x="38" y="531"/>
                  </a:lnTo>
                  <a:lnTo>
                    <a:pt x="33" y="511"/>
                  </a:lnTo>
                  <a:lnTo>
                    <a:pt x="28" y="491"/>
                  </a:lnTo>
                  <a:lnTo>
                    <a:pt x="24" y="473"/>
                  </a:lnTo>
                  <a:lnTo>
                    <a:pt x="19" y="455"/>
                  </a:lnTo>
                  <a:lnTo>
                    <a:pt x="16" y="435"/>
                  </a:lnTo>
                  <a:lnTo>
                    <a:pt x="14" y="416"/>
                  </a:lnTo>
                  <a:lnTo>
                    <a:pt x="11" y="396"/>
                  </a:lnTo>
                  <a:lnTo>
                    <a:pt x="10" y="374"/>
                  </a:lnTo>
                  <a:lnTo>
                    <a:pt x="10" y="355"/>
                  </a:lnTo>
                  <a:lnTo>
                    <a:pt x="10" y="332"/>
                  </a:lnTo>
                  <a:lnTo>
                    <a:pt x="11" y="310"/>
                  </a:lnTo>
                  <a:lnTo>
                    <a:pt x="14" y="282"/>
                  </a:lnTo>
                  <a:lnTo>
                    <a:pt x="14" y="257"/>
                  </a:lnTo>
                  <a:lnTo>
                    <a:pt x="16" y="236"/>
                  </a:lnTo>
                  <a:lnTo>
                    <a:pt x="19" y="216"/>
                  </a:lnTo>
                  <a:lnTo>
                    <a:pt x="21" y="193"/>
                  </a:lnTo>
                  <a:lnTo>
                    <a:pt x="21" y="175"/>
                  </a:lnTo>
                  <a:lnTo>
                    <a:pt x="21" y="157"/>
                  </a:lnTo>
                  <a:lnTo>
                    <a:pt x="23" y="140"/>
                  </a:lnTo>
                  <a:lnTo>
                    <a:pt x="21" y="122"/>
                  </a:lnTo>
                  <a:lnTo>
                    <a:pt x="21" y="106"/>
                  </a:lnTo>
                  <a:lnTo>
                    <a:pt x="19" y="89"/>
                  </a:lnTo>
                  <a:lnTo>
                    <a:pt x="18" y="73"/>
                  </a:lnTo>
                  <a:lnTo>
                    <a:pt x="14" y="56"/>
                  </a:lnTo>
                  <a:lnTo>
                    <a:pt x="10" y="38"/>
                  </a:lnTo>
                  <a:lnTo>
                    <a:pt x="5" y="20"/>
                  </a:lnTo>
                  <a:lnTo>
                    <a:pt x="0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9" name="Freeform 73"/>
            <p:cNvSpPr>
              <a:spLocks/>
            </p:cNvSpPr>
            <p:nvPr/>
          </p:nvSpPr>
          <p:spPr bwMode="auto">
            <a:xfrm>
              <a:off x="1437" y="1311"/>
              <a:ext cx="51" cy="34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21" y="3"/>
                </a:cxn>
                <a:cxn ang="0">
                  <a:pos x="30" y="3"/>
                </a:cxn>
                <a:cxn ang="0">
                  <a:pos x="38" y="4"/>
                </a:cxn>
                <a:cxn ang="0">
                  <a:pos x="44" y="8"/>
                </a:cxn>
                <a:cxn ang="0">
                  <a:pos x="51" y="9"/>
                </a:cxn>
                <a:cxn ang="0">
                  <a:pos x="58" y="13"/>
                </a:cxn>
                <a:cxn ang="0">
                  <a:pos x="63" y="14"/>
                </a:cxn>
                <a:cxn ang="0">
                  <a:pos x="69" y="19"/>
                </a:cxn>
                <a:cxn ang="0">
                  <a:pos x="74" y="23"/>
                </a:cxn>
                <a:cxn ang="0">
                  <a:pos x="81" y="26"/>
                </a:cxn>
                <a:cxn ang="0">
                  <a:pos x="86" y="31"/>
                </a:cxn>
                <a:cxn ang="0">
                  <a:pos x="91" y="37"/>
                </a:cxn>
                <a:cxn ang="0">
                  <a:pos x="92" y="42"/>
                </a:cxn>
                <a:cxn ang="0">
                  <a:pos x="96" y="47"/>
                </a:cxn>
                <a:cxn ang="0">
                  <a:pos x="97" y="56"/>
                </a:cxn>
                <a:cxn ang="0">
                  <a:pos x="101" y="62"/>
                </a:cxn>
                <a:cxn ang="0">
                  <a:pos x="97" y="65"/>
                </a:cxn>
                <a:cxn ang="0">
                  <a:pos x="96" y="67"/>
                </a:cxn>
                <a:cxn ang="0">
                  <a:pos x="92" y="65"/>
                </a:cxn>
                <a:cxn ang="0">
                  <a:pos x="92" y="64"/>
                </a:cxn>
                <a:cxn ang="0">
                  <a:pos x="89" y="57"/>
                </a:cxn>
                <a:cxn ang="0">
                  <a:pos x="87" y="51"/>
                </a:cxn>
                <a:cxn ang="0">
                  <a:pos x="84" y="47"/>
                </a:cxn>
                <a:cxn ang="0">
                  <a:pos x="81" y="44"/>
                </a:cxn>
                <a:cxn ang="0">
                  <a:pos x="78" y="39"/>
                </a:cxn>
                <a:cxn ang="0">
                  <a:pos x="73" y="37"/>
                </a:cxn>
                <a:cxn ang="0">
                  <a:pos x="68" y="36"/>
                </a:cxn>
                <a:cxn ang="0">
                  <a:pos x="63" y="34"/>
                </a:cxn>
                <a:cxn ang="0">
                  <a:pos x="56" y="31"/>
                </a:cxn>
                <a:cxn ang="0">
                  <a:pos x="49" y="31"/>
                </a:cxn>
                <a:cxn ang="0">
                  <a:pos x="43" y="29"/>
                </a:cxn>
                <a:cxn ang="0">
                  <a:pos x="36" y="29"/>
                </a:cxn>
                <a:cxn ang="0">
                  <a:pos x="30" y="28"/>
                </a:cxn>
                <a:cxn ang="0">
                  <a:pos x="23" y="26"/>
                </a:cxn>
                <a:cxn ang="0">
                  <a:pos x="16" y="26"/>
                </a:cxn>
                <a:cxn ang="0">
                  <a:pos x="10" y="26"/>
                </a:cxn>
                <a:cxn ang="0">
                  <a:pos x="5" y="23"/>
                </a:cxn>
                <a:cxn ang="0">
                  <a:pos x="3" y="19"/>
                </a:cxn>
                <a:cxn ang="0">
                  <a:pos x="0" y="14"/>
                </a:cxn>
                <a:cxn ang="0">
                  <a:pos x="2" y="9"/>
                </a:cxn>
                <a:cxn ang="0">
                  <a:pos x="3" y="4"/>
                </a:cxn>
                <a:cxn ang="0">
                  <a:pos x="5" y="3"/>
                </a:cxn>
                <a:cxn ang="0">
                  <a:pos x="10" y="0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r" b="b"/>
              <a:pathLst>
                <a:path w="101" h="67">
                  <a:moveTo>
                    <a:pt x="16" y="1"/>
                  </a:moveTo>
                  <a:lnTo>
                    <a:pt x="21" y="3"/>
                  </a:lnTo>
                  <a:lnTo>
                    <a:pt x="30" y="3"/>
                  </a:lnTo>
                  <a:lnTo>
                    <a:pt x="38" y="4"/>
                  </a:lnTo>
                  <a:lnTo>
                    <a:pt x="44" y="8"/>
                  </a:lnTo>
                  <a:lnTo>
                    <a:pt x="51" y="9"/>
                  </a:lnTo>
                  <a:lnTo>
                    <a:pt x="58" y="13"/>
                  </a:lnTo>
                  <a:lnTo>
                    <a:pt x="63" y="14"/>
                  </a:lnTo>
                  <a:lnTo>
                    <a:pt x="69" y="19"/>
                  </a:lnTo>
                  <a:lnTo>
                    <a:pt x="74" y="23"/>
                  </a:lnTo>
                  <a:lnTo>
                    <a:pt x="81" y="26"/>
                  </a:lnTo>
                  <a:lnTo>
                    <a:pt x="86" y="31"/>
                  </a:lnTo>
                  <a:lnTo>
                    <a:pt x="91" y="37"/>
                  </a:lnTo>
                  <a:lnTo>
                    <a:pt x="92" y="42"/>
                  </a:lnTo>
                  <a:lnTo>
                    <a:pt x="96" y="47"/>
                  </a:lnTo>
                  <a:lnTo>
                    <a:pt x="97" y="56"/>
                  </a:lnTo>
                  <a:lnTo>
                    <a:pt x="101" y="62"/>
                  </a:lnTo>
                  <a:lnTo>
                    <a:pt x="97" y="65"/>
                  </a:lnTo>
                  <a:lnTo>
                    <a:pt x="96" y="67"/>
                  </a:lnTo>
                  <a:lnTo>
                    <a:pt x="92" y="65"/>
                  </a:lnTo>
                  <a:lnTo>
                    <a:pt x="92" y="64"/>
                  </a:lnTo>
                  <a:lnTo>
                    <a:pt x="89" y="57"/>
                  </a:lnTo>
                  <a:lnTo>
                    <a:pt x="87" y="51"/>
                  </a:lnTo>
                  <a:lnTo>
                    <a:pt x="84" y="47"/>
                  </a:lnTo>
                  <a:lnTo>
                    <a:pt x="81" y="44"/>
                  </a:lnTo>
                  <a:lnTo>
                    <a:pt x="78" y="39"/>
                  </a:lnTo>
                  <a:lnTo>
                    <a:pt x="73" y="37"/>
                  </a:lnTo>
                  <a:lnTo>
                    <a:pt x="68" y="36"/>
                  </a:lnTo>
                  <a:lnTo>
                    <a:pt x="63" y="34"/>
                  </a:lnTo>
                  <a:lnTo>
                    <a:pt x="56" y="31"/>
                  </a:lnTo>
                  <a:lnTo>
                    <a:pt x="49" y="31"/>
                  </a:lnTo>
                  <a:lnTo>
                    <a:pt x="43" y="29"/>
                  </a:lnTo>
                  <a:lnTo>
                    <a:pt x="36" y="29"/>
                  </a:lnTo>
                  <a:lnTo>
                    <a:pt x="30" y="28"/>
                  </a:lnTo>
                  <a:lnTo>
                    <a:pt x="23" y="26"/>
                  </a:lnTo>
                  <a:lnTo>
                    <a:pt x="16" y="26"/>
                  </a:lnTo>
                  <a:lnTo>
                    <a:pt x="10" y="26"/>
                  </a:lnTo>
                  <a:lnTo>
                    <a:pt x="5" y="23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2" y="9"/>
                  </a:lnTo>
                  <a:lnTo>
                    <a:pt x="3" y="4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0" name="Freeform 74"/>
            <p:cNvSpPr>
              <a:spLocks/>
            </p:cNvSpPr>
            <p:nvPr/>
          </p:nvSpPr>
          <p:spPr bwMode="auto">
            <a:xfrm>
              <a:off x="1459" y="1238"/>
              <a:ext cx="30" cy="74"/>
            </a:xfrm>
            <a:custGeom>
              <a:avLst/>
              <a:gdLst/>
              <a:ahLst/>
              <a:cxnLst>
                <a:cxn ang="0">
                  <a:pos x="59" y="10"/>
                </a:cxn>
                <a:cxn ang="0">
                  <a:pos x="58" y="15"/>
                </a:cxn>
                <a:cxn ang="0">
                  <a:pos x="56" y="20"/>
                </a:cxn>
                <a:cxn ang="0">
                  <a:pos x="54" y="25"/>
                </a:cxn>
                <a:cxn ang="0">
                  <a:pos x="54" y="32"/>
                </a:cxn>
                <a:cxn ang="0">
                  <a:pos x="51" y="38"/>
                </a:cxn>
                <a:cxn ang="0">
                  <a:pos x="49" y="47"/>
                </a:cxn>
                <a:cxn ang="0">
                  <a:pos x="49" y="55"/>
                </a:cxn>
                <a:cxn ang="0">
                  <a:pos x="48" y="61"/>
                </a:cxn>
                <a:cxn ang="0">
                  <a:pos x="44" y="68"/>
                </a:cxn>
                <a:cxn ang="0">
                  <a:pos x="43" y="76"/>
                </a:cxn>
                <a:cxn ang="0">
                  <a:pos x="40" y="83"/>
                </a:cxn>
                <a:cxn ang="0">
                  <a:pos x="38" y="89"/>
                </a:cxn>
                <a:cxn ang="0">
                  <a:pos x="35" y="96"/>
                </a:cxn>
                <a:cxn ang="0">
                  <a:pos x="31" y="103"/>
                </a:cxn>
                <a:cxn ang="0">
                  <a:pos x="28" y="108"/>
                </a:cxn>
                <a:cxn ang="0">
                  <a:pos x="25" y="116"/>
                </a:cxn>
                <a:cxn ang="0">
                  <a:pos x="21" y="122"/>
                </a:cxn>
                <a:cxn ang="0">
                  <a:pos x="18" y="131"/>
                </a:cxn>
                <a:cxn ang="0">
                  <a:pos x="13" y="137"/>
                </a:cxn>
                <a:cxn ang="0">
                  <a:pos x="10" y="146"/>
                </a:cxn>
                <a:cxn ang="0">
                  <a:pos x="5" y="149"/>
                </a:cxn>
                <a:cxn ang="0">
                  <a:pos x="1" y="147"/>
                </a:cxn>
                <a:cxn ang="0">
                  <a:pos x="0" y="142"/>
                </a:cxn>
                <a:cxn ang="0">
                  <a:pos x="0" y="137"/>
                </a:cxn>
                <a:cxn ang="0">
                  <a:pos x="3" y="131"/>
                </a:cxn>
                <a:cxn ang="0">
                  <a:pos x="8" y="122"/>
                </a:cxn>
                <a:cxn ang="0">
                  <a:pos x="11" y="116"/>
                </a:cxn>
                <a:cxn ang="0">
                  <a:pos x="15" y="109"/>
                </a:cxn>
                <a:cxn ang="0">
                  <a:pos x="18" y="103"/>
                </a:cxn>
                <a:cxn ang="0">
                  <a:pos x="21" y="96"/>
                </a:cxn>
                <a:cxn ang="0">
                  <a:pos x="25" y="91"/>
                </a:cxn>
                <a:cxn ang="0">
                  <a:pos x="28" y="85"/>
                </a:cxn>
                <a:cxn ang="0">
                  <a:pos x="31" y="78"/>
                </a:cxn>
                <a:cxn ang="0">
                  <a:pos x="33" y="71"/>
                </a:cxn>
                <a:cxn ang="0">
                  <a:pos x="35" y="66"/>
                </a:cxn>
                <a:cxn ang="0">
                  <a:pos x="38" y="60"/>
                </a:cxn>
                <a:cxn ang="0">
                  <a:pos x="38" y="52"/>
                </a:cxn>
                <a:cxn ang="0">
                  <a:pos x="40" y="45"/>
                </a:cxn>
                <a:cxn ang="0">
                  <a:pos x="41" y="37"/>
                </a:cxn>
                <a:cxn ang="0">
                  <a:pos x="43" y="30"/>
                </a:cxn>
                <a:cxn ang="0">
                  <a:pos x="43" y="25"/>
                </a:cxn>
                <a:cxn ang="0">
                  <a:pos x="44" y="22"/>
                </a:cxn>
                <a:cxn ang="0">
                  <a:pos x="44" y="20"/>
                </a:cxn>
                <a:cxn ang="0">
                  <a:pos x="46" y="19"/>
                </a:cxn>
                <a:cxn ang="0">
                  <a:pos x="46" y="12"/>
                </a:cxn>
                <a:cxn ang="0">
                  <a:pos x="49" y="7"/>
                </a:cxn>
                <a:cxn ang="0">
                  <a:pos x="49" y="2"/>
                </a:cxn>
                <a:cxn ang="0">
                  <a:pos x="49" y="2"/>
                </a:cxn>
                <a:cxn ang="0">
                  <a:pos x="51" y="0"/>
                </a:cxn>
                <a:cxn ang="0">
                  <a:pos x="54" y="2"/>
                </a:cxn>
                <a:cxn ang="0">
                  <a:pos x="56" y="2"/>
                </a:cxn>
                <a:cxn ang="0">
                  <a:pos x="58" y="4"/>
                </a:cxn>
                <a:cxn ang="0">
                  <a:pos x="59" y="7"/>
                </a:cxn>
                <a:cxn ang="0">
                  <a:pos x="59" y="10"/>
                </a:cxn>
                <a:cxn ang="0">
                  <a:pos x="59" y="10"/>
                </a:cxn>
              </a:cxnLst>
              <a:rect l="0" t="0" r="r" b="b"/>
              <a:pathLst>
                <a:path w="59" h="149">
                  <a:moveTo>
                    <a:pt x="59" y="10"/>
                  </a:moveTo>
                  <a:lnTo>
                    <a:pt x="58" y="15"/>
                  </a:lnTo>
                  <a:lnTo>
                    <a:pt x="56" y="20"/>
                  </a:lnTo>
                  <a:lnTo>
                    <a:pt x="54" y="25"/>
                  </a:lnTo>
                  <a:lnTo>
                    <a:pt x="54" y="32"/>
                  </a:lnTo>
                  <a:lnTo>
                    <a:pt x="51" y="38"/>
                  </a:lnTo>
                  <a:lnTo>
                    <a:pt x="49" y="47"/>
                  </a:lnTo>
                  <a:lnTo>
                    <a:pt x="49" y="55"/>
                  </a:lnTo>
                  <a:lnTo>
                    <a:pt x="48" y="61"/>
                  </a:lnTo>
                  <a:lnTo>
                    <a:pt x="44" y="68"/>
                  </a:lnTo>
                  <a:lnTo>
                    <a:pt x="43" y="76"/>
                  </a:lnTo>
                  <a:lnTo>
                    <a:pt x="40" y="83"/>
                  </a:lnTo>
                  <a:lnTo>
                    <a:pt x="38" y="89"/>
                  </a:lnTo>
                  <a:lnTo>
                    <a:pt x="35" y="96"/>
                  </a:lnTo>
                  <a:lnTo>
                    <a:pt x="31" y="103"/>
                  </a:lnTo>
                  <a:lnTo>
                    <a:pt x="28" y="108"/>
                  </a:lnTo>
                  <a:lnTo>
                    <a:pt x="25" y="116"/>
                  </a:lnTo>
                  <a:lnTo>
                    <a:pt x="21" y="122"/>
                  </a:lnTo>
                  <a:lnTo>
                    <a:pt x="18" y="131"/>
                  </a:lnTo>
                  <a:lnTo>
                    <a:pt x="13" y="137"/>
                  </a:lnTo>
                  <a:lnTo>
                    <a:pt x="10" y="146"/>
                  </a:lnTo>
                  <a:lnTo>
                    <a:pt x="5" y="149"/>
                  </a:lnTo>
                  <a:lnTo>
                    <a:pt x="1" y="147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3" y="131"/>
                  </a:lnTo>
                  <a:lnTo>
                    <a:pt x="8" y="122"/>
                  </a:lnTo>
                  <a:lnTo>
                    <a:pt x="11" y="116"/>
                  </a:lnTo>
                  <a:lnTo>
                    <a:pt x="15" y="109"/>
                  </a:lnTo>
                  <a:lnTo>
                    <a:pt x="18" y="103"/>
                  </a:lnTo>
                  <a:lnTo>
                    <a:pt x="21" y="96"/>
                  </a:lnTo>
                  <a:lnTo>
                    <a:pt x="25" y="91"/>
                  </a:lnTo>
                  <a:lnTo>
                    <a:pt x="28" y="85"/>
                  </a:lnTo>
                  <a:lnTo>
                    <a:pt x="31" y="78"/>
                  </a:lnTo>
                  <a:lnTo>
                    <a:pt x="33" y="71"/>
                  </a:lnTo>
                  <a:lnTo>
                    <a:pt x="35" y="66"/>
                  </a:lnTo>
                  <a:lnTo>
                    <a:pt x="38" y="60"/>
                  </a:lnTo>
                  <a:lnTo>
                    <a:pt x="38" y="52"/>
                  </a:lnTo>
                  <a:lnTo>
                    <a:pt x="40" y="45"/>
                  </a:lnTo>
                  <a:lnTo>
                    <a:pt x="41" y="37"/>
                  </a:lnTo>
                  <a:lnTo>
                    <a:pt x="43" y="30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6" y="19"/>
                  </a:lnTo>
                  <a:lnTo>
                    <a:pt x="46" y="12"/>
                  </a:lnTo>
                  <a:lnTo>
                    <a:pt x="49" y="7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4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1" name="Freeform 75"/>
            <p:cNvSpPr>
              <a:spLocks/>
            </p:cNvSpPr>
            <p:nvPr/>
          </p:nvSpPr>
          <p:spPr bwMode="auto">
            <a:xfrm>
              <a:off x="1486" y="1230"/>
              <a:ext cx="36" cy="52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5" y="46"/>
                </a:cxn>
                <a:cxn ang="0">
                  <a:pos x="14" y="54"/>
                </a:cxn>
                <a:cxn ang="0">
                  <a:pos x="12" y="63"/>
                </a:cxn>
                <a:cxn ang="0">
                  <a:pos x="10" y="71"/>
                </a:cxn>
                <a:cxn ang="0">
                  <a:pos x="10" y="76"/>
                </a:cxn>
                <a:cxn ang="0">
                  <a:pos x="10" y="84"/>
                </a:cxn>
                <a:cxn ang="0">
                  <a:pos x="14" y="91"/>
                </a:cxn>
                <a:cxn ang="0">
                  <a:pos x="19" y="94"/>
                </a:cxn>
                <a:cxn ang="0">
                  <a:pos x="25" y="92"/>
                </a:cxn>
                <a:cxn ang="0">
                  <a:pos x="30" y="82"/>
                </a:cxn>
                <a:cxn ang="0">
                  <a:pos x="35" y="73"/>
                </a:cxn>
                <a:cxn ang="0">
                  <a:pos x="38" y="64"/>
                </a:cxn>
                <a:cxn ang="0">
                  <a:pos x="42" y="58"/>
                </a:cxn>
                <a:cxn ang="0">
                  <a:pos x="43" y="49"/>
                </a:cxn>
                <a:cxn ang="0">
                  <a:pos x="48" y="43"/>
                </a:cxn>
                <a:cxn ang="0">
                  <a:pos x="50" y="35"/>
                </a:cxn>
                <a:cxn ang="0">
                  <a:pos x="53" y="28"/>
                </a:cxn>
                <a:cxn ang="0">
                  <a:pos x="55" y="20"/>
                </a:cxn>
                <a:cxn ang="0">
                  <a:pos x="58" y="12"/>
                </a:cxn>
                <a:cxn ang="0">
                  <a:pos x="60" y="3"/>
                </a:cxn>
                <a:cxn ang="0">
                  <a:pos x="65" y="0"/>
                </a:cxn>
                <a:cxn ang="0">
                  <a:pos x="68" y="2"/>
                </a:cxn>
                <a:cxn ang="0">
                  <a:pos x="71" y="7"/>
                </a:cxn>
                <a:cxn ang="0">
                  <a:pos x="68" y="16"/>
                </a:cxn>
                <a:cxn ang="0">
                  <a:pos x="66" y="23"/>
                </a:cxn>
                <a:cxn ang="0">
                  <a:pos x="63" y="33"/>
                </a:cxn>
                <a:cxn ang="0">
                  <a:pos x="60" y="40"/>
                </a:cxn>
                <a:cxn ang="0">
                  <a:pos x="58" y="48"/>
                </a:cxn>
                <a:cxn ang="0">
                  <a:pos x="55" y="54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2" y="82"/>
                </a:cxn>
                <a:cxn ang="0">
                  <a:pos x="33" y="94"/>
                </a:cxn>
                <a:cxn ang="0">
                  <a:pos x="25" y="102"/>
                </a:cxn>
                <a:cxn ang="0">
                  <a:pos x="14" y="104"/>
                </a:cxn>
                <a:cxn ang="0">
                  <a:pos x="7" y="97"/>
                </a:cxn>
                <a:cxn ang="0">
                  <a:pos x="4" y="91"/>
                </a:cxn>
                <a:cxn ang="0">
                  <a:pos x="0" y="82"/>
                </a:cxn>
                <a:cxn ang="0">
                  <a:pos x="0" y="76"/>
                </a:cxn>
                <a:cxn ang="0">
                  <a:pos x="0" y="66"/>
                </a:cxn>
                <a:cxn ang="0">
                  <a:pos x="0" y="58"/>
                </a:cxn>
                <a:cxn ang="0">
                  <a:pos x="0" y="48"/>
                </a:cxn>
                <a:cxn ang="0">
                  <a:pos x="2" y="38"/>
                </a:cxn>
                <a:cxn ang="0">
                  <a:pos x="5" y="30"/>
                </a:cxn>
                <a:cxn ang="0">
                  <a:pos x="7" y="25"/>
                </a:cxn>
                <a:cxn ang="0">
                  <a:pos x="14" y="25"/>
                </a:cxn>
                <a:cxn ang="0">
                  <a:pos x="17" y="30"/>
                </a:cxn>
                <a:cxn ang="0">
                  <a:pos x="19" y="35"/>
                </a:cxn>
              </a:cxnLst>
              <a:rect l="0" t="0" r="r" b="b"/>
              <a:pathLst>
                <a:path w="71" h="104">
                  <a:moveTo>
                    <a:pt x="19" y="35"/>
                  </a:moveTo>
                  <a:lnTo>
                    <a:pt x="17" y="36"/>
                  </a:lnTo>
                  <a:lnTo>
                    <a:pt x="17" y="41"/>
                  </a:lnTo>
                  <a:lnTo>
                    <a:pt x="15" y="46"/>
                  </a:lnTo>
                  <a:lnTo>
                    <a:pt x="14" y="51"/>
                  </a:lnTo>
                  <a:lnTo>
                    <a:pt x="14" y="54"/>
                  </a:lnTo>
                  <a:lnTo>
                    <a:pt x="14" y="59"/>
                  </a:lnTo>
                  <a:lnTo>
                    <a:pt x="12" y="63"/>
                  </a:lnTo>
                  <a:lnTo>
                    <a:pt x="12" y="66"/>
                  </a:lnTo>
                  <a:lnTo>
                    <a:pt x="10" y="71"/>
                  </a:lnTo>
                  <a:lnTo>
                    <a:pt x="10" y="73"/>
                  </a:lnTo>
                  <a:lnTo>
                    <a:pt x="10" y="76"/>
                  </a:lnTo>
                  <a:lnTo>
                    <a:pt x="10" y="81"/>
                  </a:lnTo>
                  <a:lnTo>
                    <a:pt x="10" y="84"/>
                  </a:lnTo>
                  <a:lnTo>
                    <a:pt x="14" y="87"/>
                  </a:lnTo>
                  <a:lnTo>
                    <a:pt x="14" y="91"/>
                  </a:lnTo>
                  <a:lnTo>
                    <a:pt x="17" y="94"/>
                  </a:lnTo>
                  <a:lnTo>
                    <a:pt x="19" y="94"/>
                  </a:lnTo>
                  <a:lnTo>
                    <a:pt x="22" y="94"/>
                  </a:lnTo>
                  <a:lnTo>
                    <a:pt x="25" y="92"/>
                  </a:lnTo>
                  <a:lnTo>
                    <a:pt x="28" y="87"/>
                  </a:lnTo>
                  <a:lnTo>
                    <a:pt x="30" y="82"/>
                  </a:lnTo>
                  <a:lnTo>
                    <a:pt x="32" y="77"/>
                  </a:lnTo>
                  <a:lnTo>
                    <a:pt x="35" y="73"/>
                  </a:lnTo>
                  <a:lnTo>
                    <a:pt x="37" y="69"/>
                  </a:lnTo>
                  <a:lnTo>
                    <a:pt x="38" y="64"/>
                  </a:lnTo>
                  <a:lnTo>
                    <a:pt x="40" y="61"/>
                  </a:lnTo>
                  <a:lnTo>
                    <a:pt x="42" y="58"/>
                  </a:lnTo>
                  <a:lnTo>
                    <a:pt x="43" y="53"/>
                  </a:lnTo>
                  <a:lnTo>
                    <a:pt x="43" y="49"/>
                  </a:lnTo>
                  <a:lnTo>
                    <a:pt x="47" y="48"/>
                  </a:lnTo>
                  <a:lnTo>
                    <a:pt x="48" y="43"/>
                  </a:lnTo>
                  <a:lnTo>
                    <a:pt x="48" y="40"/>
                  </a:lnTo>
                  <a:lnTo>
                    <a:pt x="50" y="35"/>
                  </a:lnTo>
                  <a:lnTo>
                    <a:pt x="52" y="31"/>
                  </a:lnTo>
                  <a:lnTo>
                    <a:pt x="53" y="28"/>
                  </a:lnTo>
                  <a:lnTo>
                    <a:pt x="53" y="23"/>
                  </a:lnTo>
                  <a:lnTo>
                    <a:pt x="55" y="20"/>
                  </a:lnTo>
                  <a:lnTo>
                    <a:pt x="57" y="16"/>
                  </a:lnTo>
                  <a:lnTo>
                    <a:pt x="58" y="12"/>
                  </a:lnTo>
                  <a:lnTo>
                    <a:pt x="60" y="8"/>
                  </a:lnTo>
                  <a:lnTo>
                    <a:pt x="60" y="3"/>
                  </a:lnTo>
                  <a:lnTo>
                    <a:pt x="62" y="2"/>
                  </a:lnTo>
                  <a:lnTo>
                    <a:pt x="65" y="0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70" y="5"/>
                  </a:lnTo>
                  <a:lnTo>
                    <a:pt x="71" y="7"/>
                  </a:lnTo>
                  <a:lnTo>
                    <a:pt x="71" y="12"/>
                  </a:lnTo>
                  <a:lnTo>
                    <a:pt x="68" y="16"/>
                  </a:lnTo>
                  <a:lnTo>
                    <a:pt x="66" y="20"/>
                  </a:lnTo>
                  <a:lnTo>
                    <a:pt x="66" y="23"/>
                  </a:lnTo>
                  <a:lnTo>
                    <a:pt x="66" y="30"/>
                  </a:lnTo>
                  <a:lnTo>
                    <a:pt x="63" y="33"/>
                  </a:lnTo>
                  <a:lnTo>
                    <a:pt x="62" y="36"/>
                  </a:lnTo>
                  <a:lnTo>
                    <a:pt x="60" y="40"/>
                  </a:lnTo>
                  <a:lnTo>
                    <a:pt x="60" y="45"/>
                  </a:lnTo>
                  <a:lnTo>
                    <a:pt x="58" y="48"/>
                  </a:lnTo>
                  <a:lnTo>
                    <a:pt x="57" y="51"/>
                  </a:lnTo>
                  <a:lnTo>
                    <a:pt x="55" y="54"/>
                  </a:lnTo>
                  <a:lnTo>
                    <a:pt x="53" y="59"/>
                  </a:lnTo>
                  <a:lnTo>
                    <a:pt x="52" y="63"/>
                  </a:lnTo>
                  <a:lnTo>
                    <a:pt x="50" y="66"/>
                  </a:lnTo>
                  <a:lnTo>
                    <a:pt x="48" y="71"/>
                  </a:lnTo>
                  <a:lnTo>
                    <a:pt x="47" y="76"/>
                  </a:lnTo>
                  <a:lnTo>
                    <a:pt x="42" y="82"/>
                  </a:lnTo>
                  <a:lnTo>
                    <a:pt x="38" y="87"/>
                  </a:lnTo>
                  <a:lnTo>
                    <a:pt x="33" y="94"/>
                  </a:lnTo>
                  <a:lnTo>
                    <a:pt x="30" y="99"/>
                  </a:lnTo>
                  <a:lnTo>
                    <a:pt x="25" y="102"/>
                  </a:lnTo>
                  <a:lnTo>
                    <a:pt x="19" y="104"/>
                  </a:lnTo>
                  <a:lnTo>
                    <a:pt x="14" y="104"/>
                  </a:lnTo>
                  <a:lnTo>
                    <a:pt x="10" y="101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4" y="91"/>
                  </a:lnTo>
                  <a:lnTo>
                    <a:pt x="2" y="87"/>
                  </a:lnTo>
                  <a:lnTo>
                    <a:pt x="0" y="82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1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2" y="43"/>
                  </a:lnTo>
                  <a:lnTo>
                    <a:pt x="2" y="38"/>
                  </a:lnTo>
                  <a:lnTo>
                    <a:pt x="4" y="35"/>
                  </a:lnTo>
                  <a:lnTo>
                    <a:pt x="5" y="30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5" y="28"/>
                  </a:lnTo>
                  <a:lnTo>
                    <a:pt x="17" y="30"/>
                  </a:lnTo>
                  <a:lnTo>
                    <a:pt x="19" y="35"/>
                  </a:lnTo>
                  <a:lnTo>
                    <a:pt x="19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2" name="Freeform 76"/>
            <p:cNvSpPr>
              <a:spLocks/>
            </p:cNvSpPr>
            <p:nvPr/>
          </p:nvSpPr>
          <p:spPr bwMode="auto">
            <a:xfrm>
              <a:off x="1489" y="1240"/>
              <a:ext cx="43" cy="85"/>
            </a:xfrm>
            <a:custGeom>
              <a:avLst/>
              <a:gdLst/>
              <a:ahLst/>
              <a:cxnLst>
                <a:cxn ang="0">
                  <a:pos x="85" y="11"/>
                </a:cxn>
                <a:cxn ang="0">
                  <a:pos x="85" y="21"/>
                </a:cxn>
                <a:cxn ang="0">
                  <a:pos x="83" y="31"/>
                </a:cxn>
                <a:cxn ang="0">
                  <a:pos x="81" y="41"/>
                </a:cxn>
                <a:cxn ang="0">
                  <a:pos x="78" y="49"/>
                </a:cxn>
                <a:cxn ang="0">
                  <a:pos x="76" y="57"/>
                </a:cxn>
                <a:cxn ang="0">
                  <a:pos x="73" y="67"/>
                </a:cxn>
                <a:cxn ang="0">
                  <a:pos x="70" y="76"/>
                </a:cxn>
                <a:cxn ang="0">
                  <a:pos x="65" y="87"/>
                </a:cxn>
                <a:cxn ang="0">
                  <a:pos x="58" y="97"/>
                </a:cxn>
                <a:cxn ang="0">
                  <a:pos x="52" y="109"/>
                </a:cxn>
                <a:cxn ang="0">
                  <a:pos x="45" y="117"/>
                </a:cxn>
                <a:cxn ang="0">
                  <a:pos x="38" y="127"/>
                </a:cxn>
                <a:cxn ang="0">
                  <a:pos x="32" y="137"/>
                </a:cxn>
                <a:cxn ang="0">
                  <a:pos x="25" y="146"/>
                </a:cxn>
                <a:cxn ang="0">
                  <a:pos x="20" y="158"/>
                </a:cxn>
                <a:cxn ang="0">
                  <a:pos x="14" y="168"/>
                </a:cxn>
                <a:cxn ang="0">
                  <a:pos x="9" y="170"/>
                </a:cxn>
                <a:cxn ang="0">
                  <a:pos x="2" y="166"/>
                </a:cxn>
                <a:cxn ang="0">
                  <a:pos x="0" y="160"/>
                </a:cxn>
                <a:cxn ang="0">
                  <a:pos x="4" y="148"/>
                </a:cxn>
                <a:cxn ang="0">
                  <a:pos x="10" y="137"/>
                </a:cxn>
                <a:cxn ang="0">
                  <a:pos x="17" y="127"/>
                </a:cxn>
                <a:cxn ang="0">
                  <a:pos x="23" y="117"/>
                </a:cxn>
                <a:cxn ang="0">
                  <a:pos x="30" y="109"/>
                </a:cxn>
                <a:cxn ang="0">
                  <a:pos x="37" y="97"/>
                </a:cxn>
                <a:cxn ang="0">
                  <a:pos x="43" y="89"/>
                </a:cxn>
                <a:cxn ang="0">
                  <a:pos x="52" y="77"/>
                </a:cxn>
                <a:cxn ang="0">
                  <a:pos x="57" y="67"/>
                </a:cxn>
                <a:cxn ang="0">
                  <a:pos x="61" y="57"/>
                </a:cxn>
                <a:cxn ang="0">
                  <a:pos x="63" y="51"/>
                </a:cxn>
                <a:cxn ang="0">
                  <a:pos x="66" y="44"/>
                </a:cxn>
                <a:cxn ang="0">
                  <a:pos x="70" y="36"/>
                </a:cxn>
                <a:cxn ang="0">
                  <a:pos x="73" y="28"/>
                </a:cxn>
                <a:cxn ang="0">
                  <a:pos x="75" y="18"/>
                </a:cxn>
                <a:cxn ang="0">
                  <a:pos x="76" y="10"/>
                </a:cxn>
                <a:cxn ang="0">
                  <a:pos x="78" y="1"/>
                </a:cxn>
                <a:cxn ang="0">
                  <a:pos x="85" y="1"/>
                </a:cxn>
                <a:cxn ang="0">
                  <a:pos x="86" y="6"/>
                </a:cxn>
              </a:cxnLst>
              <a:rect l="0" t="0" r="r" b="b"/>
              <a:pathLst>
                <a:path w="86" h="170">
                  <a:moveTo>
                    <a:pt x="86" y="6"/>
                  </a:moveTo>
                  <a:lnTo>
                    <a:pt x="85" y="11"/>
                  </a:lnTo>
                  <a:lnTo>
                    <a:pt x="85" y="16"/>
                  </a:lnTo>
                  <a:lnTo>
                    <a:pt x="85" y="21"/>
                  </a:lnTo>
                  <a:lnTo>
                    <a:pt x="83" y="28"/>
                  </a:lnTo>
                  <a:lnTo>
                    <a:pt x="83" y="31"/>
                  </a:lnTo>
                  <a:lnTo>
                    <a:pt x="81" y="36"/>
                  </a:lnTo>
                  <a:lnTo>
                    <a:pt x="81" y="41"/>
                  </a:lnTo>
                  <a:lnTo>
                    <a:pt x="80" y="44"/>
                  </a:lnTo>
                  <a:lnTo>
                    <a:pt x="78" y="49"/>
                  </a:lnTo>
                  <a:lnTo>
                    <a:pt x="78" y="54"/>
                  </a:lnTo>
                  <a:lnTo>
                    <a:pt x="76" y="57"/>
                  </a:lnTo>
                  <a:lnTo>
                    <a:pt x="76" y="62"/>
                  </a:lnTo>
                  <a:lnTo>
                    <a:pt x="73" y="67"/>
                  </a:lnTo>
                  <a:lnTo>
                    <a:pt x="73" y="72"/>
                  </a:lnTo>
                  <a:lnTo>
                    <a:pt x="70" y="76"/>
                  </a:lnTo>
                  <a:lnTo>
                    <a:pt x="68" y="81"/>
                  </a:lnTo>
                  <a:lnTo>
                    <a:pt x="65" y="87"/>
                  </a:lnTo>
                  <a:lnTo>
                    <a:pt x="61" y="92"/>
                  </a:lnTo>
                  <a:lnTo>
                    <a:pt x="58" y="97"/>
                  </a:lnTo>
                  <a:lnTo>
                    <a:pt x="55" y="104"/>
                  </a:lnTo>
                  <a:lnTo>
                    <a:pt x="52" y="109"/>
                  </a:lnTo>
                  <a:lnTo>
                    <a:pt x="48" y="114"/>
                  </a:lnTo>
                  <a:lnTo>
                    <a:pt x="45" y="117"/>
                  </a:lnTo>
                  <a:lnTo>
                    <a:pt x="42" y="122"/>
                  </a:lnTo>
                  <a:lnTo>
                    <a:pt x="38" y="127"/>
                  </a:lnTo>
                  <a:lnTo>
                    <a:pt x="35" y="132"/>
                  </a:lnTo>
                  <a:lnTo>
                    <a:pt x="32" y="137"/>
                  </a:lnTo>
                  <a:lnTo>
                    <a:pt x="28" y="142"/>
                  </a:lnTo>
                  <a:lnTo>
                    <a:pt x="25" y="146"/>
                  </a:lnTo>
                  <a:lnTo>
                    <a:pt x="23" y="153"/>
                  </a:lnTo>
                  <a:lnTo>
                    <a:pt x="20" y="158"/>
                  </a:lnTo>
                  <a:lnTo>
                    <a:pt x="17" y="165"/>
                  </a:lnTo>
                  <a:lnTo>
                    <a:pt x="14" y="168"/>
                  </a:lnTo>
                  <a:lnTo>
                    <a:pt x="12" y="170"/>
                  </a:lnTo>
                  <a:lnTo>
                    <a:pt x="9" y="170"/>
                  </a:lnTo>
                  <a:lnTo>
                    <a:pt x="5" y="170"/>
                  </a:lnTo>
                  <a:lnTo>
                    <a:pt x="2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2" y="155"/>
                  </a:lnTo>
                  <a:lnTo>
                    <a:pt x="4" y="148"/>
                  </a:lnTo>
                  <a:lnTo>
                    <a:pt x="7" y="142"/>
                  </a:lnTo>
                  <a:lnTo>
                    <a:pt x="10" y="137"/>
                  </a:lnTo>
                  <a:lnTo>
                    <a:pt x="14" y="132"/>
                  </a:lnTo>
                  <a:lnTo>
                    <a:pt x="17" y="127"/>
                  </a:lnTo>
                  <a:lnTo>
                    <a:pt x="20" y="122"/>
                  </a:lnTo>
                  <a:lnTo>
                    <a:pt x="23" y="117"/>
                  </a:lnTo>
                  <a:lnTo>
                    <a:pt x="27" y="114"/>
                  </a:lnTo>
                  <a:lnTo>
                    <a:pt x="30" y="109"/>
                  </a:lnTo>
                  <a:lnTo>
                    <a:pt x="33" y="104"/>
                  </a:lnTo>
                  <a:lnTo>
                    <a:pt x="37" y="97"/>
                  </a:lnTo>
                  <a:lnTo>
                    <a:pt x="40" y="94"/>
                  </a:lnTo>
                  <a:lnTo>
                    <a:pt x="43" y="89"/>
                  </a:lnTo>
                  <a:lnTo>
                    <a:pt x="48" y="82"/>
                  </a:lnTo>
                  <a:lnTo>
                    <a:pt x="52" y="77"/>
                  </a:lnTo>
                  <a:lnTo>
                    <a:pt x="55" y="71"/>
                  </a:lnTo>
                  <a:lnTo>
                    <a:pt x="57" y="67"/>
                  </a:lnTo>
                  <a:lnTo>
                    <a:pt x="58" y="62"/>
                  </a:lnTo>
                  <a:lnTo>
                    <a:pt x="61" y="57"/>
                  </a:lnTo>
                  <a:lnTo>
                    <a:pt x="61" y="56"/>
                  </a:lnTo>
                  <a:lnTo>
                    <a:pt x="63" y="51"/>
                  </a:lnTo>
                  <a:lnTo>
                    <a:pt x="65" y="48"/>
                  </a:lnTo>
                  <a:lnTo>
                    <a:pt x="66" y="44"/>
                  </a:lnTo>
                  <a:lnTo>
                    <a:pt x="68" y="39"/>
                  </a:lnTo>
                  <a:lnTo>
                    <a:pt x="70" y="36"/>
                  </a:lnTo>
                  <a:lnTo>
                    <a:pt x="71" y="31"/>
                  </a:lnTo>
                  <a:lnTo>
                    <a:pt x="73" y="28"/>
                  </a:lnTo>
                  <a:lnTo>
                    <a:pt x="73" y="23"/>
                  </a:lnTo>
                  <a:lnTo>
                    <a:pt x="75" y="18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8" y="5"/>
                  </a:lnTo>
                  <a:lnTo>
                    <a:pt x="78" y="1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3" name="Freeform 77"/>
            <p:cNvSpPr>
              <a:spLocks/>
            </p:cNvSpPr>
            <p:nvPr/>
          </p:nvSpPr>
          <p:spPr bwMode="auto">
            <a:xfrm>
              <a:off x="1304" y="1591"/>
              <a:ext cx="81" cy="75"/>
            </a:xfrm>
            <a:custGeom>
              <a:avLst/>
              <a:gdLst/>
              <a:ahLst/>
              <a:cxnLst>
                <a:cxn ang="0">
                  <a:pos x="142" y="25"/>
                </a:cxn>
                <a:cxn ang="0">
                  <a:pos x="129" y="23"/>
                </a:cxn>
                <a:cxn ang="0">
                  <a:pos x="118" y="23"/>
                </a:cxn>
                <a:cxn ang="0">
                  <a:pos x="106" y="26"/>
                </a:cxn>
                <a:cxn ang="0">
                  <a:pos x="96" y="30"/>
                </a:cxn>
                <a:cxn ang="0">
                  <a:pos x="84" y="35"/>
                </a:cxn>
                <a:cxn ang="0">
                  <a:pos x="73" y="40"/>
                </a:cxn>
                <a:cxn ang="0">
                  <a:pos x="63" y="46"/>
                </a:cxn>
                <a:cxn ang="0">
                  <a:pos x="53" y="53"/>
                </a:cxn>
                <a:cxn ang="0">
                  <a:pos x="42" y="63"/>
                </a:cxn>
                <a:cxn ang="0">
                  <a:pos x="33" y="73"/>
                </a:cxn>
                <a:cxn ang="0">
                  <a:pos x="25" y="84"/>
                </a:cxn>
                <a:cxn ang="0">
                  <a:pos x="22" y="96"/>
                </a:cxn>
                <a:cxn ang="0">
                  <a:pos x="20" y="107"/>
                </a:cxn>
                <a:cxn ang="0">
                  <a:pos x="20" y="117"/>
                </a:cxn>
                <a:cxn ang="0">
                  <a:pos x="27" y="127"/>
                </a:cxn>
                <a:cxn ang="0">
                  <a:pos x="33" y="133"/>
                </a:cxn>
                <a:cxn ang="0">
                  <a:pos x="35" y="142"/>
                </a:cxn>
                <a:cxn ang="0">
                  <a:pos x="30" y="148"/>
                </a:cxn>
                <a:cxn ang="0">
                  <a:pos x="22" y="150"/>
                </a:cxn>
                <a:cxn ang="0">
                  <a:pos x="12" y="143"/>
                </a:cxn>
                <a:cxn ang="0">
                  <a:pos x="3" y="129"/>
                </a:cxn>
                <a:cxn ang="0">
                  <a:pos x="0" y="114"/>
                </a:cxn>
                <a:cxn ang="0">
                  <a:pos x="2" y="97"/>
                </a:cxn>
                <a:cxn ang="0">
                  <a:pos x="7" y="81"/>
                </a:cxn>
                <a:cxn ang="0">
                  <a:pos x="13" y="64"/>
                </a:cxn>
                <a:cxn ang="0">
                  <a:pos x="25" y="49"/>
                </a:cxn>
                <a:cxn ang="0">
                  <a:pos x="37" y="38"/>
                </a:cxn>
                <a:cxn ang="0">
                  <a:pos x="51" y="28"/>
                </a:cxn>
                <a:cxn ang="0">
                  <a:pos x="63" y="20"/>
                </a:cxn>
                <a:cxn ang="0">
                  <a:pos x="76" y="13"/>
                </a:cxn>
                <a:cxn ang="0">
                  <a:pos x="89" y="8"/>
                </a:cxn>
                <a:cxn ang="0">
                  <a:pos x="101" y="5"/>
                </a:cxn>
                <a:cxn ang="0">
                  <a:pos x="114" y="0"/>
                </a:cxn>
                <a:cxn ang="0">
                  <a:pos x="129" y="0"/>
                </a:cxn>
                <a:cxn ang="0">
                  <a:pos x="142" y="0"/>
                </a:cxn>
                <a:cxn ang="0">
                  <a:pos x="157" y="3"/>
                </a:cxn>
                <a:cxn ang="0">
                  <a:pos x="162" y="12"/>
                </a:cxn>
                <a:cxn ang="0">
                  <a:pos x="160" y="20"/>
                </a:cxn>
                <a:cxn ang="0">
                  <a:pos x="154" y="25"/>
                </a:cxn>
                <a:cxn ang="0">
                  <a:pos x="149" y="26"/>
                </a:cxn>
              </a:cxnLst>
              <a:rect l="0" t="0" r="r" b="b"/>
              <a:pathLst>
                <a:path w="162" h="150">
                  <a:moveTo>
                    <a:pt x="149" y="26"/>
                  </a:moveTo>
                  <a:lnTo>
                    <a:pt x="142" y="25"/>
                  </a:lnTo>
                  <a:lnTo>
                    <a:pt x="136" y="23"/>
                  </a:lnTo>
                  <a:lnTo>
                    <a:pt x="129" y="23"/>
                  </a:lnTo>
                  <a:lnTo>
                    <a:pt x="122" y="23"/>
                  </a:lnTo>
                  <a:lnTo>
                    <a:pt x="118" y="23"/>
                  </a:lnTo>
                  <a:lnTo>
                    <a:pt x="111" y="25"/>
                  </a:lnTo>
                  <a:lnTo>
                    <a:pt x="106" y="26"/>
                  </a:lnTo>
                  <a:lnTo>
                    <a:pt x="101" y="28"/>
                  </a:lnTo>
                  <a:lnTo>
                    <a:pt x="96" y="30"/>
                  </a:lnTo>
                  <a:lnTo>
                    <a:pt x="89" y="31"/>
                  </a:lnTo>
                  <a:lnTo>
                    <a:pt x="84" y="35"/>
                  </a:lnTo>
                  <a:lnTo>
                    <a:pt x="80" y="36"/>
                  </a:lnTo>
                  <a:lnTo>
                    <a:pt x="73" y="40"/>
                  </a:lnTo>
                  <a:lnTo>
                    <a:pt x="68" y="43"/>
                  </a:lnTo>
                  <a:lnTo>
                    <a:pt x="63" y="46"/>
                  </a:lnTo>
                  <a:lnTo>
                    <a:pt x="58" y="51"/>
                  </a:lnTo>
                  <a:lnTo>
                    <a:pt x="53" y="53"/>
                  </a:lnTo>
                  <a:lnTo>
                    <a:pt x="46" y="58"/>
                  </a:lnTo>
                  <a:lnTo>
                    <a:pt x="42" y="63"/>
                  </a:lnTo>
                  <a:lnTo>
                    <a:pt x="37" y="68"/>
                  </a:lnTo>
                  <a:lnTo>
                    <a:pt x="33" y="73"/>
                  </a:lnTo>
                  <a:lnTo>
                    <a:pt x="30" y="79"/>
                  </a:lnTo>
                  <a:lnTo>
                    <a:pt x="25" y="84"/>
                  </a:lnTo>
                  <a:lnTo>
                    <a:pt x="25" y="91"/>
                  </a:lnTo>
                  <a:lnTo>
                    <a:pt x="22" y="96"/>
                  </a:lnTo>
                  <a:lnTo>
                    <a:pt x="20" y="101"/>
                  </a:lnTo>
                  <a:lnTo>
                    <a:pt x="20" y="107"/>
                  </a:lnTo>
                  <a:lnTo>
                    <a:pt x="20" y="112"/>
                  </a:lnTo>
                  <a:lnTo>
                    <a:pt x="20" y="117"/>
                  </a:lnTo>
                  <a:lnTo>
                    <a:pt x="23" y="122"/>
                  </a:lnTo>
                  <a:lnTo>
                    <a:pt x="27" y="127"/>
                  </a:lnTo>
                  <a:lnTo>
                    <a:pt x="32" y="130"/>
                  </a:lnTo>
                  <a:lnTo>
                    <a:pt x="33" y="133"/>
                  </a:lnTo>
                  <a:lnTo>
                    <a:pt x="35" y="138"/>
                  </a:lnTo>
                  <a:lnTo>
                    <a:pt x="35" y="142"/>
                  </a:lnTo>
                  <a:lnTo>
                    <a:pt x="33" y="145"/>
                  </a:lnTo>
                  <a:lnTo>
                    <a:pt x="30" y="148"/>
                  </a:lnTo>
                  <a:lnTo>
                    <a:pt x="25" y="150"/>
                  </a:lnTo>
                  <a:lnTo>
                    <a:pt x="22" y="150"/>
                  </a:lnTo>
                  <a:lnTo>
                    <a:pt x="18" y="148"/>
                  </a:lnTo>
                  <a:lnTo>
                    <a:pt x="12" y="143"/>
                  </a:lnTo>
                  <a:lnTo>
                    <a:pt x="8" y="135"/>
                  </a:lnTo>
                  <a:lnTo>
                    <a:pt x="3" y="129"/>
                  </a:lnTo>
                  <a:lnTo>
                    <a:pt x="2" y="122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2" y="97"/>
                  </a:lnTo>
                  <a:lnTo>
                    <a:pt x="3" y="89"/>
                  </a:lnTo>
                  <a:lnTo>
                    <a:pt x="7" y="81"/>
                  </a:lnTo>
                  <a:lnTo>
                    <a:pt x="10" y="73"/>
                  </a:lnTo>
                  <a:lnTo>
                    <a:pt x="13" y="64"/>
                  </a:lnTo>
                  <a:lnTo>
                    <a:pt x="20" y="58"/>
                  </a:lnTo>
                  <a:lnTo>
                    <a:pt x="25" y="49"/>
                  </a:lnTo>
                  <a:lnTo>
                    <a:pt x="32" y="43"/>
                  </a:lnTo>
                  <a:lnTo>
                    <a:pt x="37" y="38"/>
                  </a:lnTo>
                  <a:lnTo>
                    <a:pt x="45" y="33"/>
                  </a:lnTo>
                  <a:lnTo>
                    <a:pt x="51" y="28"/>
                  </a:lnTo>
                  <a:lnTo>
                    <a:pt x="58" y="23"/>
                  </a:lnTo>
                  <a:lnTo>
                    <a:pt x="63" y="20"/>
                  </a:lnTo>
                  <a:lnTo>
                    <a:pt x="70" y="16"/>
                  </a:lnTo>
                  <a:lnTo>
                    <a:pt x="76" y="13"/>
                  </a:lnTo>
                  <a:lnTo>
                    <a:pt x="83" y="12"/>
                  </a:lnTo>
                  <a:lnTo>
                    <a:pt x="89" y="8"/>
                  </a:lnTo>
                  <a:lnTo>
                    <a:pt x="96" y="7"/>
                  </a:lnTo>
                  <a:lnTo>
                    <a:pt x="101" y="5"/>
                  </a:lnTo>
                  <a:lnTo>
                    <a:pt x="108" y="3"/>
                  </a:lnTo>
                  <a:lnTo>
                    <a:pt x="114" y="0"/>
                  </a:lnTo>
                  <a:lnTo>
                    <a:pt x="121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52" y="2"/>
                  </a:lnTo>
                  <a:lnTo>
                    <a:pt x="157" y="3"/>
                  </a:lnTo>
                  <a:lnTo>
                    <a:pt x="160" y="7"/>
                  </a:lnTo>
                  <a:lnTo>
                    <a:pt x="162" y="12"/>
                  </a:lnTo>
                  <a:lnTo>
                    <a:pt x="162" y="16"/>
                  </a:lnTo>
                  <a:lnTo>
                    <a:pt x="160" y="20"/>
                  </a:lnTo>
                  <a:lnTo>
                    <a:pt x="159" y="23"/>
                  </a:lnTo>
                  <a:lnTo>
                    <a:pt x="154" y="25"/>
                  </a:lnTo>
                  <a:lnTo>
                    <a:pt x="149" y="26"/>
                  </a:lnTo>
                  <a:lnTo>
                    <a:pt x="149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4" name="Freeform 78"/>
            <p:cNvSpPr>
              <a:spLocks/>
            </p:cNvSpPr>
            <p:nvPr/>
          </p:nvSpPr>
          <p:spPr bwMode="auto">
            <a:xfrm>
              <a:off x="1379" y="1552"/>
              <a:ext cx="257" cy="94"/>
            </a:xfrm>
            <a:custGeom>
              <a:avLst/>
              <a:gdLst/>
              <a:ahLst/>
              <a:cxnLst>
                <a:cxn ang="0">
                  <a:pos x="8" y="64"/>
                </a:cxn>
                <a:cxn ang="0">
                  <a:pos x="21" y="52"/>
                </a:cxn>
                <a:cxn ang="0">
                  <a:pos x="33" y="44"/>
                </a:cxn>
                <a:cxn ang="0">
                  <a:pos x="46" y="36"/>
                </a:cxn>
                <a:cxn ang="0">
                  <a:pos x="59" y="29"/>
                </a:cxn>
                <a:cxn ang="0">
                  <a:pos x="72" y="23"/>
                </a:cxn>
                <a:cxn ang="0">
                  <a:pos x="85" y="16"/>
                </a:cxn>
                <a:cxn ang="0">
                  <a:pos x="102" y="11"/>
                </a:cxn>
                <a:cxn ang="0">
                  <a:pos x="125" y="6"/>
                </a:cxn>
                <a:cxn ang="0">
                  <a:pos x="152" y="1"/>
                </a:cxn>
                <a:cxn ang="0">
                  <a:pos x="178" y="0"/>
                </a:cxn>
                <a:cxn ang="0">
                  <a:pos x="203" y="0"/>
                </a:cxn>
                <a:cxn ang="0">
                  <a:pos x="228" y="0"/>
                </a:cxn>
                <a:cxn ang="0">
                  <a:pos x="252" y="3"/>
                </a:cxn>
                <a:cxn ang="0">
                  <a:pos x="279" y="6"/>
                </a:cxn>
                <a:cxn ang="0">
                  <a:pos x="305" y="11"/>
                </a:cxn>
                <a:cxn ang="0">
                  <a:pos x="338" y="18"/>
                </a:cxn>
                <a:cxn ang="0">
                  <a:pos x="371" y="24"/>
                </a:cxn>
                <a:cxn ang="0">
                  <a:pos x="403" y="36"/>
                </a:cxn>
                <a:cxn ang="0">
                  <a:pos x="432" y="52"/>
                </a:cxn>
                <a:cxn ang="0">
                  <a:pos x="459" y="70"/>
                </a:cxn>
                <a:cxn ang="0">
                  <a:pos x="480" y="93"/>
                </a:cxn>
                <a:cxn ang="0">
                  <a:pos x="497" y="120"/>
                </a:cxn>
                <a:cxn ang="0">
                  <a:pos x="509" y="151"/>
                </a:cxn>
                <a:cxn ang="0">
                  <a:pos x="512" y="171"/>
                </a:cxn>
                <a:cxn ang="0">
                  <a:pos x="512" y="178"/>
                </a:cxn>
                <a:cxn ang="0">
                  <a:pos x="509" y="184"/>
                </a:cxn>
                <a:cxn ang="0">
                  <a:pos x="500" y="187"/>
                </a:cxn>
                <a:cxn ang="0">
                  <a:pos x="494" y="181"/>
                </a:cxn>
                <a:cxn ang="0">
                  <a:pos x="492" y="178"/>
                </a:cxn>
                <a:cxn ang="0">
                  <a:pos x="487" y="158"/>
                </a:cxn>
                <a:cxn ang="0">
                  <a:pos x="479" y="131"/>
                </a:cxn>
                <a:cxn ang="0">
                  <a:pos x="469" y="108"/>
                </a:cxn>
                <a:cxn ang="0">
                  <a:pos x="454" y="89"/>
                </a:cxn>
                <a:cxn ang="0">
                  <a:pos x="432" y="70"/>
                </a:cxn>
                <a:cxn ang="0">
                  <a:pos x="408" y="57"/>
                </a:cxn>
                <a:cxn ang="0">
                  <a:pos x="376" y="46"/>
                </a:cxn>
                <a:cxn ang="0">
                  <a:pos x="338" y="36"/>
                </a:cxn>
                <a:cxn ang="0">
                  <a:pos x="304" y="29"/>
                </a:cxn>
                <a:cxn ang="0">
                  <a:pos x="276" y="23"/>
                </a:cxn>
                <a:cxn ang="0">
                  <a:pos x="251" y="19"/>
                </a:cxn>
                <a:cxn ang="0">
                  <a:pos x="228" y="18"/>
                </a:cxn>
                <a:cxn ang="0">
                  <a:pos x="203" y="16"/>
                </a:cxn>
                <a:cxn ang="0">
                  <a:pos x="180" y="14"/>
                </a:cxn>
                <a:cxn ang="0">
                  <a:pos x="155" y="18"/>
                </a:cxn>
                <a:cxn ang="0">
                  <a:pos x="127" y="21"/>
                </a:cxn>
                <a:cxn ang="0">
                  <a:pos x="105" y="26"/>
                </a:cxn>
                <a:cxn ang="0">
                  <a:pos x="90" y="29"/>
                </a:cxn>
                <a:cxn ang="0">
                  <a:pos x="76" y="34"/>
                </a:cxn>
                <a:cxn ang="0">
                  <a:pos x="62" y="41"/>
                </a:cxn>
                <a:cxn ang="0">
                  <a:pos x="51" y="47"/>
                </a:cxn>
                <a:cxn ang="0">
                  <a:pos x="39" y="54"/>
                </a:cxn>
                <a:cxn ang="0">
                  <a:pos x="28" y="62"/>
                </a:cxn>
                <a:cxn ang="0">
                  <a:pos x="14" y="72"/>
                </a:cxn>
                <a:cxn ang="0">
                  <a:pos x="3" y="79"/>
                </a:cxn>
                <a:cxn ang="0">
                  <a:pos x="0" y="72"/>
                </a:cxn>
                <a:cxn ang="0">
                  <a:pos x="1" y="70"/>
                </a:cxn>
              </a:cxnLst>
              <a:rect l="0" t="0" r="r" b="b"/>
              <a:pathLst>
                <a:path w="513" h="187">
                  <a:moveTo>
                    <a:pt x="1" y="70"/>
                  </a:moveTo>
                  <a:lnTo>
                    <a:pt x="8" y="64"/>
                  </a:lnTo>
                  <a:lnTo>
                    <a:pt x="14" y="59"/>
                  </a:lnTo>
                  <a:lnTo>
                    <a:pt x="21" y="52"/>
                  </a:lnTo>
                  <a:lnTo>
                    <a:pt x="28" y="49"/>
                  </a:lnTo>
                  <a:lnTo>
                    <a:pt x="33" y="44"/>
                  </a:lnTo>
                  <a:lnTo>
                    <a:pt x="39" y="41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9" y="29"/>
                  </a:lnTo>
                  <a:lnTo>
                    <a:pt x="66" y="24"/>
                  </a:lnTo>
                  <a:lnTo>
                    <a:pt x="72" y="23"/>
                  </a:lnTo>
                  <a:lnTo>
                    <a:pt x="79" y="19"/>
                  </a:lnTo>
                  <a:lnTo>
                    <a:pt x="85" y="16"/>
                  </a:lnTo>
                  <a:lnTo>
                    <a:pt x="94" y="13"/>
                  </a:lnTo>
                  <a:lnTo>
                    <a:pt x="102" y="11"/>
                  </a:lnTo>
                  <a:lnTo>
                    <a:pt x="110" y="9"/>
                  </a:lnTo>
                  <a:lnTo>
                    <a:pt x="125" y="6"/>
                  </a:lnTo>
                  <a:lnTo>
                    <a:pt x="138" y="4"/>
                  </a:lnTo>
                  <a:lnTo>
                    <a:pt x="152" y="1"/>
                  </a:lnTo>
                  <a:lnTo>
                    <a:pt x="166" y="1"/>
                  </a:lnTo>
                  <a:lnTo>
                    <a:pt x="178" y="0"/>
                  </a:lnTo>
                  <a:lnTo>
                    <a:pt x="191" y="0"/>
                  </a:lnTo>
                  <a:lnTo>
                    <a:pt x="203" y="0"/>
                  </a:lnTo>
                  <a:lnTo>
                    <a:pt x="214" y="0"/>
                  </a:lnTo>
                  <a:lnTo>
                    <a:pt x="228" y="0"/>
                  </a:lnTo>
                  <a:lnTo>
                    <a:pt x="239" y="1"/>
                  </a:lnTo>
                  <a:lnTo>
                    <a:pt x="252" y="3"/>
                  </a:lnTo>
                  <a:lnTo>
                    <a:pt x="266" y="4"/>
                  </a:lnTo>
                  <a:lnTo>
                    <a:pt x="279" y="6"/>
                  </a:lnTo>
                  <a:lnTo>
                    <a:pt x="292" y="8"/>
                  </a:lnTo>
                  <a:lnTo>
                    <a:pt x="305" y="11"/>
                  </a:lnTo>
                  <a:lnTo>
                    <a:pt x="320" y="13"/>
                  </a:lnTo>
                  <a:lnTo>
                    <a:pt x="338" y="18"/>
                  </a:lnTo>
                  <a:lnTo>
                    <a:pt x="355" y="21"/>
                  </a:lnTo>
                  <a:lnTo>
                    <a:pt x="371" y="24"/>
                  </a:lnTo>
                  <a:lnTo>
                    <a:pt x="388" y="31"/>
                  </a:lnTo>
                  <a:lnTo>
                    <a:pt x="403" y="36"/>
                  </a:lnTo>
                  <a:lnTo>
                    <a:pt x="419" y="46"/>
                  </a:lnTo>
                  <a:lnTo>
                    <a:pt x="432" y="52"/>
                  </a:lnTo>
                  <a:lnTo>
                    <a:pt x="447" y="62"/>
                  </a:lnTo>
                  <a:lnTo>
                    <a:pt x="459" y="70"/>
                  </a:lnTo>
                  <a:lnTo>
                    <a:pt x="470" y="82"/>
                  </a:lnTo>
                  <a:lnTo>
                    <a:pt x="480" y="93"/>
                  </a:lnTo>
                  <a:lnTo>
                    <a:pt x="490" y="107"/>
                  </a:lnTo>
                  <a:lnTo>
                    <a:pt x="497" y="120"/>
                  </a:lnTo>
                  <a:lnTo>
                    <a:pt x="504" y="135"/>
                  </a:lnTo>
                  <a:lnTo>
                    <a:pt x="509" y="151"/>
                  </a:lnTo>
                  <a:lnTo>
                    <a:pt x="513" y="169"/>
                  </a:lnTo>
                  <a:lnTo>
                    <a:pt x="512" y="171"/>
                  </a:lnTo>
                  <a:lnTo>
                    <a:pt x="512" y="176"/>
                  </a:lnTo>
                  <a:lnTo>
                    <a:pt x="512" y="178"/>
                  </a:lnTo>
                  <a:lnTo>
                    <a:pt x="512" y="181"/>
                  </a:lnTo>
                  <a:lnTo>
                    <a:pt x="509" y="184"/>
                  </a:lnTo>
                  <a:lnTo>
                    <a:pt x="504" y="187"/>
                  </a:lnTo>
                  <a:lnTo>
                    <a:pt x="500" y="187"/>
                  </a:lnTo>
                  <a:lnTo>
                    <a:pt x="497" y="184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2" y="178"/>
                  </a:lnTo>
                  <a:lnTo>
                    <a:pt x="492" y="176"/>
                  </a:lnTo>
                  <a:lnTo>
                    <a:pt x="487" y="158"/>
                  </a:lnTo>
                  <a:lnTo>
                    <a:pt x="485" y="146"/>
                  </a:lnTo>
                  <a:lnTo>
                    <a:pt x="479" y="131"/>
                  </a:lnTo>
                  <a:lnTo>
                    <a:pt x="475" y="120"/>
                  </a:lnTo>
                  <a:lnTo>
                    <a:pt x="469" y="108"/>
                  </a:lnTo>
                  <a:lnTo>
                    <a:pt x="462" y="97"/>
                  </a:lnTo>
                  <a:lnTo>
                    <a:pt x="454" y="89"/>
                  </a:lnTo>
                  <a:lnTo>
                    <a:pt x="444" y="80"/>
                  </a:lnTo>
                  <a:lnTo>
                    <a:pt x="432" y="70"/>
                  </a:lnTo>
                  <a:lnTo>
                    <a:pt x="421" y="64"/>
                  </a:lnTo>
                  <a:lnTo>
                    <a:pt x="408" y="57"/>
                  </a:lnTo>
                  <a:lnTo>
                    <a:pt x="393" y="51"/>
                  </a:lnTo>
                  <a:lnTo>
                    <a:pt x="376" y="46"/>
                  </a:lnTo>
                  <a:lnTo>
                    <a:pt x="358" y="41"/>
                  </a:lnTo>
                  <a:lnTo>
                    <a:pt x="338" y="36"/>
                  </a:lnTo>
                  <a:lnTo>
                    <a:pt x="318" y="31"/>
                  </a:lnTo>
                  <a:lnTo>
                    <a:pt x="304" y="29"/>
                  </a:lnTo>
                  <a:lnTo>
                    <a:pt x="290" y="26"/>
                  </a:lnTo>
                  <a:lnTo>
                    <a:pt x="276" y="23"/>
                  </a:lnTo>
                  <a:lnTo>
                    <a:pt x="262" y="23"/>
                  </a:lnTo>
                  <a:lnTo>
                    <a:pt x="251" y="19"/>
                  </a:lnTo>
                  <a:lnTo>
                    <a:pt x="239" y="18"/>
                  </a:lnTo>
                  <a:lnTo>
                    <a:pt x="228" y="18"/>
                  </a:lnTo>
                  <a:lnTo>
                    <a:pt x="214" y="18"/>
                  </a:lnTo>
                  <a:lnTo>
                    <a:pt x="203" y="16"/>
                  </a:lnTo>
                  <a:lnTo>
                    <a:pt x="191" y="16"/>
                  </a:lnTo>
                  <a:lnTo>
                    <a:pt x="180" y="14"/>
                  </a:lnTo>
                  <a:lnTo>
                    <a:pt x="168" y="16"/>
                  </a:lnTo>
                  <a:lnTo>
                    <a:pt x="155" y="18"/>
                  </a:lnTo>
                  <a:lnTo>
                    <a:pt x="142" y="19"/>
                  </a:lnTo>
                  <a:lnTo>
                    <a:pt x="127" y="21"/>
                  </a:lnTo>
                  <a:lnTo>
                    <a:pt x="115" y="24"/>
                  </a:lnTo>
                  <a:lnTo>
                    <a:pt x="105" y="26"/>
                  </a:lnTo>
                  <a:lnTo>
                    <a:pt x="97" y="28"/>
                  </a:lnTo>
                  <a:lnTo>
                    <a:pt x="90" y="29"/>
                  </a:lnTo>
                  <a:lnTo>
                    <a:pt x="84" y="32"/>
                  </a:lnTo>
                  <a:lnTo>
                    <a:pt x="76" y="34"/>
                  </a:lnTo>
                  <a:lnTo>
                    <a:pt x="69" y="37"/>
                  </a:lnTo>
                  <a:lnTo>
                    <a:pt x="62" y="41"/>
                  </a:lnTo>
                  <a:lnTo>
                    <a:pt x="57" y="44"/>
                  </a:lnTo>
                  <a:lnTo>
                    <a:pt x="51" y="47"/>
                  </a:lnTo>
                  <a:lnTo>
                    <a:pt x="44" y="51"/>
                  </a:lnTo>
                  <a:lnTo>
                    <a:pt x="39" y="54"/>
                  </a:lnTo>
                  <a:lnTo>
                    <a:pt x="33" y="59"/>
                  </a:lnTo>
                  <a:lnTo>
                    <a:pt x="28" y="62"/>
                  </a:lnTo>
                  <a:lnTo>
                    <a:pt x="21" y="67"/>
                  </a:lnTo>
                  <a:lnTo>
                    <a:pt x="14" y="72"/>
                  </a:lnTo>
                  <a:lnTo>
                    <a:pt x="8" y="77"/>
                  </a:lnTo>
                  <a:lnTo>
                    <a:pt x="3" y="79"/>
                  </a:lnTo>
                  <a:lnTo>
                    <a:pt x="1" y="75"/>
                  </a:lnTo>
                  <a:lnTo>
                    <a:pt x="0" y="72"/>
                  </a:lnTo>
                  <a:lnTo>
                    <a:pt x="1" y="70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5" name="Freeform 79"/>
            <p:cNvSpPr>
              <a:spLocks/>
            </p:cNvSpPr>
            <p:nvPr/>
          </p:nvSpPr>
          <p:spPr bwMode="auto">
            <a:xfrm>
              <a:off x="1311" y="1632"/>
              <a:ext cx="46" cy="67"/>
            </a:xfrm>
            <a:custGeom>
              <a:avLst/>
              <a:gdLst/>
              <a:ahLst/>
              <a:cxnLst>
                <a:cxn ang="0">
                  <a:pos x="68" y="33"/>
                </a:cxn>
                <a:cxn ang="0">
                  <a:pos x="56" y="28"/>
                </a:cxn>
                <a:cxn ang="0">
                  <a:pos x="46" y="28"/>
                </a:cxn>
                <a:cxn ang="0">
                  <a:pos x="40" y="33"/>
                </a:cxn>
                <a:cxn ang="0">
                  <a:pos x="33" y="40"/>
                </a:cxn>
                <a:cxn ang="0">
                  <a:pos x="30" y="47"/>
                </a:cxn>
                <a:cxn ang="0">
                  <a:pos x="28" y="55"/>
                </a:cxn>
                <a:cxn ang="0">
                  <a:pos x="28" y="63"/>
                </a:cxn>
                <a:cxn ang="0">
                  <a:pos x="28" y="73"/>
                </a:cxn>
                <a:cxn ang="0">
                  <a:pos x="30" y="81"/>
                </a:cxn>
                <a:cxn ang="0">
                  <a:pos x="31" y="89"/>
                </a:cxn>
                <a:cxn ang="0">
                  <a:pos x="33" y="96"/>
                </a:cxn>
                <a:cxn ang="0">
                  <a:pos x="36" y="101"/>
                </a:cxn>
                <a:cxn ang="0">
                  <a:pos x="41" y="104"/>
                </a:cxn>
                <a:cxn ang="0">
                  <a:pos x="48" y="104"/>
                </a:cxn>
                <a:cxn ang="0">
                  <a:pos x="55" y="101"/>
                </a:cxn>
                <a:cxn ang="0">
                  <a:pos x="58" y="98"/>
                </a:cxn>
                <a:cxn ang="0">
                  <a:pos x="60" y="89"/>
                </a:cxn>
                <a:cxn ang="0">
                  <a:pos x="61" y="81"/>
                </a:cxn>
                <a:cxn ang="0">
                  <a:pos x="63" y="75"/>
                </a:cxn>
                <a:cxn ang="0">
                  <a:pos x="63" y="63"/>
                </a:cxn>
                <a:cxn ang="0">
                  <a:pos x="63" y="56"/>
                </a:cxn>
                <a:cxn ang="0">
                  <a:pos x="65" y="50"/>
                </a:cxn>
                <a:cxn ang="0">
                  <a:pos x="68" y="43"/>
                </a:cxn>
                <a:cxn ang="0">
                  <a:pos x="74" y="40"/>
                </a:cxn>
                <a:cxn ang="0">
                  <a:pos x="84" y="40"/>
                </a:cxn>
                <a:cxn ang="0">
                  <a:pos x="91" y="47"/>
                </a:cxn>
                <a:cxn ang="0">
                  <a:pos x="93" y="51"/>
                </a:cxn>
                <a:cxn ang="0">
                  <a:pos x="93" y="63"/>
                </a:cxn>
                <a:cxn ang="0">
                  <a:pos x="89" y="75"/>
                </a:cxn>
                <a:cxn ang="0">
                  <a:pos x="86" y="88"/>
                </a:cxn>
                <a:cxn ang="0">
                  <a:pos x="83" y="101"/>
                </a:cxn>
                <a:cxn ang="0">
                  <a:pos x="78" y="112"/>
                </a:cxn>
                <a:cxn ang="0">
                  <a:pos x="71" y="122"/>
                </a:cxn>
                <a:cxn ang="0">
                  <a:pos x="63" y="129"/>
                </a:cxn>
                <a:cxn ang="0">
                  <a:pos x="53" y="134"/>
                </a:cxn>
                <a:cxn ang="0">
                  <a:pos x="43" y="134"/>
                </a:cxn>
                <a:cxn ang="0">
                  <a:pos x="35" y="132"/>
                </a:cxn>
                <a:cxn ang="0">
                  <a:pos x="28" y="129"/>
                </a:cxn>
                <a:cxn ang="0">
                  <a:pos x="22" y="124"/>
                </a:cxn>
                <a:cxn ang="0">
                  <a:pos x="17" y="121"/>
                </a:cxn>
                <a:cxn ang="0">
                  <a:pos x="13" y="112"/>
                </a:cxn>
                <a:cxn ang="0">
                  <a:pos x="10" y="106"/>
                </a:cxn>
                <a:cxn ang="0">
                  <a:pos x="5" y="99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0" y="58"/>
                </a:cxn>
                <a:cxn ang="0">
                  <a:pos x="3" y="45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27" y="10"/>
                </a:cxn>
                <a:cxn ang="0">
                  <a:pos x="40" y="4"/>
                </a:cxn>
                <a:cxn ang="0">
                  <a:pos x="51" y="0"/>
                </a:cxn>
                <a:cxn ang="0">
                  <a:pos x="60" y="4"/>
                </a:cxn>
                <a:cxn ang="0">
                  <a:pos x="69" y="7"/>
                </a:cxn>
                <a:cxn ang="0">
                  <a:pos x="78" y="12"/>
                </a:cxn>
                <a:cxn ang="0">
                  <a:pos x="86" y="17"/>
                </a:cxn>
                <a:cxn ang="0">
                  <a:pos x="89" y="25"/>
                </a:cxn>
                <a:cxn ang="0">
                  <a:pos x="86" y="35"/>
                </a:cxn>
                <a:cxn ang="0">
                  <a:pos x="78" y="37"/>
                </a:cxn>
                <a:cxn ang="0">
                  <a:pos x="73" y="37"/>
                </a:cxn>
              </a:cxnLst>
              <a:rect l="0" t="0" r="r" b="b"/>
              <a:pathLst>
                <a:path w="93" h="134">
                  <a:moveTo>
                    <a:pt x="73" y="37"/>
                  </a:moveTo>
                  <a:lnTo>
                    <a:pt x="68" y="33"/>
                  </a:lnTo>
                  <a:lnTo>
                    <a:pt x="63" y="30"/>
                  </a:lnTo>
                  <a:lnTo>
                    <a:pt x="56" y="28"/>
                  </a:lnTo>
                  <a:lnTo>
                    <a:pt x="51" y="28"/>
                  </a:lnTo>
                  <a:lnTo>
                    <a:pt x="46" y="28"/>
                  </a:lnTo>
                  <a:lnTo>
                    <a:pt x="43" y="32"/>
                  </a:lnTo>
                  <a:lnTo>
                    <a:pt x="40" y="33"/>
                  </a:lnTo>
                  <a:lnTo>
                    <a:pt x="38" y="37"/>
                  </a:lnTo>
                  <a:lnTo>
                    <a:pt x="33" y="40"/>
                  </a:lnTo>
                  <a:lnTo>
                    <a:pt x="33" y="43"/>
                  </a:lnTo>
                  <a:lnTo>
                    <a:pt x="30" y="47"/>
                  </a:lnTo>
                  <a:lnTo>
                    <a:pt x="30" y="51"/>
                  </a:lnTo>
                  <a:lnTo>
                    <a:pt x="28" y="55"/>
                  </a:lnTo>
                  <a:lnTo>
                    <a:pt x="28" y="60"/>
                  </a:lnTo>
                  <a:lnTo>
                    <a:pt x="28" y="63"/>
                  </a:lnTo>
                  <a:lnTo>
                    <a:pt x="28" y="70"/>
                  </a:lnTo>
                  <a:lnTo>
                    <a:pt x="28" y="73"/>
                  </a:lnTo>
                  <a:lnTo>
                    <a:pt x="28" y="78"/>
                  </a:lnTo>
                  <a:lnTo>
                    <a:pt x="30" y="81"/>
                  </a:lnTo>
                  <a:lnTo>
                    <a:pt x="31" y="88"/>
                  </a:lnTo>
                  <a:lnTo>
                    <a:pt x="31" y="89"/>
                  </a:lnTo>
                  <a:lnTo>
                    <a:pt x="33" y="93"/>
                  </a:lnTo>
                  <a:lnTo>
                    <a:pt x="33" y="96"/>
                  </a:lnTo>
                  <a:lnTo>
                    <a:pt x="35" y="99"/>
                  </a:lnTo>
                  <a:lnTo>
                    <a:pt x="36" y="101"/>
                  </a:lnTo>
                  <a:lnTo>
                    <a:pt x="40" y="104"/>
                  </a:lnTo>
                  <a:lnTo>
                    <a:pt x="41" y="104"/>
                  </a:lnTo>
                  <a:lnTo>
                    <a:pt x="45" y="106"/>
                  </a:lnTo>
                  <a:lnTo>
                    <a:pt x="48" y="104"/>
                  </a:lnTo>
                  <a:lnTo>
                    <a:pt x="51" y="104"/>
                  </a:lnTo>
                  <a:lnTo>
                    <a:pt x="55" y="101"/>
                  </a:lnTo>
                  <a:lnTo>
                    <a:pt x="56" y="99"/>
                  </a:lnTo>
                  <a:lnTo>
                    <a:pt x="58" y="98"/>
                  </a:lnTo>
                  <a:lnTo>
                    <a:pt x="60" y="93"/>
                  </a:lnTo>
                  <a:lnTo>
                    <a:pt x="60" y="89"/>
                  </a:lnTo>
                  <a:lnTo>
                    <a:pt x="61" y="86"/>
                  </a:lnTo>
                  <a:lnTo>
                    <a:pt x="61" y="81"/>
                  </a:lnTo>
                  <a:lnTo>
                    <a:pt x="63" y="78"/>
                  </a:lnTo>
                  <a:lnTo>
                    <a:pt x="63" y="75"/>
                  </a:lnTo>
                  <a:lnTo>
                    <a:pt x="63" y="70"/>
                  </a:lnTo>
                  <a:lnTo>
                    <a:pt x="63" y="63"/>
                  </a:lnTo>
                  <a:lnTo>
                    <a:pt x="63" y="61"/>
                  </a:lnTo>
                  <a:lnTo>
                    <a:pt x="63" y="56"/>
                  </a:lnTo>
                  <a:lnTo>
                    <a:pt x="65" y="51"/>
                  </a:lnTo>
                  <a:lnTo>
                    <a:pt x="65" y="50"/>
                  </a:lnTo>
                  <a:lnTo>
                    <a:pt x="66" y="47"/>
                  </a:lnTo>
                  <a:lnTo>
                    <a:pt x="68" y="43"/>
                  </a:lnTo>
                  <a:lnTo>
                    <a:pt x="69" y="42"/>
                  </a:lnTo>
                  <a:lnTo>
                    <a:pt x="74" y="40"/>
                  </a:lnTo>
                  <a:lnTo>
                    <a:pt x="81" y="40"/>
                  </a:lnTo>
                  <a:lnTo>
                    <a:pt x="84" y="40"/>
                  </a:lnTo>
                  <a:lnTo>
                    <a:pt x="89" y="45"/>
                  </a:lnTo>
                  <a:lnTo>
                    <a:pt x="91" y="47"/>
                  </a:lnTo>
                  <a:lnTo>
                    <a:pt x="93" y="50"/>
                  </a:lnTo>
                  <a:lnTo>
                    <a:pt x="93" y="51"/>
                  </a:lnTo>
                  <a:lnTo>
                    <a:pt x="93" y="56"/>
                  </a:lnTo>
                  <a:lnTo>
                    <a:pt x="93" y="63"/>
                  </a:lnTo>
                  <a:lnTo>
                    <a:pt x="91" y="70"/>
                  </a:lnTo>
                  <a:lnTo>
                    <a:pt x="89" y="75"/>
                  </a:lnTo>
                  <a:lnTo>
                    <a:pt x="88" y="83"/>
                  </a:lnTo>
                  <a:lnTo>
                    <a:pt x="86" y="88"/>
                  </a:lnTo>
                  <a:lnTo>
                    <a:pt x="84" y="96"/>
                  </a:lnTo>
                  <a:lnTo>
                    <a:pt x="83" y="101"/>
                  </a:lnTo>
                  <a:lnTo>
                    <a:pt x="81" y="108"/>
                  </a:lnTo>
                  <a:lnTo>
                    <a:pt x="78" y="112"/>
                  </a:lnTo>
                  <a:lnTo>
                    <a:pt x="74" y="117"/>
                  </a:lnTo>
                  <a:lnTo>
                    <a:pt x="71" y="122"/>
                  </a:lnTo>
                  <a:lnTo>
                    <a:pt x="68" y="126"/>
                  </a:lnTo>
                  <a:lnTo>
                    <a:pt x="63" y="129"/>
                  </a:lnTo>
                  <a:lnTo>
                    <a:pt x="58" y="132"/>
                  </a:lnTo>
                  <a:lnTo>
                    <a:pt x="53" y="134"/>
                  </a:lnTo>
                  <a:lnTo>
                    <a:pt x="46" y="134"/>
                  </a:lnTo>
                  <a:lnTo>
                    <a:pt x="43" y="134"/>
                  </a:lnTo>
                  <a:lnTo>
                    <a:pt x="40" y="134"/>
                  </a:lnTo>
                  <a:lnTo>
                    <a:pt x="35" y="132"/>
                  </a:lnTo>
                  <a:lnTo>
                    <a:pt x="31" y="131"/>
                  </a:lnTo>
                  <a:lnTo>
                    <a:pt x="28" y="129"/>
                  </a:lnTo>
                  <a:lnTo>
                    <a:pt x="25" y="127"/>
                  </a:lnTo>
                  <a:lnTo>
                    <a:pt x="22" y="124"/>
                  </a:lnTo>
                  <a:lnTo>
                    <a:pt x="20" y="122"/>
                  </a:lnTo>
                  <a:lnTo>
                    <a:pt x="17" y="121"/>
                  </a:lnTo>
                  <a:lnTo>
                    <a:pt x="15" y="116"/>
                  </a:lnTo>
                  <a:lnTo>
                    <a:pt x="13" y="112"/>
                  </a:lnTo>
                  <a:lnTo>
                    <a:pt x="10" y="111"/>
                  </a:lnTo>
                  <a:lnTo>
                    <a:pt x="10" y="106"/>
                  </a:lnTo>
                  <a:lnTo>
                    <a:pt x="7" y="103"/>
                  </a:lnTo>
                  <a:lnTo>
                    <a:pt x="5" y="99"/>
                  </a:lnTo>
                  <a:lnTo>
                    <a:pt x="5" y="96"/>
                  </a:lnTo>
                  <a:lnTo>
                    <a:pt x="3" y="88"/>
                  </a:lnTo>
                  <a:lnTo>
                    <a:pt x="2" y="81"/>
                  </a:lnTo>
                  <a:lnTo>
                    <a:pt x="0" y="75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2" y="51"/>
                  </a:lnTo>
                  <a:lnTo>
                    <a:pt x="3" y="45"/>
                  </a:lnTo>
                  <a:lnTo>
                    <a:pt x="5" y="37"/>
                  </a:lnTo>
                  <a:lnTo>
                    <a:pt x="8" y="30"/>
                  </a:lnTo>
                  <a:lnTo>
                    <a:pt x="12" y="25"/>
                  </a:lnTo>
                  <a:lnTo>
                    <a:pt x="17" y="19"/>
                  </a:lnTo>
                  <a:lnTo>
                    <a:pt x="22" y="14"/>
                  </a:lnTo>
                  <a:lnTo>
                    <a:pt x="27" y="10"/>
                  </a:lnTo>
                  <a:lnTo>
                    <a:pt x="31" y="5"/>
                  </a:lnTo>
                  <a:lnTo>
                    <a:pt x="40" y="4"/>
                  </a:lnTo>
                  <a:lnTo>
                    <a:pt x="46" y="2"/>
                  </a:lnTo>
                  <a:lnTo>
                    <a:pt x="51" y="0"/>
                  </a:lnTo>
                  <a:lnTo>
                    <a:pt x="56" y="2"/>
                  </a:lnTo>
                  <a:lnTo>
                    <a:pt x="60" y="4"/>
                  </a:lnTo>
                  <a:lnTo>
                    <a:pt x="65" y="5"/>
                  </a:lnTo>
                  <a:lnTo>
                    <a:pt x="69" y="7"/>
                  </a:lnTo>
                  <a:lnTo>
                    <a:pt x="74" y="10"/>
                  </a:lnTo>
                  <a:lnTo>
                    <a:pt x="78" y="12"/>
                  </a:lnTo>
                  <a:lnTo>
                    <a:pt x="83" y="17"/>
                  </a:lnTo>
                  <a:lnTo>
                    <a:pt x="86" y="17"/>
                  </a:lnTo>
                  <a:lnTo>
                    <a:pt x="89" y="22"/>
                  </a:lnTo>
                  <a:lnTo>
                    <a:pt x="89" y="25"/>
                  </a:lnTo>
                  <a:lnTo>
                    <a:pt x="88" y="30"/>
                  </a:lnTo>
                  <a:lnTo>
                    <a:pt x="86" y="35"/>
                  </a:lnTo>
                  <a:lnTo>
                    <a:pt x="81" y="37"/>
                  </a:lnTo>
                  <a:lnTo>
                    <a:pt x="78" y="37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6" name="Freeform 80"/>
            <p:cNvSpPr>
              <a:spLocks/>
            </p:cNvSpPr>
            <p:nvPr/>
          </p:nvSpPr>
          <p:spPr bwMode="auto">
            <a:xfrm>
              <a:off x="1451" y="1668"/>
              <a:ext cx="56" cy="82"/>
            </a:xfrm>
            <a:custGeom>
              <a:avLst/>
              <a:gdLst/>
              <a:ahLst/>
              <a:cxnLst>
                <a:cxn ang="0">
                  <a:pos x="56" y="20"/>
                </a:cxn>
                <a:cxn ang="0">
                  <a:pos x="48" y="30"/>
                </a:cxn>
                <a:cxn ang="0">
                  <a:pos x="41" y="38"/>
                </a:cxn>
                <a:cxn ang="0">
                  <a:pos x="36" y="49"/>
                </a:cxn>
                <a:cxn ang="0">
                  <a:pos x="35" y="59"/>
                </a:cxn>
                <a:cxn ang="0">
                  <a:pos x="31" y="69"/>
                </a:cxn>
                <a:cxn ang="0">
                  <a:pos x="31" y="81"/>
                </a:cxn>
                <a:cxn ang="0">
                  <a:pos x="31" y="92"/>
                </a:cxn>
                <a:cxn ang="0">
                  <a:pos x="35" y="102"/>
                </a:cxn>
                <a:cxn ang="0">
                  <a:pos x="36" y="109"/>
                </a:cxn>
                <a:cxn ang="0">
                  <a:pos x="40" y="115"/>
                </a:cxn>
                <a:cxn ang="0">
                  <a:pos x="45" y="124"/>
                </a:cxn>
                <a:cxn ang="0">
                  <a:pos x="53" y="132"/>
                </a:cxn>
                <a:cxn ang="0">
                  <a:pos x="64" y="135"/>
                </a:cxn>
                <a:cxn ang="0">
                  <a:pos x="74" y="128"/>
                </a:cxn>
                <a:cxn ang="0">
                  <a:pos x="79" y="119"/>
                </a:cxn>
                <a:cxn ang="0">
                  <a:pos x="83" y="107"/>
                </a:cxn>
                <a:cxn ang="0">
                  <a:pos x="86" y="97"/>
                </a:cxn>
                <a:cxn ang="0">
                  <a:pos x="86" y="86"/>
                </a:cxn>
                <a:cxn ang="0">
                  <a:pos x="86" y="74"/>
                </a:cxn>
                <a:cxn ang="0">
                  <a:pos x="84" y="61"/>
                </a:cxn>
                <a:cxn ang="0">
                  <a:pos x="84" y="49"/>
                </a:cxn>
                <a:cxn ang="0">
                  <a:pos x="84" y="39"/>
                </a:cxn>
                <a:cxn ang="0">
                  <a:pos x="86" y="33"/>
                </a:cxn>
                <a:cxn ang="0">
                  <a:pos x="91" y="28"/>
                </a:cxn>
                <a:cxn ang="0">
                  <a:pos x="101" y="28"/>
                </a:cxn>
                <a:cxn ang="0">
                  <a:pos x="106" y="33"/>
                </a:cxn>
                <a:cxn ang="0">
                  <a:pos x="107" y="38"/>
                </a:cxn>
                <a:cxn ang="0">
                  <a:pos x="109" y="49"/>
                </a:cxn>
                <a:cxn ang="0">
                  <a:pos x="109" y="66"/>
                </a:cxn>
                <a:cxn ang="0">
                  <a:pos x="109" y="82"/>
                </a:cxn>
                <a:cxn ang="0">
                  <a:pos x="111" y="96"/>
                </a:cxn>
                <a:cxn ang="0">
                  <a:pos x="109" y="110"/>
                </a:cxn>
                <a:cxn ang="0">
                  <a:pos x="106" y="125"/>
                </a:cxn>
                <a:cxn ang="0">
                  <a:pos x="99" y="137"/>
                </a:cxn>
                <a:cxn ang="0">
                  <a:pos x="93" y="148"/>
                </a:cxn>
                <a:cxn ang="0">
                  <a:pos x="81" y="160"/>
                </a:cxn>
                <a:cxn ang="0">
                  <a:pos x="68" y="163"/>
                </a:cxn>
                <a:cxn ang="0">
                  <a:pos x="55" y="161"/>
                </a:cxn>
                <a:cxn ang="0">
                  <a:pos x="41" y="157"/>
                </a:cxn>
                <a:cxn ang="0">
                  <a:pos x="30" y="148"/>
                </a:cxn>
                <a:cxn ang="0">
                  <a:pos x="16" y="137"/>
                </a:cxn>
                <a:cxn ang="0">
                  <a:pos x="7" y="125"/>
                </a:cxn>
                <a:cxn ang="0">
                  <a:pos x="2" y="110"/>
                </a:cxn>
                <a:cxn ang="0">
                  <a:pos x="0" y="96"/>
                </a:cxn>
                <a:cxn ang="0">
                  <a:pos x="0" y="81"/>
                </a:cxn>
                <a:cxn ang="0">
                  <a:pos x="2" y="68"/>
                </a:cxn>
                <a:cxn ang="0">
                  <a:pos x="5" y="53"/>
                </a:cxn>
                <a:cxn ang="0">
                  <a:pos x="13" y="41"/>
                </a:cxn>
                <a:cxn ang="0">
                  <a:pos x="21" y="30"/>
                </a:cxn>
                <a:cxn ang="0">
                  <a:pos x="30" y="20"/>
                </a:cxn>
                <a:cxn ang="0">
                  <a:pos x="41" y="8"/>
                </a:cxn>
                <a:cxn ang="0">
                  <a:pos x="53" y="0"/>
                </a:cxn>
                <a:cxn ang="0">
                  <a:pos x="58" y="2"/>
                </a:cxn>
                <a:cxn ang="0">
                  <a:pos x="63" y="5"/>
                </a:cxn>
                <a:cxn ang="0">
                  <a:pos x="63" y="13"/>
                </a:cxn>
                <a:cxn ang="0">
                  <a:pos x="61" y="16"/>
                </a:cxn>
              </a:cxnLst>
              <a:rect l="0" t="0" r="r" b="b"/>
              <a:pathLst>
                <a:path w="111" h="163">
                  <a:moveTo>
                    <a:pt x="61" y="16"/>
                  </a:moveTo>
                  <a:lnTo>
                    <a:pt x="56" y="20"/>
                  </a:lnTo>
                  <a:lnTo>
                    <a:pt x="53" y="26"/>
                  </a:lnTo>
                  <a:lnTo>
                    <a:pt x="48" y="30"/>
                  </a:lnTo>
                  <a:lnTo>
                    <a:pt x="45" y="35"/>
                  </a:lnTo>
                  <a:lnTo>
                    <a:pt x="41" y="38"/>
                  </a:lnTo>
                  <a:lnTo>
                    <a:pt x="40" y="43"/>
                  </a:lnTo>
                  <a:lnTo>
                    <a:pt x="36" y="49"/>
                  </a:lnTo>
                  <a:lnTo>
                    <a:pt x="35" y="54"/>
                  </a:lnTo>
                  <a:lnTo>
                    <a:pt x="35" y="59"/>
                  </a:lnTo>
                  <a:lnTo>
                    <a:pt x="33" y="64"/>
                  </a:lnTo>
                  <a:lnTo>
                    <a:pt x="31" y="69"/>
                  </a:lnTo>
                  <a:lnTo>
                    <a:pt x="31" y="74"/>
                  </a:lnTo>
                  <a:lnTo>
                    <a:pt x="31" y="81"/>
                  </a:lnTo>
                  <a:lnTo>
                    <a:pt x="31" y="86"/>
                  </a:lnTo>
                  <a:lnTo>
                    <a:pt x="31" y="92"/>
                  </a:lnTo>
                  <a:lnTo>
                    <a:pt x="35" y="100"/>
                  </a:lnTo>
                  <a:lnTo>
                    <a:pt x="35" y="102"/>
                  </a:lnTo>
                  <a:lnTo>
                    <a:pt x="35" y="105"/>
                  </a:lnTo>
                  <a:lnTo>
                    <a:pt x="36" y="109"/>
                  </a:lnTo>
                  <a:lnTo>
                    <a:pt x="38" y="114"/>
                  </a:lnTo>
                  <a:lnTo>
                    <a:pt x="40" y="115"/>
                  </a:lnTo>
                  <a:lnTo>
                    <a:pt x="41" y="120"/>
                  </a:lnTo>
                  <a:lnTo>
                    <a:pt x="45" y="124"/>
                  </a:lnTo>
                  <a:lnTo>
                    <a:pt x="48" y="125"/>
                  </a:lnTo>
                  <a:lnTo>
                    <a:pt x="53" y="132"/>
                  </a:lnTo>
                  <a:lnTo>
                    <a:pt x="58" y="135"/>
                  </a:lnTo>
                  <a:lnTo>
                    <a:pt x="64" y="135"/>
                  </a:lnTo>
                  <a:lnTo>
                    <a:pt x="69" y="133"/>
                  </a:lnTo>
                  <a:lnTo>
                    <a:pt x="74" y="128"/>
                  </a:lnTo>
                  <a:lnTo>
                    <a:pt x="76" y="124"/>
                  </a:lnTo>
                  <a:lnTo>
                    <a:pt x="79" y="119"/>
                  </a:lnTo>
                  <a:lnTo>
                    <a:pt x="83" y="114"/>
                  </a:lnTo>
                  <a:lnTo>
                    <a:pt x="83" y="107"/>
                  </a:lnTo>
                  <a:lnTo>
                    <a:pt x="84" y="102"/>
                  </a:lnTo>
                  <a:lnTo>
                    <a:pt x="86" y="97"/>
                  </a:lnTo>
                  <a:lnTo>
                    <a:pt x="88" y="92"/>
                  </a:lnTo>
                  <a:lnTo>
                    <a:pt x="86" y="86"/>
                  </a:lnTo>
                  <a:lnTo>
                    <a:pt x="86" y="79"/>
                  </a:lnTo>
                  <a:lnTo>
                    <a:pt x="86" y="74"/>
                  </a:lnTo>
                  <a:lnTo>
                    <a:pt x="86" y="68"/>
                  </a:lnTo>
                  <a:lnTo>
                    <a:pt x="84" y="61"/>
                  </a:lnTo>
                  <a:lnTo>
                    <a:pt x="84" y="54"/>
                  </a:lnTo>
                  <a:lnTo>
                    <a:pt x="84" y="49"/>
                  </a:lnTo>
                  <a:lnTo>
                    <a:pt x="84" y="43"/>
                  </a:lnTo>
                  <a:lnTo>
                    <a:pt x="84" y="39"/>
                  </a:lnTo>
                  <a:lnTo>
                    <a:pt x="86" y="38"/>
                  </a:lnTo>
                  <a:lnTo>
                    <a:pt x="86" y="33"/>
                  </a:lnTo>
                  <a:lnTo>
                    <a:pt x="88" y="31"/>
                  </a:lnTo>
                  <a:lnTo>
                    <a:pt x="91" y="28"/>
                  </a:lnTo>
                  <a:lnTo>
                    <a:pt x="96" y="28"/>
                  </a:lnTo>
                  <a:lnTo>
                    <a:pt x="101" y="28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7" y="36"/>
                  </a:lnTo>
                  <a:lnTo>
                    <a:pt x="107" y="38"/>
                  </a:lnTo>
                  <a:lnTo>
                    <a:pt x="109" y="43"/>
                  </a:lnTo>
                  <a:lnTo>
                    <a:pt x="109" y="49"/>
                  </a:lnTo>
                  <a:lnTo>
                    <a:pt x="109" y="58"/>
                  </a:lnTo>
                  <a:lnTo>
                    <a:pt x="109" y="66"/>
                  </a:lnTo>
                  <a:lnTo>
                    <a:pt x="109" y="74"/>
                  </a:lnTo>
                  <a:lnTo>
                    <a:pt x="109" y="82"/>
                  </a:lnTo>
                  <a:lnTo>
                    <a:pt x="111" y="89"/>
                  </a:lnTo>
                  <a:lnTo>
                    <a:pt x="111" y="96"/>
                  </a:lnTo>
                  <a:lnTo>
                    <a:pt x="111" y="104"/>
                  </a:lnTo>
                  <a:lnTo>
                    <a:pt x="109" y="110"/>
                  </a:lnTo>
                  <a:lnTo>
                    <a:pt x="107" y="119"/>
                  </a:lnTo>
                  <a:lnTo>
                    <a:pt x="106" y="125"/>
                  </a:lnTo>
                  <a:lnTo>
                    <a:pt x="104" y="132"/>
                  </a:lnTo>
                  <a:lnTo>
                    <a:pt x="99" y="137"/>
                  </a:lnTo>
                  <a:lnTo>
                    <a:pt x="97" y="143"/>
                  </a:lnTo>
                  <a:lnTo>
                    <a:pt x="93" y="148"/>
                  </a:lnTo>
                  <a:lnTo>
                    <a:pt x="88" y="155"/>
                  </a:lnTo>
                  <a:lnTo>
                    <a:pt x="81" y="160"/>
                  </a:lnTo>
                  <a:lnTo>
                    <a:pt x="76" y="161"/>
                  </a:lnTo>
                  <a:lnTo>
                    <a:pt x="68" y="163"/>
                  </a:lnTo>
                  <a:lnTo>
                    <a:pt x="63" y="163"/>
                  </a:lnTo>
                  <a:lnTo>
                    <a:pt x="55" y="161"/>
                  </a:lnTo>
                  <a:lnTo>
                    <a:pt x="48" y="160"/>
                  </a:lnTo>
                  <a:lnTo>
                    <a:pt x="41" y="157"/>
                  </a:lnTo>
                  <a:lnTo>
                    <a:pt x="35" y="155"/>
                  </a:lnTo>
                  <a:lnTo>
                    <a:pt x="30" y="148"/>
                  </a:lnTo>
                  <a:lnTo>
                    <a:pt x="23" y="143"/>
                  </a:lnTo>
                  <a:lnTo>
                    <a:pt x="16" y="137"/>
                  </a:lnTo>
                  <a:lnTo>
                    <a:pt x="12" y="132"/>
                  </a:lnTo>
                  <a:lnTo>
                    <a:pt x="7" y="125"/>
                  </a:lnTo>
                  <a:lnTo>
                    <a:pt x="5" y="117"/>
                  </a:lnTo>
                  <a:lnTo>
                    <a:pt x="2" y="110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1"/>
                  </a:lnTo>
                  <a:lnTo>
                    <a:pt x="5" y="53"/>
                  </a:lnTo>
                  <a:lnTo>
                    <a:pt x="10" y="48"/>
                  </a:lnTo>
                  <a:lnTo>
                    <a:pt x="13" y="41"/>
                  </a:lnTo>
                  <a:lnTo>
                    <a:pt x="16" y="36"/>
                  </a:lnTo>
                  <a:lnTo>
                    <a:pt x="21" y="30"/>
                  </a:lnTo>
                  <a:lnTo>
                    <a:pt x="26" y="25"/>
                  </a:lnTo>
                  <a:lnTo>
                    <a:pt x="30" y="20"/>
                  </a:lnTo>
                  <a:lnTo>
                    <a:pt x="36" y="13"/>
                  </a:lnTo>
                  <a:lnTo>
                    <a:pt x="41" y="8"/>
                  </a:lnTo>
                  <a:lnTo>
                    <a:pt x="48" y="2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8" y="2"/>
                  </a:lnTo>
                  <a:lnTo>
                    <a:pt x="61" y="2"/>
                  </a:lnTo>
                  <a:lnTo>
                    <a:pt x="63" y="5"/>
                  </a:lnTo>
                  <a:lnTo>
                    <a:pt x="64" y="8"/>
                  </a:lnTo>
                  <a:lnTo>
                    <a:pt x="63" y="13"/>
                  </a:lnTo>
                  <a:lnTo>
                    <a:pt x="61" y="16"/>
                  </a:lnTo>
                  <a:lnTo>
                    <a:pt x="61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7" name="Freeform 81"/>
            <p:cNvSpPr>
              <a:spLocks/>
            </p:cNvSpPr>
            <p:nvPr/>
          </p:nvSpPr>
          <p:spPr bwMode="auto">
            <a:xfrm>
              <a:off x="1356" y="1668"/>
              <a:ext cx="103" cy="60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27" y="8"/>
                </a:cxn>
                <a:cxn ang="0">
                  <a:pos x="38" y="13"/>
                </a:cxn>
                <a:cxn ang="0">
                  <a:pos x="50" y="20"/>
                </a:cxn>
                <a:cxn ang="0">
                  <a:pos x="63" y="26"/>
                </a:cxn>
                <a:cxn ang="0">
                  <a:pos x="73" y="30"/>
                </a:cxn>
                <a:cxn ang="0">
                  <a:pos x="85" y="36"/>
                </a:cxn>
                <a:cxn ang="0">
                  <a:pos x="94" y="39"/>
                </a:cxn>
                <a:cxn ang="0">
                  <a:pos x="104" y="46"/>
                </a:cxn>
                <a:cxn ang="0">
                  <a:pos x="116" y="49"/>
                </a:cxn>
                <a:cxn ang="0">
                  <a:pos x="126" y="54"/>
                </a:cxn>
                <a:cxn ang="0">
                  <a:pos x="136" y="61"/>
                </a:cxn>
                <a:cxn ang="0">
                  <a:pos x="147" y="64"/>
                </a:cxn>
                <a:cxn ang="0">
                  <a:pos x="159" y="69"/>
                </a:cxn>
                <a:cxn ang="0">
                  <a:pos x="172" y="74"/>
                </a:cxn>
                <a:cxn ang="0">
                  <a:pos x="185" y="81"/>
                </a:cxn>
                <a:cxn ang="0">
                  <a:pos x="197" y="86"/>
                </a:cxn>
                <a:cxn ang="0">
                  <a:pos x="200" y="87"/>
                </a:cxn>
                <a:cxn ang="0">
                  <a:pos x="204" y="91"/>
                </a:cxn>
                <a:cxn ang="0">
                  <a:pos x="205" y="91"/>
                </a:cxn>
                <a:cxn ang="0">
                  <a:pos x="207" y="96"/>
                </a:cxn>
                <a:cxn ang="0">
                  <a:pos x="207" y="102"/>
                </a:cxn>
                <a:cxn ang="0">
                  <a:pos x="207" y="107"/>
                </a:cxn>
                <a:cxn ang="0">
                  <a:pos x="204" y="114"/>
                </a:cxn>
                <a:cxn ang="0">
                  <a:pos x="197" y="117"/>
                </a:cxn>
                <a:cxn ang="0">
                  <a:pos x="194" y="119"/>
                </a:cxn>
                <a:cxn ang="0">
                  <a:pos x="192" y="119"/>
                </a:cxn>
                <a:cxn ang="0">
                  <a:pos x="187" y="119"/>
                </a:cxn>
                <a:cxn ang="0">
                  <a:pos x="185" y="117"/>
                </a:cxn>
                <a:cxn ang="0">
                  <a:pos x="170" y="110"/>
                </a:cxn>
                <a:cxn ang="0">
                  <a:pos x="157" y="105"/>
                </a:cxn>
                <a:cxn ang="0">
                  <a:pos x="146" y="100"/>
                </a:cxn>
                <a:cxn ang="0">
                  <a:pos x="136" y="94"/>
                </a:cxn>
                <a:cxn ang="0">
                  <a:pos x="124" y="87"/>
                </a:cxn>
                <a:cxn ang="0">
                  <a:pos x="114" y="82"/>
                </a:cxn>
                <a:cxn ang="0">
                  <a:pos x="103" y="74"/>
                </a:cxn>
                <a:cxn ang="0">
                  <a:pos x="93" y="69"/>
                </a:cxn>
                <a:cxn ang="0">
                  <a:pos x="83" y="63"/>
                </a:cxn>
                <a:cxn ang="0">
                  <a:pos x="75" y="56"/>
                </a:cxn>
                <a:cxn ang="0">
                  <a:pos x="63" y="49"/>
                </a:cxn>
                <a:cxn ang="0">
                  <a:pos x="52" y="43"/>
                </a:cxn>
                <a:cxn ang="0">
                  <a:pos x="40" y="38"/>
                </a:cxn>
                <a:cxn ang="0">
                  <a:pos x="30" y="31"/>
                </a:cxn>
                <a:cxn ang="0">
                  <a:pos x="17" y="25"/>
                </a:cxn>
                <a:cxn ang="0">
                  <a:pos x="5" y="18"/>
                </a:cxn>
                <a:cxn ang="0">
                  <a:pos x="2" y="15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4" y="2"/>
                </a:cxn>
                <a:cxn ang="0">
                  <a:pos x="7" y="2"/>
                </a:cxn>
                <a:cxn ang="0">
                  <a:pos x="10" y="0"/>
                </a:cxn>
                <a:cxn ang="0">
                  <a:pos x="15" y="2"/>
                </a:cxn>
                <a:cxn ang="0">
                  <a:pos x="15" y="2"/>
                </a:cxn>
              </a:cxnLst>
              <a:rect l="0" t="0" r="r" b="b"/>
              <a:pathLst>
                <a:path w="207" h="119">
                  <a:moveTo>
                    <a:pt x="15" y="2"/>
                  </a:moveTo>
                  <a:lnTo>
                    <a:pt x="27" y="8"/>
                  </a:lnTo>
                  <a:lnTo>
                    <a:pt x="38" y="13"/>
                  </a:lnTo>
                  <a:lnTo>
                    <a:pt x="50" y="20"/>
                  </a:lnTo>
                  <a:lnTo>
                    <a:pt x="63" y="26"/>
                  </a:lnTo>
                  <a:lnTo>
                    <a:pt x="73" y="30"/>
                  </a:lnTo>
                  <a:lnTo>
                    <a:pt x="85" y="36"/>
                  </a:lnTo>
                  <a:lnTo>
                    <a:pt x="94" y="39"/>
                  </a:lnTo>
                  <a:lnTo>
                    <a:pt x="104" y="46"/>
                  </a:lnTo>
                  <a:lnTo>
                    <a:pt x="116" y="49"/>
                  </a:lnTo>
                  <a:lnTo>
                    <a:pt x="126" y="54"/>
                  </a:lnTo>
                  <a:lnTo>
                    <a:pt x="136" y="61"/>
                  </a:lnTo>
                  <a:lnTo>
                    <a:pt x="147" y="64"/>
                  </a:lnTo>
                  <a:lnTo>
                    <a:pt x="159" y="69"/>
                  </a:lnTo>
                  <a:lnTo>
                    <a:pt x="172" y="74"/>
                  </a:lnTo>
                  <a:lnTo>
                    <a:pt x="185" y="81"/>
                  </a:lnTo>
                  <a:lnTo>
                    <a:pt x="197" y="86"/>
                  </a:lnTo>
                  <a:lnTo>
                    <a:pt x="200" y="87"/>
                  </a:lnTo>
                  <a:lnTo>
                    <a:pt x="204" y="91"/>
                  </a:lnTo>
                  <a:lnTo>
                    <a:pt x="205" y="91"/>
                  </a:lnTo>
                  <a:lnTo>
                    <a:pt x="207" y="96"/>
                  </a:lnTo>
                  <a:lnTo>
                    <a:pt x="207" y="102"/>
                  </a:lnTo>
                  <a:lnTo>
                    <a:pt x="207" y="107"/>
                  </a:lnTo>
                  <a:lnTo>
                    <a:pt x="204" y="114"/>
                  </a:lnTo>
                  <a:lnTo>
                    <a:pt x="197" y="117"/>
                  </a:lnTo>
                  <a:lnTo>
                    <a:pt x="194" y="119"/>
                  </a:lnTo>
                  <a:lnTo>
                    <a:pt x="192" y="119"/>
                  </a:lnTo>
                  <a:lnTo>
                    <a:pt x="187" y="119"/>
                  </a:lnTo>
                  <a:lnTo>
                    <a:pt x="185" y="117"/>
                  </a:lnTo>
                  <a:lnTo>
                    <a:pt x="170" y="110"/>
                  </a:lnTo>
                  <a:lnTo>
                    <a:pt x="157" y="105"/>
                  </a:lnTo>
                  <a:lnTo>
                    <a:pt x="146" y="100"/>
                  </a:lnTo>
                  <a:lnTo>
                    <a:pt x="136" y="94"/>
                  </a:lnTo>
                  <a:lnTo>
                    <a:pt x="124" y="87"/>
                  </a:lnTo>
                  <a:lnTo>
                    <a:pt x="114" y="82"/>
                  </a:lnTo>
                  <a:lnTo>
                    <a:pt x="103" y="74"/>
                  </a:lnTo>
                  <a:lnTo>
                    <a:pt x="93" y="69"/>
                  </a:lnTo>
                  <a:lnTo>
                    <a:pt x="83" y="63"/>
                  </a:lnTo>
                  <a:lnTo>
                    <a:pt x="75" y="56"/>
                  </a:lnTo>
                  <a:lnTo>
                    <a:pt x="63" y="49"/>
                  </a:lnTo>
                  <a:lnTo>
                    <a:pt x="52" y="43"/>
                  </a:lnTo>
                  <a:lnTo>
                    <a:pt x="40" y="38"/>
                  </a:lnTo>
                  <a:lnTo>
                    <a:pt x="30" y="31"/>
                  </a:lnTo>
                  <a:lnTo>
                    <a:pt x="17" y="25"/>
                  </a:lnTo>
                  <a:lnTo>
                    <a:pt x="5" y="18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2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8" name="Freeform 82"/>
            <p:cNvSpPr>
              <a:spLocks/>
            </p:cNvSpPr>
            <p:nvPr/>
          </p:nvSpPr>
          <p:spPr bwMode="auto">
            <a:xfrm>
              <a:off x="1393" y="1574"/>
              <a:ext cx="58" cy="122"/>
            </a:xfrm>
            <a:custGeom>
              <a:avLst/>
              <a:gdLst/>
              <a:ahLst/>
              <a:cxnLst>
                <a:cxn ang="0">
                  <a:pos x="115" y="10"/>
                </a:cxn>
                <a:cxn ang="0">
                  <a:pos x="105" y="25"/>
                </a:cxn>
                <a:cxn ang="0">
                  <a:pos x="97" y="40"/>
                </a:cxn>
                <a:cxn ang="0">
                  <a:pos x="87" y="55"/>
                </a:cxn>
                <a:cxn ang="0">
                  <a:pos x="81" y="68"/>
                </a:cxn>
                <a:cxn ang="0">
                  <a:pos x="74" y="81"/>
                </a:cxn>
                <a:cxn ang="0">
                  <a:pos x="69" y="94"/>
                </a:cxn>
                <a:cxn ang="0">
                  <a:pos x="62" y="108"/>
                </a:cxn>
                <a:cxn ang="0">
                  <a:pos x="57" y="122"/>
                </a:cxn>
                <a:cxn ang="0">
                  <a:pos x="51" y="134"/>
                </a:cxn>
                <a:cxn ang="0">
                  <a:pos x="46" y="147"/>
                </a:cxn>
                <a:cxn ang="0">
                  <a:pos x="41" y="162"/>
                </a:cxn>
                <a:cxn ang="0">
                  <a:pos x="36" y="175"/>
                </a:cxn>
                <a:cxn ang="0">
                  <a:pos x="29" y="192"/>
                </a:cxn>
                <a:cxn ang="0">
                  <a:pos x="24" y="205"/>
                </a:cxn>
                <a:cxn ang="0">
                  <a:pos x="21" y="221"/>
                </a:cxn>
                <a:cxn ang="0">
                  <a:pos x="16" y="239"/>
                </a:cxn>
                <a:cxn ang="0">
                  <a:pos x="13" y="243"/>
                </a:cxn>
                <a:cxn ang="0">
                  <a:pos x="11" y="244"/>
                </a:cxn>
                <a:cxn ang="0">
                  <a:pos x="8" y="244"/>
                </a:cxn>
                <a:cxn ang="0">
                  <a:pos x="5" y="244"/>
                </a:cxn>
                <a:cxn ang="0">
                  <a:pos x="3" y="243"/>
                </a:cxn>
                <a:cxn ang="0">
                  <a:pos x="0" y="241"/>
                </a:cxn>
                <a:cxn ang="0">
                  <a:pos x="0" y="239"/>
                </a:cxn>
                <a:cxn ang="0">
                  <a:pos x="0" y="234"/>
                </a:cxn>
                <a:cxn ang="0">
                  <a:pos x="5" y="216"/>
                </a:cxn>
                <a:cxn ang="0">
                  <a:pos x="11" y="201"/>
                </a:cxn>
                <a:cxn ang="0">
                  <a:pos x="16" y="185"/>
                </a:cxn>
                <a:cxn ang="0">
                  <a:pos x="23" y="170"/>
                </a:cxn>
                <a:cxn ang="0">
                  <a:pos x="28" y="157"/>
                </a:cxn>
                <a:cxn ang="0">
                  <a:pos x="34" y="142"/>
                </a:cxn>
                <a:cxn ang="0">
                  <a:pos x="39" y="127"/>
                </a:cxn>
                <a:cxn ang="0">
                  <a:pos x="46" y="116"/>
                </a:cxn>
                <a:cxn ang="0">
                  <a:pos x="51" y="103"/>
                </a:cxn>
                <a:cxn ang="0">
                  <a:pos x="57" y="89"/>
                </a:cxn>
                <a:cxn ang="0">
                  <a:pos x="64" y="75"/>
                </a:cxn>
                <a:cxn ang="0">
                  <a:pos x="71" y="63"/>
                </a:cxn>
                <a:cxn ang="0">
                  <a:pos x="79" y="48"/>
                </a:cxn>
                <a:cxn ang="0">
                  <a:pos x="87" y="33"/>
                </a:cxn>
                <a:cxn ang="0">
                  <a:pos x="95" y="18"/>
                </a:cxn>
                <a:cxn ang="0">
                  <a:pos x="105" y="5"/>
                </a:cxn>
                <a:cxn ang="0">
                  <a:pos x="109" y="0"/>
                </a:cxn>
                <a:cxn ang="0">
                  <a:pos x="112" y="2"/>
                </a:cxn>
                <a:cxn ang="0">
                  <a:pos x="115" y="5"/>
                </a:cxn>
                <a:cxn ang="0">
                  <a:pos x="115" y="10"/>
                </a:cxn>
                <a:cxn ang="0">
                  <a:pos x="115" y="10"/>
                </a:cxn>
              </a:cxnLst>
              <a:rect l="0" t="0" r="r" b="b"/>
              <a:pathLst>
                <a:path w="115" h="244">
                  <a:moveTo>
                    <a:pt x="115" y="10"/>
                  </a:moveTo>
                  <a:lnTo>
                    <a:pt x="105" y="25"/>
                  </a:lnTo>
                  <a:lnTo>
                    <a:pt x="97" y="40"/>
                  </a:lnTo>
                  <a:lnTo>
                    <a:pt x="87" y="55"/>
                  </a:lnTo>
                  <a:lnTo>
                    <a:pt x="81" y="68"/>
                  </a:lnTo>
                  <a:lnTo>
                    <a:pt x="74" y="81"/>
                  </a:lnTo>
                  <a:lnTo>
                    <a:pt x="69" y="94"/>
                  </a:lnTo>
                  <a:lnTo>
                    <a:pt x="62" y="108"/>
                  </a:lnTo>
                  <a:lnTo>
                    <a:pt x="57" y="122"/>
                  </a:lnTo>
                  <a:lnTo>
                    <a:pt x="51" y="134"/>
                  </a:lnTo>
                  <a:lnTo>
                    <a:pt x="46" y="147"/>
                  </a:lnTo>
                  <a:lnTo>
                    <a:pt x="41" y="162"/>
                  </a:lnTo>
                  <a:lnTo>
                    <a:pt x="36" y="175"/>
                  </a:lnTo>
                  <a:lnTo>
                    <a:pt x="29" y="192"/>
                  </a:lnTo>
                  <a:lnTo>
                    <a:pt x="24" y="205"/>
                  </a:lnTo>
                  <a:lnTo>
                    <a:pt x="21" y="221"/>
                  </a:lnTo>
                  <a:lnTo>
                    <a:pt x="16" y="239"/>
                  </a:lnTo>
                  <a:lnTo>
                    <a:pt x="13" y="243"/>
                  </a:lnTo>
                  <a:lnTo>
                    <a:pt x="11" y="244"/>
                  </a:lnTo>
                  <a:lnTo>
                    <a:pt x="8" y="244"/>
                  </a:lnTo>
                  <a:lnTo>
                    <a:pt x="5" y="244"/>
                  </a:lnTo>
                  <a:lnTo>
                    <a:pt x="3" y="243"/>
                  </a:lnTo>
                  <a:lnTo>
                    <a:pt x="0" y="241"/>
                  </a:lnTo>
                  <a:lnTo>
                    <a:pt x="0" y="239"/>
                  </a:lnTo>
                  <a:lnTo>
                    <a:pt x="0" y="234"/>
                  </a:lnTo>
                  <a:lnTo>
                    <a:pt x="5" y="216"/>
                  </a:lnTo>
                  <a:lnTo>
                    <a:pt x="11" y="201"/>
                  </a:lnTo>
                  <a:lnTo>
                    <a:pt x="16" y="185"/>
                  </a:lnTo>
                  <a:lnTo>
                    <a:pt x="23" y="170"/>
                  </a:lnTo>
                  <a:lnTo>
                    <a:pt x="28" y="157"/>
                  </a:lnTo>
                  <a:lnTo>
                    <a:pt x="34" y="142"/>
                  </a:lnTo>
                  <a:lnTo>
                    <a:pt x="39" y="127"/>
                  </a:lnTo>
                  <a:lnTo>
                    <a:pt x="46" y="116"/>
                  </a:lnTo>
                  <a:lnTo>
                    <a:pt x="51" y="103"/>
                  </a:lnTo>
                  <a:lnTo>
                    <a:pt x="57" y="89"/>
                  </a:lnTo>
                  <a:lnTo>
                    <a:pt x="64" y="75"/>
                  </a:lnTo>
                  <a:lnTo>
                    <a:pt x="71" y="63"/>
                  </a:lnTo>
                  <a:lnTo>
                    <a:pt x="79" y="48"/>
                  </a:lnTo>
                  <a:lnTo>
                    <a:pt x="87" y="33"/>
                  </a:lnTo>
                  <a:lnTo>
                    <a:pt x="95" y="18"/>
                  </a:lnTo>
                  <a:lnTo>
                    <a:pt x="105" y="5"/>
                  </a:lnTo>
                  <a:lnTo>
                    <a:pt x="109" y="0"/>
                  </a:lnTo>
                  <a:lnTo>
                    <a:pt x="112" y="2"/>
                  </a:lnTo>
                  <a:lnTo>
                    <a:pt x="115" y="5"/>
                  </a:lnTo>
                  <a:lnTo>
                    <a:pt x="115" y="10"/>
                  </a:lnTo>
                  <a:lnTo>
                    <a:pt x="115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9" name="Freeform 83"/>
            <p:cNvSpPr>
              <a:spLocks/>
            </p:cNvSpPr>
            <p:nvPr/>
          </p:nvSpPr>
          <p:spPr bwMode="auto">
            <a:xfrm>
              <a:off x="1438" y="1574"/>
              <a:ext cx="67" cy="67"/>
            </a:xfrm>
            <a:custGeom>
              <a:avLst/>
              <a:gdLst/>
              <a:ahLst/>
              <a:cxnLst>
                <a:cxn ang="0">
                  <a:pos x="66" y="15"/>
                </a:cxn>
                <a:cxn ang="0">
                  <a:pos x="56" y="22"/>
                </a:cxn>
                <a:cxn ang="0">
                  <a:pos x="47" y="33"/>
                </a:cxn>
                <a:cxn ang="0">
                  <a:pos x="39" y="47"/>
                </a:cxn>
                <a:cxn ang="0">
                  <a:pos x="31" y="58"/>
                </a:cxn>
                <a:cxn ang="0">
                  <a:pos x="26" y="70"/>
                </a:cxn>
                <a:cxn ang="0">
                  <a:pos x="21" y="79"/>
                </a:cxn>
                <a:cxn ang="0">
                  <a:pos x="19" y="86"/>
                </a:cxn>
                <a:cxn ang="0">
                  <a:pos x="28" y="93"/>
                </a:cxn>
                <a:cxn ang="0">
                  <a:pos x="39" y="101"/>
                </a:cxn>
                <a:cxn ang="0">
                  <a:pos x="51" y="106"/>
                </a:cxn>
                <a:cxn ang="0">
                  <a:pos x="62" y="111"/>
                </a:cxn>
                <a:cxn ang="0">
                  <a:pos x="76" y="112"/>
                </a:cxn>
                <a:cxn ang="0">
                  <a:pos x="90" y="114"/>
                </a:cxn>
                <a:cxn ang="0">
                  <a:pos x="104" y="116"/>
                </a:cxn>
                <a:cxn ang="0">
                  <a:pos x="119" y="119"/>
                </a:cxn>
                <a:cxn ang="0">
                  <a:pos x="132" y="124"/>
                </a:cxn>
                <a:cxn ang="0">
                  <a:pos x="133" y="127"/>
                </a:cxn>
                <a:cxn ang="0">
                  <a:pos x="132" y="134"/>
                </a:cxn>
                <a:cxn ang="0">
                  <a:pos x="125" y="136"/>
                </a:cxn>
                <a:cxn ang="0">
                  <a:pos x="112" y="132"/>
                </a:cxn>
                <a:cxn ang="0">
                  <a:pos x="94" y="127"/>
                </a:cxn>
                <a:cxn ang="0">
                  <a:pos x="79" y="124"/>
                </a:cxn>
                <a:cxn ang="0">
                  <a:pos x="62" y="122"/>
                </a:cxn>
                <a:cxn ang="0">
                  <a:pos x="49" y="119"/>
                </a:cxn>
                <a:cxn ang="0">
                  <a:pos x="33" y="116"/>
                </a:cxn>
                <a:cxn ang="0">
                  <a:pos x="19" y="109"/>
                </a:cxn>
                <a:cxn ang="0">
                  <a:pos x="8" y="103"/>
                </a:cxn>
                <a:cxn ang="0">
                  <a:pos x="0" y="93"/>
                </a:cxn>
                <a:cxn ang="0">
                  <a:pos x="1" y="83"/>
                </a:cxn>
                <a:cxn ang="0">
                  <a:pos x="4" y="71"/>
                </a:cxn>
                <a:cxn ang="0">
                  <a:pos x="13" y="58"/>
                </a:cxn>
                <a:cxn ang="0">
                  <a:pos x="21" y="43"/>
                </a:cxn>
                <a:cxn ang="0">
                  <a:pos x="33" y="28"/>
                </a:cxn>
                <a:cxn ang="0">
                  <a:pos x="42" y="17"/>
                </a:cxn>
                <a:cxn ang="0">
                  <a:pos x="52" y="5"/>
                </a:cxn>
                <a:cxn ang="0">
                  <a:pos x="61" y="0"/>
                </a:cxn>
                <a:cxn ang="0">
                  <a:pos x="66" y="0"/>
                </a:cxn>
                <a:cxn ang="0">
                  <a:pos x="72" y="7"/>
                </a:cxn>
                <a:cxn ang="0">
                  <a:pos x="69" y="12"/>
                </a:cxn>
              </a:cxnLst>
              <a:rect l="0" t="0" r="r" b="b"/>
              <a:pathLst>
                <a:path w="133" h="136">
                  <a:moveTo>
                    <a:pt x="69" y="12"/>
                  </a:moveTo>
                  <a:lnTo>
                    <a:pt x="66" y="15"/>
                  </a:lnTo>
                  <a:lnTo>
                    <a:pt x="61" y="18"/>
                  </a:lnTo>
                  <a:lnTo>
                    <a:pt x="56" y="22"/>
                  </a:lnTo>
                  <a:lnTo>
                    <a:pt x="52" y="28"/>
                  </a:lnTo>
                  <a:lnTo>
                    <a:pt x="47" y="33"/>
                  </a:lnTo>
                  <a:lnTo>
                    <a:pt x="42" y="40"/>
                  </a:lnTo>
                  <a:lnTo>
                    <a:pt x="39" y="47"/>
                  </a:lnTo>
                  <a:lnTo>
                    <a:pt x="36" y="51"/>
                  </a:lnTo>
                  <a:lnTo>
                    <a:pt x="31" y="58"/>
                  </a:lnTo>
                  <a:lnTo>
                    <a:pt x="28" y="63"/>
                  </a:lnTo>
                  <a:lnTo>
                    <a:pt x="26" y="70"/>
                  </a:lnTo>
                  <a:lnTo>
                    <a:pt x="23" y="75"/>
                  </a:lnTo>
                  <a:lnTo>
                    <a:pt x="21" y="79"/>
                  </a:lnTo>
                  <a:lnTo>
                    <a:pt x="19" y="83"/>
                  </a:lnTo>
                  <a:lnTo>
                    <a:pt x="19" y="86"/>
                  </a:lnTo>
                  <a:lnTo>
                    <a:pt x="23" y="89"/>
                  </a:lnTo>
                  <a:lnTo>
                    <a:pt x="28" y="93"/>
                  </a:lnTo>
                  <a:lnTo>
                    <a:pt x="33" y="99"/>
                  </a:lnTo>
                  <a:lnTo>
                    <a:pt x="39" y="101"/>
                  </a:lnTo>
                  <a:lnTo>
                    <a:pt x="44" y="104"/>
                  </a:lnTo>
                  <a:lnTo>
                    <a:pt x="51" y="106"/>
                  </a:lnTo>
                  <a:lnTo>
                    <a:pt x="56" y="109"/>
                  </a:lnTo>
                  <a:lnTo>
                    <a:pt x="62" y="111"/>
                  </a:lnTo>
                  <a:lnTo>
                    <a:pt x="69" y="111"/>
                  </a:lnTo>
                  <a:lnTo>
                    <a:pt x="76" y="112"/>
                  </a:lnTo>
                  <a:lnTo>
                    <a:pt x="82" y="114"/>
                  </a:lnTo>
                  <a:lnTo>
                    <a:pt x="90" y="114"/>
                  </a:lnTo>
                  <a:lnTo>
                    <a:pt x="95" y="116"/>
                  </a:lnTo>
                  <a:lnTo>
                    <a:pt x="104" y="116"/>
                  </a:lnTo>
                  <a:lnTo>
                    <a:pt x="112" y="117"/>
                  </a:lnTo>
                  <a:lnTo>
                    <a:pt x="119" y="119"/>
                  </a:lnTo>
                  <a:lnTo>
                    <a:pt x="127" y="122"/>
                  </a:lnTo>
                  <a:lnTo>
                    <a:pt x="132" y="124"/>
                  </a:lnTo>
                  <a:lnTo>
                    <a:pt x="133" y="126"/>
                  </a:lnTo>
                  <a:lnTo>
                    <a:pt x="133" y="127"/>
                  </a:lnTo>
                  <a:lnTo>
                    <a:pt x="133" y="131"/>
                  </a:lnTo>
                  <a:lnTo>
                    <a:pt x="132" y="134"/>
                  </a:lnTo>
                  <a:lnTo>
                    <a:pt x="128" y="134"/>
                  </a:lnTo>
                  <a:lnTo>
                    <a:pt x="125" y="136"/>
                  </a:lnTo>
                  <a:lnTo>
                    <a:pt x="120" y="134"/>
                  </a:lnTo>
                  <a:lnTo>
                    <a:pt x="112" y="132"/>
                  </a:lnTo>
                  <a:lnTo>
                    <a:pt x="102" y="129"/>
                  </a:lnTo>
                  <a:lnTo>
                    <a:pt x="94" y="127"/>
                  </a:lnTo>
                  <a:lnTo>
                    <a:pt x="87" y="127"/>
                  </a:lnTo>
                  <a:lnTo>
                    <a:pt x="79" y="124"/>
                  </a:lnTo>
                  <a:lnTo>
                    <a:pt x="71" y="124"/>
                  </a:lnTo>
                  <a:lnTo>
                    <a:pt x="62" y="122"/>
                  </a:lnTo>
                  <a:lnTo>
                    <a:pt x="56" y="122"/>
                  </a:lnTo>
                  <a:lnTo>
                    <a:pt x="49" y="119"/>
                  </a:lnTo>
                  <a:lnTo>
                    <a:pt x="41" y="117"/>
                  </a:lnTo>
                  <a:lnTo>
                    <a:pt x="33" y="116"/>
                  </a:lnTo>
                  <a:lnTo>
                    <a:pt x="26" y="112"/>
                  </a:lnTo>
                  <a:lnTo>
                    <a:pt x="19" y="109"/>
                  </a:lnTo>
                  <a:lnTo>
                    <a:pt x="14" y="106"/>
                  </a:lnTo>
                  <a:lnTo>
                    <a:pt x="8" y="103"/>
                  </a:lnTo>
                  <a:lnTo>
                    <a:pt x="3" y="98"/>
                  </a:lnTo>
                  <a:lnTo>
                    <a:pt x="0" y="93"/>
                  </a:lnTo>
                  <a:lnTo>
                    <a:pt x="0" y="89"/>
                  </a:lnTo>
                  <a:lnTo>
                    <a:pt x="1" y="83"/>
                  </a:lnTo>
                  <a:lnTo>
                    <a:pt x="3" y="79"/>
                  </a:lnTo>
                  <a:lnTo>
                    <a:pt x="4" y="71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1" y="43"/>
                  </a:lnTo>
                  <a:lnTo>
                    <a:pt x="28" y="35"/>
                  </a:lnTo>
                  <a:lnTo>
                    <a:pt x="33" y="28"/>
                  </a:lnTo>
                  <a:lnTo>
                    <a:pt x="38" y="22"/>
                  </a:lnTo>
                  <a:lnTo>
                    <a:pt x="42" y="17"/>
                  </a:lnTo>
                  <a:lnTo>
                    <a:pt x="49" y="10"/>
                  </a:lnTo>
                  <a:lnTo>
                    <a:pt x="52" y="5"/>
                  </a:lnTo>
                  <a:lnTo>
                    <a:pt x="57" y="4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69" y="4"/>
                  </a:lnTo>
                  <a:lnTo>
                    <a:pt x="72" y="7"/>
                  </a:lnTo>
                  <a:lnTo>
                    <a:pt x="69" y="12"/>
                  </a:lnTo>
                  <a:lnTo>
                    <a:pt x="69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0" name="Freeform 84"/>
            <p:cNvSpPr>
              <a:spLocks/>
            </p:cNvSpPr>
            <p:nvPr/>
          </p:nvSpPr>
          <p:spPr bwMode="auto">
            <a:xfrm>
              <a:off x="1467" y="1576"/>
              <a:ext cx="42" cy="62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24" y="9"/>
                </a:cxn>
                <a:cxn ang="0">
                  <a:pos x="32" y="13"/>
                </a:cxn>
                <a:cxn ang="0">
                  <a:pos x="38" y="18"/>
                </a:cxn>
                <a:cxn ang="0">
                  <a:pos x="45" y="25"/>
                </a:cxn>
                <a:cxn ang="0">
                  <a:pos x="52" y="30"/>
                </a:cxn>
                <a:cxn ang="0">
                  <a:pos x="57" y="37"/>
                </a:cxn>
                <a:cxn ang="0">
                  <a:pos x="62" y="43"/>
                </a:cxn>
                <a:cxn ang="0">
                  <a:pos x="66" y="50"/>
                </a:cxn>
                <a:cxn ang="0">
                  <a:pos x="68" y="56"/>
                </a:cxn>
                <a:cxn ang="0">
                  <a:pos x="73" y="63"/>
                </a:cxn>
                <a:cxn ang="0">
                  <a:pos x="75" y="70"/>
                </a:cxn>
                <a:cxn ang="0">
                  <a:pos x="78" y="78"/>
                </a:cxn>
                <a:cxn ang="0">
                  <a:pos x="80" y="86"/>
                </a:cxn>
                <a:cxn ang="0">
                  <a:pos x="81" y="94"/>
                </a:cxn>
                <a:cxn ang="0">
                  <a:pos x="81" y="101"/>
                </a:cxn>
                <a:cxn ang="0">
                  <a:pos x="85" y="111"/>
                </a:cxn>
                <a:cxn ang="0">
                  <a:pos x="83" y="117"/>
                </a:cxn>
                <a:cxn ang="0">
                  <a:pos x="81" y="121"/>
                </a:cxn>
                <a:cxn ang="0">
                  <a:pos x="76" y="122"/>
                </a:cxn>
                <a:cxn ang="0">
                  <a:pos x="73" y="124"/>
                </a:cxn>
                <a:cxn ang="0">
                  <a:pos x="68" y="124"/>
                </a:cxn>
                <a:cxn ang="0">
                  <a:pos x="63" y="122"/>
                </a:cxn>
                <a:cxn ang="0">
                  <a:pos x="60" y="119"/>
                </a:cxn>
                <a:cxn ang="0">
                  <a:pos x="58" y="112"/>
                </a:cxn>
                <a:cxn ang="0">
                  <a:pos x="57" y="106"/>
                </a:cxn>
                <a:cxn ang="0">
                  <a:pos x="57" y="98"/>
                </a:cxn>
                <a:cxn ang="0">
                  <a:pos x="55" y="89"/>
                </a:cxn>
                <a:cxn ang="0">
                  <a:pos x="53" y="83"/>
                </a:cxn>
                <a:cxn ang="0">
                  <a:pos x="52" y="76"/>
                </a:cxn>
                <a:cxn ang="0">
                  <a:pos x="50" y="70"/>
                </a:cxn>
                <a:cxn ang="0">
                  <a:pos x="47" y="63"/>
                </a:cxn>
                <a:cxn ang="0">
                  <a:pos x="45" y="58"/>
                </a:cxn>
                <a:cxn ang="0">
                  <a:pos x="42" y="51"/>
                </a:cxn>
                <a:cxn ang="0">
                  <a:pos x="38" y="46"/>
                </a:cxn>
                <a:cxn ang="0">
                  <a:pos x="33" y="40"/>
                </a:cxn>
                <a:cxn ang="0">
                  <a:pos x="28" y="35"/>
                </a:cxn>
                <a:cxn ang="0">
                  <a:pos x="22" y="28"/>
                </a:cxn>
                <a:cxn ang="0">
                  <a:pos x="17" y="23"/>
                </a:cxn>
                <a:cxn ang="0">
                  <a:pos x="10" y="18"/>
                </a:cxn>
                <a:cxn ang="0">
                  <a:pos x="4" y="15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2"/>
                </a:cxn>
                <a:cxn ang="0">
                  <a:pos x="15" y="2"/>
                </a:cxn>
              </a:cxnLst>
              <a:rect l="0" t="0" r="r" b="b"/>
              <a:pathLst>
                <a:path w="85" h="124">
                  <a:moveTo>
                    <a:pt x="15" y="2"/>
                  </a:moveTo>
                  <a:lnTo>
                    <a:pt x="24" y="9"/>
                  </a:lnTo>
                  <a:lnTo>
                    <a:pt x="32" y="13"/>
                  </a:lnTo>
                  <a:lnTo>
                    <a:pt x="38" y="18"/>
                  </a:lnTo>
                  <a:lnTo>
                    <a:pt x="45" y="25"/>
                  </a:lnTo>
                  <a:lnTo>
                    <a:pt x="52" y="30"/>
                  </a:lnTo>
                  <a:lnTo>
                    <a:pt x="57" y="37"/>
                  </a:lnTo>
                  <a:lnTo>
                    <a:pt x="62" y="43"/>
                  </a:lnTo>
                  <a:lnTo>
                    <a:pt x="66" y="50"/>
                  </a:lnTo>
                  <a:lnTo>
                    <a:pt x="68" y="56"/>
                  </a:lnTo>
                  <a:lnTo>
                    <a:pt x="73" y="63"/>
                  </a:lnTo>
                  <a:lnTo>
                    <a:pt x="75" y="70"/>
                  </a:lnTo>
                  <a:lnTo>
                    <a:pt x="78" y="78"/>
                  </a:lnTo>
                  <a:lnTo>
                    <a:pt x="80" y="86"/>
                  </a:lnTo>
                  <a:lnTo>
                    <a:pt x="81" y="94"/>
                  </a:lnTo>
                  <a:lnTo>
                    <a:pt x="81" y="101"/>
                  </a:lnTo>
                  <a:lnTo>
                    <a:pt x="85" y="111"/>
                  </a:lnTo>
                  <a:lnTo>
                    <a:pt x="83" y="117"/>
                  </a:lnTo>
                  <a:lnTo>
                    <a:pt x="81" y="121"/>
                  </a:lnTo>
                  <a:lnTo>
                    <a:pt x="76" y="122"/>
                  </a:lnTo>
                  <a:lnTo>
                    <a:pt x="73" y="124"/>
                  </a:lnTo>
                  <a:lnTo>
                    <a:pt x="68" y="124"/>
                  </a:lnTo>
                  <a:lnTo>
                    <a:pt x="63" y="122"/>
                  </a:lnTo>
                  <a:lnTo>
                    <a:pt x="60" y="119"/>
                  </a:lnTo>
                  <a:lnTo>
                    <a:pt x="58" y="112"/>
                  </a:lnTo>
                  <a:lnTo>
                    <a:pt x="57" y="106"/>
                  </a:lnTo>
                  <a:lnTo>
                    <a:pt x="57" y="98"/>
                  </a:lnTo>
                  <a:lnTo>
                    <a:pt x="55" y="89"/>
                  </a:lnTo>
                  <a:lnTo>
                    <a:pt x="53" y="83"/>
                  </a:lnTo>
                  <a:lnTo>
                    <a:pt x="52" y="76"/>
                  </a:lnTo>
                  <a:lnTo>
                    <a:pt x="50" y="70"/>
                  </a:lnTo>
                  <a:lnTo>
                    <a:pt x="47" y="63"/>
                  </a:lnTo>
                  <a:lnTo>
                    <a:pt x="45" y="58"/>
                  </a:lnTo>
                  <a:lnTo>
                    <a:pt x="42" y="51"/>
                  </a:lnTo>
                  <a:lnTo>
                    <a:pt x="38" y="46"/>
                  </a:lnTo>
                  <a:lnTo>
                    <a:pt x="33" y="40"/>
                  </a:lnTo>
                  <a:lnTo>
                    <a:pt x="28" y="35"/>
                  </a:lnTo>
                  <a:lnTo>
                    <a:pt x="22" y="28"/>
                  </a:lnTo>
                  <a:lnTo>
                    <a:pt x="17" y="23"/>
                  </a:lnTo>
                  <a:lnTo>
                    <a:pt x="10" y="18"/>
                  </a:lnTo>
                  <a:lnTo>
                    <a:pt x="4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1" name="Freeform 85"/>
            <p:cNvSpPr>
              <a:spLocks/>
            </p:cNvSpPr>
            <p:nvPr/>
          </p:nvSpPr>
          <p:spPr bwMode="auto">
            <a:xfrm>
              <a:off x="1389" y="1571"/>
              <a:ext cx="50" cy="43"/>
            </a:xfrm>
            <a:custGeom>
              <a:avLst/>
              <a:gdLst/>
              <a:ahLst/>
              <a:cxnLst>
                <a:cxn ang="0">
                  <a:pos x="91" y="9"/>
                </a:cxn>
                <a:cxn ang="0">
                  <a:pos x="78" y="10"/>
                </a:cxn>
                <a:cxn ang="0">
                  <a:pos x="65" y="15"/>
                </a:cxn>
                <a:cxn ang="0">
                  <a:pos x="52" y="22"/>
                </a:cxn>
                <a:cxn ang="0">
                  <a:pos x="38" y="30"/>
                </a:cxn>
                <a:cxn ang="0">
                  <a:pos x="28" y="37"/>
                </a:cxn>
                <a:cxn ang="0">
                  <a:pos x="20" y="43"/>
                </a:cxn>
                <a:cxn ang="0">
                  <a:pos x="19" y="48"/>
                </a:cxn>
                <a:cxn ang="0">
                  <a:pos x="20" y="56"/>
                </a:cxn>
                <a:cxn ang="0">
                  <a:pos x="28" y="61"/>
                </a:cxn>
                <a:cxn ang="0">
                  <a:pos x="40" y="65"/>
                </a:cxn>
                <a:cxn ang="0">
                  <a:pos x="52" y="68"/>
                </a:cxn>
                <a:cxn ang="0">
                  <a:pos x="62" y="73"/>
                </a:cxn>
                <a:cxn ang="0">
                  <a:pos x="65" y="80"/>
                </a:cxn>
                <a:cxn ang="0">
                  <a:pos x="62" y="84"/>
                </a:cxn>
                <a:cxn ang="0">
                  <a:pos x="55" y="86"/>
                </a:cxn>
                <a:cxn ang="0">
                  <a:pos x="45" y="84"/>
                </a:cxn>
                <a:cxn ang="0">
                  <a:pos x="38" y="81"/>
                </a:cxn>
                <a:cxn ang="0">
                  <a:pos x="32" y="78"/>
                </a:cxn>
                <a:cxn ang="0">
                  <a:pos x="24" y="75"/>
                </a:cxn>
                <a:cxn ang="0">
                  <a:pos x="14" y="71"/>
                </a:cxn>
                <a:cxn ang="0">
                  <a:pos x="7" y="65"/>
                </a:cxn>
                <a:cxn ang="0">
                  <a:pos x="2" y="60"/>
                </a:cxn>
                <a:cxn ang="0">
                  <a:pos x="2" y="52"/>
                </a:cxn>
                <a:cxn ang="0">
                  <a:pos x="7" y="40"/>
                </a:cxn>
                <a:cxn ang="0">
                  <a:pos x="17" y="32"/>
                </a:cxn>
                <a:cxn ang="0">
                  <a:pos x="28" y="22"/>
                </a:cxn>
                <a:cxn ang="0">
                  <a:pos x="43" y="14"/>
                </a:cxn>
                <a:cxn ang="0">
                  <a:pos x="58" y="7"/>
                </a:cxn>
                <a:cxn ang="0">
                  <a:pos x="73" y="2"/>
                </a:cxn>
                <a:cxn ang="0">
                  <a:pos x="88" y="0"/>
                </a:cxn>
                <a:cxn ang="0">
                  <a:pos x="98" y="2"/>
                </a:cxn>
                <a:cxn ang="0">
                  <a:pos x="101" y="7"/>
                </a:cxn>
                <a:cxn ang="0">
                  <a:pos x="96" y="10"/>
                </a:cxn>
              </a:cxnLst>
              <a:rect l="0" t="0" r="r" b="b"/>
              <a:pathLst>
                <a:path w="101" h="86">
                  <a:moveTo>
                    <a:pt x="96" y="10"/>
                  </a:moveTo>
                  <a:lnTo>
                    <a:pt x="91" y="9"/>
                  </a:lnTo>
                  <a:lnTo>
                    <a:pt x="85" y="10"/>
                  </a:lnTo>
                  <a:lnTo>
                    <a:pt x="78" y="10"/>
                  </a:lnTo>
                  <a:lnTo>
                    <a:pt x="73" y="14"/>
                  </a:lnTo>
                  <a:lnTo>
                    <a:pt x="65" y="15"/>
                  </a:lnTo>
                  <a:lnTo>
                    <a:pt x="58" y="20"/>
                  </a:lnTo>
                  <a:lnTo>
                    <a:pt x="52" y="22"/>
                  </a:lnTo>
                  <a:lnTo>
                    <a:pt x="45" y="27"/>
                  </a:lnTo>
                  <a:lnTo>
                    <a:pt x="38" y="30"/>
                  </a:lnTo>
                  <a:lnTo>
                    <a:pt x="33" y="33"/>
                  </a:lnTo>
                  <a:lnTo>
                    <a:pt x="28" y="37"/>
                  </a:lnTo>
                  <a:lnTo>
                    <a:pt x="25" y="40"/>
                  </a:lnTo>
                  <a:lnTo>
                    <a:pt x="20" y="43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9" y="52"/>
                  </a:lnTo>
                  <a:lnTo>
                    <a:pt x="20" y="56"/>
                  </a:lnTo>
                  <a:lnTo>
                    <a:pt x="25" y="60"/>
                  </a:lnTo>
                  <a:lnTo>
                    <a:pt x="28" y="61"/>
                  </a:lnTo>
                  <a:lnTo>
                    <a:pt x="33" y="63"/>
                  </a:lnTo>
                  <a:lnTo>
                    <a:pt x="40" y="65"/>
                  </a:lnTo>
                  <a:lnTo>
                    <a:pt x="45" y="68"/>
                  </a:lnTo>
                  <a:lnTo>
                    <a:pt x="52" y="68"/>
                  </a:lnTo>
                  <a:lnTo>
                    <a:pt x="58" y="71"/>
                  </a:lnTo>
                  <a:lnTo>
                    <a:pt x="62" y="73"/>
                  </a:lnTo>
                  <a:lnTo>
                    <a:pt x="65" y="76"/>
                  </a:lnTo>
                  <a:lnTo>
                    <a:pt x="65" y="80"/>
                  </a:lnTo>
                  <a:lnTo>
                    <a:pt x="65" y="83"/>
                  </a:lnTo>
                  <a:lnTo>
                    <a:pt x="62" y="84"/>
                  </a:lnTo>
                  <a:lnTo>
                    <a:pt x="60" y="86"/>
                  </a:lnTo>
                  <a:lnTo>
                    <a:pt x="55" y="86"/>
                  </a:lnTo>
                  <a:lnTo>
                    <a:pt x="50" y="86"/>
                  </a:lnTo>
                  <a:lnTo>
                    <a:pt x="45" y="84"/>
                  </a:lnTo>
                  <a:lnTo>
                    <a:pt x="43" y="83"/>
                  </a:lnTo>
                  <a:lnTo>
                    <a:pt x="38" y="81"/>
                  </a:lnTo>
                  <a:lnTo>
                    <a:pt x="35" y="80"/>
                  </a:lnTo>
                  <a:lnTo>
                    <a:pt x="32" y="78"/>
                  </a:lnTo>
                  <a:lnTo>
                    <a:pt x="27" y="78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14" y="71"/>
                  </a:lnTo>
                  <a:lnTo>
                    <a:pt x="9" y="68"/>
                  </a:lnTo>
                  <a:lnTo>
                    <a:pt x="7" y="65"/>
                  </a:lnTo>
                  <a:lnTo>
                    <a:pt x="4" y="63"/>
                  </a:lnTo>
                  <a:lnTo>
                    <a:pt x="2" y="60"/>
                  </a:lnTo>
                  <a:lnTo>
                    <a:pt x="0" y="56"/>
                  </a:lnTo>
                  <a:lnTo>
                    <a:pt x="2" y="52"/>
                  </a:lnTo>
                  <a:lnTo>
                    <a:pt x="4" y="47"/>
                  </a:lnTo>
                  <a:lnTo>
                    <a:pt x="7" y="40"/>
                  </a:lnTo>
                  <a:lnTo>
                    <a:pt x="12" y="37"/>
                  </a:lnTo>
                  <a:lnTo>
                    <a:pt x="17" y="32"/>
                  </a:lnTo>
                  <a:lnTo>
                    <a:pt x="22" y="27"/>
                  </a:lnTo>
                  <a:lnTo>
                    <a:pt x="28" y="22"/>
                  </a:lnTo>
                  <a:lnTo>
                    <a:pt x="37" y="19"/>
                  </a:lnTo>
                  <a:lnTo>
                    <a:pt x="43" y="14"/>
                  </a:lnTo>
                  <a:lnTo>
                    <a:pt x="50" y="10"/>
                  </a:lnTo>
                  <a:lnTo>
                    <a:pt x="58" y="7"/>
                  </a:lnTo>
                  <a:lnTo>
                    <a:pt x="66" y="4"/>
                  </a:lnTo>
                  <a:lnTo>
                    <a:pt x="73" y="2"/>
                  </a:lnTo>
                  <a:lnTo>
                    <a:pt x="81" y="0"/>
                  </a:lnTo>
                  <a:lnTo>
                    <a:pt x="88" y="0"/>
                  </a:lnTo>
                  <a:lnTo>
                    <a:pt x="95" y="0"/>
                  </a:lnTo>
                  <a:lnTo>
                    <a:pt x="98" y="2"/>
                  </a:lnTo>
                  <a:lnTo>
                    <a:pt x="101" y="4"/>
                  </a:lnTo>
                  <a:lnTo>
                    <a:pt x="101" y="7"/>
                  </a:lnTo>
                  <a:lnTo>
                    <a:pt x="96" y="10"/>
                  </a:lnTo>
                  <a:lnTo>
                    <a:pt x="96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2" name="Freeform 86"/>
            <p:cNvSpPr>
              <a:spLocks/>
            </p:cNvSpPr>
            <p:nvPr/>
          </p:nvSpPr>
          <p:spPr bwMode="auto">
            <a:xfrm>
              <a:off x="1497" y="1575"/>
              <a:ext cx="36" cy="62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6" y="6"/>
                </a:cxn>
                <a:cxn ang="0">
                  <a:pos x="23" y="11"/>
                </a:cxn>
                <a:cxn ang="0">
                  <a:pos x="28" y="16"/>
                </a:cxn>
                <a:cxn ang="0">
                  <a:pos x="35" y="23"/>
                </a:cxn>
                <a:cxn ang="0">
                  <a:pos x="38" y="28"/>
                </a:cxn>
                <a:cxn ang="0">
                  <a:pos x="44" y="34"/>
                </a:cxn>
                <a:cxn ang="0">
                  <a:pos x="46" y="39"/>
                </a:cxn>
                <a:cxn ang="0">
                  <a:pos x="49" y="47"/>
                </a:cxn>
                <a:cxn ang="0">
                  <a:pos x="53" y="54"/>
                </a:cxn>
                <a:cxn ang="0">
                  <a:pos x="56" y="59"/>
                </a:cxn>
                <a:cxn ang="0">
                  <a:pos x="58" y="67"/>
                </a:cxn>
                <a:cxn ang="0">
                  <a:pos x="61" y="75"/>
                </a:cxn>
                <a:cxn ang="0">
                  <a:pos x="64" y="82"/>
                </a:cxn>
                <a:cxn ang="0">
                  <a:pos x="68" y="90"/>
                </a:cxn>
                <a:cxn ang="0">
                  <a:pos x="69" y="100"/>
                </a:cxn>
                <a:cxn ang="0">
                  <a:pos x="73" y="108"/>
                </a:cxn>
                <a:cxn ang="0">
                  <a:pos x="73" y="113"/>
                </a:cxn>
                <a:cxn ang="0">
                  <a:pos x="73" y="118"/>
                </a:cxn>
                <a:cxn ang="0">
                  <a:pos x="69" y="122"/>
                </a:cxn>
                <a:cxn ang="0">
                  <a:pos x="68" y="123"/>
                </a:cxn>
                <a:cxn ang="0">
                  <a:pos x="64" y="123"/>
                </a:cxn>
                <a:cxn ang="0">
                  <a:pos x="61" y="123"/>
                </a:cxn>
                <a:cxn ang="0">
                  <a:pos x="58" y="118"/>
                </a:cxn>
                <a:cxn ang="0">
                  <a:pos x="56" y="113"/>
                </a:cxn>
                <a:cxn ang="0">
                  <a:pos x="53" y="107"/>
                </a:cxn>
                <a:cxn ang="0">
                  <a:pos x="49" y="99"/>
                </a:cxn>
                <a:cxn ang="0">
                  <a:pos x="49" y="90"/>
                </a:cxn>
                <a:cxn ang="0">
                  <a:pos x="46" y="84"/>
                </a:cxn>
                <a:cxn ang="0">
                  <a:pos x="44" y="77"/>
                </a:cxn>
                <a:cxn ang="0">
                  <a:pos x="43" y="71"/>
                </a:cxn>
                <a:cxn ang="0">
                  <a:pos x="41" y="62"/>
                </a:cxn>
                <a:cxn ang="0">
                  <a:pos x="38" y="57"/>
                </a:cxn>
                <a:cxn ang="0">
                  <a:pos x="36" y="51"/>
                </a:cxn>
                <a:cxn ang="0">
                  <a:pos x="33" y="44"/>
                </a:cxn>
                <a:cxn ang="0">
                  <a:pos x="30" y="38"/>
                </a:cxn>
                <a:cxn ang="0">
                  <a:pos x="26" y="33"/>
                </a:cxn>
                <a:cxn ang="0">
                  <a:pos x="21" y="28"/>
                </a:cxn>
                <a:cxn ang="0">
                  <a:pos x="16" y="23"/>
                </a:cxn>
                <a:cxn ang="0">
                  <a:pos x="10" y="18"/>
                </a:cxn>
                <a:cxn ang="0">
                  <a:pos x="5" y="13"/>
                </a:cxn>
                <a:cxn ang="0">
                  <a:pos x="0" y="8"/>
                </a:cxn>
                <a:cxn ang="0">
                  <a:pos x="2" y="3"/>
                </a:cxn>
                <a:cxn ang="0">
                  <a:pos x="3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73" h="123">
                  <a:moveTo>
                    <a:pt x="10" y="1"/>
                  </a:moveTo>
                  <a:lnTo>
                    <a:pt x="16" y="6"/>
                  </a:lnTo>
                  <a:lnTo>
                    <a:pt x="23" y="11"/>
                  </a:lnTo>
                  <a:lnTo>
                    <a:pt x="28" y="16"/>
                  </a:lnTo>
                  <a:lnTo>
                    <a:pt x="35" y="23"/>
                  </a:lnTo>
                  <a:lnTo>
                    <a:pt x="38" y="28"/>
                  </a:lnTo>
                  <a:lnTo>
                    <a:pt x="44" y="34"/>
                  </a:lnTo>
                  <a:lnTo>
                    <a:pt x="46" y="39"/>
                  </a:lnTo>
                  <a:lnTo>
                    <a:pt x="49" y="47"/>
                  </a:lnTo>
                  <a:lnTo>
                    <a:pt x="53" y="54"/>
                  </a:lnTo>
                  <a:lnTo>
                    <a:pt x="56" y="59"/>
                  </a:lnTo>
                  <a:lnTo>
                    <a:pt x="58" y="67"/>
                  </a:lnTo>
                  <a:lnTo>
                    <a:pt x="61" y="75"/>
                  </a:lnTo>
                  <a:lnTo>
                    <a:pt x="64" y="82"/>
                  </a:lnTo>
                  <a:lnTo>
                    <a:pt x="68" y="90"/>
                  </a:lnTo>
                  <a:lnTo>
                    <a:pt x="69" y="100"/>
                  </a:lnTo>
                  <a:lnTo>
                    <a:pt x="73" y="108"/>
                  </a:lnTo>
                  <a:lnTo>
                    <a:pt x="73" y="113"/>
                  </a:lnTo>
                  <a:lnTo>
                    <a:pt x="73" y="118"/>
                  </a:lnTo>
                  <a:lnTo>
                    <a:pt x="69" y="122"/>
                  </a:lnTo>
                  <a:lnTo>
                    <a:pt x="68" y="123"/>
                  </a:lnTo>
                  <a:lnTo>
                    <a:pt x="64" y="123"/>
                  </a:lnTo>
                  <a:lnTo>
                    <a:pt x="61" y="123"/>
                  </a:lnTo>
                  <a:lnTo>
                    <a:pt x="58" y="118"/>
                  </a:lnTo>
                  <a:lnTo>
                    <a:pt x="56" y="113"/>
                  </a:lnTo>
                  <a:lnTo>
                    <a:pt x="53" y="107"/>
                  </a:lnTo>
                  <a:lnTo>
                    <a:pt x="49" y="99"/>
                  </a:lnTo>
                  <a:lnTo>
                    <a:pt x="49" y="90"/>
                  </a:lnTo>
                  <a:lnTo>
                    <a:pt x="46" y="84"/>
                  </a:lnTo>
                  <a:lnTo>
                    <a:pt x="44" y="77"/>
                  </a:lnTo>
                  <a:lnTo>
                    <a:pt x="43" y="71"/>
                  </a:lnTo>
                  <a:lnTo>
                    <a:pt x="41" y="62"/>
                  </a:lnTo>
                  <a:lnTo>
                    <a:pt x="38" y="57"/>
                  </a:lnTo>
                  <a:lnTo>
                    <a:pt x="36" y="51"/>
                  </a:lnTo>
                  <a:lnTo>
                    <a:pt x="33" y="44"/>
                  </a:lnTo>
                  <a:lnTo>
                    <a:pt x="30" y="38"/>
                  </a:lnTo>
                  <a:lnTo>
                    <a:pt x="26" y="33"/>
                  </a:lnTo>
                  <a:lnTo>
                    <a:pt x="21" y="28"/>
                  </a:lnTo>
                  <a:lnTo>
                    <a:pt x="16" y="23"/>
                  </a:lnTo>
                  <a:lnTo>
                    <a:pt x="10" y="18"/>
                  </a:lnTo>
                  <a:lnTo>
                    <a:pt x="5" y="13"/>
                  </a:lnTo>
                  <a:lnTo>
                    <a:pt x="0" y="8"/>
                  </a:lnTo>
                  <a:lnTo>
                    <a:pt x="2" y="3"/>
                  </a:lnTo>
                  <a:lnTo>
                    <a:pt x="3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3" name="Freeform 87"/>
            <p:cNvSpPr>
              <a:spLocks/>
            </p:cNvSpPr>
            <p:nvPr/>
          </p:nvSpPr>
          <p:spPr bwMode="auto">
            <a:xfrm>
              <a:off x="1501" y="1576"/>
              <a:ext cx="109" cy="6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2" y="0"/>
                </a:cxn>
                <a:cxn ang="0">
                  <a:pos x="53" y="0"/>
                </a:cxn>
                <a:cxn ang="0">
                  <a:pos x="78" y="4"/>
                </a:cxn>
                <a:cxn ang="0">
                  <a:pos x="103" y="7"/>
                </a:cxn>
                <a:cxn ang="0">
                  <a:pos x="124" y="12"/>
                </a:cxn>
                <a:cxn ang="0">
                  <a:pos x="147" y="18"/>
                </a:cxn>
                <a:cxn ang="0">
                  <a:pos x="165" y="27"/>
                </a:cxn>
                <a:cxn ang="0">
                  <a:pos x="182" y="35"/>
                </a:cxn>
                <a:cxn ang="0">
                  <a:pos x="192" y="43"/>
                </a:cxn>
                <a:cxn ang="0">
                  <a:pos x="200" y="51"/>
                </a:cxn>
                <a:cxn ang="0">
                  <a:pos x="205" y="60"/>
                </a:cxn>
                <a:cxn ang="0">
                  <a:pos x="208" y="70"/>
                </a:cxn>
                <a:cxn ang="0">
                  <a:pos x="212" y="81"/>
                </a:cxn>
                <a:cxn ang="0">
                  <a:pos x="215" y="94"/>
                </a:cxn>
                <a:cxn ang="0">
                  <a:pos x="218" y="109"/>
                </a:cxn>
                <a:cxn ang="0">
                  <a:pos x="218" y="119"/>
                </a:cxn>
                <a:cxn ang="0">
                  <a:pos x="215" y="124"/>
                </a:cxn>
                <a:cxn ang="0">
                  <a:pos x="210" y="126"/>
                </a:cxn>
                <a:cxn ang="0">
                  <a:pos x="207" y="122"/>
                </a:cxn>
                <a:cxn ang="0">
                  <a:pos x="205" y="117"/>
                </a:cxn>
                <a:cxn ang="0">
                  <a:pos x="203" y="109"/>
                </a:cxn>
                <a:cxn ang="0">
                  <a:pos x="200" y="98"/>
                </a:cxn>
                <a:cxn ang="0">
                  <a:pos x="197" y="86"/>
                </a:cxn>
                <a:cxn ang="0">
                  <a:pos x="192" y="76"/>
                </a:cxn>
                <a:cxn ang="0">
                  <a:pos x="185" y="66"/>
                </a:cxn>
                <a:cxn ang="0">
                  <a:pos x="179" y="58"/>
                </a:cxn>
                <a:cxn ang="0">
                  <a:pos x="170" y="51"/>
                </a:cxn>
                <a:cxn ang="0">
                  <a:pos x="160" y="45"/>
                </a:cxn>
                <a:cxn ang="0">
                  <a:pos x="147" y="37"/>
                </a:cxn>
                <a:cxn ang="0">
                  <a:pos x="132" y="30"/>
                </a:cxn>
                <a:cxn ang="0">
                  <a:pos x="116" y="25"/>
                </a:cxn>
                <a:cxn ang="0">
                  <a:pos x="99" y="20"/>
                </a:cxn>
                <a:cxn ang="0">
                  <a:pos x="81" y="17"/>
                </a:cxn>
                <a:cxn ang="0">
                  <a:pos x="63" y="15"/>
                </a:cxn>
                <a:cxn ang="0">
                  <a:pos x="46" y="15"/>
                </a:cxn>
                <a:cxn ang="0">
                  <a:pos x="28" y="15"/>
                </a:cxn>
                <a:cxn ang="0">
                  <a:pos x="17" y="15"/>
                </a:cxn>
                <a:cxn ang="0">
                  <a:pos x="10" y="12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18" h="127">
                  <a:moveTo>
                    <a:pt x="2" y="0"/>
                  </a:moveTo>
                  <a:lnTo>
                    <a:pt x="12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66" y="2"/>
                  </a:lnTo>
                  <a:lnTo>
                    <a:pt x="78" y="4"/>
                  </a:lnTo>
                  <a:lnTo>
                    <a:pt x="91" y="5"/>
                  </a:lnTo>
                  <a:lnTo>
                    <a:pt x="103" y="7"/>
                  </a:lnTo>
                  <a:lnTo>
                    <a:pt x="114" y="10"/>
                  </a:lnTo>
                  <a:lnTo>
                    <a:pt x="124" y="12"/>
                  </a:lnTo>
                  <a:lnTo>
                    <a:pt x="136" y="15"/>
                  </a:lnTo>
                  <a:lnTo>
                    <a:pt x="147" y="18"/>
                  </a:lnTo>
                  <a:lnTo>
                    <a:pt x="157" y="23"/>
                  </a:lnTo>
                  <a:lnTo>
                    <a:pt x="165" y="27"/>
                  </a:lnTo>
                  <a:lnTo>
                    <a:pt x="175" y="32"/>
                  </a:lnTo>
                  <a:lnTo>
                    <a:pt x="182" y="35"/>
                  </a:lnTo>
                  <a:lnTo>
                    <a:pt x="187" y="40"/>
                  </a:lnTo>
                  <a:lnTo>
                    <a:pt x="192" y="43"/>
                  </a:lnTo>
                  <a:lnTo>
                    <a:pt x="195" y="46"/>
                  </a:lnTo>
                  <a:lnTo>
                    <a:pt x="200" y="51"/>
                  </a:lnTo>
                  <a:lnTo>
                    <a:pt x="202" y="56"/>
                  </a:lnTo>
                  <a:lnTo>
                    <a:pt x="205" y="60"/>
                  </a:lnTo>
                  <a:lnTo>
                    <a:pt x="207" y="65"/>
                  </a:lnTo>
                  <a:lnTo>
                    <a:pt x="208" y="70"/>
                  </a:lnTo>
                  <a:lnTo>
                    <a:pt x="212" y="76"/>
                  </a:lnTo>
                  <a:lnTo>
                    <a:pt x="212" y="81"/>
                  </a:lnTo>
                  <a:lnTo>
                    <a:pt x="213" y="88"/>
                  </a:lnTo>
                  <a:lnTo>
                    <a:pt x="215" y="94"/>
                  </a:lnTo>
                  <a:lnTo>
                    <a:pt x="217" y="101"/>
                  </a:lnTo>
                  <a:lnTo>
                    <a:pt x="218" y="109"/>
                  </a:lnTo>
                  <a:lnTo>
                    <a:pt x="218" y="117"/>
                  </a:lnTo>
                  <a:lnTo>
                    <a:pt x="218" y="119"/>
                  </a:lnTo>
                  <a:lnTo>
                    <a:pt x="218" y="122"/>
                  </a:lnTo>
                  <a:lnTo>
                    <a:pt x="215" y="124"/>
                  </a:lnTo>
                  <a:lnTo>
                    <a:pt x="212" y="127"/>
                  </a:lnTo>
                  <a:lnTo>
                    <a:pt x="210" y="126"/>
                  </a:lnTo>
                  <a:lnTo>
                    <a:pt x="207" y="124"/>
                  </a:lnTo>
                  <a:lnTo>
                    <a:pt x="207" y="122"/>
                  </a:lnTo>
                  <a:lnTo>
                    <a:pt x="207" y="121"/>
                  </a:lnTo>
                  <a:lnTo>
                    <a:pt x="205" y="117"/>
                  </a:lnTo>
                  <a:lnTo>
                    <a:pt x="205" y="116"/>
                  </a:lnTo>
                  <a:lnTo>
                    <a:pt x="203" y="109"/>
                  </a:lnTo>
                  <a:lnTo>
                    <a:pt x="202" y="103"/>
                  </a:lnTo>
                  <a:lnTo>
                    <a:pt x="200" y="98"/>
                  </a:lnTo>
                  <a:lnTo>
                    <a:pt x="200" y="91"/>
                  </a:lnTo>
                  <a:lnTo>
                    <a:pt x="197" y="86"/>
                  </a:lnTo>
                  <a:lnTo>
                    <a:pt x="195" y="81"/>
                  </a:lnTo>
                  <a:lnTo>
                    <a:pt x="192" y="76"/>
                  </a:lnTo>
                  <a:lnTo>
                    <a:pt x="188" y="71"/>
                  </a:lnTo>
                  <a:lnTo>
                    <a:pt x="185" y="66"/>
                  </a:lnTo>
                  <a:lnTo>
                    <a:pt x="182" y="63"/>
                  </a:lnTo>
                  <a:lnTo>
                    <a:pt x="179" y="58"/>
                  </a:lnTo>
                  <a:lnTo>
                    <a:pt x="175" y="55"/>
                  </a:lnTo>
                  <a:lnTo>
                    <a:pt x="170" y="51"/>
                  </a:lnTo>
                  <a:lnTo>
                    <a:pt x="165" y="48"/>
                  </a:lnTo>
                  <a:lnTo>
                    <a:pt x="160" y="45"/>
                  </a:lnTo>
                  <a:lnTo>
                    <a:pt x="155" y="42"/>
                  </a:lnTo>
                  <a:lnTo>
                    <a:pt x="147" y="37"/>
                  </a:lnTo>
                  <a:lnTo>
                    <a:pt x="141" y="35"/>
                  </a:lnTo>
                  <a:lnTo>
                    <a:pt x="132" y="30"/>
                  </a:lnTo>
                  <a:lnTo>
                    <a:pt x="124" y="28"/>
                  </a:lnTo>
                  <a:lnTo>
                    <a:pt x="116" y="25"/>
                  </a:lnTo>
                  <a:lnTo>
                    <a:pt x="106" y="23"/>
                  </a:lnTo>
                  <a:lnTo>
                    <a:pt x="99" y="20"/>
                  </a:lnTo>
                  <a:lnTo>
                    <a:pt x="89" y="18"/>
                  </a:lnTo>
                  <a:lnTo>
                    <a:pt x="81" y="17"/>
                  </a:lnTo>
                  <a:lnTo>
                    <a:pt x="73" y="17"/>
                  </a:lnTo>
                  <a:lnTo>
                    <a:pt x="63" y="15"/>
                  </a:lnTo>
                  <a:lnTo>
                    <a:pt x="55" y="15"/>
                  </a:lnTo>
                  <a:lnTo>
                    <a:pt x="46" y="15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20" y="17"/>
                  </a:lnTo>
                  <a:lnTo>
                    <a:pt x="17" y="15"/>
                  </a:lnTo>
                  <a:lnTo>
                    <a:pt x="13" y="13"/>
                  </a:lnTo>
                  <a:lnTo>
                    <a:pt x="10" y="12"/>
                  </a:lnTo>
                  <a:lnTo>
                    <a:pt x="7" y="9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4" name="Freeform 88"/>
            <p:cNvSpPr>
              <a:spLocks/>
            </p:cNvSpPr>
            <p:nvPr/>
          </p:nvSpPr>
          <p:spPr bwMode="auto">
            <a:xfrm>
              <a:off x="1518" y="1624"/>
              <a:ext cx="91" cy="16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5" y="0"/>
                </a:cxn>
                <a:cxn ang="0">
                  <a:pos x="27" y="0"/>
                </a:cxn>
                <a:cxn ang="0">
                  <a:pos x="38" y="0"/>
                </a:cxn>
                <a:cxn ang="0">
                  <a:pos x="48" y="0"/>
                </a:cxn>
                <a:cxn ang="0">
                  <a:pos x="58" y="0"/>
                </a:cxn>
                <a:cxn ang="0">
                  <a:pos x="68" y="0"/>
                </a:cxn>
                <a:cxn ang="0">
                  <a:pos x="78" y="2"/>
                </a:cxn>
                <a:cxn ang="0">
                  <a:pos x="88" y="3"/>
                </a:cxn>
                <a:cxn ang="0">
                  <a:pos x="96" y="3"/>
                </a:cxn>
                <a:cxn ang="0">
                  <a:pos x="106" y="3"/>
                </a:cxn>
                <a:cxn ang="0">
                  <a:pos x="114" y="5"/>
                </a:cxn>
                <a:cxn ang="0">
                  <a:pos x="126" y="8"/>
                </a:cxn>
                <a:cxn ang="0">
                  <a:pos x="136" y="10"/>
                </a:cxn>
                <a:cxn ang="0">
                  <a:pos x="147" y="11"/>
                </a:cxn>
                <a:cxn ang="0">
                  <a:pos x="157" y="13"/>
                </a:cxn>
                <a:cxn ang="0">
                  <a:pos x="170" y="15"/>
                </a:cxn>
                <a:cxn ang="0">
                  <a:pos x="175" y="16"/>
                </a:cxn>
                <a:cxn ang="0">
                  <a:pos x="179" y="20"/>
                </a:cxn>
                <a:cxn ang="0">
                  <a:pos x="182" y="23"/>
                </a:cxn>
                <a:cxn ang="0">
                  <a:pos x="184" y="26"/>
                </a:cxn>
                <a:cxn ang="0">
                  <a:pos x="180" y="28"/>
                </a:cxn>
                <a:cxn ang="0">
                  <a:pos x="179" y="31"/>
                </a:cxn>
                <a:cxn ang="0">
                  <a:pos x="174" y="33"/>
                </a:cxn>
                <a:cxn ang="0">
                  <a:pos x="167" y="33"/>
                </a:cxn>
                <a:cxn ang="0">
                  <a:pos x="155" y="30"/>
                </a:cxn>
                <a:cxn ang="0">
                  <a:pos x="146" y="26"/>
                </a:cxn>
                <a:cxn ang="0">
                  <a:pos x="136" y="26"/>
                </a:cxn>
                <a:cxn ang="0">
                  <a:pos x="126" y="25"/>
                </a:cxn>
                <a:cxn ang="0">
                  <a:pos x="117" y="21"/>
                </a:cxn>
                <a:cxn ang="0">
                  <a:pos x="109" y="21"/>
                </a:cxn>
                <a:cxn ang="0">
                  <a:pos x="101" y="21"/>
                </a:cxn>
                <a:cxn ang="0">
                  <a:pos x="91" y="21"/>
                </a:cxn>
                <a:cxn ang="0">
                  <a:pos x="83" y="20"/>
                </a:cxn>
                <a:cxn ang="0">
                  <a:pos x="75" y="20"/>
                </a:cxn>
                <a:cxn ang="0">
                  <a:pos x="66" y="20"/>
                </a:cxn>
                <a:cxn ang="0">
                  <a:pos x="56" y="20"/>
                </a:cxn>
                <a:cxn ang="0">
                  <a:pos x="46" y="20"/>
                </a:cxn>
                <a:cxn ang="0">
                  <a:pos x="37" y="20"/>
                </a:cxn>
                <a:cxn ang="0">
                  <a:pos x="27" y="20"/>
                </a:cxn>
                <a:cxn ang="0">
                  <a:pos x="15" y="21"/>
                </a:cxn>
                <a:cxn ang="0">
                  <a:pos x="10" y="20"/>
                </a:cxn>
                <a:cxn ang="0">
                  <a:pos x="7" y="16"/>
                </a:cxn>
                <a:cxn ang="0">
                  <a:pos x="3" y="15"/>
                </a:cxn>
                <a:cxn ang="0">
                  <a:pos x="2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184" h="33">
                  <a:moveTo>
                    <a:pt x="3" y="2"/>
                  </a:moveTo>
                  <a:lnTo>
                    <a:pt x="15" y="0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68" y="0"/>
                  </a:lnTo>
                  <a:lnTo>
                    <a:pt x="78" y="2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6" y="3"/>
                  </a:lnTo>
                  <a:lnTo>
                    <a:pt x="114" y="5"/>
                  </a:lnTo>
                  <a:lnTo>
                    <a:pt x="126" y="8"/>
                  </a:lnTo>
                  <a:lnTo>
                    <a:pt x="136" y="10"/>
                  </a:lnTo>
                  <a:lnTo>
                    <a:pt x="147" y="11"/>
                  </a:lnTo>
                  <a:lnTo>
                    <a:pt x="157" y="13"/>
                  </a:lnTo>
                  <a:lnTo>
                    <a:pt x="170" y="15"/>
                  </a:lnTo>
                  <a:lnTo>
                    <a:pt x="175" y="16"/>
                  </a:lnTo>
                  <a:lnTo>
                    <a:pt x="179" y="20"/>
                  </a:lnTo>
                  <a:lnTo>
                    <a:pt x="182" y="23"/>
                  </a:lnTo>
                  <a:lnTo>
                    <a:pt x="184" y="26"/>
                  </a:lnTo>
                  <a:lnTo>
                    <a:pt x="180" y="28"/>
                  </a:lnTo>
                  <a:lnTo>
                    <a:pt x="179" y="31"/>
                  </a:lnTo>
                  <a:lnTo>
                    <a:pt x="174" y="33"/>
                  </a:lnTo>
                  <a:lnTo>
                    <a:pt x="167" y="33"/>
                  </a:lnTo>
                  <a:lnTo>
                    <a:pt x="155" y="30"/>
                  </a:lnTo>
                  <a:lnTo>
                    <a:pt x="146" y="26"/>
                  </a:lnTo>
                  <a:lnTo>
                    <a:pt x="136" y="26"/>
                  </a:lnTo>
                  <a:lnTo>
                    <a:pt x="126" y="25"/>
                  </a:lnTo>
                  <a:lnTo>
                    <a:pt x="117" y="21"/>
                  </a:lnTo>
                  <a:lnTo>
                    <a:pt x="109" y="21"/>
                  </a:lnTo>
                  <a:lnTo>
                    <a:pt x="101" y="21"/>
                  </a:lnTo>
                  <a:lnTo>
                    <a:pt x="91" y="21"/>
                  </a:lnTo>
                  <a:lnTo>
                    <a:pt x="83" y="20"/>
                  </a:lnTo>
                  <a:lnTo>
                    <a:pt x="75" y="20"/>
                  </a:lnTo>
                  <a:lnTo>
                    <a:pt x="66" y="20"/>
                  </a:lnTo>
                  <a:lnTo>
                    <a:pt x="56" y="20"/>
                  </a:lnTo>
                  <a:lnTo>
                    <a:pt x="46" y="20"/>
                  </a:lnTo>
                  <a:lnTo>
                    <a:pt x="37" y="20"/>
                  </a:lnTo>
                  <a:lnTo>
                    <a:pt x="27" y="20"/>
                  </a:lnTo>
                  <a:lnTo>
                    <a:pt x="15" y="21"/>
                  </a:lnTo>
                  <a:lnTo>
                    <a:pt x="10" y="20"/>
                  </a:lnTo>
                  <a:lnTo>
                    <a:pt x="7" y="16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5" name="Freeform 89"/>
            <p:cNvSpPr>
              <a:spLocks/>
            </p:cNvSpPr>
            <p:nvPr/>
          </p:nvSpPr>
          <p:spPr bwMode="auto">
            <a:xfrm>
              <a:off x="1513" y="1722"/>
              <a:ext cx="185" cy="30"/>
            </a:xfrm>
            <a:custGeom>
              <a:avLst/>
              <a:gdLst/>
              <a:ahLst/>
              <a:cxnLst>
                <a:cxn ang="0">
                  <a:pos x="23" y="26"/>
                </a:cxn>
                <a:cxn ang="0">
                  <a:pos x="38" y="33"/>
                </a:cxn>
                <a:cxn ang="0">
                  <a:pos x="71" y="38"/>
                </a:cxn>
                <a:cxn ang="0">
                  <a:pos x="101" y="38"/>
                </a:cxn>
                <a:cxn ang="0">
                  <a:pos x="129" y="35"/>
                </a:cxn>
                <a:cxn ang="0">
                  <a:pos x="159" y="30"/>
                </a:cxn>
                <a:cxn ang="0">
                  <a:pos x="195" y="30"/>
                </a:cxn>
                <a:cxn ang="0">
                  <a:pos x="215" y="30"/>
                </a:cxn>
                <a:cxn ang="0">
                  <a:pos x="232" y="30"/>
                </a:cxn>
                <a:cxn ang="0">
                  <a:pos x="248" y="30"/>
                </a:cxn>
                <a:cxn ang="0">
                  <a:pos x="265" y="30"/>
                </a:cxn>
                <a:cxn ang="0">
                  <a:pos x="284" y="30"/>
                </a:cxn>
                <a:cxn ang="0">
                  <a:pos x="301" y="28"/>
                </a:cxn>
                <a:cxn ang="0">
                  <a:pos x="314" y="28"/>
                </a:cxn>
                <a:cxn ang="0">
                  <a:pos x="331" y="30"/>
                </a:cxn>
                <a:cxn ang="0">
                  <a:pos x="342" y="28"/>
                </a:cxn>
                <a:cxn ang="0">
                  <a:pos x="351" y="23"/>
                </a:cxn>
                <a:cxn ang="0">
                  <a:pos x="352" y="13"/>
                </a:cxn>
                <a:cxn ang="0">
                  <a:pos x="354" y="5"/>
                </a:cxn>
                <a:cxn ang="0">
                  <a:pos x="364" y="0"/>
                </a:cxn>
                <a:cxn ang="0">
                  <a:pos x="369" y="7"/>
                </a:cxn>
                <a:cxn ang="0">
                  <a:pos x="370" y="18"/>
                </a:cxn>
                <a:cxn ang="0">
                  <a:pos x="365" y="33"/>
                </a:cxn>
                <a:cxn ang="0">
                  <a:pos x="352" y="43"/>
                </a:cxn>
                <a:cxn ang="0">
                  <a:pos x="334" y="50"/>
                </a:cxn>
                <a:cxn ang="0">
                  <a:pos x="314" y="53"/>
                </a:cxn>
                <a:cxn ang="0">
                  <a:pos x="294" y="56"/>
                </a:cxn>
                <a:cxn ang="0">
                  <a:pos x="273" y="56"/>
                </a:cxn>
                <a:cxn ang="0">
                  <a:pos x="256" y="58"/>
                </a:cxn>
                <a:cxn ang="0">
                  <a:pos x="240" y="56"/>
                </a:cxn>
                <a:cxn ang="0">
                  <a:pos x="222" y="56"/>
                </a:cxn>
                <a:cxn ang="0">
                  <a:pos x="202" y="56"/>
                </a:cxn>
                <a:cxn ang="0">
                  <a:pos x="170" y="56"/>
                </a:cxn>
                <a:cxn ang="0">
                  <a:pos x="134" y="59"/>
                </a:cxn>
                <a:cxn ang="0">
                  <a:pos x="101" y="59"/>
                </a:cxn>
                <a:cxn ang="0">
                  <a:pos x="68" y="59"/>
                </a:cxn>
                <a:cxn ang="0">
                  <a:pos x="33" y="58"/>
                </a:cxn>
                <a:cxn ang="0">
                  <a:pos x="4" y="50"/>
                </a:cxn>
                <a:cxn ang="0">
                  <a:pos x="2" y="33"/>
                </a:cxn>
                <a:cxn ang="0">
                  <a:pos x="4" y="23"/>
                </a:cxn>
                <a:cxn ang="0">
                  <a:pos x="10" y="12"/>
                </a:cxn>
                <a:cxn ang="0">
                  <a:pos x="18" y="7"/>
                </a:cxn>
                <a:cxn ang="0">
                  <a:pos x="25" y="13"/>
                </a:cxn>
                <a:cxn ang="0">
                  <a:pos x="25" y="20"/>
                </a:cxn>
              </a:cxnLst>
              <a:rect l="0" t="0" r="r" b="b"/>
              <a:pathLst>
                <a:path w="370" h="59">
                  <a:moveTo>
                    <a:pt x="25" y="20"/>
                  </a:moveTo>
                  <a:lnTo>
                    <a:pt x="23" y="25"/>
                  </a:lnTo>
                  <a:lnTo>
                    <a:pt x="23" y="26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38" y="33"/>
                  </a:lnTo>
                  <a:lnTo>
                    <a:pt x="50" y="36"/>
                  </a:lnTo>
                  <a:lnTo>
                    <a:pt x="60" y="36"/>
                  </a:lnTo>
                  <a:lnTo>
                    <a:pt x="71" y="38"/>
                  </a:lnTo>
                  <a:lnTo>
                    <a:pt x="81" y="38"/>
                  </a:lnTo>
                  <a:lnTo>
                    <a:pt x="91" y="38"/>
                  </a:lnTo>
                  <a:lnTo>
                    <a:pt x="101" y="38"/>
                  </a:lnTo>
                  <a:lnTo>
                    <a:pt x="111" y="36"/>
                  </a:lnTo>
                  <a:lnTo>
                    <a:pt x="119" y="36"/>
                  </a:lnTo>
                  <a:lnTo>
                    <a:pt x="129" y="35"/>
                  </a:lnTo>
                  <a:lnTo>
                    <a:pt x="137" y="33"/>
                  </a:lnTo>
                  <a:lnTo>
                    <a:pt x="149" y="31"/>
                  </a:lnTo>
                  <a:lnTo>
                    <a:pt x="159" y="30"/>
                  </a:lnTo>
                  <a:lnTo>
                    <a:pt x="172" y="30"/>
                  </a:lnTo>
                  <a:lnTo>
                    <a:pt x="184" y="30"/>
                  </a:lnTo>
                  <a:lnTo>
                    <a:pt x="195" y="30"/>
                  </a:lnTo>
                  <a:lnTo>
                    <a:pt x="202" y="30"/>
                  </a:lnTo>
                  <a:lnTo>
                    <a:pt x="208" y="30"/>
                  </a:lnTo>
                  <a:lnTo>
                    <a:pt x="215" y="30"/>
                  </a:lnTo>
                  <a:lnTo>
                    <a:pt x="220" y="30"/>
                  </a:lnTo>
                  <a:lnTo>
                    <a:pt x="227" y="30"/>
                  </a:lnTo>
                  <a:lnTo>
                    <a:pt x="232" y="30"/>
                  </a:lnTo>
                  <a:lnTo>
                    <a:pt x="237" y="30"/>
                  </a:lnTo>
                  <a:lnTo>
                    <a:pt x="243" y="30"/>
                  </a:lnTo>
                  <a:lnTo>
                    <a:pt x="248" y="30"/>
                  </a:lnTo>
                  <a:lnTo>
                    <a:pt x="255" y="30"/>
                  </a:lnTo>
                  <a:lnTo>
                    <a:pt x="260" y="30"/>
                  </a:lnTo>
                  <a:lnTo>
                    <a:pt x="265" y="30"/>
                  </a:lnTo>
                  <a:lnTo>
                    <a:pt x="271" y="30"/>
                  </a:lnTo>
                  <a:lnTo>
                    <a:pt x="278" y="30"/>
                  </a:lnTo>
                  <a:lnTo>
                    <a:pt x="284" y="30"/>
                  </a:lnTo>
                  <a:lnTo>
                    <a:pt x="293" y="30"/>
                  </a:lnTo>
                  <a:lnTo>
                    <a:pt x="294" y="28"/>
                  </a:lnTo>
                  <a:lnTo>
                    <a:pt x="301" y="28"/>
                  </a:lnTo>
                  <a:lnTo>
                    <a:pt x="304" y="28"/>
                  </a:lnTo>
                  <a:lnTo>
                    <a:pt x="309" y="28"/>
                  </a:lnTo>
                  <a:lnTo>
                    <a:pt x="314" y="28"/>
                  </a:lnTo>
                  <a:lnTo>
                    <a:pt x="319" y="30"/>
                  </a:lnTo>
                  <a:lnTo>
                    <a:pt x="324" y="30"/>
                  </a:lnTo>
                  <a:lnTo>
                    <a:pt x="331" y="30"/>
                  </a:lnTo>
                  <a:lnTo>
                    <a:pt x="334" y="30"/>
                  </a:lnTo>
                  <a:lnTo>
                    <a:pt x="339" y="30"/>
                  </a:lnTo>
                  <a:lnTo>
                    <a:pt x="342" y="28"/>
                  </a:lnTo>
                  <a:lnTo>
                    <a:pt x="346" y="26"/>
                  </a:lnTo>
                  <a:lnTo>
                    <a:pt x="347" y="25"/>
                  </a:lnTo>
                  <a:lnTo>
                    <a:pt x="351" y="23"/>
                  </a:lnTo>
                  <a:lnTo>
                    <a:pt x="352" y="20"/>
                  </a:lnTo>
                  <a:lnTo>
                    <a:pt x="352" y="18"/>
                  </a:lnTo>
                  <a:lnTo>
                    <a:pt x="352" y="13"/>
                  </a:lnTo>
                  <a:lnTo>
                    <a:pt x="352" y="10"/>
                  </a:lnTo>
                  <a:lnTo>
                    <a:pt x="352" y="7"/>
                  </a:lnTo>
                  <a:lnTo>
                    <a:pt x="354" y="5"/>
                  </a:lnTo>
                  <a:lnTo>
                    <a:pt x="356" y="0"/>
                  </a:lnTo>
                  <a:lnTo>
                    <a:pt x="359" y="0"/>
                  </a:lnTo>
                  <a:lnTo>
                    <a:pt x="364" y="0"/>
                  </a:lnTo>
                  <a:lnTo>
                    <a:pt x="365" y="2"/>
                  </a:lnTo>
                  <a:lnTo>
                    <a:pt x="367" y="3"/>
                  </a:lnTo>
                  <a:lnTo>
                    <a:pt x="369" y="7"/>
                  </a:lnTo>
                  <a:lnTo>
                    <a:pt x="370" y="8"/>
                  </a:lnTo>
                  <a:lnTo>
                    <a:pt x="370" y="13"/>
                  </a:lnTo>
                  <a:lnTo>
                    <a:pt x="370" y="18"/>
                  </a:lnTo>
                  <a:lnTo>
                    <a:pt x="370" y="25"/>
                  </a:lnTo>
                  <a:lnTo>
                    <a:pt x="367" y="30"/>
                  </a:lnTo>
                  <a:lnTo>
                    <a:pt x="365" y="33"/>
                  </a:lnTo>
                  <a:lnTo>
                    <a:pt x="360" y="36"/>
                  </a:lnTo>
                  <a:lnTo>
                    <a:pt x="356" y="41"/>
                  </a:lnTo>
                  <a:lnTo>
                    <a:pt x="352" y="43"/>
                  </a:lnTo>
                  <a:lnTo>
                    <a:pt x="347" y="46"/>
                  </a:lnTo>
                  <a:lnTo>
                    <a:pt x="341" y="48"/>
                  </a:lnTo>
                  <a:lnTo>
                    <a:pt x="334" y="50"/>
                  </a:lnTo>
                  <a:lnTo>
                    <a:pt x="327" y="51"/>
                  </a:lnTo>
                  <a:lnTo>
                    <a:pt x="321" y="53"/>
                  </a:lnTo>
                  <a:lnTo>
                    <a:pt x="314" y="53"/>
                  </a:lnTo>
                  <a:lnTo>
                    <a:pt x="306" y="54"/>
                  </a:lnTo>
                  <a:lnTo>
                    <a:pt x="301" y="54"/>
                  </a:lnTo>
                  <a:lnTo>
                    <a:pt x="294" y="56"/>
                  </a:lnTo>
                  <a:lnTo>
                    <a:pt x="288" y="56"/>
                  </a:lnTo>
                  <a:lnTo>
                    <a:pt x="280" y="56"/>
                  </a:lnTo>
                  <a:lnTo>
                    <a:pt x="273" y="56"/>
                  </a:lnTo>
                  <a:lnTo>
                    <a:pt x="268" y="58"/>
                  </a:lnTo>
                  <a:lnTo>
                    <a:pt x="261" y="58"/>
                  </a:lnTo>
                  <a:lnTo>
                    <a:pt x="256" y="58"/>
                  </a:lnTo>
                  <a:lnTo>
                    <a:pt x="251" y="58"/>
                  </a:lnTo>
                  <a:lnTo>
                    <a:pt x="245" y="58"/>
                  </a:lnTo>
                  <a:lnTo>
                    <a:pt x="240" y="56"/>
                  </a:lnTo>
                  <a:lnTo>
                    <a:pt x="233" y="56"/>
                  </a:lnTo>
                  <a:lnTo>
                    <a:pt x="227" y="56"/>
                  </a:lnTo>
                  <a:lnTo>
                    <a:pt x="222" y="56"/>
                  </a:lnTo>
                  <a:lnTo>
                    <a:pt x="215" y="56"/>
                  </a:lnTo>
                  <a:lnTo>
                    <a:pt x="208" y="56"/>
                  </a:lnTo>
                  <a:lnTo>
                    <a:pt x="202" y="56"/>
                  </a:lnTo>
                  <a:lnTo>
                    <a:pt x="195" y="56"/>
                  </a:lnTo>
                  <a:lnTo>
                    <a:pt x="182" y="56"/>
                  </a:lnTo>
                  <a:lnTo>
                    <a:pt x="170" y="56"/>
                  </a:lnTo>
                  <a:lnTo>
                    <a:pt x="157" y="58"/>
                  </a:lnTo>
                  <a:lnTo>
                    <a:pt x="146" y="58"/>
                  </a:lnTo>
                  <a:lnTo>
                    <a:pt x="134" y="59"/>
                  </a:lnTo>
                  <a:lnTo>
                    <a:pt x="124" y="59"/>
                  </a:lnTo>
                  <a:lnTo>
                    <a:pt x="113" y="59"/>
                  </a:lnTo>
                  <a:lnTo>
                    <a:pt x="101" y="59"/>
                  </a:lnTo>
                  <a:lnTo>
                    <a:pt x="89" y="59"/>
                  </a:lnTo>
                  <a:lnTo>
                    <a:pt x="80" y="59"/>
                  </a:lnTo>
                  <a:lnTo>
                    <a:pt x="68" y="59"/>
                  </a:lnTo>
                  <a:lnTo>
                    <a:pt x="58" y="59"/>
                  </a:lnTo>
                  <a:lnTo>
                    <a:pt x="45" y="59"/>
                  </a:lnTo>
                  <a:lnTo>
                    <a:pt x="33" y="58"/>
                  </a:lnTo>
                  <a:lnTo>
                    <a:pt x="20" y="54"/>
                  </a:lnTo>
                  <a:lnTo>
                    <a:pt x="9" y="53"/>
                  </a:lnTo>
                  <a:lnTo>
                    <a:pt x="4" y="50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7" y="15"/>
                  </a:lnTo>
                  <a:lnTo>
                    <a:pt x="10" y="12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2" y="10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5" y="20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6" name="Freeform 90"/>
            <p:cNvSpPr>
              <a:spLocks/>
            </p:cNvSpPr>
            <p:nvPr/>
          </p:nvSpPr>
          <p:spPr bwMode="auto">
            <a:xfrm>
              <a:off x="1528" y="1643"/>
              <a:ext cx="173" cy="71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51" y="0"/>
                </a:cxn>
                <a:cxn ang="0">
                  <a:pos x="76" y="0"/>
                </a:cxn>
                <a:cxn ang="0">
                  <a:pos x="102" y="0"/>
                </a:cxn>
                <a:cxn ang="0">
                  <a:pos x="127" y="3"/>
                </a:cxn>
                <a:cxn ang="0">
                  <a:pos x="152" y="3"/>
                </a:cxn>
                <a:cxn ang="0">
                  <a:pos x="176" y="6"/>
                </a:cxn>
                <a:cxn ang="0">
                  <a:pos x="200" y="11"/>
                </a:cxn>
                <a:cxn ang="0">
                  <a:pos x="223" y="16"/>
                </a:cxn>
                <a:cxn ang="0">
                  <a:pos x="246" y="23"/>
                </a:cxn>
                <a:cxn ang="0">
                  <a:pos x="266" y="29"/>
                </a:cxn>
                <a:cxn ang="0">
                  <a:pos x="284" y="41"/>
                </a:cxn>
                <a:cxn ang="0">
                  <a:pos x="300" y="53"/>
                </a:cxn>
                <a:cxn ang="0">
                  <a:pos x="315" y="67"/>
                </a:cxn>
                <a:cxn ang="0">
                  <a:pos x="327" y="84"/>
                </a:cxn>
                <a:cxn ang="0">
                  <a:pos x="338" y="104"/>
                </a:cxn>
                <a:cxn ang="0">
                  <a:pos x="345" y="127"/>
                </a:cxn>
                <a:cxn ang="0">
                  <a:pos x="345" y="132"/>
                </a:cxn>
                <a:cxn ang="0">
                  <a:pos x="343" y="137"/>
                </a:cxn>
                <a:cxn ang="0">
                  <a:pos x="338" y="140"/>
                </a:cxn>
                <a:cxn ang="0">
                  <a:pos x="335" y="142"/>
                </a:cxn>
                <a:cxn ang="0">
                  <a:pos x="332" y="142"/>
                </a:cxn>
                <a:cxn ang="0">
                  <a:pos x="327" y="140"/>
                </a:cxn>
                <a:cxn ang="0">
                  <a:pos x="322" y="137"/>
                </a:cxn>
                <a:cxn ang="0">
                  <a:pos x="322" y="132"/>
                </a:cxn>
                <a:cxn ang="0">
                  <a:pos x="314" y="112"/>
                </a:cxn>
                <a:cxn ang="0">
                  <a:pos x="305" y="94"/>
                </a:cxn>
                <a:cxn ang="0">
                  <a:pos x="294" y="77"/>
                </a:cxn>
                <a:cxn ang="0">
                  <a:pos x="281" y="64"/>
                </a:cxn>
                <a:cxn ang="0">
                  <a:pos x="266" y="53"/>
                </a:cxn>
                <a:cxn ang="0">
                  <a:pos x="249" y="43"/>
                </a:cxn>
                <a:cxn ang="0">
                  <a:pos x="231" y="36"/>
                </a:cxn>
                <a:cxn ang="0">
                  <a:pos x="211" y="29"/>
                </a:cxn>
                <a:cxn ang="0">
                  <a:pos x="191" y="25"/>
                </a:cxn>
                <a:cxn ang="0">
                  <a:pos x="168" y="21"/>
                </a:cxn>
                <a:cxn ang="0">
                  <a:pos x="147" y="18"/>
                </a:cxn>
                <a:cxn ang="0">
                  <a:pos x="125" y="18"/>
                </a:cxn>
                <a:cxn ang="0">
                  <a:pos x="102" y="16"/>
                </a:cxn>
                <a:cxn ang="0">
                  <a:pos x="79" y="15"/>
                </a:cxn>
                <a:cxn ang="0">
                  <a:pos x="56" y="15"/>
                </a:cxn>
                <a:cxn ang="0">
                  <a:pos x="34" y="16"/>
                </a:cxn>
                <a:cxn ang="0">
                  <a:pos x="24" y="15"/>
                </a:cxn>
                <a:cxn ang="0">
                  <a:pos x="18" y="13"/>
                </a:cxn>
                <a:cxn ang="0">
                  <a:pos x="11" y="13"/>
                </a:cxn>
                <a:cxn ang="0">
                  <a:pos x="8" y="11"/>
                </a:cxn>
                <a:cxn ang="0">
                  <a:pos x="5" y="10"/>
                </a:cxn>
                <a:cxn ang="0">
                  <a:pos x="3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345" h="142">
                  <a:moveTo>
                    <a:pt x="28" y="0"/>
                  </a:moveTo>
                  <a:lnTo>
                    <a:pt x="51" y="0"/>
                  </a:lnTo>
                  <a:lnTo>
                    <a:pt x="76" y="0"/>
                  </a:lnTo>
                  <a:lnTo>
                    <a:pt x="102" y="0"/>
                  </a:lnTo>
                  <a:lnTo>
                    <a:pt x="127" y="3"/>
                  </a:lnTo>
                  <a:lnTo>
                    <a:pt x="152" y="3"/>
                  </a:lnTo>
                  <a:lnTo>
                    <a:pt x="176" y="6"/>
                  </a:lnTo>
                  <a:lnTo>
                    <a:pt x="200" y="11"/>
                  </a:lnTo>
                  <a:lnTo>
                    <a:pt x="223" y="16"/>
                  </a:lnTo>
                  <a:lnTo>
                    <a:pt x="246" y="23"/>
                  </a:lnTo>
                  <a:lnTo>
                    <a:pt x="266" y="29"/>
                  </a:lnTo>
                  <a:lnTo>
                    <a:pt x="284" y="41"/>
                  </a:lnTo>
                  <a:lnTo>
                    <a:pt x="300" y="53"/>
                  </a:lnTo>
                  <a:lnTo>
                    <a:pt x="315" y="67"/>
                  </a:lnTo>
                  <a:lnTo>
                    <a:pt x="327" y="84"/>
                  </a:lnTo>
                  <a:lnTo>
                    <a:pt x="338" y="104"/>
                  </a:lnTo>
                  <a:lnTo>
                    <a:pt x="345" y="127"/>
                  </a:lnTo>
                  <a:lnTo>
                    <a:pt x="345" y="132"/>
                  </a:lnTo>
                  <a:lnTo>
                    <a:pt x="343" y="137"/>
                  </a:lnTo>
                  <a:lnTo>
                    <a:pt x="338" y="140"/>
                  </a:lnTo>
                  <a:lnTo>
                    <a:pt x="335" y="142"/>
                  </a:lnTo>
                  <a:lnTo>
                    <a:pt x="332" y="142"/>
                  </a:lnTo>
                  <a:lnTo>
                    <a:pt x="327" y="140"/>
                  </a:lnTo>
                  <a:lnTo>
                    <a:pt x="322" y="137"/>
                  </a:lnTo>
                  <a:lnTo>
                    <a:pt x="322" y="132"/>
                  </a:lnTo>
                  <a:lnTo>
                    <a:pt x="314" y="112"/>
                  </a:lnTo>
                  <a:lnTo>
                    <a:pt x="305" y="94"/>
                  </a:lnTo>
                  <a:lnTo>
                    <a:pt x="294" y="77"/>
                  </a:lnTo>
                  <a:lnTo>
                    <a:pt x="281" y="64"/>
                  </a:lnTo>
                  <a:lnTo>
                    <a:pt x="266" y="53"/>
                  </a:lnTo>
                  <a:lnTo>
                    <a:pt x="249" y="43"/>
                  </a:lnTo>
                  <a:lnTo>
                    <a:pt x="231" y="36"/>
                  </a:lnTo>
                  <a:lnTo>
                    <a:pt x="211" y="29"/>
                  </a:lnTo>
                  <a:lnTo>
                    <a:pt x="191" y="25"/>
                  </a:lnTo>
                  <a:lnTo>
                    <a:pt x="168" y="21"/>
                  </a:lnTo>
                  <a:lnTo>
                    <a:pt x="147" y="18"/>
                  </a:lnTo>
                  <a:lnTo>
                    <a:pt x="125" y="18"/>
                  </a:lnTo>
                  <a:lnTo>
                    <a:pt x="102" y="16"/>
                  </a:lnTo>
                  <a:lnTo>
                    <a:pt x="79" y="15"/>
                  </a:lnTo>
                  <a:lnTo>
                    <a:pt x="56" y="15"/>
                  </a:lnTo>
                  <a:lnTo>
                    <a:pt x="34" y="16"/>
                  </a:lnTo>
                  <a:lnTo>
                    <a:pt x="24" y="15"/>
                  </a:lnTo>
                  <a:lnTo>
                    <a:pt x="18" y="13"/>
                  </a:lnTo>
                  <a:lnTo>
                    <a:pt x="11" y="13"/>
                  </a:lnTo>
                  <a:lnTo>
                    <a:pt x="8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7" name="Freeform 91"/>
            <p:cNvSpPr>
              <a:spLocks/>
            </p:cNvSpPr>
            <p:nvPr/>
          </p:nvSpPr>
          <p:spPr bwMode="auto">
            <a:xfrm>
              <a:off x="1559" y="1699"/>
              <a:ext cx="33" cy="30"/>
            </a:xfrm>
            <a:custGeom>
              <a:avLst/>
              <a:gdLst/>
              <a:ahLst/>
              <a:cxnLst>
                <a:cxn ang="0">
                  <a:pos x="38" y="20"/>
                </a:cxn>
                <a:cxn ang="0">
                  <a:pos x="31" y="16"/>
                </a:cxn>
                <a:cxn ang="0">
                  <a:pos x="25" y="16"/>
                </a:cxn>
                <a:cxn ang="0">
                  <a:pos x="20" y="20"/>
                </a:cxn>
                <a:cxn ang="0">
                  <a:pos x="20" y="28"/>
                </a:cxn>
                <a:cxn ang="0">
                  <a:pos x="21" y="38"/>
                </a:cxn>
                <a:cxn ang="0">
                  <a:pos x="30" y="39"/>
                </a:cxn>
                <a:cxn ang="0">
                  <a:pos x="36" y="35"/>
                </a:cxn>
                <a:cxn ang="0">
                  <a:pos x="43" y="28"/>
                </a:cxn>
                <a:cxn ang="0">
                  <a:pos x="48" y="20"/>
                </a:cxn>
                <a:cxn ang="0">
                  <a:pos x="49" y="11"/>
                </a:cxn>
                <a:cxn ang="0">
                  <a:pos x="56" y="7"/>
                </a:cxn>
                <a:cxn ang="0">
                  <a:pos x="64" y="8"/>
                </a:cxn>
                <a:cxn ang="0">
                  <a:pos x="66" y="16"/>
                </a:cxn>
                <a:cxn ang="0">
                  <a:pos x="66" y="26"/>
                </a:cxn>
                <a:cxn ang="0">
                  <a:pos x="61" y="35"/>
                </a:cxn>
                <a:cxn ang="0">
                  <a:pos x="58" y="41"/>
                </a:cxn>
                <a:cxn ang="0">
                  <a:pos x="53" y="46"/>
                </a:cxn>
                <a:cxn ang="0">
                  <a:pos x="46" y="53"/>
                </a:cxn>
                <a:cxn ang="0">
                  <a:pos x="39" y="56"/>
                </a:cxn>
                <a:cxn ang="0">
                  <a:pos x="33" y="59"/>
                </a:cxn>
                <a:cxn ang="0">
                  <a:pos x="26" y="59"/>
                </a:cxn>
                <a:cxn ang="0">
                  <a:pos x="16" y="58"/>
                </a:cxn>
                <a:cxn ang="0">
                  <a:pos x="8" y="49"/>
                </a:cxn>
                <a:cxn ang="0">
                  <a:pos x="1" y="41"/>
                </a:cxn>
                <a:cxn ang="0">
                  <a:pos x="1" y="35"/>
                </a:cxn>
                <a:cxn ang="0">
                  <a:pos x="0" y="25"/>
                </a:cxn>
                <a:cxn ang="0">
                  <a:pos x="1" y="13"/>
                </a:cxn>
                <a:cxn ang="0">
                  <a:pos x="8" y="7"/>
                </a:cxn>
                <a:cxn ang="0">
                  <a:pos x="16" y="2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38" y="0"/>
                </a:cxn>
                <a:cxn ang="0">
                  <a:pos x="43" y="5"/>
                </a:cxn>
                <a:cxn ang="0">
                  <a:pos x="46" y="11"/>
                </a:cxn>
                <a:cxn ang="0">
                  <a:pos x="46" y="18"/>
                </a:cxn>
                <a:cxn ang="0">
                  <a:pos x="43" y="23"/>
                </a:cxn>
                <a:cxn ang="0">
                  <a:pos x="39" y="23"/>
                </a:cxn>
              </a:cxnLst>
              <a:rect l="0" t="0" r="r" b="b"/>
              <a:pathLst>
                <a:path w="66" h="59">
                  <a:moveTo>
                    <a:pt x="39" y="23"/>
                  </a:moveTo>
                  <a:lnTo>
                    <a:pt x="38" y="20"/>
                  </a:lnTo>
                  <a:lnTo>
                    <a:pt x="34" y="18"/>
                  </a:lnTo>
                  <a:lnTo>
                    <a:pt x="31" y="16"/>
                  </a:lnTo>
                  <a:lnTo>
                    <a:pt x="28" y="16"/>
                  </a:lnTo>
                  <a:lnTo>
                    <a:pt x="25" y="16"/>
                  </a:lnTo>
                  <a:lnTo>
                    <a:pt x="21" y="18"/>
                  </a:lnTo>
                  <a:lnTo>
                    <a:pt x="20" y="20"/>
                  </a:lnTo>
                  <a:lnTo>
                    <a:pt x="20" y="23"/>
                  </a:lnTo>
                  <a:lnTo>
                    <a:pt x="20" y="28"/>
                  </a:lnTo>
                  <a:lnTo>
                    <a:pt x="20" y="33"/>
                  </a:lnTo>
                  <a:lnTo>
                    <a:pt x="21" y="38"/>
                  </a:lnTo>
                  <a:lnTo>
                    <a:pt x="26" y="41"/>
                  </a:lnTo>
                  <a:lnTo>
                    <a:pt x="30" y="39"/>
                  </a:lnTo>
                  <a:lnTo>
                    <a:pt x="33" y="39"/>
                  </a:lnTo>
                  <a:lnTo>
                    <a:pt x="36" y="35"/>
                  </a:lnTo>
                  <a:lnTo>
                    <a:pt x="39" y="33"/>
                  </a:lnTo>
                  <a:lnTo>
                    <a:pt x="43" y="28"/>
                  </a:lnTo>
                  <a:lnTo>
                    <a:pt x="44" y="23"/>
                  </a:lnTo>
                  <a:lnTo>
                    <a:pt x="48" y="20"/>
                  </a:lnTo>
                  <a:lnTo>
                    <a:pt x="49" y="16"/>
                  </a:lnTo>
                  <a:lnTo>
                    <a:pt x="49" y="11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61" y="7"/>
                  </a:lnTo>
                  <a:lnTo>
                    <a:pt x="64" y="8"/>
                  </a:lnTo>
                  <a:lnTo>
                    <a:pt x="66" y="11"/>
                  </a:lnTo>
                  <a:lnTo>
                    <a:pt x="66" y="16"/>
                  </a:lnTo>
                  <a:lnTo>
                    <a:pt x="66" y="23"/>
                  </a:lnTo>
                  <a:lnTo>
                    <a:pt x="66" y="26"/>
                  </a:lnTo>
                  <a:lnTo>
                    <a:pt x="64" y="30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58" y="41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49" y="49"/>
                  </a:lnTo>
                  <a:lnTo>
                    <a:pt x="46" y="53"/>
                  </a:lnTo>
                  <a:lnTo>
                    <a:pt x="43" y="54"/>
                  </a:lnTo>
                  <a:lnTo>
                    <a:pt x="39" y="56"/>
                  </a:lnTo>
                  <a:lnTo>
                    <a:pt x="38" y="59"/>
                  </a:lnTo>
                  <a:lnTo>
                    <a:pt x="33" y="59"/>
                  </a:lnTo>
                  <a:lnTo>
                    <a:pt x="30" y="59"/>
                  </a:lnTo>
                  <a:lnTo>
                    <a:pt x="26" y="59"/>
                  </a:lnTo>
                  <a:lnTo>
                    <a:pt x="21" y="59"/>
                  </a:lnTo>
                  <a:lnTo>
                    <a:pt x="16" y="58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8"/>
                  </a:lnTo>
                  <a:lnTo>
                    <a:pt x="1" y="13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4" y="7"/>
                  </a:lnTo>
                  <a:lnTo>
                    <a:pt x="46" y="11"/>
                  </a:lnTo>
                  <a:lnTo>
                    <a:pt x="48" y="15"/>
                  </a:lnTo>
                  <a:lnTo>
                    <a:pt x="46" y="18"/>
                  </a:lnTo>
                  <a:lnTo>
                    <a:pt x="44" y="21"/>
                  </a:lnTo>
                  <a:lnTo>
                    <a:pt x="43" y="23"/>
                  </a:lnTo>
                  <a:lnTo>
                    <a:pt x="39" y="23"/>
                  </a:lnTo>
                  <a:lnTo>
                    <a:pt x="3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8" name="Freeform 92"/>
            <p:cNvSpPr>
              <a:spLocks/>
            </p:cNvSpPr>
            <p:nvPr/>
          </p:nvSpPr>
          <p:spPr bwMode="auto">
            <a:xfrm>
              <a:off x="1545" y="1678"/>
              <a:ext cx="118" cy="19"/>
            </a:xfrm>
            <a:custGeom>
              <a:avLst/>
              <a:gdLst/>
              <a:ahLst/>
              <a:cxnLst>
                <a:cxn ang="0">
                  <a:pos x="5" y="28"/>
                </a:cxn>
                <a:cxn ang="0">
                  <a:pos x="18" y="23"/>
                </a:cxn>
                <a:cxn ang="0">
                  <a:pos x="33" y="18"/>
                </a:cxn>
                <a:cxn ang="0">
                  <a:pos x="48" y="15"/>
                </a:cxn>
                <a:cxn ang="0">
                  <a:pos x="59" y="11"/>
                </a:cxn>
                <a:cxn ang="0">
                  <a:pos x="72" y="6"/>
                </a:cxn>
                <a:cxn ang="0">
                  <a:pos x="87" y="6"/>
                </a:cxn>
                <a:cxn ang="0">
                  <a:pos x="100" y="3"/>
                </a:cxn>
                <a:cxn ang="0">
                  <a:pos x="112" y="1"/>
                </a:cxn>
                <a:cxn ang="0">
                  <a:pos x="125" y="0"/>
                </a:cxn>
                <a:cxn ang="0">
                  <a:pos x="138" y="0"/>
                </a:cxn>
                <a:cxn ang="0">
                  <a:pos x="152" y="0"/>
                </a:cxn>
                <a:cxn ang="0">
                  <a:pos x="165" y="3"/>
                </a:cxn>
                <a:cxn ang="0">
                  <a:pos x="177" y="5"/>
                </a:cxn>
                <a:cxn ang="0">
                  <a:pos x="191" y="6"/>
                </a:cxn>
                <a:cxn ang="0">
                  <a:pos x="206" y="11"/>
                </a:cxn>
                <a:cxn ang="0">
                  <a:pos x="219" y="18"/>
                </a:cxn>
                <a:cxn ang="0">
                  <a:pos x="226" y="18"/>
                </a:cxn>
                <a:cxn ang="0">
                  <a:pos x="229" y="23"/>
                </a:cxn>
                <a:cxn ang="0">
                  <a:pos x="233" y="28"/>
                </a:cxn>
                <a:cxn ang="0">
                  <a:pos x="236" y="31"/>
                </a:cxn>
                <a:cxn ang="0">
                  <a:pos x="234" y="34"/>
                </a:cxn>
                <a:cxn ang="0">
                  <a:pos x="231" y="36"/>
                </a:cxn>
                <a:cxn ang="0">
                  <a:pos x="228" y="38"/>
                </a:cxn>
                <a:cxn ang="0">
                  <a:pos x="223" y="36"/>
                </a:cxn>
                <a:cxn ang="0">
                  <a:pos x="208" y="31"/>
                </a:cxn>
                <a:cxn ang="0">
                  <a:pos x="195" y="29"/>
                </a:cxn>
                <a:cxn ang="0">
                  <a:pos x="183" y="24"/>
                </a:cxn>
                <a:cxn ang="0">
                  <a:pos x="170" y="23"/>
                </a:cxn>
                <a:cxn ang="0">
                  <a:pos x="157" y="21"/>
                </a:cxn>
                <a:cxn ang="0">
                  <a:pos x="143" y="21"/>
                </a:cxn>
                <a:cxn ang="0">
                  <a:pos x="130" y="19"/>
                </a:cxn>
                <a:cxn ang="0">
                  <a:pos x="119" y="21"/>
                </a:cxn>
                <a:cxn ang="0">
                  <a:pos x="107" y="21"/>
                </a:cxn>
                <a:cxn ang="0">
                  <a:pos x="94" y="23"/>
                </a:cxn>
                <a:cxn ang="0">
                  <a:pos x="81" y="24"/>
                </a:cxn>
                <a:cxn ang="0">
                  <a:pos x="67" y="28"/>
                </a:cxn>
                <a:cxn ang="0">
                  <a:pos x="54" y="29"/>
                </a:cxn>
                <a:cxn ang="0">
                  <a:pos x="41" y="31"/>
                </a:cxn>
                <a:cxn ang="0">
                  <a:pos x="28" y="34"/>
                </a:cxn>
                <a:cxn ang="0">
                  <a:pos x="13" y="38"/>
                </a:cxn>
                <a:cxn ang="0">
                  <a:pos x="11" y="38"/>
                </a:cxn>
                <a:cxn ang="0">
                  <a:pos x="6" y="38"/>
                </a:cxn>
                <a:cxn ang="0">
                  <a:pos x="3" y="36"/>
                </a:cxn>
                <a:cxn ang="0">
                  <a:pos x="1" y="34"/>
                </a:cxn>
                <a:cxn ang="0">
                  <a:pos x="0" y="34"/>
                </a:cxn>
                <a:cxn ang="0">
                  <a:pos x="0" y="31"/>
                </a:cxn>
                <a:cxn ang="0">
                  <a:pos x="1" y="29"/>
                </a:cxn>
                <a:cxn ang="0">
                  <a:pos x="5" y="28"/>
                </a:cxn>
                <a:cxn ang="0">
                  <a:pos x="5" y="28"/>
                </a:cxn>
              </a:cxnLst>
              <a:rect l="0" t="0" r="r" b="b"/>
              <a:pathLst>
                <a:path w="236" h="38">
                  <a:moveTo>
                    <a:pt x="5" y="28"/>
                  </a:moveTo>
                  <a:lnTo>
                    <a:pt x="18" y="23"/>
                  </a:lnTo>
                  <a:lnTo>
                    <a:pt x="33" y="18"/>
                  </a:lnTo>
                  <a:lnTo>
                    <a:pt x="48" y="15"/>
                  </a:lnTo>
                  <a:lnTo>
                    <a:pt x="59" y="11"/>
                  </a:lnTo>
                  <a:lnTo>
                    <a:pt x="72" y="6"/>
                  </a:lnTo>
                  <a:lnTo>
                    <a:pt x="87" y="6"/>
                  </a:lnTo>
                  <a:lnTo>
                    <a:pt x="100" y="3"/>
                  </a:lnTo>
                  <a:lnTo>
                    <a:pt x="112" y="1"/>
                  </a:lnTo>
                  <a:lnTo>
                    <a:pt x="125" y="0"/>
                  </a:lnTo>
                  <a:lnTo>
                    <a:pt x="138" y="0"/>
                  </a:lnTo>
                  <a:lnTo>
                    <a:pt x="152" y="0"/>
                  </a:lnTo>
                  <a:lnTo>
                    <a:pt x="165" y="3"/>
                  </a:lnTo>
                  <a:lnTo>
                    <a:pt x="177" y="5"/>
                  </a:lnTo>
                  <a:lnTo>
                    <a:pt x="191" y="6"/>
                  </a:lnTo>
                  <a:lnTo>
                    <a:pt x="206" y="11"/>
                  </a:lnTo>
                  <a:lnTo>
                    <a:pt x="219" y="18"/>
                  </a:lnTo>
                  <a:lnTo>
                    <a:pt x="226" y="18"/>
                  </a:lnTo>
                  <a:lnTo>
                    <a:pt x="229" y="23"/>
                  </a:lnTo>
                  <a:lnTo>
                    <a:pt x="233" y="28"/>
                  </a:lnTo>
                  <a:lnTo>
                    <a:pt x="236" y="31"/>
                  </a:lnTo>
                  <a:lnTo>
                    <a:pt x="234" y="34"/>
                  </a:lnTo>
                  <a:lnTo>
                    <a:pt x="231" y="36"/>
                  </a:lnTo>
                  <a:lnTo>
                    <a:pt x="228" y="38"/>
                  </a:lnTo>
                  <a:lnTo>
                    <a:pt x="223" y="36"/>
                  </a:lnTo>
                  <a:lnTo>
                    <a:pt x="208" y="31"/>
                  </a:lnTo>
                  <a:lnTo>
                    <a:pt x="195" y="29"/>
                  </a:lnTo>
                  <a:lnTo>
                    <a:pt x="183" y="24"/>
                  </a:lnTo>
                  <a:lnTo>
                    <a:pt x="170" y="23"/>
                  </a:lnTo>
                  <a:lnTo>
                    <a:pt x="157" y="21"/>
                  </a:lnTo>
                  <a:lnTo>
                    <a:pt x="143" y="21"/>
                  </a:lnTo>
                  <a:lnTo>
                    <a:pt x="130" y="19"/>
                  </a:lnTo>
                  <a:lnTo>
                    <a:pt x="119" y="21"/>
                  </a:lnTo>
                  <a:lnTo>
                    <a:pt x="107" y="21"/>
                  </a:lnTo>
                  <a:lnTo>
                    <a:pt x="94" y="23"/>
                  </a:lnTo>
                  <a:lnTo>
                    <a:pt x="81" y="24"/>
                  </a:lnTo>
                  <a:lnTo>
                    <a:pt x="67" y="28"/>
                  </a:lnTo>
                  <a:lnTo>
                    <a:pt x="54" y="29"/>
                  </a:lnTo>
                  <a:lnTo>
                    <a:pt x="41" y="31"/>
                  </a:lnTo>
                  <a:lnTo>
                    <a:pt x="28" y="34"/>
                  </a:lnTo>
                  <a:lnTo>
                    <a:pt x="13" y="38"/>
                  </a:lnTo>
                  <a:lnTo>
                    <a:pt x="11" y="38"/>
                  </a:lnTo>
                  <a:lnTo>
                    <a:pt x="6" y="38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9"/>
                  </a:lnTo>
                  <a:lnTo>
                    <a:pt x="5" y="28"/>
                  </a:lnTo>
                  <a:lnTo>
                    <a:pt x="5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9" name="Freeform 93"/>
            <p:cNvSpPr>
              <a:spLocks/>
            </p:cNvSpPr>
            <p:nvPr/>
          </p:nvSpPr>
          <p:spPr bwMode="auto">
            <a:xfrm>
              <a:off x="1484" y="1654"/>
              <a:ext cx="52" cy="6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0" y="2"/>
                </a:cxn>
                <a:cxn ang="0">
                  <a:pos x="30" y="6"/>
                </a:cxn>
                <a:cxn ang="0">
                  <a:pos x="38" y="11"/>
                </a:cxn>
                <a:cxn ang="0">
                  <a:pos x="48" y="16"/>
                </a:cxn>
                <a:cxn ang="0">
                  <a:pos x="55" y="21"/>
                </a:cxn>
                <a:cxn ang="0">
                  <a:pos x="63" y="30"/>
                </a:cxn>
                <a:cxn ang="0">
                  <a:pos x="70" y="36"/>
                </a:cxn>
                <a:cxn ang="0">
                  <a:pos x="76" y="44"/>
                </a:cxn>
                <a:cxn ang="0">
                  <a:pos x="81" y="53"/>
                </a:cxn>
                <a:cxn ang="0">
                  <a:pos x="86" y="61"/>
                </a:cxn>
                <a:cxn ang="0">
                  <a:pos x="90" y="71"/>
                </a:cxn>
                <a:cxn ang="0">
                  <a:pos x="95" y="79"/>
                </a:cxn>
                <a:cxn ang="0">
                  <a:pos x="96" y="89"/>
                </a:cxn>
                <a:cxn ang="0">
                  <a:pos x="100" y="100"/>
                </a:cxn>
                <a:cxn ang="0">
                  <a:pos x="101" y="112"/>
                </a:cxn>
                <a:cxn ang="0">
                  <a:pos x="105" y="124"/>
                </a:cxn>
                <a:cxn ang="0">
                  <a:pos x="103" y="128"/>
                </a:cxn>
                <a:cxn ang="0">
                  <a:pos x="100" y="132"/>
                </a:cxn>
                <a:cxn ang="0">
                  <a:pos x="96" y="135"/>
                </a:cxn>
                <a:cxn ang="0">
                  <a:pos x="93" y="135"/>
                </a:cxn>
                <a:cxn ang="0">
                  <a:pos x="88" y="135"/>
                </a:cxn>
                <a:cxn ang="0">
                  <a:pos x="85" y="133"/>
                </a:cxn>
                <a:cxn ang="0">
                  <a:pos x="81" y="130"/>
                </a:cxn>
                <a:cxn ang="0">
                  <a:pos x="81" y="125"/>
                </a:cxn>
                <a:cxn ang="0">
                  <a:pos x="78" y="114"/>
                </a:cxn>
                <a:cxn ang="0">
                  <a:pos x="76" y="105"/>
                </a:cxn>
                <a:cxn ang="0">
                  <a:pos x="75" y="96"/>
                </a:cxn>
                <a:cxn ang="0">
                  <a:pos x="73" y="87"/>
                </a:cxn>
                <a:cxn ang="0">
                  <a:pos x="71" y="77"/>
                </a:cxn>
                <a:cxn ang="0">
                  <a:pos x="68" y="69"/>
                </a:cxn>
                <a:cxn ang="0">
                  <a:pos x="65" y="61"/>
                </a:cxn>
                <a:cxn ang="0">
                  <a:pos x="60" y="54"/>
                </a:cxn>
                <a:cxn ang="0">
                  <a:pos x="55" y="48"/>
                </a:cxn>
                <a:cxn ang="0">
                  <a:pos x="50" y="41"/>
                </a:cxn>
                <a:cxn ang="0">
                  <a:pos x="45" y="35"/>
                </a:cxn>
                <a:cxn ang="0">
                  <a:pos x="38" y="30"/>
                </a:cxn>
                <a:cxn ang="0">
                  <a:pos x="30" y="23"/>
                </a:cxn>
                <a:cxn ang="0">
                  <a:pos x="24" y="18"/>
                </a:cxn>
                <a:cxn ang="0">
                  <a:pos x="15" y="16"/>
                </a:cxn>
                <a:cxn ang="0">
                  <a:pos x="7" y="15"/>
                </a:cxn>
                <a:cxn ang="0">
                  <a:pos x="4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105" h="135">
                  <a:moveTo>
                    <a:pt x="10" y="0"/>
                  </a:moveTo>
                  <a:lnTo>
                    <a:pt x="20" y="2"/>
                  </a:lnTo>
                  <a:lnTo>
                    <a:pt x="30" y="6"/>
                  </a:lnTo>
                  <a:lnTo>
                    <a:pt x="38" y="11"/>
                  </a:lnTo>
                  <a:lnTo>
                    <a:pt x="48" y="16"/>
                  </a:lnTo>
                  <a:lnTo>
                    <a:pt x="55" y="21"/>
                  </a:lnTo>
                  <a:lnTo>
                    <a:pt x="63" y="30"/>
                  </a:lnTo>
                  <a:lnTo>
                    <a:pt x="70" y="36"/>
                  </a:lnTo>
                  <a:lnTo>
                    <a:pt x="76" y="44"/>
                  </a:lnTo>
                  <a:lnTo>
                    <a:pt x="81" y="53"/>
                  </a:lnTo>
                  <a:lnTo>
                    <a:pt x="86" y="61"/>
                  </a:lnTo>
                  <a:lnTo>
                    <a:pt x="90" y="71"/>
                  </a:lnTo>
                  <a:lnTo>
                    <a:pt x="95" y="79"/>
                  </a:lnTo>
                  <a:lnTo>
                    <a:pt x="96" y="89"/>
                  </a:lnTo>
                  <a:lnTo>
                    <a:pt x="100" y="100"/>
                  </a:lnTo>
                  <a:lnTo>
                    <a:pt x="101" y="112"/>
                  </a:lnTo>
                  <a:lnTo>
                    <a:pt x="105" y="124"/>
                  </a:lnTo>
                  <a:lnTo>
                    <a:pt x="103" y="128"/>
                  </a:lnTo>
                  <a:lnTo>
                    <a:pt x="100" y="132"/>
                  </a:lnTo>
                  <a:lnTo>
                    <a:pt x="96" y="135"/>
                  </a:lnTo>
                  <a:lnTo>
                    <a:pt x="93" y="135"/>
                  </a:lnTo>
                  <a:lnTo>
                    <a:pt x="88" y="135"/>
                  </a:lnTo>
                  <a:lnTo>
                    <a:pt x="85" y="133"/>
                  </a:lnTo>
                  <a:lnTo>
                    <a:pt x="81" y="130"/>
                  </a:lnTo>
                  <a:lnTo>
                    <a:pt x="81" y="125"/>
                  </a:lnTo>
                  <a:lnTo>
                    <a:pt x="78" y="114"/>
                  </a:lnTo>
                  <a:lnTo>
                    <a:pt x="76" y="105"/>
                  </a:lnTo>
                  <a:lnTo>
                    <a:pt x="75" y="96"/>
                  </a:lnTo>
                  <a:lnTo>
                    <a:pt x="73" y="87"/>
                  </a:lnTo>
                  <a:lnTo>
                    <a:pt x="71" y="77"/>
                  </a:lnTo>
                  <a:lnTo>
                    <a:pt x="68" y="69"/>
                  </a:lnTo>
                  <a:lnTo>
                    <a:pt x="65" y="61"/>
                  </a:lnTo>
                  <a:lnTo>
                    <a:pt x="60" y="54"/>
                  </a:lnTo>
                  <a:lnTo>
                    <a:pt x="55" y="48"/>
                  </a:lnTo>
                  <a:lnTo>
                    <a:pt x="50" y="41"/>
                  </a:lnTo>
                  <a:lnTo>
                    <a:pt x="45" y="35"/>
                  </a:lnTo>
                  <a:lnTo>
                    <a:pt x="38" y="30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5" y="16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0" name="Freeform 94"/>
            <p:cNvSpPr>
              <a:spLocks/>
            </p:cNvSpPr>
            <p:nvPr/>
          </p:nvSpPr>
          <p:spPr bwMode="auto">
            <a:xfrm>
              <a:off x="1347" y="1617"/>
              <a:ext cx="36" cy="5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6" y="3"/>
                </a:cxn>
                <a:cxn ang="0">
                  <a:pos x="23" y="6"/>
                </a:cxn>
                <a:cxn ang="0">
                  <a:pos x="30" y="11"/>
                </a:cxn>
                <a:cxn ang="0">
                  <a:pos x="34" y="15"/>
                </a:cxn>
                <a:cxn ang="0">
                  <a:pos x="39" y="16"/>
                </a:cxn>
                <a:cxn ang="0">
                  <a:pos x="44" y="23"/>
                </a:cxn>
                <a:cxn ang="0">
                  <a:pos x="49" y="28"/>
                </a:cxn>
                <a:cxn ang="0">
                  <a:pos x="54" y="34"/>
                </a:cxn>
                <a:cxn ang="0">
                  <a:pos x="56" y="39"/>
                </a:cxn>
                <a:cxn ang="0">
                  <a:pos x="61" y="44"/>
                </a:cxn>
                <a:cxn ang="0">
                  <a:pos x="63" y="51"/>
                </a:cxn>
                <a:cxn ang="0">
                  <a:pos x="66" y="57"/>
                </a:cxn>
                <a:cxn ang="0">
                  <a:pos x="66" y="64"/>
                </a:cxn>
                <a:cxn ang="0">
                  <a:pos x="68" y="69"/>
                </a:cxn>
                <a:cxn ang="0">
                  <a:pos x="69" y="77"/>
                </a:cxn>
                <a:cxn ang="0">
                  <a:pos x="71" y="85"/>
                </a:cxn>
                <a:cxn ang="0">
                  <a:pos x="71" y="90"/>
                </a:cxn>
                <a:cxn ang="0">
                  <a:pos x="68" y="94"/>
                </a:cxn>
                <a:cxn ang="0">
                  <a:pos x="64" y="97"/>
                </a:cxn>
                <a:cxn ang="0">
                  <a:pos x="61" y="99"/>
                </a:cxn>
                <a:cxn ang="0">
                  <a:pos x="54" y="99"/>
                </a:cxn>
                <a:cxn ang="0">
                  <a:pos x="53" y="95"/>
                </a:cxn>
                <a:cxn ang="0">
                  <a:pos x="49" y="92"/>
                </a:cxn>
                <a:cxn ang="0">
                  <a:pos x="48" y="87"/>
                </a:cxn>
                <a:cxn ang="0">
                  <a:pos x="46" y="80"/>
                </a:cxn>
                <a:cxn ang="0">
                  <a:pos x="44" y="76"/>
                </a:cxn>
                <a:cxn ang="0">
                  <a:pos x="43" y="69"/>
                </a:cxn>
                <a:cxn ang="0">
                  <a:pos x="43" y="64"/>
                </a:cxn>
                <a:cxn ang="0">
                  <a:pos x="43" y="59"/>
                </a:cxn>
                <a:cxn ang="0">
                  <a:pos x="39" y="54"/>
                </a:cxn>
                <a:cxn ang="0">
                  <a:pos x="38" y="49"/>
                </a:cxn>
                <a:cxn ang="0">
                  <a:pos x="36" y="44"/>
                </a:cxn>
                <a:cxn ang="0">
                  <a:pos x="33" y="39"/>
                </a:cxn>
                <a:cxn ang="0">
                  <a:pos x="31" y="34"/>
                </a:cxn>
                <a:cxn ang="0">
                  <a:pos x="26" y="31"/>
                </a:cxn>
                <a:cxn ang="0">
                  <a:pos x="25" y="28"/>
                </a:cxn>
                <a:cxn ang="0">
                  <a:pos x="20" y="24"/>
                </a:cxn>
                <a:cxn ang="0">
                  <a:pos x="15" y="23"/>
                </a:cxn>
                <a:cxn ang="0">
                  <a:pos x="10" y="20"/>
                </a:cxn>
                <a:cxn ang="0">
                  <a:pos x="6" y="16"/>
                </a:cxn>
                <a:cxn ang="0">
                  <a:pos x="1" y="16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1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71" h="99">
                  <a:moveTo>
                    <a:pt x="10" y="1"/>
                  </a:moveTo>
                  <a:lnTo>
                    <a:pt x="16" y="3"/>
                  </a:lnTo>
                  <a:lnTo>
                    <a:pt x="23" y="6"/>
                  </a:lnTo>
                  <a:lnTo>
                    <a:pt x="30" y="11"/>
                  </a:lnTo>
                  <a:lnTo>
                    <a:pt x="34" y="15"/>
                  </a:lnTo>
                  <a:lnTo>
                    <a:pt x="39" y="16"/>
                  </a:lnTo>
                  <a:lnTo>
                    <a:pt x="44" y="23"/>
                  </a:lnTo>
                  <a:lnTo>
                    <a:pt x="49" y="28"/>
                  </a:lnTo>
                  <a:lnTo>
                    <a:pt x="54" y="34"/>
                  </a:lnTo>
                  <a:lnTo>
                    <a:pt x="56" y="39"/>
                  </a:lnTo>
                  <a:lnTo>
                    <a:pt x="61" y="44"/>
                  </a:lnTo>
                  <a:lnTo>
                    <a:pt x="63" y="51"/>
                  </a:lnTo>
                  <a:lnTo>
                    <a:pt x="66" y="57"/>
                  </a:lnTo>
                  <a:lnTo>
                    <a:pt x="66" y="64"/>
                  </a:lnTo>
                  <a:lnTo>
                    <a:pt x="68" y="69"/>
                  </a:lnTo>
                  <a:lnTo>
                    <a:pt x="69" y="77"/>
                  </a:lnTo>
                  <a:lnTo>
                    <a:pt x="71" y="85"/>
                  </a:lnTo>
                  <a:lnTo>
                    <a:pt x="71" y="90"/>
                  </a:lnTo>
                  <a:lnTo>
                    <a:pt x="68" y="94"/>
                  </a:lnTo>
                  <a:lnTo>
                    <a:pt x="64" y="97"/>
                  </a:lnTo>
                  <a:lnTo>
                    <a:pt x="61" y="99"/>
                  </a:lnTo>
                  <a:lnTo>
                    <a:pt x="54" y="99"/>
                  </a:lnTo>
                  <a:lnTo>
                    <a:pt x="53" y="95"/>
                  </a:lnTo>
                  <a:lnTo>
                    <a:pt x="49" y="92"/>
                  </a:lnTo>
                  <a:lnTo>
                    <a:pt x="48" y="87"/>
                  </a:lnTo>
                  <a:lnTo>
                    <a:pt x="46" y="80"/>
                  </a:lnTo>
                  <a:lnTo>
                    <a:pt x="44" y="76"/>
                  </a:lnTo>
                  <a:lnTo>
                    <a:pt x="43" y="69"/>
                  </a:lnTo>
                  <a:lnTo>
                    <a:pt x="43" y="64"/>
                  </a:lnTo>
                  <a:lnTo>
                    <a:pt x="43" y="59"/>
                  </a:lnTo>
                  <a:lnTo>
                    <a:pt x="39" y="54"/>
                  </a:lnTo>
                  <a:lnTo>
                    <a:pt x="38" y="49"/>
                  </a:lnTo>
                  <a:lnTo>
                    <a:pt x="36" y="44"/>
                  </a:lnTo>
                  <a:lnTo>
                    <a:pt x="33" y="39"/>
                  </a:lnTo>
                  <a:lnTo>
                    <a:pt x="31" y="34"/>
                  </a:lnTo>
                  <a:lnTo>
                    <a:pt x="26" y="31"/>
                  </a:lnTo>
                  <a:lnTo>
                    <a:pt x="25" y="28"/>
                  </a:lnTo>
                  <a:lnTo>
                    <a:pt x="20" y="24"/>
                  </a:lnTo>
                  <a:lnTo>
                    <a:pt x="15" y="23"/>
                  </a:lnTo>
                  <a:lnTo>
                    <a:pt x="10" y="20"/>
                  </a:lnTo>
                  <a:lnTo>
                    <a:pt x="6" y="16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1" name="Freeform 95"/>
            <p:cNvSpPr>
              <a:spLocks/>
            </p:cNvSpPr>
            <p:nvPr/>
          </p:nvSpPr>
          <p:spPr bwMode="auto">
            <a:xfrm>
              <a:off x="1463" y="1528"/>
              <a:ext cx="22" cy="28"/>
            </a:xfrm>
            <a:custGeom>
              <a:avLst/>
              <a:gdLst/>
              <a:ahLst/>
              <a:cxnLst>
                <a:cxn ang="0">
                  <a:pos x="41" y="15"/>
                </a:cxn>
                <a:cxn ang="0">
                  <a:pos x="15" y="53"/>
                </a:cxn>
                <a:cxn ang="0">
                  <a:pos x="12" y="56"/>
                </a:cxn>
                <a:cxn ang="0">
                  <a:pos x="8" y="58"/>
                </a:cxn>
                <a:cxn ang="0">
                  <a:pos x="5" y="58"/>
                </a:cxn>
                <a:cxn ang="0">
                  <a:pos x="3" y="56"/>
                </a:cxn>
                <a:cxn ang="0">
                  <a:pos x="0" y="54"/>
                </a:cxn>
                <a:cxn ang="0">
                  <a:pos x="0" y="50"/>
                </a:cxn>
                <a:cxn ang="0">
                  <a:pos x="0" y="48"/>
                </a:cxn>
                <a:cxn ang="0">
                  <a:pos x="3" y="45"/>
                </a:cxn>
                <a:cxn ang="0">
                  <a:pos x="5" y="41"/>
                </a:cxn>
                <a:cxn ang="0">
                  <a:pos x="8" y="38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35" y="0"/>
                </a:cxn>
                <a:cxn ang="0">
                  <a:pos x="36" y="0"/>
                </a:cxn>
                <a:cxn ang="0">
                  <a:pos x="40" y="3"/>
                </a:cxn>
                <a:cxn ang="0">
                  <a:pos x="41" y="3"/>
                </a:cxn>
                <a:cxn ang="0">
                  <a:pos x="43" y="8"/>
                </a:cxn>
                <a:cxn ang="0">
                  <a:pos x="43" y="10"/>
                </a:cxn>
                <a:cxn ang="0">
                  <a:pos x="41" y="15"/>
                </a:cxn>
                <a:cxn ang="0">
                  <a:pos x="41" y="15"/>
                </a:cxn>
              </a:cxnLst>
              <a:rect l="0" t="0" r="r" b="b"/>
              <a:pathLst>
                <a:path w="43" h="58">
                  <a:moveTo>
                    <a:pt x="41" y="15"/>
                  </a:moveTo>
                  <a:lnTo>
                    <a:pt x="15" y="53"/>
                  </a:lnTo>
                  <a:lnTo>
                    <a:pt x="12" y="56"/>
                  </a:lnTo>
                  <a:lnTo>
                    <a:pt x="8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8" y="38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1" y="15"/>
                  </a:lnTo>
                  <a:lnTo>
                    <a:pt x="4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2" name="Freeform 96"/>
            <p:cNvSpPr>
              <a:spLocks/>
            </p:cNvSpPr>
            <p:nvPr/>
          </p:nvSpPr>
          <p:spPr bwMode="auto">
            <a:xfrm>
              <a:off x="1466" y="1532"/>
              <a:ext cx="61" cy="1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3" y="0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4" y="0"/>
                </a:cxn>
                <a:cxn ang="0">
                  <a:pos x="61" y="2"/>
                </a:cxn>
                <a:cxn ang="0">
                  <a:pos x="67" y="2"/>
                </a:cxn>
                <a:cxn ang="0">
                  <a:pos x="74" y="2"/>
                </a:cxn>
                <a:cxn ang="0">
                  <a:pos x="81" y="2"/>
                </a:cxn>
                <a:cxn ang="0">
                  <a:pos x="87" y="4"/>
                </a:cxn>
                <a:cxn ang="0">
                  <a:pos x="92" y="4"/>
                </a:cxn>
                <a:cxn ang="0">
                  <a:pos x="101" y="4"/>
                </a:cxn>
                <a:cxn ang="0">
                  <a:pos x="107" y="5"/>
                </a:cxn>
                <a:cxn ang="0">
                  <a:pos x="117" y="7"/>
                </a:cxn>
                <a:cxn ang="0">
                  <a:pos x="119" y="7"/>
                </a:cxn>
                <a:cxn ang="0">
                  <a:pos x="122" y="9"/>
                </a:cxn>
                <a:cxn ang="0">
                  <a:pos x="122" y="12"/>
                </a:cxn>
                <a:cxn ang="0">
                  <a:pos x="122" y="15"/>
                </a:cxn>
                <a:cxn ang="0">
                  <a:pos x="122" y="17"/>
                </a:cxn>
                <a:cxn ang="0">
                  <a:pos x="120" y="18"/>
                </a:cxn>
                <a:cxn ang="0">
                  <a:pos x="117" y="22"/>
                </a:cxn>
                <a:cxn ang="0">
                  <a:pos x="115" y="23"/>
                </a:cxn>
                <a:cxn ang="0">
                  <a:pos x="105" y="22"/>
                </a:cxn>
                <a:cxn ang="0">
                  <a:pos x="99" y="20"/>
                </a:cxn>
                <a:cxn ang="0">
                  <a:pos x="92" y="18"/>
                </a:cxn>
                <a:cxn ang="0">
                  <a:pos x="86" y="18"/>
                </a:cxn>
                <a:cxn ang="0">
                  <a:pos x="79" y="18"/>
                </a:cxn>
                <a:cxn ang="0">
                  <a:pos x="72" y="17"/>
                </a:cxn>
                <a:cxn ang="0">
                  <a:pos x="66" y="15"/>
                </a:cxn>
                <a:cxn ang="0">
                  <a:pos x="59" y="15"/>
                </a:cxn>
                <a:cxn ang="0">
                  <a:pos x="53" y="15"/>
                </a:cxn>
                <a:cxn ang="0">
                  <a:pos x="46" y="13"/>
                </a:cxn>
                <a:cxn ang="0">
                  <a:pos x="41" y="13"/>
                </a:cxn>
                <a:cxn ang="0">
                  <a:pos x="34" y="13"/>
                </a:cxn>
                <a:cxn ang="0">
                  <a:pos x="28" y="12"/>
                </a:cxn>
                <a:cxn ang="0">
                  <a:pos x="21" y="12"/>
                </a:cxn>
                <a:cxn ang="0">
                  <a:pos x="13" y="12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22" h="23">
                  <a:moveTo>
                    <a:pt x="6" y="0"/>
                  </a:moveTo>
                  <a:lnTo>
                    <a:pt x="13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1" y="2"/>
                  </a:lnTo>
                  <a:lnTo>
                    <a:pt x="67" y="2"/>
                  </a:lnTo>
                  <a:lnTo>
                    <a:pt x="74" y="2"/>
                  </a:lnTo>
                  <a:lnTo>
                    <a:pt x="81" y="2"/>
                  </a:lnTo>
                  <a:lnTo>
                    <a:pt x="87" y="4"/>
                  </a:lnTo>
                  <a:lnTo>
                    <a:pt x="92" y="4"/>
                  </a:lnTo>
                  <a:lnTo>
                    <a:pt x="101" y="4"/>
                  </a:lnTo>
                  <a:lnTo>
                    <a:pt x="107" y="5"/>
                  </a:lnTo>
                  <a:lnTo>
                    <a:pt x="117" y="7"/>
                  </a:lnTo>
                  <a:lnTo>
                    <a:pt x="119" y="7"/>
                  </a:lnTo>
                  <a:lnTo>
                    <a:pt x="122" y="9"/>
                  </a:lnTo>
                  <a:lnTo>
                    <a:pt x="122" y="12"/>
                  </a:lnTo>
                  <a:lnTo>
                    <a:pt x="122" y="15"/>
                  </a:lnTo>
                  <a:lnTo>
                    <a:pt x="122" y="17"/>
                  </a:lnTo>
                  <a:lnTo>
                    <a:pt x="120" y="18"/>
                  </a:lnTo>
                  <a:lnTo>
                    <a:pt x="117" y="22"/>
                  </a:lnTo>
                  <a:lnTo>
                    <a:pt x="115" y="23"/>
                  </a:lnTo>
                  <a:lnTo>
                    <a:pt x="105" y="22"/>
                  </a:lnTo>
                  <a:lnTo>
                    <a:pt x="99" y="20"/>
                  </a:lnTo>
                  <a:lnTo>
                    <a:pt x="92" y="18"/>
                  </a:lnTo>
                  <a:lnTo>
                    <a:pt x="86" y="18"/>
                  </a:lnTo>
                  <a:lnTo>
                    <a:pt x="79" y="18"/>
                  </a:lnTo>
                  <a:lnTo>
                    <a:pt x="72" y="17"/>
                  </a:lnTo>
                  <a:lnTo>
                    <a:pt x="66" y="15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6" y="13"/>
                  </a:lnTo>
                  <a:lnTo>
                    <a:pt x="41" y="13"/>
                  </a:lnTo>
                  <a:lnTo>
                    <a:pt x="34" y="13"/>
                  </a:lnTo>
                  <a:lnTo>
                    <a:pt x="28" y="12"/>
                  </a:lnTo>
                  <a:lnTo>
                    <a:pt x="21" y="12"/>
                  </a:lnTo>
                  <a:lnTo>
                    <a:pt x="13" y="12"/>
                  </a:lnTo>
                  <a:lnTo>
                    <a:pt x="6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1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3" name="Freeform 97"/>
            <p:cNvSpPr>
              <a:spLocks/>
            </p:cNvSpPr>
            <p:nvPr/>
          </p:nvSpPr>
          <p:spPr bwMode="auto">
            <a:xfrm>
              <a:off x="1506" y="1531"/>
              <a:ext cx="19" cy="33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38" y="56"/>
                </a:cxn>
                <a:cxn ang="0">
                  <a:pos x="38" y="61"/>
                </a:cxn>
                <a:cxn ang="0">
                  <a:pos x="36" y="64"/>
                </a:cxn>
                <a:cxn ang="0">
                  <a:pos x="31" y="66"/>
                </a:cxn>
                <a:cxn ang="0">
                  <a:pos x="28" y="62"/>
                </a:cxn>
                <a:cxn ang="0">
                  <a:pos x="2" y="8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38" h="66">
                  <a:moveTo>
                    <a:pt x="10" y="1"/>
                  </a:moveTo>
                  <a:lnTo>
                    <a:pt x="38" y="56"/>
                  </a:lnTo>
                  <a:lnTo>
                    <a:pt x="38" y="61"/>
                  </a:lnTo>
                  <a:lnTo>
                    <a:pt x="36" y="64"/>
                  </a:lnTo>
                  <a:lnTo>
                    <a:pt x="31" y="66"/>
                  </a:lnTo>
                  <a:lnTo>
                    <a:pt x="28" y="62"/>
                  </a:lnTo>
                  <a:lnTo>
                    <a:pt x="2" y="8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4" name="Freeform 98"/>
            <p:cNvSpPr>
              <a:spLocks/>
            </p:cNvSpPr>
            <p:nvPr/>
          </p:nvSpPr>
          <p:spPr bwMode="auto">
            <a:xfrm>
              <a:off x="953" y="1642"/>
              <a:ext cx="65" cy="40"/>
            </a:xfrm>
            <a:custGeom>
              <a:avLst/>
              <a:gdLst/>
              <a:ahLst/>
              <a:cxnLst>
                <a:cxn ang="0">
                  <a:pos x="14" y="10"/>
                </a:cxn>
                <a:cxn ang="0">
                  <a:pos x="14" y="17"/>
                </a:cxn>
                <a:cxn ang="0">
                  <a:pos x="21" y="25"/>
                </a:cxn>
                <a:cxn ang="0">
                  <a:pos x="28" y="33"/>
                </a:cxn>
                <a:cxn ang="0">
                  <a:pos x="39" y="41"/>
                </a:cxn>
                <a:cxn ang="0">
                  <a:pos x="51" y="50"/>
                </a:cxn>
                <a:cxn ang="0">
                  <a:pos x="62" y="55"/>
                </a:cxn>
                <a:cxn ang="0">
                  <a:pos x="76" y="56"/>
                </a:cxn>
                <a:cxn ang="0">
                  <a:pos x="85" y="56"/>
                </a:cxn>
                <a:cxn ang="0">
                  <a:pos x="92" y="55"/>
                </a:cxn>
                <a:cxn ang="0">
                  <a:pos x="99" y="53"/>
                </a:cxn>
                <a:cxn ang="0">
                  <a:pos x="104" y="50"/>
                </a:cxn>
                <a:cxn ang="0">
                  <a:pos x="109" y="43"/>
                </a:cxn>
                <a:cxn ang="0">
                  <a:pos x="114" y="38"/>
                </a:cxn>
                <a:cxn ang="0">
                  <a:pos x="120" y="31"/>
                </a:cxn>
                <a:cxn ang="0">
                  <a:pos x="128" y="38"/>
                </a:cxn>
                <a:cxn ang="0">
                  <a:pos x="127" y="48"/>
                </a:cxn>
                <a:cxn ang="0">
                  <a:pos x="120" y="58"/>
                </a:cxn>
                <a:cxn ang="0">
                  <a:pos x="117" y="68"/>
                </a:cxn>
                <a:cxn ang="0">
                  <a:pos x="109" y="73"/>
                </a:cxn>
                <a:cxn ang="0">
                  <a:pos x="100" y="79"/>
                </a:cxn>
                <a:cxn ang="0">
                  <a:pos x="90" y="79"/>
                </a:cxn>
                <a:cxn ang="0">
                  <a:pos x="79" y="81"/>
                </a:cxn>
                <a:cxn ang="0">
                  <a:pos x="71" y="81"/>
                </a:cxn>
                <a:cxn ang="0">
                  <a:pos x="62" y="79"/>
                </a:cxn>
                <a:cxn ang="0">
                  <a:pos x="54" y="78"/>
                </a:cxn>
                <a:cxn ang="0">
                  <a:pos x="44" y="73"/>
                </a:cxn>
                <a:cxn ang="0">
                  <a:pos x="36" y="68"/>
                </a:cxn>
                <a:cxn ang="0">
                  <a:pos x="28" y="63"/>
                </a:cxn>
                <a:cxn ang="0">
                  <a:pos x="21" y="56"/>
                </a:cxn>
                <a:cxn ang="0">
                  <a:pos x="14" y="50"/>
                </a:cxn>
                <a:cxn ang="0">
                  <a:pos x="9" y="43"/>
                </a:cxn>
                <a:cxn ang="0">
                  <a:pos x="6" y="36"/>
                </a:cxn>
                <a:cxn ang="0">
                  <a:pos x="3" y="30"/>
                </a:cxn>
                <a:cxn ang="0">
                  <a:pos x="1" y="20"/>
                </a:cxn>
                <a:cxn ang="0">
                  <a:pos x="0" y="13"/>
                </a:cxn>
                <a:cxn ang="0">
                  <a:pos x="0" y="5"/>
                </a:cxn>
                <a:cxn ang="0">
                  <a:pos x="3" y="0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4" y="7"/>
                </a:cxn>
              </a:cxnLst>
              <a:rect l="0" t="0" r="r" b="b"/>
              <a:pathLst>
                <a:path w="128" h="81">
                  <a:moveTo>
                    <a:pt x="14" y="7"/>
                  </a:moveTo>
                  <a:lnTo>
                    <a:pt x="14" y="10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6" y="20"/>
                  </a:lnTo>
                  <a:lnTo>
                    <a:pt x="21" y="25"/>
                  </a:lnTo>
                  <a:lnTo>
                    <a:pt x="24" y="30"/>
                  </a:lnTo>
                  <a:lnTo>
                    <a:pt x="28" y="33"/>
                  </a:lnTo>
                  <a:lnTo>
                    <a:pt x="33" y="38"/>
                  </a:lnTo>
                  <a:lnTo>
                    <a:pt x="39" y="41"/>
                  </a:lnTo>
                  <a:lnTo>
                    <a:pt x="44" y="46"/>
                  </a:lnTo>
                  <a:lnTo>
                    <a:pt x="51" y="50"/>
                  </a:lnTo>
                  <a:lnTo>
                    <a:pt x="57" y="55"/>
                  </a:lnTo>
                  <a:lnTo>
                    <a:pt x="62" y="55"/>
                  </a:lnTo>
                  <a:lnTo>
                    <a:pt x="69" y="56"/>
                  </a:lnTo>
                  <a:lnTo>
                    <a:pt x="76" y="56"/>
                  </a:lnTo>
                  <a:lnTo>
                    <a:pt x="82" y="56"/>
                  </a:lnTo>
                  <a:lnTo>
                    <a:pt x="85" y="56"/>
                  </a:lnTo>
                  <a:lnTo>
                    <a:pt x="89" y="55"/>
                  </a:lnTo>
                  <a:lnTo>
                    <a:pt x="92" y="55"/>
                  </a:lnTo>
                  <a:lnTo>
                    <a:pt x="97" y="55"/>
                  </a:lnTo>
                  <a:lnTo>
                    <a:pt x="99" y="53"/>
                  </a:lnTo>
                  <a:lnTo>
                    <a:pt x="102" y="51"/>
                  </a:lnTo>
                  <a:lnTo>
                    <a:pt x="104" y="50"/>
                  </a:lnTo>
                  <a:lnTo>
                    <a:pt x="109" y="48"/>
                  </a:lnTo>
                  <a:lnTo>
                    <a:pt x="109" y="43"/>
                  </a:lnTo>
                  <a:lnTo>
                    <a:pt x="112" y="41"/>
                  </a:lnTo>
                  <a:lnTo>
                    <a:pt x="114" y="38"/>
                  </a:lnTo>
                  <a:lnTo>
                    <a:pt x="117" y="35"/>
                  </a:lnTo>
                  <a:lnTo>
                    <a:pt x="120" y="31"/>
                  </a:lnTo>
                  <a:lnTo>
                    <a:pt x="127" y="31"/>
                  </a:lnTo>
                  <a:lnTo>
                    <a:pt x="128" y="38"/>
                  </a:lnTo>
                  <a:lnTo>
                    <a:pt x="128" y="43"/>
                  </a:lnTo>
                  <a:lnTo>
                    <a:pt x="127" y="48"/>
                  </a:lnTo>
                  <a:lnTo>
                    <a:pt x="123" y="55"/>
                  </a:lnTo>
                  <a:lnTo>
                    <a:pt x="120" y="58"/>
                  </a:lnTo>
                  <a:lnTo>
                    <a:pt x="119" y="63"/>
                  </a:lnTo>
                  <a:lnTo>
                    <a:pt x="117" y="68"/>
                  </a:lnTo>
                  <a:lnTo>
                    <a:pt x="114" y="71"/>
                  </a:lnTo>
                  <a:lnTo>
                    <a:pt x="109" y="73"/>
                  </a:lnTo>
                  <a:lnTo>
                    <a:pt x="105" y="78"/>
                  </a:lnTo>
                  <a:lnTo>
                    <a:pt x="100" y="79"/>
                  </a:lnTo>
                  <a:lnTo>
                    <a:pt x="95" y="79"/>
                  </a:lnTo>
                  <a:lnTo>
                    <a:pt x="90" y="79"/>
                  </a:lnTo>
                  <a:lnTo>
                    <a:pt x="85" y="81"/>
                  </a:lnTo>
                  <a:lnTo>
                    <a:pt x="79" y="81"/>
                  </a:lnTo>
                  <a:lnTo>
                    <a:pt x="76" y="81"/>
                  </a:lnTo>
                  <a:lnTo>
                    <a:pt x="71" y="81"/>
                  </a:lnTo>
                  <a:lnTo>
                    <a:pt x="67" y="81"/>
                  </a:lnTo>
                  <a:lnTo>
                    <a:pt x="62" y="79"/>
                  </a:lnTo>
                  <a:lnTo>
                    <a:pt x="57" y="79"/>
                  </a:lnTo>
                  <a:lnTo>
                    <a:pt x="54" y="78"/>
                  </a:lnTo>
                  <a:lnTo>
                    <a:pt x="49" y="76"/>
                  </a:lnTo>
                  <a:lnTo>
                    <a:pt x="44" y="73"/>
                  </a:lnTo>
                  <a:lnTo>
                    <a:pt x="41" y="71"/>
                  </a:lnTo>
                  <a:lnTo>
                    <a:pt x="36" y="68"/>
                  </a:lnTo>
                  <a:lnTo>
                    <a:pt x="33" y="66"/>
                  </a:lnTo>
                  <a:lnTo>
                    <a:pt x="28" y="63"/>
                  </a:lnTo>
                  <a:lnTo>
                    <a:pt x="24" y="60"/>
                  </a:lnTo>
                  <a:lnTo>
                    <a:pt x="21" y="56"/>
                  </a:lnTo>
                  <a:lnTo>
                    <a:pt x="19" y="55"/>
                  </a:lnTo>
                  <a:lnTo>
                    <a:pt x="14" y="50"/>
                  </a:lnTo>
                  <a:lnTo>
                    <a:pt x="13" y="48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6" y="36"/>
                  </a:lnTo>
                  <a:lnTo>
                    <a:pt x="5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5" name="Freeform 99"/>
            <p:cNvSpPr>
              <a:spLocks/>
            </p:cNvSpPr>
            <p:nvPr/>
          </p:nvSpPr>
          <p:spPr bwMode="auto">
            <a:xfrm>
              <a:off x="992" y="1680"/>
              <a:ext cx="10" cy="51"/>
            </a:xfrm>
            <a:custGeom>
              <a:avLst/>
              <a:gdLst/>
              <a:ahLst/>
              <a:cxnLst>
                <a:cxn ang="0">
                  <a:pos x="18" y="8"/>
                </a:cxn>
                <a:cxn ang="0">
                  <a:pos x="18" y="13"/>
                </a:cxn>
                <a:cxn ang="0">
                  <a:pos x="18" y="18"/>
                </a:cxn>
                <a:cxn ang="0">
                  <a:pos x="18" y="25"/>
                </a:cxn>
                <a:cxn ang="0">
                  <a:pos x="20" y="30"/>
                </a:cxn>
                <a:cxn ang="0">
                  <a:pos x="20" y="35"/>
                </a:cxn>
                <a:cxn ang="0">
                  <a:pos x="20" y="40"/>
                </a:cxn>
                <a:cxn ang="0">
                  <a:pos x="20" y="45"/>
                </a:cxn>
                <a:cxn ang="0">
                  <a:pos x="20" y="49"/>
                </a:cxn>
                <a:cxn ang="0">
                  <a:pos x="20" y="56"/>
                </a:cxn>
                <a:cxn ang="0">
                  <a:pos x="20" y="61"/>
                </a:cxn>
                <a:cxn ang="0">
                  <a:pos x="20" y="66"/>
                </a:cxn>
                <a:cxn ang="0">
                  <a:pos x="20" y="71"/>
                </a:cxn>
                <a:cxn ang="0">
                  <a:pos x="18" y="77"/>
                </a:cxn>
                <a:cxn ang="0">
                  <a:pos x="17" y="82"/>
                </a:cxn>
                <a:cxn ang="0">
                  <a:pos x="13" y="87"/>
                </a:cxn>
                <a:cxn ang="0">
                  <a:pos x="13" y="96"/>
                </a:cxn>
                <a:cxn ang="0">
                  <a:pos x="10" y="99"/>
                </a:cxn>
                <a:cxn ang="0">
                  <a:pos x="8" y="102"/>
                </a:cxn>
                <a:cxn ang="0">
                  <a:pos x="7" y="102"/>
                </a:cxn>
                <a:cxn ang="0">
                  <a:pos x="5" y="102"/>
                </a:cxn>
                <a:cxn ang="0">
                  <a:pos x="2" y="102"/>
                </a:cxn>
                <a:cxn ang="0">
                  <a:pos x="2" y="99"/>
                </a:cxn>
                <a:cxn ang="0">
                  <a:pos x="0" y="96"/>
                </a:cxn>
                <a:cxn ang="0">
                  <a:pos x="0" y="91"/>
                </a:cxn>
                <a:cxn ang="0">
                  <a:pos x="2" y="86"/>
                </a:cxn>
                <a:cxn ang="0">
                  <a:pos x="4" y="79"/>
                </a:cxn>
                <a:cxn ang="0">
                  <a:pos x="5" y="74"/>
                </a:cxn>
                <a:cxn ang="0">
                  <a:pos x="7" y="69"/>
                </a:cxn>
                <a:cxn ang="0">
                  <a:pos x="7" y="64"/>
                </a:cxn>
                <a:cxn ang="0">
                  <a:pos x="7" y="61"/>
                </a:cxn>
                <a:cxn ang="0">
                  <a:pos x="7" y="54"/>
                </a:cxn>
                <a:cxn ang="0">
                  <a:pos x="8" y="49"/>
                </a:cxn>
                <a:cxn ang="0">
                  <a:pos x="7" y="45"/>
                </a:cxn>
                <a:cxn ang="0">
                  <a:pos x="7" y="40"/>
                </a:cxn>
                <a:cxn ang="0">
                  <a:pos x="5" y="35"/>
                </a:cxn>
                <a:cxn ang="0">
                  <a:pos x="5" y="30"/>
                </a:cxn>
                <a:cxn ang="0">
                  <a:pos x="5" y="25"/>
                </a:cxn>
                <a:cxn ang="0">
                  <a:pos x="5" y="18"/>
                </a:cxn>
                <a:cxn ang="0">
                  <a:pos x="5" y="13"/>
                </a:cxn>
                <a:cxn ang="0">
                  <a:pos x="5" y="7"/>
                </a:cxn>
                <a:cxn ang="0">
                  <a:pos x="5" y="3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5" y="3"/>
                </a:cxn>
                <a:cxn ang="0">
                  <a:pos x="18" y="8"/>
                </a:cxn>
                <a:cxn ang="0">
                  <a:pos x="18" y="8"/>
                </a:cxn>
              </a:cxnLst>
              <a:rect l="0" t="0" r="r" b="b"/>
              <a:pathLst>
                <a:path w="20" h="102">
                  <a:moveTo>
                    <a:pt x="18" y="8"/>
                  </a:moveTo>
                  <a:lnTo>
                    <a:pt x="18" y="13"/>
                  </a:lnTo>
                  <a:lnTo>
                    <a:pt x="18" y="18"/>
                  </a:lnTo>
                  <a:lnTo>
                    <a:pt x="18" y="25"/>
                  </a:lnTo>
                  <a:lnTo>
                    <a:pt x="20" y="30"/>
                  </a:lnTo>
                  <a:lnTo>
                    <a:pt x="20" y="35"/>
                  </a:lnTo>
                  <a:lnTo>
                    <a:pt x="20" y="40"/>
                  </a:lnTo>
                  <a:lnTo>
                    <a:pt x="20" y="45"/>
                  </a:lnTo>
                  <a:lnTo>
                    <a:pt x="20" y="49"/>
                  </a:lnTo>
                  <a:lnTo>
                    <a:pt x="20" y="56"/>
                  </a:lnTo>
                  <a:lnTo>
                    <a:pt x="20" y="61"/>
                  </a:lnTo>
                  <a:lnTo>
                    <a:pt x="20" y="66"/>
                  </a:lnTo>
                  <a:lnTo>
                    <a:pt x="20" y="71"/>
                  </a:lnTo>
                  <a:lnTo>
                    <a:pt x="18" y="77"/>
                  </a:lnTo>
                  <a:lnTo>
                    <a:pt x="17" y="82"/>
                  </a:lnTo>
                  <a:lnTo>
                    <a:pt x="13" y="87"/>
                  </a:lnTo>
                  <a:lnTo>
                    <a:pt x="13" y="96"/>
                  </a:lnTo>
                  <a:lnTo>
                    <a:pt x="10" y="99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5" y="102"/>
                  </a:lnTo>
                  <a:lnTo>
                    <a:pt x="2" y="102"/>
                  </a:lnTo>
                  <a:lnTo>
                    <a:pt x="2" y="99"/>
                  </a:lnTo>
                  <a:lnTo>
                    <a:pt x="0" y="96"/>
                  </a:lnTo>
                  <a:lnTo>
                    <a:pt x="0" y="91"/>
                  </a:lnTo>
                  <a:lnTo>
                    <a:pt x="2" y="86"/>
                  </a:lnTo>
                  <a:lnTo>
                    <a:pt x="4" y="79"/>
                  </a:lnTo>
                  <a:lnTo>
                    <a:pt x="5" y="74"/>
                  </a:lnTo>
                  <a:lnTo>
                    <a:pt x="7" y="69"/>
                  </a:lnTo>
                  <a:lnTo>
                    <a:pt x="7" y="64"/>
                  </a:lnTo>
                  <a:lnTo>
                    <a:pt x="7" y="61"/>
                  </a:lnTo>
                  <a:lnTo>
                    <a:pt x="7" y="54"/>
                  </a:lnTo>
                  <a:lnTo>
                    <a:pt x="8" y="49"/>
                  </a:lnTo>
                  <a:lnTo>
                    <a:pt x="7" y="45"/>
                  </a:lnTo>
                  <a:lnTo>
                    <a:pt x="7" y="40"/>
                  </a:lnTo>
                  <a:lnTo>
                    <a:pt x="5" y="35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5" y="18"/>
                  </a:lnTo>
                  <a:lnTo>
                    <a:pt x="5" y="13"/>
                  </a:lnTo>
                  <a:lnTo>
                    <a:pt x="5" y="7"/>
                  </a:lnTo>
                  <a:lnTo>
                    <a:pt x="5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6" name="Freeform 100"/>
            <p:cNvSpPr>
              <a:spLocks/>
            </p:cNvSpPr>
            <p:nvPr/>
          </p:nvSpPr>
          <p:spPr bwMode="auto">
            <a:xfrm>
              <a:off x="957" y="1707"/>
              <a:ext cx="32" cy="41"/>
            </a:xfrm>
            <a:custGeom>
              <a:avLst/>
              <a:gdLst/>
              <a:ahLst/>
              <a:cxnLst>
                <a:cxn ang="0">
                  <a:pos x="55" y="25"/>
                </a:cxn>
                <a:cxn ang="0">
                  <a:pos x="53" y="20"/>
                </a:cxn>
                <a:cxn ang="0">
                  <a:pos x="51" y="15"/>
                </a:cxn>
                <a:cxn ang="0">
                  <a:pos x="50" y="12"/>
                </a:cxn>
                <a:cxn ang="0">
                  <a:pos x="46" y="12"/>
                </a:cxn>
                <a:cxn ang="0">
                  <a:pos x="43" y="10"/>
                </a:cxn>
                <a:cxn ang="0">
                  <a:pos x="38" y="12"/>
                </a:cxn>
                <a:cxn ang="0">
                  <a:pos x="37" y="12"/>
                </a:cxn>
                <a:cxn ang="0">
                  <a:pos x="33" y="14"/>
                </a:cxn>
                <a:cxn ang="0">
                  <a:pos x="27" y="19"/>
                </a:cxn>
                <a:cxn ang="0">
                  <a:pos x="23" y="25"/>
                </a:cxn>
                <a:cxn ang="0">
                  <a:pos x="20" y="30"/>
                </a:cxn>
                <a:cxn ang="0">
                  <a:pos x="18" y="37"/>
                </a:cxn>
                <a:cxn ang="0">
                  <a:pos x="15" y="43"/>
                </a:cxn>
                <a:cxn ang="0">
                  <a:pos x="15" y="48"/>
                </a:cxn>
                <a:cxn ang="0">
                  <a:pos x="15" y="55"/>
                </a:cxn>
                <a:cxn ang="0">
                  <a:pos x="15" y="60"/>
                </a:cxn>
                <a:cxn ang="0">
                  <a:pos x="15" y="63"/>
                </a:cxn>
                <a:cxn ang="0">
                  <a:pos x="15" y="66"/>
                </a:cxn>
                <a:cxn ang="0">
                  <a:pos x="15" y="71"/>
                </a:cxn>
                <a:cxn ang="0">
                  <a:pos x="15" y="75"/>
                </a:cxn>
                <a:cxn ang="0">
                  <a:pos x="13" y="78"/>
                </a:cxn>
                <a:cxn ang="0">
                  <a:pos x="12" y="83"/>
                </a:cxn>
                <a:cxn ang="0">
                  <a:pos x="8" y="83"/>
                </a:cxn>
                <a:cxn ang="0">
                  <a:pos x="7" y="83"/>
                </a:cxn>
                <a:cxn ang="0">
                  <a:pos x="2" y="83"/>
                </a:cxn>
                <a:cxn ang="0">
                  <a:pos x="2" y="81"/>
                </a:cxn>
                <a:cxn ang="0">
                  <a:pos x="0" y="78"/>
                </a:cxn>
                <a:cxn ang="0">
                  <a:pos x="0" y="73"/>
                </a:cxn>
                <a:cxn ang="0">
                  <a:pos x="0" y="70"/>
                </a:cxn>
                <a:cxn ang="0">
                  <a:pos x="0" y="66"/>
                </a:cxn>
                <a:cxn ang="0">
                  <a:pos x="2" y="61"/>
                </a:cxn>
                <a:cxn ang="0">
                  <a:pos x="2" y="58"/>
                </a:cxn>
                <a:cxn ang="0">
                  <a:pos x="2" y="51"/>
                </a:cxn>
                <a:cxn ang="0">
                  <a:pos x="3" y="47"/>
                </a:cxn>
                <a:cxn ang="0">
                  <a:pos x="5" y="40"/>
                </a:cxn>
                <a:cxn ang="0">
                  <a:pos x="8" y="33"/>
                </a:cxn>
                <a:cxn ang="0">
                  <a:pos x="12" y="27"/>
                </a:cxn>
                <a:cxn ang="0">
                  <a:pos x="15" y="22"/>
                </a:cxn>
                <a:cxn ang="0">
                  <a:pos x="18" y="17"/>
                </a:cxn>
                <a:cxn ang="0">
                  <a:pos x="22" y="12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32" y="2"/>
                </a:cxn>
                <a:cxn ang="0">
                  <a:pos x="38" y="0"/>
                </a:cxn>
                <a:cxn ang="0">
                  <a:pos x="43" y="0"/>
                </a:cxn>
                <a:cxn ang="0">
                  <a:pos x="50" y="2"/>
                </a:cxn>
                <a:cxn ang="0">
                  <a:pos x="55" y="4"/>
                </a:cxn>
                <a:cxn ang="0">
                  <a:pos x="58" y="9"/>
                </a:cxn>
                <a:cxn ang="0">
                  <a:pos x="60" y="12"/>
                </a:cxn>
                <a:cxn ang="0">
                  <a:pos x="61" y="14"/>
                </a:cxn>
                <a:cxn ang="0">
                  <a:pos x="61" y="19"/>
                </a:cxn>
                <a:cxn ang="0">
                  <a:pos x="65" y="23"/>
                </a:cxn>
                <a:cxn ang="0">
                  <a:pos x="63" y="25"/>
                </a:cxn>
                <a:cxn ang="0">
                  <a:pos x="61" y="27"/>
                </a:cxn>
                <a:cxn ang="0">
                  <a:pos x="58" y="27"/>
                </a:cxn>
                <a:cxn ang="0">
                  <a:pos x="55" y="25"/>
                </a:cxn>
                <a:cxn ang="0">
                  <a:pos x="55" y="25"/>
                </a:cxn>
              </a:cxnLst>
              <a:rect l="0" t="0" r="r" b="b"/>
              <a:pathLst>
                <a:path w="65" h="83">
                  <a:moveTo>
                    <a:pt x="55" y="25"/>
                  </a:moveTo>
                  <a:lnTo>
                    <a:pt x="53" y="20"/>
                  </a:lnTo>
                  <a:lnTo>
                    <a:pt x="51" y="15"/>
                  </a:lnTo>
                  <a:lnTo>
                    <a:pt x="50" y="12"/>
                  </a:lnTo>
                  <a:lnTo>
                    <a:pt x="46" y="12"/>
                  </a:lnTo>
                  <a:lnTo>
                    <a:pt x="43" y="10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3" y="14"/>
                  </a:lnTo>
                  <a:lnTo>
                    <a:pt x="27" y="19"/>
                  </a:lnTo>
                  <a:lnTo>
                    <a:pt x="23" y="25"/>
                  </a:lnTo>
                  <a:lnTo>
                    <a:pt x="20" y="30"/>
                  </a:lnTo>
                  <a:lnTo>
                    <a:pt x="18" y="37"/>
                  </a:lnTo>
                  <a:lnTo>
                    <a:pt x="15" y="43"/>
                  </a:lnTo>
                  <a:lnTo>
                    <a:pt x="15" y="48"/>
                  </a:lnTo>
                  <a:lnTo>
                    <a:pt x="15" y="55"/>
                  </a:lnTo>
                  <a:lnTo>
                    <a:pt x="15" y="60"/>
                  </a:lnTo>
                  <a:lnTo>
                    <a:pt x="15" y="63"/>
                  </a:lnTo>
                  <a:lnTo>
                    <a:pt x="15" y="66"/>
                  </a:lnTo>
                  <a:lnTo>
                    <a:pt x="15" y="71"/>
                  </a:lnTo>
                  <a:lnTo>
                    <a:pt x="15" y="75"/>
                  </a:lnTo>
                  <a:lnTo>
                    <a:pt x="13" y="78"/>
                  </a:lnTo>
                  <a:lnTo>
                    <a:pt x="12" y="83"/>
                  </a:lnTo>
                  <a:lnTo>
                    <a:pt x="8" y="83"/>
                  </a:lnTo>
                  <a:lnTo>
                    <a:pt x="7" y="83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2" y="61"/>
                  </a:lnTo>
                  <a:lnTo>
                    <a:pt x="2" y="58"/>
                  </a:lnTo>
                  <a:lnTo>
                    <a:pt x="2" y="51"/>
                  </a:lnTo>
                  <a:lnTo>
                    <a:pt x="3" y="47"/>
                  </a:lnTo>
                  <a:lnTo>
                    <a:pt x="5" y="40"/>
                  </a:lnTo>
                  <a:lnTo>
                    <a:pt x="8" y="33"/>
                  </a:lnTo>
                  <a:lnTo>
                    <a:pt x="12" y="27"/>
                  </a:lnTo>
                  <a:lnTo>
                    <a:pt x="15" y="22"/>
                  </a:lnTo>
                  <a:lnTo>
                    <a:pt x="18" y="17"/>
                  </a:lnTo>
                  <a:lnTo>
                    <a:pt x="22" y="12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50" y="2"/>
                  </a:lnTo>
                  <a:lnTo>
                    <a:pt x="55" y="4"/>
                  </a:lnTo>
                  <a:lnTo>
                    <a:pt x="58" y="9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1" y="19"/>
                  </a:lnTo>
                  <a:lnTo>
                    <a:pt x="65" y="23"/>
                  </a:lnTo>
                  <a:lnTo>
                    <a:pt x="63" y="25"/>
                  </a:lnTo>
                  <a:lnTo>
                    <a:pt x="61" y="27"/>
                  </a:lnTo>
                  <a:lnTo>
                    <a:pt x="58" y="27"/>
                  </a:lnTo>
                  <a:lnTo>
                    <a:pt x="55" y="25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7" name="Freeform 101"/>
            <p:cNvSpPr>
              <a:spLocks/>
            </p:cNvSpPr>
            <p:nvPr/>
          </p:nvSpPr>
          <p:spPr bwMode="auto">
            <a:xfrm>
              <a:off x="856" y="1691"/>
              <a:ext cx="64" cy="19"/>
            </a:xfrm>
            <a:custGeom>
              <a:avLst/>
              <a:gdLst/>
              <a:ahLst/>
              <a:cxnLst>
                <a:cxn ang="0">
                  <a:pos x="102" y="32"/>
                </a:cxn>
                <a:cxn ang="0">
                  <a:pos x="92" y="25"/>
                </a:cxn>
                <a:cxn ang="0">
                  <a:pos x="82" y="22"/>
                </a:cxn>
                <a:cxn ang="0">
                  <a:pos x="69" y="19"/>
                </a:cxn>
                <a:cxn ang="0">
                  <a:pos x="59" y="19"/>
                </a:cxn>
                <a:cxn ang="0">
                  <a:pos x="52" y="17"/>
                </a:cxn>
                <a:cxn ang="0">
                  <a:pos x="43" y="17"/>
                </a:cxn>
                <a:cxn ang="0">
                  <a:pos x="29" y="22"/>
                </a:cxn>
                <a:cxn ang="0">
                  <a:pos x="18" y="28"/>
                </a:cxn>
                <a:cxn ang="0">
                  <a:pos x="8" y="35"/>
                </a:cxn>
                <a:cxn ang="0">
                  <a:pos x="0" y="28"/>
                </a:cxn>
                <a:cxn ang="0">
                  <a:pos x="6" y="22"/>
                </a:cxn>
                <a:cxn ang="0">
                  <a:pos x="13" y="15"/>
                </a:cxn>
                <a:cxn ang="0">
                  <a:pos x="19" y="10"/>
                </a:cxn>
                <a:cxn ang="0">
                  <a:pos x="28" y="5"/>
                </a:cxn>
                <a:cxn ang="0">
                  <a:pos x="34" y="4"/>
                </a:cxn>
                <a:cxn ang="0">
                  <a:pos x="43" y="0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69" y="0"/>
                </a:cxn>
                <a:cxn ang="0">
                  <a:pos x="77" y="2"/>
                </a:cxn>
                <a:cxn ang="0">
                  <a:pos x="86" y="2"/>
                </a:cxn>
                <a:cxn ang="0">
                  <a:pos x="92" y="4"/>
                </a:cxn>
                <a:cxn ang="0">
                  <a:pos x="99" y="5"/>
                </a:cxn>
                <a:cxn ang="0">
                  <a:pos x="107" y="7"/>
                </a:cxn>
                <a:cxn ang="0">
                  <a:pos x="114" y="10"/>
                </a:cxn>
                <a:cxn ang="0">
                  <a:pos x="120" y="14"/>
                </a:cxn>
                <a:cxn ang="0">
                  <a:pos x="127" y="22"/>
                </a:cxn>
                <a:cxn ang="0">
                  <a:pos x="127" y="30"/>
                </a:cxn>
                <a:cxn ang="0">
                  <a:pos x="122" y="37"/>
                </a:cxn>
                <a:cxn ang="0">
                  <a:pos x="112" y="38"/>
                </a:cxn>
                <a:cxn ang="0">
                  <a:pos x="107" y="35"/>
                </a:cxn>
              </a:cxnLst>
              <a:rect l="0" t="0" r="r" b="b"/>
              <a:pathLst>
                <a:path w="128" h="40">
                  <a:moveTo>
                    <a:pt x="107" y="35"/>
                  </a:moveTo>
                  <a:lnTo>
                    <a:pt x="102" y="32"/>
                  </a:lnTo>
                  <a:lnTo>
                    <a:pt x="97" y="28"/>
                  </a:lnTo>
                  <a:lnTo>
                    <a:pt x="92" y="25"/>
                  </a:lnTo>
                  <a:lnTo>
                    <a:pt x="87" y="24"/>
                  </a:lnTo>
                  <a:lnTo>
                    <a:pt x="82" y="22"/>
                  </a:lnTo>
                  <a:lnTo>
                    <a:pt x="76" y="20"/>
                  </a:lnTo>
                  <a:lnTo>
                    <a:pt x="69" y="19"/>
                  </a:lnTo>
                  <a:lnTo>
                    <a:pt x="64" y="19"/>
                  </a:lnTo>
                  <a:lnTo>
                    <a:pt x="59" y="19"/>
                  </a:lnTo>
                  <a:lnTo>
                    <a:pt x="57" y="17"/>
                  </a:lnTo>
                  <a:lnTo>
                    <a:pt x="52" y="17"/>
                  </a:lnTo>
                  <a:lnTo>
                    <a:pt x="49" y="17"/>
                  </a:lnTo>
                  <a:lnTo>
                    <a:pt x="43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3" y="25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8" y="35"/>
                  </a:lnTo>
                  <a:lnTo>
                    <a:pt x="3" y="33"/>
                  </a:lnTo>
                  <a:lnTo>
                    <a:pt x="0" y="28"/>
                  </a:lnTo>
                  <a:lnTo>
                    <a:pt x="5" y="25"/>
                  </a:lnTo>
                  <a:lnTo>
                    <a:pt x="6" y="22"/>
                  </a:lnTo>
                  <a:lnTo>
                    <a:pt x="9" y="17"/>
                  </a:lnTo>
                  <a:lnTo>
                    <a:pt x="13" y="15"/>
                  </a:lnTo>
                  <a:lnTo>
                    <a:pt x="16" y="14"/>
                  </a:lnTo>
                  <a:lnTo>
                    <a:pt x="19" y="10"/>
                  </a:lnTo>
                  <a:lnTo>
                    <a:pt x="23" y="9"/>
                  </a:lnTo>
                  <a:lnTo>
                    <a:pt x="28" y="5"/>
                  </a:lnTo>
                  <a:lnTo>
                    <a:pt x="31" y="5"/>
                  </a:lnTo>
                  <a:lnTo>
                    <a:pt x="34" y="4"/>
                  </a:lnTo>
                  <a:lnTo>
                    <a:pt x="39" y="2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4" y="2"/>
                  </a:lnTo>
                  <a:lnTo>
                    <a:pt x="77" y="2"/>
                  </a:lnTo>
                  <a:lnTo>
                    <a:pt x="82" y="2"/>
                  </a:lnTo>
                  <a:lnTo>
                    <a:pt x="86" y="2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7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7" y="7"/>
                  </a:lnTo>
                  <a:lnTo>
                    <a:pt x="110" y="9"/>
                  </a:lnTo>
                  <a:lnTo>
                    <a:pt x="114" y="10"/>
                  </a:lnTo>
                  <a:lnTo>
                    <a:pt x="117" y="12"/>
                  </a:lnTo>
                  <a:lnTo>
                    <a:pt x="120" y="14"/>
                  </a:lnTo>
                  <a:lnTo>
                    <a:pt x="124" y="17"/>
                  </a:lnTo>
                  <a:lnTo>
                    <a:pt x="127" y="22"/>
                  </a:lnTo>
                  <a:lnTo>
                    <a:pt x="128" y="27"/>
                  </a:lnTo>
                  <a:lnTo>
                    <a:pt x="127" y="30"/>
                  </a:lnTo>
                  <a:lnTo>
                    <a:pt x="125" y="35"/>
                  </a:lnTo>
                  <a:lnTo>
                    <a:pt x="122" y="37"/>
                  </a:lnTo>
                  <a:lnTo>
                    <a:pt x="117" y="40"/>
                  </a:lnTo>
                  <a:lnTo>
                    <a:pt x="112" y="38"/>
                  </a:lnTo>
                  <a:lnTo>
                    <a:pt x="107" y="35"/>
                  </a:lnTo>
                  <a:lnTo>
                    <a:pt x="107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8" name="Freeform 102"/>
            <p:cNvSpPr>
              <a:spLocks/>
            </p:cNvSpPr>
            <p:nvPr/>
          </p:nvSpPr>
          <p:spPr bwMode="auto">
            <a:xfrm>
              <a:off x="1272" y="1718"/>
              <a:ext cx="56" cy="134"/>
            </a:xfrm>
            <a:custGeom>
              <a:avLst/>
              <a:gdLst/>
              <a:ahLst/>
              <a:cxnLst>
                <a:cxn ang="0">
                  <a:pos x="90" y="259"/>
                </a:cxn>
                <a:cxn ang="0">
                  <a:pos x="83" y="240"/>
                </a:cxn>
                <a:cxn ang="0">
                  <a:pos x="73" y="226"/>
                </a:cxn>
                <a:cxn ang="0">
                  <a:pos x="65" y="209"/>
                </a:cxn>
                <a:cxn ang="0">
                  <a:pos x="58" y="196"/>
                </a:cxn>
                <a:cxn ang="0">
                  <a:pos x="48" y="184"/>
                </a:cxn>
                <a:cxn ang="0">
                  <a:pos x="42" y="171"/>
                </a:cxn>
                <a:cxn ang="0">
                  <a:pos x="33" y="158"/>
                </a:cxn>
                <a:cxn ang="0">
                  <a:pos x="27" y="147"/>
                </a:cxn>
                <a:cxn ang="0">
                  <a:pos x="19" y="132"/>
                </a:cxn>
                <a:cxn ang="0">
                  <a:pos x="14" y="119"/>
                </a:cxn>
                <a:cxn ang="0">
                  <a:pos x="9" y="104"/>
                </a:cxn>
                <a:cxn ang="0">
                  <a:pos x="5" y="87"/>
                </a:cxn>
                <a:cxn ang="0">
                  <a:pos x="2" y="69"/>
                </a:cxn>
                <a:cxn ang="0">
                  <a:pos x="0" y="49"/>
                </a:cxn>
                <a:cxn ang="0">
                  <a:pos x="0" y="29"/>
                </a:cxn>
                <a:cxn ang="0">
                  <a:pos x="2" y="6"/>
                </a:cxn>
                <a:cxn ang="0">
                  <a:pos x="4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4" y="3"/>
                </a:cxn>
                <a:cxn ang="0">
                  <a:pos x="15" y="26"/>
                </a:cxn>
                <a:cxn ang="0">
                  <a:pos x="19" y="49"/>
                </a:cxn>
                <a:cxn ang="0">
                  <a:pos x="22" y="67"/>
                </a:cxn>
                <a:cxn ang="0">
                  <a:pos x="25" y="86"/>
                </a:cxn>
                <a:cxn ang="0">
                  <a:pos x="30" y="99"/>
                </a:cxn>
                <a:cxn ang="0">
                  <a:pos x="35" y="112"/>
                </a:cxn>
                <a:cxn ang="0">
                  <a:pos x="42" y="125"/>
                </a:cxn>
                <a:cxn ang="0">
                  <a:pos x="50" y="138"/>
                </a:cxn>
                <a:cxn ang="0">
                  <a:pos x="57" y="148"/>
                </a:cxn>
                <a:cxn ang="0">
                  <a:pos x="65" y="161"/>
                </a:cxn>
                <a:cxn ang="0">
                  <a:pos x="71" y="171"/>
                </a:cxn>
                <a:cxn ang="0">
                  <a:pos x="80" y="184"/>
                </a:cxn>
                <a:cxn ang="0">
                  <a:pos x="86" y="198"/>
                </a:cxn>
                <a:cxn ang="0">
                  <a:pos x="95" y="214"/>
                </a:cxn>
                <a:cxn ang="0">
                  <a:pos x="103" y="231"/>
                </a:cxn>
                <a:cxn ang="0">
                  <a:pos x="111" y="250"/>
                </a:cxn>
                <a:cxn ang="0">
                  <a:pos x="111" y="257"/>
                </a:cxn>
                <a:cxn ang="0">
                  <a:pos x="111" y="262"/>
                </a:cxn>
                <a:cxn ang="0">
                  <a:pos x="108" y="267"/>
                </a:cxn>
                <a:cxn ang="0">
                  <a:pos x="106" y="269"/>
                </a:cxn>
                <a:cxn ang="0">
                  <a:pos x="100" y="269"/>
                </a:cxn>
                <a:cxn ang="0">
                  <a:pos x="96" y="267"/>
                </a:cxn>
                <a:cxn ang="0">
                  <a:pos x="93" y="264"/>
                </a:cxn>
                <a:cxn ang="0">
                  <a:pos x="90" y="259"/>
                </a:cxn>
                <a:cxn ang="0">
                  <a:pos x="90" y="259"/>
                </a:cxn>
              </a:cxnLst>
              <a:rect l="0" t="0" r="r" b="b"/>
              <a:pathLst>
                <a:path w="111" h="269">
                  <a:moveTo>
                    <a:pt x="90" y="259"/>
                  </a:moveTo>
                  <a:lnTo>
                    <a:pt x="83" y="240"/>
                  </a:lnTo>
                  <a:lnTo>
                    <a:pt x="73" y="226"/>
                  </a:lnTo>
                  <a:lnTo>
                    <a:pt x="65" y="209"/>
                  </a:lnTo>
                  <a:lnTo>
                    <a:pt x="58" y="196"/>
                  </a:lnTo>
                  <a:lnTo>
                    <a:pt x="48" y="184"/>
                  </a:lnTo>
                  <a:lnTo>
                    <a:pt x="42" y="171"/>
                  </a:lnTo>
                  <a:lnTo>
                    <a:pt x="33" y="158"/>
                  </a:lnTo>
                  <a:lnTo>
                    <a:pt x="27" y="147"/>
                  </a:lnTo>
                  <a:lnTo>
                    <a:pt x="19" y="132"/>
                  </a:lnTo>
                  <a:lnTo>
                    <a:pt x="14" y="119"/>
                  </a:lnTo>
                  <a:lnTo>
                    <a:pt x="9" y="104"/>
                  </a:lnTo>
                  <a:lnTo>
                    <a:pt x="5" y="87"/>
                  </a:lnTo>
                  <a:lnTo>
                    <a:pt x="2" y="69"/>
                  </a:lnTo>
                  <a:lnTo>
                    <a:pt x="0" y="49"/>
                  </a:lnTo>
                  <a:lnTo>
                    <a:pt x="0" y="29"/>
                  </a:lnTo>
                  <a:lnTo>
                    <a:pt x="2" y="6"/>
                  </a:lnTo>
                  <a:lnTo>
                    <a:pt x="4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15" y="26"/>
                  </a:lnTo>
                  <a:lnTo>
                    <a:pt x="19" y="49"/>
                  </a:lnTo>
                  <a:lnTo>
                    <a:pt x="22" y="67"/>
                  </a:lnTo>
                  <a:lnTo>
                    <a:pt x="25" y="86"/>
                  </a:lnTo>
                  <a:lnTo>
                    <a:pt x="30" y="99"/>
                  </a:lnTo>
                  <a:lnTo>
                    <a:pt x="35" y="112"/>
                  </a:lnTo>
                  <a:lnTo>
                    <a:pt x="42" y="125"/>
                  </a:lnTo>
                  <a:lnTo>
                    <a:pt x="50" y="138"/>
                  </a:lnTo>
                  <a:lnTo>
                    <a:pt x="57" y="148"/>
                  </a:lnTo>
                  <a:lnTo>
                    <a:pt x="65" y="161"/>
                  </a:lnTo>
                  <a:lnTo>
                    <a:pt x="71" y="171"/>
                  </a:lnTo>
                  <a:lnTo>
                    <a:pt x="80" y="184"/>
                  </a:lnTo>
                  <a:lnTo>
                    <a:pt x="86" y="198"/>
                  </a:lnTo>
                  <a:lnTo>
                    <a:pt x="95" y="214"/>
                  </a:lnTo>
                  <a:lnTo>
                    <a:pt x="103" y="231"/>
                  </a:lnTo>
                  <a:lnTo>
                    <a:pt x="111" y="250"/>
                  </a:lnTo>
                  <a:lnTo>
                    <a:pt x="111" y="257"/>
                  </a:lnTo>
                  <a:lnTo>
                    <a:pt x="111" y="262"/>
                  </a:lnTo>
                  <a:lnTo>
                    <a:pt x="108" y="267"/>
                  </a:lnTo>
                  <a:lnTo>
                    <a:pt x="106" y="269"/>
                  </a:lnTo>
                  <a:lnTo>
                    <a:pt x="100" y="269"/>
                  </a:lnTo>
                  <a:lnTo>
                    <a:pt x="96" y="267"/>
                  </a:lnTo>
                  <a:lnTo>
                    <a:pt x="93" y="264"/>
                  </a:lnTo>
                  <a:lnTo>
                    <a:pt x="90" y="259"/>
                  </a:lnTo>
                  <a:lnTo>
                    <a:pt x="90" y="2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9" name="Freeform 103"/>
            <p:cNvSpPr>
              <a:spLocks/>
            </p:cNvSpPr>
            <p:nvPr/>
          </p:nvSpPr>
          <p:spPr bwMode="auto">
            <a:xfrm>
              <a:off x="1057" y="1838"/>
              <a:ext cx="276" cy="55"/>
            </a:xfrm>
            <a:custGeom>
              <a:avLst/>
              <a:gdLst/>
              <a:ahLst/>
              <a:cxnLst>
                <a:cxn ang="0">
                  <a:pos x="514" y="37"/>
                </a:cxn>
                <a:cxn ang="0">
                  <a:pos x="483" y="58"/>
                </a:cxn>
                <a:cxn ang="0">
                  <a:pos x="458" y="73"/>
                </a:cxn>
                <a:cxn ang="0">
                  <a:pos x="435" y="85"/>
                </a:cxn>
                <a:cxn ang="0">
                  <a:pos x="413" y="91"/>
                </a:cxn>
                <a:cxn ang="0">
                  <a:pos x="388" y="94"/>
                </a:cxn>
                <a:cxn ang="0">
                  <a:pos x="360" y="99"/>
                </a:cxn>
                <a:cxn ang="0">
                  <a:pos x="324" y="103"/>
                </a:cxn>
                <a:cxn ang="0">
                  <a:pos x="281" y="109"/>
                </a:cxn>
                <a:cxn ang="0">
                  <a:pos x="241" y="109"/>
                </a:cxn>
                <a:cxn ang="0">
                  <a:pos x="205" y="109"/>
                </a:cxn>
                <a:cxn ang="0">
                  <a:pos x="170" y="108"/>
                </a:cxn>
                <a:cxn ang="0">
                  <a:pos x="137" y="101"/>
                </a:cxn>
                <a:cxn ang="0">
                  <a:pos x="103" y="94"/>
                </a:cxn>
                <a:cxn ang="0">
                  <a:pos x="66" y="85"/>
                </a:cxn>
                <a:cxn ang="0">
                  <a:pos x="27" y="78"/>
                </a:cxn>
                <a:cxn ang="0">
                  <a:pos x="2" y="71"/>
                </a:cxn>
                <a:cxn ang="0">
                  <a:pos x="0" y="66"/>
                </a:cxn>
                <a:cxn ang="0">
                  <a:pos x="2" y="61"/>
                </a:cxn>
                <a:cxn ang="0">
                  <a:pos x="5" y="58"/>
                </a:cxn>
                <a:cxn ang="0">
                  <a:pos x="28" y="61"/>
                </a:cxn>
                <a:cxn ang="0">
                  <a:pos x="66" y="68"/>
                </a:cxn>
                <a:cxn ang="0">
                  <a:pos x="103" y="73"/>
                </a:cxn>
                <a:cxn ang="0">
                  <a:pos x="136" y="76"/>
                </a:cxn>
                <a:cxn ang="0">
                  <a:pos x="169" y="78"/>
                </a:cxn>
                <a:cxn ang="0">
                  <a:pos x="202" y="78"/>
                </a:cxn>
                <a:cxn ang="0">
                  <a:pos x="238" y="76"/>
                </a:cxn>
                <a:cxn ang="0">
                  <a:pos x="278" y="75"/>
                </a:cxn>
                <a:cxn ang="0">
                  <a:pos x="326" y="71"/>
                </a:cxn>
                <a:cxn ang="0">
                  <a:pos x="379" y="60"/>
                </a:cxn>
                <a:cxn ang="0">
                  <a:pos x="431" y="45"/>
                </a:cxn>
                <a:cxn ang="0">
                  <a:pos x="478" y="27"/>
                </a:cxn>
                <a:cxn ang="0">
                  <a:pos x="516" y="12"/>
                </a:cxn>
                <a:cxn ang="0">
                  <a:pos x="542" y="2"/>
                </a:cxn>
                <a:cxn ang="0">
                  <a:pos x="552" y="0"/>
                </a:cxn>
                <a:cxn ang="0">
                  <a:pos x="544" y="12"/>
                </a:cxn>
                <a:cxn ang="0">
                  <a:pos x="532" y="24"/>
                </a:cxn>
              </a:cxnLst>
              <a:rect l="0" t="0" r="r" b="b"/>
              <a:pathLst>
                <a:path w="552" h="111">
                  <a:moveTo>
                    <a:pt x="532" y="24"/>
                  </a:moveTo>
                  <a:lnTo>
                    <a:pt x="514" y="37"/>
                  </a:lnTo>
                  <a:lnTo>
                    <a:pt x="497" y="48"/>
                  </a:lnTo>
                  <a:lnTo>
                    <a:pt x="483" y="58"/>
                  </a:lnTo>
                  <a:lnTo>
                    <a:pt x="469" y="68"/>
                  </a:lnTo>
                  <a:lnTo>
                    <a:pt x="458" y="73"/>
                  </a:lnTo>
                  <a:lnTo>
                    <a:pt x="446" y="80"/>
                  </a:lnTo>
                  <a:lnTo>
                    <a:pt x="435" y="85"/>
                  </a:lnTo>
                  <a:lnTo>
                    <a:pt x="425" y="88"/>
                  </a:lnTo>
                  <a:lnTo>
                    <a:pt x="413" y="91"/>
                  </a:lnTo>
                  <a:lnTo>
                    <a:pt x="402" y="93"/>
                  </a:lnTo>
                  <a:lnTo>
                    <a:pt x="388" y="94"/>
                  </a:lnTo>
                  <a:lnTo>
                    <a:pt x="375" y="98"/>
                  </a:lnTo>
                  <a:lnTo>
                    <a:pt x="360" y="99"/>
                  </a:lnTo>
                  <a:lnTo>
                    <a:pt x="344" y="101"/>
                  </a:lnTo>
                  <a:lnTo>
                    <a:pt x="324" y="103"/>
                  </a:lnTo>
                  <a:lnTo>
                    <a:pt x="303" y="108"/>
                  </a:lnTo>
                  <a:lnTo>
                    <a:pt x="281" y="109"/>
                  </a:lnTo>
                  <a:lnTo>
                    <a:pt x="261" y="109"/>
                  </a:lnTo>
                  <a:lnTo>
                    <a:pt x="241" y="109"/>
                  </a:lnTo>
                  <a:lnTo>
                    <a:pt x="223" y="111"/>
                  </a:lnTo>
                  <a:lnTo>
                    <a:pt x="205" y="109"/>
                  </a:lnTo>
                  <a:lnTo>
                    <a:pt x="187" y="109"/>
                  </a:lnTo>
                  <a:lnTo>
                    <a:pt x="170" y="108"/>
                  </a:lnTo>
                  <a:lnTo>
                    <a:pt x="154" y="104"/>
                  </a:lnTo>
                  <a:lnTo>
                    <a:pt x="137" y="101"/>
                  </a:lnTo>
                  <a:lnTo>
                    <a:pt x="119" y="98"/>
                  </a:lnTo>
                  <a:lnTo>
                    <a:pt x="103" y="94"/>
                  </a:lnTo>
                  <a:lnTo>
                    <a:pt x="84" y="91"/>
                  </a:lnTo>
                  <a:lnTo>
                    <a:pt x="66" y="85"/>
                  </a:lnTo>
                  <a:lnTo>
                    <a:pt x="46" y="81"/>
                  </a:lnTo>
                  <a:lnTo>
                    <a:pt x="27" y="78"/>
                  </a:lnTo>
                  <a:lnTo>
                    <a:pt x="7" y="73"/>
                  </a:lnTo>
                  <a:lnTo>
                    <a:pt x="2" y="71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2" y="58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28" y="61"/>
                  </a:lnTo>
                  <a:lnTo>
                    <a:pt x="48" y="66"/>
                  </a:lnTo>
                  <a:lnTo>
                    <a:pt x="66" y="68"/>
                  </a:lnTo>
                  <a:lnTo>
                    <a:pt x="84" y="71"/>
                  </a:lnTo>
                  <a:lnTo>
                    <a:pt x="103" y="73"/>
                  </a:lnTo>
                  <a:lnTo>
                    <a:pt x="119" y="75"/>
                  </a:lnTo>
                  <a:lnTo>
                    <a:pt x="136" y="76"/>
                  </a:lnTo>
                  <a:lnTo>
                    <a:pt x="152" y="78"/>
                  </a:lnTo>
                  <a:lnTo>
                    <a:pt x="169" y="78"/>
                  </a:lnTo>
                  <a:lnTo>
                    <a:pt x="185" y="78"/>
                  </a:lnTo>
                  <a:lnTo>
                    <a:pt x="202" y="78"/>
                  </a:lnTo>
                  <a:lnTo>
                    <a:pt x="222" y="78"/>
                  </a:lnTo>
                  <a:lnTo>
                    <a:pt x="238" y="76"/>
                  </a:lnTo>
                  <a:lnTo>
                    <a:pt x="258" y="76"/>
                  </a:lnTo>
                  <a:lnTo>
                    <a:pt x="278" y="75"/>
                  </a:lnTo>
                  <a:lnTo>
                    <a:pt x="299" y="75"/>
                  </a:lnTo>
                  <a:lnTo>
                    <a:pt x="326" y="71"/>
                  </a:lnTo>
                  <a:lnTo>
                    <a:pt x="352" y="68"/>
                  </a:lnTo>
                  <a:lnTo>
                    <a:pt x="379" y="60"/>
                  </a:lnTo>
                  <a:lnTo>
                    <a:pt x="407" y="53"/>
                  </a:lnTo>
                  <a:lnTo>
                    <a:pt x="431" y="45"/>
                  </a:lnTo>
                  <a:lnTo>
                    <a:pt x="455" y="35"/>
                  </a:lnTo>
                  <a:lnTo>
                    <a:pt x="478" y="27"/>
                  </a:lnTo>
                  <a:lnTo>
                    <a:pt x="497" y="20"/>
                  </a:lnTo>
                  <a:lnTo>
                    <a:pt x="516" y="12"/>
                  </a:lnTo>
                  <a:lnTo>
                    <a:pt x="531" y="7"/>
                  </a:lnTo>
                  <a:lnTo>
                    <a:pt x="542" y="2"/>
                  </a:lnTo>
                  <a:lnTo>
                    <a:pt x="549" y="0"/>
                  </a:lnTo>
                  <a:lnTo>
                    <a:pt x="552" y="0"/>
                  </a:lnTo>
                  <a:lnTo>
                    <a:pt x="550" y="5"/>
                  </a:lnTo>
                  <a:lnTo>
                    <a:pt x="544" y="12"/>
                  </a:lnTo>
                  <a:lnTo>
                    <a:pt x="532" y="24"/>
                  </a:lnTo>
                  <a:lnTo>
                    <a:pt x="5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0" name="Freeform 104"/>
            <p:cNvSpPr>
              <a:spLocks/>
            </p:cNvSpPr>
            <p:nvPr/>
          </p:nvSpPr>
          <p:spPr bwMode="auto">
            <a:xfrm>
              <a:off x="1255" y="1345"/>
              <a:ext cx="58" cy="75"/>
            </a:xfrm>
            <a:custGeom>
              <a:avLst/>
              <a:gdLst/>
              <a:ahLst/>
              <a:cxnLst>
                <a:cxn ang="0">
                  <a:pos x="13" y="112"/>
                </a:cxn>
                <a:cxn ang="0">
                  <a:pos x="16" y="122"/>
                </a:cxn>
                <a:cxn ang="0">
                  <a:pos x="23" y="129"/>
                </a:cxn>
                <a:cxn ang="0">
                  <a:pos x="29" y="135"/>
                </a:cxn>
                <a:cxn ang="0">
                  <a:pos x="38" y="135"/>
                </a:cxn>
                <a:cxn ang="0">
                  <a:pos x="53" y="134"/>
                </a:cxn>
                <a:cxn ang="0">
                  <a:pos x="67" y="124"/>
                </a:cxn>
                <a:cxn ang="0">
                  <a:pos x="79" y="112"/>
                </a:cxn>
                <a:cxn ang="0">
                  <a:pos x="87" y="97"/>
                </a:cxn>
                <a:cxn ang="0">
                  <a:pos x="94" y="79"/>
                </a:cxn>
                <a:cxn ang="0">
                  <a:pos x="99" y="58"/>
                </a:cxn>
                <a:cxn ang="0">
                  <a:pos x="100" y="40"/>
                </a:cxn>
                <a:cxn ang="0">
                  <a:pos x="100" y="17"/>
                </a:cxn>
                <a:cxn ang="0">
                  <a:pos x="102" y="2"/>
                </a:cxn>
                <a:cxn ang="0">
                  <a:pos x="107" y="0"/>
                </a:cxn>
                <a:cxn ang="0">
                  <a:pos x="110" y="2"/>
                </a:cxn>
                <a:cxn ang="0">
                  <a:pos x="114" y="17"/>
                </a:cxn>
                <a:cxn ang="0">
                  <a:pos x="114" y="41"/>
                </a:cxn>
                <a:cxn ang="0">
                  <a:pos x="114" y="64"/>
                </a:cxn>
                <a:cxn ang="0">
                  <a:pos x="110" y="87"/>
                </a:cxn>
                <a:cxn ang="0">
                  <a:pos x="105" y="107"/>
                </a:cxn>
                <a:cxn ang="0">
                  <a:pos x="96" y="125"/>
                </a:cxn>
                <a:cxn ang="0">
                  <a:pos x="82" y="140"/>
                </a:cxn>
                <a:cxn ang="0">
                  <a:pos x="66" y="150"/>
                </a:cxn>
                <a:cxn ang="0">
                  <a:pos x="53" y="152"/>
                </a:cxn>
                <a:cxn ang="0">
                  <a:pos x="43" y="152"/>
                </a:cxn>
                <a:cxn ang="0">
                  <a:pos x="34" y="150"/>
                </a:cxn>
                <a:cxn ang="0">
                  <a:pos x="28" y="145"/>
                </a:cxn>
                <a:cxn ang="0">
                  <a:pos x="21" y="140"/>
                </a:cxn>
                <a:cxn ang="0">
                  <a:pos x="13" y="132"/>
                </a:cxn>
                <a:cxn ang="0">
                  <a:pos x="6" y="125"/>
                </a:cxn>
                <a:cxn ang="0">
                  <a:pos x="1" y="117"/>
                </a:cxn>
                <a:cxn ang="0">
                  <a:pos x="0" y="109"/>
                </a:cxn>
                <a:cxn ang="0">
                  <a:pos x="6" y="104"/>
                </a:cxn>
                <a:cxn ang="0">
                  <a:pos x="11" y="107"/>
                </a:cxn>
              </a:cxnLst>
              <a:rect l="0" t="0" r="r" b="b"/>
              <a:pathLst>
                <a:path w="115" h="152">
                  <a:moveTo>
                    <a:pt x="11" y="107"/>
                  </a:moveTo>
                  <a:lnTo>
                    <a:pt x="13" y="112"/>
                  </a:lnTo>
                  <a:lnTo>
                    <a:pt x="16" y="117"/>
                  </a:lnTo>
                  <a:lnTo>
                    <a:pt x="16" y="122"/>
                  </a:lnTo>
                  <a:lnTo>
                    <a:pt x="20" y="127"/>
                  </a:lnTo>
                  <a:lnTo>
                    <a:pt x="23" y="129"/>
                  </a:lnTo>
                  <a:lnTo>
                    <a:pt x="28" y="134"/>
                  </a:lnTo>
                  <a:lnTo>
                    <a:pt x="29" y="135"/>
                  </a:lnTo>
                  <a:lnTo>
                    <a:pt x="34" y="135"/>
                  </a:lnTo>
                  <a:lnTo>
                    <a:pt x="38" y="135"/>
                  </a:lnTo>
                  <a:lnTo>
                    <a:pt x="43" y="137"/>
                  </a:lnTo>
                  <a:lnTo>
                    <a:pt x="53" y="134"/>
                  </a:lnTo>
                  <a:lnTo>
                    <a:pt x="59" y="129"/>
                  </a:lnTo>
                  <a:lnTo>
                    <a:pt x="67" y="124"/>
                  </a:lnTo>
                  <a:lnTo>
                    <a:pt x="74" y="119"/>
                  </a:lnTo>
                  <a:lnTo>
                    <a:pt x="79" y="112"/>
                  </a:lnTo>
                  <a:lnTo>
                    <a:pt x="84" y="106"/>
                  </a:lnTo>
                  <a:lnTo>
                    <a:pt x="87" y="97"/>
                  </a:lnTo>
                  <a:lnTo>
                    <a:pt x="92" y="89"/>
                  </a:lnTo>
                  <a:lnTo>
                    <a:pt x="94" y="79"/>
                  </a:lnTo>
                  <a:lnTo>
                    <a:pt x="97" y="69"/>
                  </a:lnTo>
                  <a:lnTo>
                    <a:pt x="99" y="58"/>
                  </a:lnTo>
                  <a:lnTo>
                    <a:pt x="100" y="50"/>
                  </a:lnTo>
                  <a:lnTo>
                    <a:pt x="100" y="40"/>
                  </a:lnTo>
                  <a:lnTo>
                    <a:pt x="100" y="30"/>
                  </a:lnTo>
                  <a:lnTo>
                    <a:pt x="100" y="17"/>
                  </a:lnTo>
                  <a:lnTo>
                    <a:pt x="100" y="7"/>
                  </a:lnTo>
                  <a:lnTo>
                    <a:pt x="102" y="2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5"/>
                  </a:lnTo>
                  <a:lnTo>
                    <a:pt x="114" y="17"/>
                  </a:lnTo>
                  <a:lnTo>
                    <a:pt x="114" y="30"/>
                  </a:lnTo>
                  <a:lnTo>
                    <a:pt x="114" y="41"/>
                  </a:lnTo>
                  <a:lnTo>
                    <a:pt x="115" y="53"/>
                  </a:lnTo>
                  <a:lnTo>
                    <a:pt x="114" y="64"/>
                  </a:lnTo>
                  <a:lnTo>
                    <a:pt x="112" y="76"/>
                  </a:lnTo>
                  <a:lnTo>
                    <a:pt x="110" y="87"/>
                  </a:lnTo>
                  <a:lnTo>
                    <a:pt x="109" y="99"/>
                  </a:lnTo>
                  <a:lnTo>
                    <a:pt x="105" y="107"/>
                  </a:lnTo>
                  <a:lnTo>
                    <a:pt x="100" y="117"/>
                  </a:lnTo>
                  <a:lnTo>
                    <a:pt x="96" y="125"/>
                  </a:lnTo>
                  <a:lnTo>
                    <a:pt x="91" y="134"/>
                  </a:lnTo>
                  <a:lnTo>
                    <a:pt x="82" y="140"/>
                  </a:lnTo>
                  <a:lnTo>
                    <a:pt x="76" y="145"/>
                  </a:lnTo>
                  <a:lnTo>
                    <a:pt x="66" y="150"/>
                  </a:lnTo>
                  <a:lnTo>
                    <a:pt x="58" y="152"/>
                  </a:lnTo>
                  <a:lnTo>
                    <a:pt x="53" y="152"/>
                  </a:lnTo>
                  <a:lnTo>
                    <a:pt x="46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4" y="150"/>
                  </a:lnTo>
                  <a:lnTo>
                    <a:pt x="31" y="147"/>
                  </a:lnTo>
                  <a:lnTo>
                    <a:pt x="28" y="145"/>
                  </a:lnTo>
                  <a:lnTo>
                    <a:pt x="23" y="142"/>
                  </a:lnTo>
                  <a:lnTo>
                    <a:pt x="21" y="140"/>
                  </a:lnTo>
                  <a:lnTo>
                    <a:pt x="16" y="135"/>
                  </a:lnTo>
                  <a:lnTo>
                    <a:pt x="13" y="132"/>
                  </a:lnTo>
                  <a:lnTo>
                    <a:pt x="11" y="129"/>
                  </a:lnTo>
                  <a:lnTo>
                    <a:pt x="6" y="125"/>
                  </a:lnTo>
                  <a:lnTo>
                    <a:pt x="5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09"/>
                  </a:lnTo>
                  <a:lnTo>
                    <a:pt x="1" y="106"/>
                  </a:lnTo>
                  <a:lnTo>
                    <a:pt x="6" y="104"/>
                  </a:lnTo>
                  <a:lnTo>
                    <a:pt x="11" y="107"/>
                  </a:lnTo>
                  <a:lnTo>
                    <a:pt x="11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1" name="Freeform 105"/>
            <p:cNvSpPr>
              <a:spLocks/>
            </p:cNvSpPr>
            <p:nvPr/>
          </p:nvSpPr>
          <p:spPr bwMode="auto">
            <a:xfrm>
              <a:off x="1082" y="1305"/>
              <a:ext cx="243" cy="166"/>
            </a:xfrm>
            <a:custGeom>
              <a:avLst/>
              <a:gdLst/>
              <a:ahLst/>
              <a:cxnLst>
                <a:cxn ang="0">
                  <a:pos x="466" y="66"/>
                </a:cxn>
                <a:cxn ang="0">
                  <a:pos x="453" y="49"/>
                </a:cxn>
                <a:cxn ang="0">
                  <a:pos x="438" y="36"/>
                </a:cxn>
                <a:cxn ang="0">
                  <a:pos x="417" y="26"/>
                </a:cxn>
                <a:cxn ang="0">
                  <a:pos x="387" y="20"/>
                </a:cxn>
                <a:cxn ang="0">
                  <a:pos x="357" y="16"/>
                </a:cxn>
                <a:cxn ang="0">
                  <a:pos x="328" y="23"/>
                </a:cxn>
                <a:cxn ang="0">
                  <a:pos x="308" y="38"/>
                </a:cxn>
                <a:cxn ang="0">
                  <a:pos x="296" y="61"/>
                </a:cxn>
                <a:cxn ang="0">
                  <a:pos x="283" y="84"/>
                </a:cxn>
                <a:cxn ang="0">
                  <a:pos x="265" y="99"/>
                </a:cxn>
                <a:cxn ang="0">
                  <a:pos x="242" y="110"/>
                </a:cxn>
                <a:cxn ang="0">
                  <a:pos x="222" y="114"/>
                </a:cxn>
                <a:cxn ang="0">
                  <a:pos x="204" y="112"/>
                </a:cxn>
                <a:cxn ang="0">
                  <a:pos x="187" y="109"/>
                </a:cxn>
                <a:cxn ang="0">
                  <a:pos x="169" y="110"/>
                </a:cxn>
                <a:cxn ang="0">
                  <a:pos x="151" y="117"/>
                </a:cxn>
                <a:cxn ang="0">
                  <a:pos x="141" y="132"/>
                </a:cxn>
                <a:cxn ang="0">
                  <a:pos x="139" y="152"/>
                </a:cxn>
                <a:cxn ang="0">
                  <a:pos x="144" y="171"/>
                </a:cxn>
                <a:cxn ang="0">
                  <a:pos x="146" y="185"/>
                </a:cxn>
                <a:cxn ang="0">
                  <a:pos x="136" y="190"/>
                </a:cxn>
                <a:cxn ang="0">
                  <a:pos x="109" y="186"/>
                </a:cxn>
                <a:cxn ang="0">
                  <a:pos x="78" y="188"/>
                </a:cxn>
                <a:cxn ang="0">
                  <a:pos x="52" y="196"/>
                </a:cxn>
                <a:cxn ang="0">
                  <a:pos x="38" y="214"/>
                </a:cxn>
                <a:cxn ang="0">
                  <a:pos x="37" y="246"/>
                </a:cxn>
                <a:cxn ang="0">
                  <a:pos x="48" y="275"/>
                </a:cxn>
                <a:cxn ang="0">
                  <a:pos x="73" y="300"/>
                </a:cxn>
                <a:cxn ang="0">
                  <a:pos x="106" y="315"/>
                </a:cxn>
                <a:cxn ang="0">
                  <a:pos x="121" y="326"/>
                </a:cxn>
                <a:cxn ang="0">
                  <a:pos x="101" y="328"/>
                </a:cxn>
                <a:cxn ang="0">
                  <a:pos x="57" y="310"/>
                </a:cxn>
                <a:cxn ang="0">
                  <a:pos x="22" y="282"/>
                </a:cxn>
                <a:cxn ang="0">
                  <a:pos x="4" y="246"/>
                </a:cxn>
                <a:cxn ang="0">
                  <a:pos x="4" y="209"/>
                </a:cxn>
                <a:cxn ang="0">
                  <a:pos x="22" y="188"/>
                </a:cxn>
                <a:cxn ang="0">
                  <a:pos x="52" y="173"/>
                </a:cxn>
                <a:cxn ang="0">
                  <a:pos x="90" y="166"/>
                </a:cxn>
                <a:cxn ang="0">
                  <a:pos x="116" y="162"/>
                </a:cxn>
                <a:cxn ang="0">
                  <a:pos x="118" y="138"/>
                </a:cxn>
                <a:cxn ang="0">
                  <a:pos x="126" y="117"/>
                </a:cxn>
                <a:cxn ang="0">
                  <a:pos x="142" y="102"/>
                </a:cxn>
                <a:cxn ang="0">
                  <a:pos x="166" y="96"/>
                </a:cxn>
                <a:cxn ang="0">
                  <a:pos x="182" y="96"/>
                </a:cxn>
                <a:cxn ang="0">
                  <a:pos x="199" y="96"/>
                </a:cxn>
                <a:cxn ang="0">
                  <a:pos x="215" y="96"/>
                </a:cxn>
                <a:cxn ang="0">
                  <a:pos x="235" y="94"/>
                </a:cxn>
                <a:cxn ang="0">
                  <a:pos x="252" y="84"/>
                </a:cxn>
                <a:cxn ang="0">
                  <a:pos x="263" y="71"/>
                </a:cxn>
                <a:cxn ang="0">
                  <a:pos x="271" y="53"/>
                </a:cxn>
                <a:cxn ang="0">
                  <a:pos x="281" y="31"/>
                </a:cxn>
                <a:cxn ang="0">
                  <a:pos x="309" y="10"/>
                </a:cxn>
                <a:cxn ang="0">
                  <a:pos x="351" y="2"/>
                </a:cxn>
                <a:cxn ang="0">
                  <a:pos x="395" y="2"/>
                </a:cxn>
                <a:cxn ang="0">
                  <a:pos x="433" y="10"/>
                </a:cxn>
                <a:cxn ang="0">
                  <a:pos x="455" y="20"/>
                </a:cxn>
                <a:cxn ang="0">
                  <a:pos x="470" y="35"/>
                </a:cxn>
                <a:cxn ang="0">
                  <a:pos x="480" y="56"/>
                </a:cxn>
                <a:cxn ang="0">
                  <a:pos x="485" y="81"/>
                </a:cxn>
                <a:cxn ang="0">
                  <a:pos x="475" y="81"/>
                </a:cxn>
              </a:cxnLst>
              <a:rect l="0" t="0" r="r" b="b"/>
              <a:pathLst>
                <a:path w="486" h="331">
                  <a:moveTo>
                    <a:pt x="475" y="81"/>
                  </a:moveTo>
                  <a:lnTo>
                    <a:pt x="471" y="76"/>
                  </a:lnTo>
                  <a:lnTo>
                    <a:pt x="468" y="71"/>
                  </a:lnTo>
                  <a:lnTo>
                    <a:pt x="466" y="66"/>
                  </a:lnTo>
                  <a:lnTo>
                    <a:pt x="463" y="61"/>
                  </a:lnTo>
                  <a:lnTo>
                    <a:pt x="460" y="56"/>
                  </a:lnTo>
                  <a:lnTo>
                    <a:pt x="456" y="53"/>
                  </a:lnTo>
                  <a:lnTo>
                    <a:pt x="453" y="49"/>
                  </a:lnTo>
                  <a:lnTo>
                    <a:pt x="451" y="46"/>
                  </a:lnTo>
                  <a:lnTo>
                    <a:pt x="445" y="43"/>
                  </a:lnTo>
                  <a:lnTo>
                    <a:pt x="442" y="38"/>
                  </a:lnTo>
                  <a:lnTo>
                    <a:pt x="438" y="36"/>
                  </a:lnTo>
                  <a:lnTo>
                    <a:pt x="433" y="33"/>
                  </a:lnTo>
                  <a:lnTo>
                    <a:pt x="427" y="31"/>
                  </a:lnTo>
                  <a:lnTo>
                    <a:pt x="422" y="28"/>
                  </a:lnTo>
                  <a:lnTo>
                    <a:pt x="417" y="26"/>
                  </a:lnTo>
                  <a:lnTo>
                    <a:pt x="412" y="25"/>
                  </a:lnTo>
                  <a:lnTo>
                    <a:pt x="404" y="23"/>
                  </a:lnTo>
                  <a:lnTo>
                    <a:pt x="395" y="20"/>
                  </a:lnTo>
                  <a:lnTo>
                    <a:pt x="387" y="20"/>
                  </a:lnTo>
                  <a:lnTo>
                    <a:pt x="380" y="18"/>
                  </a:lnTo>
                  <a:lnTo>
                    <a:pt x="372" y="16"/>
                  </a:lnTo>
                  <a:lnTo>
                    <a:pt x="364" y="16"/>
                  </a:lnTo>
                  <a:lnTo>
                    <a:pt x="357" y="16"/>
                  </a:lnTo>
                  <a:lnTo>
                    <a:pt x="349" y="18"/>
                  </a:lnTo>
                  <a:lnTo>
                    <a:pt x="342" y="20"/>
                  </a:lnTo>
                  <a:lnTo>
                    <a:pt x="334" y="20"/>
                  </a:lnTo>
                  <a:lnTo>
                    <a:pt x="328" y="23"/>
                  </a:lnTo>
                  <a:lnTo>
                    <a:pt x="323" y="26"/>
                  </a:lnTo>
                  <a:lnTo>
                    <a:pt x="316" y="30"/>
                  </a:lnTo>
                  <a:lnTo>
                    <a:pt x="313" y="33"/>
                  </a:lnTo>
                  <a:lnTo>
                    <a:pt x="308" y="38"/>
                  </a:lnTo>
                  <a:lnTo>
                    <a:pt x="306" y="45"/>
                  </a:lnTo>
                  <a:lnTo>
                    <a:pt x="303" y="49"/>
                  </a:lnTo>
                  <a:lnTo>
                    <a:pt x="299" y="56"/>
                  </a:lnTo>
                  <a:lnTo>
                    <a:pt x="296" y="61"/>
                  </a:lnTo>
                  <a:lnTo>
                    <a:pt x="294" y="68"/>
                  </a:lnTo>
                  <a:lnTo>
                    <a:pt x="291" y="73"/>
                  </a:lnTo>
                  <a:lnTo>
                    <a:pt x="286" y="79"/>
                  </a:lnTo>
                  <a:lnTo>
                    <a:pt x="283" y="84"/>
                  </a:lnTo>
                  <a:lnTo>
                    <a:pt x="280" y="87"/>
                  </a:lnTo>
                  <a:lnTo>
                    <a:pt x="275" y="91"/>
                  </a:lnTo>
                  <a:lnTo>
                    <a:pt x="271" y="96"/>
                  </a:lnTo>
                  <a:lnTo>
                    <a:pt x="265" y="99"/>
                  </a:lnTo>
                  <a:lnTo>
                    <a:pt x="260" y="102"/>
                  </a:lnTo>
                  <a:lnTo>
                    <a:pt x="255" y="105"/>
                  </a:lnTo>
                  <a:lnTo>
                    <a:pt x="248" y="109"/>
                  </a:lnTo>
                  <a:lnTo>
                    <a:pt x="242" y="110"/>
                  </a:lnTo>
                  <a:lnTo>
                    <a:pt x="235" y="114"/>
                  </a:lnTo>
                  <a:lnTo>
                    <a:pt x="230" y="114"/>
                  </a:lnTo>
                  <a:lnTo>
                    <a:pt x="227" y="114"/>
                  </a:lnTo>
                  <a:lnTo>
                    <a:pt x="222" y="114"/>
                  </a:lnTo>
                  <a:lnTo>
                    <a:pt x="217" y="114"/>
                  </a:lnTo>
                  <a:lnTo>
                    <a:pt x="212" y="114"/>
                  </a:lnTo>
                  <a:lnTo>
                    <a:pt x="209" y="114"/>
                  </a:lnTo>
                  <a:lnTo>
                    <a:pt x="204" y="112"/>
                  </a:lnTo>
                  <a:lnTo>
                    <a:pt x="200" y="112"/>
                  </a:lnTo>
                  <a:lnTo>
                    <a:pt x="195" y="110"/>
                  </a:lnTo>
                  <a:lnTo>
                    <a:pt x="192" y="110"/>
                  </a:lnTo>
                  <a:lnTo>
                    <a:pt x="187" y="109"/>
                  </a:lnTo>
                  <a:lnTo>
                    <a:pt x="182" y="109"/>
                  </a:lnTo>
                  <a:lnTo>
                    <a:pt x="179" y="109"/>
                  </a:lnTo>
                  <a:lnTo>
                    <a:pt x="174" y="109"/>
                  </a:lnTo>
                  <a:lnTo>
                    <a:pt x="169" y="110"/>
                  </a:lnTo>
                  <a:lnTo>
                    <a:pt x="166" y="112"/>
                  </a:lnTo>
                  <a:lnTo>
                    <a:pt x="159" y="112"/>
                  </a:lnTo>
                  <a:lnTo>
                    <a:pt x="156" y="114"/>
                  </a:lnTo>
                  <a:lnTo>
                    <a:pt x="151" y="117"/>
                  </a:lnTo>
                  <a:lnTo>
                    <a:pt x="147" y="120"/>
                  </a:lnTo>
                  <a:lnTo>
                    <a:pt x="146" y="124"/>
                  </a:lnTo>
                  <a:lnTo>
                    <a:pt x="142" y="127"/>
                  </a:lnTo>
                  <a:lnTo>
                    <a:pt x="141" y="132"/>
                  </a:lnTo>
                  <a:lnTo>
                    <a:pt x="139" y="137"/>
                  </a:lnTo>
                  <a:lnTo>
                    <a:pt x="139" y="142"/>
                  </a:lnTo>
                  <a:lnTo>
                    <a:pt x="139" y="147"/>
                  </a:lnTo>
                  <a:lnTo>
                    <a:pt x="139" y="152"/>
                  </a:lnTo>
                  <a:lnTo>
                    <a:pt x="139" y="157"/>
                  </a:lnTo>
                  <a:lnTo>
                    <a:pt x="141" y="162"/>
                  </a:lnTo>
                  <a:lnTo>
                    <a:pt x="142" y="166"/>
                  </a:lnTo>
                  <a:lnTo>
                    <a:pt x="144" y="171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3"/>
                  </a:lnTo>
                  <a:lnTo>
                    <a:pt x="146" y="185"/>
                  </a:lnTo>
                  <a:lnTo>
                    <a:pt x="146" y="188"/>
                  </a:lnTo>
                  <a:lnTo>
                    <a:pt x="142" y="190"/>
                  </a:lnTo>
                  <a:lnTo>
                    <a:pt x="139" y="190"/>
                  </a:lnTo>
                  <a:lnTo>
                    <a:pt x="136" y="190"/>
                  </a:lnTo>
                  <a:lnTo>
                    <a:pt x="133" y="190"/>
                  </a:lnTo>
                  <a:lnTo>
                    <a:pt x="124" y="188"/>
                  </a:lnTo>
                  <a:lnTo>
                    <a:pt x="116" y="186"/>
                  </a:lnTo>
                  <a:lnTo>
                    <a:pt x="109" y="186"/>
                  </a:lnTo>
                  <a:lnTo>
                    <a:pt x="101" y="186"/>
                  </a:lnTo>
                  <a:lnTo>
                    <a:pt x="93" y="186"/>
                  </a:lnTo>
                  <a:lnTo>
                    <a:pt x="86" y="186"/>
                  </a:lnTo>
                  <a:lnTo>
                    <a:pt x="78" y="188"/>
                  </a:lnTo>
                  <a:lnTo>
                    <a:pt x="71" y="190"/>
                  </a:lnTo>
                  <a:lnTo>
                    <a:pt x="65" y="191"/>
                  </a:lnTo>
                  <a:lnTo>
                    <a:pt x="58" y="195"/>
                  </a:lnTo>
                  <a:lnTo>
                    <a:pt x="52" y="196"/>
                  </a:lnTo>
                  <a:lnTo>
                    <a:pt x="48" y="201"/>
                  </a:lnTo>
                  <a:lnTo>
                    <a:pt x="43" y="204"/>
                  </a:lnTo>
                  <a:lnTo>
                    <a:pt x="40" y="209"/>
                  </a:lnTo>
                  <a:lnTo>
                    <a:pt x="38" y="214"/>
                  </a:lnTo>
                  <a:lnTo>
                    <a:pt x="37" y="221"/>
                  </a:lnTo>
                  <a:lnTo>
                    <a:pt x="35" y="229"/>
                  </a:lnTo>
                  <a:lnTo>
                    <a:pt x="35" y="237"/>
                  </a:lnTo>
                  <a:lnTo>
                    <a:pt x="37" y="246"/>
                  </a:lnTo>
                  <a:lnTo>
                    <a:pt x="40" y="254"/>
                  </a:lnTo>
                  <a:lnTo>
                    <a:pt x="40" y="260"/>
                  </a:lnTo>
                  <a:lnTo>
                    <a:pt x="45" y="269"/>
                  </a:lnTo>
                  <a:lnTo>
                    <a:pt x="48" y="275"/>
                  </a:lnTo>
                  <a:lnTo>
                    <a:pt x="53" y="284"/>
                  </a:lnTo>
                  <a:lnTo>
                    <a:pt x="58" y="290"/>
                  </a:lnTo>
                  <a:lnTo>
                    <a:pt x="66" y="295"/>
                  </a:lnTo>
                  <a:lnTo>
                    <a:pt x="73" y="300"/>
                  </a:lnTo>
                  <a:lnTo>
                    <a:pt x="81" y="307"/>
                  </a:lnTo>
                  <a:lnTo>
                    <a:pt x="88" y="308"/>
                  </a:lnTo>
                  <a:lnTo>
                    <a:pt x="98" y="313"/>
                  </a:lnTo>
                  <a:lnTo>
                    <a:pt x="106" y="315"/>
                  </a:lnTo>
                  <a:lnTo>
                    <a:pt x="116" y="318"/>
                  </a:lnTo>
                  <a:lnTo>
                    <a:pt x="121" y="320"/>
                  </a:lnTo>
                  <a:lnTo>
                    <a:pt x="123" y="325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8" y="330"/>
                  </a:lnTo>
                  <a:lnTo>
                    <a:pt x="114" y="331"/>
                  </a:lnTo>
                  <a:lnTo>
                    <a:pt x="101" y="328"/>
                  </a:lnTo>
                  <a:lnTo>
                    <a:pt x="90" y="325"/>
                  </a:lnTo>
                  <a:lnTo>
                    <a:pt x="80" y="320"/>
                  </a:lnTo>
                  <a:lnTo>
                    <a:pt x="68" y="316"/>
                  </a:lnTo>
                  <a:lnTo>
                    <a:pt x="57" y="310"/>
                  </a:lnTo>
                  <a:lnTo>
                    <a:pt x="48" y="305"/>
                  </a:lnTo>
                  <a:lnTo>
                    <a:pt x="40" y="297"/>
                  </a:lnTo>
                  <a:lnTo>
                    <a:pt x="30" y="290"/>
                  </a:lnTo>
                  <a:lnTo>
                    <a:pt x="22" y="282"/>
                  </a:lnTo>
                  <a:lnTo>
                    <a:pt x="17" y="274"/>
                  </a:lnTo>
                  <a:lnTo>
                    <a:pt x="10" y="265"/>
                  </a:lnTo>
                  <a:lnTo>
                    <a:pt x="7" y="255"/>
                  </a:lnTo>
                  <a:lnTo>
                    <a:pt x="4" y="246"/>
                  </a:lnTo>
                  <a:lnTo>
                    <a:pt x="2" y="237"/>
                  </a:lnTo>
                  <a:lnTo>
                    <a:pt x="0" y="226"/>
                  </a:lnTo>
                  <a:lnTo>
                    <a:pt x="2" y="218"/>
                  </a:lnTo>
                  <a:lnTo>
                    <a:pt x="4" y="209"/>
                  </a:lnTo>
                  <a:lnTo>
                    <a:pt x="5" y="204"/>
                  </a:lnTo>
                  <a:lnTo>
                    <a:pt x="10" y="198"/>
                  </a:lnTo>
                  <a:lnTo>
                    <a:pt x="15" y="193"/>
                  </a:lnTo>
                  <a:lnTo>
                    <a:pt x="22" y="188"/>
                  </a:lnTo>
                  <a:lnTo>
                    <a:pt x="28" y="185"/>
                  </a:lnTo>
                  <a:lnTo>
                    <a:pt x="35" y="180"/>
                  </a:lnTo>
                  <a:lnTo>
                    <a:pt x="45" y="178"/>
                  </a:lnTo>
                  <a:lnTo>
                    <a:pt x="52" y="173"/>
                  </a:lnTo>
                  <a:lnTo>
                    <a:pt x="61" y="171"/>
                  </a:lnTo>
                  <a:lnTo>
                    <a:pt x="70" y="170"/>
                  </a:lnTo>
                  <a:lnTo>
                    <a:pt x="81" y="168"/>
                  </a:lnTo>
                  <a:lnTo>
                    <a:pt x="90" y="166"/>
                  </a:lnTo>
                  <a:lnTo>
                    <a:pt x="99" y="166"/>
                  </a:lnTo>
                  <a:lnTo>
                    <a:pt x="109" y="166"/>
                  </a:lnTo>
                  <a:lnTo>
                    <a:pt x="119" y="168"/>
                  </a:lnTo>
                  <a:lnTo>
                    <a:pt x="116" y="162"/>
                  </a:lnTo>
                  <a:lnTo>
                    <a:pt x="116" y="155"/>
                  </a:lnTo>
                  <a:lnTo>
                    <a:pt x="116" y="148"/>
                  </a:lnTo>
                  <a:lnTo>
                    <a:pt x="118" y="143"/>
                  </a:lnTo>
                  <a:lnTo>
                    <a:pt x="118" y="138"/>
                  </a:lnTo>
                  <a:lnTo>
                    <a:pt x="121" y="134"/>
                  </a:lnTo>
                  <a:lnTo>
                    <a:pt x="121" y="127"/>
                  </a:lnTo>
                  <a:lnTo>
                    <a:pt x="124" y="122"/>
                  </a:lnTo>
                  <a:lnTo>
                    <a:pt x="126" y="117"/>
                  </a:lnTo>
                  <a:lnTo>
                    <a:pt x="129" y="114"/>
                  </a:lnTo>
                  <a:lnTo>
                    <a:pt x="134" y="109"/>
                  </a:lnTo>
                  <a:lnTo>
                    <a:pt x="139" y="105"/>
                  </a:lnTo>
                  <a:lnTo>
                    <a:pt x="142" y="102"/>
                  </a:lnTo>
                  <a:lnTo>
                    <a:pt x="149" y="101"/>
                  </a:lnTo>
                  <a:lnTo>
                    <a:pt x="154" y="97"/>
                  </a:lnTo>
                  <a:lnTo>
                    <a:pt x="162" y="97"/>
                  </a:lnTo>
                  <a:lnTo>
                    <a:pt x="166" y="96"/>
                  </a:lnTo>
                  <a:lnTo>
                    <a:pt x="169" y="96"/>
                  </a:lnTo>
                  <a:lnTo>
                    <a:pt x="174" y="96"/>
                  </a:lnTo>
                  <a:lnTo>
                    <a:pt x="179" y="96"/>
                  </a:lnTo>
                  <a:lnTo>
                    <a:pt x="182" y="96"/>
                  </a:lnTo>
                  <a:lnTo>
                    <a:pt x="187" y="96"/>
                  </a:lnTo>
                  <a:lnTo>
                    <a:pt x="192" y="96"/>
                  </a:lnTo>
                  <a:lnTo>
                    <a:pt x="195" y="96"/>
                  </a:lnTo>
                  <a:lnTo>
                    <a:pt x="199" y="96"/>
                  </a:lnTo>
                  <a:lnTo>
                    <a:pt x="204" y="96"/>
                  </a:lnTo>
                  <a:lnTo>
                    <a:pt x="209" y="96"/>
                  </a:lnTo>
                  <a:lnTo>
                    <a:pt x="212" y="97"/>
                  </a:lnTo>
                  <a:lnTo>
                    <a:pt x="215" y="96"/>
                  </a:lnTo>
                  <a:lnTo>
                    <a:pt x="222" y="96"/>
                  </a:lnTo>
                  <a:lnTo>
                    <a:pt x="225" y="96"/>
                  </a:lnTo>
                  <a:lnTo>
                    <a:pt x="232" y="96"/>
                  </a:lnTo>
                  <a:lnTo>
                    <a:pt x="235" y="94"/>
                  </a:lnTo>
                  <a:lnTo>
                    <a:pt x="240" y="92"/>
                  </a:lnTo>
                  <a:lnTo>
                    <a:pt x="245" y="91"/>
                  </a:lnTo>
                  <a:lnTo>
                    <a:pt x="250" y="87"/>
                  </a:lnTo>
                  <a:lnTo>
                    <a:pt x="252" y="84"/>
                  </a:lnTo>
                  <a:lnTo>
                    <a:pt x="256" y="81"/>
                  </a:lnTo>
                  <a:lnTo>
                    <a:pt x="258" y="77"/>
                  </a:lnTo>
                  <a:lnTo>
                    <a:pt x="261" y="74"/>
                  </a:lnTo>
                  <a:lnTo>
                    <a:pt x="263" y="71"/>
                  </a:lnTo>
                  <a:lnTo>
                    <a:pt x="265" y="66"/>
                  </a:lnTo>
                  <a:lnTo>
                    <a:pt x="268" y="61"/>
                  </a:lnTo>
                  <a:lnTo>
                    <a:pt x="270" y="58"/>
                  </a:lnTo>
                  <a:lnTo>
                    <a:pt x="271" y="53"/>
                  </a:lnTo>
                  <a:lnTo>
                    <a:pt x="273" y="48"/>
                  </a:lnTo>
                  <a:lnTo>
                    <a:pt x="275" y="43"/>
                  </a:lnTo>
                  <a:lnTo>
                    <a:pt x="278" y="38"/>
                  </a:lnTo>
                  <a:lnTo>
                    <a:pt x="281" y="31"/>
                  </a:lnTo>
                  <a:lnTo>
                    <a:pt x="286" y="25"/>
                  </a:lnTo>
                  <a:lnTo>
                    <a:pt x="293" y="20"/>
                  </a:lnTo>
                  <a:lnTo>
                    <a:pt x="301" y="15"/>
                  </a:lnTo>
                  <a:lnTo>
                    <a:pt x="309" y="10"/>
                  </a:lnTo>
                  <a:lnTo>
                    <a:pt x="319" y="8"/>
                  </a:lnTo>
                  <a:lnTo>
                    <a:pt x="329" y="5"/>
                  </a:lnTo>
                  <a:lnTo>
                    <a:pt x="341" y="3"/>
                  </a:lnTo>
                  <a:lnTo>
                    <a:pt x="351" y="2"/>
                  </a:lnTo>
                  <a:lnTo>
                    <a:pt x="362" y="0"/>
                  </a:lnTo>
                  <a:lnTo>
                    <a:pt x="374" y="0"/>
                  </a:lnTo>
                  <a:lnTo>
                    <a:pt x="385" y="2"/>
                  </a:lnTo>
                  <a:lnTo>
                    <a:pt x="395" y="2"/>
                  </a:lnTo>
                  <a:lnTo>
                    <a:pt x="407" y="3"/>
                  </a:lnTo>
                  <a:lnTo>
                    <a:pt x="415" y="5"/>
                  </a:lnTo>
                  <a:lnTo>
                    <a:pt x="427" y="8"/>
                  </a:lnTo>
                  <a:lnTo>
                    <a:pt x="433" y="10"/>
                  </a:lnTo>
                  <a:lnTo>
                    <a:pt x="438" y="12"/>
                  </a:lnTo>
                  <a:lnTo>
                    <a:pt x="445" y="15"/>
                  </a:lnTo>
                  <a:lnTo>
                    <a:pt x="451" y="16"/>
                  </a:lnTo>
                  <a:lnTo>
                    <a:pt x="455" y="20"/>
                  </a:lnTo>
                  <a:lnTo>
                    <a:pt x="460" y="23"/>
                  </a:lnTo>
                  <a:lnTo>
                    <a:pt x="463" y="26"/>
                  </a:lnTo>
                  <a:lnTo>
                    <a:pt x="468" y="31"/>
                  </a:lnTo>
                  <a:lnTo>
                    <a:pt x="470" y="35"/>
                  </a:lnTo>
                  <a:lnTo>
                    <a:pt x="475" y="38"/>
                  </a:lnTo>
                  <a:lnTo>
                    <a:pt x="476" y="43"/>
                  </a:lnTo>
                  <a:lnTo>
                    <a:pt x="480" y="49"/>
                  </a:lnTo>
                  <a:lnTo>
                    <a:pt x="480" y="56"/>
                  </a:lnTo>
                  <a:lnTo>
                    <a:pt x="483" y="61"/>
                  </a:lnTo>
                  <a:lnTo>
                    <a:pt x="485" y="68"/>
                  </a:lnTo>
                  <a:lnTo>
                    <a:pt x="486" y="76"/>
                  </a:lnTo>
                  <a:lnTo>
                    <a:pt x="485" y="81"/>
                  </a:lnTo>
                  <a:lnTo>
                    <a:pt x="480" y="84"/>
                  </a:lnTo>
                  <a:lnTo>
                    <a:pt x="476" y="84"/>
                  </a:lnTo>
                  <a:lnTo>
                    <a:pt x="475" y="81"/>
                  </a:lnTo>
                  <a:lnTo>
                    <a:pt x="475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1154" y="1344"/>
              <a:ext cx="164" cy="127"/>
            </a:xfrm>
            <a:custGeom>
              <a:avLst/>
              <a:gdLst/>
              <a:ahLst/>
              <a:cxnLst>
                <a:cxn ang="0">
                  <a:pos x="324" y="14"/>
                </a:cxn>
                <a:cxn ang="0">
                  <a:pos x="317" y="25"/>
                </a:cxn>
                <a:cxn ang="0">
                  <a:pos x="307" y="33"/>
                </a:cxn>
                <a:cxn ang="0">
                  <a:pos x="293" y="38"/>
                </a:cxn>
                <a:cxn ang="0">
                  <a:pos x="278" y="42"/>
                </a:cxn>
                <a:cxn ang="0">
                  <a:pos x="264" y="38"/>
                </a:cxn>
                <a:cxn ang="0">
                  <a:pos x="251" y="38"/>
                </a:cxn>
                <a:cxn ang="0">
                  <a:pos x="240" y="43"/>
                </a:cxn>
                <a:cxn ang="0">
                  <a:pos x="225" y="58"/>
                </a:cxn>
                <a:cxn ang="0">
                  <a:pos x="218" y="70"/>
                </a:cxn>
                <a:cxn ang="0">
                  <a:pos x="210" y="80"/>
                </a:cxn>
                <a:cxn ang="0">
                  <a:pos x="197" y="85"/>
                </a:cxn>
                <a:cxn ang="0">
                  <a:pos x="184" y="89"/>
                </a:cxn>
                <a:cxn ang="0">
                  <a:pos x="170" y="93"/>
                </a:cxn>
                <a:cxn ang="0">
                  <a:pos x="160" y="99"/>
                </a:cxn>
                <a:cxn ang="0">
                  <a:pos x="157" y="113"/>
                </a:cxn>
                <a:cxn ang="0">
                  <a:pos x="162" y="131"/>
                </a:cxn>
                <a:cxn ang="0">
                  <a:pos x="164" y="142"/>
                </a:cxn>
                <a:cxn ang="0">
                  <a:pos x="165" y="160"/>
                </a:cxn>
                <a:cxn ang="0">
                  <a:pos x="165" y="187"/>
                </a:cxn>
                <a:cxn ang="0">
                  <a:pos x="149" y="216"/>
                </a:cxn>
                <a:cxn ang="0">
                  <a:pos x="114" y="236"/>
                </a:cxn>
                <a:cxn ang="0">
                  <a:pos x="74" y="249"/>
                </a:cxn>
                <a:cxn ang="0">
                  <a:pos x="33" y="254"/>
                </a:cxn>
                <a:cxn ang="0">
                  <a:pos x="0" y="249"/>
                </a:cxn>
                <a:cxn ang="0">
                  <a:pos x="20" y="244"/>
                </a:cxn>
                <a:cxn ang="0">
                  <a:pos x="51" y="239"/>
                </a:cxn>
                <a:cxn ang="0">
                  <a:pos x="84" y="230"/>
                </a:cxn>
                <a:cxn ang="0">
                  <a:pos x="114" y="215"/>
                </a:cxn>
                <a:cxn ang="0">
                  <a:pos x="136" y="187"/>
                </a:cxn>
                <a:cxn ang="0">
                  <a:pos x="141" y="167"/>
                </a:cxn>
                <a:cxn ang="0">
                  <a:pos x="139" y="154"/>
                </a:cxn>
                <a:cxn ang="0">
                  <a:pos x="139" y="141"/>
                </a:cxn>
                <a:cxn ang="0">
                  <a:pos x="136" y="126"/>
                </a:cxn>
                <a:cxn ang="0">
                  <a:pos x="136" y="113"/>
                </a:cxn>
                <a:cxn ang="0">
                  <a:pos x="136" y="101"/>
                </a:cxn>
                <a:cxn ang="0">
                  <a:pos x="142" y="91"/>
                </a:cxn>
                <a:cxn ang="0">
                  <a:pos x="155" y="85"/>
                </a:cxn>
                <a:cxn ang="0">
                  <a:pos x="170" y="81"/>
                </a:cxn>
                <a:cxn ang="0">
                  <a:pos x="184" y="73"/>
                </a:cxn>
                <a:cxn ang="0">
                  <a:pos x="195" y="65"/>
                </a:cxn>
                <a:cxn ang="0">
                  <a:pos x="203" y="48"/>
                </a:cxn>
                <a:cxn ang="0">
                  <a:pos x="217" y="37"/>
                </a:cxn>
                <a:cxn ang="0">
                  <a:pos x="230" y="28"/>
                </a:cxn>
                <a:cxn ang="0">
                  <a:pos x="248" y="24"/>
                </a:cxn>
                <a:cxn ang="0">
                  <a:pos x="266" y="24"/>
                </a:cxn>
                <a:cxn ang="0">
                  <a:pos x="278" y="25"/>
                </a:cxn>
                <a:cxn ang="0">
                  <a:pos x="289" y="25"/>
                </a:cxn>
                <a:cxn ang="0">
                  <a:pos x="301" y="24"/>
                </a:cxn>
                <a:cxn ang="0">
                  <a:pos x="317" y="9"/>
                </a:cxn>
                <a:cxn ang="0">
                  <a:pos x="324" y="0"/>
                </a:cxn>
                <a:cxn ang="0">
                  <a:pos x="329" y="5"/>
                </a:cxn>
              </a:cxnLst>
              <a:rect l="0" t="0" r="r" b="b"/>
              <a:pathLst>
                <a:path w="329" h="254">
                  <a:moveTo>
                    <a:pt x="329" y="5"/>
                  </a:moveTo>
                  <a:lnTo>
                    <a:pt x="326" y="9"/>
                  </a:lnTo>
                  <a:lnTo>
                    <a:pt x="324" y="14"/>
                  </a:lnTo>
                  <a:lnTo>
                    <a:pt x="322" y="19"/>
                  </a:lnTo>
                  <a:lnTo>
                    <a:pt x="321" y="22"/>
                  </a:lnTo>
                  <a:lnTo>
                    <a:pt x="317" y="25"/>
                  </a:lnTo>
                  <a:lnTo>
                    <a:pt x="312" y="28"/>
                  </a:lnTo>
                  <a:lnTo>
                    <a:pt x="309" y="32"/>
                  </a:lnTo>
                  <a:lnTo>
                    <a:pt x="307" y="33"/>
                  </a:lnTo>
                  <a:lnTo>
                    <a:pt x="301" y="37"/>
                  </a:lnTo>
                  <a:lnTo>
                    <a:pt x="296" y="37"/>
                  </a:lnTo>
                  <a:lnTo>
                    <a:pt x="293" y="38"/>
                  </a:lnTo>
                  <a:lnTo>
                    <a:pt x="288" y="40"/>
                  </a:lnTo>
                  <a:lnTo>
                    <a:pt x="283" y="40"/>
                  </a:lnTo>
                  <a:lnTo>
                    <a:pt x="278" y="42"/>
                  </a:lnTo>
                  <a:lnTo>
                    <a:pt x="273" y="40"/>
                  </a:lnTo>
                  <a:lnTo>
                    <a:pt x="269" y="40"/>
                  </a:lnTo>
                  <a:lnTo>
                    <a:pt x="264" y="38"/>
                  </a:lnTo>
                  <a:lnTo>
                    <a:pt x="260" y="38"/>
                  </a:lnTo>
                  <a:lnTo>
                    <a:pt x="255" y="37"/>
                  </a:lnTo>
                  <a:lnTo>
                    <a:pt x="251" y="38"/>
                  </a:lnTo>
                  <a:lnTo>
                    <a:pt x="248" y="40"/>
                  </a:lnTo>
                  <a:lnTo>
                    <a:pt x="243" y="42"/>
                  </a:lnTo>
                  <a:lnTo>
                    <a:pt x="240" y="43"/>
                  </a:lnTo>
                  <a:lnTo>
                    <a:pt x="236" y="47"/>
                  </a:lnTo>
                  <a:lnTo>
                    <a:pt x="230" y="52"/>
                  </a:lnTo>
                  <a:lnTo>
                    <a:pt x="225" y="58"/>
                  </a:lnTo>
                  <a:lnTo>
                    <a:pt x="222" y="61"/>
                  </a:lnTo>
                  <a:lnTo>
                    <a:pt x="218" y="66"/>
                  </a:lnTo>
                  <a:lnTo>
                    <a:pt x="218" y="70"/>
                  </a:lnTo>
                  <a:lnTo>
                    <a:pt x="215" y="73"/>
                  </a:lnTo>
                  <a:lnTo>
                    <a:pt x="213" y="78"/>
                  </a:lnTo>
                  <a:lnTo>
                    <a:pt x="210" y="80"/>
                  </a:lnTo>
                  <a:lnTo>
                    <a:pt x="207" y="81"/>
                  </a:lnTo>
                  <a:lnTo>
                    <a:pt x="202" y="85"/>
                  </a:lnTo>
                  <a:lnTo>
                    <a:pt x="197" y="85"/>
                  </a:lnTo>
                  <a:lnTo>
                    <a:pt x="192" y="86"/>
                  </a:lnTo>
                  <a:lnTo>
                    <a:pt x="187" y="88"/>
                  </a:lnTo>
                  <a:lnTo>
                    <a:pt x="184" y="89"/>
                  </a:lnTo>
                  <a:lnTo>
                    <a:pt x="177" y="89"/>
                  </a:lnTo>
                  <a:lnTo>
                    <a:pt x="174" y="91"/>
                  </a:lnTo>
                  <a:lnTo>
                    <a:pt x="170" y="93"/>
                  </a:lnTo>
                  <a:lnTo>
                    <a:pt x="165" y="94"/>
                  </a:lnTo>
                  <a:lnTo>
                    <a:pt x="162" y="96"/>
                  </a:lnTo>
                  <a:lnTo>
                    <a:pt x="160" y="99"/>
                  </a:lnTo>
                  <a:lnTo>
                    <a:pt x="159" y="103"/>
                  </a:lnTo>
                  <a:lnTo>
                    <a:pt x="159" y="108"/>
                  </a:lnTo>
                  <a:lnTo>
                    <a:pt x="157" y="113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2" y="131"/>
                  </a:lnTo>
                  <a:lnTo>
                    <a:pt x="162" y="134"/>
                  </a:lnTo>
                  <a:lnTo>
                    <a:pt x="164" y="139"/>
                  </a:lnTo>
                  <a:lnTo>
                    <a:pt x="164" y="142"/>
                  </a:lnTo>
                  <a:lnTo>
                    <a:pt x="165" y="149"/>
                  </a:lnTo>
                  <a:lnTo>
                    <a:pt x="165" y="154"/>
                  </a:lnTo>
                  <a:lnTo>
                    <a:pt x="165" y="160"/>
                  </a:lnTo>
                  <a:lnTo>
                    <a:pt x="165" y="167"/>
                  </a:lnTo>
                  <a:lnTo>
                    <a:pt x="167" y="175"/>
                  </a:lnTo>
                  <a:lnTo>
                    <a:pt x="165" y="187"/>
                  </a:lnTo>
                  <a:lnTo>
                    <a:pt x="162" y="197"/>
                  </a:lnTo>
                  <a:lnTo>
                    <a:pt x="155" y="207"/>
                  </a:lnTo>
                  <a:lnTo>
                    <a:pt x="149" y="216"/>
                  </a:lnTo>
                  <a:lnTo>
                    <a:pt x="139" y="225"/>
                  </a:lnTo>
                  <a:lnTo>
                    <a:pt x="127" y="230"/>
                  </a:lnTo>
                  <a:lnTo>
                    <a:pt x="114" y="236"/>
                  </a:lnTo>
                  <a:lnTo>
                    <a:pt x="103" y="243"/>
                  </a:lnTo>
                  <a:lnTo>
                    <a:pt x="89" y="246"/>
                  </a:lnTo>
                  <a:lnTo>
                    <a:pt x="74" y="249"/>
                  </a:lnTo>
                  <a:lnTo>
                    <a:pt x="60" y="253"/>
                  </a:lnTo>
                  <a:lnTo>
                    <a:pt x="46" y="254"/>
                  </a:lnTo>
                  <a:lnTo>
                    <a:pt x="33" y="254"/>
                  </a:lnTo>
                  <a:lnTo>
                    <a:pt x="20" y="254"/>
                  </a:lnTo>
                  <a:lnTo>
                    <a:pt x="8" y="253"/>
                  </a:lnTo>
                  <a:lnTo>
                    <a:pt x="0" y="249"/>
                  </a:lnTo>
                  <a:lnTo>
                    <a:pt x="7" y="248"/>
                  </a:lnTo>
                  <a:lnTo>
                    <a:pt x="13" y="246"/>
                  </a:lnTo>
                  <a:lnTo>
                    <a:pt x="20" y="244"/>
                  </a:lnTo>
                  <a:lnTo>
                    <a:pt x="30" y="243"/>
                  </a:lnTo>
                  <a:lnTo>
                    <a:pt x="41" y="243"/>
                  </a:lnTo>
                  <a:lnTo>
                    <a:pt x="51" y="239"/>
                  </a:lnTo>
                  <a:lnTo>
                    <a:pt x="63" y="236"/>
                  </a:lnTo>
                  <a:lnTo>
                    <a:pt x="74" y="235"/>
                  </a:lnTo>
                  <a:lnTo>
                    <a:pt x="84" y="230"/>
                  </a:lnTo>
                  <a:lnTo>
                    <a:pt x="96" y="226"/>
                  </a:lnTo>
                  <a:lnTo>
                    <a:pt x="106" y="220"/>
                  </a:lnTo>
                  <a:lnTo>
                    <a:pt x="114" y="215"/>
                  </a:lnTo>
                  <a:lnTo>
                    <a:pt x="124" y="207"/>
                  </a:lnTo>
                  <a:lnTo>
                    <a:pt x="131" y="197"/>
                  </a:lnTo>
                  <a:lnTo>
                    <a:pt x="136" y="187"/>
                  </a:lnTo>
                  <a:lnTo>
                    <a:pt x="141" y="175"/>
                  </a:lnTo>
                  <a:lnTo>
                    <a:pt x="141" y="172"/>
                  </a:lnTo>
                  <a:lnTo>
                    <a:pt x="141" y="167"/>
                  </a:lnTo>
                  <a:lnTo>
                    <a:pt x="141" y="164"/>
                  </a:lnTo>
                  <a:lnTo>
                    <a:pt x="141" y="159"/>
                  </a:lnTo>
                  <a:lnTo>
                    <a:pt x="139" y="154"/>
                  </a:lnTo>
                  <a:lnTo>
                    <a:pt x="139" y="149"/>
                  </a:lnTo>
                  <a:lnTo>
                    <a:pt x="139" y="144"/>
                  </a:lnTo>
                  <a:lnTo>
                    <a:pt x="139" y="141"/>
                  </a:lnTo>
                  <a:lnTo>
                    <a:pt x="137" y="136"/>
                  </a:lnTo>
                  <a:lnTo>
                    <a:pt x="136" y="131"/>
                  </a:lnTo>
                  <a:lnTo>
                    <a:pt x="136" y="126"/>
                  </a:lnTo>
                  <a:lnTo>
                    <a:pt x="136" y="121"/>
                  </a:lnTo>
                  <a:lnTo>
                    <a:pt x="136" y="118"/>
                  </a:lnTo>
                  <a:lnTo>
                    <a:pt x="136" y="113"/>
                  </a:lnTo>
                  <a:lnTo>
                    <a:pt x="136" y="109"/>
                  </a:lnTo>
                  <a:lnTo>
                    <a:pt x="136" y="108"/>
                  </a:lnTo>
                  <a:lnTo>
                    <a:pt x="136" y="101"/>
                  </a:lnTo>
                  <a:lnTo>
                    <a:pt x="137" y="98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7" y="89"/>
                  </a:lnTo>
                  <a:lnTo>
                    <a:pt x="152" y="88"/>
                  </a:lnTo>
                  <a:lnTo>
                    <a:pt x="155" y="85"/>
                  </a:lnTo>
                  <a:lnTo>
                    <a:pt x="160" y="85"/>
                  </a:lnTo>
                  <a:lnTo>
                    <a:pt x="165" y="83"/>
                  </a:lnTo>
                  <a:lnTo>
                    <a:pt x="170" y="81"/>
                  </a:lnTo>
                  <a:lnTo>
                    <a:pt x="175" y="78"/>
                  </a:lnTo>
                  <a:lnTo>
                    <a:pt x="180" y="78"/>
                  </a:lnTo>
                  <a:lnTo>
                    <a:pt x="184" y="73"/>
                  </a:lnTo>
                  <a:lnTo>
                    <a:pt x="188" y="71"/>
                  </a:lnTo>
                  <a:lnTo>
                    <a:pt x="190" y="68"/>
                  </a:lnTo>
                  <a:lnTo>
                    <a:pt x="195" y="65"/>
                  </a:lnTo>
                  <a:lnTo>
                    <a:pt x="197" y="58"/>
                  </a:lnTo>
                  <a:lnTo>
                    <a:pt x="200" y="55"/>
                  </a:lnTo>
                  <a:lnTo>
                    <a:pt x="203" y="48"/>
                  </a:lnTo>
                  <a:lnTo>
                    <a:pt x="207" y="45"/>
                  </a:lnTo>
                  <a:lnTo>
                    <a:pt x="212" y="40"/>
                  </a:lnTo>
                  <a:lnTo>
                    <a:pt x="217" y="37"/>
                  </a:lnTo>
                  <a:lnTo>
                    <a:pt x="220" y="33"/>
                  </a:lnTo>
                  <a:lnTo>
                    <a:pt x="225" y="32"/>
                  </a:lnTo>
                  <a:lnTo>
                    <a:pt x="230" y="28"/>
                  </a:lnTo>
                  <a:lnTo>
                    <a:pt x="236" y="25"/>
                  </a:lnTo>
                  <a:lnTo>
                    <a:pt x="241" y="25"/>
                  </a:lnTo>
                  <a:lnTo>
                    <a:pt x="248" y="24"/>
                  </a:lnTo>
                  <a:lnTo>
                    <a:pt x="253" y="22"/>
                  </a:lnTo>
                  <a:lnTo>
                    <a:pt x="260" y="24"/>
                  </a:lnTo>
                  <a:lnTo>
                    <a:pt x="266" y="24"/>
                  </a:lnTo>
                  <a:lnTo>
                    <a:pt x="271" y="25"/>
                  </a:lnTo>
                  <a:lnTo>
                    <a:pt x="274" y="25"/>
                  </a:lnTo>
                  <a:lnTo>
                    <a:pt x="278" y="25"/>
                  </a:lnTo>
                  <a:lnTo>
                    <a:pt x="283" y="25"/>
                  </a:lnTo>
                  <a:lnTo>
                    <a:pt x="286" y="25"/>
                  </a:lnTo>
                  <a:lnTo>
                    <a:pt x="289" y="25"/>
                  </a:lnTo>
                  <a:lnTo>
                    <a:pt x="294" y="25"/>
                  </a:lnTo>
                  <a:lnTo>
                    <a:pt x="298" y="24"/>
                  </a:lnTo>
                  <a:lnTo>
                    <a:pt x="301" y="24"/>
                  </a:lnTo>
                  <a:lnTo>
                    <a:pt x="307" y="19"/>
                  </a:lnTo>
                  <a:lnTo>
                    <a:pt x="312" y="15"/>
                  </a:lnTo>
                  <a:lnTo>
                    <a:pt x="317" y="9"/>
                  </a:lnTo>
                  <a:lnTo>
                    <a:pt x="319" y="4"/>
                  </a:lnTo>
                  <a:lnTo>
                    <a:pt x="321" y="0"/>
                  </a:lnTo>
                  <a:lnTo>
                    <a:pt x="324" y="0"/>
                  </a:lnTo>
                  <a:lnTo>
                    <a:pt x="327" y="2"/>
                  </a:lnTo>
                  <a:lnTo>
                    <a:pt x="329" y="5"/>
                  </a:lnTo>
                  <a:lnTo>
                    <a:pt x="329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3" name="Freeform 107"/>
            <p:cNvSpPr>
              <a:spLocks/>
            </p:cNvSpPr>
            <p:nvPr/>
          </p:nvSpPr>
          <p:spPr bwMode="auto">
            <a:xfrm>
              <a:off x="1153" y="1321"/>
              <a:ext cx="132" cy="93"/>
            </a:xfrm>
            <a:custGeom>
              <a:avLst/>
              <a:gdLst/>
              <a:ahLst/>
              <a:cxnLst>
                <a:cxn ang="0">
                  <a:pos x="243" y="21"/>
                </a:cxn>
                <a:cxn ang="0">
                  <a:pos x="232" y="20"/>
                </a:cxn>
                <a:cxn ang="0">
                  <a:pos x="224" y="23"/>
                </a:cxn>
                <a:cxn ang="0">
                  <a:pos x="204" y="35"/>
                </a:cxn>
                <a:cxn ang="0">
                  <a:pos x="194" y="48"/>
                </a:cxn>
                <a:cxn ang="0">
                  <a:pos x="186" y="58"/>
                </a:cxn>
                <a:cxn ang="0">
                  <a:pos x="181" y="69"/>
                </a:cxn>
                <a:cxn ang="0">
                  <a:pos x="167" y="84"/>
                </a:cxn>
                <a:cxn ang="0">
                  <a:pos x="159" y="92"/>
                </a:cxn>
                <a:cxn ang="0">
                  <a:pos x="146" y="94"/>
                </a:cxn>
                <a:cxn ang="0">
                  <a:pos x="134" y="96"/>
                </a:cxn>
                <a:cxn ang="0">
                  <a:pos x="123" y="96"/>
                </a:cxn>
                <a:cxn ang="0">
                  <a:pos x="113" y="97"/>
                </a:cxn>
                <a:cxn ang="0">
                  <a:pos x="105" y="102"/>
                </a:cxn>
                <a:cxn ang="0">
                  <a:pos x="98" y="115"/>
                </a:cxn>
                <a:cxn ang="0">
                  <a:pos x="96" y="132"/>
                </a:cxn>
                <a:cxn ang="0">
                  <a:pos x="95" y="148"/>
                </a:cxn>
                <a:cxn ang="0">
                  <a:pos x="91" y="162"/>
                </a:cxn>
                <a:cxn ang="0">
                  <a:pos x="85" y="175"/>
                </a:cxn>
                <a:cxn ang="0">
                  <a:pos x="73" y="181"/>
                </a:cxn>
                <a:cxn ang="0">
                  <a:pos x="60" y="185"/>
                </a:cxn>
                <a:cxn ang="0">
                  <a:pos x="47" y="185"/>
                </a:cxn>
                <a:cxn ang="0">
                  <a:pos x="33" y="183"/>
                </a:cxn>
                <a:cxn ang="0">
                  <a:pos x="20" y="181"/>
                </a:cxn>
                <a:cxn ang="0">
                  <a:pos x="9" y="180"/>
                </a:cxn>
                <a:cxn ang="0">
                  <a:pos x="0" y="175"/>
                </a:cxn>
                <a:cxn ang="0">
                  <a:pos x="4" y="166"/>
                </a:cxn>
                <a:cxn ang="0">
                  <a:pos x="12" y="165"/>
                </a:cxn>
                <a:cxn ang="0">
                  <a:pos x="24" y="166"/>
                </a:cxn>
                <a:cxn ang="0">
                  <a:pos x="35" y="168"/>
                </a:cxn>
                <a:cxn ang="0">
                  <a:pos x="45" y="168"/>
                </a:cxn>
                <a:cxn ang="0">
                  <a:pos x="57" y="165"/>
                </a:cxn>
                <a:cxn ang="0">
                  <a:pos x="68" y="163"/>
                </a:cxn>
                <a:cxn ang="0">
                  <a:pos x="76" y="152"/>
                </a:cxn>
                <a:cxn ang="0">
                  <a:pos x="80" y="142"/>
                </a:cxn>
                <a:cxn ang="0">
                  <a:pos x="80" y="129"/>
                </a:cxn>
                <a:cxn ang="0">
                  <a:pos x="80" y="115"/>
                </a:cxn>
                <a:cxn ang="0">
                  <a:pos x="83" y="101"/>
                </a:cxn>
                <a:cxn ang="0">
                  <a:pos x="91" y="89"/>
                </a:cxn>
                <a:cxn ang="0">
                  <a:pos x="101" y="84"/>
                </a:cxn>
                <a:cxn ang="0">
                  <a:pos x="114" y="81"/>
                </a:cxn>
                <a:cxn ang="0">
                  <a:pos x="126" y="79"/>
                </a:cxn>
                <a:cxn ang="0">
                  <a:pos x="141" y="76"/>
                </a:cxn>
                <a:cxn ang="0">
                  <a:pos x="152" y="72"/>
                </a:cxn>
                <a:cxn ang="0">
                  <a:pos x="162" y="64"/>
                </a:cxn>
                <a:cxn ang="0">
                  <a:pos x="169" y="49"/>
                </a:cxn>
                <a:cxn ang="0">
                  <a:pos x="174" y="40"/>
                </a:cxn>
                <a:cxn ang="0">
                  <a:pos x="186" y="23"/>
                </a:cxn>
                <a:cxn ang="0">
                  <a:pos x="197" y="12"/>
                </a:cxn>
                <a:cxn ang="0">
                  <a:pos x="212" y="5"/>
                </a:cxn>
                <a:cxn ang="0">
                  <a:pos x="227" y="2"/>
                </a:cxn>
                <a:cxn ang="0">
                  <a:pos x="243" y="2"/>
                </a:cxn>
                <a:cxn ang="0">
                  <a:pos x="262" y="7"/>
                </a:cxn>
                <a:cxn ang="0">
                  <a:pos x="265" y="15"/>
                </a:cxn>
                <a:cxn ang="0">
                  <a:pos x="260" y="23"/>
                </a:cxn>
                <a:cxn ang="0">
                  <a:pos x="250" y="23"/>
                </a:cxn>
              </a:cxnLst>
              <a:rect l="0" t="0" r="r" b="b"/>
              <a:pathLst>
                <a:path w="265" h="185">
                  <a:moveTo>
                    <a:pt x="250" y="23"/>
                  </a:moveTo>
                  <a:lnTo>
                    <a:pt x="248" y="23"/>
                  </a:lnTo>
                  <a:lnTo>
                    <a:pt x="243" y="21"/>
                  </a:lnTo>
                  <a:lnTo>
                    <a:pt x="240" y="20"/>
                  </a:lnTo>
                  <a:lnTo>
                    <a:pt x="237" y="20"/>
                  </a:lnTo>
                  <a:lnTo>
                    <a:pt x="232" y="20"/>
                  </a:lnTo>
                  <a:lnTo>
                    <a:pt x="230" y="20"/>
                  </a:lnTo>
                  <a:lnTo>
                    <a:pt x="227" y="21"/>
                  </a:lnTo>
                  <a:lnTo>
                    <a:pt x="224" y="23"/>
                  </a:lnTo>
                  <a:lnTo>
                    <a:pt x="215" y="25"/>
                  </a:lnTo>
                  <a:lnTo>
                    <a:pt x="210" y="28"/>
                  </a:lnTo>
                  <a:lnTo>
                    <a:pt x="204" y="35"/>
                  </a:lnTo>
                  <a:lnTo>
                    <a:pt x="200" y="40"/>
                  </a:lnTo>
                  <a:lnTo>
                    <a:pt x="197" y="44"/>
                  </a:lnTo>
                  <a:lnTo>
                    <a:pt x="194" y="48"/>
                  </a:lnTo>
                  <a:lnTo>
                    <a:pt x="190" y="51"/>
                  </a:lnTo>
                  <a:lnTo>
                    <a:pt x="189" y="54"/>
                  </a:lnTo>
                  <a:lnTo>
                    <a:pt x="186" y="58"/>
                  </a:lnTo>
                  <a:lnTo>
                    <a:pt x="186" y="63"/>
                  </a:lnTo>
                  <a:lnTo>
                    <a:pt x="182" y="66"/>
                  </a:lnTo>
                  <a:lnTo>
                    <a:pt x="181" y="69"/>
                  </a:lnTo>
                  <a:lnTo>
                    <a:pt x="176" y="76"/>
                  </a:lnTo>
                  <a:lnTo>
                    <a:pt x="172" y="81"/>
                  </a:lnTo>
                  <a:lnTo>
                    <a:pt x="167" y="84"/>
                  </a:lnTo>
                  <a:lnTo>
                    <a:pt x="166" y="87"/>
                  </a:lnTo>
                  <a:lnTo>
                    <a:pt x="162" y="89"/>
                  </a:lnTo>
                  <a:lnTo>
                    <a:pt x="159" y="92"/>
                  </a:lnTo>
                  <a:lnTo>
                    <a:pt x="154" y="92"/>
                  </a:lnTo>
                  <a:lnTo>
                    <a:pt x="151" y="94"/>
                  </a:lnTo>
                  <a:lnTo>
                    <a:pt x="146" y="94"/>
                  </a:lnTo>
                  <a:lnTo>
                    <a:pt x="143" y="96"/>
                  </a:lnTo>
                  <a:lnTo>
                    <a:pt x="138" y="96"/>
                  </a:lnTo>
                  <a:lnTo>
                    <a:pt x="134" y="96"/>
                  </a:lnTo>
                  <a:lnTo>
                    <a:pt x="131" y="96"/>
                  </a:lnTo>
                  <a:lnTo>
                    <a:pt x="126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4" y="96"/>
                  </a:lnTo>
                  <a:lnTo>
                    <a:pt x="113" y="97"/>
                  </a:lnTo>
                  <a:lnTo>
                    <a:pt x="110" y="99"/>
                  </a:lnTo>
                  <a:lnTo>
                    <a:pt x="108" y="99"/>
                  </a:lnTo>
                  <a:lnTo>
                    <a:pt x="105" y="102"/>
                  </a:lnTo>
                  <a:lnTo>
                    <a:pt x="103" y="105"/>
                  </a:lnTo>
                  <a:lnTo>
                    <a:pt x="101" y="110"/>
                  </a:lnTo>
                  <a:lnTo>
                    <a:pt x="98" y="115"/>
                  </a:lnTo>
                  <a:lnTo>
                    <a:pt x="98" y="122"/>
                  </a:lnTo>
                  <a:lnTo>
                    <a:pt x="96" y="127"/>
                  </a:lnTo>
                  <a:lnTo>
                    <a:pt x="96" y="132"/>
                  </a:lnTo>
                  <a:lnTo>
                    <a:pt x="96" y="137"/>
                  </a:lnTo>
                  <a:lnTo>
                    <a:pt x="95" y="142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3" y="157"/>
                  </a:lnTo>
                  <a:lnTo>
                    <a:pt x="91" y="162"/>
                  </a:lnTo>
                  <a:lnTo>
                    <a:pt x="91" y="166"/>
                  </a:lnTo>
                  <a:lnTo>
                    <a:pt x="90" y="170"/>
                  </a:lnTo>
                  <a:lnTo>
                    <a:pt x="85" y="175"/>
                  </a:lnTo>
                  <a:lnTo>
                    <a:pt x="81" y="176"/>
                  </a:lnTo>
                  <a:lnTo>
                    <a:pt x="78" y="181"/>
                  </a:lnTo>
                  <a:lnTo>
                    <a:pt x="73" y="181"/>
                  </a:lnTo>
                  <a:lnTo>
                    <a:pt x="68" y="183"/>
                  </a:lnTo>
                  <a:lnTo>
                    <a:pt x="63" y="183"/>
                  </a:lnTo>
                  <a:lnTo>
                    <a:pt x="60" y="185"/>
                  </a:lnTo>
                  <a:lnTo>
                    <a:pt x="57" y="185"/>
                  </a:lnTo>
                  <a:lnTo>
                    <a:pt x="50" y="185"/>
                  </a:lnTo>
                  <a:lnTo>
                    <a:pt x="47" y="185"/>
                  </a:lnTo>
                  <a:lnTo>
                    <a:pt x="43" y="185"/>
                  </a:lnTo>
                  <a:lnTo>
                    <a:pt x="38" y="183"/>
                  </a:lnTo>
                  <a:lnTo>
                    <a:pt x="33" y="183"/>
                  </a:lnTo>
                  <a:lnTo>
                    <a:pt x="30" y="181"/>
                  </a:lnTo>
                  <a:lnTo>
                    <a:pt x="27" y="181"/>
                  </a:lnTo>
                  <a:lnTo>
                    <a:pt x="20" y="181"/>
                  </a:lnTo>
                  <a:lnTo>
                    <a:pt x="17" y="180"/>
                  </a:lnTo>
                  <a:lnTo>
                    <a:pt x="12" y="180"/>
                  </a:lnTo>
                  <a:lnTo>
                    <a:pt x="9" y="180"/>
                  </a:lnTo>
                  <a:lnTo>
                    <a:pt x="4" y="176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5" y="165"/>
                  </a:lnTo>
                  <a:lnTo>
                    <a:pt x="9" y="165"/>
                  </a:lnTo>
                  <a:lnTo>
                    <a:pt x="12" y="165"/>
                  </a:lnTo>
                  <a:lnTo>
                    <a:pt x="15" y="166"/>
                  </a:lnTo>
                  <a:lnTo>
                    <a:pt x="20" y="166"/>
                  </a:lnTo>
                  <a:lnTo>
                    <a:pt x="24" y="166"/>
                  </a:lnTo>
                  <a:lnTo>
                    <a:pt x="27" y="166"/>
                  </a:lnTo>
                  <a:lnTo>
                    <a:pt x="32" y="168"/>
                  </a:lnTo>
                  <a:lnTo>
                    <a:pt x="35" y="168"/>
                  </a:lnTo>
                  <a:lnTo>
                    <a:pt x="38" y="168"/>
                  </a:lnTo>
                  <a:lnTo>
                    <a:pt x="42" y="168"/>
                  </a:lnTo>
                  <a:lnTo>
                    <a:pt x="45" y="168"/>
                  </a:lnTo>
                  <a:lnTo>
                    <a:pt x="50" y="166"/>
                  </a:lnTo>
                  <a:lnTo>
                    <a:pt x="53" y="166"/>
                  </a:lnTo>
                  <a:lnTo>
                    <a:pt x="57" y="165"/>
                  </a:lnTo>
                  <a:lnTo>
                    <a:pt x="60" y="163"/>
                  </a:lnTo>
                  <a:lnTo>
                    <a:pt x="65" y="163"/>
                  </a:lnTo>
                  <a:lnTo>
                    <a:pt x="68" y="163"/>
                  </a:lnTo>
                  <a:lnTo>
                    <a:pt x="72" y="158"/>
                  </a:lnTo>
                  <a:lnTo>
                    <a:pt x="75" y="157"/>
                  </a:lnTo>
                  <a:lnTo>
                    <a:pt x="76" y="152"/>
                  </a:lnTo>
                  <a:lnTo>
                    <a:pt x="80" y="150"/>
                  </a:lnTo>
                  <a:lnTo>
                    <a:pt x="80" y="145"/>
                  </a:lnTo>
                  <a:lnTo>
                    <a:pt x="80" y="142"/>
                  </a:lnTo>
                  <a:lnTo>
                    <a:pt x="80" y="138"/>
                  </a:lnTo>
                  <a:lnTo>
                    <a:pt x="80" y="133"/>
                  </a:lnTo>
                  <a:lnTo>
                    <a:pt x="80" y="129"/>
                  </a:lnTo>
                  <a:lnTo>
                    <a:pt x="80" y="124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0" y="110"/>
                  </a:lnTo>
                  <a:lnTo>
                    <a:pt x="81" y="105"/>
                  </a:lnTo>
                  <a:lnTo>
                    <a:pt x="83" y="101"/>
                  </a:lnTo>
                  <a:lnTo>
                    <a:pt x="85" y="99"/>
                  </a:lnTo>
                  <a:lnTo>
                    <a:pt x="86" y="92"/>
                  </a:lnTo>
                  <a:lnTo>
                    <a:pt x="91" y="89"/>
                  </a:lnTo>
                  <a:lnTo>
                    <a:pt x="93" y="87"/>
                  </a:lnTo>
                  <a:lnTo>
                    <a:pt x="98" y="86"/>
                  </a:lnTo>
                  <a:lnTo>
                    <a:pt x="101" y="84"/>
                  </a:lnTo>
                  <a:lnTo>
                    <a:pt x="105" y="82"/>
                  </a:lnTo>
                  <a:lnTo>
                    <a:pt x="110" y="81"/>
                  </a:lnTo>
                  <a:lnTo>
                    <a:pt x="114" y="81"/>
                  </a:lnTo>
                  <a:lnTo>
                    <a:pt x="116" y="81"/>
                  </a:lnTo>
                  <a:lnTo>
                    <a:pt x="121" y="79"/>
                  </a:lnTo>
                  <a:lnTo>
                    <a:pt x="126" y="79"/>
                  </a:lnTo>
                  <a:lnTo>
                    <a:pt x="131" y="79"/>
                  </a:lnTo>
                  <a:lnTo>
                    <a:pt x="136" y="77"/>
                  </a:lnTo>
                  <a:lnTo>
                    <a:pt x="141" y="76"/>
                  </a:lnTo>
                  <a:lnTo>
                    <a:pt x="144" y="76"/>
                  </a:lnTo>
                  <a:lnTo>
                    <a:pt x="151" y="76"/>
                  </a:lnTo>
                  <a:lnTo>
                    <a:pt x="152" y="72"/>
                  </a:lnTo>
                  <a:lnTo>
                    <a:pt x="156" y="69"/>
                  </a:lnTo>
                  <a:lnTo>
                    <a:pt x="157" y="68"/>
                  </a:lnTo>
                  <a:lnTo>
                    <a:pt x="162" y="64"/>
                  </a:lnTo>
                  <a:lnTo>
                    <a:pt x="164" y="58"/>
                  </a:lnTo>
                  <a:lnTo>
                    <a:pt x="167" y="53"/>
                  </a:lnTo>
                  <a:lnTo>
                    <a:pt x="169" y="49"/>
                  </a:lnTo>
                  <a:lnTo>
                    <a:pt x="171" y="46"/>
                  </a:lnTo>
                  <a:lnTo>
                    <a:pt x="172" y="41"/>
                  </a:lnTo>
                  <a:lnTo>
                    <a:pt x="174" y="40"/>
                  </a:lnTo>
                  <a:lnTo>
                    <a:pt x="177" y="33"/>
                  </a:lnTo>
                  <a:lnTo>
                    <a:pt x="182" y="26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4" y="15"/>
                  </a:lnTo>
                  <a:lnTo>
                    <a:pt x="197" y="12"/>
                  </a:lnTo>
                  <a:lnTo>
                    <a:pt x="204" y="8"/>
                  </a:lnTo>
                  <a:lnTo>
                    <a:pt x="207" y="7"/>
                  </a:lnTo>
                  <a:lnTo>
                    <a:pt x="212" y="5"/>
                  </a:lnTo>
                  <a:lnTo>
                    <a:pt x="217" y="3"/>
                  </a:lnTo>
                  <a:lnTo>
                    <a:pt x="222" y="2"/>
                  </a:lnTo>
                  <a:lnTo>
                    <a:pt x="227" y="2"/>
                  </a:lnTo>
                  <a:lnTo>
                    <a:pt x="233" y="0"/>
                  </a:lnTo>
                  <a:lnTo>
                    <a:pt x="238" y="2"/>
                  </a:lnTo>
                  <a:lnTo>
                    <a:pt x="243" y="2"/>
                  </a:lnTo>
                  <a:lnTo>
                    <a:pt x="250" y="3"/>
                  </a:lnTo>
                  <a:lnTo>
                    <a:pt x="255" y="5"/>
                  </a:lnTo>
                  <a:lnTo>
                    <a:pt x="262" y="7"/>
                  </a:lnTo>
                  <a:lnTo>
                    <a:pt x="263" y="8"/>
                  </a:lnTo>
                  <a:lnTo>
                    <a:pt x="265" y="12"/>
                  </a:lnTo>
                  <a:lnTo>
                    <a:pt x="265" y="15"/>
                  </a:lnTo>
                  <a:lnTo>
                    <a:pt x="265" y="18"/>
                  </a:lnTo>
                  <a:lnTo>
                    <a:pt x="262" y="21"/>
                  </a:lnTo>
                  <a:lnTo>
                    <a:pt x="260" y="23"/>
                  </a:lnTo>
                  <a:lnTo>
                    <a:pt x="255" y="25"/>
                  </a:lnTo>
                  <a:lnTo>
                    <a:pt x="250" y="23"/>
                  </a:lnTo>
                  <a:lnTo>
                    <a:pt x="25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4" name="Freeform 108"/>
            <p:cNvSpPr>
              <a:spLocks/>
            </p:cNvSpPr>
            <p:nvPr/>
          </p:nvSpPr>
          <p:spPr bwMode="auto">
            <a:xfrm>
              <a:off x="1245" y="1400"/>
              <a:ext cx="17" cy="3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8" y="3"/>
                </a:cxn>
                <a:cxn ang="0">
                  <a:pos x="15" y="6"/>
                </a:cxn>
                <a:cxn ang="0">
                  <a:pos x="13" y="8"/>
                </a:cxn>
                <a:cxn ang="0">
                  <a:pos x="11" y="11"/>
                </a:cxn>
                <a:cxn ang="0">
                  <a:pos x="8" y="16"/>
                </a:cxn>
                <a:cxn ang="0">
                  <a:pos x="6" y="19"/>
                </a:cxn>
                <a:cxn ang="0">
                  <a:pos x="6" y="24"/>
                </a:cxn>
                <a:cxn ang="0">
                  <a:pos x="5" y="29"/>
                </a:cxn>
                <a:cxn ang="0">
                  <a:pos x="3" y="34"/>
                </a:cxn>
                <a:cxn ang="0">
                  <a:pos x="2" y="39"/>
                </a:cxn>
                <a:cxn ang="0">
                  <a:pos x="2" y="44"/>
                </a:cxn>
                <a:cxn ang="0">
                  <a:pos x="0" y="52"/>
                </a:cxn>
                <a:cxn ang="0">
                  <a:pos x="0" y="57"/>
                </a:cxn>
                <a:cxn ang="0">
                  <a:pos x="0" y="64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4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11" y="69"/>
                </a:cxn>
                <a:cxn ang="0">
                  <a:pos x="11" y="61"/>
                </a:cxn>
                <a:cxn ang="0">
                  <a:pos x="11" y="54"/>
                </a:cxn>
                <a:cxn ang="0">
                  <a:pos x="13" y="47"/>
                </a:cxn>
                <a:cxn ang="0">
                  <a:pos x="13" y="41"/>
                </a:cxn>
                <a:cxn ang="0">
                  <a:pos x="16" y="36"/>
                </a:cxn>
                <a:cxn ang="0">
                  <a:pos x="18" y="31"/>
                </a:cxn>
                <a:cxn ang="0">
                  <a:pos x="20" y="28"/>
                </a:cxn>
                <a:cxn ang="0">
                  <a:pos x="21" y="24"/>
                </a:cxn>
                <a:cxn ang="0">
                  <a:pos x="25" y="19"/>
                </a:cxn>
                <a:cxn ang="0">
                  <a:pos x="25" y="18"/>
                </a:cxn>
                <a:cxn ang="0">
                  <a:pos x="28" y="16"/>
                </a:cxn>
                <a:cxn ang="0">
                  <a:pos x="30" y="13"/>
                </a:cxn>
                <a:cxn ang="0">
                  <a:pos x="31" y="11"/>
                </a:cxn>
                <a:cxn ang="0">
                  <a:pos x="33" y="11"/>
                </a:cxn>
                <a:cxn ang="0">
                  <a:pos x="33" y="6"/>
                </a:cxn>
                <a:cxn ang="0">
                  <a:pos x="35" y="5"/>
                </a:cxn>
                <a:cxn ang="0">
                  <a:pos x="31" y="1"/>
                </a:cxn>
                <a:cxn ang="0">
                  <a:pos x="31" y="0"/>
                </a:cxn>
                <a:cxn ang="0">
                  <a:pos x="25" y="0"/>
                </a:cxn>
                <a:cxn ang="0">
                  <a:pos x="20" y="0"/>
                </a:cxn>
                <a:cxn ang="0">
                  <a:pos x="20" y="0"/>
                </a:cxn>
              </a:cxnLst>
              <a:rect l="0" t="0" r="r" b="b"/>
              <a:pathLst>
                <a:path w="35" h="74">
                  <a:moveTo>
                    <a:pt x="20" y="0"/>
                  </a:moveTo>
                  <a:lnTo>
                    <a:pt x="18" y="3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8" y="16"/>
                  </a:lnTo>
                  <a:lnTo>
                    <a:pt x="6" y="19"/>
                  </a:lnTo>
                  <a:lnTo>
                    <a:pt x="6" y="24"/>
                  </a:lnTo>
                  <a:lnTo>
                    <a:pt x="5" y="29"/>
                  </a:lnTo>
                  <a:lnTo>
                    <a:pt x="3" y="34"/>
                  </a:lnTo>
                  <a:lnTo>
                    <a:pt x="2" y="39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0" y="64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11" y="69"/>
                  </a:lnTo>
                  <a:lnTo>
                    <a:pt x="11" y="61"/>
                  </a:lnTo>
                  <a:lnTo>
                    <a:pt x="11" y="54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6" y="36"/>
                  </a:lnTo>
                  <a:lnTo>
                    <a:pt x="18" y="31"/>
                  </a:lnTo>
                  <a:lnTo>
                    <a:pt x="20" y="28"/>
                  </a:lnTo>
                  <a:lnTo>
                    <a:pt x="21" y="24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8" y="16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3" y="6"/>
                  </a:lnTo>
                  <a:lnTo>
                    <a:pt x="35" y="5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5" name="Freeform 109"/>
            <p:cNvSpPr>
              <a:spLocks/>
            </p:cNvSpPr>
            <p:nvPr/>
          </p:nvSpPr>
          <p:spPr bwMode="auto">
            <a:xfrm>
              <a:off x="1569" y="1710"/>
              <a:ext cx="9" cy="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0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12"/>
                </a:cxn>
                <a:cxn ang="0">
                  <a:pos x="6" y="14"/>
                </a:cxn>
                <a:cxn ang="0">
                  <a:pos x="11" y="14"/>
                </a:cxn>
                <a:cxn ang="0">
                  <a:pos x="14" y="10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8" h="14">
                  <a:moveTo>
                    <a:pt x="11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2"/>
                  </a:lnTo>
                  <a:lnTo>
                    <a:pt x="6" y="14"/>
                  </a:lnTo>
                  <a:lnTo>
                    <a:pt x="11" y="14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6" name="Freeform 110"/>
            <p:cNvSpPr>
              <a:spLocks/>
            </p:cNvSpPr>
            <p:nvPr/>
          </p:nvSpPr>
          <p:spPr bwMode="auto">
            <a:xfrm>
              <a:off x="1666" y="1711"/>
              <a:ext cx="12" cy="9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3"/>
                </a:cxn>
                <a:cxn ang="0">
                  <a:pos x="3" y="5"/>
                </a:cxn>
                <a:cxn ang="0">
                  <a:pos x="0" y="10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5" y="16"/>
                </a:cxn>
                <a:cxn ang="0">
                  <a:pos x="8" y="18"/>
                </a:cxn>
                <a:cxn ang="0">
                  <a:pos x="10" y="16"/>
                </a:cxn>
                <a:cxn ang="0">
                  <a:pos x="14" y="16"/>
                </a:cxn>
                <a:cxn ang="0">
                  <a:pos x="16" y="16"/>
                </a:cxn>
                <a:cxn ang="0">
                  <a:pos x="19" y="16"/>
                </a:cxn>
                <a:cxn ang="0">
                  <a:pos x="23" y="13"/>
                </a:cxn>
                <a:cxn ang="0">
                  <a:pos x="23" y="10"/>
                </a:cxn>
                <a:cxn ang="0">
                  <a:pos x="23" y="5"/>
                </a:cxn>
                <a:cxn ang="0">
                  <a:pos x="21" y="3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3" h="18">
                  <a:moveTo>
                    <a:pt x="18" y="0"/>
                  </a:move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3" y="5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5" y="16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7" name="Freeform 111"/>
            <p:cNvSpPr>
              <a:spLocks/>
            </p:cNvSpPr>
            <p:nvPr/>
          </p:nvSpPr>
          <p:spPr bwMode="auto">
            <a:xfrm>
              <a:off x="1455" y="1586"/>
              <a:ext cx="32" cy="41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6" y="3"/>
                </a:cxn>
                <a:cxn ang="0">
                  <a:pos x="21" y="8"/>
                </a:cxn>
                <a:cxn ang="0">
                  <a:pos x="16" y="13"/>
                </a:cxn>
                <a:cxn ang="0">
                  <a:pos x="13" y="18"/>
                </a:cxn>
                <a:cxn ang="0">
                  <a:pos x="9" y="23"/>
                </a:cxn>
                <a:cxn ang="0">
                  <a:pos x="8" y="28"/>
                </a:cxn>
                <a:cxn ang="0">
                  <a:pos x="5" y="33"/>
                </a:cxn>
                <a:cxn ang="0">
                  <a:pos x="5" y="38"/>
                </a:cxn>
                <a:cxn ang="0">
                  <a:pos x="1" y="41"/>
                </a:cxn>
                <a:cxn ang="0">
                  <a:pos x="0" y="45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4"/>
                </a:cxn>
                <a:cxn ang="0">
                  <a:pos x="5" y="66"/>
                </a:cxn>
                <a:cxn ang="0">
                  <a:pos x="6" y="68"/>
                </a:cxn>
                <a:cxn ang="0">
                  <a:pos x="9" y="69"/>
                </a:cxn>
                <a:cxn ang="0">
                  <a:pos x="14" y="73"/>
                </a:cxn>
                <a:cxn ang="0">
                  <a:pos x="18" y="74"/>
                </a:cxn>
                <a:cxn ang="0">
                  <a:pos x="23" y="76"/>
                </a:cxn>
                <a:cxn ang="0">
                  <a:pos x="28" y="78"/>
                </a:cxn>
                <a:cxn ang="0">
                  <a:pos x="34" y="79"/>
                </a:cxn>
                <a:cxn ang="0">
                  <a:pos x="39" y="79"/>
                </a:cxn>
                <a:cxn ang="0">
                  <a:pos x="44" y="81"/>
                </a:cxn>
                <a:cxn ang="0">
                  <a:pos x="48" y="81"/>
                </a:cxn>
                <a:cxn ang="0">
                  <a:pos x="52" y="83"/>
                </a:cxn>
                <a:cxn ang="0">
                  <a:pos x="57" y="81"/>
                </a:cxn>
                <a:cxn ang="0">
                  <a:pos x="59" y="81"/>
                </a:cxn>
                <a:cxn ang="0">
                  <a:pos x="62" y="79"/>
                </a:cxn>
                <a:cxn ang="0">
                  <a:pos x="64" y="79"/>
                </a:cxn>
                <a:cxn ang="0">
                  <a:pos x="64" y="74"/>
                </a:cxn>
                <a:cxn ang="0">
                  <a:pos x="64" y="68"/>
                </a:cxn>
                <a:cxn ang="0">
                  <a:pos x="62" y="63"/>
                </a:cxn>
                <a:cxn ang="0">
                  <a:pos x="61" y="58"/>
                </a:cxn>
                <a:cxn ang="0">
                  <a:pos x="57" y="51"/>
                </a:cxn>
                <a:cxn ang="0">
                  <a:pos x="56" y="46"/>
                </a:cxn>
                <a:cxn ang="0">
                  <a:pos x="51" y="40"/>
                </a:cxn>
                <a:cxn ang="0">
                  <a:pos x="49" y="33"/>
                </a:cxn>
                <a:cxn ang="0">
                  <a:pos x="48" y="30"/>
                </a:cxn>
                <a:cxn ang="0">
                  <a:pos x="46" y="26"/>
                </a:cxn>
                <a:cxn ang="0">
                  <a:pos x="46" y="22"/>
                </a:cxn>
                <a:cxn ang="0">
                  <a:pos x="44" y="20"/>
                </a:cxn>
                <a:cxn ang="0">
                  <a:pos x="39" y="15"/>
                </a:cxn>
                <a:cxn ang="0">
                  <a:pos x="38" y="8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64" h="83">
                  <a:moveTo>
                    <a:pt x="33" y="0"/>
                  </a:moveTo>
                  <a:lnTo>
                    <a:pt x="26" y="3"/>
                  </a:lnTo>
                  <a:lnTo>
                    <a:pt x="21" y="8"/>
                  </a:lnTo>
                  <a:lnTo>
                    <a:pt x="16" y="13"/>
                  </a:lnTo>
                  <a:lnTo>
                    <a:pt x="13" y="18"/>
                  </a:lnTo>
                  <a:lnTo>
                    <a:pt x="9" y="23"/>
                  </a:lnTo>
                  <a:lnTo>
                    <a:pt x="8" y="28"/>
                  </a:lnTo>
                  <a:lnTo>
                    <a:pt x="5" y="33"/>
                  </a:lnTo>
                  <a:lnTo>
                    <a:pt x="5" y="38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8"/>
                  </a:lnTo>
                  <a:lnTo>
                    <a:pt x="9" y="69"/>
                  </a:lnTo>
                  <a:lnTo>
                    <a:pt x="14" y="73"/>
                  </a:lnTo>
                  <a:lnTo>
                    <a:pt x="18" y="74"/>
                  </a:lnTo>
                  <a:lnTo>
                    <a:pt x="23" y="76"/>
                  </a:lnTo>
                  <a:lnTo>
                    <a:pt x="28" y="78"/>
                  </a:lnTo>
                  <a:lnTo>
                    <a:pt x="34" y="79"/>
                  </a:lnTo>
                  <a:lnTo>
                    <a:pt x="39" y="79"/>
                  </a:lnTo>
                  <a:lnTo>
                    <a:pt x="44" y="81"/>
                  </a:lnTo>
                  <a:lnTo>
                    <a:pt x="48" y="81"/>
                  </a:lnTo>
                  <a:lnTo>
                    <a:pt x="52" y="83"/>
                  </a:lnTo>
                  <a:lnTo>
                    <a:pt x="57" y="81"/>
                  </a:lnTo>
                  <a:lnTo>
                    <a:pt x="59" y="81"/>
                  </a:lnTo>
                  <a:lnTo>
                    <a:pt x="62" y="79"/>
                  </a:lnTo>
                  <a:lnTo>
                    <a:pt x="64" y="79"/>
                  </a:lnTo>
                  <a:lnTo>
                    <a:pt x="64" y="74"/>
                  </a:lnTo>
                  <a:lnTo>
                    <a:pt x="64" y="68"/>
                  </a:lnTo>
                  <a:lnTo>
                    <a:pt x="62" y="63"/>
                  </a:lnTo>
                  <a:lnTo>
                    <a:pt x="61" y="58"/>
                  </a:lnTo>
                  <a:lnTo>
                    <a:pt x="57" y="51"/>
                  </a:lnTo>
                  <a:lnTo>
                    <a:pt x="56" y="46"/>
                  </a:lnTo>
                  <a:lnTo>
                    <a:pt x="51" y="40"/>
                  </a:lnTo>
                  <a:lnTo>
                    <a:pt x="49" y="33"/>
                  </a:lnTo>
                  <a:lnTo>
                    <a:pt x="48" y="30"/>
                  </a:lnTo>
                  <a:lnTo>
                    <a:pt x="46" y="26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39" y="15"/>
                  </a:lnTo>
                  <a:lnTo>
                    <a:pt x="38" y="8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330" name="Group 114"/>
          <p:cNvGrpSpPr>
            <a:grpSpLocks noChangeAspect="1"/>
          </p:cNvGrpSpPr>
          <p:nvPr/>
        </p:nvGrpSpPr>
        <p:grpSpPr bwMode="auto">
          <a:xfrm>
            <a:off x="3935413" y="1971675"/>
            <a:ext cx="1512887" cy="1528763"/>
            <a:chOff x="2479" y="1242"/>
            <a:chExt cx="953" cy="963"/>
          </a:xfrm>
        </p:grpSpPr>
        <p:sp>
          <p:nvSpPr>
            <p:cNvPr id="9329" name="AutoShape 113"/>
            <p:cNvSpPr>
              <a:spLocks noChangeAspect="1" noChangeArrowheads="1" noTextEdit="1"/>
            </p:cNvSpPr>
            <p:nvPr/>
          </p:nvSpPr>
          <p:spPr bwMode="auto">
            <a:xfrm>
              <a:off x="2479" y="1242"/>
              <a:ext cx="953" cy="9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1" name="Freeform 115"/>
            <p:cNvSpPr>
              <a:spLocks/>
            </p:cNvSpPr>
            <p:nvPr/>
          </p:nvSpPr>
          <p:spPr bwMode="auto">
            <a:xfrm>
              <a:off x="3113" y="1768"/>
              <a:ext cx="73" cy="86"/>
            </a:xfrm>
            <a:custGeom>
              <a:avLst/>
              <a:gdLst/>
              <a:ahLst/>
              <a:cxnLst>
                <a:cxn ang="0">
                  <a:pos x="145" y="11"/>
                </a:cxn>
                <a:cxn ang="0">
                  <a:pos x="145" y="6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4" y="0"/>
                </a:cxn>
                <a:cxn ang="0">
                  <a:pos x="129" y="0"/>
                </a:cxn>
                <a:cxn ang="0">
                  <a:pos x="126" y="1"/>
                </a:cxn>
                <a:cxn ang="0">
                  <a:pos x="121" y="6"/>
                </a:cxn>
                <a:cxn ang="0">
                  <a:pos x="121" y="11"/>
                </a:cxn>
                <a:cxn ang="0">
                  <a:pos x="121" y="22"/>
                </a:cxn>
                <a:cxn ang="0">
                  <a:pos x="119" y="34"/>
                </a:cxn>
                <a:cxn ang="0">
                  <a:pos x="116" y="45"/>
                </a:cxn>
                <a:cxn ang="0">
                  <a:pos x="113" y="58"/>
                </a:cxn>
                <a:cxn ang="0">
                  <a:pos x="108" y="68"/>
                </a:cxn>
                <a:cxn ang="0">
                  <a:pos x="103" y="78"/>
                </a:cxn>
                <a:cxn ang="0">
                  <a:pos x="96" y="89"/>
                </a:cxn>
                <a:cxn ang="0">
                  <a:pos x="90" y="99"/>
                </a:cxn>
                <a:cxn ang="0">
                  <a:pos x="80" y="107"/>
                </a:cxn>
                <a:cxn ang="0">
                  <a:pos x="72" y="115"/>
                </a:cxn>
                <a:cxn ang="0">
                  <a:pos x="62" y="123"/>
                </a:cxn>
                <a:cxn ang="0">
                  <a:pos x="54" y="130"/>
                </a:cxn>
                <a:cxn ang="0">
                  <a:pos x="42" y="135"/>
                </a:cxn>
                <a:cxn ang="0">
                  <a:pos x="31" y="141"/>
                </a:cxn>
                <a:cxn ang="0">
                  <a:pos x="18" y="145"/>
                </a:cxn>
                <a:cxn ang="0">
                  <a:pos x="6" y="148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61"/>
                </a:cxn>
                <a:cxn ang="0">
                  <a:pos x="3" y="166"/>
                </a:cxn>
                <a:cxn ang="0">
                  <a:pos x="6" y="169"/>
                </a:cxn>
                <a:cxn ang="0">
                  <a:pos x="11" y="171"/>
                </a:cxn>
                <a:cxn ang="0">
                  <a:pos x="18" y="171"/>
                </a:cxn>
                <a:cxn ang="0">
                  <a:pos x="33" y="166"/>
                </a:cxn>
                <a:cxn ang="0">
                  <a:pos x="49" y="161"/>
                </a:cxn>
                <a:cxn ang="0">
                  <a:pos x="64" y="154"/>
                </a:cxn>
                <a:cxn ang="0">
                  <a:pos x="78" y="148"/>
                </a:cxn>
                <a:cxn ang="0">
                  <a:pos x="90" y="140"/>
                </a:cxn>
                <a:cxn ang="0">
                  <a:pos x="99" y="132"/>
                </a:cxn>
                <a:cxn ang="0">
                  <a:pos x="109" y="123"/>
                </a:cxn>
                <a:cxn ang="0">
                  <a:pos x="117" y="114"/>
                </a:cxn>
                <a:cxn ang="0">
                  <a:pos x="126" y="102"/>
                </a:cxn>
                <a:cxn ang="0">
                  <a:pos x="130" y="91"/>
                </a:cxn>
                <a:cxn ang="0">
                  <a:pos x="135" y="78"/>
                </a:cxn>
                <a:cxn ang="0">
                  <a:pos x="140" y="68"/>
                </a:cxn>
                <a:cxn ang="0">
                  <a:pos x="142" y="53"/>
                </a:cxn>
                <a:cxn ang="0">
                  <a:pos x="145" y="39"/>
                </a:cxn>
                <a:cxn ang="0">
                  <a:pos x="145" y="26"/>
                </a:cxn>
                <a:cxn ang="0">
                  <a:pos x="145" y="11"/>
                </a:cxn>
                <a:cxn ang="0">
                  <a:pos x="145" y="11"/>
                </a:cxn>
              </a:cxnLst>
              <a:rect l="0" t="0" r="r" b="b"/>
              <a:pathLst>
                <a:path w="145" h="171">
                  <a:moveTo>
                    <a:pt x="145" y="11"/>
                  </a:moveTo>
                  <a:lnTo>
                    <a:pt x="145" y="6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4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1" y="6"/>
                  </a:lnTo>
                  <a:lnTo>
                    <a:pt x="121" y="11"/>
                  </a:lnTo>
                  <a:lnTo>
                    <a:pt x="121" y="22"/>
                  </a:lnTo>
                  <a:lnTo>
                    <a:pt x="119" y="34"/>
                  </a:lnTo>
                  <a:lnTo>
                    <a:pt x="116" y="45"/>
                  </a:lnTo>
                  <a:lnTo>
                    <a:pt x="113" y="58"/>
                  </a:lnTo>
                  <a:lnTo>
                    <a:pt x="108" y="68"/>
                  </a:lnTo>
                  <a:lnTo>
                    <a:pt x="103" y="78"/>
                  </a:lnTo>
                  <a:lnTo>
                    <a:pt x="96" y="89"/>
                  </a:lnTo>
                  <a:lnTo>
                    <a:pt x="90" y="99"/>
                  </a:lnTo>
                  <a:lnTo>
                    <a:pt x="80" y="107"/>
                  </a:lnTo>
                  <a:lnTo>
                    <a:pt x="72" y="115"/>
                  </a:lnTo>
                  <a:lnTo>
                    <a:pt x="62" y="123"/>
                  </a:lnTo>
                  <a:lnTo>
                    <a:pt x="54" y="130"/>
                  </a:lnTo>
                  <a:lnTo>
                    <a:pt x="42" y="135"/>
                  </a:lnTo>
                  <a:lnTo>
                    <a:pt x="31" y="141"/>
                  </a:lnTo>
                  <a:lnTo>
                    <a:pt x="18" y="145"/>
                  </a:lnTo>
                  <a:lnTo>
                    <a:pt x="6" y="148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61"/>
                  </a:lnTo>
                  <a:lnTo>
                    <a:pt x="3" y="166"/>
                  </a:lnTo>
                  <a:lnTo>
                    <a:pt x="6" y="169"/>
                  </a:lnTo>
                  <a:lnTo>
                    <a:pt x="11" y="171"/>
                  </a:lnTo>
                  <a:lnTo>
                    <a:pt x="18" y="171"/>
                  </a:lnTo>
                  <a:lnTo>
                    <a:pt x="33" y="166"/>
                  </a:lnTo>
                  <a:lnTo>
                    <a:pt x="49" y="161"/>
                  </a:lnTo>
                  <a:lnTo>
                    <a:pt x="64" y="154"/>
                  </a:lnTo>
                  <a:lnTo>
                    <a:pt x="78" y="148"/>
                  </a:lnTo>
                  <a:lnTo>
                    <a:pt x="90" y="140"/>
                  </a:lnTo>
                  <a:lnTo>
                    <a:pt x="99" y="132"/>
                  </a:lnTo>
                  <a:lnTo>
                    <a:pt x="109" y="123"/>
                  </a:lnTo>
                  <a:lnTo>
                    <a:pt x="117" y="114"/>
                  </a:lnTo>
                  <a:lnTo>
                    <a:pt x="126" y="102"/>
                  </a:lnTo>
                  <a:lnTo>
                    <a:pt x="130" y="91"/>
                  </a:lnTo>
                  <a:lnTo>
                    <a:pt x="135" y="78"/>
                  </a:lnTo>
                  <a:lnTo>
                    <a:pt x="140" y="68"/>
                  </a:lnTo>
                  <a:lnTo>
                    <a:pt x="142" y="53"/>
                  </a:lnTo>
                  <a:lnTo>
                    <a:pt x="145" y="39"/>
                  </a:lnTo>
                  <a:lnTo>
                    <a:pt x="145" y="26"/>
                  </a:lnTo>
                  <a:lnTo>
                    <a:pt x="145" y="11"/>
                  </a:lnTo>
                  <a:lnTo>
                    <a:pt x="145" y="11"/>
                  </a:lnTo>
                  <a:close/>
                </a:path>
              </a:pathLst>
            </a:custGeom>
            <a:solidFill>
              <a:srgbClr val="26AB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2" name="Freeform 116"/>
            <p:cNvSpPr>
              <a:spLocks/>
            </p:cNvSpPr>
            <p:nvPr/>
          </p:nvSpPr>
          <p:spPr bwMode="auto">
            <a:xfrm>
              <a:off x="2961" y="1847"/>
              <a:ext cx="132" cy="39"/>
            </a:xfrm>
            <a:custGeom>
              <a:avLst/>
              <a:gdLst/>
              <a:ahLst/>
              <a:cxnLst>
                <a:cxn ang="0">
                  <a:pos x="46" y="34"/>
                </a:cxn>
                <a:cxn ang="0">
                  <a:pos x="85" y="33"/>
                </a:cxn>
                <a:cxn ang="0">
                  <a:pos x="123" y="29"/>
                </a:cxn>
                <a:cxn ang="0">
                  <a:pos x="154" y="24"/>
                </a:cxn>
                <a:cxn ang="0">
                  <a:pos x="182" y="16"/>
                </a:cxn>
                <a:cxn ang="0">
                  <a:pos x="203" y="10"/>
                </a:cxn>
                <a:cxn ang="0">
                  <a:pos x="221" y="5"/>
                </a:cxn>
                <a:cxn ang="0">
                  <a:pos x="234" y="2"/>
                </a:cxn>
                <a:cxn ang="0">
                  <a:pos x="240" y="0"/>
                </a:cxn>
                <a:cxn ang="0">
                  <a:pos x="247" y="0"/>
                </a:cxn>
                <a:cxn ang="0">
                  <a:pos x="257" y="2"/>
                </a:cxn>
                <a:cxn ang="0">
                  <a:pos x="265" y="8"/>
                </a:cxn>
                <a:cxn ang="0">
                  <a:pos x="262" y="15"/>
                </a:cxn>
                <a:cxn ang="0">
                  <a:pos x="257" y="18"/>
                </a:cxn>
                <a:cxn ang="0">
                  <a:pos x="248" y="23"/>
                </a:cxn>
                <a:cxn ang="0">
                  <a:pos x="235" y="28"/>
                </a:cxn>
                <a:cxn ang="0">
                  <a:pos x="221" y="34"/>
                </a:cxn>
                <a:cxn ang="0">
                  <a:pos x="203" y="41"/>
                </a:cxn>
                <a:cxn ang="0">
                  <a:pos x="183" y="47"/>
                </a:cxn>
                <a:cxn ang="0">
                  <a:pos x="162" y="52"/>
                </a:cxn>
                <a:cxn ang="0">
                  <a:pos x="139" y="59"/>
                </a:cxn>
                <a:cxn ang="0">
                  <a:pos x="118" y="64"/>
                </a:cxn>
                <a:cxn ang="0">
                  <a:pos x="97" y="67"/>
                </a:cxn>
                <a:cxn ang="0">
                  <a:pos x="75" y="72"/>
                </a:cxn>
                <a:cxn ang="0">
                  <a:pos x="58" y="75"/>
                </a:cxn>
                <a:cxn ang="0">
                  <a:pos x="38" y="77"/>
                </a:cxn>
                <a:cxn ang="0">
                  <a:pos x="23" y="78"/>
                </a:cxn>
                <a:cxn ang="0">
                  <a:pos x="13" y="78"/>
                </a:cxn>
                <a:cxn ang="0">
                  <a:pos x="4" y="77"/>
                </a:cxn>
                <a:cxn ang="0">
                  <a:pos x="0" y="72"/>
                </a:cxn>
                <a:cxn ang="0">
                  <a:pos x="2" y="65"/>
                </a:cxn>
                <a:cxn ang="0">
                  <a:pos x="4" y="57"/>
                </a:cxn>
                <a:cxn ang="0">
                  <a:pos x="9" y="49"/>
                </a:cxn>
                <a:cxn ang="0">
                  <a:pos x="18" y="39"/>
                </a:cxn>
                <a:cxn ang="0">
                  <a:pos x="23" y="34"/>
                </a:cxn>
                <a:cxn ang="0">
                  <a:pos x="25" y="34"/>
                </a:cxn>
              </a:cxnLst>
              <a:rect l="0" t="0" r="r" b="b"/>
              <a:pathLst>
                <a:path w="265" h="78">
                  <a:moveTo>
                    <a:pt x="25" y="34"/>
                  </a:moveTo>
                  <a:lnTo>
                    <a:pt x="46" y="34"/>
                  </a:lnTo>
                  <a:lnTo>
                    <a:pt x="67" y="34"/>
                  </a:lnTo>
                  <a:lnTo>
                    <a:pt x="85" y="33"/>
                  </a:lnTo>
                  <a:lnTo>
                    <a:pt x="105" y="31"/>
                  </a:lnTo>
                  <a:lnTo>
                    <a:pt x="123" y="29"/>
                  </a:lnTo>
                  <a:lnTo>
                    <a:pt x="139" y="26"/>
                  </a:lnTo>
                  <a:lnTo>
                    <a:pt x="154" y="24"/>
                  </a:lnTo>
                  <a:lnTo>
                    <a:pt x="169" y="20"/>
                  </a:lnTo>
                  <a:lnTo>
                    <a:pt x="182" y="16"/>
                  </a:lnTo>
                  <a:lnTo>
                    <a:pt x="193" y="15"/>
                  </a:lnTo>
                  <a:lnTo>
                    <a:pt x="203" y="10"/>
                  </a:lnTo>
                  <a:lnTo>
                    <a:pt x="214" y="8"/>
                  </a:lnTo>
                  <a:lnTo>
                    <a:pt x="221" y="5"/>
                  </a:lnTo>
                  <a:lnTo>
                    <a:pt x="227" y="5"/>
                  </a:lnTo>
                  <a:lnTo>
                    <a:pt x="234" y="2"/>
                  </a:lnTo>
                  <a:lnTo>
                    <a:pt x="237" y="2"/>
                  </a:lnTo>
                  <a:lnTo>
                    <a:pt x="240" y="0"/>
                  </a:lnTo>
                  <a:lnTo>
                    <a:pt x="244" y="0"/>
                  </a:lnTo>
                  <a:lnTo>
                    <a:pt x="247" y="0"/>
                  </a:lnTo>
                  <a:lnTo>
                    <a:pt x="252" y="2"/>
                  </a:lnTo>
                  <a:lnTo>
                    <a:pt x="257" y="2"/>
                  </a:lnTo>
                  <a:lnTo>
                    <a:pt x="262" y="5"/>
                  </a:lnTo>
                  <a:lnTo>
                    <a:pt x="265" y="8"/>
                  </a:lnTo>
                  <a:lnTo>
                    <a:pt x="265" y="11"/>
                  </a:lnTo>
                  <a:lnTo>
                    <a:pt x="262" y="15"/>
                  </a:lnTo>
                  <a:lnTo>
                    <a:pt x="260" y="15"/>
                  </a:lnTo>
                  <a:lnTo>
                    <a:pt x="257" y="18"/>
                  </a:lnTo>
                  <a:lnTo>
                    <a:pt x="255" y="20"/>
                  </a:lnTo>
                  <a:lnTo>
                    <a:pt x="248" y="23"/>
                  </a:lnTo>
                  <a:lnTo>
                    <a:pt x="244" y="24"/>
                  </a:lnTo>
                  <a:lnTo>
                    <a:pt x="235" y="28"/>
                  </a:lnTo>
                  <a:lnTo>
                    <a:pt x="229" y="31"/>
                  </a:lnTo>
                  <a:lnTo>
                    <a:pt x="221" y="34"/>
                  </a:lnTo>
                  <a:lnTo>
                    <a:pt x="213" y="38"/>
                  </a:lnTo>
                  <a:lnTo>
                    <a:pt x="203" y="41"/>
                  </a:lnTo>
                  <a:lnTo>
                    <a:pt x="193" y="46"/>
                  </a:lnTo>
                  <a:lnTo>
                    <a:pt x="183" y="47"/>
                  </a:lnTo>
                  <a:lnTo>
                    <a:pt x="172" y="51"/>
                  </a:lnTo>
                  <a:lnTo>
                    <a:pt x="162" y="52"/>
                  </a:lnTo>
                  <a:lnTo>
                    <a:pt x="152" y="55"/>
                  </a:lnTo>
                  <a:lnTo>
                    <a:pt x="139" y="59"/>
                  </a:lnTo>
                  <a:lnTo>
                    <a:pt x="129" y="60"/>
                  </a:lnTo>
                  <a:lnTo>
                    <a:pt x="118" y="64"/>
                  </a:lnTo>
                  <a:lnTo>
                    <a:pt x="108" y="65"/>
                  </a:lnTo>
                  <a:lnTo>
                    <a:pt x="97" y="67"/>
                  </a:lnTo>
                  <a:lnTo>
                    <a:pt x="85" y="70"/>
                  </a:lnTo>
                  <a:lnTo>
                    <a:pt x="75" y="72"/>
                  </a:lnTo>
                  <a:lnTo>
                    <a:pt x="67" y="73"/>
                  </a:lnTo>
                  <a:lnTo>
                    <a:pt x="58" y="75"/>
                  </a:lnTo>
                  <a:lnTo>
                    <a:pt x="48" y="77"/>
                  </a:lnTo>
                  <a:lnTo>
                    <a:pt x="38" y="77"/>
                  </a:lnTo>
                  <a:lnTo>
                    <a:pt x="33" y="78"/>
                  </a:lnTo>
                  <a:lnTo>
                    <a:pt x="23" y="78"/>
                  </a:lnTo>
                  <a:lnTo>
                    <a:pt x="18" y="78"/>
                  </a:lnTo>
                  <a:lnTo>
                    <a:pt x="13" y="78"/>
                  </a:lnTo>
                  <a:lnTo>
                    <a:pt x="9" y="78"/>
                  </a:lnTo>
                  <a:lnTo>
                    <a:pt x="4" y="77"/>
                  </a:lnTo>
                  <a:lnTo>
                    <a:pt x="2" y="75"/>
                  </a:lnTo>
                  <a:lnTo>
                    <a:pt x="0" y="72"/>
                  </a:lnTo>
                  <a:lnTo>
                    <a:pt x="2" y="68"/>
                  </a:lnTo>
                  <a:lnTo>
                    <a:pt x="2" y="65"/>
                  </a:lnTo>
                  <a:lnTo>
                    <a:pt x="2" y="60"/>
                  </a:lnTo>
                  <a:lnTo>
                    <a:pt x="4" y="57"/>
                  </a:lnTo>
                  <a:lnTo>
                    <a:pt x="5" y="55"/>
                  </a:lnTo>
                  <a:lnTo>
                    <a:pt x="9" y="49"/>
                  </a:lnTo>
                  <a:lnTo>
                    <a:pt x="13" y="44"/>
                  </a:lnTo>
                  <a:lnTo>
                    <a:pt x="18" y="39"/>
                  </a:lnTo>
                  <a:lnTo>
                    <a:pt x="22" y="36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26AB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3" name="Freeform 117"/>
            <p:cNvSpPr>
              <a:spLocks/>
            </p:cNvSpPr>
            <p:nvPr/>
          </p:nvSpPr>
          <p:spPr bwMode="auto">
            <a:xfrm>
              <a:off x="2905" y="1749"/>
              <a:ext cx="94" cy="154"/>
            </a:xfrm>
            <a:custGeom>
              <a:avLst/>
              <a:gdLst/>
              <a:ahLst/>
              <a:cxnLst>
                <a:cxn ang="0">
                  <a:pos x="49" y="11"/>
                </a:cxn>
                <a:cxn ang="0">
                  <a:pos x="78" y="30"/>
                </a:cxn>
                <a:cxn ang="0">
                  <a:pos x="106" y="47"/>
                </a:cxn>
                <a:cxn ang="0">
                  <a:pos x="130" y="66"/>
                </a:cxn>
                <a:cxn ang="0">
                  <a:pos x="150" y="88"/>
                </a:cxn>
                <a:cxn ang="0">
                  <a:pos x="168" y="112"/>
                </a:cxn>
                <a:cxn ang="0">
                  <a:pos x="179" y="143"/>
                </a:cxn>
                <a:cxn ang="0">
                  <a:pos x="186" y="179"/>
                </a:cxn>
                <a:cxn ang="0">
                  <a:pos x="187" y="208"/>
                </a:cxn>
                <a:cxn ang="0">
                  <a:pos x="184" y="224"/>
                </a:cxn>
                <a:cxn ang="0">
                  <a:pos x="181" y="241"/>
                </a:cxn>
                <a:cxn ang="0">
                  <a:pos x="178" y="255"/>
                </a:cxn>
                <a:cxn ang="0">
                  <a:pos x="174" y="268"/>
                </a:cxn>
                <a:cxn ang="0">
                  <a:pos x="168" y="280"/>
                </a:cxn>
                <a:cxn ang="0">
                  <a:pos x="165" y="291"/>
                </a:cxn>
                <a:cxn ang="0">
                  <a:pos x="160" y="299"/>
                </a:cxn>
                <a:cxn ang="0">
                  <a:pos x="156" y="307"/>
                </a:cxn>
                <a:cxn ang="0">
                  <a:pos x="148" y="307"/>
                </a:cxn>
                <a:cxn ang="0">
                  <a:pos x="140" y="304"/>
                </a:cxn>
                <a:cxn ang="0">
                  <a:pos x="139" y="298"/>
                </a:cxn>
                <a:cxn ang="0">
                  <a:pos x="140" y="291"/>
                </a:cxn>
                <a:cxn ang="0">
                  <a:pos x="143" y="280"/>
                </a:cxn>
                <a:cxn ang="0">
                  <a:pos x="145" y="267"/>
                </a:cxn>
                <a:cxn ang="0">
                  <a:pos x="145" y="254"/>
                </a:cxn>
                <a:cxn ang="0">
                  <a:pos x="145" y="239"/>
                </a:cxn>
                <a:cxn ang="0">
                  <a:pos x="145" y="224"/>
                </a:cxn>
                <a:cxn ang="0">
                  <a:pos x="145" y="213"/>
                </a:cxn>
                <a:cxn ang="0">
                  <a:pos x="145" y="202"/>
                </a:cxn>
                <a:cxn ang="0">
                  <a:pos x="143" y="184"/>
                </a:cxn>
                <a:cxn ang="0">
                  <a:pos x="137" y="154"/>
                </a:cxn>
                <a:cxn ang="0">
                  <a:pos x="125" y="128"/>
                </a:cxn>
                <a:cxn ang="0">
                  <a:pos x="111" y="105"/>
                </a:cxn>
                <a:cxn ang="0">
                  <a:pos x="91" y="84"/>
                </a:cxn>
                <a:cxn ang="0">
                  <a:pos x="68" y="65"/>
                </a:cxn>
                <a:cxn ang="0">
                  <a:pos x="44" y="45"/>
                </a:cxn>
                <a:cxn ang="0">
                  <a:pos x="18" y="27"/>
                </a:cxn>
                <a:cxn ang="0">
                  <a:pos x="0" y="16"/>
                </a:cxn>
                <a:cxn ang="0">
                  <a:pos x="3" y="9"/>
                </a:cxn>
                <a:cxn ang="0">
                  <a:pos x="15" y="1"/>
                </a:cxn>
                <a:cxn ang="0">
                  <a:pos x="28" y="0"/>
                </a:cxn>
                <a:cxn ang="0">
                  <a:pos x="32" y="3"/>
                </a:cxn>
              </a:cxnLst>
              <a:rect l="0" t="0" r="r" b="b"/>
              <a:pathLst>
                <a:path w="187" h="307">
                  <a:moveTo>
                    <a:pt x="32" y="3"/>
                  </a:moveTo>
                  <a:lnTo>
                    <a:pt x="49" y="11"/>
                  </a:lnTo>
                  <a:lnTo>
                    <a:pt x="65" y="21"/>
                  </a:lnTo>
                  <a:lnTo>
                    <a:pt x="78" y="30"/>
                  </a:lnTo>
                  <a:lnTo>
                    <a:pt x="94" y="39"/>
                  </a:lnTo>
                  <a:lnTo>
                    <a:pt x="106" y="47"/>
                  </a:lnTo>
                  <a:lnTo>
                    <a:pt x="119" y="57"/>
                  </a:lnTo>
                  <a:lnTo>
                    <a:pt x="130" y="66"/>
                  </a:lnTo>
                  <a:lnTo>
                    <a:pt x="142" y="78"/>
                  </a:lnTo>
                  <a:lnTo>
                    <a:pt x="150" y="88"/>
                  </a:lnTo>
                  <a:lnTo>
                    <a:pt x="161" y="101"/>
                  </a:lnTo>
                  <a:lnTo>
                    <a:pt x="168" y="112"/>
                  </a:lnTo>
                  <a:lnTo>
                    <a:pt x="174" y="128"/>
                  </a:lnTo>
                  <a:lnTo>
                    <a:pt x="179" y="143"/>
                  </a:lnTo>
                  <a:lnTo>
                    <a:pt x="184" y="159"/>
                  </a:lnTo>
                  <a:lnTo>
                    <a:pt x="186" y="179"/>
                  </a:lnTo>
                  <a:lnTo>
                    <a:pt x="187" y="200"/>
                  </a:lnTo>
                  <a:lnTo>
                    <a:pt x="187" y="208"/>
                  </a:lnTo>
                  <a:lnTo>
                    <a:pt x="186" y="218"/>
                  </a:lnTo>
                  <a:lnTo>
                    <a:pt x="184" y="224"/>
                  </a:lnTo>
                  <a:lnTo>
                    <a:pt x="184" y="234"/>
                  </a:lnTo>
                  <a:lnTo>
                    <a:pt x="181" y="241"/>
                  </a:lnTo>
                  <a:lnTo>
                    <a:pt x="179" y="250"/>
                  </a:lnTo>
                  <a:lnTo>
                    <a:pt x="178" y="255"/>
                  </a:lnTo>
                  <a:lnTo>
                    <a:pt x="176" y="263"/>
                  </a:lnTo>
                  <a:lnTo>
                    <a:pt x="174" y="268"/>
                  </a:lnTo>
                  <a:lnTo>
                    <a:pt x="171" y="275"/>
                  </a:lnTo>
                  <a:lnTo>
                    <a:pt x="168" y="280"/>
                  </a:lnTo>
                  <a:lnTo>
                    <a:pt x="166" y="286"/>
                  </a:lnTo>
                  <a:lnTo>
                    <a:pt x="165" y="291"/>
                  </a:lnTo>
                  <a:lnTo>
                    <a:pt x="161" y="294"/>
                  </a:lnTo>
                  <a:lnTo>
                    <a:pt x="160" y="299"/>
                  </a:lnTo>
                  <a:lnTo>
                    <a:pt x="158" y="304"/>
                  </a:lnTo>
                  <a:lnTo>
                    <a:pt x="156" y="307"/>
                  </a:lnTo>
                  <a:lnTo>
                    <a:pt x="152" y="307"/>
                  </a:lnTo>
                  <a:lnTo>
                    <a:pt x="148" y="307"/>
                  </a:lnTo>
                  <a:lnTo>
                    <a:pt x="145" y="307"/>
                  </a:lnTo>
                  <a:lnTo>
                    <a:pt x="140" y="304"/>
                  </a:lnTo>
                  <a:lnTo>
                    <a:pt x="140" y="303"/>
                  </a:lnTo>
                  <a:lnTo>
                    <a:pt x="139" y="298"/>
                  </a:lnTo>
                  <a:lnTo>
                    <a:pt x="140" y="296"/>
                  </a:lnTo>
                  <a:lnTo>
                    <a:pt x="140" y="291"/>
                  </a:lnTo>
                  <a:lnTo>
                    <a:pt x="142" y="286"/>
                  </a:lnTo>
                  <a:lnTo>
                    <a:pt x="143" y="280"/>
                  </a:lnTo>
                  <a:lnTo>
                    <a:pt x="145" y="275"/>
                  </a:lnTo>
                  <a:lnTo>
                    <a:pt x="145" y="267"/>
                  </a:lnTo>
                  <a:lnTo>
                    <a:pt x="145" y="260"/>
                  </a:lnTo>
                  <a:lnTo>
                    <a:pt x="145" y="254"/>
                  </a:lnTo>
                  <a:lnTo>
                    <a:pt x="145" y="247"/>
                  </a:lnTo>
                  <a:lnTo>
                    <a:pt x="145" y="239"/>
                  </a:lnTo>
                  <a:lnTo>
                    <a:pt x="145" y="233"/>
                  </a:lnTo>
                  <a:lnTo>
                    <a:pt x="145" y="224"/>
                  </a:lnTo>
                  <a:lnTo>
                    <a:pt x="145" y="219"/>
                  </a:lnTo>
                  <a:lnTo>
                    <a:pt x="145" y="213"/>
                  </a:lnTo>
                  <a:lnTo>
                    <a:pt x="145" y="206"/>
                  </a:lnTo>
                  <a:lnTo>
                    <a:pt x="145" y="202"/>
                  </a:lnTo>
                  <a:lnTo>
                    <a:pt x="145" y="200"/>
                  </a:lnTo>
                  <a:lnTo>
                    <a:pt x="143" y="184"/>
                  </a:lnTo>
                  <a:lnTo>
                    <a:pt x="140" y="169"/>
                  </a:lnTo>
                  <a:lnTo>
                    <a:pt x="137" y="154"/>
                  </a:lnTo>
                  <a:lnTo>
                    <a:pt x="134" y="143"/>
                  </a:lnTo>
                  <a:lnTo>
                    <a:pt x="125" y="128"/>
                  </a:lnTo>
                  <a:lnTo>
                    <a:pt x="121" y="117"/>
                  </a:lnTo>
                  <a:lnTo>
                    <a:pt x="111" y="105"/>
                  </a:lnTo>
                  <a:lnTo>
                    <a:pt x="103" y="96"/>
                  </a:lnTo>
                  <a:lnTo>
                    <a:pt x="91" y="84"/>
                  </a:lnTo>
                  <a:lnTo>
                    <a:pt x="80" y="74"/>
                  </a:lnTo>
                  <a:lnTo>
                    <a:pt x="68" y="65"/>
                  </a:lnTo>
                  <a:lnTo>
                    <a:pt x="59" y="55"/>
                  </a:lnTo>
                  <a:lnTo>
                    <a:pt x="44" y="45"/>
                  </a:lnTo>
                  <a:lnTo>
                    <a:pt x="31" y="35"/>
                  </a:lnTo>
                  <a:lnTo>
                    <a:pt x="18" y="27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9"/>
                  </a:lnTo>
                  <a:lnTo>
                    <a:pt x="8" y="4"/>
                  </a:lnTo>
                  <a:lnTo>
                    <a:pt x="15" y="1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rgbClr val="26AB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4" name="Freeform 118"/>
            <p:cNvSpPr>
              <a:spLocks/>
            </p:cNvSpPr>
            <p:nvPr/>
          </p:nvSpPr>
          <p:spPr bwMode="auto">
            <a:xfrm>
              <a:off x="3009" y="1494"/>
              <a:ext cx="34" cy="84"/>
            </a:xfrm>
            <a:custGeom>
              <a:avLst/>
              <a:gdLst/>
              <a:ahLst/>
              <a:cxnLst>
                <a:cxn ang="0">
                  <a:pos x="46" y="7"/>
                </a:cxn>
                <a:cxn ang="0">
                  <a:pos x="38" y="18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20" y="56"/>
                </a:cxn>
                <a:cxn ang="0">
                  <a:pos x="13" y="66"/>
                </a:cxn>
                <a:cxn ang="0">
                  <a:pos x="10" y="79"/>
                </a:cxn>
                <a:cxn ang="0">
                  <a:pos x="7" y="88"/>
                </a:cxn>
                <a:cxn ang="0">
                  <a:pos x="5" y="100"/>
                </a:cxn>
                <a:cxn ang="0">
                  <a:pos x="2" y="108"/>
                </a:cxn>
                <a:cxn ang="0">
                  <a:pos x="0" y="118"/>
                </a:cxn>
                <a:cxn ang="0">
                  <a:pos x="0" y="126"/>
                </a:cxn>
                <a:cxn ang="0">
                  <a:pos x="0" y="136"/>
                </a:cxn>
                <a:cxn ang="0">
                  <a:pos x="0" y="144"/>
                </a:cxn>
                <a:cxn ang="0">
                  <a:pos x="0" y="152"/>
                </a:cxn>
                <a:cxn ang="0">
                  <a:pos x="0" y="160"/>
                </a:cxn>
                <a:cxn ang="0">
                  <a:pos x="2" y="168"/>
                </a:cxn>
                <a:cxn ang="0">
                  <a:pos x="5" y="170"/>
                </a:cxn>
                <a:cxn ang="0">
                  <a:pos x="10" y="167"/>
                </a:cxn>
                <a:cxn ang="0">
                  <a:pos x="10" y="162"/>
                </a:cxn>
                <a:cxn ang="0">
                  <a:pos x="13" y="159"/>
                </a:cxn>
                <a:cxn ang="0">
                  <a:pos x="15" y="154"/>
                </a:cxn>
                <a:cxn ang="0">
                  <a:pos x="16" y="150"/>
                </a:cxn>
                <a:cxn ang="0">
                  <a:pos x="16" y="141"/>
                </a:cxn>
                <a:cxn ang="0">
                  <a:pos x="18" y="132"/>
                </a:cxn>
                <a:cxn ang="0">
                  <a:pos x="21" y="124"/>
                </a:cxn>
                <a:cxn ang="0">
                  <a:pos x="21" y="115"/>
                </a:cxn>
                <a:cxn ang="0">
                  <a:pos x="25" y="106"/>
                </a:cxn>
                <a:cxn ang="0">
                  <a:pos x="28" y="98"/>
                </a:cxn>
                <a:cxn ang="0">
                  <a:pos x="31" y="90"/>
                </a:cxn>
                <a:cxn ang="0">
                  <a:pos x="34" y="80"/>
                </a:cxn>
                <a:cxn ang="0">
                  <a:pos x="36" y="72"/>
                </a:cxn>
                <a:cxn ang="0">
                  <a:pos x="41" y="64"/>
                </a:cxn>
                <a:cxn ang="0">
                  <a:pos x="44" y="56"/>
                </a:cxn>
                <a:cxn ang="0">
                  <a:pos x="49" y="48"/>
                </a:cxn>
                <a:cxn ang="0">
                  <a:pos x="52" y="40"/>
                </a:cxn>
                <a:cxn ang="0">
                  <a:pos x="57" y="33"/>
                </a:cxn>
                <a:cxn ang="0">
                  <a:pos x="62" y="23"/>
                </a:cxn>
                <a:cxn ang="0">
                  <a:pos x="67" y="18"/>
                </a:cxn>
                <a:cxn ang="0">
                  <a:pos x="69" y="14"/>
                </a:cxn>
                <a:cxn ang="0">
                  <a:pos x="67" y="7"/>
                </a:cxn>
                <a:cxn ang="0">
                  <a:pos x="67" y="4"/>
                </a:cxn>
                <a:cxn ang="0">
                  <a:pos x="62" y="2"/>
                </a:cxn>
                <a:cxn ang="0">
                  <a:pos x="57" y="0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6" y="7"/>
                </a:cxn>
                <a:cxn ang="0">
                  <a:pos x="46" y="7"/>
                </a:cxn>
              </a:cxnLst>
              <a:rect l="0" t="0" r="r" b="b"/>
              <a:pathLst>
                <a:path w="69" h="170">
                  <a:moveTo>
                    <a:pt x="46" y="7"/>
                  </a:moveTo>
                  <a:lnTo>
                    <a:pt x="38" y="18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20" y="56"/>
                  </a:lnTo>
                  <a:lnTo>
                    <a:pt x="13" y="66"/>
                  </a:lnTo>
                  <a:lnTo>
                    <a:pt x="10" y="79"/>
                  </a:lnTo>
                  <a:lnTo>
                    <a:pt x="7" y="88"/>
                  </a:lnTo>
                  <a:lnTo>
                    <a:pt x="5" y="100"/>
                  </a:lnTo>
                  <a:lnTo>
                    <a:pt x="2" y="10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0" y="136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2" y="168"/>
                  </a:lnTo>
                  <a:lnTo>
                    <a:pt x="5" y="170"/>
                  </a:lnTo>
                  <a:lnTo>
                    <a:pt x="10" y="167"/>
                  </a:lnTo>
                  <a:lnTo>
                    <a:pt x="10" y="162"/>
                  </a:lnTo>
                  <a:lnTo>
                    <a:pt x="13" y="159"/>
                  </a:lnTo>
                  <a:lnTo>
                    <a:pt x="15" y="154"/>
                  </a:lnTo>
                  <a:lnTo>
                    <a:pt x="16" y="150"/>
                  </a:lnTo>
                  <a:lnTo>
                    <a:pt x="16" y="141"/>
                  </a:lnTo>
                  <a:lnTo>
                    <a:pt x="18" y="132"/>
                  </a:lnTo>
                  <a:lnTo>
                    <a:pt x="21" y="124"/>
                  </a:lnTo>
                  <a:lnTo>
                    <a:pt x="21" y="115"/>
                  </a:lnTo>
                  <a:lnTo>
                    <a:pt x="25" y="106"/>
                  </a:lnTo>
                  <a:lnTo>
                    <a:pt x="28" y="98"/>
                  </a:lnTo>
                  <a:lnTo>
                    <a:pt x="31" y="90"/>
                  </a:lnTo>
                  <a:lnTo>
                    <a:pt x="34" y="80"/>
                  </a:lnTo>
                  <a:lnTo>
                    <a:pt x="36" y="72"/>
                  </a:lnTo>
                  <a:lnTo>
                    <a:pt x="41" y="64"/>
                  </a:lnTo>
                  <a:lnTo>
                    <a:pt x="44" y="56"/>
                  </a:lnTo>
                  <a:lnTo>
                    <a:pt x="49" y="48"/>
                  </a:lnTo>
                  <a:lnTo>
                    <a:pt x="52" y="40"/>
                  </a:lnTo>
                  <a:lnTo>
                    <a:pt x="57" y="33"/>
                  </a:lnTo>
                  <a:lnTo>
                    <a:pt x="62" y="23"/>
                  </a:lnTo>
                  <a:lnTo>
                    <a:pt x="67" y="18"/>
                  </a:lnTo>
                  <a:lnTo>
                    <a:pt x="69" y="14"/>
                  </a:lnTo>
                  <a:lnTo>
                    <a:pt x="67" y="7"/>
                  </a:lnTo>
                  <a:lnTo>
                    <a:pt x="67" y="4"/>
                  </a:lnTo>
                  <a:lnTo>
                    <a:pt x="62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26AB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5" name="Freeform 119"/>
            <p:cNvSpPr>
              <a:spLocks/>
            </p:cNvSpPr>
            <p:nvPr/>
          </p:nvSpPr>
          <p:spPr bwMode="auto">
            <a:xfrm>
              <a:off x="3096" y="1468"/>
              <a:ext cx="88" cy="270"/>
            </a:xfrm>
            <a:custGeom>
              <a:avLst/>
              <a:gdLst/>
              <a:ahLst/>
              <a:cxnLst>
                <a:cxn ang="0">
                  <a:pos x="164" y="147"/>
                </a:cxn>
                <a:cxn ang="0">
                  <a:pos x="158" y="126"/>
                </a:cxn>
                <a:cxn ang="0">
                  <a:pos x="147" y="105"/>
                </a:cxn>
                <a:cxn ang="0">
                  <a:pos x="132" y="85"/>
                </a:cxn>
                <a:cxn ang="0">
                  <a:pos x="112" y="64"/>
                </a:cxn>
                <a:cxn ang="0">
                  <a:pos x="91" y="44"/>
                </a:cxn>
                <a:cxn ang="0">
                  <a:pos x="65" y="25"/>
                </a:cxn>
                <a:cxn ang="0">
                  <a:pos x="37" y="9"/>
                </a:cxn>
                <a:cxn ang="0">
                  <a:pos x="21" y="2"/>
                </a:cxn>
                <a:cxn ang="0">
                  <a:pos x="11" y="0"/>
                </a:cxn>
                <a:cxn ang="0">
                  <a:pos x="5" y="4"/>
                </a:cxn>
                <a:cxn ang="0">
                  <a:pos x="0" y="10"/>
                </a:cxn>
                <a:cxn ang="0">
                  <a:pos x="1" y="18"/>
                </a:cxn>
                <a:cxn ang="0">
                  <a:pos x="6" y="23"/>
                </a:cxn>
                <a:cxn ang="0">
                  <a:pos x="23" y="30"/>
                </a:cxn>
                <a:cxn ang="0">
                  <a:pos x="45" y="46"/>
                </a:cxn>
                <a:cxn ang="0">
                  <a:pos x="67" y="64"/>
                </a:cxn>
                <a:cxn ang="0">
                  <a:pos x="85" y="83"/>
                </a:cxn>
                <a:cxn ang="0">
                  <a:pos x="99" y="103"/>
                </a:cxn>
                <a:cxn ang="0">
                  <a:pos x="112" y="123"/>
                </a:cxn>
                <a:cxn ang="0">
                  <a:pos x="120" y="142"/>
                </a:cxn>
                <a:cxn ang="0">
                  <a:pos x="125" y="157"/>
                </a:cxn>
                <a:cxn ang="0">
                  <a:pos x="130" y="193"/>
                </a:cxn>
                <a:cxn ang="0">
                  <a:pos x="130" y="242"/>
                </a:cxn>
                <a:cxn ang="0">
                  <a:pos x="125" y="287"/>
                </a:cxn>
                <a:cxn ang="0">
                  <a:pos x="119" y="330"/>
                </a:cxn>
                <a:cxn ang="0">
                  <a:pos x="112" y="370"/>
                </a:cxn>
                <a:cxn ang="0">
                  <a:pos x="107" y="411"/>
                </a:cxn>
                <a:cxn ang="0">
                  <a:pos x="112" y="455"/>
                </a:cxn>
                <a:cxn ang="0">
                  <a:pos x="124" y="502"/>
                </a:cxn>
                <a:cxn ang="0">
                  <a:pos x="138" y="533"/>
                </a:cxn>
                <a:cxn ang="0">
                  <a:pos x="143" y="538"/>
                </a:cxn>
                <a:cxn ang="0">
                  <a:pos x="151" y="540"/>
                </a:cxn>
                <a:cxn ang="0">
                  <a:pos x="160" y="540"/>
                </a:cxn>
                <a:cxn ang="0">
                  <a:pos x="169" y="535"/>
                </a:cxn>
                <a:cxn ang="0">
                  <a:pos x="174" y="525"/>
                </a:cxn>
                <a:cxn ang="0">
                  <a:pos x="174" y="519"/>
                </a:cxn>
                <a:cxn ang="0">
                  <a:pos x="163" y="489"/>
                </a:cxn>
                <a:cxn ang="0">
                  <a:pos x="150" y="442"/>
                </a:cxn>
                <a:cxn ang="0">
                  <a:pos x="145" y="400"/>
                </a:cxn>
                <a:cxn ang="0">
                  <a:pos x="148" y="359"/>
                </a:cxn>
                <a:cxn ang="0">
                  <a:pos x="155" y="320"/>
                </a:cxn>
                <a:cxn ang="0">
                  <a:pos x="161" y="279"/>
                </a:cxn>
                <a:cxn ang="0">
                  <a:pos x="168" y="233"/>
                </a:cxn>
                <a:cxn ang="0">
                  <a:pos x="169" y="184"/>
                </a:cxn>
                <a:cxn ang="0">
                  <a:pos x="166" y="157"/>
                </a:cxn>
              </a:cxnLst>
              <a:rect l="0" t="0" r="r" b="b"/>
              <a:pathLst>
                <a:path w="176" h="541">
                  <a:moveTo>
                    <a:pt x="166" y="157"/>
                  </a:moveTo>
                  <a:lnTo>
                    <a:pt x="164" y="147"/>
                  </a:lnTo>
                  <a:lnTo>
                    <a:pt x="163" y="137"/>
                  </a:lnTo>
                  <a:lnTo>
                    <a:pt x="158" y="126"/>
                  </a:lnTo>
                  <a:lnTo>
                    <a:pt x="153" y="116"/>
                  </a:lnTo>
                  <a:lnTo>
                    <a:pt x="147" y="105"/>
                  </a:lnTo>
                  <a:lnTo>
                    <a:pt x="140" y="95"/>
                  </a:lnTo>
                  <a:lnTo>
                    <a:pt x="132" y="85"/>
                  </a:lnTo>
                  <a:lnTo>
                    <a:pt x="124" y="75"/>
                  </a:lnTo>
                  <a:lnTo>
                    <a:pt x="112" y="64"/>
                  </a:lnTo>
                  <a:lnTo>
                    <a:pt x="102" y="54"/>
                  </a:lnTo>
                  <a:lnTo>
                    <a:pt x="91" y="44"/>
                  </a:lnTo>
                  <a:lnTo>
                    <a:pt x="80" y="35"/>
                  </a:lnTo>
                  <a:lnTo>
                    <a:pt x="65" y="25"/>
                  </a:lnTo>
                  <a:lnTo>
                    <a:pt x="52" y="18"/>
                  </a:lnTo>
                  <a:lnTo>
                    <a:pt x="37" y="9"/>
                  </a:lnTo>
                  <a:lnTo>
                    <a:pt x="24" y="4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5" y="20"/>
                  </a:lnTo>
                  <a:lnTo>
                    <a:pt x="6" y="23"/>
                  </a:lnTo>
                  <a:lnTo>
                    <a:pt x="9" y="25"/>
                  </a:lnTo>
                  <a:lnTo>
                    <a:pt x="23" y="30"/>
                  </a:lnTo>
                  <a:lnTo>
                    <a:pt x="34" y="38"/>
                  </a:lnTo>
                  <a:lnTo>
                    <a:pt x="45" y="46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6" y="74"/>
                  </a:lnTo>
                  <a:lnTo>
                    <a:pt x="85" y="83"/>
                  </a:lnTo>
                  <a:lnTo>
                    <a:pt x="93" y="93"/>
                  </a:lnTo>
                  <a:lnTo>
                    <a:pt x="99" y="103"/>
                  </a:lnTo>
                  <a:lnTo>
                    <a:pt x="106" y="113"/>
                  </a:lnTo>
                  <a:lnTo>
                    <a:pt x="112" y="123"/>
                  </a:lnTo>
                  <a:lnTo>
                    <a:pt x="117" y="132"/>
                  </a:lnTo>
                  <a:lnTo>
                    <a:pt x="120" y="142"/>
                  </a:lnTo>
                  <a:lnTo>
                    <a:pt x="124" y="150"/>
                  </a:lnTo>
                  <a:lnTo>
                    <a:pt x="125" y="157"/>
                  </a:lnTo>
                  <a:lnTo>
                    <a:pt x="129" y="163"/>
                  </a:lnTo>
                  <a:lnTo>
                    <a:pt x="130" y="193"/>
                  </a:lnTo>
                  <a:lnTo>
                    <a:pt x="132" y="219"/>
                  </a:lnTo>
                  <a:lnTo>
                    <a:pt x="130" y="242"/>
                  </a:lnTo>
                  <a:lnTo>
                    <a:pt x="129" y="264"/>
                  </a:lnTo>
                  <a:lnTo>
                    <a:pt x="125" y="287"/>
                  </a:lnTo>
                  <a:lnTo>
                    <a:pt x="124" y="310"/>
                  </a:lnTo>
                  <a:lnTo>
                    <a:pt x="119" y="330"/>
                  </a:lnTo>
                  <a:lnTo>
                    <a:pt x="116" y="351"/>
                  </a:lnTo>
                  <a:lnTo>
                    <a:pt x="112" y="370"/>
                  </a:lnTo>
                  <a:lnTo>
                    <a:pt x="107" y="390"/>
                  </a:lnTo>
                  <a:lnTo>
                    <a:pt x="107" y="411"/>
                  </a:lnTo>
                  <a:lnTo>
                    <a:pt x="107" y="434"/>
                  </a:lnTo>
                  <a:lnTo>
                    <a:pt x="112" y="455"/>
                  </a:lnTo>
                  <a:lnTo>
                    <a:pt x="117" y="478"/>
                  </a:lnTo>
                  <a:lnTo>
                    <a:pt x="124" y="502"/>
                  </a:lnTo>
                  <a:lnTo>
                    <a:pt x="137" y="530"/>
                  </a:lnTo>
                  <a:lnTo>
                    <a:pt x="138" y="533"/>
                  </a:lnTo>
                  <a:lnTo>
                    <a:pt x="142" y="536"/>
                  </a:lnTo>
                  <a:lnTo>
                    <a:pt x="143" y="538"/>
                  </a:lnTo>
                  <a:lnTo>
                    <a:pt x="148" y="540"/>
                  </a:lnTo>
                  <a:lnTo>
                    <a:pt x="151" y="540"/>
                  </a:lnTo>
                  <a:lnTo>
                    <a:pt x="155" y="541"/>
                  </a:lnTo>
                  <a:lnTo>
                    <a:pt x="160" y="540"/>
                  </a:lnTo>
                  <a:lnTo>
                    <a:pt x="164" y="540"/>
                  </a:lnTo>
                  <a:lnTo>
                    <a:pt x="169" y="535"/>
                  </a:lnTo>
                  <a:lnTo>
                    <a:pt x="174" y="530"/>
                  </a:lnTo>
                  <a:lnTo>
                    <a:pt x="174" y="525"/>
                  </a:lnTo>
                  <a:lnTo>
                    <a:pt x="176" y="522"/>
                  </a:lnTo>
                  <a:lnTo>
                    <a:pt x="174" y="519"/>
                  </a:lnTo>
                  <a:lnTo>
                    <a:pt x="174" y="515"/>
                  </a:lnTo>
                  <a:lnTo>
                    <a:pt x="163" y="489"/>
                  </a:lnTo>
                  <a:lnTo>
                    <a:pt x="155" y="465"/>
                  </a:lnTo>
                  <a:lnTo>
                    <a:pt x="150" y="442"/>
                  </a:lnTo>
                  <a:lnTo>
                    <a:pt x="147" y="421"/>
                  </a:lnTo>
                  <a:lnTo>
                    <a:pt x="145" y="400"/>
                  </a:lnTo>
                  <a:lnTo>
                    <a:pt x="147" y="378"/>
                  </a:lnTo>
                  <a:lnTo>
                    <a:pt x="148" y="359"/>
                  </a:lnTo>
                  <a:lnTo>
                    <a:pt x="151" y="341"/>
                  </a:lnTo>
                  <a:lnTo>
                    <a:pt x="155" y="320"/>
                  </a:lnTo>
                  <a:lnTo>
                    <a:pt x="160" y="300"/>
                  </a:lnTo>
                  <a:lnTo>
                    <a:pt x="161" y="279"/>
                  </a:lnTo>
                  <a:lnTo>
                    <a:pt x="164" y="258"/>
                  </a:lnTo>
                  <a:lnTo>
                    <a:pt x="168" y="233"/>
                  </a:lnTo>
                  <a:lnTo>
                    <a:pt x="169" y="211"/>
                  </a:lnTo>
                  <a:lnTo>
                    <a:pt x="169" y="184"/>
                  </a:lnTo>
                  <a:lnTo>
                    <a:pt x="166" y="157"/>
                  </a:lnTo>
                  <a:lnTo>
                    <a:pt x="166" y="157"/>
                  </a:lnTo>
                  <a:close/>
                </a:path>
              </a:pathLst>
            </a:custGeom>
            <a:solidFill>
              <a:srgbClr val="26AB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6" name="Freeform 120"/>
            <p:cNvSpPr>
              <a:spLocks/>
            </p:cNvSpPr>
            <p:nvPr/>
          </p:nvSpPr>
          <p:spPr bwMode="auto">
            <a:xfrm>
              <a:off x="2827" y="1530"/>
              <a:ext cx="87" cy="62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31" y="6"/>
                </a:cxn>
                <a:cxn ang="0">
                  <a:pos x="43" y="11"/>
                </a:cxn>
                <a:cxn ang="0">
                  <a:pos x="52" y="16"/>
                </a:cxn>
                <a:cxn ang="0">
                  <a:pos x="61" y="23"/>
                </a:cxn>
                <a:cxn ang="0">
                  <a:pos x="70" y="28"/>
                </a:cxn>
                <a:cxn ang="0">
                  <a:pos x="80" y="32"/>
                </a:cxn>
                <a:cxn ang="0">
                  <a:pos x="88" y="39"/>
                </a:cxn>
                <a:cxn ang="0">
                  <a:pos x="96" y="45"/>
                </a:cxn>
                <a:cxn ang="0">
                  <a:pos x="106" y="50"/>
                </a:cxn>
                <a:cxn ang="0">
                  <a:pos x="114" y="57"/>
                </a:cxn>
                <a:cxn ang="0">
                  <a:pos x="123" y="62"/>
                </a:cxn>
                <a:cxn ang="0">
                  <a:pos x="132" y="68"/>
                </a:cxn>
                <a:cxn ang="0">
                  <a:pos x="139" y="75"/>
                </a:cxn>
                <a:cxn ang="0">
                  <a:pos x="149" y="81"/>
                </a:cxn>
                <a:cxn ang="0">
                  <a:pos x="158" y="88"/>
                </a:cxn>
                <a:cxn ang="0">
                  <a:pos x="170" y="96"/>
                </a:cxn>
                <a:cxn ang="0">
                  <a:pos x="175" y="99"/>
                </a:cxn>
                <a:cxn ang="0">
                  <a:pos x="175" y="106"/>
                </a:cxn>
                <a:cxn ang="0">
                  <a:pos x="175" y="112"/>
                </a:cxn>
                <a:cxn ang="0">
                  <a:pos x="173" y="119"/>
                </a:cxn>
                <a:cxn ang="0">
                  <a:pos x="168" y="122"/>
                </a:cxn>
                <a:cxn ang="0">
                  <a:pos x="162" y="124"/>
                </a:cxn>
                <a:cxn ang="0">
                  <a:pos x="155" y="124"/>
                </a:cxn>
                <a:cxn ang="0">
                  <a:pos x="149" y="122"/>
                </a:cxn>
                <a:cxn ang="0">
                  <a:pos x="139" y="114"/>
                </a:cxn>
                <a:cxn ang="0">
                  <a:pos x="127" y="107"/>
                </a:cxn>
                <a:cxn ang="0">
                  <a:pos x="119" y="99"/>
                </a:cxn>
                <a:cxn ang="0">
                  <a:pos x="113" y="94"/>
                </a:cxn>
                <a:cxn ang="0">
                  <a:pos x="103" y="88"/>
                </a:cxn>
                <a:cxn ang="0">
                  <a:pos x="96" y="81"/>
                </a:cxn>
                <a:cxn ang="0">
                  <a:pos x="88" y="75"/>
                </a:cxn>
                <a:cxn ang="0">
                  <a:pos x="82" y="68"/>
                </a:cxn>
                <a:cxn ang="0">
                  <a:pos x="72" y="63"/>
                </a:cxn>
                <a:cxn ang="0">
                  <a:pos x="65" y="57"/>
                </a:cxn>
                <a:cxn ang="0">
                  <a:pos x="56" y="52"/>
                </a:cxn>
                <a:cxn ang="0">
                  <a:pos x="49" y="47"/>
                </a:cxn>
                <a:cxn ang="0">
                  <a:pos x="39" y="41"/>
                </a:cxn>
                <a:cxn ang="0">
                  <a:pos x="30" y="36"/>
                </a:cxn>
                <a:cxn ang="0">
                  <a:pos x="20" y="31"/>
                </a:cxn>
                <a:cxn ang="0">
                  <a:pos x="10" y="26"/>
                </a:cxn>
                <a:cxn ang="0">
                  <a:pos x="5" y="23"/>
                </a:cxn>
                <a:cxn ang="0">
                  <a:pos x="2" y="18"/>
                </a:cxn>
                <a:cxn ang="0">
                  <a:pos x="0" y="13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10" y="1"/>
                </a:cxn>
                <a:cxn ang="0">
                  <a:pos x="15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175" h="124">
                  <a:moveTo>
                    <a:pt x="20" y="1"/>
                  </a:moveTo>
                  <a:lnTo>
                    <a:pt x="31" y="6"/>
                  </a:lnTo>
                  <a:lnTo>
                    <a:pt x="43" y="11"/>
                  </a:lnTo>
                  <a:lnTo>
                    <a:pt x="52" y="16"/>
                  </a:lnTo>
                  <a:lnTo>
                    <a:pt x="61" y="23"/>
                  </a:lnTo>
                  <a:lnTo>
                    <a:pt x="70" y="28"/>
                  </a:lnTo>
                  <a:lnTo>
                    <a:pt x="80" y="32"/>
                  </a:lnTo>
                  <a:lnTo>
                    <a:pt x="88" y="39"/>
                  </a:lnTo>
                  <a:lnTo>
                    <a:pt x="96" y="45"/>
                  </a:lnTo>
                  <a:lnTo>
                    <a:pt x="106" y="50"/>
                  </a:lnTo>
                  <a:lnTo>
                    <a:pt x="114" y="57"/>
                  </a:lnTo>
                  <a:lnTo>
                    <a:pt x="123" y="62"/>
                  </a:lnTo>
                  <a:lnTo>
                    <a:pt x="132" y="68"/>
                  </a:lnTo>
                  <a:lnTo>
                    <a:pt x="139" y="75"/>
                  </a:lnTo>
                  <a:lnTo>
                    <a:pt x="149" y="81"/>
                  </a:lnTo>
                  <a:lnTo>
                    <a:pt x="158" y="88"/>
                  </a:lnTo>
                  <a:lnTo>
                    <a:pt x="170" y="96"/>
                  </a:lnTo>
                  <a:lnTo>
                    <a:pt x="175" y="99"/>
                  </a:lnTo>
                  <a:lnTo>
                    <a:pt x="175" y="106"/>
                  </a:lnTo>
                  <a:lnTo>
                    <a:pt x="175" y="112"/>
                  </a:lnTo>
                  <a:lnTo>
                    <a:pt x="173" y="119"/>
                  </a:lnTo>
                  <a:lnTo>
                    <a:pt x="168" y="122"/>
                  </a:lnTo>
                  <a:lnTo>
                    <a:pt x="162" y="124"/>
                  </a:lnTo>
                  <a:lnTo>
                    <a:pt x="155" y="124"/>
                  </a:lnTo>
                  <a:lnTo>
                    <a:pt x="149" y="122"/>
                  </a:lnTo>
                  <a:lnTo>
                    <a:pt x="139" y="114"/>
                  </a:lnTo>
                  <a:lnTo>
                    <a:pt x="127" y="107"/>
                  </a:lnTo>
                  <a:lnTo>
                    <a:pt x="119" y="99"/>
                  </a:lnTo>
                  <a:lnTo>
                    <a:pt x="113" y="94"/>
                  </a:lnTo>
                  <a:lnTo>
                    <a:pt x="103" y="88"/>
                  </a:lnTo>
                  <a:lnTo>
                    <a:pt x="96" y="81"/>
                  </a:lnTo>
                  <a:lnTo>
                    <a:pt x="88" y="75"/>
                  </a:lnTo>
                  <a:lnTo>
                    <a:pt x="82" y="68"/>
                  </a:lnTo>
                  <a:lnTo>
                    <a:pt x="72" y="63"/>
                  </a:lnTo>
                  <a:lnTo>
                    <a:pt x="65" y="57"/>
                  </a:lnTo>
                  <a:lnTo>
                    <a:pt x="56" y="52"/>
                  </a:lnTo>
                  <a:lnTo>
                    <a:pt x="49" y="47"/>
                  </a:lnTo>
                  <a:lnTo>
                    <a:pt x="39" y="41"/>
                  </a:lnTo>
                  <a:lnTo>
                    <a:pt x="30" y="36"/>
                  </a:lnTo>
                  <a:lnTo>
                    <a:pt x="20" y="31"/>
                  </a:lnTo>
                  <a:lnTo>
                    <a:pt x="10" y="26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00B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7" name="Freeform 121"/>
            <p:cNvSpPr>
              <a:spLocks/>
            </p:cNvSpPr>
            <p:nvPr/>
          </p:nvSpPr>
          <p:spPr bwMode="auto">
            <a:xfrm>
              <a:off x="2784" y="1503"/>
              <a:ext cx="335" cy="110"/>
            </a:xfrm>
            <a:custGeom>
              <a:avLst/>
              <a:gdLst/>
              <a:ahLst/>
              <a:cxnLst>
                <a:cxn ang="0">
                  <a:pos x="647" y="0"/>
                </a:cxn>
                <a:cxn ang="0">
                  <a:pos x="629" y="2"/>
                </a:cxn>
                <a:cxn ang="0">
                  <a:pos x="614" y="7"/>
                </a:cxn>
                <a:cxn ang="0">
                  <a:pos x="598" y="15"/>
                </a:cxn>
                <a:cxn ang="0">
                  <a:pos x="585" y="25"/>
                </a:cxn>
                <a:cxn ang="0">
                  <a:pos x="571" y="36"/>
                </a:cxn>
                <a:cxn ang="0">
                  <a:pos x="557" y="48"/>
                </a:cxn>
                <a:cxn ang="0">
                  <a:pos x="542" y="61"/>
                </a:cxn>
                <a:cxn ang="0">
                  <a:pos x="506" y="87"/>
                </a:cxn>
                <a:cxn ang="0">
                  <a:pos x="449" y="121"/>
                </a:cxn>
                <a:cxn ang="0">
                  <a:pos x="392" y="145"/>
                </a:cxn>
                <a:cxn ang="0">
                  <a:pos x="333" y="163"/>
                </a:cxn>
                <a:cxn ang="0">
                  <a:pos x="274" y="172"/>
                </a:cxn>
                <a:cxn ang="0">
                  <a:pos x="217" y="175"/>
                </a:cxn>
                <a:cxn ang="0">
                  <a:pos x="155" y="170"/>
                </a:cxn>
                <a:cxn ang="0">
                  <a:pos x="93" y="162"/>
                </a:cxn>
                <a:cxn ang="0">
                  <a:pos x="56" y="154"/>
                </a:cxn>
                <a:cxn ang="0">
                  <a:pos x="48" y="150"/>
                </a:cxn>
                <a:cxn ang="0">
                  <a:pos x="39" y="149"/>
                </a:cxn>
                <a:cxn ang="0">
                  <a:pos x="30" y="144"/>
                </a:cxn>
                <a:cxn ang="0">
                  <a:pos x="20" y="144"/>
                </a:cxn>
                <a:cxn ang="0">
                  <a:pos x="12" y="144"/>
                </a:cxn>
                <a:cxn ang="0">
                  <a:pos x="5" y="149"/>
                </a:cxn>
                <a:cxn ang="0">
                  <a:pos x="2" y="154"/>
                </a:cxn>
                <a:cxn ang="0">
                  <a:pos x="0" y="162"/>
                </a:cxn>
                <a:cxn ang="0">
                  <a:pos x="2" y="170"/>
                </a:cxn>
                <a:cxn ang="0">
                  <a:pos x="5" y="176"/>
                </a:cxn>
                <a:cxn ang="0">
                  <a:pos x="12" y="181"/>
                </a:cxn>
                <a:cxn ang="0">
                  <a:pos x="22" y="185"/>
                </a:cxn>
                <a:cxn ang="0">
                  <a:pos x="31" y="188"/>
                </a:cxn>
                <a:cxn ang="0">
                  <a:pos x="38" y="191"/>
                </a:cxn>
                <a:cxn ang="0">
                  <a:pos x="48" y="194"/>
                </a:cxn>
                <a:cxn ang="0">
                  <a:pos x="87" y="202"/>
                </a:cxn>
                <a:cxn ang="0">
                  <a:pos x="152" y="214"/>
                </a:cxn>
                <a:cxn ang="0">
                  <a:pos x="214" y="220"/>
                </a:cxn>
                <a:cxn ang="0">
                  <a:pos x="274" y="219"/>
                </a:cxn>
                <a:cxn ang="0">
                  <a:pos x="332" y="209"/>
                </a:cxn>
                <a:cxn ang="0">
                  <a:pos x="389" y="191"/>
                </a:cxn>
                <a:cxn ang="0">
                  <a:pos x="447" y="163"/>
                </a:cxn>
                <a:cxn ang="0">
                  <a:pos x="509" y="128"/>
                </a:cxn>
                <a:cxn ang="0">
                  <a:pos x="549" y="101"/>
                </a:cxn>
                <a:cxn ang="0">
                  <a:pos x="562" y="88"/>
                </a:cxn>
                <a:cxn ang="0">
                  <a:pos x="575" y="74"/>
                </a:cxn>
                <a:cxn ang="0">
                  <a:pos x="588" y="61"/>
                </a:cxn>
                <a:cxn ang="0">
                  <a:pos x="602" y="48"/>
                </a:cxn>
                <a:cxn ang="0">
                  <a:pos x="616" y="36"/>
                </a:cxn>
                <a:cxn ang="0">
                  <a:pos x="632" y="28"/>
                </a:cxn>
                <a:cxn ang="0">
                  <a:pos x="648" y="25"/>
                </a:cxn>
                <a:cxn ang="0">
                  <a:pos x="661" y="23"/>
                </a:cxn>
                <a:cxn ang="0">
                  <a:pos x="668" y="15"/>
                </a:cxn>
                <a:cxn ang="0">
                  <a:pos x="668" y="7"/>
                </a:cxn>
                <a:cxn ang="0">
                  <a:pos x="661" y="0"/>
                </a:cxn>
                <a:cxn ang="0">
                  <a:pos x="658" y="0"/>
                </a:cxn>
              </a:cxnLst>
              <a:rect l="0" t="0" r="r" b="b"/>
              <a:pathLst>
                <a:path w="669" h="220">
                  <a:moveTo>
                    <a:pt x="658" y="0"/>
                  </a:moveTo>
                  <a:lnTo>
                    <a:pt x="647" y="0"/>
                  </a:lnTo>
                  <a:lnTo>
                    <a:pt x="638" y="0"/>
                  </a:lnTo>
                  <a:lnTo>
                    <a:pt x="629" y="2"/>
                  </a:lnTo>
                  <a:lnTo>
                    <a:pt x="620" y="5"/>
                  </a:lnTo>
                  <a:lnTo>
                    <a:pt x="614" y="7"/>
                  </a:lnTo>
                  <a:lnTo>
                    <a:pt x="606" y="12"/>
                  </a:lnTo>
                  <a:lnTo>
                    <a:pt x="598" y="15"/>
                  </a:lnTo>
                  <a:lnTo>
                    <a:pt x="593" y="20"/>
                  </a:lnTo>
                  <a:lnTo>
                    <a:pt x="585" y="25"/>
                  </a:lnTo>
                  <a:lnTo>
                    <a:pt x="578" y="31"/>
                  </a:lnTo>
                  <a:lnTo>
                    <a:pt x="571" y="36"/>
                  </a:lnTo>
                  <a:lnTo>
                    <a:pt x="565" y="43"/>
                  </a:lnTo>
                  <a:lnTo>
                    <a:pt x="557" y="48"/>
                  </a:lnTo>
                  <a:lnTo>
                    <a:pt x="550" y="54"/>
                  </a:lnTo>
                  <a:lnTo>
                    <a:pt x="542" y="61"/>
                  </a:lnTo>
                  <a:lnTo>
                    <a:pt x="536" y="67"/>
                  </a:lnTo>
                  <a:lnTo>
                    <a:pt x="506" y="87"/>
                  </a:lnTo>
                  <a:lnTo>
                    <a:pt x="477" y="105"/>
                  </a:lnTo>
                  <a:lnTo>
                    <a:pt x="449" y="121"/>
                  </a:lnTo>
                  <a:lnTo>
                    <a:pt x="420" y="134"/>
                  </a:lnTo>
                  <a:lnTo>
                    <a:pt x="392" y="145"/>
                  </a:lnTo>
                  <a:lnTo>
                    <a:pt x="363" y="154"/>
                  </a:lnTo>
                  <a:lnTo>
                    <a:pt x="333" y="163"/>
                  </a:lnTo>
                  <a:lnTo>
                    <a:pt x="305" y="170"/>
                  </a:lnTo>
                  <a:lnTo>
                    <a:pt x="274" y="172"/>
                  </a:lnTo>
                  <a:lnTo>
                    <a:pt x="247" y="175"/>
                  </a:lnTo>
                  <a:lnTo>
                    <a:pt x="217" y="175"/>
                  </a:lnTo>
                  <a:lnTo>
                    <a:pt x="188" y="175"/>
                  </a:lnTo>
                  <a:lnTo>
                    <a:pt x="155" y="170"/>
                  </a:lnTo>
                  <a:lnTo>
                    <a:pt x="126" y="167"/>
                  </a:lnTo>
                  <a:lnTo>
                    <a:pt x="93" y="162"/>
                  </a:lnTo>
                  <a:lnTo>
                    <a:pt x="62" y="155"/>
                  </a:lnTo>
                  <a:lnTo>
                    <a:pt x="56" y="154"/>
                  </a:lnTo>
                  <a:lnTo>
                    <a:pt x="51" y="152"/>
                  </a:lnTo>
                  <a:lnTo>
                    <a:pt x="48" y="150"/>
                  </a:lnTo>
                  <a:lnTo>
                    <a:pt x="43" y="149"/>
                  </a:lnTo>
                  <a:lnTo>
                    <a:pt x="39" y="149"/>
                  </a:lnTo>
                  <a:lnTo>
                    <a:pt x="35" y="147"/>
                  </a:lnTo>
                  <a:lnTo>
                    <a:pt x="30" y="144"/>
                  </a:lnTo>
                  <a:lnTo>
                    <a:pt x="25" y="144"/>
                  </a:lnTo>
                  <a:lnTo>
                    <a:pt x="20" y="144"/>
                  </a:lnTo>
                  <a:lnTo>
                    <a:pt x="17" y="144"/>
                  </a:lnTo>
                  <a:lnTo>
                    <a:pt x="12" y="144"/>
                  </a:lnTo>
                  <a:lnTo>
                    <a:pt x="8" y="147"/>
                  </a:lnTo>
                  <a:lnTo>
                    <a:pt x="5" y="149"/>
                  </a:lnTo>
                  <a:lnTo>
                    <a:pt x="4" y="152"/>
                  </a:lnTo>
                  <a:lnTo>
                    <a:pt x="2" y="154"/>
                  </a:lnTo>
                  <a:lnTo>
                    <a:pt x="2" y="158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2" y="170"/>
                  </a:lnTo>
                  <a:lnTo>
                    <a:pt x="2" y="173"/>
                  </a:lnTo>
                  <a:lnTo>
                    <a:pt x="5" y="176"/>
                  </a:lnTo>
                  <a:lnTo>
                    <a:pt x="7" y="180"/>
                  </a:lnTo>
                  <a:lnTo>
                    <a:pt x="12" y="181"/>
                  </a:lnTo>
                  <a:lnTo>
                    <a:pt x="17" y="185"/>
                  </a:lnTo>
                  <a:lnTo>
                    <a:pt x="22" y="185"/>
                  </a:lnTo>
                  <a:lnTo>
                    <a:pt x="26" y="186"/>
                  </a:lnTo>
                  <a:lnTo>
                    <a:pt x="31" y="188"/>
                  </a:lnTo>
                  <a:lnTo>
                    <a:pt x="35" y="189"/>
                  </a:lnTo>
                  <a:lnTo>
                    <a:pt x="38" y="191"/>
                  </a:lnTo>
                  <a:lnTo>
                    <a:pt x="43" y="193"/>
                  </a:lnTo>
                  <a:lnTo>
                    <a:pt x="48" y="194"/>
                  </a:lnTo>
                  <a:lnTo>
                    <a:pt x="54" y="196"/>
                  </a:lnTo>
                  <a:lnTo>
                    <a:pt x="87" y="202"/>
                  </a:lnTo>
                  <a:lnTo>
                    <a:pt x="121" y="211"/>
                  </a:lnTo>
                  <a:lnTo>
                    <a:pt x="152" y="214"/>
                  </a:lnTo>
                  <a:lnTo>
                    <a:pt x="185" y="217"/>
                  </a:lnTo>
                  <a:lnTo>
                    <a:pt x="214" y="220"/>
                  </a:lnTo>
                  <a:lnTo>
                    <a:pt x="245" y="220"/>
                  </a:lnTo>
                  <a:lnTo>
                    <a:pt x="274" y="219"/>
                  </a:lnTo>
                  <a:lnTo>
                    <a:pt x="304" y="216"/>
                  </a:lnTo>
                  <a:lnTo>
                    <a:pt x="332" y="209"/>
                  </a:lnTo>
                  <a:lnTo>
                    <a:pt x="361" y="201"/>
                  </a:lnTo>
                  <a:lnTo>
                    <a:pt x="389" y="191"/>
                  </a:lnTo>
                  <a:lnTo>
                    <a:pt x="418" y="180"/>
                  </a:lnTo>
                  <a:lnTo>
                    <a:pt x="447" y="163"/>
                  </a:lnTo>
                  <a:lnTo>
                    <a:pt x="478" y="149"/>
                  </a:lnTo>
                  <a:lnTo>
                    <a:pt x="509" y="128"/>
                  </a:lnTo>
                  <a:lnTo>
                    <a:pt x="542" y="108"/>
                  </a:lnTo>
                  <a:lnTo>
                    <a:pt x="549" y="101"/>
                  </a:lnTo>
                  <a:lnTo>
                    <a:pt x="555" y="95"/>
                  </a:lnTo>
                  <a:lnTo>
                    <a:pt x="562" y="88"/>
                  </a:lnTo>
                  <a:lnTo>
                    <a:pt x="568" y="82"/>
                  </a:lnTo>
                  <a:lnTo>
                    <a:pt x="575" y="74"/>
                  </a:lnTo>
                  <a:lnTo>
                    <a:pt x="581" y="67"/>
                  </a:lnTo>
                  <a:lnTo>
                    <a:pt x="588" y="61"/>
                  </a:lnTo>
                  <a:lnTo>
                    <a:pt x="596" y="54"/>
                  </a:lnTo>
                  <a:lnTo>
                    <a:pt x="602" y="48"/>
                  </a:lnTo>
                  <a:lnTo>
                    <a:pt x="609" y="41"/>
                  </a:lnTo>
                  <a:lnTo>
                    <a:pt x="616" y="36"/>
                  </a:lnTo>
                  <a:lnTo>
                    <a:pt x="624" y="33"/>
                  </a:lnTo>
                  <a:lnTo>
                    <a:pt x="632" y="28"/>
                  </a:lnTo>
                  <a:lnTo>
                    <a:pt x="640" y="25"/>
                  </a:lnTo>
                  <a:lnTo>
                    <a:pt x="648" y="25"/>
                  </a:lnTo>
                  <a:lnTo>
                    <a:pt x="658" y="25"/>
                  </a:lnTo>
                  <a:lnTo>
                    <a:pt x="661" y="23"/>
                  </a:lnTo>
                  <a:lnTo>
                    <a:pt x="666" y="20"/>
                  </a:lnTo>
                  <a:lnTo>
                    <a:pt x="668" y="15"/>
                  </a:lnTo>
                  <a:lnTo>
                    <a:pt x="669" y="12"/>
                  </a:lnTo>
                  <a:lnTo>
                    <a:pt x="668" y="7"/>
                  </a:lnTo>
                  <a:lnTo>
                    <a:pt x="666" y="4"/>
                  </a:lnTo>
                  <a:lnTo>
                    <a:pt x="661" y="0"/>
                  </a:lnTo>
                  <a:lnTo>
                    <a:pt x="658" y="0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6AB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8" name="Freeform 122"/>
            <p:cNvSpPr>
              <a:spLocks/>
            </p:cNvSpPr>
            <p:nvPr/>
          </p:nvSpPr>
          <p:spPr bwMode="auto">
            <a:xfrm>
              <a:off x="2896" y="1734"/>
              <a:ext cx="161" cy="33"/>
            </a:xfrm>
            <a:custGeom>
              <a:avLst/>
              <a:gdLst/>
              <a:ahLst/>
              <a:cxnLst>
                <a:cxn ang="0">
                  <a:pos x="28" y="39"/>
                </a:cxn>
                <a:cxn ang="0">
                  <a:pos x="75" y="39"/>
                </a:cxn>
                <a:cxn ang="0">
                  <a:pos x="122" y="38"/>
                </a:cxn>
                <a:cxn ang="0">
                  <a:pos x="168" y="33"/>
                </a:cxn>
                <a:cxn ang="0">
                  <a:pos x="212" y="28"/>
                </a:cxn>
                <a:cxn ang="0">
                  <a:pos x="250" y="21"/>
                </a:cxn>
                <a:cxn ang="0">
                  <a:pos x="279" y="15"/>
                </a:cxn>
                <a:cxn ang="0">
                  <a:pos x="297" y="8"/>
                </a:cxn>
                <a:cxn ang="0">
                  <a:pos x="310" y="0"/>
                </a:cxn>
                <a:cxn ang="0">
                  <a:pos x="318" y="2"/>
                </a:cxn>
                <a:cxn ang="0">
                  <a:pos x="323" y="8"/>
                </a:cxn>
                <a:cxn ang="0">
                  <a:pos x="323" y="16"/>
                </a:cxn>
                <a:cxn ang="0">
                  <a:pos x="323" y="18"/>
                </a:cxn>
                <a:cxn ang="0">
                  <a:pos x="316" y="20"/>
                </a:cxn>
                <a:cxn ang="0">
                  <a:pos x="307" y="23"/>
                </a:cxn>
                <a:cxn ang="0">
                  <a:pos x="292" y="30"/>
                </a:cxn>
                <a:cxn ang="0">
                  <a:pos x="276" y="34"/>
                </a:cxn>
                <a:cxn ang="0">
                  <a:pos x="256" y="39"/>
                </a:cxn>
                <a:cxn ang="0">
                  <a:pos x="233" y="47"/>
                </a:cxn>
                <a:cxn ang="0">
                  <a:pos x="209" y="54"/>
                </a:cxn>
                <a:cxn ang="0">
                  <a:pos x="184" y="59"/>
                </a:cxn>
                <a:cxn ang="0">
                  <a:pos x="158" y="60"/>
                </a:cxn>
                <a:cxn ang="0">
                  <a:pos x="130" y="64"/>
                </a:cxn>
                <a:cxn ang="0">
                  <a:pos x="106" y="65"/>
                </a:cxn>
                <a:cxn ang="0">
                  <a:pos x="81" y="65"/>
                </a:cxn>
                <a:cxn ang="0">
                  <a:pos x="59" y="62"/>
                </a:cxn>
                <a:cxn ang="0">
                  <a:pos x="41" y="62"/>
                </a:cxn>
                <a:cxn ang="0">
                  <a:pos x="24" y="60"/>
                </a:cxn>
                <a:cxn ang="0">
                  <a:pos x="15" y="60"/>
                </a:cxn>
                <a:cxn ang="0">
                  <a:pos x="6" y="57"/>
                </a:cxn>
                <a:cxn ang="0">
                  <a:pos x="0" y="52"/>
                </a:cxn>
                <a:cxn ang="0">
                  <a:pos x="0" y="44"/>
                </a:cxn>
                <a:cxn ang="0">
                  <a:pos x="5" y="39"/>
                </a:cxn>
                <a:cxn ang="0">
                  <a:pos x="5" y="38"/>
                </a:cxn>
              </a:cxnLst>
              <a:rect l="0" t="0" r="r" b="b"/>
              <a:pathLst>
                <a:path w="323" h="65">
                  <a:moveTo>
                    <a:pt x="5" y="38"/>
                  </a:moveTo>
                  <a:lnTo>
                    <a:pt x="28" y="39"/>
                  </a:lnTo>
                  <a:lnTo>
                    <a:pt x="50" y="39"/>
                  </a:lnTo>
                  <a:lnTo>
                    <a:pt x="75" y="39"/>
                  </a:lnTo>
                  <a:lnTo>
                    <a:pt x="98" y="39"/>
                  </a:lnTo>
                  <a:lnTo>
                    <a:pt x="122" y="38"/>
                  </a:lnTo>
                  <a:lnTo>
                    <a:pt x="145" y="36"/>
                  </a:lnTo>
                  <a:lnTo>
                    <a:pt x="168" y="33"/>
                  </a:lnTo>
                  <a:lnTo>
                    <a:pt x="191" y="31"/>
                  </a:lnTo>
                  <a:lnTo>
                    <a:pt x="212" y="28"/>
                  </a:lnTo>
                  <a:lnTo>
                    <a:pt x="232" y="25"/>
                  </a:lnTo>
                  <a:lnTo>
                    <a:pt x="250" y="21"/>
                  </a:lnTo>
                  <a:lnTo>
                    <a:pt x="266" y="18"/>
                  </a:lnTo>
                  <a:lnTo>
                    <a:pt x="279" y="15"/>
                  </a:lnTo>
                  <a:lnTo>
                    <a:pt x="290" y="12"/>
                  </a:lnTo>
                  <a:lnTo>
                    <a:pt x="297" y="8"/>
                  </a:lnTo>
                  <a:lnTo>
                    <a:pt x="303" y="5"/>
                  </a:lnTo>
                  <a:lnTo>
                    <a:pt x="310" y="0"/>
                  </a:lnTo>
                  <a:lnTo>
                    <a:pt x="315" y="0"/>
                  </a:lnTo>
                  <a:lnTo>
                    <a:pt x="318" y="2"/>
                  </a:lnTo>
                  <a:lnTo>
                    <a:pt x="320" y="5"/>
                  </a:lnTo>
                  <a:lnTo>
                    <a:pt x="323" y="8"/>
                  </a:lnTo>
                  <a:lnTo>
                    <a:pt x="323" y="13"/>
                  </a:lnTo>
                  <a:lnTo>
                    <a:pt x="323" y="16"/>
                  </a:lnTo>
                  <a:lnTo>
                    <a:pt x="323" y="18"/>
                  </a:lnTo>
                  <a:lnTo>
                    <a:pt x="323" y="18"/>
                  </a:lnTo>
                  <a:lnTo>
                    <a:pt x="320" y="20"/>
                  </a:lnTo>
                  <a:lnTo>
                    <a:pt x="316" y="20"/>
                  </a:lnTo>
                  <a:lnTo>
                    <a:pt x="313" y="21"/>
                  </a:lnTo>
                  <a:lnTo>
                    <a:pt x="307" y="23"/>
                  </a:lnTo>
                  <a:lnTo>
                    <a:pt x="300" y="26"/>
                  </a:lnTo>
                  <a:lnTo>
                    <a:pt x="292" y="30"/>
                  </a:lnTo>
                  <a:lnTo>
                    <a:pt x="285" y="31"/>
                  </a:lnTo>
                  <a:lnTo>
                    <a:pt x="276" y="34"/>
                  </a:lnTo>
                  <a:lnTo>
                    <a:pt x="266" y="38"/>
                  </a:lnTo>
                  <a:lnTo>
                    <a:pt x="256" y="39"/>
                  </a:lnTo>
                  <a:lnTo>
                    <a:pt x="245" y="44"/>
                  </a:lnTo>
                  <a:lnTo>
                    <a:pt x="233" y="47"/>
                  </a:lnTo>
                  <a:lnTo>
                    <a:pt x="220" y="49"/>
                  </a:lnTo>
                  <a:lnTo>
                    <a:pt x="209" y="54"/>
                  </a:lnTo>
                  <a:lnTo>
                    <a:pt x="197" y="56"/>
                  </a:lnTo>
                  <a:lnTo>
                    <a:pt x="184" y="59"/>
                  </a:lnTo>
                  <a:lnTo>
                    <a:pt x="170" y="60"/>
                  </a:lnTo>
                  <a:lnTo>
                    <a:pt x="158" y="60"/>
                  </a:lnTo>
                  <a:lnTo>
                    <a:pt x="143" y="62"/>
                  </a:lnTo>
                  <a:lnTo>
                    <a:pt x="130" y="64"/>
                  </a:lnTo>
                  <a:lnTo>
                    <a:pt x="117" y="65"/>
                  </a:lnTo>
                  <a:lnTo>
                    <a:pt x="106" y="65"/>
                  </a:lnTo>
                  <a:lnTo>
                    <a:pt x="93" y="65"/>
                  </a:lnTo>
                  <a:lnTo>
                    <a:pt x="81" y="65"/>
                  </a:lnTo>
                  <a:lnTo>
                    <a:pt x="70" y="64"/>
                  </a:lnTo>
                  <a:lnTo>
                    <a:pt x="59" y="62"/>
                  </a:lnTo>
                  <a:lnTo>
                    <a:pt x="49" y="62"/>
                  </a:lnTo>
                  <a:lnTo>
                    <a:pt x="41" y="62"/>
                  </a:lnTo>
                  <a:lnTo>
                    <a:pt x="31" y="60"/>
                  </a:lnTo>
                  <a:lnTo>
                    <a:pt x="24" y="60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0" y="60"/>
                  </a:lnTo>
                  <a:lnTo>
                    <a:pt x="6" y="57"/>
                  </a:lnTo>
                  <a:lnTo>
                    <a:pt x="5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8"/>
                  </a:lnTo>
                  <a:close/>
                </a:path>
              </a:pathLst>
            </a:custGeom>
            <a:solidFill>
              <a:srgbClr val="26AB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9" name="Freeform 123"/>
            <p:cNvSpPr>
              <a:spLocks/>
            </p:cNvSpPr>
            <p:nvPr/>
          </p:nvSpPr>
          <p:spPr bwMode="auto">
            <a:xfrm>
              <a:off x="3019" y="1895"/>
              <a:ext cx="108" cy="47"/>
            </a:xfrm>
            <a:custGeom>
              <a:avLst/>
              <a:gdLst/>
              <a:ahLst/>
              <a:cxnLst>
                <a:cxn ang="0">
                  <a:pos x="203" y="0"/>
                </a:cxn>
                <a:cxn ang="0">
                  <a:pos x="186" y="0"/>
                </a:cxn>
                <a:cxn ang="0">
                  <a:pos x="170" y="0"/>
                </a:cxn>
                <a:cxn ang="0">
                  <a:pos x="155" y="0"/>
                </a:cxn>
                <a:cxn ang="0">
                  <a:pos x="141" y="0"/>
                </a:cxn>
                <a:cxn ang="0">
                  <a:pos x="126" y="0"/>
                </a:cxn>
                <a:cxn ang="0">
                  <a:pos x="113" y="3"/>
                </a:cxn>
                <a:cxn ang="0">
                  <a:pos x="98" y="5"/>
                </a:cxn>
                <a:cxn ang="0">
                  <a:pos x="87" y="8"/>
                </a:cxn>
                <a:cxn ang="0">
                  <a:pos x="72" y="12"/>
                </a:cxn>
                <a:cxn ang="0">
                  <a:pos x="61" y="16"/>
                </a:cxn>
                <a:cxn ang="0">
                  <a:pos x="48" y="21"/>
                </a:cxn>
                <a:cxn ang="0">
                  <a:pos x="38" y="30"/>
                </a:cxn>
                <a:cxn ang="0">
                  <a:pos x="28" y="36"/>
                </a:cxn>
                <a:cxn ang="0">
                  <a:pos x="20" y="46"/>
                </a:cxn>
                <a:cxn ang="0">
                  <a:pos x="10" y="57"/>
                </a:cxn>
                <a:cxn ang="0">
                  <a:pos x="4" y="69"/>
                </a:cxn>
                <a:cxn ang="0">
                  <a:pos x="0" y="72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3"/>
                </a:cxn>
                <a:cxn ang="0">
                  <a:pos x="7" y="88"/>
                </a:cxn>
                <a:cxn ang="0">
                  <a:pos x="12" y="93"/>
                </a:cxn>
                <a:cxn ang="0">
                  <a:pos x="15" y="93"/>
                </a:cxn>
                <a:cxn ang="0">
                  <a:pos x="20" y="95"/>
                </a:cxn>
                <a:cxn ang="0">
                  <a:pos x="23" y="95"/>
                </a:cxn>
                <a:cxn ang="0">
                  <a:pos x="26" y="95"/>
                </a:cxn>
                <a:cxn ang="0">
                  <a:pos x="31" y="93"/>
                </a:cxn>
                <a:cxn ang="0">
                  <a:pos x="35" y="91"/>
                </a:cxn>
                <a:cxn ang="0">
                  <a:pos x="36" y="88"/>
                </a:cxn>
                <a:cxn ang="0">
                  <a:pos x="39" y="85"/>
                </a:cxn>
                <a:cxn ang="0">
                  <a:pos x="46" y="75"/>
                </a:cxn>
                <a:cxn ang="0">
                  <a:pos x="51" y="65"/>
                </a:cxn>
                <a:cxn ang="0">
                  <a:pos x="59" y="57"/>
                </a:cxn>
                <a:cxn ang="0">
                  <a:pos x="67" y="51"/>
                </a:cxn>
                <a:cxn ang="0">
                  <a:pos x="77" y="44"/>
                </a:cxn>
                <a:cxn ang="0">
                  <a:pos x="87" y="39"/>
                </a:cxn>
                <a:cxn ang="0">
                  <a:pos x="95" y="36"/>
                </a:cxn>
                <a:cxn ang="0">
                  <a:pos x="106" y="31"/>
                </a:cxn>
                <a:cxn ang="0">
                  <a:pos x="116" y="30"/>
                </a:cxn>
                <a:cxn ang="0">
                  <a:pos x="128" y="26"/>
                </a:cxn>
                <a:cxn ang="0">
                  <a:pos x="139" y="26"/>
                </a:cxn>
                <a:cxn ang="0">
                  <a:pos x="152" y="25"/>
                </a:cxn>
                <a:cxn ang="0">
                  <a:pos x="163" y="23"/>
                </a:cxn>
                <a:cxn ang="0">
                  <a:pos x="177" y="23"/>
                </a:cxn>
                <a:cxn ang="0">
                  <a:pos x="190" y="23"/>
                </a:cxn>
                <a:cxn ang="0">
                  <a:pos x="203" y="23"/>
                </a:cxn>
                <a:cxn ang="0">
                  <a:pos x="208" y="21"/>
                </a:cxn>
                <a:cxn ang="0">
                  <a:pos x="211" y="20"/>
                </a:cxn>
                <a:cxn ang="0">
                  <a:pos x="214" y="16"/>
                </a:cxn>
                <a:cxn ang="0">
                  <a:pos x="216" y="12"/>
                </a:cxn>
                <a:cxn ang="0">
                  <a:pos x="214" y="7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3" y="0"/>
                </a:cxn>
                <a:cxn ang="0">
                  <a:pos x="203" y="0"/>
                </a:cxn>
              </a:cxnLst>
              <a:rect l="0" t="0" r="r" b="b"/>
              <a:pathLst>
                <a:path w="216" h="95">
                  <a:moveTo>
                    <a:pt x="203" y="0"/>
                  </a:moveTo>
                  <a:lnTo>
                    <a:pt x="186" y="0"/>
                  </a:lnTo>
                  <a:lnTo>
                    <a:pt x="170" y="0"/>
                  </a:lnTo>
                  <a:lnTo>
                    <a:pt x="155" y="0"/>
                  </a:lnTo>
                  <a:lnTo>
                    <a:pt x="141" y="0"/>
                  </a:lnTo>
                  <a:lnTo>
                    <a:pt x="126" y="0"/>
                  </a:lnTo>
                  <a:lnTo>
                    <a:pt x="113" y="3"/>
                  </a:lnTo>
                  <a:lnTo>
                    <a:pt x="98" y="5"/>
                  </a:lnTo>
                  <a:lnTo>
                    <a:pt x="87" y="8"/>
                  </a:lnTo>
                  <a:lnTo>
                    <a:pt x="72" y="12"/>
                  </a:lnTo>
                  <a:lnTo>
                    <a:pt x="61" y="16"/>
                  </a:lnTo>
                  <a:lnTo>
                    <a:pt x="48" y="21"/>
                  </a:lnTo>
                  <a:lnTo>
                    <a:pt x="38" y="30"/>
                  </a:lnTo>
                  <a:lnTo>
                    <a:pt x="28" y="36"/>
                  </a:lnTo>
                  <a:lnTo>
                    <a:pt x="20" y="46"/>
                  </a:lnTo>
                  <a:lnTo>
                    <a:pt x="10" y="57"/>
                  </a:lnTo>
                  <a:lnTo>
                    <a:pt x="4" y="69"/>
                  </a:lnTo>
                  <a:lnTo>
                    <a:pt x="0" y="72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3"/>
                  </a:lnTo>
                  <a:lnTo>
                    <a:pt x="7" y="88"/>
                  </a:lnTo>
                  <a:lnTo>
                    <a:pt x="12" y="93"/>
                  </a:lnTo>
                  <a:lnTo>
                    <a:pt x="15" y="93"/>
                  </a:lnTo>
                  <a:lnTo>
                    <a:pt x="20" y="95"/>
                  </a:lnTo>
                  <a:lnTo>
                    <a:pt x="23" y="95"/>
                  </a:lnTo>
                  <a:lnTo>
                    <a:pt x="26" y="95"/>
                  </a:lnTo>
                  <a:lnTo>
                    <a:pt x="31" y="93"/>
                  </a:lnTo>
                  <a:lnTo>
                    <a:pt x="35" y="91"/>
                  </a:lnTo>
                  <a:lnTo>
                    <a:pt x="36" y="88"/>
                  </a:lnTo>
                  <a:lnTo>
                    <a:pt x="39" y="85"/>
                  </a:lnTo>
                  <a:lnTo>
                    <a:pt x="46" y="75"/>
                  </a:lnTo>
                  <a:lnTo>
                    <a:pt x="51" y="65"/>
                  </a:lnTo>
                  <a:lnTo>
                    <a:pt x="59" y="57"/>
                  </a:lnTo>
                  <a:lnTo>
                    <a:pt x="67" y="51"/>
                  </a:lnTo>
                  <a:lnTo>
                    <a:pt x="77" y="44"/>
                  </a:lnTo>
                  <a:lnTo>
                    <a:pt x="87" y="39"/>
                  </a:lnTo>
                  <a:lnTo>
                    <a:pt x="95" y="36"/>
                  </a:lnTo>
                  <a:lnTo>
                    <a:pt x="106" y="31"/>
                  </a:lnTo>
                  <a:lnTo>
                    <a:pt x="116" y="30"/>
                  </a:lnTo>
                  <a:lnTo>
                    <a:pt x="128" y="26"/>
                  </a:lnTo>
                  <a:lnTo>
                    <a:pt x="139" y="26"/>
                  </a:lnTo>
                  <a:lnTo>
                    <a:pt x="152" y="25"/>
                  </a:lnTo>
                  <a:lnTo>
                    <a:pt x="163" y="23"/>
                  </a:lnTo>
                  <a:lnTo>
                    <a:pt x="177" y="23"/>
                  </a:lnTo>
                  <a:lnTo>
                    <a:pt x="190" y="23"/>
                  </a:lnTo>
                  <a:lnTo>
                    <a:pt x="203" y="23"/>
                  </a:lnTo>
                  <a:lnTo>
                    <a:pt x="208" y="21"/>
                  </a:lnTo>
                  <a:lnTo>
                    <a:pt x="211" y="20"/>
                  </a:lnTo>
                  <a:lnTo>
                    <a:pt x="214" y="16"/>
                  </a:lnTo>
                  <a:lnTo>
                    <a:pt x="216" y="12"/>
                  </a:lnTo>
                  <a:lnTo>
                    <a:pt x="214" y="7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3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C2C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0" name="Freeform 124"/>
            <p:cNvSpPr>
              <a:spLocks/>
            </p:cNvSpPr>
            <p:nvPr/>
          </p:nvSpPr>
          <p:spPr bwMode="auto">
            <a:xfrm>
              <a:off x="2978" y="1306"/>
              <a:ext cx="150" cy="154"/>
            </a:xfrm>
            <a:custGeom>
              <a:avLst/>
              <a:gdLst/>
              <a:ahLst/>
              <a:cxnLst>
                <a:cxn ang="0">
                  <a:pos x="248" y="111"/>
                </a:cxn>
                <a:cxn ang="0">
                  <a:pos x="220" y="55"/>
                </a:cxn>
                <a:cxn ang="0">
                  <a:pos x="184" y="20"/>
                </a:cxn>
                <a:cxn ang="0">
                  <a:pos x="140" y="3"/>
                </a:cxn>
                <a:cxn ang="0">
                  <a:pos x="96" y="0"/>
                </a:cxn>
                <a:cxn ang="0">
                  <a:pos x="55" y="12"/>
                </a:cxn>
                <a:cxn ang="0">
                  <a:pos x="21" y="34"/>
                </a:cxn>
                <a:cxn ang="0">
                  <a:pos x="3" y="65"/>
                </a:cxn>
                <a:cxn ang="0">
                  <a:pos x="0" y="91"/>
                </a:cxn>
                <a:cxn ang="0">
                  <a:pos x="9" y="96"/>
                </a:cxn>
                <a:cxn ang="0">
                  <a:pos x="24" y="96"/>
                </a:cxn>
                <a:cxn ang="0">
                  <a:pos x="34" y="91"/>
                </a:cxn>
                <a:cxn ang="0">
                  <a:pos x="39" y="70"/>
                </a:cxn>
                <a:cxn ang="0">
                  <a:pos x="50" y="49"/>
                </a:cxn>
                <a:cxn ang="0">
                  <a:pos x="71" y="33"/>
                </a:cxn>
                <a:cxn ang="0">
                  <a:pos x="101" y="26"/>
                </a:cxn>
                <a:cxn ang="0">
                  <a:pos x="130" y="29"/>
                </a:cxn>
                <a:cxn ang="0">
                  <a:pos x="160" y="46"/>
                </a:cxn>
                <a:cxn ang="0">
                  <a:pos x="187" y="73"/>
                </a:cxn>
                <a:cxn ang="0">
                  <a:pos x="209" y="117"/>
                </a:cxn>
                <a:cxn ang="0">
                  <a:pos x="217" y="155"/>
                </a:cxn>
                <a:cxn ang="0">
                  <a:pos x="225" y="168"/>
                </a:cxn>
                <a:cxn ang="0">
                  <a:pos x="235" y="178"/>
                </a:cxn>
                <a:cxn ang="0">
                  <a:pos x="246" y="186"/>
                </a:cxn>
                <a:cxn ang="0">
                  <a:pos x="256" y="194"/>
                </a:cxn>
                <a:cxn ang="0">
                  <a:pos x="266" y="199"/>
                </a:cxn>
                <a:cxn ang="0">
                  <a:pos x="269" y="209"/>
                </a:cxn>
                <a:cxn ang="0">
                  <a:pos x="267" y="222"/>
                </a:cxn>
                <a:cxn ang="0">
                  <a:pos x="259" y="235"/>
                </a:cxn>
                <a:cxn ang="0">
                  <a:pos x="251" y="245"/>
                </a:cxn>
                <a:cxn ang="0">
                  <a:pos x="240" y="253"/>
                </a:cxn>
                <a:cxn ang="0">
                  <a:pos x="230" y="258"/>
                </a:cxn>
                <a:cxn ang="0">
                  <a:pos x="218" y="261"/>
                </a:cxn>
                <a:cxn ang="0">
                  <a:pos x="207" y="261"/>
                </a:cxn>
                <a:cxn ang="0">
                  <a:pos x="196" y="258"/>
                </a:cxn>
                <a:cxn ang="0">
                  <a:pos x="184" y="251"/>
                </a:cxn>
                <a:cxn ang="0">
                  <a:pos x="176" y="243"/>
                </a:cxn>
                <a:cxn ang="0">
                  <a:pos x="168" y="240"/>
                </a:cxn>
                <a:cxn ang="0">
                  <a:pos x="160" y="241"/>
                </a:cxn>
                <a:cxn ang="0">
                  <a:pos x="153" y="245"/>
                </a:cxn>
                <a:cxn ang="0">
                  <a:pos x="148" y="251"/>
                </a:cxn>
                <a:cxn ang="0">
                  <a:pos x="145" y="259"/>
                </a:cxn>
                <a:cxn ang="0">
                  <a:pos x="145" y="267"/>
                </a:cxn>
                <a:cxn ang="0">
                  <a:pos x="148" y="275"/>
                </a:cxn>
                <a:cxn ang="0">
                  <a:pos x="158" y="287"/>
                </a:cxn>
                <a:cxn ang="0">
                  <a:pos x="178" y="300"/>
                </a:cxn>
                <a:cxn ang="0">
                  <a:pos x="196" y="306"/>
                </a:cxn>
                <a:cxn ang="0">
                  <a:pos x="215" y="306"/>
                </a:cxn>
                <a:cxn ang="0">
                  <a:pos x="235" y="303"/>
                </a:cxn>
                <a:cxn ang="0">
                  <a:pos x="253" y="295"/>
                </a:cxn>
                <a:cxn ang="0">
                  <a:pos x="271" y="280"/>
                </a:cxn>
                <a:cxn ang="0">
                  <a:pos x="287" y="266"/>
                </a:cxn>
                <a:cxn ang="0">
                  <a:pos x="297" y="246"/>
                </a:cxn>
                <a:cxn ang="0">
                  <a:pos x="300" y="231"/>
                </a:cxn>
                <a:cxn ang="0">
                  <a:pos x="298" y="220"/>
                </a:cxn>
                <a:cxn ang="0">
                  <a:pos x="292" y="209"/>
                </a:cxn>
                <a:cxn ang="0">
                  <a:pos x="282" y="199"/>
                </a:cxn>
                <a:cxn ang="0">
                  <a:pos x="272" y="186"/>
                </a:cxn>
                <a:cxn ang="0">
                  <a:pos x="262" y="173"/>
                </a:cxn>
                <a:cxn ang="0">
                  <a:pos x="256" y="157"/>
                </a:cxn>
                <a:cxn ang="0">
                  <a:pos x="256" y="147"/>
                </a:cxn>
              </a:cxnLst>
              <a:rect l="0" t="0" r="r" b="b"/>
              <a:pathLst>
                <a:path w="300" h="308">
                  <a:moveTo>
                    <a:pt x="256" y="147"/>
                  </a:moveTo>
                  <a:lnTo>
                    <a:pt x="248" y="111"/>
                  </a:lnTo>
                  <a:lnTo>
                    <a:pt x="235" y="82"/>
                  </a:lnTo>
                  <a:lnTo>
                    <a:pt x="220" y="55"/>
                  </a:lnTo>
                  <a:lnTo>
                    <a:pt x="204" y="36"/>
                  </a:lnTo>
                  <a:lnTo>
                    <a:pt x="184" y="20"/>
                  </a:lnTo>
                  <a:lnTo>
                    <a:pt x="163" y="10"/>
                  </a:lnTo>
                  <a:lnTo>
                    <a:pt x="140" y="3"/>
                  </a:lnTo>
                  <a:lnTo>
                    <a:pt x="119" y="0"/>
                  </a:lnTo>
                  <a:lnTo>
                    <a:pt x="96" y="0"/>
                  </a:lnTo>
                  <a:lnTo>
                    <a:pt x="75" y="3"/>
                  </a:lnTo>
                  <a:lnTo>
                    <a:pt x="55" y="12"/>
                  </a:lnTo>
                  <a:lnTo>
                    <a:pt x="37" y="21"/>
                  </a:lnTo>
                  <a:lnTo>
                    <a:pt x="21" y="34"/>
                  </a:lnTo>
                  <a:lnTo>
                    <a:pt x="9" y="49"/>
                  </a:lnTo>
                  <a:lnTo>
                    <a:pt x="3" y="65"/>
                  </a:lnTo>
                  <a:lnTo>
                    <a:pt x="0" y="86"/>
                  </a:lnTo>
                  <a:lnTo>
                    <a:pt x="0" y="91"/>
                  </a:lnTo>
                  <a:lnTo>
                    <a:pt x="3" y="95"/>
                  </a:lnTo>
                  <a:lnTo>
                    <a:pt x="9" y="96"/>
                  </a:lnTo>
                  <a:lnTo>
                    <a:pt x="18" y="98"/>
                  </a:lnTo>
                  <a:lnTo>
                    <a:pt x="24" y="96"/>
                  </a:lnTo>
                  <a:lnTo>
                    <a:pt x="29" y="96"/>
                  </a:lnTo>
                  <a:lnTo>
                    <a:pt x="34" y="91"/>
                  </a:lnTo>
                  <a:lnTo>
                    <a:pt x="37" y="86"/>
                  </a:lnTo>
                  <a:lnTo>
                    <a:pt x="39" y="70"/>
                  </a:lnTo>
                  <a:lnTo>
                    <a:pt x="44" y="59"/>
                  </a:lnTo>
                  <a:lnTo>
                    <a:pt x="50" y="49"/>
                  </a:lnTo>
                  <a:lnTo>
                    <a:pt x="60" y="39"/>
                  </a:lnTo>
                  <a:lnTo>
                    <a:pt x="71" y="33"/>
                  </a:lnTo>
                  <a:lnTo>
                    <a:pt x="86" y="28"/>
                  </a:lnTo>
                  <a:lnTo>
                    <a:pt x="101" y="26"/>
                  </a:lnTo>
                  <a:lnTo>
                    <a:pt x="117" y="26"/>
                  </a:lnTo>
                  <a:lnTo>
                    <a:pt x="130" y="29"/>
                  </a:lnTo>
                  <a:lnTo>
                    <a:pt x="147" y="34"/>
                  </a:lnTo>
                  <a:lnTo>
                    <a:pt x="160" y="46"/>
                  </a:lnTo>
                  <a:lnTo>
                    <a:pt x="174" y="57"/>
                  </a:lnTo>
                  <a:lnTo>
                    <a:pt x="187" y="73"/>
                  </a:lnTo>
                  <a:lnTo>
                    <a:pt x="199" y="93"/>
                  </a:lnTo>
                  <a:lnTo>
                    <a:pt x="209" y="117"/>
                  </a:lnTo>
                  <a:lnTo>
                    <a:pt x="215" y="147"/>
                  </a:lnTo>
                  <a:lnTo>
                    <a:pt x="217" y="155"/>
                  </a:lnTo>
                  <a:lnTo>
                    <a:pt x="220" y="161"/>
                  </a:lnTo>
                  <a:lnTo>
                    <a:pt x="225" y="168"/>
                  </a:lnTo>
                  <a:lnTo>
                    <a:pt x="230" y="173"/>
                  </a:lnTo>
                  <a:lnTo>
                    <a:pt x="235" y="178"/>
                  </a:lnTo>
                  <a:lnTo>
                    <a:pt x="240" y="183"/>
                  </a:lnTo>
                  <a:lnTo>
                    <a:pt x="246" y="186"/>
                  </a:lnTo>
                  <a:lnTo>
                    <a:pt x="253" y="189"/>
                  </a:lnTo>
                  <a:lnTo>
                    <a:pt x="256" y="194"/>
                  </a:lnTo>
                  <a:lnTo>
                    <a:pt x="261" y="197"/>
                  </a:lnTo>
                  <a:lnTo>
                    <a:pt x="266" y="199"/>
                  </a:lnTo>
                  <a:lnTo>
                    <a:pt x="267" y="204"/>
                  </a:lnTo>
                  <a:lnTo>
                    <a:pt x="269" y="209"/>
                  </a:lnTo>
                  <a:lnTo>
                    <a:pt x="269" y="214"/>
                  </a:lnTo>
                  <a:lnTo>
                    <a:pt x="267" y="222"/>
                  </a:lnTo>
                  <a:lnTo>
                    <a:pt x="264" y="230"/>
                  </a:lnTo>
                  <a:lnTo>
                    <a:pt x="259" y="235"/>
                  </a:lnTo>
                  <a:lnTo>
                    <a:pt x="256" y="240"/>
                  </a:lnTo>
                  <a:lnTo>
                    <a:pt x="251" y="245"/>
                  </a:lnTo>
                  <a:lnTo>
                    <a:pt x="244" y="249"/>
                  </a:lnTo>
                  <a:lnTo>
                    <a:pt x="240" y="253"/>
                  </a:lnTo>
                  <a:lnTo>
                    <a:pt x="235" y="256"/>
                  </a:lnTo>
                  <a:lnTo>
                    <a:pt x="230" y="258"/>
                  </a:lnTo>
                  <a:lnTo>
                    <a:pt x="225" y="261"/>
                  </a:lnTo>
                  <a:lnTo>
                    <a:pt x="218" y="261"/>
                  </a:lnTo>
                  <a:lnTo>
                    <a:pt x="212" y="262"/>
                  </a:lnTo>
                  <a:lnTo>
                    <a:pt x="207" y="261"/>
                  </a:lnTo>
                  <a:lnTo>
                    <a:pt x="200" y="261"/>
                  </a:lnTo>
                  <a:lnTo>
                    <a:pt x="196" y="258"/>
                  </a:lnTo>
                  <a:lnTo>
                    <a:pt x="189" y="256"/>
                  </a:lnTo>
                  <a:lnTo>
                    <a:pt x="184" y="251"/>
                  </a:lnTo>
                  <a:lnTo>
                    <a:pt x="179" y="246"/>
                  </a:lnTo>
                  <a:lnTo>
                    <a:pt x="176" y="243"/>
                  </a:lnTo>
                  <a:lnTo>
                    <a:pt x="173" y="241"/>
                  </a:lnTo>
                  <a:lnTo>
                    <a:pt x="168" y="240"/>
                  </a:lnTo>
                  <a:lnTo>
                    <a:pt x="163" y="240"/>
                  </a:lnTo>
                  <a:lnTo>
                    <a:pt x="160" y="241"/>
                  </a:lnTo>
                  <a:lnTo>
                    <a:pt x="156" y="243"/>
                  </a:lnTo>
                  <a:lnTo>
                    <a:pt x="153" y="245"/>
                  </a:lnTo>
                  <a:lnTo>
                    <a:pt x="151" y="249"/>
                  </a:lnTo>
                  <a:lnTo>
                    <a:pt x="148" y="251"/>
                  </a:lnTo>
                  <a:lnTo>
                    <a:pt x="147" y="256"/>
                  </a:lnTo>
                  <a:lnTo>
                    <a:pt x="145" y="259"/>
                  </a:lnTo>
                  <a:lnTo>
                    <a:pt x="145" y="264"/>
                  </a:lnTo>
                  <a:lnTo>
                    <a:pt x="145" y="267"/>
                  </a:lnTo>
                  <a:lnTo>
                    <a:pt x="147" y="271"/>
                  </a:lnTo>
                  <a:lnTo>
                    <a:pt x="148" y="275"/>
                  </a:lnTo>
                  <a:lnTo>
                    <a:pt x="151" y="280"/>
                  </a:lnTo>
                  <a:lnTo>
                    <a:pt x="158" y="287"/>
                  </a:lnTo>
                  <a:lnTo>
                    <a:pt x="168" y="295"/>
                  </a:lnTo>
                  <a:lnTo>
                    <a:pt x="178" y="300"/>
                  </a:lnTo>
                  <a:lnTo>
                    <a:pt x="187" y="303"/>
                  </a:lnTo>
                  <a:lnTo>
                    <a:pt x="196" y="306"/>
                  </a:lnTo>
                  <a:lnTo>
                    <a:pt x="205" y="308"/>
                  </a:lnTo>
                  <a:lnTo>
                    <a:pt x="215" y="306"/>
                  </a:lnTo>
                  <a:lnTo>
                    <a:pt x="225" y="306"/>
                  </a:lnTo>
                  <a:lnTo>
                    <a:pt x="235" y="303"/>
                  </a:lnTo>
                  <a:lnTo>
                    <a:pt x="244" y="300"/>
                  </a:lnTo>
                  <a:lnTo>
                    <a:pt x="253" y="295"/>
                  </a:lnTo>
                  <a:lnTo>
                    <a:pt x="261" y="289"/>
                  </a:lnTo>
                  <a:lnTo>
                    <a:pt x="271" y="280"/>
                  </a:lnTo>
                  <a:lnTo>
                    <a:pt x="279" y="274"/>
                  </a:lnTo>
                  <a:lnTo>
                    <a:pt x="287" y="266"/>
                  </a:lnTo>
                  <a:lnTo>
                    <a:pt x="292" y="256"/>
                  </a:lnTo>
                  <a:lnTo>
                    <a:pt x="297" y="246"/>
                  </a:lnTo>
                  <a:lnTo>
                    <a:pt x="300" y="240"/>
                  </a:lnTo>
                  <a:lnTo>
                    <a:pt x="300" y="231"/>
                  </a:lnTo>
                  <a:lnTo>
                    <a:pt x="300" y="225"/>
                  </a:lnTo>
                  <a:lnTo>
                    <a:pt x="298" y="220"/>
                  </a:lnTo>
                  <a:lnTo>
                    <a:pt x="297" y="214"/>
                  </a:lnTo>
                  <a:lnTo>
                    <a:pt x="292" y="209"/>
                  </a:lnTo>
                  <a:lnTo>
                    <a:pt x="289" y="204"/>
                  </a:lnTo>
                  <a:lnTo>
                    <a:pt x="282" y="199"/>
                  </a:lnTo>
                  <a:lnTo>
                    <a:pt x="277" y="192"/>
                  </a:lnTo>
                  <a:lnTo>
                    <a:pt x="272" y="186"/>
                  </a:lnTo>
                  <a:lnTo>
                    <a:pt x="269" y="181"/>
                  </a:lnTo>
                  <a:lnTo>
                    <a:pt x="262" y="173"/>
                  </a:lnTo>
                  <a:lnTo>
                    <a:pt x="261" y="165"/>
                  </a:lnTo>
                  <a:lnTo>
                    <a:pt x="256" y="157"/>
                  </a:lnTo>
                  <a:lnTo>
                    <a:pt x="256" y="147"/>
                  </a:lnTo>
                  <a:lnTo>
                    <a:pt x="256" y="147"/>
                  </a:lnTo>
                  <a:close/>
                </a:path>
              </a:pathLst>
            </a:custGeom>
            <a:solidFill>
              <a:srgbClr val="FFD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1" name="Freeform 125"/>
            <p:cNvSpPr>
              <a:spLocks/>
            </p:cNvSpPr>
            <p:nvPr/>
          </p:nvSpPr>
          <p:spPr bwMode="auto">
            <a:xfrm>
              <a:off x="3009" y="1338"/>
              <a:ext cx="74" cy="121"/>
            </a:xfrm>
            <a:custGeom>
              <a:avLst/>
              <a:gdLst/>
              <a:ahLst/>
              <a:cxnLst>
                <a:cxn ang="0">
                  <a:pos x="132" y="210"/>
                </a:cxn>
                <a:cxn ang="0">
                  <a:pos x="124" y="202"/>
                </a:cxn>
                <a:cxn ang="0">
                  <a:pos x="118" y="196"/>
                </a:cxn>
                <a:cxn ang="0">
                  <a:pos x="114" y="186"/>
                </a:cxn>
                <a:cxn ang="0">
                  <a:pos x="118" y="157"/>
                </a:cxn>
                <a:cxn ang="0">
                  <a:pos x="111" y="119"/>
                </a:cxn>
                <a:cxn ang="0">
                  <a:pos x="95" y="95"/>
                </a:cxn>
                <a:cxn ang="0">
                  <a:pos x="75" y="78"/>
                </a:cxn>
                <a:cxn ang="0">
                  <a:pos x="56" y="69"/>
                </a:cxn>
                <a:cxn ang="0">
                  <a:pos x="38" y="61"/>
                </a:cxn>
                <a:cxn ang="0">
                  <a:pos x="28" y="51"/>
                </a:cxn>
                <a:cxn ang="0">
                  <a:pos x="31" y="36"/>
                </a:cxn>
                <a:cxn ang="0">
                  <a:pos x="41" y="20"/>
                </a:cxn>
                <a:cxn ang="0">
                  <a:pos x="36" y="7"/>
                </a:cxn>
                <a:cxn ang="0">
                  <a:pos x="26" y="0"/>
                </a:cxn>
                <a:cxn ang="0">
                  <a:pos x="16" y="0"/>
                </a:cxn>
                <a:cxn ang="0">
                  <a:pos x="11" y="5"/>
                </a:cxn>
                <a:cxn ang="0">
                  <a:pos x="3" y="26"/>
                </a:cxn>
                <a:cxn ang="0">
                  <a:pos x="0" y="54"/>
                </a:cxn>
                <a:cxn ang="0">
                  <a:pos x="8" y="75"/>
                </a:cxn>
                <a:cxn ang="0">
                  <a:pos x="23" y="93"/>
                </a:cxn>
                <a:cxn ang="0">
                  <a:pos x="41" y="108"/>
                </a:cxn>
                <a:cxn ang="0">
                  <a:pos x="57" y="124"/>
                </a:cxn>
                <a:cxn ang="0">
                  <a:pos x="72" y="147"/>
                </a:cxn>
                <a:cxn ang="0">
                  <a:pos x="77" y="173"/>
                </a:cxn>
                <a:cxn ang="0">
                  <a:pos x="77" y="196"/>
                </a:cxn>
                <a:cxn ang="0">
                  <a:pos x="77" y="206"/>
                </a:cxn>
                <a:cxn ang="0">
                  <a:pos x="80" y="212"/>
                </a:cxn>
                <a:cxn ang="0">
                  <a:pos x="85" y="219"/>
                </a:cxn>
                <a:cxn ang="0">
                  <a:pos x="90" y="225"/>
                </a:cxn>
                <a:cxn ang="0">
                  <a:pos x="98" y="228"/>
                </a:cxn>
                <a:cxn ang="0">
                  <a:pos x="105" y="233"/>
                </a:cxn>
                <a:cxn ang="0">
                  <a:pos x="114" y="238"/>
                </a:cxn>
                <a:cxn ang="0">
                  <a:pos x="124" y="241"/>
                </a:cxn>
                <a:cxn ang="0">
                  <a:pos x="132" y="241"/>
                </a:cxn>
                <a:cxn ang="0">
                  <a:pos x="142" y="238"/>
                </a:cxn>
                <a:cxn ang="0">
                  <a:pos x="149" y="228"/>
                </a:cxn>
                <a:cxn ang="0">
                  <a:pos x="147" y="220"/>
                </a:cxn>
                <a:cxn ang="0">
                  <a:pos x="140" y="215"/>
                </a:cxn>
                <a:cxn ang="0">
                  <a:pos x="137" y="214"/>
                </a:cxn>
              </a:cxnLst>
              <a:rect l="0" t="0" r="r" b="b"/>
              <a:pathLst>
                <a:path w="149" h="241">
                  <a:moveTo>
                    <a:pt x="137" y="214"/>
                  </a:moveTo>
                  <a:lnTo>
                    <a:pt x="132" y="210"/>
                  </a:lnTo>
                  <a:lnTo>
                    <a:pt x="129" y="207"/>
                  </a:lnTo>
                  <a:lnTo>
                    <a:pt x="124" y="202"/>
                  </a:lnTo>
                  <a:lnTo>
                    <a:pt x="121" y="201"/>
                  </a:lnTo>
                  <a:lnTo>
                    <a:pt x="118" y="196"/>
                  </a:lnTo>
                  <a:lnTo>
                    <a:pt x="116" y="191"/>
                  </a:lnTo>
                  <a:lnTo>
                    <a:pt x="114" y="186"/>
                  </a:lnTo>
                  <a:lnTo>
                    <a:pt x="114" y="181"/>
                  </a:lnTo>
                  <a:lnTo>
                    <a:pt x="118" y="157"/>
                  </a:lnTo>
                  <a:lnTo>
                    <a:pt x="116" y="136"/>
                  </a:lnTo>
                  <a:lnTo>
                    <a:pt x="111" y="119"/>
                  </a:lnTo>
                  <a:lnTo>
                    <a:pt x="105" y="106"/>
                  </a:lnTo>
                  <a:lnTo>
                    <a:pt x="95" y="95"/>
                  </a:lnTo>
                  <a:lnTo>
                    <a:pt x="87" y="87"/>
                  </a:lnTo>
                  <a:lnTo>
                    <a:pt x="75" y="78"/>
                  </a:lnTo>
                  <a:lnTo>
                    <a:pt x="65" y="74"/>
                  </a:lnTo>
                  <a:lnTo>
                    <a:pt x="56" y="69"/>
                  </a:lnTo>
                  <a:lnTo>
                    <a:pt x="46" y="65"/>
                  </a:lnTo>
                  <a:lnTo>
                    <a:pt x="38" y="61"/>
                  </a:lnTo>
                  <a:lnTo>
                    <a:pt x="31" y="57"/>
                  </a:lnTo>
                  <a:lnTo>
                    <a:pt x="28" y="51"/>
                  </a:lnTo>
                  <a:lnTo>
                    <a:pt x="26" y="44"/>
                  </a:lnTo>
                  <a:lnTo>
                    <a:pt x="31" y="36"/>
                  </a:lnTo>
                  <a:lnTo>
                    <a:pt x="38" y="26"/>
                  </a:lnTo>
                  <a:lnTo>
                    <a:pt x="41" y="20"/>
                  </a:lnTo>
                  <a:lnTo>
                    <a:pt x="41" y="13"/>
                  </a:lnTo>
                  <a:lnTo>
                    <a:pt x="36" y="7"/>
                  </a:lnTo>
                  <a:lnTo>
                    <a:pt x="31" y="4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10" y="10"/>
                  </a:lnTo>
                  <a:lnTo>
                    <a:pt x="3" y="26"/>
                  </a:lnTo>
                  <a:lnTo>
                    <a:pt x="0" y="41"/>
                  </a:lnTo>
                  <a:lnTo>
                    <a:pt x="0" y="54"/>
                  </a:lnTo>
                  <a:lnTo>
                    <a:pt x="3" y="67"/>
                  </a:lnTo>
                  <a:lnTo>
                    <a:pt x="8" y="75"/>
                  </a:lnTo>
                  <a:lnTo>
                    <a:pt x="15" y="85"/>
                  </a:lnTo>
                  <a:lnTo>
                    <a:pt x="23" y="93"/>
                  </a:lnTo>
                  <a:lnTo>
                    <a:pt x="31" y="101"/>
                  </a:lnTo>
                  <a:lnTo>
                    <a:pt x="41" y="108"/>
                  </a:lnTo>
                  <a:lnTo>
                    <a:pt x="51" y="118"/>
                  </a:lnTo>
                  <a:lnTo>
                    <a:pt x="57" y="124"/>
                  </a:lnTo>
                  <a:lnTo>
                    <a:pt x="67" y="136"/>
                  </a:lnTo>
                  <a:lnTo>
                    <a:pt x="72" y="147"/>
                  </a:lnTo>
                  <a:lnTo>
                    <a:pt x="77" y="160"/>
                  </a:lnTo>
                  <a:lnTo>
                    <a:pt x="77" y="173"/>
                  </a:lnTo>
                  <a:lnTo>
                    <a:pt x="77" y="191"/>
                  </a:lnTo>
                  <a:lnTo>
                    <a:pt x="77" y="196"/>
                  </a:lnTo>
                  <a:lnTo>
                    <a:pt x="77" y="201"/>
                  </a:lnTo>
                  <a:lnTo>
                    <a:pt x="77" y="206"/>
                  </a:lnTo>
                  <a:lnTo>
                    <a:pt x="78" y="209"/>
                  </a:lnTo>
                  <a:lnTo>
                    <a:pt x="80" y="212"/>
                  </a:lnTo>
                  <a:lnTo>
                    <a:pt x="82" y="215"/>
                  </a:lnTo>
                  <a:lnTo>
                    <a:pt x="85" y="219"/>
                  </a:lnTo>
                  <a:lnTo>
                    <a:pt x="88" y="222"/>
                  </a:lnTo>
                  <a:lnTo>
                    <a:pt x="90" y="225"/>
                  </a:lnTo>
                  <a:lnTo>
                    <a:pt x="93" y="227"/>
                  </a:lnTo>
                  <a:lnTo>
                    <a:pt x="98" y="228"/>
                  </a:lnTo>
                  <a:lnTo>
                    <a:pt x="101" y="232"/>
                  </a:lnTo>
                  <a:lnTo>
                    <a:pt x="105" y="233"/>
                  </a:lnTo>
                  <a:lnTo>
                    <a:pt x="109" y="237"/>
                  </a:lnTo>
                  <a:lnTo>
                    <a:pt x="114" y="238"/>
                  </a:lnTo>
                  <a:lnTo>
                    <a:pt x="119" y="241"/>
                  </a:lnTo>
                  <a:lnTo>
                    <a:pt x="124" y="241"/>
                  </a:lnTo>
                  <a:lnTo>
                    <a:pt x="129" y="241"/>
                  </a:lnTo>
                  <a:lnTo>
                    <a:pt x="132" y="241"/>
                  </a:lnTo>
                  <a:lnTo>
                    <a:pt x="137" y="241"/>
                  </a:lnTo>
                  <a:lnTo>
                    <a:pt x="142" y="238"/>
                  </a:lnTo>
                  <a:lnTo>
                    <a:pt x="147" y="235"/>
                  </a:lnTo>
                  <a:lnTo>
                    <a:pt x="149" y="228"/>
                  </a:lnTo>
                  <a:lnTo>
                    <a:pt x="149" y="222"/>
                  </a:lnTo>
                  <a:lnTo>
                    <a:pt x="147" y="220"/>
                  </a:lnTo>
                  <a:lnTo>
                    <a:pt x="144" y="217"/>
                  </a:lnTo>
                  <a:lnTo>
                    <a:pt x="140" y="215"/>
                  </a:lnTo>
                  <a:lnTo>
                    <a:pt x="137" y="214"/>
                  </a:lnTo>
                  <a:lnTo>
                    <a:pt x="137" y="214"/>
                  </a:lnTo>
                  <a:close/>
                </a:path>
              </a:pathLst>
            </a:custGeom>
            <a:solidFill>
              <a:srgbClr val="FFD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2" name="Freeform 126"/>
            <p:cNvSpPr>
              <a:spLocks/>
            </p:cNvSpPr>
            <p:nvPr/>
          </p:nvSpPr>
          <p:spPr bwMode="auto">
            <a:xfrm>
              <a:off x="3029" y="1437"/>
              <a:ext cx="32" cy="55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1" y="2"/>
                </a:cxn>
                <a:cxn ang="0">
                  <a:pos x="18" y="0"/>
                </a:cxn>
                <a:cxn ang="0">
                  <a:pos x="11" y="0"/>
                </a:cxn>
                <a:cxn ang="0">
                  <a:pos x="6" y="2"/>
                </a:cxn>
                <a:cxn ang="0">
                  <a:pos x="1" y="4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1" y="17"/>
                </a:cxn>
                <a:cxn ang="0">
                  <a:pos x="5" y="22"/>
                </a:cxn>
                <a:cxn ang="0">
                  <a:pos x="10" y="27"/>
                </a:cxn>
                <a:cxn ang="0">
                  <a:pos x="11" y="31"/>
                </a:cxn>
                <a:cxn ang="0">
                  <a:pos x="16" y="36"/>
                </a:cxn>
                <a:cxn ang="0">
                  <a:pos x="18" y="41"/>
                </a:cxn>
                <a:cxn ang="0">
                  <a:pos x="21" y="46"/>
                </a:cxn>
                <a:cxn ang="0">
                  <a:pos x="21" y="51"/>
                </a:cxn>
                <a:cxn ang="0">
                  <a:pos x="24" y="56"/>
                </a:cxn>
                <a:cxn ang="0">
                  <a:pos x="26" y="61"/>
                </a:cxn>
                <a:cxn ang="0">
                  <a:pos x="26" y="66"/>
                </a:cxn>
                <a:cxn ang="0">
                  <a:pos x="28" y="71"/>
                </a:cxn>
                <a:cxn ang="0">
                  <a:pos x="29" y="75"/>
                </a:cxn>
                <a:cxn ang="0">
                  <a:pos x="29" y="80"/>
                </a:cxn>
                <a:cxn ang="0">
                  <a:pos x="29" y="87"/>
                </a:cxn>
                <a:cxn ang="0">
                  <a:pos x="29" y="92"/>
                </a:cxn>
                <a:cxn ang="0">
                  <a:pos x="31" y="100"/>
                </a:cxn>
                <a:cxn ang="0">
                  <a:pos x="31" y="105"/>
                </a:cxn>
                <a:cxn ang="0">
                  <a:pos x="36" y="108"/>
                </a:cxn>
                <a:cxn ang="0">
                  <a:pos x="41" y="111"/>
                </a:cxn>
                <a:cxn ang="0">
                  <a:pos x="47" y="111"/>
                </a:cxn>
                <a:cxn ang="0">
                  <a:pos x="52" y="111"/>
                </a:cxn>
                <a:cxn ang="0">
                  <a:pos x="57" y="108"/>
                </a:cxn>
                <a:cxn ang="0">
                  <a:pos x="62" y="105"/>
                </a:cxn>
                <a:cxn ang="0">
                  <a:pos x="64" y="100"/>
                </a:cxn>
                <a:cxn ang="0">
                  <a:pos x="62" y="92"/>
                </a:cxn>
                <a:cxn ang="0">
                  <a:pos x="62" y="85"/>
                </a:cxn>
                <a:cxn ang="0">
                  <a:pos x="62" y="80"/>
                </a:cxn>
                <a:cxn ang="0">
                  <a:pos x="62" y="74"/>
                </a:cxn>
                <a:cxn ang="0">
                  <a:pos x="60" y="67"/>
                </a:cxn>
                <a:cxn ang="0">
                  <a:pos x="59" y="61"/>
                </a:cxn>
                <a:cxn ang="0">
                  <a:pos x="57" y="56"/>
                </a:cxn>
                <a:cxn ang="0">
                  <a:pos x="55" y="49"/>
                </a:cxn>
                <a:cxn ang="0">
                  <a:pos x="52" y="44"/>
                </a:cxn>
                <a:cxn ang="0">
                  <a:pos x="49" y="40"/>
                </a:cxn>
                <a:cxn ang="0">
                  <a:pos x="47" y="35"/>
                </a:cxn>
                <a:cxn ang="0">
                  <a:pos x="44" y="30"/>
                </a:cxn>
                <a:cxn ang="0">
                  <a:pos x="39" y="23"/>
                </a:cxn>
                <a:cxn ang="0">
                  <a:pos x="36" y="18"/>
                </a:cxn>
                <a:cxn ang="0">
                  <a:pos x="31" y="1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64" h="111">
                  <a:moveTo>
                    <a:pt x="26" y="5"/>
                  </a:moveTo>
                  <a:lnTo>
                    <a:pt x="21" y="2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2"/>
                  </a:lnTo>
                  <a:lnTo>
                    <a:pt x="1" y="4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5" y="22"/>
                  </a:lnTo>
                  <a:lnTo>
                    <a:pt x="10" y="27"/>
                  </a:lnTo>
                  <a:lnTo>
                    <a:pt x="11" y="31"/>
                  </a:lnTo>
                  <a:lnTo>
                    <a:pt x="16" y="36"/>
                  </a:lnTo>
                  <a:lnTo>
                    <a:pt x="18" y="41"/>
                  </a:lnTo>
                  <a:lnTo>
                    <a:pt x="21" y="46"/>
                  </a:lnTo>
                  <a:lnTo>
                    <a:pt x="21" y="51"/>
                  </a:lnTo>
                  <a:lnTo>
                    <a:pt x="24" y="56"/>
                  </a:lnTo>
                  <a:lnTo>
                    <a:pt x="26" y="61"/>
                  </a:lnTo>
                  <a:lnTo>
                    <a:pt x="26" y="66"/>
                  </a:lnTo>
                  <a:lnTo>
                    <a:pt x="28" y="71"/>
                  </a:lnTo>
                  <a:lnTo>
                    <a:pt x="29" y="75"/>
                  </a:lnTo>
                  <a:lnTo>
                    <a:pt x="29" y="80"/>
                  </a:lnTo>
                  <a:lnTo>
                    <a:pt x="29" y="87"/>
                  </a:lnTo>
                  <a:lnTo>
                    <a:pt x="29" y="92"/>
                  </a:lnTo>
                  <a:lnTo>
                    <a:pt x="31" y="100"/>
                  </a:lnTo>
                  <a:lnTo>
                    <a:pt x="31" y="105"/>
                  </a:lnTo>
                  <a:lnTo>
                    <a:pt x="36" y="108"/>
                  </a:lnTo>
                  <a:lnTo>
                    <a:pt x="41" y="111"/>
                  </a:lnTo>
                  <a:lnTo>
                    <a:pt x="47" y="111"/>
                  </a:lnTo>
                  <a:lnTo>
                    <a:pt x="52" y="111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0"/>
                  </a:lnTo>
                  <a:lnTo>
                    <a:pt x="62" y="92"/>
                  </a:lnTo>
                  <a:lnTo>
                    <a:pt x="62" y="85"/>
                  </a:lnTo>
                  <a:lnTo>
                    <a:pt x="62" y="80"/>
                  </a:lnTo>
                  <a:lnTo>
                    <a:pt x="62" y="74"/>
                  </a:lnTo>
                  <a:lnTo>
                    <a:pt x="60" y="67"/>
                  </a:lnTo>
                  <a:lnTo>
                    <a:pt x="59" y="61"/>
                  </a:lnTo>
                  <a:lnTo>
                    <a:pt x="57" y="56"/>
                  </a:lnTo>
                  <a:lnTo>
                    <a:pt x="55" y="49"/>
                  </a:lnTo>
                  <a:lnTo>
                    <a:pt x="52" y="44"/>
                  </a:lnTo>
                  <a:lnTo>
                    <a:pt x="49" y="40"/>
                  </a:lnTo>
                  <a:lnTo>
                    <a:pt x="47" y="35"/>
                  </a:lnTo>
                  <a:lnTo>
                    <a:pt x="44" y="30"/>
                  </a:lnTo>
                  <a:lnTo>
                    <a:pt x="39" y="23"/>
                  </a:lnTo>
                  <a:lnTo>
                    <a:pt x="36" y="18"/>
                  </a:lnTo>
                  <a:lnTo>
                    <a:pt x="31" y="1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3" name="Freeform 127"/>
            <p:cNvSpPr>
              <a:spLocks/>
            </p:cNvSpPr>
            <p:nvPr/>
          </p:nvSpPr>
          <p:spPr bwMode="auto">
            <a:xfrm>
              <a:off x="3028" y="1457"/>
              <a:ext cx="74" cy="68"/>
            </a:xfrm>
            <a:custGeom>
              <a:avLst/>
              <a:gdLst/>
              <a:ahLst/>
              <a:cxnLst>
                <a:cxn ang="0">
                  <a:pos x="124" y="12"/>
                </a:cxn>
                <a:cxn ang="0">
                  <a:pos x="123" y="20"/>
                </a:cxn>
                <a:cxn ang="0">
                  <a:pos x="121" y="30"/>
                </a:cxn>
                <a:cxn ang="0">
                  <a:pos x="119" y="39"/>
                </a:cxn>
                <a:cxn ang="0">
                  <a:pos x="116" y="49"/>
                </a:cxn>
                <a:cxn ang="0">
                  <a:pos x="111" y="57"/>
                </a:cxn>
                <a:cxn ang="0">
                  <a:pos x="108" y="65"/>
                </a:cxn>
                <a:cxn ang="0">
                  <a:pos x="101" y="73"/>
                </a:cxn>
                <a:cxn ang="0">
                  <a:pos x="97" y="80"/>
                </a:cxn>
                <a:cxn ang="0">
                  <a:pos x="90" y="87"/>
                </a:cxn>
                <a:cxn ang="0">
                  <a:pos x="82" y="91"/>
                </a:cxn>
                <a:cxn ang="0">
                  <a:pos x="74" y="96"/>
                </a:cxn>
                <a:cxn ang="0">
                  <a:pos x="66" y="100"/>
                </a:cxn>
                <a:cxn ang="0">
                  <a:pos x="56" y="101"/>
                </a:cxn>
                <a:cxn ang="0">
                  <a:pos x="46" y="103"/>
                </a:cxn>
                <a:cxn ang="0">
                  <a:pos x="35" y="103"/>
                </a:cxn>
                <a:cxn ang="0">
                  <a:pos x="25" y="103"/>
                </a:cxn>
                <a:cxn ang="0">
                  <a:pos x="18" y="104"/>
                </a:cxn>
                <a:cxn ang="0">
                  <a:pos x="13" y="106"/>
                </a:cxn>
                <a:cxn ang="0">
                  <a:pos x="7" y="111"/>
                </a:cxn>
                <a:cxn ang="0">
                  <a:pos x="2" y="117"/>
                </a:cxn>
                <a:cxn ang="0">
                  <a:pos x="0" y="122"/>
                </a:cxn>
                <a:cxn ang="0">
                  <a:pos x="0" y="129"/>
                </a:cxn>
                <a:cxn ang="0">
                  <a:pos x="2" y="132"/>
                </a:cxn>
                <a:cxn ang="0">
                  <a:pos x="7" y="135"/>
                </a:cxn>
                <a:cxn ang="0">
                  <a:pos x="21" y="135"/>
                </a:cxn>
                <a:cxn ang="0">
                  <a:pos x="35" y="135"/>
                </a:cxn>
                <a:cxn ang="0">
                  <a:pos x="49" y="132"/>
                </a:cxn>
                <a:cxn ang="0">
                  <a:pos x="62" y="132"/>
                </a:cxn>
                <a:cxn ang="0">
                  <a:pos x="74" y="127"/>
                </a:cxn>
                <a:cxn ang="0">
                  <a:pos x="87" y="121"/>
                </a:cxn>
                <a:cxn ang="0">
                  <a:pos x="97" y="114"/>
                </a:cxn>
                <a:cxn ang="0">
                  <a:pos x="108" y="106"/>
                </a:cxn>
                <a:cxn ang="0">
                  <a:pos x="116" y="98"/>
                </a:cxn>
                <a:cxn ang="0">
                  <a:pos x="124" y="88"/>
                </a:cxn>
                <a:cxn ang="0">
                  <a:pos x="131" y="77"/>
                </a:cxn>
                <a:cxn ang="0">
                  <a:pos x="137" y="65"/>
                </a:cxn>
                <a:cxn ang="0">
                  <a:pos x="141" y="54"/>
                </a:cxn>
                <a:cxn ang="0">
                  <a:pos x="145" y="39"/>
                </a:cxn>
                <a:cxn ang="0">
                  <a:pos x="147" y="26"/>
                </a:cxn>
                <a:cxn ang="0">
                  <a:pos x="149" y="12"/>
                </a:cxn>
                <a:cxn ang="0">
                  <a:pos x="147" y="7"/>
                </a:cxn>
                <a:cxn ang="0">
                  <a:pos x="144" y="3"/>
                </a:cxn>
                <a:cxn ang="0">
                  <a:pos x="141" y="0"/>
                </a:cxn>
                <a:cxn ang="0">
                  <a:pos x="136" y="0"/>
                </a:cxn>
                <a:cxn ang="0">
                  <a:pos x="131" y="0"/>
                </a:cxn>
                <a:cxn ang="0">
                  <a:pos x="128" y="3"/>
                </a:cxn>
                <a:cxn ang="0">
                  <a:pos x="126" y="7"/>
                </a:cxn>
                <a:cxn ang="0">
                  <a:pos x="124" y="12"/>
                </a:cxn>
                <a:cxn ang="0">
                  <a:pos x="124" y="12"/>
                </a:cxn>
              </a:cxnLst>
              <a:rect l="0" t="0" r="r" b="b"/>
              <a:pathLst>
                <a:path w="149" h="135">
                  <a:moveTo>
                    <a:pt x="124" y="12"/>
                  </a:moveTo>
                  <a:lnTo>
                    <a:pt x="123" y="20"/>
                  </a:lnTo>
                  <a:lnTo>
                    <a:pt x="121" y="30"/>
                  </a:lnTo>
                  <a:lnTo>
                    <a:pt x="119" y="39"/>
                  </a:lnTo>
                  <a:lnTo>
                    <a:pt x="116" y="49"/>
                  </a:lnTo>
                  <a:lnTo>
                    <a:pt x="111" y="57"/>
                  </a:lnTo>
                  <a:lnTo>
                    <a:pt x="108" y="65"/>
                  </a:lnTo>
                  <a:lnTo>
                    <a:pt x="101" y="73"/>
                  </a:lnTo>
                  <a:lnTo>
                    <a:pt x="97" y="80"/>
                  </a:lnTo>
                  <a:lnTo>
                    <a:pt x="90" y="87"/>
                  </a:lnTo>
                  <a:lnTo>
                    <a:pt x="82" y="91"/>
                  </a:lnTo>
                  <a:lnTo>
                    <a:pt x="74" y="96"/>
                  </a:lnTo>
                  <a:lnTo>
                    <a:pt x="66" y="100"/>
                  </a:lnTo>
                  <a:lnTo>
                    <a:pt x="56" y="101"/>
                  </a:lnTo>
                  <a:lnTo>
                    <a:pt x="46" y="103"/>
                  </a:lnTo>
                  <a:lnTo>
                    <a:pt x="35" y="103"/>
                  </a:lnTo>
                  <a:lnTo>
                    <a:pt x="25" y="103"/>
                  </a:lnTo>
                  <a:lnTo>
                    <a:pt x="18" y="104"/>
                  </a:lnTo>
                  <a:lnTo>
                    <a:pt x="13" y="106"/>
                  </a:lnTo>
                  <a:lnTo>
                    <a:pt x="7" y="111"/>
                  </a:lnTo>
                  <a:lnTo>
                    <a:pt x="2" y="117"/>
                  </a:lnTo>
                  <a:lnTo>
                    <a:pt x="0" y="122"/>
                  </a:lnTo>
                  <a:lnTo>
                    <a:pt x="0" y="129"/>
                  </a:lnTo>
                  <a:lnTo>
                    <a:pt x="2" y="132"/>
                  </a:lnTo>
                  <a:lnTo>
                    <a:pt x="7" y="135"/>
                  </a:lnTo>
                  <a:lnTo>
                    <a:pt x="21" y="135"/>
                  </a:lnTo>
                  <a:lnTo>
                    <a:pt x="35" y="135"/>
                  </a:lnTo>
                  <a:lnTo>
                    <a:pt x="49" y="132"/>
                  </a:lnTo>
                  <a:lnTo>
                    <a:pt x="62" y="132"/>
                  </a:lnTo>
                  <a:lnTo>
                    <a:pt x="74" y="127"/>
                  </a:lnTo>
                  <a:lnTo>
                    <a:pt x="87" y="121"/>
                  </a:lnTo>
                  <a:lnTo>
                    <a:pt x="97" y="114"/>
                  </a:lnTo>
                  <a:lnTo>
                    <a:pt x="108" y="106"/>
                  </a:lnTo>
                  <a:lnTo>
                    <a:pt x="116" y="98"/>
                  </a:lnTo>
                  <a:lnTo>
                    <a:pt x="124" y="88"/>
                  </a:lnTo>
                  <a:lnTo>
                    <a:pt x="131" y="77"/>
                  </a:lnTo>
                  <a:lnTo>
                    <a:pt x="137" y="65"/>
                  </a:lnTo>
                  <a:lnTo>
                    <a:pt x="141" y="54"/>
                  </a:lnTo>
                  <a:lnTo>
                    <a:pt x="145" y="39"/>
                  </a:lnTo>
                  <a:lnTo>
                    <a:pt x="147" y="26"/>
                  </a:lnTo>
                  <a:lnTo>
                    <a:pt x="149" y="12"/>
                  </a:lnTo>
                  <a:lnTo>
                    <a:pt x="147" y="7"/>
                  </a:lnTo>
                  <a:lnTo>
                    <a:pt x="144" y="3"/>
                  </a:lnTo>
                  <a:lnTo>
                    <a:pt x="141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8" y="3"/>
                  </a:lnTo>
                  <a:lnTo>
                    <a:pt x="126" y="7"/>
                  </a:lnTo>
                  <a:lnTo>
                    <a:pt x="124" y="12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4" name="Freeform 128"/>
            <p:cNvSpPr>
              <a:spLocks/>
            </p:cNvSpPr>
            <p:nvPr/>
          </p:nvSpPr>
          <p:spPr bwMode="auto">
            <a:xfrm>
              <a:off x="3022" y="1446"/>
              <a:ext cx="31" cy="55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0" y="0"/>
                </a:cxn>
                <a:cxn ang="0">
                  <a:pos x="5" y="2"/>
                </a:cxn>
                <a:cxn ang="0">
                  <a:pos x="2" y="4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2" y="17"/>
                </a:cxn>
                <a:cxn ang="0">
                  <a:pos x="5" y="22"/>
                </a:cxn>
                <a:cxn ang="0">
                  <a:pos x="10" y="26"/>
                </a:cxn>
                <a:cxn ang="0">
                  <a:pos x="12" y="31"/>
                </a:cxn>
                <a:cxn ang="0">
                  <a:pos x="15" y="36"/>
                </a:cxn>
                <a:cxn ang="0">
                  <a:pos x="16" y="41"/>
                </a:cxn>
                <a:cxn ang="0">
                  <a:pos x="20" y="46"/>
                </a:cxn>
                <a:cxn ang="0">
                  <a:pos x="21" y="51"/>
                </a:cxn>
                <a:cxn ang="0">
                  <a:pos x="25" y="56"/>
                </a:cxn>
                <a:cxn ang="0">
                  <a:pos x="26" y="61"/>
                </a:cxn>
                <a:cxn ang="0">
                  <a:pos x="26" y="66"/>
                </a:cxn>
                <a:cxn ang="0">
                  <a:pos x="26" y="70"/>
                </a:cxn>
                <a:cxn ang="0">
                  <a:pos x="30" y="75"/>
                </a:cxn>
                <a:cxn ang="0">
                  <a:pos x="30" y="80"/>
                </a:cxn>
                <a:cxn ang="0">
                  <a:pos x="31" y="87"/>
                </a:cxn>
                <a:cxn ang="0">
                  <a:pos x="31" y="92"/>
                </a:cxn>
                <a:cxn ang="0">
                  <a:pos x="31" y="98"/>
                </a:cxn>
                <a:cxn ang="0">
                  <a:pos x="31" y="103"/>
                </a:cxn>
                <a:cxn ang="0">
                  <a:pos x="36" y="108"/>
                </a:cxn>
                <a:cxn ang="0">
                  <a:pos x="41" y="110"/>
                </a:cxn>
                <a:cxn ang="0">
                  <a:pos x="46" y="111"/>
                </a:cxn>
                <a:cxn ang="0">
                  <a:pos x="52" y="110"/>
                </a:cxn>
                <a:cxn ang="0">
                  <a:pos x="59" y="108"/>
                </a:cxn>
                <a:cxn ang="0">
                  <a:pos x="62" y="103"/>
                </a:cxn>
                <a:cxn ang="0">
                  <a:pos x="64" y="98"/>
                </a:cxn>
                <a:cxn ang="0">
                  <a:pos x="62" y="92"/>
                </a:cxn>
                <a:cxn ang="0">
                  <a:pos x="62" y="83"/>
                </a:cxn>
                <a:cxn ang="0">
                  <a:pos x="62" y="79"/>
                </a:cxn>
                <a:cxn ang="0">
                  <a:pos x="62" y="72"/>
                </a:cxn>
                <a:cxn ang="0">
                  <a:pos x="59" y="67"/>
                </a:cxn>
                <a:cxn ang="0">
                  <a:pos x="57" y="61"/>
                </a:cxn>
                <a:cxn ang="0">
                  <a:pos x="56" y="54"/>
                </a:cxn>
                <a:cxn ang="0">
                  <a:pos x="54" y="49"/>
                </a:cxn>
                <a:cxn ang="0">
                  <a:pos x="51" y="43"/>
                </a:cxn>
                <a:cxn ang="0">
                  <a:pos x="48" y="38"/>
                </a:cxn>
                <a:cxn ang="0">
                  <a:pos x="46" y="33"/>
                </a:cxn>
                <a:cxn ang="0">
                  <a:pos x="41" y="28"/>
                </a:cxn>
                <a:cxn ang="0">
                  <a:pos x="38" y="22"/>
                </a:cxn>
                <a:cxn ang="0">
                  <a:pos x="34" y="17"/>
                </a:cxn>
                <a:cxn ang="0">
                  <a:pos x="31" y="1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64" h="111">
                  <a:moveTo>
                    <a:pt x="26" y="5"/>
                  </a:moveTo>
                  <a:lnTo>
                    <a:pt x="20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5" y="22"/>
                  </a:lnTo>
                  <a:lnTo>
                    <a:pt x="10" y="26"/>
                  </a:lnTo>
                  <a:lnTo>
                    <a:pt x="12" y="31"/>
                  </a:lnTo>
                  <a:lnTo>
                    <a:pt x="15" y="36"/>
                  </a:lnTo>
                  <a:lnTo>
                    <a:pt x="16" y="41"/>
                  </a:lnTo>
                  <a:lnTo>
                    <a:pt x="20" y="46"/>
                  </a:lnTo>
                  <a:lnTo>
                    <a:pt x="21" y="51"/>
                  </a:lnTo>
                  <a:lnTo>
                    <a:pt x="25" y="56"/>
                  </a:lnTo>
                  <a:lnTo>
                    <a:pt x="26" y="61"/>
                  </a:lnTo>
                  <a:lnTo>
                    <a:pt x="26" y="66"/>
                  </a:lnTo>
                  <a:lnTo>
                    <a:pt x="26" y="70"/>
                  </a:lnTo>
                  <a:lnTo>
                    <a:pt x="30" y="75"/>
                  </a:lnTo>
                  <a:lnTo>
                    <a:pt x="30" y="80"/>
                  </a:lnTo>
                  <a:lnTo>
                    <a:pt x="31" y="87"/>
                  </a:lnTo>
                  <a:lnTo>
                    <a:pt x="31" y="92"/>
                  </a:lnTo>
                  <a:lnTo>
                    <a:pt x="31" y="98"/>
                  </a:lnTo>
                  <a:lnTo>
                    <a:pt x="31" y="103"/>
                  </a:lnTo>
                  <a:lnTo>
                    <a:pt x="36" y="108"/>
                  </a:lnTo>
                  <a:lnTo>
                    <a:pt x="41" y="110"/>
                  </a:lnTo>
                  <a:lnTo>
                    <a:pt x="46" y="111"/>
                  </a:lnTo>
                  <a:lnTo>
                    <a:pt x="52" y="110"/>
                  </a:lnTo>
                  <a:lnTo>
                    <a:pt x="59" y="108"/>
                  </a:lnTo>
                  <a:lnTo>
                    <a:pt x="62" y="103"/>
                  </a:lnTo>
                  <a:lnTo>
                    <a:pt x="64" y="98"/>
                  </a:lnTo>
                  <a:lnTo>
                    <a:pt x="62" y="92"/>
                  </a:lnTo>
                  <a:lnTo>
                    <a:pt x="62" y="83"/>
                  </a:lnTo>
                  <a:lnTo>
                    <a:pt x="62" y="79"/>
                  </a:lnTo>
                  <a:lnTo>
                    <a:pt x="62" y="72"/>
                  </a:lnTo>
                  <a:lnTo>
                    <a:pt x="59" y="67"/>
                  </a:lnTo>
                  <a:lnTo>
                    <a:pt x="57" y="61"/>
                  </a:lnTo>
                  <a:lnTo>
                    <a:pt x="56" y="54"/>
                  </a:lnTo>
                  <a:lnTo>
                    <a:pt x="54" y="49"/>
                  </a:lnTo>
                  <a:lnTo>
                    <a:pt x="51" y="43"/>
                  </a:lnTo>
                  <a:lnTo>
                    <a:pt x="48" y="38"/>
                  </a:lnTo>
                  <a:lnTo>
                    <a:pt x="46" y="33"/>
                  </a:lnTo>
                  <a:lnTo>
                    <a:pt x="41" y="28"/>
                  </a:lnTo>
                  <a:lnTo>
                    <a:pt x="38" y="22"/>
                  </a:lnTo>
                  <a:lnTo>
                    <a:pt x="34" y="17"/>
                  </a:lnTo>
                  <a:lnTo>
                    <a:pt x="31" y="1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5" name="Freeform 129"/>
            <p:cNvSpPr>
              <a:spLocks/>
            </p:cNvSpPr>
            <p:nvPr/>
          </p:nvSpPr>
          <p:spPr bwMode="auto">
            <a:xfrm>
              <a:off x="3006" y="1483"/>
              <a:ext cx="34" cy="86"/>
            </a:xfrm>
            <a:custGeom>
              <a:avLst/>
              <a:gdLst/>
              <a:ahLst/>
              <a:cxnLst>
                <a:cxn ang="0">
                  <a:pos x="46" y="7"/>
                </a:cxn>
                <a:cxn ang="0">
                  <a:pos x="38" y="18"/>
                </a:cxn>
                <a:cxn ang="0">
                  <a:pos x="30" y="33"/>
                </a:cxn>
                <a:cxn ang="0">
                  <a:pos x="23" y="44"/>
                </a:cxn>
                <a:cxn ang="0">
                  <a:pos x="18" y="56"/>
                </a:cxn>
                <a:cxn ang="0">
                  <a:pos x="13" y="67"/>
                </a:cxn>
                <a:cxn ang="0">
                  <a:pos x="10" y="79"/>
                </a:cxn>
                <a:cxn ang="0">
                  <a:pos x="5" y="90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8"/>
                </a:cxn>
                <a:cxn ang="0">
                  <a:pos x="0" y="127"/>
                </a:cxn>
                <a:cxn ang="0">
                  <a:pos x="0" y="136"/>
                </a:cxn>
                <a:cxn ang="0">
                  <a:pos x="0" y="144"/>
                </a:cxn>
                <a:cxn ang="0">
                  <a:pos x="0" y="152"/>
                </a:cxn>
                <a:cxn ang="0">
                  <a:pos x="0" y="162"/>
                </a:cxn>
                <a:cxn ang="0">
                  <a:pos x="2" y="168"/>
                </a:cxn>
                <a:cxn ang="0">
                  <a:pos x="5" y="171"/>
                </a:cxn>
                <a:cxn ang="0">
                  <a:pos x="8" y="167"/>
                </a:cxn>
                <a:cxn ang="0">
                  <a:pos x="10" y="162"/>
                </a:cxn>
                <a:cxn ang="0">
                  <a:pos x="13" y="158"/>
                </a:cxn>
                <a:cxn ang="0">
                  <a:pos x="15" y="155"/>
                </a:cxn>
                <a:cxn ang="0">
                  <a:pos x="15" y="152"/>
                </a:cxn>
                <a:cxn ang="0">
                  <a:pos x="16" y="142"/>
                </a:cxn>
                <a:cxn ang="0">
                  <a:pos x="18" y="134"/>
                </a:cxn>
                <a:cxn ang="0">
                  <a:pos x="21" y="124"/>
                </a:cxn>
                <a:cxn ang="0">
                  <a:pos x="23" y="116"/>
                </a:cxn>
                <a:cxn ang="0">
                  <a:pos x="25" y="106"/>
                </a:cxn>
                <a:cxn ang="0">
                  <a:pos x="28" y="100"/>
                </a:cxn>
                <a:cxn ang="0">
                  <a:pos x="31" y="90"/>
                </a:cxn>
                <a:cxn ang="0">
                  <a:pos x="34" y="82"/>
                </a:cxn>
                <a:cxn ang="0">
                  <a:pos x="36" y="74"/>
                </a:cxn>
                <a:cxn ang="0">
                  <a:pos x="41" y="64"/>
                </a:cxn>
                <a:cxn ang="0">
                  <a:pos x="46" y="56"/>
                </a:cxn>
                <a:cxn ang="0">
                  <a:pos x="49" y="49"/>
                </a:cxn>
                <a:cxn ang="0">
                  <a:pos x="52" y="41"/>
                </a:cxn>
                <a:cxn ang="0">
                  <a:pos x="57" y="33"/>
                </a:cxn>
                <a:cxn ang="0">
                  <a:pos x="62" y="25"/>
                </a:cxn>
                <a:cxn ang="0">
                  <a:pos x="67" y="18"/>
                </a:cxn>
                <a:cxn ang="0">
                  <a:pos x="69" y="13"/>
                </a:cxn>
                <a:cxn ang="0">
                  <a:pos x="67" y="8"/>
                </a:cxn>
                <a:cxn ang="0">
                  <a:pos x="67" y="4"/>
                </a:cxn>
                <a:cxn ang="0">
                  <a:pos x="62" y="4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49" y="4"/>
                </a:cxn>
                <a:cxn ang="0">
                  <a:pos x="46" y="7"/>
                </a:cxn>
                <a:cxn ang="0">
                  <a:pos x="46" y="7"/>
                </a:cxn>
              </a:cxnLst>
              <a:rect l="0" t="0" r="r" b="b"/>
              <a:pathLst>
                <a:path w="69" h="171">
                  <a:moveTo>
                    <a:pt x="46" y="7"/>
                  </a:moveTo>
                  <a:lnTo>
                    <a:pt x="38" y="18"/>
                  </a:lnTo>
                  <a:lnTo>
                    <a:pt x="30" y="33"/>
                  </a:lnTo>
                  <a:lnTo>
                    <a:pt x="23" y="44"/>
                  </a:lnTo>
                  <a:lnTo>
                    <a:pt x="18" y="56"/>
                  </a:lnTo>
                  <a:lnTo>
                    <a:pt x="13" y="67"/>
                  </a:lnTo>
                  <a:lnTo>
                    <a:pt x="10" y="79"/>
                  </a:lnTo>
                  <a:lnTo>
                    <a:pt x="5" y="90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0" y="136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5" y="171"/>
                  </a:lnTo>
                  <a:lnTo>
                    <a:pt x="8" y="167"/>
                  </a:lnTo>
                  <a:lnTo>
                    <a:pt x="10" y="162"/>
                  </a:lnTo>
                  <a:lnTo>
                    <a:pt x="13" y="158"/>
                  </a:lnTo>
                  <a:lnTo>
                    <a:pt x="15" y="155"/>
                  </a:lnTo>
                  <a:lnTo>
                    <a:pt x="15" y="152"/>
                  </a:lnTo>
                  <a:lnTo>
                    <a:pt x="16" y="142"/>
                  </a:lnTo>
                  <a:lnTo>
                    <a:pt x="18" y="134"/>
                  </a:lnTo>
                  <a:lnTo>
                    <a:pt x="21" y="124"/>
                  </a:lnTo>
                  <a:lnTo>
                    <a:pt x="23" y="116"/>
                  </a:lnTo>
                  <a:lnTo>
                    <a:pt x="25" y="106"/>
                  </a:lnTo>
                  <a:lnTo>
                    <a:pt x="28" y="100"/>
                  </a:lnTo>
                  <a:lnTo>
                    <a:pt x="31" y="90"/>
                  </a:lnTo>
                  <a:lnTo>
                    <a:pt x="34" y="82"/>
                  </a:lnTo>
                  <a:lnTo>
                    <a:pt x="36" y="74"/>
                  </a:lnTo>
                  <a:lnTo>
                    <a:pt x="41" y="64"/>
                  </a:lnTo>
                  <a:lnTo>
                    <a:pt x="46" y="56"/>
                  </a:lnTo>
                  <a:lnTo>
                    <a:pt x="49" y="49"/>
                  </a:lnTo>
                  <a:lnTo>
                    <a:pt x="52" y="41"/>
                  </a:lnTo>
                  <a:lnTo>
                    <a:pt x="57" y="33"/>
                  </a:lnTo>
                  <a:lnTo>
                    <a:pt x="62" y="25"/>
                  </a:lnTo>
                  <a:lnTo>
                    <a:pt x="67" y="18"/>
                  </a:lnTo>
                  <a:lnTo>
                    <a:pt x="69" y="13"/>
                  </a:lnTo>
                  <a:lnTo>
                    <a:pt x="67" y="8"/>
                  </a:lnTo>
                  <a:lnTo>
                    <a:pt x="67" y="4"/>
                  </a:lnTo>
                  <a:lnTo>
                    <a:pt x="62" y="4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49" y="4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6" name="Freeform 130"/>
            <p:cNvSpPr>
              <a:spLocks/>
            </p:cNvSpPr>
            <p:nvPr/>
          </p:nvSpPr>
          <p:spPr bwMode="auto">
            <a:xfrm>
              <a:off x="3302" y="2123"/>
              <a:ext cx="44" cy="37"/>
            </a:xfrm>
            <a:custGeom>
              <a:avLst/>
              <a:gdLst/>
              <a:ahLst/>
              <a:cxnLst>
                <a:cxn ang="0">
                  <a:pos x="37" y="40"/>
                </a:cxn>
                <a:cxn ang="0">
                  <a:pos x="39" y="40"/>
                </a:cxn>
                <a:cxn ang="0">
                  <a:pos x="44" y="40"/>
                </a:cxn>
                <a:cxn ang="0">
                  <a:pos x="44" y="43"/>
                </a:cxn>
                <a:cxn ang="0">
                  <a:pos x="44" y="48"/>
                </a:cxn>
                <a:cxn ang="0">
                  <a:pos x="44" y="51"/>
                </a:cxn>
                <a:cxn ang="0">
                  <a:pos x="45" y="56"/>
                </a:cxn>
                <a:cxn ang="0">
                  <a:pos x="45" y="59"/>
                </a:cxn>
                <a:cxn ang="0">
                  <a:pos x="47" y="64"/>
                </a:cxn>
                <a:cxn ang="0">
                  <a:pos x="48" y="67"/>
                </a:cxn>
                <a:cxn ang="0">
                  <a:pos x="48" y="72"/>
                </a:cxn>
                <a:cxn ang="0">
                  <a:pos x="44" y="74"/>
                </a:cxn>
                <a:cxn ang="0">
                  <a:pos x="39" y="75"/>
                </a:cxn>
                <a:cxn ang="0">
                  <a:pos x="34" y="74"/>
                </a:cxn>
                <a:cxn ang="0">
                  <a:pos x="29" y="74"/>
                </a:cxn>
                <a:cxn ang="0">
                  <a:pos x="26" y="72"/>
                </a:cxn>
                <a:cxn ang="0">
                  <a:pos x="21" y="72"/>
                </a:cxn>
                <a:cxn ang="0">
                  <a:pos x="17" y="70"/>
                </a:cxn>
                <a:cxn ang="0">
                  <a:pos x="14" y="67"/>
                </a:cxn>
                <a:cxn ang="0">
                  <a:pos x="6" y="61"/>
                </a:cxn>
                <a:cxn ang="0">
                  <a:pos x="1" y="53"/>
                </a:cxn>
                <a:cxn ang="0">
                  <a:pos x="0" y="44"/>
                </a:cxn>
                <a:cxn ang="0">
                  <a:pos x="3" y="36"/>
                </a:cxn>
                <a:cxn ang="0">
                  <a:pos x="6" y="28"/>
                </a:cxn>
                <a:cxn ang="0">
                  <a:pos x="13" y="22"/>
                </a:cxn>
                <a:cxn ang="0">
                  <a:pos x="21" y="15"/>
                </a:cxn>
                <a:cxn ang="0">
                  <a:pos x="31" y="10"/>
                </a:cxn>
                <a:cxn ang="0">
                  <a:pos x="39" y="4"/>
                </a:cxn>
                <a:cxn ang="0">
                  <a:pos x="48" y="0"/>
                </a:cxn>
                <a:cxn ang="0">
                  <a:pos x="60" y="0"/>
                </a:cxn>
                <a:cxn ang="0">
                  <a:pos x="68" y="2"/>
                </a:cxn>
                <a:cxn ang="0">
                  <a:pos x="75" y="7"/>
                </a:cxn>
                <a:cxn ang="0">
                  <a:pos x="83" y="12"/>
                </a:cxn>
                <a:cxn ang="0">
                  <a:pos x="86" y="22"/>
                </a:cxn>
                <a:cxn ang="0">
                  <a:pos x="88" y="36"/>
                </a:cxn>
                <a:cxn ang="0">
                  <a:pos x="86" y="41"/>
                </a:cxn>
                <a:cxn ang="0">
                  <a:pos x="84" y="48"/>
                </a:cxn>
                <a:cxn ang="0">
                  <a:pos x="83" y="53"/>
                </a:cxn>
                <a:cxn ang="0">
                  <a:pos x="79" y="57"/>
                </a:cxn>
                <a:cxn ang="0">
                  <a:pos x="75" y="62"/>
                </a:cxn>
                <a:cxn ang="0">
                  <a:pos x="70" y="66"/>
                </a:cxn>
                <a:cxn ang="0">
                  <a:pos x="63" y="69"/>
                </a:cxn>
                <a:cxn ang="0">
                  <a:pos x="57" y="72"/>
                </a:cxn>
                <a:cxn ang="0">
                  <a:pos x="55" y="67"/>
                </a:cxn>
                <a:cxn ang="0">
                  <a:pos x="55" y="62"/>
                </a:cxn>
                <a:cxn ang="0">
                  <a:pos x="53" y="57"/>
                </a:cxn>
                <a:cxn ang="0">
                  <a:pos x="52" y="54"/>
                </a:cxn>
                <a:cxn ang="0">
                  <a:pos x="48" y="49"/>
                </a:cxn>
                <a:cxn ang="0">
                  <a:pos x="48" y="46"/>
                </a:cxn>
                <a:cxn ang="0">
                  <a:pos x="48" y="43"/>
                </a:cxn>
                <a:cxn ang="0">
                  <a:pos x="47" y="40"/>
                </a:cxn>
                <a:cxn ang="0">
                  <a:pos x="50" y="38"/>
                </a:cxn>
                <a:cxn ang="0">
                  <a:pos x="52" y="36"/>
                </a:cxn>
                <a:cxn ang="0">
                  <a:pos x="50" y="30"/>
                </a:cxn>
                <a:cxn ang="0">
                  <a:pos x="47" y="28"/>
                </a:cxn>
                <a:cxn ang="0">
                  <a:pos x="44" y="26"/>
                </a:cxn>
                <a:cxn ang="0">
                  <a:pos x="39" y="28"/>
                </a:cxn>
                <a:cxn ang="0">
                  <a:pos x="35" y="30"/>
                </a:cxn>
                <a:cxn ang="0">
                  <a:pos x="34" y="31"/>
                </a:cxn>
                <a:cxn ang="0">
                  <a:pos x="34" y="36"/>
                </a:cxn>
                <a:cxn ang="0">
                  <a:pos x="37" y="40"/>
                </a:cxn>
                <a:cxn ang="0">
                  <a:pos x="37" y="40"/>
                </a:cxn>
              </a:cxnLst>
              <a:rect l="0" t="0" r="r" b="b"/>
              <a:pathLst>
                <a:path w="88" h="75">
                  <a:moveTo>
                    <a:pt x="37" y="40"/>
                  </a:moveTo>
                  <a:lnTo>
                    <a:pt x="39" y="40"/>
                  </a:lnTo>
                  <a:lnTo>
                    <a:pt x="44" y="40"/>
                  </a:lnTo>
                  <a:lnTo>
                    <a:pt x="44" y="43"/>
                  </a:lnTo>
                  <a:lnTo>
                    <a:pt x="44" y="48"/>
                  </a:lnTo>
                  <a:lnTo>
                    <a:pt x="44" y="51"/>
                  </a:lnTo>
                  <a:lnTo>
                    <a:pt x="45" y="56"/>
                  </a:lnTo>
                  <a:lnTo>
                    <a:pt x="45" y="59"/>
                  </a:lnTo>
                  <a:lnTo>
                    <a:pt x="47" y="64"/>
                  </a:lnTo>
                  <a:lnTo>
                    <a:pt x="48" y="67"/>
                  </a:lnTo>
                  <a:lnTo>
                    <a:pt x="48" y="72"/>
                  </a:lnTo>
                  <a:lnTo>
                    <a:pt x="44" y="74"/>
                  </a:lnTo>
                  <a:lnTo>
                    <a:pt x="39" y="75"/>
                  </a:lnTo>
                  <a:lnTo>
                    <a:pt x="34" y="74"/>
                  </a:lnTo>
                  <a:lnTo>
                    <a:pt x="29" y="74"/>
                  </a:lnTo>
                  <a:lnTo>
                    <a:pt x="26" y="72"/>
                  </a:lnTo>
                  <a:lnTo>
                    <a:pt x="21" y="72"/>
                  </a:lnTo>
                  <a:lnTo>
                    <a:pt x="17" y="70"/>
                  </a:lnTo>
                  <a:lnTo>
                    <a:pt x="14" y="67"/>
                  </a:lnTo>
                  <a:lnTo>
                    <a:pt x="6" y="61"/>
                  </a:lnTo>
                  <a:lnTo>
                    <a:pt x="1" y="53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6" y="28"/>
                  </a:lnTo>
                  <a:lnTo>
                    <a:pt x="13" y="22"/>
                  </a:lnTo>
                  <a:lnTo>
                    <a:pt x="21" y="15"/>
                  </a:lnTo>
                  <a:lnTo>
                    <a:pt x="31" y="10"/>
                  </a:lnTo>
                  <a:lnTo>
                    <a:pt x="39" y="4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68" y="2"/>
                  </a:lnTo>
                  <a:lnTo>
                    <a:pt x="75" y="7"/>
                  </a:lnTo>
                  <a:lnTo>
                    <a:pt x="83" y="12"/>
                  </a:lnTo>
                  <a:lnTo>
                    <a:pt x="86" y="22"/>
                  </a:lnTo>
                  <a:lnTo>
                    <a:pt x="88" y="36"/>
                  </a:lnTo>
                  <a:lnTo>
                    <a:pt x="86" y="41"/>
                  </a:lnTo>
                  <a:lnTo>
                    <a:pt x="84" y="48"/>
                  </a:lnTo>
                  <a:lnTo>
                    <a:pt x="83" y="53"/>
                  </a:lnTo>
                  <a:lnTo>
                    <a:pt x="79" y="57"/>
                  </a:lnTo>
                  <a:lnTo>
                    <a:pt x="75" y="62"/>
                  </a:lnTo>
                  <a:lnTo>
                    <a:pt x="70" y="66"/>
                  </a:lnTo>
                  <a:lnTo>
                    <a:pt x="63" y="69"/>
                  </a:lnTo>
                  <a:lnTo>
                    <a:pt x="57" y="72"/>
                  </a:lnTo>
                  <a:lnTo>
                    <a:pt x="55" y="67"/>
                  </a:lnTo>
                  <a:lnTo>
                    <a:pt x="55" y="62"/>
                  </a:lnTo>
                  <a:lnTo>
                    <a:pt x="53" y="57"/>
                  </a:lnTo>
                  <a:lnTo>
                    <a:pt x="52" y="54"/>
                  </a:lnTo>
                  <a:lnTo>
                    <a:pt x="48" y="49"/>
                  </a:lnTo>
                  <a:lnTo>
                    <a:pt x="48" y="46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0" y="30"/>
                  </a:lnTo>
                  <a:lnTo>
                    <a:pt x="47" y="28"/>
                  </a:lnTo>
                  <a:lnTo>
                    <a:pt x="44" y="26"/>
                  </a:lnTo>
                  <a:lnTo>
                    <a:pt x="39" y="28"/>
                  </a:lnTo>
                  <a:lnTo>
                    <a:pt x="35" y="30"/>
                  </a:lnTo>
                  <a:lnTo>
                    <a:pt x="34" y="31"/>
                  </a:lnTo>
                  <a:lnTo>
                    <a:pt x="34" y="36"/>
                  </a:lnTo>
                  <a:lnTo>
                    <a:pt x="37" y="40"/>
                  </a:lnTo>
                  <a:lnTo>
                    <a:pt x="37" y="40"/>
                  </a:lnTo>
                  <a:close/>
                </a:path>
              </a:pathLst>
            </a:custGeom>
            <a:solidFill>
              <a:srgbClr val="FFD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7" name="Freeform 131"/>
            <p:cNvSpPr>
              <a:spLocks/>
            </p:cNvSpPr>
            <p:nvPr/>
          </p:nvSpPr>
          <p:spPr bwMode="auto">
            <a:xfrm>
              <a:off x="3318" y="2142"/>
              <a:ext cx="17" cy="1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9" y="1"/>
                </a:cxn>
                <a:cxn ang="0">
                  <a:pos x="26" y="3"/>
                </a:cxn>
                <a:cxn ang="0">
                  <a:pos x="31" y="3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4" y="8"/>
                </a:cxn>
                <a:cxn ang="0">
                  <a:pos x="32" y="11"/>
                </a:cxn>
                <a:cxn ang="0">
                  <a:pos x="31" y="17"/>
                </a:cxn>
                <a:cxn ang="0">
                  <a:pos x="29" y="22"/>
                </a:cxn>
                <a:cxn ang="0">
                  <a:pos x="29" y="27"/>
                </a:cxn>
                <a:cxn ang="0">
                  <a:pos x="27" y="30"/>
                </a:cxn>
                <a:cxn ang="0">
                  <a:pos x="27" y="32"/>
                </a:cxn>
                <a:cxn ang="0">
                  <a:pos x="17" y="32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34" h="32">
                  <a:moveTo>
                    <a:pt x="0" y="22"/>
                  </a:move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6" y="3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8"/>
                  </a:lnTo>
                  <a:lnTo>
                    <a:pt x="32" y="11"/>
                  </a:lnTo>
                  <a:lnTo>
                    <a:pt x="31" y="17"/>
                  </a:lnTo>
                  <a:lnTo>
                    <a:pt x="29" y="22"/>
                  </a:lnTo>
                  <a:lnTo>
                    <a:pt x="29" y="27"/>
                  </a:lnTo>
                  <a:lnTo>
                    <a:pt x="27" y="30"/>
                  </a:lnTo>
                  <a:lnTo>
                    <a:pt x="27" y="32"/>
                  </a:lnTo>
                  <a:lnTo>
                    <a:pt x="17" y="32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D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8" name="Freeform 132"/>
            <p:cNvSpPr>
              <a:spLocks/>
            </p:cNvSpPr>
            <p:nvPr/>
          </p:nvSpPr>
          <p:spPr bwMode="auto">
            <a:xfrm>
              <a:off x="2911" y="2127"/>
              <a:ext cx="49" cy="41"/>
            </a:xfrm>
            <a:custGeom>
              <a:avLst/>
              <a:gdLst/>
              <a:ahLst/>
              <a:cxnLst>
                <a:cxn ang="0">
                  <a:pos x="49" y="32"/>
                </a:cxn>
                <a:cxn ang="0">
                  <a:pos x="42" y="31"/>
                </a:cxn>
                <a:cxn ang="0">
                  <a:pos x="41" y="39"/>
                </a:cxn>
                <a:cxn ang="0">
                  <a:pos x="41" y="44"/>
                </a:cxn>
                <a:cxn ang="0">
                  <a:pos x="37" y="47"/>
                </a:cxn>
                <a:cxn ang="0">
                  <a:pos x="36" y="53"/>
                </a:cxn>
                <a:cxn ang="0">
                  <a:pos x="34" y="63"/>
                </a:cxn>
                <a:cxn ang="0">
                  <a:pos x="29" y="73"/>
                </a:cxn>
                <a:cxn ang="0">
                  <a:pos x="23" y="75"/>
                </a:cxn>
                <a:cxn ang="0">
                  <a:pos x="13" y="66"/>
                </a:cxn>
                <a:cxn ang="0">
                  <a:pos x="5" y="57"/>
                </a:cxn>
                <a:cxn ang="0">
                  <a:pos x="0" y="44"/>
                </a:cxn>
                <a:cxn ang="0">
                  <a:pos x="0" y="34"/>
                </a:cxn>
                <a:cxn ang="0">
                  <a:pos x="3" y="26"/>
                </a:cxn>
                <a:cxn ang="0">
                  <a:pos x="8" y="17"/>
                </a:cxn>
                <a:cxn ang="0">
                  <a:pos x="18" y="9"/>
                </a:cxn>
                <a:cxn ang="0">
                  <a:pos x="26" y="6"/>
                </a:cxn>
                <a:cxn ang="0">
                  <a:pos x="34" y="3"/>
                </a:cxn>
                <a:cxn ang="0">
                  <a:pos x="44" y="3"/>
                </a:cxn>
                <a:cxn ang="0">
                  <a:pos x="60" y="0"/>
                </a:cxn>
                <a:cxn ang="0">
                  <a:pos x="80" y="3"/>
                </a:cxn>
                <a:cxn ang="0">
                  <a:pos x="91" y="14"/>
                </a:cxn>
                <a:cxn ang="0">
                  <a:pos x="96" y="31"/>
                </a:cxn>
                <a:cxn ang="0">
                  <a:pos x="93" y="48"/>
                </a:cxn>
                <a:cxn ang="0">
                  <a:pos x="85" y="63"/>
                </a:cxn>
                <a:cxn ang="0">
                  <a:pos x="72" y="78"/>
                </a:cxn>
                <a:cxn ang="0">
                  <a:pos x="52" y="83"/>
                </a:cxn>
                <a:cxn ang="0">
                  <a:pos x="39" y="81"/>
                </a:cxn>
                <a:cxn ang="0">
                  <a:pos x="39" y="76"/>
                </a:cxn>
                <a:cxn ang="0">
                  <a:pos x="41" y="66"/>
                </a:cxn>
                <a:cxn ang="0">
                  <a:pos x="44" y="58"/>
                </a:cxn>
                <a:cxn ang="0">
                  <a:pos x="46" y="48"/>
                </a:cxn>
                <a:cxn ang="0">
                  <a:pos x="49" y="45"/>
                </a:cxn>
                <a:cxn ang="0">
                  <a:pos x="54" y="44"/>
                </a:cxn>
                <a:cxn ang="0">
                  <a:pos x="55" y="39"/>
                </a:cxn>
                <a:cxn ang="0">
                  <a:pos x="55" y="37"/>
                </a:cxn>
              </a:cxnLst>
              <a:rect l="0" t="0" r="r" b="b"/>
              <a:pathLst>
                <a:path w="96" h="83">
                  <a:moveTo>
                    <a:pt x="55" y="37"/>
                  </a:moveTo>
                  <a:lnTo>
                    <a:pt x="49" y="32"/>
                  </a:lnTo>
                  <a:lnTo>
                    <a:pt x="46" y="31"/>
                  </a:lnTo>
                  <a:lnTo>
                    <a:pt x="42" y="31"/>
                  </a:lnTo>
                  <a:lnTo>
                    <a:pt x="41" y="34"/>
                  </a:lnTo>
                  <a:lnTo>
                    <a:pt x="41" y="39"/>
                  </a:lnTo>
                  <a:lnTo>
                    <a:pt x="41" y="4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37" y="47"/>
                  </a:lnTo>
                  <a:lnTo>
                    <a:pt x="37" y="50"/>
                  </a:lnTo>
                  <a:lnTo>
                    <a:pt x="36" y="53"/>
                  </a:lnTo>
                  <a:lnTo>
                    <a:pt x="36" y="58"/>
                  </a:lnTo>
                  <a:lnTo>
                    <a:pt x="34" y="63"/>
                  </a:lnTo>
                  <a:lnTo>
                    <a:pt x="33" y="70"/>
                  </a:lnTo>
                  <a:lnTo>
                    <a:pt x="29" y="73"/>
                  </a:lnTo>
                  <a:lnTo>
                    <a:pt x="29" y="79"/>
                  </a:lnTo>
                  <a:lnTo>
                    <a:pt x="23" y="75"/>
                  </a:lnTo>
                  <a:lnTo>
                    <a:pt x="18" y="71"/>
                  </a:lnTo>
                  <a:lnTo>
                    <a:pt x="13" y="66"/>
                  </a:lnTo>
                  <a:lnTo>
                    <a:pt x="8" y="63"/>
                  </a:lnTo>
                  <a:lnTo>
                    <a:pt x="5" y="57"/>
                  </a:lnTo>
                  <a:lnTo>
                    <a:pt x="3" y="50"/>
                  </a:lnTo>
                  <a:lnTo>
                    <a:pt x="0" y="44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5" y="22"/>
                  </a:lnTo>
                  <a:lnTo>
                    <a:pt x="8" y="17"/>
                  </a:lnTo>
                  <a:lnTo>
                    <a:pt x="15" y="13"/>
                  </a:lnTo>
                  <a:lnTo>
                    <a:pt x="18" y="9"/>
                  </a:lnTo>
                  <a:lnTo>
                    <a:pt x="23" y="8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4" y="3"/>
                  </a:lnTo>
                  <a:lnTo>
                    <a:pt x="39" y="3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60" y="0"/>
                  </a:lnTo>
                  <a:lnTo>
                    <a:pt x="72" y="1"/>
                  </a:lnTo>
                  <a:lnTo>
                    <a:pt x="80" y="3"/>
                  </a:lnTo>
                  <a:lnTo>
                    <a:pt x="86" y="8"/>
                  </a:lnTo>
                  <a:lnTo>
                    <a:pt x="91" y="14"/>
                  </a:lnTo>
                  <a:lnTo>
                    <a:pt x="95" y="22"/>
                  </a:lnTo>
                  <a:lnTo>
                    <a:pt x="96" y="31"/>
                  </a:lnTo>
                  <a:lnTo>
                    <a:pt x="96" y="40"/>
                  </a:lnTo>
                  <a:lnTo>
                    <a:pt x="93" y="48"/>
                  </a:lnTo>
                  <a:lnTo>
                    <a:pt x="91" y="58"/>
                  </a:lnTo>
                  <a:lnTo>
                    <a:pt x="85" y="63"/>
                  </a:lnTo>
                  <a:lnTo>
                    <a:pt x="78" y="71"/>
                  </a:lnTo>
                  <a:lnTo>
                    <a:pt x="72" y="78"/>
                  </a:lnTo>
                  <a:lnTo>
                    <a:pt x="62" y="81"/>
                  </a:lnTo>
                  <a:lnTo>
                    <a:pt x="52" y="83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9" y="76"/>
                  </a:lnTo>
                  <a:lnTo>
                    <a:pt x="41" y="71"/>
                  </a:lnTo>
                  <a:lnTo>
                    <a:pt x="41" y="66"/>
                  </a:lnTo>
                  <a:lnTo>
                    <a:pt x="42" y="61"/>
                  </a:lnTo>
                  <a:lnTo>
                    <a:pt x="44" y="58"/>
                  </a:lnTo>
                  <a:lnTo>
                    <a:pt x="46" y="53"/>
                  </a:lnTo>
                  <a:lnTo>
                    <a:pt x="46" y="48"/>
                  </a:lnTo>
                  <a:lnTo>
                    <a:pt x="46" y="47"/>
                  </a:lnTo>
                  <a:lnTo>
                    <a:pt x="49" y="45"/>
                  </a:lnTo>
                  <a:lnTo>
                    <a:pt x="52" y="45"/>
                  </a:lnTo>
                  <a:lnTo>
                    <a:pt x="54" y="44"/>
                  </a:lnTo>
                  <a:lnTo>
                    <a:pt x="55" y="42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7"/>
                  </a:lnTo>
                  <a:close/>
                </a:path>
              </a:pathLst>
            </a:custGeom>
            <a:solidFill>
              <a:srgbClr val="FFD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9" name="Freeform 133"/>
            <p:cNvSpPr>
              <a:spLocks/>
            </p:cNvSpPr>
            <p:nvPr/>
          </p:nvSpPr>
          <p:spPr bwMode="auto">
            <a:xfrm>
              <a:off x="2920" y="2149"/>
              <a:ext cx="22" cy="2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5" y="0"/>
                </a:cxn>
                <a:cxn ang="0">
                  <a:pos x="34" y="4"/>
                </a:cxn>
                <a:cxn ang="0">
                  <a:pos x="46" y="24"/>
                </a:cxn>
                <a:cxn ang="0">
                  <a:pos x="20" y="40"/>
                </a:cxn>
                <a:cxn ang="0">
                  <a:pos x="13" y="34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46" h="40">
                  <a:moveTo>
                    <a:pt x="0" y="9"/>
                  </a:moveTo>
                  <a:lnTo>
                    <a:pt x="25" y="0"/>
                  </a:lnTo>
                  <a:lnTo>
                    <a:pt x="34" y="4"/>
                  </a:lnTo>
                  <a:lnTo>
                    <a:pt x="46" y="24"/>
                  </a:lnTo>
                  <a:lnTo>
                    <a:pt x="20" y="40"/>
                  </a:lnTo>
                  <a:lnTo>
                    <a:pt x="13" y="34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D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0" name="Freeform 134"/>
            <p:cNvSpPr>
              <a:spLocks/>
            </p:cNvSpPr>
            <p:nvPr/>
          </p:nvSpPr>
          <p:spPr bwMode="auto">
            <a:xfrm>
              <a:off x="2941" y="2057"/>
              <a:ext cx="387" cy="82"/>
            </a:xfrm>
            <a:custGeom>
              <a:avLst/>
              <a:gdLst/>
              <a:ahLst/>
              <a:cxnLst>
                <a:cxn ang="0">
                  <a:pos x="747" y="67"/>
                </a:cxn>
                <a:cxn ang="0">
                  <a:pos x="698" y="36"/>
                </a:cxn>
                <a:cxn ang="0">
                  <a:pos x="649" y="15"/>
                </a:cxn>
                <a:cxn ang="0">
                  <a:pos x="597" y="5"/>
                </a:cxn>
                <a:cxn ang="0">
                  <a:pos x="541" y="0"/>
                </a:cxn>
                <a:cxn ang="0">
                  <a:pos x="484" y="2"/>
                </a:cxn>
                <a:cxn ang="0">
                  <a:pos x="424" y="5"/>
                </a:cxn>
                <a:cxn ang="0">
                  <a:pos x="362" y="12"/>
                </a:cxn>
                <a:cxn ang="0">
                  <a:pos x="315" y="15"/>
                </a:cxn>
                <a:cxn ang="0">
                  <a:pos x="285" y="20"/>
                </a:cxn>
                <a:cxn ang="0">
                  <a:pos x="259" y="25"/>
                </a:cxn>
                <a:cxn ang="0">
                  <a:pos x="235" y="31"/>
                </a:cxn>
                <a:cxn ang="0">
                  <a:pos x="210" y="36"/>
                </a:cxn>
                <a:cxn ang="0">
                  <a:pos x="186" y="43"/>
                </a:cxn>
                <a:cxn ang="0">
                  <a:pos x="158" y="48"/>
                </a:cxn>
                <a:cxn ang="0">
                  <a:pos x="130" y="53"/>
                </a:cxn>
                <a:cxn ang="0">
                  <a:pos x="104" y="56"/>
                </a:cxn>
                <a:cxn ang="0">
                  <a:pos x="86" y="64"/>
                </a:cxn>
                <a:cxn ang="0">
                  <a:pos x="73" y="72"/>
                </a:cxn>
                <a:cxn ang="0">
                  <a:pos x="62" y="80"/>
                </a:cxn>
                <a:cxn ang="0">
                  <a:pos x="50" y="88"/>
                </a:cxn>
                <a:cxn ang="0">
                  <a:pos x="40" y="97"/>
                </a:cxn>
                <a:cxn ang="0">
                  <a:pos x="29" y="110"/>
                </a:cxn>
                <a:cxn ang="0">
                  <a:pos x="14" y="121"/>
                </a:cxn>
                <a:cxn ang="0">
                  <a:pos x="1" y="132"/>
                </a:cxn>
                <a:cxn ang="0">
                  <a:pos x="0" y="142"/>
                </a:cxn>
                <a:cxn ang="0">
                  <a:pos x="0" y="149"/>
                </a:cxn>
                <a:cxn ang="0">
                  <a:pos x="1" y="158"/>
                </a:cxn>
                <a:cxn ang="0">
                  <a:pos x="8" y="165"/>
                </a:cxn>
                <a:cxn ang="0">
                  <a:pos x="22" y="158"/>
                </a:cxn>
                <a:cxn ang="0">
                  <a:pos x="37" y="149"/>
                </a:cxn>
                <a:cxn ang="0">
                  <a:pos x="52" y="139"/>
                </a:cxn>
                <a:cxn ang="0">
                  <a:pos x="65" y="132"/>
                </a:cxn>
                <a:cxn ang="0">
                  <a:pos x="78" y="124"/>
                </a:cxn>
                <a:cxn ang="0">
                  <a:pos x="94" y="119"/>
                </a:cxn>
                <a:cxn ang="0">
                  <a:pos x="111" y="113"/>
                </a:cxn>
                <a:cxn ang="0">
                  <a:pos x="129" y="108"/>
                </a:cxn>
                <a:cxn ang="0">
                  <a:pos x="155" y="105"/>
                </a:cxn>
                <a:cxn ang="0">
                  <a:pos x="181" y="101"/>
                </a:cxn>
                <a:cxn ang="0">
                  <a:pos x="204" y="100"/>
                </a:cxn>
                <a:cxn ang="0">
                  <a:pos x="226" y="97"/>
                </a:cxn>
                <a:cxn ang="0">
                  <a:pos x="246" y="95"/>
                </a:cxn>
                <a:cxn ang="0">
                  <a:pos x="267" y="92"/>
                </a:cxn>
                <a:cxn ang="0">
                  <a:pos x="290" y="88"/>
                </a:cxn>
                <a:cxn ang="0">
                  <a:pos x="318" y="85"/>
                </a:cxn>
                <a:cxn ang="0">
                  <a:pos x="355" y="79"/>
                </a:cxn>
                <a:cxn ang="0">
                  <a:pos x="408" y="71"/>
                </a:cxn>
                <a:cxn ang="0">
                  <a:pos x="458" y="62"/>
                </a:cxn>
                <a:cxn ang="0">
                  <a:pos x="514" y="61"/>
                </a:cxn>
                <a:cxn ang="0">
                  <a:pos x="568" y="61"/>
                </a:cxn>
                <a:cxn ang="0">
                  <a:pos x="618" y="69"/>
                </a:cxn>
                <a:cxn ang="0">
                  <a:pos x="669" y="87"/>
                </a:cxn>
                <a:cxn ang="0">
                  <a:pos x="716" y="115"/>
                </a:cxn>
                <a:cxn ang="0">
                  <a:pos x="740" y="136"/>
                </a:cxn>
                <a:cxn ang="0">
                  <a:pos x="747" y="136"/>
                </a:cxn>
                <a:cxn ang="0">
                  <a:pos x="755" y="132"/>
                </a:cxn>
                <a:cxn ang="0">
                  <a:pos x="762" y="128"/>
                </a:cxn>
                <a:cxn ang="0">
                  <a:pos x="768" y="118"/>
                </a:cxn>
                <a:cxn ang="0">
                  <a:pos x="771" y="108"/>
                </a:cxn>
                <a:cxn ang="0">
                  <a:pos x="773" y="100"/>
                </a:cxn>
                <a:cxn ang="0">
                  <a:pos x="771" y="92"/>
                </a:cxn>
                <a:cxn ang="0">
                  <a:pos x="770" y="88"/>
                </a:cxn>
              </a:cxnLst>
              <a:rect l="0" t="0" r="r" b="b"/>
              <a:pathLst>
                <a:path w="773" h="165">
                  <a:moveTo>
                    <a:pt x="770" y="88"/>
                  </a:moveTo>
                  <a:lnTo>
                    <a:pt x="747" y="67"/>
                  </a:lnTo>
                  <a:lnTo>
                    <a:pt x="723" y="51"/>
                  </a:lnTo>
                  <a:lnTo>
                    <a:pt x="698" y="36"/>
                  </a:lnTo>
                  <a:lnTo>
                    <a:pt x="674" y="25"/>
                  </a:lnTo>
                  <a:lnTo>
                    <a:pt x="649" y="15"/>
                  </a:lnTo>
                  <a:lnTo>
                    <a:pt x="623" y="10"/>
                  </a:lnTo>
                  <a:lnTo>
                    <a:pt x="597" y="5"/>
                  </a:lnTo>
                  <a:lnTo>
                    <a:pt x="569" y="4"/>
                  </a:lnTo>
                  <a:lnTo>
                    <a:pt x="541" y="0"/>
                  </a:lnTo>
                  <a:lnTo>
                    <a:pt x="514" y="0"/>
                  </a:lnTo>
                  <a:lnTo>
                    <a:pt x="484" y="2"/>
                  </a:lnTo>
                  <a:lnTo>
                    <a:pt x="453" y="4"/>
                  </a:lnTo>
                  <a:lnTo>
                    <a:pt x="424" y="5"/>
                  </a:lnTo>
                  <a:lnTo>
                    <a:pt x="393" y="9"/>
                  </a:lnTo>
                  <a:lnTo>
                    <a:pt x="362" y="12"/>
                  </a:lnTo>
                  <a:lnTo>
                    <a:pt x="331" y="15"/>
                  </a:lnTo>
                  <a:lnTo>
                    <a:pt x="315" y="15"/>
                  </a:lnTo>
                  <a:lnTo>
                    <a:pt x="300" y="17"/>
                  </a:lnTo>
                  <a:lnTo>
                    <a:pt x="285" y="20"/>
                  </a:lnTo>
                  <a:lnTo>
                    <a:pt x="272" y="23"/>
                  </a:lnTo>
                  <a:lnTo>
                    <a:pt x="259" y="25"/>
                  </a:lnTo>
                  <a:lnTo>
                    <a:pt x="246" y="28"/>
                  </a:lnTo>
                  <a:lnTo>
                    <a:pt x="235" y="31"/>
                  </a:lnTo>
                  <a:lnTo>
                    <a:pt x="223" y="35"/>
                  </a:lnTo>
                  <a:lnTo>
                    <a:pt x="210" y="36"/>
                  </a:lnTo>
                  <a:lnTo>
                    <a:pt x="197" y="41"/>
                  </a:lnTo>
                  <a:lnTo>
                    <a:pt x="186" y="43"/>
                  </a:lnTo>
                  <a:lnTo>
                    <a:pt x="173" y="46"/>
                  </a:lnTo>
                  <a:lnTo>
                    <a:pt x="158" y="48"/>
                  </a:lnTo>
                  <a:lnTo>
                    <a:pt x="145" y="51"/>
                  </a:lnTo>
                  <a:lnTo>
                    <a:pt x="130" y="53"/>
                  </a:lnTo>
                  <a:lnTo>
                    <a:pt x="115" y="54"/>
                  </a:lnTo>
                  <a:lnTo>
                    <a:pt x="104" y="56"/>
                  </a:lnTo>
                  <a:lnTo>
                    <a:pt x="94" y="61"/>
                  </a:lnTo>
                  <a:lnTo>
                    <a:pt x="86" y="64"/>
                  </a:lnTo>
                  <a:lnTo>
                    <a:pt x="78" y="67"/>
                  </a:lnTo>
                  <a:lnTo>
                    <a:pt x="73" y="72"/>
                  </a:lnTo>
                  <a:lnTo>
                    <a:pt x="67" y="75"/>
                  </a:lnTo>
                  <a:lnTo>
                    <a:pt x="62" y="80"/>
                  </a:lnTo>
                  <a:lnTo>
                    <a:pt x="57" y="84"/>
                  </a:lnTo>
                  <a:lnTo>
                    <a:pt x="50" y="88"/>
                  </a:lnTo>
                  <a:lnTo>
                    <a:pt x="47" y="93"/>
                  </a:lnTo>
                  <a:lnTo>
                    <a:pt x="40" y="97"/>
                  </a:lnTo>
                  <a:lnTo>
                    <a:pt x="36" y="103"/>
                  </a:lnTo>
                  <a:lnTo>
                    <a:pt x="29" y="110"/>
                  </a:lnTo>
                  <a:lnTo>
                    <a:pt x="22" y="115"/>
                  </a:lnTo>
                  <a:lnTo>
                    <a:pt x="14" y="121"/>
                  </a:lnTo>
                  <a:lnTo>
                    <a:pt x="6" y="128"/>
                  </a:lnTo>
                  <a:lnTo>
                    <a:pt x="1" y="132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1" y="154"/>
                  </a:lnTo>
                  <a:lnTo>
                    <a:pt x="1" y="158"/>
                  </a:lnTo>
                  <a:lnTo>
                    <a:pt x="6" y="163"/>
                  </a:lnTo>
                  <a:lnTo>
                    <a:pt x="8" y="165"/>
                  </a:lnTo>
                  <a:lnTo>
                    <a:pt x="14" y="163"/>
                  </a:lnTo>
                  <a:lnTo>
                    <a:pt x="22" y="158"/>
                  </a:lnTo>
                  <a:lnTo>
                    <a:pt x="31" y="154"/>
                  </a:lnTo>
                  <a:lnTo>
                    <a:pt x="37" y="149"/>
                  </a:lnTo>
                  <a:lnTo>
                    <a:pt x="45" y="144"/>
                  </a:lnTo>
                  <a:lnTo>
                    <a:pt x="52" y="139"/>
                  </a:lnTo>
                  <a:lnTo>
                    <a:pt x="58" y="134"/>
                  </a:lnTo>
                  <a:lnTo>
                    <a:pt x="65" y="132"/>
                  </a:lnTo>
                  <a:lnTo>
                    <a:pt x="73" y="129"/>
                  </a:lnTo>
                  <a:lnTo>
                    <a:pt x="78" y="124"/>
                  </a:lnTo>
                  <a:lnTo>
                    <a:pt x="86" y="123"/>
                  </a:lnTo>
                  <a:lnTo>
                    <a:pt x="94" y="119"/>
                  </a:lnTo>
                  <a:lnTo>
                    <a:pt x="102" y="118"/>
                  </a:lnTo>
                  <a:lnTo>
                    <a:pt x="111" y="113"/>
                  </a:lnTo>
                  <a:lnTo>
                    <a:pt x="120" y="111"/>
                  </a:lnTo>
                  <a:lnTo>
                    <a:pt x="129" y="108"/>
                  </a:lnTo>
                  <a:lnTo>
                    <a:pt x="140" y="106"/>
                  </a:lnTo>
                  <a:lnTo>
                    <a:pt x="155" y="105"/>
                  </a:lnTo>
                  <a:lnTo>
                    <a:pt x="168" y="103"/>
                  </a:lnTo>
                  <a:lnTo>
                    <a:pt x="181" y="101"/>
                  </a:lnTo>
                  <a:lnTo>
                    <a:pt x="194" y="101"/>
                  </a:lnTo>
                  <a:lnTo>
                    <a:pt x="204" y="100"/>
                  </a:lnTo>
                  <a:lnTo>
                    <a:pt x="215" y="98"/>
                  </a:lnTo>
                  <a:lnTo>
                    <a:pt x="226" y="97"/>
                  </a:lnTo>
                  <a:lnTo>
                    <a:pt x="236" y="97"/>
                  </a:lnTo>
                  <a:lnTo>
                    <a:pt x="246" y="95"/>
                  </a:lnTo>
                  <a:lnTo>
                    <a:pt x="257" y="93"/>
                  </a:lnTo>
                  <a:lnTo>
                    <a:pt x="267" y="92"/>
                  </a:lnTo>
                  <a:lnTo>
                    <a:pt x="279" y="92"/>
                  </a:lnTo>
                  <a:lnTo>
                    <a:pt x="290" y="88"/>
                  </a:lnTo>
                  <a:lnTo>
                    <a:pt x="305" y="87"/>
                  </a:lnTo>
                  <a:lnTo>
                    <a:pt x="318" y="85"/>
                  </a:lnTo>
                  <a:lnTo>
                    <a:pt x="334" y="84"/>
                  </a:lnTo>
                  <a:lnTo>
                    <a:pt x="355" y="79"/>
                  </a:lnTo>
                  <a:lnTo>
                    <a:pt x="381" y="75"/>
                  </a:lnTo>
                  <a:lnTo>
                    <a:pt x="408" y="71"/>
                  </a:lnTo>
                  <a:lnTo>
                    <a:pt x="434" y="66"/>
                  </a:lnTo>
                  <a:lnTo>
                    <a:pt x="458" y="62"/>
                  </a:lnTo>
                  <a:lnTo>
                    <a:pt x="486" y="61"/>
                  </a:lnTo>
                  <a:lnTo>
                    <a:pt x="514" y="61"/>
                  </a:lnTo>
                  <a:lnTo>
                    <a:pt x="541" y="61"/>
                  </a:lnTo>
                  <a:lnTo>
                    <a:pt x="568" y="61"/>
                  </a:lnTo>
                  <a:lnTo>
                    <a:pt x="592" y="66"/>
                  </a:lnTo>
                  <a:lnTo>
                    <a:pt x="618" y="69"/>
                  </a:lnTo>
                  <a:lnTo>
                    <a:pt x="644" y="77"/>
                  </a:lnTo>
                  <a:lnTo>
                    <a:pt x="669" y="87"/>
                  </a:lnTo>
                  <a:lnTo>
                    <a:pt x="693" y="100"/>
                  </a:lnTo>
                  <a:lnTo>
                    <a:pt x="716" y="115"/>
                  </a:lnTo>
                  <a:lnTo>
                    <a:pt x="737" y="132"/>
                  </a:lnTo>
                  <a:lnTo>
                    <a:pt x="740" y="136"/>
                  </a:lnTo>
                  <a:lnTo>
                    <a:pt x="744" y="137"/>
                  </a:lnTo>
                  <a:lnTo>
                    <a:pt x="747" y="136"/>
                  </a:lnTo>
                  <a:lnTo>
                    <a:pt x="752" y="136"/>
                  </a:lnTo>
                  <a:lnTo>
                    <a:pt x="755" y="132"/>
                  </a:lnTo>
                  <a:lnTo>
                    <a:pt x="758" y="131"/>
                  </a:lnTo>
                  <a:lnTo>
                    <a:pt x="762" y="128"/>
                  </a:lnTo>
                  <a:lnTo>
                    <a:pt x="767" y="123"/>
                  </a:lnTo>
                  <a:lnTo>
                    <a:pt x="768" y="118"/>
                  </a:lnTo>
                  <a:lnTo>
                    <a:pt x="771" y="113"/>
                  </a:lnTo>
                  <a:lnTo>
                    <a:pt x="771" y="108"/>
                  </a:lnTo>
                  <a:lnTo>
                    <a:pt x="773" y="105"/>
                  </a:lnTo>
                  <a:lnTo>
                    <a:pt x="773" y="100"/>
                  </a:lnTo>
                  <a:lnTo>
                    <a:pt x="773" y="95"/>
                  </a:lnTo>
                  <a:lnTo>
                    <a:pt x="771" y="92"/>
                  </a:lnTo>
                  <a:lnTo>
                    <a:pt x="770" y="88"/>
                  </a:lnTo>
                  <a:lnTo>
                    <a:pt x="770" y="88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1" name="Freeform 135"/>
            <p:cNvSpPr>
              <a:spLocks/>
            </p:cNvSpPr>
            <p:nvPr/>
          </p:nvSpPr>
          <p:spPr bwMode="auto">
            <a:xfrm>
              <a:off x="3137" y="2038"/>
              <a:ext cx="156" cy="39"/>
            </a:xfrm>
            <a:custGeom>
              <a:avLst/>
              <a:gdLst/>
              <a:ahLst/>
              <a:cxnLst>
                <a:cxn ang="0">
                  <a:pos x="307" y="59"/>
                </a:cxn>
                <a:cxn ang="0">
                  <a:pos x="290" y="49"/>
                </a:cxn>
                <a:cxn ang="0">
                  <a:pos x="272" y="41"/>
                </a:cxn>
                <a:cxn ang="0">
                  <a:pos x="256" y="31"/>
                </a:cxn>
                <a:cxn ang="0">
                  <a:pos x="240" y="26"/>
                </a:cxn>
                <a:cxn ang="0">
                  <a:pos x="220" y="20"/>
                </a:cxn>
                <a:cxn ang="0">
                  <a:pos x="204" y="13"/>
                </a:cxn>
                <a:cxn ang="0">
                  <a:pos x="186" y="8"/>
                </a:cxn>
                <a:cxn ang="0">
                  <a:pos x="168" y="6"/>
                </a:cxn>
                <a:cxn ang="0">
                  <a:pos x="148" y="3"/>
                </a:cxn>
                <a:cxn ang="0">
                  <a:pos x="130" y="2"/>
                </a:cxn>
                <a:cxn ang="0">
                  <a:pos x="113" y="0"/>
                </a:cxn>
                <a:cxn ang="0">
                  <a:pos x="91" y="0"/>
                </a:cxn>
                <a:cxn ang="0">
                  <a:pos x="72" y="2"/>
                </a:cxn>
                <a:cxn ang="0">
                  <a:pos x="52" y="3"/>
                </a:cxn>
                <a:cxn ang="0">
                  <a:pos x="31" y="6"/>
                </a:cxn>
                <a:cxn ang="0">
                  <a:pos x="10" y="11"/>
                </a:cxn>
                <a:cxn ang="0">
                  <a:pos x="5" y="11"/>
                </a:cxn>
                <a:cxn ang="0">
                  <a:pos x="2" y="15"/>
                </a:cxn>
                <a:cxn ang="0">
                  <a:pos x="0" y="18"/>
                </a:cxn>
                <a:cxn ang="0">
                  <a:pos x="2" y="21"/>
                </a:cxn>
                <a:cxn ang="0">
                  <a:pos x="3" y="24"/>
                </a:cxn>
                <a:cxn ang="0">
                  <a:pos x="6" y="26"/>
                </a:cxn>
                <a:cxn ang="0">
                  <a:pos x="11" y="28"/>
                </a:cxn>
                <a:cxn ang="0">
                  <a:pos x="19" y="28"/>
                </a:cxn>
                <a:cxn ang="0">
                  <a:pos x="37" y="24"/>
                </a:cxn>
                <a:cxn ang="0">
                  <a:pos x="55" y="21"/>
                </a:cxn>
                <a:cxn ang="0">
                  <a:pos x="73" y="20"/>
                </a:cxn>
                <a:cxn ang="0">
                  <a:pos x="91" y="20"/>
                </a:cxn>
                <a:cxn ang="0">
                  <a:pos x="109" y="20"/>
                </a:cxn>
                <a:cxn ang="0">
                  <a:pos x="127" y="21"/>
                </a:cxn>
                <a:cxn ang="0">
                  <a:pos x="144" y="21"/>
                </a:cxn>
                <a:cxn ang="0">
                  <a:pos x="161" y="26"/>
                </a:cxn>
                <a:cxn ang="0">
                  <a:pos x="178" y="29"/>
                </a:cxn>
                <a:cxn ang="0">
                  <a:pos x="192" y="33"/>
                </a:cxn>
                <a:cxn ang="0">
                  <a:pos x="209" y="37"/>
                </a:cxn>
                <a:cxn ang="0">
                  <a:pos x="225" y="44"/>
                </a:cxn>
                <a:cxn ang="0">
                  <a:pos x="240" y="50"/>
                </a:cxn>
                <a:cxn ang="0">
                  <a:pos x="256" y="57"/>
                </a:cxn>
                <a:cxn ang="0">
                  <a:pos x="271" y="65"/>
                </a:cxn>
                <a:cxn ang="0">
                  <a:pos x="287" y="75"/>
                </a:cxn>
                <a:cxn ang="0">
                  <a:pos x="292" y="78"/>
                </a:cxn>
                <a:cxn ang="0">
                  <a:pos x="297" y="78"/>
                </a:cxn>
                <a:cxn ang="0">
                  <a:pos x="303" y="77"/>
                </a:cxn>
                <a:cxn ang="0">
                  <a:pos x="308" y="73"/>
                </a:cxn>
                <a:cxn ang="0">
                  <a:pos x="312" y="70"/>
                </a:cxn>
                <a:cxn ang="0">
                  <a:pos x="312" y="65"/>
                </a:cxn>
                <a:cxn ang="0">
                  <a:pos x="312" y="62"/>
                </a:cxn>
                <a:cxn ang="0">
                  <a:pos x="307" y="59"/>
                </a:cxn>
                <a:cxn ang="0">
                  <a:pos x="307" y="59"/>
                </a:cxn>
              </a:cxnLst>
              <a:rect l="0" t="0" r="r" b="b"/>
              <a:pathLst>
                <a:path w="312" h="78">
                  <a:moveTo>
                    <a:pt x="307" y="59"/>
                  </a:moveTo>
                  <a:lnTo>
                    <a:pt x="290" y="49"/>
                  </a:lnTo>
                  <a:lnTo>
                    <a:pt x="272" y="41"/>
                  </a:lnTo>
                  <a:lnTo>
                    <a:pt x="256" y="31"/>
                  </a:lnTo>
                  <a:lnTo>
                    <a:pt x="240" y="26"/>
                  </a:lnTo>
                  <a:lnTo>
                    <a:pt x="220" y="20"/>
                  </a:lnTo>
                  <a:lnTo>
                    <a:pt x="204" y="13"/>
                  </a:lnTo>
                  <a:lnTo>
                    <a:pt x="186" y="8"/>
                  </a:lnTo>
                  <a:lnTo>
                    <a:pt x="168" y="6"/>
                  </a:lnTo>
                  <a:lnTo>
                    <a:pt x="148" y="3"/>
                  </a:lnTo>
                  <a:lnTo>
                    <a:pt x="130" y="2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2"/>
                  </a:lnTo>
                  <a:lnTo>
                    <a:pt x="52" y="3"/>
                  </a:lnTo>
                  <a:lnTo>
                    <a:pt x="31" y="6"/>
                  </a:lnTo>
                  <a:lnTo>
                    <a:pt x="10" y="11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6" y="26"/>
                  </a:lnTo>
                  <a:lnTo>
                    <a:pt x="11" y="28"/>
                  </a:lnTo>
                  <a:lnTo>
                    <a:pt x="19" y="28"/>
                  </a:lnTo>
                  <a:lnTo>
                    <a:pt x="37" y="24"/>
                  </a:lnTo>
                  <a:lnTo>
                    <a:pt x="55" y="21"/>
                  </a:lnTo>
                  <a:lnTo>
                    <a:pt x="73" y="20"/>
                  </a:lnTo>
                  <a:lnTo>
                    <a:pt x="91" y="20"/>
                  </a:lnTo>
                  <a:lnTo>
                    <a:pt x="109" y="20"/>
                  </a:lnTo>
                  <a:lnTo>
                    <a:pt x="127" y="21"/>
                  </a:lnTo>
                  <a:lnTo>
                    <a:pt x="144" y="21"/>
                  </a:lnTo>
                  <a:lnTo>
                    <a:pt x="161" y="26"/>
                  </a:lnTo>
                  <a:lnTo>
                    <a:pt x="178" y="29"/>
                  </a:lnTo>
                  <a:lnTo>
                    <a:pt x="192" y="33"/>
                  </a:lnTo>
                  <a:lnTo>
                    <a:pt x="209" y="37"/>
                  </a:lnTo>
                  <a:lnTo>
                    <a:pt x="225" y="44"/>
                  </a:lnTo>
                  <a:lnTo>
                    <a:pt x="240" y="50"/>
                  </a:lnTo>
                  <a:lnTo>
                    <a:pt x="256" y="57"/>
                  </a:lnTo>
                  <a:lnTo>
                    <a:pt x="271" y="65"/>
                  </a:lnTo>
                  <a:lnTo>
                    <a:pt x="287" y="75"/>
                  </a:lnTo>
                  <a:lnTo>
                    <a:pt x="292" y="78"/>
                  </a:lnTo>
                  <a:lnTo>
                    <a:pt x="297" y="78"/>
                  </a:lnTo>
                  <a:lnTo>
                    <a:pt x="303" y="77"/>
                  </a:lnTo>
                  <a:lnTo>
                    <a:pt x="308" y="73"/>
                  </a:lnTo>
                  <a:lnTo>
                    <a:pt x="312" y="70"/>
                  </a:lnTo>
                  <a:lnTo>
                    <a:pt x="312" y="65"/>
                  </a:lnTo>
                  <a:lnTo>
                    <a:pt x="312" y="62"/>
                  </a:lnTo>
                  <a:lnTo>
                    <a:pt x="307" y="59"/>
                  </a:lnTo>
                  <a:lnTo>
                    <a:pt x="307" y="59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2" name="Freeform 136"/>
            <p:cNvSpPr>
              <a:spLocks/>
            </p:cNvSpPr>
            <p:nvPr/>
          </p:nvSpPr>
          <p:spPr bwMode="auto">
            <a:xfrm>
              <a:off x="3133" y="2005"/>
              <a:ext cx="88" cy="31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47" y="0"/>
                </a:cxn>
                <a:cxn ang="0">
                  <a:pos x="137" y="0"/>
                </a:cxn>
                <a:cxn ang="0">
                  <a:pos x="127" y="2"/>
                </a:cxn>
                <a:cxn ang="0">
                  <a:pos x="117" y="3"/>
                </a:cxn>
                <a:cxn ang="0">
                  <a:pos x="107" y="5"/>
                </a:cxn>
                <a:cxn ang="0">
                  <a:pos x="99" y="7"/>
                </a:cxn>
                <a:cxn ang="0">
                  <a:pos x="89" y="12"/>
                </a:cxn>
                <a:cxn ang="0">
                  <a:pos x="80" y="15"/>
                </a:cxn>
                <a:cxn ang="0">
                  <a:pos x="70" y="16"/>
                </a:cxn>
                <a:cxn ang="0">
                  <a:pos x="62" y="21"/>
                </a:cxn>
                <a:cxn ang="0">
                  <a:pos x="52" y="25"/>
                </a:cxn>
                <a:cxn ang="0">
                  <a:pos x="44" y="29"/>
                </a:cxn>
                <a:cxn ang="0">
                  <a:pos x="32" y="31"/>
                </a:cxn>
                <a:cxn ang="0">
                  <a:pos x="26" y="36"/>
                </a:cxn>
                <a:cxn ang="0">
                  <a:pos x="16" y="41"/>
                </a:cxn>
                <a:cxn ang="0">
                  <a:pos x="8" y="44"/>
                </a:cxn>
                <a:cxn ang="0">
                  <a:pos x="3" y="46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6" y="62"/>
                </a:cxn>
                <a:cxn ang="0">
                  <a:pos x="11" y="62"/>
                </a:cxn>
                <a:cxn ang="0">
                  <a:pos x="18" y="62"/>
                </a:cxn>
                <a:cxn ang="0">
                  <a:pos x="24" y="57"/>
                </a:cxn>
                <a:cxn ang="0">
                  <a:pos x="32" y="56"/>
                </a:cxn>
                <a:cxn ang="0">
                  <a:pos x="41" y="52"/>
                </a:cxn>
                <a:cxn ang="0">
                  <a:pos x="49" y="51"/>
                </a:cxn>
                <a:cxn ang="0">
                  <a:pos x="58" y="47"/>
                </a:cxn>
                <a:cxn ang="0">
                  <a:pos x="68" y="44"/>
                </a:cxn>
                <a:cxn ang="0">
                  <a:pos x="76" y="43"/>
                </a:cxn>
                <a:cxn ang="0">
                  <a:pos x="85" y="43"/>
                </a:cxn>
                <a:cxn ang="0">
                  <a:pos x="94" y="39"/>
                </a:cxn>
                <a:cxn ang="0">
                  <a:pos x="104" y="38"/>
                </a:cxn>
                <a:cxn ang="0">
                  <a:pos x="112" y="36"/>
                </a:cxn>
                <a:cxn ang="0">
                  <a:pos x="121" y="36"/>
                </a:cxn>
                <a:cxn ang="0">
                  <a:pos x="130" y="34"/>
                </a:cxn>
                <a:cxn ang="0">
                  <a:pos x="138" y="33"/>
                </a:cxn>
                <a:cxn ang="0">
                  <a:pos x="147" y="33"/>
                </a:cxn>
                <a:cxn ang="0">
                  <a:pos x="156" y="33"/>
                </a:cxn>
                <a:cxn ang="0">
                  <a:pos x="161" y="33"/>
                </a:cxn>
                <a:cxn ang="0">
                  <a:pos x="165" y="31"/>
                </a:cxn>
                <a:cxn ang="0">
                  <a:pos x="166" y="29"/>
                </a:cxn>
                <a:cxn ang="0">
                  <a:pos x="171" y="28"/>
                </a:cxn>
                <a:cxn ang="0">
                  <a:pos x="174" y="21"/>
                </a:cxn>
                <a:cxn ang="0">
                  <a:pos x="176" y="16"/>
                </a:cxn>
                <a:cxn ang="0">
                  <a:pos x="174" y="10"/>
                </a:cxn>
                <a:cxn ang="0">
                  <a:pos x="171" y="5"/>
                </a:cxn>
                <a:cxn ang="0">
                  <a:pos x="166" y="2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76" h="62">
                  <a:moveTo>
                    <a:pt x="156" y="0"/>
                  </a:moveTo>
                  <a:lnTo>
                    <a:pt x="147" y="0"/>
                  </a:lnTo>
                  <a:lnTo>
                    <a:pt x="137" y="0"/>
                  </a:lnTo>
                  <a:lnTo>
                    <a:pt x="127" y="2"/>
                  </a:lnTo>
                  <a:lnTo>
                    <a:pt x="117" y="3"/>
                  </a:lnTo>
                  <a:lnTo>
                    <a:pt x="107" y="5"/>
                  </a:lnTo>
                  <a:lnTo>
                    <a:pt x="99" y="7"/>
                  </a:lnTo>
                  <a:lnTo>
                    <a:pt x="89" y="12"/>
                  </a:lnTo>
                  <a:lnTo>
                    <a:pt x="80" y="15"/>
                  </a:lnTo>
                  <a:lnTo>
                    <a:pt x="70" y="16"/>
                  </a:lnTo>
                  <a:lnTo>
                    <a:pt x="62" y="21"/>
                  </a:lnTo>
                  <a:lnTo>
                    <a:pt x="52" y="25"/>
                  </a:lnTo>
                  <a:lnTo>
                    <a:pt x="44" y="29"/>
                  </a:lnTo>
                  <a:lnTo>
                    <a:pt x="32" y="31"/>
                  </a:lnTo>
                  <a:lnTo>
                    <a:pt x="26" y="36"/>
                  </a:lnTo>
                  <a:lnTo>
                    <a:pt x="16" y="41"/>
                  </a:lnTo>
                  <a:lnTo>
                    <a:pt x="8" y="44"/>
                  </a:lnTo>
                  <a:lnTo>
                    <a:pt x="3" y="46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6" y="62"/>
                  </a:lnTo>
                  <a:lnTo>
                    <a:pt x="11" y="62"/>
                  </a:lnTo>
                  <a:lnTo>
                    <a:pt x="18" y="62"/>
                  </a:lnTo>
                  <a:lnTo>
                    <a:pt x="24" y="57"/>
                  </a:lnTo>
                  <a:lnTo>
                    <a:pt x="32" y="56"/>
                  </a:lnTo>
                  <a:lnTo>
                    <a:pt x="41" y="52"/>
                  </a:lnTo>
                  <a:lnTo>
                    <a:pt x="49" y="51"/>
                  </a:lnTo>
                  <a:lnTo>
                    <a:pt x="58" y="47"/>
                  </a:lnTo>
                  <a:lnTo>
                    <a:pt x="68" y="44"/>
                  </a:lnTo>
                  <a:lnTo>
                    <a:pt x="76" y="43"/>
                  </a:lnTo>
                  <a:lnTo>
                    <a:pt x="85" y="43"/>
                  </a:lnTo>
                  <a:lnTo>
                    <a:pt x="94" y="39"/>
                  </a:lnTo>
                  <a:lnTo>
                    <a:pt x="104" y="38"/>
                  </a:lnTo>
                  <a:lnTo>
                    <a:pt x="112" y="36"/>
                  </a:lnTo>
                  <a:lnTo>
                    <a:pt x="121" y="36"/>
                  </a:lnTo>
                  <a:lnTo>
                    <a:pt x="130" y="34"/>
                  </a:lnTo>
                  <a:lnTo>
                    <a:pt x="138" y="33"/>
                  </a:lnTo>
                  <a:lnTo>
                    <a:pt x="147" y="33"/>
                  </a:lnTo>
                  <a:lnTo>
                    <a:pt x="156" y="33"/>
                  </a:lnTo>
                  <a:lnTo>
                    <a:pt x="161" y="33"/>
                  </a:lnTo>
                  <a:lnTo>
                    <a:pt x="165" y="31"/>
                  </a:lnTo>
                  <a:lnTo>
                    <a:pt x="166" y="29"/>
                  </a:lnTo>
                  <a:lnTo>
                    <a:pt x="171" y="28"/>
                  </a:lnTo>
                  <a:lnTo>
                    <a:pt x="174" y="21"/>
                  </a:lnTo>
                  <a:lnTo>
                    <a:pt x="176" y="16"/>
                  </a:lnTo>
                  <a:lnTo>
                    <a:pt x="174" y="10"/>
                  </a:lnTo>
                  <a:lnTo>
                    <a:pt x="171" y="5"/>
                  </a:lnTo>
                  <a:lnTo>
                    <a:pt x="166" y="2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3" name="Freeform 137"/>
            <p:cNvSpPr>
              <a:spLocks/>
            </p:cNvSpPr>
            <p:nvPr/>
          </p:nvSpPr>
          <p:spPr bwMode="auto">
            <a:xfrm>
              <a:off x="2969" y="2018"/>
              <a:ext cx="130" cy="44"/>
            </a:xfrm>
            <a:custGeom>
              <a:avLst/>
              <a:gdLst/>
              <a:ahLst/>
              <a:cxnLst>
                <a:cxn ang="0">
                  <a:pos x="219" y="50"/>
                </a:cxn>
                <a:cxn ang="0">
                  <a:pos x="198" y="39"/>
                </a:cxn>
                <a:cxn ang="0">
                  <a:pos x="178" y="34"/>
                </a:cxn>
                <a:cxn ang="0">
                  <a:pos x="160" y="29"/>
                </a:cxn>
                <a:cxn ang="0">
                  <a:pos x="144" y="28"/>
                </a:cxn>
                <a:cxn ang="0">
                  <a:pos x="131" y="28"/>
                </a:cxn>
                <a:cxn ang="0">
                  <a:pos x="119" y="28"/>
                </a:cxn>
                <a:cxn ang="0">
                  <a:pos x="108" y="29"/>
                </a:cxn>
                <a:cxn ang="0">
                  <a:pos x="108" y="34"/>
                </a:cxn>
                <a:cxn ang="0">
                  <a:pos x="116" y="36"/>
                </a:cxn>
                <a:cxn ang="0">
                  <a:pos x="121" y="39"/>
                </a:cxn>
                <a:cxn ang="0">
                  <a:pos x="126" y="39"/>
                </a:cxn>
                <a:cxn ang="0">
                  <a:pos x="136" y="39"/>
                </a:cxn>
                <a:cxn ang="0">
                  <a:pos x="149" y="39"/>
                </a:cxn>
                <a:cxn ang="0">
                  <a:pos x="170" y="45"/>
                </a:cxn>
                <a:cxn ang="0">
                  <a:pos x="201" y="55"/>
                </a:cxn>
                <a:cxn ang="0">
                  <a:pos x="225" y="67"/>
                </a:cxn>
                <a:cxn ang="0">
                  <a:pos x="224" y="76"/>
                </a:cxn>
                <a:cxn ang="0">
                  <a:pos x="217" y="83"/>
                </a:cxn>
                <a:cxn ang="0">
                  <a:pos x="209" y="86"/>
                </a:cxn>
                <a:cxn ang="0">
                  <a:pos x="202" y="88"/>
                </a:cxn>
                <a:cxn ang="0">
                  <a:pos x="194" y="86"/>
                </a:cxn>
                <a:cxn ang="0">
                  <a:pos x="183" y="81"/>
                </a:cxn>
                <a:cxn ang="0">
                  <a:pos x="157" y="70"/>
                </a:cxn>
                <a:cxn ang="0">
                  <a:pos x="119" y="60"/>
                </a:cxn>
                <a:cxn ang="0">
                  <a:pos x="80" y="47"/>
                </a:cxn>
                <a:cxn ang="0">
                  <a:pos x="43" y="36"/>
                </a:cxn>
                <a:cxn ang="0">
                  <a:pos x="13" y="24"/>
                </a:cxn>
                <a:cxn ang="0">
                  <a:pos x="0" y="16"/>
                </a:cxn>
                <a:cxn ang="0">
                  <a:pos x="7" y="10"/>
                </a:cxn>
                <a:cxn ang="0">
                  <a:pos x="36" y="6"/>
                </a:cxn>
                <a:cxn ang="0">
                  <a:pos x="70" y="3"/>
                </a:cxn>
                <a:cxn ang="0">
                  <a:pos x="101" y="0"/>
                </a:cxn>
                <a:cxn ang="0">
                  <a:pos x="131" y="0"/>
                </a:cxn>
                <a:cxn ang="0">
                  <a:pos x="160" y="1"/>
                </a:cxn>
                <a:cxn ang="0">
                  <a:pos x="188" y="5"/>
                </a:cxn>
                <a:cxn ang="0">
                  <a:pos x="217" y="13"/>
                </a:cxn>
                <a:cxn ang="0">
                  <a:pos x="245" y="24"/>
                </a:cxn>
                <a:cxn ang="0">
                  <a:pos x="261" y="34"/>
                </a:cxn>
                <a:cxn ang="0">
                  <a:pos x="260" y="44"/>
                </a:cxn>
                <a:cxn ang="0">
                  <a:pos x="250" y="52"/>
                </a:cxn>
                <a:cxn ang="0">
                  <a:pos x="238" y="55"/>
                </a:cxn>
                <a:cxn ang="0">
                  <a:pos x="232" y="55"/>
                </a:cxn>
              </a:cxnLst>
              <a:rect l="0" t="0" r="r" b="b"/>
              <a:pathLst>
                <a:path w="261" h="88">
                  <a:moveTo>
                    <a:pt x="232" y="55"/>
                  </a:moveTo>
                  <a:lnTo>
                    <a:pt x="219" y="50"/>
                  </a:lnTo>
                  <a:lnTo>
                    <a:pt x="209" y="45"/>
                  </a:lnTo>
                  <a:lnTo>
                    <a:pt x="198" y="39"/>
                  </a:lnTo>
                  <a:lnTo>
                    <a:pt x="188" y="36"/>
                  </a:lnTo>
                  <a:lnTo>
                    <a:pt x="178" y="34"/>
                  </a:lnTo>
                  <a:lnTo>
                    <a:pt x="168" y="31"/>
                  </a:lnTo>
                  <a:lnTo>
                    <a:pt x="160" y="29"/>
                  </a:lnTo>
                  <a:lnTo>
                    <a:pt x="152" y="29"/>
                  </a:lnTo>
                  <a:lnTo>
                    <a:pt x="144" y="28"/>
                  </a:lnTo>
                  <a:lnTo>
                    <a:pt x="137" y="28"/>
                  </a:lnTo>
                  <a:lnTo>
                    <a:pt x="131" y="28"/>
                  </a:lnTo>
                  <a:lnTo>
                    <a:pt x="124" y="28"/>
                  </a:lnTo>
                  <a:lnTo>
                    <a:pt x="119" y="28"/>
                  </a:lnTo>
                  <a:lnTo>
                    <a:pt x="113" y="29"/>
                  </a:lnTo>
                  <a:lnTo>
                    <a:pt x="108" y="29"/>
                  </a:lnTo>
                  <a:lnTo>
                    <a:pt x="103" y="31"/>
                  </a:lnTo>
                  <a:lnTo>
                    <a:pt x="108" y="34"/>
                  </a:lnTo>
                  <a:lnTo>
                    <a:pt x="111" y="36"/>
                  </a:lnTo>
                  <a:lnTo>
                    <a:pt x="116" y="36"/>
                  </a:lnTo>
                  <a:lnTo>
                    <a:pt x="118" y="39"/>
                  </a:lnTo>
                  <a:lnTo>
                    <a:pt x="121" y="39"/>
                  </a:lnTo>
                  <a:lnTo>
                    <a:pt x="122" y="39"/>
                  </a:lnTo>
                  <a:lnTo>
                    <a:pt x="126" y="39"/>
                  </a:lnTo>
                  <a:lnTo>
                    <a:pt x="132" y="39"/>
                  </a:lnTo>
                  <a:lnTo>
                    <a:pt x="136" y="39"/>
                  </a:lnTo>
                  <a:lnTo>
                    <a:pt x="142" y="39"/>
                  </a:lnTo>
                  <a:lnTo>
                    <a:pt x="149" y="39"/>
                  </a:lnTo>
                  <a:lnTo>
                    <a:pt x="158" y="42"/>
                  </a:lnTo>
                  <a:lnTo>
                    <a:pt x="170" y="45"/>
                  </a:lnTo>
                  <a:lnTo>
                    <a:pt x="183" y="50"/>
                  </a:lnTo>
                  <a:lnTo>
                    <a:pt x="201" y="55"/>
                  </a:lnTo>
                  <a:lnTo>
                    <a:pt x="220" y="63"/>
                  </a:lnTo>
                  <a:lnTo>
                    <a:pt x="225" y="67"/>
                  </a:lnTo>
                  <a:lnTo>
                    <a:pt x="227" y="72"/>
                  </a:lnTo>
                  <a:lnTo>
                    <a:pt x="224" y="76"/>
                  </a:lnTo>
                  <a:lnTo>
                    <a:pt x="220" y="81"/>
                  </a:lnTo>
                  <a:lnTo>
                    <a:pt x="217" y="83"/>
                  </a:lnTo>
                  <a:lnTo>
                    <a:pt x="214" y="86"/>
                  </a:lnTo>
                  <a:lnTo>
                    <a:pt x="209" y="86"/>
                  </a:lnTo>
                  <a:lnTo>
                    <a:pt x="207" y="88"/>
                  </a:lnTo>
                  <a:lnTo>
                    <a:pt x="202" y="88"/>
                  </a:lnTo>
                  <a:lnTo>
                    <a:pt x="199" y="88"/>
                  </a:lnTo>
                  <a:lnTo>
                    <a:pt x="194" y="86"/>
                  </a:lnTo>
                  <a:lnTo>
                    <a:pt x="191" y="86"/>
                  </a:lnTo>
                  <a:lnTo>
                    <a:pt x="183" y="81"/>
                  </a:lnTo>
                  <a:lnTo>
                    <a:pt x="171" y="76"/>
                  </a:lnTo>
                  <a:lnTo>
                    <a:pt x="157" y="70"/>
                  </a:lnTo>
                  <a:lnTo>
                    <a:pt x="139" y="65"/>
                  </a:lnTo>
                  <a:lnTo>
                    <a:pt x="119" y="60"/>
                  </a:lnTo>
                  <a:lnTo>
                    <a:pt x="100" y="54"/>
                  </a:lnTo>
                  <a:lnTo>
                    <a:pt x="80" y="47"/>
                  </a:lnTo>
                  <a:lnTo>
                    <a:pt x="60" y="42"/>
                  </a:lnTo>
                  <a:lnTo>
                    <a:pt x="43" y="36"/>
                  </a:lnTo>
                  <a:lnTo>
                    <a:pt x="28" y="31"/>
                  </a:lnTo>
                  <a:lnTo>
                    <a:pt x="13" y="24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7" y="10"/>
                  </a:lnTo>
                  <a:lnTo>
                    <a:pt x="20" y="10"/>
                  </a:lnTo>
                  <a:lnTo>
                    <a:pt x="36" y="6"/>
                  </a:lnTo>
                  <a:lnTo>
                    <a:pt x="54" y="5"/>
                  </a:lnTo>
                  <a:lnTo>
                    <a:pt x="70" y="3"/>
                  </a:lnTo>
                  <a:lnTo>
                    <a:pt x="85" y="1"/>
                  </a:lnTo>
                  <a:lnTo>
                    <a:pt x="101" y="0"/>
                  </a:lnTo>
                  <a:lnTo>
                    <a:pt x="116" y="0"/>
                  </a:lnTo>
                  <a:lnTo>
                    <a:pt x="131" y="0"/>
                  </a:lnTo>
                  <a:lnTo>
                    <a:pt x="147" y="1"/>
                  </a:lnTo>
                  <a:lnTo>
                    <a:pt x="160" y="1"/>
                  </a:lnTo>
                  <a:lnTo>
                    <a:pt x="173" y="3"/>
                  </a:lnTo>
                  <a:lnTo>
                    <a:pt x="188" y="5"/>
                  </a:lnTo>
                  <a:lnTo>
                    <a:pt x="202" y="10"/>
                  </a:lnTo>
                  <a:lnTo>
                    <a:pt x="217" y="13"/>
                  </a:lnTo>
                  <a:lnTo>
                    <a:pt x="230" y="18"/>
                  </a:lnTo>
                  <a:lnTo>
                    <a:pt x="245" y="24"/>
                  </a:lnTo>
                  <a:lnTo>
                    <a:pt x="260" y="31"/>
                  </a:lnTo>
                  <a:lnTo>
                    <a:pt x="261" y="34"/>
                  </a:lnTo>
                  <a:lnTo>
                    <a:pt x="261" y="39"/>
                  </a:lnTo>
                  <a:lnTo>
                    <a:pt x="260" y="44"/>
                  </a:lnTo>
                  <a:lnTo>
                    <a:pt x="255" y="49"/>
                  </a:lnTo>
                  <a:lnTo>
                    <a:pt x="250" y="52"/>
                  </a:lnTo>
                  <a:lnTo>
                    <a:pt x="245" y="55"/>
                  </a:lnTo>
                  <a:lnTo>
                    <a:pt x="238" y="55"/>
                  </a:lnTo>
                  <a:lnTo>
                    <a:pt x="232" y="55"/>
                  </a:lnTo>
                  <a:lnTo>
                    <a:pt x="232" y="55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4" name="Freeform 138"/>
            <p:cNvSpPr>
              <a:spLocks/>
            </p:cNvSpPr>
            <p:nvPr/>
          </p:nvSpPr>
          <p:spPr bwMode="auto">
            <a:xfrm>
              <a:off x="2787" y="1744"/>
              <a:ext cx="133" cy="146"/>
            </a:xfrm>
            <a:custGeom>
              <a:avLst/>
              <a:gdLst/>
              <a:ahLst/>
              <a:cxnLst>
                <a:cxn ang="0">
                  <a:pos x="39" y="270"/>
                </a:cxn>
                <a:cxn ang="0">
                  <a:pos x="26" y="234"/>
                </a:cxn>
                <a:cxn ang="0">
                  <a:pos x="16" y="203"/>
                </a:cxn>
                <a:cxn ang="0">
                  <a:pos x="6" y="174"/>
                </a:cxn>
                <a:cxn ang="0">
                  <a:pos x="3" y="148"/>
                </a:cxn>
                <a:cxn ang="0">
                  <a:pos x="0" y="125"/>
                </a:cxn>
                <a:cxn ang="0">
                  <a:pos x="5" y="106"/>
                </a:cxn>
                <a:cxn ang="0">
                  <a:pos x="10" y="86"/>
                </a:cxn>
                <a:cxn ang="0">
                  <a:pos x="21" y="70"/>
                </a:cxn>
                <a:cxn ang="0">
                  <a:pos x="36" y="55"/>
                </a:cxn>
                <a:cxn ang="0">
                  <a:pos x="55" y="42"/>
                </a:cxn>
                <a:cxn ang="0">
                  <a:pos x="78" y="34"/>
                </a:cxn>
                <a:cxn ang="0">
                  <a:pos x="103" y="24"/>
                </a:cxn>
                <a:cxn ang="0">
                  <a:pos x="125" y="18"/>
                </a:cxn>
                <a:cxn ang="0">
                  <a:pos x="148" y="13"/>
                </a:cxn>
                <a:cxn ang="0">
                  <a:pos x="168" y="8"/>
                </a:cxn>
                <a:cxn ang="0">
                  <a:pos x="184" y="3"/>
                </a:cxn>
                <a:cxn ang="0">
                  <a:pos x="199" y="0"/>
                </a:cxn>
                <a:cxn ang="0">
                  <a:pos x="214" y="0"/>
                </a:cxn>
                <a:cxn ang="0">
                  <a:pos x="227" y="0"/>
                </a:cxn>
                <a:cxn ang="0">
                  <a:pos x="241" y="1"/>
                </a:cxn>
                <a:cxn ang="0">
                  <a:pos x="251" y="5"/>
                </a:cxn>
                <a:cxn ang="0">
                  <a:pos x="258" y="6"/>
                </a:cxn>
                <a:cxn ang="0">
                  <a:pos x="263" y="8"/>
                </a:cxn>
                <a:cxn ang="0">
                  <a:pos x="266" y="36"/>
                </a:cxn>
                <a:cxn ang="0">
                  <a:pos x="263" y="36"/>
                </a:cxn>
                <a:cxn ang="0">
                  <a:pos x="254" y="36"/>
                </a:cxn>
                <a:cxn ang="0">
                  <a:pos x="241" y="37"/>
                </a:cxn>
                <a:cxn ang="0">
                  <a:pos x="225" y="40"/>
                </a:cxn>
                <a:cxn ang="0">
                  <a:pos x="205" y="40"/>
                </a:cxn>
                <a:cxn ang="0">
                  <a:pos x="186" y="45"/>
                </a:cxn>
                <a:cxn ang="0">
                  <a:pos x="163" y="50"/>
                </a:cxn>
                <a:cxn ang="0">
                  <a:pos x="142" y="57"/>
                </a:cxn>
                <a:cxn ang="0">
                  <a:pos x="119" y="63"/>
                </a:cxn>
                <a:cxn ang="0">
                  <a:pos x="101" y="68"/>
                </a:cxn>
                <a:cxn ang="0">
                  <a:pos x="83" y="75"/>
                </a:cxn>
                <a:cxn ang="0">
                  <a:pos x="68" y="83"/>
                </a:cxn>
                <a:cxn ang="0">
                  <a:pos x="57" y="89"/>
                </a:cxn>
                <a:cxn ang="0">
                  <a:pos x="47" y="98"/>
                </a:cxn>
                <a:cxn ang="0">
                  <a:pos x="42" y="107"/>
                </a:cxn>
                <a:cxn ang="0">
                  <a:pos x="39" y="117"/>
                </a:cxn>
                <a:cxn ang="0">
                  <a:pos x="37" y="132"/>
                </a:cxn>
                <a:cxn ang="0">
                  <a:pos x="41" y="153"/>
                </a:cxn>
                <a:cxn ang="0">
                  <a:pos x="44" y="176"/>
                </a:cxn>
                <a:cxn ang="0">
                  <a:pos x="49" y="200"/>
                </a:cxn>
                <a:cxn ang="0">
                  <a:pos x="54" y="223"/>
                </a:cxn>
                <a:cxn ang="0">
                  <a:pos x="57" y="243"/>
                </a:cxn>
                <a:cxn ang="0">
                  <a:pos x="62" y="256"/>
                </a:cxn>
                <a:cxn ang="0">
                  <a:pos x="63" y="260"/>
                </a:cxn>
                <a:cxn ang="0">
                  <a:pos x="47" y="291"/>
                </a:cxn>
              </a:cxnLst>
              <a:rect l="0" t="0" r="r" b="b"/>
              <a:pathLst>
                <a:path w="266" h="291">
                  <a:moveTo>
                    <a:pt x="47" y="291"/>
                  </a:moveTo>
                  <a:lnTo>
                    <a:pt x="39" y="270"/>
                  </a:lnTo>
                  <a:lnTo>
                    <a:pt x="32" y="252"/>
                  </a:lnTo>
                  <a:lnTo>
                    <a:pt x="26" y="234"/>
                  </a:lnTo>
                  <a:lnTo>
                    <a:pt x="21" y="220"/>
                  </a:lnTo>
                  <a:lnTo>
                    <a:pt x="16" y="203"/>
                  </a:lnTo>
                  <a:lnTo>
                    <a:pt x="11" y="189"/>
                  </a:lnTo>
                  <a:lnTo>
                    <a:pt x="6" y="174"/>
                  </a:lnTo>
                  <a:lnTo>
                    <a:pt x="6" y="163"/>
                  </a:lnTo>
                  <a:lnTo>
                    <a:pt x="3" y="148"/>
                  </a:lnTo>
                  <a:lnTo>
                    <a:pt x="1" y="138"/>
                  </a:lnTo>
                  <a:lnTo>
                    <a:pt x="0" y="125"/>
                  </a:lnTo>
                  <a:lnTo>
                    <a:pt x="3" y="115"/>
                  </a:lnTo>
                  <a:lnTo>
                    <a:pt x="5" y="106"/>
                  </a:lnTo>
                  <a:lnTo>
                    <a:pt x="6" y="96"/>
                  </a:lnTo>
                  <a:lnTo>
                    <a:pt x="10" y="86"/>
                  </a:lnTo>
                  <a:lnTo>
                    <a:pt x="16" y="78"/>
                  </a:lnTo>
                  <a:lnTo>
                    <a:pt x="21" y="70"/>
                  </a:lnTo>
                  <a:lnTo>
                    <a:pt x="28" y="62"/>
                  </a:lnTo>
                  <a:lnTo>
                    <a:pt x="36" y="55"/>
                  </a:lnTo>
                  <a:lnTo>
                    <a:pt x="46" y="49"/>
                  </a:lnTo>
                  <a:lnTo>
                    <a:pt x="55" y="42"/>
                  </a:lnTo>
                  <a:lnTo>
                    <a:pt x="67" y="39"/>
                  </a:lnTo>
                  <a:lnTo>
                    <a:pt x="78" y="34"/>
                  </a:lnTo>
                  <a:lnTo>
                    <a:pt x="90" y="29"/>
                  </a:lnTo>
                  <a:lnTo>
                    <a:pt x="103" y="24"/>
                  </a:lnTo>
                  <a:lnTo>
                    <a:pt x="114" y="21"/>
                  </a:lnTo>
                  <a:lnTo>
                    <a:pt x="125" y="18"/>
                  </a:lnTo>
                  <a:lnTo>
                    <a:pt x="139" y="16"/>
                  </a:lnTo>
                  <a:lnTo>
                    <a:pt x="148" y="13"/>
                  </a:lnTo>
                  <a:lnTo>
                    <a:pt x="160" y="10"/>
                  </a:lnTo>
                  <a:lnTo>
                    <a:pt x="168" y="8"/>
                  </a:lnTo>
                  <a:lnTo>
                    <a:pt x="176" y="6"/>
                  </a:lnTo>
                  <a:lnTo>
                    <a:pt x="184" y="3"/>
                  </a:lnTo>
                  <a:lnTo>
                    <a:pt x="191" y="1"/>
                  </a:lnTo>
                  <a:lnTo>
                    <a:pt x="199" y="0"/>
                  </a:lnTo>
                  <a:lnTo>
                    <a:pt x="205" y="0"/>
                  </a:lnTo>
                  <a:lnTo>
                    <a:pt x="214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5" y="1"/>
                  </a:lnTo>
                  <a:lnTo>
                    <a:pt x="241" y="1"/>
                  </a:lnTo>
                  <a:lnTo>
                    <a:pt x="246" y="3"/>
                  </a:lnTo>
                  <a:lnTo>
                    <a:pt x="251" y="5"/>
                  </a:lnTo>
                  <a:lnTo>
                    <a:pt x="254" y="5"/>
                  </a:lnTo>
                  <a:lnTo>
                    <a:pt x="258" y="6"/>
                  </a:lnTo>
                  <a:lnTo>
                    <a:pt x="261" y="6"/>
                  </a:lnTo>
                  <a:lnTo>
                    <a:pt x="263" y="8"/>
                  </a:lnTo>
                  <a:lnTo>
                    <a:pt x="263" y="8"/>
                  </a:lnTo>
                  <a:lnTo>
                    <a:pt x="266" y="36"/>
                  </a:lnTo>
                  <a:lnTo>
                    <a:pt x="264" y="36"/>
                  </a:lnTo>
                  <a:lnTo>
                    <a:pt x="263" y="36"/>
                  </a:lnTo>
                  <a:lnTo>
                    <a:pt x="258" y="36"/>
                  </a:lnTo>
                  <a:lnTo>
                    <a:pt x="254" y="36"/>
                  </a:lnTo>
                  <a:lnTo>
                    <a:pt x="248" y="36"/>
                  </a:lnTo>
                  <a:lnTo>
                    <a:pt x="241" y="37"/>
                  </a:lnTo>
                  <a:lnTo>
                    <a:pt x="233" y="37"/>
                  </a:lnTo>
                  <a:lnTo>
                    <a:pt x="225" y="40"/>
                  </a:lnTo>
                  <a:lnTo>
                    <a:pt x="215" y="40"/>
                  </a:lnTo>
                  <a:lnTo>
                    <a:pt x="205" y="40"/>
                  </a:lnTo>
                  <a:lnTo>
                    <a:pt x="196" y="44"/>
                  </a:lnTo>
                  <a:lnTo>
                    <a:pt x="186" y="45"/>
                  </a:lnTo>
                  <a:lnTo>
                    <a:pt x="174" y="49"/>
                  </a:lnTo>
                  <a:lnTo>
                    <a:pt x="163" y="50"/>
                  </a:lnTo>
                  <a:lnTo>
                    <a:pt x="152" y="54"/>
                  </a:lnTo>
                  <a:lnTo>
                    <a:pt x="142" y="57"/>
                  </a:lnTo>
                  <a:lnTo>
                    <a:pt x="129" y="60"/>
                  </a:lnTo>
                  <a:lnTo>
                    <a:pt x="119" y="63"/>
                  </a:lnTo>
                  <a:lnTo>
                    <a:pt x="109" y="65"/>
                  </a:lnTo>
                  <a:lnTo>
                    <a:pt x="101" y="68"/>
                  </a:lnTo>
                  <a:lnTo>
                    <a:pt x="91" y="71"/>
                  </a:lnTo>
                  <a:lnTo>
                    <a:pt x="83" y="75"/>
                  </a:lnTo>
                  <a:lnTo>
                    <a:pt x="75" y="78"/>
                  </a:lnTo>
                  <a:lnTo>
                    <a:pt x="68" y="83"/>
                  </a:lnTo>
                  <a:lnTo>
                    <a:pt x="62" y="86"/>
                  </a:lnTo>
                  <a:lnTo>
                    <a:pt x="57" y="89"/>
                  </a:lnTo>
                  <a:lnTo>
                    <a:pt x="52" y="94"/>
                  </a:lnTo>
                  <a:lnTo>
                    <a:pt x="47" y="98"/>
                  </a:lnTo>
                  <a:lnTo>
                    <a:pt x="44" y="102"/>
                  </a:lnTo>
                  <a:lnTo>
                    <a:pt x="42" y="107"/>
                  </a:lnTo>
                  <a:lnTo>
                    <a:pt x="39" y="112"/>
                  </a:lnTo>
                  <a:lnTo>
                    <a:pt x="39" y="117"/>
                  </a:lnTo>
                  <a:lnTo>
                    <a:pt x="37" y="124"/>
                  </a:lnTo>
                  <a:lnTo>
                    <a:pt x="37" y="132"/>
                  </a:lnTo>
                  <a:lnTo>
                    <a:pt x="37" y="141"/>
                  </a:lnTo>
                  <a:lnTo>
                    <a:pt x="41" y="153"/>
                  </a:lnTo>
                  <a:lnTo>
                    <a:pt x="42" y="163"/>
                  </a:lnTo>
                  <a:lnTo>
                    <a:pt x="44" y="176"/>
                  </a:lnTo>
                  <a:lnTo>
                    <a:pt x="47" y="187"/>
                  </a:lnTo>
                  <a:lnTo>
                    <a:pt x="49" y="200"/>
                  </a:lnTo>
                  <a:lnTo>
                    <a:pt x="50" y="212"/>
                  </a:lnTo>
                  <a:lnTo>
                    <a:pt x="54" y="223"/>
                  </a:lnTo>
                  <a:lnTo>
                    <a:pt x="55" y="233"/>
                  </a:lnTo>
                  <a:lnTo>
                    <a:pt x="57" y="243"/>
                  </a:lnTo>
                  <a:lnTo>
                    <a:pt x="59" y="251"/>
                  </a:lnTo>
                  <a:lnTo>
                    <a:pt x="62" y="256"/>
                  </a:lnTo>
                  <a:lnTo>
                    <a:pt x="62" y="260"/>
                  </a:lnTo>
                  <a:lnTo>
                    <a:pt x="63" y="260"/>
                  </a:lnTo>
                  <a:lnTo>
                    <a:pt x="47" y="291"/>
                  </a:lnTo>
                  <a:lnTo>
                    <a:pt x="47" y="291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5" name="Freeform 139"/>
            <p:cNvSpPr>
              <a:spLocks/>
            </p:cNvSpPr>
            <p:nvPr/>
          </p:nvSpPr>
          <p:spPr bwMode="auto">
            <a:xfrm>
              <a:off x="2926" y="1869"/>
              <a:ext cx="121" cy="88"/>
            </a:xfrm>
            <a:custGeom>
              <a:avLst/>
              <a:gdLst/>
              <a:ahLst/>
              <a:cxnLst>
                <a:cxn ang="0">
                  <a:pos x="217" y="129"/>
                </a:cxn>
                <a:cxn ang="0">
                  <a:pos x="201" y="127"/>
                </a:cxn>
                <a:cxn ang="0">
                  <a:pos x="186" y="126"/>
                </a:cxn>
                <a:cxn ang="0">
                  <a:pos x="170" y="122"/>
                </a:cxn>
                <a:cxn ang="0">
                  <a:pos x="157" y="119"/>
                </a:cxn>
                <a:cxn ang="0">
                  <a:pos x="144" y="114"/>
                </a:cxn>
                <a:cxn ang="0">
                  <a:pos x="131" y="109"/>
                </a:cxn>
                <a:cxn ang="0">
                  <a:pos x="119" y="103"/>
                </a:cxn>
                <a:cxn ang="0">
                  <a:pos x="108" y="95"/>
                </a:cxn>
                <a:cxn ang="0">
                  <a:pos x="97" y="85"/>
                </a:cxn>
                <a:cxn ang="0">
                  <a:pos x="87" y="77"/>
                </a:cxn>
                <a:cxn ang="0">
                  <a:pos x="77" y="67"/>
                </a:cxn>
                <a:cxn ang="0">
                  <a:pos x="67" y="55"/>
                </a:cxn>
                <a:cxn ang="0">
                  <a:pos x="57" y="44"/>
                </a:cxn>
                <a:cxn ang="0">
                  <a:pos x="49" y="33"/>
                </a:cxn>
                <a:cxn ang="0">
                  <a:pos x="41" y="21"/>
                </a:cxn>
                <a:cxn ang="0">
                  <a:pos x="33" y="8"/>
                </a:cxn>
                <a:cxn ang="0">
                  <a:pos x="28" y="2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10" y="2"/>
                </a:cxn>
                <a:cxn ang="0">
                  <a:pos x="5" y="5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4" y="23"/>
                </a:cxn>
                <a:cxn ang="0">
                  <a:pos x="13" y="38"/>
                </a:cxn>
                <a:cxn ang="0">
                  <a:pos x="21" y="52"/>
                </a:cxn>
                <a:cxn ang="0">
                  <a:pos x="31" y="68"/>
                </a:cxn>
                <a:cxn ang="0">
                  <a:pos x="43" y="83"/>
                </a:cxn>
                <a:cxn ang="0">
                  <a:pos x="52" y="96"/>
                </a:cxn>
                <a:cxn ang="0">
                  <a:pos x="66" y="109"/>
                </a:cxn>
                <a:cxn ang="0">
                  <a:pos x="77" y="119"/>
                </a:cxn>
                <a:cxn ang="0">
                  <a:pos x="90" y="130"/>
                </a:cxn>
                <a:cxn ang="0">
                  <a:pos x="103" y="140"/>
                </a:cxn>
                <a:cxn ang="0">
                  <a:pos x="116" y="150"/>
                </a:cxn>
                <a:cxn ang="0">
                  <a:pos x="131" y="156"/>
                </a:cxn>
                <a:cxn ang="0">
                  <a:pos x="147" y="165"/>
                </a:cxn>
                <a:cxn ang="0">
                  <a:pos x="163" y="168"/>
                </a:cxn>
                <a:cxn ang="0">
                  <a:pos x="181" y="173"/>
                </a:cxn>
                <a:cxn ang="0">
                  <a:pos x="199" y="174"/>
                </a:cxn>
                <a:cxn ang="0">
                  <a:pos x="219" y="176"/>
                </a:cxn>
                <a:cxn ang="0">
                  <a:pos x="224" y="174"/>
                </a:cxn>
                <a:cxn ang="0">
                  <a:pos x="229" y="173"/>
                </a:cxn>
                <a:cxn ang="0">
                  <a:pos x="232" y="170"/>
                </a:cxn>
                <a:cxn ang="0">
                  <a:pos x="237" y="166"/>
                </a:cxn>
                <a:cxn ang="0">
                  <a:pos x="239" y="163"/>
                </a:cxn>
                <a:cxn ang="0">
                  <a:pos x="242" y="160"/>
                </a:cxn>
                <a:cxn ang="0">
                  <a:pos x="242" y="155"/>
                </a:cxn>
                <a:cxn ang="0">
                  <a:pos x="242" y="150"/>
                </a:cxn>
                <a:cxn ang="0">
                  <a:pos x="242" y="147"/>
                </a:cxn>
                <a:cxn ang="0">
                  <a:pos x="242" y="142"/>
                </a:cxn>
                <a:cxn ang="0">
                  <a:pos x="237" y="139"/>
                </a:cxn>
                <a:cxn ang="0">
                  <a:pos x="235" y="135"/>
                </a:cxn>
                <a:cxn ang="0">
                  <a:pos x="232" y="130"/>
                </a:cxn>
                <a:cxn ang="0">
                  <a:pos x="227" y="129"/>
                </a:cxn>
                <a:cxn ang="0">
                  <a:pos x="222" y="129"/>
                </a:cxn>
                <a:cxn ang="0">
                  <a:pos x="217" y="129"/>
                </a:cxn>
                <a:cxn ang="0">
                  <a:pos x="217" y="129"/>
                </a:cxn>
              </a:cxnLst>
              <a:rect l="0" t="0" r="r" b="b"/>
              <a:pathLst>
                <a:path w="242" h="176">
                  <a:moveTo>
                    <a:pt x="217" y="129"/>
                  </a:moveTo>
                  <a:lnTo>
                    <a:pt x="201" y="127"/>
                  </a:lnTo>
                  <a:lnTo>
                    <a:pt x="186" y="126"/>
                  </a:lnTo>
                  <a:lnTo>
                    <a:pt x="170" y="122"/>
                  </a:lnTo>
                  <a:lnTo>
                    <a:pt x="157" y="119"/>
                  </a:lnTo>
                  <a:lnTo>
                    <a:pt x="144" y="114"/>
                  </a:lnTo>
                  <a:lnTo>
                    <a:pt x="131" y="109"/>
                  </a:lnTo>
                  <a:lnTo>
                    <a:pt x="119" y="103"/>
                  </a:lnTo>
                  <a:lnTo>
                    <a:pt x="108" y="95"/>
                  </a:lnTo>
                  <a:lnTo>
                    <a:pt x="97" y="85"/>
                  </a:lnTo>
                  <a:lnTo>
                    <a:pt x="87" y="77"/>
                  </a:lnTo>
                  <a:lnTo>
                    <a:pt x="77" y="67"/>
                  </a:lnTo>
                  <a:lnTo>
                    <a:pt x="67" y="55"/>
                  </a:lnTo>
                  <a:lnTo>
                    <a:pt x="57" y="44"/>
                  </a:lnTo>
                  <a:lnTo>
                    <a:pt x="49" y="33"/>
                  </a:lnTo>
                  <a:lnTo>
                    <a:pt x="41" y="21"/>
                  </a:lnTo>
                  <a:lnTo>
                    <a:pt x="33" y="8"/>
                  </a:lnTo>
                  <a:lnTo>
                    <a:pt x="28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4" y="23"/>
                  </a:lnTo>
                  <a:lnTo>
                    <a:pt x="13" y="38"/>
                  </a:lnTo>
                  <a:lnTo>
                    <a:pt x="21" y="52"/>
                  </a:lnTo>
                  <a:lnTo>
                    <a:pt x="31" y="68"/>
                  </a:lnTo>
                  <a:lnTo>
                    <a:pt x="43" y="83"/>
                  </a:lnTo>
                  <a:lnTo>
                    <a:pt x="52" y="96"/>
                  </a:lnTo>
                  <a:lnTo>
                    <a:pt x="66" y="109"/>
                  </a:lnTo>
                  <a:lnTo>
                    <a:pt x="77" y="119"/>
                  </a:lnTo>
                  <a:lnTo>
                    <a:pt x="90" y="130"/>
                  </a:lnTo>
                  <a:lnTo>
                    <a:pt x="103" y="140"/>
                  </a:lnTo>
                  <a:lnTo>
                    <a:pt x="116" y="150"/>
                  </a:lnTo>
                  <a:lnTo>
                    <a:pt x="131" y="156"/>
                  </a:lnTo>
                  <a:lnTo>
                    <a:pt x="147" y="165"/>
                  </a:lnTo>
                  <a:lnTo>
                    <a:pt x="163" y="168"/>
                  </a:lnTo>
                  <a:lnTo>
                    <a:pt x="181" y="173"/>
                  </a:lnTo>
                  <a:lnTo>
                    <a:pt x="199" y="174"/>
                  </a:lnTo>
                  <a:lnTo>
                    <a:pt x="219" y="176"/>
                  </a:lnTo>
                  <a:lnTo>
                    <a:pt x="224" y="174"/>
                  </a:lnTo>
                  <a:lnTo>
                    <a:pt x="229" y="173"/>
                  </a:lnTo>
                  <a:lnTo>
                    <a:pt x="232" y="170"/>
                  </a:lnTo>
                  <a:lnTo>
                    <a:pt x="237" y="166"/>
                  </a:lnTo>
                  <a:lnTo>
                    <a:pt x="239" y="163"/>
                  </a:lnTo>
                  <a:lnTo>
                    <a:pt x="242" y="160"/>
                  </a:lnTo>
                  <a:lnTo>
                    <a:pt x="242" y="155"/>
                  </a:lnTo>
                  <a:lnTo>
                    <a:pt x="242" y="150"/>
                  </a:lnTo>
                  <a:lnTo>
                    <a:pt x="242" y="147"/>
                  </a:lnTo>
                  <a:lnTo>
                    <a:pt x="242" y="142"/>
                  </a:lnTo>
                  <a:lnTo>
                    <a:pt x="237" y="139"/>
                  </a:lnTo>
                  <a:lnTo>
                    <a:pt x="235" y="135"/>
                  </a:lnTo>
                  <a:lnTo>
                    <a:pt x="232" y="130"/>
                  </a:lnTo>
                  <a:lnTo>
                    <a:pt x="227" y="129"/>
                  </a:lnTo>
                  <a:lnTo>
                    <a:pt x="222" y="129"/>
                  </a:lnTo>
                  <a:lnTo>
                    <a:pt x="217" y="129"/>
                  </a:lnTo>
                  <a:lnTo>
                    <a:pt x="217" y="129"/>
                  </a:lnTo>
                  <a:close/>
                </a:path>
              </a:pathLst>
            </a:custGeom>
            <a:solidFill>
              <a:srgbClr val="C2C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6" name="Freeform 140"/>
            <p:cNvSpPr>
              <a:spLocks/>
            </p:cNvSpPr>
            <p:nvPr/>
          </p:nvSpPr>
          <p:spPr bwMode="auto">
            <a:xfrm>
              <a:off x="2860" y="1866"/>
              <a:ext cx="99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29" y="0"/>
                </a:cxn>
                <a:cxn ang="0">
                  <a:pos x="44" y="0"/>
                </a:cxn>
                <a:cxn ang="0">
                  <a:pos x="60" y="2"/>
                </a:cxn>
                <a:cxn ang="0">
                  <a:pos x="77" y="2"/>
                </a:cxn>
                <a:cxn ang="0">
                  <a:pos x="91" y="2"/>
                </a:cxn>
                <a:cxn ang="0">
                  <a:pos x="108" y="2"/>
                </a:cxn>
                <a:cxn ang="0">
                  <a:pos x="124" y="2"/>
                </a:cxn>
                <a:cxn ang="0">
                  <a:pos x="139" y="2"/>
                </a:cxn>
                <a:cxn ang="0">
                  <a:pos x="152" y="2"/>
                </a:cxn>
                <a:cxn ang="0">
                  <a:pos x="163" y="2"/>
                </a:cxn>
                <a:cxn ang="0">
                  <a:pos x="175" y="2"/>
                </a:cxn>
                <a:cxn ang="0">
                  <a:pos x="184" y="2"/>
                </a:cxn>
                <a:cxn ang="0">
                  <a:pos x="191" y="2"/>
                </a:cxn>
                <a:cxn ang="0">
                  <a:pos x="194" y="2"/>
                </a:cxn>
                <a:cxn ang="0">
                  <a:pos x="198" y="2"/>
                </a:cxn>
                <a:cxn ang="0">
                  <a:pos x="191" y="38"/>
                </a:cxn>
                <a:cxn ang="0">
                  <a:pos x="21" y="3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98" h="38">
                  <a:moveTo>
                    <a:pt x="0" y="0"/>
                  </a:moveTo>
                  <a:lnTo>
                    <a:pt x="15" y="0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7" y="2"/>
                  </a:lnTo>
                  <a:lnTo>
                    <a:pt x="91" y="2"/>
                  </a:lnTo>
                  <a:lnTo>
                    <a:pt x="108" y="2"/>
                  </a:lnTo>
                  <a:lnTo>
                    <a:pt x="124" y="2"/>
                  </a:lnTo>
                  <a:lnTo>
                    <a:pt x="139" y="2"/>
                  </a:lnTo>
                  <a:lnTo>
                    <a:pt x="152" y="2"/>
                  </a:lnTo>
                  <a:lnTo>
                    <a:pt x="163" y="2"/>
                  </a:lnTo>
                  <a:lnTo>
                    <a:pt x="175" y="2"/>
                  </a:lnTo>
                  <a:lnTo>
                    <a:pt x="184" y="2"/>
                  </a:lnTo>
                  <a:lnTo>
                    <a:pt x="191" y="2"/>
                  </a:lnTo>
                  <a:lnTo>
                    <a:pt x="194" y="2"/>
                  </a:lnTo>
                  <a:lnTo>
                    <a:pt x="198" y="2"/>
                  </a:lnTo>
                  <a:lnTo>
                    <a:pt x="191" y="38"/>
                  </a:lnTo>
                  <a:lnTo>
                    <a:pt x="21" y="3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7" name="Freeform 141"/>
            <p:cNvSpPr>
              <a:spLocks/>
            </p:cNvSpPr>
            <p:nvPr/>
          </p:nvSpPr>
          <p:spPr bwMode="auto">
            <a:xfrm>
              <a:off x="2775" y="1526"/>
              <a:ext cx="376" cy="111"/>
            </a:xfrm>
            <a:custGeom>
              <a:avLst/>
              <a:gdLst/>
              <a:ahLst/>
              <a:cxnLst>
                <a:cxn ang="0">
                  <a:pos x="736" y="2"/>
                </a:cxn>
                <a:cxn ang="0">
                  <a:pos x="725" y="0"/>
                </a:cxn>
                <a:cxn ang="0">
                  <a:pos x="723" y="10"/>
                </a:cxn>
                <a:cxn ang="0">
                  <a:pos x="723" y="24"/>
                </a:cxn>
                <a:cxn ang="0">
                  <a:pos x="723" y="36"/>
                </a:cxn>
                <a:cxn ang="0">
                  <a:pos x="723" y="42"/>
                </a:cxn>
                <a:cxn ang="0">
                  <a:pos x="720" y="51"/>
                </a:cxn>
                <a:cxn ang="0">
                  <a:pos x="718" y="59"/>
                </a:cxn>
                <a:cxn ang="0">
                  <a:pos x="709" y="78"/>
                </a:cxn>
                <a:cxn ang="0">
                  <a:pos x="678" y="104"/>
                </a:cxn>
                <a:cxn ang="0">
                  <a:pos x="637" y="127"/>
                </a:cxn>
                <a:cxn ang="0">
                  <a:pos x="586" y="147"/>
                </a:cxn>
                <a:cxn ang="0">
                  <a:pos x="529" y="163"/>
                </a:cxn>
                <a:cxn ang="0">
                  <a:pos x="475" y="174"/>
                </a:cxn>
                <a:cxn ang="0">
                  <a:pos x="426" y="184"/>
                </a:cxn>
                <a:cxn ang="0">
                  <a:pos x="389" y="189"/>
                </a:cxn>
                <a:cxn ang="0">
                  <a:pos x="350" y="196"/>
                </a:cxn>
                <a:cxn ang="0">
                  <a:pos x="299" y="194"/>
                </a:cxn>
                <a:cxn ang="0">
                  <a:pos x="257" y="189"/>
                </a:cxn>
                <a:cxn ang="0">
                  <a:pos x="214" y="179"/>
                </a:cxn>
                <a:cxn ang="0">
                  <a:pos x="173" y="170"/>
                </a:cxn>
                <a:cxn ang="0">
                  <a:pos x="129" y="155"/>
                </a:cxn>
                <a:cxn ang="0">
                  <a:pos x="85" y="142"/>
                </a:cxn>
                <a:cxn ang="0">
                  <a:pos x="38" y="129"/>
                </a:cxn>
                <a:cxn ang="0">
                  <a:pos x="9" y="124"/>
                </a:cxn>
                <a:cxn ang="0">
                  <a:pos x="2" y="127"/>
                </a:cxn>
                <a:cxn ang="0">
                  <a:pos x="0" y="134"/>
                </a:cxn>
                <a:cxn ang="0">
                  <a:pos x="5" y="142"/>
                </a:cxn>
                <a:cxn ang="0">
                  <a:pos x="35" y="148"/>
                </a:cxn>
                <a:cxn ang="0">
                  <a:pos x="84" y="161"/>
                </a:cxn>
                <a:cxn ang="0">
                  <a:pos x="129" y="176"/>
                </a:cxn>
                <a:cxn ang="0">
                  <a:pos x="172" y="191"/>
                </a:cxn>
                <a:cxn ang="0">
                  <a:pos x="214" y="205"/>
                </a:cxn>
                <a:cxn ang="0">
                  <a:pos x="257" y="215"/>
                </a:cxn>
                <a:cxn ang="0">
                  <a:pos x="302" y="222"/>
                </a:cxn>
                <a:cxn ang="0">
                  <a:pos x="351" y="223"/>
                </a:cxn>
                <a:cxn ang="0">
                  <a:pos x="395" y="220"/>
                </a:cxn>
                <a:cxn ang="0">
                  <a:pos x="444" y="212"/>
                </a:cxn>
                <a:cxn ang="0">
                  <a:pos x="503" y="204"/>
                </a:cxn>
                <a:cxn ang="0">
                  <a:pos x="565" y="191"/>
                </a:cxn>
                <a:cxn ang="0">
                  <a:pos x="627" y="173"/>
                </a:cxn>
                <a:cxn ang="0">
                  <a:pos x="682" y="148"/>
                </a:cxn>
                <a:cxn ang="0">
                  <a:pos x="723" y="117"/>
                </a:cxn>
                <a:cxn ang="0">
                  <a:pos x="748" y="82"/>
                </a:cxn>
                <a:cxn ang="0">
                  <a:pos x="751" y="57"/>
                </a:cxn>
                <a:cxn ang="0">
                  <a:pos x="749" y="49"/>
                </a:cxn>
                <a:cxn ang="0">
                  <a:pos x="748" y="39"/>
                </a:cxn>
                <a:cxn ang="0">
                  <a:pos x="744" y="28"/>
                </a:cxn>
                <a:cxn ang="0">
                  <a:pos x="741" y="15"/>
                </a:cxn>
                <a:cxn ang="0">
                  <a:pos x="741" y="8"/>
                </a:cxn>
              </a:cxnLst>
              <a:rect l="0" t="0" r="r" b="b"/>
              <a:pathLst>
                <a:path w="753" h="223">
                  <a:moveTo>
                    <a:pt x="741" y="8"/>
                  </a:moveTo>
                  <a:lnTo>
                    <a:pt x="736" y="2"/>
                  </a:lnTo>
                  <a:lnTo>
                    <a:pt x="731" y="0"/>
                  </a:lnTo>
                  <a:lnTo>
                    <a:pt x="725" y="0"/>
                  </a:lnTo>
                  <a:lnTo>
                    <a:pt x="723" y="5"/>
                  </a:lnTo>
                  <a:lnTo>
                    <a:pt x="723" y="10"/>
                  </a:lnTo>
                  <a:lnTo>
                    <a:pt x="723" y="18"/>
                  </a:lnTo>
                  <a:lnTo>
                    <a:pt x="723" y="24"/>
                  </a:lnTo>
                  <a:lnTo>
                    <a:pt x="723" y="31"/>
                  </a:lnTo>
                  <a:lnTo>
                    <a:pt x="723" y="36"/>
                  </a:lnTo>
                  <a:lnTo>
                    <a:pt x="723" y="38"/>
                  </a:lnTo>
                  <a:lnTo>
                    <a:pt x="723" y="42"/>
                  </a:lnTo>
                  <a:lnTo>
                    <a:pt x="722" y="46"/>
                  </a:lnTo>
                  <a:lnTo>
                    <a:pt x="720" y="51"/>
                  </a:lnTo>
                  <a:lnTo>
                    <a:pt x="718" y="54"/>
                  </a:lnTo>
                  <a:lnTo>
                    <a:pt x="718" y="59"/>
                  </a:lnTo>
                  <a:lnTo>
                    <a:pt x="717" y="65"/>
                  </a:lnTo>
                  <a:lnTo>
                    <a:pt x="709" y="78"/>
                  </a:lnTo>
                  <a:lnTo>
                    <a:pt x="696" y="93"/>
                  </a:lnTo>
                  <a:lnTo>
                    <a:pt x="678" y="104"/>
                  </a:lnTo>
                  <a:lnTo>
                    <a:pt x="660" y="117"/>
                  </a:lnTo>
                  <a:lnTo>
                    <a:pt x="637" y="127"/>
                  </a:lnTo>
                  <a:lnTo>
                    <a:pt x="611" y="139"/>
                  </a:lnTo>
                  <a:lnTo>
                    <a:pt x="586" y="147"/>
                  </a:lnTo>
                  <a:lnTo>
                    <a:pt x="558" y="155"/>
                  </a:lnTo>
                  <a:lnTo>
                    <a:pt x="529" y="163"/>
                  </a:lnTo>
                  <a:lnTo>
                    <a:pt x="503" y="170"/>
                  </a:lnTo>
                  <a:lnTo>
                    <a:pt x="475" y="174"/>
                  </a:lnTo>
                  <a:lnTo>
                    <a:pt x="449" y="181"/>
                  </a:lnTo>
                  <a:lnTo>
                    <a:pt x="426" y="184"/>
                  </a:lnTo>
                  <a:lnTo>
                    <a:pt x="405" y="187"/>
                  </a:lnTo>
                  <a:lnTo>
                    <a:pt x="389" y="189"/>
                  </a:lnTo>
                  <a:lnTo>
                    <a:pt x="376" y="192"/>
                  </a:lnTo>
                  <a:lnTo>
                    <a:pt x="350" y="196"/>
                  </a:lnTo>
                  <a:lnTo>
                    <a:pt x="323" y="196"/>
                  </a:lnTo>
                  <a:lnTo>
                    <a:pt x="299" y="194"/>
                  </a:lnTo>
                  <a:lnTo>
                    <a:pt x="278" y="192"/>
                  </a:lnTo>
                  <a:lnTo>
                    <a:pt x="257" y="189"/>
                  </a:lnTo>
                  <a:lnTo>
                    <a:pt x="235" y="184"/>
                  </a:lnTo>
                  <a:lnTo>
                    <a:pt x="214" y="179"/>
                  </a:lnTo>
                  <a:lnTo>
                    <a:pt x="195" y="174"/>
                  </a:lnTo>
                  <a:lnTo>
                    <a:pt x="173" y="170"/>
                  </a:lnTo>
                  <a:lnTo>
                    <a:pt x="152" y="161"/>
                  </a:lnTo>
                  <a:lnTo>
                    <a:pt x="129" y="155"/>
                  </a:lnTo>
                  <a:lnTo>
                    <a:pt x="108" y="148"/>
                  </a:lnTo>
                  <a:lnTo>
                    <a:pt x="85" y="142"/>
                  </a:lnTo>
                  <a:lnTo>
                    <a:pt x="62" y="135"/>
                  </a:lnTo>
                  <a:lnTo>
                    <a:pt x="38" y="129"/>
                  </a:lnTo>
                  <a:lnTo>
                    <a:pt x="12" y="124"/>
                  </a:lnTo>
                  <a:lnTo>
                    <a:pt x="9" y="124"/>
                  </a:lnTo>
                  <a:lnTo>
                    <a:pt x="5" y="126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2" y="139"/>
                  </a:lnTo>
                  <a:lnTo>
                    <a:pt x="5" y="142"/>
                  </a:lnTo>
                  <a:lnTo>
                    <a:pt x="10" y="143"/>
                  </a:lnTo>
                  <a:lnTo>
                    <a:pt x="35" y="148"/>
                  </a:lnTo>
                  <a:lnTo>
                    <a:pt x="61" y="155"/>
                  </a:lnTo>
                  <a:lnTo>
                    <a:pt x="84" y="161"/>
                  </a:lnTo>
                  <a:lnTo>
                    <a:pt x="108" y="170"/>
                  </a:lnTo>
                  <a:lnTo>
                    <a:pt x="129" y="176"/>
                  </a:lnTo>
                  <a:lnTo>
                    <a:pt x="150" y="184"/>
                  </a:lnTo>
                  <a:lnTo>
                    <a:pt x="172" y="191"/>
                  </a:lnTo>
                  <a:lnTo>
                    <a:pt x="195" y="200"/>
                  </a:lnTo>
                  <a:lnTo>
                    <a:pt x="214" y="205"/>
                  </a:lnTo>
                  <a:lnTo>
                    <a:pt x="235" y="210"/>
                  </a:lnTo>
                  <a:lnTo>
                    <a:pt x="257" y="215"/>
                  </a:lnTo>
                  <a:lnTo>
                    <a:pt x="279" y="220"/>
                  </a:lnTo>
                  <a:lnTo>
                    <a:pt x="302" y="222"/>
                  </a:lnTo>
                  <a:lnTo>
                    <a:pt x="327" y="223"/>
                  </a:lnTo>
                  <a:lnTo>
                    <a:pt x="351" y="223"/>
                  </a:lnTo>
                  <a:lnTo>
                    <a:pt x="379" y="222"/>
                  </a:lnTo>
                  <a:lnTo>
                    <a:pt x="395" y="220"/>
                  </a:lnTo>
                  <a:lnTo>
                    <a:pt x="418" y="215"/>
                  </a:lnTo>
                  <a:lnTo>
                    <a:pt x="444" y="212"/>
                  </a:lnTo>
                  <a:lnTo>
                    <a:pt x="472" y="210"/>
                  </a:lnTo>
                  <a:lnTo>
                    <a:pt x="503" y="204"/>
                  </a:lnTo>
                  <a:lnTo>
                    <a:pt x="534" y="199"/>
                  </a:lnTo>
                  <a:lnTo>
                    <a:pt x="565" y="191"/>
                  </a:lnTo>
                  <a:lnTo>
                    <a:pt x="596" y="183"/>
                  </a:lnTo>
                  <a:lnTo>
                    <a:pt x="627" y="173"/>
                  </a:lnTo>
                  <a:lnTo>
                    <a:pt x="656" y="161"/>
                  </a:lnTo>
                  <a:lnTo>
                    <a:pt x="682" y="148"/>
                  </a:lnTo>
                  <a:lnTo>
                    <a:pt x="705" y="135"/>
                  </a:lnTo>
                  <a:lnTo>
                    <a:pt x="723" y="117"/>
                  </a:lnTo>
                  <a:lnTo>
                    <a:pt x="740" y="101"/>
                  </a:lnTo>
                  <a:lnTo>
                    <a:pt x="748" y="82"/>
                  </a:lnTo>
                  <a:lnTo>
                    <a:pt x="753" y="60"/>
                  </a:lnTo>
                  <a:lnTo>
                    <a:pt x="751" y="57"/>
                  </a:lnTo>
                  <a:lnTo>
                    <a:pt x="751" y="51"/>
                  </a:lnTo>
                  <a:lnTo>
                    <a:pt x="749" y="49"/>
                  </a:lnTo>
                  <a:lnTo>
                    <a:pt x="749" y="46"/>
                  </a:lnTo>
                  <a:lnTo>
                    <a:pt x="748" y="39"/>
                  </a:lnTo>
                  <a:lnTo>
                    <a:pt x="746" y="34"/>
                  </a:lnTo>
                  <a:lnTo>
                    <a:pt x="744" y="28"/>
                  </a:lnTo>
                  <a:lnTo>
                    <a:pt x="743" y="21"/>
                  </a:lnTo>
                  <a:lnTo>
                    <a:pt x="741" y="15"/>
                  </a:lnTo>
                  <a:lnTo>
                    <a:pt x="741" y="8"/>
                  </a:lnTo>
                  <a:lnTo>
                    <a:pt x="741" y="8"/>
                  </a:lnTo>
                  <a:close/>
                </a:path>
              </a:pathLst>
            </a:custGeom>
            <a:solidFill>
              <a:srgbClr val="26AB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8" name="Freeform 142"/>
            <p:cNvSpPr>
              <a:spLocks/>
            </p:cNvSpPr>
            <p:nvPr/>
          </p:nvSpPr>
          <p:spPr bwMode="auto">
            <a:xfrm>
              <a:off x="3018" y="1623"/>
              <a:ext cx="79" cy="1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2" y="0"/>
                </a:cxn>
                <a:cxn ang="0">
                  <a:pos x="13" y="1"/>
                </a:cxn>
                <a:cxn ang="0">
                  <a:pos x="6" y="4"/>
                </a:cxn>
                <a:cxn ang="0">
                  <a:pos x="0" y="9"/>
                </a:cxn>
                <a:cxn ang="0">
                  <a:pos x="6" y="24"/>
                </a:cxn>
                <a:cxn ang="0">
                  <a:pos x="22" y="44"/>
                </a:cxn>
                <a:cxn ang="0">
                  <a:pos x="39" y="60"/>
                </a:cxn>
                <a:cxn ang="0">
                  <a:pos x="54" y="73"/>
                </a:cxn>
                <a:cxn ang="0">
                  <a:pos x="68" y="86"/>
                </a:cxn>
                <a:cxn ang="0">
                  <a:pos x="81" y="99"/>
                </a:cxn>
                <a:cxn ang="0">
                  <a:pos x="93" y="115"/>
                </a:cxn>
                <a:cxn ang="0">
                  <a:pos x="99" y="136"/>
                </a:cxn>
                <a:cxn ang="0">
                  <a:pos x="104" y="154"/>
                </a:cxn>
                <a:cxn ang="0">
                  <a:pos x="106" y="166"/>
                </a:cxn>
                <a:cxn ang="0">
                  <a:pos x="106" y="179"/>
                </a:cxn>
                <a:cxn ang="0">
                  <a:pos x="107" y="189"/>
                </a:cxn>
                <a:cxn ang="0">
                  <a:pos x="107" y="200"/>
                </a:cxn>
                <a:cxn ang="0">
                  <a:pos x="107" y="213"/>
                </a:cxn>
                <a:cxn ang="0">
                  <a:pos x="107" y="224"/>
                </a:cxn>
                <a:cxn ang="0">
                  <a:pos x="106" y="236"/>
                </a:cxn>
                <a:cxn ang="0">
                  <a:pos x="107" y="246"/>
                </a:cxn>
                <a:cxn ang="0">
                  <a:pos x="116" y="247"/>
                </a:cxn>
                <a:cxn ang="0">
                  <a:pos x="124" y="247"/>
                </a:cxn>
                <a:cxn ang="0">
                  <a:pos x="129" y="241"/>
                </a:cxn>
                <a:cxn ang="0">
                  <a:pos x="133" y="229"/>
                </a:cxn>
                <a:cxn ang="0">
                  <a:pos x="140" y="220"/>
                </a:cxn>
                <a:cxn ang="0">
                  <a:pos x="145" y="210"/>
                </a:cxn>
                <a:cxn ang="0">
                  <a:pos x="150" y="198"/>
                </a:cxn>
                <a:cxn ang="0">
                  <a:pos x="153" y="189"/>
                </a:cxn>
                <a:cxn ang="0">
                  <a:pos x="155" y="179"/>
                </a:cxn>
                <a:cxn ang="0">
                  <a:pos x="156" y="167"/>
                </a:cxn>
                <a:cxn ang="0">
                  <a:pos x="155" y="148"/>
                </a:cxn>
                <a:cxn ang="0">
                  <a:pos x="147" y="123"/>
                </a:cxn>
                <a:cxn ang="0">
                  <a:pos x="135" y="104"/>
                </a:cxn>
                <a:cxn ang="0">
                  <a:pos x="122" y="86"/>
                </a:cxn>
                <a:cxn ang="0">
                  <a:pos x="107" y="71"/>
                </a:cxn>
                <a:cxn ang="0">
                  <a:pos x="91" y="55"/>
                </a:cxn>
                <a:cxn ang="0">
                  <a:pos x="73" y="35"/>
                </a:cxn>
                <a:cxn ang="0">
                  <a:pos x="57" y="14"/>
                </a:cxn>
                <a:cxn ang="0">
                  <a:pos x="49" y="4"/>
                </a:cxn>
              </a:cxnLst>
              <a:rect l="0" t="0" r="r" b="b"/>
              <a:pathLst>
                <a:path w="156" h="249">
                  <a:moveTo>
                    <a:pt x="49" y="4"/>
                  </a:moveTo>
                  <a:lnTo>
                    <a:pt x="47" y="1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6" y="24"/>
                  </a:lnTo>
                  <a:lnTo>
                    <a:pt x="16" y="35"/>
                  </a:lnTo>
                  <a:lnTo>
                    <a:pt x="22" y="44"/>
                  </a:lnTo>
                  <a:lnTo>
                    <a:pt x="31" y="52"/>
                  </a:lnTo>
                  <a:lnTo>
                    <a:pt x="39" y="60"/>
                  </a:lnTo>
                  <a:lnTo>
                    <a:pt x="47" y="66"/>
                  </a:lnTo>
                  <a:lnTo>
                    <a:pt x="54" y="73"/>
                  </a:lnTo>
                  <a:lnTo>
                    <a:pt x="62" y="79"/>
                  </a:lnTo>
                  <a:lnTo>
                    <a:pt x="68" y="86"/>
                  </a:lnTo>
                  <a:lnTo>
                    <a:pt x="75" y="91"/>
                  </a:lnTo>
                  <a:lnTo>
                    <a:pt x="81" y="99"/>
                  </a:lnTo>
                  <a:lnTo>
                    <a:pt x="88" y="107"/>
                  </a:lnTo>
                  <a:lnTo>
                    <a:pt x="93" y="115"/>
                  </a:lnTo>
                  <a:lnTo>
                    <a:pt x="98" y="125"/>
                  </a:lnTo>
                  <a:lnTo>
                    <a:pt x="99" y="136"/>
                  </a:lnTo>
                  <a:lnTo>
                    <a:pt x="104" y="149"/>
                  </a:lnTo>
                  <a:lnTo>
                    <a:pt x="104" y="154"/>
                  </a:lnTo>
                  <a:lnTo>
                    <a:pt x="104" y="159"/>
                  </a:lnTo>
                  <a:lnTo>
                    <a:pt x="106" y="166"/>
                  </a:lnTo>
                  <a:lnTo>
                    <a:pt x="106" y="172"/>
                  </a:lnTo>
                  <a:lnTo>
                    <a:pt x="106" y="179"/>
                  </a:lnTo>
                  <a:lnTo>
                    <a:pt x="107" y="184"/>
                  </a:lnTo>
                  <a:lnTo>
                    <a:pt x="107" y="189"/>
                  </a:lnTo>
                  <a:lnTo>
                    <a:pt x="109" y="195"/>
                  </a:lnTo>
                  <a:lnTo>
                    <a:pt x="107" y="200"/>
                  </a:lnTo>
                  <a:lnTo>
                    <a:pt x="107" y="207"/>
                  </a:lnTo>
                  <a:lnTo>
                    <a:pt x="107" y="213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6" y="229"/>
                  </a:lnTo>
                  <a:lnTo>
                    <a:pt x="106" y="236"/>
                  </a:lnTo>
                  <a:lnTo>
                    <a:pt x="106" y="241"/>
                  </a:lnTo>
                  <a:lnTo>
                    <a:pt x="107" y="246"/>
                  </a:lnTo>
                  <a:lnTo>
                    <a:pt x="112" y="249"/>
                  </a:lnTo>
                  <a:lnTo>
                    <a:pt x="116" y="247"/>
                  </a:lnTo>
                  <a:lnTo>
                    <a:pt x="119" y="247"/>
                  </a:lnTo>
                  <a:lnTo>
                    <a:pt x="124" y="247"/>
                  </a:lnTo>
                  <a:lnTo>
                    <a:pt x="127" y="246"/>
                  </a:lnTo>
                  <a:lnTo>
                    <a:pt x="129" y="241"/>
                  </a:lnTo>
                  <a:lnTo>
                    <a:pt x="132" y="234"/>
                  </a:lnTo>
                  <a:lnTo>
                    <a:pt x="133" y="229"/>
                  </a:lnTo>
                  <a:lnTo>
                    <a:pt x="137" y="224"/>
                  </a:lnTo>
                  <a:lnTo>
                    <a:pt x="140" y="220"/>
                  </a:lnTo>
                  <a:lnTo>
                    <a:pt x="142" y="215"/>
                  </a:lnTo>
                  <a:lnTo>
                    <a:pt x="145" y="210"/>
                  </a:lnTo>
                  <a:lnTo>
                    <a:pt x="148" y="203"/>
                  </a:lnTo>
                  <a:lnTo>
                    <a:pt x="150" y="198"/>
                  </a:lnTo>
                  <a:lnTo>
                    <a:pt x="151" y="193"/>
                  </a:lnTo>
                  <a:lnTo>
                    <a:pt x="153" y="189"/>
                  </a:lnTo>
                  <a:lnTo>
                    <a:pt x="155" y="184"/>
                  </a:lnTo>
                  <a:lnTo>
                    <a:pt x="155" y="179"/>
                  </a:lnTo>
                  <a:lnTo>
                    <a:pt x="156" y="174"/>
                  </a:lnTo>
                  <a:lnTo>
                    <a:pt x="156" y="167"/>
                  </a:lnTo>
                  <a:lnTo>
                    <a:pt x="156" y="163"/>
                  </a:lnTo>
                  <a:lnTo>
                    <a:pt x="155" y="148"/>
                  </a:lnTo>
                  <a:lnTo>
                    <a:pt x="150" y="135"/>
                  </a:lnTo>
                  <a:lnTo>
                    <a:pt x="147" y="123"/>
                  </a:lnTo>
                  <a:lnTo>
                    <a:pt x="142" y="114"/>
                  </a:lnTo>
                  <a:lnTo>
                    <a:pt x="135" y="104"/>
                  </a:lnTo>
                  <a:lnTo>
                    <a:pt x="129" y="96"/>
                  </a:lnTo>
                  <a:lnTo>
                    <a:pt x="122" y="86"/>
                  </a:lnTo>
                  <a:lnTo>
                    <a:pt x="116" y="79"/>
                  </a:lnTo>
                  <a:lnTo>
                    <a:pt x="107" y="71"/>
                  </a:lnTo>
                  <a:lnTo>
                    <a:pt x="99" y="63"/>
                  </a:lnTo>
                  <a:lnTo>
                    <a:pt x="91" y="55"/>
                  </a:lnTo>
                  <a:lnTo>
                    <a:pt x="83" y="45"/>
                  </a:lnTo>
                  <a:lnTo>
                    <a:pt x="73" y="35"/>
                  </a:lnTo>
                  <a:lnTo>
                    <a:pt x="65" y="26"/>
                  </a:lnTo>
                  <a:lnTo>
                    <a:pt x="57" y="14"/>
                  </a:lnTo>
                  <a:lnTo>
                    <a:pt x="49" y="4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rgbClr val="26AB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9" name="Freeform 143"/>
            <p:cNvSpPr>
              <a:spLocks/>
            </p:cNvSpPr>
            <p:nvPr/>
          </p:nvSpPr>
          <p:spPr bwMode="auto">
            <a:xfrm>
              <a:off x="2662" y="1775"/>
              <a:ext cx="278" cy="376"/>
            </a:xfrm>
            <a:custGeom>
              <a:avLst/>
              <a:gdLst/>
              <a:ahLst/>
              <a:cxnLst>
                <a:cxn ang="0">
                  <a:pos x="535" y="3"/>
                </a:cxn>
                <a:cxn ang="0">
                  <a:pos x="514" y="8"/>
                </a:cxn>
                <a:cxn ang="0">
                  <a:pos x="497" y="9"/>
                </a:cxn>
                <a:cxn ang="0">
                  <a:pos x="481" y="14"/>
                </a:cxn>
                <a:cxn ang="0">
                  <a:pos x="463" y="16"/>
                </a:cxn>
                <a:cxn ang="0">
                  <a:pos x="447" y="18"/>
                </a:cxn>
                <a:cxn ang="0">
                  <a:pos x="429" y="19"/>
                </a:cxn>
                <a:cxn ang="0">
                  <a:pos x="409" y="21"/>
                </a:cxn>
                <a:cxn ang="0">
                  <a:pos x="381" y="22"/>
                </a:cxn>
                <a:cxn ang="0">
                  <a:pos x="352" y="36"/>
                </a:cxn>
                <a:cxn ang="0">
                  <a:pos x="329" y="60"/>
                </a:cxn>
                <a:cxn ang="0">
                  <a:pos x="311" y="91"/>
                </a:cxn>
                <a:cxn ang="0">
                  <a:pos x="298" y="127"/>
                </a:cxn>
                <a:cxn ang="0">
                  <a:pos x="290" y="166"/>
                </a:cxn>
                <a:cxn ang="0">
                  <a:pos x="282" y="207"/>
                </a:cxn>
                <a:cxn ang="0">
                  <a:pos x="272" y="244"/>
                </a:cxn>
                <a:cxn ang="0">
                  <a:pos x="252" y="303"/>
                </a:cxn>
                <a:cxn ang="0">
                  <a:pos x="226" y="371"/>
                </a:cxn>
                <a:cxn ang="0">
                  <a:pos x="200" y="425"/>
                </a:cxn>
                <a:cxn ang="0">
                  <a:pos x="174" y="469"/>
                </a:cxn>
                <a:cxn ang="0">
                  <a:pos x="146" y="508"/>
                </a:cxn>
                <a:cxn ang="0">
                  <a:pos x="115" y="550"/>
                </a:cxn>
                <a:cxn ang="0">
                  <a:pos x="81" y="599"/>
                </a:cxn>
                <a:cxn ang="0">
                  <a:pos x="39" y="660"/>
                </a:cxn>
                <a:cxn ang="0">
                  <a:pos x="11" y="702"/>
                </a:cxn>
                <a:cxn ang="0">
                  <a:pos x="6" y="712"/>
                </a:cxn>
                <a:cxn ang="0">
                  <a:pos x="3" y="723"/>
                </a:cxn>
                <a:cxn ang="0">
                  <a:pos x="0" y="735"/>
                </a:cxn>
                <a:cxn ang="0">
                  <a:pos x="0" y="743"/>
                </a:cxn>
                <a:cxn ang="0">
                  <a:pos x="0" y="749"/>
                </a:cxn>
                <a:cxn ang="0">
                  <a:pos x="1" y="752"/>
                </a:cxn>
                <a:cxn ang="0">
                  <a:pos x="6" y="749"/>
                </a:cxn>
                <a:cxn ang="0">
                  <a:pos x="35" y="708"/>
                </a:cxn>
                <a:cxn ang="0">
                  <a:pos x="84" y="645"/>
                </a:cxn>
                <a:cxn ang="0">
                  <a:pos x="128" y="594"/>
                </a:cxn>
                <a:cxn ang="0">
                  <a:pos x="166" y="552"/>
                </a:cxn>
                <a:cxn ang="0">
                  <a:pos x="200" y="510"/>
                </a:cxn>
                <a:cxn ang="0">
                  <a:pos x="235" y="462"/>
                </a:cxn>
                <a:cxn ang="0">
                  <a:pos x="266" y="407"/>
                </a:cxn>
                <a:cxn ang="0">
                  <a:pos x="297" y="337"/>
                </a:cxn>
                <a:cxn ang="0">
                  <a:pos x="314" y="277"/>
                </a:cxn>
                <a:cxn ang="0">
                  <a:pos x="319" y="241"/>
                </a:cxn>
                <a:cxn ang="0">
                  <a:pos x="324" y="203"/>
                </a:cxn>
                <a:cxn ang="0">
                  <a:pos x="329" y="163"/>
                </a:cxn>
                <a:cxn ang="0">
                  <a:pos x="336" y="127"/>
                </a:cxn>
                <a:cxn ang="0">
                  <a:pos x="345" y="94"/>
                </a:cxn>
                <a:cxn ang="0">
                  <a:pos x="362" y="70"/>
                </a:cxn>
                <a:cxn ang="0">
                  <a:pos x="385" y="55"/>
                </a:cxn>
                <a:cxn ang="0">
                  <a:pos x="411" y="52"/>
                </a:cxn>
                <a:cxn ang="0">
                  <a:pos x="432" y="50"/>
                </a:cxn>
                <a:cxn ang="0">
                  <a:pos x="448" y="45"/>
                </a:cxn>
                <a:cxn ang="0">
                  <a:pos x="468" y="42"/>
                </a:cxn>
                <a:cxn ang="0">
                  <a:pos x="484" y="37"/>
                </a:cxn>
                <a:cxn ang="0">
                  <a:pos x="502" y="32"/>
                </a:cxn>
                <a:cxn ang="0">
                  <a:pos x="518" y="26"/>
                </a:cxn>
                <a:cxn ang="0">
                  <a:pos x="538" y="21"/>
                </a:cxn>
                <a:cxn ang="0">
                  <a:pos x="554" y="16"/>
                </a:cxn>
                <a:cxn ang="0">
                  <a:pos x="556" y="9"/>
                </a:cxn>
                <a:cxn ang="0">
                  <a:pos x="554" y="3"/>
                </a:cxn>
                <a:cxn ang="0">
                  <a:pos x="548" y="0"/>
                </a:cxn>
                <a:cxn ang="0">
                  <a:pos x="545" y="1"/>
                </a:cxn>
              </a:cxnLst>
              <a:rect l="0" t="0" r="r" b="b"/>
              <a:pathLst>
                <a:path w="556" h="752">
                  <a:moveTo>
                    <a:pt x="545" y="1"/>
                  </a:moveTo>
                  <a:lnTo>
                    <a:pt x="535" y="3"/>
                  </a:lnTo>
                  <a:lnTo>
                    <a:pt x="523" y="5"/>
                  </a:lnTo>
                  <a:lnTo>
                    <a:pt x="514" y="8"/>
                  </a:lnTo>
                  <a:lnTo>
                    <a:pt x="505" y="9"/>
                  </a:lnTo>
                  <a:lnTo>
                    <a:pt x="497" y="9"/>
                  </a:lnTo>
                  <a:lnTo>
                    <a:pt x="487" y="13"/>
                  </a:lnTo>
                  <a:lnTo>
                    <a:pt x="481" y="14"/>
                  </a:lnTo>
                  <a:lnTo>
                    <a:pt x="473" y="14"/>
                  </a:lnTo>
                  <a:lnTo>
                    <a:pt x="463" y="16"/>
                  </a:lnTo>
                  <a:lnTo>
                    <a:pt x="455" y="16"/>
                  </a:lnTo>
                  <a:lnTo>
                    <a:pt x="447" y="18"/>
                  </a:lnTo>
                  <a:lnTo>
                    <a:pt x="437" y="19"/>
                  </a:lnTo>
                  <a:lnTo>
                    <a:pt x="429" y="19"/>
                  </a:lnTo>
                  <a:lnTo>
                    <a:pt x="419" y="19"/>
                  </a:lnTo>
                  <a:lnTo>
                    <a:pt x="409" y="21"/>
                  </a:lnTo>
                  <a:lnTo>
                    <a:pt x="399" y="21"/>
                  </a:lnTo>
                  <a:lnTo>
                    <a:pt x="381" y="22"/>
                  </a:lnTo>
                  <a:lnTo>
                    <a:pt x="365" y="29"/>
                  </a:lnTo>
                  <a:lnTo>
                    <a:pt x="352" y="36"/>
                  </a:lnTo>
                  <a:lnTo>
                    <a:pt x="339" y="47"/>
                  </a:lnTo>
                  <a:lnTo>
                    <a:pt x="329" y="60"/>
                  </a:lnTo>
                  <a:lnTo>
                    <a:pt x="319" y="75"/>
                  </a:lnTo>
                  <a:lnTo>
                    <a:pt x="311" y="91"/>
                  </a:lnTo>
                  <a:lnTo>
                    <a:pt x="306" y="109"/>
                  </a:lnTo>
                  <a:lnTo>
                    <a:pt x="298" y="127"/>
                  </a:lnTo>
                  <a:lnTo>
                    <a:pt x="295" y="148"/>
                  </a:lnTo>
                  <a:lnTo>
                    <a:pt x="290" y="166"/>
                  </a:lnTo>
                  <a:lnTo>
                    <a:pt x="287" y="187"/>
                  </a:lnTo>
                  <a:lnTo>
                    <a:pt x="282" y="207"/>
                  </a:lnTo>
                  <a:lnTo>
                    <a:pt x="277" y="226"/>
                  </a:lnTo>
                  <a:lnTo>
                    <a:pt x="272" y="244"/>
                  </a:lnTo>
                  <a:lnTo>
                    <a:pt x="267" y="264"/>
                  </a:lnTo>
                  <a:lnTo>
                    <a:pt x="252" y="303"/>
                  </a:lnTo>
                  <a:lnTo>
                    <a:pt x="239" y="339"/>
                  </a:lnTo>
                  <a:lnTo>
                    <a:pt x="226" y="371"/>
                  </a:lnTo>
                  <a:lnTo>
                    <a:pt x="213" y="399"/>
                  </a:lnTo>
                  <a:lnTo>
                    <a:pt x="200" y="425"/>
                  </a:lnTo>
                  <a:lnTo>
                    <a:pt x="187" y="446"/>
                  </a:lnTo>
                  <a:lnTo>
                    <a:pt x="174" y="469"/>
                  </a:lnTo>
                  <a:lnTo>
                    <a:pt x="161" y="490"/>
                  </a:lnTo>
                  <a:lnTo>
                    <a:pt x="146" y="508"/>
                  </a:lnTo>
                  <a:lnTo>
                    <a:pt x="132" y="529"/>
                  </a:lnTo>
                  <a:lnTo>
                    <a:pt x="115" y="550"/>
                  </a:lnTo>
                  <a:lnTo>
                    <a:pt x="99" y="573"/>
                  </a:lnTo>
                  <a:lnTo>
                    <a:pt x="81" y="599"/>
                  </a:lnTo>
                  <a:lnTo>
                    <a:pt x="62" y="629"/>
                  </a:lnTo>
                  <a:lnTo>
                    <a:pt x="39" y="660"/>
                  </a:lnTo>
                  <a:lnTo>
                    <a:pt x="16" y="699"/>
                  </a:lnTo>
                  <a:lnTo>
                    <a:pt x="11" y="702"/>
                  </a:lnTo>
                  <a:lnTo>
                    <a:pt x="9" y="707"/>
                  </a:lnTo>
                  <a:lnTo>
                    <a:pt x="6" y="712"/>
                  </a:lnTo>
                  <a:lnTo>
                    <a:pt x="4" y="718"/>
                  </a:lnTo>
                  <a:lnTo>
                    <a:pt x="3" y="723"/>
                  </a:lnTo>
                  <a:lnTo>
                    <a:pt x="1" y="728"/>
                  </a:lnTo>
                  <a:lnTo>
                    <a:pt x="0" y="735"/>
                  </a:lnTo>
                  <a:lnTo>
                    <a:pt x="0" y="739"/>
                  </a:lnTo>
                  <a:lnTo>
                    <a:pt x="0" y="743"/>
                  </a:lnTo>
                  <a:lnTo>
                    <a:pt x="0" y="748"/>
                  </a:lnTo>
                  <a:lnTo>
                    <a:pt x="0" y="749"/>
                  </a:lnTo>
                  <a:lnTo>
                    <a:pt x="1" y="752"/>
                  </a:lnTo>
                  <a:lnTo>
                    <a:pt x="1" y="752"/>
                  </a:lnTo>
                  <a:lnTo>
                    <a:pt x="4" y="752"/>
                  </a:lnTo>
                  <a:lnTo>
                    <a:pt x="6" y="749"/>
                  </a:lnTo>
                  <a:lnTo>
                    <a:pt x="9" y="748"/>
                  </a:lnTo>
                  <a:lnTo>
                    <a:pt x="35" y="708"/>
                  </a:lnTo>
                  <a:lnTo>
                    <a:pt x="62" y="676"/>
                  </a:lnTo>
                  <a:lnTo>
                    <a:pt x="84" y="645"/>
                  </a:lnTo>
                  <a:lnTo>
                    <a:pt x="107" y="619"/>
                  </a:lnTo>
                  <a:lnTo>
                    <a:pt x="128" y="594"/>
                  </a:lnTo>
                  <a:lnTo>
                    <a:pt x="148" y="573"/>
                  </a:lnTo>
                  <a:lnTo>
                    <a:pt x="166" y="552"/>
                  </a:lnTo>
                  <a:lnTo>
                    <a:pt x="186" y="532"/>
                  </a:lnTo>
                  <a:lnTo>
                    <a:pt x="200" y="510"/>
                  </a:lnTo>
                  <a:lnTo>
                    <a:pt x="218" y="487"/>
                  </a:lnTo>
                  <a:lnTo>
                    <a:pt x="235" y="462"/>
                  </a:lnTo>
                  <a:lnTo>
                    <a:pt x="251" y="436"/>
                  </a:lnTo>
                  <a:lnTo>
                    <a:pt x="266" y="407"/>
                  </a:lnTo>
                  <a:lnTo>
                    <a:pt x="280" y="373"/>
                  </a:lnTo>
                  <a:lnTo>
                    <a:pt x="297" y="337"/>
                  </a:lnTo>
                  <a:lnTo>
                    <a:pt x="311" y="293"/>
                  </a:lnTo>
                  <a:lnTo>
                    <a:pt x="314" y="277"/>
                  </a:lnTo>
                  <a:lnTo>
                    <a:pt x="318" y="260"/>
                  </a:lnTo>
                  <a:lnTo>
                    <a:pt x="319" y="241"/>
                  </a:lnTo>
                  <a:lnTo>
                    <a:pt x="323" y="223"/>
                  </a:lnTo>
                  <a:lnTo>
                    <a:pt x="324" y="203"/>
                  </a:lnTo>
                  <a:lnTo>
                    <a:pt x="328" y="184"/>
                  </a:lnTo>
                  <a:lnTo>
                    <a:pt x="329" y="163"/>
                  </a:lnTo>
                  <a:lnTo>
                    <a:pt x="332" y="145"/>
                  </a:lnTo>
                  <a:lnTo>
                    <a:pt x="336" y="127"/>
                  </a:lnTo>
                  <a:lnTo>
                    <a:pt x="339" y="109"/>
                  </a:lnTo>
                  <a:lnTo>
                    <a:pt x="345" y="94"/>
                  </a:lnTo>
                  <a:lnTo>
                    <a:pt x="354" y="81"/>
                  </a:lnTo>
                  <a:lnTo>
                    <a:pt x="362" y="70"/>
                  </a:lnTo>
                  <a:lnTo>
                    <a:pt x="373" y="60"/>
                  </a:lnTo>
                  <a:lnTo>
                    <a:pt x="385" y="55"/>
                  </a:lnTo>
                  <a:lnTo>
                    <a:pt x="401" y="53"/>
                  </a:lnTo>
                  <a:lnTo>
                    <a:pt x="411" y="52"/>
                  </a:lnTo>
                  <a:lnTo>
                    <a:pt x="421" y="50"/>
                  </a:lnTo>
                  <a:lnTo>
                    <a:pt x="432" y="50"/>
                  </a:lnTo>
                  <a:lnTo>
                    <a:pt x="440" y="49"/>
                  </a:lnTo>
                  <a:lnTo>
                    <a:pt x="448" y="45"/>
                  </a:lnTo>
                  <a:lnTo>
                    <a:pt x="458" y="45"/>
                  </a:lnTo>
                  <a:lnTo>
                    <a:pt x="468" y="42"/>
                  </a:lnTo>
                  <a:lnTo>
                    <a:pt x="476" y="40"/>
                  </a:lnTo>
                  <a:lnTo>
                    <a:pt x="484" y="37"/>
                  </a:lnTo>
                  <a:lnTo>
                    <a:pt x="492" y="34"/>
                  </a:lnTo>
                  <a:lnTo>
                    <a:pt x="502" y="32"/>
                  </a:lnTo>
                  <a:lnTo>
                    <a:pt x="510" y="29"/>
                  </a:lnTo>
                  <a:lnTo>
                    <a:pt x="518" y="26"/>
                  </a:lnTo>
                  <a:lnTo>
                    <a:pt x="528" y="24"/>
                  </a:lnTo>
                  <a:lnTo>
                    <a:pt x="538" y="21"/>
                  </a:lnTo>
                  <a:lnTo>
                    <a:pt x="549" y="19"/>
                  </a:lnTo>
                  <a:lnTo>
                    <a:pt x="554" y="16"/>
                  </a:lnTo>
                  <a:lnTo>
                    <a:pt x="556" y="14"/>
                  </a:lnTo>
                  <a:lnTo>
                    <a:pt x="556" y="9"/>
                  </a:lnTo>
                  <a:lnTo>
                    <a:pt x="556" y="8"/>
                  </a:lnTo>
                  <a:lnTo>
                    <a:pt x="554" y="3"/>
                  </a:lnTo>
                  <a:lnTo>
                    <a:pt x="553" y="1"/>
                  </a:lnTo>
                  <a:lnTo>
                    <a:pt x="548" y="0"/>
                  </a:lnTo>
                  <a:lnTo>
                    <a:pt x="545" y="1"/>
                  </a:lnTo>
                  <a:lnTo>
                    <a:pt x="545" y="1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0" name="Freeform 144"/>
            <p:cNvSpPr>
              <a:spLocks/>
            </p:cNvSpPr>
            <p:nvPr/>
          </p:nvSpPr>
          <p:spPr bwMode="auto">
            <a:xfrm>
              <a:off x="2697" y="1861"/>
              <a:ext cx="175" cy="281"/>
            </a:xfrm>
            <a:custGeom>
              <a:avLst/>
              <a:gdLst/>
              <a:ahLst/>
              <a:cxnLst>
                <a:cxn ang="0">
                  <a:pos x="347" y="7"/>
                </a:cxn>
                <a:cxn ang="0">
                  <a:pos x="346" y="2"/>
                </a:cxn>
                <a:cxn ang="0">
                  <a:pos x="341" y="0"/>
                </a:cxn>
                <a:cxn ang="0">
                  <a:pos x="334" y="0"/>
                </a:cxn>
                <a:cxn ang="0">
                  <a:pos x="328" y="2"/>
                </a:cxn>
                <a:cxn ang="0">
                  <a:pos x="320" y="5"/>
                </a:cxn>
                <a:cxn ang="0">
                  <a:pos x="315" y="9"/>
                </a:cxn>
                <a:cxn ang="0">
                  <a:pos x="311" y="12"/>
                </a:cxn>
                <a:cxn ang="0">
                  <a:pos x="311" y="17"/>
                </a:cxn>
                <a:cxn ang="0">
                  <a:pos x="315" y="56"/>
                </a:cxn>
                <a:cxn ang="0">
                  <a:pos x="310" y="93"/>
                </a:cxn>
                <a:cxn ang="0">
                  <a:pos x="300" y="129"/>
                </a:cxn>
                <a:cxn ang="0">
                  <a:pos x="284" y="165"/>
                </a:cxn>
                <a:cxn ang="0">
                  <a:pos x="264" y="201"/>
                </a:cxn>
                <a:cxn ang="0">
                  <a:pos x="241" y="237"/>
                </a:cxn>
                <a:cxn ang="0">
                  <a:pos x="215" y="272"/>
                </a:cxn>
                <a:cxn ang="0">
                  <a:pos x="187" y="308"/>
                </a:cxn>
                <a:cxn ang="0">
                  <a:pos x="158" y="339"/>
                </a:cxn>
                <a:cxn ang="0">
                  <a:pos x="129" y="375"/>
                </a:cxn>
                <a:cxn ang="0">
                  <a:pos x="99" y="406"/>
                </a:cxn>
                <a:cxn ang="0">
                  <a:pos x="73" y="439"/>
                </a:cxn>
                <a:cxn ang="0">
                  <a:pos x="49" y="470"/>
                </a:cxn>
                <a:cxn ang="0">
                  <a:pos x="27" y="501"/>
                </a:cxn>
                <a:cxn ang="0">
                  <a:pos x="11" y="530"/>
                </a:cxn>
                <a:cxn ang="0">
                  <a:pos x="0" y="559"/>
                </a:cxn>
                <a:cxn ang="0">
                  <a:pos x="3" y="561"/>
                </a:cxn>
                <a:cxn ang="0">
                  <a:pos x="6" y="561"/>
                </a:cxn>
                <a:cxn ang="0">
                  <a:pos x="14" y="563"/>
                </a:cxn>
                <a:cxn ang="0">
                  <a:pos x="18" y="561"/>
                </a:cxn>
                <a:cxn ang="0">
                  <a:pos x="21" y="559"/>
                </a:cxn>
                <a:cxn ang="0">
                  <a:pos x="24" y="559"/>
                </a:cxn>
                <a:cxn ang="0">
                  <a:pos x="27" y="558"/>
                </a:cxn>
                <a:cxn ang="0">
                  <a:pos x="32" y="554"/>
                </a:cxn>
                <a:cxn ang="0">
                  <a:pos x="37" y="551"/>
                </a:cxn>
                <a:cxn ang="0">
                  <a:pos x="41" y="548"/>
                </a:cxn>
                <a:cxn ang="0">
                  <a:pos x="44" y="545"/>
                </a:cxn>
                <a:cxn ang="0">
                  <a:pos x="68" y="510"/>
                </a:cxn>
                <a:cxn ang="0">
                  <a:pos x="94" y="478"/>
                </a:cxn>
                <a:cxn ang="0">
                  <a:pos x="120" y="445"/>
                </a:cxn>
                <a:cxn ang="0">
                  <a:pos x="148" y="414"/>
                </a:cxn>
                <a:cxn ang="0">
                  <a:pos x="176" y="382"/>
                </a:cxn>
                <a:cxn ang="0">
                  <a:pos x="204" y="349"/>
                </a:cxn>
                <a:cxn ang="0">
                  <a:pos x="230" y="318"/>
                </a:cxn>
                <a:cxn ang="0">
                  <a:pos x="256" y="287"/>
                </a:cxn>
                <a:cxn ang="0">
                  <a:pos x="279" y="253"/>
                </a:cxn>
                <a:cxn ang="0">
                  <a:pos x="300" y="222"/>
                </a:cxn>
                <a:cxn ang="0">
                  <a:pos x="316" y="188"/>
                </a:cxn>
                <a:cxn ang="0">
                  <a:pos x="333" y="155"/>
                </a:cxn>
                <a:cxn ang="0">
                  <a:pos x="342" y="119"/>
                </a:cxn>
                <a:cxn ang="0">
                  <a:pos x="349" y="83"/>
                </a:cxn>
                <a:cxn ang="0">
                  <a:pos x="351" y="44"/>
                </a:cxn>
                <a:cxn ang="0">
                  <a:pos x="347" y="7"/>
                </a:cxn>
                <a:cxn ang="0">
                  <a:pos x="347" y="7"/>
                </a:cxn>
              </a:cxnLst>
              <a:rect l="0" t="0" r="r" b="b"/>
              <a:pathLst>
                <a:path w="351" h="563">
                  <a:moveTo>
                    <a:pt x="347" y="7"/>
                  </a:moveTo>
                  <a:lnTo>
                    <a:pt x="346" y="2"/>
                  </a:lnTo>
                  <a:lnTo>
                    <a:pt x="341" y="0"/>
                  </a:lnTo>
                  <a:lnTo>
                    <a:pt x="334" y="0"/>
                  </a:lnTo>
                  <a:lnTo>
                    <a:pt x="328" y="2"/>
                  </a:lnTo>
                  <a:lnTo>
                    <a:pt x="320" y="5"/>
                  </a:lnTo>
                  <a:lnTo>
                    <a:pt x="315" y="9"/>
                  </a:lnTo>
                  <a:lnTo>
                    <a:pt x="311" y="12"/>
                  </a:lnTo>
                  <a:lnTo>
                    <a:pt x="311" y="17"/>
                  </a:lnTo>
                  <a:lnTo>
                    <a:pt x="315" y="56"/>
                  </a:lnTo>
                  <a:lnTo>
                    <a:pt x="310" y="93"/>
                  </a:lnTo>
                  <a:lnTo>
                    <a:pt x="300" y="129"/>
                  </a:lnTo>
                  <a:lnTo>
                    <a:pt x="284" y="165"/>
                  </a:lnTo>
                  <a:lnTo>
                    <a:pt x="264" y="201"/>
                  </a:lnTo>
                  <a:lnTo>
                    <a:pt x="241" y="237"/>
                  </a:lnTo>
                  <a:lnTo>
                    <a:pt x="215" y="272"/>
                  </a:lnTo>
                  <a:lnTo>
                    <a:pt x="187" y="308"/>
                  </a:lnTo>
                  <a:lnTo>
                    <a:pt x="158" y="339"/>
                  </a:lnTo>
                  <a:lnTo>
                    <a:pt x="129" y="375"/>
                  </a:lnTo>
                  <a:lnTo>
                    <a:pt x="99" y="406"/>
                  </a:lnTo>
                  <a:lnTo>
                    <a:pt x="73" y="439"/>
                  </a:lnTo>
                  <a:lnTo>
                    <a:pt x="49" y="470"/>
                  </a:lnTo>
                  <a:lnTo>
                    <a:pt x="27" y="501"/>
                  </a:lnTo>
                  <a:lnTo>
                    <a:pt x="11" y="530"/>
                  </a:lnTo>
                  <a:lnTo>
                    <a:pt x="0" y="559"/>
                  </a:lnTo>
                  <a:lnTo>
                    <a:pt x="3" y="561"/>
                  </a:lnTo>
                  <a:lnTo>
                    <a:pt x="6" y="561"/>
                  </a:lnTo>
                  <a:lnTo>
                    <a:pt x="14" y="563"/>
                  </a:lnTo>
                  <a:lnTo>
                    <a:pt x="18" y="561"/>
                  </a:lnTo>
                  <a:lnTo>
                    <a:pt x="21" y="559"/>
                  </a:lnTo>
                  <a:lnTo>
                    <a:pt x="24" y="559"/>
                  </a:lnTo>
                  <a:lnTo>
                    <a:pt x="27" y="558"/>
                  </a:lnTo>
                  <a:lnTo>
                    <a:pt x="32" y="554"/>
                  </a:lnTo>
                  <a:lnTo>
                    <a:pt x="37" y="551"/>
                  </a:lnTo>
                  <a:lnTo>
                    <a:pt x="41" y="548"/>
                  </a:lnTo>
                  <a:lnTo>
                    <a:pt x="44" y="545"/>
                  </a:lnTo>
                  <a:lnTo>
                    <a:pt x="68" y="510"/>
                  </a:lnTo>
                  <a:lnTo>
                    <a:pt x="94" y="478"/>
                  </a:lnTo>
                  <a:lnTo>
                    <a:pt x="120" y="445"/>
                  </a:lnTo>
                  <a:lnTo>
                    <a:pt x="148" y="414"/>
                  </a:lnTo>
                  <a:lnTo>
                    <a:pt x="176" y="382"/>
                  </a:lnTo>
                  <a:lnTo>
                    <a:pt x="204" y="349"/>
                  </a:lnTo>
                  <a:lnTo>
                    <a:pt x="230" y="318"/>
                  </a:lnTo>
                  <a:lnTo>
                    <a:pt x="256" y="287"/>
                  </a:lnTo>
                  <a:lnTo>
                    <a:pt x="279" y="253"/>
                  </a:lnTo>
                  <a:lnTo>
                    <a:pt x="300" y="222"/>
                  </a:lnTo>
                  <a:lnTo>
                    <a:pt x="316" y="188"/>
                  </a:lnTo>
                  <a:lnTo>
                    <a:pt x="333" y="155"/>
                  </a:lnTo>
                  <a:lnTo>
                    <a:pt x="342" y="119"/>
                  </a:lnTo>
                  <a:lnTo>
                    <a:pt x="349" y="83"/>
                  </a:lnTo>
                  <a:lnTo>
                    <a:pt x="351" y="44"/>
                  </a:lnTo>
                  <a:lnTo>
                    <a:pt x="347" y="7"/>
                  </a:lnTo>
                  <a:lnTo>
                    <a:pt x="347" y="7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1" name="Freeform 145"/>
            <p:cNvSpPr>
              <a:spLocks/>
            </p:cNvSpPr>
            <p:nvPr/>
          </p:nvSpPr>
          <p:spPr bwMode="auto">
            <a:xfrm>
              <a:off x="2856" y="1928"/>
              <a:ext cx="32" cy="170"/>
            </a:xfrm>
            <a:custGeom>
              <a:avLst/>
              <a:gdLst/>
              <a:ahLst/>
              <a:cxnLst>
                <a:cxn ang="0">
                  <a:pos x="64" y="321"/>
                </a:cxn>
                <a:cxn ang="0">
                  <a:pos x="60" y="298"/>
                </a:cxn>
                <a:cxn ang="0">
                  <a:pos x="59" y="277"/>
                </a:cxn>
                <a:cxn ang="0">
                  <a:pos x="55" y="256"/>
                </a:cxn>
                <a:cxn ang="0">
                  <a:pos x="55" y="236"/>
                </a:cxn>
                <a:cxn ang="0">
                  <a:pos x="54" y="215"/>
                </a:cxn>
                <a:cxn ang="0">
                  <a:pos x="54" y="197"/>
                </a:cxn>
                <a:cxn ang="0">
                  <a:pos x="54" y="179"/>
                </a:cxn>
                <a:cxn ang="0">
                  <a:pos x="54" y="161"/>
                </a:cxn>
                <a:cxn ang="0">
                  <a:pos x="54" y="143"/>
                </a:cxn>
                <a:cxn ang="0">
                  <a:pos x="52" y="124"/>
                </a:cxn>
                <a:cxn ang="0">
                  <a:pos x="51" y="106"/>
                </a:cxn>
                <a:cxn ang="0">
                  <a:pos x="51" y="88"/>
                </a:cxn>
                <a:cxn ang="0">
                  <a:pos x="49" y="67"/>
                </a:cxn>
                <a:cxn ang="0">
                  <a:pos x="46" y="46"/>
                </a:cxn>
                <a:cxn ang="0">
                  <a:pos x="41" y="26"/>
                </a:cxn>
                <a:cxn ang="0">
                  <a:pos x="37" y="5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3" y="2"/>
                </a:cxn>
                <a:cxn ang="0">
                  <a:pos x="16" y="7"/>
                </a:cxn>
                <a:cxn ang="0">
                  <a:pos x="8" y="11"/>
                </a:cxn>
                <a:cxn ang="0">
                  <a:pos x="5" y="16"/>
                </a:cxn>
                <a:cxn ang="0">
                  <a:pos x="0" y="21"/>
                </a:cxn>
                <a:cxn ang="0">
                  <a:pos x="0" y="28"/>
                </a:cxn>
                <a:cxn ang="0">
                  <a:pos x="5" y="49"/>
                </a:cxn>
                <a:cxn ang="0">
                  <a:pos x="8" y="70"/>
                </a:cxn>
                <a:cxn ang="0">
                  <a:pos x="11" y="88"/>
                </a:cxn>
                <a:cxn ang="0">
                  <a:pos x="13" y="108"/>
                </a:cxn>
                <a:cxn ang="0">
                  <a:pos x="15" y="125"/>
                </a:cxn>
                <a:cxn ang="0">
                  <a:pos x="16" y="143"/>
                </a:cxn>
                <a:cxn ang="0">
                  <a:pos x="16" y="160"/>
                </a:cxn>
                <a:cxn ang="0">
                  <a:pos x="18" y="176"/>
                </a:cxn>
                <a:cxn ang="0">
                  <a:pos x="18" y="192"/>
                </a:cxn>
                <a:cxn ang="0">
                  <a:pos x="18" y="209"/>
                </a:cxn>
                <a:cxn ang="0">
                  <a:pos x="18" y="226"/>
                </a:cxn>
                <a:cxn ang="0">
                  <a:pos x="18" y="244"/>
                </a:cxn>
                <a:cxn ang="0">
                  <a:pos x="18" y="262"/>
                </a:cxn>
                <a:cxn ang="0">
                  <a:pos x="21" y="282"/>
                </a:cxn>
                <a:cxn ang="0">
                  <a:pos x="23" y="303"/>
                </a:cxn>
                <a:cxn ang="0">
                  <a:pos x="28" y="326"/>
                </a:cxn>
                <a:cxn ang="0">
                  <a:pos x="28" y="329"/>
                </a:cxn>
                <a:cxn ang="0">
                  <a:pos x="31" y="334"/>
                </a:cxn>
                <a:cxn ang="0">
                  <a:pos x="33" y="336"/>
                </a:cxn>
                <a:cxn ang="0">
                  <a:pos x="36" y="339"/>
                </a:cxn>
                <a:cxn ang="0">
                  <a:pos x="42" y="341"/>
                </a:cxn>
                <a:cxn ang="0">
                  <a:pos x="49" y="341"/>
                </a:cxn>
                <a:cxn ang="0">
                  <a:pos x="55" y="339"/>
                </a:cxn>
                <a:cxn ang="0">
                  <a:pos x="60" y="334"/>
                </a:cxn>
                <a:cxn ang="0">
                  <a:pos x="62" y="331"/>
                </a:cxn>
                <a:cxn ang="0">
                  <a:pos x="64" y="329"/>
                </a:cxn>
                <a:cxn ang="0">
                  <a:pos x="64" y="324"/>
                </a:cxn>
                <a:cxn ang="0">
                  <a:pos x="64" y="321"/>
                </a:cxn>
                <a:cxn ang="0">
                  <a:pos x="64" y="321"/>
                </a:cxn>
              </a:cxnLst>
              <a:rect l="0" t="0" r="r" b="b"/>
              <a:pathLst>
                <a:path w="64" h="341">
                  <a:moveTo>
                    <a:pt x="64" y="321"/>
                  </a:moveTo>
                  <a:lnTo>
                    <a:pt x="60" y="298"/>
                  </a:lnTo>
                  <a:lnTo>
                    <a:pt x="59" y="277"/>
                  </a:lnTo>
                  <a:lnTo>
                    <a:pt x="55" y="256"/>
                  </a:lnTo>
                  <a:lnTo>
                    <a:pt x="55" y="236"/>
                  </a:lnTo>
                  <a:lnTo>
                    <a:pt x="54" y="215"/>
                  </a:lnTo>
                  <a:lnTo>
                    <a:pt x="54" y="197"/>
                  </a:lnTo>
                  <a:lnTo>
                    <a:pt x="54" y="179"/>
                  </a:lnTo>
                  <a:lnTo>
                    <a:pt x="54" y="161"/>
                  </a:lnTo>
                  <a:lnTo>
                    <a:pt x="54" y="143"/>
                  </a:lnTo>
                  <a:lnTo>
                    <a:pt x="52" y="124"/>
                  </a:lnTo>
                  <a:lnTo>
                    <a:pt x="51" y="106"/>
                  </a:lnTo>
                  <a:lnTo>
                    <a:pt x="51" y="88"/>
                  </a:lnTo>
                  <a:lnTo>
                    <a:pt x="49" y="67"/>
                  </a:lnTo>
                  <a:lnTo>
                    <a:pt x="46" y="46"/>
                  </a:lnTo>
                  <a:lnTo>
                    <a:pt x="41" y="26"/>
                  </a:lnTo>
                  <a:lnTo>
                    <a:pt x="37" y="5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6" y="7"/>
                  </a:lnTo>
                  <a:lnTo>
                    <a:pt x="8" y="11"/>
                  </a:lnTo>
                  <a:lnTo>
                    <a:pt x="5" y="16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5" y="49"/>
                  </a:lnTo>
                  <a:lnTo>
                    <a:pt x="8" y="70"/>
                  </a:lnTo>
                  <a:lnTo>
                    <a:pt x="11" y="88"/>
                  </a:lnTo>
                  <a:lnTo>
                    <a:pt x="13" y="108"/>
                  </a:lnTo>
                  <a:lnTo>
                    <a:pt x="15" y="125"/>
                  </a:lnTo>
                  <a:lnTo>
                    <a:pt x="16" y="143"/>
                  </a:lnTo>
                  <a:lnTo>
                    <a:pt x="16" y="160"/>
                  </a:lnTo>
                  <a:lnTo>
                    <a:pt x="18" y="176"/>
                  </a:lnTo>
                  <a:lnTo>
                    <a:pt x="18" y="192"/>
                  </a:lnTo>
                  <a:lnTo>
                    <a:pt x="18" y="209"/>
                  </a:lnTo>
                  <a:lnTo>
                    <a:pt x="18" y="226"/>
                  </a:lnTo>
                  <a:lnTo>
                    <a:pt x="18" y="244"/>
                  </a:lnTo>
                  <a:lnTo>
                    <a:pt x="18" y="262"/>
                  </a:lnTo>
                  <a:lnTo>
                    <a:pt x="21" y="282"/>
                  </a:lnTo>
                  <a:lnTo>
                    <a:pt x="23" y="303"/>
                  </a:lnTo>
                  <a:lnTo>
                    <a:pt x="28" y="326"/>
                  </a:lnTo>
                  <a:lnTo>
                    <a:pt x="28" y="329"/>
                  </a:lnTo>
                  <a:lnTo>
                    <a:pt x="31" y="334"/>
                  </a:lnTo>
                  <a:lnTo>
                    <a:pt x="33" y="336"/>
                  </a:lnTo>
                  <a:lnTo>
                    <a:pt x="36" y="339"/>
                  </a:lnTo>
                  <a:lnTo>
                    <a:pt x="42" y="341"/>
                  </a:lnTo>
                  <a:lnTo>
                    <a:pt x="49" y="341"/>
                  </a:lnTo>
                  <a:lnTo>
                    <a:pt x="55" y="339"/>
                  </a:lnTo>
                  <a:lnTo>
                    <a:pt x="60" y="334"/>
                  </a:lnTo>
                  <a:lnTo>
                    <a:pt x="62" y="331"/>
                  </a:lnTo>
                  <a:lnTo>
                    <a:pt x="64" y="329"/>
                  </a:lnTo>
                  <a:lnTo>
                    <a:pt x="64" y="324"/>
                  </a:lnTo>
                  <a:lnTo>
                    <a:pt x="64" y="321"/>
                  </a:lnTo>
                  <a:lnTo>
                    <a:pt x="64" y="321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2" name="Freeform 146"/>
            <p:cNvSpPr>
              <a:spLocks/>
            </p:cNvSpPr>
            <p:nvPr/>
          </p:nvSpPr>
          <p:spPr bwMode="auto">
            <a:xfrm>
              <a:off x="2827" y="1971"/>
              <a:ext cx="44" cy="139"/>
            </a:xfrm>
            <a:custGeom>
              <a:avLst/>
              <a:gdLst/>
              <a:ahLst/>
              <a:cxnLst>
                <a:cxn ang="0">
                  <a:pos x="88" y="266"/>
                </a:cxn>
                <a:cxn ang="0">
                  <a:pos x="86" y="269"/>
                </a:cxn>
                <a:cxn ang="0">
                  <a:pos x="85" y="272"/>
                </a:cxn>
                <a:cxn ang="0">
                  <a:pos x="81" y="276"/>
                </a:cxn>
                <a:cxn ang="0">
                  <a:pos x="78" y="279"/>
                </a:cxn>
                <a:cxn ang="0">
                  <a:pos x="75" y="277"/>
                </a:cxn>
                <a:cxn ang="0">
                  <a:pos x="70" y="277"/>
                </a:cxn>
                <a:cxn ang="0">
                  <a:pos x="67" y="272"/>
                </a:cxn>
                <a:cxn ang="0">
                  <a:pos x="65" y="269"/>
                </a:cxn>
                <a:cxn ang="0">
                  <a:pos x="62" y="250"/>
                </a:cxn>
                <a:cxn ang="0">
                  <a:pos x="59" y="232"/>
                </a:cxn>
                <a:cxn ang="0">
                  <a:pos x="55" y="215"/>
                </a:cxn>
                <a:cxn ang="0">
                  <a:pos x="54" y="201"/>
                </a:cxn>
                <a:cxn ang="0">
                  <a:pos x="52" y="186"/>
                </a:cxn>
                <a:cxn ang="0">
                  <a:pos x="49" y="171"/>
                </a:cxn>
                <a:cxn ang="0">
                  <a:pos x="45" y="157"/>
                </a:cxn>
                <a:cxn ang="0">
                  <a:pos x="44" y="145"/>
                </a:cxn>
                <a:cxn ang="0">
                  <a:pos x="41" y="129"/>
                </a:cxn>
                <a:cxn ang="0">
                  <a:pos x="37" y="118"/>
                </a:cxn>
                <a:cxn ang="0">
                  <a:pos x="32" y="105"/>
                </a:cxn>
                <a:cxn ang="0">
                  <a:pos x="29" y="90"/>
                </a:cxn>
                <a:cxn ang="0">
                  <a:pos x="23" y="77"/>
                </a:cxn>
                <a:cxn ang="0">
                  <a:pos x="18" y="61"/>
                </a:cxn>
                <a:cxn ang="0">
                  <a:pos x="11" y="44"/>
                </a:cxn>
                <a:cxn ang="0">
                  <a:pos x="5" y="28"/>
                </a:cxn>
                <a:cxn ang="0">
                  <a:pos x="3" y="25"/>
                </a:cxn>
                <a:cxn ang="0">
                  <a:pos x="1" y="22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5" y="7"/>
                </a:cxn>
                <a:cxn ang="0">
                  <a:pos x="11" y="4"/>
                </a:cxn>
                <a:cxn ang="0">
                  <a:pos x="13" y="2"/>
                </a:cxn>
                <a:cxn ang="0">
                  <a:pos x="18" y="2"/>
                </a:cxn>
                <a:cxn ang="0">
                  <a:pos x="21" y="0"/>
                </a:cxn>
                <a:cxn ang="0">
                  <a:pos x="24" y="2"/>
                </a:cxn>
                <a:cxn ang="0">
                  <a:pos x="29" y="2"/>
                </a:cxn>
                <a:cxn ang="0">
                  <a:pos x="32" y="4"/>
                </a:cxn>
                <a:cxn ang="0">
                  <a:pos x="34" y="7"/>
                </a:cxn>
                <a:cxn ang="0">
                  <a:pos x="37" y="10"/>
                </a:cxn>
                <a:cxn ang="0">
                  <a:pos x="45" y="26"/>
                </a:cxn>
                <a:cxn ang="0">
                  <a:pos x="54" y="44"/>
                </a:cxn>
                <a:cxn ang="0">
                  <a:pos x="59" y="61"/>
                </a:cxn>
                <a:cxn ang="0">
                  <a:pos x="65" y="77"/>
                </a:cxn>
                <a:cxn ang="0">
                  <a:pos x="68" y="90"/>
                </a:cxn>
                <a:cxn ang="0">
                  <a:pos x="72" y="105"/>
                </a:cxn>
                <a:cxn ang="0">
                  <a:pos x="73" y="119"/>
                </a:cxn>
                <a:cxn ang="0">
                  <a:pos x="75" y="134"/>
                </a:cxn>
                <a:cxn ang="0">
                  <a:pos x="76" y="149"/>
                </a:cxn>
                <a:cxn ang="0">
                  <a:pos x="76" y="163"/>
                </a:cxn>
                <a:cxn ang="0">
                  <a:pos x="78" y="176"/>
                </a:cxn>
                <a:cxn ang="0">
                  <a:pos x="80" y="194"/>
                </a:cxn>
                <a:cxn ang="0">
                  <a:pos x="80" y="209"/>
                </a:cxn>
                <a:cxn ang="0">
                  <a:pos x="83" y="227"/>
                </a:cxn>
                <a:cxn ang="0">
                  <a:pos x="85" y="245"/>
                </a:cxn>
                <a:cxn ang="0">
                  <a:pos x="88" y="266"/>
                </a:cxn>
                <a:cxn ang="0">
                  <a:pos x="88" y="266"/>
                </a:cxn>
              </a:cxnLst>
              <a:rect l="0" t="0" r="r" b="b"/>
              <a:pathLst>
                <a:path w="88" h="279">
                  <a:moveTo>
                    <a:pt x="88" y="266"/>
                  </a:moveTo>
                  <a:lnTo>
                    <a:pt x="86" y="269"/>
                  </a:lnTo>
                  <a:lnTo>
                    <a:pt x="85" y="272"/>
                  </a:lnTo>
                  <a:lnTo>
                    <a:pt x="81" y="276"/>
                  </a:lnTo>
                  <a:lnTo>
                    <a:pt x="78" y="279"/>
                  </a:lnTo>
                  <a:lnTo>
                    <a:pt x="75" y="277"/>
                  </a:lnTo>
                  <a:lnTo>
                    <a:pt x="70" y="277"/>
                  </a:lnTo>
                  <a:lnTo>
                    <a:pt x="67" y="272"/>
                  </a:lnTo>
                  <a:lnTo>
                    <a:pt x="65" y="269"/>
                  </a:lnTo>
                  <a:lnTo>
                    <a:pt x="62" y="250"/>
                  </a:lnTo>
                  <a:lnTo>
                    <a:pt x="59" y="232"/>
                  </a:lnTo>
                  <a:lnTo>
                    <a:pt x="55" y="215"/>
                  </a:lnTo>
                  <a:lnTo>
                    <a:pt x="54" y="201"/>
                  </a:lnTo>
                  <a:lnTo>
                    <a:pt x="52" y="186"/>
                  </a:lnTo>
                  <a:lnTo>
                    <a:pt x="49" y="171"/>
                  </a:lnTo>
                  <a:lnTo>
                    <a:pt x="45" y="157"/>
                  </a:lnTo>
                  <a:lnTo>
                    <a:pt x="44" y="145"/>
                  </a:lnTo>
                  <a:lnTo>
                    <a:pt x="41" y="129"/>
                  </a:lnTo>
                  <a:lnTo>
                    <a:pt x="37" y="118"/>
                  </a:lnTo>
                  <a:lnTo>
                    <a:pt x="32" y="105"/>
                  </a:lnTo>
                  <a:lnTo>
                    <a:pt x="29" y="90"/>
                  </a:lnTo>
                  <a:lnTo>
                    <a:pt x="23" y="77"/>
                  </a:lnTo>
                  <a:lnTo>
                    <a:pt x="18" y="61"/>
                  </a:lnTo>
                  <a:lnTo>
                    <a:pt x="11" y="44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5" y="7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8" y="2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7"/>
                  </a:lnTo>
                  <a:lnTo>
                    <a:pt x="37" y="10"/>
                  </a:lnTo>
                  <a:lnTo>
                    <a:pt x="45" y="26"/>
                  </a:lnTo>
                  <a:lnTo>
                    <a:pt x="54" y="44"/>
                  </a:lnTo>
                  <a:lnTo>
                    <a:pt x="59" y="61"/>
                  </a:lnTo>
                  <a:lnTo>
                    <a:pt x="65" y="77"/>
                  </a:lnTo>
                  <a:lnTo>
                    <a:pt x="68" y="90"/>
                  </a:lnTo>
                  <a:lnTo>
                    <a:pt x="72" y="105"/>
                  </a:lnTo>
                  <a:lnTo>
                    <a:pt x="73" y="119"/>
                  </a:lnTo>
                  <a:lnTo>
                    <a:pt x="75" y="134"/>
                  </a:lnTo>
                  <a:lnTo>
                    <a:pt x="76" y="149"/>
                  </a:lnTo>
                  <a:lnTo>
                    <a:pt x="76" y="163"/>
                  </a:lnTo>
                  <a:lnTo>
                    <a:pt x="78" y="176"/>
                  </a:lnTo>
                  <a:lnTo>
                    <a:pt x="80" y="194"/>
                  </a:lnTo>
                  <a:lnTo>
                    <a:pt x="80" y="209"/>
                  </a:lnTo>
                  <a:lnTo>
                    <a:pt x="83" y="227"/>
                  </a:lnTo>
                  <a:lnTo>
                    <a:pt x="85" y="245"/>
                  </a:lnTo>
                  <a:lnTo>
                    <a:pt x="88" y="266"/>
                  </a:lnTo>
                  <a:lnTo>
                    <a:pt x="88" y="266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3" name="Freeform 147"/>
            <p:cNvSpPr>
              <a:spLocks/>
            </p:cNvSpPr>
            <p:nvPr/>
          </p:nvSpPr>
          <p:spPr bwMode="auto">
            <a:xfrm>
              <a:off x="3178" y="1505"/>
              <a:ext cx="205" cy="100"/>
            </a:xfrm>
            <a:custGeom>
              <a:avLst/>
              <a:gdLst/>
              <a:ahLst/>
              <a:cxnLst>
                <a:cxn ang="0">
                  <a:pos x="399" y="75"/>
                </a:cxn>
                <a:cxn ang="0">
                  <a:pos x="358" y="59"/>
                </a:cxn>
                <a:cxn ang="0">
                  <a:pos x="319" y="44"/>
                </a:cxn>
                <a:cxn ang="0">
                  <a:pos x="284" y="31"/>
                </a:cxn>
                <a:cxn ang="0">
                  <a:pos x="253" y="20"/>
                </a:cxn>
                <a:cxn ang="0">
                  <a:pos x="222" y="10"/>
                </a:cxn>
                <a:cxn ang="0">
                  <a:pos x="195" y="2"/>
                </a:cxn>
                <a:cxn ang="0">
                  <a:pos x="170" y="0"/>
                </a:cxn>
                <a:cxn ang="0">
                  <a:pos x="146" y="0"/>
                </a:cxn>
                <a:cxn ang="0">
                  <a:pos x="123" y="5"/>
                </a:cxn>
                <a:cxn ang="0">
                  <a:pos x="103" y="13"/>
                </a:cxn>
                <a:cxn ang="0">
                  <a:pos x="84" y="26"/>
                </a:cxn>
                <a:cxn ang="0">
                  <a:pos x="66" y="46"/>
                </a:cxn>
                <a:cxn ang="0">
                  <a:pos x="48" y="72"/>
                </a:cxn>
                <a:cxn ang="0">
                  <a:pos x="32" y="103"/>
                </a:cxn>
                <a:cxn ang="0">
                  <a:pos x="17" y="139"/>
                </a:cxn>
                <a:cxn ang="0">
                  <a:pos x="2" y="186"/>
                </a:cxn>
                <a:cxn ang="0">
                  <a:pos x="0" y="189"/>
                </a:cxn>
                <a:cxn ang="0">
                  <a:pos x="2" y="194"/>
                </a:cxn>
                <a:cxn ang="0">
                  <a:pos x="5" y="196"/>
                </a:cxn>
                <a:cxn ang="0">
                  <a:pos x="10" y="199"/>
                </a:cxn>
                <a:cxn ang="0">
                  <a:pos x="14" y="199"/>
                </a:cxn>
                <a:cxn ang="0">
                  <a:pos x="17" y="197"/>
                </a:cxn>
                <a:cxn ang="0">
                  <a:pos x="20" y="194"/>
                </a:cxn>
                <a:cxn ang="0">
                  <a:pos x="22" y="191"/>
                </a:cxn>
                <a:cxn ang="0">
                  <a:pos x="36" y="149"/>
                </a:cxn>
                <a:cxn ang="0">
                  <a:pos x="51" y="116"/>
                </a:cxn>
                <a:cxn ang="0">
                  <a:pos x="67" y="88"/>
                </a:cxn>
                <a:cxn ang="0">
                  <a:pos x="82" y="67"/>
                </a:cxn>
                <a:cxn ang="0">
                  <a:pos x="98" y="51"/>
                </a:cxn>
                <a:cxn ang="0">
                  <a:pos x="118" y="41"/>
                </a:cxn>
                <a:cxn ang="0">
                  <a:pos x="138" y="33"/>
                </a:cxn>
                <a:cxn ang="0">
                  <a:pos x="159" y="31"/>
                </a:cxn>
                <a:cxn ang="0">
                  <a:pos x="180" y="31"/>
                </a:cxn>
                <a:cxn ang="0">
                  <a:pos x="204" y="36"/>
                </a:cxn>
                <a:cxn ang="0">
                  <a:pos x="229" y="46"/>
                </a:cxn>
                <a:cxn ang="0">
                  <a:pos x="257" y="56"/>
                </a:cxn>
                <a:cxn ang="0">
                  <a:pos x="284" y="65"/>
                </a:cxn>
                <a:cxn ang="0">
                  <a:pos x="315" y="79"/>
                </a:cxn>
                <a:cxn ang="0">
                  <a:pos x="350" y="92"/>
                </a:cxn>
                <a:cxn ang="0">
                  <a:pos x="386" y="106"/>
                </a:cxn>
                <a:cxn ang="0">
                  <a:pos x="387" y="108"/>
                </a:cxn>
                <a:cxn ang="0">
                  <a:pos x="392" y="108"/>
                </a:cxn>
                <a:cxn ang="0">
                  <a:pos x="395" y="106"/>
                </a:cxn>
                <a:cxn ang="0">
                  <a:pos x="399" y="106"/>
                </a:cxn>
                <a:cxn ang="0">
                  <a:pos x="405" y="103"/>
                </a:cxn>
                <a:cxn ang="0">
                  <a:pos x="408" y="98"/>
                </a:cxn>
                <a:cxn ang="0">
                  <a:pos x="410" y="90"/>
                </a:cxn>
                <a:cxn ang="0">
                  <a:pos x="408" y="85"/>
                </a:cxn>
                <a:cxn ang="0">
                  <a:pos x="407" y="82"/>
                </a:cxn>
                <a:cxn ang="0">
                  <a:pos x="405" y="79"/>
                </a:cxn>
                <a:cxn ang="0">
                  <a:pos x="402" y="77"/>
                </a:cxn>
                <a:cxn ang="0">
                  <a:pos x="399" y="75"/>
                </a:cxn>
                <a:cxn ang="0">
                  <a:pos x="399" y="75"/>
                </a:cxn>
              </a:cxnLst>
              <a:rect l="0" t="0" r="r" b="b"/>
              <a:pathLst>
                <a:path w="410" h="199">
                  <a:moveTo>
                    <a:pt x="399" y="75"/>
                  </a:moveTo>
                  <a:lnTo>
                    <a:pt x="358" y="59"/>
                  </a:lnTo>
                  <a:lnTo>
                    <a:pt x="319" y="44"/>
                  </a:lnTo>
                  <a:lnTo>
                    <a:pt x="284" y="31"/>
                  </a:lnTo>
                  <a:lnTo>
                    <a:pt x="253" y="20"/>
                  </a:lnTo>
                  <a:lnTo>
                    <a:pt x="222" y="10"/>
                  </a:lnTo>
                  <a:lnTo>
                    <a:pt x="195" y="2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23" y="5"/>
                  </a:lnTo>
                  <a:lnTo>
                    <a:pt x="103" y="13"/>
                  </a:lnTo>
                  <a:lnTo>
                    <a:pt x="84" y="26"/>
                  </a:lnTo>
                  <a:lnTo>
                    <a:pt x="66" y="46"/>
                  </a:lnTo>
                  <a:lnTo>
                    <a:pt x="48" y="72"/>
                  </a:lnTo>
                  <a:lnTo>
                    <a:pt x="32" y="103"/>
                  </a:lnTo>
                  <a:lnTo>
                    <a:pt x="17" y="139"/>
                  </a:lnTo>
                  <a:lnTo>
                    <a:pt x="2" y="186"/>
                  </a:lnTo>
                  <a:lnTo>
                    <a:pt x="0" y="189"/>
                  </a:lnTo>
                  <a:lnTo>
                    <a:pt x="2" y="194"/>
                  </a:lnTo>
                  <a:lnTo>
                    <a:pt x="5" y="196"/>
                  </a:lnTo>
                  <a:lnTo>
                    <a:pt x="10" y="199"/>
                  </a:lnTo>
                  <a:lnTo>
                    <a:pt x="14" y="199"/>
                  </a:lnTo>
                  <a:lnTo>
                    <a:pt x="17" y="197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36" y="149"/>
                  </a:lnTo>
                  <a:lnTo>
                    <a:pt x="51" y="116"/>
                  </a:lnTo>
                  <a:lnTo>
                    <a:pt x="67" y="88"/>
                  </a:lnTo>
                  <a:lnTo>
                    <a:pt x="82" y="67"/>
                  </a:lnTo>
                  <a:lnTo>
                    <a:pt x="98" y="51"/>
                  </a:lnTo>
                  <a:lnTo>
                    <a:pt x="118" y="41"/>
                  </a:lnTo>
                  <a:lnTo>
                    <a:pt x="138" y="33"/>
                  </a:lnTo>
                  <a:lnTo>
                    <a:pt x="159" y="31"/>
                  </a:lnTo>
                  <a:lnTo>
                    <a:pt x="180" y="31"/>
                  </a:lnTo>
                  <a:lnTo>
                    <a:pt x="204" y="36"/>
                  </a:lnTo>
                  <a:lnTo>
                    <a:pt x="229" y="46"/>
                  </a:lnTo>
                  <a:lnTo>
                    <a:pt x="257" y="56"/>
                  </a:lnTo>
                  <a:lnTo>
                    <a:pt x="284" y="65"/>
                  </a:lnTo>
                  <a:lnTo>
                    <a:pt x="315" y="79"/>
                  </a:lnTo>
                  <a:lnTo>
                    <a:pt x="350" y="92"/>
                  </a:lnTo>
                  <a:lnTo>
                    <a:pt x="386" y="106"/>
                  </a:lnTo>
                  <a:lnTo>
                    <a:pt x="387" y="108"/>
                  </a:lnTo>
                  <a:lnTo>
                    <a:pt x="392" y="108"/>
                  </a:lnTo>
                  <a:lnTo>
                    <a:pt x="395" y="106"/>
                  </a:lnTo>
                  <a:lnTo>
                    <a:pt x="399" y="106"/>
                  </a:lnTo>
                  <a:lnTo>
                    <a:pt x="405" y="103"/>
                  </a:lnTo>
                  <a:lnTo>
                    <a:pt x="408" y="98"/>
                  </a:lnTo>
                  <a:lnTo>
                    <a:pt x="410" y="90"/>
                  </a:lnTo>
                  <a:lnTo>
                    <a:pt x="408" y="85"/>
                  </a:lnTo>
                  <a:lnTo>
                    <a:pt x="407" y="82"/>
                  </a:lnTo>
                  <a:lnTo>
                    <a:pt x="405" y="79"/>
                  </a:lnTo>
                  <a:lnTo>
                    <a:pt x="402" y="77"/>
                  </a:lnTo>
                  <a:lnTo>
                    <a:pt x="399" y="75"/>
                  </a:lnTo>
                  <a:lnTo>
                    <a:pt x="399" y="75"/>
                  </a:lnTo>
                  <a:close/>
                </a:path>
              </a:pathLst>
            </a:custGeom>
            <a:solidFill>
              <a:srgbClr val="C2C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4" name="Freeform 148"/>
            <p:cNvSpPr>
              <a:spLocks/>
            </p:cNvSpPr>
            <p:nvPr/>
          </p:nvSpPr>
          <p:spPr bwMode="auto">
            <a:xfrm>
              <a:off x="3021" y="1789"/>
              <a:ext cx="302" cy="172"/>
            </a:xfrm>
            <a:custGeom>
              <a:avLst/>
              <a:gdLst/>
              <a:ahLst/>
              <a:cxnLst>
                <a:cxn ang="0">
                  <a:pos x="535" y="2"/>
                </a:cxn>
                <a:cxn ang="0">
                  <a:pos x="525" y="0"/>
                </a:cxn>
                <a:cxn ang="0">
                  <a:pos x="515" y="3"/>
                </a:cxn>
                <a:cxn ang="0">
                  <a:pos x="512" y="13"/>
                </a:cxn>
                <a:cxn ang="0">
                  <a:pos x="520" y="31"/>
                </a:cxn>
                <a:cxn ang="0">
                  <a:pos x="535" y="55"/>
                </a:cxn>
                <a:cxn ang="0">
                  <a:pos x="546" y="81"/>
                </a:cxn>
                <a:cxn ang="0">
                  <a:pos x="558" y="104"/>
                </a:cxn>
                <a:cxn ang="0">
                  <a:pos x="564" y="129"/>
                </a:cxn>
                <a:cxn ang="0">
                  <a:pos x="566" y="152"/>
                </a:cxn>
                <a:cxn ang="0">
                  <a:pos x="561" y="174"/>
                </a:cxn>
                <a:cxn ang="0">
                  <a:pos x="549" y="194"/>
                </a:cxn>
                <a:cxn ang="0">
                  <a:pos x="517" y="220"/>
                </a:cxn>
                <a:cxn ang="0">
                  <a:pos x="470" y="244"/>
                </a:cxn>
                <a:cxn ang="0">
                  <a:pos x="422" y="257"/>
                </a:cxn>
                <a:cxn ang="0">
                  <a:pos x="372" y="266"/>
                </a:cxn>
                <a:cxn ang="0">
                  <a:pos x="321" y="266"/>
                </a:cxn>
                <a:cxn ang="0">
                  <a:pos x="267" y="264"/>
                </a:cxn>
                <a:cxn ang="0">
                  <a:pos x="212" y="262"/>
                </a:cxn>
                <a:cxn ang="0">
                  <a:pos x="155" y="266"/>
                </a:cxn>
                <a:cxn ang="0">
                  <a:pos x="115" y="269"/>
                </a:cxn>
                <a:cxn ang="0">
                  <a:pos x="101" y="270"/>
                </a:cxn>
                <a:cxn ang="0">
                  <a:pos x="86" y="274"/>
                </a:cxn>
                <a:cxn ang="0">
                  <a:pos x="73" y="277"/>
                </a:cxn>
                <a:cxn ang="0">
                  <a:pos x="62" y="282"/>
                </a:cxn>
                <a:cxn ang="0">
                  <a:pos x="47" y="285"/>
                </a:cxn>
                <a:cxn ang="0">
                  <a:pos x="34" y="290"/>
                </a:cxn>
                <a:cxn ang="0">
                  <a:pos x="21" y="297"/>
                </a:cxn>
                <a:cxn ang="0">
                  <a:pos x="8" y="303"/>
                </a:cxn>
                <a:cxn ang="0">
                  <a:pos x="1" y="308"/>
                </a:cxn>
                <a:cxn ang="0">
                  <a:pos x="0" y="316"/>
                </a:cxn>
                <a:cxn ang="0">
                  <a:pos x="1" y="324"/>
                </a:cxn>
                <a:cxn ang="0">
                  <a:pos x="4" y="334"/>
                </a:cxn>
                <a:cxn ang="0">
                  <a:pos x="11" y="339"/>
                </a:cxn>
                <a:cxn ang="0">
                  <a:pos x="19" y="342"/>
                </a:cxn>
                <a:cxn ang="0">
                  <a:pos x="31" y="342"/>
                </a:cxn>
                <a:cxn ang="0">
                  <a:pos x="42" y="337"/>
                </a:cxn>
                <a:cxn ang="0">
                  <a:pos x="53" y="332"/>
                </a:cxn>
                <a:cxn ang="0">
                  <a:pos x="65" y="328"/>
                </a:cxn>
                <a:cxn ang="0">
                  <a:pos x="75" y="323"/>
                </a:cxn>
                <a:cxn ang="0">
                  <a:pos x="86" y="319"/>
                </a:cxn>
                <a:cxn ang="0">
                  <a:pos x="97" y="318"/>
                </a:cxn>
                <a:cxn ang="0">
                  <a:pos x="109" y="314"/>
                </a:cxn>
                <a:cxn ang="0">
                  <a:pos x="122" y="313"/>
                </a:cxn>
                <a:cxn ang="0">
                  <a:pos x="161" y="308"/>
                </a:cxn>
                <a:cxn ang="0">
                  <a:pos x="223" y="306"/>
                </a:cxn>
                <a:cxn ang="0">
                  <a:pos x="282" y="306"/>
                </a:cxn>
                <a:cxn ang="0">
                  <a:pos x="339" y="306"/>
                </a:cxn>
                <a:cxn ang="0">
                  <a:pos x="393" y="303"/>
                </a:cxn>
                <a:cxn ang="0">
                  <a:pos x="445" y="297"/>
                </a:cxn>
                <a:cxn ang="0">
                  <a:pos x="494" y="279"/>
                </a:cxn>
                <a:cxn ang="0">
                  <a:pos x="545" y="254"/>
                </a:cxn>
                <a:cxn ang="0">
                  <a:pos x="582" y="225"/>
                </a:cxn>
                <a:cxn ang="0">
                  <a:pos x="597" y="200"/>
                </a:cxn>
                <a:cxn ang="0">
                  <a:pos x="603" y="173"/>
                </a:cxn>
                <a:cxn ang="0">
                  <a:pos x="602" y="143"/>
                </a:cxn>
                <a:cxn ang="0">
                  <a:pos x="592" y="114"/>
                </a:cxn>
                <a:cxn ang="0">
                  <a:pos x="580" y="83"/>
                </a:cxn>
                <a:cxn ang="0">
                  <a:pos x="564" y="52"/>
                </a:cxn>
                <a:cxn ang="0">
                  <a:pos x="548" y="21"/>
                </a:cxn>
                <a:cxn ang="0">
                  <a:pos x="540" y="7"/>
                </a:cxn>
              </a:cxnLst>
              <a:rect l="0" t="0" r="r" b="b"/>
              <a:pathLst>
                <a:path w="603" h="344">
                  <a:moveTo>
                    <a:pt x="540" y="7"/>
                  </a:moveTo>
                  <a:lnTo>
                    <a:pt x="535" y="2"/>
                  </a:lnTo>
                  <a:lnTo>
                    <a:pt x="530" y="0"/>
                  </a:lnTo>
                  <a:lnTo>
                    <a:pt x="525" y="0"/>
                  </a:lnTo>
                  <a:lnTo>
                    <a:pt x="520" y="2"/>
                  </a:lnTo>
                  <a:lnTo>
                    <a:pt x="515" y="3"/>
                  </a:lnTo>
                  <a:lnTo>
                    <a:pt x="514" y="8"/>
                  </a:lnTo>
                  <a:lnTo>
                    <a:pt x="512" y="13"/>
                  </a:lnTo>
                  <a:lnTo>
                    <a:pt x="515" y="20"/>
                  </a:lnTo>
                  <a:lnTo>
                    <a:pt x="520" y="31"/>
                  </a:lnTo>
                  <a:lnTo>
                    <a:pt x="528" y="42"/>
                  </a:lnTo>
                  <a:lnTo>
                    <a:pt x="535" y="55"/>
                  </a:lnTo>
                  <a:lnTo>
                    <a:pt x="540" y="68"/>
                  </a:lnTo>
                  <a:lnTo>
                    <a:pt x="546" y="81"/>
                  </a:lnTo>
                  <a:lnTo>
                    <a:pt x="553" y="93"/>
                  </a:lnTo>
                  <a:lnTo>
                    <a:pt x="558" y="104"/>
                  </a:lnTo>
                  <a:lnTo>
                    <a:pt x="561" y="119"/>
                  </a:lnTo>
                  <a:lnTo>
                    <a:pt x="564" y="129"/>
                  </a:lnTo>
                  <a:lnTo>
                    <a:pt x="566" y="140"/>
                  </a:lnTo>
                  <a:lnTo>
                    <a:pt x="566" y="152"/>
                  </a:lnTo>
                  <a:lnTo>
                    <a:pt x="566" y="163"/>
                  </a:lnTo>
                  <a:lnTo>
                    <a:pt x="561" y="174"/>
                  </a:lnTo>
                  <a:lnTo>
                    <a:pt x="556" y="184"/>
                  </a:lnTo>
                  <a:lnTo>
                    <a:pt x="549" y="194"/>
                  </a:lnTo>
                  <a:lnTo>
                    <a:pt x="540" y="204"/>
                  </a:lnTo>
                  <a:lnTo>
                    <a:pt x="517" y="220"/>
                  </a:lnTo>
                  <a:lnTo>
                    <a:pt x="494" y="235"/>
                  </a:lnTo>
                  <a:lnTo>
                    <a:pt x="470" y="244"/>
                  </a:lnTo>
                  <a:lnTo>
                    <a:pt x="445" y="253"/>
                  </a:lnTo>
                  <a:lnTo>
                    <a:pt x="422" y="257"/>
                  </a:lnTo>
                  <a:lnTo>
                    <a:pt x="396" y="262"/>
                  </a:lnTo>
                  <a:lnTo>
                    <a:pt x="372" y="266"/>
                  </a:lnTo>
                  <a:lnTo>
                    <a:pt x="347" y="267"/>
                  </a:lnTo>
                  <a:lnTo>
                    <a:pt x="321" y="266"/>
                  </a:lnTo>
                  <a:lnTo>
                    <a:pt x="293" y="266"/>
                  </a:lnTo>
                  <a:lnTo>
                    <a:pt x="267" y="264"/>
                  </a:lnTo>
                  <a:lnTo>
                    <a:pt x="241" y="264"/>
                  </a:lnTo>
                  <a:lnTo>
                    <a:pt x="212" y="262"/>
                  </a:lnTo>
                  <a:lnTo>
                    <a:pt x="184" y="264"/>
                  </a:lnTo>
                  <a:lnTo>
                    <a:pt x="155" y="266"/>
                  </a:lnTo>
                  <a:lnTo>
                    <a:pt x="124" y="267"/>
                  </a:lnTo>
                  <a:lnTo>
                    <a:pt x="115" y="269"/>
                  </a:lnTo>
                  <a:lnTo>
                    <a:pt x="107" y="270"/>
                  </a:lnTo>
                  <a:lnTo>
                    <a:pt x="101" y="270"/>
                  </a:lnTo>
                  <a:lnTo>
                    <a:pt x="94" y="272"/>
                  </a:lnTo>
                  <a:lnTo>
                    <a:pt x="86" y="274"/>
                  </a:lnTo>
                  <a:lnTo>
                    <a:pt x="80" y="275"/>
                  </a:lnTo>
                  <a:lnTo>
                    <a:pt x="73" y="277"/>
                  </a:lnTo>
                  <a:lnTo>
                    <a:pt x="68" y="279"/>
                  </a:lnTo>
                  <a:lnTo>
                    <a:pt x="62" y="282"/>
                  </a:lnTo>
                  <a:lnTo>
                    <a:pt x="53" y="284"/>
                  </a:lnTo>
                  <a:lnTo>
                    <a:pt x="47" y="285"/>
                  </a:lnTo>
                  <a:lnTo>
                    <a:pt x="42" y="287"/>
                  </a:lnTo>
                  <a:lnTo>
                    <a:pt x="34" y="290"/>
                  </a:lnTo>
                  <a:lnTo>
                    <a:pt x="27" y="293"/>
                  </a:lnTo>
                  <a:lnTo>
                    <a:pt x="21" y="297"/>
                  </a:lnTo>
                  <a:lnTo>
                    <a:pt x="14" y="300"/>
                  </a:lnTo>
                  <a:lnTo>
                    <a:pt x="8" y="303"/>
                  </a:lnTo>
                  <a:lnTo>
                    <a:pt x="4" y="305"/>
                  </a:lnTo>
                  <a:lnTo>
                    <a:pt x="1" y="308"/>
                  </a:lnTo>
                  <a:lnTo>
                    <a:pt x="1" y="313"/>
                  </a:lnTo>
                  <a:lnTo>
                    <a:pt x="0" y="316"/>
                  </a:lnTo>
                  <a:lnTo>
                    <a:pt x="0" y="321"/>
                  </a:lnTo>
                  <a:lnTo>
                    <a:pt x="1" y="324"/>
                  </a:lnTo>
                  <a:lnTo>
                    <a:pt x="3" y="329"/>
                  </a:lnTo>
                  <a:lnTo>
                    <a:pt x="4" y="334"/>
                  </a:lnTo>
                  <a:lnTo>
                    <a:pt x="8" y="336"/>
                  </a:lnTo>
                  <a:lnTo>
                    <a:pt x="11" y="339"/>
                  </a:lnTo>
                  <a:lnTo>
                    <a:pt x="16" y="341"/>
                  </a:lnTo>
                  <a:lnTo>
                    <a:pt x="19" y="342"/>
                  </a:lnTo>
                  <a:lnTo>
                    <a:pt x="24" y="344"/>
                  </a:lnTo>
                  <a:lnTo>
                    <a:pt x="31" y="342"/>
                  </a:lnTo>
                  <a:lnTo>
                    <a:pt x="35" y="341"/>
                  </a:lnTo>
                  <a:lnTo>
                    <a:pt x="42" y="337"/>
                  </a:lnTo>
                  <a:lnTo>
                    <a:pt x="47" y="334"/>
                  </a:lnTo>
                  <a:lnTo>
                    <a:pt x="53" y="332"/>
                  </a:lnTo>
                  <a:lnTo>
                    <a:pt x="60" y="331"/>
                  </a:lnTo>
                  <a:lnTo>
                    <a:pt x="65" y="328"/>
                  </a:lnTo>
                  <a:lnTo>
                    <a:pt x="70" y="326"/>
                  </a:lnTo>
                  <a:lnTo>
                    <a:pt x="75" y="323"/>
                  </a:lnTo>
                  <a:lnTo>
                    <a:pt x="81" y="323"/>
                  </a:lnTo>
                  <a:lnTo>
                    <a:pt x="86" y="319"/>
                  </a:lnTo>
                  <a:lnTo>
                    <a:pt x="93" y="318"/>
                  </a:lnTo>
                  <a:lnTo>
                    <a:pt x="97" y="318"/>
                  </a:lnTo>
                  <a:lnTo>
                    <a:pt x="104" y="316"/>
                  </a:lnTo>
                  <a:lnTo>
                    <a:pt x="109" y="314"/>
                  </a:lnTo>
                  <a:lnTo>
                    <a:pt x="114" y="313"/>
                  </a:lnTo>
                  <a:lnTo>
                    <a:pt x="122" y="313"/>
                  </a:lnTo>
                  <a:lnTo>
                    <a:pt x="130" y="313"/>
                  </a:lnTo>
                  <a:lnTo>
                    <a:pt x="161" y="308"/>
                  </a:lnTo>
                  <a:lnTo>
                    <a:pt x="192" y="308"/>
                  </a:lnTo>
                  <a:lnTo>
                    <a:pt x="223" y="306"/>
                  </a:lnTo>
                  <a:lnTo>
                    <a:pt x="252" y="306"/>
                  </a:lnTo>
                  <a:lnTo>
                    <a:pt x="282" y="306"/>
                  </a:lnTo>
                  <a:lnTo>
                    <a:pt x="311" y="306"/>
                  </a:lnTo>
                  <a:lnTo>
                    <a:pt x="339" y="306"/>
                  </a:lnTo>
                  <a:lnTo>
                    <a:pt x="365" y="306"/>
                  </a:lnTo>
                  <a:lnTo>
                    <a:pt x="393" y="303"/>
                  </a:lnTo>
                  <a:lnTo>
                    <a:pt x="419" y="300"/>
                  </a:lnTo>
                  <a:lnTo>
                    <a:pt x="445" y="297"/>
                  </a:lnTo>
                  <a:lnTo>
                    <a:pt x="471" y="288"/>
                  </a:lnTo>
                  <a:lnTo>
                    <a:pt x="494" y="279"/>
                  </a:lnTo>
                  <a:lnTo>
                    <a:pt x="520" y="267"/>
                  </a:lnTo>
                  <a:lnTo>
                    <a:pt x="545" y="254"/>
                  </a:lnTo>
                  <a:lnTo>
                    <a:pt x="571" y="236"/>
                  </a:lnTo>
                  <a:lnTo>
                    <a:pt x="582" y="225"/>
                  </a:lnTo>
                  <a:lnTo>
                    <a:pt x="592" y="212"/>
                  </a:lnTo>
                  <a:lnTo>
                    <a:pt x="597" y="200"/>
                  </a:lnTo>
                  <a:lnTo>
                    <a:pt x="602" y="187"/>
                  </a:lnTo>
                  <a:lnTo>
                    <a:pt x="603" y="173"/>
                  </a:lnTo>
                  <a:lnTo>
                    <a:pt x="603" y="160"/>
                  </a:lnTo>
                  <a:lnTo>
                    <a:pt x="602" y="143"/>
                  </a:lnTo>
                  <a:lnTo>
                    <a:pt x="598" y="130"/>
                  </a:lnTo>
                  <a:lnTo>
                    <a:pt x="592" y="114"/>
                  </a:lnTo>
                  <a:lnTo>
                    <a:pt x="587" y="99"/>
                  </a:lnTo>
                  <a:lnTo>
                    <a:pt x="580" y="83"/>
                  </a:lnTo>
                  <a:lnTo>
                    <a:pt x="572" y="68"/>
                  </a:lnTo>
                  <a:lnTo>
                    <a:pt x="564" y="52"/>
                  </a:lnTo>
                  <a:lnTo>
                    <a:pt x="556" y="37"/>
                  </a:lnTo>
                  <a:lnTo>
                    <a:pt x="548" y="21"/>
                  </a:lnTo>
                  <a:lnTo>
                    <a:pt x="540" y="7"/>
                  </a:lnTo>
                  <a:lnTo>
                    <a:pt x="540" y="7"/>
                  </a:lnTo>
                  <a:close/>
                </a:path>
              </a:pathLst>
            </a:custGeom>
            <a:solidFill>
              <a:srgbClr val="C2C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5" name="Freeform 149"/>
            <p:cNvSpPr>
              <a:spLocks/>
            </p:cNvSpPr>
            <p:nvPr/>
          </p:nvSpPr>
          <p:spPr bwMode="auto">
            <a:xfrm>
              <a:off x="3096" y="1948"/>
              <a:ext cx="20" cy="123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16" y="23"/>
                </a:cxn>
                <a:cxn ang="0">
                  <a:pos x="13" y="38"/>
                </a:cxn>
                <a:cxn ang="0">
                  <a:pos x="9" y="52"/>
                </a:cxn>
                <a:cxn ang="0">
                  <a:pos x="8" y="67"/>
                </a:cxn>
                <a:cxn ang="0">
                  <a:pos x="5" y="80"/>
                </a:cxn>
                <a:cxn ang="0">
                  <a:pos x="5" y="93"/>
                </a:cxn>
                <a:cxn ang="0">
                  <a:pos x="3" y="106"/>
                </a:cxn>
                <a:cxn ang="0">
                  <a:pos x="1" y="119"/>
                </a:cxn>
                <a:cxn ang="0">
                  <a:pos x="0" y="130"/>
                </a:cxn>
                <a:cxn ang="0">
                  <a:pos x="0" y="145"/>
                </a:cxn>
                <a:cxn ang="0">
                  <a:pos x="0" y="158"/>
                </a:cxn>
                <a:cxn ang="0">
                  <a:pos x="0" y="171"/>
                </a:cxn>
                <a:cxn ang="0">
                  <a:pos x="0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1" y="238"/>
                </a:cxn>
                <a:cxn ang="0">
                  <a:pos x="3" y="241"/>
                </a:cxn>
                <a:cxn ang="0">
                  <a:pos x="5" y="243"/>
                </a:cxn>
                <a:cxn ang="0">
                  <a:pos x="11" y="248"/>
                </a:cxn>
                <a:cxn ang="0">
                  <a:pos x="19" y="248"/>
                </a:cxn>
                <a:cxn ang="0">
                  <a:pos x="26" y="248"/>
                </a:cxn>
                <a:cxn ang="0">
                  <a:pos x="31" y="243"/>
                </a:cxn>
                <a:cxn ang="0">
                  <a:pos x="32" y="241"/>
                </a:cxn>
                <a:cxn ang="0">
                  <a:pos x="36" y="238"/>
                </a:cxn>
                <a:cxn ang="0">
                  <a:pos x="36" y="235"/>
                </a:cxn>
                <a:cxn ang="0">
                  <a:pos x="36" y="231"/>
                </a:cxn>
                <a:cxn ang="0">
                  <a:pos x="36" y="215"/>
                </a:cxn>
                <a:cxn ang="0">
                  <a:pos x="36" y="201"/>
                </a:cxn>
                <a:cxn ang="0">
                  <a:pos x="36" y="186"/>
                </a:cxn>
                <a:cxn ang="0">
                  <a:pos x="34" y="173"/>
                </a:cxn>
                <a:cxn ang="0">
                  <a:pos x="32" y="158"/>
                </a:cxn>
                <a:cxn ang="0">
                  <a:pos x="32" y="145"/>
                </a:cxn>
                <a:cxn ang="0">
                  <a:pos x="31" y="134"/>
                </a:cxn>
                <a:cxn ang="0">
                  <a:pos x="31" y="121"/>
                </a:cxn>
                <a:cxn ang="0">
                  <a:pos x="31" y="108"/>
                </a:cxn>
                <a:cxn ang="0">
                  <a:pos x="31" y="95"/>
                </a:cxn>
                <a:cxn ang="0">
                  <a:pos x="31" y="83"/>
                </a:cxn>
                <a:cxn ang="0">
                  <a:pos x="32" y="69"/>
                </a:cxn>
                <a:cxn ang="0">
                  <a:pos x="32" y="55"/>
                </a:cxn>
                <a:cxn ang="0">
                  <a:pos x="36" y="42"/>
                </a:cxn>
                <a:cxn ang="0">
                  <a:pos x="36" y="28"/>
                </a:cxn>
                <a:cxn ang="0">
                  <a:pos x="40" y="13"/>
                </a:cxn>
                <a:cxn ang="0">
                  <a:pos x="40" y="7"/>
                </a:cxn>
                <a:cxn ang="0">
                  <a:pos x="39" y="3"/>
                </a:cxn>
                <a:cxn ang="0">
                  <a:pos x="36" y="2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4" y="2"/>
                </a:cxn>
                <a:cxn ang="0">
                  <a:pos x="21" y="3"/>
                </a:cxn>
                <a:cxn ang="0">
                  <a:pos x="21" y="8"/>
                </a:cxn>
                <a:cxn ang="0">
                  <a:pos x="21" y="8"/>
                </a:cxn>
              </a:cxnLst>
              <a:rect l="0" t="0" r="r" b="b"/>
              <a:pathLst>
                <a:path w="40" h="248">
                  <a:moveTo>
                    <a:pt x="21" y="8"/>
                  </a:moveTo>
                  <a:lnTo>
                    <a:pt x="16" y="23"/>
                  </a:lnTo>
                  <a:lnTo>
                    <a:pt x="13" y="38"/>
                  </a:lnTo>
                  <a:lnTo>
                    <a:pt x="9" y="52"/>
                  </a:lnTo>
                  <a:lnTo>
                    <a:pt x="8" y="67"/>
                  </a:lnTo>
                  <a:lnTo>
                    <a:pt x="5" y="80"/>
                  </a:lnTo>
                  <a:lnTo>
                    <a:pt x="5" y="93"/>
                  </a:lnTo>
                  <a:lnTo>
                    <a:pt x="3" y="106"/>
                  </a:lnTo>
                  <a:lnTo>
                    <a:pt x="1" y="119"/>
                  </a:lnTo>
                  <a:lnTo>
                    <a:pt x="0" y="130"/>
                  </a:lnTo>
                  <a:lnTo>
                    <a:pt x="0" y="145"/>
                  </a:lnTo>
                  <a:lnTo>
                    <a:pt x="0" y="158"/>
                  </a:lnTo>
                  <a:lnTo>
                    <a:pt x="0" y="171"/>
                  </a:lnTo>
                  <a:lnTo>
                    <a:pt x="0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1" y="238"/>
                  </a:lnTo>
                  <a:lnTo>
                    <a:pt x="3" y="241"/>
                  </a:lnTo>
                  <a:lnTo>
                    <a:pt x="5" y="243"/>
                  </a:lnTo>
                  <a:lnTo>
                    <a:pt x="11" y="248"/>
                  </a:lnTo>
                  <a:lnTo>
                    <a:pt x="19" y="248"/>
                  </a:lnTo>
                  <a:lnTo>
                    <a:pt x="26" y="248"/>
                  </a:lnTo>
                  <a:lnTo>
                    <a:pt x="31" y="243"/>
                  </a:lnTo>
                  <a:lnTo>
                    <a:pt x="32" y="241"/>
                  </a:lnTo>
                  <a:lnTo>
                    <a:pt x="36" y="238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15"/>
                  </a:lnTo>
                  <a:lnTo>
                    <a:pt x="36" y="201"/>
                  </a:lnTo>
                  <a:lnTo>
                    <a:pt x="36" y="186"/>
                  </a:lnTo>
                  <a:lnTo>
                    <a:pt x="34" y="173"/>
                  </a:lnTo>
                  <a:lnTo>
                    <a:pt x="32" y="158"/>
                  </a:lnTo>
                  <a:lnTo>
                    <a:pt x="32" y="145"/>
                  </a:lnTo>
                  <a:lnTo>
                    <a:pt x="31" y="134"/>
                  </a:lnTo>
                  <a:lnTo>
                    <a:pt x="31" y="121"/>
                  </a:lnTo>
                  <a:lnTo>
                    <a:pt x="31" y="108"/>
                  </a:lnTo>
                  <a:lnTo>
                    <a:pt x="31" y="95"/>
                  </a:lnTo>
                  <a:lnTo>
                    <a:pt x="31" y="83"/>
                  </a:lnTo>
                  <a:lnTo>
                    <a:pt x="32" y="69"/>
                  </a:lnTo>
                  <a:lnTo>
                    <a:pt x="32" y="55"/>
                  </a:lnTo>
                  <a:lnTo>
                    <a:pt x="36" y="42"/>
                  </a:lnTo>
                  <a:lnTo>
                    <a:pt x="36" y="28"/>
                  </a:lnTo>
                  <a:lnTo>
                    <a:pt x="40" y="13"/>
                  </a:lnTo>
                  <a:lnTo>
                    <a:pt x="40" y="7"/>
                  </a:lnTo>
                  <a:lnTo>
                    <a:pt x="39" y="3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4" y="2"/>
                  </a:lnTo>
                  <a:lnTo>
                    <a:pt x="21" y="3"/>
                  </a:lnTo>
                  <a:lnTo>
                    <a:pt x="21" y="8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6" name="Freeform 150"/>
            <p:cNvSpPr>
              <a:spLocks/>
            </p:cNvSpPr>
            <p:nvPr/>
          </p:nvSpPr>
          <p:spPr bwMode="auto">
            <a:xfrm>
              <a:off x="3088" y="1938"/>
              <a:ext cx="48" cy="138"/>
            </a:xfrm>
            <a:custGeom>
              <a:avLst/>
              <a:gdLst/>
              <a:ahLst/>
              <a:cxnLst>
                <a:cxn ang="0">
                  <a:pos x="85" y="11"/>
                </a:cxn>
                <a:cxn ang="0">
                  <a:pos x="82" y="6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0" y="6"/>
                </a:cxn>
                <a:cxn ang="0">
                  <a:pos x="60" y="11"/>
                </a:cxn>
                <a:cxn ang="0">
                  <a:pos x="60" y="27"/>
                </a:cxn>
                <a:cxn ang="0">
                  <a:pos x="62" y="47"/>
                </a:cxn>
                <a:cxn ang="0">
                  <a:pos x="65" y="65"/>
                </a:cxn>
                <a:cxn ang="0">
                  <a:pos x="69" y="84"/>
                </a:cxn>
                <a:cxn ang="0">
                  <a:pos x="72" y="104"/>
                </a:cxn>
                <a:cxn ang="0">
                  <a:pos x="75" y="123"/>
                </a:cxn>
                <a:cxn ang="0">
                  <a:pos x="77" y="143"/>
                </a:cxn>
                <a:cxn ang="0">
                  <a:pos x="78" y="161"/>
                </a:cxn>
                <a:cxn ang="0">
                  <a:pos x="78" y="177"/>
                </a:cxn>
                <a:cxn ang="0">
                  <a:pos x="78" y="192"/>
                </a:cxn>
                <a:cxn ang="0">
                  <a:pos x="77" y="206"/>
                </a:cxn>
                <a:cxn ang="0">
                  <a:pos x="72" y="216"/>
                </a:cxn>
                <a:cxn ang="0">
                  <a:pos x="65" y="226"/>
                </a:cxn>
                <a:cxn ang="0">
                  <a:pos x="55" y="231"/>
                </a:cxn>
                <a:cxn ang="0">
                  <a:pos x="42" y="234"/>
                </a:cxn>
                <a:cxn ang="0">
                  <a:pos x="26" y="234"/>
                </a:cxn>
                <a:cxn ang="0">
                  <a:pos x="20" y="234"/>
                </a:cxn>
                <a:cxn ang="0">
                  <a:pos x="16" y="234"/>
                </a:cxn>
                <a:cxn ang="0">
                  <a:pos x="11" y="236"/>
                </a:cxn>
                <a:cxn ang="0">
                  <a:pos x="8" y="237"/>
                </a:cxn>
                <a:cxn ang="0">
                  <a:pos x="5" y="241"/>
                </a:cxn>
                <a:cxn ang="0">
                  <a:pos x="2" y="242"/>
                </a:cxn>
                <a:cxn ang="0">
                  <a:pos x="0" y="247"/>
                </a:cxn>
                <a:cxn ang="0">
                  <a:pos x="0" y="252"/>
                </a:cxn>
                <a:cxn ang="0">
                  <a:pos x="0" y="254"/>
                </a:cxn>
                <a:cxn ang="0">
                  <a:pos x="0" y="259"/>
                </a:cxn>
                <a:cxn ang="0">
                  <a:pos x="0" y="262"/>
                </a:cxn>
                <a:cxn ang="0">
                  <a:pos x="3" y="267"/>
                </a:cxn>
                <a:cxn ang="0">
                  <a:pos x="5" y="268"/>
                </a:cxn>
                <a:cxn ang="0">
                  <a:pos x="10" y="272"/>
                </a:cxn>
                <a:cxn ang="0">
                  <a:pos x="13" y="273"/>
                </a:cxn>
                <a:cxn ang="0">
                  <a:pos x="20" y="275"/>
                </a:cxn>
                <a:cxn ang="0">
                  <a:pos x="39" y="277"/>
                </a:cxn>
                <a:cxn ang="0">
                  <a:pos x="55" y="273"/>
                </a:cxn>
                <a:cxn ang="0">
                  <a:pos x="67" y="267"/>
                </a:cxn>
                <a:cxn ang="0">
                  <a:pos x="77" y="257"/>
                </a:cxn>
                <a:cxn ang="0">
                  <a:pos x="85" y="242"/>
                </a:cxn>
                <a:cxn ang="0">
                  <a:pos x="90" y="226"/>
                </a:cxn>
                <a:cxn ang="0">
                  <a:pos x="91" y="208"/>
                </a:cxn>
                <a:cxn ang="0">
                  <a:pos x="95" y="189"/>
                </a:cxn>
                <a:cxn ang="0">
                  <a:pos x="93" y="167"/>
                </a:cxn>
                <a:cxn ang="0">
                  <a:pos x="91" y="145"/>
                </a:cxn>
                <a:cxn ang="0">
                  <a:pos x="91" y="122"/>
                </a:cxn>
                <a:cxn ang="0">
                  <a:pos x="90" y="99"/>
                </a:cxn>
                <a:cxn ang="0">
                  <a:pos x="86" y="76"/>
                </a:cxn>
                <a:cxn ang="0">
                  <a:pos x="86" y="52"/>
                </a:cxn>
                <a:cxn ang="0">
                  <a:pos x="85" y="32"/>
                </a:cxn>
                <a:cxn ang="0">
                  <a:pos x="85" y="11"/>
                </a:cxn>
                <a:cxn ang="0">
                  <a:pos x="85" y="11"/>
                </a:cxn>
              </a:cxnLst>
              <a:rect l="0" t="0" r="r" b="b"/>
              <a:pathLst>
                <a:path w="95" h="277">
                  <a:moveTo>
                    <a:pt x="85" y="11"/>
                  </a:moveTo>
                  <a:lnTo>
                    <a:pt x="82" y="6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2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0" y="6"/>
                  </a:lnTo>
                  <a:lnTo>
                    <a:pt x="60" y="11"/>
                  </a:lnTo>
                  <a:lnTo>
                    <a:pt x="60" y="27"/>
                  </a:lnTo>
                  <a:lnTo>
                    <a:pt x="62" y="47"/>
                  </a:lnTo>
                  <a:lnTo>
                    <a:pt x="65" y="65"/>
                  </a:lnTo>
                  <a:lnTo>
                    <a:pt x="69" y="84"/>
                  </a:lnTo>
                  <a:lnTo>
                    <a:pt x="72" y="104"/>
                  </a:lnTo>
                  <a:lnTo>
                    <a:pt x="75" y="123"/>
                  </a:lnTo>
                  <a:lnTo>
                    <a:pt x="77" y="143"/>
                  </a:lnTo>
                  <a:lnTo>
                    <a:pt x="78" y="161"/>
                  </a:lnTo>
                  <a:lnTo>
                    <a:pt x="78" y="177"/>
                  </a:lnTo>
                  <a:lnTo>
                    <a:pt x="78" y="192"/>
                  </a:lnTo>
                  <a:lnTo>
                    <a:pt x="77" y="206"/>
                  </a:lnTo>
                  <a:lnTo>
                    <a:pt x="72" y="216"/>
                  </a:lnTo>
                  <a:lnTo>
                    <a:pt x="65" y="226"/>
                  </a:lnTo>
                  <a:lnTo>
                    <a:pt x="55" y="231"/>
                  </a:lnTo>
                  <a:lnTo>
                    <a:pt x="42" y="234"/>
                  </a:lnTo>
                  <a:lnTo>
                    <a:pt x="26" y="234"/>
                  </a:lnTo>
                  <a:lnTo>
                    <a:pt x="20" y="234"/>
                  </a:lnTo>
                  <a:lnTo>
                    <a:pt x="16" y="234"/>
                  </a:lnTo>
                  <a:lnTo>
                    <a:pt x="11" y="236"/>
                  </a:lnTo>
                  <a:lnTo>
                    <a:pt x="8" y="237"/>
                  </a:lnTo>
                  <a:lnTo>
                    <a:pt x="5" y="241"/>
                  </a:lnTo>
                  <a:lnTo>
                    <a:pt x="2" y="242"/>
                  </a:lnTo>
                  <a:lnTo>
                    <a:pt x="0" y="247"/>
                  </a:lnTo>
                  <a:lnTo>
                    <a:pt x="0" y="252"/>
                  </a:lnTo>
                  <a:lnTo>
                    <a:pt x="0" y="254"/>
                  </a:lnTo>
                  <a:lnTo>
                    <a:pt x="0" y="259"/>
                  </a:lnTo>
                  <a:lnTo>
                    <a:pt x="0" y="262"/>
                  </a:lnTo>
                  <a:lnTo>
                    <a:pt x="3" y="267"/>
                  </a:lnTo>
                  <a:lnTo>
                    <a:pt x="5" y="268"/>
                  </a:lnTo>
                  <a:lnTo>
                    <a:pt x="10" y="272"/>
                  </a:lnTo>
                  <a:lnTo>
                    <a:pt x="13" y="273"/>
                  </a:lnTo>
                  <a:lnTo>
                    <a:pt x="20" y="275"/>
                  </a:lnTo>
                  <a:lnTo>
                    <a:pt x="39" y="277"/>
                  </a:lnTo>
                  <a:lnTo>
                    <a:pt x="55" y="273"/>
                  </a:lnTo>
                  <a:lnTo>
                    <a:pt x="67" y="267"/>
                  </a:lnTo>
                  <a:lnTo>
                    <a:pt x="77" y="257"/>
                  </a:lnTo>
                  <a:lnTo>
                    <a:pt x="85" y="242"/>
                  </a:lnTo>
                  <a:lnTo>
                    <a:pt x="90" y="226"/>
                  </a:lnTo>
                  <a:lnTo>
                    <a:pt x="91" y="208"/>
                  </a:lnTo>
                  <a:lnTo>
                    <a:pt x="95" y="189"/>
                  </a:lnTo>
                  <a:lnTo>
                    <a:pt x="93" y="167"/>
                  </a:lnTo>
                  <a:lnTo>
                    <a:pt x="91" y="145"/>
                  </a:lnTo>
                  <a:lnTo>
                    <a:pt x="91" y="122"/>
                  </a:lnTo>
                  <a:lnTo>
                    <a:pt x="90" y="99"/>
                  </a:lnTo>
                  <a:lnTo>
                    <a:pt x="86" y="76"/>
                  </a:lnTo>
                  <a:lnTo>
                    <a:pt x="86" y="52"/>
                  </a:lnTo>
                  <a:lnTo>
                    <a:pt x="85" y="32"/>
                  </a:lnTo>
                  <a:lnTo>
                    <a:pt x="85" y="11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7" name="Freeform 151"/>
            <p:cNvSpPr>
              <a:spLocks/>
            </p:cNvSpPr>
            <p:nvPr/>
          </p:nvSpPr>
          <p:spPr bwMode="auto">
            <a:xfrm>
              <a:off x="3106" y="2064"/>
              <a:ext cx="77" cy="82"/>
            </a:xfrm>
            <a:custGeom>
              <a:avLst/>
              <a:gdLst/>
              <a:ahLst/>
              <a:cxnLst>
                <a:cxn ang="0">
                  <a:pos x="109" y="13"/>
                </a:cxn>
                <a:cxn ang="0">
                  <a:pos x="103" y="8"/>
                </a:cxn>
                <a:cxn ang="0">
                  <a:pos x="93" y="7"/>
                </a:cxn>
                <a:cxn ang="0">
                  <a:pos x="83" y="7"/>
                </a:cxn>
                <a:cxn ang="0">
                  <a:pos x="75" y="10"/>
                </a:cxn>
                <a:cxn ang="0">
                  <a:pos x="67" y="15"/>
                </a:cxn>
                <a:cxn ang="0">
                  <a:pos x="62" y="21"/>
                </a:cxn>
                <a:cxn ang="0">
                  <a:pos x="62" y="29"/>
                </a:cxn>
                <a:cxn ang="0">
                  <a:pos x="67" y="38"/>
                </a:cxn>
                <a:cxn ang="0">
                  <a:pos x="72" y="46"/>
                </a:cxn>
                <a:cxn ang="0">
                  <a:pos x="80" y="57"/>
                </a:cxn>
                <a:cxn ang="0">
                  <a:pos x="91" y="70"/>
                </a:cxn>
                <a:cxn ang="0">
                  <a:pos x="98" y="80"/>
                </a:cxn>
                <a:cxn ang="0">
                  <a:pos x="103" y="86"/>
                </a:cxn>
                <a:cxn ang="0">
                  <a:pos x="99" y="86"/>
                </a:cxn>
                <a:cxn ang="0">
                  <a:pos x="90" y="77"/>
                </a:cxn>
                <a:cxn ang="0">
                  <a:pos x="80" y="67"/>
                </a:cxn>
                <a:cxn ang="0">
                  <a:pos x="70" y="57"/>
                </a:cxn>
                <a:cxn ang="0">
                  <a:pos x="60" y="46"/>
                </a:cxn>
                <a:cxn ang="0">
                  <a:pos x="50" y="36"/>
                </a:cxn>
                <a:cxn ang="0">
                  <a:pos x="41" y="23"/>
                </a:cxn>
                <a:cxn ang="0">
                  <a:pos x="29" y="10"/>
                </a:cxn>
                <a:cxn ang="0">
                  <a:pos x="19" y="0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0" y="15"/>
                </a:cxn>
                <a:cxn ang="0">
                  <a:pos x="10" y="31"/>
                </a:cxn>
                <a:cxn ang="0">
                  <a:pos x="24" y="49"/>
                </a:cxn>
                <a:cxn ang="0">
                  <a:pos x="41" y="67"/>
                </a:cxn>
                <a:cxn ang="0">
                  <a:pos x="52" y="82"/>
                </a:cxn>
                <a:cxn ang="0">
                  <a:pos x="67" y="98"/>
                </a:cxn>
                <a:cxn ang="0">
                  <a:pos x="80" y="114"/>
                </a:cxn>
                <a:cxn ang="0">
                  <a:pos x="95" y="130"/>
                </a:cxn>
                <a:cxn ang="0">
                  <a:pos x="112" y="147"/>
                </a:cxn>
                <a:cxn ang="0">
                  <a:pos x="127" y="160"/>
                </a:cxn>
                <a:cxn ang="0">
                  <a:pos x="139" y="163"/>
                </a:cxn>
                <a:cxn ang="0">
                  <a:pos x="148" y="160"/>
                </a:cxn>
                <a:cxn ang="0">
                  <a:pos x="153" y="150"/>
                </a:cxn>
                <a:cxn ang="0">
                  <a:pos x="153" y="134"/>
                </a:cxn>
                <a:cxn ang="0">
                  <a:pos x="152" y="117"/>
                </a:cxn>
                <a:cxn ang="0">
                  <a:pos x="148" y="101"/>
                </a:cxn>
                <a:cxn ang="0">
                  <a:pos x="143" y="86"/>
                </a:cxn>
                <a:cxn ang="0">
                  <a:pos x="139" y="72"/>
                </a:cxn>
                <a:cxn ang="0">
                  <a:pos x="130" y="57"/>
                </a:cxn>
                <a:cxn ang="0">
                  <a:pos x="122" y="42"/>
                </a:cxn>
                <a:cxn ang="0">
                  <a:pos x="114" y="26"/>
                </a:cxn>
                <a:cxn ang="0">
                  <a:pos x="112" y="18"/>
                </a:cxn>
              </a:cxnLst>
              <a:rect l="0" t="0" r="r" b="b"/>
              <a:pathLst>
                <a:path w="153" h="163">
                  <a:moveTo>
                    <a:pt x="112" y="18"/>
                  </a:moveTo>
                  <a:lnTo>
                    <a:pt x="109" y="13"/>
                  </a:lnTo>
                  <a:lnTo>
                    <a:pt x="106" y="10"/>
                  </a:lnTo>
                  <a:lnTo>
                    <a:pt x="103" y="8"/>
                  </a:lnTo>
                  <a:lnTo>
                    <a:pt x="98" y="8"/>
                  </a:lnTo>
                  <a:lnTo>
                    <a:pt x="93" y="7"/>
                  </a:lnTo>
                  <a:lnTo>
                    <a:pt x="88" y="7"/>
                  </a:lnTo>
                  <a:lnTo>
                    <a:pt x="83" y="7"/>
                  </a:lnTo>
                  <a:lnTo>
                    <a:pt x="80" y="10"/>
                  </a:lnTo>
                  <a:lnTo>
                    <a:pt x="75" y="10"/>
                  </a:lnTo>
                  <a:lnTo>
                    <a:pt x="72" y="12"/>
                  </a:lnTo>
                  <a:lnTo>
                    <a:pt x="67" y="15"/>
                  </a:lnTo>
                  <a:lnTo>
                    <a:pt x="65" y="18"/>
                  </a:lnTo>
                  <a:lnTo>
                    <a:pt x="62" y="21"/>
                  </a:lnTo>
                  <a:lnTo>
                    <a:pt x="62" y="26"/>
                  </a:lnTo>
                  <a:lnTo>
                    <a:pt x="62" y="29"/>
                  </a:lnTo>
                  <a:lnTo>
                    <a:pt x="64" y="34"/>
                  </a:lnTo>
                  <a:lnTo>
                    <a:pt x="67" y="38"/>
                  </a:lnTo>
                  <a:lnTo>
                    <a:pt x="68" y="41"/>
                  </a:lnTo>
                  <a:lnTo>
                    <a:pt x="72" y="46"/>
                  </a:lnTo>
                  <a:lnTo>
                    <a:pt x="73" y="51"/>
                  </a:lnTo>
                  <a:lnTo>
                    <a:pt x="80" y="57"/>
                  </a:lnTo>
                  <a:lnTo>
                    <a:pt x="85" y="64"/>
                  </a:lnTo>
                  <a:lnTo>
                    <a:pt x="91" y="70"/>
                  </a:lnTo>
                  <a:lnTo>
                    <a:pt x="96" y="77"/>
                  </a:lnTo>
                  <a:lnTo>
                    <a:pt x="98" y="80"/>
                  </a:lnTo>
                  <a:lnTo>
                    <a:pt x="101" y="83"/>
                  </a:lnTo>
                  <a:lnTo>
                    <a:pt x="103" y="86"/>
                  </a:lnTo>
                  <a:lnTo>
                    <a:pt x="104" y="91"/>
                  </a:lnTo>
                  <a:lnTo>
                    <a:pt x="99" y="86"/>
                  </a:lnTo>
                  <a:lnTo>
                    <a:pt x="95" y="82"/>
                  </a:lnTo>
                  <a:lnTo>
                    <a:pt x="90" y="77"/>
                  </a:lnTo>
                  <a:lnTo>
                    <a:pt x="85" y="72"/>
                  </a:lnTo>
                  <a:lnTo>
                    <a:pt x="80" y="67"/>
                  </a:lnTo>
                  <a:lnTo>
                    <a:pt x="75" y="62"/>
                  </a:lnTo>
                  <a:lnTo>
                    <a:pt x="70" y="57"/>
                  </a:lnTo>
                  <a:lnTo>
                    <a:pt x="65" y="51"/>
                  </a:lnTo>
                  <a:lnTo>
                    <a:pt x="60" y="46"/>
                  </a:lnTo>
                  <a:lnTo>
                    <a:pt x="55" y="41"/>
                  </a:lnTo>
                  <a:lnTo>
                    <a:pt x="50" y="36"/>
                  </a:lnTo>
                  <a:lnTo>
                    <a:pt x="46" y="29"/>
                  </a:lnTo>
                  <a:lnTo>
                    <a:pt x="41" y="23"/>
                  </a:lnTo>
                  <a:lnTo>
                    <a:pt x="34" y="16"/>
                  </a:lnTo>
                  <a:lnTo>
                    <a:pt x="29" y="10"/>
                  </a:lnTo>
                  <a:lnTo>
                    <a:pt x="24" y="5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5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10" y="31"/>
                  </a:lnTo>
                  <a:lnTo>
                    <a:pt x="19" y="41"/>
                  </a:lnTo>
                  <a:lnTo>
                    <a:pt x="24" y="49"/>
                  </a:lnTo>
                  <a:lnTo>
                    <a:pt x="33" y="57"/>
                  </a:lnTo>
                  <a:lnTo>
                    <a:pt x="41" y="67"/>
                  </a:lnTo>
                  <a:lnTo>
                    <a:pt x="46" y="75"/>
                  </a:lnTo>
                  <a:lnTo>
                    <a:pt x="52" y="82"/>
                  </a:lnTo>
                  <a:lnTo>
                    <a:pt x="60" y="91"/>
                  </a:lnTo>
                  <a:lnTo>
                    <a:pt x="67" y="98"/>
                  </a:lnTo>
                  <a:lnTo>
                    <a:pt x="73" y="106"/>
                  </a:lnTo>
                  <a:lnTo>
                    <a:pt x="80" y="114"/>
                  </a:lnTo>
                  <a:lnTo>
                    <a:pt x="86" y="122"/>
                  </a:lnTo>
                  <a:lnTo>
                    <a:pt x="95" y="130"/>
                  </a:lnTo>
                  <a:lnTo>
                    <a:pt x="103" y="139"/>
                  </a:lnTo>
                  <a:lnTo>
                    <a:pt x="112" y="147"/>
                  </a:lnTo>
                  <a:lnTo>
                    <a:pt x="122" y="157"/>
                  </a:lnTo>
                  <a:lnTo>
                    <a:pt x="127" y="160"/>
                  </a:lnTo>
                  <a:lnTo>
                    <a:pt x="134" y="163"/>
                  </a:lnTo>
                  <a:lnTo>
                    <a:pt x="139" y="163"/>
                  </a:lnTo>
                  <a:lnTo>
                    <a:pt x="143" y="163"/>
                  </a:lnTo>
                  <a:lnTo>
                    <a:pt x="148" y="160"/>
                  </a:lnTo>
                  <a:lnTo>
                    <a:pt x="152" y="155"/>
                  </a:lnTo>
                  <a:lnTo>
                    <a:pt x="153" y="150"/>
                  </a:lnTo>
                  <a:lnTo>
                    <a:pt x="153" y="143"/>
                  </a:lnTo>
                  <a:lnTo>
                    <a:pt x="153" y="134"/>
                  </a:lnTo>
                  <a:lnTo>
                    <a:pt x="153" y="126"/>
                  </a:lnTo>
                  <a:lnTo>
                    <a:pt x="152" y="117"/>
                  </a:lnTo>
                  <a:lnTo>
                    <a:pt x="150" y="109"/>
                  </a:lnTo>
                  <a:lnTo>
                    <a:pt x="148" y="101"/>
                  </a:lnTo>
                  <a:lnTo>
                    <a:pt x="145" y="93"/>
                  </a:lnTo>
                  <a:lnTo>
                    <a:pt x="143" y="86"/>
                  </a:lnTo>
                  <a:lnTo>
                    <a:pt x="140" y="80"/>
                  </a:lnTo>
                  <a:lnTo>
                    <a:pt x="139" y="72"/>
                  </a:lnTo>
                  <a:lnTo>
                    <a:pt x="134" y="65"/>
                  </a:lnTo>
                  <a:lnTo>
                    <a:pt x="130" y="57"/>
                  </a:lnTo>
                  <a:lnTo>
                    <a:pt x="127" y="51"/>
                  </a:lnTo>
                  <a:lnTo>
                    <a:pt x="122" y="42"/>
                  </a:lnTo>
                  <a:lnTo>
                    <a:pt x="119" y="36"/>
                  </a:lnTo>
                  <a:lnTo>
                    <a:pt x="114" y="26"/>
                  </a:lnTo>
                  <a:lnTo>
                    <a:pt x="112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8" name="Freeform 152"/>
            <p:cNvSpPr>
              <a:spLocks/>
            </p:cNvSpPr>
            <p:nvPr/>
          </p:nvSpPr>
          <p:spPr bwMode="auto">
            <a:xfrm>
              <a:off x="2498" y="1264"/>
              <a:ext cx="148" cy="67"/>
            </a:xfrm>
            <a:custGeom>
              <a:avLst/>
              <a:gdLst/>
              <a:ahLst/>
              <a:cxnLst>
                <a:cxn ang="0">
                  <a:pos x="275" y="0"/>
                </a:cxn>
                <a:cxn ang="0">
                  <a:pos x="259" y="2"/>
                </a:cxn>
                <a:cxn ang="0">
                  <a:pos x="246" y="2"/>
                </a:cxn>
                <a:cxn ang="0">
                  <a:pos x="230" y="2"/>
                </a:cxn>
                <a:cxn ang="0">
                  <a:pos x="218" y="2"/>
                </a:cxn>
                <a:cxn ang="0">
                  <a:pos x="205" y="5"/>
                </a:cxn>
                <a:cxn ang="0">
                  <a:pos x="194" y="8"/>
                </a:cxn>
                <a:cxn ang="0">
                  <a:pos x="184" y="15"/>
                </a:cxn>
                <a:cxn ang="0">
                  <a:pos x="174" y="24"/>
                </a:cxn>
                <a:cxn ang="0">
                  <a:pos x="166" y="34"/>
                </a:cxn>
                <a:cxn ang="0">
                  <a:pos x="158" y="44"/>
                </a:cxn>
                <a:cxn ang="0">
                  <a:pos x="153" y="54"/>
                </a:cxn>
                <a:cxn ang="0">
                  <a:pos x="146" y="64"/>
                </a:cxn>
                <a:cxn ang="0">
                  <a:pos x="138" y="72"/>
                </a:cxn>
                <a:cxn ang="0">
                  <a:pos x="128" y="78"/>
                </a:cxn>
                <a:cxn ang="0">
                  <a:pos x="119" y="85"/>
                </a:cxn>
                <a:cxn ang="0">
                  <a:pos x="107" y="90"/>
                </a:cxn>
                <a:cxn ang="0">
                  <a:pos x="91" y="93"/>
                </a:cxn>
                <a:cxn ang="0">
                  <a:pos x="81" y="93"/>
                </a:cxn>
                <a:cxn ang="0">
                  <a:pos x="70" y="93"/>
                </a:cxn>
                <a:cxn ang="0">
                  <a:pos x="58" y="95"/>
                </a:cxn>
                <a:cxn ang="0">
                  <a:pos x="47" y="95"/>
                </a:cxn>
                <a:cxn ang="0">
                  <a:pos x="34" y="95"/>
                </a:cxn>
                <a:cxn ang="0">
                  <a:pos x="21" y="98"/>
                </a:cxn>
                <a:cxn ang="0">
                  <a:pos x="9" y="101"/>
                </a:cxn>
                <a:cxn ang="0">
                  <a:pos x="4" y="106"/>
                </a:cxn>
                <a:cxn ang="0">
                  <a:pos x="0" y="114"/>
                </a:cxn>
                <a:cxn ang="0">
                  <a:pos x="4" y="127"/>
                </a:cxn>
                <a:cxn ang="0">
                  <a:pos x="13" y="134"/>
                </a:cxn>
                <a:cxn ang="0">
                  <a:pos x="19" y="134"/>
                </a:cxn>
                <a:cxn ang="0">
                  <a:pos x="31" y="132"/>
                </a:cxn>
                <a:cxn ang="0">
                  <a:pos x="45" y="129"/>
                </a:cxn>
                <a:cxn ang="0">
                  <a:pos x="60" y="129"/>
                </a:cxn>
                <a:cxn ang="0">
                  <a:pos x="73" y="129"/>
                </a:cxn>
                <a:cxn ang="0">
                  <a:pos x="86" y="129"/>
                </a:cxn>
                <a:cxn ang="0">
                  <a:pos x="101" y="129"/>
                </a:cxn>
                <a:cxn ang="0">
                  <a:pos x="114" y="129"/>
                </a:cxn>
                <a:cxn ang="0">
                  <a:pos x="128" y="125"/>
                </a:cxn>
                <a:cxn ang="0">
                  <a:pos x="143" y="121"/>
                </a:cxn>
                <a:cxn ang="0">
                  <a:pos x="156" y="112"/>
                </a:cxn>
                <a:cxn ang="0">
                  <a:pos x="164" y="104"/>
                </a:cxn>
                <a:cxn ang="0">
                  <a:pos x="173" y="95"/>
                </a:cxn>
                <a:cxn ang="0">
                  <a:pos x="179" y="81"/>
                </a:cxn>
                <a:cxn ang="0">
                  <a:pos x="184" y="72"/>
                </a:cxn>
                <a:cxn ang="0">
                  <a:pos x="190" y="57"/>
                </a:cxn>
                <a:cxn ang="0">
                  <a:pos x="200" y="46"/>
                </a:cxn>
                <a:cxn ang="0">
                  <a:pos x="208" y="36"/>
                </a:cxn>
                <a:cxn ang="0">
                  <a:pos x="217" y="31"/>
                </a:cxn>
                <a:cxn ang="0">
                  <a:pos x="225" y="26"/>
                </a:cxn>
                <a:cxn ang="0">
                  <a:pos x="236" y="26"/>
                </a:cxn>
                <a:cxn ang="0">
                  <a:pos x="246" y="24"/>
                </a:cxn>
                <a:cxn ang="0">
                  <a:pos x="257" y="24"/>
                </a:cxn>
                <a:cxn ang="0">
                  <a:pos x="269" y="23"/>
                </a:cxn>
                <a:cxn ang="0">
                  <a:pos x="280" y="23"/>
                </a:cxn>
                <a:cxn ang="0">
                  <a:pos x="292" y="21"/>
                </a:cxn>
                <a:cxn ang="0">
                  <a:pos x="297" y="13"/>
                </a:cxn>
                <a:cxn ang="0">
                  <a:pos x="295" y="5"/>
                </a:cxn>
                <a:cxn ang="0">
                  <a:pos x="287" y="0"/>
                </a:cxn>
                <a:cxn ang="0">
                  <a:pos x="282" y="0"/>
                </a:cxn>
              </a:cxnLst>
              <a:rect l="0" t="0" r="r" b="b"/>
              <a:pathLst>
                <a:path w="297" h="134">
                  <a:moveTo>
                    <a:pt x="282" y="0"/>
                  </a:moveTo>
                  <a:lnTo>
                    <a:pt x="275" y="0"/>
                  </a:lnTo>
                  <a:lnTo>
                    <a:pt x="266" y="2"/>
                  </a:lnTo>
                  <a:lnTo>
                    <a:pt x="259" y="2"/>
                  </a:lnTo>
                  <a:lnTo>
                    <a:pt x="251" y="2"/>
                  </a:lnTo>
                  <a:lnTo>
                    <a:pt x="246" y="2"/>
                  </a:lnTo>
                  <a:lnTo>
                    <a:pt x="238" y="2"/>
                  </a:lnTo>
                  <a:lnTo>
                    <a:pt x="230" y="2"/>
                  </a:lnTo>
                  <a:lnTo>
                    <a:pt x="225" y="2"/>
                  </a:lnTo>
                  <a:lnTo>
                    <a:pt x="218" y="2"/>
                  </a:lnTo>
                  <a:lnTo>
                    <a:pt x="212" y="3"/>
                  </a:lnTo>
                  <a:lnTo>
                    <a:pt x="205" y="5"/>
                  </a:lnTo>
                  <a:lnTo>
                    <a:pt x="200" y="5"/>
                  </a:lnTo>
                  <a:lnTo>
                    <a:pt x="194" y="8"/>
                  </a:lnTo>
                  <a:lnTo>
                    <a:pt x="189" y="10"/>
                  </a:lnTo>
                  <a:lnTo>
                    <a:pt x="184" y="15"/>
                  </a:lnTo>
                  <a:lnTo>
                    <a:pt x="179" y="21"/>
                  </a:lnTo>
                  <a:lnTo>
                    <a:pt x="174" y="24"/>
                  </a:lnTo>
                  <a:lnTo>
                    <a:pt x="169" y="29"/>
                  </a:lnTo>
                  <a:lnTo>
                    <a:pt x="166" y="34"/>
                  </a:lnTo>
                  <a:lnTo>
                    <a:pt x="163" y="39"/>
                  </a:lnTo>
                  <a:lnTo>
                    <a:pt x="158" y="44"/>
                  </a:lnTo>
                  <a:lnTo>
                    <a:pt x="156" y="49"/>
                  </a:lnTo>
                  <a:lnTo>
                    <a:pt x="153" y="54"/>
                  </a:lnTo>
                  <a:lnTo>
                    <a:pt x="150" y="59"/>
                  </a:lnTo>
                  <a:lnTo>
                    <a:pt x="146" y="64"/>
                  </a:lnTo>
                  <a:lnTo>
                    <a:pt x="143" y="67"/>
                  </a:lnTo>
                  <a:lnTo>
                    <a:pt x="138" y="72"/>
                  </a:lnTo>
                  <a:lnTo>
                    <a:pt x="135" y="77"/>
                  </a:lnTo>
                  <a:lnTo>
                    <a:pt x="128" y="78"/>
                  </a:lnTo>
                  <a:lnTo>
                    <a:pt x="124" y="81"/>
                  </a:lnTo>
                  <a:lnTo>
                    <a:pt x="119" y="85"/>
                  </a:lnTo>
                  <a:lnTo>
                    <a:pt x="114" y="88"/>
                  </a:lnTo>
                  <a:lnTo>
                    <a:pt x="107" y="90"/>
                  </a:lnTo>
                  <a:lnTo>
                    <a:pt x="99" y="91"/>
                  </a:lnTo>
                  <a:lnTo>
                    <a:pt x="91" y="93"/>
                  </a:lnTo>
                  <a:lnTo>
                    <a:pt x="86" y="93"/>
                  </a:lnTo>
                  <a:lnTo>
                    <a:pt x="81" y="93"/>
                  </a:lnTo>
                  <a:lnTo>
                    <a:pt x="75" y="93"/>
                  </a:lnTo>
                  <a:lnTo>
                    <a:pt x="70" y="93"/>
                  </a:lnTo>
                  <a:lnTo>
                    <a:pt x="63" y="95"/>
                  </a:lnTo>
                  <a:lnTo>
                    <a:pt x="58" y="95"/>
                  </a:lnTo>
                  <a:lnTo>
                    <a:pt x="52" y="95"/>
                  </a:lnTo>
                  <a:lnTo>
                    <a:pt x="47" y="95"/>
                  </a:lnTo>
                  <a:lnTo>
                    <a:pt x="40" y="95"/>
                  </a:lnTo>
                  <a:lnTo>
                    <a:pt x="34" y="95"/>
                  </a:lnTo>
                  <a:lnTo>
                    <a:pt x="29" y="96"/>
                  </a:lnTo>
                  <a:lnTo>
                    <a:pt x="21" y="98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6" y="103"/>
                  </a:lnTo>
                  <a:lnTo>
                    <a:pt x="4" y="106"/>
                  </a:lnTo>
                  <a:lnTo>
                    <a:pt x="3" y="109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4" y="127"/>
                  </a:lnTo>
                  <a:lnTo>
                    <a:pt x="9" y="132"/>
                  </a:lnTo>
                  <a:lnTo>
                    <a:pt x="13" y="134"/>
                  </a:lnTo>
                  <a:lnTo>
                    <a:pt x="16" y="134"/>
                  </a:lnTo>
                  <a:lnTo>
                    <a:pt x="19" y="134"/>
                  </a:lnTo>
                  <a:lnTo>
                    <a:pt x="24" y="134"/>
                  </a:lnTo>
                  <a:lnTo>
                    <a:pt x="31" y="132"/>
                  </a:lnTo>
                  <a:lnTo>
                    <a:pt x="39" y="130"/>
                  </a:lnTo>
                  <a:lnTo>
                    <a:pt x="45" y="129"/>
                  </a:lnTo>
                  <a:lnTo>
                    <a:pt x="53" y="129"/>
                  </a:lnTo>
                  <a:lnTo>
                    <a:pt x="60" y="129"/>
                  </a:lnTo>
                  <a:lnTo>
                    <a:pt x="66" y="129"/>
                  </a:lnTo>
                  <a:lnTo>
                    <a:pt x="73" y="129"/>
                  </a:lnTo>
                  <a:lnTo>
                    <a:pt x="81" y="129"/>
                  </a:lnTo>
                  <a:lnTo>
                    <a:pt x="86" y="129"/>
                  </a:lnTo>
                  <a:lnTo>
                    <a:pt x="93" y="129"/>
                  </a:lnTo>
                  <a:lnTo>
                    <a:pt x="101" y="129"/>
                  </a:lnTo>
                  <a:lnTo>
                    <a:pt x="107" y="129"/>
                  </a:lnTo>
                  <a:lnTo>
                    <a:pt x="114" y="129"/>
                  </a:lnTo>
                  <a:lnTo>
                    <a:pt x="122" y="127"/>
                  </a:lnTo>
                  <a:lnTo>
                    <a:pt x="128" y="125"/>
                  </a:lnTo>
                  <a:lnTo>
                    <a:pt x="138" y="124"/>
                  </a:lnTo>
                  <a:lnTo>
                    <a:pt x="143" y="121"/>
                  </a:lnTo>
                  <a:lnTo>
                    <a:pt x="150" y="117"/>
                  </a:lnTo>
                  <a:lnTo>
                    <a:pt x="156" y="112"/>
                  </a:lnTo>
                  <a:lnTo>
                    <a:pt x="161" y="109"/>
                  </a:lnTo>
                  <a:lnTo>
                    <a:pt x="164" y="104"/>
                  </a:lnTo>
                  <a:lnTo>
                    <a:pt x="169" y="99"/>
                  </a:lnTo>
                  <a:lnTo>
                    <a:pt x="173" y="95"/>
                  </a:lnTo>
                  <a:lnTo>
                    <a:pt x="176" y="90"/>
                  </a:lnTo>
                  <a:lnTo>
                    <a:pt x="179" y="81"/>
                  </a:lnTo>
                  <a:lnTo>
                    <a:pt x="181" y="77"/>
                  </a:lnTo>
                  <a:lnTo>
                    <a:pt x="184" y="72"/>
                  </a:lnTo>
                  <a:lnTo>
                    <a:pt x="189" y="65"/>
                  </a:lnTo>
                  <a:lnTo>
                    <a:pt x="190" y="57"/>
                  </a:lnTo>
                  <a:lnTo>
                    <a:pt x="195" y="52"/>
                  </a:lnTo>
                  <a:lnTo>
                    <a:pt x="200" y="46"/>
                  </a:lnTo>
                  <a:lnTo>
                    <a:pt x="205" y="41"/>
                  </a:lnTo>
                  <a:lnTo>
                    <a:pt x="208" y="36"/>
                  </a:lnTo>
                  <a:lnTo>
                    <a:pt x="212" y="34"/>
                  </a:lnTo>
                  <a:lnTo>
                    <a:pt x="217" y="31"/>
                  </a:lnTo>
                  <a:lnTo>
                    <a:pt x="221" y="29"/>
                  </a:lnTo>
                  <a:lnTo>
                    <a:pt x="225" y="26"/>
                  </a:lnTo>
                  <a:lnTo>
                    <a:pt x="230" y="26"/>
                  </a:lnTo>
                  <a:lnTo>
                    <a:pt x="236" y="26"/>
                  </a:lnTo>
                  <a:lnTo>
                    <a:pt x="241" y="26"/>
                  </a:lnTo>
                  <a:lnTo>
                    <a:pt x="246" y="24"/>
                  </a:lnTo>
                  <a:lnTo>
                    <a:pt x="251" y="24"/>
                  </a:lnTo>
                  <a:lnTo>
                    <a:pt x="257" y="24"/>
                  </a:lnTo>
                  <a:lnTo>
                    <a:pt x="262" y="24"/>
                  </a:lnTo>
                  <a:lnTo>
                    <a:pt x="269" y="23"/>
                  </a:lnTo>
                  <a:lnTo>
                    <a:pt x="275" y="23"/>
                  </a:lnTo>
                  <a:lnTo>
                    <a:pt x="280" y="23"/>
                  </a:lnTo>
                  <a:lnTo>
                    <a:pt x="287" y="23"/>
                  </a:lnTo>
                  <a:lnTo>
                    <a:pt x="292" y="21"/>
                  </a:lnTo>
                  <a:lnTo>
                    <a:pt x="295" y="16"/>
                  </a:lnTo>
                  <a:lnTo>
                    <a:pt x="297" y="13"/>
                  </a:lnTo>
                  <a:lnTo>
                    <a:pt x="297" y="10"/>
                  </a:lnTo>
                  <a:lnTo>
                    <a:pt x="295" y="5"/>
                  </a:lnTo>
                  <a:lnTo>
                    <a:pt x="292" y="3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9" name="Freeform 153"/>
            <p:cNvSpPr>
              <a:spLocks/>
            </p:cNvSpPr>
            <p:nvPr/>
          </p:nvSpPr>
          <p:spPr bwMode="auto">
            <a:xfrm>
              <a:off x="2634" y="1253"/>
              <a:ext cx="197" cy="22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4" y="0"/>
                </a:cxn>
                <a:cxn ang="0">
                  <a:pos x="328" y="2"/>
                </a:cxn>
                <a:cxn ang="0">
                  <a:pos x="304" y="2"/>
                </a:cxn>
                <a:cxn ang="0">
                  <a:pos x="282" y="3"/>
                </a:cxn>
                <a:cxn ang="0">
                  <a:pos x="260" y="5"/>
                </a:cxn>
                <a:cxn ang="0">
                  <a:pos x="237" y="7"/>
                </a:cxn>
                <a:cxn ang="0">
                  <a:pos x="215" y="8"/>
                </a:cxn>
                <a:cxn ang="0">
                  <a:pos x="196" y="12"/>
                </a:cxn>
                <a:cxn ang="0">
                  <a:pos x="175" y="13"/>
                </a:cxn>
                <a:cxn ang="0">
                  <a:pos x="153" y="13"/>
                </a:cxn>
                <a:cxn ang="0">
                  <a:pos x="132" y="16"/>
                </a:cxn>
                <a:cxn ang="0">
                  <a:pos x="111" y="18"/>
                </a:cxn>
                <a:cxn ang="0">
                  <a:pos x="87" y="18"/>
                </a:cxn>
                <a:cxn ang="0">
                  <a:pos x="64" y="20"/>
                </a:cxn>
                <a:cxn ang="0">
                  <a:pos x="38" y="21"/>
                </a:cxn>
                <a:cxn ang="0">
                  <a:pos x="13" y="21"/>
                </a:cxn>
                <a:cxn ang="0">
                  <a:pos x="7" y="23"/>
                </a:cxn>
                <a:cxn ang="0">
                  <a:pos x="3" y="25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4"/>
                </a:cxn>
                <a:cxn ang="0">
                  <a:pos x="13" y="44"/>
                </a:cxn>
                <a:cxn ang="0">
                  <a:pos x="38" y="44"/>
                </a:cxn>
                <a:cxn ang="0">
                  <a:pos x="64" y="44"/>
                </a:cxn>
                <a:cxn ang="0">
                  <a:pos x="87" y="43"/>
                </a:cxn>
                <a:cxn ang="0">
                  <a:pos x="111" y="43"/>
                </a:cxn>
                <a:cxn ang="0">
                  <a:pos x="132" y="41"/>
                </a:cxn>
                <a:cxn ang="0">
                  <a:pos x="153" y="39"/>
                </a:cxn>
                <a:cxn ang="0">
                  <a:pos x="175" y="38"/>
                </a:cxn>
                <a:cxn ang="0">
                  <a:pos x="196" y="38"/>
                </a:cxn>
                <a:cxn ang="0">
                  <a:pos x="215" y="34"/>
                </a:cxn>
                <a:cxn ang="0">
                  <a:pos x="237" y="33"/>
                </a:cxn>
                <a:cxn ang="0">
                  <a:pos x="260" y="33"/>
                </a:cxn>
                <a:cxn ang="0">
                  <a:pos x="282" y="31"/>
                </a:cxn>
                <a:cxn ang="0">
                  <a:pos x="304" y="30"/>
                </a:cxn>
                <a:cxn ang="0">
                  <a:pos x="328" y="30"/>
                </a:cxn>
                <a:cxn ang="0">
                  <a:pos x="354" y="30"/>
                </a:cxn>
                <a:cxn ang="0">
                  <a:pos x="380" y="30"/>
                </a:cxn>
                <a:cxn ang="0">
                  <a:pos x="385" y="28"/>
                </a:cxn>
                <a:cxn ang="0">
                  <a:pos x="392" y="25"/>
                </a:cxn>
                <a:cxn ang="0">
                  <a:pos x="395" y="20"/>
                </a:cxn>
                <a:cxn ang="0">
                  <a:pos x="395" y="15"/>
                </a:cxn>
                <a:cxn ang="0">
                  <a:pos x="395" y="8"/>
                </a:cxn>
                <a:cxn ang="0">
                  <a:pos x="392" y="3"/>
                </a:cxn>
                <a:cxn ang="0">
                  <a:pos x="385" y="2"/>
                </a:cxn>
                <a:cxn ang="0">
                  <a:pos x="380" y="0"/>
                </a:cxn>
                <a:cxn ang="0">
                  <a:pos x="380" y="0"/>
                </a:cxn>
              </a:cxnLst>
              <a:rect l="0" t="0" r="r" b="b"/>
              <a:pathLst>
                <a:path w="395" h="44">
                  <a:moveTo>
                    <a:pt x="380" y="0"/>
                  </a:moveTo>
                  <a:lnTo>
                    <a:pt x="354" y="0"/>
                  </a:lnTo>
                  <a:lnTo>
                    <a:pt x="328" y="2"/>
                  </a:lnTo>
                  <a:lnTo>
                    <a:pt x="304" y="2"/>
                  </a:lnTo>
                  <a:lnTo>
                    <a:pt x="282" y="3"/>
                  </a:lnTo>
                  <a:lnTo>
                    <a:pt x="260" y="5"/>
                  </a:lnTo>
                  <a:lnTo>
                    <a:pt x="237" y="7"/>
                  </a:lnTo>
                  <a:lnTo>
                    <a:pt x="215" y="8"/>
                  </a:lnTo>
                  <a:lnTo>
                    <a:pt x="196" y="12"/>
                  </a:lnTo>
                  <a:lnTo>
                    <a:pt x="175" y="13"/>
                  </a:lnTo>
                  <a:lnTo>
                    <a:pt x="153" y="13"/>
                  </a:lnTo>
                  <a:lnTo>
                    <a:pt x="132" y="16"/>
                  </a:lnTo>
                  <a:lnTo>
                    <a:pt x="111" y="18"/>
                  </a:lnTo>
                  <a:lnTo>
                    <a:pt x="87" y="18"/>
                  </a:lnTo>
                  <a:lnTo>
                    <a:pt x="64" y="20"/>
                  </a:lnTo>
                  <a:lnTo>
                    <a:pt x="38" y="21"/>
                  </a:lnTo>
                  <a:lnTo>
                    <a:pt x="13" y="21"/>
                  </a:lnTo>
                  <a:lnTo>
                    <a:pt x="7" y="23"/>
                  </a:lnTo>
                  <a:lnTo>
                    <a:pt x="3" y="25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4"/>
                  </a:lnTo>
                  <a:lnTo>
                    <a:pt x="13" y="44"/>
                  </a:lnTo>
                  <a:lnTo>
                    <a:pt x="38" y="44"/>
                  </a:lnTo>
                  <a:lnTo>
                    <a:pt x="64" y="44"/>
                  </a:lnTo>
                  <a:lnTo>
                    <a:pt x="87" y="43"/>
                  </a:lnTo>
                  <a:lnTo>
                    <a:pt x="111" y="43"/>
                  </a:lnTo>
                  <a:lnTo>
                    <a:pt x="132" y="41"/>
                  </a:lnTo>
                  <a:lnTo>
                    <a:pt x="153" y="39"/>
                  </a:lnTo>
                  <a:lnTo>
                    <a:pt x="175" y="38"/>
                  </a:lnTo>
                  <a:lnTo>
                    <a:pt x="196" y="38"/>
                  </a:lnTo>
                  <a:lnTo>
                    <a:pt x="215" y="34"/>
                  </a:lnTo>
                  <a:lnTo>
                    <a:pt x="237" y="33"/>
                  </a:lnTo>
                  <a:lnTo>
                    <a:pt x="260" y="33"/>
                  </a:lnTo>
                  <a:lnTo>
                    <a:pt x="282" y="31"/>
                  </a:lnTo>
                  <a:lnTo>
                    <a:pt x="304" y="30"/>
                  </a:lnTo>
                  <a:lnTo>
                    <a:pt x="328" y="30"/>
                  </a:lnTo>
                  <a:lnTo>
                    <a:pt x="354" y="30"/>
                  </a:lnTo>
                  <a:lnTo>
                    <a:pt x="380" y="30"/>
                  </a:lnTo>
                  <a:lnTo>
                    <a:pt x="385" y="28"/>
                  </a:lnTo>
                  <a:lnTo>
                    <a:pt x="392" y="25"/>
                  </a:lnTo>
                  <a:lnTo>
                    <a:pt x="395" y="20"/>
                  </a:lnTo>
                  <a:lnTo>
                    <a:pt x="395" y="15"/>
                  </a:lnTo>
                  <a:lnTo>
                    <a:pt x="395" y="8"/>
                  </a:lnTo>
                  <a:lnTo>
                    <a:pt x="392" y="3"/>
                  </a:lnTo>
                  <a:lnTo>
                    <a:pt x="385" y="2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0" name="Freeform 154"/>
            <p:cNvSpPr>
              <a:spLocks/>
            </p:cNvSpPr>
            <p:nvPr/>
          </p:nvSpPr>
          <p:spPr bwMode="auto">
            <a:xfrm>
              <a:off x="2492" y="1310"/>
              <a:ext cx="27" cy="168"/>
            </a:xfrm>
            <a:custGeom>
              <a:avLst/>
              <a:gdLst/>
              <a:ahLst/>
              <a:cxnLst>
                <a:cxn ang="0">
                  <a:pos x="54" y="316"/>
                </a:cxn>
                <a:cxn ang="0">
                  <a:pos x="52" y="293"/>
                </a:cxn>
                <a:cxn ang="0">
                  <a:pos x="49" y="274"/>
                </a:cxn>
                <a:cxn ang="0">
                  <a:pos x="46" y="254"/>
                </a:cxn>
                <a:cxn ang="0">
                  <a:pos x="44" y="236"/>
                </a:cxn>
                <a:cxn ang="0">
                  <a:pos x="43" y="217"/>
                </a:cxn>
                <a:cxn ang="0">
                  <a:pos x="41" y="199"/>
                </a:cxn>
                <a:cxn ang="0">
                  <a:pos x="39" y="182"/>
                </a:cxn>
                <a:cxn ang="0">
                  <a:pos x="39" y="164"/>
                </a:cxn>
                <a:cxn ang="0">
                  <a:pos x="38" y="148"/>
                </a:cxn>
                <a:cxn ang="0">
                  <a:pos x="38" y="129"/>
                </a:cxn>
                <a:cxn ang="0">
                  <a:pos x="38" y="112"/>
                </a:cxn>
                <a:cxn ang="0">
                  <a:pos x="39" y="94"/>
                </a:cxn>
                <a:cxn ang="0">
                  <a:pos x="41" y="76"/>
                </a:cxn>
                <a:cxn ang="0">
                  <a:pos x="43" y="57"/>
                </a:cxn>
                <a:cxn ang="0">
                  <a:pos x="46" y="39"/>
                </a:cxn>
                <a:cxn ang="0">
                  <a:pos x="49" y="19"/>
                </a:cxn>
                <a:cxn ang="0">
                  <a:pos x="49" y="15"/>
                </a:cxn>
                <a:cxn ang="0">
                  <a:pos x="49" y="11"/>
                </a:cxn>
                <a:cxn ang="0">
                  <a:pos x="47" y="8"/>
                </a:cxn>
                <a:cxn ang="0">
                  <a:pos x="47" y="6"/>
                </a:cxn>
                <a:cxn ang="0">
                  <a:pos x="43" y="2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1" y="3"/>
                </a:cxn>
                <a:cxn ang="0">
                  <a:pos x="20" y="6"/>
                </a:cxn>
                <a:cxn ang="0">
                  <a:pos x="16" y="10"/>
                </a:cxn>
                <a:cxn ang="0">
                  <a:pos x="16" y="13"/>
                </a:cxn>
                <a:cxn ang="0">
                  <a:pos x="12" y="32"/>
                </a:cxn>
                <a:cxn ang="0">
                  <a:pos x="8" y="52"/>
                </a:cxn>
                <a:cxn ang="0">
                  <a:pos x="7" y="72"/>
                </a:cxn>
                <a:cxn ang="0">
                  <a:pos x="3" y="91"/>
                </a:cxn>
                <a:cxn ang="0">
                  <a:pos x="2" y="109"/>
                </a:cxn>
                <a:cxn ang="0">
                  <a:pos x="0" y="127"/>
                </a:cxn>
                <a:cxn ang="0">
                  <a:pos x="0" y="145"/>
                </a:cxn>
                <a:cxn ang="0">
                  <a:pos x="0" y="163"/>
                </a:cxn>
                <a:cxn ang="0">
                  <a:pos x="0" y="182"/>
                </a:cxn>
                <a:cxn ang="0">
                  <a:pos x="0" y="199"/>
                </a:cxn>
                <a:cxn ang="0">
                  <a:pos x="2" y="217"/>
                </a:cxn>
                <a:cxn ang="0">
                  <a:pos x="5" y="236"/>
                </a:cxn>
                <a:cxn ang="0">
                  <a:pos x="7" y="256"/>
                </a:cxn>
                <a:cxn ang="0">
                  <a:pos x="8" y="277"/>
                </a:cxn>
                <a:cxn ang="0">
                  <a:pos x="12" y="296"/>
                </a:cxn>
                <a:cxn ang="0">
                  <a:pos x="15" y="319"/>
                </a:cxn>
                <a:cxn ang="0">
                  <a:pos x="15" y="323"/>
                </a:cxn>
                <a:cxn ang="0">
                  <a:pos x="16" y="326"/>
                </a:cxn>
                <a:cxn ang="0">
                  <a:pos x="18" y="329"/>
                </a:cxn>
                <a:cxn ang="0">
                  <a:pos x="21" y="332"/>
                </a:cxn>
                <a:cxn ang="0">
                  <a:pos x="23" y="332"/>
                </a:cxn>
                <a:cxn ang="0">
                  <a:pos x="26" y="334"/>
                </a:cxn>
                <a:cxn ang="0">
                  <a:pos x="31" y="334"/>
                </a:cxn>
                <a:cxn ang="0">
                  <a:pos x="36" y="336"/>
                </a:cxn>
                <a:cxn ang="0">
                  <a:pos x="43" y="332"/>
                </a:cxn>
                <a:cxn ang="0">
                  <a:pos x="49" y="329"/>
                </a:cxn>
                <a:cxn ang="0">
                  <a:pos x="51" y="326"/>
                </a:cxn>
                <a:cxn ang="0">
                  <a:pos x="52" y="323"/>
                </a:cxn>
                <a:cxn ang="0">
                  <a:pos x="52" y="319"/>
                </a:cxn>
                <a:cxn ang="0">
                  <a:pos x="54" y="316"/>
                </a:cxn>
                <a:cxn ang="0">
                  <a:pos x="54" y="316"/>
                </a:cxn>
              </a:cxnLst>
              <a:rect l="0" t="0" r="r" b="b"/>
              <a:pathLst>
                <a:path w="54" h="336">
                  <a:moveTo>
                    <a:pt x="54" y="316"/>
                  </a:moveTo>
                  <a:lnTo>
                    <a:pt x="52" y="293"/>
                  </a:lnTo>
                  <a:lnTo>
                    <a:pt x="49" y="274"/>
                  </a:lnTo>
                  <a:lnTo>
                    <a:pt x="46" y="254"/>
                  </a:lnTo>
                  <a:lnTo>
                    <a:pt x="44" y="236"/>
                  </a:lnTo>
                  <a:lnTo>
                    <a:pt x="43" y="217"/>
                  </a:lnTo>
                  <a:lnTo>
                    <a:pt x="41" y="199"/>
                  </a:lnTo>
                  <a:lnTo>
                    <a:pt x="39" y="182"/>
                  </a:lnTo>
                  <a:lnTo>
                    <a:pt x="39" y="164"/>
                  </a:lnTo>
                  <a:lnTo>
                    <a:pt x="38" y="148"/>
                  </a:lnTo>
                  <a:lnTo>
                    <a:pt x="38" y="129"/>
                  </a:lnTo>
                  <a:lnTo>
                    <a:pt x="38" y="112"/>
                  </a:lnTo>
                  <a:lnTo>
                    <a:pt x="39" y="94"/>
                  </a:lnTo>
                  <a:lnTo>
                    <a:pt x="41" y="76"/>
                  </a:lnTo>
                  <a:lnTo>
                    <a:pt x="43" y="57"/>
                  </a:lnTo>
                  <a:lnTo>
                    <a:pt x="46" y="39"/>
                  </a:lnTo>
                  <a:lnTo>
                    <a:pt x="49" y="19"/>
                  </a:lnTo>
                  <a:lnTo>
                    <a:pt x="49" y="15"/>
                  </a:lnTo>
                  <a:lnTo>
                    <a:pt x="49" y="11"/>
                  </a:lnTo>
                  <a:lnTo>
                    <a:pt x="47" y="8"/>
                  </a:lnTo>
                  <a:lnTo>
                    <a:pt x="47" y="6"/>
                  </a:lnTo>
                  <a:lnTo>
                    <a:pt x="43" y="2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1" y="3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6" y="13"/>
                  </a:lnTo>
                  <a:lnTo>
                    <a:pt x="12" y="32"/>
                  </a:lnTo>
                  <a:lnTo>
                    <a:pt x="8" y="52"/>
                  </a:lnTo>
                  <a:lnTo>
                    <a:pt x="7" y="72"/>
                  </a:lnTo>
                  <a:lnTo>
                    <a:pt x="3" y="91"/>
                  </a:lnTo>
                  <a:lnTo>
                    <a:pt x="2" y="109"/>
                  </a:lnTo>
                  <a:lnTo>
                    <a:pt x="0" y="127"/>
                  </a:lnTo>
                  <a:lnTo>
                    <a:pt x="0" y="145"/>
                  </a:lnTo>
                  <a:lnTo>
                    <a:pt x="0" y="163"/>
                  </a:lnTo>
                  <a:lnTo>
                    <a:pt x="0" y="182"/>
                  </a:lnTo>
                  <a:lnTo>
                    <a:pt x="0" y="199"/>
                  </a:lnTo>
                  <a:lnTo>
                    <a:pt x="2" y="217"/>
                  </a:lnTo>
                  <a:lnTo>
                    <a:pt x="5" y="236"/>
                  </a:lnTo>
                  <a:lnTo>
                    <a:pt x="7" y="256"/>
                  </a:lnTo>
                  <a:lnTo>
                    <a:pt x="8" y="277"/>
                  </a:lnTo>
                  <a:lnTo>
                    <a:pt x="12" y="296"/>
                  </a:lnTo>
                  <a:lnTo>
                    <a:pt x="15" y="319"/>
                  </a:lnTo>
                  <a:lnTo>
                    <a:pt x="15" y="323"/>
                  </a:lnTo>
                  <a:lnTo>
                    <a:pt x="16" y="326"/>
                  </a:lnTo>
                  <a:lnTo>
                    <a:pt x="18" y="329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6" y="334"/>
                  </a:lnTo>
                  <a:lnTo>
                    <a:pt x="31" y="334"/>
                  </a:lnTo>
                  <a:lnTo>
                    <a:pt x="36" y="336"/>
                  </a:lnTo>
                  <a:lnTo>
                    <a:pt x="43" y="332"/>
                  </a:lnTo>
                  <a:lnTo>
                    <a:pt x="49" y="329"/>
                  </a:lnTo>
                  <a:lnTo>
                    <a:pt x="51" y="326"/>
                  </a:lnTo>
                  <a:lnTo>
                    <a:pt x="52" y="323"/>
                  </a:lnTo>
                  <a:lnTo>
                    <a:pt x="52" y="319"/>
                  </a:lnTo>
                  <a:lnTo>
                    <a:pt x="54" y="316"/>
                  </a:lnTo>
                  <a:lnTo>
                    <a:pt x="54" y="316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1" name="Freeform 155"/>
            <p:cNvSpPr>
              <a:spLocks/>
            </p:cNvSpPr>
            <p:nvPr/>
          </p:nvSpPr>
          <p:spPr bwMode="auto">
            <a:xfrm>
              <a:off x="2491" y="1451"/>
              <a:ext cx="163" cy="48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40" y="5"/>
                </a:cxn>
                <a:cxn ang="0">
                  <a:pos x="61" y="6"/>
                </a:cxn>
                <a:cxn ang="0">
                  <a:pos x="80" y="10"/>
                </a:cxn>
                <a:cxn ang="0">
                  <a:pos x="100" y="10"/>
                </a:cxn>
                <a:cxn ang="0">
                  <a:pos x="121" y="11"/>
                </a:cxn>
                <a:cxn ang="0">
                  <a:pos x="139" y="14"/>
                </a:cxn>
                <a:cxn ang="0">
                  <a:pos x="157" y="14"/>
                </a:cxn>
                <a:cxn ang="0">
                  <a:pos x="175" y="18"/>
                </a:cxn>
                <a:cxn ang="0">
                  <a:pos x="193" y="19"/>
                </a:cxn>
                <a:cxn ang="0">
                  <a:pos x="211" y="23"/>
                </a:cxn>
                <a:cxn ang="0">
                  <a:pos x="229" y="26"/>
                </a:cxn>
                <a:cxn ang="0">
                  <a:pos x="245" y="31"/>
                </a:cxn>
                <a:cxn ang="0">
                  <a:pos x="263" y="37"/>
                </a:cxn>
                <a:cxn ang="0">
                  <a:pos x="281" y="45"/>
                </a:cxn>
                <a:cxn ang="0">
                  <a:pos x="299" y="54"/>
                </a:cxn>
                <a:cxn ang="0">
                  <a:pos x="319" y="65"/>
                </a:cxn>
                <a:cxn ang="0">
                  <a:pos x="324" y="70"/>
                </a:cxn>
                <a:cxn ang="0">
                  <a:pos x="327" y="76"/>
                </a:cxn>
                <a:cxn ang="0">
                  <a:pos x="327" y="81"/>
                </a:cxn>
                <a:cxn ang="0">
                  <a:pos x="324" y="86"/>
                </a:cxn>
                <a:cxn ang="0">
                  <a:pos x="319" y="91"/>
                </a:cxn>
                <a:cxn ang="0">
                  <a:pos x="312" y="94"/>
                </a:cxn>
                <a:cxn ang="0">
                  <a:pos x="306" y="94"/>
                </a:cxn>
                <a:cxn ang="0">
                  <a:pos x="301" y="91"/>
                </a:cxn>
                <a:cxn ang="0">
                  <a:pos x="281" y="81"/>
                </a:cxn>
                <a:cxn ang="0">
                  <a:pos x="263" y="73"/>
                </a:cxn>
                <a:cxn ang="0">
                  <a:pos x="245" y="67"/>
                </a:cxn>
                <a:cxn ang="0">
                  <a:pos x="229" y="60"/>
                </a:cxn>
                <a:cxn ang="0">
                  <a:pos x="213" y="55"/>
                </a:cxn>
                <a:cxn ang="0">
                  <a:pos x="196" y="50"/>
                </a:cxn>
                <a:cxn ang="0">
                  <a:pos x="178" y="49"/>
                </a:cxn>
                <a:cxn ang="0">
                  <a:pos x="162" y="45"/>
                </a:cxn>
                <a:cxn ang="0">
                  <a:pos x="146" y="44"/>
                </a:cxn>
                <a:cxn ang="0">
                  <a:pos x="128" y="41"/>
                </a:cxn>
                <a:cxn ang="0">
                  <a:pos x="110" y="41"/>
                </a:cxn>
                <a:cxn ang="0">
                  <a:pos x="92" y="39"/>
                </a:cxn>
                <a:cxn ang="0">
                  <a:pos x="72" y="36"/>
                </a:cxn>
                <a:cxn ang="0">
                  <a:pos x="54" y="34"/>
                </a:cxn>
                <a:cxn ang="0">
                  <a:pos x="33" y="31"/>
                </a:cxn>
                <a:cxn ang="0">
                  <a:pos x="14" y="29"/>
                </a:cxn>
                <a:cxn ang="0">
                  <a:pos x="9" y="27"/>
                </a:cxn>
                <a:cxn ang="0">
                  <a:pos x="5" y="26"/>
                </a:cxn>
                <a:cxn ang="0">
                  <a:pos x="2" y="24"/>
                </a:cxn>
                <a:cxn ang="0">
                  <a:pos x="2" y="23"/>
                </a:cxn>
                <a:cxn ang="0">
                  <a:pos x="0" y="18"/>
                </a:cxn>
                <a:cxn ang="0">
                  <a:pos x="0" y="13"/>
                </a:cxn>
                <a:cxn ang="0">
                  <a:pos x="2" y="6"/>
                </a:cxn>
                <a:cxn ang="0">
                  <a:pos x="5" y="3"/>
                </a:cxn>
                <a:cxn ang="0">
                  <a:pos x="7" y="1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1"/>
                </a:cxn>
                <a:cxn ang="0">
                  <a:pos x="18" y="1"/>
                </a:cxn>
              </a:cxnLst>
              <a:rect l="0" t="0" r="r" b="b"/>
              <a:pathLst>
                <a:path w="327" h="94">
                  <a:moveTo>
                    <a:pt x="18" y="1"/>
                  </a:moveTo>
                  <a:lnTo>
                    <a:pt x="40" y="5"/>
                  </a:lnTo>
                  <a:lnTo>
                    <a:pt x="61" y="6"/>
                  </a:lnTo>
                  <a:lnTo>
                    <a:pt x="80" y="10"/>
                  </a:lnTo>
                  <a:lnTo>
                    <a:pt x="100" y="10"/>
                  </a:lnTo>
                  <a:lnTo>
                    <a:pt x="121" y="11"/>
                  </a:lnTo>
                  <a:lnTo>
                    <a:pt x="139" y="14"/>
                  </a:lnTo>
                  <a:lnTo>
                    <a:pt x="157" y="14"/>
                  </a:lnTo>
                  <a:lnTo>
                    <a:pt x="175" y="18"/>
                  </a:lnTo>
                  <a:lnTo>
                    <a:pt x="193" y="19"/>
                  </a:lnTo>
                  <a:lnTo>
                    <a:pt x="211" y="23"/>
                  </a:lnTo>
                  <a:lnTo>
                    <a:pt x="229" y="26"/>
                  </a:lnTo>
                  <a:lnTo>
                    <a:pt x="245" y="31"/>
                  </a:lnTo>
                  <a:lnTo>
                    <a:pt x="263" y="37"/>
                  </a:lnTo>
                  <a:lnTo>
                    <a:pt x="281" y="45"/>
                  </a:lnTo>
                  <a:lnTo>
                    <a:pt x="299" y="54"/>
                  </a:lnTo>
                  <a:lnTo>
                    <a:pt x="319" y="65"/>
                  </a:lnTo>
                  <a:lnTo>
                    <a:pt x="324" y="70"/>
                  </a:lnTo>
                  <a:lnTo>
                    <a:pt x="327" y="76"/>
                  </a:lnTo>
                  <a:lnTo>
                    <a:pt x="327" y="81"/>
                  </a:lnTo>
                  <a:lnTo>
                    <a:pt x="324" y="86"/>
                  </a:lnTo>
                  <a:lnTo>
                    <a:pt x="319" y="91"/>
                  </a:lnTo>
                  <a:lnTo>
                    <a:pt x="312" y="94"/>
                  </a:lnTo>
                  <a:lnTo>
                    <a:pt x="306" y="94"/>
                  </a:lnTo>
                  <a:lnTo>
                    <a:pt x="301" y="91"/>
                  </a:lnTo>
                  <a:lnTo>
                    <a:pt x="281" y="81"/>
                  </a:lnTo>
                  <a:lnTo>
                    <a:pt x="263" y="73"/>
                  </a:lnTo>
                  <a:lnTo>
                    <a:pt x="245" y="67"/>
                  </a:lnTo>
                  <a:lnTo>
                    <a:pt x="229" y="60"/>
                  </a:lnTo>
                  <a:lnTo>
                    <a:pt x="213" y="55"/>
                  </a:lnTo>
                  <a:lnTo>
                    <a:pt x="196" y="50"/>
                  </a:lnTo>
                  <a:lnTo>
                    <a:pt x="178" y="49"/>
                  </a:lnTo>
                  <a:lnTo>
                    <a:pt x="162" y="45"/>
                  </a:lnTo>
                  <a:lnTo>
                    <a:pt x="146" y="44"/>
                  </a:lnTo>
                  <a:lnTo>
                    <a:pt x="128" y="41"/>
                  </a:lnTo>
                  <a:lnTo>
                    <a:pt x="110" y="41"/>
                  </a:lnTo>
                  <a:lnTo>
                    <a:pt x="92" y="39"/>
                  </a:lnTo>
                  <a:lnTo>
                    <a:pt x="72" y="36"/>
                  </a:lnTo>
                  <a:lnTo>
                    <a:pt x="54" y="34"/>
                  </a:lnTo>
                  <a:lnTo>
                    <a:pt x="33" y="31"/>
                  </a:lnTo>
                  <a:lnTo>
                    <a:pt x="14" y="29"/>
                  </a:lnTo>
                  <a:lnTo>
                    <a:pt x="9" y="27"/>
                  </a:lnTo>
                  <a:lnTo>
                    <a:pt x="5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2" y="6"/>
                  </a:lnTo>
                  <a:lnTo>
                    <a:pt x="5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2" name="Freeform 156"/>
            <p:cNvSpPr>
              <a:spLocks/>
            </p:cNvSpPr>
            <p:nvPr/>
          </p:nvSpPr>
          <p:spPr bwMode="auto">
            <a:xfrm>
              <a:off x="2655" y="1292"/>
              <a:ext cx="154" cy="26"/>
            </a:xfrm>
            <a:custGeom>
              <a:avLst/>
              <a:gdLst/>
              <a:ahLst/>
              <a:cxnLst>
                <a:cxn ang="0">
                  <a:pos x="288" y="2"/>
                </a:cxn>
                <a:cxn ang="0">
                  <a:pos x="268" y="4"/>
                </a:cxn>
                <a:cxn ang="0">
                  <a:pos x="250" y="9"/>
                </a:cxn>
                <a:cxn ang="0">
                  <a:pos x="231" y="12"/>
                </a:cxn>
                <a:cxn ang="0">
                  <a:pos x="214" y="15"/>
                </a:cxn>
                <a:cxn ang="0">
                  <a:pos x="198" y="17"/>
                </a:cxn>
                <a:cxn ang="0">
                  <a:pos x="182" y="17"/>
                </a:cxn>
                <a:cxn ang="0">
                  <a:pos x="165" y="18"/>
                </a:cxn>
                <a:cxn ang="0">
                  <a:pos x="149" y="20"/>
                </a:cxn>
                <a:cxn ang="0">
                  <a:pos x="133" y="22"/>
                </a:cxn>
                <a:cxn ang="0">
                  <a:pos x="116" y="22"/>
                </a:cxn>
                <a:cxn ang="0">
                  <a:pos x="100" y="22"/>
                </a:cxn>
                <a:cxn ang="0">
                  <a:pos x="84" y="23"/>
                </a:cxn>
                <a:cxn ang="0">
                  <a:pos x="66" y="26"/>
                </a:cxn>
                <a:cxn ang="0">
                  <a:pos x="48" y="26"/>
                </a:cxn>
                <a:cxn ang="0">
                  <a:pos x="28" y="30"/>
                </a:cxn>
                <a:cxn ang="0">
                  <a:pos x="9" y="33"/>
                </a:cxn>
                <a:cxn ang="0">
                  <a:pos x="4" y="35"/>
                </a:cxn>
                <a:cxn ang="0">
                  <a:pos x="2" y="38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4" y="49"/>
                </a:cxn>
                <a:cxn ang="0">
                  <a:pos x="9" y="51"/>
                </a:cxn>
                <a:cxn ang="0">
                  <a:pos x="14" y="53"/>
                </a:cxn>
                <a:cxn ang="0">
                  <a:pos x="31" y="48"/>
                </a:cxn>
                <a:cxn ang="0">
                  <a:pos x="51" y="48"/>
                </a:cxn>
                <a:cxn ang="0">
                  <a:pos x="71" y="44"/>
                </a:cxn>
                <a:cxn ang="0">
                  <a:pos x="89" y="44"/>
                </a:cxn>
                <a:cxn ang="0">
                  <a:pos x="105" y="43"/>
                </a:cxn>
                <a:cxn ang="0">
                  <a:pos x="121" y="43"/>
                </a:cxn>
                <a:cxn ang="0">
                  <a:pos x="138" y="44"/>
                </a:cxn>
                <a:cxn ang="0">
                  <a:pos x="156" y="44"/>
                </a:cxn>
                <a:cxn ang="0">
                  <a:pos x="172" y="44"/>
                </a:cxn>
                <a:cxn ang="0">
                  <a:pos x="188" y="44"/>
                </a:cxn>
                <a:cxn ang="0">
                  <a:pos x="204" y="43"/>
                </a:cxn>
                <a:cxn ang="0">
                  <a:pos x="222" y="43"/>
                </a:cxn>
                <a:cxn ang="0">
                  <a:pos x="240" y="40"/>
                </a:cxn>
                <a:cxn ang="0">
                  <a:pos x="258" y="38"/>
                </a:cxn>
                <a:cxn ang="0">
                  <a:pos x="276" y="35"/>
                </a:cxn>
                <a:cxn ang="0">
                  <a:pos x="296" y="31"/>
                </a:cxn>
                <a:cxn ang="0">
                  <a:pos x="301" y="28"/>
                </a:cxn>
                <a:cxn ang="0">
                  <a:pos x="302" y="26"/>
                </a:cxn>
                <a:cxn ang="0">
                  <a:pos x="306" y="25"/>
                </a:cxn>
                <a:cxn ang="0">
                  <a:pos x="307" y="22"/>
                </a:cxn>
                <a:cxn ang="0">
                  <a:pos x="309" y="17"/>
                </a:cxn>
                <a:cxn ang="0">
                  <a:pos x="309" y="12"/>
                </a:cxn>
                <a:cxn ang="0">
                  <a:pos x="306" y="5"/>
                </a:cxn>
                <a:cxn ang="0">
                  <a:pos x="301" y="2"/>
                </a:cxn>
                <a:cxn ang="0">
                  <a:pos x="297" y="0"/>
                </a:cxn>
                <a:cxn ang="0">
                  <a:pos x="294" y="0"/>
                </a:cxn>
                <a:cxn ang="0">
                  <a:pos x="291" y="0"/>
                </a:cxn>
                <a:cxn ang="0">
                  <a:pos x="288" y="2"/>
                </a:cxn>
                <a:cxn ang="0">
                  <a:pos x="288" y="2"/>
                </a:cxn>
              </a:cxnLst>
              <a:rect l="0" t="0" r="r" b="b"/>
              <a:pathLst>
                <a:path w="309" h="53">
                  <a:moveTo>
                    <a:pt x="288" y="2"/>
                  </a:moveTo>
                  <a:lnTo>
                    <a:pt x="268" y="4"/>
                  </a:lnTo>
                  <a:lnTo>
                    <a:pt x="250" y="9"/>
                  </a:lnTo>
                  <a:lnTo>
                    <a:pt x="231" y="12"/>
                  </a:lnTo>
                  <a:lnTo>
                    <a:pt x="214" y="15"/>
                  </a:lnTo>
                  <a:lnTo>
                    <a:pt x="198" y="17"/>
                  </a:lnTo>
                  <a:lnTo>
                    <a:pt x="182" y="17"/>
                  </a:lnTo>
                  <a:lnTo>
                    <a:pt x="165" y="18"/>
                  </a:lnTo>
                  <a:lnTo>
                    <a:pt x="149" y="20"/>
                  </a:lnTo>
                  <a:lnTo>
                    <a:pt x="133" y="22"/>
                  </a:lnTo>
                  <a:lnTo>
                    <a:pt x="116" y="22"/>
                  </a:lnTo>
                  <a:lnTo>
                    <a:pt x="100" y="22"/>
                  </a:lnTo>
                  <a:lnTo>
                    <a:pt x="84" y="23"/>
                  </a:lnTo>
                  <a:lnTo>
                    <a:pt x="66" y="26"/>
                  </a:lnTo>
                  <a:lnTo>
                    <a:pt x="48" y="26"/>
                  </a:lnTo>
                  <a:lnTo>
                    <a:pt x="28" y="30"/>
                  </a:lnTo>
                  <a:lnTo>
                    <a:pt x="9" y="33"/>
                  </a:lnTo>
                  <a:lnTo>
                    <a:pt x="4" y="35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9" y="51"/>
                  </a:lnTo>
                  <a:lnTo>
                    <a:pt x="14" y="53"/>
                  </a:lnTo>
                  <a:lnTo>
                    <a:pt x="31" y="48"/>
                  </a:lnTo>
                  <a:lnTo>
                    <a:pt x="51" y="48"/>
                  </a:lnTo>
                  <a:lnTo>
                    <a:pt x="71" y="44"/>
                  </a:lnTo>
                  <a:lnTo>
                    <a:pt x="89" y="44"/>
                  </a:lnTo>
                  <a:lnTo>
                    <a:pt x="105" y="43"/>
                  </a:lnTo>
                  <a:lnTo>
                    <a:pt x="121" y="43"/>
                  </a:lnTo>
                  <a:lnTo>
                    <a:pt x="138" y="44"/>
                  </a:lnTo>
                  <a:lnTo>
                    <a:pt x="156" y="44"/>
                  </a:lnTo>
                  <a:lnTo>
                    <a:pt x="172" y="44"/>
                  </a:lnTo>
                  <a:lnTo>
                    <a:pt x="188" y="44"/>
                  </a:lnTo>
                  <a:lnTo>
                    <a:pt x="204" y="43"/>
                  </a:lnTo>
                  <a:lnTo>
                    <a:pt x="222" y="43"/>
                  </a:lnTo>
                  <a:lnTo>
                    <a:pt x="240" y="40"/>
                  </a:lnTo>
                  <a:lnTo>
                    <a:pt x="258" y="38"/>
                  </a:lnTo>
                  <a:lnTo>
                    <a:pt x="276" y="35"/>
                  </a:lnTo>
                  <a:lnTo>
                    <a:pt x="296" y="31"/>
                  </a:lnTo>
                  <a:lnTo>
                    <a:pt x="301" y="28"/>
                  </a:lnTo>
                  <a:lnTo>
                    <a:pt x="302" y="26"/>
                  </a:lnTo>
                  <a:lnTo>
                    <a:pt x="306" y="25"/>
                  </a:lnTo>
                  <a:lnTo>
                    <a:pt x="307" y="22"/>
                  </a:lnTo>
                  <a:lnTo>
                    <a:pt x="309" y="17"/>
                  </a:lnTo>
                  <a:lnTo>
                    <a:pt x="309" y="12"/>
                  </a:lnTo>
                  <a:lnTo>
                    <a:pt x="306" y="5"/>
                  </a:lnTo>
                  <a:lnTo>
                    <a:pt x="301" y="2"/>
                  </a:lnTo>
                  <a:lnTo>
                    <a:pt x="297" y="0"/>
                  </a:lnTo>
                  <a:lnTo>
                    <a:pt x="294" y="0"/>
                  </a:lnTo>
                  <a:lnTo>
                    <a:pt x="291" y="0"/>
                  </a:lnTo>
                  <a:lnTo>
                    <a:pt x="288" y="2"/>
                  </a:lnTo>
                  <a:lnTo>
                    <a:pt x="288" y="2"/>
                  </a:lnTo>
                  <a:close/>
                </a:path>
              </a:pathLst>
            </a:custGeom>
            <a:solidFill>
              <a:srgbClr val="00B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3" name="Freeform 157"/>
            <p:cNvSpPr>
              <a:spLocks/>
            </p:cNvSpPr>
            <p:nvPr/>
          </p:nvSpPr>
          <p:spPr bwMode="auto">
            <a:xfrm>
              <a:off x="2667" y="1422"/>
              <a:ext cx="145" cy="38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48" y="5"/>
                </a:cxn>
                <a:cxn ang="0">
                  <a:pos x="230" y="10"/>
                </a:cxn>
                <a:cxn ang="0">
                  <a:pos x="215" y="12"/>
                </a:cxn>
                <a:cxn ang="0">
                  <a:pos x="199" y="16"/>
                </a:cxn>
                <a:cxn ang="0">
                  <a:pos x="184" y="18"/>
                </a:cxn>
                <a:cxn ang="0">
                  <a:pos x="168" y="21"/>
                </a:cxn>
                <a:cxn ang="0">
                  <a:pos x="153" y="23"/>
                </a:cxn>
                <a:cxn ang="0">
                  <a:pos x="139" y="26"/>
                </a:cxn>
                <a:cxn ang="0">
                  <a:pos x="124" y="28"/>
                </a:cxn>
                <a:cxn ang="0">
                  <a:pos x="108" y="29"/>
                </a:cxn>
                <a:cxn ang="0">
                  <a:pos x="93" y="33"/>
                </a:cxn>
                <a:cxn ang="0">
                  <a:pos x="78" y="36"/>
                </a:cxn>
                <a:cxn ang="0">
                  <a:pos x="60" y="38"/>
                </a:cxn>
                <a:cxn ang="0">
                  <a:pos x="46" y="42"/>
                </a:cxn>
                <a:cxn ang="0">
                  <a:pos x="29" y="47"/>
                </a:cxn>
                <a:cxn ang="0">
                  <a:pos x="11" y="52"/>
                </a:cxn>
                <a:cxn ang="0">
                  <a:pos x="5" y="54"/>
                </a:cxn>
                <a:cxn ang="0">
                  <a:pos x="3" y="59"/>
                </a:cxn>
                <a:cxn ang="0">
                  <a:pos x="0" y="62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8" y="73"/>
                </a:cxn>
                <a:cxn ang="0">
                  <a:pos x="11" y="75"/>
                </a:cxn>
                <a:cxn ang="0">
                  <a:pos x="20" y="75"/>
                </a:cxn>
                <a:cxn ang="0">
                  <a:pos x="36" y="70"/>
                </a:cxn>
                <a:cxn ang="0">
                  <a:pos x="54" y="67"/>
                </a:cxn>
                <a:cxn ang="0">
                  <a:pos x="70" y="62"/>
                </a:cxn>
                <a:cxn ang="0">
                  <a:pos x="86" y="60"/>
                </a:cxn>
                <a:cxn ang="0">
                  <a:pos x="101" y="59"/>
                </a:cxn>
                <a:cxn ang="0">
                  <a:pos x="117" y="56"/>
                </a:cxn>
                <a:cxn ang="0">
                  <a:pos x="132" y="54"/>
                </a:cxn>
                <a:cxn ang="0">
                  <a:pos x="148" y="54"/>
                </a:cxn>
                <a:cxn ang="0">
                  <a:pos x="162" y="51"/>
                </a:cxn>
                <a:cxn ang="0">
                  <a:pos x="178" y="49"/>
                </a:cxn>
                <a:cxn ang="0">
                  <a:pos x="193" y="47"/>
                </a:cxn>
                <a:cxn ang="0">
                  <a:pos x="209" y="46"/>
                </a:cxn>
                <a:cxn ang="0">
                  <a:pos x="225" y="42"/>
                </a:cxn>
                <a:cxn ang="0">
                  <a:pos x="240" y="39"/>
                </a:cxn>
                <a:cxn ang="0">
                  <a:pos x="258" y="34"/>
                </a:cxn>
                <a:cxn ang="0">
                  <a:pos x="277" y="31"/>
                </a:cxn>
                <a:cxn ang="0">
                  <a:pos x="282" y="29"/>
                </a:cxn>
                <a:cxn ang="0">
                  <a:pos x="284" y="28"/>
                </a:cxn>
                <a:cxn ang="0">
                  <a:pos x="286" y="25"/>
                </a:cxn>
                <a:cxn ang="0">
                  <a:pos x="287" y="23"/>
                </a:cxn>
                <a:cxn ang="0">
                  <a:pos x="289" y="18"/>
                </a:cxn>
                <a:cxn ang="0">
                  <a:pos x="289" y="12"/>
                </a:cxn>
                <a:cxn ang="0">
                  <a:pos x="286" y="5"/>
                </a:cxn>
                <a:cxn ang="0">
                  <a:pos x="282" y="2"/>
                </a:cxn>
                <a:cxn ang="0">
                  <a:pos x="277" y="0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89" h="75">
                  <a:moveTo>
                    <a:pt x="266" y="2"/>
                  </a:moveTo>
                  <a:lnTo>
                    <a:pt x="248" y="5"/>
                  </a:lnTo>
                  <a:lnTo>
                    <a:pt x="230" y="10"/>
                  </a:lnTo>
                  <a:lnTo>
                    <a:pt x="215" y="12"/>
                  </a:lnTo>
                  <a:lnTo>
                    <a:pt x="199" y="16"/>
                  </a:lnTo>
                  <a:lnTo>
                    <a:pt x="184" y="18"/>
                  </a:lnTo>
                  <a:lnTo>
                    <a:pt x="168" y="21"/>
                  </a:lnTo>
                  <a:lnTo>
                    <a:pt x="153" y="23"/>
                  </a:lnTo>
                  <a:lnTo>
                    <a:pt x="139" y="26"/>
                  </a:lnTo>
                  <a:lnTo>
                    <a:pt x="124" y="28"/>
                  </a:lnTo>
                  <a:lnTo>
                    <a:pt x="108" y="29"/>
                  </a:lnTo>
                  <a:lnTo>
                    <a:pt x="93" y="33"/>
                  </a:lnTo>
                  <a:lnTo>
                    <a:pt x="78" y="36"/>
                  </a:lnTo>
                  <a:lnTo>
                    <a:pt x="60" y="38"/>
                  </a:lnTo>
                  <a:lnTo>
                    <a:pt x="46" y="42"/>
                  </a:lnTo>
                  <a:lnTo>
                    <a:pt x="29" y="47"/>
                  </a:lnTo>
                  <a:lnTo>
                    <a:pt x="11" y="52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2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8" y="73"/>
                  </a:lnTo>
                  <a:lnTo>
                    <a:pt x="11" y="75"/>
                  </a:lnTo>
                  <a:lnTo>
                    <a:pt x="20" y="75"/>
                  </a:lnTo>
                  <a:lnTo>
                    <a:pt x="36" y="70"/>
                  </a:lnTo>
                  <a:lnTo>
                    <a:pt x="54" y="67"/>
                  </a:lnTo>
                  <a:lnTo>
                    <a:pt x="70" y="62"/>
                  </a:lnTo>
                  <a:lnTo>
                    <a:pt x="86" y="60"/>
                  </a:lnTo>
                  <a:lnTo>
                    <a:pt x="101" y="59"/>
                  </a:lnTo>
                  <a:lnTo>
                    <a:pt x="117" y="56"/>
                  </a:lnTo>
                  <a:lnTo>
                    <a:pt x="132" y="54"/>
                  </a:lnTo>
                  <a:lnTo>
                    <a:pt x="148" y="54"/>
                  </a:lnTo>
                  <a:lnTo>
                    <a:pt x="162" y="51"/>
                  </a:lnTo>
                  <a:lnTo>
                    <a:pt x="178" y="49"/>
                  </a:lnTo>
                  <a:lnTo>
                    <a:pt x="193" y="47"/>
                  </a:lnTo>
                  <a:lnTo>
                    <a:pt x="209" y="46"/>
                  </a:lnTo>
                  <a:lnTo>
                    <a:pt x="225" y="42"/>
                  </a:lnTo>
                  <a:lnTo>
                    <a:pt x="240" y="39"/>
                  </a:lnTo>
                  <a:lnTo>
                    <a:pt x="258" y="34"/>
                  </a:lnTo>
                  <a:lnTo>
                    <a:pt x="277" y="31"/>
                  </a:lnTo>
                  <a:lnTo>
                    <a:pt x="282" y="29"/>
                  </a:lnTo>
                  <a:lnTo>
                    <a:pt x="284" y="28"/>
                  </a:lnTo>
                  <a:lnTo>
                    <a:pt x="286" y="25"/>
                  </a:lnTo>
                  <a:lnTo>
                    <a:pt x="287" y="23"/>
                  </a:lnTo>
                  <a:lnTo>
                    <a:pt x="289" y="18"/>
                  </a:lnTo>
                  <a:lnTo>
                    <a:pt x="289" y="12"/>
                  </a:lnTo>
                  <a:lnTo>
                    <a:pt x="286" y="5"/>
                  </a:lnTo>
                  <a:lnTo>
                    <a:pt x="282" y="2"/>
                  </a:lnTo>
                  <a:lnTo>
                    <a:pt x="277" y="0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solidFill>
              <a:srgbClr val="00B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4" name="Freeform 158"/>
            <p:cNvSpPr>
              <a:spLocks/>
            </p:cNvSpPr>
            <p:nvPr/>
          </p:nvSpPr>
          <p:spPr bwMode="auto">
            <a:xfrm>
              <a:off x="2574" y="1275"/>
              <a:ext cx="22" cy="186"/>
            </a:xfrm>
            <a:custGeom>
              <a:avLst/>
              <a:gdLst/>
              <a:ahLst/>
              <a:cxnLst>
                <a:cxn ang="0">
                  <a:pos x="26" y="10"/>
                </a:cxn>
                <a:cxn ang="0">
                  <a:pos x="26" y="5"/>
                </a:cxn>
                <a:cxn ang="0">
                  <a:pos x="23" y="2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8" y="2"/>
                </a:cxn>
                <a:cxn ang="0">
                  <a:pos x="5" y="5"/>
                </a:cxn>
                <a:cxn ang="0">
                  <a:pos x="5" y="10"/>
                </a:cxn>
                <a:cxn ang="0">
                  <a:pos x="5" y="34"/>
                </a:cxn>
                <a:cxn ang="0">
                  <a:pos x="5" y="57"/>
                </a:cxn>
                <a:cxn ang="0">
                  <a:pos x="5" y="80"/>
                </a:cxn>
                <a:cxn ang="0">
                  <a:pos x="5" y="101"/>
                </a:cxn>
                <a:cxn ang="0">
                  <a:pos x="3" y="122"/>
                </a:cxn>
                <a:cxn ang="0">
                  <a:pos x="3" y="142"/>
                </a:cxn>
                <a:cxn ang="0">
                  <a:pos x="2" y="161"/>
                </a:cxn>
                <a:cxn ang="0">
                  <a:pos x="2" y="183"/>
                </a:cxn>
                <a:cxn ang="0">
                  <a:pos x="0" y="202"/>
                </a:cxn>
                <a:cxn ang="0">
                  <a:pos x="0" y="222"/>
                </a:cxn>
                <a:cxn ang="0">
                  <a:pos x="0" y="241"/>
                </a:cxn>
                <a:cxn ang="0">
                  <a:pos x="0" y="263"/>
                </a:cxn>
                <a:cxn ang="0">
                  <a:pos x="0" y="284"/>
                </a:cxn>
                <a:cxn ang="0">
                  <a:pos x="0" y="307"/>
                </a:cxn>
                <a:cxn ang="0">
                  <a:pos x="0" y="329"/>
                </a:cxn>
                <a:cxn ang="0">
                  <a:pos x="0" y="355"/>
                </a:cxn>
                <a:cxn ang="0">
                  <a:pos x="0" y="359"/>
                </a:cxn>
                <a:cxn ang="0">
                  <a:pos x="0" y="364"/>
                </a:cxn>
                <a:cxn ang="0">
                  <a:pos x="3" y="365"/>
                </a:cxn>
                <a:cxn ang="0">
                  <a:pos x="5" y="368"/>
                </a:cxn>
                <a:cxn ang="0">
                  <a:pos x="8" y="370"/>
                </a:cxn>
                <a:cxn ang="0">
                  <a:pos x="13" y="373"/>
                </a:cxn>
                <a:cxn ang="0">
                  <a:pos x="16" y="373"/>
                </a:cxn>
                <a:cxn ang="0">
                  <a:pos x="21" y="373"/>
                </a:cxn>
                <a:cxn ang="0">
                  <a:pos x="24" y="373"/>
                </a:cxn>
                <a:cxn ang="0">
                  <a:pos x="28" y="373"/>
                </a:cxn>
                <a:cxn ang="0">
                  <a:pos x="31" y="370"/>
                </a:cxn>
                <a:cxn ang="0">
                  <a:pos x="36" y="368"/>
                </a:cxn>
                <a:cxn ang="0">
                  <a:pos x="36" y="365"/>
                </a:cxn>
                <a:cxn ang="0">
                  <a:pos x="39" y="364"/>
                </a:cxn>
                <a:cxn ang="0">
                  <a:pos x="41" y="359"/>
                </a:cxn>
                <a:cxn ang="0">
                  <a:pos x="42" y="355"/>
                </a:cxn>
                <a:cxn ang="0">
                  <a:pos x="41" y="329"/>
                </a:cxn>
                <a:cxn ang="0">
                  <a:pos x="41" y="307"/>
                </a:cxn>
                <a:cxn ang="0">
                  <a:pos x="41" y="284"/>
                </a:cxn>
                <a:cxn ang="0">
                  <a:pos x="39" y="263"/>
                </a:cxn>
                <a:cxn ang="0">
                  <a:pos x="37" y="241"/>
                </a:cxn>
                <a:cxn ang="0">
                  <a:pos x="36" y="222"/>
                </a:cxn>
                <a:cxn ang="0">
                  <a:pos x="36" y="202"/>
                </a:cxn>
                <a:cxn ang="0">
                  <a:pos x="34" y="183"/>
                </a:cxn>
                <a:cxn ang="0">
                  <a:pos x="33" y="161"/>
                </a:cxn>
                <a:cxn ang="0">
                  <a:pos x="31" y="142"/>
                </a:cxn>
                <a:cxn ang="0">
                  <a:pos x="29" y="122"/>
                </a:cxn>
                <a:cxn ang="0">
                  <a:pos x="29" y="101"/>
                </a:cxn>
                <a:cxn ang="0">
                  <a:pos x="28" y="80"/>
                </a:cxn>
                <a:cxn ang="0">
                  <a:pos x="26" y="57"/>
                </a:cxn>
                <a:cxn ang="0">
                  <a:pos x="26" y="34"/>
                </a:cxn>
                <a:cxn ang="0">
                  <a:pos x="26" y="10"/>
                </a:cxn>
                <a:cxn ang="0">
                  <a:pos x="26" y="10"/>
                </a:cxn>
              </a:cxnLst>
              <a:rect l="0" t="0" r="r" b="b"/>
              <a:pathLst>
                <a:path w="42" h="373">
                  <a:moveTo>
                    <a:pt x="26" y="10"/>
                  </a:moveTo>
                  <a:lnTo>
                    <a:pt x="26" y="5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8" y="2"/>
                  </a:lnTo>
                  <a:lnTo>
                    <a:pt x="5" y="5"/>
                  </a:lnTo>
                  <a:lnTo>
                    <a:pt x="5" y="10"/>
                  </a:lnTo>
                  <a:lnTo>
                    <a:pt x="5" y="34"/>
                  </a:lnTo>
                  <a:lnTo>
                    <a:pt x="5" y="57"/>
                  </a:lnTo>
                  <a:lnTo>
                    <a:pt x="5" y="80"/>
                  </a:lnTo>
                  <a:lnTo>
                    <a:pt x="5" y="101"/>
                  </a:lnTo>
                  <a:lnTo>
                    <a:pt x="3" y="122"/>
                  </a:lnTo>
                  <a:lnTo>
                    <a:pt x="3" y="142"/>
                  </a:lnTo>
                  <a:lnTo>
                    <a:pt x="2" y="161"/>
                  </a:lnTo>
                  <a:lnTo>
                    <a:pt x="2" y="183"/>
                  </a:lnTo>
                  <a:lnTo>
                    <a:pt x="0" y="202"/>
                  </a:lnTo>
                  <a:lnTo>
                    <a:pt x="0" y="222"/>
                  </a:lnTo>
                  <a:lnTo>
                    <a:pt x="0" y="241"/>
                  </a:lnTo>
                  <a:lnTo>
                    <a:pt x="0" y="263"/>
                  </a:lnTo>
                  <a:lnTo>
                    <a:pt x="0" y="284"/>
                  </a:lnTo>
                  <a:lnTo>
                    <a:pt x="0" y="307"/>
                  </a:lnTo>
                  <a:lnTo>
                    <a:pt x="0" y="329"/>
                  </a:lnTo>
                  <a:lnTo>
                    <a:pt x="0" y="355"/>
                  </a:lnTo>
                  <a:lnTo>
                    <a:pt x="0" y="359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5" y="368"/>
                  </a:lnTo>
                  <a:lnTo>
                    <a:pt x="8" y="370"/>
                  </a:lnTo>
                  <a:lnTo>
                    <a:pt x="13" y="373"/>
                  </a:lnTo>
                  <a:lnTo>
                    <a:pt x="16" y="373"/>
                  </a:lnTo>
                  <a:lnTo>
                    <a:pt x="21" y="373"/>
                  </a:lnTo>
                  <a:lnTo>
                    <a:pt x="24" y="373"/>
                  </a:lnTo>
                  <a:lnTo>
                    <a:pt x="28" y="373"/>
                  </a:lnTo>
                  <a:lnTo>
                    <a:pt x="31" y="370"/>
                  </a:lnTo>
                  <a:lnTo>
                    <a:pt x="36" y="368"/>
                  </a:lnTo>
                  <a:lnTo>
                    <a:pt x="36" y="365"/>
                  </a:lnTo>
                  <a:lnTo>
                    <a:pt x="39" y="364"/>
                  </a:lnTo>
                  <a:lnTo>
                    <a:pt x="41" y="359"/>
                  </a:lnTo>
                  <a:lnTo>
                    <a:pt x="42" y="355"/>
                  </a:lnTo>
                  <a:lnTo>
                    <a:pt x="41" y="329"/>
                  </a:lnTo>
                  <a:lnTo>
                    <a:pt x="41" y="307"/>
                  </a:lnTo>
                  <a:lnTo>
                    <a:pt x="41" y="284"/>
                  </a:lnTo>
                  <a:lnTo>
                    <a:pt x="39" y="263"/>
                  </a:lnTo>
                  <a:lnTo>
                    <a:pt x="37" y="241"/>
                  </a:lnTo>
                  <a:lnTo>
                    <a:pt x="36" y="222"/>
                  </a:lnTo>
                  <a:lnTo>
                    <a:pt x="36" y="202"/>
                  </a:lnTo>
                  <a:lnTo>
                    <a:pt x="34" y="183"/>
                  </a:lnTo>
                  <a:lnTo>
                    <a:pt x="33" y="161"/>
                  </a:lnTo>
                  <a:lnTo>
                    <a:pt x="31" y="142"/>
                  </a:lnTo>
                  <a:lnTo>
                    <a:pt x="29" y="122"/>
                  </a:lnTo>
                  <a:lnTo>
                    <a:pt x="29" y="101"/>
                  </a:lnTo>
                  <a:lnTo>
                    <a:pt x="28" y="80"/>
                  </a:lnTo>
                  <a:lnTo>
                    <a:pt x="26" y="57"/>
                  </a:lnTo>
                  <a:lnTo>
                    <a:pt x="26" y="34"/>
                  </a:lnTo>
                  <a:lnTo>
                    <a:pt x="26" y="1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5" name="Freeform 159"/>
            <p:cNvSpPr>
              <a:spLocks/>
            </p:cNvSpPr>
            <p:nvPr/>
          </p:nvSpPr>
          <p:spPr bwMode="auto">
            <a:xfrm>
              <a:off x="2631" y="1460"/>
              <a:ext cx="208" cy="40"/>
            </a:xfrm>
            <a:custGeom>
              <a:avLst/>
              <a:gdLst/>
              <a:ahLst/>
              <a:cxnLst>
                <a:cxn ang="0">
                  <a:pos x="396" y="1"/>
                </a:cxn>
                <a:cxn ang="0">
                  <a:pos x="367" y="6"/>
                </a:cxn>
                <a:cxn ang="0">
                  <a:pos x="339" y="13"/>
                </a:cxn>
                <a:cxn ang="0">
                  <a:pos x="314" y="16"/>
                </a:cxn>
                <a:cxn ang="0">
                  <a:pos x="292" y="21"/>
                </a:cxn>
                <a:cxn ang="0">
                  <a:pos x="267" y="23"/>
                </a:cxn>
                <a:cxn ang="0">
                  <a:pos x="246" y="26"/>
                </a:cxn>
                <a:cxn ang="0">
                  <a:pos x="223" y="29"/>
                </a:cxn>
                <a:cxn ang="0">
                  <a:pos x="202" y="32"/>
                </a:cxn>
                <a:cxn ang="0">
                  <a:pos x="181" y="32"/>
                </a:cxn>
                <a:cxn ang="0">
                  <a:pos x="158" y="37"/>
                </a:cxn>
                <a:cxn ang="0">
                  <a:pos x="133" y="37"/>
                </a:cxn>
                <a:cxn ang="0">
                  <a:pos x="112" y="42"/>
                </a:cxn>
                <a:cxn ang="0">
                  <a:pos x="88" y="44"/>
                </a:cxn>
                <a:cxn ang="0">
                  <a:pos x="62" y="49"/>
                </a:cxn>
                <a:cxn ang="0">
                  <a:pos x="35" y="52"/>
                </a:cxn>
                <a:cxn ang="0">
                  <a:pos x="9" y="58"/>
                </a:cxn>
                <a:cxn ang="0">
                  <a:pos x="3" y="58"/>
                </a:cxn>
                <a:cxn ang="0">
                  <a:pos x="0" y="62"/>
                </a:cxn>
                <a:cxn ang="0">
                  <a:pos x="0" y="66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3" y="78"/>
                </a:cxn>
                <a:cxn ang="0">
                  <a:pos x="8" y="80"/>
                </a:cxn>
                <a:cxn ang="0">
                  <a:pos x="13" y="80"/>
                </a:cxn>
                <a:cxn ang="0">
                  <a:pos x="42" y="73"/>
                </a:cxn>
                <a:cxn ang="0">
                  <a:pos x="66" y="70"/>
                </a:cxn>
                <a:cxn ang="0">
                  <a:pos x="93" y="66"/>
                </a:cxn>
                <a:cxn ang="0">
                  <a:pos x="117" y="63"/>
                </a:cxn>
                <a:cxn ang="0">
                  <a:pos x="140" y="62"/>
                </a:cxn>
                <a:cxn ang="0">
                  <a:pos x="163" y="60"/>
                </a:cxn>
                <a:cxn ang="0">
                  <a:pos x="186" y="58"/>
                </a:cxn>
                <a:cxn ang="0">
                  <a:pos x="208" y="58"/>
                </a:cxn>
                <a:cxn ang="0">
                  <a:pos x="230" y="55"/>
                </a:cxn>
                <a:cxn ang="0">
                  <a:pos x="252" y="53"/>
                </a:cxn>
                <a:cxn ang="0">
                  <a:pos x="275" y="50"/>
                </a:cxn>
                <a:cxn ang="0">
                  <a:pos x="298" y="49"/>
                </a:cxn>
                <a:cxn ang="0">
                  <a:pos x="323" y="44"/>
                </a:cxn>
                <a:cxn ang="0">
                  <a:pos x="349" y="42"/>
                </a:cxn>
                <a:cxn ang="0">
                  <a:pos x="375" y="37"/>
                </a:cxn>
                <a:cxn ang="0">
                  <a:pos x="403" y="31"/>
                </a:cxn>
                <a:cxn ang="0">
                  <a:pos x="406" y="29"/>
                </a:cxn>
                <a:cxn ang="0">
                  <a:pos x="409" y="27"/>
                </a:cxn>
                <a:cxn ang="0">
                  <a:pos x="411" y="24"/>
                </a:cxn>
                <a:cxn ang="0">
                  <a:pos x="414" y="23"/>
                </a:cxn>
                <a:cxn ang="0">
                  <a:pos x="416" y="18"/>
                </a:cxn>
                <a:cxn ang="0">
                  <a:pos x="416" y="13"/>
                </a:cxn>
                <a:cxn ang="0">
                  <a:pos x="411" y="6"/>
                </a:cxn>
                <a:cxn ang="0">
                  <a:pos x="407" y="1"/>
                </a:cxn>
                <a:cxn ang="0">
                  <a:pos x="406" y="0"/>
                </a:cxn>
                <a:cxn ang="0">
                  <a:pos x="401" y="0"/>
                </a:cxn>
                <a:cxn ang="0">
                  <a:pos x="398" y="0"/>
                </a:cxn>
                <a:cxn ang="0">
                  <a:pos x="396" y="1"/>
                </a:cxn>
                <a:cxn ang="0">
                  <a:pos x="396" y="1"/>
                </a:cxn>
              </a:cxnLst>
              <a:rect l="0" t="0" r="r" b="b"/>
              <a:pathLst>
                <a:path w="416" h="80">
                  <a:moveTo>
                    <a:pt x="396" y="1"/>
                  </a:moveTo>
                  <a:lnTo>
                    <a:pt x="367" y="6"/>
                  </a:lnTo>
                  <a:lnTo>
                    <a:pt x="339" y="13"/>
                  </a:lnTo>
                  <a:lnTo>
                    <a:pt x="314" y="16"/>
                  </a:lnTo>
                  <a:lnTo>
                    <a:pt x="292" y="21"/>
                  </a:lnTo>
                  <a:lnTo>
                    <a:pt x="267" y="23"/>
                  </a:lnTo>
                  <a:lnTo>
                    <a:pt x="246" y="26"/>
                  </a:lnTo>
                  <a:lnTo>
                    <a:pt x="223" y="29"/>
                  </a:lnTo>
                  <a:lnTo>
                    <a:pt x="202" y="32"/>
                  </a:lnTo>
                  <a:lnTo>
                    <a:pt x="181" y="32"/>
                  </a:lnTo>
                  <a:lnTo>
                    <a:pt x="158" y="37"/>
                  </a:lnTo>
                  <a:lnTo>
                    <a:pt x="133" y="37"/>
                  </a:lnTo>
                  <a:lnTo>
                    <a:pt x="112" y="42"/>
                  </a:lnTo>
                  <a:lnTo>
                    <a:pt x="88" y="44"/>
                  </a:lnTo>
                  <a:lnTo>
                    <a:pt x="62" y="49"/>
                  </a:lnTo>
                  <a:lnTo>
                    <a:pt x="35" y="52"/>
                  </a:lnTo>
                  <a:lnTo>
                    <a:pt x="9" y="58"/>
                  </a:lnTo>
                  <a:lnTo>
                    <a:pt x="3" y="58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3" y="78"/>
                  </a:lnTo>
                  <a:lnTo>
                    <a:pt x="8" y="80"/>
                  </a:lnTo>
                  <a:lnTo>
                    <a:pt x="13" y="80"/>
                  </a:lnTo>
                  <a:lnTo>
                    <a:pt x="42" y="73"/>
                  </a:lnTo>
                  <a:lnTo>
                    <a:pt x="66" y="70"/>
                  </a:lnTo>
                  <a:lnTo>
                    <a:pt x="93" y="66"/>
                  </a:lnTo>
                  <a:lnTo>
                    <a:pt x="117" y="63"/>
                  </a:lnTo>
                  <a:lnTo>
                    <a:pt x="140" y="62"/>
                  </a:lnTo>
                  <a:lnTo>
                    <a:pt x="163" y="60"/>
                  </a:lnTo>
                  <a:lnTo>
                    <a:pt x="186" y="58"/>
                  </a:lnTo>
                  <a:lnTo>
                    <a:pt x="208" y="58"/>
                  </a:lnTo>
                  <a:lnTo>
                    <a:pt x="230" y="55"/>
                  </a:lnTo>
                  <a:lnTo>
                    <a:pt x="252" y="53"/>
                  </a:lnTo>
                  <a:lnTo>
                    <a:pt x="275" y="50"/>
                  </a:lnTo>
                  <a:lnTo>
                    <a:pt x="298" y="49"/>
                  </a:lnTo>
                  <a:lnTo>
                    <a:pt x="323" y="44"/>
                  </a:lnTo>
                  <a:lnTo>
                    <a:pt x="349" y="42"/>
                  </a:lnTo>
                  <a:lnTo>
                    <a:pt x="375" y="37"/>
                  </a:lnTo>
                  <a:lnTo>
                    <a:pt x="403" y="31"/>
                  </a:lnTo>
                  <a:lnTo>
                    <a:pt x="406" y="29"/>
                  </a:lnTo>
                  <a:lnTo>
                    <a:pt x="409" y="27"/>
                  </a:lnTo>
                  <a:lnTo>
                    <a:pt x="411" y="24"/>
                  </a:lnTo>
                  <a:lnTo>
                    <a:pt x="414" y="23"/>
                  </a:lnTo>
                  <a:lnTo>
                    <a:pt x="416" y="18"/>
                  </a:lnTo>
                  <a:lnTo>
                    <a:pt x="416" y="13"/>
                  </a:lnTo>
                  <a:lnTo>
                    <a:pt x="411" y="6"/>
                  </a:lnTo>
                  <a:lnTo>
                    <a:pt x="407" y="1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8" y="0"/>
                  </a:lnTo>
                  <a:lnTo>
                    <a:pt x="396" y="1"/>
                  </a:lnTo>
                  <a:lnTo>
                    <a:pt x="396" y="1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6" name="Freeform 160"/>
            <p:cNvSpPr>
              <a:spLocks/>
            </p:cNvSpPr>
            <p:nvPr/>
          </p:nvSpPr>
          <p:spPr bwMode="auto">
            <a:xfrm>
              <a:off x="2682" y="1479"/>
              <a:ext cx="22" cy="46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3" y="67"/>
                </a:cxn>
                <a:cxn ang="0">
                  <a:pos x="39" y="64"/>
                </a:cxn>
                <a:cxn ang="0">
                  <a:pos x="38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7"/>
                </a:cxn>
                <a:cxn ang="0">
                  <a:pos x="35" y="44"/>
                </a:cxn>
                <a:cxn ang="0">
                  <a:pos x="33" y="43"/>
                </a:cxn>
                <a:cxn ang="0">
                  <a:pos x="31" y="36"/>
                </a:cxn>
                <a:cxn ang="0">
                  <a:pos x="31" y="34"/>
                </a:cxn>
                <a:cxn ang="0">
                  <a:pos x="30" y="31"/>
                </a:cxn>
                <a:cxn ang="0">
                  <a:pos x="28" y="26"/>
                </a:cxn>
                <a:cxn ang="0">
                  <a:pos x="28" y="23"/>
                </a:cxn>
                <a:cxn ang="0">
                  <a:pos x="26" y="20"/>
                </a:cxn>
                <a:cxn ang="0">
                  <a:pos x="26" y="15"/>
                </a:cxn>
                <a:cxn ang="0">
                  <a:pos x="26" y="12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17" y="0"/>
                </a:cxn>
                <a:cxn ang="0">
                  <a:pos x="12" y="2"/>
                </a:cxn>
                <a:cxn ang="0">
                  <a:pos x="7" y="2"/>
                </a:cxn>
                <a:cxn ang="0">
                  <a:pos x="4" y="5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0" y="20"/>
                </a:cxn>
                <a:cxn ang="0">
                  <a:pos x="2" y="25"/>
                </a:cxn>
                <a:cxn ang="0">
                  <a:pos x="2" y="28"/>
                </a:cxn>
                <a:cxn ang="0">
                  <a:pos x="4" y="33"/>
                </a:cxn>
                <a:cxn ang="0">
                  <a:pos x="4" y="36"/>
                </a:cxn>
                <a:cxn ang="0">
                  <a:pos x="4" y="41"/>
                </a:cxn>
                <a:cxn ang="0">
                  <a:pos x="5" y="44"/>
                </a:cxn>
                <a:cxn ang="0">
                  <a:pos x="7" y="49"/>
                </a:cxn>
                <a:cxn ang="0">
                  <a:pos x="7" y="52"/>
                </a:cxn>
                <a:cxn ang="0">
                  <a:pos x="7" y="56"/>
                </a:cxn>
                <a:cxn ang="0">
                  <a:pos x="7" y="60"/>
                </a:cxn>
                <a:cxn ang="0">
                  <a:pos x="8" y="64"/>
                </a:cxn>
                <a:cxn ang="0">
                  <a:pos x="8" y="67"/>
                </a:cxn>
                <a:cxn ang="0">
                  <a:pos x="10" y="72"/>
                </a:cxn>
                <a:cxn ang="0">
                  <a:pos x="12" y="77"/>
                </a:cxn>
                <a:cxn ang="0">
                  <a:pos x="13" y="82"/>
                </a:cxn>
                <a:cxn ang="0">
                  <a:pos x="17" y="88"/>
                </a:cxn>
                <a:cxn ang="0">
                  <a:pos x="22" y="90"/>
                </a:cxn>
                <a:cxn ang="0">
                  <a:pos x="26" y="91"/>
                </a:cxn>
                <a:cxn ang="0">
                  <a:pos x="33" y="91"/>
                </a:cxn>
                <a:cxn ang="0">
                  <a:pos x="38" y="88"/>
                </a:cxn>
                <a:cxn ang="0">
                  <a:pos x="43" y="83"/>
                </a:cxn>
                <a:cxn ang="0">
                  <a:pos x="44" y="78"/>
                </a:cxn>
                <a:cxn ang="0">
                  <a:pos x="44" y="72"/>
                </a:cxn>
                <a:cxn ang="0">
                  <a:pos x="44" y="72"/>
                </a:cxn>
              </a:cxnLst>
              <a:rect l="0" t="0" r="r" b="b"/>
              <a:pathLst>
                <a:path w="44" h="91">
                  <a:moveTo>
                    <a:pt x="44" y="72"/>
                  </a:moveTo>
                  <a:lnTo>
                    <a:pt x="43" y="67"/>
                  </a:lnTo>
                  <a:lnTo>
                    <a:pt x="39" y="64"/>
                  </a:lnTo>
                  <a:lnTo>
                    <a:pt x="38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7"/>
                  </a:lnTo>
                  <a:lnTo>
                    <a:pt x="35" y="44"/>
                  </a:lnTo>
                  <a:lnTo>
                    <a:pt x="33" y="43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0" y="31"/>
                  </a:lnTo>
                  <a:lnTo>
                    <a:pt x="28" y="26"/>
                  </a:lnTo>
                  <a:lnTo>
                    <a:pt x="28" y="23"/>
                  </a:lnTo>
                  <a:lnTo>
                    <a:pt x="26" y="20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7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4" y="41"/>
                  </a:lnTo>
                  <a:lnTo>
                    <a:pt x="5" y="44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60"/>
                  </a:lnTo>
                  <a:lnTo>
                    <a:pt x="8" y="64"/>
                  </a:lnTo>
                  <a:lnTo>
                    <a:pt x="8" y="67"/>
                  </a:lnTo>
                  <a:lnTo>
                    <a:pt x="10" y="72"/>
                  </a:lnTo>
                  <a:lnTo>
                    <a:pt x="12" y="77"/>
                  </a:lnTo>
                  <a:lnTo>
                    <a:pt x="13" y="82"/>
                  </a:lnTo>
                  <a:lnTo>
                    <a:pt x="17" y="88"/>
                  </a:lnTo>
                  <a:lnTo>
                    <a:pt x="22" y="90"/>
                  </a:lnTo>
                  <a:lnTo>
                    <a:pt x="26" y="91"/>
                  </a:lnTo>
                  <a:lnTo>
                    <a:pt x="33" y="91"/>
                  </a:lnTo>
                  <a:lnTo>
                    <a:pt x="38" y="88"/>
                  </a:lnTo>
                  <a:lnTo>
                    <a:pt x="43" y="83"/>
                  </a:lnTo>
                  <a:lnTo>
                    <a:pt x="44" y="78"/>
                  </a:lnTo>
                  <a:lnTo>
                    <a:pt x="44" y="72"/>
                  </a:lnTo>
                  <a:lnTo>
                    <a:pt x="44" y="72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7" name="Freeform 161"/>
            <p:cNvSpPr>
              <a:spLocks/>
            </p:cNvSpPr>
            <p:nvPr/>
          </p:nvSpPr>
          <p:spPr bwMode="auto">
            <a:xfrm>
              <a:off x="2629" y="1632"/>
              <a:ext cx="280" cy="78"/>
            </a:xfrm>
            <a:custGeom>
              <a:avLst/>
              <a:gdLst/>
              <a:ahLst/>
              <a:cxnLst>
                <a:cxn ang="0">
                  <a:pos x="542" y="1"/>
                </a:cxn>
                <a:cxn ang="0">
                  <a:pos x="503" y="11"/>
                </a:cxn>
                <a:cxn ang="0">
                  <a:pos x="467" y="21"/>
                </a:cxn>
                <a:cxn ang="0">
                  <a:pos x="431" y="29"/>
                </a:cxn>
                <a:cxn ang="0">
                  <a:pos x="398" y="37"/>
                </a:cxn>
                <a:cxn ang="0">
                  <a:pos x="364" y="42"/>
                </a:cxn>
                <a:cxn ang="0">
                  <a:pos x="333" y="48"/>
                </a:cxn>
                <a:cxn ang="0">
                  <a:pos x="302" y="55"/>
                </a:cxn>
                <a:cxn ang="0">
                  <a:pos x="271" y="61"/>
                </a:cxn>
                <a:cxn ang="0">
                  <a:pos x="240" y="68"/>
                </a:cxn>
                <a:cxn ang="0">
                  <a:pos x="209" y="73"/>
                </a:cxn>
                <a:cxn ang="0">
                  <a:pos x="178" y="79"/>
                </a:cxn>
                <a:cxn ang="0">
                  <a:pos x="147" y="89"/>
                </a:cxn>
                <a:cxn ang="0">
                  <a:pos x="113" y="97"/>
                </a:cxn>
                <a:cxn ang="0">
                  <a:pos x="80" y="107"/>
                </a:cxn>
                <a:cxn ang="0">
                  <a:pos x="46" y="120"/>
                </a:cxn>
                <a:cxn ang="0">
                  <a:pos x="10" y="135"/>
                </a:cxn>
                <a:cxn ang="0">
                  <a:pos x="4" y="136"/>
                </a:cxn>
                <a:cxn ang="0">
                  <a:pos x="2" y="140"/>
                </a:cxn>
                <a:cxn ang="0">
                  <a:pos x="0" y="145"/>
                </a:cxn>
                <a:cxn ang="0">
                  <a:pos x="4" y="149"/>
                </a:cxn>
                <a:cxn ang="0">
                  <a:pos x="4" y="153"/>
                </a:cxn>
                <a:cxn ang="0">
                  <a:pos x="10" y="156"/>
                </a:cxn>
                <a:cxn ang="0">
                  <a:pos x="15" y="156"/>
                </a:cxn>
                <a:cxn ang="0">
                  <a:pos x="20" y="156"/>
                </a:cxn>
                <a:cxn ang="0">
                  <a:pos x="56" y="143"/>
                </a:cxn>
                <a:cxn ang="0">
                  <a:pos x="92" y="130"/>
                </a:cxn>
                <a:cxn ang="0">
                  <a:pos x="124" y="120"/>
                </a:cxn>
                <a:cxn ang="0">
                  <a:pos x="157" y="112"/>
                </a:cxn>
                <a:cxn ang="0">
                  <a:pos x="188" y="104"/>
                </a:cxn>
                <a:cxn ang="0">
                  <a:pos x="219" y="97"/>
                </a:cxn>
                <a:cxn ang="0">
                  <a:pos x="252" y="92"/>
                </a:cxn>
                <a:cxn ang="0">
                  <a:pos x="281" y="86"/>
                </a:cxn>
                <a:cxn ang="0">
                  <a:pos x="312" y="79"/>
                </a:cxn>
                <a:cxn ang="0">
                  <a:pos x="343" y="74"/>
                </a:cxn>
                <a:cxn ang="0">
                  <a:pos x="374" y="68"/>
                </a:cxn>
                <a:cxn ang="0">
                  <a:pos x="407" y="63"/>
                </a:cxn>
                <a:cxn ang="0">
                  <a:pos x="441" y="55"/>
                </a:cxn>
                <a:cxn ang="0">
                  <a:pos x="477" y="48"/>
                </a:cxn>
                <a:cxn ang="0">
                  <a:pos x="513" y="37"/>
                </a:cxn>
                <a:cxn ang="0">
                  <a:pos x="550" y="27"/>
                </a:cxn>
                <a:cxn ang="0">
                  <a:pos x="555" y="24"/>
                </a:cxn>
                <a:cxn ang="0">
                  <a:pos x="560" y="19"/>
                </a:cxn>
                <a:cxn ang="0">
                  <a:pos x="560" y="14"/>
                </a:cxn>
                <a:cxn ang="0">
                  <a:pos x="560" y="9"/>
                </a:cxn>
                <a:cxn ang="0">
                  <a:pos x="558" y="4"/>
                </a:cxn>
                <a:cxn ang="0">
                  <a:pos x="553" y="1"/>
                </a:cxn>
                <a:cxn ang="0">
                  <a:pos x="549" y="0"/>
                </a:cxn>
                <a:cxn ang="0">
                  <a:pos x="542" y="1"/>
                </a:cxn>
                <a:cxn ang="0">
                  <a:pos x="542" y="1"/>
                </a:cxn>
              </a:cxnLst>
              <a:rect l="0" t="0" r="r" b="b"/>
              <a:pathLst>
                <a:path w="560" h="156">
                  <a:moveTo>
                    <a:pt x="542" y="1"/>
                  </a:moveTo>
                  <a:lnTo>
                    <a:pt x="503" y="11"/>
                  </a:lnTo>
                  <a:lnTo>
                    <a:pt x="467" y="21"/>
                  </a:lnTo>
                  <a:lnTo>
                    <a:pt x="431" y="29"/>
                  </a:lnTo>
                  <a:lnTo>
                    <a:pt x="398" y="37"/>
                  </a:lnTo>
                  <a:lnTo>
                    <a:pt x="364" y="42"/>
                  </a:lnTo>
                  <a:lnTo>
                    <a:pt x="333" y="48"/>
                  </a:lnTo>
                  <a:lnTo>
                    <a:pt x="302" y="55"/>
                  </a:lnTo>
                  <a:lnTo>
                    <a:pt x="271" y="61"/>
                  </a:lnTo>
                  <a:lnTo>
                    <a:pt x="240" y="68"/>
                  </a:lnTo>
                  <a:lnTo>
                    <a:pt x="209" y="73"/>
                  </a:lnTo>
                  <a:lnTo>
                    <a:pt x="178" y="79"/>
                  </a:lnTo>
                  <a:lnTo>
                    <a:pt x="147" y="89"/>
                  </a:lnTo>
                  <a:lnTo>
                    <a:pt x="113" y="97"/>
                  </a:lnTo>
                  <a:lnTo>
                    <a:pt x="80" y="107"/>
                  </a:lnTo>
                  <a:lnTo>
                    <a:pt x="46" y="120"/>
                  </a:lnTo>
                  <a:lnTo>
                    <a:pt x="10" y="135"/>
                  </a:lnTo>
                  <a:lnTo>
                    <a:pt x="4" y="136"/>
                  </a:lnTo>
                  <a:lnTo>
                    <a:pt x="2" y="140"/>
                  </a:lnTo>
                  <a:lnTo>
                    <a:pt x="0" y="145"/>
                  </a:lnTo>
                  <a:lnTo>
                    <a:pt x="4" y="149"/>
                  </a:lnTo>
                  <a:lnTo>
                    <a:pt x="4" y="153"/>
                  </a:lnTo>
                  <a:lnTo>
                    <a:pt x="10" y="156"/>
                  </a:lnTo>
                  <a:lnTo>
                    <a:pt x="15" y="156"/>
                  </a:lnTo>
                  <a:lnTo>
                    <a:pt x="20" y="156"/>
                  </a:lnTo>
                  <a:lnTo>
                    <a:pt x="56" y="143"/>
                  </a:lnTo>
                  <a:lnTo>
                    <a:pt x="92" y="130"/>
                  </a:lnTo>
                  <a:lnTo>
                    <a:pt x="124" y="120"/>
                  </a:lnTo>
                  <a:lnTo>
                    <a:pt x="157" y="112"/>
                  </a:lnTo>
                  <a:lnTo>
                    <a:pt x="188" y="104"/>
                  </a:lnTo>
                  <a:lnTo>
                    <a:pt x="219" y="97"/>
                  </a:lnTo>
                  <a:lnTo>
                    <a:pt x="252" y="92"/>
                  </a:lnTo>
                  <a:lnTo>
                    <a:pt x="281" y="86"/>
                  </a:lnTo>
                  <a:lnTo>
                    <a:pt x="312" y="79"/>
                  </a:lnTo>
                  <a:lnTo>
                    <a:pt x="343" y="74"/>
                  </a:lnTo>
                  <a:lnTo>
                    <a:pt x="374" y="68"/>
                  </a:lnTo>
                  <a:lnTo>
                    <a:pt x="407" y="63"/>
                  </a:lnTo>
                  <a:lnTo>
                    <a:pt x="441" y="55"/>
                  </a:lnTo>
                  <a:lnTo>
                    <a:pt x="477" y="48"/>
                  </a:lnTo>
                  <a:lnTo>
                    <a:pt x="513" y="37"/>
                  </a:lnTo>
                  <a:lnTo>
                    <a:pt x="550" y="27"/>
                  </a:lnTo>
                  <a:lnTo>
                    <a:pt x="555" y="24"/>
                  </a:lnTo>
                  <a:lnTo>
                    <a:pt x="560" y="19"/>
                  </a:lnTo>
                  <a:lnTo>
                    <a:pt x="560" y="14"/>
                  </a:lnTo>
                  <a:lnTo>
                    <a:pt x="560" y="9"/>
                  </a:lnTo>
                  <a:lnTo>
                    <a:pt x="558" y="4"/>
                  </a:lnTo>
                  <a:lnTo>
                    <a:pt x="553" y="1"/>
                  </a:lnTo>
                  <a:lnTo>
                    <a:pt x="549" y="0"/>
                  </a:lnTo>
                  <a:lnTo>
                    <a:pt x="542" y="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00B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8" name="Freeform 162"/>
            <p:cNvSpPr>
              <a:spLocks/>
            </p:cNvSpPr>
            <p:nvPr/>
          </p:nvSpPr>
          <p:spPr bwMode="auto">
            <a:xfrm>
              <a:off x="2610" y="1482"/>
              <a:ext cx="22" cy="61"/>
            </a:xfrm>
            <a:custGeom>
              <a:avLst/>
              <a:gdLst/>
              <a:ahLst/>
              <a:cxnLst>
                <a:cxn ang="0">
                  <a:pos x="36" y="107"/>
                </a:cxn>
                <a:cxn ang="0">
                  <a:pos x="36" y="101"/>
                </a:cxn>
                <a:cxn ang="0">
                  <a:pos x="36" y="96"/>
                </a:cxn>
                <a:cxn ang="0">
                  <a:pos x="36" y="91"/>
                </a:cxn>
                <a:cxn ang="0">
                  <a:pos x="36" y="84"/>
                </a:cxn>
                <a:cxn ang="0">
                  <a:pos x="36" y="78"/>
                </a:cxn>
                <a:cxn ang="0">
                  <a:pos x="36" y="73"/>
                </a:cxn>
                <a:cxn ang="0">
                  <a:pos x="36" y="66"/>
                </a:cxn>
                <a:cxn ang="0">
                  <a:pos x="37" y="62"/>
                </a:cxn>
                <a:cxn ang="0">
                  <a:pos x="37" y="55"/>
                </a:cxn>
                <a:cxn ang="0">
                  <a:pos x="39" y="50"/>
                </a:cxn>
                <a:cxn ang="0">
                  <a:pos x="39" y="44"/>
                </a:cxn>
                <a:cxn ang="0">
                  <a:pos x="41" y="37"/>
                </a:cxn>
                <a:cxn ang="0">
                  <a:pos x="41" y="32"/>
                </a:cxn>
                <a:cxn ang="0">
                  <a:pos x="41" y="27"/>
                </a:cxn>
                <a:cxn ang="0">
                  <a:pos x="42" y="22"/>
                </a:cxn>
                <a:cxn ang="0">
                  <a:pos x="44" y="18"/>
                </a:cxn>
                <a:cxn ang="0">
                  <a:pos x="42" y="14"/>
                </a:cxn>
                <a:cxn ang="0">
                  <a:pos x="42" y="9"/>
                </a:cxn>
                <a:cxn ang="0">
                  <a:pos x="41" y="8"/>
                </a:cxn>
                <a:cxn ang="0">
                  <a:pos x="39" y="6"/>
                </a:cxn>
                <a:cxn ang="0">
                  <a:pos x="34" y="1"/>
                </a:cxn>
                <a:cxn ang="0">
                  <a:pos x="29" y="0"/>
                </a:cxn>
                <a:cxn ang="0">
                  <a:pos x="21" y="0"/>
                </a:cxn>
                <a:cxn ang="0">
                  <a:pos x="16" y="3"/>
                </a:cxn>
                <a:cxn ang="0">
                  <a:pos x="14" y="5"/>
                </a:cxn>
                <a:cxn ang="0">
                  <a:pos x="13" y="6"/>
                </a:cxn>
                <a:cxn ang="0">
                  <a:pos x="11" y="9"/>
                </a:cxn>
                <a:cxn ang="0">
                  <a:pos x="11" y="14"/>
                </a:cxn>
                <a:cxn ang="0">
                  <a:pos x="11" y="18"/>
                </a:cxn>
                <a:cxn ang="0">
                  <a:pos x="10" y="24"/>
                </a:cxn>
                <a:cxn ang="0">
                  <a:pos x="8" y="29"/>
                </a:cxn>
                <a:cxn ang="0">
                  <a:pos x="8" y="36"/>
                </a:cxn>
                <a:cxn ang="0">
                  <a:pos x="6" y="40"/>
                </a:cxn>
                <a:cxn ang="0">
                  <a:pos x="5" y="45"/>
                </a:cxn>
                <a:cxn ang="0">
                  <a:pos x="5" y="52"/>
                </a:cxn>
                <a:cxn ang="0">
                  <a:pos x="5" y="58"/>
                </a:cxn>
                <a:cxn ang="0">
                  <a:pos x="3" y="65"/>
                </a:cxn>
                <a:cxn ang="0">
                  <a:pos x="1" y="71"/>
                </a:cxn>
                <a:cxn ang="0">
                  <a:pos x="0" y="76"/>
                </a:cxn>
                <a:cxn ang="0">
                  <a:pos x="0" y="83"/>
                </a:cxn>
                <a:cxn ang="0">
                  <a:pos x="0" y="88"/>
                </a:cxn>
                <a:cxn ang="0">
                  <a:pos x="0" y="94"/>
                </a:cxn>
                <a:cxn ang="0">
                  <a:pos x="0" y="99"/>
                </a:cxn>
                <a:cxn ang="0">
                  <a:pos x="0" y="106"/>
                </a:cxn>
                <a:cxn ang="0">
                  <a:pos x="0" y="107"/>
                </a:cxn>
                <a:cxn ang="0">
                  <a:pos x="0" y="112"/>
                </a:cxn>
                <a:cxn ang="0">
                  <a:pos x="1" y="114"/>
                </a:cxn>
                <a:cxn ang="0">
                  <a:pos x="5" y="117"/>
                </a:cxn>
                <a:cxn ang="0">
                  <a:pos x="11" y="120"/>
                </a:cxn>
                <a:cxn ang="0">
                  <a:pos x="16" y="122"/>
                </a:cxn>
                <a:cxn ang="0">
                  <a:pos x="23" y="120"/>
                </a:cxn>
                <a:cxn ang="0">
                  <a:pos x="29" y="117"/>
                </a:cxn>
                <a:cxn ang="0">
                  <a:pos x="31" y="115"/>
                </a:cxn>
                <a:cxn ang="0">
                  <a:pos x="32" y="112"/>
                </a:cxn>
                <a:cxn ang="0">
                  <a:pos x="34" y="110"/>
                </a:cxn>
                <a:cxn ang="0">
                  <a:pos x="36" y="107"/>
                </a:cxn>
                <a:cxn ang="0">
                  <a:pos x="36" y="107"/>
                </a:cxn>
              </a:cxnLst>
              <a:rect l="0" t="0" r="r" b="b"/>
              <a:pathLst>
                <a:path w="44" h="122">
                  <a:moveTo>
                    <a:pt x="36" y="107"/>
                  </a:moveTo>
                  <a:lnTo>
                    <a:pt x="36" y="101"/>
                  </a:lnTo>
                  <a:lnTo>
                    <a:pt x="36" y="96"/>
                  </a:lnTo>
                  <a:lnTo>
                    <a:pt x="36" y="91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3"/>
                  </a:lnTo>
                  <a:lnTo>
                    <a:pt x="36" y="66"/>
                  </a:lnTo>
                  <a:lnTo>
                    <a:pt x="37" y="62"/>
                  </a:lnTo>
                  <a:lnTo>
                    <a:pt x="37" y="55"/>
                  </a:lnTo>
                  <a:lnTo>
                    <a:pt x="39" y="50"/>
                  </a:lnTo>
                  <a:lnTo>
                    <a:pt x="39" y="44"/>
                  </a:lnTo>
                  <a:lnTo>
                    <a:pt x="41" y="37"/>
                  </a:lnTo>
                  <a:lnTo>
                    <a:pt x="41" y="32"/>
                  </a:lnTo>
                  <a:lnTo>
                    <a:pt x="41" y="27"/>
                  </a:lnTo>
                  <a:lnTo>
                    <a:pt x="42" y="22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39" y="6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1" y="9"/>
                  </a:lnTo>
                  <a:lnTo>
                    <a:pt x="11" y="14"/>
                  </a:lnTo>
                  <a:lnTo>
                    <a:pt x="11" y="18"/>
                  </a:lnTo>
                  <a:lnTo>
                    <a:pt x="10" y="24"/>
                  </a:lnTo>
                  <a:lnTo>
                    <a:pt x="8" y="29"/>
                  </a:lnTo>
                  <a:lnTo>
                    <a:pt x="8" y="36"/>
                  </a:lnTo>
                  <a:lnTo>
                    <a:pt x="6" y="40"/>
                  </a:lnTo>
                  <a:lnTo>
                    <a:pt x="5" y="45"/>
                  </a:lnTo>
                  <a:lnTo>
                    <a:pt x="5" y="52"/>
                  </a:lnTo>
                  <a:lnTo>
                    <a:pt x="5" y="58"/>
                  </a:lnTo>
                  <a:lnTo>
                    <a:pt x="3" y="65"/>
                  </a:lnTo>
                  <a:lnTo>
                    <a:pt x="1" y="71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0" y="88"/>
                  </a:lnTo>
                  <a:lnTo>
                    <a:pt x="0" y="94"/>
                  </a:lnTo>
                  <a:lnTo>
                    <a:pt x="0" y="99"/>
                  </a:lnTo>
                  <a:lnTo>
                    <a:pt x="0" y="106"/>
                  </a:lnTo>
                  <a:lnTo>
                    <a:pt x="0" y="107"/>
                  </a:lnTo>
                  <a:lnTo>
                    <a:pt x="0" y="112"/>
                  </a:lnTo>
                  <a:lnTo>
                    <a:pt x="1" y="114"/>
                  </a:lnTo>
                  <a:lnTo>
                    <a:pt x="5" y="117"/>
                  </a:lnTo>
                  <a:lnTo>
                    <a:pt x="11" y="120"/>
                  </a:lnTo>
                  <a:lnTo>
                    <a:pt x="16" y="122"/>
                  </a:lnTo>
                  <a:lnTo>
                    <a:pt x="23" y="120"/>
                  </a:lnTo>
                  <a:lnTo>
                    <a:pt x="29" y="117"/>
                  </a:lnTo>
                  <a:lnTo>
                    <a:pt x="31" y="115"/>
                  </a:lnTo>
                  <a:lnTo>
                    <a:pt x="32" y="112"/>
                  </a:lnTo>
                  <a:lnTo>
                    <a:pt x="34" y="110"/>
                  </a:lnTo>
                  <a:lnTo>
                    <a:pt x="36" y="107"/>
                  </a:lnTo>
                  <a:lnTo>
                    <a:pt x="36" y="107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9" name="Freeform 163"/>
            <p:cNvSpPr>
              <a:spLocks/>
            </p:cNvSpPr>
            <p:nvPr/>
          </p:nvSpPr>
          <p:spPr bwMode="auto">
            <a:xfrm>
              <a:off x="2536" y="1596"/>
              <a:ext cx="116" cy="91"/>
            </a:xfrm>
            <a:custGeom>
              <a:avLst/>
              <a:gdLst/>
              <a:ahLst/>
              <a:cxnLst>
                <a:cxn ang="0">
                  <a:pos x="225" y="155"/>
                </a:cxn>
                <a:cxn ang="0">
                  <a:pos x="211" y="142"/>
                </a:cxn>
                <a:cxn ang="0">
                  <a:pos x="199" y="127"/>
                </a:cxn>
                <a:cxn ang="0">
                  <a:pos x="186" y="114"/>
                </a:cxn>
                <a:cxn ang="0">
                  <a:pos x="176" y="101"/>
                </a:cxn>
                <a:cxn ang="0">
                  <a:pos x="165" y="88"/>
                </a:cxn>
                <a:cxn ang="0">
                  <a:pos x="154" y="75"/>
                </a:cxn>
                <a:cxn ang="0">
                  <a:pos x="144" y="64"/>
                </a:cxn>
                <a:cxn ang="0">
                  <a:pos x="134" y="52"/>
                </a:cxn>
                <a:cxn ang="0">
                  <a:pos x="121" y="41"/>
                </a:cxn>
                <a:cxn ang="0">
                  <a:pos x="110" y="31"/>
                </a:cxn>
                <a:cxn ang="0">
                  <a:pos x="97" y="23"/>
                </a:cxn>
                <a:cxn ang="0">
                  <a:pos x="83" y="15"/>
                </a:cxn>
                <a:cxn ang="0">
                  <a:pos x="69" y="8"/>
                </a:cxn>
                <a:cxn ang="0">
                  <a:pos x="54" y="3"/>
                </a:cxn>
                <a:cxn ang="0">
                  <a:pos x="36" y="2"/>
                </a:cxn>
                <a:cxn ang="0">
                  <a:pos x="20" y="2"/>
                </a:cxn>
                <a:cxn ang="0">
                  <a:pos x="15" y="0"/>
                </a:cxn>
                <a:cxn ang="0">
                  <a:pos x="10" y="2"/>
                </a:cxn>
                <a:cxn ang="0">
                  <a:pos x="7" y="3"/>
                </a:cxn>
                <a:cxn ang="0">
                  <a:pos x="5" y="5"/>
                </a:cxn>
                <a:cxn ang="0">
                  <a:pos x="2" y="8"/>
                </a:cxn>
                <a:cxn ang="0">
                  <a:pos x="0" y="15"/>
                </a:cxn>
                <a:cxn ang="0">
                  <a:pos x="2" y="21"/>
                </a:cxn>
                <a:cxn ang="0">
                  <a:pos x="5" y="26"/>
                </a:cxn>
                <a:cxn ang="0">
                  <a:pos x="7" y="30"/>
                </a:cxn>
                <a:cxn ang="0">
                  <a:pos x="10" y="30"/>
                </a:cxn>
                <a:cxn ang="0">
                  <a:pos x="13" y="31"/>
                </a:cxn>
                <a:cxn ang="0">
                  <a:pos x="17" y="33"/>
                </a:cxn>
                <a:cxn ang="0">
                  <a:pos x="33" y="33"/>
                </a:cxn>
                <a:cxn ang="0">
                  <a:pos x="49" y="34"/>
                </a:cxn>
                <a:cxn ang="0">
                  <a:pos x="62" y="39"/>
                </a:cxn>
                <a:cxn ang="0">
                  <a:pos x="77" y="46"/>
                </a:cxn>
                <a:cxn ang="0">
                  <a:pos x="87" y="54"/>
                </a:cxn>
                <a:cxn ang="0">
                  <a:pos x="98" y="62"/>
                </a:cxn>
                <a:cxn ang="0">
                  <a:pos x="108" y="70"/>
                </a:cxn>
                <a:cxn ang="0">
                  <a:pos x="119" y="82"/>
                </a:cxn>
                <a:cxn ang="0">
                  <a:pos x="128" y="91"/>
                </a:cxn>
                <a:cxn ang="0">
                  <a:pos x="139" y="104"/>
                </a:cxn>
                <a:cxn ang="0">
                  <a:pos x="147" y="116"/>
                </a:cxn>
                <a:cxn ang="0">
                  <a:pos x="157" y="129"/>
                </a:cxn>
                <a:cxn ang="0">
                  <a:pos x="167" y="140"/>
                </a:cxn>
                <a:cxn ang="0">
                  <a:pos x="178" y="152"/>
                </a:cxn>
                <a:cxn ang="0">
                  <a:pos x="190" y="165"/>
                </a:cxn>
                <a:cxn ang="0">
                  <a:pos x="201" y="178"/>
                </a:cxn>
                <a:cxn ang="0">
                  <a:pos x="206" y="181"/>
                </a:cxn>
                <a:cxn ang="0">
                  <a:pos x="214" y="183"/>
                </a:cxn>
                <a:cxn ang="0">
                  <a:pos x="221" y="179"/>
                </a:cxn>
                <a:cxn ang="0">
                  <a:pos x="225" y="178"/>
                </a:cxn>
                <a:cxn ang="0">
                  <a:pos x="229" y="171"/>
                </a:cxn>
                <a:cxn ang="0">
                  <a:pos x="232" y="166"/>
                </a:cxn>
                <a:cxn ang="0">
                  <a:pos x="230" y="160"/>
                </a:cxn>
                <a:cxn ang="0">
                  <a:pos x="225" y="155"/>
                </a:cxn>
                <a:cxn ang="0">
                  <a:pos x="225" y="155"/>
                </a:cxn>
              </a:cxnLst>
              <a:rect l="0" t="0" r="r" b="b"/>
              <a:pathLst>
                <a:path w="232" h="183">
                  <a:moveTo>
                    <a:pt x="225" y="155"/>
                  </a:moveTo>
                  <a:lnTo>
                    <a:pt x="211" y="142"/>
                  </a:lnTo>
                  <a:lnTo>
                    <a:pt x="199" y="127"/>
                  </a:lnTo>
                  <a:lnTo>
                    <a:pt x="186" y="114"/>
                  </a:lnTo>
                  <a:lnTo>
                    <a:pt x="176" y="101"/>
                  </a:lnTo>
                  <a:lnTo>
                    <a:pt x="165" y="88"/>
                  </a:lnTo>
                  <a:lnTo>
                    <a:pt x="154" y="75"/>
                  </a:lnTo>
                  <a:lnTo>
                    <a:pt x="144" y="64"/>
                  </a:lnTo>
                  <a:lnTo>
                    <a:pt x="134" y="52"/>
                  </a:lnTo>
                  <a:lnTo>
                    <a:pt x="121" y="41"/>
                  </a:lnTo>
                  <a:lnTo>
                    <a:pt x="110" y="31"/>
                  </a:lnTo>
                  <a:lnTo>
                    <a:pt x="97" y="23"/>
                  </a:lnTo>
                  <a:lnTo>
                    <a:pt x="83" y="15"/>
                  </a:lnTo>
                  <a:lnTo>
                    <a:pt x="69" y="8"/>
                  </a:lnTo>
                  <a:lnTo>
                    <a:pt x="54" y="3"/>
                  </a:lnTo>
                  <a:lnTo>
                    <a:pt x="36" y="2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5" y="26"/>
                  </a:lnTo>
                  <a:lnTo>
                    <a:pt x="7" y="30"/>
                  </a:lnTo>
                  <a:lnTo>
                    <a:pt x="10" y="30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49" y="34"/>
                  </a:lnTo>
                  <a:lnTo>
                    <a:pt x="62" y="39"/>
                  </a:lnTo>
                  <a:lnTo>
                    <a:pt x="77" y="46"/>
                  </a:lnTo>
                  <a:lnTo>
                    <a:pt x="87" y="54"/>
                  </a:lnTo>
                  <a:lnTo>
                    <a:pt x="98" y="62"/>
                  </a:lnTo>
                  <a:lnTo>
                    <a:pt x="108" y="70"/>
                  </a:lnTo>
                  <a:lnTo>
                    <a:pt x="119" y="82"/>
                  </a:lnTo>
                  <a:lnTo>
                    <a:pt x="128" y="91"/>
                  </a:lnTo>
                  <a:lnTo>
                    <a:pt x="139" y="104"/>
                  </a:lnTo>
                  <a:lnTo>
                    <a:pt x="147" y="116"/>
                  </a:lnTo>
                  <a:lnTo>
                    <a:pt x="157" y="129"/>
                  </a:lnTo>
                  <a:lnTo>
                    <a:pt x="167" y="140"/>
                  </a:lnTo>
                  <a:lnTo>
                    <a:pt x="178" y="152"/>
                  </a:lnTo>
                  <a:lnTo>
                    <a:pt x="190" y="165"/>
                  </a:lnTo>
                  <a:lnTo>
                    <a:pt x="201" y="178"/>
                  </a:lnTo>
                  <a:lnTo>
                    <a:pt x="206" y="181"/>
                  </a:lnTo>
                  <a:lnTo>
                    <a:pt x="214" y="183"/>
                  </a:lnTo>
                  <a:lnTo>
                    <a:pt x="221" y="179"/>
                  </a:lnTo>
                  <a:lnTo>
                    <a:pt x="225" y="178"/>
                  </a:lnTo>
                  <a:lnTo>
                    <a:pt x="229" y="171"/>
                  </a:lnTo>
                  <a:lnTo>
                    <a:pt x="232" y="166"/>
                  </a:lnTo>
                  <a:lnTo>
                    <a:pt x="230" y="160"/>
                  </a:lnTo>
                  <a:lnTo>
                    <a:pt x="225" y="155"/>
                  </a:lnTo>
                  <a:lnTo>
                    <a:pt x="225" y="155"/>
                  </a:lnTo>
                  <a:close/>
                </a:path>
              </a:pathLst>
            </a:custGeom>
            <a:solidFill>
              <a:srgbClr val="00B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0" name="Freeform 164"/>
            <p:cNvSpPr>
              <a:spLocks/>
            </p:cNvSpPr>
            <p:nvPr/>
          </p:nvSpPr>
          <p:spPr bwMode="auto">
            <a:xfrm>
              <a:off x="2679" y="1573"/>
              <a:ext cx="112" cy="53"/>
            </a:xfrm>
            <a:custGeom>
              <a:avLst/>
              <a:gdLst/>
              <a:ahLst/>
              <a:cxnLst>
                <a:cxn ang="0">
                  <a:pos x="196" y="35"/>
                </a:cxn>
                <a:cxn ang="0">
                  <a:pos x="173" y="42"/>
                </a:cxn>
                <a:cxn ang="0">
                  <a:pos x="153" y="48"/>
                </a:cxn>
                <a:cxn ang="0">
                  <a:pos x="134" y="57"/>
                </a:cxn>
                <a:cxn ang="0">
                  <a:pos x="114" y="65"/>
                </a:cxn>
                <a:cxn ang="0">
                  <a:pos x="98" y="63"/>
                </a:cxn>
                <a:cxn ang="0">
                  <a:pos x="94" y="52"/>
                </a:cxn>
                <a:cxn ang="0">
                  <a:pos x="96" y="39"/>
                </a:cxn>
                <a:cxn ang="0">
                  <a:pos x="108" y="31"/>
                </a:cxn>
                <a:cxn ang="0">
                  <a:pos x="129" y="29"/>
                </a:cxn>
                <a:cxn ang="0">
                  <a:pos x="152" y="27"/>
                </a:cxn>
                <a:cxn ang="0">
                  <a:pos x="173" y="22"/>
                </a:cxn>
                <a:cxn ang="0">
                  <a:pos x="197" y="21"/>
                </a:cxn>
                <a:cxn ang="0">
                  <a:pos x="217" y="16"/>
                </a:cxn>
                <a:cxn ang="0">
                  <a:pos x="223" y="8"/>
                </a:cxn>
                <a:cxn ang="0">
                  <a:pos x="214" y="0"/>
                </a:cxn>
                <a:cxn ang="0">
                  <a:pos x="181" y="3"/>
                </a:cxn>
                <a:cxn ang="0">
                  <a:pos x="143" y="6"/>
                </a:cxn>
                <a:cxn ang="0">
                  <a:pos x="108" y="8"/>
                </a:cxn>
                <a:cxn ang="0">
                  <a:pos x="72" y="9"/>
                </a:cxn>
                <a:cxn ang="0">
                  <a:pos x="34" y="17"/>
                </a:cxn>
                <a:cxn ang="0">
                  <a:pos x="5" y="31"/>
                </a:cxn>
                <a:cxn ang="0">
                  <a:pos x="0" y="39"/>
                </a:cxn>
                <a:cxn ang="0">
                  <a:pos x="6" y="55"/>
                </a:cxn>
                <a:cxn ang="0">
                  <a:pos x="18" y="58"/>
                </a:cxn>
                <a:cxn ang="0">
                  <a:pos x="32" y="53"/>
                </a:cxn>
                <a:cxn ang="0">
                  <a:pos x="52" y="47"/>
                </a:cxn>
                <a:cxn ang="0">
                  <a:pos x="68" y="39"/>
                </a:cxn>
                <a:cxn ang="0">
                  <a:pos x="68" y="47"/>
                </a:cxn>
                <a:cxn ang="0">
                  <a:pos x="65" y="58"/>
                </a:cxn>
                <a:cxn ang="0">
                  <a:pos x="70" y="75"/>
                </a:cxn>
                <a:cxn ang="0">
                  <a:pos x="73" y="88"/>
                </a:cxn>
                <a:cxn ang="0">
                  <a:pos x="80" y="102"/>
                </a:cxn>
                <a:cxn ang="0">
                  <a:pos x="94" y="105"/>
                </a:cxn>
                <a:cxn ang="0">
                  <a:pos x="117" y="99"/>
                </a:cxn>
                <a:cxn ang="0">
                  <a:pos x="143" y="86"/>
                </a:cxn>
                <a:cxn ang="0">
                  <a:pos x="171" y="75"/>
                </a:cxn>
                <a:cxn ang="0">
                  <a:pos x="192" y="70"/>
                </a:cxn>
                <a:cxn ang="0">
                  <a:pos x="204" y="61"/>
                </a:cxn>
                <a:cxn ang="0">
                  <a:pos x="214" y="50"/>
                </a:cxn>
                <a:cxn ang="0">
                  <a:pos x="220" y="39"/>
                </a:cxn>
                <a:cxn ang="0">
                  <a:pos x="220" y="32"/>
                </a:cxn>
                <a:cxn ang="0">
                  <a:pos x="212" y="31"/>
                </a:cxn>
              </a:cxnLst>
              <a:rect l="0" t="0" r="r" b="b"/>
              <a:pathLst>
                <a:path w="223" h="105">
                  <a:moveTo>
                    <a:pt x="212" y="31"/>
                  </a:moveTo>
                  <a:lnTo>
                    <a:pt x="202" y="34"/>
                  </a:lnTo>
                  <a:lnTo>
                    <a:pt x="196" y="35"/>
                  </a:lnTo>
                  <a:lnTo>
                    <a:pt x="187" y="37"/>
                  </a:lnTo>
                  <a:lnTo>
                    <a:pt x="181" y="39"/>
                  </a:lnTo>
                  <a:lnTo>
                    <a:pt x="173" y="42"/>
                  </a:lnTo>
                  <a:lnTo>
                    <a:pt x="166" y="44"/>
                  </a:lnTo>
                  <a:lnTo>
                    <a:pt x="160" y="47"/>
                  </a:lnTo>
                  <a:lnTo>
                    <a:pt x="153" y="48"/>
                  </a:lnTo>
                  <a:lnTo>
                    <a:pt x="147" y="52"/>
                  </a:lnTo>
                  <a:lnTo>
                    <a:pt x="140" y="53"/>
                  </a:lnTo>
                  <a:lnTo>
                    <a:pt x="134" y="57"/>
                  </a:lnTo>
                  <a:lnTo>
                    <a:pt x="127" y="58"/>
                  </a:lnTo>
                  <a:lnTo>
                    <a:pt x="121" y="61"/>
                  </a:lnTo>
                  <a:lnTo>
                    <a:pt x="114" y="65"/>
                  </a:lnTo>
                  <a:lnTo>
                    <a:pt x="106" y="66"/>
                  </a:lnTo>
                  <a:lnTo>
                    <a:pt x="99" y="70"/>
                  </a:lnTo>
                  <a:lnTo>
                    <a:pt x="98" y="63"/>
                  </a:lnTo>
                  <a:lnTo>
                    <a:pt x="96" y="58"/>
                  </a:lnTo>
                  <a:lnTo>
                    <a:pt x="94" y="53"/>
                  </a:lnTo>
                  <a:lnTo>
                    <a:pt x="94" y="52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6" y="39"/>
                  </a:lnTo>
                  <a:lnTo>
                    <a:pt x="94" y="34"/>
                  </a:lnTo>
                  <a:lnTo>
                    <a:pt x="101" y="32"/>
                  </a:lnTo>
                  <a:lnTo>
                    <a:pt x="108" y="31"/>
                  </a:lnTo>
                  <a:lnTo>
                    <a:pt x="114" y="29"/>
                  </a:lnTo>
                  <a:lnTo>
                    <a:pt x="122" y="29"/>
                  </a:lnTo>
                  <a:lnTo>
                    <a:pt x="129" y="29"/>
                  </a:lnTo>
                  <a:lnTo>
                    <a:pt x="135" y="29"/>
                  </a:lnTo>
                  <a:lnTo>
                    <a:pt x="142" y="27"/>
                  </a:lnTo>
                  <a:lnTo>
                    <a:pt x="152" y="27"/>
                  </a:lnTo>
                  <a:lnTo>
                    <a:pt x="156" y="24"/>
                  </a:lnTo>
                  <a:lnTo>
                    <a:pt x="165" y="24"/>
                  </a:lnTo>
                  <a:lnTo>
                    <a:pt x="173" y="22"/>
                  </a:lnTo>
                  <a:lnTo>
                    <a:pt x="181" y="22"/>
                  </a:lnTo>
                  <a:lnTo>
                    <a:pt x="187" y="22"/>
                  </a:lnTo>
                  <a:lnTo>
                    <a:pt x="197" y="21"/>
                  </a:lnTo>
                  <a:lnTo>
                    <a:pt x="205" y="19"/>
                  </a:lnTo>
                  <a:lnTo>
                    <a:pt x="215" y="17"/>
                  </a:lnTo>
                  <a:lnTo>
                    <a:pt x="217" y="16"/>
                  </a:lnTo>
                  <a:lnTo>
                    <a:pt x="222" y="13"/>
                  </a:lnTo>
                  <a:lnTo>
                    <a:pt x="222" y="9"/>
                  </a:lnTo>
                  <a:lnTo>
                    <a:pt x="223" y="8"/>
                  </a:lnTo>
                  <a:lnTo>
                    <a:pt x="220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0" y="1"/>
                  </a:lnTo>
                  <a:lnTo>
                    <a:pt x="196" y="3"/>
                  </a:lnTo>
                  <a:lnTo>
                    <a:pt x="181" y="3"/>
                  </a:lnTo>
                  <a:lnTo>
                    <a:pt x="168" y="4"/>
                  </a:lnTo>
                  <a:lnTo>
                    <a:pt x="156" y="6"/>
                  </a:lnTo>
                  <a:lnTo>
                    <a:pt x="143" y="6"/>
                  </a:lnTo>
                  <a:lnTo>
                    <a:pt x="130" y="8"/>
                  </a:lnTo>
                  <a:lnTo>
                    <a:pt x="119" y="8"/>
                  </a:lnTo>
                  <a:lnTo>
                    <a:pt x="108" y="8"/>
                  </a:lnTo>
                  <a:lnTo>
                    <a:pt x="94" y="8"/>
                  </a:lnTo>
                  <a:lnTo>
                    <a:pt x="83" y="8"/>
                  </a:lnTo>
                  <a:lnTo>
                    <a:pt x="72" y="9"/>
                  </a:lnTo>
                  <a:lnTo>
                    <a:pt x="59" y="11"/>
                  </a:lnTo>
                  <a:lnTo>
                    <a:pt x="47" y="13"/>
                  </a:lnTo>
                  <a:lnTo>
                    <a:pt x="34" y="17"/>
                  </a:lnTo>
                  <a:lnTo>
                    <a:pt x="23" y="22"/>
                  </a:lnTo>
                  <a:lnTo>
                    <a:pt x="8" y="29"/>
                  </a:lnTo>
                  <a:lnTo>
                    <a:pt x="5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6" y="55"/>
                  </a:lnTo>
                  <a:lnTo>
                    <a:pt x="13" y="58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23" y="58"/>
                  </a:lnTo>
                  <a:lnTo>
                    <a:pt x="26" y="58"/>
                  </a:lnTo>
                  <a:lnTo>
                    <a:pt x="32" y="53"/>
                  </a:lnTo>
                  <a:lnTo>
                    <a:pt x="37" y="52"/>
                  </a:lnTo>
                  <a:lnTo>
                    <a:pt x="44" y="48"/>
                  </a:lnTo>
                  <a:lnTo>
                    <a:pt x="52" y="47"/>
                  </a:lnTo>
                  <a:lnTo>
                    <a:pt x="57" y="44"/>
                  </a:lnTo>
                  <a:lnTo>
                    <a:pt x="63" y="42"/>
                  </a:lnTo>
                  <a:lnTo>
                    <a:pt x="68" y="39"/>
                  </a:lnTo>
                  <a:lnTo>
                    <a:pt x="75" y="39"/>
                  </a:lnTo>
                  <a:lnTo>
                    <a:pt x="72" y="42"/>
                  </a:lnTo>
                  <a:lnTo>
                    <a:pt x="68" y="47"/>
                  </a:lnTo>
                  <a:lnTo>
                    <a:pt x="67" y="48"/>
                  </a:lnTo>
                  <a:lnTo>
                    <a:pt x="67" y="53"/>
                  </a:lnTo>
                  <a:lnTo>
                    <a:pt x="65" y="58"/>
                  </a:lnTo>
                  <a:lnTo>
                    <a:pt x="67" y="65"/>
                  </a:lnTo>
                  <a:lnTo>
                    <a:pt x="68" y="70"/>
                  </a:lnTo>
                  <a:lnTo>
                    <a:pt x="70" y="75"/>
                  </a:lnTo>
                  <a:lnTo>
                    <a:pt x="72" y="79"/>
                  </a:lnTo>
                  <a:lnTo>
                    <a:pt x="73" y="83"/>
                  </a:lnTo>
                  <a:lnTo>
                    <a:pt x="73" y="88"/>
                  </a:lnTo>
                  <a:lnTo>
                    <a:pt x="75" y="94"/>
                  </a:lnTo>
                  <a:lnTo>
                    <a:pt x="77" y="99"/>
                  </a:lnTo>
                  <a:lnTo>
                    <a:pt x="80" y="102"/>
                  </a:lnTo>
                  <a:lnTo>
                    <a:pt x="85" y="105"/>
                  </a:lnTo>
                  <a:lnTo>
                    <a:pt x="90" y="105"/>
                  </a:lnTo>
                  <a:lnTo>
                    <a:pt x="94" y="105"/>
                  </a:lnTo>
                  <a:lnTo>
                    <a:pt x="103" y="104"/>
                  </a:lnTo>
                  <a:lnTo>
                    <a:pt x="109" y="101"/>
                  </a:lnTo>
                  <a:lnTo>
                    <a:pt x="117" y="99"/>
                  </a:lnTo>
                  <a:lnTo>
                    <a:pt x="125" y="94"/>
                  </a:lnTo>
                  <a:lnTo>
                    <a:pt x="135" y="89"/>
                  </a:lnTo>
                  <a:lnTo>
                    <a:pt x="143" y="86"/>
                  </a:lnTo>
                  <a:lnTo>
                    <a:pt x="153" y="83"/>
                  </a:lnTo>
                  <a:lnTo>
                    <a:pt x="161" y="79"/>
                  </a:lnTo>
                  <a:lnTo>
                    <a:pt x="171" y="75"/>
                  </a:lnTo>
                  <a:lnTo>
                    <a:pt x="179" y="71"/>
                  </a:lnTo>
                  <a:lnTo>
                    <a:pt x="187" y="70"/>
                  </a:lnTo>
                  <a:lnTo>
                    <a:pt x="192" y="70"/>
                  </a:lnTo>
                  <a:lnTo>
                    <a:pt x="196" y="68"/>
                  </a:lnTo>
                  <a:lnTo>
                    <a:pt x="201" y="65"/>
                  </a:lnTo>
                  <a:lnTo>
                    <a:pt x="204" y="61"/>
                  </a:lnTo>
                  <a:lnTo>
                    <a:pt x="207" y="58"/>
                  </a:lnTo>
                  <a:lnTo>
                    <a:pt x="212" y="53"/>
                  </a:lnTo>
                  <a:lnTo>
                    <a:pt x="214" y="50"/>
                  </a:lnTo>
                  <a:lnTo>
                    <a:pt x="217" y="48"/>
                  </a:lnTo>
                  <a:lnTo>
                    <a:pt x="217" y="44"/>
                  </a:lnTo>
                  <a:lnTo>
                    <a:pt x="220" y="39"/>
                  </a:lnTo>
                  <a:lnTo>
                    <a:pt x="222" y="37"/>
                  </a:lnTo>
                  <a:lnTo>
                    <a:pt x="222" y="34"/>
                  </a:lnTo>
                  <a:lnTo>
                    <a:pt x="220" y="32"/>
                  </a:lnTo>
                  <a:lnTo>
                    <a:pt x="218" y="31"/>
                  </a:lnTo>
                  <a:lnTo>
                    <a:pt x="217" y="31"/>
                  </a:lnTo>
                  <a:lnTo>
                    <a:pt x="212" y="31"/>
                  </a:lnTo>
                  <a:lnTo>
                    <a:pt x="212" y="31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1" name="Freeform 165"/>
            <p:cNvSpPr>
              <a:spLocks/>
            </p:cNvSpPr>
            <p:nvPr/>
          </p:nvSpPr>
          <p:spPr bwMode="auto">
            <a:xfrm>
              <a:off x="2500" y="1534"/>
              <a:ext cx="358" cy="74"/>
            </a:xfrm>
            <a:custGeom>
              <a:avLst/>
              <a:gdLst/>
              <a:ahLst/>
              <a:cxnLst>
                <a:cxn ang="0">
                  <a:pos x="697" y="2"/>
                </a:cxn>
                <a:cxn ang="0">
                  <a:pos x="647" y="8"/>
                </a:cxn>
                <a:cxn ang="0">
                  <a:pos x="601" y="15"/>
                </a:cxn>
                <a:cxn ang="0">
                  <a:pos x="555" y="21"/>
                </a:cxn>
                <a:cxn ang="0">
                  <a:pos x="513" y="28"/>
                </a:cxn>
                <a:cxn ang="0">
                  <a:pos x="472" y="34"/>
                </a:cxn>
                <a:cxn ang="0">
                  <a:pos x="431" y="42"/>
                </a:cxn>
                <a:cxn ang="0">
                  <a:pos x="392" y="49"/>
                </a:cxn>
                <a:cxn ang="0">
                  <a:pos x="355" y="57"/>
                </a:cxn>
                <a:cxn ang="0">
                  <a:pos x="314" y="64"/>
                </a:cxn>
                <a:cxn ang="0">
                  <a:pos x="276" y="70"/>
                </a:cxn>
                <a:cxn ang="0">
                  <a:pos x="235" y="80"/>
                </a:cxn>
                <a:cxn ang="0">
                  <a:pos x="196" y="86"/>
                </a:cxn>
                <a:cxn ang="0">
                  <a:pos x="152" y="94"/>
                </a:cxn>
                <a:cxn ang="0">
                  <a:pos x="108" y="104"/>
                </a:cxn>
                <a:cxn ang="0">
                  <a:pos x="62" y="112"/>
                </a:cxn>
                <a:cxn ang="0">
                  <a:pos x="12" y="122"/>
                </a:cxn>
                <a:cxn ang="0">
                  <a:pos x="5" y="124"/>
                </a:cxn>
                <a:cxn ang="0">
                  <a:pos x="4" y="125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38"/>
                </a:cxn>
                <a:cxn ang="0">
                  <a:pos x="5" y="143"/>
                </a:cxn>
                <a:cxn ang="0">
                  <a:pos x="10" y="145"/>
                </a:cxn>
                <a:cxn ang="0">
                  <a:pos x="15" y="147"/>
                </a:cxn>
                <a:cxn ang="0">
                  <a:pos x="66" y="135"/>
                </a:cxn>
                <a:cxn ang="0">
                  <a:pos x="113" y="127"/>
                </a:cxn>
                <a:cxn ang="0">
                  <a:pos x="155" y="119"/>
                </a:cxn>
                <a:cxn ang="0">
                  <a:pos x="200" y="111"/>
                </a:cxn>
                <a:cxn ang="0">
                  <a:pos x="240" y="104"/>
                </a:cxn>
                <a:cxn ang="0">
                  <a:pos x="281" y="96"/>
                </a:cxn>
                <a:cxn ang="0">
                  <a:pos x="319" y="90"/>
                </a:cxn>
                <a:cxn ang="0">
                  <a:pos x="359" y="85"/>
                </a:cxn>
                <a:cxn ang="0">
                  <a:pos x="397" y="77"/>
                </a:cxn>
                <a:cxn ang="0">
                  <a:pos x="436" y="70"/>
                </a:cxn>
                <a:cxn ang="0">
                  <a:pos x="477" y="64"/>
                </a:cxn>
                <a:cxn ang="0">
                  <a:pos x="519" y="59"/>
                </a:cxn>
                <a:cxn ang="0">
                  <a:pos x="560" y="50"/>
                </a:cxn>
                <a:cxn ang="0">
                  <a:pos x="606" y="44"/>
                </a:cxn>
                <a:cxn ang="0">
                  <a:pos x="653" y="39"/>
                </a:cxn>
                <a:cxn ang="0">
                  <a:pos x="702" y="31"/>
                </a:cxn>
                <a:cxn ang="0">
                  <a:pos x="705" y="29"/>
                </a:cxn>
                <a:cxn ang="0">
                  <a:pos x="709" y="28"/>
                </a:cxn>
                <a:cxn ang="0">
                  <a:pos x="710" y="26"/>
                </a:cxn>
                <a:cxn ang="0">
                  <a:pos x="714" y="24"/>
                </a:cxn>
                <a:cxn ang="0">
                  <a:pos x="714" y="18"/>
                </a:cxn>
                <a:cxn ang="0">
                  <a:pos x="715" y="13"/>
                </a:cxn>
                <a:cxn ang="0">
                  <a:pos x="714" y="8"/>
                </a:cxn>
                <a:cxn ang="0">
                  <a:pos x="709" y="3"/>
                </a:cxn>
                <a:cxn ang="0">
                  <a:pos x="707" y="2"/>
                </a:cxn>
                <a:cxn ang="0">
                  <a:pos x="704" y="0"/>
                </a:cxn>
                <a:cxn ang="0">
                  <a:pos x="700" y="0"/>
                </a:cxn>
                <a:cxn ang="0">
                  <a:pos x="697" y="2"/>
                </a:cxn>
                <a:cxn ang="0">
                  <a:pos x="697" y="2"/>
                </a:cxn>
              </a:cxnLst>
              <a:rect l="0" t="0" r="r" b="b"/>
              <a:pathLst>
                <a:path w="715" h="147">
                  <a:moveTo>
                    <a:pt x="697" y="2"/>
                  </a:moveTo>
                  <a:lnTo>
                    <a:pt x="647" y="8"/>
                  </a:lnTo>
                  <a:lnTo>
                    <a:pt x="601" y="15"/>
                  </a:lnTo>
                  <a:lnTo>
                    <a:pt x="555" y="21"/>
                  </a:lnTo>
                  <a:lnTo>
                    <a:pt x="513" y="28"/>
                  </a:lnTo>
                  <a:lnTo>
                    <a:pt x="472" y="34"/>
                  </a:lnTo>
                  <a:lnTo>
                    <a:pt x="431" y="42"/>
                  </a:lnTo>
                  <a:lnTo>
                    <a:pt x="392" y="49"/>
                  </a:lnTo>
                  <a:lnTo>
                    <a:pt x="355" y="57"/>
                  </a:lnTo>
                  <a:lnTo>
                    <a:pt x="314" y="64"/>
                  </a:lnTo>
                  <a:lnTo>
                    <a:pt x="276" y="70"/>
                  </a:lnTo>
                  <a:lnTo>
                    <a:pt x="235" y="80"/>
                  </a:lnTo>
                  <a:lnTo>
                    <a:pt x="196" y="86"/>
                  </a:lnTo>
                  <a:lnTo>
                    <a:pt x="152" y="94"/>
                  </a:lnTo>
                  <a:lnTo>
                    <a:pt x="108" y="104"/>
                  </a:lnTo>
                  <a:lnTo>
                    <a:pt x="62" y="112"/>
                  </a:lnTo>
                  <a:lnTo>
                    <a:pt x="12" y="122"/>
                  </a:lnTo>
                  <a:lnTo>
                    <a:pt x="5" y="124"/>
                  </a:lnTo>
                  <a:lnTo>
                    <a:pt x="4" y="125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38"/>
                  </a:lnTo>
                  <a:lnTo>
                    <a:pt x="5" y="143"/>
                  </a:lnTo>
                  <a:lnTo>
                    <a:pt x="10" y="145"/>
                  </a:lnTo>
                  <a:lnTo>
                    <a:pt x="15" y="147"/>
                  </a:lnTo>
                  <a:lnTo>
                    <a:pt x="66" y="135"/>
                  </a:lnTo>
                  <a:lnTo>
                    <a:pt x="113" y="127"/>
                  </a:lnTo>
                  <a:lnTo>
                    <a:pt x="155" y="119"/>
                  </a:lnTo>
                  <a:lnTo>
                    <a:pt x="200" y="111"/>
                  </a:lnTo>
                  <a:lnTo>
                    <a:pt x="240" y="104"/>
                  </a:lnTo>
                  <a:lnTo>
                    <a:pt x="281" y="96"/>
                  </a:lnTo>
                  <a:lnTo>
                    <a:pt x="319" y="90"/>
                  </a:lnTo>
                  <a:lnTo>
                    <a:pt x="359" y="85"/>
                  </a:lnTo>
                  <a:lnTo>
                    <a:pt x="397" y="77"/>
                  </a:lnTo>
                  <a:lnTo>
                    <a:pt x="436" y="70"/>
                  </a:lnTo>
                  <a:lnTo>
                    <a:pt x="477" y="64"/>
                  </a:lnTo>
                  <a:lnTo>
                    <a:pt x="519" y="59"/>
                  </a:lnTo>
                  <a:lnTo>
                    <a:pt x="560" y="50"/>
                  </a:lnTo>
                  <a:lnTo>
                    <a:pt x="606" y="44"/>
                  </a:lnTo>
                  <a:lnTo>
                    <a:pt x="653" y="39"/>
                  </a:lnTo>
                  <a:lnTo>
                    <a:pt x="702" y="31"/>
                  </a:lnTo>
                  <a:lnTo>
                    <a:pt x="705" y="29"/>
                  </a:lnTo>
                  <a:lnTo>
                    <a:pt x="709" y="28"/>
                  </a:lnTo>
                  <a:lnTo>
                    <a:pt x="710" y="26"/>
                  </a:lnTo>
                  <a:lnTo>
                    <a:pt x="714" y="24"/>
                  </a:lnTo>
                  <a:lnTo>
                    <a:pt x="714" y="18"/>
                  </a:lnTo>
                  <a:lnTo>
                    <a:pt x="715" y="13"/>
                  </a:lnTo>
                  <a:lnTo>
                    <a:pt x="714" y="8"/>
                  </a:lnTo>
                  <a:lnTo>
                    <a:pt x="709" y="3"/>
                  </a:lnTo>
                  <a:lnTo>
                    <a:pt x="707" y="2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7" y="2"/>
                  </a:lnTo>
                  <a:lnTo>
                    <a:pt x="697" y="2"/>
                  </a:lnTo>
                  <a:close/>
                </a:path>
              </a:pathLst>
            </a:custGeom>
            <a:solidFill>
              <a:srgbClr val="00B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2" name="Freeform 166"/>
            <p:cNvSpPr>
              <a:spLocks/>
            </p:cNvSpPr>
            <p:nvPr/>
          </p:nvSpPr>
          <p:spPr bwMode="auto">
            <a:xfrm>
              <a:off x="2495" y="1626"/>
              <a:ext cx="154" cy="80"/>
            </a:xfrm>
            <a:custGeom>
              <a:avLst/>
              <a:gdLst/>
              <a:ahLst/>
              <a:cxnLst>
                <a:cxn ang="0">
                  <a:pos x="302" y="136"/>
                </a:cxn>
                <a:cxn ang="0">
                  <a:pos x="284" y="121"/>
                </a:cxn>
                <a:cxn ang="0">
                  <a:pos x="266" y="110"/>
                </a:cxn>
                <a:cxn ang="0">
                  <a:pos x="248" y="98"/>
                </a:cxn>
                <a:cxn ang="0">
                  <a:pos x="232" y="87"/>
                </a:cxn>
                <a:cxn ang="0">
                  <a:pos x="217" y="77"/>
                </a:cxn>
                <a:cxn ang="0">
                  <a:pos x="201" y="69"/>
                </a:cxn>
                <a:cxn ang="0">
                  <a:pos x="186" y="61"/>
                </a:cxn>
                <a:cxn ang="0">
                  <a:pos x="170" y="51"/>
                </a:cxn>
                <a:cxn ang="0">
                  <a:pos x="153" y="44"/>
                </a:cxn>
                <a:cxn ang="0">
                  <a:pos x="135" y="36"/>
                </a:cxn>
                <a:cxn ang="0">
                  <a:pos x="119" y="31"/>
                </a:cxn>
                <a:cxn ang="0">
                  <a:pos x="103" y="25"/>
                </a:cxn>
                <a:cxn ang="0">
                  <a:pos x="83" y="18"/>
                </a:cxn>
                <a:cxn ang="0">
                  <a:pos x="64" y="12"/>
                </a:cxn>
                <a:cxn ang="0">
                  <a:pos x="42" y="5"/>
                </a:cxn>
                <a:cxn ang="0">
                  <a:pos x="21" y="0"/>
                </a:cxn>
                <a:cxn ang="0">
                  <a:pos x="16" y="0"/>
                </a:cxn>
                <a:cxn ang="0">
                  <a:pos x="10" y="5"/>
                </a:cxn>
                <a:cxn ang="0">
                  <a:pos x="7" y="10"/>
                </a:cxn>
                <a:cxn ang="0">
                  <a:pos x="2" y="15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3"/>
                </a:cxn>
                <a:cxn ang="0">
                  <a:pos x="7" y="36"/>
                </a:cxn>
                <a:cxn ang="0">
                  <a:pos x="26" y="41"/>
                </a:cxn>
                <a:cxn ang="0">
                  <a:pos x="47" y="48"/>
                </a:cxn>
                <a:cxn ang="0">
                  <a:pos x="67" y="51"/>
                </a:cxn>
                <a:cxn ang="0">
                  <a:pos x="85" y="57"/>
                </a:cxn>
                <a:cxn ang="0">
                  <a:pos x="103" y="62"/>
                </a:cxn>
                <a:cxn ang="0">
                  <a:pos x="119" y="69"/>
                </a:cxn>
                <a:cxn ang="0">
                  <a:pos x="135" y="75"/>
                </a:cxn>
                <a:cxn ang="0">
                  <a:pos x="152" y="82"/>
                </a:cxn>
                <a:cxn ang="0">
                  <a:pos x="166" y="88"/>
                </a:cxn>
                <a:cxn ang="0">
                  <a:pos x="183" y="97"/>
                </a:cxn>
                <a:cxn ang="0">
                  <a:pos x="199" y="103"/>
                </a:cxn>
                <a:cxn ang="0">
                  <a:pos x="215" y="113"/>
                </a:cxn>
                <a:cxn ang="0">
                  <a:pos x="232" y="123"/>
                </a:cxn>
                <a:cxn ang="0">
                  <a:pos x="248" y="134"/>
                </a:cxn>
                <a:cxn ang="0">
                  <a:pos x="264" y="145"/>
                </a:cxn>
                <a:cxn ang="0">
                  <a:pos x="284" y="159"/>
                </a:cxn>
                <a:cxn ang="0">
                  <a:pos x="289" y="159"/>
                </a:cxn>
                <a:cxn ang="0">
                  <a:pos x="294" y="160"/>
                </a:cxn>
                <a:cxn ang="0">
                  <a:pos x="300" y="159"/>
                </a:cxn>
                <a:cxn ang="0">
                  <a:pos x="304" y="155"/>
                </a:cxn>
                <a:cxn ang="0">
                  <a:pos x="307" y="149"/>
                </a:cxn>
                <a:cxn ang="0">
                  <a:pos x="308" y="145"/>
                </a:cxn>
                <a:cxn ang="0">
                  <a:pos x="305" y="139"/>
                </a:cxn>
                <a:cxn ang="0">
                  <a:pos x="302" y="136"/>
                </a:cxn>
                <a:cxn ang="0">
                  <a:pos x="302" y="136"/>
                </a:cxn>
              </a:cxnLst>
              <a:rect l="0" t="0" r="r" b="b"/>
              <a:pathLst>
                <a:path w="308" h="160">
                  <a:moveTo>
                    <a:pt x="302" y="136"/>
                  </a:moveTo>
                  <a:lnTo>
                    <a:pt x="284" y="121"/>
                  </a:lnTo>
                  <a:lnTo>
                    <a:pt x="266" y="110"/>
                  </a:lnTo>
                  <a:lnTo>
                    <a:pt x="248" y="98"/>
                  </a:lnTo>
                  <a:lnTo>
                    <a:pt x="232" y="87"/>
                  </a:lnTo>
                  <a:lnTo>
                    <a:pt x="217" y="77"/>
                  </a:lnTo>
                  <a:lnTo>
                    <a:pt x="201" y="69"/>
                  </a:lnTo>
                  <a:lnTo>
                    <a:pt x="186" y="61"/>
                  </a:lnTo>
                  <a:lnTo>
                    <a:pt x="170" y="51"/>
                  </a:lnTo>
                  <a:lnTo>
                    <a:pt x="153" y="44"/>
                  </a:lnTo>
                  <a:lnTo>
                    <a:pt x="135" y="36"/>
                  </a:lnTo>
                  <a:lnTo>
                    <a:pt x="119" y="31"/>
                  </a:lnTo>
                  <a:lnTo>
                    <a:pt x="103" y="25"/>
                  </a:lnTo>
                  <a:lnTo>
                    <a:pt x="83" y="18"/>
                  </a:lnTo>
                  <a:lnTo>
                    <a:pt x="64" y="12"/>
                  </a:lnTo>
                  <a:lnTo>
                    <a:pt x="42" y="5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5"/>
                  </a:lnTo>
                  <a:lnTo>
                    <a:pt x="7" y="10"/>
                  </a:lnTo>
                  <a:lnTo>
                    <a:pt x="2" y="15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3"/>
                  </a:lnTo>
                  <a:lnTo>
                    <a:pt x="7" y="36"/>
                  </a:lnTo>
                  <a:lnTo>
                    <a:pt x="26" y="41"/>
                  </a:lnTo>
                  <a:lnTo>
                    <a:pt x="47" y="48"/>
                  </a:lnTo>
                  <a:lnTo>
                    <a:pt x="67" y="51"/>
                  </a:lnTo>
                  <a:lnTo>
                    <a:pt x="85" y="57"/>
                  </a:lnTo>
                  <a:lnTo>
                    <a:pt x="103" y="62"/>
                  </a:lnTo>
                  <a:lnTo>
                    <a:pt x="119" y="69"/>
                  </a:lnTo>
                  <a:lnTo>
                    <a:pt x="135" y="75"/>
                  </a:lnTo>
                  <a:lnTo>
                    <a:pt x="152" y="82"/>
                  </a:lnTo>
                  <a:lnTo>
                    <a:pt x="166" y="88"/>
                  </a:lnTo>
                  <a:lnTo>
                    <a:pt x="183" y="97"/>
                  </a:lnTo>
                  <a:lnTo>
                    <a:pt x="199" y="103"/>
                  </a:lnTo>
                  <a:lnTo>
                    <a:pt x="215" y="113"/>
                  </a:lnTo>
                  <a:lnTo>
                    <a:pt x="232" y="123"/>
                  </a:lnTo>
                  <a:lnTo>
                    <a:pt x="248" y="134"/>
                  </a:lnTo>
                  <a:lnTo>
                    <a:pt x="264" y="145"/>
                  </a:lnTo>
                  <a:lnTo>
                    <a:pt x="284" y="159"/>
                  </a:lnTo>
                  <a:lnTo>
                    <a:pt x="289" y="159"/>
                  </a:lnTo>
                  <a:lnTo>
                    <a:pt x="294" y="160"/>
                  </a:lnTo>
                  <a:lnTo>
                    <a:pt x="300" y="159"/>
                  </a:lnTo>
                  <a:lnTo>
                    <a:pt x="304" y="155"/>
                  </a:lnTo>
                  <a:lnTo>
                    <a:pt x="307" y="149"/>
                  </a:lnTo>
                  <a:lnTo>
                    <a:pt x="308" y="145"/>
                  </a:lnTo>
                  <a:lnTo>
                    <a:pt x="305" y="139"/>
                  </a:lnTo>
                  <a:lnTo>
                    <a:pt x="302" y="136"/>
                  </a:lnTo>
                  <a:lnTo>
                    <a:pt x="302" y="136"/>
                  </a:lnTo>
                  <a:close/>
                </a:path>
              </a:pathLst>
            </a:custGeom>
            <a:solidFill>
              <a:srgbClr val="00B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3" name="Freeform 167"/>
            <p:cNvSpPr>
              <a:spLocks/>
            </p:cNvSpPr>
            <p:nvPr/>
          </p:nvSpPr>
          <p:spPr bwMode="auto">
            <a:xfrm>
              <a:off x="3286" y="1495"/>
              <a:ext cx="134" cy="343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153" y="19"/>
                </a:cxn>
                <a:cxn ang="0">
                  <a:pos x="215" y="47"/>
                </a:cxn>
                <a:cxn ang="0">
                  <a:pos x="251" y="86"/>
                </a:cxn>
                <a:cxn ang="0">
                  <a:pos x="268" y="138"/>
                </a:cxn>
                <a:cxn ang="0">
                  <a:pos x="264" y="202"/>
                </a:cxn>
                <a:cxn ang="0">
                  <a:pos x="246" y="275"/>
                </a:cxn>
                <a:cxn ang="0">
                  <a:pos x="212" y="358"/>
                </a:cxn>
                <a:cxn ang="0">
                  <a:pos x="183" y="420"/>
                </a:cxn>
                <a:cxn ang="0">
                  <a:pos x="166" y="454"/>
                </a:cxn>
                <a:cxn ang="0">
                  <a:pos x="153" y="487"/>
                </a:cxn>
                <a:cxn ang="0">
                  <a:pos x="144" y="521"/>
                </a:cxn>
                <a:cxn ang="0">
                  <a:pos x="134" y="552"/>
                </a:cxn>
                <a:cxn ang="0">
                  <a:pos x="124" y="583"/>
                </a:cxn>
                <a:cxn ang="0">
                  <a:pos x="112" y="616"/>
                </a:cxn>
                <a:cxn ang="0">
                  <a:pos x="101" y="652"/>
                </a:cxn>
                <a:cxn ang="0">
                  <a:pos x="93" y="676"/>
                </a:cxn>
                <a:cxn ang="0">
                  <a:pos x="88" y="681"/>
                </a:cxn>
                <a:cxn ang="0">
                  <a:pos x="80" y="684"/>
                </a:cxn>
                <a:cxn ang="0">
                  <a:pos x="72" y="684"/>
                </a:cxn>
                <a:cxn ang="0">
                  <a:pos x="64" y="682"/>
                </a:cxn>
                <a:cxn ang="0">
                  <a:pos x="57" y="678"/>
                </a:cxn>
                <a:cxn ang="0">
                  <a:pos x="52" y="671"/>
                </a:cxn>
                <a:cxn ang="0">
                  <a:pos x="52" y="663"/>
                </a:cxn>
                <a:cxn ang="0">
                  <a:pos x="60" y="640"/>
                </a:cxn>
                <a:cxn ang="0">
                  <a:pos x="72" y="603"/>
                </a:cxn>
                <a:cxn ang="0">
                  <a:pos x="81" y="568"/>
                </a:cxn>
                <a:cxn ang="0">
                  <a:pos x="91" y="537"/>
                </a:cxn>
                <a:cxn ang="0">
                  <a:pos x="103" y="505"/>
                </a:cxn>
                <a:cxn ang="0">
                  <a:pos x="112" y="472"/>
                </a:cxn>
                <a:cxn ang="0">
                  <a:pos x="127" y="440"/>
                </a:cxn>
                <a:cxn ang="0">
                  <a:pos x="144" y="404"/>
                </a:cxn>
                <a:cxn ang="0">
                  <a:pos x="176" y="337"/>
                </a:cxn>
                <a:cxn ang="0">
                  <a:pos x="212" y="256"/>
                </a:cxn>
                <a:cxn ang="0">
                  <a:pos x="235" y="192"/>
                </a:cxn>
                <a:cxn ang="0">
                  <a:pos x="240" y="143"/>
                </a:cxn>
                <a:cxn ang="0">
                  <a:pos x="227" y="107"/>
                </a:cxn>
                <a:cxn ang="0">
                  <a:pos x="192" y="80"/>
                </a:cxn>
                <a:cxn ang="0">
                  <a:pos x="137" y="55"/>
                </a:cxn>
                <a:cxn ang="0">
                  <a:pos x="57" y="31"/>
                </a:cxn>
                <a:cxn ang="0">
                  <a:pos x="3" y="18"/>
                </a:cxn>
                <a:cxn ang="0">
                  <a:pos x="0" y="10"/>
                </a:cxn>
                <a:cxn ang="0">
                  <a:pos x="2" y="3"/>
                </a:cxn>
                <a:cxn ang="0">
                  <a:pos x="8" y="0"/>
                </a:cxn>
                <a:cxn ang="0">
                  <a:pos x="13" y="0"/>
                </a:cxn>
              </a:cxnLst>
              <a:rect l="0" t="0" r="r" b="b"/>
              <a:pathLst>
                <a:path w="268" h="686">
                  <a:moveTo>
                    <a:pt x="13" y="0"/>
                  </a:moveTo>
                  <a:lnTo>
                    <a:pt x="67" y="3"/>
                  </a:lnTo>
                  <a:lnTo>
                    <a:pt x="114" y="10"/>
                  </a:lnTo>
                  <a:lnTo>
                    <a:pt x="153" y="19"/>
                  </a:lnTo>
                  <a:lnTo>
                    <a:pt x="189" y="31"/>
                  </a:lnTo>
                  <a:lnTo>
                    <a:pt x="215" y="47"/>
                  </a:lnTo>
                  <a:lnTo>
                    <a:pt x="237" y="65"/>
                  </a:lnTo>
                  <a:lnTo>
                    <a:pt x="251" y="86"/>
                  </a:lnTo>
                  <a:lnTo>
                    <a:pt x="263" y="111"/>
                  </a:lnTo>
                  <a:lnTo>
                    <a:pt x="268" y="138"/>
                  </a:lnTo>
                  <a:lnTo>
                    <a:pt x="268" y="168"/>
                  </a:lnTo>
                  <a:lnTo>
                    <a:pt x="264" y="202"/>
                  </a:lnTo>
                  <a:lnTo>
                    <a:pt x="256" y="236"/>
                  </a:lnTo>
                  <a:lnTo>
                    <a:pt x="246" y="275"/>
                  </a:lnTo>
                  <a:lnTo>
                    <a:pt x="232" y="314"/>
                  </a:lnTo>
                  <a:lnTo>
                    <a:pt x="212" y="358"/>
                  </a:lnTo>
                  <a:lnTo>
                    <a:pt x="192" y="402"/>
                  </a:lnTo>
                  <a:lnTo>
                    <a:pt x="183" y="420"/>
                  </a:lnTo>
                  <a:lnTo>
                    <a:pt x="175" y="438"/>
                  </a:lnTo>
                  <a:lnTo>
                    <a:pt x="166" y="454"/>
                  </a:lnTo>
                  <a:lnTo>
                    <a:pt x="160" y="471"/>
                  </a:lnTo>
                  <a:lnTo>
                    <a:pt x="153" y="487"/>
                  </a:lnTo>
                  <a:lnTo>
                    <a:pt x="148" y="505"/>
                  </a:lnTo>
                  <a:lnTo>
                    <a:pt x="144" y="521"/>
                  </a:lnTo>
                  <a:lnTo>
                    <a:pt x="139" y="536"/>
                  </a:lnTo>
                  <a:lnTo>
                    <a:pt x="134" y="552"/>
                  </a:lnTo>
                  <a:lnTo>
                    <a:pt x="129" y="567"/>
                  </a:lnTo>
                  <a:lnTo>
                    <a:pt x="124" y="583"/>
                  </a:lnTo>
                  <a:lnTo>
                    <a:pt x="117" y="599"/>
                  </a:lnTo>
                  <a:lnTo>
                    <a:pt x="112" y="616"/>
                  </a:lnTo>
                  <a:lnTo>
                    <a:pt x="108" y="634"/>
                  </a:lnTo>
                  <a:lnTo>
                    <a:pt x="101" y="652"/>
                  </a:lnTo>
                  <a:lnTo>
                    <a:pt x="96" y="671"/>
                  </a:lnTo>
                  <a:lnTo>
                    <a:pt x="93" y="676"/>
                  </a:lnTo>
                  <a:lnTo>
                    <a:pt x="90" y="679"/>
                  </a:lnTo>
                  <a:lnTo>
                    <a:pt x="88" y="681"/>
                  </a:lnTo>
                  <a:lnTo>
                    <a:pt x="83" y="684"/>
                  </a:lnTo>
                  <a:lnTo>
                    <a:pt x="80" y="684"/>
                  </a:lnTo>
                  <a:lnTo>
                    <a:pt x="75" y="686"/>
                  </a:lnTo>
                  <a:lnTo>
                    <a:pt x="72" y="684"/>
                  </a:lnTo>
                  <a:lnTo>
                    <a:pt x="67" y="684"/>
                  </a:lnTo>
                  <a:lnTo>
                    <a:pt x="64" y="682"/>
                  </a:lnTo>
                  <a:lnTo>
                    <a:pt x="60" y="681"/>
                  </a:lnTo>
                  <a:lnTo>
                    <a:pt x="57" y="678"/>
                  </a:lnTo>
                  <a:lnTo>
                    <a:pt x="54" y="676"/>
                  </a:lnTo>
                  <a:lnTo>
                    <a:pt x="52" y="671"/>
                  </a:lnTo>
                  <a:lnTo>
                    <a:pt x="52" y="668"/>
                  </a:lnTo>
                  <a:lnTo>
                    <a:pt x="52" y="663"/>
                  </a:lnTo>
                  <a:lnTo>
                    <a:pt x="54" y="660"/>
                  </a:lnTo>
                  <a:lnTo>
                    <a:pt x="60" y="640"/>
                  </a:lnTo>
                  <a:lnTo>
                    <a:pt x="67" y="621"/>
                  </a:lnTo>
                  <a:lnTo>
                    <a:pt x="72" y="603"/>
                  </a:lnTo>
                  <a:lnTo>
                    <a:pt x="77" y="586"/>
                  </a:lnTo>
                  <a:lnTo>
                    <a:pt x="81" y="568"/>
                  </a:lnTo>
                  <a:lnTo>
                    <a:pt x="88" y="552"/>
                  </a:lnTo>
                  <a:lnTo>
                    <a:pt x="91" y="537"/>
                  </a:lnTo>
                  <a:lnTo>
                    <a:pt x="98" y="521"/>
                  </a:lnTo>
                  <a:lnTo>
                    <a:pt x="103" y="505"/>
                  </a:lnTo>
                  <a:lnTo>
                    <a:pt x="108" y="489"/>
                  </a:lnTo>
                  <a:lnTo>
                    <a:pt x="112" y="472"/>
                  </a:lnTo>
                  <a:lnTo>
                    <a:pt x="121" y="456"/>
                  </a:lnTo>
                  <a:lnTo>
                    <a:pt x="127" y="440"/>
                  </a:lnTo>
                  <a:lnTo>
                    <a:pt x="134" y="422"/>
                  </a:lnTo>
                  <a:lnTo>
                    <a:pt x="144" y="404"/>
                  </a:lnTo>
                  <a:lnTo>
                    <a:pt x="153" y="388"/>
                  </a:lnTo>
                  <a:lnTo>
                    <a:pt x="176" y="337"/>
                  </a:lnTo>
                  <a:lnTo>
                    <a:pt x="196" y="293"/>
                  </a:lnTo>
                  <a:lnTo>
                    <a:pt x="212" y="256"/>
                  </a:lnTo>
                  <a:lnTo>
                    <a:pt x="227" y="221"/>
                  </a:lnTo>
                  <a:lnTo>
                    <a:pt x="235" y="192"/>
                  </a:lnTo>
                  <a:lnTo>
                    <a:pt x="240" y="166"/>
                  </a:lnTo>
                  <a:lnTo>
                    <a:pt x="240" y="143"/>
                  </a:lnTo>
                  <a:lnTo>
                    <a:pt x="237" y="125"/>
                  </a:lnTo>
                  <a:lnTo>
                    <a:pt x="227" y="107"/>
                  </a:lnTo>
                  <a:lnTo>
                    <a:pt x="212" y="93"/>
                  </a:lnTo>
                  <a:lnTo>
                    <a:pt x="192" y="80"/>
                  </a:lnTo>
                  <a:lnTo>
                    <a:pt x="170" y="67"/>
                  </a:lnTo>
                  <a:lnTo>
                    <a:pt x="137" y="55"/>
                  </a:lnTo>
                  <a:lnTo>
                    <a:pt x="101" y="44"/>
                  </a:lnTo>
                  <a:lnTo>
                    <a:pt x="57" y="31"/>
                  </a:lnTo>
                  <a:lnTo>
                    <a:pt x="8" y="19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2C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4" name="Freeform 168"/>
            <p:cNvSpPr>
              <a:spLocks/>
            </p:cNvSpPr>
            <p:nvPr/>
          </p:nvSpPr>
          <p:spPr bwMode="auto">
            <a:xfrm>
              <a:off x="3156" y="1851"/>
              <a:ext cx="150" cy="49"/>
            </a:xfrm>
            <a:custGeom>
              <a:avLst/>
              <a:gdLst/>
              <a:ahLst/>
              <a:cxnLst>
                <a:cxn ang="0">
                  <a:pos x="279" y="7"/>
                </a:cxn>
                <a:cxn ang="0">
                  <a:pos x="266" y="18"/>
                </a:cxn>
                <a:cxn ang="0">
                  <a:pos x="253" y="30"/>
                </a:cxn>
                <a:cxn ang="0">
                  <a:pos x="239" y="38"/>
                </a:cxn>
                <a:cxn ang="0">
                  <a:pos x="227" y="44"/>
                </a:cxn>
                <a:cxn ang="0">
                  <a:pos x="211" y="47"/>
                </a:cxn>
                <a:cxn ang="0">
                  <a:pos x="195" y="52"/>
                </a:cxn>
                <a:cxn ang="0">
                  <a:pos x="178" y="54"/>
                </a:cxn>
                <a:cxn ang="0">
                  <a:pos x="162" y="57"/>
                </a:cxn>
                <a:cxn ang="0">
                  <a:pos x="144" y="57"/>
                </a:cxn>
                <a:cxn ang="0">
                  <a:pos x="126" y="57"/>
                </a:cxn>
                <a:cxn ang="0">
                  <a:pos x="108" y="57"/>
                </a:cxn>
                <a:cxn ang="0">
                  <a:pos x="90" y="57"/>
                </a:cxn>
                <a:cxn ang="0">
                  <a:pos x="71" y="57"/>
                </a:cxn>
                <a:cxn ang="0">
                  <a:pos x="51" y="60"/>
                </a:cxn>
                <a:cxn ang="0">
                  <a:pos x="33" y="62"/>
                </a:cxn>
                <a:cxn ang="0">
                  <a:pos x="13" y="69"/>
                </a:cxn>
                <a:cxn ang="0">
                  <a:pos x="9" y="69"/>
                </a:cxn>
                <a:cxn ang="0">
                  <a:pos x="5" y="70"/>
                </a:cxn>
                <a:cxn ang="0">
                  <a:pos x="4" y="72"/>
                </a:cxn>
                <a:cxn ang="0">
                  <a:pos x="2" y="75"/>
                </a:cxn>
                <a:cxn ang="0">
                  <a:pos x="0" y="80"/>
                </a:cxn>
                <a:cxn ang="0">
                  <a:pos x="0" y="88"/>
                </a:cxn>
                <a:cxn ang="0">
                  <a:pos x="4" y="93"/>
                </a:cxn>
                <a:cxn ang="0">
                  <a:pos x="9" y="98"/>
                </a:cxn>
                <a:cxn ang="0">
                  <a:pos x="10" y="98"/>
                </a:cxn>
                <a:cxn ang="0">
                  <a:pos x="13" y="100"/>
                </a:cxn>
                <a:cxn ang="0">
                  <a:pos x="18" y="100"/>
                </a:cxn>
                <a:cxn ang="0">
                  <a:pos x="23" y="100"/>
                </a:cxn>
                <a:cxn ang="0">
                  <a:pos x="43" y="93"/>
                </a:cxn>
                <a:cxn ang="0">
                  <a:pos x="62" y="90"/>
                </a:cxn>
                <a:cxn ang="0">
                  <a:pos x="82" y="88"/>
                </a:cxn>
                <a:cxn ang="0">
                  <a:pos x="103" y="87"/>
                </a:cxn>
                <a:cxn ang="0">
                  <a:pos x="121" y="83"/>
                </a:cxn>
                <a:cxn ang="0">
                  <a:pos x="141" y="83"/>
                </a:cxn>
                <a:cxn ang="0">
                  <a:pos x="159" y="80"/>
                </a:cxn>
                <a:cxn ang="0">
                  <a:pos x="178" y="78"/>
                </a:cxn>
                <a:cxn ang="0">
                  <a:pos x="195" y="77"/>
                </a:cxn>
                <a:cxn ang="0">
                  <a:pos x="213" y="74"/>
                </a:cxn>
                <a:cxn ang="0">
                  <a:pos x="229" y="69"/>
                </a:cxn>
                <a:cxn ang="0">
                  <a:pos x="245" y="62"/>
                </a:cxn>
                <a:cxn ang="0">
                  <a:pos x="260" y="52"/>
                </a:cxn>
                <a:cxn ang="0">
                  <a:pos x="273" y="44"/>
                </a:cxn>
                <a:cxn ang="0">
                  <a:pos x="286" y="33"/>
                </a:cxn>
                <a:cxn ang="0">
                  <a:pos x="299" y="18"/>
                </a:cxn>
                <a:cxn ang="0">
                  <a:pos x="301" y="12"/>
                </a:cxn>
                <a:cxn ang="0">
                  <a:pos x="301" y="8"/>
                </a:cxn>
                <a:cxn ang="0">
                  <a:pos x="299" y="5"/>
                </a:cxn>
                <a:cxn ang="0">
                  <a:pos x="296" y="2"/>
                </a:cxn>
                <a:cxn ang="0">
                  <a:pos x="291" y="0"/>
                </a:cxn>
                <a:cxn ang="0">
                  <a:pos x="288" y="0"/>
                </a:cxn>
                <a:cxn ang="0">
                  <a:pos x="281" y="2"/>
                </a:cxn>
                <a:cxn ang="0">
                  <a:pos x="279" y="7"/>
                </a:cxn>
                <a:cxn ang="0">
                  <a:pos x="279" y="7"/>
                </a:cxn>
              </a:cxnLst>
              <a:rect l="0" t="0" r="r" b="b"/>
              <a:pathLst>
                <a:path w="301" h="100">
                  <a:moveTo>
                    <a:pt x="279" y="7"/>
                  </a:moveTo>
                  <a:lnTo>
                    <a:pt x="266" y="18"/>
                  </a:lnTo>
                  <a:lnTo>
                    <a:pt x="253" y="30"/>
                  </a:lnTo>
                  <a:lnTo>
                    <a:pt x="239" y="38"/>
                  </a:lnTo>
                  <a:lnTo>
                    <a:pt x="227" y="44"/>
                  </a:lnTo>
                  <a:lnTo>
                    <a:pt x="211" y="47"/>
                  </a:lnTo>
                  <a:lnTo>
                    <a:pt x="195" y="52"/>
                  </a:lnTo>
                  <a:lnTo>
                    <a:pt x="178" y="54"/>
                  </a:lnTo>
                  <a:lnTo>
                    <a:pt x="162" y="57"/>
                  </a:lnTo>
                  <a:lnTo>
                    <a:pt x="144" y="57"/>
                  </a:lnTo>
                  <a:lnTo>
                    <a:pt x="126" y="57"/>
                  </a:lnTo>
                  <a:lnTo>
                    <a:pt x="108" y="57"/>
                  </a:lnTo>
                  <a:lnTo>
                    <a:pt x="90" y="57"/>
                  </a:lnTo>
                  <a:lnTo>
                    <a:pt x="71" y="57"/>
                  </a:lnTo>
                  <a:lnTo>
                    <a:pt x="51" y="60"/>
                  </a:lnTo>
                  <a:lnTo>
                    <a:pt x="33" y="62"/>
                  </a:lnTo>
                  <a:lnTo>
                    <a:pt x="13" y="69"/>
                  </a:lnTo>
                  <a:lnTo>
                    <a:pt x="9" y="69"/>
                  </a:lnTo>
                  <a:lnTo>
                    <a:pt x="5" y="70"/>
                  </a:lnTo>
                  <a:lnTo>
                    <a:pt x="4" y="72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4" y="93"/>
                  </a:lnTo>
                  <a:lnTo>
                    <a:pt x="9" y="98"/>
                  </a:lnTo>
                  <a:lnTo>
                    <a:pt x="10" y="98"/>
                  </a:lnTo>
                  <a:lnTo>
                    <a:pt x="13" y="100"/>
                  </a:lnTo>
                  <a:lnTo>
                    <a:pt x="18" y="100"/>
                  </a:lnTo>
                  <a:lnTo>
                    <a:pt x="23" y="100"/>
                  </a:lnTo>
                  <a:lnTo>
                    <a:pt x="43" y="93"/>
                  </a:lnTo>
                  <a:lnTo>
                    <a:pt x="62" y="90"/>
                  </a:lnTo>
                  <a:lnTo>
                    <a:pt x="82" y="88"/>
                  </a:lnTo>
                  <a:lnTo>
                    <a:pt x="103" y="87"/>
                  </a:lnTo>
                  <a:lnTo>
                    <a:pt x="121" y="83"/>
                  </a:lnTo>
                  <a:lnTo>
                    <a:pt x="141" y="83"/>
                  </a:lnTo>
                  <a:lnTo>
                    <a:pt x="159" y="80"/>
                  </a:lnTo>
                  <a:lnTo>
                    <a:pt x="178" y="78"/>
                  </a:lnTo>
                  <a:lnTo>
                    <a:pt x="195" y="77"/>
                  </a:lnTo>
                  <a:lnTo>
                    <a:pt x="213" y="74"/>
                  </a:lnTo>
                  <a:lnTo>
                    <a:pt x="229" y="69"/>
                  </a:lnTo>
                  <a:lnTo>
                    <a:pt x="245" y="62"/>
                  </a:lnTo>
                  <a:lnTo>
                    <a:pt x="260" y="52"/>
                  </a:lnTo>
                  <a:lnTo>
                    <a:pt x="273" y="44"/>
                  </a:lnTo>
                  <a:lnTo>
                    <a:pt x="286" y="33"/>
                  </a:lnTo>
                  <a:lnTo>
                    <a:pt x="299" y="18"/>
                  </a:lnTo>
                  <a:lnTo>
                    <a:pt x="301" y="12"/>
                  </a:lnTo>
                  <a:lnTo>
                    <a:pt x="301" y="8"/>
                  </a:lnTo>
                  <a:lnTo>
                    <a:pt x="299" y="5"/>
                  </a:lnTo>
                  <a:lnTo>
                    <a:pt x="296" y="2"/>
                  </a:lnTo>
                  <a:lnTo>
                    <a:pt x="291" y="0"/>
                  </a:lnTo>
                  <a:lnTo>
                    <a:pt x="288" y="0"/>
                  </a:lnTo>
                  <a:lnTo>
                    <a:pt x="281" y="2"/>
                  </a:lnTo>
                  <a:lnTo>
                    <a:pt x="279" y="7"/>
                  </a:lnTo>
                  <a:lnTo>
                    <a:pt x="279" y="7"/>
                  </a:lnTo>
                  <a:close/>
                </a:path>
              </a:pathLst>
            </a:custGeom>
            <a:solidFill>
              <a:srgbClr val="C2C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5" name="Freeform 169"/>
            <p:cNvSpPr>
              <a:spLocks/>
            </p:cNvSpPr>
            <p:nvPr/>
          </p:nvSpPr>
          <p:spPr bwMode="auto">
            <a:xfrm>
              <a:off x="3049" y="1737"/>
              <a:ext cx="252" cy="188"/>
            </a:xfrm>
            <a:custGeom>
              <a:avLst/>
              <a:gdLst/>
              <a:ahLst/>
              <a:cxnLst>
                <a:cxn ang="0">
                  <a:pos x="447" y="27"/>
                </a:cxn>
                <a:cxn ang="0">
                  <a:pos x="355" y="31"/>
                </a:cxn>
                <a:cxn ang="0">
                  <a:pos x="248" y="40"/>
                </a:cxn>
                <a:cxn ang="0">
                  <a:pos x="143" y="60"/>
                </a:cxn>
                <a:cxn ang="0">
                  <a:pos x="68" y="97"/>
                </a:cxn>
                <a:cxn ang="0">
                  <a:pos x="47" y="138"/>
                </a:cxn>
                <a:cxn ang="0">
                  <a:pos x="49" y="153"/>
                </a:cxn>
                <a:cxn ang="0">
                  <a:pos x="55" y="169"/>
                </a:cxn>
                <a:cxn ang="0">
                  <a:pos x="67" y="187"/>
                </a:cxn>
                <a:cxn ang="0">
                  <a:pos x="83" y="207"/>
                </a:cxn>
                <a:cxn ang="0">
                  <a:pos x="107" y="229"/>
                </a:cxn>
                <a:cxn ang="0">
                  <a:pos x="96" y="223"/>
                </a:cxn>
                <a:cxn ang="0">
                  <a:pos x="80" y="212"/>
                </a:cxn>
                <a:cxn ang="0">
                  <a:pos x="63" y="195"/>
                </a:cxn>
                <a:cxn ang="0">
                  <a:pos x="49" y="172"/>
                </a:cxn>
                <a:cxn ang="0">
                  <a:pos x="40" y="141"/>
                </a:cxn>
                <a:cxn ang="0">
                  <a:pos x="54" y="101"/>
                </a:cxn>
                <a:cxn ang="0">
                  <a:pos x="119" y="65"/>
                </a:cxn>
                <a:cxn ang="0">
                  <a:pos x="222" y="42"/>
                </a:cxn>
                <a:cxn ang="0">
                  <a:pos x="333" y="26"/>
                </a:cxn>
                <a:cxn ang="0">
                  <a:pos x="432" y="21"/>
                </a:cxn>
                <a:cxn ang="0">
                  <a:pos x="483" y="19"/>
                </a:cxn>
                <a:cxn ang="0">
                  <a:pos x="484" y="11"/>
                </a:cxn>
                <a:cxn ang="0">
                  <a:pos x="473" y="1"/>
                </a:cxn>
                <a:cxn ang="0">
                  <a:pos x="413" y="0"/>
                </a:cxn>
                <a:cxn ang="0">
                  <a:pos x="306" y="0"/>
                </a:cxn>
                <a:cxn ang="0">
                  <a:pos x="189" y="9"/>
                </a:cxn>
                <a:cxn ang="0">
                  <a:pos x="83" y="36"/>
                </a:cxn>
                <a:cxn ang="0">
                  <a:pos x="14" y="86"/>
                </a:cxn>
                <a:cxn ang="0">
                  <a:pos x="0" y="156"/>
                </a:cxn>
                <a:cxn ang="0">
                  <a:pos x="27" y="202"/>
                </a:cxn>
                <a:cxn ang="0">
                  <a:pos x="73" y="233"/>
                </a:cxn>
                <a:cxn ang="0">
                  <a:pos x="124" y="264"/>
                </a:cxn>
                <a:cxn ang="0">
                  <a:pos x="164" y="298"/>
                </a:cxn>
                <a:cxn ang="0">
                  <a:pos x="181" y="352"/>
                </a:cxn>
                <a:cxn ang="0">
                  <a:pos x="184" y="363"/>
                </a:cxn>
                <a:cxn ang="0">
                  <a:pos x="195" y="371"/>
                </a:cxn>
                <a:cxn ang="0">
                  <a:pos x="207" y="373"/>
                </a:cxn>
                <a:cxn ang="0">
                  <a:pos x="222" y="370"/>
                </a:cxn>
                <a:cxn ang="0">
                  <a:pos x="226" y="355"/>
                </a:cxn>
                <a:cxn ang="0">
                  <a:pos x="220" y="290"/>
                </a:cxn>
                <a:cxn ang="0">
                  <a:pos x="178" y="223"/>
                </a:cxn>
                <a:cxn ang="0">
                  <a:pos x="129" y="177"/>
                </a:cxn>
                <a:cxn ang="0">
                  <a:pos x="98" y="143"/>
                </a:cxn>
                <a:cxn ang="0">
                  <a:pos x="112" y="111"/>
                </a:cxn>
                <a:cxn ang="0">
                  <a:pos x="182" y="78"/>
                </a:cxn>
                <a:cxn ang="0">
                  <a:pos x="248" y="58"/>
                </a:cxn>
                <a:cxn ang="0">
                  <a:pos x="305" y="49"/>
                </a:cxn>
                <a:cxn ang="0">
                  <a:pos x="360" y="49"/>
                </a:cxn>
                <a:cxn ang="0">
                  <a:pos x="422" y="49"/>
                </a:cxn>
                <a:cxn ang="0">
                  <a:pos x="496" y="50"/>
                </a:cxn>
                <a:cxn ang="0">
                  <a:pos x="504" y="42"/>
                </a:cxn>
                <a:cxn ang="0">
                  <a:pos x="497" y="29"/>
                </a:cxn>
                <a:cxn ang="0">
                  <a:pos x="488" y="26"/>
                </a:cxn>
              </a:cxnLst>
              <a:rect l="0" t="0" r="r" b="b"/>
              <a:pathLst>
                <a:path w="504" h="374">
                  <a:moveTo>
                    <a:pt x="488" y="26"/>
                  </a:moveTo>
                  <a:lnTo>
                    <a:pt x="470" y="26"/>
                  </a:lnTo>
                  <a:lnTo>
                    <a:pt x="447" y="27"/>
                  </a:lnTo>
                  <a:lnTo>
                    <a:pt x="421" y="27"/>
                  </a:lnTo>
                  <a:lnTo>
                    <a:pt x="390" y="29"/>
                  </a:lnTo>
                  <a:lnTo>
                    <a:pt x="355" y="31"/>
                  </a:lnTo>
                  <a:lnTo>
                    <a:pt x="320" y="32"/>
                  </a:lnTo>
                  <a:lnTo>
                    <a:pt x="284" y="37"/>
                  </a:lnTo>
                  <a:lnTo>
                    <a:pt x="248" y="40"/>
                  </a:lnTo>
                  <a:lnTo>
                    <a:pt x="210" y="45"/>
                  </a:lnTo>
                  <a:lnTo>
                    <a:pt x="174" y="53"/>
                  </a:lnTo>
                  <a:lnTo>
                    <a:pt x="143" y="60"/>
                  </a:lnTo>
                  <a:lnTo>
                    <a:pt x="114" y="71"/>
                  </a:lnTo>
                  <a:lnTo>
                    <a:pt x="88" y="83"/>
                  </a:lnTo>
                  <a:lnTo>
                    <a:pt x="68" y="97"/>
                  </a:lnTo>
                  <a:lnTo>
                    <a:pt x="55" y="114"/>
                  </a:lnTo>
                  <a:lnTo>
                    <a:pt x="49" y="133"/>
                  </a:lnTo>
                  <a:lnTo>
                    <a:pt x="47" y="138"/>
                  </a:lnTo>
                  <a:lnTo>
                    <a:pt x="47" y="143"/>
                  </a:lnTo>
                  <a:lnTo>
                    <a:pt x="47" y="148"/>
                  </a:lnTo>
                  <a:lnTo>
                    <a:pt x="49" y="153"/>
                  </a:lnTo>
                  <a:lnTo>
                    <a:pt x="50" y="158"/>
                  </a:lnTo>
                  <a:lnTo>
                    <a:pt x="52" y="164"/>
                  </a:lnTo>
                  <a:lnTo>
                    <a:pt x="55" y="169"/>
                  </a:lnTo>
                  <a:lnTo>
                    <a:pt x="58" y="176"/>
                  </a:lnTo>
                  <a:lnTo>
                    <a:pt x="62" y="181"/>
                  </a:lnTo>
                  <a:lnTo>
                    <a:pt x="67" y="187"/>
                  </a:lnTo>
                  <a:lnTo>
                    <a:pt x="71" y="194"/>
                  </a:lnTo>
                  <a:lnTo>
                    <a:pt x="78" y="200"/>
                  </a:lnTo>
                  <a:lnTo>
                    <a:pt x="83" y="207"/>
                  </a:lnTo>
                  <a:lnTo>
                    <a:pt x="89" y="215"/>
                  </a:lnTo>
                  <a:lnTo>
                    <a:pt x="98" y="223"/>
                  </a:lnTo>
                  <a:lnTo>
                    <a:pt x="107" y="229"/>
                  </a:lnTo>
                  <a:lnTo>
                    <a:pt x="102" y="228"/>
                  </a:lnTo>
                  <a:lnTo>
                    <a:pt x="99" y="226"/>
                  </a:lnTo>
                  <a:lnTo>
                    <a:pt x="96" y="223"/>
                  </a:lnTo>
                  <a:lnTo>
                    <a:pt x="91" y="220"/>
                  </a:lnTo>
                  <a:lnTo>
                    <a:pt x="86" y="215"/>
                  </a:lnTo>
                  <a:lnTo>
                    <a:pt x="80" y="212"/>
                  </a:lnTo>
                  <a:lnTo>
                    <a:pt x="75" y="207"/>
                  </a:lnTo>
                  <a:lnTo>
                    <a:pt x="70" y="202"/>
                  </a:lnTo>
                  <a:lnTo>
                    <a:pt x="63" y="195"/>
                  </a:lnTo>
                  <a:lnTo>
                    <a:pt x="58" y="187"/>
                  </a:lnTo>
                  <a:lnTo>
                    <a:pt x="54" y="179"/>
                  </a:lnTo>
                  <a:lnTo>
                    <a:pt x="49" y="172"/>
                  </a:lnTo>
                  <a:lnTo>
                    <a:pt x="45" y="161"/>
                  </a:lnTo>
                  <a:lnTo>
                    <a:pt x="42" y="153"/>
                  </a:lnTo>
                  <a:lnTo>
                    <a:pt x="40" y="141"/>
                  </a:lnTo>
                  <a:lnTo>
                    <a:pt x="40" y="130"/>
                  </a:lnTo>
                  <a:lnTo>
                    <a:pt x="42" y="114"/>
                  </a:lnTo>
                  <a:lnTo>
                    <a:pt x="54" y="101"/>
                  </a:lnTo>
                  <a:lnTo>
                    <a:pt x="70" y="88"/>
                  </a:lnTo>
                  <a:lnTo>
                    <a:pt x="93" y="76"/>
                  </a:lnTo>
                  <a:lnTo>
                    <a:pt x="119" y="65"/>
                  </a:lnTo>
                  <a:lnTo>
                    <a:pt x="150" y="55"/>
                  </a:lnTo>
                  <a:lnTo>
                    <a:pt x="186" y="49"/>
                  </a:lnTo>
                  <a:lnTo>
                    <a:pt x="222" y="42"/>
                  </a:lnTo>
                  <a:lnTo>
                    <a:pt x="257" y="34"/>
                  </a:lnTo>
                  <a:lnTo>
                    <a:pt x="295" y="31"/>
                  </a:lnTo>
                  <a:lnTo>
                    <a:pt x="333" y="26"/>
                  </a:lnTo>
                  <a:lnTo>
                    <a:pt x="367" y="23"/>
                  </a:lnTo>
                  <a:lnTo>
                    <a:pt x="401" y="21"/>
                  </a:lnTo>
                  <a:lnTo>
                    <a:pt x="432" y="21"/>
                  </a:lnTo>
                  <a:lnTo>
                    <a:pt x="458" y="19"/>
                  </a:lnTo>
                  <a:lnTo>
                    <a:pt x="479" y="21"/>
                  </a:lnTo>
                  <a:lnTo>
                    <a:pt x="483" y="19"/>
                  </a:lnTo>
                  <a:lnTo>
                    <a:pt x="486" y="18"/>
                  </a:lnTo>
                  <a:lnTo>
                    <a:pt x="486" y="14"/>
                  </a:lnTo>
                  <a:lnTo>
                    <a:pt x="484" y="11"/>
                  </a:lnTo>
                  <a:lnTo>
                    <a:pt x="483" y="6"/>
                  </a:lnTo>
                  <a:lnTo>
                    <a:pt x="478" y="5"/>
                  </a:lnTo>
                  <a:lnTo>
                    <a:pt x="473" y="1"/>
                  </a:lnTo>
                  <a:lnTo>
                    <a:pt x="468" y="1"/>
                  </a:lnTo>
                  <a:lnTo>
                    <a:pt x="442" y="1"/>
                  </a:lnTo>
                  <a:lnTo>
                    <a:pt x="413" y="0"/>
                  </a:lnTo>
                  <a:lnTo>
                    <a:pt x="380" y="0"/>
                  </a:lnTo>
                  <a:lnTo>
                    <a:pt x="344" y="0"/>
                  </a:lnTo>
                  <a:lnTo>
                    <a:pt x="306" y="0"/>
                  </a:lnTo>
                  <a:lnTo>
                    <a:pt x="267" y="1"/>
                  </a:lnTo>
                  <a:lnTo>
                    <a:pt x="226" y="5"/>
                  </a:lnTo>
                  <a:lnTo>
                    <a:pt x="189" y="9"/>
                  </a:lnTo>
                  <a:lnTo>
                    <a:pt x="150" y="16"/>
                  </a:lnTo>
                  <a:lnTo>
                    <a:pt x="116" y="24"/>
                  </a:lnTo>
                  <a:lnTo>
                    <a:pt x="83" y="36"/>
                  </a:lnTo>
                  <a:lnTo>
                    <a:pt x="55" y="49"/>
                  </a:lnTo>
                  <a:lnTo>
                    <a:pt x="31" y="67"/>
                  </a:lnTo>
                  <a:lnTo>
                    <a:pt x="14" y="86"/>
                  </a:lnTo>
                  <a:lnTo>
                    <a:pt x="3" y="109"/>
                  </a:lnTo>
                  <a:lnTo>
                    <a:pt x="0" y="137"/>
                  </a:lnTo>
                  <a:lnTo>
                    <a:pt x="0" y="156"/>
                  </a:lnTo>
                  <a:lnTo>
                    <a:pt x="6" y="174"/>
                  </a:lnTo>
                  <a:lnTo>
                    <a:pt x="16" y="187"/>
                  </a:lnTo>
                  <a:lnTo>
                    <a:pt x="27" y="202"/>
                  </a:lnTo>
                  <a:lnTo>
                    <a:pt x="40" y="213"/>
                  </a:lnTo>
                  <a:lnTo>
                    <a:pt x="57" y="223"/>
                  </a:lnTo>
                  <a:lnTo>
                    <a:pt x="73" y="233"/>
                  </a:lnTo>
                  <a:lnTo>
                    <a:pt x="91" y="242"/>
                  </a:lnTo>
                  <a:lnTo>
                    <a:pt x="107" y="252"/>
                  </a:lnTo>
                  <a:lnTo>
                    <a:pt x="124" y="264"/>
                  </a:lnTo>
                  <a:lnTo>
                    <a:pt x="138" y="273"/>
                  </a:lnTo>
                  <a:lnTo>
                    <a:pt x="153" y="285"/>
                  </a:lnTo>
                  <a:lnTo>
                    <a:pt x="164" y="298"/>
                  </a:lnTo>
                  <a:lnTo>
                    <a:pt x="174" y="314"/>
                  </a:lnTo>
                  <a:lnTo>
                    <a:pt x="179" y="330"/>
                  </a:lnTo>
                  <a:lnTo>
                    <a:pt x="181" y="352"/>
                  </a:lnTo>
                  <a:lnTo>
                    <a:pt x="181" y="355"/>
                  </a:lnTo>
                  <a:lnTo>
                    <a:pt x="182" y="361"/>
                  </a:lnTo>
                  <a:lnTo>
                    <a:pt x="184" y="363"/>
                  </a:lnTo>
                  <a:lnTo>
                    <a:pt x="187" y="368"/>
                  </a:lnTo>
                  <a:lnTo>
                    <a:pt x="191" y="370"/>
                  </a:lnTo>
                  <a:lnTo>
                    <a:pt x="195" y="371"/>
                  </a:lnTo>
                  <a:lnTo>
                    <a:pt x="199" y="373"/>
                  </a:lnTo>
                  <a:lnTo>
                    <a:pt x="204" y="374"/>
                  </a:lnTo>
                  <a:lnTo>
                    <a:pt x="207" y="373"/>
                  </a:lnTo>
                  <a:lnTo>
                    <a:pt x="212" y="373"/>
                  </a:lnTo>
                  <a:lnTo>
                    <a:pt x="217" y="371"/>
                  </a:lnTo>
                  <a:lnTo>
                    <a:pt x="222" y="370"/>
                  </a:lnTo>
                  <a:lnTo>
                    <a:pt x="223" y="366"/>
                  </a:lnTo>
                  <a:lnTo>
                    <a:pt x="226" y="361"/>
                  </a:lnTo>
                  <a:lnTo>
                    <a:pt x="226" y="355"/>
                  </a:lnTo>
                  <a:lnTo>
                    <a:pt x="228" y="350"/>
                  </a:lnTo>
                  <a:lnTo>
                    <a:pt x="226" y="317"/>
                  </a:lnTo>
                  <a:lnTo>
                    <a:pt x="220" y="290"/>
                  </a:lnTo>
                  <a:lnTo>
                    <a:pt x="207" y="264"/>
                  </a:lnTo>
                  <a:lnTo>
                    <a:pt x="195" y="242"/>
                  </a:lnTo>
                  <a:lnTo>
                    <a:pt x="178" y="223"/>
                  </a:lnTo>
                  <a:lnTo>
                    <a:pt x="161" y="205"/>
                  </a:lnTo>
                  <a:lnTo>
                    <a:pt x="145" y="190"/>
                  </a:lnTo>
                  <a:lnTo>
                    <a:pt x="129" y="177"/>
                  </a:lnTo>
                  <a:lnTo>
                    <a:pt x="116" y="166"/>
                  </a:lnTo>
                  <a:lnTo>
                    <a:pt x="104" y="154"/>
                  </a:lnTo>
                  <a:lnTo>
                    <a:pt x="98" y="143"/>
                  </a:lnTo>
                  <a:lnTo>
                    <a:pt x="96" y="133"/>
                  </a:lnTo>
                  <a:lnTo>
                    <a:pt x="99" y="122"/>
                  </a:lnTo>
                  <a:lnTo>
                    <a:pt x="112" y="111"/>
                  </a:lnTo>
                  <a:lnTo>
                    <a:pt x="129" y="99"/>
                  </a:lnTo>
                  <a:lnTo>
                    <a:pt x="160" y="88"/>
                  </a:lnTo>
                  <a:lnTo>
                    <a:pt x="182" y="78"/>
                  </a:lnTo>
                  <a:lnTo>
                    <a:pt x="205" y="68"/>
                  </a:lnTo>
                  <a:lnTo>
                    <a:pt x="226" y="63"/>
                  </a:lnTo>
                  <a:lnTo>
                    <a:pt x="248" y="58"/>
                  </a:lnTo>
                  <a:lnTo>
                    <a:pt x="267" y="53"/>
                  </a:lnTo>
                  <a:lnTo>
                    <a:pt x="287" y="52"/>
                  </a:lnTo>
                  <a:lnTo>
                    <a:pt x="305" y="49"/>
                  </a:lnTo>
                  <a:lnTo>
                    <a:pt x="324" y="49"/>
                  </a:lnTo>
                  <a:lnTo>
                    <a:pt x="341" y="49"/>
                  </a:lnTo>
                  <a:lnTo>
                    <a:pt x="360" y="49"/>
                  </a:lnTo>
                  <a:lnTo>
                    <a:pt x="380" y="49"/>
                  </a:lnTo>
                  <a:lnTo>
                    <a:pt x="401" y="49"/>
                  </a:lnTo>
                  <a:lnTo>
                    <a:pt x="422" y="49"/>
                  </a:lnTo>
                  <a:lnTo>
                    <a:pt x="445" y="50"/>
                  </a:lnTo>
                  <a:lnTo>
                    <a:pt x="470" y="50"/>
                  </a:lnTo>
                  <a:lnTo>
                    <a:pt x="496" y="50"/>
                  </a:lnTo>
                  <a:lnTo>
                    <a:pt x="501" y="49"/>
                  </a:lnTo>
                  <a:lnTo>
                    <a:pt x="504" y="45"/>
                  </a:lnTo>
                  <a:lnTo>
                    <a:pt x="504" y="42"/>
                  </a:lnTo>
                  <a:lnTo>
                    <a:pt x="504" y="37"/>
                  </a:lnTo>
                  <a:lnTo>
                    <a:pt x="501" y="32"/>
                  </a:lnTo>
                  <a:lnTo>
                    <a:pt x="497" y="29"/>
                  </a:lnTo>
                  <a:lnTo>
                    <a:pt x="492" y="27"/>
                  </a:lnTo>
                  <a:lnTo>
                    <a:pt x="488" y="26"/>
                  </a:lnTo>
                  <a:lnTo>
                    <a:pt x="488" y="26"/>
                  </a:lnTo>
                  <a:close/>
                </a:path>
              </a:pathLst>
            </a:custGeom>
            <a:solidFill>
              <a:srgbClr val="FFD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6" name="Freeform 170"/>
            <p:cNvSpPr>
              <a:spLocks/>
            </p:cNvSpPr>
            <p:nvPr/>
          </p:nvSpPr>
          <p:spPr bwMode="auto">
            <a:xfrm>
              <a:off x="3277" y="1539"/>
              <a:ext cx="105" cy="264"/>
            </a:xfrm>
            <a:custGeom>
              <a:avLst/>
              <a:gdLst/>
              <a:ahLst/>
              <a:cxnLst>
                <a:cxn ang="0">
                  <a:pos x="206" y="29"/>
                </a:cxn>
                <a:cxn ang="0">
                  <a:pos x="210" y="70"/>
                </a:cxn>
                <a:cxn ang="0">
                  <a:pos x="209" y="106"/>
                </a:cxn>
                <a:cxn ang="0">
                  <a:pos x="201" y="142"/>
                </a:cxn>
                <a:cxn ang="0">
                  <a:pos x="188" y="176"/>
                </a:cxn>
                <a:cxn ang="0">
                  <a:pos x="171" y="210"/>
                </a:cxn>
                <a:cxn ang="0">
                  <a:pos x="150" y="244"/>
                </a:cxn>
                <a:cxn ang="0">
                  <a:pos x="126" y="280"/>
                </a:cxn>
                <a:cxn ang="0">
                  <a:pos x="106" y="311"/>
                </a:cxn>
                <a:cxn ang="0">
                  <a:pos x="90" y="337"/>
                </a:cxn>
                <a:cxn ang="0">
                  <a:pos x="78" y="361"/>
                </a:cxn>
                <a:cxn ang="0">
                  <a:pos x="70" y="386"/>
                </a:cxn>
                <a:cxn ang="0">
                  <a:pos x="62" y="410"/>
                </a:cxn>
                <a:cxn ang="0">
                  <a:pos x="59" y="435"/>
                </a:cxn>
                <a:cxn ang="0">
                  <a:pos x="54" y="464"/>
                </a:cxn>
                <a:cxn ang="0">
                  <a:pos x="49" y="492"/>
                </a:cxn>
                <a:cxn ang="0">
                  <a:pos x="47" y="513"/>
                </a:cxn>
                <a:cxn ang="0">
                  <a:pos x="42" y="521"/>
                </a:cxn>
                <a:cxn ang="0">
                  <a:pos x="34" y="526"/>
                </a:cxn>
                <a:cxn ang="0">
                  <a:pos x="26" y="526"/>
                </a:cxn>
                <a:cxn ang="0">
                  <a:pos x="18" y="526"/>
                </a:cxn>
                <a:cxn ang="0">
                  <a:pos x="8" y="523"/>
                </a:cxn>
                <a:cxn ang="0">
                  <a:pos x="3" y="516"/>
                </a:cxn>
                <a:cxn ang="0">
                  <a:pos x="0" y="508"/>
                </a:cxn>
                <a:cxn ang="0">
                  <a:pos x="3" y="485"/>
                </a:cxn>
                <a:cxn ang="0">
                  <a:pos x="6" y="454"/>
                </a:cxn>
                <a:cxn ang="0">
                  <a:pos x="11" y="423"/>
                </a:cxn>
                <a:cxn ang="0">
                  <a:pos x="18" y="397"/>
                </a:cxn>
                <a:cxn ang="0">
                  <a:pos x="26" y="370"/>
                </a:cxn>
                <a:cxn ang="0">
                  <a:pos x="37" y="344"/>
                </a:cxn>
                <a:cxn ang="0">
                  <a:pos x="49" y="316"/>
                </a:cxn>
                <a:cxn ang="0">
                  <a:pos x="67" y="290"/>
                </a:cxn>
                <a:cxn ang="0">
                  <a:pos x="88" y="259"/>
                </a:cxn>
                <a:cxn ang="0">
                  <a:pos x="111" y="226"/>
                </a:cxn>
                <a:cxn ang="0">
                  <a:pos x="130" y="195"/>
                </a:cxn>
                <a:cxn ang="0">
                  <a:pos x="152" y="166"/>
                </a:cxn>
                <a:cxn ang="0">
                  <a:pos x="166" y="135"/>
                </a:cxn>
                <a:cxn ang="0">
                  <a:pos x="176" y="104"/>
                </a:cxn>
                <a:cxn ang="0">
                  <a:pos x="179" y="70"/>
                </a:cxn>
                <a:cxn ang="0">
                  <a:pos x="176" y="36"/>
                </a:cxn>
                <a:cxn ang="0">
                  <a:pos x="171" y="11"/>
                </a:cxn>
                <a:cxn ang="0">
                  <a:pos x="176" y="3"/>
                </a:cxn>
                <a:cxn ang="0">
                  <a:pos x="188" y="0"/>
                </a:cxn>
                <a:cxn ang="0">
                  <a:pos x="197" y="5"/>
                </a:cxn>
                <a:cxn ang="0">
                  <a:pos x="201" y="11"/>
                </a:cxn>
              </a:cxnLst>
              <a:rect l="0" t="0" r="r" b="b"/>
              <a:pathLst>
                <a:path w="210" h="528">
                  <a:moveTo>
                    <a:pt x="201" y="11"/>
                  </a:moveTo>
                  <a:lnTo>
                    <a:pt x="206" y="29"/>
                  </a:lnTo>
                  <a:lnTo>
                    <a:pt x="209" y="49"/>
                  </a:lnTo>
                  <a:lnTo>
                    <a:pt x="210" y="70"/>
                  </a:lnTo>
                  <a:lnTo>
                    <a:pt x="210" y="88"/>
                  </a:lnTo>
                  <a:lnTo>
                    <a:pt x="209" y="106"/>
                  </a:lnTo>
                  <a:lnTo>
                    <a:pt x="207" y="124"/>
                  </a:lnTo>
                  <a:lnTo>
                    <a:pt x="201" y="142"/>
                  </a:lnTo>
                  <a:lnTo>
                    <a:pt x="196" y="158"/>
                  </a:lnTo>
                  <a:lnTo>
                    <a:pt x="188" y="176"/>
                  </a:lnTo>
                  <a:lnTo>
                    <a:pt x="179" y="192"/>
                  </a:lnTo>
                  <a:lnTo>
                    <a:pt x="171" y="210"/>
                  </a:lnTo>
                  <a:lnTo>
                    <a:pt x="162" y="228"/>
                  </a:lnTo>
                  <a:lnTo>
                    <a:pt x="150" y="244"/>
                  </a:lnTo>
                  <a:lnTo>
                    <a:pt x="139" y="262"/>
                  </a:lnTo>
                  <a:lnTo>
                    <a:pt x="126" y="280"/>
                  </a:lnTo>
                  <a:lnTo>
                    <a:pt x="116" y="300"/>
                  </a:lnTo>
                  <a:lnTo>
                    <a:pt x="106" y="311"/>
                  </a:lnTo>
                  <a:lnTo>
                    <a:pt x="98" y="324"/>
                  </a:lnTo>
                  <a:lnTo>
                    <a:pt x="90" y="337"/>
                  </a:lnTo>
                  <a:lnTo>
                    <a:pt x="85" y="350"/>
                  </a:lnTo>
                  <a:lnTo>
                    <a:pt x="78" y="361"/>
                  </a:lnTo>
                  <a:lnTo>
                    <a:pt x="75" y="373"/>
                  </a:lnTo>
                  <a:lnTo>
                    <a:pt x="70" y="386"/>
                  </a:lnTo>
                  <a:lnTo>
                    <a:pt x="67" y="397"/>
                  </a:lnTo>
                  <a:lnTo>
                    <a:pt x="62" y="410"/>
                  </a:lnTo>
                  <a:lnTo>
                    <a:pt x="59" y="423"/>
                  </a:lnTo>
                  <a:lnTo>
                    <a:pt x="59" y="435"/>
                  </a:lnTo>
                  <a:lnTo>
                    <a:pt x="55" y="449"/>
                  </a:lnTo>
                  <a:lnTo>
                    <a:pt x="54" y="464"/>
                  </a:lnTo>
                  <a:lnTo>
                    <a:pt x="52" y="477"/>
                  </a:lnTo>
                  <a:lnTo>
                    <a:pt x="49" y="492"/>
                  </a:lnTo>
                  <a:lnTo>
                    <a:pt x="49" y="508"/>
                  </a:lnTo>
                  <a:lnTo>
                    <a:pt x="47" y="513"/>
                  </a:lnTo>
                  <a:lnTo>
                    <a:pt x="44" y="516"/>
                  </a:lnTo>
                  <a:lnTo>
                    <a:pt x="42" y="521"/>
                  </a:lnTo>
                  <a:lnTo>
                    <a:pt x="39" y="524"/>
                  </a:lnTo>
                  <a:lnTo>
                    <a:pt x="34" y="526"/>
                  </a:lnTo>
                  <a:lnTo>
                    <a:pt x="29" y="526"/>
                  </a:lnTo>
                  <a:lnTo>
                    <a:pt x="26" y="526"/>
                  </a:lnTo>
                  <a:lnTo>
                    <a:pt x="21" y="528"/>
                  </a:lnTo>
                  <a:lnTo>
                    <a:pt x="18" y="526"/>
                  </a:lnTo>
                  <a:lnTo>
                    <a:pt x="13" y="526"/>
                  </a:lnTo>
                  <a:lnTo>
                    <a:pt x="8" y="523"/>
                  </a:lnTo>
                  <a:lnTo>
                    <a:pt x="6" y="521"/>
                  </a:lnTo>
                  <a:lnTo>
                    <a:pt x="3" y="516"/>
                  </a:lnTo>
                  <a:lnTo>
                    <a:pt x="2" y="513"/>
                  </a:lnTo>
                  <a:lnTo>
                    <a:pt x="0" y="508"/>
                  </a:lnTo>
                  <a:lnTo>
                    <a:pt x="0" y="503"/>
                  </a:lnTo>
                  <a:lnTo>
                    <a:pt x="3" y="485"/>
                  </a:lnTo>
                  <a:lnTo>
                    <a:pt x="5" y="469"/>
                  </a:lnTo>
                  <a:lnTo>
                    <a:pt x="6" y="454"/>
                  </a:lnTo>
                  <a:lnTo>
                    <a:pt x="8" y="438"/>
                  </a:lnTo>
                  <a:lnTo>
                    <a:pt x="11" y="423"/>
                  </a:lnTo>
                  <a:lnTo>
                    <a:pt x="13" y="410"/>
                  </a:lnTo>
                  <a:lnTo>
                    <a:pt x="18" y="397"/>
                  </a:lnTo>
                  <a:lnTo>
                    <a:pt x="23" y="383"/>
                  </a:lnTo>
                  <a:lnTo>
                    <a:pt x="26" y="370"/>
                  </a:lnTo>
                  <a:lnTo>
                    <a:pt x="31" y="357"/>
                  </a:lnTo>
                  <a:lnTo>
                    <a:pt x="37" y="344"/>
                  </a:lnTo>
                  <a:lnTo>
                    <a:pt x="44" y="331"/>
                  </a:lnTo>
                  <a:lnTo>
                    <a:pt x="49" y="316"/>
                  </a:lnTo>
                  <a:lnTo>
                    <a:pt x="59" y="303"/>
                  </a:lnTo>
                  <a:lnTo>
                    <a:pt x="67" y="290"/>
                  </a:lnTo>
                  <a:lnTo>
                    <a:pt x="77" y="275"/>
                  </a:lnTo>
                  <a:lnTo>
                    <a:pt x="88" y="259"/>
                  </a:lnTo>
                  <a:lnTo>
                    <a:pt x="99" y="243"/>
                  </a:lnTo>
                  <a:lnTo>
                    <a:pt x="111" y="226"/>
                  </a:lnTo>
                  <a:lnTo>
                    <a:pt x="121" y="212"/>
                  </a:lnTo>
                  <a:lnTo>
                    <a:pt x="130" y="195"/>
                  </a:lnTo>
                  <a:lnTo>
                    <a:pt x="142" y="182"/>
                  </a:lnTo>
                  <a:lnTo>
                    <a:pt x="152" y="166"/>
                  </a:lnTo>
                  <a:lnTo>
                    <a:pt x="160" y="151"/>
                  </a:lnTo>
                  <a:lnTo>
                    <a:pt x="166" y="135"/>
                  </a:lnTo>
                  <a:lnTo>
                    <a:pt x="171" y="120"/>
                  </a:lnTo>
                  <a:lnTo>
                    <a:pt x="176" y="104"/>
                  </a:lnTo>
                  <a:lnTo>
                    <a:pt x="179" y="88"/>
                  </a:lnTo>
                  <a:lnTo>
                    <a:pt x="179" y="70"/>
                  </a:lnTo>
                  <a:lnTo>
                    <a:pt x="178" y="54"/>
                  </a:lnTo>
                  <a:lnTo>
                    <a:pt x="176" y="36"/>
                  </a:lnTo>
                  <a:lnTo>
                    <a:pt x="171" y="18"/>
                  </a:lnTo>
                  <a:lnTo>
                    <a:pt x="171" y="11"/>
                  </a:lnTo>
                  <a:lnTo>
                    <a:pt x="171" y="8"/>
                  </a:lnTo>
                  <a:lnTo>
                    <a:pt x="176" y="3"/>
                  </a:lnTo>
                  <a:lnTo>
                    <a:pt x="181" y="1"/>
                  </a:lnTo>
                  <a:lnTo>
                    <a:pt x="188" y="0"/>
                  </a:lnTo>
                  <a:lnTo>
                    <a:pt x="193" y="1"/>
                  </a:lnTo>
                  <a:lnTo>
                    <a:pt x="197" y="5"/>
                  </a:lnTo>
                  <a:lnTo>
                    <a:pt x="201" y="11"/>
                  </a:lnTo>
                  <a:lnTo>
                    <a:pt x="201" y="11"/>
                  </a:lnTo>
                  <a:close/>
                </a:path>
              </a:pathLst>
            </a:custGeom>
            <a:solidFill>
              <a:srgbClr val="C2C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7" name="Freeform 171"/>
            <p:cNvSpPr>
              <a:spLocks/>
            </p:cNvSpPr>
            <p:nvPr/>
          </p:nvSpPr>
          <p:spPr bwMode="auto">
            <a:xfrm>
              <a:off x="3229" y="1604"/>
              <a:ext cx="34" cy="67"/>
            </a:xfrm>
            <a:custGeom>
              <a:avLst/>
              <a:gdLst/>
              <a:ahLst/>
              <a:cxnLst>
                <a:cxn ang="0">
                  <a:pos x="21" y="14"/>
                </a:cxn>
                <a:cxn ang="0">
                  <a:pos x="16" y="20"/>
                </a:cxn>
                <a:cxn ang="0">
                  <a:pos x="13" y="28"/>
                </a:cxn>
                <a:cxn ang="0">
                  <a:pos x="9" y="35"/>
                </a:cxn>
                <a:cxn ang="0">
                  <a:pos x="6" y="43"/>
                </a:cxn>
                <a:cxn ang="0">
                  <a:pos x="6" y="49"/>
                </a:cxn>
                <a:cxn ang="0">
                  <a:pos x="3" y="59"/>
                </a:cxn>
                <a:cxn ang="0">
                  <a:pos x="1" y="67"/>
                </a:cxn>
                <a:cxn ang="0">
                  <a:pos x="0" y="79"/>
                </a:cxn>
                <a:cxn ang="0">
                  <a:pos x="0" y="88"/>
                </a:cxn>
                <a:cxn ang="0">
                  <a:pos x="0" y="98"/>
                </a:cxn>
                <a:cxn ang="0">
                  <a:pos x="0" y="106"/>
                </a:cxn>
                <a:cxn ang="0">
                  <a:pos x="1" y="115"/>
                </a:cxn>
                <a:cxn ang="0">
                  <a:pos x="6" y="124"/>
                </a:cxn>
                <a:cxn ang="0">
                  <a:pos x="9" y="132"/>
                </a:cxn>
                <a:cxn ang="0">
                  <a:pos x="16" y="136"/>
                </a:cxn>
                <a:cxn ang="0">
                  <a:pos x="24" y="134"/>
                </a:cxn>
                <a:cxn ang="0">
                  <a:pos x="31" y="129"/>
                </a:cxn>
                <a:cxn ang="0">
                  <a:pos x="32" y="121"/>
                </a:cxn>
                <a:cxn ang="0">
                  <a:pos x="32" y="113"/>
                </a:cxn>
                <a:cxn ang="0">
                  <a:pos x="32" y="105"/>
                </a:cxn>
                <a:cxn ang="0">
                  <a:pos x="36" y="92"/>
                </a:cxn>
                <a:cxn ang="0">
                  <a:pos x="39" y="79"/>
                </a:cxn>
                <a:cxn ang="0">
                  <a:pos x="42" y="69"/>
                </a:cxn>
                <a:cxn ang="0">
                  <a:pos x="45" y="61"/>
                </a:cxn>
                <a:cxn ang="0">
                  <a:pos x="49" y="53"/>
                </a:cxn>
                <a:cxn ang="0">
                  <a:pos x="57" y="43"/>
                </a:cxn>
                <a:cxn ang="0">
                  <a:pos x="63" y="31"/>
                </a:cxn>
                <a:cxn ang="0">
                  <a:pos x="68" y="18"/>
                </a:cxn>
                <a:cxn ang="0">
                  <a:pos x="63" y="9"/>
                </a:cxn>
                <a:cxn ang="0">
                  <a:pos x="57" y="5"/>
                </a:cxn>
                <a:cxn ang="0">
                  <a:pos x="47" y="2"/>
                </a:cxn>
                <a:cxn ang="0">
                  <a:pos x="39" y="0"/>
                </a:cxn>
                <a:cxn ang="0">
                  <a:pos x="32" y="0"/>
                </a:cxn>
                <a:cxn ang="0">
                  <a:pos x="26" y="5"/>
                </a:cxn>
                <a:cxn ang="0">
                  <a:pos x="24" y="9"/>
                </a:cxn>
              </a:cxnLst>
              <a:rect l="0" t="0" r="r" b="b"/>
              <a:pathLst>
                <a:path w="68" h="136">
                  <a:moveTo>
                    <a:pt x="24" y="9"/>
                  </a:moveTo>
                  <a:lnTo>
                    <a:pt x="21" y="14"/>
                  </a:lnTo>
                  <a:lnTo>
                    <a:pt x="18" y="17"/>
                  </a:lnTo>
                  <a:lnTo>
                    <a:pt x="16" y="20"/>
                  </a:lnTo>
                  <a:lnTo>
                    <a:pt x="16" y="25"/>
                  </a:lnTo>
                  <a:lnTo>
                    <a:pt x="13" y="28"/>
                  </a:lnTo>
                  <a:lnTo>
                    <a:pt x="11" y="31"/>
                  </a:lnTo>
                  <a:lnTo>
                    <a:pt x="9" y="35"/>
                  </a:lnTo>
                  <a:lnTo>
                    <a:pt x="9" y="40"/>
                  </a:lnTo>
                  <a:lnTo>
                    <a:pt x="6" y="43"/>
                  </a:lnTo>
                  <a:lnTo>
                    <a:pt x="6" y="46"/>
                  </a:lnTo>
                  <a:lnTo>
                    <a:pt x="6" y="49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1" y="67"/>
                  </a:lnTo>
                  <a:lnTo>
                    <a:pt x="1" y="72"/>
                  </a:lnTo>
                  <a:lnTo>
                    <a:pt x="0" y="79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1" y="115"/>
                  </a:lnTo>
                  <a:lnTo>
                    <a:pt x="3" y="119"/>
                  </a:lnTo>
                  <a:lnTo>
                    <a:pt x="6" y="124"/>
                  </a:lnTo>
                  <a:lnTo>
                    <a:pt x="8" y="131"/>
                  </a:lnTo>
                  <a:lnTo>
                    <a:pt x="9" y="132"/>
                  </a:lnTo>
                  <a:lnTo>
                    <a:pt x="13" y="136"/>
                  </a:lnTo>
                  <a:lnTo>
                    <a:pt x="16" y="136"/>
                  </a:lnTo>
                  <a:lnTo>
                    <a:pt x="21" y="136"/>
                  </a:lnTo>
                  <a:lnTo>
                    <a:pt x="24" y="134"/>
                  </a:lnTo>
                  <a:lnTo>
                    <a:pt x="27" y="132"/>
                  </a:lnTo>
                  <a:lnTo>
                    <a:pt x="31" y="129"/>
                  </a:lnTo>
                  <a:lnTo>
                    <a:pt x="32" y="126"/>
                  </a:lnTo>
                  <a:lnTo>
                    <a:pt x="32" y="121"/>
                  </a:lnTo>
                  <a:lnTo>
                    <a:pt x="32" y="116"/>
                  </a:lnTo>
                  <a:lnTo>
                    <a:pt x="32" y="113"/>
                  </a:lnTo>
                  <a:lnTo>
                    <a:pt x="32" y="111"/>
                  </a:lnTo>
                  <a:lnTo>
                    <a:pt x="32" y="105"/>
                  </a:lnTo>
                  <a:lnTo>
                    <a:pt x="34" y="98"/>
                  </a:lnTo>
                  <a:lnTo>
                    <a:pt x="36" y="92"/>
                  </a:lnTo>
                  <a:lnTo>
                    <a:pt x="37" y="85"/>
                  </a:lnTo>
                  <a:lnTo>
                    <a:pt x="39" y="79"/>
                  </a:lnTo>
                  <a:lnTo>
                    <a:pt x="42" y="72"/>
                  </a:lnTo>
                  <a:lnTo>
                    <a:pt x="42" y="69"/>
                  </a:lnTo>
                  <a:lnTo>
                    <a:pt x="44" y="64"/>
                  </a:lnTo>
                  <a:lnTo>
                    <a:pt x="45" y="61"/>
                  </a:lnTo>
                  <a:lnTo>
                    <a:pt x="47" y="59"/>
                  </a:lnTo>
                  <a:lnTo>
                    <a:pt x="49" y="53"/>
                  </a:lnTo>
                  <a:lnTo>
                    <a:pt x="54" y="48"/>
                  </a:lnTo>
                  <a:lnTo>
                    <a:pt x="57" y="43"/>
                  </a:lnTo>
                  <a:lnTo>
                    <a:pt x="58" y="38"/>
                  </a:lnTo>
                  <a:lnTo>
                    <a:pt x="63" y="31"/>
                  </a:lnTo>
                  <a:lnTo>
                    <a:pt x="68" y="27"/>
                  </a:lnTo>
                  <a:lnTo>
                    <a:pt x="68" y="18"/>
                  </a:lnTo>
                  <a:lnTo>
                    <a:pt x="67" y="14"/>
                  </a:lnTo>
                  <a:lnTo>
                    <a:pt x="63" y="9"/>
                  </a:lnTo>
                  <a:lnTo>
                    <a:pt x="60" y="7"/>
                  </a:lnTo>
                  <a:lnTo>
                    <a:pt x="57" y="5"/>
                  </a:lnTo>
                  <a:lnTo>
                    <a:pt x="52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4"/>
                  </a:lnTo>
                  <a:lnTo>
                    <a:pt x="26" y="5"/>
                  </a:lnTo>
                  <a:lnTo>
                    <a:pt x="24" y="9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C2C2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8" name="Freeform 172"/>
            <p:cNvSpPr>
              <a:spLocks/>
            </p:cNvSpPr>
            <p:nvPr/>
          </p:nvSpPr>
          <p:spPr bwMode="auto">
            <a:xfrm>
              <a:off x="2821" y="1247"/>
              <a:ext cx="26" cy="228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1" y="8"/>
                </a:cxn>
                <a:cxn ang="0">
                  <a:pos x="29" y="5"/>
                </a:cxn>
                <a:cxn ang="0">
                  <a:pos x="26" y="3"/>
                </a:cxn>
                <a:cxn ang="0">
                  <a:pos x="26" y="1"/>
                </a:cxn>
                <a:cxn ang="0">
                  <a:pos x="19" y="0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5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5" y="44"/>
                </a:cxn>
                <a:cxn ang="0">
                  <a:pos x="10" y="71"/>
                </a:cxn>
                <a:cxn ang="0">
                  <a:pos x="11" y="99"/>
                </a:cxn>
                <a:cxn ang="0">
                  <a:pos x="13" y="127"/>
                </a:cxn>
                <a:cxn ang="0">
                  <a:pos x="14" y="151"/>
                </a:cxn>
                <a:cxn ang="0">
                  <a:pos x="16" y="177"/>
                </a:cxn>
                <a:cxn ang="0">
                  <a:pos x="16" y="203"/>
                </a:cxn>
                <a:cxn ang="0">
                  <a:pos x="16" y="228"/>
                </a:cxn>
                <a:cxn ang="0">
                  <a:pos x="13" y="254"/>
                </a:cxn>
                <a:cxn ang="0">
                  <a:pos x="11" y="278"/>
                </a:cxn>
                <a:cxn ang="0">
                  <a:pos x="11" y="304"/>
                </a:cxn>
                <a:cxn ang="0">
                  <a:pos x="11" y="331"/>
                </a:cxn>
                <a:cxn ang="0">
                  <a:pos x="10" y="355"/>
                </a:cxn>
                <a:cxn ang="0">
                  <a:pos x="8" y="383"/>
                </a:cxn>
                <a:cxn ang="0">
                  <a:pos x="8" y="409"/>
                </a:cxn>
                <a:cxn ang="0">
                  <a:pos x="8" y="438"/>
                </a:cxn>
                <a:cxn ang="0">
                  <a:pos x="8" y="441"/>
                </a:cxn>
                <a:cxn ang="0">
                  <a:pos x="10" y="445"/>
                </a:cxn>
                <a:cxn ang="0">
                  <a:pos x="11" y="448"/>
                </a:cxn>
                <a:cxn ang="0">
                  <a:pos x="13" y="451"/>
                </a:cxn>
                <a:cxn ang="0">
                  <a:pos x="16" y="453"/>
                </a:cxn>
                <a:cxn ang="0">
                  <a:pos x="19" y="454"/>
                </a:cxn>
                <a:cxn ang="0">
                  <a:pos x="23" y="454"/>
                </a:cxn>
                <a:cxn ang="0">
                  <a:pos x="26" y="456"/>
                </a:cxn>
                <a:cxn ang="0">
                  <a:pos x="31" y="454"/>
                </a:cxn>
                <a:cxn ang="0">
                  <a:pos x="34" y="454"/>
                </a:cxn>
                <a:cxn ang="0">
                  <a:pos x="36" y="453"/>
                </a:cxn>
                <a:cxn ang="0">
                  <a:pos x="41" y="451"/>
                </a:cxn>
                <a:cxn ang="0">
                  <a:pos x="42" y="448"/>
                </a:cxn>
                <a:cxn ang="0">
                  <a:pos x="45" y="445"/>
                </a:cxn>
                <a:cxn ang="0">
                  <a:pos x="47" y="441"/>
                </a:cxn>
                <a:cxn ang="0">
                  <a:pos x="47" y="438"/>
                </a:cxn>
                <a:cxn ang="0">
                  <a:pos x="47" y="409"/>
                </a:cxn>
                <a:cxn ang="0">
                  <a:pos x="47" y="379"/>
                </a:cxn>
                <a:cxn ang="0">
                  <a:pos x="47" y="352"/>
                </a:cxn>
                <a:cxn ang="0">
                  <a:pos x="49" y="326"/>
                </a:cxn>
                <a:cxn ang="0">
                  <a:pos x="49" y="301"/>
                </a:cxn>
                <a:cxn ang="0">
                  <a:pos x="50" y="275"/>
                </a:cxn>
                <a:cxn ang="0">
                  <a:pos x="50" y="249"/>
                </a:cxn>
                <a:cxn ang="0">
                  <a:pos x="52" y="225"/>
                </a:cxn>
                <a:cxn ang="0">
                  <a:pos x="50" y="199"/>
                </a:cxn>
                <a:cxn ang="0">
                  <a:pos x="50" y="174"/>
                </a:cxn>
                <a:cxn ang="0">
                  <a:pos x="49" y="148"/>
                </a:cxn>
                <a:cxn ang="0">
                  <a:pos x="47" y="124"/>
                </a:cxn>
                <a:cxn ang="0">
                  <a:pos x="45" y="96"/>
                </a:cxn>
                <a:cxn ang="0">
                  <a:pos x="42" y="70"/>
                </a:cxn>
                <a:cxn ang="0">
                  <a:pos x="36" y="41"/>
                </a:cxn>
                <a:cxn ang="0">
                  <a:pos x="31" y="13"/>
                </a:cxn>
                <a:cxn ang="0">
                  <a:pos x="31" y="13"/>
                </a:cxn>
              </a:cxnLst>
              <a:rect l="0" t="0" r="r" b="b"/>
              <a:pathLst>
                <a:path w="52" h="456">
                  <a:moveTo>
                    <a:pt x="31" y="13"/>
                  </a:moveTo>
                  <a:lnTo>
                    <a:pt x="31" y="8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5" y="44"/>
                  </a:lnTo>
                  <a:lnTo>
                    <a:pt x="10" y="71"/>
                  </a:lnTo>
                  <a:lnTo>
                    <a:pt x="11" y="99"/>
                  </a:lnTo>
                  <a:lnTo>
                    <a:pt x="13" y="127"/>
                  </a:lnTo>
                  <a:lnTo>
                    <a:pt x="14" y="151"/>
                  </a:lnTo>
                  <a:lnTo>
                    <a:pt x="16" y="177"/>
                  </a:lnTo>
                  <a:lnTo>
                    <a:pt x="16" y="203"/>
                  </a:lnTo>
                  <a:lnTo>
                    <a:pt x="16" y="228"/>
                  </a:lnTo>
                  <a:lnTo>
                    <a:pt x="13" y="254"/>
                  </a:lnTo>
                  <a:lnTo>
                    <a:pt x="11" y="278"/>
                  </a:lnTo>
                  <a:lnTo>
                    <a:pt x="11" y="304"/>
                  </a:lnTo>
                  <a:lnTo>
                    <a:pt x="11" y="331"/>
                  </a:lnTo>
                  <a:lnTo>
                    <a:pt x="10" y="355"/>
                  </a:lnTo>
                  <a:lnTo>
                    <a:pt x="8" y="383"/>
                  </a:lnTo>
                  <a:lnTo>
                    <a:pt x="8" y="409"/>
                  </a:lnTo>
                  <a:lnTo>
                    <a:pt x="8" y="438"/>
                  </a:lnTo>
                  <a:lnTo>
                    <a:pt x="8" y="441"/>
                  </a:lnTo>
                  <a:lnTo>
                    <a:pt x="10" y="445"/>
                  </a:lnTo>
                  <a:lnTo>
                    <a:pt x="11" y="448"/>
                  </a:lnTo>
                  <a:lnTo>
                    <a:pt x="13" y="451"/>
                  </a:lnTo>
                  <a:lnTo>
                    <a:pt x="16" y="453"/>
                  </a:lnTo>
                  <a:lnTo>
                    <a:pt x="19" y="454"/>
                  </a:lnTo>
                  <a:lnTo>
                    <a:pt x="23" y="454"/>
                  </a:lnTo>
                  <a:lnTo>
                    <a:pt x="26" y="456"/>
                  </a:lnTo>
                  <a:lnTo>
                    <a:pt x="31" y="454"/>
                  </a:lnTo>
                  <a:lnTo>
                    <a:pt x="34" y="454"/>
                  </a:lnTo>
                  <a:lnTo>
                    <a:pt x="36" y="453"/>
                  </a:lnTo>
                  <a:lnTo>
                    <a:pt x="41" y="451"/>
                  </a:lnTo>
                  <a:lnTo>
                    <a:pt x="42" y="448"/>
                  </a:lnTo>
                  <a:lnTo>
                    <a:pt x="45" y="445"/>
                  </a:lnTo>
                  <a:lnTo>
                    <a:pt x="47" y="441"/>
                  </a:lnTo>
                  <a:lnTo>
                    <a:pt x="47" y="438"/>
                  </a:lnTo>
                  <a:lnTo>
                    <a:pt x="47" y="409"/>
                  </a:lnTo>
                  <a:lnTo>
                    <a:pt x="47" y="379"/>
                  </a:lnTo>
                  <a:lnTo>
                    <a:pt x="47" y="352"/>
                  </a:lnTo>
                  <a:lnTo>
                    <a:pt x="49" y="326"/>
                  </a:lnTo>
                  <a:lnTo>
                    <a:pt x="49" y="301"/>
                  </a:lnTo>
                  <a:lnTo>
                    <a:pt x="50" y="275"/>
                  </a:lnTo>
                  <a:lnTo>
                    <a:pt x="50" y="249"/>
                  </a:lnTo>
                  <a:lnTo>
                    <a:pt x="52" y="225"/>
                  </a:lnTo>
                  <a:lnTo>
                    <a:pt x="50" y="199"/>
                  </a:lnTo>
                  <a:lnTo>
                    <a:pt x="50" y="174"/>
                  </a:lnTo>
                  <a:lnTo>
                    <a:pt x="49" y="148"/>
                  </a:lnTo>
                  <a:lnTo>
                    <a:pt x="47" y="124"/>
                  </a:lnTo>
                  <a:lnTo>
                    <a:pt x="45" y="96"/>
                  </a:lnTo>
                  <a:lnTo>
                    <a:pt x="42" y="70"/>
                  </a:lnTo>
                  <a:lnTo>
                    <a:pt x="36" y="41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9" name="Freeform 173"/>
            <p:cNvSpPr>
              <a:spLocks/>
            </p:cNvSpPr>
            <p:nvPr/>
          </p:nvSpPr>
          <p:spPr bwMode="auto">
            <a:xfrm>
              <a:off x="2785" y="1292"/>
              <a:ext cx="24" cy="149"/>
            </a:xfrm>
            <a:custGeom>
              <a:avLst/>
              <a:gdLst/>
              <a:ahLst/>
              <a:cxnLst>
                <a:cxn ang="0">
                  <a:pos x="28" y="10"/>
                </a:cxn>
                <a:cxn ang="0">
                  <a:pos x="23" y="4"/>
                </a:cxn>
                <a:cxn ang="0">
                  <a:pos x="20" y="2"/>
                </a:cxn>
                <a:cxn ang="0">
                  <a:pos x="15" y="0"/>
                </a:cxn>
                <a:cxn ang="0">
                  <a:pos x="10" y="2"/>
                </a:cxn>
                <a:cxn ang="0">
                  <a:pos x="3" y="2"/>
                </a:cxn>
                <a:cxn ang="0">
                  <a:pos x="0" y="7"/>
                </a:cxn>
                <a:cxn ang="0">
                  <a:pos x="0" y="12"/>
                </a:cxn>
                <a:cxn ang="0">
                  <a:pos x="0" y="18"/>
                </a:cxn>
                <a:cxn ang="0">
                  <a:pos x="5" y="36"/>
                </a:cxn>
                <a:cxn ang="0">
                  <a:pos x="10" y="53"/>
                </a:cxn>
                <a:cxn ang="0">
                  <a:pos x="11" y="69"/>
                </a:cxn>
                <a:cxn ang="0">
                  <a:pos x="15" y="87"/>
                </a:cxn>
                <a:cxn ang="0">
                  <a:pos x="15" y="103"/>
                </a:cxn>
                <a:cxn ang="0">
                  <a:pos x="16" y="118"/>
                </a:cxn>
                <a:cxn ang="0">
                  <a:pos x="15" y="134"/>
                </a:cxn>
                <a:cxn ang="0">
                  <a:pos x="15" y="149"/>
                </a:cxn>
                <a:cxn ang="0">
                  <a:pos x="13" y="165"/>
                </a:cxn>
                <a:cxn ang="0">
                  <a:pos x="11" y="180"/>
                </a:cxn>
                <a:cxn ang="0">
                  <a:pos x="10" y="196"/>
                </a:cxn>
                <a:cxn ang="0">
                  <a:pos x="8" y="212"/>
                </a:cxn>
                <a:cxn ang="0">
                  <a:pos x="5" y="227"/>
                </a:cxn>
                <a:cxn ang="0">
                  <a:pos x="5" y="245"/>
                </a:cxn>
                <a:cxn ang="0">
                  <a:pos x="5" y="263"/>
                </a:cxn>
                <a:cxn ang="0">
                  <a:pos x="5" y="281"/>
                </a:cxn>
                <a:cxn ang="0">
                  <a:pos x="5" y="284"/>
                </a:cxn>
                <a:cxn ang="0">
                  <a:pos x="5" y="289"/>
                </a:cxn>
                <a:cxn ang="0">
                  <a:pos x="6" y="290"/>
                </a:cxn>
                <a:cxn ang="0">
                  <a:pos x="11" y="294"/>
                </a:cxn>
                <a:cxn ang="0">
                  <a:pos x="13" y="295"/>
                </a:cxn>
                <a:cxn ang="0">
                  <a:pos x="16" y="299"/>
                </a:cxn>
                <a:cxn ang="0">
                  <a:pos x="21" y="299"/>
                </a:cxn>
                <a:cxn ang="0">
                  <a:pos x="24" y="299"/>
                </a:cxn>
                <a:cxn ang="0">
                  <a:pos x="28" y="299"/>
                </a:cxn>
                <a:cxn ang="0">
                  <a:pos x="31" y="299"/>
                </a:cxn>
                <a:cxn ang="0">
                  <a:pos x="34" y="295"/>
                </a:cxn>
                <a:cxn ang="0">
                  <a:pos x="37" y="294"/>
                </a:cxn>
                <a:cxn ang="0">
                  <a:pos x="39" y="290"/>
                </a:cxn>
                <a:cxn ang="0">
                  <a:pos x="41" y="289"/>
                </a:cxn>
                <a:cxn ang="0">
                  <a:pos x="42" y="284"/>
                </a:cxn>
                <a:cxn ang="0">
                  <a:pos x="44" y="281"/>
                </a:cxn>
                <a:cxn ang="0">
                  <a:pos x="44" y="259"/>
                </a:cxn>
                <a:cxn ang="0">
                  <a:pos x="44" y="242"/>
                </a:cxn>
                <a:cxn ang="0">
                  <a:pos x="44" y="222"/>
                </a:cxn>
                <a:cxn ang="0">
                  <a:pos x="47" y="206"/>
                </a:cxn>
                <a:cxn ang="0">
                  <a:pos x="47" y="189"/>
                </a:cxn>
                <a:cxn ang="0">
                  <a:pos x="47" y="175"/>
                </a:cxn>
                <a:cxn ang="0">
                  <a:pos x="47" y="158"/>
                </a:cxn>
                <a:cxn ang="0">
                  <a:pos x="49" y="145"/>
                </a:cxn>
                <a:cxn ang="0">
                  <a:pos x="47" y="129"/>
                </a:cxn>
                <a:cxn ang="0">
                  <a:pos x="47" y="114"/>
                </a:cxn>
                <a:cxn ang="0">
                  <a:pos x="47" y="98"/>
                </a:cxn>
                <a:cxn ang="0">
                  <a:pos x="44" y="83"/>
                </a:cxn>
                <a:cxn ang="0">
                  <a:pos x="41" y="66"/>
                </a:cxn>
                <a:cxn ang="0">
                  <a:pos x="37" y="48"/>
                </a:cxn>
                <a:cxn ang="0">
                  <a:pos x="33" y="30"/>
                </a:cxn>
                <a:cxn ang="0">
                  <a:pos x="28" y="10"/>
                </a:cxn>
                <a:cxn ang="0">
                  <a:pos x="28" y="10"/>
                </a:cxn>
              </a:cxnLst>
              <a:rect l="0" t="0" r="r" b="b"/>
              <a:pathLst>
                <a:path w="49" h="299">
                  <a:moveTo>
                    <a:pt x="28" y="10"/>
                  </a:moveTo>
                  <a:lnTo>
                    <a:pt x="23" y="4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5" y="36"/>
                  </a:lnTo>
                  <a:lnTo>
                    <a:pt x="10" y="53"/>
                  </a:lnTo>
                  <a:lnTo>
                    <a:pt x="11" y="69"/>
                  </a:lnTo>
                  <a:lnTo>
                    <a:pt x="15" y="87"/>
                  </a:lnTo>
                  <a:lnTo>
                    <a:pt x="15" y="103"/>
                  </a:lnTo>
                  <a:lnTo>
                    <a:pt x="16" y="118"/>
                  </a:lnTo>
                  <a:lnTo>
                    <a:pt x="15" y="134"/>
                  </a:lnTo>
                  <a:lnTo>
                    <a:pt x="15" y="149"/>
                  </a:lnTo>
                  <a:lnTo>
                    <a:pt x="13" y="165"/>
                  </a:lnTo>
                  <a:lnTo>
                    <a:pt x="11" y="180"/>
                  </a:lnTo>
                  <a:lnTo>
                    <a:pt x="10" y="196"/>
                  </a:lnTo>
                  <a:lnTo>
                    <a:pt x="8" y="212"/>
                  </a:lnTo>
                  <a:lnTo>
                    <a:pt x="5" y="227"/>
                  </a:lnTo>
                  <a:lnTo>
                    <a:pt x="5" y="245"/>
                  </a:lnTo>
                  <a:lnTo>
                    <a:pt x="5" y="263"/>
                  </a:lnTo>
                  <a:lnTo>
                    <a:pt x="5" y="281"/>
                  </a:lnTo>
                  <a:lnTo>
                    <a:pt x="5" y="284"/>
                  </a:lnTo>
                  <a:lnTo>
                    <a:pt x="5" y="289"/>
                  </a:lnTo>
                  <a:lnTo>
                    <a:pt x="6" y="290"/>
                  </a:lnTo>
                  <a:lnTo>
                    <a:pt x="11" y="294"/>
                  </a:lnTo>
                  <a:lnTo>
                    <a:pt x="13" y="295"/>
                  </a:lnTo>
                  <a:lnTo>
                    <a:pt x="16" y="299"/>
                  </a:lnTo>
                  <a:lnTo>
                    <a:pt x="21" y="299"/>
                  </a:lnTo>
                  <a:lnTo>
                    <a:pt x="24" y="299"/>
                  </a:lnTo>
                  <a:lnTo>
                    <a:pt x="28" y="299"/>
                  </a:lnTo>
                  <a:lnTo>
                    <a:pt x="31" y="299"/>
                  </a:lnTo>
                  <a:lnTo>
                    <a:pt x="34" y="295"/>
                  </a:lnTo>
                  <a:lnTo>
                    <a:pt x="37" y="294"/>
                  </a:lnTo>
                  <a:lnTo>
                    <a:pt x="39" y="290"/>
                  </a:lnTo>
                  <a:lnTo>
                    <a:pt x="41" y="289"/>
                  </a:lnTo>
                  <a:lnTo>
                    <a:pt x="42" y="284"/>
                  </a:lnTo>
                  <a:lnTo>
                    <a:pt x="44" y="281"/>
                  </a:lnTo>
                  <a:lnTo>
                    <a:pt x="44" y="259"/>
                  </a:lnTo>
                  <a:lnTo>
                    <a:pt x="44" y="242"/>
                  </a:lnTo>
                  <a:lnTo>
                    <a:pt x="44" y="222"/>
                  </a:lnTo>
                  <a:lnTo>
                    <a:pt x="47" y="206"/>
                  </a:lnTo>
                  <a:lnTo>
                    <a:pt x="47" y="189"/>
                  </a:lnTo>
                  <a:lnTo>
                    <a:pt x="47" y="175"/>
                  </a:lnTo>
                  <a:lnTo>
                    <a:pt x="47" y="158"/>
                  </a:lnTo>
                  <a:lnTo>
                    <a:pt x="49" y="145"/>
                  </a:lnTo>
                  <a:lnTo>
                    <a:pt x="47" y="129"/>
                  </a:lnTo>
                  <a:lnTo>
                    <a:pt x="47" y="114"/>
                  </a:lnTo>
                  <a:lnTo>
                    <a:pt x="47" y="98"/>
                  </a:lnTo>
                  <a:lnTo>
                    <a:pt x="44" y="83"/>
                  </a:lnTo>
                  <a:lnTo>
                    <a:pt x="41" y="66"/>
                  </a:lnTo>
                  <a:lnTo>
                    <a:pt x="37" y="48"/>
                  </a:lnTo>
                  <a:lnTo>
                    <a:pt x="33" y="30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B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0" name="Freeform 174"/>
            <p:cNvSpPr>
              <a:spLocks/>
            </p:cNvSpPr>
            <p:nvPr/>
          </p:nvSpPr>
          <p:spPr bwMode="auto">
            <a:xfrm>
              <a:off x="2659" y="1301"/>
              <a:ext cx="27" cy="166"/>
            </a:xfrm>
            <a:custGeom>
              <a:avLst/>
              <a:gdLst/>
              <a:ahLst/>
              <a:cxnLst>
                <a:cxn ang="0">
                  <a:pos x="53" y="310"/>
                </a:cxn>
                <a:cxn ang="0">
                  <a:pos x="50" y="283"/>
                </a:cxn>
                <a:cxn ang="0">
                  <a:pos x="47" y="264"/>
                </a:cxn>
                <a:cxn ang="0">
                  <a:pos x="45" y="243"/>
                </a:cxn>
                <a:cxn ang="0">
                  <a:pos x="45" y="226"/>
                </a:cxn>
                <a:cxn ang="0">
                  <a:pos x="42" y="207"/>
                </a:cxn>
                <a:cxn ang="0">
                  <a:pos x="42" y="192"/>
                </a:cxn>
                <a:cxn ang="0">
                  <a:pos x="40" y="176"/>
                </a:cxn>
                <a:cxn ang="0">
                  <a:pos x="40" y="161"/>
                </a:cxn>
                <a:cxn ang="0">
                  <a:pos x="39" y="143"/>
                </a:cxn>
                <a:cxn ang="0">
                  <a:pos x="37" y="127"/>
                </a:cxn>
                <a:cxn ang="0">
                  <a:pos x="36" y="111"/>
                </a:cxn>
                <a:cxn ang="0">
                  <a:pos x="36" y="94"/>
                </a:cxn>
                <a:cxn ang="0">
                  <a:pos x="36" y="75"/>
                </a:cxn>
                <a:cxn ang="0">
                  <a:pos x="34" y="55"/>
                </a:cxn>
                <a:cxn ang="0">
                  <a:pos x="31" y="34"/>
                </a:cxn>
                <a:cxn ang="0">
                  <a:pos x="31" y="11"/>
                </a:cxn>
                <a:cxn ang="0">
                  <a:pos x="26" y="6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6" y="2"/>
                </a:cxn>
                <a:cxn ang="0">
                  <a:pos x="3" y="3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1" y="37"/>
                </a:cxn>
                <a:cxn ang="0">
                  <a:pos x="3" y="59"/>
                </a:cxn>
                <a:cxn ang="0">
                  <a:pos x="3" y="78"/>
                </a:cxn>
                <a:cxn ang="0">
                  <a:pos x="5" y="96"/>
                </a:cxn>
                <a:cxn ang="0">
                  <a:pos x="5" y="114"/>
                </a:cxn>
                <a:cxn ang="0">
                  <a:pos x="5" y="130"/>
                </a:cxn>
                <a:cxn ang="0">
                  <a:pos x="5" y="147"/>
                </a:cxn>
                <a:cxn ang="0">
                  <a:pos x="5" y="165"/>
                </a:cxn>
                <a:cxn ang="0">
                  <a:pos x="5" y="181"/>
                </a:cxn>
                <a:cxn ang="0">
                  <a:pos x="5" y="197"/>
                </a:cxn>
                <a:cxn ang="0">
                  <a:pos x="5" y="213"/>
                </a:cxn>
                <a:cxn ang="0">
                  <a:pos x="6" y="233"/>
                </a:cxn>
                <a:cxn ang="0">
                  <a:pos x="6" y="251"/>
                </a:cxn>
                <a:cxn ang="0">
                  <a:pos x="8" y="270"/>
                </a:cxn>
                <a:cxn ang="0">
                  <a:pos x="9" y="290"/>
                </a:cxn>
                <a:cxn ang="0">
                  <a:pos x="13" y="313"/>
                </a:cxn>
                <a:cxn ang="0">
                  <a:pos x="13" y="316"/>
                </a:cxn>
                <a:cxn ang="0">
                  <a:pos x="14" y="319"/>
                </a:cxn>
                <a:cxn ang="0">
                  <a:pos x="16" y="324"/>
                </a:cxn>
                <a:cxn ang="0">
                  <a:pos x="21" y="326"/>
                </a:cxn>
                <a:cxn ang="0">
                  <a:pos x="24" y="327"/>
                </a:cxn>
                <a:cxn ang="0">
                  <a:pos x="27" y="329"/>
                </a:cxn>
                <a:cxn ang="0">
                  <a:pos x="31" y="329"/>
                </a:cxn>
                <a:cxn ang="0">
                  <a:pos x="36" y="331"/>
                </a:cxn>
                <a:cxn ang="0">
                  <a:pos x="42" y="327"/>
                </a:cxn>
                <a:cxn ang="0">
                  <a:pos x="47" y="323"/>
                </a:cxn>
                <a:cxn ang="0">
                  <a:pos x="50" y="319"/>
                </a:cxn>
                <a:cxn ang="0">
                  <a:pos x="52" y="316"/>
                </a:cxn>
                <a:cxn ang="0">
                  <a:pos x="52" y="313"/>
                </a:cxn>
                <a:cxn ang="0">
                  <a:pos x="53" y="310"/>
                </a:cxn>
                <a:cxn ang="0">
                  <a:pos x="53" y="310"/>
                </a:cxn>
              </a:cxnLst>
              <a:rect l="0" t="0" r="r" b="b"/>
              <a:pathLst>
                <a:path w="53" h="331">
                  <a:moveTo>
                    <a:pt x="53" y="310"/>
                  </a:moveTo>
                  <a:lnTo>
                    <a:pt x="50" y="283"/>
                  </a:lnTo>
                  <a:lnTo>
                    <a:pt x="47" y="264"/>
                  </a:lnTo>
                  <a:lnTo>
                    <a:pt x="45" y="243"/>
                  </a:lnTo>
                  <a:lnTo>
                    <a:pt x="45" y="226"/>
                  </a:lnTo>
                  <a:lnTo>
                    <a:pt x="42" y="207"/>
                  </a:lnTo>
                  <a:lnTo>
                    <a:pt x="42" y="192"/>
                  </a:lnTo>
                  <a:lnTo>
                    <a:pt x="40" y="176"/>
                  </a:lnTo>
                  <a:lnTo>
                    <a:pt x="40" y="161"/>
                  </a:lnTo>
                  <a:lnTo>
                    <a:pt x="39" y="143"/>
                  </a:lnTo>
                  <a:lnTo>
                    <a:pt x="37" y="127"/>
                  </a:lnTo>
                  <a:lnTo>
                    <a:pt x="36" y="111"/>
                  </a:lnTo>
                  <a:lnTo>
                    <a:pt x="36" y="94"/>
                  </a:lnTo>
                  <a:lnTo>
                    <a:pt x="36" y="75"/>
                  </a:lnTo>
                  <a:lnTo>
                    <a:pt x="34" y="55"/>
                  </a:lnTo>
                  <a:lnTo>
                    <a:pt x="31" y="34"/>
                  </a:lnTo>
                  <a:lnTo>
                    <a:pt x="31" y="11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37"/>
                  </a:lnTo>
                  <a:lnTo>
                    <a:pt x="3" y="59"/>
                  </a:lnTo>
                  <a:lnTo>
                    <a:pt x="3" y="78"/>
                  </a:lnTo>
                  <a:lnTo>
                    <a:pt x="5" y="96"/>
                  </a:lnTo>
                  <a:lnTo>
                    <a:pt x="5" y="114"/>
                  </a:lnTo>
                  <a:lnTo>
                    <a:pt x="5" y="130"/>
                  </a:lnTo>
                  <a:lnTo>
                    <a:pt x="5" y="147"/>
                  </a:lnTo>
                  <a:lnTo>
                    <a:pt x="5" y="165"/>
                  </a:lnTo>
                  <a:lnTo>
                    <a:pt x="5" y="181"/>
                  </a:lnTo>
                  <a:lnTo>
                    <a:pt x="5" y="197"/>
                  </a:lnTo>
                  <a:lnTo>
                    <a:pt x="5" y="213"/>
                  </a:lnTo>
                  <a:lnTo>
                    <a:pt x="6" y="233"/>
                  </a:lnTo>
                  <a:lnTo>
                    <a:pt x="6" y="251"/>
                  </a:lnTo>
                  <a:lnTo>
                    <a:pt x="8" y="270"/>
                  </a:lnTo>
                  <a:lnTo>
                    <a:pt x="9" y="290"/>
                  </a:lnTo>
                  <a:lnTo>
                    <a:pt x="13" y="313"/>
                  </a:lnTo>
                  <a:lnTo>
                    <a:pt x="13" y="316"/>
                  </a:lnTo>
                  <a:lnTo>
                    <a:pt x="14" y="319"/>
                  </a:lnTo>
                  <a:lnTo>
                    <a:pt x="16" y="324"/>
                  </a:lnTo>
                  <a:lnTo>
                    <a:pt x="21" y="326"/>
                  </a:lnTo>
                  <a:lnTo>
                    <a:pt x="24" y="327"/>
                  </a:lnTo>
                  <a:lnTo>
                    <a:pt x="27" y="329"/>
                  </a:lnTo>
                  <a:lnTo>
                    <a:pt x="31" y="329"/>
                  </a:lnTo>
                  <a:lnTo>
                    <a:pt x="36" y="331"/>
                  </a:lnTo>
                  <a:lnTo>
                    <a:pt x="42" y="327"/>
                  </a:lnTo>
                  <a:lnTo>
                    <a:pt x="47" y="323"/>
                  </a:lnTo>
                  <a:lnTo>
                    <a:pt x="50" y="319"/>
                  </a:lnTo>
                  <a:lnTo>
                    <a:pt x="52" y="316"/>
                  </a:lnTo>
                  <a:lnTo>
                    <a:pt x="52" y="313"/>
                  </a:lnTo>
                  <a:lnTo>
                    <a:pt x="53" y="310"/>
                  </a:lnTo>
                  <a:lnTo>
                    <a:pt x="53" y="310"/>
                  </a:lnTo>
                  <a:close/>
                </a:path>
              </a:pathLst>
            </a:custGeom>
            <a:solidFill>
              <a:srgbClr val="00B5D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1" name="Freeform 175"/>
            <p:cNvSpPr>
              <a:spLocks/>
            </p:cNvSpPr>
            <p:nvPr/>
          </p:nvSpPr>
          <p:spPr bwMode="auto">
            <a:xfrm>
              <a:off x="3150" y="2162"/>
              <a:ext cx="46" cy="37"/>
            </a:xfrm>
            <a:custGeom>
              <a:avLst/>
              <a:gdLst/>
              <a:ahLst/>
              <a:cxnLst>
                <a:cxn ang="0">
                  <a:pos x="61" y="29"/>
                </a:cxn>
                <a:cxn ang="0">
                  <a:pos x="56" y="24"/>
                </a:cxn>
                <a:cxn ang="0">
                  <a:pos x="49" y="21"/>
                </a:cxn>
                <a:cxn ang="0">
                  <a:pos x="41" y="22"/>
                </a:cxn>
                <a:cxn ang="0">
                  <a:pos x="36" y="22"/>
                </a:cxn>
                <a:cxn ang="0">
                  <a:pos x="36" y="24"/>
                </a:cxn>
                <a:cxn ang="0">
                  <a:pos x="35" y="29"/>
                </a:cxn>
                <a:cxn ang="0">
                  <a:pos x="36" y="39"/>
                </a:cxn>
                <a:cxn ang="0">
                  <a:pos x="40" y="45"/>
                </a:cxn>
                <a:cxn ang="0">
                  <a:pos x="36" y="50"/>
                </a:cxn>
                <a:cxn ang="0">
                  <a:pos x="33" y="58"/>
                </a:cxn>
                <a:cxn ang="0">
                  <a:pos x="28" y="65"/>
                </a:cxn>
                <a:cxn ang="0">
                  <a:pos x="22" y="66"/>
                </a:cxn>
                <a:cxn ang="0">
                  <a:pos x="10" y="60"/>
                </a:cxn>
                <a:cxn ang="0">
                  <a:pos x="2" y="50"/>
                </a:cxn>
                <a:cxn ang="0">
                  <a:pos x="0" y="40"/>
                </a:cxn>
                <a:cxn ang="0">
                  <a:pos x="4" y="29"/>
                </a:cxn>
                <a:cxn ang="0">
                  <a:pos x="12" y="19"/>
                </a:cxn>
                <a:cxn ang="0">
                  <a:pos x="23" y="9"/>
                </a:cxn>
                <a:cxn ang="0">
                  <a:pos x="36" y="3"/>
                </a:cxn>
                <a:cxn ang="0">
                  <a:pos x="49" y="0"/>
                </a:cxn>
                <a:cxn ang="0">
                  <a:pos x="62" y="3"/>
                </a:cxn>
                <a:cxn ang="0">
                  <a:pos x="77" y="9"/>
                </a:cxn>
                <a:cxn ang="0">
                  <a:pos x="84" y="19"/>
                </a:cxn>
                <a:cxn ang="0">
                  <a:pos x="89" y="27"/>
                </a:cxn>
                <a:cxn ang="0">
                  <a:pos x="92" y="35"/>
                </a:cxn>
                <a:cxn ang="0">
                  <a:pos x="92" y="42"/>
                </a:cxn>
                <a:cxn ang="0">
                  <a:pos x="90" y="50"/>
                </a:cxn>
                <a:cxn ang="0">
                  <a:pos x="87" y="57"/>
                </a:cxn>
                <a:cxn ang="0">
                  <a:pos x="79" y="65"/>
                </a:cxn>
                <a:cxn ang="0">
                  <a:pos x="67" y="70"/>
                </a:cxn>
                <a:cxn ang="0">
                  <a:pos x="56" y="73"/>
                </a:cxn>
                <a:cxn ang="0">
                  <a:pos x="41" y="73"/>
                </a:cxn>
                <a:cxn ang="0">
                  <a:pos x="36" y="68"/>
                </a:cxn>
                <a:cxn ang="0">
                  <a:pos x="41" y="60"/>
                </a:cxn>
                <a:cxn ang="0">
                  <a:pos x="44" y="53"/>
                </a:cxn>
                <a:cxn ang="0">
                  <a:pos x="48" y="45"/>
                </a:cxn>
                <a:cxn ang="0">
                  <a:pos x="53" y="44"/>
                </a:cxn>
                <a:cxn ang="0">
                  <a:pos x="57" y="39"/>
                </a:cxn>
                <a:cxn ang="0">
                  <a:pos x="62" y="37"/>
                </a:cxn>
              </a:cxnLst>
              <a:rect l="0" t="0" r="r" b="b"/>
              <a:pathLst>
                <a:path w="93" h="75">
                  <a:moveTo>
                    <a:pt x="62" y="37"/>
                  </a:moveTo>
                  <a:lnTo>
                    <a:pt x="61" y="29"/>
                  </a:lnTo>
                  <a:lnTo>
                    <a:pt x="57" y="26"/>
                  </a:lnTo>
                  <a:lnTo>
                    <a:pt x="56" y="24"/>
                  </a:lnTo>
                  <a:lnTo>
                    <a:pt x="53" y="22"/>
                  </a:lnTo>
                  <a:lnTo>
                    <a:pt x="49" y="21"/>
                  </a:lnTo>
                  <a:lnTo>
                    <a:pt x="46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36" y="22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7"/>
                  </a:lnTo>
                  <a:lnTo>
                    <a:pt x="35" y="29"/>
                  </a:lnTo>
                  <a:lnTo>
                    <a:pt x="35" y="34"/>
                  </a:lnTo>
                  <a:lnTo>
                    <a:pt x="36" y="39"/>
                  </a:lnTo>
                  <a:lnTo>
                    <a:pt x="41" y="44"/>
                  </a:lnTo>
                  <a:lnTo>
                    <a:pt x="40" y="45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5"/>
                  </a:lnTo>
                  <a:lnTo>
                    <a:pt x="33" y="58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6" y="70"/>
                  </a:lnTo>
                  <a:lnTo>
                    <a:pt x="22" y="66"/>
                  </a:lnTo>
                  <a:lnTo>
                    <a:pt x="17" y="65"/>
                  </a:lnTo>
                  <a:lnTo>
                    <a:pt x="10" y="60"/>
                  </a:lnTo>
                  <a:lnTo>
                    <a:pt x="5" y="57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4" y="29"/>
                  </a:lnTo>
                  <a:lnTo>
                    <a:pt x="7" y="24"/>
                  </a:lnTo>
                  <a:lnTo>
                    <a:pt x="12" y="19"/>
                  </a:lnTo>
                  <a:lnTo>
                    <a:pt x="17" y="14"/>
                  </a:lnTo>
                  <a:lnTo>
                    <a:pt x="23" y="9"/>
                  </a:lnTo>
                  <a:lnTo>
                    <a:pt x="30" y="6"/>
                  </a:lnTo>
                  <a:lnTo>
                    <a:pt x="36" y="3"/>
                  </a:lnTo>
                  <a:lnTo>
                    <a:pt x="43" y="1"/>
                  </a:lnTo>
                  <a:lnTo>
                    <a:pt x="49" y="0"/>
                  </a:lnTo>
                  <a:lnTo>
                    <a:pt x="57" y="1"/>
                  </a:lnTo>
                  <a:lnTo>
                    <a:pt x="62" y="3"/>
                  </a:lnTo>
                  <a:lnTo>
                    <a:pt x="71" y="6"/>
                  </a:lnTo>
                  <a:lnTo>
                    <a:pt x="77" y="9"/>
                  </a:lnTo>
                  <a:lnTo>
                    <a:pt x="84" y="16"/>
                  </a:lnTo>
                  <a:lnTo>
                    <a:pt x="84" y="19"/>
                  </a:lnTo>
                  <a:lnTo>
                    <a:pt x="87" y="22"/>
                  </a:lnTo>
                  <a:lnTo>
                    <a:pt x="89" y="27"/>
                  </a:lnTo>
                  <a:lnTo>
                    <a:pt x="92" y="31"/>
                  </a:lnTo>
                  <a:lnTo>
                    <a:pt x="92" y="35"/>
                  </a:lnTo>
                  <a:lnTo>
                    <a:pt x="93" y="39"/>
                  </a:lnTo>
                  <a:lnTo>
                    <a:pt x="92" y="42"/>
                  </a:lnTo>
                  <a:lnTo>
                    <a:pt x="92" y="45"/>
                  </a:lnTo>
                  <a:lnTo>
                    <a:pt x="90" y="50"/>
                  </a:lnTo>
                  <a:lnTo>
                    <a:pt x="89" y="53"/>
                  </a:lnTo>
                  <a:lnTo>
                    <a:pt x="87" y="57"/>
                  </a:lnTo>
                  <a:lnTo>
                    <a:pt x="85" y="60"/>
                  </a:lnTo>
                  <a:lnTo>
                    <a:pt x="79" y="65"/>
                  </a:lnTo>
                  <a:lnTo>
                    <a:pt x="74" y="68"/>
                  </a:lnTo>
                  <a:lnTo>
                    <a:pt x="67" y="70"/>
                  </a:lnTo>
                  <a:lnTo>
                    <a:pt x="62" y="73"/>
                  </a:lnTo>
                  <a:lnTo>
                    <a:pt x="56" y="73"/>
                  </a:lnTo>
                  <a:lnTo>
                    <a:pt x="48" y="75"/>
                  </a:lnTo>
                  <a:lnTo>
                    <a:pt x="41" y="73"/>
                  </a:lnTo>
                  <a:lnTo>
                    <a:pt x="36" y="73"/>
                  </a:lnTo>
                  <a:lnTo>
                    <a:pt x="36" y="68"/>
                  </a:lnTo>
                  <a:lnTo>
                    <a:pt x="40" y="65"/>
                  </a:lnTo>
                  <a:lnTo>
                    <a:pt x="41" y="60"/>
                  </a:lnTo>
                  <a:lnTo>
                    <a:pt x="43" y="57"/>
                  </a:lnTo>
                  <a:lnTo>
                    <a:pt x="44" y="53"/>
                  </a:lnTo>
                  <a:lnTo>
                    <a:pt x="46" y="5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3" y="44"/>
                  </a:lnTo>
                  <a:lnTo>
                    <a:pt x="56" y="42"/>
                  </a:lnTo>
                  <a:lnTo>
                    <a:pt x="57" y="39"/>
                  </a:lnTo>
                  <a:lnTo>
                    <a:pt x="62" y="37"/>
                  </a:lnTo>
                  <a:lnTo>
                    <a:pt x="62" y="37"/>
                  </a:lnTo>
                  <a:close/>
                </a:path>
              </a:pathLst>
            </a:custGeom>
            <a:solidFill>
              <a:srgbClr val="FFD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2" name="Freeform 176"/>
            <p:cNvSpPr>
              <a:spLocks/>
            </p:cNvSpPr>
            <p:nvPr/>
          </p:nvSpPr>
          <p:spPr bwMode="auto">
            <a:xfrm>
              <a:off x="3159" y="2184"/>
              <a:ext cx="20" cy="1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41" y="14"/>
                </a:cxn>
                <a:cxn ang="0">
                  <a:pos x="18" y="31"/>
                </a:cxn>
                <a:cxn ang="0">
                  <a:pos x="8" y="27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r" b="b"/>
              <a:pathLst>
                <a:path w="41" h="31">
                  <a:moveTo>
                    <a:pt x="0" y="11"/>
                  </a:moveTo>
                  <a:lnTo>
                    <a:pt x="23" y="0"/>
                  </a:lnTo>
                  <a:lnTo>
                    <a:pt x="30" y="1"/>
                  </a:lnTo>
                  <a:lnTo>
                    <a:pt x="41" y="14"/>
                  </a:lnTo>
                  <a:lnTo>
                    <a:pt x="18" y="31"/>
                  </a:lnTo>
                  <a:lnTo>
                    <a:pt x="8" y="2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D95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3" name="Freeform 177"/>
            <p:cNvSpPr>
              <a:spLocks/>
            </p:cNvSpPr>
            <p:nvPr/>
          </p:nvSpPr>
          <p:spPr bwMode="auto">
            <a:xfrm>
              <a:off x="2978" y="1351"/>
              <a:ext cx="67" cy="100"/>
            </a:xfrm>
            <a:custGeom>
              <a:avLst/>
              <a:gdLst/>
              <a:ahLst/>
              <a:cxnLst>
                <a:cxn ang="0">
                  <a:pos x="40" y="129"/>
                </a:cxn>
                <a:cxn ang="0">
                  <a:pos x="37" y="111"/>
                </a:cxn>
                <a:cxn ang="0">
                  <a:pos x="36" y="93"/>
                </a:cxn>
                <a:cxn ang="0">
                  <a:pos x="32" y="77"/>
                </a:cxn>
                <a:cxn ang="0">
                  <a:pos x="32" y="62"/>
                </a:cxn>
                <a:cxn ang="0">
                  <a:pos x="31" y="48"/>
                </a:cxn>
                <a:cxn ang="0">
                  <a:pos x="34" y="36"/>
                </a:cxn>
                <a:cxn ang="0">
                  <a:pos x="39" y="23"/>
                </a:cxn>
                <a:cxn ang="0">
                  <a:pos x="42" y="10"/>
                </a:cxn>
                <a:cxn ang="0">
                  <a:pos x="37" y="5"/>
                </a:cxn>
                <a:cxn ang="0">
                  <a:pos x="26" y="0"/>
                </a:cxn>
                <a:cxn ang="0">
                  <a:pos x="14" y="5"/>
                </a:cxn>
                <a:cxn ang="0">
                  <a:pos x="9" y="15"/>
                </a:cxn>
                <a:cxn ang="0">
                  <a:pos x="3" y="31"/>
                </a:cxn>
                <a:cxn ang="0">
                  <a:pos x="0" y="46"/>
                </a:cxn>
                <a:cxn ang="0">
                  <a:pos x="0" y="62"/>
                </a:cxn>
                <a:cxn ang="0">
                  <a:pos x="0" y="80"/>
                </a:cxn>
                <a:cxn ang="0">
                  <a:pos x="1" y="98"/>
                </a:cxn>
                <a:cxn ang="0">
                  <a:pos x="3" y="118"/>
                </a:cxn>
                <a:cxn ang="0">
                  <a:pos x="6" y="137"/>
                </a:cxn>
                <a:cxn ang="0">
                  <a:pos x="8" y="149"/>
                </a:cxn>
                <a:cxn ang="0">
                  <a:pos x="9" y="158"/>
                </a:cxn>
                <a:cxn ang="0">
                  <a:pos x="11" y="167"/>
                </a:cxn>
                <a:cxn ang="0">
                  <a:pos x="14" y="176"/>
                </a:cxn>
                <a:cxn ang="0">
                  <a:pos x="21" y="186"/>
                </a:cxn>
                <a:cxn ang="0">
                  <a:pos x="29" y="194"/>
                </a:cxn>
                <a:cxn ang="0">
                  <a:pos x="39" y="199"/>
                </a:cxn>
                <a:cxn ang="0">
                  <a:pos x="50" y="201"/>
                </a:cxn>
                <a:cxn ang="0">
                  <a:pos x="62" y="201"/>
                </a:cxn>
                <a:cxn ang="0">
                  <a:pos x="71" y="196"/>
                </a:cxn>
                <a:cxn ang="0">
                  <a:pos x="81" y="194"/>
                </a:cxn>
                <a:cxn ang="0">
                  <a:pos x="91" y="189"/>
                </a:cxn>
                <a:cxn ang="0">
                  <a:pos x="101" y="184"/>
                </a:cxn>
                <a:cxn ang="0">
                  <a:pos x="107" y="180"/>
                </a:cxn>
                <a:cxn ang="0">
                  <a:pos x="117" y="175"/>
                </a:cxn>
                <a:cxn ang="0">
                  <a:pos x="124" y="170"/>
                </a:cxn>
                <a:cxn ang="0">
                  <a:pos x="132" y="160"/>
                </a:cxn>
                <a:cxn ang="0">
                  <a:pos x="132" y="150"/>
                </a:cxn>
                <a:cxn ang="0">
                  <a:pos x="127" y="144"/>
                </a:cxn>
                <a:cxn ang="0">
                  <a:pos x="117" y="142"/>
                </a:cxn>
                <a:cxn ang="0">
                  <a:pos x="106" y="150"/>
                </a:cxn>
                <a:cxn ang="0">
                  <a:pos x="91" y="160"/>
                </a:cxn>
                <a:cxn ang="0">
                  <a:pos x="81" y="165"/>
                </a:cxn>
                <a:cxn ang="0">
                  <a:pos x="70" y="170"/>
                </a:cxn>
                <a:cxn ang="0">
                  <a:pos x="58" y="171"/>
                </a:cxn>
                <a:cxn ang="0">
                  <a:pos x="50" y="168"/>
                </a:cxn>
                <a:cxn ang="0">
                  <a:pos x="44" y="160"/>
                </a:cxn>
                <a:cxn ang="0">
                  <a:pos x="40" y="145"/>
                </a:cxn>
                <a:cxn ang="0">
                  <a:pos x="40" y="139"/>
                </a:cxn>
              </a:cxnLst>
              <a:rect l="0" t="0" r="r" b="b"/>
              <a:pathLst>
                <a:path w="134" h="201">
                  <a:moveTo>
                    <a:pt x="40" y="139"/>
                  </a:moveTo>
                  <a:lnTo>
                    <a:pt x="40" y="129"/>
                  </a:lnTo>
                  <a:lnTo>
                    <a:pt x="39" y="119"/>
                  </a:lnTo>
                  <a:lnTo>
                    <a:pt x="37" y="111"/>
                  </a:lnTo>
                  <a:lnTo>
                    <a:pt x="37" y="103"/>
                  </a:lnTo>
                  <a:lnTo>
                    <a:pt x="36" y="93"/>
                  </a:lnTo>
                  <a:lnTo>
                    <a:pt x="34" y="87"/>
                  </a:lnTo>
                  <a:lnTo>
                    <a:pt x="32" y="77"/>
                  </a:lnTo>
                  <a:lnTo>
                    <a:pt x="32" y="70"/>
                  </a:lnTo>
                  <a:lnTo>
                    <a:pt x="32" y="62"/>
                  </a:lnTo>
                  <a:lnTo>
                    <a:pt x="31" y="56"/>
                  </a:lnTo>
                  <a:lnTo>
                    <a:pt x="31" y="48"/>
                  </a:lnTo>
                  <a:lnTo>
                    <a:pt x="32" y="41"/>
                  </a:lnTo>
                  <a:lnTo>
                    <a:pt x="34" y="36"/>
                  </a:lnTo>
                  <a:lnTo>
                    <a:pt x="36" y="28"/>
                  </a:lnTo>
                  <a:lnTo>
                    <a:pt x="39" y="23"/>
                  </a:lnTo>
                  <a:lnTo>
                    <a:pt x="42" y="17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37" y="5"/>
                  </a:lnTo>
                  <a:lnTo>
                    <a:pt x="32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14" y="5"/>
                  </a:lnTo>
                  <a:lnTo>
                    <a:pt x="13" y="10"/>
                  </a:lnTo>
                  <a:lnTo>
                    <a:pt x="9" y="15"/>
                  </a:lnTo>
                  <a:lnTo>
                    <a:pt x="5" y="23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0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72"/>
                  </a:lnTo>
                  <a:lnTo>
                    <a:pt x="0" y="80"/>
                  </a:lnTo>
                  <a:lnTo>
                    <a:pt x="1" y="90"/>
                  </a:lnTo>
                  <a:lnTo>
                    <a:pt x="1" y="98"/>
                  </a:lnTo>
                  <a:lnTo>
                    <a:pt x="3" y="108"/>
                  </a:lnTo>
                  <a:lnTo>
                    <a:pt x="3" y="118"/>
                  </a:lnTo>
                  <a:lnTo>
                    <a:pt x="5" y="127"/>
                  </a:lnTo>
                  <a:lnTo>
                    <a:pt x="6" y="137"/>
                  </a:lnTo>
                  <a:lnTo>
                    <a:pt x="8" y="147"/>
                  </a:lnTo>
                  <a:lnTo>
                    <a:pt x="8" y="149"/>
                  </a:lnTo>
                  <a:lnTo>
                    <a:pt x="8" y="154"/>
                  </a:lnTo>
                  <a:lnTo>
                    <a:pt x="9" y="158"/>
                  </a:lnTo>
                  <a:lnTo>
                    <a:pt x="9" y="163"/>
                  </a:lnTo>
                  <a:lnTo>
                    <a:pt x="11" y="167"/>
                  </a:lnTo>
                  <a:lnTo>
                    <a:pt x="13" y="173"/>
                  </a:lnTo>
                  <a:lnTo>
                    <a:pt x="14" y="176"/>
                  </a:lnTo>
                  <a:lnTo>
                    <a:pt x="19" y="183"/>
                  </a:lnTo>
                  <a:lnTo>
                    <a:pt x="21" y="186"/>
                  </a:lnTo>
                  <a:lnTo>
                    <a:pt x="24" y="191"/>
                  </a:lnTo>
                  <a:lnTo>
                    <a:pt x="29" y="194"/>
                  </a:lnTo>
                  <a:lnTo>
                    <a:pt x="34" y="198"/>
                  </a:lnTo>
                  <a:lnTo>
                    <a:pt x="39" y="199"/>
                  </a:lnTo>
                  <a:lnTo>
                    <a:pt x="44" y="201"/>
                  </a:lnTo>
                  <a:lnTo>
                    <a:pt x="50" y="201"/>
                  </a:lnTo>
                  <a:lnTo>
                    <a:pt x="57" y="201"/>
                  </a:lnTo>
                  <a:lnTo>
                    <a:pt x="62" y="201"/>
                  </a:lnTo>
                  <a:lnTo>
                    <a:pt x="67" y="199"/>
                  </a:lnTo>
                  <a:lnTo>
                    <a:pt x="71" y="196"/>
                  </a:lnTo>
                  <a:lnTo>
                    <a:pt x="78" y="196"/>
                  </a:lnTo>
                  <a:lnTo>
                    <a:pt x="81" y="194"/>
                  </a:lnTo>
                  <a:lnTo>
                    <a:pt x="86" y="191"/>
                  </a:lnTo>
                  <a:lnTo>
                    <a:pt x="91" y="189"/>
                  </a:lnTo>
                  <a:lnTo>
                    <a:pt x="96" y="189"/>
                  </a:lnTo>
                  <a:lnTo>
                    <a:pt x="101" y="184"/>
                  </a:lnTo>
                  <a:lnTo>
                    <a:pt x="104" y="183"/>
                  </a:lnTo>
                  <a:lnTo>
                    <a:pt x="107" y="180"/>
                  </a:lnTo>
                  <a:lnTo>
                    <a:pt x="112" y="178"/>
                  </a:lnTo>
                  <a:lnTo>
                    <a:pt x="117" y="175"/>
                  </a:lnTo>
                  <a:lnTo>
                    <a:pt x="120" y="171"/>
                  </a:lnTo>
                  <a:lnTo>
                    <a:pt x="124" y="170"/>
                  </a:lnTo>
                  <a:lnTo>
                    <a:pt x="129" y="165"/>
                  </a:lnTo>
                  <a:lnTo>
                    <a:pt x="132" y="160"/>
                  </a:lnTo>
                  <a:lnTo>
                    <a:pt x="134" y="155"/>
                  </a:lnTo>
                  <a:lnTo>
                    <a:pt x="132" y="150"/>
                  </a:lnTo>
                  <a:lnTo>
                    <a:pt x="130" y="147"/>
                  </a:lnTo>
                  <a:lnTo>
                    <a:pt x="127" y="144"/>
                  </a:lnTo>
                  <a:lnTo>
                    <a:pt x="122" y="142"/>
                  </a:lnTo>
                  <a:lnTo>
                    <a:pt x="117" y="142"/>
                  </a:lnTo>
                  <a:lnTo>
                    <a:pt x="112" y="145"/>
                  </a:lnTo>
                  <a:lnTo>
                    <a:pt x="106" y="150"/>
                  </a:lnTo>
                  <a:lnTo>
                    <a:pt x="99" y="155"/>
                  </a:lnTo>
                  <a:lnTo>
                    <a:pt x="91" y="160"/>
                  </a:lnTo>
                  <a:lnTo>
                    <a:pt x="86" y="163"/>
                  </a:lnTo>
                  <a:lnTo>
                    <a:pt x="81" y="165"/>
                  </a:lnTo>
                  <a:lnTo>
                    <a:pt x="75" y="170"/>
                  </a:lnTo>
                  <a:lnTo>
                    <a:pt x="70" y="170"/>
                  </a:lnTo>
                  <a:lnTo>
                    <a:pt x="65" y="171"/>
                  </a:lnTo>
                  <a:lnTo>
                    <a:pt x="58" y="171"/>
                  </a:lnTo>
                  <a:lnTo>
                    <a:pt x="55" y="170"/>
                  </a:lnTo>
                  <a:lnTo>
                    <a:pt x="50" y="168"/>
                  </a:lnTo>
                  <a:lnTo>
                    <a:pt x="47" y="165"/>
                  </a:lnTo>
                  <a:lnTo>
                    <a:pt x="44" y="160"/>
                  </a:lnTo>
                  <a:lnTo>
                    <a:pt x="42" y="154"/>
                  </a:lnTo>
                  <a:lnTo>
                    <a:pt x="40" y="145"/>
                  </a:lnTo>
                  <a:lnTo>
                    <a:pt x="40" y="139"/>
                  </a:lnTo>
                  <a:lnTo>
                    <a:pt x="40" y="139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4" name="Freeform 178"/>
            <p:cNvSpPr>
              <a:spLocks/>
            </p:cNvSpPr>
            <p:nvPr/>
          </p:nvSpPr>
          <p:spPr bwMode="auto">
            <a:xfrm>
              <a:off x="2582" y="1530"/>
              <a:ext cx="162" cy="36"/>
            </a:xfrm>
            <a:custGeom>
              <a:avLst/>
              <a:gdLst/>
              <a:ahLst/>
              <a:cxnLst>
                <a:cxn ang="0">
                  <a:pos x="324" y="18"/>
                </a:cxn>
                <a:cxn ang="0">
                  <a:pos x="319" y="18"/>
                </a:cxn>
                <a:cxn ang="0">
                  <a:pos x="313" y="13"/>
                </a:cxn>
                <a:cxn ang="0">
                  <a:pos x="300" y="10"/>
                </a:cxn>
                <a:cxn ang="0">
                  <a:pos x="284" y="7"/>
                </a:cxn>
                <a:cxn ang="0">
                  <a:pos x="262" y="2"/>
                </a:cxn>
                <a:cxn ang="0">
                  <a:pos x="235" y="0"/>
                </a:cxn>
                <a:cxn ang="0">
                  <a:pos x="200" y="0"/>
                </a:cxn>
                <a:cxn ang="0">
                  <a:pos x="160" y="2"/>
                </a:cxn>
                <a:cxn ang="0">
                  <a:pos x="124" y="7"/>
                </a:cxn>
                <a:cxn ang="0">
                  <a:pos x="93" y="12"/>
                </a:cxn>
                <a:cxn ang="0">
                  <a:pos x="65" y="18"/>
                </a:cxn>
                <a:cxn ang="0">
                  <a:pos x="42" y="26"/>
                </a:cxn>
                <a:cxn ang="0">
                  <a:pos x="24" y="33"/>
                </a:cxn>
                <a:cxn ang="0">
                  <a:pos x="11" y="41"/>
                </a:cxn>
                <a:cxn ang="0">
                  <a:pos x="3" y="47"/>
                </a:cxn>
                <a:cxn ang="0">
                  <a:pos x="0" y="54"/>
                </a:cxn>
                <a:cxn ang="0">
                  <a:pos x="1" y="64"/>
                </a:cxn>
                <a:cxn ang="0">
                  <a:pos x="8" y="70"/>
                </a:cxn>
                <a:cxn ang="0">
                  <a:pos x="16" y="74"/>
                </a:cxn>
                <a:cxn ang="0">
                  <a:pos x="22" y="72"/>
                </a:cxn>
                <a:cxn ang="0">
                  <a:pos x="32" y="69"/>
                </a:cxn>
                <a:cxn ang="0">
                  <a:pos x="47" y="64"/>
                </a:cxn>
                <a:cxn ang="0">
                  <a:pos x="65" y="56"/>
                </a:cxn>
                <a:cxn ang="0">
                  <a:pos x="89" y="49"/>
                </a:cxn>
                <a:cxn ang="0">
                  <a:pos x="114" y="39"/>
                </a:cxn>
                <a:cxn ang="0">
                  <a:pos x="140" y="31"/>
                </a:cxn>
                <a:cxn ang="0">
                  <a:pos x="164" y="26"/>
                </a:cxn>
                <a:cxn ang="0">
                  <a:pos x="186" y="23"/>
                </a:cxn>
                <a:cxn ang="0">
                  <a:pos x="202" y="23"/>
                </a:cxn>
                <a:cxn ang="0">
                  <a:pos x="218" y="23"/>
                </a:cxn>
                <a:cxn ang="0">
                  <a:pos x="233" y="23"/>
                </a:cxn>
                <a:cxn ang="0">
                  <a:pos x="248" y="23"/>
                </a:cxn>
                <a:cxn ang="0">
                  <a:pos x="262" y="23"/>
                </a:cxn>
                <a:cxn ang="0">
                  <a:pos x="277" y="25"/>
                </a:cxn>
                <a:cxn ang="0">
                  <a:pos x="288" y="26"/>
                </a:cxn>
                <a:cxn ang="0">
                  <a:pos x="300" y="28"/>
                </a:cxn>
                <a:cxn ang="0">
                  <a:pos x="308" y="31"/>
                </a:cxn>
                <a:cxn ang="0">
                  <a:pos x="315" y="33"/>
                </a:cxn>
                <a:cxn ang="0">
                  <a:pos x="319" y="30"/>
                </a:cxn>
                <a:cxn ang="0">
                  <a:pos x="324" y="23"/>
                </a:cxn>
                <a:cxn ang="0">
                  <a:pos x="324" y="20"/>
                </a:cxn>
              </a:cxnLst>
              <a:rect l="0" t="0" r="r" b="b"/>
              <a:pathLst>
                <a:path w="324" h="74">
                  <a:moveTo>
                    <a:pt x="324" y="20"/>
                  </a:moveTo>
                  <a:lnTo>
                    <a:pt x="324" y="18"/>
                  </a:lnTo>
                  <a:lnTo>
                    <a:pt x="324" y="18"/>
                  </a:lnTo>
                  <a:lnTo>
                    <a:pt x="319" y="18"/>
                  </a:lnTo>
                  <a:lnTo>
                    <a:pt x="318" y="16"/>
                  </a:lnTo>
                  <a:lnTo>
                    <a:pt x="313" y="13"/>
                  </a:lnTo>
                  <a:lnTo>
                    <a:pt x="308" y="12"/>
                  </a:lnTo>
                  <a:lnTo>
                    <a:pt x="300" y="10"/>
                  </a:lnTo>
                  <a:lnTo>
                    <a:pt x="293" y="7"/>
                  </a:lnTo>
                  <a:lnTo>
                    <a:pt x="284" y="7"/>
                  </a:lnTo>
                  <a:lnTo>
                    <a:pt x="274" y="3"/>
                  </a:lnTo>
                  <a:lnTo>
                    <a:pt x="262" y="2"/>
                  </a:lnTo>
                  <a:lnTo>
                    <a:pt x="249" y="2"/>
                  </a:lnTo>
                  <a:lnTo>
                    <a:pt x="235" y="0"/>
                  </a:lnTo>
                  <a:lnTo>
                    <a:pt x="218" y="0"/>
                  </a:lnTo>
                  <a:lnTo>
                    <a:pt x="200" y="0"/>
                  </a:lnTo>
                  <a:lnTo>
                    <a:pt x="181" y="2"/>
                  </a:lnTo>
                  <a:lnTo>
                    <a:pt x="160" y="2"/>
                  </a:lnTo>
                  <a:lnTo>
                    <a:pt x="142" y="3"/>
                  </a:lnTo>
                  <a:lnTo>
                    <a:pt x="124" y="7"/>
                  </a:lnTo>
                  <a:lnTo>
                    <a:pt x="109" y="8"/>
                  </a:lnTo>
                  <a:lnTo>
                    <a:pt x="93" y="12"/>
                  </a:lnTo>
                  <a:lnTo>
                    <a:pt x="78" y="15"/>
                  </a:lnTo>
                  <a:lnTo>
                    <a:pt x="65" y="18"/>
                  </a:lnTo>
                  <a:lnTo>
                    <a:pt x="53" y="23"/>
                  </a:lnTo>
                  <a:lnTo>
                    <a:pt x="42" y="26"/>
                  </a:lnTo>
                  <a:lnTo>
                    <a:pt x="32" y="30"/>
                  </a:lnTo>
                  <a:lnTo>
                    <a:pt x="24" y="33"/>
                  </a:lnTo>
                  <a:lnTo>
                    <a:pt x="18" y="38"/>
                  </a:lnTo>
                  <a:lnTo>
                    <a:pt x="11" y="41"/>
                  </a:lnTo>
                  <a:lnTo>
                    <a:pt x="8" y="43"/>
                  </a:lnTo>
                  <a:lnTo>
                    <a:pt x="3" y="47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5" y="69"/>
                  </a:lnTo>
                  <a:lnTo>
                    <a:pt x="8" y="70"/>
                  </a:lnTo>
                  <a:lnTo>
                    <a:pt x="13" y="74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22" y="72"/>
                  </a:lnTo>
                  <a:lnTo>
                    <a:pt x="27" y="72"/>
                  </a:lnTo>
                  <a:lnTo>
                    <a:pt x="32" y="69"/>
                  </a:lnTo>
                  <a:lnTo>
                    <a:pt x="39" y="67"/>
                  </a:lnTo>
                  <a:lnTo>
                    <a:pt x="47" y="64"/>
                  </a:lnTo>
                  <a:lnTo>
                    <a:pt x="57" y="59"/>
                  </a:lnTo>
                  <a:lnTo>
                    <a:pt x="65" y="56"/>
                  </a:lnTo>
                  <a:lnTo>
                    <a:pt x="78" y="52"/>
                  </a:lnTo>
                  <a:lnTo>
                    <a:pt x="89" y="49"/>
                  </a:lnTo>
                  <a:lnTo>
                    <a:pt x="102" y="43"/>
                  </a:lnTo>
                  <a:lnTo>
                    <a:pt x="114" y="39"/>
                  </a:lnTo>
                  <a:lnTo>
                    <a:pt x="129" y="36"/>
                  </a:lnTo>
                  <a:lnTo>
                    <a:pt x="140" y="31"/>
                  </a:lnTo>
                  <a:lnTo>
                    <a:pt x="153" y="28"/>
                  </a:lnTo>
                  <a:lnTo>
                    <a:pt x="164" y="26"/>
                  </a:lnTo>
                  <a:lnTo>
                    <a:pt x="176" y="25"/>
                  </a:lnTo>
                  <a:lnTo>
                    <a:pt x="186" y="23"/>
                  </a:lnTo>
                  <a:lnTo>
                    <a:pt x="194" y="23"/>
                  </a:lnTo>
                  <a:lnTo>
                    <a:pt x="202" y="23"/>
                  </a:lnTo>
                  <a:lnTo>
                    <a:pt x="210" y="23"/>
                  </a:lnTo>
                  <a:lnTo>
                    <a:pt x="218" y="23"/>
                  </a:lnTo>
                  <a:lnTo>
                    <a:pt x="226" y="23"/>
                  </a:lnTo>
                  <a:lnTo>
                    <a:pt x="233" y="23"/>
                  </a:lnTo>
                  <a:lnTo>
                    <a:pt x="241" y="23"/>
                  </a:lnTo>
                  <a:lnTo>
                    <a:pt x="248" y="23"/>
                  </a:lnTo>
                  <a:lnTo>
                    <a:pt x="257" y="23"/>
                  </a:lnTo>
                  <a:lnTo>
                    <a:pt x="262" y="23"/>
                  </a:lnTo>
                  <a:lnTo>
                    <a:pt x="271" y="25"/>
                  </a:lnTo>
                  <a:lnTo>
                    <a:pt x="277" y="25"/>
                  </a:lnTo>
                  <a:lnTo>
                    <a:pt x="284" y="26"/>
                  </a:lnTo>
                  <a:lnTo>
                    <a:pt x="288" y="26"/>
                  </a:lnTo>
                  <a:lnTo>
                    <a:pt x="295" y="28"/>
                  </a:lnTo>
                  <a:lnTo>
                    <a:pt x="300" y="28"/>
                  </a:lnTo>
                  <a:lnTo>
                    <a:pt x="305" y="31"/>
                  </a:lnTo>
                  <a:lnTo>
                    <a:pt x="308" y="31"/>
                  </a:lnTo>
                  <a:lnTo>
                    <a:pt x="311" y="33"/>
                  </a:lnTo>
                  <a:lnTo>
                    <a:pt x="315" y="33"/>
                  </a:lnTo>
                  <a:lnTo>
                    <a:pt x="318" y="33"/>
                  </a:lnTo>
                  <a:lnTo>
                    <a:pt x="319" y="30"/>
                  </a:lnTo>
                  <a:lnTo>
                    <a:pt x="324" y="28"/>
                  </a:lnTo>
                  <a:lnTo>
                    <a:pt x="324" y="23"/>
                  </a:lnTo>
                  <a:lnTo>
                    <a:pt x="324" y="20"/>
                  </a:lnTo>
                  <a:lnTo>
                    <a:pt x="324" y="20"/>
                  </a:lnTo>
                  <a:close/>
                </a:path>
              </a:pathLst>
            </a:custGeom>
            <a:solidFill>
              <a:srgbClr val="9ED9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5" name="Freeform 179"/>
            <p:cNvSpPr>
              <a:spLocks/>
            </p:cNvSpPr>
            <p:nvPr/>
          </p:nvSpPr>
          <p:spPr bwMode="auto">
            <a:xfrm>
              <a:off x="2783" y="1537"/>
              <a:ext cx="376" cy="113"/>
            </a:xfrm>
            <a:custGeom>
              <a:avLst/>
              <a:gdLst/>
              <a:ahLst/>
              <a:cxnLst>
                <a:cxn ang="0">
                  <a:pos x="736" y="3"/>
                </a:cxn>
                <a:cxn ang="0">
                  <a:pos x="727" y="0"/>
                </a:cxn>
                <a:cxn ang="0">
                  <a:pos x="723" y="3"/>
                </a:cxn>
                <a:cxn ang="0">
                  <a:pos x="723" y="13"/>
                </a:cxn>
                <a:cxn ang="0">
                  <a:pos x="723" y="26"/>
                </a:cxn>
                <a:cxn ang="0">
                  <a:pos x="723" y="36"/>
                </a:cxn>
                <a:cxn ang="0">
                  <a:pos x="723" y="44"/>
                </a:cxn>
                <a:cxn ang="0">
                  <a:pos x="719" y="52"/>
                </a:cxn>
                <a:cxn ang="0">
                  <a:pos x="718" y="60"/>
                </a:cxn>
                <a:cxn ang="0">
                  <a:pos x="708" y="80"/>
                </a:cxn>
                <a:cxn ang="0">
                  <a:pos x="679" y="106"/>
                </a:cxn>
                <a:cxn ang="0">
                  <a:pos x="636" y="129"/>
                </a:cxn>
                <a:cxn ang="0">
                  <a:pos x="584" y="148"/>
                </a:cxn>
                <a:cxn ang="0">
                  <a:pos x="527" y="164"/>
                </a:cxn>
                <a:cxn ang="0">
                  <a:pos x="473" y="177"/>
                </a:cxn>
                <a:cxn ang="0">
                  <a:pos x="424" y="186"/>
                </a:cxn>
                <a:cxn ang="0">
                  <a:pos x="388" y="192"/>
                </a:cxn>
                <a:cxn ang="0">
                  <a:pos x="347" y="197"/>
                </a:cxn>
                <a:cxn ang="0">
                  <a:pos x="298" y="195"/>
                </a:cxn>
                <a:cxn ang="0">
                  <a:pos x="256" y="189"/>
                </a:cxn>
                <a:cxn ang="0">
                  <a:pos x="213" y="181"/>
                </a:cxn>
                <a:cxn ang="0">
                  <a:pos x="173" y="169"/>
                </a:cxn>
                <a:cxn ang="0">
                  <a:pos x="129" y="156"/>
                </a:cxn>
                <a:cxn ang="0">
                  <a:pos x="85" y="143"/>
                </a:cxn>
                <a:cxn ang="0">
                  <a:pos x="37" y="130"/>
                </a:cxn>
                <a:cxn ang="0">
                  <a:pos x="6" y="125"/>
                </a:cxn>
                <a:cxn ang="0">
                  <a:pos x="1" y="129"/>
                </a:cxn>
                <a:cxn ang="0">
                  <a:pos x="0" y="137"/>
                </a:cxn>
                <a:cxn ang="0">
                  <a:pos x="3" y="142"/>
                </a:cxn>
                <a:cxn ang="0">
                  <a:pos x="34" y="150"/>
                </a:cxn>
                <a:cxn ang="0">
                  <a:pos x="83" y="163"/>
                </a:cxn>
                <a:cxn ang="0">
                  <a:pos x="129" y="177"/>
                </a:cxn>
                <a:cxn ang="0">
                  <a:pos x="171" y="192"/>
                </a:cxn>
                <a:cxn ang="0">
                  <a:pos x="213" y="207"/>
                </a:cxn>
                <a:cxn ang="0">
                  <a:pos x="256" y="218"/>
                </a:cxn>
                <a:cxn ang="0">
                  <a:pos x="302" y="223"/>
                </a:cxn>
                <a:cxn ang="0">
                  <a:pos x="351" y="226"/>
                </a:cxn>
                <a:cxn ang="0">
                  <a:pos x="395" y="221"/>
                </a:cxn>
                <a:cxn ang="0">
                  <a:pos x="444" y="215"/>
                </a:cxn>
                <a:cxn ang="0">
                  <a:pos x="501" y="205"/>
                </a:cxn>
                <a:cxn ang="0">
                  <a:pos x="564" y="192"/>
                </a:cxn>
                <a:cxn ang="0">
                  <a:pos x="625" y="174"/>
                </a:cxn>
                <a:cxn ang="0">
                  <a:pos x="680" y="151"/>
                </a:cxn>
                <a:cxn ang="0">
                  <a:pos x="723" y="120"/>
                </a:cxn>
                <a:cxn ang="0">
                  <a:pos x="747" y="83"/>
                </a:cxn>
                <a:cxn ang="0">
                  <a:pos x="750" y="57"/>
                </a:cxn>
                <a:cxn ang="0">
                  <a:pos x="749" y="50"/>
                </a:cxn>
                <a:cxn ang="0">
                  <a:pos x="747" y="41"/>
                </a:cxn>
                <a:cxn ang="0">
                  <a:pos x="744" y="28"/>
                </a:cxn>
                <a:cxn ang="0">
                  <a:pos x="739" y="19"/>
                </a:cxn>
                <a:cxn ang="0">
                  <a:pos x="739" y="13"/>
                </a:cxn>
                <a:cxn ang="0">
                  <a:pos x="739" y="10"/>
                </a:cxn>
              </a:cxnLst>
              <a:rect l="0" t="0" r="r" b="b"/>
              <a:pathLst>
                <a:path w="750" h="226">
                  <a:moveTo>
                    <a:pt x="739" y="10"/>
                  </a:moveTo>
                  <a:lnTo>
                    <a:pt x="736" y="3"/>
                  </a:lnTo>
                  <a:lnTo>
                    <a:pt x="731" y="1"/>
                  </a:lnTo>
                  <a:lnTo>
                    <a:pt x="727" y="0"/>
                  </a:lnTo>
                  <a:lnTo>
                    <a:pt x="724" y="1"/>
                  </a:lnTo>
                  <a:lnTo>
                    <a:pt x="723" y="3"/>
                  </a:lnTo>
                  <a:lnTo>
                    <a:pt x="723" y="6"/>
                  </a:lnTo>
                  <a:lnTo>
                    <a:pt x="723" y="13"/>
                  </a:lnTo>
                  <a:lnTo>
                    <a:pt x="723" y="19"/>
                  </a:lnTo>
                  <a:lnTo>
                    <a:pt x="723" y="26"/>
                  </a:lnTo>
                  <a:lnTo>
                    <a:pt x="723" y="34"/>
                  </a:lnTo>
                  <a:lnTo>
                    <a:pt x="723" y="36"/>
                  </a:lnTo>
                  <a:lnTo>
                    <a:pt x="723" y="39"/>
                  </a:lnTo>
                  <a:lnTo>
                    <a:pt x="723" y="44"/>
                  </a:lnTo>
                  <a:lnTo>
                    <a:pt x="721" y="49"/>
                  </a:lnTo>
                  <a:lnTo>
                    <a:pt x="719" y="52"/>
                  </a:lnTo>
                  <a:lnTo>
                    <a:pt x="719" y="55"/>
                  </a:lnTo>
                  <a:lnTo>
                    <a:pt x="718" y="60"/>
                  </a:lnTo>
                  <a:lnTo>
                    <a:pt x="718" y="65"/>
                  </a:lnTo>
                  <a:lnTo>
                    <a:pt x="708" y="80"/>
                  </a:lnTo>
                  <a:lnTo>
                    <a:pt x="696" y="93"/>
                  </a:lnTo>
                  <a:lnTo>
                    <a:pt x="679" y="106"/>
                  </a:lnTo>
                  <a:lnTo>
                    <a:pt x="659" y="119"/>
                  </a:lnTo>
                  <a:lnTo>
                    <a:pt x="636" y="129"/>
                  </a:lnTo>
                  <a:lnTo>
                    <a:pt x="610" y="140"/>
                  </a:lnTo>
                  <a:lnTo>
                    <a:pt x="584" y="148"/>
                  </a:lnTo>
                  <a:lnTo>
                    <a:pt x="558" y="156"/>
                  </a:lnTo>
                  <a:lnTo>
                    <a:pt x="527" y="164"/>
                  </a:lnTo>
                  <a:lnTo>
                    <a:pt x="501" y="171"/>
                  </a:lnTo>
                  <a:lnTo>
                    <a:pt x="473" y="177"/>
                  </a:lnTo>
                  <a:lnTo>
                    <a:pt x="448" y="182"/>
                  </a:lnTo>
                  <a:lnTo>
                    <a:pt x="424" y="186"/>
                  </a:lnTo>
                  <a:lnTo>
                    <a:pt x="404" y="189"/>
                  </a:lnTo>
                  <a:lnTo>
                    <a:pt x="388" y="192"/>
                  </a:lnTo>
                  <a:lnTo>
                    <a:pt x="373" y="195"/>
                  </a:lnTo>
                  <a:lnTo>
                    <a:pt x="347" y="197"/>
                  </a:lnTo>
                  <a:lnTo>
                    <a:pt x="323" y="197"/>
                  </a:lnTo>
                  <a:lnTo>
                    <a:pt x="298" y="195"/>
                  </a:lnTo>
                  <a:lnTo>
                    <a:pt x="275" y="192"/>
                  </a:lnTo>
                  <a:lnTo>
                    <a:pt x="256" y="189"/>
                  </a:lnTo>
                  <a:lnTo>
                    <a:pt x="235" y="187"/>
                  </a:lnTo>
                  <a:lnTo>
                    <a:pt x="213" y="181"/>
                  </a:lnTo>
                  <a:lnTo>
                    <a:pt x="194" y="177"/>
                  </a:lnTo>
                  <a:lnTo>
                    <a:pt x="173" y="169"/>
                  </a:lnTo>
                  <a:lnTo>
                    <a:pt x="151" y="163"/>
                  </a:lnTo>
                  <a:lnTo>
                    <a:pt x="129" y="156"/>
                  </a:lnTo>
                  <a:lnTo>
                    <a:pt x="107" y="150"/>
                  </a:lnTo>
                  <a:lnTo>
                    <a:pt x="85" y="143"/>
                  </a:lnTo>
                  <a:lnTo>
                    <a:pt x="62" y="137"/>
                  </a:lnTo>
                  <a:lnTo>
                    <a:pt x="37" y="130"/>
                  </a:lnTo>
                  <a:lnTo>
                    <a:pt x="11" y="125"/>
                  </a:lnTo>
                  <a:lnTo>
                    <a:pt x="6" y="125"/>
                  </a:lnTo>
                  <a:lnTo>
                    <a:pt x="3" y="125"/>
                  </a:lnTo>
                  <a:lnTo>
                    <a:pt x="1" y="129"/>
                  </a:lnTo>
                  <a:lnTo>
                    <a:pt x="0" y="132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8" y="143"/>
                  </a:lnTo>
                  <a:lnTo>
                    <a:pt x="34" y="150"/>
                  </a:lnTo>
                  <a:lnTo>
                    <a:pt x="60" y="156"/>
                  </a:lnTo>
                  <a:lnTo>
                    <a:pt x="83" y="163"/>
                  </a:lnTo>
                  <a:lnTo>
                    <a:pt x="106" y="171"/>
                  </a:lnTo>
                  <a:lnTo>
                    <a:pt x="129" y="177"/>
                  </a:lnTo>
                  <a:lnTo>
                    <a:pt x="150" y="186"/>
                  </a:lnTo>
                  <a:lnTo>
                    <a:pt x="171" y="192"/>
                  </a:lnTo>
                  <a:lnTo>
                    <a:pt x="194" y="200"/>
                  </a:lnTo>
                  <a:lnTo>
                    <a:pt x="213" y="207"/>
                  </a:lnTo>
                  <a:lnTo>
                    <a:pt x="235" y="213"/>
                  </a:lnTo>
                  <a:lnTo>
                    <a:pt x="256" y="218"/>
                  </a:lnTo>
                  <a:lnTo>
                    <a:pt x="279" y="221"/>
                  </a:lnTo>
                  <a:lnTo>
                    <a:pt x="302" y="223"/>
                  </a:lnTo>
                  <a:lnTo>
                    <a:pt x="324" y="226"/>
                  </a:lnTo>
                  <a:lnTo>
                    <a:pt x="351" y="226"/>
                  </a:lnTo>
                  <a:lnTo>
                    <a:pt x="378" y="223"/>
                  </a:lnTo>
                  <a:lnTo>
                    <a:pt x="395" y="221"/>
                  </a:lnTo>
                  <a:lnTo>
                    <a:pt x="417" y="218"/>
                  </a:lnTo>
                  <a:lnTo>
                    <a:pt x="444" y="215"/>
                  </a:lnTo>
                  <a:lnTo>
                    <a:pt x="471" y="210"/>
                  </a:lnTo>
                  <a:lnTo>
                    <a:pt x="501" y="205"/>
                  </a:lnTo>
                  <a:lnTo>
                    <a:pt x="532" y="199"/>
                  </a:lnTo>
                  <a:lnTo>
                    <a:pt x="564" y="192"/>
                  </a:lnTo>
                  <a:lnTo>
                    <a:pt x="595" y="184"/>
                  </a:lnTo>
                  <a:lnTo>
                    <a:pt x="625" y="174"/>
                  </a:lnTo>
                  <a:lnTo>
                    <a:pt x="656" y="163"/>
                  </a:lnTo>
                  <a:lnTo>
                    <a:pt x="680" y="151"/>
                  </a:lnTo>
                  <a:lnTo>
                    <a:pt x="705" y="137"/>
                  </a:lnTo>
                  <a:lnTo>
                    <a:pt x="723" y="120"/>
                  </a:lnTo>
                  <a:lnTo>
                    <a:pt x="737" y="103"/>
                  </a:lnTo>
                  <a:lnTo>
                    <a:pt x="747" y="83"/>
                  </a:lnTo>
                  <a:lnTo>
                    <a:pt x="750" y="62"/>
                  </a:lnTo>
                  <a:lnTo>
                    <a:pt x="750" y="57"/>
                  </a:lnTo>
                  <a:lnTo>
                    <a:pt x="750" y="54"/>
                  </a:lnTo>
                  <a:lnTo>
                    <a:pt x="749" y="50"/>
                  </a:lnTo>
                  <a:lnTo>
                    <a:pt x="749" y="47"/>
                  </a:lnTo>
                  <a:lnTo>
                    <a:pt x="747" y="41"/>
                  </a:lnTo>
                  <a:lnTo>
                    <a:pt x="745" y="34"/>
                  </a:lnTo>
                  <a:lnTo>
                    <a:pt x="744" y="28"/>
                  </a:lnTo>
                  <a:lnTo>
                    <a:pt x="741" y="23"/>
                  </a:lnTo>
                  <a:lnTo>
                    <a:pt x="739" y="19"/>
                  </a:lnTo>
                  <a:lnTo>
                    <a:pt x="739" y="16"/>
                  </a:lnTo>
                  <a:lnTo>
                    <a:pt x="739" y="13"/>
                  </a:lnTo>
                  <a:lnTo>
                    <a:pt x="739" y="10"/>
                  </a:lnTo>
                  <a:lnTo>
                    <a:pt x="739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6" name="Freeform 180"/>
            <p:cNvSpPr>
              <a:spLocks/>
            </p:cNvSpPr>
            <p:nvPr/>
          </p:nvSpPr>
          <p:spPr bwMode="auto">
            <a:xfrm>
              <a:off x="3016" y="1630"/>
              <a:ext cx="65" cy="124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10" y="0"/>
                </a:cxn>
                <a:cxn ang="0">
                  <a:pos x="1" y="1"/>
                </a:cxn>
                <a:cxn ang="0">
                  <a:pos x="0" y="9"/>
                </a:cxn>
                <a:cxn ang="0">
                  <a:pos x="8" y="24"/>
                </a:cxn>
                <a:cxn ang="0">
                  <a:pos x="23" y="44"/>
                </a:cxn>
                <a:cxn ang="0">
                  <a:pos x="37" y="62"/>
                </a:cxn>
                <a:cxn ang="0">
                  <a:pos x="50" y="78"/>
                </a:cxn>
                <a:cxn ang="0">
                  <a:pos x="62" y="94"/>
                </a:cxn>
                <a:cxn ang="0">
                  <a:pos x="73" y="110"/>
                </a:cxn>
                <a:cxn ang="0">
                  <a:pos x="81" y="130"/>
                </a:cxn>
                <a:cxn ang="0">
                  <a:pos x="88" y="151"/>
                </a:cxn>
                <a:cxn ang="0">
                  <a:pos x="91" y="171"/>
                </a:cxn>
                <a:cxn ang="0">
                  <a:pos x="93" y="180"/>
                </a:cxn>
                <a:cxn ang="0">
                  <a:pos x="91" y="190"/>
                </a:cxn>
                <a:cxn ang="0">
                  <a:pos x="88" y="198"/>
                </a:cxn>
                <a:cxn ang="0">
                  <a:pos x="86" y="207"/>
                </a:cxn>
                <a:cxn ang="0">
                  <a:pos x="83" y="216"/>
                </a:cxn>
                <a:cxn ang="0">
                  <a:pos x="81" y="228"/>
                </a:cxn>
                <a:cxn ang="0">
                  <a:pos x="78" y="238"/>
                </a:cxn>
                <a:cxn ang="0">
                  <a:pos x="80" y="247"/>
                </a:cxn>
                <a:cxn ang="0">
                  <a:pos x="88" y="249"/>
                </a:cxn>
                <a:cxn ang="0">
                  <a:pos x="96" y="247"/>
                </a:cxn>
                <a:cxn ang="0">
                  <a:pos x="103" y="241"/>
                </a:cxn>
                <a:cxn ang="0">
                  <a:pos x="107" y="229"/>
                </a:cxn>
                <a:cxn ang="0">
                  <a:pos x="112" y="220"/>
                </a:cxn>
                <a:cxn ang="0">
                  <a:pos x="117" y="210"/>
                </a:cxn>
                <a:cxn ang="0">
                  <a:pos x="124" y="200"/>
                </a:cxn>
                <a:cxn ang="0">
                  <a:pos x="127" y="189"/>
                </a:cxn>
                <a:cxn ang="0">
                  <a:pos x="129" y="179"/>
                </a:cxn>
                <a:cxn ang="0">
                  <a:pos x="130" y="167"/>
                </a:cxn>
                <a:cxn ang="0">
                  <a:pos x="129" y="148"/>
                </a:cxn>
                <a:cxn ang="0">
                  <a:pos x="121" y="125"/>
                </a:cxn>
                <a:cxn ang="0">
                  <a:pos x="109" y="104"/>
                </a:cxn>
                <a:cxn ang="0">
                  <a:pos x="96" y="89"/>
                </a:cxn>
                <a:cxn ang="0">
                  <a:pos x="81" y="71"/>
                </a:cxn>
                <a:cxn ang="0">
                  <a:pos x="65" y="55"/>
                </a:cxn>
                <a:cxn ang="0">
                  <a:pos x="47" y="37"/>
                </a:cxn>
                <a:cxn ang="0">
                  <a:pos x="31" y="16"/>
                </a:cxn>
                <a:cxn ang="0">
                  <a:pos x="23" y="5"/>
                </a:cxn>
              </a:cxnLst>
              <a:rect l="0" t="0" r="r" b="b"/>
              <a:pathLst>
                <a:path w="130" h="249">
                  <a:moveTo>
                    <a:pt x="23" y="5"/>
                  </a:moveTo>
                  <a:lnTo>
                    <a:pt x="19" y="1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3"/>
                  </a:lnTo>
                  <a:lnTo>
                    <a:pt x="8" y="24"/>
                  </a:lnTo>
                  <a:lnTo>
                    <a:pt x="16" y="35"/>
                  </a:lnTo>
                  <a:lnTo>
                    <a:pt x="23" y="44"/>
                  </a:lnTo>
                  <a:lnTo>
                    <a:pt x="31" y="53"/>
                  </a:lnTo>
                  <a:lnTo>
                    <a:pt x="37" y="62"/>
                  </a:lnTo>
                  <a:lnTo>
                    <a:pt x="44" y="70"/>
                  </a:lnTo>
                  <a:lnTo>
                    <a:pt x="50" y="78"/>
                  </a:lnTo>
                  <a:lnTo>
                    <a:pt x="57" y="88"/>
                  </a:lnTo>
                  <a:lnTo>
                    <a:pt x="62" y="94"/>
                  </a:lnTo>
                  <a:lnTo>
                    <a:pt x="67" y="102"/>
                  </a:lnTo>
                  <a:lnTo>
                    <a:pt x="73" y="110"/>
                  </a:lnTo>
                  <a:lnTo>
                    <a:pt x="78" y="120"/>
                  </a:lnTo>
                  <a:lnTo>
                    <a:pt x="81" y="130"/>
                  </a:lnTo>
                  <a:lnTo>
                    <a:pt x="85" y="140"/>
                  </a:lnTo>
                  <a:lnTo>
                    <a:pt x="88" y="151"/>
                  </a:lnTo>
                  <a:lnTo>
                    <a:pt x="91" y="166"/>
                  </a:lnTo>
                  <a:lnTo>
                    <a:pt x="91" y="171"/>
                  </a:lnTo>
                  <a:lnTo>
                    <a:pt x="93" y="176"/>
                  </a:lnTo>
                  <a:lnTo>
                    <a:pt x="93" y="180"/>
                  </a:lnTo>
                  <a:lnTo>
                    <a:pt x="93" y="185"/>
                  </a:lnTo>
                  <a:lnTo>
                    <a:pt x="91" y="190"/>
                  </a:lnTo>
                  <a:lnTo>
                    <a:pt x="90" y="195"/>
                  </a:lnTo>
                  <a:lnTo>
                    <a:pt x="88" y="198"/>
                  </a:lnTo>
                  <a:lnTo>
                    <a:pt x="88" y="203"/>
                  </a:lnTo>
                  <a:lnTo>
                    <a:pt x="86" y="207"/>
                  </a:lnTo>
                  <a:lnTo>
                    <a:pt x="85" y="211"/>
                  </a:lnTo>
                  <a:lnTo>
                    <a:pt x="83" y="216"/>
                  </a:lnTo>
                  <a:lnTo>
                    <a:pt x="83" y="221"/>
                  </a:lnTo>
                  <a:lnTo>
                    <a:pt x="81" y="228"/>
                  </a:lnTo>
                  <a:lnTo>
                    <a:pt x="80" y="233"/>
                  </a:lnTo>
                  <a:lnTo>
                    <a:pt x="78" y="238"/>
                  </a:lnTo>
                  <a:lnTo>
                    <a:pt x="78" y="242"/>
                  </a:lnTo>
                  <a:lnTo>
                    <a:pt x="80" y="247"/>
                  </a:lnTo>
                  <a:lnTo>
                    <a:pt x="86" y="249"/>
                  </a:lnTo>
                  <a:lnTo>
                    <a:pt x="88" y="249"/>
                  </a:lnTo>
                  <a:lnTo>
                    <a:pt x="93" y="249"/>
                  </a:lnTo>
                  <a:lnTo>
                    <a:pt x="96" y="247"/>
                  </a:lnTo>
                  <a:lnTo>
                    <a:pt x="101" y="247"/>
                  </a:lnTo>
                  <a:lnTo>
                    <a:pt x="103" y="241"/>
                  </a:lnTo>
                  <a:lnTo>
                    <a:pt x="104" y="234"/>
                  </a:lnTo>
                  <a:lnTo>
                    <a:pt x="107" y="229"/>
                  </a:lnTo>
                  <a:lnTo>
                    <a:pt x="111" y="224"/>
                  </a:lnTo>
                  <a:lnTo>
                    <a:pt x="112" y="220"/>
                  </a:lnTo>
                  <a:lnTo>
                    <a:pt x="116" y="215"/>
                  </a:lnTo>
                  <a:lnTo>
                    <a:pt x="117" y="210"/>
                  </a:lnTo>
                  <a:lnTo>
                    <a:pt x="121" y="205"/>
                  </a:lnTo>
                  <a:lnTo>
                    <a:pt x="124" y="200"/>
                  </a:lnTo>
                  <a:lnTo>
                    <a:pt x="124" y="195"/>
                  </a:lnTo>
                  <a:lnTo>
                    <a:pt x="127" y="189"/>
                  </a:lnTo>
                  <a:lnTo>
                    <a:pt x="129" y="185"/>
                  </a:lnTo>
                  <a:lnTo>
                    <a:pt x="129" y="179"/>
                  </a:lnTo>
                  <a:lnTo>
                    <a:pt x="130" y="172"/>
                  </a:lnTo>
                  <a:lnTo>
                    <a:pt x="130" y="167"/>
                  </a:lnTo>
                  <a:lnTo>
                    <a:pt x="130" y="163"/>
                  </a:lnTo>
                  <a:lnTo>
                    <a:pt x="129" y="148"/>
                  </a:lnTo>
                  <a:lnTo>
                    <a:pt x="124" y="136"/>
                  </a:lnTo>
                  <a:lnTo>
                    <a:pt x="121" y="125"/>
                  </a:lnTo>
                  <a:lnTo>
                    <a:pt x="116" y="115"/>
                  </a:lnTo>
                  <a:lnTo>
                    <a:pt x="109" y="104"/>
                  </a:lnTo>
                  <a:lnTo>
                    <a:pt x="104" y="97"/>
                  </a:lnTo>
                  <a:lnTo>
                    <a:pt x="96" y="89"/>
                  </a:lnTo>
                  <a:lnTo>
                    <a:pt x="90" y="79"/>
                  </a:lnTo>
                  <a:lnTo>
                    <a:pt x="81" y="71"/>
                  </a:lnTo>
                  <a:lnTo>
                    <a:pt x="73" y="63"/>
                  </a:lnTo>
                  <a:lnTo>
                    <a:pt x="65" y="55"/>
                  </a:lnTo>
                  <a:lnTo>
                    <a:pt x="57" y="47"/>
                  </a:lnTo>
                  <a:lnTo>
                    <a:pt x="47" y="37"/>
                  </a:lnTo>
                  <a:lnTo>
                    <a:pt x="39" y="27"/>
                  </a:lnTo>
                  <a:lnTo>
                    <a:pt x="31" y="16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7" name="Freeform 181"/>
            <p:cNvSpPr>
              <a:spLocks/>
            </p:cNvSpPr>
            <p:nvPr/>
          </p:nvSpPr>
          <p:spPr bwMode="auto">
            <a:xfrm>
              <a:off x="2778" y="1728"/>
              <a:ext cx="264" cy="133"/>
            </a:xfrm>
            <a:custGeom>
              <a:avLst/>
              <a:gdLst/>
              <a:ahLst/>
              <a:cxnLst>
                <a:cxn ang="0">
                  <a:pos x="475" y="36"/>
                </a:cxn>
                <a:cxn ang="0">
                  <a:pos x="380" y="52"/>
                </a:cxn>
                <a:cxn ang="0">
                  <a:pos x="287" y="60"/>
                </a:cxn>
                <a:cxn ang="0">
                  <a:pos x="206" y="63"/>
                </a:cxn>
                <a:cxn ang="0">
                  <a:pos x="134" y="71"/>
                </a:cxn>
                <a:cxn ang="0">
                  <a:pos x="79" y="94"/>
                </a:cxn>
                <a:cxn ang="0">
                  <a:pos x="46" y="137"/>
                </a:cxn>
                <a:cxn ang="0">
                  <a:pos x="38" y="207"/>
                </a:cxn>
                <a:cxn ang="0">
                  <a:pos x="44" y="260"/>
                </a:cxn>
                <a:cxn ang="0">
                  <a:pos x="41" y="265"/>
                </a:cxn>
                <a:cxn ang="0">
                  <a:pos x="35" y="265"/>
                </a:cxn>
                <a:cxn ang="0">
                  <a:pos x="28" y="262"/>
                </a:cxn>
                <a:cxn ang="0">
                  <a:pos x="25" y="247"/>
                </a:cxn>
                <a:cxn ang="0">
                  <a:pos x="18" y="225"/>
                </a:cxn>
                <a:cxn ang="0">
                  <a:pos x="12" y="203"/>
                </a:cxn>
                <a:cxn ang="0">
                  <a:pos x="5" y="182"/>
                </a:cxn>
                <a:cxn ang="0">
                  <a:pos x="2" y="163"/>
                </a:cxn>
                <a:cxn ang="0">
                  <a:pos x="0" y="142"/>
                </a:cxn>
                <a:cxn ang="0">
                  <a:pos x="5" y="122"/>
                </a:cxn>
                <a:cxn ang="0">
                  <a:pos x="15" y="107"/>
                </a:cxn>
                <a:cxn ang="0">
                  <a:pos x="44" y="80"/>
                </a:cxn>
                <a:cxn ang="0">
                  <a:pos x="92" y="54"/>
                </a:cxn>
                <a:cxn ang="0">
                  <a:pos x="145" y="41"/>
                </a:cxn>
                <a:cxn ang="0">
                  <a:pos x="206" y="34"/>
                </a:cxn>
                <a:cxn ang="0">
                  <a:pos x="271" y="32"/>
                </a:cxn>
                <a:cxn ang="0">
                  <a:pos x="338" y="31"/>
                </a:cxn>
                <a:cxn ang="0">
                  <a:pos x="407" y="24"/>
                </a:cxn>
                <a:cxn ang="0">
                  <a:pos x="478" y="10"/>
                </a:cxn>
                <a:cxn ang="0">
                  <a:pos x="519" y="0"/>
                </a:cxn>
                <a:cxn ang="0">
                  <a:pos x="526" y="1"/>
                </a:cxn>
                <a:cxn ang="0">
                  <a:pos x="529" y="10"/>
                </a:cxn>
                <a:cxn ang="0">
                  <a:pos x="529" y="18"/>
                </a:cxn>
                <a:cxn ang="0">
                  <a:pos x="524" y="19"/>
                </a:cxn>
              </a:cxnLst>
              <a:rect l="0" t="0" r="r" b="b"/>
              <a:pathLst>
                <a:path w="529" h="265">
                  <a:moveTo>
                    <a:pt x="524" y="19"/>
                  </a:moveTo>
                  <a:lnTo>
                    <a:pt x="475" y="36"/>
                  </a:lnTo>
                  <a:lnTo>
                    <a:pt x="428" y="45"/>
                  </a:lnTo>
                  <a:lnTo>
                    <a:pt x="380" y="52"/>
                  </a:lnTo>
                  <a:lnTo>
                    <a:pt x="333" y="57"/>
                  </a:lnTo>
                  <a:lnTo>
                    <a:pt x="287" y="60"/>
                  </a:lnTo>
                  <a:lnTo>
                    <a:pt x="247" y="60"/>
                  </a:lnTo>
                  <a:lnTo>
                    <a:pt x="206" y="63"/>
                  </a:lnTo>
                  <a:lnTo>
                    <a:pt x="168" y="67"/>
                  </a:lnTo>
                  <a:lnTo>
                    <a:pt x="134" y="71"/>
                  </a:lnTo>
                  <a:lnTo>
                    <a:pt x="105" y="81"/>
                  </a:lnTo>
                  <a:lnTo>
                    <a:pt x="79" y="94"/>
                  </a:lnTo>
                  <a:lnTo>
                    <a:pt x="61" y="112"/>
                  </a:lnTo>
                  <a:lnTo>
                    <a:pt x="46" y="137"/>
                  </a:lnTo>
                  <a:lnTo>
                    <a:pt x="38" y="168"/>
                  </a:lnTo>
                  <a:lnTo>
                    <a:pt x="38" y="207"/>
                  </a:lnTo>
                  <a:lnTo>
                    <a:pt x="46" y="256"/>
                  </a:lnTo>
                  <a:lnTo>
                    <a:pt x="44" y="260"/>
                  </a:lnTo>
                  <a:lnTo>
                    <a:pt x="43" y="262"/>
                  </a:lnTo>
                  <a:lnTo>
                    <a:pt x="41" y="265"/>
                  </a:lnTo>
                  <a:lnTo>
                    <a:pt x="38" y="265"/>
                  </a:lnTo>
                  <a:lnTo>
                    <a:pt x="35" y="265"/>
                  </a:lnTo>
                  <a:lnTo>
                    <a:pt x="31" y="265"/>
                  </a:lnTo>
                  <a:lnTo>
                    <a:pt x="28" y="262"/>
                  </a:lnTo>
                  <a:lnTo>
                    <a:pt x="28" y="260"/>
                  </a:lnTo>
                  <a:lnTo>
                    <a:pt x="25" y="247"/>
                  </a:lnTo>
                  <a:lnTo>
                    <a:pt x="21" y="236"/>
                  </a:lnTo>
                  <a:lnTo>
                    <a:pt x="18" y="225"/>
                  </a:lnTo>
                  <a:lnTo>
                    <a:pt x="15" y="215"/>
                  </a:lnTo>
                  <a:lnTo>
                    <a:pt x="12" y="203"/>
                  </a:lnTo>
                  <a:lnTo>
                    <a:pt x="8" y="194"/>
                  </a:lnTo>
                  <a:lnTo>
                    <a:pt x="5" y="182"/>
                  </a:lnTo>
                  <a:lnTo>
                    <a:pt x="5" y="172"/>
                  </a:lnTo>
                  <a:lnTo>
                    <a:pt x="2" y="163"/>
                  </a:lnTo>
                  <a:lnTo>
                    <a:pt x="0" y="153"/>
                  </a:lnTo>
                  <a:lnTo>
                    <a:pt x="0" y="142"/>
                  </a:lnTo>
                  <a:lnTo>
                    <a:pt x="4" y="132"/>
                  </a:lnTo>
                  <a:lnTo>
                    <a:pt x="5" y="122"/>
                  </a:lnTo>
                  <a:lnTo>
                    <a:pt x="10" y="114"/>
                  </a:lnTo>
                  <a:lnTo>
                    <a:pt x="15" y="107"/>
                  </a:lnTo>
                  <a:lnTo>
                    <a:pt x="23" y="98"/>
                  </a:lnTo>
                  <a:lnTo>
                    <a:pt x="44" y="80"/>
                  </a:lnTo>
                  <a:lnTo>
                    <a:pt x="67" y="65"/>
                  </a:lnTo>
                  <a:lnTo>
                    <a:pt x="92" y="54"/>
                  </a:lnTo>
                  <a:lnTo>
                    <a:pt x="118" y="45"/>
                  </a:lnTo>
                  <a:lnTo>
                    <a:pt x="145" y="41"/>
                  </a:lnTo>
                  <a:lnTo>
                    <a:pt x="175" y="36"/>
                  </a:lnTo>
                  <a:lnTo>
                    <a:pt x="206" y="34"/>
                  </a:lnTo>
                  <a:lnTo>
                    <a:pt x="239" y="34"/>
                  </a:lnTo>
                  <a:lnTo>
                    <a:pt x="271" y="32"/>
                  </a:lnTo>
                  <a:lnTo>
                    <a:pt x="304" y="32"/>
                  </a:lnTo>
                  <a:lnTo>
                    <a:pt x="338" y="31"/>
                  </a:lnTo>
                  <a:lnTo>
                    <a:pt x="372" y="29"/>
                  </a:lnTo>
                  <a:lnTo>
                    <a:pt x="407" y="24"/>
                  </a:lnTo>
                  <a:lnTo>
                    <a:pt x="442" y="19"/>
                  </a:lnTo>
                  <a:lnTo>
                    <a:pt x="478" y="1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6" y="1"/>
                  </a:lnTo>
                  <a:lnTo>
                    <a:pt x="529" y="5"/>
                  </a:lnTo>
                  <a:lnTo>
                    <a:pt x="529" y="10"/>
                  </a:lnTo>
                  <a:lnTo>
                    <a:pt x="529" y="14"/>
                  </a:lnTo>
                  <a:lnTo>
                    <a:pt x="529" y="18"/>
                  </a:lnTo>
                  <a:lnTo>
                    <a:pt x="524" y="19"/>
                  </a:lnTo>
                  <a:lnTo>
                    <a:pt x="524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8" name="Freeform 182"/>
            <p:cNvSpPr>
              <a:spLocks/>
            </p:cNvSpPr>
            <p:nvPr/>
          </p:nvSpPr>
          <p:spPr bwMode="auto">
            <a:xfrm>
              <a:off x="2901" y="1757"/>
              <a:ext cx="85" cy="153"/>
            </a:xfrm>
            <a:custGeom>
              <a:avLst/>
              <a:gdLst/>
              <a:ahLst/>
              <a:cxnLst>
                <a:cxn ang="0">
                  <a:pos x="32" y="11"/>
                </a:cxn>
                <a:cxn ang="0">
                  <a:pos x="62" y="29"/>
                </a:cxn>
                <a:cxn ang="0">
                  <a:pos x="89" y="45"/>
                </a:cxn>
                <a:cxn ang="0">
                  <a:pos x="114" y="67"/>
                </a:cxn>
                <a:cxn ang="0">
                  <a:pos x="135" y="88"/>
                </a:cxn>
                <a:cxn ang="0">
                  <a:pos x="150" y="112"/>
                </a:cxn>
                <a:cxn ang="0">
                  <a:pos x="163" y="142"/>
                </a:cxn>
                <a:cxn ang="0">
                  <a:pos x="169" y="177"/>
                </a:cxn>
                <a:cxn ang="0">
                  <a:pos x="169" y="207"/>
                </a:cxn>
                <a:cxn ang="0">
                  <a:pos x="168" y="225"/>
                </a:cxn>
                <a:cxn ang="0">
                  <a:pos x="164" y="239"/>
                </a:cxn>
                <a:cxn ang="0">
                  <a:pos x="160" y="254"/>
                </a:cxn>
                <a:cxn ang="0">
                  <a:pos x="156" y="267"/>
                </a:cxn>
                <a:cxn ang="0">
                  <a:pos x="153" y="278"/>
                </a:cxn>
                <a:cxn ang="0">
                  <a:pos x="148" y="290"/>
                </a:cxn>
                <a:cxn ang="0">
                  <a:pos x="143" y="298"/>
                </a:cxn>
                <a:cxn ang="0">
                  <a:pos x="138" y="306"/>
                </a:cxn>
                <a:cxn ang="0">
                  <a:pos x="133" y="306"/>
                </a:cxn>
                <a:cxn ang="0">
                  <a:pos x="124" y="303"/>
                </a:cxn>
                <a:cxn ang="0">
                  <a:pos x="120" y="296"/>
                </a:cxn>
                <a:cxn ang="0">
                  <a:pos x="124" y="291"/>
                </a:cxn>
                <a:cxn ang="0">
                  <a:pos x="127" y="278"/>
                </a:cxn>
                <a:cxn ang="0">
                  <a:pos x="129" y="265"/>
                </a:cxn>
                <a:cxn ang="0">
                  <a:pos x="129" y="252"/>
                </a:cxn>
                <a:cxn ang="0">
                  <a:pos x="129" y="238"/>
                </a:cxn>
                <a:cxn ang="0">
                  <a:pos x="129" y="225"/>
                </a:cxn>
                <a:cxn ang="0">
                  <a:pos x="129" y="212"/>
                </a:cxn>
                <a:cxn ang="0">
                  <a:pos x="129" y="202"/>
                </a:cxn>
                <a:cxn ang="0">
                  <a:pos x="127" y="182"/>
                </a:cxn>
                <a:cxn ang="0">
                  <a:pos x="122" y="153"/>
                </a:cxn>
                <a:cxn ang="0">
                  <a:pos x="114" y="127"/>
                </a:cxn>
                <a:cxn ang="0">
                  <a:pos x="102" y="106"/>
                </a:cxn>
                <a:cxn ang="0">
                  <a:pos x="86" y="83"/>
                </a:cxn>
                <a:cxn ang="0">
                  <a:pos x="67" y="62"/>
                </a:cxn>
                <a:cxn ang="0">
                  <a:pos x="44" y="44"/>
                </a:cxn>
                <a:cxn ang="0">
                  <a:pos x="18" y="24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5" y="0"/>
                </a:cxn>
                <a:cxn ang="0">
                  <a:pos x="11" y="0"/>
                </a:cxn>
                <a:cxn ang="0">
                  <a:pos x="16" y="1"/>
                </a:cxn>
              </a:cxnLst>
              <a:rect l="0" t="0" r="r" b="b"/>
              <a:pathLst>
                <a:path w="169" h="306">
                  <a:moveTo>
                    <a:pt x="16" y="1"/>
                  </a:moveTo>
                  <a:lnTo>
                    <a:pt x="32" y="11"/>
                  </a:lnTo>
                  <a:lnTo>
                    <a:pt x="47" y="19"/>
                  </a:lnTo>
                  <a:lnTo>
                    <a:pt x="62" y="29"/>
                  </a:lnTo>
                  <a:lnTo>
                    <a:pt x="76" y="39"/>
                  </a:lnTo>
                  <a:lnTo>
                    <a:pt x="89" y="45"/>
                  </a:lnTo>
                  <a:lnTo>
                    <a:pt x="102" y="57"/>
                  </a:lnTo>
                  <a:lnTo>
                    <a:pt x="114" y="67"/>
                  </a:lnTo>
                  <a:lnTo>
                    <a:pt x="125" y="76"/>
                  </a:lnTo>
                  <a:lnTo>
                    <a:pt x="135" y="88"/>
                  </a:lnTo>
                  <a:lnTo>
                    <a:pt x="143" y="99"/>
                  </a:lnTo>
                  <a:lnTo>
                    <a:pt x="150" y="112"/>
                  </a:lnTo>
                  <a:lnTo>
                    <a:pt x="158" y="127"/>
                  </a:lnTo>
                  <a:lnTo>
                    <a:pt x="163" y="142"/>
                  </a:lnTo>
                  <a:lnTo>
                    <a:pt x="166" y="158"/>
                  </a:lnTo>
                  <a:lnTo>
                    <a:pt x="169" y="177"/>
                  </a:lnTo>
                  <a:lnTo>
                    <a:pt x="169" y="199"/>
                  </a:lnTo>
                  <a:lnTo>
                    <a:pt x="169" y="207"/>
                  </a:lnTo>
                  <a:lnTo>
                    <a:pt x="169" y="217"/>
                  </a:lnTo>
                  <a:lnTo>
                    <a:pt x="168" y="225"/>
                  </a:lnTo>
                  <a:lnTo>
                    <a:pt x="166" y="233"/>
                  </a:lnTo>
                  <a:lnTo>
                    <a:pt x="164" y="239"/>
                  </a:lnTo>
                  <a:lnTo>
                    <a:pt x="163" y="247"/>
                  </a:lnTo>
                  <a:lnTo>
                    <a:pt x="160" y="254"/>
                  </a:lnTo>
                  <a:lnTo>
                    <a:pt x="158" y="261"/>
                  </a:lnTo>
                  <a:lnTo>
                    <a:pt x="156" y="267"/>
                  </a:lnTo>
                  <a:lnTo>
                    <a:pt x="153" y="274"/>
                  </a:lnTo>
                  <a:lnTo>
                    <a:pt x="153" y="278"/>
                  </a:lnTo>
                  <a:lnTo>
                    <a:pt x="150" y="285"/>
                  </a:lnTo>
                  <a:lnTo>
                    <a:pt x="148" y="290"/>
                  </a:lnTo>
                  <a:lnTo>
                    <a:pt x="145" y="293"/>
                  </a:lnTo>
                  <a:lnTo>
                    <a:pt x="143" y="298"/>
                  </a:lnTo>
                  <a:lnTo>
                    <a:pt x="143" y="303"/>
                  </a:lnTo>
                  <a:lnTo>
                    <a:pt x="138" y="306"/>
                  </a:lnTo>
                  <a:lnTo>
                    <a:pt x="137" y="306"/>
                  </a:lnTo>
                  <a:lnTo>
                    <a:pt x="133" y="306"/>
                  </a:lnTo>
                  <a:lnTo>
                    <a:pt x="129" y="306"/>
                  </a:lnTo>
                  <a:lnTo>
                    <a:pt x="124" y="303"/>
                  </a:lnTo>
                  <a:lnTo>
                    <a:pt x="122" y="301"/>
                  </a:lnTo>
                  <a:lnTo>
                    <a:pt x="120" y="296"/>
                  </a:lnTo>
                  <a:lnTo>
                    <a:pt x="122" y="295"/>
                  </a:lnTo>
                  <a:lnTo>
                    <a:pt x="124" y="291"/>
                  </a:lnTo>
                  <a:lnTo>
                    <a:pt x="125" y="285"/>
                  </a:lnTo>
                  <a:lnTo>
                    <a:pt x="127" y="278"/>
                  </a:lnTo>
                  <a:lnTo>
                    <a:pt x="129" y="274"/>
                  </a:lnTo>
                  <a:lnTo>
                    <a:pt x="129" y="265"/>
                  </a:lnTo>
                  <a:lnTo>
                    <a:pt x="129" y="261"/>
                  </a:lnTo>
                  <a:lnTo>
                    <a:pt x="129" y="252"/>
                  </a:lnTo>
                  <a:lnTo>
                    <a:pt x="129" y="246"/>
                  </a:lnTo>
                  <a:lnTo>
                    <a:pt x="129" y="238"/>
                  </a:lnTo>
                  <a:lnTo>
                    <a:pt x="129" y="231"/>
                  </a:lnTo>
                  <a:lnTo>
                    <a:pt x="129" y="225"/>
                  </a:lnTo>
                  <a:lnTo>
                    <a:pt x="129" y="218"/>
                  </a:lnTo>
                  <a:lnTo>
                    <a:pt x="129" y="212"/>
                  </a:lnTo>
                  <a:lnTo>
                    <a:pt x="129" y="207"/>
                  </a:lnTo>
                  <a:lnTo>
                    <a:pt x="129" y="202"/>
                  </a:lnTo>
                  <a:lnTo>
                    <a:pt x="129" y="199"/>
                  </a:lnTo>
                  <a:lnTo>
                    <a:pt x="127" y="182"/>
                  </a:lnTo>
                  <a:lnTo>
                    <a:pt x="125" y="168"/>
                  </a:lnTo>
                  <a:lnTo>
                    <a:pt x="122" y="153"/>
                  </a:lnTo>
                  <a:lnTo>
                    <a:pt x="119" y="142"/>
                  </a:lnTo>
                  <a:lnTo>
                    <a:pt x="114" y="127"/>
                  </a:lnTo>
                  <a:lnTo>
                    <a:pt x="107" y="117"/>
                  </a:lnTo>
                  <a:lnTo>
                    <a:pt x="102" y="106"/>
                  </a:lnTo>
                  <a:lnTo>
                    <a:pt x="94" y="94"/>
                  </a:lnTo>
                  <a:lnTo>
                    <a:pt x="86" y="83"/>
                  </a:lnTo>
                  <a:lnTo>
                    <a:pt x="76" y="72"/>
                  </a:lnTo>
                  <a:lnTo>
                    <a:pt x="67" y="62"/>
                  </a:lnTo>
                  <a:lnTo>
                    <a:pt x="57" y="54"/>
                  </a:lnTo>
                  <a:lnTo>
                    <a:pt x="44" y="44"/>
                  </a:lnTo>
                  <a:lnTo>
                    <a:pt x="31" y="34"/>
                  </a:lnTo>
                  <a:lnTo>
                    <a:pt x="18" y="24"/>
                  </a:lnTo>
                  <a:lnTo>
                    <a:pt x="5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9" name="Freeform 183"/>
            <p:cNvSpPr>
              <a:spLocks/>
            </p:cNvSpPr>
            <p:nvPr/>
          </p:nvSpPr>
          <p:spPr bwMode="auto">
            <a:xfrm>
              <a:off x="2864" y="1859"/>
              <a:ext cx="215" cy="37"/>
            </a:xfrm>
            <a:custGeom>
              <a:avLst/>
              <a:gdLst/>
              <a:ahLst/>
              <a:cxnLst>
                <a:cxn ang="0">
                  <a:pos x="418" y="0"/>
                </a:cxn>
                <a:cxn ang="0">
                  <a:pos x="387" y="7"/>
                </a:cxn>
                <a:cxn ang="0">
                  <a:pos x="359" y="15"/>
                </a:cxn>
                <a:cxn ang="0">
                  <a:pos x="331" y="22"/>
                </a:cxn>
                <a:cxn ang="0">
                  <a:pos x="305" y="27"/>
                </a:cxn>
                <a:cxn ang="0">
                  <a:pos x="279" y="30"/>
                </a:cxn>
                <a:cxn ang="0">
                  <a:pos x="256" y="31"/>
                </a:cxn>
                <a:cxn ang="0">
                  <a:pos x="232" y="35"/>
                </a:cxn>
                <a:cxn ang="0">
                  <a:pos x="209" y="36"/>
                </a:cxn>
                <a:cxn ang="0">
                  <a:pos x="186" y="36"/>
                </a:cxn>
                <a:cxn ang="0">
                  <a:pos x="163" y="36"/>
                </a:cxn>
                <a:cxn ang="0">
                  <a:pos x="141" y="36"/>
                </a:cxn>
                <a:cxn ang="0">
                  <a:pos x="118" y="35"/>
                </a:cxn>
                <a:cxn ang="0">
                  <a:pos x="93" y="33"/>
                </a:cxn>
                <a:cxn ang="0">
                  <a:pos x="69" y="31"/>
                </a:cxn>
                <a:cxn ang="0">
                  <a:pos x="44" y="31"/>
                </a:cxn>
                <a:cxn ang="0">
                  <a:pos x="20" y="31"/>
                </a:cxn>
                <a:cxn ang="0">
                  <a:pos x="13" y="30"/>
                </a:cxn>
                <a:cxn ang="0">
                  <a:pos x="10" y="31"/>
                </a:cxn>
                <a:cxn ang="0">
                  <a:pos x="7" y="31"/>
                </a:cxn>
                <a:cxn ang="0">
                  <a:pos x="3" y="35"/>
                </a:cxn>
                <a:cxn ang="0">
                  <a:pos x="0" y="40"/>
                </a:cxn>
                <a:cxn ang="0">
                  <a:pos x="0" y="46"/>
                </a:cxn>
                <a:cxn ang="0">
                  <a:pos x="0" y="53"/>
                </a:cxn>
                <a:cxn ang="0">
                  <a:pos x="3" y="58"/>
                </a:cxn>
                <a:cxn ang="0">
                  <a:pos x="7" y="61"/>
                </a:cxn>
                <a:cxn ang="0">
                  <a:pos x="10" y="62"/>
                </a:cxn>
                <a:cxn ang="0">
                  <a:pos x="13" y="62"/>
                </a:cxn>
                <a:cxn ang="0">
                  <a:pos x="20" y="64"/>
                </a:cxn>
                <a:cxn ang="0">
                  <a:pos x="44" y="67"/>
                </a:cxn>
                <a:cxn ang="0">
                  <a:pos x="72" y="69"/>
                </a:cxn>
                <a:cxn ang="0">
                  <a:pos x="97" y="71"/>
                </a:cxn>
                <a:cxn ang="0">
                  <a:pos x="123" y="72"/>
                </a:cxn>
                <a:cxn ang="0">
                  <a:pos x="145" y="72"/>
                </a:cxn>
                <a:cxn ang="0">
                  <a:pos x="172" y="74"/>
                </a:cxn>
                <a:cxn ang="0">
                  <a:pos x="194" y="74"/>
                </a:cxn>
                <a:cxn ang="0">
                  <a:pos x="219" y="75"/>
                </a:cxn>
                <a:cxn ang="0">
                  <a:pos x="243" y="72"/>
                </a:cxn>
                <a:cxn ang="0">
                  <a:pos x="268" y="71"/>
                </a:cxn>
                <a:cxn ang="0">
                  <a:pos x="291" y="67"/>
                </a:cxn>
                <a:cxn ang="0">
                  <a:pos x="317" y="62"/>
                </a:cxn>
                <a:cxn ang="0">
                  <a:pos x="341" y="58"/>
                </a:cxn>
                <a:cxn ang="0">
                  <a:pos x="367" y="49"/>
                </a:cxn>
                <a:cxn ang="0">
                  <a:pos x="394" y="41"/>
                </a:cxn>
                <a:cxn ang="0">
                  <a:pos x="421" y="31"/>
                </a:cxn>
                <a:cxn ang="0">
                  <a:pos x="426" y="27"/>
                </a:cxn>
                <a:cxn ang="0">
                  <a:pos x="428" y="22"/>
                </a:cxn>
                <a:cxn ang="0">
                  <a:pos x="428" y="17"/>
                </a:cxn>
                <a:cxn ang="0">
                  <a:pos x="429" y="10"/>
                </a:cxn>
                <a:cxn ang="0">
                  <a:pos x="428" y="5"/>
                </a:cxn>
                <a:cxn ang="0">
                  <a:pos x="426" y="0"/>
                </a:cxn>
                <a:cxn ang="0">
                  <a:pos x="423" y="0"/>
                </a:cxn>
                <a:cxn ang="0">
                  <a:pos x="418" y="0"/>
                </a:cxn>
                <a:cxn ang="0">
                  <a:pos x="418" y="0"/>
                </a:cxn>
              </a:cxnLst>
              <a:rect l="0" t="0" r="r" b="b"/>
              <a:pathLst>
                <a:path w="429" h="75">
                  <a:moveTo>
                    <a:pt x="418" y="0"/>
                  </a:moveTo>
                  <a:lnTo>
                    <a:pt x="387" y="7"/>
                  </a:lnTo>
                  <a:lnTo>
                    <a:pt x="359" y="15"/>
                  </a:lnTo>
                  <a:lnTo>
                    <a:pt x="331" y="22"/>
                  </a:lnTo>
                  <a:lnTo>
                    <a:pt x="305" y="27"/>
                  </a:lnTo>
                  <a:lnTo>
                    <a:pt x="279" y="30"/>
                  </a:lnTo>
                  <a:lnTo>
                    <a:pt x="256" y="31"/>
                  </a:lnTo>
                  <a:lnTo>
                    <a:pt x="232" y="35"/>
                  </a:lnTo>
                  <a:lnTo>
                    <a:pt x="209" y="36"/>
                  </a:lnTo>
                  <a:lnTo>
                    <a:pt x="186" y="36"/>
                  </a:lnTo>
                  <a:lnTo>
                    <a:pt x="163" y="36"/>
                  </a:lnTo>
                  <a:lnTo>
                    <a:pt x="141" y="36"/>
                  </a:lnTo>
                  <a:lnTo>
                    <a:pt x="118" y="35"/>
                  </a:lnTo>
                  <a:lnTo>
                    <a:pt x="93" y="33"/>
                  </a:lnTo>
                  <a:lnTo>
                    <a:pt x="69" y="31"/>
                  </a:lnTo>
                  <a:lnTo>
                    <a:pt x="44" y="31"/>
                  </a:lnTo>
                  <a:lnTo>
                    <a:pt x="20" y="31"/>
                  </a:lnTo>
                  <a:lnTo>
                    <a:pt x="13" y="30"/>
                  </a:lnTo>
                  <a:lnTo>
                    <a:pt x="10" y="31"/>
                  </a:lnTo>
                  <a:lnTo>
                    <a:pt x="7" y="31"/>
                  </a:lnTo>
                  <a:lnTo>
                    <a:pt x="3" y="35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7" y="61"/>
                  </a:lnTo>
                  <a:lnTo>
                    <a:pt x="10" y="62"/>
                  </a:lnTo>
                  <a:lnTo>
                    <a:pt x="13" y="62"/>
                  </a:lnTo>
                  <a:lnTo>
                    <a:pt x="20" y="64"/>
                  </a:lnTo>
                  <a:lnTo>
                    <a:pt x="44" y="67"/>
                  </a:lnTo>
                  <a:lnTo>
                    <a:pt x="72" y="69"/>
                  </a:lnTo>
                  <a:lnTo>
                    <a:pt x="97" y="71"/>
                  </a:lnTo>
                  <a:lnTo>
                    <a:pt x="123" y="72"/>
                  </a:lnTo>
                  <a:lnTo>
                    <a:pt x="145" y="72"/>
                  </a:lnTo>
                  <a:lnTo>
                    <a:pt x="172" y="74"/>
                  </a:lnTo>
                  <a:lnTo>
                    <a:pt x="194" y="74"/>
                  </a:lnTo>
                  <a:lnTo>
                    <a:pt x="219" y="75"/>
                  </a:lnTo>
                  <a:lnTo>
                    <a:pt x="243" y="72"/>
                  </a:lnTo>
                  <a:lnTo>
                    <a:pt x="268" y="71"/>
                  </a:lnTo>
                  <a:lnTo>
                    <a:pt x="291" y="67"/>
                  </a:lnTo>
                  <a:lnTo>
                    <a:pt x="317" y="62"/>
                  </a:lnTo>
                  <a:lnTo>
                    <a:pt x="341" y="58"/>
                  </a:lnTo>
                  <a:lnTo>
                    <a:pt x="367" y="49"/>
                  </a:lnTo>
                  <a:lnTo>
                    <a:pt x="394" y="41"/>
                  </a:lnTo>
                  <a:lnTo>
                    <a:pt x="421" y="31"/>
                  </a:lnTo>
                  <a:lnTo>
                    <a:pt x="426" y="27"/>
                  </a:lnTo>
                  <a:lnTo>
                    <a:pt x="428" y="22"/>
                  </a:lnTo>
                  <a:lnTo>
                    <a:pt x="428" y="17"/>
                  </a:lnTo>
                  <a:lnTo>
                    <a:pt x="429" y="10"/>
                  </a:lnTo>
                  <a:lnTo>
                    <a:pt x="428" y="5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8" y="0"/>
                  </a:lnTo>
                  <a:lnTo>
                    <a:pt x="4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0" name="Freeform 184"/>
            <p:cNvSpPr>
              <a:spLocks/>
            </p:cNvSpPr>
            <p:nvPr/>
          </p:nvSpPr>
          <p:spPr bwMode="auto">
            <a:xfrm>
              <a:off x="2639" y="1789"/>
              <a:ext cx="307" cy="377"/>
            </a:xfrm>
            <a:custGeom>
              <a:avLst/>
              <a:gdLst/>
              <a:ahLst/>
              <a:cxnLst>
                <a:cxn ang="0">
                  <a:pos x="591" y="2"/>
                </a:cxn>
                <a:cxn ang="0">
                  <a:pos x="571" y="7"/>
                </a:cxn>
                <a:cxn ang="0">
                  <a:pos x="555" y="10"/>
                </a:cxn>
                <a:cxn ang="0">
                  <a:pos x="537" y="13"/>
                </a:cxn>
                <a:cxn ang="0">
                  <a:pos x="520" y="17"/>
                </a:cxn>
                <a:cxn ang="0">
                  <a:pos x="502" y="18"/>
                </a:cxn>
                <a:cxn ang="0">
                  <a:pos x="485" y="18"/>
                </a:cxn>
                <a:cxn ang="0">
                  <a:pos x="467" y="20"/>
                </a:cxn>
                <a:cxn ang="0">
                  <a:pos x="437" y="23"/>
                </a:cxn>
                <a:cxn ang="0">
                  <a:pos x="406" y="33"/>
                </a:cxn>
                <a:cxn ang="0">
                  <a:pos x="380" y="49"/>
                </a:cxn>
                <a:cxn ang="0">
                  <a:pos x="359" y="74"/>
                </a:cxn>
                <a:cxn ang="0">
                  <a:pos x="343" y="101"/>
                </a:cxn>
                <a:cxn ang="0">
                  <a:pos x="329" y="134"/>
                </a:cxn>
                <a:cxn ang="0">
                  <a:pos x="318" y="167"/>
                </a:cxn>
                <a:cxn ang="0">
                  <a:pos x="307" y="202"/>
                </a:cxn>
                <a:cxn ang="0">
                  <a:pos x="287" y="261"/>
                </a:cxn>
                <a:cxn ang="0">
                  <a:pos x="256" y="334"/>
                </a:cxn>
                <a:cxn ang="0">
                  <a:pos x="223" y="398"/>
                </a:cxn>
                <a:cxn ang="0">
                  <a:pos x="191" y="453"/>
                </a:cxn>
                <a:cxn ang="0">
                  <a:pos x="155" y="505"/>
                </a:cxn>
                <a:cxn ang="0">
                  <a:pos x="117" y="561"/>
                </a:cxn>
                <a:cxn ang="0">
                  <a:pos x="75" y="618"/>
                </a:cxn>
                <a:cxn ang="0">
                  <a:pos x="29" y="686"/>
                </a:cxn>
                <a:cxn ang="0">
                  <a:pos x="3" y="727"/>
                </a:cxn>
                <a:cxn ang="0">
                  <a:pos x="0" y="735"/>
                </a:cxn>
                <a:cxn ang="0">
                  <a:pos x="5" y="743"/>
                </a:cxn>
                <a:cxn ang="0">
                  <a:pos x="8" y="748"/>
                </a:cxn>
                <a:cxn ang="0">
                  <a:pos x="15" y="753"/>
                </a:cxn>
                <a:cxn ang="0">
                  <a:pos x="24" y="755"/>
                </a:cxn>
                <a:cxn ang="0">
                  <a:pos x="32" y="753"/>
                </a:cxn>
                <a:cxn ang="0">
                  <a:pos x="39" y="748"/>
                </a:cxn>
                <a:cxn ang="0">
                  <a:pos x="70" y="706"/>
                </a:cxn>
                <a:cxn ang="0">
                  <a:pos x="117" y="637"/>
                </a:cxn>
                <a:cxn ang="0">
                  <a:pos x="160" y="579"/>
                </a:cxn>
                <a:cxn ang="0">
                  <a:pos x="197" y="525"/>
                </a:cxn>
                <a:cxn ang="0">
                  <a:pos x="232" y="471"/>
                </a:cxn>
                <a:cxn ang="0">
                  <a:pos x="264" y="414"/>
                </a:cxn>
                <a:cxn ang="0">
                  <a:pos x="294" y="349"/>
                </a:cxn>
                <a:cxn ang="0">
                  <a:pos x="325" y="274"/>
                </a:cxn>
                <a:cxn ang="0">
                  <a:pos x="344" y="215"/>
                </a:cxn>
                <a:cxn ang="0">
                  <a:pos x="354" y="184"/>
                </a:cxn>
                <a:cxn ang="0">
                  <a:pos x="360" y="154"/>
                </a:cxn>
                <a:cxn ang="0">
                  <a:pos x="369" y="126"/>
                </a:cxn>
                <a:cxn ang="0">
                  <a:pos x="380" y="100"/>
                </a:cxn>
                <a:cxn ang="0">
                  <a:pos x="395" y="79"/>
                </a:cxn>
                <a:cxn ang="0">
                  <a:pos x="416" y="64"/>
                </a:cxn>
                <a:cxn ang="0">
                  <a:pos x="442" y="54"/>
                </a:cxn>
                <a:cxn ang="0">
                  <a:pos x="467" y="52"/>
                </a:cxn>
                <a:cxn ang="0">
                  <a:pos x="488" y="49"/>
                </a:cxn>
                <a:cxn ang="0">
                  <a:pos x="506" y="46"/>
                </a:cxn>
                <a:cxn ang="0">
                  <a:pos x="524" y="43"/>
                </a:cxn>
                <a:cxn ang="0">
                  <a:pos x="540" y="38"/>
                </a:cxn>
                <a:cxn ang="0">
                  <a:pos x="558" y="33"/>
                </a:cxn>
                <a:cxn ang="0">
                  <a:pos x="574" y="26"/>
                </a:cxn>
                <a:cxn ang="0">
                  <a:pos x="595" y="22"/>
                </a:cxn>
                <a:cxn ang="0">
                  <a:pos x="610" y="17"/>
                </a:cxn>
                <a:cxn ang="0">
                  <a:pos x="613" y="10"/>
                </a:cxn>
                <a:cxn ang="0">
                  <a:pos x="610" y="4"/>
                </a:cxn>
                <a:cxn ang="0">
                  <a:pos x="605" y="0"/>
                </a:cxn>
                <a:cxn ang="0">
                  <a:pos x="600" y="0"/>
                </a:cxn>
              </a:cxnLst>
              <a:rect l="0" t="0" r="r" b="b"/>
              <a:pathLst>
                <a:path w="613" h="755">
                  <a:moveTo>
                    <a:pt x="600" y="0"/>
                  </a:moveTo>
                  <a:lnTo>
                    <a:pt x="591" y="2"/>
                  </a:lnTo>
                  <a:lnTo>
                    <a:pt x="581" y="5"/>
                  </a:lnTo>
                  <a:lnTo>
                    <a:pt x="571" y="7"/>
                  </a:lnTo>
                  <a:lnTo>
                    <a:pt x="563" y="9"/>
                  </a:lnTo>
                  <a:lnTo>
                    <a:pt x="555" y="10"/>
                  </a:lnTo>
                  <a:lnTo>
                    <a:pt x="545" y="12"/>
                  </a:lnTo>
                  <a:lnTo>
                    <a:pt x="537" y="13"/>
                  </a:lnTo>
                  <a:lnTo>
                    <a:pt x="529" y="15"/>
                  </a:lnTo>
                  <a:lnTo>
                    <a:pt x="520" y="17"/>
                  </a:lnTo>
                  <a:lnTo>
                    <a:pt x="512" y="17"/>
                  </a:lnTo>
                  <a:lnTo>
                    <a:pt x="502" y="18"/>
                  </a:lnTo>
                  <a:lnTo>
                    <a:pt x="494" y="18"/>
                  </a:lnTo>
                  <a:lnTo>
                    <a:pt x="485" y="18"/>
                  </a:lnTo>
                  <a:lnTo>
                    <a:pt x="478" y="20"/>
                  </a:lnTo>
                  <a:lnTo>
                    <a:pt x="467" y="20"/>
                  </a:lnTo>
                  <a:lnTo>
                    <a:pt x="457" y="22"/>
                  </a:lnTo>
                  <a:lnTo>
                    <a:pt x="437" y="23"/>
                  </a:lnTo>
                  <a:lnTo>
                    <a:pt x="421" y="26"/>
                  </a:lnTo>
                  <a:lnTo>
                    <a:pt x="406" y="33"/>
                  </a:lnTo>
                  <a:lnTo>
                    <a:pt x="393" y="41"/>
                  </a:lnTo>
                  <a:lnTo>
                    <a:pt x="380" y="49"/>
                  </a:lnTo>
                  <a:lnTo>
                    <a:pt x="369" y="62"/>
                  </a:lnTo>
                  <a:lnTo>
                    <a:pt x="359" y="74"/>
                  </a:lnTo>
                  <a:lnTo>
                    <a:pt x="351" y="88"/>
                  </a:lnTo>
                  <a:lnTo>
                    <a:pt x="343" y="101"/>
                  </a:lnTo>
                  <a:lnTo>
                    <a:pt x="336" y="118"/>
                  </a:lnTo>
                  <a:lnTo>
                    <a:pt x="329" y="134"/>
                  </a:lnTo>
                  <a:lnTo>
                    <a:pt x="323" y="150"/>
                  </a:lnTo>
                  <a:lnTo>
                    <a:pt x="318" y="167"/>
                  </a:lnTo>
                  <a:lnTo>
                    <a:pt x="313" y="184"/>
                  </a:lnTo>
                  <a:lnTo>
                    <a:pt x="307" y="202"/>
                  </a:lnTo>
                  <a:lnTo>
                    <a:pt x="303" y="220"/>
                  </a:lnTo>
                  <a:lnTo>
                    <a:pt x="287" y="261"/>
                  </a:lnTo>
                  <a:lnTo>
                    <a:pt x="272" y="300"/>
                  </a:lnTo>
                  <a:lnTo>
                    <a:pt x="256" y="334"/>
                  </a:lnTo>
                  <a:lnTo>
                    <a:pt x="241" y="367"/>
                  </a:lnTo>
                  <a:lnTo>
                    <a:pt x="223" y="398"/>
                  </a:lnTo>
                  <a:lnTo>
                    <a:pt x="207" y="426"/>
                  </a:lnTo>
                  <a:lnTo>
                    <a:pt x="191" y="453"/>
                  </a:lnTo>
                  <a:lnTo>
                    <a:pt x="174" y="479"/>
                  </a:lnTo>
                  <a:lnTo>
                    <a:pt x="155" y="505"/>
                  </a:lnTo>
                  <a:lnTo>
                    <a:pt x="137" y="533"/>
                  </a:lnTo>
                  <a:lnTo>
                    <a:pt x="117" y="561"/>
                  </a:lnTo>
                  <a:lnTo>
                    <a:pt x="98" y="589"/>
                  </a:lnTo>
                  <a:lnTo>
                    <a:pt x="75" y="618"/>
                  </a:lnTo>
                  <a:lnTo>
                    <a:pt x="54" y="651"/>
                  </a:lnTo>
                  <a:lnTo>
                    <a:pt x="29" y="686"/>
                  </a:lnTo>
                  <a:lnTo>
                    <a:pt x="5" y="725"/>
                  </a:lnTo>
                  <a:lnTo>
                    <a:pt x="3" y="727"/>
                  </a:lnTo>
                  <a:lnTo>
                    <a:pt x="1" y="732"/>
                  </a:lnTo>
                  <a:lnTo>
                    <a:pt x="0" y="735"/>
                  </a:lnTo>
                  <a:lnTo>
                    <a:pt x="3" y="740"/>
                  </a:lnTo>
                  <a:lnTo>
                    <a:pt x="5" y="743"/>
                  </a:lnTo>
                  <a:lnTo>
                    <a:pt x="5" y="747"/>
                  </a:lnTo>
                  <a:lnTo>
                    <a:pt x="8" y="748"/>
                  </a:lnTo>
                  <a:lnTo>
                    <a:pt x="13" y="752"/>
                  </a:lnTo>
                  <a:lnTo>
                    <a:pt x="15" y="753"/>
                  </a:lnTo>
                  <a:lnTo>
                    <a:pt x="19" y="755"/>
                  </a:lnTo>
                  <a:lnTo>
                    <a:pt x="24" y="755"/>
                  </a:lnTo>
                  <a:lnTo>
                    <a:pt x="28" y="755"/>
                  </a:lnTo>
                  <a:lnTo>
                    <a:pt x="32" y="753"/>
                  </a:lnTo>
                  <a:lnTo>
                    <a:pt x="36" y="752"/>
                  </a:lnTo>
                  <a:lnTo>
                    <a:pt x="39" y="748"/>
                  </a:lnTo>
                  <a:lnTo>
                    <a:pt x="44" y="747"/>
                  </a:lnTo>
                  <a:lnTo>
                    <a:pt x="70" y="706"/>
                  </a:lnTo>
                  <a:lnTo>
                    <a:pt x="94" y="670"/>
                  </a:lnTo>
                  <a:lnTo>
                    <a:pt x="117" y="637"/>
                  </a:lnTo>
                  <a:lnTo>
                    <a:pt x="140" y="608"/>
                  </a:lnTo>
                  <a:lnTo>
                    <a:pt x="160" y="579"/>
                  </a:lnTo>
                  <a:lnTo>
                    <a:pt x="179" y="551"/>
                  </a:lnTo>
                  <a:lnTo>
                    <a:pt x="197" y="525"/>
                  </a:lnTo>
                  <a:lnTo>
                    <a:pt x="215" y="499"/>
                  </a:lnTo>
                  <a:lnTo>
                    <a:pt x="232" y="471"/>
                  </a:lnTo>
                  <a:lnTo>
                    <a:pt x="248" y="444"/>
                  </a:lnTo>
                  <a:lnTo>
                    <a:pt x="264" y="414"/>
                  </a:lnTo>
                  <a:lnTo>
                    <a:pt x="281" y="383"/>
                  </a:lnTo>
                  <a:lnTo>
                    <a:pt x="294" y="349"/>
                  </a:lnTo>
                  <a:lnTo>
                    <a:pt x="310" y="313"/>
                  </a:lnTo>
                  <a:lnTo>
                    <a:pt x="325" y="274"/>
                  </a:lnTo>
                  <a:lnTo>
                    <a:pt x="341" y="230"/>
                  </a:lnTo>
                  <a:lnTo>
                    <a:pt x="344" y="215"/>
                  </a:lnTo>
                  <a:lnTo>
                    <a:pt x="349" y="201"/>
                  </a:lnTo>
                  <a:lnTo>
                    <a:pt x="354" y="184"/>
                  </a:lnTo>
                  <a:lnTo>
                    <a:pt x="357" y="170"/>
                  </a:lnTo>
                  <a:lnTo>
                    <a:pt x="360" y="154"/>
                  </a:lnTo>
                  <a:lnTo>
                    <a:pt x="364" y="140"/>
                  </a:lnTo>
                  <a:lnTo>
                    <a:pt x="369" y="126"/>
                  </a:lnTo>
                  <a:lnTo>
                    <a:pt x="375" y="113"/>
                  </a:lnTo>
                  <a:lnTo>
                    <a:pt x="380" y="100"/>
                  </a:lnTo>
                  <a:lnTo>
                    <a:pt x="388" y="88"/>
                  </a:lnTo>
                  <a:lnTo>
                    <a:pt x="395" y="79"/>
                  </a:lnTo>
                  <a:lnTo>
                    <a:pt x="406" y="70"/>
                  </a:lnTo>
                  <a:lnTo>
                    <a:pt x="416" y="64"/>
                  </a:lnTo>
                  <a:lnTo>
                    <a:pt x="427" y="57"/>
                  </a:lnTo>
                  <a:lnTo>
                    <a:pt x="442" y="54"/>
                  </a:lnTo>
                  <a:lnTo>
                    <a:pt x="457" y="54"/>
                  </a:lnTo>
                  <a:lnTo>
                    <a:pt x="467" y="52"/>
                  </a:lnTo>
                  <a:lnTo>
                    <a:pt x="478" y="51"/>
                  </a:lnTo>
                  <a:lnTo>
                    <a:pt x="488" y="49"/>
                  </a:lnTo>
                  <a:lnTo>
                    <a:pt x="498" y="49"/>
                  </a:lnTo>
                  <a:lnTo>
                    <a:pt x="506" y="46"/>
                  </a:lnTo>
                  <a:lnTo>
                    <a:pt x="514" y="43"/>
                  </a:lnTo>
                  <a:lnTo>
                    <a:pt x="524" y="43"/>
                  </a:lnTo>
                  <a:lnTo>
                    <a:pt x="533" y="39"/>
                  </a:lnTo>
                  <a:lnTo>
                    <a:pt x="540" y="38"/>
                  </a:lnTo>
                  <a:lnTo>
                    <a:pt x="550" y="35"/>
                  </a:lnTo>
                  <a:lnTo>
                    <a:pt x="558" y="33"/>
                  </a:lnTo>
                  <a:lnTo>
                    <a:pt x="568" y="28"/>
                  </a:lnTo>
                  <a:lnTo>
                    <a:pt x="574" y="26"/>
                  </a:lnTo>
                  <a:lnTo>
                    <a:pt x="586" y="23"/>
                  </a:lnTo>
                  <a:lnTo>
                    <a:pt x="595" y="22"/>
                  </a:lnTo>
                  <a:lnTo>
                    <a:pt x="607" y="18"/>
                  </a:lnTo>
                  <a:lnTo>
                    <a:pt x="610" y="17"/>
                  </a:lnTo>
                  <a:lnTo>
                    <a:pt x="612" y="13"/>
                  </a:lnTo>
                  <a:lnTo>
                    <a:pt x="613" y="10"/>
                  </a:lnTo>
                  <a:lnTo>
                    <a:pt x="613" y="7"/>
                  </a:lnTo>
                  <a:lnTo>
                    <a:pt x="610" y="4"/>
                  </a:lnTo>
                  <a:lnTo>
                    <a:pt x="609" y="2"/>
                  </a:lnTo>
                  <a:lnTo>
                    <a:pt x="605" y="0"/>
                  </a:lnTo>
                  <a:lnTo>
                    <a:pt x="600" y="0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1" name="Freeform 185"/>
            <p:cNvSpPr>
              <a:spLocks/>
            </p:cNvSpPr>
            <p:nvPr/>
          </p:nvSpPr>
          <p:spPr bwMode="auto">
            <a:xfrm>
              <a:off x="2691" y="1875"/>
              <a:ext cx="185" cy="283"/>
            </a:xfrm>
            <a:custGeom>
              <a:avLst/>
              <a:gdLst/>
              <a:ahLst/>
              <a:cxnLst>
                <a:cxn ang="0">
                  <a:pos x="366" y="3"/>
                </a:cxn>
                <a:cxn ang="0">
                  <a:pos x="358" y="0"/>
                </a:cxn>
                <a:cxn ang="0">
                  <a:pos x="351" y="2"/>
                </a:cxn>
                <a:cxn ang="0">
                  <a:pos x="348" y="7"/>
                </a:cxn>
                <a:cxn ang="0">
                  <a:pos x="351" y="47"/>
                </a:cxn>
                <a:cxn ang="0">
                  <a:pos x="343" y="114"/>
                </a:cxn>
                <a:cxn ang="0">
                  <a:pos x="318" y="173"/>
                </a:cxn>
                <a:cxn ang="0">
                  <a:pos x="281" y="225"/>
                </a:cxn>
                <a:cxn ang="0">
                  <a:pos x="235" y="275"/>
                </a:cxn>
                <a:cxn ang="0">
                  <a:pos x="183" y="323"/>
                </a:cxn>
                <a:cxn ang="0">
                  <a:pos x="129" y="375"/>
                </a:cxn>
                <a:cxn ang="0">
                  <a:pos x="79" y="430"/>
                </a:cxn>
                <a:cxn ang="0">
                  <a:pos x="49" y="464"/>
                </a:cxn>
                <a:cxn ang="0">
                  <a:pos x="44" y="474"/>
                </a:cxn>
                <a:cxn ang="0">
                  <a:pos x="39" y="481"/>
                </a:cxn>
                <a:cxn ang="0">
                  <a:pos x="35" y="489"/>
                </a:cxn>
                <a:cxn ang="0">
                  <a:pos x="30" y="495"/>
                </a:cxn>
                <a:cxn ang="0">
                  <a:pos x="23" y="504"/>
                </a:cxn>
                <a:cxn ang="0">
                  <a:pos x="18" y="512"/>
                </a:cxn>
                <a:cxn ang="0">
                  <a:pos x="13" y="520"/>
                </a:cxn>
                <a:cxn ang="0">
                  <a:pos x="4" y="539"/>
                </a:cxn>
                <a:cxn ang="0">
                  <a:pos x="0" y="548"/>
                </a:cxn>
                <a:cxn ang="0">
                  <a:pos x="2" y="554"/>
                </a:cxn>
                <a:cxn ang="0">
                  <a:pos x="12" y="564"/>
                </a:cxn>
                <a:cxn ang="0">
                  <a:pos x="18" y="565"/>
                </a:cxn>
                <a:cxn ang="0">
                  <a:pos x="26" y="565"/>
                </a:cxn>
                <a:cxn ang="0">
                  <a:pos x="35" y="562"/>
                </a:cxn>
                <a:cxn ang="0">
                  <a:pos x="39" y="557"/>
                </a:cxn>
                <a:cxn ang="0">
                  <a:pos x="49" y="538"/>
                </a:cxn>
                <a:cxn ang="0">
                  <a:pos x="54" y="531"/>
                </a:cxn>
                <a:cxn ang="0">
                  <a:pos x="62" y="520"/>
                </a:cxn>
                <a:cxn ang="0">
                  <a:pos x="70" y="505"/>
                </a:cxn>
                <a:cxn ang="0">
                  <a:pos x="79" y="495"/>
                </a:cxn>
                <a:cxn ang="0">
                  <a:pos x="85" y="486"/>
                </a:cxn>
                <a:cxn ang="0">
                  <a:pos x="113" y="451"/>
                </a:cxn>
                <a:cxn ang="0">
                  <a:pos x="163" y="393"/>
                </a:cxn>
                <a:cxn ang="0">
                  <a:pos x="217" y="337"/>
                </a:cxn>
                <a:cxn ang="0">
                  <a:pos x="266" y="285"/>
                </a:cxn>
                <a:cxn ang="0">
                  <a:pos x="310" y="231"/>
                </a:cxn>
                <a:cxn ang="0">
                  <a:pos x="345" y="176"/>
                </a:cxn>
                <a:cxn ang="0">
                  <a:pos x="366" y="116"/>
                </a:cxn>
                <a:cxn ang="0">
                  <a:pos x="371" y="46"/>
                </a:cxn>
                <a:cxn ang="0">
                  <a:pos x="367" y="8"/>
                </a:cxn>
              </a:cxnLst>
              <a:rect l="0" t="0" r="r" b="b"/>
              <a:pathLst>
                <a:path w="371" h="565">
                  <a:moveTo>
                    <a:pt x="367" y="8"/>
                  </a:moveTo>
                  <a:lnTo>
                    <a:pt x="366" y="3"/>
                  </a:lnTo>
                  <a:lnTo>
                    <a:pt x="363" y="2"/>
                  </a:lnTo>
                  <a:lnTo>
                    <a:pt x="358" y="0"/>
                  </a:lnTo>
                  <a:lnTo>
                    <a:pt x="356" y="0"/>
                  </a:lnTo>
                  <a:lnTo>
                    <a:pt x="351" y="2"/>
                  </a:lnTo>
                  <a:lnTo>
                    <a:pt x="348" y="3"/>
                  </a:lnTo>
                  <a:lnTo>
                    <a:pt x="348" y="7"/>
                  </a:lnTo>
                  <a:lnTo>
                    <a:pt x="348" y="11"/>
                  </a:lnTo>
                  <a:lnTo>
                    <a:pt x="351" y="47"/>
                  </a:lnTo>
                  <a:lnTo>
                    <a:pt x="349" y="82"/>
                  </a:lnTo>
                  <a:lnTo>
                    <a:pt x="343" y="114"/>
                  </a:lnTo>
                  <a:lnTo>
                    <a:pt x="333" y="143"/>
                  </a:lnTo>
                  <a:lnTo>
                    <a:pt x="318" y="173"/>
                  </a:lnTo>
                  <a:lnTo>
                    <a:pt x="302" y="199"/>
                  </a:lnTo>
                  <a:lnTo>
                    <a:pt x="281" y="225"/>
                  </a:lnTo>
                  <a:lnTo>
                    <a:pt x="260" y="249"/>
                  </a:lnTo>
                  <a:lnTo>
                    <a:pt x="235" y="275"/>
                  </a:lnTo>
                  <a:lnTo>
                    <a:pt x="209" y="300"/>
                  </a:lnTo>
                  <a:lnTo>
                    <a:pt x="183" y="323"/>
                  </a:lnTo>
                  <a:lnTo>
                    <a:pt x="157" y="349"/>
                  </a:lnTo>
                  <a:lnTo>
                    <a:pt x="129" y="375"/>
                  </a:lnTo>
                  <a:lnTo>
                    <a:pt x="103" y="403"/>
                  </a:lnTo>
                  <a:lnTo>
                    <a:pt x="79" y="430"/>
                  </a:lnTo>
                  <a:lnTo>
                    <a:pt x="54" y="461"/>
                  </a:lnTo>
                  <a:lnTo>
                    <a:pt x="49" y="464"/>
                  </a:lnTo>
                  <a:lnTo>
                    <a:pt x="48" y="469"/>
                  </a:lnTo>
                  <a:lnTo>
                    <a:pt x="44" y="474"/>
                  </a:lnTo>
                  <a:lnTo>
                    <a:pt x="41" y="478"/>
                  </a:lnTo>
                  <a:lnTo>
                    <a:pt x="39" y="481"/>
                  </a:lnTo>
                  <a:lnTo>
                    <a:pt x="36" y="486"/>
                  </a:lnTo>
                  <a:lnTo>
                    <a:pt x="35" y="489"/>
                  </a:lnTo>
                  <a:lnTo>
                    <a:pt x="31" y="492"/>
                  </a:lnTo>
                  <a:lnTo>
                    <a:pt x="30" y="495"/>
                  </a:lnTo>
                  <a:lnTo>
                    <a:pt x="26" y="500"/>
                  </a:lnTo>
                  <a:lnTo>
                    <a:pt x="23" y="504"/>
                  </a:lnTo>
                  <a:lnTo>
                    <a:pt x="21" y="507"/>
                  </a:lnTo>
                  <a:lnTo>
                    <a:pt x="18" y="512"/>
                  </a:lnTo>
                  <a:lnTo>
                    <a:pt x="15" y="515"/>
                  </a:lnTo>
                  <a:lnTo>
                    <a:pt x="13" y="520"/>
                  </a:lnTo>
                  <a:lnTo>
                    <a:pt x="10" y="525"/>
                  </a:lnTo>
                  <a:lnTo>
                    <a:pt x="4" y="539"/>
                  </a:lnTo>
                  <a:lnTo>
                    <a:pt x="0" y="543"/>
                  </a:lnTo>
                  <a:lnTo>
                    <a:pt x="0" y="548"/>
                  </a:lnTo>
                  <a:lnTo>
                    <a:pt x="0" y="551"/>
                  </a:lnTo>
                  <a:lnTo>
                    <a:pt x="2" y="554"/>
                  </a:lnTo>
                  <a:lnTo>
                    <a:pt x="5" y="561"/>
                  </a:lnTo>
                  <a:lnTo>
                    <a:pt x="12" y="564"/>
                  </a:lnTo>
                  <a:lnTo>
                    <a:pt x="15" y="565"/>
                  </a:lnTo>
                  <a:lnTo>
                    <a:pt x="18" y="565"/>
                  </a:lnTo>
                  <a:lnTo>
                    <a:pt x="23" y="565"/>
                  </a:lnTo>
                  <a:lnTo>
                    <a:pt x="26" y="565"/>
                  </a:lnTo>
                  <a:lnTo>
                    <a:pt x="30" y="564"/>
                  </a:lnTo>
                  <a:lnTo>
                    <a:pt x="35" y="562"/>
                  </a:lnTo>
                  <a:lnTo>
                    <a:pt x="36" y="561"/>
                  </a:lnTo>
                  <a:lnTo>
                    <a:pt x="39" y="557"/>
                  </a:lnTo>
                  <a:lnTo>
                    <a:pt x="48" y="543"/>
                  </a:lnTo>
                  <a:lnTo>
                    <a:pt x="49" y="538"/>
                  </a:lnTo>
                  <a:lnTo>
                    <a:pt x="53" y="535"/>
                  </a:lnTo>
                  <a:lnTo>
                    <a:pt x="54" y="531"/>
                  </a:lnTo>
                  <a:lnTo>
                    <a:pt x="57" y="526"/>
                  </a:lnTo>
                  <a:lnTo>
                    <a:pt x="62" y="520"/>
                  </a:lnTo>
                  <a:lnTo>
                    <a:pt x="67" y="512"/>
                  </a:lnTo>
                  <a:lnTo>
                    <a:pt x="70" y="505"/>
                  </a:lnTo>
                  <a:lnTo>
                    <a:pt x="77" y="499"/>
                  </a:lnTo>
                  <a:lnTo>
                    <a:pt x="79" y="495"/>
                  </a:lnTo>
                  <a:lnTo>
                    <a:pt x="82" y="491"/>
                  </a:lnTo>
                  <a:lnTo>
                    <a:pt x="85" y="486"/>
                  </a:lnTo>
                  <a:lnTo>
                    <a:pt x="88" y="484"/>
                  </a:lnTo>
                  <a:lnTo>
                    <a:pt x="113" y="451"/>
                  </a:lnTo>
                  <a:lnTo>
                    <a:pt x="139" y="420"/>
                  </a:lnTo>
                  <a:lnTo>
                    <a:pt x="163" y="393"/>
                  </a:lnTo>
                  <a:lnTo>
                    <a:pt x="191" y="365"/>
                  </a:lnTo>
                  <a:lnTo>
                    <a:pt x="217" y="337"/>
                  </a:lnTo>
                  <a:lnTo>
                    <a:pt x="242" y="311"/>
                  </a:lnTo>
                  <a:lnTo>
                    <a:pt x="266" y="285"/>
                  </a:lnTo>
                  <a:lnTo>
                    <a:pt x="291" y="259"/>
                  </a:lnTo>
                  <a:lnTo>
                    <a:pt x="310" y="231"/>
                  </a:lnTo>
                  <a:lnTo>
                    <a:pt x="328" y="204"/>
                  </a:lnTo>
                  <a:lnTo>
                    <a:pt x="345" y="176"/>
                  </a:lnTo>
                  <a:lnTo>
                    <a:pt x="358" y="147"/>
                  </a:lnTo>
                  <a:lnTo>
                    <a:pt x="366" y="116"/>
                  </a:lnTo>
                  <a:lnTo>
                    <a:pt x="371" y="82"/>
                  </a:lnTo>
                  <a:lnTo>
                    <a:pt x="371" y="46"/>
                  </a:lnTo>
                  <a:lnTo>
                    <a:pt x="367" y="8"/>
                  </a:lnTo>
                  <a:lnTo>
                    <a:pt x="367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2" name="Freeform 186"/>
            <p:cNvSpPr>
              <a:spLocks/>
            </p:cNvSpPr>
            <p:nvPr/>
          </p:nvSpPr>
          <p:spPr bwMode="auto">
            <a:xfrm>
              <a:off x="2872" y="1939"/>
              <a:ext cx="24" cy="171"/>
            </a:xfrm>
            <a:custGeom>
              <a:avLst/>
              <a:gdLst/>
              <a:ahLst/>
              <a:cxnLst>
                <a:cxn ang="0">
                  <a:pos x="47" y="326"/>
                </a:cxn>
                <a:cxn ang="0">
                  <a:pos x="44" y="302"/>
                </a:cxn>
                <a:cxn ang="0">
                  <a:pos x="40" y="280"/>
                </a:cxn>
                <a:cxn ang="0">
                  <a:pos x="39" y="259"/>
                </a:cxn>
                <a:cxn ang="0">
                  <a:pos x="37" y="241"/>
                </a:cxn>
                <a:cxn ang="0">
                  <a:pos x="35" y="220"/>
                </a:cxn>
                <a:cxn ang="0">
                  <a:pos x="35" y="201"/>
                </a:cxn>
                <a:cxn ang="0">
                  <a:pos x="35" y="183"/>
                </a:cxn>
                <a:cxn ang="0">
                  <a:pos x="35" y="165"/>
                </a:cxn>
                <a:cxn ang="0">
                  <a:pos x="35" y="147"/>
                </a:cxn>
                <a:cxn ang="0">
                  <a:pos x="35" y="127"/>
                </a:cxn>
                <a:cxn ang="0">
                  <a:pos x="34" y="108"/>
                </a:cxn>
                <a:cxn ang="0">
                  <a:pos x="34" y="90"/>
                </a:cxn>
                <a:cxn ang="0">
                  <a:pos x="31" y="69"/>
                </a:cxn>
                <a:cxn ang="0">
                  <a:pos x="29" y="49"/>
                </a:cxn>
                <a:cxn ang="0">
                  <a:pos x="24" y="28"/>
                </a:cxn>
                <a:cxn ang="0">
                  <a:pos x="21" y="7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4" y="33"/>
                </a:cxn>
                <a:cxn ang="0">
                  <a:pos x="6" y="54"/>
                </a:cxn>
                <a:cxn ang="0">
                  <a:pos x="9" y="73"/>
                </a:cxn>
                <a:cxn ang="0">
                  <a:pos x="11" y="95"/>
                </a:cxn>
                <a:cxn ang="0">
                  <a:pos x="11" y="113"/>
                </a:cxn>
                <a:cxn ang="0">
                  <a:pos x="11" y="134"/>
                </a:cxn>
                <a:cxn ang="0">
                  <a:pos x="9" y="152"/>
                </a:cxn>
                <a:cxn ang="0">
                  <a:pos x="8" y="170"/>
                </a:cxn>
                <a:cxn ang="0">
                  <a:pos x="6" y="188"/>
                </a:cxn>
                <a:cxn ang="0">
                  <a:pos x="4" y="205"/>
                </a:cxn>
                <a:cxn ang="0">
                  <a:pos x="4" y="225"/>
                </a:cxn>
                <a:cxn ang="0">
                  <a:pos x="4" y="245"/>
                </a:cxn>
                <a:cxn ang="0">
                  <a:pos x="4" y="264"/>
                </a:cxn>
                <a:cxn ang="0">
                  <a:pos x="4" y="287"/>
                </a:cxn>
                <a:cxn ang="0">
                  <a:pos x="6" y="308"/>
                </a:cxn>
                <a:cxn ang="0">
                  <a:pos x="11" y="331"/>
                </a:cxn>
                <a:cxn ang="0">
                  <a:pos x="11" y="333"/>
                </a:cxn>
                <a:cxn ang="0">
                  <a:pos x="14" y="337"/>
                </a:cxn>
                <a:cxn ang="0">
                  <a:pos x="16" y="337"/>
                </a:cxn>
                <a:cxn ang="0">
                  <a:pos x="19" y="341"/>
                </a:cxn>
                <a:cxn ang="0">
                  <a:pos x="21" y="342"/>
                </a:cxn>
                <a:cxn ang="0">
                  <a:pos x="26" y="344"/>
                </a:cxn>
                <a:cxn ang="0">
                  <a:pos x="29" y="344"/>
                </a:cxn>
                <a:cxn ang="0">
                  <a:pos x="32" y="344"/>
                </a:cxn>
                <a:cxn ang="0">
                  <a:pos x="39" y="342"/>
                </a:cxn>
                <a:cxn ang="0">
                  <a:pos x="44" y="337"/>
                </a:cxn>
                <a:cxn ang="0">
                  <a:pos x="45" y="334"/>
                </a:cxn>
                <a:cxn ang="0">
                  <a:pos x="47" y="333"/>
                </a:cxn>
                <a:cxn ang="0">
                  <a:pos x="47" y="328"/>
                </a:cxn>
                <a:cxn ang="0">
                  <a:pos x="47" y="326"/>
                </a:cxn>
                <a:cxn ang="0">
                  <a:pos x="47" y="326"/>
                </a:cxn>
              </a:cxnLst>
              <a:rect l="0" t="0" r="r" b="b"/>
              <a:pathLst>
                <a:path w="47" h="344">
                  <a:moveTo>
                    <a:pt x="47" y="326"/>
                  </a:moveTo>
                  <a:lnTo>
                    <a:pt x="44" y="302"/>
                  </a:lnTo>
                  <a:lnTo>
                    <a:pt x="40" y="280"/>
                  </a:lnTo>
                  <a:lnTo>
                    <a:pt x="39" y="259"/>
                  </a:lnTo>
                  <a:lnTo>
                    <a:pt x="37" y="241"/>
                  </a:lnTo>
                  <a:lnTo>
                    <a:pt x="35" y="220"/>
                  </a:lnTo>
                  <a:lnTo>
                    <a:pt x="35" y="201"/>
                  </a:lnTo>
                  <a:lnTo>
                    <a:pt x="35" y="183"/>
                  </a:lnTo>
                  <a:lnTo>
                    <a:pt x="35" y="165"/>
                  </a:lnTo>
                  <a:lnTo>
                    <a:pt x="35" y="147"/>
                  </a:lnTo>
                  <a:lnTo>
                    <a:pt x="35" y="127"/>
                  </a:lnTo>
                  <a:lnTo>
                    <a:pt x="34" y="108"/>
                  </a:lnTo>
                  <a:lnTo>
                    <a:pt x="34" y="90"/>
                  </a:lnTo>
                  <a:lnTo>
                    <a:pt x="31" y="69"/>
                  </a:lnTo>
                  <a:lnTo>
                    <a:pt x="29" y="49"/>
                  </a:lnTo>
                  <a:lnTo>
                    <a:pt x="24" y="28"/>
                  </a:lnTo>
                  <a:lnTo>
                    <a:pt x="21" y="7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33"/>
                  </a:lnTo>
                  <a:lnTo>
                    <a:pt x="6" y="54"/>
                  </a:lnTo>
                  <a:lnTo>
                    <a:pt x="9" y="73"/>
                  </a:lnTo>
                  <a:lnTo>
                    <a:pt x="11" y="95"/>
                  </a:lnTo>
                  <a:lnTo>
                    <a:pt x="11" y="113"/>
                  </a:lnTo>
                  <a:lnTo>
                    <a:pt x="11" y="134"/>
                  </a:lnTo>
                  <a:lnTo>
                    <a:pt x="9" y="152"/>
                  </a:lnTo>
                  <a:lnTo>
                    <a:pt x="8" y="170"/>
                  </a:lnTo>
                  <a:lnTo>
                    <a:pt x="6" y="188"/>
                  </a:lnTo>
                  <a:lnTo>
                    <a:pt x="4" y="205"/>
                  </a:lnTo>
                  <a:lnTo>
                    <a:pt x="4" y="225"/>
                  </a:lnTo>
                  <a:lnTo>
                    <a:pt x="4" y="245"/>
                  </a:lnTo>
                  <a:lnTo>
                    <a:pt x="4" y="264"/>
                  </a:lnTo>
                  <a:lnTo>
                    <a:pt x="4" y="287"/>
                  </a:lnTo>
                  <a:lnTo>
                    <a:pt x="6" y="308"/>
                  </a:lnTo>
                  <a:lnTo>
                    <a:pt x="11" y="331"/>
                  </a:lnTo>
                  <a:lnTo>
                    <a:pt x="11" y="333"/>
                  </a:lnTo>
                  <a:lnTo>
                    <a:pt x="14" y="337"/>
                  </a:lnTo>
                  <a:lnTo>
                    <a:pt x="16" y="337"/>
                  </a:lnTo>
                  <a:lnTo>
                    <a:pt x="19" y="341"/>
                  </a:lnTo>
                  <a:lnTo>
                    <a:pt x="21" y="342"/>
                  </a:lnTo>
                  <a:lnTo>
                    <a:pt x="26" y="344"/>
                  </a:lnTo>
                  <a:lnTo>
                    <a:pt x="29" y="344"/>
                  </a:lnTo>
                  <a:lnTo>
                    <a:pt x="32" y="344"/>
                  </a:lnTo>
                  <a:lnTo>
                    <a:pt x="39" y="342"/>
                  </a:lnTo>
                  <a:lnTo>
                    <a:pt x="44" y="337"/>
                  </a:lnTo>
                  <a:lnTo>
                    <a:pt x="45" y="334"/>
                  </a:lnTo>
                  <a:lnTo>
                    <a:pt x="47" y="333"/>
                  </a:lnTo>
                  <a:lnTo>
                    <a:pt x="47" y="328"/>
                  </a:lnTo>
                  <a:lnTo>
                    <a:pt x="47" y="326"/>
                  </a:lnTo>
                  <a:lnTo>
                    <a:pt x="47" y="3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3" name="Freeform 187"/>
            <p:cNvSpPr>
              <a:spLocks/>
            </p:cNvSpPr>
            <p:nvPr/>
          </p:nvSpPr>
          <p:spPr bwMode="auto">
            <a:xfrm>
              <a:off x="2824" y="1987"/>
              <a:ext cx="44" cy="139"/>
            </a:xfrm>
            <a:custGeom>
              <a:avLst/>
              <a:gdLst/>
              <a:ahLst/>
              <a:cxnLst>
                <a:cxn ang="0">
                  <a:pos x="88" y="266"/>
                </a:cxn>
                <a:cxn ang="0">
                  <a:pos x="87" y="269"/>
                </a:cxn>
                <a:cxn ang="0">
                  <a:pos x="85" y="272"/>
                </a:cxn>
                <a:cxn ang="0">
                  <a:pos x="82" y="275"/>
                </a:cxn>
                <a:cxn ang="0">
                  <a:pos x="79" y="277"/>
                </a:cxn>
                <a:cxn ang="0">
                  <a:pos x="74" y="277"/>
                </a:cxn>
                <a:cxn ang="0">
                  <a:pos x="70" y="275"/>
                </a:cxn>
                <a:cxn ang="0">
                  <a:pos x="66" y="272"/>
                </a:cxn>
                <a:cxn ang="0">
                  <a:pos x="66" y="269"/>
                </a:cxn>
                <a:cxn ang="0">
                  <a:pos x="62" y="249"/>
                </a:cxn>
                <a:cxn ang="0">
                  <a:pos x="61" y="231"/>
                </a:cxn>
                <a:cxn ang="0">
                  <a:pos x="57" y="215"/>
                </a:cxn>
                <a:cxn ang="0">
                  <a:pos x="56" y="199"/>
                </a:cxn>
                <a:cxn ang="0">
                  <a:pos x="52" y="184"/>
                </a:cxn>
                <a:cxn ang="0">
                  <a:pos x="51" y="171"/>
                </a:cxn>
                <a:cxn ang="0">
                  <a:pos x="48" y="156"/>
                </a:cxn>
                <a:cxn ang="0">
                  <a:pos x="44" y="143"/>
                </a:cxn>
                <a:cxn ang="0">
                  <a:pos x="41" y="130"/>
                </a:cxn>
                <a:cxn ang="0">
                  <a:pos x="36" y="117"/>
                </a:cxn>
                <a:cxn ang="0">
                  <a:pos x="33" y="103"/>
                </a:cxn>
                <a:cxn ang="0">
                  <a:pos x="30" y="90"/>
                </a:cxn>
                <a:cxn ang="0">
                  <a:pos x="23" y="75"/>
                </a:cxn>
                <a:cxn ang="0">
                  <a:pos x="18" y="60"/>
                </a:cxn>
                <a:cxn ang="0">
                  <a:pos x="12" y="44"/>
                </a:cxn>
                <a:cxn ang="0">
                  <a:pos x="5" y="26"/>
                </a:cxn>
                <a:cxn ang="0">
                  <a:pos x="2" y="23"/>
                </a:cxn>
                <a:cxn ang="0">
                  <a:pos x="2" y="19"/>
                </a:cxn>
                <a:cxn ang="0">
                  <a:pos x="0" y="15"/>
                </a:cxn>
                <a:cxn ang="0">
                  <a:pos x="2" y="11"/>
                </a:cxn>
                <a:cxn ang="0">
                  <a:pos x="5" y="5"/>
                </a:cxn>
                <a:cxn ang="0">
                  <a:pos x="12" y="3"/>
                </a:cxn>
                <a:cxn ang="0">
                  <a:pos x="15" y="0"/>
                </a:cxn>
                <a:cxn ang="0">
                  <a:pos x="18" y="0"/>
                </a:cxn>
                <a:cxn ang="0">
                  <a:pos x="21" y="0"/>
                </a:cxn>
                <a:cxn ang="0">
                  <a:pos x="25" y="0"/>
                </a:cxn>
                <a:cxn ang="0">
                  <a:pos x="30" y="0"/>
                </a:cxn>
                <a:cxn ang="0">
                  <a:pos x="31" y="3"/>
                </a:cxn>
                <a:cxn ang="0">
                  <a:pos x="35" y="5"/>
                </a:cxn>
                <a:cxn ang="0">
                  <a:pos x="38" y="10"/>
                </a:cxn>
                <a:cxn ang="0">
                  <a:pos x="46" y="26"/>
                </a:cxn>
                <a:cxn ang="0">
                  <a:pos x="54" y="44"/>
                </a:cxn>
                <a:cxn ang="0">
                  <a:pos x="61" y="59"/>
                </a:cxn>
                <a:cxn ang="0">
                  <a:pos x="66" y="75"/>
                </a:cxn>
                <a:cxn ang="0">
                  <a:pos x="69" y="90"/>
                </a:cxn>
                <a:cxn ang="0">
                  <a:pos x="72" y="104"/>
                </a:cxn>
                <a:cxn ang="0">
                  <a:pos x="74" y="117"/>
                </a:cxn>
                <a:cxn ang="0">
                  <a:pos x="77" y="132"/>
                </a:cxn>
                <a:cxn ang="0">
                  <a:pos x="77" y="147"/>
                </a:cxn>
                <a:cxn ang="0">
                  <a:pos x="79" y="163"/>
                </a:cxn>
                <a:cxn ang="0">
                  <a:pos x="79" y="176"/>
                </a:cxn>
                <a:cxn ang="0">
                  <a:pos x="80" y="194"/>
                </a:cxn>
                <a:cxn ang="0">
                  <a:pos x="82" y="210"/>
                </a:cxn>
                <a:cxn ang="0">
                  <a:pos x="82" y="226"/>
                </a:cxn>
                <a:cxn ang="0">
                  <a:pos x="85" y="244"/>
                </a:cxn>
                <a:cxn ang="0">
                  <a:pos x="88" y="266"/>
                </a:cxn>
                <a:cxn ang="0">
                  <a:pos x="88" y="266"/>
                </a:cxn>
              </a:cxnLst>
              <a:rect l="0" t="0" r="r" b="b"/>
              <a:pathLst>
                <a:path w="88" h="277">
                  <a:moveTo>
                    <a:pt x="88" y="266"/>
                  </a:moveTo>
                  <a:lnTo>
                    <a:pt x="87" y="269"/>
                  </a:lnTo>
                  <a:lnTo>
                    <a:pt x="85" y="272"/>
                  </a:lnTo>
                  <a:lnTo>
                    <a:pt x="82" y="275"/>
                  </a:lnTo>
                  <a:lnTo>
                    <a:pt x="79" y="277"/>
                  </a:lnTo>
                  <a:lnTo>
                    <a:pt x="74" y="277"/>
                  </a:lnTo>
                  <a:lnTo>
                    <a:pt x="70" y="275"/>
                  </a:lnTo>
                  <a:lnTo>
                    <a:pt x="66" y="272"/>
                  </a:lnTo>
                  <a:lnTo>
                    <a:pt x="66" y="269"/>
                  </a:lnTo>
                  <a:lnTo>
                    <a:pt x="62" y="249"/>
                  </a:lnTo>
                  <a:lnTo>
                    <a:pt x="61" y="231"/>
                  </a:lnTo>
                  <a:lnTo>
                    <a:pt x="57" y="215"/>
                  </a:lnTo>
                  <a:lnTo>
                    <a:pt x="56" y="199"/>
                  </a:lnTo>
                  <a:lnTo>
                    <a:pt x="52" y="184"/>
                  </a:lnTo>
                  <a:lnTo>
                    <a:pt x="51" y="171"/>
                  </a:lnTo>
                  <a:lnTo>
                    <a:pt x="48" y="156"/>
                  </a:lnTo>
                  <a:lnTo>
                    <a:pt x="44" y="143"/>
                  </a:lnTo>
                  <a:lnTo>
                    <a:pt x="41" y="130"/>
                  </a:lnTo>
                  <a:lnTo>
                    <a:pt x="36" y="117"/>
                  </a:lnTo>
                  <a:lnTo>
                    <a:pt x="33" y="103"/>
                  </a:lnTo>
                  <a:lnTo>
                    <a:pt x="30" y="90"/>
                  </a:lnTo>
                  <a:lnTo>
                    <a:pt x="23" y="75"/>
                  </a:lnTo>
                  <a:lnTo>
                    <a:pt x="18" y="60"/>
                  </a:lnTo>
                  <a:lnTo>
                    <a:pt x="12" y="44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5" y="5"/>
                  </a:lnTo>
                  <a:lnTo>
                    <a:pt x="12" y="3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1" y="3"/>
                  </a:lnTo>
                  <a:lnTo>
                    <a:pt x="35" y="5"/>
                  </a:lnTo>
                  <a:lnTo>
                    <a:pt x="38" y="10"/>
                  </a:lnTo>
                  <a:lnTo>
                    <a:pt x="46" y="26"/>
                  </a:lnTo>
                  <a:lnTo>
                    <a:pt x="54" y="44"/>
                  </a:lnTo>
                  <a:lnTo>
                    <a:pt x="61" y="59"/>
                  </a:lnTo>
                  <a:lnTo>
                    <a:pt x="66" y="75"/>
                  </a:lnTo>
                  <a:lnTo>
                    <a:pt x="69" y="90"/>
                  </a:lnTo>
                  <a:lnTo>
                    <a:pt x="72" y="104"/>
                  </a:lnTo>
                  <a:lnTo>
                    <a:pt x="74" y="117"/>
                  </a:lnTo>
                  <a:lnTo>
                    <a:pt x="77" y="132"/>
                  </a:lnTo>
                  <a:lnTo>
                    <a:pt x="77" y="147"/>
                  </a:lnTo>
                  <a:lnTo>
                    <a:pt x="79" y="163"/>
                  </a:lnTo>
                  <a:lnTo>
                    <a:pt x="79" y="176"/>
                  </a:lnTo>
                  <a:lnTo>
                    <a:pt x="80" y="194"/>
                  </a:lnTo>
                  <a:lnTo>
                    <a:pt x="82" y="210"/>
                  </a:lnTo>
                  <a:lnTo>
                    <a:pt x="82" y="226"/>
                  </a:lnTo>
                  <a:lnTo>
                    <a:pt x="85" y="244"/>
                  </a:lnTo>
                  <a:lnTo>
                    <a:pt x="88" y="266"/>
                  </a:lnTo>
                  <a:lnTo>
                    <a:pt x="88" y="2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4" name="Freeform 188"/>
            <p:cNvSpPr>
              <a:spLocks/>
            </p:cNvSpPr>
            <p:nvPr/>
          </p:nvSpPr>
          <p:spPr bwMode="auto">
            <a:xfrm>
              <a:off x="3178" y="1492"/>
              <a:ext cx="205" cy="100"/>
            </a:xfrm>
            <a:custGeom>
              <a:avLst/>
              <a:gdLst/>
              <a:ahLst/>
              <a:cxnLst>
                <a:cxn ang="0">
                  <a:pos x="399" y="77"/>
                </a:cxn>
                <a:cxn ang="0">
                  <a:pos x="358" y="59"/>
                </a:cxn>
                <a:cxn ang="0">
                  <a:pos x="319" y="46"/>
                </a:cxn>
                <a:cxn ang="0">
                  <a:pos x="284" y="31"/>
                </a:cxn>
                <a:cxn ang="0">
                  <a:pos x="253" y="20"/>
                </a:cxn>
                <a:cxn ang="0">
                  <a:pos x="222" y="10"/>
                </a:cxn>
                <a:cxn ang="0">
                  <a:pos x="195" y="5"/>
                </a:cxn>
                <a:cxn ang="0">
                  <a:pos x="170" y="0"/>
                </a:cxn>
                <a:cxn ang="0">
                  <a:pos x="146" y="2"/>
                </a:cxn>
                <a:cxn ang="0">
                  <a:pos x="123" y="5"/>
                </a:cxn>
                <a:cxn ang="0">
                  <a:pos x="103" y="15"/>
                </a:cxn>
                <a:cxn ang="0">
                  <a:pos x="84" y="28"/>
                </a:cxn>
                <a:cxn ang="0">
                  <a:pos x="66" y="47"/>
                </a:cxn>
                <a:cxn ang="0">
                  <a:pos x="48" y="72"/>
                </a:cxn>
                <a:cxn ang="0">
                  <a:pos x="32" y="105"/>
                </a:cxn>
                <a:cxn ang="0">
                  <a:pos x="17" y="142"/>
                </a:cxn>
                <a:cxn ang="0">
                  <a:pos x="2" y="188"/>
                </a:cxn>
                <a:cxn ang="0">
                  <a:pos x="0" y="191"/>
                </a:cxn>
                <a:cxn ang="0">
                  <a:pos x="2" y="196"/>
                </a:cxn>
                <a:cxn ang="0">
                  <a:pos x="5" y="197"/>
                </a:cxn>
                <a:cxn ang="0">
                  <a:pos x="10" y="201"/>
                </a:cxn>
                <a:cxn ang="0">
                  <a:pos x="14" y="201"/>
                </a:cxn>
                <a:cxn ang="0">
                  <a:pos x="17" y="199"/>
                </a:cxn>
                <a:cxn ang="0">
                  <a:pos x="20" y="196"/>
                </a:cxn>
                <a:cxn ang="0">
                  <a:pos x="22" y="193"/>
                </a:cxn>
                <a:cxn ang="0">
                  <a:pos x="36" y="152"/>
                </a:cxn>
                <a:cxn ang="0">
                  <a:pos x="51" y="118"/>
                </a:cxn>
                <a:cxn ang="0">
                  <a:pos x="67" y="90"/>
                </a:cxn>
                <a:cxn ang="0">
                  <a:pos x="82" y="69"/>
                </a:cxn>
                <a:cxn ang="0">
                  <a:pos x="98" y="52"/>
                </a:cxn>
                <a:cxn ang="0">
                  <a:pos x="118" y="41"/>
                </a:cxn>
                <a:cxn ang="0">
                  <a:pos x="138" y="36"/>
                </a:cxn>
                <a:cxn ang="0">
                  <a:pos x="159" y="34"/>
                </a:cxn>
                <a:cxn ang="0">
                  <a:pos x="180" y="34"/>
                </a:cxn>
                <a:cxn ang="0">
                  <a:pos x="204" y="39"/>
                </a:cxn>
                <a:cxn ang="0">
                  <a:pos x="229" y="46"/>
                </a:cxn>
                <a:cxn ang="0">
                  <a:pos x="257" y="57"/>
                </a:cxn>
                <a:cxn ang="0">
                  <a:pos x="284" y="67"/>
                </a:cxn>
                <a:cxn ang="0">
                  <a:pos x="315" y="80"/>
                </a:cxn>
                <a:cxn ang="0">
                  <a:pos x="350" y="93"/>
                </a:cxn>
                <a:cxn ang="0">
                  <a:pos x="386" y="108"/>
                </a:cxn>
                <a:cxn ang="0">
                  <a:pos x="387" y="108"/>
                </a:cxn>
                <a:cxn ang="0">
                  <a:pos x="392" y="108"/>
                </a:cxn>
                <a:cxn ang="0">
                  <a:pos x="395" y="108"/>
                </a:cxn>
                <a:cxn ang="0">
                  <a:pos x="399" y="108"/>
                </a:cxn>
                <a:cxn ang="0">
                  <a:pos x="405" y="103"/>
                </a:cxn>
                <a:cxn ang="0">
                  <a:pos x="408" y="98"/>
                </a:cxn>
                <a:cxn ang="0">
                  <a:pos x="410" y="93"/>
                </a:cxn>
                <a:cxn ang="0">
                  <a:pos x="408" y="87"/>
                </a:cxn>
                <a:cxn ang="0">
                  <a:pos x="407" y="82"/>
                </a:cxn>
                <a:cxn ang="0">
                  <a:pos x="405" y="80"/>
                </a:cxn>
                <a:cxn ang="0">
                  <a:pos x="402" y="77"/>
                </a:cxn>
                <a:cxn ang="0">
                  <a:pos x="399" y="77"/>
                </a:cxn>
                <a:cxn ang="0">
                  <a:pos x="399" y="77"/>
                </a:cxn>
              </a:cxnLst>
              <a:rect l="0" t="0" r="r" b="b"/>
              <a:pathLst>
                <a:path w="410" h="201">
                  <a:moveTo>
                    <a:pt x="399" y="77"/>
                  </a:moveTo>
                  <a:lnTo>
                    <a:pt x="358" y="59"/>
                  </a:lnTo>
                  <a:lnTo>
                    <a:pt x="319" y="46"/>
                  </a:lnTo>
                  <a:lnTo>
                    <a:pt x="284" y="31"/>
                  </a:lnTo>
                  <a:lnTo>
                    <a:pt x="253" y="20"/>
                  </a:lnTo>
                  <a:lnTo>
                    <a:pt x="222" y="10"/>
                  </a:lnTo>
                  <a:lnTo>
                    <a:pt x="195" y="5"/>
                  </a:lnTo>
                  <a:lnTo>
                    <a:pt x="170" y="0"/>
                  </a:lnTo>
                  <a:lnTo>
                    <a:pt x="146" y="2"/>
                  </a:lnTo>
                  <a:lnTo>
                    <a:pt x="123" y="5"/>
                  </a:lnTo>
                  <a:lnTo>
                    <a:pt x="103" y="15"/>
                  </a:lnTo>
                  <a:lnTo>
                    <a:pt x="84" y="28"/>
                  </a:lnTo>
                  <a:lnTo>
                    <a:pt x="66" y="47"/>
                  </a:lnTo>
                  <a:lnTo>
                    <a:pt x="48" y="72"/>
                  </a:lnTo>
                  <a:lnTo>
                    <a:pt x="32" y="105"/>
                  </a:lnTo>
                  <a:lnTo>
                    <a:pt x="17" y="142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2" y="196"/>
                  </a:lnTo>
                  <a:lnTo>
                    <a:pt x="5" y="197"/>
                  </a:lnTo>
                  <a:lnTo>
                    <a:pt x="10" y="201"/>
                  </a:lnTo>
                  <a:lnTo>
                    <a:pt x="14" y="201"/>
                  </a:lnTo>
                  <a:lnTo>
                    <a:pt x="17" y="199"/>
                  </a:lnTo>
                  <a:lnTo>
                    <a:pt x="20" y="196"/>
                  </a:lnTo>
                  <a:lnTo>
                    <a:pt x="22" y="193"/>
                  </a:lnTo>
                  <a:lnTo>
                    <a:pt x="36" y="152"/>
                  </a:lnTo>
                  <a:lnTo>
                    <a:pt x="51" y="118"/>
                  </a:lnTo>
                  <a:lnTo>
                    <a:pt x="67" y="90"/>
                  </a:lnTo>
                  <a:lnTo>
                    <a:pt x="82" y="69"/>
                  </a:lnTo>
                  <a:lnTo>
                    <a:pt x="98" y="52"/>
                  </a:lnTo>
                  <a:lnTo>
                    <a:pt x="118" y="41"/>
                  </a:lnTo>
                  <a:lnTo>
                    <a:pt x="138" y="36"/>
                  </a:lnTo>
                  <a:lnTo>
                    <a:pt x="159" y="34"/>
                  </a:lnTo>
                  <a:lnTo>
                    <a:pt x="180" y="34"/>
                  </a:lnTo>
                  <a:lnTo>
                    <a:pt x="204" y="39"/>
                  </a:lnTo>
                  <a:lnTo>
                    <a:pt x="229" y="46"/>
                  </a:lnTo>
                  <a:lnTo>
                    <a:pt x="257" y="57"/>
                  </a:lnTo>
                  <a:lnTo>
                    <a:pt x="284" y="67"/>
                  </a:lnTo>
                  <a:lnTo>
                    <a:pt x="315" y="80"/>
                  </a:lnTo>
                  <a:lnTo>
                    <a:pt x="350" y="93"/>
                  </a:lnTo>
                  <a:lnTo>
                    <a:pt x="386" y="108"/>
                  </a:lnTo>
                  <a:lnTo>
                    <a:pt x="387" y="108"/>
                  </a:lnTo>
                  <a:lnTo>
                    <a:pt x="392" y="108"/>
                  </a:lnTo>
                  <a:lnTo>
                    <a:pt x="395" y="108"/>
                  </a:lnTo>
                  <a:lnTo>
                    <a:pt x="399" y="108"/>
                  </a:lnTo>
                  <a:lnTo>
                    <a:pt x="405" y="103"/>
                  </a:lnTo>
                  <a:lnTo>
                    <a:pt x="408" y="98"/>
                  </a:lnTo>
                  <a:lnTo>
                    <a:pt x="410" y="93"/>
                  </a:lnTo>
                  <a:lnTo>
                    <a:pt x="408" y="87"/>
                  </a:lnTo>
                  <a:lnTo>
                    <a:pt x="407" y="82"/>
                  </a:lnTo>
                  <a:lnTo>
                    <a:pt x="405" y="80"/>
                  </a:lnTo>
                  <a:lnTo>
                    <a:pt x="402" y="77"/>
                  </a:lnTo>
                  <a:lnTo>
                    <a:pt x="399" y="77"/>
                  </a:lnTo>
                  <a:lnTo>
                    <a:pt x="399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5" name="Freeform 189"/>
            <p:cNvSpPr>
              <a:spLocks/>
            </p:cNvSpPr>
            <p:nvPr/>
          </p:nvSpPr>
          <p:spPr bwMode="auto">
            <a:xfrm>
              <a:off x="3037" y="1803"/>
              <a:ext cx="302" cy="172"/>
            </a:xfrm>
            <a:custGeom>
              <a:avLst/>
              <a:gdLst/>
              <a:ahLst/>
              <a:cxnLst>
                <a:cxn ang="0">
                  <a:pos x="535" y="3"/>
                </a:cxn>
                <a:cxn ang="0">
                  <a:pos x="526" y="0"/>
                </a:cxn>
                <a:cxn ang="0">
                  <a:pos x="516" y="5"/>
                </a:cxn>
                <a:cxn ang="0">
                  <a:pos x="513" y="14"/>
                </a:cxn>
                <a:cxn ang="0">
                  <a:pos x="521" y="32"/>
                </a:cxn>
                <a:cxn ang="0">
                  <a:pos x="534" y="57"/>
                </a:cxn>
                <a:cxn ang="0">
                  <a:pos x="547" y="83"/>
                </a:cxn>
                <a:cxn ang="0">
                  <a:pos x="558" y="107"/>
                </a:cxn>
                <a:cxn ang="0">
                  <a:pos x="565" y="132"/>
                </a:cxn>
                <a:cxn ang="0">
                  <a:pos x="566" y="154"/>
                </a:cxn>
                <a:cxn ang="0">
                  <a:pos x="562" y="176"/>
                </a:cxn>
                <a:cxn ang="0">
                  <a:pos x="550" y="197"/>
                </a:cxn>
                <a:cxn ang="0">
                  <a:pos x="516" y="221"/>
                </a:cxn>
                <a:cxn ang="0">
                  <a:pos x="469" y="246"/>
                </a:cxn>
                <a:cxn ang="0">
                  <a:pos x="421" y="259"/>
                </a:cxn>
                <a:cxn ang="0">
                  <a:pos x="372" y="265"/>
                </a:cxn>
                <a:cxn ang="0">
                  <a:pos x="322" y="267"/>
                </a:cxn>
                <a:cxn ang="0">
                  <a:pos x="268" y="265"/>
                </a:cxn>
                <a:cxn ang="0">
                  <a:pos x="212" y="265"/>
                </a:cxn>
                <a:cxn ang="0">
                  <a:pos x="154" y="267"/>
                </a:cxn>
                <a:cxn ang="0">
                  <a:pos x="116" y="270"/>
                </a:cxn>
                <a:cxn ang="0">
                  <a:pos x="101" y="272"/>
                </a:cxn>
                <a:cxn ang="0">
                  <a:pos x="87" y="275"/>
                </a:cxn>
                <a:cxn ang="0">
                  <a:pos x="74" y="280"/>
                </a:cxn>
                <a:cxn ang="0">
                  <a:pos x="62" y="282"/>
                </a:cxn>
                <a:cxn ang="0">
                  <a:pos x="48" y="286"/>
                </a:cxn>
                <a:cxn ang="0">
                  <a:pos x="34" y="291"/>
                </a:cxn>
                <a:cxn ang="0">
                  <a:pos x="20" y="298"/>
                </a:cxn>
                <a:cxn ang="0">
                  <a:pos x="10" y="304"/>
                </a:cxn>
                <a:cxn ang="0">
                  <a:pos x="2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5" y="334"/>
                </a:cxn>
                <a:cxn ang="0">
                  <a:pos x="12" y="340"/>
                </a:cxn>
                <a:cxn ang="0">
                  <a:pos x="20" y="343"/>
                </a:cxn>
                <a:cxn ang="0">
                  <a:pos x="31" y="343"/>
                </a:cxn>
                <a:cxn ang="0">
                  <a:pos x="41" y="339"/>
                </a:cxn>
                <a:cxn ang="0">
                  <a:pos x="54" y="334"/>
                </a:cxn>
                <a:cxn ang="0">
                  <a:pos x="65" y="329"/>
                </a:cxn>
                <a:cxn ang="0">
                  <a:pos x="75" y="326"/>
                </a:cxn>
                <a:cxn ang="0">
                  <a:pos x="87" y="321"/>
                </a:cxn>
                <a:cxn ang="0">
                  <a:pos x="98" y="317"/>
                </a:cxn>
                <a:cxn ang="0">
                  <a:pos x="110" y="316"/>
                </a:cxn>
                <a:cxn ang="0">
                  <a:pos x="123" y="314"/>
                </a:cxn>
                <a:cxn ang="0">
                  <a:pos x="162" y="309"/>
                </a:cxn>
                <a:cxn ang="0">
                  <a:pos x="224" y="306"/>
                </a:cxn>
                <a:cxn ang="0">
                  <a:pos x="282" y="308"/>
                </a:cxn>
                <a:cxn ang="0">
                  <a:pos x="338" y="308"/>
                </a:cxn>
                <a:cxn ang="0">
                  <a:pos x="393" y="306"/>
                </a:cxn>
                <a:cxn ang="0">
                  <a:pos x="446" y="298"/>
                </a:cxn>
                <a:cxn ang="0">
                  <a:pos x="496" y="282"/>
                </a:cxn>
                <a:cxn ang="0">
                  <a:pos x="545" y="256"/>
                </a:cxn>
                <a:cxn ang="0">
                  <a:pos x="581" y="226"/>
                </a:cxn>
                <a:cxn ang="0">
                  <a:pos x="597" y="202"/>
                </a:cxn>
                <a:cxn ang="0">
                  <a:pos x="604" y="174"/>
                </a:cxn>
                <a:cxn ang="0">
                  <a:pos x="601" y="146"/>
                </a:cxn>
                <a:cxn ang="0">
                  <a:pos x="594" y="115"/>
                </a:cxn>
                <a:cxn ang="0">
                  <a:pos x="579" y="84"/>
                </a:cxn>
                <a:cxn ang="0">
                  <a:pos x="565" y="55"/>
                </a:cxn>
                <a:cxn ang="0">
                  <a:pos x="548" y="24"/>
                </a:cxn>
                <a:cxn ang="0">
                  <a:pos x="540" y="8"/>
                </a:cxn>
              </a:cxnLst>
              <a:rect l="0" t="0" r="r" b="b"/>
              <a:pathLst>
                <a:path w="604" h="343">
                  <a:moveTo>
                    <a:pt x="540" y="8"/>
                  </a:moveTo>
                  <a:lnTo>
                    <a:pt x="535" y="3"/>
                  </a:lnTo>
                  <a:lnTo>
                    <a:pt x="531" y="1"/>
                  </a:lnTo>
                  <a:lnTo>
                    <a:pt x="526" y="0"/>
                  </a:lnTo>
                  <a:lnTo>
                    <a:pt x="521" y="3"/>
                  </a:lnTo>
                  <a:lnTo>
                    <a:pt x="516" y="5"/>
                  </a:lnTo>
                  <a:lnTo>
                    <a:pt x="513" y="8"/>
                  </a:lnTo>
                  <a:lnTo>
                    <a:pt x="513" y="14"/>
                  </a:lnTo>
                  <a:lnTo>
                    <a:pt x="514" y="19"/>
                  </a:lnTo>
                  <a:lnTo>
                    <a:pt x="521" y="32"/>
                  </a:lnTo>
                  <a:lnTo>
                    <a:pt x="529" y="44"/>
                  </a:lnTo>
                  <a:lnTo>
                    <a:pt x="534" y="57"/>
                  </a:lnTo>
                  <a:lnTo>
                    <a:pt x="540" y="70"/>
                  </a:lnTo>
                  <a:lnTo>
                    <a:pt x="547" y="83"/>
                  </a:lnTo>
                  <a:lnTo>
                    <a:pt x="553" y="96"/>
                  </a:lnTo>
                  <a:lnTo>
                    <a:pt x="558" y="107"/>
                  </a:lnTo>
                  <a:lnTo>
                    <a:pt x="562" y="120"/>
                  </a:lnTo>
                  <a:lnTo>
                    <a:pt x="565" y="132"/>
                  </a:lnTo>
                  <a:lnTo>
                    <a:pt x="566" y="143"/>
                  </a:lnTo>
                  <a:lnTo>
                    <a:pt x="566" y="154"/>
                  </a:lnTo>
                  <a:lnTo>
                    <a:pt x="565" y="166"/>
                  </a:lnTo>
                  <a:lnTo>
                    <a:pt x="562" y="176"/>
                  </a:lnTo>
                  <a:lnTo>
                    <a:pt x="557" y="187"/>
                  </a:lnTo>
                  <a:lnTo>
                    <a:pt x="550" y="197"/>
                  </a:lnTo>
                  <a:lnTo>
                    <a:pt x="539" y="207"/>
                  </a:lnTo>
                  <a:lnTo>
                    <a:pt x="516" y="221"/>
                  </a:lnTo>
                  <a:lnTo>
                    <a:pt x="493" y="236"/>
                  </a:lnTo>
                  <a:lnTo>
                    <a:pt x="469" y="246"/>
                  </a:lnTo>
                  <a:lnTo>
                    <a:pt x="447" y="254"/>
                  </a:lnTo>
                  <a:lnTo>
                    <a:pt x="421" y="259"/>
                  </a:lnTo>
                  <a:lnTo>
                    <a:pt x="397" y="264"/>
                  </a:lnTo>
                  <a:lnTo>
                    <a:pt x="372" y="265"/>
                  </a:lnTo>
                  <a:lnTo>
                    <a:pt x="348" y="267"/>
                  </a:lnTo>
                  <a:lnTo>
                    <a:pt x="322" y="267"/>
                  </a:lnTo>
                  <a:lnTo>
                    <a:pt x="296" y="267"/>
                  </a:lnTo>
                  <a:lnTo>
                    <a:pt x="268" y="265"/>
                  </a:lnTo>
                  <a:lnTo>
                    <a:pt x="242" y="265"/>
                  </a:lnTo>
                  <a:lnTo>
                    <a:pt x="212" y="265"/>
                  </a:lnTo>
                  <a:lnTo>
                    <a:pt x="185" y="265"/>
                  </a:lnTo>
                  <a:lnTo>
                    <a:pt x="154" y="267"/>
                  </a:lnTo>
                  <a:lnTo>
                    <a:pt x="124" y="270"/>
                  </a:lnTo>
                  <a:lnTo>
                    <a:pt x="116" y="270"/>
                  </a:lnTo>
                  <a:lnTo>
                    <a:pt x="108" y="272"/>
                  </a:lnTo>
                  <a:lnTo>
                    <a:pt x="101" y="272"/>
                  </a:lnTo>
                  <a:lnTo>
                    <a:pt x="93" y="275"/>
                  </a:lnTo>
                  <a:lnTo>
                    <a:pt x="87" y="275"/>
                  </a:lnTo>
                  <a:lnTo>
                    <a:pt x="80" y="277"/>
                  </a:lnTo>
                  <a:lnTo>
                    <a:pt x="74" y="280"/>
                  </a:lnTo>
                  <a:lnTo>
                    <a:pt x="67" y="280"/>
                  </a:lnTo>
                  <a:lnTo>
                    <a:pt x="62" y="282"/>
                  </a:lnTo>
                  <a:lnTo>
                    <a:pt x="54" y="285"/>
                  </a:lnTo>
                  <a:lnTo>
                    <a:pt x="48" y="286"/>
                  </a:lnTo>
                  <a:lnTo>
                    <a:pt x="41" y="290"/>
                  </a:lnTo>
                  <a:lnTo>
                    <a:pt x="34" y="291"/>
                  </a:lnTo>
                  <a:lnTo>
                    <a:pt x="28" y="295"/>
                  </a:lnTo>
                  <a:lnTo>
                    <a:pt x="20" y="298"/>
                  </a:lnTo>
                  <a:lnTo>
                    <a:pt x="15" y="301"/>
                  </a:lnTo>
                  <a:lnTo>
                    <a:pt x="10" y="304"/>
                  </a:lnTo>
                  <a:lnTo>
                    <a:pt x="5" y="306"/>
                  </a:lnTo>
                  <a:lnTo>
                    <a:pt x="2" y="311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0" y="326"/>
                  </a:lnTo>
                  <a:lnTo>
                    <a:pt x="3" y="332"/>
                  </a:lnTo>
                  <a:lnTo>
                    <a:pt x="5" y="334"/>
                  </a:lnTo>
                  <a:lnTo>
                    <a:pt x="8" y="337"/>
                  </a:lnTo>
                  <a:lnTo>
                    <a:pt x="12" y="340"/>
                  </a:lnTo>
                  <a:lnTo>
                    <a:pt x="15" y="342"/>
                  </a:lnTo>
                  <a:lnTo>
                    <a:pt x="20" y="343"/>
                  </a:lnTo>
                  <a:lnTo>
                    <a:pt x="25" y="343"/>
                  </a:lnTo>
                  <a:lnTo>
                    <a:pt x="31" y="343"/>
                  </a:lnTo>
                  <a:lnTo>
                    <a:pt x="36" y="342"/>
                  </a:lnTo>
                  <a:lnTo>
                    <a:pt x="41" y="339"/>
                  </a:lnTo>
                  <a:lnTo>
                    <a:pt x="48" y="337"/>
                  </a:lnTo>
                  <a:lnTo>
                    <a:pt x="54" y="334"/>
                  </a:lnTo>
                  <a:lnTo>
                    <a:pt x="61" y="332"/>
                  </a:lnTo>
                  <a:lnTo>
                    <a:pt x="65" y="329"/>
                  </a:lnTo>
                  <a:lnTo>
                    <a:pt x="70" y="326"/>
                  </a:lnTo>
                  <a:lnTo>
                    <a:pt x="75" y="326"/>
                  </a:lnTo>
                  <a:lnTo>
                    <a:pt x="82" y="324"/>
                  </a:lnTo>
                  <a:lnTo>
                    <a:pt x="87" y="321"/>
                  </a:lnTo>
                  <a:lnTo>
                    <a:pt x="92" y="319"/>
                  </a:lnTo>
                  <a:lnTo>
                    <a:pt x="98" y="317"/>
                  </a:lnTo>
                  <a:lnTo>
                    <a:pt x="103" y="317"/>
                  </a:lnTo>
                  <a:lnTo>
                    <a:pt x="110" y="316"/>
                  </a:lnTo>
                  <a:lnTo>
                    <a:pt x="114" y="316"/>
                  </a:lnTo>
                  <a:lnTo>
                    <a:pt x="123" y="314"/>
                  </a:lnTo>
                  <a:lnTo>
                    <a:pt x="129" y="314"/>
                  </a:lnTo>
                  <a:lnTo>
                    <a:pt x="162" y="309"/>
                  </a:lnTo>
                  <a:lnTo>
                    <a:pt x="193" y="308"/>
                  </a:lnTo>
                  <a:lnTo>
                    <a:pt x="224" y="306"/>
                  </a:lnTo>
                  <a:lnTo>
                    <a:pt x="253" y="308"/>
                  </a:lnTo>
                  <a:lnTo>
                    <a:pt x="282" y="308"/>
                  </a:lnTo>
                  <a:lnTo>
                    <a:pt x="312" y="308"/>
                  </a:lnTo>
                  <a:lnTo>
                    <a:pt x="338" y="308"/>
                  </a:lnTo>
                  <a:lnTo>
                    <a:pt x="367" y="308"/>
                  </a:lnTo>
                  <a:lnTo>
                    <a:pt x="393" y="306"/>
                  </a:lnTo>
                  <a:lnTo>
                    <a:pt x="420" y="303"/>
                  </a:lnTo>
                  <a:lnTo>
                    <a:pt x="446" y="298"/>
                  </a:lnTo>
                  <a:lnTo>
                    <a:pt x="472" y="290"/>
                  </a:lnTo>
                  <a:lnTo>
                    <a:pt x="496" y="282"/>
                  </a:lnTo>
                  <a:lnTo>
                    <a:pt x="521" y="270"/>
                  </a:lnTo>
                  <a:lnTo>
                    <a:pt x="545" y="256"/>
                  </a:lnTo>
                  <a:lnTo>
                    <a:pt x="570" y="239"/>
                  </a:lnTo>
                  <a:lnTo>
                    <a:pt x="581" y="226"/>
                  </a:lnTo>
                  <a:lnTo>
                    <a:pt x="591" y="213"/>
                  </a:lnTo>
                  <a:lnTo>
                    <a:pt x="597" y="202"/>
                  </a:lnTo>
                  <a:lnTo>
                    <a:pt x="602" y="187"/>
                  </a:lnTo>
                  <a:lnTo>
                    <a:pt x="604" y="174"/>
                  </a:lnTo>
                  <a:lnTo>
                    <a:pt x="604" y="161"/>
                  </a:lnTo>
                  <a:lnTo>
                    <a:pt x="601" y="146"/>
                  </a:lnTo>
                  <a:lnTo>
                    <a:pt x="599" y="132"/>
                  </a:lnTo>
                  <a:lnTo>
                    <a:pt x="594" y="115"/>
                  </a:lnTo>
                  <a:lnTo>
                    <a:pt x="588" y="101"/>
                  </a:lnTo>
                  <a:lnTo>
                    <a:pt x="579" y="84"/>
                  </a:lnTo>
                  <a:lnTo>
                    <a:pt x="573" y="70"/>
                  </a:lnTo>
                  <a:lnTo>
                    <a:pt x="565" y="55"/>
                  </a:lnTo>
                  <a:lnTo>
                    <a:pt x="557" y="39"/>
                  </a:lnTo>
                  <a:lnTo>
                    <a:pt x="548" y="24"/>
                  </a:lnTo>
                  <a:lnTo>
                    <a:pt x="540" y="8"/>
                  </a:lnTo>
                  <a:lnTo>
                    <a:pt x="540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6" name="Freeform 190"/>
            <p:cNvSpPr>
              <a:spLocks/>
            </p:cNvSpPr>
            <p:nvPr/>
          </p:nvSpPr>
          <p:spPr bwMode="auto">
            <a:xfrm>
              <a:off x="2924" y="1883"/>
              <a:ext cx="120" cy="88"/>
            </a:xfrm>
            <a:custGeom>
              <a:avLst/>
              <a:gdLst/>
              <a:ahLst/>
              <a:cxnLst>
                <a:cxn ang="0">
                  <a:pos x="216" y="129"/>
                </a:cxn>
                <a:cxn ang="0">
                  <a:pos x="201" y="127"/>
                </a:cxn>
                <a:cxn ang="0">
                  <a:pos x="185" y="126"/>
                </a:cxn>
                <a:cxn ang="0">
                  <a:pos x="170" y="123"/>
                </a:cxn>
                <a:cxn ang="0">
                  <a:pos x="157" y="121"/>
                </a:cxn>
                <a:cxn ang="0">
                  <a:pos x="142" y="116"/>
                </a:cxn>
                <a:cxn ang="0">
                  <a:pos x="131" y="110"/>
                </a:cxn>
                <a:cxn ang="0">
                  <a:pos x="119" y="103"/>
                </a:cxn>
                <a:cxn ang="0">
                  <a:pos x="108" y="95"/>
                </a:cxn>
                <a:cxn ang="0">
                  <a:pos x="97" y="87"/>
                </a:cxn>
                <a:cxn ang="0">
                  <a:pos x="85" y="77"/>
                </a:cxn>
                <a:cxn ang="0">
                  <a:pos x="75" y="67"/>
                </a:cxn>
                <a:cxn ang="0">
                  <a:pos x="67" y="57"/>
                </a:cxn>
                <a:cxn ang="0">
                  <a:pos x="57" y="44"/>
                </a:cxn>
                <a:cxn ang="0">
                  <a:pos x="49" y="35"/>
                </a:cxn>
                <a:cxn ang="0">
                  <a:pos x="41" y="22"/>
                </a:cxn>
                <a:cxn ang="0">
                  <a:pos x="33" y="9"/>
                </a:cxn>
                <a:cxn ang="0">
                  <a:pos x="31" y="5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2" y="0"/>
                </a:cxn>
                <a:cxn ang="0">
                  <a:pos x="15" y="0"/>
                </a:cxn>
                <a:cxn ang="0">
                  <a:pos x="10" y="2"/>
                </a:cxn>
                <a:cxn ang="0">
                  <a:pos x="5" y="5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20"/>
                </a:cxn>
                <a:cxn ang="0">
                  <a:pos x="4" y="23"/>
                </a:cxn>
                <a:cxn ang="0">
                  <a:pos x="12" y="39"/>
                </a:cxn>
                <a:cxn ang="0">
                  <a:pos x="22" y="54"/>
                </a:cxn>
                <a:cxn ang="0">
                  <a:pos x="31" y="69"/>
                </a:cxn>
                <a:cxn ang="0">
                  <a:pos x="43" y="83"/>
                </a:cxn>
                <a:cxn ang="0">
                  <a:pos x="53" y="97"/>
                </a:cxn>
                <a:cxn ang="0">
                  <a:pos x="64" y="110"/>
                </a:cxn>
                <a:cxn ang="0">
                  <a:pos x="77" y="121"/>
                </a:cxn>
                <a:cxn ang="0">
                  <a:pos x="90" y="131"/>
                </a:cxn>
                <a:cxn ang="0">
                  <a:pos x="103" y="142"/>
                </a:cxn>
                <a:cxn ang="0">
                  <a:pos x="116" y="150"/>
                </a:cxn>
                <a:cxn ang="0">
                  <a:pos x="131" y="157"/>
                </a:cxn>
                <a:cxn ang="0">
                  <a:pos x="147" y="165"/>
                </a:cxn>
                <a:cxn ang="0">
                  <a:pos x="164" y="168"/>
                </a:cxn>
                <a:cxn ang="0">
                  <a:pos x="180" y="173"/>
                </a:cxn>
                <a:cxn ang="0">
                  <a:pos x="199" y="175"/>
                </a:cxn>
                <a:cxn ang="0">
                  <a:pos x="219" y="176"/>
                </a:cxn>
                <a:cxn ang="0">
                  <a:pos x="224" y="175"/>
                </a:cxn>
                <a:cxn ang="0">
                  <a:pos x="229" y="173"/>
                </a:cxn>
                <a:cxn ang="0">
                  <a:pos x="232" y="170"/>
                </a:cxn>
                <a:cxn ang="0">
                  <a:pos x="237" y="167"/>
                </a:cxn>
                <a:cxn ang="0">
                  <a:pos x="239" y="163"/>
                </a:cxn>
                <a:cxn ang="0">
                  <a:pos x="240" y="160"/>
                </a:cxn>
                <a:cxn ang="0">
                  <a:pos x="242" y="157"/>
                </a:cxn>
                <a:cxn ang="0">
                  <a:pos x="242" y="152"/>
                </a:cxn>
                <a:cxn ang="0">
                  <a:pos x="242" y="147"/>
                </a:cxn>
                <a:cxn ang="0">
                  <a:pos x="240" y="142"/>
                </a:cxn>
                <a:cxn ang="0">
                  <a:pos x="237" y="139"/>
                </a:cxn>
                <a:cxn ang="0">
                  <a:pos x="235" y="136"/>
                </a:cxn>
                <a:cxn ang="0">
                  <a:pos x="232" y="131"/>
                </a:cxn>
                <a:cxn ang="0">
                  <a:pos x="227" y="131"/>
                </a:cxn>
                <a:cxn ang="0">
                  <a:pos x="222" y="129"/>
                </a:cxn>
                <a:cxn ang="0">
                  <a:pos x="216" y="129"/>
                </a:cxn>
                <a:cxn ang="0">
                  <a:pos x="216" y="129"/>
                </a:cxn>
              </a:cxnLst>
              <a:rect l="0" t="0" r="r" b="b"/>
              <a:pathLst>
                <a:path w="242" h="176">
                  <a:moveTo>
                    <a:pt x="216" y="129"/>
                  </a:moveTo>
                  <a:lnTo>
                    <a:pt x="201" y="127"/>
                  </a:lnTo>
                  <a:lnTo>
                    <a:pt x="185" y="126"/>
                  </a:lnTo>
                  <a:lnTo>
                    <a:pt x="170" y="123"/>
                  </a:lnTo>
                  <a:lnTo>
                    <a:pt x="157" y="121"/>
                  </a:lnTo>
                  <a:lnTo>
                    <a:pt x="142" y="116"/>
                  </a:lnTo>
                  <a:lnTo>
                    <a:pt x="131" y="110"/>
                  </a:lnTo>
                  <a:lnTo>
                    <a:pt x="119" y="103"/>
                  </a:lnTo>
                  <a:lnTo>
                    <a:pt x="108" y="95"/>
                  </a:lnTo>
                  <a:lnTo>
                    <a:pt x="97" y="87"/>
                  </a:lnTo>
                  <a:lnTo>
                    <a:pt x="85" y="77"/>
                  </a:lnTo>
                  <a:lnTo>
                    <a:pt x="75" y="67"/>
                  </a:lnTo>
                  <a:lnTo>
                    <a:pt x="67" y="57"/>
                  </a:lnTo>
                  <a:lnTo>
                    <a:pt x="57" y="44"/>
                  </a:lnTo>
                  <a:lnTo>
                    <a:pt x="49" y="35"/>
                  </a:lnTo>
                  <a:lnTo>
                    <a:pt x="41" y="22"/>
                  </a:lnTo>
                  <a:lnTo>
                    <a:pt x="33" y="9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4" y="23"/>
                  </a:lnTo>
                  <a:lnTo>
                    <a:pt x="12" y="39"/>
                  </a:lnTo>
                  <a:lnTo>
                    <a:pt x="22" y="54"/>
                  </a:lnTo>
                  <a:lnTo>
                    <a:pt x="31" y="69"/>
                  </a:lnTo>
                  <a:lnTo>
                    <a:pt x="43" y="83"/>
                  </a:lnTo>
                  <a:lnTo>
                    <a:pt x="53" y="97"/>
                  </a:lnTo>
                  <a:lnTo>
                    <a:pt x="64" y="110"/>
                  </a:lnTo>
                  <a:lnTo>
                    <a:pt x="77" y="121"/>
                  </a:lnTo>
                  <a:lnTo>
                    <a:pt x="90" y="131"/>
                  </a:lnTo>
                  <a:lnTo>
                    <a:pt x="103" y="142"/>
                  </a:lnTo>
                  <a:lnTo>
                    <a:pt x="116" y="150"/>
                  </a:lnTo>
                  <a:lnTo>
                    <a:pt x="131" y="157"/>
                  </a:lnTo>
                  <a:lnTo>
                    <a:pt x="147" y="165"/>
                  </a:lnTo>
                  <a:lnTo>
                    <a:pt x="164" y="168"/>
                  </a:lnTo>
                  <a:lnTo>
                    <a:pt x="180" y="173"/>
                  </a:lnTo>
                  <a:lnTo>
                    <a:pt x="199" y="175"/>
                  </a:lnTo>
                  <a:lnTo>
                    <a:pt x="219" y="176"/>
                  </a:lnTo>
                  <a:lnTo>
                    <a:pt x="224" y="175"/>
                  </a:lnTo>
                  <a:lnTo>
                    <a:pt x="229" y="173"/>
                  </a:lnTo>
                  <a:lnTo>
                    <a:pt x="232" y="170"/>
                  </a:lnTo>
                  <a:lnTo>
                    <a:pt x="237" y="167"/>
                  </a:lnTo>
                  <a:lnTo>
                    <a:pt x="239" y="163"/>
                  </a:lnTo>
                  <a:lnTo>
                    <a:pt x="240" y="160"/>
                  </a:lnTo>
                  <a:lnTo>
                    <a:pt x="242" y="157"/>
                  </a:lnTo>
                  <a:lnTo>
                    <a:pt x="242" y="152"/>
                  </a:lnTo>
                  <a:lnTo>
                    <a:pt x="242" y="147"/>
                  </a:lnTo>
                  <a:lnTo>
                    <a:pt x="240" y="142"/>
                  </a:lnTo>
                  <a:lnTo>
                    <a:pt x="237" y="139"/>
                  </a:lnTo>
                  <a:lnTo>
                    <a:pt x="235" y="136"/>
                  </a:lnTo>
                  <a:lnTo>
                    <a:pt x="232" y="131"/>
                  </a:lnTo>
                  <a:lnTo>
                    <a:pt x="227" y="131"/>
                  </a:lnTo>
                  <a:lnTo>
                    <a:pt x="222" y="129"/>
                  </a:lnTo>
                  <a:lnTo>
                    <a:pt x="216" y="129"/>
                  </a:lnTo>
                  <a:lnTo>
                    <a:pt x="216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7" name="Freeform 191"/>
            <p:cNvSpPr>
              <a:spLocks/>
            </p:cNvSpPr>
            <p:nvPr/>
          </p:nvSpPr>
          <p:spPr bwMode="auto">
            <a:xfrm>
              <a:off x="3088" y="1952"/>
              <a:ext cx="21" cy="124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6" y="25"/>
                </a:cxn>
                <a:cxn ang="0">
                  <a:pos x="13" y="39"/>
                </a:cxn>
                <a:cxn ang="0">
                  <a:pos x="10" y="52"/>
                </a:cxn>
                <a:cxn ang="0">
                  <a:pos x="8" y="67"/>
                </a:cxn>
                <a:cxn ang="0">
                  <a:pos x="7" y="80"/>
                </a:cxn>
                <a:cxn ang="0">
                  <a:pos x="5" y="93"/>
                </a:cxn>
                <a:cxn ang="0">
                  <a:pos x="5" y="108"/>
                </a:cxn>
                <a:cxn ang="0">
                  <a:pos x="3" y="119"/>
                </a:cxn>
                <a:cxn ang="0">
                  <a:pos x="2" y="132"/>
                </a:cxn>
                <a:cxn ang="0">
                  <a:pos x="0" y="145"/>
                </a:cxn>
                <a:cxn ang="0">
                  <a:pos x="0" y="158"/>
                </a:cxn>
                <a:cxn ang="0">
                  <a:pos x="0" y="173"/>
                </a:cxn>
                <a:cxn ang="0">
                  <a:pos x="0" y="188"/>
                </a:cxn>
                <a:cxn ang="0">
                  <a:pos x="0" y="202"/>
                </a:cxn>
                <a:cxn ang="0">
                  <a:pos x="0" y="217"/>
                </a:cxn>
                <a:cxn ang="0">
                  <a:pos x="0" y="233"/>
                </a:cxn>
                <a:cxn ang="0">
                  <a:pos x="0" y="237"/>
                </a:cxn>
                <a:cxn ang="0">
                  <a:pos x="2" y="240"/>
                </a:cxn>
                <a:cxn ang="0">
                  <a:pos x="5" y="243"/>
                </a:cxn>
                <a:cxn ang="0">
                  <a:pos x="7" y="246"/>
                </a:cxn>
                <a:cxn ang="0">
                  <a:pos x="11" y="248"/>
                </a:cxn>
                <a:cxn ang="0">
                  <a:pos x="20" y="250"/>
                </a:cxn>
                <a:cxn ang="0">
                  <a:pos x="24" y="248"/>
                </a:cxn>
                <a:cxn ang="0">
                  <a:pos x="31" y="246"/>
                </a:cxn>
                <a:cxn ang="0">
                  <a:pos x="34" y="243"/>
                </a:cxn>
                <a:cxn ang="0">
                  <a:pos x="36" y="240"/>
                </a:cxn>
                <a:cxn ang="0">
                  <a:pos x="36" y="237"/>
                </a:cxn>
                <a:cxn ang="0">
                  <a:pos x="38" y="233"/>
                </a:cxn>
                <a:cxn ang="0">
                  <a:pos x="36" y="217"/>
                </a:cxn>
                <a:cxn ang="0">
                  <a:pos x="36" y="202"/>
                </a:cxn>
                <a:cxn ang="0">
                  <a:pos x="36" y="188"/>
                </a:cxn>
                <a:cxn ang="0">
                  <a:pos x="36" y="175"/>
                </a:cxn>
                <a:cxn ang="0">
                  <a:pos x="34" y="160"/>
                </a:cxn>
                <a:cxn ang="0">
                  <a:pos x="34" y="149"/>
                </a:cxn>
                <a:cxn ang="0">
                  <a:pos x="33" y="135"/>
                </a:cxn>
                <a:cxn ang="0">
                  <a:pos x="33" y="122"/>
                </a:cxn>
                <a:cxn ang="0">
                  <a:pos x="31" y="109"/>
                </a:cxn>
                <a:cxn ang="0">
                  <a:pos x="31" y="96"/>
                </a:cxn>
                <a:cxn ang="0">
                  <a:pos x="31" y="83"/>
                </a:cxn>
                <a:cxn ang="0">
                  <a:pos x="34" y="72"/>
                </a:cxn>
                <a:cxn ang="0">
                  <a:pos x="34" y="57"/>
                </a:cxn>
                <a:cxn ang="0">
                  <a:pos x="36" y="43"/>
                </a:cxn>
                <a:cxn ang="0">
                  <a:pos x="38" y="28"/>
                </a:cxn>
                <a:cxn ang="0">
                  <a:pos x="41" y="13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2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41" h="250">
                  <a:moveTo>
                    <a:pt x="20" y="10"/>
                  </a:moveTo>
                  <a:lnTo>
                    <a:pt x="16" y="25"/>
                  </a:lnTo>
                  <a:lnTo>
                    <a:pt x="13" y="39"/>
                  </a:lnTo>
                  <a:lnTo>
                    <a:pt x="10" y="52"/>
                  </a:lnTo>
                  <a:lnTo>
                    <a:pt x="8" y="67"/>
                  </a:lnTo>
                  <a:lnTo>
                    <a:pt x="7" y="80"/>
                  </a:lnTo>
                  <a:lnTo>
                    <a:pt x="5" y="93"/>
                  </a:lnTo>
                  <a:lnTo>
                    <a:pt x="5" y="108"/>
                  </a:lnTo>
                  <a:lnTo>
                    <a:pt x="3" y="119"/>
                  </a:lnTo>
                  <a:lnTo>
                    <a:pt x="2" y="132"/>
                  </a:lnTo>
                  <a:lnTo>
                    <a:pt x="0" y="145"/>
                  </a:lnTo>
                  <a:lnTo>
                    <a:pt x="0" y="158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0" y="202"/>
                  </a:lnTo>
                  <a:lnTo>
                    <a:pt x="0" y="217"/>
                  </a:lnTo>
                  <a:lnTo>
                    <a:pt x="0" y="233"/>
                  </a:lnTo>
                  <a:lnTo>
                    <a:pt x="0" y="237"/>
                  </a:lnTo>
                  <a:lnTo>
                    <a:pt x="2" y="240"/>
                  </a:lnTo>
                  <a:lnTo>
                    <a:pt x="5" y="243"/>
                  </a:lnTo>
                  <a:lnTo>
                    <a:pt x="7" y="246"/>
                  </a:lnTo>
                  <a:lnTo>
                    <a:pt x="11" y="248"/>
                  </a:lnTo>
                  <a:lnTo>
                    <a:pt x="20" y="250"/>
                  </a:lnTo>
                  <a:lnTo>
                    <a:pt x="24" y="248"/>
                  </a:lnTo>
                  <a:lnTo>
                    <a:pt x="31" y="246"/>
                  </a:lnTo>
                  <a:lnTo>
                    <a:pt x="34" y="243"/>
                  </a:lnTo>
                  <a:lnTo>
                    <a:pt x="36" y="240"/>
                  </a:lnTo>
                  <a:lnTo>
                    <a:pt x="36" y="237"/>
                  </a:lnTo>
                  <a:lnTo>
                    <a:pt x="38" y="233"/>
                  </a:lnTo>
                  <a:lnTo>
                    <a:pt x="36" y="217"/>
                  </a:lnTo>
                  <a:lnTo>
                    <a:pt x="36" y="202"/>
                  </a:lnTo>
                  <a:lnTo>
                    <a:pt x="36" y="188"/>
                  </a:lnTo>
                  <a:lnTo>
                    <a:pt x="36" y="175"/>
                  </a:lnTo>
                  <a:lnTo>
                    <a:pt x="34" y="160"/>
                  </a:lnTo>
                  <a:lnTo>
                    <a:pt x="34" y="149"/>
                  </a:lnTo>
                  <a:lnTo>
                    <a:pt x="33" y="135"/>
                  </a:lnTo>
                  <a:lnTo>
                    <a:pt x="33" y="122"/>
                  </a:lnTo>
                  <a:lnTo>
                    <a:pt x="31" y="109"/>
                  </a:lnTo>
                  <a:lnTo>
                    <a:pt x="31" y="96"/>
                  </a:lnTo>
                  <a:lnTo>
                    <a:pt x="31" y="83"/>
                  </a:lnTo>
                  <a:lnTo>
                    <a:pt x="34" y="72"/>
                  </a:lnTo>
                  <a:lnTo>
                    <a:pt x="34" y="57"/>
                  </a:lnTo>
                  <a:lnTo>
                    <a:pt x="36" y="43"/>
                  </a:lnTo>
                  <a:lnTo>
                    <a:pt x="38" y="28"/>
                  </a:lnTo>
                  <a:lnTo>
                    <a:pt x="41" y="13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21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8" name="Freeform 192"/>
            <p:cNvSpPr>
              <a:spLocks/>
            </p:cNvSpPr>
            <p:nvPr/>
          </p:nvSpPr>
          <p:spPr bwMode="auto">
            <a:xfrm>
              <a:off x="3094" y="1946"/>
              <a:ext cx="48" cy="138"/>
            </a:xfrm>
            <a:custGeom>
              <a:avLst/>
              <a:gdLst/>
              <a:ahLst/>
              <a:cxnLst>
                <a:cxn ang="0">
                  <a:pos x="85" y="11"/>
                </a:cxn>
                <a:cxn ang="0">
                  <a:pos x="85" y="5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69" y="0"/>
                </a:cxn>
                <a:cxn ang="0">
                  <a:pos x="66" y="3"/>
                </a:cxn>
                <a:cxn ang="0">
                  <a:pos x="62" y="5"/>
                </a:cxn>
                <a:cxn ang="0">
                  <a:pos x="61" y="11"/>
                </a:cxn>
                <a:cxn ang="0">
                  <a:pos x="61" y="28"/>
                </a:cxn>
                <a:cxn ang="0">
                  <a:pos x="64" y="47"/>
                </a:cxn>
                <a:cxn ang="0">
                  <a:pos x="66" y="65"/>
                </a:cxn>
                <a:cxn ang="0">
                  <a:pos x="71" y="85"/>
                </a:cxn>
                <a:cxn ang="0">
                  <a:pos x="72" y="102"/>
                </a:cxn>
                <a:cxn ang="0">
                  <a:pos x="75" y="124"/>
                </a:cxn>
                <a:cxn ang="0">
                  <a:pos x="77" y="143"/>
                </a:cxn>
                <a:cxn ang="0">
                  <a:pos x="80" y="161"/>
                </a:cxn>
                <a:cxn ang="0">
                  <a:pos x="80" y="177"/>
                </a:cxn>
                <a:cxn ang="0">
                  <a:pos x="80" y="192"/>
                </a:cxn>
                <a:cxn ang="0">
                  <a:pos x="77" y="205"/>
                </a:cxn>
                <a:cxn ang="0">
                  <a:pos x="74" y="218"/>
                </a:cxn>
                <a:cxn ang="0">
                  <a:pos x="66" y="226"/>
                </a:cxn>
                <a:cxn ang="0">
                  <a:pos x="56" y="231"/>
                </a:cxn>
                <a:cxn ang="0">
                  <a:pos x="44" y="234"/>
                </a:cxn>
                <a:cxn ang="0">
                  <a:pos x="30" y="234"/>
                </a:cxn>
                <a:cxn ang="0">
                  <a:pos x="23" y="234"/>
                </a:cxn>
                <a:cxn ang="0">
                  <a:pos x="18" y="234"/>
                </a:cxn>
                <a:cxn ang="0">
                  <a:pos x="13" y="236"/>
                </a:cxn>
                <a:cxn ang="0">
                  <a:pos x="10" y="238"/>
                </a:cxn>
                <a:cxn ang="0">
                  <a:pos x="7" y="239"/>
                </a:cxn>
                <a:cxn ang="0">
                  <a:pos x="4" y="243"/>
                </a:cxn>
                <a:cxn ang="0">
                  <a:pos x="2" y="246"/>
                </a:cxn>
                <a:cxn ang="0">
                  <a:pos x="2" y="251"/>
                </a:cxn>
                <a:cxn ang="0">
                  <a:pos x="0" y="254"/>
                </a:cxn>
                <a:cxn ang="0">
                  <a:pos x="2" y="257"/>
                </a:cxn>
                <a:cxn ang="0">
                  <a:pos x="2" y="262"/>
                </a:cxn>
                <a:cxn ang="0">
                  <a:pos x="5" y="267"/>
                </a:cxn>
                <a:cxn ang="0">
                  <a:pos x="7" y="269"/>
                </a:cxn>
                <a:cxn ang="0">
                  <a:pos x="10" y="272"/>
                </a:cxn>
                <a:cxn ang="0">
                  <a:pos x="15" y="274"/>
                </a:cxn>
                <a:cxn ang="0">
                  <a:pos x="20" y="275"/>
                </a:cxn>
                <a:cxn ang="0">
                  <a:pos x="40" y="277"/>
                </a:cxn>
                <a:cxn ang="0">
                  <a:pos x="56" y="274"/>
                </a:cxn>
                <a:cxn ang="0">
                  <a:pos x="69" y="267"/>
                </a:cxn>
                <a:cxn ang="0">
                  <a:pos x="79" y="257"/>
                </a:cxn>
                <a:cxn ang="0">
                  <a:pos x="85" y="243"/>
                </a:cxn>
                <a:cxn ang="0">
                  <a:pos x="92" y="226"/>
                </a:cxn>
                <a:cxn ang="0">
                  <a:pos x="93" y="210"/>
                </a:cxn>
                <a:cxn ang="0">
                  <a:pos x="97" y="190"/>
                </a:cxn>
                <a:cxn ang="0">
                  <a:pos x="95" y="168"/>
                </a:cxn>
                <a:cxn ang="0">
                  <a:pos x="95" y="145"/>
                </a:cxn>
                <a:cxn ang="0">
                  <a:pos x="92" y="122"/>
                </a:cxn>
                <a:cxn ang="0">
                  <a:pos x="92" y="99"/>
                </a:cxn>
                <a:cxn ang="0">
                  <a:pos x="89" y="75"/>
                </a:cxn>
                <a:cxn ang="0">
                  <a:pos x="87" y="52"/>
                </a:cxn>
                <a:cxn ang="0">
                  <a:pos x="85" y="31"/>
                </a:cxn>
                <a:cxn ang="0">
                  <a:pos x="85" y="11"/>
                </a:cxn>
                <a:cxn ang="0">
                  <a:pos x="85" y="11"/>
                </a:cxn>
              </a:cxnLst>
              <a:rect l="0" t="0" r="r" b="b"/>
              <a:pathLst>
                <a:path w="97" h="277">
                  <a:moveTo>
                    <a:pt x="85" y="11"/>
                  </a:moveTo>
                  <a:lnTo>
                    <a:pt x="85" y="5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69" y="0"/>
                  </a:lnTo>
                  <a:lnTo>
                    <a:pt x="66" y="3"/>
                  </a:lnTo>
                  <a:lnTo>
                    <a:pt x="62" y="5"/>
                  </a:lnTo>
                  <a:lnTo>
                    <a:pt x="61" y="11"/>
                  </a:lnTo>
                  <a:lnTo>
                    <a:pt x="61" y="28"/>
                  </a:lnTo>
                  <a:lnTo>
                    <a:pt x="64" y="47"/>
                  </a:lnTo>
                  <a:lnTo>
                    <a:pt x="66" y="65"/>
                  </a:lnTo>
                  <a:lnTo>
                    <a:pt x="71" y="85"/>
                  </a:lnTo>
                  <a:lnTo>
                    <a:pt x="72" y="102"/>
                  </a:lnTo>
                  <a:lnTo>
                    <a:pt x="75" y="124"/>
                  </a:lnTo>
                  <a:lnTo>
                    <a:pt x="77" y="143"/>
                  </a:lnTo>
                  <a:lnTo>
                    <a:pt x="80" y="161"/>
                  </a:lnTo>
                  <a:lnTo>
                    <a:pt x="80" y="177"/>
                  </a:lnTo>
                  <a:lnTo>
                    <a:pt x="80" y="192"/>
                  </a:lnTo>
                  <a:lnTo>
                    <a:pt x="77" y="205"/>
                  </a:lnTo>
                  <a:lnTo>
                    <a:pt x="74" y="218"/>
                  </a:lnTo>
                  <a:lnTo>
                    <a:pt x="66" y="226"/>
                  </a:lnTo>
                  <a:lnTo>
                    <a:pt x="56" y="231"/>
                  </a:lnTo>
                  <a:lnTo>
                    <a:pt x="44" y="234"/>
                  </a:lnTo>
                  <a:lnTo>
                    <a:pt x="30" y="234"/>
                  </a:lnTo>
                  <a:lnTo>
                    <a:pt x="23" y="234"/>
                  </a:lnTo>
                  <a:lnTo>
                    <a:pt x="18" y="234"/>
                  </a:lnTo>
                  <a:lnTo>
                    <a:pt x="13" y="236"/>
                  </a:lnTo>
                  <a:lnTo>
                    <a:pt x="10" y="238"/>
                  </a:lnTo>
                  <a:lnTo>
                    <a:pt x="7" y="239"/>
                  </a:lnTo>
                  <a:lnTo>
                    <a:pt x="4" y="243"/>
                  </a:lnTo>
                  <a:lnTo>
                    <a:pt x="2" y="246"/>
                  </a:lnTo>
                  <a:lnTo>
                    <a:pt x="2" y="251"/>
                  </a:lnTo>
                  <a:lnTo>
                    <a:pt x="0" y="254"/>
                  </a:lnTo>
                  <a:lnTo>
                    <a:pt x="2" y="257"/>
                  </a:lnTo>
                  <a:lnTo>
                    <a:pt x="2" y="262"/>
                  </a:lnTo>
                  <a:lnTo>
                    <a:pt x="5" y="267"/>
                  </a:lnTo>
                  <a:lnTo>
                    <a:pt x="7" y="269"/>
                  </a:lnTo>
                  <a:lnTo>
                    <a:pt x="10" y="272"/>
                  </a:lnTo>
                  <a:lnTo>
                    <a:pt x="15" y="274"/>
                  </a:lnTo>
                  <a:lnTo>
                    <a:pt x="20" y="275"/>
                  </a:lnTo>
                  <a:lnTo>
                    <a:pt x="40" y="277"/>
                  </a:lnTo>
                  <a:lnTo>
                    <a:pt x="56" y="274"/>
                  </a:lnTo>
                  <a:lnTo>
                    <a:pt x="69" y="267"/>
                  </a:lnTo>
                  <a:lnTo>
                    <a:pt x="79" y="257"/>
                  </a:lnTo>
                  <a:lnTo>
                    <a:pt x="85" y="243"/>
                  </a:lnTo>
                  <a:lnTo>
                    <a:pt x="92" y="226"/>
                  </a:lnTo>
                  <a:lnTo>
                    <a:pt x="93" y="210"/>
                  </a:lnTo>
                  <a:lnTo>
                    <a:pt x="97" y="190"/>
                  </a:lnTo>
                  <a:lnTo>
                    <a:pt x="95" y="168"/>
                  </a:lnTo>
                  <a:lnTo>
                    <a:pt x="95" y="145"/>
                  </a:lnTo>
                  <a:lnTo>
                    <a:pt x="92" y="122"/>
                  </a:lnTo>
                  <a:lnTo>
                    <a:pt x="92" y="99"/>
                  </a:lnTo>
                  <a:lnTo>
                    <a:pt x="89" y="75"/>
                  </a:lnTo>
                  <a:lnTo>
                    <a:pt x="87" y="52"/>
                  </a:lnTo>
                  <a:lnTo>
                    <a:pt x="85" y="31"/>
                  </a:lnTo>
                  <a:lnTo>
                    <a:pt x="85" y="11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9" name="Freeform 193"/>
            <p:cNvSpPr>
              <a:spLocks/>
            </p:cNvSpPr>
            <p:nvPr/>
          </p:nvSpPr>
          <p:spPr bwMode="auto">
            <a:xfrm>
              <a:off x="2929" y="2051"/>
              <a:ext cx="171" cy="84"/>
            </a:xfrm>
            <a:custGeom>
              <a:avLst/>
              <a:gdLst/>
              <a:ahLst/>
              <a:cxnLst>
                <a:cxn ang="0">
                  <a:pos x="333" y="24"/>
                </a:cxn>
                <a:cxn ang="0">
                  <a:pos x="308" y="29"/>
                </a:cxn>
                <a:cxn ang="0">
                  <a:pos x="287" y="36"/>
                </a:cxn>
                <a:cxn ang="0">
                  <a:pos x="264" y="41"/>
                </a:cxn>
                <a:cxn ang="0">
                  <a:pos x="243" y="47"/>
                </a:cxn>
                <a:cxn ang="0">
                  <a:pos x="222" y="52"/>
                </a:cxn>
                <a:cxn ang="0">
                  <a:pos x="202" y="57"/>
                </a:cxn>
                <a:cxn ang="0">
                  <a:pos x="184" y="62"/>
                </a:cxn>
                <a:cxn ang="0">
                  <a:pos x="166" y="67"/>
                </a:cxn>
                <a:cxn ang="0">
                  <a:pos x="148" y="73"/>
                </a:cxn>
                <a:cxn ang="0">
                  <a:pos x="130" y="83"/>
                </a:cxn>
                <a:cxn ang="0">
                  <a:pos x="114" y="91"/>
                </a:cxn>
                <a:cxn ang="0">
                  <a:pos x="99" y="101"/>
                </a:cxn>
                <a:cxn ang="0">
                  <a:pos x="83" y="112"/>
                </a:cxn>
                <a:cxn ang="0">
                  <a:pos x="70" y="126"/>
                </a:cxn>
                <a:cxn ang="0">
                  <a:pos x="55" y="140"/>
                </a:cxn>
                <a:cxn ang="0">
                  <a:pos x="41" y="160"/>
                </a:cxn>
                <a:cxn ang="0">
                  <a:pos x="37" y="161"/>
                </a:cxn>
                <a:cxn ang="0">
                  <a:pos x="34" y="165"/>
                </a:cxn>
                <a:cxn ang="0">
                  <a:pos x="29" y="165"/>
                </a:cxn>
                <a:cxn ang="0">
                  <a:pos x="26" y="168"/>
                </a:cxn>
                <a:cxn ang="0">
                  <a:pos x="23" y="166"/>
                </a:cxn>
                <a:cxn ang="0">
                  <a:pos x="19" y="166"/>
                </a:cxn>
                <a:cxn ang="0">
                  <a:pos x="14" y="165"/>
                </a:cxn>
                <a:cxn ang="0">
                  <a:pos x="11" y="165"/>
                </a:cxn>
                <a:cxn ang="0">
                  <a:pos x="8" y="160"/>
                </a:cxn>
                <a:cxn ang="0">
                  <a:pos x="5" y="158"/>
                </a:cxn>
                <a:cxn ang="0">
                  <a:pos x="3" y="155"/>
                </a:cxn>
                <a:cxn ang="0">
                  <a:pos x="1" y="152"/>
                </a:cxn>
                <a:cxn ang="0">
                  <a:pos x="0" y="147"/>
                </a:cxn>
                <a:cxn ang="0">
                  <a:pos x="0" y="143"/>
                </a:cxn>
                <a:cxn ang="0">
                  <a:pos x="1" y="139"/>
                </a:cxn>
                <a:cxn ang="0">
                  <a:pos x="5" y="135"/>
                </a:cxn>
                <a:cxn ang="0">
                  <a:pos x="19" y="116"/>
                </a:cxn>
                <a:cxn ang="0">
                  <a:pos x="36" y="101"/>
                </a:cxn>
                <a:cxn ang="0">
                  <a:pos x="50" y="86"/>
                </a:cxn>
                <a:cxn ang="0">
                  <a:pos x="68" y="75"/>
                </a:cxn>
                <a:cxn ang="0">
                  <a:pos x="86" y="65"/>
                </a:cxn>
                <a:cxn ang="0">
                  <a:pos x="103" y="57"/>
                </a:cxn>
                <a:cxn ang="0">
                  <a:pos x="122" y="49"/>
                </a:cxn>
                <a:cxn ang="0">
                  <a:pos x="143" y="44"/>
                </a:cxn>
                <a:cxn ang="0">
                  <a:pos x="163" y="38"/>
                </a:cxn>
                <a:cxn ang="0">
                  <a:pos x="184" y="34"/>
                </a:cxn>
                <a:cxn ang="0">
                  <a:pos x="204" y="29"/>
                </a:cxn>
                <a:cxn ang="0">
                  <a:pos x="228" y="26"/>
                </a:cxn>
                <a:cxn ang="0">
                  <a:pos x="251" y="20"/>
                </a:cxn>
                <a:cxn ang="0">
                  <a:pos x="276" y="15"/>
                </a:cxn>
                <a:cxn ang="0">
                  <a:pos x="300" y="8"/>
                </a:cxn>
                <a:cxn ang="0">
                  <a:pos x="326" y="2"/>
                </a:cxn>
                <a:cxn ang="0">
                  <a:pos x="331" y="0"/>
                </a:cxn>
                <a:cxn ang="0">
                  <a:pos x="336" y="2"/>
                </a:cxn>
                <a:cxn ang="0">
                  <a:pos x="338" y="5"/>
                </a:cxn>
                <a:cxn ang="0">
                  <a:pos x="341" y="8"/>
                </a:cxn>
                <a:cxn ang="0">
                  <a:pos x="341" y="13"/>
                </a:cxn>
                <a:cxn ang="0">
                  <a:pos x="339" y="16"/>
                </a:cxn>
                <a:cxn ang="0">
                  <a:pos x="338" y="21"/>
                </a:cxn>
                <a:cxn ang="0">
                  <a:pos x="333" y="24"/>
                </a:cxn>
                <a:cxn ang="0">
                  <a:pos x="333" y="24"/>
                </a:cxn>
              </a:cxnLst>
              <a:rect l="0" t="0" r="r" b="b"/>
              <a:pathLst>
                <a:path w="341" h="168">
                  <a:moveTo>
                    <a:pt x="333" y="24"/>
                  </a:moveTo>
                  <a:lnTo>
                    <a:pt x="308" y="29"/>
                  </a:lnTo>
                  <a:lnTo>
                    <a:pt x="287" y="36"/>
                  </a:lnTo>
                  <a:lnTo>
                    <a:pt x="264" y="41"/>
                  </a:lnTo>
                  <a:lnTo>
                    <a:pt x="243" y="47"/>
                  </a:lnTo>
                  <a:lnTo>
                    <a:pt x="222" y="52"/>
                  </a:lnTo>
                  <a:lnTo>
                    <a:pt x="202" y="57"/>
                  </a:lnTo>
                  <a:lnTo>
                    <a:pt x="184" y="62"/>
                  </a:lnTo>
                  <a:lnTo>
                    <a:pt x="166" y="67"/>
                  </a:lnTo>
                  <a:lnTo>
                    <a:pt x="148" y="73"/>
                  </a:lnTo>
                  <a:lnTo>
                    <a:pt x="130" y="83"/>
                  </a:lnTo>
                  <a:lnTo>
                    <a:pt x="114" y="91"/>
                  </a:lnTo>
                  <a:lnTo>
                    <a:pt x="99" y="101"/>
                  </a:lnTo>
                  <a:lnTo>
                    <a:pt x="83" y="112"/>
                  </a:lnTo>
                  <a:lnTo>
                    <a:pt x="70" y="126"/>
                  </a:lnTo>
                  <a:lnTo>
                    <a:pt x="55" y="140"/>
                  </a:lnTo>
                  <a:lnTo>
                    <a:pt x="41" y="160"/>
                  </a:lnTo>
                  <a:lnTo>
                    <a:pt x="37" y="161"/>
                  </a:lnTo>
                  <a:lnTo>
                    <a:pt x="34" y="165"/>
                  </a:lnTo>
                  <a:lnTo>
                    <a:pt x="29" y="165"/>
                  </a:lnTo>
                  <a:lnTo>
                    <a:pt x="26" y="168"/>
                  </a:lnTo>
                  <a:lnTo>
                    <a:pt x="23" y="166"/>
                  </a:lnTo>
                  <a:lnTo>
                    <a:pt x="19" y="166"/>
                  </a:lnTo>
                  <a:lnTo>
                    <a:pt x="14" y="165"/>
                  </a:lnTo>
                  <a:lnTo>
                    <a:pt x="11" y="165"/>
                  </a:lnTo>
                  <a:lnTo>
                    <a:pt x="8" y="160"/>
                  </a:lnTo>
                  <a:lnTo>
                    <a:pt x="5" y="158"/>
                  </a:lnTo>
                  <a:lnTo>
                    <a:pt x="3" y="155"/>
                  </a:lnTo>
                  <a:lnTo>
                    <a:pt x="1" y="152"/>
                  </a:lnTo>
                  <a:lnTo>
                    <a:pt x="0" y="147"/>
                  </a:lnTo>
                  <a:lnTo>
                    <a:pt x="0" y="143"/>
                  </a:lnTo>
                  <a:lnTo>
                    <a:pt x="1" y="139"/>
                  </a:lnTo>
                  <a:lnTo>
                    <a:pt x="5" y="135"/>
                  </a:lnTo>
                  <a:lnTo>
                    <a:pt x="19" y="116"/>
                  </a:lnTo>
                  <a:lnTo>
                    <a:pt x="36" y="101"/>
                  </a:lnTo>
                  <a:lnTo>
                    <a:pt x="50" y="86"/>
                  </a:lnTo>
                  <a:lnTo>
                    <a:pt x="68" y="75"/>
                  </a:lnTo>
                  <a:lnTo>
                    <a:pt x="86" y="65"/>
                  </a:lnTo>
                  <a:lnTo>
                    <a:pt x="103" y="57"/>
                  </a:lnTo>
                  <a:lnTo>
                    <a:pt x="122" y="49"/>
                  </a:lnTo>
                  <a:lnTo>
                    <a:pt x="143" y="44"/>
                  </a:lnTo>
                  <a:lnTo>
                    <a:pt x="163" y="38"/>
                  </a:lnTo>
                  <a:lnTo>
                    <a:pt x="184" y="34"/>
                  </a:lnTo>
                  <a:lnTo>
                    <a:pt x="204" y="29"/>
                  </a:lnTo>
                  <a:lnTo>
                    <a:pt x="228" y="26"/>
                  </a:lnTo>
                  <a:lnTo>
                    <a:pt x="251" y="20"/>
                  </a:lnTo>
                  <a:lnTo>
                    <a:pt x="276" y="15"/>
                  </a:lnTo>
                  <a:lnTo>
                    <a:pt x="300" y="8"/>
                  </a:lnTo>
                  <a:lnTo>
                    <a:pt x="326" y="2"/>
                  </a:lnTo>
                  <a:lnTo>
                    <a:pt x="331" y="0"/>
                  </a:lnTo>
                  <a:lnTo>
                    <a:pt x="336" y="2"/>
                  </a:lnTo>
                  <a:lnTo>
                    <a:pt x="338" y="5"/>
                  </a:lnTo>
                  <a:lnTo>
                    <a:pt x="341" y="8"/>
                  </a:lnTo>
                  <a:lnTo>
                    <a:pt x="341" y="13"/>
                  </a:lnTo>
                  <a:lnTo>
                    <a:pt x="339" y="16"/>
                  </a:lnTo>
                  <a:lnTo>
                    <a:pt x="338" y="21"/>
                  </a:lnTo>
                  <a:lnTo>
                    <a:pt x="333" y="24"/>
                  </a:lnTo>
                  <a:lnTo>
                    <a:pt x="333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0" name="Freeform 194"/>
            <p:cNvSpPr>
              <a:spLocks/>
            </p:cNvSpPr>
            <p:nvPr/>
          </p:nvSpPr>
          <p:spPr bwMode="auto">
            <a:xfrm>
              <a:off x="2928" y="2064"/>
              <a:ext cx="404" cy="69"/>
            </a:xfrm>
            <a:custGeom>
              <a:avLst/>
              <a:gdLst/>
              <a:ahLst/>
              <a:cxnLst>
                <a:cxn ang="0">
                  <a:pos x="778" y="67"/>
                </a:cxn>
                <a:cxn ang="0">
                  <a:pos x="731" y="36"/>
                </a:cxn>
                <a:cxn ang="0">
                  <a:pos x="680" y="15"/>
                </a:cxn>
                <a:cxn ang="0">
                  <a:pos x="629" y="3"/>
                </a:cxn>
                <a:cxn ang="0">
                  <a:pos x="574" y="0"/>
                </a:cxn>
                <a:cxn ang="0">
                  <a:pos x="517" y="0"/>
                </a:cxn>
                <a:cxn ang="0">
                  <a:pos x="458" y="5"/>
                </a:cxn>
                <a:cxn ang="0">
                  <a:pos x="396" y="10"/>
                </a:cxn>
                <a:cxn ang="0">
                  <a:pos x="349" y="13"/>
                </a:cxn>
                <a:cxn ang="0">
                  <a:pos x="319" y="18"/>
                </a:cxn>
                <a:cxn ang="0">
                  <a:pos x="293" y="23"/>
                </a:cxn>
                <a:cxn ang="0">
                  <a:pos x="269" y="29"/>
                </a:cxn>
                <a:cxn ang="0">
                  <a:pos x="243" y="36"/>
                </a:cxn>
                <a:cxn ang="0">
                  <a:pos x="218" y="41"/>
                </a:cxn>
                <a:cxn ang="0">
                  <a:pos x="192" y="47"/>
                </a:cxn>
                <a:cxn ang="0">
                  <a:pos x="164" y="51"/>
                </a:cxn>
                <a:cxn ang="0">
                  <a:pos x="138" y="57"/>
                </a:cxn>
                <a:cxn ang="0">
                  <a:pos x="117" y="62"/>
                </a:cxn>
                <a:cxn ang="0">
                  <a:pos x="99" y="67"/>
                </a:cxn>
                <a:cxn ang="0">
                  <a:pos x="81" y="75"/>
                </a:cxn>
                <a:cxn ang="0">
                  <a:pos x="63" y="82"/>
                </a:cxn>
                <a:cxn ang="0">
                  <a:pos x="48" y="91"/>
                </a:cxn>
                <a:cxn ang="0">
                  <a:pos x="32" y="101"/>
                </a:cxn>
                <a:cxn ang="0">
                  <a:pos x="14" y="113"/>
                </a:cxn>
                <a:cxn ang="0">
                  <a:pos x="1" y="122"/>
                </a:cxn>
                <a:cxn ang="0">
                  <a:pos x="1" y="130"/>
                </a:cxn>
                <a:cxn ang="0">
                  <a:pos x="6" y="139"/>
                </a:cxn>
                <a:cxn ang="0">
                  <a:pos x="16" y="139"/>
                </a:cxn>
                <a:cxn ang="0">
                  <a:pos x="31" y="130"/>
                </a:cxn>
                <a:cxn ang="0">
                  <a:pos x="45" y="121"/>
                </a:cxn>
                <a:cxn ang="0">
                  <a:pos x="62" y="113"/>
                </a:cxn>
                <a:cxn ang="0">
                  <a:pos x="76" y="106"/>
                </a:cxn>
                <a:cxn ang="0">
                  <a:pos x="93" y="101"/>
                </a:cxn>
                <a:cxn ang="0">
                  <a:pos x="109" y="96"/>
                </a:cxn>
                <a:cxn ang="0">
                  <a:pos x="125" y="91"/>
                </a:cxn>
                <a:cxn ang="0">
                  <a:pos x="145" y="86"/>
                </a:cxn>
                <a:cxn ang="0">
                  <a:pos x="171" y="82"/>
                </a:cxn>
                <a:cxn ang="0">
                  <a:pos x="197" y="77"/>
                </a:cxn>
                <a:cxn ang="0">
                  <a:pos x="223" y="72"/>
                </a:cxn>
                <a:cxn ang="0">
                  <a:pos x="249" y="67"/>
                </a:cxn>
                <a:cxn ang="0">
                  <a:pos x="272" y="60"/>
                </a:cxn>
                <a:cxn ang="0">
                  <a:pos x="297" y="54"/>
                </a:cxn>
                <a:cxn ang="0">
                  <a:pos x="321" y="49"/>
                </a:cxn>
                <a:cxn ang="0">
                  <a:pos x="350" y="46"/>
                </a:cxn>
                <a:cxn ang="0">
                  <a:pos x="396" y="41"/>
                </a:cxn>
                <a:cxn ang="0">
                  <a:pos x="455" y="36"/>
                </a:cxn>
                <a:cxn ang="0">
                  <a:pos x="510" y="31"/>
                </a:cxn>
                <a:cxn ang="0">
                  <a:pos x="563" y="31"/>
                </a:cxn>
                <a:cxn ang="0">
                  <a:pos x="613" y="36"/>
                </a:cxn>
                <a:cxn ang="0">
                  <a:pos x="662" y="46"/>
                </a:cxn>
                <a:cxn ang="0">
                  <a:pos x="708" y="64"/>
                </a:cxn>
                <a:cxn ang="0">
                  <a:pos x="753" y="93"/>
                </a:cxn>
                <a:cxn ang="0">
                  <a:pos x="778" y="114"/>
                </a:cxn>
                <a:cxn ang="0">
                  <a:pos x="784" y="117"/>
                </a:cxn>
                <a:cxn ang="0">
                  <a:pos x="793" y="117"/>
                </a:cxn>
                <a:cxn ang="0">
                  <a:pos x="797" y="113"/>
                </a:cxn>
                <a:cxn ang="0">
                  <a:pos x="806" y="106"/>
                </a:cxn>
                <a:cxn ang="0">
                  <a:pos x="807" y="93"/>
                </a:cxn>
                <a:cxn ang="0">
                  <a:pos x="804" y="86"/>
                </a:cxn>
              </a:cxnLst>
              <a:rect l="0" t="0" r="r" b="b"/>
              <a:pathLst>
                <a:path w="809" h="139">
                  <a:moveTo>
                    <a:pt x="804" y="86"/>
                  </a:moveTo>
                  <a:lnTo>
                    <a:pt x="778" y="67"/>
                  </a:lnTo>
                  <a:lnTo>
                    <a:pt x="757" y="49"/>
                  </a:lnTo>
                  <a:lnTo>
                    <a:pt x="731" y="36"/>
                  </a:lnTo>
                  <a:lnTo>
                    <a:pt x="706" y="25"/>
                  </a:lnTo>
                  <a:lnTo>
                    <a:pt x="680" y="15"/>
                  </a:lnTo>
                  <a:lnTo>
                    <a:pt x="656" y="8"/>
                  </a:lnTo>
                  <a:lnTo>
                    <a:pt x="629" y="3"/>
                  </a:lnTo>
                  <a:lnTo>
                    <a:pt x="603" y="0"/>
                  </a:lnTo>
                  <a:lnTo>
                    <a:pt x="574" y="0"/>
                  </a:lnTo>
                  <a:lnTo>
                    <a:pt x="546" y="0"/>
                  </a:lnTo>
                  <a:lnTo>
                    <a:pt x="517" y="0"/>
                  </a:lnTo>
                  <a:lnTo>
                    <a:pt x="489" y="2"/>
                  </a:lnTo>
                  <a:lnTo>
                    <a:pt x="458" y="5"/>
                  </a:lnTo>
                  <a:lnTo>
                    <a:pt x="427" y="7"/>
                  </a:lnTo>
                  <a:lnTo>
                    <a:pt x="396" y="10"/>
                  </a:lnTo>
                  <a:lnTo>
                    <a:pt x="363" y="13"/>
                  </a:lnTo>
                  <a:lnTo>
                    <a:pt x="349" y="13"/>
                  </a:lnTo>
                  <a:lnTo>
                    <a:pt x="334" y="15"/>
                  </a:lnTo>
                  <a:lnTo>
                    <a:pt x="319" y="18"/>
                  </a:lnTo>
                  <a:lnTo>
                    <a:pt x="306" y="21"/>
                  </a:lnTo>
                  <a:lnTo>
                    <a:pt x="293" y="23"/>
                  </a:lnTo>
                  <a:lnTo>
                    <a:pt x="280" y="26"/>
                  </a:lnTo>
                  <a:lnTo>
                    <a:pt x="269" y="29"/>
                  </a:lnTo>
                  <a:lnTo>
                    <a:pt x="256" y="33"/>
                  </a:lnTo>
                  <a:lnTo>
                    <a:pt x="243" y="36"/>
                  </a:lnTo>
                  <a:lnTo>
                    <a:pt x="231" y="39"/>
                  </a:lnTo>
                  <a:lnTo>
                    <a:pt x="218" y="41"/>
                  </a:lnTo>
                  <a:lnTo>
                    <a:pt x="205" y="46"/>
                  </a:lnTo>
                  <a:lnTo>
                    <a:pt x="192" y="47"/>
                  </a:lnTo>
                  <a:lnTo>
                    <a:pt x="179" y="51"/>
                  </a:lnTo>
                  <a:lnTo>
                    <a:pt x="164" y="51"/>
                  </a:lnTo>
                  <a:lnTo>
                    <a:pt x="150" y="54"/>
                  </a:lnTo>
                  <a:lnTo>
                    <a:pt x="138" y="57"/>
                  </a:lnTo>
                  <a:lnTo>
                    <a:pt x="128" y="59"/>
                  </a:lnTo>
                  <a:lnTo>
                    <a:pt x="117" y="62"/>
                  </a:lnTo>
                  <a:lnTo>
                    <a:pt x="109" y="65"/>
                  </a:lnTo>
                  <a:lnTo>
                    <a:pt x="99" y="67"/>
                  </a:lnTo>
                  <a:lnTo>
                    <a:pt x="89" y="72"/>
                  </a:lnTo>
                  <a:lnTo>
                    <a:pt x="81" y="75"/>
                  </a:lnTo>
                  <a:lnTo>
                    <a:pt x="73" y="78"/>
                  </a:lnTo>
                  <a:lnTo>
                    <a:pt x="63" y="82"/>
                  </a:lnTo>
                  <a:lnTo>
                    <a:pt x="55" y="86"/>
                  </a:lnTo>
                  <a:lnTo>
                    <a:pt x="48" y="91"/>
                  </a:lnTo>
                  <a:lnTo>
                    <a:pt x="40" y="96"/>
                  </a:lnTo>
                  <a:lnTo>
                    <a:pt x="32" y="101"/>
                  </a:lnTo>
                  <a:lnTo>
                    <a:pt x="22" y="108"/>
                  </a:lnTo>
                  <a:lnTo>
                    <a:pt x="14" y="113"/>
                  </a:lnTo>
                  <a:lnTo>
                    <a:pt x="6" y="119"/>
                  </a:lnTo>
                  <a:lnTo>
                    <a:pt x="1" y="122"/>
                  </a:lnTo>
                  <a:lnTo>
                    <a:pt x="0" y="127"/>
                  </a:lnTo>
                  <a:lnTo>
                    <a:pt x="1" y="130"/>
                  </a:lnTo>
                  <a:lnTo>
                    <a:pt x="3" y="135"/>
                  </a:lnTo>
                  <a:lnTo>
                    <a:pt x="6" y="139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22" y="139"/>
                  </a:lnTo>
                  <a:lnTo>
                    <a:pt x="31" y="130"/>
                  </a:lnTo>
                  <a:lnTo>
                    <a:pt x="39" y="126"/>
                  </a:lnTo>
                  <a:lnTo>
                    <a:pt x="45" y="121"/>
                  </a:lnTo>
                  <a:lnTo>
                    <a:pt x="53" y="117"/>
                  </a:lnTo>
                  <a:lnTo>
                    <a:pt x="62" y="113"/>
                  </a:lnTo>
                  <a:lnTo>
                    <a:pt x="68" y="109"/>
                  </a:lnTo>
                  <a:lnTo>
                    <a:pt x="76" y="106"/>
                  </a:lnTo>
                  <a:lnTo>
                    <a:pt x="84" y="104"/>
                  </a:lnTo>
                  <a:lnTo>
                    <a:pt x="93" y="101"/>
                  </a:lnTo>
                  <a:lnTo>
                    <a:pt x="99" y="98"/>
                  </a:lnTo>
                  <a:lnTo>
                    <a:pt x="109" y="96"/>
                  </a:lnTo>
                  <a:lnTo>
                    <a:pt x="117" y="93"/>
                  </a:lnTo>
                  <a:lnTo>
                    <a:pt x="125" y="91"/>
                  </a:lnTo>
                  <a:lnTo>
                    <a:pt x="135" y="88"/>
                  </a:lnTo>
                  <a:lnTo>
                    <a:pt x="145" y="86"/>
                  </a:lnTo>
                  <a:lnTo>
                    <a:pt x="156" y="83"/>
                  </a:lnTo>
                  <a:lnTo>
                    <a:pt x="171" y="82"/>
                  </a:lnTo>
                  <a:lnTo>
                    <a:pt x="184" y="80"/>
                  </a:lnTo>
                  <a:lnTo>
                    <a:pt x="197" y="77"/>
                  </a:lnTo>
                  <a:lnTo>
                    <a:pt x="212" y="77"/>
                  </a:lnTo>
                  <a:lnTo>
                    <a:pt x="223" y="72"/>
                  </a:lnTo>
                  <a:lnTo>
                    <a:pt x="236" y="70"/>
                  </a:lnTo>
                  <a:lnTo>
                    <a:pt x="249" y="67"/>
                  </a:lnTo>
                  <a:lnTo>
                    <a:pt x="261" y="64"/>
                  </a:lnTo>
                  <a:lnTo>
                    <a:pt x="272" y="60"/>
                  </a:lnTo>
                  <a:lnTo>
                    <a:pt x="285" y="57"/>
                  </a:lnTo>
                  <a:lnTo>
                    <a:pt x="297" y="54"/>
                  </a:lnTo>
                  <a:lnTo>
                    <a:pt x="310" y="51"/>
                  </a:lnTo>
                  <a:lnTo>
                    <a:pt x="321" y="49"/>
                  </a:lnTo>
                  <a:lnTo>
                    <a:pt x="336" y="46"/>
                  </a:lnTo>
                  <a:lnTo>
                    <a:pt x="350" y="46"/>
                  </a:lnTo>
                  <a:lnTo>
                    <a:pt x="367" y="44"/>
                  </a:lnTo>
                  <a:lnTo>
                    <a:pt x="396" y="41"/>
                  </a:lnTo>
                  <a:lnTo>
                    <a:pt x="425" y="39"/>
                  </a:lnTo>
                  <a:lnTo>
                    <a:pt x="455" y="36"/>
                  </a:lnTo>
                  <a:lnTo>
                    <a:pt x="483" y="34"/>
                  </a:lnTo>
                  <a:lnTo>
                    <a:pt x="510" y="31"/>
                  </a:lnTo>
                  <a:lnTo>
                    <a:pt x="536" y="31"/>
                  </a:lnTo>
                  <a:lnTo>
                    <a:pt x="563" y="31"/>
                  </a:lnTo>
                  <a:lnTo>
                    <a:pt x="589" y="33"/>
                  </a:lnTo>
                  <a:lnTo>
                    <a:pt x="613" y="36"/>
                  </a:lnTo>
                  <a:lnTo>
                    <a:pt x="639" y="39"/>
                  </a:lnTo>
                  <a:lnTo>
                    <a:pt x="662" y="46"/>
                  </a:lnTo>
                  <a:lnTo>
                    <a:pt x="685" y="54"/>
                  </a:lnTo>
                  <a:lnTo>
                    <a:pt x="708" y="64"/>
                  </a:lnTo>
                  <a:lnTo>
                    <a:pt x="731" y="77"/>
                  </a:lnTo>
                  <a:lnTo>
                    <a:pt x="753" y="93"/>
                  </a:lnTo>
                  <a:lnTo>
                    <a:pt x="775" y="113"/>
                  </a:lnTo>
                  <a:lnTo>
                    <a:pt x="778" y="114"/>
                  </a:lnTo>
                  <a:lnTo>
                    <a:pt x="783" y="116"/>
                  </a:lnTo>
                  <a:lnTo>
                    <a:pt x="784" y="117"/>
                  </a:lnTo>
                  <a:lnTo>
                    <a:pt x="788" y="117"/>
                  </a:lnTo>
                  <a:lnTo>
                    <a:pt x="793" y="117"/>
                  </a:lnTo>
                  <a:lnTo>
                    <a:pt x="796" y="116"/>
                  </a:lnTo>
                  <a:lnTo>
                    <a:pt x="797" y="113"/>
                  </a:lnTo>
                  <a:lnTo>
                    <a:pt x="802" y="113"/>
                  </a:lnTo>
                  <a:lnTo>
                    <a:pt x="806" y="106"/>
                  </a:lnTo>
                  <a:lnTo>
                    <a:pt x="809" y="100"/>
                  </a:lnTo>
                  <a:lnTo>
                    <a:pt x="807" y="93"/>
                  </a:lnTo>
                  <a:lnTo>
                    <a:pt x="804" y="86"/>
                  </a:lnTo>
                  <a:lnTo>
                    <a:pt x="804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1" name="Freeform 195"/>
            <p:cNvSpPr>
              <a:spLocks/>
            </p:cNvSpPr>
            <p:nvPr/>
          </p:nvSpPr>
          <p:spPr bwMode="auto">
            <a:xfrm>
              <a:off x="3140" y="2034"/>
              <a:ext cx="157" cy="39"/>
            </a:xfrm>
            <a:custGeom>
              <a:avLst/>
              <a:gdLst/>
              <a:ahLst/>
              <a:cxnLst>
                <a:cxn ang="0">
                  <a:pos x="307" y="58"/>
                </a:cxn>
                <a:cxn ang="0">
                  <a:pos x="290" y="49"/>
                </a:cxn>
                <a:cxn ang="0">
                  <a:pos x="272" y="39"/>
                </a:cxn>
                <a:cxn ang="0">
                  <a:pos x="256" y="32"/>
                </a:cxn>
                <a:cxn ang="0">
                  <a:pos x="240" y="24"/>
                </a:cxn>
                <a:cxn ang="0">
                  <a:pos x="220" y="19"/>
                </a:cxn>
                <a:cxn ang="0">
                  <a:pos x="204" y="14"/>
                </a:cxn>
                <a:cxn ang="0">
                  <a:pos x="186" y="8"/>
                </a:cxn>
                <a:cxn ang="0">
                  <a:pos x="170" y="6"/>
                </a:cxn>
                <a:cxn ang="0">
                  <a:pos x="150" y="3"/>
                </a:cxn>
                <a:cxn ang="0">
                  <a:pos x="132" y="1"/>
                </a:cxn>
                <a:cxn ang="0">
                  <a:pos x="112" y="0"/>
                </a:cxn>
                <a:cxn ang="0">
                  <a:pos x="93" y="1"/>
                </a:cxn>
                <a:cxn ang="0">
                  <a:pos x="72" y="1"/>
                </a:cxn>
                <a:cxn ang="0">
                  <a:pos x="52" y="3"/>
                </a:cxn>
                <a:cxn ang="0">
                  <a:pos x="31" y="6"/>
                </a:cxn>
                <a:cxn ang="0">
                  <a:pos x="11" y="11"/>
                </a:cxn>
                <a:cxn ang="0">
                  <a:pos x="5" y="13"/>
                </a:cxn>
                <a:cxn ang="0">
                  <a:pos x="3" y="14"/>
                </a:cxn>
                <a:cxn ang="0">
                  <a:pos x="0" y="19"/>
                </a:cxn>
                <a:cxn ang="0">
                  <a:pos x="1" y="21"/>
                </a:cxn>
                <a:cxn ang="0">
                  <a:pos x="3" y="24"/>
                </a:cxn>
                <a:cxn ang="0">
                  <a:pos x="6" y="28"/>
                </a:cxn>
                <a:cxn ang="0">
                  <a:pos x="11" y="29"/>
                </a:cxn>
                <a:cxn ang="0">
                  <a:pos x="18" y="29"/>
                </a:cxn>
                <a:cxn ang="0">
                  <a:pos x="36" y="24"/>
                </a:cxn>
                <a:cxn ang="0">
                  <a:pos x="55" y="23"/>
                </a:cxn>
                <a:cxn ang="0">
                  <a:pos x="73" y="19"/>
                </a:cxn>
                <a:cxn ang="0">
                  <a:pos x="91" y="19"/>
                </a:cxn>
                <a:cxn ang="0">
                  <a:pos x="109" y="19"/>
                </a:cxn>
                <a:cxn ang="0">
                  <a:pos x="127" y="21"/>
                </a:cxn>
                <a:cxn ang="0">
                  <a:pos x="143" y="23"/>
                </a:cxn>
                <a:cxn ang="0">
                  <a:pos x="161" y="26"/>
                </a:cxn>
                <a:cxn ang="0">
                  <a:pos x="176" y="29"/>
                </a:cxn>
                <a:cxn ang="0">
                  <a:pos x="192" y="34"/>
                </a:cxn>
                <a:cxn ang="0">
                  <a:pos x="209" y="39"/>
                </a:cxn>
                <a:cxn ang="0">
                  <a:pos x="225" y="45"/>
                </a:cxn>
                <a:cxn ang="0">
                  <a:pos x="241" y="50"/>
                </a:cxn>
                <a:cxn ang="0">
                  <a:pos x="256" y="58"/>
                </a:cxn>
                <a:cxn ang="0">
                  <a:pos x="271" y="65"/>
                </a:cxn>
                <a:cxn ang="0">
                  <a:pos x="287" y="75"/>
                </a:cxn>
                <a:cxn ang="0">
                  <a:pos x="292" y="76"/>
                </a:cxn>
                <a:cxn ang="0">
                  <a:pos x="297" y="78"/>
                </a:cxn>
                <a:cxn ang="0">
                  <a:pos x="302" y="75"/>
                </a:cxn>
                <a:cxn ang="0">
                  <a:pos x="308" y="73"/>
                </a:cxn>
                <a:cxn ang="0">
                  <a:pos x="311" y="70"/>
                </a:cxn>
                <a:cxn ang="0">
                  <a:pos x="313" y="65"/>
                </a:cxn>
                <a:cxn ang="0">
                  <a:pos x="311" y="62"/>
                </a:cxn>
                <a:cxn ang="0">
                  <a:pos x="307" y="58"/>
                </a:cxn>
                <a:cxn ang="0">
                  <a:pos x="307" y="58"/>
                </a:cxn>
              </a:cxnLst>
              <a:rect l="0" t="0" r="r" b="b"/>
              <a:pathLst>
                <a:path w="313" h="78">
                  <a:moveTo>
                    <a:pt x="307" y="58"/>
                  </a:moveTo>
                  <a:lnTo>
                    <a:pt x="290" y="49"/>
                  </a:lnTo>
                  <a:lnTo>
                    <a:pt x="272" y="39"/>
                  </a:lnTo>
                  <a:lnTo>
                    <a:pt x="256" y="32"/>
                  </a:lnTo>
                  <a:lnTo>
                    <a:pt x="240" y="24"/>
                  </a:lnTo>
                  <a:lnTo>
                    <a:pt x="220" y="19"/>
                  </a:lnTo>
                  <a:lnTo>
                    <a:pt x="204" y="14"/>
                  </a:lnTo>
                  <a:lnTo>
                    <a:pt x="186" y="8"/>
                  </a:lnTo>
                  <a:lnTo>
                    <a:pt x="170" y="6"/>
                  </a:lnTo>
                  <a:lnTo>
                    <a:pt x="150" y="3"/>
                  </a:lnTo>
                  <a:lnTo>
                    <a:pt x="132" y="1"/>
                  </a:lnTo>
                  <a:lnTo>
                    <a:pt x="112" y="0"/>
                  </a:lnTo>
                  <a:lnTo>
                    <a:pt x="93" y="1"/>
                  </a:lnTo>
                  <a:lnTo>
                    <a:pt x="72" y="1"/>
                  </a:lnTo>
                  <a:lnTo>
                    <a:pt x="52" y="3"/>
                  </a:lnTo>
                  <a:lnTo>
                    <a:pt x="31" y="6"/>
                  </a:lnTo>
                  <a:lnTo>
                    <a:pt x="11" y="11"/>
                  </a:lnTo>
                  <a:lnTo>
                    <a:pt x="5" y="13"/>
                  </a:lnTo>
                  <a:lnTo>
                    <a:pt x="3" y="14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4"/>
                  </a:lnTo>
                  <a:lnTo>
                    <a:pt x="6" y="28"/>
                  </a:lnTo>
                  <a:lnTo>
                    <a:pt x="11" y="29"/>
                  </a:lnTo>
                  <a:lnTo>
                    <a:pt x="18" y="29"/>
                  </a:lnTo>
                  <a:lnTo>
                    <a:pt x="36" y="24"/>
                  </a:lnTo>
                  <a:lnTo>
                    <a:pt x="55" y="23"/>
                  </a:lnTo>
                  <a:lnTo>
                    <a:pt x="73" y="19"/>
                  </a:lnTo>
                  <a:lnTo>
                    <a:pt x="91" y="19"/>
                  </a:lnTo>
                  <a:lnTo>
                    <a:pt x="109" y="19"/>
                  </a:lnTo>
                  <a:lnTo>
                    <a:pt x="127" y="21"/>
                  </a:lnTo>
                  <a:lnTo>
                    <a:pt x="143" y="23"/>
                  </a:lnTo>
                  <a:lnTo>
                    <a:pt x="161" y="26"/>
                  </a:lnTo>
                  <a:lnTo>
                    <a:pt x="176" y="29"/>
                  </a:lnTo>
                  <a:lnTo>
                    <a:pt x="192" y="34"/>
                  </a:lnTo>
                  <a:lnTo>
                    <a:pt x="209" y="39"/>
                  </a:lnTo>
                  <a:lnTo>
                    <a:pt x="225" y="45"/>
                  </a:lnTo>
                  <a:lnTo>
                    <a:pt x="241" y="50"/>
                  </a:lnTo>
                  <a:lnTo>
                    <a:pt x="256" y="58"/>
                  </a:lnTo>
                  <a:lnTo>
                    <a:pt x="271" y="65"/>
                  </a:lnTo>
                  <a:lnTo>
                    <a:pt x="287" y="75"/>
                  </a:lnTo>
                  <a:lnTo>
                    <a:pt x="292" y="76"/>
                  </a:lnTo>
                  <a:lnTo>
                    <a:pt x="297" y="78"/>
                  </a:lnTo>
                  <a:lnTo>
                    <a:pt x="302" y="75"/>
                  </a:lnTo>
                  <a:lnTo>
                    <a:pt x="308" y="73"/>
                  </a:lnTo>
                  <a:lnTo>
                    <a:pt x="311" y="70"/>
                  </a:lnTo>
                  <a:lnTo>
                    <a:pt x="313" y="65"/>
                  </a:lnTo>
                  <a:lnTo>
                    <a:pt x="311" y="62"/>
                  </a:lnTo>
                  <a:lnTo>
                    <a:pt x="307" y="58"/>
                  </a:lnTo>
                  <a:lnTo>
                    <a:pt x="307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2" name="Freeform 196"/>
            <p:cNvSpPr>
              <a:spLocks/>
            </p:cNvSpPr>
            <p:nvPr/>
          </p:nvSpPr>
          <p:spPr bwMode="auto">
            <a:xfrm>
              <a:off x="2957" y="2017"/>
              <a:ext cx="131" cy="44"/>
            </a:xfrm>
            <a:custGeom>
              <a:avLst/>
              <a:gdLst/>
              <a:ahLst/>
              <a:cxnLst>
                <a:cxn ang="0">
                  <a:pos x="219" y="48"/>
                </a:cxn>
                <a:cxn ang="0">
                  <a:pos x="196" y="39"/>
                </a:cxn>
                <a:cxn ang="0">
                  <a:pos x="175" y="32"/>
                </a:cxn>
                <a:cxn ang="0">
                  <a:pos x="160" y="29"/>
                </a:cxn>
                <a:cxn ang="0">
                  <a:pos x="144" y="27"/>
                </a:cxn>
                <a:cxn ang="0">
                  <a:pos x="129" y="27"/>
                </a:cxn>
                <a:cxn ang="0">
                  <a:pos x="118" y="27"/>
                </a:cxn>
                <a:cxn ang="0">
                  <a:pos x="106" y="29"/>
                </a:cxn>
                <a:cxn ang="0">
                  <a:pos x="106" y="34"/>
                </a:cxn>
                <a:cxn ang="0">
                  <a:pos x="113" y="37"/>
                </a:cxn>
                <a:cxn ang="0">
                  <a:pos x="119" y="37"/>
                </a:cxn>
                <a:cxn ang="0">
                  <a:pos x="126" y="37"/>
                </a:cxn>
                <a:cxn ang="0">
                  <a:pos x="134" y="37"/>
                </a:cxn>
                <a:cxn ang="0">
                  <a:pos x="149" y="39"/>
                </a:cxn>
                <a:cxn ang="0">
                  <a:pos x="170" y="45"/>
                </a:cxn>
                <a:cxn ang="0">
                  <a:pos x="201" y="55"/>
                </a:cxn>
                <a:cxn ang="0">
                  <a:pos x="224" y="66"/>
                </a:cxn>
                <a:cxn ang="0">
                  <a:pos x="224" y="76"/>
                </a:cxn>
                <a:cxn ang="0">
                  <a:pos x="216" y="84"/>
                </a:cxn>
                <a:cxn ang="0">
                  <a:pos x="209" y="86"/>
                </a:cxn>
                <a:cxn ang="0">
                  <a:pos x="201" y="88"/>
                </a:cxn>
                <a:cxn ang="0">
                  <a:pos x="194" y="86"/>
                </a:cxn>
                <a:cxn ang="0">
                  <a:pos x="181" y="81"/>
                </a:cxn>
                <a:cxn ang="0">
                  <a:pos x="155" y="71"/>
                </a:cxn>
                <a:cxn ang="0">
                  <a:pos x="118" y="58"/>
                </a:cxn>
                <a:cxn ang="0">
                  <a:pos x="79" y="48"/>
                </a:cxn>
                <a:cxn ang="0">
                  <a:pos x="41" y="37"/>
                </a:cxn>
                <a:cxn ang="0">
                  <a:pos x="13" y="24"/>
                </a:cxn>
                <a:cxn ang="0">
                  <a:pos x="0" y="16"/>
                </a:cxn>
                <a:cxn ang="0">
                  <a:pos x="5" y="9"/>
                </a:cxn>
                <a:cxn ang="0">
                  <a:pos x="36" y="6"/>
                </a:cxn>
                <a:cxn ang="0">
                  <a:pos x="67" y="3"/>
                </a:cxn>
                <a:cxn ang="0">
                  <a:pos x="100" y="0"/>
                </a:cxn>
                <a:cxn ang="0">
                  <a:pos x="129" y="0"/>
                </a:cxn>
                <a:cxn ang="0">
                  <a:pos x="160" y="1"/>
                </a:cxn>
                <a:cxn ang="0">
                  <a:pos x="188" y="4"/>
                </a:cxn>
                <a:cxn ang="0">
                  <a:pos x="216" y="13"/>
                </a:cxn>
                <a:cxn ang="0">
                  <a:pos x="243" y="22"/>
                </a:cxn>
                <a:cxn ang="0">
                  <a:pos x="261" y="32"/>
                </a:cxn>
                <a:cxn ang="0">
                  <a:pos x="258" y="42"/>
                </a:cxn>
                <a:cxn ang="0">
                  <a:pos x="248" y="53"/>
                </a:cxn>
                <a:cxn ang="0">
                  <a:pos x="237" y="57"/>
                </a:cxn>
                <a:cxn ang="0">
                  <a:pos x="232" y="57"/>
                </a:cxn>
              </a:cxnLst>
              <a:rect l="0" t="0" r="r" b="b"/>
              <a:pathLst>
                <a:path w="261" h="88">
                  <a:moveTo>
                    <a:pt x="232" y="57"/>
                  </a:moveTo>
                  <a:lnTo>
                    <a:pt x="219" y="48"/>
                  </a:lnTo>
                  <a:lnTo>
                    <a:pt x="206" y="44"/>
                  </a:lnTo>
                  <a:lnTo>
                    <a:pt x="196" y="39"/>
                  </a:lnTo>
                  <a:lnTo>
                    <a:pt x="185" y="37"/>
                  </a:lnTo>
                  <a:lnTo>
                    <a:pt x="175" y="32"/>
                  </a:lnTo>
                  <a:lnTo>
                    <a:pt x="167" y="31"/>
                  </a:lnTo>
                  <a:lnTo>
                    <a:pt x="160" y="29"/>
                  </a:lnTo>
                  <a:lnTo>
                    <a:pt x="152" y="27"/>
                  </a:lnTo>
                  <a:lnTo>
                    <a:pt x="144" y="27"/>
                  </a:lnTo>
                  <a:lnTo>
                    <a:pt x="136" y="27"/>
                  </a:lnTo>
                  <a:lnTo>
                    <a:pt x="129" y="27"/>
                  </a:lnTo>
                  <a:lnTo>
                    <a:pt x="124" y="27"/>
                  </a:lnTo>
                  <a:lnTo>
                    <a:pt x="118" y="27"/>
                  </a:lnTo>
                  <a:lnTo>
                    <a:pt x="113" y="29"/>
                  </a:lnTo>
                  <a:lnTo>
                    <a:pt x="106" y="29"/>
                  </a:lnTo>
                  <a:lnTo>
                    <a:pt x="103" y="31"/>
                  </a:lnTo>
                  <a:lnTo>
                    <a:pt x="106" y="34"/>
                  </a:lnTo>
                  <a:lnTo>
                    <a:pt x="111" y="35"/>
                  </a:lnTo>
                  <a:lnTo>
                    <a:pt x="113" y="37"/>
                  </a:lnTo>
                  <a:lnTo>
                    <a:pt x="118" y="37"/>
                  </a:lnTo>
                  <a:lnTo>
                    <a:pt x="119" y="37"/>
                  </a:lnTo>
                  <a:lnTo>
                    <a:pt x="123" y="37"/>
                  </a:lnTo>
                  <a:lnTo>
                    <a:pt x="126" y="37"/>
                  </a:lnTo>
                  <a:lnTo>
                    <a:pt x="131" y="37"/>
                  </a:lnTo>
                  <a:lnTo>
                    <a:pt x="134" y="37"/>
                  </a:lnTo>
                  <a:lnTo>
                    <a:pt x="141" y="39"/>
                  </a:lnTo>
                  <a:lnTo>
                    <a:pt x="149" y="39"/>
                  </a:lnTo>
                  <a:lnTo>
                    <a:pt x="159" y="42"/>
                  </a:lnTo>
                  <a:lnTo>
                    <a:pt x="170" y="45"/>
                  </a:lnTo>
                  <a:lnTo>
                    <a:pt x="183" y="48"/>
                  </a:lnTo>
                  <a:lnTo>
                    <a:pt x="201" y="55"/>
                  </a:lnTo>
                  <a:lnTo>
                    <a:pt x="221" y="63"/>
                  </a:lnTo>
                  <a:lnTo>
                    <a:pt x="224" y="66"/>
                  </a:lnTo>
                  <a:lnTo>
                    <a:pt x="225" y="71"/>
                  </a:lnTo>
                  <a:lnTo>
                    <a:pt x="224" y="76"/>
                  </a:lnTo>
                  <a:lnTo>
                    <a:pt x="221" y="83"/>
                  </a:lnTo>
                  <a:lnTo>
                    <a:pt x="216" y="84"/>
                  </a:lnTo>
                  <a:lnTo>
                    <a:pt x="212" y="84"/>
                  </a:lnTo>
                  <a:lnTo>
                    <a:pt x="209" y="86"/>
                  </a:lnTo>
                  <a:lnTo>
                    <a:pt x="206" y="88"/>
                  </a:lnTo>
                  <a:lnTo>
                    <a:pt x="201" y="88"/>
                  </a:lnTo>
                  <a:lnTo>
                    <a:pt x="198" y="88"/>
                  </a:lnTo>
                  <a:lnTo>
                    <a:pt x="194" y="86"/>
                  </a:lnTo>
                  <a:lnTo>
                    <a:pt x="191" y="84"/>
                  </a:lnTo>
                  <a:lnTo>
                    <a:pt x="181" y="81"/>
                  </a:lnTo>
                  <a:lnTo>
                    <a:pt x="170" y="76"/>
                  </a:lnTo>
                  <a:lnTo>
                    <a:pt x="155" y="71"/>
                  </a:lnTo>
                  <a:lnTo>
                    <a:pt x="139" y="65"/>
                  </a:lnTo>
                  <a:lnTo>
                    <a:pt x="118" y="58"/>
                  </a:lnTo>
                  <a:lnTo>
                    <a:pt x="98" y="53"/>
                  </a:lnTo>
                  <a:lnTo>
                    <a:pt x="79" y="48"/>
                  </a:lnTo>
                  <a:lnTo>
                    <a:pt x="61" y="42"/>
                  </a:lnTo>
                  <a:lnTo>
                    <a:pt x="41" y="37"/>
                  </a:lnTo>
                  <a:lnTo>
                    <a:pt x="26" y="31"/>
                  </a:lnTo>
                  <a:lnTo>
                    <a:pt x="13" y="24"/>
                  </a:lnTo>
                  <a:lnTo>
                    <a:pt x="5" y="21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8" y="8"/>
                  </a:lnTo>
                  <a:lnTo>
                    <a:pt x="36" y="6"/>
                  </a:lnTo>
                  <a:lnTo>
                    <a:pt x="52" y="4"/>
                  </a:lnTo>
                  <a:lnTo>
                    <a:pt x="67" y="3"/>
                  </a:lnTo>
                  <a:lnTo>
                    <a:pt x="85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9" y="0"/>
                  </a:lnTo>
                  <a:lnTo>
                    <a:pt x="144" y="1"/>
                  </a:lnTo>
                  <a:lnTo>
                    <a:pt x="160" y="1"/>
                  </a:lnTo>
                  <a:lnTo>
                    <a:pt x="173" y="3"/>
                  </a:lnTo>
                  <a:lnTo>
                    <a:pt x="188" y="4"/>
                  </a:lnTo>
                  <a:lnTo>
                    <a:pt x="201" y="8"/>
                  </a:lnTo>
                  <a:lnTo>
                    <a:pt x="216" y="13"/>
                  </a:lnTo>
                  <a:lnTo>
                    <a:pt x="230" y="18"/>
                  </a:lnTo>
                  <a:lnTo>
                    <a:pt x="243" y="22"/>
                  </a:lnTo>
                  <a:lnTo>
                    <a:pt x="258" y="31"/>
                  </a:lnTo>
                  <a:lnTo>
                    <a:pt x="261" y="32"/>
                  </a:lnTo>
                  <a:lnTo>
                    <a:pt x="261" y="37"/>
                  </a:lnTo>
                  <a:lnTo>
                    <a:pt x="258" y="42"/>
                  </a:lnTo>
                  <a:lnTo>
                    <a:pt x="255" y="48"/>
                  </a:lnTo>
                  <a:lnTo>
                    <a:pt x="248" y="53"/>
                  </a:lnTo>
                  <a:lnTo>
                    <a:pt x="242" y="55"/>
                  </a:lnTo>
                  <a:lnTo>
                    <a:pt x="237" y="57"/>
                  </a:lnTo>
                  <a:lnTo>
                    <a:pt x="232" y="57"/>
                  </a:lnTo>
                  <a:lnTo>
                    <a:pt x="232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3" name="Freeform 197"/>
            <p:cNvSpPr>
              <a:spLocks/>
            </p:cNvSpPr>
            <p:nvPr/>
          </p:nvSpPr>
          <p:spPr bwMode="auto">
            <a:xfrm>
              <a:off x="3111" y="2075"/>
              <a:ext cx="79" cy="81"/>
            </a:xfrm>
            <a:custGeom>
              <a:avLst/>
              <a:gdLst/>
              <a:ahLst/>
              <a:cxnLst>
                <a:cxn ang="0">
                  <a:pos x="111" y="15"/>
                </a:cxn>
                <a:cxn ang="0">
                  <a:pos x="104" y="10"/>
                </a:cxn>
                <a:cxn ang="0">
                  <a:pos x="94" y="7"/>
                </a:cxn>
                <a:cxn ang="0">
                  <a:pos x="81" y="12"/>
                </a:cxn>
                <a:cxn ang="0">
                  <a:pos x="75" y="20"/>
                </a:cxn>
                <a:cxn ang="0">
                  <a:pos x="76" y="28"/>
                </a:cxn>
                <a:cxn ang="0">
                  <a:pos x="80" y="36"/>
                </a:cxn>
                <a:cxn ang="0">
                  <a:pos x="83" y="46"/>
                </a:cxn>
                <a:cxn ang="0">
                  <a:pos x="86" y="52"/>
                </a:cxn>
                <a:cxn ang="0">
                  <a:pos x="91" y="61"/>
                </a:cxn>
                <a:cxn ang="0">
                  <a:pos x="96" y="70"/>
                </a:cxn>
                <a:cxn ang="0">
                  <a:pos x="102" y="85"/>
                </a:cxn>
                <a:cxn ang="0">
                  <a:pos x="101" y="87"/>
                </a:cxn>
                <a:cxn ang="0">
                  <a:pos x="91" y="77"/>
                </a:cxn>
                <a:cxn ang="0">
                  <a:pos x="81" y="65"/>
                </a:cxn>
                <a:cxn ang="0">
                  <a:pos x="71" y="57"/>
                </a:cxn>
                <a:cxn ang="0">
                  <a:pos x="62" y="46"/>
                </a:cxn>
                <a:cxn ang="0">
                  <a:pos x="50" y="36"/>
                </a:cxn>
                <a:cxn ang="0">
                  <a:pos x="40" y="25"/>
                </a:cxn>
                <a:cxn ang="0">
                  <a:pos x="31" y="12"/>
                </a:cxn>
                <a:cxn ang="0">
                  <a:pos x="21" y="2"/>
                </a:cxn>
                <a:cxn ang="0">
                  <a:pos x="9" y="0"/>
                </a:cxn>
                <a:cxn ang="0">
                  <a:pos x="1" y="7"/>
                </a:cxn>
                <a:cxn ang="0">
                  <a:pos x="0" y="17"/>
                </a:cxn>
                <a:cxn ang="0">
                  <a:pos x="11" y="31"/>
                </a:cxn>
                <a:cxn ang="0">
                  <a:pos x="26" y="51"/>
                </a:cxn>
                <a:cxn ang="0">
                  <a:pos x="40" y="67"/>
                </a:cxn>
                <a:cxn ang="0">
                  <a:pos x="54" y="83"/>
                </a:cxn>
                <a:cxn ang="0">
                  <a:pos x="68" y="100"/>
                </a:cxn>
                <a:cxn ang="0">
                  <a:pos x="81" y="116"/>
                </a:cxn>
                <a:cxn ang="0">
                  <a:pos x="98" y="132"/>
                </a:cxn>
                <a:cxn ang="0">
                  <a:pos x="114" y="149"/>
                </a:cxn>
                <a:cxn ang="0">
                  <a:pos x="129" y="162"/>
                </a:cxn>
                <a:cxn ang="0">
                  <a:pos x="140" y="163"/>
                </a:cxn>
                <a:cxn ang="0">
                  <a:pos x="148" y="162"/>
                </a:cxn>
                <a:cxn ang="0">
                  <a:pos x="155" y="152"/>
                </a:cxn>
                <a:cxn ang="0">
                  <a:pos x="155" y="136"/>
                </a:cxn>
                <a:cxn ang="0">
                  <a:pos x="153" y="118"/>
                </a:cxn>
                <a:cxn ang="0">
                  <a:pos x="150" y="103"/>
                </a:cxn>
                <a:cxn ang="0">
                  <a:pos x="145" y="87"/>
                </a:cxn>
                <a:cxn ang="0">
                  <a:pos x="138" y="74"/>
                </a:cxn>
                <a:cxn ang="0">
                  <a:pos x="132" y="59"/>
                </a:cxn>
                <a:cxn ang="0">
                  <a:pos x="124" y="43"/>
                </a:cxn>
                <a:cxn ang="0">
                  <a:pos x="117" y="26"/>
                </a:cxn>
                <a:cxn ang="0">
                  <a:pos x="112" y="18"/>
                </a:cxn>
              </a:cxnLst>
              <a:rect l="0" t="0" r="r" b="b"/>
              <a:pathLst>
                <a:path w="156" h="163">
                  <a:moveTo>
                    <a:pt x="112" y="18"/>
                  </a:moveTo>
                  <a:lnTo>
                    <a:pt x="111" y="15"/>
                  </a:lnTo>
                  <a:lnTo>
                    <a:pt x="107" y="12"/>
                  </a:lnTo>
                  <a:lnTo>
                    <a:pt x="104" y="10"/>
                  </a:lnTo>
                  <a:lnTo>
                    <a:pt x="102" y="8"/>
                  </a:lnTo>
                  <a:lnTo>
                    <a:pt x="94" y="7"/>
                  </a:lnTo>
                  <a:lnTo>
                    <a:pt x="88" y="8"/>
                  </a:lnTo>
                  <a:lnTo>
                    <a:pt x="81" y="12"/>
                  </a:lnTo>
                  <a:lnTo>
                    <a:pt x="76" y="18"/>
                  </a:lnTo>
                  <a:lnTo>
                    <a:pt x="75" y="20"/>
                  </a:lnTo>
                  <a:lnTo>
                    <a:pt x="75" y="25"/>
                  </a:lnTo>
                  <a:lnTo>
                    <a:pt x="76" y="28"/>
                  </a:lnTo>
                  <a:lnTo>
                    <a:pt x="76" y="33"/>
                  </a:lnTo>
                  <a:lnTo>
                    <a:pt x="80" y="36"/>
                  </a:lnTo>
                  <a:lnTo>
                    <a:pt x="81" y="41"/>
                  </a:lnTo>
                  <a:lnTo>
                    <a:pt x="83" y="46"/>
                  </a:lnTo>
                  <a:lnTo>
                    <a:pt x="85" y="49"/>
                  </a:lnTo>
                  <a:lnTo>
                    <a:pt x="86" y="52"/>
                  </a:lnTo>
                  <a:lnTo>
                    <a:pt x="88" y="56"/>
                  </a:lnTo>
                  <a:lnTo>
                    <a:pt x="91" y="61"/>
                  </a:lnTo>
                  <a:lnTo>
                    <a:pt x="93" y="64"/>
                  </a:lnTo>
                  <a:lnTo>
                    <a:pt x="96" y="70"/>
                  </a:lnTo>
                  <a:lnTo>
                    <a:pt x="99" y="77"/>
                  </a:lnTo>
                  <a:lnTo>
                    <a:pt x="102" y="85"/>
                  </a:lnTo>
                  <a:lnTo>
                    <a:pt x="107" y="92"/>
                  </a:lnTo>
                  <a:lnTo>
                    <a:pt x="101" y="87"/>
                  </a:lnTo>
                  <a:lnTo>
                    <a:pt x="98" y="82"/>
                  </a:lnTo>
                  <a:lnTo>
                    <a:pt x="91" y="77"/>
                  </a:lnTo>
                  <a:lnTo>
                    <a:pt x="86" y="72"/>
                  </a:lnTo>
                  <a:lnTo>
                    <a:pt x="81" y="65"/>
                  </a:lnTo>
                  <a:lnTo>
                    <a:pt x="76" y="61"/>
                  </a:lnTo>
                  <a:lnTo>
                    <a:pt x="71" y="57"/>
                  </a:lnTo>
                  <a:lnTo>
                    <a:pt x="67" y="52"/>
                  </a:lnTo>
                  <a:lnTo>
                    <a:pt x="62" y="46"/>
                  </a:lnTo>
                  <a:lnTo>
                    <a:pt x="57" y="41"/>
                  </a:lnTo>
                  <a:lnTo>
                    <a:pt x="50" y="36"/>
                  </a:lnTo>
                  <a:lnTo>
                    <a:pt x="45" y="30"/>
                  </a:lnTo>
                  <a:lnTo>
                    <a:pt x="40" y="25"/>
                  </a:lnTo>
                  <a:lnTo>
                    <a:pt x="36" y="18"/>
                  </a:lnTo>
                  <a:lnTo>
                    <a:pt x="31" y="12"/>
                  </a:lnTo>
                  <a:lnTo>
                    <a:pt x="26" y="7"/>
                  </a:lnTo>
                  <a:lnTo>
                    <a:pt x="21" y="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3" y="23"/>
                  </a:lnTo>
                  <a:lnTo>
                    <a:pt x="11" y="31"/>
                  </a:lnTo>
                  <a:lnTo>
                    <a:pt x="19" y="41"/>
                  </a:lnTo>
                  <a:lnTo>
                    <a:pt x="26" y="51"/>
                  </a:lnTo>
                  <a:lnTo>
                    <a:pt x="34" y="59"/>
                  </a:lnTo>
                  <a:lnTo>
                    <a:pt x="40" y="67"/>
                  </a:lnTo>
                  <a:lnTo>
                    <a:pt x="47" y="77"/>
                  </a:lnTo>
                  <a:lnTo>
                    <a:pt x="54" y="83"/>
                  </a:lnTo>
                  <a:lnTo>
                    <a:pt x="62" y="92"/>
                  </a:lnTo>
                  <a:lnTo>
                    <a:pt x="68" y="100"/>
                  </a:lnTo>
                  <a:lnTo>
                    <a:pt x="75" y="108"/>
                  </a:lnTo>
                  <a:lnTo>
                    <a:pt x="81" y="116"/>
                  </a:lnTo>
                  <a:lnTo>
                    <a:pt x="89" y="124"/>
                  </a:lnTo>
                  <a:lnTo>
                    <a:pt x="98" y="132"/>
                  </a:lnTo>
                  <a:lnTo>
                    <a:pt x="106" y="139"/>
                  </a:lnTo>
                  <a:lnTo>
                    <a:pt x="114" y="149"/>
                  </a:lnTo>
                  <a:lnTo>
                    <a:pt x="124" y="158"/>
                  </a:lnTo>
                  <a:lnTo>
                    <a:pt x="129" y="162"/>
                  </a:lnTo>
                  <a:lnTo>
                    <a:pt x="133" y="163"/>
                  </a:lnTo>
                  <a:lnTo>
                    <a:pt x="140" y="163"/>
                  </a:lnTo>
                  <a:lnTo>
                    <a:pt x="147" y="163"/>
                  </a:lnTo>
                  <a:lnTo>
                    <a:pt x="148" y="162"/>
                  </a:lnTo>
                  <a:lnTo>
                    <a:pt x="153" y="157"/>
                  </a:lnTo>
                  <a:lnTo>
                    <a:pt x="155" y="152"/>
                  </a:lnTo>
                  <a:lnTo>
                    <a:pt x="156" y="145"/>
                  </a:lnTo>
                  <a:lnTo>
                    <a:pt x="155" y="136"/>
                  </a:lnTo>
                  <a:lnTo>
                    <a:pt x="155" y="127"/>
                  </a:lnTo>
                  <a:lnTo>
                    <a:pt x="153" y="118"/>
                  </a:lnTo>
                  <a:lnTo>
                    <a:pt x="153" y="111"/>
                  </a:lnTo>
                  <a:lnTo>
                    <a:pt x="150" y="103"/>
                  </a:lnTo>
                  <a:lnTo>
                    <a:pt x="148" y="95"/>
                  </a:lnTo>
                  <a:lnTo>
                    <a:pt x="145" y="87"/>
                  </a:lnTo>
                  <a:lnTo>
                    <a:pt x="143" y="82"/>
                  </a:lnTo>
                  <a:lnTo>
                    <a:pt x="138" y="74"/>
                  </a:lnTo>
                  <a:lnTo>
                    <a:pt x="135" y="65"/>
                  </a:lnTo>
                  <a:lnTo>
                    <a:pt x="132" y="59"/>
                  </a:lnTo>
                  <a:lnTo>
                    <a:pt x="129" y="51"/>
                  </a:lnTo>
                  <a:lnTo>
                    <a:pt x="124" y="43"/>
                  </a:lnTo>
                  <a:lnTo>
                    <a:pt x="120" y="36"/>
                  </a:lnTo>
                  <a:lnTo>
                    <a:pt x="117" y="26"/>
                  </a:lnTo>
                  <a:lnTo>
                    <a:pt x="112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4" name="Freeform 198"/>
            <p:cNvSpPr>
              <a:spLocks/>
            </p:cNvSpPr>
            <p:nvPr/>
          </p:nvSpPr>
          <p:spPr bwMode="auto">
            <a:xfrm>
              <a:off x="3139" y="1997"/>
              <a:ext cx="87" cy="31"/>
            </a:xfrm>
            <a:custGeom>
              <a:avLst/>
              <a:gdLst/>
              <a:ahLst/>
              <a:cxnLst>
                <a:cxn ang="0">
                  <a:pos x="157" y="0"/>
                </a:cxn>
                <a:cxn ang="0">
                  <a:pos x="147" y="0"/>
                </a:cxn>
                <a:cxn ang="0">
                  <a:pos x="137" y="0"/>
                </a:cxn>
                <a:cxn ang="0">
                  <a:pos x="127" y="2"/>
                </a:cxn>
                <a:cxn ang="0">
                  <a:pos x="118" y="5"/>
                </a:cxn>
                <a:cxn ang="0">
                  <a:pos x="108" y="7"/>
                </a:cxn>
                <a:cxn ang="0">
                  <a:pos x="98" y="10"/>
                </a:cxn>
                <a:cxn ang="0">
                  <a:pos x="88" y="12"/>
                </a:cxn>
                <a:cxn ang="0">
                  <a:pos x="80" y="17"/>
                </a:cxn>
                <a:cxn ang="0">
                  <a:pos x="70" y="18"/>
                </a:cxn>
                <a:cxn ang="0">
                  <a:pos x="61" y="22"/>
                </a:cxn>
                <a:cxn ang="0">
                  <a:pos x="52" y="27"/>
                </a:cxn>
                <a:cxn ang="0">
                  <a:pos x="43" y="30"/>
                </a:cxn>
                <a:cxn ang="0">
                  <a:pos x="33" y="33"/>
                </a:cxn>
                <a:cxn ang="0">
                  <a:pos x="25" y="36"/>
                </a:cxn>
                <a:cxn ang="0">
                  <a:pos x="16" y="41"/>
                </a:cxn>
                <a:cxn ang="0">
                  <a:pos x="7" y="46"/>
                </a:cxn>
                <a:cxn ang="0">
                  <a:pos x="3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8"/>
                </a:cxn>
                <a:cxn ang="0">
                  <a:pos x="3" y="61"/>
                </a:cxn>
                <a:cxn ang="0">
                  <a:pos x="7" y="62"/>
                </a:cxn>
                <a:cxn ang="0">
                  <a:pos x="10" y="62"/>
                </a:cxn>
                <a:cxn ang="0">
                  <a:pos x="16" y="62"/>
                </a:cxn>
                <a:cxn ang="0">
                  <a:pos x="25" y="59"/>
                </a:cxn>
                <a:cxn ang="0">
                  <a:pos x="33" y="58"/>
                </a:cxn>
                <a:cxn ang="0">
                  <a:pos x="41" y="53"/>
                </a:cxn>
                <a:cxn ang="0">
                  <a:pos x="49" y="51"/>
                </a:cxn>
                <a:cxn ang="0">
                  <a:pos x="57" y="48"/>
                </a:cxn>
                <a:cxn ang="0">
                  <a:pos x="67" y="46"/>
                </a:cxn>
                <a:cxn ang="0">
                  <a:pos x="75" y="44"/>
                </a:cxn>
                <a:cxn ang="0">
                  <a:pos x="85" y="43"/>
                </a:cxn>
                <a:cxn ang="0">
                  <a:pos x="93" y="41"/>
                </a:cxn>
                <a:cxn ang="0">
                  <a:pos x="103" y="38"/>
                </a:cxn>
                <a:cxn ang="0">
                  <a:pos x="113" y="36"/>
                </a:cxn>
                <a:cxn ang="0">
                  <a:pos x="121" y="36"/>
                </a:cxn>
                <a:cxn ang="0">
                  <a:pos x="129" y="36"/>
                </a:cxn>
                <a:cxn ang="0">
                  <a:pos x="139" y="35"/>
                </a:cxn>
                <a:cxn ang="0">
                  <a:pos x="147" y="35"/>
                </a:cxn>
                <a:cxn ang="0">
                  <a:pos x="157" y="35"/>
                </a:cxn>
                <a:cxn ang="0">
                  <a:pos x="160" y="35"/>
                </a:cxn>
                <a:cxn ang="0">
                  <a:pos x="165" y="31"/>
                </a:cxn>
                <a:cxn ang="0">
                  <a:pos x="167" y="31"/>
                </a:cxn>
                <a:cxn ang="0">
                  <a:pos x="170" y="28"/>
                </a:cxn>
                <a:cxn ang="0">
                  <a:pos x="173" y="23"/>
                </a:cxn>
                <a:cxn ang="0">
                  <a:pos x="175" y="17"/>
                </a:cxn>
                <a:cxn ang="0">
                  <a:pos x="173" y="10"/>
                </a:cxn>
                <a:cxn ang="0">
                  <a:pos x="170" y="5"/>
                </a:cxn>
                <a:cxn ang="0">
                  <a:pos x="167" y="4"/>
                </a:cxn>
                <a:cxn ang="0">
                  <a:pos x="165" y="2"/>
                </a:cxn>
                <a:cxn ang="0">
                  <a:pos x="160" y="0"/>
                </a:cxn>
                <a:cxn ang="0">
                  <a:pos x="157" y="0"/>
                </a:cxn>
                <a:cxn ang="0">
                  <a:pos x="157" y="0"/>
                </a:cxn>
              </a:cxnLst>
              <a:rect l="0" t="0" r="r" b="b"/>
              <a:pathLst>
                <a:path w="175" h="62">
                  <a:moveTo>
                    <a:pt x="157" y="0"/>
                  </a:moveTo>
                  <a:lnTo>
                    <a:pt x="147" y="0"/>
                  </a:lnTo>
                  <a:lnTo>
                    <a:pt x="137" y="0"/>
                  </a:lnTo>
                  <a:lnTo>
                    <a:pt x="127" y="2"/>
                  </a:lnTo>
                  <a:lnTo>
                    <a:pt x="118" y="5"/>
                  </a:lnTo>
                  <a:lnTo>
                    <a:pt x="108" y="7"/>
                  </a:lnTo>
                  <a:lnTo>
                    <a:pt x="98" y="10"/>
                  </a:lnTo>
                  <a:lnTo>
                    <a:pt x="88" y="12"/>
                  </a:lnTo>
                  <a:lnTo>
                    <a:pt x="80" y="17"/>
                  </a:lnTo>
                  <a:lnTo>
                    <a:pt x="70" y="18"/>
                  </a:lnTo>
                  <a:lnTo>
                    <a:pt x="61" y="22"/>
                  </a:lnTo>
                  <a:lnTo>
                    <a:pt x="52" y="27"/>
                  </a:lnTo>
                  <a:lnTo>
                    <a:pt x="43" y="30"/>
                  </a:lnTo>
                  <a:lnTo>
                    <a:pt x="33" y="33"/>
                  </a:lnTo>
                  <a:lnTo>
                    <a:pt x="25" y="36"/>
                  </a:lnTo>
                  <a:lnTo>
                    <a:pt x="16" y="41"/>
                  </a:lnTo>
                  <a:lnTo>
                    <a:pt x="7" y="46"/>
                  </a:lnTo>
                  <a:lnTo>
                    <a:pt x="3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3" y="61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16" y="62"/>
                  </a:lnTo>
                  <a:lnTo>
                    <a:pt x="25" y="59"/>
                  </a:lnTo>
                  <a:lnTo>
                    <a:pt x="33" y="58"/>
                  </a:lnTo>
                  <a:lnTo>
                    <a:pt x="41" y="53"/>
                  </a:lnTo>
                  <a:lnTo>
                    <a:pt x="49" y="51"/>
                  </a:lnTo>
                  <a:lnTo>
                    <a:pt x="57" y="48"/>
                  </a:lnTo>
                  <a:lnTo>
                    <a:pt x="67" y="46"/>
                  </a:lnTo>
                  <a:lnTo>
                    <a:pt x="75" y="44"/>
                  </a:lnTo>
                  <a:lnTo>
                    <a:pt x="85" y="43"/>
                  </a:lnTo>
                  <a:lnTo>
                    <a:pt x="93" y="41"/>
                  </a:lnTo>
                  <a:lnTo>
                    <a:pt x="103" y="38"/>
                  </a:lnTo>
                  <a:lnTo>
                    <a:pt x="113" y="36"/>
                  </a:lnTo>
                  <a:lnTo>
                    <a:pt x="121" y="36"/>
                  </a:lnTo>
                  <a:lnTo>
                    <a:pt x="129" y="36"/>
                  </a:lnTo>
                  <a:lnTo>
                    <a:pt x="139" y="35"/>
                  </a:lnTo>
                  <a:lnTo>
                    <a:pt x="147" y="35"/>
                  </a:lnTo>
                  <a:lnTo>
                    <a:pt x="157" y="35"/>
                  </a:lnTo>
                  <a:lnTo>
                    <a:pt x="160" y="35"/>
                  </a:lnTo>
                  <a:lnTo>
                    <a:pt x="165" y="31"/>
                  </a:lnTo>
                  <a:lnTo>
                    <a:pt x="167" y="31"/>
                  </a:lnTo>
                  <a:lnTo>
                    <a:pt x="170" y="28"/>
                  </a:lnTo>
                  <a:lnTo>
                    <a:pt x="173" y="23"/>
                  </a:lnTo>
                  <a:lnTo>
                    <a:pt x="175" y="17"/>
                  </a:lnTo>
                  <a:lnTo>
                    <a:pt x="173" y="10"/>
                  </a:lnTo>
                  <a:lnTo>
                    <a:pt x="170" y="5"/>
                  </a:lnTo>
                  <a:lnTo>
                    <a:pt x="167" y="4"/>
                  </a:lnTo>
                  <a:lnTo>
                    <a:pt x="165" y="2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5" name="Freeform 199"/>
            <p:cNvSpPr>
              <a:spLocks/>
            </p:cNvSpPr>
            <p:nvPr/>
          </p:nvSpPr>
          <p:spPr bwMode="auto">
            <a:xfrm>
              <a:off x="3181" y="2007"/>
              <a:ext cx="36" cy="2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49" y="7"/>
                </a:cxn>
                <a:cxn ang="0">
                  <a:pos x="43" y="10"/>
                </a:cxn>
                <a:cxn ang="0">
                  <a:pos x="38" y="11"/>
                </a:cxn>
                <a:cxn ang="0">
                  <a:pos x="31" y="16"/>
                </a:cxn>
                <a:cxn ang="0">
                  <a:pos x="27" y="18"/>
                </a:cxn>
                <a:cxn ang="0">
                  <a:pos x="22" y="23"/>
                </a:cxn>
                <a:cxn ang="0">
                  <a:pos x="15" y="26"/>
                </a:cxn>
                <a:cxn ang="0">
                  <a:pos x="10" y="29"/>
                </a:cxn>
                <a:cxn ang="0">
                  <a:pos x="4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5" y="49"/>
                </a:cxn>
                <a:cxn ang="0">
                  <a:pos x="9" y="52"/>
                </a:cxn>
                <a:cxn ang="0">
                  <a:pos x="13" y="55"/>
                </a:cxn>
                <a:cxn ang="0">
                  <a:pos x="20" y="55"/>
                </a:cxn>
                <a:cxn ang="0">
                  <a:pos x="27" y="54"/>
                </a:cxn>
                <a:cxn ang="0">
                  <a:pos x="31" y="49"/>
                </a:cxn>
                <a:cxn ang="0">
                  <a:pos x="36" y="46"/>
                </a:cxn>
                <a:cxn ang="0">
                  <a:pos x="41" y="41"/>
                </a:cxn>
                <a:cxn ang="0">
                  <a:pos x="46" y="38"/>
                </a:cxn>
                <a:cxn ang="0">
                  <a:pos x="51" y="33"/>
                </a:cxn>
                <a:cxn ang="0">
                  <a:pos x="58" y="28"/>
                </a:cxn>
                <a:cxn ang="0">
                  <a:pos x="62" y="24"/>
                </a:cxn>
                <a:cxn ang="0">
                  <a:pos x="69" y="20"/>
                </a:cxn>
                <a:cxn ang="0">
                  <a:pos x="72" y="16"/>
                </a:cxn>
                <a:cxn ang="0">
                  <a:pos x="74" y="11"/>
                </a:cxn>
                <a:cxn ang="0">
                  <a:pos x="74" y="8"/>
                </a:cxn>
                <a:cxn ang="0">
                  <a:pos x="72" y="5"/>
                </a:cxn>
                <a:cxn ang="0">
                  <a:pos x="69" y="2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74" h="55">
                  <a:moveTo>
                    <a:pt x="56" y="2"/>
                  </a:moveTo>
                  <a:lnTo>
                    <a:pt x="49" y="7"/>
                  </a:lnTo>
                  <a:lnTo>
                    <a:pt x="43" y="10"/>
                  </a:lnTo>
                  <a:lnTo>
                    <a:pt x="38" y="11"/>
                  </a:lnTo>
                  <a:lnTo>
                    <a:pt x="31" y="16"/>
                  </a:lnTo>
                  <a:lnTo>
                    <a:pt x="27" y="18"/>
                  </a:lnTo>
                  <a:lnTo>
                    <a:pt x="22" y="23"/>
                  </a:lnTo>
                  <a:lnTo>
                    <a:pt x="15" y="26"/>
                  </a:lnTo>
                  <a:lnTo>
                    <a:pt x="10" y="29"/>
                  </a:lnTo>
                  <a:lnTo>
                    <a:pt x="4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5" y="49"/>
                  </a:lnTo>
                  <a:lnTo>
                    <a:pt x="9" y="52"/>
                  </a:lnTo>
                  <a:lnTo>
                    <a:pt x="13" y="55"/>
                  </a:lnTo>
                  <a:lnTo>
                    <a:pt x="20" y="55"/>
                  </a:lnTo>
                  <a:lnTo>
                    <a:pt x="27" y="54"/>
                  </a:lnTo>
                  <a:lnTo>
                    <a:pt x="31" y="49"/>
                  </a:lnTo>
                  <a:lnTo>
                    <a:pt x="36" y="46"/>
                  </a:lnTo>
                  <a:lnTo>
                    <a:pt x="41" y="41"/>
                  </a:lnTo>
                  <a:lnTo>
                    <a:pt x="46" y="38"/>
                  </a:lnTo>
                  <a:lnTo>
                    <a:pt x="51" y="33"/>
                  </a:lnTo>
                  <a:lnTo>
                    <a:pt x="58" y="28"/>
                  </a:lnTo>
                  <a:lnTo>
                    <a:pt x="62" y="24"/>
                  </a:lnTo>
                  <a:lnTo>
                    <a:pt x="69" y="20"/>
                  </a:lnTo>
                  <a:lnTo>
                    <a:pt x="72" y="16"/>
                  </a:lnTo>
                  <a:lnTo>
                    <a:pt x="74" y="11"/>
                  </a:lnTo>
                  <a:lnTo>
                    <a:pt x="74" y="8"/>
                  </a:lnTo>
                  <a:lnTo>
                    <a:pt x="72" y="5"/>
                  </a:lnTo>
                  <a:lnTo>
                    <a:pt x="69" y="2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6" name="Freeform 200"/>
            <p:cNvSpPr>
              <a:spLocks/>
            </p:cNvSpPr>
            <p:nvPr/>
          </p:nvSpPr>
          <p:spPr bwMode="auto">
            <a:xfrm>
              <a:off x="2490" y="1256"/>
              <a:ext cx="148" cy="67"/>
            </a:xfrm>
            <a:custGeom>
              <a:avLst/>
              <a:gdLst/>
              <a:ahLst/>
              <a:cxnLst>
                <a:cxn ang="0">
                  <a:pos x="276" y="1"/>
                </a:cxn>
                <a:cxn ang="0">
                  <a:pos x="261" y="1"/>
                </a:cxn>
                <a:cxn ang="0">
                  <a:pos x="245" y="1"/>
                </a:cxn>
                <a:cxn ang="0">
                  <a:pos x="232" y="1"/>
                </a:cxn>
                <a:cxn ang="0">
                  <a:pos x="219" y="3"/>
                </a:cxn>
                <a:cxn ang="0">
                  <a:pos x="206" y="5"/>
                </a:cxn>
                <a:cxn ang="0">
                  <a:pos x="194" y="8"/>
                </a:cxn>
                <a:cxn ang="0">
                  <a:pos x="185" y="14"/>
                </a:cxn>
                <a:cxn ang="0">
                  <a:pos x="175" y="24"/>
                </a:cxn>
                <a:cxn ang="0">
                  <a:pos x="168" y="34"/>
                </a:cxn>
                <a:cxn ang="0">
                  <a:pos x="163" y="44"/>
                </a:cxn>
                <a:cxn ang="0">
                  <a:pos x="159" y="55"/>
                </a:cxn>
                <a:cxn ang="0">
                  <a:pos x="154" y="63"/>
                </a:cxn>
                <a:cxn ang="0">
                  <a:pos x="147" y="73"/>
                </a:cxn>
                <a:cxn ang="0">
                  <a:pos x="139" y="81"/>
                </a:cxn>
                <a:cxn ang="0">
                  <a:pos x="129" y="88"/>
                </a:cxn>
                <a:cxn ang="0">
                  <a:pos x="118" y="91"/>
                </a:cxn>
                <a:cxn ang="0">
                  <a:pos x="103" y="93"/>
                </a:cxn>
                <a:cxn ang="0">
                  <a:pos x="88" y="93"/>
                </a:cxn>
                <a:cxn ang="0">
                  <a:pos x="75" y="94"/>
                </a:cxn>
                <a:cxn ang="0">
                  <a:pos x="62" y="94"/>
                </a:cxn>
                <a:cxn ang="0">
                  <a:pos x="49" y="94"/>
                </a:cxn>
                <a:cxn ang="0">
                  <a:pos x="36" y="96"/>
                </a:cxn>
                <a:cxn ang="0">
                  <a:pos x="21" y="97"/>
                </a:cxn>
                <a:cxn ang="0">
                  <a:pos x="10" y="102"/>
                </a:cxn>
                <a:cxn ang="0">
                  <a:pos x="5" y="107"/>
                </a:cxn>
                <a:cxn ang="0">
                  <a:pos x="0" y="115"/>
                </a:cxn>
                <a:cxn ang="0">
                  <a:pos x="5" y="128"/>
                </a:cxn>
                <a:cxn ang="0">
                  <a:pos x="12" y="133"/>
                </a:cxn>
                <a:cxn ang="0">
                  <a:pos x="21" y="133"/>
                </a:cxn>
                <a:cxn ang="0">
                  <a:pos x="31" y="132"/>
                </a:cxn>
                <a:cxn ang="0">
                  <a:pos x="48" y="128"/>
                </a:cxn>
                <a:cxn ang="0">
                  <a:pos x="61" y="128"/>
                </a:cxn>
                <a:cxn ang="0">
                  <a:pos x="74" y="128"/>
                </a:cxn>
                <a:cxn ang="0">
                  <a:pos x="87" y="128"/>
                </a:cxn>
                <a:cxn ang="0">
                  <a:pos x="100" y="128"/>
                </a:cxn>
                <a:cxn ang="0">
                  <a:pos x="114" y="128"/>
                </a:cxn>
                <a:cxn ang="0">
                  <a:pos x="129" y="125"/>
                </a:cxn>
                <a:cxn ang="0">
                  <a:pos x="144" y="120"/>
                </a:cxn>
                <a:cxn ang="0">
                  <a:pos x="155" y="114"/>
                </a:cxn>
                <a:cxn ang="0">
                  <a:pos x="165" y="104"/>
                </a:cxn>
                <a:cxn ang="0">
                  <a:pos x="173" y="94"/>
                </a:cxn>
                <a:cxn ang="0">
                  <a:pos x="180" y="83"/>
                </a:cxn>
                <a:cxn ang="0">
                  <a:pos x="185" y="71"/>
                </a:cxn>
                <a:cxn ang="0">
                  <a:pos x="191" y="58"/>
                </a:cxn>
                <a:cxn ang="0">
                  <a:pos x="199" y="47"/>
                </a:cxn>
                <a:cxn ang="0">
                  <a:pos x="209" y="37"/>
                </a:cxn>
                <a:cxn ang="0">
                  <a:pos x="217" y="31"/>
                </a:cxn>
                <a:cxn ang="0">
                  <a:pos x="227" y="27"/>
                </a:cxn>
                <a:cxn ang="0">
                  <a:pos x="237" y="26"/>
                </a:cxn>
                <a:cxn ang="0">
                  <a:pos x="247" y="26"/>
                </a:cxn>
                <a:cxn ang="0">
                  <a:pos x="258" y="24"/>
                </a:cxn>
                <a:cxn ang="0">
                  <a:pos x="268" y="24"/>
                </a:cxn>
                <a:cxn ang="0">
                  <a:pos x="281" y="23"/>
                </a:cxn>
                <a:cxn ang="0">
                  <a:pos x="292" y="21"/>
                </a:cxn>
                <a:cxn ang="0">
                  <a:pos x="297" y="13"/>
                </a:cxn>
                <a:cxn ang="0">
                  <a:pos x="294" y="6"/>
                </a:cxn>
                <a:cxn ang="0">
                  <a:pos x="289" y="0"/>
                </a:cxn>
                <a:cxn ang="0">
                  <a:pos x="283" y="0"/>
                </a:cxn>
              </a:cxnLst>
              <a:rect l="0" t="0" r="r" b="b"/>
              <a:pathLst>
                <a:path w="297" h="133">
                  <a:moveTo>
                    <a:pt x="283" y="0"/>
                  </a:moveTo>
                  <a:lnTo>
                    <a:pt x="276" y="1"/>
                  </a:lnTo>
                  <a:lnTo>
                    <a:pt x="268" y="1"/>
                  </a:lnTo>
                  <a:lnTo>
                    <a:pt x="261" y="1"/>
                  </a:lnTo>
                  <a:lnTo>
                    <a:pt x="253" y="3"/>
                  </a:lnTo>
                  <a:lnTo>
                    <a:pt x="245" y="1"/>
                  </a:lnTo>
                  <a:lnTo>
                    <a:pt x="238" y="1"/>
                  </a:lnTo>
                  <a:lnTo>
                    <a:pt x="232" y="1"/>
                  </a:lnTo>
                  <a:lnTo>
                    <a:pt x="225" y="3"/>
                  </a:lnTo>
                  <a:lnTo>
                    <a:pt x="219" y="3"/>
                  </a:lnTo>
                  <a:lnTo>
                    <a:pt x="212" y="3"/>
                  </a:lnTo>
                  <a:lnTo>
                    <a:pt x="206" y="5"/>
                  </a:lnTo>
                  <a:lnTo>
                    <a:pt x="201" y="6"/>
                  </a:lnTo>
                  <a:lnTo>
                    <a:pt x="194" y="8"/>
                  </a:lnTo>
                  <a:lnTo>
                    <a:pt x="190" y="11"/>
                  </a:lnTo>
                  <a:lnTo>
                    <a:pt x="185" y="14"/>
                  </a:lnTo>
                  <a:lnTo>
                    <a:pt x="180" y="21"/>
                  </a:lnTo>
                  <a:lnTo>
                    <a:pt x="175" y="24"/>
                  </a:lnTo>
                  <a:lnTo>
                    <a:pt x="172" y="29"/>
                  </a:lnTo>
                  <a:lnTo>
                    <a:pt x="168" y="34"/>
                  </a:lnTo>
                  <a:lnTo>
                    <a:pt x="165" y="40"/>
                  </a:lnTo>
                  <a:lnTo>
                    <a:pt x="163" y="44"/>
                  </a:lnTo>
                  <a:lnTo>
                    <a:pt x="160" y="50"/>
                  </a:lnTo>
                  <a:lnTo>
                    <a:pt x="159" y="55"/>
                  </a:lnTo>
                  <a:lnTo>
                    <a:pt x="155" y="60"/>
                  </a:lnTo>
                  <a:lnTo>
                    <a:pt x="154" y="63"/>
                  </a:lnTo>
                  <a:lnTo>
                    <a:pt x="150" y="68"/>
                  </a:lnTo>
                  <a:lnTo>
                    <a:pt x="147" y="73"/>
                  </a:lnTo>
                  <a:lnTo>
                    <a:pt x="144" y="78"/>
                  </a:lnTo>
                  <a:lnTo>
                    <a:pt x="139" y="81"/>
                  </a:lnTo>
                  <a:lnTo>
                    <a:pt x="136" y="83"/>
                  </a:lnTo>
                  <a:lnTo>
                    <a:pt x="129" y="88"/>
                  </a:lnTo>
                  <a:lnTo>
                    <a:pt x="124" y="89"/>
                  </a:lnTo>
                  <a:lnTo>
                    <a:pt x="118" y="91"/>
                  </a:lnTo>
                  <a:lnTo>
                    <a:pt x="110" y="93"/>
                  </a:lnTo>
                  <a:lnTo>
                    <a:pt x="103" y="93"/>
                  </a:lnTo>
                  <a:lnTo>
                    <a:pt x="96" y="93"/>
                  </a:lnTo>
                  <a:lnTo>
                    <a:pt x="88" y="93"/>
                  </a:lnTo>
                  <a:lnTo>
                    <a:pt x="83" y="94"/>
                  </a:lnTo>
                  <a:lnTo>
                    <a:pt x="75" y="94"/>
                  </a:lnTo>
                  <a:lnTo>
                    <a:pt x="69" y="94"/>
                  </a:lnTo>
                  <a:lnTo>
                    <a:pt x="62" y="94"/>
                  </a:lnTo>
                  <a:lnTo>
                    <a:pt x="57" y="94"/>
                  </a:lnTo>
                  <a:lnTo>
                    <a:pt x="49" y="94"/>
                  </a:lnTo>
                  <a:lnTo>
                    <a:pt x="43" y="96"/>
                  </a:lnTo>
                  <a:lnTo>
                    <a:pt x="36" y="96"/>
                  </a:lnTo>
                  <a:lnTo>
                    <a:pt x="28" y="97"/>
                  </a:lnTo>
                  <a:lnTo>
                    <a:pt x="21" y="97"/>
                  </a:lnTo>
                  <a:lnTo>
                    <a:pt x="15" y="101"/>
                  </a:lnTo>
                  <a:lnTo>
                    <a:pt x="10" y="102"/>
                  </a:lnTo>
                  <a:lnTo>
                    <a:pt x="7" y="104"/>
                  </a:lnTo>
                  <a:lnTo>
                    <a:pt x="5" y="107"/>
                  </a:lnTo>
                  <a:lnTo>
                    <a:pt x="3" y="109"/>
                  </a:lnTo>
                  <a:lnTo>
                    <a:pt x="0" y="115"/>
                  </a:lnTo>
                  <a:lnTo>
                    <a:pt x="2" y="122"/>
                  </a:lnTo>
                  <a:lnTo>
                    <a:pt x="5" y="128"/>
                  </a:lnTo>
                  <a:lnTo>
                    <a:pt x="10" y="132"/>
                  </a:lnTo>
                  <a:lnTo>
                    <a:pt x="12" y="133"/>
                  </a:lnTo>
                  <a:lnTo>
                    <a:pt x="17" y="133"/>
                  </a:lnTo>
                  <a:lnTo>
                    <a:pt x="21" y="133"/>
                  </a:lnTo>
                  <a:lnTo>
                    <a:pt x="26" y="133"/>
                  </a:lnTo>
                  <a:lnTo>
                    <a:pt x="31" y="132"/>
                  </a:lnTo>
                  <a:lnTo>
                    <a:pt x="39" y="130"/>
                  </a:lnTo>
                  <a:lnTo>
                    <a:pt x="48" y="128"/>
                  </a:lnTo>
                  <a:lnTo>
                    <a:pt x="54" y="128"/>
                  </a:lnTo>
                  <a:lnTo>
                    <a:pt x="61" y="128"/>
                  </a:lnTo>
                  <a:lnTo>
                    <a:pt x="67" y="128"/>
                  </a:lnTo>
                  <a:lnTo>
                    <a:pt x="74" y="128"/>
                  </a:lnTo>
                  <a:lnTo>
                    <a:pt x="80" y="128"/>
                  </a:lnTo>
                  <a:lnTo>
                    <a:pt x="87" y="128"/>
                  </a:lnTo>
                  <a:lnTo>
                    <a:pt x="93" y="128"/>
                  </a:lnTo>
                  <a:lnTo>
                    <a:pt x="100" y="128"/>
                  </a:lnTo>
                  <a:lnTo>
                    <a:pt x="108" y="128"/>
                  </a:lnTo>
                  <a:lnTo>
                    <a:pt x="114" y="128"/>
                  </a:lnTo>
                  <a:lnTo>
                    <a:pt x="123" y="127"/>
                  </a:lnTo>
                  <a:lnTo>
                    <a:pt x="129" y="125"/>
                  </a:lnTo>
                  <a:lnTo>
                    <a:pt x="137" y="124"/>
                  </a:lnTo>
                  <a:lnTo>
                    <a:pt x="144" y="120"/>
                  </a:lnTo>
                  <a:lnTo>
                    <a:pt x="150" y="119"/>
                  </a:lnTo>
                  <a:lnTo>
                    <a:pt x="155" y="114"/>
                  </a:lnTo>
                  <a:lnTo>
                    <a:pt x="162" y="109"/>
                  </a:lnTo>
                  <a:lnTo>
                    <a:pt x="165" y="104"/>
                  </a:lnTo>
                  <a:lnTo>
                    <a:pt x="170" y="99"/>
                  </a:lnTo>
                  <a:lnTo>
                    <a:pt x="173" y="94"/>
                  </a:lnTo>
                  <a:lnTo>
                    <a:pt x="176" y="89"/>
                  </a:lnTo>
                  <a:lnTo>
                    <a:pt x="180" y="83"/>
                  </a:lnTo>
                  <a:lnTo>
                    <a:pt x="181" y="78"/>
                  </a:lnTo>
                  <a:lnTo>
                    <a:pt x="185" y="71"/>
                  </a:lnTo>
                  <a:lnTo>
                    <a:pt x="188" y="65"/>
                  </a:lnTo>
                  <a:lnTo>
                    <a:pt x="191" y="58"/>
                  </a:lnTo>
                  <a:lnTo>
                    <a:pt x="196" y="52"/>
                  </a:lnTo>
                  <a:lnTo>
                    <a:pt x="199" y="47"/>
                  </a:lnTo>
                  <a:lnTo>
                    <a:pt x="206" y="42"/>
                  </a:lnTo>
                  <a:lnTo>
                    <a:pt x="209" y="37"/>
                  </a:lnTo>
                  <a:lnTo>
                    <a:pt x="212" y="34"/>
                  </a:lnTo>
                  <a:lnTo>
                    <a:pt x="217" y="31"/>
                  </a:lnTo>
                  <a:lnTo>
                    <a:pt x="222" y="31"/>
                  </a:lnTo>
                  <a:lnTo>
                    <a:pt x="227" y="27"/>
                  </a:lnTo>
                  <a:lnTo>
                    <a:pt x="232" y="26"/>
                  </a:lnTo>
                  <a:lnTo>
                    <a:pt x="237" y="26"/>
                  </a:lnTo>
                  <a:lnTo>
                    <a:pt x="242" y="26"/>
                  </a:lnTo>
                  <a:lnTo>
                    <a:pt x="247" y="26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4" y="23"/>
                  </a:lnTo>
                  <a:lnTo>
                    <a:pt x="281" y="23"/>
                  </a:lnTo>
                  <a:lnTo>
                    <a:pt x="287" y="23"/>
                  </a:lnTo>
                  <a:lnTo>
                    <a:pt x="292" y="21"/>
                  </a:lnTo>
                  <a:lnTo>
                    <a:pt x="294" y="18"/>
                  </a:lnTo>
                  <a:lnTo>
                    <a:pt x="297" y="13"/>
                  </a:lnTo>
                  <a:lnTo>
                    <a:pt x="297" y="9"/>
                  </a:lnTo>
                  <a:lnTo>
                    <a:pt x="294" y="6"/>
                  </a:lnTo>
                  <a:lnTo>
                    <a:pt x="294" y="1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7" name="Freeform 201"/>
            <p:cNvSpPr>
              <a:spLocks/>
            </p:cNvSpPr>
            <p:nvPr/>
          </p:nvSpPr>
          <p:spPr bwMode="auto">
            <a:xfrm>
              <a:off x="2649" y="1242"/>
              <a:ext cx="197" cy="22"/>
            </a:xfrm>
            <a:custGeom>
              <a:avLst/>
              <a:gdLst/>
              <a:ahLst/>
              <a:cxnLst>
                <a:cxn ang="0">
                  <a:pos x="381" y="0"/>
                </a:cxn>
                <a:cxn ang="0">
                  <a:pos x="353" y="0"/>
                </a:cxn>
                <a:cxn ang="0">
                  <a:pos x="328" y="0"/>
                </a:cxn>
                <a:cxn ang="0">
                  <a:pos x="304" y="2"/>
                </a:cxn>
                <a:cxn ang="0">
                  <a:pos x="283" y="3"/>
                </a:cxn>
                <a:cxn ang="0">
                  <a:pos x="258" y="3"/>
                </a:cxn>
                <a:cxn ang="0">
                  <a:pos x="237" y="7"/>
                </a:cxn>
                <a:cxn ang="0">
                  <a:pos x="217" y="8"/>
                </a:cxn>
                <a:cxn ang="0">
                  <a:pos x="196" y="10"/>
                </a:cxn>
                <a:cxn ang="0">
                  <a:pos x="175" y="11"/>
                </a:cxn>
                <a:cxn ang="0">
                  <a:pos x="154" y="13"/>
                </a:cxn>
                <a:cxn ang="0">
                  <a:pos x="133" y="15"/>
                </a:cxn>
                <a:cxn ang="0">
                  <a:pos x="110" y="18"/>
                </a:cxn>
                <a:cxn ang="0">
                  <a:pos x="87" y="18"/>
                </a:cxn>
                <a:cxn ang="0">
                  <a:pos x="62" y="20"/>
                </a:cxn>
                <a:cxn ang="0">
                  <a:pos x="38" y="21"/>
                </a:cxn>
                <a:cxn ang="0">
                  <a:pos x="12" y="21"/>
                </a:cxn>
                <a:cxn ang="0">
                  <a:pos x="7" y="23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4" y="39"/>
                </a:cxn>
                <a:cxn ang="0">
                  <a:pos x="7" y="42"/>
                </a:cxn>
                <a:cxn ang="0">
                  <a:pos x="12" y="44"/>
                </a:cxn>
                <a:cxn ang="0">
                  <a:pos x="38" y="44"/>
                </a:cxn>
                <a:cxn ang="0">
                  <a:pos x="62" y="42"/>
                </a:cxn>
                <a:cxn ang="0">
                  <a:pos x="87" y="42"/>
                </a:cxn>
                <a:cxn ang="0">
                  <a:pos x="110" y="41"/>
                </a:cxn>
                <a:cxn ang="0">
                  <a:pos x="133" y="39"/>
                </a:cxn>
                <a:cxn ang="0">
                  <a:pos x="154" y="39"/>
                </a:cxn>
                <a:cxn ang="0">
                  <a:pos x="175" y="37"/>
                </a:cxn>
                <a:cxn ang="0">
                  <a:pos x="196" y="36"/>
                </a:cxn>
                <a:cxn ang="0">
                  <a:pos x="217" y="34"/>
                </a:cxn>
                <a:cxn ang="0">
                  <a:pos x="237" y="33"/>
                </a:cxn>
                <a:cxn ang="0">
                  <a:pos x="258" y="31"/>
                </a:cxn>
                <a:cxn ang="0">
                  <a:pos x="283" y="31"/>
                </a:cxn>
                <a:cxn ang="0">
                  <a:pos x="304" y="29"/>
                </a:cxn>
                <a:cxn ang="0">
                  <a:pos x="328" y="28"/>
                </a:cxn>
                <a:cxn ang="0">
                  <a:pos x="353" y="28"/>
                </a:cxn>
                <a:cxn ang="0">
                  <a:pos x="381" y="28"/>
                </a:cxn>
                <a:cxn ang="0">
                  <a:pos x="387" y="28"/>
                </a:cxn>
                <a:cxn ang="0">
                  <a:pos x="392" y="23"/>
                </a:cxn>
                <a:cxn ang="0">
                  <a:pos x="394" y="18"/>
                </a:cxn>
                <a:cxn ang="0">
                  <a:pos x="395" y="13"/>
                </a:cxn>
                <a:cxn ang="0">
                  <a:pos x="394" y="8"/>
                </a:cxn>
                <a:cxn ang="0">
                  <a:pos x="392" y="3"/>
                </a:cxn>
                <a:cxn ang="0">
                  <a:pos x="387" y="0"/>
                </a:cxn>
                <a:cxn ang="0">
                  <a:pos x="381" y="0"/>
                </a:cxn>
                <a:cxn ang="0">
                  <a:pos x="381" y="0"/>
                </a:cxn>
              </a:cxnLst>
              <a:rect l="0" t="0" r="r" b="b"/>
              <a:pathLst>
                <a:path w="395" h="44">
                  <a:moveTo>
                    <a:pt x="381" y="0"/>
                  </a:moveTo>
                  <a:lnTo>
                    <a:pt x="353" y="0"/>
                  </a:lnTo>
                  <a:lnTo>
                    <a:pt x="328" y="0"/>
                  </a:lnTo>
                  <a:lnTo>
                    <a:pt x="304" y="2"/>
                  </a:lnTo>
                  <a:lnTo>
                    <a:pt x="283" y="3"/>
                  </a:lnTo>
                  <a:lnTo>
                    <a:pt x="258" y="3"/>
                  </a:lnTo>
                  <a:lnTo>
                    <a:pt x="237" y="7"/>
                  </a:lnTo>
                  <a:lnTo>
                    <a:pt x="217" y="8"/>
                  </a:lnTo>
                  <a:lnTo>
                    <a:pt x="196" y="10"/>
                  </a:lnTo>
                  <a:lnTo>
                    <a:pt x="175" y="11"/>
                  </a:lnTo>
                  <a:lnTo>
                    <a:pt x="154" y="13"/>
                  </a:lnTo>
                  <a:lnTo>
                    <a:pt x="133" y="15"/>
                  </a:lnTo>
                  <a:lnTo>
                    <a:pt x="110" y="18"/>
                  </a:lnTo>
                  <a:lnTo>
                    <a:pt x="87" y="18"/>
                  </a:lnTo>
                  <a:lnTo>
                    <a:pt x="62" y="20"/>
                  </a:lnTo>
                  <a:lnTo>
                    <a:pt x="38" y="21"/>
                  </a:lnTo>
                  <a:lnTo>
                    <a:pt x="12" y="21"/>
                  </a:lnTo>
                  <a:lnTo>
                    <a:pt x="7" y="23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4" y="39"/>
                  </a:lnTo>
                  <a:lnTo>
                    <a:pt x="7" y="42"/>
                  </a:lnTo>
                  <a:lnTo>
                    <a:pt x="12" y="44"/>
                  </a:lnTo>
                  <a:lnTo>
                    <a:pt x="38" y="44"/>
                  </a:lnTo>
                  <a:lnTo>
                    <a:pt x="62" y="42"/>
                  </a:lnTo>
                  <a:lnTo>
                    <a:pt x="87" y="42"/>
                  </a:lnTo>
                  <a:lnTo>
                    <a:pt x="110" y="41"/>
                  </a:lnTo>
                  <a:lnTo>
                    <a:pt x="133" y="39"/>
                  </a:lnTo>
                  <a:lnTo>
                    <a:pt x="154" y="39"/>
                  </a:lnTo>
                  <a:lnTo>
                    <a:pt x="175" y="37"/>
                  </a:lnTo>
                  <a:lnTo>
                    <a:pt x="196" y="36"/>
                  </a:lnTo>
                  <a:lnTo>
                    <a:pt x="217" y="34"/>
                  </a:lnTo>
                  <a:lnTo>
                    <a:pt x="237" y="33"/>
                  </a:lnTo>
                  <a:lnTo>
                    <a:pt x="258" y="31"/>
                  </a:lnTo>
                  <a:lnTo>
                    <a:pt x="283" y="31"/>
                  </a:lnTo>
                  <a:lnTo>
                    <a:pt x="304" y="29"/>
                  </a:lnTo>
                  <a:lnTo>
                    <a:pt x="328" y="28"/>
                  </a:lnTo>
                  <a:lnTo>
                    <a:pt x="353" y="28"/>
                  </a:lnTo>
                  <a:lnTo>
                    <a:pt x="381" y="28"/>
                  </a:lnTo>
                  <a:lnTo>
                    <a:pt x="387" y="28"/>
                  </a:lnTo>
                  <a:lnTo>
                    <a:pt x="392" y="23"/>
                  </a:lnTo>
                  <a:lnTo>
                    <a:pt x="394" y="18"/>
                  </a:lnTo>
                  <a:lnTo>
                    <a:pt x="395" y="13"/>
                  </a:lnTo>
                  <a:lnTo>
                    <a:pt x="394" y="8"/>
                  </a:lnTo>
                  <a:lnTo>
                    <a:pt x="392" y="3"/>
                  </a:lnTo>
                  <a:lnTo>
                    <a:pt x="387" y="0"/>
                  </a:lnTo>
                  <a:lnTo>
                    <a:pt x="381" y="0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8" name="Freeform 202"/>
            <p:cNvSpPr>
              <a:spLocks/>
            </p:cNvSpPr>
            <p:nvPr/>
          </p:nvSpPr>
          <p:spPr bwMode="auto">
            <a:xfrm>
              <a:off x="2479" y="1312"/>
              <a:ext cx="26" cy="168"/>
            </a:xfrm>
            <a:custGeom>
              <a:avLst/>
              <a:gdLst/>
              <a:ahLst/>
              <a:cxnLst>
                <a:cxn ang="0">
                  <a:pos x="52" y="316"/>
                </a:cxn>
                <a:cxn ang="0">
                  <a:pos x="51" y="293"/>
                </a:cxn>
                <a:cxn ang="0">
                  <a:pos x="47" y="274"/>
                </a:cxn>
                <a:cxn ang="0">
                  <a:pos x="46" y="254"/>
                </a:cxn>
                <a:cxn ang="0">
                  <a:pos x="44" y="238"/>
                </a:cxn>
                <a:cxn ang="0">
                  <a:pos x="42" y="217"/>
                </a:cxn>
                <a:cxn ang="0">
                  <a:pos x="39" y="201"/>
                </a:cxn>
                <a:cxn ang="0">
                  <a:pos x="38" y="183"/>
                </a:cxn>
                <a:cxn ang="0">
                  <a:pos x="38" y="165"/>
                </a:cxn>
                <a:cxn ang="0">
                  <a:pos x="38" y="147"/>
                </a:cxn>
                <a:cxn ang="0">
                  <a:pos x="38" y="129"/>
                </a:cxn>
                <a:cxn ang="0">
                  <a:pos x="38" y="113"/>
                </a:cxn>
                <a:cxn ang="0">
                  <a:pos x="39" y="95"/>
                </a:cxn>
                <a:cxn ang="0">
                  <a:pos x="41" y="77"/>
                </a:cxn>
                <a:cxn ang="0">
                  <a:pos x="42" y="57"/>
                </a:cxn>
                <a:cxn ang="0">
                  <a:pos x="46" y="38"/>
                </a:cxn>
                <a:cxn ang="0">
                  <a:pos x="49" y="20"/>
                </a:cxn>
                <a:cxn ang="0">
                  <a:pos x="49" y="16"/>
                </a:cxn>
                <a:cxn ang="0">
                  <a:pos x="49" y="12"/>
                </a:cxn>
                <a:cxn ang="0">
                  <a:pos x="47" y="8"/>
                </a:cxn>
                <a:cxn ang="0">
                  <a:pos x="47" y="7"/>
                </a:cxn>
                <a:cxn ang="0">
                  <a:pos x="42" y="3"/>
                </a:cxn>
                <a:cxn ang="0">
                  <a:pos x="38" y="2"/>
                </a:cxn>
                <a:cxn ang="0">
                  <a:pos x="29" y="0"/>
                </a:cxn>
                <a:cxn ang="0">
                  <a:pos x="24" y="2"/>
                </a:cxn>
                <a:cxn ang="0">
                  <a:pos x="21" y="3"/>
                </a:cxn>
                <a:cxn ang="0">
                  <a:pos x="20" y="7"/>
                </a:cxn>
                <a:cxn ang="0">
                  <a:pos x="16" y="10"/>
                </a:cxn>
                <a:cxn ang="0">
                  <a:pos x="16" y="13"/>
                </a:cxn>
                <a:cxn ang="0">
                  <a:pos x="11" y="34"/>
                </a:cxn>
                <a:cxn ang="0">
                  <a:pos x="8" y="54"/>
                </a:cxn>
                <a:cxn ang="0">
                  <a:pos x="7" y="73"/>
                </a:cxn>
                <a:cxn ang="0">
                  <a:pos x="3" y="93"/>
                </a:cxn>
                <a:cxn ang="0">
                  <a:pos x="2" y="109"/>
                </a:cxn>
                <a:cxn ang="0">
                  <a:pos x="0" y="129"/>
                </a:cxn>
                <a:cxn ang="0">
                  <a:pos x="0" y="145"/>
                </a:cxn>
                <a:cxn ang="0">
                  <a:pos x="0" y="165"/>
                </a:cxn>
                <a:cxn ang="0">
                  <a:pos x="0" y="183"/>
                </a:cxn>
                <a:cxn ang="0">
                  <a:pos x="2" y="201"/>
                </a:cxn>
                <a:cxn ang="0">
                  <a:pos x="2" y="218"/>
                </a:cxn>
                <a:cxn ang="0">
                  <a:pos x="3" y="238"/>
                </a:cxn>
                <a:cxn ang="0">
                  <a:pos x="7" y="258"/>
                </a:cxn>
                <a:cxn ang="0">
                  <a:pos x="7" y="277"/>
                </a:cxn>
                <a:cxn ang="0">
                  <a:pos x="10" y="298"/>
                </a:cxn>
                <a:cxn ang="0">
                  <a:pos x="13" y="320"/>
                </a:cxn>
                <a:cxn ang="0">
                  <a:pos x="13" y="323"/>
                </a:cxn>
                <a:cxn ang="0">
                  <a:pos x="16" y="328"/>
                </a:cxn>
                <a:cxn ang="0">
                  <a:pos x="16" y="329"/>
                </a:cxn>
                <a:cxn ang="0">
                  <a:pos x="21" y="333"/>
                </a:cxn>
                <a:cxn ang="0">
                  <a:pos x="23" y="334"/>
                </a:cxn>
                <a:cxn ang="0">
                  <a:pos x="26" y="334"/>
                </a:cxn>
                <a:cxn ang="0">
                  <a:pos x="31" y="334"/>
                </a:cxn>
                <a:cxn ang="0">
                  <a:pos x="36" y="336"/>
                </a:cxn>
                <a:cxn ang="0">
                  <a:pos x="42" y="334"/>
                </a:cxn>
                <a:cxn ang="0">
                  <a:pos x="47" y="329"/>
                </a:cxn>
                <a:cxn ang="0">
                  <a:pos x="49" y="326"/>
                </a:cxn>
                <a:cxn ang="0">
                  <a:pos x="52" y="324"/>
                </a:cxn>
                <a:cxn ang="0">
                  <a:pos x="52" y="320"/>
                </a:cxn>
                <a:cxn ang="0">
                  <a:pos x="52" y="316"/>
                </a:cxn>
                <a:cxn ang="0">
                  <a:pos x="52" y="316"/>
                </a:cxn>
              </a:cxnLst>
              <a:rect l="0" t="0" r="r" b="b"/>
              <a:pathLst>
                <a:path w="52" h="336">
                  <a:moveTo>
                    <a:pt x="52" y="316"/>
                  </a:moveTo>
                  <a:lnTo>
                    <a:pt x="51" y="293"/>
                  </a:lnTo>
                  <a:lnTo>
                    <a:pt x="47" y="274"/>
                  </a:lnTo>
                  <a:lnTo>
                    <a:pt x="46" y="254"/>
                  </a:lnTo>
                  <a:lnTo>
                    <a:pt x="44" y="238"/>
                  </a:lnTo>
                  <a:lnTo>
                    <a:pt x="42" y="217"/>
                  </a:lnTo>
                  <a:lnTo>
                    <a:pt x="39" y="201"/>
                  </a:lnTo>
                  <a:lnTo>
                    <a:pt x="38" y="183"/>
                  </a:lnTo>
                  <a:lnTo>
                    <a:pt x="38" y="165"/>
                  </a:lnTo>
                  <a:lnTo>
                    <a:pt x="38" y="147"/>
                  </a:lnTo>
                  <a:lnTo>
                    <a:pt x="38" y="129"/>
                  </a:lnTo>
                  <a:lnTo>
                    <a:pt x="38" y="113"/>
                  </a:lnTo>
                  <a:lnTo>
                    <a:pt x="39" y="95"/>
                  </a:lnTo>
                  <a:lnTo>
                    <a:pt x="41" y="77"/>
                  </a:lnTo>
                  <a:lnTo>
                    <a:pt x="42" y="57"/>
                  </a:lnTo>
                  <a:lnTo>
                    <a:pt x="46" y="38"/>
                  </a:lnTo>
                  <a:lnTo>
                    <a:pt x="49" y="20"/>
                  </a:lnTo>
                  <a:lnTo>
                    <a:pt x="49" y="16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7" y="7"/>
                  </a:lnTo>
                  <a:lnTo>
                    <a:pt x="42" y="3"/>
                  </a:lnTo>
                  <a:lnTo>
                    <a:pt x="38" y="2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21" y="3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6" y="13"/>
                  </a:lnTo>
                  <a:lnTo>
                    <a:pt x="11" y="34"/>
                  </a:lnTo>
                  <a:lnTo>
                    <a:pt x="8" y="54"/>
                  </a:lnTo>
                  <a:lnTo>
                    <a:pt x="7" y="73"/>
                  </a:lnTo>
                  <a:lnTo>
                    <a:pt x="3" y="93"/>
                  </a:lnTo>
                  <a:lnTo>
                    <a:pt x="2" y="109"/>
                  </a:lnTo>
                  <a:lnTo>
                    <a:pt x="0" y="129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0" y="183"/>
                  </a:lnTo>
                  <a:lnTo>
                    <a:pt x="2" y="201"/>
                  </a:lnTo>
                  <a:lnTo>
                    <a:pt x="2" y="218"/>
                  </a:lnTo>
                  <a:lnTo>
                    <a:pt x="3" y="238"/>
                  </a:lnTo>
                  <a:lnTo>
                    <a:pt x="7" y="258"/>
                  </a:lnTo>
                  <a:lnTo>
                    <a:pt x="7" y="277"/>
                  </a:lnTo>
                  <a:lnTo>
                    <a:pt x="10" y="298"/>
                  </a:lnTo>
                  <a:lnTo>
                    <a:pt x="13" y="320"/>
                  </a:lnTo>
                  <a:lnTo>
                    <a:pt x="13" y="323"/>
                  </a:lnTo>
                  <a:lnTo>
                    <a:pt x="16" y="328"/>
                  </a:lnTo>
                  <a:lnTo>
                    <a:pt x="16" y="329"/>
                  </a:lnTo>
                  <a:lnTo>
                    <a:pt x="21" y="333"/>
                  </a:lnTo>
                  <a:lnTo>
                    <a:pt x="23" y="334"/>
                  </a:lnTo>
                  <a:lnTo>
                    <a:pt x="26" y="334"/>
                  </a:lnTo>
                  <a:lnTo>
                    <a:pt x="31" y="334"/>
                  </a:lnTo>
                  <a:lnTo>
                    <a:pt x="36" y="336"/>
                  </a:lnTo>
                  <a:lnTo>
                    <a:pt x="42" y="334"/>
                  </a:lnTo>
                  <a:lnTo>
                    <a:pt x="47" y="329"/>
                  </a:lnTo>
                  <a:lnTo>
                    <a:pt x="49" y="326"/>
                  </a:lnTo>
                  <a:lnTo>
                    <a:pt x="52" y="324"/>
                  </a:lnTo>
                  <a:lnTo>
                    <a:pt x="52" y="320"/>
                  </a:lnTo>
                  <a:lnTo>
                    <a:pt x="52" y="316"/>
                  </a:lnTo>
                  <a:lnTo>
                    <a:pt x="52" y="3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9" name="Freeform 203"/>
            <p:cNvSpPr>
              <a:spLocks/>
            </p:cNvSpPr>
            <p:nvPr/>
          </p:nvSpPr>
          <p:spPr bwMode="auto">
            <a:xfrm>
              <a:off x="2490" y="1462"/>
              <a:ext cx="164" cy="4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41" y="3"/>
                </a:cxn>
                <a:cxn ang="0">
                  <a:pos x="62" y="6"/>
                </a:cxn>
                <a:cxn ang="0">
                  <a:pos x="83" y="8"/>
                </a:cxn>
                <a:cxn ang="0">
                  <a:pos x="103" y="10"/>
                </a:cxn>
                <a:cxn ang="0">
                  <a:pos x="121" y="10"/>
                </a:cxn>
                <a:cxn ang="0">
                  <a:pos x="139" y="13"/>
                </a:cxn>
                <a:cxn ang="0">
                  <a:pos x="159" y="15"/>
                </a:cxn>
                <a:cxn ang="0">
                  <a:pos x="176" y="16"/>
                </a:cxn>
                <a:cxn ang="0">
                  <a:pos x="194" y="20"/>
                </a:cxn>
                <a:cxn ang="0">
                  <a:pos x="211" y="21"/>
                </a:cxn>
                <a:cxn ang="0">
                  <a:pos x="229" y="24"/>
                </a:cxn>
                <a:cxn ang="0">
                  <a:pos x="247" y="29"/>
                </a:cxn>
                <a:cxn ang="0">
                  <a:pos x="265" y="36"/>
                </a:cxn>
                <a:cxn ang="0">
                  <a:pos x="283" y="44"/>
                </a:cxn>
                <a:cxn ang="0">
                  <a:pos x="300" y="54"/>
                </a:cxn>
                <a:cxn ang="0">
                  <a:pos x="320" y="65"/>
                </a:cxn>
                <a:cxn ang="0">
                  <a:pos x="325" y="68"/>
                </a:cxn>
                <a:cxn ang="0">
                  <a:pos x="328" y="75"/>
                </a:cxn>
                <a:cxn ang="0">
                  <a:pos x="327" y="81"/>
                </a:cxn>
                <a:cxn ang="0">
                  <a:pos x="325" y="86"/>
                </a:cxn>
                <a:cxn ang="0">
                  <a:pos x="320" y="91"/>
                </a:cxn>
                <a:cxn ang="0">
                  <a:pos x="314" y="93"/>
                </a:cxn>
                <a:cxn ang="0">
                  <a:pos x="307" y="93"/>
                </a:cxn>
                <a:cxn ang="0">
                  <a:pos x="300" y="91"/>
                </a:cxn>
                <a:cxn ang="0">
                  <a:pos x="283" y="81"/>
                </a:cxn>
                <a:cxn ang="0">
                  <a:pos x="265" y="72"/>
                </a:cxn>
                <a:cxn ang="0">
                  <a:pos x="247" y="65"/>
                </a:cxn>
                <a:cxn ang="0">
                  <a:pos x="232" y="59"/>
                </a:cxn>
                <a:cxn ang="0">
                  <a:pos x="214" y="54"/>
                </a:cxn>
                <a:cxn ang="0">
                  <a:pos x="196" y="50"/>
                </a:cxn>
                <a:cxn ang="0">
                  <a:pos x="180" y="47"/>
                </a:cxn>
                <a:cxn ang="0">
                  <a:pos x="165" y="46"/>
                </a:cxn>
                <a:cxn ang="0">
                  <a:pos x="145" y="42"/>
                </a:cxn>
                <a:cxn ang="0">
                  <a:pos x="129" y="39"/>
                </a:cxn>
                <a:cxn ang="0">
                  <a:pos x="110" y="39"/>
                </a:cxn>
                <a:cxn ang="0">
                  <a:pos x="93" y="37"/>
                </a:cxn>
                <a:cxn ang="0">
                  <a:pos x="74" y="36"/>
                </a:cxn>
                <a:cxn ang="0">
                  <a:pos x="54" y="34"/>
                </a:cxn>
                <a:cxn ang="0">
                  <a:pos x="34" y="31"/>
                </a:cxn>
                <a:cxn ang="0">
                  <a:pos x="13" y="29"/>
                </a:cxn>
                <a:cxn ang="0">
                  <a:pos x="10" y="26"/>
                </a:cxn>
                <a:cxn ang="0">
                  <a:pos x="5" y="24"/>
                </a:cxn>
                <a:cxn ang="0">
                  <a:pos x="3" y="23"/>
                </a:cxn>
                <a:cxn ang="0">
                  <a:pos x="2" y="21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2" y="6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7" y="0"/>
                </a:cxn>
                <a:cxn ang="0">
                  <a:pos x="20" y="0"/>
                </a:cxn>
                <a:cxn ang="0">
                  <a:pos x="20" y="0"/>
                </a:cxn>
              </a:cxnLst>
              <a:rect l="0" t="0" r="r" b="b"/>
              <a:pathLst>
                <a:path w="328" h="93">
                  <a:moveTo>
                    <a:pt x="20" y="0"/>
                  </a:moveTo>
                  <a:lnTo>
                    <a:pt x="41" y="3"/>
                  </a:lnTo>
                  <a:lnTo>
                    <a:pt x="62" y="6"/>
                  </a:lnTo>
                  <a:lnTo>
                    <a:pt x="83" y="8"/>
                  </a:lnTo>
                  <a:lnTo>
                    <a:pt x="103" y="10"/>
                  </a:lnTo>
                  <a:lnTo>
                    <a:pt x="121" y="10"/>
                  </a:lnTo>
                  <a:lnTo>
                    <a:pt x="139" y="13"/>
                  </a:lnTo>
                  <a:lnTo>
                    <a:pt x="159" y="15"/>
                  </a:lnTo>
                  <a:lnTo>
                    <a:pt x="176" y="16"/>
                  </a:lnTo>
                  <a:lnTo>
                    <a:pt x="194" y="20"/>
                  </a:lnTo>
                  <a:lnTo>
                    <a:pt x="211" y="21"/>
                  </a:lnTo>
                  <a:lnTo>
                    <a:pt x="229" y="24"/>
                  </a:lnTo>
                  <a:lnTo>
                    <a:pt x="247" y="29"/>
                  </a:lnTo>
                  <a:lnTo>
                    <a:pt x="265" y="36"/>
                  </a:lnTo>
                  <a:lnTo>
                    <a:pt x="283" y="44"/>
                  </a:lnTo>
                  <a:lnTo>
                    <a:pt x="300" y="54"/>
                  </a:lnTo>
                  <a:lnTo>
                    <a:pt x="320" y="65"/>
                  </a:lnTo>
                  <a:lnTo>
                    <a:pt x="325" y="68"/>
                  </a:lnTo>
                  <a:lnTo>
                    <a:pt x="328" y="75"/>
                  </a:lnTo>
                  <a:lnTo>
                    <a:pt x="327" y="81"/>
                  </a:lnTo>
                  <a:lnTo>
                    <a:pt x="325" y="86"/>
                  </a:lnTo>
                  <a:lnTo>
                    <a:pt x="320" y="91"/>
                  </a:lnTo>
                  <a:lnTo>
                    <a:pt x="314" y="93"/>
                  </a:lnTo>
                  <a:lnTo>
                    <a:pt x="307" y="93"/>
                  </a:lnTo>
                  <a:lnTo>
                    <a:pt x="300" y="91"/>
                  </a:lnTo>
                  <a:lnTo>
                    <a:pt x="283" y="81"/>
                  </a:lnTo>
                  <a:lnTo>
                    <a:pt x="265" y="72"/>
                  </a:lnTo>
                  <a:lnTo>
                    <a:pt x="247" y="65"/>
                  </a:lnTo>
                  <a:lnTo>
                    <a:pt x="232" y="59"/>
                  </a:lnTo>
                  <a:lnTo>
                    <a:pt x="214" y="54"/>
                  </a:lnTo>
                  <a:lnTo>
                    <a:pt x="196" y="50"/>
                  </a:lnTo>
                  <a:lnTo>
                    <a:pt x="180" y="47"/>
                  </a:lnTo>
                  <a:lnTo>
                    <a:pt x="165" y="46"/>
                  </a:lnTo>
                  <a:lnTo>
                    <a:pt x="145" y="42"/>
                  </a:lnTo>
                  <a:lnTo>
                    <a:pt x="129" y="39"/>
                  </a:lnTo>
                  <a:lnTo>
                    <a:pt x="110" y="39"/>
                  </a:lnTo>
                  <a:lnTo>
                    <a:pt x="93" y="37"/>
                  </a:lnTo>
                  <a:lnTo>
                    <a:pt x="74" y="36"/>
                  </a:lnTo>
                  <a:lnTo>
                    <a:pt x="54" y="34"/>
                  </a:lnTo>
                  <a:lnTo>
                    <a:pt x="34" y="31"/>
                  </a:lnTo>
                  <a:lnTo>
                    <a:pt x="13" y="29"/>
                  </a:lnTo>
                  <a:lnTo>
                    <a:pt x="10" y="26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0" name="Freeform 204"/>
            <p:cNvSpPr>
              <a:spLocks/>
            </p:cNvSpPr>
            <p:nvPr/>
          </p:nvSpPr>
          <p:spPr bwMode="auto">
            <a:xfrm>
              <a:off x="2657" y="1283"/>
              <a:ext cx="154" cy="27"/>
            </a:xfrm>
            <a:custGeom>
              <a:avLst/>
              <a:gdLst/>
              <a:ahLst/>
              <a:cxnLst>
                <a:cxn ang="0">
                  <a:pos x="287" y="2"/>
                </a:cxn>
                <a:cxn ang="0">
                  <a:pos x="267" y="7"/>
                </a:cxn>
                <a:cxn ang="0">
                  <a:pos x="248" y="10"/>
                </a:cxn>
                <a:cxn ang="0">
                  <a:pos x="230" y="14"/>
                </a:cxn>
                <a:cxn ang="0">
                  <a:pos x="212" y="17"/>
                </a:cxn>
                <a:cxn ang="0">
                  <a:pos x="196" y="18"/>
                </a:cxn>
                <a:cxn ang="0">
                  <a:pos x="179" y="20"/>
                </a:cxn>
                <a:cxn ang="0">
                  <a:pos x="163" y="20"/>
                </a:cxn>
                <a:cxn ang="0">
                  <a:pos x="148" y="23"/>
                </a:cxn>
                <a:cxn ang="0">
                  <a:pos x="130" y="25"/>
                </a:cxn>
                <a:cxn ang="0">
                  <a:pos x="116" y="25"/>
                </a:cxn>
                <a:cxn ang="0">
                  <a:pos x="98" y="25"/>
                </a:cxn>
                <a:cxn ang="0">
                  <a:pos x="81" y="27"/>
                </a:cxn>
                <a:cxn ang="0">
                  <a:pos x="63" y="28"/>
                </a:cxn>
                <a:cxn ang="0">
                  <a:pos x="45" y="30"/>
                </a:cxn>
                <a:cxn ang="0">
                  <a:pos x="26" y="33"/>
                </a:cxn>
                <a:cxn ang="0">
                  <a:pos x="8" y="36"/>
                </a:cxn>
                <a:cxn ang="0">
                  <a:pos x="3" y="36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3" y="53"/>
                </a:cxn>
                <a:cxn ang="0">
                  <a:pos x="6" y="54"/>
                </a:cxn>
                <a:cxn ang="0">
                  <a:pos x="10" y="56"/>
                </a:cxn>
                <a:cxn ang="0">
                  <a:pos x="31" y="51"/>
                </a:cxn>
                <a:cxn ang="0">
                  <a:pos x="50" y="49"/>
                </a:cxn>
                <a:cxn ang="0">
                  <a:pos x="68" y="48"/>
                </a:cxn>
                <a:cxn ang="0">
                  <a:pos x="86" y="46"/>
                </a:cxn>
                <a:cxn ang="0">
                  <a:pos x="103" y="46"/>
                </a:cxn>
                <a:cxn ang="0">
                  <a:pos x="121" y="46"/>
                </a:cxn>
                <a:cxn ang="0">
                  <a:pos x="137" y="46"/>
                </a:cxn>
                <a:cxn ang="0">
                  <a:pos x="153" y="48"/>
                </a:cxn>
                <a:cxn ang="0">
                  <a:pos x="169" y="46"/>
                </a:cxn>
                <a:cxn ang="0">
                  <a:pos x="186" y="46"/>
                </a:cxn>
                <a:cxn ang="0">
                  <a:pos x="204" y="46"/>
                </a:cxn>
                <a:cxn ang="0">
                  <a:pos x="220" y="44"/>
                </a:cxn>
                <a:cxn ang="0">
                  <a:pos x="238" y="44"/>
                </a:cxn>
                <a:cxn ang="0">
                  <a:pos x="256" y="41"/>
                </a:cxn>
                <a:cxn ang="0">
                  <a:pos x="276" y="38"/>
                </a:cxn>
                <a:cxn ang="0">
                  <a:pos x="295" y="35"/>
                </a:cxn>
                <a:cxn ang="0">
                  <a:pos x="298" y="33"/>
                </a:cxn>
                <a:cxn ang="0">
                  <a:pos x="303" y="30"/>
                </a:cxn>
                <a:cxn ang="0">
                  <a:pos x="303" y="28"/>
                </a:cxn>
                <a:cxn ang="0">
                  <a:pos x="307" y="25"/>
                </a:cxn>
                <a:cxn ang="0">
                  <a:pos x="308" y="20"/>
                </a:cxn>
                <a:cxn ang="0">
                  <a:pos x="308" y="14"/>
                </a:cxn>
                <a:cxn ang="0">
                  <a:pos x="303" y="9"/>
                </a:cxn>
                <a:cxn ang="0">
                  <a:pos x="300" y="4"/>
                </a:cxn>
                <a:cxn ang="0">
                  <a:pos x="297" y="2"/>
                </a:cxn>
                <a:cxn ang="0">
                  <a:pos x="293" y="2"/>
                </a:cxn>
                <a:cxn ang="0">
                  <a:pos x="289" y="0"/>
                </a:cxn>
                <a:cxn ang="0">
                  <a:pos x="287" y="2"/>
                </a:cxn>
                <a:cxn ang="0">
                  <a:pos x="287" y="2"/>
                </a:cxn>
              </a:cxnLst>
              <a:rect l="0" t="0" r="r" b="b"/>
              <a:pathLst>
                <a:path w="308" h="56">
                  <a:moveTo>
                    <a:pt x="287" y="2"/>
                  </a:moveTo>
                  <a:lnTo>
                    <a:pt x="267" y="7"/>
                  </a:lnTo>
                  <a:lnTo>
                    <a:pt x="248" y="10"/>
                  </a:lnTo>
                  <a:lnTo>
                    <a:pt x="230" y="14"/>
                  </a:lnTo>
                  <a:lnTo>
                    <a:pt x="212" y="17"/>
                  </a:lnTo>
                  <a:lnTo>
                    <a:pt x="196" y="18"/>
                  </a:lnTo>
                  <a:lnTo>
                    <a:pt x="179" y="20"/>
                  </a:lnTo>
                  <a:lnTo>
                    <a:pt x="163" y="20"/>
                  </a:lnTo>
                  <a:lnTo>
                    <a:pt x="148" y="23"/>
                  </a:lnTo>
                  <a:lnTo>
                    <a:pt x="130" y="25"/>
                  </a:lnTo>
                  <a:lnTo>
                    <a:pt x="116" y="25"/>
                  </a:lnTo>
                  <a:lnTo>
                    <a:pt x="98" y="25"/>
                  </a:lnTo>
                  <a:lnTo>
                    <a:pt x="81" y="27"/>
                  </a:lnTo>
                  <a:lnTo>
                    <a:pt x="63" y="28"/>
                  </a:lnTo>
                  <a:lnTo>
                    <a:pt x="45" y="30"/>
                  </a:lnTo>
                  <a:lnTo>
                    <a:pt x="26" y="33"/>
                  </a:lnTo>
                  <a:lnTo>
                    <a:pt x="8" y="36"/>
                  </a:lnTo>
                  <a:lnTo>
                    <a:pt x="3" y="36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10" y="56"/>
                  </a:lnTo>
                  <a:lnTo>
                    <a:pt x="31" y="51"/>
                  </a:lnTo>
                  <a:lnTo>
                    <a:pt x="50" y="49"/>
                  </a:lnTo>
                  <a:lnTo>
                    <a:pt x="68" y="48"/>
                  </a:lnTo>
                  <a:lnTo>
                    <a:pt x="86" y="46"/>
                  </a:lnTo>
                  <a:lnTo>
                    <a:pt x="103" y="46"/>
                  </a:lnTo>
                  <a:lnTo>
                    <a:pt x="121" y="46"/>
                  </a:lnTo>
                  <a:lnTo>
                    <a:pt x="137" y="46"/>
                  </a:lnTo>
                  <a:lnTo>
                    <a:pt x="153" y="48"/>
                  </a:lnTo>
                  <a:lnTo>
                    <a:pt x="169" y="46"/>
                  </a:lnTo>
                  <a:lnTo>
                    <a:pt x="186" y="46"/>
                  </a:lnTo>
                  <a:lnTo>
                    <a:pt x="204" y="46"/>
                  </a:lnTo>
                  <a:lnTo>
                    <a:pt x="220" y="44"/>
                  </a:lnTo>
                  <a:lnTo>
                    <a:pt x="238" y="44"/>
                  </a:lnTo>
                  <a:lnTo>
                    <a:pt x="256" y="41"/>
                  </a:lnTo>
                  <a:lnTo>
                    <a:pt x="276" y="38"/>
                  </a:lnTo>
                  <a:lnTo>
                    <a:pt x="295" y="35"/>
                  </a:lnTo>
                  <a:lnTo>
                    <a:pt x="298" y="33"/>
                  </a:lnTo>
                  <a:lnTo>
                    <a:pt x="303" y="30"/>
                  </a:lnTo>
                  <a:lnTo>
                    <a:pt x="303" y="28"/>
                  </a:lnTo>
                  <a:lnTo>
                    <a:pt x="307" y="25"/>
                  </a:lnTo>
                  <a:lnTo>
                    <a:pt x="308" y="20"/>
                  </a:lnTo>
                  <a:lnTo>
                    <a:pt x="308" y="14"/>
                  </a:lnTo>
                  <a:lnTo>
                    <a:pt x="303" y="9"/>
                  </a:lnTo>
                  <a:lnTo>
                    <a:pt x="300" y="4"/>
                  </a:lnTo>
                  <a:lnTo>
                    <a:pt x="297" y="2"/>
                  </a:lnTo>
                  <a:lnTo>
                    <a:pt x="293" y="2"/>
                  </a:lnTo>
                  <a:lnTo>
                    <a:pt x="289" y="0"/>
                  </a:lnTo>
                  <a:lnTo>
                    <a:pt x="287" y="2"/>
                  </a:lnTo>
                  <a:lnTo>
                    <a:pt x="287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1" name="Freeform 205"/>
            <p:cNvSpPr>
              <a:spLocks/>
            </p:cNvSpPr>
            <p:nvPr/>
          </p:nvSpPr>
          <p:spPr bwMode="auto">
            <a:xfrm>
              <a:off x="2667" y="1431"/>
              <a:ext cx="144" cy="37"/>
            </a:xfrm>
            <a:custGeom>
              <a:avLst/>
              <a:gdLst/>
              <a:ahLst/>
              <a:cxnLst>
                <a:cxn ang="0">
                  <a:pos x="268" y="2"/>
                </a:cxn>
                <a:cxn ang="0">
                  <a:pos x="248" y="5"/>
                </a:cxn>
                <a:cxn ang="0">
                  <a:pos x="230" y="10"/>
                </a:cxn>
                <a:cxn ang="0">
                  <a:pos x="214" y="13"/>
                </a:cxn>
                <a:cxn ang="0">
                  <a:pos x="198" y="16"/>
                </a:cxn>
                <a:cxn ang="0">
                  <a:pos x="181" y="20"/>
                </a:cxn>
                <a:cxn ang="0">
                  <a:pos x="167" y="21"/>
                </a:cxn>
                <a:cxn ang="0">
                  <a:pos x="152" y="24"/>
                </a:cxn>
                <a:cxn ang="0">
                  <a:pos x="137" y="26"/>
                </a:cxn>
                <a:cxn ang="0">
                  <a:pos x="123" y="29"/>
                </a:cxn>
                <a:cxn ang="0">
                  <a:pos x="108" y="29"/>
                </a:cxn>
                <a:cxn ang="0">
                  <a:pos x="93" y="33"/>
                </a:cxn>
                <a:cxn ang="0">
                  <a:pos x="79" y="36"/>
                </a:cxn>
                <a:cxn ang="0">
                  <a:pos x="61" y="39"/>
                </a:cxn>
                <a:cxn ang="0">
                  <a:pos x="46" y="42"/>
                </a:cxn>
                <a:cxn ang="0">
                  <a:pos x="26" y="46"/>
                </a:cxn>
                <a:cxn ang="0">
                  <a:pos x="10" y="51"/>
                </a:cxn>
                <a:cxn ang="0">
                  <a:pos x="4" y="54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7"/>
                </a:cxn>
                <a:cxn ang="0">
                  <a:pos x="2" y="72"/>
                </a:cxn>
                <a:cxn ang="0">
                  <a:pos x="7" y="73"/>
                </a:cxn>
                <a:cxn ang="0">
                  <a:pos x="12" y="75"/>
                </a:cxn>
                <a:cxn ang="0">
                  <a:pos x="18" y="75"/>
                </a:cxn>
                <a:cxn ang="0">
                  <a:pos x="35" y="70"/>
                </a:cxn>
                <a:cxn ang="0">
                  <a:pos x="53" y="67"/>
                </a:cxn>
                <a:cxn ang="0">
                  <a:pos x="69" y="62"/>
                </a:cxn>
                <a:cxn ang="0">
                  <a:pos x="87" y="60"/>
                </a:cxn>
                <a:cxn ang="0">
                  <a:pos x="102" y="59"/>
                </a:cxn>
                <a:cxn ang="0">
                  <a:pos x="116" y="55"/>
                </a:cxn>
                <a:cxn ang="0">
                  <a:pos x="131" y="55"/>
                </a:cxn>
                <a:cxn ang="0">
                  <a:pos x="147" y="54"/>
                </a:cxn>
                <a:cxn ang="0">
                  <a:pos x="160" y="51"/>
                </a:cxn>
                <a:cxn ang="0">
                  <a:pos x="177" y="51"/>
                </a:cxn>
                <a:cxn ang="0">
                  <a:pos x="191" y="47"/>
                </a:cxn>
                <a:cxn ang="0">
                  <a:pos x="208" y="46"/>
                </a:cxn>
                <a:cxn ang="0">
                  <a:pos x="222" y="42"/>
                </a:cxn>
                <a:cxn ang="0">
                  <a:pos x="240" y="39"/>
                </a:cxn>
                <a:cxn ang="0">
                  <a:pos x="258" y="36"/>
                </a:cxn>
                <a:cxn ang="0">
                  <a:pos x="276" y="31"/>
                </a:cxn>
                <a:cxn ang="0">
                  <a:pos x="279" y="29"/>
                </a:cxn>
                <a:cxn ang="0">
                  <a:pos x="284" y="28"/>
                </a:cxn>
                <a:cxn ang="0">
                  <a:pos x="284" y="24"/>
                </a:cxn>
                <a:cxn ang="0">
                  <a:pos x="288" y="23"/>
                </a:cxn>
                <a:cxn ang="0">
                  <a:pos x="289" y="16"/>
                </a:cxn>
                <a:cxn ang="0">
                  <a:pos x="289" y="11"/>
                </a:cxn>
                <a:cxn ang="0">
                  <a:pos x="284" y="5"/>
                </a:cxn>
                <a:cxn ang="0">
                  <a:pos x="279" y="2"/>
                </a:cxn>
                <a:cxn ang="0">
                  <a:pos x="278" y="0"/>
                </a:cxn>
                <a:cxn ang="0">
                  <a:pos x="274" y="0"/>
                </a:cxn>
                <a:cxn ang="0">
                  <a:pos x="270" y="0"/>
                </a:cxn>
                <a:cxn ang="0">
                  <a:pos x="268" y="2"/>
                </a:cxn>
                <a:cxn ang="0">
                  <a:pos x="268" y="2"/>
                </a:cxn>
              </a:cxnLst>
              <a:rect l="0" t="0" r="r" b="b"/>
              <a:pathLst>
                <a:path w="289" h="75">
                  <a:moveTo>
                    <a:pt x="268" y="2"/>
                  </a:moveTo>
                  <a:lnTo>
                    <a:pt x="248" y="5"/>
                  </a:lnTo>
                  <a:lnTo>
                    <a:pt x="230" y="10"/>
                  </a:lnTo>
                  <a:lnTo>
                    <a:pt x="214" y="13"/>
                  </a:lnTo>
                  <a:lnTo>
                    <a:pt x="198" y="16"/>
                  </a:lnTo>
                  <a:lnTo>
                    <a:pt x="181" y="20"/>
                  </a:lnTo>
                  <a:lnTo>
                    <a:pt x="167" y="21"/>
                  </a:lnTo>
                  <a:lnTo>
                    <a:pt x="152" y="24"/>
                  </a:lnTo>
                  <a:lnTo>
                    <a:pt x="137" y="26"/>
                  </a:lnTo>
                  <a:lnTo>
                    <a:pt x="123" y="29"/>
                  </a:lnTo>
                  <a:lnTo>
                    <a:pt x="108" y="29"/>
                  </a:lnTo>
                  <a:lnTo>
                    <a:pt x="93" y="33"/>
                  </a:lnTo>
                  <a:lnTo>
                    <a:pt x="79" y="36"/>
                  </a:lnTo>
                  <a:lnTo>
                    <a:pt x="61" y="39"/>
                  </a:lnTo>
                  <a:lnTo>
                    <a:pt x="46" y="42"/>
                  </a:lnTo>
                  <a:lnTo>
                    <a:pt x="26" y="46"/>
                  </a:lnTo>
                  <a:lnTo>
                    <a:pt x="10" y="51"/>
                  </a:lnTo>
                  <a:lnTo>
                    <a:pt x="4" y="54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7"/>
                  </a:lnTo>
                  <a:lnTo>
                    <a:pt x="2" y="72"/>
                  </a:lnTo>
                  <a:lnTo>
                    <a:pt x="7" y="73"/>
                  </a:lnTo>
                  <a:lnTo>
                    <a:pt x="12" y="75"/>
                  </a:lnTo>
                  <a:lnTo>
                    <a:pt x="18" y="75"/>
                  </a:lnTo>
                  <a:lnTo>
                    <a:pt x="35" y="70"/>
                  </a:lnTo>
                  <a:lnTo>
                    <a:pt x="53" y="67"/>
                  </a:lnTo>
                  <a:lnTo>
                    <a:pt x="69" y="62"/>
                  </a:lnTo>
                  <a:lnTo>
                    <a:pt x="87" y="60"/>
                  </a:lnTo>
                  <a:lnTo>
                    <a:pt x="102" y="59"/>
                  </a:lnTo>
                  <a:lnTo>
                    <a:pt x="116" y="55"/>
                  </a:lnTo>
                  <a:lnTo>
                    <a:pt x="131" y="55"/>
                  </a:lnTo>
                  <a:lnTo>
                    <a:pt x="147" y="54"/>
                  </a:lnTo>
                  <a:lnTo>
                    <a:pt x="160" y="51"/>
                  </a:lnTo>
                  <a:lnTo>
                    <a:pt x="177" y="51"/>
                  </a:lnTo>
                  <a:lnTo>
                    <a:pt x="191" y="47"/>
                  </a:lnTo>
                  <a:lnTo>
                    <a:pt x="208" y="46"/>
                  </a:lnTo>
                  <a:lnTo>
                    <a:pt x="222" y="42"/>
                  </a:lnTo>
                  <a:lnTo>
                    <a:pt x="240" y="39"/>
                  </a:lnTo>
                  <a:lnTo>
                    <a:pt x="258" y="36"/>
                  </a:lnTo>
                  <a:lnTo>
                    <a:pt x="276" y="31"/>
                  </a:lnTo>
                  <a:lnTo>
                    <a:pt x="279" y="29"/>
                  </a:lnTo>
                  <a:lnTo>
                    <a:pt x="284" y="28"/>
                  </a:lnTo>
                  <a:lnTo>
                    <a:pt x="284" y="24"/>
                  </a:lnTo>
                  <a:lnTo>
                    <a:pt x="288" y="23"/>
                  </a:lnTo>
                  <a:lnTo>
                    <a:pt x="289" y="16"/>
                  </a:lnTo>
                  <a:lnTo>
                    <a:pt x="289" y="11"/>
                  </a:lnTo>
                  <a:lnTo>
                    <a:pt x="284" y="5"/>
                  </a:lnTo>
                  <a:lnTo>
                    <a:pt x="279" y="2"/>
                  </a:lnTo>
                  <a:lnTo>
                    <a:pt x="278" y="0"/>
                  </a:lnTo>
                  <a:lnTo>
                    <a:pt x="274" y="0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2" name="Freeform 206"/>
            <p:cNvSpPr>
              <a:spLocks/>
            </p:cNvSpPr>
            <p:nvPr/>
          </p:nvSpPr>
          <p:spPr bwMode="auto">
            <a:xfrm>
              <a:off x="2583" y="1285"/>
              <a:ext cx="21" cy="188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28" y="5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0" y="2"/>
                </a:cxn>
                <a:cxn ang="0">
                  <a:pos x="8" y="5"/>
                </a:cxn>
                <a:cxn ang="0">
                  <a:pos x="8" y="10"/>
                </a:cxn>
                <a:cxn ang="0">
                  <a:pos x="7" y="35"/>
                </a:cxn>
                <a:cxn ang="0">
                  <a:pos x="7" y="59"/>
                </a:cxn>
                <a:cxn ang="0">
                  <a:pos x="7" y="80"/>
                </a:cxn>
                <a:cxn ang="0">
                  <a:pos x="7" y="101"/>
                </a:cxn>
                <a:cxn ang="0">
                  <a:pos x="5" y="123"/>
                </a:cxn>
                <a:cxn ang="0">
                  <a:pos x="5" y="142"/>
                </a:cxn>
                <a:cxn ang="0">
                  <a:pos x="5" y="163"/>
                </a:cxn>
                <a:cxn ang="0">
                  <a:pos x="5" y="183"/>
                </a:cxn>
                <a:cxn ang="0">
                  <a:pos x="4" y="202"/>
                </a:cxn>
                <a:cxn ang="0">
                  <a:pos x="2" y="222"/>
                </a:cxn>
                <a:cxn ang="0">
                  <a:pos x="2" y="242"/>
                </a:cxn>
                <a:cxn ang="0">
                  <a:pos x="2" y="263"/>
                </a:cxn>
                <a:cxn ang="0">
                  <a:pos x="0" y="284"/>
                </a:cxn>
                <a:cxn ang="0">
                  <a:pos x="0" y="307"/>
                </a:cxn>
                <a:cxn ang="0">
                  <a:pos x="0" y="331"/>
                </a:cxn>
                <a:cxn ang="0">
                  <a:pos x="0" y="356"/>
                </a:cxn>
                <a:cxn ang="0">
                  <a:pos x="0" y="359"/>
                </a:cxn>
                <a:cxn ang="0">
                  <a:pos x="2" y="364"/>
                </a:cxn>
                <a:cxn ang="0">
                  <a:pos x="5" y="367"/>
                </a:cxn>
                <a:cxn ang="0">
                  <a:pos x="8" y="370"/>
                </a:cxn>
                <a:cxn ang="0">
                  <a:pos x="10" y="372"/>
                </a:cxn>
                <a:cxn ang="0">
                  <a:pos x="15" y="374"/>
                </a:cxn>
                <a:cxn ang="0">
                  <a:pos x="18" y="374"/>
                </a:cxn>
                <a:cxn ang="0">
                  <a:pos x="21" y="375"/>
                </a:cxn>
                <a:cxn ang="0">
                  <a:pos x="25" y="374"/>
                </a:cxn>
                <a:cxn ang="0">
                  <a:pos x="30" y="374"/>
                </a:cxn>
                <a:cxn ang="0">
                  <a:pos x="33" y="372"/>
                </a:cxn>
                <a:cxn ang="0">
                  <a:pos x="36" y="370"/>
                </a:cxn>
                <a:cxn ang="0">
                  <a:pos x="39" y="367"/>
                </a:cxn>
                <a:cxn ang="0">
                  <a:pos x="41" y="364"/>
                </a:cxn>
                <a:cxn ang="0">
                  <a:pos x="43" y="359"/>
                </a:cxn>
                <a:cxn ang="0">
                  <a:pos x="43" y="356"/>
                </a:cxn>
                <a:cxn ang="0">
                  <a:pos x="43" y="331"/>
                </a:cxn>
                <a:cxn ang="0">
                  <a:pos x="41" y="307"/>
                </a:cxn>
                <a:cxn ang="0">
                  <a:pos x="41" y="284"/>
                </a:cxn>
                <a:cxn ang="0">
                  <a:pos x="41" y="263"/>
                </a:cxn>
                <a:cxn ang="0">
                  <a:pos x="39" y="242"/>
                </a:cxn>
                <a:cxn ang="0">
                  <a:pos x="38" y="222"/>
                </a:cxn>
                <a:cxn ang="0">
                  <a:pos x="36" y="202"/>
                </a:cxn>
                <a:cxn ang="0">
                  <a:pos x="36" y="183"/>
                </a:cxn>
                <a:cxn ang="0">
                  <a:pos x="35" y="163"/>
                </a:cxn>
                <a:cxn ang="0">
                  <a:pos x="33" y="142"/>
                </a:cxn>
                <a:cxn ang="0">
                  <a:pos x="31" y="123"/>
                </a:cxn>
                <a:cxn ang="0">
                  <a:pos x="31" y="101"/>
                </a:cxn>
                <a:cxn ang="0">
                  <a:pos x="31" y="80"/>
                </a:cxn>
                <a:cxn ang="0">
                  <a:pos x="30" y="59"/>
                </a:cxn>
                <a:cxn ang="0">
                  <a:pos x="30" y="35"/>
                </a:cxn>
                <a:cxn ang="0">
                  <a:pos x="30" y="10"/>
                </a:cxn>
                <a:cxn ang="0">
                  <a:pos x="30" y="10"/>
                </a:cxn>
              </a:cxnLst>
              <a:rect l="0" t="0" r="r" b="b"/>
              <a:pathLst>
                <a:path w="43" h="375">
                  <a:moveTo>
                    <a:pt x="30" y="10"/>
                  </a:moveTo>
                  <a:lnTo>
                    <a:pt x="28" y="5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8" y="5"/>
                  </a:lnTo>
                  <a:lnTo>
                    <a:pt x="8" y="10"/>
                  </a:lnTo>
                  <a:lnTo>
                    <a:pt x="7" y="35"/>
                  </a:lnTo>
                  <a:lnTo>
                    <a:pt x="7" y="59"/>
                  </a:lnTo>
                  <a:lnTo>
                    <a:pt x="7" y="80"/>
                  </a:lnTo>
                  <a:lnTo>
                    <a:pt x="7" y="101"/>
                  </a:lnTo>
                  <a:lnTo>
                    <a:pt x="5" y="123"/>
                  </a:lnTo>
                  <a:lnTo>
                    <a:pt x="5" y="142"/>
                  </a:lnTo>
                  <a:lnTo>
                    <a:pt x="5" y="163"/>
                  </a:lnTo>
                  <a:lnTo>
                    <a:pt x="5" y="183"/>
                  </a:lnTo>
                  <a:lnTo>
                    <a:pt x="4" y="202"/>
                  </a:lnTo>
                  <a:lnTo>
                    <a:pt x="2" y="222"/>
                  </a:lnTo>
                  <a:lnTo>
                    <a:pt x="2" y="242"/>
                  </a:lnTo>
                  <a:lnTo>
                    <a:pt x="2" y="263"/>
                  </a:lnTo>
                  <a:lnTo>
                    <a:pt x="0" y="284"/>
                  </a:lnTo>
                  <a:lnTo>
                    <a:pt x="0" y="307"/>
                  </a:lnTo>
                  <a:lnTo>
                    <a:pt x="0" y="331"/>
                  </a:lnTo>
                  <a:lnTo>
                    <a:pt x="0" y="356"/>
                  </a:lnTo>
                  <a:lnTo>
                    <a:pt x="0" y="359"/>
                  </a:lnTo>
                  <a:lnTo>
                    <a:pt x="2" y="364"/>
                  </a:lnTo>
                  <a:lnTo>
                    <a:pt x="5" y="367"/>
                  </a:lnTo>
                  <a:lnTo>
                    <a:pt x="8" y="370"/>
                  </a:lnTo>
                  <a:lnTo>
                    <a:pt x="10" y="372"/>
                  </a:lnTo>
                  <a:lnTo>
                    <a:pt x="15" y="374"/>
                  </a:lnTo>
                  <a:lnTo>
                    <a:pt x="18" y="374"/>
                  </a:lnTo>
                  <a:lnTo>
                    <a:pt x="21" y="375"/>
                  </a:lnTo>
                  <a:lnTo>
                    <a:pt x="25" y="374"/>
                  </a:lnTo>
                  <a:lnTo>
                    <a:pt x="30" y="374"/>
                  </a:lnTo>
                  <a:lnTo>
                    <a:pt x="33" y="372"/>
                  </a:lnTo>
                  <a:lnTo>
                    <a:pt x="36" y="370"/>
                  </a:lnTo>
                  <a:lnTo>
                    <a:pt x="39" y="367"/>
                  </a:lnTo>
                  <a:lnTo>
                    <a:pt x="41" y="364"/>
                  </a:lnTo>
                  <a:lnTo>
                    <a:pt x="43" y="359"/>
                  </a:lnTo>
                  <a:lnTo>
                    <a:pt x="43" y="356"/>
                  </a:lnTo>
                  <a:lnTo>
                    <a:pt x="43" y="331"/>
                  </a:lnTo>
                  <a:lnTo>
                    <a:pt x="41" y="307"/>
                  </a:lnTo>
                  <a:lnTo>
                    <a:pt x="41" y="284"/>
                  </a:lnTo>
                  <a:lnTo>
                    <a:pt x="41" y="263"/>
                  </a:lnTo>
                  <a:lnTo>
                    <a:pt x="39" y="242"/>
                  </a:lnTo>
                  <a:lnTo>
                    <a:pt x="38" y="222"/>
                  </a:lnTo>
                  <a:lnTo>
                    <a:pt x="36" y="202"/>
                  </a:lnTo>
                  <a:lnTo>
                    <a:pt x="36" y="183"/>
                  </a:lnTo>
                  <a:lnTo>
                    <a:pt x="35" y="163"/>
                  </a:lnTo>
                  <a:lnTo>
                    <a:pt x="33" y="142"/>
                  </a:lnTo>
                  <a:lnTo>
                    <a:pt x="31" y="123"/>
                  </a:lnTo>
                  <a:lnTo>
                    <a:pt x="31" y="101"/>
                  </a:lnTo>
                  <a:lnTo>
                    <a:pt x="31" y="80"/>
                  </a:lnTo>
                  <a:lnTo>
                    <a:pt x="30" y="59"/>
                  </a:lnTo>
                  <a:lnTo>
                    <a:pt x="30" y="35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3" name="Freeform 207"/>
            <p:cNvSpPr>
              <a:spLocks/>
            </p:cNvSpPr>
            <p:nvPr/>
          </p:nvSpPr>
          <p:spPr bwMode="auto">
            <a:xfrm>
              <a:off x="2651" y="1465"/>
              <a:ext cx="208" cy="39"/>
            </a:xfrm>
            <a:custGeom>
              <a:avLst/>
              <a:gdLst/>
              <a:ahLst/>
              <a:cxnLst>
                <a:cxn ang="0">
                  <a:pos x="397" y="2"/>
                </a:cxn>
                <a:cxn ang="0">
                  <a:pos x="367" y="7"/>
                </a:cxn>
                <a:cxn ang="0">
                  <a:pos x="340" y="12"/>
                </a:cxn>
                <a:cxn ang="0">
                  <a:pos x="315" y="15"/>
                </a:cxn>
                <a:cxn ang="0">
                  <a:pos x="292" y="20"/>
                </a:cxn>
                <a:cxn ang="0">
                  <a:pos x="268" y="23"/>
                </a:cxn>
                <a:cxn ang="0">
                  <a:pos x="247" y="27"/>
                </a:cxn>
                <a:cxn ang="0">
                  <a:pos x="224" y="28"/>
                </a:cxn>
                <a:cxn ang="0">
                  <a:pos x="203" y="31"/>
                </a:cxn>
                <a:cxn ang="0">
                  <a:pos x="181" y="33"/>
                </a:cxn>
                <a:cxn ang="0">
                  <a:pos x="159" y="36"/>
                </a:cxn>
                <a:cxn ang="0">
                  <a:pos x="136" y="40"/>
                </a:cxn>
                <a:cxn ang="0">
                  <a:pos x="113" y="41"/>
                </a:cxn>
                <a:cxn ang="0">
                  <a:pos x="88" y="44"/>
                </a:cxn>
                <a:cxn ang="0">
                  <a:pos x="62" y="49"/>
                </a:cxn>
                <a:cxn ang="0">
                  <a:pos x="38" y="51"/>
                </a:cxn>
                <a:cxn ang="0">
                  <a:pos x="10" y="57"/>
                </a:cxn>
                <a:cxn ang="0">
                  <a:pos x="4" y="59"/>
                </a:cxn>
                <a:cxn ang="0">
                  <a:pos x="2" y="61"/>
                </a:cxn>
                <a:cxn ang="0">
                  <a:pos x="0" y="64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4" y="77"/>
                </a:cxn>
                <a:cxn ang="0">
                  <a:pos x="8" y="79"/>
                </a:cxn>
                <a:cxn ang="0">
                  <a:pos x="13" y="79"/>
                </a:cxn>
                <a:cxn ang="0">
                  <a:pos x="43" y="74"/>
                </a:cxn>
                <a:cxn ang="0">
                  <a:pos x="69" y="71"/>
                </a:cxn>
                <a:cxn ang="0">
                  <a:pos x="93" y="66"/>
                </a:cxn>
                <a:cxn ang="0">
                  <a:pos x="118" y="64"/>
                </a:cxn>
                <a:cxn ang="0">
                  <a:pos x="141" y="61"/>
                </a:cxn>
                <a:cxn ang="0">
                  <a:pos x="164" y="59"/>
                </a:cxn>
                <a:cxn ang="0">
                  <a:pos x="186" y="59"/>
                </a:cxn>
                <a:cxn ang="0">
                  <a:pos x="209" y="57"/>
                </a:cxn>
                <a:cxn ang="0">
                  <a:pos x="230" y="54"/>
                </a:cxn>
                <a:cxn ang="0">
                  <a:pos x="253" y="54"/>
                </a:cxn>
                <a:cxn ang="0">
                  <a:pos x="276" y="51"/>
                </a:cxn>
                <a:cxn ang="0">
                  <a:pos x="299" y="49"/>
                </a:cxn>
                <a:cxn ang="0">
                  <a:pos x="323" y="44"/>
                </a:cxn>
                <a:cxn ang="0">
                  <a:pos x="350" y="41"/>
                </a:cxn>
                <a:cxn ang="0">
                  <a:pos x="376" y="36"/>
                </a:cxn>
                <a:cxn ang="0">
                  <a:pos x="403" y="31"/>
                </a:cxn>
                <a:cxn ang="0">
                  <a:pos x="407" y="28"/>
                </a:cxn>
                <a:cxn ang="0">
                  <a:pos x="410" y="28"/>
                </a:cxn>
                <a:cxn ang="0">
                  <a:pos x="412" y="25"/>
                </a:cxn>
                <a:cxn ang="0">
                  <a:pos x="415" y="23"/>
                </a:cxn>
                <a:cxn ang="0">
                  <a:pos x="416" y="17"/>
                </a:cxn>
                <a:cxn ang="0">
                  <a:pos x="416" y="12"/>
                </a:cxn>
                <a:cxn ang="0">
                  <a:pos x="412" y="5"/>
                </a:cxn>
                <a:cxn ang="0">
                  <a:pos x="408" y="2"/>
                </a:cxn>
                <a:cxn ang="0">
                  <a:pos x="405" y="0"/>
                </a:cxn>
                <a:cxn ang="0">
                  <a:pos x="402" y="0"/>
                </a:cxn>
                <a:cxn ang="0">
                  <a:pos x="398" y="0"/>
                </a:cxn>
                <a:cxn ang="0">
                  <a:pos x="397" y="2"/>
                </a:cxn>
                <a:cxn ang="0">
                  <a:pos x="397" y="2"/>
                </a:cxn>
              </a:cxnLst>
              <a:rect l="0" t="0" r="r" b="b"/>
              <a:pathLst>
                <a:path w="416" h="79">
                  <a:moveTo>
                    <a:pt x="397" y="2"/>
                  </a:moveTo>
                  <a:lnTo>
                    <a:pt x="367" y="7"/>
                  </a:lnTo>
                  <a:lnTo>
                    <a:pt x="340" y="12"/>
                  </a:lnTo>
                  <a:lnTo>
                    <a:pt x="315" y="15"/>
                  </a:lnTo>
                  <a:lnTo>
                    <a:pt x="292" y="20"/>
                  </a:lnTo>
                  <a:lnTo>
                    <a:pt x="268" y="23"/>
                  </a:lnTo>
                  <a:lnTo>
                    <a:pt x="247" y="27"/>
                  </a:lnTo>
                  <a:lnTo>
                    <a:pt x="224" y="28"/>
                  </a:lnTo>
                  <a:lnTo>
                    <a:pt x="203" y="31"/>
                  </a:lnTo>
                  <a:lnTo>
                    <a:pt x="181" y="33"/>
                  </a:lnTo>
                  <a:lnTo>
                    <a:pt x="159" y="36"/>
                  </a:lnTo>
                  <a:lnTo>
                    <a:pt x="136" y="40"/>
                  </a:lnTo>
                  <a:lnTo>
                    <a:pt x="113" y="41"/>
                  </a:lnTo>
                  <a:lnTo>
                    <a:pt x="88" y="44"/>
                  </a:lnTo>
                  <a:lnTo>
                    <a:pt x="62" y="49"/>
                  </a:lnTo>
                  <a:lnTo>
                    <a:pt x="38" y="51"/>
                  </a:lnTo>
                  <a:lnTo>
                    <a:pt x="10" y="57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4" y="77"/>
                  </a:lnTo>
                  <a:lnTo>
                    <a:pt x="8" y="79"/>
                  </a:lnTo>
                  <a:lnTo>
                    <a:pt x="13" y="79"/>
                  </a:lnTo>
                  <a:lnTo>
                    <a:pt x="43" y="74"/>
                  </a:lnTo>
                  <a:lnTo>
                    <a:pt x="69" y="71"/>
                  </a:lnTo>
                  <a:lnTo>
                    <a:pt x="93" y="66"/>
                  </a:lnTo>
                  <a:lnTo>
                    <a:pt x="118" y="64"/>
                  </a:lnTo>
                  <a:lnTo>
                    <a:pt x="141" y="61"/>
                  </a:lnTo>
                  <a:lnTo>
                    <a:pt x="164" y="59"/>
                  </a:lnTo>
                  <a:lnTo>
                    <a:pt x="186" y="59"/>
                  </a:lnTo>
                  <a:lnTo>
                    <a:pt x="209" y="57"/>
                  </a:lnTo>
                  <a:lnTo>
                    <a:pt x="230" y="54"/>
                  </a:lnTo>
                  <a:lnTo>
                    <a:pt x="253" y="54"/>
                  </a:lnTo>
                  <a:lnTo>
                    <a:pt x="276" y="51"/>
                  </a:lnTo>
                  <a:lnTo>
                    <a:pt x="299" y="49"/>
                  </a:lnTo>
                  <a:lnTo>
                    <a:pt x="323" y="44"/>
                  </a:lnTo>
                  <a:lnTo>
                    <a:pt x="350" y="41"/>
                  </a:lnTo>
                  <a:lnTo>
                    <a:pt x="376" y="36"/>
                  </a:lnTo>
                  <a:lnTo>
                    <a:pt x="403" y="31"/>
                  </a:lnTo>
                  <a:lnTo>
                    <a:pt x="407" y="28"/>
                  </a:lnTo>
                  <a:lnTo>
                    <a:pt x="410" y="28"/>
                  </a:lnTo>
                  <a:lnTo>
                    <a:pt x="412" y="25"/>
                  </a:lnTo>
                  <a:lnTo>
                    <a:pt x="415" y="23"/>
                  </a:lnTo>
                  <a:lnTo>
                    <a:pt x="416" y="17"/>
                  </a:lnTo>
                  <a:lnTo>
                    <a:pt x="416" y="12"/>
                  </a:lnTo>
                  <a:lnTo>
                    <a:pt x="412" y="5"/>
                  </a:lnTo>
                  <a:lnTo>
                    <a:pt x="408" y="2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7" y="2"/>
                  </a:lnTo>
                  <a:lnTo>
                    <a:pt x="397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4" name="Freeform 208"/>
            <p:cNvSpPr>
              <a:spLocks/>
            </p:cNvSpPr>
            <p:nvPr/>
          </p:nvSpPr>
          <p:spPr bwMode="auto">
            <a:xfrm>
              <a:off x="2694" y="1486"/>
              <a:ext cx="22" cy="45"/>
            </a:xfrm>
            <a:custGeom>
              <a:avLst/>
              <a:gdLst/>
              <a:ahLst/>
              <a:cxnLst>
                <a:cxn ang="0">
                  <a:pos x="42" y="72"/>
                </a:cxn>
                <a:cxn ang="0">
                  <a:pos x="39" y="67"/>
                </a:cxn>
                <a:cxn ang="0">
                  <a:pos x="37" y="63"/>
                </a:cxn>
                <a:cxn ang="0">
                  <a:pos x="36" y="58"/>
                </a:cxn>
                <a:cxn ang="0">
                  <a:pos x="34" y="55"/>
                </a:cxn>
                <a:cxn ang="0">
                  <a:pos x="32" y="50"/>
                </a:cxn>
                <a:cxn ang="0">
                  <a:pos x="32" y="47"/>
                </a:cxn>
                <a:cxn ang="0">
                  <a:pos x="32" y="44"/>
                </a:cxn>
                <a:cxn ang="0">
                  <a:pos x="31" y="41"/>
                </a:cxn>
                <a:cxn ang="0">
                  <a:pos x="29" y="37"/>
                </a:cxn>
                <a:cxn ang="0">
                  <a:pos x="28" y="32"/>
                </a:cxn>
                <a:cxn ang="0">
                  <a:pos x="28" y="29"/>
                </a:cxn>
                <a:cxn ang="0">
                  <a:pos x="28" y="26"/>
                </a:cxn>
                <a:cxn ang="0">
                  <a:pos x="26" y="21"/>
                </a:cxn>
                <a:cxn ang="0">
                  <a:pos x="26" y="18"/>
                </a:cxn>
                <a:cxn ang="0">
                  <a:pos x="24" y="14"/>
                </a:cxn>
                <a:cxn ang="0">
                  <a:pos x="24" y="10"/>
                </a:cxn>
                <a:cxn ang="0">
                  <a:pos x="23" y="5"/>
                </a:cxn>
                <a:cxn ang="0">
                  <a:pos x="19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5" y="1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1" y="23"/>
                </a:cxn>
                <a:cxn ang="0">
                  <a:pos x="1" y="28"/>
                </a:cxn>
                <a:cxn ang="0">
                  <a:pos x="1" y="32"/>
                </a:cxn>
                <a:cxn ang="0">
                  <a:pos x="1" y="36"/>
                </a:cxn>
                <a:cxn ang="0">
                  <a:pos x="1" y="39"/>
                </a:cxn>
                <a:cxn ang="0">
                  <a:pos x="1" y="44"/>
                </a:cxn>
                <a:cxn ang="0">
                  <a:pos x="3" y="47"/>
                </a:cxn>
                <a:cxn ang="0">
                  <a:pos x="3" y="50"/>
                </a:cxn>
                <a:cxn ang="0">
                  <a:pos x="3" y="55"/>
                </a:cxn>
                <a:cxn ang="0">
                  <a:pos x="5" y="58"/>
                </a:cxn>
                <a:cxn ang="0">
                  <a:pos x="6" y="63"/>
                </a:cxn>
                <a:cxn ang="0">
                  <a:pos x="6" y="67"/>
                </a:cxn>
                <a:cxn ang="0">
                  <a:pos x="6" y="72"/>
                </a:cxn>
                <a:cxn ang="0">
                  <a:pos x="10" y="76"/>
                </a:cxn>
                <a:cxn ang="0">
                  <a:pos x="11" y="81"/>
                </a:cxn>
                <a:cxn ang="0">
                  <a:pos x="14" y="86"/>
                </a:cxn>
                <a:cxn ang="0">
                  <a:pos x="19" y="88"/>
                </a:cxn>
                <a:cxn ang="0">
                  <a:pos x="24" y="89"/>
                </a:cxn>
                <a:cxn ang="0">
                  <a:pos x="31" y="89"/>
                </a:cxn>
                <a:cxn ang="0">
                  <a:pos x="36" y="86"/>
                </a:cxn>
                <a:cxn ang="0">
                  <a:pos x="41" y="83"/>
                </a:cxn>
                <a:cxn ang="0">
                  <a:pos x="42" y="78"/>
                </a:cxn>
                <a:cxn ang="0">
                  <a:pos x="42" y="72"/>
                </a:cxn>
                <a:cxn ang="0">
                  <a:pos x="42" y="72"/>
                </a:cxn>
              </a:cxnLst>
              <a:rect l="0" t="0" r="r" b="b"/>
              <a:pathLst>
                <a:path w="42" h="89">
                  <a:moveTo>
                    <a:pt x="42" y="72"/>
                  </a:moveTo>
                  <a:lnTo>
                    <a:pt x="39" y="67"/>
                  </a:lnTo>
                  <a:lnTo>
                    <a:pt x="37" y="63"/>
                  </a:lnTo>
                  <a:lnTo>
                    <a:pt x="36" y="58"/>
                  </a:lnTo>
                  <a:lnTo>
                    <a:pt x="34" y="55"/>
                  </a:lnTo>
                  <a:lnTo>
                    <a:pt x="32" y="50"/>
                  </a:lnTo>
                  <a:lnTo>
                    <a:pt x="32" y="47"/>
                  </a:lnTo>
                  <a:lnTo>
                    <a:pt x="32" y="44"/>
                  </a:lnTo>
                  <a:lnTo>
                    <a:pt x="31" y="41"/>
                  </a:lnTo>
                  <a:lnTo>
                    <a:pt x="29" y="37"/>
                  </a:lnTo>
                  <a:lnTo>
                    <a:pt x="28" y="32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6" y="21"/>
                  </a:lnTo>
                  <a:lnTo>
                    <a:pt x="26" y="18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3" y="5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1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3" y="50"/>
                  </a:lnTo>
                  <a:lnTo>
                    <a:pt x="3" y="55"/>
                  </a:lnTo>
                  <a:lnTo>
                    <a:pt x="5" y="58"/>
                  </a:lnTo>
                  <a:lnTo>
                    <a:pt x="6" y="63"/>
                  </a:lnTo>
                  <a:lnTo>
                    <a:pt x="6" y="67"/>
                  </a:lnTo>
                  <a:lnTo>
                    <a:pt x="6" y="72"/>
                  </a:lnTo>
                  <a:lnTo>
                    <a:pt x="10" y="76"/>
                  </a:lnTo>
                  <a:lnTo>
                    <a:pt x="11" y="81"/>
                  </a:lnTo>
                  <a:lnTo>
                    <a:pt x="14" y="86"/>
                  </a:lnTo>
                  <a:lnTo>
                    <a:pt x="19" y="88"/>
                  </a:lnTo>
                  <a:lnTo>
                    <a:pt x="24" y="89"/>
                  </a:lnTo>
                  <a:lnTo>
                    <a:pt x="31" y="89"/>
                  </a:lnTo>
                  <a:lnTo>
                    <a:pt x="36" y="86"/>
                  </a:lnTo>
                  <a:lnTo>
                    <a:pt x="41" y="83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5" name="Freeform 209"/>
            <p:cNvSpPr>
              <a:spLocks/>
            </p:cNvSpPr>
            <p:nvPr/>
          </p:nvSpPr>
          <p:spPr bwMode="auto">
            <a:xfrm>
              <a:off x="2628" y="1640"/>
              <a:ext cx="280" cy="79"/>
            </a:xfrm>
            <a:custGeom>
              <a:avLst/>
              <a:gdLst/>
              <a:ahLst/>
              <a:cxnLst>
                <a:cxn ang="0">
                  <a:pos x="540" y="1"/>
                </a:cxn>
                <a:cxn ang="0">
                  <a:pos x="501" y="11"/>
                </a:cxn>
                <a:cxn ang="0">
                  <a:pos x="465" y="21"/>
                </a:cxn>
                <a:cxn ang="0">
                  <a:pos x="429" y="29"/>
                </a:cxn>
                <a:cxn ang="0">
                  <a:pos x="396" y="37"/>
                </a:cxn>
                <a:cxn ang="0">
                  <a:pos x="364" y="42"/>
                </a:cxn>
                <a:cxn ang="0">
                  <a:pos x="331" y="49"/>
                </a:cxn>
                <a:cxn ang="0">
                  <a:pos x="298" y="55"/>
                </a:cxn>
                <a:cxn ang="0">
                  <a:pos x="269" y="62"/>
                </a:cxn>
                <a:cxn ang="0">
                  <a:pos x="238" y="68"/>
                </a:cxn>
                <a:cxn ang="0">
                  <a:pos x="207" y="73"/>
                </a:cxn>
                <a:cxn ang="0">
                  <a:pos x="174" y="80"/>
                </a:cxn>
                <a:cxn ang="0">
                  <a:pos x="143" y="88"/>
                </a:cxn>
                <a:cxn ang="0">
                  <a:pos x="112" y="98"/>
                </a:cxn>
                <a:cxn ang="0">
                  <a:pos x="78" y="107"/>
                </a:cxn>
                <a:cxn ang="0">
                  <a:pos x="44" y="119"/>
                </a:cxn>
                <a:cxn ang="0">
                  <a:pos x="8" y="133"/>
                </a:cxn>
                <a:cxn ang="0">
                  <a:pos x="1" y="135"/>
                </a:cxn>
                <a:cxn ang="0">
                  <a:pos x="0" y="140"/>
                </a:cxn>
                <a:cxn ang="0">
                  <a:pos x="0" y="145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6" y="155"/>
                </a:cxn>
                <a:cxn ang="0">
                  <a:pos x="13" y="156"/>
                </a:cxn>
                <a:cxn ang="0">
                  <a:pos x="18" y="155"/>
                </a:cxn>
                <a:cxn ang="0">
                  <a:pos x="53" y="142"/>
                </a:cxn>
                <a:cxn ang="0">
                  <a:pos x="88" y="129"/>
                </a:cxn>
                <a:cxn ang="0">
                  <a:pos x="122" y="119"/>
                </a:cxn>
                <a:cxn ang="0">
                  <a:pos x="155" y="111"/>
                </a:cxn>
                <a:cxn ang="0">
                  <a:pos x="186" y="102"/>
                </a:cxn>
                <a:cxn ang="0">
                  <a:pos x="217" y="98"/>
                </a:cxn>
                <a:cxn ang="0">
                  <a:pos x="248" y="91"/>
                </a:cxn>
                <a:cxn ang="0">
                  <a:pos x="279" y="86"/>
                </a:cxn>
                <a:cxn ang="0">
                  <a:pos x="310" y="80"/>
                </a:cxn>
                <a:cxn ang="0">
                  <a:pos x="341" y="73"/>
                </a:cxn>
                <a:cxn ang="0">
                  <a:pos x="372" y="68"/>
                </a:cxn>
                <a:cxn ang="0">
                  <a:pos x="406" y="62"/>
                </a:cxn>
                <a:cxn ang="0">
                  <a:pos x="439" y="55"/>
                </a:cxn>
                <a:cxn ang="0">
                  <a:pos x="473" y="47"/>
                </a:cxn>
                <a:cxn ang="0">
                  <a:pos x="510" y="37"/>
                </a:cxn>
                <a:cxn ang="0">
                  <a:pos x="550" y="27"/>
                </a:cxn>
                <a:cxn ang="0">
                  <a:pos x="554" y="23"/>
                </a:cxn>
                <a:cxn ang="0">
                  <a:pos x="558" y="19"/>
                </a:cxn>
                <a:cxn ang="0">
                  <a:pos x="559" y="13"/>
                </a:cxn>
                <a:cxn ang="0">
                  <a:pos x="559" y="10"/>
                </a:cxn>
                <a:cxn ang="0">
                  <a:pos x="554" y="3"/>
                </a:cxn>
                <a:cxn ang="0">
                  <a:pos x="551" y="1"/>
                </a:cxn>
                <a:cxn ang="0">
                  <a:pos x="545" y="0"/>
                </a:cxn>
                <a:cxn ang="0">
                  <a:pos x="540" y="1"/>
                </a:cxn>
                <a:cxn ang="0">
                  <a:pos x="540" y="1"/>
                </a:cxn>
              </a:cxnLst>
              <a:rect l="0" t="0" r="r" b="b"/>
              <a:pathLst>
                <a:path w="559" h="156">
                  <a:moveTo>
                    <a:pt x="540" y="1"/>
                  </a:moveTo>
                  <a:lnTo>
                    <a:pt x="501" y="11"/>
                  </a:lnTo>
                  <a:lnTo>
                    <a:pt x="465" y="21"/>
                  </a:lnTo>
                  <a:lnTo>
                    <a:pt x="429" y="29"/>
                  </a:lnTo>
                  <a:lnTo>
                    <a:pt x="396" y="37"/>
                  </a:lnTo>
                  <a:lnTo>
                    <a:pt x="364" y="42"/>
                  </a:lnTo>
                  <a:lnTo>
                    <a:pt x="331" y="49"/>
                  </a:lnTo>
                  <a:lnTo>
                    <a:pt x="298" y="55"/>
                  </a:lnTo>
                  <a:lnTo>
                    <a:pt x="269" y="62"/>
                  </a:lnTo>
                  <a:lnTo>
                    <a:pt x="238" y="68"/>
                  </a:lnTo>
                  <a:lnTo>
                    <a:pt x="207" y="73"/>
                  </a:lnTo>
                  <a:lnTo>
                    <a:pt x="174" y="80"/>
                  </a:lnTo>
                  <a:lnTo>
                    <a:pt x="143" y="88"/>
                  </a:lnTo>
                  <a:lnTo>
                    <a:pt x="112" y="98"/>
                  </a:lnTo>
                  <a:lnTo>
                    <a:pt x="78" y="107"/>
                  </a:lnTo>
                  <a:lnTo>
                    <a:pt x="44" y="119"/>
                  </a:lnTo>
                  <a:lnTo>
                    <a:pt x="8" y="133"/>
                  </a:lnTo>
                  <a:lnTo>
                    <a:pt x="1" y="135"/>
                  </a:lnTo>
                  <a:lnTo>
                    <a:pt x="0" y="140"/>
                  </a:lnTo>
                  <a:lnTo>
                    <a:pt x="0" y="145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6" y="155"/>
                  </a:lnTo>
                  <a:lnTo>
                    <a:pt x="13" y="156"/>
                  </a:lnTo>
                  <a:lnTo>
                    <a:pt x="18" y="155"/>
                  </a:lnTo>
                  <a:lnTo>
                    <a:pt x="53" y="142"/>
                  </a:lnTo>
                  <a:lnTo>
                    <a:pt x="88" y="129"/>
                  </a:lnTo>
                  <a:lnTo>
                    <a:pt x="122" y="119"/>
                  </a:lnTo>
                  <a:lnTo>
                    <a:pt x="155" y="111"/>
                  </a:lnTo>
                  <a:lnTo>
                    <a:pt x="186" y="102"/>
                  </a:lnTo>
                  <a:lnTo>
                    <a:pt x="217" y="98"/>
                  </a:lnTo>
                  <a:lnTo>
                    <a:pt x="248" y="91"/>
                  </a:lnTo>
                  <a:lnTo>
                    <a:pt x="279" y="86"/>
                  </a:lnTo>
                  <a:lnTo>
                    <a:pt x="310" y="80"/>
                  </a:lnTo>
                  <a:lnTo>
                    <a:pt x="341" y="73"/>
                  </a:lnTo>
                  <a:lnTo>
                    <a:pt x="372" y="68"/>
                  </a:lnTo>
                  <a:lnTo>
                    <a:pt x="406" y="62"/>
                  </a:lnTo>
                  <a:lnTo>
                    <a:pt x="439" y="55"/>
                  </a:lnTo>
                  <a:lnTo>
                    <a:pt x="473" y="47"/>
                  </a:lnTo>
                  <a:lnTo>
                    <a:pt x="510" y="37"/>
                  </a:lnTo>
                  <a:lnTo>
                    <a:pt x="550" y="27"/>
                  </a:lnTo>
                  <a:lnTo>
                    <a:pt x="554" y="23"/>
                  </a:lnTo>
                  <a:lnTo>
                    <a:pt x="558" y="19"/>
                  </a:lnTo>
                  <a:lnTo>
                    <a:pt x="559" y="13"/>
                  </a:lnTo>
                  <a:lnTo>
                    <a:pt x="559" y="10"/>
                  </a:lnTo>
                  <a:lnTo>
                    <a:pt x="554" y="3"/>
                  </a:lnTo>
                  <a:lnTo>
                    <a:pt x="551" y="1"/>
                  </a:lnTo>
                  <a:lnTo>
                    <a:pt x="545" y="0"/>
                  </a:lnTo>
                  <a:lnTo>
                    <a:pt x="540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6" name="Freeform 210"/>
            <p:cNvSpPr>
              <a:spLocks/>
            </p:cNvSpPr>
            <p:nvPr/>
          </p:nvSpPr>
          <p:spPr bwMode="auto">
            <a:xfrm>
              <a:off x="2601" y="1479"/>
              <a:ext cx="22" cy="61"/>
            </a:xfrm>
            <a:custGeom>
              <a:avLst/>
              <a:gdLst/>
              <a:ahLst/>
              <a:cxnLst>
                <a:cxn ang="0">
                  <a:pos x="37" y="104"/>
                </a:cxn>
                <a:cxn ang="0">
                  <a:pos x="36" y="100"/>
                </a:cxn>
                <a:cxn ang="0">
                  <a:pos x="36" y="95"/>
                </a:cxn>
                <a:cxn ang="0">
                  <a:pos x="36" y="90"/>
                </a:cxn>
                <a:cxn ang="0">
                  <a:pos x="37" y="83"/>
                </a:cxn>
                <a:cxn ang="0">
                  <a:pos x="37" y="78"/>
                </a:cxn>
                <a:cxn ang="0">
                  <a:pos x="37" y="72"/>
                </a:cxn>
                <a:cxn ang="0">
                  <a:pos x="39" y="67"/>
                </a:cxn>
                <a:cxn ang="0">
                  <a:pos x="39" y="62"/>
                </a:cxn>
                <a:cxn ang="0">
                  <a:pos x="39" y="56"/>
                </a:cxn>
                <a:cxn ang="0">
                  <a:pos x="41" y="51"/>
                </a:cxn>
                <a:cxn ang="0">
                  <a:pos x="41" y="44"/>
                </a:cxn>
                <a:cxn ang="0">
                  <a:pos x="42" y="39"/>
                </a:cxn>
                <a:cxn ang="0">
                  <a:pos x="42" y="33"/>
                </a:cxn>
                <a:cxn ang="0">
                  <a:pos x="44" y="26"/>
                </a:cxn>
                <a:cxn ang="0">
                  <a:pos x="44" y="21"/>
                </a:cxn>
                <a:cxn ang="0">
                  <a:pos x="44" y="18"/>
                </a:cxn>
                <a:cxn ang="0">
                  <a:pos x="44" y="15"/>
                </a:cxn>
                <a:cxn ang="0">
                  <a:pos x="44" y="12"/>
                </a:cxn>
                <a:cxn ang="0">
                  <a:pos x="41" y="8"/>
                </a:cxn>
                <a:cxn ang="0">
                  <a:pos x="39" y="5"/>
                </a:cxn>
                <a:cxn ang="0">
                  <a:pos x="34" y="2"/>
                </a:cxn>
                <a:cxn ang="0">
                  <a:pos x="29" y="0"/>
                </a:cxn>
                <a:cxn ang="0">
                  <a:pos x="23" y="0"/>
                </a:cxn>
                <a:cxn ang="0">
                  <a:pos x="18" y="3"/>
                </a:cxn>
                <a:cxn ang="0">
                  <a:pos x="16" y="5"/>
                </a:cxn>
                <a:cxn ang="0">
                  <a:pos x="14" y="7"/>
                </a:cxn>
                <a:cxn ang="0">
                  <a:pos x="13" y="12"/>
                </a:cxn>
                <a:cxn ang="0">
                  <a:pos x="13" y="15"/>
                </a:cxn>
                <a:cxn ang="0">
                  <a:pos x="11" y="20"/>
                </a:cxn>
                <a:cxn ang="0">
                  <a:pos x="11" y="25"/>
                </a:cxn>
                <a:cxn ang="0">
                  <a:pos x="10" y="29"/>
                </a:cxn>
                <a:cxn ang="0">
                  <a:pos x="10" y="36"/>
                </a:cxn>
                <a:cxn ang="0">
                  <a:pos x="8" y="43"/>
                </a:cxn>
                <a:cxn ang="0">
                  <a:pos x="8" y="47"/>
                </a:cxn>
                <a:cxn ang="0">
                  <a:pos x="6" y="52"/>
                </a:cxn>
                <a:cxn ang="0">
                  <a:pos x="5" y="60"/>
                </a:cxn>
                <a:cxn ang="0">
                  <a:pos x="3" y="65"/>
                </a:cxn>
                <a:cxn ang="0">
                  <a:pos x="3" y="72"/>
                </a:cxn>
                <a:cxn ang="0">
                  <a:pos x="3" y="78"/>
                </a:cxn>
                <a:cxn ang="0">
                  <a:pos x="1" y="83"/>
                </a:cxn>
                <a:cxn ang="0">
                  <a:pos x="1" y="88"/>
                </a:cxn>
                <a:cxn ang="0">
                  <a:pos x="0" y="93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1" y="108"/>
                </a:cxn>
                <a:cxn ang="0">
                  <a:pos x="3" y="113"/>
                </a:cxn>
                <a:cxn ang="0">
                  <a:pos x="3" y="114"/>
                </a:cxn>
                <a:cxn ang="0">
                  <a:pos x="6" y="117"/>
                </a:cxn>
                <a:cxn ang="0">
                  <a:pos x="11" y="121"/>
                </a:cxn>
                <a:cxn ang="0">
                  <a:pos x="18" y="122"/>
                </a:cxn>
                <a:cxn ang="0">
                  <a:pos x="24" y="121"/>
                </a:cxn>
                <a:cxn ang="0">
                  <a:pos x="31" y="117"/>
                </a:cxn>
                <a:cxn ang="0">
                  <a:pos x="32" y="114"/>
                </a:cxn>
                <a:cxn ang="0">
                  <a:pos x="34" y="113"/>
                </a:cxn>
                <a:cxn ang="0">
                  <a:pos x="36" y="108"/>
                </a:cxn>
                <a:cxn ang="0">
                  <a:pos x="37" y="104"/>
                </a:cxn>
                <a:cxn ang="0">
                  <a:pos x="37" y="104"/>
                </a:cxn>
              </a:cxnLst>
              <a:rect l="0" t="0" r="r" b="b"/>
              <a:pathLst>
                <a:path w="44" h="122">
                  <a:moveTo>
                    <a:pt x="37" y="104"/>
                  </a:moveTo>
                  <a:lnTo>
                    <a:pt x="36" y="100"/>
                  </a:lnTo>
                  <a:lnTo>
                    <a:pt x="36" y="95"/>
                  </a:lnTo>
                  <a:lnTo>
                    <a:pt x="36" y="90"/>
                  </a:lnTo>
                  <a:lnTo>
                    <a:pt x="37" y="83"/>
                  </a:lnTo>
                  <a:lnTo>
                    <a:pt x="37" y="78"/>
                  </a:lnTo>
                  <a:lnTo>
                    <a:pt x="37" y="72"/>
                  </a:lnTo>
                  <a:lnTo>
                    <a:pt x="39" y="67"/>
                  </a:lnTo>
                  <a:lnTo>
                    <a:pt x="39" y="62"/>
                  </a:lnTo>
                  <a:lnTo>
                    <a:pt x="39" y="56"/>
                  </a:lnTo>
                  <a:lnTo>
                    <a:pt x="41" y="51"/>
                  </a:lnTo>
                  <a:lnTo>
                    <a:pt x="41" y="44"/>
                  </a:lnTo>
                  <a:lnTo>
                    <a:pt x="42" y="39"/>
                  </a:lnTo>
                  <a:lnTo>
                    <a:pt x="42" y="33"/>
                  </a:lnTo>
                  <a:lnTo>
                    <a:pt x="44" y="26"/>
                  </a:lnTo>
                  <a:lnTo>
                    <a:pt x="44" y="21"/>
                  </a:lnTo>
                  <a:lnTo>
                    <a:pt x="44" y="18"/>
                  </a:lnTo>
                  <a:lnTo>
                    <a:pt x="44" y="15"/>
                  </a:lnTo>
                  <a:lnTo>
                    <a:pt x="44" y="12"/>
                  </a:lnTo>
                  <a:lnTo>
                    <a:pt x="41" y="8"/>
                  </a:lnTo>
                  <a:lnTo>
                    <a:pt x="39" y="5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11" y="20"/>
                  </a:lnTo>
                  <a:lnTo>
                    <a:pt x="11" y="25"/>
                  </a:lnTo>
                  <a:lnTo>
                    <a:pt x="10" y="29"/>
                  </a:lnTo>
                  <a:lnTo>
                    <a:pt x="10" y="36"/>
                  </a:lnTo>
                  <a:lnTo>
                    <a:pt x="8" y="43"/>
                  </a:lnTo>
                  <a:lnTo>
                    <a:pt x="8" y="47"/>
                  </a:lnTo>
                  <a:lnTo>
                    <a:pt x="6" y="52"/>
                  </a:lnTo>
                  <a:lnTo>
                    <a:pt x="5" y="60"/>
                  </a:lnTo>
                  <a:lnTo>
                    <a:pt x="3" y="65"/>
                  </a:lnTo>
                  <a:lnTo>
                    <a:pt x="3" y="72"/>
                  </a:lnTo>
                  <a:lnTo>
                    <a:pt x="3" y="78"/>
                  </a:lnTo>
                  <a:lnTo>
                    <a:pt x="1" y="83"/>
                  </a:lnTo>
                  <a:lnTo>
                    <a:pt x="1" y="88"/>
                  </a:lnTo>
                  <a:lnTo>
                    <a:pt x="0" y="93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3" y="113"/>
                  </a:lnTo>
                  <a:lnTo>
                    <a:pt x="3" y="114"/>
                  </a:lnTo>
                  <a:lnTo>
                    <a:pt x="6" y="117"/>
                  </a:lnTo>
                  <a:lnTo>
                    <a:pt x="11" y="121"/>
                  </a:lnTo>
                  <a:lnTo>
                    <a:pt x="18" y="122"/>
                  </a:lnTo>
                  <a:lnTo>
                    <a:pt x="24" y="121"/>
                  </a:lnTo>
                  <a:lnTo>
                    <a:pt x="31" y="117"/>
                  </a:lnTo>
                  <a:lnTo>
                    <a:pt x="32" y="114"/>
                  </a:lnTo>
                  <a:lnTo>
                    <a:pt x="34" y="113"/>
                  </a:lnTo>
                  <a:lnTo>
                    <a:pt x="36" y="108"/>
                  </a:lnTo>
                  <a:lnTo>
                    <a:pt x="37" y="104"/>
                  </a:lnTo>
                  <a:lnTo>
                    <a:pt x="37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7" name="Freeform 211"/>
            <p:cNvSpPr>
              <a:spLocks/>
            </p:cNvSpPr>
            <p:nvPr/>
          </p:nvSpPr>
          <p:spPr bwMode="auto">
            <a:xfrm>
              <a:off x="2521" y="1597"/>
              <a:ext cx="115" cy="92"/>
            </a:xfrm>
            <a:custGeom>
              <a:avLst/>
              <a:gdLst/>
              <a:ahLst/>
              <a:cxnLst>
                <a:cxn ang="0">
                  <a:pos x="225" y="157"/>
                </a:cxn>
                <a:cxn ang="0">
                  <a:pos x="212" y="144"/>
                </a:cxn>
                <a:cxn ang="0">
                  <a:pos x="199" y="129"/>
                </a:cxn>
                <a:cxn ang="0">
                  <a:pos x="188" y="116"/>
                </a:cxn>
                <a:cxn ang="0">
                  <a:pos x="176" y="103"/>
                </a:cxn>
                <a:cxn ang="0">
                  <a:pos x="163" y="90"/>
                </a:cxn>
                <a:cxn ang="0">
                  <a:pos x="153" y="77"/>
                </a:cxn>
                <a:cxn ang="0">
                  <a:pos x="142" y="66"/>
                </a:cxn>
                <a:cxn ang="0">
                  <a:pos x="132" y="54"/>
                </a:cxn>
                <a:cxn ang="0">
                  <a:pos x="121" y="41"/>
                </a:cxn>
                <a:cxn ang="0">
                  <a:pos x="109" y="33"/>
                </a:cxn>
                <a:cxn ang="0">
                  <a:pos x="96" y="23"/>
                </a:cxn>
                <a:cxn ang="0">
                  <a:pos x="83" y="17"/>
                </a:cxn>
                <a:cxn ang="0">
                  <a:pos x="68" y="10"/>
                </a:cxn>
                <a:cxn ang="0">
                  <a:pos x="52" y="5"/>
                </a:cxn>
                <a:cxn ang="0">
                  <a:pos x="34" y="2"/>
                </a:cxn>
                <a:cxn ang="0">
                  <a:pos x="18" y="2"/>
                </a:cxn>
                <a:cxn ang="0">
                  <a:pos x="13" y="0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3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2"/>
                </a:cxn>
                <a:cxn ang="0">
                  <a:pos x="3" y="28"/>
                </a:cxn>
                <a:cxn ang="0">
                  <a:pos x="6" y="30"/>
                </a:cxn>
                <a:cxn ang="0">
                  <a:pos x="10" y="31"/>
                </a:cxn>
                <a:cxn ang="0">
                  <a:pos x="13" y="31"/>
                </a:cxn>
                <a:cxn ang="0">
                  <a:pos x="18" y="33"/>
                </a:cxn>
                <a:cxn ang="0">
                  <a:pos x="34" y="35"/>
                </a:cxn>
                <a:cxn ang="0">
                  <a:pos x="50" y="36"/>
                </a:cxn>
                <a:cxn ang="0">
                  <a:pos x="62" y="41"/>
                </a:cxn>
                <a:cxn ang="0">
                  <a:pos x="75" y="48"/>
                </a:cxn>
                <a:cxn ang="0">
                  <a:pos x="86" y="54"/>
                </a:cxn>
                <a:cxn ang="0">
                  <a:pos x="98" y="62"/>
                </a:cxn>
                <a:cxn ang="0">
                  <a:pos x="108" y="72"/>
                </a:cxn>
                <a:cxn ang="0">
                  <a:pos x="119" y="82"/>
                </a:cxn>
                <a:cxn ang="0">
                  <a:pos x="127" y="93"/>
                </a:cxn>
                <a:cxn ang="0">
                  <a:pos x="137" y="106"/>
                </a:cxn>
                <a:cxn ang="0">
                  <a:pos x="147" y="118"/>
                </a:cxn>
                <a:cxn ang="0">
                  <a:pos x="157" y="129"/>
                </a:cxn>
                <a:cxn ang="0">
                  <a:pos x="166" y="142"/>
                </a:cxn>
                <a:cxn ang="0">
                  <a:pos x="178" y="155"/>
                </a:cxn>
                <a:cxn ang="0">
                  <a:pos x="189" y="167"/>
                </a:cxn>
                <a:cxn ang="0">
                  <a:pos x="201" y="180"/>
                </a:cxn>
                <a:cxn ang="0">
                  <a:pos x="207" y="183"/>
                </a:cxn>
                <a:cxn ang="0">
                  <a:pos x="214" y="185"/>
                </a:cxn>
                <a:cxn ang="0">
                  <a:pos x="219" y="181"/>
                </a:cxn>
                <a:cxn ang="0">
                  <a:pos x="225" y="180"/>
                </a:cxn>
                <a:cxn ang="0">
                  <a:pos x="228" y="173"/>
                </a:cxn>
                <a:cxn ang="0">
                  <a:pos x="230" y="168"/>
                </a:cxn>
                <a:cxn ang="0">
                  <a:pos x="230" y="162"/>
                </a:cxn>
                <a:cxn ang="0">
                  <a:pos x="225" y="157"/>
                </a:cxn>
                <a:cxn ang="0">
                  <a:pos x="225" y="157"/>
                </a:cxn>
              </a:cxnLst>
              <a:rect l="0" t="0" r="r" b="b"/>
              <a:pathLst>
                <a:path w="230" h="185">
                  <a:moveTo>
                    <a:pt x="225" y="157"/>
                  </a:moveTo>
                  <a:lnTo>
                    <a:pt x="212" y="144"/>
                  </a:lnTo>
                  <a:lnTo>
                    <a:pt x="199" y="129"/>
                  </a:lnTo>
                  <a:lnTo>
                    <a:pt x="188" y="116"/>
                  </a:lnTo>
                  <a:lnTo>
                    <a:pt x="176" y="103"/>
                  </a:lnTo>
                  <a:lnTo>
                    <a:pt x="163" y="90"/>
                  </a:lnTo>
                  <a:lnTo>
                    <a:pt x="153" y="77"/>
                  </a:lnTo>
                  <a:lnTo>
                    <a:pt x="142" y="66"/>
                  </a:lnTo>
                  <a:lnTo>
                    <a:pt x="132" y="54"/>
                  </a:lnTo>
                  <a:lnTo>
                    <a:pt x="121" y="41"/>
                  </a:lnTo>
                  <a:lnTo>
                    <a:pt x="109" y="33"/>
                  </a:lnTo>
                  <a:lnTo>
                    <a:pt x="96" y="23"/>
                  </a:lnTo>
                  <a:lnTo>
                    <a:pt x="83" y="17"/>
                  </a:lnTo>
                  <a:lnTo>
                    <a:pt x="68" y="10"/>
                  </a:lnTo>
                  <a:lnTo>
                    <a:pt x="52" y="5"/>
                  </a:lnTo>
                  <a:lnTo>
                    <a:pt x="34" y="2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3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3" y="28"/>
                  </a:lnTo>
                  <a:lnTo>
                    <a:pt x="6" y="30"/>
                  </a:lnTo>
                  <a:lnTo>
                    <a:pt x="10" y="31"/>
                  </a:lnTo>
                  <a:lnTo>
                    <a:pt x="13" y="31"/>
                  </a:lnTo>
                  <a:lnTo>
                    <a:pt x="18" y="33"/>
                  </a:lnTo>
                  <a:lnTo>
                    <a:pt x="34" y="35"/>
                  </a:lnTo>
                  <a:lnTo>
                    <a:pt x="50" y="36"/>
                  </a:lnTo>
                  <a:lnTo>
                    <a:pt x="62" y="41"/>
                  </a:lnTo>
                  <a:lnTo>
                    <a:pt x="75" y="48"/>
                  </a:lnTo>
                  <a:lnTo>
                    <a:pt x="86" y="54"/>
                  </a:lnTo>
                  <a:lnTo>
                    <a:pt x="98" y="62"/>
                  </a:lnTo>
                  <a:lnTo>
                    <a:pt x="108" y="72"/>
                  </a:lnTo>
                  <a:lnTo>
                    <a:pt x="119" y="82"/>
                  </a:lnTo>
                  <a:lnTo>
                    <a:pt x="127" y="93"/>
                  </a:lnTo>
                  <a:lnTo>
                    <a:pt x="137" y="106"/>
                  </a:lnTo>
                  <a:lnTo>
                    <a:pt x="147" y="118"/>
                  </a:lnTo>
                  <a:lnTo>
                    <a:pt x="157" y="129"/>
                  </a:lnTo>
                  <a:lnTo>
                    <a:pt x="166" y="142"/>
                  </a:lnTo>
                  <a:lnTo>
                    <a:pt x="178" y="155"/>
                  </a:lnTo>
                  <a:lnTo>
                    <a:pt x="189" y="167"/>
                  </a:lnTo>
                  <a:lnTo>
                    <a:pt x="201" y="180"/>
                  </a:lnTo>
                  <a:lnTo>
                    <a:pt x="207" y="183"/>
                  </a:lnTo>
                  <a:lnTo>
                    <a:pt x="214" y="185"/>
                  </a:lnTo>
                  <a:lnTo>
                    <a:pt x="219" y="181"/>
                  </a:lnTo>
                  <a:lnTo>
                    <a:pt x="225" y="180"/>
                  </a:lnTo>
                  <a:lnTo>
                    <a:pt x="228" y="173"/>
                  </a:lnTo>
                  <a:lnTo>
                    <a:pt x="230" y="168"/>
                  </a:lnTo>
                  <a:lnTo>
                    <a:pt x="230" y="162"/>
                  </a:lnTo>
                  <a:lnTo>
                    <a:pt x="225" y="157"/>
                  </a:lnTo>
                  <a:lnTo>
                    <a:pt x="225" y="1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8" name="Freeform 212"/>
            <p:cNvSpPr>
              <a:spLocks/>
            </p:cNvSpPr>
            <p:nvPr/>
          </p:nvSpPr>
          <p:spPr bwMode="auto">
            <a:xfrm>
              <a:off x="2676" y="1569"/>
              <a:ext cx="115" cy="64"/>
            </a:xfrm>
            <a:custGeom>
              <a:avLst/>
              <a:gdLst/>
              <a:ahLst/>
              <a:cxnLst>
                <a:cxn ang="0">
                  <a:pos x="191" y="59"/>
                </a:cxn>
                <a:cxn ang="0">
                  <a:pos x="166" y="67"/>
                </a:cxn>
                <a:cxn ang="0">
                  <a:pos x="147" y="75"/>
                </a:cxn>
                <a:cxn ang="0">
                  <a:pos x="126" y="84"/>
                </a:cxn>
                <a:cxn ang="0">
                  <a:pos x="104" y="90"/>
                </a:cxn>
                <a:cxn ang="0">
                  <a:pos x="90" y="88"/>
                </a:cxn>
                <a:cxn ang="0">
                  <a:pos x="90" y="74"/>
                </a:cxn>
                <a:cxn ang="0">
                  <a:pos x="90" y="61"/>
                </a:cxn>
                <a:cxn ang="0">
                  <a:pos x="95" y="49"/>
                </a:cxn>
                <a:cxn ang="0">
                  <a:pos x="96" y="40"/>
                </a:cxn>
                <a:cxn ang="0">
                  <a:pos x="108" y="33"/>
                </a:cxn>
                <a:cxn ang="0">
                  <a:pos x="129" y="30"/>
                </a:cxn>
                <a:cxn ang="0">
                  <a:pos x="150" y="28"/>
                </a:cxn>
                <a:cxn ang="0">
                  <a:pos x="173" y="26"/>
                </a:cxn>
                <a:cxn ang="0">
                  <a:pos x="197" y="22"/>
                </a:cxn>
                <a:cxn ang="0">
                  <a:pos x="219" y="17"/>
                </a:cxn>
                <a:cxn ang="0">
                  <a:pos x="222" y="9"/>
                </a:cxn>
                <a:cxn ang="0">
                  <a:pos x="215" y="0"/>
                </a:cxn>
                <a:cxn ang="0">
                  <a:pos x="181" y="7"/>
                </a:cxn>
                <a:cxn ang="0">
                  <a:pos x="144" y="7"/>
                </a:cxn>
                <a:cxn ang="0">
                  <a:pos x="108" y="9"/>
                </a:cxn>
                <a:cxn ang="0">
                  <a:pos x="72" y="10"/>
                </a:cxn>
                <a:cxn ang="0">
                  <a:pos x="34" y="20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5" y="57"/>
                </a:cxn>
                <a:cxn ang="0">
                  <a:pos x="18" y="61"/>
                </a:cxn>
                <a:cxn ang="0">
                  <a:pos x="33" y="56"/>
                </a:cxn>
                <a:cxn ang="0">
                  <a:pos x="50" y="48"/>
                </a:cxn>
                <a:cxn ang="0">
                  <a:pos x="68" y="43"/>
                </a:cxn>
                <a:cxn ang="0">
                  <a:pos x="68" y="49"/>
                </a:cxn>
                <a:cxn ang="0">
                  <a:pos x="62" y="62"/>
                </a:cxn>
                <a:cxn ang="0">
                  <a:pos x="59" y="77"/>
                </a:cxn>
                <a:cxn ang="0">
                  <a:pos x="57" y="90"/>
                </a:cxn>
                <a:cxn ang="0">
                  <a:pos x="59" y="105"/>
                </a:cxn>
                <a:cxn ang="0">
                  <a:pos x="62" y="123"/>
                </a:cxn>
                <a:cxn ang="0">
                  <a:pos x="80" y="129"/>
                </a:cxn>
                <a:cxn ang="0">
                  <a:pos x="111" y="121"/>
                </a:cxn>
                <a:cxn ang="0">
                  <a:pos x="148" y="108"/>
                </a:cxn>
                <a:cxn ang="0">
                  <a:pos x="186" y="93"/>
                </a:cxn>
                <a:cxn ang="0">
                  <a:pos x="215" y="87"/>
                </a:cxn>
                <a:cxn ang="0">
                  <a:pos x="223" y="80"/>
                </a:cxn>
                <a:cxn ang="0">
                  <a:pos x="228" y="67"/>
                </a:cxn>
                <a:cxn ang="0">
                  <a:pos x="217" y="56"/>
                </a:cxn>
                <a:cxn ang="0">
                  <a:pos x="207" y="56"/>
                </a:cxn>
              </a:cxnLst>
              <a:rect l="0" t="0" r="r" b="b"/>
              <a:pathLst>
                <a:path w="228" h="129">
                  <a:moveTo>
                    <a:pt x="207" y="56"/>
                  </a:moveTo>
                  <a:lnTo>
                    <a:pt x="197" y="57"/>
                  </a:lnTo>
                  <a:lnTo>
                    <a:pt x="191" y="59"/>
                  </a:lnTo>
                  <a:lnTo>
                    <a:pt x="181" y="61"/>
                  </a:lnTo>
                  <a:lnTo>
                    <a:pt x="175" y="62"/>
                  </a:lnTo>
                  <a:lnTo>
                    <a:pt x="166" y="67"/>
                  </a:lnTo>
                  <a:lnTo>
                    <a:pt x="160" y="69"/>
                  </a:lnTo>
                  <a:lnTo>
                    <a:pt x="152" y="72"/>
                  </a:lnTo>
                  <a:lnTo>
                    <a:pt x="147" y="75"/>
                  </a:lnTo>
                  <a:lnTo>
                    <a:pt x="140" y="77"/>
                  </a:lnTo>
                  <a:lnTo>
                    <a:pt x="132" y="80"/>
                  </a:lnTo>
                  <a:lnTo>
                    <a:pt x="126" y="84"/>
                  </a:lnTo>
                  <a:lnTo>
                    <a:pt x="119" y="85"/>
                  </a:lnTo>
                  <a:lnTo>
                    <a:pt x="113" y="88"/>
                  </a:lnTo>
                  <a:lnTo>
                    <a:pt x="104" y="90"/>
                  </a:lnTo>
                  <a:lnTo>
                    <a:pt x="98" y="92"/>
                  </a:lnTo>
                  <a:lnTo>
                    <a:pt x="90" y="95"/>
                  </a:lnTo>
                  <a:lnTo>
                    <a:pt x="90" y="88"/>
                  </a:lnTo>
                  <a:lnTo>
                    <a:pt x="88" y="84"/>
                  </a:lnTo>
                  <a:lnTo>
                    <a:pt x="88" y="79"/>
                  </a:lnTo>
                  <a:lnTo>
                    <a:pt x="90" y="74"/>
                  </a:lnTo>
                  <a:lnTo>
                    <a:pt x="90" y="69"/>
                  </a:lnTo>
                  <a:lnTo>
                    <a:pt x="90" y="66"/>
                  </a:lnTo>
                  <a:lnTo>
                    <a:pt x="90" y="61"/>
                  </a:lnTo>
                  <a:lnTo>
                    <a:pt x="93" y="57"/>
                  </a:lnTo>
                  <a:lnTo>
                    <a:pt x="93" y="54"/>
                  </a:lnTo>
                  <a:lnTo>
                    <a:pt x="95" y="49"/>
                  </a:lnTo>
                  <a:lnTo>
                    <a:pt x="95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95" y="38"/>
                  </a:lnTo>
                  <a:lnTo>
                    <a:pt x="99" y="35"/>
                  </a:lnTo>
                  <a:lnTo>
                    <a:pt x="108" y="33"/>
                  </a:lnTo>
                  <a:lnTo>
                    <a:pt x="114" y="31"/>
                  </a:lnTo>
                  <a:lnTo>
                    <a:pt x="121" y="31"/>
                  </a:lnTo>
                  <a:lnTo>
                    <a:pt x="129" y="30"/>
                  </a:lnTo>
                  <a:lnTo>
                    <a:pt x="135" y="30"/>
                  </a:lnTo>
                  <a:lnTo>
                    <a:pt x="142" y="28"/>
                  </a:lnTo>
                  <a:lnTo>
                    <a:pt x="150" y="28"/>
                  </a:lnTo>
                  <a:lnTo>
                    <a:pt x="158" y="26"/>
                  </a:lnTo>
                  <a:lnTo>
                    <a:pt x="166" y="26"/>
                  </a:lnTo>
                  <a:lnTo>
                    <a:pt x="173" y="26"/>
                  </a:lnTo>
                  <a:lnTo>
                    <a:pt x="181" y="25"/>
                  </a:lnTo>
                  <a:lnTo>
                    <a:pt x="189" y="23"/>
                  </a:lnTo>
                  <a:lnTo>
                    <a:pt x="197" y="22"/>
                  </a:lnTo>
                  <a:lnTo>
                    <a:pt x="207" y="22"/>
                  </a:lnTo>
                  <a:lnTo>
                    <a:pt x="215" y="20"/>
                  </a:lnTo>
                  <a:lnTo>
                    <a:pt x="219" y="17"/>
                  </a:lnTo>
                  <a:lnTo>
                    <a:pt x="222" y="15"/>
                  </a:lnTo>
                  <a:lnTo>
                    <a:pt x="222" y="12"/>
                  </a:lnTo>
                  <a:lnTo>
                    <a:pt x="222" y="9"/>
                  </a:lnTo>
                  <a:lnTo>
                    <a:pt x="220" y="5"/>
                  </a:lnTo>
                  <a:lnTo>
                    <a:pt x="219" y="2"/>
                  </a:lnTo>
                  <a:lnTo>
                    <a:pt x="215" y="0"/>
                  </a:lnTo>
                  <a:lnTo>
                    <a:pt x="212" y="2"/>
                  </a:lnTo>
                  <a:lnTo>
                    <a:pt x="197" y="4"/>
                  </a:lnTo>
                  <a:lnTo>
                    <a:pt x="181" y="7"/>
                  </a:lnTo>
                  <a:lnTo>
                    <a:pt x="168" y="7"/>
                  </a:lnTo>
                  <a:lnTo>
                    <a:pt x="157" y="7"/>
                  </a:lnTo>
                  <a:lnTo>
                    <a:pt x="144" y="7"/>
                  </a:lnTo>
                  <a:lnTo>
                    <a:pt x="130" y="7"/>
                  </a:lnTo>
                  <a:lnTo>
                    <a:pt x="119" y="7"/>
                  </a:lnTo>
                  <a:lnTo>
                    <a:pt x="108" y="9"/>
                  </a:lnTo>
                  <a:lnTo>
                    <a:pt x="95" y="9"/>
                  </a:lnTo>
                  <a:lnTo>
                    <a:pt x="83" y="9"/>
                  </a:lnTo>
                  <a:lnTo>
                    <a:pt x="72" y="10"/>
                  </a:lnTo>
                  <a:lnTo>
                    <a:pt x="59" y="12"/>
                  </a:lnTo>
                  <a:lnTo>
                    <a:pt x="47" y="17"/>
                  </a:lnTo>
                  <a:lnTo>
                    <a:pt x="34" y="20"/>
                  </a:lnTo>
                  <a:lnTo>
                    <a:pt x="23" y="25"/>
                  </a:lnTo>
                  <a:lnTo>
                    <a:pt x="10" y="31"/>
                  </a:lnTo>
                  <a:lnTo>
                    <a:pt x="5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2" y="53"/>
                  </a:lnTo>
                  <a:lnTo>
                    <a:pt x="5" y="57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8" y="61"/>
                  </a:lnTo>
                  <a:lnTo>
                    <a:pt x="23" y="61"/>
                  </a:lnTo>
                  <a:lnTo>
                    <a:pt x="26" y="59"/>
                  </a:lnTo>
                  <a:lnTo>
                    <a:pt x="33" y="56"/>
                  </a:lnTo>
                  <a:lnTo>
                    <a:pt x="37" y="53"/>
                  </a:lnTo>
                  <a:lnTo>
                    <a:pt x="44" y="49"/>
                  </a:lnTo>
                  <a:lnTo>
                    <a:pt x="50" y="48"/>
                  </a:lnTo>
                  <a:lnTo>
                    <a:pt x="57" y="46"/>
                  </a:lnTo>
                  <a:lnTo>
                    <a:pt x="62" y="44"/>
                  </a:lnTo>
                  <a:lnTo>
                    <a:pt x="68" y="43"/>
                  </a:lnTo>
                  <a:lnTo>
                    <a:pt x="73" y="41"/>
                  </a:lnTo>
                  <a:lnTo>
                    <a:pt x="70" y="44"/>
                  </a:lnTo>
                  <a:lnTo>
                    <a:pt x="68" y="49"/>
                  </a:lnTo>
                  <a:lnTo>
                    <a:pt x="65" y="53"/>
                  </a:lnTo>
                  <a:lnTo>
                    <a:pt x="64" y="57"/>
                  </a:lnTo>
                  <a:lnTo>
                    <a:pt x="62" y="62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59" y="77"/>
                  </a:lnTo>
                  <a:lnTo>
                    <a:pt x="57" y="80"/>
                  </a:lnTo>
                  <a:lnTo>
                    <a:pt x="57" y="85"/>
                  </a:lnTo>
                  <a:lnTo>
                    <a:pt x="57" y="90"/>
                  </a:lnTo>
                  <a:lnTo>
                    <a:pt x="57" y="95"/>
                  </a:lnTo>
                  <a:lnTo>
                    <a:pt x="57" y="100"/>
                  </a:lnTo>
                  <a:lnTo>
                    <a:pt x="59" y="105"/>
                  </a:lnTo>
                  <a:lnTo>
                    <a:pt x="59" y="111"/>
                  </a:lnTo>
                  <a:lnTo>
                    <a:pt x="60" y="118"/>
                  </a:lnTo>
                  <a:lnTo>
                    <a:pt x="62" y="123"/>
                  </a:lnTo>
                  <a:lnTo>
                    <a:pt x="67" y="126"/>
                  </a:lnTo>
                  <a:lnTo>
                    <a:pt x="72" y="128"/>
                  </a:lnTo>
                  <a:lnTo>
                    <a:pt x="80" y="129"/>
                  </a:lnTo>
                  <a:lnTo>
                    <a:pt x="90" y="126"/>
                  </a:lnTo>
                  <a:lnTo>
                    <a:pt x="99" y="124"/>
                  </a:lnTo>
                  <a:lnTo>
                    <a:pt x="111" y="121"/>
                  </a:lnTo>
                  <a:lnTo>
                    <a:pt x="124" y="118"/>
                  </a:lnTo>
                  <a:lnTo>
                    <a:pt x="135" y="113"/>
                  </a:lnTo>
                  <a:lnTo>
                    <a:pt x="148" y="108"/>
                  </a:lnTo>
                  <a:lnTo>
                    <a:pt x="161" y="103"/>
                  </a:lnTo>
                  <a:lnTo>
                    <a:pt x="173" y="98"/>
                  </a:lnTo>
                  <a:lnTo>
                    <a:pt x="186" y="93"/>
                  </a:lnTo>
                  <a:lnTo>
                    <a:pt x="197" y="90"/>
                  </a:lnTo>
                  <a:lnTo>
                    <a:pt x="207" y="88"/>
                  </a:lnTo>
                  <a:lnTo>
                    <a:pt x="215" y="87"/>
                  </a:lnTo>
                  <a:lnTo>
                    <a:pt x="219" y="84"/>
                  </a:lnTo>
                  <a:lnTo>
                    <a:pt x="222" y="84"/>
                  </a:lnTo>
                  <a:lnTo>
                    <a:pt x="223" y="80"/>
                  </a:lnTo>
                  <a:lnTo>
                    <a:pt x="227" y="79"/>
                  </a:lnTo>
                  <a:lnTo>
                    <a:pt x="228" y="72"/>
                  </a:lnTo>
                  <a:lnTo>
                    <a:pt x="228" y="67"/>
                  </a:lnTo>
                  <a:lnTo>
                    <a:pt x="227" y="61"/>
                  </a:lnTo>
                  <a:lnTo>
                    <a:pt x="222" y="57"/>
                  </a:lnTo>
                  <a:lnTo>
                    <a:pt x="217" y="56"/>
                  </a:lnTo>
                  <a:lnTo>
                    <a:pt x="215" y="54"/>
                  </a:lnTo>
                  <a:lnTo>
                    <a:pt x="212" y="54"/>
                  </a:lnTo>
                  <a:lnTo>
                    <a:pt x="207" y="56"/>
                  </a:lnTo>
                  <a:lnTo>
                    <a:pt x="207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9" name="Freeform 213"/>
            <p:cNvSpPr>
              <a:spLocks/>
            </p:cNvSpPr>
            <p:nvPr/>
          </p:nvSpPr>
          <p:spPr bwMode="auto">
            <a:xfrm>
              <a:off x="3027" y="1449"/>
              <a:ext cx="69" cy="63"/>
            </a:xfrm>
            <a:custGeom>
              <a:avLst/>
              <a:gdLst/>
              <a:ahLst/>
              <a:cxnLst>
                <a:cxn ang="0">
                  <a:pos x="112" y="11"/>
                </a:cxn>
                <a:cxn ang="0">
                  <a:pos x="112" y="21"/>
                </a:cxn>
                <a:cxn ang="0">
                  <a:pos x="111" y="31"/>
                </a:cxn>
                <a:cxn ang="0">
                  <a:pos x="109" y="41"/>
                </a:cxn>
                <a:cxn ang="0">
                  <a:pos x="106" y="49"/>
                </a:cxn>
                <a:cxn ang="0">
                  <a:pos x="101" y="57"/>
                </a:cxn>
                <a:cxn ang="0">
                  <a:pos x="98" y="65"/>
                </a:cxn>
                <a:cxn ang="0">
                  <a:pos x="91" y="72"/>
                </a:cxn>
                <a:cxn ang="0">
                  <a:pos x="86" y="80"/>
                </a:cxn>
                <a:cxn ang="0">
                  <a:pos x="80" y="85"/>
                </a:cxn>
                <a:cxn ang="0">
                  <a:pos x="71" y="91"/>
                </a:cxn>
                <a:cxn ang="0">
                  <a:pos x="63" y="94"/>
                </a:cxn>
                <a:cxn ang="0">
                  <a:pos x="55" y="99"/>
                </a:cxn>
                <a:cxn ang="0">
                  <a:pos x="44" y="101"/>
                </a:cxn>
                <a:cxn ang="0">
                  <a:pos x="34" y="103"/>
                </a:cxn>
                <a:cxn ang="0">
                  <a:pos x="24" y="103"/>
                </a:cxn>
                <a:cxn ang="0">
                  <a:pos x="13" y="103"/>
                </a:cxn>
                <a:cxn ang="0">
                  <a:pos x="6" y="103"/>
                </a:cxn>
                <a:cxn ang="0">
                  <a:pos x="3" y="106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11" y="125"/>
                </a:cxn>
                <a:cxn ang="0">
                  <a:pos x="24" y="125"/>
                </a:cxn>
                <a:cxn ang="0">
                  <a:pos x="39" y="125"/>
                </a:cxn>
                <a:cxn ang="0">
                  <a:pos x="52" y="124"/>
                </a:cxn>
                <a:cxn ang="0">
                  <a:pos x="65" y="122"/>
                </a:cxn>
                <a:cxn ang="0">
                  <a:pos x="75" y="119"/>
                </a:cxn>
                <a:cxn ang="0">
                  <a:pos x="86" y="114"/>
                </a:cxn>
                <a:cxn ang="0">
                  <a:pos x="96" y="107"/>
                </a:cxn>
                <a:cxn ang="0">
                  <a:pos x="104" y="103"/>
                </a:cxn>
                <a:cxn ang="0">
                  <a:pos x="111" y="93"/>
                </a:cxn>
                <a:cxn ang="0">
                  <a:pos x="117" y="85"/>
                </a:cxn>
                <a:cxn ang="0">
                  <a:pos x="122" y="75"/>
                </a:cxn>
                <a:cxn ang="0">
                  <a:pos x="129" y="65"/>
                </a:cxn>
                <a:cxn ang="0">
                  <a:pos x="132" y="52"/>
                </a:cxn>
                <a:cxn ang="0">
                  <a:pos x="133" y="41"/>
                </a:cxn>
                <a:cxn ang="0">
                  <a:pos x="135" y="26"/>
                </a:cxn>
                <a:cxn ang="0">
                  <a:pos x="137" y="11"/>
                </a:cxn>
                <a:cxn ang="0">
                  <a:pos x="135" y="5"/>
                </a:cxn>
                <a:cxn ang="0">
                  <a:pos x="132" y="3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0" y="0"/>
                </a:cxn>
                <a:cxn ang="0">
                  <a:pos x="117" y="3"/>
                </a:cxn>
                <a:cxn ang="0">
                  <a:pos x="114" y="5"/>
                </a:cxn>
                <a:cxn ang="0">
                  <a:pos x="112" y="11"/>
                </a:cxn>
                <a:cxn ang="0">
                  <a:pos x="112" y="11"/>
                </a:cxn>
              </a:cxnLst>
              <a:rect l="0" t="0" r="r" b="b"/>
              <a:pathLst>
                <a:path w="137" h="125">
                  <a:moveTo>
                    <a:pt x="112" y="11"/>
                  </a:moveTo>
                  <a:lnTo>
                    <a:pt x="112" y="21"/>
                  </a:lnTo>
                  <a:lnTo>
                    <a:pt x="111" y="31"/>
                  </a:lnTo>
                  <a:lnTo>
                    <a:pt x="109" y="41"/>
                  </a:lnTo>
                  <a:lnTo>
                    <a:pt x="106" y="49"/>
                  </a:lnTo>
                  <a:lnTo>
                    <a:pt x="101" y="57"/>
                  </a:lnTo>
                  <a:lnTo>
                    <a:pt x="98" y="65"/>
                  </a:lnTo>
                  <a:lnTo>
                    <a:pt x="91" y="72"/>
                  </a:lnTo>
                  <a:lnTo>
                    <a:pt x="86" y="80"/>
                  </a:lnTo>
                  <a:lnTo>
                    <a:pt x="80" y="85"/>
                  </a:lnTo>
                  <a:lnTo>
                    <a:pt x="71" y="91"/>
                  </a:lnTo>
                  <a:lnTo>
                    <a:pt x="63" y="94"/>
                  </a:lnTo>
                  <a:lnTo>
                    <a:pt x="55" y="99"/>
                  </a:lnTo>
                  <a:lnTo>
                    <a:pt x="44" y="101"/>
                  </a:lnTo>
                  <a:lnTo>
                    <a:pt x="34" y="103"/>
                  </a:lnTo>
                  <a:lnTo>
                    <a:pt x="24" y="103"/>
                  </a:lnTo>
                  <a:lnTo>
                    <a:pt x="13" y="103"/>
                  </a:lnTo>
                  <a:lnTo>
                    <a:pt x="6" y="103"/>
                  </a:lnTo>
                  <a:lnTo>
                    <a:pt x="3" y="106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11" y="125"/>
                  </a:lnTo>
                  <a:lnTo>
                    <a:pt x="24" y="125"/>
                  </a:lnTo>
                  <a:lnTo>
                    <a:pt x="39" y="125"/>
                  </a:lnTo>
                  <a:lnTo>
                    <a:pt x="52" y="124"/>
                  </a:lnTo>
                  <a:lnTo>
                    <a:pt x="65" y="122"/>
                  </a:lnTo>
                  <a:lnTo>
                    <a:pt x="75" y="119"/>
                  </a:lnTo>
                  <a:lnTo>
                    <a:pt x="86" y="114"/>
                  </a:lnTo>
                  <a:lnTo>
                    <a:pt x="96" y="107"/>
                  </a:lnTo>
                  <a:lnTo>
                    <a:pt x="104" y="103"/>
                  </a:lnTo>
                  <a:lnTo>
                    <a:pt x="111" y="93"/>
                  </a:lnTo>
                  <a:lnTo>
                    <a:pt x="117" y="85"/>
                  </a:lnTo>
                  <a:lnTo>
                    <a:pt x="122" y="75"/>
                  </a:lnTo>
                  <a:lnTo>
                    <a:pt x="129" y="65"/>
                  </a:lnTo>
                  <a:lnTo>
                    <a:pt x="132" y="52"/>
                  </a:lnTo>
                  <a:lnTo>
                    <a:pt x="133" y="41"/>
                  </a:lnTo>
                  <a:lnTo>
                    <a:pt x="135" y="26"/>
                  </a:lnTo>
                  <a:lnTo>
                    <a:pt x="137" y="11"/>
                  </a:lnTo>
                  <a:lnTo>
                    <a:pt x="135" y="5"/>
                  </a:lnTo>
                  <a:lnTo>
                    <a:pt x="132" y="3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117" y="3"/>
                  </a:lnTo>
                  <a:lnTo>
                    <a:pt x="114" y="5"/>
                  </a:lnTo>
                  <a:lnTo>
                    <a:pt x="112" y="11"/>
                  </a:lnTo>
                  <a:lnTo>
                    <a:pt x="112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0" name="Freeform 214"/>
            <p:cNvSpPr>
              <a:spLocks/>
            </p:cNvSpPr>
            <p:nvPr/>
          </p:nvSpPr>
          <p:spPr bwMode="auto">
            <a:xfrm>
              <a:off x="2497" y="1526"/>
              <a:ext cx="357" cy="73"/>
            </a:xfrm>
            <a:custGeom>
              <a:avLst/>
              <a:gdLst/>
              <a:ahLst/>
              <a:cxnLst>
                <a:cxn ang="0">
                  <a:pos x="695" y="1"/>
                </a:cxn>
                <a:cxn ang="0">
                  <a:pos x="644" y="8"/>
                </a:cxn>
                <a:cxn ang="0">
                  <a:pos x="597" y="14"/>
                </a:cxn>
                <a:cxn ang="0">
                  <a:pos x="555" y="21"/>
                </a:cxn>
                <a:cxn ang="0">
                  <a:pos x="511" y="29"/>
                </a:cxn>
                <a:cxn ang="0">
                  <a:pos x="468" y="34"/>
                </a:cxn>
                <a:cxn ang="0">
                  <a:pos x="429" y="42"/>
                </a:cxn>
                <a:cxn ang="0">
                  <a:pos x="392" y="49"/>
                </a:cxn>
                <a:cxn ang="0">
                  <a:pos x="352" y="57"/>
                </a:cxn>
                <a:cxn ang="0">
                  <a:pos x="313" y="63"/>
                </a:cxn>
                <a:cxn ang="0">
                  <a:pos x="274" y="70"/>
                </a:cxn>
                <a:cxn ang="0">
                  <a:pos x="233" y="78"/>
                </a:cxn>
                <a:cxn ang="0">
                  <a:pos x="192" y="86"/>
                </a:cxn>
                <a:cxn ang="0">
                  <a:pos x="150" y="94"/>
                </a:cxn>
                <a:cxn ang="0">
                  <a:pos x="106" y="102"/>
                </a:cxn>
                <a:cxn ang="0">
                  <a:pos x="59" y="112"/>
                </a:cxn>
                <a:cxn ang="0">
                  <a:pos x="11" y="122"/>
                </a:cxn>
                <a:cxn ang="0">
                  <a:pos x="5" y="124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8"/>
                </a:cxn>
                <a:cxn ang="0">
                  <a:pos x="5" y="141"/>
                </a:cxn>
                <a:cxn ang="0">
                  <a:pos x="8" y="145"/>
                </a:cxn>
                <a:cxn ang="0">
                  <a:pos x="15" y="145"/>
                </a:cxn>
                <a:cxn ang="0">
                  <a:pos x="64" y="135"/>
                </a:cxn>
                <a:cxn ang="0">
                  <a:pos x="111" y="127"/>
                </a:cxn>
                <a:cxn ang="0">
                  <a:pos x="155" y="119"/>
                </a:cxn>
                <a:cxn ang="0">
                  <a:pos x="197" y="110"/>
                </a:cxn>
                <a:cxn ang="0">
                  <a:pos x="238" y="102"/>
                </a:cxn>
                <a:cxn ang="0">
                  <a:pos x="279" y="96"/>
                </a:cxn>
                <a:cxn ang="0">
                  <a:pos x="318" y="88"/>
                </a:cxn>
                <a:cxn ang="0">
                  <a:pos x="357" y="83"/>
                </a:cxn>
                <a:cxn ang="0">
                  <a:pos x="396" y="75"/>
                </a:cxn>
                <a:cxn ang="0">
                  <a:pos x="436" y="70"/>
                </a:cxn>
                <a:cxn ang="0">
                  <a:pos x="475" y="63"/>
                </a:cxn>
                <a:cxn ang="0">
                  <a:pos x="516" y="57"/>
                </a:cxn>
                <a:cxn ang="0">
                  <a:pos x="558" y="49"/>
                </a:cxn>
                <a:cxn ang="0">
                  <a:pos x="604" y="44"/>
                </a:cxn>
                <a:cxn ang="0">
                  <a:pos x="649" y="37"/>
                </a:cxn>
                <a:cxn ang="0">
                  <a:pos x="700" y="31"/>
                </a:cxn>
                <a:cxn ang="0">
                  <a:pos x="705" y="29"/>
                </a:cxn>
                <a:cxn ang="0">
                  <a:pos x="706" y="27"/>
                </a:cxn>
                <a:cxn ang="0">
                  <a:pos x="708" y="24"/>
                </a:cxn>
                <a:cxn ang="0">
                  <a:pos x="711" y="24"/>
                </a:cxn>
                <a:cxn ang="0">
                  <a:pos x="713" y="19"/>
                </a:cxn>
                <a:cxn ang="0">
                  <a:pos x="715" y="13"/>
                </a:cxn>
                <a:cxn ang="0">
                  <a:pos x="711" y="8"/>
                </a:cxn>
                <a:cxn ang="0">
                  <a:pos x="708" y="3"/>
                </a:cxn>
                <a:cxn ang="0">
                  <a:pos x="705" y="1"/>
                </a:cxn>
                <a:cxn ang="0">
                  <a:pos x="702" y="0"/>
                </a:cxn>
                <a:cxn ang="0">
                  <a:pos x="698" y="0"/>
                </a:cxn>
                <a:cxn ang="0">
                  <a:pos x="695" y="1"/>
                </a:cxn>
                <a:cxn ang="0">
                  <a:pos x="695" y="1"/>
                </a:cxn>
              </a:cxnLst>
              <a:rect l="0" t="0" r="r" b="b"/>
              <a:pathLst>
                <a:path w="715" h="145">
                  <a:moveTo>
                    <a:pt x="695" y="1"/>
                  </a:moveTo>
                  <a:lnTo>
                    <a:pt x="644" y="8"/>
                  </a:lnTo>
                  <a:lnTo>
                    <a:pt x="597" y="14"/>
                  </a:lnTo>
                  <a:lnTo>
                    <a:pt x="555" y="21"/>
                  </a:lnTo>
                  <a:lnTo>
                    <a:pt x="511" y="29"/>
                  </a:lnTo>
                  <a:lnTo>
                    <a:pt x="468" y="34"/>
                  </a:lnTo>
                  <a:lnTo>
                    <a:pt x="429" y="42"/>
                  </a:lnTo>
                  <a:lnTo>
                    <a:pt x="392" y="49"/>
                  </a:lnTo>
                  <a:lnTo>
                    <a:pt x="352" y="57"/>
                  </a:lnTo>
                  <a:lnTo>
                    <a:pt x="313" y="63"/>
                  </a:lnTo>
                  <a:lnTo>
                    <a:pt x="274" y="70"/>
                  </a:lnTo>
                  <a:lnTo>
                    <a:pt x="233" y="78"/>
                  </a:lnTo>
                  <a:lnTo>
                    <a:pt x="192" y="86"/>
                  </a:lnTo>
                  <a:lnTo>
                    <a:pt x="150" y="94"/>
                  </a:lnTo>
                  <a:lnTo>
                    <a:pt x="106" y="102"/>
                  </a:lnTo>
                  <a:lnTo>
                    <a:pt x="59" y="112"/>
                  </a:lnTo>
                  <a:lnTo>
                    <a:pt x="11" y="122"/>
                  </a:lnTo>
                  <a:lnTo>
                    <a:pt x="5" y="124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8"/>
                  </a:lnTo>
                  <a:lnTo>
                    <a:pt x="5" y="141"/>
                  </a:lnTo>
                  <a:lnTo>
                    <a:pt x="8" y="145"/>
                  </a:lnTo>
                  <a:lnTo>
                    <a:pt x="15" y="145"/>
                  </a:lnTo>
                  <a:lnTo>
                    <a:pt x="64" y="135"/>
                  </a:lnTo>
                  <a:lnTo>
                    <a:pt x="111" y="127"/>
                  </a:lnTo>
                  <a:lnTo>
                    <a:pt x="155" y="119"/>
                  </a:lnTo>
                  <a:lnTo>
                    <a:pt x="197" y="110"/>
                  </a:lnTo>
                  <a:lnTo>
                    <a:pt x="238" y="102"/>
                  </a:lnTo>
                  <a:lnTo>
                    <a:pt x="279" y="96"/>
                  </a:lnTo>
                  <a:lnTo>
                    <a:pt x="318" y="88"/>
                  </a:lnTo>
                  <a:lnTo>
                    <a:pt x="357" y="83"/>
                  </a:lnTo>
                  <a:lnTo>
                    <a:pt x="396" y="75"/>
                  </a:lnTo>
                  <a:lnTo>
                    <a:pt x="436" y="70"/>
                  </a:lnTo>
                  <a:lnTo>
                    <a:pt x="475" y="63"/>
                  </a:lnTo>
                  <a:lnTo>
                    <a:pt x="516" y="57"/>
                  </a:lnTo>
                  <a:lnTo>
                    <a:pt x="558" y="49"/>
                  </a:lnTo>
                  <a:lnTo>
                    <a:pt x="604" y="44"/>
                  </a:lnTo>
                  <a:lnTo>
                    <a:pt x="649" y="37"/>
                  </a:lnTo>
                  <a:lnTo>
                    <a:pt x="700" y="31"/>
                  </a:lnTo>
                  <a:lnTo>
                    <a:pt x="705" y="29"/>
                  </a:lnTo>
                  <a:lnTo>
                    <a:pt x="706" y="27"/>
                  </a:lnTo>
                  <a:lnTo>
                    <a:pt x="708" y="24"/>
                  </a:lnTo>
                  <a:lnTo>
                    <a:pt x="711" y="24"/>
                  </a:lnTo>
                  <a:lnTo>
                    <a:pt x="713" y="19"/>
                  </a:lnTo>
                  <a:lnTo>
                    <a:pt x="715" y="13"/>
                  </a:lnTo>
                  <a:lnTo>
                    <a:pt x="711" y="8"/>
                  </a:lnTo>
                  <a:lnTo>
                    <a:pt x="708" y="3"/>
                  </a:lnTo>
                  <a:lnTo>
                    <a:pt x="705" y="1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5" y="1"/>
                  </a:lnTo>
                  <a:lnTo>
                    <a:pt x="69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1" name="Freeform 215"/>
            <p:cNvSpPr>
              <a:spLocks/>
            </p:cNvSpPr>
            <p:nvPr/>
          </p:nvSpPr>
          <p:spPr bwMode="auto">
            <a:xfrm>
              <a:off x="2832" y="1526"/>
              <a:ext cx="88" cy="61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32" y="7"/>
                </a:cxn>
                <a:cxn ang="0">
                  <a:pos x="42" y="11"/>
                </a:cxn>
                <a:cxn ang="0">
                  <a:pos x="52" y="16"/>
                </a:cxn>
                <a:cxn ang="0">
                  <a:pos x="62" y="21"/>
                </a:cxn>
                <a:cxn ang="0">
                  <a:pos x="70" y="26"/>
                </a:cxn>
                <a:cxn ang="0">
                  <a:pos x="80" y="33"/>
                </a:cxn>
                <a:cxn ang="0">
                  <a:pos x="88" y="38"/>
                </a:cxn>
                <a:cxn ang="0">
                  <a:pos x="98" y="44"/>
                </a:cxn>
                <a:cxn ang="0">
                  <a:pos x="106" y="49"/>
                </a:cxn>
                <a:cxn ang="0">
                  <a:pos x="114" y="55"/>
                </a:cxn>
                <a:cxn ang="0">
                  <a:pos x="122" y="60"/>
                </a:cxn>
                <a:cxn ang="0">
                  <a:pos x="132" y="67"/>
                </a:cxn>
                <a:cxn ang="0">
                  <a:pos x="140" y="73"/>
                </a:cxn>
                <a:cxn ang="0">
                  <a:pos x="148" y="80"/>
                </a:cxn>
                <a:cxn ang="0">
                  <a:pos x="158" y="86"/>
                </a:cxn>
                <a:cxn ang="0">
                  <a:pos x="169" y="95"/>
                </a:cxn>
                <a:cxn ang="0">
                  <a:pos x="173" y="99"/>
                </a:cxn>
                <a:cxn ang="0">
                  <a:pos x="176" y="106"/>
                </a:cxn>
                <a:cxn ang="0">
                  <a:pos x="174" y="112"/>
                </a:cxn>
                <a:cxn ang="0">
                  <a:pos x="173" y="117"/>
                </a:cxn>
                <a:cxn ang="0">
                  <a:pos x="168" y="122"/>
                </a:cxn>
                <a:cxn ang="0">
                  <a:pos x="161" y="124"/>
                </a:cxn>
                <a:cxn ang="0">
                  <a:pos x="158" y="124"/>
                </a:cxn>
                <a:cxn ang="0">
                  <a:pos x="153" y="124"/>
                </a:cxn>
                <a:cxn ang="0">
                  <a:pos x="151" y="122"/>
                </a:cxn>
                <a:cxn ang="0">
                  <a:pos x="146" y="121"/>
                </a:cxn>
                <a:cxn ang="0">
                  <a:pos x="137" y="112"/>
                </a:cxn>
                <a:cxn ang="0">
                  <a:pos x="127" y="108"/>
                </a:cxn>
                <a:cxn ang="0">
                  <a:pos x="120" y="101"/>
                </a:cxn>
                <a:cxn ang="0">
                  <a:pos x="111" y="93"/>
                </a:cxn>
                <a:cxn ang="0">
                  <a:pos x="104" y="86"/>
                </a:cxn>
                <a:cxn ang="0">
                  <a:pos x="96" y="82"/>
                </a:cxn>
                <a:cxn ang="0">
                  <a:pos x="88" y="75"/>
                </a:cxn>
                <a:cxn ang="0">
                  <a:pos x="81" y="68"/>
                </a:cxn>
                <a:cxn ang="0">
                  <a:pos x="73" y="64"/>
                </a:cxn>
                <a:cxn ang="0">
                  <a:pos x="65" y="57"/>
                </a:cxn>
                <a:cxn ang="0">
                  <a:pos x="57" y="51"/>
                </a:cxn>
                <a:cxn ang="0">
                  <a:pos x="49" y="46"/>
                </a:cxn>
                <a:cxn ang="0">
                  <a:pos x="39" y="41"/>
                </a:cxn>
                <a:cxn ang="0">
                  <a:pos x="29" y="36"/>
                </a:cxn>
                <a:cxn ang="0">
                  <a:pos x="19" y="29"/>
                </a:cxn>
                <a:cxn ang="0">
                  <a:pos x="8" y="26"/>
                </a:cxn>
                <a:cxn ang="0">
                  <a:pos x="3" y="21"/>
                </a:cxn>
                <a:cxn ang="0">
                  <a:pos x="1" y="18"/>
                </a:cxn>
                <a:cxn ang="0">
                  <a:pos x="0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21" y="3"/>
                </a:cxn>
                <a:cxn ang="0">
                  <a:pos x="21" y="3"/>
                </a:cxn>
              </a:cxnLst>
              <a:rect l="0" t="0" r="r" b="b"/>
              <a:pathLst>
                <a:path w="176" h="124">
                  <a:moveTo>
                    <a:pt x="21" y="3"/>
                  </a:moveTo>
                  <a:lnTo>
                    <a:pt x="32" y="7"/>
                  </a:lnTo>
                  <a:lnTo>
                    <a:pt x="42" y="11"/>
                  </a:lnTo>
                  <a:lnTo>
                    <a:pt x="52" y="16"/>
                  </a:lnTo>
                  <a:lnTo>
                    <a:pt x="62" y="21"/>
                  </a:lnTo>
                  <a:lnTo>
                    <a:pt x="70" y="26"/>
                  </a:lnTo>
                  <a:lnTo>
                    <a:pt x="80" y="33"/>
                  </a:lnTo>
                  <a:lnTo>
                    <a:pt x="88" y="38"/>
                  </a:lnTo>
                  <a:lnTo>
                    <a:pt x="98" y="44"/>
                  </a:lnTo>
                  <a:lnTo>
                    <a:pt x="106" y="49"/>
                  </a:lnTo>
                  <a:lnTo>
                    <a:pt x="114" y="55"/>
                  </a:lnTo>
                  <a:lnTo>
                    <a:pt x="122" y="60"/>
                  </a:lnTo>
                  <a:lnTo>
                    <a:pt x="132" y="67"/>
                  </a:lnTo>
                  <a:lnTo>
                    <a:pt x="140" y="73"/>
                  </a:lnTo>
                  <a:lnTo>
                    <a:pt x="148" y="80"/>
                  </a:lnTo>
                  <a:lnTo>
                    <a:pt x="158" y="86"/>
                  </a:lnTo>
                  <a:lnTo>
                    <a:pt x="169" y="95"/>
                  </a:lnTo>
                  <a:lnTo>
                    <a:pt x="173" y="99"/>
                  </a:lnTo>
                  <a:lnTo>
                    <a:pt x="176" y="106"/>
                  </a:lnTo>
                  <a:lnTo>
                    <a:pt x="174" y="112"/>
                  </a:lnTo>
                  <a:lnTo>
                    <a:pt x="173" y="117"/>
                  </a:lnTo>
                  <a:lnTo>
                    <a:pt x="168" y="122"/>
                  </a:lnTo>
                  <a:lnTo>
                    <a:pt x="161" y="124"/>
                  </a:lnTo>
                  <a:lnTo>
                    <a:pt x="158" y="124"/>
                  </a:lnTo>
                  <a:lnTo>
                    <a:pt x="153" y="124"/>
                  </a:lnTo>
                  <a:lnTo>
                    <a:pt x="151" y="122"/>
                  </a:lnTo>
                  <a:lnTo>
                    <a:pt x="146" y="121"/>
                  </a:lnTo>
                  <a:lnTo>
                    <a:pt x="137" y="112"/>
                  </a:lnTo>
                  <a:lnTo>
                    <a:pt x="127" y="108"/>
                  </a:lnTo>
                  <a:lnTo>
                    <a:pt x="120" y="101"/>
                  </a:lnTo>
                  <a:lnTo>
                    <a:pt x="111" y="93"/>
                  </a:lnTo>
                  <a:lnTo>
                    <a:pt x="104" y="86"/>
                  </a:lnTo>
                  <a:lnTo>
                    <a:pt x="96" y="82"/>
                  </a:lnTo>
                  <a:lnTo>
                    <a:pt x="88" y="75"/>
                  </a:lnTo>
                  <a:lnTo>
                    <a:pt x="81" y="68"/>
                  </a:lnTo>
                  <a:lnTo>
                    <a:pt x="73" y="64"/>
                  </a:lnTo>
                  <a:lnTo>
                    <a:pt x="65" y="57"/>
                  </a:lnTo>
                  <a:lnTo>
                    <a:pt x="57" y="51"/>
                  </a:lnTo>
                  <a:lnTo>
                    <a:pt x="49" y="46"/>
                  </a:lnTo>
                  <a:lnTo>
                    <a:pt x="39" y="41"/>
                  </a:lnTo>
                  <a:lnTo>
                    <a:pt x="29" y="36"/>
                  </a:lnTo>
                  <a:lnTo>
                    <a:pt x="19" y="29"/>
                  </a:lnTo>
                  <a:lnTo>
                    <a:pt x="8" y="26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2" name="Freeform 216"/>
            <p:cNvSpPr>
              <a:spLocks/>
            </p:cNvSpPr>
            <p:nvPr/>
          </p:nvSpPr>
          <p:spPr bwMode="auto">
            <a:xfrm>
              <a:off x="2486" y="1635"/>
              <a:ext cx="152" cy="80"/>
            </a:xfrm>
            <a:custGeom>
              <a:avLst/>
              <a:gdLst/>
              <a:ahLst/>
              <a:cxnLst>
                <a:cxn ang="0">
                  <a:pos x="297" y="136"/>
                </a:cxn>
                <a:cxn ang="0">
                  <a:pos x="279" y="121"/>
                </a:cxn>
                <a:cxn ang="0">
                  <a:pos x="261" y="110"/>
                </a:cxn>
                <a:cxn ang="0">
                  <a:pos x="243" y="98"/>
                </a:cxn>
                <a:cxn ang="0">
                  <a:pos x="228" y="88"/>
                </a:cxn>
                <a:cxn ang="0">
                  <a:pos x="212" y="79"/>
                </a:cxn>
                <a:cxn ang="0">
                  <a:pos x="196" y="69"/>
                </a:cxn>
                <a:cxn ang="0">
                  <a:pos x="181" y="61"/>
                </a:cxn>
                <a:cxn ang="0">
                  <a:pos x="165" y="53"/>
                </a:cxn>
                <a:cxn ang="0">
                  <a:pos x="147" y="44"/>
                </a:cxn>
                <a:cxn ang="0">
                  <a:pos x="130" y="38"/>
                </a:cxn>
                <a:cxn ang="0">
                  <a:pos x="114" y="30"/>
                </a:cxn>
                <a:cxn ang="0">
                  <a:pos x="96" y="23"/>
                </a:cxn>
                <a:cxn ang="0">
                  <a:pos x="76" y="18"/>
                </a:cxn>
                <a:cxn ang="0">
                  <a:pos x="58" y="12"/>
                </a:cxn>
                <a:cxn ang="0">
                  <a:pos x="37" y="5"/>
                </a:cxn>
                <a:cxn ang="0">
                  <a:pos x="16" y="0"/>
                </a:cxn>
                <a:cxn ang="0">
                  <a:pos x="9" y="0"/>
                </a:cxn>
                <a:cxn ang="0">
                  <a:pos x="6" y="2"/>
                </a:cxn>
                <a:cxn ang="0">
                  <a:pos x="1" y="4"/>
                </a:cxn>
                <a:cxn ang="0">
                  <a:pos x="1" y="7"/>
                </a:cxn>
                <a:cxn ang="0">
                  <a:pos x="0" y="13"/>
                </a:cxn>
                <a:cxn ang="0">
                  <a:pos x="1" y="17"/>
                </a:cxn>
                <a:cxn ang="0">
                  <a:pos x="3" y="18"/>
                </a:cxn>
                <a:cxn ang="0">
                  <a:pos x="9" y="23"/>
                </a:cxn>
                <a:cxn ang="0">
                  <a:pos x="29" y="26"/>
                </a:cxn>
                <a:cxn ang="0">
                  <a:pos x="50" y="33"/>
                </a:cxn>
                <a:cxn ang="0">
                  <a:pos x="68" y="38"/>
                </a:cxn>
                <a:cxn ang="0">
                  <a:pos x="86" y="44"/>
                </a:cxn>
                <a:cxn ang="0">
                  <a:pos x="104" y="51"/>
                </a:cxn>
                <a:cxn ang="0">
                  <a:pos x="120" y="59"/>
                </a:cxn>
                <a:cxn ang="0">
                  <a:pos x="135" y="66"/>
                </a:cxn>
                <a:cxn ang="0">
                  <a:pos x="151" y="74"/>
                </a:cxn>
                <a:cxn ang="0">
                  <a:pos x="166" y="83"/>
                </a:cxn>
                <a:cxn ang="0">
                  <a:pos x="181" y="92"/>
                </a:cxn>
                <a:cxn ang="0">
                  <a:pos x="196" y="101"/>
                </a:cxn>
                <a:cxn ang="0">
                  <a:pos x="212" y="111"/>
                </a:cxn>
                <a:cxn ang="0">
                  <a:pos x="227" y="121"/>
                </a:cxn>
                <a:cxn ang="0">
                  <a:pos x="243" y="132"/>
                </a:cxn>
                <a:cxn ang="0">
                  <a:pos x="259" y="145"/>
                </a:cxn>
                <a:cxn ang="0">
                  <a:pos x="279" y="158"/>
                </a:cxn>
                <a:cxn ang="0">
                  <a:pos x="284" y="160"/>
                </a:cxn>
                <a:cxn ang="0">
                  <a:pos x="289" y="160"/>
                </a:cxn>
                <a:cxn ang="0">
                  <a:pos x="295" y="157"/>
                </a:cxn>
                <a:cxn ang="0">
                  <a:pos x="300" y="154"/>
                </a:cxn>
                <a:cxn ang="0">
                  <a:pos x="302" y="149"/>
                </a:cxn>
                <a:cxn ang="0">
                  <a:pos x="303" y="144"/>
                </a:cxn>
                <a:cxn ang="0">
                  <a:pos x="300" y="139"/>
                </a:cxn>
                <a:cxn ang="0">
                  <a:pos x="297" y="136"/>
                </a:cxn>
                <a:cxn ang="0">
                  <a:pos x="297" y="136"/>
                </a:cxn>
              </a:cxnLst>
              <a:rect l="0" t="0" r="r" b="b"/>
              <a:pathLst>
                <a:path w="303" h="160">
                  <a:moveTo>
                    <a:pt x="297" y="136"/>
                  </a:moveTo>
                  <a:lnTo>
                    <a:pt x="279" y="121"/>
                  </a:lnTo>
                  <a:lnTo>
                    <a:pt x="261" y="110"/>
                  </a:lnTo>
                  <a:lnTo>
                    <a:pt x="243" y="98"/>
                  </a:lnTo>
                  <a:lnTo>
                    <a:pt x="228" y="88"/>
                  </a:lnTo>
                  <a:lnTo>
                    <a:pt x="212" y="79"/>
                  </a:lnTo>
                  <a:lnTo>
                    <a:pt x="196" y="69"/>
                  </a:lnTo>
                  <a:lnTo>
                    <a:pt x="181" y="61"/>
                  </a:lnTo>
                  <a:lnTo>
                    <a:pt x="165" y="53"/>
                  </a:lnTo>
                  <a:lnTo>
                    <a:pt x="147" y="44"/>
                  </a:lnTo>
                  <a:lnTo>
                    <a:pt x="130" y="38"/>
                  </a:lnTo>
                  <a:lnTo>
                    <a:pt x="114" y="30"/>
                  </a:lnTo>
                  <a:lnTo>
                    <a:pt x="96" y="23"/>
                  </a:lnTo>
                  <a:lnTo>
                    <a:pt x="76" y="18"/>
                  </a:lnTo>
                  <a:lnTo>
                    <a:pt x="58" y="12"/>
                  </a:lnTo>
                  <a:lnTo>
                    <a:pt x="37" y="5"/>
                  </a:lnTo>
                  <a:lnTo>
                    <a:pt x="16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1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18"/>
                  </a:lnTo>
                  <a:lnTo>
                    <a:pt x="9" y="23"/>
                  </a:lnTo>
                  <a:lnTo>
                    <a:pt x="29" y="26"/>
                  </a:lnTo>
                  <a:lnTo>
                    <a:pt x="50" y="33"/>
                  </a:lnTo>
                  <a:lnTo>
                    <a:pt x="68" y="38"/>
                  </a:lnTo>
                  <a:lnTo>
                    <a:pt x="86" y="44"/>
                  </a:lnTo>
                  <a:lnTo>
                    <a:pt x="104" y="51"/>
                  </a:lnTo>
                  <a:lnTo>
                    <a:pt x="120" y="59"/>
                  </a:lnTo>
                  <a:lnTo>
                    <a:pt x="135" y="66"/>
                  </a:lnTo>
                  <a:lnTo>
                    <a:pt x="151" y="74"/>
                  </a:lnTo>
                  <a:lnTo>
                    <a:pt x="166" y="83"/>
                  </a:lnTo>
                  <a:lnTo>
                    <a:pt x="181" y="92"/>
                  </a:lnTo>
                  <a:lnTo>
                    <a:pt x="196" y="101"/>
                  </a:lnTo>
                  <a:lnTo>
                    <a:pt x="212" y="111"/>
                  </a:lnTo>
                  <a:lnTo>
                    <a:pt x="227" y="121"/>
                  </a:lnTo>
                  <a:lnTo>
                    <a:pt x="243" y="132"/>
                  </a:lnTo>
                  <a:lnTo>
                    <a:pt x="259" y="145"/>
                  </a:lnTo>
                  <a:lnTo>
                    <a:pt x="279" y="158"/>
                  </a:lnTo>
                  <a:lnTo>
                    <a:pt x="284" y="160"/>
                  </a:lnTo>
                  <a:lnTo>
                    <a:pt x="289" y="160"/>
                  </a:lnTo>
                  <a:lnTo>
                    <a:pt x="295" y="157"/>
                  </a:lnTo>
                  <a:lnTo>
                    <a:pt x="300" y="154"/>
                  </a:lnTo>
                  <a:lnTo>
                    <a:pt x="302" y="149"/>
                  </a:lnTo>
                  <a:lnTo>
                    <a:pt x="303" y="144"/>
                  </a:lnTo>
                  <a:lnTo>
                    <a:pt x="300" y="139"/>
                  </a:lnTo>
                  <a:lnTo>
                    <a:pt x="297" y="136"/>
                  </a:lnTo>
                  <a:lnTo>
                    <a:pt x="297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3" name="Freeform 217"/>
            <p:cNvSpPr>
              <a:spLocks/>
            </p:cNvSpPr>
            <p:nvPr/>
          </p:nvSpPr>
          <p:spPr bwMode="auto">
            <a:xfrm>
              <a:off x="3297" y="1487"/>
              <a:ext cx="135" cy="343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156" y="20"/>
                </a:cxn>
                <a:cxn ang="0">
                  <a:pos x="217" y="48"/>
                </a:cxn>
                <a:cxn ang="0">
                  <a:pos x="254" y="88"/>
                </a:cxn>
                <a:cxn ang="0">
                  <a:pos x="269" y="141"/>
                </a:cxn>
                <a:cxn ang="0">
                  <a:pos x="266" y="203"/>
                </a:cxn>
                <a:cxn ang="0">
                  <a:pos x="246" y="276"/>
                </a:cxn>
                <a:cxn ang="0">
                  <a:pos x="214" y="359"/>
                </a:cxn>
                <a:cxn ang="0">
                  <a:pos x="183" y="422"/>
                </a:cxn>
                <a:cxn ang="0">
                  <a:pos x="168" y="457"/>
                </a:cxn>
                <a:cxn ang="0">
                  <a:pos x="155" y="489"/>
                </a:cxn>
                <a:cxn ang="0">
                  <a:pos x="145" y="520"/>
                </a:cxn>
                <a:cxn ang="0">
                  <a:pos x="135" y="551"/>
                </a:cxn>
                <a:cxn ang="0">
                  <a:pos x="125" y="584"/>
                </a:cxn>
                <a:cxn ang="0">
                  <a:pos x="114" y="616"/>
                </a:cxn>
                <a:cxn ang="0">
                  <a:pos x="103" y="652"/>
                </a:cxn>
                <a:cxn ang="0">
                  <a:pos x="94" y="677"/>
                </a:cxn>
                <a:cxn ang="0">
                  <a:pos x="88" y="682"/>
                </a:cxn>
                <a:cxn ang="0">
                  <a:pos x="80" y="686"/>
                </a:cxn>
                <a:cxn ang="0">
                  <a:pos x="72" y="686"/>
                </a:cxn>
                <a:cxn ang="0">
                  <a:pos x="65" y="685"/>
                </a:cxn>
                <a:cxn ang="0">
                  <a:pos x="57" y="678"/>
                </a:cxn>
                <a:cxn ang="0">
                  <a:pos x="52" y="672"/>
                </a:cxn>
                <a:cxn ang="0">
                  <a:pos x="52" y="664"/>
                </a:cxn>
                <a:cxn ang="0">
                  <a:pos x="58" y="641"/>
                </a:cxn>
                <a:cxn ang="0">
                  <a:pos x="72" y="603"/>
                </a:cxn>
                <a:cxn ang="0">
                  <a:pos x="81" y="569"/>
                </a:cxn>
                <a:cxn ang="0">
                  <a:pos x="93" y="538"/>
                </a:cxn>
                <a:cxn ang="0">
                  <a:pos x="103" y="506"/>
                </a:cxn>
                <a:cxn ang="0">
                  <a:pos x="114" y="473"/>
                </a:cxn>
                <a:cxn ang="0">
                  <a:pos x="127" y="440"/>
                </a:cxn>
                <a:cxn ang="0">
                  <a:pos x="143" y="405"/>
                </a:cxn>
                <a:cxn ang="0">
                  <a:pos x="178" y="338"/>
                </a:cxn>
                <a:cxn ang="0">
                  <a:pos x="214" y="256"/>
                </a:cxn>
                <a:cxn ang="0">
                  <a:pos x="235" y="193"/>
                </a:cxn>
                <a:cxn ang="0">
                  <a:pos x="240" y="144"/>
                </a:cxn>
                <a:cxn ang="0">
                  <a:pos x="228" y="108"/>
                </a:cxn>
                <a:cxn ang="0">
                  <a:pos x="194" y="80"/>
                </a:cxn>
                <a:cxn ang="0">
                  <a:pos x="137" y="56"/>
                </a:cxn>
                <a:cxn ang="0">
                  <a:pos x="58" y="33"/>
                </a:cxn>
                <a:cxn ang="0">
                  <a:pos x="5" y="18"/>
                </a:cxn>
                <a:cxn ang="0">
                  <a:pos x="0" y="12"/>
                </a:cxn>
                <a:cxn ang="0">
                  <a:pos x="3" y="5"/>
                </a:cxn>
                <a:cxn ang="0">
                  <a:pos x="8" y="0"/>
                </a:cxn>
                <a:cxn ang="0">
                  <a:pos x="14" y="2"/>
                </a:cxn>
              </a:cxnLst>
              <a:rect l="0" t="0" r="r" b="b"/>
              <a:pathLst>
                <a:path w="269" h="686">
                  <a:moveTo>
                    <a:pt x="14" y="2"/>
                  </a:moveTo>
                  <a:lnTo>
                    <a:pt x="68" y="5"/>
                  </a:lnTo>
                  <a:lnTo>
                    <a:pt x="116" y="10"/>
                  </a:lnTo>
                  <a:lnTo>
                    <a:pt x="156" y="20"/>
                  </a:lnTo>
                  <a:lnTo>
                    <a:pt x="189" y="33"/>
                  </a:lnTo>
                  <a:lnTo>
                    <a:pt x="217" y="48"/>
                  </a:lnTo>
                  <a:lnTo>
                    <a:pt x="238" y="67"/>
                  </a:lnTo>
                  <a:lnTo>
                    <a:pt x="254" y="88"/>
                  </a:lnTo>
                  <a:lnTo>
                    <a:pt x="264" y="113"/>
                  </a:lnTo>
                  <a:lnTo>
                    <a:pt x="269" y="141"/>
                  </a:lnTo>
                  <a:lnTo>
                    <a:pt x="269" y="170"/>
                  </a:lnTo>
                  <a:lnTo>
                    <a:pt x="266" y="203"/>
                  </a:lnTo>
                  <a:lnTo>
                    <a:pt x="259" y="238"/>
                  </a:lnTo>
                  <a:lnTo>
                    <a:pt x="246" y="276"/>
                  </a:lnTo>
                  <a:lnTo>
                    <a:pt x="231" y="317"/>
                  </a:lnTo>
                  <a:lnTo>
                    <a:pt x="214" y="359"/>
                  </a:lnTo>
                  <a:lnTo>
                    <a:pt x="192" y="405"/>
                  </a:lnTo>
                  <a:lnTo>
                    <a:pt x="183" y="422"/>
                  </a:lnTo>
                  <a:lnTo>
                    <a:pt x="176" y="440"/>
                  </a:lnTo>
                  <a:lnTo>
                    <a:pt x="168" y="457"/>
                  </a:lnTo>
                  <a:lnTo>
                    <a:pt x="161" y="473"/>
                  </a:lnTo>
                  <a:lnTo>
                    <a:pt x="155" y="489"/>
                  </a:lnTo>
                  <a:lnTo>
                    <a:pt x="150" y="506"/>
                  </a:lnTo>
                  <a:lnTo>
                    <a:pt x="145" y="520"/>
                  </a:lnTo>
                  <a:lnTo>
                    <a:pt x="140" y="537"/>
                  </a:lnTo>
                  <a:lnTo>
                    <a:pt x="135" y="551"/>
                  </a:lnTo>
                  <a:lnTo>
                    <a:pt x="130" y="568"/>
                  </a:lnTo>
                  <a:lnTo>
                    <a:pt x="125" y="584"/>
                  </a:lnTo>
                  <a:lnTo>
                    <a:pt x="121" y="600"/>
                  </a:lnTo>
                  <a:lnTo>
                    <a:pt x="114" y="616"/>
                  </a:lnTo>
                  <a:lnTo>
                    <a:pt x="109" y="636"/>
                  </a:lnTo>
                  <a:lnTo>
                    <a:pt x="103" y="652"/>
                  </a:lnTo>
                  <a:lnTo>
                    <a:pt x="96" y="673"/>
                  </a:lnTo>
                  <a:lnTo>
                    <a:pt x="94" y="677"/>
                  </a:lnTo>
                  <a:lnTo>
                    <a:pt x="89" y="680"/>
                  </a:lnTo>
                  <a:lnTo>
                    <a:pt x="88" y="682"/>
                  </a:lnTo>
                  <a:lnTo>
                    <a:pt x="85" y="685"/>
                  </a:lnTo>
                  <a:lnTo>
                    <a:pt x="80" y="686"/>
                  </a:lnTo>
                  <a:lnTo>
                    <a:pt x="75" y="686"/>
                  </a:lnTo>
                  <a:lnTo>
                    <a:pt x="72" y="686"/>
                  </a:lnTo>
                  <a:lnTo>
                    <a:pt x="68" y="686"/>
                  </a:lnTo>
                  <a:lnTo>
                    <a:pt x="65" y="685"/>
                  </a:lnTo>
                  <a:lnTo>
                    <a:pt x="58" y="682"/>
                  </a:lnTo>
                  <a:lnTo>
                    <a:pt x="57" y="678"/>
                  </a:lnTo>
                  <a:lnTo>
                    <a:pt x="54" y="677"/>
                  </a:lnTo>
                  <a:lnTo>
                    <a:pt x="52" y="672"/>
                  </a:lnTo>
                  <a:lnTo>
                    <a:pt x="52" y="669"/>
                  </a:lnTo>
                  <a:lnTo>
                    <a:pt x="52" y="664"/>
                  </a:lnTo>
                  <a:lnTo>
                    <a:pt x="54" y="660"/>
                  </a:lnTo>
                  <a:lnTo>
                    <a:pt x="58" y="641"/>
                  </a:lnTo>
                  <a:lnTo>
                    <a:pt x="67" y="621"/>
                  </a:lnTo>
                  <a:lnTo>
                    <a:pt x="72" y="603"/>
                  </a:lnTo>
                  <a:lnTo>
                    <a:pt x="78" y="585"/>
                  </a:lnTo>
                  <a:lnTo>
                    <a:pt x="81" y="569"/>
                  </a:lnTo>
                  <a:lnTo>
                    <a:pt x="88" y="554"/>
                  </a:lnTo>
                  <a:lnTo>
                    <a:pt x="93" y="538"/>
                  </a:lnTo>
                  <a:lnTo>
                    <a:pt x="98" y="522"/>
                  </a:lnTo>
                  <a:lnTo>
                    <a:pt x="103" y="506"/>
                  </a:lnTo>
                  <a:lnTo>
                    <a:pt x="109" y="489"/>
                  </a:lnTo>
                  <a:lnTo>
                    <a:pt x="114" y="473"/>
                  </a:lnTo>
                  <a:lnTo>
                    <a:pt x="121" y="457"/>
                  </a:lnTo>
                  <a:lnTo>
                    <a:pt x="127" y="440"/>
                  </a:lnTo>
                  <a:lnTo>
                    <a:pt x="135" y="422"/>
                  </a:lnTo>
                  <a:lnTo>
                    <a:pt x="143" y="405"/>
                  </a:lnTo>
                  <a:lnTo>
                    <a:pt x="153" y="387"/>
                  </a:lnTo>
                  <a:lnTo>
                    <a:pt x="178" y="338"/>
                  </a:lnTo>
                  <a:lnTo>
                    <a:pt x="197" y="294"/>
                  </a:lnTo>
                  <a:lnTo>
                    <a:pt x="214" y="256"/>
                  </a:lnTo>
                  <a:lnTo>
                    <a:pt x="227" y="222"/>
                  </a:lnTo>
                  <a:lnTo>
                    <a:pt x="235" y="193"/>
                  </a:lnTo>
                  <a:lnTo>
                    <a:pt x="240" y="167"/>
                  </a:lnTo>
                  <a:lnTo>
                    <a:pt x="240" y="144"/>
                  </a:lnTo>
                  <a:lnTo>
                    <a:pt x="236" y="126"/>
                  </a:lnTo>
                  <a:lnTo>
                    <a:pt x="228" y="108"/>
                  </a:lnTo>
                  <a:lnTo>
                    <a:pt x="214" y="93"/>
                  </a:lnTo>
                  <a:lnTo>
                    <a:pt x="194" y="80"/>
                  </a:lnTo>
                  <a:lnTo>
                    <a:pt x="169" y="67"/>
                  </a:lnTo>
                  <a:lnTo>
                    <a:pt x="137" y="56"/>
                  </a:lnTo>
                  <a:lnTo>
                    <a:pt x="101" y="44"/>
                  </a:lnTo>
                  <a:lnTo>
                    <a:pt x="58" y="33"/>
                  </a:lnTo>
                  <a:lnTo>
                    <a:pt x="8" y="20"/>
                  </a:lnTo>
                  <a:lnTo>
                    <a:pt x="5" y="18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5"/>
                  </a:lnTo>
                  <a:lnTo>
                    <a:pt x="5" y="4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4" name="Freeform 218"/>
            <p:cNvSpPr>
              <a:spLocks/>
            </p:cNvSpPr>
            <p:nvPr/>
          </p:nvSpPr>
          <p:spPr bwMode="auto">
            <a:xfrm>
              <a:off x="3163" y="1860"/>
              <a:ext cx="150" cy="50"/>
            </a:xfrm>
            <a:custGeom>
              <a:avLst/>
              <a:gdLst/>
              <a:ahLst/>
              <a:cxnLst>
                <a:cxn ang="0">
                  <a:pos x="280" y="5"/>
                </a:cxn>
                <a:cxn ang="0">
                  <a:pos x="268" y="20"/>
                </a:cxn>
                <a:cxn ang="0">
                  <a:pos x="255" y="29"/>
                </a:cxn>
                <a:cxn ang="0">
                  <a:pos x="240" y="39"/>
                </a:cxn>
                <a:cxn ang="0">
                  <a:pos x="226" y="44"/>
                </a:cxn>
                <a:cxn ang="0">
                  <a:pos x="211" y="51"/>
                </a:cxn>
                <a:cxn ang="0">
                  <a:pos x="196" y="54"/>
                </a:cxn>
                <a:cxn ang="0">
                  <a:pos x="180" y="56"/>
                </a:cxn>
                <a:cxn ang="0">
                  <a:pos x="164" y="57"/>
                </a:cxn>
                <a:cxn ang="0">
                  <a:pos x="146" y="57"/>
                </a:cxn>
                <a:cxn ang="0">
                  <a:pos x="128" y="59"/>
                </a:cxn>
                <a:cxn ang="0">
                  <a:pos x="108" y="59"/>
                </a:cxn>
                <a:cxn ang="0">
                  <a:pos x="90" y="60"/>
                </a:cxn>
                <a:cxn ang="0">
                  <a:pos x="71" y="60"/>
                </a:cxn>
                <a:cxn ang="0">
                  <a:pos x="51" y="62"/>
                </a:cxn>
                <a:cxn ang="0">
                  <a:pos x="31" y="65"/>
                </a:cxn>
                <a:cxn ang="0">
                  <a:pos x="14" y="70"/>
                </a:cxn>
                <a:cxn ang="0">
                  <a:pos x="9" y="70"/>
                </a:cxn>
                <a:cxn ang="0">
                  <a:pos x="5" y="72"/>
                </a:cxn>
                <a:cxn ang="0">
                  <a:pos x="4" y="73"/>
                </a:cxn>
                <a:cxn ang="0">
                  <a:pos x="2" y="77"/>
                </a:cxn>
                <a:cxn ang="0">
                  <a:pos x="0" y="82"/>
                </a:cxn>
                <a:cxn ang="0">
                  <a:pos x="0" y="88"/>
                </a:cxn>
                <a:cxn ang="0">
                  <a:pos x="4" y="95"/>
                </a:cxn>
                <a:cxn ang="0">
                  <a:pos x="9" y="98"/>
                </a:cxn>
                <a:cxn ang="0">
                  <a:pos x="10" y="100"/>
                </a:cxn>
                <a:cxn ang="0">
                  <a:pos x="15" y="101"/>
                </a:cxn>
                <a:cxn ang="0">
                  <a:pos x="18" y="101"/>
                </a:cxn>
                <a:cxn ang="0">
                  <a:pos x="23" y="101"/>
                </a:cxn>
                <a:cxn ang="0">
                  <a:pos x="43" y="96"/>
                </a:cxn>
                <a:cxn ang="0">
                  <a:pos x="63" y="91"/>
                </a:cxn>
                <a:cxn ang="0">
                  <a:pos x="82" y="90"/>
                </a:cxn>
                <a:cxn ang="0">
                  <a:pos x="103" y="86"/>
                </a:cxn>
                <a:cxn ang="0">
                  <a:pos x="123" y="86"/>
                </a:cxn>
                <a:cxn ang="0">
                  <a:pos x="141" y="85"/>
                </a:cxn>
                <a:cxn ang="0">
                  <a:pos x="160" y="82"/>
                </a:cxn>
                <a:cxn ang="0">
                  <a:pos x="178" y="82"/>
                </a:cxn>
                <a:cxn ang="0">
                  <a:pos x="196" y="77"/>
                </a:cxn>
                <a:cxn ang="0">
                  <a:pos x="211" y="73"/>
                </a:cxn>
                <a:cxn ang="0">
                  <a:pos x="227" y="69"/>
                </a:cxn>
                <a:cxn ang="0">
                  <a:pos x="245" y="62"/>
                </a:cxn>
                <a:cxn ang="0">
                  <a:pos x="258" y="56"/>
                </a:cxn>
                <a:cxn ang="0">
                  <a:pos x="273" y="44"/>
                </a:cxn>
                <a:cxn ang="0">
                  <a:pos x="288" y="33"/>
                </a:cxn>
                <a:cxn ang="0">
                  <a:pos x="299" y="20"/>
                </a:cxn>
                <a:cxn ang="0">
                  <a:pos x="301" y="13"/>
                </a:cxn>
                <a:cxn ang="0">
                  <a:pos x="301" y="8"/>
                </a:cxn>
                <a:cxn ang="0">
                  <a:pos x="299" y="5"/>
                </a:cxn>
                <a:cxn ang="0">
                  <a:pos x="296" y="3"/>
                </a:cxn>
                <a:cxn ang="0">
                  <a:pos x="291" y="0"/>
                </a:cxn>
                <a:cxn ang="0">
                  <a:pos x="288" y="0"/>
                </a:cxn>
                <a:cxn ang="0">
                  <a:pos x="283" y="2"/>
                </a:cxn>
                <a:cxn ang="0">
                  <a:pos x="280" y="5"/>
                </a:cxn>
                <a:cxn ang="0">
                  <a:pos x="280" y="5"/>
                </a:cxn>
              </a:cxnLst>
              <a:rect l="0" t="0" r="r" b="b"/>
              <a:pathLst>
                <a:path w="301" h="101">
                  <a:moveTo>
                    <a:pt x="280" y="5"/>
                  </a:moveTo>
                  <a:lnTo>
                    <a:pt x="268" y="20"/>
                  </a:lnTo>
                  <a:lnTo>
                    <a:pt x="255" y="29"/>
                  </a:lnTo>
                  <a:lnTo>
                    <a:pt x="240" y="39"/>
                  </a:lnTo>
                  <a:lnTo>
                    <a:pt x="226" y="44"/>
                  </a:lnTo>
                  <a:lnTo>
                    <a:pt x="211" y="51"/>
                  </a:lnTo>
                  <a:lnTo>
                    <a:pt x="196" y="54"/>
                  </a:lnTo>
                  <a:lnTo>
                    <a:pt x="180" y="56"/>
                  </a:lnTo>
                  <a:lnTo>
                    <a:pt x="164" y="57"/>
                  </a:lnTo>
                  <a:lnTo>
                    <a:pt x="146" y="57"/>
                  </a:lnTo>
                  <a:lnTo>
                    <a:pt x="128" y="59"/>
                  </a:lnTo>
                  <a:lnTo>
                    <a:pt x="108" y="59"/>
                  </a:lnTo>
                  <a:lnTo>
                    <a:pt x="90" y="60"/>
                  </a:lnTo>
                  <a:lnTo>
                    <a:pt x="71" y="60"/>
                  </a:lnTo>
                  <a:lnTo>
                    <a:pt x="51" y="62"/>
                  </a:lnTo>
                  <a:lnTo>
                    <a:pt x="31" y="65"/>
                  </a:lnTo>
                  <a:lnTo>
                    <a:pt x="14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2" y="77"/>
                  </a:lnTo>
                  <a:lnTo>
                    <a:pt x="0" y="82"/>
                  </a:lnTo>
                  <a:lnTo>
                    <a:pt x="0" y="88"/>
                  </a:lnTo>
                  <a:lnTo>
                    <a:pt x="4" y="95"/>
                  </a:lnTo>
                  <a:lnTo>
                    <a:pt x="9" y="98"/>
                  </a:lnTo>
                  <a:lnTo>
                    <a:pt x="10" y="100"/>
                  </a:lnTo>
                  <a:lnTo>
                    <a:pt x="15" y="101"/>
                  </a:lnTo>
                  <a:lnTo>
                    <a:pt x="18" y="101"/>
                  </a:lnTo>
                  <a:lnTo>
                    <a:pt x="23" y="101"/>
                  </a:lnTo>
                  <a:lnTo>
                    <a:pt x="43" y="96"/>
                  </a:lnTo>
                  <a:lnTo>
                    <a:pt x="63" y="91"/>
                  </a:lnTo>
                  <a:lnTo>
                    <a:pt x="82" y="90"/>
                  </a:lnTo>
                  <a:lnTo>
                    <a:pt x="103" y="86"/>
                  </a:lnTo>
                  <a:lnTo>
                    <a:pt x="123" y="86"/>
                  </a:lnTo>
                  <a:lnTo>
                    <a:pt x="141" y="85"/>
                  </a:lnTo>
                  <a:lnTo>
                    <a:pt x="160" y="82"/>
                  </a:lnTo>
                  <a:lnTo>
                    <a:pt x="178" y="82"/>
                  </a:lnTo>
                  <a:lnTo>
                    <a:pt x="196" y="77"/>
                  </a:lnTo>
                  <a:lnTo>
                    <a:pt x="211" y="73"/>
                  </a:lnTo>
                  <a:lnTo>
                    <a:pt x="227" y="69"/>
                  </a:lnTo>
                  <a:lnTo>
                    <a:pt x="245" y="62"/>
                  </a:lnTo>
                  <a:lnTo>
                    <a:pt x="258" y="56"/>
                  </a:lnTo>
                  <a:lnTo>
                    <a:pt x="273" y="44"/>
                  </a:lnTo>
                  <a:lnTo>
                    <a:pt x="288" y="33"/>
                  </a:lnTo>
                  <a:lnTo>
                    <a:pt x="299" y="20"/>
                  </a:lnTo>
                  <a:lnTo>
                    <a:pt x="301" y="13"/>
                  </a:lnTo>
                  <a:lnTo>
                    <a:pt x="301" y="8"/>
                  </a:lnTo>
                  <a:lnTo>
                    <a:pt x="299" y="5"/>
                  </a:lnTo>
                  <a:lnTo>
                    <a:pt x="296" y="3"/>
                  </a:lnTo>
                  <a:lnTo>
                    <a:pt x="291" y="0"/>
                  </a:lnTo>
                  <a:lnTo>
                    <a:pt x="288" y="0"/>
                  </a:lnTo>
                  <a:lnTo>
                    <a:pt x="283" y="2"/>
                  </a:lnTo>
                  <a:lnTo>
                    <a:pt x="280" y="5"/>
                  </a:lnTo>
                  <a:lnTo>
                    <a:pt x="28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5" name="Freeform 219"/>
            <p:cNvSpPr>
              <a:spLocks/>
            </p:cNvSpPr>
            <p:nvPr/>
          </p:nvSpPr>
          <p:spPr bwMode="auto">
            <a:xfrm>
              <a:off x="3024" y="1902"/>
              <a:ext cx="107" cy="46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4" y="0"/>
                </a:cxn>
                <a:cxn ang="0">
                  <a:pos x="170" y="0"/>
                </a:cxn>
                <a:cxn ang="0">
                  <a:pos x="153" y="0"/>
                </a:cxn>
                <a:cxn ang="0">
                  <a:pos x="139" y="0"/>
                </a:cxn>
                <a:cxn ang="0">
                  <a:pos x="124" y="1"/>
                </a:cxn>
                <a:cxn ang="0">
                  <a:pos x="111" y="1"/>
                </a:cxn>
                <a:cxn ang="0">
                  <a:pos x="98" y="3"/>
                </a:cxn>
                <a:cxn ang="0">
                  <a:pos x="85" y="6"/>
                </a:cxn>
                <a:cxn ang="0">
                  <a:pos x="70" y="11"/>
                </a:cxn>
                <a:cxn ang="0">
                  <a:pos x="59" y="15"/>
                </a:cxn>
                <a:cxn ang="0">
                  <a:pos x="46" y="21"/>
                </a:cxn>
                <a:cxn ang="0">
                  <a:pos x="36" y="26"/>
                </a:cxn>
                <a:cxn ang="0">
                  <a:pos x="26" y="34"/>
                </a:cxn>
                <a:cxn ang="0">
                  <a:pos x="18" y="44"/>
                </a:cxn>
                <a:cxn ang="0">
                  <a:pos x="10" y="54"/>
                </a:cxn>
                <a:cxn ang="0">
                  <a:pos x="2" y="68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5" y="86"/>
                </a:cxn>
                <a:cxn ang="0">
                  <a:pos x="10" y="91"/>
                </a:cxn>
                <a:cxn ang="0">
                  <a:pos x="15" y="91"/>
                </a:cxn>
                <a:cxn ang="0">
                  <a:pos x="18" y="93"/>
                </a:cxn>
                <a:cxn ang="0">
                  <a:pos x="21" y="93"/>
                </a:cxn>
                <a:cxn ang="0">
                  <a:pos x="26" y="93"/>
                </a:cxn>
                <a:cxn ang="0">
                  <a:pos x="29" y="91"/>
                </a:cxn>
                <a:cxn ang="0">
                  <a:pos x="31" y="89"/>
                </a:cxn>
                <a:cxn ang="0">
                  <a:pos x="36" y="86"/>
                </a:cxn>
                <a:cxn ang="0">
                  <a:pos x="38" y="83"/>
                </a:cxn>
                <a:cxn ang="0">
                  <a:pos x="43" y="73"/>
                </a:cxn>
                <a:cxn ang="0">
                  <a:pos x="51" y="63"/>
                </a:cxn>
                <a:cxn ang="0">
                  <a:pos x="57" y="55"/>
                </a:cxn>
                <a:cxn ang="0">
                  <a:pos x="67" y="49"/>
                </a:cxn>
                <a:cxn ang="0">
                  <a:pos x="75" y="42"/>
                </a:cxn>
                <a:cxn ang="0">
                  <a:pos x="85" y="37"/>
                </a:cxn>
                <a:cxn ang="0">
                  <a:pos x="93" y="32"/>
                </a:cxn>
                <a:cxn ang="0">
                  <a:pos x="105" y="31"/>
                </a:cxn>
                <a:cxn ang="0">
                  <a:pos x="114" y="26"/>
                </a:cxn>
                <a:cxn ang="0">
                  <a:pos x="127" y="26"/>
                </a:cxn>
                <a:cxn ang="0">
                  <a:pos x="139" y="23"/>
                </a:cxn>
                <a:cxn ang="0">
                  <a:pos x="150" y="23"/>
                </a:cxn>
                <a:cxn ang="0">
                  <a:pos x="163" y="21"/>
                </a:cxn>
                <a:cxn ang="0">
                  <a:pos x="175" y="21"/>
                </a:cxn>
                <a:cxn ang="0">
                  <a:pos x="188" y="21"/>
                </a:cxn>
                <a:cxn ang="0">
                  <a:pos x="201" y="21"/>
                </a:cxn>
                <a:cxn ang="0">
                  <a:pos x="206" y="21"/>
                </a:cxn>
                <a:cxn ang="0">
                  <a:pos x="211" y="18"/>
                </a:cxn>
                <a:cxn ang="0">
                  <a:pos x="211" y="15"/>
                </a:cxn>
                <a:cxn ang="0">
                  <a:pos x="214" y="11"/>
                </a:cxn>
                <a:cxn ang="0">
                  <a:pos x="211" y="6"/>
                </a:cxn>
                <a:cxn ang="0">
                  <a:pos x="211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14" h="93">
                  <a:moveTo>
                    <a:pt x="201" y="0"/>
                  </a:moveTo>
                  <a:lnTo>
                    <a:pt x="184" y="0"/>
                  </a:lnTo>
                  <a:lnTo>
                    <a:pt x="170" y="0"/>
                  </a:lnTo>
                  <a:lnTo>
                    <a:pt x="153" y="0"/>
                  </a:lnTo>
                  <a:lnTo>
                    <a:pt x="139" y="0"/>
                  </a:lnTo>
                  <a:lnTo>
                    <a:pt x="124" y="1"/>
                  </a:lnTo>
                  <a:lnTo>
                    <a:pt x="111" y="1"/>
                  </a:lnTo>
                  <a:lnTo>
                    <a:pt x="98" y="3"/>
                  </a:lnTo>
                  <a:lnTo>
                    <a:pt x="85" y="6"/>
                  </a:lnTo>
                  <a:lnTo>
                    <a:pt x="70" y="11"/>
                  </a:lnTo>
                  <a:lnTo>
                    <a:pt x="59" y="15"/>
                  </a:lnTo>
                  <a:lnTo>
                    <a:pt x="46" y="21"/>
                  </a:lnTo>
                  <a:lnTo>
                    <a:pt x="36" y="26"/>
                  </a:lnTo>
                  <a:lnTo>
                    <a:pt x="26" y="34"/>
                  </a:lnTo>
                  <a:lnTo>
                    <a:pt x="18" y="44"/>
                  </a:lnTo>
                  <a:lnTo>
                    <a:pt x="10" y="54"/>
                  </a:lnTo>
                  <a:lnTo>
                    <a:pt x="2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5" y="86"/>
                  </a:lnTo>
                  <a:lnTo>
                    <a:pt x="10" y="91"/>
                  </a:lnTo>
                  <a:lnTo>
                    <a:pt x="15" y="91"/>
                  </a:lnTo>
                  <a:lnTo>
                    <a:pt x="18" y="93"/>
                  </a:lnTo>
                  <a:lnTo>
                    <a:pt x="21" y="93"/>
                  </a:lnTo>
                  <a:lnTo>
                    <a:pt x="26" y="93"/>
                  </a:lnTo>
                  <a:lnTo>
                    <a:pt x="29" y="91"/>
                  </a:lnTo>
                  <a:lnTo>
                    <a:pt x="31" y="89"/>
                  </a:lnTo>
                  <a:lnTo>
                    <a:pt x="36" y="86"/>
                  </a:lnTo>
                  <a:lnTo>
                    <a:pt x="38" y="83"/>
                  </a:lnTo>
                  <a:lnTo>
                    <a:pt x="43" y="73"/>
                  </a:lnTo>
                  <a:lnTo>
                    <a:pt x="51" y="63"/>
                  </a:lnTo>
                  <a:lnTo>
                    <a:pt x="57" y="55"/>
                  </a:lnTo>
                  <a:lnTo>
                    <a:pt x="67" y="49"/>
                  </a:lnTo>
                  <a:lnTo>
                    <a:pt x="75" y="42"/>
                  </a:lnTo>
                  <a:lnTo>
                    <a:pt x="85" y="37"/>
                  </a:lnTo>
                  <a:lnTo>
                    <a:pt x="93" y="32"/>
                  </a:lnTo>
                  <a:lnTo>
                    <a:pt x="105" y="31"/>
                  </a:lnTo>
                  <a:lnTo>
                    <a:pt x="114" y="26"/>
                  </a:lnTo>
                  <a:lnTo>
                    <a:pt x="127" y="26"/>
                  </a:lnTo>
                  <a:lnTo>
                    <a:pt x="139" y="23"/>
                  </a:lnTo>
                  <a:lnTo>
                    <a:pt x="150" y="23"/>
                  </a:lnTo>
                  <a:lnTo>
                    <a:pt x="163" y="21"/>
                  </a:lnTo>
                  <a:lnTo>
                    <a:pt x="175" y="21"/>
                  </a:lnTo>
                  <a:lnTo>
                    <a:pt x="188" y="21"/>
                  </a:lnTo>
                  <a:lnTo>
                    <a:pt x="201" y="21"/>
                  </a:lnTo>
                  <a:lnTo>
                    <a:pt x="206" y="21"/>
                  </a:lnTo>
                  <a:lnTo>
                    <a:pt x="211" y="18"/>
                  </a:lnTo>
                  <a:lnTo>
                    <a:pt x="211" y="15"/>
                  </a:lnTo>
                  <a:lnTo>
                    <a:pt x="214" y="11"/>
                  </a:lnTo>
                  <a:lnTo>
                    <a:pt x="211" y="6"/>
                  </a:lnTo>
                  <a:lnTo>
                    <a:pt x="211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6" name="Freeform 220"/>
            <p:cNvSpPr>
              <a:spLocks/>
            </p:cNvSpPr>
            <p:nvPr/>
          </p:nvSpPr>
          <p:spPr bwMode="auto">
            <a:xfrm>
              <a:off x="3047" y="1734"/>
              <a:ext cx="264" cy="201"/>
            </a:xfrm>
            <a:custGeom>
              <a:avLst/>
              <a:gdLst/>
              <a:ahLst/>
              <a:cxnLst>
                <a:cxn ang="0">
                  <a:pos x="476" y="44"/>
                </a:cxn>
                <a:cxn ang="0">
                  <a:pos x="382" y="44"/>
                </a:cxn>
                <a:cxn ang="0">
                  <a:pos x="274" y="49"/>
                </a:cxn>
                <a:cxn ang="0">
                  <a:pos x="169" y="67"/>
                </a:cxn>
                <a:cxn ang="0">
                  <a:pos x="96" y="106"/>
                </a:cxn>
                <a:cxn ang="0">
                  <a:pos x="72" y="152"/>
                </a:cxn>
                <a:cxn ang="0">
                  <a:pos x="73" y="173"/>
                </a:cxn>
                <a:cxn ang="0">
                  <a:pos x="83" y="194"/>
                </a:cxn>
                <a:cxn ang="0">
                  <a:pos x="98" y="215"/>
                </a:cxn>
                <a:cxn ang="0">
                  <a:pos x="117" y="240"/>
                </a:cxn>
                <a:cxn ang="0">
                  <a:pos x="140" y="266"/>
                </a:cxn>
                <a:cxn ang="0">
                  <a:pos x="111" y="245"/>
                </a:cxn>
                <a:cxn ang="0">
                  <a:pos x="83" y="223"/>
                </a:cxn>
                <a:cxn ang="0">
                  <a:pos x="60" y="204"/>
                </a:cxn>
                <a:cxn ang="0">
                  <a:pos x="42" y="178"/>
                </a:cxn>
                <a:cxn ang="0">
                  <a:pos x="32" y="147"/>
                </a:cxn>
                <a:cxn ang="0">
                  <a:pos x="49" y="96"/>
                </a:cxn>
                <a:cxn ang="0">
                  <a:pos x="121" y="54"/>
                </a:cxn>
                <a:cxn ang="0">
                  <a:pos x="227" y="31"/>
                </a:cxn>
                <a:cxn ang="0">
                  <a:pos x="344" y="21"/>
                </a:cxn>
                <a:cxn ang="0">
                  <a:pos x="445" y="23"/>
                </a:cxn>
                <a:cxn ang="0">
                  <a:pos x="497" y="25"/>
                </a:cxn>
                <a:cxn ang="0">
                  <a:pos x="506" y="16"/>
                </a:cxn>
                <a:cxn ang="0">
                  <a:pos x="499" y="7"/>
                </a:cxn>
                <a:cxn ang="0">
                  <a:pos x="442" y="2"/>
                </a:cxn>
                <a:cxn ang="0">
                  <a:pos x="329" y="0"/>
                </a:cxn>
                <a:cxn ang="0">
                  <a:pos x="205" y="8"/>
                </a:cxn>
                <a:cxn ang="0">
                  <a:pos x="91" y="34"/>
                </a:cxn>
                <a:cxn ang="0">
                  <a:pos x="16" y="85"/>
                </a:cxn>
                <a:cxn ang="0">
                  <a:pos x="1" y="155"/>
                </a:cxn>
                <a:cxn ang="0">
                  <a:pos x="28" y="204"/>
                </a:cxn>
                <a:cxn ang="0">
                  <a:pos x="72" y="243"/>
                </a:cxn>
                <a:cxn ang="0">
                  <a:pos x="122" y="280"/>
                </a:cxn>
                <a:cxn ang="0">
                  <a:pos x="161" y="321"/>
                </a:cxn>
                <a:cxn ang="0">
                  <a:pos x="179" y="377"/>
                </a:cxn>
                <a:cxn ang="0">
                  <a:pos x="183" y="388"/>
                </a:cxn>
                <a:cxn ang="0">
                  <a:pos x="192" y="398"/>
                </a:cxn>
                <a:cxn ang="0">
                  <a:pos x="205" y="401"/>
                </a:cxn>
                <a:cxn ang="0">
                  <a:pos x="218" y="399"/>
                </a:cxn>
                <a:cxn ang="0">
                  <a:pos x="225" y="388"/>
                </a:cxn>
                <a:cxn ang="0">
                  <a:pos x="217" y="323"/>
                </a:cxn>
                <a:cxn ang="0">
                  <a:pos x="178" y="253"/>
                </a:cxn>
                <a:cxn ang="0">
                  <a:pos x="132" y="204"/>
                </a:cxn>
                <a:cxn ang="0">
                  <a:pos x="103" y="165"/>
                </a:cxn>
                <a:cxn ang="0">
                  <a:pos x="119" y="131"/>
                </a:cxn>
                <a:cxn ang="0">
                  <a:pos x="189" y="98"/>
                </a:cxn>
                <a:cxn ang="0">
                  <a:pos x="254" y="80"/>
                </a:cxn>
                <a:cxn ang="0">
                  <a:pos x="316" y="69"/>
                </a:cxn>
                <a:cxn ang="0">
                  <a:pos x="378" y="65"/>
                </a:cxn>
                <a:cxn ang="0">
                  <a:pos x="444" y="65"/>
                </a:cxn>
                <a:cxn ang="0">
                  <a:pos x="519" y="65"/>
                </a:cxn>
                <a:cxn ang="0">
                  <a:pos x="527" y="59"/>
                </a:cxn>
                <a:cxn ang="0">
                  <a:pos x="525" y="49"/>
                </a:cxn>
                <a:cxn ang="0">
                  <a:pos x="519" y="46"/>
                </a:cxn>
              </a:cxnLst>
              <a:rect l="0" t="0" r="r" b="b"/>
              <a:pathLst>
                <a:path w="528" h="403">
                  <a:moveTo>
                    <a:pt x="519" y="46"/>
                  </a:moveTo>
                  <a:lnTo>
                    <a:pt x="499" y="46"/>
                  </a:lnTo>
                  <a:lnTo>
                    <a:pt x="476" y="44"/>
                  </a:lnTo>
                  <a:lnTo>
                    <a:pt x="447" y="44"/>
                  </a:lnTo>
                  <a:lnTo>
                    <a:pt x="416" y="44"/>
                  </a:lnTo>
                  <a:lnTo>
                    <a:pt x="382" y="44"/>
                  </a:lnTo>
                  <a:lnTo>
                    <a:pt x="347" y="44"/>
                  </a:lnTo>
                  <a:lnTo>
                    <a:pt x="310" y="46"/>
                  </a:lnTo>
                  <a:lnTo>
                    <a:pt x="274" y="49"/>
                  </a:lnTo>
                  <a:lnTo>
                    <a:pt x="236" y="54"/>
                  </a:lnTo>
                  <a:lnTo>
                    <a:pt x="202" y="60"/>
                  </a:lnTo>
                  <a:lnTo>
                    <a:pt x="169" y="67"/>
                  </a:lnTo>
                  <a:lnTo>
                    <a:pt x="142" y="77"/>
                  </a:lnTo>
                  <a:lnTo>
                    <a:pt x="117" y="90"/>
                  </a:lnTo>
                  <a:lnTo>
                    <a:pt x="96" y="106"/>
                  </a:lnTo>
                  <a:lnTo>
                    <a:pt x="81" y="122"/>
                  </a:lnTo>
                  <a:lnTo>
                    <a:pt x="72" y="145"/>
                  </a:lnTo>
                  <a:lnTo>
                    <a:pt x="72" y="152"/>
                  </a:lnTo>
                  <a:lnTo>
                    <a:pt x="72" y="158"/>
                  </a:lnTo>
                  <a:lnTo>
                    <a:pt x="72" y="165"/>
                  </a:lnTo>
                  <a:lnTo>
                    <a:pt x="73" y="173"/>
                  </a:lnTo>
                  <a:lnTo>
                    <a:pt x="75" y="179"/>
                  </a:lnTo>
                  <a:lnTo>
                    <a:pt x="78" y="186"/>
                  </a:lnTo>
                  <a:lnTo>
                    <a:pt x="83" y="194"/>
                  </a:lnTo>
                  <a:lnTo>
                    <a:pt x="88" y="202"/>
                  </a:lnTo>
                  <a:lnTo>
                    <a:pt x="93" y="209"/>
                  </a:lnTo>
                  <a:lnTo>
                    <a:pt x="98" y="215"/>
                  </a:lnTo>
                  <a:lnTo>
                    <a:pt x="103" y="223"/>
                  </a:lnTo>
                  <a:lnTo>
                    <a:pt x="111" y="232"/>
                  </a:lnTo>
                  <a:lnTo>
                    <a:pt x="117" y="240"/>
                  </a:lnTo>
                  <a:lnTo>
                    <a:pt x="124" y="248"/>
                  </a:lnTo>
                  <a:lnTo>
                    <a:pt x="134" y="256"/>
                  </a:lnTo>
                  <a:lnTo>
                    <a:pt x="140" y="266"/>
                  </a:lnTo>
                  <a:lnTo>
                    <a:pt x="130" y="259"/>
                  </a:lnTo>
                  <a:lnTo>
                    <a:pt x="121" y="251"/>
                  </a:lnTo>
                  <a:lnTo>
                    <a:pt x="111" y="245"/>
                  </a:lnTo>
                  <a:lnTo>
                    <a:pt x="103" y="240"/>
                  </a:lnTo>
                  <a:lnTo>
                    <a:pt x="93" y="232"/>
                  </a:lnTo>
                  <a:lnTo>
                    <a:pt x="83" y="223"/>
                  </a:lnTo>
                  <a:lnTo>
                    <a:pt x="75" y="217"/>
                  </a:lnTo>
                  <a:lnTo>
                    <a:pt x="67" y="210"/>
                  </a:lnTo>
                  <a:lnTo>
                    <a:pt x="60" y="204"/>
                  </a:lnTo>
                  <a:lnTo>
                    <a:pt x="52" y="194"/>
                  </a:lnTo>
                  <a:lnTo>
                    <a:pt x="47" y="186"/>
                  </a:lnTo>
                  <a:lnTo>
                    <a:pt x="42" y="178"/>
                  </a:lnTo>
                  <a:lnTo>
                    <a:pt x="37" y="168"/>
                  </a:lnTo>
                  <a:lnTo>
                    <a:pt x="36" y="158"/>
                  </a:lnTo>
                  <a:lnTo>
                    <a:pt x="32" y="147"/>
                  </a:lnTo>
                  <a:lnTo>
                    <a:pt x="32" y="135"/>
                  </a:lnTo>
                  <a:lnTo>
                    <a:pt x="36" y="114"/>
                  </a:lnTo>
                  <a:lnTo>
                    <a:pt x="49" y="96"/>
                  </a:lnTo>
                  <a:lnTo>
                    <a:pt x="67" y="78"/>
                  </a:lnTo>
                  <a:lnTo>
                    <a:pt x="91" y="65"/>
                  </a:lnTo>
                  <a:lnTo>
                    <a:pt x="121" y="54"/>
                  </a:lnTo>
                  <a:lnTo>
                    <a:pt x="153" y="44"/>
                  </a:lnTo>
                  <a:lnTo>
                    <a:pt x="189" y="38"/>
                  </a:lnTo>
                  <a:lnTo>
                    <a:pt x="227" y="31"/>
                  </a:lnTo>
                  <a:lnTo>
                    <a:pt x="267" y="28"/>
                  </a:lnTo>
                  <a:lnTo>
                    <a:pt x="305" y="25"/>
                  </a:lnTo>
                  <a:lnTo>
                    <a:pt x="344" y="21"/>
                  </a:lnTo>
                  <a:lnTo>
                    <a:pt x="380" y="21"/>
                  </a:lnTo>
                  <a:lnTo>
                    <a:pt x="414" y="21"/>
                  </a:lnTo>
                  <a:lnTo>
                    <a:pt x="445" y="23"/>
                  </a:lnTo>
                  <a:lnTo>
                    <a:pt x="471" y="25"/>
                  </a:lnTo>
                  <a:lnTo>
                    <a:pt x="493" y="26"/>
                  </a:lnTo>
                  <a:lnTo>
                    <a:pt x="497" y="25"/>
                  </a:lnTo>
                  <a:lnTo>
                    <a:pt x="501" y="23"/>
                  </a:lnTo>
                  <a:lnTo>
                    <a:pt x="504" y="20"/>
                  </a:lnTo>
                  <a:lnTo>
                    <a:pt x="506" y="16"/>
                  </a:lnTo>
                  <a:lnTo>
                    <a:pt x="504" y="13"/>
                  </a:lnTo>
                  <a:lnTo>
                    <a:pt x="504" y="8"/>
                  </a:lnTo>
                  <a:lnTo>
                    <a:pt x="499" y="7"/>
                  </a:lnTo>
                  <a:lnTo>
                    <a:pt x="496" y="7"/>
                  </a:lnTo>
                  <a:lnTo>
                    <a:pt x="471" y="3"/>
                  </a:lnTo>
                  <a:lnTo>
                    <a:pt x="442" y="2"/>
                  </a:lnTo>
                  <a:lnTo>
                    <a:pt x="408" y="0"/>
                  </a:lnTo>
                  <a:lnTo>
                    <a:pt x="370" y="0"/>
                  </a:lnTo>
                  <a:lnTo>
                    <a:pt x="329" y="0"/>
                  </a:lnTo>
                  <a:lnTo>
                    <a:pt x="289" y="2"/>
                  </a:lnTo>
                  <a:lnTo>
                    <a:pt x="246" y="3"/>
                  </a:lnTo>
                  <a:lnTo>
                    <a:pt x="205" y="8"/>
                  </a:lnTo>
                  <a:lnTo>
                    <a:pt x="165" y="15"/>
                  </a:lnTo>
                  <a:lnTo>
                    <a:pt x="125" y="23"/>
                  </a:lnTo>
                  <a:lnTo>
                    <a:pt x="91" y="34"/>
                  </a:lnTo>
                  <a:lnTo>
                    <a:pt x="62" y="49"/>
                  </a:lnTo>
                  <a:lnTo>
                    <a:pt x="36" y="65"/>
                  </a:lnTo>
                  <a:lnTo>
                    <a:pt x="16" y="85"/>
                  </a:lnTo>
                  <a:lnTo>
                    <a:pt x="5" y="108"/>
                  </a:lnTo>
                  <a:lnTo>
                    <a:pt x="0" y="135"/>
                  </a:lnTo>
                  <a:lnTo>
                    <a:pt x="1" y="155"/>
                  </a:lnTo>
                  <a:lnTo>
                    <a:pt x="8" y="173"/>
                  </a:lnTo>
                  <a:lnTo>
                    <a:pt x="16" y="189"/>
                  </a:lnTo>
                  <a:lnTo>
                    <a:pt x="28" y="204"/>
                  </a:lnTo>
                  <a:lnTo>
                    <a:pt x="42" y="219"/>
                  </a:lnTo>
                  <a:lnTo>
                    <a:pt x="57" y="232"/>
                  </a:lnTo>
                  <a:lnTo>
                    <a:pt x="72" y="243"/>
                  </a:lnTo>
                  <a:lnTo>
                    <a:pt x="90" y="254"/>
                  </a:lnTo>
                  <a:lnTo>
                    <a:pt x="106" y="267"/>
                  </a:lnTo>
                  <a:lnTo>
                    <a:pt x="122" y="280"/>
                  </a:lnTo>
                  <a:lnTo>
                    <a:pt x="137" y="292"/>
                  </a:lnTo>
                  <a:lnTo>
                    <a:pt x="150" y="307"/>
                  </a:lnTo>
                  <a:lnTo>
                    <a:pt x="161" y="321"/>
                  </a:lnTo>
                  <a:lnTo>
                    <a:pt x="171" y="337"/>
                  </a:lnTo>
                  <a:lnTo>
                    <a:pt x="176" y="357"/>
                  </a:lnTo>
                  <a:lnTo>
                    <a:pt x="179" y="377"/>
                  </a:lnTo>
                  <a:lnTo>
                    <a:pt x="179" y="380"/>
                  </a:lnTo>
                  <a:lnTo>
                    <a:pt x="179" y="385"/>
                  </a:lnTo>
                  <a:lnTo>
                    <a:pt x="183" y="388"/>
                  </a:lnTo>
                  <a:lnTo>
                    <a:pt x="186" y="393"/>
                  </a:lnTo>
                  <a:lnTo>
                    <a:pt x="189" y="395"/>
                  </a:lnTo>
                  <a:lnTo>
                    <a:pt x="192" y="398"/>
                  </a:lnTo>
                  <a:lnTo>
                    <a:pt x="197" y="399"/>
                  </a:lnTo>
                  <a:lnTo>
                    <a:pt x="202" y="401"/>
                  </a:lnTo>
                  <a:lnTo>
                    <a:pt x="205" y="401"/>
                  </a:lnTo>
                  <a:lnTo>
                    <a:pt x="210" y="403"/>
                  </a:lnTo>
                  <a:lnTo>
                    <a:pt x="214" y="401"/>
                  </a:lnTo>
                  <a:lnTo>
                    <a:pt x="218" y="399"/>
                  </a:lnTo>
                  <a:lnTo>
                    <a:pt x="222" y="398"/>
                  </a:lnTo>
                  <a:lnTo>
                    <a:pt x="223" y="393"/>
                  </a:lnTo>
                  <a:lnTo>
                    <a:pt x="225" y="388"/>
                  </a:lnTo>
                  <a:lnTo>
                    <a:pt x="227" y="383"/>
                  </a:lnTo>
                  <a:lnTo>
                    <a:pt x="222" y="352"/>
                  </a:lnTo>
                  <a:lnTo>
                    <a:pt x="217" y="323"/>
                  </a:lnTo>
                  <a:lnTo>
                    <a:pt x="205" y="297"/>
                  </a:lnTo>
                  <a:lnTo>
                    <a:pt x="192" y="274"/>
                  </a:lnTo>
                  <a:lnTo>
                    <a:pt x="178" y="253"/>
                  </a:lnTo>
                  <a:lnTo>
                    <a:pt x="161" y="235"/>
                  </a:lnTo>
                  <a:lnTo>
                    <a:pt x="145" y="219"/>
                  </a:lnTo>
                  <a:lnTo>
                    <a:pt x="132" y="204"/>
                  </a:lnTo>
                  <a:lnTo>
                    <a:pt x="119" y="189"/>
                  </a:lnTo>
                  <a:lnTo>
                    <a:pt x="109" y="178"/>
                  </a:lnTo>
                  <a:lnTo>
                    <a:pt x="103" y="165"/>
                  </a:lnTo>
                  <a:lnTo>
                    <a:pt x="103" y="153"/>
                  </a:lnTo>
                  <a:lnTo>
                    <a:pt x="107" y="142"/>
                  </a:lnTo>
                  <a:lnTo>
                    <a:pt x="119" y="131"/>
                  </a:lnTo>
                  <a:lnTo>
                    <a:pt x="138" y="119"/>
                  </a:lnTo>
                  <a:lnTo>
                    <a:pt x="165" y="108"/>
                  </a:lnTo>
                  <a:lnTo>
                    <a:pt x="189" y="98"/>
                  </a:lnTo>
                  <a:lnTo>
                    <a:pt x="210" y="91"/>
                  </a:lnTo>
                  <a:lnTo>
                    <a:pt x="233" y="85"/>
                  </a:lnTo>
                  <a:lnTo>
                    <a:pt x="254" y="80"/>
                  </a:lnTo>
                  <a:lnTo>
                    <a:pt x="276" y="75"/>
                  </a:lnTo>
                  <a:lnTo>
                    <a:pt x="297" y="70"/>
                  </a:lnTo>
                  <a:lnTo>
                    <a:pt x="316" y="69"/>
                  </a:lnTo>
                  <a:lnTo>
                    <a:pt x="338" y="67"/>
                  </a:lnTo>
                  <a:lnTo>
                    <a:pt x="357" y="65"/>
                  </a:lnTo>
                  <a:lnTo>
                    <a:pt x="378" y="65"/>
                  </a:lnTo>
                  <a:lnTo>
                    <a:pt x="400" y="65"/>
                  </a:lnTo>
                  <a:lnTo>
                    <a:pt x="421" y="65"/>
                  </a:lnTo>
                  <a:lnTo>
                    <a:pt x="444" y="65"/>
                  </a:lnTo>
                  <a:lnTo>
                    <a:pt x="468" y="65"/>
                  </a:lnTo>
                  <a:lnTo>
                    <a:pt x="493" y="65"/>
                  </a:lnTo>
                  <a:lnTo>
                    <a:pt x="519" y="65"/>
                  </a:lnTo>
                  <a:lnTo>
                    <a:pt x="522" y="65"/>
                  </a:lnTo>
                  <a:lnTo>
                    <a:pt x="525" y="62"/>
                  </a:lnTo>
                  <a:lnTo>
                    <a:pt x="527" y="59"/>
                  </a:lnTo>
                  <a:lnTo>
                    <a:pt x="528" y="56"/>
                  </a:lnTo>
                  <a:lnTo>
                    <a:pt x="527" y="51"/>
                  </a:lnTo>
                  <a:lnTo>
                    <a:pt x="525" y="49"/>
                  </a:lnTo>
                  <a:lnTo>
                    <a:pt x="522" y="46"/>
                  </a:lnTo>
                  <a:lnTo>
                    <a:pt x="519" y="46"/>
                  </a:lnTo>
                  <a:lnTo>
                    <a:pt x="519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7" name="Freeform 221"/>
            <p:cNvSpPr>
              <a:spLocks/>
            </p:cNvSpPr>
            <p:nvPr/>
          </p:nvSpPr>
          <p:spPr bwMode="auto">
            <a:xfrm>
              <a:off x="3109" y="1469"/>
              <a:ext cx="87" cy="270"/>
            </a:xfrm>
            <a:custGeom>
              <a:avLst/>
              <a:gdLst/>
              <a:ahLst/>
              <a:cxnLst>
                <a:cxn ang="0">
                  <a:pos x="165" y="146"/>
                </a:cxn>
                <a:cxn ang="0">
                  <a:pos x="158" y="125"/>
                </a:cxn>
                <a:cxn ang="0">
                  <a:pos x="147" y="104"/>
                </a:cxn>
                <a:cxn ang="0">
                  <a:pos x="132" y="83"/>
                </a:cxn>
                <a:cxn ang="0">
                  <a:pos x="112" y="63"/>
                </a:cxn>
                <a:cxn ang="0">
                  <a:pos x="90" y="44"/>
                </a:cxn>
                <a:cxn ang="0">
                  <a:pos x="65" y="24"/>
                </a:cxn>
                <a:cxn ang="0">
                  <a:pos x="37" y="9"/>
                </a:cxn>
                <a:cxn ang="0">
                  <a:pos x="19" y="1"/>
                </a:cxn>
                <a:cxn ang="0">
                  <a:pos x="11" y="0"/>
                </a:cxn>
                <a:cxn ang="0">
                  <a:pos x="5" y="3"/>
                </a:cxn>
                <a:cxn ang="0">
                  <a:pos x="0" y="11"/>
                </a:cxn>
                <a:cxn ang="0">
                  <a:pos x="0" y="18"/>
                </a:cxn>
                <a:cxn ang="0">
                  <a:pos x="5" y="22"/>
                </a:cxn>
                <a:cxn ang="0">
                  <a:pos x="21" y="31"/>
                </a:cxn>
                <a:cxn ang="0">
                  <a:pos x="45" y="45"/>
                </a:cxn>
                <a:cxn ang="0">
                  <a:pos x="67" y="63"/>
                </a:cxn>
                <a:cxn ang="0">
                  <a:pos x="85" y="83"/>
                </a:cxn>
                <a:cxn ang="0">
                  <a:pos x="99" y="102"/>
                </a:cxn>
                <a:cxn ang="0">
                  <a:pos x="111" y="122"/>
                </a:cxn>
                <a:cxn ang="0">
                  <a:pos x="119" y="140"/>
                </a:cxn>
                <a:cxn ang="0">
                  <a:pos x="125" y="156"/>
                </a:cxn>
                <a:cxn ang="0">
                  <a:pos x="129" y="190"/>
                </a:cxn>
                <a:cxn ang="0">
                  <a:pos x="129" y="242"/>
                </a:cxn>
                <a:cxn ang="0">
                  <a:pos x="125" y="286"/>
                </a:cxn>
                <a:cxn ang="0">
                  <a:pos x="117" y="330"/>
                </a:cxn>
                <a:cxn ang="0">
                  <a:pos x="111" y="371"/>
                </a:cxn>
                <a:cxn ang="0">
                  <a:pos x="107" y="410"/>
                </a:cxn>
                <a:cxn ang="0">
                  <a:pos x="111" y="454"/>
                </a:cxn>
                <a:cxn ang="0">
                  <a:pos x="124" y="501"/>
                </a:cxn>
                <a:cxn ang="0">
                  <a:pos x="138" y="532"/>
                </a:cxn>
                <a:cxn ang="0">
                  <a:pos x="143" y="537"/>
                </a:cxn>
                <a:cxn ang="0">
                  <a:pos x="152" y="539"/>
                </a:cxn>
                <a:cxn ang="0">
                  <a:pos x="158" y="539"/>
                </a:cxn>
                <a:cxn ang="0">
                  <a:pos x="170" y="534"/>
                </a:cxn>
                <a:cxn ang="0">
                  <a:pos x="174" y="524"/>
                </a:cxn>
                <a:cxn ang="0">
                  <a:pos x="174" y="518"/>
                </a:cxn>
                <a:cxn ang="0">
                  <a:pos x="161" y="488"/>
                </a:cxn>
                <a:cxn ang="0">
                  <a:pos x="148" y="441"/>
                </a:cxn>
                <a:cxn ang="0">
                  <a:pos x="145" y="399"/>
                </a:cxn>
                <a:cxn ang="0">
                  <a:pos x="147" y="360"/>
                </a:cxn>
                <a:cxn ang="0">
                  <a:pos x="153" y="321"/>
                </a:cxn>
                <a:cxn ang="0">
                  <a:pos x="160" y="278"/>
                </a:cxn>
                <a:cxn ang="0">
                  <a:pos x="166" y="234"/>
                </a:cxn>
                <a:cxn ang="0">
                  <a:pos x="168" y="184"/>
                </a:cxn>
                <a:cxn ang="0">
                  <a:pos x="166" y="158"/>
                </a:cxn>
              </a:cxnLst>
              <a:rect l="0" t="0" r="r" b="b"/>
              <a:pathLst>
                <a:path w="174" h="539">
                  <a:moveTo>
                    <a:pt x="166" y="158"/>
                  </a:moveTo>
                  <a:lnTo>
                    <a:pt x="165" y="146"/>
                  </a:lnTo>
                  <a:lnTo>
                    <a:pt x="161" y="136"/>
                  </a:lnTo>
                  <a:lnTo>
                    <a:pt x="158" y="125"/>
                  </a:lnTo>
                  <a:lnTo>
                    <a:pt x="153" y="115"/>
                  </a:lnTo>
                  <a:lnTo>
                    <a:pt x="147" y="104"/>
                  </a:lnTo>
                  <a:lnTo>
                    <a:pt x="138" y="94"/>
                  </a:lnTo>
                  <a:lnTo>
                    <a:pt x="132" y="83"/>
                  </a:lnTo>
                  <a:lnTo>
                    <a:pt x="122" y="73"/>
                  </a:lnTo>
                  <a:lnTo>
                    <a:pt x="112" y="63"/>
                  </a:lnTo>
                  <a:lnTo>
                    <a:pt x="103" y="53"/>
                  </a:lnTo>
                  <a:lnTo>
                    <a:pt x="90" y="44"/>
                  </a:lnTo>
                  <a:lnTo>
                    <a:pt x="78" y="34"/>
                  </a:lnTo>
                  <a:lnTo>
                    <a:pt x="65" y="24"/>
                  </a:lnTo>
                  <a:lnTo>
                    <a:pt x="50" y="16"/>
                  </a:lnTo>
                  <a:lnTo>
                    <a:pt x="37" y="9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5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10" y="24"/>
                  </a:lnTo>
                  <a:lnTo>
                    <a:pt x="21" y="31"/>
                  </a:lnTo>
                  <a:lnTo>
                    <a:pt x="34" y="37"/>
                  </a:lnTo>
                  <a:lnTo>
                    <a:pt x="45" y="45"/>
                  </a:lnTo>
                  <a:lnTo>
                    <a:pt x="55" y="55"/>
                  </a:lnTo>
                  <a:lnTo>
                    <a:pt x="67" y="63"/>
                  </a:lnTo>
                  <a:lnTo>
                    <a:pt x="76" y="73"/>
                  </a:lnTo>
                  <a:lnTo>
                    <a:pt x="85" y="83"/>
                  </a:lnTo>
                  <a:lnTo>
                    <a:pt x="93" y="92"/>
                  </a:lnTo>
                  <a:lnTo>
                    <a:pt x="99" y="102"/>
                  </a:lnTo>
                  <a:lnTo>
                    <a:pt x="106" y="112"/>
                  </a:lnTo>
                  <a:lnTo>
                    <a:pt x="111" y="122"/>
                  </a:lnTo>
                  <a:lnTo>
                    <a:pt x="116" y="132"/>
                  </a:lnTo>
                  <a:lnTo>
                    <a:pt x="119" y="140"/>
                  </a:lnTo>
                  <a:lnTo>
                    <a:pt x="122" y="148"/>
                  </a:lnTo>
                  <a:lnTo>
                    <a:pt x="125" y="156"/>
                  </a:lnTo>
                  <a:lnTo>
                    <a:pt x="127" y="163"/>
                  </a:lnTo>
                  <a:lnTo>
                    <a:pt x="129" y="190"/>
                  </a:lnTo>
                  <a:lnTo>
                    <a:pt x="130" y="218"/>
                  </a:lnTo>
                  <a:lnTo>
                    <a:pt x="129" y="242"/>
                  </a:lnTo>
                  <a:lnTo>
                    <a:pt x="129" y="265"/>
                  </a:lnTo>
                  <a:lnTo>
                    <a:pt x="125" y="286"/>
                  </a:lnTo>
                  <a:lnTo>
                    <a:pt x="122" y="309"/>
                  </a:lnTo>
                  <a:lnTo>
                    <a:pt x="117" y="330"/>
                  </a:lnTo>
                  <a:lnTo>
                    <a:pt x="114" y="352"/>
                  </a:lnTo>
                  <a:lnTo>
                    <a:pt x="111" y="371"/>
                  </a:lnTo>
                  <a:lnTo>
                    <a:pt x="107" y="391"/>
                  </a:lnTo>
                  <a:lnTo>
                    <a:pt x="107" y="410"/>
                  </a:lnTo>
                  <a:lnTo>
                    <a:pt x="107" y="433"/>
                  </a:lnTo>
                  <a:lnTo>
                    <a:pt x="111" y="454"/>
                  </a:lnTo>
                  <a:lnTo>
                    <a:pt x="117" y="477"/>
                  </a:lnTo>
                  <a:lnTo>
                    <a:pt x="124" y="501"/>
                  </a:lnTo>
                  <a:lnTo>
                    <a:pt x="137" y="529"/>
                  </a:lnTo>
                  <a:lnTo>
                    <a:pt x="138" y="532"/>
                  </a:lnTo>
                  <a:lnTo>
                    <a:pt x="142" y="536"/>
                  </a:lnTo>
                  <a:lnTo>
                    <a:pt x="143" y="537"/>
                  </a:lnTo>
                  <a:lnTo>
                    <a:pt x="148" y="539"/>
                  </a:lnTo>
                  <a:lnTo>
                    <a:pt x="152" y="539"/>
                  </a:lnTo>
                  <a:lnTo>
                    <a:pt x="155" y="539"/>
                  </a:lnTo>
                  <a:lnTo>
                    <a:pt x="158" y="539"/>
                  </a:lnTo>
                  <a:lnTo>
                    <a:pt x="165" y="537"/>
                  </a:lnTo>
                  <a:lnTo>
                    <a:pt x="170" y="534"/>
                  </a:lnTo>
                  <a:lnTo>
                    <a:pt x="174" y="528"/>
                  </a:lnTo>
                  <a:lnTo>
                    <a:pt x="174" y="524"/>
                  </a:lnTo>
                  <a:lnTo>
                    <a:pt x="174" y="521"/>
                  </a:lnTo>
                  <a:lnTo>
                    <a:pt x="174" y="518"/>
                  </a:lnTo>
                  <a:lnTo>
                    <a:pt x="174" y="515"/>
                  </a:lnTo>
                  <a:lnTo>
                    <a:pt x="161" y="488"/>
                  </a:lnTo>
                  <a:lnTo>
                    <a:pt x="153" y="464"/>
                  </a:lnTo>
                  <a:lnTo>
                    <a:pt x="148" y="441"/>
                  </a:lnTo>
                  <a:lnTo>
                    <a:pt x="147" y="420"/>
                  </a:lnTo>
                  <a:lnTo>
                    <a:pt x="145" y="399"/>
                  </a:lnTo>
                  <a:lnTo>
                    <a:pt x="145" y="379"/>
                  </a:lnTo>
                  <a:lnTo>
                    <a:pt x="147" y="360"/>
                  </a:lnTo>
                  <a:lnTo>
                    <a:pt x="152" y="340"/>
                  </a:lnTo>
                  <a:lnTo>
                    <a:pt x="153" y="321"/>
                  </a:lnTo>
                  <a:lnTo>
                    <a:pt x="158" y="299"/>
                  </a:lnTo>
                  <a:lnTo>
                    <a:pt x="160" y="278"/>
                  </a:lnTo>
                  <a:lnTo>
                    <a:pt x="165" y="257"/>
                  </a:lnTo>
                  <a:lnTo>
                    <a:pt x="166" y="234"/>
                  </a:lnTo>
                  <a:lnTo>
                    <a:pt x="170" y="210"/>
                  </a:lnTo>
                  <a:lnTo>
                    <a:pt x="168" y="184"/>
                  </a:lnTo>
                  <a:lnTo>
                    <a:pt x="166" y="158"/>
                  </a:lnTo>
                  <a:lnTo>
                    <a:pt x="166" y="1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8" name="Freeform 222"/>
            <p:cNvSpPr>
              <a:spLocks/>
            </p:cNvSpPr>
            <p:nvPr/>
          </p:nvSpPr>
          <p:spPr bwMode="auto">
            <a:xfrm>
              <a:off x="3288" y="1546"/>
              <a:ext cx="106" cy="264"/>
            </a:xfrm>
            <a:custGeom>
              <a:avLst/>
              <a:gdLst/>
              <a:ahLst/>
              <a:cxnLst>
                <a:cxn ang="0">
                  <a:pos x="207" y="31"/>
                </a:cxn>
                <a:cxn ang="0">
                  <a:pos x="212" y="68"/>
                </a:cxn>
                <a:cxn ang="0">
                  <a:pos x="209" y="106"/>
                </a:cxn>
                <a:cxn ang="0">
                  <a:pos x="203" y="142"/>
                </a:cxn>
                <a:cxn ang="0">
                  <a:pos x="188" y="176"/>
                </a:cxn>
                <a:cxn ang="0">
                  <a:pos x="172" y="210"/>
                </a:cxn>
                <a:cxn ang="0">
                  <a:pos x="150" y="246"/>
                </a:cxn>
                <a:cxn ang="0">
                  <a:pos x="126" y="280"/>
                </a:cxn>
                <a:cxn ang="0">
                  <a:pos x="105" y="313"/>
                </a:cxn>
                <a:cxn ang="0">
                  <a:pos x="92" y="339"/>
                </a:cxn>
                <a:cxn ang="0">
                  <a:pos x="78" y="363"/>
                </a:cxn>
                <a:cxn ang="0">
                  <a:pos x="70" y="386"/>
                </a:cxn>
                <a:cxn ang="0">
                  <a:pos x="64" y="410"/>
                </a:cxn>
                <a:cxn ang="0">
                  <a:pos x="59" y="436"/>
                </a:cxn>
                <a:cxn ang="0">
                  <a:pos x="54" y="463"/>
                </a:cxn>
                <a:cxn ang="0">
                  <a:pos x="51" y="492"/>
                </a:cxn>
                <a:cxn ang="0">
                  <a:pos x="47" y="513"/>
                </a:cxn>
                <a:cxn ang="0">
                  <a:pos x="43" y="521"/>
                </a:cxn>
                <a:cxn ang="0">
                  <a:pos x="34" y="524"/>
                </a:cxn>
                <a:cxn ang="0">
                  <a:pos x="26" y="528"/>
                </a:cxn>
                <a:cxn ang="0">
                  <a:pos x="18" y="528"/>
                </a:cxn>
                <a:cxn ang="0">
                  <a:pos x="8" y="523"/>
                </a:cxn>
                <a:cxn ang="0">
                  <a:pos x="3" y="518"/>
                </a:cxn>
                <a:cxn ang="0">
                  <a:pos x="0" y="508"/>
                </a:cxn>
                <a:cxn ang="0">
                  <a:pos x="2" y="487"/>
                </a:cxn>
                <a:cxn ang="0">
                  <a:pos x="7" y="454"/>
                </a:cxn>
                <a:cxn ang="0">
                  <a:pos x="12" y="425"/>
                </a:cxn>
                <a:cxn ang="0">
                  <a:pos x="18" y="397"/>
                </a:cxn>
                <a:cxn ang="0">
                  <a:pos x="26" y="371"/>
                </a:cxn>
                <a:cxn ang="0">
                  <a:pos x="38" y="345"/>
                </a:cxn>
                <a:cxn ang="0">
                  <a:pos x="49" y="318"/>
                </a:cxn>
                <a:cxn ang="0">
                  <a:pos x="67" y="290"/>
                </a:cxn>
                <a:cxn ang="0">
                  <a:pos x="88" y="259"/>
                </a:cxn>
                <a:cxn ang="0">
                  <a:pos x="109" y="228"/>
                </a:cxn>
                <a:cxn ang="0">
                  <a:pos x="131" y="197"/>
                </a:cxn>
                <a:cxn ang="0">
                  <a:pos x="150" y="166"/>
                </a:cxn>
                <a:cxn ang="0">
                  <a:pos x="167" y="135"/>
                </a:cxn>
                <a:cxn ang="0">
                  <a:pos x="176" y="104"/>
                </a:cxn>
                <a:cxn ang="0">
                  <a:pos x="180" y="71"/>
                </a:cxn>
                <a:cxn ang="0">
                  <a:pos x="176" y="36"/>
                </a:cxn>
                <a:cxn ang="0">
                  <a:pos x="172" y="13"/>
                </a:cxn>
                <a:cxn ang="0">
                  <a:pos x="176" y="5"/>
                </a:cxn>
                <a:cxn ang="0">
                  <a:pos x="188" y="0"/>
                </a:cxn>
                <a:cxn ang="0">
                  <a:pos x="198" y="5"/>
                </a:cxn>
                <a:cxn ang="0">
                  <a:pos x="203" y="10"/>
                </a:cxn>
              </a:cxnLst>
              <a:rect l="0" t="0" r="r" b="b"/>
              <a:pathLst>
                <a:path w="212" h="528">
                  <a:moveTo>
                    <a:pt x="203" y="10"/>
                  </a:moveTo>
                  <a:lnTo>
                    <a:pt x="207" y="31"/>
                  </a:lnTo>
                  <a:lnTo>
                    <a:pt x="209" y="50"/>
                  </a:lnTo>
                  <a:lnTo>
                    <a:pt x="212" y="68"/>
                  </a:lnTo>
                  <a:lnTo>
                    <a:pt x="212" y="88"/>
                  </a:lnTo>
                  <a:lnTo>
                    <a:pt x="209" y="106"/>
                  </a:lnTo>
                  <a:lnTo>
                    <a:pt x="207" y="124"/>
                  </a:lnTo>
                  <a:lnTo>
                    <a:pt x="203" y="142"/>
                  </a:lnTo>
                  <a:lnTo>
                    <a:pt x="198" y="159"/>
                  </a:lnTo>
                  <a:lnTo>
                    <a:pt x="188" y="176"/>
                  </a:lnTo>
                  <a:lnTo>
                    <a:pt x="181" y="194"/>
                  </a:lnTo>
                  <a:lnTo>
                    <a:pt x="172" y="210"/>
                  </a:lnTo>
                  <a:lnTo>
                    <a:pt x="162" y="228"/>
                  </a:lnTo>
                  <a:lnTo>
                    <a:pt x="150" y="246"/>
                  </a:lnTo>
                  <a:lnTo>
                    <a:pt x="139" y="262"/>
                  </a:lnTo>
                  <a:lnTo>
                    <a:pt x="126" y="280"/>
                  </a:lnTo>
                  <a:lnTo>
                    <a:pt x="114" y="300"/>
                  </a:lnTo>
                  <a:lnTo>
                    <a:pt x="105" y="313"/>
                  </a:lnTo>
                  <a:lnTo>
                    <a:pt x="98" y="326"/>
                  </a:lnTo>
                  <a:lnTo>
                    <a:pt x="92" y="339"/>
                  </a:lnTo>
                  <a:lnTo>
                    <a:pt x="85" y="350"/>
                  </a:lnTo>
                  <a:lnTo>
                    <a:pt x="78" y="363"/>
                  </a:lnTo>
                  <a:lnTo>
                    <a:pt x="74" y="375"/>
                  </a:lnTo>
                  <a:lnTo>
                    <a:pt x="70" y="386"/>
                  </a:lnTo>
                  <a:lnTo>
                    <a:pt x="67" y="399"/>
                  </a:lnTo>
                  <a:lnTo>
                    <a:pt x="64" y="410"/>
                  </a:lnTo>
                  <a:lnTo>
                    <a:pt x="61" y="423"/>
                  </a:lnTo>
                  <a:lnTo>
                    <a:pt x="59" y="436"/>
                  </a:lnTo>
                  <a:lnTo>
                    <a:pt x="57" y="451"/>
                  </a:lnTo>
                  <a:lnTo>
                    <a:pt x="54" y="463"/>
                  </a:lnTo>
                  <a:lnTo>
                    <a:pt x="54" y="477"/>
                  </a:lnTo>
                  <a:lnTo>
                    <a:pt x="51" y="492"/>
                  </a:lnTo>
                  <a:lnTo>
                    <a:pt x="49" y="508"/>
                  </a:lnTo>
                  <a:lnTo>
                    <a:pt x="47" y="513"/>
                  </a:lnTo>
                  <a:lnTo>
                    <a:pt x="46" y="518"/>
                  </a:lnTo>
                  <a:lnTo>
                    <a:pt x="43" y="521"/>
                  </a:lnTo>
                  <a:lnTo>
                    <a:pt x="39" y="523"/>
                  </a:lnTo>
                  <a:lnTo>
                    <a:pt x="34" y="524"/>
                  </a:lnTo>
                  <a:lnTo>
                    <a:pt x="31" y="528"/>
                  </a:lnTo>
                  <a:lnTo>
                    <a:pt x="26" y="528"/>
                  </a:lnTo>
                  <a:lnTo>
                    <a:pt x="23" y="528"/>
                  </a:lnTo>
                  <a:lnTo>
                    <a:pt x="18" y="528"/>
                  </a:lnTo>
                  <a:lnTo>
                    <a:pt x="13" y="524"/>
                  </a:lnTo>
                  <a:lnTo>
                    <a:pt x="8" y="523"/>
                  </a:lnTo>
                  <a:lnTo>
                    <a:pt x="7" y="521"/>
                  </a:lnTo>
                  <a:lnTo>
                    <a:pt x="3" y="518"/>
                  </a:lnTo>
                  <a:lnTo>
                    <a:pt x="2" y="513"/>
                  </a:lnTo>
                  <a:lnTo>
                    <a:pt x="0" y="508"/>
                  </a:lnTo>
                  <a:lnTo>
                    <a:pt x="0" y="503"/>
                  </a:lnTo>
                  <a:lnTo>
                    <a:pt x="2" y="487"/>
                  </a:lnTo>
                  <a:lnTo>
                    <a:pt x="5" y="471"/>
                  </a:lnTo>
                  <a:lnTo>
                    <a:pt x="7" y="454"/>
                  </a:lnTo>
                  <a:lnTo>
                    <a:pt x="8" y="441"/>
                  </a:lnTo>
                  <a:lnTo>
                    <a:pt x="12" y="425"/>
                  </a:lnTo>
                  <a:lnTo>
                    <a:pt x="15" y="412"/>
                  </a:lnTo>
                  <a:lnTo>
                    <a:pt x="18" y="397"/>
                  </a:lnTo>
                  <a:lnTo>
                    <a:pt x="23" y="384"/>
                  </a:lnTo>
                  <a:lnTo>
                    <a:pt x="26" y="371"/>
                  </a:lnTo>
                  <a:lnTo>
                    <a:pt x="31" y="358"/>
                  </a:lnTo>
                  <a:lnTo>
                    <a:pt x="38" y="345"/>
                  </a:lnTo>
                  <a:lnTo>
                    <a:pt x="43" y="332"/>
                  </a:lnTo>
                  <a:lnTo>
                    <a:pt x="49" y="318"/>
                  </a:lnTo>
                  <a:lnTo>
                    <a:pt x="59" y="304"/>
                  </a:lnTo>
                  <a:lnTo>
                    <a:pt x="67" y="290"/>
                  </a:lnTo>
                  <a:lnTo>
                    <a:pt x="77" y="277"/>
                  </a:lnTo>
                  <a:lnTo>
                    <a:pt x="88" y="259"/>
                  </a:lnTo>
                  <a:lnTo>
                    <a:pt x="100" y="243"/>
                  </a:lnTo>
                  <a:lnTo>
                    <a:pt x="109" y="228"/>
                  </a:lnTo>
                  <a:lnTo>
                    <a:pt x="121" y="212"/>
                  </a:lnTo>
                  <a:lnTo>
                    <a:pt x="131" y="197"/>
                  </a:lnTo>
                  <a:lnTo>
                    <a:pt x="142" y="182"/>
                  </a:lnTo>
                  <a:lnTo>
                    <a:pt x="150" y="166"/>
                  </a:lnTo>
                  <a:lnTo>
                    <a:pt x="160" y="151"/>
                  </a:lnTo>
                  <a:lnTo>
                    <a:pt x="167" y="135"/>
                  </a:lnTo>
                  <a:lnTo>
                    <a:pt x="172" y="120"/>
                  </a:lnTo>
                  <a:lnTo>
                    <a:pt x="176" y="104"/>
                  </a:lnTo>
                  <a:lnTo>
                    <a:pt x="180" y="88"/>
                  </a:lnTo>
                  <a:lnTo>
                    <a:pt x="180" y="71"/>
                  </a:lnTo>
                  <a:lnTo>
                    <a:pt x="180" y="55"/>
                  </a:lnTo>
                  <a:lnTo>
                    <a:pt x="176" y="36"/>
                  </a:lnTo>
                  <a:lnTo>
                    <a:pt x="172" y="19"/>
                  </a:lnTo>
                  <a:lnTo>
                    <a:pt x="172" y="13"/>
                  </a:lnTo>
                  <a:lnTo>
                    <a:pt x="173" y="8"/>
                  </a:lnTo>
                  <a:lnTo>
                    <a:pt x="176" y="5"/>
                  </a:lnTo>
                  <a:lnTo>
                    <a:pt x="181" y="1"/>
                  </a:lnTo>
                  <a:lnTo>
                    <a:pt x="188" y="0"/>
                  </a:lnTo>
                  <a:lnTo>
                    <a:pt x="193" y="1"/>
                  </a:lnTo>
                  <a:lnTo>
                    <a:pt x="198" y="5"/>
                  </a:lnTo>
                  <a:lnTo>
                    <a:pt x="203" y="10"/>
                  </a:lnTo>
                  <a:lnTo>
                    <a:pt x="203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9" name="Freeform 223"/>
            <p:cNvSpPr>
              <a:spLocks/>
            </p:cNvSpPr>
            <p:nvPr/>
          </p:nvSpPr>
          <p:spPr bwMode="auto">
            <a:xfrm>
              <a:off x="3242" y="1613"/>
              <a:ext cx="34" cy="67"/>
            </a:xfrm>
            <a:custGeom>
              <a:avLst/>
              <a:gdLst/>
              <a:ahLst/>
              <a:cxnLst>
                <a:cxn ang="0">
                  <a:pos x="21" y="12"/>
                </a:cxn>
                <a:cxn ang="0">
                  <a:pos x="16" y="20"/>
                </a:cxn>
                <a:cxn ang="0">
                  <a:pos x="13" y="26"/>
                </a:cxn>
                <a:cxn ang="0">
                  <a:pos x="11" y="35"/>
                </a:cxn>
                <a:cxn ang="0">
                  <a:pos x="6" y="41"/>
                </a:cxn>
                <a:cxn ang="0">
                  <a:pos x="5" y="49"/>
                </a:cxn>
                <a:cxn ang="0">
                  <a:pos x="3" y="57"/>
                </a:cxn>
                <a:cxn ang="0">
                  <a:pos x="1" y="66"/>
                </a:cxn>
                <a:cxn ang="0">
                  <a:pos x="1" y="77"/>
                </a:cxn>
                <a:cxn ang="0">
                  <a:pos x="0" y="88"/>
                </a:cxn>
                <a:cxn ang="0">
                  <a:pos x="0" y="98"/>
                </a:cxn>
                <a:cxn ang="0">
                  <a:pos x="1" y="105"/>
                </a:cxn>
                <a:cxn ang="0">
                  <a:pos x="1" y="113"/>
                </a:cxn>
                <a:cxn ang="0">
                  <a:pos x="6" y="124"/>
                </a:cxn>
                <a:cxn ang="0">
                  <a:pos x="10" y="132"/>
                </a:cxn>
                <a:cxn ang="0">
                  <a:pos x="18" y="134"/>
                </a:cxn>
                <a:cxn ang="0">
                  <a:pos x="26" y="134"/>
                </a:cxn>
                <a:cxn ang="0">
                  <a:pos x="31" y="127"/>
                </a:cxn>
                <a:cxn ang="0">
                  <a:pos x="32" y="119"/>
                </a:cxn>
                <a:cxn ang="0">
                  <a:pos x="32" y="113"/>
                </a:cxn>
                <a:cxn ang="0">
                  <a:pos x="32" y="103"/>
                </a:cxn>
                <a:cxn ang="0">
                  <a:pos x="36" y="90"/>
                </a:cxn>
                <a:cxn ang="0">
                  <a:pos x="39" y="77"/>
                </a:cxn>
                <a:cxn ang="0">
                  <a:pos x="42" y="67"/>
                </a:cxn>
                <a:cxn ang="0">
                  <a:pos x="47" y="61"/>
                </a:cxn>
                <a:cxn ang="0">
                  <a:pos x="50" y="51"/>
                </a:cxn>
                <a:cxn ang="0">
                  <a:pos x="57" y="41"/>
                </a:cxn>
                <a:cxn ang="0">
                  <a:pos x="63" y="30"/>
                </a:cxn>
                <a:cxn ang="0">
                  <a:pos x="68" y="17"/>
                </a:cxn>
                <a:cxn ang="0">
                  <a:pos x="62" y="7"/>
                </a:cxn>
                <a:cxn ang="0">
                  <a:pos x="57" y="4"/>
                </a:cxn>
                <a:cxn ang="0">
                  <a:pos x="47" y="0"/>
                </a:cxn>
                <a:cxn ang="0">
                  <a:pos x="41" y="0"/>
                </a:cxn>
                <a:cxn ang="0">
                  <a:pos x="31" y="0"/>
                </a:cxn>
                <a:cxn ang="0">
                  <a:pos x="26" y="4"/>
                </a:cxn>
                <a:cxn ang="0">
                  <a:pos x="24" y="9"/>
                </a:cxn>
              </a:cxnLst>
              <a:rect l="0" t="0" r="r" b="b"/>
              <a:pathLst>
                <a:path w="68" h="134">
                  <a:moveTo>
                    <a:pt x="24" y="9"/>
                  </a:moveTo>
                  <a:lnTo>
                    <a:pt x="21" y="12"/>
                  </a:lnTo>
                  <a:lnTo>
                    <a:pt x="19" y="15"/>
                  </a:lnTo>
                  <a:lnTo>
                    <a:pt x="16" y="20"/>
                  </a:lnTo>
                  <a:lnTo>
                    <a:pt x="16" y="25"/>
                  </a:lnTo>
                  <a:lnTo>
                    <a:pt x="13" y="26"/>
                  </a:lnTo>
                  <a:lnTo>
                    <a:pt x="11" y="31"/>
                  </a:lnTo>
                  <a:lnTo>
                    <a:pt x="11" y="35"/>
                  </a:lnTo>
                  <a:lnTo>
                    <a:pt x="10" y="38"/>
                  </a:lnTo>
                  <a:lnTo>
                    <a:pt x="6" y="41"/>
                  </a:lnTo>
                  <a:lnTo>
                    <a:pt x="6" y="46"/>
                  </a:lnTo>
                  <a:lnTo>
                    <a:pt x="5" y="49"/>
                  </a:lnTo>
                  <a:lnTo>
                    <a:pt x="5" y="53"/>
                  </a:lnTo>
                  <a:lnTo>
                    <a:pt x="3" y="57"/>
                  </a:lnTo>
                  <a:lnTo>
                    <a:pt x="3" y="61"/>
                  </a:lnTo>
                  <a:lnTo>
                    <a:pt x="1" y="66"/>
                  </a:lnTo>
                  <a:lnTo>
                    <a:pt x="1" y="72"/>
                  </a:lnTo>
                  <a:lnTo>
                    <a:pt x="1" y="77"/>
                  </a:lnTo>
                  <a:lnTo>
                    <a:pt x="1" y="83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1" y="108"/>
                  </a:lnTo>
                  <a:lnTo>
                    <a:pt x="1" y="113"/>
                  </a:lnTo>
                  <a:lnTo>
                    <a:pt x="3" y="118"/>
                  </a:lnTo>
                  <a:lnTo>
                    <a:pt x="6" y="124"/>
                  </a:lnTo>
                  <a:lnTo>
                    <a:pt x="8" y="129"/>
                  </a:lnTo>
                  <a:lnTo>
                    <a:pt x="10" y="132"/>
                  </a:lnTo>
                  <a:lnTo>
                    <a:pt x="13" y="134"/>
                  </a:lnTo>
                  <a:lnTo>
                    <a:pt x="18" y="134"/>
                  </a:lnTo>
                  <a:lnTo>
                    <a:pt x="21" y="134"/>
                  </a:lnTo>
                  <a:lnTo>
                    <a:pt x="26" y="134"/>
                  </a:lnTo>
                  <a:lnTo>
                    <a:pt x="29" y="131"/>
                  </a:lnTo>
                  <a:lnTo>
                    <a:pt x="31" y="127"/>
                  </a:lnTo>
                  <a:lnTo>
                    <a:pt x="32" y="124"/>
                  </a:lnTo>
                  <a:lnTo>
                    <a:pt x="32" y="119"/>
                  </a:lnTo>
                  <a:lnTo>
                    <a:pt x="32" y="116"/>
                  </a:lnTo>
                  <a:lnTo>
                    <a:pt x="32" y="113"/>
                  </a:lnTo>
                  <a:lnTo>
                    <a:pt x="32" y="110"/>
                  </a:lnTo>
                  <a:lnTo>
                    <a:pt x="32" y="103"/>
                  </a:lnTo>
                  <a:lnTo>
                    <a:pt x="36" y="98"/>
                  </a:lnTo>
                  <a:lnTo>
                    <a:pt x="36" y="90"/>
                  </a:lnTo>
                  <a:lnTo>
                    <a:pt x="37" y="83"/>
                  </a:lnTo>
                  <a:lnTo>
                    <a:pt x="39" y="77"/>
                  </a:lnTo>
                  <a:lnTo>
                    <a:pt x="42" y="72"/>
                  </a:lnTo>
                  <a:lnTo>
                    <a:pt x="42" y="67"/>
                  </a:lnTo>
                  <a:lnTo>
                    <a:pt x="45" y="64"/>
                  </a:lnTo>
                  <a:lnTo>
                    <a:pt x="47" y="61"/>
                  </a:lnTo>
                  <a:lnTo>
                    <a:pt x="47" y="57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60" y="36"/>
                  </a:lnTo>
                  <a:lnTo>
                    <a:pt x="63" y="30"/>
                  </a:lnTo>
                  <a:lnTo>
                    <a:pt x="67" y="25"/>
                  </a:lnTo>
                  <a:lnTo>
                    <a:pt x="68" y="17"/>
                  </a:lnTo>
                  <a:lnTo>
                    <a:pt x="67" y="10"/>
                  </a:lnTo>
                  <a:lnTo>
                    <a:pt x="62" y="7"/>
                  </a:lnTo>
                  <a:lnTo>
                    <a:pt x="60" y="5"/>
                  </a:lnTo>
                  <a:lnTo>
                    <a:pt x="57" y="4"/>
                  </a:lnTo>
                  <a:lnTo>
                    <a:pt x="52" y="2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6" y="4"/>
                  </a:lnTo>
                  <a:lnTo>
                    <a:pt x="24" y="9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0" name="Freeform 224"/>
            <p:cNvSpPr>
              <a:spLocks/>
            </p:cNvSpPr>
            <p:nvPr/>
          </p:nvSpPr>
          <p:spPr bwMode="auto">
            <a:xfrm>
              <a:off x="2973" y="1297"/>
              <a:ext cx="166" cy="168"/>
            </a:xfrm>
            <a:custGeom>
              <a:avLst/>
              <a:gdLst/>
              <a:ahLst/>
              <a:cxnLst>
                <a:cxn ang="0">
                  <a:pos x="268" y="102"/>
                </a:cxn>
                <a:cxn ang="0">
                  <a:pos x="242" y="47"/>
                </a:cxn>
                <a:cxn ang="0">
                  <a:pos x="201" y="14"/>
                </a:cxn>
                <a:cxn ang="0">
                  <a:pos x="154" y="0"/>
                </a:cxn>
                <a:cxn ang="0">
                  <a:pos x="105" y="3"/>
                </a:cxn>
                <a:cxn ang="0">
                  <a:pos x="62" y="16"/>
                </a:cxn>
                <a:cxn ang="0">
                  <a:pos x="26" y="42"/>
                </a:cxn>
                <a:cxn ang="0">
                  <a:pos x="5" y="75"/>
                </a:cxn>
                <a:cxn ang="0">
                  <a:pos x="0" y="99"/>
                </a:cxn>
                <a:cxn ang="0">
                  <a:pos x="7" y="106"/>
                </a:cxn>
                <a:cxn ang="0">
                  <a:pos x="18" y="107"/>
                </a:cxn>
                <a:cxn ang="0">
                  <a:pos x="26" y="101"/>
                </a:cxn>
                <a:cxn ang="0">
                  <a:pos x="31" y="81"/>
                </a:cxn>
                <a:cxn ang="0">
                  <a:pos x="46" y="55"/>
                </a:cxn>
                <a:cxn ang="0">
                  <a:pos x="72" y="37"/>
                </a:cxn>
                <a:cxn ang="0">
                  <a:pos x="103" y="28"/>
                </a:cxn>
                <a:cxn ang="0">
                  <a:pos x="141" y="28"/>
                </a:cxn>
                <a:cxn ang="0">
                  <a:pos x="175" y="39"/>
                </a:cxn>
                <a:cxn ang="0">
                  <a:pos x="206" y="67"/>
                </a:cxn>
                <a:cxn ang="0">
                  <a:pos x="229" y="109"/>
                </a:cxn>
                <a:cxn ang="0">
                  <a:pos x="239" y="145"/>
                </a:cxn>
                <a:cxn ang="0">
                  <a:pos x="247" y="163"/>
                </a:cxn>
                <a:cxn ang="0">
                  <a:pos x="258" y="176"/>
                </a:cxn>
                <a:cxn ang="0">
                  <a:pos x="270" y="190"/>
                </a:cxn>
                <a:cxn ang="0">
                  <a:pos x="281" y="205"/>
                </a:cxn>
                <a:cxn ang="0">
                  <a:pos x="289" y="218"/>
                </a:cxn>
                <a:cxn ang="0">
                  <a:pos x="292" y="231"/>
                </a:cxn>
                <a:cxn ang="0">
                  <a:pos x="292" y="247"/>
                </a:cxn>
                <a:cxn ang="0">
                  <a:pos x="283" y="261"/>
                </a:cxn>
                <a:cxn ang="0">
                  <a:pos x="273" y="272"/>
                </a:cxn>
                <a:cxn ang="0">
                  <a:pos x="260" y="282"/>
                </a:cxn>
                <a:cxn ang="0">
                  <a:pos x="245" y="291"/>
                </a:cxn>
                <a:cxn ang="0">
                  <a:pos x="230" y="296"/>
                </a:cxn>
                <a:cxn ang="0">
                  <a:pos x="214" y="300"/>
                </a:cxn>
                <a:cxn ang="0">
                  <a:pos x="199" y="298"/>
                </a:cxn>
                <a:cxn ang="0">
                  <a:pos x="186" y="291"/>
                </a:cxn>
                <a:cxn ang="0">
                  <a:pos x="178" y="285"/>
                </a:cxn>
                <a:cxn ang="0">
                  <a:pos x="170" y="280"/>
                </a:cxn>
                <a:cxn ang="0">
                  <a:pos x="160" y="282"/>
                </a:cxn>
                <a:cxn ang="0">
                  <a:pos x="149" y="290"/>
                </a:cxn>
                <a:cxn ang="0">
                  <a:pos x="149" y="300"/>
                </a:cxn>
                <a:cxn ang="0">
                  <a:pos x="150" y="308"/>
                </a:cxn>
                <a:cxn ang="0">
                  <a:pos x="163" y="319"/>
                </a:cxn>
                <a:cxn ang="0">
                  <a:pos x="185" y="331"/>
                </a:cxn>
                <a:cxn ang="0">
                  <a:pos x="208" y="335"/>
                </a:cxn>
                <a:cxn ang="0">
                  <a:pos x="232" y="334"/>
                </a:cxn>
                <a:cxn ang="0">
                  <a:pos x="256" y="327"/>
                </a:cxn>
                <a:cxn ang="0">
                  <a:pos x="279" y="318"/>
                </a:cxn>
                <a:cxn ang="0">
                  <a:pos x="301" y="303"/>
                </a:cxn>
                <a:cxn ang="0">
                  <a:pos x="318" y="285"/>
                </a:cxn>
                <a:cxn ang="0">
                  <a:pos x="330" y="267"/>
                </a:cxn>
                <a:cxn ang="0">
                  <a:pos x="333" y="249"/>
                </a:cxn>
                <a:cxn ang="0">
                  <a:pos x="328" y="233"/>
                </a:cxn>
                <a:cxn ang="0">
                  <a:pos x="320" y="217"/>
                </a:cxn>
                <a:cxn ang="0">
                  <a:pos x="309" y="200"/>
                </a:cxn>
                <a:cxn ang="0">
                  <a:pos x="299" y="184"/>
                </a:cxn>
                <a:cxn ang="0">
                  <a:pos x="287" y="166"/>
                </a:cxn>
                <a:cxn ang="0">
                  <a:pos x="278" y="148"/>
                </a:cxn>
                <a:cxn ang="0">
                  <a:pos x="278" y="138"/>
                </a:cxn>
              </a:cxnLst>
              <a:rect l="0" t="0" r="r" b="b"/>
              <a:pathLst>
                <a:path w="333" h="335">
                  <a:moveTo>
                    <a:pt x="278" y="138"/>
                  </a:moveTo>
                  <a:lnTo>
                    <a:pt x="268" y="102"/>
                  </a:lnTo>
                  <a:lnTo>
                    <a:pt x="256" y="71"/>
                  </a:lnTo>
                  <a:lnTo>
                    <a:pt x="242" y="47"/>
                  </a:lnTo>
                  <a:lnTo>
                    <a:pt x="222" y="31"/>
                  </a:lnTo>
                  <a:lnTo>
                    <a:pt x="201" y="14"/>
                  </a:lnTo>
                  <a:lnTo>
                    <a:pt x="178" y="6"/>
                  </a:lnTo>
                  <a:lnTo>
                    <a:pt x="154" y="0"/>
                  </a:lnTo>
                  <a:lnTo>
                    <a:pt x="129" y="0"/>
                  </a:lnTo>
                  <a:lnTo>
                    <a:pt x="105" y="3"/>
                  </a:lnTo>
                  <a:lnTo>
                    <a:pt x="82" y="8"/>
                  </a:lnTo>
                  <a:lnTo>
                    <a:pt x="62" y="16"/>
                  </a:lnTo>
                  <a:lnTo>
                    <a:pt x="41" y="29"/>
                  </a:lnTo>
                  <a:lnTo>
                    <a:pt x="26" y="42"/>
                  </a:lnTo>
                  <a:lnTo>
                    <a:pt x="13" y="57"/>
                  </a:lnTo>
                  <a:lnTo>
                    <a:pt x="5" y="75"/>
                  </a:lnTo>
                  <a:lnTo>
                    <a:pt x="0" y="94"/>
                  </a:lnTo>
                  <a:lnTo>
                    <a:pt x="0" y="99"/>
                  </a:lnTo>
                  <a:lnTo>
                    <a:pt x="5" y="104"/>
                  </a:lnTo>
                  <a:lnTo>
                    <a:pt x="7" y="106"/>
                  </a:lnTo>
                  <a:lnTo>
                    <a:pt x="13" y="107"/>
                  </a:lnTo>
                  <a:lnTo>
                    <a:pt x="18" y="107"/>
                  </a:lnTo>
                  <a:lnTo>
                    <a:pt x="23" y="104"/>
                  </a:lnTo>
                  <a:lnTo>
                    <a:pt x="26" y="101"/>
                  </a:lnTo>
                  <a:lnTo>
                    <a:pt x="28" y="96"/>
                  </a:lnTo>
                  <a:lnTo>
                    <a:pt x="31" y="81"/>
                  </a:lnTo>
                  <a:lnTo>
                    <a:pt x="36" y="67"/>
                  </a:lnTo>
                  <a:lnTo>
                    <a:pt x="46" y="55"/>
                  </a:lnTo>
                  <a:lnTo>
                    <a:pt x="57" y="45"/>
                  </a:lnTo>
                  <a:lnTo>
                    <a:pt x="72" y="37"/>
                  </a:lnTo>
                  <a:lnTo>
                    <a:pt x="87" y="31"/>
                  </a:lnTo>
                  <a:lnTo>
                    <a:pt x="103" y="28"/>
                  </a:lnTo>
                  <a:lnTo>
                    <a:pt x="123" y="26"/>
                  </a:lnTo>
                  <a:lnTo>
                    <a:pt x="141" y="28"/>
                  </a:lnTo>
                  <a:lnTo>
                    <a:pt x="159" y="32"/>
                  </a:lnTo>
                  <a:lnTo>
                    <a:pt x="175" y="39"/>
                  </a:lnTo>
                  <a:lnTo>
                    <a:pt x="191" y="50"/>
                  </a:lnTo>
                  <a:lnTo>
                    <a:pt x="206" y="67"/>
                  </a:lnTo>
                  <a:lnTo>
                    <a:pt x="219" y="86"/>
                  </a:lnTo>
                  <a:lnTo>
                    <a:pt x="229" y="109"/>
                  </a:lnTo>
                  <a:lnTo>
                    <a:pt x="237" y="138"/>
                  </a:lnTo>
                  <a:lnTo>
                    <a:pt x="239" y="145"/>
                  </a:lnTo>
                  <a:lnTo>
                    <a:pt x="242" y="153"/>
                  </a:lnTo>
                  <a:lnTo>
                    <a:pt x="247" y="163"/>
                  </a:lnTo>
                  <a:lnTo>
                    <a:pt x="252" y="169"/>
                  </a:lnTo>
                  <a:lnTo>
                    <a:pt x="258" y="176"/>
                  </a:lnTo>
                  <a:lnTo>
                    <a:pt x="263" y="184"/>
                  </a:lnTo>
                  <a:lnTo>
                    <a:pt x="270" y="190"/>
                  </a:lnTo>
                  <a:lnTo>
                    <a:pt x="276" y="199"/>
                  </a:lnTo>
                  <a:lnTo>
                    <a:pt x="281" y="205"/>
                  </a:lnTo>
                  <a:lnTo>
                    <a:pt x="286" y="212"/>
                  </a:lnTo>
                  <a:lnTo>
                    <a:pt x="289" y="218"/>
                  </a:lnTo>
                  <a:lnTo>
                    <a:pt x="292" y="225"/>
                  </a:lnTo>
                  <a:lnTo>
                    <a:pt x="292" y="231"/>
                  </a:lnTo>
                  <a:lnTo>
                    <a:pt x="292" y="239"/>
                  </a:lnTo>
                  <a:lnTo>
                    <a:pt x="292" y="247"/>
                  </a:lnTo>
                  <a:lnTo>
                    <a:pt x="289" y="256"/>
                  </a:lnTo>
                  <a:lnTo>
                    <a:pt x="283" y="261"/>
                  </a:lnTo>
                  <a:lnTo>
                    <a:pt x="278" y="267"/>
                  </a:lnTo>
                  <a:lnTo>
                    <a:pt x="273" y="272"/>
                  </a:lnTo>
                  <a:lnTo>
                    <a:pt x="268" y="278"/>
                  </a:lnTo>
                  <a:lnTo>
                    <a:pt x="260" y="282"/>
                  </a:lnTo>
                  <a:lnTo>
                    <a:pt x="252" y="287"/>
                  </a:lnTo>
                  <a:lnTo>
                    <a:pt x="245" y="291"/>
                  </a:lnTo>
                  <a:lnTo>
                    <a:pt x="237" y="296"/>
                  </a:lnTo>
                  <a:lnTo>
                    <a:pt x="230" y="296"/>
                  </a:lnTo>
                  <a:lnTo>
                    <a:pt x="221" y="300"/>
                  </a:lnTo>
                  <a:lnTo>
                    <a:pt x="214" y="300"/>
                  </a:lnTo>
                  <a:lnTo>
                    <a:pt x="208" y="300"/>
                  </a:lnTo>
                  <a:lnTo>
                    <a:pt x="199" y="298"/>
                  </a:lnTo>
                  <a:lnTo>
                    <a:pt x="193" y="296"/>
                  </a:lnTo>
                  <a:lnTo>
                    <a:pt x="186" y="291"/>
                  </a:lnTo>
                  <a:lnTo>
                    <a:pt x="181" y="288"/>
                  </a:lnTo>
                  <a:lnTo>
                    <a:pt x="178" y="285"/>
                  </a:lnTo>
                  <a:lnTo>
                    <a:pt x="175" y="282"/>
                  </a:lnTo>
                  <a:lnTo>
                    <a:pt x="170" y="280"/>
                  </a:lnTo>
                  <a:lnTo>
                    <a:pt x="167" y="280"/>
                  </a:lnTo>
                  <a:lnTo>
                    <a:pt x="160" y="282"/>
                  </a:lnTo>
                  <a:lnTo>
                    <a:pt x="154" y="285"/>
                  </a:lnTo>
                  <a:lnTo>
                    <a:pt x="149" y="290"/>
                  </a:lnTo>
                  <a:lnTo>
                    <a:pt x="149" y="296"/>
                  </a:lnTo>
                  <a:lnTo>
                    <a:pt x="149" y="300"/>
                  </a:lnTo>
                  <a:lnTo>
                    <a:pt x="149" y="303"/>
                  </a:lnTo>
                  <a:lnTo>
                    <a:pt x="150" y="308"/>
                  </a:lnTo>
                  <a:lnTo>
                    <a:pt x="154" y="313"/>
                  </a:lnTo>
                  <a:lnTo>
                    <a:pt x="163" y="319"/>
                  </a:lnTo>
                  <a:lnTo>
                    <a:pt x="173" y="326"/>
                  </a:lnTo>
                  <a:lnTo>
                    <a:pt x="185" y="331"/>
                  </a:lnTo>
                  <a:lnTo>
                    <a:pt x="196" y="334"/>
                  </a:lnTo>
                  <a:lnTo>
                    <a:pt x="208" y="335"/>
                  </a:lnTo>
                  <a:lnTo>
                    <a:pt x="221" y="335"/>
                  </a:lnTo>
                  <a:lnTo>
                    <a:pt x="232" y="334"/>
                  </a:lnTo>
                  <a:lnTo>
                    <a:pt x="245" y="332"/>
                  </a:lnTo>
                  <a:lnTo>
                    <a:pt x="256" y="327"/>
                  </a:lnTo>
                  <a:lnTo>
                    <a:pt x="268" y="322"/>
                  </a:lnTo>
                  <a:lnTo>
                    <a:pt x="279" y="318"/>
                  </a:lnTo>
                  <a:lnTo>
                    <a:pt x="291" y="311"/>
                  </a:lnTo>
                  <a:lnTo>
                    <a:pt x="301" y="303"/>
                  </a:lnTo>
                  <a:lnTo>
                    <a:pt x="310" y="295"/>
                  </a:lnTo>
                  <a:lnTo>
                    <a:pt x="318" y="285"/>
                  </a:lnTo>
                  <a:lnTo>
                    <a:pt x="325" y="277"/>
                  </a:lnTo>
                  <a:lnTo>
                    <a:pt x="330" y="267"/>
                  </a:lnTo>
                  <a:lnTo>
                    <a:pt x="333" y="257"/>
                  </a:lnTo>
                  <a:lnTo>
                    <a:pt x="333" y="249"/>
                  </a:lnTo>
                  <a:lnTo>
                    <a:pt x="332" y="241"/>
                  </a:lnTo>
                  <a:lnTo>
                    <a:pt x="328" y="233"/>
                  </a:lnTo>
                  <a:lnTo>
                    <a:pt x="327" y="225"/>
                  </a:lnTo>
                  <a:lnTo>
                    <a:pt x="320" y="217"/>
                  </a:lnTo>
                  <a:lnTo>
                    <a:pt x="317" y="210"/>
                  </a:lnTo>
                  <a:lnTo>
                    <a:pt x="309" y="200"/>
                  </a:lnTo>
                  <a:lnTo>
                    <a:pt x="304" y="192"/>
                  </a:lnTo>
                  <a:lnTo>
                    <a:pt x="299" y="184"/>
                  </a:lnTo>
                  <a:lnTo>
                    <a:pt x="292" y="174"/>
                  </a:lnTo>
                  <a:lnTo>
                    <a:pt x="287" y="166"/>
                  </a:lnTo>
                  <a:lnTo>
                    <a:pt x="283" y="158"/>
                  </a:lnTo>
                  <a:lnTo>
                    <a:pt x="278" y="148"/>
                  </a:lnTo>
                  <a:lnTo>
                    <a:pt x="278" y="138"/>
                  </a:lnTo>
                  <a:lnTo>
                    <a:pt x="278" y="1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1" name="Freeform 225"/>
            <p:cNvSpPr>
              <a:spLocks/>
            </p:cNvSpPr>
            <p:nvPr/>
          </p:nvSpPr>
          <p:spPr bwMode="auto">
            <a:xfrm>
              <a:off x="3002" y="1341"/>
              <a:ext cx="73" cy="128"/>
            </a:xfrm>
            <a:custGeom>
              <a:avLst/>
              <a:gdLst/>
              <a:ahLst/>
              <a:cxnLst>
                <a:cxn ang="0">
                  <a:pos x="129" y="222"/>
                </a:cxn>
                <a:cxn ang="0">
                  <a:pos x="121" y="217"/>
                </a:cxn>
                <a:cxn ang="0">
                  <a:pos x="116" y="209"/>
                </a:cxn>
                <a:cxn ang="0">
                  <a:pos x="113" y="201"/>
                </a:cxn>
                <a:cxn ang="0">
                  <a:pos x="114" y="171"/>
                </a:cxn>
                <a:cxn ang="0">
                  <a:pos x="108" y="132"/>
                </a:cxn>
                <a:cxn ang="0">
                  <a:pos x="95" y="106"/>
                </a:cxn>
                <a:cxn ang="0">
                  <a:pos x="73" y="88"/>
                </a:cxn>
                <a:cxn ang="0">
                  <a:pos x="54" y="75"/>
                </a:cxn>
                <a:cxn ang="0">
                  <a:pos x="36" y="64"/>
                </a:cxn>
                <a:cxn ang="0">
                  <a:pos x="26" y="52"/>
                </a:cxn>
                <a:cxn ang="0">
                  <a:pos x="29" y="36"/>
                </a:cxn>
                <a:cxn ang="0">
                  <a:pos x="39" y="20"/>
                </a:cxn>
                <a:cxn ang="0">
                  <a:pos x="34" y="8"/>
                </a:cxn>
                <a:cxn ang="0">
                  <a:pos x="24" y="0"/>
                </a:cxn>
                <a:cxn ang="0">
                  <a:pos x="13" y="3"/>
                </a:cxn>
                <a:cxn ang="0">
                  <a:pos x="3" y="26"/>
                </a:cxn>
                <a:cxn ang="0">
                  <a:pos x="0" y="56"/>
                </a:cxn>
                <a:cxn ang="0">
                  <a:pos x="8" y="77"/>
                </a:cxn>
                <a:cxn ang="0">
                  <a:pos x="23" y="93"/>
                </a:cxn>
                <a:cxn ang="0">
                  <a:pos x="39" y="109"/>
                </a:cxn>
                <a:cxn ang="0">
                  <a:pos x="57" y="126"/>
                </a:cxn>
                <a:cxn ang="0">
                  <a:pos x="70" y="147"/>
                </a:cxn>
                <a:cxn ang="0">
                  <a:pos x="75" y="175"/>
                </a:cxn>
                <a:cxn ang="0">
                  <a:pos x="75" y="196"/>
                </a:cxn>
                <a:cxn ang="0">
                  <a:pos x="75" y="205"/>
                </a:cxn>
                <a:cxn ang="0">
                  <a:pos x="80" y="217"/>
                </a:cxn>
                <a:cxn ang="0">
                  <a:pos x="83" y="225"/>
                </a:cxn>
                <a:cxn ang="0">
                  <a:pos x="90" y="233"/>
                </a:cxn>
                <a:cxn ang="0">
                  <a:pos x="95" y="241"/>
                </a:cxn>
                <a:cxn ang="0">
                  <a:pos x="104" y="246"/>
                </a:cxn>
                <a:cxn ang="0">
                  <a:pos x="113" y="253"/>
                </a:cxn>
                <a:cxn ang="0">
                  <a:pos x="122" y="256"/>
                </a:cxn>
                <a:cxn ang="0">
                  <a:pos x="132" y="256"/>
                </a:cxn>
                <a:cxn ang="0">
                  <a:pos x="142" y="253"/>
                </a:cxn>
                <a:cxn ang="0">
                  <a:pos x="147" y="241"/>
                </a:cxn>
                <a:cxn ang="0">
                  <a:pos x="142" y="232"/>
                </a:cxn>
                <a:cxn ang="0">
                  <a:pos x="137" y="227"/>
                </a:cxn>
                <a:cxn ang="0">
                  <a:pos x="134" y="225"/>
                </a:cxn>
              </a:cxnLst>
              <a:rect l="0" t="0" r="r" b="b"/>
              <a:pathLst>
                <a:path w="147" h="258">
                  <a:moveTo>
                    <a:pt x="134" y="225"/>
                  </a:moveTo>
                  <a:lnTo>
                    <a:pt x="129" y="222"/>
                  </a:lnTo>
                  <a:lnTo>
                    <a:pt x="124" y="220"/>
                  </a:lnTo>
                  <a:lnTo>
                    <a:pt x="121" y="217"/>
                  </a:lnTo>
                  <a:lnTo>
                    <a:pt x="118" y="214"/>
                  </a:lnTo>
                  <a:lnTo>
                    <a:pt x="116" y="209"/>
                  </a:lnTo>
                  <a:lnTo>
                    <a:pt x="114" y="205"/>
                  </a:lnTo>
                  <a:lnTo>
                    <a:pt x="113" y="201"/>
                  </a:lnTo>
                  <a:lnTo>
                    <a:pt x="113" y="196"/>
                  </a:lnTo>
                  <a:lnTo>
                    <a:pt x="114" y="171"/>
                  </a:lnTo>
                  <a:lnTo>
                    <a:pt x="113" y="150"/>
                  </a:lnTo>
                  <a:lnTo>
                    <a:pt x="108" y="132"/>
                  </a:lnTo>
                  <a:lnTo>
                    <a:pt x="103" y="119"/>
                  </a:lnTo>
                  <a:lnTo>
                    <a:pt x="95" y="106"/>
                  </a:lnTo>
                  <a:lnTo>
                    <a:pt x="85" y="96"/>
                  </a:lnTo>
                  <a:lnTo>
                    <a:pt x="73" y="88"/>
                  </a:lnTo>
                  <a:lnTo>
                    <a:pt x="64" y="82"/>
                  </a:lnTo>
                  <a:lnTo>
                    <a:pt x="54" y="75"/>
                  </a:lnTo>
                  <a:lnTo>
                    <a:pt x="44" y="69"/>
                  </a:lnTo>
                  <a:lnTo>
                    <a:pt x="36" y="64"/>
                  </a:lnTo>
                  <a:lnTo>
                    <a:pt x="29" y="59"/>
                  </a:lnTo>
                  <a:lnTo>
                    <a:pt x="26" y="52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8" y="26"/>
                  </a:lnTo>
                  <a:lnTo>
                    <a:pt x="39" y="20"/>
                  </a:lnTo>
                  <a:lnTo>
                    <a:pt x="39" y="13"/>
                  </a:lnTo>
                  <a:lnTo>
                    <a:pt x="34" y="8"/>
                  </a:lnTo>
                  <a:lnTo>
                    <a:pt x="31" y="5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0" y="10"/>
                  </a:lnTo>
                  <a:lnTo>
                    <a:pt x="3" y="26"/>
                  </a:lnTo>
                  <a:lnTo>
                    <a:pt x="0" y="43"/>
                  </a:lnTo>
                  <a:lnTo>
                    <a:pt x="0" y="56"/>
                  </a:lnTo>
                  <a:lnTo>
                    <a:pt x="3" y="67"/>
                  </a:lnTo>
                  <a:lnTo>
                    <a:pt x="8" y="77"/>
                  </a:lnTo>
                  <a:lnTo>
                    <a:pt x="13" y="87"/>
                  </a:lnTo>
                  <a:lnTo>
                    <a:pt x="23" y="93"/>
                  </a:lnTo>
                  <a:lnTo>
                    <a:pt x="31" y="103"/>
                  </a:lnTo>
                  <a:lnTo>
                    <a:pt x="39" y="109"/>
                  </a:lnTo>
                  <a:lnTo>
                    <a:pt x="49" y="117"/>
                  </a:lnTo>
                  <a:lnTo>
                    <a:pt x="57" y="126"/>
                  </a:lnTo>
                  <a:lnTo>
                    <a:pt x="65" y="135"/>
                  </a:lnTo>
                  <a:lnTo>
                    <a:pt x="70" y="147"/>
                  </a:lnTo>
                  <a:lnTo>
                    <a:pt x="75" y="160"/>
                  </a:lnTo>
                  <a:lnTo>
                    <a:pt x="75" y="175"/>
                  </a:lnTo>
                  <a:lnTo>
                    <a:pt x="75" y="191"/>
                  </a:lnTo>
                  <a:lnTo>
                    <a:pt x="75" y="196"/>
                  </a:lnTo>
                  <a:lnTo>
                    <a:pt x="75" y="201"/>
                  </a:lnTo>
                  <a:lnTo>
                    <a:pt x="75" y="205"/>
                  </a:lnTo>
                  <a:lnTo>
                    <a:pt x="77" y="210"/>
                  </a:lnTo>
                  <a:lnTo>
                    <a:pt x="80" y="217"/>
                  </a:lnTo>
                  <a:lnTo>
                    <a:pt x="80" y="222"/>
                  </a:lnTo>
                  <a:lnTo>
                    <a:pt x="83" y="225"/>
                  </a:lnTo>
                  <a:lnTo>
                    <a:pt x="85" y="230"/>
                  </a:lnTo>
                  <a:lnTo>
                    <a:pt x="90" y="233"/>
                  </a:lnTo>
                  <a:lnTo>
                    <a:pt x="91" y="236"/>
                  </a:lnTo>
                  <a:lnTo>
                    <a:pt x="95" y="241"/>
                  </a:lnTo>
                  <a:lnTo>
                    <a:pt x="101" y="245"/>
                  </a:lnTo>
                  <a:lnTo>
                    <a:pt x="104" y="246"/>
                  </a:lnTo>
                  <a:lnTo>
                    <a:pt x="108" y="249"/>
                  </a:lnTo>
                  <a:lnTo>
                    <a:pt x="113" y="253"/>
                  </a:lnTo>
                  <a:lnTo>
                    <a:pt x="119" y="256"/>
                  </a:lnTo>
                  <a:lnTo>
                    <a:pt x="122" y="256"/>
                  </a:lnTo>
                  <a:lnTo>
                    <a:pt x="127" y="258"/>
                  </a:lnTo>
                  <a:lnTo>
                    <a:pt x="132" y="256"/>
                  </a:lnTo>
                  <a:lnTo>
                    <a:pt x="135" y="256"/>
                  </a:lnTo>
                  <a:lnTo>
                    <a:pt x="142" y="253"/>
                  </a:lnTo>
                  <a:lnTo>
                    <a:pt x="145" y="248"/>
                  </a:lnTo>
                  <a:lnTo>
                    <a:pt x="147" y="241"/>
                  </a:lnTo>
                  <a:lnTo>
                    <a:pt x="145" y="235"/>
                  </a:lnTo>
                  <a:lnTo>
                    <a:pt x="142" y="232"/>
                  </a:lnTo>
                  <a:lnTo>
                    <a:pt x="142" y="230"/>
                  </a:lnTo>
                  <a:lnTo>
                    <a:pt x="137" y="227"/>
                  </a:lnTo>
                  <a:lnTo>
                    <a:pt x="134" y="225"/>
                  </a:lnTo>
                  <a:lnTo>
                    <a:pt x="134" y="2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2" name="Freeform 226"/>
            <p:cNvSpPr>
              <a:spLocks/>
            </p:cNvSpPr>
            <p:nvPr/>
          </p:nvSpPr>
          <p:spPr bwMode="auto">
            <a:xfrm>
              <a:off x="2831" y="1246"/>
              <a:ext cx="26" cy="228"/>
            </a:xfrm>
            <a:custGeom>
              <a:avLst/>
              <a:gdLst/>
              <a:ahLst/>
              <a:cxnLst>
                <a:cxn ang="0">
                  <a:pos x="33" y="12"/>
                </a:cxn>
                <a:cxn ang="0">
                  <a:pos x="31" y="8"/>
                </a:cxn>
                <a:cxn ang="0">
                  <a:pos x="29" y="5"/>
                </a:cxn>
                <a:cxn ang="0">
                  <a:pos x="26" y="3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3" y="0"/>
                </a:cxn>
                <a:cxn ang="0">
                  <a:pos x="6" y="2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5" y="44"/>
                </a:cxn>
                <a:cxn ang="0">
                  <a:pos x="8" y="72"/>
                </a:cxn>
                <a:cxn ang="0">
                  <a:pos x="10" y="98"/>
                </a:cxn>
                <a:cxn ang="0">
                  <a:pos x="13" y="126"/>
                </a:cxn>
                <a:cxn ang="0">
                  <a:pos x="15" y="150"/>
                </a:cxn>
                <a:cxn ang="0">
                  <a:pos x="15" y="176"/>
                </a:cxn>
                <a:cxn ang="0">
                  <a:pos x="15" y="201"/>
                </a:cxn>
                <a:cxn ang="0">
                  <a:pos x="15" y="227"/>
                </a:cxn>
                <a:cxn ang="0">
                  <a:pos x="13" y="253"/>
                </a:cxn>
                <a:cxn ang="0">
                  <a:pos x="11" y="277"/>
                </a:cxn>
                <a:cxn ang="0">
                  <a:pos x="10" y="303"/>
                </a:cxn>
                <a:cxn ang="0">
                  <a:pos x="10" y="329"/>
                </a:cxn>
                <a:cxn ang="0">
                  <a:pos x="8" y="354"/>
                </a:cxn>
                <a:cxn ang="0">
                  <a:pos x="8" y="381"/>
                </a:cxn>
                <a:cxn ang="0">
                  <a:pos x="6" y="411"/>
                </a:cxn>
                <a:cxn ang="0">
                  <a:pos x="6" y="438"/>
                </a:cxn>
                <a:cxn ang="0">
                  <a:pos x="6" y="442"/>
                </a:cxn>
                <a:cxn ang="0">
                  <a:pos x="8" y="445"/>
                </a:cxn>
                <a:cxn ang="0">
                  <a:pos x="10" y="448"/>
                </a:cxn>
                <a:cxn ang="0">
                  <a:pos x="13" y="452"/>
                </a:cxn>
                <a:cxn ang="0">
                  <a:pos x="15" y="452"/>
                </a:cxn>
                <a:cxn ang="0">
                  <a:pos x="18" y="455"/>
                </a:cxn>
                <a:cxn ang="0">
                  <a:pos x="21" y="455"/>
                </a:cxn>
                <a:cxn ang="0">
                  <a:pos x="26" y="456"/>
                </a:cxn>
                <a:cxn ang="0">
                  <a:pos x="29" y="455"/>
                </a:cxn>
                <a:cxn ang="0">
                  <a:pos x="33" y="455"/>
                </a:cxn>
                <a:cxn ang="0">
                  <a:pos x="36" y="452"/>
                </a:cxn>
                <a:cxn ang="0">
                  <a:pos x="39" y="452"/>
                </a:cxn>
                <a:cxn ang="0">
                  <a:pos x="41" y="448"/>
                </a:cxn>
                <a:cxn ang="0">
                  <a:pos x="44" y="445"/>
                </a:cxn>
                <a:cxn ang="0">
                  <a:pos x="46" y="442"/>
                </a:cxn>
                <a:cxn ang="0">
                  <a:pos x="46" y="438"/>
                </a:cxn>
                <a:cxn ang="0">
                  <a:pos x="46" y="408"/>
                </a:cxn>
                <a:cxn ang="0">
                  <a:pos x="46" y="380"/>
                </a:cxn>
                <a:cxn ang="0">
                  <a:pos x="46" y="352"/>
                </a:cxn>
                <a:cxn ang="0">
                  <a:pos x="47" y="326"/>
                </a:cxn>
                <a:cxn ang="0">
                  <a:pos x="47" y="300"/>
                </a:cxn>
                <a:cxn ang="0">
                  <a:pos x="49" y="274"/>
                </a:cxn>
                <a:cxn ang="0">
                  <a:pos x="49" y="249"/>
                </a:cxn>
                <a:cxn ang="0">
                  <a:pos x="51" y="225"/>
                </a:cxn>
                <a:cxn ang="0">
                  <a:pos x="51" y="199"/>
                </a:cxn>
                <a:cxn ang="0">
                  <a:pos x="51" y="174"/>
                </a:cxn>
                <a:cxn ang="0">
                  <a:pos x="49" y="148"/>
                </a:cxn>
                <a:cxn ang="0">
                  <a:pos x="47" y="122"/>
                </a:cxn>
                <a:cxn ang="0">
                  <a:pos x="46" y="96"/>
                </a:cxn>
                <a:cxn ang="0">
                  <a:pos x="41" y="69"/>
                </a:cxn>
                <a:cxn ang="0">
                  <a:pos x="37" y="41"/>
                </a:cxn>
                <a:cxn ang="0">
                  <a:pos x="33" y="12"/>
                </a:cxn>
                <a:cxn ang="0">
                  <a:pos x="33" y="12"/>
                </a:cxn>
              </a:cxnLst>
              <a:rect l="0" t="0" r="r" b="b"/>
              <a:pathLst>
                <a:path w="51" h="456">
                  <a:moveTo>
                    <a:pt x="33" y="12"/>
                  </a:moveTo>
                  <a:lnTo>
                    <a:pt x="31" y="8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5" y="44"/>
                  </a:lnTo>
                  <a:lnTo>
                    <a:pt x="8" y="72"/>
                  </a:lnTo>
                  <a:lnTo>
                    <a:pt x="10" y="98"/>
                  </a:lnTo>
                  <a:lnTo>
                    <a:pt x="13" y="126"/>
                  </a:lnTo>
                  <a:lnTo>
                    <a:pt x="15" y="150"/>
                  </a:lnTo>
                  <a:lnTo>
                    <a:pt x="15" y="176"/>
                  </a:lnTo>
                  <a:lnTo>
                    <a:pt x="15" y="201"/>
                  </a:lnTo>
                  <a:lnTo>
                    <a:pt x="15" y="227"/>
                  </a:lnTo>
                  <a:lnTo>
                    <a:pt x="13" y="253"/>
                  </a:lnTo>
                  <a:lnTo>
                    <a:pt x="11" y="277"/>
                  </a:lnTo>
                  <a:lnTo>
                    <a:pt x="10" y="303"/>
                  </a:lnTo>
                  <a:lnTo>
                    <a:pt x="10" y="329"/>
                  </a:lnTo>
                  <a:lnTo>
                    <a:pt x="8" y="354"/>
                  </a:lnTo>
                  <a:lnTo>
                    <a:pt x="8" y="381"/>
                  </a:lnTo>
                  <a:lnTo>
                    <a:pt x="6" y="411"/>
                  </a:lnTo>
                  <a:lnTo>
                    <a:pt x="6" y="438"/>
                  </a:lnTo>
                  <a:lnTo>
                    <a:pt x="6" y="442"/>
                  </a:lnTo>
                  <a:lnTo>
                    <a:pt x="8" y="445"/>
                  </a:lnTo>
                  <a:lnTo>
                    <a:pt x="10" y="448"/>
                  </a:lnTo>
                  <a:lnTo>
                    <a:pt x="13" y="452"/>
                  </a:lnTo>
                  <a:lnTo>
                    <a:pt x="15" y="452"/>
                  </a:lnTo>
                  <a:lnTo>
                    <a:pt x="18" y="455"/>
                  </a:lnTo>
                  <a:lnTo>
                    <a:pt x="21" y="455"/>
                  </a:lnTo>
                  <a:lnTo>
                    <a:pt x="26" y="456"/>
                  </a:lnTo>
                  <a:lnTo>
                    <a:pt x="29" y="455"/>
                  </a:lnTo>
                  <a:lnTo>
                    <a:pt x="33" y="455"/>
                  </a:lnTo>
                  <a:lnTo>
                    <a:pt x="36" y="452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4" y="445"/>
                  </a:lnTo>
                  <a:lnTo>
                    <a:pt x="46" y="442"/>
                  </a:lnTo>
                  <a:lnTo>
                    <a:pt x="46" y="438"/>
                  </a:lnTo>
                  <a:lnTo>
                    <a:pt x="46" y="408"/>
                  </a:lnTo>
                  <a:lnTo>
                    <a:pt x="46" y="380"/>
                  </a:lnTo>
                  <a:lnTo>
                    <a:pt x="46" y="352"/>
                  </a:lnTo>
                  <a:lnTo>
                    <a:pt x="47" y="326"/>
                  </a:lnTo>
                  <a:lnTo>
                    <a:pt x="47" y="300"/>
                  </a:lnTo>
                  <a:lnTo>
                    <a:pt x="49" y="274"/>
                  </a:lnTo>
                  <a:lnTo>
                    <a:pt x="49" y="249"/>
                  </a:lnTo>
                  <a:lnTo>
                    <a:pt x="51" y="225"/>
                  </a:lnTo>
                  <a:lnTo>
                    <a:pt x="51" y="199"/>
                  </a:lnTo>
                  <a:lnTo>
                    <a:pt x="51" y="174"/>
                  </a:lnTo>
                  <a:lnTo>
                    <a:pt x="49" y="148"/>
                  </a:lnTo>
                  <a:lnTo>
                    <a:pt x="47" y="122"/>
                  </a:lnTo>
                  <a:lnTo>
                    <a:pt x="46" y="96"/>
                  </a:lnTo>
                  <a:lnTo>
                    <a:pt x="41" y="69"/>
                  </a:lnTo>
                  <a:lnTo>
                    <a:pt x="37" y="41"/>
                  </a:lnTo>
                  <a:lnTo>
                    <a:pt x="33" y="12"/>
                  </a:lnTo>
                  <a:lnTo>
                    <a:pt x="3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3" name="Freeform 227"/>
            <p:cNvSpPr>
              <a:spLocks/>
            </p:cNvSpPr>
            <p:nvPr/>
          </p:nvSpPr>
          <p:spPr bwMode="auto">
            <a:xfrm>
              <a:off x="2796" y="1293"/>
              <a:ext cx="25" cy="149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26" y="5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0" y="0"/>
                </a:cxn>
                <a:cxn ang="0">
                  <a:pos x="5" y="3"/>
                </a:cxn>
                <a:cxn ang="0">
                  <a:pos x="2" y="7"/>
                </a:cxn>
                <a:cxn ang="0">
                  <a:pos x="0" y="11"/>
                </a:cxn>
                <a:cxn ang="0">
                  <a:pos x="0" y="18"/>
                </a:cxn>
                <a:cxn ang="0">
                  <a:pos x="5" y="36"/>
                </a:cxn>
                <a:cxn ang="0">
                  <a:pos x="10" y="54"/>
                </a:cxn>
                <a:cxn ang="0">
                  <a:pos x="13" y="70"/>
                </a:cxn>
                <a:cxn ang="0">
                  <a:pos x="15" y="86"/>
                </a:cxn>
                <a:cxn ang="0">
                  <a:pos x="16" y="103"/>
                </a:cxn>
                <a:cxn ang="0">
                  <a:pos x="16" y="117"/>
                </a:cxn>
                <a:cxn ang="0">
                  <a:pos x="16" y="132"/>
                </a:cxn>
                <a:cxn ang="0">
                  <a:pos x="16" y="148"/>
                </a:cxn>
                <a:cxn ang="0">
                  <a:pos x="15" y="163"/>
                </a:cxn>
                <a:cxn ang="0">
                  <a:pos x="13" y="179"/>
                </a:cxn>
                <a:cxn ang="0">
                  <a:pos x="10" y="194"/>
                </a:cxn>
                <a:cxn ang="0">
                  <a:pos x="10" y="210"/>
                </a:cxn>
                <a:cxn ang="0">
                  <a:pos x="8" y="227"/>
                </a:cxn>
                <a:cxn ang="0">
                  <a:pos x="7" y="244"/>
                </a:cxn>
                <a:cxn ang="0">
                  <a:pos x="5" y="261"/>
                </a:cxn>
                <a:cxn ang="0">
                  <a:pos x="5" y="280"/>
                </a:cxn>
                <a:cxn ang="0">
                  <a:pos x="5" y="284"/>
                </a:cxn>
                <a:cxn ang="0">
                  <a:pos x="7" y="287"/>
                </a:cxn>
                <a:cxn ang="0">
                  <a:pos x="8" y="290"/>
                </a:cxn>
                <a:cxn ang="0">
                  <a:pos x="12" y="293"/>
                </a:cxn>
                <a:cxn ang="0">
                  <a:pos x="15" y="295"/>
                </a:cxn>
                <a:cxn ang="0">
                  <a:pos x="18" y="297"/>
                </a:cxn>
                <a:cxn ang="0">
                  <a:pos x="21" y="297"/>
                </a:cxn>
                <a:cxn ang="0">
                  <a:pos x="26" y="298"/>
                </a:cxn>
                <a:cxn ang="0">
                  <a:pos x="30" y="297"/>
                </a:cxn>
                <a:cxn ang="0">
                  <a:pos x="31" y="297"/>
                </a:cxn>
                <a:cxn ang="0">
                  <a:pos x="36" y="295"/>
                </a:cxn>
                <a:cxn ang="0">
                  <a:pos x="39" y="293"/>
                </a:cxn>
                <a:cxn ang="0">
                  <a:pos x="41" y="290"/>
                </a:cxn>
                <a:cxn ang="0">
                  <a:pos x="43" y="287"/>
                </a:cxn>
                <a:cxn ang="0">
                  <a:pos x="44" y="284"/>
                </a:cxn>
                <a:cxn ang="0">
                  <a:pos x="46" y="280"/>
                </a:cxn>
                <a:cxn ang="0">
                  <a:pos x="46" y="259"/>
                </a:cxn>
                <a:cxn ang="0">
                  <a:pos x="46" y="240"/>
                </a:cxn>
                <a:cxn ang="0">
                  <a:pos x="46" y="222"/>
                </a:cxn>
                <a:cxn ang="0">
                  <a:pos x="47" y="204"/>
                </a:cxn>
                <a:cxn ang="0">
                  <a:pos x="47" y="189"/>
                </a:cxn>
                <a:cxn ang="0">
                  <a:pos x="49" y="174"/>
                </a:cxn>
                <a:cxn ang="0">
                  <a:pos x="49" y="158"/>
                </a:cxn>
                <a:cxn ang="0">
                  <a:pos x="51" y="143"/>
                </a:cxn>
                <a:cxn ang="0">
                  <a:pos x="51" y="127"/>
                </a:cxn>
                <a:cxn ang="0">
                  <a:pos x="49" y="112"/>
                </a:cxn>
                <a:cxn ang="0">
                  <a:pos x="47" y="96"/>
                </a:cxn>
                <a:cxn ang="0">
                  <a:pos x="46" y="81"/>
                </a:cxn>
                <a:cxn ang="0">
                  <a:pos x="43" y="65"/>
                </a:cxn>
                <a:cxn ang="0">
                  <a:pos x="41" y="47"/>
                </a:cxn>
                <a:cxn ang="0">
                  <a:pos x="34" y="29"/>
                </a:cxn>
                <a:cxn ang="0">
                  <a:pos x="30" y="10"/>
                </a:cxn>
                <a:cxn ang="0">
                  <a:pos x="30" y="10"/>
                </a:cxn>
              </a:cxnLst>
              <a:rect l="0" t="0" r="r" b="b"/>
              <a:pathLst>
                <a:path w="51" h="298">
                  <a:moveTo>
                    <a:pt x="30" y="10"/>
                  </a:moveTo>
                  <a:lnTo>
                    <a:pt x="26" y="5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5" y="3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5" y="36"/>
                  </a:lnTo>
                  <a:lnTo>
                    <a:pt x="10" y="54"/>
                  </a:lnTo>
                  <a:lnTo>
                    <a:pt x="13" y="70"/>
                  </a:lnTo>
                  <a:lnTo>
                    <a:pt x="15" y="86"/>
                  </a:lnTo>
                  <a:lnTo>
                    <a:pt x="16" y="103"/>
                  </a:lnTo>
                  <a:lnTo>
                    <a:pt x="16" y="117"/>
                  </a:lnTo>
                  <a:lnTo>
                    <a:pt x="16" y="132"/>
                  </a:lnTo>
                  <a:lnTo>
                    <a:pt x="16" y="148"/>
                  </a:lnTo>
                  <a:lnTo>
                    <a:pt x="15" y="163"/>
                  </a:lnTo>
                  <a:lnTo>
                    <a:pt x="13" y="179"/>
                  </a:lnTo>
                  <a:lnTo>
                    <a:pt x="10" y="194"/>
                  </a:lnTo>
                  <a:lnTo>
                    <a:pt x="10" y="210"/>
                  </a:lnTo>
                  <a:lnTo>
                    <a:pt x="8" y="227"/>
                  </a:lnTo>
                  <a:lnTo>
                    <a:pt x="7" y="244"/>
                  </a:lnTo>
                  <a:lnTo>
                    <a:pt x="5" y="261"/>
                  </a:lnTo>
                  <a:lnTo>
                    <a:pt x="5" y="280"/>
                  </a:lnTo>
                  <a:lnTo>
                    <a:pt x="5" y="284"/>
                  </a:lnTo>
                  <a:lnTo>
                    <a:pt x="7" y="287"/>
                  </a:lnTo>
                  <a:lnTo>
                    <a:pt x="8" y="290"/>
                  </a:lnTo>
                  <a:lnTo>
                    <a:pt x="12" y="293"/>
                  </a:lnTo>
                  <a:lnTo>
                    <a:pt x="15" y="295"/>
                  </a:lnTo>
                  <a:lnTo>
                    <a:pt x="18" y="297"/>
                  </a:lnTo>
                  <a:lnTo>
                    <a:pt x="21" y="297"/>
                  </a:lnTo>
                  <a:lnTo>
                    <a:pt x="26" y="298"/>
                  </a:lnTo>
                  <a:lnTo>
                    <a:pt x="30" y="297"/>
                  </a:lnTo>
                  <a:lnTo>
                    <a:pt x="31" y="297"/>
                  </a:lnTo>
                  <a:lnTo>
                    <a:pt x="36" y="295"/>
                  </a:lnTo>
                  <a:lnTo>
                    <a:pt x="39" y="293"/>
                  </a:lnTo>
                  <a:lnTo>
                    <a:pt x="41" y="290"/>
                  </a:lnTo>
                  <a:lnTo>
                    <a:pt x="43" y="287"/>
                  </a:lnTo>
                  <a:lnTo>
                    <a:pt x="44" y="284"/>
                  </a:lnTo>
                  <a:lnTo>
                    <a:pt x="46" y="280"/>
                  </a:lnTo>
                  <a:lnTo>
                    <a:pt x="46" y="259"/>
                  </a:lnTo>
                  <a:lnTo>
                    <a:pt x="46" y="240"/>
                  </a:lnTo>
                  <a:lnTo>
                    <a:pt x="46" y="222"/>
                  </a:lnTo>
                  <a:lnTo>
                    <a:pt x="47" y="204"/>
                  </a:lnTo>
                  <a:lnTo>
                    <a:pt x="47" y="189"/>
                  </a:lnTo>
                  <a:lnTo>
                    <a:pt x="49" y="174"/>
                  </a:lnTo>
                  <a:lnTo>
                    <a:pt x="49" y="158"/>
                  </a:lnTo>
                  <a:lnTo>
                    <a:pt x="51" y="143"/>
                  </a:lnTo>
                  <a:lnTo>
                    <a:pt x="51" y="127"/>
                  </a:lnTo>
                  <a:lnTo>
                    <a:pt x="49" y="112"/>
                  </a:lnTo>
                  <a:lnTo>
                    <a:pt x="47" y="96"/>
                  </a:lnTo>
                  <a:lnTo>
                    <a:pt x="46" y="81"/>
                  </a:lnTo>
                  <a:lnTo>
                    <a:pt x="43" y="65"/>
                  </a:lnTo>
                  <a:lnTo>
                    <a:pt x="41" y="47"/>
                  </a:lnTo>
                  <a:lnTo>
                    <a:pt x="34" y="29"/>
                  </a:lnTo>
                  <a:lnTo>
                    <a:pt x="30" y="1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4" name="Freeform 228"/>
            <p:cNvSpPr>
              <a:spLocks/>
            </p:cNvSpPr>
            <p:nvPr/>
          </p:nvSpPr>
          <p:spPr bwMode="auto">
            <a:xfrm>
              <a:off x="2651" y="1299"/>
              <a:ext cx="27" cy="165"/>
            </a:xfrm>
            <a:custGeom>
              <a:avLst/>
              <a:gdLst/>
              <a:ahLst/>
              <a:cxnLst>
                <a:cxn ang="0">
                  <a:pos x="54" y="308"/>
                </a:cxn>
                <a:cxn ang="0">
                  <a:pos x="51" y="284"/>
                </a:cxn>
                <a:cxn ang="0">
                  <a:pos x="49" y="264"/>
                </a:cxn>
                <a:cxn ang="0">
                  <a:pos x="48" y="243"/>
                </a:cxn>
                <a:cxn ang="0">
                  <a:pos x="46" y="227"/>
                </a:cxn>
                <a:cxn ang="0">
                  <a:pos x="43" y="207"/>
                </a:cxn>
                <a:cxn ang="0">
                  <a:pos x="43" y="191"/>
                </a:cxn>
                <a:cxn ang="0">
                  <a:pos x="43" y="176"/>
                </a:cxn>
                <a:cxn ang="0">
                  <a:pos x="41" y="160"/>
                </a:cxn>
                <a:cxn ang="0">
                  <a:pos x="39" y="143"/>
                </a:cxn>
                <a:cxn ang="0">
                  <a:pos x="38" y="127"/>
                </a:cxn>
                <a:cxn ang="0">
                  <a:pos x="38" y="111"/>
                </a:cxn>
                <a:cxn ang="0">
                  <a:pos x="36" y="95"/>
                </a:cxn>
                <a:cxn ang="0">
                  <a:pos x="35" y="75"/>
                </a:cxn>
                <a:cxn ang="0">
                  <a:pos x="33" y="55"/>
                </a:cxn>
                <a:cxn ang="0">
                  <a:pos x="31" y="34"/>
                </a:cxn>
                <a:cxn ang="0">
                  <a:pos x="31" y="11"/>
                </a:cxn>
                <a:cxn ang="0">
                  <a:pos x="26" y="5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7" y="2"/>
                </a:cxn>
                <a:cxn ang="0">
                  <a:pos x="2" y="3"/>
                </a:cxn>
                <a:cxn ang="0">
                  <a:pos x="0" y="8"/>
                </a:cxn>
                <a:cxn ang="0">
                  <a:pos x="0" y="15"/>
                </a:cxn>
                <a:cxn ang="0">
                  <a:pos x="2" y="38"/>
                </a:cxn>
                <a:cxn ang="0">
                  <a:pos x="4" y="59"/>
                </a:cxn>
                <a:cxn ang="0">
                  <a:pos x="4" y="77"/>
                </a:cxn>
                <a:cxn ang="0">
                  <a:pos x="5" y="96"/>
                </a:cxn>
                <a:cxn ang="0">
                  <a:pos x="5" y="114"/>
                </a:cxn>
                <a:cxn ang="0">
                  <a:pos x="7" y="130"/>
                </a:cxn>
                <a:cxn ang="0">
                  <a:pos x="7" y="147"/>
                </a:cxn>
                <a:cxn ang="0">
                  <a:pos x="7" y="165"/>
                </a:cxn>
                <a:cxn ang="0">
                  <a:pos x="7" y="181"/>
                </a:cxn>
                <a:cxn ang="0">
                  <a:pos x="7" y="197"/>
                </a:cxn>
                <a:cxn ang="0">
                  <a:pos x="7" y="214"/>
                </a:cxn>
                <a:cxn ang="0">
                  <a:pos x="8" y="233"/>
                </a:cxn>
                <a:cxn ang="0">
                  <a:pos x="8" y="249"/>
                </a:cxn>
                <a:cxn ang="0">
                  <a:pos x="10" y="269"/>
                </a:cxn>
                <a:cxn ang="0">
                  <a:pos x="12" y="290"/>
                </a:cxn>
                <a:cxn ang="0">
                  <a:pos x="13" y="313"/>
                </a:cxn>
                <a:cxn ang="0">
                  <a:pos x="13" y="316"/>
                </a:cxn>
                <a:cxn ang="0">
                  <a:pos x="15" y="319"/>
                </a:cxn>
                <a:cxn ang="0">
                  <a:pos x="17" y="324"/>
                </a:cxn>
                <a:cxn ang="0">
                  <a:pos x="22" y="326"/>
                </a:cxn>
                <a:cxn ang="0">
                  <a:pos x="23" y="328"/>
                </a:cxn>
                <a:cxn ang="0">
                  <a:pos x="28" y="329"/>
                </a:cxn>
                <a:cxn ang="0">
                  <a:pos x="31" y="329"/>
                </a:cxn>
                <a:cxn ang="0">
                  <a:pos x="36" y="329"/>
                </a:cxn>
                <a:cxn ang="0">
                  <a:pos x="39" y="328"/>
                </a:cxn>
                <a:cxn ang="0">
                  <a:pos x="43" y="326"/>
                </a:cxn>
                <a:cxn ang="0">
                  <a:pos x="46" y="324"/>
                </a:cxn>
                <a:cxn ang="0">
                  <a:pos x="49" y="323"/>
                </a:cxn>
                <a:cxn ang="0">
                  <a:pos x="51" y="319"/>
                </a:cxn>
                <a:cxn ang="0">
                  <a:pos x="53" y="316"/>
                </a:cxn>
                <a:cxn ang="0">
                  <a:pos x="53" y="313"/>
                </a:cxn>
                <a:cxn ang="0">
                  <a:pos x="54" y="308"/>
                </a:cxn>
                <a:cxn ang="0">
                  <a:pos x="54" y="308"/>
                </a:cxn>
              </a:cxnLst>
              <a:rect l="0" t="0" r="r" b="b"/>
              <a:pathLst>
                <a:path w="54" h="329">
                  <a:moveTo>
                    <a:pt x="54" y="308"/>
                  </a:moveTo>
                  <a:lnTo>
                    <a:pt x="51" y="284"/>
                  </a:lnTo>
                  <a:lnTo>
                    <a:pt x="49" y="264"/>
                  </a:lnTo>
                  <a:lnTo>
                    <a:pt x="48" y="243"/>
                  </a:lnTo>
                  <a:lnTo>
                    <a:pt x="46" y="227"/>
                  </a:lnTo>
                  <a:lnTo>
                    <a:pt x="43" y="207"/>
                  </a:lnTo>
                  <a:lnTo>
                    <a:pt x="43" y="191"/>
                  </a:lnTo>
                  <a:lnTo>
                    <a:pt x="43" y="176"/>
                  </a:lnTo>
                  <a:lnTo>
                    <a:pt x="41" y="160"/>
                  </a:lnTo>
                  <a:lnTo>
                    <a:pt x="39" y="143"/>
                  </a:lnTo>
                  <a:lnTo>
                    <a:pt x="38" y="127"/>
                  </a:lnTo>
                  <a:lnTo>
                    <a:pt x="38" y="111"/>
                  </a:lnTo>
                  <a:lnTo>
                    <a:pt x="36" y="95"/>
                  </a:lnTo>
                  <a:lnTo>
                    <a:pt x="35" y="75"/>
                  </a:lnTo>
                  <a:lnTo>
                    <a:pt x="33" y="55"/>
                  </a:lnTo>
                  <a:lnTo>
                    <a:pt x="31" y="34"/>
                  </a:lnTo>
                  <a:lnTo>
                    <a:pt x="31" y="11"/>
                  </a:lnTo>
                  <a:lnTo>
                    <a:pt x="26" y="5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2" y="3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38"/>
                  </a:lnTo>
                  <a:lnTo>
                    <a:pt x="4" y="59"/>
                  </a:lnTo>
                  <a:lnTo>
                    <a:pt x="4" y="77"/>
                  </a:lnTo>
                  <a:lnTo>
                    <a:pt x="5" y="96"/>
                  </a:lnTo>
                  <a:lnTo>
                    <a:pt x="5" y="114"/>
                  </a:lnTo>
                  <a:lnTo>
                    <a:pt x="7" y="130"/>
                  </a:lnTo>
                  <a:lnTo>
                    <a:pt x="7" y="147"/>
                  </a:lnTo>
                  <a:lnTo>
                    <a:pt x="7" y="165"/>
                  </a:lnTo>
                  <a:lnTo>
                    <a:pt x="7" y="181"/>
                  </a:lnTo>
                  <a:lnTo>
                    <a:pt x="7" y="197"/>
                  </a:lnTo>
                  <a:lnTo>
                    <a:pt x="7" y="214"/>
                  </a:lnTo>
                  <a:lnTo>
                    <a:pt x="8" y="233"/>
                  </a:lnTo>
                  <a:lnTo>
                    <a:pt x="8" y="249"/>
                  </a:lnTo>
                  <a:lnTo>
                    <a:pt x="10" y="269"/>
                  </a:lnTo>
                  <a:lnTo>
                    <a:pt x="12" y="290"/>
                  </a:lnTo>
                  <a:lnTo>
                    <a:pt x="13" y="313"/>
                  </a:lnTo>
                  <a:lnTo>
                    <a:pt x="13" y="316"/>
                  </a:lnTo>
                  <a:lnTo>
                    <a:pt x="15" y="319"/>
                  </a:lnTo>
                  <a:lnTo>
                    <a:pt x="17" y="324"/>
                  </a:lnTo>
                  <a:lnTo>
                    <a:pt x="22" y="326"/>
                  </a:lnTo>
                  <a:lnTo>
                    <a:pt x="23" y="328"/>
                  </a:lnTo>
                  <a:lnTo>
                    <a:pt x="28" y="329"/>
                  </a:lnTo>
                  <a:lnTo>
                    <a:pt x="31" y="329"/>
                  </a:lnTo>
                  <a:lnTo>
                    <a:pt x="36" y="329"/>
                  </a:lnTo>
                  <a:lnTo>
                    <a:pt x="39" y="328"/>
                  </a:lnTo>
                  <a:lnTo>
                    <a:pt x="43" y="326"/>
                  </a:lnTo>
                  <a:lnTo>
                    <a:pt x="46" y="324"/>
                  </a:lnTo>
                  <a:lnTo>
                    <a:pt x="49" y="323"/>
                  </a:lnTo>
                  <a:lnTo>
                    <a:pt x="51" y="319"/>
                  </a:lnTo>
                  <a:lnTo>
                    <a:pt x="53" y="316"/>
                  </a:lnTo>
                  <a:lnTo>
                    <a:pt x="53" y="313"/>
                  </a:lnTo>
                  <a:lnTo>
                    <a:pt x="54" y="308"/>
                  </a:lnTo>
                  <a:lnTo>
                    <a:pt x="54" y="3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5" name="Freeform 229"/>
            <p:cNvSpPr>
              <a:spLocks/>
            </p:cNvSpPr>
            <p:nvPr/>
          </p:nvSpPr>
          <p:spPr bwMode="auto">
            <a:xfrm>
              <a:off x="3312" y="2131"/>
              <a:ext cx="43" cy="38"/>
            </a:xfrm>
            <a:custGeom>
              <a:avLst/>
              <a:gdLst/>
              <a:ahLst/>
              <a:cxnLst>
                <a:cxn ang="0">
                  <a:pos x="36" y="40"/>
                </a:cxn>
                <a:cxn ang="0">
                  <a:pos x="39" y="40"/>
                </a:cxn>
                <a:cxn ang="0">
                  <a:pos x="43" y="40"/>
                </a:cxn>
                <a:cxn ang="0">
                  <a:pos x="43" y="42"/>
                </a:cxn>
                <a:cxn ang="0">
                  <a:pos x="44" y="47"/>
                </a:cxn>
                <a:cxn ang="0">
                  <a:pos x="44" y="50"/>
                </a:cxn>
                <a:cxn ang="0">
                  <a:pos x="46" y="55"/>
                </a:cxn>
                <a:cxn ang="0">
                  <a:pos x="46" y="60"/>
                </a:cxn>
                <a:cxn ang="0">
                  <a:pos x="46" y="65"/>
                </a:cxn>
                <a:cxn ang="0">
                  <a:pos x="47" y="68"/>
                </a:cxn>
                <a:cxn ang="0">
                  <a:pos x="49" y="73"/>
                </a:cxn>
                <a:cxn ang="0">
                  <a:pos x="44" y="75"/>
                </a:cxn>
                <a:cxn ang="0">
                  <a:pos x="39" y="76"/>
                </a:cxn>
                <a:cxn ang="0">
                  <a:pos x="34" y="75"/>
                </a:cxn>
                <a:cxn ang="0">
                  <a:pos x="29" y="75"/>
                </a:cxn>
                <a:cxn ang="0">
                  <a:pos x="25" y="73"/>
                </a:cxn>
                <a:cxn ang="0">
                  <a:pos x="20" y="71"/>
                </a:cxn>
                <a:cxn ang="0">
                  <a:pos x="16" y="70"/>
                </a:cxn>
                <a:cxn ang="0">
                  <a:pos x="13" y="67"/>
                </a:cxn>
                <a:cxn ang="0">
                  <a:pos x="5" y="60"/>
                </a:cxn>
                <a:cxn ang="0">
                  <a:pos x="0" y="52"/>
                </a:cxn>
                <a:cxn ang="0">
                  <a:pos x="0" y="44"/>
                </a:cxn>
                <a:cxn ang="0">
                  <a:pos x="2" y="36"/>
                </a:cxn>
                <a:cxn ang="0">
                  <a:pos x="5" y="29"/>
                </a:cxn>
                <a:cxn ang="0">
                  <a:pos x="12" y="21"/>
                </a:cxn>
                <a:cxn ang="0">
                  <a:pos x="20" y="14"/>
                </a:cxn>
                <a:cxn ang="0">
                  <a:pos x="29" y="9"/>
                </a:cxn>
                <a:cxn ang="0">
                  <a:pos x="39" y="5"/>
                </a:cxn>
                <a:cxn ang="0">
                  <a:pos x="49" y="1"/>
                </a:cxn>
                <a:cxn ang="0">
                  <a:pos x="59" y="0"/>
                </a:cxn>
                <a:cxn ang="0">
                  <a:pos x="67" y="3"/>
                </a:cxn>
                <a:cxn ang="0">
                  <a:pos x="75" y="6"/>
                </a:cxn>
                <a:cxn ang="0">
                  <a:pos x="82" y="13"/>
                </a:cxn>
                <a:cxn ang="0">
                  <a:pos x="87" y="23"/>
                </a:cxn>
                <a:cxn ang="0">
                  <a:pos x="87" y="36"/>
                </a:cxn>
                <a:cxn ang="0">
                  <a:pos x="87" y="40"/>
                </a:cxn>
                <a:cxn ang="0">
                  <a:pos x="85" y="47"/>
                </a:cxn>
                <a:cxn ang="0">
                  <a:pos x="82" y="52"/>
                </a:cxn>
                <a:cxn ang="0">
                  <a:pos x="78" y="57"/>
                </a:cxn>
                <a:cxn ang="0">
                  <a:pos x="74" y="62"/>
                </a:cxn>
                <a:cxn ang="0">
                  <a:pos x="69" y="65"/>
                </a:cxn>
                <a:cxn ang="0">
                  <a:pos x="62" y="68"/>
                </a:cxn>
                <a:cxn ang="0">
                  <a:pos x="56" y="71"/>
                </a:cxn>
                <a:cxn ang="0">
                  <a:pos x="56" y="67"/>
                </a:cxn>
                <a:cxn ang="0">
                  <a:pos x="52" y="62"/>
                </a:cxn>
                <a:cxn ang="0">
                  <a:pos x="51" y="58"/>
                </a:cxn>
                <a:cxn ang="0">
                  <a:pos x="51" y="53"/>
                </a:cxn>
                <a:cxn ang="0">
                  <a:pos x="49" y="50"/>
                </a:cxn>
                <a:cxn ang="0">
                  <a:pos x="47" y="45"/>
                </a:cxn>
                <a:cxn ang="0">
                  <a:pos x="46" y="42"/>
                </a:cxn>
                <a:cxn ang="0">
                  <a:pos x="46" y="40"/>
                </a:cxn>
                <a:cxn ang="0">
                  <a:pos x="49" y="39"/>
                </a:cxn>
                <a:cxn ang="0">
                  <a:pos x="51" y="36"/>
                </a:cxn>
                <a:cxn ang="0">
                  <a:pos x="51" y="31"/>
                </a:cxn>
                <a:cxn ang="0">
                  <a:pos x="46" y="27"/>
                </a:cxn>
                <a:cxn ang="0">
                  <a:pos x="43" y="26"/>
                </a:cxn>
                <a:cxn ang="0">
                  <a:pos x="39" y="27"/>
                </a:cxn>
                <a:cxn ang="0">
                  <a:pos x="36" y="29"/>
                </a:cxn>
                <a:cxn ang="0">
                  <a:pos x="33" y="32"/>
                </a:cxn>
                <a:cxn ang="0">
                  <a:pos x="33" y="36"/>
                </a:cxn>
                <a:cxn ang="0">
                  <a:pos x="36" y="40"/>
                </a:cxn>
                <a:cxn ang="0">
                  <a:pos x="36" y="40"/>
                </a:cxn>
              </a:cxnLst>
              <a:rect l="0" t="0" r="r" b="b"/>
              <a:pathLst>
                <a:path w="87" h="76">
                  <a:moveTo>
                    <a:pt x="36" y="40"/>
                  </a:moveTo>
                  <a:lnTo>
                    <a:pt x="39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4" y="47"/>
                  </a:lnTo>
                  <a:lnTo>
                    <a:pt x="44" y="50"/>
                  </a:lnTo>
                  <a:lnTo>
                    <a:pt x="46" y="55"/>
                  </a:lnTo>
                  <a:lnTo>
                    <a:pt x="46" y="60"/>
                  </a:lnTo>
                  <a:lnTo>
                    <a:pt x="46" y="65"/>
                  </a:lnTo>
                  <a:lnTo>
                    <a:pt x="47" y="68"/>
                  </a:lnTo>
                  <a:lnTo>
                    <a:pt x="49" y="73"/>
                  </a:lnTo>
                  <a:lnTo>
                    <a:pt x="44" y="75"/>
                  </a:lnTo>
                  <a:lnTo>
                    <a:pt x="39" y="76"/>
                  </a:lnTo>
                  <a:lnTo>
                    <a:pt x="34" y="75"/>
                  </a:lnTo>
                  <a:lnTo>
                    <a:pt x="29" y="75"/>
                  </a:lnTo>
                  <a:lnTo>
                    <a:pt x="25" y="73"/>
                  </a:lnTo>
                  <a:lnTo>
                    <a:pt x="20" y="71"/>
                  </a:lnTo>
                  <a:lnTo>
                    <a:pt x="16" y="70"/>
                  </a:lnTo>
                  <a:lnTo>
                    <a:pt x="13" y="67"/>
                  </a:lnTo>
                  <a:lnTo>
                    <a:pt x="5" y="6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5" y="29"/>
                  </a:lnTo>
                  <a:lnTo>
                    <a:pt x="12" y="21"/>
                  </a:lnTo>
                  <a:lnTo>
                    <a:pt x="20" y="14"/>
                  </a:lnTo>
                  <a:lnTo>
                    <a:pt x="29" y="9"/>
                  </a:lnTo>
                  <a:lnTo>
                    <a:pt x="39" y="5"/>
                  </a:lnTo>
                  <a:lnTo>
                    <a:pt x="49" y="1"/>
                  </a:lnTo>
                  <a:lnTo>
                    <a:pt x="59" y="0"/>
                  </a:lnTo>
                  <a:lnTo>
                    <a:pt x="67" y="3"/>
                  </a:lnTo>
                  <a:lnTo>
                    <a:pt x="75" y="6"/>
                  </a:lnTo>
                  <a:lnTo>
                    <a:pt x="82" y="13"/>
                  </a:lnTo>
                  <a:lnTo>
                    <a:pt x="87" y="23"/>
                  </a:lnTo>
                  <a:lnTo>
                    <a:pt x="87" y="36"/>
                  </a:lnTo>
                  <a:lnTo>
                    <a:pt x="87" y="40"/>
                  </a:lnTo>
                  <a:lnTo>
                    <a:pt x="85" y="47"/>
                  </a:lnTo>
                  <a:lnTo>
                    <a:pt x="82" y="52"/>
                  </a:lnTo>
                  <a:lnTo>
                    <a:pt x="78" y="57"/>
                  </a:lnTo>
                  <a:lnTo>
                    <a:pt x="74" y="62"/>
                  </a:lnTo>
                  <a:lnTo>
                    <a:pt x="69" y="65"/>
                  </a:lnTo>
                  <a:lnTo>
                    <a:pt x="62" y="68"/>
                  </a:lnTo>
                  <a:lnTo>
                    <a:pt x="56" y="71"/>
                  </a:lnTo>
                  <a:lnTo>
                    <a:pt x="56" y="67"/>
                  </a:lnTo>
                  <a:lnTo>
                    <a:pt x="52" y="62"/>
                  </a:lnTo>
                  <a:lnTo>
                    <a:pt x="51" y="58"/>
                  </a:lnTo>
                  <a:lnTo>
                    <a:pt x="51" y="53"/>
                  </a:lnTo>
                  <a:lnTo>
                    <a:pt x="49" y="50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9" y="39"/>
                  </a:lnTo>
                  <a:lnTo>
                    <a:pt x="51" y="36"/>
                  </a:lnTo>
                  <a:lnTo>
                    <a:pt x="51" y="31"/>
                  </a:lnTo>
                  <a:lnTo>
                    <a:pt x="46" y="27"/>
                  </a:lnTo>
                  <a:lnTo>
                    <a:pt x="43" y="26"/>
                  </a:lnTo>
                  <a:lnTo>
                    <a:pt x="39" y="27"/>
                  </a:lnTo>
                  <a:lnTo>
                    <a:pt x="36" y="29"/>
                  </a:lnTo>
                  <a:lnTo>
                    <a:pt x="33" y="32"/>
                  </a:lnTo>
                  <a:lnTo>
                    <a:pt x="33" y="36"/>
                  </a:lnTo>
                  <a:lnTo>
                    <a:pt x="36" y="40"/>
                  </a:lnTo>
                  <a:lnTo>
                    <a:pt x="36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6" name="Freeform 230"/>
            <p:cNvSpPr>
              <a:spLocks/>
            </p:cNvSpPr>
            <p:nvPr/>
          </p:nvSpPr>
          <p:spPr bwMode="auto">
            <a:xfrm>
              <a:off x="3327" y="2151"/>
              <a:ext cx="17" cy="17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31" y="2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7"/>
                </a:cxn>
                <a:cxn ang="0">
                  <a:pos x="31" y="10"/>
                </a:cxn>
                <a:cxn ang="0">
                  <a:pos x="31" y="17"/>
                </a:cxn>
                <a:cxn ang="0">
                  <a:pos x="30" y="22"/>
                </a:cxn>
                <a:cxn ang="0">
                  <a:pos x="28" y="27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0" y="33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35" h="33">
                  <a:moveTo>
                    <a:pt x="0" y="22"/>
                  </a:move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7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2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0" y="3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7" name="Freeform 231"/>
            <p:cNvSpPr>
              <a:spLocks/>
            </p:cNvSpPr>
            <p:nvPr/>
          </p:nvSpPr>
          <p:spPr bwMode="auto">
            <a:xfrm>
              <a:off x="3155" y="2168"/>
              <a:ext cx="47" cy="36"/>
            </a:xfrm>
            <a:custGeom>
              <a:avLst/>
              <a:gdLst/>
              <a:ahLst/>
              <a:cxnLst>
                <a:cxn ang="0">
                  <a:pos x="63" y="29"/>
                </a:cxn>
                <a:cxn ang="0">
                  <a:pos x="59" y="24"/>
                </a:cxn>
                <a:cxn ang="0">
                  <a:pos x="50" y="21"/>
                </a:cxn>
                <a:cxn ang="0">
                  <a:pos x="44" y="23"/>
                </a:cxn>
                <a:cxn ang="0">
                  <a:pos x="41" y="23"/>
                </a:cxn>
                <a:cxn ang="0">
                  <a:pos x="37" y="24"/>
                </a:cxn>
                <a:cxn ang="0">
                  <a:pos x="36" y="29"/>
                </a:cxn>
                <a:cxn ang="0">
                  <a:pos x="37" y="38"/>
                </a:cxn>
                <a:cxn ang="0">
                  <a:pos x="41" y="49"/>
                </a:cxn>
                <a:cxn ang="0">
                  <a:pos x="34" y="59"/>
                </a:cxn>
                <a:cxn ang="0">
                  <a:pos x="29" y="67"/>
                </a:cxn>
                <a:cxn ang="0">
                  <a:pos x="23" y="67"/>
                </a:cxn>
                <a:cxn ang="0">
                  <a:pos x="11" y="60"/>
                </a:cxn>
                <a:cxn ang="0">
                  <a:pos x="3" y="51"/>
                </a:cxn>
                <a:cxn ang="0">
                  <a:pos x="0" y="39"/>
                </a:cxn>
                <a:cxn ang="0">
                  <a:pos x="5" y="29"/>
                </a:cxn>
                <a:cxn ang="0">
                  <a:pos x="13" y="18"/>
                </a:cxn>
                <a:cxn ang="0">
                  <a:pos x="24" y="10"/>
                </a:cxn>
                <a:cxn ang="0">
                  <a:pos x="37" y="3"/>
                </a:cxn>
                <a:cxn ang="0">
                  <a:pos x="52" y="0"/>
                </a:cxn>
                <a:cxn ang="0">
                  <a:pos x="65" y="3"/>
                </a:cxn>
                <a:cxn ang="0">
                  <a:pos x="78" y="10"/>
                </a:cxn>
                <a:cxn ang="0">
                  <a:pos x="86" y="18"/>
                </a:cxn>
                <a:cxn ang="0">
                  <a:pos x="91" y="28"/>
                </a:cxn>
                <a:cxn ang="0">
                  <a:pos x="93" y="34"/>
                </a:cxn>
                <a:cxn ang="0">
                  <a:pos x="93" y="42"/>
                </a:cxn>
                <a:cxn ang="0">
                  <a:pos x="91" y="49"/>
                </a:cxn>
                <a:cxn ang="0">
                  <a:pos x="88" y="55"/>
                </a:cxn>
                <a:cxn ang="0">
                  <a:pos x="81" y="64"/>
                </a:cxn>
                <a:cxn ang="0">
                  <a:pos x="68" y="70"/>
                </a:cxn>
                <a:cxn ang="0">
                  <a:pos x="57" y="73"/>
                </a:cxn>
                <a:cxn ang="0">
                  <a:pos x="45" y="73"/>
                </a:cxn>
                <a:cxn ang="0">
                  <a:pos x="41" y="68"/>
                </a:cxn>
                <a:cxn ang="0">
                  <a:pos x="42" y="60"/>
                </a:cxn>
                <a:cxn ang="0">
                  <a:pos x="47" y="49"/>
                </a:cxn>
                <a:cxn ang="0">
                  <a:pos x="54" y="44"/>
                </a:cxn>
                <a:cxn ang="0">
                  <a:pos x="60" y="39"/>
                </a:cxn>
                <a:cxn ang="0">
                  <a:pos x="65" y="36"/>
                </a:cxn>
              </a:cxnLst>
              <a:rect l="0" t="0" r="r" b="b"/>
              <a:pathLst>
                <a:path w="93" h="73">
                  <a:moveTo>
                    <a:pt x="65" y="36"/>
                  </a:moveTo>
                  <a:lnTo>
                    <a:pt x="63" y="29"/>
                  </a:lnTo>
                  <a:lnTo>
                    <a:pt x="60" y="24"/>
                  </a:lnTo>
                  <a:lnTo>
                    <a:pt x="59" y="24"/>
                  </a:lnTo>
                  <a:lnTo>
                    <a:pt x="55" y="21"/>
                  </a:lnTo>
                  <a:lnTo>
                    <a:pt x="50" y="21"/>
                  </a:lnTo>
                  <a:lnTo>
                    <a:pt x="47" y="23"/>
                  </a:lnTo>
                  <a:lnTo>
                    <a:pt x="44" y="23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9" y="24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36" y="29"/>
                  </a:lnTo>
                  <a:lnTo>
                    <a:pt x="36" y="34"/>
                  </a:lnTo>
                  <a:lnTo>
                    <a:pt x="37" y="38"/>
                  </a:lnTo>
                  <a:lnTo>
                    <a:pt x="42" y="44"/>
                  </a:lnTo>
                  <a:lnTo>
                    <a:pt x="41" y="49"/>
                  </a:lnTo>
                  <a:lnTo>
                    <a:pt x="36" y="54"/>
                  </a:lnTo>
                  <a:lnTo>
                    <a:pt x="34" y="59"/>
                  </a:lnTo>
                  <a:lnTo>
                    <a:pt x="32" y="64"/>
                  </a:lnTo>
                  <a:lnTo>
                    <a:pt x="29" y="67"/>
                  </a:lnTo>
                  <a:lnTo>
                    <a:pt x="29" y="70"/>
                  </a:lnTo>
                  <a:lnTo>
                    <a:pt x="23" y="67"/>
                  </a:lnTo>
                  <a:lnTo>
                    <a:pt x="16" y="65"/>
                  </a:lnTo>
                  <a:lnTo>
                    <a:pt x="11" y="60"/>
                  </a:lnTo>
                  <a:lnTo>
                    <a:pt x="6" y="57"/>
                  </a:lnTo>
                  <a:lnTo>
                    <a:pt x="3" y="51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3" y="34"/>
                  </a:lnTo>
                  <a:lnTo>
                    <a:pt x="5" y="29"/>
                  </a:lnTo>
                  <a:lnTo>
                    <a:pt x="10" y="24"/>
                  </a:lnTo>
                  <a:lnTo>
                    <a:pt x="13" y="18"/>
                  </a:lnTo>
                  <a:lnTo>
                    <a:pt x="19" y="15"/>
                  </a:lnTo>
                  <a:lnTo>
                    <a:pt x="24" y="10"/>
                  </a:lnTo>
                  <a:lnTo>
                    <a:pt x="31" y="7"/>
                  </a:lnTo>
                  <a:lnTo>
                    <a:pt x="37" y="3"/>
                  </a:lnTo>
                  <a:lnTo>
                    <a:pt x="45" y="3"/>
                  </a:lnTo>
                  <a:lnTo>
                    <a:pt x="52" y="0"/>
                  </a:lnTo>
                  <a:lnTo>
                    <a:pt x="60" y="0"/>
                  </a:lnTo>
                  <a:lnTo>
                    <a:pt x="65" y="3"/>
                  </a:lnTo>
                  <a:lnTo>
                    <a:pt x="72" y="7"/>
                  </a:lnTo>
                  <a:lnTo>
                    <a:pt x="78" y="10"/>
                  </a:lnTo>
                  <a:lnTo>
                    <a:pt x="85" y="16"/>
                  </a:lnTo>
                  <a:lnTo>
                    <a:pt x="86" y="18"/>
                  </a:lnTo>
                  <a:lnTo>
                    <a:pt x="90" y="24"/>
                  </a:lnTo>
                  <a:lnTo>
                    <a:pt x="91" y="28"/>
                  </a:lnTo>
                  <a:lnTo>
                    <a:pt x="91" y="31"/>
                  </a:lnTo>
                  <a:lnTo>
                    <a:pt x="93" y="34"/>
                  </a:lnTo>
                  <a:lnTo>
                    <a:pt x="93" y="39"/>
                  </a:lnTo>
                  <a:lnTo>
                    <a:pt x="93" y="42"/>
                  </a:lnTo>
                  <a:lnTo>
                    <a:pt x="93" y="46"/>
                  </a:lnTo>
                  <a:lnTo>
                    <a:pt x="91" y="49"/>
                  </a:lnTo>
                  <a:lnTo>
                    <a:pt x="91" y="54"/>
                  </a:lnTo>
                  <a:lnTo>
                    <a:pt x="88" y="55"/>
                  </a:lnTo>
                  <a:lnTo>
                    <a:pt x="86" y="60"/>
                  </a:lnTo>
                  <a:lnTo>
                    <a:pt x="81" y="64"/>
                  </a:lnTo>
                  <a:lnTo>
                    <a:pt x="75" y="67"/>
                  </a:lnTo>
                  <a:lnTo>
                    <a:pt x="68" y="70"/>
                  </a:lnTo>
                  <a:lnTo>
                    <a:pt x="63" y="72"/>
                  </a:lnTo>
                  <a:lnTo>
                    <a:pt x="57" y="73"/>
                  </a:lnTo>
                  <a:lnTo>
                    <a:pt x="50" y="73"/>
                  </a:lnTo>
                  <a:lnTo>
                    <a:pt x="45" y="73"/>
                  </a:lnTo>
                  <a:lnTo>
                    <a:pt x="39" y="73"/>
                  </a:lnTo>
                  <a:lnTo>
                    <a:pt x="41" y="68"/>
                  </a:lnTo>
                  <a:lnTo>
                    <a:pt x="41" y="65"/>
                  </a:lnTo>
                  <a:lnTo>
                    <a:pt x="42" y="60"/>
                  </a:lnTo>
                  <a:lnTo>
                    <a:pt x="45" y="57"/>
                  </a:lnTo>
                  <a:lnTo>
                    <a:pt x="47" y="49"/>
                  </a:lnTo>
                  <a:lnTo>
                    <a:pt x="50" y="44"/>
                  </a:lnTo>
                  <a:lnTo>
                    <a:pt x="54" y="44"/>
                  </a:lnTo>
                  <a:lnTo>
                    <a:pt x="57" y="42"/>
                  </a:lnTo>
                  <a:lnTo>
                    <a:pt x="60" y="39"/>
                  </a:lnTo>
                  <a:lnTo>
                    <a:pt x="65" y="36"/>
                  </a:lnTo>
                  <a:lnTo>
                    <a:pt x="65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8" name="Freeform 232"/>
            <p:cNvSpPr>
              <a:spLocks/>
            </p:cNvSpPr>
            <p:nvPr/>
          </p:nvSpPr>
          <p:spPr bwMode="auto">
            <a:xfrm>
              <a:off x="3165" y="2190"/>
              <a:ext cx="21" cy="1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3" y="0"/>
                </a:cxn>
                <a:cxn ang="0">
                  <a:pos x="31" y="0"/>
                </a:cxn>
                <a:cxn ang="0">
                  <a:pos x="43" y="15"/>
                </a:cxn>
                <a:cxn ang="0">
                  <a:pos x="22" y="31"/>
                </a:cxn>
                <a:cxn ang="0">
                  <a:pos x="10" y="26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r" b="b"/>
              <a:pathLst>
                <a:path w="43" h="31">
                  <a:moveTo>
                    <a:pt x="0" y="10"/>
                  </a:moveTo>
                  <a:lnTo>
                    <a:pt x="23" y="0"/>
                  </a:lnTo>
                  <a:lnTo>
                    <a:pt x="31" y="0"/>
                  </a:lnTo>
                  <a:lnTo>
                    <a:pt x="43" y="15"/>
                  </a:lnTo>
                  <a:lnTo>
                    <a:pt x="22" y="31"/>
                  </a:lnTo>
                  <a:lnTo>
                    <a:pt x="10" y="26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9" name="Freeform 233"/>
            <p:cNvSpPr>
              <a:spLocks/>
            </p:cNvSpPr>
            <p:nvPr/>
          </p:nvSpPr>
          <p:spPr bwMode="auto">
            <a:xfrm>
              <a:off x="2920" y="2136"/>
              <a:ext cx="49" cy="41"/>
            </a:xfrm>
            <a:custGeom>
              <a:avLst/>
              <a:gdLst/>
              <a:ahLst/>
              <a:cxnLst>
                <a:cxn ang="0">
                  <a:pos x="49" y="33"/>
                </a:cxn>
                <a:cxn ang="0">
                  <a:pos x="42" y="31"/>
                </a:cxn>
                <a:cxn ang="0">
                  <a:pos x="39" y="38"/>
                </a:cxn>
                <a:cxn ang="0">
                  <a:pos x="39" y="44"/>
                </a:cxn>
                <a:cxn ang="0">
                  <a:pos x="37" y="46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31" y="74"/>
                </a:cxn>
                <a:cxn ang="0">
                  <a:pos x="23" y="77"/>
                </a:cxn>
                <a:cxn ang="0">
                  <a:pos x="11" y="67"/>
                </a:cxn>
                <a:cxn ang="0">
                  <a:pos x="5" y="58"/>
                </a:cxn>
                <a:cxn ang="0">
                  <a:pos x="0" y="46"/>
                </a:cxn>
                <a:cxn ang="0">
                  <a:pos x="0" y="36"/>
                </a:cxn>
                <a:cxn ang="0">
                  <a:pos x="1" y="28"/>
                </a:cxn>
                <a:cxn ang="0">
                  <a:pos x="8" y="17"/>
                </a:cxn>
                <a:cxn ang="0">
                  <a:pos x="18" y="10"/>
                </a:cxn>
                <a:cxn ang="0">
                  <a:pos x="26" y="7"/>
                </a:cxn>
                <a:cxn ang="0">
                  <a:pos x="32" y="5"/>
                </a:cxn>
                <a:cxn ang="0">
                  <a:pos x="42" y="4"/>
                </a:cxn>
                <a:cxn ang="0">
                  <a:pos x="60" y="0"/>
                </a:cxn>
                <a:cxn ang="0">
                  <a:pos x="78" y="5"/>
                </a:cxn>
                <a:cxn ang="0">
                  <a:pos x="91" y="17"/>
                </a:cxn>
                <a:cxn ang="0">
                  <a:pos x="96" y="31"/>
                </a:cxn>
                <a:cxn ang="0">
                  <a:pos x="94" y="51"/>
                </a:cxn>
                <a:cxn ang="0">
                  <a:pos x="83" y="67"/>
                </a:cxn>
                <a:cxn ang="0">
                  <a:pos x="70" y="79"/>
                </a:cxn>
                <a:cxn ang="0">
                  <a:pos x="50" y="84"/>
                </a:cxn>
                <a:cxn ang="0">
                  <a:pos x="39" y="82"/>
                </a:cxn>
                <a:cxn ang="0">
                  <a:pos x="39" y="77"/>
                </a:cxn>
                <a:cxn ang="0">
                  <a:pos x="41" y="67"/>
                </a:cxn>
                <a:cxn ang="0">
                  <a:pos x="42" y="59"/>
                </a:cxn>
                <a:cxn ang="0">
                  <a:pos x="44" y="53"/>
                </a:cxn>
                <a:cxn ang="0">
                  <a:pos x="47" y="46"/>
                </a:cxn>
                <a:cxn ang="0">
                  <a:pos x="54" y="44"/>
                </a:cxn>
                <a:cxn ang="0">
                  <a:pos x="55" y="41"/>
                </a:cxn>
                <a:cxn ang="0">
                  <a:pos x="55" y="38"/>
                </a:cxn>
              </a:cxnLst>
              <a:rect l="0" t="0" r="r" b="b"/>
              <a:pathLst>
                <a:path w="96" h="84">
                  <a:moveTo>
                    <a:pt x="55" y="38"/>
                  </a:moveTo>
                  <a:lnTo>
                    <a:pt x="49" y="33"/>
                  </a:lnTo>
                  <a:lnTo>
                    <a:pt x="46" y="31"/>
                  </a:lnTo>
                  <a:lnTo>
                    <a:pt x="42" y="31"/>
                  </a:lnTo>
                  <a:lnTo>
                    <a:pt x="41" y="36"/>
                  </a:lnTo>
                  <a:lnTo>
                    <a:pt x="39" y="38"/>
                  </a:lnTo>
                  <a:lnTo>
                    <a:pt x="39" y="41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7" y="53"/>
                  </a:lnTo>
                  <a:lnTo>
                    <a:pt x="36" y="56"/>
                  </a:lnTo>
                  <a:lnTo>
                    <a:pt x="34" y="61"/>
                  </a:lnTo>
                  <a:lnTo>
                    <a:pt x="32" y="64"/>
                  </a:lnTo>
                  <a:lnTo>
                    <a:pt x="32" y="69"/>
                  </a:lnTo>
                  <a:lnTo>
                    <a:pt x="31" y="74"/>
                  </a:lnTo>
                  <a:lnTo>
                    <a:pt x="29" y="80"/>
                  </a:lnTo>
                  <a:lnTo>
                    <a:pt x="23" y="77"/>
                  </a:lnTo>
                  <a:lnTo>
                    <a:pt x="18" y="72"/>
                  </a:lnTo>
                  <a:lnTo>
                    <a:pt x="11" y="67"/>
                  </a:lnTo>
                  <a:lnTo>
                    <a:pt x="8" y="64"/>
                  </a:lnTo>
                  <a:lnTo>
                    <a:pt x="5" y="58"/>
                  </a:lnTo>
                  <a:lnTo>
                    <a:pt x="1" y="53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3" y="25"/>
                  </a:lnTo>
                  <a:lnTo>
                    <a:pt x="8" y="17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2" y="4"/>
                  </a:lnTo>
                  <a:lnTo>
                    <a:pt x="47" y="4"/>
                  </a:lnTo>
                  <a:lnTo>
                    <a:pt x="60" y="0"/>
                  </a:lnTo>
                  <a:lnTo>
                    <a:pt x="70" y="2"/>
                  </a:lnTo>
                  <a:lnTo>
                    <a:pt x="78" y="5"/>
                  </a:lnTo>
                  <a:lnTo>
                    <a:pt x="86" y="10"/>
                  </a:lnTo>
                  <a:lnTo>
                    <a:pt x="91" y="17"/>
                  </a:lnTo>
                  <a:lnTo>
                    <a:pt x="94" y="23"/>
                  </a:lnTo>
                  <a:lnTo>
                    <a:pt x="96" y="31"/>
                  </a:lnTo>
                  <a:lnTo>
                    <a:pt x="96" y="41"/>
                  </a:lnTo>
                  <a:lnTo>
                    <a:pt x="94" y="51"/>
                  </a:lnTo>
                  <a:lnTo>
                    <a:pt x="90" y="59"/>
                  </a:lnTo>
                  <a:lnTo>
                    <a:pt x="83" y="67"/>
                  </a:lnTo>
                  <a:lnTo>
                    <a:pt x="78" y="72"/>
                  </a:lnTo>
                  <a:lnTo>
                    <a:pt x="70" y="79"/>
                  </a:lnTo>
                  <a:lnTo>
                    <a:pt x="60" y="82"/>
                  </a:lnTo>
                  <a:lnTo>
                    <a:pt x="50" y="84"/>
                  </a:lnTo>
                  <a:lnTo>
                    <a:pt x="41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9" y="77"/>
                  </a:lnTo>
                  <a:lnTo>
                    <a:pt x="41" y="72"/>
                  </a:lnTo>
                  <a:lnTo>
                    <a:pt x="41" y="67"/>
                  </a:lnTo>
                  <a:lnTo>
                    <a:pt x="42" y="64"/>
                  </a:lnTo>
                  <a:lnTo>
                    <a:pt x="42" y="59"/>
                  </a:lnTo>
                  <a:lnTo>
                    <a:pt x="44" y="56"/>
                  </a:lnTo>
                  <a:lnTo>
                    <a:pt x="44" y="53"/>
                  </a:lnTo>
                  <a:lnTo>
                    <a:pt x="46" y="49"/>
                  </a:lnTo>
                  <a:lnTo>
                    <a:pt x="47" y="46"/>
                  </a:lnTo>
                  <a:lnTo>
                    <a:pt x="52" y="46"/>
                  </a:lnTo>
                  <a:lnTo>
                    <a:pt x="54" y="44"/>
                  </a:lnTo>
                  <a:lnTo>
                    <a:pt x="54" y="43"/>
                  </a:lnTo>
                  <a:lnTo>
                    <a:pt x="55" y="41"/>
                  </a:lnTo>
                  <a:lnTo>
                    <a:pt x="55" y="38"/>
                  </a:lnTo>
                  <a:lnTo>
                    <a:pt x="5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0" name="Freeform 234"/>
            <p:cNvSpPr>
              <a:spLocks/>
            </p:cNvSpPr>
            <p:nvPr/>
          </p:nvSpPr>
          <p:spPr bwMode="auto">
            <a:xfrm>
              <a:off x="2929" y="2159"/>
              <a:ext cx="22" cy="19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3" y="0"/>
                </a:cxn>
                <a:cxn ang="0">
                  <a:pos x="34" y="3"/>
                </a:cxn>
                <a:cxn ang="0">
                  <a:pos x="44" y="25"/>
                </a:cxn>
                <a:cxn ang="0">
                  <a:pos x="21" y="39"/>
                </a:cxn>
                <a:cxn ang="0">
                  <a:pos x="12" y="33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44" h="39">
                  <a:moveTo>
                    <a:pt x="0" y="8"/>
                  </a:moveTo>
                  <a:lnTo>
                    <a:pt x="23" y="0"/>
                  </a:lnTo>
                  <a:lnTo>
                    <a:pt x="34" y="3"/>
                  </a:lnTo>
                  <a:lnTo>
                    <a:pt x="44" y="25"/>
                  </a:lnTo>
                  <a:lnTo>
                    <a:pt x="21" y="39"/>
                  </a:lnTo>
                  <a:lnTo>
                    <a:pt x="12" y="33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1" name="Freeform 235"/>
            <p:cNvSpPr>
              <a:spLocks/>
            </p:cNvSpPr>
            <p:nvPr/>
          </p:nvSpPr>
          <p:spPr bwMode="auto">
            <a:xfrm>
              <a:off x="3124" y="1776"/>
              <a:ext cx="72" cy="85"/>
            </a:xfrm>
            <a:custGeom>
              <a:avLst/>
              <a:gdLst/>
              <a:ahLst/>
              <a:cxnLst>
                <a:cxn ang="0">
                  <a:pos x="145" y="12"/>
                </a:cxn>
                <a:cxn ang="0">
                  <a:pos x="145" y="5"/>
                </a:cxn>
                <a:cxn ang="0">
                  <a:pos x="141" y="2"/>
                </a:cxn>
                <a:cxn ang="0">
                  <a:pos x="137" y="0"/>
                </a:cxn>
                <a:cxn ang="0">
                  <a:pos x="134" y="0"/>
                </a:cxn>
                <a:cxn ang="0">
                  <a:pos x="129" y="0"/>
                </a:cxn>
                <a:cxn ang="0">
                  <a:pos x="124" y="2"/>
                </a:cxn>
                <a:cxn ang="0">
                  <a:pos x="123" y="5"/>
                </a:cxn>
                <a:cxn ang="0">
                  <a:pos x="123" y="12"/>
                </a:cxn>
                <a:cxn ang="0">
                  <a:pos x="119" y="23"/>
                </a:cxn>
                <a:cxn ang="0">
                  <a:pos x="119" y="35"/>
                </a:cxn>
                <a:cxn ang="0">
                  <a:pos x="116" y="46"/>
                </a:cxn>
                <a:cxn ang="0">
                  <a:pos x="114" y="59"/>
                </a:cxn>
                <a:cxn ang="0">
                  <a:pos x="109" y="69"/>
                </a:cxn>
                <a:cxn ang="0">
                  <a:pos x="105" y="80"/>
                </a:cxn>
                <a:cxn ang="0">
                  <a:pos x="96" y="90"/>
                </a:cxn>
                <a:cxn ang="0">
                  <a:pos x="90" y="100"/>
                </a:cxn>
                <a:cxn ang="0">
                  <a:pos x="82" y="108"/>
                </a:cxn>
                <a:cxn ang="0">
                  <a:pos x="74" y="116"/>
                </a:cxn>
                <a:cxn ang="0">
                  <a:pos x="64" y="124"/>
                </a:cxn>
                <a:cxn ang="0">
                  <a:pos x="52" y="131"/>
                </a:cxn>
                <a:cxn ang="0">
                  <a:pos x="43" y="136"/>
                </a:cxn>
                <a:cxn ang="0">
                  <a:pos x="31" y="140"/>
                </a:cxn>
                <a:cxn ang="0">
                  <a:pos x="18" y="144"/>
                </a:cxn>
                <a:cxn ang="0">
                  <a:pos x="7" y="147"/>
                </a:cxn>
                <a:cxn ang="0">
                  <a:pos x="2" y="149"/>
                </a:cxn>
                <a:cxn ang="0">
                  <a:pos x="0" y="152"/>
                </a:cxn>
                <a:cxn ang="0">
                  <a:pos x="0" y="157"/>
                </a:cxn>
                <a:cxn ang="0">
                  <a:pos x="2" y="162"/>
                </a:cxn>
                <a:cxn ang="0">
                  <a:pos x="5" y="165"/>
                </a:cxn>
                <a:cxn ang="0">
                  <a:pos x="8" y="168"/>
                </a:cxn>
                <a:cxn ang="0">
                  <a:pos x="12" y="171"/>
                </a:cxn>
                <a:cxn ang="0">
                  <a:pos x="16" y="171"/>
                </a:cxn>
                <a:cxn ang="0">
                  <a:pos x="34" y="166"/>
                </a:cxn>
                <a:cxn ang="0">
                  <a:pos x="51" y="162"/>
                </a:cxn>
                <a:cxn ang="0">
                  <a:pos x="64" y="155"/>
                </a:cxn>
                <a:cxn ang="0">
                  <a:pos x="78" y="149"/>
                </a:cxn>
                <a:cxn ang="0">
                  <a:pos x="88" y="140"/>
                </a:cxn>
                <a:cxn ang="0">
                  <a:pos x="100" y="132"/>
                </a:cxn>
                <a:cxn ang="0">
                  <a:pos x="109" y="122"/>
                </a:cxn>
                <a:cxn ang="0">
                  <a:pos x="119" y="114"/>
                </a:cxn>
                <a:cxn ang="0">
                  <a:pos x="124" y="103"/>
                </a:cxn>
                <a:cxn ang="0">
                  <a:pos x="131" y="92"/>
                </a:cxn>
                <a:cxn ang="0">
                  <a:pos x="136" y="80"/>
                </a:cxn>
                <a:cxn ang="0">
                  <a:pos x="141" y="69"/>
                </a:cxn>
                <a:cxn ang="0">
                  <a:pos x="142" y="54"/>
                </a:cxn>
                <a:cxn ang="0">
                  <a:pos x="145" y="41"/>
                </a:cxn>
                <a:cxn ang="0">
                  <a:pos x="145" y="26"/>
                </a:cxn>
                <a:cxn ang="0">
                  <a:pos x="145" y="12"/>
                </a:cxn>
                <a:cxn ang="0">
                  <a:pos x="145" y="12"/>
                </a:cxn>
              </a:cxnLst>
              <a:rect l="0" t="0" r="r" b="b"/>
              <a:pathLst>
                <a:path w="145" h="171">
                  <a:moveTo>
                    <a:pt x="145" y="12"/>
                  </a:moveTo>
                  <a:lnTo>
                    <a:pt x="145" y="5"/>
                  </a:lnTo>
                  <a:lnTo>
                    <a:pt x="141" y="2"/>
                  </a:lnTo>
                  <a:lnTo>
                    <a:pt x="137" y="0"/>
                  </a:lnTo>
                  <a:lnTo>
                    <a:pt x="134" y="0"/>
                  </a:lnTo>
                  <a:lnTo>
                    <a:pt x="129" y="0"/>
                  </a:lnTo>
                  <a:lnTo>
                    <a:pt x="124" y="2"/>
                  </a:lnTo>
                  <a:lnTo>
                    <a:pt x="123" y="5"/>
                  </a:lnTo>
                  <a:lnTo>
                    <a:pt x="123" y="12"/>
                  </a:lnTo>
                  <a:lnTo>
                    <a:pt x="119" y="23"/>
                  </a:lnTo>
                  <a:lnTo>
                    <a:pt x="119" y="35"/>
                  </a:lnTo>
                  <a:lnTo>
                    <a:pt x="116" y="46"/>
                  </a:lnTo>
                  <a:lnTo>
                    <a:pt x="114" y="59"/>
                  </a:lnTo>
                  <a:lnTo>
                    <a:pt x="109" y="69"/>
                  </a:lnTo>
                  <a:lnTo>
                    <a:pt x="105" y="80"/>
                  </a:lnTo>
                  <a:lnTo>
                    <a:pt x="96" y="90"/>
                  </a:lnTo>
                  <a:lnTo>
                    <a:pt x="90" y="100"/>
                  </a:lnTo>
                  <a:lnTo>
                    <a:pt x="82" y="108"/>
                  </a:lnTo>
                  <a:lnTo>
                    <a:pt x="74" y="116"/>
                  </a:lnTo>
                  <a:lnTo>
                    <a:pt x="64" y="124"/>
                  </a:lnTo>
                  <a:lnTo>
                    <a:pt x="52" y="131"/>
                  </a:lnTo>
                  <a:lnTo>
                    <a:pt x="43" y="136"/>
                  </a:lnTo>
                  <a:lnTo>
                    <a:pt x="31" y="140"/>
                  </a:lnTo>
                  <a:lnTo>
                    <a:pt x="18" y="144"/>
                  </a:lnTo>
                  <a:lnTo>
                    <a:pt x="7" y="147"/>
                  </a:lnTo>
                  <a:lnTo>
                    <a:pt x="2" y="149"/>
                  </a:lnTo>
                  <a:lnTo>
                    <a:pt x="0" y="152"/>
                  </a:lnTo>
                  <a:lnTo>
                    <a:pt x="0" y="157"/>
                  </a:lnTo>
                  <a:lnTo>
                    <a:pt x="2" y="162"/>
                  </a:lnTo>
                  <a:lnTo>
                    <a:pt x="5" y="165"/>
                  </a:lnTo>
                  <a:lnTo>
                    <a:pt x="8" y="168"/>
                  </a:lnTo>
                  <a:lnTo>
                    <a:pt x="12" y="171"/>
                  </a:lnTo>
                  <a:lnTo>
                    <a:pt x="16" y="171"/>
                  </a:lnTo>
                  <a:lnTo>
                    <a:pt x="34" y="166"/>
                  </a:lnTo>
                  <a:lnTo>
                    <a:pt x="51" y="162"/>
                  </a:lnTo>
                  <a:lnTo>
                    <a:pt x="64" y="155"/>
                  </a:lnTo>
                  <a:lnTo>
                    <a:pt x="78" y="149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09" y="122"/>
                  </a:lnTo>
                  <a:lnTo>
                    <a:pt x="119" y="114"/>
                  </a:lnTo>
                  <a:lnTo>
                    <a:pt x="124" y="103"/>
                  </a:lnTo>
                  <a:lnTo>
                    <a:pt x="131" y="92"/>
                  </a:lnTo>
                  <a:lnTo>
                    <a:pt x="136" y="80"/>
                  </a:lnTo>
                  <a:lnTo>
                    <a:pt x="141" y="69"/>
                  </a:lnTo>
                  <a:lnTo>
                    <a:pt x="142" y="54"/>
                  </a:lnTo>
                  <a:lnTo>
                    <a:pt x="145" y="41"/>
                  </a:lnTo>
                  <a:lnTo>
                    <a:pt x="145" y="26"/>
                  </a:lnTo>
                  <a:lnTo>
                    <a:pt x="145" y="12"/>
                  </a:lnTo>
                  <a:lnTo>
                    <a:pt x="14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2" name="Freeform 236"/>
            <p:cNvSpPr>
              <a:spLocks/>
            </p:cNvSpPr>
            <p:nvPr/>
          </p:nvSpPr>
          <p:spPr bwMode="auto">
            <a:xfrm>
              <a:off x="2978" y="1345"/>
              <a:ext cx="66" cy="111"/>
            </a:xfrm>
            <a:custGeom>
              <a:avLst/>
              <a:gdLst/>
              <a:ahLst/>
              <a:cxnLst>
                <a:cxn ang="0">
                  <a:pos x="25" y="130"/>
                </a:cxn>
                <a:cxn ang="0">
                  <a:pos x="21" y="112"/>
                </a:cxn>
                <a:cxn ang="0">
                  <a:pos x="21" y="94"/>
                </a:cxn>
                <a:cxn ang="0">
                  <a:pos x="21" y="78"/>
                </a:cxn>
                <a:cxn ang="0">
                  <a:pos x="21" y="60"/>
                </a:cxn>
                <a:cxn ang="0">
                  <a:pos x="23" y="46"/>
                </a:cxn>
                <a:cxn ang="0">
                  <a:pos x="26" y="31"/>
                </a:cxn>
                <a:cxn ang="0">
                  <a:pos x="31" y="19"/>
                </a:cxn>
                <a:cxn ang="0">
                  <a:pos x="36" y="8"/>
                </a:cxn>
                <a:cxn ang="0">
                  <a:pos x="34" y="2"/>
                </a:cxn>
                <a:cxn ang="0">
                  <a:pos x="29" y="0"/>
                </a:cxn>
                <a:cxn ang="0">
                  <a:pos x="21" y="3"/>
                </a:cxn>
                <a:cxn ang="0">
                  <a:pos x="16" y="13"/>
                </a:cxn>
                <a:cxn ang="0">
                  <a:pos x="10" y="29"/>
                </a:cxn>
                <a:cxn ang="0">
                  <a:pos x="5" y="46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98"/>
                </a:cxn>
                <a:cxn ang="0">
                  <a:pos x="0" y="119"/>
                </a:cxn>
                <a:cxn ang="0">
                  <a:pos x="0" y="138"/>
                </a:cxn>
                <a:cxn ang="0">
                  <a:pos x="2" y="151"/>
                </a:cxn>
                <a:cxn ang="0">
                  <a:pos x="3" y="161"/>
                </a:cxn>
                <a:cxn ang="0">
                  <a:pos x="7" y="173"/>
                </a:cxn>
                <a:cxn ang="0">
                  <a:pos x="13" y="186"/>
                </a:cxn>
                <a:cxn ang="0">
                  <a:pos x="21" y="199"/>
                </a:cxn>
                <a:cxn ang="0">
                  <a:pos x="31" y="210"/>
                </a:cxn>
                <a:cxn ang="0">
                  <a:pos x="42" y="218"/>
                </a:cxn>
                <a:cxn ang="0">
                  <a:pos x="54" y="222"/>
                </a:cxn>
                <a:cxn ang="0">
                  <a:pos x="65" y="220"/>
                </a:cxn>
                <a:cxn ang="0">
                  <a:pos x="77" y="217"/>
                </a:cxn>
                <a:cxn ang="0">
                  <a:pos x="85" y="215"/>
                </a:cxn>
                <a:cxn ang="0">
                  <a:pos x="93" y="212"/>
                </a:cxn>
                <a:cxn ang="0">
                  <a:pos x="103" y="209"/>
                </a:cxn>
                <a:cxn ang="0">
                  <a:pos x="109" y="204"/>
                </a:cxn>
                <a:cxn ang="0">
                  <a:pos x="119" y="199"/>
                </a:cxn>
                <a:cxn ang="0">
                  <a:pos x="126" y="192"/>
                </a:cxn>
                <a:cxn ang="0">
                  <a:pos x="134" y="186"/>
                </a:cxn>
                <a:cxn ang="0">
                  <a:pos x="132" y="176"/>
                </a:cxn>
                <a:cxn ang="0">
                  <a:pos x="124" y="169"/>
                </a:cxn>
                <a:cxn ang="0">
                  <a:pos x="114" y="169"/>
                </a:cxn>
                <a:cxn ang="0">
                  <a:pos x="103" y="178"/>
                </a:cxn>
                <a:cxn ang="0">
                  <a:pos x="91" y="187"/>
                </a:cxn>
                <a:cxn ang="0">
                  <a:pos x="78" y="195"/>
                </a:cxn>
                <a:cxn ang="0">
                  <a:pos x="67" y="199"/>
                </a:cxn>
                <a:cxn ang="0">
                  <a:pos x="60" y="197"/>
                </a:cxn>
                <a:cxn ang="0">
                  <a:pos x="52" y="195"/>
                </a:cxn>
                <a:cxn ang="0">
                  <a:pos x="46" y="191"/>
                </a:cxn>
                <a:cxn ang="0">
                  <a:pos x="39" y="184"/>
                </a:cxn>
                <a:cxn ang="0">
                  <a:pos x="36" y="176"/>
                </a:cxn>
                <a:cxn ang="0">
                  <a:pos x="31" y="169"/>
                </a:cxn>
                <a:cxn ang="0">
                  <a:pos x="28" y="160"/>
                </a:cxn>
                <a:cxn ang="0">
                  <a:pos x="26" y="151"/>
                </a:cxn>
                <a:cxn ang="0">
                  <a:pos x="26" y="145"/>
                </a:cxn>
                <a:cxn ang="0">
                  <a:pos x="26" y="140"/>
                </a:cxn>
              </a:cxnLst>
              <a:rect l="0" t="0" r="r" b="b"/>
              <a:pathLst>
                <a:path w="134" h="222">
                  <a:moveTo>
                    <a:pt x="26" y="140"/>
                  </a:moveTo>
                  <a:lnTo>
                    <a:pt x="25" y="130"/>
                  </a:lnTo>
                  <a:lnTo>
                    <a:pt x="23" y="122"/>
                  </a:lnTo>
                  <a:lnTo>
                    <a:pt x="21" y="112"/>
                  </a:lnTo>
                  <a:lnTo>
                    <a:pt x="21" y="104"/>
                  </a:lnTo>
                  <a:lnTo>
                    <a:pt x="21" y="94"/>
                  </a:lnTo>
                  <a:lnTo>
                    <a:pt x="21" y="86"/>
                  </a:lnTo>
                  <a:lnTo>
                    <a:pt x="21" y="78"/>
                  </a:lnTo>
                  <a:lnTo>
                    <a:pt x="21" y="68"/>
                  </a:lnTo>
                  <a:lnTo>
                    <a:pt x="21" y="60"/>
                  </a:lnTo>
                  <a:lnTo>
                    <a:pt x="21" y="52"/>
                  </a:lnTo>
                  <a:lnTo>
                    <a:pt x="23" y="46"/>
                  </a:lnTo>
                  <a:lnTo>
                    <a:pt x="25" y="37"/>
                  </a:lnTo>
                  <a:lnTo>
                    <a:pt x="26" y="31"/>
                  </a:lnTo>
                  <a:lnTo>
                    <a:pt x="29" y="26"/>
                  </a:lnTo>
                  <a:lnTo>
                    <a:pt x="31" y="19"/>
                  </a:lnTo>
                  <a:lnTo>
                    <a:pt x="36" y="13"/>
                  </a:lnTo>
                  <a:lnTo>
                    <a:pt x="36" y="8"/>
                  </a:lnTo>
                  <a:lnTo>
                    <a:pt x="36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21" y="8"/>
                  </a:lnTo>
                  <a:lnTo>
                    <a:pt x="16" y="13"/>
                  </a:lnTo>
                  <a:lnTo>
                    <a:pt x="11" y="21"/>
                  </a:lnTo>
                  <a:lnTo>
                    <a:pt x="10" y="29"/>
                  </a:lnTo>
                  <a:lnTo>
                    <a:pt x="7" y="37"/>
                  </a:lnTo>
                  <a:lnTo>
                    <a:pt x="5" y="46"/>
                  </a:lnTo>
                  <a:lnTo>
                    <a:pt x="3" y="54"/>
                  </a:lnTo>
                  <a:lnTo>
                    <a:pt x="2" y="62"/>
                  </a:lnTo>
                  <a:lnTo>
                    <a:pt x="2" y="73"/>
                  </a:lnTo>
                  <a:lnTo>
                    <a:pt x="0" y="80"/>
                  </a:lnTo>
                  <a:lnTo>
                    <a:pt x="0" y="90"/>
                  </a:lnTo>
                  <a:lnTo>
                    <a:pt x="0" y="98"/>
                  </a:lnTo>
                  <a:lnTo>
                    <a:pt x="0" y="109"/>
                  </a:lnTo>
                  <a:lnTo>
                    <a:pt x="0" y="119"/>
                  </a:lnTo>
                  <a:lnTo>
                    <a:pt x="0" y="129"/>
                  </a:lnTo>
                  <a:lnTo>
                    <a:pt x="0" y="138"/>
                  </a:lnTo>
                  <a:lnTo>
                    <a:pt x="2" y="148"/>
                  </a:lnTo>
                  <a:lnTo>
                    <a:pt x="2" y="151"/>
                  </a:lnTo>
                  <a:lnTo>
                    <a:pt x="2" y="155"/>
                  </a:lnTo>
                  <a:lnTo>
                    <a:pt x="3" y="161"/>
                  </a:lnTo>
                  <a:lnTo>
                    <a:pt x="5" y="166"/>
                  </a:lnTo>
                  <a:lnTo>
                    <a:pt x="7" y="173"/>
                  </a:lnTo>
                  <a:lnTo>
                    <a:pt x="11" y="181"/>
                  </a:lnTo>
                  <a:lnTo>
                    <a:pt x="13" y="186"/>
                  </a:lnTo>
                  <a:lnTo>
                    <a:pt x="16" y="194"/>
                  </a:lnTo>
                  <a:lnTo>
                    <a:pt x="21" y="199"/>
                  </a:lnTo>
                  <a:lnTo>
                    <a:pt x="26" y="205"/>
                  </a:lnTo>
                  <a:lnTo>
                    <a:pt x="31" y="210"/>
                  </a:lnTo>
                  <a:lnTo>
                    <a:pt x="36" y="215"/>
                  </a:lnTo>
                  <a:lnTo>
                    <a:pt x="42" y="218"/>
                  </a:lnTo>
                  <a:lnTo>
                    <a:pt x="47" y="220"/>
                  </a:lnTo>
                  <a:lnTo>
                    <a:pt x="54" y="222"/>
                  </a:lnTo>
                  <a:lnTo>
                    <a:pt x="62" y="222"/>
                  </a:lnTo>
                  <a:lnTo>
                    <a:pt x="65" y="220"/>
                  </a:lnTo>
                  <a:lnTo>
                    <a:pt x="72" y="218"/>
                  </a:lnTo>
                  <a:lnTo>
                    <a:pt x="77" y="217"/>
                  </a:lnTo>
                  <a:lnTo>
                    <a:pt x="82" y="217"/>
                  </a:lnTo>
                  <a:lnTo>
                    <a:pt x="85" y="215"/>
                  </a:lnTo>
                  <a:lnTo>
                    <a:pt x="90" y="213"/>
                  </a:lnTo>
                  <a:lnTo>
                    <a:pt x="93" y="212"/>
                  </a:lnTo>
                  <a:lnTo>
                    <a:pt x="98" y="212"/>
                  </a:lnTo>
                  <a:lnTo>
                    <a:pt x="103" y="209"/>
                  </a:lnTo>
                  <a:lnTo>
                    <a:pt x="106" y="207"/>
                  </a:lnTo>
                  <a:lnTo>
                    <a:pt x="109" y="204"/>
                  </a:lnTo>
                  <a:lnTo>
                    <a:pt x="114" y="202"/>
                  </a:lnTo>
                  <a:lnTo>
                    <a:pt x="119" y="199"/>
                  </a:lnTo>
                  <a:lnTo>
                    <a:pt x="122" y="195"/>
                  </a:lnTo>
                  <a:lnTo>
                    <a:pt x="126" y="192"/>
                  </a:lnTo>
                  <a:lnTo>
                    <a:pt x="129" y="191"/>
                  </a:lnTo>
                  <a:lnTo>
                    <a:pt x="134" y="186"/>
                  </a:lnTo>
                  <a:lnTo>
                    <a:pt x="134" y="181"/>
                  </a:lnTo>
                  <a:lnTo>
                    <a:pt x="132" y="176"/>
                  </a:lnTo>
                  <a:lnTo>
                    <a:pt x="129" y="173"/>
                  </a:lnTo>
                  <a:lnTo>
                    <a:pt x="124" y="169"/>
                  </a:lnTo>
                  <a:lnTo>
                    <a:pt x="121" y="169"/>
                  </a:lnTo>
                  <a:lnTo>
                    <a:pt x="114" y="169"/>
                  </a:lnTo>
                  <a:lnTo>
                    <a:pt x="111" y="173"/>
                  </a:lnTo>
                  <a:lnTo>
                    <a:pt x="103" y="178"/>
                  </a:lnTo>
                  <a:lnTo>
                    <a:pt x="98" y="182"/>
                  </a:lnTo>
                  <a:lnTo>
                    <a:pt x="91" y="187"/>
                  </a:lnTo>
                  <a:lnTo>
                    <a:pt x="85" y="192"/>
                  </a:lnTo>
                  <a:lnTo>
                    <a:pt x="78" y="195"/>
                  </a:lnTo>
                  <a:lnTo>
                    <a:pt x="72" y="199"/>
                  </a:lnTo>
                  <a:lnTo>
                    <a:pt x="67" y="199"/>
                  </a:lnTo>
                  <a:lnTo>
                    <a:pt x="64" y="199"/>
                  </a:lnTo>
                  <a:lnTo>
                    <a:pt x="60" y="197"/>
                  </a:lnTo>
                  <a:lnTo>
                    <a:pt x="57" y="195"/>
                  </a:lnTo>
                  <a:lnTo>
                    <a:pt x="52" y="195"/>
                  </a:lnTo>
                  <a:lnTo>
                    <a:pt x="49" y="192"/>
                  </a:lnTo>
                  <a:lnTo>
                    <a:pt x="46" y="191"/>
                  </a:lnTo>
                  <a:lnTo>
                    <a:pt x="42" y="187"/>
                  </a:lnTo>
                  <a:lnTo>
                    <a:pt x="39" y="184"/>
                  </a:lnTo>
                  <a:lnTo>
                    <a:pt x="38" y="181"/>
                  </a:lnTo>
                  <a:lnTo>
                    <a:pt x="36" y="176"/>
                  </a:lnTo>
                  <a:lnTo>
                    <a:pt x="33" y="174"/>
                  </a:lnTo>
                  <a:lnTo>
                    <a:pt x="31" y="169"/>
                  </a:lnTo>
                  <a:lnTo>
                    <a:pt x="29" y="165"/>
                  </a:lnTo>
                  <a:lnTo>
                    <a:pt x="28" y="160"/>
                  </a:lnTo>
                  <a:lnTo>
                    <a:pt x="26" y="156"/>
                  </a:lnTo>
                  <a:lnTo>
                    <a:pt x="26" y="151"/>
                  </a:lnTo>
                  <a:lnTo>
                    <a:pt x="26" y="148"/>
                  </a:lnTo>
                  <a:lnTo>
                    <a:pt x="26" y="145"/>
                  </a:lnTo>
                  <a:lnTo>
                    <a:pt x="26" y="140"/>
                  </a:lnTo>
                  <a:lnTo>
                    <a:pt x="26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3" name="Freeform 237"/>
            <p:cNvSpPr>
              <a:spLocks/>
            </p:cNvSpPr>
            <p:nvPr/>
          </p:nvSpPr>
          <p:spPr bwMode="auto">
            <a:xfrm>
              <a:off x="2581" y="1521"/>
              <a:ext cx="162" cy="35"/>
            </a:xfrm>
            <a:custGeom>
              <a:avLst/>
              <a:gdLst/>
              <a:ahLst/>
              <a:cxnLst>
                <a:cxn ang="0">
                  <a:pos x="323" y="18"/>
                </a:cxn>
                <a:cxn ang="0">
                  <a:pos x="320" y="17"/>
                </a:cxn>
                <a:cxn ang="0">
                  <a:pos x="310" y="13"/>
                </a:cxn>
                <a:cxn ang="0">
                  <a:pos x="300" y="10"/>
                </a:cxn>
                <a:cxn ang="0">
                  <a:pos x="282" y="5"/>
                </a:cxn>
                <a:cxn ang="0">
                  <a:pos x="259" y="0"/>
                </a:cxn>
                <a:cxn ang="0">
                  <a:pos x="233" y="0"/>
                </a:cxn>
                <a:cxn ang="0">
                  <a:pos x="199" y="0"/>
                </a:cxn>
                <a:cxn ang="0">
                  <a:pos x="160" y="2"/>
                </a:cxn>
                <a:cxn ang="0">
                  <a:pos x="122" y="5"/>
                </a:cxn>
                <a:cxn ang="0">
                  <a:pos x="91" y="10"/>
                </a:cxn>
                <a:cxn ang="0">
                  <a:pos x="64" y="18"/>
                </a:cxn>
                <a:cxn ang="0">
                  <a:pos x="42" y="25"/>
                </a:cxn>
                <a:cxn ang="0">
                  <a:pos x="23" y="33"/>
                </a:cxn>
                <a:cxn ang="0">
                  <a:pos x="11" y="41"/>
                </a:cxn>
                <a:cxn ang="0">
                  <a:pos x="3" y="46"/>
                </a:cxn>
                <a:cxn ang="0">
                  <a:pos x="0" y="54"/>
                </a:cxn>
                <a:cxn ang="0">
                  <a:pos x="0" y="64"/>
                </a:cxn>
                <a:cxn ang="0">
                  <a:pos x="7" y="70"/>
                </a:cxn>
                <a:cxn ang="0">
                  <a:pos x="15" y="72"/>
                </a:cxn>
                <a:cxn ang="0">
                  <a:pos x="23" y="72"/>
                </a:cxn>
                <a:cxn ang="0">
                  <a:pos x="33" y="69"/>
                </a:cxn>
                <a:cxn ang="0">
                  <a:pos x="46" y="61"/>
                </a:cxn>
                <a:cxn ang="0">
                  <a:pos x="65" y="56"/>
                </a:cxn>
                <a:cxn ang="0">
                  <a:pos x="90" y="46"/>
                </a:cxn>
                <a:cxn ang="0">
                  <a:pos x="114" y="38"/>
                </a:cxn>
                <a:cxn ang="0">
                  <a:pos x="139" y="31"/>
                </a:cxn>
                <a:cxn ang="0">
                  <a:pos x="162" y="25"/>
                </a:cxn>
                <a:cxn ang="0">
                  <a:pos x="183" y="21"/>
                </a:cxn>
                <a:cxn ang="0">
                  <a:pos x="201" y="21"/>
                </a:cxn>
                <a:cxn ang="0">
                  <a:pos x="217" y="21"/>
                </a:cxn>
                <a:cxn ang="0">
                  <a:pos x="232" y="21"/>
                </a:cxn>
                <a:cxn ang="0">
                  <a:pos x="248" y="21"/>
                </a:cxn>
                <a:cxn ang="0">
                  <a:pos x="261" y="23"/>
                </a:cxn>
                <a:cxn ang="0">
                  <a:pos x="276" y="25"/>
                </a:cxn>
                <a:cxn ang="0">
                  <a:pos x="289" y="25"/>
                </a:cxn>
                <a:cxn ang="0">
                  <a:pos x="299" y="28"/>
                </a:cxn>
                <a:cxn ang="0">
                  <a:pos x="307" y="31"/>
                </a:cxn>
                <a:cxn ang="0">
                  <a:pos x="313" y="31"/>
                </a:cxn>
                <a:cxn ang="0">
                  <a:pos x="320" y="30"/>
                </a:cxn>
                <a:cxn ang="0">
                  <a:pos x="323" y="21"/>
                </a:cxn>
                <a:cxn ang="0">
                  <a:pos x="323" y="20"/>
                </a:cxn>
              </a:cxnLst>
              <a:rect l="0" t="0" r="r" b="b"/>
              <a:pathLst>
                <a:path w="323" h="72">
                  <a:moveTo>
                    <a:pt x="323" y="20"/>
                  </a:moveTo>
                  <a:lnTo>
                    <a:pt x="323" y="18"/>
                  </a:lnTo>
                  <a:lnTo>
                    <a:pt x="321" y="18"/>
                  </a:lnTo>
                  <a:lnTo>
                    <a:pt x="320" y="17"/>
                  </a:lnTo>
                  <a:lnTo>
                    <a:pt x="317" y="15"/>
                  </a:lnTo>
                  <a:lnTo>
                    <a:pt x="310" y="13"/>
                  </a:lnTo>
                  <a:lnTo>
                    <a:pt x="305" y="10"/>
                  </a:lnTo>
                  <a:lnTo>
                    <a:pt x="300" y="10"/>
                  </a:lnTo>
                  <a:lnTo>
                    <a:pt x="292" y="7"/>
                  </a:lnTo>
                  <a:lnTo>
                    <a:pt x="282" y="5"/>
                  </a:lnTo>
                  <a:lnTo>
                    <a:pt x="273" y="4"/>
                  </a:lnTo>
                  <a:lnTo>
                    <a:pt x="259" y="0"/>
                  </a:lnTo>
                  <a:lnTo>
                    <a:pt x="248" y="0"/>
                  </a:lnTo>
                  <a:lnTo>
                    <a:pt x="233" y="0"/>
                  </a:lnTo>
                  <a:lnTo>
                    <a:pt x="217" y="0"/>
                  </a:lnTo>
                  <a:lnTo>
                    <a:pt x="199" y="0"/>
                  </a:lnTo>
                  <a:lnTo>
                    <a:pt x="179" y="0"/>
                  </a:lnTo>
                  <a:lnTo>
                    <a:pt x="160" y="2"/>
                  </a:lnTo>
                  <a:lnTo>
                    <a:pt x="142" y="5"/>
                  </a:lnTo>
                  <a:lnTo>
                    <a:pt x="122" y="5"/>
                  </a:lnTo>
                  <a:lnTo>
                    <a:pt x="108" y="8"/>
                  </a:lnTo>
                  <a:lnTo>
                    <a:pt x="91" y="10"/>
                  </a:lnTo>
                  <a:lnTo>
                    <a:pt x="78" y="15"/>
                  </a:lnTo>
                  <a:lnTo>
                    <a:pt x="64" y="18"/>
                  </a:lnTo>
                  <a:lnTo>
                    <a:pt x="54" y="21"/>
                  </a:lnTo>
                  <a:lnTo>
                    <a:pt x="42" y="25"/>
                  </a:lnTo>
                  <a:lnTo>
                    <a:pt x="33" y="30"/>
                  </a:lnTo>
                  <a:lnTo>
                    <a:pt x="23" y="33"/>
                  </a:lnTo>
                  <a:lnTo>
                    <a:pt x="18" y="36"/>
                  </a:lnTo>
                  <a:lnTo>
                    <a:pt x="11" y="41"/>
                  </a:lnTo>
                  <a:lnTo>
                    <a:pt x="7" y="44"/>
                  </a:lnTo>
                  <a:lnTo>
                    <a:pt x="3" y="46"/>
                  </a:lnTo>
                  <a:lnTo>
                    <a:pt x="3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8" y="72"/>
                  </a:lnTo>
                  <a:lnTo>
                    <a:pt x="23" y="72"/>
                  </a:lnTo>
                  <a:lnTo>
                    <a:pt x="28" y="72"/>
                  </a:lnTo>
                  <a:lnTo>
                    <a:pt x="33" y="69"/>
                  </a:lnTo>
                  <a:lnTo>
                    <a:pt x="39" y="67"/>
                  </a:lnTo>
                  <a:lnTo>
                    <a:pt x="46" y="61"/>
                  </a:lnTo>
                  <a:lnTo>
                    <a:pt x="55" y="59"/>
                  </a:lnTo>
                  <a:lnTo>
                    <a:pt x="65" y="56"/>
                  </a:lnTo>
                  <a:lnTo>
                    <a:pt x="77" y="51"/>
                  </a:lnTo>
                  <a:lnTo>
                    <a:pt x="90" y="46"/>
                  </a:lnTo>
                  <a:lnTo>
                    <a:pt x="101" y="43"/>
                  </a:lnTo>
                  <a:lnTo>
                    <a:pt x="114" y="38"/>
                  </a:lnTo>
                  <a:lnTo>
                    <a:pt x="126" y="34"/>
                  </a:lnTo>
                  <a:lnTo>
                    <a:pt x="139" y="31"/>
                  </a:lnTo>
                  <a:lnTo>
                    <a:pt x="152" y="28"/>
                  </a:lnTo>
                  <a:lnTo>
                    <a:pt x="162" y="25"/>
                  </a:lnTo>
                  <a:lnTo>
                    <a:pt x="173" y="25"/>
                  </a:lnTo>
                  <a:lnTo>
                    <a:pt x="183" y="21"/>
                  </a:lnTo>
                  <a:lnTo>
                    <a:pt x="193" y="21"/>
                  </a:lnTo>
                  <a:lnTo>
                    <a:pt x="201" y="21"/>
                  </a:lnTo>
                  <a:lnTo>
                    <a:pt x="209" y="21"/>
                  </a:lnTo>
                  <a:lnTo>
                    <a:pt x="217" y="21"/>
                  </a:lnTo>
                  <a:lnTo>
                    <a:pt x="224" y="21"/>
                  </a:lnTo>
                  <a:lnTo>
                    <a:pt x="232" y="21"/>
                  </a:lnTo>
                  <a:lnTo>
                    <a:pt x="240" y="21"/>
                  </a:lnTo>
                  <a:lnTo>
                    <a:pt x="248" y="21"/>
                  </a:lnTo>
                  <a:lnTo>
                    <a:pt x="255" y="23"/>
                  </a:lnTo>
                  <a:lnTo>
                    <a:pt x="261" y="23"/>
                  </a:lnTo>
                  <a:lnTo>
                    <a:pt x="269" y="23"/>
                  </a:lnTo>
                  <a:lnTo>
                    <a:pt x="276" y="25"/>
                  </a:lnTo>
                  <a:lnTo>
                    <a:pt x="282" y="25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9" y="28"/>
                  </a:lnTo>
                  <a:lnTo>
                    <a:pt x="304" y="31"/>
                  </a:lnTo>
                  <a:lnTo>
                    <a:pt x="307" y="31"/>
                  </a:lnTo>
                  <a:lnTo>
                    <a:pt x="310" y="31"/>
                  </a:lnTo>
                  <a:lnTo>
                    <a:pt x="313" y="31"/>
                  </a:lnTo>
                  <a:lnTo>
                    <a:pt x="317" y="31"/>
                  </a:lnTo>
                  <a:lnTo>
                    <a:pt x="320" y="30"/>
                  </a:lnTo>
                  <a:lnTo>
                    <a:pt x="321" y="28"/>
                  </a:lnTo>
                  <a:lnTo>
                    <a:pt x="323" y="21"/>
                  </a:lnTo>
                  <a:lnTo>
                    <a:pt x="323" y="20"/>
                  </a:lnTo>
                  <a:lnTo>
                    <a:pt x="323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4" name="Freeform 238"/>
            <p:cNvSpPr>
              <a:spLocks/>
            </p:cNvSpPr>
            <p:nvPr/>
          </p:nvSpPr>
          <p:spPr bwMode="auto">
            <a:xfrm>
              <a:off x="2779" y="1499"/>
              <a:ext cx="335" cy="108"/>
            </a:xfrm>
            <a:custGeom>
              <a:avLst/>
              <a:gdLst/>
              <a:ahLst/>
              <a:cxnLst>
                <a:cxn ang="0">
                  <a:pos x="646" y="0"/>
                </a:cxn>
                <a:cxn ang="0">
                  <a:pos x="628" y="4"/>
                </a:cxn>
                <a:cxn ang="0">
                  <a:pos x="611" y="7"/>
                </a:cxn>
                <a:cxn ang="0">
                  <a:pos x="597" y="15"/>
                </a:cxn>
                <a:cxn ang="0">
                  <a:pos x="584" y="23"/>
                </a:cxn>
                <a:cxn ang="0">
                  <a:pos x="569" y="34"/>
                </a:cxn>
                <a:cxn ang="0">
                  <a:pos x="556" y="48"/>
                </a:cxn>
                <a:cxn ang="0">
                  <a:pos x="540" y="59"/>
                </a:cxn>
                <a:cxn ang="0">
                  <a:pos x="504" y="85"/>
                </a:cxn>
                <a:cxn ang="0">
                  <a:pos x="448" y="119"/>
                </a:cxn>
                <a:cxn ang="0">
                  <a:pos x="390" y="144"/>
                </a:cxn>
                <a:cxn ang="0">
                  <a:pos x="332" y="162"/>
                </a:cxn>
                <a:cxn ang="0">
                  <a:pos x="275" y="171"/>
                </a:cxn>
                <a:cxn ang="0">
                  <a:pos x="217" y="173"/>
                </a:cxn>
                <a:cxn ang="0">
                  <a:pos x="155" y="171"/>
                </a:cxn>
                <a:cxn ang="0">
                  <a:pos x="94" y="162"/>
                </a:cxn>
                <a:cxn ang="0">
                  <a:pos x="57" y="155"/>
                </a:cxn>
                <a:cxn ang="0">
                  <a:pos x="47" y="152"/>
                </a:cxn>
                <a:cxn ang="0">
                  <a:pos x="39" y="149"/>
                </a:cxn>
                <a:cxn ang="0">
                  <a:pos x="31" y="147"/>
                </a:cxn>
                <a:cxn ang="0">
                  <a:pos x="19" y="144"/>
                </a:cxn>
                <a:cxn ang="0">
                  <a:pos x="11" y="145"/>
                </a:cxn>
                <a:cxn ang="0">
                  <a:pos x="4" y="149"/>
                </a:cxn>
                <a:cxn ang="0">
                  <a:pos x="1" y="157"/>
                </a:cxn>
                <a:cxn ang="0">
                  <a:pos x="0" y="162"/>
                </a:cxn>
                <a:cxn ang="0">
                  <a:pos x="1" y="170"/>
                </a:cxn>
                <a:cxn ang="0">
                  <a:pos x="4" y="178"/>
                </a:cxn>
                <a:cxn ang="0">
                  <a:pos x="11" y="183"/>
                </a:cxn>
                <a:cxn ang="0">
                  <a:pos x="22" y="184"/>
                </a:cxn>
                <a:cxn ang="0">
                  <a:pos x="31" y="188"/>
                </a:cxn>
                <a:cxn ang="0">
                  <a:pos x="39" y="191"/>
                </a:cxn>
                <a:cxn ang="0">
                  <a:pos x="47" y="196"/>
                </a:cxn>
                <a:cxn ang="0">
                  <a:pos x="88" y="202"/>
                </a:cxn>
                <a:cxn ang="0">
                  <a:pos x="155" y="214"/>
                </a:cxn>
                <a:cxn ang="0">
                  <a:pos x="218" y="217"/>
                </a:cxn>
                <a:cxn ang="0">
                  <a:pos x="279" y="212"/>
                </a:cxn>
                <a:cxn ang="0">
                  <a:pos x="337" y="201"/>
                </a:cxn>
                <a:cxn ang="0">
                  <a:pos x="396" y="181"/>
                </a:cxn>
                <a:cxn ang="0">
                  <a:pos x="456" y="152"/>
                </a:cxn>
                <a:cxn ang="0">
                  <a:pos x="520" y="114"/>
                </a:cxn>
                <a:cxn ang="0">
                  <a:pos x="559" y="87"/>
                </a:cxn>
                <a:cxn ang="0">
                  <a:pos x="571" y="75"/>
                </a:cxn>
                <a:cxn ang="0">
                  <a:pos x="582" y="64"/>
                </a:cxn>
                <a:cxn ang="0">
                  <a:pos x="595" y="52"/>
                </a:cxn>
                <a:cxn ang="0">
                  <a:pos x="607" y="43"/>
                </a:cxn>
                <a:cxn ang="0">
                  <a:pos x="618" y="33"/>
                </a:cxn>
                <a:cxn ang="0">
                  <a:pos x="631" y="28"/>
                </a:cxn>
                <a:cxn ang="0">
                  <a:pos x="647" y="25"/>
                </a:cxn>
                <a:cxn ang="0">
                  <a:pos x="660" y="23"/>
                </a:cxn>
                <a:cxn ang="0">
                  <a:pos x="667" y="17"/>
                </a:cxn>
                <a:cxn ang="0">
                  <a:pos x="667" y="7"/>
                </a:cxn>
                <a:cxn ang="0">
                  <a:pos x="660" y="0"/>
                </a:cxn>
                <a:cxn ang="0">
                  <a:pos x="657" y="0"/>
                </a:cxn>
              </a:cxnLst>
              <a:rect l="0" t="0" r="r" b="b"/>
              <a:pathLst>
                <a:path w="669" h="217">
                  <a:moveTo>
                    <a:pt x="657" y="0"/>
                  </a:moveTo>
                  <a:lnTo>
                    <a:pt x="646" y="0"/>
                  </a:lnTo>
                  <a:lnTo>
                    <a:pt x="638" y="2"/>
                  </a:lnTo>
                  <a:lnTo>
                    <a:pt x="628" y="4"/>
                  </a:lnTo>
                  <a:lnTo>
                    <a:pt x="620" y="5"/>
                  </a:lnTo>
                  <a:lnTo>
                    <a:pt x="611" y="7"/>
                  </a:lnTo>
                  <a:lnTo>
                    <a:pt x="605" y="12"/>
                  </a:lnTo>
                  <a:lnTo>
                    <a:pt x="597" y="15"/>
                  </a:lnTo>
                  <a:lnTo>
                    <a:pt x="590" y="20"/>
                  </a:lnTo>
                  <a:lnTo>
                    <a:pt x="584" y="23"/>
                  </a:lnTo>
                  <a:lnTo>
                    <a:pt x="577" y="30"/>
                  </a:lnTo>
                  <a:lnTo>
                    <a:pt x="569" y="34"/>
                  </a:lnTo>
                  <a:lnTo>
                    <a:pt x="563" y="41"/>
                  </a:lnTo>
                  <a:lnTo>
                    <a:pt x="556" y="48"/>
                  </a:lnTo>
                  <a:lnTo>
                    <a:pt x="548" y="54"/>
                  </a:lnTo>
                  <a:lnTo>
                    <a:pt x="540" y="59"/>
                  </a:lnTo>
                  <a:lnTo>
                    <a:pt x="535" y="65"/>
                  </a:lnTo>
                  <a:lnTo>
                    <a:pt x="504" y="85"/>
                  </a:lnTo>
                  <a:lnTo>
                    <a:pt x="476" y="103"/>
                  </a:lnTo>
                  <a:lnTo>
                    <a:pt x="448" y="119"/>
                  </a:lnTo>
                  <a:lnTo>
                    <a:pt x="419" y="132"/>
                  </a:lnTo>
                  <a:lnTo>
                    <a:pt x="390" y="144"/>
                  </a:lnTo>
                  <a:lnTo>
                    <a:pt x="360" y="153"/>
                  </a:lnTo>
                  <a:lnTo>
                    <a:pt x="332" y="162"/>
                  </a:lnTo>
                  <a:lnTo>
                    <a:pt x="305" y="166"/>
                  </a:lnTo>
                  <a:lnTo>
                    <a:pt x="275" y="171"/>
                  </a:lnTo>
                  <a:lnTo>
                    <a:pt x="248" y="173"/>
                  </a:lnTo>
                  <a:lnTo>
                    <a:pt x="217" y="173"/>
                  </a:lnTo>
                  <a:lnTo>
                    <a:pt x="187" y="173"/>
                  </a:lnTo>
                  <a:lnTo>
                    <a:pt x="155" y="171"/>
                  </a:lnTo>
                  <a:lnTo>
                    <a:pt x="125" y="166"/>
                  </a:lnTo>
                  <a:lnTo>
                    <a:pt x="94" y="162"/>
                  </a:lnTo>
                  <a:lnTo>
                    <a:pt x="63" y="157"/>
                  </a:lnTo>
                  <a:lnTo>
                    <a:pt x="57" y="155"/>
                  </a:lnTo>
                  <a:lnTo>
                    <a:pt x="52" y="152"/>
                  </a:lnTo>
                  <a:lnTo>
                    <a:pt x="47" y="152"/>
                  </a:lnTo>
                  <a:lnTo>
                    <a:pt x="42" y="150"/>
                  </a:lnTo>
                  <a:lnTo>
                    <a:pt x="39" y="149"/>
                  </a:lnTo>
                  <a:lnTo>
                    <a:pt x="34" y="147"/>
                  </a:lnTo>
                  <a:lnTo>
                    <a:pt x="31" y="147"/>
                  </a:lnTo>
                  <a:lnTo>
                    <a:pt x="24" y="144"/>
                  </a:lnTo>
                  <a:lnTo>
                    <a:pt x="19" y="144"/>
                  </a:lnTo>
                  <a:lnTo>
                    <a:pt x="16" y="144"/>
                  </a:lnTo>
                  <a:lnTo>
                    <a:pt x="11" y="145"/>
                  </a:lnTo>
                  <a:lnTo>
                    <a:pt x="8" y="147"/>
                  </a:lnTo>
                  <a:lnTo>
                    <a:pt x="4" y="149"/>
                  </a:lnTo>
                  <a:lnTo>
                    <a:pt x="3" y="152"/>
                  </a:lnTo>
                  <a:lnTo>
                    <a:pt x="1" y="157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6"/>
                  </a:lnTo>
                  <a:lnTo>
                    <a:pt x="1" y="170"/>
                  </a:lnTo>
                  <a:lnTo>
                    <a:pt x="1" y="173"/>
                  </a:lnTo>
                  <a:lnTo>
                    <a:pt x="4" y="178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6" y="184"/>
                  </a:lnTo>
                  <a:lnTo>
                    <a:pt x="22" y="184"/>
                  </a:lnTo>
                  <a:lnTo>
                    <a:pt x="26" y="186"/>
                  </a:lnTo>
                  <a:lnTo>
                    <a:pt x="31" y="188"/>
                  </a:lnTo>
                  <a:lnTo>
                    <a:pt x="34" y="189"/>
                  </a:lnTo>
                  <a:lnTo>
                    <a:pt x="39" y="191"/>
                  </a:lnTo>
                  <a:lnTo>
                    <a:pt x="42" y="193"/>
                  </a:lnTo>
                  <a:lnTo>
                    <a:pt x="47" y="196"/>
                  </a:lnTo>
                  <a:lnTo>
                    <a:pt x="53" y="197"/>
                  </a:lnTo>
                  <a:lnTo>
                    <a:pt x="88" y="202"/>
                  </a:lnTo>
                  <a:lnTo>
                    <a:pt x="122" y="209"/>
                  </a:lnTo>
                  <a:lnTo>
                    <a:pt x="155" y="214"/>
                  </a:lnTo>
                  <a:lnTo>
                    <a:pt x="187" y="217"/>
                  </a:lnTo>
                  <a:lnTo>
                    <a:pt x="218" y="217"/>
                  </a:lnTo>
                  <a:lnTo>
                    <a:pt x="248" y="215"/>
                  </a:lnTo>
                  <a:lnTo>
                    <a:pt x="279" y="212"/>
                  </a:lnTo>
                  <a:lnTo>
                    <a:pt x="310" y="207"/>
                  </a:lnTo>
                  <a:lnTo>
                    <a:pt x="337" y="201"/>
                  </a:lnTo>
                  <a:lnTo>
                    <a:pt x="367" y="193"/>
                  </a:lnTo>
                  <a:lnTo>
                    <a:pt x="396" y="181"/>
                  </a:lnTo>
                  <a:lnTo>
                    <a:pt x="427" y="168"/>
                  </a:lnTo>
                  <a:lnTo>
                    <a:pt x="456" y="152"/>
                  </a:lnTo>
                  <a:lnTo>
                    <a:pt x="487" y="134"/>
                  </a:lnTo>
                  <a:lnTo>
                    <a:pt x="520" y="114"/>
                  </a:lnTo>
                  <a:lnTo>
                    <a:pt x="551" y="93"/>
                  </a:lnTo>
                  <a:lnTo>
                    <a:pt x="559" y="87"/>
                  </a:lnTo>
                  <a:lnTo>
                    <a:pt x="566" y="80"/>
                  </a:lnTo>
                  <a:lnTo>
                    <a:pt x="571" y="75"/>
                  </a:lnTo>
                  <a:lnTo>
                    <a:pt x="577" y="69"/>
                  </a:lnTo>
                  <a:lnTo>
                    <a:pt x="582" y="64"/>
                  </a:lnTo>
                  <a:lnTo>
                    <a:pt x="589" y="57"/>
                  </a:lnTo>
                  <a:lnTo>
                    <a:pt x="595" y="52"/>
                  </a:lnTo>
                  <a:lnTo>
                    <a:pt x="600" y="48"/>
                  </a:lnTo>
                  <a:lnTo>
                    <a:pt x="607" y="43"/>
                  </a:lnTo>
                  <a:lnTo>
                    <a:pt x="611" y="38"/>
                  </a:lnTo>
                  <a:lnTo>
                    <a:pt x="618" y="33"/>
                  </a:lnTo>
                  <a:lnTo>
                    <a:pt x="625" y="31"/>
                  </a:lnTo>
                  <a:lnTo>
                    <a:pt x="631" y="28"/>
                  </a:lnTo>
                  <a:lnTo>
                    <a:pt x="639" y="26"/>
                  </a:lnTo>
                  <a:lnTo>
                    <a:pt x="647" y="25"/>
                  </a:lnTo>
                  <a:lnTo>
                    <a:pt x="657" y="25"/>
                  </a:lnTo>
                  <a:lnTo>
                    <a:pt x="660" y="23"/>
                  </a:lnTo>
                  <a:lnTo>
                    <a:pt x="665" y="20"/>
                  </a:lnTo>
                  <a:lnTo>
                    <a:pt x="667" y="17"/>
                  </a:lnTo>
                  <a:lnTo>
                    <a:pt x="669" y="13"/>
                  </a:lnTo>
                  <a:lnTo>
                    <a:pt x="667" y="7"/>
                  </a:lnTo>
                  <a:lnTo>
                    <a:pt x="665" y="4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457" name="Group 241"/>
          <p:cNvGrpSpPr>
            <a:grpSpLocks noChangeAspect="1"/>
          </p:cNvGrpSpPr>
          <p:nvPr/>
        </p:nvGrpSpPr>
        <p:grpSpPr bwMode="auto">
          <a:xfrm>
            <a:off x="7019925" y="1971675"/>
            <a:ext cx="1008063" cy="1535113"/>
            <a:chOff x="4422" y="1242"/>
            <a:chExt cx="635" cy="967"/>
          </a:xfrm>
        </p:grpSpPr>
        <p:sp>
          <p:nvSpPr>
            <p:cNvPr id="9456" name="AutoShape 240"/>
            <p:cNvSpPr>
              <a:spLocks noChangeAspect="1" noChangeArrowheads="1" noTextEdit="1"/>
            </p:cNvSpPr>
            <p:nvPr/>
          </p:nvSpPr>
          <p:spPr bwMode="auto">
            <a:xfrm>
              <a:off x="4422" y="1242"/>
              <a:ext cx="635" cy="9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8" name="Freeform 242"/>
            <p:cNvSpPr>
              <a:spLocks/>
            </p:cNvSpPr>
            <p:nvPr/>
          </p:nvSpPr>
          <p:spPr bwMode="auto">
            <a:xfrm>
              <a:off x="4805" y="1409"/>
              <a:ext cx="23" cy="64"/>
            </a:xfrm>
            <a:custGeom>
              <a:avLst/>
              <a:gdLst/>
              <a:ahLst/>
              <a:cxnLst>
                <a:cxn ang="0">
                  <a:pos x="36" y="15"/>
                </a:cxn>
                <a:cxn ang="0">
                  <a:pos x="41" y="28"/>
                </a:cxn>
                <a:cxn ang="0">
                  <a:pos x="43" y="42"/>
                </a:cxn>
                <a:cxn ang="0">
                  <a:pos x="43" y="55"/>
                </a:cxn>
                <a:cxn ang="0">
                  <a:pos x="41" y="70"/>
                </a:cxn>
                <a:cxn ang="0">
                  <a:pos x="39" y="87"/>
                </a:cxn>
                <a:cxn ang="0">
                  <a:pos x="36" y="101"/>
                </a:cxn>
                <a:cxn ang="0">
                  <a:pos x="34" y="114"/>
                </a:cxn>
                <a:cxn ang="0">
                  <a:pos x="33" y="124"/>
                </a:cxn>
                <a:cxn ang="0">
                  <a:pos x="28" y="126"/>
                </a:cxn>
                <a:cxn ang="0">
                  <a:pos x="24" y="126"/>
                </a:cxn>
                <a:cxn ang="0">
                  <a:pos x="18" y="123"/>
                </a:cxn>
                <a:cxn ang="0">
                  <a:pos x="11" y="121"/>
                </a:cxn>
                <a:cxn ang="0">
                  <a:pos x="6" y="116"/>
                </a:cxn>
                <a:cxn ang="0">
                  <a:pos x="3" y="111"/>
                </a:cxn>
                <a:cxn ang="0">
                  <a:pos x="0" y="106"/>
                </a:cxn>
                <a:cxn ang="0">
                  <a:pos x="2" y="98"/>
                </a:cxn>
                <a:cxn ang="0">
                  <a:pos x="5" y="87"/>
                </a:cxn>
                <a:cxn ang="0">
                  <a:pos x="8" y="75"/>
                </a:cxn>
                <a:cxn ang="0">
                  <a:pos x="11" y="65"/>
                </a:cxn>
                <a:cxn ang="0">
                  <a:pos x="15" y="54"/>
                </a:cxn>
                <a:cxn ang="0">
                  <a:pos x="16" y="46"/>
                </a:cxn>
                <a:cxn ang="0">
                  <a:pos x="16" y="34"/>
                </a:cxn>
                <a:cxn ang="0">
                  <a:pos x="13" y="24"/>
                </a:cxn>
                <a:cxn ang="0">
                  <a:pos x="10" y="16"/>
                </a:cxn>
                <a:cxn ang="0">
                  <a:pos x="8" y="10"/>
                </a:cxn>
                <a:cxn ang="0">
                  <a:pos x="11" y="5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3" y="5"/>
                </a:cxn>
                <a:cxn ang="0">
                  <a:pos x="34" y="8"/>
                </a:cxn>
              </a:cxnLst>
              <a:rect l="0" t="0" r="r" b="b"/>
              <a:pathLst>
                <a:path w="44" h="127">
                  <a:moveTo>
                    <a:pt x="34" y="8"/>
                  </a:moveTo>
                  <a:lnTo>
                    <a:pt x="36" y="15"/>
                  </a:lnTo>
                  <a:lnTo>
                    <a:pt x="39" y="21"/>
                  </a:lnTo>
                  <a:lnTo>
                    <a:pt x="41" y="28"/>
                  </a:lnTo>
                  <a:lnTo>
                    <a:pt x="43" y="34"/>
                  </a:lnTo>
                  <a:lnTo>
                    <a:pt x="43" y="42"/>
                  </a:lnTo>
                  <a:lnTo>
                    <a:pt x="44" y="49"/>
                  </a:lnTo>
                  <a:lnTo>
                    <a:pt x="43" y="55"/>
                  </a:lnTo>
                  <a:lnTo>
                    <a:pt x="43" y="64"/>
                  </a:lnTo>
                  <a:lnTo>
                    <a:pt x="41" y="70"/>
                  </a:lnTo>
                  <a:lnTo>
                    <a:pt x="41" y="78"/>
                  </a:lnTo>
                  <a:lnTo>
                    <a:pt x="39" y="87"/>
                  </a:lnTo>
                  <a:lnTo>
                    <a:pt x="39" y="93"/>
                  </a:lnTo>
                  <a:lnTo>
                    <a:pt x="36" y="101"/>
                  </a:lnTo>
                  <a:lnTo>
                    <a:pt x="36" y="108"/>
                  </a:lnTo>
                  <a:lnTo>
                    <a:pt x="34" y="114"/>
                  </a:lnTo>
                  <a:lnTo>
                    <a:pt x="33" y="123"/>
                  </a:lnTo>
                  <a:lnTo>
                    <a:pt x="33" y="124"/>
                  </a:lnTo>
                  <a:lnTo>
                    <a:pt x="31" y="126"/>
                  </a:lnTo>
                  <a:lnTo>
                    <a:pt x="28" y="126"/>
                  </a:lnTo>
                  <a:lnTo>
                    <a:pt x="28" y="127"/>
                  </a:lnTo>
                  <a:lnTo>
                    <a:pt x="24" y="126"/>
                  </a:lnTo>
                  <a:lnTo>
                    <a:pt x="21" y="126"/>
                  </a:lnTo>
                  <a:lnTo>
                    <a:pt x="18" y="123"/>
                  </a:lnTo>
                  <a:lnTo>
                    <a:pt x="16" y="123"/>
                  </a:lnTo>
                  <a:lnTo>
                    <a:pt x="11" y="121"/>
                  </a:lnTo>
                  <a:lnTo>
                    <a:pt x="10" y="119"/>
                  </a:lnTo>
                  <a:lnTo>
                    <a:pt x="6" y="116"/>
                  </a:lnTo>
                  <a:lnTo>
                    <a:pt x="5" y="114"/>
                  </a:lnTo>
                  <a:lnTo>
                    <a:pt x="3" y="111"/>
                  </a:lnTo>
                  <a:lnTo>
                    <a:pt x="2" y="109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2" y="98"/>
                  </a:lnTo>
                  <a:lnTo>
                    <a:pt x="3" y="91"/>
                  </a:lnTo>
                  <a:lnTo>
                    <a:pt x="5" y="87"/>
                  </a:lnTo>
                  <a:lnTo>
                    <a:pt x="8" y="82"/>
                  </a:lnTo>
                  <a:lnTo>
                    <a:pt x="8" y="75"/>
                  </a:lnTo>
                  <a:lnTo>
                    <a:pt x="10" y="70"/>
                  </a:lnTo>
                  <a:lnTo>
                    <a:pt x="11" y="65"/>
                  </a:lnTo>
                  <a:lnTo>
                    <a:pt x="13" y="60"/>
                  </a:lnTo>
                  <a:lnTo>
                    <a:pt x="15" y="54"/>
                  </a:lnTo>
                  <a:lnTo>
                    <a:pt x="16" y="51"/>
                  </a:lnTo>
                  <a:lnTo>
                    <a:pt x="16" y="46"/>
                  </a:lnTo>
                  <a:lnTo>
                    <a:pt x="16" y="39"/>
                  </a:lnTo>
                  <a:lnTo>
                    <a:pt x="16" y="34"/>
                  </a:lnTo>
                  <a:lnTo>
                    <a:pt x="15" y="29"/>
                  </a:lnTo>
                  <a:lnTo>
                    <a:pt x="13" y="24"/>
                  </a:lnTo>
                  <a:lnTo>
                    <a:pt x="11" y="19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5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3" y="5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9" name="Freeform 243"/>
            <p:cNvSpPr>
              <a:spLocks/>
            </p:cNvSpPr>
            <p:nvPr/>
          </p:nvSpPr>
          <p:spPr bwMode="auto">
            <a:xfrm>
              <a:off x="4913" y="1748"/>
              <a:ext cx="28" cy="173"/>
            </a:xfrm>
            <a:custGeom>
              <a:avLst/>
              <a:gdLst/>
              <a:ahLst/>
              <a:cxnLst>
                <a:cxn ang="0">
                  <a:pos x="42" y="12"/>
                </a:cxn>
                <a:cxn ang="0">
                  <a:pos x="41" y="31"/>
                </a:cxn>
                <a:cxn ang="0">
                  <a:pos x="41" y="53"/>
                </a:cxn>
                <a:cxn ang="0">
                  <a:pos x="42" y="75"/>
                </a:cxn>
                <a:cxn ang="0">
                  <a:pos x="45" y="98"/>
                </a:cxn>
                <a:cxn ang="0">
                  <a:pos x="47" y="121"/>
                </a:cxn>
                <a:cxn ang="0">
                  <a:pos x="50" y="143"/>
                </a:cxn>
                <a:cxn ang="0">
                  <a:pos x="52" y="162"/>
                </a:cxn>
                <a:cxn ang="0">
                  <a:pos x="52" y="183"/>
                </a:cxn>
                <a:cxn ang="0">
                  <a:pos x="54" y="206"/>
                </a:cxn>
                <a:cxn ang="0">
                  <a:pos x="54" y="228"/>
                </a:cxn>
                <a:cxn ang="0">
                  <a:pos x="52" y="249"/>
                </a:cxn>
                <a:cxn ang="0">
                  <a:pos x="50" y="269"/>
                </a:cxn>
                <a:cxn ang="0">
                  <a:pos x="47" y="290"/>
                </a:cxn>
                <a:cxn ang="0">
                  <a:pos x="41" y="311"/>
                </a:cxn>
                <a:cxn ang="0">
                  <a:pos x="32" y="332"/>
                </a:cxn>
                <a:cxn ang="0">
                  <a:pos x="26" y="344"/>
                </a:cxn>
                <a:cxn ang="0">
                  <a:pos x="23" y="345"/>
                </a:cxn>
                <a:cxn ang="0">
                  <a:pos x="18" y="345"/>
                </a:cxn>
                <a:cxn ang="0">
                  <a:pos x="13" y="344"/>
                </a:cxn>
                <a:cxn ang="0">
                  <a:pos x="8" y="341"/>
                </a:cxn>
                <a:cxn ang="0">
                  <a:pos x="3" y="336"/>
                </a:cxn>
                <a:cxn ang="0">
                  <a:pos x="0" y="331"/>
                </a:cxn>
                <a:cxn ang="0">
                  <a:pos x="5" y="316"/>
                </a:cxn>
                <a:cxn ang="0">
                  <a:pos x="11" y="295"/>
                </a:cxn>
                <a:cxn ang="0">
                  <a:pos x="16" y="278"/>
                </a:cxn>
                <a:cxn ang="0">
                  <a:pos x="19" y="259"/>
                </a:cxn>
                <a:cxn ang="0">
                  <a:pos x="19" y="242"/>
                </a:cxn>
                <a:cxn ang="0">
                  <a:pos x="19" y="223"/>
                </a:cxn>
                <a:cxn ang="0">
                  <a:pos x="19" y="205"/>
                </a:cxn>
                <a:cxn ang="0">
                  <a:pos x="16" y="183"/>
                </a:cxn>
                <a:cxn ang="0">
                  <a:pos x="16" y="164"/>
                </a:cxn>
                <a:cxn ang="0">
                  <a:pos x="14" y="147"/>
                </a:cxn>
                <a:cxn ang="0">
                  <a:pos x="11" y="133"/>
                </a:cxn>
                <a:cxn ang="0">
                  <a:pos x="8" y="118"/>
                </a:cxn>
                <a:cxn ang="0">
                  <a:pos x="6" y="105"/>
                </a:cxn>
                <a:cxn ang="0">
                  <a:pos x="3" y="90"/>
                </a:cxn>
                <a:cxn ang="0">
                  <a:pos x="3" y="74"/>
                </a:cxn>
                <a:cxn ang="0">
                  <a:pos x="6" y="57"/>
                </a:cxn>
                <a:cxn ang="0">
                  <a:pos x="8" y="46"/>
                </a:cxn>
                <a:cxn ang="0">
                  <a:pos x="11" y="38"/>
                </a:cxn>
                <a:cxn ang="0">
                  <a:pos x="18" y="30"/>
                </a:cxn>
                <a:cxn ang="0">
                  <a:pos x="24" y="20"/>
                </a:cxn>
                <a:cxn ang="0">
                  <a:pos x="31" y="10"/>
                </a:cxn>
                <a:cxn ang="0">
                  <a:pos x="37" y="3"/>
                </a:cxn>
                <a:cxn ang="0">
                  <a:pos x="42" y="0"/>
                </a:cxn>
                <a:cxn ang="0">
                  <a:pos x="44" y="0"/>
                </a:cxn>
                <a:cxn ang="0">
                  <a:pos x="44" y="3"/>
                </a:cxn>
              </a:cxnLst>
              <a:rect l="0" t="0" r="r" b="b"/>
              <a:pathLst>
                <a:path w="55" h="347">
                  <a:moveTo>
                    <a:pt x="44" y="3"/>
                  </a:moveTo>
                  <a:lnTo>
                    <a:pt x="42" y="12"/>
                  </a:lnTo>
                  <a:lnTo>
                    <a:pt x="42" y="21"/>
                  </a:lnTo>
                  <a:lnTo>
                    <a:pt x="41" y="31"/>
                  </a:lnTo>
                  <a:lnTo>
                    <a:pt x="41" y="41"/>
                  </a:lnTo>
                  <a:lnTo>
                    <a:pt x="41" y="53"/>
                  </a:lnTo>
                  <a:lnTo>
                    <a:pt x="42" y="64"/>
                  </a:lnTo>
                  <a:lnTo>
                    <a:pt x="42" y="75"/>
                  </a:lnTo>
                  <a:lnTo>
                    <a:pt x="44" y="85"/>
                  </a:lnTo>
                  <a:lnTo>
                    <a:pt x="45" y="98"/>
                  </a:lnTo>
                  <a:lnTo>
                    <a:pt x="47" y="110"/>
                  </a:lnTo>
                  <a:lnTo>
                    <a:pt x="47" y="121"/>
                  </a:lnTo>
                  <a:lnTo>
                    <a:pt x="50" y="131"/>
                  </a:lnTo>
                  <a:lnTo>
                    <a:pt x="50" y="143"/>
                  </a:lnTo>
                  <a:lnTo>
                    <a:pt x="50" y="152"/>
                  </a:lnTo>
                  <a:lnTo>
                    <a:pt x="52" y="162"/>
                  </a:lnTo>
                  <a:lnTo>
                    <a:pt x="52" y="170"/>
                  </a:lnTo>
                  <a:lnTo>
                    <a:pt x="52" y="183"/>
                  </a:lnTo>
                  <a:lnTo>
                    <a:pt x="54" y="195"/>
                  </a:lnTo>
                  <a:lnTo>
                    <a:pt x="54" y="206"/>
                  </a:lnTo>
                  <a:lnTo>
                    <a:pt x="55" y="218"/>
                  </a:lnTo>
                  <a:lnTo>
                    <a:pt x="54" y="228"/>
                  </a:lnTo>
                  <a:lnTo>
                    <a:pt x="54" y="239"/>
                  </a:lnTo>
                  <a:lnTo>
                    <a:pt x="52" y="249"/>
                  </a:lnTo>
                  <a:lnTo>
                    <a:pt x="52" y="259"/>
                  </a:lnTo>
                  <a:lnTo>
                    <a:pt x="50" y="269"/>
                  </a:lnTo>
                  <a:lnTo>
                    <a:pt x="50" y="280"/>
                  </a:lnTo>
                  <a:lnTo>
                    <a:pt x="47" y="290"/>
                  </a:lnTo>
                  <a:lnTo>
                    <a:pt x="44" y="300"/>
                  </a:lnTo>
                  <a:lnTo>
                    <a:pt x="41" y="311"/>
                  </a:lnTo>
                  <a:lnTo>
                    <a:pt x="37" y="321"/>
                  </a:lnTo>
                  <a:lnTo>
                    <a:pt x="32" y="332"/>
                  </a:lnTo>
                  <a:lnTo>
                    <a:pt x="27" y="344"/>
                  </a:lnTo>
                  <a:lnTo>
                    <a:pt x="26" y="344"/>
                  </a:lnTo>
                  <a:lnTo>
                    <a:pt x="24" y="345"/>
                  </a:lnTo>
                  <a:lnTo>
                    <a:pt x="23" y="345"/>
                  </a:lnTo>
                  <a:lnTo>
                    <a:pt x="19" y="347"/>
                  </a:lnTo>
                  <a:lnTo>
                    <a:pt x="18" y="345"/>
                  </a:lnTo>
                  <a:lnTo>
                    <a:pt x="14" y="345"/>
                  </a:lnTo>
                  <a:lnTo>
                    <a:pt x="13" y="344"/>
                  </a:lnTo>
                  <a:lnTo>
                    <a:pt x="11" y="342"/>
                  </a:lnTo>
                  <a:lnTo>
                    <a:pt x="8" y="341"/>
                  </a:lnTo>
                  <a:lnTo>
                    <a:pt x="6" y="339"/>
                  </a:lnTo>
                  <a:lnTo>
                    <a:pt x="3" y="336"/>
                  </a:lnTo>
                  <a:lnTo>
                    <a:pt x="3" y="334"/>
                  </a:lnTo>
                  <a:lnTo>
                    <a:pt x="0" y="331"/>
                  </a:lnTo>
                  <a:lnTo>
                    <a:pt x="1" y="326"/>
                  </a:lnTo>
                  <a:lnTo>
                    <a:pt x="5" y="316"/>
                  </a:lnTo>
                  <a:lnTo>
                    <a:pt x="9" y="306"/>
                  </a:lnTo>
                  <a:lnTo>
                    <a:pt x="11" y="295"/>
                  </a:lnTo>
                  <a:lnTo>
                    <a:pt x="14" y="287"/>
                  </a:lnTo>
                  <a:lnTo>
                    <a:pt x="16" y="278"/>
                  </a:lnTo>
                  <a:lnTo>
                    <a:pt x="19" y="269"/>
                  </a:lnTo>
                  <a:lnTo>
                    <a:pt x="19" y="259"/>
                  </a:lnTo>
                  <a:lnTo>
                    <a:pt x="19" y="251"/>
                  </a:lnTo>
                  <a:lnTo>
                    <a:pt x="19" y="242"/>
                  </a:lnTo>
                  <a:lnTo>
                    <a:pt x="19" y="233"/>
                  </a:lnTo>
                  <a:lnTo>
                    <a:pt x="19" y="223"/>
                  </a:lnTo>
                  <a:lnTo>
                    <a:pt x="19" y="215"/>
                  </a:lnTo>
                  <a:lnTo>
                    <a:pt x="19" y="205"/>
                  </a:lnTo>
                  <a:lnTo>
                    <a:pt x="18" y="195"/>
                  </a:lnTo>
                  <a:lnTo>
                    <a:pt x="16" y="183"/>
                  </a:lnTo>
                  <a:lnTo>
                    <a:pt x="16" y="174"/>
                  </a:lnTo>
                  <a:lnTo>
                    <a:pt x="16" y="164"/>
                  </a:lnTo>
                  <a:lnTo>
                    <a:pt x="14" y="156"/>
                  </a:lnTo>
                  <a:lnTo>
                    <a:pt x="14" y="147"/>
                  </a:lnTo>
                  <a:lnTo>
                    <a:pt x="14" y="141"/>
                  </a:lnTo>
                  <a:lnTo>
                    <a:pt x="11" y="133"/>
                  </a:lnTo>
                  <a:lnTo>
                    <a:pt x="11" y="126"/>
                  </a:lnTo>
                  <a:lnTo>
                    <a:pt x="8" y="118"/>
                  </a:lnTo>
                  <a:lnTo>
                    <a:pt x="6" y="111"/>
                  </a:lnTo>
                  <a:lnTo>
                    <a:pt x="6" y="105"/>
                  </a:lnTo>
                  <a:lnTo>
                    <a:pt x="5" y="97"/>
                  </a:lnTo>
                  <a:lnTo>
                    <a:pt x="3" y="90"/>
                  </a:lnTo>
                  <a:lnTo>
                    <a:pt x="3" y="82"/>
                  </a:lnTo>
                  <a:lnTo>
                    <a:pt x="3" y="74"/>
                  </a:lnTo>
                  <a:lnTo>
                    <a:pt x="5" y="67"/>
                  </a:lnTo>
                  <a:lnTo>
                    <a:pt x="6" y="57"/>
                  </a:lnTo>
                  <a:lnTo>
                    <a:pt x="6" y="49"/>
                  </a:lnTo>
                  <a:lnTo>
                    <a:pt x="8" y="46"/>
                  </a:lnTo>
                  <a:lnTo>
                    <a:pt x="11" y="43"/>
                  </a:lnTo>
                  <a:lnTo>
                    <a:pt x="11" y="38"/>
                  </a:lnTo>
                  <a:lnTo>
                    <a:pt x="14" y="33"/>
                  </a:lnTo>
                  <a:lnTo>
                    <a:pt x="18" y="30"/>
                  </a:lnTo>
                  <a:lnTo>
                    <a:pt x="21" y="25"/>
                  </a:lnTo>
                  <a:lnTo>
                    <a:pt x="24" y="20"/>
                  </a:lnTo>
                  <a:lnTo>
                    <a:pt x="27" y="15"/>
                  </a:lnTo>
                  <a:lnTo>
                    <a:pt x="31" y="10"/>
                  </a:lnTo>
                  <a:lnTo>
                    <a:pt x="36" y="7"/>
                  </a:lnTo>
                  <a:lnTo>
                    <a:pt x="37" y="3"/>
                  </a:lnTo>
                  <a:lnTo>
                    <a:pt x="41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0" name="Freeform 244"/>
            <p:cNvSpPr>
              <a:spLocks/>
            </p:cNvSpPr>
            <p:nvPr/>
          </p:nvSpPr>
          <p:spPr bwMode="auto">
            <a:xfrm>
              <a:off x="4796" y="1919"/>
              <a:ext cx="55" cy="85"/>
            </a:xfrm>
            <a:custGeom>
              <a:avLst/>
              <a:gdLst/>
              <a:ahLst/>
              <a:cxnLst>
                <a:cxn ang="0">
                  <a:pos x="13" y="33"/>
                </a:cxn>
                <a:cxn ang="0">
                  <a:pos x="18" y="21"/>
                </a:cxn>
                <a:cxn ang="0">
                  <a:pos x="29" y="12"/>
                </a:cxn>
                <a:cxn ang="0">
                  <a:pos x="39" y="3"/>
                </a:cxn>
                <a:cxn ang="0">
                  <a:pos x="52" y="0"/>
                </a:cxn>
                <a:cxn ang="0">
                  <a:pos x="65" y="0"/>
                </a:cxn>
                <a:cxn ang="0">
                  <a:pos x="79" y="5"/>
                </a:cxn>
                <a:cxn ang="0">
                  <a:pos x="87" y="13"/>
                </a:cxn>
                <a:cxn ang="0">
                  <a:pos x="92" y="26"/>
                </a:cxn>
                <a:cxn ang="0">
                  <a:pos x="95" y="43"/>
                </a:cxn>
                <a:cxn ang="0">
                  <a:pos x="97" y="57"/>
                </a:cxn>
                <a:cxn ang="0">
                  <a:pos x="98" y="84"/>
                </a:cxn>
                <a:cxn ang="0">
                  <a:pos x="105" y="108"/>
                </a:cxn>
                <a:cxn ang="0">
                  <a:pos x="110" y="131"/>
                </a:cxn>
                <a:cxn ang="0">
                  <a:pos x="106" y="149"/>
                </a:cxn>
                <a:cxn ang="0">
                  <a:pos x="95" y="162"/>
                </a:cxn>
                <a:cxn ang="0">
                  <a:pos x="79" y="169"/>
                </a:cxn>
                <a:cxn ang="0">
                  <a:pos x="62" y="170"/>
                </a:cxn>
                <a:cxn ang="0">
                  <a:pos x="46" y="172"/>
                </a:cxn>
                <a:cxn ang="0">
                  <a:pos x="29" y="169"/>
                </a:cxn>
                <a:cxn ang="0">
                  <a:pos x="13" y="162"/>
                </a:cxn>
                <a:cxn ang="0">
                  <a:pos x="3" y="152"/>
                </a:cxn>
                <a:cxn ang="0">
                  <a:pos x="2" y="146"/>
                </a:cxn>
                <a:cxn ang="0">
                  <a:pos x="2" y="139"/>
                </a:cxn>
                <a:cxn ang="0">
                  <a:pos x="8" y="134"/>
                </a:cxn>
                <a:cxn ang="0">
                  <a:pos x="13" y="136"/>
                </a:cxn>
                <a:cxn ang="0">
                  <a:pos x="21" y="142"/>
                </a:cxn>
                <a:cxn ang="0">
                  <a:pos x="29" y="147"/>
                </a:cxn>
                <a:cxn ang="0">
                  <a:pos x="41" y="147"/>
                </a:cxn>
                <a:cxn ang="0">
                  <a:pos x="51" y="147"/>
                </a:cxn>
                <a:cxn ang="0">
                  <a:pos x="62" y="146"/>
                </a:cxn>
                <a:cxn ang="0">
                  <a:pos x="74" y="141"/>
                </a:cxn>
                <a:cxn ang="0">
                  <a:pos x="82" y="131"/>
                </a:cxn>
                <a:cxn ang="0">
                  <a:pos x="85" y="115"/>
                </a:cxn>
                <a:cxn ang="0">
                  <a:pos x="82" y="95"/>
                </a:cxn>
                <a:cxn ang="0">
                  <a:pos x="79" y="75"/>
                </a:cxn>
                <a:cxn ang="0">
                  <a:pos x="75" y="57"/>
                </a:cxn>
                <a:cxn ang="0">
                  <a:pos x="75" y="49"/>
                </a:cxn>
                <a:cxn ang="0">
                  <a:pos x="74" y="43"/>
                </a:cxn>
                <a:cxn ang="0">
                  <a:pos x="72" y="35"/>
                </a:cxn>
                <a:cxn ang="0">
                  <a:pos x="62" y="28"/>
                </a:cxn>
                <a:cxn ang="0">
                  <a:pos x="54" y="28"/>
                </a:cxn>
                <a:cxn ang="0">
                  <a:pos x="46" y="35"/>
                </a:cxn>
                <a:cxn ang="0">
                  <a:pos x="39" y="44"/>
                </a:cxn>
                <a:cxn ang="0">
                  <a:pos x="38" y="53"/>
                </a:cxn>
                <a:cxn ang="0">
                  <a:pos x="31" y="59"/>
                </a:cxn>
                <a:cxn ang="0">
                  <a:pos x="24" y="62"/>
                </a:cxn>
                <a:cxn ang="0">
                  <a:pos x="16" y="59"/>
                </a:cxn>
                <a:cxn ang="0">
                  <a:pos x="10" y="54"/>
                </a:cxn>
                <a:cxn ang="0">
                  <a:pos x="8" y="46"/>
                </a:cxn>
              </a:cxnLst>
              <a:rect l="0" t="0" r="r" b="b"/>
              <a:pathLst>
                <a:path w="110" h="172">
                  <a:moveTo>
                    <a:pt x="10" y="43"/>
                  </a:moveTo>
                  <a:lnTo>
                    <a:pt x="10" y="38"/>
                  </a:lnTo>
                  <a:lnTo>
                    <a:pt x="13" y="33"/>
                  </a:lnTo>
                  <a:lnTo>
                    <a:pt x="13" y="28"/>
                  </a:lnTo>
                  <a:lnTo>
                    <a:pt x="16" y="25"/>
                  </a:lnTo>
                  <a:lnTo>
                    <a:pt x="18" y="21"/>
                  </a:lnTo>
                  <a:lnTo>
                    <a:pt x="21" y="18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31" y="8"/>
                  </a:lnTo>
                  <a:lnTo>
                    <a:pt x="36" y="5"/>
                  </a:lnTo>
                  <a:lnTo>
                    <a:pt x="39" y="3"/>
                  </a:lnTo>
                  <a:lnTo>
                    <a:pt x="42" y="2"/>
                  </a:lnTo>
                  <a:lnTo>
                    <a:pt x="47" y="2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5" y="2"/>
                  </a:lnTo>
                  <a:lnTo>
                    <a:pt x="79" y="5"/>
                  </a:lnTo>
                  <a:lnTo>
                    <a:pt x="82" y="7"/>
                  </a:lnTo>
                  <a:lnTo>
                    <a:pt x="85" y="10"/>
                  </a:lnTo>
                  <a:lnTo>
                    <a:pt x="87" y="13"/>
                  </a:lnTo>
                  <a:lnTo>
                    <a:pt x="90" y="18"/>
                  </a:lnTo>
                  <a:lnTo>
                    <a:pt x="90" y="21"/>
                  </a:lnTo>
                  <a:lnTo>
                    <a:pt x="92" y="26"/>
                  </a:lnTo>
                  <a:lnTo>
                    <a:pt x="93" y="31"/>
                  </a:lnTo>
                  <a:lnTo>
                    <a:pt x="95" y="38"/>
                  </a:lnTo>
                  <a:lnTo>
                    <a:pt x="95" y="43"/>
                  </a:lnTo>
                  <a:lnTo>
                    <a:pt x="95" y="46"/>
                  </a:lnTo>
                  <a:lnTo>
                    <a:pt x="95" y="53"/>
                  </a:lnTo>
                  <a:lnTo>
                    <a:pt x="97" y="57"/>
                  </a:lnTo>
                  <a:lnTo>
                    <a:pt x="97" y="66"/>
                  </a:lnTo>
                  <a:lnTo>
                    <a:pt x="98" y="74"/>
                  </a:lnTo>
                  <a:lnTo>
                    <a:pt x="98" y="84"/>
                  </a:lnTo>
                  <a:lnTo>
                    <a:pt x="101" y="92"/>
                  </a:lnTo>
                  <a:lnTo>
                    <a:pt x="103" y="100"/>
                  </a:lnTo>
                  <a:lnTo>
                    <a:pt x="105" y="108"/>
                  </a:lnTo>
                  <a:lnTo>
                    <a:pt x="106" y="115"/>
                  </a:lnTo>
                  <a:lnTo>
                    <a:pt x="108" y="123"/>
                  </a:lnTo>
                  <a:lnTo>
                    <a:pt x="110" y="131"/>
                  </a:lnTo>
                  <a:lnTo>
                    <a:pt x="110" y="136"/>
                  </a:lnTo>
                  <a:lnTo>
                    <a:pt x="110" y="142"/>
                  </a:lnTo>
                  <a:lnTo>
                    <a:pt x="106" y="149"/>
                  </a:lnTo>
                  <a:lnTo>
                    <a:pt x="105" y="154"/>
                  </a:lnTo>
                  <a:lnTo>
                    <a:pt x="101" y="159"/>
                  </a:lnTo>
                  <a:lnTo>
                    <a:pt x="95" y="162"/>
                  </a:lnTo>
                  <a:lnTo>
                    <a:pt x="88" y="167"/>
                  </a:lnTo>
                  <a:lnTo>
                    <a:pt x="82" y="167"/>
                  </a:lnTo>
                  <a:lnTo>
                    <a:pt x="79" y="169"/>
                  </a:lnTo>
                  <a:lnTo>
                    <a:pt x="72" y="170"/>
                  </a:lnTo>
                  <a:lnTo>
                    <a:pt x="65" y="170"/>
                  </a:lnTo>
                  <a:lnTo>
                    <a:pt x="62" y="170"/>
                  </a:lnTo>
                  <a:lnTo>
                    <a:pt x="56" y="172"/>
                  </a:lnTo>
                  <a:lnTo>
                    <a:pt x="51" y="172"/>
                  </a:lnTo>
                  <a:lnTo>
                    <a:pt x="46" y="172"/>
                  </a:lnTo>
                  <a:lnTo>
                    <a:pt x="39" y="170"/>
                  </a:lnTo>
                  <a:lnTo>
                    <a:pt x="34" y="170"/>
                  </a:lnTo>
                  <a:lnTo>
                    <a:pt x="29" y="169"/>
                  </a:lnTo>
                  <a:lnTo>
                    <a:pt x="24" y="167"/>
                  </a:lnTo>
                  <a:lnTo>
                    <a:pt x="18" y="164"/>
                  </a:lnTo>
                  <a:lnTo>
                    <a:pt x="13" y="162"/>
                  </a:lnTo>
                  <a:lnTo>
                    <a:pt x="10" y="159"/>
                  </a:lnTo>
                  <a:lnTo>
                    <a:pt x="6" y="156"/>
                  </a:lnTo>
                  <a:lnTo>
                    <a:pt x="3" y="152"/>
                  </a:lnTo>
                  <a:lnTo>
                    <a:pt x="2" y="151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2" y="139"/>
                  </a:lnTo>
                  <a:lnTo>
                    <a:pt x="2" y="138"/>
                  </a:lnTo>
                  <a:lnTo>
                    <a:pt x="5" y="134"/>
                  </a:lnTo>
                  <a:lnTo>
                    <a:pt x="8" y="134"/>
                  </a:lnTo>
                  <a:lnTo>
                    <a:pt x="10" y="134"/>
                  </a:lnTo>
                  <a:lnTo>
                    <a:pt x="11" y="134"/>
                  </a:lnTo>
                  <a:lnTo>
                    <a:pt x="13" y="136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21" y="142"/>
                  </a:lnTo>
                  <a:lnTo>
                    <a:pt x="24" y="142"/>
                  </a:lnTo>
                  <a:lnTo>
                    <a:pt x="28" y="146"/>
                  </a:lnTo>
                  <a:lnTo>
                    <a:pt x="29" y="147"/>
                  </a:lnTo>
                  <a:lnTo>
                    <a:pt x="34" y="147"/>
                  </a:lnTo>
                  <a:lnTo>
                    <a:pt x="38" y="147"/>
                  </a:lnTo>
                  <a:lnTo>
                    <a:pt x="41" y="147"/>
                  </a:lnTo>
                  <a:lnTo>
                    <a:pt x="42" y="147"/>
                  </a:lnTo>
                  <a:lnTo>
                    <a:pt x="46" y="147"/>
                  </a:lnTo>
                  <a:lnTo>
                    <a:pt x="51" y="147"/>
                  </a:lnTo>
                  <a:lnTo>
                    <a:pt x="54" y="147"/>
                  </a:lnTo>
                  <a:lnTo>
                    <a:pt x="59" y="147"/>
                  </a:lnTo>
                  <a:lnTo>
                    <a:pt x="62" y="146"/>
                  </a:lnTo>
                  <a:lnTo>
                    <a:pt x="65" y="144"/>
                  </a:lnTo>
                  <a:lnTo>
                    <a:pt x="69" y="142"/>
                  </a:lnTo>
                  <a:lnTo>
                    <a:pt x="74" y="141"/>
                  </a:lnTo>
                  <a:lnTo>
                    <a:pt x="79" y="138"/>
                  </a:lnTo>
                  <a:lnTo>
                    <a:pt x="80" y="134"/>
                  </a:lnTo>
                  <a:lnTo>
                    <a:pt x="82" y="131"/>
                  </a:lnTo>
                  <a:lnTo>
                    <a:pt x="83" y="124"/>
                  </a:lnTo>
                  <a:lnTo>
                    <a:pt x="85" y="120"/>
                  </a:lnTo>
                  <a:lnTo>
                    <a:pt x="85" y="115"/>
                  </a:lnTo>
                  <a:lnTo>
                    <a:pt x="85" y="108"/>
                  </a:lnTo>
                  <a:lnTo>
                    <a:pt x="82" y="103"/>
                  </a:lnTo>
                  <a:lnTo>
                    <a:pt x="82" y="95"/>
                  </a:lnTo>
                  <a:lnTo>
                    <a:pt x="80" y="89"/>
                  </a:lnTo>
                  <a:lnTo>
                    <a:pt x="79" y="82"/>
                  </a:lnTo>
                  <a:lnTo>
                    <a:pt x="79" y="75"/>
                  </a:lnTo>
                  <a:lnTo>
                    <a:pt x="77" y="71"/>
                  </a:lnTo>
                  <a:lnTo>
                    <a:pt x="75" y="62"/>
                  </a:lnTo>
                  <a:lnTo>
                    <a:pt x="75" y="57"/>
                  </a:lnTo>
                  <a:lnTo>
                    <a:pt x="75" y="54"/>
                  </a:lnTo>
                  <a:lnTo>
                    <a:pt x="75" y="51"/>
                  </a:lnTo>
                  <a:lnTo>
                    <a:pt x="75" y="49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4" y="43"/>
                  </a:lnTo>
                  <a:lnTo>
                    <a:pt x="74" y="39"/>
                  </a:lnTo>
                  <a:lnTo>
                    <a:pt x="74" y="38"/>
                  </a:lnTo>
                  <a:lnTo>
                    <a:pt x="72" y="35"/>
                  </a:lnTo>
                  <a:lnTo>
                    <a:pt x="70" y="30"/>
                  </a:lnTo>
                  <a:lnTo>
                    <a:pt x="65" y="28"/>
                  </a:lnTo>
                  <a:lnTo>
                    <a:pt x="62" y="28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4" y="28"/>
                  </a:lnTo>
                  <a:lnTo>
                    <a:pt x="52" y="30"/>
                  </a:lnTo>
                  <a:lnTo>
                    <a:pt x="49" y="31"/>
                  </a:lnTo>
                  <a:lnTo>
                    <a:pt x="46" y="35"/>
                  </a:lnTo>
                  <a:lnTo>
                    <a:pt x="42" y="38"/>
                  </a:lnTo>
                  <a:lnTo>
                    <a:pt x="41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6" y="54"/>
                  </a:lnTo>
                  <a:lnTo>
                    <a:pt x="34" y="57"/>
                  </a:lnTo>
                  <a:lnTo>
                    <a:pt x="31" y="59"/>
                  </a:lnTo>
                  <a:lnTo>
                    <a:pt x="29" y="62"/>
                  </a:lnTo>
                  <a:lnTo>
                    <a:pt x="26" y="62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6" y="59"/>
                  </a:lnTo>
                  <a:lnTo>
                    <a:pt x="13" y="57"/>
                  </a:lnTo>
                  <a:lnTo>
                    <a:pt x="11" y="57"/>
                  </a:lnTo>
                  <a:lnTo>
                    <a:pt x="10" y="54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8" y="46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1" name="Freeform 245"/>
            <p:cNvSpPr>
              <a:spLocks/>
            </p:cNvSpPr>
            <p:nvPr/>
          </p:nvSpPr>
          <p:spPr bwMode="auto">
            <a:xfrm>
              <a:off x="4796" y="1958"/>
              <a:ext cx="17" cy="42"/>
            </a:xfrm>
            <a:custGeom>
              <a:avLst/>
              <a:gdLst/>
              <a:ahLst/>
              <a:cxnLst>
                <a:cxn ang="0">
                  <a:pos x="33" y="11"/>
                </a:cxn>
                <a:cxn ang="0">
                  <a:pos x="29" y="16"/>
                </a:cxn>
                <a:cxn ang="0">
                  <a:pos x="29" y="19"/>
                </a:cxn>
                <a:cxn ang="0">
                  <a:pos x="28" y="24"/>
                </a:cxn>
                <a:cxn ang="0">
                  <a:pos x="26" y="27"/>
                </a:cxn>
                <a:cxn ang="0">
                  <a:pos x="26" y="31"/>
                </a:cxn>
                <a:cxn ang="0">
                  <a:pos x="24" y="34"/>
                </a:cxn>
                <a:cxn ang="0">
                  <a:pos x="23" y="37"/>
                </a:cxn>
                <a:cxn ang="0">
                  <a:pos x="21" y="41"/>
                </a:cxn>
                <a:cxn ang="0">
                  <a:pos x="21" y="44"/>
                </a:cxn>
                <a:cxn ang="0">
                  <a:pos x="21" y="47"/>
                </a:cxn>
                <a:cxn ang="0">
                  <a:pos x="21" y="52"/>
                </a:cxn>
                <a:cxn ang="0">
                  <a:pos x="21" y="55"/>
                </a:cxn>
                <a:cxn ang="0">
                  <a:pos x="21" y="59"/>
                </a:cxn>
                <a:cxn ang="0">
                  <a:pos x="21" y="62"/>
                </a:cxn>
                <a:cxn ang="0">
                  <a:pos x="24" y="65"/>
                </a:cxn>
                <a:cxn ang="0">
                  <a:pos x="26" y="68"/>
                </a:cxn>
                <a:cxn ang="0">
                  <a:pos x="28" y="73"/>
                </a:cxn>
                <a:cxn ang="0">
                  <a:pos x="28" y="78"/>
                </a:cxn>
                <a:cxn ang="0">
                  <a:pos x="26" y="81"/>
                </a:cxn>
                <a:cxn ang="0">
                  <a:pos x="21" y="83"/>
                </a:cxn>
                <a:cxn ang="0">
                  <a:pos x="18" y="85"/>
                </a:cxn>
                <a:cxn ang="0">
                  <a:pos x="13" y="85"/>
                </a:cxn>
                <a:cxn ang="0">
                  <a:pos x="11" y="85"/>
                </a:cxn>
                <a:cxn ang="0">
                  <a:pos x="10" y="83"/>
                </a:cxn>
                <a:cxn ang="0">
                  <a:pos x="8" y="83"/>
                </a:cxn>
                <a:cxn ang="0">
                  <a:pos x="6" y="80"/>
                </a:cxn>
                <a:cxn ang="0">
                  <a:pos x="3" y="77"/>
                </a:cxn>
                <a:cxn ang="0">
                  <a:pos x="2" y="72"/>
                </a:cxn>
                <a:cxn ang="0">
                  <a:pos x="2" y="67"/>
                </a:cxn>
                <a:cxn ang="0">
                  <a:pos x="2" y="62"/>
                </a:cxn>
                <a:cxn ang="0">
                  <a:pos x="0" y="57"/>
                </a:cxn>
                <a:cxn ang="0">
                  <a:pos x="0" y="54"/>
                </a:cxn>
                <a:cxn ang="0">
                  <a:pos x="2" y="49"/>
                </a:cxn>
                <a:cxn ang="0">
                  <a:pos x="2" y="44"/>
                </a:cxn>
                <a:cxn ang="0">
                  <a:pos x="3" y="39"/>
                </a:cxn>
                <a:cxn ang="0">
                  <a:pos x="5" y="36"/>
                </a:cxn>
                <a:cxn ang="0">
                  <a:pos x="6" y="31"/>
                </a:cxn>
                <a:cxn ang="0">
                  <a:pos x="8" y="27"/>
                </a:cxn>
                <a:cxn ang="0">
                  <a:pos x="10" y="23"/>
                </a:cxn>
                <a:cxn ang="0">
                  <a:pos x="11" y="16"/>
                </a:cxn>
                <a:cxn ang="0">
                  <a:pos x="13" y="11"/>
                </a:cxn>
                <a:cxn ang="0">
                  <a:pos x="15" y="8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9" y="3"/>
                </a:cxn>
                <a:cxn ang="0">
                  <a:pos x="31" y="5"/>
                </a:cxn>
                <a:cxn ang="0">
                  <a:pos x="33" y="8"/>
                </a:cxn>
                <a:cxn ang="0">
                  <a:pos x="33" y="11"/>
                </a:cxn>
                <a:cxn ang="0">
                  <a:pos x="33" y="11"/>
                </a:cxn>
              </a:cxnLst>
              <a:rect l="0" t="0" r="r" b="b"/>
              <a:pathLst>
                <a:path w="33" h="85">
                  <a:moveTo>
                    <a:pt x="33" y="11"/>
                  </a:moveTo>
                  <a:lnTo>
                    <a:pt x="29" y="16"/>
                  </a:lnTo>
                  <a:lnTo>
                    <a:pt x="29" y="19"/>
                  </a:lnTo>
                  <a:lnTo>
                    <a:pt x="28" y="24"/>
                  </a:lnTo>
                  <a:lnTo>
                    <a:pt x="26" y="27"/>
                  </a:lnTo>
                  <a:lnTo>
                    <a:pt x="26" y="31"/>
                  </a:lnTo>
                  <a:lnTo>
                    <a:pt x="24" y="34"/>
                  </a:lnTo>
                  <a:lnTo>
                    <a:pt x="23" y="37"/>
                  </a:lnTo>
                  <a:lnTo>
                    <a:pt x="21" y="41"/>
                  </a:lnTo>
                  <a:lnTo>
                    <a:pt x="21" y="44"/>
                  </a:lnTo>
                  <a:lnTo>
                    <a:pt x="21" y="47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1" y="59"/>
                  </a:lnTo>
                  <a:lnTo>
                    <a:pt x="21" y="62"/>
                  </a:lnTo>
                  <a:lnTo>
                    <a:pt x="24" y="65"/>
                  </a:lnTo>
                  <a:lnTo>
                    <a:pt x="26" y="68"/>
                  </a:lnTo>
                  <a:lnTo>
                    <a:pt x="28" y="73"/>
                  </a:lnTo>
                  <a:lnTo>
                    <a:pt x="28" y="78"/>
                  </a:lnTo>
                  <a:lnTo>
                    <a:pt x="26" y="81"/>
                  </a:lnTo>
                  <a:lnTo>
                    <a:pt x="21" y="83"/>
                  </a:lnTo>
                  <a:lnTo>
                    <a:pt x="18" y="85"/>
                  </a:lnTo>
                  <a:lnTo>
                    <a:pt x="13" y="85"/>
                  </a:lnTo>
                  <a:lnTo>
                    <a:pt x="11" y="85"/>
                  </a:lnTo>
                  <a:lnTo>
                    <a:pt x="10" y="83"/>
                  </a:lnTo>
                  <a:lnTo>
                    <a:pt x="8" y="83"/>
                  </a:lnTo>
                  <a:lnTo>
                    <a:pt x="6" y="80"/>
                  </a:lnTo>
                  <a:lnTo>
                    <a:pt x="3" y="77"/>
                  </a:lnTo>
                  <a:lnTo>
                    <a:pt x="2" y="72"/>
                  </a:lnTo>
                  <a:lnTo>
                    <a:pt x="2" y="67"/>
                  </a:lnTo>
                  <a:lnTo>
                    <a:pt x="2" y="62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9"/>
                  </a:lnTo>
                  <a:lnTo>
                    <a:pt x="2" y="44"/>
                  </a:lnTo>
                  <a:lnTo>
                    <a:pt x="3" y="39"/>
                  </a:lnTo>
                  <a:lnTo>
                    <a:pt x="5" y="36"/>
                  </a:lnTo>
                  <a:lnTo>
                    <a:pt x="6" y="31"/>
                  </a:lnTo>
                  <a:lnTo>
                    <a:pt x="8" y="27"/>
                  </a:lnTo>
                  <a:lnTo>
                    <a:pt x="10" y="23"/>
                  </a:lnTo>
                  <a:lnTo>
                    <a:pt x="11" y="16"/>
                  </a:lnTo>
                  <a:lnTo>
                    <a:pt x="13" y="11"/>
                  </a:lnTo>
                  <a:lnTo>
                    <a:pt x="15" y="8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9" y="3"/>
                  </a:lnTo>
                  <a:lnTo>
                    <a:pt x="31" y="5"/>
                  </a:lnTo>
                  <a:lnTo>
                    <a:pt x="33" y="8"/>
                  </a:lnTo>
                  <a:lnTo>
                    <a:pt x="33" y="11"/>
                  </a:lnTo>
                  <a:lnTo>
                    <a:pt x="33" y="11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2" name="Freeform 246"/>
            <p:cNvSpPr>
              <a:spLocks/>
            </p:cNvSpPr>
            <p:nvPr/>
          </p:nvSpPr>
          <p:spPr bwMode="auto">
            <a:xfrm>
              <a:off x="4790" y="1947"/>
              <a:ext cx="43" cy="17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19" y="5"/>
                </a:cxn>
                <a:cxn ang="0">
                  <a:pos x="23" y="5"/>
                </a:cxn>
                <a:cxn ang="0">
                  <a:pos x="26" y="9"/>
                </a:cxn>
                <a:cxn ang="0">
                  <a:pos x="31" y="9"/>
                </a:cxn>
                <a:cxn ang="0">
                  <a:pos x="33" y="9"/>
                </a:cxn>
                <a:cxn ang="0">
                  <a:pos x="37" y="10"/>
                </a:cxn>
                <a:cxn ang="0">
                  <a:pos x="39" y="10"/>
                </a:cxn>
                <a:cxn ang="0">
                  <a:pos x="42" y="12"/>
                </a:cxn>
                <a:cxn ang="0">
                  <a:pos x="47" y="12"/>
                </a:cxn>
                <a:cxn ang="0">
                  <a:pos x="51" y="12"/>
                </a:cxn>
                <a:cxn ang="0">
                  <a:pos x="54" y="12"/>
                </a:cxn>
                <a:cxn ang="0">
                  <a:pos x="59" y="12"/>
                </a:cxn>
                <a:cxn ang="0">
                  <a:pos x="62" y="12"/>
                </a:cxn>
                <a:cxn ang="0">
                  <a:pos x="65" y="10"/>
                </a:cxn>
                <a:cxn ang="0">
                  <a:pos x="70" y="10"/>
                </a:cxn>
                <a:cxn ang="0">
                  <a:pos x="75" y="10"/>
                </a:cxn>
                <a:cxn ang="0">
                  <a:pos x="77" y="10"/>
                </a:cxn>
                <a:cxn ang="0">
                  <a:pos x="78" y="10"/>
                </a:cxn>
                <a:cxn ang="0">
                  <a:pos x="82" y="10"/>
                </a:cxn>
                <a:cxn ang="0">
                  <a:pos x="83" y="14"/>
                </a:cxn>
                <a:cxn ang="0">
                  <a:pos x="87" y="15"/>
                </a:cxn>
                <a:cxn ang="0">
                  <a:pos x="87" y="22"/>
                </a:cxn>
                <a:cxn ang="0">
                  <a:pos x="87" y="25"/>
                </a:cxn>
                <a:cxn ang="0">
                  <a:pos x="87" y="30"/>
                </a:cxn>
                <a:cxn ang="0">
                  <a:pos x="83" y="30"/>
                </a:cxn>
                <a:cxn ang="0">
                  <a:pos x="83" y="32"/>
                </a:cxn>
                <a:cxn ang="0">
                  <a:pos x="80" y="33"/>
                </a:cxn>
                <a:cxn ang="0">
                  <a:pos x="78" y="33"/>
                </a:cxn>
                <a:cxn ang="0">
                  <a:pos x="72" y="33"/>
                </a:cxn>
                <a:cxn ang="0">
                  <a:pos x="67" y="35"/>
                </a:cxn>
                <a:cxn ang="0">
                  <a:pos x="64" y="35"/>
                </a:cxn>
                <a:cxn ang="0">
                  <a:pos x="59" y="35"/>
                </a:cxn>
                <a:cxn ang="0">
                  <a:pos x="54" y="35"/>
                </a:cxn>
                <a:cxn ang="0">
                  <a:pos x="49" y="33"/>
                </a:cxn>
                <a:cxn ang="0">
                  <a:pos x="46" y="33"/>
                </a:cxn>
                <a:cxn ang="0">
                  <a:pos x="41" y="33"/>
                </a:cxn>
                <a:cxn ang="0">
                  <a:pos x="37" y="32"/>
                </a:cxn>
                <a:cxn ang="0">
                  <a:pos x="33" y="30"/>
                </a:cxn>
                <a:cxn ang="0">
                  <a:pos x="28" y="30"/>
                </a:cxn>
                <a:cxn ang="0">
                  <a:pos x="24" y="28"/>
                </a:cxn>
                <a:cxn ang="0">
                  <a:pos x="19" y="25"/>
                </a:cxn>
                <a:cxn ang="0">
                  <a:pos x="15" y="25"/>
                </a:cxn>
                <a:cxn ang="0">
                  <a:pos x="11" y="22"/>
                </a:cxn>
                <a:cxn ang="0">
                  <a:pos x="6" y="22"/>
                </a:cxn>
                <a:cxn ang="0">
                  <a:pos x="3" y="17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1" y="9"/>
                </a:cxn>
                <a:cxn ang="0">
                  <a:pos x="3" y="5"/>
                </a:cxn>
                <a:cxn ang="0">
                  <a:pos x="6" y="2"/>
                </a:cxn>
                <a:cxn ang="0">
                  <a:pos x="11" y="0"/>
                </a:cxn>
                <a:cxn ang="0">
                  <a:pos x="15" y="2"/>
                </a:cxn>
                <a:cxn ang="0">
                  <a:pos x="15" y="2"/>
                </a:cxn>
              </a:cxnLst>
              <a:rect l="0" t="0" r="r" b="b"/>
              <a:pathLst>
                <a:path w="87" h="35">
                  <a:moveTo>
                    <a:pt x="15" y="2"/>
                  </a:moveTo>
                  <a:lnTo>
                    <a:pt x="19" y="5"/>
                  </a:lnTo>
                  <a:lnTo>
                    <a:pt x="23" y="5"/>
                  </a:lnTo>
                  <a:lnTo>
                    <a:pt x="26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42" y="12"/>
                  </a:lnTo>
                  <a:lnTo>
                    <a:pt x="47" y="12"/>
                  </a:lnTo>
                  <a:lnTo>
                    <a:pt x="51" y="12"/>
                  </a:lnTo>
                  <a:lnTo>
                    <a:pt x="54" y="12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5" y="10"/>
                  </a:lnTo>
                  <a:lnTo>
                    <a:pt x="70" y="10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8" y="10"/>
                  </a:lnTo>
                  <a:lnTo>
                    <a:pt x="82" y="10"/>
                  </a:lnTo>
                  <a:lnTo>
                    <a:pt x="83" y="14"/>
                  </a:lnTo>
                  <a:lnTo>
                    <a:pt x="87" y="15"/>
                  </a:lnTo>
                  <a:lnTo>
                    <a:pt x="87" y="22"/>
                  </a:lnTo>
                  <a:lnTo>
                    <a:pt x="87" y="25"/>
                  </a:lnTo>
                  <a:lnTo>
                    <a:pt x="87" y="30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2" y="33"/>
                  </a:lnTo>
                  <a:lnTo>
                    <a:pt x="67" y="35"/>
                  </a:lnTo>
                  <a:lnTo>
                    <a:pt x="64" y="35"/>
                  </a:lnTo>
                  <a:lnTo>
                    <a:pt x="59" y="35"/>
                  </a:lnTo>
                  <a:lnTo>
                    <a:pt x="54" y="35"/>
                  </a:lnTo>
                  <a:lnTo>
                    <a:pt x="49" y="33"/>
                  </a:lnTo>
                  <a:lnTo>
                    <a:pt x="46" y="33"/>
                  </a:lnTo>
                  <a:lnTo>
                    <a:pt x="41" y="33"/>
                  </a:lnTo>
                  <a:lnTo>
                    <a:pt x="37" y="32"/>
                  </a:lnTo>
                  <a:lnTo>
                    <a:pt x="33" y="30"/>
                  </a:lnTo>
                  <a:lnTo>
                    <a:pt x="28" y="30"/>
                  </a:lnTo>
                  <a:lnTo>
                    <a:pt x="24" y="28"/>
                  </a:lnTo>
                  <a:lnTo>
                    <a:pt x="19" y="25"/>
                  </a:lnTo>
                  <a:lnTo>
                    <a:pt x="15" y="25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3" name="Freeform 247"/>
            <p:cNvSpPr>
              <a:spLocks/>
            </p:cNvSpPr>
            <p:nvPr/>
          </p:nvSpPr>
          <p:spPr bwMode="auto">
            <a:xfrm>
              <a:off x="4713" y="1962"/>
              <a:ext cx="59" cy="56"/>
            </a:xfrm>
            <a:custGeom>
              <a:avLst/>
              <a:gdLst/>
              <a:ahLst/>
              <a:cxnLst>
                <a:cxn ang="0">
                  <a:pos x="114" y="19"/>
                </a:cxn>
                <a:cxn ang="0">
                  <a:pos x="116" y="42"/>
                </a:cxn>
                <a:cxn ang="0">
                  <a:pos x="118" y="64"/>
                </a:cxn>
                <a:cxn ang="0">
                  <a:pos x="116" y="85"/>
                </a:cxn>
                <a:cxn ang="0">
                  <a:pos x="111" y="101"/>
                </a:cxn>
                <a:cxn ang="0">
                  <a:pos x="98" y="109"/>
                </a:cxn>
                <a:cxn ang="0">
                  <a:pos x="88" y="108"/>
                </a:cxn>
                <a:cxn ang="0">
                  <a:pos x="75" y="105"/>
                </a:cxn>
                <a:cxn ang="0">
                  <a:pos x="64" y="100"/>
                </a:cxn>
                <a:cxn ang="0">
                  <a:pos x="54" y="98"/>
                </a:cxn>
                <a:cxn ang="0">
                  <a:pos x="44" y="96"/>
                </a:cxn>
                <a:cxn ang="0">
                  <a:pos x="31" y="96"/>
                </a:cxn>
                <a:cxn ang="0">
                  <a:pos x="21" y="96"/>
                </a:cxn>
                <a:cxn ang="0">
                  <a:pos x="10" y="95"/>
                </a:cxn>
                <a:cxn ang="0">
                  <a:pos x="3" y="91"/>
                </a:cxn>
                <a:cxn ang="0">
                  <a:pos x="0" y="83"/>
                </a:cxn>
                <a:cxn ang="0">
                  <a:pos x="0" y="73"/>
                </a:cxn>
                <a:cxn ang="0">
                  <a:pos x="0" y="64"/>
                </a:cxn>
                <a:cxn ang="0">
                  <a:pos x="1" y="52"/>
                </a:cxn>
                <a:cxn ang="0">
                  <a:pos x="3" y="44"/>
                </a:cxn>
                <a:cxn ang="0">
                  <a:pos x="8" y="33"/>
                </a:cxn>
                <a:cxn ang="0">
                  <a:pos x="13" y="23"/>
                </a:cxn>
                <a:cxn ang="0">
                  <a:pos x="19" y="16"/>
                </a:cxn>
                <a:cxn ang="0">
                  <a:pos x="29" y="8"/>
                </a:cxn>
                <a:cxn ang="0">
                  <a:pos x="31" y="8"/>
                </a:cxn>
                <a:cxn ang="0">
                  <a:pos x="28" y="16"/>
                </a:cxn>
                <a:cxn ang="0">
                  <a:pos x="28" y="26"/>
                </a:cxn>
                <a:cxn ang="0">
                  <a:pos x="26" y="37"/>
                </a:cxn>
                <a:cxn ang="0">
                  <a:pos x="26" y="49"/>
                </a:cxn>
                <a:cxn ang="0">
                  <a:pos x="28" y="60"/>
                </a:cxn>
                <a:cxn ang="0">
                  <a:pos x="28" y="69"/>
                </a:cxn>
                <a:cxn ang="0">
                  <a:pos x="37" y="70"/>
                </a:cxn>
                <a:cxn ang="0">
                  <a:pos x="46" y="72"/>
                </a:cxn>
                <a:cxn ang="0">
                  <a:pos x="55" y="75"/>
                </a:cxn>
                <a:cxn ang="0">
                  <a:pos x="64" y="80"/>
                </a:cxn>
                <a:cxn ang="0">
                  <a:pos x="73" y="83"/>
                </a:cxn>
                <a:cxn ang="0">
                  <a:pos x="83" y="85"/>
                </a:cxn>
                <a:cxn ang="0">
                  <a:pos x="93" y="83"/>
                </a:cxn>
                <a:cxn ang="0">
                  <a:pos x="100" y="72"/>
                </a:cxn>
                <a:cxn ang="0">
                  <a:pos x="100" y="55"/>
                </a:cxn>
                <a:cxn ang="0">
                  <a:pos x="100" y="39"/>
                </a:cxn>
                <a:cxn ang="0">
                  <a:pos x="98" y="21"/>
                </a:cxn>
                <a:cxn ang="0">
                  <a:pos x="98" y="8"/>
                </a:cxn>
                <a:cxn ang="0">
                  <a:pos x="103" y="0"/>
                </a:cxn>
                <a:cxn ang="0">
                  <a:pos x="113" y="2"/>
                </a:cxn>
                <a:cxn ang="0">
                  <a:pos x="114" y="8"/>
                </a:cxn>
              </a:cxnLst>
              <a:rect l="0" t="0" r="r" b="b"/>
              <a:pathLst>
                <a:path w="118" h="111">
                  <a:moveTo>
                    <a:pt x="114" y="8"/>
                  </a:moveTo>
                  <a:lnTo>
                    <a:pt x="114" y="15"/>
                  </a:lnTo>
                  <a:lnTo>
                    <a:pt x="114" y="19"/>
                  </a:lnTo>
                  <a:lnTo>
                    <a:pt x="114" y="28"/>
                  </a:lnTo>
                  <a:lnTo>
                    <a:pt x="116" y="34"/>
                  </a:lnTo>
                  <a:lnTo>
                    <a:pt x="116" y="42"/>
                  </a:lnTo>
                  <a:lnTo>
                    <a:pt x="116" y="49"/>
                  </a:lnTo>
                  <a:lnTo>
                    <a:pt x="116" y="57"/>
                  </a:lnTo>
                  <a:lnTo>
                    <a:pt x="118" y="64"/>
                  </a:lnTo>
                  <a:lnTo>
                    <a:pt x="116" y="72"/>
                  </a:lnTo>
                  <a:lnTo>
                    <a:pt x="116" y="80"/>
                  </a:lnTo>
                  <a:lnTo>
                    <a:pt x="116" y="85"/>
                  </a:lnTo>
                  <a:lnTo>
                    <a:pt x="116" y="91"/>
                  </a:lnTo>
                  <a:lnTo>
                    <a:pt x="113" y="96"/>
                  </a:lnTo>
                  <a:lnTo>
                    <a:pt x="111" y="101"/>
                  </a:lnTo>
                  <a:lnTo>
                    <a:pt x="106" y="106"/>
                  </a:lnTo>
                  <a:lnTo>
                    <a:pt x="103" y="108"/>
                  </a:lnTo>
                  <a:lnTo>
                    <a:pt x="98" y="109"/>
                  </a:lnTo>
                  <a:lnTo>
                    <a:pt x="95" y="111"/>
                  </a:lnTo>
                  <a:lnTo>
                    <a:pt x="92" y="109"/>
                  </a:lnTo>
                  <a:lnTo>
                    <a:pt x="88" y="108"/>
                  </a:lnTo>
                  <a:lnTo>
                    <a:pt x="83" y="106"/>
                  </a:lnTo>
                  <a:lnTo>
                    <a:pt x="80" y="105"/>
                  </a:lnTo>
                  <a:lnTo>
                    <a:pt x="75" y="105"/>
                  </a:lnTo>
                  <a:lnTo>
                    <a:pt x="72" y="103"/>
                  </a:lnTo>
                  <a:lnTo>
                    <a:pt x="69" y="101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57" y="100"/>
                  </a:lnTo>
                  <a:lnTo>
                    <a:pt x="54" y="98"/>
                  </a:lnTo>
                  <a:lnTo>
                    <a:pt x="51" y="98"/>
                  </a:lnTo>
                  <a:lnTo>
                    <a:pt x="47" y="96"/>
                  </a:lnTo>
                  <a:lnTo>
                    <a:pt x="44" y="96"/>
                  </a:lnTo>
                  <a:lnTo>
                    <a:pt x="39" y="96"/>
                  </a:lnTo>
                  <a:lnTo>
                    <a:pt x="36" y="96"/>
                  </a:lnTo>
                  <a:lnTo>
                    <a:pt x="31" y="96"/>
                  </a:lnTo>
                  <a:lnTo>
                    <a:pt x="29" y="96"/>
                  </a:lnTo>
                  <a:lnTo>
                    <a:pt x="24" y="96"/>
                  </a:lnTo>
                  <a:lnTo>
                    <a:pt x="21" y="96"/>
                  </a:lnTo>
                  <a:lnTo>
                    <a:pt x="16" y="96"/>
                  </a:lnTo>
                  <a:lnTo>
                    <a:pt x="13" y="96"/>
                  </a:lnTo>
                  <a:lnTo>
                    <a:pt x="10" y="95"/>
                  </a:lnTo>
                  <a:lnTo>
                    <a:pt x="8" y="93"/>
                  </a:lnTo>
                  <a:lnTo>
                    <a:pt x="5" y="91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5" y="39"/>
                  </a:lnTo>
                  <a:lnTo>
                    <a:pt x="6" y="36"/>
                  </a:lnTo>
                  <a:lnTo>
                    <a:pt x="8" y="33"/>
                  </a:lnTo>
                  <a:lnTo>
                    <a:pt x="10" y="29"/>
                  </a:lnTo>
                  <a:lnTo>
                    <a:pt x="11" y="26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9" y="16"/>
                  </a:lnTo>
                  <a:lnTo>
                    <a:pt x="23" y="11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29" y="15"/>
                  </a:lnTo>
                  <a:lnTo>
                    <a:pt x="28" y="16"/>
                  </a:lnTo>
                  <a:lnTo>
                    <a:pt x="28" y="19"/>
                  </a:lnTo>
                  <a:lnTo>
                    <a:pt x="28" y="23"/>
                  </a:lnTo>
                  <a:lnTo>
                    <a:pt x="28" y="26"/>
                  </a:lnTo>
                  <a:lnTo>
                    <a:pt x="26" y="29"/>
                  </a:lnTo>
                  <a:lnTo>
                    <a:pt x="26" y="33"/>
                  </a:lnTo>
                  <a:lnTo>
                    <a:pt x="26" y="37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49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5"/>
                  </a:lnTo>
                  <a:lnTo>
                    <a:pt x="28" y="69"/>
                  </a:lnTo>
                  <a:lnTo>
                    <a:pt x="31" y="69"/>
                  </a:lnTo>
                  <a:lnTo>
                    <a:pt x="34" y="69"/>
                  </a:lnTo>
                  <a:lnTo>
                    <a:pt x="37" y="70"/>
                  </a:lnTo>
                  <a:lnTo>
                    <a:pt x="41" y="72"/>
                  </a:lnTo>
                  <a:lnTo>
                    <a:pt x="44" y="72"/>
                  </a:lnTo>
                  <a:lnTo>
                    <a:pt x="46" y="72"/>
                  </a:lnTo>
                  <a:lnTo>
                    <a:pt x="49" y="75"/>
                  </a:lnTo>
                  <a:lnTo>
                    <a:pt x="52" y="75"/>
                  </a:lnTo>
                  <a:lnTo>
                    <a:pt x="55" y="75"/>
                  </a:lnTo>
                  <a:lnTo>
                    <a:pt x="57" y="77"/>
                  </a:lnTo>
                  <a:lnTo>
                    <a:pt x="60" y="78"/>
                  </a:lnTo>
                  <a:lnTo>
                    <a:pt x="64" y="80"/>
                  </a:lnTo>
                  <a:lnTo>
                    <a:pt x="67" y="80"/>
                  </a:lnTo>
                  <a:lnTo>
                    <a:pt x="70" y="82"/>
                  </a:lnTo>
                  <a:lnTo>
                    <a:pt x="73" y="83"/>
                  </a:lnTo>
                  <a:lnTo>
                    <a:pt x="77" y="83"/>
                  </a:lnTo>
                  <a:lnTo>
                    <a:pt x="80" y="83"/>
                  </a:lnTo>
                  <a:lnTo>
                    <a:pt x="83" y="85"/>
                  </a:lnTo>
                  <a:lnTo>
                    <a:pt x="87" y="85"/>
                  </a:lnTo>
                  <a:lnTo>
                    <a:pt x="92" y="85"/>
                  </a:lnTo>
                  <a:lnTo>
                    <a:pt x="93" y="83"/>
                  </a:lnTo>
                  <a:lnTo>
                    <a:pt x="96" y="80"/>
                  </a:lnTo>
                  <a:lnTo>
                    <a:pt x="98" y="75"/>
                  </a:lnTo>
                  <a:lnTo>
                    <a:pt x="100" y="72"/>
                  </a:lnTo>
                  <a:lnTo>
                    <a:pt x="100" y="67"/>
                  </a:lnTo>
                  <a:lnTo>
                    <a:pt x="100" y="62"/>
                  </a:lnTo>
                  <a:lnTo>
                    <a:pt x="100" y="55"/>
                  </a:lnTo>
                  <a:lnTo>
                    <a:pt x="100" y="51"/>
                  </a:lnTo>
                  <a:lnTo>
                    <a:pt x="100" y="44"/>
                  </a:lnTo>
                  <a:lnTo>
                    <a:pt x="100" y="39"/>
                  </a:lnTo>
                  <a:lnTo>
                    <a:pt x="100" y="31"/>
                  </a:lnTo>
                  <a:lnTo>
                    <a:pt x="98" y="28"/>
                  </a:lnTo>
                  <a:lnTo>
                    <a:pt x="98" y="21"/>
                  </a:lnTo>
                  <a:lnTo>
                    <a:pt x="96" y="16"/>
                  </a:lnTo>
                  <a:lnTo>
                    <a:pt x="96" y="11"/>
                  </a:lnTo>
                  <a:lnTo>
                    <a:pt x="98" y="8"/>
                  </a:lnTo>
                  <a:lnTo>
                    <a:pt x="98" y="3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4" y="8"/>
                  </a:lnTo>
                  <a:lnTo>
                    <a:pt x="114" y="8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4" name="Freeform 248"/>
            <p:cNvSpPr>
              <a:spLocks/>
            </p:cNvSpPr>
            <p:nvPr/>
          </p:nvSpPr>
          <p:spPr bwMode="auto">
            <a:xfrm>
              <a:off x="4725" y="1923"/>
              <a:ext cx="46" cy="46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18" y="13"/>
                </a:cxn>
                <a:cxn ang="0">
                  <a:pos x="27" y="9"/>
                </a:cxn>
                <a:cxn ang="0">
                  <a:pos x="35" y="5"/>
                </a:cxn>
                <a:cxn ang="0">
                  <a:pos x="43" y="2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71" y="2"/>
                </a:cxn>
                <a:cxn ang="0">
                  <a:pos x="81" y="5"/>
                </a:cxn>
                <a:cxn ang="0">
                  <a:pos x="87" y="13"/>
                </a:cxn>
                <a:cxn ang="0">
                  <a:pos x="90" y="22"/>
                </a:cxn>
                <a:cxn ang="0">
                  <a:pos x="92" y="31"/>
                </a:cxn>
                <a:cxn ang="0">
                  <a:pos x="92" y="43"/>
                </a:cxn>
                <a:cxn ang="0">
                  <a:pos x="90" y="56"/>
                </a:cxn>
                <a:cxn ang="0">
                  <a:pos x="89" y="67"/>
                </a:cxn>
                <a:cxn ang="0">
                  <a:pos x="87" y="81"/>
                </a:cxn>
                <a:cxn ang="0">
                  <a:pos x="86" y="89"/>
                </a:cxn>
                <a:cxn ang="0">
                  <a:pos x="84" y="92"/>
                </a:cxn>
                <a:cxn ang="0">
                  <a:pos x="79" y="94"/>
                </a:cxn>
                <a:cxn ang="0">
                  <a:pos x="72" y="89"/>
                </a:cxn>
                <a:cxn ang="0">
                  <a:pos x="69" y="82"/>
                </a:cxn>
                <a:cxn ang="0">
                  <a:pos x="69" y="76"/>
                </a:cxn>
                <a:cxn ang="0">
                  <a:pos x="69" y="71"/>
                </a:cxn>
                <a:cxn ang="0">
                  <a:pos x="71" y="63"/>
                </a:cxn>
                <a:cxn ang="0">
                  <a:pos x="72" y="58"/>
                </a:cxn>
                <a:cxn ang="0">
                  <a:pos x="72" y="51"/>
                </a:cxn>
                <a:cxn ang="0">
                  <a:pos x="74" y="46"/>
                </a:cxn>
                <a:cxn ang="0">
                  <a:pos x="72" y="40"/>
                </a:cxn>
                <a:cxn ang="0">
                  <a:pos x="71" y="35"/>
                </a:cxn>
                <a:cxn ang="0">
                  <a:pos x="68" y="33"/>
                </a:cxn>
                <a:cxn ang="0">
                  <a:pos x="61" y="30"/>
                </a:cxn>
                <a:cxn ang="0">
                  <a:pos x="54" y="28"/>
                </a:cxn>
                <a:cxn ang="0">
                  <a:pos x="48" y="27"/>
                </a:cxn>
                <a:cxn ang="0">
                  <a:pos x="40" y="27"/>
                </a:cxn>
                <a:cxn ang="0">
                  <a:pos x="31" y="25"/>
                </a:cxn>
                <a:cxn ang="0">
                  <a:pos x="25" y="27"/>
                </a:cxn>
                <a:cxn ang="0">
                  <a:pos x="20" y="27"/>
                </a:cxn>
                <a:cxn ang="0">
                  <a:pos x="13" y="30"/>
                </a:cxn>
                <a:cxn ang="0">
                  <a:pos x="7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4" y="25"/>
                </a:cxn>
                <a:cxn ang="0">
                  <a:pos x="7" y="22"/>
                </a:cxn>
              </a:cxnLst>
              <a:rect l="0" t="0" r="r" b="b"/>
              <a:pathLst>
                <a:path w="92" h="94">
                  <a:moveTo>
                    <a:pt x="7" y="22"/>
                  </a:moveTo>
                  <a:lnTo>
                    <a:pt x="10" y="18"/>
                  </a:lnTo>
                  <a:lnTo>
                    <a:pt x="15" y="15"/>
                  </a:lnTo>
                  <a:lnTo>
                    <a:pt x="18" y="13"/>
                  </a:lnTo>
                  <a:lnTo>
                    <a:pt x="23" y="10"/>
                  </a:lnTo>
                  <a:lnTo>
                    <a:pt x="27" y="9"/>
                  </a:lnTo>
                  <a:lnTo>
                    <a:pt x="31" y="5"/>
                  </a:lnTo>
                  <a:lnTo>
                    <a:pt x="35" y="5"/>
                  </a:lnTo>
                  <a:lnTo>
                    <a:pt x="40" y="4"/>
                  </a:lnTo>
                  <a:lnTo>
                    <a:pt x="43" y="2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6" y="2"/>
                  </a:lnTo>
                  <a:lnTo>
                    <a:pt x="71" y="2"/>
                  </a:lnTo>
                  <a:lnTo>
                    <a:pt x="76" y="4"/>
                  </a:lnTo>
                  <a:lnTo>
                    <a:pt x="81" y="5"/>
                  </a:lnTo>
                  <a:lnTo>
                    <a:pt x="84" y="10"/>
                  </a:lnTo>
                  <a:lnTo>
                    <a:pt x="87" y="13"/>
                  </a:lnTo>
                  <a:lnTo>
                    <a:pt x="89" y="17"/>
                  </a:lnTo>
                  <a:lnTo>
                    <a:pt x="90" y="22"/>
                  </a:lnTo>
                  <a:lnTo>
                    <a:pt x="92" y="27"/>
                  </a:lnTo>
                  <a:lnTo>
                    <a:pt x="92" y="31"/>
                  </a:lnTo>
                  <a:lnTo>
                    <a:pt x="92" y="38"/>
                  </a:lnTo>
                  <a:lnTo>
                    <a:pt x="92" y="43"/>
                  </a:lnTo>
                  <a:lnTo>
                    <a:pt x="92" y="49"/>
                  </a:lnTo>
                  <a:lnTo>
                    <a:pt x="90" y="56"/>
                  </a:lnTo>
                  <a:lnTo>
                    <a:pt x="90" y="63"/>
                  </a:lnTo>
                  <a:lnTo>
                    <a:pt x="89" y="67"/>
                  </a:lnTo>
                  <a:lnTo>
                    <a:pt x="89" y="74"/>
                  </a:lnTo>
                  <a:lnTo>
                    <a:pt x="87" y="81"/>
                  </a:lnTo>
                  <a:lnTo>
                    <a:pt x="87" y="87"/>
                  </a:lnTo>
                  <a:lnTo>
                    <a:pt x="86" y="89"/>
                  </a:lnTo>
                  <a:lnTo>
                    <a:pt x="84" y="90"/>
                  </a:lnTo>
                  <a:lnTo>
                    <a:pt x="84" y="92"/>
                  </a:lnTo>
                  <a:lnTo>
                    <a:pt x="82" y="94"/>
                  </a:lnTo>
                  <a:lnTo>
                    <a:pt x="79" y="94"/>
                  </a:lnTo>
                  <a:lnTo>
                    <a:pt x="76" y="92"/>
                  </a:lnTo>
                  <a:lnTo>
                    <a:pt x="72" y="89"/>
                  </a:lnTo>
                  <a:lnTo>
                    <a:pt x="71" y="84"/>
                  </a:lnTo>
                  <a:lnTo>
                    <a:pt x="69" y="82"/>
                  </a:lnTo>
                  <a:lnTo>
                    <a:pt x="69" y="79"/>
                  </a:lnTo>
                  <a:lnTo>
                    <a:pt x="69" y="76"/>
                  </a:lnTo>
                  <a:lnTo>
                    <a:pt x="69" y="74"/>
                  </a:lnTo>
                  <a:lnTo>
                    <a:pt x="69" y="71"/>
                  </a:lnTo>
                  <a:lnTo>
                    <a:pt x="71" y="66"/>
                  </a:lnTo>
                  <a:lnTo>
                    <a:pt x="71" y="63"/>
                  </a:lnTo>
                  <a:lnTo>
                    <a:pt x="72" y="61"/>
                  </a:lnTo>
                  <a:lnTo>
                    <a:pt x="72" y="58"/>
                  </a:lnTo>
                  <a:lnTo>
                    <a:pt x="72" y="54"/>
                  </a:lnTo>
                  <a:lnTo>
                    <a:pt x="72" y="51"/>
                  </a:lnTo>
                  <a:lnTo>
                    <a:pt x="74" y="48"/>
                  </a:lnTo>
                  <a:lnTo>
                    <a:pt x="74" y="46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2" y="38"/>
                  </a:lnTo>
                  <a:lnTo>
                    <a:pt x="71" y="35"/>
                  </a:lnTo>
                  <a:lnTo>
                    <a:pt x="69" y="35"/>
                  </a:lnTo>
                  <a:lnTo>
                    <a:pt x="68" y="33"/>
                  </a:lnTo>
                  <a:lnTo>
                    <a:pt x="64" y="31"/>
                  </a:lnTo>
                  <a:lnTo>
                    <a:pt x="61" y="30"/>
                  </a:lnTo>
                  <a:lnTo>
                    <a:pt x="58" y="30"/>
                  </a:lnTo>
                  <a:lnTo>
                    <a:pt x="54" y="28"/>
                  </a:lnTo>
                  <a:lnTo>
                    <a:pt x="51" y="27"/>
                  </a:lnTo>
                  <a:lnTo>
                    <a:pt x="48" y="27"/>
                  </a:lnTo>
                  <a:lnTo>
                    <a:pt x="45" y="27"/>
                  </a:lnTo>
                  <a:lnTo>
                    <a:pt x="40" y="27"/>
                  </a:lnTo>
                  <a:lnTo>
                    <a:pt x="36" y="27"/>
                  </a:lnTo>
                  <a:lnTo>
                    <a:pt x="31" y="25"/>
                  </a:lnTo>
                  <a:lnTo>
                    <a:pt x="28" y="25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0" y="27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10" y="33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7" y="22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5" name="Freeform 249"/>
            <p:cNvSpPr>
              <a:spLocks/>
            </p:cNvSpPr>
            <p:nvPr/>
          </p:nvSpPr>
          <p:spPr bwMode="auto">
            <a:xfrm>
              <a:off x="4728" y="1949"/>
              <a:ext cx="50" cy="29"/>
            </a:xfrm>
            <a:custGeom>
              <a:avLst/>
              <a:gdLst/>
              <a:ahLst/>
              <a:cxnLst>
                <a:cxn ang="0">
                  <a:pos x="21" y="6"/>
                </a:cxn>
                <a:cxn ang="0">
                  <a:pos x="21" y="10"/>
                </a:cxn>
                <a:cxn ang="0">
                  <a:pos x="24" y="13"/>
                </a:cxn>
                <a:cxn ang="0">
                  <a:pos x="26" y="16"/>
                </a:cxn>
                <a:cxn ang="0">
                  <a:pos x="31" y="18"/>
                </a:cxn>
                <a:cxn ang="0">
                  <a:pos x="34" y="21"/>
                </a:cxn>
                <a:cxn ang="0">
                  <a:pos x="38" y="21"/>
                </a:cxn>
                <a:cxn ang="0">
                  <a:pos x="42" y="23"/>
                </a:cxn>
                <a:cxn ang="0">
                  <a:pos x="47" y="26"/>
                </a:cxn>
                <a:cxn ang="0">
                  <a:pos x="52" y="26"/>
                </a:cxn>
                <a:cxn ang="0">
                  <a:pos x="57" y="26"/>
                </a:cxn>
                <a:cxn ang="0">
                  <a:pos x="62" y="26"/>
                </a:cxn>
                <a:cxn ang="0">
                  <a:pos x="67" y="28"/>
                </a:cxn>
                <a:cxn ang="0">
                  <a:pos x="72" y="28"/>
                </a:cxn>
                <a:cxn ang="0">
                  <a:pos x="77" y="29"/>
                </a:cxn>
                <a:cxn ang="0">
                  <a:pos x="82" y="29"/>
                </a:cxn>
                <a:cxn ang="0">
                  <a:pos x="87" y="31"/>
                </a:cxn>
                <a:cxn ang="0">
                  <a:pos x="90" y="32"/>
                </a:cxn>
                <a:cxn ang="0">
                  <a:pos x="93" y="34"/>
                </a:cxn>
                <a:cxn ang="0">
                  <a:pos x="95" y="36"/>
                </a:cxn>
                <a:cxn ang="0">
                  <a:pos x="97" y="37"/>
                </a:cxn>
                <a:cxn ang="0">
                  <a:pos x="97" y="41"/>
                </a:cxn>
                <a:cxn ang="0">
                  <a:pos x="98" y="42"/>
                </a:cxn>
                <a:cxn ang="0">
                  <a:pos x="100" y="45"/>
                </a:cxn>
                <a:cxn ang="0">
                  <a:pos x="100" y="49"/>
                </a:cxn>
                <a:cxn ang="0">
                  <a:pos x="98" y="50"/>
                </a:cxn>
                <a:cxn ang="0">
                  <a:pos x="97" y="54"/>
                </a:cxn>
                <a:cxn ang="0">
                  <a:pos x="97" y="55"/>
                </a:cxn>
                <a:cxn ang="0">
                  <a:pos x="95" y="57"/>
                </a:cxn>
                <a:cxn ang="0">
                  <a:pos x="93" y="57"/>
                </a:cxn>
                <a:cxn ang="0">
                  <a:pos x="90" y="59"/>
                </a:cxn>
                <a:cxn ang="0">
                  <a:pos x="87" y="59"/>
                </a:cxn>
                <a:cxn ang="0">
                  <a:pos x="85" y="59"/>
                </a:cxn>
                <a:cxn ang="0">
                  <a:pos x="79" y="57"/>
                </a:cxn>
                <a:cxn ang="0">
                  <a:pos x="72" y="57"/>
                </a:cxn>
                <a:cxn ang="0">
                  <a:pos x="65" y="54"/>
                </a:cxn>
                <a:cxn ang="0">
                  <a:pos x="61" y="54"/>
                </a:cxn>
                <a:cxn ang="0">
                  <a:pos x="52" y="50"/>
                </a:cxn>
                <a:cxn ang="0">
                  <a:pos x="47" y="49"/>
                </a:cxn>
                <a:cxn ang="0">
                  <a:pos x="41" y="45"/>
                </a:cxn>
                <a:cxn ang="0">
                  <a:pos x="36" y="45"/>
                </a:cxn>
                <a:cxn ang="0">
                  <a:pos x="29" y="42"/>
                </a:cxn>
                <a:cxn ang="0">
                  <a:pos x="24" y="37"/>
                </a:cxn>
                <a:cxn ang="0">
                  <a:pos x="20" y="34"/>
                </a:cxn>
                <a:cxn ang="0">
                  <a:pos x="15" y="31"/>
                </a:cxn>
                <a:cxn ang="0">
                  <a:pos x="10" y="28"/>
                </a:cxn>
                <a:cxn ang="0">
                  <a:pos x="6" y="23"/>
                </a:cxn>
                <a:cxn ang="0">
                  <a:pos x="3" y="18"/>
                </a:cxn>
                <a:cxn ang="0">
                  <a:pos x="0" y="13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3" y="1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16" y="1"/>
                </a:cxn>
                <a:cxn ang="0">
                  <a:pos x="18" y="1"/>
                </a:cxn>
                <a:cxn ang="0">
                  <a:pos x="20" y="5"/>
                </a:cxn>
                <a:cxn ang="0">
                  <a:pos x="21" y="6"/>
                </a:cxn>
                <a:cxn ang="0">
                  <a:pos x="21" y="6"/>
                </a:cxn>
              </a:cxnLst>
              <a:rect l="0" t="0" r="r" b="b"/>
              <a:pathLst>
                <a:path w="100" h="59">
                  <a:moveTo>
                    <a:pt x="21" y="6"/>
                  </a:moveTo>
                  <a:lnTo>
                    <a:pt x="21" y="10"/>
                  </a:lnTo>
                  <a:lnTo>
                    <a:pt x="24" y="13"/>
                  </a:lnTo>
                  <a:lnTo>
                    <a:pt x="26" y="16"/>
                  </a:lnTo>
                  <a:lnTo>
                    <a:pt x="31" y="18"/>
                  </a:lnTo>
                  <a:lnTo>
                    <a:pt x="34" y="21"/>
                  </a:lnTo>
                  <a:lnTo>
                    <a:pt x="38" y="21"/>
                  </a:lnTo>
                  <a:lnTo>
                    <a:pt x="42" y="23"/>
                  </a:lnTo>
                  <a:lnTo>
                    <a:pt x="47" y="26"/>
                  </a:lnTo>
                  <a:lnTo>
                    <a:pt x="52" y="26"/>
                  </a:lnTo>
                  <a:lnTo>
                    <a:pt x="57" y="26"/>
                  </a:lnTo>
                  <a:lnTo>
                    <a:pt x="62" y="26"/>
                  </a:lnTo>
                  <a:lnTo>
                    <a:pt x="67" y="28"/>
                  </a:lnTo>
                  <a:lnTo>
                    <a:pt x="72" y="28"/>
                  </a:lnTo>
                  <a:lnTo>
                    <a:pt x="77" y="29"/>
                  </a:lnTo>
                  <a:lnTo>
                    <a:pt x="82" y="29"/>
                  </a:lnTo>
                  <a:lnTo>
                    <a:pt x="87" y="31"/>
                  </a:lnTo>
                  <a:lnTo>
                    <a:pt x="90" y="32"/>
                  </a:lnTo>
                  <a:lnTo>
                    <a:pt x="93" y="34"/>
                  </a:lnTo>
                  <a:lnTo>
                    <a:pt x="95" y="36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98" y="42"/>
                  </a:lnTo>
                  <a:lnTo>
                    <a:pt x="100" y="45"/>
                  </a:lnTo>
                  <a:lnTo>
                    <a:pt x="100" y="49"/>
                  </a:lnTo>
                  <a:lnTo>
                    <a:pt x="98" y="50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5" y="57"/>
                  </a:lnTo>
                  <a:lnTo>
                    <a:pt x="93" y="57"/>
                  </a:lnTo>
                  <a:lnTo>
                    <a:pt x="90" y="59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79" y="57"/>
                  </a:lnTo>
                  <a:lnTo>
                    <a:pt x="72" y="57"/>
                  </a:lnTo>
                  <a:lnTo>
                    <a:pt x="65" y="54"/>
                  </a:lnTo>
                  <a:lnTo>
                    <a:pt x="61" y="54"/>
                  </a:lnTo>
                  <a:lnTo>
                    <a:pt x="52" y="50"/>
                  </a:lnTo>
                  <a:lnTo>
                    <a:pt x="47" y="49"/>
                  </a:lnTo>
                  <a:lnTo>
                    <a:pt x="41" y="45"/>
                  </a:lnTo>
                  <a:lnTo>
                    <a:pt x="36" y="45"/>
                  </a:lnTo>
                  <a:lnTo>
                    <a:pt x="29" y="42"/>
                  </a:lnTo>
                  <a:lnTo>
                    <a:pt x="24" y="37"/>
                  </a:lnTo>
                  <a:lnTo>
                    <a:pt x="20" y="34"/>
                  </a:lnTo>
                  <a:lnTo>
                    <a:pt x="15" y="31"/>
                  </a:lnTo>
                  <a:lnTo>
                    <a:pt x="10" y="28"/>
                  </a:lnTo>
                  <a:lnTo>
                    <a:pt x="6" y="23"/>
                  </a:lnTo>
                  <a:lnTo>
                    <a:pt x="3" y="18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5"/>
                  </a:lnTo>
                  <a:lnTo>
                    <a:pt x="3" y="1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1" y="6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6" name="Freeform 250"/>
            <p:cNvSpPr>
              <a:spLocks/>
            </p:cNvSpPr>
            <p:nvPr/>
          </p:nvSpPr>
          <p:spPr bwMode="auto">
            <a:xfrm>
              <a:off x="4687" y="2030"/>
              <a:ext cx="175" cy="100"/>
            </a:xfrm>
            <a:custGeom>
              <a:avLst/>
              <a:gdLst/>
              <a:ahLst/>
              <a:cxnLst>
                <a:cxn ang="0">
                  <a:pos x="141" y="9"/>
                </a:cxn>
                <a:cxn ang="0">
                  <a:pos x="124" y="13"/>
                </a:cxn>
                <a:cxn ang="0">
                  <a:pos x="106" y="18"/>
                </a:cxn>
                <a:cxn ang="0">
                  <a:pos x="90" y="23"/>
                </a:cxn>
                <a:cxn ang="0">
                  <a:pos x="72" y="29"/>
                </a:cxn>
                <a:cxn ang="0">
                  <a:pos x="57" y="37"/>
                </a:cxn>
                <a:cxn ang="0">
                  <a:pos x="43" y="45"/>
                </a:cxn>
                <a:cxn ang="0">
                  <a:pos x="33" y="57"/>
                </a:cxn>
                <a:cxn ang="0">
                  <a:pos x="26" y="86"/>
                </a:cxn>
                <a:cxn ang="0">
                  <a:pos x="43" y="121"/>
                </a:cxn>
                <a:cxn ang="0">
                  <a:pos x="79" y="142"/>
                </a:cxn>
                <a:cxn ang="0">
                  <a:pos x="129" y="153"/>
                </a:cxn>
                <a:cxn ang="0">
                  <a:pos x="187" y="155"/>
                </a:cxn>
                <a:cxn ang="0">
                  <a:pos x="239" y="149"/>
                </a:cxn>
                <a:cxn ang="0">
                  <a:pos x="285" y="137"/>
                </a:cxn>
                <a:cxn ang="0">
                  <a:pos x="313" y="124"/>
                </a:cxn>
                <a:cxn ang="0">
                  <a:pos x="319" y="104"/>
                </a:cxn>
                <a:cxn ang="0">
                  <a:pos x="313" y="83"/>
                </a:cxn>
                <a:cxn ang="0">
                  <a:pos x="301" y="65"/>
                </a:cxn>
                <a:cxn ang="0">
                  <a:pos x="283" y="50"/>
                </a:cxn>
                <a:cxn ang="0">
                  <a:pos x="264" y="41"/>
                </a:cxn>
                <a:cxn ang="0">
                  <a:pos x="241" y="31"/>
                </a:cxn>
                <a:cxn ang="0">
                  <a:pos x="220" y="24"/>
                </a:cxn>
                <a:cxn ang="0">
                  <a:pos x="198" y="21"/>
                </a:cxn>
                <a:cxn ang="0">
                  <a:pos x="185" y="19"/>
                </a:cxn>
                <a:cxn ang="0">
                  <a:pos x="185" y="16"/>
                </a:cxn>
                <a:cxn ang="0">
                  <a:pos x="187" y="14"/>
                </a:cxn>
                <a:cxn ang="0">
                  <a:pos x="192" y="13"/>
                </a:cxn>
                <a:cxn ang="0">
                  <a:pos x="200" y="13"/>
                </a:cxn>
                <a:cxn ang="0">
                  <a:pos x="210" y="13"/>
                </a:cxn>
                <a:cxn ang="0">
                  <a:pos x="223" y="14"/>
                </a:cxn>
                <a:cxn ang="0">
                  <a:pos x="241" y="16"/>
                </a:cxn>
                <a:cxn ang="0">
                  <a:pos x="264" y="21"/>
                </a:cxn>
                <a:cxn ang="0">
                  <a:pos x="288" y="31"/>
                </a:cxn>
                <a:cxn ang="0">
                  <a:pos x="308" y="42"/>
                </a:cxn>
                <a:cxn ang="0">
                  <a:pos x="324" y="57"/>
                </a:cxn>
                <a:cxn ang="0">
                  <a:pos x="338" y="73"/>
                </a:cxn>
                <a:cxn ang="0">
                  <a:pos x="347" y="93"/>
                </a:cxn>
                <a:cxn ang="0">
                  <a:pos x="349" y="116"/>
                </a:cxn>
                <a:cxn ang="0">
                  <a:pos x="339" y="147"/>
                </a:cxn>
                <a:cxn ang="0">
                  <a:pos x="300" y="176"/>
                </a:cxn>
                <a:cxn ang="0">
                  <a:pos x="247" y="194"/>
                </a:cxn>
                <a:cxn ang="0">
                  <a:pos x="187" y="199"/>
                </a:cxn>
                <a:cxn ang="0">
                  <a:pos x="123" y="193"/>
                </a:cxn>
                <a:cxn ang="0">
                  <a:pos x="67" y="171"/>
                </a:cxn>
                <a:cxn ang="0">
                  <a:pos x="25" y="137"/>
                </a:cxn>
                <a:cxn ang="0">
                  <a:pos x="2" y="90"/>
                </a:cxn>
                <a:cxn ang="0">
                  <a:pos x="2" y="52"/>
                </a:cxn>
                <a:cxn ang="0">
                  <a:pos x="8" y="39"/>
                </a:cxn>
                <a:cxn ang="0">
                  <a:pos x="21" y="29"/>
                </a:cxn>
                <a:cxn ang="0">
                  <a:pos x="38" y="21"/>
                </a:cxn>
                <a:cxn ang="0">
                  <a:pos x="57" y="13"/>
                </a:cxn>
                <a:cxn ang="0">
                  <a:pos x="79" y="8"/>
                </a:cxn>
                <a:cxn ang="0">
                  <a:pos x="98" y="5"/>
                </a:cxn>
                <a:cxn ang="0">
                  <a:pos x="120" y="3"/>
                </a:cxn>
                <a:cxn ang="0">
                  <a:pos x="131" y="0"/>
                </a:cxn>
                <a:cxn ang="0">
                  <a:pos x="134" y="0"/>
                </a:cxn>
                <a:cxn ang="0">
                  <a:pos x="139" y="1"/>
                </a:cxn>
                <a:cxn ang="0">
                  <a:pos x="144" y="3"/>
                </a:cxn>
                <a:cxn ang="0">
                  <a:pos x="151" y="5"/>
                </a:cxn>
                <a:cxn ang="0">
                  <a:pos x="151" y="8"/>
                </a:cxn>
                <a:cxn ang="0">
                  <a:pos x="149" y="8"/>
                </a:cxn>
              </a:cxnLst>
              <a:rect l="0" t="0" r="r" b="b"/>
              <a:pathLst>
                <a:path w="349" h="199">
                  <a:moveTo>
                    <a:pt x="149" y="8"/>
                  </a:moveTo>
                  <a:lnTo>
                    <a:pt x="141" y="9"/>
                  </a:lnTo>
                  <a:lnTo>
                    <a:pt x="133" y="11"/>
                  </a:lnTo>
                  <a:lnTo>
                    <a:pt x="124" y="13"/>
                  </a:lnTo>
                  <a:lnTo>
                    <a:pt x="116" y="16"/>
                  </a:lnTo>
                  <a:lnTo>
                    <a:pt x="106" y="18"/>
                  </a:lnTo>
                  <a:lnTo>
                    <a:pt x="98" y="21"/>
                  </a:lnTo>
                  <a:lnTo>
                    <a:pt x="90" y="23"/>
                  </a:lnTo>
                  <a:lnTo>
                    <a:pt x="82" y="26"/>
                  </a:lnTo>
                  <a:lnTo>
                    <a:pt x="72" y="29"/>
                  </a:lnTo>
                  <a:lnTo>
                    <a:pt x="65" y="32"/>
                  </a:lnTo>
                  <a:lnTo>
                    <a:pt x="57" y="37"/>
                  </a:lnTo>
                  <a:lnTo>
                    <a:pt x="51" y="41"/>
                  </a:lnTo>
                  <a:lnTo>
                    <a:pt x="43" y="45"/>
                  </a:lnTo>
                  <a:lnTo>
                    <a:pt x="38" y="52"/>
                  </a:lnTo>
                  <a:lnTo>
                    <a:pt x="33" y="57"/>
                  </a:lnTo>
                  <a:lnTo>
                    <a:pt x="29" y="63"/>
                  </a:lnTo>
                  <a:lnTo>
                    <a:pt x="26" y="86"/>
                  </a:lnTo>
                  <a:lnTo>
                    <a:pt x="31" y="106"/>
                  </a:lnTo>
                  <a:lnTo>
                    <a:pt x="43" y="121"/>
                  </a:lnTo>
                  <a:lnTo>
                    <a:pt x="59" y="134"/>
                  </a:lnTo>
                  <a:lnTo>
                    <a:pt x="79" y="142"/>
                  </a:lnTo>
                  <a:lnTo>
                    <a:pt x="103" y="149"/>
                  </a:lnTo>
                  <a:lnTo>
                    <a:pt x="129" y="153"/>
                  </a:lnTo>
                  <a:lnTo>
                    <a:pt x="159" y="155"/>
                  </a:lnTo>
                  <a:lnTo>
                    <a:pt x="187" y="155"/>
                  </a:lnTo>
                  <a:lnTo>
                    <a:pt x="215" y="153"/>
                  </a:lnTo>
                  <a:lnTo>
                    <a:pt x="239" y="149"/>
                  </a:lnTo>
                  <a:lnTo>
                    <a:pt x="264" y="145"/>
                  </a:lnTo>
                  <a:lnTo>
                    <a:pt x="285" y="137"/>
                  </a:lnTo>
                  <a:lnTo>
                    <a:pt x="301" y="132"/>
                  </a:lnTo>
                  <a:lnTo>
                    <a:pt x="313" y="124"/>
                  </a:lnTo>
                  <a:lnTo>
                    <a:pt x="318" y="117"/>
                  </a:lnTo>
                  <a:lnTo>
                    <a:pt x="319" y="104"/>
                  </a:lnTo>
                  <a:lnTo>
                    <a:pt x="316" y="93"/>
                  </a:lnTo>
                  <a:lnTo>
                    <a:pt x="313" y="83"/>
                  </a:lnTo>
                  <a:lnTo>
                    <a:pt x="308" y="73"/>
                  </a:lnTo>
                  <a:lnTo>
                    <a:pt x="301" y="65"/>
                  </a:lnTo>
                  <a:lnTo>
                    <a:pt x="293" y="57"/>
                  </a:lnTo>
                  <a:lnTo>
                    <a:pt x="283" y="50"/>
                  </a:lnTo>
                  <a:lnTo>
                    <a:pt x="275" y="44"/>
                  </a:lnTo>
                  <a:lnTo>
                    <a:pt x="264" y="41"/>
                  </a:lnTo>
                  <a:lnTo>
                    <a:pt x="252" y="36"/>
                  </a:lnTo>
                  <a:lnTo>
                    <a:pt x="241" y="31"/>
                  </a:lnTo>
                  <a:lnTo>
                    <a:pt x="231" y="27"/>
                  </a:lnTo>
                  <a:lnTo>
                    <a:pt x="220" y="24"/>
                  </a:lnTo>
                  <a:lnTo>
                    <a:pt x="208" y="23"/>
                  </a:lnTo>
                  <a:lnTo>
                    <a:pt x="198" y="21"/>
                  </a:lnTo>
                  <a:lnTo>
                    <a:pt x="188" y="21"/>
                  </a:lnTo>
                  <a:lnTo>
                    <a:pt x="185" y="19"/>
                  </a:lnTo>
                  <a:lnTo>
                    <a:pt x="183" y="18"/>
                  </a:lnTo>
                  <a:lnTo>
                    <a:pt x="185" y="16"/>
                  </a:lnTo>
                  <a:lnTo>
                    <a:pt x="187" y="16"/>
                  </a:lnTo>
                  <a:lnTo>
                    <a:pt x="187" y="14"/>
                  </a:lnTo>
                  <a:lnTo>
                    <a:pt x="190" y="14"/>
                  </a:lnTo>
                  <a:lnTo>
                    <a:pt x="192" y="13"/>
                  </a:lnTo>
                  <a:lnTo>
                    <a:pt x="195" y="13"/>
                  </a:lnTo>
                  <a:lnTo>
                    <a:pt x="200" y="13"/>
                  </a:lnTo>
                  <a:lnTo>
                    <a:pt x="205" y="13"/>
                  </a:lnTo>
                  <a:lnTo>
                    <a:pt x="210" y="13"/>
                  </a:lnTo>
                  <a:lnTo>
                    <a:pt x="216" y="13"/>
                  </a:lnTo>
                  <a:lnTo>
                    <a:pt x="223" y="14"/>
                  </a:lnTo>
                  <a:lnTo>
                    <a:pt x="229" y="16"/>
                  </a:lnTo>
                  <a:lnTo>
                    <a:pt x="241" y="16"/>
                  </a:lnTo>
                  <a:lnTo>
                    <a:pt x="254" y="19"/>
                  </a:lnTo>
                  <a:lnTo>
                    <a:pt x="264" y="21"/>
                  </a:lnTo>
                  <a:lnTo>
                    <a:pt x="277" y="26"/>
                  </a:lnTo>
                  <a:lnTo>
                    <a:pt x="288" y="31"/>
                  </a:lnTo>
                  <a:lnTo>
                    <a:pt x="298" y="37"/>
                  </a:lnTo>
                  <a:lnTo>
                    <a:pt x="308" y="42"/>
                  </a:lnTo>
                  <a:lnTo>
                    <a:pt x="316" y="50"/>
                  </a:lnTo>
                  <a:lnTo>
                    <a:pt x="324" y="57"/>
                  </a:lnTo>
                  <a:lnTo>
                    <a:pt x="333" y="65"/>
                  </a:lnTo>
                  <a:lnTo>
                    <a:pt x="338" y="73"/>
                  </a:lnTo>
                  <a:lnTo>
                    <a:pt x="344" y="85"/>
                  </a:lnTo>
                  <a:lnTo>
                    <a:pt x="347" y="93"/>
                  </a:lnTo>
                  <a:lnTo>
                    <a:pt x="349" y="104"/>
                  </a:lnTo>
                  <a:lnTo>
                    <a:pt x="349" y="116"/>
                  </a:lnTo>
                  <a:lnTo>
                    <a:pt x="349" y="129"/>
                  </a:lnTo>
                  <a:lnTo>
                    <a:pt x="339" y="147"/>
                  </a:lnTo>
                  <a:lnTo>
                    <a:pt x="323" y="163"/>
                  </a:lnTo>
                  <a:lnTo>
                    <a:pt x="300" y="176"/>
                  </a:lnTo>
                  <a:lnTo>
                    <a:pt x="277" y="188"/>
                  </a:lnTo>
                  <a:lnTo>
                    <a:pt x="247" y="194"/>
                  </a:lnTo>
                  <a:lnTo>
                    <a:pt x="218" y="199"/>
                  </a:lnTo>
                  <a:lnTo>
                    <a:pt x="187" y="199"/>
                  </a:lnTo>
                  <a:lnTo>
                    <a:pt x="156" y="198"/>
                  </a:lnTo>
                  <a:lnTo>
                    <a:pt x="123" y="193"/>
                  </a:lnTo>
                  <a:lnTo>
                    <a:pt x="95" y="183"/>
                  </a:lnTo>
                  <a:lnTo>
                    <a:pt x="67" y="171"/>
                  </a:lnTo>
                  <a:lnTo>
                    <a:pt x="44" y="157"/>
                  </a:lnTo>
                  <a:lnTo>
                    <a:pt x="25" y="137"/>
                  </a:lnTo>
                  <a:lnTo>
                    <a:pt x="10" y="116"/>
                  </a:lnTo>
                  <a:lnTo>
                    <a:pt x="2" y="90"/>
                  </a:lnTo>
                  <a:lnTo>
                    <a:pt x="0" y="62"/>
                  </a:lnTo>
                  <a:lnTo>
                    <a:pt x="2" y="52"/>
                  </a:lnTo>
                  <a:lnTo>
                    <a:pt x="3" y="45"/>
                  </a:lnTo>
                  <a:lnTo>
                    <a:pt x="8" y="39"/>
                  </a:lnTo>
                  <a:lnTo>
                    <a:pt x="15" y="34"/>
                  </a:lnTo>
                  <a:lnTo>
                    <a:pt x="21" y="29"/>
                  </a:lnTo>
                  <a:lnTo>
                    <a:pt x="29" y="24"/>
                  </a:lnTo>
                  <a:lnTo>
                    <a:pt x="38" y="21"/>
                  </a:lnTo>
                  <a:lnTo>
                    <a:pt x="47" y="16"/>
                  </a:lnTo>
                  <a:lnTo>
                    <a:pt x="57" y="13"/>
                  </a:lnTo>
                  <a:lnTo>
                    <a:pt x="67" y="11"/>
                  </a:lnTo>
                  <a:lnTo>
                    <a:pt x="79" y="8"/>
                  </a:lnTo>
                  <a:lnTo>
                    <a:pt x="88" y="8"/>
                  </a:lnTo>
                  <a:lnTo>
                    <a:pt x="98" y="5"/>
                  </a:lnTo>
                  <a:lnTo>
                    <a:pt x="110" y="5"/>
                  </a:lnTo>
                  <a:lnTo>
                    <a:pt x="120" y="3"/>
                  </a:lnTo>
                  <a:lnTo>
                    <a:pt x="128" y="1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7" y="5"/>
                  </a:lnTo>
                  <a:lnTo>
                    <a:pt x="151" y="5"/>
                  </a:lnTo>
                  <a:lnTo>
                    <a:pt x="152" y="6"/>
                  </a:lnTo>
                  <a:lnTo>
                    <a:pt x="151" y="8"/>
                  </a:lnTo>
                  <a:lnTo>
                    <a:pt x="149" y="8"/>
                  </a:lnTo>
                  <a:lnTo>
                    <a:pt x="149" y="8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7" name="Freeform 251"/>
            <p:cNvSpPr>
              <a:spLocks/>
            </p:cNvSpPr>
            <p:nvPr/>
          </p:nvSpPr>
          <p:spPr bwMode="auto">
            <a:xfrm>
              <a:off x="4615" y="1941"/>
              <a:ext cx="65" cy="48"/>
            </a:xfrm>
            <a:custGeom>
              <a:avLst/>
              <a:gdLst/>
              <a:ahLst/>
              <a:cxnLst>
                <a:cxn ang="0">
                  <a:pos x="1" y="84"/>
                </a:cxn>
                <a:cxn ang="0">
                  <a:pos x="5" y="74"/>
                </a:cxn>
                <a:cxn ang="0">
                  <a:pos x="10" y="66"/>
                </a:cxn>
                <a:cxn ang="0">
                  <a:pos x="14" y="59"/>
                </a:cxn>
                <a:cxn ang="0">
                  <a:pos x="21" y="51"/>
                </a:cxn>
                <a:cxn ang="0">
                  <a:pos x="26" y="43"/>
                </a:cxn>
                <a:cxn ang="0">
                  <a:pos x="33" y="38"/>
                </a:cxn>
                <a:cxn ang="0">
                  <a:pos x="39" y="30"/>
                </a:cxn>
                <a:cxn ang="0">
                  <a:pos x="46" y="27"/>
                </a:cxn>
                <a:cxn ang="0">
                  <a:pos x="52" y="20"/>
                </a:cxn>
                <a:cxn ang="0">
                  <a:pos x="60" y="15"/>
                </a:cxn>
                <a:cxn ang="0">
                  <a:pos x="67" y="10"/>
                </a:cxn>
                <a:cxn ang="0">
                  <a:pos x="77" y="9"/>
                </a:cxn>
                <a:cxn ang="0">
                  <a:pos x="85" y="5"/>
                </a:cxn>
                <a:cxn ang="0">
                  <a:pos x="93" y="4"/>
                </a:cxn>
                <a:cxn ang="0">
                  <a:pos x="103" y="2"/>
                </a:cxn>
                <a:cxn ang="0">
                  <a:pos x="113" y="2"/>
                </a:cxn>
                <a:cxn ang="0">
                  <a:pos x="116" y="0"/>
                </a:cxn>
                <a:cxn ang="0">
                  <a:pos x="119" y="2"/>
                </a:cxn>
                <a:cxn ang="0">
                  <a:pos x="121" y="2"/>
                </a:cxn>
                <a:cxn ang="0">
                  <a:pos x="124" y="5"/>
                </a:cxn>
                <a:cxn ang="0">
                  <a:pos x="126" y="7"/>
                </a:cxn>
                <a:cxn ang="0">
                  <a:pos x="128" y="10"/>
                </a:cxn>
                <a:cxn ang="0">
                  <a:pos x="128" y="12"/>
                </a:cxn>
                <a:cxn ang="0">
                  <a:pos x="129" y="13"/>
                </a:cxn>
                <a:cxn ang="0">
                  <a:pos x="128" y="18"/>
                </a:cxn>
                <a:cxn ang="0">
                  <a:pos x="128" y="20"/>
                </a:cxn>
                <a:cxn ang="0">
                  <a:pos x="126" y="22"/>
                </a:cxn>
                <a:cxn ang="0">
                  <a:pos x="126" y="25"/>
                </a:cxn>
                <a:cxn ang="0">
                  <a:pos x="123" y="27"/>
                </a:cxn>
                <a:cxn ang="0">
                  <a:pos x="121" y="28"/>
                </a:cxn>
                <a:cxn ang="0">
                  <a:pos x="118" y="28"/>
                </a:cxn>
                <a:cxn ang="0">
                  <a:pos x="116" y="30"/>
                </a:cxn>
                <a:cxn ang="0">
                  <a:pos x="106" y="30"/>
                </a:cxn>
                <a:cxn ang="0">
                  <a:pos x="98" y="30"/>
                </a:cxn>
                <a:cxn ang="0">
                  <a:pos x="90" y="31"/>
                </a:cxn>
                <a:cxn ang="0">
                  <a:pos x="83" y="35"/>
                </a:cxn>
                <a:cxn ang="0">
                  <a:pos x="75" y="36"/>
                </a:cxn>
                <a:cxn ang="0">
                  <a:pos x="69" y="38"/>
                </a:cxn>
                <a:cxn ang="0">
                  <a:pos x="62" y="43"/>
                </a:cxn>
                <a:cxn ang="0">
                  <a:pos x="57" y="46"/>
                </a:cxn>
                <a:cxn ang="0">
                  <a:pos x="49" y="51"/>
                </a:cxn>
                <a:cxn ang="0">
                  <a:pos x="44" y="54"/>
                </a:cxn>
                <a:cxn ang="0">
                  <a:pos x="39" y="59"/>
                </a:cxn>
                <a:cxn ang="0">
                  <a:pos x="33" y="66"/>
                </a:cxn>
                <a:cxn ang="0">
                  <a:pos x="29" y="71"/>
                </a:cxn>
                <a:cxn ang="0">
                  <a:pos x="24" y="77"/>
                </a:cxn>
                <a:cxn ang="0">
                  <a:pos x="19" y="84"/>
                </a:cxn>
                <a:cxn ang="0">
                  <a:pos x="16" y="92"/>
                </a:cxn>
                <a:cxn ang="0">
                  <a:pos x="13" y="95"/>
                </a:cxn>
                <a:cxn ang="0">
                  <a:pos x="11" y="95"/>
                </a:cxn>
                <a:cxn ang="0">
                  <a:pos x="8" y="97"/>
                </a:cxn>
                <a:cxn ang="0">
                  <a:pos x="5" y="95"/>
                </a:cxn>
                <a:cxn ang="0">
                  <a:pos x="1" y="94"/>
                </a:cxn>
                <a:cxn ang="0">
                  <a:pos x="1" y="90"/>
                </a:cxn>
                <a:cxn ang="0">
                  <a:pos x="0" y="87"/>
                </a:cxn>
                <a:cxn ang="0">
                  <a:pos x="1" y="84"/>
                </a:cxn>
                <a:cxn ang="0">
                  <a:pos x="1" y="84"/>
                </a:cxn>
              </a:cxnLst>
              <a:rect l="0" t="0" r="r" b="b"/>
              <a:pathLst>
                <a:path w="129" h="97">
                  <a:moveTo>
                    <a:pt x="1" y="84"/>
                  </a:moveTo>
                  <a:lnTo>
                    <a:pt x="5" y="74"/>
                  </a:lnTo>
                  <a:lnTo>
                    <a:pt x="10" y="66"/>
                  </a:lnTo>
                  <a:lnTo>
                    <a:pt x="14" y="59"/>
                  </a:lnTo>
                  <a:lnTo>
                    <a:pt x="21" y="51"/>
                  </a:lnTo>
                  <a:lnTo>
                    <a:pt x="26" y="43"/>
                  </a:lnTo>
                  <a:lnTo>
                    <a:pt x="33" y="38"/>
                  </a:lnTo>
                  <a:lnTo>
                    <a:pt x="39" y="30"/>
                  </a:lnTo>
                  <a:lnTo>
                    <a:pt x="46" y="27"/>
                  </a:lnTo>
                  <a:lnTo>
                    <a:pt x="52" y="20"/>
                  </a:lnTo>
                  <a:lnTo>
                    <a:pt x="60" y="15"/>
                  </a:lnTo>
                  <a:lnTo>
                    <a:pt x="67" y="10"/>
                  </a:lnTo>
                  <a:lnTo>
                    <a:pt x="77" y="9"/>
                  </a:lnTo>
                  <a:lnTo>
                    <a:pt x="85" y="5"/>
                  </a:lnTo>
                  <a:lnTo>
                    <a:pt x="93" y="4"/>
                  </a:lnTo>
                  <a:lnTo>
                    <a:pt x="103" y="2"/>
                  </a:lnTo>
                  <a:lnTo>
                    <a:pt x="113" y="2"/>
                  </a:lnTo>
                  <a:lnTo>
                    <a:pt x="116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4" y="5"/>
                  </a:lnTo>
                  <a:lnTo>
                    <a:pt x="126" y="7"/>
                  </a:lnTo>
                  <a:lnTo>
                    <a:pt x="128" y="10"/>
                  </a:lnTo>
                  <a:lnTo>
                    <a:pt x="128" y="12"/>
                  </a:lnTo>
                  <a:lnTo>
                    <a:pt x="129" y="13"/>
                  </a:lnTo>
                  <a:lnTo>
                    <a:pt x="128" y="18"/>
                  </a:lnTo>
                  <a:lnTo>
                    <a:pt x="128" y="20"/>
                  </a:lnTo>
                  <a:lnTo>
                    <a:pt x="126" y="22"/>
                  </a:lnTo>
                  <a:lnTo>
                    <a:pt x="126" y="25"/>
                  </a:lnTo>
                  <a:lnTo>
                    <a:pt x="123" y="27"/>
                  </a:lnTo>
                  <a:lnTo>
                    <a:pt x="121" y="28"/>
                  </a:lnTo>
                  <a:lnTo>
                    <a:pt x="118" y="28"/>
                  </a:lnTo>
                  <a:lnTo>
                    <a:pt x="116" y="30"/>
                  </a:lnTo>
                  <a:lnTo>
                    <a:pt x="106" y="30"/>
                  </a:lnTo>
                  <a:lnTo>
                    <a:pt x="98" y="30"/>
                  </a:lnTo>
                  <a:lnTo>
                    <a:pt x="90" y="31"/>
                  </a:lnTo>
                  <a:lnTo>
                    <a:pt x="83" y="35"/>
                  </a:lnTo>
                  <a:lnTo>
                    <a:pt x="75" y="36"/>
                  </a:lnTo>
                  <a:lnTo>
                    <a:pt x="69" y="38"/>
                  </a:lnTo>
                  <a:lnTo>
                    <a:pt x="62" y="43"/>
                  </a:lnTo>
                  <a:lnTo>
                    <a:pt x="57" y="46"/>
                  </a:lnTo>
                  <a:lnTo>
                    <a:pt x="49" y="51"/>
                  </a:lnTo>
                  <a:lnTo>
                    <a:pt x="44" y="54"/>
                  </a:lnTo>
                  <a:lnTo>
                    <a:pt x="39" y="59"/>
                  </a:lnTo>
                  <a:lnTo>
                    <a:pt x="33" y="66"/>
                  </a:lnTo>
                  <a:lnTo>
                    <a:pt x="29" y="71"/>
                  </a:lnTo>
                  <a:lnTo>
                    <a:pt x="24" y="77"/>
                  </a:lnTo>
                  <a:lnTo>
                    <a:pt x="19" y="84"/>
                  </a:lnTo>
                  <a:lnTo>
                    <a:pt x="16" y="92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8" y="97"/>
                  </a:lnTo>
                  <a:lnTo>
                    <a:pt x="5" y="95"/>
                  </a:lnTo>
                  <a:lnTo>
                    <a:pt x="1" y="94"/>
                  </a:lnTo>
                  <a:lnTo>
                    <a:pt x="1" y="90"/>
                  </a:lnTo>
                  <a:lnTo>
                    <a:pt x="0" y="87"/>
                  </a:lnTo>
                  <a:lnTo>
                    <a:pt x="1" y="84"/>
                  </a:lnTo>
                  <a:lnTo>
                    <a:pt x="1" y="84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8" name="Freeform 252"/>
            <p:cNvSpPr>
              <a:spLocks/>
            </p:cNvSpPr>
            <p:nvPr/>
          </p:nvSpPr>
          <p:spPr bwMode="auto">
            <a:xfrm>
              <a:off x="4582" y="1986"/>
              <a:ext cx="77" cy="53"/>
            </a:xfrm>
            <a:custGeom>
              <a:avLst/>
              <a:gdLst/>
              <a:ahLst/>
              <a:cxnLst>
                <a:cxn ang="0">
                  <a:pos x="152" y="20"/>
                </a:cxn>
                <a:cxn ang="0">
                  <a:pos x="150" y="33"/>
                </a:cxn>
                <a:cxn ang="0">
                  <a:pos x="149" y="44"/>
                </a:cxn>
                <a:cxn ang="0">
                  <a:pos x="144" y="58"/>
                </a:cxn>
                <a:cxn ang="0">
                  <a:pos x="139" y="69"/>
                </a:cxn>
                <a:cxn ang="0">
                  <a:pos x="132" y="77"/>
                </a:cxn>
                <a:cxn ang="0">
                  <a:pos x="124" y="87"/>
                </a:cxn>
                <a:cxn ang="0">
                  <a:pos x="114" y="94"/>
                </a:cxn>
                <a:cxn ang="0">
                  <a:pos x="101" y="100"/>
                </a:cxn>
                <a:cxn ang="0">
                  <a:pos x="90" y="103"/>
                </a:cxn>
                <a:cxn ang="0">
                  <a:pos x="77" y="105"/>
                </a:cxn>
                <a:cxn ang="0">
                  <a:pos x="65" y="107"/>
                </a:cxn>
                <a:cxn ang="0">
                  <a:pos x="52" y="107"/>
                </a:cxn>
                <a:cxn ang="0">
                  <a:pos x="41" y="107"/>
                </a:cxn>
                <a:cxn ang="0">
                  <a:pos x="27" y="107"/>
                </a:cxn>
                <a:cxn ang="0">
                  <a:pos x="14" y="107"/>
                </a:cxn>
                <a:cxn ang="0">
                  <a:pos x="3" y="107"/>
                </a:cxn>
                <a:cxn ang="0">
                  <a:pos x="0" y="103"/>
                </a:cxn>
                <a:cxn ang="0">
                  <a:pos x="0" y="100"/>
                </a:cxn>
                <a:cxn ang="0">
                  <a:pos x="4" y="97"/>
                </a:cxn>
                <a:cxn ang="0">
                  <a:pos x="16" y="95"/>
                </a:cxn>
                <a:cxn ang="0">
                  <a:pos x="27" y="94"/>
                </a:cxn>
                <a:cxn ang="0">
                  <a:pos x="39" y="92"/>
                </a:cxn>
                <a:cxn ang="0">
                  <a:pos x="50" y="89"/>
                </a:cxn>
                <a:cxn ang="0">
                  <a:pos x="60" y="85"/>
                </a:cxn>
                <a:cxn ang="0">
                  <a:pos x="72" y="80"/>
                </a:cxn>
                <a:cxn ang="0">
                  <a:pos x="81" y="77"/>
                </a:cxn>
                <a:cxn ang="0">
                  <a:pos x="93" y="74"/>
                </a:cxn>
                <a:cxn ang="0">
                  <a:pos x="104" y="69"/>
                </a:cxn>
                <a:cxn ang="0">
                  <a:pos x="111" y="64"/>
                </a:cxn>
                <a:cxn ang="0">
                  <a:pos x="118" y="58"/>
                </a:cxn>
                <a:cxn ang="0">
                  <a:pos x="122" y="53"/>
                </a:cxn>
                <a:cxn ang="0">
                  <a:pos x="127" y="44"/>
                </a:cxn>
                <a:cxn ang="0">
                  <a:pos x="132" y="36"/>
                </a:cxn>
                <a:cxn ang="0">
                  <a:pos x="136" y="28"/>
                </a:cxn>
                <a:cxn ang="0">
                  <a:pos x="139" y="20"/>
                </a:cxn>
                <a:cxn ang="0">
                  <a:pos x="140" y="13"/>
                </a:cxn>
                <a:cxn ang="0">
                  <a:pos x="144" y="8"/>
                </a:cxn>
                <a:cxn ang="0">
                  <a:pos x="147" y="2"/>
                </a:cxn>
                <a:cxn ang="0">
                  <a:pos x="150" y="0"/>
                </a:cxn>
                <a:cxn ang="0">
                  <a:pos x="152" y="4"/>
                </a:cxn>
                <a:cxn ang="0">
                  <a:pos x="154" y="8"/>
                </a:cxn>
                <a:cxn ang="0">
                  <a:pos x="154" y="13"/>
                </a:cxn>
              </a:cxnLst>
              <a:rect l="0" t="0" r="r" b="b"/>
              <a:pathLst>
                <a:path w="154" h="107">
                  <a:moveTo>
                    <a:pt x="154" y="13"/>
                  </a:moveTo>
                  <a:lnTo>
                    <a:pt x="152" y="20"/>
                  </a:lnTo>
                  <a:lnTo>
                    <a:pt x="152" y="26"/>
                  </a:lnTo>
                  <a:lnTo>
                    <a:pt x="150" y="33"/>
                  </a:lnTo>
                  <a:lnTo>
                    <a:pt x="150" y="40"/>
                  </a:lnTo>
                  <a:lnTo>
                    <a:pt x="149" y="44"/>
                  </a:lnTo>
                  <a:lnTo>
                    <a:pt x="147" y="53"/>
                  </a:lnTo>
                  <a:lnTo>
                    <a:pt x="144" y="58"/>
                  </a:lnTo>
                  <a:lnTo>
                    <a:pt x="142" y="64"/>
                  </a:lnTo>
                  <a:lnTo>
                    <a:pt x="139" y="69"/>
                  </a:lnTo>
                  <a:lnTo>
                    <a:pt x="136" y="74"/>
                  </a:lnTo>
                  <a:lnTo>
                    <a:pt x="132" y="77"/>
                  </a:lnTo>
                  <a:lnTo>
                    <a:pt x="129" y="84"/>
                  </a:lnTo>
                  <a:lnTo>
                    <a:pt x="124" y="87"/>
                  </a:lnTo>
                  <a:lnTo>
                    <a:pt x="119" y="90"/>
                  </a:lnTo>
                  <a:lnTo>
                    <a:pt x="114" y="94"/>
                  </a:lnTo>
                  <a:lnTo>
                    <a:pt x="108" y="97"/>
                  </a:lnTo>
                  <a:lnTo>
                    <a:pt x="101" y="100"/>
                  </a:lnTo>
                  <a:lnTo>
                    <a:pt x="96" y="102"/>
                  </a:lnTo>
                  <a:lnTo>
                    <a:pt x="90" y="103"/>
                  </a:lnTo>
                  <a:lnTo>
                    <a:pt x="83" y="105"/>
                  </a:lnTo>
                  <a:lnTo>
                    <a:pt x="77" y="105"/>
                  </a:lnTo>
                  <a:lnTo>
                    <a:pt x="72" y="107"/>
                  </a:lnTo>
                  <a:lnTo>
                    <a:pt x="65" y="107"/>
                  </a:lnTo>
                  <a:lnTo>
                    <a:pt x="60" y="107"/>
                  </a:lnTo>
                  <a:lnTo>
                    <a:pt x="52" y="107"/>
                  </a:lnTo>
                  <a:lnTo>
                    <a:pt x="47" y="107"/>
                  </a:lnTo>
                  <a:lnTo>
                    <a:pt x="41" y="107"/>
                  </a:lnTo>
                  <a:lnTo>
                    <a:pt x="34" y="107"/>
                  </a:lnTo>
                  <a:lnTo>
                    <a:pt x="27" y="107"/>
                  </a:lnTo>
                  <a:lnTo>
                    <a:pt x="21" y="107"/>
                  </a:lnTo>
                  <a:lnTo>
                    <a:pt x="14" y="107"/>
                  </a:lnTo>
                  <a:lnTo>
                    <a:pt x="8" y="107"/>
                  </a:lnTo>
                  <a:lnTo>
                    <a:pt x="3" y="107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9" y="97"/>
                  </a:lnTo>
                  <a:lnTo>
                    <a:pt x="16" y="95"/>
                  </a:lnTo>
                  <a:lnTo>
                    <a:pt x="22" y="94"/>
                  </a:lnTo>
                  <a:lnTo>
                    <a:pt x="27" y="94"/>
                  </a:lnTo>
                  <a:lnTo>
                    <a:pt x="34" y="94"/>
                  </a:lnTo>
                  <a:lnTo>
                    <a:pt x="39" y="92"/>
                  </a:lnTo>
                  <a:lnTo>
                    <a:pt x="44" y="90"/>
                  </a:lnTo>
                  <a:lnTo>
                    <a:pt x="50" y="89"/>
                  </a:lnTo>
                  <a:lnTo>
                    <a:pt x="55" y="89"/>
                  </a:lnTo>
                  <a:lnTo>
                    <a:pt x="60" y="85"/>
                  </a:lnTo>
                  <a:lnTo>
                    <a:pt x="67" y="84"/>
                  </a:lnTo>
                  <a:lnTo>
                    <a:pt x="72" y="80"/>
                  </a:lnTo>
                  <a:lnTo>
                    <a:pt x="77" y="80"/>
                  </a:lnTo>
                  <a:lnTo>
                    <a:pt x="81" y="77"/>
                  </a:lnTo>
                  <a:lnTo>
                    <a:pt x="88" y="76"/>
                  </a:lnTo>
                  <a:lnTo>
                    <a:pt x="93" y="74"/>
                  </a:lnTo>
                  <a:lnTo>
                    <a:pt x="100" y="71"/>
                  </a:lnTo>
                  <a:lnTo>
                    <a:pt x="104" y="69"/>
                  </a:lnTo>
                  <a:lnTo>
                    <a:pt x="108" y="66"/>
                  </a:lnTo>
                  <a:lnTo>
                    <a:pt x="111" y="64"/>
                  </a:lnTo>
                  <a:lnTo>
                    <a:pt x="114" y="61"/>
                  </a:lnTo>
                  <a:lnTo>
                    <a:pt x="118" y="58"/>
                  </a:lnTo>
                  <a:lnTo>
                    <a:pt x="121" y="56"/>
                  </a:lnTo>
                  <a:lnTo>
                    <a:pt x="122" y="53"/>
                  </a:lnTo>
                  <a:lnTo>
                    <a:pt x="126" y="49"/>
                  </a:lnTo>
                  <a:lnTo>
                    <a:pt x="127" y="44"/>
                  </a:lnTo>
                  <a:lnTo>
                    <a:pt x="129" y="41"/>
                  </a:lnTo>
                  <a:lnTo>
                    <a:pt x="132" y="36"/>
                  </a:lnTo>
                  <a:lnTo>
                    <a:pt x="134" y="33"/>
                  </a:lnTo>
                  <a:lnTo>
                    <a:pt x="136" y="28"/>
                  </a:lnTo>
                  <a:lnTo>
                    <a:pt x="137" y="25"/>
                  </a:lnTo>
                  <a:lnTo>
                    <a:pt x="139" y="20"/>
                  </a:lnTo>
                  <a:lnTo>
                    <a:pt x="140" y="17"/>
                  </a:lnTo>
                  <a:lnTo>
                    <a:pt x="140" y="13"/>
                  </a:lnTo>
                  <a:lnTo>
                    <a:pt x="142" y="10"/>
                  </a:lnTo>
                  <a:lnTo>
                    <a:pt x="144" y="8"/>
                  </a:lnTo>
                  <a:lnTo>
                    <a:pt x="144" y="5"/>
                  </a:lnTo>
                  <a:lnTo>
                    <a:pt x="147" y="2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4" y="5"/>
                  </a:lnTo>
                  <a:lnTo>
                    <a:pt x="154" y="8"/>
                  </a:lnTo>
                  <a:lnTo>
                    <a:pt x="154" y="13"/>
                  </a:lnTo>
                  <a:lnTo>
                    <a:pt x="154" y="13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9" name="Freeform 253"/>
            <p:cNvSpPr>
              <a:spLocks/>
            </p:cNvSpPr>
            <p:nvPr/>
          </p:nvSpPr>
          <p:spPr bwMode="auto">
            <a:xfrm>
              <a:off x="4545" y="1995"/>
              <a:ext cx="97" cy="81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16" y="40"/>
                </a:cxn>
                <a:cxn ang="0">
                  <a:pos x="21" y="48"/>
                </a:cxn>
                <a:cxn ang="0">
                  <a:pos x="33" y="59"/>
                </a:cxn>
                <a:cxn ang="0">
                  <a:pos x="41" y="66"/>
                </a:cxn>
                <a:cxn ang="0">
                  <a:pos x="52" y="71"/>
                </a:cxn>
                <a:cxn ang="0">
                  <a:pos x="59" y="76"/>
                </a:cxn>
                <a:cxn ang="0">
                  <a:pos x="70" y="80"/>
                </a:cxn>
                <a:cxn ang="0">
                  <a:pos x="77" y="87"/>
                </a:cxn>
                <a:cxn ang="0">
                  <a:pos x="82" y="94"/>
                </a:cxn>
                <a:cxn ang="0">
                  <a:pos x="78" y="103"/>
                </a:cxn>
                <a:cxn ang="0">
                  <a:pos x="75" y="112"/>
                </a:cxn>
                <a:cxn ang="0">
                  <a:pos x="75" y="123"/>
                </a:cxn>
                <a:cxn ang="0">
                  <a:pos x="78" y="136"/>
                </a:cxn>
                <a:cxn ang="0">
                  <a:pos x="90" y="144"/>
                </a:cxn>
                <a:cxn ang="0">
                  <a:pos x="110" y="148"/>
                </a:cxn>
                <a:cxn ang="0">
                  <a:pos x="134" y="148"/>
                </a:cxn>
                <a:cxn ang="0">
                  <a:pos x="155" y="146"/>
                </a:cxn>
                <a:cxn ang="0">
                  <a:pos x="174" y="141"/>
                </a:cxn>
                <a:cxn ang="0">
                  <a:pos x="185" y="136"/>
                </a:cxn>
                <a:cxn ang="0">
                  <a:pos x="192" y="136"/>
                </a:cxn>
                <a:cxn ang="0">
                  <a:pos x="195" y="139"/>
                </a:cxn>
                <a:cxn ang="0">
                  <a:pos x="187" y="148"/>
                </a:cxn>
                <a:cxn ang="0">
                  <a:pos x="172" y="152"/>
                </a:cxn>
                <a:cxn ang="0">
                  <a:pos x="149" y="159"/>
                </a:cxn>
                <a:cxn ang="0">
                  <a:pos x="119" y="162"/>
                </a:cxn>
                <a:cxn ang="0">
                  <a:pos x="92" y="162"/>
                </a:cxn>
                <a:cxn ang="0">
                  <a:pos x="69" y="156"/>
                </a:cxn>
                <a:cxn ang="0">
                  <a:pos x="56" y="139"/>
                </a:cxn>
                <a:cxn ang="0">
                  <a:pos x="54" y="133"/>
                </a:cxn>
                <a:cxn ang="0">
                  <a:pos x="57" y="125"/>
                </a:cxn>
                <a:cxn ang="0">
                  <a:pos x="59" y="118"/>
                </a:cxn>
                <a:cxn ang="0">
                  <a:pos x="60" y="112"/>
                </a:cxn>
                <a:cxn ang="0">
                  <a:pos x="56" y="98"/>
                </a:cxn>
                <a:cxn ang="0">
                  <a:pos x="44" y="90"/>
                </a:cxn>
                <a:cxn ang="0">
                  <a:pos x="33" y="84"/>
                </a:cxn>
                <a:cxn ang="0">
                  <a:pos x="21" y="74"/>
                </a:cxn>
                <a:cxn ang="0">
                  <a:pos x="13" y="62"/>
                </a:cxn>
                <a:cxn ang="0">
                  <a:pos x="6" y="53"/>
                </a:cxn>
                <a:cxn ang="0">
                  <a:pos x="1" y="41"/>
                </a:cxn>
                <a:cxn ang="0">
                  <a:pos x="0" y="28"/>
                </a:cxn>
                <a:cxn ang="0">
                  <a:pos x="0" y="13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8" y="7"/>
                </a:cxn>
                <a:cxn ang="0">
                  <a:pos x="11" y="18"/>
                </a:cxn>
              </a:cxnLst>
              <a:rect l="0" t="0" r="r" b="b"/>
              <a:pathLst>
                <a:path w="195" h="164">
                  <a:moveTo>
                    <a:pt x="13" y="23"/>
                  </a:moveTo>
                  <a:lnTo>
                    <a:pt x="13" y="26"/>
                  </a:lnTo>
                  <a:lnTo>
                    <a:pt x="13" y="31"/>
                  </a:lnTo>
                  <a:lnTo>
                    <a:pt x="15" y="35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8" y="43"/>
                  </a:lnTo>
                  <a:lnTo>
                    <a:pt x="19" y="44"/>
                  </a:lnTo>
                  <a:lnTo>
                    <a:pt x="21" y="48"/>
                  </a:lnTo>
                  <a:lnTo>
                    <a:pt x="24" y="51"/>
                  </a:lnTo>
                  <a:lnTo>
                    <a:pt x="29" y="56"/>
                  </a:lnTo>
                  <a:lnTo>
                    <a:pt x="33" y="59"/>
                  </a:lnTo>
                  <a:lnTo>
                    <a:pt x="34" y="59"/>
                  </a:lnTo>
                  <a:lnTo>
                    <a:pt x="37" y="62"/>
                  </a:lnTo>
                  <a:lnTo>
                    <a:pt x="41" y="66"/>
                  </a:lnTo>
                  <a:lnTo>
                    <a:pt x="44" y="67"/>
                  </a:lnTo>
                  <a:lnTo>
                    <a:pt x="49" y="71"/>
                  </a:lnTo>
                  <a:lnTo>
                    <a:pt x="52" y="71"/>
                  </a:lnTo>
                  <a:lnTo>
                    <a:pt x="54" y="72"/>
                  </a:lnTo>
                  <a:lnTo>
                    <a:pt x="57" y="74"/>
                  </a:lnTo>
                  <a:lnTo>
                    <a:pt x="59" y="76"/>
                  </a:lnTo>
                  <a:lnTo>
                    <a:pt x="64" y="76"/>
                  </a:lnTo>
                  <a:lnTo>
                    <a:pt x="69" y="79"/>
                  </a:lnTo>
                  <a:lnTo>
                    <a:pt x="70" y="80"/>
                  </a:lnTo>
                  <a:lnTo>
                    <a:pt x="74" y="82"/>
                  </a:lnTo>
                  <a:lnTo>
                    <a:pt x="75" y="84"/>
                  </a:lnTo>
                  <a:lnTo>
                    <a:pt x="77" y="87"/>
                  </a:lnTo>
                  <a:lnTo>
                    <a:pt x="78" y="89"/>
                  </a:lnTo>
                  <a:lnTo>
                    <a:pt x="80" y="92"/>
                  </a:lnTo>
                  <a:lnTo>
                    <a:pt x="82" y="94"/>
                  </a:lnTo>
                  <a:lnTo>
                    <a:pt x="82" y="95"/>
                  </a:lnTo>
                  <a:lnTo>
                    <a:pt x="80" y="100"/>
                  </a:lnTo>
                  <a:lnTo>
                    <a:pt x="78" y="103"/>
                  </a:lnTo>
                  <a:lnTo>
                    <a:pt x="77" y="107"/>
                  </a:lnTo>
                  <a:lnTo>
                    <a:pt x="77" y="108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5" y="118"/>
                  </a:lnTo>
                  <a:lnTo>
                    <a:pt x="75" y="123"/>
                  </a:lnTo>
                  <a:lnTo>
                    <a:pt x="75" y="128"/>
                  </a:lnTo>
                  <a:lnTo>
                    <a:pt x="77" y="134"/>
                  </a:lnTo>
                  <a:lnTo>
                    <a:pt x="78" y="136"/>
                  </a:lnTo>
                  <a:lnTo>
                    <a:pt x="82" y="139"/>
                  </a:lnTo>
                  <a:lnTo>
                    <a:pt x="85" y="141"/>
                  </a:lnTo>
                  <a:lnTo>
                    <a:pt x="90" y="144"/>
                  </a:lnTo>
                  <a:lnTo>
                    <a:pt x="96" y="144"/>
                  </a:lnTo>
                  <a:lnTo>
                    <a:pt x="103" y="146"/>
                  </a:lnTo>
                  <a:lnTo>
                    <a:pt x="110" y="148"/>
                  </a:lnTo>
                  <a:lnTo>
                    <a:pt x="118" y="148"/>
                  </a:lnTo>
                  <a:lnTo>
                    <a:pt x="126" y="148"/>
                  </a:lnTo>
                  <a:lnTo>
                    <a:pt x="134" y="148"/>
                  </a:lnTo>
                  <a:lnTo>
                    <a:pt x="141" y="148"/>
                  </a:lnTo>
                  <a:lnTo>
                    <a:pt x="149" y="148"/>
                  </a:lnTo>
                  <a:lnTo>
                    <a:pt x="155" y="146"/>
                  </a:lnTo>
                  <a:lnTo>
                    <a:pt x="162" y="144"/>
                  </a:lnTo>
                  <a:lnTo>
                    <a:pt x="167" y="143"/>
                  </a:lnTo>
                  <a:lnTo>
                    <a:pt x="174" y="141"/>
                  </a:lnTo>
                  <a:lnTo>
                    <a:pt x="177" y="139"/>
                  </a:lnTo>
                  <a:lnTo>
                    <a:pt x="182" y="138"/>
                  </a:lnTo>
                  <a:lnTo>
                    <a:pt x="185" y="136"/>
                  </a:lnTo>
                  <a:lnTo>
                    <a:pt x="187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3" y="136"/>
                  </a:lnTo>
                  <a:lnTo>
                    <a:pt x="195" y="138"/>
                  </a:lnTo>
                  <a:lnTo>
                    <a:pt x="195" y="139"/>
                  </a:lnTo>
                  <a:lnTo>
                    <a:pt x="192" y="144"/>
                  </a:lnTo>
                  <a:lnTo>
                    <a:pt x="188" y="144"/>
                  </a:lnTo>
                  <a:lnTo>
                    <a:pt x="187" y="148"/>
                  </a:lnTo>
                  <a:lnTo>
                    <a:pt x="182" y="149"/>
                  </a:lnTo>
                  <a:lnTo>
                    <a:pt x="178" y="152"/>
                  </a:lnTo>
                  <a:lnTo>
                    <a:pt x="172" y="152"/>
                  </a:lnTo>
                  <a:lnTo>
                    <a:pt x="165" y="154"/>
                  </a:lnTo>
                  <a:lnTo>
                    <a:pt x="157" y="156"/>
                  </a:lnTo>
                  <a:lnTo>
                    <a:pt x="149" y="159"/>
                  </a:lnTo>
                  <a:lnTo>
                    <a:pt x="139" y="161"/>
                  </a:lnTo>
                  <a:lnTo>
                    <a:pt x="129" y="161"/>
                  </a:lnTo>
                  <a:lnTo>
                    <a:pt x="119" y="162"/>
                  </a:lnTo>
                  <a:lnTo>
                    <a:pt x="110" y="164"/>
                  </a:lnTo>
                  <a:lnTo>
                    <a:pt x="101" y="164"/>
                  </a:lnTo>
                  <a:lnTo>
                    <a:pt x="92" y="162"/>
                  </a:lnTo>
                  <a:lnTo>
                    <a:pt x="82" y="161"/>
                  </a:lnTo>
                  <a:lnTo>
                    <a:pt x="75" y="161"/>
                  </a:lnTo>
                  <a:lnTo>
                    <a:pt x="69" y="156"/>
                  </a:lnTo>
                  <a:lnTo>
                    <a:pt x="62" y="152"/>
                  </a:lnTo>
                  <a:lnTo>
                    <a:pt x="57" y="148"/>
                  </a:lnTo>
                  <a:lnTo>
                    <a:pt x="56" y="139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3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0"/>
                  </a:lnTo>
                  <a:lnTo>
                    <a:pt x="59" y="118"/>
                  </a:lnTo>
                  <a:lnTo>
                    <a:pt x="60" y="115"/>
                  </a:lnTo>
                  <a:lnTo>
                    <a:pt x="60" y="112"/>
                  </a:lnTo>
                  <a:lnTo>
                    <a:pt x="60" y="112"/>
                  </a:lnTo>
                  <a:lnTo>
                    <a:pt x="60" y="107"/>
                  </a:lnTo>
                  <a:lnTo>
                    <a:pt x="59" y="103"/>
                  </a:lnTo>
                  <a:lnTo>
                    <a:pt x="56" y="98"/>
                  </a:lnTo>
                  <a:lnTo>
                    <a:pt x="51" y="95"/>
                  </a:lnTo>
                  <a:lnTo>
                    <a:pt x="47" y="92"/>
                  </a:lnTo>
                  <a:lnTo>
                    <a:pt x="44" y="90"/>
                  </a:lnTo>
                  <a:lnTo>
                    <a:pt x="41" y="87"/>
                  </a:lnTo>
                  <a:lnTo>
                    <a:pt x="37" y="85"/>
                  </a:lnTo>
                  <a:lnTo>
                    <a:pt x="33" y="84"/>
                  </a:lnTo>
                  <a:lnTo>
                    <a:pt x="29" y="79"/>
                  </a:lnTo>
                  <a:lnTo>
                    <a:pt x="24" y="76"/>
                  </a:lnTo>
                  <a:lnTo>
                    <a:pt x="21" y="74"/>
                  </a:lnTo>
                  <a:lnTo>
                    <a:pt x="18" y="71"/>
                  </a:lnTo>
                  <a:lnTo>
                    <a:pt x="16" y="67"/>
                  </a:lnTo>
                  <a:lnTo>
                    <a:pt x="13" y="62"/>
                  </a:lnTo>
                  <a:lnTo>
                    <a:pt x="10" y="59"/>
                  </a:lnTo>
                  <a:lnTo>
                    <a:pt x="8" y="56"/>
                  </a:lnTo>
                  <a:lnTo>
                    <a:pt x="6" y="53"/>
                  </a:lnTo>
                  <a:lnTo>
                    <a:pt x="5" y="48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10" y="10"/>
                  </a:lnTo>
                  <a:lnTo>
                    <a:pt x="11" y="15"/>
                  </a:lnTo>
                  <a:lnTo>
                    <a:pt x="11" y="18"/>
                  </a:lnTo>
                  <a:lnTo>
                    <a:pt x="13" y="23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0" name="Freeform 254"/>
            <p:cNvSpPr>
              <a:spLocks/>
            </p:cNvSpPr>
            <p:nvPr/>
          </p:nvSpPr>
          <p:spPr bwMode="auto">
            <a:xfrm>
              <a:off x="4529" y="1968"/>
              <a:ext cx="136" cy="52"/>
            </a:xfrm>
            <a:custGeom>
              <a:avLst/>
              <a:gdLst/>
              <a:ahLst/>
              <a:cxnLst>
                <a:cxn ang="0">
                  <a:pos x="80" y="18"/>
                </a:cxn>
                <a:cxn ang="0">
                  <a:pos x="68" y="20"/>
                </a:cxn>
                <a:cxn ang="0">
                  <a:pos x="55" y="26"/>
                </a:cxn>
                <a:cxn ang="0">
                  <a:pos x="42" y="31"/>
                </a:cxn>
                <a:cxn ang="0">
                  <a:pos x="31" y="41"/>
                </a:cxn>
                <a:cxn ang="0">
                  <a:pos x="26" y="52"/>
                </a:cxn>
                <a:cxn ang="0">
                  <a:pos x="39" y="62"/>
                </a:cxn>
                <a:cxn ang="0">
                  <a:pos x="67" y="70"/>
                </a:cxn>
                <a:cxn ang="0">
                  <a:pos x="101" y="77"/>
                </a:cxn>
                <a:cxn ang="0">
                  <a:pos x="136" y="78"/>
                </a:cxn>
                <a:cxn ang="0">
                  <a:pos x="160" y="80"/>
                </a:cxn>
                <a:cxn ang="0">
                  <a:pos x="178" y="77"/>
                </a:cxn>
                <a:cxn ang="0">
                  <a:pos x="200" y="70"/>
                </a:cxn>
                <a:cxn ang="0">
                  <a:pos x="219" y="64"/>
                </a:cxn>
                <a:cxn ang="0">
                  <a:pos x="234" y="56"/>
                </a:cxn>
                <a:cxn ang="0">
                  <a:pos x="242" y="51"/>
                </a:cxn>
                <a:cxn ang="0">
                  <a:pos x="241" y="42"/>
                </a:cxn>
                <a:cxn ang="0">
                  <a:pos x="236" y="39"/>
                </a:cxn>
                <a:cxn ang="0">
                  <a:pos x="229" y="34"/>
                </a:cxn>
                <a:cxn ang="0">
                  <a:pos x="221" y="31"/>
                </a:cxn>
                <a:cxn ang="0">
                  <a:pos x="218" y="24"/>
                </a:cxn>
                <a:cxn ang="0">
                  <a:pos x="226" y="20"/>
                </a:cxn>
                <a:cxn ang="0">
                  <a:pos x="234" y="21"/>
                </a:cxn>
                <a:cxn ang="0">
                  <a:pos x="244" y="23"/>
                </a:cxn>
                <a:cxn ang="0">
                  <a:pos x="254" y="26"/>
                </a:cxn>
                <a:cxn ang="0">
                  <a:pos x="262" y="31"/>
                </a:cxn>
                <a:cxn ang="0">
                  <a:pos x="268" y="39"/>
                </a:cxn>
                <a:cxn ang="0">
                  <a:pos x="270" y="51"/>
                </a:cxn>
                <a:cxn ang="0">
                  <a:pos x="259" y="70"/>
                </a:cxn>
                <a:cxn ang="0">
                  <a:pos x="237" y="83"/>
                </a:cxn>
                <a:cxn ang="0">
                  <a:pos x="211" y="93"/>
                </a:cxn>
                <a:cxn ang="0">
                  <a:pos x="183" y="100"/>
                </a:cxn>
                <a:cxn ang="0">
                  <a:pos x="164" y="103"/>
                </a:cxn>
                <a:cxn ang="0">
                  <a:pos x="132" y="100"/>
                </a:cxn>
                <a:cxn ang="0">
                  <a:pos x="88" y="95"/>
                </a:cxn>
                <a:cxn ang="0">
                  <a:pos x="44" y="85"/>
                </a:cxn>
                <a:cxn ang="0">
                  <a:pos x="11" y="70"/>
                </a:cxn>
                <a:cxn ang="0">
                  <a:pos x="0" y="47"/>
                </a:cxn>
                <a:cxn ang="0">
                  <a:pos x="11" y="34"/>
                </a:cxn>
                <a:cxn ang="0">
                  <a:pos x="23" y="24"/>
                </a:cxn>
                <a:cxn ang="0">
                  <a:pos x="36" y="16"/>
                </a:cxn>
                <a:cxn ang="0">
                  <a:pos x="49" y="10"/>
                </a:cxn>
                <a:cxn ang="0">
                  <a:pos x="64" y="3"/>
                </a:cxn>
                <a:cxn ang="0">
                  <a:pos x="77" y="2"/>
                </a:cxn>
                <a:cxn ang="0">
                  <a:pos x="88" y="2"/>
                </a:cxn>
                <a:cxn ang="0">
                  <a:pos x="93" y="3"/>
                </a:cxn>
                <a:cxn ang="0">
                  <a:pos x="93" y="10"/>
                </a:cxn>
                <a:cxn ang="0">
                  <a:pos x="88" y="15"/>
                </a:cxn>
              </a:cxnLst>
              <a:rect l="0" t="0" r="r" b="b"/>
              <a:pathLst>
                <a:path w="270" h="103">
                  <a:moveTo>
                    <a:pt x="88" y="15"/>
                  </a:moveTo>
                  <a:lnTo>
                    <a:pt x="83" y="16"/>
                  </a:lnTo>
                  <a:lnTo>
                    <a:pt x="80" y="18"/>
                  </a:lnTo>
                  <a:lnTo>
                    <a:pt x="77" y="18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4" y="23"/>
                  </a:lnTo>
                  <a:lnTo>
                    <a:pt x="60" y="23"/>
                  </a:lnTo>
                  <a:lnTo>
                    <a:pt x="55" y="26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2" y="31"/>
                  </a:lnTo>
                  <a:lnTo>
                    <a:pt x="39" y="34"/>
                  </a:lnTo>
                  <a:lnTo>
                    <a:pt x="36" y="36"/>
                  </a:lnTo>
                  <a:lnTo>
                    <a:pt x="31" y="41"/>
                  </a:lnTo>
                  <a:lnTo>
                    <a:pt x="29" y="44"/>
                  </a:lnTo>
                  <a:lnTo>
                    <a:pt x="28" y="51"/>
                  </a:lnTo>
                  <a:lnTo>
                    <a:pt x="26" y="52"/>
                  </a:lnTo>
                  <a:lnTo>
                    <a:pt x="28" y="57"/>
                  </a:lnTo>
                  <a:lnTo>
                    <a:pt x="32" y="59"/>
                  </a:lnTo>
                  <a:lnTo>
                    <a:pt x="39" y="62"/>
                  </a:lnTo>
                  <a:lnTo>
                    <a:pt x="47" y="67"/>
                  </a:lnTo>
                  <a:lnTo>
                    <a:pt x="55" y="69"/>
                  </a:lnTo>
                  <a:lnTo>
                    <a:pt x="67" y="70"/>
                  </a:lnTo>
                  <a:lnTo>
                    <a:pt x="78" y="74"/>
                  </a:lnTo>
                  <a:lnTo>
                    <a:pt x="90" y="75"/>
                  </a:lnTo>
                  <a:lnTo>
                    <a:pt x="101" y="77"/>
                  </a:lnTo>
                  <a:lnTo>
                    <a:pt x="114" y="78"/>
                  </a:lnTo>
                  <a:lnTo>
                    <a:pt x="126" y="78"/>
                  </a:lnTo>
                  <a:lnTo>
                    <a:pt x="136" y="78"/>
                  </a:lnTo>
                  <a:lnTo>
                    <a:pt x="146" y="80"/>
                  </a:lnTo>
                  <a:lnTo>
                    <a:pt x="154" y="80"/>
                  </a:lnTo>
                  <a:lnTo>
                    <a:pt x="160" y="80"/>
                  </a:lnTo>
                  <a:lnTo>
                    <a:pt x="165" y="78"/>
                  </a:lnTo>
                  <a:lnTo>
                    <a:pt x="173" y="78"/>
                  </a:lnTo>
                  <a:lnTo>
                    <a:pt x="178" y="77"/>
                  </a:lnTo>
                  <a:lnTo>
                    <a:pt x="185" y="75"/>
                  </a:lnTo>
                  <a:lnTo>
                    <a:pt x="191" y="74"/>
                  </a:lnTo>
                  <a:lnTo>
                    <a:pt x="200" y="70"/>
                  </a:lnTo>
                  <a:lnTo>
                    <a:pt x="205" y="69"/>
                  </a:lnTo>
                  <a:lnTo>
                    <a:pt x="213" y="67"/>
                  </a:lnTo>
                  <a:lnTo>
                    <a:pt x="219" y="64"/>
                  </a:lnTo>
                  <a:lnTo>
                    <a:pt x="226" y="62"/>
                  </a:lnTo>
                  <a:lnTo>
                    <a:pt x="229" y="59"/>
                  </a:lnTo>
                  <a:lnTo>
                    <a:pt x="234" y="56"/>
                  </a:lnTo>
                  <a:lnTo>
                    <a:pt x="237" y="54"/>
                  </a:lnTo>
                  <a:lnTo>
                    <a:pt x="241" y="51"/>
                  </a:lnTo>
                  <a:lnTo>
                    <a:pt x="242" y="51"/>
                  </a:lnTo>
                  <a:lnTo>
                    <a:pt x="244" y="47"/>
                  </a:lnTo>
                  <a:lnTo>
                    <a:pt x="242" y="46"/>
                  </a:lnTo>
                  <a:lnTo>
                    <a:pt x="241" y="42"/>
                  </a:lnTo>
                  <a:lnTo>
                    <a:pt x="239" y="41"/>
                  </a:lnTo>
                  <a:lnTo>
                    <a:pt x="237" y="39"/>
                  </a:lnTo>
                  <a:lnTo>
                    <a:pt x="236" y="39"/>
                  </a:lnTo>
                  <a:lnTo>
                    <a:pt x="232" y="36"/>
                  </a:lnTo>
                  <a:lnTo>
                    <a:pt x="231" y="36"/>
                  </a:lnTo>
                  <a:lnTo>
                    <a:pt x="229" y="34"/>
                  </a:lnTo>
                  <a:lnTo>
                    <a:pt x="226" y="34"/>
                  </a:lnTo>
                  <a:lnTo>
                    <a:pt x="223" y="33"/>
                  </a:lnTo>
                  <a:lnTo>
                    <a:pt x="221" y="31"/>
                  </a:lnTo>
                  <a:lnTo>
                    <a:pt x="219" y="31"/>
                  </a:lnTo>
                  <a:lnTo>
                    <a:pt x="218" y="26"/>
                  </a:lnTo>
                  <a:lnTo>
                    <a:pt x="218" y="24"/>
                  </a:lnTo>
                  <a:lnTo>
                    <a:pt x="219" y="23"/>
                  </a:lnTo>
                  <a:lnTo>
                    <a:pt x="223" y="20"/>
                  </a:lnTo>
                  <a:lnTo>
                    <a:pt x="226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4" y="21"/>
                  </a:lnTo>
                  <a:lnTo>
                    <a:pt x="237" y="23"/>
                  </a:lnTo>
                  <a:lnTo>
                    <a:pt x="241" y="23"/>
                  </a:lnTo>
                  <a:lnTo>
                    <a:pt x="244" y="23"/>
                  </a:lnTo>
                  <a:lnTo>
                    <a:pt x="247" y="24"/>
                  </a:lnTo>
                  <a:lnTo>
                    <a:pt x="249" y="26"/>
                  </a:lnTo>
                  <a:lnTo>
                    <a:pt x="254" y="26"/>
                  </a:lnTo>
                  <a:lnTo>
                    <a:pt x="255" y="26"/>
                  </a:lnTo>
                  <a:lnTo>
                    <a:pt x="257" y="28"/>
                  </a:lnTo>
                  <a:lnTo>
                    <a:pt x="262" y="31"/>
                  </a:lnTo>
                  <a:lnTo>
                    <a:pt x="265" y="34"/>
                  </a:lnTo>
                  <a:lnTo>
                    <a:pt x="267" y="34"/>
                  </a:lnTo>
                  <a:lnTo>
                    <a:pt x="268" y="39"/>
                  </a:lnTo>
                  <a:lnTo>
                    <a:pt x="268" y="41"/>
                  </a:lnTo>
                  <a:lnTo>
                    <a:pt x="270" y="44"/>
                  </a:lnTo>
                  <a:lnTo>
                    <a:pt x="270" y="51"/>
                  </a:lnTo>
                  <a:lnTo>
                    <a:pt x="267" y="59"/>
                  </a:lnTo>
                  <a:lnTo>
                    <a:pt x="264" y="64"/>
                  </a:lnTo>
                  <a:lnTo>
                    <a:pt x="259" y="70"/>
                  </a:lnTo>
                  <a:lnTo>
                    <a:pt x="252" y="75"/>
                  </a:lnTo>
                  <a:lnTo>
                    <a:pt x="245" y="78"/>
                  </a:lnTo>
                  <a:lnTo>
                    <a:pt x="237" y="83"/>
                  </a:lnTo>
                  <a:lnTo>
                    <a:pt x="229" y="87"/>
                  </a:lnTo>
                  <a:lnTo>
                    <a:pt x="219" y="90"/>
                  </a:lnTo>
                  <a:lnTo>
                    <a:pt x="211" y="93"/>
                  </a:lnTo>
                  <a:lnTo>
                    <a:pt x="201" y="95"/>
                  </a:lnTo>
                  <a:lnTo>
                    <a:pt x="193" y="98"/>
                  </a:lnTo>
                  <a:lnTo>
                    <a:pt x="183" y="100"/>
                  </a:lnTo>
                  <a:lnTo>
                    <a:pt x="177" y="100"/>
                  </a:lnTo>
                  <a:lnTo>
                    <a:pt x="168" y="101"/>
                  </a:lnTo>
                  <a:lnTo>
                    <a:pt x="164" y="103"/>
                  </a:lnTo>
                  <a:lnTo>
                    <a:pt x="155" y="101"/>
                  </a:lnTo>
                  <a:lnTo>
                    <a:pt x="144" y="101"/>
                  </a:lnTo>
                  <a:lnTo>
                    <a:pt x="132" y="100"/>
                  </a:lnTo>
                  <a:lnTo>
                    <a:pt x="119" y="100"/>
                  </a:lnTo>
                  <a:lnTo>
                    <a:pt x="105" y="98"/>
                  </a:lnTo>
                  <a:lnTo>
                    <a:pt x="88" y="95"/>
                  </a:lnTo>
                  <a:lnTo>
                    <a:pt x="73" y="93"/>
                  </a:lnTo>
                  <a:lnTo>
                    <a:pt x="59" y="90"/>
                  </a:lnTo>
                  <a:lnTo>
                    <a:pt x="44" y="85"/>
                  </a:lnTo>
                  <a:lnTo>
                    <a:pt x="31" y="80"/>
                  </a:lnTo>
                  <a:lnTo>
                    <a:pt x="19" y="75"/>
                  </a:lnTo>
                  <a:lnTo>
                    <a:pt x="11" y="70"/>
                  </a:lnTo>
                  <a:lnTo>
                    <a:pt x="3" y="62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5" y="39"/>
                  </a:lnTo>
                  <a:lnTo>
                    <a:pt x="8" y="36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9" y="26"/>
                  </a:lnTo>
                  <a:lnTo>
                    <a:pt x="23" y="24"/>
                  </a:lnTo>
                  <a:lnTo>
                    <a:pt x="26" y="21"/>
                  </a:lnTo>
                  <a:lnTo>
                    <a:pt x="31" y="18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4" y="10"/>
                  </a:lnTo>
                  <a:lnTo>
                    <a:pt x="49" y="10"/>
                  </a:lnTo>
                  <a:lnTo>
                    <a:pt x="55" y="6"/>
                  </a:lnTo>
                  <a:lnTo>
                    <a:pt x="60" y="6"/>
                  </a:lnTo>
                  <a:lnTo>
                    <a:pt x="64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77" y="2"/>
                  </a:lnTo>
                  <a:lnTo>
                    <a:pt x="82" y="0"/>
                  </a:lnTo>
                  <a:lnTo>
                    <a:pt x="85" y="0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5" y="5"/>
                  </a:lnTo>
                  <a:lnTo>
                    <a:pt x="95" y="6"/>
                  </a:lnTo>
                  <a:lnTo>
                    <a:pt x="93" y="10"/>
                  </a:lnTo>
                  <a:lnTo>
                    <a:pt x="90" y="13"/>
                  </a:lnTo>
                  <a:lnTo>
                    <a:pt x="88" y="15"/>
                  </a:lnTo>
                  <a:lnTo>
                    <a:pt x="88" y="15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1" name="Freeform 255"/>
            <p:cNvSpPr>
              <a:spLocks/>
            </p:cNvSpPr>
            <p:nvPr/>
          </p:nvSpPr>
          <p:spPr bwMode="auto">
            <a:xfrm>
              <a:off x="4566" y="1968"/>
              <a:ext cx="50" cy="1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48" y="2"/>
                </a:cxn>
                <a:cxn ang="0">
                  <a:pos x="51" y="4"/>
                </a:cxn>
                <a:cxn ang="0">
                  <a:pos x="54" y="4"/>
                </a:cxn>
                <a:cxn ang="0">
                  <a:pos x="58" y="5"/>
                </a:cxn>
                <a:cxn ang="0">
                  <a:pos x="61" y="5"/>
                </a:cxn>
                <a:cxn ang="0">
                  <a:pos x="64" y="5"/>
                </a:cxn>
                <a:cxn ang="0">
                  <a:pos x="68" y="5"/>
                </a:cxn>
                <a:cxn ang="0">
                  <a:pos x="71" y="7"/>
                </a:cxn>
                <a:cxn ang="0">
                  <a:pos x="76" y="8"/>
                </a:cxn>
                <a:cxn ang="0">
                  <a:pos x="79" y="8"/>
                </a:cxn>
                <a:cxn ang="0">
                  <a:pos x="84" y="8"/>
                </a:cxn>
                <a:cxn ang="0">
                  <a:pos x="91" y="8"/>
                </a:cxn>
                <a:cxn ang="0">
                  <a:pos x="92" y="8"/>
                </a:cxn>
                <a:cxn ang="0">
                  <a:pos x="95" y="8"/>
                </a:cxn>
                <a:cxn ang="0">
                  <a:pos x="97" y="12"/>
                </a:cxn>
                <a:cxn ang="0">
                  <a:pos x="99" y="12"/>
                </a:cxn>
                <a:cxn ang="0">
                  <a:pos x="100" y="17"/>
                </a:cxn>
                <a:cxn ang="0">
                  <a:pos x="100" y="20"/>
                </a:cxn>
                <a:cxn ang="0">
                  <a:pos x="100" y="25"/>
                </a:cxn>
                <a:cxn ang="0">
                  <a:pos x="99" y="28"/>
                </a:cxn>
                <a:cxn ang="0">
                  <a:pos x="97" y="28"/>
                </a:cxn>
                <a:cxn ang="0">
                  <a:pos x="95" y="30"/>
                </a:cxn>
                <a:cxn ang="0">
                  <a:pos x="92" y="31"/>
                </a:cxn>
                <a:cxn ang="0">
                  <a:pos x="91" y="31"/>
                </a:cxn>
                <a:cxn ang="0">
                  <a:pos x="84" y="30"/>
                </a:cxn>
                <a:cxn ang="0">
                  <a:pos x="79" y="30"/>
                </a:cxn>
                <a:cxn ang="0">
                  <a:pos x="73" y="28"/>
                </a:cxn>
                <a:cxn ang="0">
                  <a:pos x="68" y="28"/>
                </a:cxn>
                <a:cxn ang="0">
                  <a:pos x="63" y="26"/>
                </a:cxn>
                <a:cxn ang="0">
                  <a:pos x="58" y="25"/>
                </a:cxn>
                <a:cxn ang="0">
                  <a:pos x="51" y="25"/>
                </a:cxn>
                <a:cxn ang="0">
                  <a:pos x="48" y="25"/>
                </a:cxn>
                <a:cxn ang="0">
                  <a:pos x="41" y="23"/>
                </a:cxn>
                <a:cxn ang="0">
                  <a:pos x="36" y="22"/>
                </a:cxn>
                <a:cxn ang="0">
                  <a:pos x="32" y="20"/>
                </a:cxn>
                <a:cxn ang="0">
                  <a:pos x="25" y="20"/>
                </a:cxn>
                <a:cxn ang="0">
                  <a:pos x="20" y="20"/>
                </a:cxn>
                <a:cxn ang="0">
                  <a:pos x="15" y="20"/>
                </a:cxn>
                <a:cxn ang="0">
                  <a:pos x="9" y="20"/>
                </a:cxn>
                <a:cxn ang="0">
                  <a:pos x="2" y="20"/>
                </a:cxn>
                <a:cxn ang="0">
                  <a:pos x="0" y="18"/>
                </a:cxn>
                <a:cxn ang="0">
                  <a:pos x="0" y="17"/>
                </a:cxn>
                <a:cxn ang="0">
                  <a:pos x="2" y="12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10" y="5"/>
                </a:cxn>
                <a:cxn ang="0">
                  <a:pos x="14" y="5"/>
                </a:cxn>
                <a:cxn ang="0">
                  <a:pos x="15" y="4"/>
                </a:cxn>
                <a:cxn ang="0">
                  <a:pos x="18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100" h="31">
                  <a:moveTo>
                    <a:pt x="25" y="0"/>
                  </a:move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8" y="2"/>
                  </a:lnTo>
                  <a:lnTo>
                    <a:pt x="51" y="4"/>
                  </a:lnTo>
                  <a:lnTo>
                    <a:pt x="54" y="4"/>
                  </a:lnTo>
                  <a:lnTo>
                    <a:pt x="58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8" y="5"/>
                  </a:lnTo>
                  <a:lnTo>
                    <a:pt x="71" y="7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5" y="8"/>
                  </a:lnTo>
                  <a:lnTo>
                    <a:pt x="97" y="12"/>
                  </a:lnTo>
                  <a:lnTo>
                    <a:pt x="99" y="12"/>
                  </a:lnTo>
                  <a:lnTo>
                    <a:pt x="100" y="17"/>
                  </a:lnTo>
                  <a:lnTo>
                    <a:pt x="100" y="20"/>
                  </a:lnTo>
                  <a:lnTo>
                    <a:pt x="100" y="25"/>
                  </a:lnTo>
                  <a:lnTo>
                    <a:pt x="99" y="28"/>
                  </a:lnTo>
                  <a:lnTo>
                    <a:pt x="97" y="28"/>
                  </a:lnTo>
                  <a:lnTo>
                    <a:pt x="95" y="30"/>
                  </a:lnTo>
                  <a:lnTo>
                    <a:pt x="92" y="31"/>
                  </a:lnTo>
                  <a:lnTo>
                    <a:pt x="91" y="31"/>
                  </a:lnTo>
                  <a:lnTo>
                    <a:pt x="84" y="30"/>
                  </a:lnTo>
                  <a:lnTo>
                    <a:pt x="79" y="30"/>
                  </a:lnTo>
                  <a:lnTo>
                    <a:pt x="73" y="28"/>
                  </a:lnTo>
                  <a:lnTo>
                    <a:pt x="68" y="28"/>
                  </a:lnTo>
                  <a:lnTo>
                    <a:pt x="63" y="26"/>
                  </a:lnTo>
                  <a:lnTo>
                    <a:pt x="58" y="25"/>
                  </a:lnTo>
                  <a:lnTo>
                    <a:pt x="51" y="25"/>
                  </a:lnTo>
                  <a:lnTo>
                    <a:pt x="48" y="25"/>
                  </a:lnTo>
                  <a:lnTo>
                    <a:pt x="41" y="23"/>
                  </a:lnTo>
                  <a:lnTo>
                    <a:pt x="36" y="22"/>
                  </a:lnTo>
                  <a:lnTo>
                    <a:pt x="32" y="20"/>
                  </a:lnTo>
                  <a:lnTo>
                    <a:pt x="25" y="20"/>
                  </a:lnTo>
                  <a:lnTo>
                    <a:pt x="20" y="20"/>
                  </a:lnTo>
                  <a:lnTo>
                    <a:pt x="15" y="20"/>
                  </a:lnTo>
                  <a:lnTo>
                    <a:pt x="9" y="20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2" name="Freeform 256"/>
            <p:cNvSpPr>
              <a:spLocks/>
            </p:cNvSpPr>
            <p:nvPr/>
          </p:nvSpPr>
          <p:spPr bwMode="auto">
            <a:xfrm>
              <a:off x="4746" y="1885"/>
              <a:ext cx="295" cy="86"/>
            </a:xfrm>
            <a:custGeom>
              <a:avLst/>
              <a:gdLst/>
              <a:ahLst/>
              <a:cxnLst>
                <a:cxn ang="0">
                  <a:pos x="39" y="7"/>
                </a:cxn>
                <a:cxn ang="0">
                  <a:pos x="74" y="13"/>
                </a:cxn>
                <a:cxn ang="0">
                  <a:pos x="115" y="21"/>
                </a:cxn>
                <a:cxn ang="0">
                  <a:pos x="161" y="30"/>
                </a:cxn>
                <a:cxn ang="0">
                  <a:pos x="206" y="38"/>
                </a:cxn>
                <a:cxn ang="0">
                  <a:pos x="251" y="46"/>
                </a:cxn>
                <a:cxn ang="0">
                  <a:pos x="292" y="54"/>
                </a:cxn>
                <a:cxn ang="0">
                  <a:pos x="326" y="62"/>
                </a:cxn>
                <a:cxn ang="0">
                  <a:pos x="357" y="72"/>
                </a:cxn>
                <a:cxn ang="0">
                  <a:pos x="388" y="82"/>
                </a:cxn>
                <a:cxn ang="0">
                  <a:pos x="419" y="92"/>
                </a:cxn>
                <a:cxn ang="0">
                  <a:pos x="447" y="98"/>
                </a:cxn>
                <a:cxn ang="0">
                  <a:pos x="475" y="105"/>
                </a:cxn>
                <a:cxn ang="0">
                  <a:pos x="503" y="113"/>
                </a:cxn>
                <a:cxn ang="0">
                  <a:pos x="533" y="121"/>
                </a:cxn>
                <a:cxn ang="0">
                  <a:pos x="565" y="129"/>
                </a:cxn>
                <a:cxn ang="0">
                  <a:pos x="583" y="138"/>
                </a:cxn>
                <a:cxn ang="0">
                  <a:pos x="585" y="139"/>
                </a:cxn>
                <a:cxn ang="0">
                  <a:pos x="588" y="146"/>
                </a:cxn>
                <a:cxn ang="0">
                  <a:pos x="588" y="152"/>
                </a:cxn>
                <a:cxn ang="0">
                  <a:pos x="588" y="159"/>
                </a:cxn>
                <a:cxn ang="0">
                  <a:pos x="587" y="165"/>
                </a:cxn>
                <a:cxn ang="0">
                  <a:pos x="583" y="170"/>
                </a:cxn>
                <a:cxn ang="0">
                  <a:pos x="562" y="165"/>
                </a:cxn>
                <a:cxn ang="0">
                  <a:pos x="529" y="157"/>
                </a:cxn>
                <a:cxn ang="0">
                  <a:pos x="500" y="149"/>
                </a:cxn>
                <a:cxn ang="0">
                  <a:pos x="472" y="142"/>
                </a:cxn>
                <a:cxn ang="0">
                  <a:pos x="444" y="138"/>
                </a:cxn>
                <a:cxn ang="0">
                  <a:pos x="415" y="129"/>
                </a:cxn>
                <a:cxn ang="0">
                  <a:pos x="383" y="121"/>
                </a:cxn>
                <a:cxn ang="0">
                  <a:pos x="352" y="111"/>
                </a:cxn>
                <a:cxn ang="0">
                  <a:pos x="321" y="102"/>
                </a:cxn>
                <a:cxn ang="0">
                  <a:pos x="285" y="92"/>
                </a:cxn>
                <a:cxn ang="0">
                  <a:pos x="242" y="80"/>
                </a:cxn>
                <a:cxn ang="0">
                  <a:pos x="195" y="70"/>
                </a:cxn>
                <a:cxn ang="0">
                  <a:pos x="146" y="59"/>
                </a:cxn>
                <a:cxn ang="0">
                  <a:pos x="98" y="48"/>
                </a:cxn>
                <a:cxn ang="0">
                  <a:pos x="57" y="36"/>
                </a:cxn>
                <a:cxn ang="0">
                  <a:pos x="21" y="25"/>
                </a:cxn>
                <a:cxn ang="0">
                  <a:pos x="5" y="15"/>
                </a:cxn>
                <a:cxn ang="0">
                  <a:pos x="0" y="8"/>
                </a:cxn>
                <a:cxn ang="0">
                  <a:pos x="2" y="3"/>
                </a:cxn>
                <a:cxn ang="0">
                  <a:pos x="3" y="0"/>
                </a:cxn>
                <a:cxn ang="0">
                  <a:pos x="8" y="0"/>
                </a:cxn>
                <a:cxn ang="0">
                  <a:pos x="18" y="0"/>
                </a:cxn>
                <a:cxn ang="0">
                  <a:pos x="25" y="2"/>
                </a:cxn>
              </a:cxnLst>
              <a:rect l="0" t="0" r="r" b="b"/>
              <a:pathLst>
                <a:path w="588" h="172">
                  <a:moveTo>
                    <a:pt x="25" y="2"/>
                  </a:moveTo>
                  <a:lnTo>
                    <a:pt x="39" y="7"/>
                  </a:lnTo>
                  <a:lnTo>
                    <a:pt x="56" y="10"/>
                  </a:lnTo>
                  <a:lnTo>
                    <a:pt x="74" y="13"/>
                  </a:lnTo>
                  <a:lnTo>
                    <a:pt x="93" y="18"/>
                  </a:lnTo>
                  <a:lnTo>
                    <a:pt x="115" y="21"/>
                  </a:lnTo>
                  <a:lnTo>
                    <a:pt x="138" y="25"/>
                  </a:lnTo>
                  <a:lnTo>
                    <a:pt x="161" y="30"/>
                  </a:lnTo>
                  <a:lnTo>
                    <a:pt x="183" y="33"/>
                  </a:lnTo>
                  <a:lnTo>
                    <a:pt x="206" y="38"/>
                  </a:lnTo>
                  <a:lnTo>
                    <a:pt x="229" y="41"/>
                  </a:lnTo>
                  <a:lnTo>
                    <a:pt x="251" y="46"/>
                  </a:lnTo>
                  <a:lnTo>
                    <a:pt x="272" y="51"/>
                  </a:lnTo>
                  <a:lnTo>
                    <a:pt x="292" y="54"/>
                  </a:lnTo>
                  <a:lnTo>
                    <a:pt x="310" y="59"/>
                  </a:lnTo>
                  <a:lnTo>
                    <a:pt x="326" y="62"/>
                  </a:lnTo>
                  <a:lnTo>
                    <a:pt x="339" y="67"/>
                  </a:lnTo>
                  <a:lnTo>
                    <a:pt x="357" y="72"/>
                  </a:lnTo>
                  <a:lnTo>
                    <a:pt x="374" y="77"/>
                  </a:lnTo>
                  <a:lnTo>
                    <a:pt x="388" y="82"/>
                  </a:lnTo>
                  <a:lnTo>
                    <a:pt x="405" y="88"/>
                  </a:lnTo>
                  <a:lnTo>
                    <a:pt x="419" y="92"/>
                  </a:lnTo>
                  <a:lnTo>
                    <a:pt x="433" y="95"/>
                  </a:lnTo>
                  <a:lnTo>
                    <a:pt x="447" y="98"/>
                  </a:lnTo>
                  <a:lnTo>
                    <a:pt x="460" y="103"/>
                  </a:lnTo>
                  <a:lnTo>
                    <a:pt x="475" y="105"/>
                  </a:lnTo>
                  <a:lnTo>
                    <a:pt x="488" y="110"/>
                  </a:lnTo>
                  <a:lnTo>
                    <a:pt x="503" y="113"/>
                  </a:lnTo>
                  <a:lnTo>
                    <a:pt x="518" y="118"/>
                  </a:lnTo>
                  <a:lnTo>
                    <a:pt x="533" y="121"/>
                  </a:lnTo>
                  <a:lnTo>
                    <a:pt x="549" y="124"/>
                  </a:lnTo>
                  <a:lnTo>
                    <a:pt x="565" y="129"/>
                  </a:lnTo>
                  <a:lnTo>
                    <a:pt x="582" y="136"/>
                  </a:lnTo>
                  <a:lnTo>
                    <a:pt x="583" y="138"/>
                  </a:lnTo>
                  <a:lnTo>
                    <a:pt x="585" y="138"/>
                  </a:lnTo>
                  <a:lnTo>
                    <a:pt x="585" y="139"/>
                  </a:lnTo>
                  <a:lnTo>
                    <a:pt x="587" y="142"/>
                  </a:lnTo>
                  <a:lnTo>
                    <a:pt x="588" y="146"/>
                  </a:lnTo>
                  <a:lnTo>
                    <a:pt x="588" y="149"/>
                  </a:lnTo>
                  <a:lnTo>
                    <a:pt x="588" y="152"/>
                  </a:lnTo>
                  <a:lnTo>
                    <a:pt x="588" y="156"/>
                  </a:lnTo>
                  <a:lnTo>
                    <a:pt x="588" y="159"/>
                  </a:lnTo>
                  <a:lnTo>
                    <a:pt x="587" y="162"/>
                  </a:lnTo>
                  <a:lnTo>
                    <a:pt x="587" y="165"/>
                  </a:lnTo>
                  <a:lnTo>
                    <a:pt x="585" y="167"/>
                  </a:lnTo>
                  <a:lnTo>
                    <a:pt x="583" y="170"/>
                  </a:lnTo>
                  <a:lnTo>
                    <a:pt x="582" y="172"/>
                  </a:lnTo>
                  <a:lnTo>
                    <a:pt x="562" y="165"/>
                  </a:lnTo>
                  <a:lnTo>
                    <a:pt x="546" y="162"/>
                  </a:lnTo>
                  <a:lnTo>
                    <a:pt x="529" y="157"/>
                  </a:lnTo>
                  <a:lnTo>
                    <a:pt x="514" y="154"/>
                  </a:lnTo>
                  <a:lnTo>
                    <a:pt x="500" y="149"/>
                  </a:lnTo>
                  <a:lnTo>
                    <a:pt x="485" y="146"/>
                  </a:lnTo>
                  <a:lnTo>
                    <a:pt x="472" y="142"/>
                  </a:lnTo>
                  <a:lnTo>
                    <a:pt x="457" y="141"/>
                  </a:lnTo>
                  <a:lnTo>
                    <a:pt x="444" y="138"/>
                  </a:lnTo>
                  <a:lnTo>
                    <a:pt x="429" y="133"/>
                  </a:lnTo>
                  <a:lnTo>
                    <a:pt x="415" y="129"/>
                  </a:lnTo>
                  <a:lnTo>
                    <a:pt x="400" y="126"/>
                  </a:lnTo>
                  <a:lnTo>
                    <a:pt x="383" y="121"/>
                  </a:lnTo>
                  <a:lnTo>
                    <a:pt x="369" y="118"/>
                  </a:lnTo>
                  <a:lnTo>
                    <a:pt x="352" y="111"/>
                  </a:lnTo>
                  <a:lnTo>
                    <a:pt x="336" y="106"/>
                  </a:lnTo>
                  <a:lnTo>
                    <a:pt x="321" y="102"/>
                  </a:lnTo>
                  <a:lnTo>
                    <a:pt x="305" y="97"/>
                  </a:lnTo>
                  <a:lnTo>
                    <a:pt x="285" y="92"/>
                  </a:lnTo>
                  <a:lnTo>
                    <a:pt x="265" y="87"/>
                  </a:lnTo>
                  <a:lnTo>
                    <a:pt x="242" y="80"/>
                  </a:lnTo>
                  <a:lnTo>
                    <a:pt x="220" y="77"/>
                  </a:lnTo>
                  <a:lnTo>
                    <a:pt x="195" y="70"/>
                  </a:lnTo>
                  <a:lnTo>
                    <a:pt x="170" y="66"/>
                  </a:lnTo>
                  <a:lnTo>
                    <a:pt x="146" y="59"/>
                  </a:lnTo>
                  <a:lnTo>
                    <a:pt x="121" y="52"/>
                  </a:lnTo>
                  <a:lnTo>
                    <a:pt x="98" y="48"/>
                  </a:lnTo>
                  <a:lnTo>
                    <a:pt x="77" y="41"/>
                  </a:lnTo>
                  <a:lnTo>
                    <a:pt x="57" y="36"/>
                  </a:lnTo>
                  <a:lnTo>
                    <a:pt x="38" y="30"/>
                  </a:lnTo>
                  <a:lnTo>
                    <a:pt x="21" y="25"/>
                  </a:lnTo>
                  <a:lnTo>
                    <a:pt x="8" y="18"/>
                  </a:lnTo>
                  <a:lnTo>
                    <a:pt x="5" y="15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3" name="Freeform 257"/>
            <p:cNvSpPr>
              <a:spLocks/>
            </p:cNvSpPr>
            <p:nvPr/>
          </p:nvSpPr>
          <p:spPr bwMode="auto">
            <a:xfrm>
              <a:off x="4428" y="1815"/>
              <a:ext cx="108" cy="32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55" y="7"/>
                </a:cxn>
                <a:cxn ang="0">
                  <a:pos x="76" y="12"/>
                </a:cxn>
                <a:cxn ang="0">
                  <a:pos x="99" y="17"/>
                </a:cxn>
                <a:cxn ang="0">
                  <a:pos x="122" y="22"/>
                </a:cxn>
                <a:cxn ang="0">
                  <a:pos x="143" y="28"/>
                </a:cxn>
                <a:cxn ang="0">
                  <a:pos x="168" y="33"/>
                </a:cxn>
                <a:cxn ang="0">
                  <a:pos x="192" y="38"/>
                </a:cxn>
                <a:cxn ang="0">
                  <a:pos x="209" y="41"/>
                </a:cxn>
                <a:cxn ang="0">
                  <a:pos x="214" y="43"/>
                </a:cxn>
                <a:cxn ang="0">
                  <a:pos x="215" y="48"/>
                </a:cxn>
                <a:cxn ang="0">
                  <a:pos x="217" y="53"/>
                </a:cxn>
                <a:cxn ang="0">
                  <a:pos x="215" y="58"/>
                </a:cxn>
                <a:cxn ang="0">
                  <a:pos x="214" y="61"/>
                </a:cxn>
                <a:cxn ang="0">
                  <a:pos x="209" y="64"/>
                </a:cxn>
                <a:cxn ang="0">
                  <a:pos x="204" y="66"/>
                </a:cxn>
                <a:cxn ang="0">
                  <a:pos x="187" y="64"/>
                </a:cxn>
                <a:cxn ang="0">
                  <a:pos x="163" y="58"/>
                </a:cxn>
                <a:cxn ang="0">
                  <a:pos x="138" y="53"/>
                </a:cxn>
                <a:cxn ang="0">
                  <a:pos x="117" y="48"/>
                </a:cxn>
                <a:cxn ang="0">
                  <a:pos x="94" y="41"/>
                </a:cxn>
                <a:cxn ang="0">
                  <a:pos x="73" y="36"/>
                </a:cxn>
                <a:cxn ang="0">
                  <a:pos x="50" y="31"/>
                </a:cxn>
                <a:cxn ang="0">
                  <a:pos x="22" y="27"/>
                </a:cxn>
                <a:cxn ang="0">
                  <a:pos x="5" y="23"/>
                </a:cxn>
                <a:cxn ang="0">
                  <a:pos x="2" y="20"/>
                </a:cxn>
                <a:cxn ang="0">
                  <a:pos x="0" y="15"/>
                </a:cxn>
                <a:cxn ang="0">
                  <a:pos x="0" y="9"/>
                </a:cxn>
                <a:cxn ang="0">
                  <a:pos x="2" y="4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0"/>
                </a:cxn>
              </a:cxnLst>
              <a:rect l="0" t="0" r="r" b="b"/>
              <a:pathLst>
                <a:path w="217" h="66">
                  <a:moveTo>
                    <a:pt x="14" y="0"/>
                  </a:moveTo>
                  <a:lnTo>
                    <a:pt x="28" y="2"/>
                  </a:lnTo>
                  <a:lnTo>
                    <a:pt x="41" y="5"/>
                  </a:lnTo>
                  <a:lnTo>
                    <a:pt x="55" y="7"/>
                  </a:lnTo>
                  <a:lnTo>
                    <a:pt x="66" y="10"/>
                  </a:lnTo>
                  <a:lnTo>
                    <a:pt x="76" y="12"/>
                  </a:lnTo>
                  <a:lnTo>
                    <a:pt x="87" y="15"/>
                  </a:lnTo>
                  <a:lnTo>
                    <a:pt x="99" y="17"/>
                  </a:lnTo>
                  <a:lnTo>
                    <a:pt x="110" y="20"/>
                  </a:lnTo>
                  <a:lnTo>
                    <a:pt x="122" y="22"/>
                  </a:lnTo>
                  <a:lnTo>
                    <a:pt x="132" y="25"/>
                  </a:lnTo>
                  <a:lnTo>
                    <a:pt x="143" y="28"/>
                  </a:lnTo>
                  <a:lnTo>
                    <a:pt x="155" y="30"/>
                  </a:lnTo>
                  <a:lnTo>
                    <a:pt x="168" y="33"/>
                  </a:lnTo>
                  <a:lnTo>
                    <a:pt x="179" y="35"/>
                  </a:lnTo>
                  <a:lnTo>
                    <a:pt x="192" y="38"/>
                  </a:lnTo>
                  <a:lnTo>
                    <a:pt x="207" y="41"/>
                  </a:lnTo>
                  <a:lnTo>
                    <a:pt x="209" y="41"/>
                  </a:lnTo>
                  <a:lnTo>
                    <a:pt x="212" y="41"/>
                  </a:lnTo>
                  <a:lnTo>
                    <a:pt x="214" y="43"/>
                  </a:lnTo>
                  <a:lnTo>
                    <a:pt x="215" y="46"/>
                  </a:lnTo>
                  <a:lnTo>
                    <a:pt x="215" y="48"/>
                  </a:lnTo>
                  <a:lnTo>
                    <a:pt x="217" y="49"/>
                  </a:lnTo>
                  <a:lnTo>
                    <a:pt x="217" y="53"/>
                  </a:lnTo>
                  <a:lnTo>
                    <a:pt x="217" y="56"/>
                  </a:lnTo>
                  <a:lnTo>
                    <a:pt x="215" y="58"/>
                  </a:lnTo>
                  <a:lnTo>
                    <a:pt x="215" y="61"/>
                  </a:lnTo>
                  <a:lnTo>
                    <a:pt x="214" y="61"/>
                  </a:lnTo>
                  <a:lnTo>
                    <a:pt x="212" y="64"/>
                  </a:lnTo>
                  <a:lnTo>
                    <a:pt x="209" y="64"/>
                  </a:lnTo>
                  <a:lnTo>
                    <a:pt x="207" y="66"/>
                  </a:lnTo>
                  <a:lnTo>
                    <a:pt x="204" y="66"/>
                  </a:lnTo>
                  <a:lnTo>
                    <a:pt x="202" y="66"/>
                  </a:lnTo>
                  <a:lnTo>
                    <a:pt x="187" y="64"/>
                  </a:lnTo>
                  <a:lnTo>
                    <a:pt x="174" y="61"/>
                  </a:lnTo>
                  <a:lnTo>
                    <a:pt x="163" y="58"/>
                  </a:lnTo>
                  <a:lnTo>
                    <a:pt x="151" y="56"/>
                  </a:lnTo>
                  <a:lnTo>
                    <a:pt x="138" y="53"/>
                  </a:lnTo>
                  <a:lnTo>
                    <a:pt x="127" y="49"/>
                  </a:lnTo>
                  <a:lnTo>
                    <a:pt x="117" y="48"/>
                  </a:lnTo>
                  <a:lnTo>
                    <a:pt x="107" y="45"/>
                  </a:lnTo>
                  <a:lnTo>
                    <a:pt x="94" y="41"/>
                  </a:lnTo>
                  <a:lnTo>
                    <a:pt x="84" y="40"/>
                  </a:lnTo>
                  <a:lnTo>
                    <a:pt x="73" y="36"/>
                  </a:lnTo>
                  <a:lnTo>
                    <a:pt x="61" y="35"/>
                  </a:lnTo>
                  <a:lnTo>
                    <a:pt x="50" y="31"/>
                  </a:lnTo>
                  <a:lnTo>
                    <a:pt x="37" y="28"/>
                  </a:lnTo>
                  <a:lnTo>
                    <a:pt x="22" y="27"/>
                  </a:lnTo>
                  <a:lnTo>
                    <a:pt x="10" y="25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4" name="Freeform 258"/>
            <p:cNvSpPr>
              <a:spLocks/>
            </p:cNvSpPr>
            <p:nvPr/>
          </p:nvSpPr>
          <p:spPr bwMode="auto">
            <a:xfrm>
              <a:off x="4556" y="1763"/>
              <a:ext cx="212" cy="84"/>
            </a:xfrm>
            <a:custGeom>
              <a:avLst/>
              <a:gdLst/>
              <a:ahLst/>
              <a:cxnLst>
                <a:cxn ang="0">
                  <a:pos x="64" y="12"/>
                </a:cxn>
                <a:cxn ang="0">
                  <a:pos x="59" y="13"/>
                </a:cxn>
                <a:cxn ang="0">
                  <a:pos x="53" y="17"/>
                </a:cxn>
                <a:cxn ang="0">
                  <a:pos x="44" y="23"/>
                </a:cxn>
                <a:cxn ang="0">
                  <a:pos x="38" y="31"/>
                </a:cxn>
                <a:cxn ang="0">
                  <a:pos x="31" y="40"/>
                </a:cxn>
                <a:cxn ang="0">
                  <a:pos x="30" y="44"/>
                </a:cxn>
                <a:cxn ang="0">
                  <a:pos x="31" y="51"/>
                </a:cxn>
                <a:cxn ang="0">
                  <a:pos x="35" y="59"/>
                </a:cxn>
                <a:cxn ang="0">
                  <a:pos x="39" y="64"/>
                </a:cxn>
                <a:cxn ang="0">
                  <a:pos x="48" y="71"/>
                </a:cxn>
                <a:cxn ang="0">
                  <a:pos x="56" y="76"/>
                </a:cxn>
                <a:cxn ang="0">
                  <a:pos x="62" y="80"/>
                </a:cxn>
                <a:cxn ang="0">
                  <a:pos x="84" y="92"/>
                </a:cxn>
                <a:cxn ang="0">
                  <a:pos x="125" y="107"/>
                </a:cxn>
                <a:cxn ang="0">
                  <a:pos x="169" y="121"/>
                </a:cxn>
                <a:cxn ang="0">
                  <a:pos x="216" y="131"/>
                </a:cxn>
                <a:cxn ang="0">
                  <a:pos x="264" y="136"/>
                </a:cxn>
                <a:cxn ang="0">
                  <a:pos x="310" y="134"/>
                </a:cxn>
                <a:cxn ang="0">
                  <a:pos x="351" y="126"/>
                </a:cxn>
                <a:cxn ang="0">
                  <a:pos x="387" y="112"/>
                </a:cxn>
                <a:cxn ang="0">
                  <a:pos x="405" y="97"/>
                </a:cxn>
                <a:cxn ang="0">
                  <a:pos x="411" y="92"/>
                </a:cxn>
                <a:cxn ang="0">
                  <a:pos x="418" y="90"/>
                </a:cxn>
                <a:cxn ang="0">
                  <a:pos x="421" y="92"/>
                </a:cxn>
                <a:cxn ang="0">
                  <a:pos x="423" y="95"/>
                </a:cxn>
                <a:cxn ang="0">
                  <a:pos x="423" y="100"/>
                </a:cxn>
                <a:cxn ang="0">
                  <a:pos x="420" y="107"/>
                </a:cxn>
                <a:cxn ang="0">
                  <a:pos x="413" y="115"/>
                </a:cxn>
                <a:cxn ang="0">
                  <a:pos x="390" y="133"/>
                </a:cxn>
                <a:cxn ang="0">
                  <a:pos x="351" y="152"/>
                </a:cxn>
                <a:cxn ang="0">
                  <a:pos x="307" y="164"/>
                </a:cxn>
                <a:cxn ang="0">
                  <a:pos x="261" y="167"/>
                </a:cxn>
                <a:cxn ang="0">
                  <a:pos x="212" y="164"/>
                </a:cxn>
                <a:cxn ang="0">
                  <a:pos x="164" y="156"/>
                </a:cxn>
                <a:cxn ang="0">
                  <a:pos x="116" y="144"/>
                </a:cxn>
                <a:cxn ang="0">
                  <a:pos x="74" y="126"/>
                </a:cxn>
                <a:cxn ang="0">
                  <a:pos x="48" y="113"/>
                </a:cxn>
                <a:cxn ang="0">
                  <a:pos x="35" y="103"/>
                </a:cxn>
                <a:cxn ang="0">
                  <a:pos x="21" y="90"/>
                </a:cxn>
                <a:cxn ang="0">
                  <a:pos x="12" y="77"/>
                </a:cxn>
                <a:cxn ang="0">
                  <a:pos x="3" y="62"/>
                </a:cxn>
                <a:cxn ang="0">
                  <a:pos x="0" y="49"/>
                </a:cxn>
                <a:cxn ang="0">
                  <a:pos x="0" y="35"/>
                </a:cxn>
                <a:cxn ang="0">
                  <a:pos x="7" y="22"/>
                </a:cxn>
                <a:cxn ang="0">
                  <a:pos x="13" y="13"/>
                </a:cxn>
                <a:cxn ang="0">
                  <a:pos x="20" y="7"/>
                </a:cxn>
                <a:cxn ang="0">
                  <a:pos x="26" y="5"/>
                </a:cxn>
                <a:cxn ang="0">
                  <a:pos x="35" y="4"/>
                </a:cxn>
                <a:cxn ang="0">
                  <a:pos x="41" y="2"/>
                </a:cxn>
                <a:cxn ang="0">
                  <a:pos x="49" y="2"/>
                </a:cxn>
                <a:cxn ang="0">
                  <a:pos x="57" y="2"/>
                </a:cxn>
                <a:cxn ang="0">
                  <a:pos x="66" y="2"/>
                </a:cxn>
                <a:cxn ang="0">
                  <a:pos x="72" y="0"/>
                </a:cxn>
                <a:cxn ang="0">
                  <a:pos x="75" y="0"/>
                </a:cxn>
                <a:cxn ang="0">
                  <a:pos x="79" y="2"/>
                </a:cxn>
                <a:cxn ang="0">
                  <a:pos x="77" y="7"/>
                </a:cxn>
                <a:cxn ang="0">
                  <a:pos x="72" y="10"/>
                </a:cxn>
                <a:cxn ang="0">
                  <a:pos x="69" y="10"/>
                </a:cxn>
                <a:cxn ang="0">
                  <a:pos x="66" y="12"/>
                </a:cxn>
              </a:cxnLst>
              <a:rect l="0" t="0" r="r" b="b"/>
              <a:pathLst>
                <a:path w="425" h="167">
                  <a:moveTo>
                    <a:pt x="66" y="12"/>
                  </a:moveTo>
                  <a:lnTo>
                    <a:pt x="64" y="12"/>
                  </a:lnTo>
                  <a:lnTo>
                    <a:pt x="61" y="13"/>
                  </a:lnTo>
                  <a:lnTo>
                    <a:pt x="59" y="13"/>
                  </a:lnTo>
                  <a:lnTo>
                    <a:pt x="56" y="15"/>
                  </a:lnTo>
                  <a:lnTo>
                    <a:pt x="53" y="17"/>
                  </a:lnTo>
                  <a:lnTo>
                    <a:pt x="48" y="20"/>
                  </a:lnTo>
                  <a:lnTo>
                    <a:pt x="44" y="23"/>
                  </a:lnTo>
                  <a:lnTo>
                    <a:pt x="41" y="26"/>
                  </a:lnTo>
                  <a:lnTo>
                    <a:pt x="38" y="31"/>
                  </a:lnTo>
                  <a:lnTo>
                    <a:pt x="35" y="35"/>
                  </a:lnTo>
                  <a:lnTo>
                    <a:pt x="31" y="40"/>
                  </a:lnTo>
                  <a:lnTo>
                    <a:pt x="30" y="43"/>
                  </a:lnTo>
                  <a:lnTo>
                    <a:pt x="30" y="44"/>
                  </a:lnTo>
                  <a:lnTo>
                    <a:pt x="30" y="48"/>
                  </a:lnTo>
                  <a:lnTo>
                    <a:pt x="31" y="51"/>
                  </a:lnTo>
                  <a:lnTo>
                    <a:pt x="31" y="54"/>
                  </a:lnTo>
                  <a:lnTo>
                    <a:pt x="35" y="59"/>
                  </a:lnTo>
                  <a:lnTo>
                    <a:pt x="38" y="62"/>
                  </a:lnTo>
                  <a:lnTo>
                    <a:pt x="39" y="64"/>
                  </a:lnTo>
                  <a:lnTo>
                    <a:pt x="44" y="67"/>
                  </a:lnTo>
                  <a:lnTo>
                    <a:pt x="48" y="71"/>
                  </a:lnTo>
                  <a:lnTo>
                    <a:pt x="51" y="74"/>
                  </a:lnTo>
                  <a:lnTo>
                    <a:pt x="56" y="76"/>
                  </a:lnTo>
                  <a:lnTo>
                    <a:pt x="59" y="79"/>
                  </a:lnTo>
                  <a:lnTo>
                    <a:pt x="62" y="80"/>
                  </a:lnTo>
                  <a:lnTo>
                    <a:pt x="67" y="84"/>
                  </a:lnTo>
                  <a:lnTo>
                    <a:pt x="84" y="92"/>
                  </a:lnTo>
                  <a:lnTo>
                    <a:pt x="103" y="100"/>
                  </a:lnTo>
                  <a:lnTo>
                    <a:pt x="125" y="107"/>
                  </a:lnTo>
                  <a:lnTo>
                    <a:pt x="146" y="115"/>
                  </a:lnTo>
                  <a:lnTo>
                    <a:pt x="169" y="121"/>
                  </a:lnTo>
                  <a:lnTo>
                    <a:pt x="192" y="126"/>
                  </a:lnTo>
                  <a:lnTo>
                    <a:pt x="216" y="131"/>
                  </a:lnTo>
                  <a:lnTo>
                    <a:pt x="241" y="134"/>
                  </a:lnTo>
                  <a:lnTo>
                    <a:pt x="264" y="136"/>
                  </a:lnTo>
                  <a:lnTo>
                    <a:pt x="287" y="136"/>
                  </a:lnTo>
                  <a:lnTo>
                    <a:pt x="310" y="134"/>
                  </a:lnTo>
                  <a:lnTo>
                    <a:pt x="331" y="131"/>
                  </a:lnTo>
                  <a:lnTo>
                    <a:pt x="351" y="126"/>
                  </a:lnTo>
                  <a:lnTo>
                    <a:pt x="370" y="120"/>
                  </a:lnTo>
                  <a:lnTo>
                    <a:pt x="387" y="112"/>
                  </a:lnTo>
                  <a:lnTo>
                    <a:pt x="402" y="100"/>
                  </a:lnTo>
                  <a:lnTo>
                    <a:pt x="405" y="97"/>
                  </a:lnTo>
                  <a:lnTo>
                    <a:pt x="408" y="94"/>
                  </a:lnTo>
                  <a:lnTo>
                    <a:pt x="411" y="92"/>
                  </a:lnTo>
                  <a:lnTo>
                    <a:pt x="415" y="92"/>
                  </a:lnTo>
                  <a:lnTo>
                    <a:pt x="418" y="90"/>
                  </a:lnTo>
                  <a:lnTo>
                    <a:pt x="420" y="90"/>
                  </a:lnTo>
                  <a:lnTo>
                    <a:pt x="421" y="92"/>
                  </a:lnTo>
                  <a:lnTo>
                    <a:pt x="423" y="94"/>
                  </a:lnTo>
                  <a:lnTo>
                    <a:pt x="423" y="95"/>
                  </a:lnTo>
                  <a:lnTo>
                    <a:pt x="425" y="97"/>
                  </a:lnTo>
                  <a:lnTo>
                    <a:pt x="423" y="100"/>
                  </a:lnTo>
                  <a:lnTo>
                    <a:pt x="423" y="103"/>
                  </a:lnTo>
                  <a:lnTo>
                    <a:pt x="420" y="107"/>
                  </a:lnTo>
                  <a:lnTo>
                    <a:pt x="416" y="112"/>
                  </a:lnTo>
                  <a:lnTo>
                    <a:pt x="413" y="115"/>
                  </a:lnTo>
                  <a:lnTo>
                    <a:pt x="408" y="120"/>
                  </a:lnTo>
                  <a:lnTo>
                    <a:pt x="390" y="133"/>
                  </a:lnTo>
                  <a:lnTo>
                    <a:pt x="370" y="144"/>
                  </a:lnTo>
                  <a:lnTo>
                    <a:pt x="351" y="152"/>
                  </a:lnTo>
                  <a:lnTo>
                    <a:pt x="329" y="159"/>
                  </a:lnTo>
                  <a:lnTo>
                    <a:pt x="307" y="164"/>
                  </a:lnTo>
                  <a:lnTo>
                    <a:pt x="284" y="166"/>
                  </a:lnTo>
                  <a:lnTo>
                    <a:pt x="261" y="167"/>
                  </a:lnTo>
                  <a:lnTo>
                    <a:pt x="236" y="167"/>
                  </a:lnTo>
                  <a:lnTo>
                    <a:pt x="212" y="164"/>
                  </a:lnTo>
                  <a:lnTo>
                    <a:pt x="189" y="161"/>
                  </a:lnTo>
                  <a:lnTo>
                    <a:pt x="164" y="156"/>
                  </a:lnTo>
                  <a:lnTo>
                    <a:pt x="141" y="151"/>
                  </a:lnTo>
                  <a:lnTo>
                    <a:pt x="116" y="144"/>
                  </a:lnTo>
                  <a:lnTo>
                    <a:pt x="95" y="136"/>
                  </a:lnTo>
                  <a:lnTo>
                    <a:pt x="74" y="126"/>
                  </a:lnTo>
                  <a:lnTo>
                    <a:pt x="54" y="116"/>
                  </a:lnTo>
                  <a:lnTo>
                    <a:pt x="48" y="113"/>
                  </a:lnTo>
                  <a:lnTo>
                    <a:pt x="39" y="108"/>
                  </a:lnTo>
                  <a:lnTo>
                    <a:pt x="35" y="103"/>
                  </a:lnTo>
                  <a:lnTo>
                    <a:pt x="28" y="97"/>
                  </a:lnTo>
                  <a:lnTo>
                    <a:pt x="21" y="90"/>
                  </a:lnTo>
                  <a:lnTo>
                    <a:pt x="16" y="84"/>
                  </a:lnTo>
                  <a:lnTo>
                    <a:pt x="12" y="77"/>
                  </a:lnTo>
                  <a:lnTo>
                    <a:pt x="8" y="71"/>
                  </a:lnTo>
                  <a:lnTo>
                    <a:pt x="3" y="62"/>
                  </a:lnTo>
                  <a:lnTo>
                    <a:pt x="2" y="56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3" y="28"/>
                  </a:lnTo>
                  <a:lnTo>
                    <a:pt x="7" y="22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6" y="10"/>
                  </a:lnTo>
                  <a:lnTo>
                    <a:pt x="20" y="7"/>
                  </a:lnTo>
                  <a:lnTo>
                    <a:pt x="23" y="7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41" y="2"/>
                  </a:lnTo>
                  <a:lnTo>
                    <a:pt x="46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7" y="2"/>
                  </a:lnTo>
                  <a:lnTo>
                    <a:pt x="61" y="2"/>
                  </a:lnTo>
                  <a:lnTo>
                    <a:pt x="66" y="2"/>
                  </a:lnTo>
                  <a:lnTo>
                    <a:pt x="71" y="2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79" y="5"/>
                  </a:lnTo>
                  <a:lnTo>
                    <a:pt x="77" y="7"/>
                  </a:lnTo>
                  <a:lnTo>
                    <a:pt x="75" y="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9" y="10"/>
                  </a:lnTo>
                  <a:lnTo>
                    <a:pt x="66" y="12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5" name="Freeform 259"/>
            <p:cNvSpPr>
              <a:spLocks/>
            </p:cNvSpPr>
            <p:nvPr/>
          </p:nvSpPr>
          <p:spPr bwMode="auto">
            <a:xfrm>
              <a:off x="4864" y="1715"/>
              <a:ext cx="52" cy="64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31" y="3"/>
                </a:cxn>
                <a:cxn ang="0">
                  <a:pos x="45" y="1"/>
                </a:cxn>
                <a:cxn ang="0">
                  <a:pos x="59" y="0"/>
                </a:cxn>
                <a:cxn ang="0">
                  <a:pos x="74" y="0"/>
                </a:cxn>
                <a:cxn ang="0">
                  <a:pos x="85" y="1"/>
                </a:cxn>
                <a:cxn ang="0">
                  <a:pos x="94" y="6"/>
                </a:cxn>
                <a:cxn ang="0">
                  <a:pos x="102" y="14"/>
                </a:cxn>
                <a:cxn ang="0">
                  <a:pos x="105" y="28"/>
                </a:cxn>
                <a:cxn ang="0">
                  <a:pos x="105" y="41"/>
                </a:cxn>
                <a:cxn ang="0">
                  <a:pos x="105" y="54"/>
                </a:cxn>
                <a:cxn ang="0">
                  <a:pos x="102" y="65"/>
                </a:cxn>
                <a:cxn ang="0">
                  <a:pos x="99" y="77"/>
                </a:cxn>
                <a:cxn ang="0">
                  <a:pos x="94" y="86"/>
                </a:cxn>
                <a:cxn ang="0">
                  <a:pos x="90" y="100"/>
                </a:cxn>
                <a:cxn ang="0">
                  <a:pos x="89" y="114"/>
                </a:cxn>
                <a:cxn ang="0">
                  <a:pos x="89" y="124"/>
                </a:cxn>
                <a:cxn ang="0">
                  <a:pos x="84" y="129"/>
                </a:cxn>
                <a:cxn ang="0">
                  <a:pos x="77" y="127"/>
                </a:cxn>
                <a:cxn ang="0">
                  <a:pos x="74" y="124"/>
                </a:cxn>
                <a:cxn ang="0">
                  <a:pos x="74" y="114"/>
                </a:cxn>
                <a:cxn ang="0">
                  <a:pos x="74" y="103"/>
                </a:cxn>
                <a:cxn ang="0">
                  <a:pos x="74" y="91"/>
                </a:cxn>
                <a:cxn ang="0">
                  <a:pos x="74" y="82"/>
                </a:cxn>
                <a:cxn ang="0">
                  <a:pos x="74" y="70"/>
                </a:cxn>
                <a:cxn ang="0">
                  <a:pos x="72" y="62"/>
                </a:cxn>
                <a:cxn ang="0">
                  <a:pos x="71" y="50"/>
                </a:cxn>
                <a:cxn ang="0">
                  <a:pos x="69" y="39"/>
                </a:cxn>
                <a:cxn ang="0">
                  <a:pos x="66" y="31"/>
                </a:cxn>
                <a:cxn ang="0">
                  <a:pos x="61" y="24"/>
                </a:cxn>
                <a:cxn ang="0">
                  <a:pos x="54" y="21"/>
                </a:cxn>
                <a:cxn ang="0">
                  <a:pos x="48" y="19"/>
                </a:cxn>
                <a:cxn ang="0">
                  <a:pos x="40" y="18"/>
                </a:cxn>
                <a:cxn ang="0">
                  <a:pos x="31" y="19"/>
                </a:cxn>
                <a:cxn ang="0">
                  <a:pos x="22" y="21"/>
                </a:cxn>
                <a:cxn ang="0">
                  <a:pos x="13" y="21"/>
                </a:cxn>
                <a:cxn ang="0">
                  <a:pos x="5" y="21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5" y="6"/>
                </a:cxn>
                <a:cxn ang="0">
                  <a:pos x="8" y="5"/>
                </a:cxn>
              </a:cxnLst>
              <a:rect l="0" t="0" r="r" b="b"/>
              <a:pathLst>
                <a:path w="105" h="129">
                  <a:moveTo>
                    <a:pt x="8" y="5"/>
                  </a:moveTo>
                  <a:lnTo>
                    <a:pt x="17" y="5"/>
                  </a:lnTo>
                  <a:lnTo>
                    <a:pt x="23" y="5"/>
                  </a:lnTo>
                  <a:lnTo>
                    <a:pt x="31" y="3"/>
                  </a:lnTo>
                  <a:lnTo>
                    <a:pt x="38" y="1"/>
                  </a:lnTo>
                  <a:lnTo>
                    <a:pt x="45" y="1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4" y="0"/>
                  </a:lnTo>
                  <a:lnTo>
                    <a:pt x="79" y="1"/>
                  </a:lnTo>
                  <a:lnTo>
                    <a:pt x="85" y="1"/>
                  </a:lnTo>
                  <a:lnTo>
                    <a:pt x="89" y="5"/>
                  </a:lnTo>
                  <a:lnTo>
                    <a:pt x="94" y="6"/>
                  </a:lnTo>
                  <a:lnTo>
                    <a:pt x="97" y="10"/>
                  </a:lnTo>
                  <a:lnTo>
                    <a:pt x="102" y="14"/>
                  </a:lnTo>
                  <a:lnTo>
                    <a:pt x="105" y="23"/>
                  </a:lnTo>
                  <a:lnTo>
                    <a:pt x="105" y="28"/>
                  </a:lnTo>
                  <a:lnTo>
                    <a:pt x="105" y="34"/>
                  </a:lnTo>
                  <a:lnTo>
                    <a:pt x="105" y="41"/>
                  </a:lnTo>
                  <a:lnTo>
                    <a:pt x="105" y="47"/>
                  </a:lnTo>
                  <a:lnTo>
                    <a:pt x="105" y="54"/>
                  </a:lnTo>
                  <a:lnTo>
                    <a:pt x="105" y="59"/>
                  </a:lnTo>
                  <a:lnTo>
                    <a:pt x="102" y="65"/>
                  </a:lnTo>
                  <a:lnTo>
                    <a:pt x="102" y="70"/>
                  </a:lnTo>
                  <a:lnTo>
                    <a:pt x="99" y="77"/>
                  </a:lnTo>
                  <a:lnTo>
                    <a:pt x="97" y="83"/>
                  </a:lnTo>
                  <a:lnTo>
                    <a:pt x="94" y="86"/>
                  </a:lnTo>
                  <a:lnTo>
                    <a:pt x="94" y="95"/>
                  </a:lnTo>
                  <a:lnTo>
                    <a:pt x="90" y="100"/>
                  </a:lnTo>
                  <a:lnTo>
                    <a:pt x="89" y="106"/>
                  </a:lnTo>
                  <a:lnTo>
                    <a:pt x="89" y="114"/>
                  </a:lnTo>
                  <a:lnTo>
                    <a:pt x="89" y="122"/>
                  </a:lnTo>
                  <a:lnTo>
                    <a:pt x="89" y="124"/>
                  </a:lnTo>
                  <a:lnTo>
                    <a:pt x="85" y="127"/>
                  </a:lnTo>
                  <a:lnTo>
                    <a:pt x="84" y="129"/>
                  </a:lnTo>
                  <a:lnTo>
                    <a:pt x="82" y="129"/>
                  </a:lnTo>
                  <a:lnTo>
                    <a:pt x="77" y="127"/>
                  </a:lnTo>
                  <a:lnTo>
                    <a:pt x="76" y="127"/>
                  </a:lnTo>
                  <a:lnTo>
                    <a:pt x="74" y="124"/>
                  </a:lnTo>
                  <a:lnTo>
                    <a:pt x="74" y="122"/>
                  </a:lnTo>
                  <a:lnTo>
                    <a:pt x="74" y="114"/>
                  </a:lnTo>
                  <a:lnTo>
                    <a:pt x="74" y="109"/>
                  </a:lnTo>
                  <a:lnTo>
                    <a:pt x="74" y="103"/>
                  </a:lnTo>
                  <a:lnTo>
                    <a:pt x="74" y="98"/>
                  </a:lnTo>
                  <a:lnTo>
                    <a:pt x="74" y="91"/>
                  </a:lnTo>
                  <a:lnTo>
                    <a:pt x="74" y="86"/>
                  </a:lnTo>
                  <a:lnTo>
                    <a:pt x="74" y="82"/>
                  </a:lnTo>
                  <a:lnTo>
                    <a:pt x="74" y="77"/>
                  </a:lnTo>
                  <a:lnTo>
                    <a:pt x="74" y="70"/>
                  </a:lnTo>
                  <a:lnTo>
                    <a:pt x="74" y="67"/>
                  </a:lnTo>
                  <a:lnTo>
                    <a:pt x="72" y="62"/>
                  </a:lnTo>
                  <a:lnTo>
                    <a:pt x="72" y="55"/>
                  </a:lnTo>
                  <a:lnTo>
                    <a:pt x="71" y="50"/>
                  </a:lnTo>
                  <a:lnTo>
                    <a:pt x="69" y="46"/>
                  </a:lnTo>
                  <a:lnTo>
                    <a:pt x="69" y="39"/>
                  </a:lnTo>
                  <a:lnTo>
                    <a:pt x="67" y="34"/>
                  </a:lnTo>
                  <a:lnTo>
                    <a:pt x="66" y="31"/>
                  </a:lnTo>
                  <a:lnTo>
                    <a:pt x="63" y="26"/>
                  </a:lnTo>
                  <a:lnTo>
                    <a:pt x="61" y="24"/>
                  </a:lnTo>
                  <a:lnTo>
                    <a:pt x="58" y="23"/>
                  </a:lnTo>
                  <a:lnTo>
                    <a:pt x="54" y="21"/>
                  </a:lnTo>
                  <a:lnTo>
                    <a:pt x="51" y="19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1" y="19"/>
                  </a:lnTo>
                  <a:lnTo>
                    <a:pt x="26" y="21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3" y="21"/>
                  </a:lnTo>
                  <a:lnTo>
                    <a:pt x="8" y="23"/>
                  </a:lnTo>
                  <a:lnTo>
                    <a:pt x="5" y="21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4" y="6"/>
                  </a:lnTo>
                  <a:lnTo>
                    <a:pt x="5" y="6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6" name="Freeform 260"/>
            <p:cNvSpPr>
              <a:spLocks/>
            </p:cNvSpPr>
            <p:nvPr/>
          </p:nvSpPr>
          <p:spPr bwMode="auto">
            <a:xfrm>
              <a:off x="4598" y="1595"/>
              <a:ext cx="82" cy="33"/>
            </a:xfrm>
            <a:custGeom>
              <a:avLst/>
              <a:gdLst/>
              <a:ahLst/>
              <a:cxnLst>
                <a:cxn ang="0">
                  <a:pos x="7" y="34"/>
                </a:cxn>
                <a:cxn ang="0">
                  <a:pos x="18" y="28"/>
                </a:cxn>
                <a:cxn ang="0">
                  <a:pos x="28" y="23"/>
                </a:cxn>
                <a:cxn ang="0">
                  <a:pos x="40" y="18"/>
                </a:cxn>
                <a:cxn ang="0">
                  <a:pos x="48" y="15"/>
                </a:cxn>
                <a:cxn ang="0">
                  <a:pos x="58" y="10"/>
                </a:cxn>
                <a:cxn ang="0">
                  <a:pos x="68" y="8"/>
                </a:cxn>
                <a:cxn ang="0">
                  <a:pos x="76" y="3"/>
                </a:cxn>
                <a:cxn ang="0">
                  <a:pos x="84" y="3"/>
                </a:cxn>
                <a:cxn ang="0">
                  <a:pos x="92" y="0"/>
                </a:cxn>
                <a:cxn ang="0">
                  <a:pos x="100" y="0"/>
                </a:cxn>
                <a:cxn ang="0">
                  <a:pos x="108" y="1"/>
                </a:cxn>
                <a:cxn ang="0">
                  <a:pos x="118" y="3"/>
                </a:cxn>
                <a:cxn ang="0">
                  <a:pos x="128" y="6"/>
                </a:cxn>
                <a:cxn ang="0">
                  <a:pos x="138" y="11"/>
                </a:cxn>
                <a:cxn ang="0">
                  <a:pos x="148" y="16"/>
                </a:cxn>
                <a:cxn ang="0">
                  <a:pos x="159" y="23"/>
                </a:cxn>
                <a:cxn ang="0">
                  <a:pos x="163" y="26"/>
                </a:cxn>
                <a:cxn ang="0">
                  <a:pos x="164" y="29"/>
                </a:cxn>
                <a:cxn ang="0">
                  <a:pos x="164" y="33"/>
                </a:cxn>
                <a:cxn ang="0">
                  <a:pos x="163" y="36"/>
                </a:cxn>
                <a:cxn ang="0">
                  <a:pos x="161" y="39"/>
                </a:cxn>
                <a:cxn ang="0">
                  <a:pos x="156" y="41"/>
                </a:cxn>
                <a:cxn ang="0">
                  <a:pos x="153" y="41"/>
                </a:cxn>
                <a:cxn ang="0">
                  <a:pos x="148" y="39"/>
                </a:cxn>
                <a:cxn ang="0">
                  <a:pos x="138" y="33"/>
                </a:cxn>
                <a:cxn ang="0">
                  <a:pos x="130" y="29"/>
                </a:cxn>
                <a:cxn ang="0">
                  <a:pos x="122" y="26"/>
                </a:cxn>
                <a:cxn ang="0">
                  <a:pos x="115" y="24"/>
                </a:cxn>
                <a:cxn ang="0">
                  <a:pos x="107" y="24"/>
                </a:cxn>
                <a:cxn ang="0">
                  <a:pos x="100" y="24"/>
                </a:cxn>
                <a:cxn ang="0">
                  <a:pos x="94" y="26"/>
                </a:cxn>
                <a:cxn ang="0">
                  <a:pos x="89" y="29"/>
                </a:cxn>
                <a:cxn ang="0">
                  <a:pos x="81" y="31"/>
                </a:cxn>
                <a:cxn ang="0">
                  <a:pos x="76" y="36"/>
                </a:cxn>
                <a:cxn ang="0">
                  <a:pos x="68" y="39"/>
                </a:cxn>
                <a:cxn ang="0">
                  <a:pos x="61" y="44"/>
                </a:cxn>
                <a:cxn ang="0">
                  <a:pos x="53" y="49"/>
                </a:cxn>
                <a:cxn ang="0">
                  <a:pos x="45" y="54"/>
                </a:cxn>
                <a:cxn ang="0">
                  <a:pos x="36" y="60"/>
                </a:cxn>
                <a:cxn ang="0">
                  <a:pos x="27" y="64"/>
                </a:cxn>
                <a:cxn ang="0">
                  <a:pos x="23" y="65"/>
                </a:cxn>
                <a:cxn ang="0">
                  <a:pos x="20" y="65"/>
                </a:cxn>
                <a:cxn ang="0">
                  <a:pos x="17" y="64"/>
                </a:cxn>
                <a:cxn ang="0">
                  <a:pos x="15" y="64"/>
                </a:cxn>
                <a:cxn ang="0">
                  <a:pos x="12" y="62"/>
                </a:cxn>
                <a:cxn ang="0">
                  <a:pos x="9" y="60"/>
                </a:cxn>
                <a:cxn ang="0">
                  <a:pos x="7" y="57"/>
                </a:cxn>
                <a:cxn ang="0">
                  <a:pos x="5" y="54"/>
                </a:cxn>
                <a:cxn ang="0">
                  <a:pos x="4" y="52"/>
                </a:cxn>
                <a:cxn ang="0">
                  <a:pos x="2" y="47"/>
                </a:cxn>
                <a:cxn ang="0">
                  <a:pos x="0" y="44"/>
                </a:cxn>
                <a:cxn ang="0">
                  <a:pos x="0" y="42"/>
                </a:cxn>
                <a:cxn ang="0">
                  <a:pos x="0" y="39"/>
                </a:cxn>
                <a:cxn ang="0">
                  <a:pos x="2" y="37"/>
                </a:cxn>
                <a:cxn ang="0">
                  <a:pos x="4" y="36"/>
                </a:cxn>
                <a:cxn ang="0">
                  <a:pos x="7" y="34"/>
                </a:cxn>
                <a:cxn ang="0">
                  <a:pos x="7" y="34"/>
                </a:cxn>
              </a:cxnLst>
              <a:rect l="0" t="0" r="r" b="b"/>
              <a:pathLst>
                <a:path w="164" h="65">
                  <a:moveTo>
                    <a:pt x="7" y="34"/>
                  </a:moveTo>
                  <a:lnTo>
                    <a:pt x="18" y="28"/>
                  </a:lnTo>
                  <a:lnTo>
                    <a:pt x="28" y="23"/>
                  </a:lnTo>
                  <a:lnTo>
                    <a:pt x="40" y="18"/>
                  </a:lnTo>
                  <a:lnTo>
                    <a:pt x="48" y="15"/>
                  </a:lnTo>
                  <a:lnTo>
                    <a:pt x="58" y="10"/>
                  </a:lnTo>
                  <a:lnTo>
                    <a:pt x="68" y="8"/>
                  </a:lnTo>
                  <a:lnTo>
                    <a:pt x="76" y="3"/>
                  </a:lnTo>
                  <a:lnTo>
                    <a:pt x="84" y="3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18" y="3"/>
                  </a:lnTo>
                  <a:lnTo>
                    <a:pt x="128" y="6"/>
                  </a:lnTo>
                  <a:lnTo>
                    <a:pt x="138" y="11"/>
                  </a:lnTo>
                  <a:lnTo>
                    <a:pt x="148" y="16"/>
                  </a:lnTo>
                  <a:lnTo>
                    <a:pt x="159" y="23"/>
                  </a:lnTo>
                  <a:lnTo>
                    <a:pt x="163" y="26"/>
                  </a:lnTo>
                  <a:lnTo>
                    <a:pt x="164" y="29"/>
                  </a:lnTo>
                  <a:lnTo>
                    <a:pt x="164" y="33"/>
                  </a:lnTo>
                  <a:lnTo>
                    <a:pt x="163" y="36"/>
                  </a:lnTo>
                  <a:lnTo>
                    <a:pt x="161" y="39"/>
                  </a:lnTo>
                  <a:lnTo>
                    <a:pt x="156" y="41"/>
                  </a:lnTo>
                  <a:lnTo>
                    <a:pt x="153" y="41"/>
                  </a:lnTo>
                  <a:lnTo>
                    <a:pt x="148" y="39"/>
                  </a:lnTo>
                  <a:lnTo>
                    <a:pt x="138" y="33"/>
                  </a:lnTo>
                  <a:lnTo>
                    <a:pt x="130" y="29"/>
                  </a:lnTo>
                  <a:lnTo>
                    <a:pt x="122" y="26"/>
                  </a:lnTo>
                  <a:lnTo>
                    <a:pt x="115" y="24"/>
                  </a:lnTo>
                  <a:lnTo>
                    <a:pt x="107" y="24"/>
                  </a:lnTo>
                  <a:lnTo>
                    <a:pt x="100" y="24"/>
                  </a:lnTo>
                  <a:lnTo>
                    <a:pt x="94" y="26"/>
                  </a:lnTo>
                  <a:lnTo>
                    <a:pt x="89" y="29"/>
                  </a:lnTo>
                  <a:lnTo>
                    <a:pt x="81" y="31"/>
                  </a:lnTo>
                  <a:lnTo>
                    <a:pt x="76" y="36"/>
                  </a:lnTo>
                  <a:lnTo>
                    <a:pt x="68" y="39"/>
                  </a:lnTo>
                  <a:lnTo>
                    <a:pt x="61" y="44"/>
                  </a:lnTo>
                  <a:lnTo>
                    <a:pt x="53" y="49"/>
                  </a:lnTo>
                  <a:lnTo>
                    <a:pt x="45" y="54"/>
                  </a:lnTo>
                  <a:lnTo>
                    <a:pt x="36" y="60"/>
                  </a:lnTo>
                  <a:lnTo>
                    <a:pt x="27" y="64"/>
                  </a:lnTo>
                  <a:lnTo>
                    <a:pt x="23" y="65"/>
                  </a:lnTo>
                  <a:lnTo>
                    <a:pt x="20" y="65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2" y="62"/>
                  </a:lnTo>
                  <a:lnTo>
                    <a:pt x="9" y="60"/>
                  </a:lnTo>
                  <a:lnTo>
                    <a:pt x="7" y="57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2" y="47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4" y="36"/>
                  </a:lnTo>
                  <a:lnTo>
                    <a:pt x="7" y="34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7" name="Freeform 261"/>
            <p:cNvSpPr>
              <a:spLocks/>
            </p:cNvSpPr>
            <p:nvPr/>
          </p:nvSpPr>
          <p:spPr bwMode="auto">
            <a:xfrm>
              <a:off x="4427" y="1805"/>
              <a:ext cx="108" cy="33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26" y="3"/>
                </a:cxn>
                <a:cxn ang="0">
                  <a:pos x="41" y="5"/>
                </a:cxn>
                <a:cxn ang="0">
                  <a:pos x="54" y="8"/>
                </a:cxn>
                <a:cxn ang="0">
                  <a:pos x="65" y="10"/>
                </a:cxn>
                <a:cxn ang="0">
                  <a:pos x="77" y="11"/>
                </a:cxn>
                <a:cxn ang="0">
                  <a:pos x="88" y="14"/>
                </a:cxn>
                <a:cxn ang="0">
                  <a:pos x="100" y="18"/>
                </a:cxn>
                <a:cxn ang="0">
                  <a:pos x="111" y="19"/>
                </a:cxn>
                <a:cxn ang="0">
                  <a:pos x="121" y="23"/>
                </a:cxn>
                <a:cxn ang="0">
                  <a:pos x="131" y="24"/>
                </a:cxn>
                <a:cxn ang="0">
                  <a:pos x="144" y="28"/>
                </a:cxn>
                <a:cxn ang="0">
                  <a:pos x="156" y="31"/>
                </a:cxn>
                <a:cxn ang="0">
                  <a:pos x="167" y="32"/>
                </a:cxn>
                <a:cxn ang="0">
                  <a:pos x="180" y="36"/>
                </a:cxn>
                <a:cxn ang="0">
                  <a:pos x="192" y="37"/>
                </a:cxn>
                <a:cxn ang="0">
                  <a:pos x="206" y="41"/>
                </a:cxn>
                <a:cxn ang="0">
                  <a:pos x="208" y="41"/>
                </a:cxn>
                <a:cxn ang="0">
                  <a:pos x="213" y="42"/>
                </a:cxn>
                <a:cxn ang="0">
                  <a:pos x="213" y="44"/>
                </a:cxn>
                <a:cxn ang="0">
                  <a:pos x="215" y="47"/>
                </a:cxn>
                <a:cxn ang="0">
                  <a:pos x="216" y="47"/>
                </a:cxn>
                <a:cxn ang="0">
                  <a:pos x="216" y="50"/>
                </a:cxn>
                <a:cxn ang="0">
                  <a:pos x="216" y="54"/>
                </a:cxn>
                <a:cxn ang="0">
                  <a:pos x="216" y="55"/>
                </a:cxn>
                <a:cxn ang="0">
                  <a:pos x="216" y="59"/>
                </a:cxn>
                <a:cxn ang="0">
                  <a:pos x="215" y="60"/>
                </a:cxn>
                <a:cxn ang="0">
                  <a:pos x="213" y="62"/>
                </a:cxn>
                <a:cxn ang="0">
                  <a:pos x="213" y="64"/>
                </a:cxn>
                <a:cxn ang="0">
                  <a:pos x="210" y="65"/>
                </a:cxn>
                <a:cxn ang="0">
                  <a:pos x="208" y="67"/>
                </a:cxn>
                <a:cxn ang="0">
                  <a:pos x="205" y="67"/>
                </a:cxn>
                <a:cxn ang="0">
                  <a:pos x="201" y="67"/>
                </a:cxn>
                <a:cxn ang="0">
                  <a:pos x="188" y="64"/>
                </a:cxn>
                <a:cxn ang="0">
                  <a:pos x="175" y="62"/>
                </a:cxn>
                <a:cxn ang="0">
                  <a:pos x="162" y="59"/>
                </a:cxn>
                <a:cxn ang="0">
                  <a:pos x="151" y="55"/>
                </a:cxn>
                <a:cxn ang="0">
                  <a:pos x="139" y="54"/>
                </a:cxn>
                <a:cxn ang="0">
                  <a:pos x="128" y="50"/>
                </a:cxn>
                <a:cxn ang="0">
                  <a:pos x="116" y="47"/>
                </a:cxn>
                <a:cxn ang="0">
                  <a:pos x="106" y="46"/>
                </a:cxn>
                <a:cxn ang="0">
                  <a:pos x="95" y="42"/>
                </a:cxn>
                <a:cxn ang="0">
                  <a:pos x="83" y="39"/>
                </a:cxn>
                <a:cxn ang="0">
                  <a:pos x="72" y="37"/>
                </a:cxn>
                <a:cxn ang="0">
                  <a:pos x="60" y="36"/>
                </a:cxn>
                <a:cxn ang="0">
                  <a:pos x="49" y="31"/>
                </a:cxn>
                <a:cxn ang="0">
                  <a:pos x="36" y="29"/>
                </a:cxn>
                <a:cxn ang="0">
                  <a:pos x="23" y="28"/>
                </a:cxn>
                <a:cxn ang="0">
                  <a:pos x="10" y="26"/>
                </a:cxn>
                <a:cxn ang="0">
                  <a:pos x="6" y="24"/>
                </a:cxn>
                <a:cxn ang="0">
                  <a:pos x="5" y="23"/>
                </a:cxn>
                <a:cxn ang="0">
                  <a:pos x="3" y="21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1" y="6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5" y="1"/>
                </a:cxn>
              </a:cxnLst>
              <a:rect l="0" t="0" r="r" b="b"/>
              <a:pathLst>
                <a:path w="216" h="67">
                  <a:moveTo>
                    <a:pt x="15" y="1"/>
                  </a:moveTo>
                  <a:lnTo>
                    <a:pt x="26" y="3"/>
                  </a:lnTo>
                  <a:lnTo>
                    <a:pt x="41" y="5"/>
                  </a:lnTo>
                  <a:lnTo>
                    <a:pt x="54" y="8"/>
                  </a:lnTo>
                  <a:lnTo>
                    <a:pt x="65" y="10"/>
                  </a:lnTo>
                  <a:lnTo>
                    <a:pt x="77" y="11"/>
                  </a:lnTo>
                  <a:lnTo>
                    <a:pt x="88" y="14"/>
                  </a:lnTo>
                  <a:lnTo>
                    <a:pt x="100" y="18"/>
                  </a:lnTo>
                  <a:lnTo>
                    <a:pt x="111" y="19"/>
                  </a:lnTo>
                  <a:lnTo>
                    <a:pt x="121" y="23"/>
                  </a:lnTo>
                  <a:lnTo>
                    <a:pt x="131" y="24"/>
                  </a:lnTo>
                  <a:lnTo>
                    <a:pt x="144" y="28"/>
                  </a:lnTo>
                  <a:lnTo>
                    <a:pt x="156" y="31"/>
                  </a:lnTo>
                  <a:lnTo>
                    <a:pt x="167" y="32"/>
                  </a:lnTo>
                  <a:lnTo>
                    <a:pt x="180" y="36"/>
                  </a:lnTo>
                  <a:lnTo>
                    <a:pt x="192" y="37"/>
                  </a:lnTo>
                  <a:lnTo>
                    <a:pt x="206" y="41"/>
                  </a:lnTo>
                  <a:lnTo>
                    <a:pt x="208" y="41"/>
                  </a:lnTo>
                  <a:lnTo>
                    <a:pt x="213" y="42"/>
                  </a:lnTo>
                  <a:lnTo>
                    <a:pt x="213" y="44"/>
                  </a:lnTo>
                  <a:lnTo>
                    <a:pt x="215" y="47"/>
                  </a:lnTo>
                  <a:lnTo>
                    <a:pt x="216" y="47"/>
                  </a:lnTo>
                  <a:lnTo>
                    <a:pt x="216" y="50"/>
                  </a:lnTo>
                  <a:lnTo>
                    <a:pt x="216" y="54"/>
                  </a:lnTo>
                  <a:lnTo>
                    <a:pt x="216" y="55"/>
                  </a:lnTo>
                  <a:lnTo>
                    <a:pt x="216" y="59"/>
                  </a:lnTo>
                  <a:lnTo>
                    <a:pt x="215" y="60"/>
                  </a:lnTo>
                  <a:lnTo>
                    <a:pt x="213" y="62"/>
                  </a:lnTo>
                  <a:lnTo>
                    <a:pt x="213" y="64"/>
                  </a:lnTo>
                  <a:lnTo>
                    <a:pt x="210" y="65"/>
                  </a:lnTo>
                  <a:lnTo>
                    <a:pt x="208" y="67"/>
                  </a:lnTo>
                  <a:lnTo>
                    <a:pt x="205" y="67"/>
                  </a:lnTo>
                  <a:lnTo>
                    <a:pt x="201" y="67"/>
                  </a:lnTo>
                  <a:lnTo>
                    <a:pt x="188" y="64"/>
                  </a:lnTo>
                  <a:lnTo>
                    <a:pt x="175" y="62"/>
                  </a:lnTo>
                  <a:lnTo>
                    <a:pt x="162" y="59"/>
                  </a:lnTo>
                  <a:lnTo>
                    <a:pt x="151" y="55"/>
                  </a:lnTo>
                  <a:lnTo>
                    <a:pt x="139" y="54"/>
                  </a:lnTo>
                  <a:lnTo>
                    <a:pt x="128" y="50"/>
                  </a:lnTo>
                  <a:lnTo>
                    <a:pt x="116" y="47"/>
                  </a:lnTo>
                  <a:lnTo>
                    <a:pt x="106" y="46"/>
                  </a:lnTo>
                  <a:lnTo>
                    <a:pt x="95" y="42"/>
                  </a:lnTo>
                  <a:lnTo>
                    <a:pt x="83" y="39"/>
                  </a:lnTo>
                  <a:lnTo>
                    <a:pt x="72" y="37"/>
                  </a:lnTo>
                  <a:lnTo>
                    <a:pt x="60" y="36"/>
                  </a:lnTo>
                  <a:lnTo>
                    <a:pt x="49" y="31"/>
                  </a:lnTo>
                  <a:lnTo>
                    <a:pt x="36" y="29"/>
                  </a:lnTo>
                  <a:lnTo>
                    <a:pt x="23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8" name="Freeform 262"/>
            <p:cNvSpPr>
              <a:spLocks/>
            </p:cNvSpPr>
            <p:nvPr/>
          </p:nvSpPr>
          <p:spPr bwMode="auto">
            <a:xfrm>
              <a:off x="4650" y="1609"/>
              <a:ext cx="42" cy="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9"/>
                </a:cxn>
                <a:cxn ang="0">
                  <a:pos x="3" y="39"/>
                </a:cxn>
                <a:cxn ang="0">
                  <a:pos x="6" y="55"/>
                </a:cxn>
                <a:cxn ang="0">
                  <a:pos x="11" y="70"/>
                </a:cxn>
                <a:cxn ang="0">
                  <a:pos x="16" y="85"/>
                </a:cxn>
                <a:cxn ang="0">
                  <a:pos x="21" y="96"/>
                </a:cxn>
                <a:cxn ang="0">
                  <a:pos x="29" y="108"/>
                </a:cxn>
                <a:cxn ang="0">
                  <a:pos x="36" y="117"/>
                </a:cxn>
                <a:cxn ang="0">
                  <a:pos x="42" y="126"/>
                </a:cxn>
                <a:cxn ang="0">
                  <a:pos x="49" y="132"/>
                </a:cxn>
                <a:cxn ang="0">
                  <a:pos x="55" y="137"/>
                </a:cxn>
                <a:cxn ang="0">
                  <a:pos x="62" y="142"/>
                </a:cxn>
                <a:cxn ang="0">
                  <a:pos x="68" y="145"/>
                </a:cxn>
                <a:cxn ang="0">
                  <a:pos x="73" y="147"/>
                </a:cxn>
                <a:cxn ang="0">
                  <a:pos x="77" y="147"/>
                </a:cxn>
                <a:cxn ang="0">
                  <a:pos x="81" y="147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85" y="144"/>
                </a:cxn>
                <a:cxn ang="0">
                  <a:pos x="85" y="144"/>
                </a:cxn>
                <a:cxn ang="0">
                  <a:pos x="85" y="140"/>
                </a:cxn>
                <a:cxn ang="0">
                  <a:pos x="83" y="139"/>
                </a:cxn>
                <a:cxn ang="0">
                  <a:pos x="81" y="137"/>
                </a:cxn>
                <a:cxn ang="0">
                  <a:pos x="80" y="134"/>
                </a:cxn>
                <a:cxn ang="0">
                  <a:pos x="78" y="129"/>
                </a:cxn>
                <a:cxn ang="0">
                  <a:pos x="77" y="126"/>
                </a:cxn>
                <a:cxn ang="0">
                  <a:pos x="73" y="121"/>
                </a:cxn>
                <a:cxn ang="0">
                  <a:pos x="70" y="113"/>
                </a:cxn>
                <a:cxn ang="0">
                  <a:pos x="68" y="106"/>
                </a:cxn>
                <a:cxn ang="0">
                  <a:pos x="65" y="96"/>
                </a:cxn>
                <a:cxn ang="0">
                  <a:pos x="62" y="88"/>
                </a:cxn>
                <a:cxn ang="0">
                  <a:pos x="60" y="77"/>
                </a:cxn>
                <a:cxn ang="0">
                  <a:pos x="57" y="68"/>
                </a:cxn>
                <a:cxn ang="0">
                  <a:pos x="55" y="60"/>
                </a:cxn>
                <a:cxn ang="0">
                  <a:pos x="54" y="50"/>
                </a:cxn>
                <a:cxn ang="0">
                  <a:pos x="52" y="42"/>
                </a:cxn>
                <a:cxn ang="0">
                  <a:pos x="52" y="34"/>
                </a:cxn>
                <a:cxn ang="0">
                  <a:pos x="52" y="27"/>
                </a:cxn>
                <a:cxn ang="0">
                  <a:pos x="50" y="21"/>
                </a:cxn>
                <a:cxn ang="0">
                  <a:pos x="50" y="16"/>
                </a:cxn>
                <a:cxn ang="0">
                  <a:pos x="50" y="11"/>
                </a:cxn>
                <a:cxn ang="0">
                  <a:pos x="50" y="6"/>
                </a:cxn>
                <a:cxn ang="0">
                  <a:pos x="50" y="3"/>
                </a:cxn>
                <a:cxn ang="0">
                  <a:pos x="5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5" h="147">
                  <a:moveTo>
                    <a:pt x="0" y="0"/>
                  </a:moveTo>
                  <a:lnTo>
                    <a:pt x="1" y="19"/>
                  </a:lnTo>
                  <a:lnTo>
                    <a:pt x="3" y="39"/>
                  </a:lnTo>
                  <a:lnTo>
                    <a:pt x="6" y="55"/>
                  </a:lnTo>
                  <a:lnTo>
                    <a:pt x="11" y="70"/>
                  </a:lnTo>
                  <a:lnTo>
                    <a:pt x="16" y="85"/>
                  </a:lnTo>
                  <a:lnTo>
                    <a:pt x="21" y="96"/>
                  </a:lnTo>
                  <a:lnTo>
                    <a:pt x="29" y="108"/>
                  </a:lnTo>
                  <a:lnTo>
                    <a:pt x="36" y="117"/>
                  </a:lnTo>
                  <a:lnTo>
                    <a:pt x="42" y="126"/>
                  </a:lnTo>
                  <a:lnTo>
                    <a:pt x="49" y="132"/>
                  </a:lnTo>
                  <a:lnTo>
                    <a:pt x="55" y="137"/>
                  </a:lnTo>
                  <a:lnTo>
                    <a:pt x="62" y="142"/>
                  </a:lnTo>
                  <a:lnTo>
                    <a:pt x="68" y="145"/>
                  </a:lnTo>
                  <a:lnTo>
                    <a:pt x="73" y="147"/>
                  </a:lnTo>
                  <a:lnTo>
                    <a:pt x="77" y="147"/>
                  </a:lnTo>
                  <a:lnTo>
                    <a:pt x="81" y="147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4"/>
                  </a:lnTo>
                  <a:lnTo>
                    <a:pt x="85" y="144"/>
                  </a:lnTo>
                  <a:lnTo>
                    <a:pt x="85" y="140"/>
                  </a:lnTo>
                  <a:lnTo>
                    <a:pt x="83" y="139"/>
                  </a:lnTo>
                  <a:lnTo>
                    <a:pt x="81" y="137"/>
                  </a:lnTo>
                  <a:lnTo>
                    <a:pt x="80" y="134"/>
                  </a:lnTo>
                  <a:lnTo>
                    <a:pt x="78" y="129"/>
                  </a:lnTo>
                  <a:lnTo>
                    <a:pt x="77" y="126"/>
                  </a:lnTo>
                  <a:lnTo>
                    <a:pt x="73" y="121"/>
                  </a:lnTo>
                  <a:lnTo>
                    <a:pt x="70" y="113"/>
                  </a:lnTo>
                  <a:lnTo>
                    <a:pt x="68" y="106"/>
                  </a:lnTo>
                  <a:lnTo>
                    <a:pt x="65" y="96"/>
                  </a:lnTo>
                  <a:lnTo>
                    <a:pt x="62" y="88"/>
                  </a:lnTo>
                  <a:lnTo>
                    <a:pt x="60" y="77"/>
                  </a:lnTo>
                  <a:lnTo>
                    <a:pt x="57" y="68"/>
                  </a:lnTo>
                  <a:lnTo>
                    <a:pt x="55" y="60"/>
                  </a:lnTo>
                  <a:lnTo>
                    <a:pt x="54" y="50"/>
                  </a:lnTo>
                  <a:lnTo>
                    <a:pt x="52" y="42"/>
                  </a:lnTo>
                  <a:lnTo>
                    <a:pt x="52" y="34"/>
                  </a:lnTo>
                  <a:lnTo>
                    <a:pt x="52" y="27"/>
                  </a:lnTo>
                  <a:lnTo>
                    <a:pt x="50" y="21"/>
                  </a:lnTo>
                  <a:lnTo>
                    <a:pt x="50" y="16"/>
                  </a:lnTo>
                  <a:lnTo>
                    <a:pt x="50" y="11"/>
                  </a:lnTo>
                  <a:lnTo>
                    <a:pt x="50" y="6"/>
                  </a:lnTo>
                  <a:lnTo>
                    <a:pt x="50" y="3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9" name="Freeform 263"/>
            <p:cNvSpPr>
              <a:spLocks/>
            </p:cNvSpPr>
            <p:nvPr/>
          </p:nvSpPr>
          <p:spPr bwMode="auto">
            <a:xfrm>
              <a:off x="4536" y="1791"/>
              <a:ext cx="176" cy="132"/>
            </a:xfrm>
            <a:custGeom>
              <a:avLst/>
              <a:gdLst/>
              <a:ahLst/>
              <a:cxnLst>
                <a:cxn ang="0">
                  <a:pos x="33" y="23"/>
                </a:cxn>
                <a:cxn ang="0">
                  <a:pos x="31" y="38"/>
                </a:cxn>
                <a:cxn ang="0">
                  <a:pos x="31" y="51"/>
                </a:cxn>
                <a:cxn ang="0">
                  <a:pos x="31" y="64"/>
                </a:cxn>
                <a:cxn ang="0">
                  <a:pos x="31" y="75"/>
                </a:cxn>
                <a:cxn ang="0">
                  <a:pos x="34" y="88"/>
                </a:cxn>
                <a:cxn ang="0">
                  <a:pos x="36" y="101"/>
                </a:cxn>
                <a:cxn ang="0">
                  <a:pos x="41" y="116"/>
                </a:cxn>
                <a:cxn ang="0">
                  <a:pos x="51" y="142"/>
                </a:cxn>
                <a:cxn ang="0">
                  <a:pos x="78" y="173"/>
                </a:cxn>
                <a:cxn ang="0">
                  <a:pos x="116" y="198"/>
                </a:cxn>
                <a:cxn ang="0">
                  <a:pos x="160" y="216"/>
                </a:cxn>
                <a:cxn ang="0">
                  <a:pos x="208" y="227"/>
                </a:cxn>
                <a:cxn ang="0">
                  <a:pos x="254" y="234"/>
                </a:cxn>
                <a:cxn ang="0">
                  <a:pos x="295" y="236"/>
                </a:cxn>
                <a:cxn ang="0">
                  <a:pos x="329" y="234"/>
                </a:cxn>
                <a:cxn ang="0">
                  <a:pos x="346" y="232"/>
                </a:cxn>
                <a:cxn ang="0">
                  <a:pos x="350" y="237"/>
                </a:cxn>
                <a:cxn ang="0">
                  <a:pos x="352" y="244"/>
                </a:cxn>
                <a:cxn ang="0">
                  <a:pos x="349" y="249"/>
                </a:cxn>
                <a:cxn ang="0">
                  <a:pos x="332" y="254"/>
                </a:cxn>
                <a:cxn ang="0">
                  <a:pos x="313" y="257"/>
                </a:cxn>
                <a:cxn ang="0">
                  <a:pos x="295" y="258"/>
                </a:cxn>
                <a:cxn ang="0">
                  <a:pos x="277" y="262"/>
                </a:cxn>
                <a:cxn ang="0">
                  <a:pos x="260" y="263"/>
                </a:cxn>
                <a:cxn ang="0">
                  <a:pos x="241" y="265"/>
                </a:cxn>
                <a:cxn ang="0">
                  <a:pos x="223" y="265"/>
                </a:cxn>
                <a:cxn ang="0">
                  <a:pos x="203" y="263"/>
                </a:cxn>
                <a:cxn ang="0">
                  <a:pos x="175" y="260"/>
                </a:cxn>
                <a:cxn ang="0">
                  <a:pos x="144" y="254"/>
                </a:cxn>
                <a:cxn ang="0">
                  <a:pos x="114" y="245"/>
                </a:cxn>
                <a:cxn ang="0">
                  <a:pos x="87" y="234"/>
                </a:cxn>
                <a:cxn ang="0">
                  <a:pos x="62" y="218"/>
                </a:cxn>
                <a:cxn ang="0">
                  <a:pos x="41" y="200"/>
                </a:cxn>
                <a:cxn ang="0">
                  <a:pos x="23" y="177"/>
                </a:cxn>
                <a:cxn ang="0">
                  <a:pos x="10" y="150"/>
                </a:cxn>
                <a:cxn ang="0">
                  <a:pos x="3" y="126"/>
                </a:cxn>
                <a:cxn ang="0">
                  <a:pos x="0" y="110"/>
                </a:cxn>
                <a:cxn ang="0">
                  <a:pos x="0" y="95"/>
                </a:cxn>
                <a:cxn ang="0">
                  <a:pos x="3" y="80"/>
                </a:cxn>
                <a:cxn ang="0">
                  <a:pos x="6" y="64"/>
                </a:cxn>
                <a:cxn ang="0">
                  <a:pos x="10" y="49"/>
                </a:cxn>
                <a:cxn ang="0">
                  <a:pos x="15" y="33"/>
                </a:cxn>
                <a:cxn ang="0">
                  <a:pos x="18" y="16"/>
                </a:cxn>
                <a:cxn ang="0">
                  <a:pos x="18" y="6"/>
                </a:cxn>
                <a:cxn ang="0">
                  <a:pos x="19" y="3"/>
                </a:cxn>
                <a:cxn ang="0">
                  <a:pos x="23" y="0"/>
                </a:cxn>
                <a:cxn ang="0">
                  <a:pos x="28" y="3"/>
                </a:cxn>
                <a:cxn ang="0">
                  <a:pos x="31" y="8"/>
                </a:cxn>
                <a:cxn ang="0">
                  <a:pos x="33" y="13"/>
                </a:cxn>
                <a:cxn ang="0">
                  <a:pos x="34" y="16"/>
                </a:cxn>
              </a:cxnLst>
              <a:rect l="0" t="0" r="r" b="b"/>
              <a:pathLst>
                <a:path w="352" h="265">
                  <a:moveTo>
                    <a:pt x="34" y="16"/>
                  </a:moveTo>
                  <a:lnTo>
                    <a:pt x="33" y="23"/>
                  </a:lnTo>
                  <a:lnTo>
                    <a:pt x="31" y="31"/>
                  </a:lnTo>
                  <a:lnTo>
                    <a:pt x="31" y="38"/>
                  </a:lnTo>
                  <a:lnTo>
                    <a:pt x="31" y="44"/>
                  </a:lnTo>
                  <a:lnTo>
                    <a:pt x="31" y="51"/>
                  </a:lnTo>
                  <a:lnTo>
                    <a:pt x="31" y="57"/>
                  </a:lnTo>
                  <a:lnTo>
                    <a:pt x="31" y="64"/>
                  </a:lnTo>
                  <a:lnTo>
                    <a:pt x="31" y="70"/>
                  </a:lnTo>
                  <a:lnTo>
                    <a:pt x="31" y="75"/>
                  </a:lnTo>
                  <a:lnTo>
                    <a:pt x="33" y="82"/>
                  </a:lnTo>
                  <a:lnTo>
                    <a:pt x="34" y="88"/>
                  </a:lnTo>
                  <a:lnTo>
                    <a:pt x="34" y="95"/>
                  </a:lnTo>
                  <a:lnTo>
                    <a:pt x="36" y="101"/>
                  </a:lnTo>
                  <a:lnTo>
                    <a:pt x="39" y="108"/>
                  </a:lnTo>
                  <a:lnTo>
                    <a:pt x="41" y="116"/>
                  </a:lnTo>
                  <a:lnTo>
                    <a:pt x="42" y="124"/>
                  </a:lnTo>
                  <a:lnTo>
                    <a:pt x="51" y="142"/>
                  </a:lnTo>
                  <a:lnTo>
                    <a:pt x="64" y="159"/>
                  </a:lnTo>
                  <a:lnTo>
                    <a:pt x="78" y="173"/>
                  </a:lnTo>
                  <a:lnTo>
                    <a:pt x="96" y="186"/>
                  </a:lnTo>
                  <a:lnTo>
                    <a:pt x="116" y="198"/>
                  </a:lnTo>
                  <a:lnTo>
                    <a:pt x="137" y="208"/>
                  </a:lnTo>
                  <a:lnTo>
                    <a:pt x="160" y="216"/>
                  </a:lnTo>
                  <a:lnTo>
                    <a:pt x="183" y="222"/>
                  </a:lnTo>
                  <a:lnTo>
                    <a:pt x="208" y="227"/>
                  </a:lnTo>
                  <a:lnTo>
                    <a:pt x="231" y="231"/>
                  </a:lnTo>
                  <a:lnTo>
                    <a:pt x="254" y="234"/>
                  </a:lnTo>
                  <a:lnTo>
                    <a:pt x="275" y="236"/>
                  </a:lnTo>
                  <a:lnTo>
                    <a:pt x="295" y="236"/>
                  </a:lnTo>
                  <a:lnTo>
                    <a:pt x="313" y="236"/>
                  </a:lnTo>
                  <a:lnTo>
                    <a:pt x="329" y="234"/>
                  </a:lnTo>
                  <a:lnTo>
                    <a:pt x="341" y="232"/>
                  </a:lnTo>
                  <a:lnTo>
                    <a:pt x="346" y="232"/>
                  </a:lnTo>
                  <a:lnTo>
                    <a:pt x="349" y="234"/>
                  </a:lnTo>
                  <a:lnTo>
                    <a:pt x="350" y="237"/>
                  </a:lnTo>
                  <a:lnTo>
                    <a:pt x="352" y="240"/>
                  </a:lnTo>
                  <a:lnTo>
                    <a:pt x="352" y="244"/>
                  </a:lnTo>
                  <a:lnTo>
                    <a:pt x="350" y="247"/>
                  </a:lnTo>
                  <a:lnTo>
                    <a:pt x="349" y="249"/>
                  </a:lnTo>
                  <a:lnTo>
                    <a:pt x="346" y="250"/>
                  </a:lnTo>
                  <a:lnTo>
                    <a:pt x="332" y="254"/>
                  </a:lnTo>
                  <a:lnTo>
                    <a:pt x="323" y="254"/>
                  </a:lnTo>
                  <a:lnTo>
                    <a:pt x="313" y="257"/>
                  </a:lnTo>
                  <a:lnTo>
                    <a:pt x="305" y="257"/>
                  </a:lnTo>
                  <a:lnTo>
                    <a:pt x="295" y="258"/>
                  </a:lnTo>
                  <a:lnTo>
                    <a:pt x="285" y="260"/>
                  </a:lnTo>
                  <a:lnTo>
                    <a:pt x="277" y="262"/>
                  </a:lnTo>
                  <a:lnTo>
                    <a:pt x="269" y="263"/>
                  </a:lnTo>
                  <a:lnTo>
                    <a:pt x="260" y="263"/>
                  </a:lnTo>
                  <a:lnTo>
                    <a:pt x="251" y="263"/>
                  </a:lnTo>
                  <a:lnTo>
                    <a:pt x="241" y="265"/>
                  </a:lnTo>
                  <a:lnTo>
                    <a:pt x="232" y="265"/>
                  </a:lnTo>
                  <a:lnTo>
                    <a:pt x="223" y="265"/>
                  </a:lnTo>
                  <a:lnTo>
                    <a:pt x="213" y="263"/>
                  </a:lnTo>
                  <a:lnTo>
                    <a:pt x="203" y="263"/>
                  </a:lnTo>
                  <a:lnTo>
                    <a:pt x="192" y="262"/>
                  </a:lnTo>
                  <a:lnTo>
                    <a:pt x="175" y="260"/>
                  </a:lnTo>
                  <a:lnTo>
                    <a:pt x="160" y="257"/>
                  </a:lnTo>
                  <a:lnTo>
                    <a:pt x="144" y="254"/>
                  </a:lnTo>
                  <a:lnTo>
                    <a:pt x="128" y="250"/>
                  </a:lnTo>
                  <a:lnTo>
                    <a:pt x="114" y="245"/>
                  </a:lnTo>
                  <a:lnTo>
                    <a:pt x="100" y="240"/>
                  </a:lnTo>
                  <a:lnTo>
                    <a:pt x="87" y="234"/>
                  </a:lnTo>
                  <a:lnTo>
                    <a:pt x="75" y="227"/>
                  </a:lnTo>
                  <a:lnTo>
                    <a:pt x="62" y="218"/>
                  </a:lnTo>
                  <a:lnTo>
                    <a:pt x="51" y="209"/>
                  </a:lnTo>
                  <a:lnTo>
                    <a:pt x="41" y="200"/>
                  </a:lnTo>
                  <a:lnTo>
                    <a:pt x="31" y="188"/>
                  </a:lnTo>
                  <a:lnTo>
                    <a:pt x="23" y="177"/>
                  </a:lnTo>
                  <a:lnTo>
                    <a:pt x="16" y="164"/>
                  </a:lnTo>
                  <a:lnTo>
                    <a:pt x="10" y="150"/>
                  </a:lnTo>
                  <a:lnTo>
                    <a:pt x="5" y="136"/>
                  </a:lnTo>
                  <a:lnTo>
                    <a:pt x="3" y="126"/>
                  </a:lnTo>
                  <a:lnTo>
                    <a:pt x="1" y="118"/>
                  </a:lnTo>
                  <a:lnTo>
                    <a:pt x="0" y="110"/>
                  </a:lnTo>
                  <a:lnTo>
                    <a:pt x="0" y="103"/>
                  </a:lnTo>
                  <a:lnTo>
                    <a:pt x="0" y="95"/>
                  </a:lnTo>
                  <a:lnTo>
                    <a:pt x="3" y="87"/>
                  </a:lnTo>
                  <a:lnTo>
                    <a:pt x="3" y="80"/>
                  </a:lnTo>
                  <a:lnTo>
                    <a:pt x="6" y="72"/>
                  </a:lnTo>
                  <a:lnTo>
                    <a:pt x="6" y="64"/>
                  </a:lnTo>
                  <a:lnTo>
                    <a:pt x="8" y="56"/>
                  </a:lnTo>
                  <a:lnTo>
                    <a:pt x="10" y="49"/>
                  </a:lnTo>
                  <a:lnTo>
                    <a:pt x="13" y="41"/>
                  </a:lnTo>
                  <a:lnTo>
                    <a:pt x="15" y="33"/>
                  </a:lnTo>
                  <a:lnTo>
                    <a:pt x="16" y="26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4" y="16"/>
                  </a:lnTo>
                  <a:lnTo>
                    <a:pt x="34" y="16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0" name="Freeform 264"/>
            <p:cNvSpPr>
              <a:spLocks/>
            </p:cNvSpPr>
            <p:nvPr/>
          </p:nvSpPr>
          <p:spPr bwMode="auto">
            <a:xfrm>
              <a:off x="4610" y="1694"/>
              <a:ext cx="40" cy="47"/>
            </a:xfrm>
            <a:custGeom>
              <a:avLst/>
              <a:gdLst/>
              <a:ahLst/>
              <a:cxnLst>
                <a:cxn ang="0">
                  <a:pos x="71" y="23"/>
                </a:cxn>
                <a:cxn ang="0">
                  <a:pos x="66" y="23"/>
                </a:cxn>
                <a:cxn ang="0">
                  <a:pos x="59" y="26"/>
                </a:cxn>
                <a:cxn ang="0">
                  <a:pos x="53" y="28"/>
                </a:cxn>
                <a:cxn ang="0">
                  <a:pos x="46" y="31"/>
                </a:cxn>
                <a:cxn ang="0">
                  <a:pos x="41" y="33"/>
                </a:cxn>
                <a:cxn ang="0">
                  <a:pos x="35" y="37"/>
                </a:cxn>
                <a:cxn ang="0">
                  <a:pos x="33" y="42"/>
                </a:cxn>
                <a:cxn ang="0">
                  <a:pos x="33" y="49"/>
                </a:cxn>
                <a:cxn ang="0">
                  <a:pos x="35" y="55"/>
                </a:cxn>
                <a:cxn ang="0">
                  <a:pos x="36" y="64"/>
                </a:cxn>
                <a:cxn ang="0">
                  <a:pos x="38" y="72"/>
                </a:cxn>
                <a:cxn ang="0">
                  <a:pos x="38" y="75"/>
                </a:cxn>
                <a:cxn ang="0">
                  <a:pos x="38" y="83"/>
                </a:cxn>
                <a:cxn ang="0">
                  <a:pos x="36" y="87"/>
                </a:cxn>
                <a:cxn ang="0">
                  <a:pos x="33" y="91"/>
                </a:cxn>
                <a:cxn ang="0">
                  <a:pos x="28" y="93"/>
                </a:cxn>
                <a:cxn ang="0">
                  <a:pos x="23" y="91"/>
                </a:cxn>
                <a:cxn ang="0">
                  <a:pos x="17" y="91"/>
                </a:cxn>
                <a:cxn ang="0">
                  <a:pos x="13" y="87"/>
                </a:cxn>
                <a:cxn ang="0">
                  <a:pos x="12" y="82"/>
                </a:cxn>
                <a:cxn ang="0">
                  <a:pos x="12" y="75"/>
                </a:cxn>
                <a:cxn ang="0">
                  <a:pos x="10" y="69"/>
                </a:cxn>
                <a:cxn ang="0">
                  <a:pos x="8" y="64"/>
                </a:cxn>
                <a:cxn ang="0">
                  <a:pos x="7" y="57"/>
                </a:cxn>
                <a:cxn ang="0">
                  <a:pos x="5" y="51"/>
                </a:cxn>
                <a:cxn ang="0">
                  <a:pos x="2" y="46"/>
                </a:cxn>
                <a:cxn ang="0">
                  <a:pos x="0" y="39"/>
                </a:cxn>
                <a:cxn ang="0">
                  <a:pos x="0" y="33"/>
                </a:cxn>
                <a:cxn ang="0">
                  <a:pos x="0" y="26"/>
                </a:cxn>
                <a:cxn ang="0">
                  <a:pos x="5" y="19"/>
                </a:cxn>
                <a:cxn ang="0">
                  <a:pos x="13" y="15"/>
                </a:cxn>
                <a:cxn ang="0">
                  <a:pos x="23" y="11"/>
                </a:cxn>
                <a:cxn ang="0">
                  <a:pos x="35" y="6"/>
                </a:cxn>
                <a:cxn ang="0">
                  <a:pos x="46" y="6"/>
                </a:cxn>
                <a:cxn ang="0">
                  <a:pos x="58" y="3"/>
                </a:cxn>
                <a:cxn ang="0">
                  <a:pos x="67" y="1"/>
                </a:cxn>
                <a:cxn ang="0">
                  <a:pos x="76" y="0"/>
                </a:cxn>
                <a:cxn ang="0">
                  <a:pos x="81" y="6"/>
                </a:cxn>
                <a:cxn ang="0">
                  <a:pos x="81" y="15"/>
                </a:cxn>
                <a:cxn ang="0">
                  <a:pos x="77" y="19"/>
                </a:cxn>
                <a:cxn ang="0">
                  <a:pos x="72" y="23"/>
                </a:cxn>
              </a:cxnLst>
              <a:rect l="0" t="0" r="r" b="b"/>
              <a:pathLst>
                <a:path w="81" h="93">
                  <a:moveTo>
                    <a:pt x="72" y="23"/>
                  </a:moveTo>
                  <a:lnTo>
                    <a:pt x="71" y="23"/>
                  </a:lnTo>
                  <a:lnTo>
                    <a:pt x="69" y="23"/>
                  </a:lnTo>
                  <a:lnTo>
                    <a:pt x="66" y="23"/>
                  </a:lnTo>
                  <a:lnTo>
                    <a:pt x="63" y="26"/>
                  </a:lnTo>
                  <a:lnTo>
                    <a:pt x="59" y="26"/>
                  </a:lnTo>
                  <a:lnTo>
                    <a:pt x="56" y="28"/>
                  </a:lnTo>
                  <a:lnTo>
                    <a:pt x="53" y="28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35" y="37"/>
                  </a:lnTo>
                  <a:lnTo>
                    <a:pt x="33" y="41"/>
                  </a:lnTo>
                  <a:lnTo>
                    <a:pt x="33" y="42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33" y="51"/>
                  </a:lnTo>
                  <a:lnTo>
                    <a:pt x="35" y="55"/>
                  </a:lnTo>
                  <a:lnTo>
                    <a:pt x="36" y="59"/>
                  </a:lnTo>
                  <a:lnTo>
                    <a:pt x="36" y="64"/>
                  </a:lnTo>
                  <a:lnTo>
                    <a:pt x="38" y="69"/>
                  </a:lnTo>
                  <a:lnTo>
                    <a:pt x="38" y="72"/>
                  </a:lnTo>
                  <a:lnTo>
                    <a:pt x="38" y="73"/>
                  </a:lnTo>
                  <a:lnTo>
                    <a:pt x="38" y="75"/>
                  </a:lnTo>
                  <a:lnTo>
                    <a:pt x="40" y="80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6" y="87"/>
                  </a:lnTo>
                  <a:lnTo>
                    <a:pt x="35" y="90"/>
                  </a:lnTo>
                  <a:lnTo>
                    <a:pt x="33" y="91"/>
                  </a:lnTo>
                  <a:lnTo>
                    <a:pt x="30" y="91"/>
                  </a:lnTo>
                  <a:lnTo>
                    <a:pt x="28" y="93"/>
                  </a:lnTo>
                  <a:lnTo>
                    <a:pt x="25" y="93"/>
                  </a:lnTo>
                  <a:lnTo>
                    <a:pt x="23" y="91"/>
                  </a:lnTo>
                  <a:lnTo>
                    <a:pt x="20" y="91"/>
                  </a:lnTo>
                  <a:lnTo>
                    <a:pt x="17" y="91"/>
                  </a:lnTo>
                  <a:lnTo>
                    <a:pt x="17" y="90"/>
                  </a:lnTo>
                  <a:lnTo>
                    <a:pt x="13" y="87"/>
                  </a:lnTo>
                  <a:lnTo>
                    <a:pt x="13" y="83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75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4"/>
                  </a:lnTo>
                  <a:lnTo>
                    <a:pt x="8" y="59"/>
                  </a:lnTo>
                  <a:lnTo>
                    <a:pt x="7" y="57"/>
                  </a:lnTo>
                  <a:lnTo>
                    <a:pt x="5" y="55"/>
                  </a:lnTo>
                  <a:lnTo>
                    <a:pt x="5" y="51"/>
                  </a:lnTo>
                  <a:lnTo>
                    <a:pt x="4" y="47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4" y="23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3" y="15"/>
                  </a:lnTo>
                  <a:lnTo>
                    <a:pt x="18" y="11"/>
                  </a:lnTo>
                  <a:lnTo>
                    <a:pt x="23" y="11"/>
                  </a:lnTo>
                  <a:lnTo>
                    <a:pt x="28" y="10"/>
                  </a:lnTo>
                  <a:lnTo>
                    <a:pt x="35" y="6"/>
                  </a:lnTo>
                  <a:lnTo>
                    <a:pt x="41" y="6"/>
                  </a:lnTo>
                  <a:lnTo>
                    <a:pt x="46" y="6"/>
                  </a:lnTo>
                  <a:lnTo>
                    <a:pt x="53" y="5"/>
                  </a:lnTo>
                  <a:lnTo>
                    <a:pt x="58" y="3"/>
                  </a:lnTo>
                  <a:lnTo>
                    <a:pt x="63" y="3"/>
                  </a:lnTo>
                  <a:lnTo>
                    <a:pt x="67" y="1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9" y="3"/>
                  </a:lnTo>
                  <a:lnTo>
                    <a:pt x="81" y="6"/>
                  </a:lnTo>
                  <a:lnTo>
                    <a:pt x="81" y="10"/>
                  </a:lnTo>
                  <a:lnTo>
                    <a:pt x="81" y="15"/>
                  </a:lnTo>
                  <a:lnTo>
                    <a:pt x="79" y="18"/>
                  </a:lnTo>
                  <a:lnTo>
                    <a:pt x="77" y="19"/>
                  </a:lnTo>
                  <a:lnTo>
                    <a:pt x="72" y="23"/>
                  </a:lnTo>
                  <a:lnTo>
                    <a:pt x="72" y="23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1" name="Freeform 265"/>
            <p:cNvSpPr>
              <a:spLocks/>
            </p:cNvSpPr>
            <p:nvPr/>
          </p:nvSpPr>
          <p:spPr bwMode="auto">
            <a:xfrm>
              <a:off x="4655" y="1503"/>
              <a:ext cx="105" cy="103"/>
            </a:xfrm>
            <a:custGeom>
              <a:avLst/>
              <a:gdLst/>
              <a:ahLst/>
              <a:cxnLst>
                <a:cxn ang="0">
                  <a:pos x="182" y="3"/>
                </a:cxn>
                <a:cxn ang="0">
                  <a:pos x="135" y="15"/>
                </a:cxn>
                <a:cxn ang="0">
                  <a:pos x="97" y="31"/>
                </a:cxn>
                <a:cxn ang="0">
                  <a:pos x="68" y="51"/>
                </a:cxn>
                <a:cxn ang="0">
                  <a:pos x="46" y="74"/>
                </a:cxn>
                <a:cxn ang="0">
                  <a:pos x="32" y="95"/>
                </a:cxn>
                <a:cxn ang="0">
                  <a:pos x="20" y="114"/>
                </a:cxn>
                <a:cxn ang="0">
                  <a:pos x="15" y="132"/>
                </a:cxn>
                <a:cxn ang="0">
                  <a:pos x="12" y="144"/>
                </a:cxn>
                <a:cxn ang="0">
                  <a:pos x="7" y="157"/>
                </a:cxn>
                <a:cxn ang="0">
                  <a:pos x="4" y="172"/>
                </a:cxn>
                <a:cxn ang="0">
                  <a:pos x="2" y="185"/>
                </a:cxn>
                <a:cxn ang="0">
                  <a:pos x="0" y="195"/>
                </a:cxn>
                <a:cxn ang="0">
                  <a:pos x="2" y="203"/>
                </a:cxn>
                <a:cxn ang="0">
                  <a:pos x="4" y="206"/>
                </a:cxn>
                <a:cxn ang="0">
                  <a:pos x="9" y="204"/>
                </a:cxn>
                <a:cxn ang="0">
                  <a:pos x="17" y="198"/>
                </a:cxn>
                <a:cxn ang="0">
                  <a:pos x="23" y="188"/>
                </a:cxn>
                <a:cxn ang="0">
                  <a:pos x="28" y="177"/>
                </a:cxn>
                <a:cxn ang="0">
                  <a:pos x="33" y="164"/>
                </a:cxn>
                <a:cxn ang="0">
                  <a:pos x="40" y="152"/>
                </a:cxn>
                <a:cxn ang="0">
                  <a:pos x="46" y="137"/>
                </a:cxn>
                <a:cxn ang="0">
                  <a:pos x="56" y="124"/>
                </a:cxn>
                <a:cxn ang="0">
                  <a:pos x="68" y="108"/>
                </a:cxn>
                <a:cxn ang="0">
                  <a:pos x="81" y="95"/>
                </a:cxn>
                <a:cxn ang="0">
                  <a:pos x="94" y="82"/>
                </a:cxn>
                <a:cxn ang="0">
                  <a:pos x="104" y="70"/>
                </a:cxn>
                <a:cxn ang="0">
                  <a:pos x="115" y="60"/>
                </a:cxn>
                <a:cxn ang="0">
                  <a:pos x="125" y="52"/>
                </a:cxn>
                <a:cxn ang="0">
                  <a:pos x="136" y="47"/>
                </a:cxn>
                <a:cxn ang="0">
                  <a:pos x="146" y="41"/>
                </a:cxn>
                <a:cxn ang="0">
                  <a:pos x="158" y="38"/>
                </a:cxn>
                <a:cxn ang="0">
                  <a:pos x="169" y="33"/>
                </a:cxn>
                <a:cxn ang="0">
                  <a:pos x="181" y="28"/>
                </a:cxn>
                <a:cxn ang="0">
                  <a:pos x="189" y="23"/>
                </a:cxn>
                <a:cxn ang="0">
                  <a:pos x="197" y="16"/>
                </a:cxn>
                <a:cxn ang="0">
                  <a:pos x="200" y="11"/>
                </a:cxn>
                <a:cxn ang="0">
                  <a:pos x="205" y="6"/>
                </a:cxn>
                <a:cxn ang="0">
                  <a:pos x="209" y="2"/>
                </a:cxn>
                <a:cxn ang="0">
                  <a:pos x="210" y="0"/>
                </a:cxn>
              </a:cxnLst>
              <a:rect l="0" t="0" r="r" b="b"/>
              <a:pathLst>
                <a:path w="210" h="206">
                  <a:moveTo>
                    <a:pt x="210" y="0"/>
                  </a:moveTo>
                  <a:lnTo>
                    <a:pt x="182" y="3"/>
                  </a:lnTo>
                  <a:lnTo>
                    <a:pt x="158" y="10"/>
                  </a:lnTo>
                  <a:lnTo>
                    <a:pt x="135" y="15"/>
                  </a:lnTo>
                  <a:lnTo>
                    <a:pt x="115" y="23"/>
                  </a:lnTo>
                  <a:lnTo>
                    <a:pt x="97" y="31"/>
                  </a:lnTo>
                  <a:lnTo>
                    <a:pt x="82" y="42"/>
                  </a:lnTo>
                  <a:lnTo>
                    <a:pt x="68" y="51"/>
                  </a:lnTo>
                  <a:lnTo>
                    <a:pt x="56" y="64"/>
                  </a:lnTo>
                  <a:lnTo>
                    <a:pt x="46" y="74"/>
                  </a:lnTo>
                  <a:lnTo>
                    <a:pt x="38" y="83"/>
                  </a:lnTo>
                  <a:lnTo>
                    <a:pt x="32" y="95"/>
                  </a:lnTo>
                  <a:lnTo>
                    <a:pt x="25" y="105"/>
                  </a:lnTo>
                  <a:lnTo>
                    <a:pt x="20" y="114"/>
                  </a:lnTo>
                  <a:lnTo>
                    <a:pt x="17" y="124"/>
                  </a:lnTo>
                  <a:lnTo>
                    <a:pt x="15" y="132"/>
                  </a:lnTo>
                  <a:lnTo>
                    <a:pt x="14" y="139"/>
                  </a:lnTo>
                  <a:lnTo>
                    <a:pt x="12" y="144"/>
                  </a:lnTo>
                  <a:lnTo>
                    <a:pt x="9" y="150"/>
                  </a:lnTo>
                  <a:lnTo>
                    <a:pt x="7" y="157"/>
                  </a:lnTo>
                  <a:lnTo>
                    <a:pt x="7" y="164"/>
                  </a:lnTo>
                  <a:lnTo>
                    <a:pt x="4" y="172"/>
                  </a:lnTo>
                  <a:lnTo>
                    <a:pt x="4" y="178"/>
                  </a:lnTo>
                  <a:lnTo>
                    <a:pt x="2" y="185"/>
                  </a:lnTo>
                  <a:lnTo>
                    <a:pt x="2" y="190"/>
                  </a:lnTo>
                  <a:lnTo>
                    <a:pt x="0" y="195"/>
                  </a:lnTo>
                  <a:lnTo>
                    <a:pt x="2" y="200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4" y="206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3"/>
                  </a:lnTo>
                  <a:lnTo>
                    <a:pt x="23" y="188"/>
                  </a:lnTo>
                  <a:lnTo>
                    <a:pt x="25" y="183"/>
                  </a:lnTo>
                  <a:lnTo>
                    <a:pt x="28" y="177"/>
                  </a:lnTo>
                  <a:lnTo>
                    <a:pt x="32" y="172"/>
                  </a:lnTo>
                  <a:lnTo>
                    <a:pt x="33" y="164"/>
                  </a:lnTo>
                  <a:lnTo>
                    <a:pt x="36" y="159"/>
                  </a:lnTo>
                  <a:lnTo>
                    <a:pt x="40" y="152"/>
                  </a:lnTo>
                  <a:lnTo>
                    <a:pt x="43" y="144"/>
                  </a:lnTo>
                  <a:lnTo>
                    <a:pt x="46" y="137"/>
                  </a:lnTo>
                  <a:lnTo>
                    <a:pt x="51" y="131"/>
                  </a:lnTo>
                  <a:lnTo>
                    <a:pt x="56" y="124"/>
                  </a:lnTo>
                  <a:lnTo>
                    <a:pt x="61" y="116"/>
                  </a:lnTo>
                  <a:lnTo>
                    <a:pt x="68" y="108"/>
                  </a:lnTo>
                  <a:lnTo>
                    <a:pt x="74" y="101"/>
                  </a:lnTo>
                  <a:lnTo>
                    <a:pt x="81" y="95"/>
                  </a:lnTo>
                  <a:lnTo>
                    <a:pt x="87" y="88"/>
                  </a:lnTo>
                  <a:lnTo>
                    <a:pt x="94" y="82"/>
                  </a:lnTo>
                  <a:lnTo>
                    <a:pt x="100" y="75"/>
                  </a:lnTo>
                  <a:lnTo>
                    <a:pt x="104" y="70"/>
                  </a:lnTo>
                  <a:lnTo>
                    <a:pt x="110" y="65"/>
                  </a:lnTo>
                  <a:lnTo>
                    <a:pt x="115" y="60"/>
                  </a:lnTo>
                  <a:lnTo>
                    <a:pt x="120" y="57"/>
                  </a:lnTo>
                  <a:lnTo>
                    <a:pt x="125" y="52"/>
                  </a:lnTo>
                  <a:lnTo>
                    <a:pt x="130" y="49"/>
                  </a:lnTo>
                  <a:lnTo>
                    <a:pt x="136" y="47"/>
                  </a:lnTo>
                  <a:lnTo>
                    <a:pt x="140" y="44"/>
                  </a:lnTo>
                  <a:lnTo>
                    <a:pt x="146" y="41"/>
                  </a:lnTo>
                  <a:lnTo>
                    <a:pt x="151" y="39"/>
                  </a:lnTo>
                  <a:lnTo>
                    <a:pt x="158" y="38"/>
                  </a:lnTo>
                  <a:lnTo>
                    <a:pt x="164" y="36"/>
                  </a:lnTo>
                  <a:lnTo>
                    <a:pt x="169" y="33"/>
                  </a:lnTo>
                  <a:lnTo>
                    <a:pt x="176" y="31"/>
                  </a:lnTo>
                  <a:lnTo>
                    <a:pt x="181" y="28"/>
                  </a:lnTo>
                  <a:lnTo>
                    <a:pt x="186" y="26"/>
                  </a:lnTo>
                  <a:lnTo>
                    <a:pt x="189" y="23"/>
                  </a:lnTo>
                  <a:lnTo>
                    <a:pt x="192" y="20"/>
                  </a:lnTo>
                  <a:lnTo>
                    <a:pt x="197" y="16"/>
                  </a:lnTo>
                  <a:lnTo>
                    <a:pt x="200" y="15"/>
                  </a:lnTo>
                  <a:lnTo>
                    <a:pt x="200" y="11"/>
                  </a:lnTo>
                  <a:lnTo>
                    <a:pt x="204" y="8"/>
                  </a:lnTo>
                  <a:lnTo>
                    <a:pt x="205" y="6"/>
                  </a:lnTo>
                  <a:lnTo>
                    <a:pt x="207" y="5"/>
                  </a:lnTo>
                  <a:lnTo>
                    <a:pt x="209" y="2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2" name="Freeform 266"/>
            <p:cNvSpPr>
              <a:spLocks/>
            </p:cNvSpPr>
            <p:nvPr/>
          </p:nvSpPr>
          <p:spPr bwMode="auto">
            <a:xfrm>
              <a:off x="4753" y="1783"/>
              <a:ext cx="79" cy="31"/>
            </a:xfrm>
            <a:custGeom>
              <a:avLst/>
              <a:gdLst/>
              <a:ahLst/>
              <a:cxnLst>
                <a:cxn ang="0">
                  <a:pos x="152" y="18"/>
                </a:cxn>
                <a:cxn ang="0">
                  <a:pos x="146" y="24"/>
                </a:cxn>
                <a:cxn ang="0">
                  <a:pos x="138" y="29"/>
                </a:cxn>
                <a:cxn ang="0">
                  <a:pos x="129" y="34"/>
                </a:cxn>
                <a:cxn ang="0">
                  <a:pos x="121" y="37"/>
                </a:cxn>
                <a:cxn ang="0">
                  <a:pos x="113" y="39"/>
                </a:cxn>
                <a:cxn ang="0">
                  <a:pos x="105" y="42"/>
                </a:cxn>
                <a:cxn ang="0">
                  <a:pos x="97" y="44"/>
                </a:cxn>
                <a:cxn ang="0">
                  <a:pos x="89" y="47"/>
                </a:cxn>
                <a:cxn ang="0">
                  <a:pos x="80" y="47"/>
                </a:cxn>
                <a:cxn ang="0">
                  <a:pos x="72" y="49"/>
                </a:cxn>
                <a:cxn ang="0">
                  <a:pos x="64" y="50"/>
                </a:cxn>
                <a:cxn ang="0">
                  <a:pos x="56" y="52"/>
                </a:cxn>
                <a:cxn ang="0">
                  <a:pos x="46" y="52"/>
                </a:cxn>
                <a:cxn ang="0">
                  <a:pos x="38" y="55"/>
                </a:cxn>
                <a:cxn ang="0">
                  <a:pos x="28" y="58"/>
                </a:cxn>
                <a:cxn ang="0">
                  <a:pos x="20" y="62"/>
                </a:cxn>
                <a:cxn ang="0">
                  <a:pos x="16" y="62"/>
                </a:cxn>
                <a:cxn ang="0">
                  <a:pos x="13" y="62"/>
                </a:cxn>
                <a:cxn ang="0">
                  <a:pos x="10" y="62"/>
                </a:cxn>
                <a:cxn ang="0">
                  <a:pos x="8" y="60"/>
                </a:cxn>
                <a:cxn ang="0">
                  <a:pos x="3" y="57"/>
                </a:cxn>
                <a:cxn ang="0">
                  <a:pos x="0" y="52"/>
                </a:cxn>
                <a:cxn ang="0">
                  <a:pos x="0" y="50"/>
                </a:cxn>
                <a:cxn ang="0">
                  <a:pos x="0" y="47"/>
                </a:cxn>
                <a:cxn ang="0">
                  <a:pos x="0" y="45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3" y="39"/>
                </a:cxn>
                <a:cxn ang="0">
                  <a:pos x="5" y="37"/>
                </a:cxn>
                <a:cxn ang="0">
                  <a:pos x="8" y="36"/>
                </a:cxn>
                <a:cxn ang="0">
                  <a:pos x="16" y="34"/>
                </a:cxn>
                <a:cxn ang="0">
                  <a:pos x="25" y="31"/>
                </a:cxn>
                <a:cxn ang="0">
                  <a:pos x="33" y="29"/>
                </a:cxn>
                <a:cxn ang="0">
                  <a:pos x="41" y="27"/>
                </a:cxn>
                <a:cxn ang="0">
                  <a:pos x="49" y="26"/>
                </a:cxn>
                <a:cxn ang="0">
                  <a:pos x="59" y="24"/>
                </a:cxn>
                <a:cxn ang="0">
                  <a:pos x="67" y="22"/>
                </a:cxn>
                <a:cxn ang="0">
                  <a:pos x="77" y="22"/>
                </a:cxn>
                <a:cxn ang="0">
                  <a:pos x="85" y="19"/>
                </a:cxn>
                <a:cxn ang="0">
                  <a:pos x="93" y="18"/>
                </a:cxn>
                <a:cxn ang="0">
                  <a:pos x="100" y="14"/>
                </a:cxn>
                <a:cxn ang="0">
                  <a:pos x="110" y="14"/>
                </a:cxn>
                <a:cxn ang="0">
                  <a:pos x="118" y="11"/>
                </a:cxn>
                <a:cxn ang="0">
                  <a:pos x="126" y="8"/>
                </a:cxn>
                <a:cxn ang="0">
                  <a:pos x="133" y="4"/>
                </a:cxn>
                <a:cxn ang="0">
                  <a:pos x="141" y="1"/>
                </a:cxn>
                <a:cxn ang="0">
                  <a:pos x="146" y="0"/>
                </a:cxn>
                <a:cxn ang="0">
                  <a:pos x="149" y="0"/>
                </a:cxn>
                <a:cxn ang="0">
                  <a:pos x="152" y="1"/>
                </a:cxn>
                <a:cxn ang="0">
                  <a:pos x="156" y="4"/>
                </a:cxn>
                <a:cxn ang="0">
                  <a:pos x="157" y="8"/>
                </a:cxn>
                <a:cxn ang="0">
                  <a:pos x="157" y="11"/>
                </a:cxn>
                <a:cxn ang="0">
                  <a:pos x="157" y="14"/>
                </a:cxn>
                <a:cxn ang="0">
                  <a:pos x="152" y="18"/>
                </a:cxn>
                <a:cxn ang="0">
                  <a:pos x="152" y="18"/>
                </a:cxn>
              </a:cxnLst>
              <a:rect l="0" t="0" r="r" b="b"/>
              <a:pathLst>
                <a:path w="157" h="62">
                  <a:moveTo>
                    <a:pt x="152" y="18"/>
                  </a:moveTo>
                  <a:lnTo>
                    <a:pt x="146" y="24"/>
                  </a:lnTo>
                  <a:lnTo>
                    <a:pt x="138" y="29"/>
                  </a:lnTo>
                  <a:lnTo>
                    <a:pt x="129" y="34"/>
                  </a:lnTo>
                  <a:lnTo>
                    <a:pt x="121" y="37"/>
                  </a:lnTo>
                  <a:lnTo>
                    <a:pt x="113" y="39"/>
                  </a:lnTo>
                  <a:lnTo>
                    <a:pt x="105" y="42"/>
                  </a:lnTo>
                  <a:lnTo>
                    <a:pt x="97" y="44"/>
                  </a:lnTo>
                  <a:lnTo>
                    <a:pt x="89" y="47"/>
                  </a:lnTo>
                  <a:lnTo>
                    <a:pt x="80" y="47"/>
                  </a:lnTo>
                  <a:lnTo>
                    <a:pt x="72" y="49"/>
                  </a:lnTo>
                  <a:lnTo>
                    <a:pt x="64" y="50"/>
                  </a:lnTo>
                  <a:lnTo>
                    <a:pt x="56" y="52"/>
                  </a:lnTo>
                  <a:lnTo>
                    <a:pt x="46" y="52"/>
                  </a:lnTo>
                  <a:lnTo>
                    <a:pt x="38" y="55"/>
                  </a:lnTo>
                  <a:lnTo>
                    <a:pt x="28" y="58"/>
                  </a:lnTo>
                  <a:lnTo>
                    <a:pt x="20" y="62"/>
                  </a:lnTo>
                  <a:lnTo>
                    <a:pt x="16" y="62"/>
                  </a:lnTo>
                  <a:lnTo>
                    <a:pt x="13" y="62"/>
                  </a:lnTo>
                  <a:lnTo>
                    <a:pt x="10" y="62"/>
                  </a:lnTo>
                  <a:lnTo>
                    <a:pt x="8" y="60"/>
                  </a:lnTo>
                  <a:lnTo>
                    <a:pt x="3" y="57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3" y="39"/>
                  </a:lnTo>
                  <a:lnTo>
                    <a:pt x="5" y="37"/>
                  </a:lnTo>
                  <a:lnTo>
                    <a:pt x="8" y="36"/>
                  </a:lnTo>
                  <a:lnTo>
                    <a:pt x="16" y="34"/>
                  </a:lnTo>
                  <a:lnTo>
                    <a:pt x="25" y="31"/>
                  </a:lnTo>
                  <a:lnTo>
                    <a:pt x="33" y="29"/>
                  </a:lnTo>
                  <a:lnTo>
                    <a:pt x="41" y="27"/>
                  </a:lnTo>
                  <a:lnTo>
                    <a:pt x="49" y="26"/>
                  </a:lnTo>
                  <a:lnTo>
                    <a:pt x="59" y="24"/>
                  </a:lnTo>
                  <a:lnTo>
                    <a:pt x="67" y="22"/>
                  </a:lnTo>
                  <a:lnTo>
                    <a:pt x="77" y="22"/>
                  </a:lnTo>
                  <a:lnTo>
                    <a:pt x="85" y="19"/>
                  </a:lnTo>
                  <a:lnTo>
                    <a:pt x="93" y="18"/>
                  </a:lnTo>
                  <a:lnTo>
                    <a:pt x="100" y="14"/>
                  </a:lnTo>
                  <a:lnTo>
                    <a:pt x="110" y="14"/>
                  </a:lnTo>
                  <a:lnTo>
                    <a:pt x="118" y="11"/>
                  </a:lnTo>
                  <a:lnTo>
                    <a:pt x="126" y="8"/>
                  </a:lnTo>
                  <a:lnTo>
                    <a:pt x="133" y="4"/>
                  </a:lnTo>
                  <a:lnTo>
                    <a:pt x="141" y="1"/>
                  </a:lnTo>
                  <a:lnTo>
                    <a:pt x="146" y="0"/>
                  </a:lnTo>
                  <a:lnTo>
                    <a:pt x="149" y="0"/>
                  </a:lnTo>
                  <a:lnTo>
                    <a:pt x="152" y="1"/>
                  </a:lnTo>
                  <a:lnTo>
                    <a:pt x="156" y="4"/>
                  </a:lnTo>
                  <a:lnTo>
                    <a:pt x="157" y="8"/>
                  </a:lnTo>
                  <a:lnTo>
                    <a:pt x="157" y="11"/>
                  </a:lnTo>
                  <a:lnTo>
                    <a:pt x="157" y="14"/>
                  </a:lnTo>
                  <a:lnTo>
                    <a:pt x="152" y="18"/>
                  </a:lnTo>
                  <a:lnTo>
                    <a:pt x="152" y="18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3" name="Freeform 267"/>
            <p:cNvSpPr>
              <a:spLocks/>
            </p:cNvSpPr>
            <p:nvPr/>
          </p:nvSpPr>
          <p:spPr bwMode="auto">
            <a:xfrm>
              <a:off x="4754" y="1793"/>
              <a:ext cx="45" cy="65"/>
            </a:xfrm>
            <a:custGeom>
              <a:avLst/>
              <a:gdLst/>
              <a:ahLst/>
              <a:cxnLst>
                <a:cxn ang="0">
                  <a:pos x="85" y="16"/>
                </a:cxn>
                <a:cxn ang="0">
                  <a:pos x="90" y="36"/>
                </a:cxn>
                <a:cxn ang="0">
                  <a:pos x="88" y="54"/>
                </a:cxn>
                <a:cxn ang="0">
                  <a:pos x="83" y="70"/>
                </a:cxn>
                <a:cxn ang="0">
                  <a:pos x="75" y="85"/>
                </a:cxn>
                <a:cxn ang="0">
                  <a:pos x="62" y="98"/>
                </a:cxn>
                <a:cxn ang="0">
                  <a:pos x="47" y="111"/>
                </a:cxn>
                <a:cxn ang="0">
                  <a:pos x="31" y="121"/>
                </a:cxn>
                <a:cxn ang="0">
                  <a:pos x="18" y="127"/>
                </a:cxn>
                <a:cxn ang="0">
                  <a:pos x="13" y="129"/>
                </a:cxn>
                <a:cxn ang="0">
                  <a:pos x="8" y="129"/>
                </a:cxn>
                <a:cxn ang="0">
                  <a:pos x="3" y="129"/>
                </a:cxn>
                <a:cxn ang="0">
                  <a:pos x="0" y="126"/>
                </a:cxn>
                <a:cxn ang="0">
                  <a:pos x="1" y="123"/>
                </a:cxn>
                <a:cxn ang="0">
                  <a:pos x="6" y="119"/>
                </a:cxn>
                <a:cxn ang="0">
                  <a:pos x="14" y="113"/>
                </a:cxn>
                <a:cxn ang="0">
                  <a:pos x="26" y="103"/>
                </a:cxn>
                <a:cxn ang="0">
                  <a:pos x="37" y="93"/>
                </a:cxn>
                <a:cxn ang="0">
                  <a:pos x="46" y="80"/>
                </a:cxn>
                <a:cxn ang="0">
                  <a:pos x="50" y="67"/>
                </a:cxn>
                <a:cxn ang="0">
                  <a:pos x="54" y="52"/>
                </a:cxn>
                <a:cxn ang="0">
                  <a:pos x="55" y="39"/>
                </a:cxn>
                <a:cxn ang="0">
                  <a:pos x="54" y="24"/>
                </a:cxn>
                <a:cxn ang="0">
                  <a:pos x="50" y="16"/>
                </a:cxn>
                <a:cxn ang="0">
                  <a:pos x="50" y="10"/>
                </a:cxn>
                <a:cxn ang="0">
                  <a:pos x="54" y="6"/>
                </a:cxn>
                <a:cxn ang="0">
                  <a:pos x="59" y="3"/>
                </a:cxn>
                <a:cxn ang="0">
                  <a:pos x="65" y="1"/>
                </a:cxn>
                <a:cxn ang="0">
                  <a:pos x="70" y="0"/>
                </a:cxn>
                <a:cxn ang="0">
                  <a:pos x="77" y="1"/>
                </a:cxn>
                <a:cxn ang="0">
                  <a:pos x="80" y="3"/>
                </a:cxn>
                <a:cxn ang="0">
                  <a:pos x="82" y="6"/>
                </a:cxn>
              </a:cxnLst>
              <a:rect l="0" t="0" r="r" b="b"/>
              <a:pathLst>
                <a:path w="90" h="129">
                  <a:moveTo>
                    <a:pt x="82" y="6"/>
                  </a:moveTo>
                  <a:lnTo>
                    <a:pt x="85" y="16"/>
                  </a:lnTo>
                  <a:lnTo>
                    <a:pt x="87" y="26"/>
                  </a:lnTo>
                  <a:lnTo>
                    <a:pt x="90" y="36"/>
                  </a:lnTo>
                  <a:lnTo>
                    <a:pt x="90" y="46"/>
                  </a:lnTo>
                  <a:lnTo>
                    <a:pt x="88" y="54"/>
                  </a:lnTo>
                  <a:lnTo>
                    <a:pt x="87" y="62"/>
                  </a:lnTo>
                  <a:lnTo>
                    <a:pt x="83" y="70"/>
                  </a:lnTo>
                  <a:lnTo>
                    <a:pt x="78" y="78"/>
                  </a:lnTo>
                  <a:lnTo>
                    <a:pt x="75" y="85"/>
                  </a:lnTo>
                  <a:lnTo>
                    <a:pt x="69" y="91"/>
                  </a:lnTo>
                  <a:lnTo>
                    <a:pt x="62" y="98"/>
                  </a:lnTo>
                  <a:lnTo>
                    <a:pt x="55" y="105"/>
                  </a:lnTo>
                  <a:lnTo>
                    <a:pt x="47" y="111"/>
                  </a:lnTo>
                  <a:lnTo>
                    <a:pt x="39" y="116"/>
                  </a:lnTo>
                  <a:lnTo>
                    <a:pt x="31" y="121"/>
                  </a:lnTo>
                  <a:lnTo>
                    <a:pt x="23" y="126"/>
                  </a:lnTo>
                  <a:lnTo>
                    <a:pt x="18" y="127"/>
                  </a:lnTo>
                  <a:lnTo>
                    <a:pt x="16" y="127"/>
                  </a:lnTo>
                  <a:lnTo>
                    <a:pt x="13" y="129"/>
                  </a:lnTo>
                  <a:lnTo>
                    <a:pt x="10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3" y="129"/>
                  </a:lnTo>
                  <a:lnTo>
                    <a:pt x="1" y="127"/>
                  </a:lnTo>
                  <a:lnTo>
                    <a:pt x="0" y="12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10" y="118"/>
                  </a:lnTo>
                  <a:lnTo>
                    <a:pt x="14" y="113"/>
                  </a:lnTo>
                  <a:lnTo>
                    <a:pt x="21" y="109"/>
                  </a:lnTo>
                  <a:lnTo>
                    <a:pt x="26" y="103"/>
                  </a:lnTo>
                  <a:lnTo>
                    <a:pt x="32" y="98"/>
                  </a:lnTo>
                  <a:lnTo>
                    <a:pt x="37" y="93"/>
                  </a:lnTo>
                  <a:lnTo>
                    <a:pt x="42" y="87"/>
                  </a:lnTo>
                  <a:lnTo>
                    <a:pt x="46" y="80"/>
                  </a:lnTo>
                  <a:lnTo>
                    <a:pt x="49" y="75"/>
                  </a:lnTo>
                  <a:lnTo>
                    <a:pt x="50" y="67"/>
                  </a:lnTo>
                  <a:lnTo>
                    <a:pt x="54" y="60"/>
                  </a:lnTo>
                  <a:lnTo>
                    <a:pt x="54" y="52"/>
                  </a:lnTo>
                  <a:lnTo>
                    <a:pt x="55" y="46"/>
                  </a:lnTo>
                  <a:lnTo>
                    <a:pt x="55" y="39"/>
                  </a:lnTo>
                  <a:lnTo>
                    <a:pt x="55" y="31"/>
                  </a:lnTo>
                  <a:lnTo>
                    <a:pt x="54" y="24"/>
                  </a:lnTo>
                  <a:lnTo>
                    <a:pt x="52" y="18"/>
                  </a:lnTo>
                  <a:lnTo>
                    <a:pt x="50" y="16"/>
                  </a:lnTo>
                  <a:lnTo>
                    <a:pt x="50" y="13"/>
                  </a:lnTo>
                  <a:lnTo>
                    <a:pt x="50" y="10"/>
                  </a:lnTo>
                  <a:lnTo>
                    <a:pt x="54" y="10"/>
                  </a:lnTo>
                  <a:lnTo>
                    <a:pt x="54" y="6"/>
                  </a:lnTo>
                  <a:lnTo>
                    <a:pt x="57" y="5"/>
                  </a:lnTo>
                  <a:lnTo>
                    <a:pt x="59" y="3"/>
                  </a:lnTo>
                  <a:lnTo>
                    <a:pt x="62" y="1"/>
                  </a:lnTo>
                  <a:lnTo>
                    <a:pt x="65" y="1"/>
                  </a:lnTo>
                  <a:lnTo>
                    <a:pt x="69" y="1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80" y="3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4" name="Freeform 268"/>
            <p:cNvSpPr>
              <a:spLocks/>
            </p:cNvSpPr>
            <p:nvPr/>
          </p:nvSpPr>
          <p:spPr bwMode="auto">
            <a:xfrm>
              <a:off x="4821" y="1723"/>
              <a:ext cx="71" cy="65"/>
            </a:xfrm>
            <a:custGeom>
              <a:avLst/>
              <a:gdLst/>
              <a:ahLst/>
              <a:cxnLst>
                <a:cxn ang="0">
                  <a:pos x="111" y="10"/>
                </a:cxn>
                <a:cxn ang="0">
                  <a:pos x="85" y="30"/>
                </a:cxn>
                <a:cxn ang="0">
                  <a:pos x="62" y="51"/>
                </a:cxn>
                <a:cxn ang="0">
                  <a:pos x="41" y="70"/>
                </a:cxn>
                <a:cxn ang="0">
                  <a:pos x="21" y="90"/>
                </a:cxn>
                <a:cxn ang="0">
                  <a:pos x="8" y="106"/>
                </a:cxn>
                <a:cxn ang="0">
                  <a:pos x="2" y="121"/>
                </a:cxn>
                <a:cxn ang="0">
                  <a:pos x="2" y="128"/>
                </a:cxn>
                <a:cxn ang="0">
                  <a:pos x="8" y="128"/>
                </a:cxn>
                <a:cxn ang="0">
                  <a:pos x="18" y="126"/>
                </a:cxn>
                <a:cxn ang="0">
                  <a:pos x="30" y="123"/>
                </a:cxn>
                <a:cxn ang="0">
                  <a:pos x="41" y="118"/>
                </a:cxn>
                <a:cxn ang="0">
                  <a:pos x="54" y="111"/>
                </a:cxn>
                <a:cxn ang="0">
                  <a:pos x="66" y="105"/>
                </a:cxn>
                <a:cxn ang="0">
                  <a:pos x="77" y="98"/>
                </a:cxn>
                <a:cxn ang="0">
                  <a:pos x="89" y="90"/>
                </a:cxn>
                <a:cxn ang="0">
                  <a:pos x="98" y="84"/>
                </a:cxn>
                <a:cxn ang="0">
                  <a:pos x="107" y="79"/>
                </a:cxn>
                <a:cxn ang="0">
                  <a:pos x="115" y="74"/>
                </a:cxn>
                <a:cxn ang="0">
                  <a:pos x="123" y="70"/>
                </a:cxn>
                <a:cxn ang="0">
                  <a:pos x="130" y="66"/>
                </a:cxn>
                <a:cxn ang="0">
                  <a:pos x="134" y="62"/>
                </a:cxn>
                <a:cxn ang="0">
                  <a:pos x="139" y="56"/>
                </a:cxn>
                <a:cxn ang="0">
                  <a:pos x="141" y="51"/>
                </a:cxn>
                <a:cxn ang="0">
                  <a:pos x="141" y="43"/>
                </a:cxn>
                <a:cxn ang="0">
                  <a:pos x="138" y="34"/>
                </a:cxn>
                <a:cxn ang="0">
                  <a:pos x="134" y="26"/>
                </a:cxn>
                <a:cxn ang="0">
                  <a:pos x="133" y="18"/>
                </a:cxn>
                <a:cxn ang="0">
                  <a:pos x="130" y="12"/>
                </a:cxn>
                <a:cxn ang="0">
                  <a:pos x="126" y="7"/>
                </a:cxn>
                <a:cxn ang="0">
                  <a:pos x="125" y="2"/>
                </a:cxn>
                <a:cxn ang="0">
                  <a:pos x="123" y="0"/>
                </a:cxn>
              </a:cxnLst>
              <a:rect l="0" t="0" r="r" b="b"/>
              <a:pathLst>
                <a:path w="143" h="129">
                  <a:moveTo>
                    <a:pt x="123" y="0"/>
                  </a:moveTo>
                  <a:lnTo>
                    <a:pt x="111" y="10"/>
                  </a:lnTo>
                  <a:lnTo>
                    <a:pt x="98" y="18"/>
                  </a:lnTo>
                  <a:lnTo>
                    <a:pt x="85" y="30"/>
                  </a:lnTo>
                  <a:lnTo>
                    <a:pt x="74" y="39"/>
                  </a:lnTo>
                  <a:lnTo>
                    <a:pt x="62" y="51"/>
                  </a:lnTo>
                  <a:lnTo>
                    <a:pt x="51" y="61"/>
                  </a:lnTo>
                  <a:lnTo>
                    <a:pt x="41" y="70"/>
                  </a:lnTo>
                  <a:lnTo>
                    <a:pt x="31" y="82"/>
                  </a:lnTo>
                  <a:lnTo>
                    <a:pt x="21" y="90"/>
                  </a:lnTo>
                  <a:lnTo>
                    <a:pt x="13" y="100"/>
                  </a:lnTo>
                  <a:lnTo>
                    <a:pt x="8" y="106"/>
                  </a:lnTo>
                  <a:lnTo>
                    <a:pt x="3" y="115"/>
                  </a:lnTo>
                  <a:lnTo>
                    <a:pt x="2" y="121"/>
                  </a:lnTo>
                  <a:lnTo>
                    <a:pt x="0" y="124"/>
                  </a:lnTo>
                  <a:lnTo>
                    <a:pt x="2" y="128"/>
                  </a:lnTo>
                  <a:lnTo>
                    <a:pt x="5" y="129"/>
                  </a:lnTo>
                  <a:lnTo>
                    <a:pt x="8" y="128"/>
                  </a:lnTo>
                  <a:lnTo>
                    <a:pt x="13" y="128"/>
                  </a:lnTo>
                  <a:lnTo>
                    <a:pt x="18" y="126"/>
                  </a:lnTo>
                  <a:lnTo>
                    <a:pt x="25" y="124"/>
                  </a:lnTo>
                  <a:lnTo>
                    <a:pt x="30" y="123"/>
                  </a:lnTo>
                  <a:lnTo>
                    <a:pt x="34" y="120"/>
                  </a:lnTo>
                  <a:lnTo>
                    <a:pt x="41" y="118"/>
                  </a:lnTo>
                  <a:lnTo>
                    <a:pt x="48" y="115"/>
                  </a:lnTo>
                  <a:lnTo>
                    <a:pt x="54" y="111"/>
                  </a:lnTo>
                  <a:lnTo>
                    <a:pt x="59" y="108"/>
                  </a:lnTo>
                  <a:lnTo>
                    <a:pt x="66" y="105"/>
                  </a:lnTo>
                  <a:lnTo>
                    <a:pt x="72" y="102"/>
                  </a:lnTo>
                  <a:lnTo>
                    <a:pt x="77" y="98"/>
                  </a:lnTo>
                  <a:lnTo>
                    <a:pt x="82" y="95"/>
                  </a:lnTo>
                  <a:lnTo>
                    <a:pt x="89" y="90"/>
                  </a:lnTo>
                  <a:lnTo>
                    <a:pt x="93" y="87"/>
                  </a:lnTo>
                  <a:lnTo>
                    <a:pt x="98" y="84"/>
                  </a:lnTo>
                  <a:lnTo>
                    <a:pt x="102" y="82"/>
                  </a:lnTo>
                  <a:lnTo>
                    <a:pt x="107" y="79"/>
                  </a:lnTo>
                  <a:lnTo>
                    <a:pt x="111" y="77"/>
                  </a:lnTo>
                  <a:lnTo>
                    <a:pt x="115" y="74"/>
                  </a:lnTo>
                  <a:lnTo>
                    <a:pt x="120" y="72"/>
                  </a:lnTo>
                  <a:lnTo>
                    <a:pt x="123" y="70"/>
                  </a:lnTo>
                  <a:lnTo>
                    <a:pt x="126" y="69"/>
                  </a:lnTo>
                  <a:lnTo>
                    <a:pt x="130" y="66"/>
                  </a:lnTo>
                  <a:lnTo>
                    <a:pt x="134" y="62"/>
                  </a:lnTo>
                  <a:lnTo>
                    <a:pt x="134" y="62"/>
                  </a:lnTo>
                  <a:lnTo>
                    <a:pt x="138" y="59"/>
                  </a:lnTo>
                  <a:lnTo>
                    <a:pt x="139" y="56"/>
                  </a:lnTo>
                  <a:lnTo>
                    <a:pt x="141" y="54"/>
                  </a:lnTo>
                  <a:lnTo>
                    <a:pt x="141" y="51"/>
                  </a:lnTo>
                  <a:lnTo>
                    <a:pt x="143" y="46"/>
                  </a:lnTo>
                  <a:lnTo>
                    <a:pt x="141" y="43"/>
                  </a:lnTo>
                  <a:lnTo>
                    <a:pt x="139" y="38"/>
                  </a:lnTo>
                  <a:lnTo>
                    <a:pt x="138" y="34"/>
                  </a:lnTo>
                  <a:lnTo>
                    <a:pt x="138" y="30"/>
                  </a:lnTo>
                  <a:lnTo>
                    <a:pt x="134" y="26"/>
                  </a:lnTo>
                  <a:lnTo>
                    <a:pt x="134" y="23"/>
                  </a:lnTo>
                  <a:lnTo>
                    <a:pt x="133" y="18"/>
                  </a:lnTo>
                  <a:lnTo>
                    <a:pt x="131" y="15"/>
                  </a:lnTo>
                  <a:lnTo>
                    <a:pt x="130" y="12"/>
                  </a:lnTo>
                  <a:lnTo>
                    <a:pt x="128" y="10"/>
                  </a:lnTo>
                  <a:lnTo>
                    <a:pt x="126" y="7"/>
                  </a:lnTo>
                  <a:lnTo>
                    <a:pt x="126" y="5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5" name="Freeform 269"/>
            <p:cNvSpPr>
              <a:spLocks/>
            </p:cNvSpPr>
            <p:nvPr/>
          </p:nvSpPr>
          <p:spPr bwMode="auto">
            <a:xfrm>
              <a:off x="4880" y="1553"/>
              <a:ext cx="51" cy="178"/>
            </a:xfrm>
            <a:custGeom>
              <a:avLst/>
              <a:gdLst/>
              <a:ahLst/>
              <a:cxnLst>
                <a:cxn ang="0">
                  <a:pos x="49" y="47"/>
                </a:cxn>
                <a:cxn ang="0">
                  <a:pos x="51" y="106"/>
                </a:cxn>
                <a:cxn ang="0">
                  <a:pos x="49" y="158"/>
                </a:cxn>
                <a:cxn ang="0">
                  <a:pos x="44" y="206"/>
                </a:cxn>
                <a:cxn ang="0">
                  <a:pos x="38" y="245"/>
                </a:cxn>
                <a:cxn ang="0">
                  <a:pos x="30" y="278"/>
                </a:cxn>
                <a:cxn ang="0">
                  <a:pos x="21" y="302"/>
                </a:cxn>
                <a:cxn ang="0">
                  <a:pos x="12" y="317"/>
                </a:cxn>
                <a:cxn ang="0">
                  <a:pos x="5" y="324"/>
                </a:cxn>
                <a:cxn ang="0">
                  <a:pos x="0" y="330"/>
                </a:cxn>
                <a:cxn ang="0">
                  <a:pos x="2" y="338"/>
                </a:cxn>
                <a:cxn ang="0">
                  <a:pos x="5" y="347"/>
                </a:cxn>
                <a:cxn ang="0">
                  <a:pos x="13" y="353"/>
                </a:cxn>
                <a:cxn ang="0">
                  <a:pos x="21" y="356"/>
                </a:cxn>
                <a:cxn ang="0">
                  <a:pos x="33" y="356"/>
                </a:cxn>
                <a:cxn ang="0">
                  <a:pos x="41" y="352"/>
                </a:cxn>
                <a:cxn ang="0">
                  <a:pos x="52" y="342"/>
                </a:cxn>
                <a:cxn ang="0">
                  <a:pos x="61" y="325"/>
                </a:cxn>
                <a:cxn ang="0">
                  <a:pos x="69" y="306"/>
                </a:cxn>
                <a:cxn ang="0">
                  <a:pos x="77" y="286"/>
                </a:cxn>
                <a:cxn ang="0">
                  <a:pos x="85" y="262"/>
                </a:cxn>
                <a:cxn ang="0">
                  <a:pos x="90" y="237"/>
                </a:cxn>
                <a:cxn ang="0">
                  <a:pos x="95" y="216"/>
                </a:cxn>
                <a:cxn ang="0">
                  <a:pos x="97" y="194"/>
                </a:cxn>
                <a:cxn ang="0">
                  <a:pos x="98" y="178"/>
                </a:cxn>
                <a:cxn ang="0">
                  <a:pos x="100" y="163"/>
                </a:cxn>
                <a:cxn ang="0">
                  <a:pos x="102" y="149"/>
                </a:cxn>
                <a:cxn ang="0">
                  <a:pos x="102" y="136"/>
                </a:cxn>
                <a:cxn ang="0">
                  <a:pos x="102" y="121"/>
                </a:cxn>
                <a:cxn ang="0">
                  <a:pos x="98" y="103"/>
                </a:cxn>
                <a:cxn ang="0">
                  <a:pos x="97" y="82"/>
                </a:cxn>
                <a:cxn ang="0">
                  <a:pos x="92" y="57"/>
                </a:cxn>
                <a:cxn ang="0">
                  <a:pos x="85" y="29"/>
                </a:cxn>
                <a:cxn ang="0">
                  <a:pos x="79" y="11"/>
                </a:cxn>
                <a:cxn ang="0">
                  <a:pos x="72" y="1"/>
                </a:cxn>
                <a:cxn ang="0">
                  <a:pos x="64" y="0"/>
                </a:cxn>
                <a:cxn ang="0">
                  <a:pos x="59" y="1"/>
                </a:cxn>
                <a:cxn ang="0">
                  <a:pos x="52" y="6"/>
                </a:cxn>
                <a:cxn ang="0">
                  <a:pos x="49" y="11"/>
                </a:cxn>
                <a:cxn ang="0">
                  <a:pos x="49" y="16"/>
                </a:cxn>
                <a:cxn ang="0">
                  <a:pos x="49" y="16"/>
                </a:cxn>
              </a:cxnLst>
              <a:rect l="0" t="0" r="r" b="b"/>
              <a:pathLst>
                <a:path w="102" h="356">
                  <a:moveTo>
                    <a:pt x="49" y="16"/>
                  </a:moveTo>
                  <a:lnTo>
                    <a:pt x="49" y="47"/>
                  </a:lnTo>
                  <a:lnTo>
                    <a:pt x="51" y="77"/>
                  </a:lnTo>
                  <a:lnTo>
                    <a:pt x="51" y="106"/>
                  </a:lnTo>
                  <a:lnTo>
                    <a:pt x="51" y="134"/>
                  </a:lnTo>
                  <a:lnTo>
                    <a:pt x="49" y="158"/>
                  </a:lnTo>
                  <a:lnTo>
                    <a:pt x="48" y="183"/>
                  </a:lnTo>
                  <a:lnTo>
                    <a:pt x="44" y="206"/>
                  </a:lnTo>
                  <a:lnTo>
                    <a:pt x="41" y="227"/>
                  </a:lnTo>
                  <a:lnTo>
                    <a:pt x="38" y="245"/>
                  </a:lnTo>
                  <a:lnTo>
                    <a:pt x="34" y="262"/>
                  </a:lnTo>
                  <a:lnTo>
                    <a:pt x="30" y="278"/>
                  </a:lnTo>
                  <a:lnTo>
                    <a:pt x="26" y="289"/>
                  </a:lnTo>
                  <a:lnTo>
                    <a:pt x="21" y="302"/>
                  </a:lnTo>
                  <a:lnTo>
                    <a:pt x="16" y="311"/>
                  </a:lnTo>
                  <a:lnTo>
                    <a:pt x="12" y="317"/>
                  </a:lnTo>
                  <a:lnTo>
                    <a:pt x="8" y="322"/>
                  </a:lnTo>
                  <a:lnTo>
                    <a:pt x="5" y="324"/>
                  </a:lnTo>
                  <a:lnTo>
                    <a:pt x="3" y="327"/>
                  </a:lnTo>
                  <a:lnTo>
                    <a:pt x="0" y="330"/>
                  </a:lnTo>
                  <a:lnTo>
                    <a:pt x="0" y="335"/>
                  </a:lnTo>
                  <a:lnTo>
                    <a:pt x="2" y="338"/>
                  </a:lnTo>
                  <a:lnTo>
                    <a:pt x="3" y="342"/>
                  </a:lnTo>
                  <a:lnTo>
                    <a:pt x="5" y="347"/>
                  </a:lnTo>
                  <a:lnTo>
                    <a:pt x="10" y="350"/>
                  </a:lnTo>
                  <a:lnTo>
                    <a:pt x="13" y="353"/>
                  </a:lnTo>
                  <a:lnTo>
                    <a:pt x="16" y="355"/>
                  </a:lnTo>
                  <a:lnTo>
                    <a:pt x="21" y="356"/>
                  </a:lnTo>
                  <a:lnTo>
                    <a:pt x="28" y="356"/>
                  </a:lnTo>
                  <a:lnTo>
                    <a:pt x="33" y="356"/>
                  </a:lnTo>
                  <a:lnTo>
                    <a:pt x="36" y="355"/>
                  </a:lnTo>
                  <a:lnTo>
                    <a:pt x="41" y="352"/>
                  </a:lnTo>
                  <a:lnTo>
                    <a:pt x="48" y="347"/>
                  </a:lnTo>
                  <a:lnTo>
                    <a:pt x="52" y="342"/>
                  </a:lnTo>
                  <a:lnTo>
                    <a:pt x="56" y="334"/>
                  </a:lnTo>
                  <a:lnTo>
                    <a:pt x="61" y="325"/>
                  </a:lnTo>
                  <a:lnTo>
                    <a:pt x="64" y="317"/>
                  </a:lnTo>
                  <a:lnTo>
                    <a:pt x="69" y="306"/>
                  </a:lnTo>
                  <a:lnTo>
                    <a:pt x="72" y="296"/>
                  </a:lnTo>
                  <a:lnTo>
                    <a:pt x="77" y="286"/>
                  </a:lnTo>
                  <a:lnTo>
                    <a:pt x="80" y="273"/>
                  </a:lnTo>
                  <a:lnTo>
                    <a:pt x="85" y="262"/>
                  </a:lnTo>
                  <a:lnTo>
                    <a:pt x="89" y="250"/>
                  </a:lnTo>
                  <a:lnTo>
                    <a:pt x="90" y="237"/>
                  </a:lnTo>
                  <a:lnTo>
                    <a:pt x="93" y="227"/>
                  </a:lnTo>
                  <a:lnTo>
                    <a:pt x="95" y="216"/>
                  </a:lnTo>
                  <a:lnTo>
                    <a:pt x="97" y="206"/>
                  </a:lnTo>
                  <a:lnTo>
                    <a:pt x="97" y="194"/>
                  </a:lnTo>
                  <a:lnTo>
                    <a:pt x="98" y="186"/>
                  </a:lnTo>
                  <a:lnTo>
                    <a:pt x="98" y="178"/>
                  </a:lnTo>
                  <a:lnTo>
                    <a:pt x="100" y="170"/>
                  </a:lnTo>
                  <a:lnTo>
                    <a:pt x="100" y="163"/>
                  </a:lnTo>
                  <a:lnTo>
                    <a:pt x="102" y="157"/>
                  </a:lnTo>
                  <a:lnTo>
                    <a:pt x="102" y="149"/>
                  </a:lnTo>
                  <a:lnTo>
                    <a:pt x="102" y="142"/>
                  </a:lnTo>
                  <a:lnTo>
                    <a:pt x="102" y="136"/>
                  </a:lnTo>
                  <a:lnTo>
                    <a:pt x="102" y="129"/>
                  </a:lnTo>
                  <a:lnTo>
                    <a:pt x="102" y="121"/>
                  </a:lnTo>
                  <a:lnTo>
                    <a:pt x="100" y="113"/>
                  </a:lnTo>
                  <a:lnTo>
                    <a:pt x="98" y="103"/>
                  </a:lnTo>
                  <a:lnTo>
                    <a:pt x="97" y="93"/>
                  </a:lnTo>
                  <a:lnTo>
                    <a:pt x="97" y="82"/>
                  </a:lnTo>
                  <a:lnTo>
                    <a:pt x="93" y="70"/>
                  </a:lnTo>
                  <a:lnTo>
                    <a:pt x="92" y="57"/>
                  </a:lnTo>
                  <a:lnTo>
                    <a:pt x="89" y="44"/>
                  </a:lnTo>
                  <a:lnTo>
                    <a:pt x="85" y="29"/>
                  </a:lnTo>
                  <a:lnTo>
                    <a:pt x="82" y="19"/>
                  </a:lnTo>
                  <a:lnTo>
                    <a:pt x="79" y="11"/>
                  </a:lnTo>
                  <a:lnTo>
                    <a:pt x="75" y="5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6" y="3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49" y="11"/>
                  </a:lnTo>
                  <a:lnTo>
                    <a:pt x="49" y="14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6" name="Freeform 270"/>
            <p:cNvSpPr>
              <a:spLocks/>
            </p:cNvSpPr>
            <p:nvPr/>
          </p:nvSpPr>
          <p:spPr bwMode="auto">
            <a:xfrm>
              <a:off x="4796" y="1255"/>
              <a:ext cx="154" cy="191"/>
            </a:xfrm>
            <a:custGeom>
              <a:avLst/>
              <a:gdLst/>
              <a:ahLst/>
              <a:cxnLst>
                <a:cxn ang="0">
                  <a:pos x="31" y="12"/>
                </a:cxn>
                <a:cxn ang="0">
                  <a:pos x="65" y="3"/>
                </a:cxn>
                <a:cxn ang="0">
                  <a:pos x="98" y="0"/>
                </a:cxn>
                <a:cxn ang="0">
                  <a:pos x="129" y="3"/>
                </a:cxn>
                <a:cxn ang="0">
                  <a:pos x="160" y="15"/>
                </a:cxn>
                <a:cxn ang="0">
                  <a:pos x="187" y="31"/>
                </a:cxn>
                <a:cxn ang="0">
                  <a:pos x="201" y="44"/>
                </a:cxn>
                <a:cxn ang="0">
                  <a:pos x="211" y="59"/>
                </a:cxn>
                <a:cxn ang="0">
                  <a:pos x="218" y="75"/>
                </a:cxn>
                <a:cxn ang="0">
                  <a:pos x="219" y="93"/>
                </a:cxn>
                <a:cxn ang="0">
                  <a:pos x="218" y="115"/>
                </a:cxn>
                <a:cxn ang="0">
                  <a:pos x="211" y="128"/>
                </a:cxn>
                <a:cxn ang="0">
                  <a:pos x="203" y="143"/>
                </a:cxn>
                <a:cxn ang="0">
                  <a:pos x="197" y="156"/>
                </a:cxn>
                <a:cxn ang="0">
                  <a:pos x="192" y="169"/>
                </a:cxn>
                <a:cxn ang="0">
                  <a:pos x="193" y="180"/>
                </a:cxn>
                <a:cxn ang="0">
                  <a:pos x="206" y="200"/>
                </a:cxn>
                <a:cxn ang="0">
                  <a:pos x="224" y="213"/>
                </a:cxn>
                <a:cxn ang="0">
                  <a:pos x="247" y="223"/>
                </a:cxn>
                <a:cxn ang="0">
                  <a:pos x="269" y="233"/>
                </a:cxn>
                <a:cxn ang="0">
                  <a:pos x="288" y="246"/>
                </a:cxn>
                <a:cxn ang="0">
                  <a:pos x="305" y="270"/>
                </a:cxn>
                <a:cxn ang="0">
                  <a:pos x="308" y="298"/>
                </a:cxn>
                <a:cxn ang="0">
                  <a:pos x="300" y="324"/>
                </a:cxn>
                <a:cxn ang="0">
                  <a:pos x="283" y="350"/>
                </a:cxn>
                <a:cxn ang="0">
                  <a:pos x="264" y="367"/>
                </a:cxn>
                <a:cxn ang="0">
                  <a:pos x="239" y="378"/>
                </a:cxn>
                <a:cxn ang="0">
                  <a:pos x="223" y="380"/>
                </a:cxn>
                <a:cxn ang="0">
                  <a:pos x="213" y="381"/>
                </a:cxn>
                <a:cxn ang="0">
                  <a:pos x="211" y="380"/>
                </a:cxn>
                <a:cxn ang="0">
                  <a:pos x="215" y="375"/>
                </a:cxn>
                <a:cxn ang="0">
                  <a:pos x="223" y="367"/>
                </a:cxn>
                <a:cxn ang="0">
                  <a:pos x="244" y="354"/>
                </a:cxn>
                <a:cxn ang="0">
                  <a:pos x="259" y="341"/>
                </a:cxn>
                <a:cxn ang="0">
                  <a:pos x="267" y="326"/>
                </a:cxn>
                <a:cxn ang="0">
                  <a:pos x="269" y="309"/>
                </a:cxn>
                <a:cxn ang="0">
                  <a:pos x="264" y="293"/>
                </a:cxn>
                <a:cxn ang="0">
                  <a:pos x="254" y="275"/>
                </a:cxn>
                <a:cxn ang="0">
                  <a:pos x="236" y="260"/>
                </a:cxn>
                <a:cxn ang="0">
                  <a:pos x="215" y="249"/>
                </a:cxn>
                <a:cxn ang="0">
                  <a:pos x="192" y="239"/>
                </a:cxn>
                <a:cxn ang="0">
                  <a:pos x="172" y="226"/>
                </a:cxn>
                <a:cxn ang="0">
                  <a:pos x="156" y="208"/>
                </a:cxn>
                <a:cxn ang="0">
                  <a:pos x="149" y="188"/>
                </a:cxn>
                <a:cxn ang="0">
                  <a:pos x="151" y="169"/>
                </a:cxn>
                <a:cxn ang="0">
                  <a:pos x="156" y="151"/>
                </a:cxn>
                <a:cxn ang="0">
                  <a:pos x="164" y="133"/>
                </a:cxn>
                <a:cxn ang="0">
                  <a:pos x="169" y="113"/>
                </a:cxn>
                <a:cxn ang="0">
                  <a:pos x="172" y="97"/>
                </a:cxn>
                <a:cxn ang="0">
                  <a:pos x="175" y="84"/>
                </a:cxn>
                <a:cxn ang="0">
                  <a:pos x="175" y="72"/>
                </a:cxn>
                <a:cxn ang="0">
                  <a:pos x="174" y="61"/>
                </a:cxn>
                <a:cxn ang="0">
                  <a:pos x="169" y="53"/>
                </a:cxn>
                <a:cxn ang="0">
                  <a:pos x="156" y="41"/>
                </a:cxn>
                <a:cxn ang="0">
                  <a:pos x="126" y="30"/>
                </a:cxn>
                <a:cxn ang="0">
                  <a:pos x="100" y="23"/>
                </a:cxn>
                <a:cxn ang="0">
                  <a:pos x="72" y="23"/>
                </a:cxn>
                <a:cxn ang="0">
                  <a:pos x="42" y="28"/>
                </a:cxn>
                <a:cxn ang="0">
                  <a:pos x="13" y="36"/>
                </a:cxn>
                <a:cxn ang="0">
                  <a:pos x="2" y="33"/>
                </a:cxn>
                <a:cxn ang="0">
                  <a:pos x="2" y="23"/>
                </a:cxn>
                <a:cxn ang="0">
                  <a:pos x="5" y="18"/>
                </a:cxn>
              </a:cxnLst>
              <a:rect l="0" t="0" r="r" b="b"/>
              <a:pathLst>
                <a:path w="308" h="381">
                  <a:moveTo>
                    <a:pt x="8" y="18"/>
                  </a:moveTo>
                  <a:lnTo>
                    <a:pt x="20" y="15"/>
                  </a:lnTo>
                  <a:lnTo>
                    <a:pt x="31" y="12"/>
                  </a:lnTo>
                  <a:lnTo>
                    <a:pt x="42" y="8"/>
                  </a:lnTo>
                  <a:lnTo>
                    <a:pt x="54" y="5"/>
                  </a:lnTo>
                  <a:lnTo>
                    <a:pt x="65" y="3"/>
                  </a:lnTo>
                  <a:lnTo>
                    <a:pt x="77" y="2"/>
                  </a:lnTo>
                  <a:lnTo>
                    <a:pt x="87" y="0"/>
                  </a:lnTo>
                  <a:lnTo>
                    <a:pt x="98" y="0"/>
                  </a:lnTo>
                  <a:lnTo>
                    <a:pt x="108" y="0"/>
                  </a:lnTo>
                  <a:lnTo>
                    <a:pt x="118" y="2"/>
                  </a:lnTo>
                  <a:lnTo>
                    <a:pt x="129" y="3"/>
                  </a:lnTo>
                  <a:lnTo>
                    <a:pt x="139" y="7"/>
                  </a:lnTo>
                  <a:lnTo>
                    <a:pt x="151" y="10"/>
                  </a:lnTo>
                  <a:lnTo>
                    <a:pt x="160" y="15"/>
                  </a:lnTo>
                  <a:lnTo>
                    <a:pt x="170" y="20"/>
                  </a:lnTo>
                  <a:lnTo>
                    <a:pt x="182" y="28"/>
                  </a:lnTo>
                  <a:lnTo>
                    <a:pt x="187" y="31"/>
                  </a:lnTo>
                  <a:lnTo>
                    <a:pt x="192" y="36"/>
                  </a:lnTo>
                  <a:lnTo>
                    <a:pt x="197" y="39"/>
                  </a:lnTo>
                  <a:lnTo>
                    <a:pt x="201" y="44"/>
                  </a:lnTo>
                  <a:lnTo>
                    <a:pt x="205" y="49"/>
                  </a:lnTo>
                  <a:lnTo>
                    <a:pt x="208" y="54"/>
                  </a:lnTo>
                  <a:lnTo>
                    <a:pt x="211" y="59"/>
                  </a:lnTo>
                  <a:lnTo>
                    <a:pt x="215" y="64"/>
                  </a:lnTo>
                  <a:lnTo>
                    <a:pt x="216" y="69"/>
                  </a:lnTo>
                  <a:lnTo>
                    <a:pt x="218" y="75"/>
                  </a:lnTo>
                  <a:lnTo>
                    <a:pt x="219" y="80"/>
                  </a:lnTo>
                  <a:lnTo>
                    <a:pt x="219" y="87"/>
                  </a:lnTo>
                  <a:lnTo>
                    <a:pt x="219" y="93"/>
                  </a:lnTo>
                  <a:lnTo>
                    <a:pt x="219" y="100"/>
                  </a:lnTo>
                  <a:lnTo>
                    <a:pt x="219" y="107"/>
                  </a:lnTo>
                  <a:lnTo>
                    <a:pt x="218" y="115"/>
                  </a:lnTo>
                  <a:lnTo>
                    <a:pt x="216" y="120"/>
                  </a:lnTo>
                  <a:lnTo>
                    <a:pt x="215" y="125"/>
                  </a:lnTo>
                  <a:lnTo>
                    <a:pt x="211" y="128"/>
                  </a:lnTo>
                  <a:lnTo>
                    <a:pt x="210" y="133"/>
                  </a:lnTo>
                  <a:lnTo>
                    <a:pt x="208" y="138"/>
                  </a:lnTo>
                  <a:lnTo>
                    <a:pt x="203" y="143"/>
                  </a:lnTo>
                  <a:lnTo>
                    <a:pt x="201" y="146"/>
                  </a:lnTo>
                  <a:lnTo>
                    <a:pt x="200" y="151"/>
                  </a:lnTo>
                  <a:lnTo>
                    <a:pt x="197" y="156"/>
                  </a:lnTo>
                  <a:lnTo>
                    <a:pt x="195" y="159"/>
                  </a:lnTo>
                  <a:lnTo>
                    <a:pt x="192" y="164"/>
                  </a:lnTo>
                  <a:lnTo>
                    <a:pt x="192" y="169"/>
                  </a:lnTo>
                  <a:lnTo>
                    <a:pt x="192" y="172"/>
                  </a:lnTo>
                  <a:lnTo>
                    <a:pt x="192" y="177"/>
                  </a:lnTo>
                  <a:lnTo>
                    <a:pt x="193" y="180"/>
                  </a:lnTo>
                  <a:lnTo>
                    <a:pt x="195" y="185"/>
                  </a:lnTo>
                  <a:lnTo>
                    <a:pt x="200" y="193"/>
                  </a:lnTo>
                  <a:lnTo>
                    <a:pt x="206" y="200"/>
                  </a:lnTo>
                  <a:lnTo>
                    <a:pt x="211" y="205"/>
                  </a:lnTo>
                  <a:lnTo>
                    <a:pt x="218" y="210"/>
                  </a:lnTo>
                  <a:lnTo>
                    <a:pt x="224" y="213"/>
                  </a:lnTo>
                  <a:lnTo>
                    <a:pt x="231" y="218"/>
                  </a:lnTo>
                  <a:lnTo>
                    <a:pt x="239" y="219"/>
                  </a:lnTo>
                  <a:lnTo>
                    <a:pt x="247" y="223"/>
                  </a:lnTo>
                  <a:lnTo>
                    <a:pt x="254" y="226"/>
                  </a:lnTo>
                  <a:lnTo>
                    <a:pt x="260" y="229"/>
                  </a:lnTo>
                  <a:lnTo>
                    <a:pt x="269" y="233"/>
                  </a:lnTo>
                  <a:lnTo>
                    <a:pt x="275" y="237"/>
                  </a:lnTo>
                  <a:lnTo>
                    <a:pt x="282" y="241"/>
                  </a:lnTo>
                  <a:lnTo>
                    <a:pt x="288" y="246"/>
                  </a:lnTo>
                  <a:lnTo>
                    <a:pt x="293" y="254"/>
                  </a:lnTo>
                  <a:lnTo>
                    <a:pt x="300" y="260"/>
                  </a:lnTo>
                  <a:lnTo>
                    <a:pt x="305" y="270"/>
                  </a:lnTo>
                  <a:lnTo>
                    <a:pt x="306" y="278"/>
                  </a:lnTo>
                  <a:lnTo>
                    <a:pt x="308" y="287"/>
                  </a:lnTo>
                  <a:lnTo>
                    <a:pt x="308" y="298"/>
                  </a:lnTo>
                  <a:lnTo>
                    <a:pt x="306" y="306"/>
                  </a:lnTo>
                  <a:lnTo>
                    <a:pt x="305" y="316"/>
                  </a:lnTo>
                  <a:lnTo>
                    <a:pt x="300" y="324"/>
                  </a:lnTo>
                  <a:lnTo>
                    <a:pt x="296" y="334"/>
                  </a:lnTo>
                  <a:lnTo>
                    <a:pt x="292" y="342"/>
                  </a:lnTo>
                  <a:lnTo>
                    <a:pt x="283" y="350"/>
                  </a:lnTo>
                  <a:lnTo>
                    <a:pt x="277" y="357"/>
                  </a:lnTo>
                  <a:lnTo>
                    <a:pt x="272" y="362"/>
                  </a:lnTo>
                  <a:lnTo>
                    <a:pt x="264" y="367"/>
                  </a:lnTo>
                  <a:lnTo>
                    <a:pt x="256" y="372"/>
                  </a:lnTo>
                  <a:lnTo>
                    <a:pt x="247" y="375"/>
                  </a:lnTo>
                  <a:lnTo>
                    <a:pt x="239" y="378"/>
                  </a:lnTo>
                  <a:lnTo>
                    <a:pt x="234" y="378"/>
                  </a:lnTo>
                  <a:lnTo>
                    <a:pt x="228" y="378"/>
                  </a:lnTo>
                  <a:lnTo>
                    <a:pt x="223" y="380"/>
                  </a:lnTo>
                  <a:lnTo>
                    <a:pt x="219" y="381"/>
                  </a:lnTo>
                  <a:lnTo>
                    <a:pt x="216" y="381"/>
                  </a:lnTo>
                  <a:lnTo>
                    <a:pt x="213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11" y="378"/>
                  </a:lnTo>
                  <a:lnTo>
                    <a:pt x="215" y="375"/>
                  </a:lnTo>
                  <a:lnTo>
                    <a:pt x="216" y="373"/>
                  </a:lnTo>
                  <a:lnTo>
                    <a:pt x="219" y="370"/>
                  </a:lnTo>
                  <a:lnTo>
                    <a:pt x="223" y="367"/>
                  </a:lnTo>
                  <a:lnTo>
                    <a:pt x="229" y="363"/>
                  </a:lnTo>
                  <a:lnTo>
                    <a:pt x="238" y="359"/>
                  </a:lnTo>
                  <a:lnTo>
                    <a:pt x="244" y="354"/>
                  </a:lnTo>
                  <a:lnTo>
                    <a:pt x="249" y="350"/>
                  </a:lnTo>
                  <a:lnTo>
                    <a:pt x="256" y="345"/>
                  </a:lnTo>
                  <a:lnTo>
                    <a:pt x="259" y="341"/>
                  </a:lnTo>
                  <a:lnTo>
                    <a:pt x="262" y="334"/>
                  </a:lnTo>
                  <a:lnTo>
                    <a:pt x="264" y="331"/>
                  </a:lnTo>
                  <a:lnTo>
                    <a:pt x="267" y="326"/>
                  </a:lnTo>
                  <a:lnTo>
                    <a:pt x="269" y="319"/>
                  </a:lnTo>
                  <a:lnTo>
                    <a:pt x="269" y="314"/>
                  </a:lnTo>
                  <a:lnTo>
                    <a:pt x="269" y="309"/>
                  </a:lnTo>
                  <a:lnTo>
                    <a:pt x="267" y="303"/>
                  </a:lnTo>
                  <a:lnTo>
                    <a:pt x="265" y="298"/>
                  </a:lnTo>
                  <a:lnTo>
                    <a:pt x="264" y="293"/>
                  </a:lnTo>
                  <a:lnTo>
                    <a:pt x="262" y="288"/>
                  </a:lnTo>
                  <a:lnTo>
                    <a:pt x="260" y="283"/>
                  </a:lnTo>
                  <a:lnTo>
                    <a:pt x="254" y="275"/>
                  </a:lnTo>
                  <a:lnTo>
                    <a:pt x="247" y="270"/>
                  </a:lnTo>
                  <a:lnTo>
                    <a:pt x="242" y="265"/>
                  </a:lnTo>
                  <a:lnTo>
                    <a:pt x="236" y="260"/>
                  </a:lnTo>
                  <a:lnTo>
                    <a:pt x="228" y="255"/>
                  </a:lnTo>
                  <a:lnTo>
                    <a:pt x="223" y="254"/>
                  </a:lnTo>
                  <a:lnTo>
                    <a:pt x="215" y="249"/>
                  </a:lnTo>
                  <a:lnTo>
                    <a:pt x="208" y="246"/>
                  </a:lnTo>
                  <a:lnTo>
                    <a:pt x="200" y="242"/>
                  </a:lnTo>
                  <a:lnTo>
                    <a:pt x="192" y="239"/>
                  </a:lnTo>
                  <a:lnTo>
                    <a:pt x="185" y="236"/>
                  </a:lnTo>
                  <a:lnTo>
                    <a:pt x="179" y="231"/>
                  </a:lnTo>
                  <a:lnTo>
                    <a:pt x="172" y="226"/>
                  </a:lnTo>
                  <a:lnTo>
                    <a:pt x="167" y="221"/>
                  </a:lnTo>
                  <a:lnTo>
                    <a:pt x="160" y="215"/>
                  </a:lnTo>
                  <a:lnTo>
                    <a:pt x="156" y="208"/>
                  </a:lnTo>
                  <a:lnTo>
                    <a:pt x="152" y="201"/>
                  </a:lnTo>
                  <a:lnTo>
                    <a:pt x="151" y="193"/>
                  </a:lnTo>
                  <a:lnTo>
                    <a:pt x="149" y="188"/>
                  </a:lnTo>
                  <a:lnTo>
                    <a:pt x="149" y="182"/>
                  </a:lnTo>
                  <a:lnTo>
                    <a:pt x="149" y="175"/>
                  </a:lnTo>
                  <a:lnTo>
                    <a:pt x="151" y="169"/>
                  </a:lnTo>
                  <a:lnTo>
                    <a:pt x="151" y="164"/>
                  </a:lnTo>
                  <a:lnTo>
                    <a:pt x="154" y="157"/>
                  </a:lnTo>
                  <a:lnTo>
                    <a:pt x="156" y="151"/>
                  </a:lnTo>
                  <a:lnTo>
                    <a:pt x="157" y="144"/>
                  </a:lnTo>
                  <a:lnTo>
                    <a:pt x="159" y="138"/>
                  </a:lnTo>
                  <a:lnTo>
                    <a:pt x="164" y="133"/>
                  </a:lnTo>
                  <a:lnTo>
                    <a:pt x="165" y="125"/>
                  </a:lnTo>
                  <a:lnTo>
                    <a:pt x="167" y="120"/>
                  </a:lnTo>
                  <a:lnTo>
                    <a:pt x="169" y="113"/>
                  </a:lnTo>
                  <a:lnTo>
                    <a:pt x="170" y="105"/>
                  </a:lnTo>
                  <a:lnTo>
                    <a:pt x="170" y="100"/>
                  </a:lnTo>
                  <a:lnTo>
                    <a:pt x="172" y="97"/>
                  </a:lnTo>
                  <a:lnTo>
                    <a:pt x="174" y="92"/>
                  </a:lnTo>
                  <a:lnTo>
                    <a:pt x="175" y="89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5" y="77"/>
                  </a:lnTo>
                  <a:lnTo>
                    <a:pt x="175" y="72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4" y="61"/>
                  </a:lnTo>
                  <a:lnTo>
                    <a:pt x="172" y="59"/>
                  </a:lnTo>
                  <a:lnTo>
                    <a:pt x="170" y="56"/>
                  </a:lnTo>
                  <a:lnTo>
                    <a:pt x="169" y="53"/>
                  </a:lnTo>
                  <a:lnTo>
                    <a:pt x="167" y="49"/>
                  </a:lnTo>
                  <a:lnTo>
                    <a:pt x="164" y="48"/>
                  </a:lnTo>
                  <a:lnTo>
                    <a:pt x="156" y="41"/>
                  </a:lnTo>
                  <a:lnTo>
                    <a:pt x="146" y="36"/>
                  </a:lnTo>
                  <a:lnTo>
                    <a:pt x="136" y="31"/>
                  </a:lnTo>
                  <a:lnTo>
                    <a:pt x="126" y="30"/>
                  </a:lnTo>
                  <a:lnTo>
                    <a:pt x="118" y="26"/>
                  </a:lnTo>
                  <a:lnTo>
                    <a:pt x="110" y="25"/>
                  </a:lnTo>
                  <a:lnTo>
                    <a:pt x="100" y="23"/>
                  </a:lnTo>
                  <a:lnTo>
                    <a:pt x="90" y="23"/>
                  </a:lnTo>
                  <a:lnTo>
                    <a:pt x="82" y="23"/>
                  </a:lnTo>
                  <a:lnTo>
                    <a:pt x="72" y="23"/>
                  </a:lnTo>
                  <a:lnTo>
                    <a:pt x="62" y="23"/>
                  </a:lnTo>
                  <a:lnTo>
                    <a:pt x="54" y="26"/>
                  </a:lnTo>
                  <a:lnTo>
                    <a:pt x="42" y="28"/>
                  </a:lnTo>
                  <a:lnTo>
                    <a:pt x="33" y="30"/>
                  </a:lnTo>
                  <a:lnTo>
                    <a:pt x="21" y="33"/>
                  </a:lnTo>
                  <a:lnTo>
                    <a:pt x="13" y="36"/>
                  </a:lnTo>
                  <a:lnTo>
                    <a:pt x="8" y="36"/>
                  </a:lnTo>
                  <a:lnTo>
                    <a:pt x="5" y="36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7" name="Freeform 271"/>
            <p:cNvSpPr>
              <a:spLocks/>
            </p:cNvSpPr>
            <p:nvPr/>
          </p:nvSpPr>
          <p:spPr bwMode="auto">
            <a:xfrm>
              <a:off x="4717" y="1247"/>
              <a:ext cx="106" cy="141"/>
            </a:xfrm>
            <a:custGeom>
              <a:avLst/>
              <a:gdLst/>
              <a:ahLst/>
              <a:cxnLst>
                <a:cxn ang="0">
                  <a:pos x="180" y="19"/>
                </a:cxn>
                <a:cxn ang="0">
                  <a:pos x="162" y="24"/>
                </a:cxn>
                <a:cxn ang="0">
                  <a:pos x="144" y="33"/>
                </a:cxn>
                <a:cxn ang="0">
                  <a:pos x="131" y="44"/>
                </a:cxn>
                <a:cxn ang="0">
                  <a:pos x="123" y="60"/>
                </a:cxn>
                <a:cxn ang="0">
                  <a:pos x="120" y="78"/>
                </a:cxn>
                <a:cxn ang="0">
                  <a:pos x="113" y="100"/>
                </a:cxn>
                <a:cxn ang="0">
                  <a:pos x="100" y="119"/>
                </a:cxn>
                <a:cxn ang="0">
                  <a:pos x="82" y="136"/>
                </a:cxn>
                <a:cxn ang="0">
                  <a:pos x="64" y="152"/>
                </a:cxn>
                <a:cxn ang="0">
                  <a:pos x="46" y="172"/>
                </a:cxn>
                <a:cxn ang="0">
                  <a:pos x="36" y="186"/>
                </a:cxn>
                <a:cxn ang="0">
                  <a:pos x="34" y="204"/>
                </a:cxn>
                <a:cxn ang="0">
                  <a:pos x="36" y="221"/>
                </a:cxn>
                <a:cxn ang="0">
                  <a:pos x="44" y="239"/>
                </a:cxn>
                <a:cxn ang="0">
                  <a:pos x="57" y="253"/>
                </a:cxn>
                <a:cxn ang="0">
                  <a:pos x="67" y="262"/>
                </a:cxn>
                <a:cxn ang="0">
                  <a:pos x="74" y="270"/>
                </a:cxn>
                <a:cxn ang="0">
                  <a:pos x="74" y="278"/>
                </a:cxn>
                <a:cxn ang="0">
                  <a:pos x="69" y="281"/>
                </a:cxn>
                <a:cxn ang="0">
                  <a:pos x="61" y="280"/>
                </a:cxn>
                <a:cxn ang="0">
                  <a:pos x="46" y="270"/>
                </a:cxn>
                <a:cxn ang="0">
                  <a:pos x="23" y="249"/>
                </a:cxn>
                <a:cxn ang="0">
                  <a:pos x="8" y="224"/>
                </a:cxn>
                <a:cxn ang="0">
                  <a:pos x="0" y="198"/>
                </a:cxn>
                <a:cxn ang="0">
                  <a:pos x="3" y="172"/>
                </a:cxn>
                <a:cxn ang="0">
                  <a:pos x="16" y="147"/>
                </a:cxn>
                <a:cxn ang="0">
                  <a:pos x="31" y="132"/>
                </a:cxn>
                <a:cxn ang="0">
                  <a:pos x="47" y="119"/>
                </a:cxn>
                <a:cxn ang="0">
                  <a:pos x="64" y="108"/>
                </a:cxn>
                <a:cxn ang="0">
                  <a:pos x="75" y="93"/>
                </a:cxn>
                <a:cxn ang="0">
                  <a:pos x="84" y="77"/>
                </a:cxn>
                <a:cxn ang="0">
                  <a:pos x="87" y="52"/>
                </a:cxn>
                <a:cxn ang="0">
                  <a:pos x="98" y="29"/>
                </a:cxn>
                <a:cxn ang="0">
                  <a:pos x="120" y="15"/>
                </a:cxn>
                <a:cxn ang="0">
                  <a:pos x="144" y="3"/>
                </a:cxn>
                <a:cxn ang="0">
                  <a:pos x="172" y="0"/>
                </a:cxn>
                <a:cxn ang="0">
                  <a:pos x="197" y="1"/>
                </a:cxn>
                <a:cxn ang="0">
                  <a:pos x="206" y="6"/>
                </a:cxn>
                <a:cxn ang="0">
                  <a:pos x="213" y="11"/>
                </a:cxn>
                <a:cxn ang="0">
                  <a:pos x="211" y="16"/>
                </a:cxn>
                <a:cxn ang="0">
                  <a:pos x="203" y="19"/>
                </a:cxn>
                <a:cxn ang="0">
                  <a:pos x="192" y="19"/>
                </a:cxn>
              </a:cxnLst>
              <a:rect l="0" t="0" r="r" b="b"/>
              <a:pathLst>
                <a:path w="213" h="281">
                  <a:moveTo>
                    <a:pt x="192" y="19"/>
                  </a:moveTo>
                  <a:lnTo>
                    <a:pt x="185" y="19"/>
                  </a:lnTo>
                  <a:lnTo>
                    <a:pt x="180" y="19"/>
                  </a:lnTo>
                  <a:lnTo>
                    <a:pt x="174" y="19"/>
                  </a:lnTo>
                  <a:lnTo>
                    <a:pt x="169" y="21"/>
                  </a:lnTo>
                  <a:lnTo>
                    <a:pt x="162" y="24"/>
                  </a:lnTo>
                  <a:lnTo>
                    <a:pt x="157" y="26"/>
                  </a:lnTo>
                  <a:lnTo>
                    <a:pt x="151" y="29"/>
                  </a:lnTo>
                  <a:lnTo>
                    <a:pt x="144" y="33"/>
                  </a:lnTo>
                  <a:lnTo>
                    <a:pt x="141" y="36"/>
                  </a:lnTo>
                  <a:lnTo>
                    <a:pt x="136" y="41"/>
                  </a:lnTo>
                  <a:lnTo>
                    <a:pt x="131" y="44"/>
                  </a:lnTo>
                  <a:lnTo>
                    <a:pt x="128" y="49"/>
                  </a:lnTo>
                  <a:lnTo>
                    <a:pt x="124" y="54"/>
                  </a:lnTo>
                  <a:lnTo>
                    <a:pt x="123" y="60"/>
                  </a:lnTo>
                  <a:lnTo>
                    <a:pt x="120" y="64"/>
                  </a:lnTo>
                  <a:lnTo>
                    <a:pt x="120" y="70"/>
                  </a:lnTo>
                  <a:lnTo>
                    <a:pt x="120" y="78"/>
                  </a:lnTo>
                  <a:lnTo>
                    <a:pt x="120" y="85"/>
                  </a:lnTo>
                  <a:lnTo>
                    <a:pt x="116" y="93"/>
                  </a:lnTo>
                  <a:lnTo>
                    <a:pt x="113" y="100"/>
                  </a:lnTo>
                  <a:lnTo>
                    <a:pt x="108" y="106"/>
                  </a:lnTo>
                  <a:lnTo>
                    <a:pt x="105" y="113"/>
                  </a:lnTo>
                  <a:lnTo>
                    <a:pt x="100" y="119"/>
                  </a:lnTo>
                  <a:lnTo>
                    <a:pt x="95" y="124"/>
                  </a:lnTo>
                  <a:lnTo>
                    <a:pt x="88" y="129"/>
                  </a:lnTo>
                  <a:lnTo>
                    <a:pt x="82" y="136"/>
                  </a:lnTo>
                  <a:lnTo>
                    <a:pt x="75" y="141"/>
                  </a:lnTo>
                  <a:lnTo>
                    <a:pt x="70" y="147"/>
                  </a:lnTo>
                  <a:lnTo>
                    <a:pt x="64" y="152"/>
                  </a:lnTo>
                  <a:lnTo>
                    <a:pt x="57" y="159"/>
                  </a:lnTo>
                  <a:lnTo>
                    <a:pt x="51" y="165"/>
                  </a:lnTo>
                  <a:lnTo>
                    <a:pt x="46" y="172"/>
                  </a:lnTo>
                  <a:lnTo>
                    <a:pt x="43" y="175"/>
                  </a:lnTo>
                  <a:lnTo>
                    <a:pt x="39" y="181"/>
                  </a:lnTo>
                  <a:lnTo>
                    <a:pt x="36" y="186"/>
                  </a:lnTo>
                  <a:lnTo>
                    <a:pt x="36" y="193"/>
                  </a:lnTo>
                  <a:lnTo>
                    <a:pt x="34" y="198"/>
                  </a:lnTo>
                  <a:lnTo>
                    <a:pt x="34" y="204"/>
                  </a:lnTo>
                  <a:lnTo>
                    <a:pt x="34" y="209"/>
                  </a:lnTo>
                  <a:lnTo>
                    <a:pt x="36" y="217"/>
                  </a:lnTo>
                  <a:lnTo>
                    <a:pt x="36" y="221"/>
                  </a:lnTo>
                  <a:lnTo>
                    <a:pt x="39" y="227"/>
                  </a:lnTo>
                  <a:lnTo>
                    <a:pt x="41" y="234"/>
                  </a:lnTo>
                  <a:lnTo>
                    <a:pt x="44" y="239"/>
                  </a:lnTo>
                  <a:lnTo>
                    <a:pt x="47" y="244"/>
                  </a:lnTo>
                  <a:lnTo>
                    <a:pt x="52" y="249"/>
                  </a:lnTo>
                  <a:lnTo>
                    <a:pt x="57" y="253"/>
                  </a:lnTo>
                  <a:lnTo>
                    <a:pt x="62" y="257"/>
                  </a:lnTo>
                  <a:lnTo>
                    <a:pt x="65" y="260"/>
                  </a:lnTo>
                  <a:lnTo>
                    <a:pt x="67" y="262"/>
                  </a:lnTo>
                  <a:lnTo>
                    <a:pt x="70" y="265"/>
                  </a:lnTo>
                  <a:lnTo>
                    <a:pt x="72" y="268"/>
                  </a:lnTo>
                  <a:lnTo>
                    <a:pt x="74" y="270"/>
                  </a:lnTo>
                  <a:lnTo>
                    <a:pt x="74" y="273"/>
                  </a:lnTo>
                  <a:lnTo>
                    <a:pt x="74" y="275"/>
                  </a:lnTo>
                  <a:lnTo>
                    <a:pt x="74" y="278"/>
                  </a:lnTo>
                  <a:lnTo>
                    <a:pt x="72" y="278"/>
                  </a:lnTo>
                  <a:lnTo>
                    <a:pt x="70" y="280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4" y="281"/>
                  </a:lnTo>
                  <a:lnTo>
                    <a:pt x="61" y="280"/>
                  </a:lnTo>
                  <a:lnTo>
                    <a:pt x="57" y="278"/>
                  </a:lnTo>
                  <a:lnTo>
                    <a:pt x="56" y="276"/>
                  </a:lnTo>
                  <a:lnTo>
                    <a:pt x="46" y="270"/>
                  </a:lnTo>
                  <a:lnTo>
                    <a:pt x="38" y="263"/>
                  </a:lnTo>
                  <a:lnTo>
                    <a:pt x="29" y="257"/>
                  </a:lnTo>
                  <a:lnTo>
                    <a:pt x="23" y="249"/>
                  </a:lnTo>
                  <a:lnTo>
                    <a:pt x="16" y="242"/>
                  </a:lnTo>
                  <a:lnTo>
                    <a:pt x="11" y="234"/>
                  </a:lnTo>
                  <a:lnTo>
                    <a:pt x="8" y="224"/>
                  </a:lnTo>
                  <a:lnTo>
                    <a:pt x="5" y="216"/>
                  </a:lnTo>
                  <a:lnTo>
                    <a:pt x="2" y="206"/>
                  </a:lnTo>
                  <a:lnTo>
                    <a:pt x="0" y="198"/>
                  </a:lnTo>
                  <a:lnTo>
                    <a:pt x="0" y="190"/>
                  </a:lnTo>
                  <a:lnTo>
                    <a:pt x="0" y="180"/>
                  </a:lnTo>
                  <a:lnTo>
                    <a:pt x="3" y="172"/>
                  </a:lnTo>
                  <a:lnTo>
                    <a:pt x="6" y="162"/>
                  </a:lnTo>
                  <a:lnTo>
                    <a:pt x="10" y="154"/>
                  </a:lnTo>
                  <a:lnTo>
                    <a:pt x="16" y="147"/>
                  </a:lnTo>
                  <a:lnTo>
                    <a:pt x="21" y="141"/>
                  </a:lnTo>
                  <a:lnTo>
                    <a:pt x="26" y="137"/>
                  </a:lnTo>
                  <a:lnTo>
                    <a:pt x="31" y="132"/>
                  </a:lnTo>
                  <a:lnTo>
                    <a:pt x="38" y="127"/>
                  </a:lnTo>
                  <a:lnTo>
                    <a:pt x="43" y="124"/>
                  </a:lnTo>
                  <a:lnTo>
                    <a:pt x="47" y="119"/>
                  </a:lnTo>
                  <a:lnTo>
                    <a:pt x="54" y="116"/>
                  </a:lnTo>
                  <a:lnTo>
                    <a:pt x="59" y="113"/>
                  </a:lnTo>
                  <a:lnTo>
                    <a:pt x="64" y="108"/>
                  </a:lnTo>
                  <a:lnTo>
                    <a:pt x="67" y="103"/>
                  </a:lnTo>
                  <a:lnTo>
                    <a:pt x="72" y="98"/>
                  </a:lnTo>
                  <a:lnTo>
                    <a:pt x="75" y="93"/>
                  </a:lnTo>
                  <a:lnTo>
                    <a:pt x="80" y="88"/>
                  </a:lnTo>
                  <a:lnTo>
                    <a:pt x="82" y="83"/>
                  </a:lnTo>
                  <a:lnTo>
                    <a:pt x="84" y="77"/>
                  </a:lnTo>
                  <a:lnTo>
                    <a:pt x="84" y="70"/>
                  </a:lnTo>
                  <a:lnTo>
                    <a:pt x="84" y="60"/>
                  </a:lnTo>
                  <a:lnTo>
                    <a:pt x="87" y="52"/>
                  </a:lnTo>
                  <a:lnTo>
                    <a:pt x="88" y="44"/>
                  </a:lnTo>
                  <a:lnTo>
                    <a:pt x="93" y="36"/>
                  </a:lnTo>
                  <a:lnTo>
                    <a:pt x="98" y="29"/>
                  </a:lnTo>
                  <a:lnTo>
                    <a:pt x="105" y="24"/>
                  </a:lnTo>
                  <a:lnTo>
                    <a:pt x="111" y="19"/>
                  </a:lnTo>
                  <a:lnTo>
                    <a:pt x="120" y="15"/>
                  </a:lnTo>
                  <a:lnTo>
                    <a:pt x="126" y="10"/>
                  </a:lnTo>
                  <a:lnTo>
                    <a:pt x="134" y="6"/>
                  </a:lnTo>
                  <a:lnTo>
                    <a:pt x="144" y="3"/>
                  </a:lnTo>
                  <a:lnTo>
                    <a:pt x="152" y="1"/>
                  </a:lnTo>
                  <a:lnTo>
                    <a:pt x="161" y="0"/>
                  </a:lnTo>
                  <a:lnTo>
                    <a:pt x="172" y="0"/>
                  </a:lnTo>
                  <a:lnTo>
                    <a:pt x="180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0" y="3"/>
                  </a:lnTo>
                  <a:lnTo>
                    <a:pt x="205" y="3"/>
                  </a:lnTo>
                  <a:lnTo>
                    <a:pt x="206" y="6"/>
                  </a:lnTo>
                  <a:lnTo>
                    <a:pt x="210" y="8"/>
                  </a:lnTo>
                  <a:lnTo>
                    <a:pt x="211" y="10"/>
                  </a:lnTo>
                  <a:lnTo>
                    <a:pt x="213" y="11"/>
                  </a:lnTo>
                  <a:lnTo>
                    <a:pt x="213" y="13"/>
                  </a:lnTo>
                  <a:lnTo>
                    <a:pt x="211" y="15"/>
                  </a:lnTo>
                  <a:lnTo>
                    <a:pt x="211" y="16"/>
                  </a:lnTo>
                  <a:lnTo>
                    <a:pt x="210" y="18"/>
                  </a:lnTo>
                  <a:lnTo>
                    <a:pt x="206" y="19"/>
                  </a:lnTo>
                  <a:lnTo>
                    <a:pt x="203" y="19"/>
                  </a:lnTo>
                  <a:lnTo>
                    <a:pt x="200" y="19"/>
                  </a:lnTo>
                  <a:lnTo>
                    <a:pt x="197" y="19"/>
                  </a:lnTo>
                  <a:lnTo>
                    <a:pt x="192" y="19"/>
                  </a:lnTo>
                  <a:lnTo>
                    <a:pt x="192" y="19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8" name="Freeform 272"/>
            <p:cNvSpPr>
              <a:spLocks/>
            </p:cNvSpPr>
            <p:nvPr/>
          </p:nvSpPr>
          <p:spPr bwMode="auto">
            <a:xfrm>
              <a:off x="4786" y="1300"/>
              <a:ext cx="112" cy="147"/>
            </a:xfrm>
            <a:custGeom>
              <a:avLst/>
              <a:gdLst/>
              <a:ahLst/>
              <a:cxnLst>
                <a:cxn ang="0">
                  <a:pos x="34" y="21"/>
                </a:cxn>
                <a:cxn ang="0">
                  <a:pos x="54" y="31"/>
                </a:cxn>
                <a:cxn ang="0">
                  <a:pos x="80" y="36"/>
                </a:cxn>
                <a:cxn ang="0">
                  <a:pos x="108" y="38"/>
                </a:cxn>
                <a:cxn ang="0">
                  <a:pos x="134" y="46"/>
                </a:cxn>
                <a:cxn ang="0">
                  <a:pos x="155" y="61"/>
                </a:cxn>
                <a:cxn ang="0">
                  <a:pos x="168" y="84"/>
                </a:cxn>
                <a:cxn ang="0">
                  <a:pos x="175" y="107"/>
                </a:cxn>
                <a:cxn ang="0">
                  <a:pos x="175" y="131"/>
                </a:cxn>
                <a:cxn ang="0">
                  <a:pos x="168" y="157"/>
                </a:cxn>
                <a:cxn ang="0">
                  <a:pos x="159" y="183"/>
                </a:cxn>
                <a:cxn ang="0">
                  <a:pos x="154" y="200"/>
                </a:cxn>
                <a:cxn ang="0">
                  <a:pos x="159" y="219"/>
                </a:cxn>
                <a:cxn ang="0">
                  <a:pos x="168" y="239"/>
                </a:cxn>
                <a:cxn ang="0">
                  <a:pos x="183" y="255"/>
                </a:cxn>
                <a:cxn ang="0">
                  <a:pos x="200" y="265"/>
                </a:cxn>
                <a:cxn ang="0">
                  <a:pos x="216" y="272"/>
                </a:cxn>
                <a:cxn ang="0">
                  <a:pos x="224" y="277"/>
                </a:cxn>
                <a:cxn ang="0">
                  <a:pos x="224" y="285"/>
                </a:cxn>
                <a:cxn ang="0">
                  <a:pos x="221" y="290"/>
                </a:cxn>
                <a:cxn ang="0">
                  <a:pos x="211" y="293"/>
                </a:cxn>
                <a:cxn ang="0">
                  <a:pos x="191" y="288"/>
                </a:cxn>
                <a:cxn ang="0">
                  <a:pos x="160" y="272"/>
                </a:cxn>
                <a:cxn ang="0">
                  <a:pos x="136" y="247"/>
                </a:cxn>
                <a:cxn ang="0">
                  <a:pos x="119" y="219"/>
                </a:cxn>
                <a:cxn ang="0">
                  <a:pos x="114" y="188"/>
                </a:cxn>
                <a:cxn ang="0">
                  <a:pos x="124" y="157"/>
                </a:cxn>
                <a:cxn ang="0">
                  <a:pos x="129" y="143"/>
                </a:cxn>
                <a:cxn ang="0">
                  <a:pos x="132" y="129"/>
                </a:cxn>
                <a:cxn ang="0">
                  <a:pos x="134" y="115"/>
                </a:cxn>
                <a:cxn ang="0">
                  <a:pos x="132" y="103"/>
                </a:cxn>
                <a:cxn ang="0">
                  <a:pos x="124" y="90"/>
                </a:cxn>
                <a:cxn ang="0">
                  <a:pos x="106" y="77"/>
                </a:cxn>
                <a:cxn ang="0">
                  <a:pos x="80" y="67"/>
                </a:cxn>
                <a:cxn ang="0">
                  <a:pos x="54" y="59"/>
                </a:cxn>
                <a:cxn ang="0">
                  <a:pos x="29" y="51"/>
                </a:cxn>
                <a:cxn ang="0">
                  <a:pos x="9" y="36"/>
                </a:cxn>
                <a:cxn ang="0">
                  <a:pos x="0" y="18"/>
                </a:cxn>
                <a:cxn ang="0">
                  <a:pos x="1" y="10"/>
                </a:cxn>
                <a:cxn ang="0">
                  <a:pos x="11" y="2"/>
                </a:cxn>
                <a:cxn ang="0">
                  <a:pos x="19" y="0"/>
                </a:cxn>
                <a:cxn ang="0">
                  <a:pos x="23" y="5"/>
                </a:cxn>
              </a:cxnLst>
              <a:rect l="0" t="0" r="r" b="b"/>
              <a:pathLst>
                <a:path w="224" h="293">
                  <a:moveTo>
                    <a:pt x="26" y="7"/>
                  </a:moveTo>
                  <a:lnTo>
                    <a:pt x="29" y="15"/>
                  </a:lnTo>
                  <a:lnTo>
                    <a:pt x="34" y="21"/>
                  </a:lnTo>
                  <a:lnTo>
                    <a:pt x="39" y="26"/>
                  </a:lnTo>
                  <a:lnTo>
                    <a:pt x="47" y="30"/>
                  </a:lnTo>
                  <a:lnTo>
                    <a:pt x="54" y="31"/>
                  </a:lnTo>
                  <a:lnTo>
                    <a:pt x="62" y="35"/>
                  </a:lnTo>
                  <a:lnTo>
                    <a:pt x="72" y="35"/>
                  </a:lnTo>
                  <a:lnTo>
                    <a:pt x="80" y="36"/>
                  </a:lnTo>
                  <a:lnTo>
                    <a:pt x="90" y="36"/>
                  </a:lnTo>
                  <a:lnTo>
                    <a:pt x="98" y="38"/>
                  </a:lnTo>
                  <a:lnTo>
                    <a:pt x="108" y="38"/>
                  </a:lnTo>
                  <a:lnTo>
                    <a:pt x="116" y="41"/>
                  </a:lnTo>
                  <a:lnTo>
                    <a:pt x="126" y="43"/>
                  </a:lnTo>
                  <a:lnTo>
                    <a:pt x="134" y="46"/>
                  </a:lnTo>
                  <a:lnTo>
                    <a:pt x="142" y="49"/>
                  </a:lnTo>
                  <a:lnTo>
                    <a:pt x="149" y="54"/>
                  </a:lnTo>
                  <a:lnTo>
                    <a:pt x="155" y="61"/>
                  </a:lnTo>
                  <a:lnTo>
                    <a:pt x="160" y="67"/>
                  </a:lnTo>
                  <a:lnTo>
                    <a:pt x="165" y="75"/>
                  </a:lnTo>
                  <a:lnTo>
                    <a:pt x="168" y="84"/>
                  </a:lnTo>
                  <a:lnTo>
                    <a:pt x="172" y="90"/>
                  </a:lnTo>
                  <a:lnTo>
                    <a:pt x="173" y="98"/>
                  </a:lnTo>
                  <a:lnTo>
                    <a:pt x="175" y="107"/>
                  </a:lnTo>
                  <a:lnTo>
                    <a:pt x="177" y="115"/>
                  </a:lnTo>
                  <a:lnTo>
                    <a:pt x="177" y="123"/>
                  </a:lnTo>
                  <a:lnTo>
                    <a:pt x="175" y="131"/>
                  </a:lnTo>
                  <a:lnTo>
                    <a:pt x="173" y="139"/>
                  </a:lnTo>
                  <a:lnTo>
                    <a:pt x="172" y="147"/>
                  </a:lnTo>
                  <a:lnTo>
                    <a:pt x="168" y="157"/>
                  </a:lnTo>
                  <a:lnTo>
                    <a:pt x="165" y="165"/>
                  </a:lnTo>
                  <a:lnTo>
                    <a:pt x="162" y="175"/>
                  </a:lnTo>
                  <a:lnTo>
                    <a:pt x="159" y="183"/>
                  </a:lnTo>
                  <a:lnTo>
                    <a:pt x="155" y="188"/>
                  </a:lnTo>
                  <a:lnTo>
                    <a:pt x="154" y="195"/>
                  </a:lnTo>
                  <a:lnTo>
                    <a:pt x="154" y="200"/>
                  </a:lnTo>
                  <a:lnTo>
                    <a:pt x="155" y="208"/>
                  </a:lnTo>
                  <a:lnTo>
                    <a:pt x="155" y="213"/>
                  </a:lnTo>
                  <a:lnTo>
                    <a:pt x="159" y="219"/>
                  </a:lnTo>
                  <a:lnTo>
                    <a:pt x="160" y="228"/>
                  </a:lnTo>
                  <a:lnTo>
                    <a:pt x="163" y="233"/>
                  </a:lnTo>
                  <a:lnTo>
                    <a:pt x="168" y="239"/>
                  </a:lnTo>
                  <a:lnTo>
                    <a:pt x="172" y="244"/>
                  </a:lnTo>
                  <a:lnTo>
                    <a:pt x="177" y="251"/>
                  </a:lnTo>
                  <a:lnTo>
                    <a:pt x="183" y="255"/>
                  </a:lnTo>
                  <a:lnTo>
                    <a:pt x="188" y="260"/>
                  </a:lnTo>
                  <a:lnTo>
                    <a:pt x="195" y="264"/>
                  </a:lnTo>
                  <a:lnTo>
                    <a:pt x="200" y="265"/>
                  </a:lnTo>
                  <a:lnTo>
                    <a:pt x="208" y="269"/>
                  </a:lnTo>
                  <a:lnTo>
                    <a:pt x="213" y="269"/>
                  </a:lnTo>
                  <a:lnTo>
                    <a:pt x="216" y="272"/>
                  </a:lnTo>
                  <a:lnTo>
                    <a:pt x="219" y="272"/>
                  </a:lnTo>
                  <a:lnTo>
                    <a:pt x="221" y="277"/>
                  </a:lnTo>
                  <a:lnTo>
                    <a:pt x="224" y="277"/>
                  </a:lnTo>
                  <a:lnTo>
                    <a:pt x="224" y="280"/>
                  </a:lnTo>
                  <a:lnTo>
                    <a:pt x="224" y="283"/>
                  </a:lnTo>
                  <a:lnTo>
                    <a:pt x="224" y="285"/>
                  </a:lnTo>
                  <a:lnTo>
                    <a:pt x="224" y="287"/>
                  </a:lnTo>
                  <a:lnTo>
                    <a:pt x="222" y="288"/>
                  </a:lnTo>
                  <a:lnTo>
                    <a:pt x="221" y="290"/>
                  </a:lnTo>
                  <a:lnTo>
                    <a:pt x="218" y="293"/>
                  </a:lnTo>
                  <a:lnTo>
                    <a:pt x="214" y="293"/>
                  </a:lnTo>
                  <a:lnTo>
                    <a:pt x="211" y="293"/>
                  </a:lnTo>
                  <a:lnTo>
                    <a:pt x="206" y="293"/>
                  </a:lnTo>
                  <a:lnTo>
                    <a:pt x="201" y="293"/>
                  </a:lnTo>
                  <a:lnTo>
                    <a:pt x="191" y="288"/>
                  </a:lnTo>
                  <a:lnTo>
                    <a:pt x="180" y="285"/>
                  </a:lnTo>
                  <a:lnTo>
                    <a:pt x="168" y="278"/>
                  </a:lnTo>
                  <a:lnTo>
                    <a:pt x="160" y="272"/>
                  </a:lnTo>
                  <a:lnTo>
                    <a:pt x="150" y="264"/>
                  </a:lnTo>
                  <a:lnTo>
                    <a:pt x="142" y="257"/>
                  </a:lnTo>
                  <a:lnTo>
                    <a:pt x="136" y="247"/>
                  </a:lnTo>
                  <a:lnTo>
                    <a:pt x="127" y="241"/>
                  </a:lnTo>
                  <a:lnTo>
                    <a:pt x="124" y="229"/>
                  </a:lnTo>
                  <a:lnTo>
                    <a:pt x="119" y="219"/>
                  </a:lnTo>
                  <a:lnTo>
                    <a:pt x="116" y="210"/>
                  </a:lnTo>
                  <a:lnTo>
                    <a:pt x="116" y="200"/>
                  </a:lnTo>
                  <a:lnTo>
                    <a:pt x="114" y="188"/>
                  </a:lnTo>
                  <a:lnTo>
                    <a:pt x="116" y="177"/>
                  </a:lnTo>
                  <a:lnTo>
                    <a:pt x="119" y="167"/>
                  </a:lnTo>
                  <a:lnTo>
                    <a:pt x="124" y="157"/>
                  </a:lnTo>
                  <a:lnTo>
                    <a:pt x="126" y="152"/>
                  </a:lnTo>
                  <a:lnTo>
                    <a:pt x="127" y="147"/>
                  </a:lnTo>
                  <a:lnTo>
                    <a:pt x="129" y="143"/>
                  </a:lnTo>
                  <a:lnTo>
                    <a:pt x="132" y="139"/>
                  </a:lnTo>
                  <a:lnTo>
                    <a:pt x="132" y="134"/>
                  </a:lnTo>
                  <a:lnTo>
                    <a:pt x="132" y="129"/>
                  </a:lnTo>
                  <a:lnTo>
                    <a:pt x="134" y="125"/>
                  </a:lnTo>
                  <a:lnTo>
                    <a:pt x="136" y="120"/>
                  </a:lnTo>
                  <a:lnTo>
                    <a:pt x="134" y="115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3"/>
                  </a:lnTo>
                  <a:lnTo>
                    <a:pt x="129" y="98"/>
                  </a:lnTo>
                  <a:lnTo>
                    <a:pt x="127" y="95"/>
                  </a:lnTo>
                  <a:lnTo>
                    <a:pt x="124" y="90"/>
                  </a:lnTo>
                  <a:lnTo>
                    <a:pt x="121" y="89"/>
                  </a:lnTo>
                  <a:lnTo>
                    <a:pt x="113" y="82"/>
                  </a:lnTo>
                  <a:lnTo>
                    <a:pt x="106" y="77"/>
                  </a:lnTo>
                  <a:lnTo>
                    <a:pt x="96" y="72"/>
                  </a:lnTo>
                  <a:lnTo>
                    <a:pt x="88" y="71"/>
                  </a:lnTo>
                  <a:lnTo>
                    <a:pt x="80" y="67"/>
                  </a:lnTo>
                  <a:lnTo>
                    <a:pt x="72" y="64"/>
                  </a:lnTo>
                  <a:lnTo>
                    <a:pt x="62" y="62"/>
                  </a:lnTo>
                  <a:lnTo>
                    <a:pt x="54" y="59"/>
                  </a:lnTo>
                  <a:lnTo>
                    <a:pt x="44" y="56"/>
                  </a:lnTo>
                  <a:lnTo>
                    <a:pt x="36" y="54"/>
                  </a:lnTo>
                  <a:lnTo>
                    <a:pt x="29" y="51"/>
                  </a:lnTo>
                  <a:lnTo>
                    <a:pt x="23" y="46"/>
                  </a:lnTo>
                  <a:lnTo>
                    <a:pt x="14" y="41"/>
                  </a:lnTo>
                  <a:lnTo>
                    <a:pt x="9" y="36"/>
                  </a:lnTo>
                  <a:lnTo>
                    <a:pt x="5" y="30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9" name="Freeform 273"/>
            <p:cNvSpPr>
              <a:spLocks/>
            </p:cNvSpPr>
            <p:nvPr/>
          </p:nvSpPr>
          <p:spPr bwMode="auto">
            <a:xfrm>
              <a:off x="4770" y="1312"/>
              <a:ext cx="64" cy="110"/>
            </a:xfrm>
            <a:custGeom>
              <a:avLst/>
              <a:gdLst/>
              <a:ahLst/>
              <a:cxnLst>
                <a:cxn ang="0">
                  <a:pos x="35" y="24"/>
                </a:cxn>
                <a:cxn ang="0">
                  <a:pos x="32" y="46"/>
                </a:cxn>
                <a:cxn ang="0">
                  <a:pos x="27" y="70"/>
                </a:cxn>
                <a:cxn ang="0">
                  <a:pos x="23" y="96"/>
                </a:cxn>
                <a:cxn ang="0">
                  <a:pos x="22" y="122"/>
                </a:cxn>
                <a:cxn ang="0">
                  <a:pos x="22" y="145"/>
                </a:cxn>
                <a:cxn ang="0">
                  <a:pos x="27" y="163"/>
                </a:cxn>
                <a:cxn ang="0">
                  <a:pos x="35" y="178"/>
                </a:cxn>
                <a:cxn ang="0">
                  <a:pos x="46" y="183"/>
                </a:cxn>
                <a:cxn ang="0">
                  <a:pos x="56" y="183"/>
                </a:cxn>
                <a:cxn ang="0">
                  <a:pos x="66" y="180"/>
                </a:cxn>
                <a:cxn ang="0">
                  <a:pos x="74" y="175"/>
                </a:cxn>
                <a:cxn ang="0">
                  <a:pos x="82" y="170"/>
                </a:cxn>
                <a:cxn ang="0">
                  <a:pos x="91" y="163"/>
                </a:cxn>
                <a:cxn ang="0">
                  <a:pos x="97" y="157"/>
                </a:cxn>
                <a:cxn ang="0">
                  <a:pos x="105" y="150"/>
                </a:cxn>
                <a:cxn ang="0">
                  <a:pos x="112" y="147"/>
                </a:cxn>
                <a:cxn ang="0">
                  <a:pos x="118" y="147"/>
                </a:cxn>
                <a:cxn ang="0">
                  <a:pos x="122" y="149"/>
                </a:cxn>
                <a:cxn ang="0">
                  <a:pos x="127" y="155"/>
                </a:cxn>
                <a:cxn ang="0">
                  <a:pos x="127" y="160"/>
                </a:cxn>
                <a:cxn ang="0">
                  <a:pos x="128" y="167"/>
                </a:cxn>
                <a:cxn ang="0">
                  <a:pos x="127" y="175"/>
                </a:cxn>
                <a:cxn ang="0">
                  <a:pos x="123" y="181"/>
                </a:cxn>
                <a:cxn ang="0">
                  <a:pos x="115" y="186"/>
                </a:cxn>
                <a:cxn ang="0">
                  <a:pos x="104" y="194"/>
                </a:cxn>
                <a:cxn ang="0">
                  <a:pos x="92" y="203"/>
                </a:cxn>
                <a:cxn ang="0">
                  <a:pos x="82" y="208"/>
                </a:cxn>
                <a:cxn ang="0">
                  <a:pos x="71" y="212"/>
                </a:cxn>
                <a:cxn ang="0">
                  <a:pos x="63" y="216"/>
                </a:cxn>
                <a:cxn ang="0">
                  <a:pos x="55" y="219"/>
                </a:cxn>
                <a:cxn ang="0">
                  <a:pos x="46" y="219"/>
                </a:cxn>
                <a:cxn ang="0">
                  <a:pos x="35" y="214"/>
                </a:cxn>
                <a:cxn ang="0">
                  <a:pos x="27" y="208"/>
                </a:cxn>
                <a:cxn ang="0">
                  <a:pos x="18" y="199"/>
                </a:cxn>
                <a:cxn ang="0">
                  <a:pos x="12" y="190"/>
                </a:cxn>
                <a:cxn ang="0">
                  <a:pos x="7" y="178"/>
                </a:cxn>
                <a:cxn ang="0">
                  <a:pos x="5" y="167"/>
                </a:cxn>
                <a:cxn ang="0">
                  <a:pos x="2" y="155"/>
                </a:cxn>
                <a:cxn ang="0">
                  <a:pos x="2" y="142"/>
                </a:cxn>
                <a:cxn ang="0">
                  <a:pos x="0" y="126"/>
                </a:cxn>
                <a:cxn ang="0">
                  <a:pos x="0" y="111"/>
                </a:cxn>
                <a:cxn ang="0">
                  <a:pos x="2" y="95"/>
                </a:cxn>
                <a:cxn ang="0">
                  <a:pos x="5" y="82"/>
                </a:cxn>
                <a:cxn ang="0">
                  <a:pos x="7" y="67"/>
                </a:cxn>
                <a:cxn ang="0">
                  <a:pos x="10" y="52"/>
                </a:cxn>
                <a:cxn ang="0">
                  <a:pos x="14" y="37"/>
                </a:cxn>
                <a:cxn ang="0">
                  <a:pos x="18" y="21"/>
                </a:cxn>
                <a:cxn ang="0">
                  <a:pos x="20" y="10"/>
                </a:cxn>
                <a:cxn ang="0">
                  <a:pos x="22" y="5"/>
                </a:cxn>
                <a:cxn ang="0">
                  <a:pos x="27" y="0"/>
                </a:cxn>
                <a:cxn ang="0">
                  <a:pos x="33" y="1"/>
                </a:cxn>
                <a:cxn ang="0">
                  <a:pos x="37" y="6"/>
                </a:cxn>
                <a:cxn ang="0">
                  <a:pos x="38" y="11"/>
                </a:cxn>
                <a:cxn ang="0">
                  <a:pos x="38" y="16"/>
                </a:cxn>
              </a:cxnLst>
              <a:rect l="0" t="0" r="r" b="b"/>
              <a:pathLst>
                <a:path w="128" h="219">
                  <a:moveTo>
                    <a:pt x="38" y="16"/>
                  </a:moveTo>
                  <a:lnTo>
                    <a:pt x="35" y="24"/>
                  </a:lnTo>
                  <a:lnTo>
                    <a:pt x="35" y="34"/>
                  </a:lnTo>
                  <a:lnTo>
                    <a:pt x="32" y="46"/>
                  </a:lnTo>
                  <a:lnTo>
                    <a:pt x="30" y="59"/>
                  </a:lnTo>
                  <a:lnTo>
                    <a:pt x="27" y="70"/>
                  </a:lnTo>
                  <a:lnTo>
                    <a:pt x="25" y="83"/>
                  </a:lnTo>
                  <a:lnTo>
                    <a:pt x="23" y="96"/>
                  </a:lnTo>
                  <a:lnTo>
                    <a:pt x="22" y="111"/>
                  </a:lnTo>
                  <a:lnTo>
                    <a:pt x="22" y="122"/>
                  </a:lnTo>
                  <a:lnTo>
                    <a:pt x="22" y="134"/>
                  </a:lnTo>
                  <a:lnTo>
                    <a:pt x="22" y="145"/>
                  </a:lnTo>
                  <a:lnTo>
                    <a:pt x="23" y="155"/>
                  </a:lnTo>
                  <a:lnTo>
                    <a:pt x="27" y="163"/>
                  </a:lnTo>
                  <a:lnTo>
                    <a:pt x="30" y="172"/>
                  </a:lnTo>
                  <a:lnTo>
                    <a:pt x="35" y="178"/>
                  </a:lnTo>
                  <a:lnTo>
                    <a:pt x="41" y="181"/>
                  </a:lnTo>
                  <a:lnTo>
                    <a:pt x="46" y="183"/>
                  </a:lnTo>
                  <a:lnTo>
                    <a:pt x="51" y="183"/>
                  </a:lnTo>
                  <a:lnTo>
                    <a:pt x="56" y="183"/>
                  </a:lnTo>
                  <a:lnTo>
                    <a:pt x="63" y="183"/>
                  </a:lnTo>
                  <a:lnTo>
                    <a:pt x="66" y="180"/>
                  </a:lnTo>
                  <a:lnTo>
                    <a:pt x="71" y="178"/>
                  </a:lnTo>
                  <a:lnTo>
                    <a:pt x="74" y="175"/>
                  </a:lnTo>
                  <a:lnTo>
                    <a:pt x="79" y="175"/>
                  </a:lnTo>
                  <a:lnTo>
                    <a:pt x="82" y="170"/>
                  </a:lnTo>
                  <a:lnTo>
                    <a:pt x="87" y="167"/>
                  </a:lnTo>
                  <a:lnTo>
                    <a:pt x="91" y="163"/>
                  </a:lnTo>
                  <a:lnTo>
                    <a:pt x="94" y="160"/>
                  </a:lnTo>
                  <a:lnTo>
                    <a:pt x="97" y="157"/>
                  </a:lnTo>
                  <a:lnTo>
                    <a:pt x="102" y="154"/>
                  </a:lnTo>
                  <a:lnTo>
                    <a:pt x="105" y="150"/>
                  </a:lnTo>
                  <a:lnTo>
                    <a:pt x="110" y="147"/>
                  </a:lnTo>
                  <a:lnTo>
                    <a:pt x="112" y="147"/>
                  </a:lnTo>
                  <a:lnTo>
                    <a:pt x="115" y="147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2" y="149"/>
                  </a:lnTo>
                  <a:lnTo>
                    <a:pt x="123" y="150"/>
                  </a:lnTo>
                  <a:lnTo>
                    <a:pt x="127" y="155"/>
                  </a:lnTo>
                  <a:lnTo>
                    <a:pt x="127" y="157"/>
                  </a:lnTo>
                  <a:lnTo>
                    <a:pt x="127" y="160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7" y="172"/>
                  </a:lnTo>
                  <a:lnTo>
                    <a:pt x="127" y="175"/>
                  </a:lnTo>
                  <a:lnTo>
                    <a:pt x="125" y="178"/>
                  </a:lnTo>
                  <a:lnTo>
                    <a:pt x="123" y="181"/>
                  </a:lnTo>
                  <a:lnTo>
                    <a:pt x="122" y="183"/>
                  </a:lnTo>
                  <a:lnTo>
                    <a:pt x="115" y="186"/>
                  </a:lnTo>
                  <a:lnTo>
                    <a:pt x="109" y="191"/>
                  </a:lnTo>
                  <a:lnTo>
                    <a:pt x="104" y="194"/>
                  </a:lnTo>
                  <a:lnTo>
                    <a:pt x="99" y="199"/>
                  </a:lnTo>
                  <a:lnTo>
                    <a:pt x="92" y="203"/>
                  </a:lnTo>
                  <a:lnTo>
                    <a:pt x="87" y="206"/>
                  </a:lnTo>
                  <a:lnTo>
                    <a:pt x="82" y="208"/>
                  </a:lnTo>
                  <a:lnTo>
                    <a:pt x="77" y="211"/>
                  </a:lnTo>
                  <a:lnTo>
                    <a:pt x="71" y="212"/>
                  </a:lnTo>
                  <a:lnTo>
                    <a:pt x="66" y="216"/>
                  </a:lnTo>
                  <a:lnTo>
                    <a:pt x="63" y="216"/>
                  </a:lnTo>
                  <a:lnTo>
                    <a:pt x="58" y="217"/>
                  </a:lnTo>
                  <a:lnTo>
                    <a:pt x="55" y="219"/>
                  </a:lnTo>
                  <a:lnTo>
                    <a:pt x="50" y="219"/>
                  </a:lnTo>
                  <a:lnTo>
                    <a:pt x="46" y="219"/>
                  </a:lnTo>
                  <a:lnTo>
                    <a:pt x="43" y="217"/>
                  </a:lnTo>
                  <a:lnTo>
                    <a:pt x="35" y="214"/>
                  </a:lnTo>
                  <a:lnTo>
                    <a:pt x="30" y="211"/>
                  </a:lnTo>
                  <a:lnTo>
                    <a:pt x="27" y="208"/>
                  </a:lnTo>
                  <a:lnTo>
                    <a:pt x="22" y="203"/>
                  </a:lnTo>
                  <a:lnTo>
                    <a:pt x="18" y="199"/>
                  </a:lnTo>
                  <a:lnTo>
                    <a:pt x="14" y="194"/>
                  </a:lnTo>
                  <a:lnTo>
                    <a:pt x="12" y="190"/>
                  </a:lnTo>
                  <a:lnTo>
                    <a:pt x="10" y="185"/>
                  </a:lnTo>
                  <a:lnTo>
                    <a:pt x="7" y="178"/>
                  </a:lnTo>
                  <a:lnTo>
                    <a:pt x="7" y="173"/>
                  </a:lnTo>
                  <a:lnTo>
                    <a:pt x="5" y="167"/>
                  </a:lnTo>
                  <a:lnTo>
                    <a:pt x="4" y="160"/>
                  </a:lnTo>
                  <a:lnTo>
                    <a:pt x="2" y="155"/>
                  </a:lnTo>
                  <a:lnTo>
                    <a:pt x="2" y="147"/>
                  </a:lnTo>
                  <a:lnTo>
                    <a:pt x="2" y="142"/>
                  </a:lnTo>
                  <a:lnTo>
                    <a:pt x="2" y="136"/>
                  </a:lnTo>
                  <a:lnTo>
                    <a:pt x="0" y="126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2" y="103"/>
                  </a:lnTo>
                  <a:lnTo>
                    <a:pt x="2" y="95"/>
                  </a:lnTo>
                  <a:lnTo>
                    <a:pt x="4" y="88"/>
                  </a:lnTo>
                  <a:lnTo>
                    <a:pt x="5" y="82"/>
                  </a:lnTo>
                  <a:lnTo>
                    <a:pt x="7" y="73"/>
                  </a:lnTo>
                  <a:lnTo>
                    <a:pt x="7" y="67"/>
                  </a:lnTo>
                  <a:lnTo>
                    <a:pt x="10" y="59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4" y="37"/>
                  </a:lnTo>
                  <a:lnTo>
                    <a:pt x="17" y="29"/>
                  </a:lnTo>
                  <a:lnTo>
                    <a:pt x="18" y="21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3" y="3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8" y="16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0" name="Freeform 274"/>
            <p:cNvSpPr>
              <a:spLocks/>
            </p:cNvSpPr>
            <p:nvPr/>
          </p:nvSpPr>
          <p:spPr bwMode="auto">
            <a:xfrm>
              <a:off x="4780" y="1454"/>
              <a:ext cx="104" cy="45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28" y="37"/>
                </a:cxn>
                <a:cxn ang="0">
                  <a:pos x="46" y="47"/>
                </a:cxn>
                <a:cxn ang="0">
                  <a:pos x="67" y="52"/>
                </a:cxn>
                <a:cxn ang="0">
                  <a:pos x="94" y="55"/>
                </a:cxn>
                <a:cxn ang="0">
                  <a:pos x="120" y="52"/>
                </a:cxn>
                <a:cxn ang="0">
                  <a:pos x="148" y="49"/>
                </a:cxn>
                <a:cxn ang="0">
                  <a:pos x="172" y="42"/>
                </a:cxn>
                <a:cxn ang="0">
                  <a:pos x="187" y="37"/>
                </a:cxn>
                <a:cxn ang="0">
                  <a:pos x="193" y="37"/>
                </a:cxn>
                <a:cxn ang="0">
                  <a:pos x="200" y="41"/>
                </a:cxn>
                <a:cxn ang="0">
                  <a:pos x="203" y="44"/>
                </a:cxn>
                <a:cxn ang="0">
                  <a:pos x="208" y="52"/>
                </a:cxn>
                <a:cxn ang="0">
                  <a:pos x="208" y="59"/>
                </a:cxn>
                <a:cxn ang="0">
                  <a:pos x="205" y="65"/>
                </a:cxn>
                <a:cxn ang="0">
                  <a:pos x="200" y="70"/>
                </a:cxn>
                <a:cxn ang="0">
                  <a:pos x="184" y="77"/>
                </a:cxn>
                <a:cxn ang="0">
                  <a:pos x="153" y="85"/>
                </a:cxn>
                <a:cxn ang="0">
                  <a:pos x="121" y="90"/>
                </a:cxn>
                <a:cxn ang="0">
                  <a:pos x="90" y="90"/>
                </a:cxn>
                <a:cxn ang="0">
                  <a:pos x="59" y="83"/>
                </a:cxn>
                <a:cxn ang="0">
                  <a:pos x="35" y="73"/>
                </a:cxn>
                <a:cxn ang="0">
                  <a:pos x="15" y="57"/>
                </a:cxn>
                <a:cxn ang="0">
                  <a:pos x="5" y="36"/>
                </a:cxn>
                <a:cxn ang="0">
                  <a:pos x="2" y="16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5" y="3"/>
                </a:cxn>
                <a:cxn ang="0">
                  <a:pos x="18" y="8"/>
                </a:cxn>
                <a:cxn ang="0">
                  <a:pos x="18" y="11"/>
                </a:cxn>
              </a:cxnLst>
              <a:rect l="0" t="0" r="r" b="b"/>
              <a:pathLst>
                <a:path w="208" h="90">
                  <a:moveTo>
                    <a:pt x="18" y="11"/>
                  </a:moveTo>
                  <a:lnTo>
                    <a:pt x="18" y="21"/>
                  </a:lnTo>
                  <a:lnTo>
                    <a:pt x="23" y="29"/>
                  </a:lnTo>
                  <a:lnTo>
                    <a:pt x="28" y="37"/>
                  </a:lnTo>
                  <a:lnTo>
                    <a:pt x="36" y="42"/>
                  </a:lnTo>
                  <a:lnTo>
                    <a:pt x="46" y="47"/>
                  </a:lnTo>
                  <a:lnTo>
                    <a:pt x="56" y="51"/>
                  </a:lnTo>
                  <a:lnTo>
                    <a:pt x="67" y="52"/>
                  </a:lnTo>
                  <a:lnTo>
                    <a:pt x="80" y="55"/>
                  </a:lnTo>
                  <a:lnTo>
                    <a:pt x="94" y="55"/>
                  </a:lnTo>
                  <a:lnTo>
                    <a:pt x="107" y="55"/>
                  </a:lnTo>
                  <a:lnTo>
                    <a:pt x="120" y="52"/>
                  </a:lnTo>
                  <a:lnTo>
                    <a:pt x="134" y="52"/>
                  </a:lnTo>
                  <a:lnTo>
                    <a:pt x="148" y="49"/>
                  </a:lnTo>
                  <a:lnTo>
                    <a:pt x="159" y="47"/>
                  </a:lnTo>
                  <a:lnTo>
                    <a:pt x="172" y="42"/>
                  </a:lnTo>
                  <a:lnTo>
                    <a:pt x="184" y="39"/>
                  </a:lnTo>
                  <a:lnTo>
                    <a:pt x="187" y="37"/>
                  </a:lnTo>
                  <a:lnTo>
                    <a:pt x="190" y="37"/>
                  </a:lnTo>
                  <a:lnTo>
                    <a:pt x="193" y="37"/>
                  </a:lnTo>
                  <a:lnTo>
                    <a:pt x="197" y="39"/>
                  </a:lnTo>
                  <a:lnTo>
                    <a:pt x="200" y="41"/>
                  </a:lnTo>
                  <a:lnTo>
                    <a:pt x="203" y="42"/>
                  </a:lnTo>
                  <a:lnTo>
                    <a:pt x="203" y="44"/>
                  </a:lnTo>
                  <a:lnTo>
                    <a:pt x="207" y="49"/>
                  </a:lnTo>
                  <a:lnTo>
                    <a:pt x="208" y="52"/>
                  </a:lnTo>
                  <a:lnTo>
                    <a:pt x="208" y="55"/>
                  </a:lnTo>
                  <a:lnTo>
                    <a:pt x="208" y="59"/>
                  </a:lnTo>
                  <a:lnTo>
                    <a:pt x="208" y="62"/>
                  </a:lnTo>
                  <a:lnTo>
                    <a:pt x="205" y="65"/>
                  </a:lnTo>
                  <a:lnTo>
                    <a:pt x="203" y="68"/>
                  </a:lnTo>
                  <a:lnTo>
                    <a:pt x="200" y="70"/>
                  </a:lnTo>
                  <a:lnTo>
                    <a:pt x="197" y="73"/>
                  </a:lnTo>
                  <a:lnTo>
                    <a:pt x="184" y="77"/>
                  </a:lnTo>
                  <a:lnTo>
                    <a:pt x="169" y="82"/>
                  </a:lnTo>
                  <a:lnTo>
                    <a:pt x="153" y="85"/>
                  </a:lnTo>
                  <a:lnTo>
                    <a:pt x="138" y="88"/>
                  </a:lnTo>
                  <a:lnTo>
                    <a:pt x="121" y="90"/>
                  </a:lnTo>
                  <a:lnTo>
                    <a:pt x="105" y="90"/>
                  </a:lnTo>
                  <a:lnTo>
                    <a:pt x="90" y="90"/>
                  </a:lnTo>
                  <a:lnTo>
                    <a:pt x="75" y="86"/>
                  </a:lnTo>
                  <a:lnTo>
                    <a:pt x="59" y="83"/>
                  </a:lnTo>
                  <a:lnTo>
                    <a:pt x="46" y="78"/>
                  </a:lnTo>
                  <a:lnTo>
                    <a:pt x="35" y="73"/>
                  </a:lnTo>
                  <a:lnTo>
                    <a:pt x="25" y="65"/>
                  </a:lnTo>
                  <a:lnTo>
                    <a:pt x="15" y="57"/>
                  </a:lnTo>
                  <a:lnTo>
                    <a:pt x="8" y="47"/>
                  </a:lnTo>
                  <a:lnTo>
                    <a:pt x="5" y="36"/>
                  </a:lnTo>
                  <a:lnTo>
                    <a:pt x="3" y="23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1" name="Freeform 275"/>
            <p:cNvSpPr>
              <a:spLocks/>
            </p:cNvSpPr>
            <p:nvPr/>
          </p:nvSpPr>
          <p:spPr bwMode="auto">
            <a:xfrm>
              <a:off x="4867" y="1449"/>
              <a:ext cx="106" cy="34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28" y="2"/>
                </a:cxn>
                <a:cxn ang="0">
                  <a:pos x="144" y="10"/>
                </a:cxn>
                <a:cxn ang="0">
                  <a:pos x="160" y="23"/>
                </a:cxn>
                <a:cxn ang="0">
                  <a:pos x="172" y="38"/>
                </a:cxn>
                <a:cxn ang="0">
                  <a:pos x="183" y="56"/>
                </a:cxn>
                <a:cxn ang="0">
                  <a:pos x="192" y="77"/>
                </a:cxn>
                <a:cxn ang="0">
                  <a:pos x="200" y="100"/>
                </a:cxn>
                <a:cxn ang="0">
                  <a:pos x="205" y="123"/>
                </a:cxn>
                <a:cxn ang="0">
                  <a:pos x="208" y="155"/>
                </a:cxn>
                <a:cxn ang="0">
                  <a:pos x="208" y="195"/>
                </a:cxn>
                <a:cxn ang="0">
                  <a:pos x="208" y="240"/>
                </a:cxn>
                <a:cxn ang="0">
                  <a:pos x="208" y="285"/>
                </a:cxn>
                <a:cxn ang="0">
                  <a:pos x="206" y="330"/>
                </a:cxn>
                <a:cxn ang="0">
                  <a:pos x="206" y="370"/>
                </a:cxn>
                <a:cxn ang="0">
                  <a:pos x="208" y="404"/>
                </a:cxn>
                <a:cxn ang="0">
                  <a:pos x="213" y="440"/>
                </a:cxn>
                <a:cxn ang="0">
                  <a:pos x="211" y="483"/>
                </a:cxn>
                <a:cxn ang="0">
                  <a:pos x="198" y="522"/>
                </a:cxn>
                <a:cxn ang="0">
                  <a:pos x="177" y="558"/>
                </a:cxn>
                <a:cxn ang="0">
                  <a:pos x="151" y="591"/>
                </a:cxn>
                <a:cxn ang="0">
                  <a:pos x="115" y="622"/>
                </a:cxn>
                <a:cxn ang="0">
                  <a:pos x="77" y="648"/>
                </a:cxn>
                <a:cxn ang="0">
                  <a:pos x="34" y="672"/>
                </a:cxn>
                <a:cxn ang="0">
                  <a:pos x="10" y="686"/>
                </a:cxn>
                <a:cxn ang="0">
                  <a:pos x="1" y="682"/>
                </a:cxn>
                <a:cxn ang="0">
                  <a:pos x="0" y="677"/>
                </a:cxn>
                <a:cxn ang="0">
                  <a:pos x="1" y="671"/>
                </a:cxn>
                <a:cxn ang="0">
                  <a:pos x="24" y="659"/>
                </a:cxn>
                <a:cxn ang="0">
                  <a:pos x="59" y="635"/>
                </a:cxn>
                <a:cxn ang="0">
                  <a:pos x="90" y="610"/>
                </a:cxn>
                <a:cxn ang="0">
                  <a:pos x="116" y="581"/>
                </a:cxn>
                <a:cxn ang="0">
                  <a:pos x="136" y="548"/>
                </a:cxn>
                <a:cxn ang="0">
                  <a:pos x="151" y="514"/>
                </a:cxn>
                <a:cxn ang="0">
                  <a:pos x="159" y="478"/>
                </a:cxn>
                <a:cxn ang="0">
                  <a:pos x="159" y="437"/>
                </a:cxn>
                <a:cxn ang="0">
                  <a:pos x="155" y="402"/>
                </a:cxn>
                <a:cxn ang="0">
                  <a:pos x="152" y="370"/>
                </a:cxn>
                <a:cxn ang="0">
                  <a:pos x="154" y="330"/>
                </a:cxn>
                <a:cxn ang="0">
                  <a:pos x="155" y="288"/>
                </a:cxn>
                <a:cxn ang="0">
                  <a:pos x="159" y="244"/>
                </a:cxn>
                <a:cxn ang="0">
                  <a:pos x="160" y="203"/>
                </a:cxn>
                <a:cxn ang="0">
                  <a:pos x="162" y="165"/>
                </a:cxn>
                <a:cxn ang="0">
                  <a:pos x="159" y="137"/>
                </a:cxn>
                <a:cxn ang="0">
                  <a:pos x="155" y="118"/>
                </a:cxn>
                <a:cxn ang="0">
                  <a:pos x="147" y="100"/>
                </a:cxn>
                <a:cxn ang="0">
                  <a:pos x="139" y="85"/>
                </a:cxn>
                <a:cxn ang="0">
                  <a:pos x="128" y="70"/>
                </a:cxn>
                <a:cxn ang="0">
                  <a:pos x="115" y="59"/>
                </a:cxn>
                <a:cxn ang="0">
                  <a:pos x="100" y="51"/>
                </a:cxn>
                <a:cxn ang="0">
                  <a:pos x="85" y="46"/>
                </a:cxn>
                <a:cxn ang="0">
                  <a:pos x="67" y="43"/>
                </a:cxn>
                <a:cxn ang="0">
                  <a:pos x="51" y="44"/>
                </a:cxn>
                <a:cxn ang="0">
                  <a:pos x="46" y="41"/>
                </a:cxn>
                <a:cxn ang="0">
                  <a:pos x="46" y="34"/>
                </a:cxn>
                <a:cxn ang="0">
                  <a:pos x="51" y="28"/>
                </a:cxn>
                <a:cxn ang="0">
                  <a:pos x="60" y="20"/>
                </a:cxn>
                <a:cxn ang="0">
                  <a:pos x="70" y="11"/>
                </a:cxn>
                <a:cxn ang="0">
                  <a:pos x="82" y="5"/>
                </a:cxn>
                <a:cxn ang="0">
                  <a:pos x="90" y="2"/>
                </a:cxn>
                <a:cxn ang="0">
                  <a:pos x="93" y="2"/>
                </a:cxn>
              </a:cxnLst>
              <a:rect l="0" t="0" r="r" b="b"/>
              <a:pathLst>
                <a:path w="213" h="686">
                  <a:moveTo>
                    <a:pt x="93" y="2"/>
                  </a:moveTo>
                  <a:lnTo>
                    <a:pt x="105" y="0"/>
                  </a:lnTo>
                  <a:lnTo>
                    <a:pt x="116" y="2"/>
                  </a:lnTo>
                  <a:lnTo>
                    <a:pt x="128" y="2"/>
                  </a:lnTo>
                  <a:lnTo>
                    <a:pt x="136" y="7"/>
                  </a:lnTo>
                  <a:lnTo>
                    <a:pt x="144" y="10"/>
                  </a:lnTo>
                  <a:lnTo>
                    <a:pt x="152" y="16"/>
                  </a:lnTo>
                  <a:lnTo>
                    <a:pt x="160" y="23"/>
                  </a:lnTo>
                  <a:lnTo>
                    <a:pt x="167" y="31"/>
                  </a:lnTo>
                  <a:lnTo>
                    <a:pt x="172" y="38"/>
                  </a:lnTo>
                  <a:lnTo>
                    <a:pt x="178" y="47"/>
                  </a:lnTo>
                  <a:lnTo>
                    <a:pt x="183" y="56"/>
                  </a:lnTo>
                  <a:lnTo>
                    <a:pt x="187" y="67"/>
                  </a:lnTo>
                  <a:lnTo>
                    <a:pt x="192" y="77"/>
                  </a:lnTo>
                  <a:lnTo>
                    <a:pt x="195" y="88"/>
                  </a:lnTo>
                  <a:lnTo>
                    <a:pt x="200" y="100"/>
                  </a:lnTo>
                  <a:lnTo>
                    <a:pt x="203" y="113"/>
                  </a:lnTo>
                  <a:lnTo>
                    <a:pt x="205" y="123"/>
                  </a:lnTo>
                  <a:lnTo>
                    <a:pt x="206" y="139"/>
                  </a:lnTo>
                  <a:lnTo>
                    <a:pt x="208" y="155"/>
                  </a:lnTo>
                  <a:lnTo>
                    <a:pt x="208" y="175"/>
                  </a:lnTo>
                  <a:lnTo>
                    <a:pt x="208" y="195"/>
                  </a:lnTo>
                  <a:lnTo>
                    <a:pt x="208" y="216"/>
                  </a:lnTo>
                  <a:lnTo>
                    <a:pt x="208" y="240"/>
                  </a:lnTo>
                  <a:lnTo>
                    <a:pt x="208" y="263"/>
                  </a:lnTo>
                  <a:lnTo>
                    <a:pt x="208" y="285"/>
                  </a:lnTo>
                  <a:lnTo>
                    <a:pt x="206" y="309"/>
                  </a:lnTo>
                  <a:lnTo>
                    <a:pt x="206" y="330"/>
                  </a:lnTo>
                  <a:lnTo>
                    <a:pt x="206" y="352"/>
                  </a:lnTo>
                  <a:lnTo>
                    <a:pt x="206" y="370"/>
                  </a:lnTo>
                  <a:lnTo>
                    <a:pt x="208" y="389"/>
                  </a:lnTo>
                  <a:lnTo>
                    <a:pt x="208" y="404"/>
                  </a:lnTo>
                  <a:lnTo>
                    <a:pt x="210" y="417"/>
                  </a:lnTo>
                  <a:lnTo>
                    <a:pt x="213" y="440"/>
                  </a:lnTo>
                  <a:lnTo>
                    <a:pt x="213" y="461"/>
                  </a:lnTo>
                  <a:lnTo>
                    <a:pt x="211" y="483"/>
                  </a:lnTo>
                  <a:lnTo>
                    <a:pt x="206" y="504"/>
                  </a:lnTo>
                  <a:lnTo>
                    <a:pt x="198" y="522"/>
                  </a:lnTo>
                  <a:lnTo>
                    <a:pt x="188" y="542"/>
                  </a:lnTo>
                  <a:lnTo>
                    <a:pt x="177" y="558"/>
                  </a:lnTo>
                  <a:lnTo>
                    <a:pt x="164" y="576"/>
                  </a:lnTo>
                  <a:lnTo>
                    <a:pt x="151" y="591"/>
                  </a:lnTo>
                  <a:lnTo>
                    <a:pt x="134" y="607"/>
                  </a:lnTo>
                  <a:lnTo>
                    <a:pt x="115" y="622"/>
                  </a:lnTo>
                  <a:lnTo>
                    <a:pt x="97" y="635"/>
                  </a:lnTo>
                  <a:lnTo>
                    <a:pt x="77" y="648"/>
                  </a:lnTo>
                  <a:lnTo>
                    <a:pt x="56" y="661"/>
                  </a:lnTo>
                  <a:lnTo>
                    <a:pt x="34" y="672"/>
                  </a:lnTo>
                  <a:lnTo>
                    <a:pt x="15" y="684"/>
                  </a:lnTo>
                  <a:lnTo>
                    <a:pt x="10" y="686"/>
                  </a:lnTo>
                  <a:lnTo>
                    <a:pt x="6" y="686"/>
                  </a:lnTo>
                  <a:lnTo>
                    <a:pt x="1" y="682"/>
                  </a:lnTo>
                  <a:lnTo>
                    <a:pt x="1" y="681"/>
                  </a:lnTo>
                  <a:lnTo>
                    <a:pt x="0" y="677"/>
                  </a:lnTo>
                  <a:lnTo>
                    <a:pt x="1" y="674"/>
                  </a:lnTo>
                  <a:lnTo>
                    <a:pt x="1" y="671"/>
                  </a:lnTo>
                  <a:lnTo>
                    <a:pt x="6" y="669"/>
                  </a:lnTo>
                  <a:lnTo>
                    <a:pt x="24" y="659"/>
                  </a:lnTo>
                  <a:lnTo>
                    <a:pt x="42" y="646"/>
                  </a:lnTo>
                  <a:lnTo>
                    <a:pt x="59" y="635"/>
                  </a:lnTo>
                  <a:lnTo>
                    <a:pt x="75" y="623"/>
                  </a:lnTo>
                  <a:lnTo>
                    <a:pt x="90" y="610"/>
                  </a:lnTo>
                  <a:lnTo>
                    <a:pt x="103" y="594"/>
                  </a:lnTo>
                  <a:lnTo>
                    <a:pt x="116" y="581"/>
                  </a:lnTo>
                  <a:lnTo>
                    <a:pt x="128" y="566"/>
                  </a:lnTo>
                  <a:lnTo>
                    <a:pt x="136" y="548"/>
                  </a:lnTo>
                  <a:lnTo>
                    <a:pt x="144" y="532"/>
                  </a:lnTo>
                  <a:lnTo>
                    <a:pt x="151" y="514"/>
                  </a:lnTo>
                  <a:lnTo>
                    <a:pt x="155" y="496"/>
                  </a:lnTo>
                  <a:lnTo>
                    <a:pt x="159" y="478"/>
                  </a:lnTo>
                  <a:lnTo>
                    <a:pt x="159" y="458"/>
                  </a:lnTo>
                  <a:lnTo>
                    <a:pt x="159" y="437"/>
                  </a:lnTo>
                  <a:lnTo>
                    <a:pt x="155" y="417"/>
                  </a:lnTo>
                  <a:lnTo>
                    <a:pt x="155" y="402"/>
                  </a:lnTo>
                  <a:lnTo>
                    <a:pt x="154" y="388"/>
                  </a:lnTo>
                  <a:lnTo>
                    <a:pt x="152" y="370"/>
                  </a:lnTo>
                  <a:lnTo>
                    <a:pt x="154" y="350"/>
                  </a:lnTo>
                  <a:lnTo>
                    <a:pt x="154" y="330"/>
                  </a:lnTo>
                  <a:lnTo>
                    <a:pt x="155" y="309"/>
                  </a:lnTo>
                  <a:lnTo>
                    <a:pt x="155" y="288"/>
                  </a:lnTo>
                  <a:lnTo>
                    <a:pt x="159" y="265"/>
                  </a:lnTo>
                  <a:lnTo>
                    <a:pt x="159" y="244"/>
                  </a:lnTo>
                  <a:lnTo>
                    <a:pt x="159" y="222"/>
                  </a:lnTo>
                  <a:lnTo>
                    <a:pt x="160" y="203"/>
                  </a:lnTo>
                  <a:lnTo>
                    <a:pt x="162" y="183"/>
                  </a:lnTo>
                  <a:lnTo>
                    <a:pt x="162" y="165"/>
                  </a:lnTo>
                  <a:lnTo>
                    <a:pt x="162" y="150"/>
                  </a:lnTo>
                  <a:lnTo>
                    <a:pt x="159" y="137"/>
                  </a:lnTo>
                  <a:lnTo>
                    <a:pt x="159" y="128"/>
                  </a:lnTo>
                  <a:lnTo>
                    <a:pt x="155" y="118"/>
                  </a:lnTo>
                  <a:lnTo>
                    <a:pt x="152" y="108"/>
                  </a:lnTo>
                  <a:lnTo>
                    <a:pt x="147" y="100"/>
                  </a:lnTo>
                  <a:lnTo>
                    <a:pt x="144" y="92"/>
                  </a:lnTo>
                  <a:lnTo>
                    <a:pt x="139" y="85"/>
                  </a:lnTo>
                  <a:lnTo>
                    <a:pt x="134" y="77"/>
                  </a:lnTo>
                  <a:lnTo>
                    <a:pt x="128" y="70"/>
                  </a:lnTo>
                  <a:lnTo>
                    <a:pt x="123" y="65"/>
                  </a:lnTo>
                  <a:lnTo>
                    <a:pt x="115" y="59"/>
                  </a:lnTo>
                  <a:lnTo>
                    <a:pt x="108" y="54"/>
                  </a:lnTo>
                  <a:lnTo>
                    <a:pt x="100" y="51"/>
                  </a:lnTo>
                  <a:lnTo>
                    <a:pt x="93" y="47"/>
                  </a:lnTo>
                  <a:lnTo>
                    <a:pt x="85" y="46"/>
                  </a:lnTo>
                  <a:lnTo>
                    <a:pt x="75" y="44"/>
                  </a:lnTo>
                  <a:lnTo>
                    <a:pt x="67" y="43"/>
                  </a:lnTo>
                  <a:lnTo>
                    <a:pt x="59" y="44"/>
                  </a:lnTo>
                  <a:lnTo>
                    <a:pt x="51" y="44"/>
                  </a:lnTo>
                  <a:lnTo>
                    <a:pt x="47" y="43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34"/>
                  </a:lnTo>
                  <a:lnTo>
                    <a:pt x="49" y="33"/>
                  </a:lnTo>
                  <a:lnTo>
                    <a:pt x="51" y="28"/>
                  </a:lnTo>
                  <a:lnTo>
                    <a:pt x="56" y="25"/>
                  </a:lnTo>
                  <a:lnTo>
                    <a:pt x="60" y="20"/>
                  </a:lnTo>
                  <a:lnTo>
                    <a:pt x="67" y="15"/>
                  </a:lnTo>
                  <a:lnTo>
                    <a:pt x="70" y="11"/>
                  </a:lnTo>
                  <a:lnTo>
                    <a:pt x="77" y="8"/>
                  </a:lnTo>
                  <a:lnTo>
                    <a:pt x="82" y="5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2" name="Freeform 276"/>
            <p:cNvSpPr>
              <a:spLocks/>
            </p:cNvSpPr>
            <p:nvPr/>
          </p:nvSpPr>
          <p:spPr bwMode="auto">
            <a:xfrm>
              <a:off x="4746" y="1811"/>
              <a:ext cx="90" cy="60"/>
            </a:xfrm>
            <a:custGeom>
              <a:avLst/>
              <a:gdLst/>
              <a:ahLst/>
              <a:cxnLst>
                <a:cxn ang="0">
                  <a:pos x="31" y="93"/>
                </a:cxn>
                <a:cxn ang="0">
                  <a:pos x="51" y="87"/>
                </a:cxn>
                <a:cxn ang="0">
                  <a:pos x="69" y="80"/>
                </a:cxn>
                <a:cxn ang="0">
                  <a:pos x="85" y="72"/>
                </a:cxn>
                <a:cxn ang="0">
                  <a:pos x="98" y="61"/>
                </a:cxn>
                <a:cxn ang="0">
                  <a:pos x="110" y="49"/>
                </a:cxn>
                <a:cxn ang="0">
                  <a:pos x="120" y="36"/>
                </a:cxn>
                <a:cxn ang="0">
                  <a:pos x="126" y="20"/>
                </a:cxn>
                <a:cxn ang="0">
                  <a:pos x="134" y="7"/>
                </a:cxn>
                <a:cxn ang="0">
                  <a:pos x="142" y="2"/>
                </a:cxn>
                <a:cxn ang="0">
                  <a:pos x="149" y="0"/>
                </a:cxn>
                <a:cxn ang="0">
                  <a:pos x="154" y="0"/>
                </a:cxn>
                <a:cxn ang="0">
                  <a:pos x="162" y="2"/>
                </a:cxn>
                <a:cxn ang="0">
                  <a:pos x="169" y="8"/>
                </a:cxn>
                <a:cxn ang="0">
                  <a:pos x="174" y="12"/>
                </a:cxn>
                <a:cxn ang="0">
                  <a:pos x="177" y="12"/>
                </a:cxn>
                <a:cxn ang="0">
                  <a:pos x="179" y="17"/>
                </a:cxn>
                <a:cxn ang="0">
                  <a:pos x="175" y="23"/>
                </a:cxn>
                <a:cxn ang="0">
                  <a:pos x="172" y="28"/>
                </a:cxn>
                <a:cxn ang="0">
                  <a:pos x="169" y="36"/>
                </a:cxn>
                <a:cxn ang="0">
                  <a:pos x="162" y="41"/>
                </a:cxn>
                <a:cxn ang="0">
                  <a:pos x="161" y="46"/>
                </a:cxn>
                <a:cxn ang="0">
                  <a:pos x="151" y="57"/>
                </a:cxn>
                <a:cxn ang="0">
                  <a:pos x="134" y="74"/>
                </a:cxn>
                <a:cxn ang="0">
                  <a:pos x="118" y="89"/>
                </a:cxn>
                <a:cxn ang="0">
                  <a:pos x="102" y="100"/>
                </a:cxn>
                <a:cxn ang="0">
                  <a:pos x="84" y="110"/>
                </a:cxn>
                <a:cxn ang="0">
                  <a:pos x="64" y="116"/>
                </a:cxn>
                <a:cxn ang="0">
                  <a:pos x="44" y="121"/>
                </a:cxn>
                <a:cxn ang="0">
                  <a:pos x="25" y="121"/>
                </a:cxn>
                <a:cxn ang="0">
                  <a:pos x="10" y="121"/>
                </a:cxn>
                <a:cxn ang="0">
                  <a:pos x="3" y="118"/>
                </a:cxn>
                <a:cxn ang="0">
                  <a:pos x="0" y="113"/>
                </a:cxn>
                <a:cxn ang="0">
                  <a:pos x="0" y="108"/>
                </a:cxn>
                <a:cxn ang="0">
                  <a:pos x="2" y="102"/>
                </a:cxn>
                <a:cxn ang="0">
                  <a:pos x="5" y="97"/>
                </a:cxn>
                <a:cxn ang="0">
                  <a:pos x="8" y="93"/>
                </a:cxn>
                <a:cxn ang="0">
                  <a:pos x="16" y="93"/>
                </a:cxn>
                <a:cxn ang="0">
                  <a:pos x="21" y="95"/>
                </a:cxn>
              </a:cxnLst>
              <a:rect l="0" t="0" r="r" b="b"/>
              <a:pathLst>
                <a:path w="179" h="121">
                  <a:moveTo>
                    <a:pt x="21" y="95"/>
                  </a:moveTo>
                  <a:lnTo>
                    <a:pt x="31" y="93"/>
                  </a:lnTo>
                  <a:lnTo>
                    <a:pt x="41" y="90"/>
                  </a:lnTo>
                  <a:lnTo>
                    <a:pt x="51" y="87"/>
                  </a:lnTo>
                  <a:lnTo>
                    <a:pt x="61" y="84"/>
                  </a:lnTo>
                  <a:lnTo>
                    <a:pt x="69" y="80"/>
                  </a:lnTo>
                  <a:lnTo>
                    <a:pt x="77" y="77"/>
                  </a:lnTo>
                  <a:lnTo>
                    <a:pt x="85" y="72"/>
                  </a:lnTo>
                  <a:lnTo>
                    <a:pt x="92" y="67"/>
                  </a:lnTo>
                  <a:lnTo>
                    <a:pt x="98" y="61"/>
                  </a:lnTo>
                  <a:lnTo>
                    <a:pt x="105" y="56"/>
                  </a:lnTo>
                  <a:lnTo>
                    <a:pt x="110" y="49"/>
                  </a:lnTo>
                  <a:lnTo>
                    <a:pt x="116" y="43"/>
                  </a:lnTo>
                  <a:lnTo>
                    <a:pt x="120" y="36"/>
                  </a:lnTo>
                  <a:lnTo>
                    <a:pt x="124" y="28"/>
                  </a:lnTo>
                  <a:lnTo>
                    <a:pt x="126" y="20"/>
                  </a:lnTo>
                  <a:lnTo>
                    <a:pt x="129" y="12"/>
                  </a:lnTo>
                  <a:lnTo>
                    <a:pt x="134" y="7"/>
                  </a:lnTo>
                  <a:lnTo>
                    <a:pt x="138" y="5"/>
                  </a:lnTo>
                  <a:lnTo>
                    <a:pt x="142" y="2"/>
                  </a:lnTo>
                  <a:lnTo>
                    <a:pt x="146" y="0"/>
                  </a:lnTo>
                  <a:lnTo>
                    <a:pt x="149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2" y="2"/>
                  </a:lnTo>
                  <a:lnTo>
                    <a:pt x="165" y="5"/>
                  </a:lnTo>
                  <a:lnTo>
                    <a:pt x="169" y="8"/>
                  </a:lnTo>
                  <a:lnTo>
                    <a:pt x="170" y="12"/>
                  </a:lnTo>
                  <a:lnTo>
                    <a:pt x="174" y="12"/>
                  </a:lnTo>
                  <a:lnTo>
                    <a:pt x="175" y="12"/>
                  </a:lnTo>
                  <a:lnTo>
                    <a:pt x="177" y="12"/>
                  </a:lnTo>
                  <a:lnTo>
                    <a:pt x="179" y="15"/>
                  </a:lnTo>
                  <a:lnTo>
                    <a:pt x="179" y="17"/>
                  </a:lnTo>
                  <a:lnTo>
                    <a:pt x="177" y="20"/>
                  </a:lnTo>
                  <a:lnTo>
                    <a:pt x="175" y="23"/>
                  </a:lnTo>
                  <a:lnTo>
                    <a:pt x="174" y="26"/>
                  </a:lnTo>
                  <a:lnTo>
                    <a:pt x="172" y="28"/>
                  </a:lnTo>
                  <a:lnTo>
                    <a:pt x="170" y="33"/>
                  </a:lnTo>
                  <a:lnTo>
                    <a:pt x="169" y="36"/>
                  </a:lnTo>
                  <a:lnTo>
                    <a:pt x="165" y="39"/>
                  </a:lnTo>
                  <a:lnTo>
                    <a:pt x="162" y="41"/>
                  </a:lnTo>
                  <a:lnTo>
                    <a:pt x="162" y="44"/>
                  </a:lnTo>
                  <a:lnTo>
                    <a:pt x="161" y="46"/>
                  </a:lnTo>
                  <a:lnTo>
                    <a:pt x="159" y="49"/>
                  </a:lnTo>
                  <a:lnTo>
                    <a:pt x="151" y="57"/>
                  </a:lnTo>
                  <a:lnTo>
                    <a:pt x="142" y="66"/>
                  </a:lnTo>
                  <a:lnTo>
                    <a:pt x="134" y="74"/>
                  </a:lnTo>
                  <a:lnTo>
                    <a:pt x="128" y="82"/>
                  </a:lnTo>
                  <a:lnTo>
                    <a:pt x="118" y="89"/>
                  </a:lnTo>
                  <a:lnTo>
                    <a:pt x="110" y="95"/>
                  </a:lnTo>
                  <a:lnTo>
                    <a:pt x="102" y="100"/>
                  </a:lnTo>
                  <a:lnTo>
                    <a:pt x="93" y="105"/>
                  </a:lnTo>
                  <a:lnTo>
                    <a:pt x="84" y="110"/>
                  </a:lnTo>
                  <a:lnTo>
                    <a:pt x="74" y="113"/>
                  </a:lnTo>
                  <a:lnTo>
                    <a:pt x="64" y="116"/>
                  </a:lnTo>
                  <a:lnTo>
                    <a:pt x="54" y="120"/>
                  </a:lnTo>
                  <a:lnTo>
                    <a:pt x="44" y="121"/>
                  </a:lnTo>
                  <a:lnTo>
                    <a:pt x="34" y="121"/>
                  </a:lnTo>
                  <a:lnTo>
                    <a:pt x="25" y="121"/>
                  </a:lnTo>
                  <a:lnTo>
                    <a:pt x="15" y="121"/>
                  </a:lnTo>
                  <a:lnTo>
                    <a:pt x="10" y="121"/>
                  </a:lnTo>
                  <a:lnTo>
                    <a:pt x="6" y="120"/>
                  </a:lnTo>
                  <a:lnTo>
                    <a:pt x="3" y="118"/>
                  </a:lnTo>
                  <a:lnTo>
                    <a:pt x="2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0" y="105"/>
                  </a:lnTo>
                  <a:lnTo>
                    <a:pt x="2" y="102"/>
                  </a:lnTo>
                  <a:lnTo>
                    <a:pt x="2" y="100"/>
                  </a:lnTo>
                  <a:lnTo>
                    <a:pt x="5" y="97"/>
                  </a:lnTo>
                  <a:lnTo>
                    <a:pt x="6" y="97"/>
                  </a:lnTo>
                  <a:lnTo>
                    <a:pt x="8" y="93"/>
                  </a:lnTo>
                  <a:lnTo>
                    <a:pt x="13" y="93"/>
                  </a:lnTo>
                  <a:lnTo>
                    <a:pt x="16" y="93"/>
                  </a:lnTo>
                  <a:lnTo>
                    <a:pt x="21" y="95"/>
                  </a:lnTo>
                  <a:lnTo>
                    <a:pt x="21" y="95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3" name="Freeform 277"/>
            <p:cNvSpPr>
              <a:spLocks/>
            </p:cNvSpPr>
            <p:nvPr/>
          </p:nvSpPr>
          <p:spPr bwMode="auto">
            <a:xfrm>
              <a:off x="4824" y="1763"/>
              <a:ext cx="70" cy="68"/>
            </a:xfrm>
            <a:custGeom>
              <a:avLst/>
              <a:gdLst/>
              <a:ahLst/>
              <a:cxnLst>
                <a:cxn ang="0">
                  <a:pos x="6" y="89"/>
                </a:cxn>
                <a:cxn ang="0">
                  <a:pos x="8" y="87"/>
                </a:cxn>
                <a:cxn ang="0">
                  <a:pos x="14" y="84"/>
                </a:cxn>
                <a:cxn ang="0">
                  <a:pos x="21" y="79"/>
                </a:cxn>
                <a:cxn ang="0">
                  <a:pos x="31" y="71"/>
                </a:cxn>
                <a:cxn ang="0">
                  <a:pos x="42" y="62"/>
                </a:cxn>
                <a:cxn ang="0">
                  <a:pos x="57" y="54"/>
                </a:cxn>
                <a:cxn ang="0">
                  <a:pos x="70" y="43"/>
                </a:cxn>
                <a:cxn ang="0">
                  <a:pos x="86" y="35"/>
                </a:cxn>
                <a:cxn ang="0">
                  <a:pos x="100" y="23"/>
                </a:cxn>
                <a:cxn ang="0">
                  <a:pos x="113" y="15"/>
                </a:cxn>
                <a:cxn ang="0">
                  <a:pos x="124" y="7"/>
                </a:cxn>
                <a:cxn ang="0">
                  <a:pos x="136" y="0"/>
                </a:cxn>
                <a:cxn ang="0">
                  <a:pos x="137" y="7"/>
                </a:cxn>
                <a:cxn ang="0">
                  <a:pos x="137" y="10"/>
                </a:cxn>
                <a:cxn ang="0">
                  <a:pos x="137" y="15"/>
                </a:cxn>
                <a:cxn ang="0">
                  <a:pos x="139" y="18"/>
                </a:cxn>
                <a:cxn ang="0">
                  <a:pos x="139" y="23"/>
                </a:cxn>
                <a:cxn ang="0">
                  <a:pos x="139" y="26"/>
                </a:cxn>
                <a:cxn ang="0">
                  <a:pos x="136" y="33"/>
                </a:cxn>
                <a:cxn ang="0">
                  <a:pos x="131" y="38"/>
                </a:cxn>
                <a:cxn ang="0">
                  <a:pos x="126" y="44"/>
                </a:cxn>
                <a:cxn ang="0">
                  <a:pos x="116" y="51"/>
                </a:cxn>
                <a:cxn ang="0">
                  <a:pos x="108" y="59"/>
                </a:cxn>
                <a:cxn ang="0">
                  <a:pos x="98" y="67"/>
                </a:cxn>
                <a:cxn ang="0">
                  <a:pos x="86" y="76"/>
                </a:cxn>
                <a:cxn ang="0">
                  <a:pos x="75" y="84"/>
                </a:cxn>
                <a:cxn ang="0">
                  <a:pos x="62" y="92"/>
                </a:cxn>
                <a:cxn ang="0">
                  <a:pos x="50" y="100"/>
                </a:cxn>
                <a:cxn ang="0">
                  <a:pos x="41" y="107"/>
                </a:cxn>
                <a:cxn ang="0">
                  <a:pos x="31" y="115"/>
                </a:cxn>
                <a:cxn ang="0">
                  <a:pos x="21" y="123"/>
                </a:cxn>
                <a:cxn ang="0">
                  <a:pos x="13" y="130"/>
                </a:cxn>
                <a:cxn ang="0">
                  <a:pos x="6" y="136"/>
                </a:cxn>
                <a:cxn ang="0">
                  <a:pos x="6" y="136"/>
                </a:cxn>
                <a:cxn ang="0">
                  <a:pos x="5" y="136"/>
                </a:cxn>
                <a:cxn ang="0">
                  <a:pos x="3" y="136"/>
                </a:cxn>
                <a:cxn ang="0">
                  <a:pos x="3" y="133"/>
                </a:cxn>
                <a:cxn ang="0">
                  <a:pos x="1" y="130"/>
                </a:cxn>
                <a:cxn ang="0">
                  <a:pos x="0" y="126"/>
                </a:cxn>
                <a:cxn ang="0">
                  <a:pos x="0" y="123"/>
                </a:cxn>
                <a:cxn ang="0">
                  <a:pos x="0" y="118"/>
                </a:cxn>
                <a:cxn ang="0">
                  <a:pos x="0" y="113"/>
                </a:cxn>
                <a:cxn ang="0">
                  <a:pos x="0" y="108"/>
                </a:cxn>
                <a:cxn ang="0">
                  <a:pos x="1" y="103"/>
                </a:cxn>
                <a:cxn ang="0">
                  <a:pos x="1" y="100"/>
                </a:cxn>
                <a:cxn ang="0">
                  <a:pos x="3" y="95"/>
                </a:cxn>
                <a:cxn ang="0">
                  <a:pos x="3" y="94"/>
                </a:cxn>
                <a:cxn ang="0">
                  <a:pos x="5" y="90"/>
                </a:cxn>
                <a:cxn ang="0">
                  <a:pos x="6" y="89"/>
                </a:cxn>
                <a:cxn ang="0">
                  <a:pos x="6" y="89"/>
                </a:cxn>
              </a:cxnLst>
              <a:rect l="0" t="0" r="r" b="b"/>
              <a:pathLst>
                <a:path w="139" h="136">
                  <a:moveTo>
                    <a:pt x="6" y="89"/>
                  </a:moveTo>
                  <a:lnTo>
                    <a:pt x="8" y="87"/>
                  </a:lnTo>
                  <a:lnTo>
                    <a:pt x="14" y="84"/>
                  </a:lnTo>
                  <a:lnTo>
                    <a:pt x="21" y="79"/>
                  </a:lnTo>
                  <a:lnTo>
                    <a:pt x="31" y="71"/>
                  </a:lnTo>
                  <a:lnTo>
                    <a:pt x="42" y="62"/>
                  </a:lnTo>
                  <a:lnTo>
                    <a:pt x="57" y="54"/>
                  </a:lnTo>
                  <a:lnTo>
                    <a:pt x="70" y="43"/>
                  </a:lnTo>
                  <a:lnTo>
                    <a:pt x="86" y="35"/>
                  </a:lnTo>
                  <a:lnTo>
                    <a:pt x="100" y="23"/>
                  </a:lnTo>
                  <a:lnTo>
                    <a:pt x="113" y="15"/>
                  </a:lnTo>
                  <a:lnTo>
                    <a:pt x="124" y="7"/>
                  </a:lnTo>
                  <a:lnTo>
                    <a:pt x="136" y="0"/>
                  </a:lnTo>
                  <a:lnTo>
                    <a:pt x="137" y="7"/>
                  </a:lnTo>
                  <a:lnTo>
                    <a:pt x="137" y="10"/>
                  </a:lnTo>
                  <a:lnTo>
                    <a:pt x="137" y="15"/>
                  </a:lnTo>
                  <a:lnTo>
                    <a:pt x="139" y="18"/>
                  </a:lnTo>
                  <a:lnTo>
                    <a:pt x="139" y="23"/>
                  </a:lnTo>
                  <a:lnTo>
                    <a:pt x="139" y="26"/>
                  </a:lnTo>
                  <a:lnTo>
                    <a:pt x="136" y="33"/>
                  </a:lnTo>
                  <a:lnTo>
                    <a:pt x="131" y="38"/>
                  </a:lnTo>
                  <a:lnTo>
                    <a:pt x="126" y="44"/>
                  </a:lnTo>
                  <a:lnTo>
                    <a:pt x="116" y="51"/>
                  </a:lnTo>
                  <a:lnTo>
                    <a:pt x="108" y="59"/>
                  </a:lnTo>
                  <a:lnTo>
                    <a:pt x="98" y="67"/>
                  </a:lnTo>
                  <a:lnTo>
                    <a:pt x="86" y="76"/>
                  </a:lnTo>
                  <a:lnTo>
                    <a:pt x="75" y="84"/>
                  </a:lnTo>
                  <a:lnTo>
                    <a:pt x="62" y="92"/>
                  </a:lnTo>
                  <a:lnTo>
                    <a:pt x="50" y="100"/>
                  </a:lnTo>
                  <a:lnTo>
                    <a:pt x="41" y="107"/>
                  </a:lnTo>
                  <a:lnTo>
                    <a:pt x="31" y="115"/>
                  </a:lnTo>
                  <a:lnTo>
                    <a:pt x="21" y="123"/>
                  </a:lnTo>
                  <a:lnTo>
                    <a:pt x="13" y="130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5" y="136"/>
                  </a:lnTo>
                  <a:lnTo>
                    <a:pt x="3" y="136"/>
                  </a:lnTo>
                  <a:lnTo>
                    <a:pt x="3" y="133"/>
                  </a:lnTo>
                  <a:lnTo>
                    <a:pt x="1" y="130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18"/>
                  </a:lnTo>
                  <a:lnTo>
                    <a:pt x="0" y="113"/>
                  </a:lnTo>
                  <a:lnTo>
                    <a:pt x="0" y="108"/>
                  </a:lnTo>
                  <a:lnTo>
                    <a:pt x="1" y="103"/>
                  </a:lnTo>
                  <a:lnTo>
                    <a:pt x="1" y="100"/>
                  </a:lnTo>
                  <a:lnTo>
                    <a:pt x="3" y="95"/>
                  </a:lnTo>
                  <a:lnTo>
                    <a:pt x="3" y="94"/>
                  </a:lnTo>
                  <a:lnTo>
                    <a:pt x="5" y="90"/>
                  </a:lnTo>
                  <a:lnTo>
                    <a:pt x="6" y="89"/>
                  </a:lnTo>
                  <a:lnTo>
                    <a:pt x="6" y="89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4" name="Freeform 278"/>
            <p:cNvSpPr>
              <a:spLocks/>
            </p:cNvSpPr>
            <p:nvPr/>
          </p:nvSpPr>
          <p:spPr bwMode="auto">
            <a:xfrm>
              <a:off x="4604" y="1439"/>
              <a:ext cx="199" cy="186"/>
            </a:xfrm>
            <a:custGeom>
              <a:avLst/>
              <a:gdLst/>
              <a:ahLst/>
              <a:cxnLst>
                <a:cxn ang="0">
                  <a:pos x="377" y="30"/>
                </a:cxn>
                <a:cxn ang="0">
                  <a:pos x="360" y="31"/>
                </a:cxn>
                <a:cxn ang="0">
                  <a:pos x="344" y="35"/>
                </a:cxn>
                <a:cxn ang="0">
                  <a:pos x="328" y="38"/>
                </a:cxn>
                <a:cxn ang="0">
                  <a:pos x="310" y="43"/>
                </a:cxn>
                <a:cxn ang="0">
                  <a:pos x="293" y="51"/>
                </a:cxn>
                <a:cxn ang="0">
                  <a:pos x="278" y="59"/>
                </a:cxn>
                <a:cxn ang="0">
                  <a:pos x="262" y="67"/>
                </a:cxn>
                <a:cxn ang="0">
                  <a:pos x="241" y="85"/>
                </a:cxn>
                <a:cxn ang="0">
                  <a:pos x="218" y="107"/>
                </a:cxn>
                <a:cxn ang="0">
                  <a:pos x="201" y="126"/>
                </a:cxn>
                <a:cxn ang="0">
                  <a:pos x="188" y="143"/>
                </a:cxn>
                <a:cxn ang="0">
                  <a:pos x="175" y="157"/>
                </a:cxn>
                <a:cxn ang="0">
                  <a:pos x="160" y="172"/>
                </a:cxn>
                <a:cxn ang="0">
                  <a:pos x="141" y="185"/>
                </a:cxn>
                <a:cxn ang="0">
                  <a:pos x="116" y="198"/>
                </a:cxn>
                <a:cxn ang="0">
                  <a:pos x="87" y="211"/>
                </a:cxn>
                <a:cxn ang="0">
                  <a:pos x="67" y="224"/>
                </a:cxn>
                <a:cxn ang="0">
                  <a:pos x="52" y="239"/>
                </a:cxn>
                <a:cxn ang="0">
                  <a:pos x="46" y="256"/>
                </a:cxn>
                <a:cxn ang="0">
                  <a:pos x="44" y="275"/>
                </a:cxn>
                <a:cxn ang="0">
                  <a:pos x="47" y="295"/>
                </a:cxn>
                <a:cxn ang="0">
                  <a:pos x="56" y="316"/>
                </a:cxn>
                <a:cxn ang="0">
                  <a:pos x="70" y="339"/>
                </a:cxn>
                <a:cxn ang="0">
                  <a:pos x="80" y="352"/>
                </a:cxn>
                <a:cxn ang="0">
                  <a:pos x="78" y="357"/>
                </a:cxn>
                <a:cxn ang="0">
                  <a:pos x="74" y="360"/>
                </a:cxn>
                <a:cxn ang="0">
                  <a:pos x="67" y="365"/>
                </a:cxn>
                <a:cxn ang="0">
                  <a:pos x="57" y="368"/>
                </a:cxn>
                <a:cxn ang="0">
                  <a:pos x="49" y="370"/>
                </a:cxn>
                <a:cxn ang="0">
                  <a:pos x="41" y="370"/>
                </a:cxn>
                <a:cxn ang="0">
                  <a:pos x="36" y="368"/>
                </a:cxn>
                <a:cxn ang="0">
                  <a:pos x="23" y="352"/>
                </a:cxn>
                <a:cxn ang="0">
                  <a:pos x="8" y="323"/>
                </a:cxn>
                <a:cxn ang="0">
                  <a:pos x="0" y="292"/>
                </a:cxn>
                <a:cxn ang="0">
                  <a:pos x="0" y="262"/>
                </a:cxn>
                <a:cxn ang="0">
                  <a:pos x="6" y="233"/>
                </a:cxn>
                <a:cxn ang="0">
                  <a:pos x="19" y="206"/>
                </a:cxn>
                <a:cxn ang="0">
                  <a:pos x="41" y="184"/>
                </a:cxn>
                <a:cxn ang="0">
                  <a:pos x="69" y="166"/>
                </a:cxn>
                <a:cxn ang="0">
                  <a:pos x="101" y="151"/>
                </a:cxn>
                <a:cxn ang="0">
                  <a:pos x="131" y="134"/>
                </a:cxn>
                <a:cxn ang="0">
                  <a:pos x="155" y="115"/>
                </a:cxn>
                <a:cxn ang="0">
                  <a:pos x="177" y="94"/>
                </a:cxn>
                <a:cxn ang="0">
                  <a:pos x="198" y="71"/>
                </a:cxn>
                <a:cxn ang="0">
                  <a:pos x="221" y="51"/>
                </a:cxn>
                <a:cxn ang="0">
                  <a:pos x="246" y="31"/>
                </a:cxn>
                <a:cxn ang="0">
                  <a:pos x="277" y="15"/>
                </a:cxn>
                <a:cxn ang="0">
                  <a:pos x="301" y="7"/>
                </a:cxn>
                <a:cxn ang="0">
                  <a:pos x="314" y="2"/>
                </a:cxn>
                <a:cxn ang="0">
                  <a:pos x="323" y="0"/>
                </a:cxn>
                <a:cxn ang="0">
                  <a:pos x="332" y="0"/>
                </a:cxn>
                <a:cxn ang="0">
                  <a:pos x="341" y="2"/>
                </a:cxn>
                <a:cxn ang="0">
                  <a:pos x="350" y="4"/>
                </a:cxn>
                <a:cxn ang="0">
                  <a:pos x="362" y="9"/>
                </a:cxn>
                <a:cxn ang="0">
                  <a:pos x="377" y="13"/>
                </a:cxn>
                <a:cxn ang="0">
                  <a:pos x="388" y="18"/>
                </a:cxn>
                <a:cxn ang="0">
                  <a:pos x="393" y="20"/>
                </a:cxn>
                <a:cxn ang="0">
                  <a:pos x="398" y="23"/>
                </a:cxn>
                <a:cxn ang="0">
                  <a:pos x="398" y="27"/>
                </a:cxn>
                <a:cxn ang="0">
                  <a:pos x="393" y="30"/>
                </a:cxn>
                <a:cxn ang="0">
                  <a:pos x="387" y="30"/>
                </a:cxn>
                <a:cxn ang="0">
                  <a:pos x="385" y="30"/>
                </a:cxn>
              </a:cxnLst>
              <a:rect l="0" t="0" r="r" b="b"/>
              <a:pathLst>
                <a:path w="398" h="372">
                  <a:moveTo>
                    <a:pt x="385" y="30"/>
                  </a:moveTo>
                  <a:lnTo>
                    <a:pt x="377" y="30"/>
                  </a:lnTo>
                  <a:lnTo>
                    <a:pt x="369" y="30"/>
                  </a:lnTo>
                  <a:lnTo>
                    <a:pt x="360" y="31"/>
                  </a:lnTo>
                  <a:lnTo>
                    <a:pt x="352" y="33"/>
                  </a:lnTo>
                  <a:lnTo>
                    <a:pt x="344" y="35"/>
                  </a:lnTo>
                  <a:lnTo>
                    <a:pt x="336" y="36"/>
                  </a:lnTo>
                  <a:lnTo>
                    <a:pt x="328" y="38"/>
                  </a:lnTo>
                  <a:lnTo>
                    <a:pt x="318" y="41"/>
                  </a:lnTo>
                  <a:lnTo>
                    <a:pt x="310" y="43"/>
                  </a:lnTo>
                  <a:lnTo>
                    <a:pt x="301" y="46"/>
                  </a:lnTo>
                  <a:lnTo>
                    <a:pt x="293" y="51"/>
                  </a:lnTo>
                  <a:lnTo>
                    <a:pt x="287" y="54"/>
                  </a:lnTo>
                  <a:lnTo>
                    <a:pt x="278" y="59"/>
                  </a:lnTo>
                  <a:lnTo>
                    <a:pt x="270" y="63"/>
                  </a:lnTo>
                  <a:lnTo>
                    <a:pt x="262" y="67"/>
                  </a:lnTo>
                  <a:lnTo>
                    <a:pt x="255" y="74"/>
                  </a:lnTo>
                  <a:lnTo>
                    <a:pt x="241" y="85"/>
                  </a:lnTo>
                  <a:lnTo>
                    <a:pt x="229" y="97"/>
                  </a:lnTo>
                  <a:lnTo>
                    <a:pt x="218" y="107"/>
                  </a:lnTo>
                  <a:lnTo>
                    <a:pt x="210" y="116"/>
                  </a:lnTo>
                  <a:lnTo>
                    <a:pt x="201" y="126"/>
                  </a:lnTo>
                  <a:lnTo>
                    <a:pt x="195" y="134"/>
                  </a:lnTo>
                  <a:lnTo>
                    <a:pt x="188" y="143"/>
                  </a:lnTo>
                  <a:lnTo>
                    <a:pt x="182" y="151"/>
                  </a:lnTo>
                  <a:lnTo>
                    <a:pt x="175" y="157"/>
                  </a:lnTo>
                  <a:lnTo>
                    <a:pt x="169" y="164"/>
                  </a:lnTo>
                  <a:lnTo>
                    <a:pt x="160" y="172"/>
                  </a:lnTo>
                  <a:lnTo>
                    <a:pt x="152" y="179"/>
                  </a:lnTo>
                  <a:lnTo>
                    <a:pt x="141" y="185"/>
                  </a:lnTo>
                  <a:lnTo>
                    <a:pt x="129" y="192"/>
                  </a:lnTo>
                  <a:lnTo>
                    <a:pt x="116" y="198"/>
                  </a:lnTo>
                  <a:lnTo>
                    <a:pt x="100" y="205"/>
                  </a:lnTo>
                  <a:lnTo>
                    <a:pt x="87" y="211"/>
                  </a:lnTo>
                  <a:lnTo>
                    <a:pt x="77" y="216"/>
                  </a:lnTo>
                  <a:lnTo>
                    <a:pt x="67" y="224"/>
                  </a:lnTo>
                  <a:lnTo>
                    <a:pt x="59" y="231"/>
                  </a:lnTo>
                  <a:lnTo>
                    <a:pt x="52" y="239"/>
                  </a:lnTo>
                  <a:lnTo>
                    <a:pt x="47" y="247"/>
                  </a:lnTo>
                  <a:lnTo>
                    <a:pt x="46" y="256"/>
                  </a:lnTo>
                  <a:lnTo>
                    <a:pt x="44" y="265"/>
                  </a:lnTo>
                  <a:lnTo>
                    <a:pt x="44" y="275"/>
                  </a:lnTo>
                  <a:lnTo>
                    <a:pt x="46" y="285"/>
                  </a:lnTo>
                  <a:lnTo>
                    <a:pt x="47" y="295"/>
                  </a:lnTo>
                  <a:lnTo>
                    <a:pt x="52" y="306"/>
                  </a:lnTo>
                  <a:lnTo>
                    <a:pt x="56" y="316"/>
                  </a:lnTo>
                  <a:lnTo>
                    <a:pt x="64" y="328"/>
                  </a:lnTo>
                  <a:lnTo>
                    <a:pt x="70" y="339"/>
                  </a:lnTo>
                  <a:lnTo>
                    <a:pt x="80" y="350"/>
                  </a:lnTo>
                  <a:lnTo>
                    <a:pt x="80" y="352"/>
                  </a:lnTo>
                  <a:lnTo>
                    <a:pt x="80" y="354"/>
                  </a:lnTo>
                  <a:lnTo>
                    <a:pt x="78" y="357"/>
                  </a:lnTo>
                  <a:lnTo>
                    <a:pt x="77" y="359"/>
                  </a:lnTo>
                  <a:lnTo>
                    <a:pt x="74" y="360"/>
                  </a:lnTo>
                  <a:lnTo>
                    <a:pt x="70" y="364"/>
                  </a:lnTo>
                  <a:lnTo>
                    <a:pt x="67" y="365"/>
                  </a:lnTo>
                  <a:lnTo>
                    <a:pt x="62" y="367"/>
                  </a:lnTo>
                  <a:lnTo>
                    <a:pt x="57" y="368"/>
                  </a:lnTo>
                  <a:lnTo>
                    <a:pt x="54" y="370"/>
                  </a:lnTo>
                  <a:lnTo>
                    <a:pt x="49" y="370"/>
                  </a:lnTo>
                  <a:lnTo>
                    <a:pt x="46" y="372"/>
                  </a:lnTo>
                  <a:lnTo>
                    <a:pt x="41" y="370"/>
                  </a:lnTo>
                  <a:lnTo>
                    <a:pt x="37" y="370"/>
                  </a:lnTo>
                  <a:lnTo>
                    <a:pt x="36" y="368"/>
                  </a:lnTo>
                  <a:lnTo>
                    <a:pt x="33" y="368"/>
                  </a:lnTo>
                  <a:lnTo>
                    <a:pt x="23" y="352"/>
                  </a:lnTo>
                  <a:lnTo>
                    <a:pt x="15" y="339"/>
                  </a:lnTo>
                  <a:lnTo>
                    <a:pt x="8" y="323"/>
                  </a:lnTo>
                  <a:lnTo>
                    <a:pt x="3" y="308"/>
                  </a:lnTo>
                  <a:lnTo>
                    <a:pt x="0" y="292"/>
                  </a:lnTo>
                  <a:lnTo>
                    <a:pt x="0" y="277"/>
                  </a:lnTo>
                  <a:lnTo>
                    <a:pt x="0" y="262"/>
                  </a:lnTo>
                  <a:lnTo>
                    <a:pt x="3" y="247"/>
                  </a:lnTo>
                  <a:lnTo>
                    <a:pt x="6" y="233"/>
                  </a:lnTo>
                  <a:lnTo>
                    <a:pt x="13" y="220"/>
                  </a:lnTo>
                  <a:lnTo>
                    <a:pt x="19" y="206"/>
                  </a:lnTo>
                  <a:lnTo>
                    <a:pt x="29" y="195"/>
                  </a:lnTo>
                  <a:lnTo>
                    <a:pt x="41" y="184"/>
                  </a:lnTo>
                  <a:lnTo>
                    <a:pt x="54" y="174"/>
                  </a:lnTo>
                  <a:lnTo>
                    <a:pt x="69" y="166"/>
                  </a:lnTo>
                  <a:lnTo>
                    <a:pt x="85" y="159"/>
                  </a:lnTo>
                  <a:lnTo>
                    <a:pt x="101" y="151"/>
                  </a:lnTo>
                  <a:lnTo>
                    <a:pt x="116" y="143"/>
                  </a:lnTo>
                  <a:lnTo>
                    <a:pt x="131" y="134"/>
                  </a:lnTo>
                  <a:lnTo>
                    <a:pt x="144" y="125"/>
                  </a:lnTo>
                  <a:lnTo>
                    <a:pt x="155" y="115"/>
                  </a:lnTo>
                  <a:lnTo>
                    <a:pt x="167" y="103"/>
                  </a:lnTo>
                  <a:lnTo>
                    <a:pt x="177" y="94"/>
                  </a:lnTo>
                  <a:lnTo>
                    <a:pt x="188" y="82"/>
                  </a:lnTo>
                  <a:lnTo>
                    <a:pt x="198" y="71"/>
                  </a:lnTo>
                  <a:lnTo>
                    <a:pt x="210" y="63"/>
                  </a:lnTo>
                  <a:lnTo>
                    <a:pt x="221" y="51"/>
                  </a:lnTo>
                  <a:lnTo>
                    <a:pt x="232" y="41"/>
                  </a:lnTo>
                  <a:lnTo>
                    <a:pt x="246" y="31"/>
                  </a:lnTo>
                  <a:lnTo>
                    <a:pt x="260" y="23"/>
                  </a:lnTo>
                  <a:lnTo>
                    <a:pt x="277" y="15"/>
                  </a:lnTo>
                  <a:lnTo>
                    <a:pt x="293" y="10"/>
                  </a:lnTo>
                  <a:lnTo>
                    <a:pt x="301" y="7"/>
                  </a:lnTo>
                  <a:lnTo>
                    <a:pt x="308" y="5"/>
                  </a:lnTo>
                  <a:lnTo>
                    <a:pt x="314" y="2"/>
                  </a:lnTo>
                  <a:lnTo>
                    <a:pt x="318" y="2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7" y="2"/>
                  </a:lnTo>
                  <a:lnTo>
                    <a:pt x="341" y="2"/>
                  </a:lnTo>
                  <a:lnTo>
                    <a:pt x="346" y="2"/>
                  </a:lnTo>
                  <a:lnTo>
                    <a:pt x="350" y="4"/>
                  </a:lnTo>
                  <a:lnTo>
                    <a:pt x="355" y="7"/>
                  </a:lnTo>
                  <a:lnTo>
                    <a:pt x="362" y="9"/>
                  </a:lnTo>
                  <a:lnTo>
                    <a:pt x="369" y="10"/>
                  </a:lnTo>
                  <a:lnTo>
                    <a:pt x="377" y="13"/>
                  </a:lnTo>
                  <a:lnTo>
                    <a:pt x="387" y="17"/>
                  </a:lnTo>
                  <a:lnTo>
                    <a:pt x="388" y="18"/>
                  </a:lnTo>
                  <a:lnTo>
                    <a:pt x="391" y="18"/>
                  </a:lnTo>
                  <a:lnTo>
                    <a:pt x="393" y="20"/>
                  </a:lnTo>
                  <a:lnTo>
                    <a:pt x="395" y="22"/>
                  </a:lnTo>
                  <a:lnTo>
                    <a:pt x="398" y="23"/>
                  </a:lnTo>
                  <a:lnTo>
                    <a:pt x="398" y="27"/>
                  </a:lnTo>
                  <a:lnTo>
                    <a:pt x="398" y="27"/>
                  </a:lnTo>
                  <a:lnTo>
                    <a:pt x="395" y="28"/>
                  </a:lnTo>
                  <a:lnTo>
                    <a:pt x="393" y="30"/>
                  </a:lnTo>
                  <a:lnTo>
                    <a:pt x="391" y="30"/>
                  </a:lnTo>
                  <a:lnTo>
                    <a:pt x="387" y="30"/>
                  </a:lnTo>
                  <a:lnTo>
                    <a:pt x="385" y="30"/>
                  </a:lnTo>
                  <a:lnTo>
                    <a:pt x="385" y="30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5" name="Freeform 279"/>
            <p:cNvSpPr>
              <a:spLocks/>
            </p:cNvSpPr>
            <p:nvPr/>
          </p:nvSpPr>
          <p:spPr bwMode="auto">
            <a:xfrm>
              <a:off x="4621" y="1615"/>
              <a:ext cx="81" cy="117"/>
            </a:xfrm>
            <a:custGeom>
              <a:avLst/>
              <a:gdLst/>
              <a:ahLst/>
              <a:cxnLst>
                <a:cxn ang="0">
                  <a:pos x="22" y="12"/>
                </a:cxn>
                <a:cxn ang="0">
                  <a:pos x="26" y="18"/>
                </a:cxn>
                <a:cxn ang="0">
                  <a:pos x="30" y="25"/>
                </a:cxn>
                <a:cxn ang="0">
                  <a:pos x="35" y="30"/>
                </a:cxn>
                <a:cxn ang="0">
                  <a:pos x="38" y="36"/>
                </a:cxn>
                <a:cxn ang="0">
                  <a:pos x="41" y="41"/>
                </a:cxn>
                <a:cxn ang="0">
                  <a:pos x="44" y="49"/>
                </a:cxn>
                <a:cxn ang="0">
                  <a:pos x="49" y="61"/>
                </a:cxn>
                <a:cxn ang="0">
                  <a:pos x="54" y="77"/>
                </a:cxn>
                <a:cxn ang="0">
                  <a:pos x="61" y="93"/>
                </a:cxn>
                <a:cxn ang="0">
                  <a:pos x="66" y="113"/>
                </a:cxn>
                <a:cxn ang="0">
                  <a:pos x="71" y="134"/>
                </a:cxn>
                <a:cxn ang="0">
                  <a:pos x="74" y="157"/>
                </a:cxn>
                <a:cxn ang="0">
                  <a:pos x="79" y="178"/>
                </a:cxn>
                <a:cxn ang="0">
                  <a:pos x="84" y="195"/>
                </a:cxn>
                <a:cxn ang="0">
                  <a:pos x="87" y="203"/>
                </a:cxn>
                <a:cxn ang="0">
                  <a:pos x="95" y="206"/>
                </a:cxn>
                <a:cxn ang="0">
                  <a:pos x="102" y="206"/>
                </a:cxn>
                <a:cxn ang="0">
                  <a:pos x="112" y="206"/>
                </a:cxn>
                <a:cxn ang="0">
                  <a:pos x="123" y="201"/>
                </a:cxn>
                <a:cxn ang="0">
                  <a:pos x="135" y="200"/>
                </a:cxn>
                <a:cxn ang="0">
                  <a:pos x="148" y="198"/>
                </a:cxn>
                <a:cxn ang="0">
                  <a:pos x="158" y="198"/>
                </a:cxn>
                <a:cxn ang="0">
                  <a:pos x="161" y="201"/>
                </a:cxn>
                <a:cxn ang="0">
                  <a:pos x="162" y="206"/>
                </a:cxn>
                <a:cxn ang="0">
                  <a:pos x="162" y="211"/>
                </a:cxn>
                <a:cxn ang="0">
                  <a:pos x="161" y="218"/>
                </a:cxn>
                <a:cxn ang="0">
                  <a:pos x="158" y="226"/>
                </a:cxn>
                <a:cxn ang="0">
                  <a:pos x="153" y="231"/>
                </a:cxn>
                <a:cxn ang="0">
                  <a:pos x="148" y="234"/>
                </a:cxn>
                <a:cxn ang="0">
                  <a:pos x="135" y="234"/>
                </a:cxn>
                <a:cxn ang="0">
                  <a:pos x="120" y="234"/>
                </a:cxn>
                <a:cxn ang="0">
                  <a:pos x="107" y="234"/>
                </a:cxn>
                <a:cxn ang="0">
                  <a:pos x="95" y="234"/>
                </a:cxn>
                <a:cxn ang="0">
                  <a:pos x="85" y="231"/>
                </a:cxn>
                <a:cxn ang="0">
                  <a:pos x="76" y="226"/>
                </a:cxn>
                <a:cxn ang="0">
                  <a:pos x="69" y="218"/>
                </a:cxn>
                <a:cxn ang="0">
                  <a:pos x="62" y="206"/>
                </a:cxn>
                <a:cxn ang="0">
                  <a:pos x="58" y="190"/>
                </a:cxn>
                <a:cxn ang="0">
                  <a:pos x="54" y="170"/>
                </a:cxn>
                <a:cxn ang="0">
                  <a:pos x="53" y="151"/>
                </a:cxn>
                <a:cxn ang="0">
                  <a:pos x="49" y="134"/>
                </a:cxn>
                <a:cxn ang="0">
                  <a:pos x="46" y="118"/>
                </a:cxn>
                <a:cxn ang="0">
                  <a:pos x="41" y="100"/>
                </a:cxn>
                <a:cxn ang="0">
                  <a:pos x="35" y="82"/>
                </a:cxn>
                <a:cxn ang="0">
                  <a:pos x="26" y="62"/>
                </a:cxn>
                <a:cxn ang="0">
                  <a:pos x="20" y="51"/>
                </a:cxn>
                <a:cxn ang="0">
                  <a:pos x="17" y="46"/>
                </a:cxn>
                <a:cxn ang="0">
                  <a:pos x="13" y="41"/>
                </a:cxn>
                <a:cxn ang="0">
                  <a:pos x="10" y="34"/>
                </a:cxn>
                <a:cxn ang="0">
                  <a:pos x="7" y="30"/>
                </a:cxn>
                <a:cxn ang="0">
                  <a:pos x="5" y="21"/>
                </a:cxn>
                <a:cxn ang="0">
                  <a:pos x="2" y="16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7" y="3"/>
                </a:cxn>
                <a:cxn ang="0">
                  <a:pos x="18" y="7"/>
                </a:cxn>
              </a:cxnLst>
              <a:rect l="0" t="0" r="r" b="b"/>
              <a:pathLst>
                <a:path w="162" h="234">
                  <a:moveTo>
                    <a:pt x="18" y="7"/>
                  </a:moveTo>
                  <a:lnTo>
                    <a:pt x="22" y="12"/>
                  </a:lnTo>
                  <a:lnTo>
                    <a:pt x="25" y="15"/>
                  </a:lnTo>
                  <a:lnTo>
                    <a:pt x="26" y="18"/>
                  </a:lnTo>
                  <a:lnTo>
                    <a:pt x="28" y="21"/>
                  </a:lnTo>
                  <a:lnTo>
                    <a:pt x="30" y="25"/>
                  </a:lnTo>
                  <a:lnTo>
                    <a:pt x="33" y="28"/>
                  </a:lnTo>
                  <a:lnTo>
                    <a:pt x="35" y="30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40" y="39"/>
                  </a:lnTo>
                  <a:lnTo>
                    <a:pt x="41" y="41"/>
                  </a:lnTo>
                  <a:lnTo>
                    <a:pt x="43" y="46"/>
                  </a:lnTo>
                  <a:lnTo>
                    <a:pt x="44" y="49"/>
                  </a:lnTo>
                  <a:lnTo>
                    <a:pt x="48" y="56"/>
                  </a:lnTo>
                  <a:lnTo>
                    <a:pt x="49" y="61"/>
                  </a:lnTo>
                  <a:lnTo>
                    <a:pt x="53" y="69"/>
                  </a:lnTo>
                  <a:lnTo>
                    <a:pt x="54" y="77"/>
                  </a:lnTo>
                  <a:lnTo>
                    <a:pt x="58" y="85"/>
                  </a:lnTo>
                  <a:lnTo>
                    <a:pt x="61" y="93"/>
                  </a:lnTo>
                  <a:lnTo>
                    <a:pt x="62" y="103"/>
                  </a:lnTo>
                  <a:lnTo>
                    <a:pt x="66" y="113"/>
                  </a:lnTo>
                  <a:lnTo>
                    <a:pt x="67" y="123"/>
                  </a:lnTo>
                  <a:lnTo>
                    <a:pt x="71" y="134"/>
                  </a:lnTo>
                  <a:lnTo>
                    <a:pt x="72" y="146"/>
                  </a:lnTo>
                  <a:lnTo>
                    <a:pt x="74" y="157"/>
                  </a:lnTo>
                  <a:lnTo>
                    <a:pt x="77" y="167"/>
                  </a:lnTo>
                  <a:lnTo>
                    <a:pt x="79" y="178"/>
                  </a:lnTo>
                  <a:lnTo>
                    <a:pt x="82" y="190"/>
                  </a:lnTo>
                  <a:lnTo>
                    <a:pt x="84" y="195"/>
                  </a:lnTo>
                  <a:lnTo>
                    <a:pt x="85" y="200"/>
                  </a:lnTo>
                  <a:lnTo>
                    <a:pt x="87" y="203"/>
                  </a:lnTo>
                  <a:lnTo>
                    <a:pt x="90" y="206"/>
                  </a:lnTo>
                  <a:lnTo>
                    <a:pt x="95" y="206"/>
                  </a:lnTo>
                  <a:lnTo>
                    <a:pt x="99" y="208"/>
                  </a:lnTo>
                  <a:lnTo>
                    <a:pt x="102" y="206"/>
                  </a:lnTo>
                  <a:lnTo>
                    <a:pt x="107" y="206"/>
                  </a:lnTo>
                  <a:lnTo>
                    <a:pt x="112" y="206"/>
                  </a:lnTo>
                  <a:lnTo>
                    <a:pt x="118" y="205"/>
                  </a:lnTo>
                  <a:lnTo>
                    <a:pt x="123" y="201"/>
                  </a:lnTo>
                  <a:lnTo>
                    <a:pt x="130" y="201"/>
                  </a:lnTo>
                  <a:lnTo>
                    <a:pt x="135" y="200"/>
                  </a:lnTo>
                  <a:lnTo>
                    <a:pt x="141" y="198"/>
                  </a:lnTo>
                  <a:lnTo>
                    <a:pt x="148" y="198"/>
                  </a:lnTo>
                  <a:lnTo>
                    <a:pt x="154" y="198"/>
                  </a:lnTo>
                  <a:lnTo>
                    <a:pt x="158" y="198"/>
                  </a:lnTo>
                  <a:lnTo>
                    <a:pt x="159" y="198"/>
                  </a:lnTo>
                  <a:lnTo>
                    <a:pt x="161" y="201"/>
                  </a:lnTo>
                  <a:lnTo>
                    <a:pt x="162" y="203"/>
                  </a:lnTo>
                  <a:lnTo>
                    <a:pt x="162" y="206"/>
                  </a:lnTo>
                  <a:lnTo>
                    <a:pt x="162" y="210"/>
                  </a:lnTo>
                  <a:lnTo>
                    <a:pt x="162" y="211"/>
                  </a:lnTo>
                  <a:lnTo>
                    <a:pt x="162" y="216"/>
                  </a:lnTo>
                  <a:lnTo>
                    <a:pt x="161" y="218"/>
                  </a:lnTo>
                  <a:lnTo>
                    <a:pt x="159" y="223"/>
                  </a:lnTo>
                  <a:lnTo>
                    <a:pt x="158" y="226"/>
                  </a:lnTo>
                  <a:lnTo>
                    <a:pt x="156" y="228"/>
                  </a:lnTo>
                  <a:lnTo>
                    <a:pt x="153" y="231"/>
                  </a:lnTo>
                  <a:lnTo>
                    <a:pt x="151" y="232"/>
                  </a:lnTo>
                  <a:lnTo>
                    <a:pt x="148" y="234"/>
                  </a:lnTo>
                  <a:lnTo>
                    <a:pt x="144" y="234"/>
                  </a:lnTo>
                  <a:lnTo>
                    <a:pt x="135" y="234"/>
                  </a:lnTo>
                  <a:lnTo>
                    <a:pt x="128" y="234"/>
                  </a:lnTo>
                  <a:lnTo>
                    <a:pt x="120" y="234"/>
                  </a:lnTo>
                  <a:lnTo>
                    <a:pt x="113" y="234"/>
                  </a:lnTo>
                  <a:lnTo>
                    <a:pt x="107" y="234"/>
                  </a:lnTo>
                  <a:lnTo>
                    <a:pt x="100" y="234"/>
                  </a:lnTo>
                  <a:lnTo>
                    <a:pt x="95" y="234"/>
                  </a:lnTo>
                  <a:lnTo>
                    <a:pt x="90" y="232"/>
                  </a:lnTo>
                  <a:lnTo>
                    <a:pt x="85" y="231"/>
                  </a:lnTo>
                  <a:lnTo>
                    <a:pt x="81" y="229"/>
                  </a:lnTo>
                  <a:lnTo>
                    <a:pt x="76" y="226"/>
                  </a:lnTo>
                  <a:lnTo>
                    <a:pt x="72" y="223"/>
                  </a:lnTo>
                  <a:lnTo>
                    <a:pt x="69" y="218"/>
                  </a:lnTo>
                  <a:lnTo>
                    <a:pt x="66" y="214"/>
                  </a:lnTo>
                  <a:lnTo>
                    <a:pt x="62" y="206"/>
                  </a:lnTo>
                  <a:lnTo>
                    <a:pt x="58" y="200"/>
                  </a:lnTo>
                  <a:lnTo>
                    <a:pt x="58" y="190"/>
                  </a:lnTo>
                  <a:lnTo>
                    <a:pt x="56" y="178"/>
                  </a:lnTo>
                  <a:lnTo>
                    <a:pt x="54" y="170"/>
                  </a:lnTo>
                  <a:lnTo>
                    <a:pt x="54" y="160"/>
                  </a:lnTo>
                  <a:lnTo>
                    <a:pt x="53" y="151"/>
                  </a:lnTo>
                  <a:lnTo>
                    <a:pt x="51" y="142"/>
                  </a:lnTo>
                  <a:lnTo>
                    <a:pt x="49" y="134"/>
                  </a:lnTo>
                  <a:lnTo>
                    <a:pt x="48" y="126"/>
                  </a:lnTo>
                  <a:lnTo>
                    <a:pt x="46" y="118"/>
                  </a:lnTo>
                  <a:lnTo>
                    <a:pt x="43" y="110"/>
                  </a:lnTo>
                  <a:lnTo>
                    <a:pt x="41" y="100"/>
                  </a:lnTo>
                  <a:lnTo>
                    <a:pt x="38" y="92"/>
                  </a:lnTo>
                  <a:lnTo>
                    <a:pt x="35" y="82"/>
                  </a:lnTo>
                  <a:lnTo>
                    <a:pt x="30" y="74"/>
                  </a:lnTo>
                  <a:lnTo>
                    <a:pt x="26" y="62"/>
                  </a:lnTo>
                  <a:lnTo>
                    <a:pt x="22" y="52"/>
                  </a:lnTo>
                  <a:lnTo>
                    <a:pt x="20" y="51"/>
                  </a:lnTo>
                  <a:lnTo>
                    <a:pt x="18" y="49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3" y="41"/>
                  </a:lnTo>
                  <a:lnTo>
                    <a:pt x="12" y="39"/>
                  </a:lnTo>
                  <a:lnTo>
                    <a:pt x="10" y="34"/>
                  </a:lnTo>
                  <a:lnTo>
                    <a:pt x="8" y="33"/>
                  </a:lnTo>
                  <a:lnTo>
                    <a:pt x="7" y="30"/>
                  </a:lnTo>
                  <a:lnTo>
                    <a:pt x="5" y="25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7" y="3"/>
                  </a:lnTo>
                  <a:lnTo>
                    <a:pt x="18" y="7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6" name="Freeform 280"/>
            <p:cNvSpPr>
              <a:spLocks/>
            </p:cNvSpPr>
            <p:nvPr/>
          </p:nvSpPr>
          <p:spPr bwMode="auto">
            <a:xfrm>
              <a:off x="4682" y="1685"/>
              <a:ext cx="31" cy="53"/>
            </a:xfrm>
            <a:custGeom>
              <a:avLst/>
              <a:gdLst/>
              <a:ahLst/>
              <a:cxnLst>
                <a:cxn ang="0">
                  <a:pos x="50" y="24"/>
                </a:cxn>
                <a:cxn ang="0">
                  <a:pos x="45" y="24"/>
                </a:cxn>
                <a:cxn ang="0">
                  <a:pos x="41" y="24"/>
                </a:cxn>
                <a:cxn ang="0">
                  <a:pos x="38" y="24"/>
                </a:cxn>
                <a:cxn ang="0">
                  <a:pos x="35" y="29"/>
                </a:cxn>
                <a:cxn ang="0">
                  <a:pos x="32" y="33"/>
                </a:cxn>
                <a:cxn ang="0">
                  <a:pos x="30" y="37"/>
                </a:cxn>
                <a:cxn ang="0">
                  <a:pos x="28" y="41"/>
                </a:cxn>
                <a:cxn ang="0">
                  <a:pos x="28" y="49"/>
                </a:cxn>
                <a:cxn ang="0">
                  <a:pos x="27" y="54"/>
                </a:cxn>
                <a:cxn ang="0">
                  <a:pos x="27" y="60"/>
                </a:cxn>
                <a:cxn ang="0">
                  <a:pos x="27" y="69"/>
                </a:cxn>
                <a:cxn ang="0">
                  <a:pos x="27" y="75"/>
                </a:cxn>
                <a:cxn ang="0">
                  <a:pos x="27" y="82"/>
                </a:cxn>
                <a:cxn ang="0">
                  <a:pos x="27" y="90"/>
                </a:cxn>
                <a:cxn ang="0">
                  <a:pos x="28" y="96"/>
                </a:cxn>
                <a:cxn ang="0">
                  <a:pos x="30" y="105"/>
                </a:cxn>
                <a:cxn ang="0">
                  <a:pos x="0" y="96"/>
                </a:cxn>
                <a:cxn ang="0">
                  <a:pos x="0" y="88"/>
                </a:cxn>
                <a:cxn ang="0">
                  <a:pos x="0" y="80"/>
                </a:cxn>
                <a:cxn ang="0">
                  <a:pos x="2" y="70"/>
                </a:cxn>
                <a:cxn ang="0">
                  <a:pos x="4" y="62"/>
                </a:cxn>
                <a:cxn ang="0">
                  <a:pos x="5" y="52"/>
                </a:cxn>
                <a:cxn ang="0">
                  <a:pos x="7" y="46"/>
                </a:cxn>
                <a:cxn ang="0">
                  <a:pos x="10" y="37"/>
                </a:cxn>
                <a:cxn ang="0">
                  <a:pos x="14" y="29"/>
                </a:cxn>
                <a:cxn ang="0">
                  <a:pos x="17" y="21"/>
                </a:cxn>
                <a:cxn ang="0">
                  <a:pos x="22" y="15"/>
                </a:cxn>
                <a:cxn ang="0">
                  <a:pos x="25" y="8"/>
                </a:cxn>
                <a:cxn ang="0">
                  <a:pos x="30" y="5"/>
                </a:cxn>
                <a:cxn ang="0">
                  <a:pos x="35" y="0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5" y="0"/>
                </a:cxn>
                <a:cxn ang="0">
                  <a:pos x="56" y="1"/>
                </a:cxn>
                <a:cxn ang="0">
                  <a:pos x="59" y="3"/>
                </a:cxn>
                <a:cxn ang="0">
                  <a:pos x="61" y="5"/>
                </a:cxn>
                <a:cxn ang="0">
                  <a:pos x="63" y="6"/>
                </a:cxn>
                <a:cxn ang="0">
                  <a:pos x="63" y="8"/>
                </a:cxn>
                <a:cxn ang="0">
                  <a:pos x="63" y="11"/>
                </a:cxn>
                <a:cxn ang="0">
                  <a:pos x="63" y="13"/>
                </a:cxn>
                <a:cxn ang="0">
                  <a:pos x="63" y="16"/>
                </a:cxn>
                <a:cxn ang="0">
                  <a:pos x="63" y="21"/>
                </a:cxn>
                <a:cxn ang="0">
                  <a:pos x="59" y="24"/>
                </a:cxn>
                <a:cxn ang="0">
                  <a:pos x="58" y="24"/>
                </a:cxn>
                <a:cxn ang="0">
                  <a:pos x="55" y="24"/>
                </a:cxn>
                <a:cxn ang="0">
                  <a:pos x="53" y="24"/>
                </a:cxn>
                <a:cxn ang="0">
                  <a:pos x="50" y="24"/>
                </a:cxn>
                <a:cxn ang="0">
                  <a:pos x="50" y="24"/>
                </a:cxn>
              </a:cxnLst>
              <a:rect l="0" t="0" r="r" b="b"/>
              <a:pathLst>
                <a:path w="63" h="105">
                  <a:moveTo>
                    <a:pt x="50" y="24"/>
                  </a:moveTo>
                  <a:lnTo>
                    <a:pt x="45" y="24"/>
                  </a:lnTo>
                  <a:lnTo>
                    <a:pt x="41" y="24"/>
                  </a:lnTo>
                  <a:lnTo>
                    <a:pt x="38" y="24"/>
                  </a:lnTo>
                  <a:lnTo>
                    <a:pt x="35" y="29"/>
                  </a:lnTo>
                  <a:lnTo>
                    <a:pt x="32" y="33"/>
                  </a:lnTo>
                  <a:lnTo>
                    <a:pt x="30" y="37"/>
                  </a:lnTo>
                  <a:lnTo>
                    <a:pt x="28" y="41"/>
                  </a:lnTo>
                  <a:lnTo>
                    <a:pt x="28" y="49"/>
                  </a:lnTo>
                  <a:lnTo>
                    <a:pt x="27" y="54"/>
                  </a:lnTo>
                  <a:lnTo>
                    <a:pt x="27" y="60"/>
                  </a:lnTo>
                  <a:lnTo>
                    <a:pt x="27" y="69"/>
                  </a:lnTo>
                  <a:lnTo>
                    <a:pt x="27" y="75"/>
                  </a:lnTo>
                  <a:lnTo>
                    <a:pt x="27" y="82"/>
                  </a:lnTo>
                  <a:lnTo>
                    <a:pt x="27" y="90"/>
                  </a:lnTo>
                  <a:lnTo>
                    <a:pt x="28" y="96"/>
                  </a:lnTo>
                  <a:lnTo>
                    <a:pt x="30" y="105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5" y="52"/>
                  </a:lnTo>
                  <a:lnTo>
                    <a:pt x="7" y="46"/>
                  </a:lnTo>
                  <a:lnTo>
                    <a:pt x="10" y="37"/>
                  </a:lnTo>
                  <a:lnTo>
                    <a:pt x="14" y="29"/>
                  </a:lnTo>
                  <a:lnTo>
                    <a:pt x="17" y="21"/>
                  </a:lnTo>
                  <a:lnTo>
                    <a:pt x="22" y="15"/>
                  </a:lnTo>
                  <a:lnTo>
                    <a:pt x="25" y="8"/>
                  </a:lnTo>
                  <a:lnTo>
                    <a:pt x="30" y="5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61" y="5"/>
                  </a:lnTo>
                  <a:lnTo>
                    <a:pt x="63" y="6"/>
                  </a:lnTo>
                  <a:lnTo>
                    <a:pt x="63" y="8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6"/>
                  </a:lnTo>
                  <a:lnTo>
                    <a:pt x="63" y="21"/>
                  </a:lnTo>
                  <a:lnTo>
                    <a:pt x="59" y="24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3" y="24"/>
                  </a:lnTo>
                  <a:lnTo>
                    <a:pt x="50" y="24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7" name="Freeform 281"/>
            <p:cNvSpPr>
              <a:spLocks/>
            </p:cNvSpPr>
            <p:nvPr/>
          </p:nvSpPr>
          <p:spPr bwMode="auto">
            <a:xfrm>
              <a:off x="4681" y="1669"/>
              <a:ext cx="29" cy="27"/>
            </a:xfrm>
            <a:custGeom>
              <a:avLst/>
              <a:gdLst/>
              <a:ahLst/>
              <a:cxnLst>
                <a:cxn ang="0">
                  <a:pos x="23" y="13"/>
                </a:cxn>
                <a:cxn ang="0">
                  <a:pos x="23" y="13"/>
                </a:cxn>
                <a:cxn ang="0">
                  <a:pos x="26" y="13"/>
                </a:cxn>
                <a:cxn ang="0">
                  <a:pos x="28" y="13"/>
                </a:cxn>
                <a:cxn ang="0">
                  <a:pos x="31" y="13"/>
                </a:cxn>
                <a:cxn ang="0">
                  <a:pos x="34" y="15"/>
                </a:cxn>
                <a:cxn ang="0">
                  <a:pos x="38" y="16"/>
                </a:cxn>
                <a:cxn ang="0">
                  <a:pos x="42" y="18"/>
                </a:cxn>
                <a:cxn ang="0">
                  <a:pos x="46" y="18"/>
                </a:cxn>
                <a:cxn ang="0">
                  <a:pos x="49" y="21"/>
                </a:cxn>
                <a:cxn ang="0">
                  <a:pos x="51" y="21"/>
                </a:cxn>
                <a:cxn ang="0">
                  <a:pos x="56" y="26"/>
                </a:cxn>
                <a:cxn ang="0">
                  <a:pos x="57" y="28"/>
                </a:cxn>
                <a:cxn ang="0">
                  <a:pos x="59" y="30"/>
                </a:cxn>
                <a:cxn ang="0">
                  <a:pos x="59" y="33"/>
                </a:cxn>
                <a:cxn ang="0">
                  <a:pos x="59" y="38"/>
                </a:cxn>
                <a:cxn ang="0">
                  <a:pos x="59" y="41"/>
                </a:cxn>
                <a:cxn ang="0">
                  <a:pos x="59" y="46"/>
                </a:cxn>
                <a:cxn ang="0">
                  <a:pos x="59" y="49"/>
                </a:cxn>
                <a:cxn ang="0">
                  <a:pos x="59" y="51"/>
                </a:cxn>
                <a:cxn ang="0">
                  <a:pos x="59" y="52"/>
                </a:cxn>
                <a:cxn ang="0">
                  <a:pos x="57" y="54"/>
                </a:cxn>
                <a:cxn ang="0">
                  <a:pos x="54" y="54"/>
                </a:cxn>
                <a:cxn ang="0">
                  <a:pos x="51" y="54"/>
                </a:cxn>
                <a:cxn ang="0">
                  <a:pos x="42" y="51"/>
                </a:cxn>
                <a:cxn ang="0">
                  <a:pos x="38" y="49"/>
                </a:cxn>
                <a:cxn ang="0">
                  <a:pos x="31" y="48"/>
                </a:cxn>
                <a:cxn ang="0">
                  <a:pos x="28" y="46"/>
                </a:cxn>
                <a:cxn ang="0">
                  <a:pos x="23" y="43"/>
                </a:cxn>
                <a:cxn ang="0">
                  <a:pos x="19" y="41"/>
                </a:cxn>
                <a:cxn ang="0">
                  <a:pos x="16" y="39"/>
                </a:cxn>
                <a:cxn ang="0">
                  <a:pos x="15" y="38"/>
                </a:cxn>
                <a:cxn ang="0">
                  <a:pos x="11" y="34"/>
                </a:cxn>
                <a:cxn ang="0">
                  <a:pos x="11" y="33"/>
                </a:cxn>
                <a:cxn ang="0">
                  <a:pos x="10" y="31"/>
                </a:cxn>
                <a:cxn ang="0">
                  <a:pos x="6" y="26"/>
                </a:cxn>
                <a:cxn ang="0">
                  <a:pos x="3" y="21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3" y="2"/>
                </a:cxn>
                <a:cxn ang="0">
                  <a:pos x="16" y="5"/>
                </a:cxn>
                <a:cxn ang="0">
                  <a:pos x="19" y="8"/>
                </a:cxn>
                <a:cxn ang="0">
                  <a:pos x="23" y="13"/>
                </a:cxn>
                <a:cxn ang="0">
                  <a:pos x="23" y="13"/>
                </a:cxn>
              </a:cxnLst>
              <a:rect l="0" t="0" r="r" b="b"/>
              <a:pathLst>
                <a:path w="59" h="54">
                  <a:moveTo>
                    <a:pt x="23" y="13"/>
                  </a:moveTo>
                  <a:lnTo>
                    <a:pt x="23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1" y="13"/>
                  </a:lnTo>
                  <a:lnTo>
                    <a:pt x="34" y="15"/>
                  </a:lnTo>
                  <a:lnTo>
                    <a:pt x="38" y="16"/>
                  </a:lnTo>
                  <a:lnTo>
                    <a:pt x="42" y="18"/>
                  </a:lnTo>
                  <a:lnTo>
                    <a:pt x="46" y="18"/>
                  </a:lnTo>
                  <a:lnTo>
                    <a:pt x="49" y="21"/>
                  </a:lnTo>
                  <a:lnTo>
                    <a:pt x="51" y="21"/>
                  </a:lnTo>
                  <a:lnTo>
                    <a:pt x="56" y="26"/>
                  </a:lnTo>
                  <a:lnTo>
                    <a:pt x="57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9" y="38"/>
                  </a:lnTo>
                  <a:lnTo>
                    <a:pt x="59" y="41"/>
                  </a:lnTo>
                  <a:lnTo>
                    <a:pt x="59" y="46"/>
                  </a:lnTo>
                  <a:lnTo>
                    <a:pt x="59" y="49"/>
                  </a:lnTo>
                  <a:lnTo>
                    <a:pt x="59" y="51"/>
                  </a:lnTo>
                  <a:lnTo>
                    <a:pt x="59" y="52"/>
                  </a:lnTo>
                  <a:lnTo>
                    <a:pt x="57" y="54"/>
                  </a:lnTo>
                  <a:lnTo>
                    <a:pt x="54" y="54"/>
                  </a:lnTo>
                  <a:lnTo>
                    <a:pt x="51" y="54"/>
                  </a:lnTo>
                  <a:lnTo>
                    <a:pt x="42" y="51"/>
                  </a:lnTo>
                  <a:lnTo>
                    <a:pt x="38" y="49"/>
                  </a:lnTo>
                  <a:lnTo>
                    <a:pt x="31" y="48"/>
                  </a:lnTo>
                  <a:lnTo>
                    <a:pt x="28" y="46"/>
                  </a:lnTo>
                  <a:lnTo>
                    <a:pt x="23" y="43"/>
                  </a:lnTo>
                  <a:lnTo>
                    <a:pt x="19" y="41"/>
                  </a:lnTo>
                  <a:lnTo>
                    <a:pt x="16" y="39"/>
                  </a:lnTo>
                  <a:lnTo>
                    <a:pt x="15" y="38"/>
                  </a:lnTo>
                  <a:lnTo>
                    <a:pt x="11" y="34"/>
                  </a:lnTo>
                  <a:lnTo>
                    <a:pt x="11" y="33"/>
                  </a:lnTo>
                  <a:lnTo>
                    <a:pt x="10" y="31"/>
                  </a:lnTo>
                  <a:lnTo>
                    <a:pt x="6" y="26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6" y="5"/>
                  </a:lnTo>
                  <a:lnTo>
                    <a:pt x="19" y="8"/>
                  </a:lnTo>
                  <a:lnTo>
                    <a:pt x="23" y="13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8" name="Freeform 282"/>
            <p:cNvSpPr>
              <a:spLocks/>
            </p:cNvSpPr>
            <p:nvPr/>
          </p:nvSpPr>
          <p:spPr bwMode="auto">
            <a:xfrm>
              <a:off x="4705" y="1688"/>
              <a:ext cx="40" cy="62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8" y="5"/>
                </a:cxn>
                <a:cxn ang="0">
                  <a:pos x="38" y="10"/>
                </a:cxn>
                <a:cxn ang="0">
                  <a:pos x="48" y="16"/>
                </a:cxn>
                <a:cxn ang="0">
                  <a:pos x="56" y="21"/>
                </a:cxn>
                <a:cxn ang="0">
                  <a:pos x="63" y="29"/>
                </a:cxn>
                <a:cxn ang="0">
                  <a:pos x="69" y="36"/>
                </a:cxn>
                <a:cxn ang="0">
                  <a:pos x="74" y="46"/>
                </a:cxn>
                <a:cxn ang="0">
                  <a:pos x="77" y="54"/>
                </a:cxn>
                <a:cxn ang="0">
                  <a:pos x="79" y="62"/>
                </a:cxn>
                <a:cxn ang="0">
                  <a:pos x="79" y="70"/>
                </a:cxn>
                <a:cxn ang="0">
                  <a:pos x="77" y="77"/>
                </a:cxn>
                <a:cxn ang="0">
                  <a:pos x="77" y="85"/>
                </a:cxn>
                <a:cxn ang="0">
                  <a:pos x="72" y="93"/>
                </a:cxn>
                <a:cxn ang="0">
                  <a:pos x="71" y="100"/>
                </a:cxn>
                <a:cxn ang="0">
                  <a:pos x="68" y="109"/>
                </a:cxn>
                <a:cxn ang="0">
                  <a:pos x="64" y="116"/>
                </a:cxn>
                <a:cxn ang="0">
                  <a:pos x="61" y="121"/>
                </a:cxn>
                <a:cxn ang="0">
                  <a:pos x="54" y="122"/>
                </a:cxn>
                <a:cxn ang="0">
                  <a:pos x="50" y="122"/>
                </a:cxn>
                <a:cxn ang="0">
                  <a:pos x="45" y="121"/>
                </a:cxn>
                <a:cxn ang="0">
                  <a:pos x="40" y="116"/>
                </a:cxn>
                <a:cxn ang="0">
                  <a:pos x="38" y="113"/>
                </a:cxn>
                <a:cxn ang="0">
                  <a:pos x="38" y="106"/>
                </a:cxn>
                <a:cxn ang="0">
                  <a:pos x="40" y="100"/>
                </a:cxn>
                <a:cxn ang="0">
                  <a:pos x="41" y="96"/>
                </a:cxn>
                <a:cxn ang="0">
                  <a:pos x="43" y="90"/>
                </a:cxn>
                <a:cxn ang="0">
                  <a:pos x="45" y="85"/>
                </a:cxn>
                <a:cxn ang="0">
                  <a:pos x="45" y="80"/>
                </a:cxn>
                <a:cxn ang="0">
                  <a:pos x="45" y="75"/>
                </a:cxn>
                <a:cxn ang="0">
                  <a:pos x="45" y="68"/>
                </a:cxn>
                <a:cxn ang="0">
                  <a:pos x="43" y="64"/>
                </a:cxn>
                <a:cxn ang="0">
                  <a:pos x="40" y="57"/>
                </a:cxn>
                <a:cxn ang="0">
                  <a:pos x="33" y="49"/>
                </a:cxn>
                <a:cxn ang="0">
                  <a:pos x="25" y="44"/>
                </a:cxn>
                <a:cxn ang="0">
                  <a:pos x="20" y="42"/>
                </a:cxn>
                <a:cxn ang="0">
                  <a:pos x="15" y="39"/>
                </a:cxn>
                <a:cxn ang="0">
                  <a:pos x="10" y="37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0" y="19"/>
                </a:cxn>
                <a:cxn ang="0">
                  <a:pos x="2" y="11"/>
                </a:cxn>
                <a:cxn ang="0">
                  <a:pos x="4" y="6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5" y="0"/>
                </a:cxn>
              </a:cxnLst>
              <a:rect l="0" t="0" r="r" b="b"/>
              <a:pathLst>
                <a:path w="81" h="124">
                  <a:moveTo>
                    <a:pt x="15" y="0"/>
                  </a:moveTo>
                  <a:lnTo>
                    <a:pt x="20" y="1"/>
                  </a:lnTo>
                  <a:lnTo>
                    <a:pt x="25" y="3"/>
                  </a:lnTo>
                  <a:lnTo>
                    <a:pt x="28" y="5"/>
                  </a:lnTo>
                  <a:lnTo>
                    <a:pt x="33" y="8"/>
                  </a:lnTo>
                  <a:lnTo>
                    <a:pt x="38" y="10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3" y="19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3" y="29"/>
                  </a:lnTo>
                  <a:lnTo>
                    <a:pt x="68" y="32"/>
                  </a:lnTo>
                  <a:lnTo>
                    <a:pt x="69" y="36"/>
                  </a:lnTo>
                  <a:lnTo>
                    <a:pt x="72" y="41"/>
                  </a:lnTo>
                  <a:lnTo>
                    <a:pt x="74" y="46"/>
                  </a:lnTo>
                  <a:lnTo>
                    <a:pt x="77" y="50"/>
                  </a:lnTo>
                  <a:lnTo>
                    <a:pt x="77" y="54"/>
                  </a:lnTo>
                  <a:lnTo>
                    <a:pt x="79" y="59"/>
                  </a:lnTo>
                  <a:lnTo>
                    <a:pt x="79" y="62"/>
                  </a:lnTo>
                  <a:lnTo>
                    <a:pt x="81" y="67"/>
                  </a:lnTo>
                  <a:lnTo>
                    <a:pt x="79" y="70"/>
                  </a:lnTo>
                  <a:lnTo>
                    <a:pt x="79" y="73"/>
                  </a:lnTo>
                  <a:lnTo>
                    <a:pt x="77" y="77"/>
                  </a:lnTo>
                  <a:lnTo>
                    <a:pt x="77" y="82"/>
                  </a:lnTo>
                  <a:lnTo>
                    <a:pt x="77" y="85"/>
                  </a:lnTo>
                  <a:lnTo>
                    <a:pt x="76" y="88"/>
                  </a:lnTo>
                  <a:lnTo>
                    <a:pt x="72" y="93"/>
                  </a:lnTo>
                  <a:lnTo>
                    <a:pt x="72" y="96"/>
                  </a:lnTo>
                  <a:lnTo>
                    <a:pt x="71" y="100"/>
                  </a:lnTo>
                  <a:lnTo>
                    <a:pt x="69" y="104"/>
                  </a:lnTo>
                  <a:lnTo>
                    <a:pt x="68" y="109"/>
                  </a:lnTo>
                  <a:lnTo>
                    <a:pt x="66" y="114"/>
                  </a:lnTo>
                  <a:lnTo>
                    <a:pt x="64" y="116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58" y="122"/>
                  </a:lnTo>
                  <a:lnTo>
                    <a:pt x="54" y="122"/>
                  </a:lnTo>
                  <a:lnTo>
                    <a:pt x="53" y="124"/>
                  </a:lnTo>
                  <a:lnTo>
                    <a:pt x="50" y="122"/>
                  </a:lnTo>
                  <a:lnTo>
                    <a:pt x="48" y="122"/>
                  </a:lnTo>
                  <a:lnTo>
                    <a:pt x="45" y="121"/>
                  </a:lnTo>
                  <a:lnTo>
                    <a:pt x="43" y="119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3"/>
                  </a:lnTo>
                  <a:lnTo>
                    <a:pt x="38" y="109"/>
                  </a:lnTo>
                  <a:lnTo>
                    <a:pt x="38" y="106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1" y="96"/>
                  </a:lnTo>
                  <a:lnTo>
                    <a:pt x="43" y="93"/>
                  </a:lnTo>
                  <a:lnTo>
                    <a:pt x="43" y="90"/>
                  </a:lnTo>
                  <a:lnTo>
                    <a:pt x="45" y="88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0"/>
                  </a:lnTo>
                  <a:lnTo>
                    <a:pt x="45" y="77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5" y="68"/>
                  </a:lnTo>
                  <a:lnTo>
                    <a:pt x="45" y="67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0" y="57"/>
                  </a:lnTo>
                  <a:lnTo>
                    <a:pt x="36" y="52"/>
                  </a:lnTo>
                  <a:lnTo>
                    <a:pt x="33" y="49"/>
                  </a:lnTo>
                  <a:lnTo>
                    <a:pt x="28" y="46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5" y="39"/>
                  </a:lnTo>
                  <a:lnTo>
                    <a:pt x="12" y="39"/>
                  </a:lnTo>
                  <a:lnTo>
                    <a:pt x="10" y="37"/>
                  </a:lnTo>
                  <a:lnTo>
                    <a:pt x="9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9" name="Freeform 283"/>
            <p:cNvSpPr>
              <a:spLocks/>
            </p:cNvSpPr>
            <p:nvPr/>
          </p:nvSpPr>
          <p:spPr bwMode="auto">
            <a:xfrm>
              <a:off x="4588" y="1716"/>
              <a:ext cx="144" cy="88"/>
            </a:xfrm>
            <a:custGeom>
              <a:avLst/>
              <a:gdLst/>
              <a:ahLst/>
              <a:cxnLst>
                <a:cxn ang="0">
                  <a:pos x="44" y="17"/>
                </a:cxn>
                <a:cxn ang="0">
                  <a:pos x="41" y="20"/>
                </a:cxn>
                <a:cxn ang="0">
                  <a:pos x="34" y="25"/>
                </a:cxn>
                <a:cxn ang="0">
                  <a:pos x="30" y="31"/>
                </a:cxn>
                <a:cxn ang="0">
                  <a:pos x="26" y="38"/>
                </a:cxn>
                <a:cxn ang="0">
                  <a:pos x="25" y="49"/>
                </a:cxn>
                <a:cxn ang="0">
                  <a:pos x="26" y="59"/>
                </a:cxn>
                <a:cxn ang="0">
                  <a:pos x="33" y="69"/>
                </a:cxn>
                <a:cxn ang="0">
                  <a:pos x="43" y="81"/>
                </a:cxn>
                <a:cxn ang="0">
                  <a:pos x="61" y="87"/>
                </a:cxn>
                <a:cxn ang="0">
                  <a:pos x="85" y="92"/>
                </a:cxn>
                <a:cxn ang="0">
                  <a:pos x="116" y="95"/>
                </a:cxn>
                <a:cxn ang="0">
                  <a:pos x="149" y="97"/>
                </a:cxn>
                <a:cxn ang="0">
                  <a:pos x="182" y="99"/>
                </a:cxn>
                <a:cxn ang="0">
                  <a:pos x="215" y="102"/>
                </a:cxn>
                <a:cxn ang="0">
                  <a:pos x="243" y="103"/>
                </a:cxn>
                <a:cxn ang="0">
                  <a:pos x="262" y="108"/>
                </a:cxn>
                <a:cxn ang="0">
                  <a:pos x="275" y="117"/>
                </a:cxn>
                <a:cxn ang="0">
                  <a:pos x="285" y="128"/>
                </a:cxn>
                <a:cxn ang="0">
                  <a:pos x="288" y="141"/>
                </a:cxn>
                <a:cxn ang="0">
                  <a:pos x="287" y="154"/>
                </a:cxn>
                <a:cxn ang="0">
                  <a:pos x="280" y="164"/>
                </a:cxn>
                <a:cxn ang="0">
                  <a:pos x="270" y="174"/>
                </a:cxn>
                <a:cxn ang="0">
                  <a:pos x="256" y="177"/>
                </a:cxn>
                <a:cxn ang="0">
                  <a:pos x="234" y="174"/>
                </a:cxn>
                <a:cxn ang="0">
                  <a:pos x="203" y="166"/>
                </a:cxn>
                <a:cxn ang="0">
                  <a:pos x="166" y="154"/>
                </a:cxn>
                <a:cxn ang="0">
                  <a:pos x="126" y="143"/>
                </a:cxn>
                <a:cxn ang="0">
                  <a:pos x="87" y="130"/>
                </a:cxn>
                <a:cxn ang="0">
                  <a:pos x="52" y="117"/>
                </a:cxn>
                <a:cxn ang="0">
                  <a:pos x="25" y="105"/>
                </a:cxn>
                <a:cxn ang="0">
                  <a:pos x="8" y="97"/>
                </a:cxn>
                <a:cxn ang="0">
                  <a:pos x="5" y="90"/>
                </a:cxn>
                <a:cxn ang="0">
                  <a:pos x="2" y="84"/>
                </a:cxn>
                <a:cxn ang="0">
                  <a:pos x="0" y="76"/>
                </a:cxn>
                <a:cxn ang="0">
                  <a:pos x="0" y="69"/>
                </a:cxn>
                <a:cxn ang="0">
                  <a:pos x="0" y="61"/>
                </a:cxn>
                <a:cxn ang="0">
                  <a:pos x="0" y="54"/>
                </a:cxn>
                <a:cxn ang="0">
                  <a:pos x="0" y="46"/>
                </a:cxn>
                <a:cxn ang="0">
                  <a:pos x="2" y="38"/>
                </a:cxn>
                <a:cxn ang="0">
                  <a:pos x="3" y="31"/>
                </a:cxn>
                <a:cxn ang="0">
                  <a:pos x="5" y="25"/>
                </a:cxn>
                <a:cxn ang="0">
                  <a:pos x="10" y="20"/>
                </a:cxn>
                <a:cxn ang="0">
                  <a:pos x="15" y="15"/>
                </a:cxn>
                <a:cxn ang="0">
                  <a:pos x="21" y="12"/>
                </a:cxn>
                <a:cxn ang="0">
                  <a:pos x="28" y="9"/>
                </a:cxn>
                <a:cxn ang="0">
                  <a:pos x="36" y="5"/>
                </a:cxn>
                <a:cxn ang="0">
                  <a:pos x="44" y="4"/>
                </a:cxn>
                <a:cxn ang="0">
                  <a:pos x="52" y="0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1" y="13"/>
                </a:cxn>
                <a:cxn ang="0">
                  <a:pos x="48" y="15"/>
                </a:cxn>
              </a:cxnLst>
              <a:rect l="0" t="0" r="r" b="b"/>
              <a:pathLst>
                <a:path w="288" h="177">
                  <a:moveTo>
                    <a:pt x="48" y="15"/>
                  </a:moveTo>
                  <a:lnTo>
                    <a:pt x="44" y="17"/>
                  </a:lnTo>
                  <a:lnTo>
                    <a:pt x="43" y="17"/>
                  </a:lnTo>
                  <a:lnTo>
                    <a:pt x="41" y="20"/>
                  </a:lnTo>
                  <a:lnTo>
                    <a:pt x="38" y="22"/>
                  </a:lnTo>
                  <a:lnTo>
                    <a:pt x="34" y="25"/>
                  </a:lnTo>
                  <a:lnTo>
                    <a:pt x="33" y="28"/>
                  </a:lnTo>
                  <a:lnTo>
                    <a:pt x="30" y="31"/>
                  </a:lnTo>
                  <a:lnTo>
                    <a:pt x="28" y="35"/>
                  </a:lnTo>
                  <a:lnTo>
                    <a:pt x="26" y="38"/>
                  </a:lnTo>
                  <a:lnTo>
                    <a:pt x="25" y="45"/>
                  </a:lnTo>
                  <a:lnTo>
                    <a:pt x="25" y="49"/>
                  </a:lnTo>
                  <a:lnTo>
                    <a:pt x="25" y="53"/>
                  </a:lnTo>
                  <a:lnTo>
                    <a:pt x="26" y="59"/>
                  </a:lnTo>
                  <a:lnTo>
                    <a:pt x="28" y="66"/>
                  </a:lnTo>
                  <a:lnTo>
                    <a:pt x="33" y="69"/>
                  </a:lnTo>
                  <a:lnTo>
                    <a:pt x="36" y="77"/>
                  </a:lnTo>
                  <a:lnTo>
                    <a:pt x="43" y="81"/>
                  </a:lnTo>
                  <a:lnTo>
                    <a:pt x="49" y="85"/>
                  </a:lnTo>
                  <a:lnTo>
                    <a:pt x="61" y="87"/>
                  </a:lnTo>
                  <a:lnTo>
                    <a:pt x="72" y="90"/>
                  </a:lnTo>
                  <a:lnTo>
                    <a:pt x="85" y="92"/>
                  </a:lnTo>
                  <a:lnTo>
                    <a:pt x="100" y="94"/>
                  </a:lnTo>
                  <a:lnTo>
                    <a:pt x="116" y="95"/>
                  </a:lnTo>
                  <a:lnTo>
                    <a:pt x="133" y="97"/>
                  </a:lnTo>
                  <a:lnTo>
                    <a:pt x="149" y="97"/>
                  </a:lnTo>
                  <a:lnTo>
                    <a:pt x="166" y="97"/>
                  </a:lnTo>
                  <a:lnTo>
                    <a:pt x="182" y="99"/>
                  </a:lnTo>
                  <a:lnTo>
                    <a:pt x="198" y="100"/>
                  </a:lnTo>
                  <a:lnTo>
                    <a:pt x="215" y="102"/>
                  </a:lnTo>
                  <a:lnTo>
                    <a:pt x="229" y="102"/>
                  </a:lnTo>
                  <a:lnTo>
                    <a:pt x="243" y="103"/>
                  </a:lnTo>
                  <a:lnTo>
                    <a:pt x="254" y="105"/>
                  </a:lnTo>
                  <a:lnTo>
                    <a:pt x="262" y="108"/>
                  </a:lnTo>
                  <a:lnTo>
                    <a:pt x="270" y="112"/>
                  </a:lnTo>
                  <a:lnTo>
                    <a:pt x="275" y="117"/>
                  </a:lnTo>
                  <a:lnTo>
                    <a:pt x="282" y="121"/>
                  </a:lnTo>
                  <a:lnTo>
                    <a:pt x="285" y="128"/>
                  </a:lnTo>
                  <a:lnTo>
                    <a:pt x="287" y="135"/>
                  </a:lnTo>
                  <a:lnTo>
                    <a:pt x="288" y="141"/>
                  </a:lnTo>
                  <a:lnTo>
                    <a:pt x="288" y="148"/>
                  </a:lnTo>
                  <a:lnTo>
                    <a:pt x="287" y="154"/>
                  </a:lnTo>
                  <a:lnTo>
                    <a:pt x="285" y="159"/>
                  </a:lnTo>
                  <a:lnTo>
                    <a:pt x="280" y="164"/>
                  </a:lnTo>
                  <a:lnTo>
                    <a:pt x="277" y="171"/>
                  </a:lnTo>
                  <a:lnTo>
                    <a:pt x="270" y="174"/>
                  </a:lnTo>
                  <a:lnTo>
                    <a:pt x="264" y="175"/>
                  </a:lnTo>
                  <a:lnTo>
                    <a:pt x="256" y="177"/>
                  </a:lnTo>
                  <a:lnTo>
                    <a:pt x="247" y="177"/>
                  </a:lnTo>
                  <a:lnTo>
                    <a:pt x="234" y="174"/>
                  </a:lnTo>
                  <a:lnTo>
                    <a:pt x="221" y="171"/>
                  </a:lnTo>
                  <a:lnTo>
                    <a:pt x="203" y="166"/>
                  </a:lnTo>
                  <a:lnTo>
                    <a:pt x="185" y="161"/>
                  </a:lnTo>
                  <a:lnTo>
                    <a:pt x="166" y="154"/>
                  </a:lnTo>
                  <a:lnTo>
                    <a:pt x="146" y="149"/>
                  </a:lnTo>
                  <a:lnTo>
                    <a:pt x="126" y="143"/>
                  </a:lnTo>
                  <a:lnTo>
                    <a:pt x="107" y="136"/>
                  </a:lnTo>
                  <a:lnTo>
                    <a:pt x="87" y="130"/>
                  </a:lnTo>
                  <a:lnTo>
                    <a:pt x="69" y="121"/>
                  </a:lnTo>
                  <a:lnTo>
                    <a:pt x="52" y="117"/>
                  </a:lnTo>
                  <a:lnTo>
                    <a:pt x="38" y="112"/>
                  </a:lnTo>
                  <a:lnTo>
                    <a:pt x="25" y="105"/>
                  </a:lnTo>
                  <a:lnTo>
                    <a:pt x="15" y="102"/>
                  </a:lnTo>
                  <a:lnTo>
                    <a:pt x="8" y="97"/>
                  </a:lnTo>
                  <a:lnTo>
                    <a:pt x="7" y="95"/>
                  </a:lnTo>
                  <a:lnTo>
                    <a:pt x="5" y="90"/>
                  </a:lnTo>
                  <a:lnTo>
                    <a:pt x="3" y="87"/>
                  </a:lnTo>
                  <a:lnTo>
                    <a:pt x="2" y="84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1" y="17"/>
                  </a:lnTo>
                  <a:lnTo>
                    <a:pt x="15" y="15"/>
                  </a:lnTo>
                  <a:lnTo>
                    <a:pt x="18" y="13"/>
                  </a:lnTo>
                  <a:lnTo>
                    <a:pt x="21" y="12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3" y="7"/>
                  </a:lnTo>
                  <a:lnTo>
                    <a:pt x="36" y="5"/>
                  </a:lnTo>
                  <a:lnTo>
                    <a:pt x="41" y="5"/>
                  </a:lnTo>
                  <a:lnTo>
                    <a:pt x="44" y="4"/>
                  </a:lnTo>
                  <a:lnTo>
                    <a:pt x="48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6" y="9"/>
                  </a:lnTo>
                  <a:lnTo>
                    <a:pt x="52" y="10"/>
                  </a:lnTo>
                  <a:lnTo>
                    <a:pt x="51" y="13"/>
                  </a:lnTo>
                  <a:lnTo>
                    <a:pt x="48" y="1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0" name="Freeform 284"/>
            <p:cNvSpPr>
              <a:spLocks/>
            </p:cNvSpPr>
            <p:nvPr/>
          </p:nvSpPr>
          <p:spPr bwMode="auto">
            <a:xfrm>
              <a:off x="4724" y="1741"/>
              <a:ext cx="40" cy="64"/>
            </a:xfrm>
            <a:custGeom>
              <a:avLst/>
              <a:gdLst/>
              <a:ahLst/>
              <a:cxnLst>
                <a:cxn ang="0">
                  <a:pos x="60" y="13"/>
                </a:cxn>
                <a:cxn ang="0">
                  <a:pos x="67" y="18"/>
                </a:cxn>
                <a:cxn ang="0">
                  <a:pos x="73" y="26"/>
                </a:cxn>
                <a:cxn ang="0">
                  <a:pos x="77" y="31"/>
                </a:cxn>
                <a:cxn ang="0">
                  <a:pos x="78" y="34"/>
                </a:cxn>
                <a:cxn ang="0">
                  <a:pos x="80" y="46"/>
                </a:cxn>
                <a:cxn ang="0">
                  <a:pos x="77" y="59"/>
                </a:cxn>
                <a:cxn ang="0">
                  <a:pos x="73" y="72"/>
                </a:cxn>
                <a:cxn ang="0">
                  <a:pos x="67" y="84"/>
                </a:cxn>
                <a:cxn ang="0">
                  <a:pos x="57" y="95"/>
                </a:cxn>
                <a:cxn ang="0">
                  <a:pos x="46" y="105"/>
                </a:cxn>
                <a:cxn ang="0">
                  <a:pos x="32" y="113"/>
                </a:cxn>
                <a:cxn ang="0">
                  <a:pos x="21" y="121"/>
                </a:cxn>
                <a:cxn ang="0">
                  <a:pos x="10" y="128"/>
                </a:cxn>
                <a:cxn ang="0">
                  <a:pos x="5" y="128"/>
                </a:cxn>
                <a:cxn ang="0">
                  <a:pos x="0" y="124"/>
                </a:cxn>
                <a:cxn ang="0">
                  <a:pos x="0" y="120"/>
                </a:cxn>
                <a:cxn ang="0">
                  <a:pos x="1" y="115"/>
                </a:cxn>
                <a:cxn ang="0">
                  <a:pos x="5" y="110"/>
                </a:cxn>
                <a:cxn ang="0">
                  <a:pos x="10" y="106"/>
                </a:cxn>
                <a:cxn ang="0">
                  <a:pos x="18" y="102"/>
                </a:cxn>
                <a:cxn ang="0">
                  <a:pos x="26" y="95"/>
                </a:cxn>
                <a:cxn ang="0">
                  <a:pos x="34" y="85"/>
                </a:cxn>
                <a:cxn ang="0">
                  <a:pos x="41" y="75"/>
                </a:cxn>
                <a:cxn ang="0">
                  <a:pos x="46" y="64"/>
                </a:cxn>
                <a:cxn ang="0">
                  <a:pos x="46" y="52"/>
                </a:cxn>
                <a:cxn ang="0">
                  <a:pos x="46" y="41"/>
                </a:cxn>
                <a:cxn ang="0">
                  <a:pos x="39" y="31"/>
                </a:cxn>
                <a:cxn ang="0">
                  <a:pos x="31" y="23"/>
                </a:cxn>
                <a:cxn ang="0">
                  <a:pos x="28" y="18"/>
                </a:cxn>
                <a:cxn ang="0">
                  <a:pos x="26" y="10"/>
                </a:cxn>
                <a:cxn ang="0">
                  <a:pos x="26" y="7"/>
                </a:cxn>
                <a:cxn ang="0">
                  <a:pos x="29" y="2"/>
                </a:cxn>
                <a:cxn ang="0">
                  <a:pos x="34" y="0"/>
                </a:cxn>
                <a:cxn ang="0">
                  <a:pos x="41" y="2"/>
                </a:cxn>
                <a:cxn ang="0">
                  <a:pos x="52" y="5"/>
                </a:cxn>
                <a:cxn ang="0">
                  <a:pos x="57" y="10"/>
                </a:cxn>
              </a:cxnLst>
              <a:rect l="0" t="0" r="r" b="b"/>
              <a:pathLst>
                <a:path w="80" h="128">
                  <a:moveTo>
                    <a:pt x="57" y="10"/>
                  </a:moveTo>
                  <a:lnTo>
                    <a:pt x="60" y="13"/>
                  </a:lnTo>
                  <a:lnTo>
                    <a:pt x="64" y="16"/>
                  </a:lnTo>
                  <a:lnTo>
                    <a:pt x="67" y="18"/>
                  </a:lnTo>
                  <a:lnTo>
                    <a:pt x="70" y="23"/>
                  </a:lnTo>
                  <a:lnTo>
                    <a:pt x="73" y="26"/>
                  </a:lnTo>
                  <a:lnTo>
                    <a:pt x="77" y="30"/>
                  </a:lnTo>
                  <a:lnTo>
                    <a:pt x="77" y="31"/>
                  </a:lnTo>
                  <a:lnTo>
                    <a:pt x="78" y="33"/>
                  </a:lnTo>
                  <a:lnTo>
                    <a:pt x="78" y="34"/>
                  </a:lnTo>
                  <a:lnTo>
                    <a:pt x="80" y="39"/>
                  </a:lnTo>
                  <a:lnTo>
                    <a:pt x="80" y="46"/>
                  </a:lnTo>
                  <a:lnTo>
                    <a:pt x="80" y="52"/>
                  </a:lnTo>
                  <a:lnTo>
                    <a:pt x="77" y="59"/>
                  </a:lnTo>
                  <a:lnTo>
                    <a:pt x="77" y="67"/>
                  </a:lnTo>
                  <a:lnTo>
                    <a:pt x="73" y="72"/>
                  </a:lnTo>
                  <a:lnTo>
                    <a:pt x="70" y="79"/>
                  </a:lnTo>
                  <a:lnTo>
                    <a:pt x="67" y="84"/>
                  </a:lnTo>
                  <a:lnTo>
                    <a:pt x="62" y="90"/>
                  </a:lnTo>
                  <a:lnTo>
                    <a:pt x="57" y="95"/>
                  </a:lnTo>
                  <a:lnTo>
                    <a:pt x="52" y="100"/>
                  </a:lnTo>
                  <a:lnTo>
                    <a:pt x="46" y="105"/>
                  </a:lnTo>
                  <a:lnTo>
                    <a:pt x="41" y="110"/>
                  </a:lnTo>
                  <a:lnTo>
                    <a:pt x="32" y="113"/>
                  </a:lnTo>
                  <a:lnTo>
                    <a:pt x="28" y="118"/>
                  </a:lnTo>
                  <a:lnTo>
                    <a:pt x="21" y="121"/>
                  </a:lnTo>
                  <a:lnTo>
                    <a:pt x="13" y="126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5" y="128"/>
                  </a:lnTo>
                  <a:lnTo>
                    <a:pt x="3" y="128"/>
                  </a:lnTo>
                  <a:lnTo>
                    <a:pt x="0" y="124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1" y="115"/>
                  </a:lnTo>
                  <a:lnTo>
                    <a:pt x="3" y="113"/>
                  </a:lnTo>
                  <a:lnTo>
                    <a:pt x="5" y="110"/>
                  </a:lnTo>
                  <a:lnTo>
                    <a:pt x="8" y="108"/>
                  </a:lnTo>
                  <a:lnTo>
                    <a:pt x="10" y="106"/>
                  </a:lnTo>
                  <a:lnTo>
                    <a:pt x="13" y="105"/>
                  </a:lnTo>
                  <a:lnTo>
                    <a:pt x="18" y="102"/>
                  </a:lnTo>
                  <a:lnTo>
                    <a:pt x="23" y="98"/>
                  </a:lnTo>
                  <a:lnTo>
                    <a:pt x="26" y="95"/>
                  </a:lnTo>
                  <a:lnTo>
                    <a:pt x="31" y="92"/>
                  </a:lnTo>
                  <a:lnTo>
                    <a:pt x="34" y="85"/>
                  </a:lnTo>
                  <a:lnTo>
                    <a:pt x="37" y="80"/>
                  </a:lnTo>
                  <a:lnTo>
                    <a:pt x="41" y="75"/>
                  </a:lnTo>
                  <a:lnTo>
                    <a:pt x="44" y="70"/>
                  </a:lnTo>
                  <a:lnTo>
                    <a:pt x="46" y="64"/>
                  </a:lnTo>
                  <a:lnTo>
                    <a:pt x="46" y="59"/>
                  </a:lnTo>
                  <a:lnTo>
                    <a:pt x="46" y="52"/>
                  </a:lnTo>
                  <a:lnTo>
                    <a:pt x="46" y="46"/>
                  </a:lnTo>
                  <a:lnTo>
                    <a:pt x="46" y="41"/>
                  </a:lnTo>
                  <a:lnTo>
                    <a:pt x="42" y="34"/>
                  </a:lnTo>
                  <a:lnTo>
                    <a:pt x="39" y="31"/>
                  </a:lnTo>
                  <a:lnTo>
                    <a:pt x="32" y="26"/>
                  </a:lnTo>
                  <a:lnTo>
                    <a:pt x="31" y="23"/>
                  </a:lnTo>
                  <a:lnTo>
                    <a:pt x="29" y="20"/>
                  </a:lnTo>
                  <a:lnTo>
                    <a:pt x="28" y="18"/>
                  </a:lnTo>
                  <a:lnTo>
                    <a:pt x="26" y="15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6" y="2"/>
                  </a:lnTo>
                  <a:lnTo>
                    <a:pt x="52" y="5"/>
                  </a:lnTo>
                  <a:lnTo>
                    <a:pt x="57" y="10"/>
                  </a:lnTo>
                  <a:lnTo>
                    <a:pt x="57" y="10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1" name="Freeform 285"/>
            <p:cNvSpPr>
              <a:spLocks/>
            </p:cNvSpPr>
            <p:nvPr/>
          </p:nvSpPr>
          <p:spPr bwMode="auto">
            <a:xfrm>
              <a:off x="4692" y="1794"/>
              <a:ext cx="14" cy="3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21" y="61"/>
                </a:cxn>
                <a:cxn ang="0">
                  <a:pos x="21" y="64"/>
                </a:cxn>
                <a:cxn ang="0">
                  <a:pos x="20" y="66"/>
                </a:cxn>
                <a:cxn ang="0">
                  <a:pos x="18" y="69"/>
                </a:cxn>
                <a:cxn ang="0">
                  <a:pos x="17" y="69"/>
                </a:cxn>
                <a:cxn ang="0">
                  <a:pos x="13" y="71"/>
                </a:cxn>
                <a:cxn ang="0">
                  <a:pos x="8" y="71"/>
                </a:cxn>
                <a:cxn ang="0">
                  <a:pos x="5" y="69"/>
                </a:cxn>
                <a:cxn ang="0">
                  <a:pos x="2" y="66"/>
                </a:cxn>
                <a:cxn ang="0">
                  <a:pos x="0" y="63"/>
                </a:cxn>
                <a:cxn ang="0">
                  <a:pos x="0" y="61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10" y="10"/>
                </a:cxn>
                <a:cxn ang="0">
                  <a:pos x="10" y="9"/>
                </a:cxn>
                <a:cxn ang="0">
                  <a:pos x="10" y="5"/>
                </a:cxn>
                <a:cxn ang="0">
                  <a:pos x="12" y="4"/>
                </a:cxn>
                <a:cxn ang="0">
                  <a:pos x="13" y="2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30" y="9"/>
                </a:cxn>
                <a:cxn ang="0">
                  <a:pos x="30" y="10"/>
                </a:cxn>
                <a:cxn ang="0">
                  <a:pos x="30" y="14"/>
                </a:cxn>
                <a:cxn ang="0">
                  <a:pos x="30" y="14"/>
                </a:cxn>
              </a:cxnLst>
              <a:rect l="0" t="0" r="r" b="b"/>
              <a:pathLst>
                <a:path w="30" h="71">
                  <a:moveTo>
                    <a:pt x="30" y="14"/>
                  </a:moveTo>
                  <a:lnTo>
                    <a:pt x="21" y="61"/>
                  </a:lnTo>
                  <a:lnTo>
                    <a:pt x="21" y="64"/>
                  </a:lnTo>
                  <a:lnTo>
                    <a:pt x="20" y="66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3" y="71"/>
                  </a:lnTo>
                  <a:lnTo>
                    <a:pt x="8" y="71"/>
                  </a:lnTo>
                  <a:lnTo>
                    <a:pt x="5" y="69"/>
                  </a:lnTo>
                  <a:lnTo>
                    <a:pt x="2" y="66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2" y="4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0" y="14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2" name="Freeform 286"/>
            <p:cNvSpPr>
              <a:spLocks/>
            </p:cNvSpPr>
            <p:nvPr/>
          </p:nvSpPr>
          <p:spPr bwMode="auto">
            <a:xfrm>
              <a:off x="4670" y="1788"/>
              <a:ext cx="16" cy="36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22" y="66"/>
                </a:cxn>
                <a:cxn ang="0">
                  <a:pos x="21" y="67"/>
                </a:cxn>
                <a:cxn ang="0">
                  <a:pos x="19" y="71"/>
                </a:cxn>
                <a:cxn ang="0">
                  <a:pos x="19" y="72"/>
                </a:cxn>
                <a:cxn ang="0">
                  <a:pos x="18" y="74"/>
                </a:cxn>
                <a:cxn ang="0">
                  <a:pos x="14" y="74"/>
                </a:cxn>
                <a:cxn ang="0">
                  <a:pos x="9" y="72"/>
                </a:cxn>
                <a:cxn ang="0">
                  <a:pos x="8" y="71"/>
                </a:cxn>
                <a:cxn ang="0">
                  <a:pos x="6" y="69"/>
                </a:cxn>
                <a:cxn ang="0">
                  <a:pos x="3" y="66"/>
                </a:cxn>
                <a:cxn ang="0">
                  <a:pos x="3" y="64"/>
                </a:cxn>
                <a:cxn ang="0">
                  <a:pos x="1" y="63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1" y="53"/>
                </a:cxn>
                <a:cxn ang="0">
                  <a:pos x="6" y="12"/>
                </a:cxn>
                <a:cxn ang="0">
                  <a:pos x="6" y="9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4" y="2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9" y="9"/>
                </a:cxn>
                <a:cxn ang="0">
                  <a:pos x="31" y="10"/>
                </a:cxn>
                <a:cxn ang="0">
                  <a:pos x="31" y="13"/>
                </a:cxn>
                <a:cxn ang="0">
                  <a:pos x="31" y="13"/>
                </a:cxn>
              </a:cxnLst>
              <a:rect l="0" t="0" r="r" b="b"/>
              <a:pathLst>
                <a:path w="31" h="74">
                  <a:moveTo>
                    <a:pt x="31" y="13"/>
                  </a:moveTo>
                  <a:lnTo>
                    <a:pt x="22" y="66"/>
                  </a:lnTo>
                  <a:lnTo>
                    <a:pt x="21" y="67"/>
                  </a:lnTo>
                  <a:lnTo>
                    <a:pt x="19" y="71"/>
                  </a:lnTo>
                  <a:lnTo>
                    <a:pt x="19" y="72"/>
                  </a:lnTo>
                  <a:lnTo>
                    <a:pt x="18" y="74"/>
                  </a:lnTo>
                  <a:lnTo>
                    <a:pt x="14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1" y="63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" y="53"/>
                  </a:lnTo>
                  <a:lnTo>
                    <a:pt x="6" y="12"/>
                  </a:lnTo>
                  <a:lnTo>
                    <a:pt x="6" y="9"/>
                  </a:lnTo>
                  <a:lnTo>
                    <a:pt x="8" y="5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4" y="2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9" y="9"/>
                  </a:lnTo>
                  <a:lnTo>
                    <a:pt x="31" y="10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3" name="Freeform 287"/>
            <p:cNvSpPr>
              <a:spLocks/>
            </p:cNvSpPr>
            <p:nvPr/>
          </p:nvSpPr>
          <p:spPr bwMode="auto">
            <a:xfrm>
              <a:off x="4696" y="1869"/>
              <a:ext cx="53" cy="49"/>
            </a:xfrm>
            <a:custGeom>
              <a:avLst/>
              <a:gdLst/>
              <a:ahLst/>
              <a:cxnLst>
                <a:cxn ang="0">
                  <a:pos x="103" y="17"/>
                </a:cxn>
                <a:cxn ang="0">
                  <a:pos x="103" y="25"/>
                </a:cxn>
                <a:cxn ang="0">
                  <a:pos x="105" y="33"/>
                </a:cxn>
                <a:cxn ang="0">
                  <a:pos x="105" y="41"/>
                </a:cxn>
                <a:cxn ang="0">
                  <a:pos x="105" y="46"/>
                </a:cxn>
                <a:cxn ang="0">
                  <a:pos x="105" y="53"/>
                </a:cxn>
                <a:cxn ang="0">
                  <a:pos x="105" y="58"/>
                </a:cxn>
                <a:cxn ang="0">
                  <a:pos x="103" y="63"/>
                </a:cxn>
                <a:cxn ang="0">
                  <a:pos x="97" y="69"/>
                </a:cxn>
                <a:cxn ang="0">
                  <a:pos x="88" y="77"/>
                </a:cxn>
                <a:cxn ang="0">
                  <a:pos x="79" y="82"/>
                </a:cxn>
                <a:cxn ang="0">
                  <a:pos x="69" y="85"/>
                </a:cxn>
                <a:cxn ang="0">
                  <a:pos x="59" y="89"/>
                </a:cxn>
                <a:cxn ang="0">
                  <a:pos x="49" y="90"/>
                </a:cxn>
                <a:cxn ang="0">
                  <a:pos x="36" y="92"/>
                </a:cxn>
                <a:cxn ang="0">
                  <a:pos x="25" y="95"/>
                </a:cxn>
                <a:cxn ang="0">
                  <a:pos x="15" y="99"/>
                </a:cxn>
                <a:cxn ang="0">
                  <a:pos x="7" y="95"/>
                </a:cxn>
                <a:cxn ang="0">
                  <a:pos x="2" y="92"/>
                </a:cxn>
                <a:cxn ang="0">
                  <a:pos x="2" y="87"/>
                </a:cxn>
                <a:cxn ang="0">
                  <a:pos x="8" y="84"/>
                </a:cxn>
                <a:cxn ang="0">
                  <a:pos x="20" y="81"/>
                </a:cxn>
                <a:cxn ang="0">
                  <a:pos x="28" y="77"/>
                </a:cxn>
                <a:cxn ang="0">
                  <a:pos x="38" y="74"/>
                </a:cxn>
                <a:cxn ang="0">
                  <a:pos x="46" y="69"/>
                </a:cxn>
                <a:cxn ang="0">
                  <a:pos x="54" y="64"/>
                </a:cxn>
                <a:cxn ang="0">
                  <a:pos x="61" y="58"/>
                </a:cxn>
                <a:cxn ang="0">
                  <a:pos x="69" y="51"/>
                </a:cxn>
                <a:cxn ang="0">
                  <a:pos x="74" y="46"/>
                </a:cxn>
                <a:cxn ang="0">
                  <a:pos x="77" y="41"/>
                </a:cxn>
                <a:cxn ang="0">
                  <a:pos x="79" y="36"/>
                </a:cxn>
                <a:cxn ang="0">
                  <a:pos x="80" y="31"/>
                </a:cxn>
                <a:cxn ang="0">
                  <a:pos x="80" y="27"/>
                </a:cxn>
                <a:cxn ang="0">
                  <a:pos x="82" y="22"/>
                </a:cxn>
                <a:cxn ang="0">
                  <a:pos x="84" y="17"/>
                </a:cxn>
                <a:cxn ang="0">
                  <a:pos x="87" y="10"/>
                </a:cxn>
                <a:cxn ang="0">
                  <a:pos x="88" y="5"/>
                </a:cxn>
                <a:cxn ang="0">
                  <a:pos x="93" y="2"/>
                </a:cxn>
                <a:cxn ang="0">
                  <a:pos x="97" y="0"/>
                </a:cxn>
                <a:cxn ang="0">
                  <a:pos x="103" y="0"/>
                </a:cxn>
                <a:cxn ang="0">
                  <a:pos x="105" y="5"/>
                </a:cxn>
                <a:cxn ang="0">
                  <a:pos x="103" y="9"/>
                </a:cxn>
                <a:cxn ang="0">
                  <a:pos x="103" y="12"/>
                </a:cxn>
              </a:cxnLst>
              <a:rect l="0" t="0" r="r" b="b"/>
              <a:pathLst>
                <a:path w="105" h="99">
                  <a:moveTo>
                    <a:pt x="103" y="12"/>
                  </a:moveTo>
                  <a:lnTo>
                    <a:pt x="103" y="17"/>
                  </a:lnTo>
                  <a:lnTo>
                    <a:pt x="103" y="22"/>
                  </a:lnTo>
                  <a:lnTo>
                    <a:pt x="103" y="25"/>
                  </a:lnTo>
                  <a:lnTo>
                    <a:pt x="103" y="30"/>
                  </a:lnTo>
                  <a:lnTo>
                    <a:pt x="105" y="33"/>
                  </a:lnTo>
                  <a:lnTo>
                    <a:pt x="105" y="38"/>
                  </a:lnTo>
                  <a:lnTo>
                    <a:pt x="105" y="41"/>
                  </a:lnTo>
                  <a:lnTo>
                    <a:pt x="105" y="45"/>
                  </a:lnTo>
                  <a:lnTo>
                    <a:pt x="105" y="46"/>
                  </a:lnTo>
                  <a:lnTo>
                    <a:pt x="105" y="49"/>
                  </a:lnTo>
                  <a:lnTo>
                    <a:pt x="105" y="53"/>
                  </a:lnTo>
                  <a:lnTo>
                    <a:pt x="105" y="54"/>
                  </a:lnTo>
                  <a:lnTo>
                    <a:pt x="105" y="58"/>
                  </a:lnTo>
                  <a:lnTo>
                    <a:pt x="105" y="61"/>
                  </a:lnTo>
                  <a:lnTo>
                    <a:pt x="103" y="63"/>
                  </a:lnTo>
                  <a:lnTo>
                    <a:pt x="102" y="66"/>
                  </a:lnTo>
                  <a:lnTo>
                    <a:pt x="97" y="69"/>
                  </a:lnTo>
                  <a:lnTo>
                    <a:pt x="93" y="74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79" y="82"/>
                  </a:lnTo>
                  <a:lnTo>
                    <a:pt x="74" y="84"/>
                  </a:lnTo>
                  <a:lnTo>
                    <a:pt x="69" y="85"/>
                  </a:lnTo>
                  <a:lnTo>
                    <a:pt x="64" y="87"/>
                  </a:lnTo>
                  <a:lnTo>
                    <a:pt x="59" y="89"/>
                  </a:lnTo>
                  <a:lnTo>
                    <a:pt x="54" y="90"/>
                  </a:lnTo>
                  <a:lnTo>
                    <a:pt x="49" y="90"/>
                  </a:lnTo>
                  <a:lnTo>
                    <a:pt x="43" y="90"/>
                  </a:lnTo>
                  <a:lnTo>
                    <a:pt x="36" y="92"/>
                  </a:lnTo>
                  <a:lnTo>
                    <a:pt x="31" y="94"/>
                  </a:lnTo>
                  <a:lnTo>
                    <a:pt x="25" y="95"/>
                  </a:lnTo>
                  <a:lnTo>
                    <a:pt x="20" y="99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7" y="95"/>
                  </a:lnTo>
                  <a:lnTo>
                    <a:pt x="3" y="94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2" y="87"/>
                  </a:lnTo>
                  <a:lnTo>
                    <a:pt x="3" y="85"/>
                  </a:lnTo>
                  <a:lnTo>
                    <a:pt x="8" y="84"/>
                  </a:lnTo>
                  <a:lnTo>
                    <a:pt x="15" y="82"/>
                  </a:lnTo>
                  <a:lnTo>
                    <a:pt x="20" y="81"/>
                  </a:lnTo>
                  <a:lnTo>
                    <a:pt x="25" y="79"/>
                  </a:lnTo>
                  <a:lnTo>
                    <a:pt x="28" y="77"/>
                  </a:lnTo>
                  <a:lnTo>
                    <a:pt x="33" y="76"/>
                  </a:lnTo>
                  <a:lnTo>
                    <a:pt x="38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7" y="61"/>
                  </a:lnTo>
                  <a:lnTo>
                    <a:pt x="61" y="58"/>
                  </a:lnTo>
                  <a:lnTo>
                    <a:pt x="64" y="56"/>
                  </a:lnTo>
                  <a:lnTo>
                    <a:pt x="69" y="51"/>
                  </a:lnTo>
                  <a:lnTo>
                    <a:pt x="72" y="48"/>
                  </a:lnTo>
                  <a:lnTo>
                    <a:pt x="74" y="46"/>
                  </a:lnTo>
                  <a:lnTo>
                    <a:pt x="75" y="43"/>
                  </a:lnTo>
                  <a:lnTo>
                    <a:pt x="77" y="41"/>
                  </a:lnTo>
                  <a:lnTo>
                    <a:pt x="77" y="38"/>
                  </a:lnTo>
                  <a:lnTo>
                    <a:pt x="79" y="36"/>
                  </a:lnTo>
                  <a:lnTo>
                    <a:pt x="79" y="33"/>
                  </a:lnTo>
                  <a:lnTo>
                    <a:pt x="80" y="31"/>
                  </a:lnTo>
                  <a:lnTo>
                    <a:pt x="80" y="30"/>
                  </a:lnTo>
                  <a:lnTo>
                    <a:pt x="80" y="27"/>
                  </a:lnTo>
                  <a:lnTo>
                    <a:pt x="82" y="23"/>
                  </a:lnTo>
                  <a:lnTo>
                    <a:pt x="82" y="22"/>
                  </a:lnTo>
                  <a:lnTo>
                    <a:pt x="84" y="18"/>
                  </a:lnTo>
                  <a:lnTo>
                    <a:pt x="84" y="17"/>
                  </a:lnTo>
                  <a:lnTo>
                    <a:pt x="85" y="13"/>
                  </a:lnTo>
                  <a:lnTo>
                    <a:pt x="87" y="10"/>
                  </a:lnTo>
                  <a:lnTo>
                    <a:pt x="88" y="9"/>
                  </a:lnTo>
                  <a:lnTo>
                    <a:pt x="88" y="5"/>
                  </a:lnTo>
                  <a:lnTo>
                    <a:pt x="92" y="4"/>
                  </a:lnTo>
                  <a:lnTo>
                    <a:pt x="93" y="2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5" y="4"/>
                  </a:lnTo>
                  <a:lnTo>
                    <a:pt x="105" y="5"/>
                  </a:lnTo>
                  <a:lnTo>
                    <a:pt x="105" y="7"/>
                  </a:lnTo>
                  <a:lnTo>
                    <a:pt x="103" y="9"/>
                  </a:lnTo>
                  <a:lnTo>
                    <a:pt x="103" y="12"/>
                  </a:lnTo>
                  <a:lnTo>
                    <a:pt x="103" y="12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4" name="Freeform 288"/>
            <p:cNvSpPr>
              <a:spLocks/>
            </p:cNvSpPr>
            <p:nvPr/>
          </p:nvSpPr>
          <p:spPr bwMode="auto">
            <a:xfrm>
              <a:off x="4843" y="1460"/>
              <a:ext cx="62" cy="196"/>
            </a:xfrm>
            <a:custGeom>
              <a:avLst/>
              <a:gdLst/>
              <a:ahLst/>
              <a:cxnLst>
                <a:cxn ang="0">
                  <a:pos x="107" y="8"/>
                </a:cxn>
                <a:cxn ang="0">
                  <a:pos x="102" y="23"/>
                </a:cxn>
                <a:cxn ang="0">
                  <a:pos x="92" y="44"/>
                </a:cxn>
                <a:cxn ang="0">
                  <a:pos x="82" y="72"/>
                </a:cxn>
                <a:cxn ang="0">
                  <a:pos x="71" y="101"/>
                </a:cxn>
                <a:cxn ang="0">
                  <a:pos x="58" y="132"/>
                </a:cxn>
                <a:cxn ang="0">
                  <a:pos x="48" y="160"/>
                </a:cxn>
                <a:cxn ang="0">
                  <a:pos x="41" y="185"/>
                </a:cxn>
                <a:cxn ang="0">
                  <a:pos x="36" y="209"/>
                </a:cxn>
                <a:cxn ang="0">
                  <a:pos x="36" y="232"/>
                </a:cxn>
                <a:cxn ang="0">
                  <a:pos x="41" y="255"/>
                </a:cxn>
                <a:cxn ang="0">
                  <a:pos x="53" y="278"/>
                </a:cxn>
                <a:cxn ang="0">
                  <a:pos x="66" y="298"/>
                </a:cxn>
                <a:cxn ang="0">
                  <a:pos x="82" y="319"/>
                </a:cxn>
                <a:cxn ang="0">
                  <a:pos x="99" y="339"/>
                </a:cxn>
                <a:cxn ang="0">
                  <a:pos x="115" y="361"/>
                </a:cxn>
                <a:cxn ang="0">
                  <a:pos x="123" y="376"/>
                </a:cxn>
                <a:cxn ang="0">
                  <a:pos x="123" y="383"/>
                </a:cxn>
                <a:cxn ang="0">
                  <a:pos x="118" y="386"/>
                </a:cxn>
                <a:cxn ang="0">
                  <a:pos x="112" y="391"/>
                </a:cxn>
                <a:cxn ang="0">
                  <a:pos x="104" y="391"/>
                </a:cxn>
                <a:cxn ang="0">
                  <a:pos x="94" y="391"/>
                </a:cxn>
                <a:cxn ang="0">
                  <a:pos x="86" y="389"/>
                </a:cxn>
                <a:cxn ang="0">
                  <a:pos x="79" y="386"/>
                </a:cxn>
                <a:cxn ang="0">
                  <a:pos x="69" y="370"/>
                </a:cxn>
                <a:cxn ang="0">
                  <a:pos x="53" y="345"/>
                </a:cxn>
                <a:cxn ang="0">
                  <a:pos x="36" y="322"/>
                </a:cxn>
                <a:cxn ang="0">
                  <a:pos x="22" y="301"/>
                </a:cxn>
                <a:cxn ang="0">
                  <a:pos x="12" y="278"/>
                </a:cxn>
                <a:cxn ang="0">
                  <a:pos x="4" y="253"/>
                </a:cxn>
                <a:cxn ang="0">
                  <a:pos x="0" y="229"/>
                </a:cxn>
                <a:cxn ang="0">
                  <a:pos x="2" y="203"/>
                </a:cxn>
                <a:cxn ang="0">
                  <a:pos x="5" y="178"/>
                </a:cxn>
                <a:cxn ang="0">
                  <a:pos x="13" y="154"/>
                </a:cxn>
                <a:cxn ang="0">
                  <a:pos x="23" y="129"/>
                </a:cxn>
                <a:cxn ang="0">
                  <a:pos x="33" y="105"/>
                </a:cxn>
                <a:cxn ang="0">
                  <a:pos x="45" y="80"/>
                </a:cxn>
                <a:cxn ang="0">
                  <a:pos x="54" y="57"/>
                </a:cxn>
                <a:cxn ang="0">
                  <a:pos x="63" y="39"/>
                </a:cxn>
                <a:cxn ang="0">
                  <a:pos x="66" y="28"/>
                </a:cxn>
                <a:cxn ang="0">
                  <a:pos x="69" y="20"/>
                </a:cxn>
                <a:cxn ang="0">
                  <a:pos x="74" y="16"/>
                </a:cxn>
                <a:cxn ang="0">
                  <a:pos x="81" y="11"/>
                </a:cxn>
                <a:cxn ang="0">
                  <a:pos x="87" y="6"/>
                </a:cxn>
                <a:cxn ang="0">
                  <a:pos x="95" y="3"/>
                </a:cxn>
                <a:cxn ang="0">
                  <a:pos x="102" y="0"/>
                </a:cxn>
                <a:cxn ang="0">
                  <a:pos x="107" y="0"/>
                </a:cxn>
                <a:cxn ang="0">
                  <a:pos x="110" y="0"/>
                </a:cxn>
                <a:cxn ang="0">
                  <a:pos x="110" y="3"/>
                </a:cxn>
              </a:cxnLst>
              <a:rect l="0" t="0" r="r" b="b"/>
              <a:pathLst>
                <a:path w="123" h="391">
                  <a:moveTo>
                    <a:pt x="110" y="3"/>
                  </a:moveTo>
                  <a:lnTo>
                    <a:pt x="107" y="8"/>
                  </a:lnTo>
                  <a:lnTo>
                    <a:pt x="104" y="13"/>
                  </a:lnTo>
                  <a:lnTo>
                    <a:pt x="102" y="23"/>
                  </a:lnTo>
                  <a:lnTo>
                    <a:pt x="97" y="33"/>
                  </a:lnTo>
                  <a:lnTo>
                    <a:pt x="92" y="44"/>
                  </a:lnTo>
                  <a:lnTo>
                    <a:pt x="87" y="57"/>
                  </a:lnTo>
                  <a:lnTo>
                    <a:pt x="82" y="72"/>
                  </a:lnTo>
                  <a:lnTo>
                    <a:pt x="76" y="87"/>
                  </a:lnTo>
                  <a:lnTo>
                    <a:pt x="71" y="101"/>
                  </a:lnTo>
                  <a:lnTo>
                    <a:pt x="64" y="116"/>
                  </a:lnTo>
                  <a:lnTo>
                    <a:pt x="58" y="132"/>
                  </a:lnTo>
                  <a:lnTo>
                    <a:pt x="54" y="147"/>
                  </a:lnTo>
                  <a:lnTo>
                    <a:pt x="48" y="160"/>
                  </a:lnTo>
                  <a:lnTo>
                    <a:pt x="45" y="173"/>
                  </a:lnTo>
                  <a:lnTo>
                    <a:pt x="41" y="185"/>
                  </a:lnTo>
                  <a:lnTo>
                    <a:pt x="38" y="196"/>
                  </a:lnTo>
                  <a:lnTo>
                    <a:pt x="36" y="209"/>
                  </a:lnTo>
                  <a:lnTo>
                    <a:pt x="35" y="221"/>
                  </a:lnTo>
                  <a:lnTo>
                    <a:pt x="36" y="232"/>
                  </a:lnTo>
                  <a:lnTo>
                    <a:pt x="38" y="245"/>
                  </a:lnTo>
                  <a:lnTo>
                    <a:pt x="41" y="255"/>
                  </a:lnTo>
                  <a:lnTo>
                    <a:pt x="46" y="267"/>
                  </a:lnTo>
                  <a:lnTo>
                    <a:pt x="53" y="278"/>
                  </a:lnTo>
                  <a:lnTo>
                    <a:pt x="59" y="288"/>
                  </a:lnTo>
                  <a:lnTo>
                    <a:pt x="66" y="298"/>
                  </a:lnTo>
                  <a:lnTo>
                    <a:pt x="74" y="309"/>
                  </a:lnTo>
                  <a:lnTo>
                    <a:pt x="82" y="319"/>
                  </a:lnTo>
                  <a:lnTo>
                    <a:pt x="90" y="329"/>
                  </a:lnTo>
                  <a:lnTo>
                    <a:pt x="99" y="339"/>
                  </a:lnTo>
                  <a:lnTo>
                    <a:pt x="107" y="350"/>
                  </a:lnTo>
                  <a:lnTo>
                    <a:pt x="115" y="361"/>
                  </a:lnTo>
                  <a:lnTo>
                    <a:pt x="123" y="373"/>
                  </a:lnTo>
                  <a:lnTo>
                    <a:pt x="123" y="376"/>
                  </a:lnTo>
                  <a:lnTo>
                    <a:pt x="123" y="378"/>
                  </a:lnTo>
                  <a:lnTo>
                    <a:pt x="123" y="383"/>
                  </a:lnTo>
                  <a:lnTo>
                    <a:pt x="122" y="384"/>
                  </a:lnTo>
                  <a:lnTo>
                    <a:pt x="118" y="386"/>
                  </a:lnTo>
                  <a:lnTo>
                    <a:pt x="115" y="388"/>
                  </a:lnTo>
                  <a:lnTo>
                    <a:pt x="112" y="391"/>
                  </a:lnTo>
                  <a:lnTo>
                    <a:pt x="108" y="391"/>
                  </a:lnTo>
                  <a:lnTo>
                    <a:pt x="104" y="391"/>
                  </a:lnTo>
                  <a:lnTo>
                    <a:pt x="99" y="391"/>
                  </a:lnTo>
                  <a:lnTo>
                    <a:pt x="94" y="391"/>
                  </a:lnTo>
                  <a:lnTo>
                    <a:pt x="90" y="391"/>
                  </a:lnTo>
                  <a:lnTo>
                    <a:pt x="86" y="389"/>
                  </a:lnTo>
                  <a:lnTo>
                    <a:pt x="82" y="388"/>
                  </a:lnTo>
                  <a:lnTo>
                    <a:pt x="79" y="386"/>
                  </a:lnTo>
                  <a:lnTo>
                    <a:pt x="77" y="383"/>
                  </a:lnTo>
                  <a:lnTo>
                    <a:pt x="69" y="370"/>
                  </a:lnTo>
                  <a:lnTo>
                    <a:pt x="61" y="358"/>
                  </a:lnTo>
                  <a:lnTo>
                    <a:pt x="53" y="345"/>
                  </a:lnTo>
                  <a:lnTo>
                    <a:pt x="45" y="334"/>
                  </a:lnTo>
                  <a:lnTo>
                    <a:pt x="36" y="322"/>
                  </a:lnTo>
                  <a:lnTo>
                    <a:pt x="30" y="312"/>
                  </a:lnTo>
                  <a:lnTo>
                    <a:pt x="22" y="301"/>
                  </a:lnTo>
                  <a:lnTo>
                    <a:pt x="18" y="289"/>
                  </a:lnTo>
                  <a:lnTo>
                    <a:pt x="12" y="278"/>
                  </a:lnTo>
                  <a:lnTo>
                    <a:pt x="7" y="267"/>
                  </a:lnTo>
                  <a:lnTo>
                    <a:pt x="4" y="253"/>
                  </a:lnTo>
                  <a:lnTo>
                    <a:pt x="2" y="242"/>
                  </a:lnTo>
                  <a:lnTo>
                    <a:pt x="0" y="229"/>
                  </a:lnTo>
                  <a:lnTo>
                    <a:pt x="0" y="217"/>
                  </a:lnTo>
                  <a:lnTo>
                    <a:pt x="2" y="203"/>
                  </a:lnTo>
                  <a:lnTo>
                    <a:pt x="5" y="188"/>
                  </a:lnTo>
                  <a:lnTo>
                    <a:pt x="5" y="178"/>
                  </a:lnTo>
                  <a:lnTo>
                    <a:pt x="10" y="167"/>
                  </a:lnTo>
                  <a:lnTo>
                    <a:pt x="13" y="154"/>
                  </a:lnTo>
                  <a:lnTo>
                    <a:pt x="18" y="142"/>
                  </a:lnTo>
                  <a:lnTo>
                    <a:pt x="23" y="129"/>
                  </a:lnTo>
                  <a:lnTo>
                    <a:pt x="30" y="116"/>
                  </a:lnTo>
                  <a:lnTo>
                    <a:pt x="33" y="105"/>
                  </a:lnTo>
                  <a:lnTo>
                    <a:pt x="40" y="91"/>
                  </a:lnTo>
                  <a:lnTo>
                    <a:pt x="45" y="80"/>
                  </a:lnTo>
                  <a:lnTo>
                    <a:pt x="49" y="69"/>
                  </a:lnTo>
                  <a:lnTo>
                    <a:pt x="54" y="57"/>
                  </a:lnTo>
                  <a:lnTo>
                    <a:pt x="58" y="47"/>
                  </a:lnTo>
                  <a:lnTo>
                    <a:pt x="63" y="39"/>
                  </a:lnTo>
                  <a:lnTo>
                    <a:pt x="64" y="31"/>
                  </a:lnTo>
                  <a:lnTo>
                    <a:pt x="66" y="28"/>
                  </a:lnTo>
                  <a:lnTo>
                    <a:pt x="69" y="24"/>
                  </a:lnTo>
                  <a:lnTo>
                    <a:pt x="69" y="20"/>
                  </a:lnTo>
                  <a:lnTo>
                    <a:pt x="71" y="18"/>
                  </a:lnTo>
                  <a:lnTo>
                    <a:pt x="74" y="16"/>
                  </a:lnTo>
                  <a:lnTo>
                    <a:pt x="77" y="13"/>
                  </a:lnTo>
                  <a:lnTo>
                    <a:pt x="81" y="11"/>
                  </a:lnTo>
                  <a:lnTo>
                    <a:pt x="84" y="8"/>
                  </a:lnTo>
                  <a:lnTo>
                    <a:pt x="87" y="6"/>
                  </a:lnTo>
                  <a:lnTo>
                    <a:pt x="92" y="5"/>
                  </a:lnTo>
                  <a:lnTo>
                    <a:pt x="95" y="3"/>
                  </a:lnTo>
                  <a:lnTo>
                    <a:pt x="99" y="2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5" name="Freeform 289"/>
            <p:cNvSpPr>
              <a:spLocks/>
            </p:cNvSpPr>
            <p:nvPr/>
          </p:nvSpPr>
          <p:spPr bwMode="auto">
            <a:xfrm>
              <a:off x="4747" y="1460"/>
              <a:ext cx="57" cy="292"/>
            </a:xfrm>
            <a:custGeom>
              <a:avLst/>
              <a:gdLst/>
              <a:ahLst/>
              <a:cxnLst>
                <a:cxn ang="0">
                  <a:pos x="108" y="20"/>
                </a:cxn>
                <a:cxn ang="0">
                  <a:pos x="103" y="39"/>
                </a:cxn>
                <a:cxn ang="0">
                  <a:pos x="96" y="60"/>
                </a:cxn>
                <a:cxn ang="0">
                  <a:pos x="90" y="80"/>
                </a:cxn>
                <a:cxn ang="0">
                  <a:pos x="83" y="101"/>
                </a:cxn>
                <a:cxn ang="0">
                  <a:pos x="75" y="124"/>
                </a:cxn>
                <a:cxn ang="0">
                  <a:pos x="67" y="149"/>
                </a:cxn>
                <a:cxn ang="0">
                  <a:pos x="60" y="168"/>
                </a:cxn>
                <a:cxn ang="0">
                  <a:pos x="55" y="186"/>
                </a:cxn>
                <a:cxn ang="0">
                  <a:pos x="52" y="208"/>
                </a:cxn>
                <a:cxn ang="0">
                  <a:pos x="49" y="234"/>
                </a:cxn>
                <a:cxn ang="0">
                  <a:pos x="47" y="258"/>
                </a:cxn>
                <a:cxn ang="0">
                  <a:pos x="55" y="280"/>
                </a:cxn>
                <a:cxn ang="0">
                  <a:pos x="65" y="301"/>
                </a:cxn>
                <a:cxn ang="0">
                  <a:pos x="80" y="327"/>
                </a:cxn>
                <a:cxn ang="0">
                  <a:pos x="98" y="361"/>
                </a:cxn>
                <a:cxn ang="0">
                  <a:pos x="111" y="402"/>
                </a:cxn>
                <a:cxn ang="0">
                  <a:pos x="111" y="440"/>
                </a:cxn>
                <a:cxn ang="0">
                  <a:pos x="101" y="474"/>
                </a:cxn>
                <a:cxn ang="0">
                  <a:pos x="85" y="510"/>
                </a:cxn>
                <a:cxn ang="0">
                  <a:pos x="70" y="546"/>
                </a:cxn>
                <a:cxn ang="0">
                  <a:pos x="60" y="577"/>
                </a:cxn>
                <a:cxn ang="0">
                  <a:pos x="55" y="584"/>
                </a:cxn>
                <a:cxn ang="0">
                  <a:pos x="47" y="584"/>
                </a:cxn>
                <a:cxn ang="0">
                  <a:pos x="37" y="579"/>
                </a:cxn>
                <a:cxn ang="0">
                  <a:pos x="36" y="571"/>
                </a:cxn>
                <a:cxn ang="0">
                  <a:pos x="42" y="543"/>
                </a:cxn>
                <a:cxn ang="0">
                  <a:pos x="47" y="509"/>
                </a:cxn>
                <a:cxn ang="0">
                  <a:pos x="49" y="476"/>
                </a:cxn>
                <a:cxn ang="0">
                  <a:pos x="47" y="443"/>
                </a:cxn>
                <a:cxn ang="0">
                  <a:pos x="41" y="411"/>
                </a:cxn>
                <a:cxn ang="0">
                  <a:pos x="29" y="376"/>
                </a:cxn>
                <a:cxn ang="0">
                  <a:pos x="19" y="350"/>
                </a:cxn>
                <a:cxn ang="0">
                  <a:pos x="11" y="325"/>
                </a:cxn>
                <a:cxn ang="0">
                  <a:pos x="3" y="301"/>
                </a:cxn>
                <a:cxn ang="0">
                  <a:pos x="0" y="275"/>
                </a:cxn>
                <a:cxn ang="0">
                  <a:pos x="1" y="247"/>
                </a:cxn>
                <a:cxn ang="0">
                  <a:pos x="6" y="217"/>
                </a:cxn>
                <a:cxn ang="0">
                  <a:pos x="18" y="193"/>
                </a:cxn>
                <a:cxn ang="0">
                  <a:pos x="31" y="168"/>
                </a:cxn>
                <a:cxn ang="0">
                  <a:pos x="45" y="145"/>
                </a:cxn>
                <a:cxn ang="0">
                  <a:pos x="59" y="119"/>
                </a:cxn>
                <a:cxn ang="0">
                  <a:pos x="65" y="96"/>
                </a:cxn>
                <a:cxn ang="0">
                  <a:pos x="68" y="78"/>
                </a:cxn>
                <a:cxn ang="0">
                  <a:pos x="72" y="64"/>
                </a:cxn>
                <a:cxn ang="0">
                  <a:pos x="75" y="46"/>
                </a:cxn>
                <a:cxn ang="0">
                  <a:pos x="78" y="28"/>
                </a:cxn>
                <a:cxn ang="0">
                  <a:pos x="83" y="11"/>
                </a:cxn>
                <a:cxn ang="0">
                  <a:pos x="93" y="5"/>
                </a:cxn>
                <a:cxn ang="0">
                  <a:pos x="101" y="2"/>
                </a:cxn>
                <a:cxn ang="0">
                  <a:pos x="109" y="2"/>
                </a:cxn>
                <a:cxn ang="0">
                  <a:pos x="111" y="6"/>
                </a:cxn>
              </a:cxnLst>
              <a:rect l="0" t="0" r="r" b="b"/>
              <a:pathLst>
                <a:path w="113" h="584">
                  <a:moveTo>
                    <a:pt x="111" y="6"/>
                  </a:moveTo>
                  <a:lnTo>
                    <a:pt x="111" y="11"/>
                  </a:lnTo>
                  <a:lnTo>
                    <a:pt x="108" y="20"/>
                  </a:lnTo>
                  <a:lnTo>
                    <a:pt x="106" y="26"/>
                  </a:lnTo>
                  <a:lnTo>
                    <a:pt x="104" y="33"/>
                  </a:lnTo>
                  <a:lnTo>
                    <a:pt x="103" y="39"/>
                  </a:lnTo>
                  <a:lnTo>
                    <a:pt x="100" y="47"/>
                  </a:lnTo>
                  <a:lnTo>
                    <a:pt x="98" y="54"/>
                  </a:lnTo>
                  <a:lnTo>
                    <a:pt x="96" y="60"/>
                  </a:lnTo>
                  <a:lnTo>
                    <a:pt x="95" y="67"/>
                  </a:lnTo>
                  <a:lnTo>
                    <a:pt x="91" y="73"/>
                  </a:lnTo>
                  <a:lnTo>
                    <a:pt x="90" y="80"/>
                  </a:lnTo>
                  <a:lnTo>
                    <a:pt x="88" y="88"/>
                  </a:lnTo>
                  <a:lnTo>
                    <a:pt x="85" y="95"/>
                  </a:lnTo>
                  <a:lnTo>
                    <a:pt x="83" y="101"/>
                  </a:lnTo>
                  <a:lnTo>
                    <a:pt x="82" y="108"/>
                  </a:lnTo>
                  <a:lnTo>
                    <a:pt x="80" y="114"/>
                  </a:lnTo>
                  <a:lnTo>
                    <a:pt x="75" y="124"/>
                  </a:lnTo>
                  <a:lnTo>
                    <a:pt x="72" y="132"/>
                  </a:lnTo>
                  <a:lnTo>
                    <a:pt x="70" y="141"/>
                  </a:lnTo>
                  <a:lnTo>
                    <a:pt x="67" y="149"/>
                  </a:lnTo>
                  <a:lnTo>
                    <a:pt x="65" y="155"/>
                  </a:lnTo>
                  <a:lnTo>
                    <a:pt x="63" y="162"/>
                  </a:lnTo>
                  <a:lnTo>
                    <a:pt x="60" y="168"/>
                  </a:lnTo>
                  <a:lnTo>
                    <a:pt x="59" y="173"/>
                  </a:lnTo>
                  <a:lnTo>
                    <a:pt x="57" y="180"/>
                  </a:lnTo>
                  <a:lnTo>
                    <a:pt x="55" y="186"/>
                  </a:lnTo>
                  <a:lnTo>
                    <a:pt x="54" y="193"/>
                  </a:lnTo>
                  <a:lnTo>
                    <a:pt x="52" y="199"/>
                  </a:lnTo>
                  <a:lnTo>
                    <a:pt x="52" y="208"/>
                  </a:lnTo>
                  <a:lnTo>
                    <a:pt x="50" y="216"/>
                  </a:lnTo>
                  <a:lnTo>
                    <a:pt x="49" y="224"/>
                  </a:lnTo>
                  <a:lnTo>
                    <a:pt x="49" y="234"/>
                  </a:lnTo>
                  <a:lnTo>
                    <a:pt x="47" y="244"/>
                  </a:lnTo>
                  <a:lnTo>
                    <a:pt x="47" y="252"/>
                  </a:lnTo>
                  <a:lnTo>
                    <a:pt x="47" y="258"/>
                  </a:lnTo>
                  <a:lnTo>
                    <a:pt x="50" y="267"/>
                  </a:lnTo>
                  <a:lnTo>
                    <a:pt x="52" y="273"/>
                  </a:lnTo>
                  <a:lnTo>
                    <a:pt x="55" y="280"/>
                  </a:lnTo>
                  <a:lnTo>
                    <a:pt x="57" y="286"/>
                  </a:lnTo>
                  <a:lnTo>
                    <a:pt x="62" y="294"/>
                  </a:lnTo>
                  <a:lnTo>
                    <a:pt x="65" y="301"/>
                  </a:lnTo>
                  <a:lnTo>
                    <a:pt x="70" y="309"/>
                  </a:lnTo>
                  <a:lnTo>
                    <a:pt x="75" y="317"/>
                  </a:lnTo>
                  <a:lnTo>
                    <a:pt x="80" y="327"/>
                  </a:lnTo>
                  <a:lnTo>
                    <a:pt x="85" y="339"/>
                  </a:lnTo>
                  <a:lnTo>
                    <a:pt x="91" y="350"/>
                  </a:lnTo>
                  <a:lnTo>
                    <a:pt x="98" y="361"/>
                  </a:lnTo>
                  <a:lnTo>
                    <a:pt x="104" y="376"/>
                  </a:lnTo>
                  <a:lnTo>
                    <a:pt x="108" y="391"/>
                  </a:lnTo>
                  <a:lnTo>
                    <a:pt x="111" y="402"/>
                  </a:lnTo>
                  <a:lnTo>
                    <a:pt x="113" y="415"/>
                  </a:lnTo>
                  <a:lnTo>
                    <a:pt x="113" y="429"/>
                  </a:lnTo>
                  <a:lnTo>
                    <a:pt x="111" y="440"/>
                  </a:lnTo>
                  <a:lnTo>
                    <a:pt x="109" y="451"/>
                  </a:lnTo>
                  <a:lnTo>
                    <a:pt x="104" y="463"/>
                  </a:lnTo>
                  <a:lnTo>
                    <a:pt x="101" y="474"/>
                  </a:lnTo>
                  <a:lnTo>
                    <a:pt x="96" y="487"/>
                  </a:lnTo>
                  <a:lnTo>
                    <a:pt x="91" y="499"/>
                  </a:lnTo>
                  <a:lnTo>
                    <a:pt x="85" y="510"/>
                  </a:lnTo>
                  <a:lnTo>
                    <a:pt x="80" y="522"/>
                  </a:lnTo>
                  <a:lnTo>
                    <a:pt x="75" y="533"/>
                  </a:lnTo>
                  <a:lnTo>
                    <a:pt x="70" y="546"/>
                  </a:lnTo>
                  <a:lnTo>
                    <a:pt x="65" y="559"/>
                  </a:lnTo>
                  <a:lnTo>
                    <a:pt x="62" y="574"/>
                  </a:lnTo>
                  <a:lnTo>
                    <a:pt x="60" y="577"/>
                  </a:lnTo>
                  <a:lnTo>
                    <a:pt x="59" y="579"/>
                  </a:lnTo>
                  <a:lnTo>
                    <a:pt x="57" y="581"/>
                  </a:lnTo>
                  <a:lnTo>
                    <a:pt x="55" y="584"/>
                  </a:lnTo>
                  <a:lnTo>
                    <a:pt x="52" y="584"/>
                  </a:lnTo>
                  <a:lnTo>
                    <a:pt x="50" y="584"/>
                  </a:lnTo>
                  <a:lnTo>
                    <a:pt x="47" y="584"/>
                  </a:lnTo>
                  <a:lnTo>
                    <a:pt x="45" y="584"/>
                  </a:lnTo>
                  <a:lnTo>
                    <a:pt x="41" y="582"/>
                  </a:lnTo>
                  <a:lnTo>
                    <a:pt x="37" y="579"/>
                  </a:lnTo>
                  <a:lnTo>
                    <a:pt x="36" y="576"/>
                  </a:lnTo>
                  <a:lnTo>
                    <a:pt x="36" y="574"/>
                  </a:lnTo>
                  <a:lnTo>
                    <a:pt x="36" y="571"/>
                  </a:lnTo>
                  <a:lnTo>
                    <a:pt x="36" y="568"/>
                  </a:lnTo>
                  <a:lnTo>
                    <a:pt x="39" y="555"/>
                  </a:lnTo>
                  <a:lnTo>
                    <a:pt x="42" y="543"/>
                  </a:lnTo>
                  <a:lnTo>
                    <a:pt x="44" y="532"/>
                  </a:lnTo>
                  <a:lnTo>
                    <a:pt x="45" y="520"/>
                  </a:lnTo>
                  <a:lnTo>
                    <a:pt x="47" y="509"/>
                  </a:lnTo>
                  <a:lnTo>
                    <a:pt x="47" y="499"/>
                  </a:lnTo>
                  <a:lnTo>
                    <a:pt x="49" y="487"/>
                  </a:lnTo>
                  <a:lnTo>
                    <a:pt x="49" y="476"/>
                  </a:lnTo>
                  <a:lnTo>
                    <a:pt x="49" y="466"/>
                  </a:lnTo>
                  <a:lnTo>
                    <a:pt x="47" y="455"/>
                  </a:lnTo>
                  <a:lnTo>
                    <a:pt x="47" y="443"/>
                  </a:lnTo>
                  <a:lnTo>
                    <a:pt x="45" y="433"/>
                  </a:lnTo>
                  <a:lnTo>
                    <a:pt x="44" y="422"/>
                  </a:lnTo>
                  <a:lnTo>
                    <a:pt x="41" y="411"/>
                  </a:lnTo>
                  <a:lnTo>
                    <a:pt x="36" y="397"/>
                  </a:lnTo>
                  <a:lnTo>
                    <a:pt x="32" y="386"/>
                  </a:lnTo>
                  <a:lnTo>
                    <a:pt x="29" y="376"/>
                  </a:lnTo>
                  <a:lnTo>
                    <a:pt x="26" y="366"/>
                  </a:lnTo>
                  <a:lnTo>
                    <a:pt x="23" y="358"/>
                  </a:lnTo>
                  <a:lnTo>
                    <a:pt x="19" y="350"/>
                  </a:lnTo>
                  <a:lnTo>
                    <a:pt x="14" y="342"/>
                  </a:lnTo>
                  <a:lnTo>
                    <a:pt x="13" y="334"/>
                  </a:lnTo>
                  <a:lnTo>
                    <a:pt x="11" y="325"/>
                  </a:lnTo>
                  <a:lnTo>
                    <a:pt x="8" y="317"/>
                  </a:lnTo>
                  <a:lnTo>
                    <a:pt x="6" y="309"/>
                  </a:lnTo>
                  <a:lnTo>
                    <a:pt x="3" y="301"/>
                  </a:lnTo>
                  <a:lnTo>
                    <a:pt x="3" y="293"/>
                  </a:lnTo>
                  <a:lnTo>
                    <a:pt x="1" y="285"/>
                  </a:lnTo>
                  <a:lnTo>
                    <a:pt x="0" y="275"/>
                  </a:lnTo>
                  <a:lnTo>
                    <a:pt x="0" y="267"/>
                  </a:lnTo>
                  <a:lnTo>
                    <a:pt x="0" y="257"/>
                  </a:lnTo>
                  <a:lnTo>
                    <a:pt x="1" y="247"/>
                  </a:lnTo>
                  <a:lnTo>
                    <a:pt x="3" y="237"/>
                  </a:lnTo>
                  <a:lnTo>
                    <a:pt x="4" y="226"/>
                  </a:lnTo>
                  <a:lnTo>
                    <a:pt x="6" y="217"/>
                  </a:lnTo>
                  <a:lnTo>
                    <a:pt x="11" y="209"/>
                  </a:lnTo>
                  <a:lnTo>
                    <a:pt x="14" y="199"/>
                  </a:lnTo>
                  <a:lnTo>
                    <a:pt x="18" y="193"/>
                  </a:lnTo>
                  <a:lnTo>
                    <a:pt x="23" y="185"/>
                  </a:lnTo>
                  <a:lnTo>
                    <a:pt x="27" y="177"/>
                  </a:lnTo>
                  <a:lnTo>
                    <a:pt x="31" y="168"/>
                  </a:lnTo>
                  <a:lnTo>
                    <a:pt x="36" y="162"/>
                  </a:lnTo>
                  <a:lnTo>
                    <a:pt x="41" y="154"/>
                  </a:lnTo>
                  <a:lnTo>
                    <a:pt x="45" y="145"/>
                  </a:lnTo>
                  <a:lnTo>
                    <a:pt x="50" y="137"/>
                  </a:lnTo>
                  <a:lnTo>
                    <a:pt x="54" y="129"/>
                  </a:lnTo>
                  <a:lnTo>
                    <a:pt x="59" y="119"/>
                  </a:lnTo>
                  <a:lnTo>
                    <a:pt x="62" y="108"/>
                  </a:lnTo>
                  <a:lnTo>
                    <a:pt x="63" y="103"/>
                  </a:lnTo>
                  <a:lnTo>
                    <a:pt x="65" y="96"/>
                  </a:lnTo>
                  <a:lnTo>
                    <a:pt x="67" y="90"/>
                  </a:lnTo>
                  <a:lnTo>
                    <a:pt x="67" y="83"/>
                  </a:lnTo>
                  <a:lnTo>
                    <a:pt x="68" y="78"/>
                  </a:lnTo>
                  <a:lnTo>
                    <a:pt x="70" y="73"/>
                  </a:lnTo>
                  <a:lnTo>
                    <a:pt x="72" y="69"/>
                  </a:lnTo>
                  <a:lnTo>
                    <a:pt x="72" y="64"/>
                  </a:lnTo>
                  <a:lnTo>
                    <a:pt x="72" y="57"/>
                  </a:lnTo>
                  <a:lnTo>
                    <a:pt x="73" y="52"/>
                  </a:lnTo>
                  <a:lnTo>
                    <a:pt x="75" y="46"/>
                  </a:lnTo>
                  <a:lnTo>
                    <a:pt x="75" y="39"/>
                  </a:lnTo>
                  <a:lnTo>
                    <a:pt x="77" y="34"/>
                  </a:lnTo>
                  <a:lnTo>
                    <a:pt x="78" y="28"/>
                  </a:lnTo>
                  <a:lnTo>
                    <a:pt x="80" y="23"/>
                  </a:lnTo>
                  <a:lnTo>
                    <a:pt x="83" y="16"/>
                  </a:lnTo>
                  <a:lnTo>
                    <a:pt x="83" y="11"/>
                  </a:lnTo>
                  <a:lnTo>
                    <a:pt x="88" y="8"/>
                  </a:lnTo>
                  <a:lnTo>
                    <a:pt x="91" y="6"/>
                  </a:lnTo>
                  <a:lnTo>
                    <a:pt x="93" y="5"/>
                  </a:lnTo>
                  <a:lnTo>
                    <a:pt x="96" y="3"/>
                  </a:lnTo>
                  <a:lnTo>
                    <a:pt x="100" y="3"/>
                  </a:lnTo>
                  <a:lnTo>
                    <a:pt x="101" y="2"/>
                  </a:lnTo>
                  <a:lnTo>
                    <a:pt x="104" y="2"/>
                  </a:lnTo>
                  <a:lnTo>
                    <a:pt x="106" y="0"/>
                  </a:lnTo>
                  <a:lnTo>
                    <a:pt x="109" y="2"/>
                  </a:lnTo>
                  <a:lnTo>
                    <a:pt x="111" y="3"/>
                  </a:lnTo>
                  <a:lnTo>
                    <a:pt x="111" y="6"/>
                  </a:lnTo>
                  <a:lnTo>
                    <a:pt x="111" y="6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6" name="Freeform 290"/>
            <p:cNvSpPr>
              <a:spLocks/>
            </p:cNvSpPr>
            <p:nvPr/>
          </p:nvSpPr>
          <p:spPr bwMode="auto">
            <a:xfrm>
              <a:off x="4769" y="1678"/>
              <a:ext cx="103" cy="2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36" y="8"/>
                </a:cxn>
                <a:cxn ang="0">
                  <a:pos x="47" y="12"/>
                </a:cxn>
                <a:cxn ang="0">
                  <a:pos x="57" y="15"/>
                </a:cxn>
                <a:cxn ang="0">
                  <a:pos x="67" y="20"/>
                </a:cxn>
                <a:cxn ang="0">
                  <a:pos x="78" y="21"/>
                </a:cxn>
                <a:cxn ang="0">
                  <a:pos x="88" y="25"/>
                </a:cxn>
                <a:cxn ang="0">
                  <a:pos x="100" y="26"/>
                </a:cxn>
                <a:cxn ang="0">
                  <a:pos x="110" y="28"/>
                </a:cxn>
                <a:cxn ang="0">
                  <a:pos x="119" y="28"/>
                </a:cxn>
                <a:cxn ang="0">
                  <a:pos x="131" y="28"/>
                </a:cxn>
                <a:cxn ang="0">
                  <a:pos x="141" y="28"/>
                </a:cxn>
                <a:cxn ang="0">
                  <a:pos x="152" y="28"/>
                </a:cxn>
                <a:cxn ang="0">
                  <a:pos x="162" y="25"/>
                </a:cxn>
                <a:cxn ang="0">
                  <a:pos x="172" y="23"/>
                </a:cxn>
                <a:cxn ang="0">
                  <a:pos x="183" y="20"/>
                </a:cxn>
                <a:cxn ang="0">
                  <a:pos x="193" y="15"/>
                </a:cxn>
                <a:cxn ang="0">
                  <a:pos x="196" y="15"/>
                </a:cxn>
                <a:cxn ang="0">
                  <a:pos x="200" y="15"/>
                </a:cxn>
                <a:cxn ang="0">
                  <a:pos x="201" y="16"/>
                </a:cxn>
                <a:cxn ang="0">
                  <a:pos x="205" y="20"/>
                </a:cxn>
                <a:cxn ang="0">
                  <a:pos x="205" y="23"/>
                </a:cxn>
                <a:cxn ang="0">
                  <a:pos x="205" y="26"/>
                </a:cxn>
                <a:cxn ang="0">
                  <a:pos x="203" y="30"/>
                </a:cxn>
                <a:cxn ang="0">
                  <a:pos x="200" y="31"/>
                </a:cxn>
                <a:cxn ang="0">
                  <a:pos x="188" y="36"/>
                </a:cxn>
                <a:cxn ang="0">
                  <a:pos x="177" y="39"/>
                </a:cxn>
                <a:cxn ang="0">
                  <a:pos x="165" y="44"/>
                </a:cxn>
                <a:cxn ang="0">
                  <a:pos x="152" y="48"/>
                </a:cxn>
                <a:cxn ang="0">
                  <a:pos x="141" y="51"/>
                </a:cxn>
                <a:cxn ang="0">
                  <a:pos x="128" y="52"/>
                </a:cxn>
                <a:cxn ang="0">
                  <a:pos x="116" y="54"/>
                </a:cxn>
                <a:cxn ang="0">
                  <a:pos x="106" y="56"/>
                </a:cxn>
                <a:cxn ang="0">
                  <a:pos x="93" y="56"/>
                </a:cxn>
                <a:cxn ang="0">
                  <a:pos x="82" y="56"/>
                </a:cxn>
                <a:cxn ang="0">
                  <a:pos x="70" y="52"/>
                </a:cxn>
                <a:cxn ang="0">
                  <a:pos x="59" y="52"/>
                </a:cxn>
                <a:cxn ang="0">
                  <a:pos x="46" y="48"/>
                </a:cxn>
                <a:cxn ang="0">
                  <a:pos x="34" y="44"/>
                </a:cxn>
                <a:cxn ang="0">
                  <a:pos x="23" y="41"/>
                </a:cxn>
                <a:cxn ang="0">
                  <a:pos x="11" y="36"/>
                </a:cxn>
                <a:cxn ang="0">
                  <a:pos x="6" y="33"/>
                </a:cxn>
                <a:cxn ang="0">
                  <a:pos x="3" y="31"/>
                </a:cxn>
                <a:cxn ang="0">
                  <a:pos x="1" y="28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5"/>
                </a:cxn>
                <a:cxn ang="0">
                  <a:pos x="3" y="12"/>
                </a:cxn>
                <a:cxn ang="0">
                  <a:pos x="3" y="8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11" y="2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205" h="56">
                  <a:moveTo>
                    <a:pt x="28" y="3"/>
                  </a:moveTo>
                  <a:lnTo>
                    <a:pt x="36" y="8"/>
                  </a:lnTo>
                  <a:lnTo>
                    <a:pt x="47" y="12"/>
                  </a:lnTo>
                  <a:lnTo>
                    <a:pt x="57" y="15"/>
                  </a:lnTo>
                  <a:lnTo>
                    <a:pt x="67" y="20"/>
                  </a:lnTo>
                  <a:lnTo>
                    <a:pt x="78" y="21"/>
                  </a:lnTo>
                  <a:lnTo>
                    <a:pt x="88" y="25"/>
                  </a:lnTo>
                  <a:lnTo>
                    <a:pt x="100" y="26"/>
                  </a:lnTo>
                  <a:lnTo>
                    <a:pt x="110" y="28"/>
                  </a:lnTo>
                  <a:lnTo>
                    <a:pt x="119" y="28"/>
                  </a:lnTo>
                  <a:lnTo>
                    <a:pt x="131" y="28"/>
                  </a:lnTo>
                  <a:lnTo>
                    <a:pt x="141" y="28"/>
                  </a:lnTo>
                  <a:lnTo>
                    <a:pt x="152" y="28"/>
                  </a:lnTo>
                  <a:lnTo>
                    <a:pt x="162" y="25"/>
                  </a:lnTo>
                  <a:lnTo>
                    <a:pt x="172" y="23"/>
                  </a:lnTo>
                  <a:lnTo>
                    <a:pt x="183" y="20"/>
                  </a:lnTo>
                  <a:lnTo>
                    <a:pt x="193" y="15"/>
                  </a:lnTo>
                  <a:lnTo>
                    <a:pt x="196" y="15"/>
                  </a:lnTo>
                  <a:lnTo>
                    <a:pt x="200" y="15"/>
                  </a:lnTo>
                  <a:lnTo>
                    <a:pt x="201" y="16"/>
                  </a:lnTo>
                  <a:lnTo>
                    <a:pt x="205" y="20"/>
                  </a:lnTo>
                  <a:lnTo>
                    <a:pt x="205" y="23"/>
                  </a:lnTo>
                  <a:lnTo>
                    <a:pt x="205" y="26"/>
                  </a:lnTo>
                  <a:lnTo>
                    <a:pt x="203" y="30"/>
                  </a:lnTo>
                  <a:lnTo>
                    <a:pt x="200" y="31"/>
                  </a:lnTo>
                  <a:lnTo>
                    <a:pt x="188" y="36"/>
                  </a:lnTo>
                  <a:lnTo>
                    <a:pt x="177" y="39"/>
                  </a:lnTo>
                  <a:lnTo>
                    <a:pt x="165" y="44"/>
                  </a:lnTo>
                  <a:lnTo>
                    <a:pt x="152" y="48"/>
                  </a:lnTo>
                  <a:lnTo>
                    <a:pt x="141" y="51"/>
                  </a:lnTo>
                  <a:lnTo>
                    <a:pt x="128" y="52"/>
                  </a:lnTo>
                  <a:lnTo>
                    <a:pt x="116" y="54"/>
                  </a:lnTo>
                  <a:lnTo>
                    <a:pt x="106" y="56"/>
                  </a:lnTo>
                  <a:lnTo>
                    <a:pt x="93" y="56"/>
                  </a:lnTo>
                  <a:lnTo>
                    <a:pt x="82" y="56"/>
                  </a:lnTo>
                  <a:lnTo>
                    <a:pt x="70" y="52"/>
                  </a:lnTo>
                  <a:lnTo>
                    <a:pt x="59" y="52"/>
                  </a:lnTo>
                  <a:lnTo>
                    <a:pt x="46" y="48"/>
                  </a:lnTo>
                  <a:lnTo>
                    <a:pt x="34" y="44"/>
                  </a:lnTo>
                  <a:lnTo>
                    <a:pt x="23" y="41"/>
                  </a:lnTo>
                  <a:lnTo>
                    <a:pt x="11" y="36"/>
                  </a:lnTo>
                  <a:lnTo>
                    <a:pt x="6" y="33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3" y="12"/>
                  </a:lnTo>
                  <a:lnTo>
                    <a:pt x="3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7" name="Freeform 291"/>
            <p:cNvSpPr>
              <a:spLocks/>
            </p:cNvSpPr>
            <p:nvPr/>
          </p:nvSpPr>
          <p:spPr bwMode="auto">
            <a:xfrm>
              <a:off x="4774" y="1513"/>
              <a:ext cx="95" cy="36"/>
            </a:xfrm>
            <a:custGeom>
              <a:avLst/>
              <a:gdLst/>
              <a:ahLst/>
              <a:cxnLst>
                <a:cxn ang="0">
                  <a:pos x="18" y="16"/>
                </a:cxn>
                <a:cxn ang="0">
                  <a:pos x="21" y="24"/>
                </a:cxn>
                <a:cxn ang="0">
                  <a:pos x="31" y="29"/>
                </a:cxn>
                <a:cxn ang="0">
                  <a:pos x="42" y="32"/>
                </a:cxn>
                <a:cxn ang="0">
                  <a:pos x="55" y="34"/>
                </a:cxn>
                <a:cxn ang="0">
                  <a:pos x="68" y="34"/>
                </a:cxn>
                <a:cxn ang="0">
                  <a:pos x="82" y="34"/>
                </a:cxn>
                <a:cxn ang="0">
                  <a:pos x="95" y="32"/>
                </a:cxn>
                <a:cxn ang="0">
                  <a:pos x="106" y="31"/>
                </a:cxn>
                <a:cxn ang="0">
                  <a:pos x="116" y="31"/>
                </a:cxn>
                <a:cxn ang="0">
                  <a:pos x="126" y="27"/>
                </a:cxn>
                <a:cxn ang="0">
                  <a:pos x="134" y="26"/>
                </a:cxn>
                <a:cxn ang="0">
                  <a:pos x="142" y="22"/>
                </a:cxn>
                <a:cxn ang="0">
                  <a:pos x="150" y="19"/>
                </a:cxn>
                <a:cxn ang="0">
                  <a:pos x="159" y="16"/>
                </a:cxn>
                <a:cxn ang="0">
                  <a:pos x="167" y="11"/>
                </a:cxn>
                <a:cxn ang="0">
                  <a:pos x="175" y="8"/>
                </a:cxn>
                <a:cxn ang="0">
                  <a:pos x="178" y="8"/>
                </a:cxn>
                <a:cxn ang="0">
                  <a:pos x="185" y="11"/>
                </a:cxn>
                <a:cxn ang="0">
                  <a:pos x="188" y="19"/>
                </a:cxn>
                <a:cxn ang="0">
                  <a:pos x="186" y="26"/>
                </a:cxn>
                <a:cxn ang="0">
                  <a:pos x="183" y="29"/>
                </a:cxn>
                <a:cxn ang="0">
                  <a:pos x="175" y="32"/>
                </a:cxn>
                <a:cxn ang="0">
                  <a:pos x="165" y="39"/>
                </a:cxn>
                <a:cxn ang="0">
                  <a:pos x="155" y="44"/>
                </a:cxn>
                <a:cxn ang="0">
                  <a:pos x="147" y="52"/>
                </a:cxn>
                <a:cxn ang="0">
                  <a:pos x="139" y="57"/>
                </a:cxn>
                <a:cxn ang="0">
                  <a:pos x="131" y="63"/>
                </a:cxn>
                <a:cxn ang="0">
                  <a:pos x="121" y="67"/>
                </a:cxn>
                <a:cxn ang="0">
                  <a:pos x="109" y="70"/>
                </a:cxn>
                <a:cxn ang="0">
                  <a:pos x="95" y="72"/>
                </a:cxn>
                <a:cxn ang="0">
                  <a:pos x="78" y="72"/>
                </a:cxn>
                <a:cxn ang="0">
                  <a:pos x="60" y="68"/>
                </a:cxn>
                <a:cxn ang="0">
                  <a:pos x="46" y="63"/>
                </a:cxn>
                <a:cxn ang="0">
                  <a:pos x="31" y="57"/>
                </a:cxn>
                <a:cxn ang="0">
                  <a:pos x="18" y="47"/>
                </a:cxn>
                <a:cxn ang="0">
                  <a:pos x="9" y="36"/>
                </a:cxn>
                <a:cxn ang="0">
                  <a:pos x="3" y="21"/>
                </a:cxn>
                <a:cxn ang="0">
                  <a:pos x="0" y="9"/>
                </a:cxn>
                <a:cxn ang="0">
                  <a:pos x="1" y="4"/>
                </a:cxn>
                <a:cxn ang="0">
                  <a:pos x="3" y="0"/>
                </a:cxn>
                <a:cxn ang="0">
                  <a:pos x="8" y="0"/>
                </a:cxn>
                <a:cxn ang="0">
                  <a:pos x="11" y="3"/>
                </a:cxn>
                <a:cxn ang="0">
                  <a:pos x="14" y="8"/>
                </a:cxn>
                <a:cxn ang="0">
                  <a:pos x="16" y="11"/>
                </a:cxn>
              </a:cxnLst>
              <a:rect l="0" t="0" r="r" b="b"/>
              <a:pathLst>
                <a:path w="188" h="72">
                  <a:moveTo>
                    <a:pt x="16" y="11"/>
                  </a:moveTo>
                  <a:lnTo>
                    <a:pt x="18" y="16"/>
                  </a:lnTo>
                  <a:lnTo>
                    <a:pt x="19" y="19"/>
                  </a:lnTo>
                  <a:lnTo>
                    <a:pt x="21" y="24"/>
                  </a:lnTo>
                  <a:lnTo>
                    <a:pt x="26" y="27"/>
                  </a:lnTo>
                  <a:lnTo>
                    <a:pt x="31" y="29"/>
                  </a:lnTo>
                  <a:lnTo>
                    <a:pt x="37" y="31"/>
                  </a:lnTo>
                  <a:lnTo>
                    <a:pt x="42" y="32"/>
                  </a:lnTo>
                  <a:lnTo>
                    <a:pt x="49" y="34"/>
                  </a:lnTo>
                  <a:lnTo>
                    <a:pt x="55" y="34"/>
                  </a:lnTo>
                  <a:lnTo>
                    <a:pt x="62" y="36"/>
                  </a:lnTo>
                  <a:lnTo>
                    <a:pt x="68" y="34"/>
                  </a:lnTo>
                  <a:lnTo>
                    <a:pt x="75" y="34"/>
                  </a:lnTo>
                  <a:lnTo>
                    <a:pt x="82" y="34"/>
                  </a:lnTo>
                  <a:lnTo>
                    <a:pt x="88" y="32"/>
                  </a:lnTo>
                  <a:lnTo>
                    <a:pt x="95" y="32"/>
                  </a:lnTo>
                  <a:lnTo>
                    <a:pt x="101" y="32"/>
                  </a:lnTo>
                  <a:lnTo>
                    <a:pt x="106" y="31"/>
                  </a:lnTo>
                  <a:lnTo>
                    <a:pt x="111" y="31"/>
                  </a:lnTo>
                  <a:lnTo>
                    <a:pt x="116" y="31"/>
                  </a:lnTo>
                  <a:lnTo>
                    <a:pt x="121" y="29"/>
                  </a:lnTo>
                  <a:lnTo>
                    <a:pt x="126" y="27"/>
                  </a:lnTo>
                  <a:lnTo>
                    <a:pt x="129" y="27"/>
                  </a:lnTo>
                  <a:lnTo>
                    <a:pt x="134" y="26"/>
                  </a:lnTo>
                  <a:lnTo>
                    <a:pt x="139" y="24"/>
                  </a:lnTo>
                  <a:lnTo>
                    <a:pt x="142" y="22"/>
                  </a:lnTo>
                  <a:lnTo>
                    <a:pt x="145" y="21"/>
                  </a:lnTo>
                  <a:lnTo>
                    <a:pt x="150" y="19"/>
                  </a:lnTo>
                  <a:lnTo>
                    <a:pt x="154" y="18"/>
                  </a:lnTo>
                  <a:lnTo>
                    <a:pt x="159" y="16"/>
                  </a:lnTo>
                  <a:lnTo>
                    <a:pt x="162" y="14"/>
                  </a:lnTo>
                  <a:lnTo>
                    <a:pt x="167" y="11"/>
                  </a:lnTo>
                  <a:lnTo>
                    <a:pt x="172" y="9"/>
                  </a:lnTo>
                  <a:lnTo>
                    <a:pt x="175" y="8"/>
                  </a:lnTo>
                  <a:lnTo>
                    <a:pt x="177" y="8"/>
                  </a:lnTo>
                  <a:lnTo>
                    <a:pt x="178" y="8"/>
                  </a:lnTo>
                  <a:lnTo>
                    <a:pt x="182" y="9"/>
                  </a:lnTo>
                  <a:lnTo>
                    <a:pt x="185" y="11"/>
                  </a:lnTo>
                  <a:lnTo>
                    <a:pt x="186" y="16"/>
                  </a:lnTo>
                  <a:lnTo>
                    <a:pt x="188" y="19"/>
                  </a:lnTo>
                  <a:lnTo>
                    <a:pt x="186" y="24"/>
                  </a:lnTo>
                  <a:lnTo>
                    <a:pt x="186" y="26"/>
                  </a:lnTo>
                  <a:lnTo>
                    <a:pt x="185" y="27"/>
                  </a:lnTo>
                  <a:lnTo>
                    <a:pt x="183" y="29"/>
                  </a:lnTo>
                  <a:lnTo>
                    <a:pt x="182" y="31"/>
                  </a:lnTo>
                  <a:lnTo>
                    <a:pt x="175" y="32"/>
                  </a:lnTo>
                  <a:lnTo>
                    <a:pt x="170" y="36"/>
                  </a:lnTo>
                  <a:lnTo>
                    <a:pt x="165" y="39"/>
                  </a:lnTo>
                  <a:lnTo>
                    <a:pt x="160" y="42"/>
                  </a:lnTo>
                  <a:lnTo>
                    <a:pt x="155" y="44"/>
                  </a:lnTo>
                  <a:lnTo>
                    <a:pt x="150" y="47"/>
                  </a:lnTo>
                  <a:lnTo>
                    <a:pt x="147" y="52"/>
                  </a:lnTo>
                  <a:lnTo>
                    <a:pt x="142" y="55"/>
                  </a:lnTo>
                  <a:lnTo>
                    <a:pt x="139" y="57"/>
                  </a:lnTo>
                  <a:lnTo>
                    <a:pt x="134" y="60"/>
                  </a:lnTo>
                  <a:lnTo>
                    <a:pt x="131" y="63"/>
                  </a:lnTo>
                  <a:lnTo>
                    <a:pt x="126" y="65"/>
                  </a:lnTo>
                  <a:lnTo>
                    <a:pt x="121" y="67"/>
                  </a:lnTo>
                  <a:lnTo>
                    <a:pt x="114" y="68"/>
                  </a:lnTo>
                  <a:lnTo>
                    <a:pt x="109" y="70"/>
                  </a:lnTo>
                  <a:lnTo>
                    <a:pt x="105" y="72"/>
                  </a:lnTo>
                  <a:lnTo>
                    <a:pt x="95" y="72"/>
                  </a:lnTo>
                  <a:lnTo>
                    <a:pt x="86" y="72"/>
                  </a:lnTo>
                  <a:lnTo>
                    <a:pt x="78" y="72"/>
                  </a:lnTo>
                  <a:lnTo>
                    <a:pt x="70" y="70"/>
                  </a:lnTo>
                  <a:lnTo>
                    <a:pt x="60" y="68"/>
                  </a:lnTo>
                  <a:lnTo>
                    <a:pt x="54" y="67"/>
                  </a:lnTo>
                  <a:lnTo>
                    <a:pt x="46" y="63"/>
                  </a:lnTo>
                  <a:lnTo>
                    <a:pt x="37" y="60"/>
                  </a:lnTo>
                  <a:lnTo>
                    <a:pt x="31" y="57"/>
                  </a:lnTo>
                  <a:lnTo>
                    <a:pt x="24" y="52"/>
                  </a:lnTo>
                  <a:lnTo>
                    <a:pt x="18" y="47"/>
                  </a:lnTo>
                  <a:lnTo>
                    <a:pt x="13" y="42"/>
                  </a:lnTo>
                  <a:lnTo>
                    <a:pt x="9" y="36"/>
                  </a:lnTo>
                  <a:lnTo>
                    <a:pt x="5" y="29"/>
                  </a:lnTo>
                  <a:lnTo>
                    <a:pt x="3" y="21"/>
                  </a:lnTo>
                  <a:lnTo>
                    <a:pt x="1" y="14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4" y="8"/>
                  </a:lnTo>
                  <a:lnTo>
                    <a:pt x="16" y="11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8" name="Freeform 292"/>
            <p:cNvSpPr>
              <a:spLocks/>
            </p:cNvSpPr>
            <p:nvPr/>
          </p:nvSpPr>
          <p:spPr bwMode="auto">
            <a:xfrm>
              <a:off x="4778" y="1947"/>
              <a:ext cx="269" cy="257"/>
            </a:xfrm>
            <a:custGeom>
              <a:avLst/>
              <a:gdLst/>
              <a:ahLst/>
              <a:cxnLst>
                <a:cxn ang="0">
                  <a:pos x="507" y="59"/>
                </a:cxn>
                <a:cxn ang="0">
                  <a:pos x="444" y="113"/>
                </a:cxn>
                <a:cxn ang="0">
                  <a:pos x="374" y="179"/>
                </a:cxn>
                <a:cxn ang="0">
                  <a:pos x="298" y="249"/>
                </a:cxn>
                <a:cxn ang="0">
                  <a:pos x="221" y="319"/>
                </a:cxn>
                <a:cxn ang="0">
                  <a:pos x="149" y="387"/>
                </a:cxn>
                <a:cxn ang="0">
                  <a:pos x="89" y="444"/>
                </a:cxn>
                <a:cxn ang="0">
                  <a:pos x="44" y="486"/>
                </a:cxn>
                <a:cxn ang="0">
                  <a:pos x="22" y="506"/>
                </a:cxn>
                <a:cxn ang="0">
                  <a:pos x="12" y="513"/>
                </a:cxn>
                <a:cxn ang="0">
                  <a:pos x="5" y="514"/>
                </a:cxn>
                <a:cxn ang="0">
                  <a:pos x="2" y="513"/>
                </a:cxn>
                <a:cxn ang="0">
                  <a:pos x="0" y="509"/>
                </a:cxn>
                <a:cxn ang="0">
                  <a:pos x="0" y="503"/>
                </a:cxn>
                <a:cxn ang="0">
                  <a:pos x="3" y="496"/>
                </a:cxn>
                <a:cxn ang="0">
                  <a:pos x="7" y="493"/>
                </a:cxn>
                <a:cxn ang="0">
                  <a:pos x="23" y="475"/>
                </a:cxn>
                <a:cxn ang="0">
                  <a:pos x="67" y="429"/>
                </a:cxn>
                <a:cxn ang="0">
                  <a:pos x="126" y="370"/>
                </a:cxn>
                <a:cxn ang="0">
                  <a:pos x="197" y="300"/>
                </a:cxn>
                <a:cxn ang="0">
                  <a:pos x="272" y="226"/>
                </a:cxn>
                <a:cxn ang="0">
                  <a:pos x="346" y="153"/>
                </a:cxn>
                <a:cxn ang="0">
                  <a:pos x="418" y="85"/>
                </a:cxn>
                <a:cxn ang="0">
                  <a:pos x="479" y="28"/>
                </a:cxn>
                <a:cxn ang="0">
                  <a:pos x="508" y="4"/>
                </a:cxn>
                <a:cxn ang="0">
                  <a:pos x="516" y="0"/>
                </a:cxn>
                <a:cxn ang="0">
                  <a:pos x="523" y="2"/>
                </a:cxn>
                <a:cxn ang="0">
                  <a:pos x="531" y="5"/>
                </a:cxn>
                <a:cxn ang="0">
                  <a:pos x="536" y="12"/>
                </a:cxn>
                <a:cxn ang="0">
                  <a:pos x="538" y="18"/>
                </a:cxn>
                <a:cxn ang="0">
                  <a:pos x="538" y="27"/>
                </a:cxn>
                <a:cxn ang="0">
                  <a:pos x="534" y="33"/>
                </a:cxn>
                <a:cxn ang="0">
                  <a:pos x="531" y="38"/>
                </a:cxn>
              </a:cxnLst>
              <a:rect l="0" t="0" r="r" b="b"/>
              <a:pathLst>
                <a:path w="539" h="514">
                  <a:moveTo>
                    <a:pt x="531" y="38"/>
                  </a:moveTo>
                  <a:lnTo>
                    <a:pt x="507" y="59"/>
                  </a:lnTo>
                  <a:lnTo>
                    <a:pt x="477" y="85"/>
                  </a:lnTo>
                  <a:lnTo>
                    <a:pt x="444" y="113"/>
                  </a:lnTo>
                  <a:lnTo>
                    <a:pt x="412" y="146"/>
                  </a:lnTo>
                  <a:lnTo>
                    <a:pt x="374" y="179"/>
                  </a:lnTo>
                  <a:lnTo>
                    <a:pt x="336" y="215"/>
                  </a:lnTo>
                  <a:lnTo>
                    <a:pt x="298" y="249"/>
                  </a:lnTo>
                  <a:lnTo>
                    <a:pt x="259" y="285"/>
                  </a:lnTo>
                  <a:lnTo>
                    <a:pt x="221" y="319"/>
                  </a:lnTo>
                  <a:lnTo>
                    <a:pt x="185" y="354"/>
                  </a:lnTo>
                  <a:lnTo>
                    <a:pt x="149" y="387"/>
                  </a:lnTo>
                  <a:lnTo>
                    <a:pt x="118" y="416"/>
                  </a:lnTo>
                  <a:lnTo>
                    <a:pt x="89" y="444"/>
                  </a:lnTo>
                  <a:lnTo>
                    <a:pt x="64" y="467"/>
                  </a:lnTo>
                  <a:lnTo>
                    <a:pt x="44" y="486"/>
                  </a:lnTo>
                  <a:lnTo>
                    <a:pt x="28" y="501"/>
                  </a:lnTo>
                  <a:lnTo>
                    <a:pt x="22" y="506"/>
                  </a:lnTo>
                  <a:lnTo>
                    <a:pt x="15" y="509"/>
                  </a:lnTo>
                  <a:lnTo>
                    <a:pt x="12" y="513"/>
                  </a:lnTo>
                  <a:lnTo>
                    <a:pt x="8" y="514"/>
                  </a:lnTo>
                  <a:lnTo>
                    <a:pt x="5" y="514"/>
                  </a:lnTo>
                  <a:lnTo>
                    <a:pt x="3" y="513"/>
                  </a:lnTo>
                  <a:lnTo>
                    <a:pt x="2" y="513"/>
                  </a:lnTo>
                  <a:lnTo>
                    <a:pt x="2" y="511"/>
                  </a:lnTo>
                  <a:lnTo>
                    <a:pt x="0" y="509"/>
                  </a:lnTo>
                  <a:lnTo>
                    <a:pt x="0" y="506"/>
                  </a:lnTo>
                  <a:lnTo>
                    <a:pt x="0" y="503"/>
                  </a:lnTo>
                  <a:lnTo>
                    <a:pt x="2" y="499"/>
                  </a:lnTo>
                  <a:lnTo>
                    <a:pt x="3" y="496"/>
                  </a:lnTo>
                  <a:lnTo>
                    <a:pt x="3" y="495"/>
                  </a:lnTo>
                  <a:lnTo>
                    <a:pt x="7" y="493"/>
                  </a:lnTo>
                  <a:lnTo>
                    <a:pt x="7" y="490"/>
                  </a:lnTo>
                  <a:lnTo>
                    <a:pt x="23" y="475"/>
                  </a:lnTo>
                  <a:lnTo>
                    <a:pt x="43" y="455"/>
                  </a:lnTo>
                  <a:lnTo>
                    <a:pt x="67" y="429"/>
                  </a:lnTo>
                  <a:lnTo>
                    <a:pt x="95" y="401"/>
                  </a:lnTo>
                  <a:lnTo>
                    <a:pt x="126" y="370"/>
                  </a:lnTo>
                  <a:lnTo>
                    <a:pt x="161" y="336"/>
                  </a:lnTo>
                  <a:lnTo>
                    <a:pt x="197" y="300"/>
                  </a:lnTo>
                  <a:lnTo>
                    <a:pt x="233" y="262"/>
                  </a:lnTo>
                  <a:lnTo>
                    <a:pt x="272" y="226"/>
                  </a:lnTo>
                  <a:lnTo>
                    <a:pt x="310" y="189"/>
                  </a:lnTo>
                  <a:lnTo>
                    <a:pt x="346" y="153"/>
                  </a:lnTo>
                  <a:lnTo>
                    <a:pt x="382" y="118"/>
                  </a:lnTo>
                  <a:lnTo>
                    <a:pt x="418" y="85"/>
                  </a:lnTo>
                  <a:lnTo>
                    <a:pt x="451" y="54"/>
                  </a:lnTo>
                  <a:lnTo>
                    <a:pt x="479" y="28"/>
                  </a:lnTo>
                  <a:lnTo>
                    <a:pt x="505" y="7"/>
                  </a:lnTo>
                  <a:lnTo>
                    <a:pt x="508" y="4"/>
                  </a:lnTo>
                  <a:lnTo>
                    <a:pt x="511" y="2"/>
                  </a:lnTo>
                  <a:lnTo>
                    <a:pt x="516" y="0"/>
                  </a:lnTo>
                  <a:lnTo>
                    <a:pt x="520" y="0"/>
                  </a:lnTo>
                  <a:lnTo>
                    <a:pt x="523" y="2"/>
                  </a:lnTo>
                  <a:lnTo>
                    <a:pt x="528" y="5"/>
                  </a:lnTo>
                  <a:lnTo>
                    <a:pt x="531" y="5"/>
                  </a:lnTo>
                  <a:lnTo>
                    <a:pt x="533" y="9"/>
                  </a:lnTo>
                  <a:lnTo>
                    <a:pt x="536" y="12"/>
                  </a:lnTo>
                  <a:lnTo>
                    <a:pt x="538" y="15"/>
                  </a:lnTo>
                  <a:lnTo>
                    <a:pt x="538" y="18"/>
                  </a:lnTo>
                  <a:lnTo>
                    <a:pt x="539" y="23"/>
                  </a:lnTo>
                  <a:lnTo>
                    <a:pt x="538" y="27"/>
                  </a:lnTo>
                  <a:lnTo>
                    <a:pt x="536" y="30"/>
                  </a:lnTo>
                  <a:lnTo>
                    <a:pt x="534" y="33"/>
                  </a:lnTo>
                  <a:lnTo>
                    <a:pt x="531" y="38"/>
                  </a:lnTo>
                  <a:lnTo>
                    <a:pt x="531" y="38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9" name="Freeform 293"/>
            <p:cNvSpPr>
              <a:spLocks/>
            </p:cNvSpPr>
            <p:nvPr/>
          </p:nvSpPr>
          <p:spPr bwMode="auto">
            <a:xfrm>
              <a:off x="4424" y="1891"/>
              <a:ext cx="49" cy="73"/>
            </a:xfrm>
            <a:custGeom>
              <a:avLst/>
              <a:gdLst/>
              <a:ahLst/>
              <a:cxnLst>
                <a:cxn ang="0">
                  <a:pos x="64" y="14"/>
                </a:cxn>
                <a:cxn ang="0">
                  <a:pos x="57" y="16"/>
                </a:cxn>
                <a:cxn ang="0">
                  <a:pos x="51" y="19"/>
                </a:cxn>
                <a:cxn ang="0">
                  <a:pos x="44" y="24"/>
                </a:cxn>
                <a:cxn ang="0">
                  <a:pos x="36" y="32"/>
                </a:cxn>
                <a:cxn ang="0">
                  <a:pos x="29" y="44"/>
                </a:cxn>
                <a:cxn ang="0">
                  <a:pos x="24" y="57"/>
                </a:cxn>
                <a:cxn ang="0">
                  <a:pos x="23" y="76"/>
                </a:cxn>
                <a:cxn ang="0">
                  <a:pos x="23" y="90"/>
                </a:cxn>
                <a:cxn ang="0">
                  <a:pos x="26" y="94"/>
                </a:cxn>
                <a:cxn ang="0">
                  <a:pos x="29" y="101"/>
                </a:cxn>
                <a:cxn ang="0">
                  <a:pos x="34" y="108"/>
                </a:cxn>
                <a:cxn ang="0">
                  <a:pos x="38" y="112"/>
                </a:cxn>
                <a:cxn ang="0">
                  <a:pos x="44" y="114"/>
                </a:cxn>
                <a:cxn ang="0">
                  <a:pos x="47" y="114"/>
                </a:cxn>
                <a:cxn ang="0">
                  <a:pos x="52" y="111"/>
                </a:cxn>
                <a:cxn ang="0">
                  <a:pos x="56" y="106"/>
                </a:cxn>
                <a:cxn ang="0">
                  <a:pos x="61" y="99"/>
                </a:cxn>
                <a:cxn ang="0">
                  <a:pos x="64" y="93"/>
                </a:cxn>
                <a:cxn ang="0">
                  <a:pos x="69" y="85"/>
                </a:cxn>
                <a:cxn ang="0">
                  <a:pos x="74" y="78"/>
                </a:cxn>
                <a:cxn ang="0">
                  <a:pos x="77" y="76"/>
                </a:cxn>
                <a:cxn ang="0">
                  <a:pos x="82" y="75"/>
                </a:cxn>
                <a:cxn ang="0">
                  <a:pos x="88" y="76"/>
                </a:cxn>
                <a:cxn ang="0">
                  <a:pos x="93" y="80"/>
                </a:cxn>
                <a:cxn ang="0">
                  <a:pos x="97" y="86"/>
                </a:cxn>
                <a:cxn ang="0">
                  <a:pos x="93" y="91"/>
                </a:cxn>
                <a:cxn ang="0">
                  <a:pos x="88" y="99"/>
                </a:cxn>
                <a:cxn ang="0">
                  <a:pos x="80" y="112"/>
                </a:cxn>
                <a:cxn ang="0">
                  <a:pos x="70" y="124"/>
                </a:cxn>
                <a:cxn ang="0">
                  <a:pos x="61" y="134"/>
                </a:cxn>
                <a:cxn ang="0">
                  <a:pos x="49" y="142"/>
                </a:cxn>
                <a:cxn ang="0">
                  <a:pos x="39" y="145"/>
                </a:cxn>
                <a:cxn ang="0">
                  <a:pos x="29" y="145"/>
                </a:cxn>
                <a:cxn ang="0">
                  <a:pos x="20" y="140"/>
                </a:cxn>
                <a:cxn ang="0">
                  <a:pos x="11" y="129"/>
                </a:cxn>
                <a:cxn ang="0">
                  <a:pos x="6" y="117"/>
                </a:cxn>
                <a:cxn ang="0">
                  <a:pos x="3" y="101"/>
                </a:cxn>
                <a:cxn ang="0">
                  <a:pos x="0" y="85"/>
                </a:cxn>
                <a:cxn ang="0">
                  <a:pos x="0" y="68"/>
                </a:cxn>
                <a:cxn ang="0">
                  <a:pos x="3" y="54"/>
                </a:cxn>
                <a:cxn ang="0">
                  <a:pos x="6" y="37"/>
                </a:cxn>
                <a:cxn ang="0">
                  <a:pos x="11" y="24"/>
                </a:cxn>
                <a:cxn ang="0">
                  <a:pos x="16" y="16"/>
                </a:cxn>
                <a:cxn ang="0">
                  <a:pos x="20" y="11"/>
                </a:cxn>
                <a:cxn ang="0">
                  <a:pos x="26" y="6"/>
                </a:cxn>
                <a:cxn ang="0">
                  <a:pos x="31" y="4"/>
                </a:cxn>
                <a:cxn ang="0">
                  <a:pos x="39" y="1"/>
                </a:cxn>
                <a:cxn ang="0">
                  <a:pos x="47" y="1"/>
                </a:cxn>
                <a:cxn ang="0">
                  <a:pos x="54" y="0"/>
                </a:cxn>
                <a:cxn ang="0">
                  <a:pos x="62" y="0"/>
                </a:cxn>
                <a:cxn ang="0">
                  <a:pos x="69" y="0"/>
                </a:cxn>
                <a:cxn ang="0">
                  <a:pos x="72" y="0"/>
                </a:cxn>
                <a:cxn ang="0">
                  <a:pos x="77" y="3"/>
                </a:cxn>
                <a:cxn ang="0">
                  <a:pos x="77" y="8"/>
                </a:cxn>
                <a:cxn ang="0">
                  <a:pos x="72" y="13"/>
                </a:cxn>
                <a:cxn ang="0">
                  <a:pos x="69" y="14"/>
                </a:cxn>
                <a:cxn ang="0">
                  <a:pos x="65" y="14"/>
                </a:cxn>
              </a:cxnLst>
              <a:rect l="0" t="0" r="r" b="b"/>
              <a:pathLst>
                <a:path w="97" h="145">
                  <a:moveTo>
                    <a:pt x="65" y="14"/>
                  </a:moveTo>
                  <a:lnTo>
                    <a:pt x="64" y="14"/>
                  </a:lnTo>
                  <a:lnTo>
                    <a:pt x="61" y="16"/>
                  </a:lnTo>
                  <a:lnTo>
                    <a:pt x="57" y="16"/>
                  </a:lnTo>
                  <a:lnTo>
                    <a:pt x="54" y="18"/>
                  </a:lnTo>
                  <a:lnTo>
                    <a:pt x="51" y="19"/>
                  </a:lnTo>
                  <a:lnTo>
                    <a:pt x="47" y="21"/>
                  </a:lnTo>
                  <a:lnTo>
                    <a:pt x="44" y="24"/>
                  </a:lnTo>
                  <a:lnTo>
                    <a:pt x="39" y="29"/>
                  </a:lnTo>
                  <a:lnTo>
                    <a:pt x="36" y="32"/>
                  </a:lnTo>
                  <a:lnTo>
                    <a:pt x="33" y="37"/>
                  </a:lnTo>
                  <a:lnTo>
                    <a:pt x="29" y="44"/>
                  </a:lnTo>
                  <a:lnTo>
                    <a:pt x="28" y="50"/>
                  </a:lnTo>
                  <a:lnTo>
                    <a:pt x="24" y="57"/>
                  </a:lnTo>
                  <a:lnTo>
                    <a:pt x="23" y="65"/>
                  </a:lnTo>
                  <a:lnTo>
                    <a:pt x="23" y="76"/>
                  </a:lnTo>
                  <a:lnTo>
                    <a:pt x="23" y="86"/>
                  </a:lnTo>
                  <a:lnTo>
                    <a:pt x="23" y="90"/>
                  </a:lnTo>
                  <a:lnTo>
                    <a:pt x="24" y="93"/>
                  </a:lnTo>
                  <a:lnTo>
                    <a:pt x="26" y="94"/>
                  </a:lnTo>
                  <a:lnTo>
                    <a:pt x="28" y="98"/>
                  </a:lnTo>
                  <a:lnTo>
                    <a:pt x="29" y="101"/>
                  </a:lnTo>
                  <a:lnTo>
                    <a:pt x="31" y="106"/>
                  </a:lnTo>
                  <a:lnTo>
                    <a:pt x="34" y="108"/>
                  </a:lnTo>
                  <a:lnTo>
                    <a:pt x="36" y="109"/>
                  </a:lnTo>
                  <a:lnTo>
                    <a:pt x="38" y="112"/>
                  </a:lnTo>
                  <a:lnTo>
                    <a:pt x="41" y="114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7" y="114"/>
                  </a:lnTo>
                  <a:lnTo>
                    <a:pt x="49" y="112"/>
                  </a:lnTo>
                  <a:lnTo>
                    <a:pt x="52" y="111"/>
                  </a:lnTo>
                  <a:lnTo>
                    <a:pt x="54" y="109"/>
                  </a:lnTo>
                  <a:lnTo>
                    <a:pt x="56" y="106"/>
                  </a:lnTo>
                  <a:lnTo>
                    <a:pt x="59" y="103"/>
                  </a:lnTo>
                  <a:lnTo>
                    <a:pt x="61" y="99"/>
                  </a:lnTo>
                  <a:lnTo>
                    <a:pt x="64" y="96"/>
                  </a:lnTo>
                  <a:lnTo>
                    <a:pt x="64" y="93"/>
                  </a:lnTo>
                  <a:lnTo>
                    <a:pt x="67" y="88"/>
                  </a:lnTo>
                  <a:lnTo>
                    <a:pt x="69" y="85"/>
                  </a:lnTo>
                  <a:lnTo>
                    <a:pt x="72" y="81"/>
                  </a:lnTo>
                  <a:lnTo>
                    <a:pt x="74" y="78"/>
                  </a:lnTo>
                  <a:lnTo>
                    <a:pt x="75" y="76"/>
                  </a:lnTo>
                  <a:lnTo>
                    <a:pt x="77" y="76"/>
                  </a:lnTo>
                  <a:lnTo>
                    <a:pt x="80" y="76"/>
                  </a:lnTo>
                  <a:lnTo>
                    <a:pt x="82" y="75"/>
                  </a:lnTo>
                  <a:lnTo>
                    <a:pt x="85" y="76"/>
                  </a:lnTo>
                  <a:lnTo>
                    <a:pt x="88" y="76"/>
                  </a:lnTo>
                  <a:lnTo>
                    <a:pt x="90" y="76"/>
                  </a:lnTo>
                  <a:lnTo>
                    <a:pt x="93" y="80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7" y="90"/>
                  </a:lnTo>
                  <a:lnTo>
                    <a:pt x="93" y="91"/>
                  </a:lnTo>
                  <a:lnTo>
                    <a:pt x="92" y="93"/>
                  </a:lnTo>
                  <a:lnTo>
                    <a:pt x="88" y="99"/>
                  </a:lnTo>
                  <a:lnTo>
                    <a:pt x="83" y="106"/>
                  </a:lnTo>
                  <a:lnTo>
                    <a:pt x="80" y="112"/>
                  </a:lnTo>
                  <a:lnTo>
                    <a:pt x="75" y="119"/>
                  </a:lnTo>
                  <a:lnTo>
                    <a:pt x="70" y="124"/>
                  </a:lnTo>
                  <a:lnTo>
                    <a:pt x="65" y="129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49" y="142"/>
                  </a:lnTo>
                  <a:lnTo>
                    <a:pt x="44" y="144"/>
                  </a:lnTo>
                  <a:lnTo>
                    <a:pt x="39" y="145"/>
                  </a:lnTo>
                  <a:lnTo>
                    <a:pt x="34" y="145"/>
                  </a:lnTo>
                  <a:lnTo>
                    <a:pt x="29" y="145"/>
                  </a:lnTo>
                  <a:lnTo>
                    <a:pt x="23" y="142"/>
                  </a:lnTo>
                  <a:lnTo>
                    <a:pt x="20" y="140"/>
                  </a:lnTo>
                  <a:lnTo>
                    <a:pt x="16" y="135"/>
                  </a:lnTo>
                  <a:lnTo>
                    <a:pt x="11" y="129"/>
                  </a:lnTo>
                  <a:lnTo>
                    <a:pt x="8" y="124"/>
                  </a:lnTo>
                  <a:lnTo>
                    <a:pt x="6" y="117"/>
                  </a:lnTo>
                  <a:lnTo>
                    <a:pt x="3" y="109"/>
                  </a:lnTo>
                  <a:lnTo>
                    <a:pt x="3" y="101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3" y="54"/>
                  </a:lnTo>
                  <a:lnTo>
                    <a:pt x="5" y="45"/>
                  </a:lnTo>
                  <a:lnTo>
                    <a:pt x="6" y="37"/>
                  </a:lnTo>
                  <a:lnTo>
                    <a:pt x="8" y="31"/>
                  </a:lnTo>
                  <a:lnTo>
                    <a:pt x="11" y="24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3" y="9"/>
                  </a:lnTo>
                  <a:lnTo>
                    <a:pt x="26" y="6"/>
                  </a:lnTo>
                  <a:lnTo>
                    <a:pt x="28" y="4"/>
                  </a:lnTo>
                  <a:lnTo>
                    <a:pt x="31" y="4"/>
                  </a:lnTo>
                  <a:lnTo>
                    <a:pt x="36" y="3"/>
                  </a:lnTo>
                  <a:lnTo>
                    <a:pt x="39" y="1"/>
                  </a:lnTo>
                  <a:lnTo>
                    <a:pt x="43" y="1"/>
                  </a:lnTo>
                  <a:lnTo>
                    <a:pt x="47" y="1"/>
                  </a:lnTo>
                  <a:lnTo>
                    <a:pt x="51" y="1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77" y="3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5" y="11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69" y="14"/>
                  </a:lnTo>
                  <a:lnTo>
                    <a:pt x="65" y="14"/>
                  </a:lnTo>
                  <a:lnTo>
                    <a:pt x="65" y="14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0" name="Freeform 294"/>
            <p:cNvSpPr>
              <a:spLocks/>
            </p:cNvSpPr>
            <p:nvPr/>
          </p:nvSpPr>
          <p:spPr bwMode="auto">
            <a:xfrm>
              <a:off x="4455" y="1898"/>
              <a:ext cx="15" cy="50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24" y="15"/>
                </a:cxn>
                <a:cxn ang="0">
                  <a:pos x="27" y="20"/>
                </a:cxn>
                <a:cxn ang="0">
                  <a:pos x="27" y="25"/>
                </a:cxn>
                <a:cxn ang="0">
                  <a:pos x="29" y="31"/>
                </a:cxn>
                <a:cxn ang="0">
                  <a:pos x="31" y="36"/>
                </a:cxn>
                <a:cxn ang="0">
                  <a:pos x="31" y="43"/>
                </a:cxn>
                <a:cxn ang="0">
                  <a:pos x="31" y="48"/>
                </a:cxn>
                <a:cxn ang="0">
                  <a:pos x="31" y="54"/>
                </a:cxn>
                <a:cxn ang="0">
                  <a:pos x="31" y="59"/>
                </a:cxn>
                <a:cxn ang="0">
                  <a:pos x="29" y="64"/>
                </a:cxn>
                <a:cxn ang="0">
                  <a:pos x="27" y="69"/>
                </a:cxn>
                <a:cxn ang="0">
                  <a:pos x="26" y="76"/>
                </a:cxn>
                <a:cxn ang="0">
                  <a:pos x="22" y="79"/>
                </a:cxn>
                <a:cxn ang="0">
                  <a:pos x="19" y="85"/>
                </a:cxn>
                <a:cxn ang="0">
                  <a:pos x="18" y="92"/>
                </a:cxn>
                <a:cxn ang="0">
                  <a:pos x="14" y="97"/>
                </a:cxn>
                <a:cxn ang="0">
                  <a:pos x="11" y="98"/>
                </a:cxn>
                <a:cxn ang="0">
                  <a:pos x="8" y="100"/>
                </a:cxn>
                <a:cxn ang="0">
                  <a:pos x="4" y="100"/>
                </a:cxn>
                <a:cxn ang="0">
                  <a:pos x="3" y="98"/>
                </a:cxn>
                <a:cxn ang="0">
                  <a:pos x="0" y="95"/>
                </a:cxn>
                <a:cxn ang="0">
                  <a:pos x="0" y="94"/>
                </a:cxn>
                <a:cxn ang="0">
                  <a:pos x="0" y="92"/>
                </a:cxn>
                <a:cxn ang="0">
                  <a:pos x="0" y="87"/>
                </a:cxn>
                <a:cxn ang="0">
                  <a:pos x="3" y="84"/>
                </a:cxn>
                <a:cxn ang="0">
                  <a:pos x="6" y="79"/>
                </a:cxn>
                <a:cxn ang="0">
                  <a:pos x="8" y="74"/>
                </a:cxn>
                <a:cxn ang="0">
                  <a:pos x="11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46"/>
                </a:cxn>
                <a:cxn ang="0">
                  <a:pos x="16" y="41"/>
                </a:cxn>
                <a:cxn ang="0">
                  <a:pos x="14" y="36"/>
                </a:cxn>
                <a:cxn ang="0">
                  <a:pos x="14" y="31"/>
                </a:cxn>
                <a:cxn ang="0">
                  <a:pos x="14" y="26"/>
                </a:cxn>
                <a:cxn ang="0">
                  <a:pos x="14" y="23"/>
                </a:cxn>
                <a:cxn ang="0">
                  <a:pos x="11" y="17"/>
                </a:cxn>
                <a:cxn ang="0">
                  <a:pos x="11" y="12"/>
                </a:cxn>
                <a:cxn ang="0">
                  <a:pos x="9" y="10"/>
                </a:cxn>
                <a:cxn ang="0">
                  <a:pos x="9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11" y="2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2" y="7"/>
                </a:cxn>
                <a:cxn ang="0">
                  <a:pos x="22" y="7"/>
                </a:cxn>
              </a:cxnLst>
              <a:rect l="0" t="0" r="r" b="b"/>
              <a:pathLst>
                <a:path w="31" h="100">
                  <a:moveTo>
                    <a:pt x="22" y="7"/>
                  </a:moveTo>
                  <a:lnTo>
                    <a:pt x="24" y="15"/>
                  </a:lnTo>
                  <a:lnTo>
                    <a:pt x="27" y="20"/>
                  </a:lnTo>
                  <a:lnTo>
                    <a:pt x="27" y="25"/>
                  </a:lnTo>
                  <a:lnTo>
                    <a:pt x="29" y="31"/>
                  </a:lnTo>
                  <a:lnTo>
                    <a:pt x="31" y="36"/>
                  </a:lnTo>
                  <a:lnTo>
                    <a:pt x="31" y="43"/>
                  </a:lnTo>
                  <a:lnTo>
                    <a:pt x="31" y="48"/>
                  </a:lnTo>
                  <a:lnTo>
                    <a:pt x="31" y="54"/>
                  </a:lnTo>
                  <a:lnTo>
                    <a:pt x="31" y="59"/>
                  </a:lnTo>
                  <a:lnTo>
                    <a:pt x="29" y="64"/>
                  </a:lnTo>
                  <a:lnTo>
                    <a:pt x="27" y="69"/>
                  </a:lnTo>
                  <a:lnTo>
                    <a:pt x="26" y="76"/>
                  </a:lnTo>
                  <a:lnTo>
                    <a:pt x="22" y="79"/>
                  </a:lnTo>
                  <a:lnTo>
                    <a:pt x="19" y="85"/>
                  </a:lnTo>
                  <a:lnTo>
                    <a:pt x="18" y="92"/>
                  </a:lnTo>
                  <a:lnTo>
                    <a:pt x="14" y="97"/>
                  </a:lnTo>
                  <a:lnTo>
                    <a:pt x="11" y="98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3" y="98"/>
                  </a:lnTo>
                  <a:lnTo>
                    <a:pt x="0" y="95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3" y="84"/>
                  </a:lnTo>
                  <a:lnTo>
                    <a:pt x="6" y="79"/>
                  </a:lnTo>
                  <a:lnTo>
                    <a:pt x="8" y="74"/>
                  </a:lnTo>
                  <a:lnTo>
                    <a:pt x="11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46"/>
                  </a:lnTo>
                  <a:lnTo>
                    <a:pt x="16" y="41"/>
                  </a:lnTo>
                  <a:lnTo>
                    <a:pt x="14" y="36"/>
                  </a:lnTo>
                  <a:lnTo>
                    <a:pt x="14" y="31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1" y="17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9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1" name="Freeform 295"/>
            <p:cNvSpPr>
              <a:spLocks/>
            </p:cNvSpPr>
            <p:nvPr/>
          </p:nvSpPr>
          <p:spPr bwMode="auto">
            <a:xfrm>
              <a:off x="4483" y="1917"/>
              <a:ext cx="68" cy="58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79" y="31"/>
                </a:cxn>
                <a:cxn ang="0">
                  <a:pos x="67" y="34"/>
                </a:cxn>
                <a:cxn ang="0">
                  <a:pos x="52" y="39"/>
                </a:cxn>
                <a:cxn ang="0">
                  <a:pos x="39" y="46"/>
                </a:cxn>
                <a:cxn ang="0">
                  <a:pos x="28" y="54"/>
                </a:cxn>
                <a:cxn ang="0">
                  <a:pos x="23" y="64"/>
                </a:cxn>
                <a:cxn ang="0">
                  <a:pos x="21" y="75"/>
                </a:cxn>
                <a:cxn ang="0">
                  <a:pos x="26" y="85"/>
                </a:cxn>
                <a:cxn ang="0">
                  <a:pos x="31" y="90"/>
                </a:cxn>
                <a:cxn ang="0">
                  <a:pos x="36" y="92"/>
                </a:cxn>
                <a:cxn ang="0">
                  <a:pos x="43" y="93"/>
                </a:cxn>
                <a:cxn ang="0">
                  <a:pos x="51" y="93"/>
                </a:cxn>
                <a:cxn ang="0">
                  <a:pos x="59" y="93"/>
                </a:cxn>
                <a:cxn ang="0">
                  <a:pos x="67" y="93"/>
                </a:cxn>
                <a:cxn ang="0">
                  <a:pos x="75" y="93"/>
                </a:cxn>
                <a:cxn ang="0">
                  <a:pos x="83" y="93"/>
                </a:cxn>
                <a:cxn ang="0">
                  <a:pos x="92" y="90"/>
                </a:cxn>
                <a:cxn ang="0">
                  <a:pos x="100" y="85"/>
                </a:cxn>
                <a:cxn ang="0">
                  <a:pos x="106" y="80"/>
                </a:cxn>
                <a:cxn ang="0">
                  <a:pos x="111" y="74"/>
                </a:cxn>
                <a:cxn ang="0">
                  <a:pos x="111" y="65"/>
                </a:cxn>
                <a:cxn ang="0">
                  <a:pos x="111" y="57"/>
                </a:cxn>
                <a:cxn ang="0">
                  <a:pos x="108" y="47"/>
                </a:cxn>
                <a:cxn ang="0">
                  <a:pos x="103" y="41"/>
                </a:cxn>
                <a:cxn ang="0">
                  <a:pos x="102" y="34"/>
                </a:cxn>
                <a:cxn ang="0">
                  <a:pos x="103" y="29"/>
                </a:cxn>
                <a:cxn ang="0">
                  <a:pos x="108" y="24"/>
                </a:cxn>
                <a:cxn ang="0">
                  <a:pos x="111" y="20"/>
                </a:cxn>
                <a:cxn ang="0">
                  <a:pos x="118" y="16"/>
                </a:cxn>
                <a:cxn ang="0">
                  <a:pos x="123" y="16"/>
                </a:cxn>
                <a:cxn ang="0">
                  <a:pos x="128" y="20"/>
                </a:cxn>
                <a:cxn ang="0">
                  <a:pos x="136" y="33"/>
                </a:cxn>
                <a:cxn ang="0">
                  <a:pos x="136" y="54"/>
                </a:cxn>
                <a:cxn ang="0">
                  <a:pos x="128" y="75"/>
                </a:cxn>
                <a:cxn ang="0">
                  <a:pos x="115" y="93"/>
                </a:cxn>
                <a:cxn ang="0">
                  <a:pos x="95" y="106"/>
                </a:cxn>
                <a:cxn ang="0">
                  <a:pos x="70" y="114"/>
                </a:cxn>
                <a:cxn ang="0">
                  <a:pos x="47" y="116"/>
                </a:cxn>
                <a:cxn ang="0">
                  <a:pos x="23" y="109"/>
                </a:cxn>
                <a:cxn ang="0">
                  <a:pos x="6" y="95"/>
                </a:cxn>
                <a:cxn ang="0">
                  <a:pos x="0" y="77"/>
                </a:cxn>
                <a:cxn ang="0">
                  <a:pos x="3" y="60"/>
                </a:cxn>
                <a:cxn ang="0">
                  <a:pos x="11" y="44"/>
                </a:cxn>
                <a:cxn ang="0">
                  <a:pos x="24" y="29"/>
                </a:cxn>
                <a:cxn ang="0">
                  <a:pos x="39" y="18"/>
                </a:cxn>
                <a:cxn ang="0">
                  <a:pos x="57" y="8"/>
                </a:cxn>
                <a:cxn ang="0">
                  <a:pos x="72" y="2"/>
                </a:cxn>
                <a:cxn ang="0">
                  <a:pos x="85" y="0"/>
                </a:cxn>
                <a:cxn ang="0">
                  <a:pos x="95" y="0"/>
                </a:cxn>
                <a:cxn ang="0">
                  <a:pos x="100" y="2"/>
                </a:cxn>
                <a:cxn ang="0">
                  <a:pos x="103" y="6"/>
                </a:cxn>
                <a:cxn ang="0">
                  <a:pos x="103" y="13"/>
                </a:cxn>
                <a:cxn ang="0">
                  <a:pos x="100" y="16"/>
                </a:cxn>
                <a:cxn ang="0">
                  <a:pos x="97" y="23"/>
                </a:cxn>
                <a:cxn ang="0">
                  <a:pos x="93" y="26"/>
                </a:cxn>
                <a:cxn ang="0">
                  <a:pos x="92" y="28"/>
                </a:cxn>
              </a:cxnLst>
              <a:rect l="0" t="0" r="r" b="b"/>
              <a:pathLst>
                <a:path w="136" h="116">
                  <a:moveTo>
                    <a:pt x="92" y="28"/>
                  </a:moveTo>
                  <a:lnTo>
                    <a:pt x="88" y="28"/>
                  </a:lnTo>
                  <a:lnTo>
                    <a:pt x="85" y="29"/>
                  </a:lnTo>
                  <a:lnTo>
                    <a:pt x="79" y="31"/>
                  </a:lnTo>
                  <a:lnTo>
                    <a:pt x="74" y="33"/>
                  </a:lnTo>
                  <a:lnTo>
                    <a:pt x="67" y="34"/>
                  </a:lnTo>
                  <a:lnTo>
                    <a:pt x="61" y="38"/>
                  </a:lnTo>
                  <a:lnTo>
                    <a:pt x="52" y="39"/>
                  </a:lnTo>
                  <a:lnTo>
                    <a:pt x="47" y="42"/>
                  </a:lnTo>
                  <a:lnTo>
                    <a:pt x="39" y="46"/>
                  </a:lnTo>
                  <a:lnTo>
                    <a:pt x="34" y="51"/>
                  </a:lnTo>
                  <a:lnTo>
                    <a:pt x="28" y="54"/>
                  </a:lnTo>
                  <a:lnTo>
                    <a:pt x="24" y="59"/>
                  </a:lnTo>
                  <a:lnTo>
                    <a:pt x="23" y="64"/>
                  </a:lnTo>
                  <a:lnTo>
                    <a:pt x="20" y="69"/>
                  </a:lnTo>
                  <a:lnTo>
                    <a:pt x="21" y="75"/>
                  </a:lnTo>
                  <a:lnTo>
                    <a:pt x="24" y="82"/>
                  </a:lnTo>
                  <a:lnTo>
                    <a:pt x="26" y="85"/>
                  </a:lnTo>
                  <a:lnTo>
                    <a:pt x="28" y="87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6" y="92"/>
                  </a:lnTo>
                  <a:lnTo>
                    <a:pt x="39" y="93"/>
                  </a:lnTo>
                  <a:lnTo>
                    <a:pt x="43" y="93"/>
                  </a:lnTo>
                  <a:lnTo>
                    <a:pt x="47" y="93"/>
                  </a:lnTo>
                  <a:lnTo>
                    <a:pt x="51" y="93"/>
                  </a:lnTo>
                  <a:lnTo>
                    <a:pt x="56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7" y="93"/>
                  </a:lnTo>
                  <a:lnTo>
                    <a:pt x="70" y="93"/>
                  </a:lnTo>
                  <a:lnTo>
                    <a:pt x="75" y="93"/>
                  </a:lnTo>
                  <a:lnTo>
                    <a:pt x="79" y="93"/>
                  </a:lnTo>
                  <a:lnTo>
                    <a:pt x="83" y="93"/>
                  </a:lnTo>
                  <a:lnTo>
                    <a:pt x="88" y="92"/>
                  </a:lnTo>
                  <a:lnTo>
                    <a:pt x="92" y="90"/>
                  </a:lnTo>
                  <a:lnTo>
                    <a:pt x="97" y="88"/>
                  </a:lnTo>
                  <a:lnTo>
                    <a:pt x="100" y="85"/>
                  </a:lnTo>
                  <a:lnTo>
                    <a:pt x="103" y="83"/>
                  </a:lnTo>
                  <a:lnTo>
                    <a:pt x="106" y="80"/>
                  </a:lnTo>
                  <a:lnTo>
                    <a:pt x="108" y="77"/>
                  </a:lnTo>
                  <a:lnTo>
                    <a:pt x="111" y="74"/>
                  </a:lnTo>
                  <a:lnTo>
                    <a:pt x="111" y="69"/>
                  </a:lnTo>
                  <a:lnTo>
                    <a:pt x="111" y="65"/>
                  </a:lnTo>
                  <a:lnTo>
                    <a:pt x="111" y="60"/>
                  </a:lnTo>
                  <a:lnTo>
                    <a:pt x="111" y="57"/>
                  </a:lnTo>
                  <a:lnTo>
                    <a:pt x="110" y="52"/>
                  </a:lnTo>
                  <a:lnTo>
                    <a:pt x="108" y="47"/>
                  </a:lnTo>
                  <a:lnTo>
                    <a:pt x="105" y="44"/>
                  </a:lnTo>
                  <a:lnTo>
                    <a:pt x="103" y="41"/>
                  </a:lnTo>
                  <a:lnTo>
                    <a:pt x="102" y="38"/>
                  </a:lnTo>
                  <a:lnTo>
                    <a:pt x="102" y="34"/>
                  </a:lnTo>
                  <a:lnTo>
                    <a:pt x="103" y="33"/>
                  </a:lnTo>
                  <a:lnTo>
                    <a:pt x="103" y="29"/>
                  </a:lnTo>
                  <a:lnTo>
                    <a:pt x="105" y="26"/>
                  </a:lnTo>
                  <a:lnTo>
                    <a:pt x="108" y="24"/>
                  </a:lnTo>
                  <a:lnTo>
                    <a:pt x="110" y="21"/>
                  </a:lnTo>
                  <a:lnTo>
                    <a:pt x="111" y="20"/>
                  </a:lnTo>
                  <a:lnTo>
                    <a:pt x="115" y="18"/>
                  </a:lnTo>
                  <a:lnTo>
                    <a:pt x="118" y="16"/>
                  </a:lnTo>
                  <a:lnTo>
                    <a:pt x="121" y="16"/>
                  </a:lnTo>
                  <a:lnTo>
                    <a:pt x="123" y="16"/>
                  </a:lnTo>
                  <a:lnTo>
                    <a:pt x="126" y="18"/>
                  </a:lnTo>
                  <a:lnTo>
                    <a:pt x="128" y="20"/>
                  </a:lnTo>
                  <a:lnTo>
                    <a:pt x="131" y="21"/>
                  </a:lnTo>
                  <a:lnTo>
                    <a:pt x="136" y="33"/>
                  </a:lnTo>
                  <a:lnTo>
                    <a:pt x="136" y="44"/>
                  </a:lnTo>
                  <a:lnTo>
                    <a:pt x="136" y="54"/>
                  </a:lnTo>
                  <a:lnTo>
                    <a:pt x="133" y="65"/>
                  </a:lnTo>
                  <a:lnTo>
                    <a:pt x="128" y="75"/>
                  </a:lnTo>
                  <a:lnTo>
                    <a:pt x="121" y="85"/>
                  </a:lnTo>
                  <a:lnTo>
                    <a:pt x="115" y="93"/>
                  </a:lnTo>
                  <a:lnTo>
                    <a:pt x="105" y="101"/>
                  </a:lnTo>
                  <a:lnTo>
                    <a:pt x="95" y="106"/>
                  </a:lnTo>
                  <a:lnTo>
                    <a:pt x="83" y="111"/>
                  </a:lnTo>
                  <a:lnTo>
                    <a:pt x="70" y="114"/>
                  </a:lnTo>
                  <a:lnTo>
                    <a:pt x="59" y="116"/>
                  </a:lnTo>
                  <a:lnTo>
                    <a:pt x="47" y="116"/>
                  </a:lnTo>
                  <a:lnTo>
                    <a:pt x="34" y="113"/>
                  </a:lnTo>
                  <a:lnTo>
                    <a:pt x="23" y="109"/>
                  </a:lnTo>
                  <a:lnTo>
                    <a:pt x="13" y="105"/>
                  </a:lnTo>
                  <a:lnTo>
                    <a:pt x="6" y="95"/>
                  </a:lnTo>
                  <a:lnTo>
                    <a:pt x="3" y="85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3" y="60"/>
                  </a:lnTo>
                  <a:lnTo>
                    <a:pt x="6" y="52"/>
                  </a:lnTo>
                  <a:lnTo>
                    <a:pt x="11" y="44"/>
                  </a:lnTo>
                  <a:lnTo>
                    <a:pt x="18" y="38"/>
                  </a:lnTo>
                  <a:lnTo>
                    <a:pt x="24" y="29"/>
                  </a:lnTo>
                  <a:lnTo>
                    <a:pt x="31" y="24"/>
                  </a:lnTo>
                  <a:lnTo>
                    <a:pt x="39" y="18"/>
                  </a:lnTo>
                  <a:lnTo>
                    <a:pt x="49" y="13"/>
                  </a:lnTo>
                  <a:lnTo>
                    <a:pt x="57" y="8"/>
                  </a:lnTo>
                  <a:lnTo>
                    <a:pt x="65" y="5"/>
                  </a:lnTo>
                  <a:lnTo>
                    <a:pt x="72" y="2"/>
                  </a:lnTo>
                  <a:lnTo>
                    <a:pt x="80" y="2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5"/>
                  </a:lnTo>
                  <a:lnTo>
                    <a:pt x="103" y="6"/>
                  </a:lnTo>
                  <a:lnTo>
                    <a:pt x="103" y="10"/>
                  </a:lnTo>
                  <a:lnTo>
                    <a:pt x="103" y="13"/>
                  </a:lnTo>
                  <a:lnTo>
                    <a:pt x="102" y="15"/>
                  </a:lnTo>
                  <a:lnTo>
                    <a:pt x="100" y="16"/>
                  </a:lnTo>
                  <a:lnTo>
                    <a:pt x="100" y="21"/>
                  </a:lnTo>
                  <a:lnTo>
                    <a:pt x="97" y="23"/>
                  </a:lnTo>
                  <a:lnTo>
                    <a:pt x="95" y="24"/>
                  </a:lnTo>
                  <a:lnTo>
                    <a:pt x="93" y="26"/>
                  </a:lnTo>
                  <a:lnTo>
                    <a:pt x="92" y="28"/>
                  </a:lnTo>
                  <a:lnTo>
                    <a:pt x="92" y="28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2" name="Freeform 296"/>
            <p:cNvSpPr>
              <a:spLocks/>
            </p:cNvSpPr>
            <p:nvPr/>
          </p:nvSpPr>
          <p:spPr bwMode="auto">
            <a:xfrm>
              <a:off x="4810" y="1252"/>
              <a:ext cx="153" cy="191"/>
            </a:xfrm>
            <a:custGeom>
              <a:avLst/>
              <a:gdLst/>
              <a:ahLst/>
              <a:cxnLst>
                <a:cxn ang="0">
                  <a:pos x="30" y="11"/>
                </a:cxn>
                <a:cxn ang="0">
                  <a:pos x="64" y="3"/>
                </a:cxn>
                <a:cxn ang="0">
                  <a:pos x="97" y="0"/>
                </a:cxn>
                <a:cxn ang="0">
                  <a:pos x="128" y="3"/>
                </a:cxn>
                <a:cxn ang="0">
                  <a:pos x="161" y="16"/>
                </a:cxn>
                <a:cxn ang="0">
                  <a:pos x="185" y="32"/>
                </a:cxn>
                <a:cxn ang="0">
                  <a:pos x="202" y="45"/>
                </a:cxn>
                <a:cxn ang="0">
                  <a:pos x="210" y="60"/>
                </a:cxn>
                <a:cxn ang="0">
                  <a:pos x="216" y="75"/>
                </a:cxn>
                <a:cxn ang="0">
                  <a:pos x="218" y="93"/>
                </a:cxn>
                <a:cxn ang="0">
                  <a:pos x="216" y="114"/>
                </a:cxn>
                <a:cxn ang="0">
                  <a:pos x="210" y="129"/>
                </a:cxn>
                <a:cxn ang="0">
                  <a:pos x="202" y="142"/>
                </a:cxn>
                <a:cxn ang="0">
                  <a:pos x="195" y="155"/>
                </a:cxn>
                <a:cxn ang="0">
                  <a:pos x="190" y="168"/>
                </a:cxn>
                <a:cxn ang="0">
                  <a:pos x="190" y="181"/>
                </a:cxn>
                <a:cxn ang="0">
                  <a:pos x="203" y="199"/>
                </a:cxn>
                <a:cxn ang="0">
                  <a:pos x="223" y="214"/>
                </a:cxn>
                <a:cxn ang="0">
                  <a:pos x="246" y="224"/>
                </a:cxn>
                <a:cxn ang="0">
                  <a:pos x="267" y="232"/>
                </a:cxn>
                <a:cxn ang="0">
                  <a:pos x="287" y="247"/>
                </a:cxn>
                <a:cxn ang="0">
                  <a:pos x="302" y="268"/>
                </a:cxn>
                <a:cxn ang="0">
                  <a:pos x="307" y="297"/>
                </a:cxn>
                <a:cxn ang="0">
                  <a:pos x="298" y="324"/>
                </a:cxn>
                <a:cxn ang="0">
                  <a:pos x="284" y="350"/>
                </a:cxn>
                <a:cxn ang="0">
                  <a:pos x="262" y="368"/>
                </a:cxn>
                <a:cxn ang="0">
                  <a:pos x="239" y="378"/>
                </a:cxn>
                <a:cxn ang="0">
                  <a:pos x="221" y="381"/>
                </a:cxn>
                <a:cxn ang="0">
                  <a:pos x="213" y="383"/>
                </a:cxn>
                <a:cxn ang="0">
                  <a:pos x="210" y="381"/>
                </a:cxn>
                <a:cxn ang="0">
                  <a:pos x="213" y="376"/>
                </a:cxn>
                <a:cxn ang="0">
                  <a:pos x="223" y="368"/>
                </a:cxn>
                <a:cxn ang="0">
                  <a:pos x="243" y="355"/>
                </a:cxn>
                <a:cxn ang="0">
                  <a:pos x="257" y="340"/>
                </a:cxn>
                <a:cxn ang="0">
                  <a:pos x="266" y="324"/>
                </a:cxn>
                <a:cxn ang="0">
                  <a:pos x="266" y="309"/>
                </a:cxn>
                <a:cxn ang="0">
                  <a:pos x="262" y="294"/>
                </a:cxn>
                <a:cxn ang="0">
                  <a:pos x="252" y="276"/>
                </a:cxn>
                <a:cxn ang="0">
                  <a:pos x="234" y="260"/>
                </a:cxn>
                <a:cxn ang="0">
                  <a:pos x="213" y="248"/>
                </a:cxn>
                <a:cxn ang="0">
                  <a:pos x="190" y="239"/>
                </a:cxn>
                <a:cxn ang="0">
                  <a:pos x="171" y="227"/>
                </a:cxn>
                <a:cxn ang="0">
                  <a:pos x="154" y="207"/>
                </a:cxn>
                <a:cxn ang="0">
                  <a:pos x="148" y="188"/>
                </a:cxn>
                <a:cxn ang="0">
                  <a:pos x="149" y="170"/>
                </a:cxn>
                <a:cxn ang="0">
                  <a:pos x="154" y="152"/>
                </a:cxn>
                <a:cxn ang="0">
                  <a:pos x="161" y="132"/>
                </a:cxn>
                <a:cxn ang="0">
                  <a:pos x="169" y="113"/>
                </a:cxn>
                <a:cxn ang="0">
                  <a:pos x="172" y="98"/>
                </a:cxn>
                <a:cxn ang="0">
                  <a:pos x="174" y="85"/>
                </a:cxn>
                <a:cxn ang="0">
                  <a:pos x="174" y="73"/>
                </a:cxn>
                <a:cxn ang="0">
                  <a:pos x="172" y="62"/>
                </a:cxn>
                <a:cxn ang="0">
                  <a:pos x="169" y="52"/>
                </a:cxn>
                <a:cxn ang="0">
                  <a:pos x="153" y="42"/>
                </a:cxn>
                <a:cxn ang="0">
                  <a:pos x="126" y="29"/>
                </a:cxn>
                <a:cxn ang="0">
                  <a:pos x="98" y="23"/>
                </a:cxn>
                <a:cxn ang="0">
                  <a:pos x="71" y="23"/>
                </a:cxn>
                <a:cxn ang="0">
                  <a:pos x="43" y="27"/>
                </a:cxn>
                <a:cxn ang="0">
                  <a:pos x="12" y="37"/>
                </a:cxn>
                <a:cxn ang="0">
                  <a:pos x="2" y="34"/>
                </a:cxn>
                <a:cxn ang="0">
                  <a:pos x="0" y="23"/>
                </a:cxn>
                <a:cxn ang="0">
                  <a:pos x="7" y="18"/>
                </a:cxn>
              </a:cxnLst>
              <a:rect l="0" t="0" r="r" b="b"/>
              <a:pathLst>
                <a:path w="307" h="383">
                  <a:moveTo>
                    <a:pt x="7" y="18"/>
                  </a:moveTo>
                  <a:lnTo>
                    <a:pt x="18" y="14"/>
                  </a:lnTo>
                  <a:lnTo>
                    <a:pt x="30" y="11"/>
                  </a:lnTo>
                  <a:lnTo>
                    <a:pt x="41" y="8"/>
                  </a:lnTo>
                  <a:lnTo>
                    <a:pt x="53" y="6"/>
                  </a:lnTo>
                  <a:lnTo>
                    <a:pt x="64" y="3"/>
                  </a:lnTo>
                  <a:lnTo>
                    <a:pt x="75" y="1"/>
                  </a:lnTo>
                  <a:lnTo>
                    <a:pt x="85" y="0"/>
                  </a:lnTo>
                  <a:lnTo>
                    <a:pt x="97" y="0"/>
                  </a:lnTo>
                  <a:lnTo>
                    <a:pt x="108" y="0"/>
                  </a:lnTo>
                  <a:lnTo>
                    <a:pt x="116" y="1"/>
                  </a:lnTo>
                  <a:lnTo>
                    <a:pt x="128" y="3"/>
                  </a:lnTo>
                  <a:lnTo>
                    <a:pt x="139" y="6"/>
                  </a:lnTo>
                  <a:lnTo>
                    <a:pt x="149" y="9"/>
                  </a:lnTo>
                  <a:lnTo>
                    <a:pt x="161" y="16"/>
                  </a:lnTo>
                  <a:lnTo>
                    <a:pt x="169" y="23"/>
                  </a:lnTo>
                  <a:lnTo>
                    <a:pt x="182" y="29"/>
                  </a:lnTo>
                  <a:lnTo>
                    <a:pt x="185" y="32"/>
                  </a:lnTo>
                  <a:lnTo>
                    <a:pt x="192" y="37"/>
                  </a:lnTo>
                  <a:lnTo>
                    <a:pt x="197" y="41"/>
                  </a:lnTo>
                  <a:lnTo>
                    <a:pt x="202" y="45"/>
                  </a:lnTo>
                  <a:lnTo>
                    <a:pt x="205" y="50"/>
                  </a:lnTo>
                  <a:lnTo>
                    <a:pt x="208" y="54"/>
                  </a:lnTo>
                  <a:lnTo>
                    <a:pt x="210" y="60"/>
                  </a:lnTo>
                  <a:lnTo>
                    <a:pt x="213" y="65"/>
                  </a:lnTo>
                  <a:lnTo>
                    <a:pt x="215" y="70"/>
                  </a:lnTo>
                  <a:lnTo>
                    <a:pt x="216" y="75"/>
                  </a:lnTo>
                  <a:lnTo>
                    <a:pt x="218" y="81"/>
                  </a:lnTo>
                  <a:lnTo>
                    <a:pt x="218" y="86"/>
                  </a:lnTo>
                  <a:lnTo>
                    <a:pt x="218" y="93"/>
                  </a:lnTo>
                  <a:lnTo>
                    <a:pt x="218" y="99"/>
                  </a:lnTo>
                  <a:lnTo>
                    <a:pt x="218" y="106"/>
                  </a:lnTo>
                  <a:lnTo>
                    <a:pt x="216" y="114"/>
                  </a:lnTo>
                  <a:lnTo>
                    <a:pt x="213" y="119"/>
                  </a:lnTo>
                  <a:lnTo>
                    <a:pt x="213" y="124"/>
                  </a:lnTo>
                  <a:lnTo>
                    <a:pt x="210" y="129"/>
                  </a:lnTo>
                  <a:lnTo>
                    <a:pt x="208" y="134"/>
                  </a:lnTo>
                  <a:lnTo>
                    <a:pt x="205" y="139"/>
                  </a:lnTo>
                  <a:lnTo>
                    <a:pt x="202" y="142"/>
                  </a:lnTo>
                  <a:lnTo>
                    <a:pt x="200" y="147"/>
                  </a:lnTo>
                  <a:lnTo>
                    <a:pt x="197" y="150"/>
                  </a:lnTo>
                  <a:lnTo>
                    <a:pt x="195" y="155"/>
                  </a:lnTo>
                  <a:lnTo>
                    <a:pt x="193" y="158"/>
                  </a:lnTo>
                  <a:lnTo>
                    <a:pt x="190" y="163"/>
                  </a:lnTo>
                  <a:lnTo>
                    <a:pt x="190" y="168"/>
                  </a:lnTo>
                  <a:lnTo>
                    <a:pt x="190" y="171"/>
                  </a:lnTo>
                  <a:lnTo>
                    <a:pt x="190" y="176"/>
                  </a:lnTo>
                  <a:lnTo>
                    <a:pt x="190" y="181"/>
                  </a:lnTo>
                  <a:lnTo>
                    <a:pt x="193" y="186"/>
                  </a:lnTo>
                  <a:lnTo>
                    <a:pt x="197" y="194"/>
                  </a:lnTo>
                  <a:lnTo>
                    <a:pt x="203" y="199"/>
                  </a:lnTo>
                  <a:lnTo>
                    <a:pt x="210" y="206"/>
                  </a:lnTo>
                  <a:lnTo>
                    <a:pt x="216" y="211"/>
                  </a:lnTo>
                  <a:lnTo>
                    <a:pt x="223" y="214"/>
                  </a:lnTo>
                  <a:lnTo>
                    <a:pt x="230" y="217"/>
                  </a:lnTo>
                  <a:lnTo>
                    <a:pt x="238" y="221"/>
                  </a:lnTo>
                  <a:lnTo>
                    <a:pt x="246" y="224"/>
                  </a:lnTo>
                  <a:lnTo>
                    <a:pt x="254" y="227"/>
                  </a:lnTo>
                  <a:lnTo>
                    <a:pt x="261" y="230"/>
                  </a:lnTo>
                  <a:lnTo>
                    <a:pt x="267" y="232"/>
                  </a:lnTo>
                  <a:lnTo>
                    <a:pt x="275" y="237"/>
                  </a:lnTo>
                  <a:lnTo>
                    <a:pt x="282" y="242"/>
                  </a:lnTo>
                  <a:lnTo>
                    <a:pt x="287" y="247"/>
                  </a:lnTo>
                  <a:lnTo>
                    <a:pt x="293" y="252"/>
                  </a:lnTo>
                  <a:lnTo>
                    <a:pt x="298" y="260"/>
                  </a:lnTo>
                  <a:lnTo>
                    <a:pt x="302" y="268"/>
                  </a:lnTo>
                  <a:lnTo>
                    <a:pt x="307" y="278"/>
                  </a:lnTo>
                  <a:lnTo>
                    <a:pt x="307" y="288"/>
                  </a:lnTo>
                  <a:lnTo>
                    <a:pt x="307" y="297"/>
                  </a:lnTo>
                  <a:lnTo>
                    <a:pt x="307" y="306"/>
                  </a:lnTo>
                  <a:lnTo>
                    <a:pt x="302" y="315"/>
                  </a:lnTo>
                  <a:lnTo>
                    <a:pt x="298" y="324"/>
                  </a:lnTo>
                  <a:lnTo>
                    <a:pt x="295" y="333"/>
                  </a:lnTo>
                  <a:lnTo>
                    <a:pt x="290" y="342"/>
                  </a:lnTo>
                  <a:lnTo>
                    <a:pt x="284" y="350"/>
                  </a:lnTo>
                  <a:lnTo>
                    <a:pt x="277" y="356"/>
                  </a:lnTo>
                  <a:lnTo>
                    <a:pt x="270" y="363"/>
                  </a:lnTo>
                  <a:lnTo>
                    <a:pt x="262" y="368"/>
                  </a:lnTo>
                  <a:lnTo>
                    <a:pt x="254" y="373"/>
                  </a:lnTo>
                  <a:lnTo>
                    <a:pt x="248" y="376"/>
                  </a:lnTo>
                  <a:lnTo>
                    <a:pt x="239" y="378"/>
                  </a:lnTo>
                  <a:lnTo>
                    <a:pt x="233" y="379"/>
                  </a:lnTo>
                  <a:lnTo>
                    <a:pt x="226" y="381"/>
                  </a:lnTo>
                  <a:lnTo>
                    <a:pt x="221" y="381"/>
                  </a:lnTo>
                  <a:lnTo>
                    <a:pt x="218" y="381"/>
                  </a:lnTo>
                  <a:lnTo>
                    <a:pt x="215" y="381"/>
                  </a:lnTo>
                  <a:lnTo>
                    <a:pt x="213" y="383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10" y="379"/>
                  </a:lnTo>
                  <a:lnTo>
                    <a:pt x="210" y="378"/>
                  </a:lnTo>
                  <a:lnTo>
                    <a:pt x="213" y="376"/>
                  </a:lnTo>
                  <a:lnTo>
                    <a:pt x="215" y="373"/>
                  </a:lnTo>
                  <a:lnTo>
                    <a:pt x="220" y="371"/>
                  </a:lnTo>
                  <a:lnTo>
                    <a:pt x="223" y="368"/>
                  </a:lnTo>
                  <a:lnTo>
                    <a:pt x="230" y="365"/>
                  </a:lnTo>
                  <a:lnTo>
                    <a:pt x="238" y="360"/>
                  </a:lnTo>
                  <a:lnTo>
                    <a:pt x="243" y="355"/>
                  </a:lnTo>
                  <a:lnTo>
                    <a:pt x="249" y="350"/>
                  </a:lnTo>
                  <a:lnTo>
                    <a:pt x="254" y="345"/>
                  </a:lnTo>
                  <a:lnTo>
                    <a:pt x="257" y="340"/>
                  </a:lnTo>
                  <a:lnTo>
                    <a:pt x="262" y="335"/>
                  </a:lnTo>
                  <a:lnTo>
                    <a:pt x="264" y="330"/>
                  </a:lnTo>
                  <a:lnTo>
                    <a:pt x="266" y="324"/>
                  </a:lnTo>
                  <a:lnTo>
                    <a:pt x="266" y="320"/>
                  </a:lnTo>
                  <a:lnTo>
                    <a:pt x="267" y="314"/>
                  </a:lnTo>
                  <a:lnTo>
                    <a:pt x="266" y="309"/>
                  </a:lnTo>
                  <a:lnTo>
                    <a:pt x="266" y="304"/>
                  </a:lnTo>
                  <a:lnTo>
                    <a:pt x="266" y="299"/>
                  </a:lnTo>
                  <a:lnTo>
                    <a:pt x="262" y="294"/>
                  </a:lnTo>
                  <a:lnTo>
                    <a:pt x="261" y="289"/>
                  </a:lnTo>
                  <a:lnTo>
                    <a:pt x="257" y="284"/>
                  </a:lnTo>
                  <a:lnTo>
                    <a:pt x="252" y="276"/>
                  </a:lnTo>
                  <a:lnTo>
                    <a:pt x="246" y="271"/>
                  </a:lnTo>
                  <a:lnTo>
                    <a:pt x="241" y="265"/>
                  </a:lnTo>
                  <a:lnTo>
                    <a:pt x="234" y="260"/>
                  </a:lnTo>
                  <a:lnTo>
                    <a:pt x="226" y="257"/>
                  </a:lnTo>
                  <a:lnTo>
                    <a:pt x="221" y="252"/>
                  </a:lnTo>
                  <a:lnTo>
                    <a:pt x="213" y="248"/>
                  </a:lnTo>
                  <a:lnTo>
                    <a:pt x="205" y="247"/>
                  </a:lnTo>
                  <a:lnTo>
                    <a:pt x="197" y="243"/>
                  </a:lnTo>
                  <a:lnTo>
                    <a:pt x="190" y="239"/>
                  </a:lnTo>
                  <a:lnTo>
                    <a:pt x="184" y="235"/>
                  </a:lnTo>
                  <a:lnTo>
                    <a:pt x="177" y="232"/>
                  </a:lnTo>
                  <a:lnTo>
                    <a:pt x="171" y="227"/>
                  </a:lnTo>
                  <a:lnTo>
                    <a:pt x="166" y="221"/>
                  </a:lnTo>
                  <a:lnTo>
                    <a:pt x="159" y="216"/>
                  </a:lnTo>
                  <a:lnTo>
                    <a:pt x="154" y="207"/>
                  </a:lnTo>
                  <a:lnTo>
                    <a:pt x="153" y="201"/>
                  </a:lnTo>
                  <a:lnTo>
                    <a:pt x="149" y="194"/>
                  </a:lnTo>
                  <a:lnTo>
                    <a:pt x="148" y="188"/>
                  </a:lnTo>
                  <a:lnTo>
                    <a:pt x="148" y="183"/>
                  </a:lnTo>
                  <a:lnTo>
                    <a:pt x="148" y="175"/>
                  </a:lnTo>
                  <a:lnTo>
                    <a:pt x="149" y="170"/>
                  </a:lnTo>
                  <a:lnTo>
                    <a:pt x="149" y="163"/>
                  </a:lnTo>
                  <a:lnTo>
                    <a:pt x="153" y="158"/>
                  </a:lnTo>
                  <a:lnTo>
                    <a:pt x="154" y="152"/>
                  </a:lnTo>
                  <a:lnTo>
                    <a:pt x="157" y="145"/>
                  </a:lnTo>
                  <a:lnTo>
                    <a:pt x="159" y="139"/>
                  </a:lnTo>
                  <a:lnTo>
                    <a:pt x="161" y="132"/>
                  </a:lnTo>
                  <a:lnTo>
                    <a:pt x="164" y="126"/>
                  </a:lnTo>
                  <a:lnTo>
                    <a:pt x="166" y="119"/>
                  </a:lnTo>
                  <a:lnTo>
                    <a:pt x="169" y="113"/>
                  </a:lnTo>
                  <a:lnTo>
                    <a:pt x="171" y="106"/>
                  </a:lnTo>
                  <a:lnTo>
                    <a:pt x="171" y="101"/>
                  </a:lnTo>
                  <a:lnTo>
                    <a:pt x="172" y="98"/>
                  </a:lnTo>
                  <a:lnTo>
                    <a:pt x="172" y="93"/>
                  </a:lnTo>
                  <a:lnTo>
                    <a:pt x="174" y="90"/>
                  </a:lnTo>
                  <a:lnTo>
                    <a:pt x="174" y="85"/>
                  </a:lnTo>
                  <a:lnTo>
                    <a:pt x="174" y="81"/>
                  </a:lnTo>
                  <a:lnTo>
                    <a:pt x="174" y="77"/>
                  </a:lnTo>
                  <a:lnTo>
                    <a:pt x="174" y="73"/>
                  </a:lnTo>
                  <a:lnTo>
                    <a:pt x="174" y="70"/>
                  </a:lnTo>
                  <a:lnTo>
                    <a:pt x="174" y="65"/>
                  </a:lnTo>
                  <a:lnTo>
                    <a:pt x="172" y="62"/>
                  </a:lnTo>
                  <a:lnTo>
                    <a:pt x="171" y="59"/>
                  </a:lnTo>
                  <a:lnTo>
                    <a:pt x="169" y="55"/>
                  </a:lnTo>
                  <a:lnTo>
                    <a:pt x="169" y="52"/>
                  </a:lnTo>
                  <a:lnTo>
                    <a:pt x="166" y="50"/>
                  </a:lnTo>
                  <a:lnTo>
                    <a:pt x="162" y="49"/>
                  </a:lnTo>
                  <a:lnTo>
                    <a:pt x="153" y="42"/>
                  </a:lnTo>
                  <a:lnTo>
                    <a:pt x="144" y="37"/>
                  </a:lnTo>
                  <a:lnTo>
                    <a:pt x="136" y="32"/>
                  </a:lnTo>
                  <a:lnTo>
                    <a:pt x="126" y="29"/>
                  </a:lnTo>
                  <a:lnTo>
                    <a:pt x="116" y="26"/>
                  </a:lnTo>
                  <a:lnTo>
                    <a:pt x="108" y="26"/>
                  </a:lnTo>
                  <a:lnTo>
                    <a:pt x="98" y="23"/>
                  </a:lnTo>
                  <a:lnTo>
                    <a:pt x="89" y="23"/>
                  </a:lnTo>
                  <a:lnTo>
                    <a:pt x="80" y="23"/>
                  </a:lnTo>
                  <a:lnTo>
                    <a:pt x="71" y="23"/>
                  </a:lnTo>
                  <a:lnTo>
                    <a:pt x="61" y="24"/>
                  </a:lnTo>
                  <a:lnTo>
                    <a:pt x="53" y="26"/>
                  </a:lnTo>
                  <a:lnTo>
                    <a:pt x="43" y="27"/>
                  </a:lnTo>
                  <a:lnTo>
                    <a:pt x="33" y="29"/>
                  </a:lnTo>
                  <a:lnTo>
                    <a:pt x="21" y="32"/>
                  </a:lnTo>
                  <a:lnTo>
                    <a:pt x="12" y="37"/>
                  </a:lnTo>
                  <a:lnTo>
                    <a:pt x="8" y="37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7" y="18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3" name="Freeform 297"/>
            <p:cNvSpPr>
              <a:spLocks/>
            </p:cNvSpPr>
            <p:nvPr/>
          </p:nvSpPr>
          <p:spPr bwMode="auto">
            <a:xfrm>
              <a:off x="4709" y="1242"/>
              <a:ext cx="106" cy="141"/>
            </a:xfrm>
            <a:custGeom>
              <a:avLst/>
              <a:gdLst/>
              <a:ahLst/>
              <a:cxnLst>
                <a:cxn ang="0">
                  <a:pos x="181" y="20"/>
                </a:cxn>
                <a:cxn ang="0">
                  <a:pos x="162" y="23"/>
                </a:cxn>
                <a:cxn ang="0">
                  <a:pos x="145" y="33"/>
                </a:cxn>
                <a:cxn ang="0">
                  <a:pos x="131" y="46"/>
                </a:cxn>
                <a:cxn ang="0">
                  <a:pos x="122" y="61"/>
                </a:cxn>
                <a:cxn ang="0">
                  <a:pos x="119" y="79"/>
                </a:cxn>
                <a:cxn ang="0">
                  <a:pos x="113" y="101"/>
                </a:cxn>
                <a:cxn ang="0">
                  <a:pos x="100" y="119"/>
                </a:cxn>
                <a:cxn ang="0">
                  <a:pos x="81" y="136"/>
                </a:cxn>
                <a:cxn ang="0">
                  <a:pos x="63" y="152"/>
                </a:cxn>
                <a:cxn ang="0">
                  <a:pos x="47" y="170"/>
                </a:cxn>
                <a:cxn ang="0">
                  <a:pos x="37" y="187"/>
                </a:cxn>
                <a:cxn ang="0">
                  <a:pos x="34" y="205"/>
                </a:cxn>
                <a:cxn ang="0">
                  <a:pos x="36" y="223"/>
                </a:cxn>
                <a:cxn ang="0">
                  <a:pos x="44" y="239"/>
                </a:cxn>
                <a:cxn ang="0">
                  <a:pos x="55" y="254"/>
                </a:cxn>
                <a:cxn ang="0">
                  <a:pos x="68" y="263"/>
                </a:cxn>
                <a:cxn ang="0">
                  <a:pos x="73" y="272"/>
                </a:cxn>
                <a:cxn ang="0">
                  <a:pos x="73" y="278"/>
                </a:cxn>
                <a:cxn ang="0">
                  <a:pos x="68" y="281"/>
                </a:cxn>
                <a:cxn ang="0">
                  <a:pos x="60" y="280"/>
                </a:cxn>
                <a:cxn ang="0">
                  <a:pos x="45" y="270"/>
                </a:cxn>
                <a:cxn ang="0">
                  <a:pos x="24" y="249"/>
                </a:cxn>
                <a:cxn ang="0">
                  <a:pos x="8" y="224"/>
                </a:cxn>
                <a:cxn ang="0">
                  <a:pos x="1" y="200"/>
                </a:cxn>
                <a:cxn ang="0">
                  <a:pos x="3" y="172"/>
                </a:cxn>
                <a:cxn ang="0">
                  <a:pos x="18" y="147"/>
                </a:cxn>
                <a:cxn ang="0">
                  <a:pos x="31" y="133"/>
                </a:cxn>
                <a:cxn ang="0">
                  <a:pos x="49" y="121"/>
                </a:cxn>
                <a:cxn ang="0">
                  <a:pos x="63" y="108"/>
                </a:cxn>
                <a:cxn ang="0">
                  <a:pos x="77" y="95"/>
                </a:cxn>
                <a:cxn ang="0">
                  <a:pos x="83" y="77"/>
                </a:cxn>
                <a:cxn ang="0">
                  <a:pos x="85" y="52"/>
                </a:cxn>
                <a:cxn ang="0">
                  <a:pos x="98" y="29"/>
                </a:cxn>
                <a:cxn ang="0">
                  <a:pos x="119" y="13"/>
                </a:cxn>
                <a:cxn ang="0">
                  <a:pos x="144" y="3"/>
                </a:cxn>
                <a:cxn ang="0">
                  <a:pos x="173" y="0"/>
                </a:cxn>
                <a:cxn ang="0">
                  <a:pos x="196" y="2"/>
                </a:cxn>
                <a:cxn ang="0">
                  <a:pos x="208" y="7"/>
                </a:cxn>
                <a:cxn ang="0">
                  <a:pos x="213" y="11"/>
                </a:cxn>
                <a:cxn ang="0">
                  <a:pos x="211" y="16"/>
                </a:cxn>
                <a:cxn ang="0">
                  <a:pos x="204" y="20"/>
                </a:cxn>
                <a:cxn ang="0">
                  <a:pos x="191" y="20"/>
                </a:cxn>
              </a:cxnLst>
              <a:rect l="0" t="0" r="r" b="b"/>
              <a:pathLst>
                <a:path w="213" h="281">
                  <a:moveTo>
                    <a:pt x="191" y="20"/>
                  </a:moveTo>
                  <a:lnTo>
                    <a:pt x="186" y="18"/>
                  </a:lnTo>
                  <a:lnTo>
                    <a:pt x="181" y="20"/>
                  </a:lnTo>
                  <a:lnTo>
                    <a:pt x="175" y="20"/>
                  </a:lnTo>
                  <a:lnTo>
                    <a:pt x="168" y="21"/>
                  </a:lnTo>
                  <a:lnTo>
                    <a:pt x="162" y="23"/>
                  </a:lnTo>
                  <a:lnTo>
                    <a:pt x="157" y="26"/>
                  </a:lnTo>
                  <a:lnTo>
                    <a:pt x="150" y="29"/>
                  </a:lnTo>
                  <a:lnTo>
                    <a:pt x="145" y="33"/>
                  </a:lnTo>
                  <a:lnTo>
                    <a:pt x="140" y="36"/>
                  </a:lnTo>
                  <a:lnTo>
                    <a:pt x="136" y="41"/>
                  </a:lnTo>
                  <a:lnTo>
                    <a:pt x="131" y="46"/>
                  </a:lnTo>
                  <a:lnTo>
                    <a:pt x="127" y="49"/>
                  </a:lnTo>
                  <a:lnTo>
                    <a:pt x="124" y="54"/>
                  </a:lnTo>
                  <a:lnTo>
                    <a:pt x="122" y="61"/>
                  </a:lnTo>
                  <a:lnTo>
                    <a:pt x="121" y="65"/>
                  </a:lnTo>
                  <a:lnTo>
                    <a:pt x="121" y="70"/>
                  </a:lnTo>
                  <a:lnTo>
                    <a:pt x="119" y="79"/>
                  </a:lnTo>
                  <a:lnTo>
                    <a:pt x="118" y="87"/>
                  </a:lnTo>
                  <a:lnTo>
                    <a:pt x="116" y="95"/>
                  </a:lnTo>
                  <a:lnTo>
                    <a:pt x="113" y="101"/>
                  </a:lnTo>
                  <a:lnTo>
                    <a:pt x="108" y="108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5" y="126"/>
                  </a:lnTo>
                  <a:lnTo>
                    <a:pt x="88" y="131"/>
                  </a:lnTo>
                  <a:lnTo>
                    <a:pt x="81" y="136"/>
                  </a:lnTo>
                  <a:lnTo>
                    <a:pt x="77" y="142"/>
                  </a:lnTo>
                  <a:lnTo>
                    <a:pt x="70" y="147"/>
                  </a:lnTo>
                  <a:lnTo>
                    <a:pt x="63" y="152"/>
                  </a:lnTo>
                  <a:lnTo>
                    <a:pt x="57" y="159"/>
                  </a:lnTo>
                  <a:lnTo>
                    <a:pt x="52" y="164"/>
                  </a:lnTo>
                  <a:lnTo>
                    <a:pt x="47" y="170"/>
                  </a:lnTo>
                  <a:lnTo>
                    <a:pt x="42" y="175"/>
                  </a:lnTo>
                  <a:lnTo>
                    <a:pt x="39" y="182"/>
                  </a:lnTo>
                  <a:lnTo>
                    <a:pt x="37" y="187"/>
                  </a:lnTo>
                  <a:lnTo>
                    <a:pt x="36" y="193"/>
                  </a:lnTo>
                  <a:lnTo>
                    <a:pt x="34" y="200"/>
                  </a:lnTo>
                  <a:lnTo>
                    <a:pt x="34" y="205"/>
                  </a:lnTo>
                  <a:lnTo>
                    <a:pt x="34" y="211"/>
                  </a:lnTo>
                  <a:lnTo>
                    <a:pt x="36" y="218"/>
                  </a:lnTo>
                  <a:lnTo>
                    <a:pt x="36" y="223"/>
                  </a:lnTo>
                  <a:lnTo>
                    <a:pt x="39" y="227"/>
                  </a:lnTo>
                  <a:lnTo>
                    <a:pt x="41" y="234"/>
                  </a:lnTo>
                  <a:lnTo>
                    <a:pt x="44" y="239"/>
                  </a:lnTo>
                  <a:lnTo>
                    <a:pt x="47" y="244"/>
                  </a:lnTo>
                  <a:lnTo>
                    <a:pt x="52" y="249"/>
                  </a:lnTo>
                  <a:lnTo>
                    <a:pt x="55" y="254"/>
                  </a:lnTo>
                  <a:lnTo>
                    <a:pt x="62" y="259"/>
                  </a:lnTo>
                  <a:lnTo>
                    <a:pt x="65" y="260"/>
                  </a:lnTo>
                  <a:lnTo>
                    <a:pt x="68" y="263"/>
                  </a:lnTo>
                  <a:lnTo>
                    <a:pt x="70" y="265"/>
                  </a:lnTo>
                  <a:lnTo>
                    <a:pt x="72" y="268"/>
                  </a:lnTo>
                  <a:lnTo>
                    <a:pt x="73" y="272"/>
                  </a:lnTo>
                  <a:lnTo>
                    <a:pt x="73" y="273"/>
                  </a:lnTo>
                  <a:lnTo>
                    <a:pt x="73" y="275"/>
                  </a:lnTo>
                  <a:lnTo>
                    <a:pt x="73" y="278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3" y="281"/>
                  </a:lnTo>
                  <a:lnTo>
                    <a:pt x="60" y="280"/>
                  </a:lnTo>
                  <a:lnTo>
                    <a:pt x="57" y="280"/>
                  </a:lnTo>
                  <a:lnTo>
                    <a:pt x="54" y="277"/>
                  </a:lnTo>
                  <a:lnTo>
                    <a:pt x="45" y="270"/>
                  </a:lnTo>
                  <a:lnTo>
                    <a:pt x="37" y="263"/>
                  </a:lnTo>
                  <a:lnTo>
                    <a:pt x="29" y="257"/>
                  </a:lnTo>
                  <a:lnTo>
                    <a:pt x="24" y="249"/>
                  </a:lnTo>
                  <a:lnTo>
                    <a:pt x="18" y="241"/>
                  </a:lnTo>
                  <a:lnTo>
                    <a:pt x="11" y="232"/>
                  </a:lnTo>
                  <a:lnTo>
                    <a:pt x="8" y="224"/>
                  </a:lnTo>
                  <a:lnTo>
                    <a:pt x="4" y="216"/>
                  </a:lnTo>
                  <a:lnTo>
                    <a:pt x="3" y="206"/>
                  </a:lnTo>
                  <a:lnTo>
                    <a:pt x="1" y="200"/>
                  </a:lnTo>
                  <a:lnTo>
                    <a:pt x="0" y="190"/>
                  </a:lnTo>
                  <a:lnTo>
                    <a:pt x="1" y="180"/>
                  </a:lnTo>
                  <a:lnTo>
                    <a:pt x="3" y="172"/>
                  </a:lnTo>
                  <a:lnTo>
                    <a:pt x="6" y="164"/>
                  </a:lnTo>
                  <a:lnTo>
                    <a:pt x="11" y="155"/>
                  </a:lnTo>
                  <a:lnTo>
                    <a:pt x="18" y="147"/>
                  </a:lnTo>
                  <a:lnTo>
                    <a:pt x="21" y="142"/>
                  </a:lnTo>
                  <a:lnTo>
                    <a:pt x="27" y="137"/>
                  </a:lnTo>
                  <a:lnTo>
                    <a:pt x="31" y="133"/>
                  </a:lnTo>
                  <a:lnTo>
                    <a:pt x="37" y="129"/>
                  </a:lnTo>
                  <a:lnTo>
                    <a:pt x="44" y="124"/>
                  </a:lnTo>
                  <a:lnTo>
                    <a:pt x="49" y="121"/>
                  </a:lnTo>
                  <a:lnTo>
                    <a:pt x="54" y="116"/>
                  </a:lnTo>
                  <a:lnTo>
                    <a:pt x="60" y="113"/>
                  </a:lnTo>
                  <a:lnTo>
                    <a:pt x="63" y="108"/>
                  </a:lnTo>
                  <a:lnTo>
                    <a:pt x="68" y="103"/>
                  </a:lnTo>
                  <a:lnTo>
                    <a:pt x="72" y="98"/>
                  </a:lnTo>
                  <a:lnTo>
                    <a:pt x="77" y="95"/>
                  </a:lnTo>
                  <a:lnTo>
                    <a:pt x="78" y="88"/>
                  </a:lnTo>
                  <a:lnTo>
                    <a:pt x="81" y="83"/>
                  </a:lnTo>
                  <a:lnTo>
                    <a:pt x="83" y="77"/>
                  </a:lnTo>
                  <a:lnTo>
                    <a:pt x="83" y="70"/>
                  </a:lnTo>
                  <a:lnTo>
                    <a:pt x="83" y="61"/>
                  </a:lnTo>
                  <a:lnTo>
                    <a:pt x="85" y="52"/>
                  </a:lnTo>
                  <a:lnTo>
                    <a:pt x="88" y="44"/>
                  </a:lnTo>
                  <a:lnTo>
                    <a:pt x="93" y="38"/>
                  </a:lnTo>
                  <a:lnTo>
                    <a:pt x="98" y="29"/>
                  </a:lnTo>
                  <a:lnTo>
                    <a:pt x="104" y="25"/>
                  </a:lnTo>
                  <a:lnTo>
                    <a:pt x="111" y="18"/>
                  </a:lnTo>
                  <a:lnTo>
                    <a:pt x="119" y="13"/>
                  </a:lnTo>
                  <a:lnTo>
                    <a:pt x="126" y="10"/>
                  </a:lnTo>
                  <a:lnTo>
                    <a:pt x="136" y="7"/>
                  </a:lnTo>
                  <a:lnTo>
                    <a:pt x="144" y="3"/>
                  </a:lnTo>
                  <a:lnTo>
                    <a:pt x="152" y="2"/>
                  </a:lnTo>
                  <a:lnTo>
                    <a:pt x="162" y="0"/>
                  </a:lnTo>
                  <a:lnTo>
                    <a:pt x="173" y="0"/>
                  </a:lnTo>
                  <a:lnTo>
                    <a:pt x="181" y="0"/>
                  </a:lnTo>
                  <a:lnTo>
                    <a:pt x="191" y="2"/>
                  </a:lnTo>
                  <a:lnTo>
                    <a:pt x="196" y="2"/>
                  </a:lnTo>
                  <a:lnTo>
                    <a:pt x="201" y="3"/>
                  </a:lnTo>
                  <a:lnTo>
                    <a:pt x="204" y="5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10"/>
                  </a:lnTo>
                  <a:lnTo>
                    <a:pt x="213" y="11"/>
                  </a:lnTo>
                  <a:lnTo>
                    <a:pt x="213" y="13"/>
                  </a:lnTo>
                  <a:lnTo>
                    <a:pt x="213" y="15"/>
                  </a:lnTo>
                  <a:lnTo>
                    <a:pt x="211" y="16"/>
                  </a:lnTo>
                  <a:lnTo>
                    <a:pt x="209" y="18"/>
                  </a:lnTo>
                  <a:lnTo>
                    <a:pt x="208" y="20"/>
                  </a:lnTo>
                  <a:lnTo>
                    <a:pt x="204" y="20"/>
                  </a:lnTo>
                  <a:lnTo>
                    <a:pt x="201" y="20"/>
                  </a:lnTo>
                  <a:lnTo>
                    <a:pt x="196" y="20"/>
                  </a:lnTo>
                  <a:lnTo>
                    <a:pt x="191" y="20"/>
                  </a:lnTo>
                  <a:lnTo>
                    <a:pt x="19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4" name="Freeform 298"/>
            <p:cNvSpPr>
              <a:spLocks/>
            </p:cNvSpPr>
            <p:nvPr/>
          </p:nvSpPr>
          <p:spPr bwMode="auto">
            <a:xfrm>
              <a:off x="4782" y="1304"/>
              <a:ext cx="108" cy="147"/>
            </a:xfrm>
            <a:custGeom>
              <a:avLst/>
              <a:gdLst/>
              <a:ahLst/>
              <a:cxnLst>
                <a:cxn ang="0">
                  <a:pos x="20" y="17"/>
                </a:cxn>
                <a:cxn ang="0">
                  <a:pos x="32" y="27"/>
                </a:cxn>
                <a:cxn ang="0">
                  <a:pos x="46" y="33"/>
                </a:cxn>
                <a:cxn ang="0">
                  <a:pos x="63" y="36"/>
                </a:cxn>
                <a:cxn ang="0">
                  <a:pos x="81" y="38"/>
                </a:cxn>
                <a:cxn ang="0">
                  <a:pos x="99" y="41"/>
                </a:cxn>
                <a:cxn ang="0">
                  <a:pos x="117" y="45"/>
                </a:cxn>
                <a:cxn ang="0">
                  <a:pos x="133" y="51"/>
                </a:cxn>
                <a:cxn ang="0">
                  <a:pos x="146" y="63"/>
                </a:cxn>
                <a:cxn ang="0">
                  <a:pos x="156" y="76"/>
                </a:cxn>
                <a:cxn ang="0">
                  <a:pos x="163" y="90"/>
                </a:cxn>
                <a:cxn ang="0">
                  <a:pos x="166" y="107"/>
                </a:cxn>
                <a:cxn ang="0">
                  <a:pos x="168" y="125"/>
                </a:cxn>
                <a:cxn ang="0">
                  <a:pos x="164" y="141"/>
                </a:cxn>
                <a:cxn ang="0">
                  <a:pos x="161" y="159"/>
                </a:cxn>
                <a:cxn ang="0">
                  <a:pos x="153" y="175"/>
                </a:cxn>
                <a:cxn ang="0">
                  <a:pos x="148" y="190"/>
                </a:cxn>
                <a:cxn ang="0">
                  <a:pos x="145" y="202"/>
                </a:cxn>
                <a:cxn ang="0">
                  <a:pos x="146" y="216"/>
                </a:cxn>
                <a:cxn ang="0">
                  <a:pos x="153" y="228"/>
                </a:cxn>
                <a:cxn ang="0">
                  <a:pos x="159" y="241"/>
                </a:cxn>
                <a:cxn ang="0">
                  <a:pos x="169" y="252"/>
                </a:cxn>
                <a:cxn ang="0">
                  <a:pos x="179" y="261"/>
                </a:cxn>
                <a:cxn ang="0">
                  <a:pos x="192" y="269"/>
                </a:cxn>
                <a:cxn ang="0">
                  <a:pos x="202" y="272"/>
                </a:cxn>
                <a:cxn ang="0">
                  <a:pos x="209" y="275"/>
                </a:cxn>
                <a:cxn ang="0">
                  <a:pos x="215" y="282"/>
                </a:cxn>
                <a:cxn ang="0">
                  <a:pos x="213" y="288"/>
                </a:cxn>
                <a:cxn ang="0">
                  <a:pos x="210" y="292"/>
                </a:cxn>
                <a:cxn ang="0">
                  <a:pos x="205" y="293"/>
                </a:cxn>
                <a:cxn ang="0">
                  <a:pos x="197" y="295"/>
                </a:cxn>
                <a:cxn ang="0">
                  <a:pos x="181" y="290"/>
                </a:cxn>
                <a:cxn ang="0">
                  <a:pos x="159" y="280"/>
                </a:cxn>
                <a:cxn ang="0">
                  <a:pos x="141" y="265"/>
                </a:cxn>
                <a:cxn ang="0">
                  <a:pos x="125" y="249"/>
                </a:cxn>
                <a:cxn ang="0">
                  <a:pos x="113" y="231"/>
                </a:cxn>
                <a:cxn ang="0">
                  <a:pos x="107" y="211"/>
                </a:cxn>
                <a:cxn ang="0">
                  <a:pos x="104" y="190"/>
                </a:cxn>
                <a:cxn ang="0">
                  <a:pos x="109" y="169"/>
                </a:cxn>
                <a:cxn ang="0">
                  <a:pos x="117" y="154"/>
                </a:cxn>
                <a:cxn ang="0">
                  <a:pos x="120" y="144"/>
                </a:cxn>
                <a:cxn ang="0">
                  <a:pos x="123" y="135"/>
                </a:cxn>
                <a:cxn ang="0">
                  <a:pos x="125" y="126"/>
                </a:cxn>
                <a:cxn ang="0">
                  <a:pos x="125" y="117"/>
                </a:cxn>
                <a:cxn ang="0">
                  <a:pos x="123" y="108"/>
                </a:cxn>
                <a:cxn ang="0">
                  <a:pos x="120" y="100"/>
                </a:cxn>
                <a:cxn ang="0">
                  <a:pos x="115" y="94"/>
                </a:cxn>
                <a:cxn ang="0">
                  <a:pos x="104" y="84"/>
                </a:cxn>
                <a:cxn ang="0">
                  <a:pos x="89" y="76"/>
                </a:cxn>
                <a:cxn ang="0">
                  <a:pos x="72" y="67"/>
                </a:cxn>
                <a:cxn ang="0">
                  <a:pos x="56" y="61"/>
                </a:cxn>
                <a:cxn ang="0">
                  <a:pos x="41" y="54"/>
                </a:cxn>
                <a:cxn ang="0">
                  <a:pos x="28" y="48"/>
                </a:cxn>
                <a:cxn ang="0">
                  <a:pos x="15" y="38"/>
                </a:cxn>
                <a:cxn ang="0">
                  <a:pos x="5" y="25"/>
                </a:cxn>
                <a:cxn ang="0">
                  <a:pos x="2" y="15"/>
                </a:cxn>
                <a:cxn ang="0">
                  <a:pos x="0" y="9"/>
                </a:cxn>
                <a:cxn ang="0">
                  <a:pos x="2" y="4"/>
                </a:cxn>
                <a:cxn ang="0">
                  <a:pos x="7" y="0"/>
                </a:cxn>
                <a:cxn ang="0">
                  <a:pos x="12" y="2"/>
                </a:cxn>
                <a:cxn ang="0">
                  <a:pos x="15" y="7"/>
                </a:cxn>
                <a:cxn ang="0">
                  <a:pos x="17" y="10"/>
                </a:cxn>
              </a:cxnLst>
              <a:rect l="0" t="0" r="r" b="b"/>
              <a:pathLst>
                <a:path w="217" h="295">
                  <a:moveTo>
                    <a:pt x="17" y="10"/>
                  </a:moveTo>
                  <a:lnTo>
                    <a:pt x="20" y="17"/>
                  </a:lnTo>
                  <a:lnTo>
                    <a:pt x="25" y="23"/>
                  </a:lnTo>
                  <a:lnTo>
                    <a:pt x="32" y="27"/>
                  </a:lnTo>
                  <a:lnTo>
                    <a:pt x="38" y="30"/>
                  </a:lnTo>
                  <a:lnTo>
                    <a:pt x="46" y="33"/>
                  </a:lnTo>
                  <a:lnTo>
                    <a:pt x="54" y="35"/>
                  </a:lnTo>
                  <a:lnTo>
                    <a:pt x="63" y="36"/>
                  </a:lnTo>
                  <a:lnTo>
                    <a:pt x="72" y="38"/>
                  </a:lnTo>
                  <a:lnTo>
                    <a:pt x="81" y="38"/>
                  </a:lnTo>
                  <a:lnTo>
                    <a:pt x="91" y="40"/>
                  </a:lnTo>
                  <a:lnTo>
                    <a:pt x="99" y="41"/>
                  </a:lnTo>
                  <a:lnTo>
                    <a:pt x="109" y="43"/>
                  </a:lnTo>
                  <a:lnTo>
                    <a:pt x="117" y="45"/>
                  </a:lnTo>
                  <a:lnTo>
                    <a:pt x="125" y="46"/>
                  </a:lnTo>
                  <a:lnTo>
                    <a:pt x="133" y="51"/>
                  </a:lnTo>
                  <a:lnTo>
                    <a:pt x="141" y="58"/>
                  </a:lnTo>
                  <a:lnTo>
                    <a:pt x="146" y="63"/>
                  </a:lnTo>
                  <a:lnTo>
                    <a:pt x="153" y="69"/>
                  </a:lnTo>
                  <a:lnTo>
                    <a:pt x="156" y="76"/>
                  </a:lnTo>
                  <a:lnTo>
                    <a:pt x="161" y="84"/>
                  </a:lnTo>
                  <a:lnTo>
                    <a:pt x="163" y="90"/>
                  </a:lnTo>
                  <a:lnTo>
                    <a:pt x="164" y="99"/>
                  </a:lnTo>
                  <a:lnTo>
                    <a:pt x="166" y="107"/>
                  </a:lnTo>
                  <a:lnTo>
                    <a:pt x="168" y="117"/>
                  </a:lnTo>
                  <a:lnTo>
                    <a:pt x="168" y="125"/>
                  </a:lnTo>
                  <a:lnTo>
                    <a:pt x="166" y="133"/>
                  </a:lnTo>
                  <a:lnTo>
                    <a:pt x="164" y="141"/>
                  </a:lnTo>
                  <a:lnTo>
                    <a:pt x="163" y="151"/>
                  </a:lnTo>
                  <a:lnTo>
                    <a:pt x="161" y="159"/>
                  </a:lnTo>
                  <a:lnTo>
                    <a:pt x="156" y="167"/>
                  </a:lnTo>
                  <a:lnTo>
                    <a:pt x="153" y="175"/>
                  </a:lnTo>
                  <a:lnTo>
                    <a:pt x="150" y="184"/>
                  </a:lnTo>
                  <a:lnTo>
                    <a:pt x="148" y="190"/>
                  </a:lnTo>
                  <a:lnTo>
                    <a:pt x="145" y="195"/>
                  </a:lnTo>
                  <a:lnTo>
                    <a:pt x="145" y="202"/>
                  </a:lnTo>
                  <a:lnTo>
                    <a:pt x="145" y="208"/>
                  </a:lnTo>
                  <a:lnTo>
                    <a:pt x="146" y="216"/>
                  </a:lnTo>
                  <a:lnTo>
                    <a:pt x="148" y="221"/>
                  </a:lnTo>
                  <a:lnTo>
                    <a:pt x="153" y="228"/>
                  </a:lnTo>
                  <a:lnTo>
                    <a:pt x="156" y="236"/>
                  </a:lnTo>
                  <a:lnTo>
                    <a:pt x="159" y="241"/>
                  </a:lnTo>
                  <a:lnTo>
                    <a:pt x="164" y="247"/>
                  </a:lnTo>
                  <a:lnTo>
                    <a:pt x="169" y="252"/>
                  </a:lnTo>
                  <a:lnTo>
                    <a:pt x="174" y="257"/>
                  </a:lnTo>
                  <a:lnTo>
                    <a:pt x="179" y="261"/>
                  </a:lnTo>
                  <a:lnTo>
                    <a:pt x="186" y="264"/>
                  </a:lnTo>
                  <a:lnTo>
                    <a:pt x="192" y="269"/>
                  </a:lnTo>
                  <a:lnTo>
                    <a:pt x="197" y="270"/>
                  </a:lnTo>
                  <a:lnTo>
                    <a:pt x="202" y="272"/>
                  </a:lnTo>
                  <a:lnTo>
                    <a:pt x="207" y="272"/>
                  </a:lnTo>
                  <a:lnTo>
                    <a:pt x="209" y="275"/>
                  </a:lnTo>
                  <a:lnTo>
                    <a:pt x="213" y="277"/>
                  </a:lnTo>
                  <a:lnTo>
                    <a:pt x="215" y="282"/>
                  </a:lnTo>
                  <a:lnTo>
                    <a:pt x="217" y="287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0" y="292"/>
                  </a:lnTo>
                  <a:lnTo>
                    <a:pt x="209" y="292"/>
                  </a:lnTo>
                  <a:lnTo>
                    <a:pt x="205" y="293"/>
                  </a:lnTo>
                  <a:lnTo>
                    <a:pt x="200" y="295"/>
                  </a:lnTo>
                  <a:lnTo>
                    <a:pt x="197" y="295"/>
                  </a:lnTo>
                  <a:lnTo>
                    <a:pt x="194" y="293"/>
                  </a:lnTo>
                  <a:lnTo>
                    <a:pt x="181" y="290"/>
                  </a:lnTo>
                  <a:lnTo>
                    <a:pt x="169" y="285"/>
                  </a:lnTo>
                  <a:lnTo>
                    <a:pt x="159" y="280"/>
                  </a:lnTo>
                  <a:lnTo>
                    <a:pt x="150" y="274"/>
                  </a:lnTo>
                  <a:lnTo>
                    <a:pt x="141" y="265"/>
                  </a:lnTo>
                  <a:lnTo>
                    <a:pt x="133" y="259"/>
                  </a:lnTo>
                  <a:lnTo>
                    <a:pt x="125" y="249"/>
                  </a:lnTo>
                  <a:lnTo>
                    <a:pt x="120" y="241"/>
                  </a:lnTo>
                  <a:lnTo>
                    <a:pt x="113" y="231"/>
                  </a:lnTo>
                  <a:lnTo>
                    <a:pt x="110" y="221"/>
                  </a:lnTo>
                  <a:lnTo>
                    <a:pt x="107" y="211"/>
                  </a:lnTo>
                  <a:lnTo>
                    <a:pt x="105" y="200"/>
                  </a:lnTo>
                  <a:lnTo>
                    <a:pt x="104" y="190"/>
                  </a:lnTo>
                  <a:lnTo>
                    <a:pt x="107" y="180"/>
                  </a:lnTo>
                  <a:lnTo>
                    <a:pt x="109" y="169"/>
                  </a:lnTo>
                  <a:lnTo>
                    <a:pt x="115" y="159"/>
                  </a:lnTo>
                  <a:lnTo>
                    <a:pt x="117" y="154"/>
                  </a:lnTo>
                  <a:lnTo>
                    <a:pt x="118" y="149"/>
                  </a:lnTo>
                  <a:lnTo>
                    <a:pt x="120" y="144"/>
                  </a:lnTo>
                  <a:lnTo>
                    <a:pt x="122" y="139"/>
                  </a:lnTo>
                  <a:lnTo>
                    <a:pt x="123" y="135"/>
                  </a:lnTo>
                  <a:lnTo>
                    <a:pt x="125" y="131"/>
                  </a:lnTo>
                  <a:lnTo>
                    <a:pt x="125" y="126"/>
                  </a:lnTo>
                  <a:lnTo>
                    <a:pt x="125" y="123"/>
                  </a:lnTo>
                  <a:lnTo>
                    <a:pt x="125" y="117"/>
                  </a:lnTo>
                  <a:lnTo>
                    <a:pt x="125" y="113"/>
                  </a:lnTo>
                  <a:lnTo>
                    <a:pt x="123" y="108"/>
                  </a:lnTo>
                  <a:lnTo>
                    <a:pt x="122" y="105"/>
                  </a:lnTo>
                  <a:lnTo>
                    <a:pt x="120" y="100"/>
                  </a:lnTo>
                  <a:lnTo>
                    <a:pt x="117" y="97"/>
                  </a:lnTo>
                  <a:lnTo>
                    <a:pt x="115" y="94"/>
                  </a:lnTo>
                  <a:lnTo>
                    <a:pt x="112" y="90"/>
                  </a:lnTo>
                  <a:lnTo>
                    <a:pt x="104" y="84"/>
                  </a:lnTo>
                  <a:lnTo>
                    <a:pt x="95" y="79"/>
                  </a:lnTo>
                  <a:lnTo>
                    <a:pt x="89" y="76"/>
                  </a:lnTo>
                  <a:lnTo>
                    <a:pt x="81" y="71"/>
                  </a:lnTo>
                  <a:lnTo>
                    <a:pt x="72" y="67"/>
                  </a:lnTo>
                  <a:lnTo>
                    <a:pt x="64" y="64"/>
                  </a:lnTo>
                  <a:lnTo>
                    <a:pt x="56" y="61"/>
                  </a:lnTo>
                  <a:lnTo>
                    <a:pt x="48" y="59"/>
                  </a:lnTo>
                  <a:lnTo>
                    <a:pt x="41" y="54"/>
                  </a:lnTo>
                  <a:lnTo>
                    <a:pt x="33" y="51"/>
                  </a:lnTo>
                  <a:lnTo>
                    <a:pt x="28" y="48"/>
                  </a:lnTo>
                  <a:lnTo>
                    <a:pt x="22" y="43"/>
                  </a:lnTo>
                  <a:lnTo>
                    <a:pt x="15" y="38"/>
                  </a:lnTo>
                  <a:lnTo>
                    <a:pt x="10" y="31"/>
                  </a:lnTo>
                  <a:lnTo>
                    <a:pt x="5" y="25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7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5" name="Freeform 299"/>
            <p:cNvSpPr>
              <a:spLocks/>
            </p:cNvSpPr>
            <p:nvPr/>
          </p:nvSpPr>
          <p:spPr bwMode="auto">
            <a:xfrm>
              <a:off x="4763" y="1317"/>
              <a:ext cx="65" cy="109"/>
            </a:xfrm>
            <a:custGeom>
              <a:avLst/>
              <a:gdLst/>
              <a:ahLst/>
              <a:cxnLst>
                <a:cxn ang="0">
                  <a:pos x="36" y="24"/>
                </a:cxn>
                <a:cxn ang="0">
                  <a:pos x="32" y="45"/>
                </a:cxn>
                <a:cxn ang="0">
                  <a:pos x="29" y="72"/>
                </a:cxn>
                <a:cxn ang="0">
                  <a:pos x="28" y="98"/>
                </a:cxn>
                <a:cxn ang="0">
                  <a:pos x="28" y="124"/>
                </a:cxn>
                <a:cxn ang="0">
                  <a:pos x="29" y="148"/>
                </a:cxn>
                <a:cxn ang="0">
                  <a:pos x="36" y="168"/>
                </a:cxn>
                <a:cxn ang="0">
                  <a:pos x="44" y="183"/>
                </a:cxn>
                <a:cxn ang="0">
                  <a:pos x="57" y="189"/>
                </a:cxn>
                <a:cxn ang="0">
                  <a:pos x="67" y="189"/>
                </a:cxn>
                <a:cxn ang="0">
                  <a:pos x="75" y="189"/>
                </a:cxn>
                <a:cxn ang="0">
                  <a:pos x="83" y="186"/>
                </a:cxn>
                <a:cxn ang="0">
                  <a:pos x="91" y="181"/>
                </a:cxn>
                <a:cxn ang="0">
                  <a:pos x="98" y="176"/>
                </a:cxn>
                <a:cxn ang="0">
                  <a:pos x="105" y="173"/>
                </a:cxn>
                <a:cxn ang="0">
                  <a:pos x="113" y="165"/>
                </a:cxn>
                <a:cxn ang="0">
                  <a:pos x="121" y="160"/>
                </a:cxn>
                <a:cxn ang="0">
                  <a:pos x="126" y="160"/>
                </a:cxn>
                <a:cxn ang="0">
                  <a:pos x="129" y="160"/>
                </a:cxn>
                <a:cxn ang="0">
                  <a:pos x="131" y="168"/>
                </a:cxn>
                <a:cxn ang="0">
                  <a:pos x="128" y="175"/>
                </a:cxn>
                <a:cxn ang="0">
                  <a:pos x="124" y="180"/>
                </a:cxn>
                <a:cxn ang="0">
                  <a:pos x="114" y="184"/>
                </a:cxn>
                <a:cxn ang="0">
                  <a:pos x="103" y="193"/>
                </a:cxn>
                <a:cxn ang="0">
                  <a:pos x="93" y="201"/>
                </a:cxn>
                <a:cxn ang="0">
                  <a:pos x="82" y="206"/>
                </a:cxn>
                <a:cxn ang="0">
                  <a:pos x="72" y="211"/>
                </a:cxn>
                <a:cxn ang="0">
                  <a:pos x="62" y="214"/>
                </a:cxn>
                <a:cxn ang="0">
                  <a:pos x="54" y="216"/>
                </a:cxn>
                <a:cxn ang="0">
                  <a:pos x="46" y="216"/>
                </a:cxn>
                <a:cxn ang="0">
                  <a:pos x="36" y="212"/>
                </a:cxn>
                <a:cxn ang="0">
                  <a:pos x="26" y="206"/>
                </a:cxn>
                <a:cxn ang="0">
                  <a:pos x="18" y="198"/>
                </a:cxn>
                <a:cxn ang="0">
                  <a:pos x="13" y="188"/>
                </a:cxn>
                <a:cxn ang="0">
                  <a:pos x="8" y="176"/>
                </a:cxn>
                <a:cxn ang="0">
                  <a:pos x="5" y="165"/>
                </a:cxn>
                <a:cxn ang="0">
                  <a:pos x="3" y="153"/>
                </a:cxn>
                <a:cxn ang="0">
                  <a:pos x="1" y="140"/>
                </a:cxn>
                <a:cxn ang="0">
                  <a:pos x="0" y="124"/>
                </a:cxn>
                <a:cxn ang="0">
                  <a:pos x="0" y="108"/>
                </a:cxn>
                <a:cxn ang="0">
                  <a:pos x="3" y="93"/>
                </a:cxn>
                <a:cxn ang="0">
                  <a:pos x="5" y="78"/>
                </a:cxn>
                <a:cxn ang="0">
                  <a:pos x="8" y="63"/>
                </a:cxn>
                <a:cxn ang="0">
                  <a:pos x="11" y="50"/>
                </a:cxn>
                <a:cxn ang="0">
                  <a:pos x="14" y="36"/>
                </a:cxn>
                <a:cxn ang="0">
                  <a:pos x="18" y="19"/>
                </a:cxn>
                <a:cxn ang="0">
                  <a:pos x="21" y="8"/>
                </a:cxn>
                <a:cxn ang="0">
                  <a:pos x="23" y="3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36" y="4"/>
                </a:cxn>
                <a:cxn ang="0">
                  <a:pos x="37" y="11"/>
                </a:cxn>
                <a:cxn ang="0">
                  <a:pos x="37" y="14"/>
                </a:cxn>
              </a:cxnLst>
              <a:rect l="0" t="0" r="r" b="b"/>
              <a:pathLst>
                <a:path w="131" h="217">
                  <a:moveTo>
                    <a:pt x="37" y="14"/>
                  </a:moveTo>
                  <a:lnTo>
                    <a:pt x="36" y="24"/>
                  </a:lnTo>
                  <a:lnTo>
                    <a:pt x="34" y="34"/>
                  </a:lnTo>
                  <a:lnTo>
                    <a:pt x="32" y="45"/>
                  </a:lnTo>
                  <a:lnTo>
                    <a:pt x="31" y="58"/>
                  </a:lnTo>
                  <a:lnTo>
                    <a:pt x="29" y="72"/>
                  </a:lnTo>
                  <a:lnTo>
                    <a:pt x="28" y="85"/>
                  </a:lnTo>
                  <a:lnTo>
                    <a:pt x="28" y="98"/>
                  </a:lnTo>
                  <a:lnTo>
                    <a:pt x="28" y="112"/>
                  </a:lnTo>
                  <a:lnTo>
                    <a:pt x="28" y="124"/>
                  </a:lnTo>
                  <a:lnTo>
                    <a:pt x="28" y="137"/>
                  </a:lnTo>
                  <a:lnTo>
                    <a:pt x="29" y="148"/>
                  </a:lnTo>
                  <a:lnTo>
                    <a:pt x="32" y="160"/>
                  </a:lnTo>
                  <a:lnTo>
                    <a:pt x="36" y="168"/>
                  </a:lnTo>
                  <a:lnTo>
                    <a:pt x="39" y="176"/>
                  </a:lnTo>
                  <a:lnTo>
                    <a:pt x="44" y="183"/>
                  </a:lnTo>
                  <a:lnTo>
                    <a:pt x="52" y="188"/>
                  </a:lnTo>
                  <a:lnTo>
                    <a:pt x="57" y="189"/>
                  </a:lnTo>
                  <a:lnTo>
                    <a:pt x="62" y="189"/>
                  </a:lnTo>
                  <a:lnTo>
                    <a:pt x="67" y="189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80" y="188"/>
                  </a:lnTo>
                  <a:lnTo>
                    <a:pt x="83" y="186"/>
                  </a:lnTo>
                  <a:lnTo>
                    <a:pt x="88" y="184"/>
                  </a:lnTo>
                  <a:lnTo>
                    <a:pt x="91" y="181"/>
                  </a:lnTo>
                  <a:lnTo>
                    <a:pt x="95" y="181"/>
                  </a:lnTo>
                  <a:lnTo>
                    <a:pt x="98" y="176"/>
                  </a:lnTo>
                  <a:lnTo>
                    <a:pt x="101" y="175"/>
                  </a:lnTo>
                  <a:lnTo>
                    <a:pt x="105" y="173"/>
                  </a:lnTo>
                  <a:lnTo>
                    <a:pt x="109" y="168"/>
                  </a:lnTo>
                  <a:lnTo>
                    <a:pt x="113" y="165"/>
                  </a:lnTo>
                  <a:lnTo>
                    <a:pt x="118" y="163"/>
                  </a:lnTo>
                  <a:lnTo>
                    <a:pt x="121" y="160"/>
                  </a:lnTo>
                  <a:lnTo>
                    <a:pt x="123" y="160"/>
                  </a:lnTo>
                  <a:lnTo>
                    <a:pt x="126" y="160"/>
                  </a:lnTo>
                  <a:lnTo>
                    <a:pt x="128" y="160"/>
                  </a:lnTo>
                  <a:lnTo>
                    <a:pt x="129" y="160"/>
                  </a:lnTo>
                  <a:lnTo>
                    <a:pt x="131" y="165"/>
                  </a:lnTo>
                  <a:lnTo>
                    <a:pt x="131" y="168"/>
                  </a:lnTo>
                  <a:lnTo>
                    <a:pt x="129" y="173"/>
                  </a:lnTo>
                  <a:lnTo>
                    <a:pt x="128" y="175"/>
                  </a:lnTo>
                  <a:lnTo>
                    <a:pt x="126" y="176"/>
                  </a:lnTo>
                  <a:lnTo>
                    <a:pt x="124" y="180"/>
                  </a:lnTo>
                  <a:lnTo>
                    <a:pt x="121" y="181"/>
                  </a:lnTo>
                  <a:lnTo>
                    <a:pt x="114" y="184"/>
                  </a:lnTo>
                  <a:lnTo>
                    <a:pt x="109" y="189"/>
                  </a:lnTo>
                  <a:lnTo>
                    <a:pt x="103" y="193"/>
                  </a:lnTo>
                  <a:lnTo>
                    <a:pt x="96" y="198"/>
                  </a:lnTo>
                  <a:lnTo>
                    <a:pt x="93" y="201"/>
                  </a:lnTo>
                  <a:lnTo>
                    <a:pt x="87" y="204"/>
                  </a:lnTo>
                  <a:lnTo>
                    <a:pt x="82" y="206"/>
                  </a:lnTo>
                  <a:lnTo>
                    <a:pt x="77" y="209"/>
                  </a:lnTo>
                  <a:lnTo>
                    <a:pt x="72" y="211"/>
                  </a:lnTo>
                  <a:lnTo>
                    <a:pt x="67" y="212"/>
                  </a:lnTo>
                  <a:lnTo>
                    <a:pt x="62" y="214"/>
                  </a:lnTo>
                  <a:lnTo>
                    <a:pt x="59" y="216"/>
                  </a:lnTo>
                  <a:lnTo>
                    <a:pt x="54" y="216"/>
                  </a:lnTo>
                  <a:lnTo>
                    <a:pt x="51" y="217"/>
                  </a:lnTo>
                  <a:lnTo>
                    <a:pt x="46" y="216"/>
                  </a:lnTo>
                  <a:lnTo>
                    <a:pt x="42" y="214"/>
                  </a:lnTo>
                  <a:lnTo>
                    <a:pt x="36" y="212"/>
                  </a:lnTo>
                  <a:lnTo>
                    <a:pt x="31" y="209"/>
                  </a:lnTo>
                  <a:lnTo>
                    <a:pt x="26" y="206"/>
                  </a:lnTo>
                  <a:lnTo>
                    <a:pt x="23" y="201"/>
                  </a:lnTo>
                  <a:lnTo>
                    <a:pt x="18" y="198"/>
                  </a:lnTo>
                  <a:lnTo>
                    <a:pt x="16" y="193"/>
                  </a:lnTo>
                  <a:lnTo>
                    <a:pt x="13" y="188"/>
                  </a:lnTo>
                  <a:lnTo>
                    <a:pt x="10" y="181"/>
                  </a:lnTo>
                  <a:lnTo>
                    <a:pt x="8" y="176"/>
                  </a:lnTo>
                  <a:lnTo>
                    <a:pt x="6" y="170"/>
                  </a:lnTo>
                  <a:lnTo>
                    <a:pt x="5" y="165"/>
                  </a:lnTo>
                  <a:lnTo>
                    <a:pt x="5" y="158"/>
                  </a:lnTo>
                  <a:lnTo>
                    <a:pt x="3" y="153"/>
                  </a:lnTo>
                  <a:lnTo>
                    <a:pt x="1" y="145"/>
                  </a:lnTo>
                  <a:lnTo>
                    <a:pt x="1" y="140"/>
                  </a:lnTo>
                  <a:lnTo>
                    <a:pt x="1" y="132"/>
                  </a:lnTo>
                  <a:lnTo>
                    <a:pt x="0" y="124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1" y="101"/>
                  </a:lnTo>
                  <a:lnTo>
                    <a:pt x="3" y="93"/>
                  </a:lnTo>
                  <a:lnTo>
                    <a:pt x="5" y="86"/>
                  </a:lnTo>
                  <a:lnTo>
                    <a:pt x="5" y="78"/>
                  </a:lnTo>
                  <a:lnTo>
                    <a:pt x="6" y="72"/>
                  </a:lnTo>
                  <a:lnTo>
                    <a:pt x="8" y="63"/>
                  </a:lnTo>
                  <a:lnTo>
                    <a:pt x="10" y="57"/>
                  </a:lnTo>
                  <a:lnTo>
                    <a:pt x="11" y="50"/>
                  </a:lnTo>
                  <a:lnTo>
                    <a:pt x="13" y="42"/>
                  </a:lnTo>
                  <a:lnTo>
                    <a:pt x="14" y="36"/>
                  </a:lnTo>
                  <a:lnTo>
                    <a:pt x="16" y="27"/>
                  </a:lnTo>
                  <a:lnTo>
                    <a:pt x="18" y="19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37" y="14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6" name="Freeform 300"/>
            <p:cNvSpPr>
              <a:spLocks/>
            </p:cNvSpPr>
            <p:nvPr/>
          </p:nvSpPr>
          <p:spPr bwMode="auto">
            <a:xfrm>
              <a:off x="4785" y="1442"/>
              <a:ext cx="105" cy="45"/>
            </a:xfrm>
            <a:custGeom>
              <a:avLst/>
              <a:gdLst/>
              <a:ahLst/>
              <a:cxnLst>
                <a:cxn ang="0">
                  <a:pos x="20" y="20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9" y="54"/>
                </a:cxn>
                <a:cxn ang="0">
                  <a:pos x="93" y="56"/>
                </a:cxn>
                <a:cxn ang="0">
                  <a:pos x="121" y="54"/>
                </a:cxn>
                <a:cxn ang="0">
                  <a:pos x="149" y="51"/>
                </a:cxn>
                <a:cxn ang="0">
                  <a:pos x="174" y="44"/>
                </a:cxn>
                <a:cxn ang="0">
                  <a:pos x="187" y="39"/>
                </a:cxn>
                <a:cxn ang="0">
                  <a:pos x="193" y="38"/>
                </a:cxn>
                <a:cxn ang="0">
                  <a:pos x="202" y="41"/>
                </a:cxn>
                <a:cxn ang="0">
                  <a:pos x="206" y="46"/>
                </a:cxn>
                <a:cxn ang="0">
                  <a:pos x="208" y="52"/>
                </a:cxn>
                <a:cxn ang="0">
                  <a:pos x="208" y="60"/>
                </a:cxn>
                <a:cxn ang="0">
                  <a:pos x="206" y="65"/>
                </a:cxn>
                <a:cxn ang="0">
                  <a:pos x="202" y="72"/>
                </a:cxn>
                <a:cxn ang="0">
                  <a:pos x="183" y="78"/>
                </a:cxn>
                <a:cxn ang="0">
                  <a:pos x="154" y="87"/>
                </a:cxn>
                <a:cxn ang="0">
                  <a:pos x="121" y="90"/>
                </a:cxn>
                <a:cxn ang="0">
                  <a:pos x="90" y="90"/>
                </a:cxn>
                <a:cxn ang="0">
                  <a:pos x="61" y="83"/>
                </a:cxn>
                <a:cxn ang="0">
                  <a:pos x="34" y="74"/>
                </a:cxn>
                <a:cxn ang="0">
                  <a:pos x="16" y="57"/>
                </a:cxn>
                <a:cxn ang="0">
                  <a:pos x="5" y="36"/>
                </a:cxn>
                <a:cxn ang="0">
                  <a:pos x="2" y="18"/>
                </a:cxn>
                <a:cxn ang="0">
                  <a:pos x="0" y="10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6" y="3"/>
                </a:cxn>
                <a:cxn ang="0">
                  <a:pos x="18" y="8"/>
                </a:cxn>
                <a:cxn ang="0">
                  <a:pos x="20" y="11"/>
                </a:cxn>
              </a:cxnLst>
              <a:rect l="0" t="0" r="r" b="b"/>
              <a:pathLst>
                <a:path w="210" h="90">
                  <a:moveTo>
                    <a:pt x="20" y="11"/>
                  </a:moveTo>
                  <a:lnTo>
                    <a:pt x="20" y="20"/>
                  </a:lnTo>
                  <a:lnTo>
                    <a:pt x="25" y="29"/>
                  </a:lnTo>
                  <a:lnTo>
                    <a:pt x="29" y="36"/>
                  </a:lnTo>
                  <a:lnTo>
                    <a:pt x="36" y="44"/>
                  </a:lnTo>
                  <a:lnTo>
                    <a:pt x="46" y="47"/>
                  </a:lnTo>
                  <a:lnTo>
                    <a:pt x="57" y="52"/>
                  </a:lnTo>
                  <a:lnTo>
                    <a:pt x="69" y="54"/>
                  </a:lnTo>
                  <a:lnTo>
                    <a:pt x="82" y="56"/>
                  </a:lnTo>
                  <a:lnTo>
                    <a:pt x="93" y="56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4" y="52"/>
                  </a:lnTo>
                  <a:lnTo>
                    <a:pt x="149" y="51"/>
                  </a:lnTo>
                  <a:lnTo>
                    <a:pt x="162" y="47"/>
                  </a:lnTo>
                  <a:lnTo>
                    <a:pt x="174" y="44"/>
                  </a:lnTo>
                  <a:lnTo>
                    <a:pt x="183" y="39"/>
                  </a:lnTo>
                  <a:lnTo>
                    <a:pt x="187" y="39"/>
                  </a:lnTo>
                  <a:lnTo>
                    <a:pt x="190" y="38"/>
                  </a:lnTo>
                  <a:lnTo>
                    <a:pt x="193" y="38"/>
                  </a:lnTo>
                  <a:lnTo>
                    <a:pt x="198" y="39"/>
                  </a:lnTo>
                  <a:lnTo>
                    <a:pt x="202" y="41"/>
                  </a:lnTo>
                  <a:lnTo>
                    <a:pt x="203" y="44"/>
                  </a:lnTo>
                  <a:lnTo>
                    <a:pt x="206" y="46"/>
                  </a:lnTo>
                  <a:lnTo>
                    <a:pt x="206" y="49"/>
                  </a:lnTo>
                  <a:lnTo>
                    <a:pt x="208" y="52"/>
                  </a:lnTo>
                  <a:lnTo>
                    <a:pt x="210" y="56"/>
                  </a:lnTo>
                  <a:lnTo>
                    <a:pt x="208" y="60"/>
                  </a:lnTo>
                  <a:lnTo>
                    <a:pt x="208" y="64"/>
                  </a:lnTo>
                  <a:lnTo>
                    <a:pt x="206" y="65"/>
                  </a:lnTo>
                  <a:lnTo>
                    <a:pt x="205" y="69"/>
                  </a:lnTo>
                  <a:lnTo>
                    <a:pt x="202" y="72"/>
                  </a:lnTo>
                  <a:lnTo>
                    <a:pt x="198" y="74"/>
                  </a:lnTo>
                  <a:lnTo>
                    <a:pt x="183" y="78"/>
                  </a:lnTo>
                  <a:lnTo>
                    <a:pt x="170" y="83"/>
                  </a:lnTo>
                  <a:lnTo>
                    <a:pt x="154" y="87"/>
                  </a:lnTo>
                  <a:lnTo>
                    <a:pt x="138" y="88"/>
                  </a:lnTo>
                  <a:lnTo>
                    <a:pt x="121" y="90"/>
                  </a:lnTo>
                  <a:lnTo>
                    <a:pt x="105" y="90"/>
                  </a:lnTo>
                  <a:lnTo>
                    <a:pt x="90" y="90"/>
                  </a:lnTo>
                  <a:lnTo>
                    <a:pt x="75" y="88"/>
                  </a:lnTo>
                  <a:lnTo>
                    <a:pt x="61" y="83"/>
                  </a:lnTo>
                  <a:lnTo>
                    <a:pt x="47" y="80"/>
                  </a:lnTo>
                  <a:lnTo>
                    <a:pt x="34" y="74"/>
                  </a:lnTo>
                  <a:lnTo>
                    <a:pt x="25" y="67"/>
                  </a:lnTo>
                  <a:lnTo>
                    <a:pt x="16" y="57"/>
                  </a:lnTo>
                  <a:lnTo>
                    <a:pt x="8" y="47"/>
                  </a:lnTo>
                  <a:lnTo>
                    <a:pt x="5" y="36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20" y="11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7" name="Freeform 301"/>
            <p:cNvSpPr>
              <a:spLocks/>
            </p:cNvSpPr>
            <p:nvPr/>
          </p:nvSpPr>
          <p:spPr bwMode="auto">
            <a:xfrm>
              <a:off x="4883" y="1447"/>
              <a:ext cx="102" cy="342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80" y="3"/>
                </a:cxn>
                <a:cxn ang="0">
                  <a:pos x="101" y="12"/>
                </a:cxn>
                <a:cxn ang="0">
                  <a:pos x="122" y="21"/>
                </a:cxn>
                <a:cxn ang="0">
                  <a:pos x="139" y="36"/>
                </a:cxn>
                <a:cxn ang="0">
                  <a:pos x="154" y="54"/>
                </a:cxn>
                <a:cxn ang="0">
                  <a:pos x="167" y="74"/>
                </a:cxn>
                <a:cxn ang="0">
                  <a:pos x="177" y="97"/>
                </a:cxn>
                <a:cxn ang="0">
                  <a:pos x="183" y="119"/>
                </a:cxn>
                <a:cxn ang="0">
                  <a:pos x="186" y="151"/>
                </a:cxn>
                <a:cxn ang="0">
                  <a:pos x="188" y="190"/>
                </a:cxn>
                <a:cxn ang="0">
                  <a:pos x="190" y="232"/>
                </a:cxn>
                <a:cxn ang="0">
                  <a:pos x="191" y="278"/>
                </a:cxn>
                <a:cxn ang="0">
                  <a:pos x="191" y="322"/>
                </a:cxn>
                <a:cxn ang="0">
                  <a:pos x="195" y="363"/>
                </a:cxn>
                <a:cxn ang="0">
                  <a:pos x="196" y="396"/>
                </a:cxn>
                <a:cxn ang="0">
                  <a:pos x="201" y="434"/>
                </a:cxn>
                <a:cxn ang="0">
                  <a:pos x="200" y="476"/>
                </a:cxn>
                <a:cxn ang="0">
                  <a:pos x="190" y="517"/>
                </a:cxn>
                <a:cxn ang="0">
                  <a:pos x="170" y="555"/>
                </a:cxn>
                <a:cxn ang="0">
                  <a:pos x="144" y="589"/>
                </a:cxn>
                <a:cxn ang="0">
                  <a:pos x="111" y="620"/>
                </a:cxn>
                <a:cxn ang="0">
                  <a:pos x="75" y="648"/>
                </a:cxn>
                <a:cxn ang="0">
                  <a:pos x="34" y="673"/>
                </a:cxn>
                <a:cxn ang="0">
                  <a:pos x="9" y="686"/>
                </a:cxn>
                <a:cxn ang="0">
                  <a:pos x="1" y="684"/>
                </a:cxn>
                <a:cxn ang="0">
                  <a:pos x="0" y="677"/>
                </a:cxn>
                <a:cxn ang="0">
                  <a:pos x="1" y="673"/>
                </a:cxn>
                <a:cxn ang="0">
                  <a:pos x="23" y="659"/>
                </a:cxn>
                <a:cxn ang="0">
                  <a:pos x="57" y="635"/>
                </a:cxn>
                <a:cxn ang="0">
                  <a:pos x="90" y="610"/>
                </a:cxn>
                <a:cxn ang="0">
                  <a:pos x="114" y="579"/>
                </a:cxn>
                <a:cxn ang="0">
                  <a:pos x="136" y="548"/>
                </a:cxn>
                <a:cxn ang="0">
                  <a:pos x="150" y="514"/>
                </a:cxn>
                <a:cxn ang="0">
                  <a:pos x="159" y="478"/>
                </a:cxn>
                <a:cxn ang="0">
                  <a:pos x="159" y="437"/>
                </a:cxn>
                <a:cxn ang="0">
                  <a:pos x="154" y="403"/>
                </a:cxn>
                <a:cxn ang="0">
                  <a:pos x="152" y="370"/>
                </a:cxn>
                <a:cxn ang="0">
                  <a:pos x="152" y="331"/>
                </a:cxn>
                <a:cxn ang="0">
                  <a:pos x="155" y="286"/>
                </a:cxn>
                <a:cxn ang="0">
                  <a:pos x="159" y="244"/>
                </a:cxn>
                <a:cxn ang="0">
                  <a:pos x="159" y="203"/>
                </a:cxn>
                <a:cxn ang="0">
                  <a:pos x="159" y="165"/>
                </a:cxn>
                <a:cxn ang="0">
                  <a:pos x="159" y="137"/>
                </a:cxn>
                <a:cxn ang="0">
                  <a:pos x="154" y="118"/>
                </a:cxn>
                <a:cxn ang="0">
                  <a:pos x="147" y="98"/>
                </a:cxn>
                <a:cxn ang="0">
                  <a:pos x="136" y="80"/>
                </a:cxn>
                <a:cxn ang="0">
                  <a:pos x="122" y="62"/>
                </a:cxn>
                <a:cxn ang="0">
                  <a:pos x="108" y="48"/>
                </a:cxn>
                <a:cxn ang="0">
                  <a:pos x="91" y="34"/>
                </a:cxn>
                <a:cxn ang="0">
                  <a:pos x="73" y="26"/>
                </a:cxn>
                <a:cxn ang="0">
                  <a:pos x="55" y="21"/>
                </a:cxn>
                <a:cxn ang="0">
                  <a:pos x="42" y="21"/>
                </a:cxn>
                <a:cxn ang="0">
                  <a:pos x="39" y="20"/>
                </a:cxn>
                <a:cxn ang="0">
                  <a:pos x="36" y="15"/>
                </a:cxn>
                <a:cxn ang="0">
                  <a:pos x="36" y="8"/>
                </a:cxn>
                <a:cxn ang="0">
                  <a:pos x="37" y="3"/>
                </a:cxn>
                <a:cxn ang="0">
                  <a:pos x="42" y="2"/>
                </a:cxn>
                <a:cxn ang="0">
                  <a:pos x="45" y="2"/>
                </a:cxn>
              </a:cxnLst>
              <a:rect l="0" t="0" r="r" b="b"/>
              <a:pathLst>
                <a:path w="203" h="686">
                  <a:moveTo>
                    <a:pt x="45" y="2"/>
                  </a:moveTo>
                  <a:lnTo>
                    <a:pt x="57" y="0"/>
                  </a:lnTo>
                  <a:lnTo>
                    <a:pt x="70" y="2"/>
                  </a:lnTo>
                  <a:lnTo>
                    <a:pt x="80" y="3"/>
                  </a:lnTo>
                  <a:lnTo>
                    <a:pt x="91" y="7"/>
                  </a:lnTo>
                  <a:lnTo>
                    <a:pt x="101" y="12"/>
                  </a:lnTo>
                  <a:lnTo>
                    <a:pt x="113" y="15"/>
                  </a:lnTo>
                  <a:lnTo>
                    <a:pt x="122" y="21"/>
                  </a:lnTo>
                  <a:lnTo>
                    <a:pt x="131" y="28"/>
                  </a:lnTo>
                  <a:lnTo>
                    <a:pt x="139" y="36"/>
                  </a:lnTo>
                  <a:lnTo>
                    <a:pt x="147" y="44"/>
                  </a:lnTo>
                  <a:lnTo>
                    <a:pt x="154" y="54"/>
                  </a:lnTo>
                  <a:lnTo>
                    <a:pt x="160" y="64"/>
                  </a:lnTo>
                  <a:lnTo>
                    <a:pt x="167" y="74"/>
                  </a:lnTo>
                  <a:lnTo>
                    <a:pt x="172" y="85"/>
                  </a:lnTo>
                  <a:lnTo>
                    <a:pt x="177" y="97"/>
                  </a:lnTo>
                  <a:lnTo>
                    <a:pt x="180" y="108"/>
                  </a:lnTo>
                  <a:lnTo>
                    <a:pt x="183" y="119"/>
                  </a:lnTo>
                  <a:lnTo>
                    <a:pt x="185" y="134"/>
                  </a:lnTo>
                  <a:lnTo>
                    <a:pt x="186" y="151"/>
                  </a:lnTo>
                  <a:lnTo>
                    <a:pt x="186" y="170"/>
                  </a:lnTo>
                  <a:lnTo>
                    <a:pt x="188" y="190"/>
                  </a:lnTo>
                  <a:lnTo>
                    <a:pt x="188" y="211"/>
                  </a:lnTo>
                  <a:lnTo>
                    <a:pt x="190" y="232"/>
                  </a:lnTo>
                  <a:lnTo>
                    <a:pt x="191" y="257"/>
                  </a:lnTo>
                  <a:lnTo>
                    <a:pt x="191" y="278"/>
                  </a:lnTo>
                  <a:lnTo>
                    <a:pt x="191" y="301"/>
                  </a:lnTo>
                  <a:lnTo>
                    <a:pt x="191" y="322"/>
                  </a:lnTo>
                  <a:lnTo>
                    <a:pt x="193" y="344"/>
                  </a:lnTo>
                  <a:lnTo>
                    <a:pt x="195" y="363"/>
                  </a:lnTo>
                  <a:lnTo>
                    <a:pt x="195" y="381"/>
                  </a:lnTo>
                  <a:lnTo>
                    <a:pt x="196" y="396"/>
                  </a:lnTo>
                  <a:lnTo>
                    <a:pt x="200" y="411"/>
                  </a:lnTo>
                  <a:lnTo>
                    <a:pt x="201" y="434"/>
                  </a:lnTo>
                  <a:lnTo>
                    <a:pt x="203" y="455"/>
                  </a:lnTo>
                  <a:lnTo>
                    <a:pt x="200" y="476"/>
                  </a:lnTo>
                  <a:lnTo>
                    <a:pt x="196" y="497"/>
                  </a:lnTo>
                  <a:lnTo>
                    <a:pt x="190" y="517"/>
                  </a:lnTo>
                  <a:lnTo>
                    <a:pt x="181" y="537"/>
                  </a:lnTo>
                  <a:lnTo>
                    <a:pt x="170" y="555"/>
                  </a:lnTo>
                  <a:lnTo>
                    <a:pt x="159" y="573"/>
                  </a:lnTo>
                  <a:lnTo>
                    <a:pt x="144" y="589"/>
                  </a:lnTo>
                  <a:lnTo>
                    <a:pt x="129" y="605"/>
                  </a:lnTo>
                  <a:lnTo>
                    <a:pt x="111" y="620"/>
                  </a:lnTo>
                  <a:lnTo>
                    <a:pt x="95" y="635"/>
                  </a:lnTo>
                  <a:lnTo>
                    <a:pt x="75" y="648"/>
                  </a:lnTo>
                  <a:lnTo>
                    <a:pt x="54" y="659"/>
                  </a:lnTo>
                  <a:lnTo>
                    <a:pt x="34" y="673"/>
                  </a:lnTo>
                  <a:lnTo>
                    <a:pt x="13" y="684"/>
                  </a:lnTo>
                  <a:lnTo>
                    <a:pt x="9" y="686"/>
                  </a:lnTo>
                  <a:lnTo>
                    <a:pt x="5" y="686"/>
                  </a:lnTo>
                  <a:lnTo>
                    <a:pt x="1" y="684"/>
                  </a:lnTo>
                  <a:lnTo>
                    <a:pt x="1" y="681"/>
                  </a:lnTo>
                  <a:lnTo>
                    <a:pt x="0" y="677"/>
                  </a:lnTo>
                  <a:lnTo>
                    <a:pt x="0" y="674"/>
                  </a:lnTo>
                  <a:lnTo>
                    <a:pt x="1" y="673"/>
                  </a:lnTo>
                  <a:lnTo>
                    <a:pt x="5" y="669"/>
                  </a:lnTo>
                  <a:lnTo>
                    <a:pt x="23" y="659"/>
                  </a:lnTo>
                  <a:lnTo>
                    <a:pt x="42" y="648"/>
                  </a:lnTo>
                  <a:lnTo>
                    <a:pt x="57" y="635"/>
                  </a:lnTo>
                  <a:lnTo>
                    <a:pt x="73" y="623"/>
                  </a:lnTo>
                  <a:lnTo>
                    <a:pt x="90" y="610"/>
                  </a:lnTo>
                  <a:lnTo>
                    <a:pt x="103" y="596"/>
                  </a:lnTo>
                  <a:lnTo>
                    <a:pt x="114" y="579"/>
                  </a:lnTo>
                  <a:lnTo>
                    <a:pt x="126" y="566"/>
                  </a:lnTo>
                  <a:lnTo>
                    <a:pt x="136" y="548"/>
                  </a:lnTo>
                  <a:lnTo>
                    <a:pt x="144" y="532"/>
                  </a:lnTo>
                  <a:lnTo>
                    <a:pt x="150" y="514"/>
                  </a:lnTo>
                  <a:lnTo>
                    <a:pt x="155" y="496"/>
                  </a:lnTo>
                  <a:lnTo>
                    <a:pt x="159" y="478"/>
                  </a:lnTo>
                  <a:lnTo>
                    <a:pt x="159" y="458"/>
                  </a:lnTo>
                  <a:lnTo>
                    <a:pt x="159" y="437"/>
                  </a:lnTo>
                  <a:lnTo>
                    <a:pt x="155" y="417"/>
                  </a:lnTo>
                  <a:lnTo>
                    <a:pt x="154" y="403"/>
                  </a:lnTo>
                  <a:lnTo>
                    <a:pt x="152" y="388"/>
                  </a:lnTo>
                  <a:lnTo>
                    <a:pt x="152" y="370"/>
                  </a:lnTo>
                  <a:lnTo>
                    <a:pt x="152" y="350"/>
                  </a:lnTo>
                  <a:lnTo>
                    <a:pt x="152" y="331"/>
                  </a:lnTo>
                  <a:lnTo>
                    <a:pt x="154" y="309"/>
                  </a:lnTo>
                  <a:lnTo>
                    <a:pt x="155" y="286"/>
                  </a:lnTo>
                  <a:lnTo>
                    <a:pt x="157" y="265"/>
                  </a:lnTo>
                  <a:lnTo>
                    <a:pt x="159" y="244"/>
                  </a:lnTo>
                  <a:lnTo>
                    <a:pt x="159" y="223"/>
                  </a:lnTo>
                  <a:lnTo>
                    <a:pt x="159" y="203"/>
                  </a:lnTo>
                  <a:lnTo>
                    <a:pt x="160" y="183"/>
                  </a:lnTo>
                  <a:lnTo>
                    <a:pt x="159" y="165"/>
                  </a:lnTo>
                  <a:lnTo>
                    <a:pt x="159" y="151"/>
                  </a:lnTo>
                  <a:lnTo>
                    <a:pt x="159" y="137"/>
                  </a:lnTo>
                  <a:lnTo>
                    <a:pt x="157" y="128"/>
                  </a:lnTo>
                  <a:lnTo>
                    <a:pt x="154" y="118"/>
                  </a:lnTo>
                  <a:lnTo>
                    <a:pt x="150" y="108"/>
                  </a:lnTo>
                  <a:lnTo>
                    <a:pt x="147" y="98"/>
                  </a:lnTo>
                  <a:lnTo>
                    <a:pt x="142" y="88"/>
                  </a:lnTo>
                  <a:lnTo>
                    <a:pt x="136" y="80"/>
                  </a:lnTo>
                  <a:lnTo>
                    <a:pt x="131" y="70"/>
                  </a:lnTo>
                  <a:lnTo>
                    <a:pt x="122" y="62"/>
                  </a:lnTo>
                  <a:lnTo>
                    <a:pt x="116" y="54"/>
                  </a:lnTo>
                  <a:lnTo>
                    <a:pt x="108" y="48"/>
                  </a:lnTo>
                  <a:lnTo>
                    <a:pt x="101" y="39"/>
                  </a:lnTo>
                  <a:lnTo>
                    <a:pt x="91" y="34"/>
                  </a:lnTo>
                  <a:lnTo>
                    <a:pt x="83" y="30"/>
                  </a:lnTo>
                  <a:lnTo>
                    <a:pt x="73" y="26"/>
                  </a:lnTo>
                  <a:lnTo>
                    <a:pt x="65" y="23"/>
                  </a:lnTo>
                  <a:lnTo>
                    <a:pt x="55" y="21"/>
                  </a:lnTo>
                  <a:lnTo>
                    <a:pt x="45" y="23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9" y="20"/>
                  </a:lnTo>
                  <a:lnTo>
                    <a:pt x="37" y="20"/>
                  </a:lnTo>
                  <a:lnTo>
                    <a:pt x="36" y="15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41" y="3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8" name="Freeform 302"/>
            <p:cNvSpPr>
              <a:spLocks/>
            </p:cNvSpPr>
            <p:nvPr/>
          </p:nvSpPr>
          <p:spPr bwMode="auto">
            <a:xfrm>
              <a:off x="4852" y="1720"/>
              <a:ext cx="53" cy="64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31" y="3"/>
                </a:cxn>
                <a:cxn ang="0">
                  <a:pos x="45" y="0"/>
                </a:cxn>
                <a:cxn ang="0">
                  <a:pos x="59" y="0"/>
                </a:cxn>
                <a:cxn ang="0">
                  <a:pos x="72" y="0"/>
                </a:cxn>
                <a:cxn ang="0">
                  <a:pos x="84" y="1"/>
                </a:cxn>
                <a:cxn ang="0">
                  <a:pos x="94" y="8"/>
                </a:cxn>
                <a:cxn ang="0">
                  <a:pos x="100" y="16"/>
                </a:cxn>
                <a:cxn ang="0">
                  <a:pos x="105" y="29"/>
                </a:cxn>
                <a:cxn ang="0">
                  <a:pos x="105" y="40"/>
                </a:cxn>
                <a:cxn ang="0">
                  <a:pos x="105" y="52"/>
                </a:cxn>
                <a:cxn ang="0">
                  <a:pos x="102" y="65"/>
                </a:cxn>
                <a:cxn ang="0">
                  <a:pos x="99" y="76"/>
                </a:cxn>
                <a:cxn ang="0">
                  <a:pos x="94" y="88"/>
                </a:cxn>
                <a:cxn ang="0">
                  <a:pos x="90" y="101"/>
                </a:cxn>
                <a:cxn ang="0">
                  <a:pos x="89" y="114"/>
                </a:cxn>
                <a:cxn ang="0">
                  <a:pos x="89" y="126"/>
                </a:cxn>
                <a:cxn ang="0">
                  <a:pos x="84" y="129"/>
                </a:cxn>
                <a:cxn ang="0">
                  <a:pos x="77" y="129"/>
                </a:cxn>
                <a:cxn ang="0">
                  <a:pos x="72" y="126"/>
                </a:cxn>
                <a:cxn ang="0">
                  <a:pos x="72" y="116"/>
                </a:cxn>
                <a:cxn ang="0">
                  <a:pos x="72" y="103"/>
                </a:cxn>
                <a:cxn ang="0">
                  <a:pos x="72" y="93"/>
                </a:cxn>
                <a:cxn ang="0">
                  <a:pos x="72" y="81"/>
                </a:cxn>
                <a:cxn ang="0">
                  <a:pos x="72" y="72"/>
                </a:cxn>
                <a:cxn ang="0">
                  <a:pos x="72" y="60"/>
                </a:cxn>
                <a:cxn ang="0">
                  <a:pos x="71" y="50"/>
                </a:cxn>
                <a:cxn ang="0">
                  <a:pos x="68" y="40"/>
                </a:cxn>
                <a:cxn ang="0">
                  <a:pos x="64" y="29"/>
                </a:cxn>
                <a:cxn ang="0">
                  <a:pos x="59" y="24"/>
                </a:cxn>
                <a:cxn ang="0">
                  <a:pos x="54" y="21"/>
                </a:cxn>
                <a:cxn ang="0">
                  <a:pos x="48" y="19"/>
                </a:cxn>
                <a:cxn ang="0">
                  <a:pos x="40" y="19"/>
                </a:cxn>
                <a:cxn ang="0">
                  <a:pos x="31" y="19"/>
                </a:cxn>
                <a:cxn ang="0">
                  <a:pos x="22" y="21"/>
                </a:cxn>
                <a:cxn ang="0">
                  <a:pos x="13" y="21"/>
                </a:cxn>
                <a:cxn ang="0">
                  <a:pos x="5" y="21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5" y="4"/>
                </a:cxn>
                <a:cxn ang="0">
                  <a:pos x="10" y="4"/>
                </a:cxn>
              </a:cxnLst>
              <a:rect l="0" t="0" r="r" b="b"/>
              <a:pathLst>
                <a:path w="105" h="129">
                  <a:moveTo>
                    <a:pt x="10" y="4"/>
                  </a:moveTo>
                  <a:lnTo>
                    <a:pt x="15" y="4"/>
                  </a:lnTo>
                  <a:lnTo>
                    <a:pt x="23" y="4"/>
                  </a:lnTo>
                  <a:lnTo>
                    <a:pt x="31" y="3"/>
                  </a:lnTo>
                  <a:lnTo>
                    <a:pt x="38" y="1"/>
                  </a:lnTo>
                  <a:lnTo>
                    <a:pt x="45" y="0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4" y="1"/>
                  </a:lnTo>
                  <a:lnTo>
                    <a:pt x="89" y="4"/>
                  </a:lnTo>
                  <a:lnTo>
                    <a:pt x="94" y="8"/>
                  </a:lnTo>
                  <a:lnTo>
                    <a:pt x="97" y="11"/>
                  </a:lnTo>
                  <a:lnTo>
                    <a:pt x="100" y="16"/>
                  </a:lnTo>
                  <a:lnTo>
                    <a:pt x="105" y="22"/>
                  </a:lnTo>
                  <a:lnTo>
                    <a:pt x="105" y="29"/>
                  </a:lnTo>
                  <a:lnTo>
                    <a:pt x="105" y="36"/>
                  </a:lnTo>
                  <a:lnTo>
                    <a:pt x="105" y="40"/>
                  </a:lnTo>
                  <a:lnTo>
                    <a:pt x="105" y="49"/>
                  </a:lnTo>
                  <a:lnTo>
                    <a:pt x="105" y="52"/>
                  </a:lnTo>
                  <a:lnTo>
                    <a:pt x="105" y="60"/>
                  </a:lnTo>
                  <a:lnTo>
                    <a:pt x="102" y="65"/>
                  </a:lnTo>
                  <a:lnTo>
                    <a:pt x="100" y="72"/>
                  </a:lnTo>
                  <a:lnTo>
                    <a:pt x="99" y="76"/>
                  </a:lnTo>
                  <a:lnTo>
                    <a:pt x="97" y="83"/>
                  </a:lnTo>
                  <a:lnTo>
                    <a:pt x="94" y="88"/>
                  </a:lnTo>
                  <a:lnTo>
                    <a:pt x="92" y="94"/>
                  </a:lnTo>
                  <a:lnTo>
                    <a:pt x="90" y="101"/>
                  </a:lnTo>
                  <a:lnTo>
                    <a:pt x="89" y="108"/>
                  </a:lnTo>
                  <a:lnTo>
                    <a:pt x="89" y="114"/>
                  </a:lnTo>
                  <a:lnTo>
                    <a:pt x="89" y="122"/>
                  </a:lnTo>
                  <a:lnTo>
                    <a:pt x="89" y="126"/>
                  </a:lnTo>
                  <a:lnTo>
                    <a:pt x="86" y="127"/>
                  </a:lnTo>
                  <a:lnTo>
                    <a:pt x="84" y="129"/>
                  </a:lnTo>
                  <a:lnTo>
                    <a:pt x="81" y="129"/>
                  </a:lnTo>
                  <a:lnTo>
                    <a:pt x="77" y="129"/>
                  </a:lnTo>
                  <a:lnTo>
                    <a:pt x="76" y="127"/>
                  </a:lnTo>
                  <a:lnTo>
                    <a:pt x="72" y="126"/>
                  </a:lnTo>
                  <a:lnTo>
                    <a:pt x="72" y="121"/>
                  </a:lnTo>
                  <a:lnTo>
                    <a:pt x="72" y="116"/>
                  </a:lnTo>
                  <a:lnTo>
                    <a:pt x="72" y="109"/>
                  </a:lnTo>
                  <a:lnTo>
                    <a:pt x="72" y="103"/>
                  </a:lnTo>
                  <a:lnTo>
                    <a:pt x="72" y="96"/>
                  </a:lnTo>
                  <a:lnTo>
                    <a:pt x="72" y="93"/>
                  </a:lnTo>
                  <a:lnTo>
                    <a:pt x="72" y="86"/>
                  </a:lnTo>
                  <a:lnTo>
                    <a:pt x="72" y="81"/>
                  </a:lnTo>
                  <a:lnTo>
                    <a:pt x="72" y="76"/>
                  </a:lnTo>
                  <a:lnTo>
                    <a:pt x="72" y="72"/>
                  </a:lnTo>
                  <a:lnTo>
                    <a:pt x="72" y="67"/>
                  </a:lnTo>
                  <a:lnTo>
                    <a:pt x="72" y="60"/>
                  </a:lnTo>
                  <a:lnTo>
                    <a:pt x="72" y="57"/>
                  </a:lnTo>
                  <a:lnTo>
                    <a:pt x="71" y="50"/>
                  </a:lnTo>
                  <a:lnTo>
                    <a:pt x="69" y="44"/>
                  </a:lnTo>
                  <a:lnTo>
                    <a:pt x="68" y="40"/>
                  </a:lnTo>
                  <a:lnTo>
                    <a:pt x="68" y="34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59" y="24"/>
                  </a:lnTo>
                  <a:lnTo>
                    <a:pt x="58" y="22"/>
                  </a:lnTo>
                  <a:lnTo>
                    <a:pt x="54" y="21"/>
                  </a:lnTo>
                  <a:lnTo>
                    <a:pt x="51" y="21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0" y="19"/>
                  </a:lnTo>
                  <a:lnTo>
                    <a:pt x="36" y="19"/>
                  </a:lnTo>
                  <a:lnTo>
                    <a:pt x="31" y="19"/>
                  </a:lnTo>
                  <a:lnTo>
                    <a:pt x="27" y="21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5" y="21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8"/>
                  </a:lnTo>
                  <a:lnTo>
                    <a:pt x="5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9" name="Freeform 303"/>
            <p:cNvSpPr>
              <a:spLocks/>
            </p:cNvSpPr>
            <p:nvPr/>
          </p:nvSpPr>
          <p:spPr bwMode="auto">
            <a:xfrm>
              <a:off x="4823" y="1586"/>
              <a:ext cx="96" cy="196"/>
            </a:xfrm>
            <a:custGeom>
              <a:avLst/>
              <a:gdLst/>
              <a:ahLst/>
              <a:cxnLst>
                <a:cxn ang="0">
                  <a:pos x="190" y="28"/>
                </a:cxn>
                <a:cxn ang="0">
                  <a:pos x="192" y="65"/>
                </a:cxn>
                <a:cxn ang="0">
                  <a:pos x="192" y="101"/>
                </a:cxn>
                <a:cxn ang="0">
                  <a:pos x="192" y="134"/>
                </a:cxn>
                <a:cxn ang="0">
                  <a:pos x="192" y="167"/>
                </a:cxn>
                <a:cxn ang="0">
                  <a:pos x="184" y="199"/>
                </a:cxn>
                <a:cxn ang="0">
                  <a:pos x="172" y="231"/>
                </a:cxn>
                <a:cxn ang="0">
                  <a:pos x="156" y="260"/>
                </a:cxn>
                <a:cxn ang="0">
                  <a:pos x="136" y="283"/>
                </a:cxn>
                <a:cxn ang="0">
                  <a:pos x="120" y="299"/>
                </a:cxn>
                <a:cxn ang="0">
                  <a:pos x="107" y="316"/>
                </a:cxn>
                <a:cxn ang="0">
                  <a:pos x="90" y="330"/>
                </a:cxn>
                <a:cxn ang="0">
                  <a:pos x="76" y="343"/>
                </a:cxn>
                <a:cxn ang="0">
                  <a:pos x="59" y="355"/>
                </a:cxn>
                <a:cxn ang="0">
                  <a:pos x="45" y="368"/>
                </a:cxn>
                <a:cxn ang="0">
                  <a:pos x="27" y="379"/>
                </a:cxn>
                <a:cxn ang="0">
                  <a:pos x="17" y="388"/>
                </a:cxn>
                <a:cxn ang="0">
                  <a:pos x="12" y="389"/>
                </a:cxn>
                <a:cxn ang="0">
                  <a:pos x="7" y="389"/>
                </a:cxn>
                <a:cxn ang="0">
                  <a:pos x="0" y="386"/>
                </a:cxn>
                <a:cxn ang="0">
                  <a:pos x="0" y="378"/>
                </a:cxn>
                <a:cxn ang="0">
                  <a:pos x="10" y="368"/>
                </a:cxn>
                <a:cxn ang="0">
                  <a:pos x="27" y="357"/>
                </a:cxn>
                <a:cxn ang="0">
                  <a:pos x="41" y="343"/>
                </a:cxn>
                <a:cxn ang="0">
                  <a:pos x="54" y="327"/>
                </a:cxn>
                <a:cxn ang="0">
                  <a:pos x="66" y="311"/>
                </a:cxn>
                <a:cxn ang="0">
                  <a:pos x="79" y="296"/>
                </a:cxn>
                <a:cxn ang="0">
                  <a:pos x="94" y="278"/>
                </a:cxn>
                <a:cxn ang="0">
                  <a:pos x="107" y="260"/>
                </a:cxn>
                <a:cxn ang="0">
                  <a:pos x="127" y="237"/>
                </a:cxn>
                <a:cxn ang="0">
                  <a:pos x="143" y="209"/>
                </a:cxn>
                <a:cxn ang="0">
                  <a:pos x="156" y="181"/>
                </a:cxn>
                <a:cxn ang="0">
                  <a:pos x="164" y="154"/>
                </a:cxn>
                <a:cxn ang="0">
                  <a:pos x="169" y="123"/>
                </a:cxn>
                <a:cxn ang="0">
                  <a:pos x="171" y="91"/>
                </a:cxn>
                <a:cxn ang="0">
                  <a:pos x="172" y="60"/>
                </a:cxn>
                <a:cxn ang="0">
                  <a:pos x="172" y="26"/>
                </a:cxn>
                <a:cxn ang="0">
                  <a:pos x="172" y="5"/>
                </a:cxn>
                <a:cxn ang="0">
                  <a:pos x="179" y="0"/>
                </a:cxn>
                <a:cxn ang="0">
                  <a:pos x="184" y="0"/>
                </a:cxn>
                <a:cxn ang="0">
                  <a:pos x="189" y="5"/>
                </a:cxn>
                <a:cxn ang="0">
                  <a:pos x="190" y="10"/>
                </a:cxn>
              </a:cxnLst>
              <a:rect l="0" t="0" r="r" b="b"/>
              <a:pathLst>
                <a:path w="192" h="391">
                  <a:moveTo>
                    <a:pt x="190" y="10"/>
                  </a:moveTo>
                  <a:lnTo>
                    <a:pt x="190" y="28"/>
                  </a:lnTo>
                  <a:lnTo>
                    <a:pt x="190" y="46"/>
                  </a:lnTo>
                  <a:lnTo>
                    <a:pt x="192" y="65"/>
                  </a:lnTo>
                  <a:lnTo>
                    <a:pt x="192" y="83"/>
                  </a:lnTo>
                  <a:lnTo>
                    <a:pt x="192" y="101"/>
                  </a:lnTo>
                  <a:lnTo>
                    <a:pt x="192" y="118"/>
                  </a:lnTo>
                  <a:lnTo>
                    <a:pt x="192" y="134"/>
                  </a:lnTo>
                  <a:lnTo>
                    <a:pt x="192" y="152"/>
                  </a:lnTo>
                  <a:lnTo>
                    <a:pt x="192" y="167"/>
                  </a:lnTo>
                  <a:lnTo>
                    <a:pt x="187" y="183"/>
                  </a:lnTo>
                  <a:lnTo>
                    <a:pt x="184" y="199"/>
                  </a:lnTo>
                  <a:lnTo>
                    <a:pt x="179" y="214"/>
                  </a:lnTo>
                  <a:lnTo>
                    <a:pt x="172" y="231"/>
                  </a:lnTo>
                  <a:lnTo>
                    <a:pt x="166" y="245"/>
                  </a:lnTo>
                  <a:lnTo>
                    <a:pt x="156" y="260"/>
                  </a:lnTo>
                  <a:lnTo>
                    <a:pt x="145" y="275"/>
                  </a:lnTo>
                  <a:lnTo>
                    <a:pt x="136" y="283"/>
                  </a:lnTo>
                  <a:lnTo>
                    <a:pt x="128" y="293"/>
                  </a:lnTo>
                  <a:lnTo>
                    <a:pt x="120" y="299"/>
                  </a:lnTo>
                  <a:lnTo>
                    <a:pt x="113" y="309"/>
                  </a:lnTo>
                  <a:lnTo>
                    <a:pt x="107" y="316"/>
                  </a:lnTo>
                  <a:lnTo>
                    <a:pt x="99" y="324"/>
                  </a:lnTo>
                  <a:lnTo>
                    <a:pt x="90" y="330"/>
                  </a:lnTo>
                  <a:lnTo>
                    <a:pt x="82" y="335"/>
                  </a:lnTo>
                  <a:lnTo>
                    <a:pt x="76" y="343"/>
                  </a:lnTo>
                  <a:lnTo>
                    <a:pt x="68" y="348"/>
                  </a:lnTo>
                  <a:lnTo>
                    <a:pt x="59" y="355"/>
                  </a:lnTo>
                  <a:lnTo>
                    <a:pt x="53" y="361"/>
                  </a:lnTo>
                  <a:lnTo>
                    <a:pt x="45" y="368"/>
                  </a:lnTo>
                  <a:lnTo>
                    <a:pt x="35" y="375"/>
                  </a:lnTo>
                  <a:lnTo>
                    <a:pt x="27" y="379"/>
                  </a:lnTo>
                  <a:lnTo>
                    <a:pt x="18" y="388"/>
                  </a:lnTo>
                  <a:lnTo>
                    <a:pt x="17" y="388"/>
                  </a:lnTo>
                  <a:lnTo>
                    <a:pt x="13" y="389"/>
                  </a:lnTo>
                  <a:lnTo>
                    <a:pt x="12" y="389"/>
                  </a:lnTo>
                  <a:lnTo>
                    <a:pt x="10" y="391"/>
                  </a:lnTo>
                  <a:lnTo>
                    <a:pt x="7" y="389"/>
                  </a:lnTo>
                  <a:lnTo>
                    <a:pt x="2" y="388"/>
                  </a:lnTo>
                  <a:lnTo>
                    <a:pt x="0" y="386"/>
                  </a:lnTo>
                  <a:lnTo>
                    <a:pt x="0" y="383"/>
                  </a:lnTo>
                  <a:lnTo>
                    <a:pt x="0" y="378"/>
                  </a:lnTo>
                  <a:lnTo>
                    <a:pt x="2" y="375"/>
                  </a:lnTo>
                  <a:lnTo>
                    <a:pt x="10" y="368"/>
                  </a:lnTo>
                  <a:lnTo>
                    <a:pt x="18" y="363"/>
                  </a:lnTo>
                  <a:lnTo>
                    <a:pt x="27" y="357"/>
                  </a:lnTo>
                  <a:lnTo>
                    <a:pt x="35" y="350"/>
                  </a:lnTo>
                  <a:lnTo>
                    <a:pt x="41" y="343"/>
                  </a:lnTo>
                  <a:lnTo>
                    <a:pt x="46" y="335"/>
                  </a:lnTo>
                  <a:lnTo>
                    <a:pt x="54" y="327"/>
                  </a:lnTo>
                  <a:lnTo>
                    <a:pt x="61" y="321"/>
                  </a:lnTo>
                  <a:lnTo>
                    <a:pt x="66" y="311"/>
                  </a:lnTo>
                  <a:lnTo>
                    <a:pt x="74" y="303"/>
                  </a:lnTo>
                  <a:lnTo>
                    <a:pt x="79" y="296"/>
                  </a:lnTo>
                  <a:lnTo>
                    <a:pt x="87" y="288"/>
                  </a:lnTo>
                  <a:lnTo>
                    <a:pt x="94" y="278"/>
                  </a:lnTo>
                  <a:lnTo>
                    <a:pt x="100" y="268"/>
                  </a:lnTo>
                  <a:lnTo>
                    <a:pt x="107" y="260"/>
                  </a:lnTo>
                  <a:lnTo>
                    <a:pt x="115" y="250"/>
                  </a:lnTo>
                  <a:lnTo>
                    <a:pt x="127" y="237"/>
                  </a:lnTo>
                  <a:lnTo>
                    <a:pt x="135" y="222"/>
                  </a:lnTo>
                  <a:lnTo>
                    <a:pt x="143" y="209"/>
                  </a:lnTo>
                  <a:lnTo>
                    <a:pt x="151" y="195"/>
                  </a:lnTo>
                  <a:lnTo>
                    <a:pt x="156" y="181"/>
                  </a:lnTo>
                  <a:lnTo>
                    <a:pt x="159" y="167"/>
                  </a:lnTo>
                  <a:lnTo>
                    <a:pt x="164" y="154"/>
                  </a:lnTo>
                  <a:lnTo>
                    <a:pt x="167" y="139"/>
                  </a:lnTo>
                  <a:lnTo>
                    <a:pt x="169" y="123"/>
                  </a:lnTo>
                  <a:lnTo>
                    <a:pt x="171" y="108"/>
                  </a:lnTo>
                  <a:lnTo>
                    <a:pt x="171" y="91"/>
                  </a:lnTo>
                  <a:lnTo>
                    <a:pt x="172" y="77"/>
                  </a:lnTo>
                  <a:lnTo>
                    <a:pt x="172" y="60"/>
                  </a:lnTo>
                  <a:lnTo>
                    <a:pt x="172" y="44"/>
                  </a:lnTo>
                  <a:lnTo>
                    <a:pt x="172" y="26"/>
                  </a:lnTo>
                  <a:lnTo>
                    <a:pt x="172" y="10"/>
                  </a:lnTo>
                  <a:lnTo>
                    <a:pt x="172" y="5"/>
                  </a:lnTo>
                  <a:lnTo>
                    <a:pt x="176" y="1"/>
                  </a:lnTo>
                  <a:lnTo>
                    <a:pt x="179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7" y="1"/>
                  </a:lnTo>
                  <a:lnTo>
                    <a:pt x="189" y="5"/>
                  </a:lnTo>
                  <a:lnTo>
                    <a:pt x="190" y="10"/>
                  </a:lnTo>
                  <a:lnTo>
                    <a:pt x="19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0" name="Freeform 304"/>
            <p:cNvSpPr>
              <a:spLocks/>
            </p:cNvSpPr>
            <p:nvPr/>
          </p:nvSpPr>
          <p:spPr bwMode="auto">
            <a:xfrm>
              <a:off x="4753" y="1776"/>
              <a:ext cx="70" cy="30"/>
            </a:xfrm>
            <a:custGeom>
              <a:avLst/>
              <a:gdLst/>
              <a:ahLst/>
              <a:cxnLst>
                <a:cxn ang="0">
                  <a:pos x="138" y="20"/>
                </a:cxn>
                <a:cxn ang="0">
                  <a:pos x="129" y="27"/>
                </a:cxn>
                <a:cxn ang="0">
                  <a:pos x="121" y="32"/>
                </a:cxn>
                <a:cxn ang="0">
                  <a:pos x="113" y="35"/>
                </a:cxn>
                <a:cxn ang="0">
                  <a:pos x="105" y="38"/>
                </a:cxn>
                <a:cxn ang="0">
                  <a:pos x="98" y="41"/>
                </a:cxn>
                <a:cxn ang="0">
                  <a:pos x="92" y="43"/>
                </a:cxn>
                <a:cxn ang="0">
                  <a:pos x="85" y="45"/>
                </a:cxn>
                <a:cxn ang="0">
                  <a:pos x="77" y="45"/>
                </a:cxn>
                <a:cxn ang="0">
                  <a:pos x="69" y="46"/>
                </a:cxn>
                <a:cxn ang="0">
                  <a:pos x="62" y="48"/>
                </a:cxn>
                <a:cxn ang="0">
                  <a:pos x="54" y="48"/>
                </a:cxn>
                <a:cxn ang="0">
                  <a:pos x="48" y="50"/>
                </a:cxn>
                <a:cxn ang="0">
                  <a:pos x="39" y="51"/>
                </a:cxn>
                <a:cxn ang="0">
                  <a:pos x="31" y="53"/>
                </a:cxn>
                <a:cxn ang="0">
                  <a:pos x="23" y="54"/>
                </a:cxn>
                <a:cxn ang="0">
                  <a:pos x="13" y="59"/>
                </a:cxn>
                <a:cxn ang="0">
                  <a:pos x="10" y="59"/>
                </a:cxn>
                <a:cxn ang="0">
                  <a:pos x="8" y="59"/>
                </a:cxn>
                <a:cxn ang="0">
                  <a:pos x="3" y="59"/>
                </a:cxn>
                <a:cxn ang="0">
                  <a:pos x="3" y="58"/>
                </a:cxn>
                <a:cxn ang="0">
                  <a:pos x="0" y="56"/>
                </a:cxn>
                <a:cxn ang="0">
                  <a:pos x="0" y="53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3" y="45"/>
                </a:cxn>
                <a:cxn ang="0">
                  <a:pos x="7" y="43"/>
                </a:cxn>
                <a:cxn ang="0">
                  <a:pos x="10" y="41"/>
                </a:cxn>
                <a:cxn ang="0">
                  <a:pos x="13" y="41"/>
                </a:cxn>
                <a:cxn ang="0">
                  <a:pos x="20" y="38"/>
                </a:cxn>
                <a:cxn ang="0">
                  <a:pos x="28" y="36"/>
                </a:cxn>
                <a:cxn ang="0">
                  <a:pos x="36" y="33"/>
                </a:cxn>
                <a:cxn ang="0">
                  <a:pos x="43" y="33"/>
                </a:cxn>
                <a:cxn ang="0">
                  <a:pos x="49" y="30"/>
                </a:cxn>
                <a:cxn ang="0">
                  <a:pos x="56" y="28"/>
                </a:cxn>
                <a:cxn ang="0">
                  <a:pos x="64" y="27"/>
                </a:cxn>
                <a:cxn ang="0">
                  <a:pos x="71" y="25"/>
                </a:cxn>
                <a:cxn ang="0">
                  <a:pos x="77" y="23"/>
                </a:cxn>
                <a:cxn ang="0">
                  <a:pos x="84" y="22"/>
                </a:cxn>
                <a:cxn ang="0">
                  <a:pos x="89" y="18"/>
                </a:cxn>
                <a:cxn ang="0">
                  <a:pos x="97" y="17"/>
                </a:cxn>
                <a:cxn ang="0">
                  <a:pos x="103" y="14"/>
                </a:cxn>
                <a:cxn ang="0">
                  <a:pos x="110" y="10"/>
                </a:cxn>
                <a:cxn ang="0">
                  <a:pos x="116" y="7"/>
                </a:cxn>
                <a:cxn ang="0">
                  <a:pos x="125" y="4"/>
                </a:cxn>
                <a:cxn ang="0">
                  <a:pos x="129" y="0"/>
                </a:cxn>
                <a:cxn ang="0">
                  <a:pos x="133" y="0"/>
                </a:cxn>
                <a:cxn ang="0">
                  <a:pos x="136" y="4"/>
                </a:cxn>
                <a:cxn ang="0">
                  <a:pos x="138" y="7"/>
                </a:cxn>
                <a:cxn ang="0">
                  <a:pos x="139" y="10"/>
                </a:cxn>
                <a:cxn ang="0">
                  <a:pos x="141" y="14"/>
                </a:cxn>
                <a:cxn ang="0">
                  <a:pos x="139" y="17"/>
                </a:cxn>
                <a:cxn ang="0">
                  <a:pos x="138" y="20"/>
                </a:cxn>
                <a:cxn ang="0">
                  <a:pos x="138" y="20"/>
                </a:cxn>
              </a:cxnLst>
              <a:rect l="0" t="0" r="r" b="b"/>
              <a:pathLst>
                <a:path w="141" h="59">
                  <a:moveTo>
                    <a:pt x="138" y="20"/>
                  </a:moveTo>
                  <a:lnTo>
                    <a:pt x="129" y="27"/>
                  </a:lnTo>
                  <a:lnTo>
                    <a:pt x="121" y="32"/>
                  </a:lnTo>
                  <a:lnTo>
                    <a:pt x="113" y="35"/>
                  </a:lnTo>
                  <a:lnTo>
                    <a:pt x="105" y="38"/>
                  </a:lnTo>
                  <a:lnTo>
                    <a:pt x="98" y="41"/>
                  </a:lnTo>
                  <a:lnTo>
                    <a:pt x="92" y="43"/>
                  </a:lnTo>
                  <a:lnTo>
                    <a:pt x="85" y="45"/>
                  </a:lnTo>
                  <a:lnTo>
                    <a:pt x="77" y="45"/>
                  </a:lnTo>
                  <a:lnTo>
                    <a:pt x="69" y="46"/>
                  </a:lnTo>
                  <a:lnTo>
                    <a:pt x="62" y="48"/>
                  </a:lnTo>
                  <a:lnTo>
                    <a:pt x="54" y="48"/>
                  </a:lnTo>
                  <a:lnTo>
                    <a:pt x="48" y="50"/>
                  </a:lnTo>
                  <a:lnTo>
                    <a:pt x="39" y="51"/>
                  </a:lnTo>
                  <a:lnTo>
                    <a:pt x="31" y="53"/>
                  </a:lnTo>
                  <a:lnTo>
                    <a:pt x="23" y="54"/>
                  </a:lnTo>
                  <a:lnTo>
                    <a:pt x="13" y="59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3" y="59"/>
                  </a:lnTo>
                  <a:lnTo>
                    <a:pt x="3" y="58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7" y="43"/>
                  </a:lnTo>
                  <a:lnTo>
                    <a:pt x="10" y="41"/>
                  </a:lnTo>
                  <a:lnTo>
                    <a:pt x="13" y="41"/>
                  </a:lnTo>
                  <a:lnTo>
                    <a:pt x="20" y="38"/>
                  </a:lnTo>
                  <a:lnTo>
                    <a:pt x="28" y="36"/>
                  </a:lnTo>
                  <a:lnTo>
                    <a:pt x="36" y="33"/>
                  </a:lnTo>
                  <a:lnTo>
                    <a:pt x="43" y="33"/>
                  </a:lnTo>
                  <a:lnTo>
                    <a:pt x="49" y="30"/>
                  </a:lnTo>
                  <a:lnTo>
                    <a:pt x="56" y="28"/>
                  </a:lnTo>
                  <a:lnTo>
                    <a:pt x="64" y="27"/>
                  </a:lnTo>
                  <a:lnTo>
                    <a:pt x="71" y="25"/>
                  </a:lnTo>
                  <a:lnTo>
                    <a:pt x="77" y="23"/>
                  </a:lnTo>
                  <a:lnTo>
                    <a:pt x="84" y="22"/>
                  </a:lnTo>
                  <a:lnTo>
                    <a:pt x="89" y="18"/>
                  </a:lnTo>
                  <a:lnTo>
                    <a:pt x="97" y="17"/>
                  </a:lnTo>
                  <a:lnTo>
                    <a:pt x="103" y="14"/>
                  </a:lnTo>
                  <a:lnTo>
                    <a:pt x="110" y="10"/>
                  </a:lnTo>
                  <a:lnTo>
                    <a:pt x="116" y="7"/>
                  </a:lnTo>
                  <a:lnTo>
                    <a:pt x="125" y="4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6" y="4"/>
                  </a:lnTo>
                  <a:lnTo>
                    <a:pt x="138" y="7"/>
                  </a:lnTo>
                  <a:lnTo>
                    <a:pt x="139" y="10"/>
                  </a:lnTo>
                  <a:lnTo>
                    <a:pt x="141" y="14"/>
                  </a:lnTo>
                  <a:lnTo>
                    <a:pt x="139" y="17"/>
                  </a:lnTo>
                  <a:lnTo>
                    <a:pt x="138" y="20"/>
                  </a:lnTo>
                  <a:lnTo>
                    <a:pt x="138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1" name="Freeform 305"/>
            <p:cNvSpPr>
              <a:spLocks/>
            </p:cNvSpPr>
            <p:nvPr/>
          </p:nvSpPr>
          <p:spPr bwMode="auto">
            <a:xfrm>
              <a:off x="4746" y="1797"/>
              <a:ext cx="39" cy="63"/>
            </a:xfrm>
            <a:custGeom>
              <a:avLst/>
              <a:gdLst/>
              <a:ahLst/>
              <a:cxnLst>
                <a:cxn ang="0">
                  <a:pos x="69" y="7"/>
                </a:cxn>
                <a:cxn ang="0">
                  <a:pos x="74" y="18"/>
                </a:cxn>
                <a:cxn ang="0">
                  <a:pos x="76" y="26"/>
                </a:cxn>
                <a:cxn ang="0">
                  <a:pos x="77" y="36"/>
                </a:cxn>
                <a:cxn ang="0">
                  <a:pos x="79" y="44"/>
                </a:cxn>
                <a:cxn ang="0">
                  <a:pos x="79" y="52"/>
                </a:cxn>
                <a:cxn ang="0">
                  <a:pos x="77" y="61"/>
                </a:cxn>
                <a:cxn ang="0">
                  <a:pos x="76" y="69"/>
                </a:cxn>
                <a:cxn ang="0">
                  <a:pos x="72" y="75"/>
                </a:cxn>
                <a:cxn ang="0">
                  <a:pos x="69" y="83"/>
                </a:cxn>
                <a:cxn ang="0">
                  <a:pos x="64" y="90"/>
                </a:cxn>
                <a:cxn ang="0">
                  <a:pos x="59" y="95"/>
                </a:cxn>
                <a:cxn ang="0">
                  <a:pos x="53" y="101"/>
                </a:cxn>
                <a:cxn ang="0">
                  <a:pos x="46" y="106"/>
                </a:cxn>
                <a:cxn ang="0">
                  <a:pos x="40" y="111"/>
                </a:cxn>
                <a:cxn ang="0">
                  <a:pos x="31" y="116"/>
                </a:cxn>
                <a:cxn ang="0">
                  <a:pos x="22" y="123"/>
                </a:cxn>
                <a:cxn ang="0">
                  <a:pos x="18" y="123"/>
                </a:cxn>
                <a:cxn ang="0">
                  <a:pos x="15" y="124"/>
                </a:cxn>
                <a:cxn ang="0">
                  <a:pos x="12" y="124"/>
                </a:cxn>
                <a:cxn ang="0">
                  <a:pos x="10" y="126"/>
                </a:cxn>
                <a:cxn ang="0">
                  <a:pos x="7" y="124"/>
                </a:cxn>
                <a:cxn ang="0">
                  <a:pos x="5" y="124"/>
                </a:cxn>
                <a:cxn ang="0">
                  <a:pos x="4" y="124"/>
                </a:cxn>
                <a:cxn ang="0">
                  <a:pos x="2" y="124"/>
                </a:cxn>
                <a:cxn ang="0">
                  <a:pos x="0" y="121"/>
                </a:cxn>
                <a:cxn ang="0">
                  <a:pos x="0" y="119"/>
                </a:cxn>
                <a:cxn ang="0">
                  <a:pos x="2" y="118"/>
                </a:cxn>
                <a:cxn ang="0">
                  <a:pos x="4" y="116"/>
                </a:cxn>
                <a:cxn ang="0">
                  <a:pos x="5" y="115"/>
                </a:cxn>
                <a:cxn ang="0">
                  <a:pos x="8" y="113"/>
                </a:cxn>
                <a:cxn ang="0">
                  <a:pos x="15" y="110"/>
                </a:cxn>
                <a:cxn ang="0">
                  <a:pos x="20" y="105"/>
                </a:cxn>
                <a:cxn ang="0">
                  <a:pos x="27" y="100"/>
                </a:cxn>
                <a:cxn ang="0">
                  <a:pos x="31" y="95"/>
                </a:cxn>
                <a:cxn ang="0">
                  <a:pos x="36" y="88"/>
                </a:cxn>
                <a:cxn ang="0">
                  <a:pos x="41" y="83"/>
                </a:cxn>
                <a:cxn ang="0">
                  <a:pos x="45" y="77"/>
                </a:cxn>
                <a:cxn ang="0">
                  <a:pos x="48" y="70"/>
                </a:cxn>
                <a:cxn ang="0">
                  <a:pos x="51" y="62"/>
                </a:cxn>
                <a:cxn ang="0">
                  <a:pos x="53" y="56"/>
                </a:cxn>
                <a:cxn ang="0">
                  <a:pos x="54" y="49"/>
                </a:cxn>
                <a:cxn ang="0">
                  <a:pos x="56" y="43"/>
                </a:cxn>
                <a:cxn ang="0">
                  <a:pos x="56" y="34"/>
                </a:cxn>
                <a:cxn ang="0">
                  <a:pos x="54" y="28"/>
                </a:cxn>
                <a:cxn ang="0">
                  <a:pos x="53" y="21"/>
                </a:cxn>
                <a:cxn ang="0">
                  <a:pos x="51" y="15"/>
                </a:cxn>
                <a:cxn ang="0">
                  <a:pos x="49" y="10"/>
                </a:cxn>
                <a:cxn ang="0">
                  <a:pos x="51" y="7"/>
                </a:cxn>
                <a:cxn ang="0">
                  <a:pos x="53" y="2"/>
                </a:cxn>
                <a:cxn ang="0">
                  <a:pos x="56" y="2"/>
                </a:cxn>
                <a:cxn ang="0">
                  <a:pos x="59" y="0"/>
                </a:cxn>
                <a:cxn ang="0">
                  <a:pos x="63" y="2"/>
                </a:cxn>
                <a:cxn ang="0">
                  <a:pos x="66" y="2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9" y="7"/>
                </a:cxn>
                <a:cxn ang="0">
                  <a:pos x="69" y="7"/>
                </a:cxn>
              </a:cxnLst>
              <a:rect l="0" t="0" r="r" b="b"/>
              <a:pathLst>
                <a:path w="79" h="126">
                  <a:moveTo>
                    <a:pt x="69" y="7"/>
                  </a:moveTo>
                  <a:lnTo>
                    <a:pt x="74" y="18"/>
                  </a:lnTo>
                  <a:lnTo>
                    <a:pt x="76" y="26"/>
                  </a:lnTo>
                  <a:lnTo>
                    <a:pt x="77" y="36"/>
                  </a:lnTo>
                  <a:lnTo>
                    <a:pt x="79" y="44"/>
                  </a:lnTo>
                  <a:lnTo>
                    <a:pt x="79" y="52"/>
                  </a:lnTo>
                  <a:lnTo>
                    <a:pt x="77" y="61"/>
                  </a:lnTo>
                  <a:lnTo>
                    <a:pt x="76" y="69"/>
                  </a:lnTo>
                  <a:lnTo>
                    <a:pt x="72" y="75"/>
                  </a:lnTo>
                  <a:lnTo>
                    <a:pt x="69" y="83"/>
                  </a:lnTo>
                  <a:lnTo>
                    <a:pt x="64" y="90"/>
                  </a:lnTo>
                  <a:lnTo>
                    <a:pt x="59" y="95"/>
                  </a:lnTo>
                  <a:lnTo>
                    <a:pt x="53" y="101"/>
                  </a:lnTo>
                  <a:lnTo>
                    <a:pt x="46" y="106"/>
                  </a:lnTo>
                  <a:lnTo>
                    <a:pt x="40" y="111"/>
                  </a:lnTo>
                  <a:lnTo>
                    <a:pt x="31" y="116"/>
                  </a:lnTo>
                  <a:lnTo>
                    <a:pt x="22" y="123"/>
                  </a:lnTo>
                  <a:lnTo>
                    <a:pt x="18" y="123"/>
                  </a:lnTo>
                  <a:lnTo>
                    <a:pt x="15" y="124"/>
                  </a:lnTo>
                  <a:lnTo>
                    <a:pt x="12" y="124"/>
                  </a:lnTo>
                  <a:lnTo>
                    <a:pt x="10" y="126"/>
                  </a:lnTo>
                  <a:lnTo>
                    <a:pt x="7" y="124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2" y="124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2" y="118"/>
                  </a:lnTo>
                  <a:lnTo>
                    <a:pt x="4" y="116"/>
                  </a:lnTo>
                  <a:lnTo>
                    <a:pt x="5" y="115"/>
                  </a:lnTo>
                  <a:lnTo>
                    <a:pt x="8" y="113"/>
                  </a:lnTo>
                  <a:lnTo>
                    <a:pt x="15" y="110"/>
                  </a:lnTo>
                  <a:lnTo>
                    <a:pt x="20" y="105"/>
                  </a:lnTo>
                  <a:lnTo>
                    <a:pt x="27" y="100"/>
                  </a:lnTo>
                  <a:lnTo>
                    <a:pt x="31" y="95"/>
                  </a:lnTo>
                  <a:lnTo>
                    <a:pt x="36" y="88"/>
                  </a:lnTo>
                  <a:lnTo>
                    <a:pt x="41" y="83"/>
                  </a:lnTo>
                  <a:lnTo>
                    <a:pt x="45" y="77"/>
                  </a:lnTo>
                  <a:lnTo>
                    <a:pt x="48" y="70"/>
                  </a:lnTo>
                  <a:lnTo>
                    <a:pt x="51" y="62"/>
                  </a:lnTo>
                  <a:lnTo>
                    <a:pt x="53" y="56"/>
                  </a:lnTo>
                  <a:lnTo>
                    <a:pt x="54" y="49"/>
                  </a:lnTo>
                  <a:lnTo>
                    <a:pt x="56" y="43"/>
                  </a:lnTo>
                  <a:lnTo>
                    <a:pt x="56" y="34"/>
                  </a:lnTo>
                  <a:lnTo>
                    <a:pt x="54" y="28"/>
                  </a:lnTo>
                  <a:lnTo>
                    <a:pt x="53" y="21"/>
                  </a:lnTo>
                  <a:lnTo>
                    <a:pt x="51" y="15"/>
                  </a:lnTo>
                  <a:lnTo>
                    <a:pt x="49" y="10"/>
                  </a:lnTo>
                  <a:lnTo>
                    <a:pt x="51" y="7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9" y="0"/>
                  </a:lnTo>
                  <a:lnTo>
                    <a:pt x="63" y="2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9" y="7"/>
                  </a:lnTo>
                  <a:lnTo>
                    <a:pt x="6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2" name="Freeform 306"/>
            <p:cNvSpPr>
              <a:spLocks/>
            </p:cNvSpPr>
            <p:nvPr/>
          </p:nvSpPr>
          <p:spPr bwMode="auto">
            <a:xfrm>
              <a:off x="4755" y="1813"/>
              <a:ext cx="90" cy="57"/>
            </a:xfrm>
            <a:custGeom>
              <a:avLst/>
              <a:gdLst/>
              <a:ahLst/>
              <a:cxnLst>
                <a:cxn ang="0">
                  <a:pos x="30" y="102"/>
                </a:cxn>
                <a:cxn ang="0">
                  <a:pos x="49" y="97"/>
                </a:cxn>
                <a:cxn ang="0">
                  <a:pos x="69" y="90"/>
                </a:cxn>
                <a:cxn ang="0">
                  <a:pos x="86" y="84"/>
                </a:cxn>
                <a:cxn ang="0">
                  <a:pos x="102" y="74"/>
                </a:cxn>
                <a:cxn ang="0">
                  <a:pos x="113" y="62"/>
                </a:cxn>
                <a:cxn ang="0">
                  <a:pos x="125" y="49"/>
                </a:cxn>
                <a:cxn ang="0">
                  <a:pos x="133" y="33"/>
                </a:cxn>
                <a:cxn ang="0">
                  <a:pos x="138" y="20"/>
                </a:cxn>
                <a:cxn ang="0">
                  <a:pos x="146" y="13"/>
                </a:cxn>
                <a:cxn ang="0">
                  <a:pos x="153" y="8"/>
                </a:cxn>
                <a:cxn ang="0">
                  <a:pos x="158" y="3"/>
                </a:cxn>
                <a:cxn ang="0">
                  <a:pos x="166" y="0"/>
                </a:cxn>
                <a:cxn ang="0">
                  <a:pos x="171" y="2"/>
                </a:cxn>
                <a:cxn ang="0">
                  <a:pos x="177" y="3"/>
                </a:cxn>
                <a:cxn ang="0">
                  <a:pos x="181" y="5"/>
                </a:cxn>
                <a:cxn ang="0">
                  <a:pos x="181" y="8"/>
                </a:cxn>
                <a:cxn ang="0">
                  <a:pos x="179" y="15"/>
                </a:cxn>
                <a:cxn ang="0">
                  <a:pos x="174" y="21"/>
                </a:cxn>
                <a:cxn ang="0">
                  <a:pos x="171" y="28"/>
                </a:cxn>
                <a:cxn ang="0">
                  <a:pos x="166" y="33"/>
                </a:cxn>
                <a:cxn ang="0">
                  <a:pos x="163" y="39"/>
                </a:cxn>
                <a:cxn ang="0">
                  <a:pos x="154" y="49"/>
                </a:cxn>
                <a:cxn ang="0">
                  <a:pos x="138" y="66"/>
                </a:cxn>
                <a:cxn ang="0">
                  <a:pos x="122" y="80"/>
                </a:cxn>
                <a:cxn ang="0">
                  <a:pos x="104" y="92"/>
                </a:cxn>
                <a:cxn ang="0">
                  <a:pos x="86" y="102"/>
                </a:cxn>
                <a:cxn ang="0">
                  <a:pos x="68" y="108"/>
                </a:cxn>
                <a:cxn ang="0">
                  <a:pos x="48" y="113"/>
                </a:cxn>
                <a:cxn ang="0">
                  <a:pos x="27" y="115"/>
                </a:cxn>
                <a:cxn ang="0">
                  <a:pos x="13" y="113"/>
                </a:cxn>
                <a:cxn ang="0">
                  <a:pos x="5" y="111"/>
                </a:cxn>
                <a:cxn ang="0">
                  <a:pos x="0" y="108"/>
                </a:cxn>
                <a:cxn ang="0">
                  <a:pos x="0" y="105"/>
                </a:cxn>
                <a:cxn ang="0">
                  <a:pos x="5" y="103"/>
                </a:cxn>
                <a:cxn ang="0">
                  <a:pos x="9" y="103"/>
                </a:cxn>
                <a:cxn ang="0">
                  <a:pos x="17" y="103"/>
                </a:cxn>
                <a:cxn ang="0">
                  <a:pos x="22" y="105"/>
                </a:cxn>
              </a:cxnLst>
              <a:rect l="0" t="0" r="r" b="b"/>
              <a:pathLst>
                <a:path w="181" h="115">
                  <a:moveTo>
                    <a:pt x="22" y="105"/>
                  </a:moveTo>
                  <a:lnTo>
                    <a:pt x="30" y="102"/>
                  </a:lnTo>
                  <a:lnTo>
                    <a:pt x="41" y="100"/>
                  </a:lnTo>
                  <a:lnTo>
                    <a:pt x="49" y="97"/>
                  </a:lnTo>
                  <a:lnTo>
                    <a:pt x="59" y="95"/>
                  </a:lnTo>
                  <a:lnTo>
                    <a:pt x="69" y="90"/>
                  </a:lnTo>
                  <a:lnTo>
                    <a:pt x="77" y="87"/>
                  </a:lnTo>
                  <a:lnTo>
                    <a:pt x="86" y="84"/>
                  </a:lnTo>
                  <a:lnTo>
                    <a:pt x="94" y="79"/>
                  </a:lnTo>
                  <a:lnTo>
                    <a:pt x="102" y="74"/>
                  </a:lnTo>
                  <a:lnTo>
                    <a:pt x="108" y="67"/>
                  </a:lnTo>
                  <a:lnTo>
                    <a:pt x="113" y="62"/>
                  </a:lnTo>
                  <a:lnTo>
                    <a:pt x="120" y="56"/>
                  </a:lnTo>
                  <a:lnTo>
                    <a:pt x="125" y="49"/>
                  </a:lnTo>
                  <a:lnTo>
                    <a:pt x="130" y="41"/>
                  </a:lnTo>
                  <a:lnTo>
                    <a:pt x="133" y="33"/>
                  </a:lnTo>
                  <a:lnTo>
                    <a:pt x="135" y="25"/>
                  </a:lnTo>
                  <a:lnTo>
                    <a:pt x="138" y="20"/>
                  </a:lnTo>
                  <a:lnTo>
                    <a:pt x="143" y="16"/>
                  </a:lnTo>
                  <a:lnTo>
                    <a:pt x="146" y="13"/>
                  </a:lnTo>
                  <a:lnTo>
                    <a:pt x="149" y="12"/>
                  </a:lnTo>
                  <a:lnTo>
                    <a:pt x="153" y="8"/>
                  </a:lnTo>
                  <a:lnTo>
                    <a:pt x="156" y="7"/>
                  </a:lnTo>
                  <a:lnTo>
                    <a:pt x="158" y="3"/>
                  </a:lnTo>
                  <a:lnTo>
                    <a:pt x="161" y="3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71" y="2"/>
                  </a:lnTo>
                  <a:lnTo>
                    <a:pt x="174" y="3"/>
                  </a:lnTo>
                  <a:lnTo>
                    <a:pt x="177" y="3"/>
                  </a:lnTo>
                  <a:lnTo>
                    <a:pt x="179" y="3"/>
                  </a:lnTo>
                  <a:lnTo>
                    <a:pt x="181" y="5"/>
                  </a:lnTo>
                  <a:lnTo>
                    <a:pt x="181" y="7"/>
                  </a:lnTo>
                  <a:lnTo>
                    <a:pt x="181" y="8"/>
                  </a:lnTo>
                  <a:lnTo>
                    <a:pt x="179" y="12"/>
                  </a:lnTo>
                  <a:lnTo>
                    <a:pt x="179" y="15"/>
                  </a:lnTo>
                  <a:lnTo>
                    <a:pt x="177" y="18"/>
                  </a:lnTo>
                  <a:lnTo>
                    <a:pt x="174" y="21"/>
                  </a:lnTo>
                  <a:lnTo>
                    <a:pt x="172" y="25"/>
                  </a:lnTo>
                  <a:lnTo>
                    <a:pt x="171" y="28"/>
                  </a:lnTo>
                  <a:lnTo>
                    <a:pt x="169" y="31"/>
                  </a:lnTo>
                  <a:lnTo>
                    <a:pt x="166" y="33"/>
                  </a:lnTo>
                  <a:lnTo>
                    <a:pt x="164" y="36"/>
                  </a:lnTo>
                  <a:lnTo>
                    <a:pt x="163" y="39"/>
                  </a:lnTo>
                  <a:lnTo>
                    <a:pt x="163" y="39"/>
                  </a:lnTo>
                  <a:lnTo>
                    <a:pt x="154" y="49"/>
                  </a:lnTo>
                  <a:lnTo>
                    <a:pt x="146" y="57"/>
                  </a:lnTo>
                  <a:lnTo>
                    <a:pt x="138" y="66"/>
                  </a:lnTo>
                  <a:lnTo>
                    <a:pt x="130" y="74"/>
                  </a:lnTo>
                  <a:lnTo>
                    <a:pt x="122" y="80"/>
                  </a:lnTo>
                  <a:lnTo>
                    <a:pt x="113" y="87"/>
                  </a:lnTo>
                  <a:lnTo>
                    <a:pt x="104" y="92"/>
                  </a:lnTo>
                  <a:lnTo>
                    <a:pt x="95" y="98"/>
                  </a:lnTo>
                  <a:lnTo>
                    <a:pt x="86" y="102"/>
                  </a:lnTo>
                  <a:lnTo>
                    <a:pt x="77" y="106"/>
                  </a:lnTo>
                  <a:lnTo>
                    <a:pt x="68" y="108"/>
                  </a:lnTo>
                  <a:lnTo>
                    <a:pt x="58" y="111"/>
                  </a:lnTo>
                  <a:lnTo>
                    <a:pt x="48" y="113"/>
                  </a:lnTo>
                  <a:lnTo>
                    <a:pt x="38" y="115"/>
                  </a:lnTo>
                  <a:lnTo>
                    <a:pt x="27" y="115"/>
                  </a:lnTo>
                  <a:lnTo>
                    <a:pt x="17" y="115"/>
                  </a:lnTo>
                  <a:lnTo>
                    <a:pt x="13" y="113"/>
                  </a:lnTo>
                  <a:lnTo>
                    <a:pt x="9" y="111"/>
                  </a:lnTo>
                  <a:lnTo>
                    <a:pt x="5" y="111"/>
                  </a:lnTo>
                  <a:lnTo>
                    <a:pt x="4" y="111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2" y="105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3" y="103"/>
                  </a:lnTo>
                  <a:lnTo>
                    <a:pt x="17" y="103"/>
                  </a:lnTo>
                  <a:lnTo>
                    <a:pt x="22" y="105"/>
                  </a:lnTo>
                  <a:lnTo>
                    <a:pt x="22" y="1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3" name="Freeform 307"/>
            <p:cNvSpPr>
              <a:spLocks/>
            </p:cNvSpPr>
            <p:nvPr/>
          </p:nvSpPr>
          <p:spPr bwMode="auto">
            <a:xfrm>
              <a:off x="4837" y="1772"/>
              <a:ext cx="61" cy="48"/>
            </a:xfrm>
            <a:custGeom>
              <a:avLst/>
              <a:gdLst/>
              <a:ahLst/>
              <a:cxnLst>
                <a:cxn ang="0">
                  <a:pos x="5" y="80"/>
                </a:cxn>
                <a:cxn ang="0">
                  <a:pos x="110" y="0"/>
                </a:cxn>
                <a:cxn ang="0">
                  <a:pos x="113" y="0"/>
                </a:cxn>
                <a:cxn ang="0">
                  <a:pos x="115" y="0"/>
                </a:cxn>
                <a:cxn ang="0">
                  <a:pos x="118" y="0"/>
                </a:cxn>
                <a:cxn ang="0">
                  <a:pos x="121" y="4"/>
                </a:cxn>
                <a:cxn ang="0">
                  <a:pos x="121" y="5"/>
                </a:cxn>
                <a:cxn ang="0">
                  <a:pos x="121" y="8"/>
                </a:cxn>
                <a:cxn ang="0">
                  <a:pos x="121" y="13"/>
                </a:cxn>
                <a:cxn ang="0">
                  <a:pos x="118" y="15"/>
                </a:cxn>
                <a:cxn ang="0">
                  <a:pos x="15" y="94"/>
                </a:cxn>
                <a:cxn ang="0">
                  <a:pos x="10" y="95"/>
                </a:cxn>
                <a:cxn ang="0">
                  <a:pos x="6" y="95"/>
                </a:cxn>
                <a:cxn ang="0">
                  <a:pos x="5" y="94"/>
                </a:cxn>
                <a:cxn ang="0">
                  <a:pos x="1" y="92"/>
                </a:cxn>
                <a:cxn ang="0">
                  <a:pos x="0" y="89"/>
                </a:cxn>
                <a:cxn ang="0">
                  <a:pos x="0" y="85"/>
                </a:cxn>
                <a:cxn ang="0">
                  <a:pos x="1" y="82"/>
                </a:cxn>
                <a:cxn ang="0">
                  <a:pos x="5" y="80"/>
                </a:cxn>
                <a:cxn ang="0">
                  <a:pos x="5" y="80"/>
                </a:cxn>
              </a:cxnLst>
              <a:rect l="0" t="0" r="r" b="b"/>
              <a:pathLst>
                <a:path w="121" h="95">
                  <a:moveTo>
                    <a:pt x="5" y="80"/>
                  </a:moveTo>
                  <a:lnTo>
                    <a:pt x="110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1" y="4"/>
                  </a:lnTo>
                  <a:lnTo>
                    <a:pt x="121" y="5"/>
                  </a:lnTo>
                  <a:lnTo>
                    <a:pt x="121" y="8"/>
                  </a:lnTo>
                  <a:lnTo>
                    <a:pt x="121" y="13"/>
                  </a:lnTo>
                  <a:lnTo>
                    <a:pt x="118" y="15"/>
                  </a:lnTo>
                  <a:lnTo>
                    <a:pt x="15" y="94"/>
                  </a:lnTo>
                  <a:lnTo>
                    <a:pt x="10" y="95"/>
                  </a:lnTo>
                  <a:lnTo>
                    <a:pt x="6" y="95"/>
                  </a:lnTo>
                  <a:lnTo>
                    <a:pt x="5" y="94"/>
                  </a:lnTo>
                  <a:lnTo>
                    <a:pt x="1" y="92"/>
                  </a:lnTo>
                  <a:lnTo>
                    <a:pt x="0" y="89"/>
                  </a:lnTo>
                  <a:lnTo>
                    <a:pt x="0" y="85"/>
                  </a:lnTo>
                  <a:lnTo>
                    <a:pt x="1" y="82"/>
                  </a:lnTo>
                  <a:lnTo>
                    <a:pt x="5" y="80"/>
                  </a:lnTo>
                  <a:lnTo>
                    <a:pt x="5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4" name="Freeform 308"/>
            <p:cNvSpPr>
              <a:spLocks/>
            </p:cNvSpPr>
            <p:nvPr/>
          </p:nvSpPr>
          <p:spPr bwMode="auto">
            <a:xfrm>
              <a:off x="4601" y="1433"/>
              <a:ext cx="207" cy="203"/>
            </a:xfrm>
            <a:custGeom>
              <a:avLst/>
              <a:gdLst/>
              <a:ahLst/>
              <a:cxnLst>
                <a:cxn ang="0">
                  <a:pos x="393" y="26"/>
                </a:cxn>
                <a:cxn ang="0">
                  <a:pos x="380" y="26"/>
                </a:cxn>
                <a:cxn ang="0">
                  <a:pos x="367" y="26"/>
                </a:cxn>
                <a:cxn ang="0">
                  <a:pos x="355" y="28"/>
                </a:cxn>
                <a:cxn ang="0">
                  <a:pos x="344" y="28"/>
                </a:cxn>
                <a:cxn ang="0">
                  <a:pos x="334" y="29"/>
                </a:cxn>
                <a:cxn ang="0">
                  <a:pos x="323" y="33"/>
                </a:cxn>
                <a:cxn ang="0">
                  <a:pos x="310" y="38"/>
                </a:cxn>
                <a:cxn ang="0">
                  <a:pos x="287" y="47"/>
                </a:cxn>
                <a:cxn ang="0">
                  <a:pos x="259" y="65"/>
                </a:cxn>
                <a:cxn ang="0">
                  <a:pos x="234" y="85"/>
                </a:cxn>
                <a:cxn ang="0">
                  <a:pos x="211" y="108"/>
                </a:cxn>
                <a:cxn ang="0">
                  <a:pos x="190" y="129"/>
                </a:cxn>
                <a:cxn ang="0">
                  <a:pos x="165" y="150"/>
                </a:cxn>
                <a:cxn ang="0">
                  <a:pos x="141" y="170"/>
                </a:cxn>
                <a:cxn ang="0">
                  <a:pos x="113" y="188"/>
                </a:cxn>
                <a:cxn ang="0">
                  <a:pos x="85" y="203"/>
                </a:cxn>
                <a:cxn ang="0">
                  <a:pos x="64" y="221"/>
                </a:cxn>
                <a:cxn ang="0">
                  <a:pos x="46" y="242"/>
                </a:cxn>
                <a:cxn ang="0">
                  <a:pos x="34" y="267"/>
                </a:cxn>
                <a:cxn ang="0">
                  <a:pos x="29" y="294"/>
                </a:cxn>
                <a:cxn ang="0">
                  <a:pos x="26" y="322"/>
                </a:cxn>
                <a:cxn ang="0">
                  <a:pos x="33" y="350"/>
                </a:cxn>
                <a:cxn ang="0">
                  <a:pos x="44" y="376"/>
                </a:cxn>
                <a:cxn ang="0">
                  <a:pos x="54" y="393"/>
                </a:cxn>
                <a:cxn ang="0">
                  <a:pos x="52" y="399"/>
                </a:cxn>
                <a:cxn ang="0">
                  <a:pos x="46" y="404"/>
                </a:cxn>
                <a:cxn ang="0">
                  <a:pos x="39" y="404"/>
                </a:cxn>
                <a:cxn ang="0">
                  <a:pos x="24" y="386"/>
                </a:cxn>
                <a:cxn ang="0">
                  <a:pos x="10" y="353"/>
                </a:cxn>
                <a:cxn ang="0">
                  <a:pos x="2" y="319"/>
                </a:cxn>
                <a:cxn ang="0">
                  <a:pos x="0" y="283"/>
                </a:cxn>
                <a:cxn ang="0">
                  <a:pos x="6" y="249"/>
                </a:cxn>
                <a:cxn ang="0">
                  <a:pos x="20" y="217"/>
                </a:cxn>
                <a:cxn ang="0">
                  <a:pos x="39" y="190"/>
                </a:cxn>
                <a:cxn ang="0">
                  <a:pos x="65" y="168"/>
                </a:cxn>
                <a:cxn ang="0">
                  <a:pos x="97" y="152"/>
                </a:cxn>
                <a:cxn ang="0">
                  <a:pos x="126" y="134"/>
                </a:cxn>
                <a:cxn ang="0">
                  <a:pos x="151" y="116"/>
                </a:cxn>
                <a:cxn ang="0">
                  <a:pos x="174" y="96"/>
                </a:cxn>
                <a:cxn ang="0">
                  <a:pos x="197" y="77"/>
                </a:cxn>
                <a:cxn ang="0">
                  <a:pos x="219" y="57"/>
                </a:cxn>
                <a:cxn ang="0">
                  <a:pos x="244" y="39"/>
                </a:cxn>
                <a:cxn ang="0">
                  <a:pos x="274" y="21"/>
                </a:cxn>
                <a:cxn ang="0">
                  <a:pos x="296" y="10"/>
                </a:cxn>
                <a:cxn ang="0">
                  <a:pos x="310" y="5"/>
                </a:cxn>
                <a:cxn ang="0">
                  <a:pos x="323" y="2"/>
                </a:cxn>
                <a:cxn ang="0">
                  <a:pos x="334" y="0"/>
                </a:cxn>
                <a:cxn ang="0">
                  <a:pos x="347" y="0"/>
                </a:cxn>
                <a:cxn ang="0">
                  <a:pos x="359" y="2"/>
                </a:cxn>
                <a:cxn ang="0">
                  <a:pos x="375" y="3"/>
                </a:cxn>
                <a:cxn ang="0">
                  <a:pos x="392" y="6"/>
                </a:cxn>
                <a:cxn ang="0">
                  <a:pos x="403" y="10"/>
                </a:cxn>
                <a:cxn ang="0">
                  <a:pos x="408" y="13"/>
                </a:cxn>
                <a:cxn ang="0">
                  <a:pos x="411" y="16"/>
                </a:cxn>
                <a:cxn ang="0">
                  <a:pos x="411" y="21"/>
                </a:cxn>
                <a:cxn ang="0">
                  <a:pos x="408" y="21"/>
                </a:cxn>
                <a:cxn ang="0">
                  <a:pos x="403" y="24"/>
                </a:cxn>
                <a:cxn ang="0">
                  <a:pos x="400" y="26"/>
                </a:cxn>
              </a:cxnLst>
              <a:rect l="0" t="0" r="r" b="b"/>
              <a:pathLst>
                <a:path w="413" h="406">
                  <a:moveTo>
                    <a:pt x="400" y="26"/>
                  </a:moveTo>
                  <a:lnTo>
                    <a:pt x="393" y="26"/>
                  </a:lnTo>
                  <a:lnTo>
                    <a:pt x="387" y="26"/>
                  </a:lnTo>
                  <a:lnTo>
                    <a:pt x="380" y="26"/>
                  </a:lnTo>
                  <a:lnTo>
                    <a:pt x="375" y="26"/>
                  </a:lnTo>
                  <a:lnTo>
                    <a:pt x="367" y="26"/>
                  </a:lnTo>
                  <a:lnTo>
                    <a:pt x="362" y="26"/>
                  </a:lnTo>
                  <a:lnTo>
                    <a:pt x="355" y="28"/>
                  </a:lnTo>
                  <a:lnTo>
                    <a:pt x="351" y="28"/>
                  </a:lnTo>
                  <a:lnTo>
                    <a:pt x="344" y="28"/>
                  </a:lnTo>
                  <a:lnTo>
                    <a:pt x="339" y="29"/>
                  </a:lnTo>
                  <a:lnTo>
                    <a:pt x="334" y="29"/>
                  </a:lnTo>
                  <a:lnTo>
                    <a:pt x="328" y="31"/>
                  </a:lnTo>
                  <a:lnTo>
                    <a:pt x="323" y="33"/>
                  </a:lnTo>
                  <a:lnTo>
                    <a:pt x="316" y="34"/>
                  </a:lnTo>
                  <a:lnTo>
                    <a:pt x="310" y="38"/>
                  </a:lnTo>
                  <a:lnTo>
                    <a:pt x="305" y="39"/>
                  </a:lnTo>
                  <a:lnTo>
                    <a:pt x="287" y="47"/>
                  </a:lnTo>
                  <a:lnTo>
                    <a:pt x="274" y="57"/>
                  </a:lnTo>
                  <a:lnTo>
                    <a:pt x="259" y="65"/>
                  </a:lnTo>
                  <a:lnTo>
                    <a:pt x="246" y="77"/>
                  </a:lnTo>
                  <a:lnTo>
                    <a:pt x="234" y="85"/>
                  </a:lnTo>
                  <a:lnTo>
                    <a:pt x="223" y="96"/>
                  </a:lnTo>
                  <a:lnTo>
                    <a:pt x="211" y="108"/>
                  </a:lnTo>
                  <a:lnTo>
                    <a:pt x="201" y="118"/>
                  </a:lnTo>
                  <a:lnTo>
                    <a:pt x="190" y="129"/>
                  </a:lnTo>
                  <a:lnTo>
                    <a:pt x="178" y="139"/>
                  </a:lnTo>
                  <a:lnTo>
                    <a:pt x="165" y="150"/>
                  </a:lnTo>
                  <a:lnTo>
                    <a:pt x="154" y="160"/>
                  </a:lnTo>
                  <a:lnTo>
                    <a:pt x="141" y="170"/>
                  </a:lnTo>
                  <a:lnTo>
                    <a:pt x="128" y="178"/>
                  </a:lnTo>
                  <a:lnTo>
                    <a:pt x="113" y="188"/>
                  </a:lnTo>
                  <a:lnTo>
                    <a:pt x="97" y="198"/>
                  </a:lnTo>
                  <a:lnTo>
                    <a:pt x="85" y="203"/>
                  </a:lnTo>
                  <a:lnTo>
                    <a:pt x="74" y="211"/>
                  </a:lnTo>
                  <a:lnTo>
                    <a:pt x="64" y="221"/>
                  </a:lnTo>
                  <a:lnTo>
                    <a:pt x="54" y="231"/>
                  </a:lnTo>
                  <a:lnTo>
                    <a:pt x="46" y="242"/>
                  </a:lnTo>
                  <a:lnTo>
                    <a:pt x="41" y="255"/>
                  </a:lnTo>
                  <a:lnTo>
                    <a:pt x="34" y="267"/>
                  </a:lnTo>
                  <a:lnTo>
                    <a:pt x="31" y="281"/>
                  </a:lnTo>
                  <a:lnTo>
                    <a:pt x="29" y="294"/>
                  </a:lnTo>
                  <a:lnTo>
                    <a:pt x="26" y="309"/>
                  </a:lnTo>
                  <a:lnTo>
                    <a:pt x="26" y="322"/>
                  </a:lnTo>
                  <a:lnTo>
                    <a:pt x="29" y="335"/>
                  </a:lnTo>
                  <a:lnTo>
                    <a:pt x="33" y="350"/>
                  </a:lnTo>
                  <a:lnTo>
                    <a:pt x="36" y="363"/>
                  </a:lnTo>
                  <a:lnTo>
                    <a:pt x="44" y="376"/>
                  </a:lnTo>
                  <a:lnTo>
                    <a:pt x="52" y="388"/>
                  </a:lnTo>
                  <a:lnTo>
                    <a:pt x="54" y="393"/>
                  </a:lnTo>
                  <a:lnTo>
                    <a:pt x="54" y="396"/>
                  </a:lnTo>
                  <a:lnTo>
                    <a:pt x="52" y="399"/>
                  </a:lnTo>
                  <a:lnTo>
                    <a:pt x="49" y="402"/>
                  </a:lnTo>
                  <a:lnTo>
                    <a:pt x="46" y="404"/>
                  </a:lnTo>
                  <a:lnTo>
                    <a:pt x="42" y="406"/>
                  </a:lnTo>
                  <a:lnTo>
                    <a:pt x="39" y="404"/>
                  </a:lnTo>
                  <a:lnTo>
                    <a:pt x="36" y="401"/>
                  </a:lnTo>
                  <a:lnTo>
                    <a:pt x="24" y="386"/>
                  </a:lnTo>
                  <a:lnTo>
                    <a:pt x="16" y="370"/>
                  </a:lnTo>
                  <a:lnTo>
                    <a:pt x="10" y="353"/>
                  </a:lnTo>
                  <a:lnTo>
                    <a:pt x="5" y="337"/>
                  </a:lnTo>
                  <a:lnTo>
                    <a:pt x="2" y="319"/>
                  </a:lnTo>
                  <a:lnTo>
                    <a:pt x="0" y="301"/>
                  </a:lnTo>
                  <a:lnTo>
                    <a:pt x="0" y="283"/>
                  </a:lnTo>
                  <a:lnTo>
                    <a:pt x="3" y="267"/>
                  </a:lnTo>
                  <a:lnTo>
                    <a:pt x="6" y="249"/>
                  </a:lnTo>
                  <a:lnTo>
                    <a:pt x="13" y="232"/>
                  </a:lnTo>
                  <a:lnTo>
                    <a:pt x="20" y="217"/>
                  </a:lnTo>
                  <a:lnTo>
                    <a:pt x="29" y="203"/>
                  </a:lnTo>
                  <a:lnTo>
                    <a:pt x="39" y="190"/>
                  </a:lnTo>
                  <a:lnTo>
                    <a:pt x="52" y="178"/>
                  </a:lnTo>
                  <a:lnTo>
                    <a:pt x="65" y="168"/>
                  </a:lnTo>
                  <a:lnTo>
                    <a:pt x="82" y="160"/>
                  </a:lnTo>
                  <a:lnTo>
                    <a:pt x="97" y="152"/>
                  </a:lnTo>
                  <a:lnTo>
                    <a:pt x="111" y="144"/>
                  </a:lnTo>
                  <a:lnTo>
                    <a:pt x="126" y="134"/>
                  </a:lnTo>
                  <a:lnTo>
                    <a:pt x="139" y="126"/>
                  </a:lnTo>
                  <a:lnTo>
                    <a:pt x="151" y="116"/>
                  </a:lnTo>
                  <a:lnTo>
                    <a:pt x="162" y="106"/>
                  </a:lnTo>
                  <a:lnTo>
                    <a:pt x="174" y="96"/>
                  </a:lnTo>
                  <a:lnTo>
                    <a:pt x="185" y="87"/>
                  </a:lnTo>
                  <a:lnTo>
                    <a:pt x="197" y="77"/>
                  </a:lnTo>
                  <a:lnTo>
                    <a:pt x="208" y="67"/>
                  </a:lnTo>
                  <a:lnTo>
                    <a:pt x="219" y="57"/>
                  </a:lnTo>
                  <a:lnTo>
                    <a:pt x="231" y="49"/>
                  </a:lnTo>
                  <a:lnTo>
                    <a:pt x="244" y="39"/>
                  </a:lnTo>
                  <a:lnTo>
                    <a:pt x="259" y="29"/>
                  </a:lnTo>
                  <a:lnTo>
                    <a:pt x="274" y="21"/>
                  </a:lnTo>
                  <a:lnTo>
                    <a:pt x="290" y="13"/>
                  </a:lnTo>
                  <a:lnTo>
                    <a:pt x="296" y="10"/>
                  </a:lnTo>
                  <a:lnTo>
                    <a:pt x="303" y="8"/>
                  </a:lnTo>
                  <a:lnTo>
                    <a:pt x="310" y="5"/>
                  </a:lnTo>
                  <a:lnTo>
                    <a:pt x="316" y="3"/>
                  </a:lnTo>
                  <a:lnTo>
                    <a:pt x="323" y="2"/>
                  </a:lnTo>
                  <a:lnTo>
                    <a:pt x="328" y="2"/>
                  </a:lnTo>
                  <a:lnTo>
                    <a:pt x="334" y="0"/>
                  </a:lnTo>
                  <a:lnTo>
                    <a:pt x="341" y="0"/>
                  </a:lnTo>
                  <a:lnTo>
                    <a:pt x="347" y="0"/>
                  </a:lnTo>
                  <a:lnTo>
                    <a:pt x="354" y="0"/>
                  </a:lnTo>
                  <a:lnTo>
                    <a:pt x="359" y="2"/>
                  </a:lnTo>
                  <a:lnTo>
                    <a:pt x="367" y="2"/>
                  </a:lnTo>
                  <a:lnTo>
                    <a:pt x="375" y="3"/>
                  </a:lnTo>
                  <a:lnTo>
                    <a:pt x="383" y="5"/>
                  </a:lnTo>
                  <a:lnTo>
                    <a:pt x="392" y="6"/>
                  </a:lnTo>
                  <a:lnTo>
                    <a:pt x="400" y="10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8" y="13"/>
                  </a:lnTo>
                  <a:lnTo>
                    <a:pt x="410" y="13"/>
                  </a:lnTo>
                  <a:lnTo>
                    <a:pt x="411" y="16"/>
                  </a:lnTo>
                  <a:lnTo>
                    <a:pt x="413" y="18"/>
                  </a:lnTo>
                  <a:lnTo>
                    <a:pt x="411" y="21"/>
                  </a:lnTo>
                  <a:lnTo>
                    <a:pt x="410" y="21"/>
                  </a:lnTo>
                  <a:lnTo>
                    <a:pt x="408" y="21"/>
                  </a:lnTo>
                  <a:lnTo>
                    <a:pt x="406" y="23"/>
                  </a:lnTo>
                  <a:lnTo>
                    <a:pt x="403" y="24"/>
                  </a:lnTo>
                  <a:lnTo>
                    <a:pt x="400" y="26"/>
                  </a:lnTo>
                  <a:lnTo>
                    <a:pt x="40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5" name="Freeform 309"/>
            <p:cNvSpPr>
              <a:spLocks/>
            </p:cNvSpPr>
            <p:nvPr/>
          </p:nvSpPr>
          <p:spPr bwMode="auto">
            <a:xfrm>
              <a:off x="4661" y="1514"/>
              <a:ext cx="93" cy="165"/>
            </a:xfrm>
            <a:custGeom>
              <a:avLst/>
              <a:gdLst/>
              <a:ahLst/>
              <a:cxnLst>
                <a:cxn ang="0">
                  <a:pos x="175" y="21"/>
                </a:cxn>
                <a:cxn ang="0">
                  <a:pos x="165" y="26"/>
                </a:cxn>
                <a:cxn ang="0">
                  <a:pos x="157" y="30"/>
                </a:cxn>
                <a:cxn ang="0">
                  <a:pos x="149" y="33"/>
                </a:cxn>
                <a:cxn ang="0">
                  <a:pos x="140" y="38"/>
                </a:cxn>
                <a:cxn ang="0">
                  <a:pos x="132" y="41"/>
                </a:cxn>
                <a:cxn ang="0">
                  <a:pos x="124" y="46"/>
                </a:cxn>
                <a:cxn ang="0">
                  <a:pos x="116" y="51"/>
                </a:cxn>
                <a:cxn ang="0">
                  <a:pos x="96" y="62"/>
                </a:cxn>
                <a:cxn ang="0">
                  <a:pos x="68" y="87"/>
                </a:cxn>
                <a:cxn ang="0">
                  <a:pos x="45" y="115"/>
                </a:cxn>
                <a:cxn ang="0">
                  <a:pos x="32" y="147"/>
                </a:cxn>
                <a:cxn ang="0">
                  <a:pos x="26" y="183"/>
                </a:cxn>
                <a:cxn ang="0">
                  <a:pos x="26" y="219"/>
                </a:cxn>
                <a:cxn ang="0">
                  <a:pos x="37" y="255"/>
                </a:cxn>
                <a:cxn ang="0">
                  <a:pos x="57" y="293"/>
                </a:cxn>
                <a:cxn ang="0">
                  <a:pos x="73" y="316"/>
                </a:cxn>
                <a:cxn ang="0">
                  <a:pos x="72" y="324"/>
                </a:cxn>
                <a:cxn ang="0">
                  <a:pos x="65" y="329"/>
                </a:cxn>
                <a:cxn ang="0">
                  <a:pos x="57" y="329"/>
                </a:cxn>
                <a:cxn ang="0">
                  <a:pos x="47" y="321"/>
                </a:cxn>
                <a:cxn ang="0">
                  <a:pos x="37" y="306"/>
                </a:cxn>
                <a:cxn ang="0">
                  <a:pos x="27" y="291"/>
                </a:cxn>
                <a:cxn ang="0">
                  <a:pos x="18" y="277"/>
                </a:cxn>
                <a:cxn ang="0">
                  <a:pos x="9" y="260"/>
                </a:cxn>
                <a:cxn ang="0">
                  <a:pos x="4" y="244"/>
                </a:cxn>
                <a:cxn ang="0">
                  <a:pos x="1" y="229"/>
                </a:cxn>
                <a:cxn ang="0">
                  <a:pos x="0" y="215"/>
                </a:cxn>
                <a:cxn ang="0">
                  <a:pos x="1" y="193"/>
                </a:cxn>
                <a:cxn ang="0">
                  <a:pos x="1" y="165"/>
                </a:cxn>
                <a:cxn ang="0">
                  <a:pos x="6" y="139"/>
                </a:cxn>
                <a:cxn ang="0">
                  <a:pos x="16" y="113"/>
                </a:cxn>
                <a:cxn ang="0">
                  <a:pos x="27" y="90"/>
                </a:cxn>
                <a:cxn ang="0">
                  <a:pos x="44" y="69"/>
                </a:cxn>
                <a:cxn ang="0">
                  <a:pos x="62" y="49"/>
                </a:cxn>
                <a:cxn ang="0">
                  <a:pos x="85" y="33"/>
                </a:cxn>
                <a:cxn ang="0">
                  <a:pos x="101" y="23"/>
                </a:cxn>
                <a:cxn ang="0">
                  <a:pos x="111" y="18"/>
                </a:cxn>
                <a:cxn ang="0">
                  <a:pos x="119" y="15"/>
                </a:cxn>
                <a:cxn ang="0">
                  <a:pos x="129" y="13"/>
                </a:cxn>
                <a:cxn ang="0">
                  <a:pos x="137" y="10"/>
                </a:cxn>
                <a:cxn ang="0">
                  <a:pos x="147" y="8"/>
                </a:cxn>
                <a:cxn ang="0">
                  <a:pos x="155" y="7"/>
                </a:cxn>
                <a:cxn ang="0">
                  <a:pos x="167" y="2"/>
                </a:cxn>
                <a:cxn ang="0">
                  <a:pos x="175" y="0"/>
                </a:cxn>
                <a:cxn ang="0">
                  <a:pos x="183" y="3"/>
                </a:cxn>
                <a:cxn ang="0">
                  <a:pos x="185" y="10"/>
                </a:cxn>
                <a:cxn ang="0">
                  <a:pos x="183" y="18"/>
                </a:cxn>
                <a:cxn ang="0">
                  <a:pos x="178" y="20"/>
                </a:cxn>
              </a:cxnLst>
              <a:rect l="0" t="0" r="r" b="b"/>
              <a:pathLst>
                <a:path w="185" h="331">
                  <a:moveTo>
                    <a:pt x="178" y="20"/>
                  </a:moveTo>
                  <a:lnTo>
                    <a:pt x="175" y="21"/>
                  </a:lnTo>
                  <a:lnTo>
                    <a:pt x="170" y="23"/>
                  </a:lnTo>
                  <a:lnTo>
                    <a:pt x="165" y="26"/>
                  </a:lnTo>
                  <a:lnTo>
                    <a:pt x="160" y="28"/>
                  </a:lnTo>
                  <a:lnTo>
                    <a:pt x="157" y="30"/>
                  </a:lnTo>
                  <a:lnTo>
                    <a:pt x="152" y="31"/>
                  </a:lnTo>
                  <a:lnTo>
                    <a:pt x="149" y="33"/>
                  </a:lnTo>
                  <a:lnTo>
                    <a:pt x="145" y="35"/>
                  </a:lnTo>
                  <a:lnTo>
                    <a:pt x="140" y="38"/>
                  </a:lnTo>
                  <a:lnTo>
                    <a:pt x="137" y="39"/>
                  </a:lnTo>
                  <a:lnTo>
                    <a:pt x="132" y="41"/>
                  </a:lnTo>
                  <a:lnTo>
                    <a:pt x="129" y="43"/>
                  </a:lnTo>
                  <a:lnTo>
                    <a:pt x="124" y="46"/>
                  </a:lnTo>
                  <a:lnTo>
                    <a:pt x="121" y="48"/>
                  </a:lnTo>
                  <a:lnTo>
                    <a:pt x="116" y="51"/>
                  </a:lnTo>
                  <a:lnTo>
                    <a:pt x="113" y="54"/>
                  </a:lnTo>
                  <a:lnTo>
                    <a:pt x="96" y="62"/>
                  </a:lnTo>
                  <a:lnTo>
                    <a:pt x="81" y="75"/>
                  </a:lnTo>
                  <a:lnTo>
                    <a:pt x="68" y="87"/>
                  </a:lnTo>
                  <a:lnTo>
                    <a:pt x="57" y="102"/>
                  </a:lnTo>
                  <a:lnTo>
                    <a:pt x="45" y="115"/>
                  </a:lnTo>
                  <a:lnTo>
                    <a:pt x="37" y="131"/>
                  </a:lnTo>
                  <a:lnTo>
                    <a:pt x="32" y="147"/>
                  </a:lnTo>
                  <a:lnTo>
                    <a:pt x="27" y="165"/>
                  </a:lnTo>
                  <a:lnTo>
                    <a:pt x="26" y="183"/>
                  </a:lnTo>
                  <a:lnTo>
                    <a:pt x="24" y="201"/>
                  </a:lnTo>
                  <a:lnTo>
                    <a:pt x="26" y="219"/>
                  </a:lnTo>
                  <a:lnTo>
                    <a:pt x="31" y="237"/>
                  </a:lnTo>
                  <a:lnTo>
                    <a:pt x="37" y="255"/>
                  </a:lnTo>
                  <a:lnTo>
                    <a:pt x="45" y="277"/>
                  </a:lnTo>
                  <a:lnTo>
                    <a:pt x="57" y="293"/>
                  </a:lnTo>
                  <a:lnTo>
                    <a:pt x="72" y="313"/>
                  </a:lnTo>
                  <a:lnTo>
                    <a:pt x="73" y="316"/>
                  </a:lnTo>
                  <a:lnTo>
                    <a:pt x="73" y="321"/>
                  </a:lnTo>
                  <a:lnTo>
                    <a:pt x="72" y="324"/>
                  </a:lnTo>
                  <a:lnTo>
                    <a:pt x="68" y="329"/>
                  </a:lnTo>
                  <a:lnTo>
                    <a:pt x="65" y="329"/>
                  </a:lnTo>
                  <a:lnTo>
                    <a:pt x="60" y="331"/>
                  </a:lnTo>
                  <a:lnTo>
                    <a:pt x="57" y="329"/>
                  </a:lnTo>
                  <a:lnTo>
                    <a:pt x="54" y="327"/>
                  </a:lnTo>
                  <a:lnTo>
                    <a:pt x="47" y="321"/>
                  </a:lnTo>
                  <a:lnTo>
                    <a:pt x="42" y="313"/>
                  </a:lnTo>
                  <a:lnTo>
                    <a:pt x="37" y="306"/>
                  </a:lnTo>
                  <a:lnTo>
                    <a:pt x="32" y="300"/>
                  </a:lnTo>
                  <a:lnTo>
                    <a:pt x="27" y="291"/>
                  </a:lnTo>
                  <a:lnTo>
                    <a:pt x="22" y="285"/>
                  </a:lnTo>
                  <a:lnTo>
                    <a:pt x="18" y="277"/>
                  </a:lnTo>
                  <a:lnTo>
                    <a:pt x="14" y="269"/>
                  </a:lnTo>
                  <a:lnTo>
                    <a:pt x="9" y="260"/>
                  </a:lnTo>
                  <a:lnTo>
                    <a:pt x="6" y="252"/>
                  </a:lnTo>
                  <a:lnTo>
                    <a:pt x="4" y="244"/>
                  </a:lnTo>
                  <a:lnTo>
                    <a:pt x="3" y="237"/>
                  </a:lnTo>
                  <a:lnTo>
                    <a:pt x="1" y="229"/>
                  </a:lnTo>
                  <a:lnTo>
                    <a:pt x="0" y="221"/>
                  </a:lnTo>
                  <a:lnTo>
                    <a:pt x="0" y="215"/>
                  </a:lnTo>
                  <a:lnTo>
                    <a:pt x="1" y="208"/>
                  </a:lnTo>
                  <a:lnTo>
                    <a:pt x="1" y="193"/>
                  </a:lnTo>
                  <a:lnTo>
                    <a:pt x="1" y="180"/>
                  </a:lnTo>
                  <a:lnTo>
                    <a:pt x="1" y="165"/>
                  </a:lnTo>
                  <a:lnTo>
                    <a:pt x="4" y="152"/>
                  </a:lnTo>
                  <a:lnTo>
                    <a:pt x="6" y="139"/>
                  </a:lnTo>
                  <a:lnTo>
                    <a:pt x="11" y="126"/>
                  </a:lnTo>
                  <a:lnTo>
                    <a:pt x="16" y="113"/>
                  </a:lnTo>
                  <a:lnTo>
                    <a:pt x="21" y="102"/>
                  </a:lnTo>
                  <a:lnTo>
                    <a:pt x="27" y="90"/>
                  </a:lnTo>
                  <a:lnTo>
                    <a:pt x="36" y="79"/>
                  </a:lnTo>
                  <a:lnTo>
                    <a:pt x="44" y="69"/>
                  </a:lnTo>
                  <a:lnTo>
                    <a:pt x="54" y="59"/>
                  </a:lnTo>
                  <a:lnTo>
                    <a:pt x="62" y="49"/>
                  </a:lnTo>
                  <a:lnTo>
                    <a:pt x="73" y="41"/>
                  </a:lnTo>
                  <a:lnTo>
                    <a:pt x="85" y="33"/>
                  </a:lnTo>
                  <a:lnTo>
                    <a:pt x="96" y="26"/>
                  </a:lnTo>
                  <a:lnTo>
                    <a:pt x="101" y="23"/>
                  </a:lnTo>
                  <a:lnTo>
                    <a:pt x="106" y="20"/>
                  </a:lnTo>
                  <a:lnTo>
                    <a:pt x="111" y="18"/>
                  </a:lnTo>
                  <a:lnTo>
                    <a:pt x="114" y="17"/>
                  </a:lnTo>
                  <a:lnTo>
                    <a:pt x="119" y="15"/>
                  </a:lnTo>
                  <a:lnTo>
                    <a:pt x="124" y="15"/>
                  </a:lnTo>
                  <a:lnTo>
                    <a:pt x="129" y="13"/>
                  </a:lnTo>
                  <a:lnTo>
                    <a:pt x="134" y="12"/>
                  </a:lnTo>
                  <a:lnTo>
                    <a:pt x="137" y="10"/>
                  </a:lnTo>
                  <a:lnTo>
                    <a:pt x="142" y="10"/>
                  </a:lnTo>
                  <a:lnTo>
                    <a:pt x="147" y="8"/>
                  </a:lnTo>
                  <a:lnTo>
                    <a:pt x="150" y="7"/>
                  </a:lnTo>
                  <a:lnTo>
                    <a:pt x="155" y="7"/>
                  </a:lnTo>
                  <a:lnTo>
                    <a:pt x="160" y="5"/>
                  </a:lnTo>
                  <a:lnTo>
                    <a:pt x="167" y="2"/>
                  </a:lnTo>
                  <a:lnTo>
                    <a:pt x="172" y="2"/>
                  </a:lnTo>
                  <a:lnTo>
                    <a:pt x="175" y="0"/>
                  </a:lnTo>
                  <a:lnTo>
                    <a:pt x="178" y="2"/>
                  </a:lnTo>
                  <a:lnTo>
                    <a:pt x="183" y="3"/>
                  </a:lnTo>
                  <a:lnTo>
                    <a:pt x="185" y="7"/>
                  </a:lnTo>
                  <a:lnTo>
                    <a:pt x="185" y="10"/>
                  </a:lnTo>
                  <a:lnTo>
                    <a:pt x="185" y="15"/>
                  </a:lnTo>
                  <a:lnTo>
                    <a:pt x="183" y="18"/>
                  </a:lnTo>
                  <a:lnTo>
                    <a:pt x="178" y="20"/>
                  </a:lnTo>
                  <a:lnTo>
                    <a:pt x="178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6" name="Freeform 310"/>
            <p:cNvSpPr>
              <a:spLocks/>
            </p:cNvSpPr>
            <p:nvPr/>
          </p:nvSpPr>
          <p:spPr bwMode="auto">
            <a:xfrm>
              <a:off x="4606" y="1601"/>
              <a:ext cx="81" cy="32"/>
            </a:xfrm>
            <a:custGeom>
              <a:avLst/>
              <a:gdLst/>
              <a:ahLst/>
              <a:cxnLst>
                <a:cxn ang="0">
                  <a:pos x="5" y="35"/>
                </a:cxn>
                <a:cxn ang="0">
                  <a:pos x="16" y="28"/>
                </a:cxn>
                <a:cxn ang="0">
                  <a:pos x="28" y="23"/>
                </a:cxn>
                <a:cxn ang="0">
                  <a:pos x="36" y="18"/>
                </a:cxn>
                <a:cxn ang="0">
                  <a:pos x="48" y="15"/>
                </a:cxn>
                <a:cxn ang="0">
                  <a:pos x="57" y="10"/>
                </a:cxn>
                <a:cxn ang="0">
                  <a:pos x="66" y="7"/>
                </a:cxn>
                <a:cxn ang="0">
                  <a:pos x="74" y="5"/>
                </a:cxn>
                <a:cxn ang="0">
                  <a:pos x="82" y="4"/>
                </a:cxn>
                <a:cxn ang="0">
                  <a:pos x="90" y="0"/>
                </a:cxn>
                <a:cxn ang="0">
                  <a:pos x="100" y="0"/>
                </a:cxn>
                <a:cxn ang="0">
                  <a:pos x="108" y="2"/>
                </a:cxn>
                <a:cxn ang="0">
                  <a:pos x="118" y="4"/>
                </a:cxn>
                <a:cxn ang="0">
                  <a:pos x="126" y="7"/>
                </a:cxn>
                <a:cxn ang="0">
                  <a:pos x="136" y="10"/>
                </a:cxn>
                <a:cxn ang="0">
                  <a:pos x="146" y="17"/>
                </a:cxn>
                <a:cxn ang="0">
                  <a:pos x="157" y="23"/>
                </a:cxn>
                <a:cxn ang="0">
                  <a:pos x="161" y="25"/>
                </a:cxn>
                <a:cxn ang="0">
                  <a:pos x="162" y="30"/>
                </a:cxn>
                <a:cxn ang="0">
                  <a:pos x="162" y="33"/>
                </a:cxn>
                <a:cxn ang="0">
                  <a:pos x="161" y="36"/>
                </a:cxn>
                <a:cxn ang="0">
                  <a:pos x="157" y="40"/>
                </a:cxn>
                <a:cxn ang="0">
                  <a:pos x="154" y="41"/>
                </a:cxn>
                <a:cxn ang="0">
                  <a:pos x="151" y="41"/>
                </a:cxn>
                <a:cxn ang="0">
                  <a:pos x="148" y="41"/>
                </a:cxn>
                <a:cxn ang="0">
                  <a:pos x="138" y="33"/>
                </a:cxn>
                <a:cxn ang="0">
                  <a:pos x="130" y="30"/>
                </a:cxn>
                <a:cxn ang="0">
                  <a:pos x="121" y="26"/>
                </a:cxn>
                <a:cxn ang="0">
                  <a:pos x="113" y="25"/>
                </a:cxn>
                <a:cxn ang="0">
                  <a:pos x="105" y="25"/>
                </a:cxn>
                <a:cxn ang="0">
                  <a:pos x="100" y="25"/>
                </a:cxn>
                <a:cxn ang="0">
                  <a:pos x="93" y="26"/>
                </a:cxn>
                <a:cxn ang="0">
                  <a:pos x="87" y="30"/>
                </a:cxn>
                <a:cxn ang="0">
                  <a:pos x="80" y="33"/>
                </a:cxn>
                <a:cxn ang="0">
                  <a:pos x="74" y="36"/>
                </a:cxn>
                <a:cxn ang="0">
                  <a:pos x="67" y="41"/>
                </a:cxn>
                <a:cxn ang="0">
                  <a:pos x="59" y="44"/>
                </a:cxn>
                <a:cxn ang="0">
                  <a:pos x="51" y="49"/>
                </a:cxn>
                <a:cxn ang="0">
                  <a:pos x="43" y="54"/>
                </a:cxn>
                <a:cxn ang="0">
                  <a:pos x="34" y="59"/>
                </a:cxn>
                <a:cxn ang="0">
                  <a:pos x="25" y="64"/>
                </a:cxn>
                <a:cxn ang="0">
                  <a:pos x="21" y="64"/>
                </a:cxn>
                <a:cxn ang="0">
                  <a:pos x="18" y="64"/>
                </a:cxn>
                <a:cxn ang="0">
                  <a:pos x="16" y="64"/>
                </a:cxn>
                <a:cxn ang="0">
                  <a:pos x="13" y="62"/>
                </a:cxn>
                <a:cxn ang="0">
                  <a:pos x="10" y="61"/>
                </a:cxn>
                <a:cxn ang="0">
                  <a:pos x="8" y="59"/>
                </a:cxn>
                <a:cxn ang="0">
                  <a:pos x="5" y="58"/>
                </a:cxn>
                <a:cxn ang="0">
                  <a:pos x="5" y="54"/>
                </a:cxn>
                <a:cxn ang="0">
                  <a:pos x="2" y="51"/>
                </a:cxn>
                <a:cxn ang="0">
                  <a:pos x="0" y="49"/>
                </a:cxn>
                <a:cxn ang="0">
                  <a:pos x="0" y="44"/>
                </a:cxn>
                <a:cxn ang="0">
                  <a:pos x="0" y="43"/>
                </a:cxn>
                <a:cxn ang="0">
                  <a:pos x="0" y="41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5" y="35"/>
                </a:cxn>
                <a:cxn ang="0">
                  <a:pos x="5" y="35"/>
                </a:cxn>
              </a:cxnLst>
              <a:rect l="0" t="0" r="r" b="b"/>
              <a:pathLst>
                <a:path w="162" h="64">
                  <a:moveTo>
                    <a:pt x="5" y="35"/>
                  </a:moveTo>
                  <a:lnTo>
                    <a:pt x="16" y="28"/>
                  </a:lnTo>
                  <a:lnTo>
                    <a:pt x="28" y="23"/>
                  </a:lnTo>
                  <a:lnTo>
                    <a:pt x="36" y="18"/>
                  </a:lnTo>
                  <a:lnTo>
                    <a:pt x="48" y="15"/>
                  </a:lnTo>
                  <a:lnTo>
                    <a:pt x="57" y="10"/>
                  </a:lnTo>
                  <a:lnTo>
                    <a:pt x="66" y="7"/>
                  </a:lnTo>
                  <a:lnTo>
                    <a:pt x="74" y="5"/>
                  </a:lnTo>
                  <a:lnTo>
                    <a:pt x="82" y="4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6" y="10"/>
                  </a:lnTo>
                  <a:lnTo>
                    <a:pt x="146" y="17"/>
                  </a:lnTo>
                  <a:lnTo>
                    <a:pt x="157" y="23"/>
                  </a:lnTo>
                  <a:lnTo>
                    <a:pt x="161" y="25"/>
                  </a:lnTo>
                  <a:lnTo>
                    <a:pt x="162" y="30"/>
                  </a:lnTo>
                  <a:lnTo>
                    <a:pt x="162" y="33"/>
                  </a:lnTo>
                  <a:lnTo>
                    <a:pt x="161" y="36"/>
                  </a:lnTo>
                  <a:lnTo>
                    <a:pt x="157" y="40"/>
                  </a:lnTo>
                  <a:lnTo>
                    <a:pt x="154" y="41"/>
                  </a:lnTo>
                  <a:lnTo>
                    <a:pt x="151" y="41"/>
                  </a:lnTo>
                  <a:lnTo>
                    <a:pt x="148" y="41"/>
                  </a:lnTo>
                  <a:lnTo>
                    <a:pt x="138" y="33"/>
                  </a:lnTo>
                  <a:lnTo>
                    <a:pt x="130" y="30"/>
                  </a:lnTo>
                  <a:lnTo>
                    <a:pt x="121" y="26"/>
                  </a:lnTo>
                  <a:lnTo>
                    <a:pt x="113" y="25"/>
                  </a:lnTo>
                  <a:lnTo>
                    <a:pt x="105" y="25"/>
                  </a:lnTo>
                  <a:lnTo>
                    <a:pt x="100" y="25"/>
                  </a:lnTo>
                  <a:lnTo>
                    <a:pt x="93" y="26"/>
                  </a:lnTo>
                  <a:lnTo>
                    <a:pt x="87" y="30"/>
                  </a:lnTo>
                  <a:lnTo>
                    <a:pt x="80" y="33"/>
                  </a:lnTo>
                  <a:lnTo>
                    <a:pt x="74" y="36"/>
                  </a:lnTo>
                  <a:lnTo>
                    <a:pt x="67" y="41"/>
                  </a:lnTo>
                  <a:lnTo>
                    <a:pt x="59" y="44"/>
                  </a:lnTo>
                  <a:lnTo>
                    <a:pt x="51" y="49"/>
                  </a:lnTo>
                  <a:lnTo>
                    <a:pt x="43" y="54"/>
                  </a:lnTo>
                  <a:lnTo>
                    <a:pt x="34" y="59"/>
                  </a:lnTo>
                  <a:lnTo>
                    <a:pt x="25" y="64"/>
                  </a:lnTo>
                  <a:lnTo>
                    <a:pt x="21" y="64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3" y="62"/>
                  </a:lnTo>
                  <a:lnTo>
                    <a:pt x="10" y="61"/>
                  </a:lnTo>
                  <a:lnTo>
                    <a:pt x="8" y="59"/>
                  </a:lnTo>
                  <a:lnTo>
                    <a:pt x="5" y="58"/>
                  </a:lnTo>
                  <a:lnTo>
                    <a:pt x="5" y="54"/>
                  </a:lnTo>
                  <a:lnTo>
                    <a:pt x="2" y="51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7" name="Freeform 311"/>
            <p:cNvSpPr>
              <a:spLocks/>
            </p:cNvSpPr>
            <p:nvPr/>
          </p:nvSpPr>
          <p:spPr bwMode="auto">
            <a:xfrm>
              <a:off x="4613" y="1613"/>
              <a:ext cx="91" cy="125"/>
            </a:xfrm>
            <a:custGeom>
              <a:avLst/>
              <a:gdLst/>
              <a:ahLst/>
              <a:cxnLst>
                <a:cxn ang="0">
                  <a:pos x="21" y="11"/>
                </a:cxn>
                <a:cxn ang="0">
                  <a:pos x="26" y="18"/>
                </a:cxn>
                <a:cxn ang="0">
                  <a:pos x="31" y="24"/>
                </a:cxn>
                <a:cxn ang="0">
                  <a:pos x="34" y="29"/>
                </a:cxn>
                <a:cxn ang="0">
                  <a:pos x="38" y="36"/>
                </a:cxn>
                <a:cxn ang="0">
                  <a:pos x="39" y="41"/>
                </a:cxn>
                <a:cxn ang="0">
                  <a:pos x="44" y="49"/>
                </a:cxn>
                <a:cxn ang="0">
                  <a:pos x="49" y="60"/>
                </a:cxn>
                <a:cxn ang="0">
                  <a:pos x="54" y="75"/>
                </a:cxn>
                <a:cxn ang="0">
                  <a:pos x="59" y="91"/>
                </a:cxn>
                <a:cxn ang="0">
                  <a:pos x="65" y="113"/>
                </a:cxn>
                <a:cxn ang="0">
                  <a:pos x="70" y="132"/>
                </a:cxn>
                <a:cxn ang="0">
                  <a:pos x="74" y="155"/>
                </a:cxn>
                <a:cxn ang="0">
                  <a:pos x="78" y="177"/>
                </a:cxn>
                <a:cxn ang="0">
                  <a:pos x="82" y="195"/>
                </a:cxn>
                <a:cxn ang="0">
                  <a:pos x="88" y="204"/>
                </a:cxn>
                <a:cxn ang="0">
                  <a:pos x="98" y="213"/>
                </a:cxn>
                <a:cxn ang="0">
                  <a:pos x="108" y="217"/>
                </a:cxn>
                <a:cxn ang="0">
                  <a:pos x="121" y="221"/>
                </a:cxn>
                <a:cxn ang="0">
                  <a:pos x="134" y="222"/>
                </a:cxn>
                <a:cxn ang="0">
                  <a:pos x="147" y="224"/>
                </a:cxn>
                <a:cxn ang="0">
                  <a:pos x="162" y="224"/>
                </a:cxn>
                <a:cxn ang="0">
                  <a:pos x="172" y="226"/>
                </a:cxn>
                <a:cxn ang="0">
                  <a:pos x="177" y="226"/>
                </a:cxn>
                <a:cxn ang="0">
                  <a:pos x="178" y="229"/>
                </a:cxn>
                <a:cxn ang="0">
                  <a:pos x="182" y="234"/>
                </a:cxn>
                <a:cxn ang="0">
                  <a:pos x="182" y="239"/>
                </a:cxn>
                <a:cxn ang="0">
                  <a:pos x="178" y="244"/>
                </a:cxn>
                <a:cxn ang="0">
                  <a:pos x="177" y="247"/>
                </a:cxn>
                <a:cxn ang="0">
                  <a:pos x="172" y="249"/>
                </a:cxn>
                <a:cxn ang="0">
                  <a:pos x="160" y="249"/>
                </a:cxn>
                <a:cxn ang="0">
                  <a:pos x="142" y="249"/>
                </a:cxn>
                <a:cxn ang="0">
                  <a:pos x="126" y="245"/>
                </a:cxn>
                <a:cxn ang="0">
                  <a:pos x="110" y="242"/>
                </a:cxn>
                <a:cxn ang="0">
                  <a:pos x="95" y="237"/>
                </a:cxn>
                <a:cxn ang="0">
                  <a:pos x="82" y="229"/>
                </a:cxn>
                <a:cxn ang="0">
                  <a:pos x="70" y="219"/>
                </a:cxn>
                <a:cxn ang="0">
                  <a:pos x="62" y="206"/>
                </a:cxn>
                <a:cxn ang="0">
                  <a:pos x="57" y="190"/>
                </a:cxn>
                <a:cxn ang="0">
                  <a:pos x="56" y="168"/>
                </a:cxn>
                <a:cxn ang="0">
                  <a:pos x="52" y="150"/>
                </a:cxn>
                <a:cxn ang="0">
                  <a:pos x="51" y="132"/>
                </a:cxn>
                <a:cxn ang="0">
                  <a:pos x="46" y="116"/>
                </a:cxn>
                <a:cxn ang="0">
                  <a:pos x="41" y="100"/>
                </a:cxn>
                <a:cxn ang="0">
                  <a:pos x="34" y="82"/>
                </a:cxn>
                <a:cxn ang="0">
                  <a:pos x="26" y="62"/>
                </a:cxn>
                <a:cxn ang="0">
                  <a:pos x="18" y="47"/>
                </a:cxn>
                <a:cxn ang="0">
                  <a:pos x="13" y="41"/>
                </a:cxn>
                <a:cxn ang="0">
                  <a:pos x="10" y="34"/>
                </a:cxn>
                <a:cxn ang="0">
                  <a:pos x="6" y="28"/>
                </a:cxn>
                <a:cxn ang="0">
                  <a:pos x="3" y="21"/>
                </a:cxn>
                <a:cxn ang="0">
                  <a:pos x="1" y="16"/>
                </a:cxn>
                <a:cxn ang="0">
                  <a:pos x="0" y="8"/>
                </a:cxn>
                <a:cxn ang="0">
                  <a:pos x="3" y="3"/>
                </a:cxn>
                <a:cxn ang="0">
                  <a:pos x="10" y="0"/>
                </a:cxn>
                <a:cxn ang="0">
                  <a:pos x="16" y="3"/>
                </a:cxn>
                <a:cxn ang="0">
                  <a:pos x="18" y="8"/>
                </a:cxn>
              </a:cxnLst>
              <a:rect l="0" t="0" r="r" b="b"/>
              <a:pathLst>
                <a:path w="182" h="249">
                  <a:moveTo>
                    <a:pt x="18" y="8"/>
                  </a:moveTo>
                  <a:lnTo>
                    <a:pt x="21" y="11"/>
                  </a:lnTo>
                  <a:lnTo>
                    <a:pt x="23" y="16"/>
                  </a:lnTo>
                  <a:lnTo>
                    <a:pt x="26" y="18"/>
                  </a:lnTo>
                  <a:lnTo>
                    <a:pt x="28" y="19"/>
                  </a:lnTo>
                  <a:lnTo>
                    <a:pt x="31" y="24"/>
                  </a:lnTo>
                  <a:lnTo>
                    <a:pt x="34" y="28"/>
                  </a:lnTo>
                  <a:lnTo>
                    <a:pt x="34" y="29"/>
                  </a:lnTo>
                  <a:lnTo>
                    <a:pt x="38" y="33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9" y="41"/>
                  </a:lnTo>
                  <a:lnTo>
                    <a:pt x="42" y="46"/>
                  </a:lnTo>
                  <a:lnTo>
                    <a:pt x="44" y="49"/>
                  </a:lnTo>
                  <a:lnTo>
                    <a:pt x="46" y="54"/>
                  </a:lnTo>
                  <a:lnTo>
                    <a:pt x="49" y="60"/>
                  </a:lnTo>
                  <a:lnTo>
                    <a:pt x="52" y="69"/>
                  </a:lnTo>
                  <a:lnTo>
                    <a:pt x="54" y="75"/>
                  </a:lnTo>
                  <a:lnTo>
                    <a:pt x="57" y="85"/>
                  </a:lnTo>
                  <a:lnTo>
                    <a:pt x="59" y="91"/>
                  </a:lnTo>
                  <a:lnTo>
                    <a:pt x="62" y="103"/>
                  </a:lnTo>
                  <a:lnTo>
                    <a:pt x="65" y="113"/>
                  </a:lnTo>
                  <a:lnTo>
                    <a:pt x="67" y="123"/>
                  </a:lnTo>
                  <a:lnTo>
                    <a:pt x="70" y="132"/>
                  </a:lnTo>
                  <a:lnTo>
                    <a:pt x="72" y="144"/>
                  </a:lnTo>
                  <a:lnTo>
                    <a:pt x="74" y="155"/>
                  </a:lnTo>
                  <a:lnTo>
                    <a:pt x="77" y="167"/>
                  </a:lnTo>
                  <a:lnTo>
                    <a:pt x="78" y="177"/>
                  </a:lnTo>
                  <a:lnTo>
                    <a:pt x="82" y="190"/>
                  </a:lnTo>
                  <a:lnTo>
                    <a:pt x="82" y="195"/>
                  </a:lnTo>
                  <a:lnTo>
                    <a:pt x="87" y="201"/>
                  </a:lnTo>
                  <a:lnTo>
                    <a:pt x="88" y="204"/>
                  </a:lnTo>
                  <a:lnTo>
                    <a:pt x="93" y="209"/>
                  </a:lnTo>
                  <a:lnTo>
                    <a:pt x="98" y="213"/>
                  </a:lnTo>
                  <a:lnTo>
                    <a:pt x="103" y="216"/>
                  </a:lnTo>
                  <a:lnTo>
                    <a:pt x="108" y="217"/>
                  </a:lnTo>
                  <a:lnTo>
                    <a:pt x="115" y="221"/>
                  </a:lnTo>
                  <a:lnTo>
                    <a:pt x="121" y="221"/>
                  </a:lnTo>
                  <a:lnTo>
                    <a:pt x="126" y="222"/>
                  </a:lnTo>
                  <a:lnTo>
                    <a:pt x="134" y="222"/>
                  </a:lnTo>
                  <a:lnTo>
                    <a:pt x="141" y="224"/>
                  </a:lnTo>
                  <a:lnTo>
                    <a:pt x="147" y="224"/>
                  </a:lnTo>
                  <a:lnTo>
                    <a:pt x="155" y="224"/>
                  </a:lnTo>
                  <a:lnTo>
                    <a:pt x="162" y="224"/>
                  </a:lnTo>
                  <a:lnTo>
                    <a:pt x="169" y="226"/>
                  </a:lnTo>
                  <a:lnTo>
                    <a:pt x="172" y="226"/>
                  </a:lnTo>
                  <a:lnTo>
                    <a:pt x="175" y="226"/>
                  </a:lnTo>
                  <a:lnTo>
                    <a:pt x="177" y="226"/>
                  </a:lnTo>
                  <a:lnTo>
                    <a:pt x="178" y="229"/>
                  </a:lnTo>
                  <a:lnTo>
                    <a:pt x="178" y="229"/>
                  </a:lnTo>
                  <a:lnTo>
                    <a:pt x="180" y="232"/>
                  </a:lnTo>
                  <a:lnTo>
                    <a:pt x="182" y="234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0" y="242"/>
                  </a:lnTo>
                  <a:lnTo>
                    <a:pt x="178" y="244"/>
                  </a:lnTo>
                  <a:lnTo>
                    <a:pt x="178" y="245"/>
                  </a:lnTo>
                  <a:lnTo>
                    <a:pt x="177" y="247"/>
                  </a:lnTo>
                  <a:lnTo>
                    <a:pt x="175" y="249"/>
                  </a:lnTo>
                  <a:lnTo>
                    <a:pt x="172" y="249"/>
                  </a:lnTo>
                  <a:lnTo>
                    <a:pt x="169" y="249"/>
                  </a:lnTo>
                  <a:lnTo>
                    <a:pt x="160" y="249"/>
                  </a:lnTo>
                  <a:lnTo>
                    <a:pt x="151" y="249"/>
                  </a:lnTo>
                  <a:lnTo>
                    <a:pt x="142" y="249"/>
                  </a:lnTo>
                  <a:lnTo>
                    <a:pt x="134" y="249"/>
                  </a:lnTo>
                  <a:lnTo>
                    <a:pt x="126" y="245"/>
                  </a:lnTo>
                  <a:lnTo>
                    <a:pt x="118" y="245"/>
                  </a:lnTo>
                  <a:lnTo>
                    <a:pt x="110" y="242"/>
                  </a:lnTo>
                  <a:lnTo>
                    <a:pt x="103" y="240"/>
                  </a:lnTo>
                  <a:lnTo>
                    <a:pt x="95" y="237"/>
                  </a:lnTo>
                  <a:lnTo>
                    <a:pt x="88" y="234"/>
                  </a:lnTo>
                  <a:lnTo>
                    <a:pt x="82" y="229"/>
                  </a:lnTo>
                  <a:lnTo>
                    <a:pt x="75" y="226"/>
                  </a:lnTo>
                  <a:lnTo>
                    <a:pt x="70" y="219"/>
                  </a:lnTo>
                  <a:lnTo>
                    <a:pt x="65" y="213"/>
                  </a:lnTo>
                  <a:lnTo>
                    <a:pt x="62" y="206"/>
                  </a:lnTo>
                  <a:lnTo>
                    <a:pt x="59" y="199"/>
                  </a:lnTo>
                  <a:lnTo>
                    <a:pt x="57" y="190"/>
                  </a:lnTo>
                  <a:lnTo>
                    <a:pt x="56" y="178"/>
                  </a:lnTo>
                  <a:lnTo>
                    <a:pt x="56" y="168"/>
                  </a:lnTo>
                  <a:lnTo>
                    <a:pt x="54" y="160"/>
                  </a:lnTo>
                  <a:lnTo>
                    <a:pt x="52" y="150"/>
                  </a:lnTo>
                  <a:lnTo>
                    <a:pt x="51" y="142"/>
                  </a:lnTo>
                  <a:lnTo>
                    <a:pt x="51" y="132"/>
                  </a:lnTo>
                  <a:lnTo>
                    <a:pt x="49" y="124"/>
                  </a:lnTo>
                  <a:lnTo>
                    <a:pt x="46" y="116"/>
                  </a:lnTo>
                  <a:lnTo>
                    <a:pt x="42" y="108"/>
                  </a:lnTo>
                  <a:lnTo>
                    <a:pt x="41" y="100"/>
                  </a:lnTo>
                  <a:lnTo>
                    <a:pt x="38" y="91"/>
                  </a:lnTo>
                  <a:lnTo>
                    <a:pt x="34" y="82"/>
                  </a:lnTo>
                  <a:lnTo>
                    <a:pt x="29" y="72"/>
                  </a:lnTo>
                  <a:lnTo>
                    <a:pt x="26" y="62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6" y="44"/>
                  </a:lnTo>
                  <a:lnTo>
                    <a:pt x="13" y="41"/>
                  </a:lnTo>
                  <a:lnTo>
                    <a:pt x="13" y="39"/>
                  </a:lnTo>
                  <a:lnTo>
                    <a:pt x="10" y="34"/>
                  </a:lnTo>
                  <a:lnTo>
                    <a:pt x="8" y="31"/>
                  </a:lnTo>
                  <a:lnTo>
                    <a:pt x="6" y="28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3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8" name="Freeform 312"/>
            <p:cNvSpPr>
              <a:spLocks/>
            </p:cNvSpPr>
            <p:nvPr/>
          </p:nvSpPr>
          <p:spPr bwMode="auto">
            <a:xfrm>
              <a:off x="4691" y="1685"/>
              <a:ext cx="33" cy="52"/>
            </a:xfrm>
            <a:custGeom>
              <a:avLst/>
              <a:gdLst/>
              <a:ahLst/>
              <a:cxnLst>
                <a:cxn ang="0">
                  <a:pos x="51" y="24"/>
                </a:cxn>
                <a:cxn ang="0">
                  <a:pos x="46" y="23"/>
                </a:cxn>
                <a:cxn ang="0">
                  <a:pos x="41" y="23"/>
                </a:cxn>
                <a:cxn ang="0">
                  <a:pos x="38" y="24"/>
                </a:cxn>
                <a:cxn ang="0">
                  <a:pos x="37" y="26"/>
                </a:cxn>
                <a:cxn ang="0">
                  <a:pos x="32" y="29"/>
                </a:cxn>
                <a:cxn ang="0">
                  <a:pos x="30" y="33"/>
                </a:cxn>
                <a:cxn ang="0">
                  <a:pos x="28" y="37"/>
                </a:cxn>
                <a:cxn ang="0">
                  <a:pos x="28" y="44"/>
                </a:cxn>
                <a:cxn ang="0">
                  <a:pos x="27" y="49"/>
                </a:cxn>
                <a:cxn ang="0">
                  <a:pos x="27" y="54"/>
                </a:cxn>
                <a:cxn ang="0">
                  <a:pos x="25" y="60"/>
                </a:cxn>
                <a:cxn ang="0">
                  <a:pos x="27" y="69"/>
                </a:cxn>
                <a:cxn ang="0">
                  <a:pos x="27" y="73"/>
                </a:cxn>
                <a:cxn ang="0">
                  <a:pos x="27" y="82"/>
                </a:cxn>
                <a:cxn ang="0">
                  <a:pos x="28" y="88"/>
                </a:cxn>
                <a:cxn ang="0">
                  <a:pos x="30" y="95"/>
                </a:cxn>
                <a:cxn ang="0">
                  <a:pos x="28" y="98"/>
                </a:cxn>
                <a:cxn ang="0">
                  <a:pos x="28" y="100"/>
                </a:cxn>
                <a:cxn ang="0">
                  <a:pos x="25" y="101"/>
                </a:cxn>
                <a:cxn ang="0">
                  <a:pos x="23" y="103"/>
                </a:cxn>
                <a:cxn ang="0">
                  <a:pos x="22" y="103"/>
                </a:cxn>
                <a:cxn ang="0">
                  <a:pos x="20" y="103"/>
                </a:cxn>
                <a:cxn ang="0">
                  <a:pos x="17" y="103"/>
                </a:cxn>
                <a:cxn ang="0">
                  <a:pos x="14" y="103"/>
                </a:cxn>
                <a:cxn ang="0">
                  <a:pos x="12" y="101"/>
                </a:cxn>
                <a:cxn ang="0">
                  <a:pos x="9" y="101"/>
                </a:cxn>
                <a:cxn ang="0">
                  <a:pos x="5" y="98"/>
                </a:cxn>
                <a:cxn ang="0">
                  <a:pos x="4" y="96"/>
                </a:cxn>
                <a:cxn ang="0">
                  <a:pos x="2" y="93"/>
                </a:cxn>
                <a:cxn ang="0">
                  <a:pos x="0" y="91"/>
                </a:cxn>
                <a:cxn ang="0">
                  <a:pos x="0" y="90"/>
                </a:cxn>
                <a:cxn ang="0">
                  <a:pos x="0" y="85"/>
                </a:cxn>
                <a:cxn ang="0">
                  <a:pos x="0" y="78"/>
                </a:cxn>
                <a:cxn ang="0">
                  <a:pos x="2" y="70"/>
                </a:cxn>
                <a:cxn ang="0">
                  <a:pos x="2" y="62"/>
                </a:cxn>
                <a:cxn ang="0">
                  <a:pos x="4" y="54"/>
                </a:cxn>
                <a:cxn ang="0">
                  <a:pos x="7" y="47"/>
                </a:cxn>
                <a:cxn ang="0">
                  <a:pos x="9" y="39"/>
                </a:cxn>
                <a:cxn ang="0">
                  <a:pos x="12" y="31"/>
                </a:cxn>
                <a:cxn ang="0">
                  <a:pos x="15" y="24"/>
                </a:cxn>
                <a:cxn ang="0">
                  <a:pos x="20" y="18"/>
                </a:cxn>
                <a:cxn ang="0">
                  <a:pos x="23" y="13"/>
                </a:cxn>
                <a:cxn ang="0">
                  <a:pos x="28" y="8"/>
                </a:cxn>
                <a:cxn ang="0">
                  <a:pos x="33" y="5"/>
                </a:cxn>
                <a:cxn ang="0">
                  <a:pos x="38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8" y="1"/>
                </a:cxn>
                <a:cxn ang="0">
                  <a:pos x="61" y="1"/>
                </a:cxn>
                <a:cxn ang="0">
                  <a:pos x="63" y="5"/>
                </a:cxn>
                <a:cxn ang="0">
                  <a:pos x="64" y="5"/>
                </a:cxn>
                <a:cxn ang="0">
                  <a:pos x="64" y="8"/>
                </a:cxn>
                <a:cxn ang="0">
                  <a:pos x="66" y="11"/>
                </a:cxn>
                <a:cxn ang="0">
                  <a:pos x="66" y="16"/>
                </a:cxn>
                <a:cxn ang="0">
                  <a:pos x="64" y="19"/>
                </a:cxn>
                <a:cxn ang="0">
                  <a:pos x="61" y="23"/>
                </a:cxn>
                <a:cxn ang="0">
                  <a:pos x="58" y="24"/>
                </a:cxn>
                <a:cxn ang="0">
                  <a:pos x="56" y="24"/>
                </a:cxn>
                <a:cxn ang="0">
                  <a:pos x="53" y="24"/>
                </a:cxn>
                <a:cxn ang="0">
                  <a:pos x="51" y="24"/>
                </a:cxn>
                <a:cxn ang="0">
                  <a:pos x="51" y="24"/>
                </a:cxn>
              </a:cxnLst>
              <a:rect l="0" t="0" r="r" b="b"/>
              <a:pathLst>
                <a:path w="66" h="103">
                  <a:moveTo>
                    <a:pt x="51" y="24"/>
                  </a:moveTo>
                  <a:lnTo>
                    <a:pt x="46" y="23"/>
                  </a:lnTo>
                  <a:lnTo>
                    <a:pt x="41" y="23"/>
                  </a:lnTo>
                  <a:lnTo>
                    <a:pt x="38" y="24"/>
                  </a:lnTo>
                  <a:lnTo>
                    <a:pt x="37" y="26"/>
                  </a:lnTo>
                  <a:lnTo>
                    <a:pt x="32" y="29"/>
                  </a:lnTo>
                  <a:lnTo>
                    <a:pt x="30" y="33"/>
                  </a:lnTo>
                  <a:lnTo>
                    <a:pt x="28" y="37"/>
                  </a:lnTo>
                  <a:lnTo>
                    <a:pt x="28" y="44"/>
                  </a:lnTo>
                  <a:lnTo>
                    <a:pt x="27" y="49"/>
                  </a:lnTo>
                  <a:lnTo>
                    <a:pt x="27" y="54"/>
                  </a:lnTo>
                  <a:lnTo>
                    <a:pt x="25" y="60"/>
                  </a:lnTo>
                  <a:lnTo>
                    <a:pt x="27" y="69"/>
                  </a:lnTo>
                  <a:lnTo>
                    <a:pt x="27" y="73"/>
                  </a:lnTo>
                  <a:lnTo>
                    <a:pt x="27" y="82"/>
                  </a:lnTo>
                  <a:lnTo>
                    <a:pt x="28" y="88"/>
                  </a:lnTo>
                  <a:lnTo>
                    <a:pt x="30" y="95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5" y="101"/>
                  </a:lnTo>
                  <a:lnTo>
                    <a:pt x="23" y="103"/>
                  </a:lnTo>
                  <a:lnTo>
                    <a:pt x="22" y="103"/>
                  </a:lnTo>
                  <a:lnTo>
                    <a:pt x="20" y="103"/>
                  </a:lnTo>
                  <a:lnTo>
                    <a:pt x="17" y="103"/>
                  </a:lnTo>
                  <a:lnTo>
                    <a:pt x="14" y="103"/>
                  </a:lnTo>
                  <a:lnTo>
                    <a:pt x="12" y="101"/>
                  </a:lnTo>
                  <a:lnTo>
                    <a:pt x="9" y="101"/>
                  </a:lnTo>
                  <a:lnTo>
                    <a:pt x="5" y="98"/>
                  </a:lnTo>
                  <a:lnTo>
                    <a:pt x="4" y="96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2" y="70"/>
                  </a:lnTo>
                  <a:lnTo>
                    <a:pt x="2" y="62"/>
                  </a:lnTo>
                  <a:lnTo>
                    <a:pt x="4" y="54"/>
                  </a:lnTo>
                  <a:lnTo>
                    <a:pt x="7" y="47"/>
                  </a:lnTo>
                  <a:lnTo>
                    <a:pt x="9" y="39"/>
                  </a:lnTo>
                  <a:lnTo>
                    <a:pt x="12" y="31"/>
                  </a:lnTo>
                  <a:lnTo>
                    <a:pt x="15" y="24"/>
                  </a:lnTo>
                  <a:lnTo>
                    <a:pt x="20" y="18"/>
                  </a:lnTo>
                  <a:lnTo>
                    <a:pt x="23" y="13"/>
                  </a:lnTo>
                  <a:lnTo>
                    <a:pt x="28" y="8"/>
                  </a:lnTo>
                  <a:lnTo>
                    <a:pt x="33" y="5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1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4" y="8"/>
                  </a:lnTo>
                  <a:lnTo>
                    <a:pt x="66" y="11"/>
                  </a:lnTo>
                  <a:lnTo>
                    <a:pt x="66" y="16"/>
                  </a:lnTo>
                  <a:lnTo>
                    <a:pt x="64" y="19"/>
                  </a:lnTo>
                  <a:lnTo>
                    <a:pt x="61" y="23"/>
                  </a:lnTo>
                  <a:lnTo>
                    <a:pt x="58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51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9" name="Freeform 313"/>
            <p:cNvSpPr>
              <a:spLocks/>
            </p:cNvSpPr>
            <p:nvPr/>
          </p:nvSpPr>
          <p:spPr bwMode="auto">
            <a:xfrm>
              <a:off x="4686" y="1663"/>
              <a:ext cx="48" cy="38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93" y="60"/>
                </a:cxn>
                <a:cxn ang="0">
                  <a:pos x="95" y="63"/>
                </a:cxn>
                <a:cxn ang="0">
                  <a:pos x="96" y="67"/>
                </a:cxn>
                <a:cxn ang="0">
                  <a:pos x="96" y="68"/>
                </a:cxn>
                <a:cxn ang="0">
                  <a:pos x="95" y="73"/>
                </a:cxn>
                <a:cxn ang="0">
                  <a:pos x="93" y="73"/>
                </a:cxn>
                <a:cxn ang="0">
                  <a:pos x="90" y="75"/>
                </a:cxn>
                <a:cxn ang="0">
                  <a:pos x="85" y="73"/>
                </a:cxn>
                <a:cxn ang="0">
                  <a:pos x="82" y="73"/>
                </a:cxn>
                <a:cxn ang="0">
                  <a:pos x="9" y="29"/>
                </a:cxn>
                <a:cxn ang="0">
                  <a:pos x="5" y="24"/>
                </a:cxn>
                <a:cxn ang="0">
                  <a:pos x="3" y="21"/>
                </a:cxn>
                <a:cxn ang="0">
                  <a:pos x="1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8" y="8"/>
                </a:cxn>
                <a:cxn ang="0">
                  <a:pos x="21" y="13"/>
                </a:cxn>
                <a:cxn ang="0">
                  <a:pos x="21" y="13"/>
                </a:cxn>
              </a:cxnLst>
              <a:rect l="0" t="0" r="r" b="b"/>
              <a:pathLst>
                <a:path w="96" h="75">
                  <a:moveTo>
                    <a:pt x="21" y="13"/>
                  </a:moveTo>
                  <a:lnTo>
                    <a:pt x="93" y="60"/>
                  </a:lnTo>
                  <a:lnTo>
                    <a:pt x="95" y="63"/>
                  </a:lnTo>
                  <a:lnTo>
                    <a:pt x="96" y="67"/>
                  </a:lnTo>
                  <a:lnTo>
                    <a:pt x="96" y="68"/>
                  </a:lnTo>
                  <a:lnTo>
                    <a:pt x="95" y="73"/>
                  </a:lnTo>
                  <a:lnTo>
                    <a:pt x="93" y="73"/>
                  </a:lnTo>
                  <a:lnTo>
                    <a:pt x="90" y="75"/>
                  </a:lnTo>
                  <a:lnTo>
                    <a:pt x="85" y="73"/>
                  </a:lnTo>
                  <a:lnTo>
                    <a:pt x="82" y="73"/>
                  </a:lnTo>
                  <a:lnTo>
                    <a:pt x="9" y="29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4" y="5"/>
                  </a:lnTo>
                  <a:lnTo>
                    <a:pt x="18" y="8"/>
                  </a:lnTo>
                  <a:lnTo>
                    <a:pt x="21" y="13"/>
                  </a:lnTo>
                  <a:lnTo>
                    <a:pt x="21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0" name="Freeform 314"/>
            <p:cNvSpPr>
              <a:spLocks/>
            </p:cNvSpPr>
            <p:nvPr/>
          </p:nvSpPr>
          <p:spPr bwMode="auto">
            <a:xfrm>
              <a:off x="4715" y="1698"/>
              <a:ext cx="39" cy="51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31" y="5"/>
                </a:cxn>
                <a:cxn ang="0">
                  <a:pos x="39" y="5"/>
                </a:cxn>
                <a:cxn ang="0">
                  <a:pos x="47" y="9"/>
                </a:cxn>
                <a:cxn ang="0">
                  <a:pos x="55" y="10"/>
                </a:cxn>
                <a:cxn ang="0">
                  <a:pos x="62" y="13"/>
                </a:cxn>
                <a:cxn ang="0">
                  <a:pos x="67" y="20"/>
                </a:cxn>
                <a:cxn ang="0">
                  <a:pos x="72" y="25"/>
                </a:cxn>
                <a:cxn ang="0">
                  <a:pos x="75" y="33"/>
                </a:cxn>
                <a:cxn ang="0">
                  <a:pos x="77" y="41"/>
                </a:cxn>
                <a:cxn ang="0">
                  <a:pos x="77" y="49"/>
                </a:cxn>
                <a:cxn ang="0">
                  <a:pos x="75" y="58"/>
                </a:cxn>
                <a:cxn ang="0">
                  <a:pos x="75" y="66"/>
                </a:cxn>
                <a:cxn ang="0">
                  <a:pos x="70" y="74"/>
                </a:cxn>
                <a:cxn ang="0">
                  <a:pos x="68" y="81"/>
                </a:cxn>
                <a:cxn ang="0">
                  <a:pos x="65" y="89"/>
                </a:cxn>
                <a:cxn ang="0">
                  <a:pos x="62" y="97"/>
                </a:cxn>
                <a:cxn ang="0">
                  <a:pos x="57" y="102"/>
                </a:cxn>
                <a:cxn ang="0">
                  <a:pos x="52" y="103"/>
                </a:cxn>
                <a:cxn ang="0">
                  <a:pos x="47" y="103"/>
                </a:cxn>
                <a:cxn ang="0">
                  <a:pos x="42" y="102"/>
                </a:cxn>
                <a:cxn ang="0">
                  <a:pos x="37" y="97"/>
                </a:cxn>
                <a:cxn ang="0">
                  <a:pos x="34" y="94"/>
                </a:cxn>
                <a:cxn ang="0">
                  <a:pos x="34" y="87"/>
                </a:cxn>
                <a:cxn ang="0">
                  <a:pos x="37" y="81"/>
                </a:cxn>
                <a:cxn ang="0">
                  <a:pos x="39" y="76"/>
                </a:cxn>
                <a:cxn ang="0">
                  <a:pos x="41" y="71"/>
                </a:cxn>
                <a:cxn ang="0">
                  <a:pos x="42" y="66"/>
                </a:cxn>
                <a:cxn ang="0">
                  <a:pos x="42" y="61"/>
                </a:cxn>
                <a:cxn ang="0">
                  <a:pos x="42" y="56"/>
                </a:cxn>
                <a:cxn ang="0">
                  <a:pos x="42" y="49"/>
                </a:cxn>
                <a:cxn ang="0">
                  <a:pos x="41" y="45"/>
                </a:cxn>
                <a:cxn ang="0">
                  <a:pos x="39" y="41"/>
                </a:cxn>
                <a:cxn ang="0">
                  <a:pos x="36" y="36"/>
                </a:cxn>
                <a:cxn ang="0">
                  <a:pos x="31" y="28"/>
                </a:cxn>
                <a:cxn ang="0">
                  <a:pos x="23" y="25"/>
                </a:cxn>
                <a:cxn ang="0">
                  <a:pos x="18" y="22"/>
                </a:cxn>
                <a:cxn ang="0">
                  <a:pos x="13" y="20"/>
                </a:cxn>
                <a:cxn ang="0">
                  <a:pos x="8" y="17"/>
                </a:cxn>
                <a:cxn ang="0">
                  <a:pos x="3" y="17"/>
                </a:cxn>
                <a:cxn ang="0">
                  <a:pos x="1" y="13"/>
                </a:cxn>
                <a:cxn ang="0">
                  <a:pos x="0" y="9"/>
                </a:cxn>
                <a:cxn ang="0">
                  <a:pos x="5" y="5"/>
                </a:cxn>
                <a:cxn ang="0">
                  <a:pos x="11" y="0"/>
                </a:cxn>
                <a:cxn ang="0">
                  <a:pos x="16" y="0"/>
                </a:cxn>
                <a:cxn ang="0">
                  <a:pos x="18" y="2"/>
                </a:cxn>
              </a:cxnLst>
              <a:rect l="0" t="0" r="r" b="b"/>
              <a:pathLst>
                <a:path w="77" h="103">
                  <a:moveTo>
                    <a:pt x="18" y="2"/>
                  </a:moveTo>
                  <a:lnTo>
                    <a:pt x="23" y="2"/>
                  </a:lnTo>
                  <a:lnTo>
                    <a:pt x="26" y="4"/>
                  </a:lnTo>
                  <a:lnTo>
                    <a:pt x="31" y="5"/>
                  </a:lnTo>
                  <a:lnTo>
                    <a:pt x="36" y="5"/>
                  </a:lnTo>
                  <a:lnTo>
                    <a:pt x="39" y="5"/>
                  </a:lnTo>
                  <a:lnTo>
                    <a:pt x="44" y="7"/>
                  </a:lnTo>
                  <a:lnTo>
                    <a:pt x="47" y="9"/>
                  </a:lnTo>
                  <a:lnTo>
                    <a:pt x="52" y="9"/>
                  </a:lnTo>
                  <a:lnTo>
                    <a:pt x="55" y="10"/>
                  </a:lnTo>
                  <a:lnTo>
                    <a:pt x="59" y="13"/>
                  </a:lnTo>
                  <a:lnTo>
                    <a:pt x="62" y="13"/>
                  </a:lnTo>
                  <a:lnTo>
                    <a:pt x="65" y="17"/>
                  </a:lnTo>
                  <a:lnTo>
                    <a:pt x="67" y="20"/>
                  </a:lnTo>
                  <a:lnTo>
                    <a:pt x="70" y="22"/>
                  </a:lnTo>
                  <a:lnTo>
                    <a:pt x="72" y="25"/>
                  </a:lnTo>
                  <a:lnTo>
                    <a:pt x="75" y="30"/>
                  </a:lnTo>
                  <a:lnTo>
                    <a:pt x="75" y="33"/>
                  </a:lnTo>
                  <a:lnTo>
                    <a:pt x="77" y="38"/>
                  </a:lnTo>
                  <a:lnTo>
                    <a:pt x="77" y="41"/>
                  </a:lnTo>
                  <a:lnTo>
                    <a:pt x="77" y="46"/>
                  </a:lnTo>
                  <a:lnTo>
                    <a:pt x="77" y="49"/>
                  </a:lnTo>
                  <a:lnTo>
                    <a:pt x="77" y="53"/>
                  </a:lnTo>
                  <a:lnTo>
                    <a:pt x="75" y="58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73" y="69"/>
                  </a:lnTo>
                  <a:lnTo>
                    <a:pt x="70" y="74"/>
                  </a:lnTo>
                  <a:lnTo>
                    <a:pt x="70" y="77"/>
                  </a:lnTo>
                  <a:lnTo>
                    <a:pt x="68" y="81"/>
                  </a:lnTo>
                  <a:lnTo>
                    <a:pt x="67" y="85"/>
                  </a:lnTo>
                  <a:lnTo>
                    <a:pt x="65" y="89"/>
                  </a:lnTo>
                  <a:lnTo>
                    <a:pt x="64" y="94"/>
                  </a:lnTo>
                  <a:lnTo>
                    <a:pt x="62" y="97"/>
                  </a:lnTo>
                  <a:lnTo>
                    <a:pt x="60" y="100"/>
                  </a:lnTo>
                  <a:lnTo>
                    <a:pt x="57" y="102"/>
                  </a:lnTo>
                  <a:lnTo>
                    <a:pt x="55" y="102"/>
                  </a:lnTo>
                  <a:lnTo>
                    <a:pt x="52" y="103"/>
                  </a:lnTo>
                  <a:lnTo>
                    <a:pt x="50" y="103"/>
                  </a:lnTo>
                  <a:lnTo>
                    <a:pt x="47" y="103"/>
                  </a:lnTo>
                  <a:lnTo>
                    <a:pt x="44" y="102"/>
                  </a:lnTo>
                  <a:lnTo>
                    <a:pt x="42" y="102"/>
                  </a:lnTo>
                  <a:lnTo>
                    <a:pt x="39" y="100"/>
                  </a:lnTo>
                  <a:lnTo>
                    <a:pt x="37" y="97"/>
                  </a:lnTo>
                  <a:lnTo>
                    <a:pt x="36" y="95"/>
                  </a:lnTo>
                  <a:lnTo>
                    <a:pt x="34" y="94"/>
                  </a:lnTo>
                  <a:lnTo>
                    <a:pt x="34" y="90"/>
                  </a:lnTo>
                  <a:lnTo>
                    <a:pt x="34" y="87"/>
                  </a:lnTo>
                  <a:lnTo>
                    <a:pt x="36" y="85"/>
                  </a:lnTo>
                  <a:lnTo>
                    <a:pt x="37" y="81"/>
                  </a:lnTo>
                  <a:lnTo>
                    <a:pt x="39" y="77"/>
                  </a:lnTo>
                  <a:lnTo>
                    <a:pt x="39" y="76"/>
                  </a:lnTo>
                  <a:lnTo>
                    <a:pt x="41" y="74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2" y="63"/>
                  </a:lnTo>
                  <a:lnTo>
                    <a:pt x="42" y="61"/>
                  </a:lnTo>
                  <a:lnTo>
                    <a:pt x="42" y="58"/>
                  </a:lnTo>
                  <a:lnTo>
                    <a:pt x="42" y="56"/>
                  </a:lnTo>
                  <a:lnTo>
                    <a:pt x="42" y="53"/>
                  </a:lnTo>
                  <a:lnTo>
                    <a:pt x="42" y="49"/>
                  </a:lnTo>
                  <a:lnTo>
                    <a:pt x="41" y="48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39" y="41"/>
                  </a:lnTo>
                  <a:lnTo>
                    <a:pt x="37" y="36"/>
                  </a:lnTo>
                  <a:lnTo>
                    <a:pt x="36" y="36"/>
                  </a:lnTo>
                  <a:lnTo>
                    <a:pt x="34" y="33"/>
                  </a:lnTo>
                  <a:lnTo>
                    <a:pt x="31" y="28"/>
                  </a:lnTo>
                  <a:lnTo>
                    <a:pt x="26" y="25"/>
                  </a:lnTo>
                  <a:lnTo>
                    <a:pt x="23" y="25"/>
                  </a:lnTo>
                  <a:lnTo>
                    <a:pt x="21" y="23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1" name="Freeform 315"/>
            <p:cNvSpPr>
              <a:spLocks/>
            </p:cNvSpPr>
            <p:nvPr/>
          </p:nvSpPr>
          <p:spPr bwMode="auto">
            <a:xfrm>
              <a:off x="4604" y="1688"/>
              <a:ext cx="41" cy="46"/>
            </a:xfrm>
            <a:custGeom>
              <a:avLst/>
              <a:gdLst/>
              <a:ahLst/>
              <a:cxnLst>
                <a:cxn ang="0">
                  <a:pos x="70" y="24"/>
                </a:cxn>
                <a:cxn ang="0">
                  <a:pos x="65" y="24"/>
                </a:cxn>
                <a:cxn ang="0">
                  <a:pos x="60" y="28"/>
                </a:cxn>
                <a:cxn ang="0">
                  <a:pos x="54" y="28"/>
                </a:cxn>
                <a:cxn ang="0">
                  <a:pos x="47" y="31"/>
                </a:cxn>
                <a:cxn ang="0">
                  <a:pos x="41" y="32"/>
                </a:cxn>
                <a:cxn ang="0">
                  <a:pos x="36" y="37"/>
                </a:cxn>
                <a:cxn ang="0">
                  <a:pos x="34" y="44"/>
                </a:cxn>
                <a:cxn ang="0">
                  <a:pos x="34" y="49"/>
                </a:cxn>
                <a:cxn ang="0">
                  <a:pos x="34" y="54"/>
                </a:cxn>
                <a:cxn ang="0">
                  <a:pos x="36" y="59"/>
                </a:cxn>
                <a:cxn ang="0">
                  <a:pos x="37" y="64"/>
                </a:cxn>
                <a:cxn ang="0">
                  <a:pos x="39" y="72"/>
                </a:cxn>
                <a:cxn ang="0">
                  <a:pos x="39" y="77"/>
                </a:cxn>
                <a:cxn ang="0">
                  <a:pos x="39" y="85"/>
                </a:cxn>
                <a:cxn ang="0">
                  <a:pos x="36" y="88"/>
                </a:cxn>
                <a:cxn ang="0">
                  <a:pos x="33" y="91"/>
                </a:cxn>
                <a:cxn ang="0">
                  <a:pos x="28" y="93"/>
                </a:cxn>
                <a:cxn ang="0">
                  <a:pos x="24" y="93"/>
                </a:cxn>
                <a:cxn ang="0">
                  <a:pos x="18" y="91"/>
                </a:cxn>
                <a:cxn ang="0">
                  <a:pos x="15" y="88"/>
                </a:cxn>
                <a:cxn ang="0">
                  <a:pos x="11" y="83"/>
                </a:cxn>
                <a:cxn ang="0">
                  <a:pos x="11" y="77"/>
                </a:cxn>
                <a:cxn ang="0">
                  <a:pos x="11" y="70"/>
                </a:cxn>
                <a:cxn ang="0">
                  <a:pos x="8" y="64"/>
                </a:cxn>
                <a:cxn ang="0">
                  <a:pos x="8" y="59"/>
                </a:cxn>
                <a:cxn ang="0">
                  <a:pos x="5" y="52"/>
                </a:cxn>
                <a:cxn ang="0">
                  <a:pos x="3" y="47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1" y="28"/>
                </a:cxn>
                <a:cxn ang="0">
                  <a:pos x="6" y="19"/>
                </a:cxn>
                <a:cxn ang="0">
                  <a:pos x="15" y="16"/>
                </a:cxn>
                <a:cxn ang="0">
                  <a:pos x="24" y="11"/>
                </a:cxn>
                <a:cxn ang="0">
                  <a:pos x="34" y="8"/>
                </a:cxn>
                <a:cxn ang="0">
                  <a:pos x="46" y="5"/>
                </a:cxn>
                <a:cxn ang="0">
                  <a:pos x="57" y="3"/>
                </a:cxn>
                <a:cxn ang="0">
                  <a:pos x="69" y="1"/>
                </a:cxn>
                <a:cxn ang="0">
                  <a:pos x="77" y="0"/>
                </a:cxn>
                <a:cxn ang="0">
                  <a:pos x="80" y="6"/>
                </a:cxn>
                <a:cxn ang="0">
                  <a:pos x="80" y="14"/>
                </a:cxn>
                <a:cxn ang="0">
                  <a:pos x="77" y="21"/>
                </a:cxn>
                <a:cxn ang="0">
                  <a:pos x="74" y="24"/>
                </a:cxn>
              </a:cxnLst>
              <a:rect l="0" t="0" r="r" b="b"/>
              <a:pathLst>
                <a:path w="82" h="93">
                  <a:moveTo>
                    <a:pt x="74" y="24"/>
                  </a:moveTo>
                  <a:lnTo>
                    <a:pt x="70" y="24"/>
                  </a:lnTo>
                  <a:lnTo>
                    <a:pt x="69" y="24"/>
                  </a:lnTo>
                  <a:lnTo>
                    <a:pt x="65" y="24"/>
                  </a:lnTo>
                  <a:lnTo>
                    <a:pt x="64" y="26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1" y="29"/>
                  </a:lnTo>
                  <a:lnTo>
                    <a:pt x="47" y="31"/>
                  </a:lnTo>
                  <a:lnTo>
                    <a:pt x="44" y="32"/>
                  </a:lnTo>
                  <a:lnTo>
                    <a:pt x="41" y="32"/>
                  </a:lnTo>
                  <a:lnTo>
                    <a:pt x="39" y="36"/>
                  </a:lnTo>
                  <a:lnTo>
                    <a:pt x="36" y="37"/>
                  </a:lnTo>
                  <a:lnTo>
                    <a:pt x="34" y="41"/>
                  </a:lnTo>
                  <a:lnTo>
                    <a:pt x="34" y="44"/>
                  </a:lnTo>
                  <a:lnTo>
                    <a:pt x="34" y="47"/>
                  </a:lnTo>
                  <a:lnTo>
                    <a:pt x="34" y="49"/>
                  </a:lnTo>
                  <a:lnTo>
                    <a:pt x="34" y="52"/>
                  </a:lnTo>
                  <a:lnTo>
                    <a:pt x="34" y="54"/>
                  </a:lnTo>
                  <a:lnTo>
                    <a:pt x="36" y="55"/>
                  </a:lnTo>
                  <a:lnTo>
                    <a:pt x="36" y="59"/>
                  </a:lnTo>
                  <a:lnTo>
                    <a:pt x="36" y="60"/>
                  </a:lnTo>
                  <a:lnTo>
                    <a:pt x="37" y="64"/>
                  </a:lnTo>
                  <a:lnTo>
                    <a:pt x="39" y="68"/>
                  </a:lnTo>
                  <a:lnTo>
                    <a:pt x="39" y="72"/>
                  </a:lnTo>
                  <a:lnTo>
                    <a:pt x="39" y="75"/>
                  </a:lnTo>
                  <a:lnTo>
                    <a:pt x="39" y="77"/>
                  </a:lnTo>
                  <a:lnTo>
                    <a:pt x="39" y="80"/>
                  </a:lnTo>
                  <a:lnTo>
                    <a:pt x="39" y="85"/>
                  </a:lnTo>
                  <a:lnTo>
                    <a:pt x="37" y="86"/>
                  </a:lnTo>
                  <a:lnTo>
                    <a:pt x="36" y="88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31" y="93"/>
                  </a:lnTo>
                  <a:lnTo>
                    <a:pt x="28" y="93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6" y="90"/>
                  </a:lnTo>
                  <a:lnTo>
                    <a:pt x="15" y="88"/>
                  </a:lnTo>
                  <a:lnTo>
                    <a:pt x="13" y="86"/>
                  </a:lnTo>
                  <a:lnTo>
                    <a:pt x="11" y="83"/>
                  </a:lnTo>
                  <a:lnTo>
                    <a:pt x="11" y="80"/>
                  </a:lnTo>
                  <a:lnTo>
                    <a:pt x="11" y="77"/>
                  </a:lnTo>
                  <a:lnTo>
                    <a:pt x="11" y="73"/>
                  </a:lnTo>
                  <a:lnTo>
                    <a:pt x="11" y="70"/>
                  </a:lnTo>
                  <a:lnTo>
                    <a:pt x="10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6" y="55"/>
                  </a:lnTo>
                  <a:lnTo>
                    <a:pt x="5" y="52"/>
                  </a:lnTo>
                  <a:lnTo>
                    <a:pt x="3" y="49"/>
                  </a:lnTo>
                  <a:lnTo>
                    <a:pt x="3" y="47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3" y="24"/>
                  </a:lnTo>
                  <a:lnTo>
                    <a:pt x="6" y="19"/>
                  </a:lnTo>
                  <a:lnTo>
                    <a:pt x="10" y="18"/>
                  </a:lnTo>
                  <a:lnTo>
                    <a:pt x="15" y="16"/>
                  </a:lnTo>
                  <a:lnTo>
                    <a:pt x="19" y="13"/>
                  </a:lnTo>
                  <a:lnTo>
                    <a:pt x="24" y="11"/>
                  </a:lnTo>
                  <a:lnTo>
                    <a:pt x="29" y="10"/>
                  </a:lnTo>
                  <a:lnTo>
                    <a:pt x="34" y="8"/>
                  </a:lnTo>
                  <a:lnTo>
                    <a:pt x="41" y="8"/>
                  </a:lnTo>
                  <a:lnTo>
                    <a:pt x="46" y="5"/>
                  </a:lnTo>
                  <a:lnTo>
                    <a:pt x="52" y="5"/>
                  </a:lnTo>
                  <a:lnTo>
                    <a:pt x="57" y="3"/>
                  </a:lnTo>
                  <a:lnTo>
                    <a:pt x="64" y="3"/>
                  </a:lnTo>
                  <a:lnTo>
                    <a:pt x="69" y="1"/>
                  </a:lnTo>
                  <a:lnTo>
                    <a:pt x="72" y="1"/>
                  </a:lnTo>
                  <a:lnTo>
                    <a:pt x="77" y="0"/>
                  </a:lnTo>
                  <a:lnTo>
                    <a:pt x="78" y="3"/>
                  </a:lnTo>
                  <a:lnTo>
                    <a:pt x="80" y="6"/>
                  </a:lnTo>
                  <a:lnTo>
                    <a:pt x="82" y="11"/>
                  </a:lnTo>
                  <a:lnTo>
                    <a:pt x="80" y="14"/>
                  </a:lnTo>
                  <a:lnTo>
                    <a:pt x="80" y="19"/>
                  </a:lnTo>
                  <a:lnTo>
                    <a:pt x="77" y="21"/>
                  </a:lnTo>
                  <a:lnTo>
                    <a:pt x="74" y="24"/>
                  </a:lnTo>
                  <a:lnTo>
                    <a:pt x="7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2" name="Freeform 316"/>
            <p:cNvSpPr>
              <a:spLocks/>
            </p:cNvSpPr>
            <p:nvPr/>
          </p:nvSpPr>
          <p:spPr bwMode="auto">
            <a:xfrm>
              <a:off x="4582" y="1716"/>
              <a:ext cx="145" cy="88"/>
            </a:xfrm>
            <a:custGeom>
              <a:avLst/>
              <a:gdLst/>
              <a:ahLst/>
              <a:cxnLst>
                <a:cxn ang="0">
                  <a:pos x="44" y="17"/>
                </a:cxn>
                <a:cxn ang="0">
                  <a:pos x="39" y="20"/>
                </a:cxn>
                <a:cxn ang="0">
                  <a:pos x="34" y="25"/>
                </a:cxn>
                <a:cxn ang="0">
                  <a:pos x="29" y="33"/>
                </a:cxn>
                <a:cxn ang="0">
                  <a:pos x="24" y="41"/>
                </a:cxn>
                <a:cxn ang="0">
                  <a:pos x="22" y="53"/>
                </a:cxn>
                <a:cxn ang="0">
                  <a:pos x="24" y="63"/>
                </a:cxn>
                <a:cxn ang="0">
                  <a:pos x="31" y="74"/>
                </a:cxn>
                <a:cxn ang="0">
                  <a:pos x="41" y="85"/>
                </a:cxn>
                <a:cxn ang="0">
                  <a:pos x="59" y="94"/>
                </a:cxn>
                <a:cxn ang="0">
                  <a:pos x="83" y="102"/>
                </a:cxn>
                <a:cxn ang="0">
                  <a:pos x="116" y="110"/>
                </a:cxn>
                <a:cxn ang="0">
                  <a:pos x="149" y="117"/>
                </a:cxn>
                <a:cxn ang="0">
                  <a:pos x="183" y="121"/>
                </a:cxn>
                <a:cxn ang="0">
                  <a:pos x="214" y="126"/>
                </a:cxn>
                <a:cxn ang="0">
                  <a:pos x="242" y="131"/>
                </a:cxn>
                <a:cxn ang="0">
                  <a:pos x="263" y="136"/>
                </a:cxn>
                <a:cxn ang="0">
                  <a:pos x="278" y="143"/>
                </a:cxn>
                <a:cxn ang="0">
                  <a:pos x="285" y="149"/>
                </a:cxn>
                <a:cxn ang="0">
                  <a:pos x="290" y="157"/>
                </a:cxn>
                <a:cxn ang="0">
                  <a:pos x="288" y="164"/>
                </a:cxn>
                <a:cxn ang="0">
                  <a:pos x="281" y="171"/>
                </a:cxn>
                <a:cxn ang="0">
                  <a:pos x="270" y="175"/>
                </a:cxn>
                <a:cxn ang="0">
                  <a:pos x="255" y="177"/>
                </a:cxn>
                <a:cxn ang="0">
                  <a:pos x="234" y="174"/>
                </a:cxn>
                <a:cxn ang="0">
                  <a:pos x="203" y="166"/>
                </a:cxn>
                <a:cxn ang="0">
                  <a:pos x="165" y="154"/>
                </a:cxn>
                <a:cxn ang="0">
                  <a:pos x="126" y="143"/>
                </a:cxn>
                <a:cxn ang="0">
                  <a:pos x="86" y="130"/>
                </a:cxn>
                <a:cxn ang="0">
                  <a:pos x="52" y="117"/>
                </a:cxn>
                <a:cxn ang="0">
                  <a:pos x="24" y="105"/>
                </a:cxn>
                <a:cxn ang="0">
                  <a:pos x="8" y="97"/>
                </a:cxn>
                <a:cxn ang="0">
                  <a:pos x="3" y="90"/>
                </a:cxn>
                <a:cxn ang="0">
                  <a:pos x="1" y="82"/>
                </a:cxn>
                <a:cxn ang="0">
                  <a:pos x="0" y="76"/>
                </a:cxn>
                <a:cxn ang="0">
                  <a:pos x="0" y="69"/>
                </a:cxn>
                <a:cxn ang="0">
                  <a:pos x="0" y="61"/>
                </a:cxn>
                <a:cxn ang="0">
                  <a:pos x="0" y="53"/>
                </a:cxn>
                <a:cxn ang="0">
                  <a:pos x="0" y="45"/>
                </a:cxn>
                <a:cxn ang="0">
                  <a:pos x="1" y="38"/>
                </a:cxn>
                <a:cxn ang="0">
                  <a:pos x="3" y="30"/>
                </a:cxn>
                <a:cxn ang="0">
                  <a:pos x="4" y="23"/>
                </a:cxn>
                <a:cxn ang="0">
                  <a:pos x="9" y="18"/>
                </a:cxn>
                <a:cxn ang="0">
                  <a:pos x="14" y="13"/>
                </a:cxn>
                <a:cxn ang="0">
                  <a:pos x="21" y="10"/>
                </a:cxn>
                <a:cxn ang="0">
                  <a:pos x="29" y="9"/>
                </a:cxn>
                <a:cxn ang="0">
                  <a:pos x="36" y="5"/>
                </a:cxn>
                <a:cxn ang="0">
                  <a:pos x="44" y="4"/>
                </a:cxn>
                <a:cxn ang="0">
                  <a:pos x="52" y="0"/>
                </a:cxn>
                <a:cxn ang="0">
                  <a:pos x="55" y="2"/>
                </a:cxn>
                <a:cxn ang="0">
                  <a:pos x="55" y="7"/>
                </a:cxn>
                <a:cxn ang="0">
                  <a:pos x="50" y="13"/>
                </a:cxn>
                <a:cxn ang="0">
                  <a:pos x="47" y="15"/>
                </a:cxn>
              </a:cxnLst>
              <a:rect l="0" t="0" r="r" b="b"/>
              <a:pathLst>
                <a:path w="290" h="177">
                  <a:moveTo>
                    <a:pt x="47" y="15"/>
                  </a:moveTo>
                  <a:lnTo>
                    <a:pt x="44" y="17"/>
                  </a:lnTo>
                  <a:lnTo>
                    <a:pt x="42" y="17"/>
                  </a:lnTo>
                  <a:lnTo>
                    <a:pt x="39" y="20"/>
                  </a:lnTo>
                  <a:lnTo>
                    <a:pt x="36" y="22"/>
                  </a:lnTo>
                  <a:lnTo>
                    <a:pt x="34" y="25"/>
                  </a:lnTo>
                  <a:lnTo>
                    <a:pt x="31" y="30"/>
                  </a:lnTo>
                  <a:lnTo>
                    <a:pt x="29" y="33"/>
                  </a:lnTo>
                  <a:lnTo>
                    <a:pt x="27" y="38"/>
                  </a:lnTo>
                  <a:lnTo>
                    <a:pt x="24" y="41"/>
                  </a:lnTo>
                  <a:lnTo>
                    <a:pt x="24" y="46"/>
                  </a:lnTo>
                  <a:lnTo>
                    <a:pt x="22" y="53"/>
                  </a:lnTo>
                  <a:lnTo>
                    <a:pt x="24" y="58"/>
                  </a:lnTo>
                  <a:lnTo>
                    <a:pt x="24" y="63"/>
                  </a:lnTo>
                  <a:lnTo>
                    <a:pt x="27" y="69"/>
                  </a:lnTo>
                  <a:lnTo>
                    <a:pt x="31" y="74"/>
                  </a:lnTo>
                  <a:lnTo>
                    <a:pt x="36" y="81"/>
                  </a:lnTo>
                  <a:lnTo>
                    <a:pt x="41" y="85"/>
                  </a:lnTo>
                  <a:lnTo>
                    <a:pt x="49" y="90"/>
                  </a:lnTo>
                  <a:lnTo>
                    <a:pt x="59" y="94"/>
                  </a:lnTo>
                  <a:lnTo>
                    <a:pt x="72" y="97"/>
                  </a:lnTo>
                  <a:lnTo>
                    <a:pt x="83" y="102"/>
                  </a:lnTo>
                  <a:lnTo>
                    <a:pt x="100" y="105"/>
                  </a:lnTo>
                  <a:lnTo>
                    <a:pt x="116" y="110"/>
                  </a:lnTo>
                  <a:lnTo>
                    <a:pt x="132" y="113"/>
                  </a:lnTo>
                  <a:lnTo>
                    <a:pt x="149" y="117"/>
                  </a:lnTo>
                  <a:lnTo>
                    <a:pt x="165" y="118"/>
                  </a:lnTo>
                  <a:lnTo>
                    <a:pt x="183" y="121"/>
                  </a:lnTo>
                  <a:lnTo>
                    <a:pt x="199" y="125"/>
                  </a:lnTo>
                  <a:lnTo>
                    <a:pt x="214" y="126"/>
                  </a:lnTo>
                  <a:lnTo>
                    <a:pt x="229" y="130"/>
                  </a:lnTo>
                  <a:lnTo>
                    <a:pt x="242" y="131"/>
                  </a:lnTo>
                  <a:lnTo>
                    <a:pt x="255" y="135"/>
                  </a:lnTo>
                  <a:lnTo>
                    <a:pt x="263" y="136"/>
                  </a:lnTo>
                  <a:lnTo>
                    <a:pt x="272" y="138"/>
                  </a:lnTo>
                  <a:lnTo>
                    <a:pt x="278" y="143"/>
                  </a:lnTo>
                  <a:lnTo>
                    <a:pt x="281" y="146"/>
                  </a:lnTo>
                  <a:lnTo>
                    <a:pt x="285" y="149"/>
                  </a:lnTo>
                  <a:lnTo>
                    <a:pt x="288" y="153"/>
                  </a:lnTo>
                  <a:lnTo>
                    <a:pt x="290" y="157"/>
                  </a:lnTo>
                  <a:lnTo>
                    <a:pt x="290" y="161"/>
                  </a:lnTo>
                  <a:lnTo>
                    <a:pt x="288" y="164"/>
                  </a:lnTo>
                  <a:lnTo>
                    <a:pt x="285" y="167"/>
                  </a:lnTo>
                  <a:lnTo>
                    <a:pt x="281" y="171"/>
                  </a:lnTo>
                  <a:lnTo>
                    <a:pt x="276" y="174"/>
                  </a:lnTo>
                  <a:lnTo>
                    <a:pt x="270" y="175"/>
                  </a:lnTo>
                  <a:lnTo>
                    <a:pt x="263" y="177"/>
                  </a:lnTo>
                  <a:lnTo>
                    <a:pt x="255" y="177"/>
                  </a:lnTo>
                  <a:lnTo>
                    <a:pt x="247" y="175"/>
                  </a:lnTo>
                  <a:lnTo>
                    <a:pt x="234" y="174"/>
                  </a:lnTo>
                  <a:lnTo>
                    <a:pt x="219" y="171"/>
                  </a:lnTo>
                  <a:lnTo>
                    <a:pt x="203" y="166"/>
                  </a:lnTo>
                  <a:lnTo>
                    <a:pt x="185" y="161"/>
                  </a:lnTo>
                  <a:lnTo>
                    <a:pt x="165" y="154"/>
                  </a:lnTo>
                  <a:lnTo>
                    <a:pt x="145" y="148"/>
                  </a:lnTo>
                  <a:lnTo>
                    <a:pt x="126" y="143"/>
                  </a:lnTo>
                  <a:lnTo>
                    <a:pt x="106" y="136"/>
                  </a:lnTo>
                  <a:lnTo>
                    <a:pt x="86" y="130"/>
                  </a:lnTo>
                  <a:lnTo>
                    <a:pt x="68" y="121"/>
                  </a:lnTo>
                  <a:lnTo>
                    <a:pt x="52" y="117"/>
                  </a:lnTo>
                  <a:lnTo>
                    <a:pt x="37" y="110"/>
                  </a:lnTo>
                  <a:lnTo>
                    <a:pt x="24" y="105"/>
                  </a:lnTo>
                  <a:lnTo>
                    <a:pt x="14" y="100"/>
                  </a:lnTo>
                  <a:lnTo>
                    <a:pt x="8" y="97"/>
                  </a:lnTo>
                  <a:lnTo>
                    <a:pt x="6" y="94"/>
                  </a:lnTo>
                  <a:lnTo>
                    <a:pt x="3" y="90"/>
                  </a:lnTo>
                  <a:lnTo>
                    <a:pt x="3" y="85"/>
                  </a:lnTo>
                  <a:lnTo>
                    <a:pt x="1" y="82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3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4" y="23"/>
                  </a:lnTo>
                  <a:lnTo>
                    <a:pt x="8" y="22"/>
                  </a:lnTo>
                  <a:lnTo>
                    <a:pt x="9" y="18"/>
                  </a:lnTo>
                  <a:lnTo>
                    <a:pt x="11" y="17"/>
                  </a:lnTo>
                  <a:lnTo>
                    <a:pt x="14" y="13"/>
                  </a:lnTo>
                  <a:lnTo>
                    <a:pt x="19" y="13"/>
                  </a:lnTo>
                  <a:lnTo>
                    <a:pt x="21" y="10"/>
                  </a:lnTo>
                  <a:lnTo>
                    <a:pt x="26" y="9"/>
                  </a:lnTo>
                  <a:lnTo>
                    <a:pt x="29" y="9"/>
                  </a:lnTo>
                  <a:lnTo>
                    <a:pt x="32" y="7"/>
                  </a:lnTo>
                  <a:lnTo>
                    <a:pt x="36" y="5"/>
                  </a:lnTo>
                  <a:lnTo>
                    <a:pt x="41" y="5"/>
                  </a:lnTo>
                  <a:lnTo>
                    <a:pt x="44" y="4"/>
                  </a:lnTo>
                  <a:lnTo>
                    <a:pt x="47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5" y="2"/>
                  </a:lnTo>
                  <a:lnTo>
                    <a:pt x="55" y="5"/>
                  </a:lnTo>
                  <a:lnTo>
                    <a:pt x="55" y="7"/>
                  </a:lnTo>
                  <a:lnTo>
                    <a:pt x="54" y="10"/>
                  </a:lnTo>
                  <a:lnTo>
                    <a:pt x="50" y="13"/>
                  </a:lnTo>
                  <a:lnTo>
                    <a:pt x="47" y="15"/>
                  </a:lnTo>
                  <a:lnTo>
                    <a:pt x="4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3" name="Freeform 317"/>
            <p:cNvSpPr>
              <a:spLocks/>
            </p:cNvSpPr>
            <p:nvPr/>
          </p:nvSpPr>
          <p:spPr bwMode="auto">
            <a:xfrm>
              <a:off x="4733" y="1736"/>
              <a:ext cx="41" cy="64"/>
            </a:xfrm>
            <a:custGeom>
              <a:avLst/>
              <a:gdLst/>
              <a:ahLst/>
              <a:cxnLst>
                <a:cxn ang="0">
                  <a:pos x="62" y="12"/>
                </a:cxn>
                <a:cxn ang="0">
                  <a:pos x="69" y="20"/>
                </a:cxn>
                <a:cxn ang="0">
                  <a:pos x="77" y="26"/>
                </a:cxn>
                <a:cxn ang="0">
                  <a:pos x="80" y="33"/>
                </a:cxn>
                <a:cxn ang="0">
                  <a:pos x="82" y="36"/>
                </a:cxn>
                <a:cxn ang="0">
                  <a:pos x="82" y="48"/>
                </a:cxn>
                <a:cxn ang="0">
                  <a:pos x="80" y="61"/>
                </a:cxn>
                <a:cxn ang="0">
                  <a:pos x="75" y="72"/>
                </a:cxn>
                <a:cxn ang="0">
                  <a:pos x="69" y="85"/>
                </a:cxn>
                <a:cxn ang="0">
                  <a:pos x="61" y="97"/>
                </a:cxn>
                <a:cxn ang="0">
                  <a:pos x="49" y="105"/>
                </a:cxn>
                <a:cxn ang="0">
                  <a:pos x="36" y="113"/>
                </a:cxn>
                <a:cxn ang="0">
                  <a:pos x="23" y="121"/>
                </a:cxn>
                <a:cxn ang="0">
                  <a:pos x="13" y="128"/>
                </a:cxn>
                <a:cxn ang="0">
                  <a:pos x="7" y="128"/>
                </a:cxn>
                <a:cxn ang="0">
                  <a:pos x="2" y="125"/>
                </a:cxn>
                <a:cxn ang="0">
                  <a:pos x="0" y="120"/>
                </a:cxn>
                <a:cxn ang="0">
                  <a:pos x="3" y="116"/>
                </a:cxn>
                <a:cxn ang="0">
                  <a:pos x="7" y="112"/>
                </a:cxn>
                <a:cxn ang="0">
                  <a:pos x="13" y="107"/>
                </a:cxn>
                <a:cxn ang="0">
                  <a:pos x="20" y="102"/>
                </a:cxn>
                <a:cxn ang="0">
                  <a:pos x="30" y="95"/>
                </a:cxn>
                <a:cxn ang="0">
                  <a:pos x="36" y="85"/>
                </a:cxn>
                <a:cxn ang="0">
                  <a:pos x="43" y="77"/>
                </a:cxn>
                <a:cxn ang="0">
                  <a:pos x="48" y="64"/>
                </a:cxn>
                <a:cxn ang="0">
                  <a:pos x="49" y="53"/>
                </a:cxn>
                <a:cxn ang="0">
                  <a:pos x="46" y="43"/>
                </a:cxn>
                <a:cxn ang="0">
                  <a:pos x="41" y="31"/>
                </a:cxn>
                <a:cxn ang="0">
                  <a:pos x="33" y="25"/>
                </a:cxn>
                <a:cxn ang="0">
                  <a:pos x="30" y="18"/>
                </a:cxn>
                <a:cxn ang="0">
                  <a:pos x="28" y="12"/>
                </a:cxn>
                <a:cxn ang="0">
                  <a:pos x="30" y="7"/>
                </a:cxn>
                <a:cxn ang="0">
                  <a:pos x="31" y="2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4" y="5"/>
                </a:cxn>
                <a:cxn ang="0">
                  <a:pos x="61" y="10"/>
                </a:cxn>
              </a:cxnLst>
              <a:rect l="0" t="0" r="r" b="b"/>
              <a:pathLst>
                <a:path w="82" h="128">
                  <a:moveTo>
                    <a:pt x="61" y="10"/>
                  </a:moveTo>
                  <a:lnTo>
                    <a:pt x="62" y="12"/>
                  </a:lnTo>
                  <a:lnTo>
                    <a:pt x="66" y="17"/>
                  </a:lnTo>
                  <a:lnTo>
                    <a:pt x="69" y="20"/>
                  </a:lnTo>
                  <a:lnTo>
                    <a:pt x="74" y="23"/>
                  </a:lnTo>
                  <a:lnTo>
                    <a:pt x="77" y="26"/>
                  </a:lnTo>
                  <a:lnTo>
                    <a:pt x="79" y="30"/>
                  </a:lnTo>
                  <a:lnTo>
                    <a:pt x="80" y="33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2" y="40"/>
                  </a:lnTo>
                  <a:lnTo>
                    <a:pt x="82" y="48"/>
                  </a:lnTo>
                  <a:lnTo>
                    <a:pt x="82" y="54"/>
                  </a:lnTo>
                  <a:lnTo>
                    <a:pt x="80" y="61"/>
                  </a:lnTo>
                  <a:lnTo>
                    <a:pt x="79" y="67"/>
                  </a:lnTo>
                  <a:lnTo>
                    <a:pt x="75" y="72"/>
                  </a:lnTo>
                  <a:lnTo>
                    <a:pt x="74" y="80"/>
                  </a:lnTo>
                  <a:lnTo>
                    <a:pt x="69" y="85"/>
                  </a:lnTo>
                  <a:lnTo>
                    <a:pt x="66" y="92"/>
                  </a:lnTo>
                  <a:lnTo>
                    <a:pt x="61" y="97"/>
                  </a:lnTo>
                  <a:lnTo>
                    <a:pt x="54" y="102"/>
                  </a:lnTo>
                  <a:lnTo>
                    <a:pt x="49" y="105"/>
                  </a:lnTo>
                  <a:lnTo>
                    <a:pt x="43" y="110"/>
                  </a:lnTo>
                  <a:lnTo>
                    <a:pt x="36" y="113"/>
                  </a:lnTo>
                  <a:lnTo>
                    <a:pt x="30" y="118"/>
                  </a:lnTo>
                  <a:lnTo>
                    <a:pt x="23" y="121"/>
                  </a:lnTo>
                  <a:lnTo>
                    <a:pt x="16" y="126"/>
                  </a:lnTo>
                  <a:lnTo>
                    <a:pt x="13" y="128"/>
                  </a:lnTo>
                  <a:lnTo>
                    <a:pt x="8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2" y="125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2" y="118"/>
                  </a:lnTo>
                  <a:lnTo>
                    <a:pt x="3" y="116"/>
                  </a:lnTo>
                  <a:lnTo>
                    <a:pt x="5" y="113"/>
                  </a:lnTo>
                  <a:lnTo>
                    <a:pt x="7" y="112"/>
                  </a:lnTo>
                  <a:lnTo>
                    <a:pt x="8" y="108"/>
                  </a:lnTo>
                  <a:lnTo>
                    <a:pt x="13" y="107"/>
                  </a:lnTo>
                  <a:lnTo>
                    <a:pt x="16" y="105"/>
                  </a:lnTo>
                  <a:lnTo>
                    <a:pt x="20" y="102"/>
                  </a:lnTo>
                  <a:lnTo>
                    <a:pt x="25" y="98"/>
                  </a:lnTo>
                  <a:lnTo>
                    <a:pt x="30" y="95"/>
                  </a:lnTo>
                  <a:lnTo>
                    <a:pt x="33" y="92"/>
                  </a:lnTo>
                  <a:lnTo>
                    <a:pt x="36" y="85"/>
                  </a:lnTo>
                  <a:lnTo>
                    <a:pt x="39" y="80"/>
                  </a:lnTo>
                  <a:lnTo>
                    <a:pt x="43" y="77"/>
                  </a:lnTo>
                  <a:lnTo>
                    <a:pt x="44" y="71"/>
                  </a:lnTo>
                  <a:lnTo>
                    <a:pt x="48" y="64"/>
                  </a:lnTo>
                  <a:lnTo>
                    <a:pt x="49" y="59"/>
                  </a:lnTo>
                  <a:lnTo>
                    <a:pt x="49" y="53"/>
                  </a:lnTo>
                  <a:lnTo>
                    <a:pt x="49" y="49"/>
                  </a:lnTo>
                  <a:lnTo>
                    <a:pt x="46" y="43"/>
                  </a:lnTo>
                  <a:lnTo>
                    <a:pt x="44" y="36"/>
                  </a:lnTo>
                  <a:lnTo>
                    <a:pt x="41" y="31"/>
                  </a:lnTo>
                  <a:lnTo>
                    <a:pt x="36" y="28"/>
                  </a:lnTo>
                  <a:lnTo>
                    <a:pt x="33" y="25"/>
                  </a:lnTo>
                  <a:lnTo>
                    <a:pt x="31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9" y="4"/>
                  </a:lnTo>
                  <a:lnTo>
                    <a:pt x="54" y="5"/>
                  </a:lnTo>
                  <a:lnTo>
                    <a:pt x="61" y="10"/>
                  </a:lnTo>
                  <a:lnTo>
                    <a:pt x="6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4" name="Freeform 318"/>
            <p:cNvSpPr>
              <a:spLocks/>
            </p:cNvSpPr>
            <p:nvPr/>
          </p:nvSpPr>
          <p:spPr bwMode="auto">
            <a:xfrm>
              <a:off x="4698" y="1794"/>
              <a:ext cx="16" cy="36"/>
            </a:xfrm>
            <a:custGeom>
              <a:avLst/>
              <a:gdLst/>
              <a:ahLst/>
              <a:cxnLst>
                <a:cxn ang="0">
                  <a:pos x="31" y="14"/>
                </a:cxn>
                <a:cxn ang="0">
                  <a:pos x="23" y="61"/>
                </a:cxn>
                <a:cxn ang="0">
                  <a:pos x="22" y="64"/>
                </a:cxn>
                <a:cxn ang="0">
                  <a:pos x="22" y="68"/>
                </a:cxn>
                <a:cxn ang="0">
                  <a:pos x="18" y="69"/>
                </a:cxn>
                <a:cxn ang="0">
                  <a:pos x="17" y="71"/>
                </a:cxn>
                <a:cxn ang="0">
                  <a:pos x="13" y="72"/>
                </a:cxn>
                <a:cxn ang="0">
                  <a:pos x="8" y="72"/>
                </a:cxn>
                <a:cxn ang="0">
                  <a:pos x="5" y="69"/>
                </a:cxn>
                <a:cxn ang="0">
                  <a:pos x="2" y="66"/>
                </a:cxn>
                <a:cxn ang="0">
                  <a:pos x="0" y="64"/>
                </a:cxn>
                <a:cxn ang="0">
                  <a:pos x="0" y="61"/>
                </a:cxn>
                <a:cxn ang="0">
                  <a:pos x="0" y="58"/>
                </a:cxn>
                <a:cxn ang="0">
                  <a:pos x="0" y="56"/>
                </a:cxn>
                <a:cxn ang="0">
                  <a:pos x="10" y="10"/>
                </a:cxn>
                <a:cxn ang="0">
                  <a:pos x="10" y="9"/>
                </a:cxn>
                <a:cxn ang="0">
                  <a:pos x="12" y="5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7" y="0"/>
                </a:cxn>
                <a:cxn ang="0">
                  <a:pos x="22" y="0"/>
                </a:cxn>
                <a:cxn ang="0">
                  <a:pos x="25" y="2"/>
                </a:cxn>
                <a:cxn ang="0">
                  <a:pos x="28" y="5"/>
                </a:cxn>
                <a:cxn ang="0">
                  <a:pos x="30" y="7"/>
                </a:cxn>
                <a:cxn ang="0">
                  <a:pos x="30" y="9"/>
                </a:cxn>
                <a:cxn ang="0">
                  <a:pos x="31" y="12"/>
                </a:cxn>
                <a:cxn ang="0">
                  <a:pos x="31" y="14"/>
                </a:cxn>
                <a:cxn ang="0">
                  <a:pos x="31" y="14"/>
                </a:cxn>
              </a:cxnLst>
              <a:rect l="0" t="0" r="r" b="b"/>
              <a:pathLst>
                <a:path w="31" h="72">
                  <a:moveTo>
                    <a:pt x="31" y="14"/>
                  </a:moveTo>
                  <a:lnTo>
                    <a:pt x="23" y="61"/>
                  </a:lnTo>
                  <a:lnTo>
                    <a:pt x="22" y="64"/>
                  </a:lnTo>
                  <a:lnTo>
                    <a:pt x="22" y="68"/>
                  </a:lnTo>
                  <a:lnTo>
                    <a:pt x="18" y="69"/>
                  </a:lnTo>
                  <a:lnTo>
                    <a:pt x="17" y="71"/>
                  </a:lnTo>
                  <a:lnTo>
                    <a:pt x="13" y="72"/>
                  </a:lnTo>
                  <a:lnTo>
                    <a:pt x="8" y="72"/>
                  </a:lnTo>
                  <a:lnTo>
                    <a:pt x="5" y="69"/>
                  </a:lnTo>
                  <a:lnTo>
                    <a:pt x="2" y="66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5" y="2"/>
                  </a:lnTo>
                  <a:lnTo>
                    <a:pt x="28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5" name="Freeform 319"/>
            <p:cNvSpPr>
              <a:spLocks/>
            </p:cNvSpPr>
            <p:nvPr/>
          </p:nvSpPr>
          <p:spPr bwMode="auto">
            <a:xfrm>
              <a:off x="4678" y="1792"/>
              <a:ext cx="15" cy="37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0" y="65"/>
                </a:cxn>
                <a:cxn ang="0">
                  <a:pos x="20" y="68"/>
                </a:cxn>
                <a:cxn ang="0">
                  <a:pos x="20" y="70"/>
                </a:cxn>
                <a:cxn ang="0">
                  <a:pos x="18" y="72"/>
                </a:cxn>
                <a:cxn ang="0">
                  <a:pos x="16" y="73"/>
                </a:cxn>
                <a:cxn ang="0">
                  <a:pos x="11" y="73"/>
                </a:cxn>
                <a:cxn ang="0">
                  <a:pos x="8" y="73"/>
                </a:cxn>
                <a:cxn ang="0">
                  <a:pos x="6" y="72"/>
                </a:cxn>
                <a:cxn ang="0">
                  <a:pos x="3" y="70"/>
                </a:cxn>
                <a:cxn ang="0">
                  <a:pos x="3" y="67"/>
                </a:cxn>
                <a:cxn ang="0">
                  <a:pos x="2" y="65"/>
                </a:cxn>
                <a:cxn ang="0">
                  <a:pos x="0" y="62"/>
                </a:cxn>
                <a:cxn ang="0">
                  <a:pos x="0" y="58"/>
                </a:cxn>
                <a:cxn ang="0">
                  <a:pos x="0" y="55"/>
                </a:cxn>
                <a:cxn ang="0">
                  <a:pos x="0" y="52"/>
                </a:cxn>
                <a:cxn ang="0">
                  <a:pos x="3" y="11"/>
                </a:cxn>
                <a:cxn ang="0">
                  <a:pos x="3" y="8"/>
                </a:cxn>
                <a:cxn ang="0">
                  <a:pos x="5" y="6"/>
                </a:cxn>
                <a:cxn ang="0">
                  <a:pos x="6" y="3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5" y="0"/>
                </a:cxn>
                <a:cxn ang="0">
                  <a:pos x="18" y="0"/>
                </a:cxn>
                <a:cxn ang="0">
                  <a:pos x="21" y="1"/>
                </a:cxn>
                <a:cxn ang="0">
                  <a:pos x="26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9" y="11"/>
                </a:cxn>
                <a:cxn ang="0">
                  <a:pos x="29" y="14"/>
                </a:cxn>
                <a:cxn ang="0">
                  <a:pos x="29" y="14"/>
                </a:cxn>
              </a:cxnLst>
              <a:rect l="0" t="0" r="r" b="b"/>
              <a:pathLst>
                <a:path w="29" h="73">
                  <a:moveTo>
                    <a:pt x="29" y="14"/>
                  </a:moveTo>
                  <a:lnTo>
                    <a:pt x="20" y="65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18" y="72"/>
                  </a:lnTo>
                  <a:lnTo>
                    <a:pt x="16" y="73"/>
                  </a:lnTo>
                  <a:lnTo>
                    <a:pt x="11" y="73"/>
                  </a:lnTo>
                  <a:lnTo>
                    <a:pt x="8" y="73"/>
                  </a:lnTo>
                  <a:lnTo>
                    <a:pt x="6" y="72"/>
                  </a:lnTo>
                  <a:lnTo>
                    <a:pt x="3" y="70"/>
                  </a:lnTo>
                  <a:lnTo>
                    <a:pt x="3" y="67"/>
                  </a:lnTo>
                  <a:lnTo>
                    <a:pt x="2" y="65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6" y="3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6" name="Freeform 320"/>
            <p:cNvSpPr>
              <a:spLocks/>
            </p:cNvSpPr>
            <p:nvPr/>
          </p:nvSpPr>
          <p:spPr bwMode="auto">
            <a:xfrm>
              <a:off x="4545" y="1768"/>
              <a:ext cx="212" cy="83"/>
            </a:xfrm>
            <a:custGeom>
              <a:avLst/>
              <a:gdLst/>
              <a:ahLst/>
              <a:cxnLst>
                <a:cxn ang="0">
                  <a:pos x="62" y="12"/>
                </a:cxn>
                <a:cxn ang="0">
                  <a:pos x="57" y="13"/>
                </a:cxn>
                <a:cxn ang="0">
                  <a:pos x="51" y="16"/>
                </a:cxn>
                <a:cxn ang="0">
                  <a:pos x="44" y="21"/>
                </a:cxn>
                <a:cxn ang="0">
                  <a:pos x="37" y="30"/>
                </a:cxn>
                <a:cxn ang="0">
                  <a:pos x="29" y="38"/>
                </a:cxn>
                <a:cxn ang="0">
                  <a:pos x="29" y="43"/>
                </a:cxn>
                <a:cxn ang="0">
                  <a:pos x="29" y="49"/>
                </a:cxn>
                <a:cxn ang="0">
                  <a:pos x="33" y="57"/>
                </a:cxn>
                <a:cxn ang="0">
                  <a:pos x="39" y="62"/>
                </a:cxn>
                <a:cxn ang="0">
                  <a:pos x="46" y="69"/>
                </a:cxn>
                <a:cxn ang="0">
                  <a:pos x="54" y="74"/>
                </a:cxn>
                <a:cxn ang="0">
                  <a:pos x="62" y="79"/>
                </a:cxn>
                <a:cxn ang="0">
                  <a:pos x="83" y="90"/>
                </a:cxn>
                <a:cxn ang="0">
                  <a:pos x="123" y="105"/>
                </a:cxn>
                <a:cxn ang="0">
                  <a:pos x="167" y="120"/>
                </a:cxn>
                <a:cxn ang="0">
                  <a:pos x="214" y="129"/>
                </a:cxn>
                <a:cxn ang="0">
                  <a:pos x="262" y="134"/>
                </a:cxn>
                <a:cxn ang="0">
                  <a:pos x="308" y="133"/>
                </a:cxn>
                <a:cxn ang="0">
                  <a:pos x="350" y="124"/>
                </a:cxn>
                <a:cxn ang="0">
                  <a:pos x="385" y="110"/>
                </a:cxn>
                <a:cxn ang="0">
                  <a:pos x="405" y="95"/>
                </a:cxn>
                <a:cxn ang="0">
                  <a:pos x="411" y="90"/>
                </a:cxn>
                <a:cxn ang="0">
                  <a:pos x="416" y="88"/>
                </a:cxn>
                <a:cxn ang="0">
                  <a:pos x="419" y="90"/>
                </a:cxn>
                <a:cxn ang="0">
                  <a:pos x="423" y="93"/>
                </a:cxn>
                <a:cxn ang="0">
                  <a:pos x="423" y="97"/>
                </a:cxn>
                <a:cxn ang="0">
                  <a:pos x="419" y="105"/>
                </a:cxn>
                <a:cxn ang="0">
                  <a:pos x="411" y="113"/>
                </a:cxn>
                <a:cxn ang="0">
                  <a:pos x="390" y="131"/>
                </a:cxn>
                <a:cxn ang="0">
                  <a:pos x="350" y="149"/>
                </a:cxn>
                <a:cxn ang="0">
                  <a:pos x="306" y="162"/>
                </a:cxn>
                <a:cxn ang="0">
                  <a:pos x="259" y="165"/>
                </a:cxn>
                <a:cxn ang="0">
                  <a:pos x="211" y="162"/>
                </a:cxn>
                <a:cxn ang="0">
                  <a:pos x="162" y="154"/>
                </a:cxn>
                <a:cxn ang="0">
                  <a:pos x="116" y="141"/>
                </a:cxn>
                <a:cxn ang="0">
                  <a:pos x="74" y="124"/>
                </a:cxn>
                <a:cxn ang="0">
                  <a:pos x="46" y="110"/>
                </a:cxn>
                <a:cxn ang="0">
                  <a:pos x="33" y="100"/>
                </a:cxn>
                <a:cxn ang="0">
                  <a:pos x="21" y="88"/>
                </a:cxn>
                <a:cxn ang="0">
                  <a:pos x="10" y="75"/>
                </a:cxn>
                <a:cxn ang="0">
                  <a:pos x="3" y="61"/>
                </a:cxn>
                <a:cxn ang="0">
                  <a:pos x="0" y="46"/>
                </a:cxn>
                <a:cxn ang="0">
                  <a:pos x="0" y="33"/>
                </a:cxn>
                <a:cxn ang="0">
                  <a:pos x="5" y="20"/>
                </a:cxn>
                <a:cxn ang="0">
                  <a:pos x="13" y="10"/>
                </a:cxn>
                <a:cxn ang="0">
                  <a:pos x="19" y="7"/>
                </a:cxn>
                <a:cxn ang="0">
                  <a:pos x="24" y="3"/>
                </a:cxn>
                <a:cxn ang="0">
                  <a:pos x="33" y="0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57" y="0"/>
                </a:cxn>
                <a:cxn ang="0">
                  <a:pos x="65" y="0"/>
                </a:cxn>
                <a:cxn ang="0">
                  <a:pos x="72" y="0"/>
                </a:cxn>
                <a:cxn ang="0">
                  <a:pos x="75" y="0"/>
                </a:cxn>
                <a:cxn ang="0">
                  <a:pos x="78" y="0"/>
                </a:cxn>
                <a:cxn ang="0">
                  <a:pos x="77" y="5"/>
                </a:cxn>
                <a:cxn ang="0">
                  <a:pos x="72" y="8"/>
                </a:cxn>
                <a:cxn ang="0">
                  <a:pos x="69" y="10"/>
                </a:cxn>
                <a:cxn ang="0">
                  <a:pos x="65" y="12"/>
                </a:cxn>
              </a:cxnLst>
              <a:rect l="0" t="0" r="r" b="b"/>
              <a:pathLst>
                <a:path w="424" h="165">
                  <a:moveTo>
                    <a:pt x="65" y="12"/>
                  </a:moveTo>
                  <a:lnTo>
                    <a:pt x="62" y="12"/>
                  </a:lnTo>
                  <a:lnTo>
                    <a:pt x="60" y="12"/>
                  </a:lnTo>
                  <a:lnTo>
                    <a:pt x="57" y="13"/>
                  </a:lnTo>
                  <a:lnTo>
                    <a:pt x="56" y="13"/>
                  </a:lnTo>
                  <a:lnTo>
                    <a:pt x="51" y="16"/>
                  </a:lnTo>
                  <a:lnTo>
                    <a:pt x="47" y="18"/>
                  </a:lnTo>
                  <a:lnTo>
                    <a:pt x="44" y="21"/>
                  </a:lnTo>
                  <a:lnTo>
                    <a:pt x="39" y="25"/>
                  </a:lnTo>
                  <a:lnTo>
                    <a:pt x="37" y="30"/>
                  </a:lnTo>
                  <a:lnTo>
                    <a:pt x="33" y="34"/>
                  </a:lnTo>
                  <a:lnTo>
                    <a:pt x="29" y="38"/>
                  </a:lnTo>
                  <a:lnTo>
                    <a:pt x="29" y="41"/>
                  </a:lnTo>
                  <a:lnTo>
                    <a:pt x="29" y="43"/>
                  </a:lnTo>
                  <a:lnTo>
                    <a:pt x="29" y="46"/>
                  </a:lnTo>
                  <a:lnTo>
                    <a:pt x="29" y="49"/>
                  </a:lnTo>
                  <a:lnTo>
                    <a:pt x="31" y="52"/>
                  </a:lnTo>
                  <a:lnTo>
                    <a:pt x="33" y="57"/>
                  </a:lnTo>
                  <a:lnTo>
                    <a:pt x="37" y="61"/>
                  </a:lnTo>
                  <a:lnTo>
                    <a:pt x="39" y="62"/>
                  </a:lnTo>
                  <a:lnTo>
                    <a:pt x="42" y="66"/>
                  </a:lnTo>
                  <a:lnTo>
                    <a:pt x="46" y="69"/>
                  </a:lnTo>
                  <a:lnTo>
                    <a:pt x="51" y="72"/>
                  </a:lnTo>
                  <a:lnTo>
                    <a:pt x="54" y="74"/>
                  </a:lnTo>
                  <a:lnTo>
                    <a:pt x="59" y="77"/>
                  </a:lnTo>
                  <a:lnTo>
                    <a:pt x="62" y="79"/>
                  </a:lnTo>
                  <a:lnTo>
                    <a:pt x="67" y="82"/>
                  </a:lnTo>
                  <a:lnTo>
                    <a:pt x="83" y="90"/>
                  </a:lnTo>
                  <a:lnTo>
                    <a:pt x="103" y="98"/>
                  </a:lnTo>
                  <a:lnTo>
                    <a:pt x="123" y="105"/>
                  </a:lnTo>
                  <a:lnTo>
                    <a:pt x="146" y="113"/>
                  </a:lnTo>
                  <a:lnTo>
                    <a:pt x="167" y="120"/>
                  </a:lnTo>
                  <a:lnTo>
                    <a:pt x="192" y="124"/>
                  </a:lnTo>
                  <a:lnTo>
                    <a:pt x="214" y="129"/>
                  </a:lnTo>
                  <a:lnTo>
                    <a:pt x="239" y="133"/>
                  </a:lnTo>
                  <a:lnTo>
                    <a:pt x="262" y="134"/>
                  </a:lnTo>
                  <a:lnTo>
                    <a:pt x="287" y="134"/>
                  </a:lnTo>
                  <a:lnTo>
                    <a:pt x="308" y="133"/>
                  </a:lnTo>
                  <a:lnTo>
                    <a:pt x="331" y="129"/>
                  </a:lnTo>
                  <a:lnTo>
                    <a:pt x="350" y="124"/>
                  </a:lnTo>
                  <a:lnTo>
                    <a:pt x="369" y="118"/>
                  </a:lnTo>
                  <a:lnTo>
                    <a:pt x="385" y="110"/>
                  </a:lnTo>
                  <a:lnTo>
                    <a:pt x="400" y="98"/>
                  </a:lnTo>
                  <a:lnTo>
                    <a:pt x="405" y="95"/>
                  </a:lnTo>
                  <a:lnTo>
                    <a:pt x="408" y="92"/>
                  </a:lnTo>
                  <a:lnTo>
                    <a:pt x="411" y="90"/>
                  </a:lnTo>
                  <a:lnTo>
                    <a:pt x="414" y="90"/>
                  </a:lnTo>
                  <a:lnTo>
                    <a:pt x="416" y="88"/>
                  </a:lnTo>
                  <a:lnTo>
                    <a:pt x="419" y="90"/>
                  </a:lnTo>
                  <a:lnTo>
                    <a:pt x="419" y="90"/>
                  </a:lnTo>
                  <a:lnTo>
                    <a:pt x="423" y="92"/>
                  </a:lnTo>
                  <a:lnTo>
                    <a:pt x="423" y="93"/>
                  </a:lnTo>
                  <a:lnTo>
                    <a:pt x="424" y="95"/>
                  </a:lnTo>
                  <a:lnTo>
                    <a:pt x="423" y="97"/>
                  </a:lnTo>
                  <a:lnTo>
                    <a:pt x="421" y="102"/>
                  </a:lnTo>
                  <a:lnTo>
                    <a:pt x="419" y="105"/>
                  </a:lnTo>
                  <a:lnTo>
                    <a:pt x="416" y="110"/>
                  </a:lnTo>
                  <a:lnTo>
                    <a:pt x="411" y="113"/>
                  </a:lnTo>
                  <a:lnTo>
                    <a:pt x="408" y="118"/>
                  </a:lnTo>
                  <a:lnTo>
                    <a:pt x="390" y="131"/>
                  </a:lnTo>
                  <a:lnTo>
                    <a:pt x="372" y="142"/>
                  </a:lnTo>
                  <a:lnTo>
                    <a:pt x="350" y="149"/>
                  </a:lnTo>
                  <a:lnTo>
                    <a:pt x="329" y="157"/>
                  </a:lnTo>
                  <a:lnTo>
                    <a:pt x="306" y="162"/>
                  </a:lnTo>
                  <a:lnTo>
                    <a:pt x="283" y="164"/>
                  </a:lnTo>
                  <a:lnTo>
                    <a:pt x="259" y="165"/>
                  </a:lnTo>
                  <a:lnTo>
                    <a:pt x="236" y="165"/>
                  </a:lnTo>
                  <a:lnTo>
                    <a:pt x="211" y="162"/>
                  </a:lnTo>
                  <a:lnTo>
                    <a:pt x="187" y="159"/>
                  </a:lnTo>
                  <a:lnTo>
                    <a:pt x="162" y="154"/>
                  </a:lnTo>
                  <a:lnTo>
                    <a:pt x="139" y="149"/>
                  </a:lnTo>
                  <a:lnTo>
                    <a:pt x="116" y="141"/>
                  </a:lnTo>
                  <a:lnTo>
                    <a:pt x="93" y="134"/>
                  </a:lnTo>
                  <a:lnTo>
                    <a:pt x="74" y="124"/>
                  </a:lnTo>
                  <a:lnTo>
                    <a:pt x="52" y="115"/>
                  </a:lnTo>
                  <a:lnTo>
                    <a:pt x="46" y="110"/>
                  </a:lnTo>
                  <a:lnTo>
                    <a:pt x="39" y="105"/>
                  </a:lnTo>
                  <a:lnTo>
                    <a:pt x="33" y="100"/>
                  </a:lnTo>
                  <a:lnTo>
                    <a:pt x="26" y="95"/>
                  </a:lnTo>
                  <a:lnTo>
                    <a:pt x="21" y="88"/>
                  </a:lnTo>
                  <a:lnTo>
                    <a:pt x="16" y="82"/>
                  </a:lnTo>
                  <a:lnTo>
                    <a:pt x="10" y="75"/>
                  </a:lnTo>
                  <a:lnTo>
                    <a:pt x="6" y="69"/>
                  </a:lnTo>
                  <a:lnTo>
                    <a:pt x="3" y="61"/>
                  </a:lnTo>
                  <a:lnTo>
                    <a:pt x="1" y="54"/>
                  </a:lnTo>
                  <a:lnTo>
                    <a:pt x="0" y="46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1" y="26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3" y="10"/>
                  </a:lnTo>
                  <a:lnTo>
                    <a:pt x="16" y="8"/>
                  </a:lnTo>
                  <a:lnTo>
                    <a:pt x="19" y="7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9" y="2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3"/>
                  </a:lnTo>
                  <a:lnTo>
                    <a:pt x="77" y="5"/>
                  </a:lnTo>
                  <a:lnTo>
                    <a:pt x="74" y="7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69" y="10"/>
                  </a:lnTo>
                  <a:lnTo>
                    <a:pt x="65" y="12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7" name="Freeform 321"/>
            <p:cNvSpPr>
              <a:spLocks/>
            </p:cNvSpPr>
            <p:nvPr/>
          </p:nvSpPr>
          <p:spPr bwMode="auto">
            <a:xfrm>
              <a:off x="4529" y="1798"/>
              <a:ext cx="176" cy="133"/>
            </a:xfrm>
            <a:custGeom>
              <a:avLst/>
              <a:gdLst/>
              <a:ahLst/>
              <a:cxnLst>
                <a:cxn ang="0">
                  <a:pos x="31" y="24"/>
                </a:cxn>
                <a:cxn ang="0">
                  <a:pos x="29" y="39"/>
                </a:cxn>
                <a:cxn ang="0">
                  <a:pos x="29" y="52"/>
                </a:cxn>
                <a:cxn ang="0">
                  <a:pos x="29" y="65"/>
                </a:cxn>
                <a:cxn ang="0">
                  <a:pos x="31" y="77"/>
                </a:cxn>
                <a:cxn ang="0">
                  <a:pos x="32" y="88"/>
                </a:cxn>
                <a:cxn ang="0">
                  <a:pos x="36" y="101"/>
                </a:cxn>
                <a:cxn ang="0">
                  <a:pos x="39" y="116"/>
                </a:cxn>
                <a:cxn ang="0">
                  <a:pos x="49" y="142"/>
                </a:cxn>
                <a:cxn ang="0">
                  <a:pos x="77" y="175"/>
                </a:cxn>
                <a:cxn ang="0">
                  <a:pos x="114" y="198"/>
                </a:cxn>
                <a:cxn ang="0">
                  <a:pos x="159" y="216"/>
                </a:cxn>
                <a:cxn ang="0">
                  <a:pos x="206" y="227"/>
                </a:cxn>
                <a:cxn ang="0">
                  <a:pos x="252" y="234"/>
                </a:cxn>
                <a:cxn ang="0">
                  <a:pos x="293" y="235"/>
                </a:cxn>
                <a:cxn ang="0">
                  <a:pos x="327" y="234"/>
                </a:cxn>
                <a:cxn ang="0">
                  <a:pos x="344" y="234"/>
                </a:cxn>
                <a:cxn ang="0">
                  <a:pos x="349" y="239"/>
                </a:cxn>
                <a:cxn ang="0">
                  <a:pos x="350" y="243"/>
                </a:cxn>
                <a:cxn ang="0">
                  <a:pos x="345" y="250"/>
                </a:cxn>
                <a:cxn ang="0">
                  <a:pos x="332" y="253"/>
                </a:cxn>
                <a:cxn ang="0">
                  <a:pos x="311" y="257"/>
                </a:cxn>
                <a:cxn ang="0">
                  <a:pos x="293" y="260"/>
                </a:cxn>
                <a:cxn ang="0">
                  <a:pos x="275" y="261"/>
                </a:cxn>
                <a:cxn ang="0">
                  <a:pos x="257" y="263"/>
                </a:cxn>
                <a:cxn ang="0">
                  <a:pos x="241" y="265"/>
                </a:cxn>
                <a:cxn ang="0">
                  <a:pos x="221" y="265"/>
                </a:cxn>
                <a:cxn ang="0">
                  <a:pos x="201" y="263"/>
                </a:cxn>
                <a:cxn ang="0">
                  <a:pos x="175" y="261"/>
                </a:cxn>
                <a:cxn ang="0">
                  <a:pos x="142" y="255"/>
                </a:cxn>
                <a:cxn ang="0">
                  <a:pos x="113" y="245"/>
                </a:cxn>
                <a:cxn ang="0">
                  <a:pos x="87" y="234"/>
                </a:cxn>
                <a:cxn ang="0">
                  <a:pos x="62" y="219"/>
                </a:cxn>
                <a:cxn ang="0">
                  <a:pos x="39" y="199"/>
                </a:cxn>
                <a:cxn ang="0">
                  <a:pos x="23" y="176"/>
                </a:cxn>
                <a:cxn ang="0">
                  <a:pos x="8" y="149"/>
                </a:cxn>
                <a:cxn ang="0">
                  <a:pos x="0" y="126"/>
                </a:cxn>
                <a:cxn ang="0">
                  <a:pos x="0" y="109"/>
                </a:cxn>
                <a:cxn ang="0">
                  <a:pos x="0" y="95"/>
                </a:cxn>
                <a:cxn ang="0">
                  <a:pos x="1" y="80"/>
                </a:cxn>
                <a:cxn ang="0">
                  <a:pos x="5" y="65"/>
                </a:cxn>
                <a:cxn ang="0">
                  <a:pos x="10" y="49"/>
                </a:cxn>
                <a:cxn ang="0">
                  <a:pos x="13" y="34"/>
                </a:cxn>
                <a:cxn ang="0">
                  <a:pos x="16" y="18"/>
                </a:cxn>
                <a:cxn ang="0">
                  <a:pos x="16" y="6"/>
                </a:cxn>
                <a:cxn ang="0">
                  <a:pos x="19" y="3"/>
                </a:cxn>
                <a:cxn ang="0">
                  <a:pos x="21" y="0"/>
                </a:cxn>
                <a:cxn ang="0">
                  <a:pos x="28" y="5"/>
                </a:cxn>
                <a:cxn ang="0">
                  <a:pos x="29" y="9"/>
                </a:cxn>
                <a:cxn ang="0">
                  <a:pos x="31" y="14"/>
                </a:cxn>
                <a:cxn ang="0">
                  <a:pos x="31" y="16"/>
                </a:cxn>
              </a:cxnLst>
              <a:rect l="0" t="0" r="r" b="b"/>
              <a:pathLst>
                <a:path w="350" h="265">
                  <a:moveTo>
                    <a:pt x="31" y="16"/>
                  </a:moveTo>
                  <a:lnTo>
                    <a:pt x="31" y="24"/>
                  </a:lnTo>
                  <a:lnTo>
                    <a:pt x="31" y="32"/>
                  </a:lnTo>
                  <a:lnTo>
                    <a:pt x="29" y="39"/>
                  </a:lnTo>
                  <a:lnTo>
                    <a:pt x="29" y="44"/>
                  </a:lnTo>
                  <a:lnTo>
                    <a:pt x="29" y="52"/>
                  </a:lnTo>
                  <a:lnTo>
                    <a:pt x="29" y="57"/>
                  </a:lnTo>
                  <a:lnTo>
                    <a:pt x="29" y="65"/>
                  </a:lnTo>
                  <a:lnTo>
                    <a:pt x="31" y="70"/>
                  </a:lnTo>
                  <a:lnTo>
                    <a:pt x="31" y="77"/>
                  </a:lnTo>
                  <a:lnTo>
                    <a:pt x="31" y="83"/>
                  </a:lnTo>
                  <a:lnTo>
                    <a:pt x="32" y="88"/>
                  </a:lnTo>
                  <a:lnTo>
                    <a:pt x="34" y="96"/>
                  </a:lnTo>
                  <a:lnTo>
                    <a:pt x="36" y="101"/>
                  </a:lnTo>
                  <a:lnTo>
                    <a:pt x="37" y="109"/>
                  </a:lnTo>
                  <a:lnTo>
                    <a:pt x="39" y="116"/>
                  </a:lnTo>
                  <a:lnTo>
                    <a:pt x="41" y="124"/>
                  </a:lnTo>
                  <a:lnTo>
                    <a:pt x="49" y="142"/>
                  </a:lnTo>
                  <a:lnTo>
                    <a:pt x="62" y="160"/>
                  </a:lnTo>
                  <a:lnTo>
                    <a:pt x="77" y="175"/>
                  </a:lnTo>
                  <a:lnTo>
                    <a:pt x="95" y="188"/>
                  </a:lnTo>
                  <a:lnTo>
                    <a:pt x="114" y="198"/>
                  </a:lnTo>
                  <a:lnTo>
                    <a:pt x="136" y="209"/>
                  </a:lnTo>
                  <a:lnTo>
                    <a:pt x="159" y="216"/>
                  </a:lnTo>
                  <a:lnTo>
                    <a:pt x="183" y="222"/>
                  </a:lnTo>
                  <a:lnTo>
                    <a:pt x="206" y="227"/>
                  </a:lnTo>
                  <a:lnTo>
                    <a:pt x="229" y="230"/>
                  </a:lnTo>
                  <a:lnTo>
                    <a:pt x="252" y="234"/>
                  </a:lnTo>
                  <a:lnTo>
                    <a:pt x="273" y="235"/>
                  </a:lnTo>
                  <a:lnTo>
                    <a:pt x="293" y="235"/>
                  </a:lnTo>
                  <a:lnTo>
                    <a:pt x="313" y="235"/>
                  </a:lnTo>
                  <a:lnTo>
                    <a:pt x="327" y="234"/>
                  </a:lnTo>
                  <a:lnTo>
                    <a:pt x="341" y="234"/>
                  </a:lnTo>
                  <a:lnTo>
                    <a:pt x="344" y="234"/>
                  </a:lnTo>
                  <a:lnTo>
                    <a:pt x="347" y="235"/>
                  </a:lnTo>
                  <a:lnTo>
                    <a:pt x="349" y="239"/>
                  </a:lnTo>
                  <a:lnTo>
                    <a:pt x="350" y="242"/>
                  </a:lnTo>
                  <a:lnTo>
                    <a:pt x="350" y="243"/>
                  </a:lnTo>
                  <a:lnTo>
                    <a:pt x="349" y="247"/>
                  </a:lnTo>
                  <a:lnTo>
                    <a:pt x="345" y="250"/>
                  </a:lnTo>
                  <a:lnTo>
                    <a:pt x="342" y="252"/>
                  </a:lnTo>
                  <a:lnTo>
                    <a:pt x="332" y="253"/>
                  </a:lnTo>
                  <a:lnTo>
                    <a:pt x="322" y="255"/>
                  </a:lnTo>
                  <a:lnTo>
                    <a:pt x="311" y="257"/>
                  </a:lnTo>
                  <a:lnTo>
                    <a:pt x="301" y="258"/>
                  </a:lnTo>
                  <a:lnTo>
                    <a:pt x="293" y="260"/>
                  </a:lnTo>
                  <a:lnTo>
                    <a:pt x="285" y="261"/>
                  </a:lnTo>
                  <a:lnTo>
                    <a:pt x="275" y="261"/>
                  </a:lnTo>
                  <a:lnTo>
                    <a:pt x="267" y="263"/>
                  </a:lnTo>
                  <a:lnTo>
                    <a:pt x="257" y="263"/>
                  </a:lnTo>
                  <a:lnTo>
                    <a:pt x="249" y="265"/>
                  </a:lnTo>
                  <a:lnTo>
                    <a:pt x="241" y="265"/>
                  </a:lnTo>
                  <a:lnTo>
                    <a:pt x="231" y="265"/>
                  </a:lnTo>
                  <a:lnTo>
                    <a:pt x="221" y="265"/>
                  </a:lnTo>
                  <a:lnTo>
                    <a:pt x="213" y="265"/>
                  </a:lnTo>
                  <a:lnTo>
                    <a:pt x="201" y="263"/>
                  </a:lnTo>
                  <a:lnTo>
                    <a:pt x="191" y="263"/>
                  </a:lnTo>
                  <a:lnTo>
                    <a:pt x="175" y="261"/>
                  </a:lnTo>
                  <a:lnTo>
                    <a:pt x="159" y="258"/>
                  </a:lnTo>
                  <a:lnTo>
                    <a:pt x="142" y="255"/>
                  </a:lnTo>
                  <a:lnTo>
                    <a:pt x="127" y="250"/>
                  </a:lnTo>
                  <a:lnTo>
                    <a:pt x="113" y="245"/>
                  </a:lnTo>
                  <a:lnTo>
                    <a:pt x="100" y="240"/>
                  </a:lnTo>
                  <a:lnTo>
                    <a:pt x="87" y="234"/>
                  </a:lnTo>
                  <a:lnTo>
                    <a:pt x="73" y="227"/>
                  </a:lnTo>
                  <a:lnTo>
                    <a:pt x="62" y="219"/>
                  </a:lnTo>
                  <a:lnTo>
                    <a:pt x="50" y="209"/>
                  </a:lnTo>
                  <a:lnTo>
                    <a:pt x="39" y="199"/>
                  </a:lnTo>
                  <a:lnTo>
                    <a:pt x="31" y="189"/>
                  </a:lnTo>
                  <a:lnTo>
                    <a:pt x="23" y="176"/>
                  </a:lnTo>
                  <a:lnTo>
                    <a:pt x="16" y="163"/>
                  </a:lnTo>
                  <a:lnTo>
                    <a:pt x="8" y="149"/>
                  </a:lnTo>
                  <a:lnTo>
                    <a:pt x="3" y="134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0" y="103"/>
                  </a:lnTo>
                  <a:lnTo>
                    <a:pt x="0" y="95"/>
                  </a:lnTo>
                  <a:lnTo>
                    <a:pt x="0" y="86"/>
                  </a:lnTo>
                  <a:lnTo>
                    <a:pt x="1" y="80"/>
                  </a:lnTo>
                  <a:lnTo>
                    <a:pt x="3" y="73"/>
                  </a:lnTo>
                  <a:lnTo>
                    <a:pt x="5" y="65"/>
                  </a:lnTo>
                  <a:lnTo>
                    <a:pt x="8" y="57"/>
                  </a:lnTo>
                  <a:lnTo>
                    <a:pt x="10" y="49"/>
                  </a:lnTo>
                  <a:lnTo>
                    <a:pt x="11" y="42"/>
                  </a:lnTo>
                  <a:lnTo>
                    <a:pt x="13" y="34"/>
                  </a:lnTo>
                  <a:lnTo>
                    <a:pt x="16" y="26"/>
                  </a:lnTo>
                  <a:lnTo>
                    <a:pt x="16" y="18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8" y="5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31" y="11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8" name="Freeform 322"/>
            <p:cNvSpPr>
              <a:spLocks/>
            </p:cNvSpPr>
            <p:nvPr/>
          </p:nvSpPr>
          <p:spPr bwMode="auto">
            <a:xfrm>
              <a:off x="4706" y="1871"/>
              <a:ext cx="54" cy="49"/>
            </a:xfrm>
            <a:custGeom>
              <a:avLst/>
              <a:gdLst/>
              <a:ahLst/>
              <a:cxnLst>
                <a:cxn ang="0">
                  <a:pos x="103" y="17"/>
                </a:cxn>
                <a:cxn ang="0">
                  <a:pos x="103" y="26"/>
                </a:cxn>
                <a:cxn ang="0">
                  <a:pos x="105" y="33"/>
                </a:cxn>
                <a:cxn ang="0">
                  <a:pos x="105" y="41"/>
                </a:cxn>
                <a:cxn ang="0">
                  <a:pos x="106" y="46"/>
                </a:cxn>
                <a:cxn ang="0">
                  <a:pos x="105" y="53"/>
                </a:cxn>
                <a:cxn ang="0">
                  <a:pos x="105" y="58"/>
                </a:cxn>
                <a:cxn ang="0">
                  <a:pos x="103" y="62"/>
                </a:cxn>
                <a:cxn ang="0">
                  <a:pos x="96" y="69"/>
                </a:cxn>
                <a:cxn ang="0">
                  <a:pos x="88" y="77"/>
                </a:cxn>
                <a:cxn ang="0">
                  <a:pos x="80" y="82"/>
                </a:cxn>
                <a:cxn ang="0">
                  <a:pos x="68" y="85"/>
                </a:cxn>
                <a:cxn ang="0">
                  <a:pos x="59" y="89"/>
                </a:cxn>
                <a:cxn ang="0">
                  <a:pos x="49" y="90"/>
                </a:cxn>
                <a:cxn ang="0">
                  <a:pos x="37" y="94"/>
                </a:cxn>
                <a:cxn ang="0">
                  <a:pos x="24" y="95"/>
                </a:cxn>
                <a:cxn ang="0">
                  <a:pos x="14" y="98"/>
                </a:cxn>
                <a:cxn ang="0">
                  <a:pos x="8" y="97"/>
                </a:cxn>
                <a:cxn ang="0">
                  <a:pos x="1" y="94"/>
                </a:cxn>
                <a:cxn ang="0">
                  <a:pos x="0" y="89"/>
                </a:cxn>
                <a:cxn ang="0">
                  <a:pos x="9" y="85"/>
                </a:cxn>
                <a:cxn ang="0">
                  <a:pos x="19" y="80"/>
                </a:cxn>
                <a:cxn ang="0">
                  <a:pos x="29" y="77"/>
                </a:cxn>
                <a:cxn ang="0">
                  <a:pos x="37" y="74"/>
                </a:cxn>
                <a:cxn ang="0">
                  <a:pos x="46" y="69"/>
                </a:cxn>
                <a:cxn ang="0">
                  <a:pos x="54" y="64"/>
                </a:cxn>
                <a:cxn ang="0">
                  <a:pos x="62" y="58"/>
                </a:cxn>
                <a:cxn ang="0">
                  <a:pos x="68" y="51"/>
                </a:cxn>
                <a:cxn ang="0">
                  <a:pos x="73" y="44"/>
                </a:cxn>
                <a:cxn ang="0">
                  <a:pos x="77" y="41"/>
                </a:cxn>
                <a:cxn ang="0">
                  <a:pos x="78" y="36"/>
                </a:cxn>
                <a:cxn ang="0">
                  <a:pos x="80" y="31"/>
                </a:cxn>
                <a:cxn ang="0">
                  <a:pos x="82" y="26"/>
                </a:cxn>
                <a:cxn ang="0">
                  <a:pos x="83" y="20"/>
                </a:cxn>
                <a:cxn ang="0">
                  <a:pos x="85" y="17"/>
                </a:cxn>
                <a:cxn ang="0">
                  <a:pos x="86" y="12"/>
                </a:cxn>
                <a:cxn ang="0">
                  <a:pos x="88" y="7"/>
                </a:cxn>
                <a:cxn ang="0">
                  <a:pos x="93" y="2"/>
                </a:cxn>
                <a:cxn ang="0">
                  <a:pos x="96" y="0"/>
                </a:cxn>
                <a:cxn ang="0">
                  <a:pos x="103" y="2"/>
                </a:cxn>
                <a:cxn ang="0">
                  <a:pos x="105" y="5"/>
                </a:cxn>
                <a:cxn ang="0">
                  <a:pos x="105" y="10"/>
                </a:cxn>
                <a:cxn ang="0">
                  <a:pos x="103" y="12"/>
                </a:cxn>
              </a:cxnLst>
              <a:rect l="0" t="0" r="r" b="b"/>
              <a:pathLst>
                <a:path w="106" h="98">
                  <a:moveTo>
                    <a:pt x="103" y="12"/>
                  </a:moveTo>
                  <a:lnTo>
                    <a:pt x="103" y="17"/>
                  </a:lnTo>
                  <a:lnTo>
                    <a:pt x="103" y="22"/>
                  </a:lnTo>
                  <a:lnTo>
                    <a:pt x="103" y="26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6"/>
                  </a:lnTo>
                  <a:lnTo>
                    <a:pt x="105" y="41"/>
                  </a:lnTo>
                  <a:lnTo>
                    <a:pt x="106" y="44"/>
                  </a:lnTo>
                  <a:lnTo>
                    <a:pt x="106" y="46"/>
                  </a:lnTo>
                  <a:lnTo>
                    <a:pt x="106" y="49"/>
                  </a:lnTo>
                  <a:lnTo>
                    <a:pt x="105" y="53"/>
                  </a:lnTo>
                  <a:lnTo>
                    <a:pt x="105" y="56"/>
                  </a:lnTo>
                  <a:lnTo>
                    <a:pt x="105" y="58"/>
                  </a:lnTo>
                  <a:lnTo>
                    <a:pt x="105" y="61"/>
                  </a:lnTo>
                  <a:lnTo>
                    <a:pt x="103" y="62"/>
                  </a:lnTo>
                  <a:lnTo>
                    <a:pt x="101" y="66"/>
                  </a:lnTo>
                  <a:lnTo>
                    <a:pt x="96" y="69"/>
                  </a:lnTo>
                  <a:lnTo>
                    <a:pt x="93" y="74"/>
                  </a:lnTo>
                  <a:lnTo>
                    <a:pt x="88" y="77"/>
                  </a:lnTo>
                  <a:lnTo>
                    <a:pt x="85" y="80"/>
                  </a:lnTo>
                  <a:lnTo>
                    <a:pt x="80" y="82"/>
                  </a:lnTo>
                  <a:lnTo>
                    <a:pt x="75" y="85"/>
                  </a:lnTo>
                  <a:lnTo>
                    <a:pt x="68" y="85"/>
                  </a:lnTo>
                  <a:lnTo>
                    <a:pt x="65" y="87"/>
                  </a:lnTo>
                  <a:lnTo>
                    <a:pt x="59" y="89"/>
                  </a:lnTo>
                  <a:lnTo>
                    <a:pt x="54" y="89"/>
                  </a:lnTo>
                  <a:lnTo>
                    <a:pt x="49" y="90"/>
                  </a:lnTo>
                  <a:lnTo>
                    <a:pt x="44" y="92"/>
                  </a:lnTo>
                  <a:lnTo>
                    <a:pt x="37" y="94"/>
                  </a:lnTo>
                  <a:lnTo>
                    <a:pt x="31" y="94"/>
                  </a:lnTo>
                  <a:lnTo>
                    <a:pt x="24" y="95"/>
                  </a:lnTo>
                  <a:lnTo>
                    <a:pt x="19" y="97"/>
                  </a:lnTo>
                  <a:lnTo>
                    <a:pt x="14" y="98"/>
                  </a:lnTo>
                  <a:lnTo>
                    <a:pt x="11" y="97"/>
                  </a:lnTo>
                  <a:lnTo>
                    <a:pt x="8" y="97"/>
                  </a:lnTo>
                  <a:lnTo>
                    <a:pt x="5" y="95"/>
                  </a:lnTo>
                  <a:lnTo>
                    <a:pt x="1" y="94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5" y="87"/>
                  </a:lnTo>
                  <a:lnTo>
                    <a:pt x="9" y="85"/>
                  </a:lnTo>
                  <a:lnTo>
                    <a:pt x="14" y="84"/>
                  </a:lnTo>
                  <a:lnTo>
                    <a:pt x="19" y="80"/>
                  </a:lnTo>
                  <a:lnTo>
                    <a:pt x="24" y="79"/>
                  </a:lnTo>
                  <a:lnTo>
                    <a:pt x="29" y="77"/>
                  </a:lnTo>
                  <a:lnTo>
                    <a:pt x="32" y="76"/>
                  </a:lnTo>
                  <a:lnTo>
                    <a:pt x="37" y="74"/>
                  </a:lnTo>
                  <a:lnTo>
                    <a:pt x="42" y="72"/>
                  </a:lnTo>
                  <a:lnTo>
                    <a:pt x="46" y="69"/>
                  </a:lnTo>
                  <a:lnTo>
                    <a:pt x="50" y="67"/>
                  </a:lnTo>
                  <a:lnTo>
                    <a:pt x="54" y="64"/>
                  </a:lnTo>
                  <a:lnTo>
                    <a:pt x="59" y="61"/>
                  </a:lnTo>
                  <a:lnTo>
                    <a:pt x="62" y="58"/>
                  </a:lnTo>
                  <a:lnTo>
                    <a:pt x="65" y="56"/>
                  </a:lnTo>
                  <a:lnTo>
                    <a:pt x="68" y="51"/>
                  </a:lnTo>
                  <a:lnTo>
                    <a:pt x="73" y="48"/>
                  </a:lnTo>
                  <a:lnTo>
                    <a:pt x="73" y="44"/>
                  </a:lnTo>
                  <a:lnTo>
                    <a:pt x="75" y="43"/>
                  </a:lnTo>
                  <a:lnTo>
                    <a:pt x="77" y="41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80" y="33"/>
                  </a:lnTo>
                  <a:lnTo>
                    <a:pt x="80" y="31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2" y="23"/>
                  </a:lnTo>
                  <a:lnTo>
                    <a:pt x="83" y="20"/>
                  </a:lnTo>
                  <a:lnTo>
                    <a:pt x="83" y="18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6" y="12"/>
                  </a:lnTo>
                  <a:lnTo>
                    <a:pt x="88" y="8"/>
                  </a:lnTo>
                  <a:lnTo>
                    <a:pt x="88" y="7"/>
                  </a:lnTo>
                  <a:lnTo>
                    <a:pt x="91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3" y="2"/>
                  </a:lnTo>
                  <a:lnTo>
                    <a:pt x="105" y="4"/>
                  </a:lnTo>
                  <a:lnTo>
                    <a:pt x="105" y="5"/>
                  </a:lnTo>
                  <a:lnTo>
                    <a:pt x="105" y="8"/>
                  </a:lnTo>
                  <a:lnTo>
                    <a:pt x="105" y="10"/>
                  </a:lnTo>
                  <a:lnTo>
                    <a:pt x="103" y="12"/>
                  </a:lnTo>
                  <a:lnTo>
                    <a:pt x="10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9" name="Freeform 323"/>
            <p:cNvSpPr>
              <a:spLocks/>
            </p:cNvSpPr>
            <p:nvPr/>
          </p:nvSpPr>
          <p:spPr bwMode="auto">
            <a:xfrm>
              <a:off x="4762" y="1881"/>
              <a:ext cx="295" cy="86"/>
            </a:xfrm>
            <a:custGeom>
              <a:avLst/>
              <a:gdLst/>
              <a:ahLst/>
              <a:cxnLst>
                <a:cxn ang="0">
                  <a:pos x="39" y="6"/>
                </a:cxn>
                <a:cxn ang="0">
                  <a:pos x="75" y="15"/>
                </a:cxn>
                <a:cxn ang="0">
                  <a:pos x="115" y="21"/>
                </a:cxn>
                <a:cxn ang="0">
                  <a:pos x="161" y="29"/>
                </a:cxn>
                <a:cxn ang="0">
                  <a:pos x="208" y="38"/>
                </a:cxn>
                <a:cxn ang="0">
                  <a:pos x="252" y="46"/>
                </a:cxn>
                <a:cxn ang="0">
                  <a:pos x="292" y="54"/>
                </a:cxn>
                <a:cxn ang="0">
                  <a:pos x="328" y="64"/>
                </a:cxn>
                <a:cxn ang="0">
                  <a:pos x="357" y="74"/>
                </a:cxn>
                <a:cxn ang="0">
                  <a:pos x="390" y="83"/>
                </a:cxn>
                <a:cxn ang="0">
                  <a:pos x="420" y="92"/>
                </a:cxn>
                <a:cxn ang="0">
                  <a:pos x="447" y="100"/>
                </a:cxn>
                <a:cxn ang="0">
                  <a:pos x="475" y="106"/>
                </a:cxn>
                <a:cxn ang="0">
                  <a:pos x="503" y="113"/>
                </a:cxn>
                <a:cxn ang="0">
                  <a:pos x="534" y="121"/>
                </a:cxn>
                <a:cxn ang="0">
                  <a:pos x="567" y="131"/>
                </a:cxn>
                <a:cxn ang="0">
                  <a:pos x="585" y="137"/>
                </a:cxn>
                <a:cxn ang="0">
                  <a:pos x="587" y="141"/>
                </a:cxn>
                <a:cxn ang="0">
                  <a:pos x="588" y="146"/>
                </a:cxn>
                <a:cxn ang="0">
                  <a:pos x="590" y="152"/>
                </a:cxn>
                <a:cxn ang="0">
                  <a:pos x="588" y="159"/>
                </a:cxn>
                <a:cxn ang="0">
                  <a:pos x="587" y="165"/>
                </a:cxn>
                <a:cxn ang="0">
                  <a:pos x="583" y="170"/>
                </a:cxn>
                <a:cxn ang="0">
                  <a:pos x="564" y="165"/>
                </a:cxn>
                <a:cxn ang="0">
                  <a:pos x="531" y="157"/>
                </a:cxn>
                <a:cxn ang="0">
                  <a:pos x="502" y="150"/>
                </a:cxn>
                <a:cxn ang="0">
                  <a:pos x="472" y="144"/>
                </a:cxn>
                <a:cxn ang="0">
                  <a:pos x="444" y="137"/>
                </a:cxn>
                <a:cxn ang="0">
                  <a:pos x="416" y="129"/>
                </a:cxn>
                <a:cxn ang="0">
                  <a:pos x="385" y="121"/>
                </a:cxn>
                <a:cxn ang="0">
                  <a:pos x="352" y="113"/>
                </a:cxn>
                <a:cxn ang="0">
                  <a:pos x="321" y="101"/>
                </a:cxn>
                <a:cxn ang="0">
                  <a:pos x="287" y="93"/>
                </a:cxn>
                <a:cxn ang="0">
                  <a:pos x="244" y="82"/>
                </a:cxn>
                <a:cxn ang="0">
                  <a:pos x="195" y="72"/>
                </a:cxn>
                <a:cxn ang="0">
                  <a:pos x="148" y="60"/>
                </a:cxn>
                <a:cxn ang="0">
                  <a:pos x="100" y="49"/>
                </a:cxn>
                <a:cxn ang="0">
                  <a:pos x="57" y="36"/>
                </a:cxn>
                <a:cxn ang="0">
                  <a:pos x="23" y="24"/>
                </a:cxn>
                <a:cxn ang="0">
                  <a:pos x="8" y="16"/>
                </a:cxn>
                <a:cxn ang="0">
                  <a:pos x="3" y="13"/>
                </a:cxn>
                <a:cxn ang="0">
                  <a:pos x="0" y="8"/>
                </a:cxn>
                <a:cxn ang="0">
                  <a:pos x="2" y="3"/>
                </a:cxn>
                <a:cxn ang="0">
                  <a:pos x="3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25" y="3"/>
                </a:cxn>
              </a:cxnLst>
              <a:rect l="0" t="0" r="r" b="b"/>
              <a:pathLst>
                <a:path w="590" h="172">
                  <a:moveTo>
                    <a:pt x="25" y="3"/>
                  </a:moveTo>
                  <a:lnTo>
                    <a:pt x="39" y="6"/>
                  </a:lnTo>
                  <a:lnTo>
                    <a:pt x="56" y="10"/>
                  </a:lnTo>
                  <a:lnTo>
                    <a:pt x="75" y="15"/>
                  </a:lnTo>
                  <a:lnTo>
                    <a:pt x="95" y="18"/>
                  </a:lnTo>
                  <a:lnTo>
                    <a:pt x="115" y="21"/>
                  </a:lnTo>
                  <a:lnTo>
                    <a:pt x="139" y="26"/>
                  </a:lnTo>
                  <a:lnTo>
                    <a:pt x="161" y="29"/>
                  </a:lnTo>
                  <a:lnTo>
                    <a:pt x="184" y="34"/>
                  </a:lnTo>
                  <a:lnTo>
                    <a:pt x="208" y="38"/>
                  </a:lnTo>
                  <a:lnTo>
                    <a:pt x="229" y="42"/>
                  </a:lnTo>
                  <a:lnTo>
                    <a:pt x="252" y="46"/>
                  </a:lnTo>
                  <a:lnTo>
                    <a:pt x="272" y="51"/>
                  </a:lnTo>
                  <a:lnTo>
                    <a:pt x="292" y="54"/>
                  </a:lnTo>
                  <a:lnTo>
                    <a:pt x="311" y="59"/>
                  </a:lnTo>
                  <a:lnTo>
                    <a:pt x="328" y="64"/>
                  </a:lnTo>
                  <a:lnTo>
                    <a:pt x="341" y="69"/>
                  </a:lnTo>
                  <a:lnTo>
                    <a:pt x="357" y="74"/>
                  </a:lnTo>
                  <a:lnTo>
                    <a:pt x="374" y="78"/>
                  </a:lnTo>
                  <a:lnTo>
                    <a:pt x="390" y="83"/>
                  </a:lnTo>
                  <a:lnTo>
                    <a:pt x="405" y="88"/>
                  </a:lnTo>
                  <a:lnTo>
                    <a:pt x="420" y="92"/>
                  </a:lnTo>
                  <a:lnTo>
                    <a:pt x="434" y="96"/>
                  </a:lnTo>
                  <a:lnTo>
                    <a:pt x="447" y="100"/>
                  </a:lnTo>
                  <a:lnTo>
                    <a:pt x="462" y="103"/>
                  </a:lnTo>
                  <a:lnTo>
                    <a:pt x="475" y="106"/>
                  </a:lnTo>
                  <a:lnTo>
                    <a:pt x="490" y="110"/>
                  </a:lnTo>
                  <a:lnTo>
                    <a:pt x="503" y="113"/>
                  </a:lnTo>
                  <a:lnTo>
                    <a:pt x="518" y="118"/>
                  </a:lnTo>
                  <a:lnTo>
                    <a:pt x="534" y="121"/>
                  </a:lnTo>
                  <a:lnTo>
                    <a:pt x="551" y="126"/>
                  </a:lnTo>
                  <a:lnTo>
                    <a:pt x="567" y="131"/>
                  </a:lnTo>
                  <a:lnTo>
                    <a:pt x="583" y="137"/>
                  </a:lnTo>
                  <a:lnTo>
                    <a:pt x="585" y="137"/>
                  </a:lnTo>
                  <a:lnTo>
                    <a:pt x="587" y="137"/>
                  </a:lnTo>
                  <a:lnTo>
                    <a:pt x="587" y="141"/>
                  </a:lnTo>
                  <a:lnTo>
                    <a:pt x="588" y="142"/>
                  </a:lnTo>
                  <a:lnTo>
                    <a:pt x="588" y="146"/>
                  </a:lnTo>
                  <a:lnTo>
                    <a:pt x="590" y="149"/>
                  </a:lnTo>
                  <a:lnTo>
                    <a:pt x="590" y="152"/>
                  </a:lnTo>
                  <a:lnTo>
                    <a:pt x="590" y="157"/>
                  </a:lnTo>
                  <a:lnTo>
                    <a:pt x="588" y="159"/>
                  </a:lnTo>
                  <a:lnTo>
                    <a:pt x="588" y="162"/>
                  </a:lnTo>
                  <a:lnTo>
                    <a:pt x="587" y="165"/>
                  </a:lnTo>
                  <a:lnTo>
                    <a:pt x="587" y="167"/>
                  </a:lnTo>
                  <a:lnTo>
                    <a:pt x="583" y="170"/>
                  </a:lnTo>
                  <a:lnTo>
                    <a:pt x="582" y="172"/>
                  </a:lnTo>
                  <a:lnTo>
                    <a:pt x="564" y="165"/>
                  </a:lnTo>
                  <a:lnTo>
                    <a:pt x="547" y="162"/>
                  </a:lnTo>
                  <a:lnTo>
                    <a:pt x="531" y="157"/>
                  </a:lnTo>
                  <a:lnTo>
                    <a:pt x="516" y="154"/>
                  </a:lnTo>
                  <a:lnTo>
                    <a:pt x="502" y="150"/>
                  </a:lnTo>
                  <a:lnTo>
                    <a:pt x="487" y="147"/>
                  </a:lnTo>
                  <a:lnTo>
                    <a:pt x="472" y="144"/>
                  </a:lnTo>
                  <a:lnTo>
                    <a:pt x="459" y="141"/>
                  </a:lnTo>
                  <a:lnTo>
                    <a:pt x="444" y="137"/>
                  </a:lnTo>
                  <a:lnTo>
                    <a:pt x="429" y="132"/>
                  </a:lnTo>
                  <a:lnTo>
                    <a:pt x="416" y="129"/>
                  </a:lnTo>
                  <a:lnTo>
                    <a:pt x="402" y="126"/>
                  </a:lnTo>
                  <a:lnTo>
                    <a:pt x="385" y="121"/>
                  </a:lnTo>
                  <a:lnTo>
                    <a:pt x="369" y="118"/>
                  </a:lnTo>
                  <a:lnTo>
                    <a:pt x="352" y="113"/>
                  </a:lnTo>
                  <a:lnTo>
                    <a:pt x="338" y="106"/>
                  </a:lnTo>
                  <a:lnTo>
                    <a:pt x="321" y="101"/>
                  </a:lnTo>
                  <a:lnTo>
                    <a:pt x="305" y="96"/>
                  </a:lnTo>
                  <a:lnTo>
                    <a:pt x="287" y="93"/>
                  </a:lnTo>
                  <a:lnTo>
                    <a:pt x="266" y="88"/>
                  </a:lnTo>
                  <a:lnTo>
                    <a:pt x="244" y="82"/>
                  </a:lnTo>
                  <a:lnTo>
                    <a:pt x="220" y="77"/>
                  </a:lnTo>
                  <a:lnTo>
                    <a:pt x="195" y="72"/>
                  </a:lnTo>
                  <a:lnTo>
                    <a:pt x="172" y="65"/>
                  </a:lnTo>
                  <a:lnTo>
                    <a:pt x="148" y="60"/>
                  </a:lnTo>
                  <a:lnTo>
                    <a:pt x="123" y="54"/>
                  </a:lnTo>
                  <a:lnTo>
                    <a:pt x="100" y="49"/>
                  </a:lnTo>
                  <a:lnTo>
                    <a:pt x="79" y="41"/>
                  </a:lnTo>
                  <a:lnTo>
                    <a:pt x="57" y="36"/>
                  </a:lnTo>
                  <a:lnTo>
                    <a:pt x="39" y="29"/>
                  </a:lnTo>
                  <a:lnTo>
                    <a:pt x="23" y="24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7" y="15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0" name="Freeform 324"/>
            <p:cNvSpPr>
              <a:spLocks/>
            </p:cNvSpPr>
            <p:nvPr/>
          </p:nvSpPr>
          <p:spPr bwMode="auto">
            <a:xfrm>
              <a:off x="4858" y="1450"/>
              <a:ext cx="47" cy="202"/>
            </a:xfrm>
            <a:custGeom>
              <a:avLst/>
              <a:gdLst/>
              <a:ahLst/>
              <a:cxnLst>
                <a:cxn ang="0">
                  <a:pos x="85" y="11"/>
                </a:cxn>
                <a:cxn ang="0">
                  <a:pos x="80" y="24"/>
                </a:cxn>
                <a:cxn ang="0">
                  <a:pos x="75" y="47"/>
                </a:cxn>
                <a:cxn ang="0">
                  <a:pos x="69" y="73"/>
                </a:cxn>
                <a:cxn ang="0">
                  <a:pos x="62" y="103"/>
                </a:cxn>
                <a:cxn ang="0">
                  <a:pos x="56" y="134"/>
                </a:cxn>
                <a:cxn ang="0">
                  <a:pos x="47" y="162"/>
                </a:cxn>
                <a:cxn ang="0">
                  <a:pos x="42" y="186"/>
                </a:cxn>
                <a:cxn ang="0">
                  <a:pos x="37" y="209"/>
                </a:cxn>
                <a:cxn ang="0">
                  <a:pos x="36" y="235"/>
                </a:cxn>
                <a:cxn ang="0">
                  <a:pos x="36" y="260"/>
                </a:cxn>
                <a:cxn ang="0">
                  <a:pos x="41" y="284"/>
                </a:cxn>
                <a:cxn ang="0">
                  <a:pos x="47" y="307"/>
                </a:cxn>
                <a:cxn ang="0">
                  <a:pos x="56" y="330"/>
                </a:cxn>
                <a:cxn ang="0">
                  <a:pos x="69" y="353"/>
                </a:cxn>
                <a:cxn ang="0">
                  <a:pos x="82" y="376"/>
                </a:cxn>
                <a:cxn ang="0">
                  <a:pos x="90" y="391"/>
                </a:cxn>
                <a:cxn ang="0">
                  <a:pos x="93" y="396"/>
                </a:cxn>
                <a:cxn ang="0">
                  <a:pos x="90" y="400"/>
                </a:cxn>
                <a:cxn ang="0">
                  <a:pos x="85" y="402"/>
                </a:cxn>
                <a:cxn ang="0">
                  <a:pos x="80" y="400"/>
                </a:cxn>
                <a:cxn ang="0">
                  <a:pos x="74" y="397"/>
                </a:cxn>
                <a:cxn ang="0">
                  <a:pos x="69" y="392"/>
                </a:cxn>
                <a:cxn ang="0">
                  <a:pos x="57" y="378"/>
                </a:cxn>
                <a:cxn ang="0">
                  <a:pos x="42" y="351"/>
                </a:cxn>
                <a:cxn ang="0">
                  <a:pos x="28" y="328"/>
                </a:cxn>
                <a:cxn ang="0">
                  <a:pos x="16" y="306"/>
                </a:cxn>
                <a:cxn ang="0">
                  <a:pos x="8" y="281"/>
                </a:cxn>
                <a:cxn ang="0">
                  <a:pos x="3" y="256"/>
                </a:cxn>
                <a:cxn ang="0">
                  <a:pos x="0" y="230"/>
                </a:cxn>
                <a:cxn ang="0">
                  <a:pos x="3" y="202"/>
                </a:cxn>
                <a:cxn ang="0">
                  <a:pos x="8" y="178"/>
                </a:cxn>
                <a:cxn ang="0">
                  <a:pos x="16" y="153"/>
                </a:cxn>
                <a:cxn ang="0">
                  <a:pos x="26" y="127"/>
                </a:cxn>
                <a:cxn ang="0">
                  <a:pos x="36" y="101"/>
                </a:cxn>
                <a:cxn ang="0">
                  <a:pos x="46" y="73"/>
                </a:cxn>
                <a:cxn ang="0">
                  <a:pos x="56" y="50"/>
                </a:cxn>
                <a:cxn ang="0">
                  <a:pos x="64" y="32"/>
                </a:cxn>
                <a:cxn ang="0">
                  <a:pos x="69" y="18"/>
                </a:cxn>
                <a:cxn ang="0">
                  <a:pos x="72" y="9"/>
                </a:cxn>
                <a:cxn ang="0">
                  <a:pos x="77" y="3"/>
                </a:cxn>
                <a:cxn ang="0">
                  <a:pos x="83" y="0"/>
                </a:cxn>
                <a:cxn ang="0">
                  <a:pos x="85" y="3"/>
                </a:cxn>
                <a:cxn ang="0">
                  <a:pos x="85" y="6"/>
                </a:cxn>
              </a:cxnLst>
              <a:rect l="0" t="0" r="r" b="b"/>
              <a:pathLst>
                <a:path w="93" h="404">
                  <a:moveTo>
                    <a:pt x="85" y="6"/>
                  </a:moveTo>
                  <a:lnTo>
                    <a:pt x="85" y="11"/>
                  </a:lnTo>
                  <a:lnTo>
                    <a:pt x="83" y="16"/>
                  </a:lnTo>
                  <a:lnTo>
                    <a:pt x="80" y="24"/>
                  </a:lnTo>
                  <a:lnTo>
                    <a:pt x="77" y="36"/>
                  </a:lnTo>
                  <a:lnTo>
                    <a:pt x="75" y="47"/>
                  </a:lnTo>
                  <a:lnTo>
                    <a:pt x="72" y="60"/>
                  </a:lnTo>
                  <a:lnTo>
                    <a:pt x="69" y="73"/>
                  </a:lnTo>
                  <a:lnTo>
                    <a:pt x="65" y="90"/>
                  </a:lnTo>
                  <a:lnTo>
                    <a:pt x="62" y="103"/>
                  </a:lnTo>
                  <a:lnTo>
                    <a:pt x="59" y="117"/>
                  </a:lnTo>
                  <a:lnTo>
                    <a:pt x="56" y="134"/>
                  </a:lnTo>
                  <a:lnTo>
                    <a:pt x="52" y="148"/>
                  </a:lnTo>
                  <a:lnTo>
                    <a:pt x="47" y="162"/>
                  </a:lnTo>
                  <a:lnTo>
                    <a:pt x="44" y="175"/>
                  </a:lnTo>
                  <a:lnTo>
                    <a:pt x="42" y="186"/>
                  </a:lnTo>
                  <a:lnTo>
                    <a:pt x="41" y="198"/>
                  </a:lnTo>
                  <a:lnTo>
                    <a:pt x="37" y="209"/>
                  </a:lnTo>
                  <a:lnTo>
                    <a:pt x="36" y="222"/>
                  </a:lnTo>
                  <a:lnTo>
                    <a:pt x="36" y="235"/>
                  </a:lnTo>
                  <a:lnTo>
                    <a:pt x="36" y="247"/>
                  </a:lnTo>
                  <a:lnTo>
                    <a:pt x="36" y="260"/>
                  </a:lnTo>
                  <a:lnTo>
                    <a:pt x="37" y="271"/>
                  </a:lnTo>
                  <a:lnTo>
                    <a:pt x="41" y="284"/>
                  </a:lnTo>
                  <a:lnTo>
                    <a:pt x="44" y="296"/>
                  </a:lnTo>
                  <a:lnTo>
                    <a:pt x="47" y="307"/>
                  </a:lnTo>
                  <a:lnTo>
                    <a:pt x="52" y="319"/>
                  </a:lnTo>
                  <a:lnTo>
                    <a:pt x="56" y="330"/>
                  </a:lnTo>
                  <a:lnTo>
                    <a:pt x="64" y="343"/>
                  </a:lnTo>
                  <a:lnTo>
                    <a:pt x="69" y="353"/>
                  </a:lnTo>
                  <a:lnTo>
                    <a:pt x="75" y="364"/>
                  </a:lnTo>
                  <a:lnTo>
                    <a:pt x="82" y="376"/>
                  </a:lnTo>
                  <a:lnTo>
                    <a:pt x="88" y="387"/>
                  </a:lnTo>
                  <a:lnTo>
                    <a:pt x="90" y="391"/>
                  </a:lnTo>
                  <a:lnTo>
                    <a:pt x="93" y="394"/>
                  </a:lnTo>
                  <a:lnTo>
                    <a:pt x="93" y="396"/>
                  </a:lnTo>
                  <a:lnTo>
                    <a:pt x="93" y="399"/>
                  </a:lnTo>
                  <a:lnTo>
                    <a:pt x="90" y="400"/>
                  </a:lnTo>
                  <a:lnTo>
                    <a:pt x="87" y="404"/>
                  </a:lnTo>
                  <a:lnTo>
                    <a:pt x="85" y="402"/>
                  </a:lnTo>
                  <a:lnTo>
                    <a:pt x="82" y="402"/>
                  </a:lnTo>
                  <a:lnTo>
                    <a:pt x="80" y="400"/>
                  </a:lnTo>
                  <a:lnTo>
                    <a:pt x="77" y="399"/>
                  </a:lnTo>
                  <a:lnTo>
                    <a:pt x="74" y="397"/>
                  </a:lnTo>
                  <a:lnTo>
                    <a:pt x="72" y="396"/>
                  </a:lnTo>
                  <a:lnTo>
                    <a:pt x="69" y="392"/>
                  </a:lnTo>
                  <a:lnTo>
                    <a:pt x="67" y="391"/>
                  </a:lnTo>
                  <a:lnTo>
                    <a:pt x="57" y="378"/>
                  </a:lnTo>
                  <a:lnTo>
                    <a:pt x="51" y="364"/>
                  </a:lnTo>
                  <a:lnTo>
                    <a:pt x="42" y="351"/>
                  </a:lnTo>
                  <a:lnTo>
                    <a:pt x="36" y="340"/>
                  </a:lnTo>
                  <a:lnTo>
                    <a:pt x="28" y="328"/>
                  </a:lnTo>
                  <a:lnTo>
                    <a:pt x="23" y="317"/>
                  </a:lnTo>
                  <a:lnTo>
                    <a:pt x="16" y="306"/>
                  </a:lnTo>
                  <a:lnTo>
                    <a:pt x="11" y="294"/>
                  </a:lnTo>
                  <a:lnTo>
                    <a:pt x="8" y="281"/>
                  </a:lnTo>
                  <a:lnTo>
                    <a:pt x="5" y="270"/>
                  </a:lnTo>
                  <a:lnTo>
                    <a:pt x="3" y="256"/>
                  </a:lnTo>
                  <a:lnTo>
                    <a:pt x="0" y="243"/>
                  </a:lnTo>
                  <a:lnTo>
                    <a:pt x="0" y="230"/>
                  </a:lnTo>
                  <a:lnTo>
                    <a:pt x="0" y="217"/>
                  </a:lnTo>
                  <a:lnTo>
                    <a:pt x="3" y="202"/>
                  </a:lnTo>
                  <a:lnTo>
                    <a:pt x="6" y="189"/>
                  </a:lnTo>
                  <a:lnTo>
                    <a:pt x="8" y="178"/>
                  </a:lnTo>
                  <a:lnTo>
                    <a:pt x="11" y="166"/>
                  </a:lnTo>
                  <a:lnTo>
                    <a:pt x="16" y="153"/>
                  </a:lnTo>
                  <a:lnTo>
                    <a:pt x="19" y="142"/>
                  </a:lnTo>
                  <a:lnTo>
                    <a:pt x="26" y="127"/>
                  </a:lnTo>
                  <a:lnTo>
                    <a:pt x="31" y="112"/>
                  </a:lnTo>
                  <a:lnTo>
                    <a:pt x="36" y="101"/>
                  </a:lnTo>
                  <a:lnTo>
                    <a:pt x="41" y="88"/>
                  </a:lnTo>
                  <a:lnTo>
                    <a:pt x="46" y="73"/>
                  </a:lnTo>
                  <a:lnTo>
                    <a:pt x="51" y="62"/>
                  </a:lnTo>
                  <a:lnTo>
                    <a:pt x="56" y="50"/>
                  </a:lnTo>
                  <a:lnTo>
                    <a:pt x="60" y="41"/>
                  </a:lnTo>
                  <a:lnTo>
                    <a:pt x="64" y="32"/>
                  </a:lnTo>
                  <a:lnTo>
                    <a:pt x="67" y="24"/>
                  </a:lnTo>
                  <a:lnTo>
                    <a:pt x="69" y="18"/>
                  </a:lnTo>
                  <a:lnTo>
                    <a:pt x="70" y="14"/>
                  </a:lnTo>
                  <a:lnTo>
                    <a:pt x="72" y="9"/>
                  </a:lnTo>
                  <a:lnTo>
                    <a:pt x="75" y="6"/>
                  </a:lnTo>
                  <a:lnTo>
                    <a:pt x="77" y="3"/>
                  </a:lnTo>
                  <a:lnTo>
                    <a:pt x="80" y="1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5" y="3"/>
                  </a:lnTo>
                  <a:lnTo>
                    <a:pt x="85" y="6"/>
                  </a:lnTo>
                  <a:lnTo>
                    <a:pt x="85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1" name="Freeform 325"/>
            <p:cNvSpPr>
              <a:spLocks/>
            </p:cNvSpPr>
            <p:nvPr/>
          </p:nvSpPr>
          <p:spPr bwMode="auto">
            <a:xfrm>
              <a:off x="4743" y="1451"/>
              <a:ext cx="49" cy="287"/>
            </a:xfrm>
            <a:custGeom>
              <a:avLst/>
              <a:gdLst/>
              <a:ahLst/>
              <a:cxnLst>
                <a:cxn ang="0">
                  <a:pos x="95" y="23"/>
                </a:cxn>
                <a:cxn ang="0">
                  <a:pos x="92" y="43"/>
                </a:cxn>
                <a:cxn ang="0">
                  <a:pos x="89" y="59"/>
                </a:cxn>
                <a:cxn ang="0">
                  <a:pos x="87" y="75"/>
                </a:cxn>
                <a:cxn ang="0">
                  <a:pos x="84" y="92"/>
                </a:cxn>
                <a:cxn ang="0">
                  <a:pos x="76" y="115"/>
                </a:cxn>
                <a:cxn ang="0">
                  <a:pos x="66" y="141"/>
                </a:cxn>
                <a:cxn ang="0">
                  <a:pos x="56" y="164"/>
                </a:cxn>
                <a:cxn ang="0">
                  <a:pos x="46" y="188"/>
                </a:cxn>
                <a:cxn ang="0">
                  <a:pos x="38" y="211"/>
                </a:cxn>
                <a:cxn ang="0">
                  <a:pos x="33" y="241"/>
                </a:cxn>
                <a:cxn ang="0">
                  <a:pos x="33" y="267"/>
                </a:cxn>
                <a:cxn ang="0">
                  <a:pos x="38" y="290"/>
                </a:cxn>
                <a:cxn ang="0">
                  <a:pos x="46" y="309"/>
                </a:cxn>
                <a:cxn ang="0">
                  <a:pos x="56" y="332"/>
                </a:cxn>
                <a:cxn ang="0">
                  <a:pos x="66" y="355"/>
                </a:cxn>
                <a:cxn ang="0">
                  <a:pos x="77" y="391"/>
                </a:cxn>
                <a:cxn ang="0">
                  <a:pos x="82" y="429"/>
                </a:cxn>
                <a:cxn ang="0">
                  <a:pos x="82" y="465"/>
                </a:cxn>
                <a:cxn ang="0">
                  <a:pos x="76" y="499"/>
                </a:cxn>
                <a:cxn ang="0">
                  <a:pos x="68" y="539"/>
                </a:cxn>
                <a:cxn ang="0">
                  <a:pos x="61" y="568"/>
                </a:cxn>
                <a:cxn ang="0">
                  <a:pos x="56" y="575"/>
                </a:cxn>
                <a:cxn ang="0">
                  <a:pos x="48" y="575"/>
                </a:cxn>
                <a:cxn ang="0">
                  <a:pos x="38" y="570"/>
                </a:cxn>
                <a:cxn ang="0">
                  <a:pos x="36" y="563"/>
                </a:cxn>
                <a:cxn ang="0">
                  <a:pos x="41" y="535"/>
                </a:cxn>
                <a:cxn ang="0">
                  <a:pos x="48" y="499"/>
                </a:cxn>
                <a:cxn ang="0">
                  <a:pos x="50" y="468"/>
                </a:cxn>
                <a:cxn ang="0">
                  <a:pos x="48" y="435"/>
                </a:cxn>
                <a:cxn ang="0">
                  <a:pos x="40" y="403"/>
                </a:cxn>
                <a:cxn ang="0">
                  <a:pos x="28" y="368"/>
                </a:cxn>
                <a:cxn ang="0">
                  <a:pos x="20" y="342"/>
                </a:cxn>
                <a:cxn ang="0">
                  <a:pos x="10" y="318"/>
                </a:cxn>
                <a:cxn ang="0">
                  <a:pos x="4" y="293"/>
                </a:cxn>
                <a:cxn ang="0">
                  <a:pos x="0" y="267"/>
                </a:cxn>
                <a:cxn ang="0">
                  <a:pos x="2" y="239"/>
                </a:cxn>
                <a:cxn ang="0">
                  <a:pos x="7" y="208"/>
                </a:cxn>
                <a:cxn ang="0">
                  <a:pos x="18" y="183"/>
                </a:cxn>
                <a:cxn ang="0">
                  <a:pos x="32" y="161"/>
                </a:cxn>
                <a:cxn ang="0">
                  <a:pos x="46" y="138"/>
                </a:cxn>
                <a:cxn ang="0">
                  <a:pos x="58" y="111"/>
                </a:cxn>
                <a:cxn ang="0">
                  <a:pos x="64" y="89"/>
                </a:cxn>
                <a:cxn ang="0">
                  <a:pos x="68" y="71"/>
                </a:cxn>
                <a:cxn ang="0">
                  <a:pos x="72" y="54"/>
                </a:cxn>
                <a:cxn ang="0">
                  <a:pos x="76" y="38"/>
                </a:cxn>
                <a:cxn ang="0">
                  <a:pos x="79" y="20"/>
                </a:cxn>
                <a:cxn ang="0">
                  <a:pos x="84" y="4"/>
                </a:cxn>
                <a:cxn ang="0">
                  <a:pos x="92" y="2"/>
                </a:cxn>
                <a:cxn ang="0">
                  <a:pos x="99" y="7"/>
                </a:cxn>
              </a:cxnLst>
              <a:rect l="0" t="0" r="r" b="b"/>
              <a:pathLst>
                <a:path w="99" h="575">
                  <a:moveTo>
                    <a:pt x="99" y="12"/>
                  </a:moveTo>
                  <a:lnTo>
                    <a:pt x="97" y="18"/>
                  </a:lnTo>
                  <a:lnTo>
                    <a:pt x="95" y="23"/>
                  </a:lnTo>
                  <a:lnTo>
                    <a:pt x="92" y="31"/>
                  </a:lnTo>
                  <a:lnTo>
                    <a:pt x="92" y="36"/>
                  </a:lnTo>
                  <a:lnTo>
                    <a:pt x="92" y="43"/>
                  </a:lnTo>
                  <a:lnTo>
                    <a:pt x="91" y="48"/>
                  </a:lnTo>
                  <a:lnTo>
                    <a:pt x="91" y="54"/>
                  </a:lnTo>
                  <a:lnTo>
                    <a:pt x="89" y="59"/>
                  </a:lnTo>
                  <a:lnTo>
                    <a:pt x="89" y="64"/>
                  </a:lnTo>
                  <a:lnTo>
                    <a:pt x="89" y="71"/>
                  </a:lnTo>
                  <a:lnTo>
                    <a:pt x="87" y="75"/>
                  </a:lnTo>
                  <a:lnTo>
                    <a:pt x="86" y="80"/>
                  </a:lnTo>
                  <a:lnTo>
                    <a:pt x="84" y="87"/>
                  </a:lnTo>
                  <a:lnTo>
                    <a:pt x="84" y="92"/>
                  </a:lnTo>
                  <a:lnTo>
                    <a:pt x="81" y="98"/>
                  </a:lnTo>
                  <a:lnTo>
                    <a:pt x="81" y="105"/>
                  </a:lnTo>
                  <a:lnTo>
                    <a:pt x="76" y="115"/>
                  </a:lnTo>
                  <a:lnTo>
                    <a:pt x="72" y="125"/>
                  </a:lnTo>
                  <a:lnTo>
                    <a:pt x="69" y="133"/>
                  </a:lnTo>
                  <a:lnTo>
                    <a:pt x="66" y="141"/>
                  </a:lnTo>
                  <a:lnTo>
                    <a:pt x="63" y="149"/>
                  </a:lnTo>
                  <a:lnTo>
                    <a:pt x="59" y="157"/>
                  </a:lnTo>
                  <a:lnTo>
                    <a:pt x="56" y="164"/>
                  </a:lnTo>
                  <a:lnTo>
                    <a:pt x="53" y="172"/>
                  </a:lnTo>
                  <a:lnTo>
                    <a:pt x="48" y="180"/>
                  </a:lnTo>
                  <a:lnTo>
                    <a:pt x="46" y="188"/>
                  </a:lnTo>
                  <a:lnTo>
                    <a:pt x="43" y="195"/>
                  </a:lnTo>
                  <a:lnTo>
                    <a:pt x="40" y="203"/>
                  </a:lnTo>
                  <a:lnTo>
                    <a:pt x="38" y="211"/>
                  </a:lnTo>
                  <a:lnTo>
                    <a:pt x="36" y="221"/>
                  </a:lnTo>
                  <a:lnTo>
                    <a:pt x="35" y="229"/>
                  </a:lnTo>
                  <a:lnTo>
                    <a:pt x="33" y="241"/>
                  </a:lnTo>
                  <a:lnTo>
                    <a:pt x="33" y="249"/>
                  </a:lnTo>
                  <a:lnTo>
                    <a:pt x="33" y="259"/>
                  </a:lnTo>
                  <a:lnTo>
                    <a:pt x="33" y="267"/>
                  </a:lnTo>
                  <a:lnTo>
                    <a:pt x="35" y="275"/>
                  </a:lnTo>
                  <a:lnTo>
                    <a:pt x="36" y="282"/>
                  </a:lnTo>
                  <a:lnTo>
                    <a:pt x="38" y="290"/>
                  </a:lnTo>
                  <a:lnTo>
                    <a:pt x="40" y="296"/>
                  </a:lnTo>
                  <a:lnTo>
                    <a:pt x="45" y="303"/>
                  </a:lnTo>
                  <a:lnTo>
                    <a:pt x="46" y="309"/>
                  </a:lnTo>
                  <a:lnTo>
                    <a:pt x="50" y="318"/>
                  </a:lnTo>
                  <a:lnTo>
                    <a:pt x="53" y="324"/>
                  </a:lnTo>
                  <a:lnTo>
                    <a:pt x="56" y="332"/>
                  </a:lnTo>
                  <a:lnTo>
                    <a:pt x="59" y="339"/>
                  </a:lnTo>
                  <a:lnTo>
                    <a:pt x="63" y="347"/>
                  </a:lnTo>
                  <a:lnTo>
                    <a:pt x="66" y="355"/>
                  </a:lnTo>
                  <a:lnTo>
                    <a:pt x="69" y="365"/>
                  </a:lnTo>
                  <a:lnTo>
                    <a:pt x="74" y="378"/>
                  </a:lnTo>
                  <a:lnTo>
                    <a:pt x="77" y="391"/>
                  </a:lnTo>
                  <a:lnTo>
                    <a:pt x="81" y="403"/>
                  </a:lnTo>
                  <a:lnTo>
                    <a:pt x="81" y="416"/>
                  </a:lnTo>
                  <a:lnTo>
                    <a:pt x="82" y="429"/>
                  </a:lnTo>
                  <a:lnTo>
                    <a:pt x="84" y="440"/>
                  </a:lnTo>
                  <a:lnTo>
                    <a:pt x="82" y="452"/>
                  </a:lnTo>
                  <a:lnTo>
                    <a:pt x="82" y="465"/>
                  </a:lnTo>
                  <a:lnTo>
                    <a:pt x="81" y="476"/>
                  </a:lnTo>
                  <a:lnTo>
                    <a:pt x="79" y="488"/>
                  </a:lnTo>
                  <a:lnTo>
                    <a:pt x="76" y="499"/>
                  </a:lnTo>
                  <a:lnTo>
                    <a:pt x="74" y="512"/>
                  </a:lnTo>
                  <a:lnTo>
                    <a:pt x="71" y="524"/>
                  </a:lnTo>
                  <a:lnTo>
                    <a:pt x="68" y="539"/>
                  </a:lnTo>
                  <a:lnTo>
                    <a:pt x="64" y="552"/>
                  </a:lnTo>
                  <a:lnTo>
                    <a:pt x="63" y="566"/>
                  </a:lnTo>
                  <a:lnTo>
                    <a:pt x="61" y="568"/>
                  </a:lnTo>
                  <a:lnTo>
                    <a:pt x="59" y="571"/>
                  </a:lnTo>
                  <a:lnTo>
                    <a:pt x="58" y="571"/>
                  </a:lnTo>
                  <a:lnTo>
                    <a:pt x="56" y="575"/>
                  </a:lnTo>
                  <a:lnTo>
                    <a:pt x="53" y="575"/>
                  </a:lnTo>
                  <a:lnTo>
                    <a:pt x="51" y="575"/>
                  </a:lnTo>
                  <a:lnTo>
                    <a:pt x="48" y="575"/>
                  </a:lnTo>
                  <a:lnTo>
                    <a:pt x="46" y="575"/>
                  </a:lnTo>
                  <a:lnTo>
                    <a:pt x="41" y="573"/>
                  </a:lnTo>
                  <a:lnTo>
                    <a:pt x="38" y="570"/>
                  </a:lnTo>
                  <a:lnTo>
                    <a:pt x="36" y="568"/>
                  </a:lnTo>
                  <a:lnTo>
                    <a:pt x="36" y="565"/>
                  </a:lnTo>
                  <a:lnTo>
                    <a:pt x="36" y="563"/>
                  </a:lnTo>
                  <a:lnTo>
                    <a:pt x="36" y="560"/>
                  </a:lnTo>
                  <a:lnTo>
                    <a:pt x="40" y="547"/>
                  </a:lnTo>
                  <a:lnTo>
                    <a:pt x="41" y="535"/>
                  </a:lnTo>
                  <a:lnTo>
                    <a:pt x="45" y="522"/>
                  </a:lnTo>
                  <a:lnTo>
                    <a:pt x="46" y="511"/>
                  </a:lnTo>
                  <a:lnTo>
                    <a:pt x="48" y="499"/>
                  </a:lnTo>
                  <a:lnTo>
                    <a:pt x="48" y="489"/>
                  </a:lnTo>
                  <a:lnTo>
                    <a:pt x="50" y="478"/>
                  </a:lnTo>
                  <a:lnTo>
                    <a:pt x="50" y="468"/>
                  </a:lnTo>
                  <a:lnTo>
                    <a:pt x="50" y="458"/>
                  </a:lnTo>
                  <a:lnTo>
                    <a:pt x="48" y="447"/>
                  </a:lnTo>
                  <a:lnTo>
                    <a:pt x="48" y="435"/>
                  </a:lnTo>
                  <a:lnTo>
                    <a:pt x="46" y="426"/>
                  </a:lnTo>
                  <a:lnTo>
                    <a:pt x="43" y="414"/>
                  </a:lnTo>
                  <a:lnTo>
                    <a:pt x="40" y="403"/>
                  </a:lnTo>
                  <a:lnTo>
                    <a:pt x="36" y="390"/>
                  </a:lnTo>
                  <a:lnTo>
                    <a:pt x="33" y="378"/>
                  </a:lnTo>
                  <a:lnTo>
                    <a:pt x="28" y="368"/>
                  </a:lnTo>
                  <a:lnTo>
                    <a:pt x="25" y="359"/>
                  </a:lnTo>
                  <a:lnTo>
                    <a:pt x="22" y="350"/>
                  </a:lnTo>
                  <a:lnTo>
                    <a:pt x="20" y="342"/>
                  </a:lnTo>
                  <a:lnTo>
                    <a:pt x="15" y="332"/>
                  </a:lnTo>
                  <a:lnTo>
                    <a:pt x="13" y="324"/>
                  </a:lnTo>
                  <a:lnTo>
                    <a:pt x="10" y="318"/>
                  </a:lnTo>
                  <a:lnTo>
                    <a:pt x="9" y="309"/>
                  </a:lnTo>
                  <a:lnTo>
                    <a:pt x="5" y="301"/>
                  </a:lnTo>
                  <a:lnTo>
                    <a:pt x="4" y="293"/>
                  </a:lnTo>
                  <a:lnTo>
                    <a:pt x="2" y="285"/>
                  </a:lnTo>
                  <a:lnTo>
                    <a:pt x="2" y="277"/>
                  </a:lnTo>
                  <a:lnTo>
                    <a:pt x="0" y="267"/>
                  </a:lnTo>
                  <a:lnTo>
                    <a:pt x="0" y="259"/>
                  </a:lnTo>
                  <a:lnTo>
                    <a:pt x="0" y="249"/>
                  </a:lnTo>
                  <a:lnTo>
                    <a:pt x="2" y="239"/>
                  </a:lnTo>
                  <a:lnTo>
                    <a:pt x="2" y="228"/>
                  </a:lnTo>
                  <a:lnTo>
                    <a:pt x="4" y="218"/>
                  </a:lnTo>
                  <a:lnTo>
                    <a:pt x="7" y="208"/>
                  </a:lnTo>
                  <a:lnTo>
                    <a:pt x="10" y="200"/>
                  </a:lnTo>
                  <a:lnTo>
                    <a:pt x="13" y="192"/>
                  </a:lnTo>
                  <a:lnTo>
                    <a:pt x="18" y="183"/>
                  </a:lnTo>
                  <a:lnTo>
                    <a:pt x="22" y="177"/>
                  </a:lnTo>
                  <a:lnTo>
                    <a:pt x="27" y="169"/>
                  </a:lnTo>
                  <a:lnTo>
                    <a:pt x="32" y="161"/>
                  </a:lnTo>
                  <a:lnTo>
                    <a:pt x="36" y="152"/>
                  </a:lnTo>
                  <a:lnTo>
                    <a:pt x="40" y="144"/>
                  </a:lnTo>
                  <a:lnTo>
                    <a:pt x="46" y="138"/>
                  </a:lnTo>
                  <a:lnTo>
                    <a:pt x="50" y="128"/>
                  </a:lnTo>
                  <a:lnTo>
                    <a:pt x="54" y="120"/>
                  </a:lnTo>
                  <a:lnTo>
                    <a:pt x="58" y="111"/>
                  </a:lnTo>
                  <a:lnTo>
                    <a:pt x="63" y="100"/>
                  </a:lnTo>
                  <a:lnTo>
                    <a:pt x="64" y="93"/>
                  </a:lnTo>
                  <a:lnTo>
                    <a:pt x="64" y="89"/>
                  </a:lnTo>
                  <a:lnTo>
                    <a:pt x="66" y="82"/>
                  </a:lnTo>
                  <a:lnTo>
                    <a:pt x="68" y="75"/>
                  </a:lnTo>
                  <a:lnTo>
                    <a:pt x="68" y="71"/>
                  </a:lnTo>
                  <a:lnTo>
                    <a:pt x="71" y="66"/>
                  </a:lnTo>
                  <a:lnTo>
                    <a:pt x="71" y="59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74" y="44"/>
                  </a:lnTo>
                  <a:lnTo>
                    <a:pt x="76" y="38"/>
                  </a:lnTo>
                  <a:lnTo>
                    <a:pt x="76" y="31"/>
                  </a:lnTo>
                  <a:lnTo>
                    <a:pt x="77" y="26"/>
                  </a:lnTo>
                  <a:lnTo>
                    <a:pt x="79" y="20"/>
                  </a:lnTo>
                  <a:lnTo>
                    <a:pt x="81" y="13"/>
                  </a:lnTo>
                  <a:lnTo>
                    <a:pt x="82" y="7"/>
                  </a:lnTo>
                  <a:lnTo>
                    <a:pt x="84" y="4"/>
                  </a:lnTo>
                  <a:lnTo>
                    <a:pt x="86" y="2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5" y="2"/>
                  </a:lnTo>
                  <a:lnTo>
                    <a:pt x="97" y="4"/>
                  </a:lnTo>
                  <a:lnTo>
                    <a:pt x="99" y="7"/>
                  </a:lnTo>
                  <a:lnTo>
                    <a:pt x="99" y="12"/>
                  </a:lnTo>
                  <a:lnTo>
                    <a:pt x="99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2" name="Freeform 326"/>
            <p:cNvSpPr>
              <a:spLocks/>
            </p:cNvSpPr>
            <p:nvPr/>
          </p:nvSpPr>
          <p:spPr bwMode="auto">
            <a:xfrm>
              <a:off x="4772" y="1668"/>
              <a:ext cx="102" cy="28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36" y="7"/>
                </a:cxn>
                <a:cxn ang="0">
                  <a:pos x="47" y="12"/>
                </a:cxn>
                <a:cxn ang="0">
                  <a:pos x="57" y="15"/>
                </a:cxn>
                <a:cxn ang="0">
                  <a:pos x="67" y="20"/>
                </a:cxn>
                <a:cxn ang="0">
                  <a:pos x="77" y="23"/>
                </a:cxn>
                <a:cxn ang="0">
                  <a:pos x="88" y="25"/>
                </a:cxn>
                <a:cxn ang="0">
                  <a:pos x="98" y="27"/>
                </a:cxn>
                <a:cxn ang="0">
                  <a:pos x="110" y="28"/>
                </a:cxn>
                <a:cxn ang="0">
                  <a:pos x="119" y="28"/>
                </a:cxn>
                <a:cxn ang="0">
                  <a:pos x="131" y="28"/>
                </a:cxn>
                <a:cxn ang="0">
                  <a:pos x="139" y="28"/>
                </a:cxn>
                <a:cxn ang="0">
                  <a:pos x="152" y="28"/>
                </a:cxn>
                <a:cxn ang="0">
                  <a:pos x="160" y="25"/>
                </a:cxn>
                <a:cxn ang="0">
                  <a:pos x="172" y="23"/>
                </a:cxn>
                <a:cxn ang="0">
                  <a:pos x="182" y="20"/>
                </a:cxn>
                <a:cxn ang="0">
                  <a:pos x="191" y="15"/>
                </a:cxn>
                <a:cxn ang="0">
                  <a:pos x="196" y="15"/>
                </a:cxn>
                <a:cxn ang="0">
                  <a:pos x="200" y="15"/>
                </a:cxn>
                <a:cxn ang="0">
                  <a:pos x="201" y="17"/>
                </a:cxn>
                <a:cxn ang="0">
                  <a:pos x="205" y="20"/>
                </a:cxn>
                <a:cxn ang="0">
                  <a:pos x="205" y="23"/>
                </a:cxn>
                <a:cxn ang="0">
                  <a:pos x="205" y="27"/>
                </a:cxn>
                <a:cxn ang="0">
                  <a:pos x="201" y="28"/>
                </a:cxn>
                <a:cxn ang="0">
                  <a:pos x="200" y="32"/>
                </a:cxn>
                <a:cxn ang="0">
                  <a:pos x="187" y="35"/>
                </a:cxn>
                <a:cxn ang="0">
                  <a:pos x="175" y="40"/>
                </a:cxn>
                <a:cxn ang="0">
                  <a:pos x="164" y="43"/>
                </a:cxn>
                <a:cxn ang="0">
                  <a:pos x="152" y="48"/>
                </a:cxn>
                <a:cxn ang="0">
                  <a:pos x="139" y="51"/>
                </a:cxn>
                <a:cxn ang="0">
                  <a:pos x="128" y="53"/>
                </a:cxn>
                <a:cxn ang="0">
                  <a:pos x="116" y="54"/>
                </a:cxn>
                <a:cxn ang="0">
                  <a:pos x="105" y="56"/>
                </a:cxn>
                <a:cxn ang="0">
                  <a:pos x="91" y="56"/>
                </a:cxn>
                <a:cxn ang="0">
                  <a:pos x="80" y="56"/>
                </a:cxn>
                <a:cxn ang="0">
                  <a:pos x="69" y="53"/>
                </a:cxn>
                <a:cxn ang="0">
                  <a:pos x="57" y="51"/>
                </a:cxn>
                <a:cxn ang="0">
                  <a:pos x="46" y="48"/>
                </a:cxn>
                <a:cxn ang="0">
                  <a:pos x="34" y="45"/>
                </a:cxn>
                <a:cxn ang="0">
                  <a:pos x="23" y="40"/>
                </a:cxn>
                <a:cxn ang="0">
                  <a:pos x="10" y="35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1" y="28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3" y="12"/>
                </a:cxn>
                <a:cxn ang="0">
                  <a:pos x="3" y="7"/>
                </a:cxn>
                <a:cxn ang="0">
                  <a:pos x="6" y="5"/>
                </a:cxn>
                <a:cxn ang="0">
                  <a:pos x="8" y="4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3" y="0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205" h="56">
                  <a:moveTo>
                    <a:pt x="26" y="4"/>
                  </a:moveTo>
                  <a:lnTo>
                    <a:pt x="36" y="7"/>
                  </a:lnTo>
                  <a:lnTo>
                    <a:pt x="47" y="12"/>
                  </a:lnTo>
                  <a:lnTo>
                    <a:pt x="57" y="15"/>
                  </a:lnTo>
                  <a:lnTo>
                    <a:pt x="67" y="20"/>
                  </a:lnTo>
                  <a:lnTo>
                    <a:pt x="77" y="23"/>
                  </a:lnTo>
                  <a:lnTo>
                    <a:pt x="88" y="25"/>
                  </a:lnTo>
                  <a:lnTo>
                    <a:pt x="98" y="27"/>
                  </a:lnTo>
                  <a:lnTo>
                    <a:pt x="110" y="28"/>
                  </a:lnTo>
                  <a:lnTo>
                    <a:pt x="119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52" y="28"/>
                  </a:lnTo>
                  <a:lnTo>
                    <a:pt x="160" y="25"/>
                  </a:lnTo>
                  <a:lnTo>
                    <a:pt x="172" y="23"/>
                  </a:lnTo>
                  <a:lnTo>
                    <a:pt x="182" y="20"/>
                  </a:lnTo>
                  <a:lnTo>
                    <a:pt x="191" y="15"/>
                  </a:lnTo>
                  <a:lnTo>
                    <a:pt x="196" y="15"/>
                  </a:lnTo>
                  <a:lnTo>
                    <a:pt x="200" y="15"/>
                  </a:lnTo>
                  <a:lnTo>
                    <a:pt x="201" y="17"/>
                  </a:lnTo>
                  <a:lnTo>
                    <a:pt x="205" y="20"/>
                  </a:lnTo>
                  <a:lnTo>
                    <a:pt x="205" y="23"/>
                  </a:lnTo>
                  <a:lnTo>
                    <a:pt x="205" y="27"/>
                  </a:lnTo>
                  <a:lnTo>
                    <a:pt x="201" y="28"/>
                  </a:lnTo>
                  <a:lnTo>
                    <a:pt x="200" y="32"/>
                  </a:lnTo>
                  <a:lnTo>
                    <a:pt x="187" y="35"/>
                  </a:lnTo>
                  <a:lnTo>
                    <a:pt x="175" y="40"/>
                  </a:lnTo>
                  <a:lnTo>
                    <a:pt x="164" y="43"/>
                  </a:lnTo>
                  <a:lnTo>
                    <a:pt x="152" y="48"/>
                  </a:lnTo>
                  <a:lnTo>
                    <a:pt x="139" y="51"/>
                  </a:lnTo>
                  <a:lnTo>
                    <a:pt x="128" y="53"/>
                  </a:lnTo>
                  <a:lnTo>
                    <a:pt x="116" y="54"/>
                  </a:lnTo>
                  <a:lnTo>
                    <a:pt x="105" y="56"/>
                  </a:lnTo>
                  <a:lnTo>
                    <a:pt x="91" y="56"/>
                  </a:lnTo>
                  <a:lnTo>
                    <a:pt x="80" y="56"/>
                  </a:lnTo>
                  <a:lnTo>
                    <a:pt x="69" y="53"/>
                  </a:lnTo>
                  <a:lnTo>
                    <a:pt x="57" y="51"/>
                  </a:lnTo>
                  <a:lnTo>
                    <a:pt x="46" y="48"/>
                  </a:lnTo>
                  <a:lnTo>
                    <a:pt x="34" y="45"/>
                  </a:lnTo>
                  <a:lnTo>
                    <a:pt x="23" y="40"/>
                  </a:lnTo>
                  <a:lnTo>
                    <a:pt x="10" y="35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3" y="12"/>
                  </a:lnTo>
                  <a:lnTo>
                    <a:pt x="3" y="7"/>
                  </a:lnTo>
                  <a:lnTo>
                    <a:pt x="6" y="5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3" name="Freeform 327"/>
            <p:cNvSpPr>
              <a:spLocks/>
            </p:cNvSpPr>
            <p:nvPr/>
          </p:nvSpPr>
          <p:spPr bwMode="auto">
            <a:xfrm>
              <a:off x="4781" y="1507"/>
              <a:ext cx="93" cy="36"/>
            </a:xfrm>
            <a:custGeom>
              <a:avLst/>
              <a:gdLst/>
              <a:ahLst/>
              <a:cxnLst>
                <a:cxn ang="0">
                  <a:pos x="16" y="15"/>
                </a:cxn>
                <a:cxn ang="0">
                  <a:pos x="21" y="25"/>
                </a:cxn>
                <a:cxn ang="0">
                  <a:pos x="29" y="30"/>
                </a:cxn>
                <a:cxn ang="0">
                  <a:pos x="41" y="33"/>
                </a:cxn>
                <a:cxn ang="0">
                  <a:pos x="52" y="34"/>
                </a:cxn>
                <a:cxn ang="0">
                  <a:pos x="67" y="34"/>
                </a:cxn>
                <a:cxn ang="0">
                  <a:pos x="82" y="34"/>
                </a:cxn>
                <a:cxn ang="0">
                  <a:pos x="93" y="33"/>
                </a:cxn>
                <a:cxn ang="0">
                  <a:pos x="105" y="31"/>
                </a:cxn>
                <a:cxn ang="0">
                  <a:pos x="114" y="31"/>
                </a:cxn>
                <a:cxn ang="0">
                  <a:pos x="124" y="28"/>
                </a:cxn>
                <a:cxn ang="0">
                  <a:pos x="132" y="26"/>
                </a:cxn>
                <a:cxn ang="0">
                  <a:pos x="141" y="23"/>
                </a:cxn>
                <a:cxn ang="0">
                  <a:pos x="149" y="20"/>
                </a:cxn>
                <a:cxn ang="0">
                  <a:pos x="157" y="15"/>
                </a:cxn>
                <a:cxn ang="0">
                  <a:pos x="165" y="12"/>
                </a:cxn>
                <a:cxn ang="0">
                  <a:pos x="173" y="8"/>
                </a:cxn>
                <a:cxn ang="0">
                  <a:pos x="178" y="8"/>
                </a:cxn>
                <a:cxn ang="0">
                  <a:pos x="183" y="12"/>
                </a:cxn>
                <a:cxn ang="0">
                  <a:pos x="187" y="20"/>
                </a:cxn>
                <a:cxn ang="0">
                  <a:pos x="187" y="26"/>
                </a:cxn>
                <a:cxn ang="0">
                  <a:pos x="182" y="30"/>
                </a:cxn>
                <a:cxn ang="0">
                  <a:pos x="173" y="33"/>
                </a:cxn>
                <a:cxn ang="0">
                  <a:pos x="165" y="39"/>
                </a:cxn>
                <a:cxn ang="0">
                  <a:pos x="155" y="46"/>
                </a:cxn>
                <a:cxn ang="0">
                  <a:pos x="146" y="51"/>
                </a:cxn>
                <a:cxn ang="0">
                  <a:pos x="137" y="57"/>
                </a:cxn>
                <a:cxn ang="0">
                  <a:pos x="129" y="64"/>
                </a:cxn>
                <a:cxn ang="0">
                  <a:pos x="119" y="67"/>
                </a:cxn>
                <a:cxn ang="0">
                  <a:pos x="110" y="70"/>
                </a:cxn>
                <a:cxn ang="0">
                  <a:pos x="93" y="72"/>
                </a:cxn>
                <a:cxn ang="0">
                  <a:pos x="77" y="72"/>
                </a:cxn>
                <a:cxn ang="0">
                  <a:pos x="60" y="69"/>
                </a:cxn>
                <a:cxn ang="0">
                  <a:pos x="44" y="64"/>
                </a:cxn>
                <a:cxn ang="0">
                  <a:pos x="31" y="57"/>
                </a:cxn>
                <a:cxn ang="0">
                  <a:pos x="18" y="48"/>
                </a:cxn>
                <a:cxn ang="0">
                  <a:pos x="8" y="36"/>
                </a:cxn>
                <a:cxn ang="0">
                  <a:pos x="1" y="21"/>
                </a:cxn>
                <a:cxn ang="0">
                  <a:pos x="0" y="12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8" y="0"/>
                </a:cxn>
                <a:cxn ang="0">
                  <a:pos x="11" y="3"/>
                </a:cxn>
                <a:cxn ang="0">
                  <a:pos x="13" y="7"/>
                </a:cxn>
                <a:cxn ang="0">
                  <a:pos x="15" y="12"/>
                </a:cxn>
              </a:cxnLst>
              <a:rect l="0" t="0" r="r" b="b"/>
              <a:pathLst>
                <a:path w="187" h="72">
                  <a:moveTo>
                    <a:pt x="15" y="12"/>
                  </a:moveTo>
                  <a:lnTo>
                    <a:pt x="16" y="15"/>
                  </a:lnTo>
                  <a:lnTo>
                    <a:pt x="18" y="20"/>
                  </a:lnTo>
                  <a:lnTo>
                    <a:pt x="21" y="25"/>
                  </a:lnTo>
                  <a:lnTo>
                    <a:pt x="26" y="28"/>
                  </a:lnTo>
                  <a:lnTo>
                    <a:pt x="29" y="30"/>
                  </a:lnTo>
                  <a:lnTo>
                    <a:pt x="36" y="31"/>
                  </a:lnTo>
                  <a:lnTo>
                    <a:pt x="41" y="33"/>
                  </a:lnTo>
                  <a:lnTo>
                    <a:pt x="47" y="34"/>
                  </a:lnTo>
                  <a:lnTo>
                    <a:pt x="52" y="34"/>
                  </a:lnTo>
                  <a:lnTo>
                    <a:pt x="60" y="36"/>
                  </a:lnTo>
                  <a:lnTo>
                    <a:pt x="67" y="34"/>
                  </a:lnTo>
                  <a:lnTo>
                    <a:pt x="73" y="34"/>
                  </a:lnTo>
                  <a:lnTo>
                    <a:pt x="82" y="34"/>
                  </a:lnTo>
                  <a:lnTo>
                    <a:pt x="88" y="34"/>
                  </a:lnTo>
                  <a:lnTo>
                    <a:pt x="93" y="33"/>
                  </a:lnTo>
                  <a:lnTo>
                    <a:pt x="100" y="33"/>
                  </a:lnTo>
                  <a:lnTo>
                    <a:pt x="105" y="31"/>
                  </a:lnTo>
                  <a:lnTo>
                    <a:pt x="110" y="31"/>
                  </a:lnTo>
                  <a:lnTo>
                    <a:pt x="114" y="31"/>
                  </a:lnTo>
                  <a:lnTo>
                    <a:pt x="119" y="30"/>
                  </a:lnTo>
                  <a:lnTo>
                    <a:pt x="124" y="28"/>
                  </a:lnTo>
                  <a:lnTo>
                    <a:pt x="128" y="28"/>
                  </a:lnTo>
                  <a:lnTo>
                    <a:pt x="132" y="26"/>
                  </a:lnTo>
                  <a:lnTo>
                    <a:pt x="137" y="25"/>
                  </a:lnTo>
                  <a:lnTo>
                    <a:pt x="141" y="23"/>
                  </a:lnTo>
                  <a:lnTo>
                    <a:pt x="144" y="21"/>
                  </a:lnTo>
                  <a:lnTo>
                    <a:pt x="149" y="20"/>
                  </a:lnTo>
                  <a:lnTo>
                    <a:pt x="152" y="18"/>
                  </a:lnTo>
                  <a:lnTo>
                    <a:pt x="157" y="15"/>
                  </a:lnTo>
                  <a:lnTo>
                    <a:pt x="162" y="15"/>
                  </a:lnTo>
                  <a:lnTo>
                    <a:pt x="165" y="12"/>
                  </a:lnTo>
                  <a:lnTo>
                    <a:pt x="170" y="10"/>
                  </a:lnTo>
                  <a:lnTo>
                    <a:pt x="173" y="8"/>
                  </a:lnTo>
                  <a:lnTo>
                    <a:pt x="175" y="8"/>
                  </a:lnTo>
                  <a:lnTo>
                    <a:pt x="178" y="8"/>
                  </a:lnTo>
                  <a:lnTo>
                    <a:pt x="180" y="10"/>
                  </a:lnTo>
                  <a:lnTo>
                    <a:pt x="183" y="12"/>
                  </a:lnTo>
                  <a:lnTo>
                    <a:pt x="187" y="15"/>
                  </a:lnTo>
                  <a:lnTo>
                    <a:pt x="187" y="20"/>
                  </a:lnTo>
                  <a:lnTo>
                    <a:pt x="187" y="23"/>
                  </a:lnTo>
                  <a:lnTo>
                    <a:pt x="187" y="26"/>
                  </a:lnTo>
                  <a:lnTo>
                    <a:pt x="185" y="28"/>
                  </a:lnTo>
                  <a:lnTo>
                    <a:pt x="182" y="30"/>
                  </a:lnTo>
                  <a:lnTo>
                    <a:pt x="182" y="31"/>
                  </a:lnTo>
                  <a:lnTo>
                    <a:pt x="173" y="33"/>
                  </a:lnTo>
                  <a:lnTo>
                    <a:pt x="170" y="36"/>
                  </a:lnTo>
                  <a:lnTo>
                    <a:pt x="165" y="39"/>
                  </a:lnTo>
                  <a:lnTo>
                    <a:pt x="160" y="43"/>
                  </a:lnTo>
                  <a:lnTo>
                    <a:pt x="155" y="46"/>
                  </a:lnTo>
                  <a:lnTo>
                    <a:pt x="151" y="49"/>
                  </a:lnTo>
                  <a:lnTo>
                    <a:pt x="146" y="51"/>
                  </a:lnTo>
                  <a:lnTo>
                    <a:pt x="142" y="56"/>
                  </a:lnTo>
                  <a:lnTo>
                    <a:pt x="137" y="57"/>
                  </a:lnTo>
                  <a:lnTo>
                    <a:pt x="134" y="61"/>
                  </a:lnTo>
                  <a:lnTo>
                    <a:pt x="129" y="64"/>
                  </a:lnTo>
                  <a:lnTo>
                    <a:pt x="126" y="66"/>
                  </a:lnTo>
                  <a:lnTo>
                    <a:pt x="119" y="67"/>
                  </a:lnTo>
                  <a:lnTo>
                    <a:pt x="114" y="69"/>
                  </a:lnTo>
                  <a:lnTo>
                    <a:pt x="110" y="70"/>
                  </a:lnTo>
                  <a:lnTo>
                    <a:pt x="103" y="72"/>
                  </a:lnTo>
                  <a:lnTo>
                    <a:pt x="93" y="72"/>
                  </a:lnTo>
                  <a:lnTo>
                    <a:pt x="85" y="72"/>
                  </a:lnTo>
                  <a:lnTo>
                    <a:pt x="77" y="72"/>
                  </a:lnTo>
                  <a:lnTo>
                    <a:pt x="69" y="70"/>
                  </a:lnTo>
                  <a:lnTo>
                    <a:pt x="60" y="69"/>
                  </a:lnTo>
                  <a:lnTo>
                    <a:pt x="52" y="67"/>
                  </a:lnTo>
                  <a:lnTo>
                    <a:pt x="44" y="64"/>
                  </a:lnTo>
                  <a:lnTo>
                    <a:pt x="37" y="61"/>
                  </a:lnTo>
                  <a:lnTo>
                    <a:pt x="31" y="57"/>
                  </a:lnTo>
                  <a:lnTo>
                    <a:pt x="24" y="52"/>
                  </a:lnTo>
                  <a:lnTo>
                    <a:pt x="18" y="48"/>
                  </a:lnTo>
                  <a:lnTo>
                    <a:pt x="13" y="43"/>
                  </a:lnTo>
                  <a:lnTo>
                    <a:pt x="8" y="36"/>
                  </a:lnTo>
                  <a:lnTo>
                    <a:pt x="5" y="30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5" y="12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4" name="Freeform 328"/>
            <p:cNvSpPr>
              <a:spLocks/>
            </p:cNvSpPr>
            <p:nvPr/>
          </p:nvSpPr>
          <p:spPr bwMode="auto">
            <a:xfrm>
              <a:off x="4927" y="1745"/>
              <a:ext cx="26" cy="159"/>
            </a:xfrm>
            <a:custGeom>
              <a:avLst/>
              <a:gdLst/>
              <a:ahLst/>
              <a:cxnLst>
                <a:cxn ang="0">
                  <a:pos x="23" y="15"/>
                </a:cxn>
                <a:cxn ang="0">
                  <a:pos x="23" y="31"/>
                </a:cxn>
                <a:cxn ang="0">
                  <a:pos x="27" y="51"/>
                </a:cxn>
                <a:cxn ang="0">
                  <a:pos x="32" y="67"/>
                </a:cxn>
                <a:cxn ang="0">
                  <a:pos x="36" y="87"/>
                </a:cxn>
                <a:cxn ang="0">
                  <a:pos x="45" y="105"/>
                </a:cxn>
                <a:cxn ang="0">
                  <a:pos x="48" y="123"/>
                </a:cxn>
                <a:cxn ang="0">
                  <a:pos x="53" y="141"/>
                </a:cxn>
                <a:cxn ang="0">
                  <a:pos x="53" y="162"/>
                </a:cxn>
                <a:cxn ang="0">
                  <a:pos x="53" y="184"/>
                </a:cxn>
                <a:cxn ang="0">
                  <a:pos x="53" y="203"/>
                </a:cxn>
                <a:cxn ang="0">
                  <a:pos x="48" y="224"/>
                </a:cxn>
                <a:cxn ang="0">
                  <a:pos x="45" y="242"/>
                </a:cxn>
                <a:cxn ang="0">
                  <a:pos x="40" y="260"/>
                </a:cxn>
                <a:cxn ang="0">
                  <a:pos x="32" y="280"/>
                </a:cxn>
                <a:cxn ang="0">
                  <a:pos x="22" y="301"/>
                </a:cxn>
                <a:cxn ang="0">
                  <a:pos x="15" y="316"/>
                </a:cxn>
                <a:cxn ang="0">
                  <a:pos x="9" y="318"/>
                </a:cxn>
                <a:cxn ang="0">
                  <a:pos x="2" y="314"/>
                </a:cxn>
                <a:cxn ang="0">
                  <a:pos x="0" y="308"/>
                </a:cxn>
                <a:cxn ang="0">
                  <a:pos x="4" y="293"/>
                </a:cxn>
                <a:cxn ang="0">
                  <a:pos x="12" y="275"/>
                </a:cxn>
                <a:cxn ang="0">
                  <a:pos x="17" y="256"/>
                </a:cxn>
                <a:cxn ang="0">
                  <a:pos x="20" y="239"/>
                </a:cxn>
                <a:cxn ang="0">
                  <a:pos x="20" y="220"/>
                </a:cxn>
                <a:cxn ang="0">
                  <a:pos x="20" y="203"/>
                </a:cxn>
                <a:cxn ang="0">
                  <a:pos x="20" y="184"/>
                </a:cxn>
                <a:cxn ang="0">
                  <a:pos x="18" y="164"/>
                </a:cxn>
                <a:cxn ang="0">
                  <a:pos x="17" y="143"/>
                </a:cxn>
                <a:cxn ang="0">
                  <a:pos x="15" y="128"/>
                </a:cxn>
                <a:cxn ang="0">
                  <a:pos x="12" y="112"/>
                </a:cxn>
                <a:cxn ang="0">
                  <a:pos x="9" y="97"/>
                </a:cxn>
                <a:cxn ang="0">
                  <a:pos x="7" y="84"/>
                </a:cxn>
                <a:cxn ang="0">
                  <a:pos x="4" y="69"/>
                </a:cxn>
                <a:cxn ang="0">
                  <a:pos x="4" y="54"/>
                </a:cxn>
                <a:cxn ang="0">
                  <a:pos x="5" y="38"/>
                </a:cxn>
                <a:cxn ang="0">
                  <a:pos x="9" y="26"/>
                </a:cxn>
                <a:cxn ang="0">
                  <a:pos x="10" y="18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22" y="2"/>
                </a:cxn>
                <a:cxn ang="0">
                  <a:pos x="23" y="0"/>
                </a:cxn>
                <a:cxn ang="0">
                  <a:pos x="25" y="2"/>
                </a:cxn>
                <a:cxn ang="0">
                  <a:pos x="25" y="7"/>
                </a:cxn>
              </a:cxnLst>
              <a:rect l="0" t="0" r="r" b="b"/>
              <a:pathLst>
                <a:path w="53" h="318">
                  <a:moveTo>
                    <a:pt x="25" y="7"/>
                  </a:moveTo>
                  <a:lnTo>
                    <a:pt x="23" y="15"/>
                  </a:lnTo>
                  <a:lnTo>
                    <a:pt x="23" y="23"/>
                  </a:lnTo>
                  <a:lnTo>
                    <a:pt x="23" y="31"/>
                  </a:lnTo>
                  <a:lnTo>
                    <a:pt x="23" y="41"/>
                  </a:lnTo>
                  <a:lnTo>
                    <a:pt x="27" y="51"/>
                  </a:lnTo>
                  <a:lnTo>
                    <a:pt x="28" y="59"/>
                  </a:lnTo>
                  <a:lnTo>
                    <a:pt x="32" y="67"/>
                  </a:lnTo>
                  <a:lnTo>
                    <a:pt x="35" y="77"/>
                  </a:lnTo>
                  <a:lnTo>
                    <a:pt x="36" y="87"/>
                  </a:lnTo>
                  <a:lnTo>
                    <a:pt x="40" y="95"/>
                  </a:lnTo>
                  <a:lnTo>
                    <a:pt x="45" y="105"/>
                  </a:lnTo>
                  <a:lnTo>
                    <a:pt x="46" y="115"/>
                  </a:lnTo>
                  <a:lnTo>
                    <a:pt x="48" y="123"/>
                  </a:lnTo>
                  <a:lnTo>
                    <a:pt x="51" y="131"/>
                  </a:lnTo>
                  <a:lnTo>
                    <a:pt x="53" y="141"/>
                  </a:lnTo>
                  <a:lnTo>
                    <a:pt x="53" y="151"/>
                  </a:lnTo>
                  <a:lnTo>
                    <a:pt x="53" y="162"/>
                  </a:lnTo>
                  <a:lnTo>
                    <a:pt x="53" y="174"/>
                  </a:lnTo>
                  <a:lnTo>
                    <a:pt x="53" y="184"/>
                  </a:lnTo>
                  <a:lnTo>
                    <a:pt x="53" y="195"/>
                  </a:lnTo>
                  <a:lnTo>
                    <a:pt x="53" y="203"/>
                  </a:lnTo>
                  <a:lnTo>
                    <a:pt x="50" y="215"/>
                  </a:lnTo>
                  <a:lnTo>
                    <a:pt x="48" y="224"/>
                  </a:lnTo>
                  <a:lnTo>
                    <a:pt x="48" y="233"/>
                  </a:lnTo>
                  <a:lnTo>
                    <a:pt x="45" y="242"/>
                  </a:lnTo>
                  <a:lnTo>
                    <a:pt x="43" y="252"/>
                  </a:lnTo>
                  <a:lnTo>
                    <a:pt x="40" y="260"/>
                  </a:lnTo>
                  <a:lnTo>
                    <a:pt x="36" y="270"/>
                  </a:lnTo>
                  <a:lnTo>
                    <a:pt x="32" y="280"/>
                  </a:lnTo>
                  <a:lnTo>
                    <a:pt x="28" y="292"/>
                  </a:lnTo>
                  <a:lnTo>
                    <a:pt x="22" y="301"/>
                  </a:lnTo>
                  <a:lnTo>
                    <a:pt x="17" y="313"/>
                  </a:lnTo>
                  <a:lnTo>
                    <a:pt x="15" y="316"/>
                  </a:lnTo>
                  <a:lnTo>
                    <a:pt x="12" y="318"/>
                  </a:lnTo>
                  <a:lnTo>
                    <a:pt x="9" y="318"/>
                  </a:lnTo>
                  <a:lnTo>
                    <a:pt x="4" y="316"/>
                  </a:lnTo>
                  <a:lnTo>
                    <a:pt x="2" y="314"/>
                  </a:lnTo>
                  <a:lnTo>
                    <a:pt x="0" y="313"/>
                  </a:lnTo>
                  <a:lnTo>
                    <a:pt x="0" y="308"/>
                  </a:lnTo>
                  <a:lnTo>
                    <a:pt x="0" y="305"/>
                  </a:lnTo>
                  <a:lnTo>
                    <a:pt x="4" y="293"/>
                  </a:lnTo>
                  <a:lnTo>
                    <a:pt x="9" y="285"/>
                  </a:lnTo>
                  <a:lnTo>
                    <a:pt x="12" y="275"/>
                  </a:lnTo>
                  <a:lnTo>
                    <a:pt x="15" y="265"/>
                  </a:lnTo>
                  <a:lnTo>
                    <a:pt x="17" y="256"/>
                  </a:lnTo>
                  <a:lnTo>
                    <a:pt x="18" y="247"/>
                  </a:lnTo>
                  <a:lnTo>
                    <a:pt x="20" y="239"/>
                  </a:lnTo>
                  <a:lnTo>
                    <a:pt x="20" y="229"/>
                  </a:lnTo>
                  <a:lnTo>
                    <a:pt x="20" y="220"/>
                  </a:lnTo>
                  <a:lnTo>
                    <a:pt x="20" y="211"/>
                  </a:lnTo>
                  <a:lnTo>
                    <a:pt x="20" y="203"/>
                  </a:lnTo>
                  <a:lnTo>
                    <a:pt x="20" y="193"/>
                  </a:lnTo>
                  <a:lnTo>
                    <a:pt x="20" y="184"/>
                  </a:lnTo>
                  <a:lnTo>
                    <a:pt x="20" y="174"/>
                  </a:lnTo>
                  <a:lnTo>
                    <a:pt x="18" y="164"/>
                  </a:lnTo>
                  <a:lnTo>
                    <a:pt x="18" y="151"/>
                  </a:lnTo>
                  <a:lnTo>
                    <a:pt x="17" y="143"/>
                  </a:lnTo>
                  <a:lnTo>
                    <a:pt x="15" y="136"/>
                  </a:lnTo>
                  <a:lnTo>
                    <a:pt x="15" y="128"/>
                  </a:lnTo>
                  <a:lnTo>
                    <a:pt x="15" y="120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9" y="97"/>
                  </a:lnTo>
                  <a:lnTo>
                    <a:pt x="9" y="90"/>
                  </a:lnTo>
                  <a:lnTo>
                    <a:pt x="7" y="84"/>
                  </a:lnTo>
                  <a:lnTo>
                    <a:pt x="5" y="76"/>
                  </a:lnTo>
                  <a:lnTo>
                    <a:pt x="4" y="69"/>
                  </a:lnTo>
                  <a:lnTo>
                    <a:pt x="4" y="61"/>
                  </a:lnTo>
                  <a:lnTo>
                    <a:pt x="4" y="54"/>
                  </a:lnTo>
                  <a:lnTo>
                    <a:pt x="4" y="46"/>
                  </a:lnTo>
                  <a:lnTo>
                    <a:pt x="5" y="38"/>
                  </a:lnTo>
                  <a:lnTo>
                    <a:pt x="9" y="30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4" y="13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0" y="5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5" name="Freeform 329"/>
            <p:cNvSpPr>
              <a:spLocks/>
            </p:cNvSpPr>
            <p:nvPr/>
          </p:nvSpPr>
          <p:spPr bwMode="auto">
            <a:xfrm>
              <a:off x="4787" y="1953"/>
              <a:ext cx="269" cy="256"/>
            </a:xfrm>
            <a:custGeom>
              <a:avLst/>
              <a:gdLst/>
              <a:ahLst/>
              <a:cxnLst>
                <a:cxn ang="0">
                  <a:pos x="505" y="57"/>
                </a:cxn>
                <a:cxn ang="0">
                  <a:pos x="444" y="113"/>
                </a:cxn>
                <a:cxn ang="0">
                  <a:pos x="372" y="178"/>
                </a:cxn>
                <a:cxn ang="0">
                  <a:pos x="296" y="249"/>
                </a:cxn>
                <a:cxn ang="0">
                  <a:pos x="221" y="319"/>
                </a:cxn>
                <a:cxn ang="0">
                  <a:pos x="149" y="384"/>
                </a:cxn>
                <a:cxn ang="0">
                  <a:pos x="88" y="442"/>
                </a:cxn>
                <a:cxn ang="0">
                  <a:pos x="44" y="484"/>
                </a:cxn>
                <a:cxn ang="0">
                  <a:pos x="20" y="505"/>
                </a:cxn>
                <a:cxn ang="0">
                  <a:pos x="11" y="510"/>
                </a:cxn>
                <a:cxn ang="0">
                  <a:pos x="3" y="512"/>
                </a:cxn>
                <a:cxn ang="0">
                  <a:pos x="0" y="510"/>
                </a:cxn>
                <a:cxn ang="0">
                  <a:pos x="0" y="507"/>
                </a:cxn>
                <a:cxn ang="0">
                  <a:pos x="0" y="501"/>
                </a:cxn>
                <a:cxn ang="0">
                  <a:pos x="2" y="496"/>
                </a:cxn>
                <a:cxn ang="0">
                  <a:pos x="3" y="491"/>
                </a:cxn>
                <a:cxn ang="0">
                  <a:pos x="20" y="473"/>
                </a:cxn>
                <a:cxn ang="0">
                  <a:pos x="65" y="429"/>
                </a:cxn>
                <a:cxn ang="0">
                  <a:pos x="124" y="368"/>
                </a:cxn>
                <a:cxn ang="0">
                  <a:pos x="195" y="299"/>
                </a:cxn>
                <a:cxn ang="0">
                  <a:pos x="270" y="224"/>
                </a:cxn>
                <a:cxn ang="0">
                  <a:pos x="346" y="150"/>
                </a:cxn>
                <a:cxn ang="0">
                  <a:pos x="416" y="83"/>
                </a:cxn>
                <a:cxn ang="0">
                  <a:pos x="477" y="26"/>
                </a:cxn>
                <a:cxn ang="0">
                  <a:pos x="508" y="2"/>
                </a:cxn>
                <a:cxn ang="0">
                  <a:pos x="516" y="0"/>
                </a:cxn>
                <a:cxn ang="0">
                  <a:pos x="523" y="2"/>
                </a:cxn>
                <a:cxn ang="0">
                  <a:pos x="529" y="5"/>
                </a:cxn>
                <a:cxn ang="0">
                  <a:pos x="534" y="10"/>
                </a:cxn>
                <a:cxn ang="0">
                  <a:pos x="537" y="18"/>
                </a:cxn>
                <a:cxn ang="0">
                  <a:pos x="537" y="26"/>
                </a:cxn>
                <a:cxn ang="0">
                  <a:pos x="534" y="34"/>
                </a:cxn>
                <a:cxn ang="0">
                  <a:pos x="531" y="37"/>
                </a:cxn>
              </a:cxnLst>
              <a:rect l="0" t="0" r="r" b="b"/>
              <a:pathLst>
                <a:path w="537" h="512">
                  <a:moveTo>
                    <a:pt x="531" y="37"/>
                  </a:moveTo>
                  <a:lnTo>
                    <a:pt x="505" y="57"/>
                  </a:lnTo>
                  <a:lnTo>
                    <a:pt x="475" y="83"/>
                  </a:lnTo>
                  <a:lnTo>
                    <a:pt x="444" y="113"/>
                  </a:lnTo>
                  <a:lnTo>
                    <a:pt x="410" y="144"/>
                  </a:lnTo>
                  <a:lnTo>
                    <a:pt x="372" y="178"/>
                  </a:lnTo>
                  <a:lnTo>
                    <a:pt x="334" y="213"/>
                  </a:lnTo>
                  <a:lnTo>
                    <a:pt x="296" y="249"/>
                  </a:lnTo>
                  <a:lnTo>
                    <a:pt x="257" y="285"/>
                  </a:lnTo>
                  <a:lnTo>
                    <a:pt x="221" y="319"/>
                  </a:lnTo>
                  <a:lnTo>
                    <a:pt x="185" y="353"/>
                  </a:lnTo>
                  <a:lnTo>
                    <a:pt x="149" y="384"/>
                  </a:lnTo>
                  <a:lnTo>
                    <a:pt x="118" y="415"/>
                  </a:lnTo>
                  <a:lnTo>
                    <a:pt x="88" y="442"/>
                  </a:lnTo>
                  <a:lnTo>
                    <a:pt x="64" y="466"/>
                  </a:lnTo>
                  <a:lnTo>
                    <a:pt x="44" y="484"/>
                  </a:lnTo>
                  <a:lnTo>
                    <a:pt x="28" y="501"/>
                  </a:lnTo>
                  <a:lnTo>
                    <a:pt x="20" y="505"/>
                  </a:lnTo>
                  <a:lnTo>
                    <a:pt x="16" y="509"/>
                  </a:lnTo>
                  <a:lnTo>
                    <a:pt x="11" y="510"/>
                  </a:lnTo>
                  <a:lnTo>
                    <a:pt x="8" y="512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0" y="510"/>
                  </a:lnTo>
                  <a:lnTo>
                    <a:pt x="0" y="509"/>
                  </a:lnTo>
                  <a:lnTo>
                    <a:pt x="0" y="507"/>
                  </a:lnTo>
                  <a:lnTo>
                    <a:pt x="0" y="505"/>
                  </a:lnTo>
                  <a:lnTo>
                    <a:pt x="0" y="501"/>
                  </a:lnTo>
                  <a:lnTo>
                    <a:pt x="0" y="499"/>
                  </a:lnTo>
                  <a:lnTo>
                    <a:pt x="2" y="496"/>
                  </a:lnTo>
                  <a:lnTo>
                    <a:pt x="3" y="492"/>
                  </a:lnTo>
                  <a:lnTo>
                    <a:pt x="3" y="491"/>
                  </a:lnTo>
                  <a:lnTo>
                    <a:pt x="6" y="489"/>
                  </a:lnTo>
                  <a:lnTo>
                    <a:pt x="20" y="473"/>
                  </a:lnTo>
                  <a:lnTo>
                    <a:pt x="41" y="453"/>
                  </a:lnTo>
                  <a:lnTo>
                    <a:pt x="65" y="429"/>
                  </a:lnTo>
                  <a:lnTo>
                    <a:pt x="93" y="401"/>
                  </a:lnTo>
                  <a:lnTo>
                    <a:pt x="124" y="368"/>
                  </a:lnTo>
                  <a:lnTo>
                    <a:pt x="159" y="335"/>
                  </a:lnTo>
                  <a:lnTo>
                    <a:pt x="195" y="299"/>
                  </a:lnTo>
                  <a:lnTo>
                    <a:pt x="233" y="262"/>
                  </a:lnTo>
                  <a:lnTo>
                    <a:pt x="270" y="224"/>
                  </a:lnTo>
                  <a:lnTo>
                    <a:pt x="308" y="186"/>
                  </a:lnTo>
                  <a:lnTo>
                    <a:pt x="346" y="150"/>
                  </a:lnTo>
                  <a:lnTo>
                    <a:pt x="382" y="116"/>
                  </a:lnTo>
                  <a:lnTo>
                    <a:pt x="416" y="83"/>
                  </a:lnTo>
                  <a:lnTo>
                    <a:pt x="447" y="54"/>
                  </a:lnTo>
                  <a:lnTo>
                    <a:pt x="477" y="26"/>
                  </a:lnTo>
                  <a:lnTo>
                    <a:pt x="503" y="5"/>
                  </a:lnTo>
                  <a:lnTo>
                    <a:pt x="508" y="2"/>
                  </a:lnTo>
                  <a:lnTo>
                    <a:pt x="511" y="2"/>
                  </a:lnTo>
                  <a:lnTo>
                    <a:pt x="516" y="0"/>
                  </a:lnTo>
                  <a:lnTo>
                    <a:pt x="519" y="0"/>
                  </a:lnTo>
                  <a:lnTo>
                    <a:pt x="523" y="2"/>
                  </a:lnTo>
                  <a:lnTo>
                    <a:pt x="528" y="2"/>
                  </a:lnTo>
                  <a:lnTo>
                    <a:pt x="529" y="5"/>
                  </a:lnTo>
                  <a:lnTo>
                    <a:pt x="532" y="8"/>
                  </a:lnTo>
                  <a:lnTo>
                    <a:pt x="534" y="10"/>
                  </a:lnTo>
                  <a:lnTo>
                    <a:pt x="536" y="13"/>
                  </a:lnTo>
                  <a:lnTo>
                    <a:pt x="537" y="18"/>
                  </a:lnTo>
                  <a:lnTo>
                    <a:pt x="537" y="21"/>
                  </a:lnTo>
                  <a:lnTo>
                    <a:pt x="537" y="26"/>
                  </a:lnTo>
                  <a:lnTo>
                    <a:pt x="536" y="29"/>
                  </a:lnTo>
                  <a:lnTo>
                    <a:pt x="534" y="34"/>
                  </a:lnTo>
                  <a:lnTo>
                    <a:pt x="531" y="37"/>
                  </a:lnTo>
                  <a:lnTo>
                    <a:pt x="531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6" name="Freeform 330"/>
            <p:cNvSpPr>
              <a:spLocks/>
            </p:cNvSpPr>
            <p:nvPr/>
          </p:nvSpPr>
          <p:spPr bwMode="auto">
            <a:xfrm>
              <a:off x="4679" y="2028"/>
              <a:ext cx="176" cy="100"/>
            </a:xfrm>
            <a:custGeom>
              <a:avLst/>
              <a:gdLst/>
              <a:ahLst/>
              <a:cxnLst>
                <a:cxn ang="0">
                  <a:pos x="140" y="9"/>
                </a:cxn>
                <a:cxn ang="0">
                  <a:pos x="124" y="12"/>
                </a:cxn>
                <a:cxn ang="0">
                  <a:pos x="106" y="17"/>
                </a:cxn>
                <a:cxn ang="0">
                  <a:pos x="90" y="23"/>
                </a:cxn>
                <a:cxn ang="0">
                  <a:pos x="72" y="28"/>
                </a:cxn>
                <a:cxn ang="0">
                  <a:pos x="57" y="36"/>
                </a:cxn>
                <a:cxn ang="0">
                  <a:pos x="42" y="46"/>
                </a:cxn>
                <a:cxn ang="0">
                  <a:pos x="32" y="56"/>
                </a:cxn>
                <a:cxn ang="0">
                  <a:pos x="26" y="85"/>
                </a:cxn>
                <a:cxn ang="0">
                  <a:pos x="42" y="121"/>
                </a:cxn>
                <a:cxn ang="0">
                  <a:pos x="78" y="143"/>
                </a:cxn>
                <a:cxn ang="0">
                  <a:pos x="129" y="153"/>
                </a:cxn>
                <a:cxn ang="0">
                  <a:pos x="185" y="154"/>
                </a:cxn>
                <a:cxn ang="0">
                  <a:pos x="240" y="149"/>
                </a:cxn>
                <a:cxn ang="0">
                  <a:pos x="285" y="138"/>
                </a:cxn>
                <a:cxn ang="0">
                  <a:pos x="313" y="123"/>
                </a:cxn>
                <a:cxn ang="0">
                  <a:pos x="317" y="103"/>
                </a:cxn>
                <a:cxn ang="0">
                  <a:pos x="313" y="82"/>
                </a:cxn>
                <a:cxn ang="0">
                  <a:pos x="301" y="64"/>
                </a:cxn>
                <a:cxn ang="0">
                  <a:pos x="285" y="49"/>
                </a:cxn>
                <a:cxn ang="0">
                  <a:pos x="263" y="40"/>
                </a:cxn>
                <a:cxn ang="0">
                  <a:pos x="240" y="30"/>
                </a:cxn>
                <a:cxn ang="0">
                  <a:pos x="219" y="25"/>
                </a:cxn>
                <a:cxn ang="0">
                  <a:pos x="198" y="20"/>
                </a:cxn>
                <a:cxn ang="0">
                  <a:pos x="185" y="18"/>
                </a:cxn>
                <a:cxn ang="0">
                  <a:pos x="185" y="17"/>
                </a:cxn>
                <a:cxn ang="0">
                  <a:pos x="188" y="15"/>
                </a:cxn>
                <a:cxn ang="0">
                  <a:pos x="193" y="12"/>
                </a:cxn>
                <a:cxn ang="0">
                  <a:pos x="199" y="12"/>
                </a:cxn>
                <a:cxn ang="0">
                  <a:pos x="211" y="12"/>
                </a:cxn>
                <a:cxn ang="0">
                  <a:pos x="222" y="12"/>
                </a:cxn>
                <a:cxn ang="0">
                  <a:pos x="242" y="17"/>
                </a:cxn>
                <a:cxn ang="0">
                  <a:pos x="265" y="22"/>
                </a:cxn>
                <a:cxn ang="0">
                  <a:pos x="288" y="31"/>
                </a:cxn>
                <a:cxn ang="0">
                  <a:pos x="308" y="43"/>
                </a:cxn>
                <a:cxn ang="0">
                  <a:pos x="324" y="56"/>
                </a:cxn>
                <a:cxn ang="0">
                  <a:pos x="339" y="72"/>
                </a:cxn>
                <a:cxn ang="0">
                  <a:pos x="347" y="94"/>
                </a:cxn>
                <a:cxn ang="0">
                  <a:pos x="350" y="117"/>
                </a:cxn>
                <a:cxn ang="0">
                  <a:pos x="339" y="148"/>
                </a:cxn>
                <a:cxn ang="0">
                  <a:pos x="299" y="177"/>
                </a:cxn>
                <a:cxn ang="0">
                  <a:pos x="247" y="193"/>
                </a:cxn>
                <a:cxn ang="0">
                  <a:pos x="186" y="200"/>
                </a:cxn>
                <a:cxn ang="0">
                  <a:pos x="122" y="192"/>
                </a:cxn>
                <a:cxn ang="0">
                  <a:pos x="67" y="172"/>
                </a:cxn>
                <a:cxn ang="0">
                  <a:pos x="24" y="138"/>
                </a:cxn>
                <a:cxn ang="0">
                  <a:pos x="1" y="90"/>
                </a:cxn>
                <a:cxn ang="0">
                  <a:pos x="1" y="53"/>
                </a:cxn>
                <a:cxn ang="0">
                  <a:pos x="8" y="40"/>
                </a:cxn>
                <a:cxn ang="0">
                  <a:pos x="21" y="28"/>
                </a:cxn>
                <a:cxn ang="0">
                  <a:pos x="37" y="20"/>
                </a:cxn>
                <a:cxn ang="0">
                  <a:pos x="57" y="13"/>
                </a:cxn>
                <a:cxn ang="0">
                  <a:pos x="78" y="9"/>
                </a:cxn>
                <a:cxn ang="0">
                  <a:pos x="98" y="5"/>
                </a:cxn>
                <a:cxn ang="0">
                  <a:pos x="119" y="4"/>
                </a:cxn>
                <a:cxn ang="0">
                  <a:pos x="129" y="0"/>
                </a:cxn>
                <a:cxn ang="0">
                  <a:pos x="136" y="0"/>
                </a:cxn>
                <a:cxn ang="0">
                  <a:pos x="139" y="0"/>
                </a:cxn>
                <a:cxn ang="0">
                  <a:pos x="144" y="2"/>
                </a:cxn>
                <a:cxn ang="0">
                  <a:pos x="150" y="4"/>
                </a:cxn>
                <a:cxn ang="0">
                  <a:pos x="150" y="7"/>
                </a:cxn>
                <a:cxn ang="0">
                  <a:pos x="149" y="9"/>
                </a:cxn>
              </a:cxnLst>
              <a:rect l="0" t="0" r="r" b="b"/>
              <a:pathLst>
                <a:path w="350" h="200">
                  <a:moveTo>
                    <a:pt x="149" y="9"/>
                  </a:moveTo>
                  <a:lnTo>
                    <a:pt x="140" y="9"/>
                  </a:lnTo>
                  <a:lnTo>
                    <a:pt x="134" y="12"/>
                  </a:lnTo>
                  <a:lnTo>
                    <a:pt x="124" y="12"/>
                  </a:lnTo>
                  <a:lnTo>
                    <a:pt x="116" y="15"/>
                  </a:lnTo>
                  <a:lnTo>
                    <a:pt x="106" y="17"/>
                  </a:lnTo>
                  <a:lnTo>
                    <a:pt x="98" y="20"/>
                  </a:lnTo>
                  <a:lnTo>
                    <a:pt x="90" y="23"/>
                  </a:lnTo>
                  <a:lnTo>
                    <a:pt x="81" y="25"/>
                  </a:lnTo>
                  <a:lnTo>
                    <a:pt x="72" y="28"/>
                  </a:lnTo>
                  <a:lnTo>
                    <a:pt x="65" y="33"/>
                  </a:lnTo>
                  <a:lnTo>
                    <a:pt x="57" y="36"/>
                  </a:lnTo>
                  <a:lnTo>
                    <a:pt x="50" y="41"/>
                  </a:lnTo>
                  <a:lnTo>
                    <a:pt x="42" y="46"/>
                  </a:lnTo>
                  <a:lnTo>
                    <a:pt x="37" y="53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6" y="85"/>
                  </a:lnTo>
                  <a:lnTo>
                    <a:pt x="31" y="105"/>
                  </a:lnTo>
                  <a:lnTo>
                    <a:pt x="42" y="121"/>
                  </a:lnTo>
                  <a:lnTo>
                    <a:pt x="59" y="133"/>
                  </a:lnTo>
                  <a:lnTo>
                    <a:pt x="78" y="143"/>
                  </a:lnTo>
                  <a:lnTo>
                    <a:pt x="103" y="149"/>
                  </a:lnTo>
                  <a:lnTo>
                    <a:pt x="129" y="153"/>
                  </a:lnTo>
                  <a:lnTo>
                    <a:pt x="157" y="156"/>
                  </a:lnTo>
                  <a:lnTo>
                    <a:pt x="185" y="154"/>
                  </a:lnTo>
                  <a:lnTo>
                    <a:pt x="214" y="153"/>
                  </a:lnTo>
                  <a:lnTo>
                    <a:pt x="240" y="149"/>
                  </a:lnTo>
                  <a:lnTo>
                    <a:pt x="263" y="144"/>
                  </a:lnTo>
                  <a:lnTo>
                    <a:pt x="285" y="138"/>
                  </a:lnTo>
                  <a:lnTo>
                    <a:pt x="301" y="131"/>
                  </a:lnTo>
                  <a:lnTo>
                    <a:pt x="313" y="123"/>
                  </a:lnTo>
                  <a:lnTo>
                    <a:pt x="317" y="117"/>
                  </a:lnTo>
                  <a:lnTo>
                    <a:pt x="317" y="103"/>
                  </a:lnTo>
                  <a:lnTo>
                    <a:pt x="316" y="94"/>
                  </a:lnTo>
                  <a:lnTo>
                    <a:pt x="313" y="82"/>
                  </a:lnTo>
                  <a:lnTo>
                    <a:pt x="308" y="72"/>
                  </a:lnTo>
                  <a:lnTo>
                    <a:pt x="301" y="64"/>
                  </a:lnTo>
                  <a:lnTo>
                    <a:pt x="293" y="56"/>
                  </a:lnTo>
                  <a:lnTo>
                    <a:pt x="285" y="49"/>
                  </a:lnTo>
                  <a:lnTo>
                    <a:pt x="275" y="45"/>
                  </a:lnTo>
                  <a:lnTo>
                    <a:pt x="263" y="40"/>
                  </a:lnTo>
                  <a:lnTo>
                    <a:pt x="252" y="35"/>
                  </a:lnTo>
                  <a:lnTo>
                    <a:pt x="240" y="30"/>
                  </a:lnTo>
                  <a:lnTo>
                    <a:pt x="231" y="27"/>
                  </a:lnTo>
                  <a:lnTo>
                    <a:pt x="219" y="25"/>
                  </a:lnTo>
                  <a:lnTo>
                    <a:pt x="208" y="22"/>
                  </a:lnTo>
                  <a:lnTo>
                    <a:pt x="198" y="20"/>
                  </a:lnTo>
                  <a:lnTo>
                    <a:pt x="188" y="20"/>
                  </a:lnTo>
                  <a:lnTo>
                    <a:pt x="185" y="18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86" y="15"/>
                  </a:lnTo>
                  <a:lnTo>
                    <a:pt x="188" y="15"/>
                  </a:lnTo>
                  <a:lnTo>
                    <a:pt x="191" y="13"/>
                  </a:lnTo>
                  <a:lnTo>
                    <a:pt x="193" y="12"/>
                  </a:lnTo>
                  <a:lnTo>
                    <a:pt x="196" y="12"/>
                  </a:lnTo>
                  <a:lnTo>
                    <a:pt x="199" y="12"/>
                  </a:lnTo>
                  <a:lnTo>
                    <a:pt x="204" y="12"/>
                  </a:lnTo>
                  <a:lnTo>
                    <a:pt x="211" y="12"/>
                  </a:lnTo>
                  <a:lnTo>
                    <a:pt x="216" y="12"/>
                  </a:lnTo>
                  <a:lnTo>
                    <a:pt x="222" y="12"/>
                  </a:lnTo>
                  <a:lnTo>
                    <a:pt x="231" y="15"/>
                  </a:lnTo>
                  <a:lnTo>
                    <a:pt x="242" y="17"/>
                  </a:lnTo>
                  <a:lnTo>
                    <a:pt x="254" y="18"/>
                  </a:lnTo>
                  <a:lnTo>
                    <a:pt x="265" y="22"/>
                  </a:lnTo>
                  <a:lnTo>
                    <a:pt x="276" y="25"/>
                  </a:lnTo>
                  <a:lnTo>
                    <a:pt x="288" y="31"/>
                  </a:lnTo>
                  <a:lnTo>
                    <a:pt x="298" y="36"/>
                  </a:lnTo>
                  <a:lnTo>
                    <a:pt x="308" y="43"/>
                  </a:lnTo>
                  <a:lnTo>
                    <a:pt x="316" y="49"/>
                  </a:lnTo>
                  <a:lnTo>
                    <a:pt x="324" y="56"/>
                  </a:lnTo>
                  <a:lnTo>
                    <a:pt x="332" y="64"/>
                  </a:lnTo>
                  <a:lnTo>
                    <a:pt x="339" y="72"/>
                  </a:lnTo>
                  <a:lnTo>
                    <a:pt x="344" y="84"/>
                  </a:lnTo>
                  <a:lnTo>
                    <a:pt x="347" y="94"/>
                  </a:lnTo>
                  <a:lnTo>
                    <a:pt x="349" y="105"/>
                  </a:lnTo>
                  <a:lnTo>
                    <a:pt x="350" y="117"/>
                  </a:lnTo>
                  <a:lnTo>
                    <a:pt x="350" y="128"/>
                  </a:lnTo>
                  <a:lnTo>
                    <a:pt x="339" y="148"/>
                  </a:lnTo>
                  <a:lnTo>
                    <a:pt x="322" y="164"/>
                  </a:lnTo>
                  <a:lnTo>
                    <a:pt x="299" y="177"/>
                  </a:lnTo>
                  <a:lnTo>
                    <a:pt x="276" y="187"/>
                  </a:lnTo>
                  <a:lnTo>
                    <a:pt x="247" y="193"/>
                  </a:lnTo>
                  <a:lnTo>
                    <a:pt x="218" y="198"/>
                  </a:lnTo>
                  <a:lnTo>
                    <a:pt x="186" y="200"/>
                  </a:lnTo>
                  <a:lnTo>
                    <a:pt x="155" y="198"/>
                  </a:lnTo>
                  <a:lnTo>
                    <a:pt x="122" y="192"/>
                  </a:lnTo>
                  <a:lnTo>
                    <a:pt x="95" y="184"/>
                  </a:lnTo>
                  <a:lnTo>
                    <a:pt x="67" y="172"/>
                  </a:lnTo>
                  <a:lnTo>
                    <a:pt x="44" y="157"/>
                  </a:lnTo>
                  <a:lnTo>
                    <a:pt x="24" y="138"/>
                  </a:lnTo>
                  <a:lnTo>
                    <a:pt x="9" y="117"/>
                  </a:lnTo>
                  <a:lnTo>
                    <a:pt x="1" y="90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3" y="45"/>
                  </a:lnTo>
                  <a:lnTo>
                    <a:pt x="8" y="40"/>
                  </a:lnTo>
                  <a:lnTo>
                    <a:pt x="14" y="33"/>
                  </a:lnTo>
                  <a:lnTo>
                    <a:pt x="21" y="28"/>
                  </a:lnTo>
                  <a:lnTo>
                    <a:pt x="29" y="23"/>
                  </a:lnTo>
                  <a:lnTo>
                    <a:pt x="37" y="20"/>
                  </a:lnTo>
                  <a:lnTo>
                    <a:pt x="47" y="17"/>
                  </a:lnTo>
                  <a:lnTo>
                    <a:pt x="57" y="13"/>
                  </a:lnTo>
                  <a:lnTo>
                    <a:pt x="67" y="12"/>
                  </a:lnTo>
                  <a:lnTo>
                    <a:pt x="78" y="9"/>
                  </a:lnTo>
                  <a:lnTo>
                    <a:pt x="88" y="7"/>
                  </a:lnTo>
                  <a:lnTo>
                    <a:pt x="98" y="5"/>
                  </a:lnTo>
                  <a:lnTo>
                    <a:pt x="108" y="4"/>
                  </a:lnTo>
                  <a:lnTo>
                    <a:pt x="119" y="4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0" y="5"/>
                  </a:lnTo>
                  <a:lnTo>
                    <a:pt x="150" y="7"/>
                  </a:lnTo>
                  <a:lnTo>
                    <a:pt x="149" y="9"/>
                  </a:lnTo>
                  <a:lnTo>
                    <a:pt x="14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7" name="Freeform 331"/>
            <p:cNvSpPr>
              <a:spLocks/>
            </p:cNvSpPr>
            <p:nvPr/>
          </p:nvSpPr>
          <p:spPr bwMode="auto">
            <a:xfrm>
              <a:off x="4724" y="2046"/>
              <a:ext cx="19" cy="1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5" y="4"/>
                </a:cxn>
                <a:cxn ang="0">
                  <a:pos x="8" y="2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31" y="4"/>
                </a:cxn>
                <a:cxn ang="0">
                  <a:pos x="32" y="5"/>
                </a:cxn>
                <a:cxn ang="0">
                  <a:pos x="36" y="9"/>
                </a:cxn>
                <a:cxn ang="0">
                  <a:pos x="36" y="12"/>
                </a:cxn>
                <a:cxn ang="0">
                  <a:pos x="37" y="13"/>
                </a:cxn>
                <a:cxn ang="0">
                  <a:pos x="36" y="17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31" y="25"/>
                </a:cxn>
                <a:cxn ang="0">
                  <a:pos x="29" y="25"/>
                </a:cxn>
                <a:cxn ang="0">
                  <a:pos x="24" y="28"/>
                </a:cxn>
                <a:cxn ang="0">
                  <a:pos x="21" y="28"/>
                </a:cxn>
                <a:cxn ang="0">
                  <a:pos x="18" y="28"/>
                </a:cxn>
                <a:cxn ang="0">
                  <a:pos x="14" y="28"/>
                </a:cxn>
                <a:cxn ang="0">
                  <a:pos x="11" y="28"/>
                </a:cxn>
                <a:cxn ang="0">
                  <a:pos x="8" y="25"/>
                </a:cxn>
                <a:cxn ang="0">
                  <a:pos x="5" y="25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37" h="28">
                  <a:moveTo>
                    <a:pt x="0" y="13"/>
                  </a:moveTo>
                  <a:lnTo>
                    <a:pt x="0" y="12"/>
                  </a:lnTo>
                  <a:lnTo>
                    <a:pt x="0" y="9"/>
                  </a:lnTo>
                  <a:lnTo>
                    <a:pt x="1" y="5"/>
                  </a:lnTo>
                  <a:lnTo>
                    <a:pt x="5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7" y="13"/>
                  </a:lnTo>
                  <a:lnTo>
                    <a:pt x="36" y="17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4" y="28"/>
                  </a:lnTo>
                  <a:lnTo>
                    <a:pt x="21" y="28"/>
                  </a:lnTo>
                  <a:lnTo>
                    <a:pt x="18" y="28"/>
                  </a:lnTo>
                  <a:lnTo>
                    <a:pt x="14" y="28"/>
                  </a:lnTo>
                  <a:lnTo>
                    <a:pt x="11" y="28"/>
                  </a:lnTo>
                  <a:lnTo>
                    <a:pt x="8" y="25"/>
                  </a:lnTo>
                  <a:lnTo>
                    <a:pt x="5" y="25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8" name="Freeform 332"/>
            <p:cNvSpPr>
              <a:spLocks/>
            </p:cNvSpPr>
            <p:nvPr/>
          </p:nvSpPr>
          <p:spPr bwMode="auto">
            <a:xfrm>
              <a:off x="4741" y="2071"/>
              <a:ext cx="31" cy="2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"/>
                </a:cxn>
                <a:cxn ang="0">
                  <a:pos x="2" y="18"/>
                </a:cxn>
                <a:cxn ang="0">
                  <a:pos x="2" y="15"/>
                </a:cxn>
                <a:cxn ang="0">
                  <a:pos x="4" y="15"/>
                </a:cxn>
                <a:cxn ang="0">
                  <a:pos x="7" y="10"/>
                </a:cxn>
                <a:cxn ang="0">
                  <a:pos x="10" y="9"/>
                </a:cxn>
                <a:cxn ang="0">
                  <a:pos x="12" y="5"/>
                </a:cxn>
                <a:cxn ang="0">
                  <a:pos x="15" y="4"/>
                </a:cxn>
                <a:cxn ang="0">
                  <a:pos x="17" y="4"/>
                </a:cxn>
                <a:cxn ang="0">
                  <a:pos x="20" y="2"/>
                </a:cxn>
                <a:cxn ang="0">
                  <a:pos x="22" y="2"/>
                </a:cxn>
                <a:cxn ang="0">
                  <a:pos x="25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5" y="0"/>
                </a:cxn>
                <a:cxn ang="0">
                  <a:pos x="37" y="0"/>
                </a:cxn>
                <a:cxn ang="0">
                  <a:pos x="41" y="2"/>
                </a:cxn>
                <a:cxn ang="0">
                  <a:pos x="43" y="2"/>
                </a:cxn>
                <a:cxn ang="0">
                  <a:pos x="45" y="4"/>
                </a:cxn>
                <a:cxn ang="0">
                  <a:pos x="48" y="4"/>
                </a:cxn>
                <a:cxn ang="0">
                  <a:pos x="51" y="5"/>
                </a:cxn>
                <a:cxn ang="0">
                  <a:pos x="53" y="9"/>
                </a:cxn>
                <a:cxn ang="0">
                  <a:pos x="58" y="10"/>
                </a:cxn>
                <a:cxn ang="0">
                  <a:pos x="59" y="15"/>
                </a:cxn>
                <a:cxn ang="0">
                  <a:pos x="61" y="15"/>
                </a:cxn>
                <a:cxn ang="0">
                  <a:pos x="61" y="18"/>
                </a:cxn>
                <a:cxn ang="0">
                  <a:pos x="61" y="20"/>
                </a:cxn>
                <a:cxn ang="0">
                  <a:pos x="63" y="23"/>
                </a:cxn>
                <a:cxn ang="0">
                  <a:pos x="61" y="28"/>
                </a:cxn>
                <a:cxn ang="0">
                  <a:pos x="59" y="32"/>
                </a:cxn>
                <a:cxn ang="0">
                  <a:pos x="58" y="35"/>
                </a:cxn>
                <a:cxn ang="0">
                  <a:pos x="53" y="40"/>
                </a:cxn>
                <a:cxn ang="0">
                  <a:pos x="51" y="40"/>
                </a:cxn>
                <a:cxn ang="0">
                  <a:pos x="48" y="41"/>
                </a:cxn>
                <a:cxn ang="0">
                  <a:pos x="45" y="43"/>
                </a:cxn>
                <a:cxn ang="0">
                  <a:pos x="43" y="45"/>
                </a:cxn>
                <a:cxn ang="0">
                  <a:pos x="41" y="45"/>
                </a:cxn>
                <a:cxn ang="0">
                  <a:pos x="37" y="45"/>
                </a:cxn>
                <a:cxn ang="0">
                  <a:pos x="35" y="45"/>
                </a:cxn>
                <a:cxn ang="0">
                  <a:pos x="32" y="46"/>
                </a:cxn>
                <a:cxn ang="0">
                  <a:pos x="28" y="45"/>
                </a:cxn>
                <a:cxn ang="0">
                  <a:pos x="25" y="45"/>
                </a:cxn>
                <a:cxn ang="0">
                  <a:pos x="22" y="45"/>
                </a:cxn>
                <a:cxn ang="0">
                  <a:pos x="20" y="45"/>
                </a:cxn>
                <a:cxn ang="0">
                  <a:pos x="17" y="43"/>
                </a:cxn>
                <a:cxn ang="0">
                  <a:pos x="15" y="41"/>
                </a:cxn>
                <a:cxn ang="0">
                  <a:pos x="12" y="40"/>
                </a:cxn>
                <a:cxn ang="0">
                  <a:pos x="10" y="40"/>
                </a:cxn>
                <a:cxn ang="0">
                  <a:pos x="7" y="35"/>
                </a:cxn>
                <a:cxn ang="0">
                  <a:pos x="4" y="32"/>
                </a:cxn>
                <a:cxn ang="0">
                  <a:pos x="2" y="28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63" h="46">
                  <a:moveTo>
                    <a:pt x="0" y="23"/>
                  </a:moveTo>
                  <a:lnTo>
                    <a:pt x="0" y="20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7" y="10"/>
                  </a:lnTo>
                  <a:lnTo>
                    <a:pt x="10" y="9"/>
                  </a:lnTo>
                  <a:lnTo>
                    <a:pt x="12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5" y="4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3" y="9"/>
                  </a:lnTo>
                  <a:lnTo>
                    <a:pt x="58" y="10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8"/>
                  </a:lnTo>
                  <a:lnTo>
                    <a:pt x="61" y="20"/>
                  </a:lnTo>
                  <a:lnTo>
                    <a:pt x="63" y="23"/>
                  </a:lnTo>
                  <a:lnTo>
                    <a:pt x="61" y="28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48" y="41"/>
                  </a:lnTo>
                  <a:lnTo>
                    <a:pt x="45" y="43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2" y="46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22" y="45"/>
                  </a:lnTo>
                  <a:lnTo>
                    <a:pt x="20" y="45"/>
                  </a:lnTo>
                  <a:lnTo>
                    <a:pt x="17" y="43"/>
                  </a:lnTo>
                  <a:lnTo>
                    <a:pt x="15" y="41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9" name="Freeform 333"/>
            <p:cNvSpPr>
              <a:spLocks/>
            </p:cNvSpPr>
            <p:nvPr/>
          </p:nvSpPr>
          <p:spPr bwMode="auto">
            <a:xfrm>
              <a:off x="4800" y="2066"/>
              <a:ext cx="13" cy="1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6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1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20" y="1"/>
                </a:cxn>
                <a:cxn ang="0">
                  <a:pos x="23" y="3"/>
                </a:cxn>
                <a:cxn ang="0">
                  <a:pos x="25" y="6"/>
                </a:cxn>
                <a:cxn ang="0">
                  <a:pos x="27" y="9"/>
                </a:cxn>
                <a:cxn ang="0">
                  <a:pos x="25" y="13"/>
                </a:cxn>
                <a:cxn ang="0">
                  <a:pos x="23" y="18"/>
                </a:cxn>
                <a:cxn ang="0">
                  <a:pos x="20" y="18"/>
                </a:cxn>
                <a:cxn ang="0">
                  <a:pos x="18" y="19"/>
                </a:cxn>
                <a:cxn ang="0">
                  <a:pos x="15" y="19"/>
                </a:cxn>
                <a:cxn ang="0">
                  <a:pos x="12" y="21"/>
                </a:cxn>
                <a:cxn ang="0">
                  <a:pos x="10" y="19"/>
                </a:cxn>
                <a:cxn ang="0">
                  <a:pos x="7" y="19"/>
                </a:cxn>
                <a:cxn ang="0">
                  <a:pos x="5" y="18"/>
                </a:cxn>
                <a:cxn ang="0">
                  <a:pos x="4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27" h="21">
                  <a:moveTo>
                    <a:pt x="0" y="9"/>
                  </a:moveTo>
                  <a:lnTo>
                    <a:pt x="0" y="6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6"/>
                  </a:lnTo>
                  <a:lnTo>
                    <a:pt x="27" y="9"/>
                  </a:lnTo>
                  <a:lnTo>
                    <a:pt x="25" y="13"/>
                  </a:lnTo>
                  <a:lnTo>
                    <a:pt x="23" y="18"/>
                  </a:lnTo>
                  <a:lnTo>
                    <a:pt x="20" y="18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2" y="21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0" name="Freeform 334"/>
            <p:cNvSpPr>
              <a:spLocks/>
            </p:cNvSpPr>
            <p:nvPr/>
          </p:nvSpPr>
          <p:spPr bwMode="auto">
            <a:xfrm>
              <a:off x="4760" y="2045"/>
              <a:ext cx="29" cy="22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"/>
                </a:cxn>
                <a:cxn ang="0">
                  <a:pos x="0" y="18"/>
                </a:cxn>
                <a:cxn ang="0">
                  <a:pos x="0" y="15"/>
                </a:cxn>
                <a:cxn ang="0">
                  <a:pos x="2" y="15"/>
                </a:cxn>
                <a:cxn ang="0">
                  <a:pos x="5" y="10"/>
                </a:cxn>
                <a:cxn ang="0">
                  <a:pos x="8" y="8"/>
                </a:cxn>
                <a:cxn ang="0">
                  <a:pos x="10" y="5"/>
                </a:cxn>
                <a:cxn ang="0">
                  <a:pos x="13" y="3"/>
                </a:cxn>
                <a:cxn ang="0">
                  <a:pos x="15" y="3"/>
                </a:cxn>
                <a:cxn ang="0">
                  <a:pos x="18" y="2"/>
                </a:cxn>
                <a:cxn ang="0">
                  <a:pos x="20" y="2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2"/>
                </a:cxn>
                <a:cxn ang="0">
                  <a:pos x="41" y="2"/>
                </a:cxn>
                <a:cxn ang="0">
                  <a:pos x="43" y="3"/>
                </a:cxn>
                <a:cxn ang="0">
                  <a:pos x="46" y="3"/>
                </a:cxn>
                <a:cxn ang="0">
                  <a:pos x="48" y="5"/>
                </a:cxn>
                <a:cxn ang="0">
                  <a:pos x="51" y="8"/>
                </a:cxn>
                <a:cxn ang="0">
                  <a:pos x="54" y="10"/>
                </a:cxn>
                <a:cxn ang="0">
                  <a:pos x="56" y="15"/>
                </a:cxn>
                <a:cxn ang="0">
                  <a:pos x="58" y="15"/>
                </a:cxn>
                <a:cxn ang="0">
                  <a:pos x="59" y="18"/>
                </a:cxn>
                <a:cxn ang="0">
                  <a:pos x="59" y="20"/>
                </a:cxn>
                <a:cxn ang="0">
                  <a:pos x="59" y="23"/>
                </a:cxn>
                <a:cxn ang="0">
                  <a:pos x="59" y="28"/>
                </a:cxn>
                <a:cxn ang="0">
                  <a:pos x="56" y="31"/>
                </a:cxn>
                <a:cxn ang="0">
                  <a:pos x="54" y="34"/>
                </a:cxn>
                <a:cxn ang="0">
                  <a:pos x="51" y="39"/>
                </a:cxn>
                <a:cxn ang="0">
                  <a:pos x="48" y="39"/>
                </a:cxn>
                <a:cxn ang="0">
                  <a:pos x="46" y="39"/>
                </a:cxn>
                <a:cxn ang="0">
                  <a:pos x="43" y="43"/>
                </a:cxn>
                <a:cxn ang="0">
                  <a:pos x="41" y="44"/>
                </a:cxn>
                <a:cxn ang="0">
                  <a:pos x="38" y="44"/>
                </a:cxn>
                <a:cxn ang="0">
                  <a:pos x="35" y="44"/>
                </a:cxn>
                <a:cxn ang="0">
                  <a:pos x="33" y="44"/>
                </a:cxn>
                <a:cxn ang="0">
                  <a:pos x="30" y="46"/>
                </a:cxn>
                <a:cxn ang="0">
                  <a:pos x="26" y="44"/>
                </a:cxn>
                <a:cxn ang="0">
                  <a:pos x="23" y="44"/>
                </a:cxn>
                <a:cxn ang="0">
                  <a:pos x="20" y="44"/>
                </a:cxn>
                <a:cxn ang="0">
                  <a:pos x="18" y="44"/>
                </a:cxn>
                <a:cxn ang="0">
                  <a:pos x="15" y="43"/>
                </a:cxn>
                <a:cxn ang="0">
                  <a:pos x="13" y="39"/>
                </a:cxn>
                <a:cxn ang="0">
                  <a:pos x="10" y="39"/>
                </a:cxn>
                <a:cxn ang="0">
                  <a:pos x="8" y="39"/>
                </a:cxn>
                <a:cxn ang="0">
                  <a:pos x="5" y="34"/>
                </a:cxn>
                <a:cxn ang="0">
                  <a:pos x="2" y="31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59" h="46">
                  <a:moveTo>
                    <a:pt x="0" y="23"/>
                  </a:move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51" y="8"/>
                  </a:lnTo>
                  <a:lnTo>
                    <a:pt x="54" y="10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3"/>
                  </a:lnTo>
                  <a:lnTo>
                    <a:pt x="59" y="28"/>
                  </a:lnTo>
                  <a:lnTo>
                    <a:pt x="56" y="31"/>
                  </a:lnTo>
                  <a:lnTo>
                    <a:pt x="54" y="34"/>
                  </a:lnTo>
                  <a:lnTo>
                    <a:pt x="51" y="39"/>
                  </a:lnTo>
                  <a:lnTo>
                    <a:pt x="48" y="39"/>
                  </a:lnTo>
                  <a:lnTo>
                    <a:pt x="46" y="39"/>
                  </a:lnTo>
                  <a:lnTo>
                    <a:pt x="43" y="43"/>
                  </a:lnTo>
                  <a:lnTo>
                    <a:pt x="41" y="44"/>
                  </a:lnTo>
                  <a:lnTo>
                    <a:pt x="38" y="44"/>
                  </a:lnTo>
                  <a:lnTo>
                    <a:pt x="35" y="44"/>
                  </a:lnTo>
                  <a:lnTo>
                    <a:pt x="33" y="44"/>
                  </a:lnTo>
                  <a:lnTo>
                    <a:pt x="30" y="46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3"/>
                  </a:lnTo>
                  <a:lnTo>
                    <a:pt x="13" y="39"/>
                  </a:lnTo>
                  <a:lnTo>
                    <a:pt x="10" y="39"/>
                  </a:lnTo>
                  <a:lnTo>
                    <a:pt x="8" y="39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1" name="Freeform 335"/>
            <p:cNvSpPr>
              <a:spLocks/>
            </p:cNvSpPr>
            <p:nvPr/>
          </p:nvSpPr>
          <p:spPr bwMode="auto">
            <a:xfrm>
              <a:off x="4531" y="1966"/>
              <a:ext cx="134" cy="46"/>
            </a:xfrm>
            <a:custGeom>
              <a:avLst/>
              <a:gdLst/>
              <a:ahLst/>
              <a:cxnLst>
                <a:cxn ang="0">
                  <a:pos x="64" y="11"/>
                </a:cxn>
                <a:cxn ang="0">
                  <a:pos x="54" y="15"/>
                </a:cxn>
                <a:cxn ang="0">
                  <a:pos x="46" y="16"/>
                </a:cxn>
                <a:cxn ang="0">
                  <a:pos x="38" y="20"/>
                </a:cxn>
                <a:cxn ang="0">
                  <a:pos x="31" y="28"/>
                </a:cxn>
                <a:cxn ang="0">
                  <a:pos x="25" y="41"/>
                </a:cxn>
                <a:cxn ang="0">
                  <a:pos x="38" y="52"/>
                </a:cxn>
                <a:cxn ang="0">
                  <a:pos x="65" y="61"/>
                </a:cxn>
                <a:cxn ang="0">
                  <a:pos x="102" y="64"/>
                </a:cxn>
                <a:cxn ang="0">
                  <a:pos x="136" y="67"/>
                </a:cxn>
                <a:cxn ang="0">
                  <a:pos x="161" y="67"/>
                </a:cxn>
                <a:cxn ang="0">
                  <a:pos x="179" y="64"/>
                </a:cxn>
                <a:cxn ang="0">
                  <a:pos x="198" y="61"/>
                </a:cxn>
                <a:cxn ang="0">
                  <a:pos x="218" y="52"/>
                </a:cxn>
                <a:cxn ang="0">
                  <a:pos x="234" y="44"/>
                </a:cxn>
                <a:cxn ang="0">
                  <a:pos x="242" y="38"/>
                </a:cxn>
                <a:cxn ang="0">
                  <a:pos x="241" y="31"/>
                </a:cxn>
                <a:cxn ang="0">
                  <a:pos x="236" y="26"/>
                </a:cxn>
                <a:cxn ang="0">
                  <a:pos x="228" y="23"/>
                </a:cxn>
                <a:cxn ang="0">
                  <a:pos x="220" y="20"/>
                </a:cxn>
                <a:cxn ang="0">
                  <a:pos x="216" y="11"/>
                </a:cxn>
                <a:cxn ang="0">
                  <a:pos x="224" y="8"/>
                </a:cxn>
                <a:cxn ang="0">
                  <a:pos x="234" y="10"/>
                </a:cxn>
                <a:cxn ang="0">
                  <a:pos x="242" y="11"/>
                </a:cxn>
                <a:cxn ang="0">
                  <a:pos x="252" y="15"/>
                </a:cxn>
                <a:cxn ang="0">
                  <a:pos x="261" y="18"/>
                </a:cxn>
                <a:cxn ang="0">
                  <a:pos x="267" y="26"/>
                </a:cxn>
                <a:cxn ang="0">
                  <a:pos x="269" y="39"/>
                </a:cxn>
                <a:cxn ang="0">
                  <a:pos x="257" y="57"/>
                </a:cxn>
                <a:cxn ang="0">
                  <a:pos x="236" y="72"/>
                </a:cxn>
                <a:cxn ang="0">
                  <a:pos x="210" y="80"/>
                </a:cxn>
                <a:cxn ang="0">
                  <a:pos x="183" y="88"/>
                </a:cxn>
                <a:cxn ang="0">
                  <a:pos x="162" y="92"/>
                </a:cxn>
                <a:cxn ang="0">
                  <a:pos x="133" y="88"/>
                </a:cxn>
                <a:cxn ang="0">
                  <a:pos x="88" y="83"/>
                </a:cxn>
                <a:cxn ang="0">
                  <a:pos x="44" y="72"/>
                </a:cxn>
                <a:cxn ang="0">
                  <a:pos x="10" y="57"/>
                </a:cxn>
                <a:cxn ang="0">
                  <a:pos x="0" y="36"/>
                </a:cxn>
                <a:cxn ang="0">
                  <a:pos x="10" y="23"/>
                </a:cxn>
                <a:cxn ang="0">
                  <a:pos x="20" y="15"/>
                </a:cxn>
                <a:cxn ang="0">
                  <a:pos x="33" y="10"/>
                </a:cxn>
                <a:cxn ang="0">
                  <a:pos x="44" y="5"/>
                </a:cxn>
                <a:cxn ang="0">
                  <a:pos x="57" y="3"/>
                </a:cxn>
                <a:cxn ang="0">
                  <a:pos x="70" y="0"/>
                </a:cxn>
                <a:cxn ang="0">
                  <a:pos x="80" y="0"/>
                </a:cxn>
                <a:cxn ang="0">
                  <a:pos x="80" y="3"/>
                </a:cxn>
                <a:cxn ang="0">
                  <a:pos x="69" y="11"/>
                </a:cxn>
              </a:cxnLst>
              <a:rect l="0" t="0" r="r" b="b"/>
              <a:pathLst>
                <a:path w="269" h="92">
                  <a:moveTo>
                    <a:pt x="69" y="11"/>
                  </a:moveTo>
                  <a:lnTo>
                    <a:pt x="65" y="11"/>
                  </a:lnTo>
                  <a:lnTo>
                    <a:pt x="64" y="11"/>
                  </a:lnTo>
                  <a:lnTo>
                    <a:pt x="61" y="13"/>
                  </a:lnTo>
                  <a:lnTo>
                    <a:pt x="57" y="15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49" y="15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1" y="20"/>
                  </a:lnTo>
                  <a:lnTo>
                    <a:pt x="38" y="20"/>
                  </a:lnTo>
                  <a:lnTo>
                    <a:pt x="36" y="23"/>
                  </a:lnTo>
                  <a:lnTo>
                    <a:pt x="33" y="25"/>
                  </a:lnTo>
                  <a:lnTo>
                    <a:pt x="31" y="28"/>
                  </a:lnTo>
                  <a:lnTo>
                    <a:pt x="28" y="33"/>
                  </a:lnTo>
                  <a:lnTo>
                    <a:pt x="26" y="38"/>
                  </a:lnTo>
                  <a:lnTo>
                    <a:pt x="25" y="41"/>
                  </a:lnTo>
                  <a:lnTo>
                    <a:pt x="28" y="44"/>
                  </a:lnTo>
                  <a:lnTo>
                    <a:pt x="31" y="47"/>
                  </a:lnTo>
                  <a:lnTo>
                    <a:pt x="38" y="52"/>
                  </a:lnTo>
                  <a:lnTo>
                    <a:pt x="46" y="54"/>
                  </a:lnTo>
                  <a:lnTo>
                    <a:pt x="56" y="57"/>
                  </a:lnTo>
                  <a:lnTo>
                    <a:pt x="65" y="61"/>
                  </a:lnTo>
                  <a:lnTo>
                    <a:pt x="77" y="62"/>
                  </a:lnTo>
                  <a:lnTo>
                    <a:pt x="88" y="64"/>
                  </a:lnTo>
                  <a:lnTo>
                    <a:pt x="102" y="64"/>
                  </a:lnTo>
                  <a:lnTo>
                    <a:pt x="113" y="65"/>
                  </a:lnTo>
                  <a:lnTo>
                    <a:pt x="124" y="67"/>
                  </a:lnTo>
                  <a:lnTo>
                    <a:pt x="136" y="67"/>
                  </a:lnTo>
                  <a:lnTo>
                    <a:pt x="146" y="67"/>
                  </a:lnTo>
                  <a:lnTo>
                    <a:pt x="154" y="67"/>
                  </a:lnTo>
                  <a:lnTo>
                    <a:pt x="161" y="67"/>
                  </a:lnTo>
                  <a:lnTo>
                    <a:pt x="165" y="67"/>
                  </a:lnTo>
                  <a:lnTo>
                    <a:pt x="172" y="67"/>
                  </a:lnTo>
                  <a:lnTo>
                    <a:pt x="179" y="64"/>
                  </a:lnTo>
                  <a:lnTo>
                    <a:pt x="185" y="64"/>
                  </a:lnTo>
                  <a:lnTo>
                    <a:pt x="192" y="61"/>
                  </a:lnTo>
                  <a:lnTo>
                    <a:pt x="198" y="61"/>
                  </a:lnTo>
                  <a:lnTo>
                    <a:pt x="206" y="56"/>
                  </a:lnTo>
                  <a:lnTo>
                    <a:pt x="213" y="56"/>
                  </a:lnTo>
                  <a:lnTo>
                    <a:pt x="218" y="52"/>
                  </a:lnTo>
                  <a:lnTo>
                    <a:pt x="224" y="49"/>
                  </a:lnTo>
                  <a:lnTo>
                    <a:pt x="229" y="47"/>
                  </a:lnTo>
                  <a:lnTo>
                    <a:pt x="234" y="44"/>
                  </a:lnTo>
                  <a:lnTo>
                    <a:pt x="238" y="41"/>
                  </a:lnTo>
                  <a:lnTo>
                    <a:pt x="241" y="39"/>
                  </a:lnTo>
                  <a:lnTo>
                    <a:pt x="242" y="38"/>
                  </a:lnTo>
                  <a:lnTo>
                    <a:pt x="242" y="36"/>
                  </a:lnTo>
                  <a:lnTo>
                    <a:pt x="242" y="34"/>
                  </a:lnTo>
                  <a:lnTo>
                    <a:pt x="241" y="31"/>
                  </a:lnTo>
                  <a:lnTo>
                    <a:pt x="239" y="28"/>
                  </a:lnTo>
                  <a:lnTo>
                    <a:pt x="238" y="28"/>
                  </a:lnTo>
                  <a:lnTo>
                    <a:pt x="236" y="26"/>
                  </a:lnTo>
                  <a:lnTo>
                    <a:pt x="234" y="25"/>
                  </a:lnTo>
                  <a:lnTo>
                    <a:pt x="231" y="23"/>
                  </a:lnTo>
                  <a:lnTo>
                    <a:pt x="228" y="23"/>
                  </a:lnTo>
                  <a:lnTo>
                    <a:pt x="224" y="23"/>
                  </a:lnTo>
                  <a:lnTo>
                    <a:pt x="223" y="20"/>
                  </a:lnTo>
                  <a:lnTo>
                    <a:pt x="220" y="20"/>
                  </a:lnTo>
                  <a:lnTo>
                    <a:pt x="218" y="18"/>
                  </a:lnTo>
                  <a:lnTo>
                    <a:pt x="216" y="15"/>
                  </a:lnTo>
                  <a:lnTo>
                    <a:pt x="216" y="11"/>
                  </a:lnTo>
                  <a:lnTo>
                    <a:pt x="218" y="10"/>
                  </a:lnTo>
                  <a:lnTo>
                    <a:pt x="223" y="8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29" y="8"/>
                  </a:lnTo>
                  <a:lnTo>
                    <a:pt x="234" y="10"/>
                  </a:lnTo>
                  <a:lnTo>
                    <a:pt x="238" y="10"/>
                  </a:lnTo>
                  <a:lnTo>
                    <a:pt x="239" y="11"/>
                  </a:lnTo>
                  <a:lnTo>
                    <a:pt x="242" y="11"/>
                  </a:lnTo>
                  <a:lnTo>
                    <a:pt x="246" y="11"/>
                  </a:lnTo>
                  <a:lnTo>
                    <a:pt x="249" y="13"/>
                  </a:lnTo>
                  <a:lnTo>
                    <a:pt x="252" y="15"/>
                  </a:lnTo>
                  <a:lnTo>
                    <a:pt x="254" y="15"/>
                  </a:lnTo>
                  <a:lnTo>
                    <a:pt x="257" y="15"/>
                  </a:lnTo>
                  <a:lnTo>
                    <a:pt x="261" y="18"/>
                  </a:lnTo>
                  <a:lnTo>
                    <a:pt x="264" y="23"/>
                  </a:lnTo>
                  <a:lnTo>
                    <a:pt x="265" y="23"/>
                  </a:lnTo>
                  <a:lnTo>
                    <a:pt x="267" y="26"/>
                  </a:lnTo>
                  <a:lnTo>
                    <a:pt x="267" y="29"/>
                  </a:lnTo>
                  <a:lnTo>
                    <a:pt x="269" y="33"/>
                  </a:lnTo>
                  <a:lnTo>
                    <a:pt x="269" y="39"/>
                  </a:lnTo>
                  <a:lnTo>
                    <a:pt x="267" y="46"/>
                  </a:lnTo>
                  <a:lnTo>
                    <a:pt x="262" y="52"/>
                  </a:lnTo>
                  <a:lnTo>
                    <a:pt x="257" y="57"/>
                  </a:lnTo>
                  <a:lnTo>
                    <a:pt x="251" y="62"/>
                  </a:lnTo>
                  <a:lnTo>
                    <a:pt x="244" y="67"/>
                  </a:lnTo>
                  <a:lnTo>
                    <a:pt x="236" y="72"/>
                  </a:lnTo>
                  <a:lnTo>
                    <a:pt x="228" y="75"/>
                  </a:lnTo>
                  <a:lnTo>
                    <a:pt x="220" y="79"/>
                  </a:lnTo>
                  <a:lnTo>
                    <a:pt x="210" y="80"/>
                  </a:lnTo>
                  <a:lnTo>
                    <a:pt x="202" y="83"/>
                  </a:lnTo>
                  <a:lnTo>
                    <a:pt x="192" y="85"/>
                  </a:lnTo>
                  <a:lnTo>
                    <a:pt x="183" y="88"/>
                  </a:lnTo>
                  <a:lnTo>
                    <a:pt x="175" y="88"/>
                  </a:lnTo>
                  <a:lnTo>
                    <a:pt x="167" y="90"/>
                  </a:lnTo>
                  <a:lnTo>
                    <a:pt x="162" y="92"/>
                  </a:lnTo>
                  <a:lnTo>
                    <a:pt x="154" y="90"/>
                  </a:lnTo>
                  <a:lnTo>
                    <a:pt x="144" y="90"/>
                  </a:lnTo>
                  <a:lnTo>
                    <a:pt x="133" y="88"/>
                  </a:lnTo>
                  <a:lnTo>
                    <a:pt x="118" y="88"/>
                  </a:lnTo>
                  <a:lnTo>
                    <a:pt x="103" y="85"/>
                  </a:lnTo>
                  <a:lnTo>
                    <a:pt x="88" y="83"/>
                  </a:lnTo>
                  <a:lnTo>
                    <a:pt x="72" y="80"/>
                  </a:lnTo>
                  <a:lnTo>
                    <a:pt x="57" y="77"/>
                  </a:lnTo>
                  <a:lnTo>
                    <a:pt x="44" y="72"/>
                  </a:lnTo>
                  <a:lnTo>
                    <a:pt x="29" y="67"/>
                  </a:lnTo>
                  <a:lnTo>
                    <a:pt x="18" y="64"/>
                  </a:lnTo>
                  <a:lnTo>
                    <a:pt x="10" y="57"/>
                  </a:lnTo>
                  <a:lnTo>
                    <a:pt x="3" y="51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10" y="23"/>
                  </a:lnTo>
                  <a:lnTo>
                    <a:pt x="13" y="20"/>
                  </a:lnTo>
                  <a:lnTo>
                    <a:pt x="16" y="16"/>
                  </a:lnTo>
                  <a:lnTo>
                    <a:pt x="20" y="15"/>
                  </a:lnTo>
                  <a:lnTo>
                    <a:pt x="25" y="11"/>
                  </a:lnTo>
                  <a:lnTo>
                    <a:pt x="28" y="11"/>
                  </a:lnTo>
                  <a:lnTo>
                    <a:pt x="33" y="10"/>
                  </a:lnTo>
                  <a:lnTo>
                    <a:pt x="36" y="8"/>
                  </a:lnTo>
                  <a:lnTo>
                    <a:pt x="41" y="7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7" y="3"/>
                  </a:lnTo>
                  <a:lnTo>
                    <a:pt x="61" y="2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2"/>
                  </a:lnTo>
                  <a:lnTo>
                    <a:pt x="80" y="3"/>
                  </a:lnTo>
                  <a:lnTo>
                    <a:pt x="77" y="7"/>
                  </a:lnTo>
                  <a:lnTo>
                    <a:pt x="72" y="8"/>
                  </a:lnTo>
                  <a:lnTo>
                    <a:pt x="69" y="11"/>
                  </a:lnTo>
                  <a:lnTo>
                    <a:pt x="6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2" name="Freeform 336"/>
            <p:cNvSpPr>
              <a:spLocks/>
            </p:cNvSpPr>
            <p:nvPr/>
          </p:nvSpPr>
          <p:spPr bwMode="auto">
            <a:xfrm>
              <a:off x="4536" y="1995"/>
              <a:ext cx="97" cy="81"/>
            </a:xfrm>
            <a:custGeom>
              <a:avLst/>
              <a:gdLst/>
              <a:ahLst/>
              <a:cxnLst>
                <a:cxn ang="0">
                  <a:pos x="15" y="29"/>
                </a:cxn>
                <a:cxn ang="0">
                  <a:pos x="18" y="38"/>
                </a:cxn>
                <a:cxn ang="0">
                  <a:pos x="23" y="46"/>
                </a:cxn>
                <a:cxn ang="0">
                  <a:pos x="28" y="52"/>
                </a:cxn>
                <a:cxn ang="0">
                  <a:pos x="34" y="60"/>
                </a:cxn>
                <a:cxn ang="0">
                  <a:pos x="47" y="67"/>
                </a:cxn>
                <a:cxn ang="0">
                  <a:pos x="55" y="72"/>
                </a:cxn>
                <a:cxn ang="0">
                  <a:pos x="64" y="75"/>
                </a:cxn>
                <a:cxn ang="0">
                  <a:pos x="78" y="85"/>
                </a:cxn>
                <a:cxn ang="0">
                  <a:pos x="80" y="92"/>
                </a:cxn>
                <a:cxn ang="0">
                  <a:pos x="80" y="98"/>
                </a:cxn>
                <a:cxn ang="0">
                  <a:pos x="77" y="105"/>
                </a:cxn>
                <a:cxn ang="0">
                  <a:pos x="75" y="113"/>
                </a:cxn>
                <a:cxn ang="0">
                  <a:pos x="75" y="128"/>
                </a:cxn>
                <a:cxn ang="0">
                  <a:pos x="82" y="137"/>
                </a:cxn>
                <a:cxn ang="0">
                  <a:pos x="96" y="144"/>
                </a:cxn>
                <a:cxn ang="0">
                  <a:pos x="119" y="147"/>
                </a:cxn>
                <a:cxn ang="0">
                  <a:pos x="141" y="146"/>
                </a:cxn>
                <a:cxn ang="0">
                  <a:pos x="162" y="144"/>
                </a:cxn>
                <a:cxn ang="0">
                  <a:pos x="177" y="137"/>
                </a:cxn>
                <a:cxn ang="0">
                  <a:pos x="188" y="136"/>
                </a:cxn>
                <a:cxn ang="0">
                  <a:pos x="193" y="136"/>
                </a:cxn>
                <a:cxn ang="0">
                  <a:pos x="192" y="142"/>
                </a:cxn>
                <a:cxn ang="0">
                  <a:pos x="183" y="147"/>
                </a:cxn>
                <a:cxn ang="0">
                  <a:pos x="165" y="154"/>
                </a:cxn>
                <a:cxn ang="0">
                  <a:pos x="139" y="159"/>
                </a:cxn>
                <a:cxn ang="0">
                  <a:pos x="111" y="162"/>
                </a:cxn>
                <a:cxn ang="0">
                  <a:pos x="83" y="160"/>
                </a:cxn>
                <a:cxn ang="0">
                  <a:pos x="62" y="150"/>
                </a:cxn>
                <a:cxn ang="0">
                  <a:pos x="55" y="137"/>
                </a:cxn>
                <a:cxn ang="0">
                  <a:pos x="55" y="129"/>
                </a:cxn>
                <a:cxn ang="0">
                  <a:pos x="59" y="121"/>
                </a:cxn>
                <a:cxn ang="0">
                  <a:pos x="60" y="113"/>
                </a:cxn>
                <a:cxn ang="0">
                  <a:pos x="60" y="106"/>
                </a:cxn>
                <a:cxn ang="0">
                  <a:pos x="52" y="93"/>
                </a:cxn>
                <a:cxn ang="0">
                  <a:pos x="41" y="87"/>
                </a:cxn>
                <a:cxn ang="0">
                  <a:pos x="31" y="80"/>
                </a:cxn>
                <a:cxn ang="0">
                  <a:pos x="18" y="69"/>
                </a:cxn>
                <a:cxn ang="0">
                  <a:pos x="10" y="59"/>
                </a:cxn>
                <a:cxn ang="0">
                  <a:pos x="5" y="47"/>
                </a:cxn>
                <a:cxn ang="0">
                  <a:pos x="1" y="36"/>
                </a:cxn>
                <a:cxn ang="0">
                  <a:pos x="0" y="21"/>
                </a:cxn>
                <a:cxn ang="0">
                  <a:pos x="0" y="8"/>
                </a:cxn>
                <a:cxn ang="0">
                  <a:pos x="3" y="0"/>
                </a:cxn>
                <a:cxn ang="0">
                  <a:pos x="6" y="2"/>
                </a:cxn>
                <a:cxn ang="0">
                  <a:pos x="10" y="8"/>
                </a:cxn>
                <a:cxn ang="0">
                  <a:pos x="13" y="21"/>
                </a:cxn>
              </a:cxnLst>
              <a:rect l="0" t="0" r="r" b="b"/>
              <a:pathLst>
                <a:path w="195" h="162">
                  <a:moveTo>
                    <a:pt x="13" y="21"/>
                  </a:moveTo>
                  <a:lnTo>
                    <a:pt x="13" y="24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6" y="36"/>
                  </a:lnTo>
                  <a:lnTo>
                    <a:pt x="18" y="38"/>
                  </a:lnTo>
                  <a:lnTo>
                    <a:pt x="18" y="41"/>
                  </a:lnTo>
                  <a:lnTo>
                    <a:pt x="21" y="44"/>
                  </a:lnTo>
                  <a:lnTo>
                    <a:pt x="23" y="46"/>
                  </a:lnTo>
                  <a:lnTo>
                    <a:pt x="23" y="49"/>
                  </a:lnTo>
                  <a:lnTo>
                    <a:pt x="26" y="49"/>
                  </a:lnTo>
                  <a:lnTo>
                    <a:pt x="28" y="52"/>
                  </a:lnTo>
                  <a:lnTo>
                    <a:pt x="31" y="56"/>
                  </a:lnTo>
                  <a:lnTo>
                    <a:pt x="33" y="57"/>
                  </a:lnTo>
                  <a:lnTo>
                    <a:pt x="34" y="60"/>
                  </a:lnTo>
                  <a:lnTo>
                    <a:pt x="39" y="62"/>
                  </a:lnTo>
                  <a:lnTo>
                    <a:pt x="42" y="65"/>
                  </a:lnTo>
                  <a:lnTo>
                    <a:pt x="47" y="67"/>
                  </a:lnTo>
                  <a:lnTo>
                    <a:pt x="51" y="69"/>
                  </a:lnTo>
                  <a:lnTo>
                    <a:pt x="52" y="70"/>
                  </a:lnTo>
                  <a:lnTo>
                    <a:pt x="55" y="72"/>
                  </a:lnTo>
                  <a:lnTo>
                    <a:pt x="57" y="74"/>
                  </a:lnTo>
                  <a:lnTo>
                    <a:pt x="60" y="74"/>
                  </a:lnTo>
                  <a:lnTo>
                    <a:pt x="64" y="75"/>
                  </a:lnTo>
                  <a:lnTo>
                    <a:pt x="69" y="77"/>
                  </a:lnTo>
                  <a:lnTo>
                    <a:pt x="74" y="82"/>
                  </a:lnTo>
                  <a:lnTo>
                    <a:pt x="78" y="85"/>
                  </a:lnTo>
                  <a:lnTo>
                    <a:pt x="78" y="87"/>
                  </a:lnTo>
                  <a:lnTo>
                    <a:pt x="80" y="90"/>
                  </a:lnTo>
                  <a:lnTo>
                    <a:pt x="80" y="92"/>
                  </a:lnTo>
                  <a:lnTo>
                    <a:pt x="82" y="93"/>
                  </a:lnTo>
                  <a:lnTo>
                    <a:pt x="80" y="96"/>
                  </a:lnTo>
                  <a:lnTo>
                    <a:pt x="80" y="98"/>
                  </a:lnTo>
                  <a:lnTo>
                    <a:pt x="78" y="100"/>
                  </a:lnTo>
                  <a:lnTo>
                    <a:pt x="78" y="103"/>
                  </a:lnTo>
                  <a:lnTo>
                    <a:pt x="77" y="105"/>
                  </a:lnTo>
                  <a:lnTo>
                    <a:pt x="77" y="108"/>
                  </a:lnTo>
                  <a:lnTo>
                    <a:pt x="75" y="110"/>
                  </a:lnTo>
                  <a:lnTo>
                    <a:pt x="75" y="113"/>
                  </a:lnTo>
                  <a:lnTo>
                    <a:pt x="75" y="118"/>
                  </a:lnTo>
                  <a:lnTo>
                    <a:pt x="75" y="121"/>
                  </a:lnTo>
                  <a:lnTo>
                    <a:pt x="75" y="128"/>
                  </a:lnTo>
                  <a:lnTo>
                    <a:pt x="78" y="132"/>
                  </a:lnTo>
                  <a:lnTo>
                    <a:pt x="78" y="136"/>
                  </a:lnTo>
                  <a:lnTo>
                    <a:pt x="82" y="137"/>
                  </a:lnTo>
                  <a:lnTo>
                    <a:pt x="87" y="141"/>
                  </a:lnTo>
                  <a:lnTo>
                    <a:pt x="92" y="142"/>
                  </a:lnTo>
                  <a:lnTo>
                    <a:pt x="96" y="144"/>
                  </a:lnTo>
                  <a:lnTo>
                    <a:pt x="103" y="146"/>
                  </a:lnTo>
                  <a:lnTo>
                    <a:pt x="111" y="146"/>
                  </a:lnTo>
                  <a:lnTo>
                    <a:pt x="119" y="147"/>
                  </a:lnTo>
                  <a:lnTo>
                    <a:pt x="126" y="147"/>
                  </a:lnTo>
                  <a:lnTo>
                    <a:pt x="134" y="147"/>
                  </a:lnTo>
                  <a:lnTo>
                    <a:pt x="141" y="146"/>
                  </a:lnTo>
                  <a:lnTo>
                    <a:pt x="149" y="146"/>
                  </a:lnTo>
                  <a:lnTo>
                    <a:pt x="155" y="144"/>
                  </a:lnTo>
                  <a:lnTo>
                    <a:pt x="162" y="144"/>
                  </a:lnTo>
                  <a:lnTo>
                    <a:pt x="167" y="142"/>
                  </a:lnTo>
                  <a:lnTo>
                    <a:pt x="173" y="141"/>
                  </a:lnTo>
                  <a:lnTo>
                    <a:pt x="177" y="137"/>
                  </a:lnTo>
                  <a:lnTo>
                    <a:pt x="182" y="137"/>
                  </a:lnTo>
                  <a:lnTo>
                    <a:pt x="185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3" y="136"/>
                  </a:lnTo>
                  <a:lnTo>
                    <a:pt x="195" y="137"/>
                  </a:lnTo>
                  <a:lnTo>
                    <a:pt x="195" y="139"/>
                  </a:lnTo>
                  <a:lnTo>
                    <a:pt x="192" y="142"/>
                  </a:lnTo>
                  <a:lnTo>
                    <a:pt x="190" y="144"/>
                  </a:lnTo>
                  <a:lnTo>
                    <a:pt x="187" y="146"/>
                  </a:lnTo>
                  <a:lnTo>
                    <a:pt x="183" y="147"/>
                  </a:lnTo>
                  <a:lnTo>
                    <a:pt x="180" y="150"/>
                  </a:lnTo>
                  <a:lnTo>
                    <a:pt x="172" y="152"/>
                  </a:lnTo>
                  <a:lnTo>
                    <a:pt x="165" y="154"/>
                  </a:lnTo>
                  <a:lnTo>
                    <a:pt x="159" y="154"/>
                  </a:lnTo>
                  <a:lnTo>
                    <a:pt x="149" y="157"/>
                  </a:lnTo>
                  <a:lnTo>
                    <a:pt x="139" y="159"/>
                  </a:lnTo>
                  <a:lnTo>
                    <a:pt x="131" y="160"/>
                  </a:lnTo>
                  <a:lnTo>
                    <a:pt x="121" y="162"/>
                  </a:lnTo>
                  <a:lnTo>
                    <a:pt x="111" y="162"/>
                  </a:lnTo>
                  <a:lnTo>
                    <a:pt x="101" y="162"/>
                  </a:lnTo>
                  <a:lnTo>
                    <a:pt x="92" y="162"/>
                  </a:lnTo>
                  <a:lnTo>
                    <a:pt x="83" y="160"/>
                  </a:lnTo>
                  <a:lnTo>
                    <a:pt x="75" y="159"/>
                  </a:lnTo>
                  <a:lnTo>
                    <a:pt x="69" y="154"/>
                  </a:lnTo>
                  <a:lnTo>
                    <a:pt x="62" y="150"/>
                  </a:lnTo>
                  <a:lnTo>
                    <a:pt x="59" y="146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4"/>
                  </a:lnTo>
                  <a:lnTo>
                    <a:pt x="55" y="132"/>
                  </a:lnTo>
                  <a:lnTo>
                    <a:pt x="55" y="129"/>
                  </a:lnTo>
                  <a:lnTo>
                    <a:pt x="55" y="126"/>
                  </a:lnTo>
                  <a:lnTo>
                    <a:pt x="57" y="124"/>
                  </a:lnTo>
                  <a:lnTo>
                    <a:pt x="59" y="121"/>
                  </a:lnTo>
                  <a:lnTo>
                    <a:pt x="59" y="119"/>
                  </a:lnTo>
                  <a:lnTo>
                    <a:pt x="59" y="118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2" y="110"/>
                  </a:lnTo>
                  <a:lnTo>
                    <a:pt x="60" y="106"/>
                  </a:lnTo>
                  <a:lnTo>
                    <a:pt x="59" y="101"/>
                  </a:lnTo>
                  <a:lnTo>
                    <a:pt x="55" y="98"/>
                  </a:lnTo>
                  <a:lnTo>
                    <a:pt x="52" y="93"/>
                  </a:lnTo>
                  <a:lnTo>
                    <a:pt x="49" y="92"/>
                  </a:lnTo>
                  <a:lnTo>
                    <a:pt x="46" y="90"/>
                  </a:lnTo>
                  <a:lnTo>
                    <a:pt x="41" y="87"/>
                  </a:lnTo>
                  <a:lnTo>
                    <a:pt x="37" y="85"/>
                  </a:lnTo>
                  <a:lnTo>
                    <a:pt x="34" y="82"/>
                  </a:lnTo>
                  <a:lnTo>
                    <a:pt x="31" y="80"/>
                  </a:lnTo>
                  <a:lnTo>
                    <a:pt x="26" y="77"/>
                  </a:lnTo>
                  <a:lnTo>
                    <a:pt x="23" y="74"/>
                  </a:lnTo>
                  <a:lnTo>
                    <a:pt x="18" y="69"/>
                  </a:lnTo>
                  <a:lnTo>
                    <a:pt x="16" y="65"/>
                  </a:lnTo>
                  <a:lnTo>
                    <a:pt x="13" y="62"/>
                  </a:lnTo>
                  <a:lnTo>
                    <a:pt x="10" y="59"/>
                  </a:lnTo>
                  <a:lnTo>
                    <a:pt x="8" y="56"/>
                  </a:lnTo>
                  <a:lnTo>
                    <a:pt x="6" y="52"/>
                  </a:lnTo>
                  <a:lnTo>
                    <a:pt x="5" y="47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3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3" y="21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3" name="Freeform 337"/>
            <p:cNvSpPr>
              <a:spLocks/>
            </p:cNvSpPr>
            <p:nvPr/>
          </p:nvSpPr>
          <p:spPr bwMode="auto">
            <a:xfrm>
              <a:off x="4586" y="1992"/>
              <a:ext cx="78" cy="54"/>
            </a:xfrm>
            <a:custGeom>
              <a:avLst/>
              <a:gdLst/>
              <a:ahLst/>
              <a:cxnLst>
                <a:cxn ang="0">
                  <a:pos x="154" y="20"/>
                </a:cxn>
                <a:cxn ang="0">
                  <a:pos x="152" y="33"/>
                </a:cxn>
                <a:cxn ang="0">
                  <a:pos x="149" y="48"/>
                </a:cxn>
                <a:cxn ang="0">
                  <a:pos x="146" y="59"/>
                </a:cxn>
                <a:cxn ang="0">
                  <a:pos x="141" y="71"/>
                </a:cxn>
                <a:cxn ang="0">
                  <a:pos x="132" y="81"/>
                </a:cxn>
                <a:cxn ang="0">
                  <a:pos x="124" y="89"/>
                </a:cxn>
                <a:cxn ang="0">
                  <a:pos x="114" y="95"/>
                </a:cxn>
                <a:cxn ang="0">
                  <a:pos x="103" y="100"/>
                </a:cxn>
                <a:cxn ang="0">
                  <a:pos x="90" y="105"/>
                </a:cxn>
                <a:cxn ang="0">
                  <a:pos x="77" y="107"/>
                </a:cxn>
                <a:cxn ang="0">
                  <a:pos x="65" y="108"/>
                </a:cxn>
                <a:cxn ang="0">
                  <a:pos x="54" y="108"/>
                </a:cxn>
                <a:cxn ang="0">
                  <a:pos x="42" y="108"/>
                </a:cxn>
                <a:cxn ang="0">
                  <a:pos x="29" y="107"/>
                </a:cxn>
                <a:cxn ang="0">
                  <a:pos x="16" y="107"/>
                </a:cxn>
                <a:cxn ang="0">
                  <a:pos x="6" y="107"/>
                </a:cxn>
                <a:cxn ang="0">
                  <a:pos x="3" y="107"/>
                </a:cxn>
                <a:cxn ang="0">
                  <a:pos x="0" y="105"/>
                </a:cxn>
                <a:cxn ang="0">
                  <a:pos x="1" y="100"/>
                </a:cxn>
                <a:cxn ang="0">
                  <a:pos x="6" y="97"/>
                </a:cxn>
                <a:cxn ang="0">
                  <a:pos x="16" y="97"/>
                </a:cxn>
                <a:cxn ang="0">
                  <a:pos x="29" y="95"/>
                </a:cxn>
                <a:cxn ang="0">
                  <a:pos x="39" y="94"/>
                </a:cxn>
                <a:cxn ang="0">
                  <a:pos x="52" y="90"/>
                </a:cxn>
                <a:cxn ang="0">
                  <a:pos x="62" y="87"/>
                </a:cxn>
                <a:cxn ang="0">
                  <a:pos x="72" y="84"/>
                </a:cxn>
                <a:cxn ang="0">
                  <a:pos x="83" y="79"/>
                </a:cxn>
                <a:cxn ang="0">
                  <a:pos x="95" y="74"/>
                </a:cxn>
                <a:cxn ang="0">
                  <a:pos x="105" y="69"/>
                </a:cxn>
                <a:cxn ang="0">
                  <a:pos x="113" y="64"/>
                </a:cxn>
                <a:cxn ang="0">
                  <a:pos x="118" y="59"/>
                </a:cxn>
                <a:cxn ang="0">
                  <a:pos x="124" y="53"/>
                </a:cxn>
                <a:cxn ang="0">
                  <a:pos x="129" y="46"/>
                </a:cxn>
                <a:cxn ang="0">
                  <a:pos x="132" y="40"/>
                </a:cxn>
                <a:cxn ang="0">
                  <a:pos x="136" y="30"/>
                </a:cxn>
                <a:cxn ang="0">
                  <a:pos x="141" y="22"/>
                </a:cxn>
                <a:cxn ang="0">
                  <a:pos x="142" y="15"/>
                </a:cxn>
                <a:cxn ang="0">
                  <a:pos x="144" y="9"/>
                </a:cxn>
                <a:cxn ang="0">
                  <a:pos x="147" y="4"/>
                </a:cxn>
                <a:cxn ang="0">
                  <a:pos x="152" y="0"/>
                </a:cxn>
                <a:cxn ang="0">
                  <a:pos x="154" y="4"/>
                </a:cxn>
                <a:cxn ang="0">
                  <a:pos x="155" y="10"/>
                </a:cxn>
                <a:cxn ang="0">
                  <a:pos x="155" y="15"/>
                </a:cxn>
              </a:cxnLst>
              <a:rect l="0" t="0" r="r" b="b"/>
              <a:pathLst>
                <a:path w="155" h="108">
                  <a:moveTo>
                    <a:pt x="155" y="15"/>
                  </a:moveTo>
                  <a:lnTo>
                    <a:pt x="154" y="20"/>
                  </a:lnTo>
                  <a:lnTo>
                    <a:pt x="154" y="28"/>
                  </a:lnTo>
                  <a:lnTo>
                    <a:pt x="152" y="33"/>
                  </a:lnTo>
                  <a:lnTo>
                    <a:pt x="151" y="40"/>
                  </a:lnTo>
                  <a:lnTo>
                    <a:pt x="149" y="48"/>
                  </a:lnTo>
                  <a:lnTo>
                    <a:pt x="147" y="53"/>
                  </a:lnTo>
                  <a:lnTo>
                    <a:pt x="146" y="59"/>
                  </a:lnTo>
                  <a:lnTo>
                    <a:pt x="144" y="64"/>
                  </a:lnTo>
                  <a:lnTo>
                    <a:pt x="141" y="71"/>
                  </a:lnTo>
                  <a:lnTo>
                    <a:pt x="136" y="76"/>
                  </a:lnTo>
                  <a:lnTo>
                    <a:pt x="132" y="81"/>
                  </a:lnTo>
                  <a:lnTo>
                    <a:pt x="129" y="84"/>
                  </a:lnTo>
                  <a:lnTo>
                    <a:pt x="124" y="89"/>
                  </a:lnTo>
                  <a:lnTo>
                    <a:pt x="119" y="92"/>
                  </a:lnTo>
                  <a:lnTo>
                    <a:pt x="114" y="95"/>
                  </a:lnTo>
                  <a:lnTo>
                    <a:pt x="110" y="99"/>
                  </a:lnTo>
                  <a:lnTo>
                    <a:pt x="103" y="100"/>
                  </a:lnTo>
                  <a:lnTo>
                    <a:pt x="96" y="103"/>
                  </a:lnTo>
                  <a:lnTo>
                    <a:pt x="90" y="105"/>
                  </a:lnTo>
                  <a:lnTo>
                    <a:pt x="83" y="107"/>
                  </a:lnTo>
                  <a:lnTo>
                    <a:pt x="77" y="107"/>
                  </a:lnTo>
                  <a:lnTo>
                    <a:pt x="72" y="108"/>
                  </a:lnTo>
                  <a:lnTo>
                    <a:pt x="65" y="108"/>
                  </a:lnTo>
                  <a:lnTo>
                    <a:pt x="60" y="108"/>
                  </a:lnTo>
                  <a:lnTo>
                    <a:pt x="54" y="108"/>
                  </a:lnTo>
                  <a:lnTo>
                    <a:pt x="47" y="108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29" y="107"/>
                  </a:lnTo>
                  <a:lnTo>
                    <a:pt x="23" y="107"/>
                  </a:lnTo>
                  <a:lnTo>
                    <a:pt x="16" y="107"/>
                  </a:lnTo>
                  <a:lnTo>
                    <a:pt x="10" y="108"/>
                  </a:lnTo>
                  <a:lnTo>
                    <a:pt x="6" y="107"/>
                  </a:lnTo>
                  <a:lnTo>
                    <a:pt x="5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97"/>
                  </a:lnTo>
                  <a:lnTo>
                    <a:pt x="11" y="97"/>
                  </a:lnTo>
                  <a:lnTo>
                    <a:pt x="16" y="97"/>
                  </a:lnTo>
                  <a:lnTo>
                    <a:pt x="23" y="97"/>
                  </a:lnTo>
                  <a:lnTo>
                    <a:pt x="29" y="95"/>
                  </a:lnTo>
                  <a:lnTo>
                    <a:pt x="36" y="95"/>
                  </a:lnTo>
                  <a:lnTo>
                    <a:pt x="39" y="94"/>
                  </a:lnTo>
                  <a:lnTo>
                    <a:pt x="46" y="92"/>
                  </a:lnTo>
                  <a:lnTo>
                    <a:pt x="52" y="90"/>
                  </a:lnTo>
                  <a:lnTo>
                    <a:pt x="57" y="89"/>
                  </a:lnTo>
                  <a:lnTo>
                    <a:pt x="62" y="87"/>
                  </a:lnTo>
                  <a:lnTo>
                    <a:pt x="67" y="85"/>
                  </a:lnTo>
                  <a:lnTo>
                    <a:pt x="72" y="84"/>
                  </a:lnTo>
                  <a:lnTo>
                    <a:pt x="77" y="81"/>
                  </a:lnTo>
                  <a:lnTo>
                    <a:pt x="83" y="79"/>
                  </a:lnTo>
                  <a:lnTo>
                    <a:pt x="88" y="76"/>
                  </a:lnTo>
                  <a:lnTo>
                    <a:pt x="95" y="74"/>
                  </a:lnTo>
                  <a:lnTo>
                    <a:pt x="100" y="72"/>
                  </a:lnTo>
                  <a:lnTo>
                    <a:pt x="105" y="69"/>
                  </a:lnTo>
                  <a:lnTo>
                    <a:pt x="108" y="67"/>
                  </a:lnTo>
                  <a:lnTo>
                    <a:pt x="113" y="64"/>
                  </a:lnTo>
                  <a:lnTo>
                    <a:pt x="116" y="63"/>
                  </a:lnTo>
                  <a:lnTo>
                    <a:pt x="118" y="59"/>
                  </a:lnTo>
                  <a:lnTo>
                    <a:pt x="121" y="56"/>
                  </a:lnTo>
                  <a:lnTo>
                    <a:pt x="124" y="53"/>
                  </a:lnTo>
                  <a:lnTo>
                    <a:pt x="128" y="51"/>
                  </a:lnTo>
                  <a:lnTo>
                    <a:pt x="129" y="46"/>
                  </a:lnTo>
                  <a:lnTo>
                    <a:pt x="131" y="43"/>
                  </a:lnTo>
                  <a:lnTo>
                    <a:pt x="132" y="40"/>
                  </a:lnTo>
                  <a:lnTo>
                    <a:pt x="136" y="35"/>
                  </a:lnTo>
                  <a:lnTo>
                    <a:pt x="136" y="30"/>
                  </a:lnTo>
                  <a:lnTo>
                    <a:pt x="139" y="27"/>
                  </a:lnTo>
                  <a:lnTo>
                    <a:pt x="141" y="22"/>
                  </a:lnTo>
                  <a:lnTo>
                    <a:pt x="141" y="17"/>
                  </a:lnTo>
                  <a:lnTo>
                    <a:pt x="142" y="15"/>
                  </a:lnTo>
                  <a:lnTo>
                    <a:pt x="142" y="12"/>
                  </a:lnTo>
                  <a:lnTo>
                    <a:pt x="144" y="9"/>
                  </a:lnTo>
                  <a:lnTo>
                    <a:pt x="146" y="9"/>
                  </a:lnTo>
                  <a:lnTo>
                    <a:pt x="147" y="4"/>
                  </a:lnTo>
                  <a:lnTo>
                    <a:pt x="151" y="2"/>
                  </a:lnTo>
                  <a:lnTo>
                    <a:pt x="152" y="0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9"/>
                  </a:lnTo>
                  <a:lnTo>
                    <a:pt x="155" y="10"/>
                  </a:lnTo>
                  <a:lnTo>
                    <a:pt x="155" y="15"/>
                  </a:lnTo>
                  <a:lnTo>
                    <a:pt x="15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4" name="Freeform 338"/>
            <p:cNvSpPr>
              <a:spLocks/>
            </p:cNvSpPr>
            <p:nvPr/>
          </p:nvSpPr>
          <p:spPr bwMode="auto">
            <a:xfrm>
              <a:off x="4574" y="1966"/>
              <a:ext cx="52" cy="11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7" y="2"/>
                </a:cxn>
                <a:cxn ang="0">
                  <a:pos x="25" y="2"/>
                </a:cxn>
                <a:cxn ang="0">
                  <a:pos x="28" y="0"/>
                </a:cxn>
                <a:cxn ang="0">
                  <a:pos x="35" y="0"/>
                </a:cxn>
                <a:cxn ang="0">
                  <a:pos x="39" y="0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4" y="0"/>
                </a:cxn>
                <a:cxn ang="0">
                  <a:pos x="58" y="0"/>
                </a:cxn>
                <a:cxn ang="0">
                  <a:pos x="64" y="0"/>
                </a:cxn>
                <a:cxn ang="0">
                  <a:pos x="69" y="0"/>
                </a:cxn>
                <a:cxn ang="0">
                  <a:pos x="72" y="0"/>
                </a:cxn>
                <a:cxn ang="0">
                  <a:pos x="79" y="0"/>
                </a:cxn>
                <a:cxn ang="0">
                  <a:pos x="84" y="0"/>
                </a:cxn>
                <a:cxn ang="0">
                  <a:pos x="89" y="0"/>
                </a:cxn>
                <a:cxn ang="0">
                  <a:pos x="95" y="0"/>
                </a:cxn>
                <a:cxn ang="0">
                  <a:pos x="97" y="0"/>
                </a:cxn>
                <a:cxn ang="0">
                  <a:pos x="100" y="2"/>
                </a:cxn>
                <a:cxn ang="0">
                  <a:pos x="102" y="3"/>
                </a:cxn>
                <a:cxn ang="0">
                  <a:pos x="103" y="3"/>
                </a:cxn>
                <a:cxn ang="0">
                  <a:pos x="105" y="8"/>
                </a:cxn>
                <a:cxn ang="0">
                  <a:pos x="105" y="11"/>
                </a:cxn>
                <a:cxn ang="0">
                  <a:pos x="105" y="15"/>
                </a:cxn>
                <a:cxn ang="0">
                  <a:pos x="102" y="20"/>
                </a:cxn>
                <a:cxn ang="0">
                  <a:pos x="100" y="20"/>
                </a:cxn>
                <a:cxn ang="0">
                  <a:pos x="98" y="21"/>
                </a:cxn>
                <a:cxn ang="0">
                  <a:pos x="97" y="23"/>
                </a:cxn>
                <a:cxn ang="0">
                  <a:pos x="94" y="23"/>
                </a:cxn>
                <a:cxn ang="0">
                  <a:pos x="89" y="21"/>
                </a:cxn>
                <a:cxn ang="0">
                  <a:pos x="82" y="21"/>
                </a:cxn>
                <a:cxn ang="0">
                  <a:pos x="77" y="20"/>
                </a:cxn>
                <a:cxn ang="0">
                  <a:pos x="71" y="20"/>
                </a:cxn>
                <a:cxn ang="0">
                  <a:pos x="66" y="20"/>
                </a:cxn>
                <a:cxn ang="0">
                  <a:pos x="61" y="18"/>
                </a:cxn>
                <a:cxn ang="0">
                  <a:pos x="56" y="16"/>
                </a:cxn>
                <a:cxn ang="0">
                  <a:pos x="51" y="16"/>
                </a:cxn>
                <a:cxn ang="0">
                  <a:pos x="44" y="15"/>
                </a:cxn>
                <a:cxn ang="0">
                  <a:pos x="39" y="15"/>
                </a:cxn>
                <a:cxn ang="0">
                  <a:pos x="35" y="13"/>
                </a:cxn>
                <a:cxn ang="0">
                  <a:pos x="30" y="11"/>
                </a:cxn>
                <a:cxn ang="0">
                  <a:pos x="25" y="11"/>
                </a:cxn>
                <a:cxn ang="0">
                  <a:pos x="20" y="11"/>
                </a:cxn>
                <a:cxn ang="0">
                  <a:pos x="13" y="11"/>
                </a:cxn>
                <a:cxn ang="0">
                  <a:pos x="8" y="11"/>
                </a:cxn>
                <a:cxn ang="0">
                  <a:pos x="3" y="11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8" y="3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105" h="23">
                  <a:moveTo>
                    <a:pt x="12" y="2"/>
                  </a:moveTo>
                  <a:lnTo>
                    <a:pt x="17" y="2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5" y="8"/>
                  </a:lnTo>
                  <a:lnTo>
                    <a:pt x="105" y="11"/>
                  </a:lnTo>
                  <a:lnTo>
                    <a:pt x="105" y="15"/>
                  </a:lnTo>
                  <a:lnTo>
                    <a:pt x="102" y="20"/>
                  </a:lnTo>
                  <a:lnTo>
                    <a:pt x="100" y="20"/>
                  </a:lnTo>
                  <a:lnTo>
                    <a:pt x="98" y="21"/>
                  </a:lnTo>
                  <a:lnTo>
                    <a:pt x="97" y="23"/>
                  </a:lnTo>
                  <a:lnTo>
                    <a:pt x="94" y="23"/>
                  </a:lnTo>
                  <a:lnTo>
                    <a:pt x="89" y="21"/>
                  </a:lnTo>
                  <a:lnTo>
                    <a:pt x="82" y="21"/>
                  </a:lnTo>
                  <a:lnTo>
                    <a:pt x="77" y="20"/>
                  </a:lnTo>
                  <a:lnTo>
                    <a:pt x="71" y="20"/>
                  </a:lnTo>
                  <a:lnTo>
                    <a:pt x="66" y="20"/>
                  </a:lnTo>
                  <a:lnTo>
                    <a:pt x="61" y="18"/>
                  </a:lnTo>
                  <a:lnTo>
                    <a:pt x="56" y="16"/>
                  </a:lnTo>
                  <a:lnTo>
                    <a:pt x="51" y="16"/>
                  </a:lnTo>
                  <a:lnTo>
                    <a:pt x="44" y="15"/>
                  </a:lnTo>
                  <a:lnTo>
                    <a:pt x="39" y="15"/>
                  </a:lnTo>
                  <a:lnTo>
                    <a:pt x="35" y="13"/>
                  </a:lnTo>
                  <a:lnTo>
                    <a:pt x="30" y="11"/>
                  </a:lnTo>
                  <a:lnTo>
                    <a:pt x="25" y="11"/>
                  </a:lnTo>
                  <a:lnTo>
                    <a:pt x="20" y="11"/>
                  </a:lnTo>
                  <a:lnTo>
                    <a:pt x="13" y="11"/>
                  </a:lnTo>
                  <a:lnTo>
                    <a:pt x="8" y="11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5" name="Freeform 339"/>
            <p:cNvSpPr>
              <a:spLocks/>
            </p:cNvSpPr>
            <p:nvPr/>
          </p:nvSpPr>
          <p:spPr bwMode="auto">
            <a:xfrm>
              <a:off x="4733" y="1920"/>
              <a:ext cx="45" cy="46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16" y="14"/>
                </a:cxn>
                <a:cxn ang="0">
                  <a:pos x="25" y="9"/>
                </a:cxn>
                <a:cxn ang="0">
                  <a:pos x="33" y="5"/>
                </a:cxn>
                <a:cxn ang="0">
                  <a:pos x="41" y="2"/>
                </a:cxn>
                <a:cxn ang="0">
                  <a:pos x="51" y="0"/>
                </a:cxn>
                <a:cxn ang="0">
                  <a:pos x="59" y="0"/>
                </a:cxn>
                <a:cxn ang="0">
                  <a:pos x="69" y="2"/>
                </a:cxn>
                <a:cxn ang="0">
                  <a:pos x="79" y="7"/>
                </a:cxn>
                <a:cxn ang="0">
                  <a:pos x="85" y="14"/>
                </a:cxn>
                <a:cxn ang="0">
                  <a:pos x="89" y="22"/>
                </a:cxn>
                <a:cxn ang="0">
                  <a:pos x="90" y="32"/>
                </a:cxn>
                <a:cxn ang="0">
                  <a:pos x="90" y="43"/>
                </a:cxn>
                <a:cxn ang="0">
                  <a:pos x="89" y="54"/>
                </a:cxn>
                <a:cxn ang="0">
                  <a:pos x="87" y="68"/>
                </a:cxn>
                <a:cxn ang="0">
                  <a:pos x="85" y="79"/>
                </a:cxn>
                <a:cxn ang="0">
                  <a:pos x="84" y="87"/>
                </a:cxn>
                <a:cxn ang="0">
                  <a:pos x="82" y="92"/>
                </a:cxn>
                <a:cxn ang="0">
                  <a:pos x="77" y="92"/>
                </a:cxn>
                <a:cxn ang="0">
                  <a:pos x="71" y="89"/>
                </a:cxn>
                <a:cxn ang="0">
                  <a:pos x="69" y="82"/>
                </a:cxn>
                <a:cxn ang="0">
                  <a:pos x="67" y="76"/>
                </a:cxn>
                <a:cxn ang="0">
                  <a:pos x="69" y="71"/>
                </a:cxn>
                <a:cxn ang="0">
                  <a:pos x="69" y="63"/>
                </a:cxn>
                <a:cxn ang="0">
                  <a:pos x="71" y="56"/>
                </a:cxn>
                <a:cxn ang="0">
                  <a:pos x="72" y="51"/>
                </a:cxn>
                <a:cxn ang="0">
                  <a:pos x="72" y="45"/>
                </a:cxn>
                <a:cxn ang="0">
                  <a:pos x="72" y="40"/>
                </a:cxn>
                <a:cxn ang="0">
                  <a:pos x="69" y="35"/>
                </a:cxn>
                <a:cxn ang="0">
                  <a:pos x="66" y="32"/>
                </a:cxn>
                <a:cxn ang="0">
                  <a:pos x="61" y="32"/>
                </a:cxn>
                <a:cxn ang="0">
                  <a:pos x="53" y="28"/>
                </a:cxn>
                <a:cxn ang="0">
                  <a:pos x="44" y="27"/>
                </a:cxn>
                <a:cxn ang="0">
                  <a:pos x="38" y="25"/>
                </a:cxn>
                <a:cxn ang="0">
                  <a:pos x="31" y="25"/>
                </a:cxn>
                <a:cxn ang="0">
                  <a:pos x="25" y="25"/>
                </a:cxn>
                <a:cxn ang="0">
                  <a:pos x="16" y="27"/>
                </a:cxn>
                <a:cxn ang="0">
                  <a:pos x="12" y="32"/>
                </a:cxn>
                <a:cxn ang="0">
                  <a:pos x="5" y="35"/>
                </a:cxn>
                <a:cxn ang="0">
                  <a:pos x="0" y="35"/>
                </a:cxn>
                <a:cxn ang="0">
                  <a:pos x="0" y="30"/>
                </a:cxn>
                <a:cxn ang="0">
                  <a:pos x="2" y="25"/>
                </a:cxn>
                <a:cxn ang="0">
                  <a:pos x="5" y="22"/>
                </a:cxn>
              </a:cxnLst>
              <a:rect l="0" t="0" r="r" b="b"/>
              <a:pathLst>
                <a:path w="92" h="92">
                  <a:moveTo>
                    <a:pt x="5" y="22"/>
                  </a:moveTo>
                  <a:lnTo>
                    <a:pt x="8" y="18"/>
                  </a:lnTo>
                  <a:lnTo>
                    <a:pt x="13" y="15"/>
                  </a:lnTo>
                  <a:lnTo>
                    <a:pt x="16" y="14"/>
                  </a:lnTo>
                  <a:lnTo>
                    <a:pt x="21" y="10"/>
                  </a:lnTo>
                  <a:lnTo>
                    <a:pt x="25" y="9"/>
                  </a:lnTo>
                  <a:lnTo>
                    <a:pt x="30" y="7"/>
                  </a:lnTo>
                  <a:lnTo>
                    <a:pt x="33" y="5"/>
                  </a:lnTo>
                  <a:lnTo>
                    <a:pt x="38" y="4"/>
                  </a:lnTo>
                  <a:lnTo>
                    <a:pt x="41" y="2"/>
                  </a:lnTo>
                  <a:lnTo>
                    <a:pt x="46" y="2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4" y="2"/>
                  </a:lnTo>
                  <a:lnTo>
                    <a:pt x="69" y="2"/>
                  </a:lnTo>
                  <a:lnTo>
                    <a:pt x="74" y="4"/>
                  </a:lnTo>
                  <a:lnTo>
                    <a:pt x="79" y="7"/>
                  </a:lnTo>
                  <a:lnTo>
                    <a:pt x="82" y="10"/>
                  </a:lnTo>
                  <a:lnTo>
                    <a:pt x="85" y="14"/>
                  </a:lnTo>
                  <a:lnTo>
                    <a:pt x="89" y="18"/>
                  </a:lnTo>
                  <a:lnTo>
                    <a:pt x="89" y="22"/>
                  </a:lnTo>
                  <a:lnTo>
                    <a:pt x="90" y="27"/>
                  </a:lnTo>
                  <a:lnTo>
                    <a:pt x="90" y="32"/>
                  </a:lnTo>
                  <a:lnTo>
                    <a:pt x="92" y="38"/>
                  </a:lnTo>
                  <a:lnTo>
                    <a:pt x="90" y="43"/>
                  </a:lnTo>
                  <a:lnTo>
                    <a:pt x="89" y="50"/>
                  </a:lnTo>
                  <a:lnTo>
                    <a:pt x="89" y="54"/>
                  </a:lnTo>
                  <a:lnTo>
                    <a:pt x="89" y="63"/>
                  </a:lnTo>
                  <a:lnTo>
                    <a:pt x="87" y="68"/>
                  </a:lnTo>
                  <a:lnTo>
                    <a:pt x="87" y="76"/>
                  </a:lnTo>
                  <a:lnTo>
                    <a:pt x="85" y="79"/>
                  </a:lnTo>
                  <a:lnTo>
                    <a:pt x="85" y="86"/>
                  </a:lnTo>
                  <a:lnTo>
                    <a:pt x="84" y="87"/>
                  </a:lnTo>
                  <a:lnTo>
                    <a:pt x="82" y="90"/>
                  </a:lnTo>
                  <a:lnTo>
                    <a:pt x="82" y="92"/>
                  </a:lnTo>
                  <a:lnTo>
                    <a:pt x="80" y="92"/>
                  </a:lnTo>
                  <a:lnTo>
                    <a:pt x="77" y="92"/>
                  </a:lnTo>
                  <a:lnTo>
                    <a:pt x="74" y="92"/>
                  </a:lnTo>
                  <a:lnTo>
                    <a:pt x="71" y="89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9" y="79"/>
                  </a:lnTo>
                  <a:lnTo>
                    <a:pt x="67" y="76"/>
                  </a:lnTo>
                  <a:lnTo>
                    <a:pt x="69" y="74"/>
                  </a:lnTo>
                  <a:lnTo>
                    <a:pt x="69" y="71"/>
                  </a:lnTo>
                  <a:lnTo>
                    <a:pt x="69" y="68"/>
                  </a:lnTo>
                  <a:lnTo>
                    <a:pt x="69" y="63"/>
                  </a:lnTo>
                  <a:lnTo>
                    <a:pt x="71" y="59"/>
                  </a:lnTo>
                  <a:lnTo>
                    <a:pt x="71" y="56"/>
                  </a:lnTo>
                  <a:lnTo>
                    <a:pt x="72" y="54"/>
                  </a:lnTo>
                  <a:lnTo>
                    <a:pt x="72" y="51"/>
                  </a:lnTo>
                  <a:lnTo>
                    <a:pt x="74" y="48"/>
                  </a:lnTo>
                  <a:lnTo>
                    <a:pt x="72" y="45"/>
                  </a:lnTo>
                  <a:lnTo>
                    <a:pt x="72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6" y="32"/>
                  </a:lnTo>
                  <a:lnTo>
                    <a:pt x="64" y="32"/>
                  </a:lnTo>
                  <a:lnTo>
                    <a:pt x="61" y="32"/>
                  </a:lnTo>
                  <a:lnTo>
                    <a:pt x="57" y="28"/>
                  </a:lnTo>
                  <a:lnTo>
                    <a:pt x="53" y="28"/>
                  </a:lnTo>
                  <a:lnTo>
                    <a:pt x="49" y="27"/>
                  </a:lnTo>
                  <a:lnTo>
                    <a:pt x="44" y="27"/>
                  </a:lnTo>
                  <a:lnTo>
                    <a:pt x="43" y="27"/>
                  </a:lnTo>
                  <a:lnTo>
                    <a:pt x="38" y="25"/>
                  </a:lnTo>
                  <a:lnTo>
                    <a:pt x="34" y="25"/>
                  </a:lnTo>
                  <a:lnTo>
                    <a:pt x="31" y="25"/>
                  </a:lnTo>
                  <a:lnTo>
                    <a:pt x="28" y="25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6" y="27"/>
                  </a:lnTo>
                  <a:lnTo>
                    <a:pt x="15" y="28"/>
                  </a:lnTo>
                  <a:lnTo>
                    <a:pt x="12" y="32"/>
                  </a:lnTo>
                  <a:lnTo>
                    <a:pt x="8" y="33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5" y="22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6" name="Freeform 340"/>
            <p:cNvSpPr>
              <a:spLocks/>
            </p:cNvSpPr>
            <p:nvPr/>
          </p:nvSpPr>
          <p:spPr bwMode="auto">
            <a:xfrm>
              <a:off x="4718" y="1958"/>
              <a:ext cx="59" cy="55"/>
            </a:xfrm>
            <a:custGeom>
              <a:avLst/>
              <a:gdLst/>
              <a:ahLst/>
              <a:cxnLst>
                <a:cxn ang="0">
                  <a:pos x="114" y="19"/>
                </a:cxn>
                <a:cxn ang="0">
                  <a:pos x="114" y="42"/>
                </a:cxn>
                <a:cxn ang="0">
                  <a:pos x="118" y="65"/>
                </a:cxn>
                <a:cxn ang="0">
                  <a:pos x="114" y="85"/>
                </a:cxn>
                <a:cxn ang="0">
                  <a:pos x="109" y="101"/>
                </a:cxn>
                <a:cxn ang="0">
                  <a:pos x="98" y="111"/>
                </a:cxn>
                <a:cxn ang="0">
                  <a:pos x="86" y="108"/>
                </a:cxn>
                <a:cxn ang="0">
                  <a:pos x="77" y="104"/>
                </a:cxn>
                <a:cxn ang="0">
                  <a:pos x="63" y="99"/>
                </a:cxn>
                <a:cxn ang="0">
                  <a:pos x="54" y="98"/>
                </a:cxn>
                <a:cxn ang="0">
                  <a:pos x="42" y="96"/>
                </a:cxn>
                <a:cxn ang="0">
                  <a:pos x="32" y="96"/>
                </a:cxn>
                <a:cxn ang="0">
                  <a:pos x="21" y="96"/>
                </a:cxn>
                <a:cxn ang="0">
                  <a:pos x="9" y="95"/>
                </a:cxn>
                <a:cxn ang="0">
                  <a:pos x="4" y="91"/>
                </a:cxn>
                <a:cxn ang="0">
                  <a:pos x="0" y="83"/>
                </a:cxn>
                <a:cxn ang="0">
                  <a:pos x="0" y="73"/>
                </a:cxn>
                <a:cxn ang="0">
                  <a:pos x="0" y="63"/>
                </a:cxn>
                <a:cxn ang="0">
                  <a:pos x="1" y="52"/>
                </a:cxn>
                <a:cxn ang="0">
                  <a:pos x="4" y="44"/>
                </a:cxn>
                <a:cxn ang="0">
                  <a:pos x="8" y="32"/>
                </a:cxn>
                <a:cxn ang="0">
                  <a:pos x="13" y="23"/>
                </a:cxn>
                <a:cxn ang="0">
                  <a:pos x="19" y="16"/>
                </a:cxn>
                <a:cxn ang="0">
                  <a:pos x="29" y="8"/>
                </a:cxn>
                <a:cxn ang="0">
                  <a:pos x="31" y="10"/>
                </a:cxn>
                <a:cxn ang="0">
                  <a:pos x="27" y="16"/>
                </a:cxn>
                <a:cxn ang="0">
                  <a:pos x="26" y="26"/>
                </a:cxn>
                <a:cxn ang="0">
                  <a:pos x="26" y="36"/>
                </a:cxn>
                <a:cxn ang="0">
                  <a:pos x="26" y="49"/>
                </a:cxn>
                <a:cxn ang="0">
                  <a:pos x="26" y="60"/>
                </a:cxn>
                <a:cxn ang="0">
                  <a:pos x="27" y="68"/>
                </a:cxn>
                <a:cxn ang="0">
                  <a:pos x="37" y="70"/>
                </a:cxn>
                <a:cxn ang="0">
                  <a:pos x="45" y="73"/>
                </a:cxn>
                <a:cxn ang="0">
                  <a:pos x="54" y="77"/>
                </a:cxn>
                <a:cxn ang="0">
                  <a:pos x="63" y="80"/>
                </a:cxn>
                <a:cxn ang="0">
                  <a:pos x="73" y="83"/>
                </a:cxn>
                <a:cxn ang="0">
                  <a:pos x="83" y="85"/>
                </a:cxn>
                <a:cxn ang="0">
                  <a:pos x="93" y="81"/>
                </a:cxn>
                <a:cxn ang="0">
                  <a:pos x="98" y="72"/>
                </a:cxn>
                <a:cxn ang="0">
                  <a:pos x="100" y="55"/>
                </a:cxn>
                <a:cxn ang="0">
                  <a:pos x="98" y="37"/>
                </a:cxn>
                <a:cxn ang="0">
                  <a:pos x="98" y="19"/>
                </a:cxn>
                <a:cxn ang="0">
                  <a:pos x="98" y="8"/>
                </a:cxn>
                <a:cxn ang="0">
                  <a:pos x="103" y="0"/>
                </a:cxn>
                <a:cxn ang="0">
                  <a:pos x="111" y="3"/>
                </a:cxn>
                <a:cxn ang="0">
                  <a:pos x="114" y="8"/>
                </a:cxn>
              </a:cxnLst>
              <a:rect l="0" t="0" r="r" b="b"/>
              <a:pathLst>
                <a:path w="118" h="111">
                  <a:moveTo>
                    <a:pt x="114" y="8"/>
                  </a:moveTo>
                  <a:lnTo>
                    <a:pt x="114" y="14"/>
                  </a:lnTo>
                  <a:lnTo>
                    <a:pt x="114" y="19"/>
                  </a:lnTo>
                  <a:lnTo>
                    <a:pt x="114" y="27"/>
                  </a:lnTo>
                  <a:lnTo>
                    <a:pt x="114" y="36"/>
                  </a:lnTo>
                  <a:lnTo>
                    <a:pt x="114" y="42"/>
                  </a:lnTo>
                  <a:lnTo>
                    <a:pt x="116" y="50"/>
                  </a:lnTo>
                  <a:lnTo>
                    <a:pt x="116" y="57"/>
                  </a:lnTo>
                  <a:lnTo>
                    <a:pt x="118" y="65"/>
                  </a:lnTo>
                  <a:lnTo>
                    <a:pt x="116" y="72"/>
                  </a:lnTo>
                  <a:lnTo>
                    <a:pt x="116" y="80"/>
                  </a:lnTo>
                  <a:lnTo>
                    <a:pt x="114" y="85"/>
                  </a:lnTo>
                  <a:lnTo>
                    <a:pt x="114" y="91"/>
                  </a:lnTo>
                  <a:lnTo>
                    <a:pt x="111" y="96"/>
                  </a:lnTo>
                  <a:lnTo>
                    <a:pt x="109" y="101"/>
                  </a:lnTo>
                  <a:lnTo>
                    <a:pt x="106" y="106"/>
                  </a:lnTo>
                  <a:lnTo>
                    <a:pt x="101" y="109"/>
                  </a:lnTo>
                  <a:lnTo>
                    <a:pt x="98" y="111"/>
                  </a:lnTo>
                  <a:lnTo>
                    <a:pt x="95" y="111"/>
                  </a:lnTo>
                  <a:lnTo>
                    <a:pt x="90" y="109"/>
                  </a:lnTo>
                  <a:lnTo>
                    <a:pt x="86" y="108"/>
                  </a:lnTo>
                  <a:lnTo>
                    <a:pt x="83" y="108"/>
                  </a:lnTo>
                  <a:lnTo>
                    <a:pt x="80" y="104"/>
                  </a:lnTo>
                  <a:lnTo>
                    <a:pt x="77" y="104"/>
                  </a:lnTo>
                  <a:lnTo>
                    <a:pt x="72" y="103"/>
                  </a:lnTo>
                  <a:lnTo>
                    <a:pt x="68" y="101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4" y="98"/>
                  </a:lnTo>
                  <a:lnTo>
                    <a:pt x="50" y="98"/>
                  </a:lnTo>
                  <a:lnTo>
                    <a:pt x="45" y="96"/>
                  </a:lnTo>
                  <a:lnTo>
                    <a:pt x="42" y="96"/>
                  </a:lnTo>
                  <a:lnTo>
                    <a:pt x="39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9" y="96"/>
                  </a:lnTo>
                  <a:lnTo>
                    <a:pt x="24" y="96"/>
                  </a:lnTo>
                  <a:lnTo>
                    <a:pt x="21" y="96"/>
                  </a:lnTo>
                  <a:lnTo>
                    <a:pt x="18" y="95"/>
                  </a:lnTo>
                  <a:lnTo>
                    <a:pt x="13" y="95"/>
                  </a:lnTo>
                  <a:lnTo>
                    <a:pt x="9" y="95"/>
                  </a:lnTo>
                  <a:lnTo>
                    <a:pt x="8" y="93"/>
                  </a:lnTo>
                  <a:lnTo>
                    <a:pt x="6" y="91"/>
                  </a:lnTo>
                  <a:lnTo>
                    <a:pt x="4" y="91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3" y="47"/>
                  </a:lnTo>
                  <a:lnTo>
                    <a:pt x="4" y="44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8" y="32"/>
                  </a:lnTo>
                  <a:lnTo>
                    <a:pt x="9" y="29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4" y="19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21" y="11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29" y="11"/>
                  </a:lnTo>
                  <a:lnTo>
                    <a:pt x="29" y="14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6" y="23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6" y="32"/>
                  </a:lnTo>
                  <a:lnTo>
                    <a:pt x="26" y="36"/>
                  </a:lnTo>
                  <a:lnTo>
                    <a:pt x="26" y="41"/>
                  </a:lnTo>
                  <a:lnTo>
                    <a:pt x="26" y="44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6" y="55"/>
                  </a:lnTo>
                  <a:lnTo>
                    <a:pt x="26" y="60"/>
                  </a:lnTo>
                  <a:lnTo>
                    <a:pt x="27" y="63"/>
                  </a:lnTo>
                  <a:lnTo>
                    <a:pt x="27" y="65"/>
                  </a:lnTo>
                  <a:lnTo>
                    <a:pt x="27" y="68"/>
                  </a:lnTo>
                  <a:lnTo>
                    <a:pt x="31" y="68"/>
                  </a:lnTo>
                  <a:lnTo>
                    <a:pt x="34" y="70"/>
                  </a:lnTo>
                  <a:lnTo>
                    <a:pt x="37" y="70"/>
                  </a:lnTo>
                  <a:lnTo>
                    <a:pt x="41" y="72"/>
                  </a:lnTo>
                  <a:lnTo>
                    <a:pt x="42" y="72"/>
                  </a:lnTo>
                  <a:lnTo>
                    <a:pt x="45" y="73"/>
                  </a:lnTo>
                  <a:lnTo>
                    <a:pt x="49" y="73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7" y="77"/>
                  </a:lnTo>
                  <a:lnTo>
                    <a:pt x="60" y="78"/>
                  </a:lnTo>
                  <a:lnTo>
                    <a:pt x="63" y="80"/>
                  </a:lnTo>
                  <a:lnTo>
                    <a:pt x="65" y="80"/>
                  </a:lnTo>
                  <a:lnTo>
                    <a:pt x="70" y="81"/>
                  </a:lnTo>
                  <a:lnTo>
                    <a:pt x="73" y="83"/>
                  </a:lnTo>
                  <a:lnTo>
                    <a:pt x="77" y="83"/>
                  </a:lnTo>
                  <a:lnTo>
                    <a:pt x="80" y="83"/>
                  </a:lnTo>
                  <a:lnTo>
                    <a:pt x="83" y="85"/>
                  </a:lnTo>
                  <a:lnTo>
                    <a:pt x="86" y="85"/>
                  </a:lnTo>
                  <a:lnTo>
                    <a:pt x="90" y="83"/>
                  </a:lnTo>
                  <a:lnTo>
                    <a:pt x="93" y="81"/>
                  </a:lnTo>
                  <a:lnTo>
                    <a:pt x="96" y="80"/>
                  </a:lnTo>
                  <a:lnTo>
                    <a:pt x="98" y="75"/>
                  </a:lnTo>
                  <a:lnTo>
                    <a:pt x="98" y="72"/>
                  </a:lnTo>
                  <a:lnTo>
                    <a:pt x="100" y="67"/>
                  </a:lnTo>
                  <a:lnTo>
                    <a:pt x="100" y="60"/>
                  </a:lnTo>
                  <a:lnTo>
                    <a:pt x="100" y="55"/>
                  </a:lnTo>
                  <a:lnTo>
                    <a:pt x="100" y="50"/>
                  </a:lnTo>
                  <a:lnTo>
                    <a:pt x="100" y="44"/>
                  </a:lnTo>
                  <a:lnTo>
                    <a:pt x="98" y="37"/>
                  </a:lnTo>
                  <a:lnTo>
                    <a:pt x="98" y="31"/>
                  </a:lnTo>
                  <a:lnTo>
                    <a:pt x="98" y="27"/>
                  </a:lnTo>
                  <a:lnTo>
                    <a:pt x="98" y="19"/>
                  </a:lnTo>
                  <a:lnTo>
                    <a:pt x="98" y="16"/>
                  </a:lnTo>
                  <a:lnTo>
                    <a:pt x="96" y="11"/>
                  </a:lnTo>
                  <a:lnTo>
                    <a:pt x="98" y="8"/>
                  </a:lnTo>
                  <a:lnTo>
                    <a:pt x="98" y="3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1" y="3"/>
                  </a:lnTo>
                  <a:lnTo>
                    <a:pt x="113" y="5"/>
                  </a:lnTo>
                  <a:lnTo>
                    <a:pt x="114" y="8"/>
                  </a:lnTo>
                  <a:lnTo>
                    <a:pt x="11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7" name="Freeform 341"/>
            <p:cNvSpPr>
              <a:spLocks/>
            </p:cNvSpPr>
            <p:nvPr/>
          </p:nvSpPr>
          <p:spPr bwMode="auto">
            <a:xfrm>
              <a:off x="4728" y="1940"/>
              <a:ext cx="50" cy="30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21" y="11"/>
                </a:cxn>
                <a:cxn ang="0">
                  <a:pos x="24" y="14"/>
                </a:cxn>
                <a:cxn ang="0">
                  <a:pos x="26" y="16"/>
                </a:cxn>
                <a:cxn ang="0">
                  <a:pos x="31" y="19"/>
                </a:cxn>
                <a:cxn ang="0">
                  <a:pos x="34" y="21"/>
                </a:cxn>
                <a:cxn ang="0">
                  <a:pos x="38" y="23"/>
                </a:cxn>
                <a:cxn ang="0">
                  <a:pos x="42" y="23"/>
                </a:cxn>
                <a:cxn ang="0">
                  <a:pos x="47" y="24"/>
                </a:cxn>
                <a:cxn ang="0">
                  <a:pos x="52" y="26"/>
                </a:cxn>
                <a:cxn ang="0">
                  <a:pos x="57" y="28"/>
                </a:cxn>
                <a:cxn ang="0">
                  <a:pos x="62" y="28"/>
                </a:cxn>
                <a:cxn ang="0">
                  <a:pos x="67" y="28"/>
                </a:cxn>
                <a:cxn ang="0">
                  <a:pos x="72" y="28"/>
                </a:cxn>
                <a:cxn ang="0">
                  <a:pos x="77" y="29"/>
                </a:cxn>
                <a:cxn ang="0">
                  <a:pos x="82" y="31"/>
                </a:cxn>
                <a:cxn ang="0">
                  <a:pos x="87" y="31"/>
                </a:cxn>
                <a:cxn ang="0">
                  <a:pos x="90" y="32"/>
                </a:cxn>
                <a:cxn ang="0">
                  <a:pos x="93" y="34"/>
                </a:cxn>
                <a:cxn ang="0">
                  <a:pos x="95" y="36"/>
                </a:cxn>
                <a:cxn ang="0">
                  <a:pos x="97" y="39"/>
                </a:cxn>
                <a:cxn ang="0">
                  <a:pos x="97" y="41"/>
                </a:cxn>
                <a:cxn ang="0">
                  <a:pos x="98" y="44"/>
                </a:cxn>
                <a:cxn ang="0">
                  <a:pos x="100" y="46"/>
                </a:cxn>
                <a:cxn ang="0">
                  <a:pos x="100" y="49"/>
                </a:cxn>
                <a:cxn ang="0">
                  <a:pos x="98" y="52"/>
                </a:cxn>
                <a:cxn ang="0">
                  <a:pos x="97" y="54"/>
                </a:cxn>
                <a:cxn ang="0">
                  <a:pos x="97" y="55"/>
                </a:cxn>
                <a:cxn ang="0">
                  <a:pos x="95" y="59"/>
                </a:cxn>
                <a:cxn ang="0">
                  <a:pos x="93" y="59"/>
                </a:cxn>
                <a:cxn ang="0">
                  <a:pos x="90" y="60"/>
                </a:cxn>
                <a:cxn ang="0">
                  <a:pos x="87" y="60"/>
                </a:cxn>
                <a:cxn ang="0">
                  <a:pos x="85" y="60"/>
                </a:cxn>
                <a:cxn ang="0">
                  <a:pos x="79" y="59"/>
                </a:cxn>
                <a:cxn ang="0">
                  <a:pos x="72" y="55"/>
                </a:cxn>
                <a:cxn ang="0">
                  <a:pos x="65" y="55"/>
                </a:cxn>
                <a:cxn ang="0">
                  <a:pos x="61" y="54"/>
                </a:cxn>
                <a:cxn ang="0">
                  <a:pos x="52" y="52"/>
                </a:cxn>
                <a:cxn ang="0">
                  <a:pos x="47" y="49"/>
                </a:cxn>
                <a:cxn ang="0">
                  <a:pos x="41" y="47"/>
                </a:cxn>
                <a:cxn ang="0">
                  <a:pos x="36" y="44"/>
                </a:cxn>
                <a:cxn ang="0">
                  <a:pos x="29" y="42"/>
                </a:cxn>
                <a:cxn ang="0">
                  <a:pos x="24" y="39"/>
                </a:cxn>
                <a:cxn ang="0">
                  <a:pos x="20" y="36"/>
                </a:cxn>
                <a:cxn ang="0">
                  <a:pos x="15" y="31"/>
                </a:cxn>
                <a:cxn ang="0">
                  <a:pos x="10" y="28"/>
                </a:cxn>
                <a:cxn ang="0">
                  <a:pos x="6" y="23"/>
                </a:cxn>
                <a:cxn ang="0">
                  <a:pos x="3" y="19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3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5" y="1"/>
                </a:cxn>
                <a:cxn ang="0">
                  <a:pos x="16" y="1"/>
                </a:cxn>
                <a:cxn ang="0">
                  <a:pos x="18" y="3"/>
                </a:cxn>
                <a:cxn ang="0">
                  <a:pos x="20" y="5"/>
                </a:cxn>
                <a:cxn ang="0">
                  <a:pos x="21" y="8"/>
                </a:cxn>
                <a:cxn ang="0">
                  <a:pos x="21" y="8"/>
                </a:cxn>
              </a:cxnLst>
              <a:rect l="0" t="0" r="r" b="b"/>
              <a:pathLst>
                <a:path w="100" h="60">
                  <a:moveTo>
                    <a:pt x="21" y="8"/>
                  </a:moveTo>
                  <a:lnTo>
                    <a:pt x="21" y="11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31" y="19"/>
                  </a:lnTo>
                  <a:lnTo>
                    <a:pt x="34" y="21"/>
                  </a:lnTo>
                  <a:lnTo>
                    <a:pt x="38" y="23"/>
                  </a:lnTo>
                  <a:lnTo>
                    <a:pt x="42" y="23"/>
                  </a:lnTo>
                  <a:lnTo>
                    <a:pt x="47" y="24"/>
                  </a:lnTo>
                  <a:lnTo>
                    <a:pt x="52" y="26"/>
                  </a:lnTo>
                  <a:lnTo>
                    <a:pt x="57" y="28"/>
                  </a:lnTo>
                  <a:lnTo>
                    <a:pt x="62" y="28"/>
                  </a:lnTo>
                  <a:lnTo>
                    <a:pt x="67" y="28"/>
                  </a:lnTo>
                  <a:lnTo>
                    <a:pt x="72" y="28"/>
                  </a:lnTo>
                  <a:lnTo>
                    <a:pt x="77" y="29"/>
                  </a:lnTo>
                  <a:lnTo>
                    <a:pt x="82" y="31"/>
                  </a:lnTo>
                  <a:lnTo>
                    <a:pt x="87" y="31"/>
                  </a:lnTo>
                  <a:lnTo>
                    <a:pt x="90" y="32"/>
                  </a:lnTo>
                  <a:lnTo>
                    <a:pt x="93" y="34"/>
                  </a:lnTo>
                  <a:lnTo>
                    <a:pt x="95" y="36"/>
                  </a:lnTo>
                  <a:lnTo>
                    <a:pt x="97" y="39"/>
                  </a:lnTo>
                  <a:lnTo>
                    <a:pt x="97" y="41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100" y="49"/>
                  </a:lnTo>
                  <a:lnTo>
                    <a:pt x="98" y="52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5" y="59"/>
                  </a:lnTo>
                  <a:lnTo>
                    <a:pt x="93" y="59"/>
                  </a:lnTo>
                  <a:lnTo>
                    <a:pt x="90" y="60"/>
                  </a:lnTo>
                  <a:lnTo>
                    <a:pt x="87" y="60"/>
                  </a:lnTo>
                  <a:lnTo>
                    <a:pt x="85" y="60"/>
                  </a:lnTo>
                  <a:lnTo>
                    <a:pt x="79" y="59"/>
                  </a:lnTo>
                  <a:lnTo>
                    <a:pt x="72" y="55"/>
                  </a:lnTo>
                  <a:lnTo>
                    <a:pt x="65" y="55"/>
                  </a:lnTo>
                  <a:lnTo>
                    <a:pt x="61" y="54"/>
                  </a:lnTo>
                  <a:lnTo>
                    <a:pt x="52" y="52"/>
                  </a:lnTo>
                  <a:lnTo>
                    <a:pt x="47" y="49"/>
                  </a:lnTo>
                  <a:lnTo>
                    <a:pt x="41" y="47"/>
                  </a:lnTo>
                  <a:lnTo>
                    <a:pt x="36" y="44"/>
                  </a:lnTo>
                  <a:lnTo>
                    <a:pt x="29" y="42"/>
                  </a:lnTo>
                  <a:lnTo>
                    <a:pt x="24" y="39"/>
                  </a:lnTo>
                  <a:lnTo>
                    <a:pt x="20" y="36"/>
                  </a:lnTo>
                  <a:lnTo>
                    <a:pt x="15" y="31"/>
                  </a:lnTo>
                  <a:lnTo>
                    <a:pt x="10" y="28"/>
                  </a:lnTo>
                  <a:lnTo>
                    <a:pt x="6" y="23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1" y="8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8" name="Freeform 342"/>
            <p:cNvSpPr>
              <a:spLocks/>
            </p:cNvSpPr>
            <p:nvPr/>
          </p:nvSpPr>
          <p:spPr bwMode="auto">
            <a:xfrm>
              <a:off x="4787" y="1919"/>
              <a:ext cx="56" cy="86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20" y="21"/>
                </a:cxn>
                <a:cxn ang="0">
                  <a:pos x="29" y="12"/>
                </a:cxn>
                <a:cxn ang="0">
                  <a:pos x="39" y="3"/>
                </a:cxn>
                <a:cxn ang="0">
                  <a:pos x="54" y="0"/>
                </a:cxn>
                <a:cxn ang="0">
                  <a:pos x="69" y="0"/>
                </a:cxn>
                <a:cxn ang="0">
                  <a:pos x="80" y="5"/>
                </a:cxn>
                <a:cxn ang="0">
                  <a:pos x="88" y="13"/>
                </a:cxn>
                <a:cxn ang="0">
                  <a:pos x="93" y="26"/>
                </a:cxn>
                <a:cxn ang="0">
                  <a:pos x="97" y="43"/>
                </a:cxn>
                <a:cxn ang="0">
                  <a:pos x="97" y="59"/>
                </a:cxn>
                <a:cxn ang="0">
                  <a:pos x="100" y="84"/>
                </a:cxn>
                <a:cxn ang="0">
                  <a:pos x="106" y="108"/>
                </a:cxn>
                <a:cxn ang="0">
                  <a:pos x="111" y="131"/>
                </a:cxn>
                <a:cxn ang="0">
                  <a:pos x="108" y="151"/>
                </a:cxn>
                <a:cxn ang="0">
                  <a:pos x="97" y="162"/>
                </a:cxn>
                <a:cxn ang="0">
                  <a:pos x="79" y="170"/>
                </a:cxn>
                <a:cxn ang="0">
                  <a:pos x="62" y="172"/>
                </a:cxn>
                <a:cxn ang="0">
                  <a:pos x="46" y="172"/>
                </a:cxn>
                <a:cxn ang="0">
                  <a:pos x="29" y="169"/>
                </a:cxn>
                <a:cxn ang="0">
                  <a:pos x="15" y="162"/>
                </a:cxn>
                <a:cxn ang="0">
                  <a:pos x="3" y="152"/>
                </a:cxn>
                <a:cxn ang="0">
                  <a:pos x="2" y="146"/>
                </a:cxn>
                <a:cxn ang="0">
                  <a:pos x="2" y="139"/>
                </a:cxn>
                <a:cxn ang="0">
                  <a:pos x="8" y="134"/>
                </a:cxn>
                <a:cxn ang="0">
                  <a:pos x="15" y="136"/>
                </a:cxn>
                <a:cxn ang="0">
                  <a:pos x="23" y="142"/>
                </a:cxn>
                <a:cxn ang="0">
                  <a:pos x="31" y="147"/>
                </a:cxn>
                <a:cxn ang="0">
                  <a:pos x="42" y="147"/>
                </a:cxn>
                <a:cxn ang="0">
                  <a:pos x="52" y="147"/>
                </a:cxn>
                <a:cxn ang="0">
                  <a:pos x="62" y="146"/>
                </a:cxn>
                <a:cxn ang="0">
                  <a:pos x="75" y="141"/>
                </a:cxn>
                <a:cxn ang="0">
                  <a:pos x="83" y="131"/>
                </a:cxn>
                <a:cxn ang="0">
                  <a:pos x="85" y="115"/>
                </a:cxn>
                <a:cxn ang="0">
                  <a:pos x="83" y="95"/>
                </a:cxn>
                <a:cxn ang="0">
                  <a:pos x="80" y="75"/>
                </a:cxn>
                <a:cxn ang="0">
                  <a:pos x="77" y="57"/>
                </a:cxn>
                <a:cxn ang="0">
                  <a:pos x="77" y="51"/>
                </a:cxn>
                <a:cxn ang="0">
                  <a:pos x="77" y="43"/>
                </a:cxn>
                <a:cxn ang="0">
                  <a:pos x="72" y="35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47" y="36"/>
                </a:cxn>
                <a:cxn ang="0">
                  <a:pos x="41" y="46"/>
                </a:cxn>
                <a:cxn ang="0">
                  <a:pos x="39" y="54"/>
                </a:cxn>
                <a:cxn ang="0">
                  <a:pos x="33" y="61"/>
                </a:cxn>
                <a:cxn ang="0">
                  <a:pos x="24" y="62"/>
                </a:cxn>
                <a:cxn ang="0">
                  <a:pos x="16" y="62"/>
                </a:cxn>
                <a:cxn ang="0">
                  <a:pos x="11" y="56"/>
                </a:cxn>
                <a:cxn ang="0">
                  <a:pos x="8" y="46"/>
                </a:cxn>
              </a:cxnLst>
              <a:rect l="0" t="0" r="r" b="b"/>
              <a:pathLst>
                <a:path w="111" h="174">
                  <a:moveTo>
                    <a:pt x="10" y="43"/>
                  </a:moveTo>
                  <a:lnTo>
                    <a:pt x="11" y="38"/>
                  </a:lnTo>
                  <a:lnTo>
                    <a:pt x="13" y="35"/>
                  </a:lnTo>
                  <a:lnTo>
                    <a:pt x="16" y="30"/>
                  </a:lnTo>
                  <a:lnTo>
                    <a:pt x="18" y="26"/>
                  </a:lnTo>
                  <a:lnTo>
                    <a:pt x="20" y="21"/>
                  </a:lnTo>
                  <a:lnTo>
                    <a:pt x="23" y="18"/>
                  </a:lnTo>
                  <a:lnTo>
                    <a:pt x="26" y="13"/>
                  </a:lnTo>
                  <a:lnTo>
                    <a:pt x="29" y="12"/>
                  </a:lnTo>
                  <a:lnTo>
                    <a:pt x="31" y="8"/>
                  </a:lnTo>
                  <a:lnTo>
                    <a:pt x="36" y="7"/>
                  </a:lnTo>
                  <a:lnTo>
                    <a:pt x="39" y="3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7" y="2"/>
                  </a:lnTo>
                  <a:lnTo>
                    <a:pt x="80" y="5"/>
                  </a:lnTo>
                  <a:lnTo>
                    <a:pt x="83" y="7"/>
                  </a:lnTo>
                  <a:lnTo>
                    <a:pt x="85" y="10"/>
                  </a:lnTo>
                  <a:lnTo>
                    <a:pt x="88" y="13"/>
                  </a:lnTo>
                  <a:lnTo>
                    <a:pt x="90" y="18"/>
                  </a:lnTo>
                  <a:lnTo>
                    <a:pt x="92" y="21"/>
                  </a:lnTo>
                  <a:lnTo>
                    <a:pt x="93" y="26"/>
                  </a:lnTo>
                  <a:lnTo>
                    <a:pt x="95" y="31"/>
                  </a:lnTo>
                  <a:lnTo>
                    <a:pt x="97" y="38"/>
                  </a:lnTo>
                  <a:lnTo>
                    <a:pt x="97" y="43"/>
                  </a:lnTo>
                  <a:lnTo>
                    <a:pt x="97" y="48"/>
                  </a:lnTo>
                  <a:lnTo>
                    <a:pt x="97" y="54"/>
                  </a:lnTo>
                  <a:lnTo>
                    <a:pt x="97" y="59"/>
                  </a:lnTo>
                  <a:lnTo>
                    <a:pt x="97" y="67"/>
                  </a:lnTo>
                  <a:lnTo>
                    <a:pt x="98" y="75"/>
                  </a:lnTo>
                  <a:lnTo>
                    <a:pt x="100" y="84"/>
                  </a:lnTo>
                  <a:lnTo>
                    <a:pt x="101" y="92"/>
                  </a:lnTo>
                  <a:lnTo>
                    <a:pt x="105" y="100"/>
                  </a:lnTo>
                  <a:lnTo>
                    <a:pt x="106" y="108"/>
                  </a:lnTo>
                  <a:lnTo>
                    <a:pt x="108" y="116"/>
                  </a:lnTo>
                  <a:lnTo>
                    <a:pt x="110" y="123"/>
                  </a:lnTo>
                  <a:lnTo>
                    <a:pt x="111" y="131"/>
                  </a:lnTo>
                  <a:lnTo>
                    <a:pt x="111" y="138"/>
                  </a:lnTo>
                  <a:lnTo>
                    <a:pt x="110" y="142"/>
                  </a:lnTo>
                  <a:lnTo>
                    <a:pt x="108" y="151"/>
                  </a:lnTo>
                  <a:lnTo>
                    <a:pt x="105" y="156"/>
                  </a:lnTo>
                  <a:lnTo>
                    <a:pt x="101" y="159"/>
                  </a:lnTo>
                  <a:lnTo>
                    <a:pt x="97" y="162"/>
                  </a:lnTo>
                  <a:lnTo>
                    <a:pt x="90" y="167"/>
                  </a:lnTo>
                  <a:lnTo>
                    <a:pt x="83" y="167"/>
                  </a:lnTo>
                  <a:lnTo>
                    <a:pt x="79" y="170"/>
                  </a:lnTo>
                  <a:lnTo>
                    <a:pt x="72" y="170"/>
                  </a:lnTo>
                  <a:lnTo>
                    <a:pt x="69" y="172"/>
                  </a:lnTo>
                  <a:lnTo>
                    <a:pt x="62" y="172"/>
                  </a:lnTo>
                  <a:lnTo>
                    <a:pt x="56" y="174"/>
                  </a:lnTo>
                  <a:lnTo>
                    <a:pt x="51" y="172"/>
                  </a:lnTo>
                  <a:lnTo>
                    <a:pt x="46" y="172"/>
                  </a:lnTo>
                  <a:lnTo>
                    <a:pt x="39" y="170"/>
                  </a:lnTo>
                  <a:lnTo>
                    <a:pt x="34" y="170"/>
                  </a:lnTo>
                  <a:lnTo>
                    <a:pt x="29" y="169"/>
                  </a:lnTo>
                  <a:lnTo>
                    <a:pt x="24" y="167"/>
                  </a:lnTo>
                  <a:lnTo>
                    <a:pt x="20" y="164"/>
                  </a:lnTo>
                  <a:lnTo>
                    <a:pt x="15" y="162"/>
                  </a:lnTo>
                  <a:lnTo>
                    <a:pt x="10" y="159"/>
                  </a:lnTo>
                  <a:lnTo>
                    <a:pt x="6" y="156"/>
                  </a:lnTo>
                  <a:lnTo>
                    <a:pt x="3" y="152"/>
                  </a:lnTo>
                  <a:lnTo>
                    <a:pt x="3" y="151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0" y="142"/>
                  </a:lnTo>
                  <a:lnTo>
                    <a:pt x="2" y="141"/>
                  </a:lnTo>
                  <a:lnTo>
                    <a:pt x="2" y="139"/>
                  </a:lnTo>
                  <a:lnTo>
                    <a:pt x="3" y="138"/>
                  </a:lnTo>
                  <a:lnTo>
                    <a:pt x="5" y="134"/>
                  </a:lnTo>
                  <a:lnTo>
                    <a:pt x="8" y="134"/>
                  </a:lnTo>
                  <a:lnTo>
                    <a:pt x="10" y="134"/>
                  </a:lnTo>
                  <a:lnTo>
                    <a:pt x="11" y="134"/>
                  </a:lnTo>
                  <a:lnTo>
                    <a:pt x="15" y="136"/>
                  </a:lnTo>
                  <a:lnTo>
                    <a:pt x="16" y="139"/>
                  </a:lnTo>
                  <a:lnTo>
                    <a:pt x="20" y="141"/>
                  </a:lnTo>
                  <a:lnTo>
                    <a:pt x="23" y="142"/>
                  </a:lnTo>
                  <a:lnTo>
                    <a:pt x="24" y="144"/>
                  </a:lnTo>
                  <a:lnTo>
                    <a:pt x="28" y="146"/>
                  </a:lnTo>
                  <a:lnTo>
                    <a:pt x="31" y="147"/>
                  </a:lnTo>
                  <a:lnTo>
                    <a:pt x="36" y="147"/>
                  </a:lnTo>
                  <a:lnTo>
                    <a:pt x="38" y="147"/>
                  </a:lnTo>
                  <a:lnTo>
                    <a:pt x="42" y="147"/>
                  </a:lnTo>
                  <a:lnTo>
                    <a:pt x="44" y="147"/>
                  </a:lnTo>
                  <a:lnTo>
                    <a:pt x="47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9" y="147"/>
                  </a:lnTo>
                  <a:lnTo>
                    <a:pt x="62" y="146"/>
                  </a:lnTo>
                  <a:lnTo>
                    <a:pt x="65" y="144"/>
                  </a:lnTo>
                  <a:lnTo>
                    <a:pt x="69" y="142"/>
                  </a:lnTo>
                  <a:lnTo>
                    <a:pt x="75" y="141"/>
                  </a:lnTo>
                  <a:lnTo>
                    <a:pt x="79" y="138"/>
                  </a:lnTo>
                  <a:lnTo>
                    <a:pt x="80" y="134"/>
                  </a:lnTo>
                  <a:lnTo>
                    <a:pt x="83" y="131"/>
                  </a:lnTo>
                  <a:lnTo>
                    <a:pt x="83" y="126"/>
                  </a:lnTo>
                  <a:lnTo>
                    <a:pt x="85" y="120"/>
                  </a:lnTo>
                  <a:lnTo>
                    <a:pt x="85" y="115"/>
                  </a:lnTo>
                  <a:lnTo>
                    <a:pt x="85" y="110"/>
                  </a:lnTo>
                  <a:lnTo>
                    <a:pt x="83" y="103"/>
                  </a:lnTo>
                  <a:lnTo>
                    <a:pt x="83" y="95"/>
                  </a:lnTo>
                  <a:lnTo>
                    <a:pt x="82" y="90"/>
                  </a:lnTo>
                  <a:lnTo>
                    <a:pt x="80" y="82"/>
                  </a:lnTo>
                  <a:lnTo>
                    <a:pt x="80" y="75"/>
                  </a:lnTo>
                  <a:lnTo>
                    <a:pt x="79" y="71"/>
                  </a:lnTo>
                  <a:lnTo>
                    <a:pt x="77" y="62"/>
                  </a:lnTo>
                  <a:lnTo>
                    <a:pt x="77" y="57"/>
                  </a:lnTo>
                  <a:lnTo>
                    <a:pt x="77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8"/>
                  </a:lnTo>
                  <a:lnTo>
                    <a:pt x="77" y="44"/>
                  </a:lnTo>
                  <a:lnTo>
                    <a:pt x="77" y="43"/>
                  </a:lnTo>
                  <a:lnTo>
                    <a:pt x="75" y="39"/>
                  </a:lnTo>
                  <a:lnTo>
                    <a:pt x="75" y="38"/>
                  </a:lnTo>
                  <a:lnTo>
                    <a:pt x="72" y="35"/>
                  </a:lnTo>
                  <a:lnTo>
                    <a:pt x="70" y="31"/>
                  </a:lnTo>
                  <a:lnTo>
                    <a:pt x="69" y="30"/>
                  </a:lnTo>
                  <a:lnTo>
                    <a:pt x="64" y="30"/>
                  </a:lnTo>
                  <a:lnTo>
                    <a:pt x="60" y="30"/>
                  </a:lnTo>
                  <a:lnTo>
                    <a:pt x="59" y="30"/>
                  </a:lnTo>
                  <a:lnTo>
                    <a:pt x="56" y="30"/>
                  </a:lnTo>
                  <a:lnTo>
                    <a:pt x="54" y="30"/>
                  </a:lnTo>
                  <a:lnTo>
                    <a:pt x="51" y="33"/>
                  </a:lnTo>
                  <a:lnTo>
                    <a:pt x="47" y="36"/>
                  </a:lnTo>
                  <a:lnTo>
                    <a:pt x="44" y="39"/>
                  </a:lnTo>
                  <a:lnTo>
                    <a:pt x="42" y="43"/>
                  </a:lnTo>
                  <a:lnTo>
                    <a:pt x="41" y="46"/>
                  </a:lnTo>
                  <a:lnTo>
                    <a:pt x="39" y="48"/>
                  </a:lnTo>
                  <a:lnTo>
                    <a:pt x="39" y="51"/>
                  </a:lnTo>
                  <a:lnTo>
                    <a:pt x="39" y="54"/>
                  </a:lnTo>
                  <a:lnTo>
                    <a:pt x="38" y="56"/>
                  </a:lnTo>
                  <a:lnTo>
                    <a:pt x="36" y="57"/>
                  </a:lnTo>
                  <a:lnTo>
                    <a:pt x="33" y="61"/>
                  </a:lnTo>
                  <a:lnTo>
                    <a:pt x="31" y="62"/>
                  </a:lnTo>
                  <a:lnTo>
                    <a:pt x="28" y="62"/>
                  </a:lnTo>
                  <a:lnTo>
                    <a:pt x="24" y="62"/>
                  </a:lnTo>
                  <a:lnTo>
                    <a:pt x="23" y="62"/>
                  </a:lnTo>
                  <a:lnTo>
                    <a:pt x="20" y="62"/>
                  </a:lnTo>
                  <a:lnTo>
                    <a:pt x="16" y="62"/>
                  </a:lnTo>
                  <a:lnTo>
                    <a:pt x="15" y="59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8" y="46"/>
                  </a:lnTo>
                  <a:lnTo>
                    <a:pt x="10" y="43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9" name="Freeform 343"/>
            <p:cNvSpPr>
              <a:spLocks/>
            </p:cNvSpPr>
            <p:nvPr/>
          </p:nvSpPr>
          <p:spPr bwMode="auto">
            <a:xfrm>
              <a:off x="4786" y="1955"/>
              <a:ext cx="16" cy="43"/>
            </a:xfrm>
            <a:custGeom>
              <a:avLst/>
              <a:gdLst/>
              <a:ahLst/>
              <a:cxnLst>
                <a:cxn ang="0">
                  <a:pos x="32" y="13"/>
                </a:cxn>
                <a:cxn ang="0">
                  <a:pos x="31" y="16"/>
                </a:cxn>
                <a:cxn ang="0">
                  <a:pos x="29" y="19"/>
                </a:cxn>
                <a:cxn ang="0">
                  <a:pos x="27" y="24"/>
                </a:cxn>
                <a:cxn ang="0">
                  <a:pos x="27" y="28"/>
                </a:cxn>
                <a:cxn ang="0">
                  <a:pos x="26" y="31"/>
                </a:cxn>
                <a:cxn ang="0">
                  <a:pos x="24" y="34"/>
                </a:cxn>
                <a:cxn ang="0">
                  <a:pos x="23" y="37"/>
                </a:cxn>
                <a:cxn ang="0">
                  <a:pos x="23" y="41"/>
                </a:cxn>
                <a:cxn ang="0">
                  <a:pos x="21" y="44"/>
                </a:cxn>
                <a:cxn ang="0">
                  <a:pos x="21" y="49"/>
                </a:cxn>
                <a:cxn ang="0">
                  <a:pos x="21" y="52"/>
                </a:cxn>
                <a:cxn ang="0">
                  <a:pos x="21" y="55"/>
                </a:cxn>
                <a:cxn ang="0">
                  <a:pos x="23" y="59"/>
                </a:cxn>
                <a:cxn ang="0">
                  <a:pos x="23" y="62"/>
                </a:cxn>
                <a:cxn ang="0">
                  <a:pos x="24" y="65"/>
                </a:cxn>
                <a:cxn ang="0">
                  <a:pos x="27" y="68"/>
                </a:cxn>
                <a:cxn ang="0">
                  <a:pos x="27" y="73"/>
                </a:cxn>
                <a:cxn ang="0">
                  <a:pos x="27" y="78"/>
                </a:cxn>
                <a:cxn ang="0">
                  <a:pos x="26" y="82"/>
                </a:cxn>
                <a:cxn ang="0">
                  <a:pos x="23" y="85"/>
                </a:cxn>
                <a:cxn ang="0">
                  <a:pos x="19" y="85"/>
                </a:cxn>
                <a:cxn ang="0">
                  <a:pos x="14" y="85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8" y="82"/>
                </a:cxn>
                <a:cxn ang="0">
                  <a:pos x="6" y="82"/>
                </a:cxn>
                <a:cxn ang="0">
                  <a:pos x="5" y="75"/>
                </a:cxn>
                <a:cxn ang="0">
                  <a:pos x="3" y="72"/>
                </a:cxn>
                <a:cxn ang="0">
                  <a:pos x="1" y="65"/>
                </a:cxn>
                <a:cxn ang="0">
                  <a:pos x="1" y="62"/>
                </a:cxn>
                <a:cxn ang="0">
                  <a:pos x="0" y="57"/>
                </a:cxn>
                <a:cxn ang="0">
                  <a:pos x="1" y="52"/>
                </a:cxn>
                <a:cxn ang="0">
                  <a:pos x="1" y="49"/>
                </a:cxn>
                <a:cxn ang="0">
                  <a:pos x="3" y="44"/>
                </a:cxn>
                <a:cxn ang="0">
                  <a:pos x="3" y="41"/>
                </a:cxn>
                <a:cxn ang="0">
                  <a:pos x="5" y="36"/>
                </a:cxn>
                <a:cxn ang="0">
                  <a:pos x="6" y="31"/>
                </a:cxn>
                <a:cxn ang="0">
                  <a:pos x="8" y="28"/>
                </a:cxn>
                <a:cxn ang="0">
                  <a:pos x="9" y="21"/>
                </a:cxn>
                <a:cxn ang="0">
                  <a:pos x="11" y="16"/>
                </a:cxn>
                <a:cxn ang="0">
                  <a:pos x="13" y="13"/>
                </a:cxn>
                <a:cxn ang="0">
                  <a:pos x="14" y="8"/>
                </a:cxn>
                <a:cxn ang="0">
                  <a:pos x="18" y="5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7" y="0"/>
                </a:cxn>
                <a:cxn ang="0">
                  <a:pos x="29" y="1"/>
                </a:cxn>
                <a:cxn ang="0">
                  <a:pos x="31" y="5"/>
                </a:cxn>
                <a:cxn ang="0">
                  <a:pos x="32" y="8"/>
                </a:cxn>
                <a:cxn ang="0">
                  <a:pos x="32" y="13"/>
                </a:cxn>
                <a:cxn ang="0">
                  <a:pos x="32" y="13"/>
                </a:cxn>
              </a:cxnLst>
              <a:rect l="0" t="0" r="r" b="b"/>
              <a:pathLst>
                <a:path w="32" h="85">
                  <a:moveTo>
                    <a:pt x="32" y="13"/>
                  </a:moveTo>
                  <a:lnTo>
                    <a:pt x="31" y="16"/>
                  </a:lnTo>
                  <a:lnTo>
                    <a:pt x="29" y="19"/>
                  </a:lnTo>
                  <a:lnTo>
                    <a:pt x="27" y="24"/>
                  </a:lnTo>
                  <a:lnTo>
                    <a:pt x="27" y="28"/>
                  </a:lnTo>
                  <a:lnTo>
                    <a:pt x="26" y="31"/>
                  </a:lnTo>
                  <a:lnTo>
                    <a:pt x="24" y="34"/>
                  </a:lnTo>
                  <a:lnTo>
                    <a:pt x="23" y="37"/>
                  </a:lnTo>
                  <a:lnTo>
                    <a:pt x="23" y="41"/>
                  </a:lnTo>
                  <a:lnTo>
                    <a:pt x="21" y="44"/>
                  </a:lnTo>
                  <a:lnTo>
                    <a:pt x="21" y="49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3" y="59"/>
                  </a:lnTo>
                  <a:lnTo>
                    <a:pt x="23" y="62"/>
                  </a:lnTo>
                  <a:lnTo>
                    <a:pt x="24" y="65"/>
                  </a:lnTo>
                  <a:lnTo>
                    <a:pt x="27" y="68"/>
                  </a:lnTo>
                  <a:lnTo>
                    <a:pt x="27" y="73"/>
                  </a:lnTo>
                  <a:lnTo>
                    <a:pt x="27" y="78"/>
                  </a:lnTo>
                  <a:lnTo>
                    <a:pt x="26" y="82"/>
                  </a:lnTo>
                  <a:lnTo>
                    <a:pt x="23" y="85"/>
                  </a:lnTo>
                  <a:lnTo>
                    <a:pt x="19" y="85"/>
                  </a:lnTo>
                  <a:lnTo>
                    <a:pt x="14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5" y="75"/>
                  </a:lnTo>
                  <a:lnTo>
                    <a:pt x="3" y="72"/>
                  </a:lnTo>
                  <a:lnTo>
                    <a:pt x="1" y="65"/>
                  </a:lnTo>
                  <a:lnTo>
                    <a:pt x="1" y="62"/>
                  </a:lnTo>
                  <a:lnTo>
                    <a:pt x="0" y="57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3" y="44"/>
                  </a:lnTo>
                  <a:lnTo>
                    <a:pt x="3" y="41"/>
                  </a:lnTo>
                  <a:lnTo>
                    <a:pt x="5" y="36"/>
                  </a:lnTo>
                  <a:lnTo>
                    <a:pt x="6" y="31"/>
                  </a:lnTo>
                  <a:lnTo>
                    <a:pt x="8" y="28"/>
                  </a:lnTo>
                  <a:lnTo>
                    <a:pt x="9" y="21"/>
                  </a:lnTo>
                  <a:lnTo>
                    <a:pt x="11" y="16"/>
                  </a:lnTo>
                  <a:lnTo>
                    <a:pt x="13" y="13"/>
                  </a:lnTo>
                  <a:lnTo>
                    <a:pt x="14" y="8"/>
                  </a:lnTo>
                  <a:lnTo>
                    <a:pt x="18" y="5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1" y="5"/>
                  </a:lnTo>
                  <a:lnTo>
                    <a:pt x="32" y="8"/>
                  </a:lnTo>
                  <a:lnTo>
                    <a:pt x="32" y="13"/>
                  </a:lnTo>
                  <a:lnTo>
                    <a:pt x="32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0" name="Freeform 344"/>
            <p:cNvSpPr>
              <a:spLocks/>
            </p:cNvSpPr>
            <p:nvPr/>
          </p:nvSpPr>
          <p:spPr bwMode="auto">
            <a:xfrm>
              <a:off x="4794" y="1940"/>
              <a:ext cx="43" cy="18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8" y="3"/>
                </a:cxn>
                <a:cxn ang="0">
                  <a:pos x="21" y="5"/>
                </a:cxn>
                <a:cxn ang="0">
                  <a:pos x="25" y="8"/>
                </a:cxn>
                <a:cxn ang="0">
                  <a:pos x="28" y="8"/>
                </a:cxn>
                <a:cxn ang="0">
                  <a:pos x="31" y="8"/>
                </a:cxn>
                <a:cxn ang="0">
                  <a:pos x="34" y="10"/>
                </a:cxn>
                <a:cxn ang="0">
                  <a:pos x="39" y="11"/>
                </a:cxn>
                <a:cxn ang="0">
                  <a:pos x="43" y="11"/>
                </a:cxn>
                <a:cxn ang="0">
                  <a:pos x="47" y="11"/>
                </a:cxn>
                <a:cxn ang="0">
                  <a:pos x="51" y="11"/>
                </a:cxn>
                <a:cxn ang="0">
                  <a:pos x="54" y="11"/>
                </a:cxn>
                <a:cxn ang="0">
                  <a:pos x="57" y="11"/>
                </a:cxn>
                <a:cxn ang="0">
                  <a:pos x="62" y="11"/>
                </a:cxn>
                <a:cxn ang="0">
                  <a:pos x="66" y="10"/>
                </a:cxn>
                <a:cxn ang="0">
                  <a:pos x="69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9" y="8"/>
                </a:cxn>
                <a:cxn ang="0">
                  <a:pos x="80" y="10"/>
                </a:cxn>
                <a:cxn ang="0">
                  <a:pos x="84" y="11"/>
                </a:cxn>
                <a:cxn ang="0">
                  <a:pos x="85" y="14"/>
                </a:cxn>
                <a:cxn ang="0">
                  <a:pos x="87" y="19"/>
                </a:cxn>
                <a:cxn ang="0">
                  <a:pos x="87" y="23"/>
                </a:cxn>
                <a:cxn ang="0">
                  <a:pos x="85" y="28"/>
                </a:cxn>
                <a:cxn ang="0">
                  <a:pos x="84" y="29"/>
                </a:cxn>
                <a:cxn ang="0">
                  <a:pos x="82" y="31"/>
                </a:cxn>
                <a:cxn ang="0">
                  <a:pos x="79" y="32"/>
                </a:cxn>
                <a:cxn ang="0">
                  <a:pos x="77" y="34"/>
                </a:cxn>
                <a:cxn ang="0">
                  <a:pos x="70" y="34"/>
                </a:cxn>
                <a:cxn ang="0">
                  <a:pos x="67" y="34"/>
                </a:cxn>
                <a:cxn ang="0">
                  <a:pos x="62" y="34"/>
                </a:cxn>
                <a:cxn ang="0">
                  <a:pos x="57" y="36"/>
                </a:cxn>
                <a:cxn ang="0">
                  <a:pos x="52" y="34"/>
                </a:cxn>
                <a:cxn ang="0">
                  <a:pos x="47" y="34"/>
                </a:cxn>
                <a:cxn ang="0">
                  <a:pos x="44" y="32"/>
                </a:cxn>
                <a:cxn ang="0">
                  <a:pos x="41" y="32"/>
                </a:cxn>
                <a:cxn ang="0">
                  <a:pos x="36" y="31"/>
                </a:cxn>
                <a:cxn ang="0">
                  <a:pos x="31" y="29"/>
                </a:cxn>
                <a:cxn ang="0">
                  <a:pos x="26" y="28"/>
                </a:cxn>
                <a:cxn ang="0">
                  <a:pos x="23" y="28"/>
                </a:cxn>
                <a:cxn ang="0">
                  <a:pos x="18" y="24"/>
                </a:cxn>
                <a:cxn ang="0">
                  <a:pos x="15" y="23"/>
                </a:cxn>
                <a:cxn ang="0">
                  <a:pos x="10" y="21"/>
                </a:cxn>
                <a:cxn ang="0">
                  <a:pos x="7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3" y="3"/>
                </a:cxn>
                <a:cxn ang="0">
                  <a:pos x="7" y="1"/>
                </a:cxn>
                <a:cxn ang="0">
                  <a:pos x="10" y="0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87" h="36">
                  <a:moveTo>
                    <a:pt x="15" y="3"/>
                  </a:moveTo>
                  <a:lnTo>
                    <a:pt x="18" y="3"/>
                  </a:lnTo>
                  <a:lnTo>
                    <a:pt x="21" y="5"/>
                  </a:lnTo>
                  <a:lnTo>
                    <a:pt x="25" y="8"/>
                  </a:lnTo>
                  <a:lnTo>
                    <a:pt x="28" y="8"/>
                  </a:lnTo>
                  <a:lnTo>
                    <a:pt x="31" y="8"/>
                  </a:lnTo>
                  <a:lnTo>
                    <a:pt x="34" y="10"/>
                  </a:lnTo>
                  <a:lnTo>
                    <a:pt x="39" y="11"/>
                  </a:lnTo>
                  <a:lnTo>
                    <a:pt x="43" y="11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4" y="11"/>
                  </a:lnTo>
                  <a:lnTo>
                    <a:pt x="57" y="11"/>
                  </a:lnTo>
                  <a:lnTo>
                    <a:pt x="62" y="11"/>
                  </a:lnTo>
                  <a:lnTo>
                    <a:pt x="66" y="10"/>
                  </a:lnTo>
                  <a:lnTo>
                    <a:pt x="69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80" y="10"/>
                  </a:lnTo>
                  <a:lnTo>
                    <a:pt x="84" y="11"/>
                  </a:lnTo>
                  <a:lnTo>
                    <a:pt x="85" y="14"/>
                  </a:lnTo>
                  <a:lnTo>
                    <a:pt x="87" y="19"/>
                  </a:lnTo>
                  <a:lnTo>
                    <a:pt x="87" y="23"/>
                  </a:lnTo>
                  <a:lnTo>
                    <a:pt x="85" y="28"/>
                  </a:lnTo>
                  <a:lnTo>
                    <a:pt x="84" y="29"/>
                  </a:lnTo>
                  <a:lnTo>
                    <a:pt x="82" y="31"/>
                  </a:lnTo>
                  <a:lnTo>
                    <a:pt x="79" y="32"/>
                  </a:lnTo>
                  <a:lnTo>
                    <a:pt x="77" y="34"/>
                  </a:lnTo>
                  <a:lnTo>
                    <a:pt x="70" y="34"/>
                  </a:lnTo>
                  <a:lnTo>
                    <a:pt x="67" y="34"/>
                  </a:lnTo>
                  <a:lnTo>
                    <a:pt x="62" y="34"/>
                  </a:lnTo>
                  <a:lnTo>
                    <a:pt x="57" y="36"/>
                  </a:lnTo>
                  <a:lnTo>
                    <a:pt x="52" y="34"/>
                  </a:lnTo>
                  <a:lnTo>
                    <a:pt x="47" y="34"/>
                  </a:lnTo>
                  <a:lnTo>
                    <a:pt x="44" y="32"/>
                  </a:lnTo>
                  <a:lnTo>
                    <a:pt x="41" y="32"/>
                  </a:lnTo>
                  <a:lnTo>
                    <a:pt x="36" y="31"/>
                  </a:lnTo>
                  <a:lnTo>
                    <a:pt x="31" y="29"/>
                  </a:lnTo>
                  <a:lnTo>
                    <a:pt x="26" y="28"/>
                  </a:lnTo>
                  <a:lnTo>
                    <a:pt x="23" y="28"/>
                  </a:lnTo>
                  <a:lnTo>
                    <a:pt x="18" y="24"/>
                  </a:lnTo>
                  <a:lnTo>
                    <a:pt x="15" y="23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6"/>
                  </a:lnTo>
                  <a:lnTo>
                    <a:pt x="3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1" name="Freeform 345"/>
            <p:cNvSpPr>
              <a:spLocks/>
            </p:cNvSpPr>
            <p:nvPr/>
          </p:nvSpPr>
          <p:spPr bwMode="auto">
            <a:xfrm>
              <a:off x="4422" y="1887"/>
              <a:ext cx="52" cy="73"/>
            </a:xfrm>
            <a:custGeom>
              <a:avLst/>
              <a:gdLst/>
              <a:ahLst/>
              <a:cxnLst>
                <a:cxn ang="0">
                  <a:pos x="62" y="15"/>
                </a:cxn>
                <a:cxn ang="0">
                  <a:pos x="57" y="16"/>
                </a:cxn>
                <a:cxn ang="0">
                  <a:pos x="49" y="20"/>
                </a:cxn>
                <a:cxn ang="0">
                  <a:pos x="41" y="25"/>
                </a:cxn>
                <a:cxn ang="0">
                  <a:pos x="34" y="31"/>
                </a:cxn>
                <a:cxn ang="0">
                  <a:pos x="28" y="44"/>
                </a:cxn>
                <a:cxn ang="0">
                  <a:pos x="23" y="57"/>
                </a:cxn>
                <a:cxn ang="0">
                  <a:pos x="21" y="75"/>
                </a:cxn>
                <a:cxn ang="0">
                  <a:pos x="21" y="90"/>
                </a:cxn>
                <a:cxn ang="0">
                  <a:pos x="25" y="97"/>
                </a:cxn>
                <a:cxn ang="0">
                  <a:pos x="28" y="101"/>
                </a:cxn>
                <a:cxn ang="0">
                  <a:pos x="33" y="108"/>
                </a:cxn>
                <a:cxn ang="0">
                  <a:pos x="36" y="113"/>
                </a:cxn>
                <a:cxn ang="0">
                  <a:pos x="43" y="116"/>
                </a:cxn>
                <a:cxn ang="0">
                  <a:pos x="49" y="116"/>
                </a:cxn>
                <a:cxn ang="0">
                  <a:pos x="56" y="113"/>
                </a:cxn>
                <a:cxn ang="0">
                  <a:pos x="61" y="110"/>
                </a:cxn>
                <a:cxn ang="0">
                  <a:pos x="69" y="105"/>
                </a:cxn>
                <a:cxn ang="0">
                  <a:pos x="74" y="97"/>
                </a:cxn>
                <a:cxn ang="0">
                  <a:pos x="80" y="90"/>
                </a:cxn>
                <a:cxn ang="0">
                  <a:pos x="85" y="83"/>
                </a:cxn>
                <a:cxn ang="0">
                  <a:pos x="88" y="80"/>
                </a:cxn>
                <a:cxn ang="0">
                  <a:pos x="95" y="80"/>
                </a:cxn>
                <a:cxn ang="0">
                  <a:pos x="102" y="83"/>
                </a:cxn>
                <a:cxn ang="0">
                  <a:pos x="102" y="92"/>
                </a:cxn>
                <a:cxn ang="0">
                  <a:pos x="95" y="101"/>
                </a:cxn>
                <a:cxn ang="0">
                  <a:pos x="85" y="115"/>
                </a:cxn>
                <a:cxn ang="0">
                  <a:pos x="74" y="126"/>
                </a:cxn>
                <a:cxn ang="0">
                  <a:pos x="64" y="136"/>
                </a:cxn>
                <a:cxn ang="0">
                  <a:pos x="52" y="142"/>
                </a:cxn>
                <a:cxn ang="0">
                  <a:pos x="41" y="146"/>
                </a:cxn>
                <a:cxn ang="0">
                  <a:pos x="28" y="144"/>
                </a:cxn>
                <a:cxn ang="0">
                  <a:pos x="20" y="141"/>
                </a:cxn>
                <a:cxn ang="0">
                  <a:pos x="11" y="129"/>
                </a:cxn>
                <a:cxn ang="0">
                  <a:pos x="5" y="116"/>
                </a:cxn>
                <a:cxn ang="0">
                  <a:pos x="0" y="101"/>
                </a:cxn>
                <a:cxn ang="0">
                  <a:pos x="0" y="85"/>
                </a:cxn>
                <a:cxn ang="0">
                  <a:pos x="0" y="69"/>
                </a:cxn>
                <a:cxn ang="0">
                  <a:pos x="0" y="52"/>
                </a:cxn>
                <a:cxn ang="0">
                  <a:pos x="5" y="38"/>
                </a:cxn>
                <a:cxn ang="0">
                  <a:pos x="8" y="26"/>
                </a:cxn>
                <a:cxn ang="0">
                  <a:pos x="13" y="16"/>
                </a:cxn>
                <a:cxn ang="0">
                  <a:pos x="20" y="11"/>
                </a:cxn>
                <a:cxn ang="0">
                  <a:pos x="25" y="8"/>
                </a:cxn>
                <a:cxn ang="0">
                  <a:pos x="31" y="3"/>
                </a:cxn>
                <a:cxn ang="0">
                  <a:pos x="38" y="2"/>
                </a:cxn>
                <a:cxn ang="0">
                  <a:pos x="44" y="0"/>
                </a:cxn>
                <a:cxn ang="0">
                  <a:pos x="52" y="0"/>
                </a:cxn>
                <a:cxn ang="0">
                  <a:pos x="61" y="0"/>
                </a:cxn>
                <a:cxn ang="0">
                  <a:pos x="69" y="0"/>
                </a:cxn>
                <a:cxn ang="0">
                  <a:pos x="72" y="0"/>
                </a:cxn>
                <a:cxn ang="0">
                  <a:pos x="75" y="3"/>
                </a:cxn>
                <a:cxn ang="0">
                  <a:pos x="75" y="8"/>
                </a:cxn>
                <a:cxn ang="0">
                  <a:pos x="72" y="11"/>
                </a:cxn>
                <a:cxn ang="0">
                  <a:pos x="69" y="15"/>
                </a:cxn>
                <a:cxn ang="0">
                  <a:pos x="66" y="15"/>
                </a:cxn>
              </a:cxnLst>
              <a:rect l="0" t="0" r="r" b="b"/>
              <a:pathLst>
                <a:path w="103" h="146">
                  <a:moveTo>
                    <a:pt x="66" y="15"/>
                  </a:moveTo>
                  <a:lnTo>
                    <a:pt x="62" y="15"/>
                  </a:lnTo>
                  <a:lnTo>
                    <a:pt x="61" y="15"/>
                  </a:lnTo>
                  <a:lnTo>
                    <a:pt x="57" y="16"/>
                  </a:lnTo>
                  <a:lnTo>
                    <a:pt x="52" y="18"/>
                  </a:lnTo>
                  <a:lnTo>
                    <a:pt x="49" y="20"/>
                  </a:lnTo>
                  <a:lnTo>
                    <a:pt x="44" y="21"/>
                  </a:lnTo>
                  <a:lnTo>
                    <a:pt x="41" y="25"/>
                  </a:lnTo>
                  <a:lnTo>
                    <a:pt x="38" y="28"/>
                  </a:lnTo>
                  <a:lnTo>
                    <a:pt x="34" y="31"/>
                  </a:lnTo>
                  <a:lnTo>
                    <a:pt x="31" y="38"/>
                  </a:lnTo>
                  <a:lnTo>
                    <a:pt x="28" y="44"/>
                  </a:lnTo>
                  <a:lnTo>
                    <a:pt x="25" y="51"/>
                  </a:lnTo>
                  <a:lnTo>
                    <a:pt x="23" y="57"/>
                  </a:lnTo>
                  <a:lnTo>
                    <a:pt x="21" y="65"/>
                  </a:lnTo>
                  <a:lnTo>
                    <a:pt x="21" y="75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3" y="92"/>
                  </a:lnTo>
                  <a:lnTo>
                    <a:pt x="25" y="97"/>
                  </a:lnTo>
                  <a:lnTo>
                    <a:pt x="26" y="100"/>
                  </a:lnTo>
                  <a:lnTo>
                    <a:pt x="28" y="101"/>
                  </a:lnTo>
                  <a:lnTo>
                    <a:pt x="29" y="105"/>
                  </a:lnTo>
                  <a:lnTo>
                    <a:pt x="33" y="108"/>
                  </a:lnTo>
                  <a:lnTo>
                    <a:pt x="34" y="110"/>
                  </a:lnTo>
                  <a:lnTo>
                    <a:pt x="36" y="113"/>
                  </a:lnTo>
                  <a:lnTo>
                    <a:pt x="39" y="115"/>
                  </a:lnTo>
                  <a:lnTo>
                    <a:pt x="43" y="116"/>
                  </a:lnTo>
                  <a:lnTo>
                    <a:pt x="46" y="116"/>
                  </a:lnTo>
                  <a:lnTo>
                    <a:pt x="49" y="116"/>
                  </a:lnTo>
                  <a:lnTo>
                    <a:pt x="52" y="116"/>
                  </a:lnTo>
                  <a:lnTo>
                    <a:pt x="56" y="113"/>
                  </a:lnTo>
                  <a:lnTo>
                    <a:pt x="59" y="113"/>
                  </a:lnTo>
                  <a:lnTo>
                    <a:pt x="61" y="110"/>
                  </a:lnTo>
                  <a:lnTo>
                    <a:pt x="66" y="106"/>
                  </a:lnTo>
                  <a:lnTo>
                    <a:pt x="69" y="105"/>
                  </a:lnTo>
                  <a:lnTo>
                    <a:pt x="72" y="100"/>
                  </a:lnTo>
                  <a:lnTo>
                    <a:pt x="74" y="97"/>
                  </a:lnTo>
                  <a:lnTo>
                    <a:pt x="77" y="93"/>
                  </a:lnTo>
                  <a:lnTo>
                    <a:pt x="80" y="90"/>
                  </a:lnTo>
                  <a:lnTo>
                    <a:pt x="82" y="87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8" y="80"/>
                  </a:lnTo>
                  <a:lnTo>
                    <a:pt x="90" y="80"/>
                  </a:lnTo>
                  <a:lnTo>
                    <a:pt x="95" y="80"/>
                  </a:lnTo>
                  <a:lnTo>
                    <a:pt x="100" y="82"/>
                  </a:lnTo>
                  <a:lnTo>
                    <a:pt x="102" y="83"/>
                  </a:lnTo>
                  <a:lnTo>
                    <a:pt x="103" y="88"/>
                  </a:lnTo>
                  <a:lnTo>
                    <a:pt x="102" y="92"/>
                  </a:lnTo>
                  <a:lnTo>
                    <a:pt x="100" y="97"/>
                  </a:lnTo>
                  <a:lnTo>
                    <a:pt x="95" y="101"/>
                  </a:lnTo>
                  <a:lnTo>
                    <a:pt x="90" y="108"/>
                  </a:lnTo>
                  <a:lnTo>
                    <a:pt x="85" y="115"/>
                  </a:lnTo>
                  <a:lnTo>
                    <a:pt x="80" y="119"/>
                  </a:lnTo>
                  <a:lnTo>
                    <a:pt x="74" y="126"/>
                  </a:lnTo>
                  <a:lnTo>
                    <a:pt x="69" y="131"/>
                  </a:lnTo>
                  <a:lnTo>
                    <a:pt x="64" y="136"/>
                  </a:lnTo>
                  <a:lnTo>
                    <a:pt x="57" y="141"/>
                  </a:lnTo>
                  <a:lnTo>
                    <a:pt x="52" y="142"/>
                  </a:lnTo>
                  <a:lnTo>
                    <a:pt x="46" y="144"/>
                  </a:lnTo>
                  <a:lnTo>
                    <a:pt x="41" y="146"/>
                  </a:lnTo>
                  <a:lnTo>
                    <a:pt x="34" y="146"/>
                  </a:lnTo>
                  <a:lnTo>
                    <a:pt x="28" y="144"/>
                  </a:lnTo>
                  <a:lnTo>
                    <a:pt x="25" y="144"/>
                  </a:lnTo>
                  <a:lnTo>
                    <a:pt x="20" y="141"/>
                  </a:lnTo>
                  <a:lnTo>
                    <a:pt x="15" y="136"/>
                  </a:lnTo>
                  <a:lnTo>
                    <a:pt x="11" y="129"/>
                  </a:lnTo>
                  <a:lnTo>
                    <a:pt x="8" y="124"/>
                  </a:lnTo>
                  <a:lnTo>
                    <a:pt x="5" y="116"/>
                  </a:lnTo>
                  <a:lnTo>
                    <a:pt x="2" y="110"/>
                  </a:lnTo>
                  <a:lnTo>
                    <a:pt x="0" y="101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52"/>
                  </a:lnTo>
                  <a:lnTo>
                    <a:pt x="3" y="44"/>
                  </a:lnTo>
                  <a:lnTo>
                    <a:pt x="5" y="38"/>
                  </a:lnTo>
                  <a:lnTo>
                    <a:pt x="7" y="31"/>
                  </a:lnTo>
                  <a:lnTo>
                    <a:pt x="8" y="26"/>
                  </a:lnTo>
                  <a:lnTo>
                    <a:pt x="13" y="21"/>
                  </a:lnTo>
                  <a:lnTo>
                    <a:pt x="13" y="16"/>
                  </a:lnTo>
                  <a:lnTo>
                    <a:pt x="16" y="15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5" y="8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8" y="2"/>
                  </a:lnTo>
                  <a:lnTo>
                    <a:pt x="41" y="2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8"/>
                  </a:lnTo>
                  <a:lnTo>
                    <a:pt x="74" y="11"/>
                  </a:lnTo>
                  <a:lnTo>
                    <a:pt x="72" y="11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6" y="15"/>
                  </a:lnTo>
                  <a:lnTo>
                    <a:pt x="66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2" name="Freeform 346"/>
            <p:cNvSpPr>
              <a:spLocks/>
            </p:cNvSpPr>
            <p:nvPr/>
          </p:nvSpPr>
          <p:spPr bwMode="auto">
            <a:xfrm>
              <a:off x="4458" y="1895"/>
              <a:ext cx="16" cy="50"/>
            </a:xfrm>
            <a:custGeom>
              <a:avLst/>
              <a:gdLst/>
              <a:ahLst/>
              <a:cxnLst>
                <a:cxn ang="0">
                  <a:pos x="25" y="6"/>
                </a:cxn>
                <a:cxn ang="0">
                  <a:pos x="25" y="13"/>
                </a:cxn>
                <a:cxn ang="0">
                  <a:pos x="28" y="19"/>
                </a:cxn>
                <a:cxn ang="0">
                  <a:pos x="30" y="24"/>
                </a:cxn>
                <a:cxn ang="0">
                  <a:pos x="30" y="31"/>
                </a:cxn>
                <a:cxn ang="0">
                  <a:pos x="31" y="37"/>
                </a:cxn>
                <a:cxn ang="0">
                  <a:pos x="33" y="41"/>
                </a:cxn>
                <a:cxn ang="0">
                  <a:pos x="33" y="47"/>
                </a:cxn>
                <a:cxn ang="0">
                  <a:pos x="33" y="52"/>
                </a:cxn>
                <a:cxn ang="0">
                  <a:pos x="31" y="57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6" y="73"/>
                </a:cxn>
                <a:cxn ang="0">
                  <a:pos x="25" y="78"/>
                </a:cxn>
                <a:cxn ang="0">
                  <a:pos x="21" y="85"/>
                </a:cxn>
                <a:cxn ang="0">
                  <a:pos x="18" y="90"/>
                </a:cxn>
                <a:cxn ang="0">
                  <a:pos x="16" y="96"/>
                </a:cxn>
                <a:cxn ang="0">
                  <a:pos x="13" y="98"/>
                </a:cxn>
                <a:cxn ang="0">
                  <a:pos x="8" y="100"/>
                </a:cxn>
                <a:cxn ang="0">
                  <a:pos x="5" y="100"/>
                </a:cxn>
                <a:cxn ang="0">
                  <a:pos x="3" y="98"/>
                </a:cxn>
                <a:cxn ang="0">
                  <a:pos x="2" y="96"/>
                </a:cxn>
                <a:cxn ang="0">
                  <a:pos x="0" y="93"/>
                </a:cxn>
                <a:cxn ang="0">
                  <a:pos x="0" y="90"/>
                </a:cxn>
                <a:cxn ang="0">
                  <a:pos x="2" y="86"/>
                </a:cxn>
                <a:cxn ang="0">
                  <a:pos x="5" y="82"/>
                </a:cxn>
                <a:cxn ang="0">
                  <a:pos x="7" y="77"/>
                </a:cxn>
                <a:cxn ang="0">
                  <a:pos x="8" y="73"/>
                </a:cxn>
                <a:cxn ang="0">
                  <a:pos x="12" y="68"/>
                </a:cxn>
                <a:cxn ang="0">
                  <a:pos x="13" y="64"/>
                </a:cxn>
                <a:cxn ang="0">
                  <a:pos x="13" y="59"/>
                </a:cxn>
                <a:cxn ang="0">
                  <a:pos x="15" y="54"/>
                </a:cxn>
                <a:cxn ang="0">
                  <a:pos x="16" y="50"/>
                </a:cxn>
                <a:cxn ang="0">
                  <a:pos x="16" y="46"/>
                </a:cxn>
                <a:cxn ang="0">
                  <a:pos x="16" y="41"/>
                </a:cxn>
                <a:cxn ang="0">
                  <a:pos x="16" y="36"/>
                </a:cxn>
                <a:cxn ang="0">
                  <a:pos x="16" y="31"/>
                </a:cxn>
                <a:cxn ang="0">
                  <a:pos x="16" y="26"/>
                </a:cxn>
                <a:cxn ang="0">
                  <a:pos x="15" y="21"/>
                </a:cxn>
                <a:cxn ang="0">
                  <a:pos x="13" y="16"/>
                </a:cxn>
                <a:cxn ang="0">
                  <a:pos x="13" y="11"/>
                </a:cxn>
                <a:cxn ang="0">
                  <a:pos x="10" y="8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2" y="1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1" y="3"/>
                </a:cxn>
                <a:cxn ang="0">
                  <a:pos x="25" y="6"/>
                </a:cxn>
                <a:cxn ang="0">
                  <a:pos x="25" y="6"/>
                </a:cxn>
              </a:cxnLst>
              <a:rect l="0" t="0" r="r" b="b"/>
              <a:pathLst>
                <a:path w="33" h="100">
                  <a:moveTo>
                    <a:pt x="25" y="6"/>
                  </a:moveTo>
                  <a:lnTo>
                    <a:pt x="25" y="13"/>
                  </a:lnTo>
                  <a:lnTo>
                    <a:pt x="28" y="19"/>
                  </a:lnTo>
                  <a:lnTo>
                    <a:pt x="30" y="24"/>
                  </a:lnTo>
                  <a:lnTo>
                    <a:pt x="30" y="31"/>
                  </a:lnTo>
                  <a:lnTo>
                    <a:pt x="31" y="37"/>
                  </a:lnTo>
                  <a:lnTo>
                    <a:pt x="33" y="41"/>
                  </a:lnTo>
                  <a:lnTo>
                    <a:pt x="33" y="47"/>
                  </a:lnTo>
                  <a:lnTo>
                    <a:pt x="33" y="52"/>
                  </a:lnTo>
                  <a:lnTo>
                    <a:pt x="31" y="57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6" y="73"/>
                  </a:lnTo>
                  <a:lnTo>
                    <a:pt x="25" y="78"/>
                  </a:lnTo>
                  <a:lnTo>
                    <a:pt x="21" y="85"/>
                  </a:lnTo>
                  <a:lnTo>
                    <a:pt x="18" y="90"/>
                  </a:lnTo>
                  <a:lnTo>
                    <a:pt x="16" y="96"/>
                  </a:lnTo>
                  <a:lnTo>
                    <a:pt x="13" y="98"/>
                  </a:lnTo>
                  <a:lnTo>
                    <a:pt x="8" y="100"/>
                  </a:lnTo>
                  <a:lnTo>
                    <a:pt x="5" y="100"/>
                  </a:lnTo>
                  <a:lnTo>
                    <a:pt x="3" y="98"/>
                  </a:lnTo>
                  <a:lnTo>
                    <a:pt x="2" y="96"/>
                  </a:lnTo>
                  <a:lnTo>
                    <a:pt x="0" y="93"/>
                  </a:lnTo>
                  <a:lnTo>
                    <a:pt x="0" y="90"/>
                  </a:lnTo>
                  <a:lnTo>
                    <a:pt x="2" y="86"/>
                  </a:lnTo>
                  <a:lnTo>
                    <a:pt x="5" y="82"/>
                  </a:lnTo>
                  <a:lnTo>
                    <a:pt x="7" y="77"/>
                  </a:lnTo>
                  <a:lnTo>
                    <a:pt x="8" y="73"/>
                  </a:lnTo>
                  <a:lnTo>
                    <a:pt x="12" y="68"/>
                  </a:lnTo>
                  <a:lnTo>
                    <a:pt x="13" y="64"/>
                  </a:lnTo>
                  <a:lnTo>
                    <a:pt x="13" y="59"/>
                  </a:lnTo>
                  <a:lnTo>
                    <a:pt x="15" y="54"/>
                  </a:lnTo>
                  <a:lnTo>
                    <a:pt x="16" y="50"/>
                  </a:lnTo>
                  <a:lnTo>
                    <a:pt x="16" y="46"/>
                  </a:lnTo>
                  <a:lnTo>
                    <a:pt x="16" y="41"/>
                  </a:lnTo>
                  <a:lnTo>
                    <a:pt x="16" y="36"/>
                  </a:lnTo>
                  <a:lnTo>
                    <a:pt x="16" y="31"/>
                  </a:lnTo>
                  <a:lnTo>
                    <a:pt x="16" y="26"/>
                  </a:lnTo>
                  <a:lnTo>
                    <a:pt x="15" y="21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5" y="6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3" name="Freeform 347"/>
            <p:cNvSpPr>
              <a:spLocks/>
            </p:cNvSpPr>
            <p:nvPr/>
          </p:nvSpPr>
          <p:spPr bwMode="auto">
            <a:xfrm>
              <a:off x="4481" y="1911"/>
              <a:ext cx="69" cy="59"/>
            </a:xfrm>
            <a:custGeom>
              <a:avLst/>
              <a:gdLst/>
              <a:ahLst/>
              <a:cxnLst>
                <a:cxn ang="0">
                  <a:pos x="87" y="17"/>
                </a:cxn>
                <a:cxn ang="0">
                  <a:pos x="79" y="20"/>
                </a:cxn>
                <a:cxn ang="0">
                  <a:pos x="66" y="27"/>
                </a:cxn>
                <a:cxn ang="0">
                  <a:pos x="52" y="33"/>
                </a:cxn>
                <a:cxn ang="0">
                  <a:pos x="39" y="43"/>
                </a:cxn>
                <a:cxn ang="0">
                  <a:pos x="28" y="53"/>
                </a:cxn>
                <a:cxn ang="0">
                  <a:pos x="23" y="66"/>
                </a:cxn>
                <a:cxn ang="0">
                  <a:pos x="23" y="77"/>
                </a:cxn>
                <a:cxn ang="0">
                  <a:pos x="28" y="86"/>
                </a:cxn>
                <a:cxn ang="0">
                  <a:pos x="31" y="90"/>
                </a:cxn>
                <a:cxn ang="0">
                  <a:pos x="38" y="94"/>
                </a:cxn>
                <a:cxn ang="0">
                  <a:pos x="44" y="95"/>
                </a:cxn>
                <a:cxn ang="0">
                  <a:pos x="52" y="95"/>
                </a:cxn>
                <a:cxn ang="0">
                  <a:pos x="61" y="95"/>
                </a:cxn>
                <a:cxn ang="0">
                  <a:pos x="67" y="94"/>
                </a:cxn>
                <a:cxn ang="0">
                  <a:pos x="75" y="94"/>
                </a:cxn>
                <a:cxn ang="0">
                  <a:pos x="85" y="94"/>
                </a:cxn>
                <a:cxn ang="0">
                  <a:pos x="97" y="90"/>
                </a:cxn>
                <a:cxn ang="0">
                  <a:pos x="105" y="86"/>
                </a:cxn>
                <a:cxn ang="0">
                  <a:pos x="116" y="79"/>
                </a:cxn>
                <a:cxn ang="0">
                  <a:pos x="123" y="69"/>
                </a:cxn>
                <a:cxn ang="0">
                  <a:pos x="128" y="61"/>
                </a:cxn>
                <a:cxn ang="0">
                  <a:pos x="128" y="51"/>
                </a:cxn>
                <a:cxn ang="0">
                  <a:pos x="128" y="41"/>
                </a:cxn>
                <a:cxn ang="0">
                  <a:pos x="121" y="33"/>
                </a:cxn>
                <a:cxn ang="0">
                  <a:pos x="120" y="28"/>
                </a:cxn>
                <a:cxn ang="0">
                  <a:pos x="120" y="22"/>
                </a:cxn>
                <a:cxn ang="0">
                  <a:pos x="121" y="17"/>
                </a:cxn>
                <a:cxn ang="0">
                  <a:pos x="126" y="17"/>
                </a:cxn>
                <a:cxn ang="0">
                  <a:pos x="129" y="20"/>
                </a:cxn>
                <a:cxn ang="0">
                  <a:pos x="136" y="33"/>
                </a:cxn>
                <a:cxn ang="0">
                  <a:pos x="136" y="56"/>
                </a:cxn>
                <a:cxn ang="0">
                  <a:pos x="129" y="77"/>
                </a:cxn>
                <a:cxn ang="0">
                  <a:pos x="115" y="94"/>
                </a:cxn>
                <a:cxn ang="0">
                  <a:pos x="95" y="107"/>
                </a:cxn>
                <a:cxn ang="0">
                  <a:pos x="72" y="117"/>
                </a:cxn>
                <a:cxn ang="0">
                  <a:pos x="48" y="118"/>
                </a:cxn>
                <a:cxn ang="0">
                  <a:pos x="23" y="113"/>
                </a:cxn>
                <a:cxn ang="0">
                  <a:pos x="7" y="97"/>
                </a:cxn>
                <a:cxn ang="0">
                  <a:pos x="0" y="79"/>
                </a:cxn>
                <a:cxn ang="0">
                  <a:pos x="3" y="61"/>
                </a:cxn>
                <a:cxn ang="0">
                  <a:pos x="11" y="46"/>
                </a:cxn>
                <a:cxn ang="0">
                  <a:pos x="25" y="33"/>
                </a:cxn>
                <a:cxn ang="0">
                  <a:pos x="41" y="20"/>
                </a:cxn>
                <a:cxn ang="0">
                  <a:pos x="57" y="10"/>
                </a:cxn>
                <a:cxn ang="0">
                  <a:pos x="72" y="4"/>
                </a:cxn>
                <a:cxn ang="0">
                  <a:pos x="85" y="0"/>
                </a:cxn>
                <a:cxn ang="0">
                  <a:pos x="95" y="0"/>
                </a:cxn>
                <a:cxn ang="0">
                  <a:pos x="100" y="0"/>
                </a:cxn>
                <a:cxn ang="0">
                  <a:pos x="102" y="2"/>
                </a:cxn>
                <a:cxn ang="0">
                  <a:pos x="100" y="7"/>
                </a:cxn>
                <a:cxn ang="0">
                  <a:pos x="93" y="14"/>
                </a:cxn>
                <a:cxn ang="0">
                  <a:pos x="88" y="17"/>
                </a:cxn>
              </a:cxnLst>
              <a:rect l="0" t="0" r="r" b="b"/>
              <a:pathLst>
                <a:path w="138" h="118">
                  <a:moveTo>
                    <a:pt x="88" y="17"/>
                  </a:moveTo>
                  <a:lnTo>
                    <a:pt x="87" y="17"/>
                  </a:lnTo>
                  <a:lnTo>
                    <a:pt x="84" y="18"/>
                  </a:lnTo>
                  <a:lnTo>
                    <a:pt x="79" y="20"/>
                  </a:lnTo>
                  <a:lnTo>
                    <a:pt x="72" y="23"/>
                  </a:lnTo>
                  <a:lnTo>
                    <a:pt x="66" y="27"/>
                  </a:lnTo>
                  <a:lnTo>
                    <a:pt x="61" y="30"/>
                  </a:lnTo>
                  <a:lnTo>
                    <a:pt x="52" y="33"/>
                  </a:lnTo>
                  <a:lnTo>
                    <a:pt x="48" y="40"/>
                  </a:lnTo>
                  <a:lnTo>
                    <a:pt x="39" y="43"/>
                  </a:lnTo>
                  <a:lnTo>
                    <a:pt x="34" y="50"/>
                  </a:lnTo>
                  <a:lnTo>
                    <a:pt x="28" y="53"/>
                  </a:lnTo>
                  <a:lnTo>
                    <a:pt x="25" y="59"/>
                  </a:lnTo>
                  <a:lnTo>
                    <a:pt x="23" y="66"/>
                  </a:lnTo>
                  <a:lnTo>
                    <a:pt x="21" y="71"/>
                  </a:lnTo>
                  <a:lnTo>
                    <a:pt x="23" y="77"/>
                  </a:lnTo>
                  <a:lnTo>
                    <a:pt x="25" y="84"/>
                  </a:lnTo>
                  <a:lnTo>
                    <a:pt x="28" y="86"/>
                  </a:lnTo>
                  <a:lnTo>
                    <a:pt x="29" y="89"/>
                  </a:lnTo>
                  <a:lnTo>
                    <a:pt x="31" y="90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1" y="94"/>
                  </a:lnTo>
                  <a:lnTo>
                    <a:pt x="44" y="95"/>
                  </a:lnTo>
                  <a:lnTo>
                    <a:pt x="48" y="97"/>
                  </a:lnTo>
                  <a:lnTo>
                    <a:pt x="52" y="95"/>
                  </a:lnTo>
                  <a:lnTo>
                    <a:pt x="56" y="95"/>
                  </a:lnTo>
                  <a:lnTo>
                    <a:pt x="61" y="95"/>
                  </a:lnTo>
                  <a:lnTo>
                    <a:pt x="64" y="95"/>
                  </a:lnTo>
                  <a:lnTo>
                    <a:pt x="67" y="94"/>
                  </a:lnTo>
                  <a:lnTo>
                    <a:pt x="72" y="94"/>
                  </a:lnTo>
                  <a:lnTo>
                    <a:pt x="75" y="94"/>
                  </a:lnTo>
                  <a:lnTo>
                    <a:pt x="80" y="94"/>
                  </a:lnTo>
                  <a:lnTo>
                    <a:pt x="85" y="94"/>
                  </a:lnTo>
                  <a:lnTo>
                    <a:pt x="90" y="94"/>
                  </a:lnTo>
                  <a:lnTo>
                    <a:pt x="97" y="90"/>
                  </a:lnTo>
                  <a:lnTo>
                    <a:pt x="100" y="89"/>
                  </a:lnTo>
                  <a:lnTo>
                    <a:pt x="105" y="86"/>
                  </a:lnTo>
                  <a:lnTo>
                    <a:pt x="111" y="82"/>
                  </a:lnTo>
                  <a:lnTo>
                    <a:pt x="116" y="79"/>
                  </a:lnTo>
                  <a:lnTo>
                    <a:pt x="120" y="74"/>
                  </a:lnTo>
                  <a:lnTo>
                    <a:pt x="123" y="69"/>
                  </a:lnTo>
                  <a:lnTo>
                    <a:pt x="125" y="66"/>
                  </a:lnTo>
                  <a:lnTo>
                    <a:pt x="128" y="61"/>
                  </a:lnTo>
                  <a:lnTo>
                    <a:pt x="128" y="56"/>
                  </a:lnTo>
                  <a:lnTo>
                    <a:pt x="128" y="51"/>
                  </a:lnTo>
                  <a:lnTo>
                    <a:pt x="128" y="45"/>
                  </a:lnTo>
                  <a:lnTo>
                    <a:pt x="128" y="41"/>
                  </a:lnTo>
                  <a:lnTo>
                    <a:pt x="125" y="36"/>
                  </a:lnTo>
                  <a:lnTo>
                    <a:pt x="121" y="33"/>
                  </a:lnTo>
                  <a:lnTo>
                    <a:pt x="120" y="32"/>
                  </a:lnTo>
                  <a:lnTo>
                    <a:pt x="120" y="28"/>
                  </a:lnTo>
                  <a:lnTo>
                    <a:pt x="120" y="27"/>
                  </a:lnTo>
                  <a:lnTo>
                    <a:pt x="120" y="22"/>
                  </a:lnTo>
                  <a:lnTo>
                    <a:pt x="120" y="18"/>
                  </a:lnTo>
                  <a:lnTo>
                    <a:pt x="121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8"/>
                  </a:lnTo>
                  <a:lnTo>
                    <a:pt x="129" y="20"/>
                  </a:lnTo>
                  <a:lnTo>
                    <a:pt x="133" y="23"/>
                  </a:lnTo>
                  <a:lnTo>
                    <a:pt x="136" y="33"/>
                  </a:lnTo>
                  <a:lnTo>
                    <a:pt x="138" y="45"/>
                  </a:lnTo>
                  <a:lnTo>
                    <a:pt x="136" y="56"/>
                  </a:lnTo>
                  <a:lnTo>
                    <a:pt x="134" y="66"/>
                  </a:lnTo>
                  <a:lnTo>
                    <a:pt x="129" y="77"/>
                  </a:lnTo>
                  <a:lnTo>
                    <a:pt x="123" y="86"/>
                  </a:lnTo>
                  <a:lnTo>
                    <a:pt x="115" y="94"/>
                  </a:lnTo>
                  <a:lnTo>
                    <a:pt x="105" y="102"/>
                  </a:lnTo>
                  <a:lnTo>
                    <a:pt x="95" y="107"/>
                  </a:lnTo>
                  <a:lnTo>
                    <a:pt x="84" y="113"/>
                  </a:lnTo>
                  <a:lnTo>
                    <a:pt x="72" y="117"/>
                  </a:lnTo>
                  <a:lnTo>
                    <a:pt x="61" y="118"/>
                  </a:lnTo>
                  <a:lnTo>
                    <a:pt x="48" y="118"/>
                  </a:lnTo>
                  <a:lnTo>
                    <a:pt x="36" y="117"/>
                  </a:lnTo>
                  <a:lnTo>
                    <a:pt x="23" y="113"/>
                  </a:lnTo>
                  <a:lnTo>
                    <a:pt x="11" y="105"/>
                  </a:lnTo>
                  <a:lnTo>
                    <a:pt x="7" y="97"/>
                  </a:lnTo>
                  <a:lnTo>
                    <a:pt x="3" y="89"/>
                  </a:lnTo>
                  <a:lnTo>
                    <a:pt x="0" y="79"/>
                  </a:lnTo>
                  <a:lnTo>
                    <a:pt x="2" y="71"/>
                  </a:lnTo>
                  <a:lnTo>
                    <a:pt x="3" y="61"/>
                  </a:lnTo>
                  <a:lnTo>
                    <a:pt x="8" y="54"/>
                  </a:lnTo>
                  <a:lnTo>
                    <a:pt x="11" y="46"/>
                  </a:lnTo>
                  <a:lnTo>
                    <a:pt x="20" y="40"/>
                  </a:lnTo>
                  <a:lnTo>
                    <a:pt x="25" y="33"/>
                  </a:lnTo>
                  <a:lnTo>
                    <a:pt x="33" y="25"/>
                  </a:lnTo>
                  <a:lnTo>
                    <a:pt x="41" y="20"/>
                  </a:lnTo>
                  <a:lnTo>
                    <a:pt x="49" y="15"/>
                  </a:lnTo>
                  <a:lnTo>
                    <a:pt x="57" y="10"/>
                  </a:lnTo>
                  <a:lnTo>
                    <a:pt x="66" y="5"/>
                  </a:lnTo>
                  <a:lnTo>
                    <a:pt x="72" y="4"/>
                  </a:lnTo>
                  <a:lnTo>
                    <a:pt x="80" y="2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2" y="5"/>
                  </a:lnTo>
                  <a:lnTo>
                    <a:pt x="100" y="7"/>
                  </a:lnTo>
                  <a:lnTo>
                    <a:pt x="98" y="10"/>
                  </a:lnTo>
                  <a:lnTo>
                    <a:pt x="93" y="14"/>
                  </a:lnTo>
                  <a:lnTo>
                    <a:pt x="88" y="17"/>
                  </a:lnTo>
                  <a:lnTo>
                    <a:pt x="88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4" name="Freeform 348"/>
            <p:cNvSpPr>
              <a:spLocks/>
            </p:cNvSpPr>
            <p:nvPr/>
          </p:nvSpPr>
          <p:spPr bwMode="auto">
            <a:xfrm>
              <a:off x="4783" y="2082"/>
              <a:ext cx="18" cy="17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17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2" y="7"/>
                </a:cxn>
                <a:cxn ang="0">
                  <a:pos x="2" y="4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6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30" y="7"/>
                </a:cxn>
                <a:cxn ang="0">
                  <a:pos x="33" y="9"/>
                </a:cxn>
                <a:cxn ang="0">
                  <a:pos x="36" y="13"/>
                </a:cxn>
                <a:cxn ang="0">
                  <a:pos x="38" y="17"/>
                </a:cxn>
                <a:cxn ang="0">
                  <a:pos x="38" y="20"/>
                </a:cxn>
                <a:cxn ang="0">
                  <a:pos x="38" y="23"/>
                </a:cxn>
                <a:cxn ang="0">
                  <a:pos x="38" y="25"/>
                </a:cxn>
                <a:cxn ang="0">
                  <a:pos x="34" y="28"/>
                </a:cxn>
                <a:cxn ang="0">
                  <a:pos x="33" y="30"/>
                </a:cxn>
                <a:cxn ang="0">
                  <a:pos x="30" y="31"/>
                </a:cxn>
                <a:cxn ang="0">
                  <a:pos x="26" y="33"/>
                </a:cxn>
                <a:cxn ang="0">
                  <a:pos x="23" y="35"/>
                </a:cxn>
                <a:cxn ang="0">
                  <a:pos x="20" y="35"/>
                </a:cxn>
                <a:cxn ang="0">
                  <a:pos x="15" y="35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30"/>
                </a:cxn>
                <a:cxn ang="0">
                  <a:pos x="2" y="28"/>
                </a:cxn>
                <a:cxn ang="0">
                  <a:pos x="2" y="25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38" h="35">
                  <a:moveTo>
                    <a:pt x="0" y="20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4"/>
                  </a:lnTo>
                  <a:lnTo>
                    <a:pt x="30" y="7"/>
                  </a:lnTo>
                  <a:lnTo>
                    <a:pt x="33" y="9"/>
                  </a:lnTo>
                  <a:lnTo>
                    <a:pt x="36" y="13"/>
                  </a:lnTo>
                  <a:lnTo>
                    <a:pt x="38" y="17"/>
                  </a:lnTo>
                  <a:lnTo>
                    <a:pt x="38" y="20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4" y="28"/>
                  </a:lnTo>
                  <a:lnTo>
                    <a:pt x="33" y="30"/>
                  </a:lnTo>
                  <a:lnTo>
                    <a:pt x="30" y="31"/>
                  </a:lnTo>
                  <a:lnTo>
                    <a:pt x="26" y="33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15" y="35"/>
                  </a:lnTo>
                  <a:lnTo>
                    <a:pt x="12" y="33"/>
                  </a:lnTo>
                  <a:lnTo>
                    <a:pt x="8" y="31"/>
                  </a:lnTo>
                  <a:lnTo>
                    <a:pt x="5" y="30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5" name="Freeform 349"/>
            <p:cNvSpPr>
              <a:spLocks/>
            </p:cNvSpPr>
            <p:nvPr/>
          </p:nvSpPr>
          <p:spPr bwMode="auto">
            <a:xfrm>
              <a:off x="4711" y="2063"/>
              <a:ext cx="20" cy="1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1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7" y="5"/>
                </a:cxn>
                <a:cxn ang="0">
                  <a:pos x="9" y="1"/>
                </a:cxn>
                <a:cxn ang="0">
                  <a:pos x="12" y="1"/>
                </a:cxn>
                <a:cxn ang="0">
                  <a:pos x="15" y="0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3" y="5"/>
                </a:cxn>
                <a:cxn ang="0">
                  <a:pos x="35" y="6"/>
                </a:cxn>
                <a:cxn ang="0">
                  <a:pos x="38" y="8"/>
                </a:cxn>
                <a:cxn ang="0">
                  <a:pos x="38" y="11"/>
                </a:cxn>
                <a:cxn ang="0">
                  <a:pos x="40" y="14"/>
                </a:cxn>
                <a:cxn ang="0">
                  <a:pos x="38" y="18"/>
                </a:cxn>
                <a:cxn ang="0">
                  <a:pos x="38" y="19"/>
                </a:cxn>
                <a:cxn ang="0">
                  <a:pos x="35" y="23"/>
                </a:cxn>
                <a:cxn ang="0">
                  <a:pos x="33" y="24"/>
                </a:cxn>
                <a:cxn ang="0">
                  <a:pos x="30" y="26"/>
                </a:cxn>
                <a:cxn ang="0">
                  <a:pos x="27" y="28"/>
                </a:cxn>
                <a:cxn ang="0">
                  <a:pos x="23" y="29"/>
                </a:cxn>
                <a:cxn ang="0">
                  <a:pos x="20" y="29"/>
                </a:cxn>
                <a:cxn ang="0">
                  <a:pos x="15" y="29"/>
                </a:cxn>
                <a:cxn ang="0">
                  <a:pos x="12" y="28"/>
                </a:cxn>
                <a:cxn ang="0">
                  <a:pos x="9" y="26"/>
                </a:cxn>
                <a:cxn ang="0">
                  <a:pos x="7" y="24"/>
                </a:cxn>
                <a:cxn ang="0">
                  <a:pos x="4" y="23"/>
                </a:cxn>
                <a:cxn ang="0">
                  <a:pos x="2" y="19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40" h="29">
                  <a:moveTo>
                    <a:pt x="0" y="14"/>
                  </a:moveTo>
                  <a:lnTo>
                    <a:pt x="0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5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40" y="14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5" y="23"/>
                  </a:lnTo>
                  <a:lnTo>
                    <a:pt x="33" y="24"/>
                  </a:lnTo>
                  <a:lnTo>
                    <a:pt x="30" y="26"/>
                  </a:lnTo>
                  <a:lnTo>
                    <a:pt x="27" y="28"/>
                  </a:lnTo>
                  <a:lnTo>
                    <a:pt x="23" y="29"/>
                  </a:lnTo>
                  <a:lnTo>
                    <a:pt x="20" y="29"/>
                  </a:lnTo>
                  <a:lnTo>
                    <a:pt x="15" y="29"/>
                  </a:lnTo>
                  <a:lnTo>
                    <a:pt x="12" y="28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6" name="Freeform 350"/>
            <p:cNvSpPr>
              <a:spLocks/>
            </p:cNvSpPr>
            <p:nvPr/>
          </p:nvSpPr>
          <p:spPr bwMode="auto">
            <a:xfrm>
              <a:off x="4803" y="1409"/>
              <a:ext cx="18" cy="57"/>
            </a:xfrm>
            <a:custGeom>
              <a:avLst/>
              <a:gdLst/>
              <a:ahLst/>
              <a:cxnLst>
                <a:cxn ang="0">
                  <a:pos x="26" y="10"/>
                </a:cxn>
                <a:cxn ang="0">
                  <a:pos x="29" y="15"/>
                </a:cxn>
                <a:cxn ang="0">
                  <a:pos x="33" y="21"/>
                </a:cxn>
                <a:cxn ang="0">
                  <a:pos x="33" y="26"/>
                </a:cxn>
                <a:cxn ang="0">
                  <a:pos x="34" y="34"/>
                </a:cxn>
                <a:cxn ang="0">
                  <a:pos x="36" y="37"/>
                </a:cxn>
                <a:cxn ang="0">
                  <a:pos x="36" y="46"/>
                </a:cxn>
                <a:cxn ang="0">
                  <a:pos x="36" y="51"/>
                </a:cxn>
                <a:cxn ang="0">
                  <a:pos x="36" y="57"/>
                </a:cxn>
                <a:cxn ang="0">
                  <a:pos x="33" y="62"/>
                </a:cxn>
                <a:cxn ang="0">
                  <a:pos x="33" y="70"/>
                </a:cxn>
                <a:cxn ang="0">
                  <a:pos x="33" y="75"/>
                </a:cxn>
                <a:cxn ang="0">
                  <a:pos x="29" y="82"/>
                </a:cxn>
                <a:cxn ang="0">
                  <a:pos x="29" y="88"/>
                </a:cxn>
                <a:cxn ang="0">
                  <a:pos x="28" y="95"/>
                </a:cxn>
                <a:cxn ang="0">
                  <a:pos x="26" y="101"/>
                </a:cxn>
                <a:cxn ang="0">
                  <a:pos x="25" y="109"/>
                </a:cxn>
                <a:cxn ang="0">
                  <a:pos x="23" y="113"/>
                </a:cxn>
                <a:cxn ang="0">
                  <a:pos x="21" y="114"/>
                </a:cxn>
                <a:cxn ang="0">
                  <a:pos x="16" y="114"/>
                </a:cxn>
                <a:cxn ang="0">
                  <a:pos x="15" y="114"/>
                </a:cxn>
                <a:cxn ang="0">
                  <a:pos x="11" y="114"/>
                </a:cxn>
                <a:cxn ang="0">
                  <a:pos x="8" y="111"/>
                </a:cxn>
                <a:cxn ang="0">
                  <a:pos x="8" y="106"/>
                </a:cxn>
                <a:cxn ang="0">
                  <a:pos x="8" y="103"/>
                </a:cxn>
                <a:cxn ang="0">
                  <a:pos x="10" y="96"/>
                </a:cxn>
                <a:cxn ang="0">
                  <a:pos x="11" y="90"/>
                </a:cxn>
                <a:cxn ang="0">
                  <a:pos x="11" y="87"/>
                </a:cxn>
                <a:cxn ang="0">
                  <a:pos x="13" y="80"/>
                </a:cxn>
                <a:cxn ang="0">
                  <a:pos x="13" y="75"/>
                </a:cxn>
                <a:cxn ang="0">
                  <a:pos x="13" y="70"/>
                </a:cxn>
                <a:cxn ang="0">
                  <a:pos x="13" y="65"/>
                </a:cxn>
                <a:cxn ang="0">
                  <a:pos x="13" y="60"/>
                </a:cxn>
                <a:cxn ang="0">
                  <a:pos x="13" y="54"/>
                </a:cxn>
                <a:cxn ang="0">
                  <a:pos x="13" y="51"/>
                </a:cxn>
                <a:cxn ang="0">
                  <a:pos x="11" y="46"/>
                </a:cxn>
                <a:cxn ang="0">
                  <a:pos x="10" y="41"/>
                </a:cxn>
                <a:cxn ang="0">
                  <a:pos x="8" y="36"/>
                </a:cxn>
                <a:cxn ang="0">
                  <a:pos x="7" y="29"/>
                </a:cxn>
                <a:cxn ang="0">
                  <a:pos x="5" y="26"/>
                </a:cxn>
                <a:cxn ang="0">
                  <a:pos x="2" y="21"/>
                </a:cxn>
                <a:cxn ang="0">
                  <a:pos x="0" y="18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8" y="1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8" y="1"/>
                </a:cxn>
                <a:cxn ang="0">
                  <a:pos x="21" y="1"/>
                </a:cxn>
                <a:cxn ang="0">
                  <a:pos x="23" y="3"/>
                </a:cxn>
                <a:cxn ang="0">
                  <a:pos x="25" y="6"/>
                </a:cxn>
                <a:cxn ang="0">
                  <a:pos x="26" y="10"/>
                </a:cxn>
                <a:cxn ang="0">
                  <a:pos x="26" y="10"/>
                </a:cxn>
              </a:cxnLst>
              <a:rect l="0" t="0" r="r" b="b"/>
              <a:pathLst>
                <a:path w="36" h="114">
                  <a:moveTo>
                    <a:pt x="26" y="10"/>
                  </a:moveTo>
                  <a:lnTo>
                    <a:pt x="29" y="15"/>
                  </a:lnTo>
                  <a:lnTo>
                    <a:pt x="33" y="21"/>
                  </a:lnTo>
                  <a:lnTo>
                    <a:pt x="33" y="26"/>
                  </a:lnTo>
                  <a:lnTo>
                    <a:pt x="34" y="34"/>
                  </a:lnTo>
                  <a:lnTo>
                    <a:pt x="36" y="37"/>
                  </a:lnTo>
                  <a:lnTo>
                    <a:pt x="36" y="46"/>
                  </a:lnTo>
                  <a:lnTo>
                    <a:pt x="36" y="51"/>
                  </a:lnTo>
                  <a:lnTo>
                    <a:pt x="36" y="57"/>
                  </a:lnTo>
                  <a:lnTo>
                    <a:pt x="33" y="62"/>
                  </a:lnTo>
                  <a:lnTo>
                    <a:pt x="33" y="70"/>
                  </a:lnTo>
                  <a:lnTo>
                    <a:pt x="33" y="75"/>
                  </a:lnTo>
                  <a:lnTo>
                    <a:pt x="29" y="82"/>
                  </a:lnTo>
                  <a:lnTo>
                    <a:pt x="29" y="88"/>
                  </a:lnTo>
                  <a:lnTo>
                    <a:pt x="28" y="95"/>
                  </a:lnTo>
                  <a:lnTo>
                    <a:pt x="26" y="101"/>
                  </a:lnTo>
                  <a:lnTo>
                    <a:pt x="25" y="109"/>
                  </a:lnTo>
                  <a:lnTo>
                    <a:pt x="23" y="113"/>
                  </a:lnTo>
                  <a:lnTo>
                    <a:pt x="21" y="114"/>
                  </a:lnTo>
                  <a:lnTo>
                    <a:pt x="16" y="114"/>
                  </a:lnTo>
                  <a:lnTo>
                    <a:pt x="15" y="114"/>
                  </a:lnTo>
                  <a:lnTo>
                    <a:pt x="11" y="114"/>
                  </a:lnTo>
                  <a:lnTo>
                    <a:pt x="8" y="111"/>
                  </a:lnTo>
                  <a:lnTo>
                    <a:pt x="8" y="106"/>
                  </a:lnTo>
                  <a:lnTo>
                    <a:pt x="8" y="103"/>
                  </a:lnTo>
                  <a:lnTo>
                    <a:pt x="10" y="96"/>
                  </a:lnTo>
                  <a:lnTo>
                    <a:pt x="11" y="90"/>
                  </a:lnTo>
                  <a:lnTo>
                    <a:pt x="11" y="87"/>
                  </a:lnTo>
                  <a:lnTo>
                    <a:pt x="13" y="80"/>
                  </a:lnTo>
                  <a:lnTo>
                    <a:pt x="13" y="75"/>
                  </a:lnTo>
                  <a:lnTo>
                    <a:pt x="13" y="70"/>
                  </a:lnTo>
                  <a:lnTo>
                    <a:pt x="13" y="65"/>
                  </a:lnTo>
                  <a:lnTo>
                    <a:pt x="13" y="60"/>
                  </a:lnTo>
                  <a:lnTo>
                    <a:pt x="13" y="54"/>
                  </a:lnTo>
                  <a:lnTo>
                    <a:pt x="13" y="51"/>
                  </a:lnTo>
                  <a:lnTo>
                    <a:pt x="11" y="46"/>
                  </a:lnTo>
                  <a:lnTo>
                    <a:pt x="10" y="41"/>
                  </a:lnTo>
                  <a:lnTo>
                    <a:pt x="8" y="36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6"/>
                  </a:lnTo>
                  <a:lnTo>
                    <a:pt x="26" y="1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7" name="Freeform 351"/>
            <p:cNvSpPr>
              <a:spLocks/>
            </p:cNvSpPr>
            <p:nvPr/>
          </p:nvSpPr>
          <p:spPr bwMode="auto">
            <a:xfrm>
              <a:off x="4606" y="1937"/>
              <a:ext cx="65" cy="48"/>
            </a:xfrm>
            <a:custGeom>
              <a:avLst/>
              <a:gdLst/>
              <a:ahLst/>
              <a:cxnLst>
                <a:cxn ang="0">
                  <a:pos x="1" y="84"/>
                </a:cxn>
                <a:cxn ang="0">
                  <a:pos x="6" y="74"/>
                </a:cxn>
                <a:cxn ang="0">
                  <a:pos x="11" y="67"/>
                </a:cxn>
                <a:cxn ang="0">
                  <a:pos x="14" y="59"/>
                </a:cxn>
                <a:cxn ang="0">
                  <a:pos x="21" y="51"/>
                </a:cxn>
                <a:cxn ang="0">
                  <a:pos x="26" y="43"/>
                </a:cxn>
                <a:cxn ang="0">
                  <a:pos x="32" y="36"/>
                </a:cxn>
                <a:cxn ang="0">
                  <a:pos x="39" y="30"/>
                </a:cxn>
                <a:cxn ang="0">
                  <a:pos x="47" y="26"/>
                </a:cxn>
                <a:cxn ang="0">
                  <a:pos x="52" y="20"/>
                </a:cxn>
                <a:cxn ang="0">
                  <a:pos x="60" y="15"/>
                </a:cxn>
                <a:cxn ang="0">
                  <a:pos x="69" y="10"/>
                </a:cxn>
                <a:cxn ang="0">
                  <a:pos x="77" y="7"/>
                </a:cxn>
                <a:cxn ang="0">
                  <a:pos x="85" y="5"/>
                </a:cxn>
                <a:cxn ang="0">
                  <a:pos x="95" y="2"/>
                </a:cxn>
                <a:cxn ang="0">
                  <a:pos x="105" y="2"/>
                </a:cxn>
                <a:cxn ang="0">
                  <a:pos x="116" y="2"/>
                </a:cxn>
                <a:cxn ang="0">
                  <a:pos x="118" y="0"/>
                </a:cxn>
                <a:cxn ang="0">
                  <a:pos x="121" y="2"/>
                </a:cxn>
                <a:cxn ang="0">
                  <a:pos x="123" y="2"/>
                </a:cxn>
                <a:cxn ang="0">
                  <a:pos x="126" y="5"/>
                </a:cxn>
                <a:cxn ang="0">
                  <a:pos x="128" y="7"/>
                </a:cxn>
                <a:cxn ang="0">
                  <a:pos x="128" y="8"/>
                </a:cxn>
                <a:cxn ang="0">
                  <a:pos x="129" y="12"/>
                </a:cxn>
                <a:cxn ang="0">
                  <a:pos x="129" y="15"/>
                </a:cxn>
                <a:cxn ang="0">
                  <a:pos x="129" y="18"/>
                </a:cxn>
                <a:cxn ang="0">
                  <a:pos x="128" y="20"/>
                </a:cxn>
                <a:cxn ang="0">
                  <a:pos x="128" y="21"/>
                </a:cxn>
                <a:cxn ang="0">
                  <a:pos x="126" y="25"/>
                </a:cxn>
                <a:cxn ang="0">
                  <a:pos x="124" y="26"/>
                </a:cxn>
                <a:cxn ang="0">
                  <a:pos x="123" y="28"/>
                </a:cxn>
                <a:cxn ang="0">
                  <a:pos x="119" y="30"/>
                </a:cxn>
                <a:cxn ang="0">
                  <a:pos x="116" y="30"/>
                </a:cxn>
                <a:cxn ang="0">
                  <a:pos x="108" y="30"/>
                </a:cxn>
                <a:cxn ang="0">
                  <a:pos x="100" y="31"/>
                </a:cxn>
                <a:cxn ang="0">
                  <a:pos x="91" y="31"/>
                </a:cxn>
                <a:cxn ang="0">
                  <a:pos x="83" y="35"/>
                </a:cxn>
                <a:cxn ang="0">
                  <a:pos x="77" y="36"/>
                </a:cxn>
                <a:cxn ang="0">
                  <a:pos x="70" y="39"/>
                </a:cxn>
                <a:cxn ang="0">
                  <a:pos x="64" y="43"/>
                </a:cxn>
                <a:cxn ang="0">
                  <a:pos x="57" y="46"/>
                </a:cxn>
                <a:cxn ang="0">
                  <a:pos x="51" y="51"/>
                </a:cxn>
                <a:cxn ang="0">
                  <a:pos x="46" y="54"/>
                </a:cxn>
                <a:cxn ang="0">
                  <a:pos x="39" y="59"/>
                </a:cxn>
                <a:cxn ang="0">
                  <a:pos x="34" y="66"/>
                </a:cxn>
                <a:cxn ang="0">
                  <a:pos x="29" y="70"/>
                </a:cxn>
                <a:cxn ang="0">
                  <a:pos x="26" y="79"/>
                </a:cxn>
                <a:cxn ang="0">
                  <a:pos x="21" y="84"/>
                </a:cxn>
                <a:cxn ang="0">
                  <a:pos x="18" y="92"/>
                </a:cxn>
                <a:cxn ang="0">
                  <a:pos x="14" y="95"/>
                </a:cxn>
                <a:cxn ang="0">
                  <a:pos x="11" y="97"/>
                </a:cxn>
                <a:cxn ang="0">
                  <a:pos x="8" y="97"/>
                </a:cxn>
                <a:cxn ang="0">
                  <a:pos x="5" y="95"/>
                </a:cxn>
                <a:cxn ang="0">
                  <a:pos x="3" y="93"/>
                </a:cxn>
                <a:cxn ang="0">
                  <a:pos x="0" y="90"/>
                </a:cxn>
                <a:cxn ang="0">
                  <a:pos x="0" y="87"/>
                </a:cxn>
                <a:cxn ang="0">
                  <a:pos x="1" y="84"/>
                </a:cxn>
                <a:cxn ang="0">
                  <a:pos x="1" y="84"/>
                </a:cxn>
              </a:cxnLst>
              <a:rect l="0" t="0" r="r" b="b"/>
              <a:pathLst>
                <a:path w="129" h="97">
                  <a:moveTo>
                    <a:pt x="1" y="84"/>
                  </a:moveTo>
                  <a:lnTo>
                    <a:pt x="6" y="74"/>
                  </a:lnTo>
                  <a:lnTo>
                    <a:pt x="11" y="67"/>
                  </a:lnTo>
                  <a:lnTo>
                    <a:pt x="14" y="59"/>
                  </a:lnTo>
                  <a:lnTo>
                    <a:pt x="21" y="51"/>
                  </a:lnTo>
                  <a:lnTo>
                    <a:pt x="26" y="43"/>
                  </a:lnTo>
                  <a:lnTo>
                    <a:pt x="32" y="36"/>
                  </a:lnTo>
                  <a:lnTo>
                    <a:pt x="39" y="30"/>
                  </a:lnTo>
                  <a:lnTo>
                    <a:pt x="47" y="26"/>
                  </a:lnTo>
                  <a:lnTo>
                    <a:pt x="52" y="20"/>
                  </a:lnTo>
                  <a:lnTo>
                    <a:pt x="60" y="15"/>
                  </a:lnTo>
                  <a:lnTo>
                    <a:pt x="69" y="10"/>
                  </a:lnTo>
                  <a:lnTo>
                    <a:pt x="77" y="7"/>
                  </a:lnTo>
                  <a:lnTo>
                    <a:pt x="85" y="5"/>
                  </a:lnTo>
                  <a:lnTo>
                    <a:pt x="95" y="2"/>
                  </a:lnTo>
                  <a:lnTo>
                    <a:pt x="105" y="2"/>
                  </a:lnTo>
                  <a:lnTo>
                    <a:pt x="116" y="2"/>
                  </a:lnTo>
                  <a:lnTo>
                    <a:pt x="118" y="0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6" y="5"/>
                  </a:lnTo>
                  <a:lnTo>
                    <a:pt x="128" y="7"/>
                  </a:lnTo>
                  <a:lnTo>
                    <a:pt x="128" y="8"/>
                  </a:lnTo>
                  <a:lnTo>
                    <a:pt x="129" y="12"/>
                  </a:lnTo>
                  <a:lnTo>
                    <a:pt x="129" y="15"/>
                  </a:lnTo>
                  <a:lnTo>
                    <a:pt x="129" y="18"/>
                  </a:lnTo>
                  <a:lnTo>
                    <a:pt x="128" y="20"/>
                  </a:lnTo>
                  <a:lnTo>
                    <a:pt x="128" y="21"/>
                  </a:lnTo>
                  <a:lnTo>
                    <a:pt x="126" y="25"/>
                  </a:lnTo>
                  <a:lnTo>
                    <a:pt x="124" y="26"/>
                  </a:lnTo>
                  <a:lnTo>
                    <a:pt x="123" y="28"/>
                  </a:lnTo>
                  <a:lnTo>
                    <a:pt x="119" y="30"/>
                  </a:lnTo>
                  <a:lnTo>
                    <a:pt x="116" y="30"/>
                  </a:lnTo>
                  <a:lnTo>
                    <a:pt x="108" y="30"/>
                  </a:lnTo>
                  <a:lnTo>
                    <a:pt x="100" y="31"/>
                  </a:lnTo>
                  <a:lnTo>
                    <a:pt x="91" y="31"/>
                  </a:lnTo>
                  <a:lnTo>
                    <a:pt x="83" y="35"/>
                  </a:lnTo>
                  <a:lnTo>
                    <a:pt x="77" y="36"/>
                  </a:lnTo>
                  <a:lnTo>
                    <a:pt x="70" y="39"/>
                  </a:lnTo>
                  <a:lnTo>
                    <a:pt x="64" y="43"/>
                  </a:lnTo>
                  <a:lnTo>
                    <a:pt x="57" y="46"/>
                  </a:lnTo>
                  <a:lnTo>
                    <a:pt x="51" y="51"/>
                  </a:lnTo>
                  <a:lnTo>
                    <a:pt x="46" y="54"/>
                  </a:lnTo>
                  <a:lnTo>
                    <a:pt x="39" y="59"/>
                  </a:lnTo>
                  <a:lnTo>
                    <a:pt x="34" y="66"/>
                  </a:lnTo>
                  <a:lnTo>
                    <a:pt x="29" y="70"/>
                  </a:lnTo>
                  <a:lnTo>
                    <a:pt x="26" y="79"/>
                  </a:lnTo>
                  <a:lnTo>
                    <a:pt x="21" y="84"/>
                  </a:lnTo>
                  <a:lnTo>
                    <a:pt x="18" y="92"/>
                  </a:lnTo>
                  <a:lnTo>
                    <a:pt x="14" y="95"/>
                  </a:lnTo>
                  <a:lnTo>
                    <a:pt x="11" y="97"/>
                  </a:lnTo>
                  <a:lnTo>
                    <a:pt x="8" y="97"/>
                  </a:lnTo>
                  <a:lnTo>
                    <a:pt x="5" y="95"/>
                  </a:lnTo>
                  <a:lnTo>
                    <a:pt x="3" y="93"/>
                  </a:lnTo>
                  <a:lnTo>
                    <a:pt x="0" y="90"/>
                  </a:lnTo>
                  <a:lnTo>
                    <a:pt x="0" y="87"/>
                  </a:lnTo>
                  <a:lnTo>
                    <a:pt x="1" y="84"/>
                  </a:lnTo>
                  <a:lnTo>
                    <a:pt x="1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570" name="Group 354"/>
          <p:cNvGrpSpPr>
            <a:grpSpLocks noChangeAspect="1"/>
          </p:cNvGrpSpPr>
          <p:nvPr/>
        </p:nvGrpSpPr>
        <p:grpSpPr bwMode="auto">
          <a:xfrm>
            <a:off x="1187450" y="4294188"/>
            <a:ext cx="1296988" cy="1438275"/>
            <a:chOff x="748" y="2705"/>
            <a:chExt cx="817" cy="906"/>
          </a:xfrm>
        </p:grpSpPr>
        <p:sp>
          <p:nvSpPr>
            <p:cNvPr id="9569" name="AutoShape 353"/>
            <p:cNvSpPr>
              <a:spLocks noChangeAspect="1" noChangeArrowheads="1" noTextEdit="1"/>
            </p:cNvSpPr>
            <p:nvPr/>
          </p:nvSpPr>
          <p:spPr bwMode="auto">
            <a:xfrm>
              <a:off x="748" y="2705"/>
              <a:ext cx="817" cy="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1" name="Freeform 355"/>
            <p:cNvSpPr>
              <a:spLocks/>
            </p:cNvSpPr>
            <p:nvPr/>
          </p:nvSpPr>
          <p:spPr bwMode="auto">
            <a:xfrm>
              <a:off x="1159" y="3030"/>
              <a:ext cx="43" cy="74"/>
            </a:xfrm>
            <a:custGeom>
              <a:avLst/>
              <a:gdLst/>
              <a:ahLst/>
              <a:cxnLst>
                <a:cxn ang="0">
                  <a:pos x="84" y="4"/>
                </a:cxn>
                <a:cxn ang="0">
                  <a:pos x="85" y="15"/>
                </a:cxn>
                <a:cxn ang="0">
                  <a:pos x="85" y="24"/>
                </a:cxn>
                <a:cxn ang="0">
                  <a:pos x="84" y="33"/>
                </a:cxn>
                <a:cxn ang="0">
                  <a:pos x="82" y="44"/>
                </a:cxn>
                <a:cxn ang="0">
                  <a:pos x="81" y="55"/>
                </a:cxn>
                <a:cxn ang="0">
                  <a:pos x="76" y="64"/>
                </a:cxn>
                <a:cxn ang="0">
                  <a:pos x="73" y="73"/>
                </a:cxn>
                <a:cxn ang="0">
                  <a:pos x="70" y="84"/>
                </a:cxn>
                <a:cxn ang="0">
                  <a:pos x="65" y="92"/>
                </a:cxn>
                <a:cxn ang="0">
                  <a:pos x="59" y="101"/>
                </a:cxn>
                <a:cxn ang="0">
                  <a:pos x="55" y="110"/>
                </a:cxn>
                <a:cxn ang="0">
                  <a:pos x="49" y="119"/>
                </a:cxn>
                <a:cxn ang="0">
                  <a:pos x="42" y="125"/>
                </a:cxn>
                <a:cxn ang="0">
                  <a:pos x="35" y="133"/>
                </a:cxn>
                <a:cxn ang="0">
                  <a:pos x="27" y="139"/>
                </a:cxn>
                <a:cxn ang="0">
                  <a:pos x="21" y="145"/>
                </a:cxn>
                <a:cxn ang="0">
                  <a:pos x="16" y="147"/>
                </a:cxn>
                <a:cxn ang="0">
                  <a:pos x="12" y="147"/>
                </a:cxn>
                <a:cxn ang="0">
                  <a:pos x="7" y="145"/>
                </a:cxn>
                <a:cxn ang="0">
                  <a:pos x="3" y="142"/>
                </a:cxn>
                <a:cxn ang="0">
                  <a:pos x="1" y="137"/>
                </a:cxn>
                <a:cxn ang="0">
                  <a:pos x="0" y="133"/>
                </a:cxn>
                <a:cxn ang="0">
                  <a:pos x="1" y="128"/>
                </a:cxn>
                <a:cxn ang="0">
                  <a:pos x="4" y="125"/>
                </a:cxn>
                <a:cxn ang="0">
                  <a:pos x="4" y="121"/>
                </a:cxn>
                <a:cxn ang="0">
                  <a:pos x="7" y="117"/>
                </a:cxn>
                <a:cxn ang="0">
                  <a:pos x="12" y="113"/>
                </a:cxn>
                <a:cxn ang="0">
                  <a:pos x="16" y="108"/>
                </a:cxn>
                <a:cxn ang="0">
                  <a:pos x="21" y="102"/>
                </a:cxn>
                <a:cxn ang="0">
                  <a:pos x="29" y="96"/>
                </a:cxn>
                <a:cxn ang="0">
                  <a:pos x="35" y="90"/>
                </a:cxn>
                <a:cxn ang="0">
                  <a:pos x="42" y="82"/>
                </a:cxn>
                <a:cxn ang="0">
                  <a:pos x="49" y="75"/>
                </a:cxn>
                <a:cxn ang="0">
                  <a:pos x="55" y="67"/>
                </a:cxn>
                <a:cxn ang="0">
                  <a:pos x="59" y="58"/>
                </a:cxn>
                <a:cxn ang="0">
                  <a:pos x="65" y="50"/>
                </a:cxn>
                <a:cxn ang="0">
                  <a:pos x="68" y="40"/>
                </a:cxn>
                <a:cxn ang="0">
                  <a:pos x="71" y="30"/>
                </a:cxn>
                <a:cxn ang="0">
                  <a:pos x="71" y="20"/>
                </a:cxn>
                <a:cxn ang="0">
                  <a:pos x="71" y="11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3" y="1"/>
                </a:cxn>
                <a:cxn ang="0">
                  <a:pos x="76" y="0"/>
                </a:cxn>
                <a:cxn ang="0">
                  <a:pos x="78" y="0"/>
                </a:cxn>
                <a:cxn ang="0">
                  <a:pos x="81" y="0"/>
                </a:cxn>
                <a:cxn ang="0">
                  <a:pos x="82" y="1"/>
                </a:cxn>
                <a:cxn ang="0">
                  <a:pos x="84" y="4"/>
                </a:cxn>
                <a:cxn ang="0">
                  <a:pos x="84" y="4"/>
                </a:cxn>
              </a:cxnLst>
              <a:rect l="0" t="0" r="r" b="b"/>
              <a:pathLst>
                <a:path w="85" h="147">
                  <a:moveTo>
                    <a:pt x="84" y="4"/>
                  </a:moveTo>
                  <a:lnTo>
                    <a:pt x="85" y="15"/>
                  </a:lnTo>
                  <a:lnTo>
                    <a:pt x="85" y="24"/>
                  </a:lnTo>
                  <a:lnTo>
                    <a:pt x="84" y="33"/>
                  </a:lnTo>
                  <a:lnTo>
                    <a:pt x="82" y="44"/>
                  </a:lnTo>
                  <a:lnTo>
                    <a:pt x="81" y="55"/>
                  </a:lnTo>
                  <a:lnTo>
                    <a:pt x="76" y="64"/>
                  </a:lnTo>
                  <a:lnTo>
                    <a:pt x="73" y="73"/>
                  </a:lnTo>
                  <a:lnTo>
                    <a:pt x="70" y="84"/>
                  </a:lnTo>
                  <a:lnTo>
                    <a:pt x="65" y="92"/>
                  </a:lnTo>
                  <a:lnTo>
                    <a:pt x="59" y="101"/>
                  </a:lnTo>
                  <a:lnTo>
                    <a:pt x="55" y="110"/>
                  </a:lnTo>
                  <a:lnTo>
                    <a:pt x="49" y="119"/>
                  </a:lnTo>
                  <a:lnTo>
                    <a:pt x="42" y="125"/>
                  </a:lnTo>
                  <a:lnTo>
                    <a:pt x="35" y="133"/>
                  </a:lnTo>
                  <a:lnTo>
                    <a:pt x="27" y="139"/>
                  </a:lnTo>
                  <a:lnTo>
                    <a:pt x="21" y="145"/>
                  </a:lnTo>
                  <a:lnTo>
                    <a:pt x="16" y="147"/>
                  </a:lnTo>
                  <a:lnTo>
                    <a:pt x="12" y="147"/>
                  </a:lnTo>
                  <a:lnTo>
                    <a:pt x="7" y="145"/>
                  </a:lnTo>
                  <a:lnTo>
                    <a:pt x="3" y="142"/>
                  </a:lnTo>
                  <a:lnTo>
                    <a:pt x="1" y="137"/>
                  </a:lnTo>
                  <a:lnTo>
                    <a:pt x="0" y="133"/>
                  </a:lnTo>
                  <a:lnTo>
                    <a:pt x="1" y="128"/>
                  </a:lnTo>
                  <a:lnTo>
                    <a:pt x="4" y="125"/>
                  </a:lnTo>
                  <a:lnTo>
                    <a:pt x="4" y="121"/>
                  </a:lnTo>
                  <a:lnTo>
                    <a:pt x="7" y="117"/>
                  </a:lnTo>
                  <a:lnTo>
                    <a:pt x="12" y="113"/>
                  </a:lnTo>
                  <a:lnTo>
                    <a:pt x="16" y="108"/>
                  </a:lnTo>
                  <a:lnTo>
                    <a:pt x="21" y="102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2" y="82"/>
                  </a:lnTo>
                  <a:lnTo>
                    <a:pt x="49" y="75"/>
                  </a:lnTo>
                  <a:lnTo>
                    <a:pt x="55" y="67"/>
                  </a:lnTo>
                  <a:lnTo>
                    <a:pt x="59" y="58"/>
                  </a:lnTo>
                  <a:lnTo>
                    <a:pt x="65" y="50"/>
                  </a:lnTo>
                  <a:lnTo>
                    <a:pt x="68" y="40"/>
                  </a:lnTo>
                  <a:lnTo>
                    <a:pt x="71" y="30"/>
                  </a:lnTo>
                  <a:lnTo>
                    <a:pt x="71" y="20"/>
                  </a:lnTo>
                  <a:lnTo>
                    <a:pt x="71" y="11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3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2" y="1"/>
                  </a:lnTo>
                  <a:lnTo>
                    <a:pt x="84" y="4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2" name="Freeform 356"/>
            <p:cNvSpPr>
              <a:spLocks/>
            </p:cNvSpPr>
            <p:nvPr/>
          </p:nvSpPr>
          <p:spPr bwMode="auto">
            <a:xfrm>
              <a:off x="1193" y="3006"/>
              <a:ext cx="35" cy="33"/>
            </a:xfrm>
            <a:custGeom>
              <a:avLst/>
              <a:gdLst/>
              <a:ahLst/>
              <a:cxnLst>
                <a:cxn ang="0">
                  <a:pos x="10" y="12"/>
                </a:cxn>
                <a:cxn ang="0">
                  <a:pos x="13" y="8"/>
                </a:cxn>
                <a:cxn ang="0">
                  <a:pos x="17" y="5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43" y="3"/>
                </a:cxn>
                <a:cxn ang="0">
                  <a:pos x="48" y="5"/>
                </a:cxn>
                <a:cxn ang="0">
                  <a:pos x="51" y="8"/>
                </a:cxn>
                <a:cxn ang="0">
                  <a:pos x="56" y="11"/>
                </a:cxn>
                <a:cxn ang="0">
                  <a:pos x="60" y="14"/>
                </a:cxn>
                <a:cxn ang="0">
                  <a:pos x="63" y="18"/>
                </a:cxn>
                <a:cxn ang="0">
                  <a:pos x="65" y="23"/>
                </a:cxn>
                <a:cxn ang="0">
                  <a:pos x="69" y="29"/>
                </a:cxn>
                <a:cxn ang="0">
                  <a:pos x="69" y="35"/>
                </a:cxn>
                <a:cxn ang="0">
                  <a:pos x="71" y="43"/>
                </a:cxn>
                <a:cxn ang="0">
                  <a:pos x="69" y="46"/>
                </a:cxn>
                <a:cxn ang="0">
                  <a:pos x="69" y="49"/>
                </a:cxn>
                <a:cxn ang="0">
                  <a:pos x="68" y="52"/>
                </a:cxn>
                <a:cxn ang="0">
                  <a:pos x="66" y="55"/>
                </a:cxn>
                <a:cxn ang="0">
                  <a:pos x="62" y="60"/>
                </a:cxn>
                <a:cxn ang="0">
                  <a:pos x="57" y="64"/>
                </a:cxn>
                <a:cxn ang="0">
                  <a:pos x="52" y="66"/>
                </a:cxn>
                <a:cxn ang="0">
                  <a:pos x="49" y="6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48" y="53"/>
                </a:cxn>
                <a:cxn ang="0">
                  <a:pos x="48" y="49"/>
                </a:cxn>
                <a:cxn ang="0">
                  <a:pos x="48" y="44"/>
                </a:cxn>
                <a:cxn ang="0">
                  <a:pos x="48" y="40"/>
                </a:cxn>
                <a:cxn ang="0">
                  <a:pos x="46" y="35"/>
                </a:cxn>
                <a:cxn ang="0">
                  <a:pos x="45" y="32"/>
                </a:cxn>
                <a:cxn ang="0">
                  <a:pos x="43" y="27"/>
                </a:cxn>
                <a:cxn ang="0">
                  <a:pos x="42" y="26"/>
                </a:cxn>
                <a:cxn ang="0">
                  <a:pos x="37" y="21"/>
                </a:cxn>
                <a:cxn ang="0">
                  <a:pos x="31" y="21"/>
                </a:cxn>
                <a:cxn ang="0">
                  <a:pos x="26" y="21"/>
                </a:cxn>
                <a:cxn ang="0">
                  <a:pos x="23" y="21"/>
                </a:cxn>
                <a:cxn ang="0">
                  <a:pos x="19" y="23"/>
                </a:cxn>
                <a:cxn ang="0">
                  <a:pos x="16" y="26"/>
                </a:cxn>
                <a:cxn ang="0">
                  <a:pos x="14" y="27"/>
                </a:cxn>
                <a:cxn ang="0">
                  <a:pos x="11" y="31"/>
                </a:cxn>
                <a:cxn ang="0">
                  <a:pos x="7" y="31"/>
                </a:cxn>
                <a:cxn ang="0">
                  <a:pos x="3" y="31"/>
                </a:cxn>
                <a:cxn ang="0">
                  <a:pos x="0" y="29"/>
                </a:cxn>
                <a:cxn ang="0">
                  <a:pos x="0" y="26"/>
                </a:cxn>
                <a:cxn ang="0">
                  <a:pos x="0" y="23"/>
                </a:cxn>
                <a:cxn ang="0">
                  <a:pos x="3" y="20"/>
                </a:cxn>
                <a:cxn ang="0">
                  <a:pos x="5" y="17"/>
                </a:cxn>
                <a:cxn ang="0">
                  <a:pos x="10" y="12"/>
                </a:cxn>
                <a:cxn ang="0">
                  <a:pos x="10" y="12"/>
                </a:cxn>
              </a:cxnLst>
              <a:rect l="0" t="0" r="r" b="b"/>
              <a:pathLst>
                <a:path w="71" h="66">
                  <a:moveTo>
                    <a:pt x="10" y="12"/>
                  </a:moveTo>
                  <a:lnTo>
                    <a:pt x="13" y="8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39" y="1"/>
                  </a:lnTo>
                  <a:lnTo>
                    <a:pt x="43" y="3"/>
                  </a:lnTo>
                  <a:lnTo>
                    <a:pt x="48" y="5"/>
                  </a:lnTo>
                  <a:lnTo>
                    <a:pt x="51" y="8"/>
                  </a:lnTo>
                  <a:lnTo>
                    <a:pt x="56" y="11"/>
                  </a:lnTo>
                  <a:lnTo>
                    <a:pt x="60" y="14"/>
                  </a:lnTo>
                  <a:lnTo>
                    <a:pt x="63" y="18"/>
                  </a:lnTo>
                  <a:lnTo>
                    <a:pt x="65" y="23"/>
                  </a:lnTo>
                  <a:lnTo>
                    <a:pt x="69" y="29"/>
                  </a:lnTo>
                  <a:lnTo>
                    <a:pt x="69" y="35"/>
                  </a:lnTo>
                  <a:lnTo>
                    <a:pt x="71" y="43"/>
                  </a:lnTo>
                  <a:lnTo>
                    <a:pt x="69" y="46"/>
                  </a:lnTo>
                  <a:lnTo>
                    <a:pt x="69" y="49"/>
                  </a:lnTo>
                  <a:lnTo>
                    <a:pt x="68" y="52"/>
                  </a:lnTo>
                  <a:lnTo>
                    <a:pt x="66" y="55"/>
                  </a:lnTo>
                  <a:lnTo>
                    <a:pt x="62" y="60"/>
                  </a:lnTo>
                  <a:lnTo>
                    <a:pt x="57" y="64"/>
                  </a:lnTo>
                  <a:lnTo>
                    <a:pt x="52" y="66"/>
                  </a:lnTo>
                  <a:lnTo>
                    <a:pt x="49" y="66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53"/>
                  </a:lnTo>
                  <a:lnTo>
                    <a:pt x="48" y="49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6" y="35"/>
                  </a:lnTo>
                  <a:lnTo>
                    <a:pt x="45" y="32"/>
                  </a:lnTo>
                  <a:lnTo>
                    <a:pt x="43" y="27"/>
                  </a:lnTo>
                  <a:lnTo>
                    <a:pt x="42" y="26"/>
                  </a:lnTo>
                  <a:lnTo>
                    <a:pt x="37" y="21"/>
                  </a:lnTo>
                  <a:lnTo>
                    <a:pt x="31" y="21"/>
                  </a:lnTo>
                  <a:lnTo>
                    <a:pt x="26" y="21"/>
                  </a:lnTo>
                  <a:lnTo>
                    <a:pt x="23" y="21"/>
                  </a:lnTo>
                  <a:lnTo>
                    <a:pt x="19" y="23"/>
                  </a:lnTo>
                  <a:lnTo>
                    <a:pt x="16" y="26"/>
                  </a:lnTo>
                  <a:lnTo>
                    <a:pt x="14" y="27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3" y="31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1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3" name="Freeform 357"/>
            <p:cNvSpPr>
              <a:spLocks/>
            </p:cNvSpPr>
            <p:nvPr/>
          </p:nvSpPr>
          <p:spPr bwMode="auto">
            <a:xfrm>
              <a:off x="1189" y="3011"/>
              <a:ext cx="18" cy="25"/>
            </a:xfrm>
            <a:custGeom>
              <a:avLst/>
              <a:gdLst/>
              <a:ahLst/>
              <a:cxnLst>
                <a:cxn ang="0">
                  <a:pos x="26" y="38"/>
                </a:cxn>
                <a:cxn ang="0">
                  <a:pos x="25" y="38"/>
                </a:cxn>
                <a:cxn ang="0">
                  <a:pos x="22" y="34"/>
                </a:cxn>
                <a:cxn ang="0">
                  <a:pos x="22" y="31"/>
                </a:cxn>
                <a:cxn ang="0">
                  <a:pos x="20" y="26"/>
                </a:cxn>
                <a:cxn ang="0">
                  <a:pos x="20" y="23"/>
                </a:cxn>
                <a:cxn ang="0">
                  <a:pos x="22" y="18"/>
                </a:cxn>
                <a:cxn ang="0">
                  <a:pos x="23" y="15"/>
                </a:cxn>
                <a:cxn ang="0">
                  <a:pos x="25" y="14"/>
                </a:cxn>
                <a:cxn ang="0">
                  <a:pos x="26" y="12"/>
                </a:cxn>
                <a:cxn ang="0">
                  <a:pos x="28" y="12"/>
                </a:cxn>
                <a:cxn ang="0">
                  <a:pos x="31" y="9"/>
                </a:cxn>
                <a:cxn ang="0">
                  <a:pos x="35" y="8"/>
                </a:cxn>
                <a:cxn ang="0">
                  <a:pos x="37" y="5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7" y="2"/>
                </a:cxn>
                <a:cxn ang="0">
                  <a:pos x="12" y="3"/>
                </a:cxn>
                <a:cxn ang="0">
                  <a:pos x="9" y="6"/>
                </a:cxn>
                <a:cxn ang="0">
                  <a:pos x="5" y="9"/>
                </a:cxn>
                <a:cxn ang="0">
                  <a:pos x="3" y="14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3" y="35"/>
                </a:cxn>
                <a:cxn ang="0">
                  <a:pos x="5" y="38"/>
                </a:cxn>
                <a:cxn ang="0">
                  <a:pos x="6" y="43"/>
                </a:cxn>
                <a:cxn ang="0">
                  <a:pos x="9" y="44"/>
                </a:cxn>
                <a:cxn ang="0">
                  <a:pos x="12" y="47"/>
                </a:cxn>
                <a:cxn ang="0">
                  <a:pos x="17" y="51"/>
                </a:cxn>
                <a:cxn ang="0">
                  <a:pos x="22" y="47"/>
                </a:cxn>
                <a:cxn ang="0">
                  <a:pos x="25" y="44"/>
                </a:cxn>
                <a:cxn ang="0">
                  <a:pos x="26" y="41"/>
                </a:cxn>
                <a:cxn ang="0">
                  <a:pos x="26" y="38"/>
                </a:cxn>
                <a:cxn ang="0">
                  <a:pos x="26" y="38"/>
                </a:cxn>
              </a:cxnLst>
              <a:rect l="0" t="0" r="r" b="b"/>
              <a:pathLst>
                <a:path w="37" h="51">
                  <a:moveTo>
                    <a:pt x="26" y="38"/>
                  </a:moveTo>
                  <a:lnTo>
                    <a:pt x="25" y="38"/>
                  </a:lnTo>
                  <a:lnTo>
                    <a:pt x="22" y="34"/>
                  </a:lnTo>
                  <a:lnTo>
                    <a:pt x="22" y="31"/>
                  </a:lnTo>
                  <a:lnTo>
                    <a:pt x="20" y="26"/>
                  </a:lnTo>
                  <a:lnTo>
                    <a:pt x="20" y="23"/>
                  </a:lnTo>
                  <a:lnTo>
                    <a:pt x="22" y="18"/>
                  </a:lnTo>
                  <a:lnTo>
                    <a:pt x="23" y="15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1" y="9"/>
                  </a:lnTo>
                  <a:lnTo>
                    <a:pt x="35" y="8"/>
                  </a:lnTo>
                  <a:lnTo>
                    <a:pt x="37" y="5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2" y="3"/>
                  </a:lnTo>
                  <a:lnTo>
                    <a:pt x="9" y="6"/>
                  </a:lnTo>
                  <a:lnTo>
                    <a:pt x="5" y="9"/>
                  </a:lnTo>
                  <a:lnTo>
                    <a:pt x="3" y="14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3" y="35"/>
                  </a:lnTo>
                  <a:lnTo>
                    <a:pt x="5" y="38"/>
                  </a:lnTo>
                  <a:lnTo>
                    <a:pt x="6" y="43"/>
                  </a:lnTo>
                  <a:lnTo>
                    <a:pt x="9" y="44"/>
                  </a:lnTo>
                  <a:lnTo>
                    <a:pt x="12" y="47"/>
                  </a:lnTo>
                  <a:lnTo>
                    <a:pt x="17" y="51"/>
                  </a:lnTo>
                  <a:lnTo>
                    <a:pt x="22" y="47"/>
                  </a:lnTo>
                  <a:lnTo>
                    <a:pt x="25" y="44"/>
                  </a:lnTo>
                  <a:lnTo>
                    <a:pt x="26" y="41"/>
                  </a:lnTo>
                  <a:lnTo>
                    <a:pt x="26" y="38"/>
                  </a:lnTo>
                  <a:lnTo>
                    <a:pt x="26" y="38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4" name="Freeform 358"/>
            <p:cNvSpPr>
              <a:spLocks/>
            </p:cNvSpPr>
            <p:nvPr/>
          </p:nvSpPr>
          <p:spPr bwMode="auto">
            <a:xfrm>
              <a:off x="1242" y="3506"/>
              <a:ext cx="299" cy="29"/>
            </a:xfrm>
            <a:custGeom>
              <a:avLst/>
              <a:gdLst/>
              <a:ahLst/>
              <a:cxnLst>
                <a:cxn ang="0">
                  <a:pos x="36" y="10"/>
                </a:cxn>
                <a:cxn ang="0">
                  <a:pos x="69" y="7"/>
                </a:cxn>
                <a:cxn ang="0">
                  <a:pos x="98" y="4"/>
                </a:cxn>
                <a:cxn ang="0">
                  <a:pos x="127" y="3"/>
                </a:cxn>
                <a:cxn ang="0">
                  <a:pos x="155" y="0"/>
                </a:cxn>
                <a:cxn ang="0">
                  <a:pos x="182" y="0"/>
                </a:cxn>
                <a:cxn ang="0">
                  <a:pos x="213" y="0"/>
                </a:cxn>
                <a:cxn ang="0">
                  <a:pos x="245" y="0"/>
                </a:cxn>
                <a:cxn ang="0">
                  <a:pos x="286" y="3"/>
                </a:cxn>
                <a:cxn ang="0">
                  <a:pos x="328" y="4"/>
                </a:cxn>
                <a:cxn ang="0">
                  <a:pos x="366" y="7"/>
                </a:cxn>
                <a:cxn ang="0">
                  <a:pos x="403" y="9"/>
                </a:cxn>
                <a:cxn ang="0">
                  <a:pos x="439" y="12"/>
                </a:cxn>
                <a:cxn ang="0">
                  <a:pos x="476" y="13"/>
                </a:cxn>
                <a:cxn ang="0">
                  <a:pos x="514" y="18"/>
                </a:cxn>
                <a:cxn ang="0">
                  <a:pos x="556" y="20"/>
                </a:cxn>
                <a:cxn ang="0">
                  <a:pos x="585" y="21"/>
                </a:cxn>
                <a:cxn ang="0">
                  <a:pos x="591" y="29"/>
                </a:cxn>
                <a:cxn ang="0">
                  <a:pos x="596" y="35"/>
                </a:cxn>
                <a:cxn ang="0">
                  <a:pos x="597" y="41"/>
                </a:cxn>
                <a:cxn ang="0">
                  <a:pos x="599" y="47"/>
                </a:cxn>
                <a:cxn ang="0">
                  <a:pos x="597" y="53"/>
                </a:cxn>
                <a:cxn ang="0">
                  <a:pos x="571" y="53"/>
                </a:cxn>
                <a:cxn ang="0">
                  <a:pos x="527" y="52"/>
                </a:cxn>
                <a:cxn ang="0">
                  <a:pos x="485" y="49"/>
                </a:cxn>
                <a:cxn ang="0">
                  <a:pos x="446" y="47"/>
                </a:cxn>
                <a:cxn ang="0">
                  <a:pos x="407" y="46"/>
                </a:cxn>
                <a:cxn ang="0">
                  <a:pos x="368" y="44"/>
                </a:cxn>
                <a:cxn ang="0">
                  <a:pos x="326" y="41"/>
                </a:cxn>
                <a:cxn ang="0">
                  <a:pos x="282" y="39"/>
                </a:cxn>
                <a:cxn ang="0">
                  <a:pos x="244" y="36"/>
                </a:cxn>
                <a:cxn ang="0">
                  <a:pos x="211" y="36"/>
                </a:cxn>
                <a:cxn ang="0">
                  <a:pos x="182" y="36"/>
                </a:cxn>
                <a:cxn ang="0">
                  <a:pos x="155" y="39"/>
                </a:cxn>
                <a:cxn ang="0">
                  <a:pos x="127" y="42"/>
                </a:cxn>
                <a:cxn ang="0">
                  <a:pos x="100" y="44"/>
                </a:cxn>
                <a:cxn ang="0">
                  <a:pos x="71" y="47"/>
                </a:cxn>
                <a:cxn ang="0">
                  <a:pos x="40" y="52"/>
                </a:cxn>
                <a:cxn ang="0">
                  <a:pos x="19" y="53"/>
                </a:cxn>
                <a:cxn ang="0">
                  <a:pos x="10" y="50"/>
                </a:cxn>
                <a:cxn ang="0">
                  <a:pos x="5" y="46"/>
                </a:cxn>
                <a:cxn ang="0">
                  <a:pos x="2" y="38"/>
                </a:cxn>
                <a:cxn ang="0">
                  <a:pos x="0" y="30"/>
                </a:cxn>
                <a:cxn ang="0">
                  <a:pos x="2" y="23"/>
                </a:cxn>
                <a:cxn ang="0">
                  <a:pos x="6" y="16"/>
                </a:cxn>
                <a:cxn ang="0">
                  <a:pos x="14" y="13"/>
                </a:cxn>
                <a:cxn ang="0">
                  <a:pos x="20" y="13"/>
                </a:cxn>
              </a:cxnLst>
              <a:rect l="0" t="0" r="r" b="b"/>
              <a:pathLst>
                <a:path w="599" h="56">
                  <a:moveTo>
                    <a:pt x="20" y="13"/>
                  </a:moveTo>
                  <a:lnTo>
                    <a:pt x="36" y="10"/>
                  </a:lnTo>
                  <a:lnTo>
                    <a:pt x="52" y="9"/>
                  </a:lnTo>
                  <a:lnTo>
                    <a:pt x="69" y="7"/>
                  </a:lnTo>
                  <a:lnTo>
                    <a:pt x="85" y="6"/>
                  </a:lnTo>
                  <a:lnTo>
                    <a:pt x="98" y="4"/>
                  </a:lnTo>
                  <a:lnTo>
                    <a:pt x="114" y="4"/>
                  </a:lnTo>
                  <a:lnTo>
                    <a:pt x="127" y="3"/>
                  </a:lnTo>
                  <a:lnTo>
                    <a:pt x="141" y="1"/>
                  </a:lnTo>
                  <a:lnTo>
                    <a:pt x="155" y="0"/>
                  </a:lnTo>
                  <a:lnTo>
                    <a:pt x="170" y="0"/>
                  </a:lnTo>
                  <a:lnTo>
                    <a:pt x="182" y="0"/>
                  </a:lnTo>
                  <a:lnTo>
                    <a:pt x="198" y="0"/>
                  </a:lnTo>
                  <a:lnTo>
                    <a:pt x="213" y="0"/>
                  </a:lnTo>
                  <a:lnTo>
                    <a:pt x="230" y="0"/>
                  </a:lnTo>
                  <a:lnTo>
                    <a:pt x="245" y="0"/>
                  </a:lnTo>
                  <a:lnTo>
                    <a:pt x="264" y="1"/>
                  </a:lnTo>
                  <a:lnTo>
                    <a:pt x="286" y="3"/>
                  </a:lnTo>
                  <a:lnTo>
                    <a:pt x="308" y="4"/>
                  </a:lnTo>
                  <a:lnTo>
                    <a:pt x="328" y="4"/>
                  </a:lnTo>
                  <a:lnTo>
                    <a:pt x="348" y="6"/>
                  </a:lnTo>
                  <a:lnTo>
                    <a:pt x="366" y="7"/>
                  </a:lnTo>
                  <a:lnTo>
                    <a:pt x="384" y="9"/>
                  </a:lnTo>
                  <a:lnTo>
                    <a:pt x="403" y="9"/>
                  </a:lnTo>
                  <a:lnTo>
                    <a:pt x="421" y="10"/>
                  </a:lnTo>
                  <a:lnTo>
                    <a:pt x="439" y="12"/>
                  </a:lnTo>
                  <a:lnTo>
                    <a:pt x="458" y="13"/>
                  </a:lnTo>
                  <a:lnTo>
                    <a:pt x="476" y="13"/>
                  </a:lnTo>
                  <a:lnTo>
                    <a:pt x="495" y="16"/>
                  </a:lnTo>
                  <a:lnTo>
                    <a:pt x="514" y="18"/>
                  </a:lnTo>
                  <a:lnTo>
                    <a:pt x="536" y="18"/>
                  </a:lnTo>
                  <a:lnTo>
                    <a:pt x="556" y="20"/>
                  </a:lnTo>
                  <a:lnTo>
                    <a:pt x="580" y="21"/>
                  </a:lnTo>
                  <a:lnTo>
                    <a:pt x="585" y="21"/>
                  </a:lnTo>
                  <a:lnTo>
                    <a:pt x="589" y="26"/>
                  </a:lnTo>
                  <a:lnTo>
                    <a:pt x="591" y="29"/>
                  </a:lnTo>
                  <a:lnTo>
                    <a:pt x="592" y="30"/>
                  </a:lnTo>
                  <a:lnTo>
                    <a:pt x="596" y="35"/>
                  </a:lnTo>
                  <a:lnTo>
                    <a:pt x="597" y="38"/>
                  </a:lnTo>
                  <a:lnTo>
                    <a:pt x="597" y="41"/>
                  </a:lnTo>
                  <a:lnTo>
                    <a:pt x="599" y="44"/>
                  </a:lnTo>
                  <a:lnTo>
                    <a:pt x="599" y="47"/>
                  </a:lnTo>
                  <a:lnTo>
                    <a:pt x="599" y="50"/>
                  </a:lnTo>
                  <a:lnTo>
                    <a:pt x="597" y="53"/>
                  </a:lnTo>
                  <a:lnTo>
                    <a:pt x="594" y="56"/>
                  </a:lnTo>
                  <a:lnTo>
                    <a:pt x="571" y="53"/>
                  </a:lnTo>
                  <a:lnTo>
                    <a:pt x="548" y="52"/>
                  </a:lnTo>
                  <a:lnTo>
                    <a:pt x="527" y="52"/>
                  </a:lnTo>
                  <a:lnTo>
                    <a:pt x="507" y="50"/>
                  </a:lnTo>
                  <a:lnTo>
                    <a:pt x="485" y="49"/>
                  </a:lnTo>
                  <a:lnTo>
                    <a:pt x="465" y="47"/>
                  </a:lnTo>
                  <a:lnTo>
                    <a:pt x="446" y="47"/>
                  </a:lnTo>
                  <a:lnTo>
                    <a:pt x="427" y="47"/>
                  </a:lnTo>
                  <a:lnTo>
                    <a:pt x="407" y="46"/>
                  </a:lnTo>
                  <a:lnTo>
                    <a:pt x="387" y="44"/>
                  </a:lnTo>
                  <a:lnTo>
                    <a:pt x="368" y="44"/>
                  </a:lnTo>
                  <a:lnTo>
                    <a:pt x="348" y="42"/>
                  </a:lnTo>
                  <a:lnTo>
                    <a:pt x="326" y="41"/>
                  </a:lnTo>
                  <a:lnTo>
                    <a:pt x="305" y="39"/>
                  </a:lnTo>
                  <a:lnTo>
                    <a:pt x="282" y="39"/>
                  </a:lnTo>
                  <a:lnTo>
                    <a:pt x="260" y="38"/>
                  </a:lnTo>
                  <a:lnTo>
                    <a:pt x="244" y="36"/>
                  </a:lnTo>
                  <a:lnTo>
                    <a:pt x="227" y="36"/>
                  </a:lnTo>
                  <a:lnTo>
                    <a:pt x="211" y="36"/>
                  </a:lnTo>
                  <a:lnTo>
                    <a:pt x="196" y="36"/>
                  </a:lnTo>
                  <a:lnTo>
                    <a:pt x="182" y="36"/>
                  </a:lnTo>
                  <a:lnTo>
                    <a:pt x="170" y="38"/>
                  </a:lnTo>
                  <a:lnTo>
                    <a:pt x="155" y="39"/>
                  </a:lnTo>
                  <a:lnTo>
                    <a:pt x="143" y="41"/>
                  </a:lnTo>
                  <a:lnTo>
                    <a:pt x="127" y="42"/>
                  </a:lnTo>
                  <a:lnTo>
                    <a:pt x="114" y="44"/>
                  </a:lnTo>
                  <a:lnTo>
                    <a:pt x="100" y="44"/>
                  </a:lnTo>
                  <a:lnTo>
                    <a:pt x="86" y="47"/>
                  </a:lnTo>
                  <a:lnTo>
                    <a:pt x="71" y="47"/>
                  </a:lnTo>
                  <a:lnTo>
                    <a:pt x="55" y="50"/>
                  </a:lnTo>
                  <a:lnTo>
                    <a:pt x="40" y="52"/>
                  </a:lnTo>
                  <a:lnTo>
                    <a:pt x="23" y="55"/>
                  </a:lnTo>
                  <a:lnTo>
                    <a:pt x="19" y="53"/>
                  </a:lnTo>
                  <a:lnTo>
                    <a:pt x="14" y="52"/>
                  </a:lnTo>
                  <a:lnTo>
                    <a:pt x="10" y="50"/>
                  </a:lnTo>
                  <a:lnTo>
                    <a:pt x="6" y="49"/>
                  </a:lnTo>
                  <a:lnTo>
                    <a:pt x="5" y="46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6" y="16"/>
                  </a:lnTo>
                  <a:lnTo>
                    <a:pt x="10" y="15"/>
                  </a:lnTo>
                  <a:lnTo>
                    <a:pt x="14" y="13"/>
                  </a:lnTo>
                  <a:lnTo>
                    <a:pt x="20" y="13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5" name="Freeform 359"/>
            <p:cNvSpPr>
              <a:spLocks/>
            </p:cNvSpPr>
            <p:nvPr/>
          </p:nvSpPr>
          <p:spPr bwMode="auto">
            <a:xfrm>
              <a:off x="754" y="3455"/>
              <a:ext cx="194" cy="132"/>
            </a:xfrm>
            <a:custGeom>
              <a:avLst/>
              <a:gdLst/>
              <a:ahLst/>
              <a:cxnLst>
                <a:cxn ang="0">
                  <a:pos x="367" y="45"/>
                </a:cxn>
                <a:cxn ang="0">
                  <a:pos x="341" y="68"/>
                </a:cxn>
                <a:cxn ang="0">
                  <a:pos x="320" y="86"/>
                </a:cxn>
                <a:cxn ang="0">
                  <a:pos x="300" y="103"/>
                </a:cxn>
                <a:cxn ang="0">
                  <a:pos x="280" y="116"/>
                </a:cxn>
                <a:cxn ang="0">
                  <a:pos x="260" y="133"/>
                </a:cxn>
                <a:cxn ang="0">
                  <a:pos x="236" y="150"/>
                </a:cxn>
                <a:cxn ang="0">
                  <a:pos x="211" y="171"/>
                </a:cxn>
                <a:cxn ang="0">
                  <a:pos x="187" y="193"/>
                </a:cxn>
                <a:cxn ang="0">
                  <a:pos x="169" y="207"/>
                </a:cxn>
                <a:cxn ang="0">
                  <a:pos x="147" y="222"/>
                </a:cxn>
                <a:cxn ang="0">
                  <a:pos x="126" y="236"/>
                </a:cxn>
                <a:cxn ang="0">
                  <a:pos x="104" y="246"/>
                </a:cxn>
                <a:cxn ang="0">
                  <a:pos x="80" y="255"/>
                </a:cxn>
                <a:cxn ang="0">
                  <a:pos x="57" y="262"/>
                </a:cxn>
                <a:cxn ang="0">
                  <a:pos x="32" y="263"/>
                </a:cxn>
                <a:cxn ang="0">
                  <a:pos x="16" y="262"/>
                </a:cxn>
                <a:cxn ang="0">
                  <a:pos x="6" y="255"/>
                </a:cxn>
                <a:cxn ang="0">
                  <a:pos x="2" y="249"/>
                </a:cxn>
                <a:cxn ang="0">
                  <a:pos x="0" y="242"/>
                </a:cxn>
                <a:cxn ang="0">
                  <a:pos x="0" y="233"/>
                </a:cxn>
                <a:cxn ang="0">
                  <a:pos x="5" y="223"/>
                </a:cxn>
                <a:cxn ang="0">
                  <a:pos x="11" y="219"/>
                </a:cxn>
                <a:cxn ang="0">
                  <a:pos x="20" y="216"/>
                </a:cxn>
                <a:cxn ang="0">
                  <a:pos x="35" y="216"/>
                </a:cxn>
                <a:cxn ang="0">
                  <a:pos x="66" y="205"/>
                </a:cxn>
                <a:cxn ang="0">
                  <a:pos x="107" y="185"/>
                </a:cxn>
                <a:cxn ang="0">
                  <a:pos x="155" y="158"/>
                </a:cxn>
                <a:cxn ang="0">
                  <a:pos x="205" y="124"/>
                </a:cxn>
                <a:cxn ang="0">
                  <a:pos x="256" y="89"/>
                </a:cxn>
                <a:cxn ang="0">
                  <a:pos x="302" y="52"/>
                </a:cxn>
                <a:cxn ang="0">
                  <a:pos x="340" y="20"/>
                </a:cxn>
                <a:cxn ang="0">
                  <a:pos x="360" y="2"/>
                </a:cxn>
                <a:cxn ang="0">
                  <a:pos x="366" y="0"/>
                </a:cxn>
                <a:cxn ang="0">
                  <a:pos x="372" y="0"/>
                </a:cxn>
                <a:cxn ang="0">
                  <a:pos x="378" y="3"/>
                </a:cxn>
                <a:cxn ang="0">
                  <a:pos x="384" y="8"/>
                </a:cxn>
                <a:cxn ang="0">
                  <a:pos x="386" y="14"/>
                </a:cxn>
                <a:cxn ang="0">
                  <a:pos x="386" y="22"/>
                </a:cxn>
                <a:cxn ang="0">
                  <a:pos x="384" y="28"/>
                </a:cxn>
                <a:cxn ang="0">
                  <a:pos x="381" y="31"/>
                </a:cxn>
              </a:cxnLst>
              <a:rect l="0" t="0" r="r" b="b"/>
              <a:pathLst>
                <a:path w="387" h="263">
                  <a:moveTo>
                    <a:pt x="381" y="31"/>
                  </a:moveTo>
                  <a:lnTo>
                    <a:pt x="367" y="45"/>
                  </a:lnTo>
                  <a:lnTo>
                    <a:pt x="355" y="55"/>
                  </a:lnTo>
                  <a:lnTo>
                    <a:pt x="341" y="68"/>
                  </a:lnTo>
                  <a:lnTo>
                    <a:pt x="332" y="77"/>
                  </a:lnTo>
                  <a:lnTo>
                    <a:pt x="320" y="86"/>
                  </a:lnTo>
                  <a:lnTo>
                    <a:pt x="311" y="95"/>
                  </a:lnTo>
                  <a:lnTo>
                    <a:pt x="300" y="103"/>
                  </a:lnTo>
                  <a:lnTo>
                    <a:pt x="291" y="110"/>
                  </a:lnTo>
                  <a:lnTo>
                    <a:pt x="280" y="116"/>
                  </a:lnTo>
                  <a:lnTo>
                    <a:pt x="270" y="124"/>
                  </a:lnTo>
                  <a:lnTo>
                    <a:pt x="260" y="133"/>
                  </a:lnTo>
                  <a:lnTo>
                    <a:pt x="248" y="141"/>
                  </a:lnTo>
                  <a:lnTo>
                    <a:pt x="236" y="150"/>
                  </a:lnTo>
                  <a:lnTo>
                    <a:pt x="225" y="161"/>
                  </a:lnTo>
                  <a:lnTo>
                    <a:pt x="211" y="171"/>
                  </a:lnTo>
                  <a:lnTo>
                    <a:pt x="198" y="185"/>
                  </a:lnTo>
                  <a:lnTo>
                    <a:pt x="187" y="193"/>
                  </a:lnTo>
                  <a:lnTo>
                    <a:pt x="178" y="199"/>
                  </a:lnTo>
                  <a:lnTo>
                    <a:pt x="169" y="207"/>
                  </a:lnTo>
                  <a:lnTo>
                    <a:pt x="159" y="216"/>
                  </a:lnTo>
                  <a:lnTo>
                    <a:pt x="147" y="222"/>
                  </a:lnTo>
                  <a:lnTo>
                    <a:pt x="136" y="228"/>
                  </a:lnTo>
                  <a:lnTo>
                    <a:pt x="126" y="236"/>
                  </a:lnTo>
                  <a:lnTo>
                    <a:pt x="115" y="242"/>
                  </a:lnTo>
                  <a:lnTo>
                    <a:pt x="104" y="246"/>
                  </a:lnTo>
                  <a:lnTo>
                    <a:pt x="92" y="251"/>
                  </a:lnTo>
                  <a:lnTo>
                    <a:pt x="80" y="255"/>
                  </a:lnTo>
                  <a:lnTo>
                    <a:pt x="69" y="259"/>
                  </a:lnTo>
                  <a:lnTo>
                    <a:pt x="57" y="262"/>
                  </a:lnTo>
                  <a:lnTo>
                    <a:pt x="45" y="263"/>
                  </a:lnTo>
                  <a:lnTo>
                    <a:pt x="32" y="263"/>
                  </a:lnTo>
                  <a:lnTo>
                    <a:pt x="22" y="263"/>
                  </a:lnTo>
                  <a:lnTo>
                    <a:pt x="16" y="262"/>
                  </a:lnTo>
                  <a:lnTo>
                    <a:pt x="11" y="259"/>
                  </a:lnTo>
                  <a:lnTo>
                    <a:pt x="6" y="255"/>
                  </a:lnTo>
                  <a:lnTo>
                    <a:pt x="5" y="254"/>
                  </a:lnTo>
                  <a:lnTo>
                    <a:pt x="2" y="249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7"/>
                  </a:lnTo>
                  <a:lnTo>
                    <a:pt x="0" y="233"/>
                  </a:lnTo>
                  <a:lnTo>
                    <a:pt x="3" y="228"/>
                  </a:lnTo>
                  <a:lnTo>
                    <a:pt x="5" y="223"/>
                  </a:lnTo>
                  <a:lnTo>
                    <a:pt x="8" y="222"/>
                  </a:lnTo>
                  <a:lnTo>
                    <a:pt x="11" y="219"/>
                  </a:lnTo>
                  <a:lnTo>
                    <a:pt x="16" y="217"/>
                  </a:lnTo>
                  <a:lnTo>
                    <a:pt x="20" y="216"/>
                  </a:lnTo>
                  <a:lnTo>
                    <a:pt x="26" y="217"/>
                  </a:lnTo>
                  <a:lnTo>
                    <a:pt x="35" y="216"/>
                  </a:lnTo>
                  <a:lnTo>
                    <a:pt x="51" y="211"/>
                  </a:lnTo>
                  <a:lnTo>
                    <a:pt x="66" y="205"/>
                  </a:lnTo>
                  <a:lnTo>
                    <a:pt x="87" y="197"/>
                  </a:lnTo>
                  <a:lnTo>
                    <a:pt x="107" y="185"/>
                  </a:lnTo>
                  <a:lnTo>
                    <a:pt x="130" y="173"/>
                  </a:lnTo>
                  <a:lnTo>
                    <a:pt x="155" y="158"/>
                  </a:lnTo>
                  <a:lnTo>
                    <a:pt x="181" y="142"/>
                  </a:lnTo>
                  <a:lnTo>
                    <a:pt x="205" y="124"/>
                  </a:lnTo>
                  <a:lnTo>
                    <a:pt x="230" y="107"/>
                  </a:lnTo>
                  <a:lnTo>
                    <a:pt x="256" y="89"/>
                  </a:lnTo>
                  <a:lnTo>
                    <a:pt x="279" y="71"/>
                  </a:lnTo>
                  <a:lnTo>
                    <a:pt x="302" y="52"/>
                  </a:lnTo>
                  <a:lnTo>
                    <a:pt x="322" y="37"/>
                  </a:lnTo>
                  <a:lnTo>
                    <a:pt x="340" y="20"/>
                  </a:lnTo>
                  <a:lnTo>
                    <a:pt x="357" y="5"/>
                  </a:lnTo>
                  <a:lnTo>
                    <a:pt x="360" y="2"/>
                  </a:lnTo>
                  <a:lnTo>
                    <a:pt x="363" y="0"/>
                  </a:lnTo>
                  <a:lnTo>
                    <a:pt x="366" y="0"/>
                  </a:lnTo>
                  <a:lnTo>
                    <a:pt x="369" y="0"/>
                  </a:lnTo>
                  <a:lnTo>
                    <a:pt x="372" y="0"/>
                  </a:lnTo>
                  <a:lnTo>
                    <a:pt x="377" y="0"/>
                  </a:lnTo>
                  <a:lnTo>
                    <a:pt x="378" y="3"/>
                  </a:lnTo>
                  <a:lnTo>
                    <a:pt x="381" y="5"/>
                  </a:lnTo>
                  <a:lnTo>
                    <a:pt x="384" y="8"/>
                  </a:lnTo>
                  <a:lnTo>
                    <a:pt x="386" y="11"/>
                  </a:lnTo>
                  <a:lnTo>
                    <a:pt x="386" y="14"/>
                  </a:lnTo>
                  <a:lnTo>
                    <a:pt x="387" y="17"/>
                  </a:lnTo>
                  <a:lnTo>
                    <a:pt x="386" y="22"/>
                  </a:lnTo>
                  <a:lnTo>
                    <a:pt x="386" y="25"/>
                  </a:lnTo>
                  <a:lnTo>
                    <a:pt x="384" y="28"/>
                  </a:lnTo>
                  <a:lnTo>
                    <a:pt x="381" y="31"/>
                  </a:lnTo>
                  <a:lnTo>
                    <a:pt x="381" y="31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6" name="Freeform 360"/>
            <p:cNvSpPr>
              <a:spLocks/>
            </p:cNvSpPr>
            <p:nvPr/>
          </p:nvSpPr>
          <p:spPr bwMode="auto">
            <a:xfrm>
              <a:off x="756" y="3491"/>
              <a:ext cx="114" cy="100"/>
            </a:xfrm>
            <a:custGeom>
              <a:avLst/>
              <a:gdLst/>
              <a:ahLst/>
              <a:cxnLst>
                <a:cxn ang="0">
                  <a:pos x="214" y="28"/>
                </a:cxn>
                <a:cxn ang="0">
                  <a:pos x="205" y="31"/>
                </a:cxn>
                <a:cxn ang="0">
                  <a:pos x="195" y="35"/>
                </a:cxn>
                <a:cxn ang="0">
                  <a:pos x="182" y="40"/>
                </a:cxn>
                <a:cxn ang="0">
                  <a:pos x="169" y="49"/>
                </a:cxn>
                <a:cxn ang="0">
                  <a:pos x="153" y="57"/>
                </a:cxn>
                <a:cxn ang="0">
                  <a:pos x="138" y="66"/>
                </a:cxn>
                <a:cxn ang="0">
                  <a:pos x="123" y="75"/>
                </a:cxn>
                <a:cxn ang="0">
                  <a:pos x="107" y="86"/>
                </a:cxn>
                <a:cxn ang="0">
                  <a:pos x="94" y="95"/>
                </a:cxn>
                <a:cxn ang="0">
                  <a:pos x="80" y="104"/>
                </a:cxn>
                <a:cxn ang="0">
                  <a:pos x="69" y="115"/>
                </a:cxn>
                <a:cxn ang="0">
                  <a:pos x="60" y="125"/>
                </a:cxn>
                <a:cxn ang="0">
                  <a:pos x="54" y="135"/>
                </a:cxn>
                <a:cxn ang="0">
                  <a:pos x="49" y="142"/>
                </a:cxn>
                <a:cxn ang="0">
                  <a:pos x="51" y="148"/>
                </a:cxn>
                <a:cxn ang="0">
                  <a:pos x="55" y="156"/>
                </a:cxn>
                <a:cxn ang="0">
                  <a:pos x="57" y="157"/>
                </a:cxn>
                <a:cxn ang="0">
                  <a:pos x="58" y="161"/>
                </a:cxn>
                <a:cxn ang="0">
                  <a:pos x="58" y="165"/>
                </a:cxn>
                <a:cxn ang="0">
                  <a:pos x="58" y="170"/>
                </a:cxn>
                <a:cxn ang="0">
                  <a:pos x="57" y="174"/>
                </a:cxn>
                <a:cxn ang="0">
                  <a:pos x="54" y="177"/>
                </a:cxn>
                <a:cxn ang="0">
                  <a:pos x="52" y="182"/>
                </a:cxn>
                <a:cxn ang="0">
                  <a:pos x="49" y="187"/>
                </a:cxn>
                <a:cxn ang="0">
                  <a:pos x="45" y="190"/>
                </a:cxn>
                <a:cxn ang="0">
                  <a:pos x="42" y="193"/>
                </a:cxn>
                <a:cxn ang="0">
                  <a:pos x="37" y="196"/>
                </a:cxn>
                <a:cxn ang="0">
                  <a:pos x="32" y="199"/>
                </a:cxn>
                <a:cxn ang="0">
                  <a:pos x="28" y="199"/>
                </a:cxn>
                <a:cxn ang="0">
                  <a:pos x="23" y="200"/>
                </a:cxn>
                <a:cxn ang="0">
                  <a:pos x="20" y="199"/>
                </a:cxn>
                <a:cxn ang="0">
                  <a:pos x="17" y="199"/>
                </a:cxn>
                <a:cxn ang="0">
                  <a:pos x="5" y="185"/>
                </a:cxn>
                <a:cxn ang="0">
                  <a:pos x="0" y="171"/>
                </a:cxn>
                <a:cxn ang="0">
                  <a:pos x="0" y="156"/>
                </a:cxn>
                <a:cxn ang="0">
                  <a:pos x="6" y="142"/>
                </a:cxn>
                <a:cxn ang="0">
                  <a:pos x="17" y="125"/>
                </a:cxn>
                <a:cxn ang="0">
                  <a:pos x="31" y="110"/>
                </a:cxn>
                <a:cxn ang="0">
                  <a:pos x="48" y="95"/>
                </a:cxn>
                <a:cxn ang="0">
                  <a:pos x="68" y="80"/>
                </a:cxn>
                <a:cxn ang="0">
                  <a:pos x="88" y="64"/>
                </a:cxn>
                <a:cxn ang="0">
                  <a:pos x="107" y="52"/>
                </a:cxn>
                <a:cxn ang="0">
                  <a:pos x="129" y="40"/>
                </a:cxn>
                <a:cxn ang="0">
                  <a:pos x="149" y="28"/>
                </a:cxn>
                <a:cxn ang="0">
                  <a:pos x="167" y="18"/>
                </a:cxn>
                <a:cxn ang="0">
                  <a:pos x="184" y="9"/>
                </a:cxn>
                <a:cxn ang="0">
                  <a:pos x="198" y="5"/>
                </a:cxn>
                <a:cxn ang="0">
                  <a:pos x="210" y="2"/>
                </a:cxn>
                <a:cxn ang="0">
                  <a:pos x="213" y="0"/>
                </a:cxn>
                <a:cxn ang="0">
                  <a:pos x="216" y="0"/>
                </a:cxn>
                <a:cxn ang="0">
                  <a:pos x="219" y="0"/>
                </a:cxn>
                <a:cxn ang="0">
                  <a:pos x="222" y="2"/>
                </a:cxn>
                <a:cxn ang="0">
                  <a:pos x="227" y="3"/>
                </a:cxn>
                <a:cxn ang="0">
                  <a:pos x="228" y="9"/>
                </a:cxn>
                <a:cxn ang="0">
                  <a:pos x="228" y="14"/>
                </a:cxn>
                <a:cxn ang="0">
                  <a:pos x="227" y="18"/>
                </a:cxn>
                <a:cxn ang="0">
                  <a:pos x="222" y="22"/>
                </a:cxn>
                <a:cxn ang="0">
                  <a:pos x="221" y="23"/>
                </a:cxn>
                <a:cxn ang="0">
                  <a:pos x="218" y="26"/>
                </a:cxn>
                <a:cxn ang="0">
                  <a:pos x="214" y="28"/>
                </a:cxn>
                <a:cxn ang="0">
                  <a:pos x="214" y="28"/>
                </a:cxn>
              </a:cxnLst>
              <a:rect l="0" t="0" r="r" b="b"/>
              <a:pathLst>
                <a:path w="228" h="200">
                  <a:moveTo>
                    <a:pt x="214" y="28"/>
                  </a:moveTo>
                  <a:lnTo>
                    <a:pt x="205" y="31"/>
                  </a:lnTo>
                  <a:lnTo>
                    <a:pt x="195" y="35"/>
                  </a:lnTo>
                  <a:lnTo>
                    <a:pt x="182" y="40"/>
                  </a:lnTo>
                  <a:lnTo>
                    <a:pt x="169" y="49"/>
                  </a:lnTo>
                  <a:lnTo>
                    <a:pt x="153" y="57"/>
                  </a:lnTo>
                  <a:lnTo>
                    <a:pt x="138" y="66"/>
                  </a:lnTo>
                  <a:lnTo>
                    <a:pt x="123" y="75"/>
                  </a:lnTo>
                  <a:lnTo>
                    <a:pt x="107" y="86"/>
                  </a:lnTo>
                  <a:lnTo>
                    <a:pt x="94" y="95"/>
                  </a:lnTo>
                  <a:lnTo>
                    <a:pt x="80" y="104"/>
                  </a:lnTo>
                  <a:lnTo>
                    <a:pt x="69" y="115"/>
                  </a:lnTo>
                  <a:lnTo>
                    <a:pt x="60" y="125"/>
                  </a:lnTo>
                  <a:lnTo>
                    <a:pt x="54" y="135"/>
                  </a:lnTo>
                  <a:lnTo>
                    <a:pt x="49" y="142"/>
                  </a:lnTo>
                  <a:lnTo>
                    <a:pt x="51" y="148"/>
                  </a:lnTo>
                  <a:lnTo>
                    <a:pt x="55" y="156"/>
                  </a:lnTo>
                  <a:lnTo>
                    <a:pt x="57" y="157"/>
                  </a:lnTo>
                  <a:lnTo>
                    <a:pt x="58" y="161"/>
                  </a:lnTo>
                  <a:lnTo>
                    <a:pt x="58" y="165"/>
                  </a:lnTo>
                  <a:lnTo>
                    <a:pt x="58" y="170"/>
                  </a:lnTo>
                  <a:lnTo>
                    <a:pt x="57" y="174"/>
                  </a:lnTo>
                  <a:lnTo>
                    <a:pt x="54" y="177"/>
                  </a:lnTo>
                  <a:lnTo>
                    <a:pt x="52" y="182"/>
                  </a:lnTo>
                  <a:lnTo>
                    <a:pt x="49" y="187"/>
                  </a:lnTo>
                  <a:lnTo>
                    <a:pt x="45" y="190"/>
                  </a:lnTo>
                  <a:lnTo>
                    <a:pt x="42" y="193"/>
                  </a:lnTo>
                  <a:lnTo>
                    <a:pt x="37" y="196"/>
                  </a:lnTo>
                  <a:lnTo>
                    <a:pt x="32" y="199"/>
                  </a:lnTo>
                  <a:lnTo>
                    <a:pt x="28" y="199"/>
                  </a:lnTo>
                  <a:lnTo>
                    <a:pt x="23" y="200"/>
                  </a:lnTo>
                  <a:lnTo>
                    <a:pt x="20" y="199"/>
                  </a:lnTo>
                  <a:lnTo>
                    <a:pt x="17" y="199"/>
                  </a:lnTo>
                  <a:lnTo>
                    <a:pt x="5" y="185"/>
                  </a:lnTo>
                  <a:lnTo>
                    <a:pt x="0" y="171"/>
                  </a:lnTo>
                  <a:lnTo>
                    <a:pt x="0" y="156"/>
                  </a:lnTo>
                  <a:lnTo>
                    <a:pt x="6" y="142"/>
                  </a:lnTo>
                  <a:lnTo>
                    <a:pt x="17" y="125"/>
                  </a:lnTo>
                  <a:lnTo>
                    <a:pt x="31" y="110"/>
                  </a:lnTo>
                  <a:lnTo>
                    <a:pt x="48" y="95"/>
                  </a:lnTo>
                  <a:lnTo>
                    <a:pt x="68" y="80"/>
                  </a:lnTo>
                  <a:lnTo>
                    <a:pt x="88" y="64"/>
                  </a:lnTo>
                  <a:lnTo>
                    <a:pt x="107" y="52"/>
                  </a:lnTo>
                  <a:lnTo>
                    <a:pt x="129" y="40"/>
                  </a:lnTo>
                  <a:lnTo>
                    <a:pt x="149" y="28"/>
                  </a:lnTo>
                  <a:lnTo>
                    <a:pt x="167" y="18"/>
                  </a:lnTo>
                  <a:lnTo>
                    <a:pt x="184" y="9"/>
                  </a:lnTo>
                  <a:lnTo>
                    <a:pt x="198" y="5"/>
                  </a:lnTo>
                  <a:lnTo>
                    <a:pt x="210" y="2"/>
                  </a:lnTo>
                  <a:lnTo>
                    <a:pt x="213" y="0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2" y="2"/>
                  </a:lnTo>
                  <a:lnTo>
                    <a:pt x="227" y="3"/>
                  </a:lnTo>
                  <a:lnTo>
                    <a:pt x="228" y="9"/>
                  </a:lnTo>
                  <a:lnTo>
                    <a:pt x="228" y="14"/>
                  </a:lnTo>
                  <a:lnTo>
                    <a:pt x="227" y="18"/>
                  </a:lnTo>
                  <a:lnTo>
                    <a:pt x="222" y="22"/>
                  </a:lnTo>
                  <a:lnTo>
                    <a:pt x="221" y="23"/>
                  </a:lnTo>
                  <a:lnTo>
                    <a:pt x="218" y="26"/>
                  </a:lnTo>
                  <a:lnTo>
                    <a:pt x="214" y="28"/>
                  </a:lnTo>
                  <a:lnTo>
                    <a:pt x="214" y="28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7" name="Freeform 361"/>
            <p:cNvSpPr>
              <a:spLocks/>
            </p:cNvSpPr>
            <p:nvPr/>
          </p:nvSpPr>
          <p:spPr bwMode="auto">
            <a:xfrm>
              <a:off x="800" y="3306"/>
              <a:ext cx="439" cy="240"/>
            </a:xfrm>
            <a:custGeom>
              <a:avLst/>
              <a:gdLst/>
              <a:ahLst/>
              <a:cxnLst>
                <a:cxn ang="0">
                  <a:pos x="17" y="26"/>
                </a:cxn>
                <a:cxn ang="0">
                  <a:pos x="25" y="52"/>
                </a:cxn>
                <a:cxn ang="0">
                  <a:pos x="34" y="77"/>
                </a:cxn>
                <a:cxn ang="0">
                  <a:pos x="44" y="100"/>
                </a:cxn>
                <a:cxn ang="0">
                  <a:pos x="78" y="156"/>
                </a:cxn>
                <a:cxn ang="0">
                  <a:pos x="127" y="202"/>
                </a:cxn>
                <a:cxn ang="0">
                  <a:pos x="191" y="231"/>
                </a:cxn>
                <a:cxn ang="0">
                  <a:pos x="268" y="251"/>
                </a:cxn>
                <a:cxn ang="0">
                  <a:pos x="344" y="268"/>
                </a:cxn>
                <a:cxn ang="0">
                  <a:pos x="410" y="277"/>
                </a:cxn>
                <a:cxn ang="0">
                  <a:pos x="476" y="278"/>
                </a:cxn>
                <a:cxn ang="0">
                  <a:pos x="543" y="268"/>
                </a:cxn>
                <a:cxn ang="0">
                  <a:pos x="601" y="248"/>
                </a:cxn>
                <a:cxn ang="0">
                  <a:pos x="673" y="222"/>
                </a:cxn>
                <a:cxn ang="0">
                  <a:pos x="751" y="197"/>
                </a:cxn>
                <a:cxn ang="0">
                  <a:pos x="822" y="187"/>
                </a:cxn>
                <a:cxn ang="0">
                  <a:pos x="863" y="201"/>
                </a:cxn>
                <a:cxn ang="0">
                  <a:pos x="877" y="237"/>
                </a:cxn>
                <a:cxn ang="0">
                  <a:pos x="874" y="285"/>
                </a:cxn>
                <a:cxn ang="0">
                  <a:pos x="857" y="332"/>
                </a:cxn>
                <a:cxn ang="0">
                  <a:pos x="835" y="367"/>
                </a:cxn>
                <a:cxn ang="0">
                  <a:pos x="820" y="398"/>
                </a:cxn>
                <a:cxn ang="0">
                  <a:pos x="808" y="428"/>
                </a:cxn>
                <a:cxn ang="0">
                  <a:pos x="799" y="463"/>
                </a:cxn>
                <a:cxn ang="0">
                  <a:pos x="789" y="480"/>
                </a:cxn>
                <a:cxn ang="0">
                  <a:pos x="777" y="474"/>
                </a:cxn>
                <a:cxn ang="0">
                  <a:pos x="785" y="437"/>
                </a:cxn>
                <a:cxn ang="0">
                  <a:pos x="786" y="398"/>
                </a:cxn>
                <a:cxn ang="0">
                  <a:pos x="789" y="362"/>
                </a:cxn>
                <a:cxn ang="0">
                  <a:pos x="803" y="326"/>
                </a:cxn>
                <a:cxn ang="0">
                  <a:pos x="820" y="298"/>
                </a:cxn>
                <a:cxn ang="0">
                  <a:pos x="832" y="271"/>
                </a:cxn>
                <a:cxn ang="0">
                  <a:pos x="835" y="246"/>
                </a:cxn>
                <a:cxn ang="0">
                  <a:pos x="825" y="231"/>
                </a:cxn>
                <a:cxn ang="0">
                  <a:pos x="780" y="234"/>
                </a:cxn>
                <a:cxn ang="0">
                  <a:pos x="711" y="251"/>
                </a:cxn>
                <a:cxn ang="0">
                  <a:pos x="638" y="272"/>
                </a:cxn>
                <a:cxn ang="0">
                  <a:pos x="577" y="294"/>
                </a:cxn>
                <a:cxn ang="0">
                  <a:pos x="510" y="311"/>
                </a:cxn>
                <a:cxn ang="0">
                  <a:pos x="442" y="314"/>
                </a:cxn>
                <a:cxn ang="0">
                  <a:pos x="375" y="306"/>
                </a:cxn>
                <a:cxn ang="0">
                  <a:pos x="303" y="294"/>
                </a:cxn>
                <a:cxn ang="0">
                  <a:pos x="216" y="272"/>
                </a:cxn>
                <a:cxn ang="0">
                  <a:pos x="138" y="245"/>
                </a:cxn>
                <a:cxn ang="0">
                  <a:pos x="77" y="204"/>
                </a:cxn>
                <a:cxn ang="0">
                  <a:pos x="29" y="138"/>
                </a:cxn>
                <a:cxn ang="0">
                  <a:pos x="12" y="100"/>
                </a:cxn>
                <a:cxn ang="0">
                  <a:pos x="5" y="74"/>
                </a:cxn>
                <a:cxn ang="0">
                  <a:pos x="2" y="48"/>
                </a:cxn>
                <a:cxn ang="0">
                  <a:pos x="0" y="22"/>
                </a:cxn>
                <a:cxn ang="0">
                  <a:pos x="3" y="2"/>
                </a:cxn>
                <a:cxn ang="0">
                  <a:pos x="12" y="5"/>
                </a:cxn>
              </a:cxnLst>
              <a:rect l="0" t="0" r="r" b="b"/>
              <a:pathLst>
                <a:path w="878" h="480">
                  <a:moveTo>
                    <a:pt x="15" y="10"/>
                  </a:moveTo>
                  <a:lnTo>
                    <a:pt x="15" y="14"/>
                  </a:lnTo>
                  <a:lnTo>
                    <a:pt x="15" y="22"/>
                  </a:lnTo>
                  <a:lnTo>
                    <a:pt x="17" y="26"/>
                  </a:lnTo>
                  <a:lnTo>
                    <a:pt x="18" y="32"/>
                  </a:lnTo>
                  <a:lnTo>
                    <a:pt x="20" y="39"/>
                  </a:lnTo>
                  <a:lnTo>
                    <a:pt x="21" y="45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9" y="65"/>
                  </a:lnTo>
                  <a:lnTo>
                    <a:pt x="32" y="71"/>
                  </a:lnTo>
                  <a:lnTo>
                    <a:pt x="34" y="77"/>
                  </a:lnTo>
                  <a:lnTo>
                    <a:pt x="37" y="83"/>
                  </a:lnTo>
                  <a:lnTo>
                    <a:pt x="38" y="89"/>
                  </a:lnTo>
                  <a:lnTo>
                    <a:pt x="43" y="95"/>
                  </a:lnTo>
                  <a:lnTo>
                    <a:pt x="44" y="100"/>
                  </a:lnTo>
                  <a:lnTo>
                    <a:pt x="47" y="106"/>
                  </a:lnTo>
                  <a:lnTo>
                    <a:pt x="55" y="124"/>
                  </a:lnTo>
                  <a:lnTo>
                    <a:pt x="66" y="141"/>
                  </a:lnTo>
                  <a:lnTo>
                    <a:pt x="78" y="156"/>
                  </a:lnTo>
                  <a:lnTo>
                    <a:pt x="89" y="170"/>
                  </a:lnTo>
                  <a:lnTo>
                    <a:pt x="99" y="181"/>
                  </a:lnTo>
                  <a:lnTo>
                    <a:pt x="113" y="193"/>
                  </a:lnTo>
                  <a:lnTo>
                    <a:pt x="127" y="202"/>
                  </a:lnTo>
                  <a:lnTo>
                    <a:pt x="142" y="211"/>
                  </a:lnTo>
                  <a:lnTo>
                    <a:pt x="158" y="217"/>
                  </a:lnTo>
                  <a:lnTo>
                    <a:pt x="174" y="225"/>
                  </a:lnTo>
                  <a:lnTo>
                    <a:pt x="191" y="231"/>
                  </a:lnTo>
                  <a:lnTo>
                    <a:pt x="210" y="237"/>
                  </a:lnTo>
                  <a:lnTo>
                    <a:pt x="228" y="242"/>
                  </a:lnTo>
                  <a:lnTo>
                    <a:pt x="248" y="246"/>
                  </a:lnTo>
                  <a:lnTo>
                    <a:pt x="268" y="251"/>
                  </a:lnTo>
                  <a:lnTo>
                    <a:pt x="289" y="256"/>
                  </a:lnTo>
                  <a:lnTo>
                    <a:pt x="308" y="259"/>
                  </a:lnTo>
                  <a:lnTo>
                    <a:pt x="326" y="263"/>
                  </a:lnTo>
                  <a:lnTo>
                    <a:pt x="344" y="268"/>
                  </a:lnTo>
                  <a:lnTo>
                    <a:pt x="361" y="271"/>
                  </a:lnTo>
                  <a:lnTo>
                    <a:pt x="378" y="272"/>
                  </a:lnTo>
                  <a:lnTo>
                    <a:pt x="395" y="275"/>
                  </a:lnTo>
                  <a:lnTo>
                    <a:pt x="410" y="277"/>
                  </a:lnTo>
                  <a:lnTo>
                    <a:pt x="427" y="280"/>
                  </a:lnTo>
                  <a:lnTo>
                    <a:pt x="445" y="280"/>
                  </a:lnTo>
                  <a:lnTo>
                    <a:pt x="461" y="280"/>
                  </a:lnTo>
                  <a:lnTo>
                    <a:pt x="476" y="278"/>
                  </a:lnTo>
                  <a:lnTo>
                    <a:pt x="493" y="277"/>
                  </a:lnTo>
                  <a:lnTo>
                    <a:pt x="510" y="275"/>
                  </a:lnTo>
                  <a:lnTo>
                    <a:pt x="526" y="272"/>
                  </a:lnTo>
                  <a:lnTo>
                    <a:pt x="543" y="268"/>
                  </a:lnTo>
                  <a:lnTo>
                    <a:pt x="562" y="263"/>
                  </a:lnTo>
                  <a:lnTo>
                    <a:pt x="574" y="259"/>
                  </a:lnTo>
                  <a:lnTo>
                    <a:pt x="588" y="254"/>
                  </a:lnTo>
                  <a:lnTo>
                    <a:pt x="601" y="248"/>
                  </a:lnTo>
                  <a:lnTo>
                    <a:pt x="617" y="242"/>
                  </a:lnTo>
                  <a:lnTo>
                    <a:pt x="635" y="236"/>
                  </a:lnTo>
                  <a:lnTo>
                    <a:pt x="653" y="228"/>
                  </a:lnTo>
                  <a:lnTo>
                    <a:pt x="673" y="222"/>
                  </a:lnTo>
                  <a:lnTo>
                    <a:pt x="692" y="216"/>
                  </a:lnTo>
                  <a:lnTo>
                    <a:pt x="711" y="208"/>
                  </a:lnTo>
                  <a:lnTo>
                    <a:pt x="731" y="202"/>
                  </a:lnTo>
                  <a:lnTo>
                    <a:pt x="751" y="197"/>
                  </a:lnTo>
                  <a:lnTo>
                    <a:pt x="770" y="194"/>
                  </a:lnTo>
                  <a:lnTo>
                    <a:pt x="788" y="190"/>
                  </a:lnTo>
                  <a:lnTo>
                    <a:pt x="806" y="188"/>
                  </a:lnTo>
                  <a:lnTo>
                    <a:pt x="822" y="187"/>
                  </a:lnTo>
                  <a:lnTo>
                    <a:pt x="837" y="190"/>
                  </a:lnTo>
                  <a:lnTo>
                    <a:pt x="848" y="190"/>
                  </a:lnTo>
                  <a:lnTo>
                    <a:pt x="857" y="194"/>
                  </a:lnTo>
                  <a:lnTo>
                    <a:pt x="863" y="201"/>
                  </a:lnTo>
                  <a:lnTo>
                    <a:pt x="869" y="208"/>
                  </a:lnTo>
                  <a:lnTo>
                    <a:pt x="872" y="216"/>
                  </a:lnTo>
                  <a:lnTo>
                    <a:pt x="877" y="228"/>
                  </a:lnTo>
                  <a:lnTo>
                    <a:pt x="877" y="237"/>
                  </a:lnTo>
                  <a:lnTo>
                    <a:pt x="878" y="251"/>
                  </a:lnTo>
                  <a:lnTo>
                    <a:pt x="877" y="262"/>
                  </a:lnTo>
                  <a:lnTo>
                    <a:pt x="877" y="272"/>
                  </a:lnTo>
                  <a:lnTo>
                    <a:pt x="874" y="285"/>
                  </a:lnTo>
                  <a:lnTo>
                    <a:pt x="872" y="298"/>
                  </a:lnTo>
                  <a:lnTo>
                    <a:pt x="868" y="309"/>
                  </a:lnTo>
                  <a:lnTo>
                    <a:pt x="863" y="321"/>
                  </a:lnTo>
                  <a:lnTo>
                    <a:pt x="857" y="332"/>
                  </a:lnTo>
                  <a:lnTo>
                    <a:pt x="851" y="343"/>
                  </a:lnTo>
                  <a:lnTo>
                    <a:pt x="846" y="350"/>
                  </a:lnTo>
                  <a:lnTo>
                    <a:pt x="842" y="359"/>
                  </a:lnTo>
                  <a:lnTo>
                    <a:pt x="835" y="367"/>
                  </a:lnTo>
                  <a:lnTo>
                    <a:pt x="832" y="375"/>
                  </a:lnTo>
                  <a:lnTo>
                    <a:pt x="828" y="382"/>
                  </a:lnTo>
                  <a:lnTo>
                    <a:pt x="825" y="390"/>
                  </a:lnTo>
                  <a:lnTo>
                    <a:pt x="820" y="398"/>
                  </a:lnTo>
                  <a:lnTo>
                    <a:pt x="817" y="405"/>
                  </a:lnTo>
                  <a:lnTo>
                    <a:pt x="814" y="413"/>
                  </a:lnTo>
                  <a:lnTo>
                    <a:pt x="812" y="421"/>
                  </a:lnTo>
                  <a:lnTo>
                    <a:pt x="808" y="428"/>
                  </a:lnTo>
                  <a:lnTo>
                    <a:pt x="806" y="436"/>
                  </a:lnTo>
                  <a:lnTo>
                    <a:pt x="803" y="445"/>
                  </a:lnTo>
                  <a:lnTo>
                    <a:pt x="802" y="454"/>
                  </a:lnTo>
                  <a:lnTo>
                    <a:pt x="799" y="463"/>
                  </a:lnTo>
                  <a:lnTo>
                    <a:pt x="797" y="474"/>
                  </a:lnTo>
                  <a:lnTo>
                    <a:pt x="794" y="477"/>
                  </a:lnTo>
                  <a:lnTo>
                    <a:pt x="793" y="479"/>
                  </a:lnTo>
                  <a:lnTo>
                    <a:pt x="789" y="480"/>
                  </a:lnTo>
                  <a:lnTo>
                    <a:pt x="786" y="480"/>
                  </a:lnTo>
                  <a:lnTo>
                    <a:pt x="782" y="479"/>
                  </a:lnTo>
                  <a:lnTo>
                    <a:pt x="780" y="477"/>
                  </a:lnTo>
                  <a:lnTo>
                    <a:pt x="777" y="474"/>
                  </a:lnTo>
                  <a:lnTo>
                    <a:pt x="779" y="471"/>
                  </a:lnTo>
                  <a:lnTo>
                    <a:pt x="782" y="459"/>
                  </a:lnTo>
                  <a:lnTo>
                    <a:pt x="783" y="448"/>
                  </a:lnTo>
                  <a:lnTo>
                    <a:pt x="785" y="437"/>
                  </a:lnTo>
                  <a:lnTo>
                    <a:pt x="786" y="427"/>
                  </a:lnTo>
                  <a:lnTo>
                    <a:pt x="786" y="417"/>
                  </a:lnTo>
                  <a:lnTo>
                    <a:pt x="786" y="408"/>
                  </a:lnTo>
                  <a:lnTo>
                    <a:pt x="786" y="398"/>
                  </a:lnTo>
                  <a:lnTo>
                    <a:pt x="788" y="388"/>
                  </a:lnTo>
                  <a:lnTo>
                    <a:pt x="788" y="379"/>
                  </a:lnTo>
                  <a:lnTo>
                    <a:pt x="789" y="372"/>
                  </a:lnTo>
                  <a:lnTo>
                    <a:pt x="789" y="362"/>
                  </a:lnTo>
                  <a:lnTo>
                    <a:pt x="793" y="353"/>
                  </a:lnTo>
                  <a:lnTo>
                    <a:pt x="794" y="344"/>
                  </a:lnTo>
                  <a:lnTo>
                    <a:pt x="799" y="335"/>
                  </a:lnTo>
                  <a:lnTo>
                    <a:pt x="803" y="326"/>
                  </a:lnTo>
                  <a:lnTo>
                    <a:pt x="809" y="317"/>
                  </a:lnTo>
                  <a:lnTo>
                    <a:pt x="812" y="311"/>
                  </a:lnTo>
                  <a:lnTo>
                    <a:pt x="816" y="304"/>
                  </a:lnTo>
                  <a:lnTo>
                    <a:pt x="820" y="298"/>
                  </a:lnTo>
                  <a:lnTo>
                    <a:pt x="823" y="291"/>
                  </a:lnTo>
                  <a:lnTo>
                    <a:pt x="826" y="285"/>
                  </a:lnTo>
                  <a:lnTo>
                    <a:pt x="829" y="277"/>
                  </a:lnTo>
                  <a:lnTo>
                    <a:pt x="832" y="271"/>
                  </a:lnTo>
                  <a:lnTo>
                    <a:pt x="834" y="263"/>
                  </a:lnTo>
                  <a:lnTo>
                    <a:pt x="835" y="257"/>
                  </a:lnTo>
                  <a:lnTo>
                    <a:pt x="835" y="251"/>
                  </a:lnTo>
                  <a:lnTo>
                    <a:pt x="835" y="246"/>
                  </a:lnTo>
                  <a:lnTo>
                    <a:pt x="834" y="242"/>
                  </a:lnTo>
                  <a:lnTo>
                    <a:pt x="832" y="237"/>
                  </a:lnTo>
                  <a:lnTo>
                    <a:pt x="829" y="234"/>
                  </a:lnTo>
                  <a:lnTo>
                    <a:pt x="825" y="231"/>
                  </a:lnTo>
                  <a:lnTo>
                    <a:pt x="820" y="231"/>
                  </a:lnTo>
                  <a:lnTo>
                    <a:pt x="808" y="231"/>
                  </a:lnTo>
                  <a:lnTo>
                    <a:pt x="794" y="233"/>
                  </a:lnTo>
                  <a:lnTo>
                    <a:pt x="780" y="234"/>
                  </a:lnTo>
                  <a:lnTo>
                    <a:pt x="763" y="237"/>
                  </a:lnTo>
                  <a:lnTo>
                    <a:pt x="747" y="242"/>
                  </a:lnTo>
                  <a:lnTo>
                    <a:pt x="730" y="246"/>
                  </a:lnTo>
                  <a:lnTo>
                    <a:pt x="711" y="251"/>
                  </a:lnTo>
                  <a:lnTo>
                    <a:pt x="693" y="257"/>
                  </a:lnTo>
                  <a:lnTo>
                    <a:pt x="673" y="262"/>
                  </a:lnTo>
                  <a:lnTo>
                    <a:pt x="656" y="268"/>
                  </a:lnTo>
                  <a:lnTo>
                    <a:pt x="638" y="272"/>
                  </a:lnTo>
                  <a:lnTo>
                    <a:pt x="621" y="278"/>
                  </a:lnTo>
                  <a:lnTo>
                    <a:pt x="604" y="285"/>
                  </a:lnTo>
                  <a:lnTo>
                    <a:pt x="591" y="289"/>
                  </a:lnTo>
                  <a:lnTo>
                    <a:pt x="577" y="294"/>
                  </a:lnTo>
                  <a:lnTo>
                    <a:pt x="566" y="298"/>
                  </a:lnTo>
                  <a:lnTo>
                    <a:pt x="546" y="301"/>
                  </a:lnTo>
                  <a:lnTo>
                    <a:pt x="526" y="306"/>
                  </a:lnTo>
                  <a:lnTo>
                    <a:pt x="510" y="311"/>
                  </a:lnTo>
                  <a:lnTo>
                    <a:pt x="493" y="312"/>
                  </a:lnTo>
                  <a:lnTo>
                    <a:pt x="474" y="314"/>
                  </a:lnTo>
                  <a:lnTo>
                    <a:pt x="459" y="315"/>
                  </a:lnTo>
                  <a:lnTo>
                    <a:pt x="442" y="314"/>
                  </a:lnTo>
                  <a:lnTo>
                    <a:pt x="425" y="314"/>
                  </a:lnTo>
                  <a:lnTo>
                    <a:pt x="409" y="311"/>
                  </a:lnTo>
                  <a:lnTo>
                    <a:pt x="392" y="309"/>
                  </a:lnTo>
                  <a:lnTo>
                    <a:pt x="375" y="306"/>
                  </a:lnTo>
                  <a:lnTo>
                    <a:pt x="358" y="304"/>
                  </a:lnTo>
                  <a:lnTo>
                    <a:pt x="340" y="300"/>
                  </a:lnTo>
                  <a:lnTo>
                    <a:pt x="321" y="297"/>
                  </a:lnTo>
                  <a:lnTo>
                    <a:pt x="303" y="294"/>
                  </a:lnTo>
                  <a:lnTo>
                    <a:pt x="283" y="289"/>
                  </a:lnTo>
                  <a:lnTo>
                    <a:pt x="259" y="283"/>
                  </a:lnTo>
                  <a:lnTo>
                    <a:pt x="237" y="277"/>
                  </a:lnTo>
                  <a:lnTo>
                    <a:pt x="216" y="272"/>
                  </a:lnTo>
                  <a:lnTo>
                    <a:pt x="194" y="266"/>
                  </a:lnTo>
                  <a:lnTo>
                    <a:pt x="174" y="259"/>
                  </a:lnTo>
                  <a:lnTo>
                    <a:pt x="156" y="252"/>
                  </a:lnTo>
                  <a:lnTo>
                    <a:pt x="138" y="245"/>
                  </a:lnTo>
                  <a:lnTo>
                    <a:pt x="122" y="237"/>
                  </a:lnTo>
                  <a:lnTo>
                    <a:pt x="106" y="227"/>
                  </a:lnTo>
                  <a:lnTo>
                    <a:pt x="90" y="216"/>
                  </a:lnTo>
                  <a:lnTo>
                    <a:pt x="77" y="204"/>
                  </a:lnTo>
                  <a:lnTo>
                    <a:pt x="63" y="190"/>
                  </a:lnTo>
                  <a:lnTo>
                    <a:pt x="51" y="175"/>
                  </a:lnTo>
                  <a:lnTo>
                    <a:pt x="38" y="158"/>
                  </a:lnTo>
                  <a:lnTo>
                    <a:pt x="29" y="138"/>
                  </a:lnTo>
                  <a:lnTo>
                    <a:pt x="18" y="118"/>
                  </a:lnTo>
                  <a:lnTo>
                    <a:pt x="17" y="112"/>
                  </a:lnTo>
                  <a:lnTo>
                    <a:pt x="14" y="107"/>
                  </a:lnTo>
                  <a:lnTo>
                    <a:pt x="12" y="100"/>
                  </a:lnTo>
                  <a:lnTo>
                    <a:pt x="9" y="94"/>
                  </a:lnTo>
                  <a:lnTo>
                    <a:pt x="8" y="86"/>
                  </a:lnTo>
                  <a:lnTo>
                    <a:pt x="6" y="81"/>
                  </a:lnTo>
                  <a:lnTo>
                    <a:pt x="5" y="74"/>
                  </a:lnTo>
                  <a:lnTo>
                    <a:pt x="5" y="68"/>
                  </a:lnTo>
                  <a:lnTo>
                    <a:pt x="3" y="60"/>
                  </a:lnTo>
                  <a:lnTo>
                    <a:pt x="3" y="54"/>
                  </a:lnTo>
                  <a:lnTo>
                    <a:pt x="2" y="48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5" y="10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8" name="Freeform 362"/>
            <p:cNvSpPr>
              <a:spLocks/>
            </p:cNvSpPr>
            <p:nvPr/>
          </p:nvSpPr>
          <p:spPr bwMode="auto">
            <a:xfrm>
              <a:off x="948" y="3427"/>
              <a:ext cx="68" cy="64"/>
            </a:xfrm>
            <a:custGeom>
              <a:avLst/>
              <a:gdLst/>
              <a:ahLst/>
              <a:cxnLst>
                <a:cxn ang="0">
                  <a:pos x="61" y="23"/>
                </a:cxn>
                <a:cxn ang="0">
                  <a:pos x="53" y="23"/>
                </a:cxn>
                <a:cxn ang="0">
                  <a:pos x="47" y="24"/>
                </a:cxn>
                <a:cxn ang="0">
                  <a:pos x="43" y="26"/>
                </a:cxn>
                <a:cxn ang="0">
                  <a:pos x="38" y="30"/>
                </a:cxn>
                <a:cxn ang="0">
                  <a:pos x="35" y="38"/>
                </a:cxn>
                <a:cxn ang="0">
                  <a:pos x="35" y="47"/>
                </a:cxn>
                <a:cxn ang="0">
                  <a:pos x="35" y="55"/>
                </a:cxn>
                <a:cxn ang="0">
                  <a:pos x="35" y="61"/>
                </a:cxn>
                <a:cxn ang="0">
                  <a:pos x="37" y="70"/>
                </a:cxn>
                <a:cxn ang="0">
                  <a:pos x="44" y="81"/>
                </a:cxn>
                <a:cxn ang="0">
                  <a:pos x="52" y="85"/>
                </a:cxn>
                <a:cxn ang="0">
                  <a:pos x="58" y="87"/>
                </a:cxn>
                <a:cxn ang="0">
                  <a:pos x="66" y="88"/>
                </a:cxn>
                <a:cxn ang="0">
                  <a:pos x="73" y="88"/>
                </a:cxn>
                <a:cxn ang="0">
                  <a:pos x="81" y="85"/>
                </a:cxn>
                <a:cxn ang="0">
                  <a:pos x="84" y="78"/>
                </a:cxn>
                <a:cxn ang="0">
                  <a:pos x="86" y="72"/>
                </a:cxn>
                <a:cxn ang="0">
                  <a:pos x="84" y="64"/>
                </a:cxn>
                <a:cxn ang="0">
                  <a:pos x="82" y="56"/>
                </a:cxn>
                <a:cxn ang="0">
                  <a:pos x="78" y="47"/>
                </a:cxn>
                <a:cxn ang="0">
                  <a:pos x="78" y="38"/>
                </a:cxn>
                <a:cxn ang="0">
                  <a:pos x="82" y="30"/>
                </a:cxn>
                <a:cxn ang="0">
                  <a:pos x="90" y="24"/>
                </a:cxn>
                <a:cxn ang="0">
                  <a:pos x="99" y="21"/>
                </a:cxn>
                <a:cxn ang="0">
                  <a:pos x="108" y="21"/>
                </a:cxn>
                <a:cxn ang="0">
                  <a:pos x="118" y="26"/>
                </a:cxn>
                <a:cxn ang="0">
                  <a:pos x="125" y="33"/>
                </a:cxn>
                <a:cxn ang="0">
                  <a:pos x="131" y="49"/>
                </a:cxn>
                <a:cxn ang="0">
                  <a:pos x="134" y="69"/>
                </a:cxn>
                <a:cxn ang="0">
                  <a:pos x="133" y="85"/>
                </a:cxn>
                <a:cxn ang="0">
                  <a:pos x="127" y="101"/>
                </a:cxn>
                <a:cxn ang="0">
                  <a:pos x="118" y="113"/>
                </a:cxn>
                <a:cxn ang="0">
                  <a:pos x="104" y="122"/>
                </a:cxn>
                <a:cxn ang="0">
                  <a:pos x="87" y="127"/>
                </a:cxn>
                <a:cxn ang="0">
                  <a:pos x="69" y="128"/>
                </a:cxn>
                <a:cxn ang="0">
                  <a:pos x="49" y="125"/>
                </a:cxn>
                <a:cxn ang="0">
                  <a:pos x="34" y="120"/>
                </a:cxn>
                <a:cxn ang="0">
                  <a:pos x="23" y="116"/>
                </a:cxn>
                <a:cxn ang="0">
                  <a:pos x="14" y="111"/>
                </a:cxn>
                <a:cxn ang="0">
                  <a:pos x="8" y="104"/>
                </a:cxn>
                <a:cxn ang="0">
                  <a:pos x="3" y="95"/>
                </a:cxn>
                <a:cxn ang="0">
                  <a:pos x="0" y="84"/>
                </a:cxn>
                <a:cxn ang="0">
                  <a:pos x="0" y="69"/>
                </a:cxn>
                <a:cxn ang="0">
                  <a:pos x="1" y="52"/>
                </a:cxn>
                <a:cxn ang="0">
                  <a:pos x="3" y="38"/>
                </a:cxn>
                <a:cxn ang="0">
                  <a:pos x="6" y="26"/>
                </a:cxn>
                <a:cxn ang="0">
                  <a:pos x="12" y="17"/>
                </a:cxn>
                <a:cxn ang="0">
                  <a:pos x="18" y="10"/>
                </a:cxn>
                <a:cxn ang="0">
                  <a:pos x="29" y="6"/>
                </a:cxn>
                <a:cxn ang="0">
                  <a:pos x="40" y="3"/>
                </a:cxn>
                <a:cxn ang="0">
                  <a:pos x="56" y="0"/>
                </a:cxn>
                <a:cxn ang="0">
                  <a:pos x="70" y="0"/>
                </a:cxn>
                <a:cxn ang="0">
                  <a:pos x="75" y="4"/>
                </a:cxn>
                <a:cxn ang="0">
                  <a:pos x="76" y="12"/>
                </a:cxn>
                <a:cxn ang="0">
                  <a:pos x="72" y="21"/>
                </a:cxn>
                <a:cxn ang="0">
                  <a:pos x="67" y="23"/>
                </a:cxn>
              </a:cxnLst>
              <a:rect l="0" t="0" r="r" b="b"/>
              <a:pathLst>
                <a:path w="134" h="128">
                  <a:moveTo>
                    <a:pt x="67" y="23"/>
                  </a:moveTo>
                  <a:lnTo>
                    <a:pt x="61" y="23"/>
                  </a:lnTo>
                  <a:lnTo>
                    <a:pt x="56" y="23"/>
                  </a:lnTo>
                  <a:lnTo>
                    <a:pt x="53" y="23"/>
                  </a:lnTo>
                  <a:lnTo>
                    <a:pt x="50" y="24"/>
                  </a:lnTo>
                  <a:lnTo>
                    <a:pt x="47" y="24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0" y="27"/>
                  </a:lnTo>
                  <a:lnTo>
                    <a:pt x="38" y="30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43"/>
                  </a:lnTo>
                  <a:lnTo>
                    <a:pt x="35" y="47"/>
                  </a:lnTo>
                  <a:lnTo>
                    <a:pt x="35" y="52"/>
                  </a:lnTo>
                  <a:lnTo>
                    <a:pt x="35" y="55"/>
                  </a:lnTo>
                  <a:lnTo>
                    <a:pt x="35" y="58"/>
                  </a:lnTo>
                  <a:lnTo>
                    <a:pt x="35" y="61"/>
                  </a:lnTo>
                  <a:lnTo>
                    <a:pt x="35" y="65"/>
                  </a:lnTo>
                  <a:lnTo>
                    <a:pt x="37" y="70"/>
                  </a:lnTo>
                  <a:lnTo>
                    <a:pt x="40" y="78"/>
                  </a:lnTo>
                  <a:lnTo>
                    <a:pt x="44" y="81"/>
                  </a:lnTo>
                  <a:lnTo>
                    <a:pt x="49" y="84"/>
                  </a:lnTo>
                  <a:lnTo>
                    <a:pt x="52" y="85"/>
                  </a:lnTo>
                  <a:lnTo>
                    <a:pt x="55" y="85"/>
                  </a:lnTo>
                  <a:lnTo>
                    <a:pt x="58" y="87"/>
                  </a:lnTo>
                  <a:lnTo>
                    <a:pt x="63" y="88"/>
                  </a:lnTo>
                  <a:lnTo>
                    <a:pt x="66" y="88"/>
                  </a:lnTo>
                  <a:lnTo>
                    <a:pt x="70" y="90"/>
                  </a:lnTo>
                  <a:lnTo>
                    <a:pt x="73" y="88"/>
                  </a:lnTo>
                  <a:lnTo>
                    <a:pt x="76" y="88"/>
                  </a:lnTo>
                  <a:lnTo>
                    <a:pt x="81" y="85"/>
                  </a:lnTo>
                  <a:lnTo>
                    <a:pt x="84" y="82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6" y="72"/>
                  </a:lnTo>
                  <a:lnTo>
                    <a:pt x="86" y="69"/>
                  </a:lnTo>
                  <a:lnTo>
                    <a:pt x="84" y="64"/>
                  </a:lnTo>
                  <a:lnTo>
                    <a:pt x="82" y="61"/>
                  </a:lnTo>
                  <a:lnTo>
                    <a:pt x="82" y="56"/>
                  </a:lnTo>
                  <a:lnTo>
                    <a:pt x="81" y="53"/>
                  </a:lnTo>
                  <a:lnTo>
                    <a:pt x="78" y="47"/>
                  </a:lnTo>
                  <a:lnTo>
                    <a:pt x="78" y="43"/>
                  </a:lnTo>
                  <a:lnTo>
                    <a:pt x="78" y="38"/>
                  </a:lnTo>
                  <a:lnTo>
                    <a:pt x="81" y="33"/>
                  </a:lnTo>
                  <a:lnTo>
                    <a:pt x="82" y="30"/>
                  </a:lnTo>
                  <a:lnTo>
                    <a:pt x="87" y="27"/>
                  </a:lnTo>
                  <a:lnTo>
                    <a:pt x="90" y="24"/>
                  </a:lnTo>
                  <a:lnTo>
                    <a:pt x="95" y="23"/>
                  </a:lnTo>
                  <a:lnTo>
                    <a:pt x="99" y="21"/>
                  </a:lnTo>
                  <a:lnTo>
                    <a:pt x="104" y="21"/>
                  </a:lnTo>
                  <a:lnTo>
                    <a:pt x="108" y="21"/>
                  </a:lnTo>
                  <a:lnTo>
                    <a:pt x="113" y="23"/>
                  </a:lnTo>
                  <a:lnTo>
                    <a:pt x="118" y="26"/>
                  </a:lnTo>
                  <a:lnTo>
                    <a:pt x="122" y="30"/>
                  </a:lnTo>
                  <a:lnTo>
                    <a:pt x="125" y="33"/>
                  </a:lnTo>
                  <a:lnTo>
                    <a:pt x="128" y="38"/>
                  </a:lnTo>
                  <a:lnTo>
                    <a:pt x="131" y="49"/>
                  </a:lnTo>
                  <a:lnTo>
                    <a:pt x="134" y="59"/>
                  </a:lnTo>
                  <a:lnTo>
                    <a:pt x="134" y="69"/>
                  </a:lnTo>
                  <a:lnTo>
                    <a:pt x="134" y="78"/>
                  </a:lnTo>
                  <a:lnTo>
                    <a:pt x="133" y="85"/>
                  </a:lnTo>
                  <a:lnTo>
                    <a:pt x="130" y="95"/>
                  </a:lnTo>
                  <a:lnTo>
                    <a:pt x="127" y="101"/>
                  </a:lnTo>
                  <a:lnTo>
                    <a:pt x="124" y="107"/>
                  </a:lnTo>
                  <a:lnTo>
                    <a:pt x="118" y="113"/>
                  </a:lnTo>
                  <a:lnTo>
                    <a:pt x="112" y="119"/>
                  </a:lnTo>
                  <a:lnTo>
                    <a:pt x="104" y="122"/>
                  </a:lnTo>
                  <a:lnTo>
                    <a:pt x="96" y="125"/>
                  </a:lnTo>
                  <a:lnTo>
                    <a:pt x="87" y="127"/>
                  </a:lnTo>
                  <a:lnTo>
                    <a:pt x="78" y="128"/>
                  </a:lnTo>
                  <a:lnTo>
                    <a:pt x="69" y="128"/>
                  </a:lnTo>
                  <a:lnTo>
                    <a:pt x="58" y="127"/>
                  </a:lnTo>
                  <a:lnTo>
                    <a:pt x="49" y="125"/>
                  </a:lnTo>
                  <a:lnTo>
                    <a:pt x="40" y="122"/>
                  </a:lnTo>
                  <a:lnTo>
                    <a:pt x="34" y="120"/>
                  </a:lnTo>
                  <a:lnTo>
                    <a:pt x="27" y="119"/>
                  </a:lnTo>
                  <a:lnTo>
                    <a:pt x="23" y="116"/>
                  </a:lnTo>
                  <a:lnTo>
                    <a:pt x="18" y="114"/>
                  </a:lnTo>
                  <a:lnTo>
                    <a:pt x="14" y="111"/>
                  </a:lnTo>
                  <a:lnTo>
                    <a:pt x="11" y="108"/>
                  </a:lnTo>
                  <a:lnTo>
                    <a:pt x="8" y="104"/>
                  </a:lnTo>
                  <a:lnTo>
                    <a:pt x="4" y="99"/>
                  </a:lnTo>
                  <a:lnTo>
                    <a:pt x="3" y="95"/>
                  </a:lnTo>
                  <a:lnTo>
                    <a:pt x="1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52"/>
                  </a:lnTo>
                  <a:lnTo>
                    <a:pt x="1" y="44"/>
                  </a:lnTo>
                  <a:lnTo>
                    <a:pt x="3" y="38"/>
                  </a:lnTo>
                  <a:lnTo>
                    <a:pt x="4" y="32"/>
                  </a:lnTo>
                  <a:lnTo>
                    <a:pt x="6" y="26"/>
                  </a:lnTo>
                  <a:lnTo>
                    <a:pt x="9" y="21"/>
                  </a:lnTo>
                  <a:lnTo>
                    <a:pt x="12" y="17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23" y="9"/>
                  </a:lnTo>
                  <a:lnTo>
                    <a:pt x="29" y="6"/>
                  </a:lnTo>
                  <a:lnTo>
                    <a:pt x="35" y="4"/>
                  </a:lnTo>
                  <a:lnTo>
                    <a:pt x="40" y="3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3" y="1"/>
                  </a:lnTo>
                  <a:lnTo>
                    <a:pt x="75" y="4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5" y="17"/>
                  </a:lnTo>
                  <a:lnTo>
                    <a:pt x="72" y="21"/>
                  </a:lnTo>
                  <a:lnTo>
                    <a:pt x="67" y="23"/>
                  </a:lnTo>
                  <a:lnTo>
                    <a:pt x="67" y="23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9" name="Freeform 363"/>
            <p:cNvSpPr>
              <a:spLocks/>
            </p:cNvSpPr>
            <p:nvPr/>
          </p:nvSpPr>
          <p:spPr bwMode="auto">
            <a:xfrm>
              <a:off x="771" y="3480"/>
              <a:ext cx="187" cy="123"/>
            </a:xfrm>
            <a:custGeom>
              <a:avLst/>
              <a:gdLst/>
              <a:ahLst/>
              <a:cxnLst>
                <a:cxn ang="0">
                  <a:pos x="370" y="23"/>
                </a:cxn>
                <a:cxn ang="0">
                  <a:pos x="359" y="35"/>
                </a:cxn>
                <a:cxn ang="0">
                  <a:pos x="346" y="50"/>
                </a:cxn>
                <a:cxn ang="0">
                  <a:pos x="330" y="68"/>
                </a:cxn>
                <a:cxn ang="0">
                  <a:pos x="309" y="88"/>
                </a:cxn>
                <a:cxn ang="0">
                  <a:pos x="288" y="110"/>
                </a:cxn>
                <a:cxn ang="0">
                  <a:pos x="265" y="131"/>
                </a:cxn>
                <a:cxn ang="0">
                  <a:pos x="239" y="154"/>
                </a:cxn>
                <a:cxn ang="0">
                  <a:pos x="213" y="177"/>
                </a:cxn>
                <a:cxn ang="0">
                  <a:pos x="185" y="195"/>
                </a:cxn>
                <a:cxn ang="0">
                  <a:pos x="157" y="212"/>
                </a:cxn>
                <a:cxn ang="0">
                  <a:pos x="128" y="227"/>
                </a:cxn>
                <a:cxn ang="0">
                  <a:pos x="102" y="238"/>
                </a:cxn>
                <a:cxn ang="0">
                  <a:pos x="75" y="246"/>
                </a:cxn>
                <a:cxn ang="0">
                  <a:pos x="52" y="246"/>
                </a:cxn>
                <a:cxn ang="0">
                  <a:pos x="27" y="243"/>
                </a:cxn>
                <a:cxn ang="0">
                  <a:pos x="8" y="232"/>
                </a:cxn>
                <a:cxn ang="0">
                  <a:pos x="4" y="229"/>
                </a:cxn>
                <a:cxn ang="0">
                  <a:pos x="1" y="227"/>
                </a:cxn>
                <a:cxn ang="0">
                  <a:pos x="0" y="224"/>
                </a:cxn>
                <a:cxn ang="0">
                  <a:pos x="0" y="221"/>
                </a:cxn>
                <a:cxn ang="0">
                  <a:pos x="0" y="220"/>
                </a:cxn>
                <a:cxn ang="0">
                  <a:pos x="1" y="218"/>
                </a:cxn>
                <a:cxn ang="0">
                  <a:pos x="3" y="217"/>
                </a:cxn>
                <a:cxn ang="0">
                  <a:pos x="8" y="217"/>
                </a:cxn>
                <a:cxn ang="0">
                  <a:pos x="26" y="214"/>
                </a:cxn>
                <a:cxn ang="0">
                  <a:pos x="46" y="209"/>
                </a:cxn>
                <a:cxn ang="0">
                  <a:pos x="69" y="200"/>
                </a:cxn>
                <a:cxn ang="0">
                  <a:pos x="93" y="191"/>
                </a:cxn>
                <a:cxn ang="0">
                  <a:pos x="118" y="177"/>
                </a:cxn>
                <a:cxn ang="0">
                  <a:pos x="144" y="163"/>
                </a:cxn>
                <a:cxn ang="0">
                  <a:pos x="170" y="146"/>
                </a:cxn>
                <a:cxn ang="0">
                  <a:pos x="196" y="130"/>
                </a:cxn>
                <a:cxn ang="0">
                  <a:pos x="222" y="113"/>
                </a:cxn>
                <a:cxn ang="0">
                  <a:pos x="246" y="96"/>
                </a:cxn>
                <a:cxn ang="0">
                  <a:pos x="269" y="78"/>
                </a:cxn>
                <a:cxn ang="0">
                  <a:pos x="291" y="61"/>
                </a:cxn>
                <a:cxn ang="0">
                  <a:pos x="307" y="44"/>
                </a:cxn>
                <a:cxn ang="0">
                  <a:pos x="326" y="30"/>
                </a:cxn>
                <a:cxn ang="0">
                  <a:pos x="338" y="17"/>
                </a:cxn>
                <a:cxn ang="0">
                  <a:pos x="347" y="6"/>
                </a:cxn>
                <a:cxn ang="0">
                  <a:pos x="352" y="1"/>
                </a:cxn>
                <a:cxn ang="0">
                  <a:pos x="358" y="0"/>
                </a:cxn>
                <a:cxn ang="0">
                  <a:pos x="363" y="0"/>
                </a:cxn>
                <a:cxn ang="0">
                  <a:pos x="367" y="4"/>
                </a:cxn>
                <a:cxn ang="0">
                  <a:pos x="370" y="6"/>
                </a:cxn>
                <a:cxn ang="0">
                  <a:pos x="373" y="12"/>
                </a:cxn>
                <a:cxn ang="0">
                  <a:pos x="372" y="18"/>
                </a:cxn>
                <a:cxn ang="0">
                  <a:pos x="370" y="23"/>
                </a:cxn>
                <a:cxn ang="0">
                  <a:pos x="370" y="23"/>
                </a:cxn>
              </a:cxnLst>
              <a:rect l="0" t="0" r="r" b="b"/>
              <a:pathLst>
                <a:path w="373" h="246">
                  <a:moveTo>
                    <a:pt x="370" y="23"/>
                  </a:moveTo>
                  <a:lnTo>
                    <a:pt x="359" y="35"/>
                  </a:lnTo>
                  <a:lnTo>
                    <a:pt x="346" y="50"/>
                  </a:lnTo>
                  <a:lnTo>
                    <a:pt x="330" y="68"/>
                  </a:lnTo>
                  <a:lnTo>
                    <a:pt x="309" y="88"/>
                  </a:lnTo>
                  <a:lnTo>
                    <a:pt x="288" y="110"/>
                  </a:lnTo>
                  <a:lnTo>
                    <a:pt x="265" y="131"/>
                  </a:lnTo>
                  <a:lnTo>
                    <a:pt x="239" y="154"/>
                  </a:lnTo>
                  <a:lnTo>
                    <a:pt x="213" y="177"/>
                  </a:lnTo>
                  <a:lnTo>
                    <a:pt x="185" y="195"/>
                  </a:lnTo>
                  <a:lnTo>
                    <a:pt x="157" y="212"/>
                  </a:lnTo>
                  <a:lnTo>
                    <a:pt x="128" y="227"/>
                  </a:lnTo>
                  <a:lnTo>
                    <a:pt x="102" y="238"/>
                  </a:lnTo>
                  <a:lnTo>
                    <a:pt x="75" y="246"/>
                  </a:lnTo>
                  <a:lnTo>
                    <a:pt x="52" y="246"/>
                  </a:lnTo>
                  <a:lnTo>
                    <a:pt x="27" y="243"/>
                  </a:lnTo>
                  <a:lnTo>
                    <a:pt x="8" y="232"/>
                  </a:lnTo>
                  <a:lnTo>
                    <a:pt x="4" y="229"/>
                  </a:lnTo>
                  <a:lnTo>
                    <a:pt x="1" y="227"/>
                  </a:lnTo>
                  <a:lnTo>
                    <a:pt x="0" y="224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1" y="218"/>
                  </a:lnTo>
                  <a:lnTo>
                    <a:pt x="3" y="217"/>
                  </a:lnTo>
                  <a:lnTo>
                    <a:pt x="8" y="217"/>
                  </a:lnTo>
                  <a:lnTo>
                    <a:pt x="26" y="214"/>
                  </a:lnTo>
                  <a:lnTo>
                    <a:pt x="46" y="209"/>
                  </a:lnTo>
                  <a:lnTo>
                    <a:pt x="69" y="200"/>
                  </a:lnTo>
                  <a:lnTo>
                    <a:pt x="93" y="191"/>
                  </a:lnTo>
                  <a:lnTo>
                    <a:pt x="118" y="177"/>
                  </a:lnTo>
                  <a:lnTo>
                    <a:pt x="144" y="163"/>
                  </a:lnTo>
                  <a:lnTo>
                    <a:pt x="170" y="146"/>
                  </a:lnTo>
                  <a:lnTo>
                    <a:pt x="196" y="130"/>
                  </a:lnTo>
                  <a:lnTo>
                    <a:pt x="222" y="113"/>
                  </a:lnTo>
                  <a:lnTo>
                    <a:pt x="246" y="96"/>
                  </a:lnTo>
                  <a:lnTo>
                    <a:pt x="269" y="78"/>
                  </a:lnTo>
                  <a:lnTo>
                    <a:pt x="291" y="61"/>
                  </a:lnTo>
                  <a:lnTo>
                    <a:pt x="307" y="44"/>
                  </a:lnTo>
                  <a:lnTo>
                    <a:pt x="326" y="30"/>
                  </a:lnTo>
                  <a:lnTo>
                    <a:pt x="338" y="17"/>
                  </a:lnTo>
                  <a:lnTo>
                    <a:pt x="347" y="6"/>
                  </a:lnTo>
                  <a:lnTo>
                    <a:pt x="352" y="1"/>
                  </a:lnTo>
                  <a:lnTo>
                    <a:pt x="358" y="0"/>
                  </a:lnTo>
                  <a:lnTo>
                    <a:pt x="363" y="0"/>
                  </a:lnTo>
                  <a:lnTo>
                    <a:pt x="367" y="4"/>
                  </a:lnTo>
                  <a:lnTo>
                    <a:pt x="370" y="6"/>
                  </a:lnTo>
                  <a:lnTo>
                    <a:pt x="373" y="12"/>
                  </a:lnTo>
                  <a:lnTo>
                    <a:pt x="372" y="18"/>
                  </a:lnTo>
                  <a:lnTo>
                    <a:pt x="370" y="23"/>
                  </a:lnTo>
                  <a:lnTo>
                    <a:pt x="370" y="23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0" name="Freeform 364"/>
            <p:cNvSpPr>
              <a:spLocks/>
            </p:cNvSpPr>
            <p:nvPr/>
          </p:nvSpPr>
          <p:spPr bwMode="auto">
            <a:xfrm>
              <a:off x="1207" y="3344"/>
              <a:ext cx="53" cy="68"/>
            </a:xfrm>
            <a:custGeom>
              <a:avLst/>
              <a:gdLst/>
              <a:ahLst/>
              <a:cxnLst>
                <a:cxn ang="0">
                  <a:pos x="106" y="22"/>
                </a:cxn>
                <a:cxn ang="0">
                  <a:pos x="104" y="32"/>
                </a:cxn>
                <a:cxn ang="0">
                  <a:pos x="102" y="45"/>
                </a:cxn>
                <a:cxn ang="0">
                  <a:pos x="101" y="54"/>
                </a:cxn>
                <a:cxn ang="0">
                  <a:pos x="101" y="63"/>
                </a:cxn>
                <a:cxn ang="0">
                  <a:pos x="99" y="72"/>
                </a:cxn>
                <a:cxn ang="0">
                  <a:pos x="98" y="78"/>
                </a:cxn>
                <a:cxn ang="0">
                  <a:pos x="96" y="84"/>
                </a:cxn>
                <a:cxn ang="0">
                  <a:pos x="93" y="92"/>
                </a:cxn>
                <a:cxn ang="0">
                  <a:pos x="90" y="98"/>
                </a:cxn>
                <a:cxn ang="0">
                  <a:pos x="87" y="103"/>
                </a:cxn>
                <a:cxn ang="0">
                  <a:pos x="83" y="109"/>
                </a:cxn>
                <a:cxn ang="0">
                  <a:pos x="78" y="115"/>
                </a:cxn>
                <a:cxn ang="0">
                  <a:pos x="72" y="119"/>
                </a:cxn>
                <a:cxn ang="0">
                  <a:pos x="64" y="124"/>
                </a:cxn>
                <a:cxn ang="0">
                  <a:pos x="57" y="129"/>
                </a:cxn>
                <a:cxn ang="0">
                  <a:pos x="46" y="135"/>
                </a:cxn>
                <a:cxn ang="0">
                  <a:pos x="41" y="136"/>
                </a:cxn>
                <a:cxn ang="0">
                  <a:pos x="37" y="136"/>
                </a:cxn>
                <a:cxn ang="0">
                  <a:pos x="31" y="136"/>
                </a:cxn>
                <a:cxn ang="0">
                  <a:pos x="26" y="135"/>
                </a:cxn>
                <a:cxn ang="0">
                  <a:pos x="20" y="132"/>
                </a:cxn>
                <a:cxn ang="0">
                  <a:pos x="15" y="129"/>
                </a:cxn>
                <a:cxn ang="0">
                  <a:pos x="11" y="126"/>
                </a:cxn>
                <a:cxn ang="0">
                  <a:pos x="8" y="122"/>
                </a:cxn>
                <a:cxn ang="0">
                  <a:pos x="5" y="118"/>
                </a:cxn>
                <a:cxn ang="0">
                  <a:pos x="2" y="115"/>
                </a:cxn>
                <a:cxn ang="0">
                  <a:pos x="0" y="109"/>
                </a:cxn>
                <a:cxn ang="0">
                  <a:pos x="0" y="106"/>
                </a:cxn>
                <a:cxn ang="0">
                  <a:pos x="0" y="101"/>
                </a:cxn>
                <a:cxn ang="0">
                  <a:pos x="2" y="98"/>
                </a:cxn>
                <a:cxn ang="0">
                  <a:pos x="3" y="93"/>
                </a:cxn>
                <a:cxn ang="0">
                  <a:pos x="8" y="93"/>
                </a:cxn>
                <a:cxn ang="0">
                  <a:pos x="15" y="89"/>
                </a:cxn>
                <a:cxn ang="0">
                  <a:pos x="23" y="84"/>
                </a:cxn>
                <a:cxn ang="0">
                  <a:pos x="31" y="81"/>
                </a:cxn>
                <a:cxn ang="0">
                  <a:pos x="37" y="80"/>
                </a:cxn>
                <a:cxn ang="0">
                  <a:pos x="44" y="77"/>
                </a:cxn>
                <a:cxn ang="0">
                  <a:pos x="50" y="74"/>
                </a:cxn>
                <a:cxn ang="0">
                  <a:pos x="57" y="71"/>
                </a:cxn>
                <a:cxn ang="0">
                  <a:pos x="63" y="67"/>
                </a:cxn>
                <a:cxn ang="0">
                  <a:pos x="67" y="63"/>
                </a:cxn>
                <a:cxn ang="0">
                  <a:pos x="72" y="60"/>
                </a:cxn>
                <a:cxn ang="0">
                  <a:pos x="76" y="57"/>
                </a:cxn>
                <a:cxn ang="0">
                  <a:pos x="80" y="52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7" y="32"/>
                </a:cxn>
                <a:cxn ang="0">
                  <a:pos x="90" y="25"/>
                </a:cxn>
                <a:cxn ang="0">
                  <a:pos x="90" y="19"/>
                </a:cxn>
                <a:cxn ang="0">
                  <a:pos x="92" y="14"/>
                </a:cxn>
                <a:cxn ang="0">
                  <a:pos x="93" y="9"/>
                </a:cxn>
                <a:cxn ang="0">
                  <a:pos x="95" y="6"/>
                </a:cxn>
                <a:cxn ang="0">
                  <a:pos x="96" y="2"/>
                </a:cxn>
                <a:cxn ang="0">
                  <a:pos x="101" y="0"/>
                </a:cxn>
                <a:cxn ang="0">
                  <a:pos x="102" y="0"/>
                </a:cxn>
                <a:cxn ang="0">
                  <a:pos x="106" y="5"/>
                </a:cxn>
                <a:cxn ang="0">
                  <a:pos x="106" y="6"/>
                </a:cxn>
                <a:cxn ang="0">
                  <a:pos x="106" y="11"/>
                </a:cxn>
                <a:cxn ang="0">
                  <a:pos x="106" y="16"/>
                </a:cxn>
                <a:cxn ang="0">
                  <a:pos x="106" y="22"/>
                </a:cxn>
                <a:cxn ang="0">
                  <a:pos x="106" y="22"/>
                </a:cxn>
              </a:cxnLst>
              <a:rect l="0" t="0" r="r" b="b"/>
              <a:pathLst>
                <a:path w="106" h="136">
                  <a:moveTo>
                    <a:pt x="106" y="22"/>
                  </a:moveTo>
                  <a:lnTo>
                    <a:pt x="104" y="32"/>
                  </a:lnTo>
                  <a:lnTo>
                    <a:pt x="102" y="45"/>
                  </a:lnTo>
                  <a:lnTo>
                    <a:pt x="101" y="54"/>
                  </a:lnTo>
                  <a:lnTo>
                    <a:pt x="101" y="63"/>
                  </a:lnTo>
                  <a:lnTo>
                    <a:pt x="99" y="72"/>
                  </a:lnTo>
                  <a:lnTo>
                    <a:pt x="98" y="78"/>
                  </a:lnTo>
                  <a:lnTo>
                    <a:pt x="96" y="84"/>
                  </a:lnTo>
                  <a:lnTo>
                    <a:pt x="93" y="92"/>
                  </a:lnTo>
                  <a:lnTo>
                    <a:pt x="90" y="98"/>
                  </a:lnTo>
                  <a:lnTo>
                    <a:pt x="87" y="103"/>
                  </a:lnTo>
                  <a:lnTo>
                    <a:pt x="83" y="109"/>
                  </a:lnTo>
                  <a:lnTo>
                    <a:pt x="78" y="115"/>
                  </a:lnTo>
                  <a:lnTo>
                    <a:pt x="72" y="119"/>
                  </a:lnTo>
                  <a:lnTo>
                    <a:pt x="64" y="124"/>
                  </a:lnTo>
                  <a:lnTo>
                    <a:pt x="57" y="129"/>
                  </a:lnTo>
                  <a:lnTo>
                    <a:pt x="46" y="135"/>
                  </a:lnTo>
                  <a:lnTo>
                    <a:pt x="41" y="136"/>
                  </a:lnTo>
                  <a:lnTo>
                    <a:pt x="37" y="136"/>
                  </a:lnTo>
                  <a:lnTo>
                    <a:pt x="31" y="136"/>
                  </a:lnTo>
                  <a:lnTo>
                    <a:pt x="26" y="135"/>
                  </a:lnTo>
                  <a:lnTo>
                    <a:pt x="20" y="132"/>
                  </a:lnTo>
                  <a:lnTo>
                    <a:pt x="15" y="129"/>
                  </a:lnTo>
                  <a:lnTo>
                    <a:pt x="11" y="126"/>
                  </a:lnTo>
                  <a:lnTo>
                    <a:pt x="8" y="122"/>
                  </a:lnTo>
                  <a:lnTo>
                    <a:pt x="5" y="118"/>
                  </a:lnTo>
                  <a:lnTo>
                    <a:pt x="2" y="115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2" y="98"/>
                  </a:lnTo>
                  <a:lnTo>
                    <a:pt x="3" y="93"/>
                  </a:lnTo>
                  <a:lnTo>
                    <a:pt x="8" y="93"/>
                  </a:lnTo>
                  <a:lnTo>
                    <a:pt x="15" y="89"/>
                  </a:lnTo>
                  <a:lnTo>
                    <a:pt x="23" y="84"/>
                  </a:lnTo>
                  <a:lnTo>
                    <a:pt x="31" y="81"/>
                  </a:lnTo>
                  <a:lnTo>
                    <a:pt x="37" y="80"/>
                  </a:lnTo>
                  <a:lnTo>
                    <a:pt x="44" y="77"/>
                  </a:lnTo>
                  <a:lnTo>
                    <a:pt x="50" y="74"/>
                  </a:lnTo>
                  <a:lnTo>
                    <a:pt x="57" y="71"/>
                  </a:lnTo>
                  <a:lnTo>
                    <a:pt x="63" y="67"/>
                  </a:lnTo>
                  <a:lnTo>
                    <a:pt x="67" y="63"/>
                  </a:lnTo>
                  <a:lnTo>
                    <a:pt x="72" y="60"/>
                  </a:lnTo>
                  <a:lnTo>
                    <a:pt x="76" y="57"/>
                  </a:lnTo>
                  <a:lnTo>
                    <a:pt x="80" y="52"/>
                  </a:lnTo>
                  <a:lnTo>
                    <a:pt x="84" y="46"/>
                  </a:lnTo>
                  <a:lnTo>
                    <a:pt x="86" y="40"/>
                  </a:lnTo>
                  <a:lnTo>
                    <a:pt x="87" y="32"/>
                  </a:lnTo>
                  <a:lnTo>
                    <a:pt x="90" y="25"/>
                  </a:lnTo>
                  <a:lnTo>
                    <a:pt x="90" y="19"/>
                  </a:lnTo>
                  <a:lnTo>
                    <a:pt x="92" y="14"/>
                  </a:lnTo>
                  <a:lnTo>
                    <a:pt x="93" y="9"/>
                  </a:lnTo>
                  <a:lnTo>
                    <a:pt x="95" y="6"/>
                  </a:lnTo>
                  <a:lnTo>
                    <a:pt x="96" y="2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6" y="5"/>
                  </a:lnTo>
                  <a:lnTo>
                    <a:pt x="106" y="6"/>
                  </a:lnTo>
                  <a:lnTo>
                    <a:pt x="106" y="11"/>
                  </a:lnTo>
                  <a:lnTo>
                    <a:pt x="106" y="16"/>
                  </a:lnTo>
                  <a:lnTo>
                    <a:pt x="106" y="22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1" name="Freeform 365"/>
            <p:cNvSpPr>
              <a:spLocks/>
            </p:cNvSpPr>
            <p:nvPr/>
          </p:nvSpPr>
          <p:spPr bwMode="auto">
            <a:xfrm>
              <a:off x="938" y="3270"/>
              <a:ext cx="351" cy="251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118" y="37"/>
                </a:cxn>
                <a:cxn ang="0">
                  <a:pos x="170" y="83"/>
                </a:cxn>
                <a:cxn ang="0">
                  <a:pos x="220" y="128"/>
                </a:cxn>
                <a:cxn ang="0">
                  <a:pos x="280" y="164"/>
                </a:cxn>
                <a:cxn ang="0">
                  <a:pos x="343" y="177"/>
                </a:cxn>
                <a:cxn ang="0">
                  <a:pos x="379" y="180"/>
                </a:cxn>
                <a:cxn ang="0">
                  <a:pos x="413" y="180"/>
                </a:cxn>
                <a:cxn ang="0">
                  <a:pos x="448" y="179"/>
                </a:cxn>
                <a:cxn ang="0">
                  <a:pos x="482" y="174"/>
                </a:cxn>
                <a:cxn ang="0">
                  <a:pos x="522" y="170"/>
                </a:cxn>
                <a:cxn ang="0">
                  <a:pos x="563" y="164"/>
                </a:cxn>
                <a:cxn ang="0">
                  <a:pos x="607" y="165"/>
                </a:cxn>
                <a:cxn ang="0">
                  <a:pos x="646" y="173"/>
                </a:cxn>
                <a:cxn ang="0">
                  <a:pos x="678" y="193"/>
                </a:cxn>
                <a:cxn ang="0">
                  <a:pos x="695" y="223"/>
                </a:cxn>
                <a:cxn ang="0">
                  <a:pos x="701" y="275"/>
                </a:cxn>
                <a:cxn ang="0">
                  <a:pos x="693" y="325"/>
                </a:cxn>
                <a:cxn ang="0">
                  <a:pos x="676" y="371"/>
                </a:cxn>
                <a:cxn ang="0">
                  <a:pos x="650" y="417"/>
                </a:cxn>
                <a:cxn ang="0">
                  <a:pos x="620" y="463"/>
                </a:cxn>
                <a:cxn ang="0">
                  <a:pos x="597" y="500"/>
                </a:cxn>
                <a:cxn ang="0">
                  <a:pos x="587" y="501"/>
                </a:cxn>
                <a:cxn ang="0">
                  <a:pos x="583" y="492"/>
                </a:cxn>
                <a:cxn ang="0">
                  <a:pos x="603" y="457"/>
                </a:cxn>
                <a:cxn ang="0">
                  <a:pos x="624" y="414"/>
                </a:cxn>
                <a:cxn ang="0">
                  <a:pos x="643" y="371"/>
                </a:cxn>
                <a:cxn ang="0">
                  <a:pos x="650" y="325"/>
                </a:cxn>
                <a:cxn ang="0">
                  <a:pos x="652" y="278"/>
                </a:cxn>
                <a:cxn ang="0">
                  <a:pos x="647" y="234"/>
                </a:cxn>
                <a:cxn ang="0">
                  <a:pos x="633" y="217"/>
                </a:cxn>
                <a:cxn ang="0">
                  <a:pos x="612" y="209"/>
                </a:cxn>
                <a:cxn ang="0">
                  <a:pos x="586" y="209"/>
                </a:cxn>
                <a:cxn ang="0">
                  <a:pos x="557" y="212"/>
                </a:cxn>
                <a:cxn ang="0">
                  <a:pos x="529" y="219"/>
                </a:cxn>
                <a:cxn ang="0">
                  <a:pos x="486" y="223"/>
                </a:cxn>
                <a:cxn ang="0">
                  <a:pos x="450" y="226"/>
                </a:cxn>
                <a:cxn ang="0">
                  <a:pos x="415" y="228"/>
                </a:cxn>
                <a:cxn ang="0">
                  <a:pos x="379" y="226"/>
                </a:cxn>
                <a:cxn ang="0">
                  <a:pos x="340" y="225"/>
                </a:cxn>
                <a:cxn ang="0">
                  <a:pos x="275" y="211"/>
                </a:cxn>
                <a:cxn ang="0">
                  <a:pos x="216" y="174"/>
                </a:cxn>
                <a:cxn ang="0">
                  <a:pos x="167" y="128"/>
                </a:cxn>
                <a:cxn ang="0">
                  <a:pos x="116" y="81"/>
                </a:cxn>
                <a:cxn ang="0">
                  <a:pos x="57" y="52"/>
                </a:cxn>
                <a:cxn ang="0">
                  <a:pos x="5" y="43"/>
                </a:cxn>
                <a:cxn ang="0">
                  <a:pos x="1" y="37"/>
                </a:cxn>
                <a:cxn ang="0">
                  <a:pos x="0" y="26"/>
                </a:cxn>
                <a:cxn ang="0">
                  <a:pos x="1" y="12"/>
                </a:cxn>
                <a:cxn ang="0">
                  <a:pos x="3" y="3"/>
                </a:cxn>
                <a:cxn ang="0">
                  <a:pos x="9" y="0"/>
                </a:cxn>
              </a:cxnLst>
              <a:rect l="0" t="0" r="r" b="b"/>
              <a:pathLst>
                <a:path w="701" h="503">
                  <a:moveTo>
                    <a:pt x="9" y="0"/>
                  </a:moveTo>
                  <a:lnTo>
                    <a:pt x="34" y="0"/>
                  </a:lnTo>
                  <a:lnTo>
                    <a:pt x="58" y="5"/>
                  </a:lnTo>
                  <a:lnTo>
                    <a:pt x="80" y="14"/>
                  </a:lnTo>
                  <a:lnTo>
                    <a:pt x="99" y="25"/>
                  </a:lnTo>
                  <a:lnTo>
                    <a:pt x="118" y="37"/>
                  </a:lnTo>
                  <a:lnTo>
                    <a:pt x="136" y="52"/>
                  </a:lnTo>
                  <a:lnTo>
                    <a:pt x="153" y="66"/>
                  </a:lnTo>
                  <a:lnTo>
                    <a:pt x="170" y="83"/>
                  </a:lnTo>
                  <a:lnTo>
                    <a:pt x="187" y="99"/>
                  </a:lnTo>
                  <a:lnTo>
                    <a:pt x="203" y="115"/>
                  </a:lnTo>
                  <a:lnTo>
                    <a:pt x="220" y="128"/>
                  </a:lnTo>
                  <a:lnTo>
                    <a:pt x="240" y="142"/>
                  </a:lnTo>
                  <a:lnTo>
                    <a:pt x="259" y="154"/>
                  </a:lnTo>
                  <a:lnTo>
                    <a:pt x="280" y="164"/>
                  </a:lnTo>
                  <a:lnTo>
                    <a:pt x="304" y="173"/>
                  </a:lnTo>
                  <a:lnTo>
                    <a:pt x="330" y="177"/>
                  </a:lnTo>
                  <a:lnTo>
                    <a:pt x="343" y="177"/>
                  </a:lnTo>
                  <a:lnTo>
                    <a:pt x="356" y="179"/>
                  </a:lnTo>
                  <a:lnTo>
                    <a:pt x="367" y="180"/>
                  </a:lnTo>
                  <a:lnTo>
                    <a:pt x="379" y="180"/>
                  </a:lnTo>
                  <a:lnTo>
                    <a:pt x="392" y="180"/>
                  </a:lnTo>
                  <a:lnTo>
                    <a:pt x="404" y="180"/>
                  </a:lnTo>
                  <a:lnTo>
                    <a:pt x="413" y="180"/>
                  </a:lnTo>
                  <a:lnTo>
                    <a:pt x="425" y="180"/>
                  </a:lnTo>
                  <a:lnTo>
                    <a:pt x="436" y="180"/>
                  </a:lnTo>
                  <a:lnTo>
                    <a:pt x="448" y="179"/>
                  </a:lnTo>
                  <a:lnTo>
                    <a:pt x="457" y="177"/>
                  </a:lnTo>
                  <a:lnTo>
                    <a:pt x="470" y="177"/>
                  </a:lnTo>
                  <a:lnTo>
                    <a:pt x="482" y="174"/>
                  </a:lnTo>
                  <a:lnTo>
                    <a:pt x="494" y="173"/>
                  </a:lnTo>
                  <a:lnTo>
                    <a:pt x="506" y="171"/>
                  </a:lnTo>
                  <a:lnTo>
                    <a:pt x="522" y="170"/>
                  </a:lnTo>
                  <a:lnTo>
                    <a:pt x="535" y="168"/>
                  </a:lnTo>
                  <a:lnTo>
                    <a:pt x="549" y="165"/>
                  </a:lnTo>
                  <a:lnTo>
                    <a:pt x="563" y="164"/>
                  </a:lnTo>
                  <a:lnTo>
                    <a:pt x="578" y="164"/>
                  </a:lnTo>
                  <a:lnTo>
                    <a:pt x="592" y="164"/>
                  </a:lnTo>
                  <a:lnTo>
                    <a:pt x="607" y="165"/>
                  </a:lnTo>
                  <a:lnTo>
                    <a:pt x="620" y="167"/>
                  </a:lnTo>
                  <a:lnTo>
                    <a:pt x="633" y="170"/>
                  </a:lnTo>
                  <a:lnTo>
                    <a:pt x="646" y="173"/>
                  </a:lnTo>
                  <a:lnTo>
                    <a:pt x="656" y="179"/>
                  </a:lnTo>
                  <a:lnTo>
                    <a:pt x="667" y="185"/>
                  </a:lnTo>
                  <a:lnTo>
                    <a:pt x="678" y="193"/>
                  </a:lnTo>
                  <a:lnTo>
                    <a:pt x="684" y="200"/>
                  </a:lnTo>
                  <a:lnTo>
                    <a:pt x="690" y="211"/>
                  </a:lnTo>
                  <a:lnTo>
                    <a:pt x="695" y="223"/>
                  </a:lnTo>
                  <a:lnTo>
                    <a:pt x="699" y="237"/>
                  </a:lnTo>
                  <a:lnTo>
                    <a:pt x="699" y="254"/>
                  </a:lnTo>
                  <a:lnTo>
                    <a:pt x="701" y="275"/>
                  </a:lnTo>
                  <a:lnTo>
                    <a:pt x="699" y="292"/>
                  </a:lnTo>
                  <a:lnTo>
                    <a:pt x="698" y="310"/>
                  </a:lnTo>
                  <a:lnTo>
                    <a:pt x="693" y="325"/>
                  </a:lnTo>
                  <a:lnTo>
                    <a:pt x="688" y="341"/>
                  </a:lnTo>
                  <a:lnTo>
                    <a:pt x="682" y="358"/>
                  </a:lnTo>
                  <a:lnTo>
                    <a:pt x="676" y="371"/>
                  </a:lnTo>
                  <a:lnTo>
                    <a:pt x="667" y="387"/>
                  </a:lnTo>
                  <a:lnTo>
                    <a:pt x="659" y="402"/>
                  </a:lnTo>
                  <a:lnTo>
                    <a:pt x="650" y="417"/>
                  </a:lnTo>
                  <a:lnTo>
                    <a:pt x="641" y="432"/>
                  </a:lnTo>
                  <a:lnTo>
                    <a:pt x="630" y="448"/>
                  </a:lnTo>
                  <a:lnTo>
                    <a:pt x="620" y="463"/>
                  </a:lnTo>
                  <a:lnTo>
                    <a:pt x="609" y="481"/>
                  </a:lnTo>
                  <a:lnTo>
                    <a:pt x="600" y="498"/>
                  </a:lnTo>
                  <a:lnTo>
                    <a:pt x="597" y="500"/>
                  </a:lnTo>
                  <a:lnTo>
                    <a:pt x="594" y="503"/>
                  </a:lnTo>
                  <a:lnTo>
                    <a:pt x="591" y="501"/>
                  </a:lnTo>
                  <a:lnTo>
                    <a:pt x="587" y="501"/>
                  </a:lnTo>
                  <a:lnTo>
                    <a:pt x="586" y="500"/>
                  </a:lnTo>
                  <a:lnTo>
                    <a:pt x="584" y="495"/>
                  </a:lnTo>
                  <a:lnTo>
                    <a:pt x="583" y="492"/>
                  </a:lnTo>
                  <a:lnTo>
                    <a:pt x="586" y="490"/>
                  </a:lnTo>
                  <a:lnTo>
                    <a:pt x="594" y="474"/>
                  </a:lnTo>
                  <a:lnTo>
                    <a:pt x="603" y="457"/>
                  </a:lnTo>
                  <a:lnTo>
                    <a:pt x="610" y="443"/>
                  </a:lnTo>
                  <a:lnTo>
                    <a:pt x="618" y="428"/>
                  </a:lnTo>
                  <a:lnTo>
                    <a:pt x="624" y="414"/>
                  </a:lnTo>
                  <a:lnTo>
                    <a:pt x="632" y="399"/>
                  </a:lnTo>
                  <a:lnTo>
                    <a:pt x="636" y="385"/>
                  </a:lnTo>
                  <a:lnTo>
                    <a:pt x="643" y="371"/>
                  </a:lnTo>
                  <a:lnTo>
                    <a:pt x="646" y="356"/>
                  </a:lnTo>
                  <a:lnTo>
                    <a:pt x="649" y="341"/>
                  </a:lnTo>
                  <a:lnTo>
                    <a:pt x="650" y="325"/>
                  </a:lnTo>
                  <a:lnTo>
                    <a:pt x="652" y="310"/>
                  </a:lnTo>
                  <a:lnTo>
                    <a:pt x="652" y="293"/>
                  </a:lnTo>
                  <a:lnTo>
                    <a:pt x="652" y="278"/>
                  </a:lnTo>
                  <a:lnTo>
                    <a:pt x="650" y="261"/>
                  </a:lnTo>
                  <a:lnTo>
                    <a:pt x="649" y="243"/>
                  </a:lnTo>
                  <a:lnTo>
                    <a:pt x="647" y="234"/>
                  </a:lnTo>
                  <a:lnTo>
                    <a:pt x="643" y="228"/>
                  </a:lnTo>
                  <a:lnTo>
                    <a:pt x="638" y="222"/>
                  </a:lnTo>
                  <a:lnTo>
                    <a:pt x="633" y="217"/>
                  </a:lnTo>
                  <a:lnTo>
                    <a:pt x="627" y="212"/>
                  </a:lnTo>
                  <a:lnTo>
                    <a:pt x="620" y="211"/>
                  </a:lnTo>
                  <a:lnTo>
                    <a:pt x="612" y="209"/>
                  </a:lnTo>
                  <a:lnTo>
                    <a:pt x="604" y="209"/>
                  </a:lnTo>
                  <a:lnTo>
                    <a:pt x="595" y="208"/>
                  </a:lnTo>
                  <a:lnTo>
                    <a:pt x="586" y="209"/>
                  </a:lnTo>
                  <a:lnTo>
                    <a:pt x="575" y="209"/>
                  </a:lnTo>
                  <a:lnTo>
                    <a:pt x="566" y="211"/>
                  </a:lnTo>
                  <a:lnTo>
                    <a:pt x="557" y="212"/>
                  </a:lnTo>
                  <a:lnTo>
                    <a:pt x="548" y="214"/>
                  </a:lnTo>
                  <a:lnTo>
                    <a:pt x="539" y="215"/>
                  </a:lnTo>
                  <a:lnTo>
                    <a:pt x="529" y="219"/>
                  </a:lnTo>
                  <a:lnTo>
                    <a:pt x="514" y="220"/>
                  </a:lnTo>
                  <a:lnTo>
                    <a:pt x="500" y="222"/>
                  </a:lnTo>
                  <a:lnTo>
                    <a:pt x="486" y="223"/>
                  </a:lnTo>
                  <a:lnTo>
                    <a:pt x="474" y="225"/>
                  </a:lnTo>
                  <a:lnTo>
                    <a:pt x="462" y="225"/>
                  </a:lnTo>
                  <a:lnTo>
                    <a:pt x="450" y="226"/>
                  </a:lnTo>
                  <a:lnTo>
                    <a:pt x="439" y="228"/>
                  </a:lnTo>
                  <a:lnTo>
                    <a:pt x="427" y="228"/>
                  </a:lnTo>
                  <a:lnTo>
                    <a:pt x="415" y="228"/>
                  </a:lnTo>
                  <a:lnTo>
                    <a:pt x="404" y="228"/>
                  </a:lnTo>
                  <a:lnTo>
                    <a:pt x="392" y="226"/>
                  </a:lnTo>
                  <a:lnTo>
                    <a:pt x="379" y="226"/>
                  </a:lnTo>
                  <a:lnTo>
                    <a:pt x="366" y="225"/>
                  </a:lnTo>
                  <a:lnTo>
                    <a:pt x="353" y="225"/>
                  </a:lnTo>
                  <a:lnTo>
                    <a:pt x="340" y="225"/>
                  </a:lnTo>
                  <a:lnTo>
                    <a:pt x="326" y="223"/>
                  </a:lnTo>
                  <a:lnTo>
                    <a:pt x="298" y="219"/>
                  </a:lnTo>
                  <a:lnTo>
                    <a:pt x="275" y="211"/>
                  </a:lnTo>
                  <a:lnTo>
                    <a:pt x="254" y="200"/>
                  </a:lnTo>
                  <a:lnTo>
                    <a:pt x="234" y="190"/>
                  </a:lnTo>
                  <a:lnTo>
                    <a:pt x="216" y="174"/>
                  </a:lnTo>
                  <a:lnTo>
                    <a:pt x="197" y="159"/>
                  </a:lnTo>
                  <a:lnTo>
                    <a:pt x="182" y="144"/>
                  </a:lnTo>
                  <a:lnTo>
                    <a:pt x="167" y="128"/>
                  </a:lnTo>
                  <a:lnTo>
                    <a:pt x="150" y="112"/>
                  </a:lnTo>
                  <a:lnTo>
                    <a:pt x="133" y="96"/>
                  </a:lnTo>
                  <a:lnTo>
                    <a:pt x="116" y="81"/>
                  </a:lnTo>
                  <a:lnTo>
                    <a:pt x="98" y="69"/>
                  </a:lnTo>
                  <a:lnTo>
                    <a:pt x="78" y="60"/>
                  </a:lnTo>
                  <a:lnTo>
                    <a:pt x="57" y="52"/>
                  </a:lnTo>
                  <a:lnTo>
                    <a:pt x="34" y="46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1" y="37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1" y="17"/>
                  </a:lnTo>
                  <a:lnTo>
                    <a:pt x="1" y="12"/>
                  </a:lnTo>
                  <a:lnTo>
                    <a:pt x="3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2" name="Freeform 366"/>
            <p:cNvSpPr>
              <a:spLocks/>
            </p:cNvSpPr>
            <p:nvPr/>
          </p:nvSpPr>
          <p:spPr bwMode="auto">
            <a:xfrm>
              <a:off x="1147" y="3270"/>
              <a:ext cx="28" cy="100"/>
            </a:xfrm>
            <a:custGeom>
              <a:avLst/>
              <a:gdLst/>
              <a:ahLst/>
              <a:cxnLst>
                <a:cxn ang="0">
                  <a:pos x="55" y="55"/>
                </a:cxn>
                <a:cxn ang="0">
                  <a:pos x="53" y="65"/>
                </a:cxn>
                <a:cxn ang="0">
                  <a:pos x="52" y="76"/>
                </a:cxn>
                <a:cxn ang="0">
                  <a:pos x="50" y="85"/>
                </a:cxn>
                <a:cxn ang="0">
                  <a:pos x="47" y="97"/>
                </a:cxn>
                <a:cxn ang="0">
                  <a:pos x="44" y="108"/>
                </a:cxn>
                <a:cxn ang="0">
                  <a:pos x="42" y="119"/>
                </a:cxn>
                <a:cxn ang="0">
                  <a:pos x="39" y="128"/>
                </a:cxn>
                <a:cxn ang="0">
                  <a:pos x="36" y="140"/>
                </a:cxn>
                <a:cxn ang="0">
                  <a:pos x="33" y="148"/>
                </a:cxn>
                <a:cxn ang="0">
                  <a:pos x="30" y="157"/>
                </a:cxn>
                <a:cxn ang="0">
                  <a:pos x="27" y="163"/>
                </a:cxn>
                <a:cxn ang="0">
                  <a:pos x="26" y="171"/>
                </a:cxn>
                <a:cxn ang="0">
                  <a:pos x="23" y="175"/>
                </a:cxn>
                <a:cxn ang="0">
                  <a:pos x="21" y="180"/>
                </a:cxn>
                <a:cxn ang="0">
                  <a:pos x="21" y="183"/>
                </a:cxn>
                <a:cxn ang="0">
                  <a:pos x="21" y="183"/>
                </a:cxn>
                <a:cxn ang="0">
                  <a:pos x="18" y="189"/>
                </a:cxn>
                <a:cxn ang="0">
                  <a:pos x="16" y="194"/>
                </a:cxn>
                <a:cxn ang="0">
                  <a:pos x="13" y="197"/>
                </a:cxn>
                <a:cxn ang="0">
                  <a:pos x="9" y="200"/>
                </a:cxn>
                <a:cxn ang="0">
                  <a:pos x="4" y="200"/>
                </a:cxn>
                <a:cxn ang="0">
                  <a:pos x="3" y="198"/>
                </a:cxn>
                <a:cxn ang="0">
                  <a:pos x="0" y="195"/>
                </a:cxn>
                <a:cxn ang="0">
                  <a:pos x="0" y="192"/>
                </a:cxn>
                <a:cxn ang="0">
                  <a:pos x="9" y="41"/>
                </a:cxn>
                <a:cxn ang="0">
                  <a:pos x="13" y="27"/>
                </a:cxn>
                <a:cxn ang="0">
                  <a:pos x="18" y="16"/>
                </a:cxn>
                <a:cxn ang="0">
                  <a:pos x="21" y="9"/>
                </a:cxn>
                <a:cxn ang="0">
                  <a:pos x="26" y="3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8" y="1"/>
                </a:cxn>
                <a:cxn ang="0">
                  <a:pos x="41" y="4"/>
                </a:cxn>
                <a:cxn ang="0">
                  <a:pos x="44" y="7"/>
                </a:cxn>
                <a:cxn ang="0">
                  <a:pos x="47" y="13"/>
                </a:cxn>
                <a:cxn ang="0">
                  <a:pos x="49" y="19"/>
                </a:cxn>
                <a:cxn ang="0">
                  <a:pos x="52" y="26"/>
                </a:cxn>
                <a:cxn ang="0">
                  <a:pos x="52" y="32"/>
                </a:cxn>
                <a:cxn ang="0">
                  <a:pos x="55" y="41"/>
                </a:cxn>
                <a:cxn ang="0">
                  <a:pos x="55" y="47"/>
                </a:cxn>
                <a:cxn ang="0">
                  <a:pos x="55" y="55"/>
                </a:cxn>
                <a:cxn ang="0">
                  <a:pos x="55" y="55"/>
                </a:cxn>
              </a:cxnLst>
              <a:rect l="0" t="0" r="r" b="b"/>
              <a:pathLst>
                <a:path w="55" h="200">
                  <a:moveTo>
                    <a:pt x="55" y="55"/>
                  </a:moveTo>
                  <a:lnTo>
                    <a:pt x="53" y="65"/>
                  </a:lnTo>
                  <a:lnTo>
                    <a:pt x="52" y="76"/>
                  </a:lnTo>
                  <a:lnTo>
                    <a:pt x="50" y="85"/>
                  </a:lnTo>
                  <a:lnTo>
                    <a:pt x="47" y="97"/>
                  </a:lnTo>
                  <a:lnTo>
                    <a:pt x="44" y="108"/>
                  </a:lnTo>
                  <a:lnTo>
                    <a:pt x="42" y="119"/>
                  </a:lnTo>
                  <a:lnTo>
                    <a:pt x="39" y="128"/>
                  </a:lnTo>
                  <a:lnTo>
                    <a:pt x="36" y="140"/>
                  </a:lnTo>
                  <a:lnTo>
                    <a:pt x="33" y="148"/>
                  </a:lnTo>
                  <a:lnTo>
                    <a:pt x="30" y="157"/>
                  </a:lnTo>
                  <a:lnTo>
                    <a:pt x="27" y="163"/>
                  </a:lnTo>
                  <a:lnTo>
                    <a:pt x="26" y="171"/>
                  </a:lnTo>
                  <a:lnTo>
                    <a:pt x="23" y="175"/>
                  </a:lnTo>
                  <a:lnTo>
                    <a:pt x="21" y="180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18" y="189"/>
                  </a:lnTo>
                  <a:lnTo>
                    <a:pt x="16" y="194"/>
                  </a:lnTo>
                  <a:lnTo>
                    <a:pt x="13" y="197"/>
                  </a:lnTo>
                  <a:lnTo>
                    <a:pt x="9" y="200"/>
                  </a:lnTo>
                  <a:lnTo>
                    <a:pt x="4" y="200"/>
                  </a:lnTo>
                  <a:lnTo>
                    <a:pt x="3" y="198"/>
                  </a:lnTo>
                  <a:lnTo>
                    <a:pt x="0" y="195"/>
                  </a:lnTo>
                  <a:lnTo>
                    <a:pt x="0" y="192"/>
                  </a:lnTo>
                  <a:lnTo>
                    <a:pt x="9" y="41"/>
                  </a:lnTo>
                  <a:lnTo>
                    <a:pt x="13" y="27"/>
                  </a:lnTo>
                  <a:lnTo>
                    <a:pt x="18" y="16"/>
                  </a:lnTo>
                  <a:lnTo>
                    <a:pt x="21" y="9"/>
                  </a:lnTo>
                  <a:lnTo>
                    <a:pt x="26" y="3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1" y="4"/>
                  </a:lnTo>
                  <a:lnTo>
                    <a:pt x="44" y="7"/>
                  </a:lnTo>
                  <a:lnTo>
                    <a:pt x="47" y="13"/>
                  </a:lnTo>
                  <a:lnTo>
                    <a:pt x="49" y="19"/>
                  </a:lnTo>
                  <a:lnTo>
                    <a:pt x="52" y="26"/>
                  </a:lnTo>
                  <a:lnTo>
                    <a:pt x="52" y="32"/>
                  </a:lnTo>
                  <a:lnTo>
                    <a:pt x="55" y="41"/>
                  </a:lnTo>
                  <a:lnTo>
                    <a:pt x="55" y="47"/>
                  </a:lnTo>
                  <a:lnTo>
                    <a:pt x="55" y="55"/>
                  </a:lnTo>
                  <a:lnTo>
                    <a:pt x="55" y="55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3" name="Freeform 367"/>
            <p:cNvSpPr>
              <a:spLocks/>
            </p:cNvSpPr>
            <p:nvPr/>
          </p:nvSpPr>
          <p:spPr bwMode="auto">
            <a:xfrm>
              <a:off x="1107" y="3046"/>
              <a:ext cx="33" cy="38"/>
            </a:xfrm>
            <a:custGeom>
              <a:avLst/>
              <a:gdLst/>
              <a:ahLst/>
              <a:cxnLst>
                <a:cxn ang="0">
                  <a:pos x="41" y="14"/>
                </a:cxn>
                <a:cxn ang="0">
                  <a:pos x="35" y="15"/>
                </a:cxn>
                <a:cxn ang="0">
                  <a:pos x="29" y="21"/>
                </a:cxn>
                <a:cxn ang="0">
                  <a:pos x="24" y="29"/>
                </a:cxn>
                <a:cxn ang="0">
                  <a:pos x="23" y="37"/>
                </a:cxn>
                <a:cxn ang="0">
                  <a:pos x="27" y="44"/>
                </a:cxn>
                <a:cxn ang="0">
                  <a:pos x="35" y="49"/>
                </a:cxn>
                <a:cxn ang="0">
                  <a:pos x="42" y="49"/>
                </a:cxn>
                <a:cxn ang="0">
                  <a:pos x="47" y="47"/>
                </a:cxn>
                <a:cxn ang="0">
                  <a:pos x="53" y="44"/>
                </a:cxn>
                <a:cxn ang="0">
                  <a:pos x="59" y="40"/>
                </a:cxn>
                <a:cxn ang="0">
                  <a:pos x="65" y="40"/>
                </a:cxn>
                <a:cxn ang="0">
                  <a:pos x="67" y="44"/>
                </a:cxn>
                <a:cxn ang="0">
                  <a:pos x="64" y="53"/>
                </a:cxn>
                <a:cxn ang="0">
                  <a:pos x="55" y="63"/>
                </a:cxn>
                <a:cxn ang="0">
                  <a:pos x="45" y="70"/>
                </a:cxn>
                <a:cxn ang="0">
                  <a:pos x="35" y="73"/>
                </a:cxn>
                <a:cxn ang="0">
                  <a:pos x="26" y="73"/>
                </a:cxn>
                <a:cxn ang="0">
                  <a:pos x="16" y="69"/>
                </a:cxn>
                <a:cxn ang="0">
                  <a:pos x="10" y="64"/>
                </a:cxn>
                <a:cxn ang="0">
                  <a:pos x="6" y="58"/>
                </a:cxn>
                <a:cxn ang="0">
                  <a:pos x="3" y="52"/>
                </a:cxn>
                <a:cxn ang="0">
                  <a:pos x="0" y="44"/>
                </a:cxn>
                <a:cxn ang="0">
                  <a:pos x="0" y="37"/>
                </a:cxn>
                <a:cxn ang="0">
                  <a:pos x="0" y="27"/>
                </a:cxn>
                <a:cxn ang="0">
                  <a:pos x="3" y="21"/>
                </a:cxn>
                <a:cxn ang="0">
                  <a:pos x="7" y="14"/>
                </a:cxn>
                <a:cxn ang="0">
                  <a:pos x="15" y="8"/>
                </a:cxn>
                <a:cxn ang="0">
                  <a:pos x="24" y="5"/>
                </a:cxn>
                <a:cxn ang="0">
                  <a:pos x="35" y="1"/>
                </a:cxn>
                <a:cxn ang="0">
                  <a:pos x="45" y="1"/>
                </a:cxn>
                <a:cxn ang="0">
                  <a:pos x="49" y="6"/>
                </a:cxn>
                <a:cxn ang="0">
                  <a:pos x="47" y="11"/>
                </a:cxn>
                <a:cxn ang="0">
                  <a:pos x="44" y="14"/>
                </a:cxn>
              </a:cxnLst>
              <a:rect l="0" t="0" r="r" b="b"/>
              <a:pathLst>
                <a:path w="67" h="75">
                  <a:moveTo>
                    <a:pt x="44" y="14"/>
                  </a:moveTo>
                  <a:lnTo>
                    <a:pt x="41" y="14"/>
                  </a:lnTo>
                  <a:lnTo>
                    <a:pt x="38" y="14"/>
                  </a:lnTo>
                  <a:lnTo>
                    <a:pt x="35" y="15"/>
                  </a:lnTo>
                  <a:lnTo>
                    <a:pt x="33" y="18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4" y="29"/>
                  </a:lnTo>
                  <a:lnTo>
                    <a:pt x="24" y="34"/>
                  </a:lnTo>
                  <a:lnTo>
                    <a:pt x="23" y="37"/>
                  </a:lnTo>
                  <a:lnTo>
                    <a:pt x="24" y="40"/>
                  </a:lnTo>
                  <a:lnTo>
                    <a:pt x="27" y="44"/>
                  </a:lnTo>
                  <a:lnTo>
                    <a:pt x="33" y="47"/>
                  </a:lnTo>
                  <a:lnTo>
                    <a:pt x="35" y="49"/>
                  </a:lnTo>
                  <a:lnTo>
                    <a:pt x="38" y="49"/>
                  </a:lnTo>
                  <a:lnTo>
                    <a:pt x="42" y="49"/>
                  </a:lnTo>
                  <a:lnTo>
                    <a:pt x="45" y="49"/>
                  </a:lnTo>
                  <a:lnTo>
                    <a:pt x="47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6" y="44"/>
                  </a:lnTo>
                  <a:lnTo>
                    <a:pt x="59" y="40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7" y="49"/>
                  </a:lnTo>
                  <a:lnTo>
                    <a:pt x="64" y="53"/>
                  </a:lnTo>
                  <a:lnTo>
                    <a:pt x="61" y="60"/>
                  </a:lnTo>
                  <a:lnTo>
                    <a:pt x="55" y="63"/>
                  </a:lnTo>
                  <a:lnTo>
                    <a:pt x="50" y="66"/>
                  </a:lnTo>
                  <a:lnTo>
                    <a:pt x="45" y="70"/>
                  </a:lnTo>
                  <a:lnTo>
                    <a:pt x="39" y="72"/>
                  </a:lnTo>
                  <a:lnTo>
                    <a:pt x="35" y="73"/>
                  </a:lnTo>
                  <a:lnTo>
                    <a:pt x="29" y="75"/>
                  </a:lnTo>
                  <a:lnTo>
                    <a:pt x="26" y="73"/>
                  </a:lnTo>
                  <a:lnTo>
                    <a:pt x="21" y="72"/>
                  </a:lnTo>
                  <a:lnTo>
                    <a:pt x="16" y="69"/>
                  </a:lnTo>
                  <a:lnTo>
                    <a:pt x="13" y="66"/>
                  </a:lnTo>
                  <a:lnTo>
                    <a:pt x="10" y="64"/>
                  </a:lnTo>
                  <a:lnTo>
                    <a:pt x="7" y="61"/>
                  </a:lnTo>
                  <a:lnTo>
                    <a:pt x="6" y="58"/>
                  </a:lnTo>
                  <a:lnTo>
                    <a:pt x="4" y="55"/>
                  </a:lnTo>
                  <a:lnTo>
                    <a:pt x="3" y="52"/>
                  </a:lnTo>
                  <a:lnTo>
                    <a:pt x="1" y="49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5" y="8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29" y="3"/>
                  </a:lnTo>
                  <a:lnTo>
                    <a:pt x="35" y="1"/>
                  </a:lnTo>
                  <a:lnTo>
                    <a:pt x="41" y="0"/>
                  </a:lnTo>
                  <a:lnTo>
                    <a:pt x="45" y="1"/>
                  </a:lnTo>
                  <a:lnTo>
                    <a:pt x="49" y="5"/>
                  </a:lnTo>
                  <a:lnTo>
                    <a:pt x="49" y="6"/>
                  </a:lnTo>
                  <a:lnTo>
                    <a:pt x="49" y="9"/>
                  </a:lnTo>
                  <a:lnTo>
                    <a:pt x="47" y="11"/>
                  </a:lnTo>
                  <a:lnTo>
                    <a:pt x="44" y="14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4" name="Freeform 368"/>
            <p:cNvSpPr>
              <a:spLocks/>
            </p:cNvSpPr>
            <p:nvPr/>
          </p:nvSpPr>
          <p:spPr bwMode="auto">
            <a:xfrm>
              <a:off x="1087" y="2993"/>
              <a:ext cx="70" cy="93"/>
            </a:xfrm>
            <a:custGeom>
              <a:avLst/>
              <a:gdLst/>
              <a:ahLst/>
              <a:cxnLst>
                <a:cxn ang="0">
                  <a:pos x="14" y="31"/>
                </a:cxn>
                <a:cxn ang="0">
                  <a:pos x="24" y="34"/>
                </a:cxn>
                <a:cxn ang="0">
                  <a:pos x="36" y="38"/>
                </a:cxn>
                <a:cxn ang="0">
                  <a:pos x="47" y="44"/>
                </a:cxn>
                <a:cxn ang="0">
                  <a:pos x="61" y="52"/>
                </a:cxn>
                <a:cxn ang="0">
                  <a:pos x="70" y="63"/>
                </a:cxn>
                <a:cxn ang="0">
                  <a:pos x="81" y="73"/>
                </a:cxn>
                <a:cxn ang="0">
                  <a:pos x="90" y="82"/>
                </a:cxn>
                <a:cxn ang="0">
                  <a:pos x="95" y="95"/>
                </a:cxn>
                <a:cxn ang="0">
                  <a:pos x="101" y="104"/>
                </a:cxn>
                <a:cxn ang="0">
                  <a:pos x="105" y="115"/>
                </a:cxn>
                <a:cxn ang="0">
                  <a:pos x="108" y="125"/>
                </a:cxn>
                <a:cxn ang="0">
                  <a:pos x="110" y="134"/>
                </a:cxn>
                <a:cxn ang="0">
                  <a:pos x="108" y="144"/>
                </a:cxn>
                <a:cxn ang="0">
                  <a:pos x="104" y="151"/>
                </a:cxn>
                <a:cxn ang="0">
                  <a:pos x="98" y="160"/>
                </a:cxn>
                <a:cxn ang="0">
                  <a:pos x="90" y="165"/>
                </a:cxn>
                <a:cxn ang="0">
                  <a:pos x="87" y="168"/>
                </a:cxn>
                <a:cxn ang="0">
                  <a:pos x="85" y="176"/>
                </a:cxn>
                <a:cxn ang="0">
                  <a:pos x="90" y="183"/>
                </a:cxn>
                <a:cxn ang="0">
                  <a:pos x="98" y="185"/>
                </a:cxn>
                <a:cxn ang="0">
                  <a:pos x="104" y="185"/>
                </a:cxn>
                <a:cxn ang="0">
                  <a:pos x="115" y="177"/>
                </a:cxn>
                <a:cxn ang="0">
                  <a:pos x="125" y="167"/>
                </a:cxn>
                <a:cxn ang="0">
                  <a:pos x="133" y="156"/>
                </a:cxn>
                <a:cxn ang="0">
                  <a:pos x="136" y="144"/>
                </a:cxn>
                <a:cxn ang="0">
                  <a:pos x="139" y="130"/>
                </a:cxn>
                <a:cxn ang="0">
                  <a:pos x="137" y="116"/>
                </a:cxn>
                <a:cxn ang="0">
                  <a:pos x="134" y="99"/>
                </a:cxn>
                <a:cxn ang="0">
                  <a:pos x="131" y="84"/>
                </a:cxn>
                <a:cxn ang="0">
                  <a:pos x="127" y="66"/>
                </a:cxn>
                <a:cxn ang="0">
                  <a:pos x="118" y="44"/>
                </a:cxn>
                <a:cxn ang="0">
                  <a:pos x="105" y="29"/>
                </a:cxn>
                <a:cxn ang="0">
                  <a:pos x="92" y="17"/>
                </a:cxn>
                <a:cxn ang="0">
                  <a:pos x="75" y="8"/>
                </a:cxn>
                <a:cxn ang="0">
                  <a:pos x="56" y="2"/>
                </a:cxn>
                <a:cxn ang="0">
                  <a:pos x="36" y="0"/>
                </a:cxn>
                <a:cxn ang="0">
                  <a:pos x="17" y="2"/>
                </a:cxn>
                <a:cxn ang="0">
                  <a:pos x="1" y="8"/>
                </a:cxn>
                <a:cxn ang="0">
                  <a:pos x="0" y="15"/>
                </a:cxn>
                <a:cxn ang="0">
                  <a:pos x="3" y="23"/>
                </a:cxn>
                <a:cxn ang="0">
                  <a:pos x="6" y="31"/>
                </a:cxn>
                <a:cxn ang="0">
                  <a:pos x="7" y="31"/>
                </a:cxn>
              </a:cxnLst>
              <a:rect l="0" t="0" r="r" b="b"/>
              <a:pathLst>
                <a:path w="139" h="186">
                  <a:moveTo>
                    <a:pt x="7" y="31"/>
                  </a:moveTo>
                  <a:lnTo>
                    <a:pt x="14" y="31"/>
                  </a:lnTo>
                  <a:lnTo>
                    <a:pt x="18" y="32"/>
                  </a:lnTo>
                  <a:lnTo>
                    <a:pt x="24" y="34"/>
                  </a:lnTo>
                  <a:lnTo>
                    <a:pt x="30" y="35"/>
                  </a:lnTo>
                  <a:lnTo>
                    <a:pt x="36" y="38"/>
                  </a:lnTo>
                  <a:lnTo>
                    <a:pt x="43" y="41"/>
                  </a:lnTo>
                  <a:lnTo>
                    <a:pt x="47" y="44"/>
                  </a:lnTo>
                  <a:lnTo>
                    <a:pt x="55" y="49"/>
                  </a:lnTo>
                  <a:lnTo>
                    <a:pt x="61" y="52"/>
                  </a:lnTo>
                  <a:lnTo>
                    <a:pt x="66" y="57"/>
                  </a:lnTo>
                  <a:lnTo>
                    <a:pt x="70" y="63"/>
                  </a:lnTo>
                  <a:lnTo>
                    <a:pt x="76" y="67"/>
                  </a:lnTo>
                  <a:lnTo>
                    <a:pt x="81" y="73"/>
                  </a:lnTo>
                  <a:lnTo>
                    <a:pt x="85" y="78"/>
                  </a:lnTo>
                  <a:lnTo>
                    <a:pt x="90" y="82"/>
                  </a:lnTo>
                  <a:lnTo>
                    <a:pt x="93" y="90"/>
                  </a:lnTo>
                  <a:lnTo>
                    <a:pt x="95" y="95"/>
                  </a:lnTo>
                  <a:lnTo>
                    <a:pt x="99" y="99"/>
                  </a:lnTo>
                  <a:lnTo>
                    <a:pt x="101" y="104"/>
                  </a:lnTo>
                  <a:lnTo>
                    <a:pt x="104" y="110"/>
                  </a:lnTo>
                  <a:lnTo>
                    <a:pt x="105" y="115"/>
                  </a:lnTo>
                  <a:lnTo>
                    <a:pt x="108" y="121"/>
                  </a:lnTo>
                  <a:lnTo>
                    <a:pt x="108" y="125"/>
                  </a:lnTo>
                  <a:lnTo>
                    <a:pt x="110" y="130"/>
                  </a:lnTo>
                  <a:lnTo>
                    <a:pt x="110" y="134"/>
                  </a:lnTo>
                  <a:lnTo>
                    <a:pt x="110" y="139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51"/>
                  </a:lnTo>
                  <a:lnTo>
                    <a:pt x="102" y="156"/>
                  </a:lnTo>
                  <a:lnTo>
                    <a:pt x="98" y="160"/>
                  </a:lnTo>
                  <a:lnTo>
                    <a:pt x="93" y="163"/>
                  </a:lnTo>
                  <a:lnTo>
                    <a:pt x="90" y="165"/>
                  </a:lnTo>
                  <a:lnTo>
                    <a:pt x="87" y="167"/>
                  </a:lnTo>
                  <a:lnTo>
                    <a:pt x="87" y="168"/>
                  </a:lnTo>
                  <a:lnTo>
                    <a:pt x="85" y="171"/>
                  </a:lnTo>
                  <a:lnTo>
                    <a:pt x="85" y="176"/>
                  </a:lnTo>
                  <a:lnTo>
                    <a:pt x="87" y="180"/>
                  </a:lnTo>
                  <a:lnTo>
                    <a:pt x="90" y="183"/>
                  </a:lnTo>
                  <a:lnTo>
                    <a:pt x="95" y="186"/>
                  </a:lnTo>
                  <a:lnTo>
                    <a:pt x="98" y="185"/>
                  </a:lnTo>
                  <a:lnTo>
                    <a:pt x="101" y="185"/>
                  </a:lnTo>
                  <a:lnTo>
                    <a:pt x="104" y="185"/>
                  </a:lnTo>
                  <a:lnTo>
                    <a:pt x="108" y="183"/>
                  </a:lnTo>
                  <a:lnTo>
                    <a:pt x="115" y="177"/>
                  </a:lnTo>
                  <a:lnTo>
                    <a:pt x="121" y="173"/>
                  </a:lnTo>
                  <a:lnTo>
                    <a:pt x="125" y="167"/>
                  </a:lnTo>
                  <a:lnTo>
                    <a:pt x="130" y="162"/>
                  </a:lnTo>
                  <a:lnTo>
                    <a:pt x="133" y="156"/>
                  </a:lnTo>
                  <a:lnTo>
                    <a:pt x="134" y="150"/>
                  </a:lnTo>
                  <a:lnTo>
                    <a:pt x="136" y="144"/>
                  </a:lnTo>
                  <a:lnTo>
                    <a:pt x="139" y="137"/>
                  </a:lnTo>
                  <a:lnTo>
                    <a:pt x="139" y="130"/>
                  </a:lnTo>
                  <a:lnTo>
                    <a:pt x="139" y="122"/>
                  </a:lnTo>
                  <a:lnTo>
                    <a:pt x="137" y="116"/>
                  </a:lnTo>
                  <a:lnTo>
                    <a:pt x="137" y="108"/>
                  </a:lnTo>
                  <a:lnTo>
                    <a:pt x="134" y="99"/>
                  </a:lnTo>
                  <a:lnTo>
                    <a:pt x="134" y="92"/>
                  </a:lnTo>
                  <a:lnTo>
                    <a:pt x="131" y="84"/>
                  </a:lnTo>
                  <a:lnTo>
                    <a:pt x="130" y="76"/>
                  </a:lnTo>
                  <a:lnTo>
                    <a:pt x="127" y="66"/>
                  </a:lnTo>
                  <a:lnTo>
                    <a:pt x="122" y="55"/>
                  </a:lnTo>
                  <a:lnTo>
                    <a:pt x="118" y="44"/>
                  </a:lnTo>
                  <a:lnTo>
                    <a:pt x="113" y="37"/>
                  </a:lnTo>
                  <a:lnTo>
                    <a:pt x="105" y="29"/>
                  </a:lnTo>
                  <a:lnTo>
                    <a:pt x="99" y="21"/>
                  </a:lnTo>
                  <a:lnTo>
                    <a:pt x="92" y="17"/>
                  </a:lnTo>
                  <a:lnTo>
                    <a:pt x="84" y="12"/>
                  </a:lnTo>
                  <a:lnTo>
                    <a:pt x="75" y="8"/>
                  </a:lnTo>
                  <a:lnTo>
                    <a:pt x="66" y="5"/>
                  </a:lnTo>
                  <a:lnTo>
                    <a:pt x="56" y="2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7" y="2"/>
                  </a:lnTo>
                  <a:lnTo>
                    <a:pt x="6" y="5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3" y="23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7" y="31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5" name="Freeform 369"/>
            <p:cNvSpPr>
              <a:spLocks/>
            </p:cNvSpPr>
            <p:nvPr/>
          </p:nvSpPr>
          <p:spPr bwMode="auto">
            <a:xfrm>
              <a:off x="1134" y="3043"/>
              <a:ext cx="19" cy="15"/>
            </a:xfrm>
            <a:custGeom>
              <a:avLst/>
              <a:gdLst/>
              <a:ahLst/>
              <a:cxnLst>
                <a:cxn ang="0">
                  <a:pos x="4" y="13"/>
                </a:cxn>
                <a:cxn ang="0">
                  <a:pos x="18" y="2"/>
                </a:cxn>
                <a:cxn ang="0">
                  <a:pos x="23" y="0"/>
                </a:cxn>
                <a:cxn ang="0">
                  <a:pos x="27" y="0"/>
                </a:cxn>
                <a:cxn ang="0">
                  <a:pos x="32" y="3"/>
                </a:cxn>
                <a:cxn ang="0">
                  <a:pos x="35" y="6"/>
                </a:cxn>
                <a:cxn ang="0">
                  <a:pos x="36" y="11"/>
                </a:cxn>
                <a:cxn ang="0">
                  <a:pos x="36" y="16"/>
                </a:cxn>
                <a:cxn ang="0">
                  <a:pos x="35" y="19"/>
                </a:cxn>
                <a:cxn ang="0">
                  <a:pos x="30" y="22"/>
                </a:cxn>
                <a:cxn ang="0">
                  <a:pos x="13" y="29"/>
                </a:cxn>
                <a:cxn ang="0">
                  <a:pos x="9" y="31"/>
                </a:cxn>
                <a:cxn ang="0">
                  <a:pos x="6" y="31"/>
                </a:cxn>
                <a:cxn ang="0">
                  <a:pos x="3" y="28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0" y="16"/>
                </a:cxn>
                <a:cxn ang="0">
                  <a:pos x="4" y="13"/>
                </a:cxn>
                <a:cxn ang="0">
                  <a:pos x="4" y="13"/>
                </a:cxn>
              </a:cxnLst>
              <a:rect l="0" t="0" r="r" b="b"/>
              <a:pathLst>
                <a:path w="36" h="31">
                  <a:moveTo>
                    <a:pt x="4" y="13"/>
                  </a:moveTo>
                  <a:lnTo>
                    <a:pt x="18" y="2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6" y="11"/>
                  </a:lnTo>
                  <a:lnTo>
                    <a:pt x="36" y="16"/>
                  </a:lnTo>
                  <a:lnTo>
                    <a:pt x="35" y="19"/>
                  </a:lnTo>
                  <a:lnTo>
                    <a:pt x="30" y="22"/>
                  </a:lnTo>
                  <a:lnTo>
                    <a:pt x="13" y="29"/>
                  </a:lnTo>
                  <a:lnTo>
                    <a:pt x="9" y="31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FF660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6" name="Freeform 370"/>
            <p:cNvSpPr>
              <a:spLocks/>
            </p:cNvSpPr>
            <p:nvPr/>
          </p:nvSpPr>
          <p:spPr bwMode="auto">
            <a:xfrm>
              <a:off x="1281" y="2929"/>
              <a:ext cx="180" cy="312"/>
            </a:xfrm>
            <a:custGeom>
              <a:avLst/>
              <a:gdLst/>
              <a:ahLst/>
              <a:cxnLst>
                <a:cxn ang="0">
                  <a:pos x="22" y="1"/>
                </a:cxn>
                <a:cxn ang="0">
                  <a:pos x="57" y="0"/>
                </a:cxn>
                <a:cxn ang="0">
                  <a:pos x="95" y="3"/>
                </a:cxn>
                <a:cxn ang="0">
                  <a:pos x="130" y="9"/>
                </a:cxn>
                <a:cxn ang="0">
                  <a:pos x="160" y="21"/>
                </a:cxn>
                <a:cxn ang="0">
                  <a:pos x="187" y="36"/>
                </a:cxn>
                <a:cxn ang="0">
                  <a:pos x="216" y="64"/>
                </a:cxn>
                <a:cxn ang="0">
                  <a:pos x="242" y="102"/>
                </a:cxn>
                <a:cxn ang="0">
                  <a:pos x="264" y="154"/>
                </a:cxn>
                <a:cxn ang="0">
                  <a:pos x="280" y="210"/>
                </a:cxn>
                <a:cxn ang="0">
                  <a:pos x="294" y="272"/>
                </a:cxn>
                <a:cxn ang="0">
                  <a:pos x="308" y="327"/>
                </a:cxn>
                <a:cxn ang="0">
                  <a:pos x="329" y="377"/>
                </a:cxn>
                <a:cxn ang="0">
                  <a:pos x="346" y="424"/>
                </a:cxn>
                <a:cxn ang="0">
                  <a:pos x="358" y="473"/>
                </a:cxn>
                <a:cxn ang="0">
                  <a:pos x="354" y="525"/>
                </a:cxn>
                <a:cxn ang="0">
                  <a:pos x="332" y="571"/>
                </a:cxn>
                <a:cxn ang="0">
                  <a:pos x="294" y="599"/>
                </a:cxn>
                <a:cxn ang="0">
                  <a:pos x="247" y="614"/>
                </a:cxn>
                <a:cxn ang="0">
                  <a:pos x="192" y="620"/>
                </a:cxn>
                <a:cxn ang="0">
                  <a:pos x="138" y="623"/>
                </a:cxn>
                <a:cxn ang="0">
                  <a:pos x="101" y="621"/>
                </a:cxn>
                <a:cxn ang="0">
                  <a:pos x="95" y="609"/>
                </a:cxn>
                <a:cxn ang="0">
                  <a:pos x="94" y="596"/>
                </a:cxn>
                <a:cxn ang="0">
                  <a:pos x="95" y="585"/>
                </a:cxn>
                <a:cxn ang="0">
                  <a:pos x="97" y="577"/>
                </a:cxn>
                <a:cxn ang="0">
                  <a:pos x="129" y="571"/>
                </a:cxn>
                <a:cxn ang="0">
                  <a:pos x="172" y="563"/>
                </a:cxn>
                <a:cxn ang="0">
                  <a:pos x="216" y="554"/>
                </a:cxn>
                <a:cxn ang="0">
                  <a:pos x="251" y="539"/>
                </a:cxn>
                <a:cxn ang="0">
                  <a:pos x="282" y="513"/>
                </a:cxn>
                <a:cxn ang="0">
                  <a:pos x="299" y="473"/>
                </a:cxn>
                <a:cxn ang="0">
                  <a:pos x="303" y="430"/>
                </a:cxn>
                <a:cxn ang="0">
                  <a:pos x="293" y="398"/>
                </a:cxn>
                <a:cxn ang="0">
                  <a:pos x="276" y="366"/>
                </a:cxn>
                <a:cxn ang="0">
                  <a:pos x="256" y="331"/>
                </a:cxn>
                <a:cxn ang="0">
                  <a:pos x="242" y="284"/>
                </a:cxn>
                <a:cxn ang="0">
                  <a:pos x="230" y="230"/>
                </a:cxn>
                <a:cxn ang="0">
                  <a:pos x="218" y="177"/>
                </a:cxn>
                <a:cxn ang="0">
                  <a:pos x="202" y="131"/>
                </a:cxn>
                <a:cxn ang="0">
                  <a:pos x="187" y="93"/>
                </a:cxn>
                <a:cxn ang="0">
                  <a:pos x="166" y="68"/>
                </a:cxn>
                <a:cxn ang="0">
                  <a:pos x="144" y="55"/>
                </a:cxn>
                <a:cxn ang="0">
                  <a:pos x="118" y="45"/>
                </a:cxn>
                <a:cxn ang="0">
                  <a:pos x="92" y="41"/>
                </a:cxn>
                <a:cxn ang="0">
                  <a:pos x="62" y="36"/>
                </a:cxn>
                <a:cxn ang="0">
                  <a:pos x="31" y="36"/>
                </a:cxn>
                <a:cxn ang="0">
                  <a:pos x="0" y="6"/>
                </a:cxn>
              </a:cxnLst>
              <a:rect l="0" t="0" r="r" b="b"/>
              <a:pathLst>
                <a:path w="360" h="625">
                  <a:moveTo>
                    <a:pt x="0" y="6"/>
                  </a:moveTo>
                  <a:lnTo>
                    <a:pt x="11" y="3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57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3"/>
                  </a:lnTo>
                  <a:lnTo>
                    <a:pt x="106" y="3"/>
                  </a:lnTo>
                  <a:lnTo>
                    <a:pt x="118" y="6"/>
                  </a:lnTo>
                  <a:lnTo>
                    <a:pt x="130" y="9"/>
                  </a:lnTo>
                  <a:lnTo>
                    <a:pt x="140" y="13"/>
                  </a:lnTo>
                  <a:lnTo>
                    <a:pt x="150" y="16"/>
                  </a:lnTo>
                  <a:lnTo>
                    <a:pt x="160" y="21"/>
                  </a:lnTo>
                  <a:lnTo>
                    <a:pt x="167" y="26"/>
                  </a:lnTo>
                  <a:lnTo>
                    <a:pt x="176" y="32"/>
                  </a:lnTo>
                  <a:lnTo>
                    <a:pt x="187" y="36"/>
                  </a:lnTo>
                  <a:lnTo>
                    <a:pt x="196" y="42"/>
                  </a:lnTo>
                  <a:lnTo>
                    <a:pt x="207" y="52"/>
                  </a:lnTo>
                  <a:lnTo>
                    <a:pt x="216" y="64"/>
                  </a:lnTo>
                  <a:lnTo>
                    <a:pt x="225" y="75"/>
                  </a:lnTo>
                  <a:lnTo>
                    <a:pt x="234" y="88"/>
                  </a:lnTo>
                  <a:lnTo>
                    <a:pt x="242" y="102"/>
                  </a:lnTo>
                  <a:lnTo>
                    <a:pt x="250" y="119"/>
                  </a:lnTo>
                  <a:lnTo>
                    <a:pt x="256" y="136"/>
                  </a:lnTo>
                  <a:lnTo>
                    <a:pt x="264" y="154"/>
                  </a:lnTo>
                  <a:lnTo>
                    <a:pt x="268" y="172"/>
                  </a:lnTo>
                  <a:lnTo>
                    <a:pt x="276" y="191"/>
                  </a:lnTo>
                  <a:lnTo>
                    <a:pt x="280" y="210"/>
                  </a:lnTo>
                  <a:lnTo>
                    <a:pt x="286" y="230"/>
                  </a:lnTo>
                  <a:lnTo>
                    <a:pt x="290" y="250"/>
                  </a:lnTo>
                  <a:lnTo>
                    <a:pt x="294" y="272"/>
                  </a:lnTo>
                  <a:lnTo>
                    <a:pt x="297" y="291"/>
                  </a:lnTo>
                  <a:lnTo>
                    <a:pt x="303" y="310"/>
                  </a:lnTo>
                  <a:lnTo>
                    <a:pt x="308" y="327"/>
                  </a:lnTo>
                  <a:lnTo>
                    <a:pt x="316" y="345"/>
                  </a:lnTo>
                  <a:lnTo>
                    <a:pt x="322" y="362"/>
                  </a:lnTo>
                  <a:lnTo>
                    <a:pt x="329" y="377"/>
                  </a:lnTo>
                  <a:lnTo>
                    <a:pt x="335" y="394"/>
                  </a:lnTo>
                  <a:lnTo>
                    <a:pt x="342" y="409"/>
                  </a:lnTo>
                  <a:lnTo>
                    <a:pt x="346" y="424"/>
                  </a:lnTo>
                  <a:lnTo>
                    <a:pt x="352" y="440"/>
                  </a:lnTo>
                  <a:lnTo>
                    <a:pt x="355" y="456"/>
                  </a:lnTo>
                  <a:lnTo>
                    <a:pt x="358" y="473"/>
                  </a:lnTo>
                  <a:lnTo>
                    <a:pt x="360" y="489"/>
                  </a:lnTo>
                  <a:lnTo>
                    <a:pt x="357" y="507"/>
                  </a:lnTo>
                  <a:lnTo>
                    <a:pt x="354" y="525"/>
                  </a:lnTo>
                  <a:lnTo>
                    <a:pt x="349" y="544"/>
                  </a:lnTo>
                  <a:lnTo>
                    <a:pt x="342" y="559"/>
                  </a:lnTo>
                  <a:lnTo>
                    <a:pt x="332" y="571"/>
                  </a:lnTo>
                  <a:lnTo>
                    <a:pt x="322" y="582"/>
                  </a:lnTo>
                  <a:lnTo>
                    <a:pt x="309" y="591"/>
                  </a:lnTo>
                  <a:lnTo>
                    <a:pt x="294" y="599"/>
                  </a:lnTo>
                  <a:lnTo>
                    <a:pt x="279" y="605"/>
                  </a:lnTo>
                  <a:lnTo>
                    <a:pt x="262" y="609"/>
                  </a:lnTo>
                  <a:lnTo>
                    <a:pt x="247" y="614"/>
                  </a:lnTo>
                  <a:lnTo>
                    <a:pt x="228" y="615"/>
                  </a:lnTo>
                  <a:lnTo>
                    <a:pt x="208" y="618"/>
                  </a:lnTo>
                  <a:lnTo>
                    <a:pt x="192" y="620"/>
                  </a:lnTo>
                  <a:lnTo>
                    <a:pt x="173" y="621"/>
                  </a:lnTo>
                  <a:lnTo>
                    <a:pt x="155" y="621"/>
                  </a:lnTo>
                  <a:lnTo>
                    <a:pt x="138" y="623"/>
                  </a:lnTo>
                  <a:lnTo>
                    <a:pt x="120" y="623"/>
                  </a:lnTo>
                  <a:lnTo>
                    <a:pt x="104" y="625"/>
                  </a:lnTo>
                  <a:lnTo>
                    <a:pt x="101" y="621"/>
                  </a:lnTo>
                  <a:lnTo>
                    <a:pt x="98" y="617"/>
                  </a:lnTo>
                  <a:lnTo>
                    <a:pt x="97" y="612"/>
                  </a:lnTo>
                  <a:lnTo>
                    <a:pt x="95" y="609"/>
                  </a:lnTo>
                  <a:lnTo>
                    <a:pt x="95" y="605"/>
                  </a:lnTo>
                  <a:lnTo>
                    <a:pt x="95" y="600"/>
                  </a:lnTo>
                  <a:lnTo>
                    <a:pt x="94" y="596"/>
                  </a:lnTo>
                  <a:lnTo>
                    <a:pt x="94" y="591"/>
                  </a:lnTo>
                  <a:lnTo>
                    <a:pt x="94" y="588"/>
                  </a:lnTo>
                  <a:lnTo>
                    <a:pt x="95" y="585"/>
                  </a:lnTo>
                  <a:lnTo>
                    <a:pt x="95" y="582"/>
                  </a:lnTo>
                  <a:lnTo>
                    <a:pt x="95" y="577"/>
                  </a:lnTo>
                  <a:lnTo>
                    <a:pt x="97" y="577"/>
                  </a:lnTo>
                  <a:lnTo>
                    <a:pt x="100" y="576"/>
                  </a:lnTo>
                  <a:lnTo>
                    <a:pt x="114" y="573"/>
                  </a:lnTo>
                  <a:lnTo>
                    <a:pt x="129" y="571"/>
                  </a:lnTo>
                  <a:lnTo>
                    <a:pt x="144" y="568"/>
                  </a:lnTo>
                  <a:lnTo>
                    <a:pt x="158" y="566"/>
                  </a:lnTo>
                  <a:lnTo>
                    <a:pt x="172" y="563"/>
                  </a:lnTo>
                  <a:lnTo>
                    <a:pt x="187" y="560"/>
                  </a:lnTo>
                  <a:lnTo>
                    <a:pt x="201" y="557"/>
                  </a:lnTo>
                  <a:lnTo>
                    <a:pt x="216" y="554"/>
                  </a:lnTo>
                  <a:lnTo>
                    <a:pt x="228" y="550"/>
                  </a:lnTo>
                  <a:lnTo>
                    <a:pt x="241" y="545"/>
                  </a:lnTo>
                  <a:lnTo>
                    <a:pt x="251" y="539"/>
                  </a:lnTo>
                  <a:lnTo>
                    <a:pt x="265" y="531"/>
                  </a:lnTo>
                  <a:lnTo>
                    <a:pt x="273" y="524"/>
                  </a:lnTo>
                  <a:lnTo>
                    <a:pt x="282" y="513"/>
                  </a:lnTo>
                  <a:lnTo>
                    <a:pt x="288" y="502"/>
                  </a:lnTo>
                  <a:lnTo>
                    <a:pt x="294" y="490"/>
                  </a:lnTo>
                  <a:lnTo>
                    <a:pt x="299" y="473"/>
                  </a:lnTo>
                  <a:lnTo>
                    <a:pt x="302" y="456"/>
                  </a:lnTo>
                  <a:lnTo>
                    <a:pt x="303" y="443"/>
                  </a:lnTo>
                  <a:lnTo>
                    <a:pt x="303" y="430"/>
                  </a:lnTo>
                  <a:lnTo>
                    <a:pt x="300" y="418"/>
                  </a:lnTo>
                  <a:lnTo>
                    <a:pt x="297" y="409"/>
                  </a:lnTo>
                  <a:lnTo>
                    <a:pt x="293" y="398"/>
                  </a:lnTo>
                  <a:lnTo>
                    <a:pt x="288" y="388"/>
                  </a:lnTo>
                  <a:lnTo>
                    <a:pt x="282" y="377"/>
                  </a:lnTo>
                  <a:lnTo>
                    <a:pt x="276" y="366"/>
                  </a:lnTo>
                  <a:lnTo>
                    <a:pt x="268" y="356"/>
                  </a:lnTo>
                  <a:lnTo>
                    <a:pt x="262" y="343"/>
                  </a:lnTo>
                  <a:lnTo>
                    <a:pt x="256" y="331"/>
                  </a:lnTo>
                  <a:lnTo>
                    <a:pt x="250" y="316"/>
                  </a:lnTo>
                  <a:lnTo>
                    <a:pt x="245" y="301"/>
                  </a:lnTo>
                  <a:lnTo>
                    <a:pt x="242" y="284"/>
                  </a:lnTo>
                  <a:lnTo>
                    <a:pt x="238" y="265"/>
                  </a:lnTo>
                  <a:lnTo>
                    <a:pt x="234" y="249"/>
                  </a:lnTo>
                  <a:lnTo>
                    <a:pt x="230" y="230"/>
                  </a:lnTo>
                  <a:lnTo>
                    <a:pt x="225" y="212"/>
                  </a:lnTo>
                  <a:lnTo>
                    <a:pt x="221" y="195"/>
                  </a:lnTo>
                  <a:lnTo>
                    <a:pt x="218" y="177"/>
                  </a:lnTo>
                  <a:lnTo>
                    <a:pt x="213" y="162"/>
                  </a:lnTo>
                  <a:lnTo>
                    <a:pt x="208" y="146"/>
                  </a:lnTo>
                  <a:lnTo>
                    <a:pt x="202" y="131"/>
                  </a:lnTo>
                  <a:lnTo>
                    <a:pt x="198" y="117"/>
                  </a:lnTo>
                  <a:lnTo>
                    <a:pt x="192" y="105"/>
                  </a:lnTo>
                  <a:lnTo>
                    <a:pt x="187" y="93"/>
                  </a:lnTo>
                  <a:lnTo>
                    <a:pt x="179" y="82"/>
                  </a:lnTo>
                  <a:lnTo>
                    <a:pt x="173" y="75"/>
                  </a:lnTo>
                  <a:lnTo>
                    <a:pt x="166" y="68"/>
                  </a:lnTo>
                  <a:lnTo>
                    <a:pt x="160" y="64"/>
                  </a:lnTo>
                  <a:lnTo>
                    <a:pt x="152" y="58"/>
                  </a:lnTo>
                  <a:lnTo>
                    <a:pt x="144" y="55"/>
                  </a:lnTo>
                  <a:lnTo>
                    <a:pt x="137" y="52"/>
                  </a:lnTo>
                  <a:lnTo>
                    <a:pt x="129" y="49"/>
                  </a:lnTo>
                  <a:lnTo>
                    <a:pt x="118" y="45"/>
                  </a:lnTo>
                  <a:lnTo>
                    <a:pt x="111" y="42"/>
                  </a:lnTo>
                  <a:lnTo>
                    <a:pt x="101" y="42"/>
                  </a:lnTo>
                  <a:lnTo>
                    <a:pt x="92" y="41"/>
                  </a:lnTo>
                  <a:lnTo>
                    <a:pt x="83" y="38"/>
                  </a:lnTo>
                  <a:lnTo>
                    <a:pt x="72" y="38"/>
                  </a:lnTo>
                  <a:lnTo>
                    <a:pt x="62" y="36"/>
                  </a:lnTo>
                  <a:lnTo>
                    <a:pt x="52" y="36"/>
                  </a:lnTo>
                  <a:lnTo>
                    <a:pt x="42" y="36"/>
                  </a:lnTo>
                  <a:lnTo>
                    <a:pt x="31" y="36"/>
                  </a:lnTo>
                  <a:lnTo>
                    <a:pt x="22" y="36"/>
                  </a:lnTo>
                  <a:lnTo>
                    <a:pt x="11" y="3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7" name="Freeform 371"/>
            <p:cNvSpPr>
              <a:spLocks/>
            </p:cNvSpPr>
            <p:nvPr/>
          </p:nvSpPr>
          <p:spPr bwMode="auto">
            <a:xfrm>
              <a:off x="1120" y="3247"/>
              <a:ext cx="30" cy="24"/>
            </a:xfrm>
            <a:custGeom>
              <a:avLst/>
              <a:gdLst/>
              <a:ahLst/>
              <a:cxnLst>
                <a:cxn ang="0">
                  <a:pos x="4" y="25"/>
                </a:cxn>
                <a:cxn ang="0">
                  <a:pos x="9" y="25"/>
                </a:cxn>
                <a:cxn ang="0">
                  <a:pos x="13" y="25"/>
                </a:cxn>
                <a:cxn ang="0">
                  <a:pos x="16" y="23"/>
                </a:cxn>
                <a:cxn ang="0">
                  <a:pos x="21" y="20"/>
                </a:cxn>
                <a:cxn ang="0">
                  <a:pos x="26" y="19"/>
                </a:cxn>
                <a:cxn ang="0">
                  <a:pos x="29" y="16"/>
                </a:cxn>
                <a:cxn ang="0">
                  <a:pos x="33" y="12"/>
                </a:cxn>
                <a:cxn ang="0">
                  <a:pos x="36" y="11"/>
                </a:cxn>
                <a:cxn ang="0">
                  <a:pos x="42" y="5"/>
                </a:cxn>
                <a:cxn ang="0">
                  <a:pos x="47" y="2"/>
                </a:cxn>
                <a:cxn ang="0">
                  <a:pos x="52" y="0"/>
                </a:cxn>
                <a:cxn ang="0">
                  <a:pos x="55" y="3"/>
                </a:cxn>
                <a:cxn ang="0">
                  <a:pos x="58" y="6"/>
                </a:cxn>
                <a:cxn ang="0">
                  <a:pos x="59" y="11"/>
                </a:cxn>
                <a:cxn ang="0">
                  <a:pos x="58" y="16"/>
                </a:cxn>
                <a:cxn ang="0">
                  <a:pos x="56" y="23"/>
                </a:cxn>
                <a:cxn ang="0">
                  <a:pos x="53" y="28"/>
                </a:cxn>
                <a:cxn ang="0">
                  <a:pos x="50" y="32"/>
                </a:cxn>
                <a:cxn ang="0">
                  <a:pos x="47" y="35"/>
                </a:cxn>
                <a:cxn ang="0">
                  <a:pos x="42" y="38"/>
                </a:cxn>
                <a:cxn ang="0">
                  <a:pos x="38" y="40"/>
                </a:cxn>
                <a:cxn ang="0">
                  <a:pos x="33" y="41"/>
                </a:cxn>
                <a:cxn ang="0">
                  <a:pos x="29" y="43"/>
                </a:cxn>
                <a:cxn ang="0">
                  <a:pos x="26" y="45"/>
                </a:cxn>
                <a:cxn ang="0">
                  <a:pos x="24" y="46"/>
                </a:cxn>
                <a:cxn ang="0">
                  <a:pos x="21" y="46"/>
                </a:cxn>
                <a:cxn ang="0">
                  <a:pos x="15" y="48"/>
                </a:cxn>
                <a:cxn ang="0">
                  <a:pos x="9" y="49"/>
                </a:cxn>
                <a:cxn ang="0">
                  <a:pos x="4" y="49"/>
                </a:cxn>
                <a:cxn ang="0">
                  <a:pos x="3" y="48"/>
                </a:cxn>
                <a:cxn ang="0">
                  <a:pos x="0" y="45"/>
                </a:cxn>
                <a:cxn ang="0">
                  <a:pos x="0" y="41"/>
                </a:cxn>
                <a:cxn ang="0">
                  <a:pos x="0" y="37"/>
                </a:cxn>
                <a:cxn ang="0">
                  <a:pos x="0" y="34"/>
                </a:cxn>
                <a:cxn ang="0">
                  <a:pos x="1" y="31"/>
                </a:cxn>
                <a:cxn ang="0">
                  <a:pos x="3" y="28"/>
                </a:cxn>
                <a:cxn ang="0">
                  <a:pos x="3" y="25"/>
                </a:cxn>
                <a:cxn ang="0">
                  <a:pos x="4" y="25"/>
                </a:cxn>
                <a:cxn ang="0">
                  <a:pos x="4" y="25"/>
                </a:cxn>
              </a:cxnLst>
              <a:rect l="0" t="0" r="r" b="b"/>
              <a:pathLst>
                <a:path w="59" h="49">
                  <a:moveTo>
                    <a:pt x="4" y="25"/>
                  </a:moveTo>
                  <a:lnTo>
                    <a:pt x="9" y="25"/>
                  </a:lnTo>
                  <a:lnTo>
                    <a:pt x="13" y="25"/>
                  </a:lnTo>
                  <a:lnTo>
                    <a:pt x="16" y="23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6"/>
                  </a:lnTo>
                  <a:lnTo>
                    <a:pt x="33" y="12"/>
                  </a:lnTo>
                  <a:lnTo>
                    <a:pt x="36" y="11"/>
                  </a:lnTo>
                  <a:lnTo>
                    <a:pt x="42" y="5"/>
                  </a:lnTo>
                  <a:lnTo>
                    <a:pt x="47" y="2"/>
                  </a:lnTo>
                  <a:lnTo>
                    <a:pt x="52" y="0"/>
                  </a:lnTo>
                  <a:lnTo>
                    <a:pt x="55" y="3"/>
                  </a:lnTo>
                  <a:lnTo>
                    <a:pt x="58" y="6"/>
                  </a:lnTo>
                  <a:lnTo>
                    <a:pt x="59" y="11"/>
                  </a:lnTo>
                  <a:lnTo>
                    <a:pt x="58" y="16"/>
                  </a:lnTo>
                  <a:lnTo>
                    <a:pt x="56" y="23"/>
                  </a:lnTo>
                  <a:lnTo>
                    <a:pt x="53" y="28"/>
                  </a:lnTo>
                  <a:lnTo>
                    <a:pt x="50" y="32"/>
                  </a:lnTo>
                  <a:lnTo>
                    <a:pt x="47" y="35"/>
                  </a:lnTo>
                  <a:lnTo>
                    <a:pt x="42" y="38"/>
                  </a:lnTo>
                  <a:lnTo>
                    <a:pt x="38" y="40"/>
                  </a:lnTo>
                  <a:lnTo>
                    <a:pt x="33" y="41"/>
                  </a:lnTo>
                  <a:lnTo>
                    <a:pt x="29" y="43"/>
                  </a:lnTo>
                  <a:lnTo>
                    <a:pt x="26" y="45"/>
                  </a:lnTo>
                  <a:lnTo>
                    <a:pt x="24" y="46"/>
                  </a:lnTo>
                  <a:lnTo>
                    <a:pt x="21" y="46"/>
                  </a:lnTo>
                  <a:lnTo>
                    <a:pt x="15" y="48"/>
                  </a:lnTo>
                  <a:lnTo>
                    <a:pt x="9" y="49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3" y="28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8" name="Freeform 372"/>
            <p:cNvSpPr>
              <a:spLocks/>
            </p:cNvSpPr>
            <p:nvPr/>
          </p:nvSpPr>
          <p:spPr bwMode="auto">
            <a:xfrm>
              <a:off x="1120" y="3233"/>
              <a:ext cx="32" cy="35"/>
            </a:xfrm>
            <a:custGeom>
              <a:avLst/>
              <a:gdLst/>
              <a:ahLst/>
              <a:cxnLst>
                <a:cxn ang="0">
                  <a:pos x="1" y="21"/>
                </a:cxn>
                <a:cxn ang="0">
                  <a:pos x="6" y="21"/>
                </a:cxn>
                <a:cxn ang="0">
                  <a:pos x="12" y="23"/>
                </a:cxn>
                <a:cxn ang="0">
                  <a:pos x="15" y="24"/>
                </a:cxn>
                <a:cxn ang="0">
                  <a:pos x="19" y="26"/>
                </a:cxn>
                <a:cxn ang="0">
                  <a:pos x="23" y="27"/>
                </a:cxn>
                <a:cxn ang="0">
                  <a:pos x="26" y="30"/>
                </a:cxn>
                <a:cxn ang="0">
                  <a:pos x="29" y="32"/>
                </a:cxn>
                <a:cxn ang="0">
                  <a:pos x="33" y="33"/>
                </a:cxn>
                <a:cxn ang="0">
                  <a:pos x="36" y="38"/>
                </a:cxn>
                <a:cxn ang="0">
                  <a:pos x="41" y="44"/>
                </a:cxn>
                <a:cxn ang="0">
                  <a:pos x="42" y="50"/>
                </a:cxn>
                <a:cxn ang="0">
                  <a:pos x="45" y="55"/>
                </a:cxn>
                <a:cxn ang="0">
                  <a:pos x="47" y="61"/>
                </a:cxn>
                <a:cxn ang="0">
                  <a:pos x="50" y="65"/>
                </a:cxn>
                <a:cxn ang="0">
                  <a:pos x="53" y="68"/>
                </a:cxn>
                <a:cxn ang="0">
                  <a:pos x="58" y="70"/>
                </a:cxn>
                <a:cxn ang="0">
                  <a:pos x="61" y="68"/>
                </a:cxn>
                <a:cxn ang="0">
                  <a:pos x="64" y="65"/>
                </a:cxn>
                <a:cxn ang="0">
                  <a:pos x="64" y="62"/>
                </a:cxn>
                <a:cxn ang="0">
                  <a:pos x="64" y="59"/>
                </a:cxn>
                <a:cxn ang="0">
                  <a:pos x="62" y="53"/>
                </a:cxn>
                <a:cxn ang="0">
                  <a:pos x="61" y="49"/>
                </a:cxn>
                <a:cxn ang="0">
                  <a:pos x="59" y="43"/>
                </a:cxn>
                <a:cxn ang="0">
                  <a:pos x="58" y="36"/>
                </a:cxn>
                <a:cxn ang="0">
                  <a:pos x="55" y="30"/>
                </a:cxn>
                <a:cxn ang="0">
                  <a:pos x="55" y="26"/>
                </a:cxn>
                <a:cxn ang="0">
                  <a:pos x="53" y="21"/>
                </a:cxn>
                <a:cxn ang="0">
                  <a:pos x="52" y="18"/>
                </a:cxn>
                <a:cxn ang="0">
                  <a:pos x="50" y="15"/>
                </a:cxn>
                <a:cxn ang="0">
                  <a:pos x="50" y="12"/>
                </a:cxn>
                <a:cxn ang="0">
                  <a:pos x="47" y="7"/>
                </a:cxn>
                <a:cxn ang="0">
                  <a:pos x="42" y="4"/>
                </a:cxn>
                <a:cxn ang="0">
                  <a:pos x="38" y="3"/>
                </a:cxn>
                <a:cxn ang="0">
                  <a:pos x="33" y="1"/>
                </a:cxn>
                <a:cxn ang="0">
                  <a:pos x="27" y="0"/>
                </a:cxn>
                <a:cxn ang="0">
                  <a:pos x="21" y="1"/>
                </a:cxn>
                <a:cxn ang="0">
                  <a:pos x="16" y="4"/>
                </a:cxn>
                <a:cxn ang="0">
                  <a:pos x="12" y="7"/>
                </a:cxn>
                <a:cxn ang="0">
                  <a:pos x="6" y="10"/>
                </a:cxn>
                <a:cxn ang="0">
                  <a:pos x="3" y="12"/>
                </a:cxn>
                <a:cxn ang="0">
                  <a:pos x="1" y="15"/>
                </a:cxn>
                <a:cxn ang="0">
                  <a:pos x="0" y="17"/>
                </a:cxn>
                <a:cxn ang="0">
                  <a:pos x="1" y="21"/>
                </a:cxn>
                <a:cxn ang="0">
                  <a:pos x="1" y="21"/>
                </a:cxn>
              </a:cxnLst>
              <a:rect l="0" t="0" r="r" b="b"/>
              <a:pathLst>
                <a:path w="64" h="70">
                  <a:moveTo>
                    <a:pt x="1" y="21"/>
                  </a:moveTo>
                  <a:lnTo>
                    <a:pt x="6" y="21"/>
                  </a:lnTo>
                  <a:lnTo>
                    <a:pt x="12" y="23"/>
                  </a:lnTo>
                  <a:lnTo>
                    <a:pt x="15" y="24"/>
                  </a:lnTo>
                  <a:lnTo>
                    <a:pt x="19" y="26"/>
                  </a:lnTo>
                  <a:lnTo>
                    <a:pt x="23" y="27"/>
                  </a:lnTo>
                  <a:lnTo>
                    <a:pt x="26" y="30"/>
                  </a:lnTo>
                  <a:lnTo>
                    <a:pt x="29" y="32"/>
                  </a:lnTo>
                  <a:lnTo>
                    <a:pt x="33" y="33"/>
                  </a:lnTo>
                  <a:lnTo>
                    <a:pt x="36" y="38"/>
                  </a:lnTo>
                  <a:lnTo>
                    <a:pt x="41" y="44"/>
                  </a:lnTo>
                  <a:lnTo>
                    <a:pt x="42" y="50"/>
                  </a:lnTo>
                  <a:lnTo>
                    <a:pt x="45" y="55"/>
                  </a:lnTo>
                  <a:lnTo>
                    <a:pt x="47" y="61"/>
                  </a:lnTo>
                  <a:lnTo>
                    <a:pt x="50" y="65"/>
                  </a:lnTo>
                  <a:lnTo>
                    <a:pt x="53" y="68"/>
                  </a:lnTo>
                  <a:lnTo>
                    <a:pt x="58" y="70"/>
                  </a:lnTo>
                  <a:lnTo>
                    <a:pt x="61" y="68"/>
                  </a:lnTo>
                  <a:lnTo>
                    <a:pt x="64" y="65"/>
                  </a:lnTo>
                  <a:lnTo>
                    <a:pt x="64" y="62"/>
                  </a:lnTo>
                  <a:lnTo>
                    <a:pt x="64" y="59"/>
                  </a:lnTo>
                  <a:lnTo>
                    <a:pt x="62" y="53"/>
                  </a:lnTo>
                  <a:lnTo>
                    <a:pt x="61" y="49"/>
                  </a:lnTo>
                  <a:lnTo>
                    <a:pt x="59" y="43"/>
                  </a:lnTo>
                  <a:lnTo>
                    <a:pt x="58" y="36"/>
                  </a:lnTo>
                  <a:lnTo>
                    <a:pt x="55" y="30"/>
                  </a:lnTo>
                  <a:lnTo>
                    <a:pt x="55" y="26"/>
                  </a:lnTo>
                  <a:lnTo>
                    <a:pt x="53" y="21"/>
                  </a:lnTo>
                  <a:lnTo>
                    <a:pt x="52" y="18"/>
                  </a:lnTo>
                  <a:lnTo>
                    <a:pt x="50" y="15"/>
                  </a:lnTo>
                  <a:lnTo>
                    <a:pt x="50" y="12"/>
                  </a:lnTo>
                  <a:lnTo>
                    <a:pt x="47" y="7"/>
                  </a:lnTo>
                  <a:lnTo>
                    <a:pt x="42" y="4"/>
                  </a:lnTo>
                  <a:lnTo>
                    <a:pt x="38" y="3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4"/>
                  </a:lnTo>
                  <a:lnTo>
                    <a:pt x="12" y="7"/>
                  </a:lnTo>
                  <a:lnTo>
                    <a:pt x="6" y="10"/>
                  </a:lnTo>
                  <a:lnTo>
                    <a:pt x="3" y="12"/>
                  </a:lnTo>
                  <a:lnTo>
                    <a:pt x="1" y="15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9" name="Freeform 373"/>
            <p:cNvSpPr>
              <a:spLocks/>
            </p:cNvSpPr>
            <p:nvPr/>
          </p:nvSpPr>
          <p:spPr bwMode="auto">
            <a:xfrm>
              <a:off x="1096" y="3171"/>
              <a:ext cx="23" cy="60"/>
            </a:xfrm>
            <a:custGeom>
              <a:avLst/>
              <a:gdLst/>
              <a:ahLst/>
              <a:cxnLst>
                <a:cxn ang="0">
                  <a:pos x="11" y="15"/>
                </a:cxn>
                <a:cxn ang="0">
                  <a:pos x="8" y="23"/>
                </a:cxn>
                <a:cxn ang="0">
                  <a:pos x="3" y="31"/>
                </a:cxn>
                <a:cxn ang="0">
                  <a:pos x="2" y="37"/>
                </a:cxn>
                <a:cxn ang="0">
                  <a:pos x="0" y="46"/>
                </a:cxn>
                <a:cxn ang="0">
                  <a:pos x="0" y="52"/>
                </a:cxn>
                <a:cxn ang="0">
                  <a:pos x="0" y="58"/>
                </a:cxn>
                <a:cxn ang="0">
                  <a:pos x="0" y="63"/>
                </a:cxn>
                <a:cxn ang="0">
                  <a:pos x="0" y="70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3" y="84"/>
                </a:cxn>
                <a:cxn ang="0">
                  <a:pos x="5" y="89"/>
                </a:cxn>
                <a:cxn ang="0">
                  <a:pos x="6" y="93"/>
                </a:cxn>
                <a:cxn ang="0">
                  <a:pos x="8" y="96"/>
                </a:cxn>
                <a:cxn ang="0">
                  <a:pos x="11" y="99"/>
                </a:cxn>
                <a:cxn ang="0">
                  <a:pos x="12" y="104"/>
                </a:cxn>
                <a:cxn ang="0">
                  <a:pos x="15" y="105"/>
                </a:cxn>
                <a:cxn ang="0">
                  <a:pos x="17" y="110"/>
                </a:cxn>
                <a:cxn ang="0">
                  <a:pos x="18" y="112"/>
                </a:cxn>
                <a:cxn ang="0">
                  <a:pos x="22" y="115"/>
                </a:cxn>
                <a:cxn ang="0">
                  <a:pos x="26" y="118"/>
                </a:cxn>
                <a:cxn ang="0">
                  <a:pos x="32" y="119"/>
                </a:cxn>
                <a:cxn ang="0">
                  <a:pos x="38" y="121"/>
                </a:cxn>
                <a:cxn ang="0">
                  <a:pos x="41" y="121"/>
                </a:cxn>
                <a:cxn ang="0">
                  <a:pos x="43" y="119"/>
                </a:cxn>
                <a:cxn ang="0">
                  <a:pos x="46" y="118"/>
                </a:cxn>
                <a:cxn ang="0">
                  <a:pos x="45" y="113"/>
                </a:cxn>
                <a:cxn ang="0">
                  <a:pos x="43" y="110"/>
                </a:cxn>
                <a:cxn ang="0">
                  <a:pos x="40" y="105"/>
                </a:cxn>
                <a:cxn ang="0">
                  <a:pos x="38" y="104"/>
                </a:cxn>
                <a:cxn ang="0">
                  <a:pos x="35" y="101"/>
                </a:cxn>
                <a:cxn ang="0">
                  <a:pos x="34" y="98"/>
                </a:cxn>
                <a:cxn ang="0">
                  <a:pos x="29" y="93"/>
                </a:cxn>
                <a:cxn ang="0">
                  <a:pos x="29" y="89"/>
                </a:cxn>
                <a:cxn ang="0">
                  <a:pos x="26" y="84"/>
                </a:cxn>
                <a:cxn ang="0">
                  <a:pos x="25" y="81"/>
                </a:cxn>
                <a:cxn ang="0">
                  <a:pos x="23" y="75"/>
                </a:cxn>
                <a:cxn ang="0">
                  <a:pos x="22" y="70"/>
                </a:cxn>
                <a:cxn ang="0">
                  <a:pos x="22" y="63"/>
                </a:cxn>
                <a:cxn ang="0">
                  <a:pos x="22" y="58"/>
                </a:cxn>
                <a:cxn ang="0">
                  <a:pos x="22" y="50"/>
                </a:cxn>
                <a:cxn ang="0">
                  <a:pos x="22" y="46"/>
                </a:cxn>
                <a:cxn ang="0">
                  <a:pos x="22" y="40"/>
                </a:cxn>
                <a:cxn ang="0">
                  <a:pos x="23" y="34"/>
                </a:cxn>
                <a:cxn ang="0">
                  <a:pos x="23" y="29"/>
                </a:cxn>
                <a:cxn ang="0">
                  <a:pos x="23" y="24"/>
                </a:cxn>
                <a:cxn ang="0">
                  <a:pos x="23" y="20"/>
                </a:cxn>
                <a:cxn ang="0">
                  <a:pos x="25" y="15"/>
                </a:cxn>
                <a:cxn ang="0">
                  <a:pos x="25" y="11"/>
                </a:cxn>
                <a:cxn ang="0">
                  <a:pos x="25" y="9"/>
                </a:cxn>
                <a:cxn ang="0">
                  <a:pos x="25" y="6"/>
                </a:cxn>
                <a:cxn ang="0">
                  <a:pos x="25" y="5"/>
                </a:cxn>
                <a:cxn ang="0">
                  <a:pos x="25" y="2"/>
                </a:cxn>
                <a:cxn ang="0">
                  <a:pos x="25" y="0"/>
                </a:cxn>
                <a:cxn ang="0">
                  <a:pos x="11" y="15"/>
                </a:cxn>
                <a:cxn ang="0">
                  <a:pos x="11" y="15"/>
                </a:cxn>
              </a:cxnLst>
              <a:rect l="0" t="0" r="r" b="b"/>
              <a:pathLst>
                <a:path w="46" h="121">
                  <a:moveTo>
                    <a:pt x="11" y="15"/>
                  </a:moveTo>
                  <a:lnTo>
                    <a:pt x="8" y="23"/>
                  </a:lnTo>
                  <a:lnTo>
                    <a:pt x="3" y="31"/>
                  </a:lnTo>
                  <a:lnTo>
                    <a:pt x="2" y="37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3" y="84"/>
                  </a:lnTo>
                  <a:lnTo>
                    <a:pt x="5" y="89"/>
                  </a:lnTo>
                  <a:lnTo>
                    <a:pt x="6" y="93"/>
                  </a:lnTo>
                  <a:lnTo>
                    <a:pt x="8" y="96"/>
                  </a:lnTo>
                  <a:lnTo>
                    <a:pt x="11" y="99"/>
                  </a:lnTo>
                  <a:lnTo>
                    <a:pt x="12" y="104"/>
                  </a:lnTo>
                  <a:lnTo>
                    <a:pt x="15" y="105"/>
                  </a:lnTo>
                  <a:lnTo>
                    <a:pt x="17" y="110"/>
                  </a:lnTo>
                  <a:lnTo>
                    <a:pt x="18" y="112"/>
                  </a:lnTo>
                  <a:lnTo>
                    <a:pt x="22" y="115"/>
                  </a:lnTo>
                  <a:lnTo>
                    <a:pt x="26" y="118"/>
                  </a:lnTo>
                  <a:lnTo>
                    <a:pt x="32" y="119"/>
                  </a:lnTo>
                  <a:lnTo>
                    <a:pt x="38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6" y="118"/>
                  </a:lnTo>
                  <a:lnTo>
                    <a:pt x="45" y="113"/>
                  </a:lnTo>
                  <a:lnTo>
                    <a:pt x="43" y="110"/>
                  </a:lnTo>
                  <a:lnTo>
                    <a:pt x="40" y="105"/>
                  </a:lnTo>
                  <a:lnTo>
                    <a:pt x="38" y="104"/>
                  </a:lnTo>
                  <a:lnTo>
                    <a:pt x="35" y="101"/>
                  </a:lnTo>
                  <a:lnTo>
                    <a:pt x="34" y="98"/>
                  </a:lnTo>
                  <a:lnTo>
                    <a:pt x="29" y="93"/>
                  </a:lnTo>
                  <a:lnTo>
                    <a:pt x="29" y="89"/>
                  </a:lnTo>
                  <a:lnTo>
                    <a:pt x="26" y="84"/>
                  </a:lnTo>
                  <a:lnTo>
                    <a:pt x="25" y="81"/>
                  </a:lnTo>
                  <a:lnTo>
                    <a:pt x="23" y="75"/>
                  </a:lnTo>
                  <a:lnTo>
                    <a:pt x="22" y="70"/>
                  </a:lnTo>
                  <a:lnTo>
                    <a:pt x="22" y="63"/>
                  </a:lnTo>
                  <a:lnTo>
                    <a:pt x="22" y="58"/>
                  </a:lnTo>
                  <a:lnTo>
                    <a:pt x="22" y="50"/>
                  </a:lnTo>
                  <a:lnTo>
                    <a:pt x="22" y="46"/>
                  </a:lnTo>
                  <a:lnTo>
                    <a:pt x="22" y="40"/>
                  </a:lnTo>
                  <a:lnTo>
                    <a:pt x="23" y="34"/>
                  </a:lnTo>
                  <a:lnTo>
                    <a:pt x="23" y="29"/>
                  </a:lnTo>
                  <a:lnTo>
                    <a:pt x="23" y="24"/>
                  </a:lnTo>
                  <a:lnTo>
                    <a:pt x="23" y="20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11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0" name="Freeform 374"/>
            <p:cNvSpPr>
              <a:spLocks/>
            </p:cNvSpPr>
            <p:nvPr/>
          </p:nvSpPr>
          <p:spPr bwMode="auto">
            <a:xfrm>
              <a:off x="1105" y="3220"/>
              <a:ext cx="21" cy="46"/>
            </a:xfrm>
            <a:custGeom>
              <a:avLst/>
              <a:gdLst/>
              <a:ahLst/>
              <a:cxnLst>
                <a:cxn ang="0">
                  <a:pos x="39" y="17"/>
                </a:cxn>
                <a:cxn ang="0">
                  <a:pos x="34" y="21"/>
                </a:cxn>
                <a:cxn ang="0">
                  <a:pos x="31" y="23"/>
                </a:cxn>
                <a:cxn ang="0">
                  <a:pos x="30" y="27"/>
                </a:cxn>
                <a:cxn ang="0">
                  <a:pos x="27" y="30"/>
                </a:cxn>
                <a:cxn ang="0">
                  <a:pos x="25" y="33"/>
                </a:cxn>
                <a:cxn ang="0">
                  <a:pos x="22" y="38"/>
                </a:cxn>
                <a:cxn ang="0">
                  <a:pos x="20" y="43"/>
                </a:cxn>
                <a:cxn ang="0">
                  <a:pos x="19" y="46"/>
                </a:cxn>
                <a:cxn ang="0">
                  <a:pos x="17" y="49"/>
                </a:cxn>
                <a:cxn ang="0">
                  <a:pos x="16" y="53"/>
                </a:cxn>
                <a:cxn ang="0">
                  <a:pos x="14" y="56"/>
                </a:cxn>
                <a:cxn ang="0">
                  <a:pos x="14" y="61"/>
                </a:cxn>
                <a:cxn ang="0">
                  <a:pos x="13" y="65"/>
                </a:cxn>
                <a:cxn ang="0">
                  <a:pos x="13" y="70"/>
                </a:cxn>
                <a:cxn ang="0">
                  <a:pos x="13" y="76"/>
                </a:cxn>
                <a:cxn ang="0">
                  <a:pos x="13" y="81"/>
                </a:cxn>
                <a:cxn ang="0">
                  <a:pos x="11" y="85"/>
                </a:cxn>
                <a:cxn ang="0">
                  <a:pos x="11" y="88"/>
                </a:cxn>
                <a:cxn ang="0">
                  <a:pos x="8" y="90"/>
                </a:cxn>
                <a:cxn ang="0">
                  <a:pos x="7" y="91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0" y="85"/>
                </a:cxn>
                <a:cxn ang="0">
                  <a:pos x="2" y="81"/>
                </a:cxn>
                <a:cxn ang="0">
                  <a:pos x="2" y="75"/>
                </a:cxn>
                <a:cxn ang="0">
                  <a:pos x="2" y="69"/>
                </a:cxn>
                <a:cxn ang="0">
                  <a:pos x="2" y="64"/>
                </a:cxn>
                <a:cxn ang="0">
                  <a:pos x="2" y="58"/>
                </a:cxn>
                <a:cxn ang="0">
                  <a:pos x="2" y="52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5" y="38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8" y="23"/>
                </a:cxn>
                <a:cxn ang="0">
                  <a:pos x="11" y="20"/>
                </a:cxn>
                <a:cxn ang="0">
                  <a:pos x="13" y="15"/>
                </a:cxn>
                <a:cxn ang="0">
                  <a:pos x="17" y="10"/>
                </a:cxn>
                <a:cxn ang="0">
                  <a:pos x="20" y="6"/>
                </a:cxn>
                <a:cxn ang="0">
                  <a:pos x="25" y="3"/>
                </a:cxn>
                <a:cxn ang="0">
                  <a:pos x="30" y="0"/>
                </a:cxn>
                <a:cxn ang="0">
                  <a:pos x="33" y="0"/>
                </a:cxn>
                <a:cxn ang="0">
                  <a:pos x="36" y="0"/>
                </a:cxn>
                <a:cxn ang="0">
                  <a:pos x="39" y="3"/>
                </a:cxn>
                <a:cxn ang="0">
                  <a:pos x="40" y="4"/>
                </a:cxn>
                <a:cxn ang="0">
                  <a:pos x="42" y="7"/>
                </a:cxn>
                <a:cxn ang="0">
                  <a:pos x="42" y="12"/>
                </a:cxn>
                <a:cxn ang="0">
                  <a:pos x="39" y="17"/>
                </a:cxn>
                <a:cxn ang="0">
                  <a:pos x="39" y="17"/>
                </a:cxn>
              </a:cxnLst>
              <a:rect l="0" t="0" r="r" b="b"/>
              <a:pathLst>
                <a:path w="42" h="91">
                  <a:moveTo>
                    <a:pt x="39" y="17"/>
                  </a:moveTo>
                  <a:lnTo>
                    <a:pt x="34" y="21"/>
                  </a:lnTo>
                  <a:lnTo>
                    <a:pt x="31" y="23"/>
                  </a:lnTo>
                  <a:lnTo>
                    <a:pt x="30" y="27"/>
                  </a:lnTo>
                  <a:lnTo>
                    <a:pt x="27" y="30"/>
                  </a:lnTo>
                  <a:lnTo>
                    <a:pt x="25" y="33"/>
                  </a:lnTo>
                  <a:lnTo>
                    <a:pt x="22" y="38"/>
                  </a:lnTo>
                  <a:lnTo>
                    <a:pt x="20" y="43"/>
                  </a:lnTo>
                  <a:lnTo>
                    <a:pt x="19" y="46"/>
                  </a:lnTo>
                  <a:lnTo>
                    <a:pt x="17" y="49"/>
                  </a:lnTo>
                  <a:lnTo>
                    <a:pt x="16" y="53"/>
                  </a:lnTo>
                  <a:lnTo>
                    <a:pt x="14" y="56"/>
                  </a:lnTo>
                  <a:lnTo>
                    <a:pt x="14" y="61"/>
                  </a:lnTo>
                  <a:lnTo>
                    <a:pt x="13" y="65"/>
                  </a:lnTo>
                  <a:lnTo>
                    <a:pt x="13" y="70"/>
                  </a:lnTo>
                  <a:lnTo>
                    <a:pt x="13" y="76"/>
                  </a:lnTo>
                  <a:lnTo>
                    <a:pt x="13" y="81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8" y="90"/>
                  </a:lnTo>
                  <a:lnTo>
                    <a:pt x="7" y="91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0" y="85"/>
                  </a:lnTo>
                  <a:lnTo>
                    <a:pt x="2" y="81"/>
                  </a:lnTo>
                  <a:lnTo>
                    <a:pt x="2" y="75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2" y="58"/>
                  </a:lnTo>
                  <a:lnTo>
                    <a:pt x="2" y="52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8" y="23"/>
                  </a:lnTo>
                  <a:lnTo>
                    <a:pt x="11" y="20"/>
                  </a:lnTo>
                  <a:lnTo>
                    <a:pt x="13" y="15"/>
                  </a:lnTo>
                  <a:lnTo>
                    <a:pt x="17" y="10"/>
                  </a:lnTo>
                  <a:lnTo>
                    <a:pt x="20" y="6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2" y="7"/>
                  </a:lnTo>
                  <a:lnTo>
                    <a:pt x="42" y="12"/>
                  </a:lnTo>
                  <a:lnTo>
                    <a:pt x="39" y="17"/>
                  </a:lnTo>
                  <a:lnTo>
                    <a:pt x="39" y="17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1" name="Freeform 375"/>
            <p:cNvSpPr>
              <a:spLocks/>
            </p:cNvSpPr>
            <p:nvPr/>
          </p:nvSpPr>
          <p:spPr bwMode="auto">
            <a:xfrm>
              <a:off x="1071" y="3116"/>
              <a:ext cx="53" cy="157"/>
            </a:xfrm>
            <a:custGeom>
              <a:avLst/>
              <a:gdLst/>
              <a:ahLst/>
              <a:cxnLst>
                <a:cxn ang="0">
                  <a:pos x="50" y="14"/>
                </a:cxn>
                <a:cxn ang="0">
                  <a:pos x="27" y="27"/>
                </a:cxn>
                <a:cxn ang="0">
                  <a:pos x="12" y="41"/>
                </a:cxn>
                <a:cxn ang="0">
                  <a:pos x="3" y="56"/>
                </a:cxn>
                <a:cxn ang="0">
                  <a:pos x="1" y="82"/>
                </a:cxn>
                <a:cxn ang="0">
                  <a:pos x="1" y="116"/>
                </a:cxn>
                <a:cxn ang="0">
                  <a:pos x="6" y="145"/>
                </a:cxn>
                <a:cxn ang="0">
                  <a:pos x="10" y="165"/>
                </a:cxn>
                <a:cxn ang="0">
                  <a:pos x="15" y="183"/>
                </a:cxn>
                <a:cxn ang="0">
                  <a:pos x="20" y="200"/>
                </a:cxn>
                <a:cxn ang="0">
                  <a:pos x="21" y="218"/>
                </a:cxn>
                <a:cxn ang="0">
                  <a:pos x="21" y="237"/>
                </a:cxn>
                <a:cxn ang="0">
                  <a:pos x="23" y="252"/>
                </a:cxn>
                <a:cxn ang="0">
                  <a:pos x="26" y="266"/>
                </a:cxn>
                <a:cxn ang="0">
                  <a:pos x="32" y="280"/>
                </a:cxn>
                <a:cxn ang="0">
                  <a:pos x="41" y="289"/>
                </a:cxn>
                <a:cxn ang="0">
                  <a:pos x="52" y="299"/>
                </a:cxn>
                <a:cxn ang="0">
                  <a:pos x="62" y="306"/>
                </a:cxn>
                <a:cxn ang="0">
                  <a:pos x="73" y="310"/>
                </a:cxn>
                <a:cxn ang="0">
                  <a:pos x="82" y="312"/>
                </a:cxn>
                <a:cxn ang="0">
                  <a:pos x="98" y="313"/>
                </a:cxn>
                <a:cxn ang="0">
                  <a:pos x="105" y="312"/>
                </a:cxn>
                <a:cxn ang="0">
                  <a:pos x="102" y="306"/>
                </a:cxn>
                <a:cxn ang="0">
                  <a:pos x="95" y="299"/>
                </a:cxn>
                <a:cxn ang="0">
                  <a:pos x="84" y="290"/>
                </a:cxn>
                <a:cxn ang="0">
                  <a:pos x="72" y="281"/>
                </a:cxn>
                <a:cxn ang="0">
                  <a:pos x="61" y="270"/>
                </a:cxn>
                <a:cxn ang="0">
                  <a:pos x="50" y="260"/>
                </a:cxn>
                <a:cxn ang="0">
                  <a:pos x="44" y="246"/>
                </a:cxn>
                <a:cxn ang="0">
                  <a:pos x="41" y="237"/>
                </a:cxn>
                <a:cxn ang="0">
                  <a:pos x="41" y="223"/>
                </a:cxn>
                <a:cxn ang="0">
                  <a:pos x="39" y="206"/>
                </a:cxn>
                <a:cxn ang="0">
                  <a:pos x="38" y="188"/>
                </a:cxn>
                <a:cxn ang="0">
                  <a:pos x="36" y="168"/>
                </a:cxn>
                <a:cxn ang="0">
                  <a:pos x="32" y="153"/>
                </a:cxn>
                <a:cxn ang="0">
                  <a:pos x="27" y="139"/>
                </a:cxn>
                <a:cxn ang="0">
                  <a:pos x="24" y="128"/>
                </a:cxn>
                <a:cxn ang="0">
                  <a:pos x="20" y="118"/>
                </a:cxn>
                <a:cxn ang="0">
                  <a:pos x="16" y="107"/>
                </a:cxn>
                <a:cxn ang="0">
                  <a:pos x="18" y="95"/>
                </a:cxn>
                <a:cxn ang="0">
                  <a:pos x="20" y="86"/>
                </a:cxn>
                <a:cxn ang="0">
                  <a:pos x="27" y="73"/>
                </a:cxn>
                <a:cxn ang="0">
                  <a:pos x="36" y="66"/>
                </a:cxn>
                <a:cxn ang="0">
                  <a:pos x="46" y="56"/>
                </a:cxn>
                <a:cxn ang="0">
                  <a:pos x="58" y="46"/>
                </a:cxn>
                <a:cxn ang="0">
                  <a:pos x="72" y="35"/>
                </a:cxn>
                <a:cxn ang="0">
                  <a:pos x="85" y="26"/>
                </a:cxn>
                <a:cxn ang="0">
                  <a:pos x="98" y="14"/>
                </a:cxn>
                <a:cxn ang="0">
                  <a:pos x="96" y="1"/>
                </a:cxn>
                <a:cxn ang="0">
                  <a:pos x="79" y="0"/>
                </a:cxn>
                <a:cxn ang="0">
                  <a:pos x="68" y="3"/>
                </a:cxn>
              </a:cxnLst>
              <a:rect l="0" t="0" r="r" b="b"/>
              <a:pathLst>
                <a:path w="105" h="313">
                  <a:moveTo>
                    <a:pt x="68" y="3"/>
                  </a:moveTo>
                  <a:lnTo>
                    <a:pt x="58" y="9"/>
                  </a:lnTo>
                  <a:lnTo>
                    <a:pt x="50" y="14"/>
                  </a:lnTo>
                  <a:lnTo>
                    <a:pt x="41" y="18"/>
                  </a:lnTo>
                  <a:lnTo>
                    <a:pt x="33" y="23"/>
                  </a:lnTo>
                  <a:lnTo>
                    <a:pt x="27" y="27"/>
                  </a:lnTo>
                  <a:lnTo>
                    <a:pt x="21" y="32"/>
                  </a:lnTo>
                  <a:lnTo>
                    <a:pt x="15" y="35"/>
                  </a:lnTo>
                  <a:lnTo>
                    <a:pt x="12" y="41"/>
                  </a:lnTo>
                  <a:lnTo>
                    <a:pt x="9" y="46"/>
                  </a:lnTo>
                  <a:lnTo>
                    <a:pt x="6" y="52"/>
                  </a:lnTo>
                  <a:lnTo>
                    <a:pt x="3" y="56"/>
                  </a:lnTo>
                  <a:lnTo>
                    <a:pt x="1" y="66"/>
                  </a:lnTo>
                  <a:lnTo>
                    <a:pt x="1" y="73"/>
                  </a:lnTo>
                  <a:lnTo>
                    <a:pt x="1" y="82"/>
                  </a:lnTo>
                  <a:lnTo>
                    <a:pt x="0" y="92"/>
                  </a:lnTo>
                  <a:lnTo>
                    <a:pt x="1" y="104"/>
                  </a:lnTo>
                  <a:lnTo>
                    <a:pt x="1" y="116"/>
                  </a:lnTo>
                  <a:lnTo>
                    <a:pt x="1" y="127"/>
                  </a:lnTo>
                  <a:lnTo>
                    <a:pt x="4" y="136"/>
                  </a:lnTo>
                  <a:lnTo>
                    <a:pt x="6" y="145"/>
                  </a:lnTo>
                  <a:lnTo>
                    <a:pt x="6" y="153"/>
                  </a:lnTo>
                  <a:lnTo>
                    <a:pt x="9" y="160"/>
                  </a:lnTo>
                  <a:lnTo>
                    <a:pt x="10" y="165"/>
                  </a:lnTo>
                  <a:lnTo>
                    <a:pt x="12" y="173"/>
                  </a:lnTo>
                  <a:lnTo>
                    <a:pt x="13" y="177"/>
                  </a:lnTo>
                  <a:lnTo>
                    <a:pt x="15" y="183"/>
                  </a:lnTo>
                  <a:lnTo>
                    <a:pt x="16" y="189"/>
                  </a:lnTo>
                  <a:lnTo>
                    <a:pt x="18" y="194"/>
                  </a:lnTo>
                  <a:lnTo>
                    <a:pt x="20" y="200"/>
                  </a:lnTo>
                  <a:lnTo>
                    <a:pt x="20" y="206"/>
                  </a:lnTo>
                  <a:lnTo>
                    <a:pt x="20" y="212"/>
                  </a:lnTo>
                  <a:lnTo>
                    <a:pt x="21" y="218"/>
                  </a:lnTo>
                  <a:lnTo>
                    <a:pt x="21" y="225"/>
                  </a:lnTo>
                  <a:lnTo>
                    <a:pt x="21" y="231"/>
                  </a:lnTo>
                  <a:lnTo>
                    <a:pt x="21" y="237"/>
                  </a:lnTo>
                  <a:lnTo>
                    <a:pt x="21" y="241"/>
                  </a:lnTo>
                  <a:lnTo>
                    <a:pt x="21" y="247"/>
                  </a:lnTo>
                  <a:lnTo>
                    <a:pt x="23" y="252"/>
                  </a:lnTo>
                  <a:lnTo>
                    <a:pt x="23" y="257"/>
                  </a:lnTo>
                  <a:lnTo>
                    <a:pt x="24" y="263"/>
                  </a:lnTo>
                  <a:lnTo>
                    <a:pt x="26" y="266"/>
                  </a:lnTo>
                  <a:lnTo>
                    <a:pt x="27" y="270"/>
                  </a:lnTo>
                  <a:lnTo>
                    <a:pt x="29" y="275"/>
                  </a:lnTo>
                  <a:lnTo>
                    <a:pt x="32" y="280"/>
                  </a:lnTo>
                  <a:lnTo>
                    <a:pt x="33" y="283"/>
                  </a:lnTo>
                  <a:lnTo>
                    <a:pt x="36" y="286"/>
                  </a:lnTo>
                  <a:lnTo>
                    <a:pt x="41" y="289"/>
                  </a:lnTo>
                  <a:lnTo>
                    <a:pt x="44" y="293"/>
                  </a:lnTo>
                  <a:lnTo>
                    <a:pt x="47" y="296"/>
                  </a:lnTo>
                  <a:lnTo>
                    <a:pt x="52" y="299"/>
                  </a:lnTo>
                  <a:lnTo>
                    <a:pt x="55" y="302"/>
                  </a:lnTo>
                  <a:lnTo>
                    <a:pt x="58" y="304"/>
                  </a:lnTo>
                  <a:lnTo>
                    <a:pt x="62" y="306"/>
                  </a:lnTo>
                  <a:lnTo>
                    <a:pt x="67" y="307"/>
                  </a:lnTo>
                  <a:lnTo>
                    <a:pt x="70" y="309"/>
                  </a:lnTo>
                  <a:lnTo>
                    <a:pt x="73" y="310"/>
                  </a:lnTo>
                  <a:lnTo>
                    <a:pt x="76" y="312"/>
                  </a:lnTo>
                  <a:lnTo>
                    <a:pt x="79" y="312"/>
                  </a:lnTo>
                  <a:lnTo>
                    <a:pt x="82" y="312"/>
                  </a:lnTo>
                  <a:lnTo>
                    <a:pt x="87" y="312"/>
                  </a:lnTo>
                  <a:lnTo>
                    <a:pt x="91" y="313"/>
                  </a:lnTo>
                  <a:lnTo>
                    <a:pt x="98" y="313"/>
                  </a:lnTo>
                  <a:lnTo>
                    <a:pt x="101" y="313"/>
                  </a:lnTo>
                  <a:lnTo>
                    <a:pt x="104" y="313"/>
                  </a:lnTo>
                  <a:lnTo>
                    <a:pt x="105" y="312"/>
                  </a:lnTo>
                  <a:lnTo>
                    <a:pt x="105" y="312"/>
                  </a:lnTo>
                  <a:lnTo>
                    <a:pt x="105" y="309"/>
                  </a:lnTo>
                  <a:lnTo>
                    <a:pt x="102" y="306"/>
                  </a:lnTo>
                  <a:lnTo>
                    <a:pt x="101" y="302"/>
                  </a:lnTo>
                  <a:lnTo>
                    <a:pt x="98" y="302"/>
                  </a:lnTo>
                  <a:lnTo>
                    <a:pt x="95" y="299"/>
                  </a:lnTo>
                  <a:lnTo>
                    <a:pt x="93" y="298"/>
                  </a:lnTo>
                  <a:lnTo>
                    <a:pt x="88" y="293"/>
                  </a:lnTo>
                  <a:lnTo>
                    <a:pt x="84" y="290"/>
                  </a:lnTo>
                  <a:lnTo>
                    <a:pt x="79" y="287"/>
                  </a:lnTo>
                  <a:lnTo>
                    <a:pt x="75" y="286"/>
                  </a:lnTo>
                  <a:lnTo>
                    <a:pt x="72" y="281"/>
                  </a:lnTo>
                  <a:lnTo>
                    <a:pt x="67" y="277"/>
                  </a:lnTo>
                  <a:lnTo>
                    <a:pt x="64" y="273"/>
                  </a:lnTo>
                  <a:lnTo>
                    <a:pt x="61" y="270"/>
                  </a:lnTo>
                  <a:lnTo>
                    <a:pt x="58" y="267"/>
                  </a:lnTo>
                  <a:lnTo>
                    <a:pt x="53" y="264"/>
                  </a:lnTo>
                  <a:lnTo>
                    <a:pt x="50" y="260"/>
                  </a:lnTo>
                  <a:lnTo>
                    <a:pt x="49" y="257"/>
                  </a:lnTo>
                  <a:lnTo>
                    <a:pt x="46" y="251"/>
                  </a:lnTo>
                  <a:lnTo>
                    <a:pt x="44" y="246"/>
                  </a:lnTo>
                  <a:lnTo>
                    <a:pt x="42" y="244"/>
                  </a:lnTo>
                  <a:lnTo>
                    <a:pt x="41" y="241"/>
                  </a:lnTo>
                  <a:lnTo>
                    <a:pt x="41" y="237"/>
                  </a:lnTo>
                  <a:lnTo>
                    <a:pt x="41" y="234"/>
                  </a:lnTo>
                  <a:lnTo>
                    <a:pt x="41" y="229"/>
                  </a:lnTo>
                  <a:lnTo>
                    <a:pt x="41" y="223"/>
                  </a:lnTo>
                  <a:lnTo>
                    <a:pt x="39" y="217"/>
                  </a:lnTo>
                  <a:lnTo>
                    <a:pt x="39" y="212"/>
                  </a:lnTo>
                  <a:lnTo>
                    <a:pt x="39" y="206"/>
                  </a:lnTo>
                  <a:lnTo>
                    <a:pt x="38" y="199"/>
                  </a:lnTo>
                  <a:lnTo>
                    <a:pt x="38" y="194"/>
                  </a:lnTo>
                  <a:lnTo>
                    <a:pt x="38" y="188"/>
                  </a:lnTo>
                  <a:lnTo>
                    <a:pt x="36" y="180"/>
                  </a:lnTo>
                  <a:lnTo>
                    <a:pt x="36" y="174"/>
                  </a:lnTo>
                  <a:lnTo>
                    <a:pt x="36" y="168"/>
                  </a:lnTo>
                  <a:lnTo>
                    <a:pt x="36" y="163"/>
                  </a:lnTo>
                  <a:lnTo>
                    <a:pt x="33" y="157"/>
                  </a:lnTo>
                  <a:lnTo>
                    <a:pt x="32" y="153"/>
                  </a:lnTo>
                  <a:lnTo>
                    <a:pt x="32" y="147"/>
                  </a:lnTo>
                  <a:lnTo>
                    <a:pt x="30" y="142"/>
                  </a:lnTo>
                  <a:lnTo>
                    <a:pt x="27" y="139"/>
                  </a:lnTo>
                  <a:lnTo>
                    <a:pt x="27" y="134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3" y="124"/>
                  </a:lnTo>
                  <a:lnTo>
                    <a:pt x="20" y="121"/>
                  </a:lnTo>
                  <a:lnTo>
                    <a:pt x="20" y="118"/>
                  </a:lnTo>
                  <a:lnTo>
                    <a:pt x="18" y="113"/>
                  </a:lnTo>
                  <a:lnTo>
                    <a:pt x="16" y="110"/>
                  </a:lnTo>
                  <a:lnTo>
                    <a:pt x="16" y="107"/>
                  </a:lnTo>
                  <a:lnTo>
                    <a:pt x="16" y="102"/>
                  </a:lnTo>
                  <a:lnTo>
                    <a:pt x="18" y="99"/>
                  </a:lnTo>
                  <a:lnTo>
                    <a:pt x="18" y="95"/>
                  </a:lnTo>
                  <a:lnTo>
                    <a:pt x="18" y="92"/>
                  </a:lnTo>
                  <a:lnTo>
                    <a:pt x="20" y="87"/>
                  </a:lnTo>
                  <a:lnTo>
                    <a:pt x="20" y="86"/>
                  </a:lnTo>
                  <a:lnTo>
                    <a:pt x="21" y="81"/>
                  </a:lnTo>
                  <a:lnTo>
                    <a:pt x="24" y="78"/>
                  </a:lnTo>
                  <a:lnTo>
                    <a:pt x="27" y="73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6" y="66"/>
                  </a:lnTo>
                  <a:lnTo>
                    <a:pt x="41" y="63"/>
                  </a:lnTo>
                  <a:lnTo>
                    <a:pt x="44" y="60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3" y="49"/>
                  </a:lnTo>
                  <a:lnTo>
                    <a:pt x="58" y="46"/>
                  </a:lnTo>
                  <a:lnTo>
                    <a:pt x="62" y="43"/>
                  </a:lnTo>
                  <a:lnTo>
                    <a:pt x="67" y="40"/>
                  </a:lnTo>
                  <a:lnTo>
                    <a:pt x="72" y="35"/>
                  </a:lnTo>
                  <a:lnTo>
                    <a:pt x="76" y="32"/>
                  </a:lnTo>
                  <a:lnTo>
                    <a:pt x="79" y="29"/>
                  </a:lnTo>
                  <a:lnTo>
                    <a:pt x="85" y="26"/>
                  </a:lnTo>
                  <a:lnTo>
                    <a:pt x="88" y="21"/>
                  </a:lnTo>
                  <a:lnTo>
                    <a:pt x="93" y="20"/>
                  </a:lnTo>
                  <a:lnTo>
                    <a:pt x="98" y="14"/>
                  </a:lnTo>
                  <a:lnTo>
                    <a:pt x="101" y="9"/>
                  </a:lnTo>
                  <a:lnTo>
                    <a:pt x="99" y="5"/>
                  </a:lnTo>
                  <a:lnTo>
                    <a:pt x="96" y="1"/>
                  </a:lnTo>
                  <a:lnTo>
                    <a:pt x="91" y="0"/>
                  </a:lnTo>
                  <a:lnTo>
                    <a:pt x="85" y="0"/>
                  </a:lnTo>
                  <a:lnTo>
                    <a:pt x="79" y="0"/>
                  </a:lnTo>
                  <a:lnTo>
                    <a:pt x="73" y="1"/>
                  </a:lnTo>
                  <a:lnTo>
                    <a:pt x="70" y="3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2" name="Freeform 376"/>
            <p:cNvSpPr>
              <a:spLocks/>
            </p:cNvSpPr>
            <p:nvPr/>
          </p:nvSpPr>
          <p:spPr bwMode="auto">
            <a:xfrm>
              <a:off x="1134" y="3198"/>
              <a:ext cx="90" cy="55"/>
            </a:xfrm>
            <a:custGeom>
              <a:avLst/>
              <a:gdLst/>
              <a:ahLst/>
              <a:cxnLst>
                <a:cxn ang="0">
                  <a:pos x="26" y="83"/>
                </a:cxn>
                <a:cxn ang="0">
                  <a:pos x="38" y="88"/>
                </a:cxn>
                <a:cxn ang="0">
                  <a:pos x="50" y="88"/>
                </a:cxn>
                <a:cxn ang="0">
                  <a:pos x="62" y="88"/>
                </a:cxn>
                <a:cxn ang="0">
                  <a:pos x="75" y="88"/>
                </a:cxn>
                <a:cxn ang="0">
                  <a:pos x="87" y="83"/>
                </a:cxn>
                <a:cxn ang="0">
                  <a:pos x="98" y="78"/>
                </a:cxn>
                <a:cxn ang="0">
                  <a:pos x="107" y="71"/>
                </a:cxn>
                <a:cxn ang="0">
                  <a:pos x="113" y="63"/>
                </a:cxn>
                <a:cxn ang="0">
                  <a:pos x="117" y="57"/>
                </a:cxn>
                <a:cxn ang="0">
                  <a:pos x="124" y="51"/>
                </a:cxn>
                <a:cxn ang="0">
                  <a:pos x="130" y="45"/>
                </a:cxn>
                <a:cxn ang="0">
                  <a:pos x="134" y="36"/>
                </a:cxn>
                <a:cxn ang="0">
                  <a:pos x="142" y="29"/>
                </a:cxn>
                <a:cxn ang="0">
                  <a:pos x="147" y="22"/>
                </a:cxn>
                <a:cxn ang="0">
                  <a:pos x="151" y="16"/>
                </a:cxn>
                <a:cxn ang="0">
                  <a:pos x="156" y="8"/>
                </a:cxn>
                <a:cxn ang="0">
                  <a:pos x="160" y="2"/>
                </a:cxn>
                <a:cxn ang="0">
                  <a:pos x="168" y="0"/>
                </a:cxn>
                <a:cxn ang="0">
                  <a:pos x="176" y="4"/>
                </a:cxn>
                <a:cxn ang="0">
                  <a:pos x="177" y="8"/>
                </a:cxn>
                <a:cxn ang="0">
                  <a:pos x="179" y="14"/>
                </a:cxn>
                <a:cxn ang="0">
                  <a:pos x="177" y="22"/>
                </a:cxn>
                <a:cxn ang="0">
                  <a:pos x="174" y="31"/>
                </a:cxn>
                <a:cxn ang="0">
                  <a:pos x="169" y="39"/>
                </a:cxn>
                <a:cxn ang="0">
                  <a:pos x="165" y="45"/>
                </a:cxn>
                <a:cxn ang="0">
                  <a:pos x="160" y="52"/>
                </a:cxn>
                <a:cxn ang="0">
                  <a:pos x="154" y="60"/>
                </a:cxn>
                <a:cxn ang="0">
                  <a:pos x="148" y="66"/>
                </a:cxn>
                <a:cxn ang="0">
                  <a:pos x="143" y="74"/>
                </a:cxn>
                <a:cxn ang="0">
                  <a:pos x="137" y="80"/>
                </a:cxn>
                <a:cxn ang="0">
                  <a:pos x="128" y="89"/>
                </a:cxn>
                <a:cxn ang="0">
                  <a:pos x="114" y="100"/>
                </a:cxn>
                <a:cxn ang="0">
                  <a:pos x="99" y="106"/>
                </a:cxn>
                <a:cxn ang="0">
                  <a:pos x="84" y="110"/>
                </a:cxn>
                <a:cxn ang="0">
                  <a:pos x="68" y="112"/>
                </a:cxn>
                <a:cxn ang="0">
                  <a:pos x="50" y="109"/>
                </a:cxn>
                <a:cxn ang="0">
                  <a:pos x="33" y="104"/>
                </a:cxn>
                <a:cxn ang="0">
                  <a:pos x="18" y="98"/>
                </a:cxn>
                <a:cxn ang="0">
                  <a:pos x="6" y="92"/>
                </a:cxn>
                <a:cxn ang="0">
                  <a:pos x="3" y="89"/>
                </a:cxn>
                <a:cxn ang="0">
                  <a:pos x="0" y="84"/>
                </a:cxn>
                <a:cxn ang="0">
                  <a:pos x="4" y="80"/>
                </a:cxn>
                <a:cxn ang="0">
                  <a:pos x="12" y="78"/>
                </a:cxn>
                <a:cxn ang="0">
                  <a:pos x="18" y="80"/>
                </a:cxn>
                <a:cxn ang="0">
                  <a:pos x="21" y="83"/>
                </a:cxn>
              </a:cxnLst>
              <a:rect l="0" t="0" r="r" b="b"/>
              <a:pathLst>
                <a:path w="179" h="112">
                  <a:moveTo>
                    <a:pt x="21" y="83"/>
                  </a:moveTo>
                  <a:lnTo>
                    <a:pt x="26" y="83"/>
                  </a:lnTo>
                  <a:lnTo>
                    <a:pt x="32" y="86"/>
                  </a:lnTo>
                  <a:lnTo>
                    <a:pt x="38" y="88"/>
                  </a:lnTo>
                  <a:lnTo>
                    <a:pt x="44" y="88"/>
                  </a:lnTo>
                  <a:lnTo>
                    <a:pt x="50" y="88"/>
                  </a:lnTo>
                  <a:lnTo>
                    <a:pt x="56" y="89"/>
                  </a:lnTo>
                  <a:lnTo>
                    <a:pt x="62" y="88"/>
                  </a:lnTo>
                  <a:lnTo>
                    <a:pt x="70" y="88"/>
                  </a:lnTo>
                  <a:lnTo>
                    <a:pt x="75" y="88"/>
                  </a:lnTo>
                  <a:lnTo>
                    <a:pt x="81" y="86"/>
                  </a:lnTo>
                  <a:lnTo>
                    <a:pt x="87" y="83"/>
                  </a:lnTo>
                  <a:lnTo>
                    <a:pt x="91" y="81"/>
                  </a:lnTo>
                  <a:lnTo>
                    <a:pt x="98" y="78"/>
                  </a:lnTo>
                  <a:lnTo>
                    <a:pt x="102" y="75"/>
                  </a:lnTo>
                  <a:lnTo>
                    <a:pt x="107" y="71"/>
                  </a:lnTo>
                  <a:lnTo>
                    <a:pt x="111" y="66"/>
                  </a:lnTo>
                  <a:lnTo>
                    <a:pt x="113" y="63"/>
                  </a:lnTo>
                  <a:lnTo>
                    <a:pt x="116" y="62"/>
                  </a:lnTo>
                  <a:lnTo>
                    <a:pt x="117" y="57"/>
                  </a:lnTo>
                  <a:lnTo>
                    <a:pt x="120" y="54"/>
                  </a:lnTo>
                  <a:lnTo>
                    <a:pt x="124" y="51"/>
                  </a:lnTo>
                  <a:lnTo>
                    <a:pt x="127" y="48"/>
                  </a:lnTo>
                  <a:lnTo>
                    <a:pt x="130" y="45"/>
                  </a:lnTo>
                  <a:lnTo>
                    <a:pt x="133" y="40"/>
                  </a:lnTo>
                  <a:lnTo>
                    <a:pt x="134" y="36"/>
                  </a:lnTo>
                  <a:lnTo>
                    <a:pt x="139" y="33"/>
                  </a:lnTo>
                  <a:lnTo>
                    <a:pt x="142" y="29"/>
                  </a:lnTo>
                  <a:lnTo>
                    <a:pt x="143" y="25"/>
                  </a:lnTo>
                  <a:lnTo>
                    <a:pt x="147" y="22"/>
                  </a:lnTo>
                  <a:lnTo>
                    <a:pt x="148" y="19"/>
                  </a:lnTo>
                  <a:lnTo>
                    <a:pt x="151" y="16"/>
                  </a:lnTo>
                  <a:lnTo>
                    <a:pt x="153" y="13"/>
                  </a:lnTo>
                  <a:lnTo>
                    <a:pt x="156" y="8"/>
                  </a:lnTo>
                  <a:lnTo>
                    <a:pt x="157" y="5"/>
                  </a:lnTo>
                  <a:lnTo>
                    <a:pt x="160" y="2"/>
                  </a:lnTo>
                  <a:lnTo>
                    <a:pt x="163" y="2"/>
                  </a:lnTo>
                  <a:lnTo>
                    <a:pt x="168" y="0"/>
                  </a:lnTo>
                  <a:lnTo>
                    <a:pt x="173" y="2"/>
                  </a:lnTo>
                  <a:lnTo>
                    <a:pt x="176" y="4"/>
                  </a:lnTo>
                  <a:lnTo>
                    <a:pt x="177" y="5"/>
                  </a:lnTo>
                  <a:lnTo>
                    <a:pt x="177" y="8"/>
                  </a:lnTo>
                  <a:lnTo>
                    <a:pt x="179" y="11"/>
                  </a:lnTo>
                  <a:lnTo>
                    <a:pt x="179" y="14"/>
                  </a:lnTo>
                  <a:lnTo>
                    <a:pt x="179" y="19"/>
                  </a:lnTo>
                  <a:lnTo>
                    <a:pt x="177" y="22"/>
                  </a:lnTo>
                  <a:lnTo>
                    <a:pt x="177" y="28"/>
                  </a:lnTo>
                  <a:lnTo>
                    <a:pt x="174" y="31"/>
                  </a:lnTo>
                  <a:lnTo>
                    <a:pt x="173" y="34"/>
                  </a:lnTo>
                  <a:lnTo>
                    <a:pt x="169" y="39"/>
                  </a:lnTo>
                  <a:lnTo>
                    <a:pt x="168" y="42"/>
                  </a:lnTo>
                  <a:lnTo>
                    <a:pt x="165" y="45"/>
                  </a:lnTo>
                  <a:lnTo>
                    <a:pt x="162" y="49"/>
                  </a:lnTo>
                  <a:lnTo>
                    <a:pt x="160" y="52"/>
                  </a:lnTo>
                  <a:lnTo>
                    <a:pt x="157" y="57"/>
                  </a:lnTo>
                  <a:lnTo>
                    <a:pt x="154" y="60"/>
                  </a:lnTo>
                  <a:lnTo>
                    <a:pt x="151" y="63"/>
                  </a:lnTo>
                  <a:lnTo>
                    <a:pt x="148" y="66"/>
                  </a:lnTo>
                  <a:lnTo>
                    <a:pt x="147" y="71"/>
                  </a:lnTo>
                  <a:lnTo>
                    <a:pt x="143" y="74"/>
                  </a:lnTo>
                  <a:lnTo>
                    <a:pt x="139" y="77"/>
                  </a:lnTo>
                  <a:lnTo>
                    <a:pt x="137" y="80"/>
                  </a:lnTo>
                  <a:lnTo>
                    <a:pt x="134" y="83"/>
                  </a:lnTo>
                  <a:lnTo>
                    <a:pt x="128" y="89"/>
                  </a:lnTo>
                  <a:lnTo>
                    <a:pt x="120" y="95"/>
                  </a:lnTo>
                  <a:lnTo>
                    <a:pt x="114" y="100"/>
                  </a:lnTo>
                  <a:lnTo>
                    <a:pt x="108" y="104"/>
                  </a:lnTo>
                  <a:lnTo>
                    <a:pt x="99" y="106"/>
                  </a:lnTo>
                  <a:lnTo>
                    <a:pt x="91" y="109"/>
                  </a:lnTo>
                  <a:lnTo>
                    <a:pt x="84" y="110"/>
                  </a:lnTo>
                  <a:lnTo>
                    <a:pt x="76" y="112"/>
                  </a:lnTo>
                  <a:lnTo>
                    <a:pt x="68" y="112"/>
                  </a:lnTo>
                  <a:lnTo>
                    <a:pt x="59" y="110"/>
                  </a:lnTo>
                  <a:lnTo>
                    <a:pt x="50" y="109"/>
                  </a:lnTo>
                  <a:lnTo>
                    <a:pt x="42" y="107"/>
                  </a:lnTo>
                  <a:lnTo>
                    <a:pt x="33" y="104"/>
                  </a:lnTo>
                  <a:lnTo>
                    <a:pt x="26" y="101"/>
                  </a:lnTo>
                  <a:lnTo>
                    <a:pt x="18" y="98"/>
                  </a:lnTo>
                  <a:lnTo>
                    <a:pt x="9" y="95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3" y="89"/>
                  </a:lnTo>
                  <a:lnTo>
                    <a:pt x="1" y="88"/>
                  </a:lnTo>
                  <a:lnTo>
                    <a:pt x="0" y="84"/>
                  </a:lnTo>
                  <a:lnTo>
                    <a:pt x="3" y="83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2" y="78"/>
                  </a:lnTo>
                  <a:lnTo>
                    <a:pt x="15" y="78"/>
                  </a:lnTo>
                  <a:lnTo>
                    <a:pt x="18" y="80"/>
                  </a:lnTo>
                  <a:lnTo>
                    <a:pt x="21" y="83"/>
                  </a:lnTo>
                  <a:lnTo>
                    <a:pt x="21" y="83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3" name="Freeform 377"/>
            <p:cNvSpPr>
              <a:spLocks/>
            </p:cNvSpPr>
            <p:nvPr/>
          </p:nvSpPr>
          <p:spPr bwMode="auto">
            <a:xfrm>
              <a:off x="1052" y="3088"/>
              <a:ext cx="25" cy="87"/>
            </a:xfrm>
            <a:custGeom>
              <a:avLst/>
              <a:gdLst/>
              <a:ahLst/>
              <a:cxnLst>
                <a:cxn ang="0">
                  <a:pos x="38" y="29"/>
                </a:cxn>
                <a:cxn ang="0">
                  <a:pos x="37" y="35"/>
                </a:cxn>
                <a:cxn ang="0">
                  <a:pos x="35" y="43"/>
                </a:cxn>
                <a:cxn ang="0">
                  <a:pos x="34" y="52"/>
                </a:cxn>
                <a:cxn ang="0">
                  <a:pos x="31" y="63"/>
                </a:cxn>
                <a:cxn ang="0">
                  <a:pos x="31" y="75"/>
                </a:cxn>
                <a:cxn ang="0">
                  <a:pos x="29" y="89"/>
                </a:cxn>
                <a:cxn ang="0">
                  <a:pos x="31" y="101"/>
                </a:cxn>
                <a:cxn ang="0">
                  <a:pos x="31" y="111"/>
                </a:cxn>
                <a:cxn ang="0">
                  <a:pos x="34" y="124"/>
                </a:cxn>
                <a:cxn ang="0">
                  <a:pos x="37" y="133"/>
                </a:cxn>
                <a:cxn ang="0">
                  <a:pos x="40" y="142"/>
                </a:cxn>
                <a:cxn ang="0">
                  <a:pos x="43" y="150"/>
                </a:cxn>
                <a:cxn ang="0">
                  <a:pos x="46" y="159"/>
                </a:cxn>
                <a:cxn ang="0">
                  <a:pos x="47" y="163"/>
                </a:cxn>
                <a:cxn ang="0">
                  <a:pos x="49" y="168"/>
                </a:cxn>
                <a:cxn ang="0">
                  <a:pos x="46" y="173"/>
                </a:cxn>
                <a:cxn ang="0">
                  <a:pos x="38" y="173"/>
                </a:cxn>
                <a:cxn ang="0">
                  <a:pos x="31" y="171"/>
                </a:cxn>
                <a:cxn ang="0">
                  <a:pos x="21" y="165"/>
                </a:cxn>
                <a:cxn ang="0">
                  <a:pos x="12" y="154"/>
                </a:cxn>
                <a:cxn ang="0">
                  <a:pos x="5" y="137"/>
                </a:cxn>
                <a:cxn ang="0">
                  <a:pos x="0" y="111"/>
                </a:cxn>
                <a:cxn ang="0">
                  <a:pos x="0" y="82"/>
                </a:cxn>
                <a:cxn ang="0">
                  <a:pos x="0" y="56"/>
                </a:cxn>
                <a:cxn ang="0">
                  <a:pos x="5" y="37"/>
                </a:cxn>
                <a:cxn ang="0">
                  <a:pos x="9" y="21"/>
                </a:cxn>
                <a:cxn ang="0">
                  <a:pos x="14" y="12"/>
                </a:cxn>
                <a:cxn ang="0">
                  <a:pos x="18" y="5"/>
                </a:cxn>
                <a:cxn ang="0">
                  <a:pos x="26" y="0"/>
                </a:cxn>
                <a:cxn ang="0">
                  <a:pos x="35" y="0"/>
                </a:cxn>
                <a:cxn ang="0">
                  <a:pos x="38" y="8"/>
                </a:cxn>
                <a:cxn ang="0">
                  <a:pos x="38" y="17"/>
                </a:cxn>
                <a:cxn ang="0">
                  <a:pos x="40" y="26"/>
                </a:cxn>
                <a:cxn ang="0">
                  <a:pos x="40" y="27"/>
                </a:cxn>
              </a:cxnLst>
              <a:rect l="0" t="0" r="r" b="b"/>
              <a:pathLst>
                <a:path w="49" h="173">
                  <a:moveTo>
                    <a:pt x="40" y="27"/>
                  </a:moveTo>
                  <a:lnTo>
                    <a:pt x="38" y="29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7" y="40"/>
                  </a:lnTo>
                  <a:lnTo>
                    <a:pt x="35" y="43"/>
                  </a:lnTo>
                  <a:lnTo>
                    <a:pt x="35" y="47"/>
                  </a:lnTo>
                  <a:lnTo>
                    <a:pt x="34" y="52"/>
                  </a:lnTo>
                  <a:lnTo>
                    <a:pt x="32" y="58"/>
                  </a:lnTo>
                  <a:lnTo>
                    <a:pt x="31" y="63"/>
                  </a:lnTo>
                  <a:lnTo>
                    <a:pt x="31" y="69"/>
                  </a:lnTo>
                  <a:lnTo>
                    <a:pt x="31" y="75"/>
                  </a:lnTo>
                  <a:lnTo>
                    <a:pt x="29" y="81"/>
                  </a:lnTo>
                  <a:lnTo>
                    <a:pt x="29" y="89"/>
                  </a:lnTo>
                  <a:lnTo>
                    <a:pt x="31" y="95"/>
                  </a:lnTo>
                  <a:lnTo>
                    <a:pt x="31" y="101"/>
                  </a:lnTo>
                  <a:lnTo>
                    <a:pt x="31" y="107"/>
                  </a:lnTo>
                  <a:lnTo>
                    <a:pt x="31" y="111"/>
                  </a:lnTo>
                  <a:lnTo>
                    <a:pt x="32" y="119"/>
                  </a:lnTo>
                  <a:lnTo>
                    <a:pt x="34" y="124"/>
                  </a:lnTo>
                  <a:lnTo>
                    <a:pt x="35" y="128"/>
                  </a:lnTo>
                  <a:lnTo>
                    <a:pt x="37" y="133"/>
                  </a:lnTo>
                  <a:lnTo>
                    <a:pt x="38" y="139"/>
                  </a:lnTo>
                  <a:lnTo>
                    <a:pt x="40" y="142"/>
                  </a:lnTo>
                  <a:lnTo>
                    <a:pt x="41" y="147"/>
                  </a:lnTo>
                  <a:lnTo>
                    <a:pt x="43" y="150"/>
                  </a:lnTo>
                  <a:lnTo>
                    <a:pt x="44" y="154"/>
                  </a:lnTo>
                  <a:lnTo>
                    <a:pt x="46" y="159"/>
                  </a:lnTo>
                  <a:lnTo>
                    <a:pt x="47" y="162"/>
                  </a:lnTo>
                  <a:lnTo>
                    <a:pt x="47" y="163"/>
                  </a:lnTo>
                  <a:lnTo>
                    <a:pt x="49" y="168"/>
                  </a:lnTo>
                  <a:lnTo>
                    <a:pt x="49" y="168"/>
                  </a:lnTo>
                  <a:lnTo>
                    <a:pt x="47" y="171"/>
                  </a:lnTo>
                  <a:lnTo>
                    <a:pt x="46" y="173"/>
                  </a:lnTo>
                  <a:lnTo>
                    <a:pt x="43" y="173"/>
                  </a:lnTo>
                  <a:lnTo>
                    <a:pt x="38" y="173"/>
                  </a:lnTo>
                  <a:lnTo>
                    <a:pt x="35" y="173"/>
                  </a:lnTo>
                  <a:lnTo>
                    <a:pt x="31" y="171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60"/>
                  </a:lnTo>
                  <a:lnTo>
                    <a:pt x="12" y="154"/>
                  </a:lnTo>
                  <a:lnTo>
                    <a:pt x="9" y="147"/>
                  </a:lnTo>
                  <a:lnTo>
                    <a:pt x="5" y="137"/>
                  </a:lnTo>
                  <a:lnTo>
                    <a:pt x="3" y="125"/>
                  </a:lnTo>
                  <a:lnTo>
                    <a:pt x="0" y="111"/>
                  </a:lnTo>
                  <a:lnTo>
                    <a:pt x="0" y="99"/>
                  </a:lnTo>
                  <a:lnTo>
                    <a:pt x="0" y="82"/>
                  </a:lnTo>
                  <a:lnTo>
                    <a:pt x="0" y="69"/>
                  </a:lnTo>
                  <a:lnTo>
                    <a:pt x="0" y="56"/>
                  </a:lnTo>
                  <a:lnTo>
                    <a:pt x="3" y="47"/>
                  </a:lnTo>
                  <a:lnTo>
                    <a:pt x="5" y="37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8"/>
                  </a:lnTo>
                  <a:lnTo>
                    <a:pt x="18" y="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7" y="3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0" y="23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0" y="27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4" name="Freeform 378"/>
            <p:cNvSpPr>
              <a:spLocks/>
            </p:cNvSpPr>
            <p:nvPr/>
          </p:nvSpPr>
          <p:spPr bwMode="auto">
            <a:xfrm>
              <a:off x="1104" y="2946"/>
              <a:ext cx="100" cy="55"/>
            </a:xfrm>
            <a:custGeom>
              <a:avLst/>
              <a:gdLst/>
              <a:ahLst/>
              <a:cxnLst>
                <a:cxn ang="0">
                  <a:pos x="176" y="35"/>
                </a:cxn>
                <a:cxn ang="0">
                  <a:pos x="167" y="35"/>
                </a:cxn>
                <a:cxn ang="0">
                  <a:pos x="156" y="35"/>
                </a:cxn>
                <a:cxn ang="0">
                  <a:pos x="149" y="35"/>
                </a:cxn>
                <a:cxn ang="0">
                  <a:pos x="140" y="40"/>
                </a:cxn>
                <a:cxn ang="0">
                  <a:pos x="132" y="42"/>
                </a:cxn>
                <a:cxn ang="0">
                  <a:pos x="123" y="46"/>
                </a:cxn>
                <a:cxn ang="0">
                  <a:pos x="114" y="51"/>
                </a:cxn>
                <a:cxn ang="0">
                  <a:pos x="100" y="58"/>
                </a:cxn>
                <a:cxn ang="0">
                  <a:pos x="85" y="67"/>
                </a:cxn>
                <a:cxn ang="0">
                  <a:pos x="72" y="74"/>
                </a:cxn>
                <a:cxn ang="0">
                  <a:pos x="62" y="81"/>
                </a:cxn>
                <a:cxn ang="0">
                  <a:pos x="54" y="86"/>
                </a:cxn>
                <a:cxn ang="0">
                  <a:pos x="46" y="92"/>
                </a:cxn>
                <a:cxn ang="0">
                  <a:pos x="39" y="98"/>
                </a:cxn>
                <a:cxn ang="0">
                  <a:pos x="28" y="106"/>
                </a:cxn>
                <a:cxn ang="0">
                  <a:pos x="0" y="106"/>
                </a:cxn>
                <a:cxn ang="0">
                  <a:pos x="5" y="97"/>
                </a:cxn>
                <a:cxn ang="0">
                  <a:pos x="11" y="87"/>
                </a:cxn>
                <a:cxn ang="0">
                  <a:pos x="20" y="74"/>
                </a:cxn>
                <a:cxn ang="0">
                  <a:pos x="31" y="61"/>
                </a:cxn>
                <a:cxn ang="0">
                  <a:pos x="42" y="49"/>
                </a:cxn>
                <a:cxn ang="0">
                  <a:pos x="54" y="37"/>
                </a:cxn>
                <a:cxn ang="0">
                  <a:pos x="71" y="25"/>
                </a:cxn>
                <a:cxn ang="0">
                  <a:pos x="88" y="14"/>
                </a:cxn>
                <a:cxn ang="0">
                  <a:pos x="98" y="8"/>
                </a:cxn>
                <a:cxn ang="0">
                  <a:pos x="111" y="5"/>
                </a:cxn>
                <a:cxn ang="0">
                  <a:pos x="123" y="0"/>
                </a:cxn>
                <a:cxn ang="0">
                  <a:pos x="135" y="0"/>
                </a:cxn>
                <a:cxn ang="0">
                  <a:pos x="146" y="0"/>
                </a:cxn>
                <a:cxn ang="0">
                  <a:pos x="158" y="0"/>
                </a:cxn>
                <a:cxn ang="0">
                  <a:pos x="170" y="0"/>
                </a:cxn>
                <a:cxn ang="0">
                  <a:pos x="186" y="2"/>
                </a:cxn>
                <a:cxn ang="0">
                  <a:pos x="192" y="3"/>
                </a:cxn>
                <a:cxn ang="0">
                  <a:pos x="196" y="8"/>
                </a:cxn>
                <a:cxn ang="0">
                  <a:pos x="199" y="14"/>
                </a:cxn>
                <a:cxn ang="0">
                  <a:pos x="201" y="20"/>
                </a:cxn>
                <a:cxn ang="0">
                  <a:pos x="196" y="31"/>
                </a:cxn>
                <a:cxn ang="0">
                  <a:pos x="190" y="34"/>
                </a:cxn>
                <a:cxn ang="0">
                  <a:pos x="182" y="35"/>
                </a:cxn>
              </a:cxnLst>
              <a:rect l="0" t="0" r="r" b="b"/>
              <a:pathLst>
                <a:path w="201" h="112">
                  <a:moveTo>
                    <a:pt x="182" y="35"/>
                  </a:moveTo>
                  <a:lnTo>
                    <a:pt x="176" y="35"/>
                  </a:lnTo>
                  <a:lnTo>
                    <a:pt x="172" y="35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56" y="35"/>
                  </a:lnTo>
                  <a:lnTo>
                    <a:pt x="153" y="35"/>
                  </a:lnTo>
                  <a:lnTo>
                    <a:pt x="149" y="35"/>
                  </a:lnTo>
                  <a:lnTo>
                    <a:pt x="144" y="38"/>
                  </a:lnTo>
                  <a:lnTo>
                    <a:pt x="140" y="40"/>
                  </a:lnTo>
                  <a:lnTo>
                    <a:pt x="135" y="40"/>
                  </a:lnTo>
                  <a:lnTo>
                    <a:pt x="132" y="42"/>
                  </a:lnTo>
                  <a:lnTo>
                    <a:pt x="127" y="43"/>
                  </a:lnTo>
                  <a:lnTo>
                    <a:pt x="123" y="46"/>
                  </a:lnTo>
                  <a:lnTo>
                    <a:pt x="118" y="48"/>
                  </a:lnTo>
                  <a:lnTo>
                    <a:pt x="114" y="51"/>
                  </a:lnTo>
                  <a:lnTo>
                    <a:pt x="111" y="54"/>
                  </a:lnTo>
                  <a:lnTo>
                    <a:pt x="100" y="58"/>
                  </a:lnTo>
                  <a:lnTo>
                    <a:pt x="92" y="64"/>
                  </a:lnTo>
                  <a:lnTo>
                    <a:pt x="85" y="67"/>
                  </a:lnTo>
                  <a:lnTo>
                    <a:pt x="78" y="72"/>
                  </a:lnTo>
                  <a:lnTo>
                    <a:pt x="72" y="74"/>
                  </a:lnTo>
                  <a:lnTo>
                    <a:pt x="68" y="78"/>
                  </a:lnTo>
                  <a:lnTo>
                    <a:pt x="62" y="81"/>
                  </a:lnTo>
                  <a:lnTo>
                    <a:pt x="59" y="83"/>
                  </a:lnTo>
                  <a:lnTo>
                    <a:pt x="54" y="86"/>
                  </a:lnTo>
                  <a:lnTo>
                    <a:pt x="51" y="89"/>
                  </a:lnTo>
                  <a:lnTo>
                    <a:pt x="46" y="92"/>
                  </a:lnTo>
                  <a:lnTo>
                    <a:pt x="43" y="95"/>
                  </a:lnTo>
                  <a:lnTo>
                    <a:pt x="39" y="98"/>
                  </a:lnTo>
                  <a:lnTo>
                    <a:pt x="34" y="101"/>
                  </a:lnTo>
                  <a:lnTo>
                    <a:pt x="28" y="106"/>
                  </a:lnTo>
                  <a:lnTo>
                    <a:pt x="23" y="112"/>
                  </a:lnTo>
                  <a:lnTo>
                    <a:pt x="0" y="106"/>
                  </a:lnTo>
                  <a:lnTo>
                    <a:pt x="2" y="101"/>
                  </a:lnTo>
                  <a:lnTo>
                    <a:pt x="5" y="97"/>
                  </a:lnTo>
                  <a:lnTo>
                    <a:pt x="8" y="92"/>
                  </a:lnTo>
                  <a:lnTo>
                    <a:pt x="11" y="87"/>
                  </a:lnTo>
                  <a:lnTo>
                    <a:pt x="14" y="80"/>
                  </a:lnTo>
                  <a:lnTo>
                    <a:pt x="20" y="74"/>
                  </a:lnTo>
                  <a:lnTo>
                    <a:pt x="25" y="67"/>
                  </a:lnTo>
                  <a:lnTo>
                    <a:pt x="31" y="61"/>
                  </a:lnTo>
                  <a:lnTo>
                    <a:pt x="36" y="55"/>
                  </a:lnTo>
                  <a:lnTo>
                    <a:pt x="42" y="49"/>
                  </a:lnTo>
                  <a:lnTo>
                    <a:pt x="48" y="43"/>
                  </a:lnTo>
                  <a:lnTo>
                    <a:pt x="54" y="37"/>
                  </a:lnTo>
                  <a:lnTo>
                    <a:pt x="62" y="31"/>
                  </a:lnTo>
                  <a:lnTo>
                    <a:pt x="71" y="25"/>
                  </a:lnTo>
                  <a:lnTo>
                    <a:pt x="78" y="19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8" y="8"/>
                  </a:lnTo>
                  <a:lnTo>
                    <a:pt x="104" y="5"/>
                  </a:lnTo>
                  <a:lnTo>
                    <a:pt x="111" y="5"/>
                  </a:lnTo>
                  <a:lnTo>
                    <a:pt x="117" y="2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8" y="0"/>
                  </a:lnTo>
                  <a:lnTo>
                    <a:pt x="166" y="0"/>
                  </a:lnTo>
                  <a:lnTo>
                    <a:pt x="170" y="0"/>
                  </a:lnTo>
                  <a:lnTo>
                    <a:pt x="178" y="0"/>
                  </a:lnTo>
                  <a:lnTo>
                    <a:pt x="186" y="2"/>
                  </a:lnTo>
                  <a:lnTo>
                    <a:pt x="189" y="2"/>
                  </a:lnTo>
                  <a:lnTo>
                    <a:pt x="192" y="3"/>
                  </a:lnTo>
                  <a:lnTo>
                    <a:pt x="195" y="5"/>
                  </a:lnTo>
                  <a:lnTo>
                    <a:pt x="196" y="8"/>
                  </a:lnTo>
                  <a:lnTo>
                    <a:pt x="198" y="9"/>
                  </a:lnTo>
                  <a:lnTo>
                    <a:pt x="199" y="14"/>
                  </a:lnTo>
                  <a:lnTo>
                    <a:pt x="201" y="17"/>
                  </a:lnTo>
                  <a:lnTo>
                    <a:pt x="201" y="20"/>
                  </a:lnTo>
                  <a:lnTo>
                    <a:pt x="199" y="26"/>
                  </a:lnTo>
                  <a:lnTo>
                    <a:pt x="196" y="31"/>
                  </a:lnTo>
                  <a:lnTo>
                    <a:pt x="192" y="32"/>
                  </a:lnTo>
                  <a:lnTo>
                    <a:pt x="190" y="34"/>
                  </a:lnTo>
                  <a:lnTo>
                    <a:pt x="186" y="35"/>
                  </a:lnTo>
                  <a:lnTo>
                    <a:pt x="182" y="35"/>
                  </a:lnTo>
                  <a:lnTo>
                    <a:pt x="182" y="35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5" name="Freeform 379"/>
            <p:cNvSpPr>
              <a:spLocks/>
            </p:cNvSpPr>
            <p:nvPr/>
          </p:nvSpPr>
          <p:spPr bwMode="auto">
            <a:xfrm>
              <a:off x="1149" y="2798"/>
              <a:ext cx="99" cy="109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30" y="31"/>
                </a:cxn>
                <a:cxn ang="0">
                  <a:pos x="39" y="54"/>
                </a:cxn>
                <a:cxn ang="0">
                  <a:pos x="52" y="83"/>
                </a:cxn>
                <a:cxn ang="0">
                  <a:pos x="65" y="112"/>
                </a:cxn>
                <a:cxn ang="0">
                  <a:pos x="79" y="138"/>
                </a:cxn>
                <a:cxn ang="0">
                  <a:pos x="96" y="159"/>
                </a:cxn>
                <a:cxn ang="0">
                  <a:pos x="113" y="172"/>
                </a:cxn>
                <a:cxn ang="0">
                  <a:pos x="124" y="175"/>
                </a:cxn>
                <a:cxn ang="0">
                  <a:pos x="131" y="173"/>
                </a:cxn>
                <a:cxn ang="0">
                  <a:pos x="139" y="170"/>
                </a:cxn>
                <a:cxn ang="0">
                  <a:pos x="145" y="167"/>
                </a:cxn>
                <a:cxn ang="0">
                  <a:pos x="151" y="162"/>
                </a:cxn>
                <a:cxn ang="0">
                  <a:pos x="156" y="155"/>
                </a:cxn>
                <a:cxn ang="0">
                  <a:pos x="159" y="147"/>
                </a:cxn>
                <a:cxn ang="0">
                  <a:pos x="162" y="139"/>
                </a:cxn>
                <a:cxn ang="0">
                  <a:pos x="163" y="130"/>
                </a:cxn>
                <a:cxn ang="0">
                  <a:pos x="168" y="121"/>
                </a:cxn>
                <a:cxn ang="0">
                  <a:pos x="174" y="115"/>
                </a:cxn>
                <a:cxn ang="0">
                  <a:pos x="180" y="113"/>
                </a:cxn>
                <a:cxn ang="0">
                  <a:pos x="189" y="115"/>
                </a:cxn>
                <a:cxn ang="0">
                  <a:pos x="196" y="123"/>
                </a:cxn>
                <a:cxn ang="0">
                  <a:pos x="197" y="132"/>
                </a:cxn>
                <a:cxn ang="0">
                  <a:pos x="196" y="147"/>
                </a:cxn>
                <a:cxn ang="0">
                  <a:pos x="189" y="162"/>
                </a:cxn>
                <a:cxn ang="0">
                  <a:pos x="182" y="178"/>
                </a:cxn>
                <a:cxn ang="0">
                  <a:pos x="171" y="190"/>
                </a:cxn>
                <a:cxn ang="0">
                  <a:pos x="160" y="201"/>
                </a:cxn>
                <a:cxn ang="0">
                  <a:pos x="145" y="210"/>
                </a:cxn>
                <a:cxn ang="0">
                  <a:pos x="131" y="214"/>
                </a:cxn>
                <a:cxn ang="0">
                  <a:pos x="116" y="217"/>
                </a:cxn>
                <a:cxn ang="0">
                  <a:pos x="101" y="216"/>
                </a:cxn>
                <a:cxn ang="0">
                  <a:pos x="91" y="213"/>
                </a:cxn>
                <a:cxn ang="0">
                  <a:pos x="84" y="207"/>
                </a:cxn>
                <a:cxn ang="0">
                  <a:pos x="76" y="199"/>
                </a:cxn>
                <a:cxn ang="0">
                  <a:pos x="70" y="190"/>
                </a:cxn>
                <a:cxn ang="0">
                  <a:pos x="64" y="179"/>
                </a:cxn>
                <a:cxn ang="0">
                  <a:pos x="58" y="170"/>
                </a:cxn>
                <a:cxn ang="0">
                  <a:pos x="52" y="159"/>
                </a:cxn>
                <a:cxn ang="0">
                  <a:pos x="41" y="144"/>
                </a:cxn>
                <a:cxn ang="0">
                  <a:pos x="27" y="126"/>
                </a:cxn>
                <a:cxn ang="0">
                  <a:pos x="20" y="110"/>
                </a:cxn>
                <a:cxn ang="0">
                  <a:pos x="15" y="95"/>
                </a:cxn>
                <a:cxn ang="0">
                  <a:pos x="10" y="81"/>
                </a:cxn>
                <a:cxn ang="0">
                  <a:pos x="7" y="65"/>
                </a:cxn>
                <a:cxn ang="0">
                  <a:pos x="4" y="48"/>
                </a:cxn>
                <a:cxn ang="0">
                  <a:pos x="1" y="26"/>
                </a:cxn>
                <a:cxn ang="0">
                  <a:pos x="0" y="8"/>
                </a:cxn>
                <a:cxn ang="0">
                  <a:pos x="6" y="2"/>
                </a:cxn>
                <a:cxn ang="0">
                  <a:pos x="15" y="0"/>
                </a:cxn>
                <a:cxn ang="0">
                  <a:pos x="21" y="3"/>
                </a:cxn>
                <a:cxn ang="0">
                  <a:pos x="24" y="8"/>
                </a:cxn>
              </a:cxnLst>
              <a:rect l="0" t="0" r="r" b="b"/>
              <a:pathLst>
                <a:path w="197" h="217">
                  <a:moveTo>
                    <a:pt x="24" y="8"/>
                  </a:moveTo>
                  <a:lnTo>
                    <a:pt x="24" y="13"/>
                  </a:lnTo>
                  <a:lnTo>
                    <a:pt x="27" y="20"/>
                  </a:lnTo>
                  <a:lnTo>
                    <a:pt x="30" y="31"/>
                  </a:lnTo>
                  <a:lnTo>
                    <a:pt x="35" y="42"/>
                  </a:lnTo>
                  <a:lnTo>
                    <a:pt x="39" y="54"/>
                  </a:lnTo>
                  <a:lnTo>
                    <a:pt x="44" y="69"/>
                  </a:lnTo>
                  <a:lnTo>
                    <a:pt x="52" y="83"/>
                  </a:lnTo>
                  <a:lnTo>
                    <a:pt x="58" y="97"/>
                  </a:lnTo>
                  <a:lnTo>
                    <a:pt x="65" y="112"/>
                  </a:lnTo>
                  <a:lnTo>
                    <a:pt x="73" y="126"/>
                  </a:lnTo>
                  <a:lnTo>
                    <a:pt x="79" y="138"/>
                  </a:lnTo>
                  <a:lnTo>
                    <a:pt x="88" y="149"/>
                  </a:lnTo>
                  <a:lnTo>
                    <a:pt x="96" y="159"/>
                  </a:lnTo>
                  <a:lnTo>
                    <a:pt x="104" y="167"/>
                  </a:lnTo>
                  <a:lnTo>
                    <a:pt x="113" y="172"/>
                  </a:lnTo>
                  <a:lnTo>
                    <a:pt x="121" y="175"/>
                  </a:lnTo>
                  <a:lnTo>
                    <a:pt x="124" y="175"/>
                  </a:lnTo>
                  <a:lnTo>
                    <a:pt x="128" y="175"/>
                  </a:lnTo>
                  <a:lnTo>
                    <a:pt x="131" y="173"/>
                  </a:lnTo>
                  <a:lnTo>
                    <a:pt x="136" y="173"/>
                  </a:lnTo>
                  <a:lnTo>
                    <a:pt x="139" y="170"/>
                  </a:lnTo>
                  <a:lnTo>
                    <a:pt x="142" y="170"/>
                  </a:lnTo>
                  <a:lnTo>
                    <a:pt x="145" y="167"/>
                  </a:lnTo>
                  <a:lnTo>
                    <a:pt x="148" y="165"/>
                  </a:lnTo>
                  <a:lnTo>
                    <a:pt x="151" y="162"/>
                  </a:lnTo>
                  <a:lnTo>
                    <a:pt x="153" y="158"/>
                  </a:lnTo>
                  <a:lnTo>
                    <a:pt x="156" y="155"/>
                  </a:lnTo>
                  <a:lnTo>
                    <a:pt x="157" y="152"/>
                  </a:lnTo>
                  <a:lnTo>
                    <a:pt x="159" y="147"/>
                  </a:lnTo>
                  <a:lnTo>
                    <a:pt x="160" y="144"/>
                  </a:lnTo>
                  <a:lnTo>
                    <a:pt x="162" y="139"/>
                  </a:lnTo>
                  <a:lnTo>
                    <a:pt x="163" y="136"/>
                  </a:lnTo>
                  <a:lnTo>
                    <a:pt x="163" y="130"/>
                  </a:lnTo>
                  <a:lnTo>
                    <a:pt x="165" y="124"/>
                  </a:lnTo>
                  <a:lnTo>
                    <a:pt x="168" y="121"/>
                  </a:lnTo>
                  <a:lnTo>
                    <a:pt x="170" y="118"/>
                  </a:lnTo>
                  <a:lnTo>
                    <a:pt x="174" y="115"/>
                  </a:lnTo>
                  <a:lnTo>
                    <a:pt x="177" y="115"/>
                  </a:lnTo>
                  <a:lnTo>
                    <a:pt x="180" y="113"/>
                  </a:lnTo>
                  <a:lnTo>
                    <a:pt x="183" y="113"/>
                  </a:lnTo>
                  <a:lnTo>
                    <a:pt x="189" y="115"/>
                  </a:lnTo>
                  <a:lnTo>
                    <a:pt x="194" y="120"/>
                  </a:lnTo>
                  <a:lnTo>
                    <a:pt x="196" y="123"/>
                  </a:lnTo>
                  <a:lnTo>
                    <a:pt x="196" y="127"/>
                  </a:lnTo>
                  <a:lnTo>
                    <a:pt x="197" y="132"/>
                  </a:lnTo>
                  <a:lnTo>
                    <a:pt x="197" y="139"/>
                  </a:lnTo>
                  <a:lnTo>
                    <a:pt x="196" y="147"/>
                  </a:lnTo>
                  <a:lnTo>
                    <a:pt x="192" y="155"/>
                  </a:lnTo>
                  <a:lnTo>
                    <a:pt x="189" y="162"/>
                  </a:lnTo>
                  <a:lnTo>
                    <a:pt x="186" y="170"/>
                  </a:lnTo>
                  <a:lnTo>
                    <a:pt x="182" y="178"/>
                  </a:lnTo>
                  <a:lnTo>
                    <a:pt x="177" y="184"/>
                  </a:lnTo>
                  <a:lnTo>
                    <a:pt x="171" y="190"/>
                  </a:lnTo>
                  <a:lnTo>
                    <a:pt x="166" y="196"/>
                  </a:lnTo>
                  <a:lnTo>
                    <a:pt x="160" y="201"/>
                  </a:lnTo>
                  <a:lnTo>
                    <a:pt x="153" y="205"/>
                  </a:lnTo>
                  <a:lnTo>
                    <a:pt x="145" y="210"/>
                  </a:lnTo>
                  <a:lnTo>
                    <a:pt x="139" y="213"/>
                  </a:lnTo>
                  <a:lnTo>
                    <a:pt x="131" y="214"/>
                  </a:lnTo>
                  <a:lnTo>
                    <a:pt x="124" y="217"/>
                  </a:lnTo>
                  <a:lnTo>
                    <a:pt x="116" y="217"/>
                  </a:lnTo>
                  <a:lnTo>
                    <a:pt x="108" y="217"/>
                  </a:lnTo>
                  <a:lnTo>
                    <a:pt x="101" y="216"/>
                  </a:lnTo>
                  <a:lnTo>
                    <a:pt x="96" y="214"/>
                  </a:lnTo>
                  <a:lnTo>
                    <a:pt x="91" y="213"/>
                  </a:lnTo>
                  <a:lnTo>
                    <a:pt x="88" y="210"/>
                  </a:lnTo>
                  <a:lnTo>
                    <a:pt x="84" y="207"/>
                  </a:lnTo>
                  <a:lnTo>
                    <a:pt x="79" y="204"/>
                  </a:lnTo>
                  <a:lnTo>
                    <a:pt x="76" y="199"/>
                  </a:lnTo>
                  <a:lnTo>
                    <a:pt x="73" y="196"/>
                  </a:lnTo>
                  <a:lnTo>
                    <a:pt x="70" y="190"/>
                  </a:lnTo>
                  <a:lnTo>
                    <a:pt x="65" y="184"/>
                  </a:lnTo>
                  <a:lnTo>
                    <a:pt x="64" y="179"/>
                  </a:lnTo>
                  <a:lnTo>
                    <a:pt x="61" y="175"/>
                  </a:lnTo>
                  <a:lnTo>
                    <a:pt x="58" y="170"/>
                  </a:lnTo>
                  <a:lnTo>
                    <a:pt x="55" y="165"/>
                  </a:lnTo>
                  <a:lnTo>
                    <a:pt x="52" y="159"/>
                  </a:lnTo>
                  <a:lnTo>
                    <a:pt x="49" y="155"/>
                  </a:lnTo>
                  <a:lnTo>
                    <a:pt x="41" y="144"/>
                  </a:lnTo>
                  <a:lnTo>
                    <a:pt x="33" y="135"/>
                  </a:lnTo>
                  <a:lnTo>
                    <a:pt x="27" y="126"/>
                  </a:lnTo>
                  <a:lnTo>
                    <a:pt x="24" y="118"/>
                  </a:lnTo>
                  <a:lnTo>
                    <a:pt x="20" y="110"/>
                  </a:lnTo>
                  <a:lnTo>
                    <a:pt x="17" y="103"/>
                  </a:lnTo>
                  <a:lnTo>
                    <a:pt x="15" y="95"/>
                  </a:lnTo>
                  <a:lnTo>
                    <a:pt x="12" y="89"/>
                  </a:lnTo>
                  <a:lnTo>
                    <a:pt x="10" y="81"/>
                  </a:lnTo>
                  <a:lnTo>
                    <a:pt x="9" y="74"/>
                  </a:lnTo>
                  <a:lnTo>
                    <a:pt x="7" y="65"/>
                  </a:lnTo>
                  <a:lnTo>
                    <a:pt x="6" y="57"/>
                  </a:lnTo>
                  <a:lnTo>
                    <a:pt x="4" y="48"/>
                  </a:lnTo>
                  <a:lnTo>
                    <a:pt x="3" y="37"/>
                  </a:lnTo>
                  <a:lnTo>
                    <a:pt x="1" y="26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1" y="3"/>
                  </a:lnTo>
                  <a:lnTo>
                    <a:pt x="24" y="8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6" name="Freeform 380"/>
            <p:cNvSpPr>
              <a:spLocks/>
            </p:cNvSpPr>
            <p:nvPr/>
          </p:nvSpPr>
          <p:spPr bwMode="auto">
            <a:xfrm>
              <a:off x="1173" y="2762"/>
              <a:ext cx="140" cy="150"/>
            </a:xfrm>
            <a:custGeom>
              <a:avLst/>
              <a:gdLst/>
              <a:ahLst/>
              <a:cxnLst>
                <a:cxn ang="0">
                  <a:pos x="23" y="21"/>
                </a:cxn>
                <a:cxn ang="0">
                  <a:pos x="31" y="35"/>
                </a:cxn>
                <a:cxn ang="0">
                  <a:pos x="44" y="47"/>
                </a:cxn>
                <a:cxn ang="0">
                  <a:pos x="67" y="48"/>
                </a:cxn>
                <a:cxn ang="0">
                  <a:pos x="92" y="42"/>
                </a:cxn>
                <a:cxn ang="0">
                  <a:pos x="113" y="36"/>
                </a:cxn>
                <a:cxn ang="0">
                  <a:pos x="136" y="33"/>
                </a:cxn>
                <a:cxn ang="0">
                  <a:pos x="156" y="38"/>
                </a:cxn>
                <a:cxn ang="0">
                  <a:pos x="173" y="52"/>
                </a:cxn>
                <a:cxn ang="0">
                  <a:pos x="176" y="70"/>
                </a:cxn>
                <a:cxn ang="0">
                  <a:pos x="175" y="88"/>
                </a:cxn>
                <a:cxn ang="0">
                  <a:pos x="170" y="108"/>
                </a:cxn>
                <a:cxn ang="0">
                  <a:pos x="171" y="129"/>
                </a:cxn>
                <a:cxn ang="0">
                  <a:pos x="179" y="146"/>
                </a:cxn>
                <a:cxn ang="0">
                  <a:pos x="191" y="152"/>
                </a:cxn>
                <a:cxn ang="0">
                  <a:pos x="205" y="152"/>
                </a:cxn>
                <a:cxn ang="0">
                  <a:pos x="222" y="149"/>
                </a:cxn>
                <a:cxn ang="0">
                  <a:pos x="239" y="148"/>
                </a:cxn>
                <a:cxn ang="0">
                  <a:pos x="257" y="152"/>
                </a:cxn>
                <a:cxn ang="0">
                  <a:pos x="268" y="168"/>
                </a:cxn>
                <a:cxn ang="0">
                  <a:pos x="274" y="191"/>
                </a:cxn>
                <a:cxn ang="0">
                  <a:pos x="277" y="220"/>
                </a:cxn>
                <a:cxn ang="0">
                  <a:pos x="279" y="247"/>
                </a:cxn>
                <a:cxn ang="0">
                  <a:pos x="280" y="273"/>
                </a:cxn>
                <a:cxn ang="0">
                  <a:pos x="280" y="288"/>
                </a:cxn>
                <a:cxn ang="0">
                  <a:pos x="272" y="296"/>
                </a:cxn>
                <a:cxn ang="0">
                  <a:pos x="260" y="299"/>
                </a:cxn>
                <a:cxn ang="0">
                  <a:pos x="245" y="296"/>
                </a:cxn>
                <a:cxn ang="0">
                  <a:pos x="236" y="288"/>
                </a:cxn>
                <a:cxn ang="0">
                  <a:pos x="231" y="276"/>
                </a:cxn>
                <a:cxn ang="0">
                  <a:pos x="230" y="259"/>
                </a:cxn>
                <a:cxn ang="0">
                  <a:pos x="230" y="238"/>
                </a:cxn>
                <a:cxn ang="0">
                  <a:pos x="228" y="218"/>
                </a:cxn>
                <a:cxn ang="0">
                  <a:pos x="224" y="201"/>
                </a:cxn>
                <a:cxn ang="0">
                  <a:pos x="217" y="191"/>
                </a:cxn>
                <a:cxn ang="0">
                  <a:pos x="197" y="186"/>
                </a:cxn>
                <a:cxn ang="0">
                  <a:pos x="179" y="186"/>
                </a:cxn>
                <a:cxn ang="0">
                  <a:pos x="158" y="189"/>
                </a:cxn>
                <a:cxn ang="0">
                  <a:pos x="141" y="189"/>
                </a:cxn>
                <a:cxn ang="0">
                  <a:pos x="127" y="181"/>
                </a:cxn>
                <a:cxn ang="0">
                  <a:pos x="119" y="162"/>
                </a:cxn>
                <a:cxn ang="0">
                  <a:pos x="124" y="142"/>
                </a:cxn>
                <a:cxn ang="0">
                  <a:pos x="135" y="120"/>
                </a:cxn>
                <a:cxn ang="0">
                  <a:pos x="144" y="100"/>
                </a:cxn>
                <a:cxn ang="0">
                  <a:pos x="144" y="82"/>
                </a:cxn>
                <a:cxn ang="0">
                  <a:pos x="132" y="68"/>
                </a:cxn>
                <a:cxn ang="0">
                  <a:pos x="113" y="65"/>
                </a:cxn>
                <a:cxn ang="0">
                  <a:pos x="93" y="67"/>
                </a:cxn>
                <a:cxn ang="0">
                  <a:pos x="75" y="73"/>
                </a:cxn>
                <a:cxn ang="0">
                  <a:pos x="54" y="76"/>
                </a:cxn>
                <a:cxn ang="0">
                  <a:pos x="34" y="73"/>
                </a:cxn>
                <a:cxn ang="0">
                  <a:pos x="23" y="67"/>
                </a:cxn>
                <a:cxn ang="0">
                  <a:pos x="14" y="58"/>
                </a:cxn>
                <a:cxn ang="0">
                  <a:pos x="8" y="45"/>
                </a:cxn>
                <a:cxn ang="0">
                  <a:pos x="5" y="32"/>
                </a:cxn>
                <a:cxn ang="0">
                  <a:pos x="2" y="18"/>
                </a:cxn>
                <a:cxn ang="0">
                  <a:pos x="2" y="4"/>
                </a:cxn>
                <a:cxn ang="0">
                  <a:pos x="11" y="0"/>
                </a:cxn>
                <a:cxn ang="0">
                  <a:pos x="22" y="9"/>
                </a:cxn>
              </a:cxnLst>
              <a:rect l="0" t="0" r="r" b="b"/>
              <a:pathLst>
                <a:path w="282" h="299">
                  <a:moveTo>
                    <a:pt x="22" y="9"/>
                  </a:moveTo>
                  <a:lnTo>
                    <a:pt x="23" y="13"/>
                  </a:lnTo>
                  <a:lnTo>
                    <a:pt x="23" y="21"/>
                  </a:lnTo>
                  <a:lnTo>
                    <a:pt x="26" y="26"/>
                  </a:lnTo>
                  <a:lnTo>
                    <a:pt x="28" y="32"/>
                  </a:lnTo>
                  <a:lnTo>
                    <a:pt x="31" y="35"/>
                  </a:lnTo>
                  <a:lnTo>
                    <a:pt x="35" y="39"/>
                  </a:lnTo>
                  <a:lnTo>
                    <a:pt x="38" y="42"/>
                  </a:lnTo>
                  <a:lnTo>
                    <a:pt x="44" y="47"/>
                  </a:lnTo>
                  <a:lnTo>
                    <a:pt x="52" y="47"/>
                  </a:lnTo>
                  <a:lnTo>
                    <a:pt x="60" y="50"/>
                  </a:lnTo>
                  <a:lnTo>
                    <a:pt x="67" y="48"/>
                  </a:lnTo>
                  <a:lnTo>
                    <a:pt x="75" y="47"/>
                  </a:lnTo>
                  <a:lnTo>
                    <a:pt x="84" y="45"/>
                  </a:lnTo>
                  <a:lnTo>
                    <a:pt x="92" y="42"/>
                  </a:lnTo>
                  <a:lnTo>
                    <a:pt x="98" y="41"/>
                  </a:lnTo>
                  <a:lnTo>
                    <a:pt x="106" y="39"/>
                  </a:lnTo>
                  <a:lnTo>
                    <a:pt x="113" y="36"/>
                  </a:lnTo>
                  <a:lnTo>
                    <a:pt x="121" y="35"/>
                  </a:lnTo>
                  <a:lnTo>
                    <a:pt x="129" y="33"/>
                  </a:lnTo>
                  <a:lnTo>
                    <a:pt x="136" y="33"/>
                  </a:lnTo>
                  <a:lnTo>
                    <a:pt x="142" y="33"/>
                  </a:lnTo>
                  <a:lnTo>
                    <a:pt x="149" y="35"/>
                  </a:lnTo>
                  <a:lnTo>
                    <a:pt x="156" y="38"/>
                  </a:lnTo>
                  <a:lnTo>
                    <a:pt x="164" y="42"/>
                  </a:lnTo>
                  <a:lnTo>
                    <a:pt x="168" y="47"/>
                  </a:lnTo>
                  <a:lnTo>
                    <a:pt x="173" y="52"/>
                  </a:lnTo>
                  <a:lnTo>
                    <a:pt x="175" y="59"/>
                  </a:lnTo>
                  <a:lnTo>
                    <a:pt x="176" y="65"/>
                  </a:lnTo>
                  <a:lnTo>
                    <a:pt x="176" y="70"/>
                  </a:lnTo>
                  <a:lnTo>
                    <a:pt x="176" y="76"/>
                  </a:lnTo>
                  <a:lnTo>
                    <a:pt x="175" y="82"/>
                  </a:lnTo>
                  <a:lnTo>
                    <a:pt x="175" y="88"/>
                  </a:lnTo>
                  <a:lnTo>
                    <a:pt x="173" y="94"/>
                  </a:lnTo>
                  <a:lnTo>
                    <a:pt x="171" y="102"/>
                  </a:lnTo>
                  <a:lnTo>
                    <a:pt x="170" y="108"/>
                  </a:lnTo>
                  <a:lnTo>
                    <a:pt x="170" y="116"/>
                  </a:lnTo>
                  <a:lnTo>
                    <a:pt x="170" y="122"/>
                  </a:lnTo>
                  <a:lnTo>
                    <a:pt x="171" y="129"/>
                  </a:lnTo>
                  <a:lnTo>
                    <a:pt x="173" y="136"/>
                  </a:lnTo>
                  <a:lnTo>
                    <a:pt x="178" y="143"/>
                  </a:lnTo>
                  <a:lnTo>
                    <a:pt x="179" y="146"/>
                  </a:lnTo>
                  <a:lnTo>
                    <a:pt x="182" y="151"/>
                  </a:lnTo>
                  <a:lnTo>
                    <a:pt x="185" y="151"/>
                  </a:lnTo>
                  <a:lnTo>
                    <a:pt x="191" y="152"/>
                  </a:lnTo>
                  <a:lnTo>
                    <a:pt x="194" y="152"/>
                  </a:lnTo>
                  <a:lnTo>
                    <a:pt x="201" y="152"/>
                  </a:lnTo>
                  <a:lnTo>
                    <a:pt x="205" y="152"/>
                  </a:lnTo>
                  <a:lnTo>
                    <a:pt x="211" y="151"/>
                  </a:lnTo>
                  <a:lnTo>
                    <a:pt x="217" y="151"/>
                  </a:lnTo>
                  <a:lnTo>
                    <a:pt x="222" y="149"/>
                  </a:lnTo>
                  <a:lnTo>
                    <a:pt x="228" y="148"/>
                  </a:lnTo>
                  <a:lnTo>
                    <a:pt x="234" y="148"/>
                  </a:lnTo>
                  <a:lnTo>
                    <a:pt x="239" y="148"/>
                  </a:lnTo>
                  <a:lnTo>
                    <a:pt x="245" y="148"/>
                  </a:lnTo>
                  <a:lnTo>
                    <a:pt x="251" y="149"/>
                  </a:lnTo>
                  <a:lnTo>
                    <a:pt x="257" y="152"/>
                  </a:lnTo>
                  <a:lnTo>
                    <a:pt x="262" y="155"/>
                  </a:lnTo>
                  <a:lnTo>
                    <a:pt x="265" y="162"/>
                  </a:lnTo>
                  <a:lnTo>
                    <a:pt x="268" y="168"/>
                  </a:lnTo>
                  <a:lnTo>
                    <a:pt x="271" y="175"/>
                  </a:lnTo>
                  <a:lnTo>
                    <a:pt x="272" y="183"/>
                  </a:lnTo>
                  <a:lnTo>
                    <a:pt x="274" y="191"/>
                  </a:lnTo>
                  <a:lnTo>
                    <a:pt x="276" y="200"/>
                  </a:lnTo>
                  <a:lnTo>
                    <a:pt x="277" y="210"/>
                  </a:lnTo>
                  <a:lnTo>
                    <a:pt x="277" y="220"/>
                  </a:lnTo>
                  <a:lnTo>
                    <a:pt x="277" y="229"/>
                  </a:lnTo>
                  <a:lnTo>
                    <a:pt x="279" y="238"/>
                  </a:lnTo>
                  <a:lnTo>
                    <a:pt x="279" y="247"/>
                  </a:lnTo>
                  <a:lnTo>
                    <a:pt x="279" y="256"/>
                  </a:lnTo>
                  <a:lnTo>
                    <a:pt x="279" y="265"/>
                  </a:lnTo>
                  <a:lnTo>
                    <a:pt x="280" y="273"/>
                  </a:lnTo>
                  <a:lnTo>
                    <a:pt x="282" y="281"/>
                  </a:lnTo>
                  <a:lnTo>
                    <a:pt x="282" y="285"/>
                  </a:lnTo>
                  <a:lnTo>
                    <a:pt x="280" y="288"/>
                  </a:lnTo>
                  <a:lnTo>
                    <a:pt x="279" y="291"/>
                  </a:lnTo>
                  <a:lnTo>
                    <a:pt x="276" y="293"/>
                  </a:lnTo>
                  <a:lnTo>
                    <a:pt x="272" y="296"/>
                  </a:lnTo>
                  <a:lnTo>
                    <a:pt x="269" y="298"/>
                  </a:lnTo>
                  <a:lnTo>
                    <a:pt x="265" y="298"/>
                  </a:lnTo>
                  <a:lnTo>
                    <a:pt x="260" y="299"/>
                  </a:lnTo>
                  <a:lnTo>
                    <a:pt x="256" y="298"/>
                  </a:lnTo>
                  <a:lnTo>
                    <a:pt x="251" y="298"/>
                  </a:lnTo>
                  <a:lnTo>
                    <a:pt x="245" y="296"/>
                  </a:lnTo>
                  <a:lnTo>
                    <a:pt x="242" y="293"/>
                  </a:lnTo>
                  <a:lnTo>
                    <a:pt x="239" y="291"/>
                  </a:lnTo>
                  <a:lnTo>
                    <a:pt x="236" y="288"/>
                  </a:lnTo>
                  <a:lnTo>
                    <a:pt x="233" y="285"/>
                  </a:lnTo>
                  <a:lnTo>
                    <a:pt x="231" y="281"/>
                  </a:lnTo>
                  <a:lnTo>
                    <a:pt x="231" y="276"/>
                  </a:lnTo>
                  <a:lnTo>
                    <a:pt x="231" y="270"/>
                  </a:lnTo>
                  <a:lnTo>
                    <a:pt x="230" y="264"/>
                  </a:lnTo>
                  <a:lnTo>
                    <a:pt x="230" y="259"/>
                  </a:lnTo>
                  <a:lnTo>
                    <a:pt x="230" y="252"/>
                  </a:lnTo>
                  <a:lnTo>
                    <a:pt x="230" y="246"/>
                  </a:lnTo>
                  <a:lnTo>
                    <a:pt x="230" y="238"/>
                  </a:lnTo>
                  <a:lnTo>
                    <a:pt x="230" y="232"/>
                  </a:lnTo>
                  <a:lnTo>
                    <a:pt x="228" y="224"/>
                  </a:lnTo>
                  <a:lnTo>
                    <a:pt x="228" y="218"/>
                  </a:lnTo>
                  <a:lnTo>
                    <a:pt x="227" y="212"/>
                  </a:lnTo>
                  <a:lnTo>
                    <a:pt x="227" y="207"/>
                  </a:lnTo>
                  <a:lnTo>
                    <a:pt x="224" y="201"/>
                  </a:lnTo>
                  <a:lnTo>
                    <a:pt x="222" y="197"/>
                  </a:lnTo>
                  <a:lnTo>
                    <a:pt x="219" y="194"/>
                  </a:lnTo>
                  <a:lnTo>
                    <a:pt x="217" y="191"/>
                  </a:lnTo>
                  <a:lnTo>
                    <a:pt x="211" y="188"/>
                  </a:lnTo>
                  <a:lnTo>
                    <a:pt x="205" y="186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5" y="186"/>
                  </a:lnTo>
                  <a:lnTo>
                    <a:pt x="179" y="186"/>
                  </a:lnTo>
                  <a:lnTo>
                    <a:pt x="171" y="186"/>
                  </a:lnTo>
                  <a:lnTo>
                    <a:pt x="165" y="188"/>
                  </a:lnTo>
                  <a:lnTo>
                    <a:pt x="158" y="189"/>
                  </a:lnTo>
                  <a:lnTo>
                    <a:pt x="152" y="189"/>
                  </a:lnTo>
                  <a:lnTo>
                    <a:pt x="145" y="189"/>
                  </a:lnTo>
                  <a:lnTo>
                    <a:pt x="141" y="189"/>
                  </a:lnTo>
                  <a:lnTo>
                    <a:pt x="136" y="186"/>
                  </a:lnTo>
                  <a:lnTo>
                    <a:pt x="132" y="184"/>
                  </a:lnTo>
                  <a:lnTo>
                    <a:pt x="127" y="181"/>
                  </a:lnTo>
                  <a:lnTo>
                    <a:pt x="124" y="175"/>
                  </a:lnTo>
                  <a:lnTo>
                    <a:pt x="121" y="168"/>
                  </a:lnTo>
                  <a:lnTo>
                    <a:pt x="119" y="162"/>
                  </a:lnTo>
                  <a:lnTo>
                    <a:pt x="119" y="155"/>
                  </a:lnTo>
                  <a:lnTo>
                    <a:pt x="123" y="148"/>
                  </a:lnTo>
                  <a:lnTo>
                    <a:pt x="124" y="142"/>
                  </a:lnTo>
                  <a:lnTo>
                    <a:pt x="127" y="134"/>
                  </a:lnTo>
                  <a:lnTo>
                    <a:pt x="132" y="126"/>
                  </a:lnTo>
                  <a:lnTo>
                    <a:pt x="135" y="120"/>
                  </a:lnTo>
                  <a:lnTo>
                    <a:pt x="138" y="113"/>
                  </a:lnTo>
                  <a:lnTo>
                    <a:pt x="141" y="107"/>
                  </a:lnTo>
                  <a:lnTo>
                    <a:pt x="144" y="100"/>
                  </a:lnTo>
                  <a:lnTo>
                    <a:pt x="145" y="94"/>
                  </a:lnTo>
                  <a:lnTo>
                    <a:pt x="145" y="88"/>
                  </a:lnTo>
                  <a:lnTo>
                    <a:pt x="144" y="82"/>
                  </a:lnTo>
                  <a:lnTo>
                    <a:pt x="142" y="78"/>
                  </a:lnTo>
                  <a:lnTo>
                    <a:pt x="138" y="73"/>
                  </a:lnTo>
                  <a:lnTo>
                    <a:pt x="132" y="68"/>
                  </a:lnTo>
                  <a:lnTo>
                    <a:pt x="126" y="65"/>
                  </a:lnTo>
                  <a:lnTo>
                    <a:pt x="119" y="65"/>
                  </a:lnTo>
                  <a:lnTo>
                    <a:pt x="113" y="65"/>
                  </a:lnTo>
                  <a:lnTo>
                    <a:pt x="106" y="65"/>
                  </a:lnTo>
                  <a:lnTo>
                    <a:pt x="101" y="65"/>
                  </a:lnTo>
                  <a:lnTo>
                    <a:pt x="93" y="67"/>
                  </a:lnTo>
                  <a:lnTo>
                    <a:pt x="89" y="68"/>
                  </a:lnTo>
                  <a:lnTo>
                    <a:pt x="81" y="71"/>
                  </a:lnTo>
                  <a:lnTo>
                    <a:pt x="75" y="73"/>
                  </a:lnTo>
                  <a:lnTo>
                    <a:pt x="67" y="73"/>
                  </a:lnTo>
                  <a:lnTo>
                    <a:pt x="61" y="76"/>
                  </a:lnTo>
                  <a:lnTo>
                    <a:pt x="54" y="76"/>
                  </a:lnTo>
                  <a:lnTo>
                    <a:pt x="48" y="76"/>
                  </a:lnTo>
                  <a:lnTo>
                    <a:pt x="41" y="76"/>
                  </a:lnTo>
                  <a:lnTo>
                    <a:pt x="34" y="73"/>
                  </a:lnTo>
                  <a:lnTo>
                    <a:pt x="29" y="71"/>
                  </a:lnTo>
                  <a:lnTo>
                    <a:pt x="26" y="68"/>
                  </a:lnTo>
                  <a:lnTo>
                    <a:pt x="23" y="67"/>
                  </a:lnTo>
                  <a:lnTo>
                    <a:pt x="18" y="65"/>
                  </a:lnTo>
                  <a:lnTo>
                    <a:pt x="15" y="61"/>
                  </a:lnTo>
                  <a:lnTo>
                    <a:pt x="14" y="58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8" y="45"/>
                  </a:lnTo>
                  <a:lnTo>
                    <a:pt x="6" y="41"/>
                  </a:lnTo>
                  <a:lnTo>
                    <a:pt x="6" y="36"/>
                  </a:lnTo>
                  <a:lnTo>
                    <a:pt x="5" y="32"/>
                  </a:lnTo>
                  <a:lnTo>
                    <a:pt x="3" y="27"/>
                  </a:lnTo>
                  <a:lnTo>
                    <a:pt x="2" y="23"/>
                  </a:lnTo>
                  <a:lnTo>
                    <a:pt x="2" y="18"/>
                  </a:lnTo>
                  <a:lnTo>
                    <a:pt x="2" y="13"/>
                  </a:lnTo>
                  <a:lnTo>
                    <a:pt x="0" y="9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4"/>
                  </a:lnTo>
                  <a:lnTo>
                    <a:pt x="22" y="9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7" name="Freeform 381"/>
            <p:cNvSpPr>
              <a:spLocks/>
            </p:cNvSpPr>
            <p:nvPr/>
          </p:nvSpPr>
          <p:spPr bwMode="auto">
            <a:xfrm>
              <a:off x="1241" y="2845"/>
              <a:ext cx="47" cy="116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1" y="29"/>
                </a:cxn>
                <a:cxn ang="0">
                  <a:pos x="29" y="39"/>
                </a:cxn>
                <a:cxn ang="0">
                  <a:pos x="29" y="50"/>
                </a:cxn>
                <a:cxn ang="0">
                  <a:pos x="29" y="61"/>
                </a:cxn>
                <a:cxn ang="0">
                  <a:pos x="31" y="71"/>
                </a:cxn>
                <a:cxn ang="0">
                  <a:pos x="34" y="81"/>
                </a:cxn>
                <a:cxn ang="0">
                  <a:pos x="37" y="90"/>
                </a:cxn>
                <a:cxn ang="0">
                  <a:pos x="42" y="100"/>
                </a:cxn>
                <a:cxn ang="0">
                  <a:pos x="45" y="108"/>
                </a:cxn>
                <a:cxn ang="0">
                  <a:pos x="51" y="117"/>
                </a:cxn>
                <a:cxn ang="0">
                  <a:pos x="55" y="126"/>
                </a:cxn>
                <a:cxn ang="0">
                  <a:pos x="63" y="136"/>
                </a:cxn>
                <a:cxn ang="0">
                  <a:pos x="69" y="145"/>
                </a:cxn>
                <a:cxn ang="0">
                  <a:pos x="78" y="152"/>
                </a:cxn>
                <a:cxn ang="0">
                  <a:pos x="84" y="162"/>
                </a:cxn>
                <a:cxn ang="0">
                  <a:pos x="94" y="169"/>
                </a:cxn>
                <a:cxn ang="0">
                  <a:pos x="95" y="172"/>
                </a:cxn>
                <a:cxn ang="0">
                  <a:pos x="95" y="175"/>
                </a:cxn>
                <a:cxn ang="0">
                  <a:pos x="95" y="181"/>
                </a:cxn>
                <a:cxn ang="0">
                  <a:pos x="95" y="188"/>
                </a:cxn>
                <a:cxn ang="0">
                  <a:pos x="95" y="192"/>
                </a:cxn>
                <a:cxn ang="0">
                  <a:pos x="94" y="198"/>
                </a:cxn>
                <a:cxn ang="0">
                  <a:pos x="91" y="204"/>
                </a:cxn>
                <a:cxn ang="0">
                  <a:pos x="89" y="210"/>
                </a:cxn>
                <a:cxn ang="0">
                  <a:pos x="86" y="215"/>
                </a:cxn>
                <a:cxn ang="0">
                  <a:pos x="83" y="220"/>
                </a:cxn>
                <a:cxn ang="0">
                  <a:pos x="80" y="224"/>
                </a:cxn>
                <a:cxn ang="0">
                  <a:pos x="77" y="227"/>
                </a:cxn>
                <a:cxn ang="0">
                  <a:pos x="74" y="230"/>
                </a:cxn>
                <a:cxn ang="0">
                  <a:pos x="69" y="232"/>
                </a:cxn>
                <a:cxn ang="0">
                  <a:pos x="66" y="232"/>
                </a:cxn>
                <a:cxn ang="0">
                  <a:pos x="65" y="230"/>
                </a:cxn>
                <a:cxn ang="0">
                  <a:pos x="55" y="220"/>
                </a:cxn>
                <a:cxn ang="0">
                  <a:pos x="46" y="207"/>
                </a:cxn>
                <a:cxn ang="0">
                  <a:pos x="39" y="195"/>
                </a:cxn>
                <a:cxn ang="0">
                  <a:pos x="31" y="184"/>
                </a:cxn>
                <a:cxn ang="0">
                  <a:pos x="25" y="169"/>
                </a:cxn>
                <a:cxn ang="0">
                  <a:pos x="19" y="155"/>
                </a:cxn>
                <a:cxn ang="0">
                  <a:pos x="13" y="142"/>
                </a:cxn>
                <a:cxn ang="0">
                  <a:pos x="9" y="128"/>
                </a:cxn>
                <a:cxn ang="0">
                  <a:pos x="5" y="111"/>
                </a:cxn>
                <a:cxn ang="0">
                  <a:pos x="3" y="97"/>
                </a:cxn>
                <a:cxn ang="0">
                  <a:pos x="0" y="82"/>
                </a:cxn>
                <a:cxn ang="0">
                  <a:pos x="0" y="68"/>
                </a:cxn>
                <a:cxn ang="0">
                  <a:pos x="0" y="52"/>
                </a:cxn>
                <a:cxn ang="0">
                  <a:pos x="2" y="38"/>
                </a:cxn>
                <a:cxn ang="0">
                  <a:pos x="3" y="24"/>
                </a:cxn>
                <a:cxn ang="0">
                  <a:pos x="8" y="10"/>
                </a:cxn>
                <a:cxn ang="0">
                  <a:pos x="8" y="7"/>
                </a:cxn>
                <a:cxn ang="0">
                  <a:pos x="9" y="4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9" y="0"/>
                </a:cxn>
                <a:cxn ang="0">
                  <a:pos x="25" y="1"/>
                </a:cxn>
                <a:cxn ang="0">
                  <a:pos x="29" y="3"/>
                </a:cxn>
                <a:cxn ang="0">
                  <a:pos x="32" y="7"/>
                </a:cxn>
                <a:cxn ang="0">
                  <a:pos x="34" y="7"/>
                </a:cxn>
                <a:cxn ang="0">
                  <a:pos x="34" y="12"/>
                </a:cxn>
                <a:cxn ang="0">
                  <a:pos x="34" y="13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95" h="232">
                  <a:moveTo>
                    <a:pt x="34" y="18"/>
                  </a:moveTo>
                  <a:lnTo>
                    <a:pt x="31" y="29"/>
                  </a:lnTo>
                  <a:lnTo>
                    <a:pt x="29" y="39"/>
                  </a:lnTo>
                  <a:lnTo>
                    <a:pt x="29" y="50"/>
                  </a:lnTo>
                  <a:lnTo>
                    <a:pt x="29" y="61"/>
                  </a:lnTo>
                  <a:lnTo>
                    <a:pt x="31" y="71"/>
                  </a:lnTo>
                  <a:lnTo>
                    <a:pt x="34" y="81"/>
                  </a:lnTo>
                  <a:lnTo>
                    <a:pt x="37" y="90"/>
                  </a:lnTo>
                  <a:lnTo>
                    <a:pt x="42" y="100"/>
                  </a:lnTo>
                  <a:lnTo>
                    <a:pt x="45" y="108"/>
                  </a:lnTo>
                  <a:lnTo>
                    <a:pt x="51" y="117"/>
                  </a:lnTo>
                  <a:lnTo>
                    <a:pt x="55" y="126"/>
                  </a:lnTo>
                  <a:lnTo>
                    <a:pt x="63" y="136"/>
                  </a:lnTo>
                  <a:lnTo>
                    <a:pt x="69" y="145"/>
                  </a:lnTo>
                  <a:lnTo>
                    <a:pt x="78" y="152"/>
                  </a:lnTo>
                  <a:lnTo>
                    <a:pt x="84" y="162"/>
                  </a:lnTo>
                  <a:lnTo>
                    <a:pt x="94" y="169"/>
                  </a:lnTo>
                  <a:lnTo>
                    <a:pt x="95" y="172"/>
                  </a:lnTo>
                  <a:lnTo>
                    <a:pt x="95" y="175"/>
                  </a:lnTo>
                  <a:lnTo>
                    <a:pt x="95" y="181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4" y="198"/>
                  </a:lnTo>
                  <a:lnTo>
                    <a:pt x="91" y="204"/>
                  </a:lnTo>
                  <a:lnTo>
                    <a:pt x="89" y="210"/>
                  </a:lnTo>
                  <a:lnTo>
                    <a:pt x="86" y="215"/>
                  </a:lnTo>
                  <a:lnTo>
                    <a:pt x="83" y="220"/>
                  </a:lnTo>
                  <a:lnTo>
                    <a:pt x="80" y="224"/>
                  </a:lnTo>
                  <a:lnTo>
                    <a:pt x="77" y="227"/>
                  </a:lnTo>
                  <a:lnTo>
                    <a:pt x="74" y="230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5" y="230"/>
                  </a:lnTo>
                  <a:lnTo>
                    <a:pt x="55" y="220"/>
                  </a:lnTo>
                  <a:lnTo>
                    <a:pt x="46" y="207"/>
                  </a:lnTo>
                  <a:lnTo>
                    <a:pt x="39" y="195"/>
                  </a:lnTo>
                  <a:lnTo>
                    <a:pt x="31" y="184"/>
                  </a:lnTo>
                  <a:lnTo>
                    <a:pt x="25" y="169"/>
                  </a:lnTo>
                  <a:lnTo>
                    <a:pt x="19" y="155"/>
                  </a:lnTo>
                  <a:lnTo>
                    <a:pt x="13" y="142"/>
                  </a:lnTo>
                  <a:lnTo>
                    <a:pt x="9" y="128"/>
                  </a:lnTo>
                  <a:lnTo>
                    <a:pt x="5" y="111"/>
                  </a:lnTo>
                  <a:lnTo>
                    <a:pt x="3" y="97"/>
                  </a:lnTo>
                  <a:lnTo>
                    <a:pt x="0" y="82"/>
                  </a:lnTo>
                  <a:lnTo>
                    <a:pt x="0" y="68"/>
                  </a:lnTo>
                  <a:lnTo>
                    <a:pt x="0" y="52"/>
                  </a:lnTo>
                  <a:lnTo>
                    <a:pt x="2" y="38"/>
                  </a:lnTo>
                  <a:lnTo>
                    <a:pt x="3" y="24"/>
                  </a:lnTo>
                  <a:lnTo>
                    <a:pt x="8" y="10"/>
                  </a:lnTo>
                  <a:lnTo>
                    <a:pt x="8" y="7"/>
                  </a:lnTo>
                  <a:lnTo>
                    <a:pt x="9" y="4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3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8" name="Freeform 382"/>
            <p:cNvSpPr>
              <a:spLocks/>
            </p:cNvSpPr>
            <p:nvPr/>
          </p:nvSpPr>
          <p:spPr bwMode="auto">
            <a:xfrm>
              <a:off x="1188" y="2931"/>
              <a:ext cx="116" cy="73"/>
            </a:xfrm>
            <a:custGeom>
              <a:avLst/>
              <a:gdLst/>
              <a:ahLst/>
              <a:cxnLst>
                <a:cxn ang="0">
                  <a:pos x="21" y="32"/>
                </a:cxn>
                <a:cxn ang="0">
                  <a:pos x="26" y="46"/>
                </a:cxn>
                <a:cxn ang="0">
                  <a:pos x="35" y="60"/>
                </a:cxn>
                <a:cxn ang="0">
                  <a:pos x="46" y="72"/>
                </a:cxn>
                <a:cxn ang="0">
                  <a:pos x="59" y="83"/>
                </a:cxn>
                <a:cxn ang="0">
                  <a:pos x="75" y="92"/>
                </a:cxn>
                <a:cxn ang="0">
                  <a:pos x="90" y="98"/>
                </a:cxn>
                <a:cxn ang="0">
                  <a:pos x="105" y="100"/>
                </a:cxn>
                <a:cxn ang="0">
                  <a:pos x="122" y="96"/>
                </a:cxn>
                <a:cxn ang="0">
                  <a:pos x="139" y="90"/>
                </a:cxn>
                <a:cxn ang="0">
                  <a:pos x="157" y="81"/>
                </a:cxn>
                <a:cxn ang="0">
                  <a:pos x="174" y="72"/>
                </a:cxn>
                <a:cxn ang="0">
                  <a:pos x="188" y="60"/>
                </a:cxn>
                <a:cxn ang="0">
                  <a:pos x="199" y="43"/>
                </a:cxn>
                <a:cxn ang="0">
                  <a:pos x="205" y="28"/>
                </a:cxn>
                <a:cxn ang="0">
                  <a:pos x="208" y="9"/>
                </a:cxn>
                <a:cxn ang="0">
                  <a:pos x="231" y="3"/>
                </a:cxn>
                <a:cxn ang="0">
                  <a:pos x="232" y="29"/>
                </a:cxn>
                <a:cxn ang="0">
                  <a:pos x="228" y="55"/>
                </a:cxn>
                <a:cxn ang="0">
                  <a:pos x="220" y="78"/>
                </a:cxn>
                <a:cxn ang="0">
                  <a:pos x="206" y="98"/>
                </a:cxn>
                <a:cxn ang="0">
                  <a:pos x="189" y="116"/>
                </a:cxn>
                <a:cxn ang="0">
                  <a:pos x="170" y="129"/>
                </a:cxn>
                <a:cxn ang="0">
                  <a:pos x="145" y="138"/>
                </a:cxn>
                <a:cxn ang="0">
                  <a:pos x="119" y="145"/>
                </a:cxn>
                <a:cxn ang="0">
                  <a:pos x="96" y="144"/>
                </a:cxn>
                <a:cxn ang="0">
                  <a:pos x="75" y="136"/>
                </a:cxn>
                <a:cxn ang="0">
                  <a:pos x="53" y="124"/>
                </a:cxn>
                <a:cxn ang="0">
                  <a:pos x="36" y="107"/>
                </a:cxn>
                <a:cxn ang="0">
                  <a:pos x="21" y="86"/>
                </a:cxn>
                <a:cxn ang="0">
                  <a:pos x="9" y="64"/>
                </a:cxn>
                <a:cxn ang="0">
                  <a:pos x="1" y="41"/>
                </a:cxn>
                <a:cxn ang="0">
                  <a:pos x="0" y="19"/>
                </a:cxn>
                <a:cxn ang="0">
                  <a:pos x="21" y="25"/>
                </a:cxn>
              </a:cxnLst>
              <a:rect l="0" t="0" r="r" b="b"/>
              <a:pathLst>
                <a:path w="232" h="145">
                  <a:moveTo>
                    <a:pt x="21" y="25"/>
                  </a:moveTo>
                  <a:lnTo>
                    <a:pt x="21" y="32"/>
                  </a:lnTo>
                  <a:lnTo>
                    <a:pt x="23" y="38"/>
                  </a:lnTo>
                  <a:lnTo>
                    <a:pt x="26" y="46"/>
                  </a:lnTo>
                  <a:lnTo>
                    <a:pt x="30" y="54"/>
                  </a:lnTo>
                  <a:lnTo>
                    <a:pt x="35" y="60"/>
                  </a:lnTo>
                  <a:lnTo>
                    <a:pt x="40" y="66"/>
                  </a:lnTo>
                  <a:lnTo>
                    <a:pt x="46" y="72"/>
                  </a:lnTo>
                  <a:lnTo>
                    <a:pt x="53" y="78"/>
                  </a:lnTo>
                  <a:lnTo>
                    <a:pt x="59" y="83"/>
                  </a:lnTo>
                  <a:lnTo>
                    <a:pt x="67" y="89"/>
                  </a:lnTo>
                  <a:lnTo>
                    <a:pt x="75" y="92"/>
                  </a:lnTo>
                  <a:lnTo>
                    <a:pt x="82" y="95"/>
                  </a:lnTo>
                  <a:lnTo>
                    <a:pt x="90" y="98"/>
                  </a:lnTo>
                  <a:lnTo>
                    <a:pt x="98" y="100"/>
                  </a:lnTo>
                  <a:lnTo>
                    <a:pt x="105" y="100"/>
                  </a:lnTo>
                  <a:lnTo>
                    <a:pt x="113" y="100"/>
                  </a:lnTo>
                  <a:lnTo>
                    <a:pt x="122" y="96"/>
                  </a:lnTo>
                  <a:lnTo>
                    <a:pt x="131" y="95"/>
                  </a:lnTo>
                  <a:lnTo>
                    <a:pt x="139" y="90"/>
                  </a:lnTo>
                  <a:lnTo>
                    <a:pt x="150" y="86"/>
                  </a:lnTo>
                  <a:lnTo>
                    <a:pt x="157" y="81"/>
                  </a:lnTo>
                  <a:lnTo>
                    <a:pt x="166" y="77"/>
                  </a:lnTo>
                  <a:lnTo>
                    <a:pt x="174" y="72"/>
                  </a:lnTo>
                  <a:lnTo>
                    <a:pt x="183" y="66"/>
                  </a:lnTo>
                  <a:lnTo>
                    <a:pt x="188" y="60"/>
                  </a:lnTo>
                  <a:lnTo>
                    <a:pt x="194" y="52"/>
                  </a:lnTo>
                  <a:lnTo>
                    <a:pt x="199" y="43"/>
                  </a:lnTo>
                  <a:lnTo>
                    <a:pt x="203" y="37"/>
                  </a:lnTo>
                  <a:lnTo>
                    <a:pt x="205" y="28"/>
                  </a:lnTo>
                  <a:lnTo>
                    <a:pt x="208" y="20"/>
                  </a:lnTo>
                  <a:lnTo>
                    <a:pt x="208" y="9"/>
                  </a:lnTo>
                  <a:lnTo>
                    <a:pt x="208" y="0"/>
                  </a:lnTo>
                  <a:lnTo>
                    <a:pt x="231" y="3"/>
                  </a:lnTo>
                  <a:lnTo>
                    <a:pt x="232" y="17"/>
                  </a:lnTo>
                  <a:lnTo>
                    <a:pt x="232" y="29"/>
                  </a:lnTo>
                  <a:lnTo>
                    <a:pt x="231" y="43"/>
                  </a:lnTo>
                  <a:lnTo>
                    <a:pt x="228" y="55"/>
                  </a:lnTo>
                  <a:lnTo>
                    <a:pt x="225" y="66"/>
                  </a:lnTo>
                  <a:lnTo>
                    <a:pt x="220" y="78"/>
                  </a:lnTo>
                  <a:lnTo>
                    <a:pt x="212" y="89"/>
                  </a:lnTo>
                  <a:lnTo>
                    <a:pt x="206" y="98"/>
                  </a:lnTo>
                  <a:lnTo>
                    <a:pt x="199" y="107"/>
                  </a:lnTo>
                  <a:lnTo>
                    <a:pt x="189" y="116"/>
                  </a:lnTo>
                  <a:lnTo>
                    <a:pt x="179" y="122"/>
                  </a:lnTo>
                  <a:lnTo>
                    <a:pt x="170" y="129"/>
                  </a:lnTo>
                  <a:lnTo>
                    <a:pt x="157" y="135"/>
                  </a:lnTo>
                  <a:lnTo>
                    <a:pt x="145" y="138"/>
                  </a:lnTo>
                  <a:lnTo>
                    <a:pt x="133" y="142"/>
                  </a:lnTo>
                  <a:lnTo>
                    <a:pt x="119" y="145"/>
                  </a:lnTo>
                  <a:lnTo>
                    <a:pt x="107" y="145"/>
                  </a:lnTo>
                  <a:lnTo>
                    <a:pt x="96" y="144"/>
                  </a:lnTo>
                  <a:lnTo>
                    <a:pt x="85" y="141"/>
                  </a:lnTo>
                  <a:lnTo>
                    <a:pt x="75" y="136"/>
                  </a:lnTo>
                  <a:lnTo>
                    <a:pt x="64" y="130"/>
                  </a:lnTo>
                  <a:lnTo>
                    <a:pt x="53" y="124"/>
                  </a:lnTo>
                  <a:lnTo>
                    <a:pt x="44" y="116"/>
                  </a:lnTo>
                  <a:lnTo>
                    <a:pt x="36" y="107"/>
                  </a:lnTo>
                  <a:lnTo>
                    <a:pt x="27" y="96"/>
                  </a:lnTo>
                  <a:lnTo>
                    <a:pt x="21" y="86"/>
                  </a:lnTo>
                  <a:lnTo>
                    <a:pt x="13" y="75"/>
                  </a:lnTo>
                  <a:lnTo>
                    <a:pt x="9" y="64"/>
                  </a:lnTo>
                  <a:lnTo>
                    <a:pt x="4" y="52"/>
                  </a:lnTo>
                  <a:lnTo>
                    <a:pt x="1" y="41"/>
                  </a:lnTo>
                  <a:lnTo>
                    <a:pt x="0" y="29"/>
                  </a:lnTo>
                  <a:lnTo>
                    <a:pt x="0" y="19"/>
                  </a:lnTo>
                  <a:lnTo>
                    <a:pt x="21" y="25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9" name="Freeform 383"/>
            <p:cNvSpPr>
              <a:spLocks/>
            </p:cNvSpPr>
            <p:nvPr/>
          </p:nvSpPr>
          <p:spPr bwMode="auto">
            <a:xfrm>
              <a:off x="1336" y="3004"/>
              <a:ext cx="68" cy="143"/>
            </a:xfrm>
            <a:custGeom>
              <a:avLst/>
              <a:gdLst/>
              <a:ahLst/>
              <a:cxnLst>
                <a:cxn ang="0">
                  <a:pos x="104" y="277"/>
                </a:cxn>
                <a:cxn ang="0">
                  <a:pos x="90" y="262"/>
                </a:cxn>
                <a:cxn ang="0">
                  <a:pos x="78" y="246"/>
                </a:cxn>
                <a:cxn ang="0">
                  <a:pos x="66" y="228"/>
                </a:cxn>
                <a:cxn ang="0">
                  <a:pos x="57" y="211"/>
                </a:cxn>
                <a:cxn ang="0">
                  <a:pos x="46" y="191"/>
                </a:cxn>
                <a:cxn ang="0">
                  <a:pos x="37" y="173"/>
                </a:cxn>
                <a:cxn ang="0">
                  <a:pos x="29" y="155"/>
                </a:cxn>
                <a:cxn ang="0">
                  <a:pos x="23" y="136"/>
                </a:cxn>
                <a:cxn ang="0">
                  <a:pos x="17" y="118"/>
                </a:cxn>
                <a:cxn ang="0">
                  <a:pos x="11" y="100"/>
                </a:cxn>
                <a:cxn ang="0">
                  <a:pos x="6" y="81"/>
                </a:cxn>
                <a:cxn ang="0">
                  <a:pos x="5" y="65"/>
                </a:cxn>
                <a:cxn ang="0">
                  <a:pos x="2" y="49"/>
                </a:cxn>
                <a:cxn ang="0">
                  <a:pos x="0" y="34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9" y="2"/>
                </a:cxn>
                <a:cxn ang="0">
                  <a:pos x="12" y="5"/>
                </a:cxn>
                <a:cxn ang="0">
                  <a:pos x="14" y="8"/>
                </a:cxn>
                <a:cxn ang="0">
                  <a:pos x="17" y="14"/>
                </a:cxn>
                <a:cxn ang="0">
                  <a:pos x="20" y="25"/>
                </a:cxn>
                <a:cxn ang="0">
                  <a:pos x="21" y="37"/>
                </a:cxn>
                <a:cxn ang="0">
                  <a:pos x="24" y="49"/>
                </a:cxn>
                <a:cxn ang="0">
                  <a:pos x="28" y="63"/>
                </a:cxn>
                <a:cxn ang="0">
                  <a:pos x="31" y="75"/>
                </a:cxn>
                <a:cxn ang="0">
                  <a:pos x="35" y="89"/>
                </a:cxn>
                <a:cxn ang="0">
                  <a:pos x="38" y="104"/>
                </a:cxn>
                <a:cxn ang="0">
                  <a:pos x="43" y="118"/>
                </a:cxn>
                <a:cxn ang="0">
                  <a:pos x="49" y="132"/>
                </a:cxn>
                <a:cxn ang="0">
                  <a:pos x="55" y="147"/>
                </a:cxn>
                <a:cxn ang="0">
                  <a:pos x="63" y="161"/>
                </a:cxn>
                <a:cxn ang="0">
                  <a:pos x="70" y="176"/>
                </a:cxn>
                <a:cxn ang="0">
                  <a:pos x="78" y="190"/>
                </a:cxn>
                <a:cxn ang="0">
                  <a:pos x="89" y="205"/>
                </a:cxn>
                <a:cxn ang="0">
                  <a:pos x="99" y="219"/>
                </a:cxn>
                <a:cxn ang="0">
                  <a:pos x="113" y="234"/>
                </a:cxn>
                <a:cxn ang="0">
                  <a:pos x="121" y="243"/>
                </a:cxn>
                <a:cxn ang="0">
                  <a:pos x="127" y="251"/>
                </a:cxn>
                <a:cxn ang="0">
                  <a:pos x="132" y="259"/>
                </a:cxn>
                <a:cxn ang="0">
                  <a:pos x="135" y="265"/>
                </a:cxn>
                <a:cxn ang="0">
                  <a:pos x="136" y="271"/>
                </a:cxn>
                <a:cxn ang="0">
                  <a:pos x="136" y="275"/>
                </a:cxn>
                <a:cxn ang="0">
                  <a:pos x="135" y="278"/>
                </a:cxn>
                <a:cxn ang="0">
                  <a:pos x="133" y="283"/>
                </a:cxn>
                <a:cxn ang="0">
                  <a:pos x="130" y="285"/>
                </a:cxn>
                <a:cxn ang="0">
                  <a:pos x="129" y="286"/>
                </a:cxn>
                <a:cxn ang="0">
                  <a:pos x="124" y="286"/>
                </a:cxn>
                <a:cxn ang="0">
                  <a:pos x="121" y="286"/>
                </a:cxn>
                <a:cxn ang="0">
                  <a:pos x="116" y="286"/>
                </a:cxn>
                <a:cxn ang="0">
                  <a:pos x="112" y="283"/>
                </a:cxn>
                <a:cxn ang="0">
                  <a:pos x="107" y="281"/>
                </a:cxn>
                <a:cxn ang="0">
                  <a:pos x="104" y="277"/>
                </a:cxn>
                <a:cxn ang="0">
                  <a:pos x="104" y="277"/>
                </a:cxn>
              </a:cxnLst>
              <a:rect l="0" t="0" r="r" b="b"/>
              <a:pathLst>
                <a:path w="136" h="286">
                  <a:moveTo>
                    <a:pt x="104" y="277"/>
                  </a:moveTo>
                  <a:lnTo>
                    <a:pt x="90" y="262"/>
                  </a:lnTo>
                  <a:lnTo>
                    <a:pt x="78" y="246"/>
                  </a:lnTo>
                  <a:lnTo>
                    <a:pt x="66" y="228"/>
                  </a:lnTo>
                  <a:lnTo>
                    <a:pt x="57" y="211"/>
                  </a:lnTo>
                  <a:lnTo>
                    <a:pt x="46" y="191"/>
                  </a:lnTo>
                  <a:lnTo>
                    <a:pt x="37" y="173"/>
                  </a:lnTo>
                  <a:lnTo>
                    <a:pt x="29" y="155"/>
                  </a:lnTo>
                  <a:lnTo>
                    <a:pt x="23" y="136"/>
                  </a:lnTo>
                  <a:lnTo>
                    <a:pt x="17" y="118"/>
                  </a:lnTo>
                  <a:lnTo>
                    <a:pt x="11" y="100"/>
                  </a:lnTo>
                  <a:lnTo>
                    <a:pt x="6" y="81"/>
                  </a:lnTo>
                  <a:lnTo>
                    <a:pt x="5" y="65"/>
                  </a:lnTo>
                  <a:lnTo>
                    <a:pt x="2" y="49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2" y="10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2"/>
                  </a:lnTo>
                  <a:lnTo>
                    <a:pt x="12" y="5"/>
                  </a:lnTo>
                  <a:lnTo>
                    <a:pt x="14" y="8"/>
                  </a:lnTo>
                  <a:lnTo>
                    <a:pt x="17" y="14"/>
                  </a:lnTo>
                  <a:lnTo>
                    <a:pt x="20" y="25"/>
                  </a:lnTo>
                  <a:lnTo>
                    <a:pt x="21" y="37"/>
                  </a:lnTo>
                  <a:lnTo>
                    <a:pt x="24" y="49"/>
                  </a:lnTo>
                  <a:lnTo>
                    <a:pt x="28" y="63"/>
                  </a:lnTo>
                  <a:lnTo>
                    <a:pt x="31" y="75"/>
                  </a:lnTo>
                  <a:lnTo>
                    <a:pt x="35" y="89"/>
                  </a:lnTo>
                  <a:lnTo>
                    <a:pt x="38" y="104"/>
                  </a:lnTo>
                  <a:lnTo>
                    <a:pt x="43" y="118"/>
                  </a:lnTo>
                  <a:lnTo>
                    <a:pt x="49" y="132"/>
                  </a:lnTo>
                  <a:lnTo>
                    <a:pt x="55" y="147"/>
                  </a:lnTo>
                  <a:lnTo>
                    <a:pt x="63" y="161"/>
                  </a:lnTo>
                  <a:lnTo>
                    <a:pt x="70" y="176"/>
                  </a:lnTo>
                  <a:lnTo>
                    <a:pt x="78" y="190"/>
                  </a:lnTo>
                  <a:lnTo>
                    <a:pt x="89" y="205"/>
                  </a:lnTo>
                  <a:lnTo>
                    <a:pt x="99" y="219"/>
                  </a:lnTo>
                  <a:lnTo>
                    <a:pt x="113" y="234"/>
                  </a:lnTo>
                  <a:lnTo>
                    <a:pt x="121" y="243"/>
                  </a:lnTo>
                  <a:lnTo>
                    <a:pt x="127" y="251"/>
                  </a:lnTo>
                  <a:lnTo>
                    <a:pt x="132" y="259"/>
                  </a:lnTo>
                  <a:lnTo>
                    <a:pt x="135" y="265"/>
                  </a:lnTo>
                  <a:lnTo>
                    <a:pt x="136" y="271"/>
                  </a:lnTo>
                  <a:lnTo>
                    <a:pt x="136" y="275"/>
                  </a:lnTo>
                  <a:lnTo>
                    <a:pt x="135" y="278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9" y="286"/>
                  </a:lnTo>
                  <a:lnTo>
                    <a:pt x="124" y="286"/>
                  </a:lnTo>
                  <a:lnTo>
                    <a:pt x="121" y="286"/>
                  </a:lnTo>
                  <a:lnTo>
                    <a:pt x="116" y="286"/>
                  </a:lnTo>
                  <a:lnTo>
                    <a:pt x="112" y="283"/>
                  </a:lnTo>
                  <a:lnTo>
                    <a:pt x="107" y="281"/>
                  </a:lnTo>
                  <a:lnTo>
                    <a:pt x="104" y="277"/>
                  </a:lnTo>
                  <a:lnTo>
                    <a:pt x="104" y="277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0" name="Freeform 384"/>
            <p:cNvSpPr>
              <a:spLocks/>
            </p:cNvSpPr>
            <p:nvPr/>
          </p:nvSpPr>
          <p:spPr bwMode="auto">
            <a:xfrm>
              <a:off x="1138" y="2720"/>
              <a:ext cx="258" cy="202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60" y="26"/>
                </a:cxn>
                <a:cxn ang="0">
                  <a:pos x="129" y="2"/>
                </a:cxn>
                <a:cxn ang="0">
                  <a:pos x="192" y="5"/>
                </a:cxn>
                <a:cxn ang="0">
                  <a:pos x="234" y="26"/>
                </a:cxn>
                <a:cxn ang="0">
                  <a:pos x="262" y="61"/>
                </a:cxn>
                <a:cxn ang="0">
                  <a:pos x="276" y="96"/>
                </a:cxn>
                <a:cxn ang="0">
                  <a:pos x="277" y="116"/>
                </a:cxn>
                <a:cxn ang="0">
                  <a:pos x="300" y="121"/>
                </a:cxn>
                <a:cxn ang="0">
                  <a:pos x="328" y="112"/>
                </a:cxn>
                <a:cxn ang="0">
                  <a:pos x="357" y="101"/>
                </a:cxn>
                <a:cxn ang="0">
                  <a:pos x="393" y="99"/>
                </a:cxn>
                <a:cxn ang="0">
                  <a:pos x="427" y="112"/>
                </a:cxn>
                <a:cxn ang="0">
                  <a:pos x="449" y="134"/>
                </a:cxn>
                <a:cxn ang="0">
                  <a:pos x="455" y="164"/>
                </a:cxn>
                <a:cxn ang="0">
                  <a:pos x="438" y="183"/>
                </a:cxn>
                <a:cxn ang="0">
                  <a:pos x="423" y="200"/>
                </a:cxn>
                <a:cxn ang="0">
                  <a:pos x="432" y="214"/>
                </a:cxn>
                <a:cxn ang="0">
                  <a:pos x="459" y="229"/>
                </a:cxn>
                <a:cxn ang="0">
                  <a:pos x="485" y="246"/>
                </a:cxn>
                <a:cxn ang="0">
                  <a:pos x="508" y="270"/>
                </a:cxn>
                <a:cxn ang="0">
                  <a:pos x="514" y="306"/>
                </a:cxn>
                <a:cxn ang="0">
                  <a:pos x="498" y="345"/>
                </a:cxn>
                <a:cxn ang="0">
                  <a:pos x="476" y="385"/>
                </a:cxn>
                <a:cxn ang="0">
                  <a:pos x="464" y="405"/>
                </a:cxn>
                <a:cxn ang="0">
                  <a:pos x="442" y="394"/>
                </a:cxn>
                <a:cxn ang="0">
                  <a:pos x="456" y="362"/>
                </a:cxn>
                <a:cxn ang="0">
                  <a:pos x="472" y="333"/>
                </a:cxn>
                <a:cxn ang="0">
                  <a:pos x="475" y="306"/>
                </a:cxn>
                <a:cxn ang="0">
                  <a:pos x="459" y="283"/>
                </a:cxn>
                <a:cxn ang="0">
                  <a:pos x="438" y="269"/>
                </a:cxn>
                <a:cxn ang="0">
                  <a:pos x="412" y="258"/>
                </a:cxn>
                <a:cxn ang="0">
                  <a:pos x="389" y="243"/>
                </a:cxn>
                <a:cxn ang="0">
                  <a:pos x="390" y="219"/>
                </a:cxn>
                <a:cxn ang="0">
                  <a:pos x="403" y="191"/>
                </a:cxn>
                <a:cxn ang="0">
                  <a:pos x="404" y="164"/>
                </a:cxn>
                <a:cxn ang="0">
                  <a:pos x="392" y="150"/>
                </a:cxn>
                <a:cxn ang="0">
                  <a:pos x="377" y="144"/>
                </a:cxn>
                <a:cxn ang="0">
                  <a:pos x="351" y="145"/>
                </a:cxn>
                <a:cxn ang="0">
                  <a:pos x="314" y="154"/>
                </a:cxn>
                <a:cxn ang="0">
                  <a:pos x="280" y="162"/>
                </a:cxn>
                <a:cxn ang="0">
                  <a:pos x="251" y="154"/>
                </a:cxn>
                <a:cxn ang="0">
                  <a:pos x="239" y="142"/>
                </a:cxn>
                <a:cxn ang="0">
                  <a:pos x="231" y="124"/>
                </a:cxn>
                <a:cxn ang="0">
                  <a:pos x="227" y="105"/>
                </a:cxn>
                <a:cxn ang="0">
                  <a:pos x="211" y="75"/>
                </a:cxn>
                <a:cxn ang="0">
                  <a:pos x="192" y="52"/>
                </a:cxn>
                <a:cxn ang="0">
                  <a:pos x="162" y="38"/>
                </a:cxn>
                <a:cxn ang="0">
                  <a:pos x="107" y="44"/>
                </a:cxn>
                <a:cxn ang="0">
                  <a:pos x="55" y="69"/>
                </a:cxn>
                <a:cxn ang="0">
                  <a:pos x="23" y="110"/>
                </a:cxn>
                <a:cxn ang="0">
                  <a:pos x="11" y="136"/>
                </a:cxn>
                <a:cxn ang="0">
                  <a:pos x="0" y="121"/>
                </a:cxn>
              </a:cxnLst>
              <a:rect l="0" t="0" r="r" b="b"/>
              <a:pathLst>
                <a:path w="516" h="405">
                  <a:moveTo>
                    <a:pt x="0" y="121"/>
                  </a:moveTo>
                  <a:lnTo>
                    <a:pt x="0" y="109"/>
                  </a:lnTo>
                  <a:lnTo>
                    <a:pt x="2" y="96"/>
                  </a:lnTo>
                  <a:lnTo>
                    <a:pt x="6" y="84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8" y="52"/>
                  </a:lnTo>
                  <a:lnTo>
                    <a:pt x="37" y="43"/>
                  </a:lnTo>
                  <a:lnTo>
                    <a:pt x="49" y="34"/>
                  </a:lnTo>
                  <a:lnTo>
                    <a:pt x="60" y="26"/>
                  </a:lnTo>
                  <a:lnTo>
                    <a:pt x="72" y="20"/>
                  </a:lnTo>
                  <a:lnTo>
                    <a:pt x="86" y="14"/>
                  </a:lnTo>
                  <a:lnTo>
                    <a:pt x="101" y="8"/>
                  </a:lnTo>
                  <a:lnTo>
                    <a:pt x="113" y="5"/>
                  </a:lnTo>
                  <a:lnTo>
                    <a:pt x="129" y="2"/>
                  </a:lnTo>
                  <a:lnTo>
                    <a:pt x="144" y="0"/>
                  </a:lnTo>
                  <a:lnTo>
                    <a:pt x="161" y="0"/>
                  </a:lnTo>
                  <a:lnTo>
                    <a:pt x="170" y="0"/>
                  </a:lnTo>
                  <a:lnTo>
                    <a:pt x="182" y="2"/>
                  </a:lnTo>
                  <a:lnTo>
                    <a:pt x="192" y="5"/>
                  </a:lnTo>
                  <a:lnTo>
                    <a:pt x="201" y="8"/>
                  </a:lnTo>
                  <a:lnTo>
                    <a:pt x="210" y="11"/>
                  </a:lnTo>
                  <a:lnTo>
                    <a:pt x="218" y="15"/>
                  </a:lnTo>
                  <a:lnTo>
                    <a:pt x="225" y="20"/>
                  </a:lnTo>
                  <a:lnTo>
                    <a:pt x="234" y="26"/>
                  </a:lnTo>
                  <a:lnTo>
                    <a:pt x="239" y="32"/>
                  </a:lnTo>
                  <a:lnTo>
                    <a:pt x="247" y="38"/>
                  </a:lnTo>
                  <a:lnTo>
                    <a:pt x="253" y="46"/>
                  </a:lnTo>
                  <a:lnTo>
                    <a:pt x="257" y="54"/>
                  </a:lnTo>
                  <a:lnTo>
                    <a:pt x="262" y="61"/>
                  </a:lnTo>
                  <a:lnTo>
                    <a:pt x="266" y="70"/>
                  </a:lnTo>
                  <a:lnTo>
                    <a:pt x="270" y="78"/>
                  </a:lnTo>
                  <a:lnTo>
                    <a:pt x="274" y="89"/>
                  </a:lnTo>
                  <a:lnTo>
                    <a:pt x="274" y="92"/>
                  </a:lnTo>
                  <a:lnTo>
                    <a:pt x="276" y="96"/>
                  </a:lnTo>
                  <a:lnTo>
                    <a:pt x="274" y="101"/>
                  </a:lnTo>
                  <a:lnTo>
                    <a:pt x="274" y="105"/>
                  </a:lnTo>
                  <a:lnTo>
                    <a:pt x="274" y="109"/>
                  </a:lnTo>
                  <a:lnTo>
                    <a:pt x="274" y="112"/>
                  </a:lnTo>
                  <a:lnTo>
                    <a:pt x="277" y="116"/>
                  </a:lnTo>
                  <a:lnTo>
                    <a:pt x="280" y="118"/>
                  </a:lnTo>
                  <a:lnTo>
                    <a:pt x="286" y="121"/>
                  </a:lnTo>
                  <a:lnTo>
                    <a:pt x="291" y="121"/>
                  </a:lnTo>
                  <a:lnTo>
                    <a:pt x="296" y="121"/>
                  </a:lnTo>
                  <a:lnTo>
                    <a:pt x="300" y="121"/>
                  </a:lnTo>
                  <a:lnTo>
                    <a:pt x="306" y="121"/>
                  </a:lnTo>
                  <a:lnTo>
                    <a:pt x="311" y="118"/>
                  </a:lnTo>
                  <a:lnTo>
                    <a:pt x="317" y="116"/>
                  </a:lnTo>
                  <a:lnTo>
                    <a:pt x="322" y="115"/>
                  </a:lnTo>
                  <a:lnTo>
                    <a:pt x="328" y="112"/>
                  </a:lnTo>
                  <a:lnTo>
                    <a:pt x="334" y="109"/>
                  </a:lnTo>
                  <a:lnTo>
                    <a:pt x="338" y="107"/>
                  </a:lnTo>
                  <a:lnTo>
                    <a:pt x="345" y="104"/>
                  </a:lnTo>
                  <a:lnTo>
                    <a:pt x="351" y="102"/>
                  </a:lnTo>
                  <a:lnTo>
                    <a:pt x="357" y="101"/>
                  </a:lnTo>
                  <a:lnTo>
                    <a:pt x="364" y="99"/>
                  </a:lnTo>
                  <a:lnTo>
                    <a:pt x="371" y="99"/>
                  </a:lnTo>
                  <a:lnTo>
                    <a:pt x="378" y="99"/>
                  </a:lnTo>
                  <a:lnTo>
                    <a:pt x="386" y="99"/>
                  </a:lnTo>
                  <a:lnTo>
                    <a:pt x="393" y="99"/>
                  </a:lnTo>
                  <a:lnTo>
                    <a:pt x="401" y="102"/>
                  </a:lnTo>
                  <a:lnTo>
                    <a:pt x="407" y="104"/>
                  </a:lnTo>
                  <a:lnTo>
                    <a:pt x="415" y="105"/>
                  </a:lnTo>
                  <a:lnTo>
                    <a:pt x="421" y="109"/>
                  </a:lnTo>
                  <a:lnTo>
                    <a:pt x="427" y="112"/>
                  </a:lnTo>
                  <a:lnTo>
                    <a:pt x="432" y="116"/>
                  </a:lnTo>
                  <a:lnTo>
                    <a:pt x="438" y="121"/>
                  </a:lnTo>
                  <a:lnTo>
                    <a:pt x="441" y="125"/>
                  </a:lnTo>
                  <a:lnTo>
                    <a:pt x="446" y="128"/>
                  </a:lnTo>
                  <a:lnTo>
                    <a:pt x="449" y="134"/>
                  </a:lnTo>
                  <a:lnTo>
                    <a:pt x="452" y="142"/>
                  </a:lnTo>
                  <a:lnTo>
                    <a:pt x="453" y="148"/>
                  </a:lnTo>
                  <a:lnTo>
                    <a:pt x="456" y="154"/>
                  </a:lnTo>
                  <a:lnTo>
                    <a:pt x="455" y="159"/>
                  </a:lnTo>
                  <a:lnTo>
                    <a:pt x="455" y="164"/>
                  </a:lnTo>
                  <a:lnTo>
                    <a:pt x="452" y="168"/>
                  </a:lnTo>
                  <a:lnTo>
                    <a:pt x="450" y="173"/>
                  </a:lnTo>
                  <a:lnTo>
                    <a:pt x="446" y="176"/>
                  </a:lnTo>
                  <a:lnTo>
                    <a:pt x="442" y="179"/>
                  </a:lnTo>
                  <a:lnTo>
                    <a:pt x="438" y="183"/>
                  </a:lnTo>
                  <a:lnTo>
                    <a:pt x="435" y="186"/>
                  </a:lnTo>
                  <a:lnTo>
                    <a:pt x="430" y="189"/>
                  </a:lnTo>
                  <a:lnTo>
                    <a:pt x="427" y="194"/>
                  </a:lnTo>
                  <a:lnTo>
                    <a:pt x="424" y="197"/>
                  </a:lnTo>
                  <a:lnTo>
                    <a:pt x="423" y="200"/>
                  </a:lnTo>
                  <a:lnTo>
                    <a:pt x="421" y="202"/>
                  </a:lnTo>
                  <a:lnTo>
                    <a:pt x="421" y="206"/>
                  </a:lnTo>
                  <a:lnTo>
                    <a:pt x="423" y="208"/>
                  </a:lnTo>
                  <a:lnTo>
                    <a:pt x="426" y="211"/>
                  </a:lnTo>
                  <a:lnTo>
                    <a:pt x="432" y="214"/>
                  </a:lnTo>
                  <a:lnTo>
                    <a:pt x="438" y="217"/>
                  </a:lnTo>
                  <a:lnTo>
                    <a:pt x="442" y="220"/>
                  </a:lnTo>
                  <a:lnTo>
                    <a:pt x="449" y="225"/>
                  </a:lnTo>
                  <a:lnTo>
                    <a:pt x="455" y="228"/>
                  </a:lnTo>
                  <a:lnTo>
                    <a:pt x="459" y="229"/>
                  </a:lnTo>
                  <a:lnTo>
                    <a:pt x="465" y="232"/>
                  </a:lnTo>
                  <a:lnTo>
                    <a:pt x="472" y="237"/>
                  </a:lnTo>
                  <a:lnTo>
                    <a:pt x="476" y="240"/>
                  </a:lnTo>
                  <a:lnTo>
                    <a:pt x="481" y="241"/>
                  </a:lnTo>
                  <a:lnTo>
                    <a:pt x="485" y="246"/>
                  </a:lnTo>
                  <a:lnTo>
                    <a:pt x="490" y="251"/>
                  </a:lnTo>
                  <a:lnTo>
                    <a:pt x="494" y="254"/>
                  </a:lnTo>
                  <a:lnTo>
                    <a:pt x="499" y="258"/>
                  </a:lnTo>
                  <a:lnTo>
                    <a:pt x="504" y="263"/>
                  </a:lnTo>
                  <a:lnTo>
                    <a:pt x="508" y="270"/>
                  </a:lnTo>
                  <a:lnTo>
                    <a:pt x="511" y="277"/>
                  </a:lnTo>
                  <a:lnTo>
                    <a:pt x="516" y="284"/>
                  </a:lnTo>
                  <a:lnTo>
                    <a:pt x="516" y="292"/>
                  </a:lnTo>
                  <a:lnTo>
                    <a:pt x="516" y="298"/>
                  </a:lnTo>
                  <a:lnTo>
                    <a:pt x="514" y="306"/>
                  </a:lnTo>
                  <a:lnTo>
                    <a:pt x="513" y="315"/>
                  </a:lnTo>
                  <a:lnTo>
                    <a:pt x="510" y="321"/>
                  </a:lnTo>
                  <a:lnTo>
                    <a:pt x="507" y="329"/>
                  </a:lnTo>
                  <a:lnTo>
                    <a:pt x="502" y="336"/>
                  </a:lnTo>
                  <a:lnTo>
                    <a:pt x="498" y="345"/>
                  </a:lnTo>
                  <a:lnTo>
                    <a:pt x="493" y="353"/>
                  </a:lnTo>
                  <a:lnTo>
                    <a:pt x="488" y="361"/>
                  </a:lnTo>
                  <a:lnTo>
                    <a:pt x="484" y="368"/>
                  </a:lnTo>
                  <a:lnTo>
                    <a:pt x="479" y="377"/>
                  </a:lnTo>
                  <a:lnTo>
                    <a:pt x="476" y="385"/>
                  </a:lnTo>
                  <a:lnTo>
                    <a:pt x="473" y="396"/>
                  </a:lnTo>
                  <a:lnTo>
                    <a:pt x="470" y="397"/>
                  </a:lnTo>
                  <a:lnTo>
                    <a:pt x="468" y="400"/>
                  </a:lnTo>
                  <a:lnTo>
                    <a:pt x="467" y="402"/>
                  </a:lnTo>
                  <a:lnTo>
                    <a:pt x="464" y="405"/>
                  </a:lnTo>
                  <a:lnTo>
                    <a:pt x="459" y="405"/>
                  </a:lnTo>
                  <a:lnTo>
                    <a:pt x="453" y="405"/>
                  </a:lnTo>
                  <a:lnTo>
                    <a:pt x="449" y="403"/>
                  </a:lnTo>
                  <a:lnTo>
                    <a:pt x="446" y="400"/>
                  </a:lnTo>
                  <a:lnTo>
                    <a:pt x="442" y="394"/>
                  </a:lnTo>
                  <a:lnTo>
                    <a:pt x="446" y="388"/>
                  </a:lnTo>
                  <a:lnTo>
                    <a:pt x="447" y="382"/>
                  </a:lnTo>
                  <a:lnTo>
                    <a:pt x="450" y="374"/>
                  </a:lnTo>
                  <a:lnTo>
                    <a:pt x="453" y="368"/>
                  </a:lnTo>
                  <a:lnTo>
                    <a:pt x="456" y="362"/>
                  </a:lnTo>
                  <a:lnTo>
                    <a:pt x="459" y="356"/>
                  </a:lnTo>
                  <a:lnTo>
                    <a:pt x="464" y="350"/>
                  </a:lnTo>
                  <a:lnTo>
                    <a:pt x="467" y="344"/>
                  </a:lnTo>
                  <a:lnTo>
                    <a:pt x="470" y="339"/>
                  </a:lnTo>
                  <a:lnTo>
                    <a:pt x="472" y="333"/>
                  </a:lnTo>
                  <a:lnTo>
                    <a:pt x="473" y="327"/>
                  </a:lnTo>
                  <a:lnTo>
                    <a:pt x="475" y="322"/>
                  </a:lnTo>
                  <a:lnTo>
                    <a:pt x="476" y="316"/>
                  </a:lnTo>
                  <a:lnTo>
                    <a:pt x="476" y="310"/>
                  </a:lnTo>
                  <a:lnTo>
                    <a:pt x="475" y="306"/>
                  </a:lnTo>
                  <a:lnTo>
                    <a:pt x="473" y="301"/>
                  </a:lnTo>
                  <a:lnTo>
                    <a:pt x="470" y="295"/>
                  </a:lnTo>
                  <a:lnTo>
                    <a:pt x="467" y="290"/>
                  </a:lnTo>
                  <a:lnTo>
                    <a:pt x="464" y="286"/>
                  </a:lnTo>
                  <a:lnTo>
                    <a:pt x="459" y="283"/>
                  </a:lnTo>
                  <a:lnTo>
                    <a:pt x="455" y="280"/>
                  </a:lnTo>
                  <a:lnTo>
                    <a:pt x="450" y="275"/>
                  </a:lnTo>
                  <a:lnTo>
                    <a:pt x="446" y="274"/>
                  </a:lnTo>
                  <a:lnTo>
                    <a:pt x="441" y="272"/>
                  </a:lnTo>
                  <a:lnTo>
                    <a:pt x="438" y="269"/>
                  </a:lnTo>
                  <a:lnTo>
                    <a:pt x="432" y="267"/>
                  </a:lnTo>
                  <a:lnTo>
                    <a:pt x="427" y="264"/>
                  </a:lnTo>
                  <a:lnTo>
                    <a:pt x="421" y="263"/>
                  </a:lnTo>
                  <a:lnTo>
                    <a:pt x="416" y="260"/>
                  </a:lnTo>
                  <a:lnTo>
                    <a:pt x="412" y="258"/>
                  </a:lnTo>
                  <a:lnTo>
                    <a:pt x="407" y="255"/>
                  </a:lnTo>
                  <a:lnTo>
                    <a:pt x="401" y="252"/>
                  </a:lnTo>
                  <a:lnTo>
                    <a:pt x="397" y="251"/>
                  </a:lnTo>
                  <a:lnTo>
                    <a:pt x="390" y="246"/>
                  </a:lnTo>
                  <a:lnTo>
                    <a:pt x="389" y="243"/>
                  </a:lnTo>
                  <a:lnTo>
                    <a:pt x="386" y="238"/>
                  </a:lnTo>
                  <a:lnTo>
                    <a:pt x="386" y="234"/>
                  </a:lnTo>
                  <a:lnTo>
                    <a:pt x="386" y="229"/>
                  </a:lnTo>
                  <a:lnTo>
                    <a:pt x="387" y="225"/>
                  </a:lnTo>
                  <a:lnTo>
                    <a:pt x="390" y="219"/>
                  </a:lnTo>
                  <a:lnTo>
                    <a:pt x="392" y="214"/>
                  </a:lnTo>
                  <a:lnTo>
                    <a:pt x="395" y="208"/>
                  </a:lnTo>
                  <a:lnTo>
                    <a:pt x="397" y="202"/>
                  </a:lnTo>
                  <a:lnTo>
                    <a:pt x="400" y="197"/>
                  </a:lnTo>
                  <a:lnTo>
                    <a:pt x="403" y="191"/>
                  </a:lnTo>
                  <a:lnTo>
                    <a:pt x="404" y="185"/>
                  </a:lnTo>
                  <a:lnTo>
                    <a:pt x="404" y="179"/>
                  </a:lnTo>
                  <a:lnTo>
                    <a:pt x="406" y="173"/>
                  </a:lnTo>
                  <a:lnTo>
                    <a:pt x="406" y="168"/>
                  </a:lnTo>
                  <a:lnTo>
                    <a:pt x="404" y="164"/>
                  </a:lnTo>
                  <a:lnTo>
                    <a:pt x="404" y="162"/>
                  </a:lnTo>
                  <a:lnTo>
                    <a:pt x="401" y="159"/>
                  </a:lnTo>
                  <a:lnTo>
                    <a:pt x="400" y="156"/>
                  </a:lnTo>
                  <a:lnTo>
                    <a:pt x="397" y="151"/>
                  </a:lnTo>
                  <a:lnTo>
                    <a:pt x="392" y="150"/>
                  </a:lnTo>
                  <a:lnTo>
                    <a:pt x="389" y="147"/>
                  </a:lnTo>
                  <a:lnTo>
                    <a:pt x="386" y="147"/>
                  </a:lnTo>
                  <a:lnTo>
                    <a:pt x="383" y="145"/>
                  </a:lnTo>
                  <a:lnTo>
                    <a:pt x="380" y="145"/>
                  </a:lnTo>
                  <a:lnTo>
                    <a:pt x="377" y="144"/>
                  </a:lnTo>
                  <a:lnTo>
                    <a:pt x="374" y="144"/>
                  </a:lnTo>
                  <a:lnTo>
                    <a:pt x="369" y="144"/>
                  </a:lnTo>
                  <a:lnTo>
                    <a:pt x="367" y="144"/>
                  </a:lnTo>
                  <a:lnTo>
                    <a:pt x="358" y="144"/>
                  </a:lnTo>
                  <a:lnTo>
                    <a:pt x="351" y="145"/>
                  </a:lnTo>
                  <a:lnTo>
                    <a:pt x="343" y="147"/>
                  </a:lnTo>
                  <a:lnTo>
                    <a:pt x="335" y="147"/>
                  </a:lnTo>
                  <a:lnTo>
                    <a:pt x="328" y="150"/>
                  </a:lnTo>
                  <a:lnTo>
                    <a:pt x="322" y="151"/>
                  </a:lnTo>
                  <a:lnTo>
                    <a:pt x="314" y="154"/>
                  </a:lnTo>
                  <a:lnTo>
                    <a:pt x="308" y="156"/>
                  </a:lnTo>
                  <a:lnTo>
                    <a:pt x="300" y="159"/>
                  </a:lnTo>
                  <a:lnTo>
                    <a:pt x="294" y="159"/>
                  </a:lnTo>
                  <a:lnTo>
                    <a:pt x="286" y="160"/>
                  </a:lnTo>
                  <a:lnTo>
                    <a:pt x="280" y="162"/>
                  </a:lnTo>
                  <a:lnTo>
                    <a:pt x="274" y="160"/>
                  </a:lnTo>
                  <a:lnTo>
                    <a:pt x="266" y="160"/>
                  </a:lnTo>
                  <a:lnTo>
                    <a:pt x="260" y="159"/>
                  </a:lnTo>
                  <a:lnTo>
                    <a:pt x="254" y="156"/>
                  </a:lnTo>
                  <a:lnTo>
                    <a:pt x="251" y="154"/>
                  </a:lnTo>
                  <a:lnTo>
                    <a:pt x="248" y="151"/>
                  </a:lnTo>
                  <a:lnTo>
                    <a:pt x="244" y="150"/>
                  </a:lnTo>
                  <a:lnTo>
                    <a:pt x="242" y="147"/>
                  </a:lnTo>
                  <a:lnTo>
                    <a:pt x="239" y="144"/>
                  </a:lnTo>
                  <a:lnTo>
                    <a:pt x="239" y="142"/>
                  </a:lnTo>
                  <a:lnTo>
                    <a:pt x="236" y="138"/>
                  </a:lnTo>
                  <a:lnTo>
                    <a:pt x="234" y="134"/>
                  </a:lnTo>
                  <a:lnTo>
                    <a:pt x="234" y="130"/>
                  </a:lnTo>
                  <a:lnTo>
                    <a:pt x="233" y="127"/>
                  </a:lnTo>
                  <a:lnTo>
                    <a:pt x="231" y="124"/>
                  </a:lnTo>
                  <a:lnTo>
                    <a:pt x="231" y="121"/>
                  </a:lnTo>
                  <a:lnTo>
                    <a:pt x="230" y="116"/>
                  </a:lnTo>
                  <a:lnTo>
                    <a:pt x="228" y="112"/>
                  </a:lnTo>
                  <a:lnTo>
                    <a:pt x="227" y="109"/>
                  </a:lnTo>
                  <a:lnTo>
                    <a:pt x="227" y="105"/>
                  </a:lnTo>
                  <a:lnTo>
                    <a:pt x="222" y="99"/>
                  </a:lnTo>
                  <a:lnTo>
                    <a:pt x="221" y="93"/>
                  </a:lnTo>
                  <a:lnTo>
                    <a:pt x="218" y="86"/>
                  </a:lnTo>
                  <a:lnTo>
                    <a:pt x="214" y="81"/>
                  </a:lnTo>
                  <a:lnTo>
                    <a:pt x="211" y="75"/>
                  </a:lnTo>
                  <a:lnTo>
                    <a:pt x="208" y="69"/>
                  </a:lnTo>
                  <a:lnTo>
                    <a:pt x="205" y="64"/>
                  </a:lnTo>
                  <a:lnTo>
                    <a:pt x="201" y="60"/>
                  </a:lnTo>
                  <a:lnTo>
                    <a:pt x="196" y="55"/>
                  </a:lnTo>
                  <a:lnTo>
                    <a:pt x="192" y="52"/>
                  </a:lnTo>
                  <a:lnTo>
                    <a:pt x="187" y="47"/>
                  </a:lnTo>
                  <a:lnTo>
                    <a:pt x="182" y="44"/>
                  </a:lnTo>
                  <a:lnTo>
                    <a:pt x="175" y="43"/>
                  </a:lnTo>
                  <a:lnTo>
                    <a:pt x="170" y="40"/>
                  </a:lnTo>
                  <a:lnTo>
                    <a:pt x="162" y="38"/>
                  </a:lnTo>
                  <a:lnTo>
                    <a:pt x="156" y="38"/>
                  </a:lnTo>
                  <a:lnTo>
                    <a:pt x="144" y="38"/>
                  </a:lnTo>
                  <a:lnTo>
                    <a:pt x="132" y="40"/>
                  </a:lnTo>
                  <a:lnTo>
                    <a:pt x="118" y="41"/>
                  </a:lnTo>
                  <a:lnTo>
                    <a:pt x="107" y="44"/>
                  </a:lnTo>
                  <a:lnTo>
                    <a:pt x="97" y="47"/>
                  </a:lnTo>
                  <a:lnTo>
                    <a:pt x="84" y="52"/>
                  </a:lnTo>
                  <a:lnTo>
                    <a:pt x="75" y="57"/>
                  </a:lnTo>
                  <a:lnTo>
                    <a:pt x="65" y="64"/>
                  </a:lnTo>
                  <a:lnTo>
                    <a:pt x="55" y="69"/>
                  </a:lnTo>
                  <a:lnTo>
                    <a:pt x="48" y="76"/>
                  </a:lnTo>
                  <a:lnTo>
                    <a:pt x="40" y="83"/>
                  </a:lnTo>
                  <a:lnTo>
                    <a:pt x="32" y="92"/>
                  </a:lnTo>
                  <a:lnTo>
                    <a:pt x="28" y="101"/>
                  </a:lnTo>
                  <a:lnTo>
                    <a:pt x="23" y="110"/>
                  </a:lnTo>
                  <a:lnTo>
                    <a:pt x="19" y="119"/>
                  </a:lnTo>
                  <a:lnTo>
                    <a:pt x="19" y="128"/>
                  </a:lnTo>
                  <a:lnTo>
                    <a:pt x="17" y="133"/>
                  </a:lnTo>
                  <a:lnTo>
                    <a:pt x="14" y="134"/>
                  </a:lnTo>
                  <a:lnTo>
                    <a:pt x="11" y="136"/>
                  </a:lnTo>
                  <a:lnTo>
                    <a:pt x="8" y="134"/>
                  </a:lnTo>
                  <a:lnTo>
                    <a:pt x="5" y="131"/>
                  </a:lnTo>
                  <a:lnTo>
                    <a:pt x="2" y="128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1" name="Freeform 385"/>
            <p:cNvSpPr>
              <a:spLocks/>
            </p:cNvSpPr>
            <p:nvPr/>
          </p:nvSpPr>
          <p:spPr bwMode="auto">
            <a:xfrm>
              <a:off x="1092" y="2771"/>
              <a:ext cx="73" cy="159"/>
            </a:xfrm>
            <a:custGeom>
              <a:avLst/>
              <a:gdLst/>
              <a:ahLst/>
              <a:cxnLst>
                <a:cxn ang="0">
                  <a:pos x="137" y="28"/>
                </a:cxn>
                <a:cxn ang="0">
                  <a:pos x="132" y="36"/>
                </a:cxn>
                <a:cxn ang="0">
                  <a:pos x="129" y="45"/>
                </a:cxn>
                <a:cxn ang="0">
                  <a:pos x="129" y="52"/>
                </a:cxn>
                <a:cxn ang="0">
                  <a:pos x="127" y="62"/>
                </a:cxn>
                <a:cxn ang="0">
                  <a:pos x="126" y="71"/>
                </a:cxn>
                <a:cxn ang="0">
                  <a:pos x="124" y="78"/>
                </a:cxn>
                <a:cxn ang="0">
                  <a:pos x="121" y="87"/>
                </a:cxn>
                <a:cxn ang="0">
                  <a:pos x="115" y="95"/>
                </a:cxn>
                <a:cxn ang="0">
                  <a:pos x="108" y="103"/>
                </a:cxn>
                <a:cxn ang="0">
                  <a:pos x="98" y="109"/>
                </a:cxn>
                <a:cxn ang="0">
                  <a:pos x="91" y="113"/>
                </a:cxn>
                <a:cxn ang="0">
                  <a:pos x="82" y="118"/>
                </a:cxn>
                <a:cxn ang="0">
                  <a:pos x="72" y="121"/>
                </a:cxn>
                <a:cxn ang="0">
                  <a:pos x="63" y="126"/>
                </a:cxn>
                <a:cxn ang="0">
                  <a:pos x="56" y="132"/>
                </a:cxn>
                <a:cxn ang="0">
                  <a:pos x="45" y="141"/>
                </a:cxn>
                <a:cxn ang="0">
                  <a:pos x="37" y="158"/>
                </a:cxn>
                <a:cxn ang="0">
                  <a:pos x="36" y="181"/>
                </a:cxn>
                <a:cxn ang="0">
                  <a:pos x="37" y="207"/>
                </a:cxn>
                <a:cxn ang="0">
                  <a:pos x="45" y="233"/>
                </a:cxn>
                <a:cxn ang="0">
                  <a:pos x="54" y="257"/>
                </a:cxn>
                <a:cxn ang="0">
                  <a:pos x="66" y="277"/>
                </a:cxn>
                <a:cxn ang="0">
                  <a:pos x="80" y="291"/>
                </a:cxn>
                <a:cxn ang="0">
                  <a:pos x="92" y="298"/>
                </a:cxn>
                <a:cxn ang="0">
                  <a:pos x="95" y="306"/>
                </a:cxn>
                <a:cxn ang="0">
                  <a:pos x="94" y="314"/>
                </a:cxn>
                <a:cxn ang="0">
                  <a:pos x="85" y="318"/>
                </a:cxn>
                <a:cxn ang="0">
                  <a:pos x="68" y="312"/>
                </a:cxn>
                <a:cxn ang="0">
                  <a:pos x="46" y="295"/>
                </a:cxn>
                <a:cxn ang="0">
                  <a:pos x="30" y="266"/>
                </a:cxn>
                <a:cxn ang="0">
                  <a:pos x="14" y="234"/>
                </a:cxn>
                <a:cxn ang="0">
                  <a:pos x="4" y="199"/>
                </a:cxn>
                <a:cxn ang="0">
                  <a:pos x="0" y="164"/>
                </a:cxn>
                <a:cxn ang="0">
                  <a:pos x="4" y="132"/>
                </a:cxn>
                <a:cxn ang="0">
                  <a:pos x="14" y="107"/>
                </a:cxn>
                <a:cxn ang="0">
                  <a:pos x="26" y="97"/>
                </a:cxn>
                <a:cxn ang="0">
                  <a:pos x="36" y="92"/>
                </a:cxn>
                <a:cxn ang="0">
                  <a:pos x="45" y="89"/>
                </a:cxn>
                <a:cxn ang="0">
                  <a:pos x="54" y="87"/>
                </a:cxn>
                <a:cxn ang="0">
                  <a:pos x="63" y="86"/>
                </a:cxn>
                <a:cxn ang="0">
                  <a:pos x="72" y="83"/>
                </a:cxn>
                <a:cxn ang="0">
                  <a:pos x="80" y="78"/>
                </a:cxn>
                <a:cxn ang="0">
                  <a:pos x="88" y="74"/>
                </a:cxn>
                <a:cxn ang="0">
                  <a:pos x="94" y="66"/>
                </a:cxn>
                <a:cxn ang="0">
                  <a:pos x="98" y="57"/>
                </a:cxn>
                <a:cxn ang="0">
                  <a:pos x="100" y="49"/>
                </a:cxn>
                <a:cxn ang="0">
                  <a:pos x="103" y="40"/>
                </a:cxn>
                <a:cxn ang="0">
                  <a:pos x="106" y="31"/>
                </a:cxn>
                <a:cxn ang="0">
                  <a:pos x="108" y="22"/>
                </a:cxn>
                <a:cxn ang="0">
                  <a:pos x="112" y="14"/>
                </a:cxn>
                <a:cxn ang="0">
                  <a:pos x="118" y="7"/>
                </a:cxn>
                <a:cxn ang="0">
                  <a:pos x="129" y="0"/>
                </a:cxn>
                <a:cxn ang="0">
                  <a:pos x="138" y="2"/>
                </a:cxn>
                <a:cxn ang="0">
                  <a:pos x="146" y="10"/>
                </a:cxn>
                <a:cxn ang="0">
                  <a:pos x="144" y="19"/>
                </a:cxn>
                <a:cxn ang="0">
                  <a:pos x="141" y="25"/>
                </a:cxn>
              </a:cxnLst>
              <a:rect l="0" t="0" r="r" b="b"/>
              <a:pathLst>
                <a:path w="146" h="318">
                  <a:moveTo>
                    <a:pt x="141" y="25"/>
                  </a:moveTo>
                  <a:lnTo>
                    <a:pt x="137" y="28"/>
                  </a:lnTo>
                  <a:lnTo>
                    <a:pt x="134" y="31"/>
                  </a:lnTo>
                  <a:lnTo>
                    <a:pt x="132" y="36"/>
                  </a:lnTo>
                  <a:lnTo>
                    <a:pt x="131" y="40"/>
                  </a:lnTo>
                  <a:lnTo>
                    <a:pt x="129" y="45"/>
                  </a:lnTo>
                  <a:lnTo>
                    <a:pt x="129" y="49"/>
                  </a:lnTo>
                  <a:lnTo>
                    <a:pt x="129" y="52"/>
                  </a:lnTo>
                  <a:lnTo>
                    <a:pt x="129" y="57"/>
                  </a:lnTo>
                  <a:lnTo>
                    <a:pt x="127" y="62"/>
                  </a:lnTo>
                  <a:lnTo>
                    <a:pt x="127" y="66"/>
                  </a:lnTo>
                  <a:lnTo>
                    <a:pt x="126" y="71"/>
                  </a:lnTo>
                  <a:lnTo>
                    <a:pt x="126" y="75"/>
                  </a:lnTo>
                  <a:lnTo>
                    <a:pt x="124" y="78"/>
                  </a:lnTo>
                  <a:lnTo>
                    <a:pt x="123" y="83"/>
                  </a:lnTo>
                  <a:lnTo>
                    <a:pt x="121" y="87"/>
                  </a:lnTo>
                  <a:lnTo>
                    <a:pt x="120" y="92"/>
                  </a:lnTo>
                  <a:lnTo>
                    <a:pt x="115" y="95"/>
                  </a:lnTo>
                  <a:lnTo>
                    <a:pt x="111" y="100"/>
                  </a:lnTo>
                  <a:lnTo>
                    <a:pt x="108" y="103"/>
                  </a:lnTo>
                  <a:lnTo>
                    <a:pt x="103" y="106"/>
                  </a:lnTo>
                  <a:lnTo>
                    <a:pt x="98" y="109"/>
                  </a:lnTo>
                  <a:lnTo>
                    <a:pt x="95" y="110"/>
                  </a:lnTo>
                  <a:lnTo>
                    <a:pt x="91" y="113"/>
                  </a:lnTo>
                  <a:lnTo>
                    <a:pt x="88" y="115"/>
                  </a:lnTo>
                  <a:lnTo>
                    <a:pt x="82" y="118"/>
                  </a:lnTo>
                  <a:lnTo>
                    <a:pt x="77" y="120"/>
                  </a:lnTo>
                  <a:lnTo>
                    <a:pt x="72" y="121"/>
                  </a:lnTo>
                  <a:lnTo>
                    <a:pt x="68" y="124"/>
                  </a:lnTo>
                  <a:lnTo>
                    <a:pt x="63" y="126"/>
                  </a:lnTo>
                  <a:lnTo>
                    <a:pt x="59" y="130"/>
                  </a:lnTo>
                  <a:lnTo>
                    <a:pt x="56" y="132"/>
                  </a:lnTo>
                  <a:lnTo>
                    <a:pt x="51" y="136"/>
                  </a:lnTo>
                  <a:lnTo>
                    <a:pt x="45" y="141"/>
                  </a:lnTo>
                  <a:lnTo>
                    <a:pt x="40" y="149"/>
                  </a:lnTo>
                  <a:lnTo>
                    <a:pt x="37" y="158"/>
                  </a:lnTo>
                  <a:lnTo>
                    <a:pt x="37" y="170"/>
                  </a:lnTo>
                  <a:lnTo>
                    <a:pt x="36" y="181"/>
                  </a:lnTo>
                  <a:lnTo>
                    <a:pt x="37" y="194"/>
                  </a:lnTo>
                  <a:lnTo>
                    <a:pt x="37" y="207"/>
                  </a:lnTo>
                  <a:lnTo>
                    <a:pt x="42" y="220"/>
                  </a:lnTo>
                  <a:lnTo>
                    <a:pt x="45" y="233"/>
                  </a:lnTo>
                  <a:lnTo>
                    <a:pt x="49" y="246"/>
                  </a:lnTo>
                  <a:lnTo>
                    <a:pt x="54" y="257"/>
                  </a:lnTo>
                  <a:lnTo>
                    <a:pt x="60" y="269"/>
                  </a:lnTo>
                  <a:lnTo>
                    <a:pt x="66" y="277"/>
                  </a:lnTo>
                  <a:lnTo>
                    <a:pt x="72" y="286"/>
                  </a:lnTo>
                  <a:lnTo>
                    <a:pt x="80" y="291"/>
                  </a:lnTo>
                  <a:lnTo>
                    <a:pt x="88" y="295"/>
                  </a:lnTo>
                  <a:lnTo>
                    <a:pt x="92" y="298"/>
                  </a:lnTo>
                  <a:lnTo>
                    <a:pt x="95" y="301"/>
                  </a:lnTo>
                  <a:lnTo>
                    <a:pt x="95" y="306"/>
                  </a:lnTo>
                  <a:lnTo>
                    <a:pt x="95" y="311"/>
                  </a:lnTo>
                  <a:lnTo>
                    <a:pt x="94" y="314"/>
                  </a:lnTo>
                  <a:lnTo>
                    <a:pt x="89" y="317"/>
                  </a:lnTo>
                  <a:lnTo>
                    <a:pt x="85" y="318"/>
                  </a:lnTo>
                  <a:lnTo>
                    <a:pt x="82" y="318"/>
                  </a:lnTo>
                  <a:lnTo>
                    <a:pt x="68" y="312"/>
                  </a:lnTo>
                  <a:lnTo>
                    <a:pt x="57" y="304"/>
                  </a:lnTo>
                  <a:lnTo>
                    <a:pt x="46" y="295"/>
                  </a:lnTo>
                  <a:lnTo>
                    <a:pt x="37" y="282"/>
                  </a:lnTo>
                  <a:lnTo>
                    <a:pt x="30" y="266"/>
                  </a:lnTo>
                  <a:lnTo>
                    <a:pt x="20" y="251"/>
                  </a:lnTo>
                  <a:lnTo>
                    <a:pt x="14" y="234"/>
                  </a:lnTo>
                  <a:lnTo>
                    <a:pt x="8" y="217"/>
                  </a:lnTo>
                  <a:lnTo>
                    <a:pt x="4" y="199"/>
                  </a:lnTo>
                  <a:lnTo>
                    <a:pt x="2" y="181"/>
                  </a:lnTo>
                  <a:lnTo>
                    <a:pt x="0" y="164"/>
                  </a:lnTo>
                  <a:lnTo>
                    <a:pt x="2" y="149"/>
                  </a:lnTo>
                  <a:lnTo>
                    <a:pt x="4" y="132"/>
                  </a:lnTo>
                  <a:lnTo>
                    <a:pt x="8" y="118"/>
                  </a:lnTo>
                  <a:lnTo>
                    <a:pt x="14" y="107"/>
                  </a:lnTo>
                  <a:lnTo>
                    <a:pt x="23" y="100"/>
                  </a:lnTo>
                  <a:lnTo>
                    <a:pt x="26" y="97"/>
                  </a:lnTo>
                  <a:lnTo>
                    <a:pt x="31" y="94"/>
                  </a:lnTo>
                  <a:lnTo>
                    <a:pt x="36" y="92"/>
                  </a:lnTo>
                  <a:lnTo>
                    <a:pt x="40" y="91"/>
                  </a:lnTo>
                  <a:lnTo>
                    <a:pt x="45" y="89"/>
                  </a:lnTo>
                  <a:lnTo>
                    <a:pt x="49" y="87"/>
                  </a:lnTo>
                  <a:lnTo>
                    <a:pt x="54" y="87"/>
                  </a:lnTo>
                  <a:lnTo>
                    <a:pt x="59" y="87"/>
                  </a:lnTo>
                  <a:lnTo>
                    <a:pt x="63" y="86"/>
                  </a:lnTo>
                  <a:lnTo>
                    <a:pt x="68" y="84"/>
                  </a:lnTo>
                  <a:lnTo>
                    <a:pt x="72" y="83"/>
                  </a:lnTo>
                  <a:lnTo>
                    <a:pt x="77" y="83"/>
                  </a:lnTo>
                  <a:lnTo>
                    <a:pt x="80" y="78"/>
                  </a:lnTo>
                  <a:lnTo>
                    <a:pt x="83" y="77"/>
                  </a:lnTo>
                  <a:lnTo>
                    <a:pt x="88" y="74"/>
                  </a:lnTo>
                  <a:lnTo>
                    <a:pt x="91" y="71"/>
                  </a:lnTo>
                  <a:lnTo>
                    <a:pt x="94" y="66"/>
                  </a:lnTo>
                  <a:lnTo>
                    <a:pt x="95" y="62"/>
                  </a:lnTo>
                  <a:lnTo>
                    <a:pt x="98" y="57"/>
                  </a:lnTo>
                  <a:lnTo>
                    <a:pt x="98" y="52"/>
                  </a:lnTo>
                  <a:lnTo>
                    <a:pt x="100" y="49"/>
                  </a:lnTo>
                  <a:lnTo>
                    <a:pt x="103" y="45"/>
                  </a:lnTo>
                  <a:lnTo>
                    <a:pt x="103" y="40"/>
                  </a:lnTo>
                  <a:lnTo>
                    <a:pt x="105" y="36"/>
                  </a:lnTo>
                  <a:lnTo>
                    <a:pt x="106" y="31"/>
                  </a:lnTo>
                  <a:lnTo>
                    <a:pt x="106" y="26"/>
                  </a:lnTo>
                  <a:lnTo>
                    <a:pt x="108" y="22"/>
                  </a:lnTo>
                  <a:lnTo>
                    <a:pt x="111" y="19"/>
                  </a:lnTo>
                  <a:lnTo>
                    <a:pt x="112" y="14"/>
                  </a:lnTo>
                  <a:lnTo>
                    <a:pt x="115" y="10"/>
                  </a:lnTo>
                  <a:lnTo>
                    <a:pt x="118" y="7"/>
                  </a:lnTo>
                  <a:lnTo>
                    <a:pt x="123" y="3"/>
                  </a:lnTo>
                  <a:lnTo>
                    <a:pt x="129" y="0"/>
                  </a:lnTo>
                  <a:lnTo>
                    <a:pt x="134" y="0"/>
                  </a:lnTo>
                  <a:lnTo>
                    <a:pt x="138" y="2"/>
                  </a:lnTo>
                  <a:lnTo>
                    <a:pt x="143" y="5"/>
                  </a:lnTo>
                  <a:lnTo>
                    <a:pt x="146" y="10"/>
                  </a:lnTo>
                  <a:lnTo>
                    <a:pt x="146" y="14"/>
                  </a:lnTo>
                  <a:lnTo>
                    <a:pt x="144" y="19"/>
                  </a:lnTo>
                  <a:lnTo>
                    <a:pt x="141" y="25"/>
                  </a:lnTo>
                  <a:lnTo>
                    <a:pt x="141" y="25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2" name="Freeform 386"/>
            <p:cNvSpPr>
              <a:spLocks/>
            </p:cNvSpPr>
            <p:nvPr/>
          </p:nvSpPr>
          <p:spPr bwMode="auto">
            <a:xfrm>
              <a:off x="1212" y="3088"/>
              <a:ext cx="141" cy="85"/>
            </a:xfrm>
            <a:custGeom>
              <a:avLst/>
              <a:gdLst/>
              <a:ahLst/>
              <a:cxnLst>
                <a:cxn ang="0">
                  <a:pos x="9" y="95"/>
                </a:cxn>
                <a:cxn ang="0">
                  <a:pos x="33" y="55"/>
                </a:cxn>
                <a:cxn ang="0">
                  <a:pos x="69" y="34"/>
                </a:cxn>
                <a:cxn ang="0">
                  <a:pos x="111" y="38"/>
                </a:cxn>
                <a:cxn ang="0">
                  <a:pos x="133" y="50"/>
                </a:cxn>
                <a:cxn ang="0">
                  <a:pos x="145" y="60"/>
                </a:cxn>
                <a:cxn ang="0">
                  <a:pos x="157" y="64"/>
                </a:cxn>
                <a:cxn ang="0">
                  <a:pos x="173" y="64"/>
                </a:cxn>
                <a:cxn ang="0">
                  <a:pos x="186" y="55"/>
                </a:cxn>
                <a:cxn ang="0">
                  <a:pos x="194" y="38"/>
                </a:cxn>
                <a:cxn ang="0">
                  <a:pos x="203" y="21"/>
                </a:cxn>
                <a:cxn ang="0">
                  <a:pos x="214" y="6"/>
                </a:cxn>
                <a:cxn ang="0">
                  <a:pos x="234" y="0"/>
                </a:cxn>
                <a:cxn ang="0">
                  <a:pos x="255" y="8"/>
                </a:cxn>
                <a:cxn ang="0">
                  <a:pos x="272" y="27"/>
                </a:cxn>
                <a:cxn ang="0">
                  <a:pos x="281" y="52"/>
                </a:cxn>
                <a:cxn ang="0">
                  <a:pos x="280" y="73"/>
                </a:cxn>
                <a:cxn ang="0">
                  <a:pos x="274" y="95"/>
                </a:cxn>
                <a:cxn ang="0">
                  <a:pos x="267" y="118"/>
                </a:cxn>
                <a:cxn ang="0">
                  <a:pos x="258" y="137"/>
                </a:cxn>
                <a:cxn ang="0">
                  <a:pos x="243" y="159"/>
                </a:cxn>
                <a:cxn ang="0">
                  <a:pos x="223" y="170"/>
                </a:cxn>
                <a:cxn ang="0">
                  <a:pos x="203" y="168"/>
                </a:cxn>
                <a:cxn ang="0">
                  <a:pos x="182" y="159"/>
                </a:cxn>
                <a:cxn ang="0">
                  <a:pos x="156" y="145"/>
                </a:cxn>
                <a:cxn ang="0">
                  <a:pos x="130" y="137"/>
                </a:cxn>
                <a:cxn ang="0">
                  <a:pos x="104" y="134"/>
                </a:cxn>
                <a:cxn ang="0">
                  <a:pos x="82" y="142"/>
                </a:cxn>
                <a:cxn ang="0">
                  <a:pos x="64" y="147"/>
                </a:cxn>
                <a:cxn ang="0">
                  <a:pos x="61" y="133"/>
                </a:cxn>
                <a:cxn ang="0">
                  <a:pos x="64" y="119"/>
                </a:cxn>
                <a:cxn ang="0">
                  <a:pos x="82" y="105"/>
                </a:cxn>
                <a:cxn ang="0">
                  <a:pos x="102" y="99"/>
                </a:cxn>
                <a:cxn ang="0">
                  <a:pos x="125" y="98"/>
                </a:cxn>
                <a:cxn ang="0">
                  <a:pos x="151" y="105"/>
                </a:cxn>
                <a:cxn ang="0">
                  <a:pos x="170" y="115"/>
                </a:cxn>
                <a:cxn ang="0">
                  <a:pos x="186" y="121"/>
                </a:cxn>
                <a:cxn ang="0">
                  <a:pos x="203" y="121"/>
                </a:cxn>
                <a:cxn ang="0">
                  <a:pos x="214" y="113"/>
                </a:cxn>
                <a:cxn ang="0">
                  <a:pos x="220" y="98"/>
                </a:cxn>
                <a:cxn ang="0">
                  <a:pos x="229" y="86"/>
                </a:cxn>
                <a:cxn ang="0">
                  <a:pos x="243" y="66"/>
                </a:cxn>
                <a:cxn ang="0">
                  <a:pos x="246" y="52"/>
                </a:cxn>
                <a:cxn ang="0">
                  <a:pos x="246" y="40"/>
                </a:cxn>
                <a:cxn ang="0">
                  <a:pos x="241" y="29"/>
                </a:cxn>
                <a:cxn ang="0">
                  <a:pos x="226" y="34"/>
                </a:cxn>
                <a:cxn ang="0">
                  <a:pos x="214" y="47"/>
                </a:cxn>
                <a:cxn ang="0">
                  <a:pos x="208" y="61"/>
                </a:cxn>
                <a:cxn ang="0">
                  <a:pos x="199" y="76"/>
                </a:cxn>
                <a:cxn ang="0">
                  <a:pos x="182" y="89"/>
                </a:cxn>
                <a:cxn ang="0">
                  <a:pos x="160" y="90"/>
                </a:cxn>
                <a:cxn ang="0">
                  <a:pos x="140" y="84"/>
                </a:cxn>
                <a:cxn ang="0">
                  <a:pos x="119" y="73"/>
                </a:cxn>
                <a:cxn ang="0">
                  <a:pos x="98" y="61"/>
                </a:cxn>
                <a:cxn ang="0">
                  <a:pos x="65" y="70"/>
                </a:cxn>
                <a:cxn ang="0">
                  <a:pos x="38" y="98"/>
                </a:cxn>
                <a:cxn ang="0">
                  <a:pos x="17" y="127"/>
                </a:cxn>
                <a:cxn ang="0">
                  <a:pos x="9" y="142"/>
                </a:cxn>
                <a:cxn ang="0">
                  <a:pos x="3" y="142"/>
                </a:cxn>
                <a:cxn ang="0">
                  <a:pos x="0" y="131"/>
                </a:cxn>
              </a:cxnLst>
              <a:rect l="0" t="0" r="r" b="b"/>
              <a:pathLst>
                <a:path w="281" h="170">
                  <a:moveTo>
                    <a:pt x="0" y="131"/>
                  </a:moveTo>
                  <a:lnTo>
                    <a:pt x="1" y="119"/>
                  </a:lnTo>
                  <a:lnTo>
                    <a:pt x="4" y="107"/>
                  </a:lnTo>
                  <a:lnTo>
                    <a:pt x="9" y="95"/>
                  </a:lnTo>
                  <a:lnTo>
                    <a:pt x="13" y="84"/>
                  </a:lnTo>
                  <a:lnTo>
                    <a:pt x="20" y="73"/>
                  </a:lnTo>
                  <a:lnTo>
                    <a:pt x="26" y="64"/>
                  </a:lnTo>
                  <a:lnTo>
                    <a:pt x="33" y="55"/>
                  </a:lnTo>
                  <a:lnTo>
                    <a:pt x="43" y="49"/>
                  </a:lnTo>
                  <a:lnTo>
                    <a:pt x="50" y="43"/>
                  </a:lnTo>
                  <a:lnTo>
                    <a:pt x="58" y="38"/>
                  </a:lnTo>
                  <a:lnTo>
                    <a:pt x="69" y="34"/>
                  </a:lnTo>
                  <a:lnTo>
                    <a:pt x="78" y="34"/>
                  </a:lnTo>
                  <a:lnTo>
                    <a:pt x="88" y="34"/>
                  </a:lnTo>
                  <a:lnTo>
                    <a:pt x="99" y="34"/>
                  </a:lnTo>
                  <a:lnTo>
                    <a:pt x="111" y="38"/>
                  </a:lnTo>
                  <a:lnTo>
                    <a:pt x="122" y="44"/>
                  </a:lnTo>
                  <a:lnTo>
                    <a:pt x="125" y="47"/>
                  </a:lnTo>
                  <a:lnTo>
                    <a:pt x="130" y="49"/>
                  </a:lnTo>
                  <a:lnTo>
                    <a:pt x="133" y="50"/>
                  </a:lnTo>
                  <a:lnTo>
                    <a:pt x="136" y="53"/>
                  </a:lnTo>
                  <a:lnTo>
                    <a:pt x="137" y="55"/>
                  </a:lnTo>
                  <a:lnTo>
                    <a:pt x="142" y="58"/>
                  </a:lnTo>
                  <a:lnTo>
                    <a:pt x="145" y="60"/>
                  </a:lnTo>
                  <a:lnTo>
                    <a:pt x="148" y="61"/>
                  </a:lnTo>
                  <a:lnTo>
                    <a:pt x="151" y="63"/>
                  </a:lnTo>
                  <a:lnTo>
                    <a:pt x="156" y="64"/>
                  </a:lnTo>
                  <a:lnTo>
                    <a:pt x="157" y="64"/>
                  </a:lnTo>
                  <a:lnTo>
                    <a:pt x="160" y="66"/>
                  </a:lnTo>
                  <a:lnTo>
                    <a:pt x="163" y="66"/>
                  </a:lnTo>
                  <a:lnTo>
                    <a:pt x="168" y="66"/>
                  </a:lnTo>
                  <a:lnTo>
                    <a:pt x="173" y="64"/>
                  </a:lnTo>
                  <a:lnTo>
                    <a:pt x="177" y="64"/>
                  </a:lnTo>
                  <a:lnTo>
                    <a:pt x="180" y="60"/>
                  </a:lnTo>
                  <a:lnTo>
                    <a:pt x="183" y="58"/>
                  </a:lnTo>
                  <a:lnTo>
                    <a:pt x="186" y="55"/>
                  </a:lnTo>
                  <a:lnTo>
                    <a:pt x="189" y="50"/>
                  </a:lnTo>
                  <a:lnTo>
                    <a:pt x="191" y="47"/>
                  </a:lnTo>
                  <a:lnTo>
                    <a:pt x="194" y="43"/>
                  </a:lnTo>
                  <a:lnTo>
                    <a:pt x="194" y="38"/>
                  </a:lnTo>
                  <a:lnTo>
                    <a:pt x="197" y="34"/>
                  </a:lnTo>
                  <a:lnTo>
                    <a:pt x="199" y="29"/>
                  </a:lnTo>
                  <a:lnTo>
                    <a:pt x="200" y="26"/>
                  </a:lnTo>
                  <a:lnTo>
                    <a:pt x="203" y="21"/>
                  </a:lnTo>
                  <a:lnTo>
                    <a:pt x="205" y="17"/>
                  </a:lnTo>
                  <a:lnTo>
                    <a:pt x="208" y="12"/>
                  </a:lnTo>
                  <a:lnTo>
                    <a:pt x="211" y="9"/>
                  </a:lnTo>
                  <a:lnTo>
                    <a:pt x="214" y="6"/>
                  </a:lnTo>
                  <a:lnTo>
                    <a:pt x="220" y="3"/>
                  </a:lnTo>
                  <a:lnTo>
                    <a:pt x="225" y="0"/>
                  </a:lnTo>
                  <a:lnTo>
                    <a:pt x="229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4" y="1"/>
                  </a:lnTo>
                  <a:lnTo>
                    <a:pt x="251" y="5"/>
                  </a:lnTo>
                  <a:lnTo>
                    <a:pt x="255" y="8"/>
                  </a:lnTo>
                  <a:lnTo>
                    <a:pt x="260" y="12"/>
                  </a:lnTo>
                  <a:lnTo>
                    <a:pt x="264" y="17"/>
                  </a:lnTo>
                  <a:lnTo>
                    <a:pt x="267" y="21"/>
                  </a:lnTo>
                  <a:lnTo>
                    <a:pt x="272" y="27"/>
                  </a:lnTo>
                  <a:lnTo>
                    <a:pt x="275" y="34"/>
                  </a:lnTo>
                  <a:lnTo>
                    <a:pt x="277" y="40"/>
                  </a:lnTo>
                  <a:lnTo>
                    <a:pt x="280" y="46"/>
                  </a:lnTo>
                  <a:lnTo>
                    <a:pt x="281" y="52"/>
                  </a:lnTo>
                  <a:lnTo>
                    <a:pt x="281" y="58"/>
                  </a:lnTo>
                  <a:lnTo>
                    <a:pt x="281" y="63"/>
                  </a:lnTo>
                  <a:lnTo>
                    <a:pt x="280" y="69"/>
                  </a:lnTo>
                  <a:lnTo>
                    <a:pt x="280" y="73"/>
                  </a:lnTo>
                  <a:lnTo>
                    <a:pt x="278" y="79"/>
                  </a:lnTo>
                  <a:lnTo>
                    <a:pt x="277" y="84"/>
                  </a:lnTo>
                  <a:lnTo>
                    <a:pt x="277" y="90"/>
                  </a:lnTo>
                  <a:lnTo>
                    <a:pt x="274" y="95"/>
                  </a:lnTo>
                  <a:lnTo>
                    <a:pt x="272" y="101"/>
                  </a:lnTo>
                  <a:lnTo>
                    <a:pt x="270" y="107"/>
                  </a:lnTo>
                  <a:lnTo>
                    <a:pt x="269" y="111"/>
                  </a:lnTo>
                  <a:lnTo>
                    <a:pt x="267" y="118"/>
                  </a:lnTo>
                  <a:lnTo>
                    <a:pt x="264" y="124"/>
                  </a:lnTo>
                  <a:lnTo>
                    <a:pt x="263" y="128"/>
                  </a:lnTo>
                  <a:lnTo>
                    <a:pt x="260" y="133"/>
                  </a:lnTo>
                  <a:lnTo>
                    <a:pt x="258" y="137"/>
                  </a:lnTo>
                  <a:lnTo>
                    <a:pt x="255" y="144"/>
                  </a:lnTo>
                  <a:lnTo>
                    <a:pt x="251" y="150"/>
                  </a:lnTo>
                  <a:lnTo>
                    <a:pt x="248" y="154"/>
                  </a:lnTo>
                  <a:lnTo>
                    <a:pt x="243" y="159"/>
                  </a:lnTo>
                  <a:lnTo>
                    <a:pt x="238" y="163"/>
                  </a:lnTo>
                  <a:lnTo>
                    <a:pt x="232" y="167"/>
                  </a:lnTo>
                  <a:lnTo>
                    <a:pt x="229" y="168"/>
                  </a:lnTo>
                  <a:lnTo>
                    <a:pt x="223" y="170"/>
                  </a:lnTo>
                  <a:lnTo>
                    <a:pt x="218" y="170"/>
                  </a:lnTo>
                  <a:lnTo>
                    <a:pt x="212" y="170"/>
                  </a:lnTo>
                  <a:lnTo>
                    <a:pt x="208" y="168"/>
                  </a:lnTo>
                  <a:lnTo>
                    <a:pt x="203" y="168"/>
                  </a:lnTo>
                  <a:lnTo>
                    <a:pt x="197" y="167"/>
                  </a:lnTo>
                  <a:lnTo>
                    <a:pt x="191" y="163"/>
                  </a:lnTo>
                  <a:lnTo>
                    <a:pt x="186" y="160"/>
                  </a:lnTo>
                  <a:lnTo>
                    <a:pt x="182" y="159"/>
                  </a:lnTo>
                  <a:lnTo>
                    <a:pt x="177" y="154"/>
                  </a:lnTo>
                  <a:lnTo>
                    <a:pt x="170" y="151"/>
                  </a:lnTo>
                  <a:lnTo>
                    <a:pt x="163" y="148"/>
                  </a:lnTo>
                  <a:lnTo>
                    <a:pt x="156" y="145"/>
                  </a:lnTo>
                  <a:lnTo>
                    <a:pt x="150" y="142"/>
                  </a:lnTo>
                  <a:lnTo>
                    <a:pt x="142" y="141"/>
                  </a:lnTo>
                  <a:lnTo>
                    <a:pt x="137" y="137"/>
                  </a:lnTo>
                  <a:lnTo>
                    <a:pt x="130" y="137"/>
                  </a:lnTo>
                  <a:lnTo>
                    <a:pt x="125" y="136"/>
                  </a:lnTo>
                  <a:lnTo>
                    <a:pt x="116" y="134"/>
                  </a:lnTo>
                  <a:lnTo>
                    <a:pt x="111" y="134"/>
                  </a:lnTo>
                  <a:lnTo>
                    <a:pt x="104" y="134"/>
                  </a:lnTo>
                  <a:lnTo>
                    <a:pt x="99" y="136"/>
                  </a:lnTo>
                  <a:lnTo>
                    <a:pt x="93" y="137"/>
                  </a:lnTo>
                  <a:lnTo>
                    <a:pt x="88" y="139"/>
                  </a:lnTo>
                  <a:lnTo>
                    <a:pt x="82" y="142"/>
                  </a:lnTo>
                  <a:lnTo>
                    <a:pt x="79" y="145"/>
                  </a:lnTo>
                  <a:lnTo>
                    <a:pt x="73" y="148"/>
                  </a:lnTo>
                  <a:lnTo>
                    <a:pt x="69" y="148"/>
                  </a:lnTo>
                  <a:lnTo>
                    <a:pt x="64" y="147"/>
                  </a:lnTo>
                  <a:lnTo>
                    <a:pt x="61" y="142"/>
                  </a:lnTo>
                  <a:lnTo>
                    <a:pt x="61" y="139"/>
                  </a:lnTo>
                  <a:lnTo>
                    <a:pt x="61" y="137"/>
                  </a:lnTo>
                  <a:lnTo>
                    <a:pt x="61" y="133"/>
                  </a:lnTo>
                  <a:lnTo>
                    <a:pt x="61" y="130"/>
                  </a:lnTo>
                  <a:lnTo>
                    <a:pt x="61" y="125"/>
                  </a:lnTo>
                  <a:lnTo>
                    <a:pt x="62" y="122"/>
                  </a:lnTo>
                  <a:lnTo>
                    <a:pt x="64" y="119"/>
                  </a:lnTo>
                  <a:lnTo>
                    <a:pt x="67" y="116"/>
                  </a:lnTo>
                  <a:lnTo>
                    <a:pt x="72" y="111"/>
                  </a:lnTo>
                  <a:lnTo>
                    <a:pt x="76" y="108"/>
                  </a:lnTo>
                  <a:lnTo>
                    <a:pt x="82" y="105"/>
                  </a:lnTo>
                  <a:lnTo>
                    <a:pt x="85" y="104"/>
                  </a:lnTo>
                  <a:lnTo>
                    <a:pt x="91" y="101"/>
                  </a:lnTo>
                  <a:lnTo>
                    <a:pt x="96" y="99"/>
                  </a:lnTo>
                  <a:lnTo>
                    <a:pt x="102" y="99"/>
                  </a:lnTo>
                  <a:lnTo>
                    <a:pt x="108" y="98"/>
                  </a:lnTo>
                  <a:lnTo>
                    <a:pt x="113" y="96"/>
                  </a:lnTo>
                  <a:lnTo>
                    <a:pt x="121" y="98"/>
                  </a:lnTo>
                  <a:lnTo>
                    <a:pt x="125" y="98"/>
                  </a:lnTo>
                  <a:lnTo>
                    <a:pt x="133" y="99"/>
                  </a:lnTo>
                  <a:lnTo>
                    <a:pt x="137" y="101"/>
                  </a:lnTo>
                  <a:lnTo>
                    <a:pt x="145" y="102"/>
                  </a:lnTo>
                  <a:lnTo>
                    <a:pt x="151" y="105"/>
                  </a:lnTo>
                  <a:lnTo>
                    <a:pt x="159" y="110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0" y="115"/>
                  </a:lnTo>
                  <a:lnTo>
                    <a:pt x="173" y="116"/>
                  </a:lnTo>
                  <a:lnTo>
                    <a:pt x="177" y="118"/>
                  </a:lnTo>
                  <a:lnTo>
                    <a:pt x="182" y="119"/>
                  </a:lnTo>
                  <a:lnTo>
                    <a:pt x="186" y="121"/>
                  </a:lnTo>
                  <a:lnTo>
                    <a:pt x="191" y="121"/>
                  </a:lnTo>
                  <a:lnTo>
                    <a:pt x="196" y="121"/>
                  </a:lnTo>
                  <a:lnTo>
                    <a:pt x="199" y="121"/>
                  </a:lnTo>
                  <a:lnTo>
                    <a:pt x="203" y="121"/>
                  </a:lnTo>
                  <a:lnTo>
                    <a:pt x="208" y="121"/>
                  </a:lnTo>
                  <a:lnTo>
                    <a:pt x="209" y="118"/>
                  </a:lnTo>
                  <a:lnTo>
                    <a:pt x="211" y="116"/>
                  </a:lnTo>
                  <a:lnTo>
                    <a:pt x="214" y="113"/>
                  </a:lnTo>
                  <a:lnTo>
                    <a:pt x="215" y="111"/>
                  </a:lnTo>
                  <a:lnTo>
                    <a:pt x="215" y="105"/>
                  </a:lnTo>
                  <a:lnTo>
                    <a:pt x="218" y="102"/>
                  </a:lnTo>
                  <a:lnTo>
                    <a:pt x="220" y="98"/>
                  </a:lnTo>
                  <a:lnTo>
                    <a:pt x="223" y="95"/>
                  </a:lnTo>
                  <a:lnTo>
                    <a:pt x="225" y="90"/>
                  </a:lnTo>
                  <a:lnTo>
                    <a:pt x="228" y="87"/>
                  </a:lnTo>
                  <a:lnTo>
                    <a:pt x="229" y="86"/>
                  </a:lnTo>
                  <a:lnTo>
                    <a:pt x="232" y="81"/>
                  </a:lnTo>
                  <a:lnTo>
                    <a:pt x="237" y="76"/>
                  </a:lnTo>
                  <a:lnTo>
                    <a:pt x="241" y="69"/>
                  </a:lnTo>
                  <a:lnTo>
                    <a:pt x="243" y="66"/>
                  </a:lnTo>
                  <a:lnTo>
                    <a:pt x="244" y="63"/>
                  </a:lnTo>
                  <a:lnTo>
                    <a:pt x="246" y="60"/>
                  </a:lnTo>
                  <a:lnTo>
                    <a:pt x="246" y="56"/>
                  </a:lnTo>
                  <a:lnTo>
                    <a:pt x="246" y="52"/>
                  </a:lnTo>
                  <a:lnTo>
                    <a:pt x="246" y="49"/>
                  </a:lnTo>
                  <a:lnTo>
                    <a:pt x="246" y="46"/>
                  </a:lnTo>
                  <a:lnTo>
                    <a:pt x="246" y="43"/>
                  </a:lnTo>
                  <a:lnTo>
                    <a:pt x="246" y="40"/>
                  </a:lnTo>
                  <a:lnTo>
                    <a:pt x="246" y="37"/>
                  </a:lnTo>
                  <a:lnTo>
                    <a:pt x="244" y="34"/>
                  </a:lnTo>
                  <a:lnTo>
                    <a:pt x="244" y="34"/>
                  </a:lnTo>
                  <a:lnTo>
                    <a:pt x="241" y="29"/>
                  </a:lnTo>
                  <a:lnTo>
                    <a:pt x="240" y="27"/>
                  </a:lnTo>
                  <a:lnTo>
                    <a:pt x="237" y="27"/>
                  </a:lnTo>
                  <a:lnTo>
                    <a:pt x="231" y="31"/>
                  </a:lnTo>
                  <a:lnTo>
                    <a:pt x="226" y="34"/>
                  </a:lnTo>
                  <a:lnTo>
                    <a:pt x="223" y="37"/>
                  </a:lnTo>
                  <a:lnTo>
                    <a:pt x="220" y="40"/>
                  </a:lnTo>
                  <a:lnTo>
                    <a:pt x="217" y="43"/>
                  </a:lnTo>
                  <a:lnTo>
                    <a:pt x="214" y="47"/>
                  </a:lnTo>
                  <a:lnTo>
                    <a:pt x="212" y="50"/>
                  </a:lnTo>
                  <a:lnTo>
                    <a:pt x="211" y="55"/>
                  </a:lnTo>
                  <a:lnTo>
                    <a:pt x="209" y="58"/>
                  </a:lnTo>
                  <a:lnTo>
                    <a:pt x="208" y="61"/>
                  </a:lnTo>
                  <a:lnTo>
                    <a:pt x="205" y="66"/>
                  </a:lnTo>
                  <a:lnTo>
                    <a:pt x="203" y="69"/>
                  </a:lnTo>
                  <a:lnTo>
                    <a:pt x="200" y="73"/>
                  </a:lnTo>
                  <a:lnTo>
                    <a:pt x="199" y="76"/>
                  </a:lnTo>
                  <a:lnTo>
                    <a:pt x="194" y="81"/>
                  </a:lnTo>
                  <a:lnTo>
                    <a:pt x="191" y="82"/>
                  </a:lnTo>
                  <a:lnTo>
                    <a:pt x="188" y="86"/>
                  </a:lnTo>
                  <a:lnTo>
                    <a:pt x="182" y="89"/>
                  </a:lnTo>
                  <a:lnTo>
                    <a:pt x="177" y="90"/>
                  </a:lnTo>
                  <a:lnTo>
                    <a:pt x="171" y="90"/>
                  </a:lnTo>
                  <a:lnTo>
                    <a:pt x="166" y="90"/>
                  </a:lnTo>
                  <a:lnTo>
                    <a:pt x="160" y="90"/>
                  </a:lnTo>
                  <a:lnTo>
                    <a:pt x="156" y="90"/>
                  </a:lnTo>
                  <a:lnTo>
                    <a:pt x="151" y="89"/>
                  </a:lnTo>
                  <a:lnTo>
                    <a:pt x="147" y="87"/>
                  </a:lnTo>
                  <a:lnTo>
                    <a:pt x="140" y="84"/>
                  </a:lnTo>
                  <a:lnTo>
                    <a:pt x="134" y="81"/>
                  </a:lnTo>
                  <a:lnTo>
                    <a:pt x="130" y="79"/>
                  </a:lnTo>
                  <a:lnTo>
                    <a:pt x="125" y="76"/>
                  </a:lnTo>
                  <a:lnTo>
                    <a:pt x="119" y="73"/>
                  </a:lnTo>
                  <a:lnTo>
                    <a:pt x="114" y="70"/>
                  </a:lnTo>
                  <a:lnTo>
                    <a:pt x="108" y="67"/>
                  </a:lnTo>
                  <a:lnTo>
                    <a:pt x="104" y="64"/>
                  </a:lnTo>
                  <a:lnTo>
                    <a:pt x="98" y="61"/>
                  </a:lnTo>
                  <a:lnTo>
                    <a:pt x="90" y="61"/>
                  </a:lnTo>
                  <a:lnTo>
                    <a:pt x="82" y="63"/>
                  </a:lnTo>
                  <a:lnTo>
                    <a:pt x="73" y="66"/>
                  </a:lnTo>
                  <a:lnTo>
                    <a:pt x="65" y="70"/>
                  </a:lnTo>
                  <a:lnTo>
                    <a:pt x="59" y="76"/>
                  </a:lnTo>
                  <a:lnTo>
                    <a:pt x="52" y="82"/>
                  </a:lnTo>
                  <a:lnTo>
                    <a:pt x="44" y="90"/>
                  </a:lnTo>
                  <a:lnTo>
                    <a:pt x="38" y="98"/>
                  </a:lnTo>
                  <a:lnTo>
                    <a:pt x="32" y="105"/>
                  </a:lnTo>
                  <a:lnTo>
                    <a:pt x="26" y="111"/>
                  </a:lnTo>
                  <a:lnTo>
                    <a:pt x="21" y="121"/>
                  </a:lnTo>
                  <a:lnTo>
                    <a:pt x="17" y="127"/>
                  </a:lnTo>
                  <a:lnTo>
                    <a:pt x="13" y="131"/>
                  </a:lnTo>
                  <a:lnTo>
                    <a:pt x="12" y="134"/>
                  </a:lnTo>
                  <a:lnTo>
                    <a:pt x="12" y="137"/>
                  </a:lnTo>
                  <a:lnTo>
                    <a:pt x="9" y="142"/>
                  </a:lnTo>
                  <a:lnTo>
                    <a:pt x="9" y="144"/>
                  </a:lnTo>
                  <a:lnTo>
                    <a:pt x="6" y="145"/>
                  </a:lnTo>
                  <a:lnTo>
                    <a:pt x="4" y="145"/>
                  </a:lnTo>
                  <a:lnTo>
                    <a:pt x="3" y="142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3" name="Freeform 387"/>
            <p:cNvSpPr>
              <a:spLocks/>
            </p:cNvSpPr>
            <p:nvPr/>
          </p:nvSpPr>
          <p:spPr bwMode="auto">
            <a:xfrm>
              <a:off x="1182" y="3150"/>
              <a:ext cx="155" cy="130"/>
            </a:xfrm>
            <a:custGeom>
              <a:avLst/>
              <a:gdLst/>
              <a:ahLst/>
              <a:cxnLst>
                <a:cxn ang="0">
                  <a:pos x="178" y="186"/>
                </a:cxn>
                <a:cxn ang="0">
                  <a:pos x="184" y="206"/>
                </a:cxn>
                <a:cxn ang="0">
                  <a:pos x="196" y="218"/>
                </a:cxn>
                <a:cxn ang="0">
                  <a:pos x="215" y="224"/>
                </a:cxn>
                <a:cxn ang="0">
                  <a:pos x="242" y="221"/>
                </a:cxn>
                <a:cxn ang="0">
                  <a:pos x="265" y="206"/>
                </a:cxn>
                <a:cxn ang="0">
                  <a:pos x="277" y="178"/>
                </a:cxn>
                <a:cxn ang="0">
                  <a:pos x="273" y="163"/>
                </a:cxn>
                <a:cxn ang="0">
                  <a:pos x="261" y="163"/>
                </a:cxn>
                <a:cxn ang="0">
                  <a:pos x="244" y="168"/>
                </a:cxn>
                <a:cxn ang="0">
                  <a:pos x="228" y="172"/>
                </a:cxn>
                <a:cxn ang="0">
                  <a:pos x="212" y="172"/>
                </a:cxn>
                <a:cxn ang="0">
                  <a:pos x="196" y="171"/>
                </a:cxn>
                <a:cxn ang="0">
                  <a:pos x="181" y="162"/>
                </a:cxn>
                <a:cxn ang="0">
                  <a:pos x="172" y="148"/>
                </a:cxn>
                <a:cxn ang="0">
                  <a:pos x="166" y="130"/>
                </a:cxn>
                <a:cxn ang="0">
                  <a:pos x="163" y="113"/>
                </a:cxn>
                <a:cxn ang="0">
                  <a:pos x="158" y="96"/>
                </a:cxn>
                <a:cxn ang="0">
                  <a:pos x="152" y="81"/>
                </a:cxn>
                <a:cxn ang="0">
                  <a:pos x="131" y="56"/>
                </a:cxn>
                <a:cxn ang="0">
                  <a:pos x="100" y="43"/>
                </a:cxn>
                <a:cxn ang="0">
                  <a:pos x="63" y="43"/>
                </a:cxn>
                <a:cxn ang="0">
                  <a:pos x="28" y="56"/>
                </a:cxn>
                <a:cxn ang="0">
                  <a:pos x="8" y="62"/>
                </a:cxn>
                <a:cxn ang="0">
                  <a:pos x="4" y="47"/>
                </a:cxn>
                <a:cxn ang="0">
                  <a:pos x="37" y="21"/>
                </a:cxn>
                <a:cxn ang="0">
                  <a:pos x="82" y="3"/>
                </a:cxn>
                <a:cxn ang="0">
                  <a:pos x="123" y="3"/>
                </a:cxn>
                <a:cxn ang="0">
                  <a:pos x="157" y="26"/>
                </a:cxn>
                <a:cxn ang="0">
                  <a:pos x="172" y="52"/>
                </a:cxn>
                <a:cxn ang="0">
                  <a:pos x="181" y="76"/>
                </a:cxn>
                <a:cxn ang="0">
                  <a:pos x="189" y="102"/>
                </a:cxn>
                <a:cxn ang="0">
                  <a:pos x="196" y="127"/>
                </a:cxn>
                <a:cxn ang="0">
                  <a:pos x="207" y="140"/>
                </a:cxn>
                <a:cxn ang="0">
                  <a:pos x="225" y="139"/>
                </a:cxn>
                <a:cxn ang="0">
                  <a:pos x="247" y="134"/>
                </a:cxn>
                <a:cxn ang="0">
                  <a:pos x="273" y="133"/>
                </a:cxn>
                <a:cxn ang="0">
                  <a:pos x="294" y="139"/>
                </a:cxn>
                <a:cxn ang="0">
                  <a:pos x="308" y="160"/>
                </a:cxn>
                <a:cxn ang="0">
                  <a:pos x="303" y="192"/>
                </a:cxn>
                <a:cxn ang="0">
                  <a:pos x="273" y="226"/>
                </a:cxn>
                <a:cxn ang="0">
                  <a:pos x="230" y="250"/>
                </a:cxn>
                <a:cxn ang="0">
                  <a:pos x="187" y="259"/>
                </a:cxn>
                <a:cxn ang="0">
                  <a:pos x="161" y="244"/>
                </a:cxn>
                <a:cxn ang="0">
                  <a:pos x="147" y="217"/>
                </a:cxn>
                <a:cxn ang="0">
                  <a:pos x="143" y="188"/>
                </a:cxn>
                <a:cxn ang="0">
                  <a:pos x="149" y="169"/>
                </a:cxn>
                <a:cxn ang="0">
                  <a:pos x="164" y="166"/>
                </a:cxn>
                <a:cxn ang="0">
                  <a:pos x="173" y="174"/>
                </a:cxn>
              </a:cxnLst>
              <a:rect l="0" t="0" r="r" b="b"/>
              <a:pathLst>
                <a:path w="311" h="259">
                  <a:moveTo>
                    <a:pt x="173" y="174"/>
                  </a:moveTo>
                  <a:lnTo>
                    <a:pt x="175" y="178"/>
                  </a:lnTo>
                  <a:lnTo>
                    <a:pt x="176" y="183"/>
                  </a:lnTo>
                  <a:lnTo>
                    <a:pt x="178" y="186"/>
                  </a:lnTo>
                  <a:lnTo>
                    <a:pt x="178" y="191"/>
                  </a:lnTo>
                  <a:lnTo>
                    <a:pt x="181" y="195"/>
                  </a:lnTo>
                  <a:lnTo>
                    <a:pt x="183" y="201"/>
                  </a:lnTo>
                  <a:lnTo>
                    <a:pt x="184" y="206"/>
                  </a:lnTo>
                  <a:lnTo>
                    <a:pt x="189" y="212"/>
                  </a:lnTo>
                  <a:lnTo>
                    <a:pt x="190" y="214"/>
                  </a:lnTo>
                  <a:lnTo>
                    <a:pt x="193" y="217"/>
                  </a:lnTo>
                  <a:lnTo>
                    <a:pt x="196" y="218"/>
                  </a:lnTo>
                  <a:lnTo>
                    <a:pt x="202" y="221"/>
                  </a:lnTo>
                  <a:lnTo>
                    <a:pt x="206" y="223"/>
                  </a:lnTo>
                  <a:lnTo>
                    <a:pt x="210" y="224"/>
                  </a:lnTo>
                  <a:lnTo>
                    <a:pt x="215" y="224"/>
                  </a:lnTo>
                  <a:lnTo>
                    <a:pt x="221" y="226"/>
                  </a:lnTo>
                  <a:lnTo>
                    <a:pt x="227" y="224"/>
                  </a:lnTo>
                  <a:lnTo>
                    <a:pt x="235" y="224"/>
                  </a:lnTo>
                  <a:lnTo>
                    <a:pt x="242" y="221"/>
                  </a:lnTo>
                  <a:lnTo>
                    <a:pt x="248" y="220"/>
                  </a:lnTo>
                  <a:lnTo>
                    <a:pt x="254" y="217"/>
                  </a:lnTo>
                  <a:lnTo>
                    <a:pt x="261" y="212"/>
                  </a:lnTo>
                  <a:lnTo>
                    <a:pt x="265" y="206"/>
                  </a:lnTo>
                  <a:lnTo>
                    <a:pt x="270" y="200"/>
                  </a:lnTo>
                  <a:lnTo>
                    <a:pt x="273" y="194"/>
                  </a:lnTo>
                  <a:lnTo>
                    <a:pt x="276" y="186"/>
                  </a:lnTo>
                  <a:lnTo>
                    <a:pt x="277" y="178"/>
                  </a:lnTo>
                  <a:lnTo>
                    <a:pt x="277" y="171"/>
                  </a:lnTo>
                  <a:lnTo>
                    <a:pt x="277" y="168"/>
                  </a:lnTo>
                  <a:lnTo>
                    <a:pt x="276" y="165"/>
                  </a:lnTo>
                  <a:lnTo>
                    <a:pt x="273" y="163"/>
                  </a:lnTo>
                  <a:lnTo>
                    <a:pt x="271" y="163"/>
                  </a:lnTo>
                  <a:lnTo>
                    <a:pt x="268" y="162"/>
                  </a:lnTo>
                  <a:lnTo>
                    <a:pt x="265" y="162"/>
                  </a:lnTo>
                  <a:lnTo>
                    <a:pt x="261" y="163"/>
                  </a:lnTo>
                  <a:lnTo>
                    <a:pt x="258" y="165"/>
                  </a:lnTo>
                  <a:lnTo>
                    <a:pt x="253" y="165"/>
                  </a:lnTo>
                  <a:lnTo>
                    <a:pt x="248" y="166"/>
                  </a:lnTo>
                  <a:lnTo>
                    <a:pt x="244" y="168"/>
                  </a:lnTo>
                  <a:lnTo>
                    <a:pt x="241" y="169"/>
                  </a:lnTo>
                  <a:lnTo>
                    <a:pt x="236" y="169"/>
                  </a:lnTo>
                  <a:lnTo>
                    <a:pt x="232" y="171"/>
                  </a:lnTo>
                  <a:lnTo>
                    <a:pt x="228" y="172"/>
                  </a:lnTo>
                  <a:lnTo>
                    <a:pt x="225" y="172"/>
                  </a:lnTo>
                  <a:lnTo>
                    <a:pt x="221" y="172"/>
                  </a:lnTo>
                  <a:lnTo>
                    <a:pt x="216" y="172"/>
                  </a:lnTo>
                  <a:lnTo>
                    <a:pt x="212" y="172"/>
                  </a:lnTo>
                  <a:lnTo>
                    <a:pt x="207" y="172"/>
                  </a:lnTo>
                  <a:lnTo>
                    <a:pt x="202" y="172"/>
                  </a:lnTo>
                  <a:lnTo>
                    <a:pt x="199" y="172"/>
                  </a:lnTo>
                  <a:lnTo>
                    <a:pt x="196" y="171"/>
                  </a:lnTo>
                  <a:lnTo>
                    <a:pt x="192" y="169"/>
                  </a:lnTo>
                  <a:lnTo>
                    <a:pt x="187" y="168"/>
                  </a:lnTo>
                  <a:lnTo>
                    <a:pt x="184" y="165"/>
                  </a:lnTo>
                  <a:lnTo>
                    <a:pt x="181" y="162"/>
                  </a:lnTo>
                  <a:lnTo>
                    <a:pt x="178" y="160"/>
                  </a:lnTo>
                  <a:lnTo>
                    <a:pt x="175" y="156"/>
                  </a:lnTo>
                  <a:lnTo>
                    <a:pt x="173" y="151"/>
                  </a:lnTo>
                  <a:lnTo>
                    <a:pt x="172" y="148"/>
                  </a:lnTo>
                  <a:lnTo>
                    <a:pt x="170" y="143"/>
                  </a:lnTo>
                  <a:lnTo>
                    <a:pt x="169" y="139"/>
                  </a:lnTo>
                  <a:lnTo>
                    <a:pt x="166" y="134"/>
                  </a:lnTo>
                  <a:lnTo>
                    <a:pt x="166" y="130"/>
                  </a:lnTo>
                  <a:lnTo>
                    <a:pt x="166" y="125"/>
                  </a:lnTo>
                  <a:lnTo>
                    <a:pt x="164" y="122"/>
                  </a:lnTo>
                  <a:lnTo>
                    <a:pt x="163" y="117"/>
                  </a:lnTo>
                  <a:lnTo>
                    <a:pt x="163" y="113"/>
                  </a:lnTo>
                  <a:lnTo>
                    <a:pt x="161" y="108"/>
                  </a:lnTo>
                  <a:lnTo>
                    <a:pt x="161" y="104"/>
                  </a:lnTo>
                  <a:lnTo>
                    <a:pt x="160" y="101"/>
                  </a:lnTo>
                  <a:lnTo>
                    <a:pt x="158" y="96"/>
                  </a:lnTo>
                  <a:lnTo>
                    <a:pt x="158" y="93"/>
                  </a:lnTo>
                  <a:lnTo>
                    <a:pt x="157" y="88"/>
                  </a:lnTo>
                  <a:lnTo>
                    <a:pt x="155" y="84"/>
                  </a:lnTo>
                  <a:lnTo>
                    <a:pt x="152" y="81"/>
                  </a:lnTo>
                  <a:lnTo>
                    <a:pt x="150" y="76"/>
                  </a:lnTo>
                  <a:lnTo>
                    <a:pt x="144" y="68"/>
                  </a:lnTo>
                  <a:lnTo>
                    <a:pt x="138" y="61"/>
                  </a:lnTo>
                  <a:lnTo>
                    <a:pt x="131" y="56"/>
                  </a:lnTo>
                  <a:lnTo>
                    <a:pt x="124" y="52"/>
                  </a:lnTo>
                  <a:lnTo>
                    <a:pt x="115" y="49"/>
                  </a:lnTo>
                  <a:lnTo>
                    <a:pt x="108" y="44"/>
                  </a:lnTo>
                  <a:lnTo>
                    <a:pt x="100" y="43"/>
                  </a:lnTo>
                  <a:lnTo>
                    <a:pt x="92" y="41"/>
                  </a:lnTo>
                  <a:lnTo>
                    <a:pt x="82" y="41"/>
                  </a:lnTo>
                  <a:lnTo>
                    <a:pt x="72" y="41"/>
                  </a:lnTo>
                  <a:lnTo>
                    <a:pt x="63" y="43"/>
                  </a:lnTo>
                  <a:lnTo>
                    <a:pt x="54" y="44"/>
                  </a:lnTo>
                  <a:lnTo>
                    <a:pt x="45" y="49"/>
                  </a:lnTo>
                  <a:lnTo>
                    <a:pt x="37" y="52"/>
                  </a:lnTo>
                  <a:lnTo>
                    <a:pt x="28" y="56"/>
                  </a:lnTo>
                  <a:lnTo>
                    <a:pt x="22" y="61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8" y="62"/>
                  </a:lnTo>
                  <a:lnTo>
                    <a:pt x="5" y="61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4" y="47"/>
                  </a:lnTo>
                  <a:lnTo>
                    <a:pt x="8" y="44"/>
                  </a:lnTo>
                  <a:lnTo>
                    <a:pt x="17" y="35"/>
                  </a:lnTo>
                  <a:lnTo>
                    <a:pt x="26" y="27"/>
                  </a:lnTo>
                  <a:lnTo>
                    <a:pt x="37" y="21"/>
                  </a:lnTo>
                  <a:lnTo>
                    <a:pt x="49" y="15"/>
                  </a:lnTo>
                  <a:lnTo>
                    <a:pt x="60" y="10"/>
                  </a:lnTo>
                  <a:lnTo>
                    <a:pt x="71" y="6"/>
                  </a:lnTo>
                  <a:lnTo>
                    <a:pt x="82" y="3"/>
                  </a:lnTo>
                  <a:lnTo>
                    <a:pt x="92" y="1"/>
                  </a:lnTo>
                  <a:lnTo>
                    <a:pt x="103" y="0"/>
                  </a:lnTo>
                  <a:lnTo>
                    <a:pt x="114" y="1"/>
                  </a:lnTo>
                  <a:lnTo>
                    <a:pt x="123" y="3"/>
                  </a:lnTo>
                  <a:lnTo>
                    <a:pt x="132" y="6"/>
                  </a:lnTo>
                  <a:lnTo>
                    <a:pt x="141" y="10"/>
                  </a:lnTo>
                  <a:lnTo>
                    <a:pt x="149" y="18"/>
                  </a:lnTo>
                  <a:lnTo>
                    <a:pt x="157" y="26"/>
                  </a:lnTo>
                  <a:lnTo>
                    <a:pt x="166" y="35"/>
                  </a:lnTo>
                  <a:lnTo>
                    <a:pt x="167" y="39"/>
                  </a:lnTo>
                  <a:lnTo>
                    <a:pt x="170" y="46"/>
                  </a:lnTo>
                  <a:lnTo>
                    <a:pt x="172" y="52"/>
                  </a:lnTo>
                  <a:lnTo>
                    <a:pt x="175" y="56"/>
                  </a:lnTo>
                  <a:lnTo>
                    <a:pt x="176" y="62"/>
                  </a:lnTo>
                  <a:lnTo>
                    <a:pt x="178" y="70"/>
                  </a:lnTo>
                  <a:lnTo>
                    <a:pt x="181" y="76"/>
                  </a:lnTo>
                  <a:lnTo>
                    <a:pt x="183" y="82"/>
                  </a:lnTo>
                  <a:lnTo>
                    <a:pt x="184" y="90"/>
                  </a:lnTo>
                  <a:lnTo>
                    <a:pt x="187" y="96"/>
                  </a:lnTo>
                  <a:lnTo>
                    <a:pt x="189" y="102"/>
                  </a:lnTo>
                  <a:lnTo>
                    <a:pt x="192" y="108"/>
                  </a:lnTo>
                  <a:lnTo>
                    <a:pt x="192" y="114"/>
                  </a:lnTo>
                  <a:lnTo>
                    <a:pt x="195" y="122"/>
                  </a:lnTo>
                  <a:lnTo>
                    <a:pt x="196" y="127"/>
                  </a:lnTo>
                  <a:lnTo>
                    <a:pt x="198" y="134"/>
                  </a:lnTo>
                  <a:lnTo>
                    <a:pt x="199" y="137"/>
                  </a:lnTo>
                  <a:lnTo>
                    <a:pt x="204" y="139"/>
                  </a:lnTo>
                  <a:lnTo>
                    <a:pt x="207" y="140"/>
                  </a:lnTo>
                  <a:lnTo>
                    <a:pt x="212" y="140"/>
                  </a:lnTo>
                  <a:lnTo>
                    <a:pt x="216" y="140"/>
                  </a:lnTo>
                  <a:lnTo>
                    <a:pt x="221" y="139"/>
                  </a:lnTo>
                  <a:lnTo>
                    <a:pt x="225" y="139"/>
                  </a:lnTo>
                  <a:lnTo>
                    <a:pt x="232" y="139"/>
                  </a:lnTo>
                  <a:lnTo>
                    <a:pt x="236" y="137"/>
                  </a:lnTo>
                  <a:lnTo>
                    <a:pt x="242" y="136"/>
                  </a:lnTo>
                  <a:lnTo>
                    <a:pt x="247" y="134"/>
                  </a:lnTo>
                  <a:lnTo>
                    <a:pt x="254" y="134"/>
                  </a:lnTo>
                  <a:lnTo>
                    <a:pt x="261" y="133"/>
                  </a:lnTo>
                  <a:lnTo>
                    <a:pt x="265" y="133"/>
                  </a:lnTo>
                  <a:lnTo>
                    <a:pt x="273" y="133"/>
                  </a:lnTo>
                  <a:lnTo>
                    <a:pt x="277" y="134"/>
                  </a:lnTo>
                  <a:lnTo>
                    <a:pt x="284" y="134"/>
                  </a:lnTo>
                  <a:lnTo>
                    <a:pt x="290" y="136"/>
                  </a:lnTo>
                  <a:lnTo>
                    <a:pt x="294" y="139"/>
                  </a:lnTo>
                  <a:lnTo>
                    <a:pt x="299" y="142"/>
                  </a:lnTo>
                  <a:lnTo>
                    <a:pt x="302" y="146"/>
                  </a:lnTo>
                  <a:lnTo>
                    <a:pt x="306" y="151"/>
                  </a:lnTo>
                  <a:lnTo>
                    <a:pt x="308" y="160"/>
                  </a:lnTo>
                  <a:lnTo>
                    <a:pt x="311" y="168"/>
                  </a:lnTo>
                  <a:lnTo>
                    <a:pt x="311" y="175"/>
                  </a:lnTo>
                  <a:lnTo>
                    <a:pt x="308" y="183"/>
                  </a:lnTo>
                  <a:lnTo>
                    <a:pt x="303" y="192"/>
                  </a:lnTo>
                  <a:lnTo>
                    <a:pt x="299" y="200"/>
                  </a:lnTo>
                  <a:lnTo>
                    <a:pt x="291" y="209"/>
                  </a:lnTo>
                  <a:lnTo>
                    <a:pt x="284" y="218"/>
                  </a:lnTo>
                  <a:lnTo>
                    <a:pt x="273" y="226"/>
                  </a:lnTo>
                  <a:lnTo>
                    <a:pt x="264" y="233"/>
                  </a:lnTo>
                  <a:lnTo>
                    <a:pt x="251" y="240"/>
                  </a:lnTo>
                  <a:lnTo>
                    <a:pt x="241" y="246"/>
                  </a:lnTo>
                  <a:lnTo>
                    <a:pt x="230" y="250"/>
                  </a:lnTo>
                  <a:lnTo>
                    <a:pt x="218" y="255"/>
                  </a:lnTo>
                  <a:lnTo>
                    <a:pt x="207" y="258"/>
                  </a:lnTo>
                  <a:lnTo>
                    <a:pt x="196" y="259"/>
                  </a:lnTo>
                  <a:lnTo>
                    <a:pt x="187" y="259"/>
                  </a:lnTo>
                  <a:lnTo>
                    <a:pt x="178" y="258"/>
                  </a:lnTo>
                  <a:lnTo>
                    <a:pt x="172" y="255"/>
                  </a:lnTo>
                  <a:lnTo>
                    <a:pt x="167" y="250"/>
                  </a:lnTo>
                  <a:lnTo>
                    <a:pt x="161" y="244"/>
                  </a:lnTo>
                  <a:lnTo>
                    <a:pt x="157" y="238"/>
                  </a:lnTo>
                  <a:lnTo>
                    <a:pt x="153" y="232"/>
                  </a:lnTo>
                  <a:lnTo>
                    <a:pt x="150" y="224"/>
                  </a:lnTo>
                  <a:lnTo>
                    <a:pt x="147" y="217"/>
                  </a:lnTo>
                  <a:lnTo>
                    <a:pt x="146" y="211"/>
                  </a:lnTo>
                  <a:lnTo>
                    <a:pt x="144" y="203"/>
                  </a:lnTo>
                  <a:lnTo>
                    <a:pt x="144" y="195"/>
                  </a:lnTo>
                  <a:lnTo>
                    <a:pt x="143" y="188"/>
                  </a:lnTo>
                  <a:lnTo>
                    <a:pt x="144" y="182"/>
                  </a:lnTo>
                  <a:lnTo>
                    <a:pt x="144" y="177"/>
                  </a:lnTo>
                  <a:lnTo>
                    <a:pt x="147" y="172"/>
                  </a:lnTo>
                  <a:lnTo>
                    <a:pt x="149" y="169"/>
                  </a:lnTo>
                  <a:lnTo>
                    <a:pt x="152" y="168"/>
                  </a:lnTo>
                  <a:lnTo>
                    <a:pt x="157" y="165"/>
                  </a:lnTo>
                  <a:lnTo>
                    <a:pt x="161" y="165"/>
                  </a:lnTo>
                  <a:lnTo>
                    <a:pt x="164" y="166"/>
                  </a:lnTo>
                  <a:lnTo>
                    <a:pt x="167" y="169"/>
                  </a:lnTo>
                  <a:lnTo>
                    <a:pt x="172" y="172"/>
                  </a:lnTo>
                  <a:lnTo>
                    <a:pt x="173" y="174"/>
                  </a:lnTo>
                  <a:lnTo>
                    <a:pt x="173" y="174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4" name="Freeform 388"/>
            <p:cNvSpPr>
              <a:spLocks/>
            </p:cNvSpPr>
            <p:nvPr/>
          </p:nvSpPr>
          <p:spPr bwMode="auto">
            <a:xfrm>
              <a:off x="1099" y="3157"/>
              <a:ext cx="155" cy="77"/>
            </a:xfrm>
            <a:custGeom>
              <a:avLst/>
              <a:gdLst/>
              <a:ahLst/>
              <a:cxnLst>
                <a:cxn ang="0">
                  <a:pos x="286" y="141"/>
                </a:cxn>
                <a:cxn ang="0">
                  <a:pos x="274" y="132"/>
                </a:cxn>
                <a:cxn ang="0">
                  <a:pos x="265" y="121"/>
                </a:cxn>
                <a:cxn ang="0">
                  <a:pos x="257" y="112"/>
                </a:cxn>
                <a:cxn ang="0">
                  <a:pos x="250" y="100"/>
                </a:cxn>
                <a:cxn ang="0">
                  <a:pos x="244" y="92"/>
                </a:cxn>
                <a:cxn ang="0">
                  <a:pos x="225" y="106"/>
                </a:cxn>
                <a:cxn ang="0">
                  <a:pos x="201" y="120"/>
                </a:cxn>
                <a:cxn ang="0">
                  <a:pos x="175" y="126"/>
                </a:cxn>
                <a:cxn ang="0">
                  <a:pos x="147" y="126"/>
                </a:cxn>
                <a:cxn ang="0">
                  <a:pos x="120" y="120"/>
                </a:cxn>
                <a:cxn ang="0">
                  <a:pos x="92" y="109"/>
                </a:cxn>
                <a:cxn ang="0">
                  <a:pos x="71" y="95"/>
                </a:cxn>
                <a:cxn ang="0">
                  <a:pos x="54" y="77"/>
                </a:cxn>
                <a:cxn ang="0">
                  <a:pos x="39" y="57"/>
                </a:cxn>
                <a:cxn ang="0">
                  <a:pos x="22" y="39"/>
                </a:cxn>
                <a:cxn ang="0">
                  <a:pos x="2" y="19"/>
                </a:cxn>
                <a:cxn ang="0">
                  <a:pos x="6" y="10"/>
                </a:cxn>
                <a:cxn ang="0">
                  <a:pos x="19" y="5"/>
                </a:cxn>
                <a:cxn ang="0">
                  <a:pos x="34" y="0"/>
                </a:cxn>
                <a:cxn ang="0">
                  <a:pos x="48" y="2"/>
                </a:cxn>
                <a:cxn ang="0">
                  <a:pos x="61" y="10"/>
                </a:cxn>
                <a:cxn ang="0">
                  <a:pos x="78" y="26"/>
                </a:cxn>
                <a:cxn ang="0">
                  <a:pos x="91" y="40"/>
                </a:cxn>
                <a:cxn ang="0">
                  <a:pos x="104" y="54"/>
                </a:cxn>
                <a:cxn ang="0">
                  <a:pos x="118" y="65"/>
                </a:cxn>
                <a:cxn ang="0">
                  <a:pos x="141" y="78"/>
                </a:cxn>
                <a:cxn ang="0">
                  <a:pos x="159" y="85"/>
                </a:cxn>
                <a:cxn ang="0">
                  <a:pos x="178" y="91"/>
                </a:cxn>
                <a:cxn ang="0">
                  <a:pos x="191" y="91"/>
                </a:cxn>
                <a:cxn ang="0">
                  <a:pos x="207" y="88"/>
                </a:cxn>
                <a:cxn ang="0">
                  <a:pos x="221" y="75"/>
                </a:cxn>
                <a:cxn ang="0">
                  <a:pos x="233" y="60"/>
                </a:cxn>
                <a:cxn ang="0">
                  <a:pos x="244" y="55"/>
                </a:cxn>
                <a:cxn ang="0">
                  <a:pos x="253" y="57"/>
                </a:cxn>
                <a:cxn ang="0">
                  <a:pos x="263" y="62"/>
                </a:cxn>
                <a:cxn ang="0">
                  <a:pos x="274" y="69"/>
                </a:cxn>
                <a:cxn ang="0">
                  <a:pos x="283" y="78"/>
                </a:cxn>
                <a:cxn ang="0">
                  <a:pos x="289" y="88"/>
                </a:cxn>
                <a:cxn ang="0">
                  <a:pos x="294" y="100"/>
                </a:cxn>
                <a:cxn ang="0">
                  <a:pos x="297" y="112"/>
                </a:cxn>
                <a:cxn ang="0">
                  <a:pos x="302" y="123"/>
                </a:cxn>
                <a:cxn ang="0">
                  <a:pos x="308" y="133"/>
                </a:cxn>
                <a:cxn ang="0">
                  <a:pos x="311" y="146"/>
                </a:cxn>
                <a:cxn ang="0">
                  <a:pos x="305" y="153"/>
                </a:cxn>
                <a:cxn ang="0">
                  <a:pos x="292" y="152"/>
                </a:cxn>
              </a:cxnLst>
              <a:rect l="0" t="0" r="r" b="b"/>
              <a:pathLst>
                <a:path w="311" h="153">
                  <a:moveTo>
                    <a:pt x="291" y="152"/>
                  </a:moveTo>
                  <a:lnTo>
                    <a:pt x="288" y="146"/>
                  </a:lnTo>
                  <a:lnTo>
                    <a:pt x="286" y="141"/>
                  </a:lnTo>
                  <a:lnTo>
                    <a:pt x="283" y="138"/>
                  </a:lnTo>
                  <a:lnTo>
                    <a:pt x="279" y="135"/>
                  </a:lnTo>
                  <a:lnTo>
                    <a:pt x="274" y="132"/>
                  </a:lnTo>
                  <a:lnTo>
                    <a:pt x="271" y="129"/>
                  </a:lnTo>
                  <a:lnTo>
                    <a:pt x="268" y="126"/>
                  </a:lnTo>
                  <a:lnTo>
                    <a:pt x="265" y="121"/>
                  </a:lnTo>
                  <a:lnTo>
                    <a:pt x="262" y="118"/>
                  </a:lnTo>
                  <a:lnTo>
                    <a:pt x="259" y="115"/>
                  </a:lnTo>
                  <a:lnTo>
                    <a:pt x="257" y="112"/>
                  </a:lnTo>
                  <a:lnTo>
                    <a:pt x="256" y="109"/>
                  </a:lnTo>
                  <a:lnTo>
                    <a:pt x="253" y="103"/>
                  </a:lnTo>
                  <a:lnTo>
                    <a:pt x="250" y="100"/>
                  </a:lnTo>
                  <a:lnTo>
                    <a:pt x="247" y="95"/>
                  </a:lnTo>
                  <a:lnTo>
                    <a:pt x="245" y="92"/>
                  </a:lnTo>
                  <a:lnTo>
                    <a:pt x="244" y="92"/>
                  </a:lnTo>
                  <a:lnTo>
                    <a:pt x="240" y="94"/>
                  </a:lnTo>
                  <a:lnTo>
                    <a:pt x="233" y="100"/>
                  </a:lnTo>
                  <a:lnTo>
                    <a:pt x="225" y="106"/>
                  </a:lnTo>
                  <a:lnTo>
                    <a:pt x="218" y="112"/>
                  </a:lnTo>
                  <a:lnTo>
                    <a:pt x="208" y="117"/>
                  </a:lnTo>
                  <a:lnTo>
                    <a:pt x="201" y="120"/>
                  </a:lnTo>
                  <a:lnTo>
                    <a:pt x="191" y="123"/>
                  </a:lnTo>
                  <a:lnTo>
                    <a:pt x="184" y="126"/>
                  </a:lnTo>
                  <a:lnTo>
                    <a:pt x="175" y="126"/>
                  </a:lnTo>
                  <a:lnTo>
                    <a:pt x="165" y="126"/>
                  </a:lnTo>
                  <a:lnTo>
                    <a:pt x="156" y="126"/>
                  </a:lnTo>
                  <a:lnTo>
                    <a:pt x="147" y="126"/>
                  </a:lnTo>
                  <a:lnTo>
                    <a:pt x="139" y="124"/>
                  </a:lnTo>
                  <a:lnTo>
                    <a:pt x="129" y="121"/>
                  </a:lnTo>
                  <a:lnTo>
                    <a:pt x="120" y="120"/>
                  </a:lnTo>
                  <a:lnTo>
                    <a:pt x="110" y="117"/>
                  </a:lnTo>
                  <a:lnTo>
                    <a:pt x="101" y="112"/>
                  </a:lnTo>
                  <a:lnTo>
                    <a:pt x="92" y="109"/>
                  </a:lnTo>
                  <a:lnTo>
                    <a:pt x="84" y="104"/>
                  </a:lnTo>
                  <a:lnTo>
                    <a:pt x="77" y="100"/>
                  </a:lnTo>
                  <a:lnTo>
                    <a:pt x="71" y="95"/>
                  </a:lnTo>
                  <a:lnTo>
                    <a:pt x="65" y="88"/>
                  </a:lnTo>
                  <a:lnTo>
                    <a:pt x="58" y="83"/>
                  </a:lnTo>
                  <a:lnTo>
                    <a:pt x="54" y="77"/>
                  </a:lnTo>
                  <a:lnTo>
                    <a:pt x="49" y="71"/>
                  </a:lnTo>
                  <a:lnTo>
                    <a:pt x="43" y="65"/>
                  </a:lnTo>
                  <a:lnTo>
                    <a:pt x="39" y="57"/>
                  </a:lnTo>
                  <a:lnTo>
                    <a:pt x="32" y="51"/>
                  </a:lnTo>
                  <a:lnTo>
                    <a:pt x="28" y="45"/>
                  </a:lnTo>
                  <a:lnTo>
                    <a:pt x="22" y="39"/>
                  </a:lnTo>
                  <a:lnTo>
                    <a:pt x="16" y="31"/>
                  </a:lnTo>
                  <a:lnTo>
                    <a:pt x="9" y="25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6" y="10"/>
                  </a:lnTo>
                  <a:lnTo>
                    <a:pt x="9" y="8"/>
                  </a:lnTo>
                  <a:lnTo>
                    <a:pt x="14" y="5"/>
                  </a:lnTo>
                  <a:lnTo>
                    <a:pt x="19" y="5"/>
                  </a:lnTo>
                  <a:lnTo>
                    <a:pt x="23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8" y="2"/>
                  </a:lnTo>
                  <a:lnTo>
                    <a:pt x="52" y="4"/>
                  </a:lnTo>
                  <a:lnTo>
                    <a:pt x="55" y="5"/>
                  </a:lnTo>
                  <a:lnTo>
                    <a:pt x="61" y="10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78" y="26"/>
                  </a:lnTo>
                  <a:lnTo>
                    <a:pt x="83" y="31"/>
                  </a:lnTo>
                  <a:lnTo>
                    <a:pt x="87" y="36"/>
                  </a:lnTo>
                  <a:lnTo>
                    <a:pt x="91" y="40"/>
                  </a:lnTo>
                  <a:lnTo>
                    <a:pt x="95" y="46"/>
                  </a:lnTo>
                  <a:lnTo>
                    <a:pt x="100" y="49"/>
                  </a:lnTo>
                  <a:lnTo>
                    <a:pt x="104" y="54"/>
                  </a:lnTo>
                  <a:lnTo>
                    <a:pt x="109" y="57"/>
                  </a:lnTo>
                  <a:lnTo>
                    <a:pt x="113" y="63"/>
                  </a:lnTo>
                  <a:lnTo>
                    <a:pt x="118" y="65"/>
                  </a:lnTo>
                  <a:lnTo>
                    <a:pt x="126" y="69"/>
                  </a:lnTo>
                  <a:lnTo>
                    <a:pt x="132" y="74"/>
                  </a:lnTo>
                  <a:lnTo>
                    <a:pt x="141" y="78"/>
                  </a:lnTo>
                  <a:lnTo>
                    <a:pt x="147" y="80"/>
                  </a:lnTo>
                  <a:lnTo>
                    <a:pt x="153" y="83"/>
                  </a:lnTo>
                  <a:lnTo>
                    <a:pt x="159" y="85"/>
                  </a:lnTo>
                  <a:lnTo>
                    <a:pt x="165" y="88"/>
                  </a:lnTo>
                  <a:lnTo>
                    <a:pt x="172" y="89"/>
                  </a:lnTo>
                  <a:lnTo>
                    <a:pt x="178" y="91"/>
                  </a:lnTo>
                  <a:lnTo>
                    <a:pt x="182" y="91"/>
                  </a:lnTo>
                  <a:lnTo>
                    <a:pt x="188" y="92"/>
                  </a:lnTo>
                  <a:lnTo>
                    <a:pt x="191" y="91"/>
                  </a:lnTo>
                  <a:lnTo>
                    <a:pt x="198" y="91"/>
                  </a:lnTo>
                  <a:lnTo>
                    <a:pt x="202" y="89"/>
                  </a:lnTo>
                  <a:lnTo>
                    <a:pt x="207" y="88"/>
                  </a:lnTo>
                  <a:lnTo>
                    <a:pt x="211" y="85"/>
                  </a:lnTo>
                  <a:lnTo>
                    <a:pt x="216" y="80"/>
                  </a:lnTo>
                  <a:lnTo>
                    <a:pt x="221" y="75"/>
                  </a:lnTo>
                  <a:lnTo>
                    <a:pt x="227" y="69"/>
                  </a:lnTo>
                  <a:lnTo>
                    <a:pt x="230" y="65"/>
                  </a:lnTo>
                  <a:lnTo>
                    <a:pt x="233" y="60"/>
                  </a:lnTo>
                  <a:lnTo>
                    <a:pt x="236" y="59"/>
                  </a:lnTo>
                  <a:lnTo>
                    <a:pt x="239" y="57"/>
                  </a:lnTo>
                  <a:lnTo>
                    <a:pt x="244" y="55"/>
                  </a:lnTo>
                  <a:lnTo>
                    <a:pt x="247" y="55"/>
                  </a:lnTo>
                  <a:lnTo>
                    <a:pt x="250" y="55"/>
                  </a:lnTo>
                  <a:lnTo>
                    <a:pt x="253" y="57"/>
                  </a:lnTo>
                  <a:lnTo>
                    <a:pt x="257" y="57"/>
                  </a:lnTo>
                  <a:lnTo>
                    <a:pt x="260" y="60"/>
                  </a:lnTo>
                  <a:lnTo>
                    <a:pt x="263" y="62"/>
                  </a:lnTo>
                  <a:lnTo>
                    <a:pt x="266" y="65"/>
                  </a:lnTo>
                  <a:lnTo>
                    <a:pt x="270" y="66"/>
                  </a:lnTo>
                  <a:lnTo>
                    <a:pt x="274" y="69"/>
                  </a:lnTo>
                  <a:lnTo>
                    <a:pt x="277" y="72"/>
                  </a:lnTo>
                  <a:lnTo>
                    <a:pt x="280" y="75"/>
                  </a:lnTo>
                  <a:lnTo>
                    <a:pt x="283" y="78"/>
                  </a:lnTo>
                  <a:lnTo>
                    <a:pt x="285" y="81"/>
                  </a:lnTo>
                  <a:lnTo>
                    <a:pt x="288" y="85"/>
                  </a:lnTo>
                  <a:lnTo>
                    <a:pt x="289" y="88"/>
                  </a:lnTo>
                  <a:lnTo>
                    <a:pt x="291" y="91"/>
                  </a:lnTo>
                  <a:lnTo>
                    <a:pt x="291" y="95"/>
                  </a:lnTo>
                  <a:lnTo>
                    <a:pt x="294" y="100"/>
                  </a:lnTo>
                  <a:lnTo>
                    <a:pt x="296" y="104"/>
                  </a:lnTo>
                  <a:lnTo>
                    <a:pt x="296" y="107"/>
                  </a:lnTo>
                  <a:lnTo>
                    <a:pt x="297" y="112"/>
                  </a:lnTo>
                  <a:lnTo>
                    <a:pt x="299" y="115"/>
                  </a:lnTo>
                  <a:lnTo>
                    <a:pt x="300" y="120"/>
                  </a:lnTo>
                  <a:lnTo>
                    <a:pt x="302" y="123"/>
                  </a:lnTo>
                  <a:lnTo>
                    <a:pt x="303" y="127"/>
                  </a:lnTo>
                  <a:lnTo>
                    <a:pt x="305" y="130"/>
                  </a:lnTo>
                  <a:lnTo>
                    <a:pt x="308" y="133"/>
                  </a:lnTo>
                  <a:lnTo>
                    <a:pt x="309" y="138"/>
                  </a:lnTo>
                  <a:lnTo>
                    <a:pt x="311" y="143"/>
                  </a:lnTo>
                  <a:lnTo>
                    <a:pt x="311" y="146"/>
                  </a:lnTo>
                  <a:lnTo>
                    <a:pt x="311" y="147"/>
                  </a:lnTo>
                  <a:lnTo>
                    <a:pt x="309" y="152"/>
                  </a:lnTo>
                  <a:lnTo>
                    <a:pt x="305" y="153"/>
                  </a:lnTo>
                  <a:lnTo>
                    <a:pt x="300" y="152"/>
                  </a:lnTo>
                  <a:lnTo>
                    <a:pt x="296" y="152"/>
                  </a:lnTo>
                  <a:lnTo>
                    <a:pt x="292" y="152"/>
                  </a:lnTo>
                  <a:lnTo>
                    <a:pt x="291" y="152"/>
                  </a:lnTo>
                  <a:lnTo>
                    <a:pt x="291" y="152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5" name="Freeform 389"/>
            <p:cNvSpPr>
              <a:spLocks/>
            </p:cNvSpPr>
            <p:nvPr/>
          </p:nvSpPr>
          <p:spPr bwMode="auto">
            <a:xfrm>
              <a:off x="1139" y="3096"/>
              <a:ext cx="78" cy="59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5" y="0"/>
                </a:cxn>
                <a:cxn ang="0">
                  <a:pos x="47" y="0"/>
                </a:cxn>
                <a:cxn ang="0">
                  <a:pos x="59" y="2"/>
                </a:cxn>
                <a:cxn ang="0">
                  <a:pos x="69" y="2"/>
                </a:cxn>
                <a:cxn ang="0">
                  <a:pos x="79" y="6"/>
                </a:cxn>
                <a:cxn ang="0">
                  <a:pos x="90" y="9"/>
                </a:cxn>
                <a:cxn ang="0">
                  <a:pos x="99" y="14"/>
                </a:cxn>
                <a:cxn ang="0">
                  <a:pos x="108" y="20"/>
                </a:cxn>
                <a:cxn ang="0">
                  <a:pos x="119" y="28"/>
                </a:cxn>
                <a:cxn ang="0">
                  <a:pos x="127" y="32"/>
                </a:cxn>
                <a:cxn ang="0">
                  <a:pos x="134" y="40"/>
                </a:cxn>
                <a:cxn ang="0">
                  <a:pos x="141" y="45"/>
                </a:cxn>
                <a:cxn ang="0">
                  <a:pos x="145" y="54"/>
                </a:cxn>
                <a:cxn ang="0">
                  <a:pos x="148" y="61"/>
                </a:cxn>
                <a:cxn ang="0">
                  <a:pos x="153" y="74"/>
                </a:cxn>
                <a:cxn ang="0">
                  <a:pos x="156" y="83"/>
                </a:cxn>
                <a:cxn ang="0">
                  <a:pos x="156" y="90"/>
                </a:cxn>
                <a:cxn ang="0">
                  <a:pos x="154" y="98"/>
                </a:cxn>
                <a:cxn ang="0">
                  <a:pos x="151" y="106"/>
                </a:cxn>
                <a:cxn ang="0">
                  <a:pos x="147" y="113"/>
                </a:cxn>
                <a:cxn ang="0">
                  <a:pos x="141" y="118"/>
                </a:cxn>
                <a:cxn ang="0">
                  <a:pos x="138" y="113"/>
                </a:cxn>
                <a:cxn ang="0">
                  <a:pos x="133" y="104"/>
                </a:cxn>
                <a:cxn ang="0">
                  <a:pos x="121" y="87"/>
                </a:cxn>
                <a:cxn ang="0">
                  <a:pos x="104" y="75"/>
                </a:cxn>
                <a:cxn ang="0">
                  <a:pos x="84" y="61"/>
                </a:cxn>
                <a:cxn ang="0">
                  <a:pos x="64" y="52"/>
                </a:cxn>
                <a:cxn ang="0">
                  <a:pos x="43" y="43"/>
                </a:cxn>
                <a:cxn ang="0">
                  <a:pos x="24" y="35"/>
                </a:cxn>
                <a:cxn ang="0">
                  <a:pos x="9" y="32"/>
                </a:cxn>
                <a:cxn ang="0">
                  <a:pos x="0" y="28"/>
                </a:cxn>
                <a:cxn ang="0">
                  <a:pos x="1" y="19"/>
                </a:cxn>
                <a:cxn ang="0">
                  <a:pos x="7" y="6"/>
                </a:cxn>
                <a:cxn ang="0">
                  <a:pos x="14" y="0"/>
                </a:cxn>
                <a:cxn ang="0">
                  <a:pos x="17" y="2"/>
                </a:cxn>
              </a:cxnLst>
              <a:rect l="0" t="0" r="r" b="b"/>
              <a:pathLst>
                <a:path w="156" h="118">
                  <a:moveTo>
                    <a:pt x="17" y="2"/>
                  </a:moveTo>
                  <a:lnTo>
                    <a:pt x="23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64" y="2"/>
                  </a:lnTo>
                  <a:lnTo>
                    <a:pt x="69" y="2"/>
                  </a:lnTo>
                  <a:lnTo>
                    <a:pt x="73" y="3"/>
                  </a:lnTo>
                  <a:lnTo>
                    <a:pt x="79" y="6"/>
                  </a:lnTo>
                  <a:lnTo>
                    <a:pt x="84" y="8"/>
                  </a:lnTo>
                  <a:lnTo>
                    <a:pt x="90" y="9"/>
                  </a:lnTo>
                  <a:lnTo>
                    <a:pt x="95" y="11"/>
                  </a:lnTo>
                  <a:lnTo>
                    <a:pt x="99" y="14"/>
                  </a:lnTo>
                  <a:lnTo>
                    <a:pt x="104" y="17"/>
                  </a:lnTo>
                  <a:lnTo>
                    <a:pt x="108" y="20"/>
                  </a:lnTo>
                  <a:lnTo>
                    <a:pt x="115" y="23"/>
                  </a:lnTo>
                  <a:lnTo>
                    <a:pt x="119" y="28"/>
                  </a:lnTo>
                  <a:lnTo>
                    <a:pt x="124" y="31"/>
                  </a:lnTo>
                  <a:lnTo>
                    <a:pt x="127" y="32"/>
                  </a:lnTo>
                  <a:lnTo>
                    <a:pt x="130" y="35"/>
                  </a:lnTo>
                  <a:lnTo>
                    <a:pt x="134" y="40"/>
                  </a:lnTo>
                  <a:lnTo>
                    <a:pt x="138" y="43"/>
                  </a:lnTo>
                  <a:lnTo>
                    <a:pt x="141" y="45"/>
                  </a:lnTo>
                  <a:lnTo>
                    <a:pt x="142" y="49"/>
                  </a:lnTo>
                  <a:lnTo>
                    <a:pt x="145" y="54"/>
                  </a:lnTo>
                  <a:lnTo>
                    <a:pt x="147" y="58"/>
                  </a:lnTo>
                  <a:lnTo>
                    <a:pt x="148" y="61"/>
                  </a:lnTo>
                  <a:lnTo>
                    <a:pt x="151" y="67"/>
                  </a:lnTo>
                  <a:lnTo>
                    <a:pt x="153" y="74"/>
                  </a:lnTo>
                  <a:lnTo>
                    <a:pt x="156" y="80"/>
                  </a:lnTo>
                  <a:lnTo>
                    <a:pt x="156" y="83"/>
                  </a:lnTo>
                  <a:lnTo>
                    <a:pt x="156" y="87"/>
                  </a:lnTo>
                  <a:lnTo>
                    <a:pt x="156" y="90"/>
                  </a:lnTo>
                  <a:lnTo>
                    <a:pt x="156" y="95"/>
                  </a:lnTo>
                  <a:lnTo>
                    <a:pt x="154" y="98"/>
                  </a:lnTo>
                  <a:lnTo>
                    <a:pt x="153" y="103"/>
                  </a:lnTo>
                  <a:lnTo>
                    <a:pt x="151" y="106"/>
                  </a:lnTo>
                  <a:lnTo>
                    <a:pt x="151" y="109"/>
                  </a:lnTo>
                  <a:lnTo>
                    <a:pt x="147" y="113"/>
                  </a:lnTo>
                  <a:lnTo>
                    <a:pt x="142" y="118"/>
                  </a:lnTo>
                  <a:lnTo>
                    <a:pt x="141" y="118"/>
                  </a:lnTo>
                  <a:lnTo>
                    <a:pt x="139" y="116"/>
                  </a:lnTo>
                  <a:lnTo>
                    <a:pt x="138" y="113"/>
                  </a:lnTo>
                  <a:lnTo>
                    <a:pt x="138" y="112"/>
                  </a:lnTo>
                  <a:lnTo>
                    <a:pt x="133" y="104"/>
                  </a:lnTo>
                  <a:lnTo>
                    <a:pt x="127" y="95"/>
                  </a:lnTo>
                  <a:lnTo>
                    <a:pt x="121" y="87"/>
                  </a:lnTo>
                  <a:lnTo>
                    <a:pt x="111" y="81"/>
                  </a:lnTo>
                  <a:lnTo>
                    <a:pt x="104" y="75"/>
                  </a:lnTo>
                  <a:lnTo>
                    <a:pt x="95" y="67"/>
                  </a:lnTo>
                  <a:lnTo>
                    <a:pt x="84" y="61"/>
                  </a:lnTo>
                  <a:lnTo>
                    <a:pt x="75" y="57"/>
                  </a:lnTo>
                  <a:lnTo>
                    <a:pt x="64" y="52"/>
                  </a:lnTo>
                  <a:lnTo>
                    <a:pt x="53" y="48"/>
                  </a:lnTo>
                  <a:lnTo>
                    <a:pt x="43" y="43"/>
                  </a:lnTo>
                  <a:lnTo>
                    <a:pt x="35" y="40"/>
                  </a:lnTo>
                  <a:lnTo>
                    <a:pt x="24" y="35"/>
                  </a:lnTo>
                  <a:lnTo>
                    <a:pt x="17" y="34"/>
                  </a:lnTo>
                  <a:lnTo>
                    <a:pt x="9" y="32"/>
                  </a:lnTo>
                  <a:lnTo>
                    <a:pt x="4" y="29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2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6" name="Freeform 390"/>
            <p:cNvSpPr>
              <a:spLocks/>
            </p:cNvSpPr>
            <p:nvPr/>
          </p:nvSpPr>
          <p:spPr bwMode="auto">
            <a:xfrm>
              <a:off x="1176" y="3039"/>
              <a:ext cx="46" cy="70"/>
            </a:xfrm>
            <a:custGeom>
              <a:avLst/>
              <a:gdLst/>
              <a:ahLst/>
              <a:cxnLst>
                <a:cxn ang="0">
                  <a:pos x="89" y="18"/>
                </a:cxn>
                <a:cxn ang="0">
                  <a:pos x="89" y="27"/>
                </a:cxn>
                <a:cxn ang="0">
                  <a:pos x="89" y="35"/>
                </a:cxn>
                <a:cxn ang="0">
                  <a:pos x="89" y="44"/>
                </a:cxn>
                <a:cxn ang="0">
                  <a:pos x="87" y="52"/>
                </a:cxn>
                <a:cxn ang="0">
                  <a:pos x="85" y="61"/>
                </a:cxn>
                <a:cxn ang="0">
                  <a:pos x="84" y="71"/>
                </a:cxn>
                <a:cxn ang="0">
                  <a:pos x="81" y="84"/>
                </a:cxn>
                <a:cxn ang="0">
                  <a:pos x="76" y="97"/>
                </a:cxn>
                <a:cxn ang="0">
                  <a:pos x="75" y="108"/>
                </a:cxn>
                <a:cxn ang="0">
                  <a:pos x="70" y="117"/>
                </a:cxn>
                <a:cxn ang="0">
                  <a:pos x="64" y="126"/>
                </a:cxn>
                <a:cxn ang="0">
                  <a:pos x="58" y="133"/>
                </a:cxn>
                <a:cxn ang="0">
                  <a:pos x="50" y="137"/>
                </a:cxn>
                <a:cxn ang="0">
                  <a:pos x="43" y="140"/>
                </a:cxn>
                <a:cxn ang="0">
                  <a:pos x="36" y="140"/>
                </a:cxn>
                <a:cxn ang="0">
                  <a:pos x="29" y="137"/>
                </a:cxn>
                <a:cxn ang="0">
                  <a:pos x="23" y="137"/>
                </a:cxn>
                <a:cxn ang="0">
                  <a:pos x="15" y="134"/>
                </a:cxn>
                <a:cxn ang="0">
                  <a:pos x="9" y="133"/>
                </a:cxn>
                <a:cxn ang="0">
                  <a:pos x="3" y="130"/>
                </a:cxn>
                <a:cxn ang="0">
                  <a:pos x="0" y="125"/>
                </a:cxn>
                <a:cxn ang="0">
                  <a:pos x="7" y="119"/>
                </a:cxn>
                <a:cxn ang="0">
                  <a:pos x="18" y="116"/>
                </a:cxn>
                <a:cxn ang="0">
                  <a:pos x="27" y="111"/>
                </a:cxn>
                <a:cxn ang="0">
                  <a:pos x="36" y="105"/>
                </a:cxn>
                <a:cxn ang="0">
                  <a:pos x="46" y="99"/>
                </a:cxn>
                <a:cxn ang="0">
                  <a:pos x="55" y="94"/>
                </a:cxn>
                <a:cxn ang="0">
                  <a:pos x="61" y="87"/>
                </a:cxn>
                <a:cxn ang="0">
                  <a:pos x="66" y="81"/>
                </a:cxn>
                <a:cxn ang="0">
                  <a:pos x="69" y="71"/>
                </a:cxn>
                <a:cxn ang="0">
                  <a:pos x="69" y="58"/>
                </a:cxn>
                <a:cxn ang="0">
                  <a:pos x="67" y="47"/>
                </a:cxn>
                <a:cxn ang="0">
                  <a:pos x="63" y="36"/>
                </a:cxn>
                <a:cxn ang="0">
                  <a:pos x="61" y="27"/>
                </a:cxn>
                <a:cxn ang="0">
                  <a:pos x="59" y="20"/>
                </a:cxn>
                <a:cxn ang="0">
                  <a:pos x="63" y="12"/>
                </a:cxn>
                <a:cxn ang="0">
                  <a:pos x="72" y="4"/>
                </a:cxn>
                <a:cxn ang="0">
                  <a:pos x="82" y="0"/>
                </a:cxn>
                <a:cxn ang="0">
                  <a:pos x="87" y="0"/>
                </a:cxn>
                <a:cxn ang="0">
                  <a:pos x="89" y="1"/>
                </a:cxn>
                <a:cxn ang="0">
                  <a:pos x="89" y="7"/>
                </a:cxn>
                <a:cxn ang="0">
                  <a:pos x="90" y="13"/>
                </a:cxn>
              </a:cxnLst>
              <a:rect l="0" t="0" r="r" b="b"/>
              <a:pathLst>
                <a:path w="90" h="140">
                  <a:moveTo>
                    <a:pt x="90" y="13"/>
                  </a:moveTo>
                  <a:lnTo>
                    <a:pt x="89" y="18"/>
                  </a:lnTo>
                  <a:lnTo>
                    <a:pt x="89" y="23"/>
                  </a:lnTo>
                  <a:lnTo>
                    <a:pt x="89" y="27"/>
                  </a:lnTo>
                  <a:lnTo>
                    <a:pt x="89" y="32"/>
                  </a:lnTo>
                  <a:lnTo>
                    <a:pt x="89" y="35"/>
                  </a:lnTo>
                  <a:lnTo>
                    <a:pt x="89" y="39"/>
                  </a:lnTo>
                  <a:lnTo>
                    <a:pt x="89" y="44"/>
                  </a:lnTo>
                  <a:lnTo>
                    <a:pt x="89" y="49"/>
                  </a:lnTo>
                  <a:lnTo>
                    <a:pt x="87" y="52"/>
                  </a:lnTo>
                  <a:lnTo>
                    <a:pt x="87" y="56"/>
                  </a:lnTo>
                  <a:lnTo>
                    <a:pt x="85" y="61"/>
                  </a:lnTo>
                  <a:lnTo>
                    <a:pt x="84" y="67"/>
                  </a:lnTo>
                  <a:lnTo>
                    <a:pt x="84" y="71"/>
                  </a:lnTo>
                  <a:lnTo>
                    <a:pt x="82" y="76"/>
                  </a:lnTo>
                  <a:lnTo>
                    <a:pt x="81" y="84"/>
                  </a:lnTo>
                  <a:lnTo>
                    <a:pt x="79" y="91"/>
                  </a:lnTo>
                  <a:lnTo>
                    <a:pt x="76" y="97"/>
                  </a:lnTo>
                  <a:lnTo>
                    <a:pt x="76" y="102"/>
                  </a:lnTo>
                  <a:lnTo>
                    <a:pt x="75" y="108"/>
                  </a:lnTo>
                  <a:lnTo>
                    <a:pt x="72" y="114"/>
                  </a:lnTo>
                  <a:lnTo>
                    <a:pt x="70" y="117"/>
                  </a:lnTo>
                  <a:lnTo>
                    <a:pt x="67" y="122"/>
                  </a:lnTo>
                  <a:lnTo>
                    <a:pt x="64" y="126"/>
                  </a:lnTo>
                  <a:lnTo>
                    <a:pt x="63" y="130"/>
                  </a:lnTo>
                  <a:lnTo>
                    <a:pt x="58" y="133"/>
                  </a:lnTo>
                  <a:lnTo>
                    <a:pt x="55" y="136"/>
                  </a:lnTo>
                  <a:lnTo>
                    <a:pt x="50" y="137"/>
                  </a:lnTo>
                  <a:lnTo>
                    <a:pt x="47" y="139"/>
                  </a:lnTo>
                  <a:lnTo>
                    <a:pt x="43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3" y="140"/>
                  </a:lnTo>
                  <a:lnTo>
                    <a:pt x="29" y="137"/>
                  </a:lnTo>
                  <a:lnTo>
                    <a:pt x="26" y="137"/>
                  </a:lnTo>
                  <a:lnTo>
                    <a:pt x="23" y="137"/>
                  </a:lnTo>
                  <a:lnTo>
                    <a:pt x="20" y="136"/>
                  </a:lnTo>
                  <a:lnTo>
                    <a:pt x="15" y="134"/>
                  </a:lnTo>
                  <a:lnTo>
                    <a:pt x="10" y="134"/>
                  </a:lnTo>
                  <a:lnTo>
                    <a:pt x="9" y="133"/>
                  </a:lnTo>
                  <a:lnTo>
                    <a:pt x="7" y="133"/>
                  </a:lnTo>
                  <a:lnTo>
                    <a:pt x="3" y="130"/>
                  </a:lnTo>
                  <a:lnTo>
                    <a:pt x="0" y="128"/>
                  </a:lnTo>
                  <a:lnTo>
                    <a:pt x="0" y="125"/>
                  </a:lnTo>
                  <a:lnTo>
                    <a:pt x="3" y="120"/>
                  </a:lnTo>
                  <a:lnTo>
                    <a:pt x="7" y="119"/>
                  </a:lnTo>
                  <a:lnTo>
                    <a:pt x="12" y="117"/>
                  </a:lnTo>
                  <a:lnTo>
                    <a:pt x="18" y="116"/>
                  </a:lnTo>
                  <a:lnTo>
                    <a:pt x="23" y="113"/>
                  </a:lnTo>
                  <a:lnTo>
                    <a:pt x="27" y="111"/>
                  </a:lnTo>
                  <a:lnTo>
                    <a:pt x="33" y="108"/>
                  </a:lnTo>
                  <a:lnTo>
                    <a:pt x="36" y="105"/>
                  </a:lnTo>
                  <a:lnTo>
                    <a:pt x="41" y="102"/>
                  </a:lnTo>
                  <a:lnTo>
                    <a:pt x="46" y="99"/>
                  </a:lnTo>
                  <a:lnTo>
                    <a:pt x="50" y="97"/>
                  </a:lnTo>
                  <a:lnTo>
                    <a:pt x="55" y="94"/>
                  </a:lnTo>
                  <a:lnTo>
                    <a:pt x="59" y="91"/>
                  </a:lnTo>
                  <a:lnTo>
                    <a:pt x="61" y="87"/>
                  </a:lnTo>
                  <a:lnTo>
                    <a:pt x="63" y="85"/>
                  </a:lnTo>
                  <a:lnTo>
                    <a:pt x="66" y="81"/>
                  </a:lnTo>
                  <a:lnTo>
                    <a:pt x="67" y="79"/>
                  </a:lnTo>
                  <a:lnTo>
                    <a:pt x="69" y="71"/>
                  </a:lnTo>
                  <a:lnTo>
                    <a:pt x="69" y="64"/>
                  </a:lnTo>
                  <a:lnTo>
                    <a:pt x="69" y="58"/>
                  </a:lnTo>
                  <a:lnTo>
                    <a:pt x="67" y="52"/>
                  </a:lnTo>
                  <a:lnTo>
                    <a:pt x="67" y="47"/>
                  </a:lnTo>
                  <a:lnTo>
                    <a:pt x="66" y="41"/>
                  </a:lnTo>
                  <a:lnTo>
                    <a:pt x="63" y="36"/>
                  </a:lnTo>
                  <a:lnTo>
                    <a:pt x="63" y="33"/>
                  </a:lnTo>
                  <a:lnTo>
                    <a:pt x="61" y="27"/>
                  </a:lnTo>
                  <a:lnTo>
                    <a:pt x="59" y="24"/>
                  </a:lnTo>
                  <a:lnTo>
                    <a:pt x="59" y="20"/>
                  </a:lnTo>
                  <a:lnTo>
                    <a:pt x="63" y="16"/>
                  </a:lnTo>
                  <a:lnTo>
                    <a:pt x="63" y="12"/>
                  </a:lnTo>
                  <a:lnTo>
                    <a:pt x="67" y="9"/>
                  </a:lnTo>
                  <a:lnTo>
                    <a:pt x="72" y="4"/>
                  </a:lnTo>
                  <a:lnTo>
                    <a:pt x="79" y="1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7"/>
                  </a:lnTo>
                  <a:lnTo>
                    <a:pt x="90" y="13"/>
                  </a:lnTo>
                  <a:lnTo>
                    <a:pt x="90" y="13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7" name="Freeform 391"/>
            <p:cNvSpPr>
              <a:spLocks/>
            </p:cNvSpPr>
            <p:nvPr/>
          </p:nvSpPr>
          <p:spPr bwMode="auto">
            <a:xfrm>
              <a:off x="1097" y="3076"/>
              <a:ext cx="50" cy="39"/>
            </a:xfrm>
            <a:custGeom>
              <a:avLst/>
              <a:gdLst/>
              <a:ahLst/>
              <a:cxnLst>
                <a:cxn ang="0">
                  <a:pos x="99" y="24"/>
                </a:cxn>
                <a:cxn ang="0">
                  <a:pos x="98" y="27"/>
                </a:cxn>
                <a:cxn ang="0">
                  <a:pos x="98" y="32"/>
                </a:cxn>
                <a:cxn ang="0">
                  <a:pos x="96" y="38"/>
                </a:cxn>
                <a:cxn ang="0">
                  <a:pos x="96" y="42"/>
                </a:cxn>
                <a:cxn ang="0">
                  <a:pos x="93" y="48"/>
                </a:cxn>
                <a:cxn ang="0">
                  <a:pos x="90" y="53"/>
                </a:cxn>
                <a:cxn ang="0">
                  <a:pos x="85" y="58"/>
                </a:cxn>
                <a:cxn ang="0">
                  <a:pos x="82" y="64"/>
                </a:cxn>
                <a:cxn ang="0">
                  <a:pos x="75" y="67"/>
                </a:cxn>
                <a:cxn ang="0">
                  <a:pos x="70" y="71"/>
                </a:cxn>
                <a:cxn ang="0">
                  <a:pos x="62" y="74"/>
                </a:cxn>
                <a:cxn ang="0">
                  <a:pos x="53" y="76"/>
                </a:cxn>
                <a:cxn ang="0">
                  <a:pos x="46" y="77"/>
                </a:cxn>
                <a:cxn ang="0">
                  <a:pos x="35" y="77"/>
                </a:cxn>
                <a:cxn ang="0">
                  <a:pos x="23" y="76"/>
                </a:cxn>
                <a:cxn ang="0">
                  <a:pos x="12" y="74"/>
                </a:cxn>
                <a:cxn ang="0">
                  <a:pos x="7" y="73"/>
                </a:cxn>
                <a:cxn ang="0">
                  <a:pos x="4" y="70"/>
                </a:cxn>
                <a:cxn ang="0">
                  <a:pos x="1" y="67"/>
                </a:cxn>
                <a:cxn ang="0">
                  <a:pos x="0" y="62"/>
                </a:cxn>
                <a:cxn ang="0">
                  <a:pos x="0" y="59"/>
                </a:cxn>
                <a:cxn ang="0">
                  <a:pos x="0" y="58"/>
                </a:cxn>
                <a:cxn ang="0">
                  <a:pos x="1" y="56"/>
                </a:cxn>
                <a:cxn ang="0">
                  <a:pos x="6" y="58"/>
                </a:cxn>
                <a:cxn ang="0">
                  <a:pos x="13" y="58"/>
                </a:cxn>
                <a:cxn ang="0">
                  <a:pos x="23" y="58"/>
                </a:cxn>
                <a:cxn ang="0">
                  <a:pos x="30" y="55"/>
                </a:cxn>
                <a:cxn ang="0">
                  <a:pos x="38" y="53"/>
                </a:cxn>
                <a:cxn ang="0">
                  <a:pos x="44" y="50"/>
                </a:cxn>
                <a:cxn ang="0">
                  <a:pos x="50" y="45"/>
                </a:cxn>
                <a:cxn ang="0">
                  <a:pos x="56" y="41"/>
                </a:cxn>
                <a:cxn ang="0">
                  <a:pos x="62" y="36"/>
                </a:cxn>
                <a:cxn ang="0">
                  <a:pos x="67" y="32"/>
                </a:cxn>
                <a:cxn ang="0">
                  <a:pos x="72" y="27"/>
                </a:cxn>
                <a:cxn ang="0">
                  <a:pos x="75" y="24"/>
                </a:cxn>
                <a:cxn ang="0">
                  <a:pos x="78" y="19"/>
                </a:cxn>
                <a:cxn ang="0">
                  <a:pos x="79" y="15"/>
                </a:cxn>
                <a:cxn ang="0">
                  <a:pos x="82" y="10"/>
                </a:cxn>
                <a:cxn ang="0">
                  <a:pos x="84" y="7"/>
                </a:cxn>
                <a:cxn ang="0">
                  <a:pos x="84" y="6"/>
                </a:cxn>
                <a:cxn ang="0">
                  <a:pos x="84" y="1"/>
                </a:cxn>
                <a:cxn ang="0">
                  <a:pos x="85" y="0"/>
                </a:cxn>
                <a:cxn ang="0">
                  <a:pos x="87" y="1"/>
                </a:cxn>
                <a:cxn ang="0">
                  <a:pos x="90" y="3"/>
                </a:cxn>
                <a:cxn ang="0">
                  <a:pos x="93" y="6"/>
                </a:cxn>
                <a:cxn ang="0">
                  <a:pos x="96" y="12"/>
                </a:cxn>
                <a:cxn ang="0">
                  <a:pos x="96" y="15"/>
                </a:cxn>
                <a:cxn ang="0">
                  <a:pos x="96" y="19"/>
                </a:cxn>
                <a:cxn ang="0">
                  <a:pos x="98" y="21"/>
                </a:cxn>
                <a:cxn ang="0">
                  <a:pos x="99" y="24"/>
                </a:cxn>
                <a:cxn ang="0">
                  <a:pos x="99" y="24"/>
                </a:cxn>
              </a:cxnLst>
              <a:rect l="0" t="0" r="r" b="b"/>
              <a:pathLst>
                <a:path w="99" h="77">
                  <a:moveTo>
                    <a:pt x="99" y="24"/>
                  </a:moveTo>
                  <a:lnTo>
                    <a:pt x="98" y="27"/>
                  </a:lnTo>
                  <a:lnTo>
                    <a:pt x="98" y="32"/>
                  </a:lnTo>
                  <a:lnTo>
                    <a:pt x="96" y="38"/>
                  </a:lnTo>
                  <a:lnTo>
                    <a:pt x="96" y="42"/>
                  </a:lnTo>
                  <a:lnTo>
                    <a:pt x="93" y="48"/>
                  </a:lnTo>
                  <a:lnTo>
                    <a:pt x="90" y="53"/>
                  </a:lnTo>
                  <a:lnTo>
                    <a:pt x="85" y="58"/>
                  </a:lnTo>
                  <a:lnTo>
                    <a:pt x="82" y="64"/>
                  </a:lnTo>
                  <a:lnTo>
                    <a:pt x="75" y="67"/>
                  </a:lnTo>
                  <a:lnTo>
                    <a:pt x="70" y="71"/>
                  </a:lnTo>
                  <a:lnTo>
                    <a:pt x="62" y="74"/>
                  </a:lnTo>
                  <a:lnTo>
                    <a:pt x="53" y="76"/>
                  </a:lnTo>
                  <a:lnTo>
                    <a:pt x="46" y="77"/>
                  </a:lnTo>
                  <a:lnTo>
                    <a:pt x="35" y="77"/>
                  </a:lnTo>
                  <a:lnTo>
                    <a:pt x="23" y="76"/>
                  </a:lnTo>
                  <a:lnTo>
                    <a:pt x="12" y="74"/>
                  </a:lnTo>
                  <a:lnTo>
                    <a:pt x="7" y="73"/>
                  </a:lnTo>
                  <a:lnTo>
                    <a:pt x="4" y="70"/>
                  </a:lnTo>
                  <a:lnTo>
                    <a:pt x="1" y="67"/>
                  </a:lnTo>
                  <a:lnTo>
                    <a:pt x="0" y="62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1" y="56"/>
                  </a:lnTo>
                  <a:lnTo>
                    <a:pt x="6" y="58"/>
                  </a:lnTo>
                  <a:lnTo>
                    <a:pt x="13" y="58"/>
                  </a:lnTo>
                  <a:lnTo>
                    <a:pt x="23" y="58"/>
                  </a:lnTo>
                  <a:lnTo>
                    <a:pt x="30" y="55"/>
                  </a:lnTo>
                  <a:lnTo>
                    <a:pt x="38" y="53"/>
                  </a:lnTo>
                  <a:lnTo>
                    <a:pt x="44" y="50"/>
                  </a:lnTo>
                  <a:lnTo>
                    <a:pt x="50" y="45"/>
                  </a:lnTo>
                  <a:lnTo>
                    <a:pt x="56" y="41"/>
                  </a:lnTo>
                  <a:lnTo>
                    <a:pt x="62" y="36"/>
                  </a:lnTo>
                  <a:lnTo>
                    <a:pt x="67" y="32"/>
                  </a:lnTo>
                  <a:lnTo>
                    <a:pt x="72" y="27"/>
                  </a:lnTo>
                  <a:lnTo>
                    <a:pt x="75" y="24"/>
                  </a:lnTo>
                  <a:lnTo>
                    <a:pt x="78" y="19"/>
                  </a:lnTo>
                  <a:lnTo>
                    <a:pt x="79" y="15"/>
                  </a:lnTo>
                  <a:lnTo>
                    <a:pt x="82" y="10"/>
                  </a:lnTo>
                  <a:lnTo>
                    <a:pt x="84" y="7"/>
                  </a:lnTo>
                  <a:lnTo>
                    <a:pt x="84" y="6"/>
                  </a:lnTo>
                  <a:lnTo>
                    <a:pt x="84" y="1"/>
                  </a:lnTo>
                  <a:lnTo>
                    <a:pt x="85" y="0"/>
                  </a:lnTo>
                  <a:lnTo>
                    <a:pt x="87" y="1"/>
                  </a:lnTo>
                  <a:lnTo>
                    <a:pt x="90" y="3"/>
                  </a:lnTo>
                  <a:lnTo>
                    <a:pt x="93" y="6"/>
                  </a:lnTo>
                  <a:lnTo>
                    <a:pt x="96" y="12"/>
                  </a:lnTo>
                  <a:lnTo>
                    <a:pt x="96" y="15"/>
                  </a:lnTo>
                  <a:lnTo>
                    <a:pt x="96" y="19"/>
                  </a:lnTo>
                  <a:lnTo>
                    <a:pt x="98" y="21"/>
                  </a:lnTo>
                  <a:lnTo>
                    <a:pt x="99" y="24"/>
                  </a:lnTo>
                  <a:lnTo>
                    <a:pt x="99" y="24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8" name="Freeform 392"/>
            <p:cNvSpPr>
              <a:spLocks/>
            </p:cNvSpPr>
            <p:nvPr/>
          </p:nvSpPr>
          <p:spPr bwMode="auto">
            <a:xfrm>
              <a:off x="1243" y="3207"/>
              <a:ext cx="30" cy="24"/>
            </a:xfrm>
            <a:custGeom>
              <a:avLst/>
              <a:gdLst/>
              <a:ahLst/>
              <a:cxnLst>
                <a:cxn ang="0">
                  <a:pos x="55" y="23"/>
                </a:cxn>
                <a:cxn ang="0">
                  <a:pos x="50" y="27"/>
                </a:cxn>
                <a:cxn ang="0">
                  <a:pos x="47" y="30"/>
                </a:cxn>
                <a:cxn ang="0">
                  <a:pos x="41" y="33"/>
                </a:cxn>
                <a:cxn ang="0">
                  <a:pos x="37" y="38"/>
                </a:cxn>
                <a:cxn ang="0">
                  <a:pos x="30" y="40"/>
                </a:cxn>
                <a:cxn ang="0">
                  <a:pos x="24" y="43"/>
                </a:cxn>
                <a:cxn ang="0">
                  <a:pos x="21" y="43"/>
                </a:cxn>
                <a:cxn ang="0">
                  <a:pos x="18" y="44"/>
                </a:cxn>
                <a:cxn ang="0">
                  <a:pos x="15" y="46"/>
                </a:cxn>
                <a:cxn ang="0">
                  <a:pos x="12" y="47"/>
                </a:cxn>
                <a:cxn ang="0">
                  <a:pos x="8" y="47"/>
                </a:cxn>
                <a:cxn ang="0">
                  <a:pos x="4" y="47"/>
                </a:cxn>
                <a:cxn ang="0">
                  <a:pos x="3" y="44"/>
                </a:cxn>
                <a:cxn ang="0">
                  <a:pos x="1" y="43"/>
                </a:cxn>
                <a:cxn ang="0">
                  <a:pos x="0" y="38"/>
                </a:cxn>
                <a:cxn ang="0">
                  <a:pos x="1" y="36"/>
                </a:cxn>
                <a:cxn ang="0">
                  <a:pos x="3" y="33"/>
                </a:cxn>
                <a:cxn ang="0">
                  <a:pos x="6" y="32"/>
                </a:cxn>
                <a:cxn ang="0">
                  <a:pos x="11" y="29"/>
                </a:cxn>
                <a:cxn ang="0">
                  <a:pos x="15" y="26"/>
                </a:cxn>
                <a:cxn ang="0">
                  <a:pos x="20" y="24"/>
                </a:cxn>
                <a:cxn ang="0">
                  <a:pos x="23" y="21"/>
                </a:cxn>
                <a:cxn ang="0">
                  <a:pos x="26" y="17"/>
                </a:cxn>
                <a:cxn ang="0">
                  <a:pos x="29" y="14"/>
                </a:cxn>
                <a:cxn ang="0">
                  <a:pos x="32" y="9"/>
                </a:cxn>
                <a:cxn ang="0">
                  <a:pos x="37" y="6"/>
                </a:cxn>
                <a:cxn ang="0">
                  <a:pos x="40" y="1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55" y="3"/>
                </a:cxn>
                <a:cxn ang="0">
                  <a:pos x="56" y="6"/>
                </a:cxn>
                <a:cxn ang="0">
                  <a:pos x="60" y="12"/>
                </a:cxn>
                <a:cxn ang="0">
                  <a:pos x="58" y="17"/>
                </a:cxn>
                <a:cxn ang="0">
                  <a:pos x="55" y="23"/>
                </a:cxn>
                <a:cxn ang="0">
                  <a:pos x="55" y="23"/>
                </a:cxn>
              </a:cxnLst>
              <a:rect l="0" t="0" r="r" b="b"/>
              <a:pathLst>
                <a:path w="60" h="47">
                  <a:moveTo>
                    <a:pt x="55" y="23"/>
                  </a:moveTo>
                  <a:lnTo>
                    <a:pt x="50" y="27"/>
                  </a:lnTo>
                  <a:lnTo>
                    <a:pt x="47" y="30"/>
                  </a:lnTo>
                  <a:lnTo>
                    <a:pt x="41" y="33"/>
                  </a:lnTo>
                  <a:lnTo>
                    <a:pt x="37" y="38"/>
                  </a:lnTo>
                  <a:lnTo>
                    <a:pt x="30" y="40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8" y="44"/>
                  </a:lnTo>
                  <a:lnTo>
                    <a:pt x="15" y="46"/>
                  </a:lnTo>
                  <a:lnTo>
                    <a:pt x="12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0" y="38"/>
                  </a:lnTo>
                  <a:lnTo>
                    <a:pt x="1" y="36"/>
                  </a:lnTo>
                  <a:lnTo>
                    <a:pt x="3" y="33"/>
                  </a:lnTo>
                  <a:lnTo>
                    <a:pt x="6" y="32"/>
                  </a:lnTo>
                  <a:lnTo>
                    <a:pt x="11" y="29"/>
                  </a:lnTo>
                  <a:lnTo>
                    <a:pt x="15" y="26"/>
                  </a:lnTo>
                  <a:lnTo>
                    <a:pt x="20" y="24"/>
                  </a:lnTo>
                  <a:lnTo>
                    <a:pt x="23" y="21"/>
                  </a:lnTo>
                  <a:lnTo>
                    <a:pt x="26" y="17"/>
                  </a:lnTo>
                  <a:lnTo>
                    <a:pt x="29" y="14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0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3"/>
                  </a:lnTo>
                  <a:lnTo>
                    <a:pt x="56" y="6"/>
                  </a:lnTo>
                  <a:lnTo>
                    <a:pt x="60" y="12"/>
                  </a:lnTo>
                  <a:lnTo>
                    <a:pt x="58" y="17"/>
                  </a:lnTo>
                  <a:lnTo>
                    <a:pt x="55" y="23"/>
                  </a:lnTo>
                  <a:lnTo>
                    <a:pt x="55" y="23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9" name="Freeform 393"/>
            <p:cNvSpPr>
              <a:spLocks/>
            </p:cNvSpPr>
            <p:nvPr/>
          </p:nvSpPr>
          <p:spPr bwMode="auto">
            <a:xfrm>
              <a:off x="1283" y="3117"/>
              <a:ext cx="18" cy="38"/>
            </a:xfrm>
            <a:custGeom>
              <a:avLst/>
              <a:gdLst/>
              <a:ahLst/>
              <a:cxnLst>
                <a:cxn ang="0">
                  <a:pos x="29" y="7"/>
                </a:cxn>
                <a:cxn ang="0">
                  <a:pos x="31" y="10"/>
                </a:cxn>
                <a:cxn ang="0">
                  <a:pos x="32" y="13"/>
                </a:cxn>
                <a:cxn ang="0">
                  <a:pos x="34" y="17"/>
                </a:cxn>
                <a:cxn ang="0">
                  <a:pos x="35" y="22"/>
                </a:cxn>
                <a:cxn ang="0">
                  <a:pos x="35" y="26"/>
                </a:cxn>
                <a:cxn ang="0">
                  <a:pos x="35" y="31"/>
                </a:cxn>
                <a:cxn ang="0">
                  <a:pos x="35" y="36"/>
                </a:cxn>
                <a:cxn ang="0">
                  <a:pos x="35" y="40"/>
                </a:cxn>
                <a:cxn ang="0">
                  <a:pos x="35" y="43"/>
                </a:cxn>
                <a:cxn ang="0">
                  <a:pos x="34" y="48"/>
                </a:cxn>
                <a:cxn ang="0">
                  <a:pos x="32" y="51"/>
                </a:cxn>
                <a:cxn ang="0">
                  <a:pos x="31" y="55"/>
                </a:cxn>
                <a:cxn ang="0">
                  <a:pos x="28" y="59"/>
                </a:cxn>
                <a:cxn ang="0">
                  <a:pos x="26" y="62"/>
                </a:cxn>
                <a:cxn ang="0">
                  <a:pos x="21" y="65"/>
                </a:cxn>
                <a:cxn ang="0">
                  <a:pos x="20" y="66"/>
                </a:cxn>
                <a:cxn ang="0">
                  <a:pos x="17" y="71"/>
                </a:cxn>
                <a:cxn ang="0">
                  <a:pos x="15" y="74"/>
                </a:cxn>
                <a:cxn ang="0">
                  <a:pos x="11" y="77"/>
                </a:cxn>
                <a:cxn ang="0">
                  <a:pos x="8" y="77"/>
                </a:cxn>
                <a:cxn ang="0">
                  <a:pos x="5" y="75"/>
                </a:cxn>
                <a:cxn ang="0">
                  <a:pos x="0" y="72"/>
                </a:cxn>
                <a:cxn ang="0">
                  <a:pos x="0" y="69"/>
                </a:cxn>
                <a:cxn ang="0">
                  <a:pos x="0" y="65"/>
                </a:cxn>
                <a:cxn ang="0">
                  <a:pos x="5" y="59"/>
                </a:cxn>
                <a:cxn ang="0">
                  <a:pos x="9" y="52"/>
                </a:cxn>
                <a:cxn ang="0">
                  <a:pos x="12" y="46"/>
                </a:cxn>
                <a:cxn ang="0">
                  <a:pos x="14" y="42"/>
                </a:cxn>
                <a:cxn ang="0">
                  <a:pos x="14" y="39"/>
                </a:cxn>
                <a:cxn ang="0">
                  <a:pos x="14" y="34"/>
                </a:cxn>
                <a:cxn ang="0">
                  <a:pos x="14" y="31"/>
                </a:cxn>
                <a:cxn ang="0">
                  <a:pos x="14" y="28"/>
                </a:cxn>
                <a:cxn ang="0">
                  <a:pos x="12" y="22"/>
                </a:cxn>
                <a:cxn ang="0">
                  <a:pos x="9" y="17"/>
                </a:cxn>
                <a:cxn ang="0">
                  <a:pos x="9" y="13"/>
                </a:cxn>
                <a:cxn ang="0">
                  <a:pos x="9" y="8"/>
                </a:cxn>
                <a:cxn ang="0">
                  <a:pos x="11" y="4"/>
                </a:cxn>
                <a:cxn ang="0">
                  <a:pos x="14" y="4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4" y="4"/>
                </a:cxn>
                <a:cxn ang="0">
                  <a:pos x="29" y="7"/>
                </a:cxn>
                <a:cxn ang="0">
                  <a:pos x="29" y="7"/>
                </a:cxn>
              </a:cxnLst>
              <a:rect l="0" t="0" r="r" b="b"/>
              <a:pathLst>
                <a:path w="35" h="77">
                  <a:moveTo>
                    <a:pt x="29" y="7"/>
                  </a:moveTo>
                  <a:lnTo>
                    <a:pt x="31" y="10"/>
                  </a:lnTo>
                  <a:lnTo>
                    <a:pt x="32" y="13"/>
                  </a:lnTo>
                  <a:lnTo>
                    <a:pt x="34" y="17"/>
                  </a:lnTo>
                  <a:lnTo>
                    <a:pt x="35" y="22"/>
                  </a:lnTo>
                  <a:lnTo>
                    <a:pt x="35" y="26"/>
                  </a:lnTo>
                  <a:lnTo>
                    <a:pt x="35" y="31"/>
                  </a:lnTo>
                  <a:lnTo>
                    <a:pt x="35" y="36"/>
                  </a:lnTo>
                  <a:lnTo>
                    <a:pt x="35" y="40"/>
                  </a:lnTo>
                  <a:lnTo>
                    <a:pt x="35" y="43"/>
                  </a:lnTo>
                  <a:lnTo>
                    <a:pt x="34" y="48"/>
                  </a:lnTo>
                  <a:lnTo>
                    <a:pt x="32" y="51"/>
                  </a:lnTo>
                  <a:lnTo>
                    <a:pt x="31" y="55"/>
                  </a:lnTo>
                  <a:lnTo>
                    <a:pt x="28" y="59"/>
                  </a:lnTo>
                  <a:lnTo>
                    <a:pt x="26" y="62"/>
                  </a:lnTo>
                  <a:lnTo>
                    <a:pt x="21" y="65"/>
                  </a:lnTo>
                  <a:lnTo>
                    <a:pt x="20" y="66"/>
                  </a:lnTo>
                  <a:lnTo>
                    <a:pt x="17" y="71"/>
                  </a:lnTo>
                  <a:lnTo>
                    <a:pt x="15" y="74"/>
                  </a:lnTo>
                  <a:lnTo>
                    <a:pt x="11" y="77"/>
                  </a:lnTo>
                  <a:lnTo>
                    <a:pt x="8" y="77"/>
                  </a:lnTo>
                  <a:lnTo>
                    <a:pt x="5" y="75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5"/>
                  </a:lnTo>
                  <a:lnTo>
                    <a:pt x="5" y="59"/>
                  </a:lnTo>
                  <a:lnTo>
                    <a:pt x="9" y="52"/>
                  </a:lnTo>
                  <a:lnTo>
                    <a:pt x="12" y="46"/>
                  </a:lnTo>
                  <a:lnTo>
                    <a:pt x="14" y="42"/>
                  </a:lnTo>
                  <a:lnTo>
                    <a:pt x="14" y="39"/>
                  </a:lnTo>
                  <a:lnTo>
                    <a:pt x="14" y="34"/>
                  </a:lnTo>
                  <a:lnTo>
                    <a:pt x="14" y="31"/>
                  </a:lnTo>
                  <a:lnTo>
                    <a:pt x="14" y="28"/>
                  </a:lnTo>
                  <a:lnTo>
                    <a:pt x="12" y="22"/>
                  </a:lnTo>
                  <a:lnTo>
                    <a:pt x="9" y="17"/>
                  </a:lnTo>
                  <a:lnTo>
                    <a:pt x="9" y="13"/>
                  </a:lnTo>
                  <a:lnTo>
                    <a:pt x="9" y="8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4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0" name="Freeform 394"/>
            <p:cNvSpPr>
              <a:spLocks/>
            </p:cNvSpPr>
            <p:nvPr/>
          </p:nvSpPr>
          <p:spPr bwMode="auto">
            <a:xfrm>
              <a:off x="1349" y="3239"/>
              <a:ext cx="45" cy="264"/>
            </a:xfrm>
            <a:custGeom>
              <a:avLst/>
              <a:gdLst/>
              <a:ahLst/>
              <a:cxnLst>
                <a:cxn ang="0">
                  <a:pos x="67" y="26"/>
                </a:cxn>
                <a:cxn ang="0">
                  <a:pos x="73" y="55"/>
                </a:cxn>
                <a:cxn ang="0">
                  <a:pos x="81" y="82"/>
                </a:cxn>
                <a:cxn ang="0">
                  <a:pos x="85" y="108"/>
                </a:cxn>
                <a:cxn ang="0">
                  <a:pos x="88" y="136"/>
                </a:cxn>
                <a:cxn ang="0">
                  <a:pos x="90" y="162"/>
                </a:cxn>
                <a:cxn ang="0">
                  <a:pos x="87" y="188"/>
                </a:cxn>
                <a:cxn ang="0">
                  <a:pos x="79" y="214"/>
                </a:cxn>
                <a:cxn ang="0">
                  <a:pos x="62" y="246"/>
                </a:cxn>
                <a:cxn ang="0">
                  <a:pos x="49" y="281"/>
                </a:cxn>
                <a:cxn ang="0">
                  <a:pos x="41" y="315"/>
                </a:cxn>
                <a:cxn ang="0">
                  <a:pos x="36" y="351"/>
                </a:cxn>
                <a:cxn ang="0">
                  <a:pos x="38" y="386"/>
                </a:cxn>
                <a:cxn ang="0">
                  <a:pos x="44" y="422"/>
                </a:cxn>
                <a:cxn ang="0">
                  <a:pos x="53" y="458"/>
                </a:cxn>
                <a:cxn ang="0">
                  <a:pos x="67" y="495"/>
                </a:cxn>
                <a:cxn ang="0">
                  <a:pos x="76" y="518"/>
                </a:cxn>
                <a:cxn ang="0">
                  <a:pos x="71" y="526"/>
                </a:cxn>
                <a:cxn ang="0">
                  <a:pos x="65" y="527"/>
                </a:cxn>
                <a:cxn ang="0">
                  <a:pos x="58" y="526"/>
                </a:cxn>
                <a:cxn ang="0">
                  <a:pos x="47" y="501"/>
                </a:cxn>
                <a:cxn ang="0">
                  <a:pos x="30" y="458"/>
                </a:cxn>
                <a:cxn ang="0">
                  <a:pos x="15" y="419"/>
                </a:cxn>
                <a:cxn ang="0">
                  <a:pos x="6" y="380"/>
                </a:cxn>
                <a:cxn ang="0">
                  <a:pos x="0" y="341"/>
                </a:cxn>
                <a:cxn ang="0">
                  <a:pos x="0" y="302"/>
                </a:cxn>
                <a:cxn ang="0">
                  <a:pos x="7" y="263"/>
                </a:cxn>
                <a:cxn ang="0">
                  <a:pos x="19" y="225"/>
                </a:cxn>
                <a:cxn ang="0">
                  <a:pos x="36" y="194"/>
                </a:cxn>
                <a:cxn ang="0">
                  <a:pos x="45" y="173"/>
                </a:cxn>
                <a:cxn ang="0">
                  <a:pos x="50" y="151"/>
                </a:cxn>
                <a:cxn ang="0">
                  <a:pos x="55" y="130"/>
                </a:cxn>
                <a:cxn ang="0">
                  <a:pos x="55" y="110"/>
                </a:cxn>
                <a:cxn ang="0">
                  <a:pos x="53" y="89"/>
                </a:cxn>
                <a:cxn ang="0">
                  <a:pos x="50" y="67"/>
                </a:cxn>
                <a:cxn ang="0">
                  <a:pos x="47" y="43"/>
                </a:cxn>
                <a:cxn ang="0">
                  <a:pos x="44" y="26"/>
                </a:cxn>
                <a:cxn ang="0">
                  <a:pos x="44" y="18"/>
                </a:cxn>
                <a:cxn ang="0">
                  <a:pos x="45" y="11"/>
                </a:cxn>
                <a:cxn ang="0">
                  <a:pos x="49" y="5"/>
                </a:cxn>
                <a:cxn ang="0">
                  <a:pos x="55" y="0"/>
                </a:cxn>
                <a:cxn ang="0">
                  <a:pos x="58" y="1"/>
                </a:cxn>
                <a:cxn ang="0">
                  <a:pos x="62" y="8"/>
                </a:cxn>
                <a:cxn ang="0">
                  <a:pos x="64" y="12"/>
                </a:cxn>
              </a:cxnLst>
              <a:rect l="0" t="0" r="r" b="b"/>
              <a:pathLst>
                <a:path w="90" h="527">
                  <a:moveTo>
                    <a:pt x="64" y="12"/>
                  </a:moveTo>
                  <a:lnTo>
                    <a:pt x="67" y="26"/>
                  </a:lnTo>
                  <a:lnTo>
                    <a:pt x="70" y="41"/>
                  </a:lnTo>
                  <a:lnTo>
                    <a:pt x="73" y="55"/>
                  </a:lnTo>
                  <a:lnTo>
                    <a:pt x="76" y="69"/>
                  </a:lnTo>
                  <a:lnTo>
                    <a:pt x="81" y="82"/>
                  </a:lnTo>
                  <a:lnTo>
                    <a:pt x="84" y="96"/>
                  </a:lnTo>
                  <a:lnTo>
                    <a:pt x="85" y="108"/>
                  </a:lnTo>
                  <a:lnTo>
                    <a:pt x="88" y="124"/>
                  </a:lnTo>
                  <a:lnTo>
                    <a:pt x="88" y="136"/>
                  </a:lnTo>
                  <a:lnTo>
                    <a:pt x="90" y="148"/>
                  </a:lnTo>
                  <a:lnTo>
                    <a:pt x="90" y="162"/>
                  </a:lnTo>
                  <a:lnTo>
                    <a:pt x="88" y="176"/>
                  </a:lnTo>
                  <a:lnTo>
                    <a:pt x="87" y="188"/>
                  </a:lnTo>
                  <a:lnTo>
                    <a:pt x="84" y="202"/>
                  </a:lnTo>
                  <a:lnTo>
                    <a:pt x="79" y="214"/>
                  </a:lnTo>
                  <a:lnTo>
                    <a:pt x="73" y="228"/>
                  </a:lnTo>
                  <a:lnTo>
                    <a:pt x="62" y="246"/>
                  </a:lnTo>
                  <a:lnTo>
                    <a:pt x="55" y="263"/>
                  </a:lnTo>
                  <a:lnTo>
                    <a:pt x="49" y="281"/>
                  </a:lnTo>
                  <a:lnTo>
                    <a:pt x="44" y="298"/>
                  </a:lnTo>
                  <a:lnTo>
                    <a:pt x="41" y="315"/>
                  </a:lnTo>
                  <a:lnTo>
                    <a:pt x="36" y="333"/>
                  </a:lnTo>
                  <a:lnTo>
                    <a:pt x="36" y="351"/>
                  </a:lnTo>
                  <a:lnTo>
                    <a:pt x="36" y="370"/>
                  </a:lnTo>
                  <a:lnTo>
                    <a:pt x="38" y="386"/>
                  </a:lnTo>
                  <a:lnTo>
                    <a:pt x="41" y="403"/>
                  </a:lnTo>
                  <a:lnTo>
                    <a:pt x="44" y="422"/>
                  </a:lnTo>
                  <a:lnTo>
                    <a:pt x="49" y="440"/>
                  </a:lnTo>
                  <a:lnTo>
                    <a:pt x="53" y="458"/>
                  </a:lnTo>
                  <a:lnTo>
                    <a:pt x="59" y="475"/>
                  </a:lnTo>
                  <a:lnTo>
                    <a:pt x="67" y="495"/>
                  </a:lnTo>
                  <a:lnTo>
                    <a:pt x="76" y="515"/>
                  </a:lnTo>
                  <a:lnTo>
                    <a:pt x="76" y="518"/>
                  </a:lnTo>
                  <a:lnTo>
                    <a:pt x="76" y="522"/>
                  </a:lnTo>
                  <a:lnTo>
                    <a:pt x="71" y="526"/>
                  </a:lnTo>
                  <a:lnTo>
                    <a:pt x="70" y="527"/>
                  </a:lnTo>
                  <a:lnTo>
                    <a:pt x="65" y="527"/>
                  </a:lnTo>
                  <a:lnTo>
                    <a:pt x="62" y="527"/>
                  </a:lnTo>
                  <a:lnTo>
                    <a:pt x="58" y="526"/>
                  </a:lnTo>
                  <a:lnTo>
                    <a:pt x="56" y="522"/>
                  </a:lnTo>
                  <a:lnTo>
                    <a:pt x="47" y="501"/>
                  </a:lnTo>
                  <a:lnTo>
                    <a:pt x="38" y="480"/>
                  </a:lnTo>
                  <a:lnTo>
                    <a:pt x="30" y="458"/>
                  </a:lnTo>
                  <a:lnTo>
                    <a:pt x="24" y="438"/>
                  </a:lnTo>
                  <a:lnTo>
                    <a:pt x="15" y="419"/>
                  </a:lnTo>
                  <a:lnTo>
                    <a:pt x="10" y="399"/>
                  </a:lnTo>
                  <a:lnTo>
                    <a:pt x="6" y="380"/>
                  </a:lnTo>
                  <a:lnTo>
                    <a:pt x="3" y="362"/>
                  </a:lnTo>
                  <a:lnTo>
                    <a:pt x="0" y="341"/>
                  </a:lnTo>
                  <a:lnTo>
                    <a:pt x="0" y="322"/>
                  </a:lnTo>
                  <a:lnTo>
                    <a:pt x="0" y="302"/>
                  </a:lnTo>
                  <a:lnTo>
                    <a:pt x="3" y="284"/>
                  </a:lnTo>
                  <a:lnTo>
                    <a:pt x="7" y="263"/>
                  </a:lnTo>
                  <a:lnTo>
                    <a:pt x="12" y="244"/>
                  </a:lnTo>
                  <a:lnTo>
                    <a:pt x="19" y="225"/>
                  </a:lnTo>
                  <a:lnTo>
                    <a:pt x="32" y="205"/>
                  </a:lnTo>
                  <a:lnTo>
                    <a:pt x="36" y="194"/>
                  </a:lnTo>
                  <a:lnTo>
                    <a:pt x="41" y="182"/>
                  </a:lnTo>
                  <a:lnTo>
                    <a:pt x="45" y="173"/>
                  </a:lnTo>
                  <a:lnTo>
                    <a:pt x="49" y="162"/>
                  </a:lnTo>
                  <a:lnTo>
                    <a:pt x="50" y="151"/>
                  </a:lnTo>
                  <a:lnTo>
                    <a:pt x="53" y="141"/>
                  </a:lnTo>
                  <a:lnTo>
                    <a:pt x="55" y="130"/>
                  </a:lnTo>
                  <a:lnTo>
                    <a:pt x="55" y="121"/>
                  </a:lnTo>
                  <a:lnTo>
                    <a:pt x="55" y="110"/>
                  </a:lnTo>
                  <a:lnTo>
                    <a:pt x="55" y="99"/>
                  </a:lnTo>
                  <a:lnTo>
                    <a:pt x="53" y="89"/>
                  </a:lnTo>
                  <a:lnTo>
                    <a:pt x="53" y="78"/>
                  </a:lnTo>
                  <a:lnTo>
                    <a:pt x="50" y="67"/>
                  </a:lnTo>
                  <a:lnTo>
                    <a:pt x="50" y="56"/>
                  </a:lnTo>
                  <a:lnTo>
                    <a:pt x="47" y="43"/>
                  </a:lnTo>
                  <a:lnTo>
                    <a:pt x="45" y="32"/>
                  </a:lnTo>
                  <a:lnTo>
                    <a:pt x="44" y="26"/>
                  </a:lnTo>
                  <a:lnTo>
                    <a:pt x="44" y="21"/>
                  </a:lnTo>
                  <a:lnTo>
                    <a:pt x="44" y="18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47" y="8"/>
                  </a:lnTo>
                  <a:lnTo>
                    <a:pt x="49" y="5"/>
                  </a:lnTo>
                  <a:lnTo>
                    <a:pt x="50" y="3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61" y="5"/>
                  </a:lnTo>
                  <a:lnTo>
                    <a:pt x="62" y="8"/>
                  </a:lnTo>
                  <a:lnTo>
                    <a:pt x="64" y="12"/>
                  </a:lnTo>
                  <a:lnTo>
                    <a:pt x="64" y="12"/>
                  </a:lnTo>
                  <a:close/>
                </a:path>
              </a:pathLst>
            </a:custGeom>
            <a:solidFill>
              <a:srgbClr val="00D1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1" name="Freeform 395"/>
            <p:cNvSpPr>
              <a:spLocks/>
            </p:cNvSpPr>
            <p:nvPr/>
          </p:nvSpPr>
          <p:spPr bwMode="auto">
            <a:xfrm>
              <a:off x="1176" y="3364"/>
              <a:ext cx="8" cy="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2" y="6"/>
                </a:cxn>
                <a:cxn ang="0">
                  <a:pos x="9" y="7"/>
                </a:cxn>
                <a:cxn ang="0">
                  <a:pos x="7" y="9"/>
                </a:cxn>
                <a:cxn ang="0">
                  <a:pos x="4" y="7"/>
                </a:cxn>
                <a:cxn ang="0">
                  <a:pos x="3" y="6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15" y="4"/>
                  </a:lnTo>
                  <a:lnTo>
                    <a:pt x="12" y="6"/>
                  </a:lnTo>
                  <a:lnTo>
                    <a:pt x="9" y="7"/>
                  </a:lnTo>
                  <a:lnTo>
                    <a:pt x="7" y="9"/>
                  </a:lnTo>
                  <a:lnTo>
                    <a:pt x="4" y="7"/>
                  </a:lnTo>
                  <a:lnTo>
                    <a:pt x="3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2" name="Freeform 396"/>
            <p:cNvSpPr>
              <a:spLocks/>
            </p:cNvSpPr>
            <p:nvPr/>
          </p:nvSpPr>
          <p:spPr bwMode="auto">
            <a:xfrm>
              <a:off x="791" y="3265"/>
              <a:ext cx="154" cy="252"/>
            </a:xfrm>
            <a:custGeom>
              <a:avLst/>
              <a:gdLst/>
              <a:ahLst/>
              <a:cxnLst>
                <a:cxn ang="0">
                  <a:pos x="270" y="18"/>
                </a:cxn>
                <a:cxn ang="0">
                  <a:pos x="229" y="23"/>
                </a:cxn>
                <a:cxn ang="0">
                  <a:pos x="191" y="34"/>
                </a:cxn>
                <a:cxn ang="0">
                  <a:pos x="153" y="47"/>
                </a:cxn>
                <a:cxn ang="0">
                  <a:pos x="121" y="69"/>
                </a:cxn>
                <a:cxn ang="0">
                  <a:pos x="91" y="93"/>
                </a:cxn>
                <a:cxn ang="0">
                  <a:pos x="70" y="125"/>
                </a:cxn>
                <a:cxn ang="0">
                  <a:pos x="55" y="162"/>
                </a:cxn>
                <a:cxn ang="0">
                  <a:pos x="47" y="205"/>
                </a:cxn>
                <a:cxn ang="0">
                  <a:pos x="56" y="247"/>
                </a:cxn>
                <a:cxn ang="0">
                  <a:pos x="73" y="284"/>
                </a:cxn>
                <a:cxn ang="0">
                  <a:pos x="101" y="321"/>
                </a:cxn>
                <a:cxn ang="0">
                  <a:pos x="130" y="354"/>
                </a:cxn>
                <a:cxn ang="0">
                  <a:pos x="157" y="388"/>
                </a:cxn>
                <a:cxn ang="0">
                  <a:pos x="177" y="428"/>
                </a:cxn>
                <a:cxn ang="0">
                  <a:pos x="186" y="470"/>
                </a:cxn>
                <a:cxn ang="0">
                  <a:pos x="183" y="499"/>
                </a:cxn>
                <a:cxn ang="0">
                  <a:pos x="177" y="504"/>
                </a:cxn>
                <a:cxn ang="0">
                  <a:pos x="170" y="501"/>
                </a:cxn>
                <a:cxn ang="0">
                  <a:pos x="165" y="496"/>
                </a:cxn>
                <a:cxn ang="0">
                  <a:pos x="165" y="466"/>
                </a:cxn>
                <a:cxn ang="0">
                  <a:pos x="154" y="422"/>
                </a:cxn>
                <a:cxn ang="0">
                  <a:pos x="130" y="383"/>
                </a:cxn>
                <a:cxn ang="0">
                  <a:pos x="98" y="348"/>
                </a:cxn>
                <a:cxn ang="0">
                  <a:pos x="64" y="315"/>
                </a:cxn>
                <a:cxn ang="0">
                  <a:pos x="32" y="279"/>
                </a:cxn>
                <a:cxn ang="0">
                  <a:pos x="9" y="241"/>
                </a:cxn>
                <a:cxn ang="0">
                  <a:pos x="0" y="199"/>
                </a:cxn>
                <a:cxn ang="0">
                  <a:pos x="7" y="150"/>
                </a:cxn>
                <a:cxn ang="0">
                  <a:pos x="26" y="108"/>
                </a:cxn>
                <a:cxn ang="0">
                  <a:pos x="52" y="73"/>
                </a:cxn>
                <a:cxn ang="0">
                  <a:pos x="84" y="47"/>
                </a:cxn>
                <a:cxn ang="0">
                  <a:pos x="122" y="27"/>
                </a:cxn>
                <a:cxn ang="0">
                  <a:pos x="165" y="14"/>
                </a:cxn>
                <a:cxn ang="0">
                  <a:pos x="212" y="4"/>
                </a:cxn>
                <a:cxn ang="0">
                  <a:pos x="261" y="0"/>
                </a:cxn>
                <a:cxn ang="0">
                  <a:pos x="290" y="0"/>
                </a:cxn>
                <a:cxn ang="0">
                  <a:pos x="296" y="1"/>
                </a:cxn>
                <a:cxn ang="0">
                  <a:pos x="303" y="6"/>
                </a:cxn>
                <a:cxn ang="0">
                  <a:pos x="306" y="12"/>
                </a:cxn>
                <a:cxn ang="0">
                  <a:pos x="303" y="17"/>
                </a:cxn>
                <a:cxn ang="0">
                  <a:pos x="296" y="18"/>
                </a:cxn>
                <a:cxn ang="0">
                  <a:pos x="293" y="18"/>
                </a:cxn>
              </a:cxnLst>
              <a:rect l="0" t="0" r="r" b="b"/>
              <a:pathLst>
                <a:path w="307" h="504">
                  <a:moveTo>
                    <a:pt x="293" y="18"/>
                  </a:moveTo>
                  <a:lnTo>
                    <a:pt x="270" y="18"/>
                  </a:lnTo>
                  <a:lnTo>
                    <a:pt x="251" y="21"/>
                  </a:lnTo>
                  <a:lnTo>
                    <a:pt x="229" y="23"/>
                  </a:lnTo>
                  <a:lnTo>
                    <a:pt x="209" y="27"/>
                  </a:lnTo>
                  <a:lnTo>
                    <a:pt x="191" y="34"/>
                  </a:lnTo>
                  <a:lnTo>
                    <a:pt x="171" y="40"/>
                  </a:lnTo>
                  <a:lnTo>
                    <a:pt x="153" y="47"/>
                  </a:lnTo>
                  <a:lnTo>
                    <a:pt x="137" y="58"/>
                  </a:lnTo>
                  <a:lnTo>
                    <a:pt x="121" y="69"/>
                  </a:lnTo>
                  <a:lnTo>
                    <a:pt x="105" y="81"/>
                  </a:lnTo>
                  <a:lnTo>
                    <a:pt x="91" y="93"/>
                  </a:lnTo>
                  <a:lnTo>
                    <a:pt x="81" y="108"/>
                  </a:lnTo>
                  <a:lnTo>
                    <a:pt x="70" y="125"/>
                  </a:lnTo>
                  <a:lnTo>
                    <a:pt x="61" y="142"/>
                  </a:lnTo>
                  <a:lnTo>
                    <a:pt x="55" y="162"/>
                  </a:lnTo>
                  <a:lnTo>
                    <a:pt x="52" y="182"/>
                  </a:lnTo>
                  <a:lnTo>
                    <a:pt x="47" y="205"/>
                  </a:lnTo>
                  <a:lnTo>
                    <a:pt x="50" y="228"/>
                  </a:lnTo>
                  <a:lnTo>
                    <a:pt x="56" y="247"/>
                  </a:lnTo>
                  <a:lnTo>
                    <a:pt x="64" y="267"/>
                  </a:lnTo>
                  <a:lnTo>
                    <a:pt x="73" y="284"/>
                  </a:lnTo>
                  <a:lnTo>
                    <a:pt x="87" y="302"/>
                  </a:lnTo>
                  <a:lnTo>
                    <a:pt x="101" y="321"/>
                  </a:lnTo>
                  <a:lnTo>
                    <a:pt x="116" y="338"/>
                  </a:lnTo>
                  <a:lnTo>
                    <a:pt x="130" y="354"/>
                  </a:lnTo>
                  <a:lnTo>
                    <a:pt x="143" y="371"/>
                  </a:lnTo>
                  <a:lnTo>
                    <a:pt x="157" y="388"/>
                  </a:lnTo>
                  <a:lnTo>
                    <a:pt x="170" y="409"/>
                  </a:lnTo>
                  <a:lnTo>
                    <a:pt x="177" y="428"/>
                  </a:lnTo>
                  <a:lnTo>
                    <a:pt x="183" y="449"/>
                  </a:lnTo>
                  <a:lnTo>
                    <a:pt x="186" y="470"/>
                  </a:lnTo>
                  <a:lnTo>
                    <a:pt x="186" y="496"/>
                  </a:lnTo>
                  <a:lnTo>
                    <a:pt x="183" y="499"/>
                  </a:lnTo>
                  <a:lnTo>
                    <a:pt x="182" y="501"/>
                  </a:lnTo>
                  <a:lnTo>
                    <a:pt x="177" y="504"/>
                  </a:lnTo>
                  <a:lnTo>
                    <a:pt x="173" y="504"/>
                  </a:lnTo>
                  <a:lnTo>
                    <a:pt x="170" y="501"/>
                  </a:lnTo>
                  <a:lnTo>
                    <a:pt x="166" y="499"/>
                  </a:lnTo>
                  <a:lnTo>
                    <a:pt x="165" y="496"/>
                  </a:lnTo>
                  <a:lnTo>
                    <a:pt x="165" y="492"/>
                  </a:lnTo>
                  <a:lnTo>
                    <a:pt x="165" y="466"/>
                  </a:lnTo>
                  <a:lnTo>
                    <a:pt x="160" y="443"/>
                  </a:lnTo>
                  <a:lnTo>
                    <a:pt x="154" y="422"/>
                  </a:lnTo>
                  <a:lnTo>
                    <a:pt x="143" y="402"/>
                  </a:lnTo>
                  <a:lnTo>
                    <a:pt x="130" y="383"/>
                  </a:lnTo>
                  <a:lnTo>
                    <a:pt x="114" y="365"/>
                  </a:lnTo>
                  <a:lnTo>
                    <a:pt x="98" y="348"/>
                  </a:lnTo>
                  <a:lnTo>
                    <a:pt x="81" y="331"/>
                  </a:lnTo>
                  <a:lnTo>
                    <a:pt x="64" y="315"/>
                  </a:lnTo>
                  <a:lnTo>
                    <a:pt x="47" y="298"/>
                  </a:lnTo>
                  <a:lnTo>
                    <a:pt x="32" y="279"/>
                  </a:lnTo>
                  <a:lnTo>
                    <a:pt x="18" y="261"/>
                  </a:lnTo>
                  <a:lnTo>
                    <a:pt x="9" y="241"/>
                  </a:lnTo>
                  <a:lnTo>
                    <a:pt x="1" y="220"/>
                  </a:lnTo>
                  <a:lnTo>
                    <a:pt x="0" y="199"/>
                  </a:lnTo>
                  <a:lnTo>
                    <a:pt x="1" y="173"/>
                  </a:lnTo>
                  <a:lnTo>
                    <a:pt x="7" y="150"/>
                  </a:lnTo>
                  <a:lnTo>
                    <a:pt x="15" y="127"/>
                  </a:lnTo>
                  <a:lnTo>
                    <a:pt x="26" y="108"/>
                  </a:lnTo>
                  <a:lnTo>
                    <a:pt x="36" y="90"/>
                  </a:lnTo>
                  <a:lnTo>
                    <a:pt x="52" y="73"/>
                  </a:lnTo>
                  <a:lnTo>
                    <a:pt x="67" y="61"/>
                  </a:lnTo>
                  <a:lnTo>
                    <a:pt x="84" y="47"/>
                  </a:lnTo>
                  <a:lnTo>
                    <a:pt x="104" y="37"/>
                  </a:lnTo>
                  <a:lnTo>
                    <a:pt x="122" y="27"/>
                  </a:lnTo>
                  <a:lnTo>
                    <a:pt x="143" y="20"/>
                  </a:lnTo>
                  <a:lnTo>
                    <a:pt x="165" y="14"/>
                  </a:lnTo>
                  <a:lnTo>
                    <a:pt x="189" y="9"/>
                  </a:lnTo>
                  <a:lnTo>
                    <a:pt x="212" y="4"/>
                  </a:lnTo>
                  <a:lnTo>
                    <a:pt x="237" y="1"/>
                  </a:lnTo>
                  <a:lnTo>
                    <a:pt x="261" y="0"/>
                  </a:lnTo>
                  <a:lnTo>
                    <a:pt x="287" y="0"/>
                  </a:lnTo>
                  <a:lnTo>
                    <a:pt x="290" y="0"/>
                  </a:lnTo>
                  <a:lnTo>
                    <a:pt x="293" y="0"/>
                  </a:lnTo>
                  <a:lnTo>
                    <a:pt x="296" y="1"/>
                  </a:lnTo>
                  <a:lnTo>
                    <a:pt x="300" y="3"/>
                  </a:lnTo>
                  <a:lnTo>
                    <a:pt x="303" y="6"/>
                  </a:lnTo>
                  <a:lnTo>
                    <a:pt x="307" y="9"/>
                  </a:lnTo>
                  <a:lnTo>
                    <a:pt x="306" y="12"/>
                  </a:lnTo>
                  <a:lnTo>
                    <a:pt x="304" y="15"/>
                  </a:lnTo>
                  <a:lnTo>
                    <a:pt x="303" y="17"/>
                  </a:lnTo>
                  <a:lnTo>
                    <a:pt x="300" y="17"/>
                  </a:lnTo>
                  <a:lnTo>
                    <a:pt x="296" y="18"/>
                  </a:lnTo>
                  <a:lnTo>
                    <a:pt x="293" y="18"/>
                  </a:lnTo>
                  <a:lnTo>
                    <a:pt x="293" y="18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3" name="Freeform 397"/>
            <p:cNvSpPr>
              <a:spLocks/>
            </p:cNvSpPr>
            <p:nvPr/>
          </p:nvSpPr>
          <p:spPr bwMode="auto">
            <a:xfrm>
              <a:off x="863" y="3303"/>
              <a:ext cx="120" cy="129"/>
            </a:xfrm>
            <a:custGeom>
              <a:avLst/>
              <a:gdLst/>
              <a:ahLst/>
              <a:cxnLst>
                <a:cxn ang="0">
                  <a:pos x="202" y="54"/>
                </a:cxn>
                <a:cxn ang="0">
                  <a:pos x="184" y="49"/>
                </a:cxn>
                <a:cxn ang="0">
                  <a:pos x="166" y="45"/>
                </a:cxn>
                <a:cxn ang="0">
                  <a:pos x="149" y="43"/>
                </a:cxn>
                <a:cxn ang="0">
                  <a:pos x="132" y="45"/>
                </a:cxn>
                <a:cxn ang="0">
                  <a:pos x="114" y="46"/>
                </a:cxn>
                <a:cxn ang="0">
                  <a:pos x="98" y="52"/>
                </a:cxn>
                <a:cxn ang="0">
                  <a:pos x="82" y="61"/>
                </a:cxn>
                <a:cxn ang="0">
                  <a:pos x="65" y="77"/>
                </a:cxn>
                <a:cxn ang="0">
                  <a:pos x="49" y="95"/>
                </a:cxn>
                <a:cxn ang="0">
                  <a:pos x="39" y="116"/>
                </a:cxn>
                <a:cxn ang="0">
                  <a:pos x="30" y="138"/>
                </a:cxn>
                <a:cxn ang="0">
                  <a:pos x="28" y="161"/>
                </a:cxn>
                <a:cxn ang="0">
                  <a:pos x="30" y="185"/>
                </a:cxn>
                <a:cxn ang="0">
                  <a:pos x="36" y="208"/>
                </a:cxn>
                <a:cxn ang="0">
                  <a:pos x="45" y="231"/>
                </a:cxn>
                <a:cxn ang="0">
                  <a:pos x="53" y="248"/>
                </a:cxn>
                <a:cxn ang="0">
                  <a:pos x="51" y="254"/>
                </a:cxn>
                <a:cxn ang="0">
                  <a:pos x="43" y="258"/>
                </a:cxn>
                <a:cxn ang="0">
                  <a:pos x="37" y="257"/>
                </a:cxn>
                <a:cxn ang="0">
                  <a:pos x="27" y="239"/>
                </a:cxn>
                <a:cxn ang="0">
                  <a:pos x="13" y="210"/>
                </a:cxn>
                <a:cxn ang="0">
                  <a:pos x="4" y="179"/>
                </a:cxn>
                <a:cxn ang="0">
                  <a:pos x="0" y="150"/>
                </a:cxn>
                <a:cxn ang="0">
                  <a:pos x="0" y="123"/>
                </a:cxn>
                <a:cxn ang="0">
                  <a:pos x="5" y="93"/>
                </a:cxn>
                <a:cxn ang="0">
                  <a:pos x="17" y="68"/>
                </a:cxn>
                <a:cxn ang="0">
                  <a:pos x="34" y="45"/>
                </a:cxn>
                <a:cxn ang="0">
                  <a:pos x="56" y="28"/>
                </a:cxn>
                <a:cxn ang="0">
                  <a:pos x="77" y="14"/>
                </a:cxn>
                <a:cxn ang="0">
                  <a:pos x="98" y="6"/>
                </a:cxn>
                <a:cxn ang="0">
                  <a:pos x="120" y="2"/>
                </a:cxn>
                <a:cxn ang="0">
                  <a:pos x="143" y="0"/>
                </a:cxn>
                <a:cxn ang="0">
                  <a:pos x="164" y="2"/>
                </a:cxn>
                <a:cxn ang="0">
                  <a:pos x="189" y="6"/>
                </a:cxn>
                <a:cxn ang="0">
                  <a:pos x="212" y="11"/>
                </a:cxn>
                <a:cxn ang="0">
                  <a:pos x="228" y="17"/>
                </a:cxn>
                <a:cxn ang="0">
                  <a:pos x="236" y="23"/>
                </a:cxn>
                <a:cxn ang="0">
                  <a:pos x="239" y="31"/>
                </a:cxn>
                <a:cxn ang="0">
                  <a:pos x="239" y="38"/>
                </a:cxn>
                <a:cxn ang="0">
                  <a:pos x="238" y="46"/>
                </a:cxn>
                <a:cxn ang="0">
                  <a:pos x="233" y="52"/>
                </a:cxn>
                <a:cxn ang="0">
                  <a:pos x="225" y="55"/>
                </a:cxn>
                <a:cxn ang="0">
                  <a:pos x="216" y="57"/>
                </a:cxn>
                <a:cxn ang="0">
                  <a:pos x="212" y="57"/>
                </a:cxn>
              </a:cxnLst>
              <a:rect l="0" t="0" r="r" b="b"/>
              <a:pathLst>
                <a:path w="241" h="258">
                  <a:moveTo>
                    <a:pt x="212" y="57"/>
                  </a:moveTo>
                  <a:lnTo>
                    <a:pt x="202" y="54"/>
                  </a:lnTo>
                  <a:lnTo>
                    <a:pt x="193" y="51"/>
                  </a:lnTo>
                  <a:lnTo>
                    <a:pt x="184" y="49"/>
                  </a:lnTo>
                  <a:lnTo>
                    <a:pt x="175" y="46"/>
                  </a:lnTo>
                  <a:lnTo>
                    <a:pt x="166" y="45"/>
                  </a:lnTo>
                  <a:lnTo>
                    <a:pt x="157" y="45"/>
                  </a:lnTo>
                  <a:lnTo>
                    <a:pt x="149" y="43"/>
                  </a:lnTo>
                  <a:lnTo>
                    <a:pt x="140" y="45"/>
                  </a:lnTo>
                  <a:lnTo>
                    <a:pt x="132" y="45"/>
                  </a:lnTo>
                  <a:lnTo>
                    <a:pt x="123" y="45"/>
                  </a:lnTo>
                  <a:lnTo>
                    <a:pt x="114" y="46"/>
                  </a:lnTo>
                  <a:lnTo>
                    <a:pt x="106" y="49"/>
                  </a:lnTo>
                  <a:lnTo>
                    <a:pt x="98" y="52"/>
                  </a:lnTo>
                  <a:lnTo>
                    <a:pt x="91" y="57"/>
                  </a:lnTo>
                  <a:lnTo>
                    <a:pt x="82" y="61"/>
                  </a:lnTo>
                  <a:lnTo>
                    <a:pt x="74" y="69"/>
                  </a:lnTo>
                  <a:lnTo>
                    <a:pt x="65" y="77"/>
                  </a:lnTo>
                  <a:lnTo>
                    <a:pt x="56" y="86"/>
                  </a:lnTo>
                  <a:lnTo>
                    <a:pt x="49" y="95"/>
                  </a:lnTo>
                  <a:lnTo>
                    <a:pt x="43" y="106"/>
                  </a:lnTo>
                  <a:lnTo>
                    <a:pt x="39" y="116"/>
                  </a:lnTo>
                  <a:lnTo>
                    <a:pt x="34" y="127"/>
                  </a:lnTo>
                  <a:lnTo>
                    <a:pt x="30" y="138"/>
                  </a:lnTo>
                  <a:lnTo>
                    <a:pt x="30" y="148"/>
                  </a:lnTo>
                  <a:lnTo>
                    <a:pt x="28" y="161"/>
                  </a:lnTo>
                  <a:lnTo>
                    <a:pt x="30" y="173"/>
                  </a:lnTo>
                  <a:lnTo>
                    <a:pt x="30" y="185"/>
                  </a:lnTo>
                  <a:lnTo>
                    <a:pt x="33" y="197"/>
                  </a:lnTo>
                  <a:lnTo>
                    <a:pt x="36" y="208"/>
                  </a:lnTo>
                  <a:lnTo>
                    <a:pt x="40" y="220"/>
                  </a:lnTo>
                  <a:lnTo>
                    <a:pt x="45" y="231"/>
                  </a:lnTo>
                  <a:lnTo>
                    <a:pt x="51" y="243"/>
                  </a:lnTo>
                  <a:lnTo>
                    <a:pt x="53" y="248"/>
                  </a:lnTo>
                  <a:lnTo>
                    <a:pt x="53" y="251"/>
                  </a:lnTo>
                  <a:lnTo>
                    <a:pt x="51" y="254"/>
                  </a:lnTo>
                  <a:lnTo>
                    <a:pt x="48" y="257"/>
                  </a:lnTo>
                  <a:lnTo>
                    <a:pt x="43" y="258"/>
                  </a:lnTo>
                  <a:lnTo>
                    <a:pt x="40" y="258"/>
                  </a:lnTo>
                  <a:lnTo>
                    <a:pt x="37" y="257"/>
                  </a:lnTo>
                  <a:lnTo>
                    <a:pt x="34" y="254"/>
                  </a:lnTo>
                  <a:lnTo>
                    <a:pt x="27" y="239"/>
                  </a:lnTo>
                  <a:lnTo>
                    <a:pt x="19" y="225"/>
                  </a:lnTo>
                  <a:lnTo>
                    <a:pt x="13" y="210"/>
                  </a:lnTo>
                  <a:lnTo>
                    <a:pt x="8" y="196"/>
                  </a:lnTo>
                  <a:lnTo>
                    <a:pt x="4" y="179"/>
                  </a:lnTo>
                  <a:lnTo>
                    <a:pt x="0" y="165"/>
                  </a:lnTo>
                  <a:lnTo>
                    <a:pt x="0" y="150"/>
                  </a:lnTo>
                  <a:lnTo>
                    <a:pt x="0" y="136"/>
                  </a:lnTo>
                  <a:lnTo>
                    <a:pt x="0" y="123"/>
                  </a:lnTo>
                  <a:lnTo>
                    <a:pt x="2" y="107"/>
                  </a:lnTo>
                  <a:lnTo>
                    <a:pt x="5" y="93"/>
                  </a:lnTo>
                  <a:lnTo>
                    <a:pt x="11" y="81"/>
                  </a:lnTo>
                  <a:lnTo>
                    <a:pt x="17" y="68"/>
                  </a:lnTo>
                  <a:lnTo>
                    <a:pt x="25" y="55"/>
                  </a:lnTo>
                  <a:lnTo>
                    <a:pt x="34" y="45"/>
                  </a:lnTo>
                  <a:lnTo>
                    <a:pt x="48" y="35"/>
                  </a:lnTo>
                  <a:lnTo>
                    <a:pt x="56" y="28"/>
                  </a:lnTo>
                  <a:lnTo>
                    <a:pt x="66" y="20"/>
                  </a:lnTo>
                  <a:lnTo>
                    <a:pt x="77" y="14"/>
                  </a:lnTo>
                  <a:lnTo>
                    <a:pt x="88" y="11"/>
                  </a:lnTo>
                  <a:lnTo>
                    <a:pt x="98" y="6"/>
                  </a:lnTo>
                  <a:lnTo>
                    <a:pt x="108" y="3"/>
                  </a:lnTo>
                  <a:lnTo>
                    <a:pt x="120" y="2"/>
                  </a:lnTo>
                  <a:lnTo>
                    <a:pt x="131" y="2"/>
                  </a:lnTo>
                  <a:lnTo>
                    <a:pt x="143" y="0"/>
                  </a:lnTo>
                  <a:lnTo>
                    <a:pt x="153" y="0"/>
                  </a:lnTo>
                  <a:lnTo>
                    <a:pt x="164" y="2"/>
                  </a:lnTo>
                  <a:lnTo>
                    <a:pt x="176" y="3"/>
                  </a:lnTo>
                  <a:lnTo>
                    <a:pt x="189" y="6"/>
                  </a:lnTo>
                  <a:lnTo>
                    <a:pt x="199" y="8"/>
                  </a:lnTo>
                  <a:lnTo>
                    <a:pt x="212" y="11"/>
                  </a:lnTo>
                  <a:lnTo>
                    <a:pt x="225" y="16"/>
                  </a:lnTo>
                  <a:lnTo>
                    <a:pt x="228" y="17"/>
                  </a:lnTo>
                  <a:lnTo>
                    <a:pt x="233" y="19"/>
                  </a:lnTo>
                  <a:lnTo>
                    <a:pt x="236" y="23"/>
                  </a:lnTo>
                  <a:lnTo>
                    <a:pt x="238" y="28"/>
                  </a:lnTo>
                  <a:lnTo>
                    <a:pt x="239" y="31"/>
                  </a:lnTo>
                  <a:lnTo>
                    <a:pt x="241" y="35"/>
                  </a:lnTo>
                  <a:lnTo>
                    <a:pt x="239" y="38"/>
                  </a:lnTo>
                  <a:lnTo>
                    <a:pt x="239" y="43"/>
                  </a:lnTo>
                  <a:lnTo>
                    <a:pt x="238" y="46"/>
                  </a:lnTo>
                  <a:lnTo>
                    <a:pt x="235" y="49"/>
                  </a:lnTo>
                  <a:lnTo>
                    <a:pt x="233" y="52"/>
                  </a:lnTo>
                  <a:lnTo>
                    <a:pt x="228" y="54"/>
                  </a:lnTo>
                  <a:lnTo>
                    <a:pt x="225" y="55"/>
                  </a:lnTo>
                  <a:lnTo>
                    <a:pt x="221" y="58"/>
                  </a:lnTo>
                  <a:lnTo>
                    <a:pt x="216" y="57"/>
                  </a:lnTo>
                  <a:lnTo>
                    <a:pt x="212" y="57"/>
                  </a:lnTo>
                  <a:lnTo>
                    <a:pt x="212" y="57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4" name="Freeform 398"/>
            <p:cNvSpPr>
              <a:spLocks/>
            </p:cNvSpPr>
            <p:nvPr/>
          </p:nvSpPr>
          <p:spPr bwMode="auto">
            <a:xfrm>
              <a:off x="989" y="3330"/>
              <a:ext cx="122" cy="82"/>
            </a:xfrm>
            <a:custGeom>
              <a:avLst/>
              <a:gdLst/>
              <a:ahLst/>
              <a:cxnLst>
                <a:cxn ang="0">
                  <a:pos x="20" y="18"/>
                </a:cxn>
                <a:cxn ang="0">
                  <a:pos x="32" y="30"/>
                </a:cxn>
                <a:cxn ang="0">
                  <a:pos x="44" y="41"/>
                </a:cxn>
                <a:cxn ang="0">
                  <a:pos x="55" y="52"/>
                </a:cxn>
                <a:cxn ang="0">
                  <a:pos x="67" y="61"/>
                </a:cxn>
                <a:cxn ang="0">
                  <a:pos x="78" y="69"/>
                </a:cxn>
                <a:cxn ang="0">
                  <a:pos x="89" y="78"/>
                </a:cxn>
                <a:cxn ang="0">
                  <a:pos x="101" y="85"/>
                </a:cxn>
                <a:cxn ang="0">
                  <a:pos x="113" y="94"/>
                </a:cxn>
                <a:cxn ang="0">
                  <a:pos x="124" y="101"/>
                </a:cxn>
                <a:cxn ang="0">
                  <a:pos x="136" y="107"/>
                </a:cxn>
                <a:cxn ang="0">
                  <a:pos x="148" y="113"/>
                </a:cxn>
                <a:cxn ang="0">
                  <a:pos x="162" y="120"/>
                </a:cxn>
                <a:cxn ang="0">
                  <a:pos x="176" y="125"/>
                </a:cxn>
                <a:cxn ang="0">
                  <a:pos x="191" y="130"/>
                </a:cxn>
                <a:cxn ang="0">
                  <a:pos x="205" y="136"/>
                </a:cxn>
                <a:cxn ang="0">
                  <a:pos x="222" y="142"/>
                </a:cxn>
                <a:cxn ang="0">
                  <a:pos x="225" y="142"/>
                </a:cxn>
                <a:cxn ang="0">
                  <a:pos x="228" y="143"/>
                </a:cxn>
                <a:cxn ang="0">
                  <a:pos x="231" y="145"/>
                </a:cxn>
                <a:cxn ang="0">
                  <a:pos x="234" y="146"/>
                </a:cxn>
                <a:cxn ang="0">
                  <a:pos x="237" y="146"/>
                </a:cxn>
                <a:cxn ang="0">
                  <a:pos x="239" y="148"/>
                </a:cxn>
                <a:cxn ang="0">
                  <a:pos x="242" y="149"/>
                </a:cxn>
                <a:cxn ang="0">
                  <a:pos x="243" y="151"/>
                </a:cxn>
                <a:cxn ang="0">
                  <a:pos x="243" y="153"/>
                </a:cxn>
                <a:cxn ang="0">
                  <a:pos x="240" y="156"/>
                </a:cxn>
                <a:cxn ang="0">
                  <a:pos x="236" y="157"/>
                </a:cxn>
                <a:cxn ang="0">
                  <a:pos x="231" y="159"/>
                </a:cxn>
                <a:cxn ang="0">
                  <a:pos x="225" y="160"/>
                </a:cxn>
                <a:cxn ang="0">
                  <a:pos x="216" y="163"/>
                </a:cxn>
                <a:cxn ang="0">
                  <a:pos x="200" y="159"/>
                </a:cxn>
                <a:cxn ang="0">
                  <a:pos x="187" y="157"/>
                </a:cxn>
                <a:cxn ang="0">
                  <a:pos x="173" y="154"/>
                </a:cxn>
                <a:cxn ang="0">
                  <a:pos x="159" y="151"/>
                </a:cxn>
                <a:cxn ang="0">
                  <a:pos x="144" y="148"/>
                </a:cxn>
                <a:cxn ang="0">
                  <a:pos x="132" y="143"/>
                </a:cxn>
                <a:cxn ang="0">
                  <a:pos x="118" y="139"/>
                </a:cxn>
                <a:cxn ang="0">
                  <a:pos x="106" y="133"/>
                </a:cxn>
                <a:cxn ang="0">
                  <a:pos x="92" y="125"/>
                </a:cxn>
                <a:cxn ang="0">
                  <a:pos x="79" y="117"/>
                </a:cxn>
                <a:cxn ang="0">
                  <a:pos x="69" y="108"/>
                </a:cxn>
                <a:cxn ang="0">
                  <a:pos x="57" y="98"/>
                </a:cxn>
                <a:cxn ang="0">
                  <a:pos x="44" y="84"/>
                </a:cxn>
                <a:cxn ang="0">
                  <a:pos x="32" y="69"/>
                </a:cxn>
                <a:cxn ang="0">
                  <a:pos x="20" y="52"/>
                </a:cxn>
                <a:cxn ang="0">
                  <a:pos x="8" y="33"/>
                </a:cxn>
                <a:cxn ang="0">
                  <a:pos x="5" y="27"/>
                </a:cxn>
                <a:cxn ang="0">
                  <a:pos x="1" y="21"/>
                </a:cxn>
                <a:cxn ang="0">
                  <a:pos x="1" y="17"/>
                </a:cxn>
                <a:cxn ang="0">
                  <a:pos x="0" y="12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1" y="3"/>
                </a:cxn>
                <a:cxn ang="0">
                  <a:pos x="11" y="4"/>
                </a:cxn>
                <a:cxn ang="0">
                  <a:pos x="15" y="7"/>
                </a:cxn>
                <a:cxn ang="0">
                  <a:pos x="17" y="12"/>
                </a:cxn>
                <a:cxn ang="0">
                  <a:pos x="20" y="18"/>
                </a:cxn>
                <a:cxn ang="0">
                  <a:pos x="20" y="18"/>
                </a:cxn>
              </a:cxnLst>
              <a:rect l="0" t="0" r="r" b="b"/>
              <a:pathLst>
                <a:path w="243" h="163">
                  <a:moveTo>
                    <a:pt x="20" y="18"/>
                  </a:moveTo>
                  <a:lnTo>
                    <a:pt x="32" y="30"/>
                  </a:lnTo>
                  <a:lnTo>
                    <a:pt x="44" y="41"/>
                  </a:lnTo>
                  <a:lnTo>
                    <a:pt x="55" y="52"/>
                  </a:lnTo>
                  <a:lnTo>
                    <a:pt x="67" y="61"/>
                  </a:lnTo>
                  <a:lnTo>
                    <a:pt x="78" y="69"/>
                  </a:lnTo>
                  <a:lnTo>
                    <a:pt x="89" y="78"/>
                  </a:lnTo>
                  <a:lnTo>
                    <a:pt x="101" y="85"/>
                  </a:lnTo>
                  <a:lnTo>
                    <a:pt x="113" y="94"/>
                  </a:lnTo>
                  <a:lnTo>
                    <a:pt x="124" y="101"/>
                  </a:lnTo>
                  <a:lnTo>
                    <a:pt x="136" y="107"/>
                  </a:lnTo>
                  <a:lnTo>
                    <a:pt x="148" y="113"/>
                  </a:lnTo>
                  <a:lnTo>
                    <a:pt x="162" y="120"/>
                  </a:lnTo>
                  <a:lnTo>
                    <a:pt x="176" y="125"/>
                  </a:lnTo>
                  <a:lnTo>
                    <a:pt x="191" y="130"/>
                  </a:lnTo>
                  <a:lnTo>
                    <a:pt x="205" y="136"/>
                  </a:lnTo>
                  <a:lnTo>
                    <a:pt x="222" y="142"/>
                  </a:lnTo>
                  <a:lnTo>
                    <a:pt x="225" y="142"/>
                  </a:lnTo>
                  <a:lnTo>
                    <a:pt x="228" y="143"/>
                  </a:lnTo>
                  <a:lnTo>
                    <a:pt x="231" y="145"/>
                  </a:lnTo>
                  <a:lnTo>
                    <a:pt x="234" y="146"/>
                  </a:lnTo>
                  <a:lnTo>
                    <a:pt x="237" y="146"/>
                  </a:lnTo>
                  <a:lnTo>
                    <a:pt x="239" y="148"/>
                  </a:lnTo>
                  <a:lnTo>
                    <a:pt x="242" y="149"/>
                  </a:lnTo>
                  <a:lnTo>
                    <a:pt x="243" y="151"/>
                  </a:lnTo>
                  <a:lnTo>
                    <a:pt x="243" y="153"/>
                  </a:lnTo>
                  <a:lnTo>
                    <a:pt x="240" y="156"/>
                  </a:lnTo>
                  <a:lnTo>
                    <a:pt x="236" y="157"/>
                  </a:lnTo>
                  <a:lnTo>
                    <a:pt x="231" y="159"/>
                  </a:lnTo>
                  <a:lnTo>
                    <a:pt x="225" y="160"/>
                  </a:lnTo>
                  <a:lnTo>
                    <a:pt x="216" y="163"/>
                  </a:lnTo>
                  <a:lnTo>
                    <a:pt x="200" y="159"/>
                  </a:lnTo>
                  <a:lnTo>
                    <a:pt x="187" y="157"/>
                  </a:lnTo>
                  <a:lnTo>
                    <a:pt x="173" y="154"/>
                  </a:lnTo>
                  <a:lnTo>
                    <a:pt x="159" y="151"/>
                  </a:lnTo>
                  <a:lnTo>
                    <a:pt x="144" y="148"/>
                  </a:lnTo>
                  <a:lnTo>
                    <a:pt x="132" y="143"/>
                  </a:lnTo>
                  <a:lnTo>
                    <a:pt x="118" y="139"/>
                  </a:lnTo>
                  <a:lnTo>
                    <a:pt x="106" y="133"/>
                  </a:lnTo>
                  <a:lnTo>
                    <a:pt x="92" y="125"/>
                  </a:lnTo>
                  <a:lnTo>
                    <a:pt x="79" y="117"/>
                  </a:lnTo>
                  <a:lnTo>
                    <a:pt x="69" y="108"/>
                  </a:lnTo>
                  <a:lnTo>
                    <a:pt x="57" y="98"/>
                  </a:lnTo>
                  <a:lnTo>
                    <a:pt x="44" y="84"/>
                  </a:lnTo>
                  <a:lnTo>
                    <a:pt x="32" y="69"/>
                  </a:lnTo>
                  <a:lnTo>
                    <a:pt x="20" y="52"/>
                  </a:lnTo>
                  <a:lnTo>
                    <a:pt x="8" y="33"/>
                  </a:lnTo>
                  <a:lnTo>
                    <a:pt x="5" y="27"/>
                  </a:lnTo>
                  <a:lnTo>
                    <a:pt x="1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5" y="7"/>
                  </a:lnTo>
                  <a:lnTo>
                    <a:pt x="17" y="12"/>
                  </a:lnTo>
                  <a:lnTo>
                    <a:pt x="20" y="18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5" name="Freeform 399"/>
            <p:cNvSpPr>
              <a:spLocks/>
            </p:cNvSpPr>
            <p:nvPr/>
          </p:nvSpPr>
          <p:spPr bwMode="auto">
            <a:xfrm>
              <a:off x="886" y="3480"/>
              <a:ext cx="332" cy="107"/>
            </a:xfrm>
            <a:custGeom>
              <a:avLst/>
              <a:gdLst/>
              <a:ahLst/>
              <a:cxnLst>
                <a:cxn ang="0">
                  <a:pos x="76" y="148"/>
                </a:cxn>
                <a:cxn ang="0">
                  <a:pos x="147" y="158"/>
                </a:cxn>
                <a:cxn ang="0">
                  <a:pos x="223" y="162"/>
                </a:cxn>
                <a:cxn ang="0">
                  <a:pos x="304" y="159"/>
                </a:cxn>
                <a:cxn ang="0">
                  <a:pos x="381" y="153"/>
                </a:cxn>
                <a:cxn ang="0">
                  <a:pos x="451" y="145"/>
                </a:cxn>
                <a:cxn ang="0">
                  <a:pos x="509" y="135"/>
                </a:cxn>
                <a:cxn ang="0">
                  <a:pos x="552" y="124"/>
                </a:cxn>
                <a:cxn ang="0">
                  <a:pos x="574" y="113"/>
                </a:cxn>
                <a:cxn ang="0">
                  <a:pos x="587" y="101"/>
                </a:cxn>
                <a:cxn ang="0">
                  <a:pos x="600" y="90"/>
                </a:cxn>
                <a:cxn ang="0">
                  <a:pos x="610" y="78"/>
                </a:cxn>
                <a:cxn ang="0">
                  <a:pos x="620" y="64"/>
                </a:cxn>
                <a:cxn ang="0">
                  <a:pos x="626" y="49"/>
                </a:cxn>
                <a:cxn ang="0">
                  <a:pos x="635" y="32"/>
                </a:cxn>
                <a:cxn ang="0">
                  <a:pos x="641" y="15"/>
                </a:cxn>
                <a:cxn ang="0">
                  <a:pos x="647" y="2"/>
                </a:cxn>
                <a:cxn ang="0">
                  <a:pos x="653" y="0"/>
                </a:cxn>
                <a:cxn ang="0">
                  <a:pos x="661" y="2"/>
                </a:cxn>
                <a:cxn ang="0">
                  <a:pos x="664" y="8"/>
                </a:cxn>
                <a:cxn ang="0">
                  <a:pos x="659" y="25"/>
                </a:cxn>
                <a:cxn ang="0">
                  <a:pos x="653" y="46"/>
                </a:cxn>
                <a:cxn ang="0">
                  <a:pos x="647" y="69"/>
                </a:cxn>
                <a:cxn ang="0">
                  <a:pos x="643" y="89"/>
                </a:cxn>
                <a:cxn ang="0">
                  <a:pos x="636" y="110"/>
                </a:cxn>
                <a:cxn ang="0">
                  <a:pos x="627" y="127"/>
                </a:cxn>
                <a:cxn ang="0">
                  <a:pos x="616" y="144"/>
                </a:cxn>
                <a:cxn ang="0">
                  <a:pos x="600" y="158"/>
                </a:cxn>
                <a:cxn ang="0">
                  <a:pos x="575" y="171"/>
                </a:cxn>
                <a:cxn ang="0">
                  <a:pos x="529" y="184"/>
                </a:cxn>
                <a:cxn ang="0">
                  <a:pos x="467" y="197"/>
                </a:cxn>
                <a:cxn ang="0">
                  <a:pos x="390" y="208"/>
                </a:cxn>
                <a:cxn ang="0">
                  <a:pos x="306" y="214"/>
                </a:cxn>
                <a:cxn ang="0">
                  <a:pos x="217" y="216"/>
                </a:cxn>
                <a:cxn ang="0">
                  <a:pos x="130" y="211"/>
                </a:cxn>
                <a:cxn ang="0">
                  <a:pos x="49" y="199"/>
                </a:cxn>
                <a:cxn ang="0">
                  <a:pos x="6" y="187"/>
                </a:cxn>
                <a:cxn ang="0">
                  <a:pos x="0" y="179"/>
                </a:cxn>
                <a:cxn ang="0">
                  <a:pos x="0" y="171"/>
                </a:cxn>
                <a:cxn ang="0">
                  <a:pos x="1" y="162"/>
                </a:cxn>
                <a:cxn ang="0">
                  <a:pos x="8" y="153"/>
                </a:cxn>
                <a:cxn ang="0">
                  <a:pos x="17" y="147"/>
                </a:cxn>
                <a:cxn ang="0">
                  <a:pos x="27" y="142"/>
                </a:cxn>
                <a:cxn ang="0">
                  <a:pos x="38" y="141"/>
                </a:cxn>
                <a:cxn ang="0">
                  <a:pos x="44" y="141"/>
                </a:cxn>
              </a:cxnLst>
              <a:rect l="0" t="0" r="r" b="b"/>
              <a:pathLst>
                <a:path w="664" h="216">
                  <a:moveTo>
                    <a:pt x="44" y="141"/>
                  </a:moveTo>
                  <a:lnTo>
                    <a:pt x="76" y="148"/>
                  </a:lnTo>
                  <a:lnTo>
                    <a:pt x="110" y="153"/>
                  </a:lnTo>
                  <a:lnTo>
                    <a:pt x="147" y="158"/>
                  </a:lnTo>
                  <a:lnTo>
                    <a:pt x="185" y="161"/>
                  </a:lnTo>
                  <a:lnTo>
                    <a:pt x="223" y="162"/>
                  </a:lnTo>
                  <a:lnTo>
                    <a:pt x="263" y="162"/>
                  </a:lnTo>
                  <a:lnTo>
                    <a:pt x="304" y="159"/>
                  </a:lnTo>
                  <a:lnTo>
                    <a:pt x="344" y="158"/>
                  </a:lnTo>
                  <a:lnTo>
                    <a:pt x="381" y="153"/>
                  </a:lnTo>
                  <a:lnTo>
                    <a:pt x="418" y="150"/>
                  </a:lnTo>
                  <a:lnTo>
                    <a:pt x="451" y="145"/>
                  </a:lnTo>
                  <a:lnTo>
                    <a:pt x="482" y="141"/>
                  </a:lnTo>
                  <a:lnTo>
                    <a:pt x="509" y="135"/>
                  </a:lnTo>
                  <a:lnTo>
                    <a:pt x="532" y="129"/>
                  </a:lnTo>
                  <a:lnTo>
                    <a:pt x="552" y="124"/>
                  </a:lnTo>
                  <a:lnTo>
                    <a:pt x="566" y="118"/>
                  </a:lnTo>
                  <a:lnTo>
                    <a:pt x="574" y="113"/>
                  </a:lnTo>
                  <a:lnTo>
                    <a:pt x="580" y="107"/>
                  </a:lnTo>
                  <a:lnTo>
                    <a:pt x="587" y="101"/>
                  </a:lnTo>
                  <a:lnTo>
                    <a:pt x="595" y="98"/>
                  </a:lnTo>
                  <a:lnTo>
                    <a:pt x="600" y="90"/>
                  </a:lnTo>
                  <a:lnTo>
                    <a:pt x="604" y="84"/>
                  </a:lnTo>
                  <a:lnTo>
                    <a:pt x="610" y="78"/>
                  </a:lnTo>
                  <a:lnTo>
                    <a:pt x="615" y="72"/>
                  </a:lnTo>
                  <a:lnTo>
                    <a:pt x="620" y="64"/>
                  </a:lnTo>
                  <a:lnTo>
                    <a:pt x="623" y="58"/>
                  </a:lnTo>
                  <a:lnTo>
                    <a:pt x="626" y="49"/>
                  </a:lnTo>
                  <a:lnTo>
                    <a:pt x="630" y="41"/>
                  </a:lnTo>
                  <a:lnTo>
                    <a:pt x="635" y="32"/>
                  </a:lnTo>
                  <a:lnTo>
                    <a:pt x="638" y="25"/>
                  </a:lnTo>
                  <a:lnTo>
                    <a:pt x="641" y="15"/>
                  </a:lnTo>
                  <a:lnTo>
                    <a:pt x="644" y="6"/>
                  </a:lnTo>
                  <a:lnTo>
                    <a:pt x="647" y="2"/>
                  </a:lnTo>
                  <a:lnTo>
                    <a:pt x="650" y="0"/>
                  </a:lnTo>
                  <a:lnTo>
                    <a:pt x="653" y="0"/>
                  </a:lnTo>
                  <a:lnTo>
                    <a:pt x="656" y="2"/>
                  </a:lnTo>
                  <a:lnTo>
                    <a:pt x="661" y="2"/>
                  </a:lnTo>
                  <a:lnTo>
                    <a:pt x="662" y="6"/>
                  </a:lnTo>
                  <a:lnTo>
                    <a:pt x="664" y="8"/>
                  </a:lnTo>
                  <a:lnTo>
                    <a:pt x="664" y="14"/>
                  </a:lnTo>
                  <a:lnTo>
                    <a:pt x="659" y="25"/>
                  </a:lnTo>
                  <a:lnTo>
                    <a:pt x="656" y="37"/>
                  </a:lnTo>
                  <a:lnTo>
                    <a:pt x="653" y="46"/>
                  </a:lnTo>
                  <a:lnTo>
                    <a:pt x="652" y="58"/>
                  </a:lnTo>
                  <a:lnTo>
                    <a:pt x="647" y="69"/>
                  </a:lnTo>
                  <a:lnTo>
                    <a:pt x="646" y="80"/>
                  </a:lnTo>
                  <a:lnTo>
                    <a:pt x="643" y="89"/>
                  </a:lnTo>
                  <a:lnTo>
                    <a:pt x="641" y="101"/>
                  </a:lnTo>
                  <a:lnTo>
                    <a:pt x="636" y="110"/>
                  </a:lnTo>
                  <a:lnTo>
                    <a:pt x="632" y="119"/>
                  </a:lnTo>
                  <a:lnTo>
                    <a:pt x="627" y="127"/>
                  </a:lnTo>
                  <a:lnTo>
                    <a:pt x="623" y="136"/>
                  </a:lnTo>
                  <a:lnTo>
                    <a:pt x="616" y="144"/>
                  </a:lnTo>
                  <a:lnTo>
                    <a:pt x="609" y="151"/>
                  </a:lnTo>
                  <a:lnTo>
                    <a:pt x="600" y="158"/>
                  </a:lnTo>
                  <a:lnTo>
                    <a:pt x="590" y="164"/>
                  </a:lnTo>
                  <a:lnTo>
                    <a:pt x="575" y="171"/>
                  </a:lnTo>
                  <a:lnTo>
                    <a:pt x="555" y="177"/>
                  </a:lnTo>
                  <a:lnTo>
                    <a:pt x="529" y="184"/>
                  </a:lnTo>
                  <a:lnTo>
                    <a:pt x="500" y="191"/>
                  </a:lnTo>
                  <a:lnTo>
                    <a:pt x="467" y="197"/>
                  </a:lnTo>
                  <a:lnTo>
                    <a:pt x="430" y="202"/>
                  </a:lnTo>
                  <a:lnTo>
                    <a:pt x="390" y="208"/>
                  </a:lnTo>
                  <a:lnTo>
                    <a:pt x="349" y="213"/>
                  </a:lnTo>
                  <a:lnTo>
                    <a:pt x="306" y="214"/>
                  </a:lnTo>
                  <a:lnTo>
                    <a:pt x="262" y="216"/>
                  </a:lnTo>
                  <a:lnTo>
                    <a:pt x="217" y="216"/>
                  </a:lnTo>
                  <a:lnTo>
                    <a:pt x="173" y="214"/>
                  </a:lnTo>
                  <a:lnTo>
                    <a:pt x="130" y="211"/>
                  </a:lnTo>
                  <a:lnTo>
                    <a:pt x="89" y="205"/>
                  </a:lnTo>
                  <a:lnTo>
                    <a:pt x="49" y="199"/>
                  </a:lnTo>
                  <a:lnTo>
                    <a:pt x="12" y="188"/>
                  </a:lnTo>
                  <a:lnTo>
                    <a:pt x="6" y="187"/>
                  </a:lnTo>
                  <a:lnTo>
                    <a:pt x="3" y="184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1" y="162"/>
                  </a:lnTo>
                  <a:lnTo>
                    <a:pt x="5" y="159"/>
                  </a:lnTo>
                  <a:lnTo>
                    <a:pt x="8" y="153"/>
                  </a:lnTo>
                  <a:lnTo>
                    <a:pt x="12" y="150"/>
                  </a:lnTo>
                  <a:lnTo>
                    <a:pt x="17" y="147"/>
                  </a:lnTo>
                  <a:lnTo>
                    <a:pt x="21" y="145"/>
                  </a:lnTo>
                  <a:lnTo>
                    <a:pt x="27" y="142"/>
                  </a:lnTo>
                  <a:lnTo>
                    <a:pt x="34" y="141"/>
                  </a:lnTo>
                  <a:lnTo>
                    <a:pt x="38" y="141"/>
                  </a:lnTo>
                  <a:lnTo>
                    <a:pt x="44" y="141"/>
                  </a:lnTo>
                  <a:lnTo>
                    <a:pt x="44" y="141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6" name="Freeform 400"/>
            <p:cNvSpPr>
              <a:spLocks/>
            </p:cNvSpPr>
            <p:nvPr/>
          </p:nvSpPr>
          <p:spPr bwMode="auto">
            <a:xfrm>
              <a:off x="1003" y="3469"/>
              <a:ext cx="186" cy="48"/>
            </a:xfrm>
            <a:custGeom>
              <a:avLst/>
              <a:gdLst/>
              <a:ahLst/>
              <a:cxnLst>
                <a:cxn ang="0">
                  <a:pos x="31" y="53"/>
                </a:cxn>
                <a:cxn ang="0">
                  <a:pos x="48" y="55"/>
                </a:cxn>
                <a:cxn ang="0">
                  <a:pos x="63" y="56"/>
                </a:cxn>
                <a:cxn ang="0">
                  <a:pos x="79" y="56"/>
                </a:cxn>
                <a:cxn ang="0">
                  <a:pos x="94" y="55"/>
                </a:cxn>
                <a:cxn ang="0">
                  <a:pos x="109" y="53"/>
                </a:cxn>
                <a:cxn ang="0">
                  <a:pos x="124" y="53"/>
                </a:cxn>
                <a:cxn ang="0">
                  <a:pos x="143" y="52"/>
                </a:cxn>
                <a:cxn ang="0">
                  <a:pos x="166" y="50"/>
                </a:cxn>
                <a:cxn ang="0">
                  <a:pos x="195" y="47"/>
                </a:cxn>
                <a:cxn ang="0">
                  <a:pos x="221" y="41"/>
                </a:cxn>
                <a:cxn ang="0">
                  <a:pos x="245" y="36"/>
                </a:cxn>
                <a:cxn ang="0">
                  <a:pos x="268" y="27"/>
                </a:cxn>
                <a:cxn ang="0">
                  <a:pos x="293" y="20"/>
                </a:cxn>
                <a:cxn ang="0">
                  <a:pos x="319" y="12"/>
                </a:cxn>
                <a:cxn ang="0">
                  <a:pos x="346" y="4"/>
                </a:cxn>
                <a:cxn ang="0">
                  <a:pos x="366" y="0"/>
                </a:cxn>
                <a:cxn ang="0">
                  <a:pos x="372" y="4"/>
                </a:cxn>
                <a:cxn ang="0">
                  <a:pos x="372" y="11"/>
                </a:cxn>
                <a:cxn ang="0">
                  <a:pos x="371" y="17"/>
                </a:cxn>
                <a:cxn ang="0">
                  <a:pos x="351" y="23"/>
                </a:cxn>
                <a:cxn ang="0">
                  <a:pos x="320" y="33"/>
                </a:cxn>
                <a:cxn ang="0">
                  <a:pos x="294" y="46"/>
                </a:cxn>
                <a:cxn ang="0">
                  <a:pos x="273" y="58"/>
                </a:cxn>
                <a:cxn ang="0">
                  <a:pos x="248" y="69"/>
                </a:cxn>
                <a:cxn ang="0">
                  <a:pos x="224" y="79"/>
                </a:cxn>
                <a:cxn ang="0">
                  <a:pos x="198" y="88"/>
                </a:cxn>
                <a:cxn ang="0">
                  <a:pos x="169" y="93"/>
                </a:cxn>
                <a:cxn ang="0">
                  <a:pos x="143" y="95"/>
                </a:cxn>
                <a:cxn ang="0">
                  <a:pos x="124" y="96"/>
                </a:cxn>
                <a:cxn ang="0">
                  <a:pos x="109" y="96"/>
                </a:cxn>
                <a:cxn ang="0">
                  <a:pos x="92" y="96"/>
                </a:cxn>
                <a:cxn ang="0">
                  <a:pos x="77" y="95"/>
                </a:cxn>
                <a:cxn ang="0">
                  <a:pos x="62" y="93"/>
                </a:cxn>
                <a:cxn ang="0">
                  <a:pos x="43" y="91"/>
                </a:cxn>
                <a:cxn ang="0">
                  <a:pos x="25" y="88"/>
                </a:cxn>
                <a:cxn ang="0">
                  <a:pos x="11" y="85"/>
                </a:cxn>
                <a:cxn ang="0">
                  <a:pos x="5" y="82"/>
                </a:cxn>
                <a:cxn ang="0">
                  <a:pos x="2" y="76"/>
                </a:cxn>
                <a:cxn ang="0">
                  <a:pos x="0" y="70"/>
                </a:cxn>
                <a:cxn ang="0">
                  <a:pos x="2" y="64"/>
                </a:cxn>
                <a:cxn ang="0">
                  <a:pos x="5" y="58"/>
                </a:cxn>
                <a:cxn ang="0">
                  <a:pos x="10" y="53"/>
                </a:cxn>
                <a:cxn ang="0">
                  <a:pos x="17" y="53"/>
                </a:cxn>
                <a:cxn ang="0">
                  <a:pos x="22" y="53"/>
                </a:cxn>
              </a:cxnLst>
              <a:rect l="0" t="0" r="r" b="b"/>
              <a:pathLst>
                <a:path w="372" h="96">
                  <a:moveTo>
                    <a:pt x="22" y="53"/>
                  </a:moveTo>
                  <a:lnTo>
                    <a:pt x="31" y="53"/>
                  </a:lnTo>
                  <a:lnTo>
                    <a:pt x="40" y="55"/>
                  </a:lnTo>
                  <a:lnTo>
                    <a:pt x="48" y="55"/>
                  </a:lnTo>
                  <a:lnTo>
                    <a:pt x="57" y="56"/>
                  </a:lnTo>
                  <a:lnTo>
                    <a:pt x="63" y="56"/>
                  </a:lnTo>
                  <a:lnTo>
                    <a:pt x="71" y="56"/>
                  </a:lnTo>
                  <a:lnTo>
                    <a:pt x="79" y="56"/>
                  </a:lnTo>
                  <a:lnTo>
                    <a:pt x="88" y="56"/>
                  </a:lnTo>
                  <a:lnTo>
                    <a:pt x="94" y="55"/>
                  </a:lnTo>
                  <a:lnTo>
                    <a:pt x="101" y="55"/>
                  </a:lnTo>
                  <a:lnTo>
                    <a:pt x="109" y="53"/>
                  </a:lnTo>
                  <a:lnTo>
                    <a:pt x="117" y="53"/>
                  </a:lnTo>
                  <a:lnTo>
                    <a:pt x="124" y="53"/>
                  </a:lnTo>
                  <a:lnTo>
                    <a:pt x="134" y="52"/>
                  </a:lnTo>
                  <a:lnTo>
                    <a:pt x="143" y="52"/>
                  </a:lnTo>
                  <a:lnTo>
                    <a:pt x="152" y="52"/>
                  </a:lnTo>
                  <a:lnTo>
                    <a:pt x="166" y="50"/>
                  </a:lnTo>
                  <a:lnTo>
                    <a:pt x="183" y="49"/>
                  </a:lnTo>
                  <a:lnTo>
                    <a:pt x="195" y="47"/>
                  </a:lnTo>
                  <a:lnTo>
                    <a:pt x="209" y="46"/>
                  </a:lnTo>
                  <a:lnTo>
                    <a:pt x="221" y="41"/>
                  </a:lnTo>
                  <a:lnTo>
                    <a:pt x="233" y="40"/>
                  </a:lnTo>
                  <a:lnTo>
                    <a:pt x="245" y="36"/>
                  </a:lnTo>
                  <a:lnTo>
                    <a:pt x="256" y="32"/>
                  </a:lnTo>
                  <a:lnTo>
                    <a:pt x="268" y="27"/>
                  </a:lnTo>
                  <a:lnTo>
                    <a:pt x="280" y="24"/>
                  </a:lnTo>
                  <a:lnTo>
                    <a:pt x="293" y="20"/>
                  </a:lnTo>
                  <a:lnTo>
                    <a:pt x="305" y="17"/>
                  </a:lnTo>
                  <a:lnTo>
                    <a:pt x="319" y="12"/>
                  </a:lnTo>
                  <a:lnTo>
                    <a:pt x="332" y="7"/>
                  </a:lnTo>
                  <a:lnTo>
                    <a:pt x="346" y="4"/>
                  </a:lnTo>
                  <a:lnTo>
                    <a:pt x="363" y="1"/>
                  </a:lnTo>
                  <a:lnTo>
                    <a:pt x="366" y="0"/>
                  </a:lnTo>
                  <a:lnTo>
                    <a:pt x="369" y="1"/>
                  </a:lnTo>
                  <a:lnTo>
                    <a:pt x="372" y="4"/>
                  </a:lnTo>
                  <a:lnTo>
                    <a:pt x="372" y="7"/>
                  </a:lnTo>
                  <a:lnTo>
                    <a:pt x="372" y="11"/>
                  </a:lnTo>
                  <a:lnTo>
                    <a:pt x="372" y="14"/>
                  </a:lnTo>
                  <a:lnTo>
                    <a:pt x="371" y="17"/>
                  </a:lnTo>
                  <a:lnTo>
                    <a:pt x="368" y="20"/>
                  </a:lnTo>
                  <a:lnTo>
                    <a:pt x="351" y="23"/>
                  </a:lnTo>
                  <a:lnTo>
                    <a:pt x="336" y="27"/>
                  </a:lnTo>
                  <a:lnTo>
                    <a:pt x="320" y="33"/>
                  </a:lnTo>
                  <a:lnTo>
                    <a:pt x="308" y="40"/>
                  </a:lnTo>
                  <a:lnTo>
                    <a:pt x="294" y="46"/>
                  </a:lnTo>
                  <a:lnTo>
                    <a:pt x="284" y="50"/>
                  </a:lnTo>
                  <a:lnTo>
                    <a:pt x="273" y="58"/>
                  </a:lnTo>
                  <a:lnTo>
                    <a:pt x="261" y="62"/>
                  </a:lnTo>
                  <a:lnTo>
                    <a:pt x="248" y="69"/>
                  </a:lnTo>
                  <a:lnTo>
                    <a:pt x="236" y="75"/>
                  </a:lnTo>
                  <a:lnTo>
                    <a:pt x="224" y="79"/>
                  </a:lnTo>
                  <a:lnTo>
                    <a:pt x="212" y="84"/>
                  </a:lnTo>
                  <a:lnTo>
                    <a:pt x="198" y="88"/>
                  </a:lnTo>
                  <a:lnTo>
                    <a:pt x="184" y="91"/>
                  </a:lnTo>
                  <a:lnTo>
                    <a:pt x="169" y="93"/>
                  </a:lnTo>
                  <a:lnTo>
                    <a:pt x="153" y="95"/>
                  </a:lnTo>
                  <a:lnTo>
                    <a:pt x="143" y="95"/>
                  </a:lnTo>
                  <a:lnTo>
                    <a:pt x="135" y="96"/>
                  </a:lnTo>
                  <a:lnTo>
                    <a:pt x="124" y="96"/>
                  </a:lnTo>
                  <a:lnTo>
                    <a:pt x="117" y="96"/>
                  </a:lnTo>
                  <a:lnTo>
                    <a:pt x="109" y="96"/>
                  </a:lnTo>
                  <a:lnTo>
                    <a:pt x="100" y="96"/>
                  </a:lnTo>
                  <a:lnTo>
                    <a:pt x="92" y="96"/>
                  </a:lnTo>
                  <a:lnTo>
                    <a:pt x="85" y="96"/>
                  </a:lnTo>
                  <a:lnTo>
                    <a:pt x="77" y="95"/>
                  </a:lnTo>
                  <a:lnTo>
                    <a:pt x="69" y="93"/>
                  </a:lnTo>
                  <a:lnTo>
                    <a:pt x="62" y="93"/>
                  </a:lnTo>
                  <a:lnTo>
                    <a:pt x="52" y="93"/>
                  </a:lnTo>
                  <a:lnTo>
                    <a:pt x="43" y="91"/>
                  </a:lnTo>
                  <a:lnTo>
                    <a:pt x="36" y="90"/>
                  </a:lnTo>
                  <a:lnTo>
                    <a:pt x="25" y="88"/>
                  </a:lnTo>
                  <a:lnTo>
                    <a:pt x="16" y="88"/>
                  </a:lnTo>
                  <a:lnTo>
                    <a:pt x="11" y="85"/>
                  </a:lnTo>
                  <a:lnTo>
                    <a:pt x="10" y="84"/>
                  </a:lnTo>
                  <a:lnTo>
                    <a:pt x="5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0" y="75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2" y="64"/>
                  </a:lnTo>
                  <a:lnTo>
                    <a:pt x="4" y="61"/>
                  </a:lnTo>
                  <a:lnTo>
                    <a:pt x="5" y="58"/>
                  </a:lnTo>
                  <a:lnTo>
                    <a:pt x="8" y="56"/>
                  </a:lnTo>
                  <a:lnTo>
                    <a:pt x="10" y="53"/>
                  </a:lnTo>
                  <a:lnTo>
                    <a:pt x="14" y="53"/>
                  </a:lnTo>
                  <a:lnTo>
                    <a:pt x="17" y="53"/>
                  </a:lnTo>
                  <a:lnTo>
                    <a:pt x="22" y="53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BAF0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7" name="Freeform 401"/>
            <p:cNvSpPr>
              <a:spLocks/>
            </p:cNvSpPr>
            <p:nvPr/>
          </p:nvSpPr>
          <p:spPr bwMode="auto">
            <a:xfrm>
              <a:off x="1041" y="2991"/>
              <a:ext cx="79" cy="114"/>
            </a:xfrm>
            <a:custGeom>
              <a:avLst/>
              <a:gdLst/>
              <a:ahLst/>
              <a:cxnLst>
                <a:cxn ang="0">
                  <a:pos x="101" y="0"/>
                </a:cxn>
                <a:cxn ang="0">
                  <a:pos x="72" y="6"/>
                </a:cxn>
                <a:cxn ang="0">
                  <a:pos x="49" y="17"/>
                </a:cxn>
                <a:cxn ang="0">
                  <a:pos x="31" y="32"/>
                </a:cxn>
                <a:cxn ang="0">
                  <a:pos x="17" y="50"/>
                </a:cxn>
                <a:cxn ang="0">
                  <a:pos x="8" y="70"/>
                </a:cxn>
                <a:cxn ang="0">
                  <a:pos x="3" y="84"/>
                </a:cxn>
                <a:cxn ang="0">
                  <a:pos x="2" y="98"/>
                </a:cxn>
                <a:cxn ang="0">
                  <a:pos x="0" y="115"/>
                </a:cxn>
                <a:cxn ang="0">
                  <a:pos x="2" y="130"/>
                </a:cxn>
                <a:cxn ang="0">
                  <a:pos x="8" y="147"/>
                </a:cxn>
                <a:cxn ang="0">
                  <a:pos x="20" y="162"/>
                </a:cxn>
                <a:cxn ang="0">
                  <a:pos x="34" y="177"/>
                </a:cxn>
                <a:cxn ang="0">
                  <a:pos x="34" y="191"/>
                </a:cxn>
                <a:cxn ang="0">
                  <a:pos x="32" y="203"/>
                </a:cxn>
                <a:cxn ang="0">
                  <a:pos x="37" y="215"/>
                </a:cxn>
                <a:cxn ang="0">
                  <a:pos x="46" y="223"/>
                </a:cxn>
                <a:cxn ang="0">
                  <a:pos x="60" y="226"/>
                </a:cxn>
                <a:cxn ang="0">
                  <a:pos x="78" y="225"/>
                </a:cxn>
                <a:cxn ang="0">
                  <a:pos x="87" y="220"/>
                </a:cxn>
                <a:cxn ang="0">
                  <a:pos x="96" y="214"/>
                </a:cxn>
                <a:cxn ang="0">
                  <a:pos x="92" y="205"/>
                </a:cxn>
                <a:cxn ang="0">
                  <a:pos x="80" y="202"/>
                </a:cxn>
                <a:cxn ang="0">
                  <a:pos x="69" y="200"/>
                </a:cxn>
                <a:cxn ang="0">
                  <a:pos x="61" y="199"/>
                </a:cxn>
                <a:cxn ang="0">
                  <a:pos x="55" y="189"/>
                </a:cxn>
                <a:cxn ang="0">
                  <a:pos x="60" y="176"/>
                </a:cxn>
                <a:cxn ang="0">
                  <a:pos x="63" y="165"/>
                </a:cxn>
                <a:cxn ang="0">
                  <a:pos x="60" y="154"/>
                </a:cxn>
                <a:cxn ang="0">
                  <a:pos x="50" y="144"/>
                </a:cxn>
                <a:cxn ang="0">
                  <a:pos x="41" y="131"/>
                </a:cxn>
                <a:cxn ang="0">
                  <a:pos x="35" y="116"/>
                </a:cxn>
                <a:cxn ang="0">
                  <a:pos x="34" y="98"/>
                </a:cxn>
                <a:cxn ang="0">
                  <a:pos x="37" y="79"/>
                </a:cxn>
                <a:cxn ang="0">
                  <a:pos x="50" y="58"/>
                </a:cxn>
                <a:cxn ang="0">
                  <a:pos x="70" y="46"/>
                </a:cxn>
                <a:cxn ang="0">
                  <a:pos x="96" y="41"/>
                </a:cxn>
                <a:cxn ang="0">
                  <a:pos x="121" y="43"/>
                </a:cxn>
                <a:cxn ang="0">
                  <a:pos x="144" y="49"/>
                </a:cxn>
                <a:cxn ang="0">
                  <a:pos x="158" y="55"/>
                </a:cxn>
                <a:cxn ang="0">
                  <a:pos x="158" y="50"/>
                </a:cxn>
                <a:cxn ang="0">
                  <a:pos x="148" y="37"/>
                </a:cxn>
                <a:cxn ang="0">
                  <a:pos x="136" y="21"/>
                </a:cxn>
                <a:cxn ang="0">
                  <a:pos x="127" y="6"/>
                </a:cxn>
                <a:cxn ang="0">
                  <a:pos x="122" y="1"/>
                </a:cxn>
              </a:cxnLst>
              <a:rect l="0" t="0" r="r" b="b"/>
              <a:pathLst>
                <a:path w="158" h="228">
                  <a:moveTo>
                    <a:pt x="122" y="1"/>
                  </a:moveTo>
                  <a:lnTo>
                    <a:pt x="110" y="0"/>
                  </a:lnTo>
                  <a:lnTo>
                    <a:pt x="101" y="0"/>
                  </a:lnTo>
                  <a:lnTo>
                    <a:pt x="89" y="1"/>
                  </a:lnTo>
                  <a:lnTo>
                    <a:pt x="81" y="3"/>
                  </a:lnTo>
                  <a:lnTo>
                    <a:pt x="72" y="6"/>
                  </a:lnTo>
                  <a:lnTo>
                    <a:pt x="64" y="9"/>
                  </a:lnTo>
                  <a:lnTo>
                    <a:pt x="57" y="12"/>
                  </a:lnTo>
                  <a:lnTo>
                    <a:pt x="49" y="17"/>
                  </a:lnTo>
                  <a:lnTo>
                    <a:pt x="43" y="21"/>
                  </a:lnTo>
                  <a:lnTo>
                    <a:pt x="37" y="27"/>
                  </a:lnTo>
                  <a:lnTo>
                    <a:pt x="31" y="32"/>
                  </a:lnTo>
                  <a:lnTo>
                    <a:pt x="26" y="38"/>
                  </a:lnTo>
                  <a:lnTo>
                    <a:pt x="21" y="44"/>
                  </a:lnTo>
                  <a:lnTo>
                    <a:pt x="17" y="50"/>
                  </a:lnTo>
                  <a:lnTo>
                    <a:pt x="14" y="58"/>
                  </a:lnTo>
                  <a:lnTo>
                    <a:pt x="11" y="66"/>
                  </a:lnTo>
                  <a:lnTo>
                    <a:pt x="8" y="70"/>
                  </a:lnTo>
                  <a:lnTo>
                    <a:pt x="6" y="75"/>
                  </a:lnTo>
                  <a:lnTo>
                    <a:pt x="5" y="79"/>
                  </a:lnTo>
                  <a:lnTo>
                    <a:pt x="3" y="84"/>
                  </a:lnTo>
                  <a:lnTo>
                    <a:pt x="2" y="89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4"/>
                  </a:lnTo>
                  <a:lnTo>
                    <a:pt x="0" y="110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2" y="124"/>
                  </a:lnTo>
                  <a:lnTo>
                    <a:pt x="2" y="130"/>
                  </a:lnTo>
                  <a:lnTo>
                    <a:pt x="3" y="134"/>
                  </a:lnTo>
                  <a:lnTo>
                    <a:pt x="6" y="140"/>
                  </a:lnTo>
                  <a:lnTo>
                    <a:pt x="8" y="147"/>
                  </a:lnTo>
                  <a:lnTo>
                    <a:pt x="11" y="151"/>
                  </a:lnTo>
                  <a:lnTo>
                    <a:pt x="14" y="156"/>
                  </a:lnTo>
                  <a:lnTo>
                    <a:pt x="20" y="162"/>
                  </a:lnTo>
                  <a:lnTo>
                    <a:pt x="26" y="168"/>
                  </a:lnTo>
                  <a:lnTo>
                    <a:pt x="31" y="171"/>
                  </a:lnTo>
                  <a:lnTo>
                    <a:pt x="34" y="177"/>
                  </a:lnTo>
                  <a:lnTo>
                    <a:pt x="37" y="182"/>
                  </a:lnTo>
                  <a:lnTo>
                    <a:pt x="37" y="188"/>
                  </a:lnTo>
                  <a:lnTo>
                    <a:pt x="34" y="191"/>
                  </a:lnTo>
                  <a:lnTo>
                    <a:pt x="32" y="195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6"/>
                  </a:lnTo>
                  <a:lnTo>
                    <a:pt x="35" y="211"/>
                  </a:lnTo>
                  <a:lnTo>
                    <a:pt x="37" y="215"/>
                  </a:lnTo>
                  <a:lnTo>
                    <a:pt x="40" y="218"/>
                  </a:lnTo>
                  <a:lnTo>
                    <a:pt x="43" y="220"/>
                  </a:lnTo>
                  <a:lnTo>
                    <a:pt x="46" y="223"/>
                  </a:lnTo>
                  <a:lnTo>
                    <a:pt x="50" y="223"/>
                  </a:lnTo>
                  <a:lnTo>
                    <a:pt x="55" y="226"/>
                  </a:lnTo>
                  <a:lnTo>
                    <a:pt x="60" y="226"/>
                  </a:lnTo>
                  <a:lnTo>
                    <a:pt x="66" y="228"/>
                  </a:lnTo>
                  <a:lnTo>
                    <a:pt x="70" y="226"/>
                  </a:lnTo>
                  <a:lnTo>
                    <a:pt x="78" y="225"/>
                  </a:lnTo>
                  <a:lnTo>
                    <a:pt x="81" y="223"/>
                  </a:lnTo>
                  <a:lnTo>
                    <a:pt x="84" y="221"/>
                  </a:lnTo>
                  <a:lnTo>
                    <a:pt x="87" y="220"/>
                  </a:lnTo>
                  <a:lnTo>
                    <a:pt x="90" y="220"/>
                  </a:lnTo>
                  <a:lnTo>
                    <a:pt x="93" y="215"/>
                  </a:lnTo>
                  <a:lnTo>
                    <a:pt x="96" y="214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2" y="205"/>
                  </a:lnTo>
                  <a:lnTo>
                    <a:pt x="87" y="205"/>
                  </a:lnTo>
                  <a:lnTo>
                    <a:pt x="83" y="203"/>
                  </a:lnTo>
                  <a:lnTo>
                    <a:pt x="80" y="202"/>
                  </a:lnTo>
                  <a:lnTo>
                    <a:pt x="75" y="202"/>
                  </a:lnTo>
                  <a:lnTo>
                    <a:pt x="72" y="202"/>
                  </a:lnTo>
                  <a:lnTo>
                    <a:pt x="69" y="200"/>
                  </a:lnTo>
                  <a:lnTo>
                    <a:pt x="66" y="200"/>
                  </a:lnTo>
                  <a:lnTo>
                    <a:pt x="63" y="199"/>
                  </a:lnTo>
                  <a:lnTo>
                    <a:pt x="61" y="199"/>
                  </a:lnTo>
                  <a:lnTo>
                    <a:pt x="58" y="197"/>
                  </a:lnTo>
                  <a:lnTo>
                    <a:pt x="57" y="194"/>
                  </a:lnTo>
                  <a:lnTo>
                    <a:pt x="55" y="189"/>
                  </a:lnTo>
                  <a:lnTo>
                    <a:pt x="57" y="185"/>
                  </a:lnTo>
                  <a:lnTo>
                    <a:pt x="58" y="179"/>
                  </a:lnTo>
                  <a:lnTo>
                    <a:pt x="60" y="176"/>
                  </a:lnTo>
                  <a:lnTo>
                    <a:pt x="61" y="171"/>
                  </a:lnTo>
                  <a:lnTo>
                    <a:pt x="63" y="168"/>
                  </a:lnTo>
                  <a:lnTo>
                    <a:pt x="63" y="165"/>
                  </a:lnTo>
                  <a:lnTo>
                    <a:pt x="63" y="162"/>
                  </a:lnTo>
                  <a:lnTo>
                    <a:pt x="61" y="159"/>
                  </a:lnTo>
                  <a:lnTo>
                    <a:pt x="60" y="154"/>
                  </a:lnTo>
                  <a:lnTo>
                    <a:pt x="57" y="151"/>
                  </a:lnTo>
                  <a:lnTo>
                    <a:pt x="54" y="148"/>
                  </a:lnTo>
                  <a:lnTo>
                    <a:pt x="50" y="144"/>
                  </a:lnTo>
                  <a:lnTo>
                    <a:pt x="47" y="140"/>
                  </a:lnTo>
                  <a:lnTo>
                    <a:pt x="44" y="136"/>
                  </a:lnTo>
                  <a:lnTo>
                    <a:pt x="41" y="131"/>
                  </a:lnTo>
                  <a:lnTo>
                    <a:pt x="40" y="127"/>
                  </a:lnTo>
                  <a:lnTo>
                    <a:pt x="37" y="122"/>
                  </a:lnTo>
                  <a:lnTo>
                    <a:pt x="35" y="116"/>
                  </a:lnTo>
                  <a:lnTo>
                    <a:pt x="34" y="111"/>
                  </a:lnTo>
                  <a:lnTo>
                    <a:pt x="32" y="105"/>
                  </a:lnTo>
                  <a:lnTo>
                    <a:pt x="34" y="98"/>
                  </a:lnTo>
                  <a:lnTo>
                    <a:pt x="34" y="93"/>
                  </a:lnTo>
                  <a:lnTo>
                    <a:pt x="35" y="85"/>
                  </a:lnTo>
                  <a:lnTo>
                    <a:pt x="37" y="79"/>
                  </a:lnTo>
                  <a:lnTo>
                    <a:pt x="40" y="73"/>
                  </a:lnTo>
                  <a:lnTo>
                    <a:pt x="44" y="64"/>
                  </a:lnTo>
                  <a:lnTo>
                    <a:pt x="50" y="58"/>
                  </a:lnTo>
                  <a:lnTo>
                    <a:pt x="57" y="52"/>
                  </a:lnTo>
                  <a:lnTo>
                    <a:pt x="63" y="49"/>
                  </a:lnTo>
                  <a:lnTo>
                    <a:pt x="70" y="46"/>
                  </a:lnTo>
                  <a:lnTo>
                    <a:pt x="80" y="43"/>
                  </a:lnTo>
                  <a:lnTo>
                    <a:pt x="87" y="41"/>
                  </a:lnTo>
                  <a:lnTo>
                    <a:pt x="96" y="41"/>
                  </a:lnTo>
                  <a:lnTo>
                    <a:pt x="104" y="41"/>
                  </a:lnTo>
                  <a:lnTo>
                    <a:pt x="113" y="41"/>
                  </a:lnTo>
                  <a:lnTo>
                    <a:pt x="121" y="43"/>
                  </a:lnTo>
                  <a:lnTo>
                    <a:pt x="128" y="44"/>
                  </a:lnTo>
                  <a:lnTo>
                    <a:pt x="135" y="46"/>
                  </a:lnTo>
                  <a:lnTo>
                    <a:pt x="144" y="49"/>
                  </a:lnTo>
                  <a:lnTo>
                    <a:pt x="148" y="50"/>
                  </a:lnTo>
                  <a:lnTo>
                    <a:pt x="155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8" y="53"/>
                  </a:lnTo>
                  <a:lnTo>
                    <a:pt x="158" y="50"/>
                  </a:lnTo>
                  <a:lnTo>
                    <a:pt x="155" y="47"/>
                  </a:lnTo>
                  <a:lnTo>
                    <a:pt x="153" y="43"/>
                  </a:lnTo>
                  <a:lnTo>
                    <a:pt x="148" y="37"/>
                  </a:lnTo>
                  <a:lnTo>
                    <a:pt x="145" y="32"/>
                  </a:lnTo>
                  <a:lnTo>
                    <a:pt x="139" y="26"/>
                  </a:lnTo>
                  <a:lnTo>
                    <a:pt x="136" y="21"/>
                  </a:lnTo>
                  <a:lnTo>
                    <a:pt x="133" y="15"/>
                  </a:lnTo>
                  <a:lnTo>
                    <a:pt x="130" y="11"/>
                  </a:lnTo>
                  <a:lnTo>
                    <a:pt x="127" y="6"/>
                  </a:lnTo>
                  <a:lnTo>
                    <a:pt x="124" y="3"/>
                  </a:lnTo>
                  <a:lnTo>
                    <a:pt x="122" y="1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FFBD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8" name="Freeform 402"/>
            <p:cNvSpPr>
              <a:spLocks/>
            </p:cNvSpPr>
            <p:nvPr/>
          </p:nvSpPr>
          <p:spPr bwMode="auto">
            <a:xfrm>
              <a:off x="1052" y="2963"/>
              <a:ext cx="29" cy="3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8" y="2"/>
                </a:cxn>
                <a:cxn ang="0">
                  <a:pos x="41" y="3"/>
                </a:cxn>
                <a:cxn ang="0">
                  <a:pos x="43" y="5"/>
                </a:cxn>
                <a:cxn ang="0">
                  <a:pos x="47" y="7"/>
                </a:cxn>
                <a:cxn ang="0">
                  <a:pos x="49" y="8"/>
                </a:cxn>
                <a:cxn ang="0">
                  <a:pos x="52" y="10"/>
                </a:cxn>
                <a:cxn ang="0">
                  <a:pos x="53" y="13"/>
                </a:cxn>
                <a:cxn ang="0">
                  <a:pos x="55" y="17"/>
                </a:cxn>
                <a:cxn ang="0">
                  <a:pos x="57" y="22"/>
                </a:cxn>
                <a:cxn ang="0">
                  <a:pos x="57" y="25"/>
                </a:cxn>
                <a:cxn ang="0">
                  <a:pos x="57" y="29"/>
                </a:cxn>
                <a:cxn ang="0">
                  <a:pos x="55" y="32"/>
                </a:cxn>
                <a:cxn ang="0">
                  <a:pos x="53" y="37"/>
                </a:cxn>
                <a:cxn ang="0">
                  <a:pos x="52" y="39"/>
                </a:cxn>
                <a:cxn ang="0">
                  <a:pos x="50" y="43"/>
                </a:cxn>
                <a:cxn ang="0">
                  <a:pos x="47" y="46"/>
                </a:cxn>
                <a:cxn ang="0">
                  <a:pos x="47" y="48"/>
                </a:cxn>
                <a:cxn ang="0">
                  <a:pos x="41" y="52"/>
                </a:cxn>
                <a:cxn ang="0">
                  <a:pos x="37" y="57"/>
                </a:cxn>
                <a:cxn ang="0">
                  <a:pos x="32" y="60"/>
                </a:cxn>
                <a:cxn ang="0">
                  <a:pos x="26" y="65"/>
                </a:cxn>
                <a:cxn ang="0">
                  <a:pos x="21" y="66"/>
                </a:cxn>
                <a:cxn ang="0">
                  <a:pos x="17" y="68"/>
                </a:cxn>
                <a:cxn ang="0">
                  <a:pos x="11" y="69"/>
                </a:cxn>
                <a:cxn ang="0">
                  <a:pos x="8" y="69"/>
                </a:cxn>
                <a:cxn ang="0">
                  <a:pos x="5" y="69"/>
                </a:cxn>
                <a:cxn ang="0">
                  <a:pos x="1" y="68"/>
                </a:cxn>
                <a:cxn ang="0">
                  <a:pos x="0" y="65"/>
                </a:cxn>
                <a:cxn ang="0">
                  <a:pos x="1" y="65"/>
                </a:cxn>
                <a:cxn ang="0">
                  <a:pos x="3" y="60"/>
                </a:cxn>
                <a:cxn ang="0">
                  <a:pos x="8" y="55"/>
                </a:cxn>
                <a:cxn ang="0">
                  <a:pos x="9" y="52"/>
                </a:cxn>
                <a:cxn ang="0">
                  <a:pos x="14" y="49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40"/>
                </a:cxn>
                <a:cxn ang="0">
                  <a:pos x="26" y="37"/>
                </a:cxn>
                <a:cxn ang="0">
                  <a:pos x="27" y="32"/>
                </a:cxn>
                <a:cxn ang="0">
                  <a:pos x="31" y="31"/>
                </a:cxn>
                <a:cxn ang="0">
                  <a:pos x="32" y="25"/>
                </a:cxn>
                <a:cxn ang="0">
                  <a:pos x="32" y="22"/>
                </a:cxn>
                <a:cxn ang="0">
                  <a:pos x="27" y="17"/>
                </a:cxn>
                <a:cxn ang="0">
                  <a:pos x="23" y="16"/>
                </a:cxn>
                <a:cxn ang="0">
                  <a:pos x="18" y="14"/>
                </a:cxn>
                <a:cxn ang="0">
                  <a:pos x="15" y="14"/>
                </a:cxn>
                <a:cxn ang="0">
                  <a:pos x="11" y="13"/>
                </a:cxn>
                <a:cxn ang="0">
                  <a:pos x="9" y="13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11" y="5"/>
                </a:cxn>
                <a:cxn ang="0">
                  <a:pos x="15" y="2"/>
                </a:cxn>
                <a:cxn ang="0">
                  <a:pos x="20" y="0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57" h="69">
                  <a:moveTo>
                    <a:pt x="21" y="0"/>
                  </a:moveTo>
                  <a:lnTo>
                    <a:pt x="23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1" y="3"/>
                  </a:lnTo>
                  <a:lnTo>
                    <a:pt x="43" y="5"/>
                  </a:lnTo>
                  <a:lnTo>
                    <a:pt x="47" y="7"/>
                  </a:lnTo>
                  <a:lnTo>
                    <a:pt x="49" y="8"/>
                  </a:lnTo>
                  <a:lnTo>
                    <a:pt x="52" y="10"/>
                  </a:lnTo>
                  <a:lnTo>
                    <a:pt x="53" y="13"/>
                  </a:lnTo>
                  <a:lnTo>
                    <a:pt x="55" y="17"/>
                  </a:lnTo>
                  <a:lnTo>
                    <a:pt x="57" y="22"/>
                  </a:lnTo>
                  <a:lnTo>
                    <a:pt x="57" y="25"/>
                  </a:lnTo>
                  <a:lnTo>
                    <a:pt x="57" y="29"/>
                  </a:lnTo>
                  <a:lnTo>
                    <a:pt x="55" y="32"/>
                  </a:lnTo>
                  <a:lnTo>
                    <a:pt x="53" y="37"/>
                  </a:lnTo>
                  <a:lnTo>
                    <a:pt x="52" y="39"/>
                  </a:lnTo>
                  <a:lnTo>
                    <a:pt x="50" y="43"/>
                  </a:lnTo>
                  <a:lnTo>
                    <a:pt x="47" y="46"/>
                  </a:lnTo>
                  <a:lnTo>
                    <a:pt x="47" y="48"/>
                  </a:lnTo>
                  <a:lnTo>
                    <a:pt x="41" y="52"/>
                  </a:lnTo>
                  <a:lnTo>
                    <a:pt x="37" y="57"/>
                  </a:lnTo>
                  <a:lnTo>
                    <a:pt x="32" y="60"/>
                  </a:lnTo>
                  <a:lnTo>
                    <a:pt x="26" y="65"/>
                  </a:lnTo>
                  <a:lnTo>
                    <a:pt x="21" y="66"/>
                  </a:lnTo>
                  <a:lnTo>
                    <a:pt x="17" y="68"/>
                  </a:lnTo>
                  <a:lnTo>
                    <a:pt x="11" y="69"/>
                  </a:lnTo>
                  <a:lnTo>
                    <a:pt x="8" y="69"/>
                  </a:lnTo>
                  <a:lnTo>
                    <a:pt x="5" y="69"/>
                  </a:lnTo>
                  <a:lnTo>
                    <a:pt x="1" y="68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3" y="60"/>
                  </a:lnTo>
                  <a:lnTo>
                    <a:pt x="8" y="55"/>
                  </a:lnTo>
                  <a:lnTo>
                    <a:pt x="9" y="52"/>
                  </a:lnTo>
                  <a:lnTo>
                    <a:pt x="14" y="49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40"/>
                  </a:lnTo>
                  <a:lnTo>
                    <a:pt x="26" y="37"/>
                  </a:lnTo>
                  <a:lnTo>
                    <a:pt x="27" y="32"/>
                  </a:lnTo>
                  <a:lnTo>
                    <a:pt x="31" y="31"/>
                  </a:lnTo>
                  <a:lnTo>
                    <a:pt x="32" y="25"/>
                  </a:lnTo>
                  <a:lnTo>
                    <a:pt x="32" y="22"/>
                  </a:lnTo>
                  <a:lnTo>
                    <a:pt x="27" y="17"/>
                  </a:lnTo>
                  <a:lnTo>
                    <a:pt x="23" y="16"/>
                  </a:lnTo>
                  <a:lnTo>
                    <a:pt x="18" y="14"/>
                  </a:lnTo>
                  <a:lnTo>
                    <a:pt x="15" y="14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E3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9" name="Freeform 403"/>
            <p:cNvSpPr>
              <a:spLocks/>
            </p:cNvSpPr>
            <p:nvPr/>
          </p:nvSpPr>
          <p:spPr bwMode="auto">
            <a:xfrm>
              <a:off x="1147" y="2812"/>
              <a:ext cx="97" cy="100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6" y="29"/>
                </a:cxn>
                <a:cxn ang="0">
                  <a:pos x="35" y="53"/>
                </a:cxn>
                <a:cxn ang="0">
                  <a:pos x="46" y="82"/>
                </a:cxn>
                <a:cxn ang="0">
                  <a:pos x="60" y="111"/>
                </a:cxn>
                <a:cxn ang="0">
                  <a:pos x="75" y="137"/>
                </a:cxn>
                <a:cxn ang="0">
                  <a:pos x="93" y="157"/>
                </a:cxn>
                <a:cxn ang="0">
                  <a:pos x="110" y="171"/>
                </a:cxn>
                <a:cxn ang="0">
                  <a:pos x="123" y="173"/>
                </a:cxn>
                <a:cxn ang="0">
                  <a:pos x="132" y="169"/>
                </a:cxn>
                <a:cxn ang="0">
                  <a:pos x="141" y="163"/>
                </a:cxn>
                <a:cxn ang="0">
                  <a:pos x="150" y="154"/>
                </a:cxn>
                <a:cxn ang="0">
                  <a:pos x="159" y="144"/>
                </a:cxn>
                <a:cxn ang="0">
                  <a:pos x="168" y="133"/>
                </a:cxn>
                <a:cxn ang="0">
                  <a:pos x="175" y="121"/>
                </a:cxn>
                <a:cxn ang="0">
                  <a:pos x="179" y="111"/>
                </a:cxn>
                <a:cxn ang="0">
                  <a:pos x="181" y="102"/>
                </a:cxn>
                <a:cxn ang="0">
                  <a:pos x="184" y="95"/>
                </a:cxn>
                <a:cxn ang="0">
                  <a:pos x="188" y="90"/>
                </a:cxn>
                <a:cxn ang="0">
                  <a:pos x="193" y="92"/>
                </a:cxn>
                <a:cxn ang="0">
                  <a:pos x="194" y="98"/>
                </a:cxn>
                <a:cxn ang="0">
                  <a:pos x="196" y="105"/>
                </a:cxn>
                <a:cxn ang="0">
                  <a:pos x="196" y="116"/>
                </a:cxn>
                <a:cxn ang="0">
                  <a:pos x="193" y="130"/>
                </a:cxn>
                <a:cxn ang="0">
                  <a:pos x="188" y="145"/>
                </a:cxn>
                <a:cxn ang="0">
                  <a:pos x="181" y="160"/>
                </a:cxn>
                <a:cxn ang="0">
                  <a:pos x="171" y="173"/>
                </a:cxn>
                <a:cxn ang="0">
                  <a:pos x="162" y="185"/>
                </a:cxn>
                <a:cxn ang="0">
                  <a:pos x="149" y="192"/>
                </a:cxn>
                <a:cxn ang="0">
                  <a:pos x="135" y="199"/>
                </a:cxn>
                <a:cxn ang="0">
                  <a:pos x="121" y="200"/>
                </a:cxn>
                <a:cxn ang="0">
                  <a:pos x="101" y="197"/>
                </a:cxn>
                <a:cxn ang="0">
                  <a:pos x="80" y="185"/>
                </a:cxn>
                <a:cxn ang="0">
                  <a:pos x="58" y="163"/>
                </a:cxn>
                <a:cxn ang="0">
                  <a:pos x="41" y="136"/>
                </a:cxn>
                <a:cxn ang="0">
                  <a:pos x="28" y="107"/>
                </a:cxn>
                <a:cxn ang="0">
                  <a:pos x="15" y="76"/>
                </a:cxn>
                <a:cxn ang="0">
                  <a:pos x="6" y="49"/>
                </a:cxn>
                <a:cxn ang="0">
                  <a:pos x="2" y="26"/>
                </a:cxn>
                <a:cxn ang="0">
                  <a:pos x="0" y="14"/>
                </a:cxn>
                <a:cxn ang="0">
                  <a:pos x="5" y="4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4"/>
                </a:cxn>
              </a:cxnLst>
              <a:rect l="0" t="0" r="r" b="b"/>
              <a:pathLst>
                <a:path w="196" h="200">
                  <a:moveTo>
                    <a:pt x="20" y="4"/>
                  </a:moveTo>
                  <a:lnTo>
                    <a:pt x="20" y="11"/>
                  </a:lnTo>
                  <a:lnTo>
                    <a:pt x="23" y="18"/>
                  </a:lnTo>
                  <a:lnTo>
                    <a:pt x="26" y="29"/>
                  </a:lnTo>
                  <a:lnTo>
                    <a:pt x="31" y="41"/>
                  </a:lnTo>
                  <a:lnTo>
                    <a:pt x="35" y="53"/>
                  </a:lnTo>
                  <a:lnTo>
                    <a:pt x="41" y="69"/>
                  </a:lnTo>
                  <a:lnTo>
                    <a:pt x="46" y="82"/>
                  </a:lnTo>
                  <a:lnTo>
                    <a:pt x="54" y="98"/>
                  </a:lnTo>
                  <a:lnTo>
                    <a:pt x="60" y="111"/>
                  </a:lnTo>
                  <a:lnTo>
                    <a:pt x="67" y="125"/>
                  </a:lnTo>
                  <a:lnTo>
                    <a:pt x="75" y="137"/>
                  </a:lnTo>
                  <a:lnTo>
                    <a:pt x="84" y="148"/>
                  </a:lnTo>
                  <a:lnTo>
                    <a:pt x="93" y="157"/>
                  </a:lnTo>
                  <a:lnTo>
                    <a:pt x="101" y="166"/>
                  </a:lnTo>
                  <a:lnTo>
                    <a:pt x="110" y="171"/>
                  </a:lnTo>
                  <a:lnTo>
                    <a:pt x="119" y="174"/>
                  </a:lnTo>
                  <a:lnTo>
                    <a:pt x="123" y="173"/>
                  </a:lnTo>
                  <a:lnTo>
                    <a:pt x="127" y="173"/>
                  </a:lnTo>
                  <a:lnTo>
                    <a:pt x="132" y="169"/>
                  </a:lnTo>
                  <a:lnTo>
                    <a:pt x="136" y="168"/>
                  </a:lnTo>
                  <a:lnTo>
                    <a:pt x="141" y="163"/>
                  </a:lnTo>
                  <a:lnTo>
                    <a:pt x="145" y="159"/>
                  </a:lnTo>
                  <a:lnTo>
                    <a:pt x="150" y="154"/>
                  </a:lnTo>
                  <a:lnTo>
                    <a:pt x="156" y="150"/>
                  </a:lnTo>
                  <a:lnTo>
                    <a:pt x="159" y="144"/>
                  </a:lnTo>
                  <a:lnTo>
                    <a:pt x="165" y="139"/>
                  </a:lnTo>
                  <a:lnTo>
                    <a:pt x="168" y="133"/>
                  </a:lnTo>
                  <a:lnTo>
                    <a:pt x="171" y="128"/>
                  </a:lnTo>
                  <a:lnTo>
                    <a:pt x="175" y="121"/>
                  </a:lnTo>
                  <a:lnTo>
                    <a:pt x="178" y="116"/>
                  </a:lnTo>
                  <a:lnTo>
                    <a:pt x="179" y="111"/>
                  </a:lnTo>
                  <a:lnTo>
                    <a:pt x="181" y="108"/>
                  </a:lnTo>
                  <a:lnTo>
                    <a:pt x="181" y="102"/>
                  </a:lnTo>
                  <a:lnTo>
                    <a:pt x="182" y="98"/>
                  </a:lnTo>
                  <a:lnTo>
                    <a:pt x="184" y="95"/>
                  </a:lnTo>
                  <a:lnTo>
                    <a:pt x="185" y="92"/>
                  </a:lnTo>
                  <a:lnTo>
                    <a:pt x="188" y="90"/>
                  </a:lnTo>
                  <a:lnTo>
                    <a:pt x="191" y="90"/>
                  </a:lnTo>
                  <a:lnTo>
                    <a:pt x="193" y="92"/>
                  </a:lnTo>
                  <a:lnTo>
                    <a:pt x="193" y="95"/>
                  </a:lnTo>
                  <a:lnTo>
                    <a:pt x="194" y="98"/>
                  </a:lnTo>
                  <a:lnTo>
                    <a:pt x="196" y="102"/>
                  </a:lnTo>
                  <a:lnTo>
                    <a:pt x="196" y="105"/>
                  </a:lnTo>
                  <a:lnTo>
                    <a:pt x="196" y="111"/>
                  </a:lnTo>
                  <a:lnTo>
                    <a:pt x="196" y="116"/>
                  </a:lnTo>
                  <a:lnTo>
                    <a:pt x="196" y="122"/>
                  </a:lnTo>
                  <a:lnTo>
                    <a:pt x="193" y="130"/>
                  </a:lnTo>
                  <a:lnTo>
                    <a:pt x="191" y="139"/>
                  </a:lnTo>
                  <a:lnTo>
                    <a:pt x="188" y="145"/>
                  </a:lnTo>
                  <a:lnTo>
                    <a:pt x="185" y="153"/>
                  </a:lnTo>
                  <a:lnTo>
                    <a:pt x="181" y="160"/>
                  </a:lnTo>
                  <a:lnTo>
                    <a:pt x="178" y="168"/>
                  </a:lnTo>
                  <a:lnTo>
                    <a:pt x="171" y="173"/>
                  </a:lnTo>
                  <a:lnTo>
                    <a:pt x="167" y="180"/>
                  </a:lnTo>
                  <a:lnTo>
                    <a:pt x="162" y="185"/>
                  </a:lnTo>
                  <a:lnTo>
                    <a:pt x="155" y="189"/>
                  </a:lnTo>
                  <a:lnTo>
                    <a:pt x="149" y="192"/>
                  </a:lnTo>
                  <a:lnTo>
                    <a:pt x="142" y="195"/>
                  </a:lnTo>
                  <a:lnTo>
                    <a:pt x="135" y="199"/>
                  </a:lnTo>
                  <a:lnTo>
                    <a:pt x="127" y="200"/>
                  </a:lnTo>
                  <a:lnTo>
                    <a:pt x="121" y="200"/>
                  </a:lnTo>
                  <a:lnTo>
                    <a:pt x="113" y="200"/>
                  </a:lnTo>
                  <a:lnTo>
                    <a:pt x="101" y="197"/>
                  </a:lnTo>
                  <a:lnTo>
                    <a:pt x="90" y="192"/>
                  </a:lnTo>
                  <a:lnTo>
                    <a:pt x="80" y="185"/>
                  </a:lnTo>
                  <a:lnTo>
                    <a:pt x="69" y="176"/>
                  </a:lnTo>
                  <a:lnTo>
                    <a:pt x="58" y="163"/>
                  </a:lnTo>
                  <a:lnTo>
                    <a:pt x="51" y="151"/>
                  </a:lnTo>
                  <a:lnTo>
                    <a:pt x="41" y="136"/>
                  </a:lnTo>
                  <a:lnTo>
                    <a:pt x="35" y="121"/>
                  </a:lnTo>
                  <a:lnTo>
                    <a:pt x="28" y="107"/>
                  </a:lnTo>
                  <a:lnTo>
                    <a:pt x="22" y="92"/>
                  </a:lnTo>
                  <a:lnTo>
                    <a:pt x="15" y="76"/>
                  </a:lnTo>
                  <a:lnTo>
                    <a:pt x="11" y="63"/>
                  </a:lnTo>
                  <a:lnTo>
                    <a:pt x="6" y="49"/>
                  </a:lnTo>
                  <a:lnTo>
                    <a:pt x="3" y="37"/>
                  </a:lnTo>
                  <a:lnTo>
                    <a:pt x="2" y="26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9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0" name="Freeform 404"/>
            <p:cNvSpPr>
              <a:spLocks/>
            </p:cNvSpPr>
            <p:nvPr/>
          </p:nvSpPr>
          <p:spPr bwMode="auto">
            <a:xfrm>
              <a:off x="1168" y="2771"/>
              <a:ext cx="130" cy="132"/>
            </a:xfrm>
            <a:custGeom>
              <a:avLst/>
              <a:gdLst/>
              <a:ahLst/>
              <a:cxnLst>
                <a:cxn ang="0">
                  <a:pos x="23" y="20"/>
                </a:cxn>
                <a:cxn ang="0">
                  <a:pos x="31" y="36"/>
                </a:cxn>
                <a:cxn ang="0">
                  <a:pos x="44" y="46"/>
                </a:cxn>
                <a:cxn ang="0">
                  <a:pos x="67" y="49"/>
                </a:cxn>
                <a:cxn ang="0">
                  <a:pos x="90" y="45"/>
                </a:cxn>
                <a:cxn ang="0">
                  <a:pos x="112" y="36"/>
                </a:cxn>
                <a:cxn ang="0">
                  <a:pos x="135" y="32"/>
                </a:cxn>
                <a:cxn ang="0">
                  <a:pos x="156" y="37"/>
                </a:cxn>
                <a:cxn ang="0">
                  <a:pos x="171" y="54"/>
                </a:cxn>
                <a:cxn ang="0">
                  <a:pos x="173" y="72"/>
                </a:cxn>
                <a:cxn ang="0">
                  <a:pos x="168" y="95"/>
                </a:cxn>
                <a:cxn ang="0">
                  <a:pos x="162" y="117"/>
                </a:cxn>
                <a:cxn ang="0">
                  <a:pos x="159" y="139"/>
                </a:cxn>
                <a:cxn ang="0">
                  <a:pos x="167" y="156"/>
                </a:cxn>
                <a:cxn ang="0">
                  <a:pos x="179" y="161"/>
                </a:cxn>
                <a:cxn ang="0">
                  <a:pos x="193" y="158"/>
                </a:cxn>
                <a:cxn ang="0">
                  <a:pos x="210" y="152"/>
                </a:cxn>
                <a:cxn ang="0">
                  <a:pos x="226" y="147"/>
                </a:cxn>
                <a:cxn ang="0">
                  <a:pos x="242" y="152"/>
                </a:cxn>
                <a:cxn ang="0">
                  <a:pos x="252" y="162"/>
                </a:cxn>
                <a:cxn ang="0">
                  <a:pos x="257" y="179"/>
                </a:cxn>
                <a:cxn ang="0">
                  <a:pos x="259" y="197"/>
                </a:cxn>
                <a:cxn ang="0">
                  <a:pos x="257" y="217"/>
                </a:cxn>
                <a:cxn ang="0">
                  <a:pos x="257" y="239"/>
                </a:cxn>
                <a:cxn ang="0">
                  <a:pos x="260" y="254"/>
                </a:cxn>
                <a:cxn ang="0">
                  <a:pos x="254" y="263"/>
                </a:cxn>
                <a:cxn ang="0">
                  <a:pos x="243" y="259"/>
                </a:cxn>
                <a:cxn ang="0">
                  <a:pos x="237" y="248"/>
                </a:cxn>
                <a:cxn ang="0">
                  <a:pos x="236" y="236"/>
                </a:cxn>
                <a:cxn ang="0">
                  <a:pos x="233" y="223"/>
                </a:cxn>
                <a:cxn ang="0">
                  <a:pos x="231" y="213"/>
                </a:cxn>
                <a:cxn ang="0">
                  <a:pos x="226" y="204"/>
                </a:cxn>
                <a:cxn ang="0">
                  <a:pos x="223" y="196"/>
                </a:cxn>
                <a:cxn ang="0">
                  <a:pos x="210" y="187"/>
                </a:cxn>
                <a:cxn ang="0">
                  <a:pos x="191" y="185"/>
                </a:cxn>
                <a:cxn ang="0">
                  <a:pos x="171" y="187"/>
                </a:cxn>
                <a:cxn ang="0">
                  <a:pos x="151" y="188"/>
                </a:cxn>
                <a:cxn ang="0">
                  <a:pos x="135" y="187"/>
                </a:cxn>
                <a:cxn ang="0">
                  <a:pos x="124" y="176"/>
                </a:cxn>
                <a:cxn ang="0">
                  <a:pos x="119" y="155"/>
                </a:cxn>
                <a:cxn ang="0">
                  <a:pos x="127" y="135"/>
                </a:cxn>
                <a:cxn ang="0">
                  <a:pos x="138" y="113"/>
                </a:cxn>
                <a:cxn ang="0">
                  <a:pos x="145" y="95"/>
                </a:cxn>
                <a:cxn ang="0">
                  <a:pos x="141" y="78"/>
                </a:cxn>
                <a:cxn ang="0">
                  <a:pos x="125" y="66"/>
                </a:cxn>
                <a:cxn ang="0">
                  <a:pos x="106" y="65"/>
                </a:cxn>
                <a:cxn ang="0">
                  <a:pos x="87" y="69"/>
                </a:cxn>
                <a:cxn ang="0">
                  <a:pos x="67" y="75"/>
                </a:cxn>
                <a:cxn ang="0">
                  <a:pos x="46" y="77"/>
                </a:cxn>
                <a:cxn ang="0">
                  <a:pos x="27" y="72"/>
                </a:cxn>
                <a:cxn ang="0">
                  <a:pos x="18" y="65"/>
                </a:cxn>
                <a:cxn ang="0">
                  <a:pos x="11" y="52"/>
                </a:cxn>
                <a:cxn ang="0">
                  <a:pos x="6" y="40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2"/>
                </a:cxn>
                <a:cxn ang="0">
                  <a:pos x="15" y="2"/>
                </a:cxn>
                <a:cxn ang="0">
                  <a:pos x="20" y="10"/>
                </a:cxn>
              </a:cxnLst>
              <a:rect l="0" t="0" r="r" b="b"/>
              <a:pathLst>
                <a:path w="260" h="265">
                  <a:moveTo>
                    <a:pt x="20" y="10"/>
                  </a:moveTo>
                  <a:lnTo>
                    <a:pt x="20" y="14"/>
                  </a:lnTo>
                  <a:lnTo>
                    <a:pt x="23" y="20"/>
                  </a:lnTo>
                  <a:lnTo>
                    <a:pt x="24" y="26"/>
                  </a:lnTo>
                  <a:lnTo>
                    <a:pt x="27" y="31"/>
                  </a:lnTo>
                  <a:lnTo>
                    <a:pt x="31" y="36"/>
                  </a:lnTo>
                  <a:lnTo>
                    <a:pt x="35" y="40"/>
                  </a:lnTo>
                  <a:lnTo>
                    <a:pt x="38" y="45"/>
                  </a:lnTo>
                  <a:lnTo>
                    <a:pt x="44" y="46"/>
                  </a:lnTo>
                  <a:lnTo>
                    <a:pt x="52" y="49"/>
                  </a:lnTo>
                  <a:lnTo>
                    <a:pt x="58" y="49"/>
                  </a:lnTo>
                  <a:lnTo>
                    <a:pt x="67" y="49"/>
                  </a:lnTo>
                  <a:lnTo>
                    <a:pt x="75" y="49"/>
                  </a:lnTo>
                  <a:lnTo>
                    <a:pt x="83" y="46"/>
                  </a:lnTo>
                  <a:lnTo>
                    <a:pt x="90" y="45"/>
                  </a:lnTo>
                  <a:lnTo>
                    <a:pt x="98" y="42"/>
                  </a:lnTo>
                  <a:lnTo>
                    <a:pt x="106" y="40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7" y="34"/>
                  </a:lnTo>
                  <a:lnTo>
                    <a:pt x="135" y="32"/>
                  </a:lnTo>
                  <a:lnTo>
                    <a:pt x="141" y="32"/>
                  </a:lnTo>
                  <a:lnTo>
                    <a:pt x="150" y="36"/>
                  </a:lnTo>
                  <a:lnTo>
                    <a:pt x="156" y="37"/>
                  </a:lnTo>
                  <a:lnTo>
                    <a:pt x="162" y="43"/>
                  </a:lnTo>
                  <a:lnTo>
                    <a:pt x="168" y="49"/>
                  </a:lnTo>
                  <a:lnTo>
                    <a:pt x="171" y="54"/>
                  </a:lnTo>
                  <a:lnTo>
                    <a:pt x="173" y="60"/>
                  </a:lnTo>
                  <a:lnTo>
                    <a:pt x="174" y="66"/>
                  </a:lnTo>
                  <a:lnTo>
                    <a:pt x="173" y="72"/>
                  </a:lnTo>
                  <a:lnTo>
                    <a:pt x="171" y="78"/>
                  </a:lnTo>
                  <a:lnTo>
                    <a:pt x="171" y="87"/>
                  </a:lnTo>
                  <a:lnTo>
                    <a:pt x="168" y="95"/>
                  </a:lnTo>
                  <a:lnTo>
                    <a:pt x="165" y="101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61" y="124"/>
                  </a:lnTo>
                  <a:lnTo>
                    <a:pt x="159" y="132"/>
                  </a:lnTo>
                  <a:lnTo>
                    <a:pt x="159" y="139"/>
                  </a:lnTo>
                  <a:lnTo>
                    <a:pt x="162" y="147"/>
                  </a:lnTo>
                  <a:lnTo>
                    <a:pt x="165" y="153"/>
                  </a:lnTo>
                  <a:lnTo>
                    <a:pt x="167" y="156"/>
                  </a:lnTo>
                  <a:lnTo>
                    <a:pt x="171" y="161"/>
                  </a:lnTo>
                  <a:lnTo>
                    <a:pt x="174" y="161"/>
                  </a:lnTo>
                  <a:lnTo>
                    <a:pt x="179" y="161"/>
                  </a:lnTo>
                  <a:lnTo>
                    <a:pt x="184" y="161"/>
                  </a:lnTo>
                  <a:lnTo>
                    <a:pt x="188" y="159"/>
                  </a:lnTo>
                  <a:lnTo>
                    <a:pt x="193" y="158"/>
                  </a:lnTo>
                  <a:lnTo>
                    <a:pt x="199" y="156"/>
                  </a:lnTo>
                  <a:lnTo>
                    <a:pt x="205" y="153"/>
                  </a:lnTo>
                  <a:lnTo>
                    <a:pt x="210" y="152"/>
                  </a:lnTo>
                  <a:lnTo>
                    <a:pt x="216" y="149"/>
                  </a:lnTo>
                  <a:lnTo>
                    <a:pt x="222" y="149"/>
                  </a:lnTo>
                  <a:lnTo>
                    <a:pt x="226" y="147"/>
                  </a:lnTo>
                  <a:lnTo>
                    <a:pt x="231" y="149"/>
                  </a:lnTo>
                  <a:lnTo>
                    <a:pt x="237" y="149"/>
                  </a:lnTo>
                  <a:lnTo>
                    <a:pt x="242" y="152"/>
                  </a:lnTo>
                  <a:lnTo>
                    <a:pt x="246" y="155"/>
                  </a:lnTo>
                  <a:lnTo>
                    <a:pt x="249" y="158"/>
                  </a:lnTo>
                  <a:lnTo>
                    <a:pt x="252" y="162"/>
                  </a:lnTo>
                  <a:lnTo>
                    <a:pt x="255" y="168"/>
                  </a:lnTo>
                  <a:lnTo>
                    <a:pt x="257" y="173"/>
                  </a:lnTo>
                  <a:lnTo>
                    <a:pt x="257" y="179"/>
                  </a:lnTo>
                  <a:lnTo>
                    <a:pt x="259" y="185"/>
                  </a:lnTo>
                  <a:lnTo>
                    <a:pt x="259" y="191"/>
                  </a:lnTo>
                  <a:lnTo>
                    <a:pt x="259" y="197"/>
                  </a:lnTo>
                  <a:lnTo>
                    <a:pt x="257" y="204"/>
                  </a:lnTo>
                  <a:lnTo>
                    <a:pt x="257" y="211"/>
                  </a:lnTo>
                  <a:lnTo>
                    <a:pt x="257" y="217"/>
                  </a:lnTo>
                  <a:lnTo>
                    <a:pt x="257" y="225"/>
                  </a:lnTo>
                  <a:lnTo>
                    <a:pt x="257" y="231"/>
                  </a:lnTo>
                  <a:lnTo>
                    <a:pt x="257" y="239"/>
                  </a:lnTo>
                  <a:lnTo>
                    <a:pt x="260" y="245"/>
                  </a:lnTo>
                  <a:lnTo>
                    <a:pt x="260" y="249"/>
                  </a:lnTo>
                  <a:lnTo>
                    <a:pt x="260" y="254"/>
                  </a:lnTo>
                  <a:lnTo>
                    <a:pt x="259" y="256"/>
                  </a:lnTo>
                  <a:lnTo>
                    <a:pt x="259" y="260"/>
                  </a:lnTo>
                  <a:lnTo>
                    <a:pt x="254" y="263"/>
                  </a:lnTo>
                  <a:lnTo>
                    <a:pt x="251" y="265"/>
                  </a:lnTo>
                  <a:lnTo>
                    <a:pt x="246" y="262"/>
                  </a:lnTo>
                  <a:lnTo>
                    <a:pt x="243" y="259"/>
                  </a:lnTo>
                  <a:lnTo>
                    <a:pt x="240" y="256"/>
                  </a:lnTo>
                  <a:lnTo>
                    <a:pt x="239" y="252"/>
                  </a:lnTo>
                  <a:lnTo>
                    <a:pt x="237" y="248"/>
                  </a:lnTo>
                  <a:lnTo>
                    <a:pt x="236" y="243"/>
                  </a:lnTo>
                  <a:lnTo>
                    <a:pt x="236" y="239"/>
                  </a:lnTo>
                  <a:lnTo>
                    <a:pt x="236" y="236"/>
                  </a:lnTo>
                  <a:lnTo>
                    <a:pt x="234" y="231"/>
                  </a:lnTo>
                  <a:lnTo>
                    <a:pt x="234" y="228"/>
                  </a:lnTo>
                  <a:lnTo>
                    <a:pt x="233" y="223"/>
                  </a:lnTo>
                  <a:lnTo>
                    <a:pt x="233" y="220"/>
                  </a:lnTo>
                  <a:lnTo>
                    <a:pt x="231" y="217"/>
                  </a:lnTo>
                  <a:lnTo>
                    <a:pt x="231" y="213"/>
                  </a:lnTo>
                  <a:lnTo>
                    <a:pt x="231" y="210"/>
                  </a:lnTo>
                  <a:lnTo>
                    <a:pt x="229" y="207"/>
                  </a:lnTo>
                  <a:lnTo>
                    <a:pt x="226" y="204"/>
                  </a:lnTo>
                  <a:lnTo>
                    <a:pt x="226" y="201"/>
                  </a:lnTo>
                  <a:lnTo>
                    <a:pt x="223" y="197"/>
                  </a:lnTo>
                  <a:lnTo>
                    <a:pt x="223" y="196"/>
                  </a:lnTo>
                  <a:lnTo>
                    <a:pt x="219" y="193"/>
                  </a:lnTo>
                  <a:lnTo>
                    <a:pt x="217" y="191"/>
                  </a:lnTo>
                  <a:lnTo>
                    <a:pt x="210" y="187"/>
                  </a:lnTo>
                  <a:lnTo>
                    <a:pt x="205" y="187"/>
                  </a:lnTo>
                  <a:lnTo>
                    <a:pt x="197" y="185"/>
                  </a:lnTo>
                  <a:lnTo>
                    <a:pt x="191" y="185"/>
                  </a:lnTo>
                  <a:lnTo>
                    <a:pt x="184" y="185"/>
                  </a:lnTo>
                  <a:lnTo>
                    <a:pt x="177" y="185"/>
                  </a:lnTo>
                  <a:lnTo>
                    <a:pt x="171" y="187"/>
                  </a:lnTo>
                  <a:lnTo>
                    <a:pt x="164" y="187"/>
                  </a:lnTo>
                  <a:lnTo>
                    <a:pt x="158" y="188"/>
                  </a:lnTo>
                  <a:lnTo>
                    <a:pt x="151" y="188"/>
                  </a:lnTo>
                  <a:lnTo>
                    <a:pt x="145" y="188"/>
                  </a:lnTo>
                  <a:lnTo>
                    <a:pt x="141" y="188"/>
                  </a:lnTo>
                  <a:lnTo>
                    <a:pt x="135" y="187"/>
                  </a:lnTo>
                  <a:lnTo>
                    <a:pt x="130" y="184"/>
                  </a:lnTo>
                  <a:lnTo>
                    <a:pt x="127" y="181"/>
                  </a:lnTo>
                  <a:lnTo>
                    <a:pt x="124" y="176"/>
                  </a:lnTo>
                  <a:lnTo>
                    <a:pt x="119" y="170"/>
                  </a:lnTo>
                  <a:lnTo>
                    <a:pt x="119" y="161"/>
                  </a:lnTo>
                  <a:lnTo>
                    <a:pt x="119" y="155"/>
                  </a:lnTo>
                  <a:lnTo>
                    <a:pt x="122" y="149"/>
                  </a:lnTo>
                  <a:lnTo>
                    <a:pt x="124" y="141"/>
                  </a:lnTo>
                  <a:lnTo>
                    <a:pt x="127" y="135"/>
                  </a:lnTo>
                  <a:lnTo>
                    <a:pt x="132" y="127"/>
                  </a:lnTo>
                  <a:lnTo>
                    <a:pt x="135" y="121"/>
                  </a:lnTo>
                  <a:lnTo>
                    <a:pt x="138" y="113"/>
                  </a:lnTo>
                  <a:lnTo>
                    <a:pt x="141" y="107"/>
                  </a:lnTo>
                  <a:lnTo>
                    <a:pt x="144" y="100"/>
                  </a:lnTo>
                  <a:lnTo>
                    <a:pt x="145" y="95"/>
                  </a:lnTo>
                  <a:lnTo>
                    <a:pt x="145" y="89"/>
                  </a:lnTo>
                  <a:lnTo>
                    <a:pt x="145" y="83"/>
                  </a:lnTo>
                  <a:lnTo>
                    <a:pt x="141" y="78"/>
                  </a:lnTo>
                  <a:lnTo>
                    <a:pt x="138" y="74"/>
                  </a:lnTo>
                  <a:lnTo>
                    <a:pt x="132" y="69"/>
                  </a:lnTo>
                  <a:lnTo>
                    <a:pt x="125" y="66"/>
                  </a:lnTo>
                  <a:lnTo>
                    <a:pt x="119" y="65"/>
                  </a:lnTo>
                  <a:lnTo>
                    <a:pt x="113" y="65"/>
                  </a:lnTo>
                  <a:lnTo>
                    <a:pt x="106" y="65"/>
                  </a:lnTo>
                  <a:lnTo>
                    <a:pt x="99" y="66"/>
                  </a:lnTo>
                  <a:lnTo>
                    <a:pt x="93" y="66"/>
                  </a:lnTo>
                  <a:lnTo>
                    <a:pt x="87" y="69"/>
                  </a:lnTo>
                  <a:lnTo>
                    <a:pt x="80" y="71"/>
                  </a:lnTo>
                  <a:lnTo>
                    <a:pt x="73" y="72"/>
                  </a:lnTo>
                  <a:lnTo>
                    <a:pt x="67" y="75"/>
                  </a:lnTo>
                  <a:lnTo>
                    <a:pt x="60" y="75"/>
                  </a:lnTo>
                  <a:lnTo>
                    <a:pt x="53" y="77"/>
                  </a:lnTo>
                  <a:lnTo>
                    <a:pt x="46" y="77"/>
                  </a:lnTo>
                  <a:lnTo>
                    <a:pt x="40" y="75"/>
                  </a:lnTo>
                  <a:lnTo>
                    <a:pt x="34" y="75"/>
                  </a:lnTo>
                  <a:lnTo>
                    <a:pt x="27" y="72"/>
                  </a:lnTo>
                  <a:lnTo>
                    <a:pt x="24" y="71"/>
                  </a:lnTo>
                  <a:lnTo>
                    <a:pt x="21" y="66"/>
                  </a:lnTo>
                  <a:lnTo>
                    <a:pt x="18" y="65"/>
                  </a:lnTo>
                  <a:lnTo>
                    <a:pt x="15" y="62"/>
                  </a:lnTo>
                  <a:lnTo>
                    <a:pt x="14" y="57"/>
                  </a:lnTo>
                  <a:lnTo>
                    <a:pt x="11" y="52"/>
                  </a:lnTo>
                  <a:lnTo>
                    <a:pt x="11" y="49"/>
                  </a:lnTo>
                  <a:lnTo>
                    <a:pt x="8" y="45"/>
                  </a:lnTo>
                  <a:lnTo>
                    <a:pt x="6" y="40"/>
                  </a:lnTo>
                  <a:lnTo>
                    <a:pt x="5" y="36"/>
                  </a:lnTo>
                  <a:lnTo>
                    <a:pt x="3" y="31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5"/>
                  </a:lnTo>
                  <a:lnTo>
                    <a:pt x="5" y="2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1" name="Freeform 405"/>
            <p:cNvSpPr>
              <a:spLocks/>
            </p:cNvSpPr>
            <p:nvPr/>
          </p:nvSpPr>
          <p:spPr bwMode="auto">
            <a:xfrm>
              <a:off x="1249" y="2857"/>
              <a:ext cx="51" cy="84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7" y="14"/>
                </a:cxn>
                <a:cxn ang="0">
                  <a:pos x="15" y="23"/>
                </a:cxn>
                <a:cxn ang="0">
                  <a:pos x="15" y="34"/>
                </a:cxn>
                <a:cxn ang="0">
                  <a:pos x="17" y="44"/>
                </a:cxn>
                <a:cxn ang="0">
                  <a:pos x="20" y="52"/>
                </a:cxn>
                <a:cxn ang="0">
                  <a:pos x="25" y="61"/>
                </a:cxn>
                <a:cxn ang="0">
                  <a:pos x="29" y="70"/>
                </a:cxn>
                <a:cxn ang="0">
                  <a:pos x="35" y="78"/>
                </a:cxn>
                <a:cxn ang="0">
                  <a:pos x="41" y="86"/>
                </a:cxn>
                <a:cxn ang="0">
                  <a:pos x="48" y="93"/>
                </a:cxn>
                <a:cxn ang="0">
                  <a:pos x="57" y="101"/>
                </a:cxn>
                <a:cxn ang="0">
                  <a:pos x="64" y="109"/>
                </a:cxn>
                <a:cxn ang="0">
                  <a:pos x="72" y="118"/>
                </a:cxn>
                <a:cxn ang="0">
                  <a:pos x="81" y="125"/>
                </a:cxn>
                <a:cxn ang="0">
                  <a:pos x="89" y="133"/>
                </a:cxn>
                <a:cxn ang="0">
                  <a:pos x="98" y="141"/>
                </a:cxn>
                <a:cxn ang="0">
                  <a:pos x="101" y="147"/>
                </a:cxn>
                <a:cxn ang="0">
                  <a:pos x="101" y="151"/>
                </a:cxn>
                <a:cxn ang="0">
                  <a:pos x="100" y="157"/>
                </a:cxn>
                <a:cxn ang="0">
                  <a:pos x="98" y="164"/>
                </a:cxn>
                <a:cxn ang="0">
                  <a:pos x="92" y="167"/>
                </a:cxn>
                <a:cxn ang="0">
                  <a:pos x="86" y="168"/>
                </a:cxn>
                <a:cxn ang="0">
                  <a:pos x="81" y="168"/>
                </a:cxn>
                <a:cxn ang="0">
                  <a:pos x="77" y="165"/>
                </a:cxn>
                <a:cxn ang="0">
                  <a:pos x="66" y="153"/>
                </a:cxn>
                <a:cxn ang="0">
                  <a:pos x="58" y="144"/>
                </a:cxn>
                <a:cxn ang="0">
                  <a:pos x="49" y="134"/>
                </a:cxn>
                <a:cxn ang="0">
                  <a:pos x="43" y="127"/>
                </a:cxn>
                <a:cxn ang="0">
                  <a:pos x="35" y="118"/>
                </a:cxn>
                <a:cxn ang="0">
                  <a:pos x="29" y="109"/>
                </a:cxn>
                <a:cxn ang="0">
                  <a:pos x="23" y="99"/>
                </a:cxn>
                <a:cxn ang="0">
                  <a:pos x="18" y="92"/>
                </a:cxn>
                <a:cxn ang="0">
                  <a:pos x="12" y="83"/>
                </a:cxn>
                <a:cxn ang="0">
                  <a:pos x="9" y="72"/>
                </a:cxn>
                <a:cxn ang="0">
                  <a:pos x="6" y="61"/>
                </a:cxn>
                <a:cxn ang="0">
                  <a:pos x="5" y="50"/>
                </a:cxn>
                <a:cxn ang="0">
                  <a:pos x="2" y="40"/>
                </a:cxn>
                <a:cxn ang="0">
                  <a:pos x="0" y="26"/>
                </a:cxn>
                <a:cxn ang="0">
                  <a:pos x="0" y="14"/>
                </a:cxn>
                <a:cxn ang="0">
                  <a:pos x="2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101" h="168">
                  <a:moveTo>
                    <a:pt x="18" y="2"/>
                  </a:moveTo>
                  <a:lnTo>
                    <a:pt x="17" y="14"/>
                  </a:lnTo>
                  <a:lnTo>
                    <a:pt x="15" y="23"/>
                  </a:lnTo>
                  <a:lnTo>
                    <a:pt x="15" y="34"/>
                  </a:lnTo>
                  <a:lnTo>
                    <a:pt x="17" y="44"/>
                  </a:lnTo>
                  <a:lnTo>
                    <a:pt x="20" y="52"/>
                  </a:lnTo>
                  <a:lnTo>
                    <a:pt x="25" y="61"/>
                  </a:lnTo>
                  <a:lnTo>
                    <a:pt x="29" y="70"/>
                  </a:lnTo>
                  <a:lnTo>
                    <a:pt x="35" y="78"/>
                  </a:lnTo>
                  <a:lnTo>
                    <a:pt x="41" y="86"/>
                  </a:lnTo>
                  <a:lnTo>
                    <a:pt x="48" y="93"/>
                  </a:lnTo>
                  <a:lnTo>
                    <a:pt x="57" y="101"/>
                  </a:lnTo>
                  <a:lnTo>
                    <a:pt x="64" y="109"/>
                  </a:lnTo>
                  <a:lnTo>
                    <a:pt x="72" y="118"/>
                  </a:lnTo>
                  <a:lnTo>
                    <a:pt x="81" y="125"/>
                  </a:lnTo>
                  <a:lnTo>
                    <a:pt x="89" y="133"/>
                  </a:lnTo>
                  <a:lnTo>
                    <a:pt x="98" y="141"/>
                  </a:lnTo>
                  <a:lnTo>
                    <a:pt x="101" y="147"/>
                  </a:lnTo>
                  <a:lnTo>
                    <a:pt x="101" y="151"/>
                  </a:lnTo>
                  <a:lnTo>
                    <a:pt x="100" y="157"/>
                  </a:lnTo>
                  <a:lnTo>
                    <a:pt x="98" y="164"/>
                  </a:lnTo>
                  <a:lnTo>
                    <a:pt x="92" y="167"/>
                  </a:lnTo>
                  <a:lnTo>
                    <a:pt x="86" y="168"/>
                  </a:lnTo>
                  <a:lnTo>
                    <a:pt x="81" y="168"/>
                  </a:lnTo>
                  <a:lnTo>
                    <a:pt x="77" y="165"/>
                  </a:lnTo>
                  <a:lnTo>
                    <a:pt x="66" y="153"/>
                  </a:lnTo>
                  <a:lnTo>
                    <a:pt x="58" y="144"/>
                  </a:lnTo>
                  <a:lnTo>
                    <a:pt x="49" y="134"/>
                  </a:lnTo>
                  <a:lnTo>
                    <a:pt x="43" y="127"/>
                  </a:lnTo>
                  <a:lnTo>
                    <a:pt x="35" y="118"/>
                  </a:lnTo>
                  <a:lnTo>
                    <a:pt x="29" y="109"/>
                  </a:lnTo>
                  <a:lnTo>
                    <a:pt x="23" y="99"/>
                  </a:lnTo>
                  <a:lnTo>
                    <a:pt x="18" y="92"/>
                  </a:lnTo>
                  <a:lnTo>
                    <a:pt x="12" y="83"/>
                  </a:lnTo>
                  <a:lnTo>
                    <a:pt x="9" y="72"/>
                  </a:lnTo>
                  <a:lnTo>
                    <a:pt x="6" y="61"/>
                  </a:lnTo>
                  <a:lnTo>
                    <a:pt x="5" y="50"/>
                  </a:lnTo>
                  <a:lnTo>
                    <a:pt x="2" y="40"/>
                  </a:lnTo>
                  <a:lnTo>
                    <a:pt x="0" y="26"/>
                  </a:lnTo>
                  <a:lnTo>
                    <a:pt x="0" y="14"/>
                  </a:lnTo>
                  <a:lnTo>
                    <a:pt x="2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2" name="Freeform 406"/>
            <p:cNvSpPr>
              <a:spLocks/>
            </p:cNvSpPr>
            <p:nvPr/>
          </p:nvSpPr>
          <p:spPr bwMode="auto">
            <a:xfrm>
              <a:off x="1189" y="2914"/>
              <a:ext cx="103" cy="81"/>
            </a:xfrm>
            <a:custGeom>
              <a:avLst/>
              <a:gdLst/>
              <a:ahLst/>
              <a:cxnLst>
                <a:cxn ang="0">
                  <a:pos x="17" y="52"/>
                </a:cxn>
                <a:cxn ang="0">
                  <a:pos x="21" y="66"/>
                </a:cxn>
                <a:cxn ang="0">
                  <a:pos x="29" y="78"/>
                </a:cxn>
                <a:cxn ang="0">
                  <a:pos x="41" y="92"/>
                </a:cxn>
                <a:cxn ang="0">
                  <a:pos x="53" y="102"/>
                </a:cxn>
                <a:cxn ang="0">
                  <a:pos x="67" y="110"/>
                </a:cxn>
                <a:cxn ang="0">
                  <a:pos x="81" y="115"/>
                </a:cxn>
                <a:cxn ang="0">
                  <a:pos x="95" y="116"/>
                </a:cxn>
                <a:cxn ang="0">
                  <a:pos x="110" y="113"/>
                </a:cxn>
                <a:cxn ang="0">
                  <a:pos x="130" y="107"/>
                </a:cxn>
                <a:cxn ang="0">
                  <a:pos x="145" y="96"/>
                </a:cxn>
                <a:cxn ang="0">
                  <a:pos x="160" y="86"/>
                </a:cxn>
                <a:cxn ang="0">
                  <a:pos x="173" y="72"/>
                </a:cxn>
                <a:cxn ang="0">
                  <a:pos x="180" y="57"/>
                </a:cxn>
                <a:cxn ang="0">
                  <a:pos x="186" y="38"/>
                </a:cxn>
                <a:cxn ang="0">
                  <a:pos x="188" y="20"/>
                </a:cxn>
                <a:cxn ang="0">
                  <a:pos x="185" y="8"/>
                </a:cxn>
                <a:cxn ang="0">
                  <a:pos x="186" y="3"/>
                </a:cxn>
                <a:cxn ang="0">
                  <a:pos x="188" y="0"/>
                </a:cxn>
                <a:cxn ang="0">
                  <a:pos x="194" y="5"/>
                </a:cxn>
                <a:cxn ang="0">
                  <a:pos x="197" y="12"/>
                </a:cxn>
                <a:cxn ang="0">
                  <a:pos x="202" y="20"/>
                </a:cxn>
                <a:cxn ang="0">
                  <a:pos x="203" y="37"/>
                </a:cxn>
                <a:cxn ang="0">
                  <a:pos x="203" y="64"/>
                </a:cxn>
                <a:cxn ang="0">
                  <a:pos x="202" y="87"/>
                </a:cxn>
                <a:cxn ang="0">
                  <a:pos x="193" y="109"/>
                </a:cxn>
                <a:cxn ang="0">
                  <a:pos x="182" y="125"/>
                </a:cxn>
                <a:cxn ang="0">
                  <a:pos x="167" y="142"/>
                </a:cxn>
                <a:cxn ang="0">
                  <a:pos x="148" y="153"/>
                </a:cxn>
                <a:cxn ang="0">
                  <a:pos x="124" y="159"/>
                </a:cxn>
                <a:cxn ang="0">
                  <a:pos x="99" y="164"/>
                </a:cxn>
                <a:cxn ang="0">
                  <a:pos x="79" y="159"/>
                </a:cxn>
                <a:cxn ang="0">
                  <a:pos x="59" y="151"/>
                </a:cxn>
                <a:cxn ang="0">
                  <a:pos x="43" y="139"/>
                </a:cxn>
                <a:cxn ang="0">
                  <a:pos x="29" y="122"/>
                </a:cxn>
                <a:cxn ang="0">
                  <a:pos x="17" y="104"/>
                </a:cxn>
                <a:cxn ang="0">
                  <a:pos x="7" y="83"/>
                </a:cxn>
                <a:cxn ang="0">
                  <a:pos x="3" y="61"/>
                </a:cxn>
                <a:cxn ang="0">
                  <a:pos x="0" y="47"/>
                </a:cxn>
                <a:cxn ang="0">
                  <a:pos x="1" y="38"/>
                </a:cxn>
                <a:cxn ang="0">
                  <a:pos x="3" y="32"/>
                </a:cxn>
                <a:cxn ang="0">
                  <a:pos x="9" y="31"/>
                </a:cxn>
                <a:cxn ang="0">
                  <a:pos x="12" y="34"/>
                </a:cxn>
                <a:cxn ang="0">
                  <a:pos x="15" y="40"/>
                </a:cxn>
                <a:cxn ang="0">
                  <a:pos x="15" y="46"/>
                </a:cxn>
              </a:cxnLst>
              <a:rect l="0" t="0" r="r" b="b"/>
              <a:pathLst>
                <a:path w="205" h="164">
                  <a:moveTo>
                    <a:pt x="15" y="46"/>
                  </a:moveTo>
                  <a:lnTo>
                    <a:pt x="17" y="52"/>
                  </a:lnTo>
                  <a:lnTo>
                    <a:pt x="20" y="60"/>
                  </a:lnTo>
                  <a:lnTo>
                    <a:pt x="21" y="66"/>
                  </a:lnTo>
                  <a:lnTo>
                    <a:pt x="26" y="73"/>
                  </a:lnTo>
                  <a:lnTo>
                    <a:pt x="29" y="78"/>
                  </a:lnTo>
                  <a:lnTo>
                    <a:pt x="35" y="86"/>
                  </a:lnTo>
                  <a:lnTo>
                    <a:pt x="41" y="92"/>
                  </a:lnTo>
                  <a:lnTo>
                    <a:pt x="47" y="98"/>
                  </a:lnTo>
                  <a:lnTo>
                    <a:pt x="53" y="102"/>
                  </a:lnTo>
                  <a:lnTo>
                    <a:pt x="59" y="107"/>
                  </a:lnTo>
                  <a:lnTo>
                    <a:pt x="67" y="110"/>
                  </a:lnTo>
                  <a:lnTo>
                    <a:pt x="73" y="113"/>
                  </a:lnTo>
                  <a:lnTo>
                    <a:pt x="81" y="115"/>
                  </a:lnTo>
                  <a:lnTo>
                    <a:pt x="89" y="116"/>
                  </a:lnTo>
                  <a:lnTo>
                    <a:pt x="95" y="116"/>
                  </a:lnTo>
                  <a:lnTo>
                    <a:pt x="102" y="116"/>
                  </a:lnTo>
                  <a:lnTo>
                    <a:pt x="110" y="113"/>
                  </a:lnTo>
                  <a:lnTo>
                    <a:pt x="121" y="110"/>
                  </a:lnTo>
                  <a:lnTo>
                    <a:pt x="130" y="107"/>
                  </a:lnTo>
                  <a:lnTo>
                    <a:pt x="139" y="102"/>
                  </a:lnTo>
                  <a:lnTo>
                    <a:pt x="145" y="96"/>
                  </a:lnTo>
                  <a:lnTo>
                    <a:pt x="154" y="92"/>
                  </a:lnTo>
                  <a:lnTo>
                    <a:pt x="160" y="86"/>
                  </a:lnTo>
                  <a:lnTo>
                    <a:pt x="167" y="80"/>
                  </a:lnTo>
                  <a:lnTo>
                    <a:pt x="173" y="72"/>
                  </a:lnTo>
                  <a:lnTo>
                    <a:pt x="177" y="64"/>
                  </a:lnTo>
                  <a:lnTo>
                    <a:pt x="180" y="57"/>
                  </a:lnTo>
                  <a:lnTo>
                    <a:pt x="183" y="47"/>
                  </a:lnTo>
                  <a:lnTo>
                    <a:pt x="186" y="38"/>
                  </a:lnTo>
                  <a:lnTo>
                    <a:pt x="188" y="31"/>
                  </a:lnTo>
                  <a:lnTo>
                    <a:pt x="188" y="20"/>
                  </a:lnTo>
                  <a:lnTo>
                    <a:pt x="186" y="11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6" y="3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1" y="3"/>
                  </a:lnTo>
                  <a:lnTo>
                    <a:pt x="194" y="5"/>
                  </a:lnTo>
                  <a:lnTo>
                    <a:pt x="197" y="11"/>
                  </a:lnTo>
                  <a:lnTo>
                    <a:pt x="197" y="12"/>
                  </a:lnTo>
                  <a:lnTo>
                    <a:pt x="200" y="17"/>
                  </a:lnTo>
                  <a:lnTo>
                    <a:pt x="202" y="20"/>
                  </a:lnTo>
                  <a:lnTo>
                    <a:pt x="202" y="25"/>
                  </a:lnTo>
                  <a:lnTo>
                    <a:pt x="203" y="37"/>
                  </a:lnTo>
                  <a:lnTo>
                    <a:pt x="205" y="52"/>
                  </a:lnTo>
                  <a:lnTo>
                    <a:pt x="203" y="64"/>
                  </a:lnTo>
                  <a:lnTo>
                    <a:pt x="203" y="76"/>
                  </a:lnTo>
                  <a:lnTo>
                    <a:pt x="202" y="87"/>
                  </a:lnTo>
                  <a:lnTo>
                    <a:pt x="197" y="99"/>
                  </a:lnTo>
                  <a:lnTo>
                    <a:pt x="193" y="109"/>
                  </a:lnTo>
                  <a:lnTo>
                    <a:pt x="188" y="118"/>
                  </a:lnTo>
                  <a:lnTo>
                    <a:pt x="182" y="125"/>
                  </a:lnTo>
                  <a:lnTo>
                    <a:pt x="176" y="135"/>
                  </a:lnTo>
                  <a:lnTo>
                    <a:pt x="167" y="142"/>
                  </a:lnTo>
                  <a:lnTo>
                    <a:pt x="157" y="147"/>
                  </a:lnTo>
                  <a:lnTo>
                    <a:pt x="148" y="153"/>
                  </a:lnTo>
                  <a:lnTo>
                    <a:pt x="136" y="157"/>
                  </a:lnTo>
                  <a:lnTo>
                    <a:pt x="124" y="159"/>
                  </a:lnTo>
                  <a:lnTo>
                    <a:pt x="111" y="164"/>
                  </a:lnTo>
                  <a:lnTo>
                    <a:pt x="99" y="164"/>
                  </a:lnTo>
                  <a:lnTo>
                    <a:pt x="89" y="162"/>
                  </a:lnTo>
                  <a:lnTo>
                    <a:pt x="79" y="159"/>
                  </a:lnTo>
                  <a:lnTo>
                    <a:pt x="69" y="156"/>
                  </a:lnTo>
                  <a:lnTo>
                    <a:pt x="59" y="151"/>
                  </a:lnTo>
                  <a:lnTo>
                    <a:pt x="52" y="147"/>
                  </a:lnTo>
                  <a:lnTo>
                    <a:pt x="43" y="139"/>
                  </a:lnTo>
                  <a:lnTo>
                    <a:pt x="37" y="131"/>
                  </a:lnTo>
                  <a:lnTo>
                    <a:pt x="29" y="122"/>
                  </a:lnTo>
                  <a:lnTo>
                    <a:pt x="23" y="115"/>
                  </a:lnTo>
                  <a:lnTo>
                    <a:pt x="17" y="104"/>
                  </a:lnTo>
                  <a:lnTo>
                    <a:pt x="12" y="95"/>
                  </a:lnTo>
                  <a:lnTo>
                    <a:pt x="7" y="83"/>
                  </a:lnTo>
                  <a:lnTo>
                    <a:pt x="4" y="73"/>
                  </a:lnTo>
                  <a:lnTo>
                    <a:pt x="3" y="61"/>
                  </a:lnTo>
                  <a:lnTo>
                    <a:pt x="1" y="52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3" y="32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4" y="37"/>
                  </a:lnTo>
                  <a:lnTo>
                    <a:pt x="15" y="40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3" name="Freeform 407"/>
            <p:cNvSpPr>
              <a:spLocks/>
            </p:cNvSpPr>
            <p:nvPr/>
          </p:nvSpPr>
          <p:spPr bwMode="auto">
            <a:xfrm>
              <a:off x="1281" y="2920"/>
              <a:ext cx="190" cy="328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60" y="0"/>
                </a:cxn>
                <a:cxn ang="0">
                  <a:pos x="100" y="1"/>
                </a:cxn>
                <a:cxn ang="0">
                  <a:pos x="137" y="6"/>
                </a:cxn>
                <a:cxn ang="0">
                  <a:pos x="167" y="17"/>
                </a:cxn>
                <a:cxn ang="0">
                  <a:pos x="195" y="32"/>
                </a:cxn>
                <a:cxn ang="0">
                  <a:pos x="225" y="58"/>
                </a:cxn>
                <a:cxn ang="0">
                  <a:pos x="250" y="98"/>
                </a:cxn>
                <a:cxn ang="0">
                  <a:pos x="271" y="148"/>
                </a:cxn>
                <a:cxn ang="0">
                  <a:pos x="288" y="206"/>
                </a:cxn>
                <a:cxn ang="0">
                  <a:pos x="302" y="267"/>
                </a:cxn>
                <a:cxn ang="0">
                  <a:pos x="317" y="324"/>
                </a:cxn>
                <a:cxn ang="0">
                  <a:pos x="342" y="379"/>
                </a:cxn>
                <a:cxn ang="0">
                  <a:pos x="365" y="431"/>
                </a:cxn>
                <a:cxn ang="0">
                  <a:pos x="378" y="483"/>
                </a:cxn>
                <a:cxn ang="0">
                  <a:pos x="377" y="538"/>
                </a:cxn>
                <a:cxn ang="0">
                  <a:pos x="355" y="585"/>
                </a:cxn>
                <a:cxn ang="0">
                  <a:pos x="316" y="616"/>
                </a:cxn>
                <a:cxn ang="0">
                  <a:pos x="268" y="637"/>
                </a:cxn>
                <a:cxn ang="0">
                  <a:pos x="212" y="646"/>
                </a:cxn>
                <a:cxn ang="0">
                  <a:pos x="156" y="654"/>
                </a:cxn>
                <a:cxn ang="0">
                  <a:pos x="120" y="655"/>
                </a:cxn>
                <a:cxn ang="0">
                  <a:pos x="106" y="643"/>
                </a:cxn>
                <a:cxn ang="0">
                  <a:pos x="101" y="631"/>
                </a:cxn>
                <a:cxn ang="0">
                  <a:pos x="135" y="625"/>
                </a:cxn>
                <a:cxn ang="0">
                  <a:pos x="184" y="613"/>
                </a:cxn>
                <a:cxn ang="0">
                  <a:pos x="234" y="599"/>
                </a:cxn>
                <a:cxn ang="0">
                  <a:pos x="277" y="577"/>
                </a:cxn>
                <a:cxn ang="0">
                  <a:pos x="311" y="548"/>
                </a:cxn>
                <a:cxn ang="0">
                  <a:pos x="329" y="507"/>
                </a:cxn>
                <a:cxn ang="0">
                  <a:pos x="329" y="460"/>
                </a:cxn>
                <a:cxn ang="0">
                  <a:pos x="314" y="417"/>
                </a:cxn>
                <a:cxn ang="0">
                  <a:pos x="291" y="374"/>
                </a:cxn>
                <a:cxn ang="0">
                  <a:pos x="265" y="330"/>
                </a:cxn>
                <a:cxn ang="0">
                  <a:pos x="250" y="279"/>
                </a:cxn>
                <a:cxn ang="0">
                  <a:pos x="238" y="224"/>
                </a:cxn>
                <a:cxn ang="0">
                  <a:pos x="225" y="172"/>
                </a:cxn>
                <a:cxn ang="0">
                  <a:pos x="210" y="127"/>
                </a:cxn>
                <a:cxn ang="0">
                  <a:pos x="195" y="88"/>
                </a:cxn>
                <a:cxn ang="0">
                  <a:pos x="173" y="62"/>
                </a:cxn>
                <a:cxn ang="0">
                  <a:pos x="152" y="50"/>
                </a:cxn>
                <a:cxn ang="0">
                  <a:pos x="127" y="43"/>
                </a:cxn>
                <a:cxn ang="0">
                  <a:pos x="100" y="38"/>
                </a:cxn>
                <a:cxn ang="0">
                  <a:pos x="71" y="33"/>
                </a:cxn>
                <a:cxn ang="0">
                  <a:pos x="40" y="33"/>
                </a:cxn>
                <a:cxn ang="0">
                  <a:pos x="0" y="7"/>
                </a:cxn>
              </a:cxnLst>
              <a:rect l="0" t="0" r="r" b="b"/>
              <a:pathLst>
                <a:path w="380" h="655">
                  <a:moveTo>
                    <a:pt x="0" y="7"/>
                  </a:moveTo>
                  <a:lnTo>
                    <a:pt x="11" y="4"/>
                  </a:lnTo>
                  <a:lnTo>
                    <a:pt x="22" y="3"/>
                  </a:lnTo>
                  <a:lnTo>
                    <a:pt x="34" y="1"/>
                  </a:lnTo>
                  <a:lnTo>
                    <a:pt x="48" y="1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8" y="0"/>
                  </a:lnTo>
                  <a:lnTo>
                    <a:pt x="100" y="1"/>
                  </a:lnTo>
                  <a:lnTo>
                    <a:pt x="112" y="3"/>
                  </a:lnTo>
                  <a:lnTo>
                    <a:pt x="124" y="4"/>
                  </a:lnTo>
                  <a:lnTo>
                    <a:pt x="137" y="6"/>
                  </a:lnTo>
                  <a:lnTo>
                    <a:pt x="147" y="9"/>
                  </a:lnTo>
                  <a:lnTo>
                    <a:pt x="158" y="12"/>
                  </a:lnTo>
                  <a:lnTo>
                    <a:pt x="167" y="17"/>
                  </a:lnTo>
                  <a:lnTo>
                    <a:pt x="176" y="20"/>
                  </a:lnTo>
                  <a:lnTo>
                    <a:pt x="184" y="26"/>
                  </a:lnTo>
                  <a:lnTo>
                    <a:pt x="195" y="32"/>
                  </a:lnTo>
                  <a:lnTo>
                    <a:pt x="205" y="38"/>
                  </a:lnTo>
                  <a:lnTo>
                    <a:pt x="215" y="46"/>
                  </a:lnTo>
                  <a:lnTo>
                    <a:pt x="225" y="58"/>
                  </a:lnTo>
                  <a:lnTo>
                    <a:pt x="234" y="69"/>
                  </a:lnTo>
                  <a:lnTo>
                    <a:pt x="242" y="84"/>
                  </a:lnTo>
                  <a:lnTo>
                    <a:pt x="250" y="98"/>
                  </a:lnTo>
                  <a:lnTo>
                    <a:pt x="257" y="114"/>
                  </a:lnTo>
                  <a:lnTo>
                    <a:pt x="265" y="131"/>
                  </a:lnTo>
                  <a:lnTo>
                    <a:pt x="271" y="148"/>
                  </a:lnTo>
                  <a:lnTo>
                    <a:pt x="277" y="166"/>
                  </a:lnTo>
                  <a:lnTo>
                    <a:pt x="282" y="186"/>
                  </a:lnTo>
                  <a:lnTo>
                    <a:pt x="288" y="206"/>
                  </a:lnTo>
                  <a:lnTo>
                    <a:pt x="293" y="226"/>
                  </a:lnTo>
                  <a:lnTo>
                    <a:pt x="297" y="247"/>
                  </a:lnTo>
                  <a:lnTo>
                    <a:pt x="302" y="267"/>
                  </a:lnTo>
                  <a:lnTo>
                    <a:pt x="305" y="287"/>
                  </a:lnTo>
                  <a:lnTo>
                    <a:pt x="311" y="305"/>
                  </a:lnTo>
                  <a:lnTo>
                    <a:pt x="317" y="324"/>
                  </a:lnTo>
                  <a:lnTo>
                    <a:pt x="325" y="344"/>
                  </a:lnTo>
                  <a:lnTo>
                    <a:pt x="334" y="360"/>
                  </a:lnTo>
                  <a:lnTo>
                    <a:pt x="342" y="379"/>
                  </a:lnTo>
                  <a:lnTo>
                    <a:pt x="349" y="396"/>
                  </a:lnTo>
                  <a:lnTo>
                    <a:pt x="357" y="412"/>
                  </a:lnTo>
                  <a:lnTo>
                    <a:pt x="365" y="431"/>
                  </a:lnTo>
                  <a:lnTo>
                    <a:pt x="371" y="447"/>
                  </a:lnTo>
                  <a:lnTo>
                    <a:pt x="375" y="464"/>
                  </a:lnTo>
                  <a:lnTo>
                    <a:pt x="378" y="483"/>
                  </a:lnTo>
                  <a:lnTo>
                    <a:pt x="380" y="499"/>
                  </a:lnTo>
                  <a:lnTo>
                    <a:pt x="380" y="518"/>
                  </a:lnTo>
                  <a:lnTo>
                    <a:pt x="377" y="538"/>
                  </a:lnTo>
                  <a:lnTo>
                    <a:pt x="372" y="556"/>
                  </a:lnTo>
                  <a:lnTo>
                    <a:pt x="365" y="571"/>
                  </a:lnTo>
                  <a:lnTo>
                    <a:pt x="355" y="585"/>
                  </a:lnTo>
                  <a:lnTo>
                    <a:pt x="343" y="596"/>
                  </a:lnTo>
                  <a:lnTo>
                    <a:pt x="331" y="606"/>
                  </a:lnTo>
                  <a:lnTo>
                    <a:pt x="316" y="616"/>
                  </a:lnTo>
                  <a:lnTo>
                    <a:pt x="300" y="625"/>
                  </a:lnTo>
                  <a:lnTo>
                    <a:pt x="283" y="629"/>
                  </a:lnTo>
                  <a:lnTo>
                    <a:pt x="268" y="637"/>
                  </a:lnTo>
                  <a:lnTo>
                    <a:pt x="248" y="640"/>
                  </a:lnTo>
                  <a:lnTo>
                    <a:pt x="230" y="645"/>
                  </a:lnTo>
                  <a:lnTo>
                    <a:pt x="212" y="646"/>
                  </a:lnTo>
                  <a:lnTo>
                    <a:pt x="193" y="651"/>
                  </a:lnTo>
                  <a:lnTo>
                    <a:pt x="173" y="652"/>
                  </a:lnTo>
                  <a:lnTo>
                    <a:pt x="156" y="654"/>
                  </a:lnTo>
                  <a:lnTo>
                    <a:pt x="140" y="655"/>
                  </a:lnTo>
                  <a:lnTo>
                    <a:pt x="126" y="655"/>
                  </a:lnTo>
                  <a:lnTo>
                    <a:pt x="120" y="655"/>
                  </a:lnTo>
                  <a:lnTo>
                    <a:pt x="115" y="652"/>
                  </a:lnTo>
                  <a:lnTo>
                    <a:pt x="111" y="648"/>
                  </a:lnTo>
                  <a:lnTo>
                    <a:pt x="106" y="643"/>
                  </a:lnTo>
                  <a:lnTo>
                    <a:pt x="103" y="638"/>
                  </a:lnTo>
                  <a:lnTo>
                    <a:pt x="101" y="634"/>
                  </a:lnTo>
                  <a:lnTo>
                    <a:pt x="101" y="631"/>
                  </a:lnTo>
                  <a:lnTo>
                    <a:pt x="104" y="629"/>
                  </a:lnTo>
                  <a:lnTo>
                    <a:pt x="118" y="626"/>
                  </a:lnTo>
                  <a:lnTo>
                    <a:pt x="135" y="625"/>
                  </a:lnTo>
                  <a:lnTo>
                    <a:pt x="150" y="620"/>
                  </a:lnTo>
                  <a:lnTo>
                    <a:pt x="167" y="616"/>
                  </a:lnTo>
                  <a:lnTo>
                    <a:pt x="184" y="613"/>
                  </a:lnTo>
                  <a:lnTo>
                    <a:pt x="199" y="608"/>
                  </a:lnTo>
                  <a:lnTo>
                    <a:pt x="218" y="603"/>
                  </a:lnTo>
                  <a:lnTo>
                    <a:pt x="234" y="599"/>
                  </a:lnTo>
                  <a:lnTo>
                    <a:pt x="248" y="593"/>
                  </a:lnTo>
                  <a:lnTo>
                    <a:pt x="264" y="585"/>
                  </a:lnTo>
                  <a:lnTo>
                    <a:pt x="277" y="577"/>
                  </a:lnTo>
                  <a:lnTo>
                    <a:pt x="290" y="568"/>
                  </a:lnTo>
                  <a:lnTo>
                    <a:pt x="300" y="559"/>
                  </a:lnTo>
                  <a:lnTo>
                    <a:pt x="311" y="548"/>
                  </a:lnTo>
                  <a:lnTo>
                    <a:pt x="319" y="538"/>
                  </a:lnTo>
                  <a:lnTo>
                    <a:pt x="325" y="524"/>
                  </a:lnTo>
                  <a:lnTo>
                    <a:pt x="329" y="507"/>
                  </a:lnTo>
                  <a:lnTo>
                    <a:pt x="331" y="490"/>
                  </a:lnTo>
                  <a:lnTo>
                    <a:pt x="331" y="473"/>
                  </a:lnTo>
                  <a:lnTo>
                    <a:pt x="329" y="460"/>
                  </a:lnTo>
                  <a:lnTo>
                    <a:pt x="325" y="444"/>
                  </a:lnTo>
                  <a:lnTo>
                    <a:pt x="320" y="431"/>
                  </a:lnTo>
                  <a:lnTo>
                    <a:pt x="314" y="417"/>
                  </a:lnTo>
                  <a:lnTo>
                    <a:pt x="306" y="403"/>
                  </a:lnTo>
                  <a:lnTo>
                    <a:pt x="299" y="388"/>
                  </a:lnTo>
                  <a:lnTo>
                    <a:pt x="291" y="374"/>
                  </a:lnTo>
                  <a:lnTo>
                    <a:pt x="282" y="359"/>
                  </a:lnTo>
                  <a:lnTo>
                    <a:pt x="273" y="345"/>
                  </a:lnTo>
                  <a:lnTo>
                    <a:pt x="265" y="330"/>
                  </a:lnTo>
                  <a:lnTo>
                    <a:pt x="259" y="313"/>
                  </a:lnTo>
                  <a:lnTo>
                    <a:pt x="253" y="296"/>
                  </a:lnTo>
                  <a:lnTo>
                    <a:pt x="250" y="279"/>
                  </a:lnTo>
                  <a:lnTo>
                    <a:pt x="245" y="261"/>
                  </a:lnTo>
                  <a:lnTo>
                    <a:pt x="242" y="243"/>
                  </a:lnTo>
                  <a:lnTo>
                    <a:pt x="238" y="224"/>
                  </a:lnTo>
                  <a:lnTo>
                    <a:pt x="234" y="208"/>
                  </a:lnTo>
                  <a:lnTo>
                    <a:pt x="230" y="189"/>
                  </a:lnTo>
                  <a:lnTo>
                    <a:pt x="225" y="172"/>
                  </a:lnTo>
                  <a:lnTo>
                    <a:pt x="221" y="157"/>
                  </a:lnTo>
                  <a:lnTo>
                    <a:pt x="216" y="142"/>
                  </a:lnTo>
                  <a:lnTo>
                    <a:pt x="210" y="127"/>
                  </a:lnTo>
                  <a:lnTo>
                    <a:pt x="205" y="111"/>
                  </a:lnTo>
                  <a:lnTo>
                    <a:pt x="199" y="99"/>
                  </a:lnTo>
                  <a:lnTo>
                    <a:pt x="195" y="88"/>
                  </a:lnTo>
                  <a:lnTo>
                    <a:pt x="187" y="78"/>
                  </a:lnTo>
                  <a:lnTo>
                    <a:pt x="182" y="69"/>
                  </a:lnTo>
                  <a:lnTo>
                    <a:pt x="173" y="62"/>
                  </a:lnTo>
                  <a:lnTo>
                    <a:pt x="167" y="58"/>
                  </a:lnTo>
                  <a:lnTo>
                    <a:pt x="160" y="53"/>
                  </a:lnTo>
                  <a:lnTo>
                    <a:pt x="152" y="50"/>
                  </a:lnTo>
                  <a:lnTo>
                    <a:pt x="144" y="46"/>
                  </a:lnTo>
                  <a:lnTo>
                    <a:pt x="137" y="44"/>
                  </a:lnTo>
                  <a:lnTo>
                    <a:pt x="127" y="43"/>
                  </a:lnTo>
                  <a:lnTo>
                    <a:pt x="118" y="40"/>
                  </a:lnTo>
                  <a:lnTo>
                    <a:pt x="109" y="38"/>
                  </a:lnTo>
                  <a:lnTo>
                    <a:pt x="100" y="38"/>
                  </a:lnTo>
                  <a:lnTo>
                    <a:pt x="91" y="35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3"/>
                  </a:lnTo>
                  <a:lnTo>
                    <a:pt x="51" y="33"/>
                  </a:lnTo>
                  <a:lnTo>
                    <a:pt x="40" y="33"/>
                  </a:lnTo>
                  <a:lnTo>
                    <a:pt x="29" y="33"/>
                  </a:lnTo>
                  <a:lnTo>
                    <a:pt x="20" y="33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4" name="Freeform 408"/>
            <p:cNvSpPr>
              <a:spLocks/>
            </p:cNvSpPr>
            <p:nvPr/>
          </p:nvSpPr>
          <p:spPr bwMode="auto">
            <a:xfrm>
              <a:off x="1331" y="3008"/>
              <a:ext cx="69" cy="145"/>
            </a:xfrm>
            <a:custGeom>
              <a:avLst/>
              <a:gdLst/>
              <a:ahLst/>
              <a:cxnLst>
                <a:cxn ang="0">
                  <a:pos x="104" y="279"/>
                </a:cxn>
                <a:cxn ang="0">
                  <a:pos x="92" y="262"/>
                </a:cxn>
                <a:cxn ang="0">
                  <a:pos x="78" y="246"/>
                </a:cxn>
                <a:cxn ang="0">
                  <a:pos x="66" y="229"/>
                </a:cxn>
                <a:cxn ang="0">
                  <a:pos x="56" y="210"/>
                </a:cxn>
                <a:cxn ang="0">
                  <a:pos x="46" y="191"/>
                </a:cxn>
                <a:cxn ang="0">
                  <a:pos x="38" y="172"/>
                </a:cxn>
                <a:cxn ang="0">
                  <a:pos x="30" y="155"/>
                </a:cxn>
                <a:cxn ang="0">
                  <a:pos x="23" y="136"/>
                </a:cxn>
                <a:cxn ang="0">
                  <a:pos x="17" y="117"/>
                </a:cxn>
                <a:cxn ang="0">
                  <a:pos x="11" y="99"/>
                </a:cxn>
                <a:cxn ang="0">
                  <a:pos x="7" y="82"/>
                </a:cxn>
                <a:cxn ang="0">
                  <a:pos x="4" y="64"/>
                </a:cxn>
                <a:cxn ang="0">
                  <a:pos x="1" y="48"/>
                </a:cxn>
                <a:cxn ang="0">
                  <a:pos x="0" y="35"/>
                </a:cxn>
                <a:cxn ang="0">
                  <a:pos x="0" y="21"/>
                </a:cxn>
                <a:cxn ang="0">
                  <a:pos x="1" y="9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6" y="1"/>
                </a:cxn>
                <a:cxn ang="0">
                  <a:pos x="9" y="3"/>
                </a:cxn>
                <a:cxn ang="0">
                  <a:pos x="12" y="6"/>
                </a:cxn>
                <a:cxn ang="0">
                  <a:pos x="15" y="9"/>
                </a:cxn>
                <a:cxn ang="0">
                  <a:pos x="18" y="13"/>
                </a:cxn>
                <a:cxn ang="0">
                  <a:pos x="20" y="26"/>
                </a:cxn>
                <a:cxn ang="0">
                  <a:pos x="21" y="38"/>
                </a:cxn>
                <a:cxn ang="0">
                  <a:pos x="24" y="50"/>
                </a:cxn>
                <a:cxn ang="0">
                  <a:pos x="27" y="64"/>
                </a:cxn>
                <a:cxn ang="0">
                  <a:pos x="30" y="77"/>
                </a:cxn>
                <a:cxn ang="0">
                  <a:pos x="35" y="90"/>
                </a:cxn>
                <a:cxn ang="0">
                  <a:pos x="40" y="103"/>
                </a:cxn>
                <a:cxn ang="0">
                  <a:pos x="44" y="119"/>
                </a:cxn>
                <a:cxn ang="0">
                  <a:pos x="49" y="132"/>
                </a:cxn>
                <a:cxn ang="0">
                  <a:pos x="55" y="146"/>
                </a:cxn>
                <a:cxn ang="0">
                  <a:pos x="61" y="161"/>
                </a:cxn>
                <a:cxn ang="0">
                  <a:pos x="70" y="177"/>
                </a:cxn>
                <a:cxn ang="0">
                  <a:pos x="79" y="189"/>
                </a:cxn>
                <a:cxn ang="0">
                  <a:pos x="90" y="206"/>
                </a:cxn>
                <a:cxn ang="0">
                  <a:pos x="101" y="220"/>
                </a:cxn>
                <a:cxn ang="0">
                  <a:pos x="113" y="235"/>
                </a:cxn>
                <a:cxn ang="0">
                  <a:pos x="121" y="244"/>
                </a:cxn>
                <a:cxn ang="0">
                  <a:pos x="128" y="252"/>
                </a:cxn>
                <a:cxn ang="0">
                  <a:pos x="131" y="259"/>
                </a:cxn>
                <a:cxn ang="0">
                  <a:pos x="134" y="265"/>
                </a:cxn>
                <a:cxn ang="0">
                  <a:pos x="136" y="271"/>
                </a:cxn>
                <a:cxn ang="0">
                  <a:pos x="138" y="276"/>
                </a:cxn>
                <a:cxn ang="0">
                  <a:pos x="136" y="281"/>
                </a:cxn>
                <a:cxn ang="0">
                  <a:pos x="134" y="284"/>
                </a:cxn>
                <a:cxn ang="0">
                  <a:pos x="131" y="285"/>
                </a:cxn>
                <a:cxn ang="0">
                  <a:pos x="128" y="287"/>
                </a:cxn>
                <a:cxn ang="0">
                  <a:pos x="125" y="287"/>
                </a:cxn>
                <a:cxn ang="0">
                  <a:pos x="121" y="288"/>
                </a:cxn>
                <a:cxn ang="0">
                  <a:pos x="116" y="285"/>
                </a:cxn>
                <a:cxn ang="0">
                  <a:pos x="112" y="284"/>
                </a:cxn>
                <a:cxn ang="0">
                  <a:pos x="108" y="281"/>
                </a:cxn>
                <a:cxn ang="0">
                  <a:pos x="104" y="279"/>
                </a:cxn>
                <a:cxn ang="0">
                  <a:pos x="104" y="279"/>
                </a:cxn>
              </a:cxnLst>
              <a:rect l="0" t="0" r="r" b="b"/>
              <a:pathLst>
                <a:path w="138" h="288">
                  <a:moveTo>
                    <a:pt x="104" y="279"/>
                  </a:moveTo>
                  <a:lnTo>
                    <a:pt x="92" y="262"/>
                  </a:lnTo>
                  <a:lnTo>
                    <a:pt x="78" y="246"/>
                  </a:lnTo>
                  <a:lnTo>
                    <a:pt x="66" y="229"/>
                  </a:lnTo>
                  <a:lnTo>
                    <a:pt x="56" y="210"/>
                  </a:lnTo>
                  <a:lnTo>
                    <a:pt x="46" y="191"/>
                  </a:lnTo>
                  <a:lnTo>
                    <a:pt x="38" y="172"/>
                  </a:lnTo>
                  <a:lnTo>
                    <a:pt x="30" y="155"/>
                  </a:lnTo>
                  <a:lnTo>
                    <a:pt x="23" y="136"/>
                  </a:lnTo>
                  <a:lnTo>
                    <a:pt x="17" y="117"/>
                  </a:lnTo>
                  <a:lnTo>
                    <a:pt x="11" y="99"/>
                  </a:lnTo>
                  <a:lnTo>
                    <a:pt x="7" y="82"/>
                  </a:lnTo>
                  <a:lnTo>
                    <a:pt x="4" y="64"/>
                  </a:lnTo>
                  <a:lnTo>
                    <a:pt x="1" y="48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1" y="9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1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8" y="13"/>
                  </a:lnTo>
                  <a:lnTo>
                    <a:pt x="20" y="26"/>
                  </a:lnTo>
                  <a:lnTo>
                    <a:pt x="21" y="38"/>
                  </a:lnTo>
                  <a:lnTo>
                    <a:pt x="24" y="50"/>
                  </a:lnTo>
                  <a:lnTo>
                    <a:pt x="27" y="64"/>
                  </a:lnTo>
                  <a:lnTo>
                    <a:pt x="30" y="77"/>
                  </a:lnTo>
                  <a:lnTo>
                    <a:pt x="35" y="90"/>
                  </a:lnTo>
                  <a:lnTo>
                    <a:pt x="40" y="103"/>
                  </a:lnTo>
                  <a:lnTo>
                    <a:pt x="44" y="119"/>
                  </a:lnTo>
                  <a:lnTo>
                    <a:pt x="49" y="132"/>
                  </a:lnTo>
                  <a:lnTo>
                    <a:pt x="55" y="146"/>
                  </a:lnTo>
                  <a:lnTo>
                    <a:pt x="61" y="161"/>
                  </a:lnTo>
                  <a:lnTo>
                    <a:pt x="70" y="177"/>
                  </a:lnTo>
                  <a:lnTo>
                    <a:pt x="79" y="189"/>
                  </a:lnTo>
                  <a:lnTo>
                    <a:pt x="90" y="206"/>
                  </a:lnTo>
                  <a:lnTo>
                    <a:pt x="101" y="220"/>
                  </a:lnTo>
                  <a:lnTo>
                    <a:pt x="113" y="235"/>
                  </a:lnTo>
                  <a:lnTo>
                    <a:pt x="121" y="244"/>
                  </a:lnTo>
                  <a:lnTo>
                    <a:pt x="128" y="252"/>
                  </a:lnTo>
                  <a:lnTo>
                    <a:pt x="131" y="259"/>
                  </a:lnTo>
                  <a:lnTo>
                    <a:pt x="134" y="265"/>
                  </a:lnTo>
                  <a:lnTo>
                    <a:pt x="136" y="271"/>
                  </a:lnTo>
                  <a:lnTo>
                    <a:pt x="138" y="276"/>
                  </a:lnTo>
                  <a:lnTo>
                    <a:pt x="136" y="281"/>
                  </a:lnTo>
                  <a:lnTo>
                    <a:pt x="134" y="284"/>
                  </a:lnTo>
                  <a:lnTo>
                    <a:pt x="131" y="285"/>
                  </a:lnTo>
                  <a:lnTo>
                    <a:pt x="128" y="287"/>
                  </a:lnTo>
                  <a:lnTo>
                    <a:pt x="125" y="287"/>
                  </a:lnTo>
                  <a:lnTo>
                    <a:pt x="121" y="288"/>
                  </a:lnTo>
                  <a:lnTo>
                    <a:pt x="116" y="285"/>
                  </a:lnTo>
                  <a:lnTo>
                    <a:pt x="112" y="284"/>
                  </a:lnTo>
                  <a:lnTo>
                    <a:pt x="108" y="281"/>
                  </a:lnTo>
                  <a:lnTo>
                    <a:pt x="104" y="279"/>
                  </a:lnTo>
                  <a:lnTo>
                    <a:pt x="104" y="2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5" name="Freeform 409"/>
            <p:cNvSpPr>
              <a:spLocks/>
            </p:cNvSpPr>
            <p:nvPr/>
          </p:nvSpPr>
          <p:spPr bwMode="auto">
            <a:xfrm>
              <a:off x="1094" y="2936"/>
              <a:ext cx="101" cy="65"/>
            </a:xfrm>
            <a:custGeom>
              <a:avLst/>
              <a:gdLst/>
              <a:ahLst/>
              <a:cxnLst>
                <a:cxn ang="0">
                  <a:pos x="179" y="37"/>
                </a:cxn>
                <a:cxn ang="0">
                  <a:pos x="168" y="35"/>
                </a:cxn>
                <a:cxn ang="0">
                  <a:pos x="159" y="37"/>
                </a:cxn>
                <a:cxn ang="0">
                  <a:pos x="151" y="37"/>
                </a:cxn>
                <a:cxn ang="0">
                  <a:pos x="142" y="40"/>
                </a:cxn>
                <a:cxn ang="0">
                  <a:pos x="133" y="43"/>
                </a:cxn>
                <a:cxn ang="0">
                  <a:pos x="125" y="46"/>
                </a:cxn>
                <a:cxn ang="0">
                  <a:pos x="116" y="50"/>
                </a:cxn>
                <a:cxn ang="0">
                  <a:pos x="101" y="60"/>
                </a:cxn>
                <a:cxn ang="0">
                  <a:pos x="85" y="69"/>
                </a:cxn>
                <a:cxn ang="0">
                  <a:pos x="73" y="78"/>
                </a:cxn>
                <a:cxn ang="0">
                  <a:pos x="64" y="85"/>
                </a:cxn>
                <a:cxn ang="0">
                  <a:pos x="55" y="93"/>
                </a:cxn>
                <a:cxn ang="0">
                  <a:pos x="47" y="101"/>
                </a:cxn>
                <a:cxn ang="0">
                  <a:pos x="38" y="108"/>
                </a:cxn>
                <a:cxn ang="0">
                  <a:pos x="29" y="118"/>
                </a:cxn>
                <a:cxn ang="0">
                  <a:pos x="18" y="127"/>
                </a:cxn>
                <a:cxn ang="0">
                  <a:pos x="9" y="130"/>
                </a:cxn>
                <a:cxn ang="0">
                  <a:pos x="3" y="128"/>
                </a:cxn>
                <a:cxn ang="0">
                  <a:pos x="0" y="124"/>
                </a:cxn>
                <a:cxn ang="0">
                  <a:pos x="4" y="115"/>
                </a:cxn>
                <a:cxn ang="0">
                  <a:pos x="10" y="105"/>
                </a:cxn>
                <a:cxn ang="0">
                  <a:pos x="16" y="92"/>
                </a:cxn>
                <a:cxn ang="0">
                  <a:pos x="26" y="76"/>
                </a:cxn>
                <a:cxn ang="0">
                  <a:pos x="36" y="61"/>
                </a:cxn>
                <a:cxn ang="0">
                  <a:pos x="49" y="47"/>
                </a:cxn>
                <a:cxn ang="0">
                  <a:pos x="64" y="32"/>
                </a:cxn>
                <a:cxn ang="0">
                  <a:pos x="79" y="20"/>
                </a:cxn>
                <a:cxn ang="0">
                  <a:pos x="94" y="11"/>
                </a:cxn>
                <a:cxn ang="0">
                  <a:pos x="105" y="6"/>
                </a:cxn>
                <a:cxn ang="0">
                  <a:pos x="117" y="1"/>
                </a:cxn>
                <a:cxn ang="0">
                  <a:pos x="130" y="1"/>
                </a:cxn>
                <a:cxn ang="0">
                  <a:pos x="142" y="0"/>
                </a:cxn>
                <a:cxn ang="0">
                  <a:pos x="153" y="0"/>
                </a:cxn>
                <a:cxn ang="0">
                  <a:pos x="165" y="1"/>
                </a:cxn>
                <a:cxn ang="0">
                  <a:pos x="180" y="1"/>
                </a:cxn>
                <a:cxn ang="0">
                  <a:pos x="189" y="1"/>
                </a:cxn>
                <a:cxn ang="0">
                  <a:pos x="197" y="6"/>
                </a:cxn>
                <a:cxn ang="0">
                  <a:pos x="200" y="11"/>
                </a:cxn>
                <a:cxn ang="0">
                  <a:pos x="201" y="18"/>
                </a:cxn>
                <a:cxn ang="0">
                  <a:pos x="200" y="27"/>
                </a:cxn>
                <a:cxn ang="0">
                  <a:pos x="194" y="32"/>
                </a:cxn>
                <a:cxn ang="0">
                  <a:pos x="188" y="37"/>
                </a:cxn>
                <a:cxn ang="0">
                  <a:pos x="185" y="37"/>
                </a:cxn>
              </a:cxnLst>
              <a:rect l="0" t="0" r="r" b="b"/>
              <a:pathLst>
                <a:path w="201" h="130">
                  <a:moveTo>
                    <a:pt x="185" y="37"/>
                  </a:moveTo>
                  <a:lnTo>
                    <a:pt x="179" y="37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3" y="37"/>
                  </a:lnTo>
                  <a:lnTo>
                    <a:pt x="159" y="37"/>
                  </a:lnTo>
                  <a:lnTo>
                    <a:pt x="154" y="37"/>
                  </a:lnTo>
                  <a:lnTo>
                    <a:pt x="151" y="37"/>
                  </a:lnTo>
                  <a:lnTo>
                    <a:pt x="146" y="38"/>
                  </a:lnTo>
                  <a:lnTo>
                    <a:pt x="142" y="40"/>
                  </a:lnTo>
                  <a:lnTo>
                    <a:pt x="137" y="41"/>
                  </a:lnTo>
                  <a:lnTo>
                    <a:pt x="133" y="43"/>
                  </a:lnTo>
                  <a:lnTo>
                    <a:pt x="128" y="44"/>
                  </a:lnTo>
                  <a:lnTo>
                    <a:pt x="125" y="46"/>
                  </a:lnTo>
                  <a:lnTo>
                    <a:pt x="120" y="49"/>
                  </a:lnTo>
                  <a:lnTo>
                    <a:pt x="116" y="50"/>
                  </a:lnTo>
                  <a:lnTo>
                    <a:pt x="111" y="53"/>
                  </a:lnTo>
                  <a:lnTo>
                    <a:pt x="101" y="60"/>
                  </a:lnTo>
                  <a:lnTo>
                    <a:pt x="93" y="64"/>
                  </a:lnTo>
                  <a:lnTo>
                    <a:pt x="85" y="69"/>
                  </a:lnTo>
                  <a:lnTo>
                    <a:pt x="79" y="73"/>
                  </a:lnTo>
                  <a:lnTo>
                    <a:pt x="73" y="78"/>
                  </a:lnTo>
                  <a:lnTo>
                    <a:pt x="68" y="82"/>
                  </a:lnTo>
                  <a:lnTo>
                    <a:pt x="64" y="85"/>
                  </a:lnTo>
                  <a:lnTo>
                    <a:pt x="59" y="90"/>
                  </a:lnTo>
                  <a:lnTo>
                    <a:pt x="55" y="93"/>
                  </a:lnTo>
                  <a:lnTo>
                    <a:pt x="52" y="96"/>
                  </a:lnTo>
                  <a:lnTo>
                    <a:pt x="47" y="101"/>
                  </a:lnTo>
                  <a:lnTo>
                    <a:pt x="42" y="105"/>
                  </a:lnTo>
                  <a:lnTo>
                    <a:pt x="38" y="108"/>
                  </a:lnTo>
                  <a:lnTo>
                    <a:pt x="33" y="113"/>
                  </a:lnTo>
                  <a:lnTo>
                    <a:pt x="29" y="118"/>
                  </a:lnTo>
                  <a:lnTo>
                    <a:pt x="22" y="124"/>
                  </a:lnTo>
                  <a:lnTo>
                    <a:pt x="18" y="127"/>
                  </a:lnTo>
                  <a:lnTo>
                    <a:pt x="13" y="128"/>
                  </a:lnTo>
                  <a:lnTo>
                    <a:pt x="9" y="130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3" y="119"/>
                  </a:lnTo>
                  <a:lnTo>
                    <a:pt x="4" y="115"/>
                  </a:lnTo>
                  <a:lnTo>
                    <a:pt x="7" y="110"/>
                  </a:lnTo>
                  <a:lnTo>
                    <a:pt x="10" y="105"/>
                  </a:lnTo>
                  <a:lnTo>
                    <a:pt x="13" y="98"/>
                  </a:lnTo>
                  <a:lnTo>
                    <a:pt x="16" y="92"/>
                  </a:lnTo>
                  <a:lnTo>
                    <a:pt x="21" y="84"/>
                  </a:lnTo>
                  <a:lnTo>
                    <a:pt x="26" y="76"/>
                  </a:lnTo>
                  <a:lnTo>
                    <a:pt x="32" y="70"/>
                  </a:lnTo>
                  <a:lnTo>
                    <a:pt x="36" y="61"/>
                  </a:lnTo>
                  <a:lnTo>
                    <a:pt x="42" y="53"/>
                  </a:lnTo>
                  <a:lnTo>
                    <a:pt x="49" y="47"/>
                  </a:lnTo>
                  <a:lnTo>
                    <a:pt x="56" y="40"/>
                  </a:lnTo>
                  <a:lnTo>
                    <a:pt x="64" y="32"/>
                  </a:lnTo>
                  <a:lnTo>
                    <a:pt x="71" y="26"/>
                  </a:lnTo>
                  <a:lnTo>
                    <a:pt x="79" y="20"/>
                  </a:lnTo>
                  <a:lnTo>
                    <a:pt x="88" y="15"/>
                  </a:lnTo>
                  <a:lnTo>
                    <a:pt x="94" y="11"/>
                  </a:lnTo>
                  <a:lnTo>
                    <a:pt x="99" y="9"/>
                  </a:lnTo>
                  <a:lnTo>
                    <a:pt x="105" y="6"/>
                  </a:lnTo>
                  <a:lnTo>
                    <a:pt x="111" y="5"/>
                  </a:lnTo>
                  <a:lnTo>
                    <a:pt x="117" y="1"/>
                  </a:lnTo>
                  <a:lnTo>
                    <a:pt x="123" y="1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3" y="0"/>
                  </a:lnTo>
                  <a:lnTo>
                    <a:pt x="159" y="1"/>
                  </a:lnTo>
                  <a:lnTo>
                    <a:pt x="165" y="1"/>
                  </a:lnTo>
                  <a:lnTo>
                    <a:pt x="172" y="1"/>
                  </a:lnTo>
                  <a:lnTo>
                    <a:pt x="180" y="1"/>
                  </a:lnTo>
                  <a:lnTo>
                    <a:pt x="186" y="1"/>
                  </a:lnTo>
                  <a:lnTo>
                    <a:pt x="189" y="1"/>
                  </a:lnTo>
                  <a:lnTo>
                    <a:pt x="194" y="5"/>
                  </a:lnTo>
                  <a:lnTo>
                    <a:pt x="197" y="6"/>
                  </a:lnTo>
                  <a:lnTo>
                    <a:pt x="198" y="9"/>
                  </a:lnTo>
                  <a:lnTo>
                    <a:pt x="200" y="11"/>
                  </a:lnTo>
                  <a:lnTo>
                    <a:pt x="201" y="14"/>
                  </a:lnTo>
                  <a:lnTo>
                    <a:pt x="201" y="18"/>
                  </a:lnTo>
                  <a:lnTo>
                    <a:pt x="201" y="21"/>
                  </a:lnTo>
                  <a:lnTo>
                    <a:pt x="200" y="27"/>
                  </a:lnTo>
                  <a:lnTo>
                    <a:pt x="197" y="32"/>
                  </a:lnTo>
                  <a:lnTo>
                    <a:pt x="194" y="32"/>
                  </a:lnTo>
                  <a:lnTo>
                    <a:pt x="191" y="35"/>
                  </a:lnTo>
                  <a:lnTo>
                    <a:pt x="188" y="37"/>
                  </a:lnTo>
                  <a:lnTo>
                    <a:pt x="185" y="37"/>
                  </a:lnTo>
                  <a:lnTo>
                    <a:pt x="185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6" name="Freeform 410"/>
            <p:cNvSpPr>
              <a:spLocks/>
            </p:cNvSpPr>
            <p:nvPr/>
          </p:nvSpPr>
          <p:spPr bwMode="auto">
            <a:xfrm>
              <a:off x="1147" y="2705"/>
              <a:ext cx="253" cy="202"/>
            </a:xfrm>
            <a:custGeom>
              <a:avLst/>
              <a:gdLst/>
              <a:ahLst/>
              <a:cxnLst>
                <a:cxn ang="0">
                  <a:pos x="12" y="72"/>
                </a:cxn>
                <a:cxn ang="0">
                  <a:pos x="55" y="24"/>
                </a:cxn>
                <a:cxn ang="0">
                  <a:pos x="119" y="2"/>
                </a:cxn>
                <a:cxn ang="0">
                  <a:pos x="176" y="6"/>
                </a:cxn>
                <a:cxn ang="0">
                  <a:pos x="215" y="28"/>
                </a:cxn>
                <a:cxn ang="0">
                  <a:pos x="244" y="63"/>
                </a:cxn>
                <a:cxn ang="0">
                  <a:pos x="258" y="98"/>
                </a:cxn>
                <a:cxn ang="0">
                  <a:pos x="260" y="116"/>
                </a:cxn>
                <a:cxn ang="0">
                  <a:pos x="284" y="122"/>
                </a:cxn>
                <a:cxn ang="0">
                  <a:pos x="307" y="113"/>
                </a:cxn>
                <a:cxn ang="0">
                  <a:pos x="335" y="102"/>
                </a:cxn>
                <a:cxn ang="0">
                  <a:pos x="370" y="102"/>
                </a:cxn>
                <a:cxn ang="0">
                  <a:pos x="402" y="115"/>
                </a:cxn>
                <a:cxn ang="0">
                  <a:pos x="423" y="138"/>
                </a:cxn>
                <a:cxn ang="0">
                  <a:pos x="433" y="165"/>
                </a:cxn>
                <a:cxn ang="0">
                  <a:pos x="419" y="185"/>
                </a:cxn>
                <a:cxn ang="0">
                  <a:pos x="404" y="202"/>
                </a:cxn>
                <a:cxn ang="0">
                  <a:pos x="414" y="215"/>
                </a:cxn>
                <a:cxn ang="0">
                  <a:pos x="445" y="231"/>
                </a:cxn>
                <a:cxn ang="0">
                  <a:pos x="471" y="246"/>
                </a:cxn>
                <a:cxn ang="0">
                  <a:pos x="494" y="270"/>
                </a:cxn>
                <a:cxn ang="0">
                  <a:pos x="503" y="306"/>
                </a:cxn>
                <a:cxn ang="0">
                  <a:pos x="489" y="344"/>
                </a:cxn>
                <a:cxn ang="0">
                  <a:pos x="471" y="383"/>
                </a:cxn>
                <a:cxn ang="0">
                  <a:pos x="462" y="402"/>
                </a:cxn>
                <a:cxn ang="0">
                  <a:pos x="440" y="391"/>
                </a:cxn>
                <a:cxn ang="0">
                  <a:pos x="451" y="361"/>
                </a:cxn>
                <a:cxn ang="0">
                  <a:pos x="463" y="332"/>
                </a:cxn>
                <a:cxn ang="0">
                  <a:pos x="465" y="306"/>
                </a:cxn>
                <a:cxn ang="0">
                  <a:pos x="446" y="281"/>
                </a:cxn>
                <a:cxn ang="0">
                  <a:pos x="423" y="269"/>
                </a:cxn>
                <a:cxn ang="0">
                  <a:pos x="399" y="258"/>
                </a:cxn>
                <a:cxn ang="0">
                  <a:pos x="376" y="243"/>
                </a:cxn>
                <a:cxn ang="0">
                  <a:pos x="374" y="220"/>
                </a:cxn>
                <a:cxn ang="0">
                  <a:pos x="384" y="193"/>
                </a:cxn>
                <a:cxn ang="0">
                  <a:pos x="382" y="162"/>
                </a:cxn>
                <a:cxn ang="0">
                  <a:pos x="365" y="148"/>
                </a:cxn>
                <a:cxn ang="0">
                  <a:pos x="350" y="145"/>
                </a:cxn>
                <a:cxn ang="0">
                  <a:pos x="316" y="150"/>
                </a:cxn>
                <a:cxn ang="0">
                  <a:pos x="284" y="159"/>
                </a:cxn>
                <a:cxn ang="0">
                  <a:pos x="254" y="162"/>
                </a:cxn>
                <a:cxn ang="0">
                  <a:pos x="231" y="150"/>
                </a:cxn>
                <a:cxn ang="0">
                  <a:pos x="221" y="134"/>
                </a:cxn>
                <a:cxn ang="0">
                  <a:pos x="215" y="116"/>
                </a:cxn>
                <a:cxn ang="0">
                  <a:pos x="206" y="93"/>
                </a:cxn>
                <a:cxn ang="0">
                  <a:pos x="191" y="64"/>
                </a:cxn>
                <a:cxn ang="0">
                  <a:pos x="168" y="46"/>
                </a:cxn>
                <a:cxn ang="0">
                  <a:pos x="133" y="38"/>
                </a:cxn>
                <a:cxn ang="0">
                  <a:pos x="78" y="50"/>
                </a:cxn>
                <a:cxn ang="0">
                  <a:pos x="36" y="81"/>
                </a:cxn>
                <a:cxn ang="0">
                  <a:pos x="16" y="127"/>
                </a:cxn>
                <a:cxn ang="0">
                  <a:pos x="4" y="128"/>
                </a:cxn>
              </a:cxnLst>
              <a:rect l="0" t="0" r="r" b="b"/>
              <a:pathLst>
                <a:path w="505" h="403">
                  <a:moveTo>
                    <a:pt x="0" y="118"/>
                  </a:moveTo>
                  <a:lnTo>
                    <a:pt x="0" y="105"/>
                  </a:lnTo>
                  <a:lnTo>
                    <a:pt x="1" y="93"/>
                  </a:lnTo>
                  <a:lnTo>
                    <a:pt x="6" y="81"/>
                  </a:lnTo>
                  <a:lnTo>
                    <a:pt x="12" y="72"/>
                  </a:lnTo>
                  <a:lnTo>
                    <a:pt x="18" y="60"/>
                  </a:lnTo>
                  <a:lnTo>
                    <a:pt x="26" y="50"/>
                  </a:lnTo>
                  <a:lnTo>
                    <a:pt x="35" y="41"/>
                  </a:lnTo>
                  <a:lnTo>
                    <a:pt x="44" y="34"/>
                  </a:lnTo>
                  <a:lnTo>
                    <a:pt x="55" y="24"/>
                  </a:lnTo>
                  <a:lnTo>
                    <a:pt x="67" y="18"/>
                  </a:lnTo>
                  <a:lnTo>
                    <a:pt x="79" y="12"/>
                  </a:lnTo>
                  <a:lnTo>
                    <a:pt x="91" y="8"/>
                  </a:lnTo>
                  <a:lnTo>
                    <a:pt x="105" y="3"/>
                  </a:lnTo>
                  <a:lnTo>
                    <a:pt x="119" y="2"/>
                  </a:lnTo>
                  <a:lnTo>
                    <a:pt x="133" y="0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66" y="3"/>
                  </a:lnTo>
                  <a:lnTo>
                    <a:pt x="176" y="6"/>
                  </a:lnTo>
                  <a:lnTo>
                    <a:pt x="185" y="9"/>
                  </a:lnTo>
                  <a:lnTo>
                    <a:pt x="192" y="12"/>
                  </a:lnTo>
                  <a:lnTo>
                    <a:pt x="200" y="17"/>
                  </a:lnTo>
                  <a:lnTo>
                    <a:pt x="208" y="21"/>
                  </a:lnTo>
                  <a:lnTo>
                    <a:pt x="215" y="28"/>
                  </a:lnTo>
                  <a:lnTo>
                    <a:pt x="221" y="34"/>
                  </a:lnTo>
                  <a:lnTo>
                    <a:pt x="229" y="41"/>
                  </a:lnTo>
                  <a:lnTo>
                    <a:pt x="234" y="47"/>
                  </a:lnTo>
                  <a:lnTo>
                    <a:pt x="240" y="55"/>
                  </a:lnTo>
                  <a:lnTo>
                    <a:pt x="244" y="63"/>
                  </a:lnTo>
                  <a:lnTo>
                    <a:pt x="249" y="72"/>
                  </a:lnTo>
                  <a:lnTo>
                    <a:pt x="252" y="81"/>
                  </a:lnTo>
                  <a:lnTo>
                    <a:pt x="258" y="90"/>
                  </a:lnTo>
                  <a:lnTo>
                    <a:pt x="258" y="93"/>
                  </a:lnTo>
                  <a:lnTo>
                    <a:pt x="258" y="98"/>
                  </a:lnTo>
                  <a:lnTo>
                    <a:pt x="258" y="102"/>
                  </a:lnTo>
                  <a:lnTo>
                    <a:pt x="258" y="107"/>
                  </a:lnTo>
                  <a:lnTo>
                    <a:pt x="258" y="110"/>
                  </a:lnTo>
                  <a:lnTo>
                    <a:pt x="260" y="115"/>
                  </a:lnTo>
                  <a:lnTo>
                    <a:pt x="260" y="116"/>
                  </a:lnTo>
                  <a:lnTo>
                    <a:pt x="264" y="119"/>
                  </a:lnTo>
                  <a:lnTo>
                    <a:pt x="269" y="121"/>
                  </a:lnTo>
                  <a:lnTo>
                    <a:pt x="274" y="122"/>
                  </a:lnTo>
                  <a:lnTo>
                    <a:pt x="278" y="122"/>
                  </a:lnTo>
                  <a:lnTo>
                    <a:pt x="284" y="122"/>
                  </a:lnTo>
                  <a:lnTo>
                    <a:pt x="289" y="121"/>
                  </a:lnTo>
                  <a:lnTo>
                    <a:pt x="293" y="119"/>
                  </a:lnTo>
                  <a:lnTo>
                    <a:pt x="298" y="118"/>
                  </a:lnTo>
                  <a:lnTo>
                    <a:pt x="303" y="115"/>
                  </a:lnTo>
                  <a:lnTo>
                    <a:pt x="307" y="113"/>
                  </a:lnTo>
                  <a:lnTo>
                    <a:pt x="313" y="110"/>
                  </a:lnTo>
                  <a:lnTo>
                    <a:pt x="318" y="107"/>
                  </a:lnTo>
                  <a:lnTo>
                    <a:pt x="324" y="105"/>
                  </a:lnTo>
                  <a:lnTo>
                    <a:pt x="329" y="102"/>
                  </a:lnTo>
                  <a:lnTo>
                    <a:pt x="335" y="102"/>
                  </a:lnTo>
                  <a:lnTo>
                    <a:pt x="341" y="101"/>
                  </a:lnTo>
                  <a:lnTo>
                    <a:pt x="348" y="102"/>
                  </a:lnTo>
                  <a:lnTo>
                    <a:pt x="355" y="102"/>
                  </a:lnTo>
                  <a:lnTo>
                    <a:pt x="362" y="102"/>
                  </a:lnTo>
                  <a:lnTo>
                    <a:pt x="370" y="102"/>
                  </a:lnTo>
                  <a:lnTo>
                    <a:pt x="376" y="105"/>
                  </a:lnTo>
                  <a:lnTo>
                    <a:pt x="384" y="107"/>
                  </a:lnTo>
                  <a:lnTo>
                    <a:pt x="390" y="108"/>
                  </a:lnTo>
                  <a:lnTo>
                    <a:pt x="396" y="112"/>
                  </a:lnTo>
                  <a:lnTo>
                    <a:pt x="402" y="115"/>
                  </a:lnTo>
                  <a:lnTo>
                    <a:pt x="407" y="119"/>
                  </a:lnTo>
                  <a:lnTo>
                    <a:pt x="413" y="122"/>
                  </a:lnTo>
                  <a:lnTo>
                    <a:pt x="416" y="127"/>
                  </a:lnTo>
                  <a:lnTo>
                    <a:pt x="420" y="133"/>
                  </a:lnTo>
                  <a:lnTo>
                    <a:pt x="423" y="138"/>
                  </a:lnTo>
                  <a:lnTo>
                    <a:pt x="428" y="144"/>
                  </a:lnTo>
                  <a:lnTo>
                    <a:pt x="431" y="150"/>
                  </a:lnTo>
                  <a:lnTo>
                    <a:pt x="433" y="157"/>
                  </a:lnTo>
                  <a:lnTo>
                    <a:pt x="433" y="162"/>
                  </a:lnTo>
                  <a:lnTo>
                    <a:pt x="433" y="165"/>
                  </a:lnTo>
                  <a:lnTo>
                    <a:pt x="431" y="170"/>
                  </a:lnTo>
                  <a:lnTo>
                    <a:pt x="428" y="174"/>
                  </a:lnTo>
                  <a:lnTo>
                    <a:pt x="425" y="177"/>
                  </a:lnTo>
                  <a:lnTo>
                    <a:pt x="422" y="180"/>
                  </a:lnTo>
                  <a:lnTo>
                    <a:pt x="419" y="185"/>
                  </a:lnTo>
                  <a:lnTo>
                    <a:pt x="414" y="188"/>
                  </a:lnTo>
                  <a:lnTo>
                    <a:pt x="411" y="193"/>
                  </a:lnTo>
                  <a:lnTo>
                    <a:pt x="408" y="196"/>
                  </a:lnTo>
                  <a:lnTo>
                    <a:pt x="405" y="197"/>
                  </a:lnTo>
                  <a:lnTo>
                    <a:pt x="404" y="202"/>
                  </a:lnTo>
                  <a:lnTo>
                    <a:pt x="402" y="205"/>
                  </a:lnTo>
                  <a:lnTo>
                    <a:pt x="404" y="206"/>
                  </a:lnTo>
                  <a:lnTo>
                    <a:pt x="407" y="209"/>
                  </a:lnTo>
                  <a:lnTo>
                    <a:pt x="410" y="214"/>
                  </a:lnTo>
                  <a:lnTo>
                    <a:pt x="414" y="215"/>
                  </a:lnTo>
                  <a:lnTo>
                    <a:pt x="420" y="218"/>
                  </a:lnTo>
                  <a:lnTo>
                    <a:pt x="427" y="223"/>
                  </a:lnTo>
                  <a:lnTo>
                    <a:pt x="433" y="226"/>
                  </a:lnTo>
                  <a:lnTo>
                    <a:pt x="439" y="228"/>
                  </a:lnTo>
                  <a:lnTo>
                    <a:pt x="445" y="231"/>
                  </a:lnTo>
                  <a:lnTo>
                    <a:pt x="449" y="234"/>
                  </a:lnTo>
                  <a:lnTo>
                    <a:pt x="454" y="237"/>
                  </a:lnTo>
                  <a:lnTo>
                    <a:pt x="460" y="240"/>
                  </a:lnTo>
                  <a:lnTo>
                    <a:pt x="465" y="243"/>
                  </a:lnTo>
                  <a:lnTo>
                    <a:pt x="471" y="246"/>
                  </a:lnTo>
                  <a:lnTo>
                    <a:pt x="475" y="251"/>
                  </a:lnTo>
                  <a:lnTo>
                    <a:pt x="480" y="255"/>
                  </a:lnTo>
                  <a:lnTo>
                    <a:pt x="485" y="260"/>
                  </a:lnTo>
                  <a:lnTo>
                    <a:pt x="489" y="264"/>
                  </a:lnTo>
                  <a:lnTo>
                    <a:pt x="494" y="270"/>
                  </a:lnTo>
                  <a:lnTo>
                    <a:pt x="498" y="278"/>
                  </a:lnTo>
                  <a:lnTo>
                    <a:pt x="501" y="284"/>
                  </a:lnTo>
                  <a:lnTo>
                    <a:pt x="503" y="292"/>
                  </a:lnTo>
                  <a:lnTo>
                    <a:pt x="505" y="299"/>
                  </a:lnTo>
                  <a:lnTo>
                    <a:pt x="503" y="306"/>
                  </a:lnTo>
                  <a:lnTo>
                    <a:pt x="501" y="313"/>
                  </a:lnTo>
                  <a:lnTo>
                    <a:pt x="500" y="321"/>
                  </a:lnTo>
                  <a:lnTo>
                    <a:pt x="497" y="328"/>
                  </a:lnTo>
                  <a:lnTo>
                    <a:pt x="492" y="335"/>
                  </a:lnTo>
                  <a:lnTo>
                    <a:pt x="489" y="344"/>
                  </a:lnTo>
                  <a:lnTo>
                    <a:pt x="485" y="351"/>
                  </a:lnTo>
                  <a:lnTo>
                    <a:pt x="482" y="359"/>
                  </a:lnTo>
                  <a:lnTo>
                    <a:pt x="479" y="367"/>
                  </a:lnTo>
                  <a:lnTo>
                    <a:pt x="475" y="374"/>
                  </a:lnTo>
                  <a:lnTo>
                    <a:pt x="471" y="383"/>
                  </a:lnTo>
                  <a:lnTo>
                    <a:pt x="469" y="393"/>
                  </a:lnTo>
                  <a:lnTo>
                    <a:pt x="468" y="396"/>
                  </a:lnTo>
                  <a:lnTo>
                    <a:pt x="466" y="397"/>
                  </a:lnTo>
                  <a:lnTo>
                    <a:pt x="465" y="400"/>
                  </a:lnTo>
                  <a:lnTo>
                    <a:pt x="462" y="402"/>
                  </a:lnTo>
                  <a:lnTo>
                    <a:pt x="457" y="403"/>
                  </a:lnTo>
                  <a:lnTo>
                    <a:pt x="453" y="403"/>
                  </a:lnTo>
                  <a:lnTo>
                    <a:pt x="446" y="400"/>
                  </a:lnTo>
                  <a:lnTo>
                    <a:pt x="443" y="397"/>
                  </a:lnTo>
                  <a:lnTo>
                    <a:pt x="440" y="391"/>
                  </a:lnTo>
                  <a:lnTo>
                    <a:pt x="442" y="387"/>
                  </a:lnTo>
                  <a:lnTo>
                    <a:pt x="445" y="379"/>
                  </a:lnTo>
                  <a:lnTo>
                    <a:pt x="446" y="373"/>
                  </a:lnTo>
                  <a:lnTo>
                    <a:pt x="449" y="367"/>
                  </a:lnTo>
                  <a:lnTo>
                    <a:pt x="451" y="361"/>
                  </a:lnTo>
                  <a:lnTo>
                    <a:pt x="454" y="354"/>
                  </a:lnTo>
                  <a:lnTo>
                    <a:pt x="457" y="348"/>
                  </a:lnTo>
                  <a:lnTo>
                    <a:pt x="459" y="344"/>
                  </a:lnTo>
                  <a:lnTo>
                    <a:pt x="462" y="339"/>
                  </a:lnTo>
                  <a:lnTo>
                    <a:pt x="463" y="332"/>
                  </a:lnTo>
                  <a:lnTo>
                    <a:pt x="465" y="327"/>
                  </a:lnTo>
                  <a:lnTo>
                    <a:pt x="466" y="322"/>
                  </a:lnTo>
                  <a:lnTo>
                    <a:pt x="466" y="316"/>
                  </a:lnTo>
                  <a:lnTo>
                    <a:pt x="466" y="310"/>
                  </a:lnTo>
                  <a:lnTo>
                    <a:pt x="465" y="306"/>
                  </a:lnTo>
                  <a:lnTo>
                    <a:pt x="462" y="301"/>
                  </a:lnTo>
                  <a:lnTo>
                    <a:pt x="459" y="295"/>
                  </a:lnTo>
                  <a:lnTo>
                    <a:pt x="454" y="289"/>
                  </a:lnTo>
                  <a:lnTo>
                    <a:pt x="451" y="286"/>
                  </a:lnTo>
                  <a:lnTo>
                    <a:pt x="446" y="281"/>
                  </a:lnTo>
                  <a:lnTo>
                    <a:pt x="443" y="280"/>
                  </a:lnTo>
                  <a:lnTo>
                    <a:pt x="437" y="275"/>
                  </a:lnTo>
                  <a:lnTo>
                    <a:pt x="433" y="273"/>
                  </a:lnTo>
                  <a:lnTo>
                    <a:pt x="428" y="270"/>
                  </a:lnTo>
                  <a:lnTo>
                    <a:pt x="423" y="269"/>
                  </a:lnTo>
                  <a:lnTo>
                    <a:pt x="419" y="266"/>
                  </a:lnTo>
                  <a:lnTo>
                    <a:pt x="414" y="266"/>
                  </a:lnTo>
                  <a:lnTo>
                    <a:pt x="410" y="263"/>
                  </a:lnTo>
                  <a:lnTo>
                    <a:pt x="404" y="261"/>
                  </a:lnTo>
                  <a:lnTo>
                    <a:pt x="399" y="258"/>
                  </a:lnTo>
                  <a:lnTo>
                    <a:pt x="393" y="257"/>
                  </a:lnTo>
                  <a:lnTo>
                    <a:pt x="388" y="254"/>
                  </a:lnTo>
                  <a:lnTo>
                    <a:pt x="384" y="251"/>
                  </a:lnTo>
                  <a:lnTo>
                    <a:pt x="378" y="246"/>
                  </a:lnTo>
                  <a:lnTo>
                    <a:pt x="376" y="243"/>
                  </a:lnTo>
                  <a:lnTo>
                    <a:pt x="373" y="238"/>
                  </a:lnTo>
                  <a:lnTo>
                    <a:pt x="371" y="235"/>
                  </a:lnTo>
                  <a:lnTo>
                    <a:pt x="371" y="229"/>
                  </a:lnTo>
                  <a:lnTo>
                    <a:pt x="373" y="225"/>
                  </a:lnTo>
                  <a:lnTo>
                    <a:pt x="374" y="220"/>
                  </a:lnTo>
                  <a:lnTo>
                    <a:pt x="376" y="214"/>
                  </a:lnTo>
                  <a:lnTo>
                    <a:pt x="378" y="209"/>
                  </a:lnTo>
                  <a:lnTo>
                    <a:pt x="381" y="203"/>
                  </a:lnTo>
                  <a:lnTo>
                    <a:pt x="381" y="197"/>
                  </a:lnTo>
                  <a:lnTo>
                    <a:pt x="384" y="193"/>
                  </a:lnTo>
                  <a:lnTo>
                    <a:pt x="385" y="185"/>
                  </a:lnTo>
                  <a:lnTo>
                    <a:pt x="385" y="180"/>
                  </a:lnTo>
                  <a:lnTo>
                    <a:pt x="385" y="174"/>
                  </a:lnTo>
                  <a:lnTo>
                    <a:pt x="385" y="168"/>
                  </a:lnTo>
                  <a:lnTo>
                    <a:pt x="382" y="162"/>
                  </a:lnTo>
                  <a:lnTo>
                    <a:pt x="379" y="157"/>
                  </a:lnTo>
                  <a:lnTo>
                    <a:pt x="376" y="154"/>
                  </a:lnTo>
                  <a:lnTo>
                    <a:pt x="371" y="151"/>
                  </a:lnTo>
                  <a:lnTo>
                    <a:pt x="367" y="150"/>
                  </a:lnTo>
                  <a:lnTo>
                    <a:pt x="365" y="148"/>
                  </a:lnTo>
                  <a:lnTo>
                    <a:pt x="362" y="147"/>
                  </a:lnTo>
                  <a:lnTo>
                    <a:pt x="359" y="147"/>
                  </a:lnTo>
                  <a:lnTo>
                    <a:pt x="356" y="145"/>
                  </a:lnTo>
                  <a:lnTo>
                    <a:pt x="353" y="145"/>
                  </a:lnTo>
                  <a:lnTo>
                    <a:pt x="350" y="145"/>
                  </a:lnTo>
                  <a:lnTo>
                    <a:pt x="345" y="145"/>
                  </a:lnTo>
                  <a:lnTo>
                    <a:pt x="338" y="145"/>
                  </a:lnTo>
                  <a:lnTo>
                    <a:pt x="330" y="145"/>
                  </a:lnTo>
                  <a:lnTo>
                    <a:pt x="324" y="147"/>
                  </a:lnTo>
                  <a:lnTo>
                    <a:pt x="316" y="150"/>
                  </a:lnTo>
                  <a:lnTo>
                    <a:pt x="310" y="150"/>
                  </a:lnTo>
                  <a:lnTo>
                    <a:pt x="303" y="153"/>
                  </a:lnTo>
                  <a:lnTo>
                    <a:pt x="296" y="154"/>
                  </a:lnTo>
                  <a:lnTo>
                    <a:pt x="290" y="157"/>
                  </a:lnTo>
                  <a:lnTo>
                    <a:pt x="284" y="159"/>
                  </a:lnTo>
                  <a:lnTo>
                    <a:pt x="278" y="160"/>
                  </a:lnTo>
                  <a:lnTo>
                    <a:pt x="272" y="162"/>
                  </a:lnTo>
                  <a:lnTo>
                    <a:pt x="266" y="162"/>
                  </a:lnTo>
                  <a:lnTo>
                    <a:pt x="260" y="162"/>
                  </a:lnTo>
                  <a:lnTo>
                    <a:pt x="254" y="162"/>
                  </a:lnTo>
                  <a:lnTo>
                    <a:pt x="246" y="159"/>
                  </a:lnTo>
                  <a:lnTo>
                    <a:pt x="241" y="157"/>
                  </a:lnTo>
                  <a:lnTo>
                    <a:pt x="238" y="154"/>
                  </a:lnTo>
                  <a:lnTo>
                    <a:pt x="234" y="151"/>
                  </a:lnTo>
                  <a:lnTo>
                    <a:pt x="231" y="150"/>
                  </a:lnTo>
                  <a:lnTo>
                    <a:pt x="229" y="147"/>
                  </a:lnTo>
                  <a:lnTo>
                    <a:pt x="226" y="144"/>
                  </a:lnTo>
                  <a:lnTo>
                    <a:pt x="225" y="141"/>
                  </a:lnTo>
                  <a:lnTo>
                    <a:pt x="223" y="138"/>
                  </a:lnTo>
                  <a:lnTo>
                    <a:pt x="221" y="134"/>
                  </a:lnTo>
                  <a:lnTo>
                    <a:pt x="220" y="131"/>
                  </a:lnTo>
                  <a:lnTo>
                    <a:pt x="220" y="127"/>
                  </a:lnTo>
                  <a:lnTo>
                    <a:pt x="218" y="124"/>
                  </a:lnTo>
                  <a:lnTo>
                    <a:pt x="217" y="119"/>
                  </a:lnTo>
                  <a:lnTo>
                    <a:pt x="215" y="116"/>
                  </a:lnTo>
                  <a:lnTo>
                    <a:pt x="214" y="113"/>
                  </a:lnTo>
                  <a:lnTo>
                    <a:pt x="212" y="110"/>
                  </a:lnTo>
                  <a:lnTo>
                    <a:pt x="212" y="107"/>
                  </a:lnTo>
                  <a:lnTo>
                    <a:pt x="209" y="99"/>
                  </a:lnTo>
                  <a:lnTo>
                    <a:pt x="206" y="93"/>
                  </a:lnTo>
                  <a:lnTo>
                    <a:pt x="203" y="87"/>
                  </a:lnTo>
                  <a:lnTo>
                    <a:pt x="200" y="81"/>
                  </a:lnTo>
                  <a:lnTo>
                    <a:pt x="197" y="76"/>
                  </a:lnTo>
                  <a:lnTo>
                    <a:pt x="194" y="70"/>
                  </a:lnTo>
                  <a:lnTo>
                    <a:pt x="191" y="64"/>
                  </a:lnTo>
                  <a:lnTo>
                    <a:pt x="186" y="61"/>
                  </a:lnTo>
                  <a:lnTo>
                    <a:pt x="182" y="55"/>
                  </a:lnTo>
                  <a:lnTo>
                    <a:pt x="177" y="52"/>
                  </a:lnTo>
                  <a:lnTo>
                    <a:pt x="173" y="49"/>
                  </a:lnTo>
                  <a:lnTo>
                    <a:pt x="168" y="46"/>
                  </a:lnTo>
                  <a:lnTo>
                    <a:pt x="163" y="43"/>
                  </a:lnTo>
                  <a:lnTo>
                    <a:pt x="156" y="41"/>
                  </a:lnTo>
                  <a:lnTo>
                    <a:pt x="151" y="40"/>
                  </a:lnTo>
                  <a:lnTo>
                    <a:pt x="143" y="40"/>
                  </a:lnTo>
                  <a:lnTo>
                    <a:pt x="133" y="38"/>
                  </a:lnTo>
                  <a:lnTo>
                    <a:pt x="121" y="40"/>
                  </a:lnTo>
                  <a:lnTo>
                    <a:pt x="108" y="41"/>
                  </a:lnTo>
                  <a:lnTo>
                    <a:pt x="99" y="43"/>
                  </a:lnTo>
                  <a:lnTo>
                    <a:pt x="88" y="46"/>
                  </a:lnTo>
                  <a:lnTo>
                    <a:pt x="78" y="50"/>
                  </a:lnTo>
                  <a:lnTo>
                    <a:pt x="68" y="55"/>
                  </a:lnTo>
                  <a:lnTo>
                    <a:pt x="59" y="61"/>
                  </a:lnTo>
                  <a:lnTo>
                    <a:pt x="50" y="67"/>
                  </a:lnTo>
                  <a:lnTo>
                    <a:pt x="44" y="73"/>
                  </a:lnTo>
                  <a:lnTo>
                    <a:pt x="36" y="81"/>
                  </a:lnTo>
                  <a:lnTo>
                    <a:pt x="30" y="89"/>
                  </a:lnTo>
                  <a:lnTo>
                    <a:pt x="24" y="98"/>
                  </a:lnTo>
                  <a:lnTo>
                    <a:pt x="21" y="107"/>
                  </a:lnTo>
                  <a:lnTo>
                    <a:pt x="18" y="116"/>
                  </a:lnTo>
                  <a:lnTo>
                    <a:pt x="16" y="127"/>
                  </a:lnTo>
                  <a:lnTo>
                    <a:pt x="15" y="131"/>
                  </a:lnTo>
                  <a:lnTo>
                    <a:pt x="13" y="133"/>
                  </a:lnTo>
                  <a:lnTo>
                    <a:pt x="9" y="133"/>
                  </a:lnTo>
                  <a:lnTo>
                    <a:pt x="7" y="133"/>
                  </a:lnTo>
                  <a:lnTo>
                    <a:pt x="4" y="128"/>
                  </a:lnTo>
                  <a:lnTo>
                    <a:pt x="1" y="125"/>
                  </a:lnTo>
                  <a:lnTo>
                    <a:pt x="0" y="122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7" name="Freeform 411"/>
            <p:cNvSpPr>
              <a:spLocks/>
            </p:cNvSpPr>
            <p:nvPr/>
          </p:nvSpPr>
          <p:spPr bwMode="auto">
            <a:xfrm>
              <a:off x="1079" y="2768"/>
              <a:ext cx="75" cy="135"/>
            </a:xfrm>
            <a:custGeom>
              <a:avLst/>
              <a:gdLst/>
              <a:ahLst/>
              <a:cxnLst>
                <a:cxn ang="0">
                  <a:pos x="141" y="29"/>
                </a:cxn>
                <a:cxn ang="0">
                  <a:pos x="137" y="35"/>
                </a:cxn>
                <a:cxn ang="0">
                  <a:pos x="134" y="44"/>
                </a:cxn>
                <a:cxn ang="0">
                  <a:pos x="132" y="53"/>
                </a:cxn>
                <a:cxn ang="0">
                  <a:pos x="132" y="61"/>
                </a:cxn>
                <a:cxn ang="0">
                  <a:pos x="132" y="70"/>
                </a:cxn>
                <a:cxn ang="0">
                  <a:pos x="129" y="79"/>
                </a:cxn>
                <a:cxn ang="0">
                  <a:pos x="126" y="87"/>
                </a:cxn>
                <a:cxn ang="0">
                  <a:pos x="120" y="96"/>
                </a:cxn>
                <a:cxn ang="0">
                  <a:pos x="112" y="104"/>
                </a:cxn>
                <a:cxn ang="0">
                  <a:pos x="105" y="108"/>
                </a:cxn>
                <a:cxn ang="0">
                  <a:pos x="97" y="113"/>
                </a:cxn>
                <a:cxn ang="0">
                  <a:pos x="88" y="117"/>
                </a:cxn>
                <a:cxn ang="0">
                  <a:pos x="79" y="122"/>
                </a:cxn>
                <a:cxn ang="0">
                  <a:pos x="69" y="127"/>
                </a:cxn>
                <a:cxn ang="0">
                  <a:pos x="60" y="133"/>
                </a:cxn>
                <a:cxn ang="0">
                  <a:pos x="49" y="140"/>
                </a:cxn>
                <a:cxn ang="0">
                  <a:pos x="42" y="154"/>
                </a:cxn>
                <a:cxn ang="0">
                  <a:pos x="37" y="169"/>
                </a:cxn>
                <a:cxn ang="0">
                  <a:pos x="36" y="186"/>
                </a:cxn>
                <a:cxn ang="0">
                  <a:pos x="37" y="203"/>
                </a:cxn>
                <a:cxn ang="0">
                  <a:pos x="43" y="218"/>
                </a:cxn>
                <a:cxn ang="0">
                  <a:pos x="52" y="232"/>
                </a:cxn>
                <a:cxn ang="0">
                  <a:pos x="65" y="241"/>
                </a:cxn>
                <a:cxn ang="0">
                  <a:pos x="77" y="247"/>
                </a:cxn>
                <a:cxn ang="0">
                  <a:pos x="82" y="255"/>
                </a:cxn>
                <a:cxn ang="0">
                  <a:pos x="80" y="263"/>
                </a:cxn>
                <a:cxn ang="0">
                  <a:pos x="72" y="267"/>
                </a:cxn>
                <a:cxn ang="0">
                  <a:pos x="56" y="263"/>
                </a:cxn>
                <a:cxn ang="0">
                  <a:pos x="34" y="247"/>
                </a:cxn>
                <a:cxn ang="0">
                  <a:pos x="19" y="227"/>
                </a:cxn>
                <a:cxn ang="0">
                  <a:pos x="8" y="203"/>
                </a:cxn>
                <a:cxn ang="0">
                  <a:pos x="0" y="179"/>
                </a:cxn>
                <a:cxn ang="0">
                  <a:pos x="0" y="153"/>
                </a:cxn>
                <a:cxn ang="0">
                  <a:pos x="7" y="128"/>
                </a:cxn>
                <a:cxn ang="0">
                  <a:pos x="19" y="108"/>
                </a:cxn>
                <a:cxn ang="0">
                  <a:pos x="33" y="98"/>
                </a:cxn>
                <a:cxn ang="0">
                  <a:pos x="40" y="93"/>
                </a:cxn>
                <a:cxn ang="0">
                  <a:pos x="49" y="90"/>
                </a:cxn>
                <a:cxn ang="0">
                  <a:pos x="59" y="88"/>
                </a:cxn>
                <a:cxn ang="0">
                  <a:pos x="68" y="87"/>
                </a:cxn>
                <a:cxn ang="0">
                  <a:pos x="77" y="82"/>
                </a:cxn>
                <a:cxn ang="0">
                  <a:pos x="85" y="79"/>
                </a:cxn>
                <a:cxn ang="0">
                  <a:pos x="92" y="75"/>
                </a:cxn>
                <a:cxn ang="0">
                  <a:pos x="98" y="67"/>
                </a:cxn>
                <a:cxn ang="0">
                  <a:pos x="103" y="58"/>
                </a:cxn>
                <a:cxn ang="0">
                  <a:pos x="105" y="49"/>
                </a:cxn>
                <a:cxn ang="0">
                  <a:pos x="108" y="40"/>
                </a:cxn>
                <a:cxn ang="0">
                  <a:pos x="111" y="30"/>
                </a:cxn>
                <a:cxn ang="0">
                  <a:pos x="114" y="23"/>
                </a:cxn>
                <a:cxn ang="0">
                  <a:pos x="118" y="15"/>
                </a:cxn>
                <a:cxn ang="0">
                  <a:pos x="124" y="7"/>
                </a:cxn>
                <a:cxn ang="0">
                  <a:pos x="132" y="0"/>
                </a:cxn>
                <a:cxn ang="0">
                  <a:pos x="143" y="1"/>
                </a:cxn>
                <a:cxn ang="0">
                  <a:pos x="150" y="9"/>
                </a:cxn>
                <a:cxn ang="0">
                  <a:pos x="150" y="20"/>
                </a:cxn>
                <a:cxn ang="0">
                  <a:pos x="146" y="26"/>
                </a:cxn>
              </a:cxnLst>
              <a:rect l="0" t="0" r="r" b="b"/>
              <a:pathLst>
                <a:path w="150" h="269">
                  <a:moveTo>
                    <a:pt x="146" y="26"/>
                  </a:moveTo>
                  <a:lnTo>
                    <a:pt x="141" y="29"/>
                  </a:lnTo>
                  <a:lnTo>
                    <a:pt x="140" y="32"/>
                  </a:lnTo>
                  <a:lnTo>
                    <a:pt x="137" y="35"/>
                  </a:lnTo>
                  <a:lnTo>
                    <a:pt x="137" y="40"/>
                  </a:lnTo>
                  <a:lnTo>
                    <a:pt x="134" y="44"/>
                  </a:lnTo>
                  <a:lnTo>
                    <a:pt x="134" y="49"/>
                  </a:lnTo>
                  <a:lnTo>
                    <a:pt x="132" y="53"/>
                  </a:lnTo>
                  <a:lnTo>
                    <a:pt x="132" y="56"/>
                  </a:lnTo>
                  <a:lnTo>
                    <a:pt x="132" y="61"/>
                  </a:lnTo>
                  <a:lnTo>
                    <a:pt x="132" y="66"/>
                  </a:lnTo>
                  <a:lnTo>
                    <a:pt x="132" y="70"/>
                  </a:lnTo>
                  <a:lnTo>
                    <a:pt x="131" y="75"/>
                  </a:lnTo>
                  <a:lnTo>
                    <a:pt x="129" y="79"/>
                  </a:lnTo>
                  <a:lnTo>
                    <a:pt x="129" y="82"/>
                  </a:lnTo>
                  <a:lnTo>
                    <a:pt x="126" y="87"/>
                  </a:lnTo>
                  <a:lnTo>
                    <a:pt x="124" y="91"/>
                  </a:lnTo>
                  <a:lnTo>
                    <a:pt x="120" y="96"/>
                  </a:lnTo>
                  <a:lnTo>
                    <a:pt x="117" y="101"/>
                  </a:lnTo>
                  <a:lnTo>
                    <a:pt x="112" y="104"/>
                  </a:lnTo>
                  <a:lnTo>
                    <a:pt x="109" y="107"/>
                  </a:lnTo>
                  <a:lnTo>
                    <a:pt x="105" y="108"/>
                  </a:lnTo>
                  <a:lnTo>
                    <a:pt x="100" y="111"/>
                  </a:lnTo>
                  <a:lnTo>
                    <a:pt x="97" y="113"/>
                  </a:lnTo>
                  <a:lnTo>
                    <a:pt x="92" y="116"/>
                  </a:lnTo>
                  <a:lnTo>
                    <a:pt x="88" y="117"/>
                  </a:lnTo>
                  <a:lnTo>
                    <a:pt x="83" y="121"/>
                  </a:lnTo>
                  <a:lnTo>
                    <a:pt x="79" y="122"/>
                  </a:lnTo>
                  <a:lnTo>
                    <a:pt x="74" y="124"/>
                  </a:lnTo>
                  <a:lnTo>
                    <a:pt x="69" y="127"/>
                  </a:lnTo>
                  <a:lnTo>
                    <a:pt x="65" y="130"/>
                  </a:lnTo>
                  <a:lnTo>
                    <a:pt x="60" y="133"/>
                  </a:lnTo>
                  <a:lnTo>
                    <a:pt x="56" y="136"/>
                  </a:lnTo>
                  <a:lnTo>
                    <a:pt x="49" y="140"/>
                  </a:lnTo>
                  <a:lnTo>
                    <a:pt x="45" y="148"/>
                  </a:lnTo>
                  <a:lnTo>
                    <a:pt x="42" y="154"/>
                  </a:lnTo>
                  <a:lnTo>
                    <a:pt x="39" y="162"/>
                  </a:lnTo>
                  <a:lnTo>
                    <a:pt x="37" y="169"/>
                  </a:lnTo>
                  <a:lnTo>
                    <a:pt x="36" y="177"/>
                  </a:lnTo>
                  <a:lnTo>
                    <a:pt x="36" y="186"/>
                  </a:lnTo>
                  <a:lnTo>
                    <a:pt x="37" y="195"/>
                  </a:lnTo>
                  <a:lnTo>
                    <a:pt x="37" y="203"/>
                  </a:lnTo>
                  <a:lnTo>
                    <a:pt x="42" y="212"/>
                  </a:lnTo>
                  <a:lnTo>
                    <a:pt x="43" y="218"/>
                  </a:lnTo>
                  <a:lnTo>
                    <a:pt x="48" y="226"/>
                  </a:lnTo>
                  <a:lnTo>
                    <a:pt x="52" y="232"/>
                  </a:lnTo>
                  <a:lnTo>
                    <a:pt x="59" y="237"/>
                  </a:lnTo>
                  <a:lnTo>
                    <a:pt x="65" y="241"/>
                  </a:lnTo>
                  <a:lnTo>
                    <a:pt x="74" y="244"/>
                  </a:lnTo>
                  <a:lnTo>
                    <a:pt x="77" y="247"/>
                  </a:lnTo>
                  <a:lnTo>
                    <a:pt x="82" y="250"/>
                  </a:lnTo>
                  <a:lnTo>
                    <a:pt x="82" y="255"/>
                  </a:lnTo>
                  <a:lnTo>
                    <a:pt x="82" y="260"/>
                  </a:lnTo>
                  <a:lnTo>
                    <a:pt x="80" y="263"/>
                  </a:lnTo>
                  <a:lnTo>
                    <a:pt x="77" y="266"/>
                  </a:lnTo>
                  <a:lnTo>
                    <a:pt x="72" y="267"/>
                  </a:lnTo>
                  <a:lnTo>
                    <a:pt x="68" y="269"/>
                  </a:lnTo>
                  <a:lnTo>
                    <a:pt x="56" y="263"/>
                  </a:lnTo>
                  <a:lnTo>
                    <a:pt x="45" y="256"/>
                  </a:lnTo>
                  <a:lnTo>
                    <a:pt x="34" y="247"/>
                  </a:lnTo>
                  <a:lnTo>
                    <a:pt x="26" y="238"/>
                  </a:lnTo>
                  <a:lnTo>
                    <a:pt x="19" y="227"/>
                  </a:lnTo>
                  <a:lnTo>
                    <a:pt x="11" y="217"/>
                  </a:lnTo>
                  <a:lnTo>
                    <a:pt x="8" y="203"/>
                  </a:lnTo>
                  <a:lnTo>
                    <a:pt x="4" y="191"/>
                  </a:lnTo>
                  <a:lnTo>
                    <a:pt x="0" y="179"/>
                  </a:lnTo>
                  <a:lnTo>
                    <a:pt x="0" y="165"/>
                  </a:lnTo>
                  <a:lnTo>
                    <a:pt x="0" y="153"/>
                  </a:lnTo>
                  <a:lnTo>
                    <a:pt x="4" y="140"/>
                  </a:lnTo>
                  <a:lnTo>
                    <a:pt x="7" y="128"/>
                  </a:lnTo>
                  <a:lnTo>
                    <a:pt x="11" y="117"/>
                  </a:lnTo>
                  <a:lnTo>
                    <a:pt x="19" y="108"/>
                  </a:lnTo>
                  <a:lnTo>
                    <a:pt x="28" y="101"/>
                  </a:lnTo>
                  <a:lnTo>
                    <a:pt x="33" y="98"/>
                  </a:lnTo>
                  <a:lnTo>
                    <a:pt x="37" y="96"/>
                  </a:lnTo>
                  <a:lnTo>
                    <a:pt x="40" y="93"/>
                  </a:lnTo>
                  <a:lnTo>
                    <a:pt x="46" y="91"/>
                  </a:lnTo>
                  <a:lnTo>
                    <a:pt x="49" y="90"/>
                  </a:lnTo>
                  <a:lnTo>
                    <a:pt x="54" y="88"/>
                  </a:lnTo>
                  <a:lnTo>
                    <a:pt x="59" y="88"/>
                  </a:lnTo>
                  <a:lnTo>
                    <a:pt x="63" y="87"/>
                  </a:lnTo>
                  <a:lnTo>
                    <a:pt x="68" y="87"/>
                  </a:lnTo>
                  <a:lnTo>
                    <a:pt x="72" y="85"/>
                  </a:lnTo>
                  <a:lnTo>
                    <a:pt x="77" y="82"/>
                  </a:lnTo>
                  <a:lnTo>
                    <a:pt x="82" y="82"/>
                  </a:lnTo>
                  <a:lnTo>
                    <a:pt x="85" y="79"/>
                  </a:lnTo>
                  <a:lnTo>
                    <a:pt x="89" y="78"/>
                  </a:lnTo>
                  <a:lnTo>
                    <a:pt x="92" y="75"/>
                  </a:lnTo>
                  <a:lnTo>
                    <a:pt x="95" y="72"/>
                  </a:lnTo>
                  <a:lnTo>
                    <a:pt x="98" y="67"/>
                  </a:lnTo>
                  <a:lnTo>
                    <a:pt x="100" y="62"/>
                  </a:lnTo>
                  <a:lnTo>
                    <a:pt x="103" y="58"/>
                  </a:lnTo>
                  <a:lnTo>
                    <a:pt x="103" y="53"/>
                  </a:lnTo>
                  <a:lnTo>
                    <a:pt x="105" y="49"/>
                  </a:lnTo>
                  <a:lnTo>
                    <a:pt x="108" y="44"/>
                  </a:lnTo>
                  <a:lnTo>
                    <a:pt x="108" y="40"/>
                  </a:lnTo>
                  <a:lnTo>
                    <a:pt x="109" y="35"/>
                  </a:lnTo>
                  <a:lnTo>
                    <a:pt x="111" y="30"/>
                  </a:lnTo>
                  <a:lnTo>
                    <a:pt x="111" y="27"/>
                  </a:lnTo>
                  <a:lnTo>
                    <a:pt x="114" y="23"/>
                  </a:lnTo>
                  <a:lnTo>
                    <a:pt x="115" y="18"/>
                  </a:lnTo>
                  <a:lnTo>
                    <a:pt x="118" y="15"/>
                  </a:lnTo>
                  <a:lnTo>
                    <a:pt x="120" y="11"/>
                  </a:lnTo>
                  <a:lnTo>
                    <a:pt x="124" y="7"/>
                  </a:lnTo>
                  <a:lnTo>
                    <a:pt x="129" y="4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43" y="1"/>
                  </a:lnTo>
                  <a:lnTo>
                    <a:pt x="147" y="6"/>
                  </a:lnTo>
                  <a:lnTo>
                    <a:pt x="150" y="9"/>
                  </a:lnTo>
                  <a:lnTo>
                    <a:pt x="150" y="15"/>
                  </a:lnTo>
                  <a:lnTo>
                    <a:pt x="150" y="20"/>
                  </a:lnTo>
                  <a:lnTo>
                    <a:pt x="146" y="26"/>
                  </a:lnTo>
                  <a:lnTo>
                    <a:pt x="146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8" name="Freeform 412"/>
            <p:cNvSpPr>
              <a:spLocks/>
            </p:cNvSpPr>
            <p:nvPr/>
          </p:nvSpPr>
          <p:spPr bwMode="auto">
            <a:xfrm>
              <a:off x="1211" y="3082"/>
              <a:ext cx="140" cy="85"/>
            </a:xfrm>
            <a:custGeom>
              <a:avLst/>
              <a:gdLst/>
              <a:ahLst/>
              <a:cxnLst>
                <a:cxn ang="0">
                  <a:pos x="9" y="95"/>
                </a:cxn>
                <a:cxn ang="0">
                  <a:pos x="33" y="57"/>
                </a:cxn>
                <a:cxn ang="0">
                  <a:pos x="67" y="35"/>
                </a:cxn>
                <a:cxn ang="0">
                  <a:pos x="110" y="38"/>
                </a:cxn>
                <a:cxn ang="0">
                  <a:pos x="131" y="51"/>
                </a:cxn>
                <a:cxn ang="0">
                  <a:pos x="145" y="60"/>
                </a:cxn>
                <a:cxn ang="0">
                  <a:pos x="157" y="64"/>
                </a:cxn>
                <a:cxn ang="0">
                  <a:pos x="171" y="64"/>
                </a:cxn>
                <a:cxn ang="0">
                  <a:pos x="185" y="55"/>
                </a:cxn>
                <a:cxn ang="0">
                  <a:pos x="194" y="40"/>
                </a:cxn>
                <a:cxn ang="0">
                  <a:pos x="202" y="22"/>
                </a:cxn>
                <a:cxn ang="0">
                  <a:pos x="214" y="6"/>
                </a:cxn>
                <a:cxn ang="0">
                  <a:pos x="234" y="0"/>
                </a:cxn>
                <a:cxn ang="0">
                  <a:pos x="254" y="9"/>
                </a:cxn>
                <a:cxn ang="0">
                  <a:pos x="270" y="28"/>
                </a:cxn>
                <a:cxn ang="0">
                  <a:pos x="280" y="52"/>
                </a:cxn>
                <a:cxn ang="0">
                  <a:pos x="278" y="74"/>
                </a:cxn>
                <a:cxn ang="0">
                  <a:pos x="273" y="95"/>
                </a:cxn>
                <a:cxn ang="0">
                  <a:pos x="266" y="116"/>
                </a:cxn>
                <a:cxn ang="0">
                  <a:pos x="257" y="138"/>
                </a:cxn>
                <a:cxn ang="0">
                  <a:pos x="241" y="159"/>
                </a:cxn>
                <a:cxn ang="0">
                  <a:pos x="223" y="168"/>
                </a:cxn>
                <a:cxn ang="0">
                  <a:pos x="202" y="167"/>
                </a:cxn>
                <a:cxn ang="0">
                  <a:pos x="180" y="159"/>
                </a:cxn>
                <a:cxn ang="0">
                  <a:pos x="156" y="147"/>
                </a:cxn>
                <a:cxn ang="0">
                  <a:pos x="131" y="145"/>
                </a:cxn>
                <a:cxn ang="0">
                  <a:pos x="107" y="151"/>
                </a:cxn>
                <a:cxn ang="0">
                  <a:pos x="85" y="162"/>
                </a:cxn>
                <a:cxn ang="0">
                  <a:pos x="70" y="170"/>
                </a:cxn>
                <a:cxn ang="0">
                  <a:pos x="73" y="155"/>
                </a:cxn>
                <a:cxn ang="0">
                  <a:pos x="85" y="142"/>
                </a:cxn>
                <a:cxn ang="0">
                  <a:pos x="108" y="129"/>
                </a:cxn>
                <a:cxn ang="0">
                  <a:pos x="137" y="121"/>
                </a:cxn>
                <a:cxn ang="0">
                  <a:pos x="166" y="124"/>
                </a:cxn>
                <a:cxn ang="0">
                  <a:pos x="194" y="135"/>
                </a:cxn>
                <a:cxn ang="0">
                  <a:pos x="215" y="144"/>
                </a:cxn>
                <a:cxn ang="0">
                  <a:pos x="226" y="130"/>
                </a:cxn>
                <a:cxn ang="0">
                  <a:pos x="235" y="110"/>
                </a:cxn>
                <a:cxn ang="0">
                  <a:pos x="246" y="92"/>
                </a:cxn>
                <a:cxn ang="0">
                  <a:pos x="257" y="74"/>
                </a:cxn>
                <a:cxn ang="0">
                  <a:pos x="258" y="60"/>
                </a:cxn>
                <a:cxn ang="0">
                  <a:pos x="255" y="45"/>
                </a:cxn>
                <a:cxn ang="0">
                  <a:pos x="246" y="31"/>
                </a:cxn>
                <a:cxn ang="0">
                  <a:pos x="226" y="32"/>
                </a:cxn>
                <a:cxn ang="0">
                  <a:pos x="214" y="48"/>
                </a:cxn>
                <a:cxn ang="0">
                  <a:pos x="206" y="63"/>
                </a:cxn>
                <a:cxn ang="0">
                  <a:pos x="197" y="77"/>
                </a:cxn>
                <a:cxn ang="0">
                  <a:pos x="180" y="87"/>
                </a:cxn>
                <a:cxn ang="0">
                  <a:pos x="160" y="90"/>
                </a:cxn>
                <a:cxn ang="0">
                  <a:pos x="139" y="84"/>
                </a:cxn>
                <a:cxn ang="0">
                  <a:pos x="119" y="74"/>
                </a:cxn>
                <a:cxn ang="0">
                  <a:pos x="96" y="63"/>
                </a:cxn>
                <a:cxn ang="0">
                  <a:pos x="65" y="70"/>
                </a:cxn>
                <a:cxn ang="0">
                  <a:pos x="36" y="98"/>
                </a:cxn>
                <a:cxn ang="0">
                  <a:pos x="15" y="125"/>
                </a:cxn>
                <a:cxn ang="0">
                  <a:pos x="9" y="142"/>
                </a:cxn>
                <a:cxn ang="0">
                  <a:pos x="3" y="142"/>
                </a:cxn>
                <a:cxn ang="0">
                  <a:pos x="0" y="132"/>
                </a:cxn>
              </a:cxnLst>
              <a:rect l="0" t="0" r="r" b="b"/>
              <a:pathLst>
                <a:path w="280" h="171">
                  <a:moveTo>
                    <a:pt x="0" y="132"/>
                  </a:moveTo>
                  <a:lnTo>
                    <a:pt x="3" y="119"/>
                  </a:lnTo>
                  <a:lnTo>
                    <a:pt x="6" y="107"/>
                  </a:lnTo>
                  <a:lnTo>
                    <a:pt x="9" y="95"/>
                  </a:lnTo>
                  <a:lnTo>
                    <a:pt x="13" y="84"/>
                  </a:lnTo>
                  <a:lnTo>
                    <a:pt x="20" y="74"/>
                  </a:lnTo>
                  <a:lnTo>
                    <a:pt x="24" y="64"/>
                  </a:lnTo>
                  <a:lnTo>
                    <a:pt x="33" y="57"/>
                  </a:lnTo>
                  <a:lnTo>
                    <a:pt x="41" y="49"/>
                  </a:lnTo>
                  <a:lnTo>
                    <a:pt x="49" y="43"/>
                  </a:lnTo>
                  <a:lnTo>
                    <a:pt x="58" y="38"/>
                  </a:lnTo>
                  <a:lnTo>
                    <a:pt x="67" y="35"/>
                  </a:lnTo>
                  <a:lnTo>
                    <a:pt x="76" y="32"/>
                  </a:lnTo>
                  <a:lnTo>
                    <a:pt x="88" y="32"/>
                  </a:lnTo>
                  <a:lnTo>
                    <a:pt x="98" y="35"/>
                  </a:lnTo>
                  <a:lnTo>
                    <a:pt x="110" y="38"/>
                  </a:lnTo>
                  <a:lnTo>
                    <a:pt x="122" y="45"/>
                  </a:lnTo>
                  <a:lnTo>
                    <a:pt x="124" y="48"/>
                  </a:lnTo>
                  <a:lnTo>
                    <a:pt x="128" y="49"/>
                  </a:lnTo>
                  <a:lnTo>
                    <a:pt x="131" y="51"/>
                  </a:lnTo>
                  <a:lnTo>
                    <a:pt x="134" y="54"/>
                  </a:lnTo>
                  <a:lnTo>
                    <a:pt x="137" y="55"/>
                  </a:lnTo>
                  <a:lnTo>
                    <a:pt x="140" y="57"/>
                  </a:lnTo>
                  <a:lnTo>
                    <a:pt x="145" y="60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4" y="64"/>
                  </a:lnTo>
                  <a:lnTo>
                    <a:pt x="157" y="64"/>
                  </a:lnTo>
                  <a:lnTo>
                    <a:pt x="160" y="66"/>
                  </a:lnTo>
                  <a:lnTo>
                    <a:pt x="163" y="66"/>
                  </a:lnTo>
                  <a:lnTo>
                    <a:pt x="166" y="66"/>
                  </a:lnTo>
                  <a:lnTo>
                    <a:pt x="171" y="64"/>
                  </a:lnTo>
                  <a:lnTo>
                    <a:pt x="176" y="64"/>
                  </a:lnTo>
                  <a:lnTo>
                    <a:pt x="179" y="61"/>
                  </a:lnTo>
                  <a:lnTo>
                    <a:pt x="183" y="58"/>
                  </a:lnTo>
                  <a:lnTo>
                    <a:pt x="185" y="55"/>
                  </a:lnTo>
                  <a:lnTo>
                    <a:pt x="188" y="52"/>
                  </a:lnTo>
                  <a:lnTo>
                    <a:pt x="189" y="48"/>
                  </a:lnTo>
                  <a:lnTo>
                    <a:pt x="192" y="43"/>
                  </a:lnTo>
                  <a:lnTo>
                    <a:pt x="194" y="40"/>
                  </a:lnTo>
                  <a:lnTo>
                    <a:pt x="197" y="35"/>
                  </a:lnTo>
                  <a:lnTo>
                    <a:pt x="199" y="31"/>
                  </a:lnTo>
                  <a:lnTo>
                    <a:pt x="200" y="26"/>
                  </a:lnTo>
                  <a:lnTo>
                    <a:pt x="202" y="22"/>
                  </a:lnTo>
                  <a:lnTo>
                    <a:pt x="205" y="17"/>
                  </a:lnTo>
                  <a:lnTo>
                    <a:pt x="206" y="14"/>
                  </a:lnTo>
                  <a:lnTo>
                    <a:pt x="211" y="9"/>
                  </a:lnTo>
                  <a:lnTo>
                    <a:pt x="214" y="6"/>
                  </a:lnTo>
                  <a:lnTo>
                    <a:pt x="218" y="5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4" y="2"/>
                  </a:lnTo>
                  <a:lnTo>
                    <a:pt x="249" y="5"/>
                  </a:lnTo>
                  <a:lnTo>
                    <a:pt x="254" y="9"/>
                  </a:lnTo>
                  <a:lnTo>
                    <a:pt x="258" y="14"/>
                  </a:lnTo>
                  <a:lnTo>
                    <a:pt x="263" y="17"/>
                  </a:lnTo>
                  <a:lnTo>
                    <a:pt x="267" y="22"/>
                  </a:lnTo>
                  <a:lnTo>
                    <a:pt x="270" y="28"/>
                  </a:lnTo>
                  <a:lnTo>
                    <a:pt x="273" y="34"/>
                  </a:lnTo>
                  <a:lnTo>
                    <a:pt x="275" y="40"/>
                  </a:lnTo>
                  <a:lnTo>
                    <a:pt x="278" y="46"/>
                  </a:lnTo>
                  <a:lnTo>
                    <a:pt x="280" y="52"/>
                  </a:lnTo>
                  <a:lnTo>
                    <a:pt x="280" y="58"/>
                  </a:lnTo>
                  <a:lnTo>
                    <a:pt x="280" y="63"/>
                  </a:lnTo>
                  <a:lnTo>
                    <a:pt x="280" y="69"/>
                  </a:lnTo>
                  <a:lnTo>
                    <a:pt x="278" y="74"/>
                  </a:lnTo>
                  <a:lnTo>
                    <a:pt x="278" y="78"/>
                  </a:lnTo>
                  <a:lnTo>
                    <a:pt x="275" y="84"/>
                  </a:lnTo>
                  <a:lnTo>
                    <a:pt x="275" y="90"/>
                  </a:lnTo>
                  <a:lnTo>
                    <a:pt x="273" y="95"/>
                  </a:lnTo>
                  <a:lnTo>
                    <a:pt x="272" y="101"/>
                  </a:lnTo>
                  <a:lnTo>
                    <a:pt x="270" y="107"/>
                  </a:lnTo>
                  <a:lnTo>
                    <a:pt x="267" y="113"/>
                  </a:lnTo>
                  <a:lnTo>
                    <a:pt x="266" y="116"/>
                  </a:lnTo>
                  <a:lnTo>
                    <a:pt x="263" y="122"/>
                  </a:lnTo>
                  <a:lnTo>
                    <a:pt x="261" y="127"/>
                  </a:lnTo>
                  <a:lnTo>
                    <a:pt x="258" y="133"/>
                  </a:lnTo>
                  <a:lnTo>
                    <a:pt x="257" y="138"/>
                  </a:lnTo>
                  <a:lnTo>
                    <a:pt x="255" y="142"/>
                  </a:lnTo>
                  <a:lnTo>
                    <a:pt x="251" y="150"/>
                  </a:lnTo>
                  <a:lnTo>
                    <a:pt x="246" y="156"/>
                  </a:lnTo>
                  <a:lnTo>
                    <a:pt x="241" y="159"/>
                  </a:lnTo>
                  <a:lnTo>
                    <a:pt x="237" y="164"/>
                  </a:lnTo>
                  <a:lnTo>
                    <a:pt x="232" y="165"/>
                  </a:lnTo>
                  <a:lnTo>
                    <a:pt x="228" y="168"/>
                  </a:lnTo>
                  <a:lnTo>
                    <a:pt x="223" y="168"/>
                  </a:lnTo>
                  <a:lnTo>
                    <a:pt x="217" y="170"/>
                  </a:lnTo>
                  <a:lnTo>
                    <a:pt x="211" y="168"/>
                  </a:lnTo>
                  <a:lnTo>
                    <a:pt x="206" y="168"/>
                  </a:lnTo>
                  <a:lnTo>
                    <a:pt x="202" y="167"/>
                  </a:lnTo>
                  <a:lnTo>
                    <a:pt x="197" y="165"/>
                  </a:lnTo>
                  <a:lnTo>
                    <a:pt x="191" y="164"/>
                  </a:lnTo>
                  <a:lnTo>
                    <a:pt x="185" y="161"/>
                  </a:lnTo>
                  <a:lnTo>
                    <a:pt x="180" y="159"/>
                  </a:lnTo>
                  <a:lnTo>
                    <a:pt x="176" y="156"/>
                  </a:lnTo>
                  <a:lnTo>
                    <a:pt x="168" y="151"/>
                  </a:lnTo>
                  <a:lnTo>
                    <a:pt x="162" y="150"/>
                  </a:lnTo>
                  <a:lnTo>
                    <a:pt x="156" y="147"/>
                  </a:lnTo>
                  <a:lnTo>
                    <a:pt x="150" y="147"/>
                  </a:lnTo>
                  <a:lnTo>
                    <a:pt x="143" y="145"/>
                  </a:lnTo>
                  <a:lnTo>
                    <a:pt x="137" y="145"/>
                  </a:lnTo>
                  <a:lnTo>
                    <a:pt x="131" y="145"/>
                  </a:lnTo>
                  <a:lnTo>
                    <a:pt x="125" y="147"/>
                  </a:lnTo>
                  <a:lnTo>
                    <a:pt x="119" y="147"/>
                  </a:lnTo>
                  <a:lnTo>
                    <a:pt x="113" y="150"/>
                  </a:lnTo>
                  <a:lnTo>
                    <a:pt x="107" y="151"/>
                  </a:lnTo>
                  <a:lnTo>
                    <a:pt x="102" y="155"/>
                  </a:lnTo>
                  <a:lnTo>
                    <a:pt x="96" y="156"/>
                  </a:lnTo>
                  <a:lnTo>
                    <a:pt x="91" y="159"/>
                  </a:lnTo>
                  <a:lnTo>
                    <a:pt x="85" y="162"/>
                  </a:lnTo>
                  <a:lnTo>
                    <a:pt x="82" y="167"/>
                  </a:lnTo>
                  <a:lnTo>
                    <a:pt x="76" y="168"/>
                  </a:lnTo>
                  <a:lnTo>
                    <a:pt x="72" y="171"/>
                  </a:lnTo>
                  <a:lnTo>
                    <a:pt x="70" y="170"/>
                  </a:lnTo>
                  <a:lnTo>
                    <a:pt x="70" y="168"/>
                  </a:lnTo>
                  <a:lnTo>
                    <a:pt x="70" y="164"/>
                  </a:lnTo>
                  <a:lnTo>
                    <a:pt x="72" y="158"/>
                  </a:lnTo>
                  <a:lnTo>
                    <a:pt x="73" y="155"/>
                  </a:lnTo>
                  <a:lnTo>
                    <a:pt x="76" y="151"/>
                  </a:lnTo>
                  <a:lnTo>
                    <a:pt x="78" y="147"/>
                  </a:lnTo>
                  <a:lnTo>
                    <a:pt x="81" y="145"/>
                  </a:lnTo>
                  <a:lnTo>
                    <a:pt x="85" y="142"/>
                  </a:lnTo>
                  <a:lnTo>
                    <a:pt x="90" y="138"/>
                  </a:lnTo>
                  <a:lnTo>
                    <a:pt x="96" y="135"/>
                  </a:lnTo>
                  <a:lnTo>
                    <a:pt x="102" y="132"/>
                  </a:lnTo>
                  <a:lnTo>
                    <a:pt x="108" y="129"/>
                  </a:lnTo>
                  <a:lnTo>
                    <a:pt x="114" y="125"/>
                  </a:lnTo>
                  <a:lnTo>
                    <a:pt x="122" y="125"/>
                  </a:lnTo>
                  <a:lnTo>
                    <a:pt x="130" y="124"/>
                  </a:lnTo>
                  <a:lnTo>
                    <a:pt x="137" y="121"/>
                  </a:lnTo>
                  <a:lnTo>
                    <a:pt x="145" y="121"/>
                  </a:lnTo>
                  <a:lnTo>
                    <a:pt x="151" y="121"/>
                  </a:lnTo>
                  <a:lnTo>
                    <a:pt x="159" y="122"/>
                  </a:lnTo>
                  <a:lnTo>
                    <a:pt x="166" y="124"/>
                  </a:lnTo>
                  <a:lnTo>
                    <a:pt x="174" y="125"/>
                  </a:lnTo>
                  <a:lnTo>
                    <a:pt x="180" y="129"/>
                  </a:lnTo>
                  <a:lnTo>
                    <a:pt x="188" y="133"/>
                  </a:lnTo>
                  <a:lnTo>
                    <a:pt x="194" y="135"/>
                  </a:lnTo>
                  <a:lnTo>
                    <a:pt x="200" y="138"/>
                  </a:lnTo>
                  <a:lnTo>
                    <a:pt x="206" y="142"/>
                  </a:lnTo>
                  <a:lnTo>
                    <a:pt x="211" y="144"/>
                  </a:lnTo>
                  <a:lnTo>
                    <a:pt x="215" y="144"/>
                  </a:lnTo>
                  <a:lnTo>
                    <a:pt x="218" y="142"/>
                  </a:lnTo>
                  <a:lnTo>
                    <a:pt x="223" y="139"/>
                  </a:lnTo>
                  <a:lnTo>
                    <a:pt x="226" y="135"/>
                  </a:lnTo>
                  <a:lnTo>
                    <a:pt x="226" y="130"/>
                  </a:lnTo>
                  <a:lnTo>
                    <a:pt x="228" y="124"/>
                  </a:lnTo>
                  <a:lnTo>
                    <a:pt x="231" y="119"/>
                  </a:lnTo>
                  <a:lnTo>
                    <a:pt x="232" y="115"/>
                  </a:lnTo>
                  <a:lnTo>
                    <a:pt x="235" y="110"/>
                  </a:lnTo>
                  <a:lnTo>
                    <a:pt x="238" y="106"/>
                  </a:lnTo>
                  <a:lnTo>
                    <a:pt x="240" y="101"/>
                  </a:lnTo>
                  <a:lnTo>
                    <a:pt x="244" y="96"/>
                  </a:lnTo>
                  <a:lnTo>
                    <a:pt x="246" y="92"/>
                  </a:lnTo>
                  <a:lnTo>
                    <a:pt x="249" y="87"/>
                  </a:lnTo>
                  <a:lnTo>
                    <a:pt x="252" y="83"/>
                  </a:lnTo>
                  <a:lnTo>
                    <a:pt x="254" y="78"/>
                  </a:lnTo>
                  <a:lnTo>
                    <a:pt x="257" y="74"/>
                  </a:lnTo>
                  <a:lnTo>
                    <a:pt x="258" y="70"/>
                  </a:lnTo>
                  <a:lnTo>
                    <a:pt x="258" y="66"/>
                  </a:lnTo>
                  <a:lnTo>
                    <a:pt x="260" y="63"/>
                  </a:lnTo>
                  <a:lnTo>
                    <a:pt x="258" y="60"/>
                  </a:lnTo>
                  <a:lnTo>
                    <a:pt x="258" y="55"/>
                  </a:lnTo>
                  <a:lnTo>
                    <a:pt x="258" y="52"/>
                  </a:lnTo>
                  <a:lnTo>
                    <a:pt x="257" y="48"/>
                  </a:lnTo>
                  <a:lnTo>
                    <a:pt x="255" y="45"/>
                  </a:lnTo>
                  <a:lnTo>
                    <a:pt x="254" y="41"/>
                  </a:lnTo>
                  <a:lnTo>
                    <a:pt x="252" y="38"/>
                  </a:lnTo>
                  <a:lnTo>
                    <a:pt x="251" y="35"/>
                  </a:lnTo>
                  <a:lnTo>
                    <a:pt x="246" y="31"/>
                  </a:lnTo>
                  <a:lnTo>
                    <a:pt x="241" y="29"/>
                  </a:lnTo>
                  <a:lnTo>
                    <a:pt x="235" y="28"/>
                  </a:lnTo>
                  <a:lnTo>
                    <a:pt x="231" y="31"/>
                  </a:lnTo>
                  <a:lnTo>
                    <a:pt x="226" y="32"/>
                  </a:lnTo>
                  <a:lnTo>
                    <a:pt x="223" y="35"/>
                  </a:lnTo>
                  <a:lnTo>
                    <a:pt x="218" y="40"/>
                  </a:lnTo>
                  <a:lnTo>
                    <a:pt x="217" y="43"/>
                  </a:lnTo>
                  <a:lnTo>
                    <a:pt x="214" y="48"/>
                  </a:lnTo>
                  <a:lnTo>
                    <a:pt x="211" y="52"/>
                  </a:lnTo>
                  <a:lnTo>
                    <a:pt x="211" y="55"/>
                  </a:lnTo>
                  <a:lnTo>
                    <a:pt x="208" y="60"/>
                  </a:lnTo>
                  <a:lnTo>
                    <a:pt x="206" y="63"/>
                  </a:lnTo>
                  <a:lnTo>
                    <a:pt x="205" y="66"/>
                  </a:lnTo>
                  <a:lnTo>
                    <a:pt x="202" y="69"/>
                  </a:lnTo>
                  <a:lnTo>
                    <a:pt x="200" y="74"/>
                  </a:lnTo>
                  <a:lnTo>
                    <a:pt x="197" y="77"/>
                  </a:lnTo>
                  <a:lnTo>
                    <a:pt x="194" y="80"/>
                  </a:lnTo>
                  <a:lnTo>
                    <a:pt x="189" y="83"/>
                  </a:lnTo>
                  <a:lnTo>
                    <a:pt x="186" y="86"/>
                  </a:lnTo>
                  <a:lnTo>
                    <a:pt x="180" y="87"/>
                  </a:lnTo>
                  <a:lnTo>
                    <a:pt x="176" y="90"/>
                  </a:lnTo>
                  <a:lnTo>
                    <a:pt x="171" y="90"/>
                  </a:lnTo>
                  <a:lnTo>
                    <a:pt x="165" y="90"/>
                  </a:lnTo>
                  <a:lnTo>
                    <a:pt x="160" y="90"/>
                  </a:lnTo>
                  <a:lnTo>
                    <a:pt x="154" y="90"/>
                  </a:lnTo>
                  <a:lnTo>
                    <a:pt x="150" y="87"/>
                  </a:lnTo>
                  <a:lnTo>
                    <a:pt x="145" y="87"/>
                  </a:lnTo>
                  <a:lnTo>
                    <a:pt x="139" y="84"/>
                  </a:lnTo>
                  <a:lnTo>
                    <a:pt x="134" y="83"/>
                  </a:lnTo>
                  <a:lnTo>
                    <a:pt x="128" y="78"/>
                  </a:lnTo>
                  <a:lnTo>
                    <a:pt x="124" y="77"/>
                  </a:lnTo>
                  <a:lnTo>
                    <a:pt x="119" y="74"/>
                  </a:lnTo>
                  <a:lnTo>
                    <a:pt x="113" y="70"/>
                  </a:lnTo>
                  <a:lnTo>
                    <a:pt x="108" y="69"/>
                  </a:lnTo>
                  <a:lnTo>
                    <a:pt x="104" y="66"/>
                  </a:lnTo>
                  <a:lnTo>
                    <a:pt x="96" y="63"/>
                  </a:lnTo>
                  <a:lnTo>
                    <a:pt x="88" y="61"/>
                  </a:lnTo>
                  <a:lnTo>
                    <a:pt x="81" y="63"/>
                  </a:lnTo>
                  <a:lnTo>
                    <a:pt x="73" y="66"/>
                  </a:lnTo>
                  <a:lnTo>
                    <a:pt x="65" y="70"/>
                  </a:lnTo>
                  <a:lnTo>
                    <a:pt x="59" y="77"/>
                  </a:lnTo>
                  <a:lnTo>
                    <a:pt x="50" y="83"/>
                  </a:lnTo>
                  <a:lnTo>
                    <a:pt x="44" y="90"/>
                  </a:lnTo>
                  <a:lnTo>
                    <a:pt x="36" y="98"/>
                  </a:lnTo>
                  <a:lnTo>
                    <a:pt x="30" y="106"/>
                  </a:lnTo>
                  <a:lnTo>
                    <a:pt x="24" y="113"/>
                  </a:lnTo>
                  <a:lnTo>
                    <a:pt x="20" y="121"/>
                  </a:lnTo>
                  <a:lnTo>
                    <a:pt x="15" y="125"/>
                  </a:lnTo>
                  <a:lnTo>
                    <a:pt x="12" y="132"/>
                  </a:lnTo>
                  <a:lnTo>
                    <a:pt x="10" y="135"/>
                  </a:lnTo>
                  <a:lnTo>
                    <a:pt x="10" y="138"/>
                  </a:lnTo>
                  <a:lnTo>
                    <a:pt x="9" y="142"/>
                  </a:lnTo>
                  <a:lnTo>
                    <a:pt x="7" y="144"/>
                  </a:lnTo>
                  <a:lnTo>
                    <a:pt x="6" y="145"/>
                  </a:lnTo>
                  <a:lnTo>
                    <a:pt x="4" y="145"/>
                  </a:lnTo>
                  <a:lnTo>
                    <a:pt x="3" y="142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9" name="Freeform 413"/>
            <p:cNvSpPr>
              <a:spLocks/>
            </p:cNvSpPr>
            <p:nvPr/>
          </p:nvSpPr>
          <p:spPr bwMode="auto">
            <a:xfrm>
              <a:off x="1102" y="3142"/>
              <a:ext cx="240" cy="141"/>
            </a:xfrm>
            <a:custGeom>
              <a:avLst/>
              <a:gdLst/>
              <a:ahLst/>
              <a:cxnLst>
                <a:cxn ang="0">
                  <a:pos x="218" y="17"/>
                </a:cxn>
                <a:cxn ang="0">
                  <a:pos x="271" y="0"/>
                </a:cxn>
                <a:cxn ang="0">
                  <a:pos x="317" y="17"/>
                </a:cxn>
                <a:cxn ang="0">
                  <a:pos x="340" y="52"/>
                </a:cxn>
                <a:cxn ang="0">
                  <a:pos x="352" y="82"/>
                </a:cxn>
                <a:cxn ang="0">
                  <a:pos x="361" y="116"/>
                </a:cxn>
                <a:cxn ang="0">
                  <a:pos x="372" y="139"/>
                </a:cxn>
                <a:cxn ang="0">
                  <a:pos x="395" y="139"/>
                </a:cxn>
                <a:cxn ang="0">
                  <a:pos x="423" y="134"/>
                </a:cxn>
                <a:cxn ang="0">
                  <a:pos x="453" y="134"/>
                </a:cxn>
                <a:cxn ang="0">
                  <a:pos x="476" y="153"/>
                </a:cxn>
                <a:cxn ang="0">
                  <a:pos x="472" y="194"/>
                </a:cxn>
                <a:cxn ang="0">
                  <a:pos x="424" y="246"/>
                </a:cxn>
                <a:cxn ang="0">
                  <a:pos x="363" y="280"/>
                </a:cxn>
                <a:cxn ang="0">
                  <a:pos x="322" y="275"/>
                </a:cxn>
                <a:cxn ang="0">
                  <a:pos x="308" y="252"/>
                </a:cxn>
                <a:cxn ang="0">
                  <a:pos x="303" y="225"/>
                </a:cxn>
                <a:cxn ang="0">
                  <a:pos x="294" y="194"/>
                </a:cxn>
                <a:cxn ang="0">
                  <a:pos x="276" y="186"/>
                </a:cxn>
                <a:cxn ang="0">
                  <a:pos x="260" y="168"/>
                </a:cxn>
                <a:cxn ang="0">
                  <a:pos x="248" y="151"/>
                </a:cxn>
                <a:cxn ang="0">
                  <a:pos x="221" y="170"/>
                </a:cxn>
                <a:cxn ang="0">
                  <a:pos x="179" y="185"/>
                </a:cxn>
                <a:cxn ang="0">
                  <a:pos x="133" y="179"/>
                </a:cxn>
                <a:cxn ang="0">
                  <a:pos x="88" y="162"/>
                </a:cxn>
                <a:cxn ang="0">
                  <a:pos x="57" y="134"/>
                </a:cxn>
                <a:cxn ang="0">
                  <a:pos x="31" y="102"/>
                </a:cxn>
                <a:cxn ang="0">
                  <a:pos x="2" y="73"/>
                </a:cxn>
                <a:cxn ang="0">
                  <a:pos x="10" y="63"/>
                </a:cxn>
                <a:cxn ang="0">
                  <a:pos x="39" y="82"/>
                </a:cxn>
                <a:cxn ang="0">
                  <a:pos x="65" y="108"/>
                </a:cxn>
                <a:cxn ang="0">
                  <a:pos x="95" y="128"/>
                </a:cxn>
                <a:cxn ang="0">
                  <a:pos x="132" y="145"/>
                </a:cxn>
                <a:cxn ang="0">
                  <a:pos x="170" y="151"/>
                </a:cxn>
                <a:cxn ang="0">
                  <a:pos x="207" y="147"/>
                </a:cxn>
                <a:cxn ang="0">
                  <a:pos x="233" y="122"/>
                </a:cxn>
                <a:cxn ang="0">
                  <a:pos x="248" y="121"/>
                </a:cxn>
                <a:cxn ang="0">
                  <a:pos x="264" y="134"/>
                </a:cxn>
                <a:cxn ang="0">
                  <a:pos x="280" y="153"/>
                </a:cxn>
                <a:cxn ang="0">
                  <a:pos x="306" y="163"/>
                </a:cxn>
                <a:cxn ang="0">
                  <a:pos x="320" y="177"/>
                </a:cxn>
                <a:cxn ang="0">
                  <a:pos x="325" y="203"/>
                </a:cxn>
                <a:cxn ang="0">
                  <a:pos x="329" y="234"/>
                </a:cxn>
                <a:cxn ang="0">
                  <a:pos x="342" y="257"/>
                </a:cxn>
                <a:cxn ang="0">
                  <a:pos x="371" y="258"/>
                </a:cxn>
                <a:cxn ang="0">
                  <a:pos x="413" y="231"/>
                </a:cxn>
                <a:cxn ang="0">
                  <a:pos x="446" y="189"/>
                </a:cxn>
                <a:cxn ang="0">
                  <a:pos x="443" y="163"/>
                </a:cxn>
                <a:cxn ang="0">
                  <a:pos x="426" y="163"/>
                </a:cxn>
                <a:cxn ang="0">
                  <a:pos x="404" y="170"/>
                </a:cxn>
                <a:cxn ang="0">
                  <a:pos x="384" y="173"/>
                </a:cxn>
                <a:cxn ang="0">
                  <a:pos x="363" y="170"/>
                </a:cxn>
                <a:cxn ang="0">
                  <a:pos x="348" y="159"/>
                </a:cxn>
                <a:cxn ang="0">
                  <a:pos x="337" y="139"/>
                </a:cxn>
                <a:cxn ang="0">
                  <a:pos x="331" y="116"/>
                </a:cxn>
                <a:cxn ang="0">
                  <a:pos x="326" y="96"/>
                </a:cxn>
                <a:cxn ang="0">
                  <a:pos x="319" y="76"/>
                </a:cxn>
                <a:cxn ang="0">
                  <a:pos x="285" y="47"/>
                </a:cxn>
                <a:cxn ang="0">
                  <a:pos x="242" y="41"/>
                </a:cxn>
                <a:cxn ang="0">
                  <a:pos x="198" y="56"/>
                </a:cxn>
                <a:cxn ang="0">
                  <a:pos x="173" y="61"/>
                </a:cxn>
                <a:cxn ang="0">
                  <a:pos x="176" y="43"/>
                </a:cxn>
              </a:cxnLst>
              <a:rect l="0" t="0" r="r" b="b"/>
              <a:pathLst>
                <a:path w="479" h="281">
                  <a:moveTo>
                    <a:pt x="176" y="43"/>
                  </a:moveTo>
                  <a:lnTo>
                    <a:pt x="185" y="35"/>
                  </a:lnTo>
                  <a:lnTo>
                    <a:pt x="196" y="29"/>
                  </a:lnTo>
                  <a:lnTo>
                    <a:pt x="207" y="21"/>
                  </a:lnTo>
                  <a:lnTo>
                    <a:pt x="218" y="17"/>
                  </a:lnTo>
                  <a:lnTo>
                    <a:pt x="228" y="11"/>
                  </a:lnTo>
                  <a:lnTo>
                    <a:pt x="239" y="6"/>
                  </a:lnTo>
                  <a:lnTo>
                    <a:pt x="251" y="3"/>
                  </a:lnTo>
                  <a:lnTo>
                    <a:pt x="262" y="1"/>
                  </a:lnTo>
                  <a:lnTo>
                    <a:pt x="271" y="0"/>
                  </a:lnTo>
                  <a:lnTo>
                    <a:pt x="282" y="1"/>
                  </a:lnTo>
                  <a:lnTo>
                    <a:pt x="291" y="3"/>
                  </a:lnTo>
                  <a:lnTo>
                    <a:pt x="302" y="6"/>
                  </a:lnTo>
                  <a:lnTo>
                    <a:pt x="309" y="11"/>
                  </a:lnTo>
                  <a:lnTo>
                    <a:pt x="317" y="17"/>
                  </a:lnTo>
                  <a:lnTo>
                    <a:pt x="325" y="26"/>
                  </a:lnTo>
                  <a:lnTo>
                    <a:pt x="332" y="35"/>
                  </a:lnTo>
                  <a:lnTo>
                    <a:pt x="335" y="40"/>
                  </a:lnTo>
                  <a:lnTo>
                    <a:pt x="337" y="44"/>
                  </a:lnTo>
                  <a:lnTo>
                    <a:pt x="340" y="52"/>
                  </a:lnTo>
                  <a:lnTo>
                    <a:pt x="343" y="56"/>
                  </a:lnTo>
                  <a:lnTo>
                    <a:pt x="346" y="64"/>
                  </a:lnTo>
                  <a:lnTo>
                    <a:pt x="348" y="69"/>
                  </a:lnTo>
                  <a:lnTo>
                    <a:pt x="351" y="76"/>
                  </a:lnTo>
                  <a:lnTo>
                    <a:pt x="352" y="82"/>
                  </a:lnTo>
                  <a:lnTo>
                    <a:pt x="355" y="90"/>
                  </a:lnTo>
                  <a:lnTo>
                    <a:pt x="355" y="96"/>
                  </a:lnTo>
                  <a:lnTo>
                    <a:pt x="358" y="104"/>
                  </a:lnTo>
                  <a:lnTo>
                    <a:pt x="358" y="110"/>
                  </a:lnTo>
                  <a:lnTo>
                    <a:pt x="361" y="116"/>
                  </a:lnTo>
                  <a:lnTo>
                    <a:pt x="363" y="121"/>
                  </a:lnTo>
                  <a:lnTo>
                    <a:pt x="365" y="127"/>
                  </a:lnTo>
                  <a:lnTo>
                    <a:pt x="368" y="133"/>
                  </a:lnTo>
                  <a:lnTo>
                    <a:pt x="368" y="136"/>
                  </a:lnTo>
                  <a:lnTo>
                    <a:pt x="372" y="139"/>
                  </a:lnTo>
                  <a:lnTo>
                    <a:pt x="375" y="140"/>
                  </a:lnTo>
                  <a:lnTo>
                    <a:pt x="380" y="142"/>
                  </a:lnTo>
                  <a:lnTo>
                    <a:pt x="384" y="140"/>
                  </a:lnTo>
                  <a:lnTo>
                    <a:pt x="389" y="140"/>
                  </a:lnTo>
                  <a:lnTo>
                    <a:pt x="395" y="139"/>
                  </a:lnTo>
                  <a:lnTo>
                    <a:pt x="400" y="139"/>
                  </a:lnTo>
                  <a:lnTo>
                    <a:pt x="406" y="137"/>
                  </a:lnTo>
                  <a:lnTo>
                    <a:pt x="410" y="136"/>
                  </a:lnTo>
                  <a:lnTo>
                    <a:pt x="417" y="134"/>
                  </a:lnTo>
                  <a:lnTo>
                    <a:pt x="423" y="134"/>
                  </a:lnTo>
                  <a:lnTo>
                    <a:pt x="429" y="133"/>
                  </a:lnTo>
                  <a:lnTo>
                    <a:pt x="435" y="133"/>
                  </a:lnTo>
                  <a:lnTo>
                    <a:pt x="441" y="133"/>
                  </a:lnTo>
                  <a:lnTo>
                    <a:pt x="447" y="134"/>
                  </a:lnTo>
                  <a:lnTo>
                    <a:pt x="453" y="134"/>
                  </a:lnTo>
                  <a:lnTo>
                    <a:pt x="458" y="136"/>
                  </a:lnTo>
                  <a:lnTo>
                    <a:pt x="462" y="139"/>
                  </a:lnTo>
                  <a:lnTo>
                    <a:pt x="467" y="142"/>
                  </a:lnTo>
                  <a:lnTo>
                    <a:pt x="472" y="147"/>
                  </a:lnTo>
                  <a:lnTo>
                    <a:pt x="476" y="153"/>
                  </a:lnTo>
                  <a:lnTo>
                    <a:pt x="478" y="160"/>
                  </a:lnTo>
                  <a:lnTo>
                    <a:pt x="479" y="168"/>
                  </a:lnTo>
                  <a:lnTo>
                    <a:pt x="479" y="177"/>
                  </a:lnTo>
                  <a:lnTo>
                    <a:pt x="478" y="186"/>
                  </a:lnTo>
                  <a:lnTo>
                    <a:pt x="472" y="194"/>
                  </a:lnTo>
                  <a:lnTo>
                    <a:pt x="467" y="205"/>
                  </a:lnTo>
                  <a:lnTo>
                    <a:pt x="458" y="215"/>
                  </a:lnTo>
                  <a:lnTo>
                    <a:pt x="447" y="226"/>
                  </a:lnTo>
                  <a:lnTo>
                    <a:pt x="436" y="235"/>
                  </a:lnTo>
                  <a:lnTo>
                    <a:pt x="424" y="246"/>
                  </a:lnTo>
                  <a:lnTo>
                    <a:pt x="412" y="255"/>
                  </a:lnTo>
                  <a:lnTo>
                    <a:pt x="400" y="263"/>
                  </a:lnTo>
                  <a:lnTo>
                    <a:pt x="386" y="269"/>
                  </a:lnTo>
                  <a:lnTo>
                    <a:pt x="375" y="276"/>
                  </a:lnTo>
                  <a:lnTo>
                    <a:pt x="363" y="280"/>
                  </a:lnTo>
                  <a:lnTo>
                    <a:pt x="351" y="281"/>
                  </a:lnTo>
                  <a:lnTo>
                    <a:pt x="342" y="281"/>
                  </a:lnTo>
                  <a:lnTo>
                    <a:pt x="332" y="281"/>
                  </a:lnTo>
                  <a:lnTo>
                    <a:pt x="326" y="276"/>
                  </a:lnTo>
                  <a:lnTo>
                    <a:pt x="322" y="275"/>
                  </a:lnTo>
                  <a:lnTo>
                    <a:pt x="317" y="270"/>
                  </a:lnTo>
                  <a:lnTo>
                    <a:pt x="316" y="267"/>
                  </a:lnTo>
                  <a:lnTo>
                    <a:pt x="311" y="263"/>
                  </a:lnTo>
                  <a:lnTo>
                    <a:pt x="309" y="258"/>
                  </a:lnTo>
                  <a:lnTo>
                    <a:pt x="308" y="252"/>
                  </a:lnTo>
                  <a:lnTo>
                    <a:pt x="306" y="247"/>
                  </a:lnTo>
                  <a:lnTo>
                    <a:pt x="306" y="241"/>
                  </a:lnTo>
                  <a:lnTo>
                    <a:pt x="305" y="235"/>
                  </a:lnTo>
                  <a:lnTo>
                    <a:pt x="303" y="229"/>
                  </a:lnTo>
                  <a:lnTo>
                    <a:pt x="303" y="225"/>
                  </a:lnTo>
                  <a:lnTo>
                    <a:pt x="303" y="215"/>
                  </a:lnTo>
                  <a:lnTo>
                    <a:pt x="302" y="211"/>
                  </a:lnTo>
                  <a:lnTo>
                    <a:pt x="299" y="205"/>
                  </a:lnTo>
                  <a:lnTo>
                    <a:pt x="297" y="199"/>
                  </a:lnTo>
                  <a:lnTo>
                    <a:pt x="294" y="194"/>
                  </a:lnTo>
                  <a:lnTo>
                    <a:pt x="290" y="191"/>
                  </a:lnTo>
                  <a:lnTo>
                    <a:pt x="286" y="189"/>
                  </a:lnTo>
                  <a:lnTo>
                    <a:pt x="283" y="188"/>
                  </a:lnTo>
                  <a:lnTo>
                    <a:pt x="279" y="186"/>
                  </a:lnTo>
                  <a:lnTo>
                    <a:pt x="276" y="186"/>
                  </a:lnTo>
                  <a:lnTo>
                    <a:pt x="271" y="182"/>
                  </a:lnTo>
                  <a:lnTo>
                    <a:pt x="268" y="179"/>
                  </a:lnTo>
                  <a:lnTo>
                    <a:pt x="265" y="176"/>
                  </a:lnTo>
                  <a:lnTo>
                    <a:pt x="264" y="173"/>
                  </a:lnTo>
                  <a:lnTo>
                    <a:pt x="260" y="168"/>
                  </a:lnTo>
                  <a:lnTo>
                    <a:pt x="259" y="166"/>
                  </a:lnTo>
                  <a:lnTo>
                    <a:pt x="256" y="160"/>
                  </a:lnTo>
                  <a:lnTo>
                    <a:pt x="253" y="157"/>
                  </a:lnTo>
                  <a:lnTo>
                    <a:pt x="251" y="153"/>
                  </a:lnTo>
                  <a:lnTo>
                    <a:pt x="248" y="151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38" y="159"/>
                  </a:lnTo>
                  <a:lnTo>
                    <a:pt x="230" y="165"/>
                  </a:lnTo>
                  <a:lnTo>
                    <a:pt x="221" y="170"/>
                  </a:lnTo>
                  <a:lnTo>
                    <a:pt x="213" y="174"/>
                  </a:lnTo>
                  <a:lnTo>
                    <a:pt x="204" y="177"/>
                  </a:lnTo>
                  <a:lnTo>
                    <a:pt x="195" y="182"/>
                  </a:lnTo>
                  <a:lnTo>
                    <a:pt x="187" y="182"/>
                  </a:lnTo>
                  <a:lnTo>
                    <a:pt x="179" y="185"/>
                  </a:lnTo>
                  <a:lnTo>
                    <a:pt x="169" y="185"/>
                  </a:lnTo>
                  <a:lnTo>
                    <a:pt x="159" y="185"/>
                  </a:lnTo>
                  <a:lnTo>
                    <a:pt x="152" y="183"/>
                  </a:lnTo>
                  <a:lnTo>
                    <a:pt x="143" y="182"/>
                  </a:lnTo>
                  <a:lnTo>
                    <a:pt x="133" y="179"/>
                  </a:lnTo>
                  <a:lnTo>
                    <a:pt x="124" y="177"/>
                  </a:lnTo>
                  <a:lnTo>
                    <a:pt x="114" y="173"/>
                  </a:lnTo>
                  <a:lnTo>
                    <a:pt x="104" y="170"/>
                  </a:lnTo>
                  <a:lnTo>
                    <a:pt x="95" y="165"/>
                  </a:lnTo>
                  <a:lnTo>
                    <a:pt x="88" y="162"/>
                  </a:lnTo>
                  <a:lnTo>
                    <a:pt x="81" y="156"/>
                  </a:lnTo>
                  <a:lnTo>
                    <a:pt x="74" y="151"/>
                  </a:lnTo>
                  <a:lnTo>
                    <a:pt x="69" y="147"/>
                  </a:lnTo>
                  <a:lnTo>
                    <a:pt x="63" y="140"/>
                  </a:lnTo>
                  <a:lnTo>
                    <a:pt x="57" y="134"/>
                  </a:lnTo>
                  <a:lnTo>
                    <a:pt x="52" y="128"/>
                  </a:lnTo>
                  <a:lnTo>
                    <a:pt x="48" y="121"/>
                  </a:lnTo>
                  <a:lnTo>
                    <a:pt x="42" y="116"/>
                  </a:lnTo>
                  <a:lnTo>
                    <a:pt x="37" y="108"/>
                  </a:lnTo>
                  <a:lnTo>
                    <a:pt x="31" y="102"/>
                  </a:lnTo>
                  <a:lnTo>
                    <a:pt x="26" y="95"/>
                  </a:lnTo>
                  <a:lnTo>
                    <a:pt x="19" y="89"/>
                  </a:lnTo>
                  <a:lnTo>
                    <a:pt x="13" y="82"/>
                  </a:lnTo>
                  <a:lnTo>
                    <a:pt x="5" y="78"/>
                  </a:lnTo>
                  <a:lnTo>
                    <a:pt x="2" y="73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3" y="64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4" y="64"/>
                  </a:lnTo>
                  <a:lnTo>
                    <a:pt x="20" y="67"/>
                  </a:lnTo>
                  <a:lnTo>
                    <a:pt x="26" y="72"/>
                  </a:lnTo>
                  <a:lnTo>
                    <a:pt x="33" y="78"/>
                  </a:lnTo>
                  <a:lnTo>
                    <a:pt x="39" y="82"/>
                  </a:lnTo>
                  <a:lnTo>
                    <a:pt x="45" y="87"/>
                  </a:lnTo>
                  <a:lnTo>
                    <a:pt x="49" y="92"/>
                  </a:lnTo>
                  <a:lnTo>
                    <a:pt x="55" y="98"/>
                  </a:lnTo>
                  <a:lnTo>
                    <a:pt x="60" y="102"/>
                  </a:lnTo>
                  <a:lnTo>
                    <a:pt x="65" y="108"/>
                  </a:lnTo>
                  <a:lnTo>
                    <a:pt x="71" y="111"/>
                  </a:lnTo>
                  <a:lnTo>
                    <a:pt x="77" y="116"/>
                  </a:lnTo>
                  <a:lnTo>
                    <a:pt x="83" y="121"/>
                  </a:lnTo>
                  <a:lnTo>
                    <a:pt x="88" y="125"/>
                  </a:lnTo>
                  <a:lnTo>
                    <a:pt x="95" y="128"/>
                  </a:lnTo>
                  <a:lnTo>
                    <a:pt x="101" y="133"/>
                  </a:lnTo>
                  <a:lnTo>
                    <a:pt x="109" y="136"/>
                  </a:lnTo>
                  <a:lnTo>
                    <a:pt x="117" y="140"/>
                  </a:lnTo>
                  <a:lnTo>
                    <a:pt x="124" y="142"/>
                  </a:lnTo>
                  <a:lnTo>
                    <a:pt x="132" y="145"/>
                  </a:lnTo>
                  <a:lnTo>
                    <a:pt x="140" y="147"/>
                  </a:lnTo>
                  <a:lnTo>
                    <a:pt x="147" y="150"/>
                  </a:lnTo>
                  <a:lnTo>
                    <a:pt x="155" y="151"/>
                  </a:lnTo>
                  <a:lnTo>
                    <a:pt x="164" y="151"/>
                  </a:lnTo>
                  <a:lnTo>
                    <a:pt x="170" y="151"/>
                  </a:lnTo>
                  <a:lnTo>
                    <a:pt x="178" y="153"/>
                  </a:lnTo>
                  <a:lnTo>
                    <a:pt x="185" y="151"/>
                  </a:lnTo>
                  <a:lnTo>
                    <a:pt x="193" y="151"/>
                  </a:lnTo>
                  <a:lnTo>
                    <a:pt x="199" y="148"/>
                  </a:lnTo>
                  <a:lnTo>
                    <a:pt x="207" y="147"/>
                  </a:lnTo>
                  <a:lnTo>
                    <a:pt x="212" y="142"/>
                  </a:lnTo>
                  <a:lnTo>
                    <a:pt x="219" y="139"/>
                  </a:lnTo>
                  <a:lnTo>
                    <a:pt x="224" y="133"/>
                  </a:lnTo>
                  <a:lnTo>
                    <a:pt x="230" y="127"/>
                  </a:lnTo>
                  <a:lnTo>
                    <a:pt x="233" y="122"/>
                  </a:lnTo>
                  <a:lnTo>
                    <a:pt x="236" y="121"/>
                  </a:lnTo>
                  <a:lnTo>
                    <a:pt x="239" y="118"/>
                  </a:lnTo>
                  <a:lnTo>
                    <a:pt x="242" y="118"/>
                  </a:lnTo>
                  <a:lnTo>
                    <a:pt x="245" y="118"/>
                  </a:lnTo>
                  <a:lnTo>
                    <a:pt x="248" y="121"/>
                  </a:lnTo>
                  <a:lnTo>
                    <a:pt x="251" y="121"/>
                  </a:lnTo>
                  <a:lnTo>
                    <a:pt x="256" y="125"/>
                  </a:lnTo>
                  <a:lnTo>
                    <a:pt x="259" y="128"/>
                  </a:lnTo>
                  <a:lnTo>
                    <a:pt x="260" y="131"/>
                  </a:lnTo>
                  <a:lnTo>
                    <a:pt x="264" y="134"/>
                  </a:lnTo>
                  <a:lnTo>
                    <a:pt x="268" y="139"/>
                  </a:lnTo>
                  <a:lnTo>
                    <a:pt x="270" y="142"/>
                  </a:lnTo>
                  <a:lnTo>
                    <a:pt x="273" y="147"/>
                  </a:lnTo>
                  <a:lnTo>
                    <a:pt x="277" y="150"/>
                  </a:lnTo>
                  <a:lnTo>
                    <a:pt x="280" y="153"/>
                  </a:lnTo>
                  <a:lnTo>
                    <a:pt x="285" y="157"/>
                  </a:lnTo>
                  <a:lnTo>
                    <a:pt x="291" y="160"/>
                  </a:lnTo>
                  <a:lnTo>
                    <a:pt x="297" y="160"/>
                  </a:lnTo>
                  <a:lnTo>
                    <a:pt x="303" y="163"/>
                  </a:lnTo>
                  <a:lnTo>
                    <a:pt x="306" y="163"/>
                  </a:lnTo>
                  <a:lnTo>
                    <a:pt x="312" y="166"/>
                  </a:lnTo>
                  <a:lnTo>
                    <a:pt x="314" y="168"/>
                  </a:lnTo>
                  <a:lnTo>
                    <a:pt x="316" y="171"/>
                  </a:lnTo>
                  <a:lnTo>
                    <a:pt x="317" y="173"/>
                  </a:lnTo>
                  <a:lnTo>
                    <a:pt x="320" y="177"/>
                  </a:lnTo>
                  <a:lnTo>
                    <a:pt x="320" y="182"/>
                  </a:lnTo>
                  <a:lnTo>
                    <a:pt x="323" y="186"/>
                  </a:lnTo>
                  <a:lnTo>
                    <a:pt x="325" y="192"/>
                  </a:lnTo>
                  <a:lnTo>
                    <a:pt x="325" y="199"/>
                  </a:lnTo>
                  <a:lnTo>
                    <a:pt x="325" y="203"/>
                  </a:lnTo>
                  <a:lnTo>
                    <a:pt x="326" y="211"/>
                  </a:lnTo>
                  <a:lnTo>
                    <a:pt x="326" y="215"/>
                  </a:lnTo>
                  <a:lnTo>
                    <a:pt x="328" y="223"/>
                  </a:lnTo>
                  <a:lnTo>
                    <a:pt x="329" y="228"/>
                  </a:lnTo>
                  <a:lnTo>
                    <a:pt x="329" y="234"/>
                  </a:lnTo>
                  <a:lnTo>
                    <a:pt x="331" y="238"/>
                  </a:lnTo>
                  <a:lnTo>
                    <a:pt x="332" y="244"/>
                  </a:lnTo>
                  <a:lnTo>
                    <a:pt x="334" y="247"/>
                  </a:lnTo>
                  <a:lnTo>
                    <a:pt x="337" y="252"/>
                  </a:lnTo>
                  <a:lnTo>
                    <a:pt x="342" y="257"/>
                  </a:lnTo>
                  <a:lnTo>
                    <a:pt x="346" y="260"/>
                  </a:lnTo>
                  <a:lnTo>
                    <a:pt x="351" y="261"/>
                  </a:lnTo>
                  <a:lnTo>
                    <a:pt x="355" y="261"/>
                  </a:lnTo>
                  <a:lnTo>
                    <a:pt x="363" y="260"/>
                  </a:lnTo>
                  <a:lnTo>
                    <a:pt x="371" y="258"/>
                  </a:lnTo>
                  <a:lnTo>
                    <a:pt x="378" y="255"/>
                  </a:lnTo>
                  <a:lnTo>
                    <a:pt x="387" y="250"/>
                  </a:lnTo>
                  <a:lnTo>
                    <a:pt x="397" y="244"/>
                  </a:lnTo>
                  <a:lnTo>
                    <a:pt x="406" y="238"/>
                  </a:lnTo>
                  <a:lnTo>
                    <a:pt x="413" y="231"/>
                  </a:lnTo>
                  <a:lnTo>
                    <a:pt x="421" y="225"/>
                  </a:lnTo>
                  <a:lnTo>
                    <a:pt x="429" y="215"/>
                  </a:lnTo>
                  <a:lnTo>
                    <a:pt x="435" y="208"/>
                  </a:lnTo>
                  <a:lnTo>
                    <a:pt x="441" y="197"/>
                  </a:lnTo>
                  <a:lnTo>
                    <a:pt x="446" y="189"/>
                  </a:lnTo>
                  <a:lnTo>
                    <a:pt x="446" y="179"/>
                  </a:lnTo>
                  <a:lnTo>
                    <a:pt x="447" y="170"/>
                  </a:lnTo>
                  <a:lnTo>
                    <a:pt x="446" y="166"/>
                  </a:lnTo>
                  <a:lnTo>
                    <a:pt x="446" y="163"/>
                  </a:lnTo>
                  <a:lnTo>
                    <a:pt x="443" y="163"/>
                  </a:lnTo>
                  <a:lnTo>
                    <a:pt x="441" y="163"/>
                  </a:lnTo>
                  <a:lnTo>
                    <a:pt x="436" y="162"/>
                  </a:lnTo>
                  <a:lnTo>
                    <a:pt x="433" y="162"/>
                  </a:lnTo>
                  <a:lnTo>
                    <a:pt x="429" y="163"/>
                  </a:lnTo>
                  <a:lnTo>
                    <a:pt x="426" y="163"/>
                  </a:lnTo>
                  <a:lnTo>
                    <a:pt x="421" y="163"/>
                  </a:lnTo>
                  <a:lnTo>
                    <a:pt x="418" y="165"/>
                  </a:lnTo>
                  <a:lnTo>
                    <a:pt x="413" y="166"/>
                  </a:lnTo>
                  <a:lnTo>
                    <a:pt x="409" y="168"/>
                  </a:lnTo>
                  <a:lnTo>
                    <a:pt x="404" y="170"/>
                  </a:lnTo>
                  <a:lnTo>
                    <a:pt x="401" y="171"/>
                  </a:lnTo>
                  <a:lnTo>
                    <a:pt x="398" y="173"/>
                  </a:lnTo>
                  <a:lnTo>
                    <a:pt x="394" y="173"/>
                  </a:lnTo>
                  <a:lnTo>
                    <a:pt x="389" y="173"/>
                  </a:lnTo>
                  <a:lnTo>
                    <a:pt x="384" y="173"/>
                  </a:lnTo>
                  <a:lnTo>
                    <a:pt x="380" y="173"/>
                  </a:lnTo>
                  <a:lnTo>
                    <a:pt x="377" y="173"/>
                  </a:lnTo>
                  <a:lnTo>
                    <a:pt x="372" y="173"/>
                  </a:lnTo>
                  <a:lnTo>
                    <a:pt x="368" y="171"/>
                  </a:lnTo>
                  <a:lnTo>
                    <a:pt x="363" y="170"/>
                  </a:lnTo>
                  <a:lnTo>
                    <a:pt x="360" y="168"/>
                  </a:lnTo>
                  <a:lnTo>
                    <a:pt x="357" y="166"/>
                  </a:lnTo>
                  <a:lnTo>
                    <a:pt x="354" y="163"/>
                  </a:lnTo>
                  <a:lnTo>
                    <a:pt x="351" y="162"/>
                  </a:lnTo>
                  <a:lnTo>
                    <a:pt x="348" y="159"/>
                  </a:lnTo>
                  <a:lnTo>
                    <a:pt x="343" y="156"/>
                  </a:lnTo>
                  <a:lnTo>
                    <a:pt x="342" y="151"/>
                  </a:lnTo>
                  <a:lnTo>
                    <a:pt x="340" y="148"/>
                  </a:lnTo>
                  <a:lnTo>
                    <a:pt x="338" y="144"/>
                  </a:lnTo>
                  <a:lnTo>
                    <a:pt x="337" y="139"/>
                  </a:lnTo>
                  <a:lnTo>
                    <a:pt x="335" y="134"/>
                  </a:lnTo>
                  <a:lnTo>
                    <a:pt x="334" y="130"/>
                  </a:lnTo>
                  <a:lnTo>
                    <a:pt x="332" y="125"/>
                  </a:lnTo>
                  <a:lnTo>
                    <a:pt x="332" y="121"/>
                  </a:lnTo>
                  <a:lnTo>
                    <a:pt x="331" y="116"/>
                  </a:lnTo>
                  <a:lnTo>
                    <a:pt x="331" y="113"/>
                  </a:lnTo>
                  <a:lnTo>
                    <a:pt x="329" y="108"/>
                  </a:lnTo>
                  <a:lnTo>
                    <a:pt x="329" y="104"/>
                  </a:lnTo>
                  <a:lnTo>
                    <a:pt x="328" y="101"/>
                  </a:lnTo>
                  <a:lnTo>
                    <a:pt x="326" y="96"/>
                  </a:lnTo>
                  <a:lnTo>
                    <a:pt x="326" y="93"/>
                  </a:lnTo>
                  <a:lnTo>
                    <a:pt x="325" y="87"/>
                  </a:lnTo>
                  <a:lnTo>
                    <a:pt x="323" y="84"/>
                  </a:lnTo>
                  <a:lnTo>
                    <a:pt x="320" y="79"/>
                  </a:lnTo>
                  <a:lnTo>
                    <a:pt x="319" y="76"/>
                  </a:lnTo>
                  <a:lnTo>
                    <a:pt x="312" y="69"/>
                  </a:lnTo>
                  <a:lnTo>
                    <a:pt x="306" y="61"/>
                  </a:lnTo>
                  <a:lnTo>
                    <a:pt x="300" y="56"/>
                  </a:lnTo>
                  <a:lnTo>
                    <a:pt x="293" y="52"/>
                  </a:lnTo>
                  <a:lnTo>
                    <a:pt x="285" y="47"/>
                  </a:lnTo>
                  <a:lnTo>
                    <a:pt x="277" y="44"/>
                  </a:lnTo>
                  <a:lnTo>
                    <a:pt x="268" y="43"/>
                  </a:lnTo>
                  <a:lnTo>
                    <a:pt x="259" y="41"/>
                  </a:lnTo>
                  <a:lnTo>
                    <a:pt x="251" y="41"/>
                  </a:lnTo>
                  <a:lnTo>
                    <a:pt x="242" y="41"/>
                  </a:lnTo>
                  <a:lnTo>
                    <a:pt x="231" y="43"/>
                  </a:lnTo>
                  <a:lnTo>
                    <a:pt x="224" y="44"/>
                  </a:lnTo>
                  <a:lnTo>
                    <a:pt x="215" y="47"/>
                  </a:lnTo>
                  <a:lnTo>
                    <a:pt x="207" y="52"/>
                  </a:lnTo>
                  <a:lnTo>
                    <a:pt x="198" y="56"/>
                  </a:lnTo>
                  <a:lnTo>
                    <a:pt x="190" y="63"/>
                  </a:lnTo>
                  <a:lnTo>
                    <a:pt x="185" y="64"/>
                  </a:lnTo>
                  <a:lnTo>
                    <a:pt x="181" y="66"/>
                  </a:lnTo>
                  <a:lnTo>
                    <a:pt x="178" y="64"/>
                  </a:lnTo>
                  <a:lnTo>
                    <a:pt x="173" y="61"/>
                  </a:lnTo>
                  <a:lnTo>
                    <a:pt x="172" y="56"/>
                  </a:lnTo>
                  <a:lnTo>
                    <a:pt x="172" y="52"/>
                  </a:lnTo>
                  <a:lnTo>
                    <a:pt x="173" y="47"/>
                  </a:lnTo>
                  <a:lnTo>
                    <a:pt x="176" y="43"/>
                  </a:lnTo>
                  <a:lnTo>
                    <a:pt x="176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0" name="Freeform 414"/>
            <p:cNvSpPr>
              <a:spLocks/>
            </p:cNvSpPr>
            <p:nvPr/>
          </p:nvSpPr>
          <p:spPr bwMode="auto">
            <a:xfrm>
              <a:off x="1151" y="3090"/>
              <a:ext cx="72" cy="51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2" y="0"/>
                </a:cxn>
                <a:cxn ang="0">
                  <a:pos x="31" y="0"/>
                </a:cxn>
                <a:cxn ang="0">
                  <a:pos x="40" y="0"/>
                </a:cxn>
                <a:cxn ang="0">
                  <a:pos x="46" y="0"/>
                </a:cxn>
                <a:cxn ang="0">
                  <a:pos x="54" y="2"/>
                </a:cxn>
                <a:cxn ang="0">
                  <a:pos x="60" y="5"/>
                </a:cxn>
                <a:cxn ang="0">
                  <a:pos x="69" y="9"/>
                </a:cxn>
                <a:cxn ang="0">
                  <a:pos x="80" y="15"/>
                </a:cxn>
                <a:cxn ang="0">
                  <a:pos x="91" y="23"/>
                </a:cxn>
                <a:cxn ang="0">
                  <a:pos x="101" y="31"/>
                </a:cxn>
                <a:cxn ang="0">
                  <a:pos x="112" y="38"/>
                </a:cxn>
                <a:cxn ang="0">
                  <a:pos x="121" y="46"/>
                </a:cxn>
                <a:cxn ang="0">
                  <a:pos x="129" y="55"/>
                </a:cxn>
                <a:cxn ang="0">
                  <a:pos x="135" y="66"/>
                </a:cxn>
                <a:cxn ang="0">
                  <a:pos x="141" y="78"/>
                </a:cxn>
                <a:cxn ang="0">
                  <a:pos x="144" y="87"/>
                </a:cxn>
                <a:cxn ang="0">
                  <a:pos x="144" y="92"/>
                </a:cxn>
                <a:cxn ang="0">
                  <a:pos x="144" y="99"/>
                </a:cxn>
                <a:cxn ang="0">
                  <a:pos x="138" y="102"/>
                </a:cxn>
                <a:cxn ang="0">
                  <a:pos x="133" y="99"/>
                </a:cxn>
                <a:cxn ang="0">
                  <a:pos x="130" y="96"/>
                </a:cxn>
                <a:cxn ang="0">
                  <a:pos x="127" y="89"/>
                </a:cxn>
                <a:cxn ang="0">
                  <a:pos x="123" y="79"/>
                </a:cxn>
                <a:cxn ang="0">
                  <a:pos x="115" y="72"/>
                </a:cxn>
                <a:cxn ang="0">
                  <a:pos x="109" y="66"/>
                </a:cxn>
                <a:cxn ang="0">
                  <a:pos x="98" y="60"/>
                </a:cxn>
                <a:cxn ang="0">
                  <a:pos x="89" y="52"/>
                </a:cxn>
                <a:cxn ang="0">
                  <a:pos x="80" y="47"/>
                </a:cxn>
                <a:cxn ang="0">
                  <a:pos x="71" y="41"/>
                </a:cxn>
                <a:cxn ang="0">
                  <a:pos x="60" y="35"/>
                </a:cxn>
                <a:cxn ang="0">
                  <a:pos x="54" y="32"/>
                </a:cxn>
                <a:cxn ang="0">
                  <a:pos x="45" y="28"/>
                </a:cxn>
                <a:cxn ang="0">
                  <a:pos x="37" y="26"/>
                </a:cxn>
                <a:cxn ang="0">
                  <a:pos x="29" y="23"/>
                </a:cxn>
                <a:cxn ang="0">
                  <a:pos x="23" y="23"/>
                </a:cxn>
                <a:cxn ang="0">
                  <a:pos x="16" y="20"/>
                </a:cxn>
                <a:cxn ang="0">
                  <a:pos x="8" y="17"/>
                </a:cxn>
                <a:cxn ang="0">
                  <a:pos x="2" y="11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5" y="2"/>
                </a:cxn>
              </a:cxnLst>
              <a:rect l="0" t="0" r="r" b="b"/>
              <a:pathLst>
                <a:path w="144" h="102">
                  <a:moveTo>
                    <a:pt x="5" y="2"/>
                  </a:moveTo>
                  <a:lnTo>
                    <a:pt x="11" y="0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7" y="3"/>
                  </a:lnTo>
                  <a:lnTo>
                    <a:pt x="60" y="5"/>
                  </a:lnTo>
                  <a:lnTo>
                    <a:pt x="65" y="6"/>
                  </a:lnTo>
                  <a:lnTo>
                    <a:pt x="69" y="9"/>
                  </a:lnTo>
                  <a:lnTo>
                    <a:pt x="74" y="12"/>
                  </a:lnTo>
                  <a:lnTo>
                    <a:pt x="80" y="15"/>
                  </a:lnTo>
                  <a:lnTo>
                    <a:pt x="84" y="18"/>
                  </a:lnTo>
                  <a:lnTo>
                    <a:pt x="91" y="23"/>
                  </a:lnTo>
                  <a:lnTo>
                    <a:pt x="97" y="26"/>
                  </a:lnTo>
                  <a:lnTo>
                    <a:pt x="101" y="31"/>
                  </a:lnTo>
                  <a:lnTo>
                    <a:pt x="106" y="35"/>
                  </a:lnTo>
                  <a:lnTo>
                    <a:pt x="112" y="38"/>
                  </a:lnTo>
                  <a:lnTo>
                    <a:pt x="117" y="43"/>
                  </a:lnTo>
                  <a:lnTo>
                    <a:pt x="121" y="46"/>
                  </a:lnTo>
                  <a:lnTo>
                    <a:pt x="126" y="50"/>
                  </a:lnTo>
                  <a:lnTo>
                    <a:pt x="129" y="55"/>
                  </a:lnTo>
                  <a:lnTo>
                    <a:pt x="132" y="61"/>
                  </a:lnTo>
                  <a:lnTo>
                    <a:pt x="135" y="66"/>
                  </a:lnTo>
                  <a:lnTo>
                    <a:pt x="140" y="72"/>
                  </a:lnTo>
                  <a:lnTo>
                    <a:pt x="141" y="78"/>
                  </a:lnTo>
                  <a:lnTo>
                    <a:pt x="144" y="84"/>
                  </a:lnTo>
                  <a:lnTo>
                    <a:pt x="144" y="87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4" y="99"/>
                  </a:lnTo>
                  <a:lnTo>
                    <a:pt x="141" y="102"/>
                  </a:lnTo>
                  <a:lnTo>
                    <a:pt x="138" y="102"/>
                  </a:lnTo>
                  <a:lnTo>
                    <a:pt x="135" y="102"/>
                  </a:lnTo>
                  <a:lnTo>
                    <a:pt x="133" y="99"/>
                  </a:lnTo>
                  <a:lnTo>
                    <a:pt x="132" y="99"/>
                  </a:lnTo>
                  <a:lnTo>
                    <a:pt x="130" y="96"/>
                  </a:lnTo>
                  <a:lnTo>
                    <a:pt x="130" y="93"/>
                  </a:lnTo>
                  <a:lnTo>
                    <a:pt x="127" y="89"/>
                  </a:lnTo>
                  <a:lnTo>
                    <a:pt x="126" y="84"/>
                  </a:lnTo>
                  <a:lnTo>
                    <a:pt x="123" y="79"/>
                  </a:lnTo>
                  <a:lnTo>
                    <a:pt x="120" y="76"/>
                  </a:lnTo>
                  <a:lnTo>
                    <a:pt x="115" y="72"/>
                  </a:lnTo>
                  <a:lnTo>
                    <a:pt x="112" y="69"/>
                  </a:lnTo>
                  <a:lnTo>
                    <a:pt x="109" y="66"/>
                  </a:lnTo>
                  <a:lnTo>
                    <a:pt x="104" y="63"/>
                  </a:lnTo>
                  <a:lnTo>
                    <a:pt x="98" y="60"/>
                  </a:lnTo>
                  <a:lnTo>
                    <a:pt x="94" y="57"/>
                  </a:lnTo>
                  <a:lnTo>
                    <a:pt x="89" y="52"/>
                  </a:lnTo>
                  <a:lnTo>
                    <a:pt x="84" y="50"/>
                  </a:lnTo>
                  <a:lnTo>
                    <a:pt x="80" y="47"/>
                  </a:lnTo>
                  <a:lnTo>
                    <a:pt x="75" y="44"/>
                  </a:lnTo>
                  <a:lnTo>
                    <a:pt x="71" y="41"/>
                  </a:lnTo>
                  <a:lnTo>
                    <a:pt x="65" y="40"/>
                  </a:lnTo>
                  <a:lnTo>
                    <a:pt x="60" y="35"/>
                  </a:lnTo>
                  <a:lnTo>
                    <a:pt x="57" y="34"/>
                  </a:lnTo>
                  <a:lnTo>
                    <a:pt x="54" y="32"/>
                  </a:lnTo>
                  <a:lnTo>
                    <a:pt x="51" y="31"/>
                  </a:lnTo>
                  <a:lnTo>
                    <a:pt x="45" y="28"/>
                  </a:lnTo>
                  <a:lnTo>
                    <a:pt x="40" y="26"/>
                  </a:lnTo>
                  <a:lnTo>
                    <a:pt x="37" y="26"/>
                  </a:lnTo>
                  <a:lnTo>
                    <a:pt x="32" y="24"/>
                  </a:lnTo>
                  <a:lnTo>
                    <a:pt x="29" y="23"/>
                  </a:lnTo>
                  <a:lnTo>
                    <a:pt x="28" y="23"/>
                  </a:lnTo>
                  <a:lnTo>
                    <a:pt x="23" y="23"/>
                  </a:lnTo>
                  <a:lnTo>
                    <a:pt x="20" y="21"/>
                  </a:lnTo>
                  <a:lnTo>
                    <a:pt x="16" y="20"/>
                  </a:lnTo>
                  <a:lnTo>
                    <a:pt x="11" y="18"/>
                  </a:lnTo>
                  <a:lnTo>
                    <a:pt x="8" y="17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1" name="Freeform 415"/>
            <p:cNvSpPr>
              <a:spLocks/>
            </p:cNvSpPr>
            <p:nvPr/>
          </p:nvSpPr>
          <p:spPr bwMode="auto">
            <a:xfrm>
              <a:off x="1179" y="3024"/>
              <a:ext cx="54" cy="86"/>
            </a:xfrm>
            <a:custGeom>
              <a:avLst/>
              <a:gdLst/>
              <a:ahLst/>
              <a:cxnLst>
                <a:cxn ang="0">
                  <a:pos x="99" y="14"/>
                </a:cxn>
                <a:cxn ang="0">
                  <a:pos x="92" y="26"/>
                </a:cxn>
                <a:cxn ang="0">
                  <a:pos x="89" y="38"/>
                </a:cxn>
                <a:cxn ang="0">
                  <a:pos x="89" y="52"/>
                </a:cxn>
                <a:cxn ang="0">
                  <a:pos x="90" y="66"/>
                </a:cxn>
                <a:cxn ang="0">
                  <a:pos x="92" y="81"/>
                </a:cxn>
                <a:cxn ang="0">
                  <a:pos x="93" y="95"/>
                </a:cxn>
                <a:cxn ang="0">
                  <a:pos x="93" y="110"/>
                </a:cxn>
                <a:cxn ang="0">
                  <a:pos x="92" y="124"/>
                </a:cxn>
                <a:cxn ang="0">
                  <a:pos x="87" y="136"/>
                </a:cxn>
                <a:cxn ang="0">
                  <a:pos x="79" y="147"/>
                </a:cxn>
                <a:cxn ang="0">
                  <a:pos x="70" y="156"/>
                </a:cxn>
                <a:cxn ang="0">
                  <a:pos x="58" y="164"/>
                </a:cxn>
                <a:cxn ang="0">
                  <a:pos x="44" y="168"/>
                </a:cxn>
                <a:cxn ang="0">
                  <a:pos x="34" y="173"/>
                </a:cxn>
                <a:cxn ang="0">
                  <a:pos x="23" y="173"/>
                </a:cxn>
                <a:cxn ang="0">
                  <a:pos x="15" y="171"/>
                </a:cxn>
                <a:cxn ang="0">
                  <a:pos x="9" y="170"/>
                </a:cxn>
                <a:cxn ang="0">
                  <a:pos x="3" y="168"/>
                </a:cxn>
                <a:cxn ang="0">
                  <a:pos x="0" y="168"/>
                </a:cxn>
                <a:cxn ang="0">
                  <a:pos x="4" y="164"/>
                </a:cxn>
                <a:cxn ang="0">
                  <a:pos x="14" y="157"/>
                </a:cxn>
                <a:cxn ang="0">
                  <a:pos x="23" y="153"/>
                </a:cxn>
                <a:cxn ang="0">
                  <a:pos x="35" y="147"/>
                </a:cxn>
                <a:cxn ang="0">
                  <a:pos x="44" y="139"/>
                </a:cxn>
                <a:cxn ang="0">
                  <a:pos x="55" y="131"/>
                </a:cxn>
                <a:cxn ang="0">
                  <a:pos x="63" y="124"/>
                </a:cxn>
                <a:cxn ang="0">
                  <a:pos x="69" y="116"/>
                </a:cxn>
                <a:cxn ang="0">
                  <a:pos x="72" y="109"/>
                </a:cxn>
                <a:cxn ang="0">
                  <a:pos x="75" y="98"/>
                </a:cxn>
                <a:cxn ang="0">
                  <a:pos x="75" y="83"/>
                </a:cxn>
                <a:cxn ang="0">
                  <a:pos x="73" y="67"/>
                </a:cxn>
                <a:cxn ang="0">
                  <a:pos x="72" y="52"/>
                </a:cxn>
                <a:cxn ang="0">
                  <a:pos x="72" y="40"/>
                </a:cxn>
                <a:cxn ang="0">
                  <a:pos x="72" y="26"/>
                </a:cxn>
                <a:cxn ang="0">
                  <a:pos x="76" y="17"/>
                </a:cxn>
                <a:cxn ang="0">
                  <a:pos x="84" y="6"/>
                </a:cxn>
                <a:cxn ang="0">
                  <a:pos x="93" y="0"/>
                </a:cxn>
                <a:cxn ang="0">
                  <a:pos x="101" y="0"/>
                </a:cxn>
                <a:cxn ang="0">
                  <a:pos x="107" y="5"/>
                </a:cxn>
                <a:cxn ang="0">
                  <a:pos x="104" y="11"/>
                </a:cxn>
              </a:cxnLst>
              <a:rect l="0" t="0" r="r" b="b"/>
              <a:pathLst>
                <a:path w="107" h="173">
                  <a:moveTo>
                    <a:pt x="104" y="11"/>
                  </a:moveTo>
                  <a:lnTo>
                    <a:pt x="99" y="14"/>
                  </a:lnTo>
                  <a:lnTo>
                    <a:pt x="96" y="20"/>
                  </a:lnTo>
                  <a:lnTo>
                    <a:pt x="92" y="26"/>
                  </a:lnTo>
                  <a:lnTo>
                    <a:pt x="92" y="31"/>
                  </a:lnTo>
                  <a:lnTo>
                    <a:pt x="89" y="38"/>
                  </a:lnTo>
                  <a:lnTo>
                    <a:pt x="89" y="44"/>
                  </a:lnTo>
                  <a:lnTo>
                    <a:pt x="89" y="52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2" y="73"/>
                  </a:lnTo>
                  <a:lnTo>
                    <a:pt x="92" y="81"/>
                  </a:lnTo>
                  <a:lnTo>
                    <a:pt x="93" y="89"/>
                  </a:lnTo>
                  <a:lnTo>
                    <a:pt x="93" y="95"/>
                  </a:lnTo>
                  <a:lnTo>
                    <a:pt x="93" y="104"/>
                  </a:lnTo>
                  <a:lnTo>
                    <a:pt x="93" y="110"/>
                  </a:lnTo>
                  <a:lnTo>
                    <a:pt x="93" y="118"/>
                  </a:lnTo>
                  <a:lnTo>
                    <a:pt x="92" y="124"/>
                  </a:lnTo>
                  <a:lnTo>
                    <a:pt x="90" y="130"/>
                  </a:lnTo>
                  <a:lnTo>
                    <a:pt x="87" y="136"/>
                  </a:lnTo>
                  <a:lnTo>
                    <a:pt x="84" y="142"/>
                  </a:lnTo>
                  <a:lnTo>
                    <a:pt x="79" y="147"/>
                  </a:lnTo>
                  <a:lnTo>
                    <a:pt x="75" y="151"/>
                  </a:lnTo>
                  <a:lnTo>
                    <a:pt x="70" y="156"/>
                  </a:lnTo>
                  <a:lnTo>
                    <a:pt x="64" y="159"/>
                  </a:lnTo>
                  <a:lnTo>
                    <a:pt x="58" y="164"/>
                  </a:lnTo>
                  <a:lnTo>
                    <a:pt x="52" y="167"/>
                  </a:lnTo>
                  <a:lnTo>
                    <a:pt x="44" y="168"/>
                  </a:lnTo>
                  <a:lnTo>
                    <a:pt x="40" y="171"/>
                  </a:lnTo>
                  <a:lnTo>
                    <a:pt x="34" y="173"/>
                  </a:lnTo>
                  <a:lnTo>
                    <a:pt x="27" y="173"/>
                  </a:lnTo>
                  <a:lnTo>
                    <a:pt x="23" y="173"/>
                  </a:lnTo>
                  <a:lnTo>
                    <a:pt x="18" y="173"/>
                  </a:lnTo>
                  <a:lnTo>
                    <a:pt x="15" y="171"/>
                  </a:lnTo>
                  <a:lnTo>
                    <a:pt x="12" y="170"/>
                  </a:lnTo>
                  <a:lnTo>
                    <a:pt x="9" y="170"/>
                  </a:lnTo>
                  <a:lnTo>
                    <a:pt x="8" y="170"/>
                  </a:lnTo>
                  <a:lnTo>
                    <a:pt x="3" y="168"/>
                  </a:lnTo>
                  <a:lnTo>
                    <a:pt x="1" y="168"/>
                  </a:lnTo>
                  <a:lnTo>
                    <a:pt x="0" y="168"/>
                  </a:lnTo>
                  <a:lnTo>
                    <a:pt x="1" y="167"/>
                  </a:lnTo>
                  <a:lnTo>
                    <a:pt x="4" y="164"/>
                  </a:lnTo>
                  <a:lnTo>
                    <a:pt x="9" y="159"/>
                  </a:lnTo>
                  <a:lnTo>
                    <a:pt x="14" y="157"/>
                  </a:lnTo>
                  <a:lnTo>
                    <a:pt x="18" y="156"/>
                  </a:lnTo>
                  <a:lnTo>
                    <a:pt x="23" y="153"/>
                  </a:lnTo>
                  <a:lnTo>
                    <a:pt x="29" y="151"/>
                  </a:lnTo>
                  <a:lnTo>
                    <a:pt x="35" y="147"/>
                  </a:lnTo>
                  <a:lnTo>
                    <a:pt x="40" y="144"/>
                  </a:lnTo>
                  <a:lnTo>
                    <a:pt x="44" y="139"/>
                  </a:lnTo>
                  <a:lnTo>
                    <a:pt x="50" y="136"/>
                  </a:lnTo>
                  <a:lnTo>
                    <a:pt x="55" y="131"/>
                  </a:lnTo>
                  <a:lnTo>
                    <a:pt x="60" y="128"/>
                  </a:lnTo>
                  <a:lnTo>
                    <a:pt x="63" y="124"/>
                  </a:lnTo>
                  <a:lnTo>
                    <a:pt x="66" y="119"/>
                  </a:lnTo>
                  <a:lnTo>
                    <a:pt x="69" y="116"/>
                  </a:lnTo>
                  <a:lnTo>
                    <a:pt x="70" y="112"/>
                  </a:lnTo>
                  <a:lnTo>
                    <a:pt x="72" y="109"/>
                  </a:lnTo>
                  <a:lnTo>
                    <a:pt x="73" y="106"/>
                  </a:lnTo>
                  <a:lnTo>
                    <a:pt x="75" y="98"/>
                  </a:lnTo>
                  <a:lnTo>
                    <a:pt x="75" y="90"/>
                  </a:lnTo>
                  <a:lnTo>
                    <a:pt x="75" y="83"/>
                  </a:lnTo>
                  <a:lnTo>
                    <a:pt x="75" y="73"/>
                  </a:lnTo>
                  <a:lnTo>
                    <a:pt x="73" y="67"/>
                  </a:lnTo>
                  <a:lnTo>
                    <a:pt x="73" y="60"/>
                  </a:lnTo>
                  <a:lnTo>
                    <a:pt x="72" y="52"/>
                  </a:lnTo>
                  <a:lnTo>
                    <a:pt x="72" y="47"/>
                  </a:lnTo>
                  <a:lnTo>
                    <a:pt x="72" y="40"/>
                  </a:lnTo>
                  <a:lnTo>
                    <a:pt x="72" y="34"/>
                  </a:lnTo>
                  <a:lnTo>
                    <a:pt x="72" y="26"/>
                  </a:lnTo>
                  <a:lnTo>
                    <a:pt x="75" y="21"/>
                  </a:lnTo>
                  <a:lnTo>
                    <a:pt x="76" y="17"/>
                  </a:lnTo>
                  <a:lnTo>
                    <a:pt x="79" y="12"/>
                  </a:lnTo>
                  <a:lnTo>
                    <a:pt x="84" y="6"/>
                  </a:lnTo>
                  <a:lnTo>
                    <a:pt x="90" y="3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4" y="2"/>
                  </a:lnTo>
                  <a:lnTo>
                    <a:pt x="107" y="5"/>
                  </a:lnTo>
                  <a:lnTo>
                    <a:pt x="104" y="11"/>
                  </a:lnTo>
                  <a:lnTo>
                    <a:pt x="10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2" name="Freeform 416"/>
            <p:cNvSpPr>
              <a:spLocks/>
            </p:cNvSpPr>
            <p:nvPr/>
          </p:nvSpPr>
          <p:spPr bwMode="auto">
            <a:xfrm>
              <a:off x="1154" y="3025"/>
              <a:ext cx="42" cy="74"/>
            </a:xfrm>
            <a:custGeom>
              <a:avLst/>
              <a:gdLst/>
              <a:ahLst/>
              <a:cxnLst>
                <a:cxn ang="0">
                  <a:pos x="83" y="6"/>
                </a:cxn>
                <a:cxn ang="0">
                  <a:pos x="83" y="15"/>
                </a:cxn>
                <a:cxn ang="0">
                  <a:pos x="83" y="25"/>
                </a:cxn>
                <a:cxn ang="0">
                  <a:pos x="81" y="35"/>
                </a:cxn>
                <a:cxn ang="0">
                  <a:pos x="81" y="44"/>
                </a:cxn>
                <a:cxn ang="0">
                  <a:pos x="78" y="54"/>
                </a:cxn>
                <a:cxn ang="0">
                  <a:pos x="77" y="64"/>
                </a:cxn>
                <a:cxn ang="0">
                  <a:pos x="74" y="73"/>
                </a:cxn>
                <a:cxn ang="0">
                  <a:pos x="69" y="83"/>
                </a:cxn>
                <a:cxn ang="0">
                  <a:pos x="65" y="92"/>
                </a:cxn>
                <a:cxn ang="0">
                  <a:pos x="60" y="101"/>
                </a:cxn>
                <a:cxn ang="0">
                  <a:pos x="52" y="109"/>
                </a:cxn>
                <a:cxn ang="0">
                  <a:pos x="48" y="118"/>
                </a:cxn>
                <a:cxn ang="0">
                  <a:pos x="40" y="127"/>
                </a:cxn>
                <a:cxn ang="0">
                  <a:pos x="34" y="133"/>
                </a:cxn>
                <a:cxn ang="0">
                  <a:pos x="26" y="139"/>
                </a:cxn>
                <a:cxn ang="0">
                  <a:pos x="20" y="147"/>
                </a:cxn>
                <a:cxn ang="0">
                  <a:pos x="16" y="148"/>
                </a:cxn>
                <a:cxn ang="0">
                  <a:pos x="11" y="148"/>
                </a:cxn>
                <a:cxn ang="0">
                  <a:pos x="5" y="144"/>
                </a:cxn>
                <a:cxn ang="0">
                  <a:pos x="3" y="142"/>
                </a:cxn>
                <a:cxn ang="0">
                  <a:pos x="0" y="138"/>
                </a:cxn>
                <a:cxn ang="0">
                  <a:pos x="0" y="133"/>
                </a:cxn>
                <a:cxn ang="0">
                  <a:pos x="0" y="128"/>
                </a:cxn>
                <a:cxn ang="0">
                  <a:pos x="3" y="127"/>
                </a:cxn>
                <a:cxn ang="0">
                  <a:pos x="5" y="122"/>
                </a:cxn>
                <a:cxn ang="0">
                  <a:pos x="8" y="118"/>
                </a:cxn>
                <a:cxn ang="0">
                  <a:pos x="11" y="113"/>
                </a:cxn>
                <a:cxn ang="0">
                  <a:pos x="16" y="109"/>
                </a:cxn>
                <a:cxn ang="0">
                  <a:pos x="22" y="103"/>
                </a:cxn>
                <a:cxn ang="0">
                  <a:pos x="28" y="96"/>
                </a:cxn>
                <a:cxn ang="0">
                  <a:pos x="34" y="90"/>
                </a:cxn>
                <a:cxn ang="0">
                  <a:pos x="42" y="83"/>
                </a:cxn>
                <a:cxn ang="0">
                  <a:pos x="48" y="75"/>
                </a:cxn>
                <a:cxn ang="0">
                  <a:pos x="52" y="66"/>
                </a:cxn>
                <a:cxn ang="0">
                  <a:pos x="59" y="57"/>
                </a:cxn>
                <a:cxn ang="0">
                  <a:pos x="65" y="49"/>
                </a:cxn>
                <a:cxn ang="0">
                  <a:pos x="68" y="40"/>
                </a:cxn>
                <a:cxn ang="0">
                  <a:pos x="69" y="31"/>
                </a:cxn>
                <a:cxn ang="0">
                  <a:pos x="69" y="20"/>
                </a:cxn>
                <a:cxn ang="0">
                  <a:pos x="69" y="9"/>
                </a:cxn>
                <a:cxn ang="0">
                  <a:pos x="69" y="6"/>
                </a:cxn>
                <a:cxn ang="0">
                  <a:pos x="71" y="5"/>
                </a:cxn>
                <a:cxn ang="0">
                  <a:pos x="72" y="2"/>
                </a:cxn>
                <a:cxn ang="0">
                  <a:pos x="75" y="2"/>
                </a:cxn>
                <a:cxn ang="0">
                  <a:pos x="78" y="0"/>
                </a:cxn>
                <a:cxn ang="0">
                  <a:pos x="80" y="2"/>
                </a:cxn>
                <a:cxn ang="0">
                  <a:pos x="81" y="2"/>
                </a:cxn>
                <a:cxn ang="0">
                  <a:pos x="83" y="6"/>
                </a:cxn>
                <a:cxn ang="0">
                  <a:pos x="83" y="6"/>
                </a:cxn>
              </a:cxnLst>
              <a:rect l="0" t="0" r="r" b="b"/>
              <a:pathLst>
                <a:path w="83" h="148">
                  <a:moveTo>
                    <a:pt x="83" y="6"/>
                  </a:moveTo>
                  <a:lnTo>
                    <a:pt x="83" y="15"/>
                  </a:lnTo>
                  <a:lnTo>
                    <a:pt x="83" y="25"/>
                  </a:lnTo>
                  <a:lnTo>
                    <a:pt x="81" y="35"/>
                  </a:lnTo>
                  <a:lnTo>
                    <a:pt x="81" y="44"/>
                  </a:lnTo>
                  <a:lnTo>
                    <a:pt x="78" y="54"/>
                  </a:lnTo>
                  <a:lnTo>
                    <a:pt x="77" y="64"/>
                  </a:lnTo>
                  <a:lnTo>
                    <a:pt x="74" y="73"/>
                  </a:lnTo>
                  <a:lnTo>
                    <a:pt x="69" y="83"/>
                  </a:lnTo>
                  <a:lnTo>
                    <a:pt x="65" y="92"/>
                  </a:lnTo>
                  <a:lnTo>
                    <a:pt x="60" y="101"/>
                  </a:lnTo>
                  <a:lnTo>
                    <a:pt x="52" y="109"/>
                  </a:lnTo>
                  <a:lnTo>
                    <a:pt x="48" y="118"/>
                  </a:lnTo>
                  <a:lnTo>
                    <a:pt x="40" y="127"/>
                  </a:lnTo>
                  <a:lnTo>
                    <a:pt x="34" y="133"/>
                  </a:lnTo>
                  <a:lnTo>
                    <a:pt x="26" y="139"/>
                  </a:lnTo>
                  <a:lnTo>
                    <a:pt x="20" y="147"/>
                  </a:lnTo>
                  <a:lnTo>
                    <a:pt x="16" y="148"/>
                  </a:lnTo>
                  <a:lnTo>
                    <a:pt x="11" y="148"/>
                  </a:lnTo>
                  <a:lnTo>
                    <a:pt x="5" y="144"/>
                  </a:lnTo>
                  <a:lnTo>
                    <a:pt x="3" y="142"/>
                  </a:lnTo>
                  <a:lnTo>
                    <a:pt x="0" y="138"/>
                  </a:lnTo>
                  <a:lnTo>
                    <a:pt x="0" y="133"/>
                  </a:lnTo>
                  <a:lnTo>
                    <a:pt x="0" y="128"/>
                  </a:lnTo>
                  <a:lnTo>
                    <a:pt x="3" y="127"/>
                  </a:lnTo>
                  <a:lnTo>
                    <a:pt x="5" y="122"/>
                  </a:lnTo>
                  <a:lnTo>
                    <a:pt x="8" y="118"/>
                  </a:lnTo>
                  <a:lnTo>
                    <a:pt x="11" y="113"/>
                  </a:lnTo>
                  <a:lnTo>
                    <a:pt x="16" y="109"/>
                  </a:lnTo>
                  <a:lnTo>
                    <a:pt x="22" y="103"/>
                  </a:lnTo>
                  <a:lnTo>
                    <a:pt x="28" y="96"/>
                  </a:lnTo>
                  <a:lnTo>
                    <a:pt x="34" y="90"/>
                  </a:lnTo>
                  <a:lnTo>
                    <a:pt x="42" y="83"/>
                  </a:lnTo>
                  <a:lnTo>
                    <a:pt x="48" y="75"/>
                  </a:lnTo>
                  <a:lnTo>
                    <a:pt x="52" y="66"/>
                  </a:lnTo>
                  <a:lnTo>
                    <a:pt x="59" y="57"/>
                  </a:lnTo>
                  <a:lnTo>
                    <a:pt x="65" y="49"/>
                  </a:lnTo>
                  <a:lnTo>
                    <a:pt x="68" y="40"/>
                  </a:lnTo>
                  <a:lnTo>
                    <a:pt x="69" y="31"/>
                  </a:lnTo>
                  <a:lnTo>
                    <a:pt x="69" y="20"/>
                  </a:lnTo>
                  <a:lnTo>
                    <a:pt x="69" y="9"/>
                  </a:lnTo>
                  <a:lnTo>
                    <a:pt x="69" y="6"/>
                  </a:lnTo>
                  <a:lnTo>
                    <a:pt x="71" y="5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8" y="0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3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3" name="Freeform 417"/>
            <p:cNvSpPr>
              <a:spLocks/>
            </p:cNvSpPr>
            <p:nvPr/>
          </p:nvSpPr>
          <p:spPr bwMode="auto">
            <a:xfrm>
              <a:off x="1060" y="3095"/>
              <a:ext cx="84" cy="181"/>
            </a:xfrm>
            <a:custGeom>
              <a:avLst/>
              <a:gdLst/>
              <a:ahLst/>
              <a:cxnLst>
                <a:cxn ang="0">
                  <a:pos x="74" y="17"/>
                </a:cxn>
                <a:cxn ang="0">
                  <a:pos x="81" y="31"/>
                </a:cxn>
                <a:cxn ang="0">
                  <a:pos x="89" y="41"/>
                </a:cxn>
                <a:cxn ang="0">
                  <a:pos x="89" y="52"/>
                </a:cxn>
                <a:cxn ang="0">
                  <a:pos x="83" y="69"/>
                </a:cxn>
                <a:cxn ang="0">
                  <a:pos x="66" y="86"/>
                </a:cxn>
                <a:cxn ang="0">
                  <a:pos x="54" y="95"/>
                </a:cxn>
                <a:cxn ang="0">
                  <a:pos x="45" y="103"/>
                </a:cxn>
                <a:cxn ang="0">
                  <a:pos x="40" y="112"/>
                </a:cxn>
                <a:cxn ang="0">
                  <a:pos x="31" y="127"/>
                </a:cxn>
                <a:cxn ang="0">
                  <a:pos x="28" y="142"/>
                </a:cxn>
                <a:cxn ang="0">
                  <a:pos x="28" y="161"/>
                </a:cxn>
                <a:cxn ang="0">
                  <a:pos x="31" y="177"/>
                </a:cxn>
                <a:cxn ang="0">
                  <a:pos x="35" y="196"/>
                </a:cxn>
                <a:cxn ang="0">
                  <a:pos x="42" y="214"/>
                </a:cxn>
                <a:cxn ang="0">
                  <a:pos x="43" y="229"/>
                </a:cxn>
                <a:cxn ang="0">
                  <a:pos x="46" y="246"/>
                </a:cxn>
                <a:cxn ang="0">
                  <a:pos x="48" y="260"/>
                </a:cxn>
                <a:cxn ang="0">
                  <a:pos x="52" y="277"/>
                </a:cxn>
                <a:cxn ang="0">
                  <a:pos x="60" y="294"/>
                </a:cxn>
                <a:cxn ang="0">
                  <a:pos x="71" y="307"/>
                </a:cxn>
                <a:cxn ang="0">
                  <a:pos x="81" y="320"/>
                </a:cxn>
                <a:cxn ang="0">
                  <a:pos x="95" y="330"/>
                </a:cxn>
                <a:cxn ang="0">
                  <a:pos x="110" y="336"/>
                </a:cxn>
                <a:cxn ang="0">
                  <a:pos x="127" y="342"/>
                </a:cxn>
                <a:cxn ang="0">
                  <a:pos x="138" y="341"/>
                </a:cxn>
                <a:cxn ang="0">
                  <a:pos x="144" y="336"/>
                </a:cxn>
                <a:cxn ang="0">
                  <a:pos x="152" y="329"/>
                </a:cxn>
                <a:cxn ang="0">
                  <a:pos x="162" y="332"/>
                </a:cxn>
                <a:cxn ang="0">
                  <a:pos x="167" y="341"/>
                </a:cxn>
                <a:cxn ang="0">
                  <a:pos x="158" y="353"/>
                </a:cxn>
                <a:cxn ang="0">
                  <a:pos x="143" y="361"/>
                </a:cxn>
                <a:cxn ang="0">
                  <a:pos x="127" y="364"/>
                </a:cxn>
                <a:cxn ang="0">
                  <a:pos x="104" y="359"/>
                </a:cxn>
                <a:cxn ang="0">
                  <a:pos x="84" y="353"/>
                </a:cxn>
                <a:cxn ang="0">
                  <a:pos x="64" y="341"/>
                </a:cxn>
                <a:cxn ang="0">
                  <a:pos x="49" y="327"/>
                </a:cxn>
                <a:cxn ang="0">
                  <a:pos x="34" y="307"/>
                </a:cxn>
                <a:cxn ang="0">
                  <a:pos x="26" y="289"/>
                </a:cxn>
                <a:cxn ang="0">
                  <a:pos x="22" y="272"/>
                </a:cxn>
                <a:cxn ang="0">
                  <a:pos x="22" y="254"/>
                </a:cxn>
                <a:cxn ang="0">
                  <a:pos x="20" y="235"/>
                </a:cxn>
                <a:cxn ang="0">
                  <a:pos x="19" y="217"/>
                </a:cxn>
                <a:cxn ang="0">
                  <a:pos x="12" y="197"/>
                </a:cxn>
                <a:cxn ang="0">
                  <a:pos x="6" y="176"/>
                </a:cxn>
                <a:cxn ang="0">
                  <a:pos x="2" y="156"/>
                </a:cxn>
                <a:cxn ang="0">
                  <a:pos x="0" y="135"/>
                </a:cxn>
                <a:cxn ang="0">
                  <a:pos x="3" y="116"/>
                </a:cxn>
                <a:cxn ang="0">
                  <a:pos x="16" y="95"/>
                </a:cxn>
                <a:cxn ang="0">
                  <a:pos x="23" y="86"/>
                </a:cxn>
                <a:cxn ang="0">
                  <a:pos x="32" y="78"/>
                </a:cxn>
                <a:cxn ang="0">
                  <a:pos x="45" y="72"/>
                </a:cxn>
                <a:cxn ang="0">
                  <a:pos x="57" y="64"/>
                </a:cxn>
                <a:cxn ang="0">
                  <a:pos x="68" y="57"/>
                </a:cxn>
                <a:cxn ang="0">
                  <a:pos x="74" y="44"/>
                </a:cxn>
                <a:cxn ang="0">
                  <a:pos x="64" y="31"/>
                </a:cxn>
                <a:cxn ang="0">
                  <a:pos x="54" y="15"/>
                </a:cxn>
                <a:cxn ang="0">
                  <a:pos x="51" y="6"/>
                </a:cxn>
                <a:cxn ang="0">
                  <a:pos x="55" y="0"/>
                </a:cxn>
                <a:cxn ang="0">
                  <a:pos x="64" y="2"/>
                </a:cxn>
                <a:cxn ang="0">
                  <a:pos x="71" y="9"/>
                </a:cxn>
              </a:cxnLst>
              <a:rect l="0" t="0" r="r" b="b"/>
              <a:pathLst>
                <a:path w="169" h="364">
                  <a:moveTo>
                    <a:pt x="71" y="9"/>
                  </a:moveTo>
                  <a:lnTo>
                    <a:pt x="72" y="14"/>
                  </a:lnTo>
                  <a:lnTo>
                    <a:pt x="74" y="17"/>
                  </a:lnTo>
                  <a:lnTo>
                    <a:pt x="77" y="22"/>
                  </a:lnTo>
                  <a:lnTo>
                    <a:pt x="80" y="26"/>
                  </a:lnTo>
                  <a:lnTo>
                    <a:pt x="81" y="31"/>
                  </a:lnTo>
                  <a:lnTo>
                    <a:pt x="84" y="35"/>
                  </a:lnTo>
                  <a:lnTo>
                    <a:pt x="87" y="38"/>
                  </a:lnTo>
                  <a:lnTo>
                    <a:pt x="89" y="41"/>
                  </a:lnTo>
                  <a:lnTo>
                    <a:pt x="89" y="44"/>
                  </a:lnTo>
                  <a:lnTo>
                    <a:pt x="90" y="49"/>
                  </a:lnTo>
                  <a:lnTo>
                    <a:pt x="89" y="52"/>
                  </a:lnTo>
                  <a:lnTo>
                    <a:pt x="89" y="58"/>
                  </a:lnTo>
                  <a:lnTo>
                    <a:pt x="86" y="63"/>
                  </a:lnTo>
                  <a:lnTo>
                    <a:pt x="83" y="69"/>
                  </a:lnTo>
                  <a:lnTo>
                    <a:pt x="78" y="74"/>
                  </a:lnTo>
                  <a:lnTo>
                    <a:pt x="72" y="81"/>
                  </a:lnTo>
                  <a:lnTo>
                    <a:pt x="66" y="86"/>
                  </a:lnTo>
                  <a:lnTo>
                    <a:pt x="63" y="89"/>
                  </a:lnTo>
                  <a:lnTo>
                    <a:pt x="58" y="92"/>
                  </a:lnTo>
                  <a:lnTo>
                    <a:pt x="54" y="95"/>
                  </a:lnTo>
                  <a:lnTo>
                    <a:pt x="49" y="96"/>
                  </a:lnTo>
                  <a:lnTo>
                    <a:pt x="46" y="99"/>
                  </a:lnTo>
                  <a:lnTo>
                    <a:pt x="45" y="103"/>
                  </a:lnTo>
                  <a:lnTo>
                    <a:pt x="43" y="106"/>
                  </a:lnTo>
                  <a:lnTo>
                    <a:pt x="42" y="109"/>
                  </a:lnTo>
                  <a:lnTo>
                    <a:pt x="40" y="112"/>
                  </a:lnTo>
                  <a:lnTo>
                    <a:pt x="35" y="116"/>
                  </a:lnTo>
                  <a:lnTo>
                    <a:pt x="32" y="121"/>
                  </a:lnTo>
                  <a:lnTo>
                    <a:pt x="31" y="127"/>
                  </a:lnTo>
                  <a:lnTo>
                    <a:pt x="29" y="133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26" y="150"/>
                  </a:lnTo>
                  <a:lnTo>
                    <a:pt x="28" y="156"/>
                  </a:lnTo>
                  <a:lnTo>
                    <a:pt x="28" y="161"/>
                  </a:lnTo>
                  <a:lnTo>
                    <a:pt x="28" y="165"/>
                  </a:lnTo>
                  <a:lnTo>
                    <a:pt x="28" y="171"/>
                  </a:lnTo>
                  <a:lnTo>
                    <a:pt x="31" y="177"/>
                  </a:lnTo>
                  <a:lnTo>
                    <a:pt x="32" y="182"/>
                  </a:lnTo>
                  <a:lnTo>
                    <a:pt x="32" y="190"/>
                  </a:lnTo>
                  <a:lnTo>
                    <a:pt x="35" y="196"/>
                  </a:lnTo>
                  <a:lnTo>
                    <a:pt x="37" y="203"/>
                  </a:lnTo>
                  <a:lnTo>
                    <a:pt x="38" y="208"/>
                  </a:lnTo>
                  <a:lnTo>
                    <a:pt x="42" y="214"/>
                  </a:lnTo>
                  <a:lnTo>
                    <a:pt x="42" y="219"/>
                  </a:lnTo>
                  <a:lnTo>
                    <a:pt x="43" y="225"/>
                  </a:lnTo>
                  <a:lnTo>
                    <a:pt x="43" y="229"/>
                  </a:lnTo>
                  <a:lnTo>
                    <a:pt x="45" y="235"/>
                  </a:lnTo>
                  <a:lnTo>
                    <a:pt x="45" y="240"/>
                  </a:lnTo>
                  <a:lnTo>
                    <a:pt x="46" y="246"/>
                  </a:lnTo>
                  <a:lnTo>
                    <a:pt x="46" y="251"/>
                  </a:lnTo>
                  <a:lnTo>
                    <a:pt x="46" y="255"/>
                  </a:lnTo>
                  <a:lnTo>
                    <a:pt x="48" y="260"/>
                  </a:lnTo>
                  <a:lnTo>
                    <a:pt x="49" y="266"/>
                  </a:lnTo>
                  <a:lnTo>
                    <a:pt x="49" y="272"/>
                  </a:lnTo>
                  <a:lnTo>
                    <a:pt x="52" y="277"/>
                  </a:lnTo>
                  <a:lnTo>
                    <a:pt x="54" y="281"/>
                  </a:lnTo>
                  <a:lnTo>
                    <a:pt x="58" y="289"/>
                  </a:lnTo>
                  <a:lnTo>
                    <a:pt x="60" y="294"/>
                  </a:lnTo>
                  <a:lnTo>
                    <a:pt x="63" y="298"/>
                  </a:lnTo>
                  <a:lnTo>
                    <a:pt x="66" y="303"/>
                  </a:lnTo>
                  <a:lnTo>
                    <a:pt x="71" y="307"/>
                  </a:lnTo>
                  <a:lnTo>
                    <a:pt x="74" y="312"/>
                  </a:lnTo>
                  <a:lnTo>
                    <a:pt x="77" y="315"/>
                  </a:lnTo>
                  <a:lnTo>
                    <a:pt x="81" y="320"/>
                  </a:lnTo>
                  <a:lnTo>
                    <a:pt x="86" y="324"/>
                  </a:lnTo>
                  <a:lnTo>
                    <a:pt x="90" y="327"/>
                  </a:lnTo>
                  <a:lnTo>
                    <a:pt x="95" y="330"/>
                  </a:lnTo>
                  <a:lnTo>
                    <a:pt x="100" y="332"/>
                  </a:lnTo>
                  <a:lnTo>
                    <a:pt x="106" y="336"/>
                  </a:lnTo>
                  <a:lnTo>
                    <a:pt x="110" y="336"/>
                  </a:lnTo>
                  <a:lnTo>
                    <a:pt x="115" y="339"/>
                  </a:lnTo>
                  <a:lnTo>
                    <a:pt x="121" y="341"/>
                  </a:lnTo>
                  <a:lnTo>
                    <a:pt x="127" y="342"/>
                  </a:lnTo>
                  <a:lnTo>
                    <a:pt x="132" y="342"/>
                  </a:lnTo>
                  <a:lnTo>
                    <a:pt x="136" y="342"/>
                  </a:lnTo>
                  <a:lnTo>
                    <a:pt x="138" y="341"/>
                  </a:lnTo>
                  <a:lnTo>
                    <a:pt x="141" y="341"/>
                  </a:lnTo>
                  <a:lnTo>
                    <a:pt x="141" y="338"/>
                  </a:lnTo>
                  <a:lnTo>
                    <a:pt x="144" y="336"/>
                  </a:lnTo>
                  <a:lnTo>
                    <a:pt x="146" y="333"/>
                  </a:lnTo>
                  <a:lnTo>
                    <a:pt x="149" y="332"/>
                  </a:lnTo>
                  <a:lnTo>
                    <a:pt x="152" y="329"/>
                  </a:lnTo>
                  <a:lnTo>
                    <a:pt x="156" y="329"/>
                  </a:lnTo>
                  <a:lnTo>
                    <a:pt x="159" y="330"/>
                  </a:lnTo>
                  <a:lnTo>
                    <a:pt x="162" y="332"/>
                  </a:lnTo>
                  <a:lnTo>
                    <a:pt x="167" y="335"/>
                  </a:lnTo>
                  <a:lnTo>
                    <a:pt x="169" y="338"/>
                  </a:lnTo>
                  <a:lnTo>
                    <a:pt x="167" y="341"/>
                  </a:lnTo>
                  <a:lnTo>
                    <a:pt x="167" y="345"/>
                  </a:lnTo>
                  <a:lnTo>
                    <a:pt x="162" y="350"/>
                  </a:lnTo>
                  <a:lnTo>
                    <a:pt x="158" y="353"/>
                  </a:lnTo>
                  <a:lnTo>
                    <a:pt x="153" y="356"/>
                  </a:lnTo>
                  <a:lnTo>
                    <a:pt x="149" y="359"/>
                  </a:lnTo>
                  <a:lnTo>
                    <a:pt x="143" y="361"/>
                  </a:lnTo>
                  <a:lnTo>
                    <a:pt x="138" y="362"/>
                  </a:lnTo>
                  <a:lnTo>
                    <a:pt x="132" y="362"/>
                  </a:lnTo>
                  <a:lnTo>
                    <a:pt x="127" y="364"/>
                  </a:lnTo>
                  <a:lnTo>
                    <a:pt x="120" y="362"/>
                  </a:lnTo>
                  <a:lnTo>
                    <a:pt x="112" y="362"/>
                  </a:lnTo>
                  <a:lnTo>
                    <a:pt x="104" y="359"/>
                  </a:lnTo>
                  <a:lnTo>
                    <a:pt x="97" y="358"/>
                  </a:lnTo>
                  <a:lnTo>
                    <a:pt x="90" y="355"/>
                  </a:lnTo>
                  <a:lnTo>
                    <a:pt x="84" y="353"/>
                  </a:lnTo>
                  <a:lnTo>
                    <a:pt x="77" y="350"/>
                  </a:lnTo>
                  <a:lnTo>
                    <a:pt x="72" y="345"/>
                  </a:lnTo>
                  <a:lnTo>
                    <a:pt x="64" y="341"/>
                  </a:lnTo>
                  <a:lnTo>
                    <a:pt x="58" y="336"/>
                  </a:lnTo>
                  <a:lnTo>
                    <a:pt x="54" y="332"/>
                  </a:lnTo>
                  <a:lnTo>
                    <a:pt x="49" y="327"/>
                  </a:lnTo>
                  <a:lnTo>
                    <a:pt x="43" y="321"/>
                  </a:lnTo>
                  <a:lnTo>
                    <a:pt x="38" y="315"/>
                  </a:lnTo>
                  <a:lnTo>
                    <a:pt x="34" y="307"/>
                  </a:lnTo>
                  <a:lnTo>
                    <a:pt x="31" y="301"/>
                  </a:lnTo>
                  <a:lnTo>
                    <a:pt x="28" y="295"/>
                  </a:lnTo>
                  <a:lnTo>
                    <a:pt x="26" y="289"/>
                  </a:lnTo>
                  <a:lnTo>
                    <a:pt x="23" y="283"/>
                  </a:lnTo>
                  <a:lnTo>
                    <a:pt x="23" y="277"/>
                  </a:lnTo>
                  <a:lnTo>
                    <a:pt x="22" y="272"/>
                  </a:lnTo>
                  <a:lnTo>
                    <a:pt x="22" y="265"/>
                  </a:lnTo>
                  <a:lnTo>
                    <a:pt x="22" y="258"/>
                  </a:lnTo>
                  <a:lnTo>
                    <a:pt x="22" y="254"/>
                  </a:lnTo>
                  <a:lnTo>
                    <a:pt x="20" y="248"/>
                  </a:lnTo>
                  <a:lnTo>
                    <a:pt x="20" y="242"/>
                  </a:lnTo>
                  <a:lnTo>
                    <a:pt x="20" y="235"/>
                  </a:lnTo>
                  <a:lnTo>
                    <a:pt x="20" y="229"/>
                  </a:lnTo>
                  <a:lnTo>
                    <a:pt x="20" y="223"/>
                  </a:lnTo>
                  <a:lnTo>
                    <a:pt x="19" y="217"/>
                  </a:lnTo>
                  <a:lnTo>
                    <a:pt x="17" y="211"/>
                  </a:lnTo>
                  <a:lnTo>
                    <a:pt x="16" y="205"/>
                  </a:lnTo>
                  <a:lnTo>
                    <a:pt x="12" y="197"/>
                  </a:lnTo>
                  <a:lnTo>
                    <a:pt x="11" y="190"/>
                  </a:lnTo>
                  <a:lnTo>
                    <a:pt x="6" y="182"/>
                  </a:lnTo>
                  <a:lnTo>
                    <a:pt x="6" y="176"/>
                  </a:lnTo>
                  <a:lnTo>
                    <a:pt x="3" y="168"/>
                  </a:lnTo>
                  <a:lnTo>
                    <a:pt x="2" y="162"/>
                  </a:lnTo>
                  <a:lnTo>
                    <a:pt x="2" y="156"/>
                  </a:lnTo>
                  <a:lnTo>
                    <a:pt x="2" y="148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30"/>
                  </a:lnTo>
                  <a:lnTo>
                    <a:pt x="2" y="122"/>
                  </a:lnTo>
                  <a:lnTo>
                    <a:pt x="3" y="116"/>
                  </a:lnTo>
                  <a:lnTo>
                    <a:pt x="6" y="109"/>
                  </a:lnTo>
                  <a:lnTo>
                    <a:pt x="9" y="103"/>
                  </a:lnTo>
                  <a:lnTo>
                    <a:pt x="16" y="95"/>
                  </a:lnTo>
                  <a:lnTo>
                    <a:pt x="17" y="90"/>
                  </a:lnTo>
                  <a:lnTo>
                    <a:pt x="20" y="89"/>
                  </a:lnTo>
                  <a:lnTo>
                    <a:pt x="23" y="86"/>
                  </a:lnTo>
                  <a:lnTo>
                    <a:pt x="26" y="83"/>
                  </a:lnTo>
                  <a:lnTo>
                    <a:pt x="29" y="80"/>
                  </a:lnTo>
                  <a:lnTo>
                    <a:pt x="32" y="78"/>
                  </a:lnTo>
                  <a:lnTo>
                    <a:pt x="37" y="75"/>
                  </a:lnTo>
                  <a:lnTo>
                    <a:pt x="42" y="74"/>
                  </a:lnTo>
                  <a:lnTo>
                    <a:pt x="45" y="72"/>
                  </a:lnTo>
                  <a:lnTo>
                    <a:pt x="49" y="69"/>
                  </a:lnTo>
                  <a:lnTo>
                    <a:pt x="52" y="67"/>
                  </a:lnTo>
                  <a:lnTo>
                    <a:pt x="57" y="64"/>
                  </a:lnTo>
                  <a:lnTo>
                    <a:pt x="60" y="63"/>
                  </a:lnTo>
                  <a:lnTo>
                    <a:pt x="63" y="60"/>
                  </a:lnTo>
                  <a:lnTo>
                    <a:pt x="68" y="57"/>
                  </a:lnTo>
                  <a:lnTo>
                    <a:pt x="72" y="55"/>
                  </a:lnTo>
                  <a:lnTo>
                    <a:pt x="74" y="49"/>
                  </a:lnTo>
                  <a:lnTo>
                    <a:pt x="74" y="44"/>
                  </a:lnTo>
                  <a:lnTo>
                    <a:pt x="72" y="40"/>
                  </a:lnTo>
                  <a:lnTo>
                    <a:pt x="69" y="35"/>
                  </a:lnTo>
                  <a:lnTo>
                    <a:pt x="64" y="31"/>
                  </a:lnTo>
                  <a:lnTo>
                    <a:pt x="60" y="26"/>
                  </a:lnTo>
                  <a:lnTo>
                    <a:pt x="55" y="22"/>
                  </a:lnTo>
                  <a:lnTo>
                    <a:pt x="54" y="15"/>
                  </a:lnTo>
                  <a:lnTo>
                    <a:pt x="52" y="12"/>
                  </a:lnTo>
                  <a:lnTo>
                    <a:pt x="51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2" y="2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4" y="2"/>
                  </a:lnTo>
                  <a:lnTo>
                    <a:pt x="66" y="5"/>
                  </a:lnTo>
                  <a:lnTo>
                    <a:pt x="68" y="6"/>
                  </a:lnTo>
                  <a:lnTo>
                    <a:pt x="71" y="9"/>
                  </a:lnTo>
                  <a:lnTo>
                    <a:pt x="71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4" name="Freeform 418"/>
            <p:cNvSpPr>
              <a:spLocks/>
            </p:cNvSpPr>
            <p:nvPr/>
          </p:nvSpPr>
          <p:spPr bwMode="auto">
            <a:xfrm>
              <a:off x="1102" y="3174"/>
              <a:ext cx="60" cy="92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20" y="26"/>
                </a:cxn>
                <a:cxn ang="0">
                  <a:pos x="22" y="40"/>
                </a:cxn>
                <a:cxn ang="0">
                  <a:pos x="22" y="52"/>
                </a:cxn>
                <a:cxn ang="0">
                  <a:pos x="25" y="63"/>
                </a:cxn>
                <a:cxn ang="0">
                  <a:pos x="28" y="73"/>
                </a:cxn>
                <a:cxn ang="0">
                  <a:pos x="34" y="83"/>
                </a:cxn>
                <a:cxn ang="0">
                  <a:pos x="42" y="92"/>
                </a:cxn>
                <a:cxn ang="0">
                  <a:pos x="52" y="99"/>
                </a:cxn>
                <a:cxn ang="0">
                  <a:pos x="62" y="104"/>
                </a:cxn>
                <a:cxn ang="0">
                  <a:pos x="74" y="109"/>
                </a:cxn>
                <a:cxn ang="0">
                  <a:pos x="83" y="113"/>
                </a:cxn>
                <a:cxn ang="0">
                  <a:pos x="92" y="121"/>
                </a:cxn>
                <a:cxn ang="0">
                  <a:pos x="100" y="125"/>
                </a:cxn>
                <a:cxn ang="0">
                  <a:pos x="109" y="135"/>
                </a:cxn>
                <a:cxn ang="0">
                  <a:pos x="115" y="144"/>
                </a:cxn>
                <a:cxn ang="0">
                  <a:pos x="118" y="156"/>
                </a:cxn>
                <a:cxn ang="0">
                  <a:pos x="118" y="168"/>
                </a:cxn>
                <a:cxn ang="0">
                  <a:pos x="117" y="177"/>
                </a:cxn>
                <a:cxn ang="0">
                  <a:pos x="112" y="182"/>
                </a:cxn>
                <a:cxn ang="0">
                  <a:pos x="104" y="183"/>
                </a:cxn>
                <a:cxn ang="0">
                  <a:pos x="100" y="174"/>
                </a:cxn>
                <a:cxn ang="0">
                  <a:pos x="98" y="164"/>
                </a:cxn>
                <a:cxn ang="0">
                  <a:pos x="97" y="151"/>
                </a:cxn>
                <a:cxn ang="0">
                  <a:pos x="91" y="144"/>
                </a:cxn>
                <a:cxn ang="0">
                  <a:pos x="83" y="139"/>
                </a:cxn>
                <a:cxn ang="0">
                  <a:pos x="74" y="135"/>
                </a:cxn>
                <a:cxn ang="0">
                  <a:pos x="65" y="131"/>
                </a:cxn>
                <a:cxn ang="0">
                  <a:pos x="57" y="128"/>
                </a:cxn>
                <a:cxn ang="0">
                  <a:pos x="46" y="125"/>
                </a:cxn>
                <a:cxn ang="0">
                  <a:pos x="37" y="122"/>
                </a:cxn>
                <a:cxn ang="0">
                  <a:pos x="26" y="113"/>
                </a:cxn>
                <a:cxn ang="0">
                  <a:pos x="16" y="102"/>
                </a:cxn>
                <a:cxn ang="0">
                  <a:pos x="10" y="90"/>
                </a:cxn>
                <a:cxn ang="0">
                  <a:pos x="5" y="78"/>
                </a:cxn>
                <a:cxn ang="0">
                  <a:pos x="2" y="63"/>
                </a:cxn>
                <a:cxn ang="0">
                  <a:pos x="0" y="49"/>
                </a:cxn>
                <a:cxn ang="0">
                  <a:pos x="0" y="32"/>
                </a:cxn>
                <a:cxn ang="0">
                  <a:pos x="0" y="17"/>
                </a:cxn>
                <a:cxn ang="0">
                  <a:pos x="2" y="5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5"/>
                </a:cxn>
                <a:cxn ang="0">
                  <a:pos x="22" y="9"/>
                </a:cxn>
              </a:cxnLst>
              <a:rect l="0" t="0" r="r" b="b"/>
              <a:pathLst>
                <a:path w="120" h="183">
                  <a:moveTo>
                    <a:pt x="22" y="9"/>
                  </a:moveTo>
                  <a:lnTo>
                    <a:pt x="20" y="14"/>
                  </a:lnTo>
                  <a:lnTo>
                    <a:pt x="20" y="21"/>
                  </a:lnTo>
                  <a:lnTo>
                    <a:pt x="20" y="26"/>
                  </a:lnTo>
                  <a:lnTo>
                    <a:pt x="22" y="34"/>
                  </a:lnTo>
                  <a:lnTo>
                    <a:pt x="22" y="40"/>
                  </a:lnTo>
                  <a:lnTo>
                    <a:pt x="22" y="46"/>
                  </a:lnTo>
                  <a:lnTo>
                    <a:pt x="22" y="52"/>
                  </a:lnTo>
                  <a:lnTo>
                    <a:pt x="23" y="57"/>
                  </a:lnTo>
                  <a:lnTo>
                    <a:pt x="25" y="63"/>
                  </a:lnTo>
                  <a:lnTo>
                    <a:pt x="26" y="69"/>
                  </a:lnTo>
                  <a:lnTo>
                    <a:pt x="28" y="73"/>
                  </a:lnTo>
                  <a:lnTo>
                    <a:pt x="31" y="78"/>
                  </a:lnTo>
                  <a:lnTo>
                    <a:pt x="34" y="83"/>
                  </a:lnTo>
                  <a:lnTo>
                    <a:pt x="37" y="87"/>
                  </a:lnTo>
                  <a:lnTo>
                    <a:pt x="42" y="92"/>
                  </a:lnTo>
                  <a:lnTo>
                    <a:pt x="46" y="96"/>
                  </a:lnTo>
                  <a:lnTo>
                    <a:pt x="52" y="99"/>
                  </a:lnTo>
                  <a:lnTo>
                    <a:pt x="57" y="101"/>
                  </a:lnTo>
                  <a:lnTo>
                    <a:pt x="62" y="104"/>
                  </a:lnTo>
                  <a:lnTo>
                    <a:pt x="68" y="107"/>
                  </a:lnTo>
                  <a:lnTo>
                    <a:pt x="74" y="109"/>
                  </a:lnTo>
                  <a:lnTo>
                    <a:pt x="78" y="113"/>
                  </a:lnTo>
                  <a:lnTo>
                    <a:pt x="83" y="113"/>
                  </a:lnTo>
                  <a:lnTo>
                    <a:pt x="88" y="118"/>
                  </a:lnTo>
                  <a:lnTo>
                    <a:pt x="92" y="121"/>
                  </a:lnTo>
                  <a:lnTo>
                    <a:pt x="97" y="122"/>
                  </a:lnTo>
                  <a:lnTo>
                    <a:pt x="100" y="125"/>
                  </a:lnTo>
                  <a:lnTo>
                    <a:pt x="104" y="130"/>
                  </a:lnTo>
                  <a:lnTo>
                    <a:pt x="109" y="135"/>
                  </a:lnTo>
                  <a:lnTo>
                    <a:pt x="112" y="139"/>
                  </a:lnTo>
                  <a:lnTo>
                    <a:pt x="115" y="144"/>
                  </a:lnTo>
                  <a:lnTo>
                    <a:pt x="117" y="150"/>
                  </a:lnTo>
                  <a:lnTo>
                    <a:pt x="118" y="156"/>
                  </a:lnTo>
                  <a:lnTo>
                    <a:pt x="120" y="162"/>
                  </a:lnTo>
                  <a:lnTo>
                    <a:pt x="118" y="168"/>
                  </a:lnTo>
                  <a:lnTo>
                    <a:pt x="118" y="173"/>
                  </a:lnTo>
                  <a:lnTo>
                    <a:pt x="117" y="177"/>
                  </a:lnTo>
                  <a:lnTo>
                    <a:pt x="115" y="180"/>
                  </a:lnTo>
                  <a:lnTo>
                    <a:pt x="112" y="182"/>
                  </a:lnTo>
                  <a:lnTo>
                    <a:pt x="109" y="183"/>
                  </a:lnTo>
                  <a:lnTo>
                    <a:pt x="104" y="183"/>
                  </a:lnTo>
                  <a:lnTo>
                    <a:pt x="100" y="179"/>
                  </a:lnTo>
                  <a:lnTo>
                    <a:pt x="100" y="174"/>
                  </a:lnTo>
                  <a:lnTo>
                    <a:pt x="98" y="170"/>
                  </a:lnTo>
                  <a:lnTo>
                    <a:pt x="98" y="164"/>
                  </a:lnTo>
                  <a:lnTo>
                    <a:pt x="100" y="156"/>
                  </a:lnTo>
                  <a:lnTo>
                    <a:pt x="97" y="151"/>
                  </a:lnTo>
                  <a:lnTo>
                    <a:pt x="94" y="147"/>
                  </a:lnTo>
                  <a:lnTo>
                    <a:pt x="91" y="144"/>
                  </a:lnTo>
                  <a:lnTo>
                    <a:pt x="86" y="141"/>
                  </a:lnTo>
                  <a:lnTo>
                    <a:pt x="83" y="139"/>
                  </a:lnTo>
                  <a:lnTo>
                    <a:pt x="78" y="136"/>
                  </a:lnTo>
                  <a:lnTo>
                    <a:pt x="74" y="135"/>
                  </a:lnTo>
                  <a:lnTo>
                    <a:pt x="71" y="135"/>
                  </a:lnTo>
                  <a:lnTo>
                    <a:pt x="65" y="131"/>
                  </a:lnTo>
                  <a:lnTo>
                    <a:pt x="62" y="130"/>
                  </a:lnTo>
                  <a:lnTo>
                    <a:pt x="57" y="128"/>
                  </a:lnTo>
                  <a:lnTo>
                    <a:pt x="52" y="127"/>
                  </a:lnTo>
                  <a:lnTo>
                    <a:pt x="46" y="125"/>
                  </a:lnTo>
                  <a:lnTo>
                    <a:pt x="42" y="124"/>
                  </a:lnTo>
                  <a:lnTo>
                    <a:pt x="37" y="122"/>
                  </a:lnTo>
                  <a:lnTo>
                    <a:pt x="34" y="119"/>
                  </a:lnTo>
                  <a:lnTo>
                    <a:pt x="26" y="113"/>
                  </a:lnTo>
                  <a:lnTo>
                    <a:pt x="20" y="109"/>
                  </a:lnTo>
                  <a:lnTo>
                    <a:pt x="16" y="102"/>
                  </a:lnTo>
                  <a:lnTo>
                    <a:pt x="13" y="96"/>
                  </a:lnTo>
                  <a:lnTo>
                    <a:pt x="10" y="90"/>
                  </a:lnTo>
                  <a:lnTo>
                    <a:pt x="6" y="84"/>
                  </a:lnTo>
                  <a:lnTo>
                    <a:pt x="5" y="78"/>
                  </a:lnTo>
                  <a:lnTo>
                    <a:pt x="3" y="70"/>
                  </a:lnTo>
                  <a:lnTo>
                    <a:pt x="2" y="63"/>
                  </a:lnTo>
                  <a:lnTo>
                    <a:pt x="0" y="57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2" y="9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5" name="Freeform 419"/>
            <p:cNvSpPr>
              <a:spLocks/>
            </p:cNvSpPr>
            <p:nvPr/>
          </p:nvSpPr>
          <p:spPr bwMode="auto">
            <a:xfrm>
              <a:off x="1143" y="3207"/>
              <a:ext cx="91" cy="56"/>
            </a:xfrm>
            <a:custGeom>
              <a:avLst/>
              <a:gdLst/>
              <a:ahLst/>
              <a:cxnLst>
                <a:cxn ang="0">
                  <a:pos x="26" y="82"/>
                </a:cxn>
                <a:cxn ang="0">
                  <a:pos x="38" y="85"/>
                </a:cxn>
                <a:cxn ang="0">
                  <a:pos x="50" y="88"/>
                </a:cxn>
                <a:cxn ang="0">
                  <a:pos x="63" y="88"/>
                </a:cxn>
                <a:cxn ang="0">
                  <a:pos x="75" y="85"/>
                </a:cxn>
                <a:cxn ang="0">
                  <a:pos x="86" y="82"/>
                </a:cxn>
                <a:cxn ang="0">
                  <a:pos x="98" y="78"/>
                </a:cxn>
                <a:cxn ang="0">
                  <a:pos x="107" y="70"/>
                </a:cxn>
                <a:cxn ang="0">
                  <a:pos x="113" y="62"/>
                </a:cxn>
                <a:cxn ang="0">
                  <a:pos x="119" y="56"/>
                </a:cxn>
                <a:cxn ang="0">
                  <a:pos x="125" y="50"/>
                </a:cxn>
                <a:cxn ang="0">
                  <a:pos x="130" y="43"/>
                </a:cxn>
                <a:cxn ang="0">
                  <a:pos x="136" y="35"/>
                </a:cxn>
                <a:cxn ang="0">
                  <a:pos x="142" y="29"/>
                </a:cxn>
                <a:cxn ang="0">
                  <a:pos x="147" y="21"/>
                </a:cxn>
                <a:cxn ang="0">
                  <a:pos x="150" y="15"/>
                </a:cxn>
                <a:cxn ang="0">
                  <a:pos x="155" y="7"/>
                </a:cxn>
                <a:cxn ang="0">
                  <a:pos x="159" y="1"/>
                </a:cxn>
                <a:cxn ang="0">
                  <a:pos x="168" y="0"/>
                </a:cxn>
                <a:cxn ang="0">
                  <a:pos x="176" y="4"/>
                </a:cxn>
                <a:cxn ang="0">
                  <a:pos x="181" y="14"/>
                </a:cxn>
                <a:cxn ang="0">
                  <a:pos x="179" y="21"/>
                </a:cxn>
                <a:cxn ang="0">
                  <a:pos x="176" y="30"/>
                </a:cxn>
                <a:cxn ang="0">
                  <a:pos x="171" y="36"/>
                </a:cxn>
                <a:cxn ang="0">
                  <a:pos x="165" y="44"/>
                </a:cxn>
                <a:cxn ang="0">
                  <a:pos x="159" y="52"/>
                </a:cxn>
                <a:cxn ang="0">
                  <a:pos x="155" y="59"/>
                </a:cxn>
                <a:cxn ang="0">
                  <a:pos x="148" y="65"/>
                </a:cxn>
                <a:cxn ang="0">
                  <a:pos x="142" y="73"/>
                </a:cxn>
                <a:cxn ang="0">
                  <a:pos x="138" y="79"/>
                </a:cxn>
                <a:cxn ang="0">
                  <a:pos x="129" y="88"/>
                </a:cxn>
                <a:cxn ang="0">
                  <a:pos x="115" y="99"/>
                </a:cxn>
                <a:cxn ang="0">
                  <a:pos x="99" y="107"/>
                </a:cxn>
                <a:cxn ang="0">
                  <a:pos x="84" y="110"/>
                </a:cxn>
                <a:cxn ang="0">
                  <a:pos x="69" y="111"/>
                </a:cxn>
                <a:cxn ang="0">
                  <a:pos x="52" y="108"/>
                </a:cxn>
                <a:cxn ang="0">
                  <a:pos x="34" y="104"/>
                </a:cxn>
                <a:cxn ang="0">
                  <a:pos x="17" y="99"/>
                </a:cxn>
                <a:cxn ang="0">
                  <a:pos x="8" y="93"/>
                </a:cxn>
                <a:cxn ang="0">
                  <a:pos x="3" y="88"/>
                </a:cxn>
                <a:cxn ang="0">
                  <a:pos x="0" y="84"/>
                </a:cxn>
                <a:cxn ang="0">
                  <a:pos x="5" y="79"/>
                </a:cxn>
                <a:cxn ang="0">
                  <a:pos x="12" y="78"/>
                </a:cxn>
                <a:cxn ang="0">
                  <a:pos x="18" y="79"/>
                </a:cxn>
                <a:cxn ang="0">
                  <a:pos x="21" y="82"/>
                </a:cxn>
              </a:cxnLst>
              <a:rect l="0" t="0" r="r" b="b"/>
              <a:pathLst>
                <a:path w="181" h="111">
                  <a:moveTo>
                    <a:pt x="21" y="82"/>
                  </a:moveTo>
                  <a:lnTo>
                    <a:pt x="26" y="82"/>
                  </a:lnTo>
                  <a:lnTo>
                    <a:pt x="32" y="85"/>
                  </a:lnTo>
                  <a:lnTo>
                    <a:pt x="38" y="85"/>
                  </a:lnTo>
                  <a:lnTo>
                    <a:pt x="44" y="88"/>
                  </a:lnTo>
                  <a:lnTo>
                    <a:pt x="50" y="88"/>
                  </a:lnTo>
                  <a:lnTo>
                    <a:pt x="55" y="88"/>
                  </a:lnTo>
                  <a:lnTo>
                    <a:pt x="63" y="88"/>
                  </a:lnTo>
                  <a:lnTo>
                    <a:pt x="69" y="88"/>
                  </a:lnTo>
                  <a:lnTo>
                    <a:pt x="75" y="85"/>
                  </a:lnTo>
                  <a:lnTo>
                    <a:pt x="81" y="85"/>
                  </a:lnTo>
                  <a:lnTo>
                    <a:pt x="86" y="82"/>
                  </a:lnTo>
                  <a:lnTo>
                    <a:pt x="93" y="81"/>
                  </a:lnTo>
                  <a:lnTo>
                    <a:pt x="98" y="78"/>
                  </a:lnTo>
                  <a:lnTo>
                    <a:pt x="102" y="73"/>
                  </a:lnTo>
                  <a:lnTo>
                    <a:pt x="107" y="70"/>
                  </a:lnTo>
                  <a:lnTo>
                    <a:pt x="112" y="65"/>
                  </a:lnTo>
                  <a:lnTo>
                    <a:pt x="113" y="62"/>
                  </a:lnTo>
                  <a:lnTo>
                    <a:pt x="116" y="59"/>
                  </a:lnTo>
                  <a:lnTo>
                    <a:pt x="119" y="56"/>
                  </a:lnTo>
                  <a:lnTo>
                    <a:pt x="121" y="53"/>
                  </a:lnTo>
                  <a:lnTo>
                    <a:pt x="125" y="50"/>
                  </a:lnTo>
                  <a:lnTo>
                    <a:pt x="129" y="47"/>
                  </a:lnTo>
                  <a:lnTo>
                    <a:pt x="130" y="43"/>
                  </a:lnTo>
                  <a:lnTo>
                    <a:pt x="133" y="40"/>
                  </a:lnTo>
                  <a:lnTo>
                    <a:pt x="136" y="35"/>
                  </a:lnTo>
                  <a:lnTo>
                    <a:pt x="139" y="32"/>
                  </a:lnTo>
                  <a:lnTo>
                    <a:pt x="142" y="29"/>
                  </a:lnTo>
                  <a:lnTo>
                    <a:pt x="145" y="26"/>
                  </a:lnTo>
                  <a:lnTo>
                    <a:pt x="147" y="21"/>
                  </a:lnTo>
                  <a:lnTo>
                    <a:pt x="150" y="18"/>
                  </a:lnTo>
                  <a:lnTo>
                    <a:pt x="150" y="15"/>
                  </a:lnTo>
                  <a:lnTo>
                    <a:pt x="153" y="12"/>
                  </a:lnTo>
                  <a:lnTo>
                    <a:pt x="155" y="7"/>
                  </a:lnTo>
                  <a:lnTo>
                    <a:pt x="158" y="4"/>
                  </a:lnTo>
                  <a:lnTo>
                    <a:pt x="159" y="1"/>
                  </a:lnTo>
                  <a:lnTo>
                    <a:pt x="164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6" y="4"/>
                  </a:lnTo>
                  <a:lnTo>
                    <a:pt x="181" y="10"/>
                  </a:lnTo>
                  <a:lnTo>
                    <a:pt x="181" y="14"/>
                  </a:lnTo>
                  <a:lnTo>
                    <a:pt x="181" y="17"/>
                  </a:lnTo>
                  <a:lnTo>
                    <a:pt x="179" y="21"/>
                  </a:lnTo>
                  <a:lnTo>
                    <a:pt x="177" y="26"/>
                  </a:lnTo>
                  <a:lnTo>
                    <a:pt x="176" y="30"/>
                  </a:lnTo>
                  <a:lnTo>
                    <a:pt x="173" y="33"/>
                  </a:lnTo>
                  <a:lnTo>
                    <a:pt x="171" y="36"/>
                  </a:lnTo>
                  <a:lnTo>
                    <a:pt x="168" y="41"/>
                  </a:lnTo>
                  <a:lnTo>
                    <a:pt x="165" y="44"/>
                  </a:lnTo>
                  <a:lnTo>
                    <a:pt x="164" y="47"/>
                  </a:lnTo>
                  <a:lnTo>
                    <a:pt x="159" y="52"/>
                  </a:lnTo>
                  <a:lnTo>
                    <a:pt x="158" y="56"/>
                  </a:lnTo>
                  <a:lnTo>
                    <a:pt x="155" y="59"/>
                  </a:lnTo>
                  <a:lnTo>
                    <a:pt x="151" y="62"/>
                  </a:lnTo>
                  <a:lnTo>
                    <a:pt x="148" y="65"/>
                  </a:lnTo>
                  <a:lnTo>
                    <a:pt x="147" y="70"/>
                  </a:lnTo>
                  <a:lnTo>
                    <a:pt x="142" y="73"/>
                  </a:lnTo>
                  <a:lnTo>
                    <a:pt x="141" y="76"/>
                  </a:lnTo>
                  <a:lnTo>
                    <a:pt x="138" y="79"/>
                  </a:lnTo>
                  <a:lnTo>
                    <a:pt x="135" y="82"/>
                  </a:lnTo>
                  <a:lnTo>
                    <a:pt x="129" y="88"/>
                  </a:lnTo>
                  <a:lnTo>
                    <a:pt x="121" y="95"/>
                  </a:lnTo>
                  <a:lnTo>
                    <a:pt x="115" y="99"/>
                  </a:lnTo>
                  <a:lnTo>
                    <a:pt x="107" y="104"/>
                  </a:lnTo>
                  <a:lnTo>
                    <a:pt x="99" y="107"/>
                  </a:lnTo>
                  <a:lnTo>
                    <a:pt x="92" y="108"/>
                  </a:lnTo>
                  <a:lnTo>
                    <a:pt x="84" y="110"/>
                  </a:lnTo>
                  <a:lnTo>
                    <a:pt x="76" y="111"/>
                  </a:lnTo>
                  <a:lnTo>
                    <a:pt x="69" y="111"/>
                  </a:lnTo>
                  <a:lnTo>
                    <a:pt x="60" y="110"/>
                  </a:lnTo>
                  <a:lnTo>
                    <a:pt x="52" y="108"/>
                  </a:lnTo>
                  <a:lnTo>
                    <a:pt x="43" y="107"/>
                  </a:lnTo>
                  <a:lnTo>
                    <a:pt x="34" y="104"/>
                  </a:lnTo>
                  <a:lnTo>
                    <a:pt x="26" y="102"/>
                  </a:lnTo>
                  <a:lnTo>
                    <a:pt x="17" y="99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5" y="90"/>
                  </a:lnTo>
                  <a:lnTo>
                    <a:pt x="3" y="88"/>
                  </a:lnTo>
                  <a:lnTo>
                    <a:pt x="2" y="87"/>
                  </a:lnTo>
                  <a:lnTo>
                    <a:pt x="0" y="84"/>
                  </a:lnTo>
                  <a:lnTo>
                    <a:pt x="3" y="82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2" y="78"/>
                  </a:lnTo>
                  <a:lnTo>
                    <a:pt x="15" y="78"/>
                  </a:lnTo>
                  <a:lnTo>
                    <a:pt x="18" y="79"/>
                  </a:lnTo>
                  <a:lnTo>
                    <a:pt x="21" y="82"/>
                  </a:lnTo>
                  <a:lnTo>
                    <a:pt x="21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6" name="Freeform 420"/>
            <p:cNvSpPr>
              <a:spLocks/>
            </p:cNvSpPr>
            <p:nvPr/>
          </p:nvSpPr>
          <p:spPr bwMode="auto">
            <a:xfrm>
              <a:off x="1114" y="3044"/>
              <a:ext cx="33" cy="38"/>
            </a:xfrm>
            <a:custGeom>
              <a:avLst/>
              <a:gdLst/>
              <a:ahLst/>
              <a:cxnLst>
                <a:cxn ang="0">
                  <a:pos x="42" y="14"/>
                </a:cxn>
                <a:cxn ang="0">
                  <a:pos x="37" y="16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25" y="37"/>
                </a:cxn>
                <a:cxn ang="0">
                  <a:pos x="29" y="45"/>
                </a:cxn>
                <a:cxn ang="0">
                  <a:pos x="36" y="48"/>
                </a:cxn>
                <a:cxn ang="0">
                  <a:pos x="42" y="49"/>
                </a:cxn>
                <a:cxn ang="0">
                  <a:pos x="49" y="48"/>
                </a:cxn>
                <a:cxn ang="0">
                  <a:pos x="55" y="45"/>
                </a:cxn>
                <a:cxn ang="0">
                  <a:pos x="60" y="42"/>
                </a:cxn>
                <a:cxn ang="0">
                  <a:pos x="66" y="40"/>
                </a:cxn>
                <a:cxn ang="0">
                  <a:pos x="68" y="45"/>
                </a:cxn>
                <a:cxn ang="0">
                  <a:pos x="65" y="54"/>
                </a:cxn>
                <a:cxn ang="0">
                  <a:pos x="57" y="63"/>
                </a:cxn>
                <a:cxn ang="0">
                  <a:pos x="46" y="71"/>
                </a:cxn>
                <a:cxn ang="0">
                  <a:pos x="36" y="74"/>
                </a:cxn>
                <a:cxn ang="0">
                  <a:pos x="25" y="74"/>
                </a:cxn>
                <a:cxn ang="0">
                  <a:pos x="17" y="69"/>
                </a:cxn>
                <a:cxn ang="0">
                  <a:pos x="13" y="65"/>
                </a:cxn>
                <a:cxn ang="0">
                  <a:pos x="8" y="58"/>
                </a:cxn>
                <a:cxn ang="0">
                  <a:pos x="3" y="51"/>
                </a:cxn>
                <a:cxn ang="0">
                  <a:pos x="2" y="45"/>
                </a:cxn>
                <a:cxn ang="0">
                  <a:pos x="0" y="35"/>
                </a:cxn>
                <a:cxn ang="0">
                  <a:pos x="2" y="28"/>
                </a:cxn>
                <a:cxn ang="0">
                  <a:pos x="3" y="22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5" y="3"/>
                </a:cxn>
                <a:cxn ang="0">
                  <a:pos x="36" y="2"/>
                </a:cxn>
                <a:cxn ang="0">
                  <a:pos x="46" y="0"/>
                </a:cxn>
                <a:cxn ang="0">
                  <a:pos x="51" y="6"/>
                </a:cxn>
                <a:cxn ang="0">
                  <a:pos x="48" y="11"/>
                </a:cxn>
                <a:cxn ang="0">
                  <a:pos x="46" y="14"/>
                </a:cxn>
              </a:cxnLst>
              <a:rect l="0" t="0" r="r" b="b"/>
              <a:pathLst>
                <a:path w="68" h="75">
                  <a:moveTo>
                    <a:pt x="46" y="14"/>
                  </a:moveTo>
                  <a:lnTo>
                    <a:pt x="42" y="14"/>
                  </a:lnTo>
                  <a:lnTo>
                    <a:pt x="39" y="16"/>
                  </a:lnTo>
                  <a:lnTo>
                    <a:pt x="37" y="16"/>
                  </a:lnTo>
                  <a:lnTo>
                    <a:pt x="34" y="17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5" y="28"/>
                  </a:lnTo>
                  <a:lnTo>
                    <a:pt x="25" y="32"/>
                  </a:lnTo>
                  <a:lnTo>
                    <a:pt x="25" y="37"/>
                  </a:lnTo>
                  <a:lnTo>
                    <a:pt x="25" y="40"/>
                  </a:lnTo>
                  <a:lnTo>
                    <a:pt x="29" y="45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9" y="49"/>
                  </a:lnTo>
                  <a:lnTo>
                    <a:pt x="42" y="49"/>
                  </a:lnTo>
                  <a:lnTo>
                    <a:pt x="46" y="49"/>
                  </a:lnTo>
                  <a:lnTo>
                    <a:pt x="49" y="48"/>
                  </a:lnTo>
                  <a:lnTo>
                    <a:pt x="52" y="46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0" y="42"/>
                  </a:lnTo>
                  <a:lnTo>
                    <a:pt x="63" y="40"/>
                  </a:lnTo>
                  <a:lnTo>
                    <a:pt x="66" y="40"/>
                  </a:lnTo>
                  <a:lnTo>
                    <a:pt x="68" y="42"/>
                  </a:lnTo>
                  <a:lnTo>
                    <a:pt x="68" y="45"/>
                  </a:lnTo>
                  <a:lnTo>
                    <a:pt x="68" y="49"/>
                  </a:lnTo>
                  <a:lnTo>
                    <a:pt x="65" y="54"/>
                  </a:lnTo>
                  <a:lnTo>
                    <a:pt x="62" y="60"/>
                  </a:lnTo>
                  <a:lnTo>
                    <a:pt x="57" y="63"/>
                  </a:lnTo>
                  <a:lnTo>
                    <a:pt x="51" y="66"/>
                  </a:lnTo>
                  <a:lnTo>
                    <a:pt x="46" y="71"/>
                  </a:lnTo>
                  <a:lnTo>
                    <a:pt x="42" y="72"/>
                  </a:lnTo>
                  <a:lnTo>
                    <a:pt x="36" y="74"/>
                  </a:lnTo>
                  <a:lnTo>
                    <a:pt x="31" y="75"/>
                  </a:lnTo>
                  <a:lnTo>
                    <a:pt x="25" y="74"/>
                  </a:lnTo>
                  <a:lnTo>
                    <a:pt x="20" y="72"/>
                  </a:lnTo>
                  <a:lnTo>
                    <a:pt x="17" y="69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0" y="61"/>
                  </a:lnTo>
                  <a:lnTo>
                    <a:pt x="8" y="58"/>
                  </a:lnTo>
                  <a:lnTo>
                    <a:pt x="5" y="54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0" y="35"/>
                  </a:lnTo>
                  <a:lnTo>
                    <a:pt x="2" y="32"/>
                  </a:lnTo>
                  <a:lnTo>
                    <a:pt x="2" y="28"/>
                  </a:lnTo>
                  <a:lnTo>
                    <a:pt x="3" y="25"/>
                  </a:lnTo>
                  <a:lnTo>
                    <a:pt x="3" y="22"/>
                  </a:lnTo>
                  <a:lnTo>
                    <a:pt x="6" y="19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6"/>
                  </a:lnTo>
                  <a:lnTo>
                    <a:pt x="20" y="6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36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1" y="5"/>
                  </a:lnTo>
                  <a:lnTo>
                    <a:pt x="51" y="6"/>
                  </a:lnTo>
                  <a:lnTo>
                    <a:pt x="51" y="10"/>
                  </a:lnTo>
                  <a:lnTo>
                    <a:pt x="48" y="11"/>
                  </a:lnTo>
                  <a:lnTo>
                    <a:pt x="46" y="14"/>
                  </a:lnTo>
                  <a:lnTo>
                    <a:pt x="4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7" name="Freeform 421"/>
            <p:cNvSpPr>
              <a:spLocks/>
            </p:cNvSpPr>
            <p:nvPr/>
          </p:nvSpPr>
          <p:spPr bwMode="auto">
            <a:xfrm>
              <a:off x="1134" y="3049"/>
              <a:ext cx="18" cy="16"/>
            </a:xfrm>
            <a:custGeom>
              <a:avLst/>
              <a:gdLst/>
              <a:ahLst/>
              <a:cxnLst>
                <a:cxn ang="0">
                  <a:pos x="6" y="13"/>
                </a:cxn>
                <a:cxn ang="0">
                  <a:pos x="20" y="1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1"/>
                </a:cxn>
                <a:cxn ang="0">
                  <a:pos x="35" y="6"/>
                </a:cxn>
                <a:cxn ang="0">
                  <a:pos x="37" y="9"/>
                </a:cxn>
                <a:cxn ang="0">
                  <a:pos x="37" y="15"/>
                </a:cxn>
                <a:cxn ang="0">
                  <a:pos x="35" y="18"/>
                </a:cxn>
                <a:cxn ang="0">
                  <a:pos x="32" y="22"/>
                </a:cxn>
                <a:cxn ang="0">
                  <a:pos x="15" y="30"/>
                </a:cxn>
                <a:cxn ang="0">
                  <a:pos x="11" y="32"/>
                </a:cxn>
                <a:cxn ang="0">
                  <a:pos x="6" y="30"/>
                </a:cxn>
                <a:cxn ang="0">
                  <a:pos x="3" y="29"/>
                </a:cxn>
                <a:cxn ang="0">
                  <a:pos x="2" y="25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6" y="13"/>
                </a:cxn>
                <a:cxn ang="0">
                  <a:pos x="6" y="13"/>
                </a:cxn>
              </a:cxnLst>
              <a:rect l="0" t="0" r="r" b="b"/>
              <a:pathLst>
                <a:path w="37" h="32">
                  <a:moveTo>
                    <a:pt x="6" y="13"/>
                  </a:moveTo>
                  <a:lnTo>
                    <a:pt x="20" y="1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1"/>
                  </a:lnTo>
                  <a:lnTo>
                    <a:pt x="35" y="6"/>
                  </a:lnTo>
                  <a:lnTo>
                    <a:pt x="37" y="9"/>
                  </a:lnTo>
                  <a:lnTo>
                    <a:pt x="37" y="15"/>
                  </a:lnTo>
                  <a:lnTo>
                    <a:pt x="35" y="18"/>
                  </a:lnTo>
                  <a:lnTo>
                    <a:pt x="32" y="22"/>
                  </a:lnTo>
                  <a:lnTo>
                    <a:pt x="15" y="30"/>
                  </a:lnTo>
                  <a:lnTo>
                    <a:pt x="11" y="32"/>
                  </a:lnTo>
                  <a:lnTo>
                    <a:pt x="6" y="30"/>
                  </a:lnTo>
                  <a:lnTo>
                    <a:pt x="3" y="29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6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8" name="Freeform 422"/>
            <p:cNvSpPr>
              <a:spLocks/>
            </p:cNvSpPr>
            <p:nvPr/>
          </p:nvSpPr>
          <p:spPr bwMode="auto">
            <a:xfrm>
              <a:off x="1102" y="3082"/>
              <a:ext cx="50" cy="39"/>
            </a:xfrm>
            <a:custGeom>
              <a:avLst/>
              <a:gdLst/>
              <a:ahLst/>
              <a:cxnLst>
                <a:cxn ang="0">
                  <a:pos x="100" y="24"/>
                </a:cxn>
                <a:cxn ang="0">
                  <a:pos x="100" y="29"/>
                </a:cxn>
                <a:cxn ang="0">
                  <a:pos x="100" y="33"/>
                </a:cxn>
                <a:cxn ang="0">
                  <a:pos x="97" y="38"/>
                </a:cxn>
                <a:cxn ang="0">
                  <a:pos x="95" y="43"/>
                </a:cxn>
                <a:cxn ang="0">
                  <a:pos x="94" y="49"/>
                </a:cxn>
                <a:cxn ang="0">
                  <a:pos x="91" y="53"/>
                </a:cxn>
                <a:cxn ang="0">
                  <a:pos x="86" y="59"/>
                </a:cxn>
                <a:cxn ang="0">
                  <a:pos x="83" y="62"/>
                </a:cxn>
                <a:cxn ang="0">
                  <a:pos x="77" y="67"/>
                </a:cxn>
                <a:cxn ang="0">
                  <a:pos x="71" y="72"/>
                </a:cxn>
                <a:cxn ang="0">
                  <a:pos x="63" y="73"/>
                </a:cxn>
                <a:cxn ang="0">
                  <a:pos x="55" y="76"/>
                </a:cxn>
                <a:cxn ang="0">
                  <a:pos x="46" y="78"/>
                </a:cxn>
                <a:cxn ang="0">
                  <a:pos x="36" y="78"/>
                </a:cxn>
                <a:cxn ang="0">
                  <a:pos x="25" y="76"/>
                </a:cxn>
                <a:cxn ang="0">
                  <a:pos x="13" y="76"/>
                </a:cxn>
                <a:cxn ang="0">
                  <a:pos x="8" y="73"/>
                </a:cxn>
                <a:cxn ang="0">
                  <a:pos x="5" y="70"/>
                </a:cxn>
                <a:cxn ang="0">
                  <a:pos x="2" y="67"/>
                </a:cxn>
                <a:cxn ang="0">
                  <a:pos x="0" y="62"/>
                </a:cxn>
                <a:cxn ang="0">
                  <a:pos x="0" y="59"/>
                </a:cxn>
                <a:cxn ang="0">
                  <a:pos x="0" y="58"/>
                </a:cxn>
                <a:cxn ang="0">
                  <a:pos x="3" y="56"/>
                </a:cxn>
                <a:cxn ang="0">
                  <a:pos x="6" y="59"/>
                </a:cxn>
                <a:cxn ang="0">
                  <a:pos x="14" y="59"/>
                </a:cxn>
                <a:cxn ang="0">
                  <a:pos x="23" y="58"/>
                </a:cxn>
                <a:cxn ang="0">
                  <a:pos x="31" y="55"/>
                </a:cxn>
                <a:cxn ang="0">
                  <a:pos x="39" y="53"/>
                </a:cxn>
                <a:cxn ang="0">
                  <a:pos x="45" y="50"/>
                </a:cxn>
                <a:cxn ang="0">
                  <a:pos x="52" y="46"/>
                </a:cxn>
                <a:cxn ang="0">
                  <a:pos x="57" y="41"/>
                </a:cxn>
                <a:cxn ang="0">
                  <a:pos x="63" y="38"/>
                </a:cxn>
                <a:cxn ang="0">
                  <a:pos x="68" y="33"/>
                </a:cxn>
                <a:cxn ang="0">
                  <a:pos x="72" y="29"/>
                </a:cxn>
                <a:cxn ang="0">
                  <a:pos x="75" y="23"/>
                </a:cxn>
                <a:cxn ang="0">
                  <a:pos x="78" y="20"/>
                </a:cxn>
                <a:cxn ang="0">
                  <a:pos x="80" y="15"/>
                </a:cxn>
                <a:cxn ang="0">
                  <a:pos x="83" y="12"/>
                </a:cxn>
                <a:cxn ang="0">
                  <a:pos x="83" y="7"/>
                </a:cxn>
                <a:cxn ang="0">
                  <a:pos x="83" y="6"/>
                </a:cxn>
                <a:cxn ang="0">
                  <a:pos x="83" y="1"/>
                </a:cxn>
                <a:cxn ang="0">
                  <a:pos x="86" y="0"/>
                </a:cxn>
                <a:cxn ang="0">
                  <a:pos x="88" y="0"/>
                </a:cxn>
                <a:cxn ang="0">
                  <a:pos x="91" y="3"/>
                </a:cxn>
                <a:cxn ang="0">
                  <a:pos x="94" y="7"/>
                </a:cxn>
                <a:cxn ang="0">
                  <a:pos x="97" y="12"/>
                </a:cxn>
                <a:cxn ang="0">
                  <a:pos x="97" y="15"/>
                </a:cxn>
                <a:cxn ang="0">
                  <a:pos x="98" y="18"/>
                </a:cxn>
                <a:cxn ang="0">
                  <a:pos x="100" y="21"/>
                </a:cxn>
                <a:cxn ang="0">
                  <a:pos x="100" y="24"/>
                </a:cxn>
                <a:cxn ang="0">
                  <a:pos x="100" y="24"/>
                </a:cxn>
              </a:cxnLst>
              <a:rect l="0" t="0" r="r" b="b"/>
              <a:pathLst>
                <a:path w="100" h="78">
                  <a:moveTo>
                    <a:pt x="100" y="24"/>
                  </a:moveTo>
                  <a:lnTo>
                    <a:pt x="100" y="29"/>
                  </a:lnTo>
                  <a:lnTo>
                    <a:pt x="100" y="33"/>
                  </a:lnTo>
                  <a:lnTo>
                    <a:pt x="97" y="38"/>
                  </a:lnTo>
                  <a:lnTo>
                    <a:pt x="95" y="43"/>
                  </a:lnTo>
                  <a:lnTo>
                    <a:pt x="94" y="49"/>
                  </a:lnTo>
                  <a:lnTo>
                    <a:pt x="91" y="53"/>
                  </a:lnTo>
                  <a:lnTo>
                    <a:pt x="86" y="59"/>
                  </a:lnTo>
                  <a:lnTo>
                    <a:pt x="83" y="62"/>
                  </a:lnTo>
                  <a:lnTo>
                    <a:pt x="77" y="67"/>
                  </a:lnTo>
                  <a:lnTo>
                    <a:pt x="71" y="72"/>
                  </a:lnTo>
                  <a:lnTo>
                    <a:pt x="63" y="73"/>
                  </a:lnTo>
                  <a:lnTo>
                    <a:pt x="55" y="76"/>
                  </a:lnTo>
                  <a:lnTo>
                    <a:pt x="46" y="78"/>
                  </a:lnTo>
                  <a:lnTo>
                    <a:pt x="36" y="78"/>
                  </a:lnTo>
                  <a:lnTo>
                    <a:pt x="25" y="76"/>
                  </a:lnTo>
                  <a:lnTo>
                    <a:pt x="13" y="76"/>
                  </a:lnTo>
                  <a:lnTo>
                    <a:pt x="8" y="73"/>
                  </a:lnTo>
                  <a:lnTo>
                    <a:pt x="5" y="70"/>
                  </a:lnTo>
                  <a:lnTo>
                    <a:pt x="2" y="67"/>
                  </a:lnTo>
                  <a:lnTo>
                    <a:pt x="0" y="62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3" y="56"/>
                  </a:lnTo>
                  <a:lnTo>
                    <a:pt x="6" y="59"/>
                  </a:lnTo>
                  <a:lnTo>
                    <a:pt x="14" y="59"/>
                  </a:lnTo>
                  <a:lnTo>
                    <a:pt x="23" y="58"/>
                  </a:lnTo>
                  <a:lnTo>
                    <a:pt x="31" y="55"/>
                  </a:lnTo>
                  <a:lnTo>
                    <a:pt x="39" y="53"/>
                  </a:lnTo>
                  <a:lnTo>
                    <a:pt x="45" y="50"/>
                  </a:lnTo>
                  <a:lnTo>
                    <a:pt x="52" y="46"/>
                  </a:lnTo>
                  <a:lnTo>
                    <a:pt x="57" y="41"/>
                  </a:lnTo>
                  <a:lnTo>
                    <a:pt x="63" y="38"/>
                  </a:lnTo>
                  <a:lnTo>
                    <a:pt x="68" y="33"/>
                  </a:lnTo>
                  <a:lnTo>
                    <a:pt x="72" y="29"/>
                  </a:lnTo>
                  <a:lnTo>
                    <a:pt x="75" y="23"/>
                  </a:lnTo>
                  <a:lnTo>
                    <a:pt x="78" y="20"/>
                  </a:lnTo>
                  <a:lnTo>
                    <a:pt x="80" y="15"/>
                  </a:lnTo>
                  <a:lnTo>
                    <a:pt x="83" y="12"/>
                  </a:lnTo>
                  <a:lnTo>
                    <a:pt x="83" y="7"/>
                  </a:lnTo>
                  <a:lnTo>
                    <a:pt x="83" y="6"/>
                  </a:lnTo>
                  <a:lnTo>
                    <a:pt x="83" y="1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1" y="3"/>
                  </a:lnTo>
                  <a:lnTo>
                    <a:pt x="94" y="7"/>
                  </a:lnTo>
                  <a:lnTo>
                    <a:pt x="97" y="12"/>
                  </a:lnTo>
                  <a:lnTo>
                    <a:pt x="97" y="15"/>
                  </a:lnTo>
                  <a:lnTo>
                    <a:pt x="98" y="18"/>
                  </a:lnTo>
                  <a:lnTo>
                    <a:pt x="100" y="21"/>
                  </a:lnTo>
                  <a:lnTo>
                    <a:pt x="100" y="24"/>
                  </a:lnTo>
                  <a:lnTo>
                    <a:pt x="10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9" name="Freeform 423"/>
            <p:cNvSpPr>
              <a:spLocks/>
            </p:cNvSpPr>
            <p:nvPr/>
          </p:nvSpPr>
          <p:spPr bwMode="auto">
            <a:xfrm>
              <a:off x="1182" y="3030"/>
              <a:ext cx="39" cy="17"/>
            </a:xfrm>
            <a:custGeom>
              <a:avLst/>
              <a:gdLst/>
              <a:ahLst/>
              <a:cxnLst>
                <a:cxn ang="0">
                  <a:pos x="4" y="13"/>
                </a:cxn>
                <a:cxn ang="0">
                  <a:pos x="7" y="9"/>
                </a:cxn>
                <a:cxn ang="0">
                  <a:pos x="11" y="6"/>
                </a:cxn>
                <a:cxn ang="0">
                  <a:pos x="14" y="5"/>
                </a:cxn>
                <a:cxn ang="0">
                  <a:pos x="19" y="2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5" y="0"/>
                </a:cxn>
                <a:cxn ang="0">
                  <a:pos x="49" y="0"/>
                </a:cxn>
                <a:cxn ang="0">
                  <a:pos x="54" y="2"/>
                </a:cxn>
                <a:cxn ang="0">
                  <a:pos x="57" y="3"/>
                </a:cxn>
                <a:cxn ang="0">
                  <a:pos x="62" y="5"/>
                </a:cxn>
                <a:cxn ang="0">
                  <a:pos x="66" y="6"/>
                </a:cxn>
                <a:cxn ang="0">
                  <a:pos x="71" y="9"/>
                </a:cxn>
                <a:cxn ang="0">
                  <a:pos x="75" y="14"/>
                </a:cxn>
                <a:cxn ang="0">
                  <a:pos x="79" y="19"/>
                </a:cxn>
                <a:cxn ang="0">
                  <a:pos x="79" y="23"/>
                </a:cxn>
                <a:cxn ang="0">
                  <a:pos x="79" y="29"/>
                </a:cxn>
                <a:cxn ang="0">
                  <a:pos x="79" y="32"/>
                </a:cxn>
                <a:cxn ang="0">
                  <a:pos x="74" y="35"/>
                </a:cxn>
                <a:cxn ang="0">
                  <a:pos x="71" y="35"/>
                </a:cxn>
                <a:cxn ang="0">
                  <a:pos x="66" y="34"/>
                </a:cxn>
                <a:cxn ang="0">
                  <a:pos x="62" y="31"/>
                </a:cxn>
                <a:cxn ang="0">
                  <a:pos x="59" y="29"/>
                </a:cxn>
                <a:cxn ang="0">
                  <a:pos x="56" y="28"/>
                </a:cxn>
                <a:cxn ang="0">
                  <a:pos x="53" y="26"/>
                </a:cxn>
                <a:cxn ang="0">
                  <a:pos x="49" y="23"/>
                </a:cxn>
                <a:cxn ang="0">
                  <a:pos x="45" y="22"/>
                </a:cxn>
                <a:cxn ang="0">
                  <a:pos x="40" y="20"/>
                </a:cxn>
                <a:cxn ang="0">
                  <a:pos x="37" y="19"/>
                </a:cxn>
                <a:cxn ang="0">
                  <a:pos x="34" y="19"/>
                </a:cxn>
                <a:cxn ang="0">
                  <a:pos x="30" y="17"/>
                </a:cxn>
                <a:cxn ang="0">
                  <a:pos x="26" y="17"/>
                </a:cxn>
                <a:cxn ang="0">
                  <a:pos x="23" y="17"/>
                </a:cxn>
                <a:cxn ang="0">
                  <a:pos x="19" y="17"/>
                </a:cxn>
                <a:cxn ang="0">
                  <a:pos x="16" y="19"/>
                </a:cxn>
                <a:cxn ang="0">
                  <a:pos x="13" y="19"/>
                </a:cxn>
                <a:cxn ang="0">
                  <a:pos x="10" y="22"/>
                </a:cxn>
                <a:cxn ang="0">
                  <a:pos x="5" y="22"/>
                </a:cxn>
                <a:cxn ang="0">
                  <a:pos x="2" y="20"/>
                </a:cxn>
                <a:cxn ang="0">
                  <a:pos x="0" y="16"/>
                </a:cxn>
                <a:cxn ang="0">
                  <a:pos x="4" y="13"/>
                </a:cxn>
                <a:cxn ang="0">
                  <a:pos x="4" y="13"/>
                </a:cxn>
              </a:cxnLst>
              <a:rect l="0" t="0" r="r" b="b"/>
              <a:pathLst>
                <a:path w="79" h="35">
                  <a:moveTo>
                    <a:pt x="4" y="13"/>
                  </a:moveTo>
                  <a:lnTo>
                    <a:pt x="7" y="9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9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7" y="3"/>
                  </a:lnTo>
                  <a:lnTo>
                    <a:pt x="62" y="5"/>
                  </a:lnTo>
                  <a:lnTo>
                    <a:pt x="66" y="6"/>
                  </a:lnTo>
                  <a:lnTo>
                    <a:pt x="71" y="9"/>
                  </a:lnTo>
                  <a:lnTo>
                    <a:pt x="75" y="14"/>
                  </a:lnTo>
                  <a:lnTo>
                    <a:pt x="79" y="19"/>
                  </a:lnTo>
                  <a:lnTo>
                    <a:pt x="79" y="23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71" y="35"/>
                  </a:lnTo>
                  <a:lnTo>
                    <a:pt x="66" y="34"/>
                  </a:lnTo>
                  <a:lnTo>
                    <a:pt x="62" y="31"/>
                  </a:lnTo>
                  <a:lnTo>
                    <a:pt x="59" y="29"/>
                  </a:lnTo>
                  <a:lnTo>
                    <a:pt x="56" y="28"/>
                  </a:lnTo>
                  <a:lnTo>
                    <a:pt x="53" y="26"/>
                  </a:lnTo>
                  <a:lnTo>
                    <a:pt x="49" y="23"/>
                  </a:lnTo>
                  <a:lnTo>
                    <a:pt x="45" y="22"/>
                  </a:lnTo>
                  <a:lnTo>
                    <a:pt x="40" y="20"/>
                  </a:lnTo>
                  <a:lnTo>
                    <a:pt x="37" y="19"/>
                  </a:lnTo>
                  <a:lnTo>
                    <a:pt x="34" y="19"/>
                  </a:lnTo>
                  <a:lnTo>
                    <a:pt x="30" y="17"/>
                  </a:lnTo>
                  <a:lnTo>
                    <a:pt x="26" y="17"/>
                  </a:lnTo>
                  <a:lnTo>
                    <a:pt x="23" y="17"/>
                  </a:lnTo>
                  <a:lnTo>
                    <a:pt x="19" y="17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0" name="Freeform 424"/>
            <p:cNvSpPr>
              <a:spLocks/>
            </p:cNvSpPr>
            <p:nvPr/>
          </p:nvSpPr>
          <p:spPr bwMode="auto">
            <a:xfrm>
              <a:off x="1111" y="3226"/>
              <a:ext cx="20" cy="46"/>
            </a:xfrm>
            <a:custGeom>
              <a:avLst/>
              <a:gdLst/>
              <a:ahLst/>
              <a:cxnLst>
                <a:cxn ang="0">
                  <a:pos x="40" y="17"/>
                </a:cxn>
                <a:cxn ang="0">
                  <a:pos x="35" y="20"/>
                </a:cxn>
                <a:cxn ang="0">
                  <a:pos x="31" y="23"/>
                </a:cxn>
                <a:cxn ang="0">
                  <a:pos x="29" y="26"/>
                </a:cxn>
                <a:cxn ang="0">
                  <a:pos x="26" y="31"/>
                </a:cxn>
                <a:cxn ang="0">
                  <a:pos x="25" y="35"/>
                </a:cxn>
                <a:cxn ang="0">
                  <a:pos x="22" y="38"/>
                </a:cxn>
                <a:cxn ang="0">
                  <a:pos x="20" y="41"/>
                </a:cxn>
                <a:cxn ang="0">
                  <a:pos x="19" y="46"/>
                </a:cxn>
                <a:cxn ang="0">
                  <a:pos x="19" y="49"/>
                </a:cxn>
                <a:cxn ang="0">
                  <a:pos x="17" y="52"/>
                </a:cxn>
                <a:cxn ang="0">
                  <a:pos x="16" y="57"/>
                </a:cxn>
                <a:cxn ang="0">
                  <a:pos x="16" y="61"/>
                </a:cxn>
                <a:cxn ang="0">
                  <a:pos x="14" y="66"/>
                </a:cxn>
                <a:cxn ang="0">
                  <a:pos x="14" y="70"/>
                </a:cxn>
                <a:cxn ang="0">
                  <a:pos x="14" y="76"/>
                </a:cxn>
                <a:cxn ang="0">
                  <a:pos x="14" y="81"/>
                </a:cxn>
                <a:cxn ang="0">
                  <a:pos x="12" y="86"/>
                </a:cxn>
                <a:cxn ang="0">
                  <a:pos x="11" y="89"/>
                </a:cxn>
                <a:cxn ang="0">
                  <a:pos x="9" y="90"/>
                </a:cxn>
                <a:cxn ang="0">
                  <a:pos x="8" y="92"/>
                </a:cxn>
                <a:cxn ang="0">
                  <a:pos x="5" y="92"/>
                </a:cxn>
                <a:cxn ang="0">
                  <a:pos x="3" y="89"/>
                </a:cxn>
                <a:cxn ang="0">
                  <a:pos x="0" y="86"/>
                </a:cxn>
                <a:cxn ang="0">
                  <a:pos x="2" y="82"/>
                </a:cxn>
                <a:cxn ang="0">
                  <a:pos x="2" y="75"/>
                </a:cxn>
                <a:cxn ang="0">
                  <a:pos x="2" y="69"/>
                </a:cxn>
                <a:cxn ang="0">
                  <a:pos x="2" y="64"/>
                </a:cxn>
                <a:cxn ang="0">
                  <a:pos x="2" y="60"/>
                </a:cxn>
                <a:cxn ang="0">
                  <a:pos x="2" y="52"/>
                </a:cxn>
                <a:cxn ang="0">
                  <a:pos x="3" y="47"/>
                </a:cxn>
                <a:cxn ang="0">
                  <a:pos x="3" y="44"/>
                </a:cxn>
                <a:cxn ang="0">
                  <a:pos x="5" y="40"/>
                </a:cxn>
                <a:cxn ang="0">
                  <a:pos x="6" y="34"/>
                </a:cxn>
                <a:cxn ang="0">
                  <a:pos x="8" y="29"/>
                </a:cxn>
                <a:cxn ang="0">
                  <a:pos x="9" y="24"/>
                </a:cxn>
                <a:cxn ang="0">
                  <a:pos x="12" y="21"/>
                </a:cxn>
                <a:cxn ang="0">
                  <a:pos x="14" y="17"/>
                </a:cxn>
                <a:cxn ang="0">
                  <a:pos x="19" y="12"/>
                </a:cxn>
                <a:cxn ang="0">
                  <a:pos x="22" y="8"/>
                </a:cxn>
                <a:cxn ang="0">
                  <a:pos x="26" y="3"/>
                </a:cxn>
                <a:cxn ang="0">
                  <a:pos x="29" y="0"/>
                </a:cxn>
                <a:cxn ang="0">
                  <a:pos x="32" y="0"/>
                </a:cxn>
                <a:cxn ang="0">
                  <a:pos x="35" y="0"/>
                </a:cxn>
                <a:cxn ang="0">
                  <a:pos x="40" y="3"/>
                </a:cxn>
                <a:cxn ang="0">
                  <a:pos x="40" y="5"/>
                </a:cxn>
                <a:cxn ang="0">
                  <a:pos x="42" y="9"/>
                </a:cxn>
                <a:cxn ang="0">
                  <a:pos x="42" y="14"/>
                </a:cxn>
                <a:cxn ang="0">
                  <a:pos x="40" y="17"/>
                </a:cxn>
                <a:cxn ang="0">
                  <a:pos x="40" y="17"/>
                </a:cxn>
              </a:cxnLst>
              <a:rect l="0" t="0" r="r" b="b"/>
              <a:pathLst>
                <a:path w="42" h="92">
                  <a:moveTo>
                    <a:pt x="40" y="17"/>
                  </a:moveTo>
                  <a:lnTo>
                    <a:pt x="35" y="20"/>
                  </a:lnTo>
                  <a:lnTo>
                    <a:pt x="31" y="23"/>
                  </a:lnTo>
                  <a:lnTo>
                    <a:pt x="29" y="26"/>
                  </a:lnTo>
                  <a:lnTo>
                    <a:pt x="26" y="31"/>
                  </a:lnTo>
                  <a:lnTo>
                    <a:pt x="25" y="35"/>
                  </a:lnTo>
                  <a:lnTo>
                    <a:pt x="22" y="38"/>
                  </a:lnTo>
                  <a:lnTo>
                    <a:pt x="20" y="41"/>
                  </a:lnTo>
                  <a:lnTo>
                    <a:pt x="19" y="46"/>
                  </a:lnTo>
                  <a:lnTo>
                    <a:pt x="19" y="49"/>
                  </a:lnTo>
                  <a:lnTo>
                    <a:pt x="17" y="52"/>
                  </a:lnTo>
                  <a:lnTo>
                    <a:pt x="16" y="57"/>
                  </a:lnTo>
                  <a:lnTo>
                    <a:pt x="16" y="61"/>
                  </a:lnTo>
                  <a:lnTo>
                    <a:pt x="14" y="66"/>
                  </a:lnTo>
                  <a:lnTo>
                    <a:pt x="14" y="70"/>
                  </a:lnTo>
                  <a:lnTo>
                    <a:pt x="14" y="76"/>
                  </a:lnTo>
                  <a:lnTo>
                    <a:pt x="14" y="81"/>
                  </a:lnTo>
                  <a:lnTo>
                    <a:pt x="12" y="86"/>
                  </a:lnTo>
                  <a:lnTo>
                    <a:pt x="11" y="89"/>
                  </a:lnTo>
                  <a:lnTo>
                    <a:pt x="9" y="90"/>
                  </a:lnTo>
                  <a:lnTo>
                    <a:pt x="8" y="92"/>
                  </a:lnTo>
                  <a:lnTo>
                    <a:pt x="5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2" y="75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2" y="60"/>
                  </a:lnTo>
                  <a:lnTo>
                    <a:pt x="2" y="52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5" y="40"/>
                  </a:lnTo>
                  <a:lnTo>
                    <a:pt x="6" y="34"/>
                  </a:lnTo>
                  <a:lnTo>
                    <a:pt x="8" y="29"/>
                  </a:lnTo>
                  <a:lnTo>
                    <a:pt x="9" y="24"/>
                  </a:lnTo>
                  <a:lnTo>
                    <a:pt x="12" y="21"/>
                  </a:lnTo>
                  <a:lnTo>
                    <a:pt x="14" y="17"/>
                  </a:lnTo>
                  <a:lnTo>
                    <a:pt x="19" y="12"/>
                  </a:lnTo>
                  <a:lnTo>
                    <a:pt x="22" y="8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2" y="9"/>
                  </a:lnTo>
                  <a:lnTo>
                    <a:pt x="42" y="14"/>
                  </a:lnTo>
                  <a:lnTo>
                    <a:pt x="40" y="17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1" name="Freeform 425"/>
            <p:cNvSpPr>
              <a:spLocks/>
            </p:cNvSpPr>
            <p:nvPr/>
          </p:nvSpPr>
          <p:spPr bwMode="auto">
            <a:xfrm>
              <a:off x="1251" y="3208"/>
              <a:ext cx="30" cy="29"/>
            </a:xfrm>
            <a:custGeom>
              <a:avLst/>
              <a:gdLst/>
              <a:ahLst/>
              <a:cxnLst>
                <a:cxn ang="0">
                  <a:pos x="56" y="21"/>
                </a:cxn>
                <a:cxn ang="0">
                  <a:pos x="52" y="27"/>
                </a:cxn>
                <a:cxn ang="0">
                  <a:pos x="47" y="32"/>
                </a:cxn>
                <a:cxn ang="0">
                  <a:pos x="41" y="37"/>
                </a:cxn>
                <a:cxn ang="0">
                  <a:pos x="35" y="41"/>
                </a:cxn>
                <a:cxn ang="0">
                  <a:pos x="30" y="46"/>
                </a:cxn>
                <a:cxn ang="0">
                  <a:pos x="24" y="50"/>
                </a:cxn>
                <a:cxn ang="0">
                  <a:pos x="21" y="53"/>
                </a:cxn>
                <a:cxn ang="0">
                  <a:pos x="17" y="53"/>
                </a:cxn>
                <a:cxn ang="0">
                  <a:pos x="13" y="56"/>
                </a:cxn>
                <a:cxn ang="0">
                  <a:pos x="12" y="56"/>
                </a:cxn>
                <a:cxn ang="0">
                  <a:pos x="7" y="56"/>
                </a:cxn>
                <a:cxn ang="0">
                  <a:pos x="4" y="55"/>
                </a:cxn>
                <a:cxn ang="0">
                  <a:pos x="3" y="52"/>
                </a:cxn>
                <a:cxn ang="0">
                  <a:pos x="1" y="47"/>
                </a:cxn>
                <a:cxn ang="0">
                  <a:pos x="0" y="41"/>
                </a:cxn>
                <a:cxn ang="0">
                  <a:pos x="1" y="37"/>
                </a:cxn>
                <a:cxn ang="0">
                  <a:pos x="3" y="33"/>
                </a:cxn>
                <a:cxn ang="0">
                  <a:pos x="7" y="30"/>
                </a:cxn>
                <a:cxn ang="0">
                  <a:pos x="12" y="27"/>
                </a:cxn>
                <a:cxn ang="0">
                  <a:pos x="17" y="26"/>
                </a:cxn>
                <a:cxn ang="0">
                  <a:pos x="20" y="23"/>
                </a:cxn>
                <a:cxn ang="0">
                  <a:pos x="23" y="20"/>
                </a:cxn>
                <a:cxn ang="0">
                  <a:pos x="26" y="17"/>
                </a:cxn>
                <a:cxn ang="0">
                  <a:pos x="29" y="14"/>
                </a:cxn>
                <a:cxn ang="0">
                  <a:pos x="32" y="9"/>
                </a:cxn>
                <a:cxn ang="0">
                  <a:pos x="36" y="6"/>
                </a:cxn>
                <a:cxn ang="0">
                  <a:pos x="39" y="1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55" y="3"/>
                </a:cxn>
                <a:cxn ang="0">
                  <a:pos x="58" y="6"/>
                </a:cxn>
                <a:cxn ang="0">
                  <a:pos x="59" y="11"/>
                </a:cxn>
                <a:cxn ang="0">
                  <a:pos x="59" y="15"/>
                </a:cxn>
                <a:cxn ang="0">
                  <a:pos x="56" y="21"/>
                </a:cxn>
                <a:cxn ang="0">
                  <a:pos x="56" y="21"/>
                </a:cxn>
              </a:cxnLst>
              <a:rect l="0" t="0" r="r" b="b"/>
              <a:pathLst>
                <a:path w="59" h="56">
                  <a:moveTo>
                    <a:pt x="56" y="21"/>
                  </a:moveTo>
                  <a:lnTo>
                    <a:pt x="52" y="27"/>
                  </a:lnTo>
                  <a:lnTo>
                    <a:pt x="47" y="32"/>
                  </a:lnTo>
                  <a:lnTo>
                    <a:pt x="41" y="37"/>
                  </a:lnTo>
                  <a:lnTo>
                    <a:pt x="35" y="41"/>
                  </a:lnTo>
                  <a:lnTo>
                    <a:pt x="30" y="46"/>
                  </a:lnTo>
                  <a:lnTo>
                    <a:pt x="24" y="50"/>
                  </a:lnTo>
                  <a:lnTo>
                    <a:pt x="21" y="53"/>
                  </a:lnTo>
                  <a:lnTo>
                    <a:pt x="17" y="53"/>
                  </a:lnTo>
                  <a:lnTo>
                    <a:pt x="13" y="56"/>
                  </a:lnTo>
                  <a:lnTo>
                    <a:pt x="12" y="56"/>
                  </a:lnTo>
                  <a:lnTo>
                    <a:pt x="7" y="56"/>
                  </a:lnTo>
                  <a:lnTo>
                    <a:pt x="4" y="55"/>
                  </a:lnTo>
                  <a:lnTo>
                    <a:pt x="3" y="52"/>
                  </a:lnTo>
                  <a:lnTo>
                    <a:pt x="1" y="47"/>
                  </a:lnTo>
                  <a:lnTo>
                    <a:pt x="0" y="41"/>
                  </a:lnTo>
                  <a:lnTo>
                    <a:pt x="1" y="37"/>
                  </a:lnTo>
                  <a:lnTo>
                    <a:pt x="3" y="33"/>
                  </a:lnTo>
                  <a:lnTo>
                    <a:pt x="7" y="30"/>
                  </a:lnTo>
                  <a:lnTo>
                    <a:pt x="12" y="27"/>
                  </a:lnTo>
                  <a:lnTo>
                    <a:pt x="17" y="26"/>
                  </a:lnTo>
                  <a:lnTo>
                    <a:pt x="20" y="23"/>
                  </a:lnTo>
                  <a:lnTo>
                    <a:pt x="23" y="20"/>
                  </a:lnTo>
                  <a:lnTo>
                    <a:pt x="26" y="17"/>
                  </a:lnTo>
                  <a:lnTo>
                    <a:pt x="29" y="14"/>
                  </a:lnTo>
                  <a:lnTo>
                    <a:pt x="32" y="9"/>
                  </a:lnTo>
                  <a:lnTo>
                    <a:pt x="36" y="6"/>
                  </a:lnTo>
                  <a:lnTo>
                    <a:pt x="39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3"/>
                  </a:lnTo>
                  <a:lnTo>
                    <a:pt x="58" y="6"/>
                  </a:lnTo>
                  <a:lnTo>
                    <a:pt x="59" y="11"/>
                  </a:lnTo>
                  <a:lnTo>
                    <a:pt x="59" y="15"/>
                  </a:lnTo>
                  <a:lnTo>
                    <a:pt x="56" y="21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2" name="Freeform 426"/>
            <p:cNvSpPr>
              <a:spLocks/>
            </p:cNvSpPr>
            <p:nvPr/>
          </p:nvSpPr>
          <p:spPr bwMode="auto">
            <a:xfrm>
              <a:off x="1290" y="3114"/>
              <a:ext cx="18" cy="37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9" y="8"/>
                </a:cxn>
                <a:cxn ang="0">
                  <a:pos x="30" y="13"/>
                </a:cxn>
                <a:cxn ang="0">
                  <a:pos x="32" y="16"/>
                </a:cxn>
                <a:cxn ang="0">
                  <a:pos x="33" y="20"/>
                </a:cxn>
                <a:cxn ang="0">
                  <a:pos x="33" y="25"/>
                </a:cxn>
                <a:cxn ang="0">
                  <a:pos x="35" y="29"/>
                </a:cxn>
                <a:cxn ang="0">
                  <a:pos x="35" y="34"/>
                </a:cxn>
                <a:cxn ang="0">
                  <a:pos x="35" y="39"/>
                </a:cxn>
                <a:cxn ang="0">
                  <a:pos x="33" y="43"/>
                </a:cxn>
                <a:cxn ang="0">
                  <a:pos x="33" y="46"/>
                </a:cxn>
                <a:cxn ang="0">
                  <a:pos x="30" y="49"/>
                </a:cxn>
                <a:cxn ang="0">
                  <a:pos x="29" y="54"/>
                </a:cxn>
                <a:cxn ang="0">
                  <a:pos x="27" y="57"/>
                </a:cxn>
                <a:cxn ang="0">
                  <a:pos x="26" y="60"/>
                </a:cxn>
                <a:cxn ang="0">
                  <a:pos x="23" y="61"/>
                </a:cxn>
                <a:cxn ang="0">
                  <a:pos x="21" y="65"/>
                </a:cxn>
                <a:cxn ang="0">
                  <a:pos x="18" y="71"/>
                </a:cxn>
                <a:cxn ang="0">
                  <a:pos x="15" y="74"/>
                </a:cxn>
                <a:cxn ang="0">
                  <a:pos x="10" y="74"/>
                </a:cxn>
                <a:cxn ang="0">
                  <a:pos x="7" y="75"/>
                </a:cxn>
                <a:cxn ang="0">
                  <a:pos x="3" y="74"/>
                </a:cxn>
                <a:cxn ang="0">
                  <a:pos x="0" y="72"/>
                </a:cxn>
                <a:cxn ang="0">
                  <a:pos x="0" y="68"/>
                </a:cxn>
                <a:cxn ang="0">
                  <a:pos x="0" y="61"/>
                </a:cxn>
                <a:cxn ang="0">
                  <a:pos x="3" y="57"/>
                </a:cxn>
                <a:cxn ang="0">
                  <a:pos x="7" y="51"/>
                </a:cxn>
                <a:cxn ang="0">
                  <a:pos x="10" y="45"/>
                </a:cxn>
                <a:cxn ang="0">
                  <a:pos x="14" y="40"/>
                </a:cxn>
                <a:cxn ang="0">
                  <a:pos x="14" y="36"/>
                </a:cxn>
                <a:cxn ang="0">
                  <a:pos x="15" y="34"/>
                </a:cxn>
                <a:cxn ang="0">
                  <a:pos x="15" y="31"/>
                </a:cxn>
                <a:cxn ang="0">
                  <a:pos x="15" y="26"/>
                </a:cxn>
                <a:cxn ang="0">
                  <a:pos x="12" y="22"/>
                </a:cxn>
                <a:cxn ang="0">
                  <a:pos x="10" y="16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9" y="5"/>
                </a:cxn>
                <a:cxn ang="0">
                  <a:pos x="14" y="2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4" y="0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5" h="75">
                  <a:moveTo>
                    <a:pt x="27" y="5"/>
                  </a:moveTo>
                  <a:lnTo>
                    <a:pt x="29" y="8"/>
                  </a:lnTo>
                  <a:lnTo>
                    <a:pt x="30" y="13"/>
                  </a:lnTo>
                  <a:lnTo>
                    <a:pt x="32" y="16"/>
                  </a:lnTo>
                  <a:lnTo>
                    <a:pt x="33" y="20"/>
                  </a:lnTo>
                  <a:lnTo>
                    <a:pt x="33" y="25"/>
                  </a:lnTo>
                  <a:lnTo>
                    <a:pt x="35" y="29"/>
                  </a:lnTo>
                  <a:lnTo>
                    <a:pt x="35" y="34"/>
                  </a:lnTo>
                  <a:lnTo>
                    <a:pt x="35" y="39"/>
                  </a:lnTo>
                  <a:lnTo>
                    <a:pt x="33" y="43"/>
                  </a:lnTo>
                  <a:lnTo>
                    <a:pt x="33" y="46"/>
                  </a:lnTo>
                  <a:lnTo>
                    <a:pt x="30" y="49"/>
                  </a:lnTo>
                  <a:lnTo>
                    <a:pt x="29" y="54"/>
                  </a:lnTo>
                  <a:lnTo>
                    <a:pt x="27" y="57"/>
                  </a:lnTo>
                  <a:lnTo>
                    <a:pt x="26" y="60"/>
                  </a:lnTo>
                  <a:lnTo>
                    <a:pt x="23" y="61"/>
                  </a:lnTo>
                  <a:lnTo>
                    <a:pt x="21" y="65"/>
                  </a:lnTo>
                  <a:lnTo>
                    <a:pt x="18" y="71"/>
                  </a:lnTo>
                  <a:lnTo>
                    <a:pt x="15" y="74"/>
                  </a:lnTo>
                  <a:lnTo>
                    <a:pt x="10" y="74"/>
                  </a:lnTo>
                  <a:lnTo>
                    <a:pt x="7" y="75"/>
                  </a:lnTo>
                  <a:lnTo>
                    <a:pt x="3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3" y="57"/>
                  </a:lnTo>
                  <a:lnTo>
                    <a:pt x="7" y="51"/>
                  </a:lnTo>
                  <a:lnTo>
                    <a:pt x="10" y="45"/>
                  </a:lnTo>
                  <a:lnTo>
                    <a:pt x="14" y="40"/>
                  </a:lnTo>
                  <a:lnTo>
                    <a:pt x="14" y="36"/>
                  </a:lnTo>
                  <a:lnTo>
                    <a:pt x="15" y="34"/>
                  </a:lnTo>
                  <a:lnTo>
                    <a:pt x="15" y="31"/>
                  </a:lnTo>
                  <a:lnTo>
                    <a:pt x="15" y="26"/>
                  </a:lnTo>
                  <a:lnTo>
                    <a:pt x="12" y="22"/>
                  </a:lnTo>
                  <a:lnTo>
                    <a:pt x="10" y="16"/>
                  </a:lnTo>
                  <a:lnTo>
                    <a:pt x="7" y="11"/>
                  </a:lnTo>
                  <a:lnTo>
                    <a:pt x="7" y="8"/>
                  </a:lnTo>
                  <a:lnTo>
                    <a:pt x="9" y="5"/>
                  </a:lnTo>
                  <a:lnTo>
                    <a:pt x="14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3" name="Freeform 427"/>
            <p:cNvSpPr>
              <a:spLocks/>
            </p:cNvSpPr>
            <p:nvPr/>
          </p:nvSpPr>
          <p:spPr bwMode="auto">
            <a:xfrm>
              <a:off x="1358" y="3248"/>
              <a:ext cx="46" cy="264"/>
            </a:xfrm>
            <a:custGeom>
              <a:avLst/>
              <a:gdLst/>
              <a:ahLst/>
              <a:cxnLst>
                <a:cxn ang="0">
                  <a:pos x="67" y="26"/>
                </a:cxn>
                <a:cxn ang="0">
                  <a:pos x="75" y="55"/>
                </a:cxn>
                <a:cxn ang="0">
                  <a:pos x="79" y="83"/>
                </a:cxn>
                <a:cxn ang="0">
                  <a:pos x="87" y="110"/>
                </a:cxn>
                <a:cxn ang="0">
                  <a:pos x="90" y="138"/>
                </a:cxn>
                <a:cxn ang="0">
                  <a:pos x="90" y="164"/>
                </a:cxn>
                <a:cxn ang="0">
                  <a:pos x="87" y="190"/>
                </a:cxn>
                <a:cxn ang="0">
                  <a:pos x="79" y="216"/>
                </a:cxn>
                <a:cxn ang="0">
                  <a:pos x="63" y="246"/>
                </a:cxn>
                <a:cxn ang="0">
                  <a:pos x="49" y="281"/>
                </a:cxn>
                <a:cxn ang="0">
                  <a:pos x="40" y="317"/>
                </a:cxn>
                <a:cxn ang="0">
                  <a:pos x="37" y="352"/>
                </a:cxn>
                <a:cxn ang="0">
                  <a:pos x="38" y="387"/>
                </a:cxn>
                <a:cxn ang="0">
                  <a:pos x="44" y="422"/>
                </a:cxn>
                <a:cxn ang="0">
                  <a:pos x="53" y="457"/>
                </a:cxn>
                <a:cxn ang="0">
                  <a:pos x="66" y="495"/>
                </a:cxn>
                <a:cxn ang="0">
                  <a:pos x="75" y="518"/>
                </a:cxn>
                <a:cxn ang="0">
                  <a:pos x="73" y="526"/>
                </a:cxn>
                <a:cxn ang="0">
                  <a:pos x="66" y="529"/>
                </a:cxn>
                <a:cxn ang="0">
                  <a:pos x="58" y="526"/>
                </a:cxn>
                <a:cxn ang="0">
                  <a:pos x="46" y="500"/>
                </a:cxn>
                <a:cxn ang="0">
                  <a:pos x="31" y="460"/>
                </a:cxn>
                <a:cxn ang="0">
                  <a:pos x="17" y="419"/>
                </a:cxn>
                <a:cxn ang="0">
                  <a:pos x="6" y="381"/>
                </a:cxn>
                <a:cxn ang="0">
                  <a:pos x="1" y="343"/>
                </a:cxn>
                <a:cxn ang="0">
                  <a:pos x="1" y="304"/>
                </a:cxn>
                <a:cxn ang="0">
                  <a:pos x="6" y="265"/>
                </a:cxn>
                <a:cxn ang="0">
                  <a:pos x="21" y="225"/>
                </a:cxn>
                <a:cxn ang="0">
                  <a:pos x="37" y="194"/>
                </a:cxn>
                <a:cxn ang="0">
                  <a:pos x="44" y="171"/>
                </a:cxn>
                <a:cxn ang="0">
                  <a:pos x="50" y="152"/>
                </a:cxn>
                <a:cxn ang="0">
                  <a:pos x="53" y="132"/>
                </a:cxn>
                <a:cxn ang="0">
                  <a:pos x="53" y="112"/>
                </a:cxn>
                <a:cxn ang="0">
                  <a:pos x="53" y="90"/>
                </a:cxn>
                <a:cxn ang="0">
                  <a:pos x="50" y="68"/>
                </a:cxn>
                <a:cxn ang="0">
                  <a:pos x="46" y="43"/>
                </a:cxn>
                <a:cxn ang="0">
                  <a:pos x="44" y="26"/>
                </a:cxn>
                <a:cxn ang="0">
                  <a:pos x="44" y="19"/>
                </a:cxn>
                <a:cxn ang="0">
                  <a:pos x="44" y="11"/>
                </a:cxn>
                <a:cxn ang="0">
                  <a:pos x="49" y="5"/>
                </a:cxn>
                <a:cxn ang="0">
                  <a:pos x="53" y="0"/>
                </a:cxn>
                <a:cxn ang="0">
                  <a:pos x="60" y="3"/>
                </a:cxn>
                <a:cxn ang="0">
                  <a:pos x="63" y="8"/>
                </a:cxn>
                <a:cxn ang="0">
                  <a:pos x="66" y="13"/>
                </a:cxn>
              </a:cxnLst>
              <a:rect l="0" t="0" r="r" b="b"/>
              <a:pathLst>
                <a:path w="92" h="529">
                  <a:moveTo>
                    <a:pt x="66" y="13"/>
                  </a:moveTo>
                  <a:lnTo>
                    <a:pt x="67" y="26"/>
                  </a:lnTo>
                  <a:lnTo>
                    <a:pt x="70" y="42"/>
                  </a:lnTo>
                  <a:lnTo>
                    <a:pt x="75" y="55"/>
                  </a:lnTo>
                  <a:lnTo>
                    <a:pt x="78" y="69"/>
                  </a:lnTo>
                  <a:lnTo>
                    <a:pt x="79" y="83"/>
                  </a:lnTo>
                  <a:lnTo>
                    <a:pt x="84" y="98"/>
                  </a:lnTo>
                  <a:lnTo>
                    <a:pt x="87" y="110"/>
                  </a:lnTo>
                  <a:lnTo>
                    <a:pt x="89" y="124"/>
                  </a:lnTo>
                  <a:lnTo>
                    <a:pt x="90" y="138"/>
                  </a:lnTo>
                  <a:lnTo>
                    <a:pt x="92" y="150"/>
                  </a:lnTo>
                  <a:lnTo>
                    <a:pt x="90" y="164"/>
                  </a:lnTo>
                  <a:lnTo>
                    <a:pt x="90" y="176"/>
                  </a:lnTo>
                  <a:lnTo>
                    <a:pt x="87" y="190"/>
                  </a:lnTo>
                  <a:lnTo>
                    <a:pt x="84" y="202"/>
                  </a:lnTo>
                  <a:lnTo>
                    <a:pt x="79" y="216"/>
                  </a:lnTo>
                  <a:lnTo>
                    <a:pt x="73" y="228"/>
                  </a:lnTo>
                  <a:lnTo>
                    <a:pt x="63" y="246"/>
                  </a:lnTo>
                  <a:lnTo>
                    <a:pt x="55" y="265"/>
                  </a:lnTo>
                  <a:lnTo>
                    <a:pt x="49" y="281"/>
                  </a:lnTo>
                  <a:lnTo>
                    <a:pt x="44" y="300"/>
                  </a:lnTo>
                  <a:lnTo>
                    <a:pt x="40" y="317"/>
                  </a:lnTo>
                  <a:lnTo>
                    <a:pt x="38" y="333"/>
                  </a:lnTo>
                  <a:lnTo>
                    <a:pt x="37" y="352"/>
                  </a:lnTo>
                  <a:lnTo>
                    <a:pt x="37" y="370"/>
                  </a:lnTo>
                  <a:lnTo>
                    <a:pt x="38" y="387"/>
                  </a:lnTo>
                  <a:lnTo>
                    <a:pt x="40" y="404"/>
                  </a:lnTo>
                  <a:lnTo>
                    <a:pt x="44" y="422"/>
                  </a:lnTo>
                  <a:lnTo>
                    <a:pt x="49" y="440"/>
                  </a:lnTo>
                  <a:lnTo>
                    <a:pt x="53" y="457"/>
                  </a:lnTo>
                  <a:lnTo>
                    <a:pt x="60" y="477"/>
                  </a:lnTo>
                  <a:lnTo>
                    <a:pt x="66" y="495"/>
                  </a:lnTo>
                  <a:lnTo>
                    <a:pt x="75" y="515"/>
                  </a:lnTo>
                  <a:lnTo>
                    <a:pt x="75" y="518"/>
                  </a:lnTo>
                  <a:lnTo>
                    <a:pt x="75" y="523"/>
                  </a:lnTo>
                  <a:lnTo>
                    <a:pt x="73" y="526"/>
                  </a:lnTo>
                  <a:lnTo>
                    <a:pt x="70" y="529"/>
                  </a:lnTo>
                  <a:lnTo>
                    <a:pt x="66" y="529"/>
                  </a:lnTo>
                  <a:lnTo>
                    <a:pt x="63" y="529"/>
                  </a:lnTo>
                  <a:lnTo>
                    <a:pt x="58" y="526"/>
                  </a:lnTo>
                  <a:lnTo>
                    <a:pt x="57" y="523"/>
                  </a:lnTo>
                  <a:lnTo>
                    <a:pt x="46" y="500"/>
                  </a:lnTo>
                  <a:lnTo>
                    <a:pt x="38" y="480"/>
                  </a:lnTo>
                  <a:lnTo>
                    <a:pt x="31" y="460"/>
                  </a:lnTo>
                  <a:lnTo>
                    <a:pt x="23" y="440"/>
                  </a:lnTo>
                  <a:lnTo>
                    <a:pt x="17" y="419"/>
                  </a:lnTo>
                  <a:lnTo>
                    <a:pt x="11" y="401"/>
                  </a:lnTo>
                  <a:lnTo>
                    <a:pt x="6" y="381"/>
                  </a:lnTo>
                  <a:lnTo>
                    <a:pt x="3" y="362"/>
                  </a:lnTo>
                  <a:lnTo>
                    <a:pt x="1" y="343"/>
                  </a:lnTo>
                  <a:lnTo>
                    <a:pt x="0" y="323"/>
                  </a:lnTo>
                  <a:lnTo>
                    <a:pt x="1" y="304"/>
                  </a:lnTo>
                  <a:lnTo>
                    <a:pt x="3" y="284"/>
                  </a:lnTo>
                  <a:lnTo>
                    <a:pt x="6" y="265"/>
                  </a:lnTo>
                  <a:lnTo>
                    <a:pt x="14" y="245"/>
                  </a:lnTo>
                  <a:lnTo>
                    <a:pt x="21" y="225"/>
                  </a:lnTo>
                  <a:lnTo>
                    <a:pt x="32" y="207"/>
                  </a:lnTo>
                  <a:lnTo>
                    <a:pt x="37" y="194"/>
                  </a:lnTo>
                  <a:lnTo>
                    <a:pt x="41" y="184"/>
                  </a:lnTo>
                  <a:lnTo>
                    <a:pt x="44" y="171"/>
                  </a:lnTo>
                  <a:lnTo>
                    <a:pt x="49" y="162"/>
                  </a:lnTo>
                  <a:lnTo>
                    <a:pt x="50" y="152"/>
                  </a:lnTo>
                  <a:lnTo>
                    <a:pt x="53" y="142"/>
                  </a:lnTo>
                  <a:lnTo>
                    <a:pt x="53" y="132"/>
                  </a:lnTo>
                  <a:lnTo>
                    <a:pt x="55" y="121"/>
                  </a:lnTo>
                  <a:lnTo>
                    <a:pt x="53" y="112"/>
                  </a:lnTo>
                  <a:lnTo>
                    <a:pt x="53" y="101"/>
                  </a:lnTo>
                  <a:lnTo>
                    <a:pt x="53" y="90"/>
                  </a:lnTo>
                  <a:lnTo>
                    <a:pt x="52" y="78"/>
                  </a:lnTo>
                  <a:lnTo>
                    <a:pt x="50" y="68"/>
                  </a:lnTo>
                  <a:lnTo>
                    <a:pt x="49" y="55"/>
                  </a:lnTo>
                  <a:lnTo>
                    <a:pt x="46" y="43"/>
                  </a:lnTo>
                  <a:lnTo>
                    <a:pt x="44" y="31"/>
                  </a:lnTo>
                  <a:lnTo>
                    <a:pt x="44" y="26"/>
                  </a:lnTo>
                  <a:lnTo>
                    <a:pt x="44" y="22"/>
                  </a:lnTo>
                  <a:lnTo>
                    <a:pt x="44" y="19"/>
                  </a:lnTo>
                  <a:lnTo>
                    <a:pt x="44" y="16"/>
                  </a:lnTo>
                  <a:lnTo>
                    <a:pt x="44" y="11"/>
                  </a:lnTo>
                  <a:lnTo>
                    <a:pt x="47" y="8"/>
                  </a:lnTo>
                  <a:lnTo>
                    <a:pt x="49" y="5"/>
                  </a:lnTo>
                  <a:lnTo>
                    <a:pt x="50" y="3"/>
                  </a:lnTo>
                  <a:lnTo>
                    <a:pt x="53" y="0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3" y="5"/>
                  </a:lnTo>
                  <a:lnTo>
                    <a:pt x="63" y="8"/>
                  </a:lnTo>
                  <a:lnTo>
                    <a:pt x="66" y="13"/>
                  </a:lnTo>
                  <a:lnTo>
                    <a:pt x="66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4" name="Freeform 428"/>
            <p:cNvSpPr>
              <a:spLocks/>
            </p:cNvSpPr>
            <p:nvPr/>
          </p:nvSpPr>
          <p:spPr bwMode="auto">
            <a:xfrm>
              <a:off x="1186" y="3373"/>
              <a:ext cx="7" cy="4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14" y="3"/>
                </a:cxn>
                <a:cxn ang="0">
                  <a:pos x="12" y="6"/>
                </a:cxn>
                <a:cxn ang="0">
                  <a:pos x="11" y="7"/>
                </a:cxn>
                <a:cxn ang="0">
                  <a:pos x="8" y="7"/>
                </a:cxn>
                <a:cxn ang="0">
                  <a:pos x="5" y="7"/>
                </a:cxn>
                <a:cxn ang="0">
                  <a:pos x="2" y="6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5" y="1"/>
                </a:cxn>
                <a:cxn ang="0">
                  <a:pos x="15" y="1"/>
                </a:cxn>
              </a:cxnLst>
              <a:rect l="0" t="0" r="r" b="b"/>
              <a:pathLst>
                <a:path w="15" h="7">
                  <a:moveTo>
                    <a:pt x="15" y="1"/>
                  </a:moveTo>
                  <a:lnTo>
                    <a:pt x="14" y="3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8" y="7"/>
                  </a:lnTo>
                  <a:lnTo>
                    <a:pt x="5" y="7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5" name="Freeform 429"/>
            <p:cNvSpPr>
              <a:spLocks/>
            </p:cNvSpPr>
            <p:nvPr/>
          </p:nvSpPr>
          <p:spPr bwMode="auto">
            <a:xfrm>
              <a:off x="776" y="3258"/>
              <a:ext cx="153" cy="251"/>
            </a:xfrm>
            <a:custGeom>
              <a:avLst/>
              <a:gdLst/>
              <a:ahLst/>
              <a:cxnLst>
                <a:cxn ang="0">
                  <a:pos x="274" y="18"/>
                </a:cxn>
                <a:cxn ang="0">
                  <a:pos x="231" y="23"/>
                </a:cxn>
                <a:cxn ang="0">
                  <a:pos x="191" y="32"/>
                </a:cxn>
                <a:cxn ang="0">
                  <a:pos x="155" y="49"/>
                </a:cxn>
                <a:cxn ang="0">
                  <a:pos x="122" y="67"/>
                </a:cxn>
                <a:cxn ang="0">
                  <a:pos x="93" y="93"/>
                </a:cxn>
                <a:cxn ang="0">
                  <a:pos x="72" y="125"/>
                </a:cxn>
                <a:cxn ang="0">
                  <a:pos x="57" y="161"/>
                </a:cxn>
                <a:cxn ang="0">
                  <a:pos x="49" y="205"/>
                </a:cxn>
                <a:cxn ang="0">
                  <a:pos x="57" y="248"/>
                </a:cxn>
                <a:cxn ang="0">
                  <a:pos x="75" y="284"/>
                </a:cxn>
                <a:cxn ang="0">
                  <a:pos x="103" y="319"/>
                </a:cxn>
                <a:cxn ang="0">
                  <a:pos x="132" y="353"/>
                </a:cxn>
                <a:cxn ang="0">
                  <a:pos x="158" y="388"/>
                </a:cxn>
                <a:cxn ang="0">
                  <a:pos x="178" y="426"/>
                </a:cxn>
                <a:cxn ang="0">
                  <a:pos x="187" y="471"/>
                </a:cxn>
                <a:cxn ang="0">
                  <a:pos x="185" y="498"/>
                </a:cxn>
                <a:cxn ang="0">
                  <a:pos x="178" y="503"/>
                </a:cxn>
                <a:cxn ang="0">
                  <a:pos x="170" y="501"/>
                </a:cxn>
                <a:cxn ang="0">
                  <a:pos x="165" y="497"/>
                </a:cxn>
                <a:cxn ang="0">
                  <a:pos x="167" y="466"/>
                </a:cxn>
                <a:cxn ang="0">
                  <a:pos x="155" y="420"/>
                </a:cxn>
                <a:cxn ang="0">
                  <a:pos x="130" y="382"/>
                </a:cxn>
                <a:cxn ang="0">
                  <a:pos x="98" y="347"/>
                </a:cxn>
                <a:cxn ang="0">
                  <a:pos x="64" y="313"/>
                </a:cxn>
                <a:cxn ang="0">
                  <a:pos x="34" y="278"/>
                </a:cxn>
                <a:cxn ang="0">
                  <a:pos x="9" y="242"/>
                </a:cxn>
                <a:cxn ang="0">
                  <a:pos x="0" y="196"/>
                </a:cxn>
                <a:cxn ang="0">
                  <a:pos x="8" y="148"/>
                </a:cxn>
                <a:cxn ang="0">
                  <a:pos x="28" y="106"/>
                </a:cxn>
                <a:cxn ang="0">
                  <a:pos x="54" y="73"/>
                </a:cxn>
                <a:cxn ang="0">
                  <a:pos x="86" y="46"/>
                </a:cxn>
                <a:cxn ang="0">
                  <a:pos x="124" y="26"/>
                </a:cxn>
                <a:cxn ang="0">
                  <a:pos x="167" y="12"/>
                </a:cxn>
                <a:cxn ang="0">
                  <a:pos x="213" y="5"/>
                </a:cxn>
                <a:cxn ang="0">
                  <a:pos x="263" y="0"/>
                </a:cxn>
                <a:cxn ang="0">
                  <a:pos x="292" y="0"/>
                </a:cxn>
                <a:cxn ang="0">
                  <a:pos x="298" y="2"/>
                </a:cxn>
                <a:cxn ang="0">
                  <a:pos x="306" y="5"/>
                </a:cxn>
                <a:cxn ang="0">
                  <a:pos x="308" y="12"/>
                </a:cxn>
                <a:cxn ang="0">
                  <a:pos x="303" y="15"/>
                </a:cxn>
                <a:cxn ang="0">
                  <a:pos x="297" y="18"/>
                </a:cxn>
                <a:cxn ang="0">
                  <a:pos x="295" y="18"/>
                </a:cxn>
              </a:cxnLst>
              <a:rect l="0" t="0" r="r" b="b"/>
              <a:pathLst>
                <a:path w="308" h="503">
                  <a:moveTo>
                    <a:pt x="295" y="18"/>
                  </a:moveTo>
                  <a:lnTo>
                    <a:pt x="274" y="18"/>
                  </a:lnTo>
                  <a:lnTo>
                    <a:pt x="251" y="20"/>
                  </a:lnTo>
                  <a:lnTo>
                    <a:pt x="231" y="23"/>
                  </a:lnTo>
                  <a:lnTo>
                    <a:pt x="213" y="28"/>
                  </a:lnTo>
                  <a:lnTo>
                    <a:pt x="191" y="32"/>
                  </a:lnTo>
                  <a:lnTo>
                    <a:pt x="174" y="40"/>
                  </a:lnTo>
                  <a:lnTo>
                    <a:pt x="155" y="49"/>
                  </a:lnTo>
                  <a:lnTo>
                    <a:pt x="139" y="57"/>
                  </a:lnTo>
                  <a:lnTo>
                    <a:pt x="122" y="67"/>
                  </a:lnTo>
                  <a:lnTo>
                    <a:pt x="107" y="80"/>
                  </a:lnTo>
                  <a:lnTo>
                    <a:pt x="93" y="93"/>
                  </a:lnTo>
                  <a:lnTo>
                    <a:pt x="83" y="109"/>
                  </a:lnTo>
                  <a:lnTo>
                    <a:pt x="72" y="125"/>
                  </a:lnTo>
                  <a:lnTo>
                    <a:pt x="63" y="142"/>
                  </a:lnTo>
                  <a:lnTo>
                    <a:pt x="57" y="161"/>
                  </a:lnTo>
                  <a:lnTo>
                    <a:pt x="52" y="182"/>
                  </a:lnTo>
                  <a:lnTo>
                    <a:pt x="49" y="205"/>
                  </a:lnTo>
                  <a:lnTo>
                    <a:pt x="51" y="226"/>
                  </a:lnTo>
                  <a:lnTo>
                    <a:pt x="57" y="248"/>
                  </a:lnTo>
                  <a:lnTo>
                    <a:pt x="66" y="266"/>
                  </a:lnTo>
                  <a:lnTo>
                    <a:pt x="75" y="284"/>
                  </a:lnTo>
                  <a:lnTo>
                    <a:pt x="89" y="303"/>
                  </a:lnTo>
                  <a:lnTo>
                    <a:pt x="103" y="319"/>
                  </a:lnTo>
                  <a:lnTo>
                    <a:pt x="118" y="338"/>
                  </a:lnTo>
                  <a:lnTo>
                    <a:pt x="132" y="353"/>
                  </a:lnTo>
                  <a:lnTo>
                    <a:pt x="145" y="371"/>
                  </a:lnTo>
                  <a:lnTo>
                    <a:pt x="158" y="388"/>
                  </a:lnTo>
                  <a:lnTo>
                    <a:pt x="170" y="408"/>
                  </a:lnTo>
                  <a:lnTo>
                    <a:pt x="178" y="426"/>
                  </a:lnTo>
                  <a:lnTo>
                    <a:pt x="185" y="448"/>
                  </a:lnTo>
                  <a:lnTo>
                    <a:pt x="187" y="471"/>
                  </a:lnTo>
                  <a:lnTo>
                    <a:pt x="187" y="494"/>
                  </a:lnTo>
                  <a:lnTo>
                    <a:pt x="185" y="498"/>
                  </a:lnTo>
                  <a:lnTo>
                    <a:pt x="182" y="501"/>
                  </a:lnTo>
                  <a:lnTo>
                    <a:pt x="178" y="503"/>
                  </a:lnTo>
                  <a:lnTo>
                    <a:pt x="174" y="503"/>
                  </a:lnTo>
                  <a:lnTo>
                    <a:pt x="170" y="501"/>
                  </a:lnTo>
                  <a:lnTo>
                    <a:pt x="168" y="500"/>
                  </a:lnTo>
                  <a:lnTo>
                    <a:pt x="165" y="497"/>
                  </a:lnTo>
                  <a:lnTo>
                    <a:pt x="165" y="491"/>
                  </a:lnTo>
                  <a:lnTo>
                    <a:pt x="167" y="466"/>
                  </a:lnTo>
                  <a:lnTo>
                    <a:pt x="162" y="442"/>
                  </a:lnTo>
                  <a:lnTo>
                    <a:pt x="155" y="420"/>
                  </a:lnTo>
                  <a:lnTo>
                    <a:pt x="144" y="402"/>
                  </a:lnTo>
                  <a:lnTo>
                    <a:pt x="130" y="382"/>
                  </a:lnTo>
                  <a:lnTo>
                    <a:pt x="116" y="365"/>
                  </a:lnTo>
                  <a:lnTo>
                    <a:pt x="98" y="347"/>
                  </a:lnTo>
                  <a:lnTo>
                    <a:pt x="83" y="332"/>
                  </a:lnTo>
                  <a:lnTo>
                    <a:pt x="64" y="313"/>
                  </a:lnTo>
                  <a:lnTo>
                    <a:pt x="49" y="297"/>
                  </a:lnTo>
                  <a:lnTo>
                    <a:pt x="34" y="278"/>
                  </a:lnTo>
                  <a:lnTo>
                    <a:pt x="20" y="260"/>
                  </a:lnTo>
                  <a:lnTo>
                    <a:pt x="9" y="242"/>
                  </a:lnTo>
                  <a:lnTo>
                    <a:pt x="3" y="220"/>
                  </a:lnTo>
                  <a:lnTo>
                    <a:pt x="0" y="196"/>
                  </a:lnTo>
                  <a:lnTo>
                    <a:pt x="3" y="173"/>
                  </a:lnTo>
                  <a:lnTo>
                    <a:pt x="8" y="148"/>
                  </a:lnTo>
                  <a:lnTo>
                    <a:pt x="17" y="127"/>
                  </a:lnTo>
                  <a:lnTo>
                    <a:pt x="28" y="106"/>
                  </a:lnTo>
                  <a:lnTo>
                    <a:pt x="40" y="89"/>
                  </a:lnTo>
                  <a:lnTo>
                    <a:pt x="54" y="73"/>
                  </a:lnTo>
                  <a:lnTo>
                    <a:pt x="67" y="58"/>
                  </a:lnTo>
                  <a:lnTo>
                    <a:pt x="86" y="46"/>
                  </a:lnTo>
                  <a:lnTo>
                    <a:pt x="104" y="35"/>
                  </a:lnTo>
                  <a:lnTo>
                    <a:pt x="124" y="26"/>
                  </a:lnTo>
                  <a:lnTo>
                    <a:pt x="144" y="18"/>
                  </a:lnTo>
                  <a:lnTo>
                    <a:pt x="167" y="12"/>
                  </a:lnTo>
                  <a:lnTo>
                    <a:pt x="190" y="8"/>
                  </a:lnTo>
                  <a:lnTo>
                    <a:pt x="213" y="5"/>
                  </a:lnTo>
                  <a:lnTo>
                    <a:pt x="239" y="2"/>
                  </a:lnTo>
                  <a:lnTo>
                    <a:pt x="263" y="0"/>
                  </a:lnTo>
                  <a:lnTo>
                    <a:pt x="289" y="0"/>
                  </a:lnTo>
                  <a:lnTo>
                    <a:pt x="292" y="0"/>
                  </a:lnTo>
                  <a:lnTo>
                    <a:pt x="295" y="2"/>
                  </a:lnTo>
                  <a:lnTo>
                    <a:pt x="298" y="2"/>
                  </a:lnTo>
                  <a:lnTo>
                    <a:pt x="301" y="3"/>
                  </a:lnTo>
                  <a:lnTo>
                    <a:pt x="306" y="5"/>
                  </a:lnTo>
                  <a:lnTo>
                    <a:pt x="308" y="9"/>
                  </a:lnTo>
                  <a:lnTo>
                    <a:pt x="308" y="12"/>
                  </a:lnTo>
                  <a:lnTo>
                    <a:pt x="306" y="15"/>
                  </a:lnTo>
                  <a:lnTo>
                    <a:pt x="303" y="15"/>
                  </a:lnTo>
                  <a:lnTo>
                    <a:pt x="300" y="17"/>
                  </a:lnTo>
                  <a:lnTo>
                    <a:pt x="297" y="18"/>
                  </a:lnTo>
                  <a:lnTo>
                    <a:pt x="295" y="18"/>
                  </a:lnTo>
                  <a:lnTo>
                    <a:pt x="295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6" name="Freeform 430"/>
            <p:cNvSpPr>
              <a:spLocks/>
            </p:cNvSpPr>
            <p:nvPr/>
          </p:nvSpPr>
          <p:spPr bwMode="auto">
            <a:xfrm>
              <a:off x="755" y="3451"/>
              <a:ext cx="194" cy="130"/>
            </a:xfrm>
            <a:custGeom>
              <a:avLst/>
              <a:gdLst/>
              <a:ahLst/>
              <a:cxnLst>
                <a:cxn ang="0">
                  <a:pos x="368" y="44"/>
                </a:cxn>
                <a:cxn ang="0">
                  <a:pos x="342" y="66"/>
                </a:cxn>
                <a:cxn ang="0">
                  <a:pos x="318" y="86"/>
                </a:cxn>
                <a:cxn ang="0">
                  <a:pos x="297" y="101"/>
                </a:cxn>
                <a:cxn ang="0">
                  <a:pos x="275" y="116"/>
                </a:cxn>
                <a:cxn ang="0">
                  <a:pos x="254" y="132"/>
                </a:cxn>
                <a:cxn ang="0">
                  <a:pos x="229" y="148"/>
                </a:cxn>
                <a:cxn ang="0">
                  <a:pos x="203" y="170"/>
                </a:cxn>
                <a:cxn ang="0">
                  <a:pos x="180" y="190"/>
                </a:cxn>
                <a:cxn ang="0">
                  <a:pos x="160" y="206"/>
                </a:cxn>
                <a:cxn ang="0">
                  <a:pos x="142" y="220"/>
                </a:cxn>
                <a:cxn ang="0">
                  <a:pos x="121" y="234"/>
                </a:cxn>
                <a:cxn ang="0">
                  <a:pos x="101" y="246"/>
                </a:cxn>
                <a:cxn ang="0">
                  <a:pos x="78" y="255"/>
                </a:cxn>
                <a:cxn ang="0">
                  <a:pos x="55" y="258"/>
                </a:cxn>
                <a:cxn ang="0">
                  <a:pos x="33" y="261"/>
                </a:cxn>
                <a:cxn ang="0">
                  <a:pos x="15" y="258"/>
                </a:cxn>
                <a:cxn ang="0">
                  <a:pos x="7" y="255"/>
                </a:cxn>
                <a:cxn ang="0">
                  <a:pos x="3" y="248"/>
                </a:cxn>
                <a:cxn ang="0">
                  <a:pos x="0" y="240"/>
                </a:cxn>
                <a:cxn ang="0">
                  <a:pos x="1" y="231"/>
                </a:cxn>
                <a:cxn ang="0">
                  <a:pos x="4" y="225"/>
                </a:cxn>
                <a:cxn ang="0">
                  <a:pos x="12" y="219"/>
                </a:cxn>
                <a:cxn ang="0">
                  <a:pos x="21" y="216"/>
                </a:cxn>
                <a:cxn ang="0">
                  <a:pos x="38" y="216"/>
                </a:cxn>
                <a:cxn ang="0">
                  <a:pos x="69" y="205"/>
                </a:cxn>
                <a:cxn ang="0">
                  <a:pos x="108" y="185"/>
                </a:cxn>
                <a:cxn ang="0">
                  <a:pos x="154" y="158"/>
                </a:cxn>
                <a:cxn ang="0">
                  <a:pos x="206" y="124"/>
                </a:cxn>
                <a:cxn ang="0">
                  <a:pos x="255" y="89"/>
                </a:cxn>
                <a:cxn ang="0">
                  <a:pos x="301" y="52"/>
                </a:cxn>
                <a:cxn ang="0">
                  <a:pos x="339" y="20"/>
                </a:cxn>
                <a:cxn ang="0">
                  <a:pos x="361" y="2"/>
                </a:cxn>
                <a:cxn ang="0">
                  <a:pos x="367" y="0"/>
                </a:cxn>
                <a:cxn ang="0">
                  <a:pos x="373" y="0"/>
                </a:cxn>
                <a:cxn ang="0">
                  <a:pos x="379" y="3"/>
                </a:cxn>
                <a:cxn ang="0">
                  <a:pos x="384" y="8"/>
                </a:cxn>
                <a:cxn ang="0">
                  <a:pos x="388" y="14"/>
                </a:cxn>
                <a:cxn ang="0">
                  <a:pos x="388" y="22"/>
                </a:cxn>
                <a:cxn ang="0">
                  <a:pos x="385" y="28"/>
                </a:cxn>
                <a:cxn ang="0">
                  <a:pos x="384" y="31"/>
                </a:cxn>
              </a:cxnLst>
              <a:rect l="0" t="0" r="r" b="b"/>
              <a:pathLst>
                <a:path w="388" h="261">
                  <a:moveTo>
                    <a:pt x="384" y="31"/>
                  </a:moveTo>
                  <a:lnTo>
                    <a:pt x="368" y="44"/>
                  </a:lnTo>
                  <a:lnTo>
                    <a:pt x="355" y="57"/>
                  </a:lnTo>
                  <a:lnTo>
                    <a:pt x="342" y="66"/>
                  </a:lnTo>
                  <a:lnTo>
                    <a:pt x="332" y="78"/>
                  </a:lnTo>
                  <a:lnTo>
                    <a:pt x="318" y="86"/>
                  </a:lnTo>
                  <a:lnTo>
                    <a:pt x="309" y="93"/>
                  </a:lnTo>
                  <a:lnTo>
                    <a:pt x="297" y="101"/>
                  </a:lnTo>
                  <a:lnTo>
                    <a:pt x="287" y="109"/>
                  </a:lnTo>
                  <a:lnTo>
                    <a:pt x="275" y="116"/>
                  </a:lnTo>
                  <a:lnTo>
                    <a:pt x="264" y="124"/>
                  </a:lnTo>
                  <a:lnTo>
                    <a:pt x="254" y="132"/>
                  </a:lnTo>
                  <a:lnTo>
                    <a:pt x="242" y="141"/>
                  </a:lnTo>
                  <a:lnTo>
                    <a:pt x="229" y="148"/>
                  </a:lnTo>
                  <a:lnTo>
                    <a:pt x="217" y="159"/>
                  </a:lnTo>
                  <a:lnTo>
                    <a:pt x="203" y="170"/>
                  </a:lnTo>
                  <a:lnTo>
                    <a:pt x="189" y="183"/>
                  </a:lnTo>
                  <a:lnTo>
                    <a:pt x="180" y="190"/>
                  </a:lnTo>
                  <a:lnTo>
                    <a:pt x="171" y="199"/>
                  </a:lnTo>
                  <a:lnTo>
                    <a:pt x="160" y="206"/>
                  </a:lnTo>
                  <a:lnTo>
                    <a:pt x="151" y="214"/>
                  </a:lnTo>
                  <a:lnTo>
                    <a:pt x="142" y="220"/>
                  </a:lnTo>
                  <a:lnTo>
                    <a:pt x="131" y="228"/>
                  </a:lnTo>
                  <a:lnTo>
                    <a:pt x="121" y="234"/>
                  </a:lnTo>
                  <a:lnTo>
                    <a:pt x="111" y="242"/>
                  </a:lnTo>
                  <a:lnTo>
                    <a:pt x="101" y="246"/>
                  </a:lnTo>
                  <a:lnTo>
                    <a:pt x="90" y="251"/>
                  </a:lnTo>
                  <a:lnTo>
                    <a:pt x="78" y="255"/>
                  </a:lnTo>
                  <a:lnTo>
                    <a:pt x="69" y="258"/>
                  </a:lnTo>
                  <a:lnTo>
                    <a:pt x="55" y="258"/>
                  </a:lnTo>
                  <a:lnTo>
                    <a:pt x="44" y="261"/>
                  </a:lnTo>
                  <a:lnTo>
                    <a:pt x="33" y="261"/>
                  </a:lnTo>
                  <a:lnTo>
                    <a:pt x="21" y="261"/>
                  </a:lnTo>
                  <a:lnTo>
                    <a:pt x="15" y="258"/>
                  </a:lnTo>
                  <a:lnTo>
                    <a:pt x="10" y="258"/>
                  </a:lnTo>
                  <a:lnTo>
                    <a:pt x="7" y="255"/>
                  </a:lnTo>
                  <a:lnTo>
                    <a:pt x="4" y="252"/>
                  </a:lnTo>
                  <a:lnTo>
                    <a:pt x="3" y="248"/>
                  </a:lnTo>
                  <a:lnTo>
                    <a:pt x="1" y="245"/>
                  </a:lnTo>
                  <a:lnTo>
                    <a:pt x="0" y="240"/>
                  </a:lnTo>
                  <a:lnTo>
                    <a:pt x="1" y="237"/>
                  </a:lnTo>
                  <a:lnTo>
                    <a:pt x="1" y="231"/>
                  </a:lnTo>
                  <a:lnTo>
                    <a:pt x="3" y="228"/>
                  </a:lnTo>
                  <a:lnTo>
                    <a:pt x="4" y="225"/>
                  </a:lnTo>
                  <a:lnTo>
                    <a:pt x="7" y="220"/>
                  </a:lnTo>
                  <a:lnTo>
                    <a:pt x="12" y="219"/>
                  </a:lnTo>
                  <a:lnTo>
                    <a:pt x="17" y="216"/>
                  </a:lnTo>
                  <a:lnTo>
                    <a:pt x="21" y="216"/>
                  </a:lnTo>
                  <a:lnTo>
                    <a:pt x="27" y="216"/>
                  </a:lnTo>
                  <a:lnTo>
                    <a:pt x="38" y="216"/>
                  </a:lnTo>
                  <a:lnTo>
                    <a:pt x="50" y="211"/>
                  </a:lnTo>
                  <a:lnTo>
                    <a:pt x="69" y="205"/>
                  </a:lnTo>
                  <a:lnTo>
                    <a:pt x="87" y="197"/>
                  </a:lnTo>
                  <a:lnTo>
                    <a:pt x="108" y="185"/>
                  </a:lnTo>
                  <a:lnTo>
                    <a:pt x="131" y="173"/>
                  </a:lnTo>
                  <a:lnTo>
                    <a:pt x="154" y="158"/>
                  </a:lnTo>
                  <a:lnTo>
                    <a:pt x="180" y="142"/>
                  </a:lnTo>
                  <a:lnTo>
                    <a:pt x="206" y="124"/>
                  </a:lnTo>
                  <a:lnTo>
                    <a:pt x="231" y="107"/>
                  </a:lnTo>
                  <a:lnTo>
                    <a:pt x="255" y="89"/>
                  </a:lnTo>
                  <a:lnTo>
                    <a:pt x="280" y="70"/>
                  </a:lnTo>
                  <a:lnTo>
                    <a:pt x="301" y="52"/>
                  </a:lnTo>
                  <a:lnTo>
                    <a:pt x="323" y="37"/>
                  </a:lnTo>
                  <a:lnTo>
                    <a:pt x="339" y="20"/>
                  </a:lnTo>
                  <a:lnTo>
                    <a:pt x="358" y="5"/>
                  </a:lnTo>
                  <a:lnTo>
                    <a:pt x="361" y="2"/>
                  </a:lnTo>
                  <a:lnTo>
                    <a:pt x="364" y="0"/>
                  </a:lnTo>
                  <a:lnTo>
                    <a:pt x="367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3"/>
                  </a:lnTo>
                  <a:lnTo>
                    <a:pt x="384" y="5"/>
                  </a:lnTo>
                  <a:lnTo>
                    <a:pt x="384" y="8"/>
                  </a:lnTo>
                  <a:lnTo>
                    <a:pt x="387" y="11"/>
                  </a:lnTo>
                  <a:lnTo>
                    <a:pt x="388" y="14"/>
                  </a:lnTo>
                  <a:lnTo>
                    <a:pt x="388" y="17"/>
                  </a:lnTo>
                  <a:lnTo>
                    <a:pt x="388" y="22"/>
                  </a:lnTo>
                  <a:lnTo>
                    <a:pt x="387" y="25"/>
                  </a:lnTo>
                  <a:lnTo>
                    <a:pt x="385" y="28"/>
                  </a:lnTo>
                  <a:lnTo>
                    <a:pt x="384" y="31"/>
                  </a:lnTo>
                  <a:lnTo>
                    <a:pt x="384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7" name="Freeform 431"/>
            <p:cNvSpPr>
              <a:spLocks/>
            </p:cNvSpPr>
            <p:nvPr/>
          </p:nvSpPr>
          <p:spPr bwMode="auto">
            <a:xfrm>
              <a:off x="776" y="3488"/>
              <a:ext cx="186" cy="123"/>
            </a:xfrm>
            <a:custGeom>
              <a:avLst/>
              <a:gdLst/>
              <a:ahLst/>
              <a:cxnLst>
                <a:cxn ang="0">
                  <a:pos x="370" y="23"/>
                </a:cxn>
                <a:cxn ang="0">
                  <a:pos x="359" y="34"/>
                </a:cxn>
                <a:cxn ang="0">
                  <a:pos x="345" y="50"/>
                </a:cxn>
                <a:cxn ang="0">
                  <a:pos x="329" y="67"/>
                </a:cxn>
                <a:cxn ang="0">
                  <a:pos x="310" y="89"/>
                </a:cxn>
                <a:cxn ang="0">
                  <a:pos x="287" y="108"/>
                </a:cxn>
                <a:cxn ang="0">
                  <a:pos x="264" y="131"/>
                </a:cxn>
                <a:cxn ang="0">
                  <a:pos x="238" y="153"/>
                </a:cxn>
                <a:cxn ang="0">
                  <a:pos x="212" y="176"/>
                </a:cxn>
                <a:cxn ang="0">
                  <a:pos x="185" y="194"/>
                </a:cxn>
                <a:cxn ang="0">
                  <a:pos x="157" y="212"/>
                </a:cxn>
                <a:cxn ang="0">
                  <a:pos x="130" y="228"/>
                </a:cxn>
                <a:cxn ang="0">
                  <a:pos x="102" y="238"/>
                </a:cxn>
                <a:cxn ang="0">
                  <a:pos x="76" y="244"/>
                </a:cxn>
                <a:cxn ang="0">
                  <a:pos x="52" y="246"/>
                </a:cxn>
                <a:cxn ang="0">
                  <a:pos x="29" y="241"/>
                </a:cxn>
                <a:cxn ang="0">
                  <a:pos x="7" y="231"/>
                </a:cxn>
                <a:cxn ang="0">
                  <a:pos x="4" y="228"/>
                </a:cxn>
                <a:cxn ang="0">
                  <a:pos x="3" y="226"/>
                </a:cxn>
                <a:cxn ang="0">
                  <a:pos x="0" y="223"/>
                </a:cxn>
                <a:cxn ang="0">
                  <a:pos x="0" y="222"/>
                </a:cxn>
                <a:cxn ang="0">
                  <a:pos x="0" y="218"/>
                </a:cxn>
                <a:cxn ang="0">
                  <a:pos x="3" y="217"/>
                </a:cxn>
                <a:cxn ang="0">
                  <a:pos x="3" y="215"/>
                </a:cxn>
                <a:cxn ang="0">
                  <a:pos x="7" y="215"/>
                </a:cxn>
                <a:cxn ang="0">
                  <a:pos x="26" y="214"/>
                </a:cxn>
                <a:cxn ang="0">
                  <a:pos x="47" y="209"/>
                </a:cxn>
                <a:cxn ang="0">
                  <a:pos x="68" y="200"/>
                </a:cxn>
                <a:cxn ang="0">
                  <a:pos x="94" y="189"/>
                </a:cxn>
                <a:cxn ang="0">
                  <a:pos x="119" y="176"/>
                </a:cxn>
                <a:cxn ang="0">
                  <a:pos x="145" y="162"/>
                </a:cxn>
                <a:cxn ang="0">
                  <a:pos x="171" y="145"/>
                </a:cxn>
                <a:cxn ang="0">
                  <a:pos x="197" y="130"/>
                </a:cxn>
                <a:cxn ang="0">
                  <a:pos x="223" y="112"/>
                </a:cxn>
                <a:cxn ang="0">
                  <a:pos x="246" y="93"/>
                </a:cxn>
                <a:cxn ang="0">
                  <a:pos x="269" y="76"/>
                </a:cxn>
                <a:cxn ang="0">
                  <a:pos x="290" y="60"/>
                </a:cxn>
                <a:cxn ang="0">
                  <a:pos x="310" y="43"/>
                </a:cxn>
                <a:cxn ang="0">
                  <a:pos x="325" y="29"/>
                </a:cxn>
                <a:cxn ang="0">
                  <a:pos x="339" y="15"/>
                </a:cxn>
                <a:cxn ang="0">
                  <a:pos x="348" y="6"/>
                </a:cxn>
                <a:cxn ang="0">
                  <a:pos x="353" y="2"/>
                </a:cxn>
                <a:cxn ang="0">
                  <a:pos x="358" y="0"/>
                </a:cxn>
                <a:cxn ang="0">
                  <a:pos x="362" y="0"/>
                </a:cxn>
                <a:cxn ang="0">
                  <a:pos x="367" y="3"/>
                </a:cxn>
                <a:cxn ang="0">
                  <a:pos x="370" y="6"/>
                </a:cxn>
                <a:cxn ang="0">
                  <a:pos x="371" y="11"/>
                </a:cxn>
                <a:cxn ang="0">
                  <a:pos x="371" y="15"/>
                </a:cxn>
                <a:cxn ang="0">
                  <a:pos x="370" y="23"/>
                </a:cxn>
                <a:cxn ang="0">
                  <a:pos x="370" y="23"/>
                </a:cxn>
              </a:cxnLst>
              <a:rect l="0" t="0" r="r" b="b"/>
              <a:pathLst>
                <a:path w="371" h="246">
                  <a:moveTo>
                    <a:pt x="370" y="23"/>
                  </a:moveTo>
                  <a:lnTo>
                    <a:pt x="359" y="34"/>
                  </a:lnTo>
                  <a:lnTo>
                    <a:pt x="345" y="50"/>
                  </a:lnTo>
                  <a:lnTo>
                    <a:pt x="329" y="67"/>
                  </a:lnTo>
                  <a:lnTo>
                    <a:pt x="310" y="89"/>
                  </a:lnTo>
                  <a:lnTo>
                    <a:pt x="287" y="108"/>
                  </a:lnTo>
                  <a:lnTo>
                    <a:pt x="264" y="131"/>
                  </a:lnTo>
                  <a:lnTo>
                    <a:pt x="238" y="153"/>
                  </a:lnTo>
                  <a:lnTo>
                    <a:pt x="212" y="176"/>
                  </a:lnTo>
                  <a:lnTo>
                    <a:pt x="185" y="194"/>
                  </a:lnTo>
                  <a:lnTo>
                    <a:pt x="157" y="212"/>
                  </a:lnTo>
                  <a:lnTo>
                    <a:pt x="130" y="228"/>
                  </a:lnTo>
                  <a:lnTo>
                    <a:pt x="102" y="238"/>
                  </a:lnTo>
                  <a:lnTo>
                    <a:pt x="76" y="244"/>
                  </a:lnTo>
                  <a:lnTo>
                    <a:pt x="52" y="246"/>
                  </a:lnTo>
                  <a:lnTo>
                    <a:pt x="29" y="241"/>
                  </a:lnTo>
                  <a:lnTo>
                    <a:pt x="7" y="231"/>
                  </a:lnTo>
                  <a:lnTo>
                    <a:pt x="4" y="228"/>
                  </a:lnTo>
                  <a:lnTo>
                    <a:pt x="3" y="226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18"/>
                  </a:lnTo>
                  <a:lnTo>
                    <a:pt x="3" y="217"/>
                  </a:lnTo>
                  <a:lnTo>
                    <a:pt x="3" y="215"/>
                  </a:lnTo>
                  <a:lnTo>
                    <a:pt x="7" y="215"/>
                  </a:lnTo>
                  <a:lnTo>
                    <a:pt x="26" y="214"/>
                  </a:lnTo>
                  <a:lnTo>
                    <a:pt x="47" y="209"/>
                  </a:lnTo>
                  <a:lnTo>
                    <a:pt x="68" y="200"/>
                  </a:lnTo>
                  <a:lnTo>
                    <a:pt x="94" y="189"/>
                  </a:lnTo>
                  <a:lnTo>
                    <a:pt x="119" y="176"/>
                  </a:lnTo>
                  <a:lnTo>
                    <a:pt x="145" y="162"/>
                  </a:lnTo>
                  <a:lnTo>
                    <a:pt x="171" y="145"/>
                  </a:lnTo>
                  <a:lnTo>
                    <a:pt x="197" y="130"/>
                  </a:lnTo>
                  <a:lnTo>
                    <a:pt x="223" y="112"/>
                  </a:lnTo>
                  <a:lnTo>
                    <a:pt x="246" y="93"/>
                  </a:lnTo>
                  <a:lnTo>
                    <a:pt x="269" y="76"/>
                  </a:lnTo>
                  <a:lnTo>
                    <a:pt x="290" y="60"/>
                  </a:lnTo>
                  <a:lnTo>
                    <a:pt x="310" y="43"/>
                  </a:lnTo>
                  <a:lnTo>
                    <a:pt x="325" y="29"/>
                  </a:lnTo>
                  <a:lnTo>
                    <a:pt x="339" y="15"/>
                  </a:lnTo>
                  <a:lnTo>
                    <a:pt x="348" y="6"/>
                  </a:lnTo>
                  <a:lnTo>
                    <a:pt x="353" y="2"/>
                  </a:lnTo>
                  <a:lnTo>
                    <a:pt x="358" y="0"/>
                  </a:lnTo>
                  <a:lnTo>
                    <a:pt x="362" y="0"/>
                  </a:lnTo>
                  <a:lnTo>
                    <a:pt x="367" y="3"/>
                  </a:lnTo>
                  <a:lnTo>
                    <a:pt x="370" y="6"/>
                  </a:lnTo>
                  <a:lnTo>
                    <a:pt x="371" y="11"/>
                  </a:lnTo>
                  <a:lnTo>
                    <a:pt x="371" y="15"/>
                  </a:lnTo>
                  <a:lnTo>
                    <a:pt x="370" y="23"/>
                  </a:lnTo>
                  <a:lnTo>
                    <a:pt x="37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8" name="Freeform 432"/>
            <p:cNvSpPr>
              <a:spLocks/>
            </p:cNvSpPr>
            <p:nvPr/>
          </p:nvSpPr>
          <p:spPr bwMode="auto">
            <a:xfrm>
              <a:off x="748" y="3488"/>
              <a:ext cx="113" cy="101"/>
            </a:xfrm>
            <a:custGeom>
              <a:avLst/>
              <a:gdLst/>
              <a:ahLst/>
              <a:cxnLst>
                <a:cxn ang="0">
                  <a:pos x="211" y="29"/>
                </a:cxn>
                <a:cxn ang="0">
                  <a:pos x="203" y="32"/>
                </a:cxn>
                <a:cxn ang="0">
                  <a:pos x="194" y="37"/>
                </a:cxn>
                <a:cxn ang="0">
                  <a:pos x="182" y="41"/>
                </a:cxn>
                <a:cxn ang="0">
                  <a:pos x="167" y="50"/>
                </a:cxn>
                <a:cxn ang="0">
                  <a:pos x="151" y="58"/>
                </a:cxn>
                <a:cxn ang="0">
                  <a:pos x="138" y="67"/>
                </a:cxn>
                <a:cxn ang="0">
                  <a:pos x="121" y="76"/>
                </a:cxn>
                <a:cxn ang="0">
                  <a:pos x="107" y="87"/>
                </a:cxn>
                <a:cxn ang="0">
                  <a:pos x="92" y="96"/>
                </a:cxn>
                <a:cxn ang="0">
                  <a:pos x="78" y="107"/>
                </a:cxn>
                <a:cxn ang="0">
                  <a:pos x="67" y="116"/>
                </a:cxn>
                <a:cxn ang="0">
                  <a:pos x="58" y="127"/>
                </a:cxn>
                <a:cxn ang="0">
                  <a:pos x="52" y="134"/>
                </a:cxn>
                <a:cxn ang="0">
                  <a:pos x="49" y="142"/>
                </a:cxn>
                <a:cxn ang="0">
                  <a:pos x="49" y="150"/>
                </a:cxn>
                <a:cxn ang="0">
                  <a:pos x="54" y="156"/>
                </a:cxn>
                <a:cxn ang="0">
                  <a:pos x="55" y="157"/>
                </a:cxn>
                <a:cxn ang="0">
                  <a:pos x="57" y="162"/>
                </a:cxn>
                <a:cxn ang="0">
                  <a:pos x="57" y="167"/>
                </a:cxn>
                <a:cxn ang="0">
                  <a:pos x="57" y="171"/>
                </a:cxn>
                <a:cxn ang="0">
                  <a:pos x="55" y="174"/>
                </a:cxn>
                <a:cxn ang="0">
                  <a:pos x="52" y="179"/>
                </a:cxn>
                <a:cxn ang="0">
                  <a:pos x="50" y="183"/>
                </a:cxn>
                <a:cxn ang="0">
                  <a:pos x="47" y="188"/>
                </a:cxn>
                <a:cxn ang="0">
                  <a:pos x="43" y="191"/>
                </a:cxn>
                <a:cxn ang="0">
                  <a:pos x="38" y="194"/>
                </a:cxn>
                <a:cxn ang="0">
                  <a:pos x="35" y="197"/>
                </a:cxn>
                <a:cxn ang="0">
                  <a:pos x="31" y="200"/>
                </a:cxn>
                <a:cxn ang="0">
                  <a:pos x="26" y="202"/>
                </a:cxn>
                <a:cxn ang="0">
                  <a:pos x="21" y="202"/>
                </a:cxn>
                <a:cxn ang="0">
                  <a:pos x="18" y="202"/>
                </a:cxn>
                <a:cxn ang="0">
                  <a:pos x="17" y="200"/>
                </a:cxn>
                <a:cxn ang="0">
                  <a:pos x="5" y="186"/>
                </a:cxn>
                <a:cxn ang="0">
                  <a:pos x="0" y="173"/>
                </a:cxn>
                <a:cxn ang="0">
                  <a:pos x="0" y="157"/>
                </a:cxn>
                <a:cxn ang="0">
                  <a:pos x="5" y="142"/>
                </a:cxn>
                <a:cxn ang="0">
                  <a:pos x="15" y="127"/>
                </a:cxn>
                <a:cxn ang="0">
                  <a:pos x="29" y="110"/>
                </a:cxn>
                <a:cxn ang="0">
                  <a:pos x="46" y="96"/>
                </a:cxn>
                <a:cxn ang="0">
                  <a:pos x="64" y="81"/>
                </a:cxn>
                <a:cxn ang="0">
                  <a:pos x="86" y="66"/>
                </a:cxn>
                <a:cxn ang="0">
                  <a:pos x="107" y="52"/>
                </a:cxn>
                <a:cxn ang="0">
                  <a:pos x="127" y="40"/>
                </a:cxn>
                <a:cxn ang="0">
                  <a:pos x="147" y="29"/>
                </a:cxn>
                <a:cxn ang="0">
                  <a:pos x="165" y="18"/>
                </a:cxn>
                <a:cxn ang="0">
                  <a:pos x="184" y="11"/>
                </a:cxn>
                <a:cxn ang="0">
                  <a:pos x="196" y="6"/>
                </a:cxn>
                <a:cxn ang="0">
                  <a:pos x="207" y="3"/>
                </a:cxn>
                <a:cxn ang="0">
                  <a:pos x="210" y="2"/>
                </a:cxn>
                <a:cxn ang="0">
                  <a:pos x="214" y="0"/>
                </a:cxn>
                <a:cxn ang="0">
                  <a:pos x="216" y="0"/>
                </a:cxn>
                <a:cxn ang="0">
                  <a:pos x="220" y="3"/>
                </a:cxn>
                <a:cxn ang="0">
                  <a:pos x="225" y="5"/>
                </a:cxn>
                <a:cxn ang="0">
                  <a:pos x="226" y="11"/>
                </a:cxn>
                <a:cxn ang="0">
                  <a:pos x="226" y="15"/>
                </a:cxn>
                <a:cxn ang="0">
                  <a:pos x="225" y="20"/>
                </a:cxn>
                <a:cxn ang="0">
                  <a:pos x="222" y="23"/>
                </a:cxn>
                <a:cxn ang="0">
                  <a:pos x="219" y="24"/>
                </a:cxn>
                <a:cxn ang="0">
                  <a:pos x="216" y="28"/>
                </a:cxn>
                <a:cxn ang="0">
                  <a:pos x="211" y="29"/>
                </a:cxn>
                <a:cxn ang="0">
                  <a:pos x="211" y="29"/>
                </a:cxn>
              </a:cxnLst>
              <a:rect l="0" t="0" r="r" b="b"/>
              <a:pathLst>
                <a:path w="226" h="202">
                  <a:moveTo>
                    <a:pt x="211" y="29"/>
                  </a:moveTo>
                  <a:lnTo>
                    <a:pt x="203" y="32"/>
                  </a:lnTo>
                  <a:lnTo>
                    <a:pt x="194" y="37"/>
                  </a:lnTo>
                  <a:lnTo>
                    <a:pt x="182" y="41"/>
                  </a:lnTo>
                  <a:lnTo>
                    <a:pt x="167" y="50"/>
                  </a:lnTo>
                  <a:lnTo>
                    <a:pt x="151" y="58"/>
                  </a:lnTo>
                  <a:lnTo>
                    <a:pt x="138" y="67"/>
                  </a:lnTo>
                  <a:lnTo>
                    <a:pt x="121" y="76"/>
                  </a:lnTo>
                  <a:lnTo>
                    <a:pt x="107" y="87"/>
                  </a:lnTo>
                  <a:lnTo>
                    <a:pt x="92" y="96"/>
                  </a:lnTo>
                  <a:lnTo>
                    <a:pt x="78" y="107"/>
                  </a:lnTo>
                  <a:lnTo>
                    <a:pt x="67" y="116"/>
                  </a:lnTo>
                  <a:lnTo>
                    <a:pt x="58" y="127"/>
                  </a:lnTo>
                  <a:lnTo>
                    <a:pt x="52" y="134"/>
                  </a:lnTo>
                  <a:lnTo>
                    <a:pt x="49" y="142"/>
                  </a:lnTo>
                  <a:lnTo>
                    <a:pt x="49" y="150"/>
                  </a:lnTo>
                  <a:lnTo>
                    <a:pt x="54" y="156"/>
                  </a:lnTo>
                  <a:lnTo>
                    <a:pt x="55" y="157"/>
                  </a:lnTo>
                  <a:lnTo>
                    <a:pt x="57" y="162"/>
                  </a:lnTo>
                  <a:lnTo>
                    <a:pt x="57" y="167"/>
                  </a:lnTo>
                  <a:lnTo>
                    <a:pt x="57" y="171"/>
                  </a:lnTo>
                  <a:lnTo>
                    <a:pt x="55" y="174"/>
                  </a:lnTo>
                  <a:lnTo>
                    <a:pt x="52" y="179"/>
                  </a:lnTo>
                  <a:lnTo>
                    <a:pt x="50" y="183"/>
                  </a:lnTo>
                  <a:lnTo>
                    <a:pt x="47" y="188"/>
                  </a:lnTo>
                  <a:lnTo>
                    <a:pt x="43" y="191"/>
                  </a:lnTo>
                  <a:lnTo>
                    <a:pt x="38" y="194"/>
                  </a:lnTo>
                  <a:lnTo>
                    <a:pt x="35" y="197"/>
                  </a:lnTo>
                  <a:lnTo>
                    <a:pt x="31" y="200"/>
                  </a:lnTo>
                  <a:lnTo>
                    <a:pt x="26" y="202"/>
                  </a:lnTo>
                  <a:lnTo>
                    <a:pt x="21" y="202"/>
                  </a:lnTo>
                  <a:lnTo>
                    <a:pt x="18" y="202"/>
                  </a:lnTo>
                  <a:lnTo>
                    <a:pt x="17" y="200"/>
                  </a:lnTo>
                  <a:lnTo>
                    <a:pt x="5" y="186"/>
                  </a:lnTo>
                  <a:lnTo>
                    <a:pt x="0" y="173"/>
                  </a:lnTo>
                  <a:lnTo>
                    <a:pt x="0" y="157"/>
                  </a:lnTo>
                  <a:lnTo>
                    <a:pt x="5" y="142"/>
                  </a:lnTo>
                  <a:lnTo>
                    <a:pt x="15" y="127"/>
                  </a:lnTo>
                  <a:lnTo>
                    <a:pt x="29" y="110"/>
                  </a:lnTo>
                  <a:lnTo>
                    <a:pt x="46" y="96"/>
                  </a:lnTo>
                  <a:lnTo>
                    <a:pt x="64" y="81"/>
                  </a:lnTo>
                  <a:lnTo>
                    <a:pt x="86" y="66"/>
                  </a:lnTo>
                  <a:lnTo>
                    <a:pt x="107" y="52"/>
                  </a:lnTo>
                  <a:lnTo>
                    <a:pt x="127" y="40"/>
                  </a:lnTo>
                  <a:lnTo>
                    <a:pt x="147" y="29"/>
                  </a:lnTo>
                  <a:lnTo>
                    <a:pt x="165" y="18"/>
                  </a:lnTo>
                  <a:lnTo>
                    <a:pt x="184" y="11"/>
                  </a:lnTo>
                  <a:lnTo>
                    <a:pt x="196" y="6"/>
                  </a:lnTo>
                  <a:lnTo>
                    <a:pt x="207" y="3"/>
                  </a:lnTo>
                  <a:lnTo>
                    <a:pt x="210" y="2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20" y="3"/>
                  </a:lnTo>
                  <a:lnTo>
                    <a:pt x="225" y="5"/>
                  </a:lnTo>
                  <a:lnTo>
                    <a:pt x="226" y="11"/>
                  </a:lnTo>
                  <a:lnTo>
                    <a:pt x="226" y="15"/>
                  </a:lnTo>
                  <a:lnTo>
                    <a:pt x="225" y="20"/>
                  </a:lnTo>
                  <a:lnTo>
                    <a:pt x="222" y="23"/>
                  </a:lnTo>
                  <a:lnTo>
                    <a:pt x="219" y="24"/>
                  </a:lnTo>
                  <a:lnTo>
                    <a:pt x="216" y="28"/>
                  </a:lnTo>
                  <a:lnTo>
                    <a:pt x="211" y="29"/>
                  </a:lnTo>
                  <a:lnTo>
                    <a:pt x="211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9" name="Freeform 433"/>
            <p:cNvSpPr>
              <a:spLocks/>
            </p:cNvSpPr>
            <p:nvPr/>
          </p:nvSpPr>
          <p:spPr bwMode="auto">
            <a:xfrm>
              <a:off x="808" y="3315"/>
              <a:ext cx="440" cy="241"/>
            </a:xfrm>
            <a:custGeom>
              <a:avLst/>
              <a:gdLst/>
              <a:ahLst/>
              <a:cxnLst>
                <a:cxn ang="0">
                  <a:pos x="17" y="28"/>
                </a:cxn>
                <a:cxn ang="0">
                  <a:pos x="26" y="52"/>
                </a:cxn>
                <a:cxn ang="0">
                  <a:pos x="35" y="78"/>
                </a:cxn>
                <a:cxn ang="0">
                  <a:pos x="46" y="100"/>
                </a:cxn>
                <a:cxn ang="0">
                  <a:pos x="78" y="158"/>
                </a:cxn>
                <a:cxn ang="0">
                  <a:pos x="128" y="203"/>
                </a:cxn>
                <a:cxn ang="0">
                  <a:pos x="191" y="232"/>
                </a:cxn>
                <a:cxn ang="0">
                  <a:pos x="269" y="252"/>
                </a:cxn>
                <a:cxn ang="0">
                  <a:pos x="344" y="268"/>
                </a:cxn>
                <a:cxn ang="0">
                  <a:pos x="411" y="278"/>
                </a:cxn>
                <a:cxn ang="0">
                  <a:pos x="477" y="280"/>
                </a:cxn>
                <a:cxn ang="0">
                  <a:pos x="545" y="268"/>
                </a:cxn>
                <a:cxn ang="0">
                  <a:pos x="601" y="249"/>
                </a:cxn>
                <a:cxn ang="0">
                  <a:pos x="673" y="223"/>
                </a:cxn>
                <a:cxn ang="0">
                  <a:pos x="751" y="199"/>
                </a:cxn>
                <a:cxn ang="0">
                  <a:pos x="823" y="188"/>
                </a:cxn>
                <a:cxn ang="0">
                  <a:pos x="864" y="202"/>
                </a:cxn>
                <a:cxn ang="0">
                  <a:pos x="878" y="239"/>
                </a:cxn>
                <a:cxn ang="0">
                  <a:pos x="875" y="287"/>
                </a:cxn>
                <a:cxn ang="0">
                  <a:pos x="858" y="333"/>
                </a:cxn>
                <a:cxn ang="0">
                  <a:pos x="838" y="368"/>
                </a:cxn>
                <a:cxn ang="0">
                  <a:pos x="821" y="399"/>
                </a:cxn>
                <a:cxn ang="0">
                  <a:pos x="811" y="430"/>
                </a:cxn>
                <a:cxn ang="0">
                  <a:pos x="800" y="466"/>
                </a:cxn>
                <a:cxn ang="0">
                  <a:pos x="789" y="483"/>
                </a:cxn>
                <a:cxn ang="0">
                  <a:pos x="780" y="475"/>
                </a:cxn>
                <a:cxn ang="0">
                  <a:pos x="786" y="439"/>
                </a:cxn>
                <a:cxn ang="0">
                  <a:pos x="788" y="399"/>
                </a:cxn>
                <a:cxn ang="0">
                  <a:pos x="791" y="362"/>
                </a:cxn>
                <a:cxn ang="0">
                  <a:pos x="805" y="327"/>
                </a:cxn>
                <a:cxn ang="0">
                  <a:pos x="820" y="298"/>
                </a:cxn>
                <a:cxn ang="0">
                  <a:pos x="834" y="271"/>
                </a:cxn>
                <a:cxn ang="0">
                  <a:pos x="837" y="246"/>
                </a:cxn>
                <a:cxn ang="0">
                  <a:pos x="826" y="232"/>
                </a:cxn>
                <a:cxn ang="0">
                  <a:pos x="782" y="235"/>
                </a:cxn>
                <a:cxn ang="0">
                  <a:pos x="713" y="252"/>
                </a:cxn>
                <a:cxn ang="0">
                  <a:pos x="639" y="274"/>
                </a:cxn>
                <a:cxn ang="0">
                  <a:pos x="578" y="294"/>
                </a:cxn>
                <a:cxn ang="0">
                  <a:pos x="511" y="310"/>
                </a:cxn>
                <a:cxn ang="0">
                  <a:pos x="444" y="315"/>
                </a:cxn>
                <a:cxn ang="0">
                  <a:pos x="376" y="307"/>
                </a:cxn>
                <a:cxn ang="0">
                  <a:pos x="304" y="294"/>
                </a:cxn>
                <a:cxn ang="0">
                  <a:pos x="216" y="272"/>
                </a:cxn>
                <a:cxn ang="0">
                  <a:pos x="139" y="246"/>
                </a:cxn>
                <a:cxn ang="0">
                  <a:pos x="78" y="203"/>
                </a:cxn>
                <a:cxn ang="0">
                  <a:pos x="30" y="139"/>
                </a:cxn>
                <a:cxn ang="0">
                  <a:pos x="12" y="101"/>
                </a:cxn>
                <a:cxn ang="0">
                  <a:pos x="8" y="75"/>
                </a:cxn>
                <a:cxn ang="0">
                  <a:pos x="3" y="48"/>
                </a:cxn>
                <a:cxn ang="0">
                  <a:pos x="0" y="22"/>
                </a:cxn>
                <a:cxn ang="0">
                  <a:pos x="0" y="8"/>
                </a:cxn>
                <a:cxn ang="0">
                  <a:pos x="9" y="0"/>
                </a:cxn>
                <a:cxn ang="0">
                  <a:pos x="15" y="8"/>
                </a:cxn>
              </a:cxnLst>
              <a:rect l="0" t="0" r="r" b="b"/>
              <a:pathLst>
                <a:path w="880" h="483">
                  <a:moveTo>
                    <a:pt x="17" y="11"/>
                  </a:moveTo>
                  <a:lnTo>
                    <a:pt x="17" y="17"/>
                  </a:lnTo>
                  <a:lnTo>
                    <a:pt x="17" y="22"/>
                  </a:lnTo>
                  <a:lnTo>
                    <a:pt x="17" y="28"/>
                  </a:lnTo>
                  <a:lnTo>
                    <a:pt x="20" y="34"/>
                  </a:lnTo>
                  <a:lnTo>
                    <a:pt x="21" y="38"/>
                  </a:lnTo>
                  <a:lnTo>
                    <a:pt x="23" y="46"/>
                  </a:lnTo>
                  <a:lnTo>
                    <a:pt x="26" y="52"/>
                  </a:lnTo>
                  <a:lnTo>
                    <a:pt x="27" y="60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5" y="78"/>
                  </a:lnTo>
                  <a:lnTo>
                    <a:pt x="38" y="83"/>
                  </a:lnTo>
                  <a:lnTo>
                    <a:pt x="40" y="90"/>
                  </a:lnTo>
                  <a:lnTo>
                    <a:pt x="43" y="95"/>
                  </a:lnTo>
                  <a:lnTo>
                    <a:pt x="46" y="100"/>
                  </a:lnTo>
                  <a:lnTo>
                    <a:pt x="47" y="106"/>
                  </a:lnTo>
                  <a:lnTo>
                    <a:pt x="56" y="125"/>
                  </a:lnTo>
                  <a:lnTo>
                    <a:pt x="67" y="142"/>
                  </a:lnTo>
                  <a:lnTo>
                    <a:pt x="78" y="158"/>
                  </a:lnTo>
                  <a:lnTo>
                    <a:pt x="90" y="171"/>
                  </a:lnTo>
                  <a:lnTo>
                    <a:pt x="102" y="184"/>
                  </a:lnTo>
                  <a:lnTo>
                    <a:pt x="115" y="194"/>
                  </a:lnTo>
                  <a:lnTo>
                    <a:pt x="128" y="203"/>
                  </a:lnTo>
                  <a:lnTo>
                    <a:pt x="144" y="213"/>
                  </a:lnTo>
                  <a:lnTo>
                    <a:pt x="159" y="220"/>
                  </a:lnTo>
                  <a:lnTo>
                    <a:pt x="176" y="226"/>
                  </a:lnTo>
                  <a:lnTo>
                    <a:pt x="191" y="232"/>
                  </a:lnTo>
                  <a:lnTo>
                    <a:pt x="211" y="237"/>
                  </a:lnTo>
                  <a:lnTo>
                    <a:pt x="229" y="242"/>
                  </a:lnTo>
                  <a:lnTo>
                    <a:pt x="249" y="248"/>
                  </a:lnTo>
                  <a:lnTo>
                    <a:pt x="269" y="252"/>
                  </a:lnTo>
                  <a:lnTo>
                    <a:pt x="291" y="258"/>
                  </a:lnTo>
                  <a:lnTo>
                    <a:pt x="309" y="261"/>
                  </a:lnTo>
                  <a:lnTo>
                    <a:pt x="327" y="265"/>
                  </a:lnTo>
                  <a:lnTo>
                    <a:pt x="344" y="268"/>
                  </a:lnTo>
                  <a:lnTo>
                    <a:pt x="362" y="272"/>
                  </a:lnTo>
                  <a:lnTo>
                    <a:pt x="379" y="274"/>
                  </a:lnTo>
                  <a:lnTo>
                    <a:pt x="396" y="277"/>
                  </a:lnTo>
                  <a:lnTo>
                    <a:pt x="411" y="278"/>
                  </a:lnTo>
                  <a:lnTo>
                    <a:pt x="428" y="281"/>
                  </a:lnTo>
                  <a:lnTo>
                    <a:pt x="445" y="281"/>
                  </a:lnTo>
                  <a:lnTo>
                    <a:pt x="462" y="281"/>
                  </a:lnTo>
                  <a:lnTo>
                    <a:pt x="477" y="280"/>
                  </a:lnTo>
                  <a:lnTo>
                    <a:pt x="494" y="278"/>
                  </a:lnTo>
                  <a:lnTo>
                    <a:pt x="509" y="277"/>
                  </a:lnTo>
                  <a:lnTo>
                    <a:pt x="528" y="272"/>
                  </a:lnTo>
                  <a:lnTo>
                    <a:pt x="545" y="268"/>
                  </a:lnTo>
                  <a:lnTo>
                    <a:pt x="563" y="263"/>
                  </a:lnTo>
                  <a:lnTo>
                    <a:pt x="575" y="258"/>
                  </a:lnTo>
                  <a:lnTo>
                    <a:pt x="587" y="255"/>
                  </a:lnTo>
                  <a:lnTo>
                    <a:pt x="601" y="249"/>
                  </a:lnTo>
                  <a:lnTo>
                    <a:pt x="618" y="243"/>
                  </a:lnTo>
                  <a:lnTo>
                    <a:pt x="635" y="237"/>
                  </a:lnTo>
                  <a:lnTo>
                    <a:pt x="655" y="229"/>
                  </a:lnTo>
                  <a:lnTo>
                    <a:pt x="673" y="223"/>
                  </a:lnTo>
                  <a:lnTo>
                    <a:pt x="693" y="216"/>
                  </a:lnTo>
                  <a:lnTo>
                    <a:pt x="713" y="210"/>
                  </a:lnTo>
                  <a:lnTo>
                    <a:pt x="733" y="203"/>
                  </a:lnTo>
                  <a:lnTo>
                    <a:pt x="751" y="199"/>
                  </a:lnTo>
                  <a:lnTo>
                    <a:pt x="771" y="194"/>
                  </a:lnTo>
                  <a:lnTo>
                    <a:pt x="789" y="190"/>
                  </a:lnTo>
                  <a:lnTo>
                    <a:pt x="808" y="190"/>
                  </a:lnTo>
                  <a:lnTo>
                    <a:pt x="823" y="188"/>
                  </a:lnTo>
                  <a:lnTo>
                    <a:pt x="838" y="190"/>
                  </a:lnTo>
                  <a:lnTo>
                    <a:pt x="849" y="191"/>
                  </a:lnTo>
                  <a:lnTo>
                    <a:pt x="857" y="196"/>
                  </a:lnTo>
                  <a:lnTo>
                    <a:pt x="864" y="202"/>
                  </a:lnTo>
                  <a:lnTo>
                    <a:pt x="870" y="211"/>
                  </a:lnTo>
                  <a:lnTo>
                    <a:pt x="873" y="219"/>
                  </a:lnTo>
                  <a:lnTo>
                    <a:pt x="877" y="229"/>
                  </a:lnTo>
                  <a:lnTo>
                    <a:pt x="878" y="239"/>
                  </a:lnTo>
                  <a:lnTo>
                    <a:pt x="880" y="251"/>
                  </a:lnTo>
                  <a:lnTo>
                    <a:pt x="878" y="263"/>
                  </a:lnTo>
                  <a:lnTo>
                    <a:pt x="877" y="275"/>
                  </a:lnTo>
                  <a:lnTo>
                    <a:pt x="875" y="287"/>
                  </a:lnTo>
                  <a:lnTo>
                    <a:pt x="872" y="300"/>
                  </a:lnTo>
                  <a:lnTo>
                    <a:pt x="869" y="310"/>
                  </a:lnTo>
                  <a:lnTo>
                    <a:pt x="864" y="324"/>
                  </a:lnTo>
                  <a:lnTo>
                    <a:pt x="858" y="333"/>
                  </a:lnTo>
                  <a:lnTo>
                    <a:pt x="852" y="345"/>
                  </a:lnTo>
                  <a:lnTo>
                    <a:pt x="846" y="353"/>
                  </a:lnTo>
                  <a:lnTo>
                    <a:pt x="841" y="361"/>
                  </a:lnTo>
                  <a:lnTo>
                    <a:pt x="838" y="368"/>
                  </a:lnTo>
                  <a:lnTo>
                    <a:pt x="834" y="376"/>
                  </a:lnTo>
                  <a:lnTo>
                    <a:pt x="829" y="384"/>
                  </a:lnTo>
                  <a:lnTo>
                    <a:pt x="825" y="391"/>
                  </a:lnTo>
                  <a:lnTo>
                    <a:pt x="821" y="399"/>
                  </a:lnTo>
                  <a:lnTo>
                    <a:pt x="820" y="407"/>
                  </a:lnTo>
                  <a:lnTo>
                    <a:pt x="817" y="414"/>
                  </a:lnTo>
                  <a:lnTo>
                    <a:pt x="812" y="422"/>
                  </a:lnTo>
                  <a:lnTo>
                    <a:pt x="811" y="430"/>
                  </a:lnTo>
                  <a:lnTo>
                    <a:pt x="808" y="439"/>
                  </a:lnTo>
                  <a:lnTo>
                    <a:pt x="805" y="446"/>
                  </a:lnTo>
                  <a:lnTo>
                    <a:pt x="803" y="455"/>
                  </a:lnTo>
                  <a:lnTo>
                    <a:pt x="800" y="466"/>
                  </a:lnTo>
                  <a:lnTo>
                    <a:pt x="799" y="475"/>
                  </a:lnTo>
                  <a:lnTo>
                    <a:pt x="795" y="478"/>
                  </a:lnTo>
                  <a:lnTo>
                    <a:pt x="794" y="481"/>
                  </a:lnTo>
                  <a:lnTo>
                    <a:pt x="789" y="483"/>
                  </a:lnTo>
                  <a:lnTo>
                    <a:pt x="786" y="483"/>
                  </a:lnTo>
                  <a:lnTo>
                    <a:pt x="783" y="481"/>
                  </a:lnTo>
                  <a:lnTo>
                    <a:pt x="782" y="478"/>
                  </a:lnTo>
                  <a:lnTo>
                    <a:pt x="780" y="475"/>
                  </a:lnTo>
                  <a:lnTo>
                    <a:pt x="780" y="471"/>
                  </a:lnTo>
                  <a:lnTo>
                    <a:pt x="782" y="459"/>
                  </a:lnTo>
                  <a:lnTo>
                    <a:pt x="785" y="449"/>
                  </a:lnTo>
                  <a:lnTo>
                    <a:pt x="786" y="439"/>
                  </a:lnTo>
                  <a:lnTo>
                    <a:pt x="786" y="428"/>
                  </a:lnTo>
                  <a:lnTo>
                    <a:pt x="786" y="419"/>
                  </a:lnTo>
                  <a:lnTo>
                    <a:pt x="786" y="410"/>
                  </a:lnTo>
                  <a:lnTo>
                    <a:pt x="788" y="399"/>
                  </a:lnTo>
                  <a:lnTo>
                    <a:pt x="788" y="391"/>
                  </a:lnTo>
                  <a:lnTo>
                    <a:pt x="788" y="381"/>
                  </a:lnTo>
                  <a:lnTo>
                    <a:pt x="791" y="371"/>
                  </a:lnTo>
                  <a:lnTo>
                    <a:pt x="791" y="362"/>
                  </a:lnTo>
                  <a:lnTo>
                    <a:pt x="794" y="355"/>
                  </a:lnTo>
                  <a:lnTo>
                    <a:pt x="795" y="345"/>
                  </a:lnTo>
                  <a:lnTo>
                    <a:pt x="800" y="336"/>
                  </a:lnTo>
                  <a:lnTo>
                    <a:pt x="805" y="327"/>
                  </a:lnTo>
                  <a:lnTo>
                    <a:pt x="811" y="318"/>
                  </a:lnTo>
                  <a:lnTo>
                    <a:pt x="814" y="310"/>
                  </a:lnTo>
                  <a:lnTo>
                    <a:pt x="817" y="306"/>
                  </a:lnTo>
                  <a:lnTo>
                    <a:pt x="820" y="298"/>
                  </a:lnTo>
                  <a:lnTo>
                    <a:pt x="825" y="292"/>
                  </a:lnTo>
                  <a:lnTo>
                    <a:pt x="828" y="284"/>
                  </a:lnTo>
                  <a:lnTo>
                    <a:pt x="831" y="277"/>
                  </a:lnTo>
                  <a:lnTo>
                    <a:pt x="834" y="271"/>
                  </a:lnTo>
                  <a:lnTo>
                    <a:pt x="835" y="265"/>
                  </a:lnTo>
                  <a:lnTo>
                    <a:pt x="837" y="258"/>
                  </a:lnTo>
                  <a:lnTo>
                    <a:pt x="838" y="252"/>
                  </a:lnTo>
                  <a:lnTo>
                    <a:pt x="837" y="246"/>
                  </a:lnTo>
                  <a:lnTo>
                    <a:pt x="835" y="242"/>
                  </a:lnTo>
                  <a:lnTo>
                    <a:pt x="834" y="237"/>
                  </a:lnTo>
                  <a:lnTo>
                    <a:pt x="829" y="234"/>
                  </a:lnTo>
                  <a:lnTo>
                    <a:pt x="826" y="232"/>
                  </a:lnTo>
                  <a:lnTo>
                    <a:pt x="820" y="232"/>
                  </a:lnTo>
                  <a:lnTo>
                    <a:pt x="809" y="232"/>
                  </a:lnTo>
                  <a:lnTo>
                    <a:pt x="797" y="234"/>
                  </a:lnTo>
                  <a:lnTo>
                    <a:pt x="782" y="235"/>
                  </a:lnTo>
                  <a:lnTo>
                    <a:pt x="765" y="239"/>
                  </a:lnTo>
                  <a:lnTo>
                    <a:pt x="748" y="242"/>
                  </a:lnTo>
                  <a:lnTo>
                    <a:pt x="730" y="246"/>
                  </a:lnTo>
                  <a:lnTo>
                    <a:pt x="713" y="252"/>
                  </a:lnTo>
                  <a:lnTo>
                    <a:pt x="694" y="258"/>
                  </a:lnTo>
                  <a:lnTo>
                    <a:pt x="675" y="263"/>
                  </a:lnTo>
                  <a:lnTo>
                    <a:pt x="656" y="268"/>
                  </a:lnTo>
                  <a:lnTo>
                    <a:pt x="639" y="274"/>
                  </a:lnTo>
                  <a:lnTo>
                    <a:pt x="623" y="280"/>
                  </a:lnTo>
                  <a:lnTo>
                    <a:pt x="604" y="284"/>
                  </a:lnTo>
                  <a:lnTo>
                    <a:pt x="592" y="289"/>
                  </a:lnTo>
                  <a:lnTo>
                    <a:pt x="578" y="294"/>
                  </a:lnTo>
                  <a:lnTo>
                    <a:pt x="567" y="298"/>
                  </a:lnTo>
                  <a:lnTo>
                    <a:pt x="548" y="303"/>
                  </a:lnTo>
                  <a:lnTo>
                    <a:pt x="529" y="307"/>
                  </a:lnTo>
                  <a:lnTo>
                    <a:pt x="511" y="310"/>
                  </a:lnTo>
                  <a:lnTo>
                    <a:pt x="494" y="313"/>
                  </a:lnTo>
                  <a:lnTo>
                    <a:pt x="477" y="315"/>
                  </a:lnTo>
                  <a:lnTo>
                    <a:pt x="460" y="315"/>
                  </a:lnTo>
                  <a:lnTo>
                    <a:pt x="444" y="315"/>
                  </a:lnTo>
                  <a:lnTo>
                    <a:pt x="428" y="315"/>
                  </a:lnTo>
                  <a:lnTo>
                    <a:pt x="410" y="312"/>
                  </a:lnTo>
                  <a:lnTo>
                    <a:pt x="393" y="310"/>
                  </a:lnTo>
                  <a:lnTo>
                    <a:pt x="376" y="307"/>
                  </a:lnTo>
                  <a:lnTo>
                    <a:pt x="358" y="306"/>
                  </a:lnTo>
                  <a:lnTo>
                    <a:pt x="341" y="303"/>
                  </a:lnTo>
                  <a:lnTo>
                    <a:pt x="323" y="298"/>
                  </a:lnTo>
                  <a:lnTo>
                    <a:pt x="304" y="294"/>
                  </a:lnTo>
                  <a:lnTo>
                    <a:pt x="284" y="289"/>
                  </a:lnTo>
                  <a:lnTo>
                    <a:pt x="260" y="284"/>
                  </a:lnTo>
                  <a:lnTo>
                    <a:pt x="239" y="278"/>
                  </a:lnTo>
                  <a:lnTo>
                    <a:pt x="216" y="272"/>
                  </a:lnTo>
                  <a:lnTo>
                    <a:pt x="196" y="268"/>
                  </a:lnTo>
                  <a:lnTo>
                    <a:pt x="176" y="260"/>
                  </a:lnTo>
                  <a:lnTo>
                    <a:pt x="157" y="254"/>
                  </a:lnTo>
                  <a:lnTo>
                    <a:pt x="139" y="246"/>
                  </a:lnTo>
                  <a:lnTo>
                    <a:pt x="124" y="237"/>
                  </a:lnTo>
                  <a:lnTo>
                    <a:pt x="108" y="228"/>
                  </a:lnTo>
                  <a:lnTo>
                    <a:pt x="92" y="217"/>
                  </a:lnTo>
                  <a:lnTo>
                    <a:pt x="78" y="203"/>
                  </a:lnTo>
                  <a:lnTo>
                    <a:pt x="64" y="191"/>
                  </a:lnTo>
                  <a:lnTo>
                    <a:pt x="52" y="176"/>
                  </a:lnTo>
                  <a:lnTo>
                    <a:pt x="40" y="159"/>
                  </a:lnTo>
                  <a:lnTo>
                    <a:pt x="30" y="139"/>
                  </a:lnTo>
                  <a:lnTo>
                    <a:pt x="20" y="119"/>
                  </a:lnTo>
                  <a:lnTo>
                    <a:pt x="17" y="112"/>
                  </a:lnTo>
                  <a:lnTo>
                    <a:pt x="15" y="107"/>
                  </a:lnTo>
                  <a:lnTo>
                    <a:pt x="12" y="101"/>
                  </a:lnTo>
                  <a:lnTo>
                    <a:pt x="12" y="95"/>
                  </a:lnTo>
                  <a:lnTo>
                    <a:pt x="9" y="87"/>
                  </a:lnTo>
                  <a:lnTo>
                    <a:pt x="9" y="81"/>
                  </a:lnTo>
                  <a:lnTo>
                    <a:pt x="8" y="75"/>
                  </a:lnTo>
                  <a:lnTo>
                    <a:pt x="6" y="69"/>
                  </a:lnTo>
                  <a:lnTo>
                    <a:pt x="4" y="61"/>
                  </a:lnTo>
                  <a:lnTo>
                    <a:pt x="4" y="55"/>
                  </a:lnTo>
                  <a:lnTo>
                    <a:pt x="3" y="48"/>
                  </a:lnTo>
                  <a:lnTo>
                    <a:pt x="3" y="41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5" y="8"/>
                  </a:lnTo>
                  <a:lnTo>
                    <a:pt x="17" y="11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0" name="Freeform 434"/>
            <p:cNvSpPr>
              <a:spLocks/>
            </p:cNvSpPr>
            <p:nvPr/>
          </p:nvSpPr>
          <p:spPr bwMode="auto">
            <a:xfrm>
              <a:off x="938" y="3272"/>
              <a:ext cx="349" cy="252"/>
            </a:xfrm>
            <a:custGeom>
              <a:avLst/>
              <a:gdLst/>
              <a:ahLst/>
              <a:cxnLst>
                <a:cxn ang="0">
                  <a:pos x="54" y="7"/>
                </a:cxn>
                <a:cxn ang="0">
                  <a:pos x="114" y="38"/>
                </a:cxn>
                <a:cxn ang="0">
                  <a:pos x="167" y="84"/>
                </a:cxn>
                <a:cxn ang="0">
                  <a:pos x="218" y="130"/>
                </a:cxn>
                <a:cxn ang="0">
                  <a:pos x="277" y="165"/>
                </a:cxn>
                <a:cxn ang="0">
                  <a:pos x="340" y="178"/>
                </a:cxn>
                <a:cxn ang="0">
                  <a:pos x="377" y="181"/>
                </a:cxn>
                <a:cxn ang="0">
                  <a:pos x="412" y="181"/>
                </a:cxn>
                <a:cxn ang="0">
                  <a:pos x="444" y="180"/>
                </a:cxn>
                <a:cxn ang="0">
                  <a:pos x="479" y="175"/>
                </a:cxn>
                <a:cxn ang="0">
                  <a:pos x="519" y="172"/>
                </a:cxn>
                <a:cxn ang="0">
                  <a:pos x="560" y="165"/>
                </a:cxn>
                <a:cxn ang="0">
                  <a:pos x="603" y="166"/>
                </a:cxn>
                <a:cxn ang="0">
                  <a:pos x="641" y="175"/>
                </a:cxn>
                <a:cxn ang="0">
                  <a:pos x="672" y="194"/>
                </a:cxn>
                <a:cxn ang="0">
                  <a:pos x="692" y="223"/>
                </a:cxn>
                <a:cxn ang="0">
                  <a:pos x="698" y="275"/>
                </a:cxn>
                <a:cxn ang="0">
                  <a:pos x="690" y="327"/>
                </a:cxn>
                <a:cxn ang="0">
                  <a:pos x="672" y="372"/>
                </a:cxn>
                <a:cxn ang="0">
                  <a:pos x="648" y="417"/>
                </a:cxn>
                <a:cxn ang="0">
                  <a:pos x="617" y="464"/>
                </a:cxn>
                <a:cxn ang="0">
                  <a:pos x="594" y="501"/>
                </a:cxn>
                <a:cxn ang="0">
                  <a:pos x="585" y="502"/>
                </a:cxn>
                <a:cxn ang="0">
                  <a:pos x="580" y="493"/>
                </a:cxn>
                <a:cxn ang="0">
                  <a:pos x="600" y="460"/>
                </a:cxn>
                <a:cxn ang="0">
                  <a:pos x="622" y="414"/>
                </a:cxn>
                <a:cxn ang="0">
                  <a:pos x="638" y="371"/>
                </a:cxn>
                <a:cxn ang="0">
                  <a:pos x="646" y="327"/>
                </a:cxn>
                <a:cxn ang="0">
                  <a:pos x="649" y="279"/>
                </a:cxn>
                <a:cxn ang="0">
                  <a:pos x="645" y="235"/>
                </a:cxn>
                <a:cxn ang="0">
                  <a:pos x="631" y="220"/>
                </a:cxn>
                <a:cxn ang="0">
                  <a:pos x="609" y="210"/>
                </a:cxn>
                <a:cxn ang="0">
                  <a:pos x="583" y="210"/>
                </a:cxn>
                <a:cxn ang="0">
                  <a:pos x="554" y="214"/>
                </a:cxn>
                <a:cxn ang="0">
                  <a:pos x="525" y="220"/>
                </a:cxn>
                <a:cxn ang="0">
                  <a:pos x="484" y="223"/>
                </a:cxn>
                <a:cxn ang="0">
                  <a:pos x="447" y="227"/>
                </a:cxn>
                <a:cxn ang="0">
                  <a:pos x="412" y="227"/>
                </a:cxn>
                <a:cxn ang="0">
                  <a:pos x="377" y="227"/>
                </a:cxn>
                <a:cxn ang="0">
                  <a:pos x="335" y="224"/>
                </a:cxn>
                <a:cxn ang="0">
                  <a:pos x="273" y="210"/>
                </a:cxn>
                <a:cxn ang="0">
                  <a:pos x="213" y="168"/>
                </a:cxn>
                <a:cxn ang="0">
                  <a:pos x="166" y="113"/>
                </a:cxn>
                <a:cxn ang="0">
                  <a:pos x="114" y="59"/>
                </a:cxn>
                <a:cxn ang="0">
                  <a:pos x="57" y="21"/>
                </a:cxn>
                <a:cxn ang="0">
                  <a:pos x="3" y="12"/>
                </a:cxn>
                <a:cxn ang="0">
                  <a:pos x="0" y="7"/>
                </a:cxn>
                <a:cxn ang="0">
                  <a:pos x="3" y="0"/>
                </a:cxn>
              </a:cxnLst>
              <a:rect l="0" t="0" r="r" b="b"/>
              <a:pathLst>
                <a:path w="698" h="504">
                  <a:moveTo>
                    <a:pt x="7" y="0"/>
                  </a:moveTo>
                  <a:lnTo>
                    <a:pt x="31" y="1"/>
                  </a:lnTo>
                  <a:lnTo>
                    <a:pt x="54" y="7"/>
                  </a:lnTo>
                  <a:lnTo>
                    <a:pt x="75" y="15"/>
                  </a:lnTo>
                  <a:lnTo>
                    <a:pt x="97" y="26"/>
                  </a:lnTo>
                  <a:lnTo>
                    <a:pt x="114" y="38"/>
                  </a:lnTo>
                  <a:lnTo>
                    <a:pt x="132" y="52"/>
                  </a:lnTo>
                  <a:lnTo>
                    <a:pt x="149" y="67"/>
                  </a:lnTo>
                  <a:lnTo>
                    <a:pt x="167" y="84"/>
                  </a:lnTo>
                  <a:lnTo>
                    <a:pt x="182" y="99"/>
                  </a:lnTo>
                  <a:lnTo>
                    <a:pt x="199" y="116"/>
                  </a:lnTo>
                  <a:lnTo>
                    <a:pt x="218" y="130"/>
                  </a:lnTo>
                  <a:lnTo>
                    <a:pt x="238" y="143"/>
                  </a:lnTo>
                  <a:lnTo>
                    <a:pt x="256" y="154"/>
                  </a:lnTo>
                  <a:lnTo>
                    <a:pt x="277" y="165"/>
                  </a:lnTo>
                  <a:lnTo>
                    <a:pt x="302" y="172"/>
                  </a:lnTo>
                  <a:lnTo>
                    <a:pt x="328" y="178"/>
                  </a:lnTo>
                  <a:lnTo>
                    <a:pt x="340" y="178"/>
                  </a:lnTo>
                  <a:lnTo>
                    <a:pt x="354" y="180"/>
                  </a:lnTo>
                  <a:lnTo>
                    <a:pt x="365" y="180"/>
                  </a:lnTo>
                  <a:lnTo>
                    <a:pt x="377" y="181"/>
                  </a:lnTo>
                  <a:lnTo>
                    <a:pt x="389" y="181"/>
                  </a:lnTo>
                  <a:lnTo>
                    <a:pt x="400" y="181"/>
                  </a:lnTo>
                  <a:lnTo>
                    <a:pt x="412" y="181"/>
                  </a:lnTo>
                  <a:lnTo>
                    <a:pt x="423" y="181"/>
                  </a:lnTo>
                  <a:lnTo>
                    <a:pt x="433" y="180"/>
                  </a:lnTo>
                  <a:lnTo>
                    <a:pt x="444" y="180"/>
                  </a:lnTo>
                  <a:lnTo>
                    <a:pt x="455" y="178"/>
                  </a:lnTo>
                  <a:lnTo>
                    <a:pt x="467" y="178"/>
                  </a:lnTo>
                  <a:lnTo>
                    <a:pt x="479" y="175"/>
                  </a:lnTo>
                  <a:lnTo>
                    <a:pt x="492" y="175"/>
                  </a:lnTo>
                  <a:lnTo>
                    <a:pt x="504" y="172"/>
                  </a:lnTo>
                  <a:lnTo>
                    <a:pt x="519" y="172"/>
                  </a:lnTo>
                  <a:lnTo>
                    <a:pt x="533" y="168"/>
                  </a:lnTo>
                  <a:lnTo>
                    <a:pt x="547" y="166"/>
                  </a:lnTo>
                  <a:lnTo>
                    <a:pt x="560" y="165"/>
                  </a:lnTo>
                  <a:lnTo>
                    <a:pt x="576" y="165"/>
                  </a:lnTo>
                  <a:lnTo>
                    <a:pt x="588" y="165"/>
                  </a:lnTo>
                  <a:lnTo>
                    <a:pt x="603" y="166"/>
                  </a:lnTo>
                  <a:lnTo>
                    <a:pt x="615" y="168"/>
                  </a:lnTo>
                  <a:lnTo>
                    <a:pt x="631" y="172"/>
                  </a:lnTo>
                  <a:lnTo>
                    <a:pt x="641" y="175"/>
                  </a:lnTo>
                  <a:lnTo>
                    <a:pt x="654" y="180"/>
                  </a:lnTo>
                  <a:lnTo>
                    <a:pt x="663" y="185"/>
                  </a:lnTo>
                  <a:lnTo>
                    <a:pt x="672" y="194"/>
                  </a:lnTo>
                  <a:lnTo>
                    <a:pt x="681" y="201"/>
                  </a:lnTo>
                  <a:lnTo>
                    <a:pt x="687" y="210"/>
                  </a:lnTo>
                  <a:lnTo>
                    <a:pt x="692" y="223"/>
                  </a:lnTo>
                  <a:lnTo>
                    <a:pt x="697" y="236"/>
                  </a:lnTo>
                  <a:lnTo>
                    <a:pt x="697" y="256"/>
                  </a:lnTo>
                  <a:lnTo>
                    <a:pt x="698" y="275"/>
                  </a:lnTo>
                  <a:lnTo>
                    <a:pt x="697" y="293"/>
                  </a:lnTo>
                  <a:lnTo>
                    <a:pt x="695" y="310"/>
                  </a:lnTo>
                  <a:lnTo>
                    <a:pt x="690" y="327"/>
                  </a:lnTo>
                  <a:lnTo>
                    <a:pt x="686" y="342"/>
                  </a:lnTo>
                  <a:lnTo>
                    <a:pt x="680" y="357"/>
                  </a:lnTo>
                  <a:lnTo>
                    <a:pt x="672" y="372"/>
                  </a:lnTo>
                  <a:lnTo>
                    <a:pt x="664" y="388"/>
                  </a:lnTo>
                  <a:lnTo>
                    <a:pt x="657" y="403"/>
                  </a:lnTo>
                  <a:lnTo>
                    <a:pt x="648" y="417"/>
                  </a:lnTo>
                  <a:lnTo>
                    <a:pt x="638" y="434"/>
                  </a:lnTo>
                  <a:lnTo>
                    <a:pt x="628" y="447"/>
                  </a:lnTo>
                  <a:lnTo>
                    <a:pt x="617" y="464"/>
                  </a:lnTo>
                  <a:lnTo>
                    <a:pt x="606" y="482"/>
                  </a:lnTo>
                  <a:lnTo>
                    <a:pt x="597" y="499"/>
                  </a:lnTo>
                  <a:lnTo>
                    <a:pt x="594" y="501"/>
                  </a:lnTo>
                  <a:lnTo>
                    <a:pt x="591" y="504"/>
                  </a:lnTo>
                  <a:lnTo>
                    <a:pt x="588" y="502"/>
                  </a:lnTo>
                  <a:lnTo>
                    <a:pt x="585" y="502"/>
                  </a:lnTo>
                  <a:lnTo>
                    <a:pt x="583" y="499"/>
                  </a:lnTo>
                  <a:lnTo>
                    <a:pt x="582" y="496"/>
                  </a:lnTo>
                  <a:lnTo>
                    <a:pt x="580" y="493"/>
                  </a:lnTo>
                  <a:lnTo>
                    <a:pt x="583" y="490"/>
                  </a:lnTo>
                  <a:lnTo>
                    <a:pt x="591" y="473"/>
                  </a:lnTo>
                  <a:lnTo>
                    <a:pt x="600" y="460"/>
                  </a:lnTo>
                  <a:lnTo>
                    <a:pt x="608" y="443"/>
                  </a:lnTo>
                  <a:lnTo>
                    <a:pt x="614" y="430"/>
                  </a:lnTo>
                  <a:lnTo>
                    <a:pt x="622" y="414"/>
                  </a:lnTo>
                  <a:lnTo>
                    <a:pt x="628" y="400"/>
                  </a:lnTo>
                  <a:lnTo>
                    <a:pt x="632" y="386"/>
                  </a:lnTo>
                  <a:lnTo>
                    <a:pt x="638" y="371"/>
                  </a:lnTo>
                  <a:lnTo>
                    <a:pt x="641" y="357"/>
                  </a:lnTo>
                  <a:lnTo>
                    <a:pt x="645" y="342"/>
                  </a:lnTo>
                  <a:lnTo>
                    <a:pt x="646" y="327"/>
                  </a:lnTo>
                  <a:lnTo>
                    <a:pt x="649" y="311"/>
                  </a:lnTo>
                  <a:lnTo>
                    <a:pt x="649" y="296"/>
                  </a:lnTo>
                  <a:lnTo>
                    <a:pt x="649" y="279"/>
                  </a:lnTo>
                  <a:lnTo>
                    <a:pt x="648" y="262"/>
                  </a:lnTo>
                  <a:lnTo>
                    <a:pt x="646" y="244"/>
                  </a:lnTo>
                  <a:lnTo>
                    <a:pt x="645" y="235"/>
                  </a:lnTo>
                  <a:lnTo>
                    <a:pt x="640" y="227"/>
                  </a:lnTo>
                  <a:lnTo>
                    <a:pt x="635" y="223"/>
                  </a:lnTo>
                  <a:lnTo>
                    <a:pt x="631" y="220"/>
                  </a:lnTo>
                  <a:lnTo>
                    <a:pt x="623" y="215"/>
                  </a:lnTo>
                  <a:lnTo>
                    <a:pt x="617" y="212"/>
                  </a:lnTo>
                  <a:lnTo>
                    <a:pt x="609" y="210"/>
                  </a:lnTo>
                  <a:lnTo>
                    <a:pt x="602" y="210"/>
                  </a:lnTo>
                  <a:lnTo>
                    <a:pt x="593" y="209"/>
                  </a:lnTo>
                  <a:lnTo>
                    <a:pt x="583" y="210"/>
                  </a:lnTo>
                  <a:lnTo>
                    <a:pt x="573" y="210"/>
                  </a:lnTo>
                  <a:lnTo>
                    <a:pt x="563" y="212"/>
                  </a:lnTo>
                  <a:lnTo>
                    <a:pt x="554" y="214"/>
                  </a:lnTo>
                  <a:lnTo>
                    <a:pt x="545" y="215"/>
                  </a:lnTo>
                  <a:lnTo>
                    <a:pt x="534" y="217"/>
                  </a:lnTo>
                  <a:lnTo>
                    <a:pt x="525" y="220"/>
                  </a:lnTo>
                  <a:lnTo>
                    <a:pt x="511" y="220"/>
                  </a:lnTo>
                  <a:lnTo>
                    <a:pt x="498" y="223"/>
                  </a:lnTo>
                  <a:lnTo>
                    <a:pt x="484" y="223"/>
                  </a:lnTo>
                  <a:lnTo>
                    <a:pt x="472" y="226"/>
                  </a:lnTo>
                  <a:lnTo>
                    <a:pt x="459" y="226"/>
                  </a:lnTo>
                  <a:lnTo>
                    <a:pt x="447" y="227"/>
                  </a:lnTo>
                  <a:lnTo>
                    <a:pt x="435" y="227"/>
                  </a:lnTo>
                  <a:lnTo>
                    <a:pt x="424" y="229"/>
                  </a:lnTo>
                  <a:lnTo>
                    <a:pt x="412" y="227"/>
                  </a:lnTo>
                  <a:lnTo>
                    <a:pt x="400" y="227"/>
                  </a:lnTo>
                  <a:lnTo>
                    <a:pt x="388" y="227"/>
                  </a:lnTo>
                  <a:lnTo>
                    <a:pt x="377" y="227"/>
                  </a:lnTo>
                  <a:lnTo>
                    <a:pt x="363" y="227"/>
                  </a:lnTo>
                  <a:lnTo>
                    <a:pt x="349" y="226"/>
                  </a:lnTo>
                  <a:lnTo>
                    <a:pt x="335" y="224"/>
                  </a:lnTo>
                  <a:lnTo>
                    <a:pt x="322" y="223"/>
                  </a:lnTo>
                  <a:lnTo>
                    <a:pt x="296" y="220"/>
                  </a:lnTo>
                  <a:lnTo>
                    <a:pt x="273" y="210"/>
                  </a:lnTo>
                  <a:lnTo>
                    <a:pt x="251" y="197"/>
                  </a:lnTo>
                  <a:lnTo>
                    <a:pt x="231" y="185"/>
                  </a:lnTo>
                  <a:lnTo>
                    <a:pt x="213" y="168"/>
                  </a:lnTo>
                  <a:lnTo>
                    <a:pt x="196" y="149"/>
                  </a:lnTo>
                  <a:lnTo>
                    <a:pt x="179" y="131"/>
                  </a:lnTo>
                  <a:lnTo>
                    <a:pt x="166" y="113"/>
                  </a:lnTo>
                  <a:lnTo>
                    <a:pt x="147" y="94"/>
                  </a:lnTo>
                  <a:lnTo>
                    <a:pt x="132" y="76"/>
                  </a:lnTo>
                  <a:lnTo>
                    <a:pt x="114" y="59"/>
                  </a:lnTo>
                  <a:lnTo>
                    <a:pt x="97" y="42"/>
                  </a:lnTo>
                  <a:lnTo>
                    <a:pt x="78" y="30"/>
                  </a:lnTo>
                  <a:lnTo>
                    <a:pt x="57" y="21"/>
                  </a:lnTo>
                  <a:lnTo>
                    <a:pt x="33" y="15"/>
                  </a:lnTo>
                  <a:lnTo>
                    <a:pt x="7" y="13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1" name="Freeform 435"/>
            <p:cNvSpPr>
              <a:spLocks/>
            </p:cNvSpPr>
            <p:nvPr/>
          </p:nvSpPr>
          <p:spPr bwMode="auto">
            <a:xfrm>
              <a:off x="1212" y="3362"/>
              <a:ext cx="52" cy="68"/>
            </a:xfrm>
            <a:custGeom>
              <a:avLst/>
              <a:gdLst/>
              <a:ahLst/>
              <a:cxnLst>
                <a:cxn ang="0">
                  <a:pos x="106" y="21"/>
                </a:cxn>
                <a:cxn ang="0">
                  <a:pos x="104" y="34"/>
                </a:cxn>
                <a:cxn ang="0">
                  <a:pos x="103" y="44"/>
                </a:cxn>
                <a:cxn ang="0">
                  <a:pos x="101" y="53"/>
                </a:cxn>
                <a:cxn ang="0">
                  <a:pos x="101" y="63"/>
                </a:cxn>
                <a:cxn ang="0">
                  <a:pos x="100" y="70"/>
                </a:cxn>
                <a:cxn ang="0">
                  <a:pos x="98" y="78"/>
                </a:cxn>
                <a:cxn ang="0">
                  <a:pos x="97" y="85"/>
                </a:cxn>
                <a:cxn ang="0">
                  <a:pos x="95" y="92"/>
                </a:cxn>
                <a:cxn ang="0">
                  <a:pos x="92" y="98"/>
                </a:cxn>
                <a:cxn ang="0">
                  <a:pos x="87" y="104"/>
                </a:cxn>
                <a:cxn ang="0">
                  <a:pos x="84" y="108"/>
                </a:cxn>
                <a:cxn ang="0">
                  <a:pos x="80" y="113"/>
                </a:cxn>
                <a:cxn ang="0">
                  <a:pos x="72" y="119"/>
                </a:cxn>
                <a:cxn ang="0">
                  <a:pos x="64" y="124"/>
                </a:cxn>
                <a:cxn ang="0">
                  <a:pos x="57" y="130"/>
                </a:cxn>
                <a:cxn ang="0">
                  <a:pos x="46" y="134"/>
                </a:cxn>
                <a:cxn ang="0">
                  <a:pos x="41" y="136"/>
                </a:cxn>
                <a:cxn ang="0">
                  <a:pos x="37" y="136"/>
                </a:cxn>
                <a:cxn ang="0">
                  <a:pos x="32" y="136"/>
                </a:cxn>
                <a:cxn ang="0">
                  <a:pos x="26" y="134"/>
                </a:cxn>
                <a:cxn ang="0">
                  <a:pos x="22" y="133"/>
                </a:cxn>
                <a:cxn ang="0">
                  <a:pos x="17" y="130"/>
                </a:cxn>
                <a:cxn ang="0">
                  <a:pos x="12" y="125"/>
                </a:cxn>
                <a:cxn ang="0">
                  <a:pos x="9" y="124"/>
                </a:cxn>
                <a:cxn ang="0">
                  <a:pos x="5" y="119"/>
                </a:cxn>
                <a:cxn ang="0">
                  <a:pos x="2" y="115"/>
                </a:cxn>
                <a:cxn ang="0">
                  <a:pos x="2" y="110"/>
                </a:cxn>
                <a:cxn ang="0">
                  <a:pos x="0" y="105"/>
                </a:cxn>
                <a:cxn ang="0">
                  <a:pos x="0" y="102"/>
                </a:cxn>
                <a:cxn ang="0">
                  <a:pos x="2" y="99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5" y="89"/>
                </a:cxn>
                <a:cxn ang="0">
                  <a:pos x="23" y="85"/>
                </a:cxn>
                <a:cxn ang="0">
                  <a:pos x="32" y="82"/>
                </a:cxn>
                <a:cxn ang="0">
                  <a:pos x="38" y="79"/>
                </a:cxn>
                <a:cxn ang="0">
                  <a:pos x="45" y="76"/>
                </a:cxn>
                <a:cxn ang="0">
                  <a:pos x="52" y="73"/>
                </a:cxn>
                <a:cxn ang="0">
                  <a:pos x="58" y="70"/>
                </a:cxn>
                <a:cxn ang="0">
                  <a:pos x="63" y="69"/>
                </a:cxn>
                <a:cxn ang="0">
                  <a:pos x="67" y="66"/>
                </a:cxn>
                <a:cxn ang="0">
                  <a:pos x="74" y="61"/>
                </a:cxn>
                <a:cxn ang="0">
                  <a:pos x="77" y="56"/>
                </a:cxn>
                <a:cxn ang="0">
                  <a:pos x="81" y="52"/>
                </a:cxn>
                <a:cxn ang="0">
                  <a:pos x="84" y="47"/>
                </a:cxn>
                <a:cxn ang="0">
                  <a:pos x="87" y="41"/>
                </a:cxn>
                <a:cxn ang="0">
                  <a:pos x="87" y="34"/>
                </a:cxn>
                <a:cxn ang="0">
                  <a:pos x="90" y="26"/>
                </a:cxn>
                <a:cxn ang="0">
                  <a:pos x="92" y="18"/>
                </a:cxn>
                <a:cxn ang="0">
                  <a:pos x="92" y="14"/>
                </a:cxn>
                <a:cxn ang="0">
                  <a:pos x="93" y="9"/>
                </a:cxn>
                <a:cxn ang="0">
                  <a:pos x="95" y="6"/>
                </a:cxn>
                <a:cxn ang="0">
                  <a:pos x="98" y="1"/>
                </a:cxn>
                <a:cxn ang="0">
                  <a:pos x="101" y="0"/>
                </a:cxn>
                <a:cxn ang="0">
                  <a:pos x="104" y="0"/>
                </a:cxn>
                <a:cxn ang="0">
                  <a:pos x="106" y="5"/>
                </a:cxn>
                <a:cxn ang="0">
                  <a:pos x="106" y="8"/>
                </a:cxn>
                <a:cxn ang="0">
                  <a:pos x="106" y="12"/>
                </a:cxn>
                <a:cxn ang="0">
                  <a:pos x="106" y="17"/>
                </a:cxn>
                <a:cxn ang="0">
                  <a:pos x="106" y="21"/>
                </a:cxn>
                <a:cxn ang="0">
                  <a:pos x="106" y="21"/>
                </a:cxn>
              </a:cxnLst>
              <a:rect l="0" t="0" r="r" b="b"/>
              <a:pathLst>
                <a:path w="106" h="136">
                  <a:moveTo>
                    <a:pt x="106" y="21"/>
                  </a:moveTo>
                  <a:lnTo>
                    <a:pt x="104" y="34"/>
                  </a:lnTo>
                  <a:lnTo>
                    <a:pt x="103" y="44"/>
                  </a:lnTo>
                  <a:lnTo>
                    <a:pt x="101" y="53"/>
                  </a:lnTo>
                  <a:lnTo>
                    <a:pt x="101" y="63"/>
                  </a:lnTo>
                  <a:lnTo>
                    <a:pt x="100" y="70"/>
                  </a:lnTo>
                  <a:lnTo>
                    <a:pt x="98" y="78"/>
                  </a:lnTo>
                  <a:lnTo>
                    <a:pt x="97" y="85"/>
                  </a:lnTo>
                  <a:lnTo>
                    <a:pt x="95" y="92"/>
                  </a:lnTo>
                  <a:lnTo>
                    <a:pt x="92" y="98"/>
                  </a:lnTo>
                  <a:lnTo>
                    <a:pt x="87" y="104"/>
                  </a:lnTo>
                  <a:lnTo>
                    <a:pt x="84" y="108"/>
                  </a:lnTo>
                  <a:lnTo>
                    <a:pt x="80" y="113"/>
                  </a:lnTo>
                  <a:lnTo>
                    <a:pt x="72" y="119"/>
                  </a:lnTo>
                  <a:lnTo>
                    <a:pt x="64" y="124"/>
                  </a:lnTo>
                  <a:lnTo>
                    <a:pt x="57" y="130"/>
                  </a:lnTo>
                  <a:lnTo>
                    <a:pt x="46" y="134"/>
                  </a:lnTo>
                  <a:lnTo>
                    <a:pt x="41" y="136"/>
                  </a:lnTo>
                  <a:lnTo>
                    <a:pt x="37" y="136"/>
                  </a:lnTo>
                  <a:lnTo>
                    <a:pt x="32" y="136"/>
                  </a:lnTo>
                  <a:lnTo>
                    <a:pt x="26" y="134"/>
                  </a:lnTo>
                  <a:lnTo>
                    <a:pt x="22" y="133"/>
                  </a:lnTo>
                  <a:lnTo>
                    <a:pt x="17" y="130"/>
                  </a:lnTo>
                  <a:lnTo>
                    <a:pt x="12" y="125"/>
                  </a:lnTo>
                  <a:lnTo>
                    <a:pt x="9" y="124"/>
                  </a:lnTo>
                  <a:lnTo>
                    <a:pt x="5" y="119"/>
                  </a:lnTo>
                  <a:lnTo>
                    <a:pt x="2" y="115"/>
                  </a:lnTo>
                  <a:lnTo>
                    <a:pt x="2" y="110"/>
                  </a:lnTo>
                  <a:lnTo>
                    <a:pt x="0" y="105"/>
                  </a:lnTo>
                  <a:lnTo>
                    <a:pt x="0" y="102"/>
                  </a:lnTo>
                  <a:lnTo>
                    <a:pt x="2" y="99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5" y="89"/>
                  </a:lnTo>
                  <a:lnTo>
                    <a:pt x="23" y="85"/>
                  </a:lnTo>
                  <a:lnTo>
                    <a:pt x="32" y="82"/>
                  </a:lnTo>
                  <a:lnTo>
                    <a:pt x="38" y="79"/>
                  </a:lnTo>
                  <a:lnTo>
                    <a:pt x="45" y="76"/>
                  </a:lnTo>
                  <a:lnTo>
                    <a:pt x="52" y="73"/>
                  </a:lnTo>
                  <a:lnTo>
                    <a:pt x="58" y="70"/>
                  </a:lnTo>
                  <a:lnTo>
                    <a:pt x="63" y="69"/>
                  </a:lnTo>
                  <a:lnTo>
                    <a:pt x="67" y="66"/>
                  </a:lnTo>
                  <a:lnTo>
                    <a:pt x="74" y="61"/>
                  </a:lnTo>
                  <a:lnTo>
                    <a:pt x="77" y="56"/>
                  </a:lnTo>
                  <a:lnTo>
                    <a:pt x="81" y="52"/>
                  </a:lnTo>
                  <a:lnTo>
                    <a:pt x="84" y="47"/>
                  </a:lnTo>
                  <a:lnTo>
                    <a:pt x="87" y="41"/>
                  </a:lnTo>
                  <a:lnTo>
                    <a:pt x="87" y="34"/>
                  </a:lnTo>
                  <a:lnTo>
                    <a:pt x="90" y="26"/>
                  </a:lnTo>
                  <a:lnTo>
                    <a:pt x="92" y="18"/>
                  </a:lnTo>
                  <a:lnTo>
                    <a:pt x="92" y="14"/>
                  </a:lnTo>
                  <a:lnTo>
                    <a:pt x="93" y="9"/>
                  </a:lnTo>
                  <a:lnTo>
                    <a:pt x="95" y="6"/>
                  </a:lnTo>
                  <a:lnTo>
                    <a:pt x="98" y="1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6" y="5"/>
                  </a:lnTo>
                  <a:lnTo>
                    <a:pt x="106" y="8"/>
                  </a:lnTo>
                  <a:lnTo>
                    <a:pt x="106" y="12"/>
                  </a:lnTo>
                  <a:lnTo>
                    <a:pt x="106" y="17"/>
                  </a:lnTo>
                  <a:lnTo>
                    <a:pt x="106" y="21"/>
                  </a:lnTo>
                  <a:lnTo>
                    <a:pt x="10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2" name="Freeform 436"/>
            <p:cNvSpPr>
              <a:spLocks/>
            </p:cNvSpPr>
            <p:nvPr/>
          </p:nvSpPr>
          <p:spPr bwMode="auto">
            <a:xfrm>
              <a:off x="852" y="3286"/>
              <a:ext cx="121" cy="129"/>
            </a:xfrm>
            <a:custGeom>
              <a:avLst/>
              <a:gdLst/>
              <a:ahLst/>
              <a:cxnLst>
                <a:cxn ang="0">
                  <a:pos x="204" y="52"/>
                </a:cxn>
                <a:cxn ang="0">
                  <a:pos x="185" y="47"/>
                </a:cxn>
                <a:cxn ang="0">
                  <a:pos x="167" y="44"/>
                </a:cxn>
                <a:cxn ang="0">
                  <a:pos x="150" y="42"/>
                </a:cxn>
                <a:cxn ang="0">
                  <a:pos x="133" y="42"/>
                </a:cxn>
                <a:cxn ang="0">
                  <a:pos x="116" y="46"/>
                </a:cxn>
                <a:cxn ang="0">
                  <a:pos x="98" y="52"/>
                </a:cxn>
                <a:cxn ang="0">
                  <a:pos x="84" y="61"/>
                </a:cxn>
                <a:cxn ang="0">
                  <a:pos x="66" y="76"/>
                </a:cxn>
                <a:cxn ang="0">
                  <a:pos x="51" y="94"/>
                </a:cxn>
                <a:cxn ang="0">
                  <a:pos x="38" y="114"/>
                </a:cxn>
                <a:cxn ang="0">
                  <a:pos x="32" y="137"/>
                </a:cxn>
                <a:cxn ang="0">
                  <a:pos x="29" y="160"/>
                </a:cxn>
                <a:cxn ang="0">
                  <a:pos x="31" y="185"/>
                </a:cxn>
                <a:cxn ang="0">
                  <a:pos x="37" y="207"/>
                </a:cxn>
                <a:cxn ang="0">
                  <a:pos x="46" y="232"/>
                </a:cxn>
                <a:cxn ang="0">
                  <a:pos x="54" y="246"/>
                </a:cxn>
                <a:cxn ang="0">
                  <a:pos x="51" y="253"/>
                </a:cxn>
                <a:cxn ang="0">
                  <a:pos x="46" y="256"/>
                </a:cxn>
                <a:cxn ang="0">
                  <a:pos x="38" y="255"/>
                </a:cxn>
                <a:cxn ang="0">
                  <a:pos x="28" y="238"/>
                </a:cxn>
                <a:cxn ang="0">
                  <a:pos x="14" y="207"/>
                </a:cxn>
                <a:cxn ang="0">
                  <a:pos x="5" y="178"/>
                </a:cxn>
                <a:cxn ang="0">
                  <a:pos x="0" y="149"/>
                </a:cxn>
                <a:cxn ang="0">
                  <a:pos x="2" y="120"/>
                </a:cxn>
                <a:cxn ang="0">
                  <a:pos x="8" y="91"/>
                </a:cxn>
                <a:cxn ang="0">
                  <a:pos x="18" y="67"/>
                </a:cxn>
                <a:cxn ang="0">
                  <a:pos x="37" y="44"/>
                </a:cxn>
                <a:cxn ang="0">
                  <a:pos x="60" y="26"/>
                </a:cxn>
                <a:cxn ang="0">
                  <a:pos x="78" y="13"/>
                </a:cxn>
                <a:cxn ang="0">
                  <a:pos x="98" y="4"/>
                </a:cxn>
                <a:cxn ang="0">
                  <a:pos x="121" y="0"/>
                </a:cxn>
                <a:cxn ang="0">
                  <a:pos x="142" y="0"/>
                </a:cxn>
                <a:cxn ang="0">
                  <a:pos x="165" y="0"/>
                </a:cxn>
                <a:cxn ang="0">
                  <a:pos x="190" y="4"/>
                </a:cxn>
                <a:cxn ang="0">
                  <a:pos x="213" y="10"/>
                </a:cxn>
                <a:cxn ang="0">
                  <a:pos x="230" y="18"/>
                </a:cxn>
                <a:cxn ang="0">
                  <a:pos x="237" y="21"/>
                </a:cxn>
                <a:cxn ang="0">
                  <a:pos x="242" y="30"/>
                </a:cxn>
                <a:cxn ang="0">
                  <a:pos x="242" y="36"/>
                </a:cxn>
                <a:cxn ang="0">
                  <a:pos x="237" y="44"/>
                </a:cxn>
                <a:cxn ang="0">
                  <a:pos x="233" y="52"/>
                </a:cxn>
                <a:cxn ang="0">
                  <a:pos x="227" y="55"/>
                </a:cxn>
                <a:cxn ang="0">
                  <a:pos x="219" y="56"/>
                </a:cxn>
                <a:cxn ang="0">
                  <a:pos x="214" y="56"/>
                </a:cxn>
              </a:cxnLst>
              <a:rect l="0" t="0" r="r" b="b"/>
              <a:pathLst>
                <a:path w="242" h="256">
                  <a:moveTo>
                    <a:pt x="214" y="56"/>
                  </a:moveTo>
                  <a:lnTo>
                    <a:pt x="204" y="52"/>
                  </a:lnTo>
                  <a:lnTo>
                    <a:pt x="194" y="50"/>
                  </a:lnTo>
                  <a:lnTo>
                    <a:pt x="185" y="47"/>
                  </a:lnTo>
                  <a:lnTo>
                    <a:pt x="176" y="46"/>
                  </a:lnTo>
                  <a:lnTo>
                    <a:pt x="167" y="44"/>
                  </a:lnTo>
                  <a:lnTo>
                    <a:pt x="159" y="42"/>
                  </a:lnTo>
                  <a:lnTo>
                    <a:pt x="150" y="42"/>
                  </a:lnTo>
                  <a:lnTo>
                    <a:pt x="141" y="42"/>
                  </a:lnTo>
                  <a:lnTo>
                    <a:pt x="133" y="42"/>
                  </a:lnTo>
                  <a:lnTo>
                    <a:pt x="124" y="44"/>
                  </a:lnTo>
                  <a:lnTo>
                    <a:pt x="116" y="46"/>
                  </a:lnTo>
                  <a:lnTo>
                    <a:pt x="107" y="49"/>
                  </a:lnTo>
                  <a:lnTo>
                    <a:pt x="98" y="52"/>
                  </a:lnTo>
                  <a:lnTo>
                    <a:pt x="92" y="56"/>
                  </a:lnTo>
                  <a:lnTo>
                    <a:pt x="84" y="61"/>
                  </a:lnTo>
                  <a:lnTo>
                    <a:pt x="77" y="68"/>
                  </a:lnTo>
                  <a:lnTo>
                    <a:pt x="66" y="76"/>
                  </a:lnTo>
                  <a:lnTo>
                    <a:pt x="58" y="84"/>
                  </a:lnTo>
                  <a:lnTo>
                    <a:pt x="51" y="94"/>
                  </a:lnTo>
                  <a:lnTo>
                    <a:pt x="44" y="104"/>
                  </a:lnTo>
                  <a:lnTo>
                    <a:pt x="38" y="114"/>
                  </a:lnTo>
                  <a:lnTo>
                    <a:pt x="35" y="125"/>
                  </a:lnTo>
                  <a:lnTo>
                    <a:pt x="32" y="137"/>
                  </a:lnTo>
                  <a:lnTo>
                    <a:pt x="31" y="149"/>
                  </a:lnTo>
                  <a:lnTo>
                    <a:pt x="29" y="160"/>
                  </a:lnTo>
                  <a:lnTo>
                    <a:pt x="29" y="172"/>
                  </a:lnTo>
                  <a:lnTo>
                    <a:pt x="31" y="185"/>
                  </a:lnTo>
                  <a:lnTo>
                    <a:pt x="34" y="195"/>
                  </a:lnTo>
                  <a:lnTo>
                    <a:pt x="37" y="207"/>
                  </a:lnTo>
                  <a:lnTo>
                    <a:pt x="41" y="220"/>
                  </a:lnTo>
                  <a:lnTo>
                    <a:pt x="46" y="232"/>
                  </a:lnTo>
                  <a:lnTo>
                    <a:pt x="52" y="243"/>
                  </a:lnTo>
                  <a:lnTo>
                    <a:pt x="54" y="246"/>
                  </a:lnTo>
                  <a:lnTo>
                    <a:pt x="54" y="250"/>
                  </a:lnTo>
                  <a:lnTo>
                    <a:pt x="51" y="253"/>
                  </a:lnTo>
                  <a:lnTo>
                    <a:pt x="49" y="256"/>
                  </a:lnTo>
                  <a:lnTo>
                    <a:pt x="46" y="256"/>
                  </a:lnTo>
                  <a:lnTo>
                    <a:pt x="43" y="256"/>
                  </a:lnTo>
                  <a:lnTo>
                    <a:pt x="38" y="255"/>
                  </a:lnTo>
                  <a:lnTo>
                    <a:pt x="35" y="252"/>
                  </a:lnTo>
                  <a:lnTo>
                    <a:pt x="28" y="238"/>
                  </a:lnTo>
                  <a:lnTo>
                    <a:pt x="21" y="223"/>
                  </a:lnTo>
                  <a:lnTo>
                    <a:pt x="14" y="207"/>
                  </a:lnTo>
                  <a:lnTo>
                    <a:pt x="9" y="194"/>
                  </a:lnTo>
                  <a:lnTo>
                    <a:pt x="5" y="178"/>
                  </a:lnTo>
                  <a:lnTo>
                    <a:pt x="3" y="165"/>
                  </a:lnTo>
                  <a:lnTo>
                    <a:pt x="0" y="149"/>
                  </a:lnTo>
                  <a:lnTo>
                    <a:pt x="0" y="134"/>
                  </a:lnTo>
                  <a:lnTo>
                    <a:pt x="2" y="120"/>
                  </a:lnTo>
                  <a:lnTo>
                    <a:pt x="3" y="107"/>
                  </a:lnTo>
                  <a:lnTo>
                    <a:pt x="8" y="91"/>
                  </a:lnTo>
                  <a:lnTo>
                    <a:pt x="12" y="79"/>
                  </a:lnTo>
                  <a:lnTo>
                    <a:pt x="18" y="67"/>
                  </a:lnTo>
                  <a:lnTo>
                    <a:pt x="28" y="55"/>
                  </a:lnTo>
                  <a:lnTo>
                    <a:pt x="37" y="44"/>
                  </a:lnTo>
                  <a:lnTo>
                    <a:pt x="49" y="33"/>
                  </a:lnTo>
                  <a:lnTo>
                    <a:pt x="60" y="26"/>
                  </a:lnTo>
                  <a:lnTo>
                    <a:pt x="69" y="20"/>
                  </a:lnTo>
                  <a:lnTo>
                    <a:pt x="78" y="13"/>
                  </a:lnTo>
                  <a:lnTo>
                    <a:pt x="89" y="9"/>
                  </a:lnTo>
                  <a:lnTo>
                    <a:pt x="98" y="4"/>
                  </a:lnTo>
                  <a:lnTo>
                    <a:pt x="110" y="3"/>
                  </a:lnTo>
                  <a:lnTo>
                    <a:pt x="121" y="0"/>
                  </a:lnTo>
                  <a:lnTo>
                    <a:pt x="133" y="0"/>
                  </a:lnTo>
                  <a:lnTo>
                    <a:pt x="142" y="0"/>
                  </a:lnTo>
                  <a:lnTo>
                    <a:pt x="155" y="0"/>
                  </a:lnTo>
                  <a:lnTo>
                    <a:pt x="165" y="0"/>
                  </a:lnTo>
                  <a:lnTo>
                    <a:pt x="178" y="3"/>
                  </a:lnTo>
                  <a:lnTo>
                    <a:pt x="190" y="4"/>
                  </a:lnTo>
                  <a:lnTo>
                    <a:pt x="202" y="9"/>
                  </a:lnTo>
                  <a:lnTo>
                    <a:pt x="213" y="10"/>
                  </a:lnTo>
                  <a:lnTo>
                    <a:pt x="227" y="15"/>
                  </a:lnTo>
                  <a:lnTo>
                    <a:pt x="230" y="18"/>
                  </a:lnTo>
                  <a:lnTo>
                    <a:pt x="234" y="20"/>
                  </a:lnTo>
                  <a:lnTo>
                    <a:pt x="237" y="21"/>
                  </a:lnTo>
                  <a:lnTo>
                    <a:pt x="240" y="26"/>
                  </a:lnTo>
                  <a:lnTo>
                    <a:pt x="242" y="30"/>
                  </a:lnTo>
                  <a:lnTo>
                    <a:pt x="242" y="33"/>
                  </a:lnTo>
                  <a:lnTo>
                    <a:pt x="242" y="36"/>
                  </a:lnTo>
                  <a:lnTo>
                    <a:pt x="242" y="41"/>
                  </a:lnTo>
                  <a:lnTo>
                    <a:pt x="237" y="44"/>
                  </a:lnTo>
                  <a:lnTo>
                    <a:pt x="237" y="47"/>
                  </a:lnTo>
                  <a:lnTo>
                    <a:pt x="233" y="52"/>
                  </a:lnTo>
                  <a:lnTo>
                    <a:pt x="231" y="53"/>
                  </a:lnTo>
                  <a:lnTo>
                    <a:pt x="227" y="55"/>
                  </a:lnTo>
                  <a:lnTo>
                    <a:pt x="223" y="56"/>
                  </a:lnTo>
                  <a:lnTo>
                    <a:pt x="219" y="56"/>
                  </a:lnTo>
                  <a:lnTo>
                    <a:pt x="214" y="56"/>
                  </a:lnTo>
                  <a:lnTo>
                    <a:pt x="214" y="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3" name="Freeform 437"/>
            <p:cNvSpPr>
              <a:spLocks/>
            </p:cNvSpPr>
            <p:nvPr/>
          </p:nvSpPr>
          <p:spPr bwMode="auto">
            <a:xfrm>
              <a:off x="998" y="3327"/>
              <a:ext cx="122" cy="81"/>
            </a:xfrm>
            <a:custGeom>
              <a:avLst/>
              <a:gdLst/>
              <a:ahLst/>
              <a:cxnLst>
                <a:cxn ang="0">
                  <a:pos x="19" y="18"/>
                </a:cxn>
                <a:cxn ang="0">
                  <a:pos x="31" y="29"/>
                </a:cxn>
                <a:cxn ang="0">
                  <a:pos x="45" y="39"/>
                </a:cxn>
                <a:cxn ang="0">
                  <a:pos x="55" y="50"/>
                </a:cxn>
                <a:cxn ang="0">
                  <a:pos x="66" y="61"/>
                </a:cxn>
                <a:cxn ang="0">
                  <a:pos x="78" y="70"/>
                </a:cxn>
                <a:cxn ang="0">
                  <a:pos x="89" y="78"/>
                </a:cxn>
                <a:cxn ang="0">
                  <a:pos x="101" y="85"/>
                </a:cxn>
                <a:cxn ang="0">
                  <a:pos x="114" y="93"/>
                </a:cxn>
                <a:cxn ang="0">
                  <a:pos x="124" y="99"/>
                </a:cxn>
                <a:cxn ang="0">
                  <a:pos x="138" y="107"/>
                </a:cxn>
                <a:cxn ang="0">
                  <a:pos x="149" y="113"/>
                </a:cxn>
                <a:cxn ang="0">
                  <a:pos x="162" y="119"/>
                </a:cxn>
                <a:cxn ang="0">
                  <a:pos x="176" y="123"/>
                </a:cxn>
                <a:cxn ang="0">
                  <a:pos x="192" y="130"/>
                </a:cxn>
                <a:cxn ang="0">
                  <a:pos x="205" y="136"/>
                </a:cxn>
                <a:cxn ang="0">
                  <a:pos x="222" y="140"/>
                </a:cxn>
                <a:cxn ang="0">
                  <a:pos x="225" y="142"/>
                </a:cxn>
                <a:cxn ang="0">
                  <a:pos x="228" y="143"/>
                </a:cxn>
                <a:cxn ang="0">
                  <a:pos x="231" y="143"/>
                </a:cxn>
                <a:cxn ang="0">
                  <a:pos x="234" y="145"/>
                </a:cxn>
                <a:cxn ang="0">
                  <a:pos x="241" y="148"/>
                </a:cxn>
                <a:cxn ang="0">
                  <a:pos x="244" y="149"/>
                </a:cxn>
                <a:cxn ang="0">
                  <a:pos x="244" y="152"/>
                </a:cxn>
                <a:cxn ang="0">
                  <a:pos x="241" y="155"/>
                </a:cxn>
                <a:cxn ang="0">
                  <a:pos x="236" y="157"/>
                </a:cxn>
                <a:cxn ang="0">
                  <a:pos x="231" y="159"/>
                </a:cxn>
                <a:cxn ang="0">
                  <a:pos x="224" y="160"/>
                </a:cxn>
                <a:cxn ang="0">
                  <a:pos x="216" y="162"/>
                </a:cxn>
                <a:cxn ang="0">
                  <a:pos x="201" y="160"/>
                </a:cxn>
                <a:cxn ang="0">
                  <a:pos x="187" y="157"/>
                </a:cxn>
                <a:cxn ang="0">
                  <a:pos x="173" y="154"/>
                </a:cxn>
                <a:cxn ang="0">
                  <a:pos x="159" y="151"/>
                </a:cxn>
                <a:cxn ang="0">
                  <a:pos x="146" y="148"/>
                </a:cxn>
                <a:cxn ang="0">
                  <a:pos x="132" y="143"/>
                </a:cxn>
                <a:cxn ang="0">
                  <a:pos x="118" y="137"/>
                </a:cxn>
                <a:cxn ang="0">
                  <a:pos x="106" y="131"/>
                </a:cxn>
                <a:cxn ang="0">
                  <a:pos x="94" y="125"/>
                </a:cxn>
                <a:cxn ang="0">
                  <a:pos x="80" y="117"/>
                </a:cxn>
                <a:cxn ang="0">
                  <a:pos x="68" y="107"/>
                </a:cxn>
                <a:cxn ang="0">
                  <a:pos x="57" y="96"/>
                </a:cxn>
                <a:cxn ang="0">
                  <a:pos x="45" y="84"/>
                </a:cxn>
                <a:cxn ang="0">
                  <a:pos x="31" y="68"/>
                </a:cxn>
                <a:cxn ang="0">
                  <a:pos x="20" y="52"/>
                </a:cxn>
                <a:cxn ang="0">
                  <a:pos x="8" y="33"/>
                </a:cxn>
                <a:cxn ang="0">
                  <a:pos x="5" y="27"/>
                </a:cxn>
                <a:cxn ang="0">
                  <a:pos x="2" y="21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4"/>
                </a:cxn>
                <a:cxn ang="0">
                  <a:pos x="14" y="7"/>
                </a:cxn>
                <a:cxn ang="0">
                  <a:pos x="17" y="12"/>
                </a:cxn>
                <a:cxn ang="0">
                  <a:pos x="19" y="18"/>
                </a:cxn>
                <a:cxn ang="0">
                  <a:pos x="19" y="18"/>
                </a:cxn>
              </a:cxnLst>
              <a:rect l="0" t="0" r="r" b="b"/>
              <a:pathLst>
                <a:path w="244" h="162">
                  <a:moveTo>
                    <a:pt x="19" y="18"/>
                  </a:moveTo>
                  <a:lnTo>
                    <a:pt x="31" y="29"/>
                  </a:lnTo>
                  <a:lnTo>
                    <a:pt x="45" y="39"/>
                  </a:lnTo>
                  <a:lnTo>
                    <a:pt x="55" y="50"/>
                  </a:lnTo>
                  <a:lnTo>
                    <a:pt x="66" y="61"/>
                  </a:lnTo>
                  <a:lnTo>
                    <a:pt x="78" y="70"/>
                  </a:lnTo>
                  <a:lnTo>
                    <a:pt x="89" y="78"/>
                  </a:lnTo>
                  <a:lnTo>
                    <a:pt x="101" y="85"/>
                  </a:lnTo>
                  <a:lnTo>
                    <a:pt x="114" y="93"/>
                  </a:lnTo>
                  <a:lnTo>
                    <a:pt x="124" y="99"/>
                  </a:lnTo>
                  <a:lnTo>
                    <a:pt x="138" y="107"/>
                  </a:lnTo>
                  <a:lnTo>
                    <a:pt x="149" y="113"/>
                  </a:lnTo>
                  <a:lnTo>
                    <a:pt x="162" y="119"/>
                  </a:lnTo>
                  <a:lnTo>
                    <a:pt x="176" y="123"/>
                  </a:lnTo>
                  <a:lnTo>
                    <a:pt x="192" y="130"/>
                  </a:lnTo>
                  <a:lnTo>
                    <a:pt x="205" y="136"/>
                  </a:lnTo>
                  <a:lnTo>
                    <a:pt x="222" y="140"/>
                  </a:lnTo>
                  <a:lnTo>
                    <a:pt x="225" y="142"/>
                  </a:lnTo>
                  <a:lnTo>
                    <a:pt x="228" y="143"/>
                  </a:lnTo>
                  <a:lnTo>
                    <a:pt x="231" y="143"/>
                  </a:lnTo>
                  <a:lnTo>
                    <a:pt x="234" y="145"/>
                  </a:lnTo>
                  <a:lnTo>
                    <a:pt x="241" y="148"/>
                  </a:lnTo>
                  <a:lnTo>
                    <a:pt x="244" y="149"/>
                  </a:lnTo>
                  <a:lnTo>
                    <a:pt x="244" y="152"/>
                  </a:lnTo>
                  <a:lnTo>
                    <a:pt x="241" y="155"/>
                  </a:lnTo>
                  <a:lnTo>
                    <a:pt x="236" y="157"/>
                  </a:lnTo>
                  <a:lnTo>
                    <a:pt x="231" y="159"/>
                  </a:lnTo>
                  <a:lnTo>
                    <a:pt x="224" y="160"/>
                  </a:lnTo>
                  <a:lnTo>
                    <a:pt x="216" y="162"/>
                  </a:lnTo>
                  <a:lnTo>
                    <a:pt x="201" y="160"/>
                  </a:lnTo>
                  <a:lnTo>
                    <a:pt x="187" y="157"/>
                  </a:lnTo>
                  <a:lnTo>
                    <a:pt x="173" y="154"/>
                  </a:lnTo>
                  <a:lnTo>
                    <a:pt x="159" y="151"/>
                  </a:lnTo>
                  <a:lnTo>
                    <a:pt x="146" y="148"/>
                  </a:lnTo>
                  <a:lnTo>
                    <a:pt x="132" y="143"/>
                  </a:lnTo>
                  <a:lnTo>
                    <a:pt x="118" y="137"/>
                  </a:lnTo>
                  <a:lnTo>
                    <a:pt x="106" y="131"/>
                  </a:lnTo>
                  <a:lnTo>
                    <a:pt x="94" y="125"/>
                  </a:lnTo>
                  <a:lnTo>
                    <a:pt x="80" y="117"/>
                  </a:lnTo>
                  <a:lnTo>
                    <a:pt x="68" y="107"/>
                  </a:lnTo>
                  <a:lnTo>
                    <a:pt x="57" y="96"/>
                  </a:lnTo>
                  <a:lnTo>
                    <a:pt x="45" y="84"/>
                  </a:lnTo>
                  <a:lnTo>
                    <a:pt x="31" y="68"/>
                  </a:lnTo>
                  <a:lnTo>
                    <a:pt x="20" y="52"/>
                  </a:lnTo>
                  <a:lnTo>
                    <a:pt x="8" y="33"/>
                  </a:lnTo>
                  <a:lnTo>
                    <a:pt x="5" y="27"/>
                  </a:lnTo>
                  <a:lnTo>
                    <a:pt x="2" y="21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9" y="1"/>
                  </a:lnTo>
                  <a:lnTo>
                    <a:pt x="11" y="4"/>
                  </a:lnTo>
                  <a:lnTo>
                    <a:pt x="14" y="7"/>
                  </a:lnTo>
                  <a:lnTo>
                    <a:pt x="17" y="12"/>
                  </a:lnTo>
                  <a:lnTo>
                    <a:pt x="19" y="18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4" name="Freeform 438"/>
            <p:cNvSpPr>
              <a:spLocks/>
            </p:cNvSpPr>
            <p:nvPr/>
          </p:nvSpPr>
          <p:spPr bwMode="auto">
            <a:xfrm>
              <a:off x="893" y="3499"/>
              <a:ext cx="326" cy="101"/>
            </a:xfrm>
            <a:custGeom>
              <a:avLst/>
              <a:gdLst/>
              <a:ahLst/>
              <a:cxnLst>
                <a:cxn ang="0">
                  <a:pos x="62" y="150"/>
                </a:cxn>
                <a:cxn ang="0">
                  <a:pos x="134" y="159"/>
                </a:cxn>
                <a:cxn ang="0">
                  <a:pos x="212" y="162"/>
                </a:cxn>
                <a:cxn ang="0">
                  <a:pos x="292" y="161"/>
                </a:cxn>
                <a:cxn ang="0">
                  <a:pos x="370" y="155"/>
                </a:cxn>
                <a:cxn ang="0">
                  <a:pos x="439" y="146"/>
                </a:cxn>
                <a:cxn ang="0">
                  <a:pos x="497" y="135"/>
                </a:cxn>
                <a:cxn ang="0">
                  <a:pos x="540" y="124"/>
                </a:cxn>
                <a:cxn ang="0">
                  <a:pos x="561" y="113"/>
                </a:cxn>
                <a:cxn ang="0">
                  <a:pos x="575" y="103"/>
                </a:cxn>
                <a:cxn ang="0">
                  <a:pos x="587" y="91"/>
                </a:cxn>
                <a:cxn ang="0">
                  <a:pos x="599" y="78"/>
                </a:cxn>
                <a:cxn ang="0">
                  <a:pos x="607" y="65"/>
                </a:cxn>
                <a:cxn ang="0">
                  <a:pos x="616" y="51"/>
                </a:cxn>
                <a:cxn ang="0">
                  <a:pos x="624" y="34"/>
                </a:cxn>
                <a:cxn ang="0">
                  <a:pos x="630" y="17"/>
                </a:cxn>
                <a:cxn ang="0">
                  <a:pos x="635" y="3"/>
                </a:cxn>
                <a:cxn ang="0">
                  <a:pos x="642" y="0"/>
                </a:cxn>
                <a:cxn ang="0">
                  <a:pos x="648" y="3"/>
                </a:cxn>
                <a:cxn ang="0">
                  <a:pos x="651" y="10"/>
                </a:cxn>
                <a:cxn ang="0">
                  <a:pos x="647" y="25"/>
                </a:cxn>
                <a:cxn ang="0">
                  <a:pos x="641" y="48"/>
                </a:cxn>
                <a:cxn ang="0">
                  <a:pos x="636" y="69"/>
                </a:cxn>
                <a:cxn ang="0">
                  <a:pos x="630" y="91"/>
                </a:cxn>
                <a:cxn ang="0">
                  <a:pos x="625" y="110"/>
                </a:cxn>
                <a:cxn ang="0">
                  <a:pos x="616" y="129"/>
                </a:cxn>
                <a:cxn ang="0">
                  <a:pos x="602" y="146"/>
                </a:cxn>
                <a:cxn ang="0">
                  <a:pos x="589" y="159"/>
                </a:cxn>
                <a:cxn ang="0">
                  <a:pos x="564" y="172"/>
                </a:cxn>
                <a:cxn ang="0">
                  <a:pos x="520" y="182"/>
                </a:cxn>
                <a:cxn ang="0">
                  <a:pos x="459" y="193"/>
                </a:cxn>
                <a:cxn ang="0">
                  <a:pos x="385" y="199"/>
                </a:cxn>
                <a:cxn ang="0">
                  <a:pos x="304" y="202"/>
                </a:cxn>
                <a:cxn ang="0">
                  <a:pos x="218" y="199"/>
                </a:cxn>
                <a:cxn ang="0">
                  <a:pos x="133" y="191"/>
                </a:cxn>
                <a:cxn ang="0">
                  <a:pos x="53" y="176"/>
                </a:cxn>
                <a:cxn ang="0">
                  <a:pos x="10" y="164"/>
                </a:cxn>
                <a:cxn ang="0">
                  <a:pos x="3" y="159"/>
                </a:cxn>
                <a:cxn ang="0">
                  <a:pos x="0" y="152"/>
                </a:cxn>
                <a:cxn ang="0">
                  <a:pos x="3" y="146"/>
                </a:cxn>
                <a:cxn ang="0">
                  <a:pos x="9" y="142"/>
                </a:cxn>
                <a:cxn ang="0">
                  <a:pos x="17" y="141"/>
                </a:cxn>
                <a:cxn ang="0">
                  <a:pos x="27" y="141"/>
                </a:cxn>
                <a:cxn ang="0">
                  <a:pos x="33" y="141"/>
                </a:cxn>
              </a:cxnLst>
              <a:rect l="0" t="0" r="r" b="b"/>
              <a:pathLst>
                <a:path w="651" h="202">
                  <a:moveTo>
                    <a:pt x="33" y="141"/>
                  </a:moveTo>
                  <a:lnTo>
                    <a:pt x="62" y="150"/>
                  </a:lnTo>
                  <a:lnTo>
                    <a:pt x="98" y="155"/>
                  </a:lnTo>
                  <a:lnTo>
                    <a:pt x="134" y="159"/>
                  </a:lnTo>
                  <a:lnTo>
                    <a:pt x="174" y="161"/>
                  </a:lnTo>
                  <a:lnTo>
                    <a:pt x="212" y="162"/>
                  </a:lnTo>
                  <a:lnTo>
                    <a:pt x="254" y="162"/>
                  </a:lnTo>
                  <a:lnTo>
                    <a:pt x="292" y="161"/>
                  </a:lnTo>
                  <a:lnTo>
                    <a:pt x="332" y="159"/>
                  </a:lnTo>
                  <a:lnTo>
                    <a:pt x="370" y="155"/>
                  </a:lnTo>
                  <a:lnTo>
                    <a:pt x="405" y="150"/>
                  </a:lnTo>
                  <a:lnTo>
                    <a:pt x="439" y="146"/>
                  </a:lnTo>
                  <a:lnTo>
                    <a:pt x="469" y="141"/>
                  </a:lnTo>
                  <a:lnTo>
                    <a:pt x="497" y="135"/>
                  </a:lnTo>
                  <a:lnTo>
                    <a:pt x="521" y="130"/>
                  </a:lnTo>
                  <a:lnTo>
                    <a:pt x="540" y="124"/>
                  </a:lnTo>
                  <a:lnTo>
                    <a:pt x="554" y="120"/>
                  </a:lnTo>
                  <a:lnTo>
                    <a:pt x="561" y="113"/>
                  </a:lnTo>
                  <a:lnTo>
                    <a:pt x="569" y="109"/>
                  </a:lnTo>
                  <a:lnTo>
                    <a:pt x="575" y="103"/>
                  </a:lnTo>
                  <a:lnTo>
                    <a:pt x="583" y="98"/>
                  </a:lnTo>
                  <a:lnTo>
                    <a:pt x="587" y="91"/>
                  </a:lnTo>
                  <a:lnTo>
                    <a:pt x="593" y="86"/>
                  </a:lnTo>
                  <a:lnTo>
                    <a:pt x="599" y="78"/>
                  </a:lnTo>
                  <a:lnTo>
                    <a:pt x="602" y="72"/>
                  </a:lnTo>
                  <a:lnTo>
                    <a:pt x="607" y="65"/>
                  </a:lnTo>
                  <a:lnTo>
                    <a:pt x="612" y="58"/>
                  </a:lnTo>
                  <a:lnTo>
                    <a:pt x="616" y="51"/>
                  </a:lnTo>
                  <a:lnTo>
                    <a:pt x="619" y="42"/>
                  </a:lnTo>
                  <a:lnTo>
                    <a:pt x="624" y="34"/>
                  </a:lnTo>
                  <a:lnTo>
                    <a:pt x="627" y="25"/>
                  </a:lnTo>
                  <a:lnTo>
                    <a:pt x="630" y="17"/>
                  </a:lnTo>
                  <a:lnTo>
                    <a:pt x="633" y="8"/>
                  </a:lnTo>
                  <a:lnTo>
                    <a:pt x="635" y="3"/>
                  </a:lnTo>
                  <a:lnTo>
                    <a:pt x="638" y="2"/>
                  </a:lnTo>
                  <a:lnTo>
                    <a:pt x="642" y="0"/>
                  </a:lnTo>
                  <a:lnTo>
                    <a:pt x="645" y="2"/>
                  </a:lnTo>
                  <a:lnTo>
                    <a:pt x="648" y="3"/>
                  </a:lnTo>
                  <a:lnTo>
                    <a:pt x="650" y="7"/>
                  </a:lnTo>
                  <a:lnTo>
                    <a:pt x="651" y="10"/>
                  </a:lnTo>
                  <a:lnTo>
                    <a:pt x="650" y="16"/>
                  </a:lnTo>
                  <a:lnTo>
                    <a:pt x="647" y="25"/>
                  </a:lnTo>
                  <a:lnTo>
                    <a:pt x="644" y="37"/>
                  </a:lnTo>
                  <a:lnTo>
                    <a:pt x="641" y="48"/>
                  </a:lnTo>
                  <a:lnTo>
                    <a:pt x="638" y="60"/>
                  </a:lnTo>
                  <a:lnTo>
                    <a:pt x="636" y="69"/>
                  </a:lnTo>
                  <a:lnTo>
                    <a:pt x="633" y="81"/>
                  </a:lnTo>
                  <a:lnTo>
                    <a:pt x="630" y="91"/>
                  </a:lnTo>
                  <a:lnTo>
                    <a:pt x="629" y="101"/>
                  </a:lnTo>
                  <a:lnTo>
                    <a:pt x="625" y="110"/>
                  </a:lnTo>
                  <a:lnTo>
                    <a:pt x="621" y="120"/>
                  </a:lnTo>
                  <a:lnTo>
                    <a:pt x="616" y="129"/>
                  </a:lnTo>
                  <a:lnTo>
                    <a:pt x="610" y="136"/>
                  </a:lnTo>
                  <a:lnTo>
                    <a:pt x="602" y="146"/>
                  </a:lnTo>
                  <a:lnTo>
                    <a:pt x="596" y="152"/>
                  </a:lnTo>
                  <a:lnTo>
                    <a:pt x="589" y="159"/>
                  </a:lnTo>
                  <a:lnTo>
                    <a:pt x="580" y="165"/>
                  </a:lnTo>
                  <a:lnTo>
                    <a:pt x="564" y="172"/>
                  </a:lnTo>
                  <a:lnTo>
                    <a:pt x="544" y="176"/>
                  </a:lnTo>
                  <a:lnTo>
                    <a:pt x="520" y="182"/>
                  </a:lnTo>
                  <a:lnTo>
                    <a:pt x="491" y="188"/>
                  </a:lnTo>
                  <a:lnTo>
                    <a:pt x="459" y="193"/>
                  </a:lnTo>
                  <a:lnTo>
                    <a:pt x="423" y="196"/>
                  </a:lnTo>
                  <a:lnTo>
                    <a:pt x="385" y="199"/>
                  </a:lnTo>
                  <a:lnTo>
                    <a:pt x="347" y="202"/>
                  </a:lnTo>
                  <a:lnTo>
                    <a:pt x="304" y="202"/>
                  </a:lnTo>
                  <a:lnTo>
                    <a:pt x="261" y="202"/>
                  </a:lnTo>
                  <a:lnTo>
                    <a:pt x="218" y="199"/>
                  </a:lnTo>
                  <a:lnTo>
                    <a:pt x="176" y="196"/>
                  </a:lnTo>
                  <a:lnTo>
                    <a:pt x="133" y="191"/>
                  </a:lnTo>
                  <a:lnTo>
                    <a:pt x="93" y="184"/>
                  </a:lnTo>
                  <a:lnTo>
                    <a:pt x="53" y="176"/>
                  </a:lnTo>
                  <a:lnTo>
                    <a:pt x="15" y="167"/>
                  </a:lnTo>
                  <a:lnTo>
                    <a:pt x="10" y="164"/>
                  </a:lnTo>
                  <a:lnTo>
                    <a:pt x="7" y="162"/>
                  </a:lnTo>
                  <a:lnTo>
                    <a:pt x="3" y="159"/>
                  </a:lnTo>
                  <a:lnTo>
                    <a:pt x="3" y="158"/>
                  </a:lnTo>
                  <a:lnTo>
                    <a:pt x="0" y="152"/>
                  </a:lnTo>
                  <a:lnTo>
                    <a:pt x="3" y="149"/>
                  </a:lnTo>
                  <a:lnTo>
                    <a:pt x="3" y="146"/>
                  </a:lnTo>
                  <a:lnTo>
                    <a:pt x="7" y="144"/>
                  </a:lnTo>
                  <a:lnTo>
                    <a:pt x="9" y="142"/>
                  </a:lnTo>
                  <a:lnTo>
                    <a:pt x="13" y="141"/>
                  </a:lnTo>
                  <a:lnTo>
                    <a:pt x="17" y="141"/>
                  </a:lnTo>
                  <a:lnTo>
                    <a:pt x="21" y="141"/>
                  </a:lnTo>
                  <a:lnTo>
                    <a:pt x="27" y="141"/>
                  </a:lnTo>
                  <a:lnTo>
                    <a:pt x="33" y="141"/>
                  </a:lnTo>
                  <a:lnTo>
                    <a:pt x="33" y="1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5" name="Freeform 439"/>
            <p:cNvSpPr>
              <a:spLocks/>
            </p:cNvSpPr>
            <p:nvPr/>
          </p:nvSpPr>
          <p:spPr bwMode="auto">
            <a:xfrm>
              <a:off x="1012" y="3479"/>
              <a:ext cx="187" cy="47"/>
            </a:xfrm>
            <a:custGeom>
              <a:avLst/>
              <a:gdLst/>
              <a:ahLst/>
              <a:cxnLst>
                <a:cxn ang="0">
                  <a:pos x="29" y="52"/>
                </a:cxn>
                <a:cxn ang="0">
                  <a:pos x="46" y="53"/>
                </a:cxn>
                <a:cxn ang="0">
                  <a:pos x="63" y="55"/>
                </a:cxn>
                <a:cxn ang="0">
                  <a:pos x="78" y="55"/>
                </a:cxn>
                <a:cxn ang="0">
                  <a:pos x="93" y="53"/>
                </a:cxn>
                <a:cxn ang="0">
                  <a:pos x="107" y="52"/>
                </a:cxn>
                <a:cxn ang="0">
                  <a:pos x="124" y="52"/>
                </a:cxn>
                <a:cxn ang="0">
                  <a:pos x="141" y="50"/>
                </a:cxn>
                <a:cxn ang="0">
                  <a:pos x="165" y="49"/>
                </a:cxn>
                <a:cxn ang="0">
                  <a:pos x="193" y="46"/>
                </a:cxn>
                <a:cxn ang="0">
                  <a:pos x="219" y="39"/>
                </a:cxn>
                <a:cxn ang="0">
                  <a:pos x="243" y="33"/>
                </a:cxn>
                <a:cxn ang="0">
                  <a:pos x="268" y="27"/>
                </a:cxn>
                <a:cxn ang="0">
                  <a:pos x="292" y="20"/>
                </a:cxn>
                <a:cxn ang="0">
                  <a:pos x="318" y="10"/>
                </a:cxn>
                <a:cxn ang="0">
                  <a:pos x="346" y="3"/>
                </a:cxn>
                <a:cxn ang="0">
                  <a:pos x="365" y="0"/>
                </a:cxn>
                <a:cxn ang="0">
                  <a:pos x="370" y="3"/>
                </a:cxn>
                <a:cxn ang="0">
                  <a:pos x="373" y="7"/>
                </a:cxn>
                <a:cxn ang="0">
                  <a:pos x="370" y="15"/>
                </a:cxn>
                <a:cxn ang="0">
                  <a:pos x="350" y="21"/>
                </a:cxn>
                <a:cxn ang="0">
                  <a:pos x="321" y="30"/>
                </a:cxn>
                <a:cxn ang="0">
                  <a:pos x="295" y="42"/>
                </a:cxn>
                <a:cxn ang="0">
                  <a:pos x="271" y="55"/>
                </a:cxn>
                <a:cxn ang="0">
                  <a:pos x="248" y="67"/>
                </a:cxn>
                <a:cxn ang="0">
                  <a:pos x="223" y="76"/>
                </a:cxn>
                <a:cxn ang="0">
                  <a:pos x="197" y="85"/>
                </a:cxn>
                <a:cxn ang="0">
                  <a:pos x="168" y="91"/>
                </a:cxn>
                <a:cxn ang="0">
                  <a:pos x="142" y="93"/>
                </a:cxn>
                <a:cxn ang="0">
                  <a:pos x="124" y="94"/>
                </a:cxn>
                <a:cxn ang="0">
                  <a:pos x="107" y="94"/>
                </a:cxn>
                <a:cxn ang="0">
                  <a:pos x="92" y="94"/>
                </a:cxn>
                <a:cxn ang="0">
                  <a:pos x="76" y="93"/>
                </a:cxn>
                <a:cxn ang="0">
                  <a:pos x="60" y="91"/>
                </a:cxn>
                <a:cxn ang="0">
                  <a:pos x="43" y="90"/>
                </a:cxn>
                <a:cxn ang="0">
                  <a:pos x="24" y="87"/>
                </a:cxn>
                <a:cxn ang="0">
                  <a:pos x="11" y="85"/>
                </a:cxn>
                <a:cxn ang="0">
                  <a:pos x="4" y="81"/>
                </a:cxn>
                <a:cxn ang="0">
                  <a:pos x="1" y="75"/>
                </a:cxn>
                <a:cxn ang="0">
                  <a:pos x="0" y="68"/>
                </a:cxn>
                <a:cxn ang="0">
                  <a:pos x="1" y="62"/>
                </a:cxn>
                <a:cxn ang="0">
                  <a:pos x="3" y="56"/>
                </a:cxn>
                <a:cxn ang="0">
                  <a:pos x="9" y="52"/>
                </a:cxn>
                <a:cxn ang="0">
                  <a:pos x="17" y="50"/>
                </a:cxn>
                <a:cxn ang="0">
                  <a:pos x="21" y="52"/>
                </a:cxn>
              </a:cxnLst>
              <a:rect l="0" t="0" r="r" b="b"/>
              <a:pathLst>
                <a:path w="373" h="94">
                  <a:moveTo>
                    <a:pt x="21" y="52"/>
                  </a:moveTo>
                  <a:lnTo>
                    <a:pt x="29" y="52"/>
                  </a:lnTo>
                  <a:lnTo>
                    <a:pt x="38" y="52"/>
                  </a:lnTo>
                  <a:lnTo>
                    <a:pt x="46" y="53"/>
                  </a:lnTo>
                  <a:lnTo>
                    <a:pt x="55" y="55"/>
                  </a:lnTo>
                  <a:lnTo>
                    <a:pt x="63" y="55"/>
                  </a:lnTo>
                  <a:lnTo>
                    <a:pt x="70" y="55"/>
                  </a:lnTo>
                  <a:lnTo>
                    <a:pt x="78" y="55"/>
                  </a:lnTo>
                  <a:lnTo>
                    <a:pt x="86" y="55"/>
                  </a:lnTo>
                  <a:lnTo>
                    <a:pt x="93" y="53"/>
                  </a:lnTo>
                  <a:lnTo>
                    <a:pt x="99" y="53"/>
                  </a:lnTo>
                  <a:lnTo>
                    <a:pt x="107" y="52"/>
                  </a:lnTo>
                  <a:lnTo>
                    <a:pt x="116" y="52"/>
                  </a:lnTo>
                  <a:lnTo>
                    <a:pt x="124" y="52"/>
                  </a:lnTo>
                  <a:lnTo>
                    <a:pt x="133" y="50"/>
                  </a:lnTo>
                  <a:lnTo>
                    <a:pt x="141" y="50"/>
                  </a:lnTo>
                  <a:lnTo>
                    <a:pt x="150" y="50"/>
                  </a:lnTo>
                  <a:lnTo>
                    <a:pt x="165" y="49"/>
                  </a:lnTo>
                  <a:lnTo>
                    <a:pt x="180" y="47"/>
                  </a:lnTo>
                  <a:lnTo>
                    <a:pt x="193" y="46"/>
                  </a:lnTo>
                  <a:lnTo>
                    <a:pt x="206" y="42"/>
                  </a:lnTo>
                  <a:lnTo>
                    <a:pt x="219" y="39"/>
                  </a:lnTo>
                  <a:lnTo>
                    <a:pt x="232" y="38"/>
                  </a:lnTo>
                  <a:lnTo>
                    <a:pt x="243" y="33"/>
                  </a:lnTo>
                  <a:lnTo>
                    <a:pt x="257" y="30"/>
                  </a:lnTo>
                  <a:lnTo>
                    <a:pt x="268" y="27"/>
                  </a:lnTo>
                  <a:lnTo>
                    <a:pt x="280" y="23"/>
                  </a:lnTo>
                  <a:lnTo>
                    <a:pt x="292" y="20"/>
                  </a:lnTo>
                  <a:lnTo>
                    <a:pt x="306" y="16"/>
                  </a:lnTo>
                  <a:lnTo>
                    <a:pt x="318" y="10"/>
                  </a:lnTo>
                  <a:lnTo>
                    <a:pt x="332" y="7"/>
                  </a:lnTo>
                  <a:lnTo>
                    <a:pt x="346" y="3"/>
                  </a:lnTo>
                  <a:lnTo>
                    <a:pt x="362" y="0"/>
                  </a:lnTo>
                  <a:lnTo>
                    <a:pt x="365" y="0"/>
                  </a:lnTo>
                  <a:lnTo>
                    <a:pt x="369" y="0"/>
                  </a:lnTo>
                  <a:lnTo>
                    <a:pt x="370" y="3"/>
                  </a:lnTo>
                  <a:lnTo>
                    <a:pt x="373" y="6"/>
                  </a:lnTo>
                  <a:lnTo>
                    <a:pt x="373" y="7"/>
                  </a:lnTo>
                  <a:lnTo>
                    <a:pt x="372" y="12"/>
                  </a:lnTo>
                  <a:lnTo>
                    <a:pt x="370" y="15"/>
                  </a:lnTo>
                  <a:lnTo>
                    <a:pt x="365" y="16"/>
                  </a:lnTo>
                  <a:lnTo>
                    <a:pt x="350" y="21"/>
                  </a:lnTo>
                  <a:lnTo>
                    <a:pt x="335" y="26"/>
                  </a:lnTo>
                  <a:lnTo>
                    <a:pt x="321" y="30"/>
                  </a:lnTo>
                  <a:lnTo>
                    <a:pt x="307" y="38"/>
                  </a:lnTo>
                  <a:lnTo>
                    <a:pt x="295" y="42"/>
                  </a:lnTo>
                  <a:lnTo>
                    <a:pt x="283" y="49"/>
                  </a:lnTo>
                  <a:lnTo>
                    <a:pt x="271" y="55"/>
                  </a:lnTo>
                  <a:lnTo>
                    <a:pt x="258" y="62"/>
                  </a:lnTo>
                  <a:lnTo>
                    <a:pt x="248" y="67"/>
                  </a:lnTo>
                  <a:lnTo>
                    <a:pt x="235" y="73"/>
                  </a:lnTo>
                  <a:lnTo>
                    <a:pt x="223" y="76"/>
                  </a:lnTo>
                  <a:lnTo>
                    <a:pt x="211" y="82"/>
                  </a:lnTo>
                  <a:lnTo>
                    <a:pt x="197" y="85"/>
                  </a:lnTo>
                  <a:lnTo>
                    <a:pt x="183" y="90"/>
                  </a:lnTo>
                  <a:lnTo>
                    <a:pt x="168" y="91"/>
                  </a:lnTo>
                  <a:lnTo>
                    <a:pt x="153" y="93"/>
                  </a:lnTo>
                  <a:lnTo>
                    <a:pt x="142" y="93"/>
                  </a:lnTo>
                  <a:lnTo>
                    <a:pt x="133" y="94"/>
                  </a:lnTo>
                  <a:lnTo>
                    <a:pt x="124" y="94"/>
                  </a:lnTo>
                  <a:lnTo>
                    <a:pt x="116" y="94"/>
                  </a:lnTo>
                  <a:lnTo>
                    <a:pt x="107" y="94"/>
                  </a:lnTo>
                  <a:lnTo>
                    <a:pt x="99" y="94"/>
                  </a:lnTo>
                  <a:lnTo>
                    <a:pt x="92" y="94"/>
                  </a:lnTo>
                  <a:lnTo>
                    <a:pt x="84" y="94"/>
                  </a:lnTo>
                  <a:lnTo>
                    <a:pt x="76" y="93"/>
                  </a:lnTo>
                  <a:lnTo>
                    <a:pt x="69" y="91"/>
                  </a:lnTo>
                  <a:lnTo>
                    <a:pt x="60" y="91"/>
                  </a:lnTo>
                  <a:lnTo>
                    <a:pt x="52" y="90"/>
                  </a:lnTo>
                  <a:lnTo>
                    <a:pt x="43" y="90"/>
                  </a:lnTo>
                  <a:lnTo>
                    <a:pt x="33" y="88"/>
                  </a:lnTo>
                  <a:lnTo>
                    <a:pt x="24" y="87"/>
                  </a:lnTo>
                  <a:lnTo>
                    <a:pt x="17" y="85"/>
                  </a:lnTo>
                  <a:lnTo>
                    <a:pt x="11" y="85"/>
                  </a:lnTo>
                  <a:lnTo>
                    <a:pt x="7" y="82"/>
                  </a:lnTo>
                  <a:lnTo>
                    <a:pt x="4" y="81"/>
                  </a:lnTo>
                  <a:lnTo>
                    <a:pt x="3" y="78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1" y="65"/>
                  </a:lnTo>
                  <a:lnTo>
                    <a:pt x="1" y="62"/>
                  </a:lnTo>
                  <a:lnTo>
                    <a:pt x="3" y="59"/>
                  </a:lnTo>
                  <a:lnTo>
                    <a:pt x="3" y="56"/>
                  </a:lnTo>
                  <a:lnTo>
                    <a:pt x="7" y="55"/>
                  </a:lnTo>
                  <a:lnTo>
                    <a:pt x="9" y="52"/>
                  </a:lnTo>
                  <a:lnTo>
                    <a:pt x="12" y="52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6" name="Freeform 440"/>
            <p:cNvSpPr>
              <a:spLocks/>
            </p:cNvSpPr>
            <p:nvPr/>
          </p:nvSpPr>
          <p:spPr bwMode="auto">
            <a:xfrm>
              <a:off x="1139" y="3276"/>
              <a:ext cx="27" cy="99"/>
            </a:xfrm>
            <a:custGeom>
              <a:avLst/>
              <a:gdLst/>
              <a:ahLst/>
              <a:cxnLst>
                <a:cxn ang="0">
                  <a:pos x="55" y="55"/>
                </a:cxn>
                <a:cxn ang="0">
                  <a:pos x="53" y="66"/>
                </a:cxn>
                <a:cxn ang="0">
                  <a:pos x="52" y="75"/>
                </a:cxn>
                <a:cxn ang="0">
                  <a:pos x="50" y="87"/>
                </a:cxn>
                <a:cxn ang="0">
                  <a:pos x="47" y="98"/>
                </a:cxn>
                <a:cxn ang="0">
                  <a:pos x="44" y="109"/>
                </a:cxn>
                <a:cxn ang="0">
                  <a:pos x="41" y="119"/>
                </a:cxn>
                <a:cxn ang="0">
                  <a:pos x="38" y="130"/>
                </a:cxn>
                <a:cxn ang="0">
                  <a:pos x="35" y="139"/>
                </a:cxn>
                <a:cxn ang="0">
                  <a:pos x="32" y="147"/>
                </a:cxn>
                <a:cxn ang="0">
                  <a:pos x="30" y="156"/>
                </a:cxn>
                <a:cxn ang="0">
                  <a:pos x="26" y="165"/>
                </a:cxn>
                <a:cxn ang="0">
                  <a:pos x="26" y="171"/>
                </a:cxn>
                <a:cxn ang="0">
                  <a:pos x="23" y="176"/>
                </a:cxn>
                <a:cxn ang="0">
                  <a:pos x="21" y="181"/>
                </a:cxn>
                <a:cxn ang="0">
                  <a:pos x="21" y="182"/>
                </a:cxn>
                <a:cxn ang="0">
                  <a:pos x="21" y="184"/>
                </a:cxn>
                <a:cxn ang="0">
                  <a:pos x="18" y="190"/>
                </a:cxn>
                <a:cxn ang="0">
                  <a:pos x="17" y="194"/>
                </a:cxn>
                <a:cxn ang="0">
                  <a:pos x="12" y="197"/>
                </a:cxn>
                <a:cxn ang="0">
                  <a:pos x="9" y="199"/>
                </a:cxn>
                <a:cxn ang="0">
                  <a:pos x="4" y="199"/>
                </a:cxn>
                <a:cxn ang="0">
                  <a:pos x="3" y="199"/>
                </a:cxn>
                <a:cxn ang="0">
                  <a:pos x="0" y="194"/>
                </a:cxn>
                <a:cxn ang="0">
                  <a:pos x="0" y="190"/>
                </a:cxn>
                <a:cxn ang="0">
                  <a:pos x="9" y="40"/>
                </a:cxn>
                <a:cxn ang="0">
                  <a:pos x="12" y="26"/>
                </a:cxn>
                <a:cxn ang="0">
                  <a:pos x="17" y="17"/>
                </a:cxn>
                <a:cxn ang="0">
                  <a:pos x="21" y="9"/>
                </a:cxn>
                <a:cxn ang="0">
                  <a:pos x="26" y="5"/>
                </a:cxn>
                <a:cxn ang="0">
                  <a:pos x="29" y="0"/>
                </a:cxn>
                <a:cxn ang="0">
                  <a:pos x="32" y="0"/>
                </a:cxn>
                <a:cxn ang="0">
                  <a:pos x="35" y="2"/>
                </a:cxn>
                <a:cxn ang="0">
                  <a:pos x="40" y="5"/>
                </a:cxn>
                <a:cxn ang="0">
                  <a:pos x="43" y="8"/>
                </a:cxn>
                <a:cxn ang="0">
                  <a:pos x="46" y="14"/>
                </a:cxn>
                <a:cxn ang="0">
                  <a:pos x="47" y="19"/>
                </a:cxn>
                <a:cxn ang="0">
                  <a:pos x="52" y="26"/>
                </a:cxn>
                <a:cxn ang="0">
                  <a:pos x="52" y="32"/>
                </a:cxn>
                <a:cxn ang="0">
                  <a:pos x="53" y="40"/>
                </a:cxn>
                <a:cxn ang="0">
                  <a:pos x="55" y="48"/>
                </a:cxn>
                <a:cxn ang="0">
                  <a:pos x="55" y="55"/>
                </a:cxn>
                <a:cxn ang="0">
                  <a:pos x="55" y="55"/>
                </a:cxn>
              </a:cxnLst>
              <a:rect l="0" t="0" r="r" b="b"/>
              <a:pathLst>
                <a:path w="55" h="199">
                  <a:moveTo>
                    <a:pt x="55" y="55"/>
                  </a:moveTo>
                  <a:lnTo>
                    <a:pt x="53" y="66"/>
                  </a:lnTo>
                  <a:lnTo>
                    <a:pt x="52" y="75"/>
                  </a:lnTo>
                  <a:lnTo>
                    <a:pt x="50" y="87"/>
                  </a:lnTo>
                  <a:lnTo>
                    <a:pt x="47" y="98"/>
                  </a:lnTo>
                  <a:lnTo>
                    <a:pt x="44" y="109"/>
                  </a:lnTo>
                  <a:lnTo>
                    <a:pt x="41" y="119"/>
                  </a:lnTo>
                  <a:lnTo>
                    <a:pt x="38" y="130"/>
                  </a:lnTo>
                  <a:lnTo>
                    <a:pt x="35" y="139"/>
                  </a:lnTo>
                  <a:lnTo>
                    <a:pt x="32" y="147"/>
                  </a:lnTo>
                  <a:lnTo>
                    <a:pt x="30" y="156"/>
                  </a:lnTo>
                  <a:lnTo>
                    <a:pt x="26" y="165"/>
                  </a:lnTo>
                  <a:lnTo>
                    <a:pt x="26" y="171"/>
                  </a:lnTo>
                  <a:lnTo>
                    <a:pt x="23" y="176"/>
                  </a:lnTo>
                  <a:lnTo>
                    <a:pt x="21" y="181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8" y="190"/>
                  </a:lnTo>
                  <a:lnTo>
                    <a:pt x="17" y="194"/>
                  </a:lnTo>
                  <a:lnTo>
                    <a:pt x="12" y="197"/>
                  </a:lnTo>
                  <a:lnTo>
                    <a:pt x="9" y="199"/>
                  </a:lnTo>
                  <a:lnTo>
                    <a:pt x="4" y="199"/>
                  </a:lnTo>
                  <a:lnTo>
                    <a:pt x="3" y="199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9" y="40"/>
                  </a:lnTo>
                  <a:lnTo>
                    <a:pt x="12" y="26"/>
                  </a:lnTo>
                  <a:lnTo>
                    <a:pt x="17" y="17"/>
                  </a:lnTo>
                  <a:lnTo>
                    <a:pt x="21" y="9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5" y="2"/>
                  </a:lnTo>
                  <a:lnTo>
                    <a:pt x="40" y="5"/>
                  </a:lnTo>
                  <a:lnTo>
                    <a:pt x="43" y="8"/>
                  </a:lnTo>
                  <a:lnTo>
                    <a:pt x="46" y="14"/>
                  </a:lnTo>
                  <a:lnTo>
                    <a:pt x="47" y="19"/>
                  </a:lnTo>
                  <a:lnTo>
                    <a:pt x="52" y="26"/>
                  </a:lnTo>
                  <a:lnTo>
                    <a:pt x="52" y="32"/>
                  </a:lnTo>
                  <a:lnTo>
                    <a:pt x="53" y="40"/>
                  </a:lnTo>
                  <a:lnTo>
                    <a:pt x="55" y="48"/>
                  </a:lnTo>
                  <a:lnTo>
                    <a:pt x="55" y="55"/>
                  </a:lnTo>
                  <a:lnTo>
                    <a:pt x="55" y="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7" name="Freeform 441"/>
            <p:cNvSpPr>
              <a:spLocks/>
            </p:cNvSpPr>
            <p:nvPr/>
          </p:nvSpPr>
          <p:spPr bwMode="auto">
            <a:xfrm>
              <a:off x="1183" y="3006"/>
              <a:ext cx="19" cy="26"/>
            </a:xfrm>
            <a:custGeom>
              <a:avLst/>
              <a:gdLst/>
              <a:ahLst/>
              <a:cxnLst>
                <a:cxn ang="0">
                  <a:pos x="27" y="40"/>
                </a:cxn>
                <a:cxn ang="0">
                  <a:pos x="24" y="38"/>
                </a:cxn>
                <a:cxn ang="0">
                  <a:pos x="22" y="34"/>
                </a:cxn>
                <a:cxn ang="0">
                  <a:pos x="19" y="31"/>
                </a:cxn>
                <a:cxn ang="0">
                  <a:pos x="19" y="26"/>
                </a:cxn>
                <a:cxn ang="0">
                  <a:pos x="19" y="23"/>
                </a:cxn>
                <a:cxn ang="0">
                  <a:pos x="21" y="21"/>
                </a:cxn>
                <a:cxn ang="0">
                  <a:pos x="22" y="17"/>
                </a:cxn>
                <a:cxn ang="0">
                  <a:pos x="22" y="14"/>
                </a:cxn>
                <a:cxn ang="0">
                  <a:pos x="24" y="14"/>
                </a:cxn>
                <a:cxn ang="0">
                  <a:pos x="27" y="12"/>
                </a:cxn>
                <a:cxn ang="0">
                  <a:pos x="30" y="11"/>
                </a:cxn>
                <a:cxn ang="0">
                  <a:pos x="35" y="9"/>
                </a:cxn>
                <a:cxn ang="0">
                  <a:pos x="36" y="5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1" y="0"/>
                </a:cxn>
                <a:cxn ang="0">
                  <a:pos x="16" y="3"/>
                </a:cxn>
                <a:cxn ang="0">
                  <a:pos x="12" y="5"/>
                </a:cxn>
                <a:cxn ang="0">
                  <a:pos x="7" y="8"/>
                </a:cxn>
                <a:cxn ang="0">
                  <a:pos x="4" y="11"/>
                </a:cxn>
                <a:cxn ang="0">
                  <a:pos x="1" y="14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1" y="32"/>
                </a:cxn>
                <a:cxn ang="0">
                  <a:pos x="1" y="37"/>
                </a:cxn>
                <a:cxn ang="0">
                  <a:pos x="4" y="40"/>
                </a:cxn>
                <a:cxn ang="0">
                  <a:pos x="6" y="44"/>
                </a:cxn>
                <a:cxn ang="0">
                  <a:pos x="7" y="46"/>
                </a:cxn>
                <a:cxn ang="0">
                  <a:pos x="10" y="49"/>
                </a:cxn>
                <a:cxn ang="0">
                  <a:pos x="16" y="52"/>
                </a:cxn>
                <a:cxn ang="0">
                  <a:pos x="21" y="49"/>
                </a:cxn>
                <a:cxn ang="0">
                  <a:pos x="24" y="46"/>
                </a:cxn>
                <a:cxn ang="0">
                  <a:pos x="26" y="41"/>
                </a:cxn>
                <a:cxn ang="0">
                  <a:pos x="27" y="40"/>
                </a:cxn>
                <a:cxn ang="0">
                  <a:pos x="27" y="40"/>
                </a:cxn>
              </a:cxnLst>
              <a:rect l="0" t="0" r="r" b="b"/>
              <a:pathLst>
                <a:path w="36" h="52">
                  <a:moveTo>
                    <a:pt x="27" y="40"/>
                  </a:moveTo>
                  <a:lnTo>
                    <a:pt x="24" y="38"/>
                  </a:lnTo>
                  <a:lnTo>
                    <a:pt x="22" y="34"/>
                  </a:lnTo>
                  <a:lnTo>
                    <a:pt x="19" y="31"/>
                  </a:lnTo>
                  <a:lnTo>
                    <a:pt x="19" y="26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2" y="17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7" y="12"/>
                  </a:lnTo>
                  <a:lnTo>
                    <a:pt x="30" y="11"/>
                  </a:lnTo>
                  <a:lnTo>
                    <a:pt x="35" y="9"/>
                  </a:lnTo>
                  <a:lnTo>
                    <a:pt x="36" y="5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7" y="8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1" y="37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7" y="46"/>
                  </a:lnTo>
                  <a:lnTo>
                    <a:pt x="10" y="49"/>
                  </a:lnTo>
                  <a:lnTo>
                    <a:pt x="16" y="52"/>
                  </a:lnTo>
                  <a:lnTo>
                    <a:pt x="21" y="49"/>
                  </a:lnTo>
                  <a:lnTo>
                    <a:pt x="24" y="46"/>
                  </a:lnTo>
                  <a:lnTo>
                    <a:pt x="26" y="41"/>
                  </a:lnTo>
                  <a:lnTo>
                    <a:pt x="27" y="40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8" name="Freeform 442"/>
            <p:cNvSpPr>
              <a:spLocks/>
            </p:cNvSpPr>
            <p:nvPr/>
          </p:nvSpPr>
          <p:spPr bwMode="auto">
            <a:xfrm>
              <a:off x="1036" y="2988"/>
              <a:ext cx="127" cy="113"/>
            </a:xfrm>
            <a:custGeom>
              <a:avLst/>
              <a:gdLst/>
              <a:ahLst/>
              <a:cxnLst>
                <a:cxn ang="0">
                  <a:pos x="54" y="50"/>
                </a:cxn>
                <a:cxn ang="0">
                  <a:pos x="78" y="35"/>
                </a:cxn>
                <a:cxn ang="0">
                  <a:pos x="103" y="29"/>
                </a:cxn>
                <a:cxn ang="0">
                  <a:pos x="127" y="29"/>
                </a:cxn>
                <a:cxn ang="0">
                  <a:pos x="150" y="33"/>
                </a:cxn>
                <a:cxn ang="0">
                  <a:pos x="181" y="52"/>
                </a:cxn>
                <a:cxn ang="0">
                  <a:pos x="207" y="78"/>
                </a:cxn>
                <a:cxn ang="0">
                  <a:pos x="224" y="104"/>
                </a:cxn>
                <a:cxn ang="0">
                  <a:pos x="230" y="127"/>
                </a:cxn>
                <a:cxn ang="0">
                  <a:pos x="231" y="150"/>
                </a:cxn>
                <a:cxn ang="0">
                  <a:pos x="227" y="169"/>
                </a:cxn>
                <a:cxn ang="0">
                  <a:pos x="214" y="186"/>
                </a:cxn>
                <a:cxn ang="0">
                  <a:pos x="202" y="195"/>
                </a:cxn>
                <a:cxn ang="0">
                  <a:pos x="207" y="209"/>
                </a:cxn>
                <a:cxn ang="0">
                  <a:pos x="219" y="211"/>
                </a:cxn>
                <a:cxn ang="0">
                  <a:pos x="242" y="194"/>
                </a:cxn>
                <a:cxn ang="0">
                  <a:pos x="254" y="169"/>
                </a:cxn>
                <a:cxn ang="0">
                  <a:pos x="256" y="140"/>
                </a:cxn>
                <a:cxn ang="0">
                  <a:pos x="251" y="108"/>
                </a:cxn>
                <a:cxn ang="0">
                  <a:pos x="237" y="69"/>
                </a:cxn>
                <a:cxn ang="0">
                  <a:pos x="211" y="35"/>
                </a:cxn>
                <a:cxn ang="0">
                  <a:pos x="175" y="11"/>
                </a:cxn>
                <a:cxn ang="0">
                  <a:pos x="133" y="1"/>
                </a:cxn>
                <a:cxn ang="0">
                  <a:pos x="91" y="1"/>
                </a:cxn>
                <a:cxn ang="0">
                  <a:pos x="57" y="11"/>
                </a:cxn>
                <a:cxn ang="0">
                  <a:pos x="32" y="30"/>
                </a:cxn>
                <a:cxn ang="0">
                  <a:pos x="14" y="55"/>
                </a:cxn>
                <a:cxn ang="0">
                  <a:pos x="5" y="76"/>
                </a:cxn>
                <a:cxn ang="0">
                  <a:pos x="0" y="96"/>
                </a:cxn>
                <a:cxn ang="0">
                  <a:pos x="2" y="117"/>
                </a:cxn>
                <a:cxn ang="0">
                  <a:pos x="8" y="139"/>
                </a:cxn>
                <a:cxn ang="0">
                  <a:pos x="22" y="160"/>
                </a:cxn>
                <a:cxn ang="0">
                  <a:pos x="37" y="180"/>
                </a:cxn>
                <a:cxn ang="0">
                  <a:pos x="34" y="197"/>
                </a:cxn>
                <a:cxn ang="0">
                  <a:pos x="39" y="212"/>
                </a:cxn>
                <a:cxn ang="0">
                  <a:pos x="51" y="221"/>
                </a:cxn>
                <a:cxn ang="0">
                  <a:pos x="72" y="223"/>
                </a:cxn>
                <a:cxn ang="0">
                  <a:pos x="89" y="218"/>
                </a:cxn>
                <a:cxn ang="0">
                  <a:pos x="98" y="208"/>
                </a:cxn>
                <a:cxn ang="0">
                  <a:pos x="84" y="201"/>
                </a:cxn>
                <a:cxn ang="0">
                  <a:pos x="69" y="200"/>
                </a:cxn>
                <a:cxn ang="0">
                  <a:pos x="60" y="195"/>
                </a:cxn>
                <a:cxn ang="0">
                  <a:pos x="58" y="177"/>
                </a:cxn>
                <a:cxn ang="0">
                  <a:pos x="65" y="163"/>
                </a:cxn>
                <a:cxn ang="0">
                  <a:pos x="57" y="148"/>
                </a:cxn>
                <a:cxn ang="0">
                  <a:pos x="46" y="133"/>
                </a:cxn>
                <a:cxn ang="0">
                  <a:pos x="37" y="114"/>
                </a:cxn>
                <a:cxn ang="0">
                  <a:pos x="34" y="91"/>
                </a:cxn>
                <a:cxn ang="0">
                  <a:pos x="42" y="72"/>
                </a:cxn>
              </a:cxnLst>
              <a:rect l="0" t="0" r="r" b="b"/>
              <a:pathLst>
                <a:path w="256" h="224">
                  <a:moveTo>
                    <a:pt x="42" y="72"/>
                  </a:moveTo>
                  <a:lnTo>
                    <a:pt x="45" y="62"/>
                  </a:lnTo>
                  <a:lnTo>
                    <a:pt x="49" y="56"/>
                  </a:lnTo>
                  <a:lnTo>
                    <a:pt x="54" y="50"/>
                  </a:lnTo>
                  <a:lnTo>
                    <a:pt x="60" y="46"/>
                  </a:lnTo>
                  <a:lnTo>
                    <a:pt x="66" y="41"/>
                  </a:lnTo>
                  <a:lnTo>
                    <a:pt x="72" y="38"/>
                  </a:lnTo>
                  <a:lnTo>
                    <a:pt x="78" y="35"/>
                  </a:lnTo>
                  <a:lnTo>
                    <a:pt x="86" y="33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103" y="29"/>
                  </a:lnTo>
                  <a:lnTo>
                    <a:pt x="110" y="29"/>
                  </a:lnTo>
                  <a:lnTo>
                    <a:pt x="117" y="29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33" y="29"/>
                  </a:lnTo>
                  <a:lnTo>
                    <a:pt x="138" y="29"/>
                  </a:lnTo>
                  <a:lnTo>
                    <a:pt x="146" y="30"/>
                  </a:lnTo>
                  <a:lnTo>
                    <a:pt x="150" y="33"/>
                  </a:lnTo>
                  <a:lnTo>
                    <a:pt x="159" y="38"/>
                  </a:lnTo>
                  <a:lnTo>
                    <a:pt x="166" y="41"/>
                  </a:lnTo>
                  <a:lnTo>
                    <a:pt x="173" y="47"/>
                  </a:lnTo>
                  <a:lnTo>
                    <a:pt x="181" y="52"/>
                  </a:lnTo>
                  <a:lnTo>
                    <a:pt x="188" y="58"/>
                  </a:lnTo>
                  <a:lnTo>
                    <a:pt x="195" y="64"/>
                  </a:lnTo>
                  <a:lnTo>
                    <a:pt x="202" y="70"/>
                  </a:lnTo>
                  <a:lnTo>
                    <a:pt x="207" y="78"/>
                  </a:lnTo>
                  <a:lnTo>
                    <a:pt x="213" y="84"/>
                  </a:lnTo>
                  <a:lnTo>
                    <a:pt x="218" y="91"/>
                  </a:lnTo>
                  <a:lnTo>
                    <a:pt x="222" y="98"/>
                  </a:lnTo>
                  <a:lnTo>
                    <a:pt x="224" y="104"/>
                  </a:lnTo>
                  <a:lnTo>
                    <a:pt x="228" y="110"/>
                  </a:lnTo>
                  <a:lnTo>
                    <a:pt x="228" y="116"/>
                  </a:lnTo>
                  <a:lnTo>
                    <a:pt x="228" y="122"/>
                  </a:lnTo>
                  <a:lnTo>
                    <a:pt x="230" y="127"/>
                  </a:lnTo>
                  <a:lnTo>
                    <a:pt x="231" y="133"/>
                  </a:lnTo>
                  <a:lnTo>
                    <a:pt x="231" y="139"/>
                  </a:lnTo>
                  <a:lnTo>
                    <a:pt x="231" y="143"/>
                  </a:lnTo>
                  <a:lnTo>
                    <a:pt x="231" y="150"/>
                  </a:lnTo>
                  <a:lnTo>
                    <a:pt x="231" y="156"/>
                  </a:lnTo>
                  <a:lnTo>
                    <a:pt x="230" y="160"/>
                  </a:lnTo>
                  <a:lnTo>
                    <a:pt x="228" y="165"/>
                  </a:lnTo>
                  <a:lnTo>
                    <a:pt x="227" y="169"/>
                  </a:lnTo>
                  <a:lnTo>
                    <a:pt x="224" y="174"/>
                  </a:lnTo>
                  <a:lnTo>
                    <a:pt x="221" y="177"/>
                  </a:lnTo>
                  <a:lnTo>
                    <a:pt x="219" y="182"/>
                  </a:lnTo>
                  <a:lnTo>
                    <a:pt x="214" y="186"/>
                  </a:lnTo>
                  <a:lnTo>
                    <a:pt x="211" y="189"/>
                  </a:lnTo>
                  <a:lnTo>
                    <a:pt x="207" y="191"/>
                  </a:lnTo>
                  <a:lnTo>
                    <a:pt x="205" y="194"/>
                  </a:lnTo>
                  <a:lnTo>
                    <a:pt x="202" y="195"/>
                  </a:lnTo>
                  <a:lnTo>
                    <a:pt x="202" y="198"/>
                  </a:lnTo>
                  <a:lnTo>
                    <a:pt x="202" y="203"/>
                  </a:lnTo>
                  <a:lnTo>
                    <a:pt x="204" y="208"/>
                  </a:lnTo>
                  <a:lnTo>
                    <a:pt x="207" y="209"/>
                  </a:lnTo>
                  <a:lnTo>
                    <a:pt x="211" y="212"/>
                  </a:lnTo>
                  <a:lnTo>
                    <a:pt x="214" y="211"/>
                  </a:lnTo>
                  <a:lnTo>
                    <a:pt x="216" y="211"/>
                  </a:lnTo>
                  <a:lnTo>
                    <a:pt x="219" y="211"/>
                  </a:lnTo>
                  <a:lnTo>
                    <a:pt x="224" y="209"/>
                  </a:lnTo>
                  <a:lnTo>
                    <a:pt x="230" y="203"/>
                  </a:lnTo>
                  <a:lnTo>
                    <a:pt x="236" y="200"/>
                  </a:lnTo>
                  <a:lnTo>
                    <a:pt x="242" y="194"/>
                  </a:lnTo>
                  <a:lnTo>
                    <a:pt x="245" y="188"/>
                  </a:lnTo>
                  <a:lnTo>
                    <a:pt x="248" y="182"/>
                  </a:lnTo>
                  <a:lnTo>
                    <a:pt x="251" y="176"/>
                  </a:lnTo>
                  <a:lnTo>
                    <a:pt x="254" y="169"/>
                  </a:lnTo>
                  <a:lnTo>
                    <a:pt x="256" y="163"/>
                  </a:lnTo>
                  <a:lnTo>
                    <a:pt x="256" y="156"/>
                  </a:lnTo>
                  <a:lnTo>
                    <a:pt x="256" y="148"/>
                  </a:lnTo>
                  <a:lnTo>
                    <a:pt x="256" y="140"/>
                  </a:lnTo>
                  <a:lnTo>
                    <a:pt x="256" y="133"/>
                  </a:lnTo>
                  <a:lnTo>
                    <a:pt x="254" y="125"/>
                  </a:lnTo>
                  <a:lnTo>
                    <a:pt x="253" y="117"/>
                  </a:lnTo>
                  <a:lnTo>
                    <a:pt x="251" y="108"/>
                  </a:lnTo>
                  <a:lnTo>
                    <a:pt x="250" y="101"/>
                  </a:lnTo>
                  <a:lnTo>
                    <a:pt x="245" y="88"/>
                  </a:lnTo>
                  <a:lnTo>
                    <a:pt x="242" y="79"/>
                  </a:lnTo>
                  <a:lnTo>
                    <a:pt x="237" y="69"/>
                  </a:lnTo>
                  <a:lnTo>
                    <a:pt x="231" y="59"/>
                  </a:lnTo>
                  <a:lnTo>
                    <a:pt x="224" y="50"/>
                  </a:lnTo>
                  <a:lnTo>
                    <a:pt x="218" y="43"/>
                  </a:lnTo>
                  <a:lnTo>
                    <a:pt x="211" y="35"/>
                  </a:lnTo>
                  <a:lnTo>
                    <a:pt x="202" y="29"/>
                  </a:lnTo>
                  <a:lnTo>
                    <a:pt x="195" y="21"/>
                  </a:lnTo>
                  <a:lnTo>
                    <a:pt x="185" y="17"/>
                  </a:lnTo>
                  <a:lnTo>
                    <a:pt x="175" y="11"/>
                  </a:lnTo>
                  <a:lnTo>
                    <a:pt x="166" y="7"/>
                  </a:lnTo>
                  <a:lnTo>
                    <a:pt x="155" y="4"/>
                  </a:lnTo>
                  <a:lnTo>
                    <a:pt x="144" y="1"/>
                  </a:lnTo>
                  <a:lnTo>
                    <a:pt x="133" y="1"/>
                  </a:lnTo>
                  <a:lnTo>
                    <a:pt x="124" y="0"/>
                  </a:lnTo>
                  <a:lnTo>
                    <a:pt x="112" y="0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4"/>
                  </a:lnTo>
                  <a:lnTo>
                    <a:pt x="65" y="7"/>
                  </a:lnTo>
                  <a:lnTo>
                    <a:pt x="57" y="11"/>
                  </a:lnTo>
                  <a:lnTo>
                    <a:pt x="51" y="15"/>
                  </a:lnTo>
                  <a:lnTo>
                    <a:pt x="43" y="20"/>
                  </a:lnTo>
                  <a:lnTo>
                    <a:pt x="39" y="26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22" y="43"/>
                  </a:lnTo>
                  <a:lnTo>
                    <a:pt x="19" y="49"/>
                  </a:lnTo>
                  <a:lnTo>
                    <a:pt x="14" y="55"/>
                  </a:lnTo>
                  <a:lnTo>
                    <a:pt x="13" y="62"/>
                  </a:lnTo>
                  <a:lnTo>
                    <a:pt x="8" y="67"/>
                  </a:lnTo>
                  <a:lnTo>
                    <a:pt x="6" y="72"/>
                  </a:lnTo>
                  <a:lnTo>
                    <a:pt x="5" y="76"/>
                  </a:lnTo>
                  <a:lnTo>
                    <a:pt x="3" y="82"/>
                  </a:lnTo>
                  <a:lnTo>
                    <a:pt x="2" y="87"/>
                  </a:lnTo>
                  <a:lnTo>
                    <a:pt x="2" y="91"/>
                  </a:lnTo>
                  <a:lnTo>
                    <a:pt x="0" y="96"/>
                  </a:lnTo>
                  <a:lnTo>
                    <a:pt x="0" y="101"/>
                  </a:lnTo>
                  <a:lnTo>
                    <a:pt x="0" y="107"/>
                  </a:lnTo>
                  <a:lnTo>
                    <a:pt x="0" y="113"/>
                  </a:lnTo>
                  <a:lnTo>
                    <a:pt x="2" y="117"/>
                  </a:lnTo>
                  <a:lnTo>
                    <a:pt x="3" y="122"/>
                  </a:lnTo>
                  <a:lnTo>
                    <a:pt x="3" y="127"/>
                  </a:lnTo>
                  <a:lnTo>
                    <a:pt x="5" y="133"/>
                  </a:lnTo>
                  <a:lnTo>
                    <a:pt x="8" y="139"/>
                  </a:lnTo>
                  <a:lnTo>
                    <a:pt x="9" y="143"/>
                  </a:lnTo>
                  <a:lnTo>
                    <a:pt x="13" y="148"/>
                  </a:lnTo>
                  <a:lnTo>
                    <a:pt x="16" y="154"/>
                  </a:lnTo>
                  <a:lnTo>
                    <a:pt x="22" y="160"/>
                  </a:lnTo>
                  <a:lnTo>
                    <a:pt x="26" y="165"/>
                  </a:lnTo>
                  <a:lnTo>
                    <a:pt x="31" y="169"/>
                  </a:lnTo>
                  <a:lnTo>
                    <a:pt x="34" y="176"/>
                  </a:lnTo>
                  <a:lnTo>
                    <a:pt x="37" y="180"/>
                  </a:lnTo>
                  <a:lnTo>
                    <a:pt x="37" y="185"/>
                  </a:lnTo>
                  <a:lnTo>
                    <a:pt x="34" y="188"/>
                  </a:lnTo>
                  <a:lnTo>
                    <a:pt x="34" y="194"/>
                  </a:lnTo>
                  <a:lnTo>
                    <a:pt x="34" y="197"/>
                  </a:lnTo>
                  <a:lnTo>
                    <a:pt x="34" y="201"/>
                  </a:lnTo>
                  <a:lnTo>
                    <a:pt x="34" y="205"/>
                  </a:lnTo>
                  <a:lnTo>
                    <a:pt x="35" y="209"/>
                  </a:lnTo>
                  <a:lnTo>
                    <a:pt x="39" y="212"/>
                  </a:lnTo>
                  <a:lnTo>
                    <a:pt x="42" y="217"/>
                  </a:lnTo>
                  <a:lnTo>
                    <a:pt x="43" y="218"/>
                  </a:lnTo>
                  <a:lnTo>
                    <a:pt x="48" y="221"/>
                  </a:lnTo>
                  <a:lnTo>
                    <a:pt x="51" y="221"/>
                  </a:lnTo>
                  <a:lnTo>
                    <a:pt x="55" y="224"/>
                  </a:lnTo>
                  <a:lnTo>
                    <a:pt x="61" y="224"/>
                  </a:lnTo>
                  <a:lnTo>
                    <a:pt x="68" y="224"/>
                  </a:lnTo>
                  <a:lnTo>
                    <a:pt x="72" y="223"/>
                  </a:lnTo>
                  <a:lnTo>
                    <a:pt x="78" y="221"/>
                  </a:lnTo>
                  <a:lnTo>
                    <a:pt x="81" y="221"/>
                  </a:lnTo>
                  <a:lnTo>
                    <a:pt x="86" y="220"/>
                  </a:lnTo>
                  <a:lnTo>
                    <a:pt x="89" y="218"/>
                  </a:lnTo>
                  <a:lnTo>
                    <a:pt x="92" y="217"/>
                  </a:lnTo>
                  <a:lnTo>
                    <a:pt x="95" y="214"/>
                  </a:lnTo>
                  <a:lnTo>
                    <a:pt x="98" y="212"/>
                  </a:lnTo>
                  <a:lnTo>
                    <a:pt x="98" y="208"/>
                  </a:lnTo>
                  <a:lnTo>
                    <a:pt x="97" y="205"/>
                  </a:lnTo>
                  <a:lnTo>
                    <a:pt x="94" y="203"/>
                  </a:lnTo>
                  <a:lnTo>
                    <a:pt x="89" y="203"/>
                  </a:lnTo>
                  <a:lnTo>
                    <a:pt x="84" y="201"/>
                  </a:lnTo>
                  <a:lnTo>
                    <a:pt x="80" y="200"/>
                  </a:lnTo>
                  <a:lnTo>
                    <a:pt x="77" y="200"/>
                  </a:lnTo>
                  <a:lnTo>
                    <a:pt x="72" y="200"/>
                  </a:lnTo>
                  <a:lnTo>
                    <a:pt x="69" y="200"/>
                  </a:lnTo>
                  <a:lnTo>
                    <a:pt x="68" y="198"/>
                  </a:lnTo>
                  <a:lnTo>
                    <a:pt x="65" y="198"/>
                  </a:lnTo>
                  <a:lnTo>
                    <a:pt x="63" y="197"/>
                  </a:lnTo>
                  <a:lnTo>
                    <a:pt x="60" y="195"/>
                  </a:lnTo>
                  <a:lnTo>
                    <a:pt x="57" y="192"/>
                  </a:lnTo>
                  <a:lnTo>
                    <a:pt x="55" y="188"/>
                  </a:lnTo>
                  <a:lnTo>
                    <a:pt x="57" y="183"/>
                  </a:lnTo>
                  <a:lnTo>
                    <a:pt x="58" y="177"/>
                  </a:lnTo>
                  <a:lnTo>
                    <a:pt x="60" y="174"/>
                  </a:lnTo>
                  <a:lnTo>
                    <a:pt x="63" y="169"/>
                  </a:lnTo>
                  <a:lnTo>
                    <a:pt x="65" y="166"/>
                  </a:lnTo>
                  <a:lnTo>
                    <a:pt x="65" y="163"/>
                  </a:lnTo>
                  <a:lnTo>
                    <a:pt x="65" y="160"/>
                  </a:lnTo>
                  <a:lnTo>
                    <a:pt x="63" y="156"/>
                  </a:lnTo>
                  <a:lnTo>
                    <a:pt x="60" y="153"/>
                  </a:lnTo>
                  <a:lnTo>
                    <a:pt x="57" y="148"/>
                  </a:lnTo>
                  <a:lnTo>
                    <a:pt x="54" y="145"/>
                  </a:lnTo>
                  <a:lnTo>
                    <a:pt x="51" y="140"/>
                  </a:lnTo>
                  <a:lnTo>
                    <a:pt x="48" y="137"/>
                  </a:lnTo>
                  <a:lnTo>
                    <a:pt x="46" y="133"/>
                  </a:lnTo>
                  <a:lnTo>
                    <a:pt x="43" y="130"/>
                  </a:lnTo>
                  <a:lnTo>
                    <a:pt x="40" y="125"/>
                  </a:lnTo>
                  <a:lnTo>
                    <a:pt x="39" y="121"/>
                  </a:lnTo>
                  <a:lnTo>
                    <a:pt x="37" y="114"/>
                  </a:lnTo>
                  <a:lnTo>
                    <a:pt x="35" y="108"/>
                  </a:lnTo>
                  <a:lnTo>
                    <a:pt x="34" y="104"/>
                  </a:lnTo>
                  <a:lnTo>
                    <a:pt x="34" y="98"/>
                  </a:lnTo>
                  <a:lnTo>
                    <a:pt x="34" y="91"/>
                  </a:lnTo>
                  <a:lnTo>
                    <a:pt x="35" y="85"/>
                  </a:lnTo>
                  <a:lnTo>
                    <a:pt x="39" y="79"/>
                  </a:lnTo>
                  <a:lnTo>
                    <a:pt x="42" y="72"/>
                  </a:lnTo>
                  <a:lnTo>
                    <a:pt x="4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9" name="Freeform 443"/>
            <p:cNvSpPr>
              <a:spLocks/>
            </p:cNvSpPr>
            <p:nvPr/>
          </p:nvSpPr>
          <p:spPr bwMode="auto">
            <a:xfrm>
              <a:off x="1059" y="2968"/>
              <a:ext cx="28" cy="3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3" y="0"/>
                </a:cxn>
                <a:cxn ang="0">
                  <a:pos x="26" y="1"/>
                </a:cxn>
                <a:cxn ang="0">
                  <a:pos x="30" y="1"/>
                </a:cxn>
                <a:cxn ang="0">
                  <a:pos x="38" y="3"/>
                </a:cxn>
                <a:cxn ang="0">
                  <a:pos x="39" y="3"/>
                </a:cxn>
                <a:cxn ang="0">
                  <a:pos x="43" y="4"/>
                </a:cxn>
                <a:cxn ang="0">
                  <a:pos x="46" y="6"/>
                </a:cxn>
                <a:cxn ang="0">
                  <a:pos x="49" y="9"/>
                </a:cxn>
                <a:cxn ang="0">
                  <a:pos x="50" y="10"/>
                </a:cxn>
                <a:cxn ang="0">
                  <a:pos x="52" y="13"/>
                </a:cxn>
                <a:cxn ang="0">
                  <a:pos x="55" y="16"/>
                </a:cxn>
                <a:cxn ang="0">
                  <a:pos x="55" y="21"/>
                </a:cxn>
                <a:cxn ang="0">
                  <a:pos x="55" y="26"/>
                </a:cxn>
                <a:cxn ang="0">
                  <a:pos x="55" y="29"/>
                </a:cxn>
                <a:cxn ang="0">
                  <a:pos x="53" y="33"/>
                </a:cxn>
                <a:cxn ang="0">
                  <a:pos x="53" y="38"/>
                </a:cxn>
                <a:cxn ang="0">
                  <a:pos x="50" y="39"/>
                </a:cxn>
                <a:cxn ang="0">
                  <a:pos x="50" y="42"/>
                </a:cxn>
                <a:cxn ang="0">
                  <a:pos x="47" y="47"/>
                </a:cxn>
                <a:cxn ang="0">
                  <a:pos x="46" y="50"/>
                </a:cxn>
                <a:cxn ang="0">
                  <a:pos x="41" y="55"/>
                </a:cxn>
                <a:cxn ang="0">
                  <a:pos x="36" y="58"/>
                </a:cxn>
                <a:cxn ang="0">
                  <a:pos x="30" y="62"/>
                </a:cxn>
                <a:cxn ang="0">
                  <a:pos x="26" y="65"/>
                </a:cxn>
                <a:cxn ang="0">
                  <a:pos x="21" y="68"/>
                </a:cxn>
                <a:cxn ang="0">
                  <a:pos x="17" y="68"/>
                </a:cxn>
                <a:cxn ang="0">
                  <a:pos x="10" y="70"/>
                </a:cxn>
                <a:cxn ang="0">
                  <a:pos x="7" y="70"/>
                </a:cxn>
                <a:cxn ang="0">
                  <a:pos x="3" y="68"/>
                </a:cxn>
                <a:cxn ang="0">
                  <a:pos x="1" y="68"/>
                </a:cxn>
                <a:cxn ang="0">
                  <a:pos x="0" y="67"/>
                </a:cxn>
                <a:cxn ang="0">
                  <a:pos x="0" y="64"/>
                </a:cxn>
                <a:cxn ang="0">
                  <a:pos x="1" y="61"/>
                </a:cxn>
                <a:cxn ang="0">
                  <a:pos x="6" y="55"/>
                </a:cxn>
                <a:cxn ang="0">
                  <a:pos x="7" y="52"/>
                </a:cxn>
                <a:cxn ang="0">
                  <a:pos x="12" y="50"/>
                </a:cxn>
                <a:cxn ang="0">
                  <a:pos x="17" y="47"/>
                </a:cxn>
                <a:cxn ang="0">
                  <a:pos x="20" y="44"/>
                </a:cxn>
                <a:cxn ang="0">
                  <a:pos x="21" y="41"/>
                </a:cxn>
                <a:cxn ang="0">
                  <a:pos x="24" y="38"/>
                </a:cxn>
                <a:cxn ang="0">
                  <a:pos x="26" y="33"/>
                </a:cxn>
                <a:cxn ang="0">
                  <a:pos x="29" y="32"/>
                </a:cxn>
                <a:cxn ang="0">
                  <a:pos x="32" y="26"/>
                </a:cxn>
                <a:cxn ang="0">
                  <a:pos x="30" y="21"/>
                </a:cxn>
                <a:cxn ang="0">
                  <a:pos x="27" y="19"/>
                </a:cxn>
                <a:cxn ang="0">
                  <a:pos x="23" y="16"/>
                </a:cxn>
                <a:cxn ang="0">
                  <a:pos x="18" y="15"/>
                </a:cxn>
                <a:cxn ang="0">
                  <a:pos x="15" y="15"/>
                </a:cxn>
                <a:cxn ang="0">
                  <a:pos x="10" y="12"/>
                </a:cxn>
                <a:cxn ang="0">
                  <a:pos x="7" y="12"/>
                </a:cxn>
                <a:cxn ang="0">
                  <a:pos x="6" y="10"/>
                </a:cxn>
                <a:cxn ang="0">
                  <a:pos x="7" y="9"/>
                </a:cxn>
                <a:cxn ang="0">
                  <a:pos x="9" y="4"/>
                </a:cxn>
                <a:cxn ang="0">
                  <a:pos x="15" y="3"/>
                </a:cxn>
                <a:cxn ang="0">
                  <a:pos x="20" y="1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55" h="70">
                  <a:moveTo>
                    <a:pt x="21" y="1"/>
                  </a:moveTo>
                  <a:lnTo>
                    <a:pt x="23" y="0"/>
                  </a:lnTo>
                  <a:lnTo>
                    <a:pt x="26" y="1"/>
                  </a:lnTo>
                  <a:lnTo>
                    <a:pt x="30" y="1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3" y="4"/>
                  </a:lnTo>
                  <a:lnTo>
                    <a:pt x="46" y="6"/>
                  </a:lnTo>
                  <a:lnTo>
                    <a:pt x="49" y="9"/>
                  </a:lnTo>
                  <a:lnTo>
                    <a:pt x="50" y="10"/>
                  </a:lnTo>
                  <a:lnTo>
                    <a:pt x="52" y="13"/>
                  </a:lnTo>
                  <a:lnTo>
                    <a:pt x="55" y="16"/>
                  </a:lnTo>
                  <a:lnTo>
                    <a:pt x="55" y="21"/>
                  </a:lnTo>
                  <a:lnTo>
                    <a:pt x="55" y="26"/>
                  </a:lnTo>
                  <a:lnTo>
                    <a:pt x="55" y="29"/>
                  </a:lnTo>
                  <a:lnTo>
                    <a:pt x="53" y="33"/>
                  </a:lnTo>
                  <a:lnTo>
                    <a:pt x="53" y="38"/>
                  </a:lnTo>
                  <a:lnTo>
                    <a:pt x="50" y="39"/>
                  </a:lnTo>
                  <a:lnTo>
                    <a:pt x="50" y="42"/>
                  </a:lnTo>
                  <a:lnTo>
                    <a:pt x="47" y="47"/>
                  </a:lnTo>
                  <a:lnTo>
                    <a:pt x="46" y="50"/>
                  </a:lnTo>
                  <a:lnTo>
                    <a:pt x="41" y="55"/>
                  </a:lnTo>
                  <a:lnTo>
                    <a:pt x="36" y="58"/>
                  </a:lnTo>
                  <a:lnTo>
                    <a:pt x="30" y="62"/>
                  </a:lnTo>
                  <a:lnTo>
                    <a:pt x="26" y="65"/>
                  </a:lnTo>
                  <a:lnTo>
                    <a:pt x="21" y="68"/>
                  </a:lnTo>
                  <a:lnTo>
                    <a:pt x="17" y="68"/>
                  </a:lnTo>
                  <a:lnTo>
                    <a:pt x="10" y="70"/>
                  </a:lnTo>
                  <a:lnTo>
                    <a:pt x="7" y="70"/>
                  </a:lnTo>
                  <a:lnTo>
                    <a:pt x="3" y="68"/>
                  </a:lnTo>
                  <a:lnTo>
                    <a:pt x="1" y="68"/>
                  </a:lnTo>
                  <a:lnTo>
                    <a:pt x="0" y="67"/>
                  </a:lnTo>
                  <a:lnTo>
                    <a:pt x="0" y="64"/>
                  </a:lnTo>
                  <a:lnTo>
                    <a:pt x="1" y="61"/>
                  </a:lnTo>
                  <a:lnTo>
                    <a:pt x="6" y="55"/>
                  </a:lnTo>
                  <a:lnTo>
                    <a:pt x="7" y="52"/>
                  </a:lnTo>
                  <a:lnTo>
                    <a:pt x="12" y="50"/>
                  </a:lnTo>
                  <a:lnTo>
                    <a:pt x="17" y="47"/>
                  </a:lnTo>
                  <a:lnTo>
                    <a:pt x="20" y="44"/>
                  </a:lnTo>
                  <a:lnTo>
                    <a:pt x="21" y="41"/>
                  </a:lnTo>
                  <a:lnTo>
                    <a:pt x="24" y="38"/>
                  </a:lnTo>
                  <a:lnTo>
                    <a:pt x="26" y="33"/>
                  </a:lnTo>
                  <a:lnTo>
                    <a:pt x="29" y="32"/>
                  </a:lnTo>
                  <a:lnTo>
                    <a:pt x="32" y="26"/>
                  </a:lnTo>
                  <a:lnTo>
                    <a:pt x="30" y="21"/>
                  </a:lnTo>
                  <a:lnTo>
                    <a:pt x="27" y="19"/>
                  </a:lnTo>
                  <a:lnTo>
                    <a:pt x="23" y="16"/>
                  </a:lnTo>
                  <a:lnTo>
                    <a:pt x="18" y="15"/>
                  </a:lnTo>
                  <a:lnTo>
                    <a:pt x="15" y="15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9" y="4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0" name="Freeform 444"/>
            <p:cNvSpPr>
              <a:spLocks/>
            </p:cNvSpPr>
            <p:nvPr/>
          </p:nvSpPr>
          <p:spPr bwMode="auto">
            <a:xfrm>
              <a:off x="1046" y="3088"/>
              <a:ext cx="24" cy="87"/>
            </a:xfrm>
            <a:custGeom>
              <a:avLst/>
              <a:gdLst/>
              <a:ahLst/>
              <a:cxnLst>
                <a:cxn ang="0">
                  <a:pos x="38" y="29"/>
                </a:cxn>
                <a:cxn ang="0">
                  <a:pos x="35" y="36"/>
                </a:cxn>
                <a:cxn ang="0">
                  <a:pos x="34" y="43"/>
                </a:cxn>
                <a:cxn ang="0">
                  <a:pos x="31" y="52"/>
                </a:cxn>
                <a:cxn ang="0">
                  <a:pos x="31" y="63"/>
                </a:cxn>
                <a:cxn ang="0">
                  <a:pos x="28" y="75"/>
                </a:cxn>
                <a:cxn ang="0">
                  <a:pos x="28" y="88"/>
                </a:cxn>
                <a:cxn ang="0">
                  <a:pos x="28" y="101"/>
                </a:cxn>
                <a:cxn ang="0">
                  <a:pos x="29" y="112"/>
                </a:cxn>
                <a:cxn ang="0">
                  <a:pos x="32" y="124"/>
                </a:cxn>
                <a:cxn ang="0">
                  <a:pos x="35" y="135"/>
                </a:cxn>
                <a:cxn ang="0">
                  <a:pos x="38" y="144"/>
                </a:cxn>
                <a:cxn ang="0">
                  <a:pos x="43" y="152"/>
                </a:cxn>
                <a:cxn ang="0">
                  <a:pos x="45" y="158"/>
                </a:cxn>
                <a:cxn ang="0">
                  <a:pos x="48" y="164"/>
                </a:cxn>
                <a:cxn ang="0">
                  <a:pos x="48" y="172"/>
                </a:cxn>
                <a:cxn ang="0">
                  <a:pos x="38" y="173"/>
                </a:cxn>
                <a:cxn ang="0">
                  <a:pos x="31" y="172"/>
                </a:cxn>
                <a:cxn ang="0">
                  <a:pos x="22" y="165"/>
                </a:cxn>
                <a:cxn ang="0">
                  <a:pos x="12" y="153"/>
                </a:cxn>
                <a:cxn ang="0">
                  <a:pos x="5" y="136"/>
                </a:cxn>
                <a:cxn ang="0">
                  <a:pos x="2" y="113"/>
                </a:cxn>
                <a:cxn ang="0">
                  <a:pos x="0" y="83"/>
                </a:cxn>
                <a:cxn ang="0">
                  <a:pos x="0" y="57"/>
                </a:cxn>
                <a:cxn ang="0">
                  <a:pos x="3" y="37"/>
                </a:cxn>
                <a:cxn ang="0">
                  <a:pos x="8" y="23"/>
                </a:cxn>
                <a:cxn ang="0">
                  <a:pos x="12" y="13"/>
                </a:cxn>
                <a:cxn ang="0">
                  <a:pos x="19" y="5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37" y="8"/>
                </a:cxn>
                <a:cxn ang="0">
                  <a:pos x="38" y="19"/>
                </a:cxn>
                <a:cxn ang="0">
                  <a:pos x="40" y="26"/>
                </a:cxn>
                <a:cxn ang="0">
                  <a:pos x="40" y="28"/>
                </a:cxn>
              </a:cxnLst>
              <a:rect l="0" t="0" r="r" b="b"/>
              <a:pathLst>
                <a:path w="49" h="175">
                  <a:moveTo>
                    <a:pt x="40" y="28"/>
                  </a:moveTo>
                  <a:lnTo>
                    <a:pt x="38" y="29"/>
                  </a:lnTo>
                  <a:lnTo>
                    <a:pt x="37" y="33"/>
                  </a:lnTo>
                  <a:lnTo>
                    <a:pt x="35" y="36"/>
                  </a:lnTo>
                  <a:lnTo>
                    <a:pt x="35" y="40"/>
                  </a:lnTo>
                  <a:lnTo>
                    <a:pt x="34" y="43"/>
                  </a:lnTo>
                  <a:lnTo>
                    <a:pt x="34" y="49"/>
                  </a:lnTo>
                  <a:lnTo>
                    <a:pt x="31" y="52"/>
                  </a:lnTo>
                  <a:lnTo>
                    <a:pt x="31" y="57"/>
                  </a:lnTo>
                  <a:lnTo>
                    <a:pt x="31" y="63"/>
                  </a:lnTo>
                  <a:lnTo>
                    <a:pt x="29" y="69"/>
                  </a:lnTo>
                  <a:lnTo>
                    <a:pt x="28" y="75"/>
                  </a:lnTo>
                  <a:lnTo>
                    <a:pt x="28" y="81"/>
                  </a:lnTo>
                  <a:lnTo>
                    <a:pt x="28" y="88"/>
                  </a:lnTo>
                  <a:lnTo>
                    <a:pt x="28" y="95"/>
                  </a:lnTo>
                  <a:lnTo>
                    <a:pt x="28" y="101"/>
                  </a:lnTo>
                  <a:lnTo>
                    <a:pt x="29" y="106"/>
                  </a:lnTo>
                  <a:lnTo>
                    <a:pt x="29" y="112"/>
                  </a:lnTo>
                  <a:lnTo>
                    <a:pt x="31" y="118"/>
                  </a:lnTo>
                  <a:lnTo>
                    <a:pt x="32" y="124"/>
                  </a:lnTo>
                  <a:lnTo>
                    <a:pt x="34" y="129"/>
                  </a:lnTo>
                  <a:lnTo>
                    <a:pt x="35" y="135"/>
                  </a:lnTo>
                  <a:lnTo>
                    <a:pt x="37" y="139"/>
                  </a:lnTo>
                  <a:lnTo>
                    <a:pt x="38" y="144"/>
                  </a:lnTo>
                  <a:lnTo>
                    <a:pt x="40" y="147"/>
                  </a:lnTo>
                  <a:lnTo>
                    <a:pt x="43" y="152"/>
                  </a:lnTo>
                  <a:lnTo>
                    <a:pt x="45" y="155"/>
                  </a:lnTo>
                  <a:lnTo>
                    <a:pt x="45" y="158"/>
                  </a:lnTo>
                  <a:lnTo>
                    <a:pt x="46" y="161"/>
                  </a:lnTo>
                  <a:lnTo>
                    <a:pt x="48" y="164"/>
                  </a:lnTo>
                  <a:lnTo>
                    <a:pt x="49" y="167"/>
                  </a:lnTo>
                  <a:lnTo>
                    <a:pt x="48" y="172"/>
                  </a:lnTo>
                  <a:lnTo>
                    <a:pt x="43" y="175"/>
                  </a:lnTo>
                  <a:lnTo>
                    <a:pt x="38" y="173"/>
                  </a:lnTo>
                  <a:lnTo>
                    <a:pt x="34" y="173"/>
                  </a:lnTo>
                  <a:lnTo>
                    <a:pt x="31" y="172"/>
                  </a:lnTo>
                  <a:lnTo>
                    <a:pt x="26" y="170"/>
                  </a:lnTo>
                  <a:lnTo>
                    <a:pt x="22" y="165"/>
                  </a:lnTo>
                  <a:lnTo>
                    <a:pt x="17" y="161"/>
                  </a:lnTo>
                  <a:lnTo>
                    <a:pt x="12" y="153"/>
                  </a:lnTo>
                  <a:lnTo>
                    <a:pt x="9" y="147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2" y="113"/>
                  </a:lnTo>
                  <a:lnTo>
                    <a:pt x="0" y="98"/>
                  </a:lnTo>
                  <a:lnTo>
                    <a:pt x="0" y="83"/>
                  </a:lnTo>
                  <a:lnTo>
                    <a:pt x="0" y="69"/>
                  </a:lnTo>
                  <a:lnTo>
                    <a:pt x="0" y="57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5" y="29"/>
                  </a:lnTo>
                  <a:lnTo>
                    <a:pt x="8" y="23"/>
                  </a:lnTo>
                  <a:lnTo>
                    <a:pt x="9" y="17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9" y="5"/>
                  </a:lnTo>
                  <a:lnTo>
                    <a:pt x="22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5" y="3"/>
                  </a:lnTo>
                  <a:lnTo>
                    <a:pt x="37" y="8"/>
                  </a:lnTo>
                  <a:lnTo>
                    <a:pt x="38" y="14"/>
                  </a:lnTo>
                  <a:lnTo>
                    <a:pt x="38" y="19"/>
                  </a:lnTo>
                  <a:lnTo>
                    <a:pt x="40" y="23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1" name="Freeform 445"/>
            <p:cNvSpPr>
              <a:spLocks/>
            </p:cNvSpPr>
            <p:nvPr/>
          </p:nvSpPr>
          <p:spPr bwMode="auto">
            <a:xfrm>
              <a:off x="933" y="3416"/>
              <a:ext cx="87" cy="86"/>
            </a:xfrm>
            <a:custGeom>
              <a:avLst/>
              <a:gdLst/>
              <a:ahLst/>
              <a:cxnLst>
                <a:cxn ang="0">
                  <a:pos x="86" y="23"/>
                </a:cxn>
                <a:cxn ang="0">
                  <a:pos x="77" y="26"/>
                </a:cxn>
                <a:cxn ang="0">
                  <a:pos x="69" y="32"/>
                </a:cxn>
                <a:cxn ang="0">
                  <a:pos x="63" y="39"/>
                </a:cxn>
                <a:cxn ang="0">
                  <a:pos x="58" y="48"/>
                </a:cxn>
                <a:cxn ang="0">
                  <a:pos x="55" y="57"/>
                </a:cxn>
                <a:cxn ang="0">
                  <a:pos x="54" y="68"/>
                </a:cxn>
                <a:cxn ang="0">
                  <a:pos x="52" y="78"/>
                </a:cxn>
                <a:cxn ang="0">
                  <a:pos x="51" y="86"/>
                </a:cxn>
                <a:cxn ang="0">
                  <a:pos x="54" y="94"/>
                </a:cxn>
                <a:cxn ang="0">
                  <a:pos x="57" y="100"/>
                </a:cxn>
                <a:cxn ang="0">
                  <a:pos x="61" y="104"/>
                </a:cxn>
                <a:cxn ang="0">
                  <a:pos x="66" y="109"/>
                </a:cxn>
                <a:cxn ang="0">
                  <a:pos x="74" y="112"/>
                </a:cxn>
                <a:cxn ang="0">
                  <a:pos x="81" y="117"/>
                </a:cxn>
                <a:cxn ang="0">
                  <a:pos x="91" y="118"/>
                </a:cxn>
                <a:cxn ang="0">
                  <a:pos x="98" y="118"/>
                </a:cxn>
                <a:cxn ang="0">
                  <a:pos x="106" y="117"/>
                </a:cxn>
                <a:cxn ang="0">
                  <a:pos x="113" y="112"/>
                </a:cxn>
                <a:cxn ang="0">
                  <a:pos x="118" y="104"/>
                </a:cxn>
                <a:cxn ang="0">
                  <a:pos x="121" y="95"/>
                </a:cxn>
                <a:cxn ang="0">
                  <a:pos x="123" y="84"/>
                </a:cxn>
                <a:cxn ang="0">
                  <a:pos x="123" y="74"/>
                </a:cxn>
                <a:cxn ang="0">
                  <a:pos x="123" y="65"/>
                </a:cxn>
                <a:cxn ang="0">
                  <a:pos x="118" y="55"/>
                </a:cxn>
                <a:cxn ang="0">
                  <a:pos x="118" y="43"/>
                </a:cxn>
                <a:cxn ang="0">
                  <a:pos x="123" y="36"/>
                </a:cxn>
                <a:cxn ang="0">
                  <a:pos x="130" y="31"/>
                </a:cxn>
                <a:cxn ang="0">
                  <a:pos x="139" y="26"/>
                </a:cxn>
                <a:cxn ang="0">
                  <a:pos x="149" y="26"/>
                </a:cxn>
                <a:cxn ang="0">
                  <a:pos x="156" y="29"/>
                </a:cxn>
                <a:cxn ang="0">
                  <a:pos x="164" y="36"/>
                </a:cxn>
                <a:cxn ang="0">
                  <a:pos x="170" y="52"/>
                </a:cxn>
                <a:cxn ang="0">
                  <a:pos x="173" y="75"/>
                </a:cxn>
                <a:cxn ang="0">
                  <a:pos x="170" y="100"/>
                </a:cxn>
                <a:cxn ang="0">
                  <a:pos x="161" y="121"/>
                </a:cxn>
                <a:cxn ang="0">
                  <a:pos x="150" y="142"/>
                </a:cxn>
                <a:cxn ang="0">
                  <a:pos x="135" y="156"/>
                </a:cxn>
                <a:cxn ang="0">
                  <a:pos x="115" y="168"/>
                </a:cxn>
                <a:cxn ang="0">
                  <a:pos x="95" y="172"/>
                </a:cxn>
                <a:cxn ang="0">
                  <a:pos x="75" y="168"/>
                </a:cxn>
                <a:cxn ang="0">
                  <a:pos x="57" y="164"/>
                </a:cxn>
                <a:cxn ang="0">
                  <a:pos x="43" y="155"/>
                </a:cxn>
                <a:cxn ang="0">
                  <a:pos x="28" y="147"/>
                </a:cxn>
                <a:cxn ang="0">
                  <a:pos x="17" y="133"/>
                </a:cxn>
                <a:cxn ang="0">
                  <a:pos x="8" y="121"/>
                </a:cxn>
                <a:cxn ang="0">
                  <a:pos x="2" y="106"/>
                </a:cxn>
                <a:cxn ang="0">
                  <a:pos x="0" y="89"/>
                </a:cxn>
                <a:cxn ang="0">
                  <a:pos x="2" y="72"/>
                </a:cxn>
                <a:cxn ang="0">
                  <a:pos x="5" y="55"/>
                </a:cxn>
                <a:cxn ang="0">
                  <a:pos x="11" y="42"/>
                </a:cxn>
                <a:cxn ang="0">
                  <a:pos x="22" y="31"/>
                </a:cxn>
                <a:cxn ang="0">
                  <a:pos x="32" y="20"/>
                </a:cxn>
                <a:cxn ang="0">
                  <a:pos x="46" y="11"/>
                </a:cxn>
                <a:cxn ang="0">
                  <a:pos x="61" y="5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100" y="5"/>
                </a:cxn>
                <a:cxn ang="0">
                  <a:pos x="101" y="14"/>
                </a:cxn>
                <a:cxn ang="0">
                  <a:pos x="97" y="22"/>
                </a:cxn>
                <a:cxn ang="0">
                  <a:pos x="91" y="23"/>
                </a:cxn>
              </a:cxnLst>
              <a:rect l="0" t="0" r="r" b="b"/>
              <a:pathLst>
                <a:path w="173" h="172">
                  <a:moveTo>
                    <a:pt x="91" y="23"/>
                  </a:moveTo>
                  <a:lnTo>
                    <a:pt x="86" y="23"/>
                  </a:lnTo>
                  <a:lnTo>
                    <a:pt x="80" y="26"/>
                  </a:lnTo>
                  <a:lnTo>
                    <a:pt x="77" y="26"/>
                  </a:lnTo>
                  <a:lnTo>
                    <a:pt x="74" y="31"/>
                  </a:lnTo>
                  <a:lnTo>
                    <a:pt x="69" y="32"/>
                  </a:lnTo>
                  <a:lnTo>
                    <a:pt x="66" y="36"/>
                  </a:lnTo>
                  <a:lnTo>
                    <a:pt x="63" y="39"/>
                  </a:lnTo>
                  <a:lnTo>
                    <a:pt x="61" y="43"/>
                  </a:lnTo>
                  <a:lnTo>
                    <a:pt x="58" y="48"/>
                  </a:lnTo>
                  <a:lnTo>
                    <a:pt x="57" y="52"/>
                  </a:lnTo>
                  <a:lnTo>
                    <a:pt x="55" y="57"/>
                  </a:lnTo>
                  <a:lnTo>
                    <a:pt x="54" y="62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52" y="78"/>
                  </a:lnTo>
                  <a:lnTo>
                    <a:pt x="52" y="83"/>
                  </a:lnTo>
                  <a:lnTo>
                    <a:pt x="51" y="86"/>
                  </a:lnTo>
                  <a:lnTo>
                    <a:pt x="52" y="91"/>
                  </a:lnTo>
                  <a:lnTo>
                    <a:pt x="54" y="94"/>
                  </a:lnTo>
                  <a:lnTo>
                    <a:pt x="54" y="97"/>
                  </a:lnTo>
                  <a:lnTo>
                    <a:pt x="57" y="100"/>
                  </a:lnTo>
                  <a:lnTo>
                    <a:pt x="58" y="103"/>
                  </a:lnTo>
                  <a:lnTo>
                    <a:pt x="61" y="104"/>
                  </a:lnTo>
                  <a:lnTo>
                    <a:pt x="65" y="107"/>
                  </a:lnTo>
                  <a:lnTo>
                    <a:pt x="66" y="109"/>
                  </a:lnTo>
                  <a:lnTo>
                    <a:pt x="71" y="112"/>
                  </a:lnTo>
                  <a:lnTo>
                    <a:pt x="74" y="112"/>
                  </a:lnTo>
                  <a:lnTo>
                    <a:pt x="78" y="115"/>
                  </a:lnTo>
                  <a:lnTo>
                    <a:pt x="81" y="117"/>
                  </a:lnTo>
                  <a:lnTo>
                    <a:pt x="86" y="117"/>
                  </a:lnTo>
                  <a:lnTo>
                    <a:pt x="91" y="118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5"/>
                  </a:lnTo>
                  <a:lnTo>
                    <a:pt x="113" y="112"/>
                  </a:lnTo>
                  <a:lnTo>
                    <a:pt x="115" y="107"/>
                  </a:lnTo>
                  <a:lnTo>
                    <a:pt x="118" y="104"/>
                  </a:lnTo>
                  <a:lnTo>
                    <a:pt x="120" y="100"/>
                  </a:lnTo>
                  <a:lnTo>
                    <a:pt x="121" y="95"/>
                  </a:lnTo>
                  <a:lnTo>
                    <a:pt x="123" y="89"/>
                  </a:lnTo>
                  <a:lnTo>
                    <a:pt x="123" y="84"/>
                  </a:lnTo>
                  <a:lnTo>
                    <a:pt x="124" y="80"/>
                  </a:lnTo>
                  <a:lnTo>
                    <a:pt x="123" y="74"/>
                  </a:lnTo>
                  <a:lnTo>
                    <a:pt x="123" y="69"/>
                  </a:lnTo>
                  <a:lnTo>
                    <a:pt x="123" y="65"/>
                  </a:lnTo>
                  <a:lnTo>
                    <a:pt x="121" y="60"/>
                  </a:lnTo>
                  <a:lnTo>
                    <a:pt x="118" y="55"/>
                  </a:lnTo>
                  <a:lnTo>
                    <a:pt x="118" y="49"/>
                  </a:lnTo>
                  <a:lnTo>
                    <a:pt x="118" y="43"/>
                  </a:lnTo>
                  <a:lnTo>
                    <a:pt x="121" y="40"/>
                  </a:lnTo>
                  <a:lnTo>
                    <a:pt x="123" y="36"/>
                  </a:lnTo>
                  <a:lnTo>
                    <a:pt x="127" y="32"/>
                  </a:lnTo>
                  <a:lnTo>
                    <a:pt x="130" y="31"/>
                  </a:lnTo>
                  <a:lnTo>
                    <a:pt x="135" y="28"/>
                  </a:lnTo>
                  <a:lnTo>
                    <a:pt x="139" y="26"/>
                  </a:lnTo>
                  <a:lnTo>
                    <a:pt x="144" y="26"/>
                  </a:lnTo>
                  <a:lnTo>
                    <a:pt x="149" y="26"/>
                  </a:lnTo>
                  <a:lnTo>
                    <a:pt x="153" y="26"/>
                  </a:lnTo>
                  <a:lnTo>
                    <a:pt x="156" y="29"/>
                  </a:lnTo>
                  <a:lnTo>
                    <a:pt x="161" y="32"/>
                  </a:lnTo>
                  <a:lnTo>
                    <a:pt x="164" y="36"/>
                  </a:lnTo>
                  <a:lnTo>
                    <a:pt x="167" y="42"/>
                  </a:lnTo>
                  <a:lnTo>
                    <a:pt x="170" y="52"/>
                  </a:lnTo>
                  <a:lnTo>
                    <a:pt x="173" y="65"/>
                  </a:lnTo>
                  <a:lnTo>
                    <a:pt x="173" y="75"/>
                  </a:lnTo>
                  <a:lnTo>
                    <a:pt x="173" y="87"/>
                  </a:lnTo>
                  <a:lnTo>
                    <a:pt x="170" y="100"/>
                  </a:lnTo>
                  <a:lnTo>
                    <a:pt x="165" y="110"/>
                  </a:lnTo>
                  <a:lnTo>
                    <a:pt x="161" y="121"/>
                  </a:lnTo>
                  <a:lnTo>
                    <a:pt x="156" y="133"/>
                  </a:lnTo>
                  <a:lnTo>
                    <a:pt x="150" y="142"/>
                  </a:lnTo>
                  <a:lnTo>
                    <a:pt x="143" y="150"/>
                  </a:lnTo>
                  <a:lnTo>
                    <a:pt x="135" y="156"/>
                  </a:lnTo>
                  <a:lnTo>
                    <a:pt x="126" y="164"/>
                  </a:lnTo>
                  <a:lnTo>
                    <a:pt x="115" y="168"/>
                  </a:lnTo>
                  <a:lnTo>
                    <a:pt x="106" y="170"/>
                  </a:lnTo>
                  <a:lnTo>
                    <a:pt x="95" y="172"/>
                  </a:lnTo>
                  <a:lnTo>
                    <a:pt x="84" y="172"/>
                  </a:lnTo>
                  <a:lnTo>
                    <a:pt x="75" y="168"/>
                  </a:lnTo>
                  <a:lnTo>
                    <a:pt x="66" y="167"/>
                  </a:lnTo>
                  <a:lnTo>
                    <a:pt x="57" y="164"/>
                  </a:lnTo>
                  <a:lnTo>
                    <a:pt x="51" y="159"/>
                  </a:lnTo>
                  <a:lnTo>
                    <a:pt x="43" y="155"/>
                  </a:lnTo>
                  <a:lnTo>
                    <a:pt x="35" y="152"/>
                  </a:lnTo>
                  <a:lnTo>
                    <a:pt x="28" y="147"/>
                  </a:lnTo>
                  <a:lnTo>
                    <a:pt x="23" y="141"/>
                  </a:lnTo>
                  <a:lnTo>
                    <a:pt x="17" y="133"/>
                  </a:lnTo>
                  <a:lnTo>
                    <a:pt x="12" y="127"/>
                  </a:lnTo>
                  <a:lnTo>
                    <a:pt x="8" y="121"/>
                  </a:lnTo>
                  <a:lnTo>
                    <a:pt x="6" y="113"/>
                  </a:lnTo>
                  <a:lnTo>
                    <a:pt x="2" y="106"/>
                  </a:lnTo>
                  <a:lnTo>
                    <a:pt x="2" y="98"/>
                  </a:lnTo>
                  <a:lnTo>
                    <a:pt x="0" y="89"/>
                  </a:lnTo>
                  <a:lnTo>
                    <a:pt x="0" y="81"/>
                  </a:lnTo>
                  <a:lnTo>
                    <a:pt x="2" y="72"/>
                  </a:lnTo>
                  <a:lnTo>
                    <a:pt x="2" y="65"/>
                  </a:lnTo>
                  <a:lnTo>
                    <a:pt x="5" y="55"/>
                  </a:lnTo>
                  <a:lnTo>
                    <a:pt x="8" y="49"/>
                  </a:lnTo>
                  <a:lnTo>
                    <a:pt x="11" y="42"/>
                  </a:lnTo>
                  <a:lnTo>
                    <a:pt x="16" y="36"/>
                  </a:lnTo>
                  <a:lnTo>
                    <a:pt x="22" y="31"/>
                  </a:lnTo>
                  <a:lnTo>
                    <a:pt x="28" y="25"/>
                  </a:lnTo>
                  <a:lnTo>
                    <a:pt x="32" y="20"/>
                  </a:lnTo>
                  <a:lnTo>
                    <a:pt x="40" y="16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1" y="5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7" y="2"/>
                  </a:lnTo>
                  <a:lnTo>
                    <a:pt x="100" y="5"/>
                  </a:lnTo>
                  <a:lnTo>
                    <a:pt x="101" y="11"/>
                  </a:lnTo>
                  <a:lnTo>
                    <a:pt x="101" y="14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91" y="23"/>
                  </a:lnTo>
                  <a:lnTo>
                    <a:pt x="91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2" name="Freeform 446"/>
            <p:cNvSpPr>
              <a:spLocks/>
            </p:cNvSpPr>
            <p:nvPr/>
          </p:nvSpPr>
          <p:spPr bwMode="auto">
            <a:xfrm>
              <a:off x="1266" y="3514"/>
              <a:ext cx="299" cy="31"/>
            </a:xfrm>
            <a:custGeom>
              <a:avLst/>
              <a:gdLst/>
              <a:ahLst/>
              <a:cxnLst>
                <a:cxn ang="0">
                  <a:pos x="35" y="11"/>
                </a:cxn>
                <a:cxn ang="0">
                  <a:pos x="69" y="8"/>
                </a:cxn>
                <a:cxn ang="0">
                  <a:pos x="98" y="5"/>
                </a:cxn>
                <a:cxn ang="0">
                  <a:pos x="127" y="3"/>
                </a:cxn>
                <a:cxn ang="0">
                  <a:pos x="156" y="1"/>
                </a:cxn>
                <a:cxn ang="0">
                  <a:pos x="183" y="0"/>
                </a:cxn>
                <a:cxn ang="0">
                  <a:pos x="214" y="0"/>
                </a:cxn>
                <a:cxn ang="0">
                  <a:pos x="246" y="1"/>
                </a:cxn>
                <a:cxn ang="0">
                  <a:pos x="286" y="3"/>
                </a:cxn>
                <a:cxn ang="0">
                  <a:pos x="327" y="5"/>
                </a:cxn>
                <a:cxn ang="0">
                  <a:pos x="365" y="8"/>
                </a:cxn>
                <a:cxn ang="0">
                  <a:pos x="402" y="11"/>
                </a:cxn>
                <a:cxn ang="0">
                  <a:pos x="439" y="12"/>
                </a:cxn>
                <a:cxn ang="0">
                  <a:pos x="476" y="15"/>
                </a:cxn>
                <a:cxn ang="0">
                  <a:pos x="514" y="18"/>
                </a:cxn>
                <a:cxn ang="0">
                  <a:pos x="555" y="20"/>
                </a:cxn>
                <a:cxn ang="0">
                  <a:pos x="584" y="23"/>
                </a:cxn>
                <a:cxn ang="0">
                  <a:pos x="590" y="29"/>
                </a:cxn>
                <a:cxn ang="0">
                  <a:pos x="595" y="35"/>
                </a:cxn>
                <a:cxn ang="0">
                  <a:pos x="596" y="41"/>
                </a:cxn>
                <a:cxn ang="0">
                  <a:pos x="598" y="47"/>
                </a:cxn>
                <a:cxn ang="0">
                  <a:pos x="596" y="53"/>
                </a:cxn>
                <a:cxn ang="0">
                  <a:pos x="570" y="53"/>
                </a:cxn>
                <a:cxn ang="0">
                  <a:pos x="528" y="53"/>
                </a:cxn>
                <a:cxn ang="0">
                  <a:pos x="485" y="55"/>
                </a:cxn>
                <a:cxn ang="0">
                  <a:pos x="445" y="58"/>
                </a:cxn>
                <a:cxn ang="0">
                  <a:pos x="407" y="60"/>
                </a:cxn>
                <a:cxn ang="0">
                  <a:pos x="367" y="63"/>
                </a:cxn>
                <a:cxn ang="0">
                  <a:pos x="326" y="63"/>
                </a:cxn>
                <a:cxn ang="0">
                  <a:pos x="281" y="63"/>
                </a:cxn>
                <a:cxn ang="0">
                  <a:pos x="243" y="61"/>
                </a:cxn>
                <a:cxn ang="0">
                  <a:pos x="211" y="58"/>
                </a:cxn>
                <a:cxn ang="0">
                  <a:pos x="182" y="56"/>
                </a:cxn>
                <a:cxn ang="0">
                  <a:pos x="156" y="55"/>
                </a:cxn>
                <a:cxn ang="0">
                  <a:pos x="128" y="52"/>
                </a:cxn>
                <a:cxn ang="0">
                  <a:pos x="101" y="50"/>
                </a:cxn>
                <a:cxn ang="0">
                  <a:pos x="70" y="50"/>
                </a:cxn>
                <a:cxn ang="0">
                  <a:pos x="40" y="53"/>
                </a:cxn>
                <a:cxn ang="0">
                  <a:pos x="18" y="55"/>
                </a:cxn>
                <a:cxn ang="0">
                  <a:pos x="9" y="50"/>
                </a:cxn>
                <a:cxn ang="0">
                  <a:pos x="4" y="46"/>
                </a:cxn>
                <a:cxn ang="0">
                  <a:pos x="1" y="40"/>
                </a:cxn>
                <a:cxn ang="0">
                  <a:pos x="0" y="32"/>
                </a:cxn>
                <a:cxn ang="0">
                  <a:pos x="1" y="24"/>
                </a:cxn>
                <a:cxn ang="0">
                  <a:pos x="6" y="17"/>
                </a:cxn>
                <a:cxn ang="0">
                  <a:pos x="14" y="14"/>
                </a:cxn>
                <a:cxn ang="0">
                  <a:pos x="20" y="14"/>
                </a:cxn>
              </a:cxnLst>
              <a:rect l="0" t="0" r="r" b="b"/>
              <a:pathLst>
                <a:path w="598" h="63">
                  <a:moveTo>
                    <a:pt x="20" y="14"/>
                  </a:moveTo>
                  <a:lnTo>
                    <a:pt x="35" y="11"/>
                  </a:lnTo>
                  <a:lnTo>
                    <a:pt x="52" y="9"/>
                  </a:lnTo>
                  <a:lnTo>
                    <a:pt x="69" y="8"/>
                  </a:lnTo>
                  <a:lnTo>
                    <a:pt x="84" y="6"/>
                  </a:lnTo>
                  <a:lnTo>
                    <a:pt x="98" y="5"/>
                  </a:lnTo>
                  <a:lnTo>
                    <a:pt x="113" y="3"/>
                  </a:lnTo>
                  <a:lnTo>
                    <a:pt x="127" y="3"/>
                  </a:lnTo>
                  <a:lnTo>
                    <a:pt x="142" y="3"/>
                  </a:lnTo>
                  <a:lnTo>
                    <a:pt x="156" y="1"/>
                  </a:lnTo>
                  <a:lnTo>
                    <a:pt x="170" y="0"/>
                  </a:lnTo>
                  <a:lnTo>
                    <a:pt x="183" y="0"/>
                  </a:lnTo>
                  <a:lnTo>
                    <a:pt x="199" y="0"/>
                  </a:lnTo>
                  <a:lnTo>
                    <a:pt x="214" y="0"/>
                  </a:lnTo>
                  <a:lnTo>
                    <a:pt x="229" y="0"/>
                  </a:lnTo>
                  <a:lnTo>
                    <a:pt x="246" y="1"/>
                  </a:lnTo>
                  <a:lnTo>
                    <a:pt x="264" y="3"/>
                  </a:lnTo>
                  <a:lnTo>
                    <a:pt x="286" y="3"/>
                  </a:lnTo>
                  <a:lnTo>
                    <a:pt x="307" y="5"/>
                  </a:lnTo>
                  <a:lnTo>
                    <a:pt x="327" y="5"/>
                  </a:lnTo>
                  <a:lnTo>
                    <a:pt x="347" y="6"/>
                  </a:lnTo>
                  <a:lnTo>
                    <a:pt x="365" y="8"/>
                  </a:lnTo>
                  <a:lnTo>
                    <a:pt x="384" y="9"/>
                  </a:lnTo>
                  <a:lnTo>
                    <a:pt x="402" y="11"/>
                  </a:lnTo>
                  <a:lnTo>
                    <a:pt x="421" y="11"/>
                  </a:lnTo>
                  <a:lnTo>
                    <a:pt x="439" y="12"/>
                  </a:lnTo>
                  <a:lnTo>
                    <a:pt x="457" y="14"/>
                  </a:lnTo>
                  <a:lnTo>
                    <a:pt x="476" y="15"/>
                  </a:lnTo>
                  <a:lnTo>
                    <a:pt x="494" y="17"/>
                  </a:lnTo>
                  <a:lnTo>
                    <a:pt x="514" y="18"/>
                  </a:lnTo>
                  <a:lnTo>
                    <a:pt x="535" y="20"/>
                  </a:lnTo>
                  <a:lnTo>
                    <a:pt x="555" y="20"/>
                  </a:lnTo>
                  <a:lnTo>
                    <a:pt x="580" y="21"/>
                  </a:lnTo>
                  <a:lnTo>
                    <a:pt x="584" y="23"/>
                  </a:lnTo>
                  <a:lnTo>
                    <a:pt x="589" y="27"/>
                  </a:lnTo>
                  <a:lnTo>
                    <a:pt x="590" y="29"/>
                  </a:lnTo>
                  <a:lnTo>
                    <a:pt x="592" y="32"/>
                  </a:lnTo>
                  <a:lnTo>
                    <a:pt x="595" y="35"/>
                  </a:lnTo>
                  <a:lnTo>
                    <a:pt x="596" y="38"/>
                  </a:lnTo>
                  <a:lnTo>
                    <a:pt x="596" y="41"/>
                  </a:lnTo>
                  <a:lnTo>
                    <a:pt x="598" y="44"/>
                  </a:lnTo>
                  <a:lnTo>
                    <a:pt x="598" y="47"/>
                  </a:lnTo>
                  <a:lnTo>
                    <a:pt x="598" y="50"/>
                  </a:lnTo>
                  <a:lnTo>
                    <a:pt x="596" y="53"/>
                  </a:lnTo>
                  <a:lnTo>
                    <a:pt x="593" y="55"/>
                  </a:lnTo>
                  <a:lnTo>
                    <a:pt x="570" y="53"/>
                  </a:lnTo>
                  <a:lnTo>
                    <a:pt x="548" y="53"/>
                  </a:lnTo>
                  <a:lnTo>
                    <a:pt x="528" y="53"/>
                  </a:lnTo>
                  <a:lnTo>
                    <a:pt x="506" y="55"/>
                  </a:lnTo>
                  <a:lnTo>
                    <a:pt x="485" y="55"/>
                  </a:lnTo>
                  <a:lnTo>
                    <a:pt x="465" y="56"/>
                  </a:lnTo>
                  <a:lnTo>
                    <a:pt x="445" y="58"/>
                  </a:lnTo>
                  <a:lnTo>
                    <a:pt x="427" y="58"/>
                  </a:lnTo>
                  <a:lnTo>
                    <a:pt x="407" y="60"/>
                  </a:lnTo>
                  <a:lnTo>
                    <a:pt x="387" y="61"/>
                  </a:lnTo>
                  <a:lnTo>
                    <a:pt x="367" y="63"/>
                  </a:lnTo>
                  <a:lnTo>
                    <a:pt x="347" y="63"/>
                  </a:lnTo>
                  <a:lnTo>
                    <a:pt x="326" y="63"/>
                  </a:lnTo>
                  <a:lnTo>
                    <a:pt x="304" y="63"/>
                  </a:lnTo>
                  <a:lnTo>
                    <a:pt x="281" y="63"/>
                  </a:lnTo>
                  <a:lnTo>
                    <a:pt x="260" y="63"/>
                  </a:lnTo>
                  <a:lnTo>
                    <a:pt x="243" y="61"/>
                  </a:lnTo>
                  <a:lnTo>
                    <a:pt x="226" y="60"/>
                  </a:lnTo>
                  <a:lnTo>
                    <a:pt x="211" y="58"/>
                  </a:lnTo>
                  <a:lnTo>
                    <a:pt x="196" y="58"/>
                  </a:lnTo>
                  <a:lnTo>
                    <a:pt x="182" y="56"/>
                  </a:lnTo>
                  <a:lnTo>
                    <a:pt x="170" y="55"/>
                  </a:lnTo>
                  <a:lnTo>
                    <a:pt x="156" y="55"/>
                  </a:lnTo>
                  <a:lnTo>
                    <a:pt x="142" y="53"/>
                  </a:lnTo>
                  <a:lnTo>
                    <a:pt x="128" y="52"/>
                  </a:lnTo>
                  <a:lnTo>
                    <a:pt x="115" y="52"/>
                  </a:lnTo>
                  <a:lnTo>
                    <a:pt x="101" y="50"/>
                  </a:lnTo>
                  <a:lnTo>
                    <a:pt x="87" y="50"/>
                  </a:lnTo>
                  <a:lnTo>
                    <a:pt x="70" y="50"/>
                  </a:lnTo>
                  <a:lnTo>
                    <a:pt x="56" y="52"/>
                  </a:lnTo>
                  <a:lnTo>
                    <a:pt x="40" y="53"/>
                  </a:lnTo>
                  <a:lnTo>
                    <a:pt x="23" y="55"/>
                  </a:lnTo>
                  <a:lnTo>
                    <a:pt x="18" y="55"/>
                  </a:lnTo>
                  <a:lnTo>
                    <a:pt x="14" y="53"/>
                  </a:lnTo>
                  <a:lnTo>
                    <a:pt x="9" y="50"/>
                  </a:lnTo>
                  <a:lnTo>
                    <a:pt x="6" y="50"/>
                  </a:lnTo>
                  <a:lnTo>
                    <a:pt x="4" y="46"/>
                  </a:lnTo>
                  <a:lnTo>
                    <a:pt x="1" y="43"/>
                  </a:lnTo>
                  <a:lnTo>
                    <a:pt x="1" y="40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1" y="24"/>
                  </a:lnTo>
                  <a:lnTo>
                    <a:pt x="4" y="20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3" name="Freeform 447"/>
            <p:cNvSpPr>
              <a:spLocks/>
            </p:cNvSpPr>
            <p:nvPr/>
          </p:nvSpPr>
          <p:spPr bwMode="auto">
            <a:xfrm>
              <a:off x="1197" y="3005"/>
              <a:ext cx="34" cy="32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12" y="7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7" y="0"/>
                </a:cxn>
                <a:cxn ang="0">
                  <a:pos x="41" y="2"/>
                </a:cxn>
                <a:cxn ang="0">
                  <a:pos x="48" y="3"/>
                </a:cxn>
                <a:cxn ang="0">
                  <a:pos x="51" y="7"/>
                </a:cxn>
                <a:cxn ang="0">
                  <a:pos x="55" y="10"/>
                </a:cxn>
                <a:cxn ang="0">
                  <a:pos x="58" y="13"/>
                </a:cxn>
                <a:cxn ang="0">
                  <a:pos x="63" y="19"/>
                </a:cxn>
                <a:cxn ang="0">
                  <a:pos x="66" y="23"/>
                </a:cxn>
                <a:cxn ang="0">
                  <a:pos x="67" y="28"/>
                </a:cxn>
                <a:cxn ang="0">
                  <a:pos x="69" y="36"/>
                </a:cxn>
                <a:cxn ang="0">
                  <a:pos x="69" y="42"/>
                </a:cxn>
                <a:cxn ang="0">
                  <a:pos x="69" y="48"/>
                </a:cxn>
                <a:cxn ang="0">
                  <a:pos x="66" y="54"/>
                </a:cxn>
                <a:cxn ang="0">
                  <a:pos x="61" y="58"/>
                </a:cxn>
                <a:cxn ang="0">
                  <a:pos x="57" y="63"/>
                </a:cxn>
                <a:cxn ang="0">
                  <a:pos x="52" y="65"/>
                </a:cxn>
                <a:cxn ang="0">
                  <a:pos x="48" y="65"/>
                </a:cxn>
                <a:cxn ang="0">
                  <a:pos x="46" y="63"/>
                </a:cxn>
                <a:cxn ang="0">
                  <a:pos x="48" y="58"/>
                </a:cxn>
                <a:cxn ang="0">
                  <a:pos x="48" y="52"/>
                </a:cxn>
                <a:cxn ang="0">
                  <a:pos x="48" y="48"/>
                </a:cxn>
                <a:cxn ang="0">
                  <a:pos x="48" y="43"/>
                </a:cxn>
                <a:cxn ang="0">
                  <a:pos x="48" y="39"/>
                </a:cxn>
                <a:cxn ang="0">
                  <a:pos x="46" y="34"/>
                </a:cxn>
                <a:cxn ang="0">
                  <a:pos x="44" y="31"/>
                </a:cxn>
                <a:cxn ang="0">
                  <a:pos x="43" y="28"/>
                </a:cxn>
                <a:cxn ang="0">
                  <a:pos x="41" y="25"/>
                </a:cxn>
                <a:cxn ang="0">
                  <a:pos x="38" y="22"/>
                </a:cxn>
                <a:cxn ang="0">
                  <a:pos x="35" y="20"/>
                </a:cxn>
                <a:cxn ang="0">
                  <a:pos x="32" y="20"/>
                </a:cxn>
                <a:cxn ang="0">
                  <a:pos x="31" y="20"/>
                </a:cxn>
                <a:cxn ang="0">
                  <a:pos x="26" y="20"/>
                </a:cxn>
                <a:cxn ang="0">
                  <a:pos x="23" y="20"/>
                </a:cxn>
                <a:cxn ang="0">
                  <a:pos x="18" y="23"/>
                </a:cxn>
                <a:cxn ang="0">
                  <a:pos x="14" y="25"/>
                </a:cxn>
                <a:cxn ang="0">
                  <a:pos x="14" y="28"/>
                </a:cxn>
                <a:cxn ang="0">
                  <a:pos x="9" y="28"/>
                </a:cxn>
                <a:cxn ang="0">
                  <a:pos x="5" y="29"/>
                </a:cxn>
                <a:cxn ang="0">
                  <a:pos x="3" y="29"/>
                </a:cxn>
                <a:cxn ang="0">
                  <a:pos x="0" y="28"/>
                </a:cxn>
                <a:cxn ang="0">
                  <a:pos x="0" y="25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5" y="16"/>
                </a:cxn>
                <a:cxn ang="0">
                  <a:pos x="9" y="11"/>
                </a:cxn>
                <a:cxn ang="0">
                  <a:pos x="9" y="11"/>
                </a:cxn>
              </a:cxnLst>
              <a:rect l="0" t="0" r="r" b="b"/>
              <a:pathLst>
                <a:path w="69" h="65">
                  <a:moveTo>
                    <a:pt x="9" y="11"/>
                  </a:moveTo>
                  <a:lnTo>
                    <a:pt x="12" y="7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8" y="3"/>
                  </a:lnTo>
                  <a:lnTo>
                    <a:pt x="51" y="7"/>
                  </a:lnTo>
                  <a:lnTo>
                    <a:pt x="55" y="10"/>
                  </a:lnTo>
                  <a:lnTo>
                    <a:pt x="58" y="13"/>
                  </a:lnTo>
                  <a:lnTo>
                    <a:pt x="63" y="19"/>
                  </a:lnTo>
                  <a:lnTo>
                    <a:pt x="66" y="23"/>
                  </a:lnTo>
                  <a:lnTo>
                    <a:pt x="67" y="28"/>
                  </a:lnTo>
                  <a:lnTo>
                    <a:pt x="69" y="36"/>
                  </a:lnTo>
                  <a:lnTo>
                    <a:pt x="69" y="42"/>
                  </a:lnTo>
                  <a:lnTo>
                    <a:pt x="69" y="48"/>
                  </a:lnTo>
                  <a:lnTo>
                    <a:pt x="66" y="54"/>
                  </a:lnTo>
                  <a:lnTo>
                    <a:pt x="61" y="58"/>
                  </a:lnTo>
                  <a:lnTo>
                    <a:pt x="57" y="63"/>
                  </a:lnTo>
                  <a:lnTo>
                    <a:pt x="52" y="65"/>
                  </a:lnTo>
                  <a:lnTo>
                    <a:pt x="48" y="65"/>
                  </a:lnTo>
                  <a:lnTo>
                    <a:pt x="46" y="63"/>
                  </a:lnTo>
                  <a:lnTo>
                    <a:pt x="48" y="58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3"/>
                  </a:lnTo>
                  <a:lnTo>
                    <a:pt x="48" y="39"/>
                  </a:lnTo>
                  <a:lnTo>
                    <a:pt x="46" y="34"/>
                  </a:lnTo>
                  <a:lnTo>
                    <a:pt x="44" y="31"/>
                  </a:lnTo>
                  <a:lnTo>
                    <a:pt x="43" y="28"/>
                  </a:lnTo>
                  <a:lnTo>
                    <a:pt x="41" y="25"/>
                  </a:lnTo>
                  <a:lnTo>
                    <a:pt x="38" y="22"/>
                  </a:lnTo>
                  <a:lnTo>
                    <a:pt x="35" y="20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26" y="20"/>
                  </a:lnTo>
                  <a:lnTo>
                    <a:pt x="23" y="20"/>
                  </a:lnTo>
                  <a:lnTo>
                    <a:pt x="18" y="23"/>
                  </a:lnTo>
                  <a:lnTo>
                    <a:pt x="14" y="25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5" y="16"/>
                  </a:lnTo>
                  <a:lnTo>
                    <a:pt x="9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66" name="Group 450"/>
          <p:cNvGrpSpPr>
            <a:grpSpLocks noChangeAspect="1"/>
          </p:cNvGrpSpPr>
          <p:nvPr/>
        </p:nvGrpSpPr>
        <p:grpSpPr bwMode="auto">
          <a:xfrm>
            <a:off x="6900863" y="4338638"/>
            <a:ext cx="1439862" cy="1460500"/>
            <a:chOff x="4347" y="2733"/>
            <a:chExt cx="907" cy="920"/>
          </a:xfrm>
        </p:grpSpPr>
        <p:sp>
          <p:nvSpPr>
            <p:cNvPr id="9665" name="AutoShape 449"/>
            <p:cNvSpPr>
              <a:spLocks noChangeAspect="1" noChangeArrowheads="1" noTextEdit="1"/>
            </p:cNvSpPr>
            <p:nvPr/>
          </p:nvSpPr>
          <p:spPr bwMode="auto">
            <a:xfrm>
              <a:off x="4347" y="2733"/>
              <a:ext cx="907" cy="9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7" name="Freeform 451"/>
            <p:cNvSpPr>
              <a:spLocks/>
            </p:cNvSpPr>
            <p:nvPr/>
          </p:nvSpPr>
          <p:spPr bwMode="auto">
            <a:xfrm>
              <a:off x="4922" y="2923"/>
              <a:ext cx="29" cy="107"/>
            </a:xfrm>
            <a:custGeom>
              <a:avLst/>
              <a:gdLst/>
              <a:ahLst/>
              <a:cxnLst>
                <a:cxn ang="0">
                  <a:pos x="58" y="11"/>
                </a:cxn>
                <a:cxn ang="0">
                  <a:pos x="58" y="19"/>
                </a:cxn>
                <a:cxn ang="0">
                  <a:pos x="58" y="28"/>
                </a:cxn>
                <a:cxn ang="0">
                  <a:pos x="55" y="39"/>
                </a:cxn>
                <a:cxn ang="0">
                  <a:pos x="48" y="51"/>
                </a:cxn>
                <a:cxn ang="0">
                  <a:pos x="44" y="62"/>
                </a:cxn>
                <a:cxn ang="0">
                  <a:pos x="36" y="75"/>
                </a:cxn>
                <a:cxn ang="0">
                  <a:pos x="31" y="85"/>
                </a:cxn>
                <a:cxn ang="0">
                  <a:pos x="31" y="95"/>
                </a:cxn>
                <a:cxn ang="0">
                  <a:pos x="30" y="103"/>
                </a:cxn>
                <a:cxn ang="0">
                  <a:pos x="31" y="110"/>
                </a:cxn>
                <a:cxn ang="0">
                  <a:pos x="31" y="118"/>
                </a:cxn>
                <a:cxn ang="0">
                  <a:pos x="31" y="124"/>
                </a:cxn>
                <a:cxn ang="0">
                  <a:pos x="34" y="132"/>
                </a:cxn>
                <a:cxn ang="0">
                  <a:pos x="37" y="140"/>
                </a:cxn>
                <a:cxn ang="0">
                  <a:pos x="44" y="152"/>
                </a:cxn>
                <a:cxn ang="0">
                  <a:pos x="47" y="165"/>
                </a:cxn>
                <a:cxn ang="0">
                  <a:pos x="52" y="176"/>
                </a:cxn>
                <a:cxn ang="0">
                  <a:pos x="56" y="188"/>
                </a:cxn>
                <a:cxn ang="0">
                  <a:pos x="58" y="199"/>
                </a:cxn>
                <a:cxn ang="0">
                  <a:pos x="58" y="205"/>
                </a:cxn>
                <a:cxn ang="0">
                  <a:pos x="55" y="215"/>
                </a:cxn>
                <a:cxn ang="0">
                  <a:pos x="47" y="215"/>
                </a:cxn>
                <a:cxn ang="0">
                  <a:pos x="47" y="205"/>
                </a:cxn>
                <a:cxn ang="0">
                  <a:pos x="45" y="198"/>
                </a:cxn>
                <a:cxn ang="0">
                  <a:pos x="44" y="191"/>
                </a:cxn>
                <a:cxn ang="0">
                  <a:pos x="42" y="184"/>
                </a:cxn>
                <a:cxn ang="0">
                  <a:pos x="37" y="176"/>
                </a:cxn>
                <a:cxn ang="0">
                  <a:pos x="30" y="165"/>
                </a:cxn>
                <a:cxn ang="0">
                  <a:pos x="20" y="154"/>
                </a:cxn>
                <a:cxn ang="0">
                  <a:pos x="14" y="141"/>
                </a:cxn>
                <a:cxn ang="0">
                  <a:pos x="6" y="129"/>
                </a:cxn>
                <a:cxn ang="0">
                  <a:pos x="3" y="120"/>
                </a:cxn>
                <a:cxn ang="0">
                  <a:pos x="2" y="112"/>
                </a:cxn>
                <a:cxn ang="0">
                  <a:pos x="0" y="106"/>
                </a:cxn>
                <a:cxn ang="0">
                  <a:pos x="2" y="98"/>
                </a:cxn>
                <a:cxn ang="0">
                  <a:pos x="3" y="92"/>
                </a:cxn>
                <a:cxn ang="0">
                  <a:pos x="6" y="84"/>
                </a:cxn>
                <a:cxn ang="0">
                  <a:pos x="11" y="76"/>
                </a:cxn>
                <a:cxn ang="0">
                  <a:pos x="19" y="65"/>
                </a:cxn>
                <a:cxn ang="0">
                  <a:pos x="28" y="54"/>
                </a:cxn>
                <a:cxn ang="0">
                  <a:pos x="34" y="43"/>
                </a:cxn>
                <a:cxn ang="0">
                  <a:pos x="39" y="33"/>
                </a:cxn>
                <a:cxn ang="0">
                  <a:pos x="41" y="23"/>
                </a:cxn>
                <a:cxn ang="0">
                  <a:pos x="39" y="15"/>
                </a:cxn>
                <a:cxn ang="0">
                  <a:pos x="39" y="8"/>
                </a:cxn>
                <a:cxn ang="0">
                  <a:pos x="42" y="3"/>
                </a:cxn>
                <a:cxn ang="0">
                  <a:pos x="48" y="0"/>
                </a:cxn>
                <a:cxn ang="0">
                  <a:pos x="55" y="3"/>
                </a:cxn>
                <a:cxn ang="0">
                  <a:pos x="58" y="8"/>
                </a:cxn>
              </a:cxnLst>
              <a:rect l="0" t="0" r="r" b="b"/>
              <a:pathLst>
                <a:path w="59" h="215">
                  <a:moveTo>
                    <a:pt x="58" y="8"/>
                  </a:moveTo>
                  <a:lnTo>
                    <a:pt x="58" y="11"/>
                  </a:lnTo>
                  <a:lnTo>
                    <a:pt x="58" y="15"/>
                  </a:lnTo>
                  <a:lnTo>
                    <a:pt x="58" y="19"/>
                  </a:lnTo>
                  <a:lnTo>
                    <a:pt x="59" y="22"/>
                  </a:lnTo>
                  <a:lnTo>
                    <a:pt x="58" y="28"/>
                  </a:lnTo>
                  <a:lnTo>
                    <a:pt x="58" y="34"/>
                  </a:lnTo>
                  <a:lnTo>
                    <a:pt x="55" y="39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7" y="57"/>
                  </a:lnTo>
                  <a:lnTo>
                    <a:pt x="44" y="62"/>
                  </a:lnTo>
                  <a:lnTo>
                    <a:pt x="41" y="68"/>
                  </a:lnTo>
                  <a:lnTo>
                    <a:pt x="36" y="75"/>
                  </a:lnTo>
                  <a:lnTo>
                    <a:pt x="34" y="79"/>
                  </a:lnTo>
                  <a:lnTo>
                    <a:pt x="31" y="8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30" y="99"/>
                  </a:lnTo>
                  <a:lnTo>
                    <a:pt x="30" y="103"/>
                  </a:lnTo>
                  <a:lnTo>
                    <a:pt x="31" y="107"/>
                  </a:lnTo>
                  <a:lnTo>
                    <a:pt x="31" y="110"/>
                  </a:lnTo>
                  <a:lnTo>
                    <a:pt x="31" y="115"/>
                  </a:lnTo>
                  <a:lnTo>
                    <a:pt x="31" y="118"/>
                  </a:lnTo>
                  <a:lnTo>
                    <a:pt x="31" y="123"/>
                  </a:lnTo>
                  <a:lnTo>
                    <a:pt x="31" y="124"/>
                  </a:lnTo>
                  <a:lnTo>
                    <a:pt x="34" y="129"/>
                  </a:lnTo>
                  <a:lnTo>
                    <a:pt x="34" y="132"/>
                  </a:lnTo>
                  <a:lnTo>
                    <a:pt x="36" y="135"/>
                  </a:lnTo>
                  <a:lnTo>
                    <a:pt x="37" y="140"/>
                  </a:lnTo>
                  <a:lnTo>
                    <a:pt x="41" y="146"/>
                  </a:lnTo>
                  <a:lnTo>
                    <a:pt x="44" y="152"/>
                  </a:lnTo>
                  <a:lnTo>
                    <a:pt x="47" y="159"/>
                  </a:lnTo>
                  <a:lnTo>
                    <a:pt x="47" y="165"/>
                  </a:lnTo>
                  <a:lnTo>
                    <a:pt x="50" y="171"/>
                  </a:lnTo>
                  <a:lnTo>
                    <a:pt x="52" y="176"/>
                  </a:lnTo>
                  <a:lnTo>
                    <a:pt x="55" y="182"/>
                  </a:lnTo>
                  <a:lnTo>
                    <a:pt x="56" y="188"/>
                  </a:lnTo>
                  <a:lnTo>
                    <a:pt x="58" y="194"/>
                  </a:lnTo>
                  <a:lnTo>
                    <a:pt x="58" y="199"/>
                  </a:lnTo>
                  <a:lnTo>
                    <a:pt x="58" y="202"/>
                  </a:lnTo>
                  <a:lnTo>
                    <a:pt x="58" y="205"/>
                  </a:lnTo>
                  <a:lnTo>
                    <a:pt x="58" y="210"/>
                  </a:lnTo>
                  <a:lnTo>
                    <a:pt x="55" y="215"/>
                  </a:lnTo>
                  <a:lnTo>
                    <a:pt x="50" y="215"/>
                  </a:lnTo>
                  <a:lnTo>
                    <a:pt x="47" y="215"/>
                  </a:lnTo>
                  <a:lnTo>
                    <a:pt x="47" y="210"/>
                  </a:lnTo>
                  <a:lnTo>
                    <a:pt x="47" y="205"/>
                  </a:lnTo>
                  <a:lnTo>
                    <a:pt x="47" y="201"/>
                  </a:lnTo>
                  <a:lnTo>
                    <a:pt x="45" y="198"/>
                  </a:lnTo>
                  <a:lnTo>
                    <a:pt x="45" y="194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2" y="184"/>
                  </a:lnTo>
                  <a:lnTo>
                    <a:pt x="41" y="182"/>
                  </a:lnTo>
                  <a:lnTo>
                    <a:pt x="37" y="176"/>
                  </a:lnTo>
                  <a:lnTo>
                    <a:pt x="34" y="170"/>
                  </a:lnTo>
                  <a:lnTo>
                    <a:pt x="30" y="165"/>
                  </a:lnTo>
                  <a:lnTo>
                    <a:pt x="27" y="159"/>
                  </a:lnTo>
                  <a:lnTo>
                    <a:pt x="20" y="154"/>
                  </a:lnTo>
                  <a:lnTo>
                    <a:pt x="17" y="148"/>
                  </a:lnTo>
                  <a:lnTo>
                    <a:pt x="14" y="141"/>
                  </a:lnTo>
                  <a:lnTo>
                    <a:pt x="9" y="135"/>
                  </a:lnTo>
                  <a:lnTo>
                    <a:pt x="6" y="129"/>
                  </a:lnTo>
                  <a:lnTo>
                    <a:pt x="5" y="123"/>
                  </a:lnTo>
                  <a:lnTo>
                    <a:pt x="3" y="120"/>
                  </a:lnTo>
                  <a:lnTo>
                    <a:pt x="2" y="115"/>
                  </a:lnTo>
                  <a:lnTo>
                    <a:pt x="2" y="112"/>
                  </a:lnTo>
                  <a:lnTo>
                    <a:pt x="2" y="109"/>
                  </a:lnTo>
                  <a:lnTo>
                    <a:pt x="0" y="106"/>
                  </a:lnTo>
                  <a:lnTo>
                    <a:pt x="0" y="103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2"/>
                  </a:lnTo>
                  <a:lnTo>
                    <a:pt x="5" y="87"/>
                  </a:lnTo>
                  <a:lnTo>
                    <a:pt x="6" y="84"/>
                  </a:lnTo>
                  <a:lnTo>
                    <a:pt x="8" y="82"/>
                  </a:lnTo>
                  <a:lnTo>
                    <a:pt x="11" y="76"/>
                  </a:lnTo>
                  <a:lnTo>
                    <a:pt x="16" y="70"/>
                  </a:lnTo>
                  <a:lnTo>
                    <a:pt x="19" y="65"/>
                  </a:lnTo>
                  <a:lnTo>
                    <a:pt x="23" y="59"/>
                  </a:lnTo>
                  <a:lnTo>
                    <a:pt x="28" y="54"/>
                  </a:lnTo>
                  <a:lnTo>
                    <a:pt x="31" y="50"/>
                  </a:lnTo>
                  <a:lnTo>
                    <a:pt x="34" y="43"/>
                  </a:lnTo>
                  <a:lnTo>
                    <a:pt x="37" y="39"/>
                  </a:lnTo>
                  <a:lnTo>
                    <a:pt x="39" y="33"/>
                  </a:lnTo>
                  <a:lnTo>
                    <a:pt x="41" y="26"/>
                  </a:lnTo>
                  <a:lnTo>
                    <a:pt x="41" y="23"/>
                  </a:lnTo>
                  <a:lnTo>
                    <a:pt x="41" y="19"/>
                  </a:lnTo>
                  <a:lnTo>
                    <a:pt x="39" y="15"/>
                  </a:lnTo>
                  <a:lnTo>
                    <a:pt x="39" y="12"/>
                  </a:lnTo>
                  <a:lnTo>
                    <a:pt x="39" y="8"/>
                  </a:lnTo>
                  <a:lnTo>
                    <a:pt x="41" y="5"/>
                  </a:lnTo>
                  <a:lnTo>
                    <a:pt x="42" y="3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53" y="3"/>
                  </a:lnTo>
                  <a:lnTo>
                    <a:pt x="55" y="3"/>
                  </a:lnTo>
                  <a:lnTo>
                    <a:pt x="58" y="8"/>
                  </a:lnTo>
                  <a:lnTo>
                    <a:pt x="58" y="8"/>
                  </a:lnTo>
                  <a:close/>
                </a:path>
              </a:pathLst>
            </a:custGeom>
            <a:solidFill>
              <a:srgbClr val="87E3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8" name="Freeform 452"/>
            <p:cNvSpPr>
              <a:spLocks/>
            </p:cNvSpPr>
            <p:nvPr/>
          </p:nvSpPr>
          <p:spPr bwMode="auto">
            <a:xfrm>
              <a:off x="4953" y="2951"/>
              <a:ext cx="29" cy="85"/>
            </a:xfrm>
            <a:custGeom>
              <a:avLst/>
              <a:gdLst/>
              <a:ahLst/>
              <a:cxnLst>
                <a:cxn ang="0">
                  <a:pos x="40" y="9"/>
                </a:cxn>
                <a:cxn ang="0">
                  <a:pos x="40" y="17"/>
                </a:cxn>
                <a:cxn ang="0">
                  <a:pos x="39" y="26"/>
                </a:cxn>
                <a:cxn ang="0">
                  <a:pos x="39" y="33"/>
                </a:cxn>
                <a:cxn ang="0">
                  <a:pos x="36" y="39"/>
                </a:cxn>
                <a:cxn ang="0">
                  <a:pos x="36" y="47"/>
                </a:cxn>
                <a:cxn ang="0">
                  <a:pos x="33" y="53"/>
                </a:cxn>
                <a:cxn ang="0">
                  <a:pos x="31" y="61"/>
                </a:cxn>
                <a:cxn ang="0">
                  <a:pos x="26" y="70"/>
                </a:cxn>
                <a:cxn ang="0">
                  <a:pos x="26" y="79"/>
                </a:cxn>
                <a:cxn ang="0">
                  <a:pos x="26" y="87"/>
                </a:cxn>
                <a:cxn ang="0">
                  <a:pos x="30" y="96"/>
                </a:cxn>
                <a:cxn ang="0">
                  <a:pos x="36" y="109"/>
                </a:cxn>
                <a:cxn ang="0">
                  <a:pos x="44" y="123"/>
                </a:cxn>
                <a:cxn ang="0">
                  <a:pos x="50" y="135"/>
                </a:cxn>
                <a:cxn ang="0">
                  <a:pos x="54" y="148"/>
                </a:cxn>
                <a:cxn ang="0">
                  <a:pos x="56" y="159"/>
                </a:cxn>
                <a:cxn ang="0">
                  <a:pos x="54" y="166"/>
                </a:cxn>
                <a:cxn ang="0">
                  <a:pos x="51" y="170"/>
                </a:cxn>
                <a:cxn ang="0">
                  <a:pos x="47" y="168"/>
                </a:cxn>
                <a:cxn ang="0">
                  <a:pos x="48" y="162"/>
                </a:cxn>
                <a:cxn ang="0">
                  <a:pos x="50" y="154"/>
                </a:cxn>
                <a:cxn ang="0">
                  <a:pos x="48" y="146"/>
                </a:cxn>
                <a:cxn ang="0">
                  <a:pos x="47" y="138"/>
                </a:cxn>
                <a:cxn ang="0">
                  <a:pos x="44" y="132"/>
                </a:cxn>
                <a:cxn ang="0">
                  <a:pos x="39" y="124"/>
                </a:cxn>
                <a:cxn ang="0">
                  <a:pos x="30" y="115"/>
                </a:cxn>
                <a:cxn ang="0">
                  <a:pos x="22" y="106"/>
                </a:cxn>
                <a:cxn ang="0">
                  <a:pos x="17" y="99"/>
                </a:cxn>
                <a:cxn ang="0">
                  <a:pos x="11" y="92"/>
                </a:cxn>
                <a:cxn ang="0">
                  <a:pos x="6" y="85"/>
                </a:cxn>
                <a:cxn ang="0">
                  <a:pos x="3" y="79"/>
                </a:cxn>
                <a:cxn ang="0">
                  <a:pos x="0" y="71"/>
                </a:cxn>
                <a:cxn ang="0">
                  <a:pos x="0" y="64"/>
                </a:cxn>
                <a:cxn ang="0">
                  <a:pos x="3" y="56"/>
                </a:cxn>
                <a:cxn ang="0">
                  <a:pos x="6" y="50"/>
                </a:cxn>
                <a:cxn ang="0">
                  <a:pos x="9" y="43"/>
                </a:cxn>
                <a:cxn ang="0">
                  <a:pos x="14" y="36"/>
                </a:cxn>
                <a:cxn ang="0">
                  <a:pos x="22" y="25"/>
                </a:cxn>
                <a:cxn ang="0">
                  <a:pos x="25" y="17"/>
                </a:cxn>
                <a:cxn ang="0">
                  <a:pos x="26" y="9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40" y="6"/>
                </a:cxn>
              </a:cxnLst>
              <a:rect l="0" t="0" r="r" b="b"/>
              <a:pathLst>
                <a:path w="56" h="170">
                  <a:moveTo>
                    <a:pt x="40" y="6"/>
                  </a:moveTo>
                  <a:lnTo>
                    <a:pt x="40" y="9"/>
                  </a:lnTo>
                  <a:lnTo>
                    <a:pt x="40" y="14"/>
                  </a:lnTo>
                  <a:lnTo>
                    <a:pt x="40" y="17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9" y="29"/>
                  </a:lnTo>
                  <a:lnTo>
                    <a:pt x="39" y="33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6" y="43"/>
                  </a:lnTo>
                  <a:lnTo>
                    <a:pt x="36" y="47"/>
                  </a:lnTo>
                  <a:lnTo>
                    <a:pt x="34" y="50"/>
                  </a:lnTo>
                  <a:lnTo>
                    <a:pt x="33" y="53"/>
                  </a:lnTo>
                  <a:lnTo>
                    <a:pt x="33" y="56"/>
                  </a:lnTo>
                  <a:lnTo>
                    <a:pt x="31" y="61"/>
                  </a:lnTo>
                  <a:lnTo>
                    <a:pt x="30" y="64"/>
                  </a:lnTo>
                  <a:lnTo>
                    <a:pt x="26" y="70"/>
                  </a:lnTo>
                  <a:lnTo>
                    <a:pt x="26" y="78"/>
                  </a:lnTo>
                  <a:lnTo>
                    <a:pt x="26" y="79"/>
                  </a:lnTo>
                  <a:lnTo>
                    <a:pt x="26" y="84"/>
                  </a:lnTo>
                  <a:lnTo>
                    <a:pt x="26" y="87"/>
                  </a:lnTo>
                  <a:lnTo>
                    <a:pt x="28" y="90"/>
                  </a:lnTo>
                  <a:lnTo>
                    <a:pt x="30" y="96"/>
                  </a:lnTo>
                  <a:lnTo>
                    <a:pt x="33" y="103"/>
                  </a:lnTo>
                  <a:lnTo>
                    <a:pt x="36" y="109"/>
                  </a:lnTo>
                  <a:lnTo>
                    <a:pt x="40" y="117"/>
                  </a:lnTo>
                  <a:lnTo>
                    <a:pt x="44" y="123"/>
                  </a:lnTo>
                  <a:lnTo>
                    <a:pt x="48" y="129"/>
                  </a:lnTo>
                  <a:lnTo>
                    <a:pt x="50" y="135"/>
                  </a:lnTo>
                  <a:lnTo>
                    <a:pt x="53" y="142"/>
                  </a:lnTo>
                  <a:lnTo>
                    <a:pt x="54" y="148"/>
                  </a:lnTo>
                  <a:lnTo>
                    <a:pt x="56" y="154"/>
                  </a:lnTo>
                  <a:lnTo>
                    <a:pt x="56" y="159"/>
                  </a:lnTo>
                  <a:lnTo>
                    <a:pt x="56" y="162"/>
                  </a:lnTo>
                  <a:lnTo>
                    <a:pt x="54" y="166"/>
                  </a:lnTo>
                  <a:lnTo>
                    <a:pt x="53" y="170"/>
                  </a:lnTo>
                  <a:lnTo>
                    <a:pt x="51" y="170"/>
                  </a:lnTo>
                  <a:lnTo>
                    <a:pt x="48" y="170"/>
                  </a:lnTo>
                  <a:lnTo>
                    <a:pt x="47" y="168"/>
                  </a:lnTo>
                  <a:lnTo>
                    <a:pt x="47" y="166"/>
                  </a:lnTo>
                  <a:lnTo>
                    <a:pt x="48" y="162"/>
                  </a:lnTo>
                  <a:lnTo>
                    <a:pt x="50" y="159"/>
                  </a:lnTo>
                  <a:lnTo>
                    <a:pt x="50" y="154"/>
                  </a:lnTo>
                  <a:lnTo>
                    <a:pt x="50" y="149"/>
                  </a:lnTo>
                  <a:lnTo>
                    <a:pt x="48" y="146"/>
                  </a:lnTo>
                  <a:lnTo>
                    <a:pt x="47" y="143"/>
                  </a:lnTo>
                  <a:lnTo>
                    <a:pt x="47" y="138"/>
                  </a:lnTo>
                  <a:lnTo>
                    <a:pt x="45" y="135"/>
                  </a:lnTo>
                  <a:lnTo>
                    <a:pt x="44" y="132"/>
                  </a:lnTo>
                  <a:lnTo>
                    <a:pt x="40" y="129"/>
                  </a:lnTo>
                  <a:lnTo>
                    <a:pt x="39" y="124"/>
                  </a:lnTo>
                  <a:lnTo>
                    <a:pt x="36" y="123"/>
                  </a:lnTo>
                  <a:lnTo>
                    <a:pt x="30" y="115"/>
                  </a:lnTo>
                  <a:lnTo>
                    <a:pt x="25" y="109"/>
                  </a:lnTo>
                  <a:lnTo>
                    <a:pt x="22" y="106"/>
                  </a:lnTo>
                  <a:lnTo>
                    <a:pt x="20" y="103"/>
                  </a:lnTo>
                  <a:lnTo>
                    <a:pt x="17" y="99"/>
                  </a:lnTo>
                  <a:lnTo>
                    <a:pt x="14" y="96"/>
                  </a:lnTo>
                  <a:lnTo>
                    <a:pt x="11" y="92"/>
                  </a:lnTo>
                  <a:lnTo>
                    <a:pt x="9" y="89"/>
                  </a:lnTo>
                  <a:lnTo>
                    <a:pt x="6" y="85"/>
                  </a:lnTo>
                  <a:lnTo>
                    <a:pt x="5" y="82"/>
                  </a:lnTo>
                  <a:lnTo>
                    <a:pt x="3" y="79"/>
                  </a:lnTo>
                  <a:lnTo>
                    <a:pt x="3" y="75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2" y="61"/>
                  </a:lnTo>
                  <a:lnTo>
                    <a:pt x="3" y="56"/>
                  </a:lnTo>
                  <a:lnTo>
                    <a:pt x="5" y="53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9" y="43"/>
                  </a:lnTo>
                  <a:lnTo>
                    <a:pt x="11" y="42"/>
                  </a:lnTo>
                  <a:lnTo>
                    <a:pt x="14" y="36"/>
                  </a:lnTo>
                  <a:lnTo>
                    <a:pt x="19" y="31"/>
                  </a:lnTo>
                  <a:lnTo>
                    <a:pt x="22" y="25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0" y="6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87E3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9" name="Freeform 453"/>
            <p:cNvSpPr>
              <a:spLocks/>
            </p:cNvSpPr>
            <p:nvPr/>
          </p:nvSpPr>
          <p:spPr bwMode="auto">
            <a:xfrm>
              <a:off x="4992" y="2924"/>
              <a:ext cx="21" cy="10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4" y="20"/>
                </a:cxn>
                <a:cxn ang="0">
                  <a:pos x="44" y="30"/>
                </a:cxn>
                <a:cxn ang="0">
                  <a:pos x="44" y="36"/>
                </a:cxn>
                <a:cxn ang="0">
                  <a:pos x="44" y="45"/>
                </a:cxn>
                <a:cxn ang="0">
                  <a:pos x="41" y="53"/>
                </a:cxn>
                <a:cxn ang="0">
                  <a:pos x="41" y="59"/>
                </a:cxn>
                <a:cxn ang="0">
                  <a:pos x="39" y="67"/>
                </a:cxn>
                <a:cxn ang="0">
                  <a:pos x="36" y="73"/>
                </a:cxn>
                <a:cxn ang="0">
                  <a:pos x="33" y="81"/>
                </a:cxn>
                <a:cxn ang="0">
                  <a:pos x="33" y="89"/>
                </a:cxn>
                <a:cxn ang="0">
                  <a:pos x="30" y="96"/>
                </a:cxn>
                <a:cxn ang="0">
                  <a:pos x="30" y="103"/>
                </a:cxn>
                <a:cxn ang="0">
                  <a:pos x="28" y="110"/>
                </a:cxn>
                <a:cxn ang="0">
                  <a:pos x="28" y="120"/>
                </a:cxn>
                <a:cxn ang="0">
                  <a:pos x="30" y="128"/>
                </a:cxn>
                <a:cxn ang="0">
                  <a:pos x="30" y="135"/>
                </a:cxn>
                <a:cxn ang="0">
                  <a:pos x="31" y="143"/>
                </a:cxn>
                <a:cxn ang="0">
                  <a:pos x="33" y="151"/>
                </a:cxn>
                <a:cxn ang="0">
                  <a:pos x="36" y="157"/>
                </a:cxn>
                <a:cxn ang="0">
                  <a:pos x="38" y="163"/>
                </a:cxn>
                <a:cxn ang="0">
                  <a:pos x="39" y="171"/>
                </a:cxn>
                <a:cxn ang="0">
                  <a:pos x="41" y="177"/>
                </a:cxn>
                <a:cxn ang="0">
                  <a:pos x="42" y="185"/>
                </a:cxn>
                <a:cxn ang="0">
                  <a:pos x="44" y="193"/>
                </a:cxn>
                <a:cxn ang="0">
                  <a:pos x="38" y="199"/>
                </a:cxn>
                <a:cxn ang="0">
                  <a:pos x="30" y="201"/>
                </a:cxn>
                <a:cxn ang="0">
                  <a:pos x="24" y="196"/>
                </a:cxn>
                <a:cxn ang="0">
                  <a:pos x="22" y="188"/>
                </a:cxn>
                <a:cxn ang="0">
                  <a:pos x="19" y="181"/>
                </a:cxn>
                <a:cxn ang="0">
                  <a:pos x="16" y="174"/>
                </a:cxn>
                <a:cxn ang="0">
                  <a:pos x="14" y="168"/>
                </a:cxn>
                <a:cxn ang="0">
                  <a:pos x="8" y="159"/>
                </a:cxn>
                <a:cxn ang="0">
                  <a:pos x="5" y="149"/>
                </a:cxn>
                <a:cxn ang="0">
                  <a:pos x="3" y="142"/>
                </a:cxn>
                <a:cxn ang="0">
                  <a:pos x="2" y="132"/>
                </a:cxn>
                <a:cxn ang="0">
                  <a:pos x="0" y="123"/>
                </a:cxn>
                <a:cxn ang="0">
                  <a:pos x="0" y="115"/>
                </a:cxn>
                <a:cxn ang="0">
                  <a:pos x="3" y="107"/>
                </a:cxn>
                <a:cxn ang="0">
                  <a:pos x="3" y="100"/>
                </a:cxn>
                <a:cxn ang="0">
                  <a:pos x="6" y="92"/>
                </a:cxn>
                <a:cxn ang="0">
                  <a:pos x="10" y="86"/>
                </a:cxn>
                <a:cxn ang="0">
                  <a:pos x="11" y="78"/>
                </a:cxn>
                <a:cxn ang="0">
                  <a:pos x="14" y="72"/>
                </a:cxn>
                <a:cxn ang="0">
                  <a:pos x="17" y="64"/>
                </a:cxn>
                <a:cxn ang="0">
                  <a:pos x="19" y="56"/>
                </a:cxn>
                <a:cxn ang="0">
                  <a:pos x="21" y="50"/>
                </a:cxn>
                <a:cxn ang="0">
                  <a:pos x="24" y="40"/>
                </a:cxn>
                <a:cxn ang="0">
                  <a:pos x="24" y="33"/>
                </a:cxn>
                <a:cxn ang="0">
                  <a:pos x="24" y="25"/>
                </a:cxn>
                <a:cxn ang="0">
                  <a:pos x="24" y="16"/>
                </a:cxn>
                <a:cxn ang="0">
                  <a:pos x="24" y="6"/>
                </a:cxn>
                <a:cxn ang="0">
                  <a:pos x="27" y="0"/>
                </a:cxn>
                <a:cxn ang="0">
                  <a:pos x="33" y="0"/>
                </a:cxn>
                <a:cxn ang="0">
                  <a:pos x="41" y="3"/>
                </a:cxn>
                <a:cxn ang="0">
                  <a:pos x="44" y="9"/>
                </a:cxn>
              </a:cxnLst>
              <a:rect l="0" t="0" r="r" b="b"/>
              <a:pathLst>
                <a:path w="44" h="201">
                  <a:moveTo>
                    <a:pt x="44" y="9"/>
                  </a:move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5"/>
                  </a:lnTo>
                  <a:lnTo>
                    <a:pt x="44" y="30"/>
                  </a:lnTo>
                  <a:lnTo>
                    <a:pt x="44" y="33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5"/>
                  </a:lnTo>
                  <a:lnTo>
                    <a:pt x="42" y="48"/>
                  </a:lnTo>
                  <a:lnTo>
                    <a:pt x="41" y="53"/>
                  </a:lnTo>
                  <a:lnTo>
                    <a:pt x="41" y="56"/>
                  </a:lnTo>
                  <a:lnTo>
                    <a:pt x="41" y="59"/>
                  </a:lnTo>
                  <a:lnTo>
                    <a:pt x="39" y="62"/>
                  </a:lnTo>
                  <a:lnTo>
                    <a:pt x="39" y="67"/>
                  </a:lnTo>
                  <a:lnTo>
                    <a:pt x="38" y="70"/>
                  </a:lnTo>
                  <a:lnTo>
                    <a:pt x="36" y="73"/>
                  </a:lnTo>
                  <a:lnTo>
                    <a:pt x="36" y="76"/>
                  </a:lnTo>
                  <a:lnTo>
                    <a:pt x="33" y="81"/>
                  </a:lnTo>
                  <a:lnTo>
                    <a:pt x="33" y="84"/>
                  </a:lnTo>
                  <a:lnTo>
                    <a:pt x="33" y="89"/>
                  </a:lnTo>
                  <a:lnTo>
                    <a:pt x="31" y="92"/>
                  </a:lnTo>
                  <a:lnTo>
                    <a:pt x="30" y="96"/>
                  </a:lnTo>
                  <a:lnTo>
                    <a:pt x="30" y="100"/>
                  </a:lnTo>
                  <a:lnTo>
                    <a:pt x="30" y="103"/>
                  </a:lnTo>
                  <a:lnTo>
                    <a:pt x="28" y="106"/>
                  </a:lnTo>
                  <a:lnTo>
                    <a:pt x="28" y="110"/>
                  </a:lnTo>
                  <a:lnTo>
                    <a:pt x="28" y="115"/>
                  </a:lnTo>
                  <a:lnTo>
                    <a:pt x="28" y="120"/>
                  </a:lnTo>
                  <a:lnTo>
                    <a:pt x="28" y="123"/>
                  </a:lnTo>
                  <a:lnTo>
                    <a:pt x="30" y="128"/>
                  </a:lnTo>
                  <a:lnTo>
                    <a:pt x="30" y="132"/>
                  </a:lnTo>
                  <a:lnTo>
                    <a:pt x="30" y="135"/>
                  </a:lnTo>
                  <a:lnTo>
                    <a:pt x="31" y="140"/>
                  </a:lnTo>
                  <a:lnTo>
                    <a:pt x="31" y="143"/>
                  </a:lnTo>
                  <a:lnTo>
                    <a:pt x="33" y="148"/>
                  </a:lnTo>
                  <a:lnTo>
                    <a:pt x="33" y="151"/>
                  </a:lnTo>
                  <a:lnTo>
                    <a:pt x="35" y="154"/>
                  </a:lnTo>
                  <a:lnTo>
                    <a:pt x="36" y="157"/>
                  </a:lnTo>
                  <a:lnTo>
                    <a:pt x="38" y="160"/>
                  </a:lnTo>
                  <a:lnTo>
                    <a:pt x="38" y="163"/>
                  </a:lnTo>
                  <a:lnTo>
                    <a:pt x="38" y="167"/>
                  </a:lnTo>
                  <a:lnTo>
                    <a:pt x="39" y="171"/>
                  </a:lnTo>
                  <a:lnTo>
                    <a:pt x="41" y="174"/>
                  </a:lnTo>
                  <a:lnTo>
                    <a:pt x="41" y="177"/>
                  </a:lnTo>
                  <a:lnTo>
                    <a:pt x="41" y="181"/>
                  </a:lnTo>
                  <a:lnTo>
                    <a:pt x="42" y="185"/>
                  </a:lnTo>
                  <a:lnTo>
                    <a:pt x="44" y="188"/>
                  </a:lnTo>
                  <a:lnTo>
                    <a:pt x="44" y="193"/>
                  </a:lnTo>
                  <a:lnTo>
                    <a:pt x="41" y="196"/>
                  </a:lnTo>
                  <a:lnTo>
                    <a:pt x="38" y="199"/>
                  </a:lnTo>
                  <a:lnTo>
                    <a:pt x="35" y="201"/>
                  </a:lnTo>
                  <a:lnTo>
                    <a:pt x="30" y="201"/>
                  </a:lnTo>
                  <a:lnTo>
                    <a:pt x="27" y="199"/>
                  </a:lnTo>
                  <a:lnTo>
                    <a:pt x="24" y="196"/>
                  </a:lnTo>
                  <a:lnTo>
                    <a:pt x="24" y="191"/>
                  </a:lnTo>
                  <a:lnTo>
                    <a:pt x="22" y="188"/>
                  </a:lnTo>
                  <a:lnTo>
                    <a:pt x="21" y="185"/>
                  </a:lnTo>
                  <a:lnTo>
                    <a:pt x="19" y="181"/>
                  </a:lnTo>
                  <a:lnTo>
                    <a:pt x="17" y="177"/>
                  </a:lnTo>
                  <a:lnTo>
                    <a:pt x="16" y="174"/>
                  </a:lnTo>
                  <a:lnTo>
                    <a:pt x="14" y="171"/>
                  </a:lnTo>
                  <a:lnTo>
                    <a:pt x="14" y="168"/>
                  </a:lnTo>
                  <a:lnTo>
                    <a:pt x="13" y="165"/>
                  </a:lnTo>
                  <a:lnTo>
                    <a:pt x="8" y="159"/>
                  </a:lnTo>
                  <a:lnTo>
                    <a:pt x="6" y="152"/>
                  </a:lnTo>
                  <a:lnTo>
                    <a:pt x="5" y="149"/>
                  </a:lnTo>
                  <a:lnTo>
                    <a:pt x="3" y="145"/>
                  </a:lnTo>
                  <a:lnTo>
                    <a:pt x="3" y="142"/>
                  </a:lnTo>
                  <a:lnTo>
                    <a:pt x="3" y="137"/>
                  </a:lnTo>
                  <a:lnTo>
                    <a:pt x="2" y="132"/>
                  </a:lnTo>
                  <a:lnTo>
                    <a:pt x="0" y="128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2" y="110"/>
                  </a:lnTo>
                  <a:lnTo>
                    <a:pt x="3" y="107"/>
                  </a:lnTo>
                  <a:lnTo>
                    <a:pt x="3" y="103"/>
                  </a:lnTo>
                  <a:lnTo>
                    <a:pt x="3" y="100"/>
                  </a:lnTo>
                  <a:lnTo>
                    <a:pt x="5" y="96"/>
                  </a:lnTo>
                  <a:lnTo>
                    <a:pt x="6" y="92"/>
                  </a:lnTo>
                  <a:lnTo>
                    <a:pt x="8" y="89"/>
                  </a:lnTo>
                  <a:lnTo>
                    <a:pt x="10" y="86"/>
                  </a:lnTo>
                  <a:lnTo>
                    <a:pt x="10" y="81"/>
                  </a:lnTo>
                  <a:lnTo>
                    <a:pt x="11" y="78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19" y="56"/>
                  </a:lnTo>
                  <a:lnTo>
                    <a:pt x="21" y="53"/>
                  </a:lnTo>
                  <a:lnTo>
                    <a:pt x="21" y="50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4" y="37"/>
                  </a:lnTo>
                  <a:lnTo>
                    <a:pt x="24" y="33"/>
                  </a:lnTo>
                  <a:lnTo>
                    <a:pt x="24" y="30"/>
                  </a:lnTo>
                  <a:lnTo>
                    <a:pt x="24" y="25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3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1" y="3"/>
                  </a:lnTo>
                  <a:lnTo>
                    <a:pt x="44" y="9"/>
                  </a:lnTo>
                  <a:lnTo>
                    <a:pt x="44" y="9"/>
                  </a:lnTo>
                  <a:close/>
                </a:path>
              </a:pathLst>
            </a:custGeom>
            <a:solidFill>
              <a:srgbClr val="87E3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0" name="Freeform 454"/>
            <p:cNvSpPr>
              <a:spLocks/>
            </p:cNvSpPr>
            <p:nvPr/>
          </p:nvSpPr>
          <p:spPr bwMode="auto">
            <a:xfrm>
              <a:off x="4974" y="3437"/>
              <a:ext cx="54" cy="145"/>
            </a:xfrm>
            <a:custGeom>
              <a:avLst/>
              <a:gdLst/>
              <a:ahLst/>
              <a:cxnLst>
                <a:cxn ang="0">
                  <a:pos x="108" y="20"/>
                </a:cxn>
                <a:cxn ang="0">
                  <a:pos x="106" y="29"/>
                </a:cxn>
                <a:cxn ang="0">
                  <a:pos x="106" y="42"/>
                </a:cxn>
                <a:cxn ang="0">
                  <a:pos x="103" y="53"/>
                </a:cxn>
                <a:cxn ang="0">
                  <a:pos x="102" y="62"/>
                </a:cxn>
                <a:cxn ang="0">
                  <a:pos x="100" y="75"/>
                </a:cxn>
                <a:cxn ang="0">
                  <a:pos x="95" y="85"/>
                </a:cxn>
                <a:cxn ang="0">
                  <a:pos x="92" y="96"/>
                </a:cxn>
                <a:cxn ang="0">
                  <a:pos x="89" y="107"/>
                </a:cxn>
                <a:cxn ang="0">
                  <a:pos x="86" y="120"/>
                </a:cxn>
                <a:cxn ang="0">
                  <a:pos x="85" y="131"/>
                </a:cxn>
                <a:cxn ang="0">
                  <a:pos x="80" y="143"/>
                </a:cxn>
                <a:cxn ang="0">
                  <a:pos x="77" y="154"/>
                </a:cxn>
                <a:cxn ang="0">
                  <a:pos x="74" y="166"/>
                </a:cxn>
                <a:cxn ang="0">
                  <a:pos x="69" y="179"/>
                </a:cxn>
                <a:cxn ang="0">
                  <a:pos x="66" y="191"/>
                </a:cxn>
                <a:cxn ang="0">
                  <a:pos x="61" y="204"/>
                </a:cxn>
                <a:cxn ang="0">
                  <a:pos x="57" y="218"/>
                </a:cxn>
                <a:cxn ang="0">
                  <a:pos x="55" y="232"/>
                </a:cxn>
                <a:cxn ang="0">
                  <a:pos x="50" y="246"/>
                </a:cxn>
                <a:cxn ang="0">
                  <a:pos x="47" y="260"/>
                </a:cxn>
                <a:cxn ang="0">
                  <a:pos x="42" y="275"/>
                </a:cxn>
                <a:cxn ang="0">
                  <a:pos x="33" y="288"/>
                </a:cxn>
                <a:cxn ang="0">
                  <a:pos x="21" y="289"/>
                </a:cxn>
                <a:cxn ang="0">
                  <a:pos x="10" y="286"/>
                </a:cxn>
                <a:cxn ang="0">
                  <a:pos x="2" y="278"/>
                </a:cxn>
                <a:cxn ang="0">
                  <a:pos x="2" y="269"/>
                </a:cxn>
                <a:cxn ang="0">
                  <a:pos x="7" y="252"/>
                </a:cxn>
                <a:cxn ang="0">
                  <a:pos x="11" y="235"/>
                </a:cxn>
                <a:cxn ang="0">
                  <a:pos x="16" y="221"/>
                </a:cxn>
                <a:cxn ang="0">
                  <a:pos x="22" y="205"/>
                </a:cxn>
                <a:cxn ang="0">
                  <a:pos x="27" y="191"/>
                </a:cxn>
                <a:cxn ang="0">
                  <a:pos x="33" y="179"/>
                </a:cxn>
                <a:cxn ang="0">
                  <a:pos x="36" y="165"/>
                </a:cxn>
                <a:cxn ang="0">
                  <a:pos x="42" y="152"/>
                </a:cxn>
                <a:cxn ang="0">
                  <a:pos x="47" y="140"/>
                </a:cxn>
                <a:cxn ang="0">
                  <a:pos x="52" y="129"/>
                </a:cxn>
                <a:cxn ang="0">
                  <a:pos x="57" y="117"/>
                </a:cxn>
                <a:cxn ang="0">
                  <a:pos x="61" y="106"/>
                </a:cxn>
                <a:cxn ang="0">
                  <a:pos x="66" y="95"/>
                </a:cxn>
                <a:cxn ang="0">
                  <a:pos x="69" y="84"/>
                </a:cxn>
                <a:cxn ang="0">
                  <a:pos x="75" y="73"/>
                </a:cxn>
                <a:cxn ang="0">
                  <a:pos x="80" y="62"/>
                </a:cxn>
                <a:cxn ang="0">
                  <a:pos x="81" y="53"/>
                </a:cxn>
                <a:cxn ang="0">
                  <a:pos x="86" y="42"/>
                </a:cxn>
                <a:cxn ang="0">
                  <a:pos x="89" y="31"/>
                </a:cxn>
                <a:cxn ang="0">
                  <a:pos x="92" y="20"/>
                </a:cxn>
                <a:cxn ang="0">
                  <a:pos x="95" y="9"/>
                </a:cxn>
                <a:cxn ang="0">
                  <a:pos x="100" y="0"/>
                </a:cxn>
                <a:cxn ang="0">
                  <a:pos x="106" y="1"/>
                </a:cxn>
                <a:cxn ang="0">
                  <a:pos x="109" y="12"/>
                </a:cxn>
              </a:cxnLst>
              <a:rect l="0" t="0" r="r" b="b"/>
              <a:pathLst>
                <a:path w="109" h="289">
                  <a:moveTo>
                    <a:pt x="109" y="12"/>
                  </a:moveTo>
                  <a:lnTo>
                    <a:pt x="109" y="15"/>
                  </a:lnTo>
                  <a:lnTo>
                    <a:pt x="108" y="20"/>
                  </a:lnTo>
                  <a:lnTo>
                    <a:pt x="108" y="23"/>
                  </a:lnTo>
                  <a:lnTo>
                    <a:pt x="108" y="26"/>
                  </a:lnTo>
                  <a:lnTo>
                    <a:pt x="106" y="29"/>
                  </a:lnTo>
                  <a:lnTo>
                    <a:pt x="106" y="34"/>
                  </a:lnTo>
                  <a:lnTo>
                    <a:pt x="106" y="37"/>
                  </a:lnTo>
                  <a:lnTo>
                    <a:pt x="106" y="42"/>
                  </a:lnTo>
                  <a:lnTo>
                    <a:pt x="105" y="45"/>
                  </a:lnTo>
                  <a:lnTo>
                    <a:pt x="103" y="50"/>
                  </a:lnTo>
                  <a:lnTo>
                    <a:pt x="103" y="53"/>
                  </a:lnTo>
                  <a:lnTo>
                    <a:pt x="103" y="56"/>
                  </a:lnTo>
                  <a:lnTo>
                    <a:pt x="102" y="59"/>
                  </a:lnTo>
                  <a:lnTo>
                    <a:pt x="102" y="62"/>
                  </a:lnTo>
                  <a:lnTo>
                    <a:pt x="100" y="67"/>
                  </a:lnTo>
                  <a:lnTo>
                    <a:pt x="100" y="70"/>
                  </a:lnTo>
                  <a:lnTo>
                    <a:pt x="100" y="75"/>
                  </a:lnTo>
                  <a:lnTo>
                    <a:pt x="99" y="78"/>
                  </a:lnTo>
                  <a:lnTo>
                    <a:pt x="97" y="82"/>
                  </a:lnTo>
                  <a:lnTo>
                    <a:pt x="95" y="85"/>
                  </a:lnTo>
                  <a:lnTo>
                    <a:pt x="95" y="90"/>
                  </a:lnTo>
                  <a:lnTo>
                    <a:pt x="95" y="93"/>
                  </a:lnTo>
                  <a:lnTo>
                    <a:pt x="92" y="96"/>
                  </a:lnTo>
                  <a:lnTo>
                    <a:pt x="92" y="99"/>
                  </a:lnTo>
                  <a:lnTo>
                    <a:pt x="91" y="103"/>
                  </a:lnTo>
                  <a:lnTo>
                    <a:pt x="89" y="107"/>
                  </a:lnTo>
                  <a:lnTo>
                    <a:pt x="89" y="110"/>
                  </a:lnTo>
                  <a:lnTo>
                    <a:pt x="89" y="115"/>
                  </a:lnTo>
                  <a:lnTo>
                    <a:pt x="86" y="120"/>
                  </a:lnTo>
                  <a:lnTo>
                    <a:pt x="86" y="123"/>
                  </a:lnTo>
                  <a:lnTo>
                    <a:pt x="85" y="126"/>
                  </a:lnTo>
                  <a:lnTo>
                    <a:pt x="85" y="131"/>
                  </a:lnTo>
                  <a:lnTo>
                    <a:pt x="83" y="135"/>
                  </a:lnTo>
                  <a:lnTo>
                    <a:pt x="81" y="138"/>
                  </a:lnTo>
                  <a:lnTo>
                    <a:pt x="80" y="143"/>
                  </a:lnTo>
                  <a:lnTo>
                    <a:pt x="80" y="146"/>
                  </a:lnTo>
                  <a:lnTo>
                    <a:pt x="77" y="149"/>
                  </a:lnTo>
                  <a:lnTo>
                    <a:pt x="77" y="154"/>
                  </a:lnTo>
                  <a:lnTo>
                    <a:pt x="75" y="159"/>
                  </a:lnTo>
                  <a:lnTo>
                    <a:pt x="75" y="162"/>
                  </a:lnTo>
                  <a:lnTo>
                    <a:pt x="74" y="166"/>
                  </a:lnTo>
                  <a:lnTo>
                    <a:pt x="72" y="169"/>
                  </a:lnTo>
                  <a:lnTo>
                    <a:pt x="69" y="174"/>
                  </a:lnTo>
                  <a:lnTo>
                    <a:pt x="69" y="179"/>
                  </a:lnTo>
                  <a:lnTo>
                    <a:pt x="67" y="182"/>
                  </a:lnTo>
                  <a:lnTo>
                    <a:pt x="66" y="187"/>
                  </a:lnTo>
                  <a:lnTo>
                    <a:pt x="66" y="191"/>
                  </a:lnTo>
                  <a:lnTo>
                    <a:pt x="64" y="196"/>
                  </a:lnTo>
                  <a:lnTo>
                    <a:pt x="63" y="199"/>
                  </a:lnTo>
                  <a:lnTo>
                    <a:pt x="61" y="204"/>
                  </a:lnTo>
                  <a:lnTo>
                    <a:pt x="60" y="208"/>
                  </a:lnTo>
                  <a:lnTo>
                    <a:pt x="60" y="213"/>
                  </a:lnTo>
                  <a:lnTo>
                    <a:pt x="57" y="218"/>
                  </a:lnTo>
                  <a:lnTo>
                    <a:pt x="57" y="222"/>
                  </a:lnTo>
                  <a:lnTo>
                    <a:pt x="55" y="226"/>
                  </a:lnTo>
                  <a:lnTo>
                    <a:pt x="55" y="232"/>
                  </a:lnTo>
                  <a:lnTo>
                    <a:pt x="53" y="235"/>
                  </a:lnTo>
                  <a:lnTo>
                    <a:pt x="52" y="241"/>
                  </a:lnTo>
                  <a:lnTo>
                    <a:pt x="50" y="246"/>
                  </a:lnTo>
                  <a:lnTo>
                    <a:pt x="50" y="250"/>
                  </a:lnTo>
                  <a:lnTo>
                    <a:pt x="49" y="255"/>
                  </a:lnTo>
                  <a:lnTo>
                    <a:pt x="47" y="260"/>
                  </a:lnTo>
                  <a:lnTo>
                    <a:pt x="46" y="266"/>
                  </a:lnTo>
                  <a:lnTo>
                    <a:pt x="46" y="271"/>
                  </a:lnTo>
                  <a:lnTo>
                    <a:pt x="42" y="275"/>
                  </a:lnTo>
                  <a:lnTo>
                    <a:pt x="39" y="282"/>
                  </a:lnTo>
                  <a:lnTo>
                    <a:pt x="36" y="285"/>
                  </a:lnTo>
                  <a:lnTo>
                    <a:pt x="33" y="288"/>
                  </a:lnTo>
                  <a:lnTo>
                    <a:pt x="30" y="289"/>
                  </a:lnTo>
                  <a:lnTo>
                    <a:pt x="27" y="289"/>
                  </a:lnTo>
                  <a:lnTo>
                    <a:pt x="21" y="289"/>
                  </a:lnTo>
                  <a:lnTo>
                    <a:pt x="18" y="289"/>
                  </a:lnTo>
                  <a:lnTo>
                    <a:pt x="13" y="289"/>
                  </a:lnTo>
                  <a:lnTo>
                    <a:pt x="10" y="286"/>
                  </a:lnTo>
                  <a:lnTo>
                    <a:pt x="7" y="285"/>
                  </a:lnTo>
                  <a:lnTo>
                    <a:pt x="4" y="282"/>
                  </a:lnTo>
                  <a:lnTo>
                    <a:pt x="2" y="278"/>
                  </a:lnTo>
                  <a:lnTo>
                    <a:pt x="0" y="275"/>
                  </a:lnTo>
                  <a:lnTo>
                    <a:pt x="0" y="272"/>
                  </a:lnTo>
                  <a:lnTo>
                    <a:pt x="2" y="269"/>
                  </a:lnTo>
                  <a:lnTo>
                    <a:pt x="4" y="263"/>
                  </a:lnTo>
                  <a:lnTo>
                    <a:pt x="5" y="258"/>
                  </a:lnTo>
                  <a:lnTo>
                    <a:pt x="7" y="252"/>
                  </a:lnTo>
                  <a:lnTo>
                    <a:pt x="8" y="246"/>
                  </a:lnTo>
                  <a:lnTo>
                    <a:pt x="10" y="241"/>
                  </a:lnTo>
                  <a:lnTo>
                    <a:pt x="11" y="235"/>
                  </a:lnTo>
                  <a:lnTo>
                    <a:pt x="13" y="230"/>
                  </a:lnTo>
                  <a:lnTo>
                    <a:pt x="16" y="226"/>
                  </a:lnTo>
                  <a:lnTo>
                    <a:pt x="16" y="221"/>
                  </a:lnTo>
                  <a:lnTo>
                    <a:pt x="19" y="216"/>
                  </a:lnTo>
                  <a:lnTo>
                    <a:pt x="19" y="210"/>
                  </a:lnTo>
                  <a:lnTo>
                    <a:pt x="22" y="205"/>
                  </a:lnTo>
                  <a:lnTo>
                    <a:pt x="24" y="201"/>
                  </a:lnTo>
                  <a:lnTo>
                    <a:pt x="27" y="196"/>
                  </a:lnTo>
                  <a:lnTo>
                    <a:pt x="27" y="191"/>
                  </a:lnTo>
                  <a:lnTo>
                    <a:pt x="30" y="187"/>
                  </a:lnTo>
                  <a:lnTo>
                    <a:pt x="30" y="182"/>
                  </a:lnTo>
                  <a:lnTo>
                    <a:pt x="33" y="179"/>
                  </a:lnTo>
                  <a:lnTo>
                    <a:pt x="33" y="173"/>
                  </a:lnTo>
                  <a:lnTo>
                    <a:pt x="36" y="169"/>
                  </a:lnTo>
                  <a:lnTo>
                    <a:pt x="36" y="165"/>
                  </a:lnTo>
                  <a:lnTo>
                    <a:pt x="39" y="160"/>
                  </a:lnTo>
                  <a:lnTo>
                    <a:pt x="39" y="155"/>
                  </a:lnTo>
                  <a:lnTo>
                    <a:pt x="42" y="152"/>
                  </a:lnTo>
                  <a:lnTo>
                    <a:pt x="42" y="148"/>
                  </a:lnTo>
                  <a:lnTo>
                    <a:pt x="46" y="143"/>
                  </a:lnTo>
                  <a:lnTo>
                    <a:pt x="47" y="140"/>
                  </a:lnTo>
                  <a:lnTo>
                    <a:pt x="49" y="135"/>
                  </a:lnTo>
                  <a:lnTo>
                    <a:pt x="50" y="132"/>
                  </a:lnTo>
                  <a:lnTo>
                    <a:pt x="52" y="129"/>
                  </a:lnTo>
                  <a:lnTo>
                    <a:pt x="53" y="126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8" y="113"/>
                  </a:lnTo>
                  <a:lnTo>
                    <a:pt x="60" y="109"/>
                  </a:lnTo>
                  <a:lnTo>
                    <a:pt x="61" y="106"/>
                  </a:lnTo>
                  <a:lnTo>
                    <a:pt x="63" y="103"/>
                  </a:lnTo>
                  <a:lnTo>
                    <a:pt x="64" y="99"/>
                  </a:lnTo>
                  <a:lnTo>
                    <a:pt x="66" y="95"/>
                  </a:lnTo>
                  <a:lnTo>
                    <a:pt x="67" y="92"/>
                  </a:lnTo>
                  <a:lnTo>
                    <a:pt x="69" y="87"/>
                  </a:lnTo>
                  <a:lnTo>
                    <a:pt x="69" y="84"/>
                  </a:lnTo>
                  <a:lnTo>
                    <a:pt x="72" y="81"/>
                  </a:lnTo>
                  <a:lnTo>
                    <a:pt x="74" y="78"/>
                  </a:lnTo>
                  <a:lnTo>
                    <a:pt x="75" y="73"/>
                  </a:lnTo>
                  <a:lnTo>
                    <a:pt x="77" y="70"/>
                  </a:lnTo>
                  <a:lnTo>
                    <a:pt x="77" y="67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1" y="56"/>
                  </a:lnTo>
                  <a:lnTo>
                    <a:pt x="81" y="53"/>
                  </a:lnTo>
                  <a:lnTo>
                    <a:pt x="83" y="50"/>
                  </a:lnTo>
                  <a:lnTo>
                    <a:pt x="85" y="45"/>
                  </a:lnTo>
                  <a:lnTo>
                    <a:pt x="86" y="42"/>
                  </a:lnTo>
                  <a:lnTo>
                    <a:pt x="86" y="37"/>
                  </a:lnTo>
                  <a:lnTo>
                    <a:pt x="89" y="34"/>
                  </a:lnTo>
                  <a:lnTo>
                    <a:pt x="89" y="31"/>
                  </a:lnTo>
                  <a:lnTo>
                    <a:pt x="89" y="26"/>
                  </a:lnTo>
                  <a:lnTo>
                    <a:pt x="92" y="23"/>
                  </a:lnTo>
                  <a:lnTo>
                    <a:pt x="92" y="20"/>
                  </a:lnTo>
                  <a:lnTo>
                    <a:pt x="92" y="17"/>
                  </a:lnTo>
                  <a:lnTo>
                    <a:pt x="95" y="12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1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6" y="1"/>
                  </a:lnTo>
                  <a:lnTo>
                    <a:pt x="108" y="4"/>
                  </a:lnTo>
                  <a:lnTo>
                    <a:pt x="109" y="8"/>
                  </a:lnTo>
                  <a:lnTo>
                    <a:pt x="109" y="12"/>
                  </a:lnTo>
                  <a:lnTo>
                    <a:pt x="109" y="12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1" name="Freeform 455"/>
            <p:cNvSpPr>
              <a:spLocks/>
            </p:cNvSpPr>
            <p:nvPr/>
          </p:nvSpPr>
          <p:spPr bwMode="auto">
            <a:xfrm>
              <a:off x="4834" y="3427"/>
              <a:ext cx="135" cy="140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7" y="15"/>
                </a:cxn>
                <a:cxn ang="0">
                  <a:pos x="38" y="24"/>
                </a:cxn>
                <a:cxn ang="0">
                  <a:pos x="50" y="35"/>
                </a:cxn>
                <a:cxn ang="0">
                  <a:pos x="62" y="46"/>
                </a:cxn>
                <a:cxn ang="0">
                  <a:pos x="73" y="56"/>
                </a:cxn>
                <a:cxn ang="0">
                  <a:pos x="84" y="66"/>
                </a:cxn>
                <a:cxn ang="0">
                  <a:pos x="90" y="73"/>
                </a:cxn>
                <a:cxn ang="0">
                  <a:pos x="98" y="82"/>
                </a:cxn>
                <a:cxn ang="0">
                  <a:pos x="108" y="91"/>
                </a:cxn>
                <a:cxn ang="0">
                  <a:pos x="117" y="102"/>
                </a:cxn>
                <a:cxn ang="0">
                  <a:pos x="126" y="113"/>
                </a:cxn>
                <a:cxn ang="0">
                  <a:pos x="134" y="123"/>
                </a:cxn>
                <a:cxn ang="0">
                  <a:pos x="143" y="132"/>
                </a:cxn>
                <a:cxn ang="0">
                  <a:pos x="154" y="143"/>
                </a:cxn>
                <a:cxn ang="0">
                  <a:pos x="164" y="152"/>
                </a:cxn>
                <a:cxn ang="0">
                  <a:pos x="175" y="163"/>
                </a:cxn>
                <a:cxn ang="0">
                  <a:pos x="187" y="175"/>
                </a:cxn>
                <a:cxn ang="0">
                  <a:pos x="199" y="186"/>
                </a:cxn>
                <a:cxn ang="0">
                  <a:pos x="210" y="199"/>
                </a:cxn>
                <a:cxn ang="0">
                  <a:pos x="220" y="210"/>
                </a:cxn>
                <a:cxn ang="0">
                  <a:pos x="232" y="221"/>
                </a:cxn>
                <a:cxn ang="0">
                  <a:pos x="240" y="228"/>
                </a:cxn>
                <a:cxn ang="0">
                  <a:pos x="248" y="236"/>
                </a:cxn>
                <a:cxn ang="0">
                  <a:pos x="254" y="242"/>
                </a:cxn>
                <a:cxn ang="0">
                  <a:pos x="263" y="250"/>
                </a:cxn>
                <a:cxn ang="0">
                  <a:pos x="270" y="260"/>
                </a:cxn>
                <a:cxn ang="0">
                  <a:pos x="271" y="269"/>
                </a:cxn>
                <a:cxn ang="0">
                  <a:pos x="266" y="277"/>
                </a:cxn>
                <a:cxn ang="0">
                  <a:pos x="260" y="278"/>
                </a:cxn>
                <a:cxn ang="0">
                  <a:pos x="252" y="272"/>
                </a:cxn>
                <a:cxn ang="0">
                  <a:pos x="245" y="266"/>
                </a:cxn>
                <a:cxn ang="0">
                  <a:pos x="235" y="255"/>
                </a:cxn>
                <a:cxn ang="0">
                  <a:pos x="223" y="242"/>
                </a:cxn>
                <a:cxn ang="0">
                  <a:pos x="210" y="228"/>
                </a:cxn>
                <a:cxn ang="0">
                  <a:pos x="196" y="217"/>
                </a:cxn>
                <a:cxn ang="0">
                  <a:pos x="184" y="205"/>
                </a:cxn>
                <a:cxn ang="0">
                  <a:pos x="175" y="196"/>
                </a:cxn>
                <a:cxn ang="0">
                  <a:pos x="168" y="189"/>
                </a:cxn>
                <a:cxn ang="0">
                  <a:pos x="162" y="182"/>
                </a:cxn>
                <a:cxn ang="0">
                  <a:pos x="154" y="177"/>
                </a:cxn>
                <a:cxn ang="0">
                  <a:pos x="147" y="168"/>
                </a:cxn>
                <a:cxn ang="0">
                  <a:pos x="134" y="157"/>
                </a:cxn>
                <a:cxn ang="0">
                  <a:pos x="123" y="146"/>
                </a:cxn>
                <a:cxn ang="0">
                  <a:pos x="112" y="137"/>
                </a:cxn>
                <a:cxn ang="0">
                  <a:pos x="101" y="126"/>
                </a:cxn>
                <a:cxn ang="0">
                  <a:pos x="90" y="115"/>
                </a:cxn>
                <a:cxn ang="0">
                  <a:pos x="80" y="102"/>
                </a:cxn>
                <a:cxn ang="0">
                  <a:pos x="70" y="93"/>
                </a:cxn>
                <a:cxn ang="0">
                  <a:pos x="62" y="82"/>
                </a:cxn>
                <a:cxn ang="0">
                  <a:pos x="56" y="76"/>
                </a:cxn>
                <a:cxn ang="0">
                  <a:pos x="47" y="66"/>
                </a:cxn>
                <a:cxn ang="0">
                  <a:pos x="38" y="57"/>
                </a:cxn>
                <a:cxn ang="0">
                  <a:pos x="27" y="46"/>
                </a:cxn>
                <a:cxn ang="0">
                  <a:pos x="17" y="37"/>
                </a:cxn>
                <a:cxn ang="0">
                  <a:pos x="11" y="28"/>
                </a:cxn>
                <a:cxn ang="0">
                  <a:pos x="5" y="21"/>
                </a:cxn>
                <a:cxn ang="0">
                  <a:pos x="0" y="14"/>
                </a:cxn>
                <a:cxn ang="0">
                  <a:pos x="2" y="6"/>
                </a:cxn>
                <a:cxn ang="0">
                  <a:pos x="8" y="0"/>
                </a:cxn>
                <a:cxn ang="0">
                  <a:pos x="16" y="1"/>
                </a:cxn>
                <a:cxn ang="0">
                  <a:pos x="20" y="6"/>
                </a:cxn>
              </a:cxnLst>
              <a:rect l="0" t="0" r="r" b="b"/>
              <a:pathLst>
                <a:path w="271" h="278">
                  <a:moveTo>
                    <a:pt x="20" y="6"/>
                  </a:moveTo>
                  <a:lnTo>
                    <a:pt x="20" y="7"/>
                  </a:lnTo>
                  <a:lnTo>
                    <a:pt x="24" y="10"/>
                  </a:lnTo>
                  <a:lnTo>
                    <a:pt x="27" y="15"/>
                  </a:lnTo>
                  <a:lnTo>
                    <a:pt x="33" y="20"/>
                  </a:lnTo>
                  <a:lnTo>
                    <a:pt x="38" y="24"/>
                  </a:lnTo>
                  <a:lnTo>
                    <a:pt x="44" y="29"/>
                  </a:lnTo>
                  <a:lnTo>
                    <a:pt x="50" y="35"/>
                  </a:lnTo>
                  <a:lnTo>
                    <a:pt x="56" y="42"/>
                  </a:lnTo>
                  <a:lnTo>
                    <a:pt x="62" y="46"/>
                  </a:lnTo>
                  <a:lnTo>
                    <a:pt x="69" y="51"/>
                  </a:lnTo>
                  <a:lnTo>
                    <a:pt x="73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9" y="70"/>
                  </a:lnTo>
                  <a:lnTo>
                    <a:pt x="90" y="73"/>
                  </a:lnTo>
                  <a:lnTo>
                    <a:pt x="94" y="76"/>
                  </a:lnTo>
                  <a:lnTo>
                    <a:pt x="98" y="82"/>
                  </a:lnTo>
                  <a:lnTo>
                    <a:pt x="105" y="87"/>
                  </a:lnTo>
                  <a:lnTo>
                    <a:pt x="108" y="91"/>
                  </a:lnTo>
                  <a:lnTo>
                    <a:pt x="114" y="98"/>
                  </a:lnTo>
                  <a:lnTo>
                    <a:pt x="117" y="102"/>
                  </a:lnTo>
                  <a:lnTo>
                    <a:pt x="122" y="107"/>
                  </a:lnTo>
                  <a:lnTo>
                    <a:pt x="126" y="113"/>
                  </a:lnTo>
                  <a:lnTo>
                    <a:pt x="131" y="118"/>
                  </a:lnTo>
                  <a:lnTo>
                    <a:pt x="134" y="123"/>
                  </a:lnTo>
                  <a:lnTo>
                    <a:pt x="139" y="127"/>
                  </a:lnTo>
                  <a:lnTo>
                    <a:pt x="143" y="132"/>
                  </a:lnTo>
                  <a:lnTo>
                    <a:pt x="150" y="138"/>
                  </a:lnTo>
                  <a:lnTo>
                    <a:pt x="154" y="143"/>
                  </a:lnTo>
                  <a:lnTo>
                    <a:pt x="157" y="147"/>
                  </a:lnTo>
                  <a:lnTo>
                    <a:pt x="164" y="152"/>
                  </a:lnTo>
                  <a:lnTo>
                    <a:pt x="168" y="158"/>
                  </a:lnTo>
                  <a:lnTo>
                    <a:pt x="175" y="163"/>
                  </a:lnTo>
                  <a:lnTo>
                    <a:pt x="182" y="169"/>
                  </a:lnTo>
                  <a:lnTo>
                    <a:pt x="187" y="175"/>
                  </a:lnTo>
                  <a:lnTo>
                    <a:pt x="193" y="182"/>
                  </a:lnTo>
                  <a:lnTo>
                    <a:pt x="199" y="186"/>
                  </a:lnTo>
                  <a:lnTo>
                    <a:pt x="204" y="193"/>
                  </a:lnTo>
                  <a:lnTo>
                    <a:pt x="210" y="199"/>
                  </a:lnTo>
                  <a:lnTo>
                    <a:pt x="217" y="203"/>
                  </a:lnTo>
                  <a:lnTo>
                    <a:pt x="220" y="210"/>
                  </a:lnTo>
                  <a:lnTo>
                    <a:pt x="226" y="214"/>
                  </a:lnTo>
                  <a:lnTo>
                    <a:pt x="232" y="221"/>
                  </a:lnTo>
                  <a:lnTo>
                    <a:pt x="238" y="225"/>
                  </a:lnTo>
                  <a:lnTo>
                    <a:pt x="240" y="228"/>
                  </a:lnTo>
                  <a:lnTo>
                    <a:pt x="243" y="232"/>
                  </a:lnTo>
                  <a:lnTo>
                    <a:pt x="248" y="236"/>
                  </a:lnTo>
                  <a:lnTo>
                    <a:pt x="251" y="239"/>
                  </a:lnTo>
                  <a:lnTo>
                    <a:pt x="254" y="242"/>
                  </a:lnTo>
                  <a:lnTo>
                    <a:pt x="259" y="246"/>
                  </a:lnTo>
                  <a:lnTo>
                    <a:pt x="263" y="250"/>
                  </a:lnTo>
                  <a:lnTo>
                    <a:pt x="266" y="255"/>
                  </a:lnTo>
                  <a:lnTo>
                    <a:pt x="270" y="260"/>
                  </a:lnTo>
                  <a:lnTo>
                    <a:pt x="271" y="264"/>
                  </a:lnTo>
                  <a:lnTo>
                    <a:pt x="271" y="269"/>
                  </a:lnTo>
                  <a:lnTo>
                    <a:pt x="270" y="274"/>
                  </a:lnTo>
                  <a:lnTo>
                    <a:pt x="266" y="277"/>
                  </a:lnTo>
                  <a:lnTo>
                    <a:pt x="263" y="278"/>
                  </a:lnTo>
                  <a:lnTo>
                    <a:pt x="260" y="278"/>
                  </a:lnTo>
                  <a:lnTo>
                    <a:pt x="257" y="275"/>
                  </a:lnTo>
                  <a:lnTo>
                    <a:pt x="252" y="272"/>
                  </a:lnTo>
                  <a:lnTo>
                    <a:pt x="249" y="269"/>
                  </a:lnTo>
                  <a:lnTo>
                    <a:pt x="245" y="266"/>
                  </a:lnTo>
                  <a:lnTo>
                    <a:pt x="242" y="261"/>
                  </a:lnTo>
                  <a:lnTo>
                    <a:pt x="235" y="255"/>
                  </a:lnTo>
                  <a:lnTo>
                    <a:pt x="229" y="249"/>
                  </a:lnTo>
                  <a:lnTo>
                    <a:pt x="223" y="242"/>
                  </a:lnTo>
                  <a:lnTo>
                    <a:pt x="217" y="236"/>
                  </a:lnTo>
                  <a:lnTo>
                    <a:pt x="210" y="228"/>
                  </a:lnTo>
                  <a:lnTo>
                    <a:pt x="204" y="224"/>
                  </a:lnTo>
                  <a:lnTo>
                    <a:pt x="196" y="217"/>
                  </a:lnTo>
                  <a:lnTo>
                    <a:pt x="190" y="211"/>
                  </a:lnTo>
                  <a:lnTo>
                    <a:pt x="184" y="205"/>
                  </a:lnTo>
                  <a:lnTo>
                    <a:pt x="179" y="199"/>
                  </a:lnTo>
                  <a:lnTo>
                    <a:pt x="175" y="196"/>
                  </a:lnTo>
                  <a:lnTo>
                    <a:pt x="171" y="193"/>
                  </a:lnTo>
                  <a:lnTo>
                    <a:pt x="168" y="189"/>
                  </a:lnTo>
                  <a:lnTo>
                    <a:pt x="165" y="186"/>
                  </a:lnTo>
                  <a:lnTo>
                    <a:pt x="162" y="182"/>
                  </a:lnTo>
                  <a:lnTo>
                    <a:pt x="159" y="179"/>
                  </a:lnTo>
                  <a:lnTo>
                    <a:pt x="154" y="177"/>
                  </a:lnTo>
                  <a:lnTo>
                    <a:pt x="151" y="174"/>
                  </a:lnTo>
                  <a:lnTo>
                    <a:pt x="147" y="168"/>
                  </a:lnTo>
                  <a:lnTo>
                    <a:pt x="140" y="163"/>
                  </a:lnTo>
                  <a:lnTo>
                    <a:pt x="134" y="157"/>
                  </a:lnTo>
                  <a:lnTo>
                    <a:pt x="129" y="152"/>
                  </a:lnTo>
                  <a:lnTo>
                    <a:pt x="123" y="146"/>
                  </a:lnTo>
                  <a:lnTo>
                    <a:pt x="117" y="141"/>
                  </a:lnTo>
                  <a:lnTo>
                    <a:pt x="112" y="137"/>
                  </a:lnTo>
                  <a:lnTo>
                    <a:pt x="108" y="130"/>
                  </a:lnTo>
                  <a:lnTo>
                    <a:pt x="101" y="126"/>
                  </a:lnTo>
                  <a:lnTo>
                    <a:pt x="95" y="119"/>
                  </a:lnTo>
                  <a:lnTo>
                    <a:pt x="90" y="115"/>
                  </a:lnTo>
                  <a:lnTo>
                    <a:pt x="86" y="110"/>
                  </a:lnTo>
                  <a:lnTo>
                    <a:pt x="80" y="102"/>
                  </a:lnTo>
                  <a:lnTo>
                    <a:pt x="75" y="98"/>
                  </a:lnTo>
                  <a:lnTo>
                    <a:pt x="70" y="93"/>
                  </a:lnTo>
                  <a:lnTo>
                    <a:pt x="66" y="87"/>
                  </a:lnTo>
                  <a:lnTo>
                    <a:pt x="62" y="82"/>
                  </a:lnTo>
                  <a:lnTo>
                    <a:pt x="59" y="79"/>
                  </a:lnTo>
                  <a:lnTo>
                    <a:pt x="56" y="76"/>
                  </a:lnTo>
                  <a:lnTo>
                    <a:pt x="52" y="73"/>
                  </a:lnTo>
                  <a:lnTo>
                    <a:pt x="47" y="66"/>
                  </a:lnTo>
                  <a:lnTo>
                    <a:pt x="42" y="63"/>
                  </a:lnTo>
                  <a:lnTo>
                    <a:pt x="38" y="57"/>
                  </a:lnTo>
                  <a:lnTo>
                    <a:pt x="33" y="52"/>
                  </a:lnTo>
                  <a:lnTo>
                    <a:pt x="27" y="46"/>
                  </a:lnTo>
                  <a:lnTo>
                    <a:pt x="24" y="43"/>
                  </a:lnTo>
                  <a:lnTo>
                    <a:pt x="17" y="37"/>
                  </a:lnTo>
                  <a:lnTo>
                    <a:pt x="14" y="32"/>
                  </a:lnTo>
                  <a:lnTo>
                    <a:pt x="11" y="28"/>
                  </a:lnTo>
                  <a:lnTo>
                    <a:pt x="8" y="24"/>
                  </a:lnTo>
                  <a:lnTo>
                    <a:pt x="5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2" name="Freeform 456"/>
            <p:cNvSpPr>
              <a:spLocks/>
            </p:cNvSpPr>
            <p:nvPr/>
          </p:nvSpPr>
          <p:spPr bwMode="auto">
            <a:xfrm>
              <a:off x="4834" y="3396"/>
              <a:ext cx="167" cy="165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39" y="24"/>
                </a:cxn>
                <a:cxn ang="0">
                  <a:pos x="50" y="35"/>
                </a:cxn>
                <a:cxn ang="0">
                  <a:pos x="64" y="47"/>
                </a:cxn>
                <a:cxn ang="0">
                  <a:pos x="78" y="61"/>
                </a:cxn>
                <a:cxn ang="0">
                  <a:pos x="92" y="73"/>
                </a:cxn>
                <a:cxn ang="0">
                  <a:pos x="106" y="86"/>
                </a:cxn>
                <a:cxn ang="0">
                  <a:pos x="117" y="97"/>
                </a:cxn>
                <a:cxn ang="0">
                  <a:pos x="126" y="106"/>
                </a:cxn>
                <a:cxn ang="0">
                  <a:pos x="140" y="119"/>
                </a:cxn>
                <a:cxn ang="0">
                  <a:pos x="150" y="128"/>
                </a:cxn>
                <a:cxn ang="0">
                  <a:pos x="161" y="137"/>
                </a:cxn>
                <a:cxn ang="0">
                  <a:pos x="178" y="153"/>
                </a:cxn>
                <a:cxn ang="0">
                  <a:pos x="187" y="161"/>
                </a:cxn>
                <a:cxn ang="0">
                  <a:pos x="203" y="173"/>
                </a:cxn>
                <a:cxn ang="0">
                  <a:pos x="220" y="189"/>
                </a:cxn>
                <a:cxn ang="0">
                  <a:pos x="240" y="204"/>
                </a:cxn>
                <a:cxn ang="0">
                  <a:pos x="256" y="218"/>
                </a:cxn>
                <a:cxn ang="0">
                  <a:pos x="273" y="235"/>
                </a:cxn>
                <a:cxn ang="0">
                  <a:pos x="290" y="252"/>
                </a:cxn>
                <a:cxn ang="0">
                  <a:pos x="302" y="265"/>
                </a:cxn>
                <a:cxn ang="0">
                  <a:pos x="310" y="276"/>
                </a:cxn>
                <a:cxn ang="0">
                  <a:pos x="319" y="285"/>
                </a:cxn>
                <a:cxn ang="0">
                  <a:pos x="330" y="299"/>
                </a:cxn>
                <a:cxn ang="0">
                  <a:pos x="335" y="313"/>
                </a:cxn>
                <a:cxn ang="0">
                  <a:pos x="327" y="329"/>
                </a:cxn>
                <a:cxn ang="0">
                  <a:pos x="315" y="329"/>
                </a:cxn>
                <a:cxn ang="0">
                  <a:pos x="304" y="316"/>
                </a:cxn>
                <a:cxn ang="0">
                  <a:pos x="294" y="305"/>
                </a:cxn>
                <a:cxn ang="0">
                  <a:pos x="285" y="295"/>
                </a:cxn>
                <a:cxn ang="0">
                  <a:pos x="276" y="284"/>
                </a:cxn>
                <a:cxn ang="0">
                  <a:pos x="259" y="265"/>
                </a:cxn>
                <a:cxn ang="0">
                  <a:pos x="240" y="245"/>
                </a:cxn>
                <a:cxn ang="0">
                  <a:pos x="223" y="229"/>
                </a:cxn>
                <a:cxn ang="0">
                  <a:pos x="206" y="212"/>
                </a:cxn>
                <a:cxn ang="0">
                  <a:pos x="187" y="195"/>
                </a:cxn>
                <a:cxn ang="0">
                  <a:pos x="170" y="179"/>
                </a:cxn>
                <a:cxn ang="0">
                  <a:pos x="150" y="161"/>
                </a:cxn>
                <a:cxn ang="0">
                  <a:pos x="137" y="150"/>
                </a:cxn>
                <a:cxn ang="0">
                  <a:pos x="125" y="137"/>
                </a:cxn>
                <a:cxn ang="0">
                  <a:pos x="109" y="123"/>
                </a:cxn>
                <a:cxn ang="0">
                  <a:pos x="98" y="112"/>
                </a:cxn>
                <a:cxn ang="0">
                  <a:pos x="86" y="101"/>
                </a:cxn>
                <a:cxn ang="0">
                  <a:pos x="73" y="87"/>
                </a:cxn>
                <a:cxn ang="0">
                  <a:pos x="58" y="77"/>
                </a:cxn>
                <a:cxn ang="0">
                  <a:pos x="44" y="61"/>
                </a:cxn>
                <a:cxn ang="0">
                  <a:pos x="31" y="49"/>
                </a:cxn>
                <a:cxn ang="0">
                  <a:pos x="17" y="36"/>
                </a:cxn>
                <a:cxn ang="0">
                  <a:pos x="10" y="27"/>
                </a:cxn>
                <a:cxn ang="0">
                  <a:pos x="0" y="13"/>
                </a:cxn>
                <a:cxn ang="0">
                  <a:pos x="5" y="3"/>
                </a:cxn>
                <a:cxn ang="0">
                  <a:pos x="17" y="2"/>
                </a:cxn>
              </a:cxnLst>
              <a:rect l="0" t="0" r="r" b="b"/>
              <a:pathLst>
                <a:path w="335" h="330">
                  <a:moveTo>
                    <a:pt x="22" y="5"/>
                  </a:moveTo>
                  <a:lnTo>
                    <a:pt x="25" y="10"/>
                  </a:lnTo>
                  <a:lnTo>
                    <a:pt x="30" y="14"/>
                  </a:lnTo>
                  <a:lnTo>
                    <a:pt x="33" y="16"/>
                  </a:lnTo>
                  <a:lnTo>
                    <a:pt x="34" y="21"/>
                  </a:lnTo>
                  <a:lnTo>
                    <a:pt x="39" y="24"/>
                  </a:lnTo>
                  <a:lnTo>
                    <a:pt x="44" y="28"/>
                  </a:lnTo>
                  <a:lnTo>
                    <a:pt x="47" y="31"/>
                  </a:lnTo>
                  <a:lnTo>
                    <a:pt x="50" y="35"/>
                  </a:lnTo>
                  <a:lnTo>
                    <a:pt x="55" y="39"/>
                  </a:lnTo>
                  <a:lnTo>
                    <a:pt x="59" y="44"/>
                  </a:lnTo>
                  <a:lnTo>
                    <a:pt x="64" y="47"/>
                  </a:lnTo>
                  <a:lnTo>
                    <a:pt x="69" y="53"/>
                  </a:lnTo>
                  <a:lnTo>
                    <a:pt x="73" y="56"/>
                  </a:lnTo>
                  <a:lnTo>
                    <a:pt x="78" y="61"/>
                  </a:lnTo>
                  <a:lnTo>
                    <a:pt x="83" y="66"/>
                  </a:lnTo>
                  <a:lnTo>
                    <a:pt x="87" y="69"/>
                  </a:lnTo>
                  <a:lnTo>
                    <a:pt x="92" y="73"/>
                  </a:lnTo>
                  <a:lnTo>
                    <a:pt x="97" y="78"/>
                  </a:lnTo>
                  <a:lnTo>
                    <a:pt x="101" y="83"/>
                  </a:lnTo>
                  <a:lnTo>
                    <a:pt x="106" y="86"/>
                  </a:lnTo>
                  <a:lnTo>
                    <a:pt x="111" y="89"/>
                  </a:lnTo>
                  <a:lnTo>
                    <a:pt x="114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3"/>
                  </a:lnTo>
                  <a:lnTo>
                    <a:pt x="126" y="106"/>
                  </a:lnTo>
                  <a:lnTo>
                    <a:pt x="134" y="112"/>
                  </a:lnTo>
                  <a:lnTo>
                    <a:pt x="137" y="115"/>
                  </a:lnTo>
                  <a:lnTo>
                    <a:pt x="140" y="119"/>
                  </a:lnTo>
                  <a:lnTo>
                    <a:pt x="143" y="122"/>
                  </a:lnTo>
                  <a:lnTo>
                    <a:pt x="147" y="125"/>
                  </a:lnTo>
                  <a:lnTo>
                    <a:pt x="150" y="128"/>
                  </a:lnTo>
                  <a:lnTo>
                    <a:pt x="154" y="131"/>
                  </a:lnTo>
                  <a:lnTo>
                    <a:pt x="157" y="134"/>
                  </a:lnTo>
                  <a:lnTo>
                    <a:pt x="161" y="137"/>
                  </a:lnTo>
                  <a:lnTo>
                    <a:pt x="165" y="140"/>
                  </a:lnTo>
                  <a:lnTo>
                    <a:pt x="170" y="145"/>
                  </a:lnTo>
                  <a:lnTo>
                    <a:pt x="178" y="153"/>
                  </a:lnTo>
                  <a:lnTo>
                    <a:pt x="181" y="154"/>
                  </a:lnTo>
                  <a:lnTo>
                    <a:pt x="184" y="158"/>
                  </a:lnTo>
                  <a:lnTo>
                    <a:pt x="187" y="161"/>
                  </a:lnTo>
                  <a:lnTo>
                    <a:pt x="190" y="164"/>
                  </a:lnTo>
                  <a:lnTo>
                    <a:pt x="196" y="168"/>
                  </a:lnTo>
                  <a:lnTo>
                    <a:pt x="203" y="173"/>
                  </a:lnTo>
                  <a:lnTo>
                    <a:pt x="209" y="178"/>
                  </a:lnTo>
                  <a:lnTo>
                    <a:pt x="215" y="184"/>
                  </a:lnTo>
                  <a:lnTo>
                    <a:pt x="220" y="189"/>
                  </a:lnTo>
                  <a:lnTo>
                    <a:pt x="226" y="193"/>
                  </a:lnTo>
                  <a:lnTo>
                    <a:pt x="234" y="200"/>
                  </a:lnTo>
                  <a:lnTo>
                    <a:pt x="240" y="204"/>
                  </a:lnTo>
                  <a:lnTo>
                    <a:pt x="245" y="209"/>
                  </a:lnTo>
                  <a:lnTo>
                    <a:pt x="249" y="214"/>
                  </a:lnTo>
                  <a:lnTo>
                    <a:pt x="256" y="218"/>
                  </a:lnTo>
                  <a:lnTo>
                    <a:pt x="262" y="224"/>
                  </a:lnTo>
                  <a:lnTo>
                    <a:pt x="266" y="229"/>
                  </a:lnTo>
                  <a:lnTo>
                    <a:pt x="273" y="235"/>
                  </a:lnTo>
                  <a:lnTo>
                    <a:pt x="279" y="242"/>
                  </a:lnTo>
                  <a:lnTo>
                    <a:pt x="285" y="246"/>
                  </a:lnTo>
                  <a:lnTo>
                    <a:pt x="290" y="252"/>
                  </a:lnTo>
                  <a:lnTo>
                    <a:pt x="296" y="259"/>
                  </a:lnTo>
                  <a:lnTo>
                    <a:pt x="299" y="262"/>
                  </a:lnTo>
                  <a:lnTo>
                    <a:pt x="302" y="265"/>
                  </a:lnTo>
                  <a:lnTo>
                    <a:pt x="304" y="268"/>
                  </a:lnTo>
                  <a:lnTo>
                    <a:pt x="308" y="273"/>
                  </a:lnTo>
                  <a:lnTo>
                    <a:pt x="310" y="276"/>
                  </a:lnTo>
                  <a:lnTo>
                    <a:pt x="313" y="279"/>
                  </a:lnTo>
                  <a:lnTo>
                    <a:pt x="316" y="282"/>
                  </a:lnTo>
                  <a:lnTo>
                    <a:pt x="319" y="285"/>
                  </a:lnTo>
                  <a:lnTo>
                    <a:pt x="322" y="290"/>
                  </a:lnTo>
                  <a:lnTo>
                    <a:pt x="326" y="295"/>
                  </a:lnTo>
                  <a:lnTo>
                    <a:pt x="330" y="299"/>
                  </a:lnTo>
                  <a:lnTo>
                    <a:pt x="333" y="302"/>
                  </a:lnTo>
                  <a:lnTo>
                    <a:pt x="335" y="309"/>
                  </a:lnTo>
                  <a:lnTo>
                    <a:pt x="335" y="313"/>
                  </a:lnTo>
                  <a:lnTo>
                    <a:pt x="333" y="318"/>
                  </a:lnTo>
                  <a:lnTo>
                    <a:pt x="332" y="324"/>
                  </a:lnTo>
                  <a:lnTo>
                    <a:pt x="327" y="329"/>
                  </a:lnTo>
                  <a:lnTo>
                    <a:pt x="322" y="330"/>
                  </a:lnTo>
                  <a:lnTo>
                    <a:pt x="319" y="330"/>
                  </a:lnTo>
                  <a:lnTo>
                    <a:pt x="315" y="329"/>
                  </a:lnTo>
                  <a:lnTo>
                    <a:pt x="312" y="324"/>
                  </a:lnTo>
                  <a:lnTo>
                    <a:pt x="307" y="319"/>
                  </a:lnTo>
                  <a:lnTo>
                    <a:pt x="304" y="316"/>
                  </a:lnTo>
                  <a:lnTo>
                    <a:pt x="301" y="312"/>
                  </a:lnTo>
                  <a:lnTo>
                    <a:pt x="298" y="309"/>
                  </a:lnTo>
                  <a:lnTo>
                    <a:pt x="294" y="305"/>
                  </a:lnTo>
                  <a:lnTo>
                    <a:pt x="291" y="302"/>
                  </a:lnTo>
                  <a:lnTo>
                    <a:pt x="288" y="298"/>
                  </a:lnTo>
                  <a:lnTo>
                    <a:pt x="285" y="295"/>
                  </a:lnTo>
                  <a:lnTo>
                    <a:pt x="284" y="290"/>
                  </a:lnTo>
                  <a:lnTo>
                    <a:pt x="279" y="287"/>
                  </a:lnTo>
                  <a:lnTo>
                    <a:pt x="276" y="284"/>
                  </a:lnTo>
                  <a:lnTo>
                    <a:pt x="270" y="277"/>
                  </a:lnTo>
                  <a:lnTo>
                    <a:pt x="265" y="271"/>
                  </a:lnTo>
                  <a:lnTo>
                    <a:pt x="259" y="265"/>
                  </a:lnTo>
                  <a:lnTo>
                    <a:pt x="252" y="259"/>
                  </a:lnTo>
                  <a:lnTo>
                    <a:pt x="246" y="251"/>
                  </a:lnTo>
                  <a:lnTo>
                    <a:pt x="240" y="245"/>
                  </a:lnTo>
                  <a:lnTo>
                    <a:pt x="235" y="240"/>
                  </a:lnTo>
                  <a:lnTo>
                    <a:pt x="231" y="234"/>
                  </a:lnTo>
                  <a:lnTo>
                    <a:pt x="223" y="229"/>
                  </a:lnTo>
                  <a:lnTo>
                    <a:pt x="218" y="223"/>
                  </a:lnTo>
                  <a:lnTo>
                    <a:pt x="212" y="217"/>
                  </a:lnTo>
                  <a:lnTo>
                    <a:pt x="206" y="212"/>
                  </a:lnTo>
                  <a:lnTo>
                    <a:pt x="199" y="206"/>
                  </a:lnTo>
                  <a:lnTo>
                    <a:pt x="193" y="201"/>
                  </a:lnTo>
                  <a:lnTo>
                    <a:pt x="187" y="195"/>
                  </a:lnTo>
                  <a:lnTo>
                    <a:pt x="181" y="189"/>
                  </a:lnTo>
                  <a:lnTo>
                    <a:pt x="175" y="184"/>
                  </a:lnTo>
                  <a:lnTo>
                    <a:pt x="170" y="179"/>
                  </a:lnTo>
                  <a:lnTo>
                    <a:pt x="164" y="173"/>
                  </a:lnTo>
                  <a:lnTo>
                    <a:pt x="157" y="167"/>
                  </a:lnTo>
                  <a:lnTo>
                    <a:pt x="150" y="161"/>
                  </a:lnTo>
                  <a:lnTo>
                    <a:pt x="145" y="156"/>
                  </a:lnTo>
                  <a:lnTo>
                    <a:pt x="140" y="153"/>
                  </a:lnTo>
                  <a:lnTo>
                    <a:pt x="137" y="150"/>
                  </a:lnTo>
                  <a:lnTo>
                    <a:pt x="134" y="145"/>
                  </a:lnTo>
                  <a:lnTo>
                    <a:pt x="131" y="142"/>
                  </a:lnTo>
                  <a:lnTo>
                    <a:pt x="125" y="137"/>
                  </a:lnTo>
                  <a:lnTo>
                    <a:pt x="119" y="133"/>
                  </a:lnTo>
                  <a:lnTo>
                    <a:pt x="114" y="128"/>
                  </a:lnTo>
                  <a:lnTo>
                    <a:pt x="109" y="123"/>
                  </a:lnTo>
                  <a:lnTo>
                    <a:pt x="105" y="119"/>
                  </a:lnTo>
                  <a:lnTo>
                    <a:pt x="101" y="115"/>
                  </a:lnTo>
                  <a:lnTo>
                    <a:pt x="98" y="112"/>
                  </a:lnTo>
                  <a:lnTo>
                    <a:pt x="94" y="109"/>
                  </a:lnTo>
                  <a:lnTo>
                    <a:pt x="90" y="105"/>
                  </a:lnTo>
                  <a:lnTo>
                    <a:pt x="86" y="101"/>
                  </a:lnTo>
                  <a:lnTo>
                    <a:pt x="81" y="97"/>
                  </a:lnTo>
                  <a:lnTo>
                    <a:pt x="76" y="92"/>
                  </a:lnTo>
                  <a:lnTo>
                    <a:pt x="73" y="87"/>
                  </a:lnTo>
                  <a:lnTo>
                    <a:pt x="67" y="84"/>
                  </a:lnTo>
                  <a:lnTo>
                    <a:pt x="62" y="80"/>
                  </a:lnTo>
                  <a:lnTo>
                    <a:pt x="58" y="77"/>
                  </a:lnTo>
                  <a:lnTo>
                    <a:pt x="53" y="70"/>
                  </a:lnTo>
                  <a:lnTo>
                    <a:pt x="48" y="66"/>
                  </a:lnTo>
                  <a:lnTo>
                    <a:pt x="44" y="61"/>
                  </a:lnTo>
                  <a:lnTo>
                    <a:pt x="41" y="56"/>
                  </a:lnTo>
                  <a:lnTo>
                    <a:pt x="34" y="53"/>
                  </a:lnTo>
                  <a:lnTo>
                    <a:pt x="31" y="49"/>
                  </a:lnTo>
                  <a:lnTo>
                    <a:pt x="27" y="44"/>
                  </a:lnTo>
                  <a:lnTo>
                    <a:pt x="22" y="41"/>
                  </a:lnTo>
                  <a:lnTo>
                    <a:pt x="17" y="36"/>
                  </a:lnTo>
                  <a:lnTo>
                    <a:pt x="14" y="33"/>
                  </a:lnTo>
                  <a:lnTo>
                    <a:pt x="11" y="30"/>
                  </a:lnTo>
                  <a:lnTo>
                    <a:pt x="10" y="27"/>
                  </a:lnTo>
                  <a:lnTo>
                    <a:pt x="5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5"/>
                  </a:lnTo>
                  <a:lnTo>
                    <a:pt x="5" y="3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3" name="Freeform 457"/>
            <p:cNvSpPr>
              <a:spLocks/>
            </p:cNvSpPr>
            <p:nvPr/>
          </p:nvSpPr>
          <p:spPr bwMode="auto">
            <a:xfrm>
              <a:off x="4768" y="3364"/>
              <a:ext cx="39" cy="41"/>
            </a:xfrm>
            <a:custGeom>
              <a:avLst/>
              <a:gdLst/>
              <a:ahLst/>
              <a:cxnLst>
                <a:cxn ang="0">
                  <a:pos x="21" y="7"/>
                </a:cxn>
                <a:cxn ang="0">
                  <a:pos x="25" y="10"/>
                </a:cxn>
                <a:cxn ang="0">
                  <a:pos x="30" y="14"/>
                </a:cxn>
                <a:cxn ang="0">
                  <a:pos x="35" y="18"/>
                </a:cxn>
                <a:cxn ang="0">
                  <a:pos x="39" y="22"/>
                </a:cxn>
                <a:cxn ang="0">
                  <a:pos x="42" y="27"/>
                </a:cxn>
                <a:cxn ang="0">
                  <a:pos x="46" y="32"/>
                </a:cxn>
                <a:cxn ang="0">
                  <a:pos x="50" y="36"/>
                </a:cxn>
                <a:cxn ang="0">
                  <a:pos x="55" y="41"/>
                </a:cxn>
                <a:cxn ang="0">
                  <a:pos x="60" y="47"/>
                </a:cxn>
                <a:cxn ang="0">
                  <a:pos x="64" y="52"/>
                </a:cxn>
                <a:cxn ang="0">
                  <a:pos x="69" y="55"/>
                </a:cxn>
                <a:cxn ang="0">
                  <a:pos x="74" y="60"/>
                </a:cxn>
                <a:cxn ang="0">
                  <a:pos x="77" y="64"/>
                </a:cxn>
                <a:cxn ang="0">
                  <a:pos x="78" y="67"/>
                </a:cxn>
                <a:cxn ang="0">
                  <a:pos x="77" y="72"/>
                </a:cxn>
                <a:cxn ang="0">
                  <a:pos x="75" y="77"/>
                </a:cxn>
                <a:cxn ang="0">
                  <a:pos x="72" y="80"/>
                </a:cxn>
                <a:cxn ang="0">
                  <a:pos x="67" y="81"/>
                </a:cxn>
                <a:cxn ang="0">
                  <a:pos x="61" y="81"/>
                </a:cxn>
                <a:cxn ang="0">
                  <a:pos x="56" y="80"/>
                </a:cxn>
                <a:cxn ang="0">
                  <a:pos x="52" y="77"/>
                </a:cxn>
                <a:cxn ang="0">
                  <a:pos x="47" y="72"/>
                </a:cxn>
                <a:cxn ang="0">
                  <a:pos x="41" y="67"/>
                </a:cxn>
                <a:cxn ang="0">
                  <a:pos x="36" y="63"/>
                </a:cxn>
                <a:cxn ang="0">
                  <a:pos x="32" y="57"/>
                </a:cxn>
                <a:cxn ang="0">
                  <a:pos x="28" y="52"/>
                </a:cxn>
                <a:cxn ang="0">
                  <a:pos x="22" y="47"/>
                </a:cxn>
                <a:cxn ang="0">
                  <a:pos x="19" y="43"/>
                </a:cxn>
                <a:cxn ang="0">
                  <a:pos x="14" y="38"/>
                </a:cxn>
                <a:cxn ang="0">
                  <a:pos x="11" y="32"/>
                </a:cxn>
                <a:cxn ang="0">
                  <a:pos x="8" y="25"/>
                </a:cxn>
                <a:cxn ang="0">
                  <a:pos x="3" y="21"/>
                </a:cxn>
                <a:cxn ang="0">
                  <a:pos x="0" y="16"/>
                </a:cxn>
                <a:cxn ang="0">
                  <a:pos x="0" y="10"/>
                </a:cxn>
                <a:cxn ang="0">
                  <a:pos x="2" y="7"/>
                </a:cxn>
                <a:cxn ang="0">
                  <a:pos x="5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16" y="2"/>
                </a:cxn>
                <a:cxn ang="0">
                  <a:pos x="21" y="7"/>
                </a:cxn>
                <a:cxn ang="0">
                  <a:pos x="21" y="7"/>
                </a:cxn>
              </a:cxnLst>
              <a:rect l="0" t="0" r="r" b="b"/>
              <a:pathLst>
                <a:path w="78" h="81">
                  <a:moveTo>
                    <a:pt x="21" y="7"/>
                  </a:moveTo>
                  <a:lnTo>
                    <a:pt x="25" y="10"/>
                  </a:lnTo>
                  <a:lnTo>
                    <a:pt x="30" y="14"/>
                  </a:lnTo>
                  <a:lnTo>
                    <a:pt x="35" y="18"/>
                  </a:lnTo>
                  <a:lnTo>
                    <a:pt x="39" y="22"/>
                  </a:lnTo>
                  <a:lnTo>
                    <a:pt x="42" y="27"/>
                  </a:lnTo>
                  <a:lnTo>
                    <a:pt x="46" y="32"/>
                  </a:lnTo>
                  <a:lnTo>
                    <a:pt x="50" y="36"/>
                  </a:lnTo>
                  <a:lnTo>
                    <a:pt x="55" y="41"/>
                  </a:lnTo>
                  <a:lnTo>
                    <a:pt x="60" y="47"/>
                  </a:lnTo>
                  <a:lnTo>
                    <a:pt x="64" y="52"/>
                  </a:lnTo>
                  <a:lnTo>
                    <a:pt x="69" y="55"/>
                  </a:lnTo>
                  <a:lnTo>
                    <a:pt x="74" y="60"/>
                  </a:lnTo>
                  <a:lnTo>
                    <a:pt x="77" y="64"/>
                  </a:lnTo>
                  <a:lnTo>
                    <a:pt x="78" y="67"/>
                  </a:lnTo>
                  <a:lnTo>
                    <a:pt x="77" y="72"/>
                  </a:lnTo>
                  <a:lnTo>
                    <a:pt x="75" y="77"/>
                  </a:lnTo>
                  <a:lnTo>
                    <a:pt x="72" y="80"/>
                  </a:lnTo>
                  <a:lnTo>
                    <a:pt x="67" y="81"/>
                  </a:lnTo>
                  <a:lnTo>
                    <a:pt x="61" y="81"/>
                  </a:lnTo>
                  <a:lnTo>
                    <a:pt x="56" y="80"/>
                  </a:lnTo>
                  <a:lnTo>
                    <a:pt x="52" y="77"/>
                  </a:lnTo>
                  <a:lnTo>
                    <a:pt x="47" y="72"/>
                  </a:lnTo>
                  <a:lnTo>
                    <a:pt x="41" y="67"/>
                  </a:lnTo>
                  <a:lnTo>
                    <a:pt x="36" y="63"/>
                  </a:lnTo>
                  <a:lnTo>
                    <a:pt x="32" y="57"/>
                  </a:lnTo>
                  <a:lnTo>
                    <a:pt x="28" y="52"/>
                  </a:lnTo>
                  <a:lnTo>
                    <a:pt x="22" y="47"/>
                  </a:lnTo>
                  <a:lnTo>
                    <a:pt x="19" y="43"/>
                  </a:lnTo>
                  <a:lnTo>
                    <a:pt x="14" y="38"/>
                  </a:lnTo>
                  <a:lnTo>
                    <a:pt x="11" y="32"/>
                  </a:lnTo>
                  <a:lnTo>
                    <a:pt x="8" y="25"/>
                  </a:lnTo>
                  <a:lnTo>
                    <a:pt x="3" y="21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21" y="7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4" name="Freeform 458"/>
            <p:cNvSpPr>
              <a:spLocks/>
            </p:cNvSpPr>
            <p:nvPr/>
          </p:nvSpPr>
          <p:spPr bwMode="auto">
            <a:xfrm>
              <a:off x="4703" y="3344"/>
              <a:ext cx="160" cy="129"/>
            </a:xfrm>
            <a:custGeom>
              <a:avLst/>
              <a:gdLst/>
              <a:ahLst/>
              <a:cxnLst>
                <a:cxn ang="0">
                  <a:pos x="306" y="23"/>
                </a:cxn>
                <a:cxn ang="0">
                  <a:pos x="292" y="34"/>
                </a:cxn>
                <a:cxn ang="0">
                  <a:pos x="278" y="44"/>
                </a:cxn>
                <a:cxn ang="0">
                  <a:pos x="266" y="54"/>
                </a:cxn>
                <a:cxn ang="0">
                  <a:pos x="255" y="64"/>
                </a:cxn>
                <a:cxn ang="0">
                  <a:pos x="242" y="73"/>
                </a:cxn>
                <a:cxn ang="0">
                  <a:pos x="230" y="83"/>
                </a:cxn>
                <a:cxn ang="0">
                  <a:pos x="218" y="93"/>
                </a:cxn>
                <a:cxn ang="0">
                  <a:pos x="205" y="104"/>
                </a:cxn>
                <a:cxn ang="0">
                  <a:pos x="193" y="114"/>
                </a:cxn>
                <a:cxn ang="0">
                  <a:pos x="179" y="128"/>
                </a:cxn>
                <a:cxn ang="0">
                  <a:pos x="162" y="139"/>
                </a:cxn>
                <a:cxn ang="0">
                  <a:pos x="146" y="149"/>
                </a:cxn>
                <a:cxn ang="0">
                  <a:pos x="132" y="160"/>
                </a:cxn>
                <a:cxn ang="0">
                  <a:pos x="118" y="173"/>
                </a:cxn>
                <a:cxn ang="0">
                  <a:pos x="102" y="185"/>
                </a:cxn>
                <a:cxn ang="0">
                  <a:pos x="85" y="199"/>
                </a:cxn>
                <a:cxn ang="0">
                  <a:pos x="70" y="210"/>
                </a:cxn>
                <a:cxn ang="0">
                  <a:pos x="56" y="221"/>
                </a:cxn>
                <a:cxn ang="0">
                  <a:pos x="42" y="232"/>
                </a:cxn>
                <a:cxn ang="0">
                  <a:pos x="26" y="244"/>
                </a:cxn>
                <a:cxn ang="0">
                  <a:pos x="12" y="257"/>
                </a:cxn>
                <a:cxn ang="0">
                  <a:pos x="3" y="255"/>
                </a:cxn>
                <a:cxn ang="0">
                  <a:pos x="0" y="246"/>
                </a:cxn>
                <a:cxn ang="0">
                  <a:pos x="12" y="232"/>
                </a:cxn>
                <a:cxn ang="0">
                  <a:pos x="26" y="218"/>
                </a:cxn>
                <a:cxn ang="0">
                  <a:pos x="40" y="207"/>
                </a:cxn>
                <a:cxn ang="0">
                  <a:pos x="53" y="196"/>
                </a:cxn>
                <a:cxn ang="0">
                  <a:pos x="70" y="184"/>
                </a:cxn>
                <a:cxn ang="0">
                  <a:pos x="85" y="170"/>
                </a:cxn>
                <a:cxn ang="0">
                  <a:pos x="102" y="156"/>
                </a:cxn>
                <a:cxn ang="0">
                  <a:pos x="118" y="143"/>
                </a:cxn>
                <a:cxn ang="0">
                  <a:pos x="132" y="132"/>
                </a:cxn>
                <a:cxn ang="0">
                  <a:pos x="146" y="120"/>
                </a:cxn>
                <a:cxn ang="0">
                  <a:pos x="163" y="109"/>
                </a:cxn>
                <a:cxn ang="0">
                  <a:pos x="177" y="97"/>
                </a:cxn>
                <a:cxn ang="0">
                  <a:pos x="191" y="84"/>
                </a:cxn>
                <a:cxn ang="0">
                  <a:pos x="205" y="73"/>
                </a:cxn>
                <a:cxn ang="0">
                  <a:pos x="218" y="65"/>
                </a:cxn>
                <a:cxn ang="0">
                  <a:pos x="230" y="56"/>
                </a:cxn>
                <a:cxn ang="0">
                  <a:pos x="242" y="47"/>
                </a:cxn>
                <a:cxn ang="0">
                  <a:pos x="255" y="37"/>
                </a:cxn>
                <a:cxn ang="0">
                  <a:pos x="267" y="30"/>
                </a:cxn>
                <a:cxn ang="0">
                  <a:pos x="281" y="19"/>
                </a:cxn>
                <a:cxn ang="0">
                  <a:pos x="295" y="9"/>
                </a:cxn>
                <a:cxn ang="0">
                  <a:pos x="308" y="0"/>
                </a:cxn>
                <a:cxn ang="0">
                  <a:pos x="319" y="5"/>
                </a:cxn>
                <a:cxn ang="0">
                  <a:pos x="319" y="14"/>
                </a:cxn>
              </a:cxnLst>
              <a:rect l="0" t="0" r="r" b="b"/>
              <a:pathLst>
                <a:path w="320" h="258">
                  <a:moveTo>
                    <a:pt x="317" y="17"/>
                  </a:moveTo>
                  <a:lnTo>
                    <a:pt x="311" y="20"/>
                  </a:lnTo>
                  <a:lnTo>
                    <a:pt x="306" y="23"/>
                  </a:lnTo>
                  <a:lnTo>
                    <a:pt x="302" y="28"/>
                  </a:lnTo>
                  <a:lnTo>
                    <a:pt x="297" y="31"/>
                  </a:lnTo>
                  <a:lnTo>
                    <a:pt x="292" y="34"/>
                  </a:lnTo>
                  <a:lnTo>
                    <a:pt x="288" y="37"/>
                  </a:lnTo>
                  <a:lnTo>
                    <a:pt x="283" y="40"/>
                  </a:lnTo>
                  <a:lnTo>
                    <a:pt x="278" y="44"/>
                  </a:lnTo>
                  <a:lnTo>
                    <a:pt x="275" y="47"/>
                  </a:lnTo>
                  <a:lnTo>
                    <a:pt x="271" y="50"/>
                  </a:lnTo>
                  <a:lnTo>
                    <a:pt x="266" y="54"/>
                  </a:lnTo>
                  <a:lnTo>
                    <a:pt x="263" y="58"/>
                  </a:lnTo>
                  <a:lnTo>
                    <a:pt x="258" y="61"/>
                  </a:lnTo>
                  <a:lnTo>
                    <a:pt x="255" y="64"/>
                  </a:lnTo>
                  <a:lnTo>
                    <a:pt x="250" y="67"/>
                  </a:lnTo>
                  <a:lnTo>
                    <a:pt x="247" y="70"/>
                  </a:lnTo>
                  <a:lnTo>
                    <a:pt x="242" y="73"/>
                  </a:lnTo>
                  <a:lnTo>
                    <a:pt x="238" y="76"/>
                  </a:lnTo>
                  <a:lnTo>
                    <a:pt x="235" y="79"/>
                  </a:lnTo>
                  <a:lnTo>
                    <a:pt x="230" y="83"/>
                  </a:lnTo>
                  <a:lnTo>
                    <a:pt x="225" y="86"/>
                  </a:lnTo>
                  <a:lnTo>
                    <a:pt x="222" y="89"/>
                  </a:lnTo>
                  <a:lnTo>
                    <a:pt x="218" y="93"/>
                  </a:lnTo>
                  <a:lnTo>
                    <a:pt x="214" y="97"/>
                  </a:lnTo>
                  <a:lnTo>
                    <a:pt x="208" y="100"/>
                  </a:lnTo>
                  <a:lnTo>
                    <a:pt x="205" y="104"/>
                  </a:lnTo>
                  <a:lnTo>
                    <a:pt x="200" y="107"/>
                  </a:lnTo>
                  <a:lnTo>
                    <a:pt x="197" y="111"/>
                  </a:lnTo>
                  <a:lnTo>
                    <a:pt x="193" y="114"/>
                  </a:lnTo>
                  <a:lnTo>
                    <a:pt x="186" y="118"/>
                  </a:lnTo>
                  <a:lnTo>
                    <a:pt x="182" y="123"/>
                  </a:lnTo>
                  <a:lnTo>
                    <a:pt x="179" y="128"/>
                  </a:lnTo>
                  <a:lnTo>
                    <a:pt x="172" y="131"/>
                  </a:lnTo>
                  <a:lnTo>
                    <a:pt x="166" y="135"/>
                  </a:lnTo>
                  <a:lnTo>
                    <a:pt x="162" y="139"/>
                  </a:lnTo>
                  <a:lnTo>
                    <a:pt x="157" y="143"/>
                  </a:lnTo>
                  <a:lnTo>
                    <a:pt x="151" y="146"/>
                  </a:lnTo>
                  <a:lnTo>
                    <a:pt x="146" y="149"/>
                  </a:lnTo>
                  <a:lnTo>
                    <a:pt x="143" y="154"/>
                  </a:lnTo>
                  <a:lnTo>
                    <a:pt x="138" y="157"/>
                  </a:lnTo>
                  <a:lnTo>
                    <a:pt x="132" y="160"/>
                  </a:lnTo>
                  <a:lnTo>
                    <a:pt x="127" y="163"/>
                  </a:lnTo>
                  <a:lnTo>
                    <a:pt x="123" y="168"/>
                  </a:lnTo>
                  <a:lnTo>
                    <a:pt x="118" y="173"/>
                  </a:lnTo>
                  <a:lnTo>
                    <a:pt x="112" y="176"/>
                  </a:lnTo>
                  <a:lnTo>
                    <a:pt x="107" y="181"/>
                  </a:lnTo>
                  <a:lnTo>
                    <a:pt x="102" y="185"/>
                  </a:lnTo>
                  <a:lnTo>
                    <a:pt x="96" y="190"/>
                  </a:lnTo>
                  <a:lnTo>
                    <a:pt x="90" y="195"/>
                  </a:lnTo>
                  <a:lnTo>
                    <a:pt x="85" y="199"/>
                  </a:lnTo>
                  <a:lnTo>
                    <a:pt x="79" y="202"/>
                  </a:lnTo>
                  <a:lnTo>
                    <a:pt x="74" y="207"/>
                  </a:lnTo>
                  <a:lnTo>
                    <a:pt x="70" y="210"/>
                  </a:lnTo>
                  <a:lnTo>
                    <a:pt x="65" y="213"/>
                  </a:lnTo>
                  <a:lnTo>
                    <a:pt x="59" y="218"/>
                  </a:lnTo>
                  <a:lnTo>
                    <a:pt x="56" y="221"/>
                  </a:lnTo>
                  <a:lnTo>
                    <a:pt x="51" y="224"/>
                  </a:lnTo>
                  <a:lnTo>
                    <a:pt x="46" y="229"/>
                  </a:lnTo>
                  <a:lnTo>
                    <a:pt x="42" y="232"/>
                  </a:lnTo>
                  <a:lnTo>
                    <a:pt x="37" y="237"/>
                  </a:lnTo>
                  <a:lnTo>
                    <a:pt x="32" y="240"/>
                  </a:lnTo>
                  <a:lnTo>
                    <a:pt x="26" y="244"/>
                  </a:lnTo>
                  <a:lnTo>
                    <a:pt x="21" y="249"/>
                  </a:lnTo>
                  <a:lnTo>
                    <a:pt x="17" y="255"/>
                  </a:lnTo>
                  <a:lnTo>
                    <a:pt x="12" y="257"/>
                  </a:lnTo>
                  <a:lnTo>
                    <a:pt x="9" y="258"/>
                  </a:lnTo>
                  <a:lnTo>
                    <a:pt x="6" y="257"/>
                  </a:lnTo>
                  <a:lnTo>
                    <a:pt x="3" y="255"/>
                  </a:lnTo>
                  <a:lnTo>
                    <a:pt x="0" y="252"/>
                  </a:lnTo>
                  <a:lnTo>
                    <a:pt x="0" y="249"/>
                  </a:lnTo>
                  <a:lnTo>
                    <a:pt x="0" y="246"/>
                  </a:lnTo>
                  <a:lnTo>
                    <a:pt x="3" y="243"/>
                  </a:lnTo>
                  <a:lnTo>
                    <a:pt x="7" y="237"/>
                  </a:lnTo>
                  <a:lnTo>
                    <a:pt x="12" y="232"/>
                  </a:lnTo>
                  <a:lnTo>
                    <a:pt x="17" y="227"/>
                  </a:lnTo>
                  <a:lnTo>
                    <a:pt x="23" y="223"/>
                  </a:lnTo>
                  <a:lnTo>
                    <a:pt x="26" y="218"/>
                  </a:lnTo>
                  <a:lnTo>
                    <a:pt x="32" y="215"/>
                  </a:lnTo>
                  <a:lnTo>
                    <a:pt x="35" y="212"/>
                  </a:lnTo>
                  <a:lnTo>
                    <a:pt x="40" y="207"/>
                  </a:lnTo>
                  <a:lnTo>
                    <a:pt x="45" y="204"/>
                  </a:lnTo>
                  <a:lnTo>
                    <a:pt x="49" y="199"/>
                  </a:lnTo>
                  <a:lnTo>
                    <a:pt x="53" y="196"/>
                  </a:lnTo>
                  <a:lnTo>
                    <a:pt x="59" y="193"/>
                  </a:lnTo>
                  <a:lnTo>
                    <a:pt x="63" y="188"/>
                  </a:lnTo>
                  <a:lnTo>
                    <a:pt x="70" y="184"/>
                  </a:lnTo>
                  <a:lnTo>
                    <a:pt x="74" y="181"/>
                  </a:lnTo>
                  <a:lnTo>
                    <a:pt x="81" y="174"/>
                  </a:lnTo>
                  <a:lnTo>
                    <a:pt x="85" y="170"/>
                  </a:lnTo>
                  <a:lnTo>
                    <a:pt x="93" y="163"/>
                  </a:lnTo>
                  <a:lnTo>
                    <a:pt x="98" y="160"/>
                  </a:lnTo>
                  <a:lnTo>
                    <a:pt x="102" y="156"/>
                  </a:lnTo>
                  <a:lnTo>
                    <a:pt x="109" y="151"/>
                  </a:lnTo>
                  <a:lnTo>
                    <a:pt x="112" y="148"/>
                  </a:lnTo>
                  <a:lnTo>
                    <a:pt x="118" y="143"/>
                  </a:lnTo>
                  <a:lnTo>
                    <a:pt x="123" y="140"/>
                  </a:lnTo>
                  <a:lnTo>
                    <a:pt x="126" y="137"/>
                  </a:lnTo>
                  <a:lnTo>
                    <a:pt x="132" y="132"/>
                  </a:lnTo>
                  <a:lnTo>
                    <a:pt x="135" y="129"/>
                  </a:lnTo>
                  <a:lnTo>
                    <a:pt x="141" y="125"/>
                  </a:lnTo>
                  <a:lnTo>
                    <a:pt x="146" y="120"/>
                  </a:lnTo>
                  <a:lnTo>
                    <a:pt x="152" y="117"/>
                  </a:lnTo>
                  <a:lnTo>
                    <a:pt x="157" y="114"/>
                  </a:lnTo>
                  <a:lnTo>
                    <a:pt x="163" y="109"/>
                  </a:lnTo>
                  <a:lnTo>
                    <a:pt x="168" y="104"/>
                  </a:lnTo>
                  <a:lnTo>
                    <a:pt x="172" y="100"/>
                  </a:lnTo>
                  <a:lnTo>
                    <a:pt x="177" y="97"/>
                  </a:lnTo>
                  <a:lnTo>
                    <a:pt x="182" y="92"/>
                  </a:lnTo>
                  <a:lnTo>
                    <a:pt x="186" y="89"/>
                  </a:lnTo>
                  <a:lnTo>
                    <a:pt x="191" y="84"/>
                  </a:lnTo>
                  <a:lnTo>
                    <a:pt x="196" y="81"/>
                  </a:lnTo>
                  <a:lnTo>
                    <a:pt x="200" y="78"/>
                  </a:lnTo>
                  <a:lnTo>
                    <a:pt x="205" y="73"/>
                  </a:lnTo>
                  <a:lnTo>
                    <a:pt x="208" y="72"/>
                  </a:lnTo>
                  <a:lnTo>
                    <a:pt x="213" y="68"/>
                  </a:lnTo>
                  <a:lnTo>
                    <a:pt x="218" y="65"/>
                  </a:lnTo>
                  <a:lnTo>
                    <a:pt x="222" y="62"/>
                  </a:lnTo>
                  <a:lnTo>
                    <a:pt x="225" y="59"/>
                  </a:lnTo>
                  <a:lnTo>
                    <a:pt x="230" y="56"/>
                  </a:lnTo>
                  <a:lnTo>
                    <a:pt x="235" y="54"/>
                  </a:lnTo>
                  <a:lnTo>
                    <a:pt x="238" y="50"/>
                  </a:lnTo>
                  <a:lnTo>
                    <a:pt x="242" y="47"/>
                  </a:lnTo>
                  <a:lnTo>
                    <a:pt x="246" y="44"/>
                  </a:lnTo>
                  <a:lnTo>
                    <a:pt x="250" y="40"/>
                  </a:lnTo>
                  <a:lnTo>
                    <a:pt x="255" y="37"/>
                  </a:lnTo>
                  <a:lnTo>
                    <a:pt x="258" y="36"/>
                  </a:lnTo>
                  <a:lnTo>
                    <a:pt x="263" y="33"/>
                  </a:lnTo>
                  <a:lnTo>
                    <a:pt x="267" y="30"/>
                  </a:lnTo>
                  <a:lnTo>
                    <a:pt x="272" y="26"/>
                  </a:lnTo>
                  <a:lnTo>
                    <a:pt x="275" y="23"/>
                  </a:lnTo>
                  <a:lnTo>
                    <a:pt x="281" y="19"/>
                  </a:lnTo>
                  <a:lnTo>
                    <a:pt x="285" y="17"/>
                  </a:lnTo>
                  <a:lnTo>
                    <a:pt x="289" y="12"/>
                  </a:lnTo>
                  <a:lnTo>
                    <a:pt x="295" y="9"/>
                  </a:lnTo>
                  <a:lnTo>
                    <a:pt x="300" y="5"/>
                  </a:lnTo>
                  <a:lnTo>
                    <a:pt x="305" y="2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6" y="0"/>
                  </a:lnTo>
                  <a:lnTo>
                    <a:pt x="319" y="5"/>
                  </a:lnTo>
                  <a:lnTo>
                    <a:pt x="319" y="6"/>
                  </a:lnTo>
                  <a:lnTo>
                    <a:pt x="320" y="9"/>
                  </a:lnTo>
                  <a:lnTo>
                    <a:pt x="319" y="14"/>
                  </a:lnTo>
                  <a:lnTo>
                    <a:pt x="317" y="17"/>
                  </a:lnTo>
                  <a:lnTo>
                    <a:pt x="317" y="17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5" name="Freeform 459"/>
            <p:cNvSpPr>
              <a:spLocks/>
            </p:cNvSpPr>
            <p:nvPr/>
          </p:nvSpPr>
          <p:spPr bwMode="auto">
            <a:xfrm>
              <a:off x="4686" y="3362"/>
              <a:ext cx="187" cy="161"/>
            </a:xfrm>
            <a:custGeom>
              <a:avLst/>
              <a:gdLst/>
              <a:ahLst/>
              <a:cxnLst>
                <a:cxn ang="0">
                  <a:pos x="365" y="25"/>
                </a:cxn>
                <a:cxn ang="0">
                  <a:pos x="351" y="37"/>
                </a:cxn>
                <a:cxn ang="0">
                  <a:pos x="337" y="50"/>
                </a:cxn>
                <a:cxn ang="0">
                  <a:pos x="323" y="62"/>
                </a:cxn>
                <a:cxn ang="0">
                  <a:pos x="309" y="75"/>
                </a:cxn>
                <a:cxn ang="0">
                  <a:pos x="293" y="87"/>
                </a:cxn>
                <a:cxn ang="0">
                  <a:pos x="277" y="101"/>
                </a:cxn>
                <a:cxn ang="0">
                  <a:pos x="260" y="113"/>
                </a:cxn>
                <a:cxn ang="0">
                  <a:pos x="245" y="127"/>
                </a:cxn>
                <a:cxn ang="0">
                  <a:pos x="228" y="141"/>
                </a:cxn>
                <a:cxn ang="0">
                  <a:pos x="212" y="157"/>
                </a:cxn>
                <a:cxn ang="0">
                  <a:pos x="201" y="165"/>
                </a:cxn>
                <a:cxn ang="0">
                  <a:pos x="186" y="180"/>
                </a:cxn>
                <a:cxn ang="0">
                  <a:pos x="167" y="194"/>
                </a:cxn>
                <a:cxn ang="0">
                  <a:pos x="148" y="208"/>
                </a:cxn>
                <a:cxn ang="0">
                  <a:pos x="131" y="222"/>
                </a:cxn>
                <a:cxn ang="0">
                  <a:pos x="114" y="236"/>
                </a:cxn>
                <a:cxn ang="0">
                  <a:pos x="97" y="250"/>
                </a:cxn>
                <a:cxn ang="0">
                  <a:pos x="80" y="263"/>
                </a:cxn>
                <a:cxn ang="0">
                  <a:pos x="64" y="277"/>
                </a:cxn>
                <a:cxn ang="0">
                  <a:pos x="47" y="294"/>
                </a:cxn>
                <a:cxn ang="0">
                  <a:pos x="31" y="310"/>
                </a:cxn>
                <a:cxn ang="0">
                  <a:pos x="14" y="322"/>
                </a:cxn>
                <a:cxn ang="0">
                  <a:pos x="2" y="313"/>
                </a:cxn>
                <a:cxn ang="0">
                  <a:pos x="7" y="294"/>
                </a:cxn>
                <a:cxn ang="0">
                  <a:pos x="22" y="277"/>
                </a:cxn>
                <a:cxn ang="0">
                  <a:pos x="38" y="261"/>
                </a:cxn>
                <a:cxn ang="0">
                  <a:pos x="53" y="247"/>
                </a:cxn>
                <a:cxn ang="0">
                  <a:pos x="69" y="233"/>
                </a:cxn>
                <a:cxn ang="0">
                  <a:pos x="86" y="221"/>
                </a:cxn>
                <a:cxn ang="0">
                  <a:pos x="102" y="207"/>
                </a:cxn>
                <a:cxn ang="0">
                  <a:pos x="117" y="194"/>
                </a:cxn>
                <a:cxn ang="0">
                  <a:pos x="136" y="180"/>
                </a:cxn>
                <a:cxn ang="0">
                  <a:pos x="154" y="165"/>
                </a:cxn>
                <a:cxn ang="0">
                  <a:pos x="173" y="149"/>
                </a:cxn>
                <a:cxn ang="0">
                  <a:pos x="184" y="141"/>
                </a:cxn>
                <a:cxn ang="0">
                  <a:pos x="200" y="127"/>
                </a:cxn>
                <a:cxn ang="0">
                  <a:pos x="215" y="113"/>
                </a:cxn>
                <a:cxn ang="0">
                  <a:pos x="232" y="103"/>
                </a:cxn>
                <a:cxn ang="0">
                  <a:pos x="249" y="90"/>
                </a:cxn>
                <a:cxn ang="0">
                  <a:pos x="267" y="78"/>
                </a:cxn>
                <a:cxn ang="0">
                  <a:pos x="282" y="68"/>
                </a:cxn>
                <a:cxn ang="0">
                  <a:pos x="299" y="56"/>
                </a:cxn>
                <a:cxn ang="0">
                  <a:pos x="313" y="43"/>
                </a:cxn>
                <a:cxn ang="0">
                  <a:pos x="329" y="31"/>
                </a:cxn>
                <a:cxn ang="0">
                  <a:pos x="343" y="18"/>
                </a:cxn>
                <a:cxn ang="0">
                  <a:pos x="357" y="4"/>
                </a:cxn>
                <a:cxn ang="0">
                  <a:pos x="368" y="0"/>
                </a:cxn>
                <a:cxn ang="0">
                  <a:pos x="376" y="8"/>
                </a:cxn>
                <a:cxn ang="0">
                  <a:pos x="372" y="15"/>
                </a:cxn>
              </a:cxnLst>
              <a:rect l="0" t="0" r="r" b="b"/>
              <a:pathLst>
                <a:path w="376" h="322">
                  <a:moveTo>
                    <a:pt x="372" y="15"/>
                  </a:moveTo>
                  <a:lnTo>
                    <a:pt x="369" y="20"/>
                  </a:lnTo>
                  <a:lnTo>
                    <a:pt x="365" y="25"/>
                  </a:lnTo>
                  <a:lnTo>
                    <a:pt x="360" y="28"/>
                  </a:lnTo>
                  <a:lnTo>
                    <a:pt x="355" y="32"/>
                  </a:lnTo>
                  <a:lnTo>
                    <a:pt x="351" y="37"/>
                  </a:lnTo>
                  <a:lnTo>
                    <a:pt x="346" y="42"/>
                  </a:lnTo>
                  <a:lnTo>
                    <a:pt x="341" y="45"/>
                  </a:lnTo>
                  <a:lnTo>
                    <a:pt x="337" y="50"/>
                  </a:lnTo>
                  <a:lnTo>
                    <a:pt x="334" y="54"/>
                  </a:lnTo>
                  <a:lnTo>
                    <a:pt x="327" y="57"/>
                  </a:lnTo>
                  <a:lnTo>
                    <a:pt x="323" y="62"/>
                  </a:lnTo>
                  <a:lnTo>
                    <a:pt x="318" y="68"/>
                  </a:lnTo>
                  <a:lnTo>
                    <a:pt x="313" y="71"/>
                  </a:lnTo>
                  <a:lnTo>
                    <a:pt x="309" y="75"/>
                  </a:lnTo>
                  <a:lnTo>
                    <a:pt x="304" y="79"/>
                  </a:lnTo>
                  <a:lnTo>
                    <a:pt x="298" y="84"/>
                  </a:lnTo>
                  <a:lnTo>
                    <a:pt x="293" y="87"/>
                  </a:lnTo>
                  <a:lnTo>
                    <a:pt x="287" y="93"/>
                  </a:lnTo>
                  <a:lnTo>
                    <a:pt x="282" y="96"/>
                  </a:lnTo>
                  <a:lnTo>
                    <a:pt x="277" y="101"/>
                  </a:lnTo>
                  <a:lnTo>
                    <a:pt x="271" y="106"/>
                  </a:lnTo>
                  <a:lnTo>
                    <a:pt x="267" y="110"/>
                  </a:lnTo>
                  <a:lnTo>
                    <a:pt x="260" y="113"/>
                  </a:lnTo>
                  <a:lnTo>
                    <a:pt x="256" y="118"/>
                  </a:lnTo>
                  <a:lnTo>
                    <a:pt x="251" y="124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4" y="137"/>
                  </a:lnTo>
                  <a:lnTo>
                    <a:pt x="228" y="141"/>
                  </a:lnTo>
                  <a:lnTo>
                    <a:pt x="223" y="148"/>
                  </a:lnTo>
                  <a:lnTo>
                    <a:pt x="217" y="152"/>
                  </a:lnTo>
                  <a:lnTo>
                    <a:pt x="212" y="157"/>
                  </a:lnTo>
                  <a:lnTo>
                    <a:pt x="209" y="160"/>
                  </a:lnTo>
                  <a:lnTo>
                    <a:pt x="204" y="163"/>
                  </a:lnTo>
                  <a:lnTo>
                    <a:pt x="201" y="165"/>
                  </a:lnTo>
                  <a:lnTo>
                    <a:pt x="200" y="168"/>
                  </a:lnTo>
                  <a:lnTo>
                    <a:pt x="192" y="174"/>
                  </a:lnTo>
                  <a:lnTo>
                    <a:pt x="186" y="180"/>
                  </a:lnTo>
                  <a:lnTo>
                    <a:pt x="179" y="183"/>
                  </a:lnTo>
                  <a:lnTo>
                    <a:pt x="173" y="190"/>
                  </a:lnTo>
                  <a:lnTo>
                    <a:pt x="167" y="194"/>
                  </a:lnTo>
                  <a:lnTo>
                    <a:pt x="161" y="201"/>
                  </a:lnTo>
                  <a:lnTo>
                    <a:pt x="154" y="204"/>
                  </a:lnTo>
                  <a:lnTo>
                    <a:pt x="148" y="208"/>
                  </a:lnTo>
                  <a:lnTo>
                    <a:pt x="142" y="213"/>
                  </a:lnTo>
                  <a:lnTo>
                    <a:pt x="137" y="218"/>
                  </a:lnTo>
                  <a:lnTo>
                    <a:pt x="131" y="222"/>
                  </a:lnTo>
                  <a:lnTo>
                    <a:pt x="125" y="227"/>
                  </a:lnTo>
                  <a:lnTo>
                    <a:pt x="120" y="232"/>
                  </a:lnTo>
                  <a:lnTo>
                    <a:pt x="114" y="236"/>
                  </a:lnTo>
                  <a:lnTo>
                    <a:pt x="108" y="241"/>
                  </a:lnTo>
                  <a:lnTo>
                    <a:pt x="103" y="246"/>
                  </a:lnTo>
                  <a:lnTo>
                    <a:pt x="97" y="250"/>
                  </a:lnTo>
                  <a:lnTo>
                    <a:pt x="91" y="254"/>
                  </a:lnTo>
                  <a:lnTo>
                    <a:pt x="86" y="258"/>
                  </a:lnTo>
                  <a:lnTo>
                    <a:pt x="80" y="263"/>
                  </a:lnTo>
                  <a:lnTo>
                    <a:pt x="74" y="268"/>
                  </a:lnTo>
                  <a:lnTo>
                    <a:pt x="69" y="274"/>
                  </a:lnTo>
                  <a:lnTo>
                    <a:pt x="64" y="277"/>
                  </a:lnTo>
                  <a:lnTo>
                    <a:pt x="58" y="283"/>
                  </a:lnTo>
                  <a:lnTo>
                    <a:pt x="53" y="288"/>
                  </a:lnTo>
                  <a:lnTo>
                    <a:pt x="47" y="294"/>
                  </a:lnTo>
                  <a:lnTo>
                    <a:pt x="42" y="299"/>
                  </a:lnTo>
                  <a:lnTo>
                    <a:pt x="38" y="303"/>
                  </a:lnTo>
                  <a:lnTo>
                    <a:pt x="31" y="310"/>
                  </a:lnTo>
                  <a:lnTo>
                    <a:pt x="28" y="317"/>
                  </a:lnTo>
                  <a:lnTo>
                    <a:pt x="21" y="320"/>
                  </a:lnTo>
                  <a:lnTo>
                    <a:pt x="14" y="322"/>
                  </a:lnTo>
                  <a:lnTo>
                    <a:pt x="10" y="320"/>
                  </a:lnTo>
                  <a:lnTo>
                    <a:pt x="5" y="317"/>
                  </a:lnTo>
                  <a:lnTo>
                    <a:pt x="2" y="313"/>
                  </a:lnTo>
                  <a:lnTo>
                    <a:pt x="0" y="306"/>
                  </a:lnTo>
                  <a:lnTo>
                    <a:pt x="2" y="300"/>
                  </a:lnTo>
                  <a:lnTo>
                    <a:pt x="7" y="294"/>
                  </a:lnTo>
                  <a:lnTo>
                    <a:pt x="11" y="288"/>
                  </a:lnTo>
                  <a:lnTo>
                    <a:pt x="16" y="282"/>
                  </a:lnTo>
                  <a:lnTo>
                    <a:pt x="22" y="277"/>
                  </a:lnTo>
                  <a:lnTo>
                    <a:pt x="28" y="271"/>
                  </a:lnTo>
                  <a:lnTo>
                    <a:pt x="31" y="266"/>
                  </a:lnTo>
                  <a:lnTo>
                    <a:pt x="38" y="261"/>
                  </a:lnTo>
                  <a:lnTo>
                    <a:pt x="42" y="257"/>
                  </a:lnTo>
                  <a:lnTo>
                    <a:pt x="47" y="252"/>
                  </a:lnTo>
                  <a:lnTo>
                    <a:pt x="53" y="247"/>
                  </a:lnTo>
                  <a:lnTo>
                    <a:pt x="58" y="243"/>
                  </a:lnTo>
                  <a:lnTo>
                    <a:pt x="64" y="236"/>
                  </a:lnTo>
                  <a:lnTo>
                    <a:pt x="69" y="233"/>
                  </a:lnTo>
                  <a:lnTo>
                    <a:pt x="74" y="229"/>
                  </a:lnTo>
                  <a:lnTo>
                    <a:pt x="80" y="224"/>
                  </a:lnTo>
                  <a:lnTo>
                    <a:pt x="86" y="221"/>
                  </a:lnTo>
                  <a:lnTo>
                    <a:pt x="91" y="218"/>
                  </a:lnTo>
                  <a:lnTo>
                    <a:pt x="95" y="212"/>
                  </a:lnTo>
                  <a:lnTo>
                    <a:pt x="102" y="207"/>
                  </a:lnTo>
                  <a:lnTo>
                    <a:pt x="108" y="204"/>
                  </a:lnTo>
                  <a:lnTo>
                    <a:pt x="112" y="199"/>
                  </a:lnTo>
                  <a:lnTo>
                    <a:pt x="117" y="194"/>
                  </a:lnTo>
                  <a:lnTo>
                    <a:pt x="123" y="190"/>
                  </a:lnTo>
                  <a:lnTo>
                    <a:pt x="131" y="185"/>
                  </a:lnTo>
                  <a:lnTo>
                    <a:pt x="136" y="180"/>
                  </a:lnTo>
                  <a:lnTo>
                    <a:pt x="140" y="176"/>
                  </a:lnTo>
                  <a:lnTo>
                    <a:pt x="148" y="171"/>
                  </a:lnTo>
                  <a:lnTo>
                    <a:pt x="154" y="165"/>
                  </a:lnTo>
                  <a:lnTo>
                    <a:pt x="161" y="160"/>
                  </a:lnTo>
                  <a:lnTo>
                    <a:pt x="167" y="155"/>
                  </a:lnTo>
                  <a:lnTo>
                    <a:pt x="173" y="149"/>
                  </a:lnTo>
                  <a:lnTo>
                    <a:pt x="178" y="146"/>
                  </a:lnTo>
                  <a:lnTo>
                    <a:pt x="181" y="145"/>
                  </a:lnTo>
                  <a:lnTo>
                    <a:pt x="184" y="141"/>
                  </a:lnTo>
                  <a:lnTo>
                    <a:pt x="187" y="138"/>
                  </a:lnTo>
                  <a:lnTo>
                    <a:pt x="193" y="134"/>
                  </a:lnTo>
                  <a:lnTo>
                    <a:pt x="200" y="127"/>
                  </a:lnTo>
                  <a:lnTo>
                    <a:pt x="204" y="124"/>
                  </a:lnTo>
                  <a:lnTo>
                    <a:pt x="211" y="120"/>
                  </a:lnTo>
                  <a:lnTo>
                    <a:pt x="215" y="113"/>
                  </a:lnTo>
                  <a:lnTo>
                    <a:pt x="220" y="110"/>
                  </a:lnTo>
                  <a:lnTo>
                    <a:pt x="226" y="106"/>
                  </a:lnTo>
                  <a:lnTo>
                    <a:pt x="232" y="103"/>
                  </a:lnTo>
                  <a:lnTo>
                    <a:pt x="237" y="98"/>
                  </a:lnTo>
                  <a:lnTo>
                    <a:pt x="243" y="95"/>
                  </a:lnTo>
                  <a:lnTo>
                    <a:pt x="249" y="90"/>
                  </a:lnTo>
                  <a:lnTo>
                    <a:pt x="256" y="87"/>
                  </a:lnTo>
                  <a:lnTo>
                    <a:pt x="260" y="82"/>
                  </a:lnTo>
                  <a:lnTo>
                    <a:pt x="267" y="78"/>
                  </a:lnTo>
                  <a:lnTo>
                    <a:pt x="271" y="75"/>
                  </a:lnTo>
                  <a:lnTo>
                    <a:pt x="277" y="71"/>
                  </a:lnTo>
                  <a:lnTo>
                    <a:pt x="282" y="68"/>
                  </a:lnTo>
                  <a:lnTo>
                    <a:pt x="288" y="64"/>
                  </a:lnTo>
                  <a:lnTo>
                    <a:pt x="293" y="59"/>
                  </a:lnTo>
                  <a:lnTo>
                    <a:pt x="299" y="56"/>
                  </a:lnTo>
                  <a:lnTo>
                    <a:pt x="304" y="51"/>
                  </a:lnTo>
                  <a:lnTo>
                    <a:pt x="310" y="48"/>
                  </a:lnTo>
                  <a:lnTo>
                    <a:pt x="313" y="43"/>
                  </a:lnTo>
                  <a:lnTo>
                    <a:pt x="320" y="40"/>
                  </a:lnTo>
                  <a:lnTo>
                    <a:pt x="324" y="34"/>
                  </a:lnTo>
                  <a:lnTo>
                    <a:pt x="329" y="31"/>
                  </a:lnTo>
                  <a:lnTo>
                    <a:pt x="334" y="26"/>
                  </a:lnTo>
                  <a:lnTo>
                    <a:pt x="338" y="22"/>
                  </a:lnTo>
                  <a:lnTo>
                    <a:pt x="343" y="18"/>
                  </a:lnTo>
                  <a:lnTo>
                    <a:pt x="348" y="12"/>
                  </a:lnTo>
                  <a:lnTo>
                    <a:pt x="352" y="8"/>
                  </a:lnTo>
                  <a:lnTo>
                    <a:pt x="357" y="4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68" y="0"/>
                  </a:lnTo>
                  <a:lnTo>
                    <a:pt x="372" y="1"/>
                  </a:lnTo>
                  <a:lnTo>
                    <a:pt x="372" y="4"/>
                  </a:lnTo>
                  <a:lnTo>
                    <a:pt x="376" y="8"/>
                  </a:lnTo>
                  <a:lnTo>
                    <a:pt x="376" y="11"/>
                  </a:lnTo>
                  <a:lnTo>
                    <a:pt x="372" y="15"/>
                  </a:lnTo>
                  <a:lnTo>
                    <a:pt x="372" y="15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6" name="Freeform 460"/>
            <p:cNvSpPr>
              <a:spLocks/>
            </p:cNvSpPr>
            <p:nvPr/>
          </p:nvSpPr>
          <p:spPr bwMode="auto">
            <a:xfrm>
              <a:off x="4430" y="3128"/>
              <a:ext cx="59" cy="205"/>
            </a:xfrm>
            <a:custGeom>
              <a:avLst/>
              <a:gdLst/>
              <a:ahLst/>
              <a:cxnLst>
                <a:cxn ang="0">
                  <a:pos x="112" y="20"/>
                </a:cxn>
                <a:cxn ang="0">
                  <a:pos x="105" y="31"/>
                </a:cxn>
                <a:cxn ang="0">
                  <a:pos x="99" y="40"/>
                </a:cxn>
                <a:cxn ang="0">
                  <a:pos x="85" y="56"/>
                </a:cxn>
                <a:cxn ang="0">
                  <a:pos x="79" y="68"/>
                </a:cxn>
                <a:cxn ang="0">
                  <a:pos x="70" y="81"/>
                </a:cxn>
                <a:cxn ang="0">
                  <a:pos x="60" y="93"/>
                </a:cxn>
                <a:cxn ang="0">
                  <a:pos x="53" y="106"/>
                </a:cxn>
                <a:cxn ang="0">
                  <a:pos x="46" y="120"/>
                </a:cxn>
                <a:cxn ang="0">
                  <a:pos x="40" y="131"/>
                </a:cxn>
                <a:cxn ang="0">
                  <a:pos x="35" y="143"/>
                </a:cxn>
                <a:cxn ang="0">
                  <a:pos x="32" y="155"/>
                </a:cxn>
                <a:cxn ang="0">
                  <a:pos x="29" y="171"/>
                </a:cxn>
                <a:cxn ang="0">
                  <a:pos x="28" y="185"/>
                </a:cxn>
                <a:cxn ang="0">
                  <a:pos x="28" y="201"/>
                </a:cxn>
                <a:cxn ang="0">
                  <a:pos x="29" y="219"/>
                </a:cxn>
                <a:cxn ang="0">
                  <a:pos x="29" y="232"/>
                </a:cxn>
                <a:cxn ang="0">
                  <a:pos x="29" y="244"/>
                </a:cxn>
                <a:cxn ang="0">
                  <a:pos x="29" y="263"/>
                </a:cxn>
                <a:cxn ang="0">
                  <a:pos x="29" y="280"/>
                </a:cxn>
                <a:cxn ang="0">
                  <a:pos x="29" y="297"/>
                </a:cxn>
                <a:cxn ang="0">
                  <a:pos x="29" y="316"/>
                </a:cxn>
                <a:cxn ang="0">
                  <a:pos x="29" y="331"/>
                </a:cxn>
                <a:cxn ang="0">
                  <a:pos x="29" y="348"/>
                </a:cxn>
                <a:cxn ang="0">
                  <a:pos x="29" y="367"/>
                </a:cxn>
                <a:cxn ang="0">
                  <a:pos x="29" y="386"/>
                </a:cxn>
                <a:cxn ang="0">
                  <a:pos x="29" y="398"/>
                </a:cxn>
                <a:cxn ang="0">
                  <a:pos x="26" y="409"/>
                </a:cxn>
                <a:cxn ang="0">
                  <a:pos x="17" y="405"/>
                </a:cxn>
                <a:cxn ang="0">
                  <a:pos x="17" y="394"/>
                </a:cxn>
                <a:cxn ang="0">
                  <a:pos x="15" y="378"/>
                </a:cxn>
                <a:cxn ang="0">
                  <a:pos x="14" y="359"/>
                </a:cxn>
                <a:cxn ang="0">
                  <a:pos x="14" y="342"/>
                </a:cxn>
                <a:cxn ang="0">
                  <a:pos x="9" y="325"/>
                </a:cxn>
                <a:cxn ang="0">
                  <a:pos x="9" y="310"/>
                </a:cxn>
                <a:cxn ang="0">
                  <a:pos x="6" y="292"/>
                </a:cxn>
                <a:cxn ang="0">
                  <a:pos x="4" y="275"/>
                </a:cxn>
                <a:cxn ang="0">
                  <a:pos x="3" y="258"/>
                </a:cxn>
                <a:cxn ang="0">
                  <a:pos x="1" y="240"/>
                </a:cxn>
                <a:cxn ang="0">
                  <a:pos x="0" y="219"/>
                </a:cxn>
                <a:cxn ang="0">
                  <a:pos x="0" y="201"/>
                </a:cxn>
                <a:cxn ang="0">
                  <a:pos x="0" y="183"/>
                </a:cxn>
                <a:cxn ang="0">
                  <a:pos x="3" y="169"/>
                </a:cxn>
                <a:cxn ang="0">
                  <a:pos x="6" y="152"/>
                </a:cxn>
                <a:cxn ang="0">
                  <a:pos x="9" y="140"/>
                </a:cxn>
                <a:cxn ang="0">
                  <a:pos x="17" y="124"/>
                </a:cxn>
                <a:cxn ang="0">
                  <a:pos x="23" y="110"/>
                </a:cxn>
                <a:cxn ang="0">
                  <a:pos x="31" y="96"/>
                </a:cxn>
                <a:cxn ang="0">
                  <a:pos x="40" y="82"/>
                </a:cxn>
                <a:cxn ang="0">
                  <a:pos x="49" y="68"/>
                </a:cxn>
                <a:cxn ang="0">
                  <a:pos x="60" y="56"/>
                </a:cxn>
                <a:cxn ang="0">
                  <a:pos x="68" y="43"/>
                </a:cxn>
                <a:cxn ang="0">
                  <a:pos x="82" y="29"/>
                </a:cxn>
                <a:cxn ang="0">
                  <a:pos x="95" y="15"/>
                </a:cxn>
                <a:cxn ang="0">
                  <a:pos x="102" y="4"/>
                </a:cxn>
                <a:cxn ang="0">
                  <a:pos x="109" y="0"/>
                </a:cxn>
                <a:cxn ang="0">
                  <a:pos x="116" y="6"/>
                </a:cxn>
                <a:cxn ang="0">
                  <a:pos x="116" y="14"/>
                </a:cxn>
              </a:cxnLst>
              <a:rect l="0" t="0" r="r" b="b"/>
              <a:pathLst>
                <a:path w="116" h="409">
                  <a:moveTo>
                    <a:pt x="116" y="14"/>
                  </a:moveTo>
                  <a:lnTo>
                    <a:pt x="113" y="17"/>
                  </a:lnTo>
                  <a:lnTo>
                    <a:pt x="112" y="20"/>
                  </a:lnTo>
                  <a:lnTo>
                    <a:pt x="109" y="23"/>
                  </a:lnTo>
                  <a:lnTo>
                    <a:pt x="107" y="28"/>
                  </a:lnTo>
                  <a:lnTo>
                    <a:pt x="105" y="31"/>
                  </a:lnTo>
                  <a:lnTo>
                    <a:pt x="102" y="34"/>
                  </a:lnTo>
                  <a:lnTo>
                    <a:pt x="101" y="37"/>
                  </a:lnTo>
                  <a:lnTo>
                    <a:pt x="99" y="40"/>
                  </a:lnTo>
                  <a:lnTo>
                    <a:pt x="93" y="46"/>
                  </a:lnTo>
                  <a:lnTo>
                    <a:pt x="90" y="53"/>
                  </a:lnTo>
                  <a:lnTo>
                    <a:pt x="85" y="56"/>
                  </a:lnTo>
                  <a:lnTo>
                    <a:pt x="84" y="61"/>
                  </a:lnTo>
                  <a:lnTo>
                    <a:pt x="82" y="64"/>
                  </a:lnTo>
                  <a:lnTo>
                    <a:pt x="79" y="68"/>
                  </a:lnTo>
                  <a:lnTo>
                    <a:pt x="76" y="73"/>
                  </a:lnTo>
                  <a:lnTo>
                    <a:pt x="73" y="76"/>
                  </a:lnTo>
                  <a:lnTo>
                    <a:pt x="70" y="81"/>
                  </a:lnTo>
                  <a:lnTo>
                    <a:pt x="67" y="85"/>
                  </a:lnTo>
                  <a:lnTo>
                    <a:pt x="63" y="90"/>
                  </a:lnTo>
                  <a:lnTo>
                    <a:pt x="60" y="93"/>
                  </a:lnTo>
                  <a:lnTo>
                    <a:pt x="57" y="98"/>
                  </a:lnTo>
                  <a:lnTo>
                    <a:pt x="56" y="103"/>
                  </a:lnTo>
                  <a:lnTo>
                    <a:pt x="53" y="106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6" y="120"/>
                  </a:lnTo>
                  <a:lnTo>
                    <a:pt x="45" y="123"/>
                  </a:lnTo>
                  <a:lnTo>
                    <a:pt x="43" y="126"/>
                  </a:lnTo>
                  <a:lnTo>
                    <a:pt x="40" y="131"/>
                  </a:lnTo>
                  <a:lnTo>
                    <a:pt x="40" y="137"/>
                  </a:lnTo>
                  <a:lnTo>
                    <a:pt x="37" y="140"/>
                  </a:lnTo>
                  <a:lnTo>
                    <a:pt x="35" y="143"/>
                  </a:lnTo>
                  <a:lnTo>
                    <a:pt x="34" y="148"/>
                  </a:lnTo>
                  <a:lnTo>
                    <a:pt x="32" y="152"/>
                  </a:lnTo>
                  <a:lnTo>
                    <a:pt x="32" y="155"/>
                  </a:lnTo>
                  <a:lnTo>
                    <a:pt x="31" y="162"/>
                  </a:lnTo>
                  <a:lnTo>
                    <a:pt x="29" y="166"/>
                  </a:lnTo>
                  <a:lnTo>
                    <a:pt x="29" y="171"/>
                  </a:lnTo>
                  <a:lnTo>
                    <a:pt x="29" y="176"/>
                  </a:lnTo>
                  <a:lnTo>
                    <a:pt x="28" y="180"/>
                  </a:lnTo>
                  <a:lnTo>
                    <a:pt x="28" y="185"/>
                  </a:lnTo>
                  <a:lnTo>
                    <a:pt x="28" y="191"/>
                  </a:lnTo>
                  <a:lnTo>
                    <a:pt x="28" y="196"/>
                  </a:lnTo>
                  <a:lnTo>
                    <a:pt x="28" y="201"/>
                  </a:lnTo>
                  <a:lnTo>
                    <a:pt x="28" y="207"/>
                  </a:lnTo>
                  <a:lnTo>
                    <a:pt x="29" y="213"/>
                  </a:lnTo>
                  <a:lnTo>
                    <a:pt x="29" y="219"/>
                  </a:lnTo>
                  <a:lnTo>
                    <a:pt x="29" y="226"/>
                  </a:lnTo>
                  <a:lnTo>
                    <a:pt x="29" y="229"/>
                  </a:lnTo>
                  <a:lnTo>
                    <a:pt x="29" y="232"/>
                  </a:lnTo>
                  <a:lnTo>
                    <a:pt x="29" y="235"/>
                  </a:lnTo>
                  <a:lnTo>
                    <a:pt x="29" y="240"/>
                  </a:lnTo>
                  <a:lnTo>
                    <a:pt x="29" y="244"/>
                  </a:lnTo>
                  <a:lnTo>
                    <a:pt x="29" y="250"/>
                  </a:lnTo>
                  <a:lnTo>
                    <a:pt x="29" y="257"/>
                  </a:lnTo>
                  <a:lnTo>
                    <a:pt x="29" y="263"/>
                  </a:lnTo>
                  <a:lnTo>
                    <a:pt x="29" y="269"/>
                  </a:lnTo>
                  <a:lnTo>
                    <a:pt x="29" y="274"/>
                  </a:lnTo>
                  <a:lnTo>
                    <a:pt x="29" y="280"/>
                  </a:lnTo>
                  <a:lnTo>
                    <a:pt x="29" y="286"/>
                  </a:lnTo>
                  <a:lnTo>
                    <a:pt x="29" y="292"/>
                  </a:lnTo>
                  <a:lnTo>
                    <a:pt x="29" y="297"/>
                  </a:lnTo>
                  <a:lnTo>
                    <a:pt x="29" y="303"/>
                  </a:lnTo>
                  <a:lnTo>
                    <a:pt x="29" y="310"/>
                  </a:lnTo>
                  <a:lnTo>
                    <a:pt x="29" y="316"/>
                  </a:lnTo>
                  <a:lnTo>
                    <a:pt x="29" y="320"/>
                  </a:lnTo>
                  <a:lnTo>
                    <a:pt x="29" y="325"/>
                  </a:lnTo>
                  <a:lnTo>
                    <a:pt x="29" y="331"/>
                  </a:lnTo>
                  <a:lnTo>
                    <a:pt x="29" y="336"/>
                  </a:lnTo>
                  <a:lnTo>
                    <a:pt x="29" y="342"/>
                  </a:lnTo>
                  <a:lnTo>
                    <a:pt x="29" y="348"/>
                  </a:lnTo>
                  <a:lnTo>
                    <a:pt x="29" y="355"/>
                  </a:lnTo>
                  <a:lnTo>
                    <a:pt x="29" y="361"/>
                  </a:lnTo>
                  <a:lnTo>
                    <a:pt x="29" y="367"/>
                  </a:lnTo>
                  <a:lnTo>
                    <a:pt x="29" y="372"/>
                  </a:lnTo>
                  <a:lnTo>
                    <a:pt x="29" y="380"/>
                  </a:lnTo>
                  <a:lnTo>
                    <a:pt x="29" y="386"/>
                  </a:lnTo>
                  <a:lnTo>
                    <a:pt x="29" y="392"/>
                  </a:lnTo>
                  <a:lnTo>
                    <a:pt x="29" y="395"/>
                  </a:lnTo>
                  <a:lnTo>
                    <a:pt x="29" y="398"/>
                  </a:lnTo>
                  <a:lnTo>
                    <a:pt x="29" y="403"/>
                  </a:lnTo>
                  <a:lnTo>
                    <a:pt x="29" y="406"/>
                  </a:lnTo>
                  <a:lnTo>
                    <a:pt x="26" y="409"/>
                  </a:lnTo>
                  <a:lnTo>
                    <a:pt x="23" y="409"/>
                  </a:lnTo>
                  <a:lnTo>
                    <a:pt x="18" y="408"/>
                  </a:lnTo>
                  <a:lnTo>
                    <a:pt x="17" y="405"/>
                  </a:lnTo>
                  <a:lnTo>
                    <a:pt x="17" y="401"/>
                  </a:lnTo>
                  <a:lnTo>
                    <a:pt x="17" y="397"/>
                  </a:lnTo>
                  <a:lnTo>
                    <a:pt x="17" y="394"/>
                  </a:lnTo>
                  <a:lnTo>
                    <a:pt x="17" y="391"/>
                  </a:lnTo>
                  <a:lnTo>
                    <a:pt x="15" y="384"/>
                  </a:lnTo>
                  <a:lnTo>
                    <a:pt x="15" y="378"/>
                  </a:lnTo>
                  <a:lnTo>
                    <a:pt x="14" y="372"/>
                  </a:lnTo>
                  <a:lnTo>
                    <a:pt x="14" y="366"/>
                  </a:lnTo>
                  <a:lnTo>
                    <a:pt x="14" y="359"/>
                  </a:lnTo>
                  <a:lnTo>
                    <a:pt x="14" y="353"/>
                  </a:lnTo>
                  <a:lnTo>
                    <a:pt x="14" y="347"/>
                  </a:lnTo>
                  <a:lnTo>
                    <a:pt x="14" y="342"/>
                  </a:lnTo>
                  <a:lnTo>
                    <a:pt x="12" y="336"/>
                  </a:lnTo>
                  <a:lnTo>
                    <a:pt x="12" y="331"/>
                  </a:lnTo>
                  <a:lnTo>
                    <a:pt x="9" y="325"/>
                  </a:lnTo>
                  <a:lnTo>
                    <a:pt x="9" y="319"/>
                  </a:lnTo>
                  <a:lnTo>
                    <a:pt x="9" y="314"/>
                  </a:lnTo>
                  <a:lnTo>
                    <a:pt x="9" y="310"/>
                  </a:lnTo>
                  <a:lnTo>
                    <a:pt x="7" y="302"/>
                  </a:lnTo>
                  <a:lnTo>
                    <a:pt x="7" y="297"/>
                  </a:lnTo>
                  <a:lnTo>
                    <a:pt x="6" y="292"/>
                  </a:lnTo>
                  <a:lnTo>
                    <a:pt x="6" y="286"/>
                  </a:lnTo>
                  <a:lnTo>
                    <a:pt x="4" y="280"/>
                  </a:lnTo>
                  <a:lnTo>
                    <a:pt x="4" y="275"/>
                  </a:lnTo>
                  <a:lnTo>
                    <a:pt x="3" y="269"/>
                  </a:lnTo>
                  <a:lnTo>
                    <a:pt x="3" y="264"/>
                  </a:lnTo>
                  <a:lnTo>
                    <a:pt x="3" y="258"/>
                  </a:lnTo>
                  <a:lnTo>
                    <a:pt x="3" y="252"/>
                  </a:lnTo>
                  <a:lnTo>
                    <a:pt x="1" y="246"/>
                  </a:lnTo>
                  <a:lnTo>
                    <a:pt x="1" y="240"/>
                  </a:lnTo>
                  <a:lnTo>
                    <a:pt x="1" y="232"/>
                  </a:lnTo>
                  <a:lnTo>
                    <a:pt x="0" y="227"/>
                  </a:lnTo>
                  <a:lnTo>
                    <a:pt x="0" y="219"/>
                  </a:lnTo>
                  <a:lnTo>
                    <a:pt x="0" y="213"/>
                  </a:lnTo>
                  <a:lnTo>
                    <a:pt x="0" y="207"/>
                  </a:lnTo>
                  <a:lnTo>
                    <a:pt x="0" y="201"/>
                  </a:lnTo>
                  <a:lnTo>
                    <a:pt x="0" y="196"/>
                  </a:lnTo>
                  <a:lnTo>
                    <a:pt x="0" y="190"/>
                  </a:lnTo>
                  <a:lnTo>
                    <a:pt x="0" y="183"/>
                  </a:lnTo>
                  <a:lnTo>
                    <a:pt x="1" y="179"/>
                  </a:lnTo>
                  <a:lnTo>
                    <a:pt x="1" y="173"/>
                  </a:lnTo>
                  <a:lnTo>
                    <a:pt x="3" y="169"/>
                  </a:lnTo>
                  <a:lnTo>
                    <a:pt x="3" y="163"/>
                  </a:lnTo>
                  <a:lnTo>
                    <a:pt x="4" y="157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9" y="143"/>
                  </a:lnTo>
                  <a:lnTo>
                    <a:pt x="9" y="140"/>
                  </a:lnTo>
                  <a:lnTo>
                    <a:pt x="12" y="134"/>
                  </a:lnTo>
                  <a:lnTo>
                    <a:pt x="14" y="129"/>
                  </a:lnTo>
                  <a:lnTo>
                    <a:pt x="17" y="124"/>
                  </a:lnTo>
                  <a:lnTo>
                    <a:pt x="18" y="120"/>
                  </a:lnTo>
                  <a:lnTo>
                    <a:pt x="20" y="115"/>
                  </a:lnTo>
                  <a:lnTo>
                    <a:pt x="23" y="110"/>
                  </a:lnTo>
                  <a:lnTo>
                    <a:pt x="26" y="106"/>
                  </a:lnTo>
                  <a:lnTo>
                    <a:pt x="29" y="101"/>
                  </a:lnTo>
                  <a:lnTo>
                    <a:pt x="31" y="96"/>
                  </a:lnTo>
                  <a:lnTo>
                    <a:pt x="34" y="93"/>
                  </a:lnTo>
                  <a:lnTo>
                    <a:pt x="35" y="87"/>
                  </a:lnTo>
                  <a:lnTo>
                    <a:pt x="40" y="82"/>
                  </a:lnTo>
                  <a:lnTo>
                    <a:pt x="43" y="78"/>
                  </a:lnTo>
                  <a:lnTo>
                    <a:pt x="46" y="73"/>
                  </a:lnTo>
                  <a:lnTo>
                    <a:pt x="49" y="68"/>
                  </a:lnTo>
                  <a:lnTo>
                    <a:pt x="53" y="64"/>
                  </a:lnTo>
                  <a:lnTo>
                    <a:pt x="56" y="61"/>
                  </a:lnTo>
                  <a:lnTo>
                    <a:pt x="60" y="56"/>
                  </a:lnTo>
                  <a:lnTo>
                    <a:pt x="63" y="51"/>
                  </a:lnTo>
                  <a:lnTo>
                    <a:pt x="67" y="46"/>
                  </a:lnTo>
                  <a:lnTo>
                    <a:pt x="68" y="43"/>
                  </a:lnTo>
                  <a:lnTo>
                    <a:pt x="71" y="40"/>
                  </a:lnTo>
                  <a:lnTo>
                    <a:pt x="76" y="36"/>
                  </a:lnTo>
                  <a:lnTo>
                    <a:pt x="82" y="29"/>
                  </a:lnTo>
                  <a:lnTo>
                    <a:pt x="87" y="23"/>
                  </a:lnTo>
                  <a:lnTo>
                    <a:pt x="93" y="18"/>
                  </a:lnTo>
                  <a:lnTo>
                    <a:pt x="95" y="15"/>
                  </a:lnTo>
                  <a:lnTo>
                    <a:pt x="98" y="12"/>
                  </a:lnTo>
                  <a:lnTo>
                    <a:pt x="99" y="8"/>
                  </a:lnTo>
                  <a:lnTo>
                    <a:pt x="102" y="4"/>
                  </a:lnTo>
                  <a:lnTo>
                    <a:pt x="104" y="3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6" y="6"/>
                  </a:lnTo>
                  <a:lnTo>
                    <a:pt x="116" y="11"/>
                  </a:lnTo>
                  <a:lnTo>
                    <a:pt x="116" y="14"/>
                  </a:lnTo>
                  <a:lnTo>
                    <a:pt x="116" y="14"/>
                  </a:lnTo>
                  <a:close/>
                </a:path>
              </a:pathLst>
            </a:custGeom>
            <a:solidFill>
              <a:srgbClr val="FF87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7" name="Freeform 461"/>
            <p:cNvSpPr>
              <a:spLocks/>
            </p:cNvSpPr>
            <p:nvPr/>
          </p:nvSpPr>
          <p:spPr bwMode="auto">
            <a:xfrm>
              <a:off x="4477" y="3197"/>
              <a:ext cx="75" cy="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23" y="3"/>
                </a:cxn>
                <a:cxn ang="0">
                  <a:pos x="31" y="3"/>
                </a:cxn>
                <a:cxn ang="0">
                  <a:pos x="39" y="3"/>
                </a:cxn>
                <a:cxn ang="0">
                  <a:pos x="47" y="3"/>
                </a:cxn>
                <a:cxn ang="0">
                  <a:pos x="55" y="3"/>
                </a:cxn>
                <a:cxn ang="0">
                  <a:pos x="62" y="3"/>
                </a:cxn>
                <a:cxn ang="0">
                  <a:pos x="70" y="3"/>
                </a:cxn>
                <a:cxn ang="0">
                  <a:pos x="76" y="3"/>
                </a:cxn>
                <a:cxn ang="0">
                  <a:pos x="84" y="3"/>
                </a:cxn>
                <a:cxn ang="0">
                  <a:pos x="92" y="3"/>
                </a:cxn>
                <a:cxn ang="0">
                  <a:pos x="98" y="3"/>
                </a:cxn>
                <a:cxn ang="0">
                  <a:pos x="106" y="3"/>
                </a:cxn>
                <a:cxn ang="0">
                  <a:pos x="114" y="3"/>
                </a:cxn>
                <a:cxn ang="0">
                  <a:pos x="123" y="1"/>
                </a:cxn>
                <a:cxn ang="0">
                  <a:pos x="131" y="0"/>
                </a:cxn>
                <a:cxn ang="0">
                  <a:pos x="140" y="0"/>
                </a:cxn>
                <a:cxn ang="0">
                  <a:pos x="146" y="4"/>
                </a:cxn>
                <a:cxn ang="0">
                  <a:pos x="150" y="14"/>
                </a:cxn>
                <a:cxn ang="0">
                  <a:pos x="145" y="20"/>
                </a:cxn>
                <a:cxn ang="0">
                  <a:pos x="134" y="23"/>
                </a:cxn>
                <a:cxn ang="0">
                  <a:pos x="126" y="23"/>
                </a:cxn>
                <a:cxn ang="0">
                  <a:pos x="117" y="25"/>
                </a:cxn>
                <a:cxn ang="0">
                  <a:pos x="109" y="25"/>
                </a:cxn>
                <a:cxn ang="0">
                  <a:pos x="100" y="25"/>
                </a:cxn>
                <a:cxn ang="0">
                  <a:pos x="92" y="25"/>
                </a:cxn>
                <a:cxn ang="0">
                  <a:pos x="86" y="25"/>
                </a:cxn>
                <a:cxn ang="0">
                  <a:pos x="78" y="25"/>
                </a:cxn>
                <a:cxn ang="0">
                  <a:pos x="70" y="23"/>
                </a:cxn>
                <a:cxn ang="0">
                  <a:pos x="62" y="23"/>
                </a:cxn>
                <a:cxn ang="0">
                  <a:pos x="56" y="23"/>
                </a:cxn>
                <a:cxn ang="0">
                  <a:pos x="48" y="23"/>
                </a:cxn>
                <a:cxn ang="0">
                  <a:pos x="39" y="22"/>
                </a:cxn>
                <a:cxn ang="0">
                  <a:pos x="31" y="20"/>
                </a:cxn>
                <a:cxn ang="0">
                  <a:pos x="23" y="20"/>
                </a:cxn>
                <a:cxn ang="0">
                  <a:pos x="16" y="20"/>
                </a:cxn>
                <a:cxn ang="0">
                  <a:pos x="6" y="18"/>
                </a:cxn>
                <a:cxn ang="0">
                  <a:pos x="0" y="14"/>
                </a:cxn>
                <a:cxn ang="0">
                  <a:pos x="0" y="8"/>
                </a:cxn>
                <a:cxn ang="0">
                  <a:pos x="6" y="3"/>
                </a:cxn>
                <a:cxn ang="0">
                  <a:pos x="11" y="3"/>
                </a:cxn>
              </a:cxnLst>
              <a:rect l="0" t="0" r="r" b="b"/>
              <a:pathLst>
                <a:path w="150" h="26">
                  <a:moveTo>
                    <a:pt x="11" y="3"/>
                  </a:moveTo>
                  <a:lnTo>
                    <a:pt x="16" y="3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8" y="3"/>
                  </a:lnTo>
                  <a:lnTo>
                    <a:pt x="31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5" y="3"/>
                  </a:lnTo>
                  <a:lnTo>
                    <a:pt x="58" y="3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6" y="3"/>
                  </a:lnTo>
                  <a:lnTo>
                    <a:pt x="79" y="3"/>
                  </a:lnTo>
                  <a:lnTo>
                    <a:pt x="84" y="3"/>
                  </a:lnTo>
                  <a:lnTo>
                    <a:pt x="87" y="3"/>
                  </a:lnTo>
                  <a:lnTo>
                    <a:pt x="92" y="3"/>
                  </a:lnTo>
                  <a:lnTo>
                    <a:pt x="95" y="3"/>
                  </a:lnTo>
                  <a:lnTo>
                    <a:pt x="98" y="3"/>
                  </a:lnTo>
                  <a:lnTo>
                    <a:pt x="103" y="3"/>
                  </a:lnTo>
                  <a:lnTo>
                    <a:pt x="106" y="3"/>
                  </a:lnTo>
                  <a:lnTo>
                    <a:pt x="109" y="3"/>
                  </a:lnTo>
                  <a:lnTo>
                    <a:pt x="114" y="3"/>
                  </a:lnTo>
                  <a:lnTo>
                    <a:pt x="118" y="3"/>
                  </a:lnTo>
                  <a:lnTo>
                    <a:pt x="123" y="1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5" y="3"/>
                  </a:lnTo>
                  <a:lnTo>
                    <a:pt x="146" y="4"/>
                  </a:lnTo>
                  <a:lnTo>
                    <a:pt x="150" y="9"/>
                  </a:lnTo>
                  <a:lnTo>
                    <a:pt x="150" y="14"/>
                  </a:lnTo>
                  <a:lnTo>
                    <a:pt x="146" y="18"/>
                  </a:lnTo>
                  <a:lnTo>
                    <a:pt x="145" y="20"/>
                  </a:lnTo>
                  <a:lnTo>
                    <a:pt x="140" y="23"/>
                  </a:lnTo>
                  <a:lnTo>
                    <a:pt x="134" y="23"/>
                  </a:lnTo>
                  <a:lnTo>
                    <a:pt x="129" y="23"/>
                  </a:lnTo>
                  <a:lnTo>
                    <a:pt x="126" y="23"/>
                  </a:lnTo>
                  <a:lnTo>
                    <a:pt x="121" y="25"/>
                  </a:lnTo>
                  <a:lnTo>
                    <a:pt x="117" y="25"/>
                  </a:lnTo>
                  <a:lnTo>
                    <a:pt x="112" y="25"/>
                  </a:lnTo>
                  <a:lnTo>
                    <a:pt x="109" y="25"/>
                  </a:lnTo>
                  <a:lnTo>
                    <a:pt x="104" y="26"/>
                  </a:lnTo>
                  <a:lnTo>
                    <a:pt x="100" y="25"/>
                  </a:lnTo>
                  <a:lnTo>
                    <a:pt x="97" y="25"/>
                  </a:lnTo>
                  <a:lnTo>
                    <a:pt x="92" y="25"/>
                  </a:lnTo>
                  <a:lnTo>
                    <a:pt x="89" y="25"/>
                  </a:lnTo>
                  <a:lnTo>
                    <a:pt x="86" y="25"/>
                  </a:lnTo>
                  <a:lnTo>
                    <a:pt x="83" y="25"/>
                  </a:lnTo>
                  <a:lnTo>
                    <a:pt x="78" y="25"/>
                  </a:lnTo>
                  <a:lnTo>
                    <a:pt x="75" y="25"/>
                  </a:lnTo>
                  <a:lnTo>
                    <a:pt x="70" y="23"/>
                  </a:lnTo>
                  <a:lnTo>
                    <a:pt x="65" y="23"/>
                  </a:lnTo>
                  <a:lnTo>
                    <a:pt x="62" y="23"/>
                  </a:lnTo>
                  <a:lnTo>
                    <a:pt x="59" y="23"/>
                  </a:lnTo>
                  <a:lnTo>
                    <a:pt x="56" y="23"/>
                  </a:lnTo>
                  <a:lnTo>
                    <a:pt x="51" y="23"/>
                  </a:lnTo>
                  <a:lnTo>
                    <a:pt x="48" y="23"/>
                  </a:lnTo>
                  <a:lnTo>
                    <a:pt x="44" y="23"/>
                  </a:lnTo>
                  <a:lnTo>
                    <a:pt x="39" y="22"/>
                  </a:lnTo>
                  <a:lnTo>
                    <a:pt x="36" y="22"/>
                  </a:lnTo>
                  <a:lnTo>
                    <a:pt x="31" y="20"/>
                  </a:lnTo>
                  <a:lnTo>
                    <a:pt x="28" y="20"/>
                  </a:lnTo>
                  <a:lnTo>
                    <a:pt x="23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1" y="20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4"/>
                  </a:lnTo>
                  <a:lnTo>
                    <a:pt x="6" y="3"/>
                  </a:lnTo>
                  <a:lnTo>
                    <a:pt x="11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FF87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8" name="Freeform 462"/>
            <p:cNvSpPr>
              <a:spLocks/>
            </p:cNvSpPr>
            <p:nvPr/>
          </p:nvSpPr>
          <p:spPr bwMode="auto">
            <a:xfrm>
              <a:off x="4417" y="3086"/>
              <a:ext cx="81" cy="13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30" y="1"/>
                </a:cxn>
                <a:cxn ang="0">
                  <a:pos x="42" y="1"/>
                </a:cxn>
                <a:cxn ang="0">
                  <a:pos x="53" y="1"/>
                </a:cxn>
                <a:cxn ang="0">
                  <a:pos x="64" y="1"/>
                </a:cxn>
                <a:cxn ang="0">
                  <a:pos x="76" y="1"/>
                </a:cxn>
                <a:cxn ang="0">
                  <a:pos x="86" y="0"/>
                </a:cxn>
                <a:cxn ang="0">
                  <a:pos x="97" y="0"/>
                </a:cxn>
                <a:cxn ang="0">
                  <a:pos x="103" y="0"/>
                </a:cxn>
                <a:cxn ang="0">
                  <a:pos x="112" y="0"/>
                </a:cxn>
                <a:cxn ang="0">
                  <a:pos x="122" y="1"/>
                </a:cxn>
                <a:cxn ang="0">
                  <a:pos x="128" y="1"/>
                </a:cxn>
                <a:cxn ang="0">
                  <a:pos x="137" y="3"/>
                </a:cxn>
                <a:cxn ang="0">
                  <a:pos x="148" y="4"/>
                </a:cxn>
                <a:cxn ang="0">
                  <a:pos x="154" y="4"/>
                </a:cxn>
                <a:cxn ang="0">
                  <a:pos x="162" y="8"/>
                </a:cxn>
                <a:cxn ang="0">
                  <a:pos x="159" y="18"/>
                </a:cxn>
                <a:cxn ang="0">
                  <a:pos x="150" y="22"/>
                </a:cxn>
                <a:cxn ang="0">
                  <a:pos x="143" y="22"/>
                </a:cxn>
                <a:cxn ang="0">
                  <a:pos x="136" y="22"/>
                </a:cxn>
                <a:cxn ang="0">
                  <a:pos x="129" y="23"/>
                </a:cxn>
                <a:cxn ang="0">
                  <a:pos x="123" y="23"/>
                </a:cxn>
                <a:cxn ang="0">
                  <a:pos x="117" y="23"/>
                </a:cxn>
                <a:cxn ang="0">
                  <a:pos x="106" y="25"/>
                </a:cxn>
                <a:cxn ang="0">
                  <a:pos x="97" y="25"/>
                </a:cxn>
                <a:cxn ang="0">
                  <a:pos x="90" y="25"/>
                </a:cxn>
                <a:cxn ang="0">
                  <a:pos x="81" y="25"/>
                </a:cxn>
                <a:cxn ang="0">
                  <a:pos x="70" y="25"/>
                </a:cxn>
                <a:cxn ang="0">
                  <a:pos x="59" y="25"/>
                </a:cxn>
                <a:cxn ang="0">
                  <a:pos x="50" y="25"/>
                </a:cxn>
                <a:cxn ang="0">
                  <a:pos x="41" y="25"/>
                </a:cxn>
                <a:cxn ang="0">
                  <a:pos x="28" y="25"/>
                </a:cxn>
                <a:cxn ang="0">
                  <a:pos x="17" y="25"/>
                </a:cxn>
                <a:cxn ang="0">
                  <a:pos x="5" y="23"/>
                </a:cxn>
                <a:cxn ang="0">
                  <a:pos x="0" y="15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13" y="0"/>
                </a:cxn>
              </a:cxnLst>
              <a:rect l="0" t="0" r="r" b="b"/>
              <a:pathLst>
                <a:path w="162" h="25">
                  <a:moveTo>
                    <a:pt x="13" y="0"/>
                  </a:moveTo>
                  <a:lnTo>
                    <a:pt x="19" y="1"/>
                  </a:lnTo>
                  <a:lnTo>
                    <a:pt x="25" y="1"/>
                  </a:lnTo>
                  <a:lnTo>
                    <a:pt x="30" y="1"/>
                  </a:lnTo>
                  <a:lnTo>
                    <a:pt x="36" y="1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53" y="1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70" y="1"/>
                  </a:lnTo>
                  <a:lnTo>
                    <a:pt x="76" y="1"/>
                  </a:lnTo>
                  <a:lnTo>
                    <a:pt x="81" y="1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6" y="0"/>
                  </a:lnTo>
                  <a:lnTo>
                    <a:pt x="112" y="0"/>
                  </a:lnTo>
                  <a:lnTo>
                    <a:pt x="118" y="1"/>
                  </a:lnTo>
                  <a:lnTo>
                    <a:pt x="122" y="1"/>
                  </a:lnTo>
                  <a:lnTo>
                    <a:pt x="125" y="1"/>
                  </a:lnTo>
                  <a:lnTo>
                    <a:pt x="128" y="1"/>
                  </a:lnTo>
                  <a:lnTo>
                    <a:pt x="132" y="3"/>
                  </a:lnTo>
                  <a:lnTo>
                    <a:pt x="137" y="3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1" y="4"/>
                  </a:lnTo>
                  <a:lnTo>
                    <a:pt x="154" y="4"/>
                  </a:lnTo>
                  <a:lnTo>
                    <a:pt x="157" y="4"/>
                  </a:lnTo>
                  <a:lnTo>
                    <a:pt x="162" y="8"/>
                  </a:lnTo>
                  <a:lnTo>
                    <a:pt x="162" y="14"/>
                  </a:lnTo>
                  <a:lnTo>
                    <a:pt x="159" y="18"/>
                  </a:lnTo>
                  <a:lnTo>
                    <a:pt x="153" y="22"/>
                  </a:lnTo>
                  <a:lnTo>
                    <a:pt x="150" y="22"/>
                  </a:lnTo>
                  <a:lnTo>
                    <a:pt x="147" y="22"/>
                  </a:lnTo>
                  <a:lnTo>
                    <a:pt x="143" y="22"/>
                  </a:lnTo>
                  <a:lnTo>
                    <a:pt x="140" y="22"/>
                  </a:lnTo>
                  <a:lnTo>
                    <a:pt x="136" y="22"/>
                  </a:lnTo>
                  <a:lnTo>
                    <a:pt x="132" y="22"/>
                  </a:lnTo>
                  <a:lnTo>
                    <a:pt x="129" y="23"/>
                  </a:lnTo>
                  <a:lnTo>
                    <a:pt x="126" y="23"/>
                  </a:lnTo>
                  <a:lnTo>
                    <a:pt x="123" y="23"/>
                  </a:lnTo>
                  <a:lnTo>
                    <a:pt x="120" y="23"/>
                  </a:lnTo>
                  <a:lnTo>
                    <a:pt x="117" y="23"/>
                  </a:lnTo>
                  <a:lnTo>
                    <a:pt x="112" y="25"/>
                  </a:lnTo>
                  <a:lnTo>
                    <a:pt x="106" y="25"/>
                  </a:lnTo>
                  <a:lnTo>
                    <a:pt x="101" y="25"/>
                  </a:lnTo>
                  <a:lnTo>
                    <a:pt x="97" y="25"/>
                  </a:lnTo>
                  <a:lnTo>
                    <a:pt x="94" y="25"/>
                  </a:lnTo>
                  <a:lnTo>
                    <a:pt x="90" y="25"/>
                  </a:lnTo>
                  <a:lnTo>
                    <a:pt x="87" y="25"/>
                  </a:lnTo>
                  <a:lnTo>
                    <a:pt x="81" y="25"/>
                  </a:lnTo>
                  <a:lnTo>
                    <a:pt x="76" y="25"/>
                  </a:lnTo>
                  <a:lnTo>
                    <a:pt x="70" y="25"/>
                  </a:lnTo>
                  <a:lnTo>
                    <a:pt x="66" y="25"/>
                  </a:lnTo>
                  <a:lnTo>
                    <a:pt x="59" y="25"/>
                  </a:lnTo>
                  <a:lnTo>
                    <a:pt x="56" y="25"/>
                  </a:lnTo>
                  <a:lnTo>
                    <a:pt x="50" y="25"/>
                  </a:lnTo>
                  <a:lnTo>
                    <a:pt x="45" y="25"/>
                  </a:lnTo>
                  <a:lnTo>
                    <a:pt x="41" y="25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3" y="25"/>
                  </a:lnTo>
                  <a:lnTo>
                    <a:pt x="17" y="25"/>
                  </a:lnTo>
                  <a:lnTo>
                    <a:pt x="9" y="25"/>
                  </a:lnTo>
                  <a:lnTo>
                    <a:pt x="5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0D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9" name="Freeform 463"/>
            <p:cNvSpPr>
              <a:spLocks/>
            </p:cNvSpPr>
            <p:nvPr/>
          </p:nvSpPr>
          <p:spPr bwMode="auto">
            <a:xfrm>
              <a:off x="4359" y="3125"/>
              <a:ext cx="60" cy="81"/>
            </a:xfrm>
            <a:custGeom>
              <a:avLst/>
              <a:gdLst/>
              <a:ahLst/>
              <a:cxnLst>
                <a:cxn ang="0">
                  <a:pos x="115" y="18"/>
                </a:cxn>
                <a:cxn ang="0">
                  <a:pos x="109" y="26"/>
                </a:cxn>
                <a:cxn ang="0">
                  <a:pos x="106" y="32"/>
                </a:cxn>
                <a:cxn ang="0">
                  <a:pos x="101" y="40"/>
                </a:cxn>
                <a:cxn ang="0">
                  <a:pos x="95" y="48"/>
                </a:cxn>
                <a:cxn ang="0">
                  <a:pos x="90" y="56"/>
                </a:cxn>
                <a:cxn ang="0">
                  <a:pos x="86" y="62"/>
                </a:cxn>
                <a:cxn ang="0">
                  <a:pos x="79" y="71"/>
                </a:cxn>
                <a:cxn ang="0">
                  <a:pos x="75" y="81"/>
                </a:cxn>
                <a:cxn ang="0">
                  <a:pos x="70" y="88"/>
                </a:cxn>
                <a:cxn ang="0">
                  <a:pos x="65" y="98"/>
                </a:cxn>
                <a:cxn ang="0">
                  <a:pos x="59" y="105"/>
                </a:cxn>
                <a:cxn ang="0">
                  <a:pos x="54" y="116"/>
                </a:cxn>
                <a:cxn ang="0">
                  <a:pos x="48" y="126"/>
                </a:cxn>
                <a:cxn ang="0">
                  <a:pos x="44" y="135"/>
                </a:cxn>
                <a:cxn ang="0">
                  <a:pos x="39" y="146"/>
                </a:cxn>
                <a:cxn ang="0">
                  <a:pos x="34" y="155"/>
                </a:cxn>
                <a:cxn ang="0">
                  <a:pos x="28" y="160"/>
                </a:cxn>
                <a:cxn ang="0">
                  <a:pos x="22" y="161"/>
                </a:cxn>
                <a:cxn ang="0">
                  <a:pos x="14" y="161"/>
                </a:cxn>
                <a:cxn ang="0">
                  <a:pos x="6" y="157"/>
                </a:cxn>
                <a:cxn ang="0">
                  <a:pos x="0" y="147"/>
                </a:cxn>
                <a:cxn ang="0">
                  <a:pos x="1" y="141"/>
                </a:cxn>
                <a:cxn ang="0">
                  <a:pos x="6" y="132"/>
                </a:cxn>
                <a:cxn ang="0">
                  <a:pos x="11" y="123"/>
                </a:cxn>
                <a:cxn ang="0">
                  <a:pos x="17" y="113"/>
                </a:cxn>
                <a:cxn ang="0">
                  <a:pos x="22" y="105"/>
                </a:cxn>
                <a:cxn ang="0">
                  <a:pos x="29" y="96"/>
                </a:cxn>
                <a:cxn ang="0">
                  <a:pos x="36" y="87"/>
                </a:cxn>
                <a:cxn ang="0">
                  <a:pos x="42" y="79"/>
                </a:cxn>
                <a:cxn ang="0">
                  <a:pos x="48" y="71"/>
                </a:cxn>
                <a:cxn ang="0">
                  <a:pos x="56" y="62"/>
                </a:cxn>
                <a:cxn ang="0">
                  <a:pos x="62" y="54"/>
                </a:cxn>
                <a:cxn ang="0">
                  <a:pos x="67" y="46"/>
                </a:cxn>
                <a:cxn ang="0">
                  <a:pos x="73" y="38"/>
                </a:cxn>
                <a:cxn ang="0">
                  <a:pos x="79" y="31"/>
                </a:cxn>
                <a:cxn ang="0">
                  <a:pos x="86" y="23"/>
                </a:cxn>
                <a:cxn ang="0">
                  <a:pos x="92" y="17"/>
                </a:cxn>
                <a:cxn ang="0">
                  <a:pos x="98" y="9"/>
                </a:cxn>
                <a:cxn ang="0">
                  <a:pos x="103" y="1"/>
                </a:cxn>
                <a:cxn ang="0">
                  <a:pos x="110" y="0"/>
                </a:cxn>
                <a:cxn ang="0">
                  <a:pos x="115" y="3"/>
                </a:cxn>
                <a:cxn ang="0">
                  <a:pos x="118" y="10"/>
                </a:cxn>
                <a:cxn ang="0">
                  <a:pos x="117" y="15"/>
                </a:cxn>
              </a:cxnLst>
              <a:rect l="0" t="0" r="r" b="b"/>
              <a:pathLst>
                <a:path w="118" h="161">
                  <a:moveTo>
                    <a:pt x="117" y="15"/>
                  </a:moveTo>
                  <a:lnTo>
                    <a:pt x="115" y="18"/>
                  </a:lnTo>
                  <a:lnTo>
                    <a:pt x="112" y="23"/>
                  </a:lnTo>
                  <a:lnTo>
                    <a:pt x="109" y="26"/>
                  </a:lnTo>
                  <a:lnTo>
                    <a:pt x="107" y="29"/>
                  </a:lnTo>
                  <a:lnTo>
                    <a:pt x="106" y="32"/>
                  </a:lnTo>
                  <a:lnTo>
                    <a:pt x="103" y="37"/>
                  </a:lnTo>
                  <a:lnTo>
                    <a:pt x="101" y="40"/>
                  </a:lnTo>
                  <a:lnTo>
                    <a:pt x="98" y="43"/>
                  </a:lnTo>
                  <a:lnTo>
                    <a:pt x="95" y="48"/>
                  </a:lnTo>
                  <a:lnTo>
                    <a:pt x="93" y="51"/>
                  </a:lnTo>
                  <a:lnTo>
                    <a:pt x="90" y="56"/>
                  </a:lnTo>
                  <a:lnTo>
                    <a:pt x="89" y="59"/>
                  </a:lnTo>
                  <a:lnTo>
                    <a:pt x="86" y="62"/>
                  </a:lnTo>
                  <a:lnTo>
                    <a:pt x="82" y="67"/>
                  </a:lnTo>
                  <a:lnTo>
                    <a:pt x="79" y="71"/>
                  </a:lnTo>
                  <a:lnTo>
                    <a:pt x="78" y="76"/>
                  </a:lnTo>
                  <a:lnTo>
                    <a:pt x="75" y="81"/>
                  </a:lnTo>
                  <a:lnTo>
                    <a:pt x="73" y="84"/>
                  </a:lnTo>
                  <a:lnTo>
                    <a:pt x="70" y="88"/>
                  </a:lnTo>
                  <a:lnTo>
                    <a:pt x="68" y="93"/>
                  </a:lnTo>
                  <a:lnTo>
                    <a:pt x="65" y="98"/>
                  </a:lnTo>
                  <a:lnTo>
                    <a:pt x="62" y="102"/>
                  </a:lnTo>
                  <a:lnTo>
                    <a:pt x="59" y="105"/>
                  </a:lnTo>
                  <a:lnTo>
                    <a:pt x="58" y="112"/>
                  </a:lnTo>
                  <a:lnTo>
                    <a:pt x="54" y="116"/>
                  </a:lnTo>
                  <a:lnTo>
                    <a:pt x="51" y="121"/>
                  </a:lnTo>
                  <a:lnTo>
                    <a:pt x="48" y="126"/>
                  </a:lnTo>
                  <a:lnTo>
                    <a:pt x="47" y="130"/>
                  </a:lnTo>
                  <a:lnTo>
                    <a:pt x="44" y="135"/>
                  </a:lnTo>
                  <a:lnTo>
                    <a:pt x="42" y="141"/>
                  </a:lnTo>
                  <a:lnTo>
                    <a:pt x="39" y="146"/>
                  </a:lnTo>
                  <a:lnTo>
                    <a:pt x="37" y="152"/>
                  </a:lnTo>
                  <a:lnTo>
                    <a:pt x="34" y="155"/>
                  </a:lnTo>
                  <a:lnTo>
                    <a:pt x="31" y="158"/>
                  </a:lnTo>
                  <a:lnTo>
                    <a:pt x="28" y="160"/>
                  </a:lnTo>
                  <a:lnTo>
                    <a:pt x="25" y="161"/>
                  </a:lnTo>
                  <a:lnTo>
                    <a:pt x="22" y="161"/>
                  </a:lnTo>
                  <a:lnTo>
                    <a:pt x="17" y="161"/>
                  </a:lnTo>
                  <a:lnTo>
                    <a:pt x="14" y="161"/>
                  </a:lnTo>
                  <a:lnTo>
                    <a:pt x="11" y="161"/>
                  </a:lnTo>
                  <a:lnTo>
                    <a:pt x="6" y="157"/>
                  </a:lnTo>
                  <a:lnTo>
                    <a:pt x="1" y="152"/>
                  </a:lnTo>
                  <a:lnTo>
                    <a:pt x="0" y="147"/>
                  </a:lnTo>
                  <a:lnTo>
                    <a:pt x="1" y="144"/>
                  </a:lnTo>
                  <a:lnTo>
                    <a:pt x="1" y="141"/>
                  </a:lnTo>
                  <a:lnTo>
                    <a:pt x="5" y="137"/>
                  </a:lnTo>
                  <a:lnTo>
                    <a:pt x="6" y="132"/>
                  </a:lnTo>
                  <a:lnTo>
                    <a:pt x="9" y="127"/>
                  </a:lnTo>
                  <a:lnTo>
                    <a:pt x="11" y="123"/>
                  </a:lnTo>
                  <a:lnTo>
                    <a:pt x="14" y="119"/>
                  </a:lnTo>
                  <a:lnTo>
                    <a:pt x="17" y="113"/>
                  </a:lnTo>
                  <a:lnTo>
                    <a:pt x="20" y="109"/>
                  </a:lnTo>
                  <a:lnTo>
                    <a:pt x="22" y="105"/>
                  </a:lnTo>
                  <a:lnTo>
                    <a:pt x="26" y="101"/>
                  </a:lnTo>
                  <a:lnTo>
                    <a:pt x="29" y="96"/>
                  </a:lnTo>
                  <a:lnTo>
                    <a:pt x="33" y="91"/>
                  </a:lnTo>
                  <a:lnTo>
                    <a:pt x="36" y="87"/>
                  </a:lnTo>
                  <a:lnTo>
                    <a:pt x="39" y="84"/>
                  </a:lnTo>
                  <a:lnTo>
                    <a:pt x="42" y="79"/>
                  </a:lnTo>
                  <a:lnTo>
                    <a:pt x="45" y="76"/>
                  </a:lnTo>
                  <a:lnTo>
                    <a:pt x="48" y="71"/>
                  </a:lnTo>
                  <a:lnTo>
                    <a:pt x="51" y="67"/>
                  </a:lnTo>
                  <a:lnTo>
                    <a:pt x="56" y="62"/>
                  </a:lnTo>
                  <a:lnTo>
                    <a:pt x="59" y="59"/>
                  </a:lnTo>
                  <a:lnTo>
                    <a:pt x="62" y="54"/>
                  </a:lnTo>
                  <a:lnTo>
                    <a:pt x="65" y="51"/>
                  </a:lnTo>
                  <a:lnTo>
                    <a:pt x="67" y="46"/>
                  </a:lnTo>
                  <a:lnTo>
                    <a:pt x="70" y="43"/>
                  </a:lnTo>
                  <a:lnTo>
                    <a:pt x="73" y="38"/>
                  </a:lnTo>
                  <a:lnTo>
                    <a:pt x="78" y="35"/>
                  </a:lnTo>
                  <a:lnTo>
                    <a:pt x="79" y="31"/>
                  </a:lnTo>
                  <a:lnTo>
                    <a:pt x="82" y="26"/>
                  </a:lnTo>
                  <a:lnTo>
                    <a:pt x="86" y="23"/>
                  </a:lnTo>
                  <a:lnTo>
                    <a:pt x="89" y="20"/>
                  </a:lnTo>
                  <a:lnTo>
                    <a:pt x="92" y="17"/>
                  </a:lnTo>
                  <a:lnTo>
                    <a:pt x="95" y="12"/>
                  </a:lnTo>
                  <a:lnTo>
                    <a:pt x="98" y="9"/>
                  </a:lnTo>
                  <a:lnTo>
                    <a:pt x="101" y="6"/>
                  </a:lnTo>
                  <a:lnTo>
                    <a:pt x="103" y="1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4" y="1"/>
                  </a:lnTo>
                  <a:lnTo>
                    <a:pt x="115" y="3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7" y="15"/>
                  </a:lnTo>
                  <a:lnTo>
                    <a:pt x="117" y="15"/>
                  </a:lnTo>
                  <a:close/>
                </a:path>
              </a:pathLst>
            </a:custGeom>
            <a:solidFill>
              <a:srgbClr val="70D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0" name="Freeform 464"/>
            <p:cNvSpPr>
              <a:spLocks/>
            </p:cNvSpPr>
            <p:nvPr/>
          </p:nvSpPr>
          <p:spPr bwMode="auto">
            <a:xfrm>
              <a:off x="4357" y="3207"/>
              <a:ext cx="80" cy="13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30" y="3"/>
                </a:cxn>
                <a:cxn ang="0">
                  <a:pos x="41" y="2"/>
                </a:cxn>
                <a:cxn ang="0">
                  <a:pos x="50" y="2"/>
                </a:cxn>
                <a:cxn ang="0">
                  <a:pos x="56" y="2"/>
                </a:cxn>
                <a:cxn ang="0">
                  <a:pos x="66" y="2"/>
                </a:cxn>
                <a:cxn ang="0">
                  <a:pos x="75" y="2"/>
                </a:cxn>
                <a:cxn ang="0">
                  <a:pos x="87" y="2"/>
                </a:cxn>
                <a:cxn ang="0">
                  <a:pos x="97" y="2"/>
                </a:cxn>
                <a:cxn ang="0">
                  <a:pos x="109" y="3"/>
                </a:cxn>
                <a:cxn ang="0">
                  <a:pos x="120" y="3"/>
                </a:cxn>
                <a:cxn ang="0">
                  <a:pos x="133" y="2"/>
                </a:cxn>
                <a:cxn ang="0">
                  <a:pos x="142" y="0"/>
                </a:cxn>
                <a:cxn ang="0">
                  <a:pos x="148" y="0"/>
                </a:cxn>
                <a:cxn ang="0">
                  <a:pos x="154" y="0"/>
                </a:cxn>
                <a:cxn ang="0">
                  <a:pos x="158" y="6"/>
                </a:cxn>
                <a:cxn ang="0">
                  <a:pos x="156" y="14"/>
                </a:cxn>
                <a:cxn ang="0">
                  <a:pos x="153" y="22"/>
                </a:cxn>
                <a:cxn ang="0">
                  <a:pos x="143" y="23"/>
                </a:cxn>
                <a:cxn ang="0">
                  <a:pos x="133" y="25"/>
                </a:cxn>
                <a:cxn ang="0">
                  <a:pos x="120" y="25"/>
                </a:cxn>
                <a:cxn ang="0">
                  <a:pos x="111" y="26"/>
                </a:cxn>
                <a:cxn ang="0">
                  <a:pos x="100" y="26"/>
                </a:cxn>
                <a:cxn ang="0">
                  <a:pos x="87" y="26"/>
                </a:cxn>
                <a:cxn ang="0">
                  <a:pos x="77" y="26"/>
                </a:cxn>
                <a:cxn ang="0">
                  <a:pos x="67" y="26"/>
                </a:cxn>
                <a:cxn ang="0">
                  <a:pos x="56" y="25"/>
                </a:cxn>
                <a:cxn ang="0">
                  <a:pos x="50" y="25"/>
                </a:cxn>
                <a:cxn ang="0">
                  <a:pos x="41" y="25"/>
                </a:cxn>
                <a:cxn ang="0">
                  <a:pos x="30" y="25"/>
                </a:cxn>
                <a:cxn ang="0">
                  <a:pos x="17" y="25"/>
                </a:cxn>
                <a:cxn ang="0">
                  <a:pos x="6" y="23"/>
                </a:cxn>
                <a:cxn ang="0">
                  <a:pos x="0" y="19"/>
                </a:cxn>
                <a:cxn ang="0">
                  <a:pos x="0" y="9"/>
                </a:cxn>
                <a:cxn ang="0">
                  <a:pos x="6" y="3"/>
                </a:cxn>
                <a:cxn ang="0">
                  <a:pos x="11" y="3"/>
                </a:cxn>
              </a:cxnLst>
              <a:rect l="0" t="0" r="r" b="b"/>
              <a:pathLst>
                <a:path w="159" h="26">
                  <a:moveTo>
                    <a:pt x="11" y="3"/>
                  </a:moveTo>
                  <a:lnTo>
                    <a:pt x="17" y="3"/>
                  </a:lnTo>
                  <a:lnTo>
                    <a:pt x="24" y="3"/>
                  </a:lnTo>
                  <a:lnTo>
                    <a:pt x="30" y="3"/>
                  </a:lnTo>
                  <a:lnTo>
                    <a:pt x="36" y="3"/>
                  </a:lnTo>
                  <a:lnTo>
                    <a:pt x="41" y="2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61" y="2"/>
                  </a:lnTo>
                  <a:lnTo>
                    <a:pt x="66" y="2"/>
                  </a:lnTo>
                  <a:lnTo>
                    <a:pt x="70" y="2"/>
                  </a:lnTo>
                  <a:lnTo>
                    <a:pt x="75" y="2"/>
                  </a:lnTo>
                  <a:lnTo>
                    <a:pt x="80" y="2"/>
                  </a:lnTo>
                  <a:lnTo>
                    <a:pt x="87" y="2"/>
                  </a:lnTo>
                  <a:lnTo>
                    <a:pt x="92" y="2"/>
                  </a:lnTo>
                  <a:lnTo>
                    <a:pt x="97" y="2"/>
                  </a:lnTo>
                  <a:lnTo>
                    <a:pt x="103" y="3"/>
                  </a:lnTo>
                  <a:lnTo>
                    <a:pt x="109" y="3"/>
                  </a:lnTo>
                  <a:lnTo>
                    <a:pt x="114" y="3"/>
                  </a:lnTo>
                  <a:lnTo>
                    <a:pt x="120" y="3"/>
                  </a:lnTo>
                  <a:lnTo>
                    <a:pt x="126" y="3"/>
                  </a:lnTo>
                  <a:lnTo>
                    <a:pt x="133" y="2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6" y="3"/>
                  </a:lnTo>
                  <a:lnTo>
                    <a:pt x="158" y="6"/>
                  </a:lnTo>
                  <a:lnTo>
                    <a:pt x="159" y="11"/>
                  </a:lnTo>
                  <a:lnTo>
                    <a:pt x="156" y="14"/>
                  </a:lnTo>
                  <a:lnTo>
                    <a:pt x="156" y="19"/>
                  </a:lnTo>
                  <a:lnTo>
                    <a:pt x="153" y="22"/>
                  </a:lnTo>
                  <a:lnTo>
                    <a:pt x="150" y="23"/>
                  </a:lnTo>
                  <a:lnTo>
                    <a:pt x="143" y="23"/>
                  </a:lnTo>
                  <a:lnTo>
                    <a:pt x="139" y="25"/>
                  </a:lnTo>
                  <a:lnTo>
                    <a:pt x="133" y="25"/>
                  </a:lnTo>
                  <a:lnTo>
                    <a:pt x="126" y="25"/>
                  </a:lnTo>
                  <a:lnTo>
                    <a:pt x="120" y="25"/>
                  </a:lnTo>
                  <a:lnTo>
                    <a:pt x="115" y="26"/>
                  </a:lnTo>
                  <a:lnTo>
                    <a:pt x="111" y="26"/>
                  </a:lnTo>
                  <a:lnTo>
                    <a:pt x="105" y="26"/>
                  </a:lnTo>
                  <a:lnTo>
                    <a:pt x="100" y="26"/>
                  </a:lnTo>
                  <a:lnTo>
                    <a:pt x="94" y="26"/>
                  </a:lnTo>
                  <a:lnTo>
                    <a:pt x="87" y="26"/>
                  </a:lnTo>
                  <a:lnTo>
                    <a:pt x="83" y="26"/>
                  </a:lnTo>
                  <a:lnTo>
                    <a:pt x="77" y="26"/>
                  </a:lnTo>
                  <a:lnTo>
                    <a:pt x="72" y="26"/>
                  </a:lnTo>
                  <a:lnTo>
                    <a:pt x="67" y="26"/>
                  </a:lnTo>
                  <a:lnTo>
                    <a:pt x="61" y="26"/>
                  </a:lnTo>
                  <a:lnTo>
                    <a:pt x="56" y="25"/>
                  </a:lnTo>
                  <a:lnTo>
                    <a:pt x="53" y="25"/>
                  </a:lnTo>
                  <a:lnTo>
                    <a:pt x="50" y="25"/>
                  </a:lnTo>
                  <a:lnTo>
                    <a:pt x="47" y="25"/>
                  </a:lnTo>
                  <a:lnTo>
                    <a:pt x="41" y="25"/>
                  </a:lnTo>
                  <a:lnTo>
                    <a:pt x="36" y="25"/>
                  </a:lnTo>
                  <a:lnTo>
                    <a:pt x="30" y="25"/>
                  </a:lnTo>
                  <a:lnTo>
                    <a:pt x="24" y="25"/>
                  </a:lnTo>
                  <a:lnTo>
                    <a:pt x="17" y="25"/>
                  </a:lnTo>
                  <a:lnTo>
                    <a:pt x="11" y="25"/>
                  </a:lnTo>
                  <a:lnTo>
                    <a:pt x="6" y="23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11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70D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1" name="Freeform 465"/>
            <p:cNvSpPr>
              <a:spLocks/>
            </p:cNvSpPr>
            <p:nvPr/>
          </p:nvSpPr>
          <p:spPr bwMode="auto">
            <a:xfrm>
              <a:off x="4354" y="3187"/>
              <a:ext cx="88" cy="1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6" y="0"/>
                </a:cxn>
                <a:cxn ang="0">
                  <a:pos x="65" y="0"/>
                </a:cxn>
                <a:cxn ang="0">
                  <a:pos x="73" y="0"/>
                </a:cxn>
                <a:cxn ang="0">
                  <a:pos x="86" y="0"/>
                </a:cxn>
                <a:cxn ang="0">
                  <a:pos x="97" y="0"/>
                </a:cxn>
                <a:cxn ang="0">
                  <a:pos x="107" y="0"/>
                </a:cxn>
                <a:cxn ang="0">
                  <a:pos x="120" y="0"/>
                </a:cxn>
                <a:cxn ang="0">
                  <a:pos x="132" y="0"/>
                </a:cxn>
                <a:cxn ang="0">
                  <a:pos x="143" y="0"/>
                </a:cxn>
                <a:cxn ang="0">
                  <a:pos x="154" y="0"/>
                </a:cxn>
                <a:cxn ang="0">
                  <a:pos x="162" y="0"/>
                </a:cxn>
                <a:cxn ang="0">
                  <a:pos x="171" y="0"/>
                </a:cxn>
                <a:cxn ang="0">
                  <a:pos x="174" y="3"/>
                </a:cxn>
                <a:cxn ang="0">
                  <a:pos x="174" y="12"/>
                </a:cxn>
                <a:cxn ang="0">
                  <a:pos x="162" y="15"/>
                </a:cxn>
                <a:cxn ang="0">
                  <a:pos x="151" y="17"/>
                </a:cxn>
                <a:cxn ang="0">
                  <a:pos x="140" y="20"/>
                </a:cxn>
                <a:cxn ang="0">
                  <a:pos x="129" y="20"/>
                </a:cxn>
                <a:cxn ang="0">
                  <a:pos x="117" y="21"/>
                </a:cxn>
                <a:cxn ang="0">
                  <a:pos x="106" y="23"/>
                </a:cxn>
                <a:cxn ang="0">
                  <a:pos x="93" y="23"/>
                </a:cxn>
                <a:cxn ang="0">
                  <a:pos x="83" y="23"/>
                </a:cxn>
                <a:cxn ang="0">
                  <a:pos x="73" y="24"/>
                </a:cxn>
                <a:cxn ang="0">
                  <a:pos x="62" y="24"/>
                </a:cxn>
                <a:cxn ang="0">
                  <a:pos x="56" y="24"/>
                </a:cxn>
                <a:cxn ang="0">
                  <a:pos x="48" y="26"/>
                </a:cxn>
                <a:cxn ang="0">
                  <a:pos x="42" y="26"/>
                </a:cxn>
                <a:cxn ang="0">
                  <a:pos x="34" y="26"/>
                </a:cxn>
                <a:cxn ang="0">
                  <a:pos x="26" y="28"/>
                </a:cxn>
                <a:cxn ang="0">
                  <a:pos x="17" y="28"/>
                </a:cxn>
                <a:cxn ang="0">
                  <a:pos x="9" y="28"/>
                </a:cxn>
                <a:cxn ang="0">
                  <a:pos x="3" y="24"/>
                </a:cxn>
                <a:cxn ang="0">
                  <a:pos x="0" y="18"/>
                </a:cxn>
                <a:cxn ang="0">
                  <a:pos x="0" y="7"/>
                </a:cxn>
                <a:cxn ang="0">
                  <a:pos x="3" y="1"/>
                </a:cxn>
                <a:cxn ang="0">
                  <a:pos x="9" y="0"/>
                </a:cxn>
                <a:cxn ang="0">
                  <a:pos x="12" y="0"/>
                </a:cxn>
              </a:cxnLst>
              <a:rect l="0" t="0" r="r" b="b"/>
              <a:pathLst>
                <a:path w="176" h="29">
                  <a:moveTo>
                    <a:pt x="12" y="0"/>
                  </a:moveTo>
                  <a:lnTo>
                    <a:pt x="17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9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7" y="0"/>
                  </a:lnTo>
                  <a:lnTo>
                    <a:pt x="143" y="0"/>
                  </a:lnTo>
                  <a:lnTo>
                    <a:pt x="149" y="0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3" y="1"/>
                  </a:lnTo>
                  <a:lnTo>
                    <a:pt x="174" y="3"/>
                  </a:lnTo>
                  <a:lnTo>
                    <a:pt x="176" y="6"/>
                  </a:lnTo>
                  <a:lnTo>
                    <a:pt x="174" y="12"/>
                  </a:lnTo>
                  <a:lnTo>
                    <a:pt x="170" y="15"/>
                  </a:lnTo>
                  <a:lnTo>
                    <a:pt x="162" y="15"/>
                  </a:lnTo>
                  <a:lnTo>
                    <a:pt x="157" y="17"/>
                  </a:lnTo>
                  <a:lnTo>
                    <a:pt x="151" y="17"/>
                  </a:lnTo>
                  <a:lnTo>
                    <a:pt x="146" y="18"/>
                  </a:lnTo>
                  <a:lnTo>
                    <a:pt x="140" y="20"/>
                  </a:lnTo>
                  <a:lnTo>
                    <a:pt x="134" y="20"/>
                  </a:lnTo>
                  <a:lnTo>
                    <a:pt x="129" y="20"/>
                  </a:lnTo>
                  <a:lnTo>
                    <a:pt x="123" y="21"/>
                  </a:lnTo>
                  <a:lnTo>
                    <a:pt x="117" y="21"/>
                  </a:lnTo>
                  <a:lnTo>
                    <a:pt x="112" y="23"/>
                  </a:lnTo>
                  <a:lnTo>
                    <a:pt x="106" y="23"/>
                  </a:lnTo>
                  <a:lnTo>
                    <a:pt x="100" y="23"/>
                  </a:lnTo>
                  <a:lnTo>
                    <a:pt x="93" y="23"/>
                  </a:lnTo>
                  <a:lnTo>
                    <a:pt x="89" y="23"/>
                  </a:lnTo>
                  <a:lnTo>
                    <a:pt x="83" y="23"/>
                  </a:lnTo>
                  <a:lnTo>
                    <a:pt x="78" y="24"/>
                  </a:lnTo>
                  <a:lnTo>
                    <a:pt x="73" y="24"/>
                  </a:lnTo>
                  <a:lnTo>
                    <a:pt x="67" y="24"/>
                  </a:lnTo>
                  <a:lnTo>
                    <a:pt x="62" y="24"/>
                  </a:lnTo>
                  <a:lnTo>
                    <a:pt x="59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2" y="26"/>
                  </a:lnTo>
                  <a:lnTo>
                    <a:pt x="37" y="26"/>
                  </a:lnTo>
                  <a:lnTo>
                    <a:pt x="34" y="26"/>
                  </a:lnTo>
                  <a:lnTo>
                    <a:pt x="31" y="28"/>
                  </a:lnTo>
                  <a:lnTo>
                    <a:pt x="26" y="28"/>
                  </a:lnTo>
                  <a:lnTo>
                    <a:pt x="22" y="28"/>
                  </a:lnTo>
                  <a:lnTo>
                    <a:pt x="17" y="28"/>
                  </a:lnTo>
                  <a:lnTo>
                    <a:pt x="12" y="29"/>
                  </a:lnTo>
                  <a:lnTo>
                    <a:pt x="9" y="28"/>
                  </a:lnTo>
                  <a:lnTo>
                    <a:pt x="6" y="26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2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0D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2" name="Freeform 466"/>
            <p:cNvSpPr>
              <a:spLocks/>
            </p:cNvSpPr>
            <p:nvPr/>
          </p:nvSpPr>
          <p:spPr bwMode="auto">
            <a:xfrm>
              <a:off x="5072" y="3089"/>
              <a:ext cx="156" cy="64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7" y="4"/>
                </a:cxn>
                <a:cxn ang="0">
                  <a:pos x="53" y="7"/>
                </a:cxn>
                <a:cxn ang="0">
                  <a:pos x="65" y="8"/>
                </a:cxn>
                <a:cxn ang="0">
                  <a:pos x="81" y="11"/>
                </a:cxn>
                <a:cxn ang="0">
                  <a:pos x="93" y="14"/>
                </a:cxn>
                <a:cxn ang="0">
                  <a:pos x="106" y="19"/>
                </a:cxn>
                <a:cxn ang="0">
                  <a:pos x="118" y="24"/>
                </a:cxn>
                <a:cxn ang="0">
                  <a:pos x="134" y="27"/>
                </a:cxn>
                <a:cxn ang="0">
                  <a:pos x="148" y="33"/>
                </a:cxn>
                <a:cxn ang="0">
                  <a:pos x="165" y="41"/>
                </a:cxn>
                <a:cxn ang="0">
                  <a:pos x="180" y="49"/>
                </a:cxn>
                <a:cxn ang="0">
                  <a:pos x="194" y="53"/>
                </a:cxn>
                <a:cxn ang="0">
                  <a:pos x="207" y="58"/>
                </a:cxn>
                <a:cxn ang="0">
                  <a:pos x="219" y="63"/>
                </a:cxn>
                <a:cxn ang="0">
                  <a:pos x="232" y="69"/>
                </a:cxn>
                <a:cxn ang="0">
                  <a:pos x="243" y="74"/>
                </a:cxn>
                <a:cxn ang="0">
                  <a:pos x="255" y="80"/>
                </a:cxn>
                <a:cxn ang="0">
                  <a:pos x="267" y="86"/>
                </a:cxn>
                <a:cxn ang="0">
                  <a:pos x="278" y="92"/>
                </a:cxn>
                <a:cxn ang="0">
                  <a:pos x="291" y="97"/>
                </a:cxn>
                <a:cxn ang="0">
                  <a:pos x="302" y="103"/>
                </a:cxn>
                <a:cxn ang="0">
                  <a:pos x="311" y="112"/>
                </a:cxn>
                <a:cxn ang="0">
                  <a:pos x="305" y="125"/>
                </a:cxn>
                <a:cxn ang="0">
                  <a:pos x="292" y="126"/>
                </a:cxn>
                <a:cxn ang="0">
                  <a:pos x="277" y="117"/>
                </a:cxn>
                <a:cxn ang="0">
                  <a:pos x="261" y="109"/>
                </a:cxn>
                <a:cxn ang="0">
                  <a:pos x="252" y="103"/>
                </a:cxn>
                <a:cxn ang="0">
                  <a:pos x="241" y="100"/>
                </a:cxn>
                <a:cxn ang="0">
                  <a:pos x="229" y="94"/>
                </a:cxn>
                <a:cxn ang="0">
                  <a:pos x="215" y="88"/>
                </a:cxn>
                <a:cxn ang="0">
                  <a:pos x="201" y="83"/>
                </a:cxn>
                <a:cxn ang="0">
                  <a:pos x="186" y="77"/>
                </a:cxn>
                <a:cxn ang="0">
                  <a:pos x="169" y="69"/>
                </a:cxn>
                <a:cxn ang="0">
                  <a:pos x="152" y="61"/>
                </a:cxn>
                <a:cxn ang="0">
                  <a:pos x="138" y="55"/>
                </a:cxn>
                <a:cxn ang="0">
                  <a:pos x="124" y="49"/>
                </a:cxn>
                <a:cxn ang="0">
                  <a:pos x="109" y="44"/>
                </a:cxn>
                <a:cxn ang="0">
                  <a:pos x="96" y="36"/>
                </a:cxn>
                <a:cxn ang="0">
                  <a:pos x="82" y="33"/>
                </a:cxn>
                <a:cxn ang="0">
                  <a:pos x="68" y="27"/>
                </a:cxn>
                <a:cxn ang="0">
                  <a:pos x="54" y="24"/>
                </a:cxn>
                <a:cxn ang="0">
                  <a:pos x="40" y="21"/>
                </a:cxn>
                <a:cxn ang="0">
                  <a:pos x="25" y="16"/>
                </a:cxn>
                <a:cxn ang="0">
                  <a:pos x="9" y="14"/>
                </a:cxn>
                <a:cxn ang="0">
                  <a:pos x="0" y="7"/>
                </a:cxn>
                <a:cxn ang="0">
                  <a:pos x="3" y="0"/>
                </a:cxn>
                <a:cxn ang="0">
                  <a:pos x="12" y="0"/>
                </a:cxn>
              </a:cxnLst>
              <a:rect l="0" t="0" r="r" b="b"/>
              <a:pathLst>
                <a:path w="311" h="128">
                  <a:moveTo>
                    <a:pt x="12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43" y="5"/>
                  </a:lnTo>
                  <a:lnTo>
                    <a:pt x="48" y="5"/>
                  </a:lnTo>
                  <a:lnTo>
                    <a:pt x="53" y="7"/>
                  </a:lnTo>
                  <a:lnTo>
                    <a:pt x="57" y="7"/>
                  </a:lnTo>
                  <a:lnTo>
                    <a:pt x="62" y="8"/>
                  </a:lnTo>
                  <a:lnTo>
                    <a:pt x="65" y="8"/>
                  </a:lnTo>
                  <a:lnTo>
                    <a:pt x="71" y="10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5" y="13"/>
                  </a:lnTo>
                  <a:lnTo>
                    <a:pt x="88" y="14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2" y="18"/>
                  </a:lnTo>
                  <a:lnTo>
                    <a:pt x="106" y="19"/>
                  </a:lnTo>
                  <a:lnTo>
                    <a:pt x="110" y="21"/>
                  </a:lnTo>
                  <a:lnTo>
                    <a:pt x="115" y="21"/>
                  </a:lnTo>
                  <a:lnTo>
                    <a:pt x="118" y="24"/>
                  </a:lnTo>
                  <a:lnTo>
                    <a:pt x="124" y="24"/>
                  </a:lnTo>
                  <a:lnTo>
                    <a:pt x="129" y="25"/>
                  </a:lnTo>
                  <a:lnTo>
                    <a:pt x="134" y="27"/>
                  </a:lnTo>
                  <a:lnTo>
                    <a:pt x="138" y="30"/>
                  </a:lnTo>
                  <a:lnTo>
                    <a:pt x="143" y="32"/>
                  </a:lnTo>
                  <a:lnTo>
                    <a:pt x="148" y="33"/>
                  </a:lnTo>
                  <a:lnTo>
                    <a:pt x="152" y="36"/>
                  </a:lnTo>
                  <a:lnTo>
                    <a:pt x="158" y="38"/>
                  </a:lnTo>
                  <a:lnTo>
                    <a:pt x="165" y="41"/>
                  </a:lnTo>
                  <a:lnTo>
                    <a:pt x="169" y="44"/>
                  </a:lnTo>
                  <a:lnTo>
                    <a:pt x="176" y="47"/>
                  </a:lnTo>
                  <a:lnTo>
                    <a:pt x="180" y="49"/>
                  </a:lnTo>
                  <a:lnTo>
                    <a:pt x="185" y="50"/>
                  </a:lnTo>
                  <a:lnTo>
                    <a:pt x="190" y="52"/>
                  </a:lnTo>
                  <a:lnTo>
                    <a:pt x="194" y="53"/>
                  </a:lnTo>
                  <a:lnTo>
                    <a:pt x="197" y="55"/>
                  </a:lnTo>
                  <a:lnTo>
                    <a:pt x="202" y="56"/>
                  </a:lnTo>
                  <a:lnTo>
                    <a:pt x="207" y="58"/>
                  </a:lnTo>
                  <a:lnTo>
                    <a:pt x="210" y="60"/>
                  </a:lnTo>
                  <a:lnTo>
                    <a:pt x="215" y="61"/>
                  </a:lnTo>
                  <a:lnTo>
                    <a:pt x="219" y="63"/>
                  </a:lnTo>
                  <a:lnTo>
                    <a:pt x="224" y="64"/>
                  </a:lnTo>
                  <a:lnTo>
                    <a:pt x="229" y="67"/>
                  </a:lnTo>
                  <a:lnTo>
                    <a:pt x="232" y="69"/>
                  </a:lnTo>
                  <a:lnTo>
                    <a:pt x="235" y="70"/>
                  </a:lnTo>
                  <a:lnTo>
                    <a:pt x="238" y="72"/>
                  </a:lnTo>
                  <a:lnTo>
                    <a:pt x="243" y="74"/>
                  </a:lnTo>
                  <a:lnTo>
                    <a:pt x="247" y="75"/>
                  </a:lnTo>
                  <a:lnTo>
                    <a:pt x="252" y="77"/>
                  </a:lnTo>
                  <a:lnTo>
                    <a:pt x="255" y="80"/>
                  </a:lnTo>
                  <a:lnTo>
                    <a:pt x="260" y="81"/>
                  </a:lnTo>
                  <a:lnTo>
                    <a:pt x="263" y="83"/>
                  </a:lnTo>
                  <a:lnTo>
                    <a:pt x="267" y="86"/>
                  </a:lnTo>
                  <a:lnTo>
                    <a:pt x="271" y="88"/>
                  </a:lnTo>
                  <a:lnTo>
                    <a:pt x="275" y="91"/>
                  </a:lnTo>
                  <a:lnTo>
                    <a:pt x="278" y="92"/>
                  </a:lnTo>
                  <a:lnTo>
                    <a:pt x="283" y="94"/>
                  </a:lnTo>
                  <a:lnTo>
                    <a:pt x="286" y="95"/>
                  </a:lnTo>
                  <a:lnTo>
                    <a:pt x="291" y="97"/>
                  </a:lnTo>
                  <a:lnTo>
                    <a:pt x="294" y="100"/>
                  </a:lnTo>
                  <a:lnTo>
                    <a:pt x="297" y="102"/>
                  </a:lnTo>
                  <a:lnTo>
                    <a:pt x="302" y="103"/>
                  </a:lnTo>
                  <a:lnTo>
                    <a:pt x="305" y="106"/>
                  </a:lnTo>
                  <a:lnTo>
                    <a:pt x="308" y="109"/>
                  </a:lnTo>
                  <a:lnTo>
                    <a:pt x="311" y="112"/>
                  </a:lnTo>
                  <a:lnTo>
                    <a:pt x="310" y="117"/>
                  </a:lnTo>
                  <a:lnTo>
                    <a:pt x="308" y="123"/>
                  </a:lnTo>
                  <a:lnTo>
                    <a:pt x="305" y="125"/>
                  </a:lnTo>
                  <a:lnTo>
                    <a:pt x="302" y="128"/>
                  </a:lnTo>
                  <a:lnTo>
                    <a:pt x="297" y="128"/>
                  </a:lnTo>
                  <a:lnTo>
                    <a:pt x="292" y="126"/>
                  </a:lnTo>
                  <a:lnTo>
                    <a:pt x="286" y="123"/>
                  </a:lnTo>
                  <a:lnTo>
                    <a:pt x="281" y="120"/>
                  </a:lnTo>
                  <a:lnTo>
                    <a:pt x="277" y="117"/>
                  </a:lnTo>
                  <a:lnTo>
                    <a:pt x="272" y="116"/>
                  </a:lnTo>
                  <a:lnTo>
                    <a:pt x="267" y="112"/>
                  </a:lnTo>
                  <a:lnTo>
                    <a:pt x="261" y="109"/>
                  </a:lnTo>
                  <a:lnTo>
                    <a:pt x="258" y="108"/>
                  </a:lnTo>
                  <a:lnTo>
                    <a:pt x="255" y="106"/>
                  </a:lnTo>
                  <a:lnTo>
                    <a:pt x="252" y="103"/>
                  </a:lnTo>
                  <a:lnTo>
                    <a:pt x="247" y="103"/>
                  </a:lnTo>
                  <a:lnTo>
                    <a:pt x="244" y="100"/>
                  </a:lnTo>
                  <a:lnTo>
                    <a:pt x="241" y="100"/>
                  </a:lnTo>
                  <a:lnTo>
                    <a:pt x="238" y="97"/>
                  </a:lnTo>
                  <a:lnTo>
                    <a:pt x="235" y="97"/>
                  </a:lnTo>
                  <a:lnTo>
                    <a:pt x="229" y="94"/>
                  </a:lnTo>
                  <a:lnTo>
                    <a:pt x="225" y="92"/>
                  </a:lnTo>
                  <a:lnTo>
                    <a:pt x="218" y="89"/>
                  </a:lnTo>
                  <a:lnTo>
                    <a:pt x="215" y="88"/>
                  </a:lnTo>
                  <a:lnTo>
                    <a:pt x="210" y="86"/>
                  </a:lnTo>
                  <a:lnTo>
                    <a:pt x="205" y="84"/>
                  </a:lnTo>
                  <a:lnTo>
                    <a:pt x="201" y="83"/>
                  </a:lnTo>
                  <a:lnTo>
                    <a:pt x="194" y="80"/>
                  </a:lnTo>
                  <a:lnTo>
                    <a:pt x="191" y="78"/>
                  </a:lnTo>
                  <a:lnTo>
                    <a:pt x="186" y="77"/>
                  </a:lnTo>
                  <a:lnTo>
                    <a:pt x="182" y="74"/>
                  </a:lnTo>
                  <a:lnTo>
                    <a:pt x="176" y="72"/>
                  </a:lnTo>
                  <a:lnTo>
                    <a:pt x="169" y="69"/>
                  </a:lnTo>
                  <a:lnTo>
                    <a:pt x="163" y="67"/>
                  </a:lnTo>
                  <a:lnTo>
                    <a:pt x="158" y="63"/>
                  </a:lnTo>
                  <a:lnTo>
                    <a:pt x="152" y="61"/>
                  </a:lnTo>
                  <a:lnTo>
                    <a:pt x="148" y="60"/>
                  </a:lnTo>
                  <a:lnTo>
                    <a:pt x="141" y="56"/>
                  </a:lnTo>
                  <a:lnTo>
                    <a:pt x="138" y="55"/>
                  </a:lnTo>
                  <a:lnTo>
                    <a:pt x="134" y="52"/>
                  </a:lnTo>
                  <a:lnTo>
                    <a:pt x="129" y="50"/>
                  </a:lnTo>
                  <a:lnTo>
                    <a:pt x="124" y="49"/>
                  </a:lnTo>
                  <a:lnTo>
                    <a:pt x="118" y="47"/>
                  </a:lnTo>
                  <a:lnTo>
                    <a:pt x="115" y="44"/>
                  </a:lnTo>
                  <a:lnTo>
                    <a:pt x="109" y="44"/>
                  </a:lnTo>
                  <a:lnTo>
                    <a:pt x="106" y="41"/>
                  </a:lnTo>
                  <a:lnTo>
                    <a:pt x="101" y="39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88" y="35"/>
                  </a:lnTo>
                  <a:lnTo>
                    <a:pt x="82" y="33"/>
                  </a:lnTo>
                  <a:lnTo>
                    <a:pt x="77" y="30"/>
                  </a:lnTo>
                  <a:lnTo>
                    <a:pt x="73" y="28"/>
                  </a:lnTo>
                  <a:lnTo>
                    <a:pt x="68" y="27"/>
                  </a:lnTo>
                  <a:lnTo>
                    <a:pt x="63" y="25"/>
                  </a:lnTo>
                  <a:lnTo>
                    <a:pt x="59" y="24"/>
                  </a:lnTo>
                  <a:lnTo>
                    <a:pt x="54" y="24"/>
                  </a:lnTo>
                  <a:lnTo>
                    <a:pt x="49" y="22"/>
                  </a:lnTo>
                  <a:lnTo>
                    <a:pt x="45" y="21"/>
                  </a:lnTo>
                  <a:lnTo>
                    <a:pt x="40" y="21"/>
                  </a:lnTo>
                  <a:lnTo>
                    <a:pt x="35" y="18"/>
                  </a:lnTo>
                  <a:lnTo>
                    <a:pt x="29" y="18"/>
                  </a:lnTo>
                  <a:lnTo>
                    <a:pt x="25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4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4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0D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3" name="Freeform 467"/>
            <p:cNvSpPr>
              <a:spLocks/>
            </p:cNvSpPr>
            <p:nvPr/>
          </p:nvSpPr>
          <p:spPr bwMode="auto">
            <a:xfrm>
              <a:off x="5031" y="3134"/>
              <a:ext cx="221" cy="99"/>
            </a:xfrm>
            <a:custGeom>
              <a:avLst/>
              <a:gdLst/>
              <a:ahLst/>
              <a:cxnLst>
                <a:cxn ang="0">
                  <a:pos x="18" y="166"/>
                </a:cxn>
                <a:cxn ang="0">
                  <a:pos x="37" y="168"/>
                </a:cxn>
                <a:cxn ang="0">
                  <a:pos x="53" y="168"/>
                </a:cxn>
                <a:cxn ang="0">
                  <a:pos x="71" y="168"/>
                </a:cxn>
                <a:cxn ang="0">
                  <a:pos x="95" y="168"/>
                </a:cxn>
                <a:cxn ang="0">
                  <a:pos x="116" y="166"/>
                </a:cxn>
                <a:cxn ang="0">
                  <a:pos x="138" y="165"/>
                </a:cxn>
                <a:cxn ang="0">
                  <a:pos x="160" y="162"/>
                </a:cxn>
                <a:cxn ang="0">
                  <a:pos x="179" y="155"/>
                </a:cxn>
                <a:cxn ang="0">
                  <a:pos x="197" y="152"/>
                </a:cxn>
                <a:cxn ang="0">
                  <a:pos x="216" y="144"/>
                </a:cxn>
                <a:cxn ang="0">
                  <a:pos x="235" y="137"/>
                </a:cxn>
                <a:cxn ang="0">
                  <a:pos x="252" y="129"/>
                </a:cxn>
                <a:cxn ang="0">
                  <a:pos x="269" y="120"/>
                </a:cxn>
                <a:cxn ang="0">
                  <a:pos x="286" y="110"/>
                </a:cxn>
                <a:cxn ang="0">
                  <a:pos x="305" y="101"/>
                </a:cxn>
                <a:cxn ang="0">
                  <a:pos x="322" y="88"/>
                </a:cxn>
                <a:cxn ang="0">
                  <a:pos x="342" y="76"/>
                </a:cxn>
                <a:cxn ang="0">
                  <a:pos x="359" y="65"/>
                </a:cxn>
                <a:cxn ang="0">
                  <a:pos x="380" y="53"/>
                </a:cxn>
                <a:cxn ang="0">
                  <a:pos x="395" y="42"/>
                </a:cxn>
                <a:cxn ang="0">
                  <a:pos x="409" y="32"/>
                </a:cxn>
                <a:cxn ang="0">
                  <a:pos x="425" y="14"/>
                </a:cxn>
                <a:cxn ang="0">
                  <a:pos x="433" y="0"/>
                </a:cxn>
                <a:cxn ang="0">
                  <a:pos x="440" y="9"/>
                </a:cxn>
                <a:cxn ang="0">
                  <a:pos x="434" y="29"/>
                </a:cxn>
                <a:cxn ang="0">
                  <a:pos x="425" y="45"/>
                </a:cxn>
                <a:cxn ang="0">
                  <a:pos x="412" y="57"/>
                </a:cxn>
                <a:cxn ang="0">
                  <a:pos x="395" y="70"/>
                </a:cxn>
                <a:cxn ang="0">
                  <a:pos x="373" y="84"/>
                </a:cxn>
                <a:cxn ang="0">
                  <a:pos x="353" y="96"/>
                </a:cxn>
                <a:cxn ang="0">
                  <a:pos x="334" y="109"/>
                </a:cxn>
                <a:cxn ang="0">
                  <a:pos x="316" y="121"/>
                </a:cxn>
                <a:cxn ang="0">
                  <a:pos x="297" y="132"/>
                </a:cxn>
                <a:cxn ang="0">
                  <a:pos x="278" y="143"/>
                </a:cxn>
                <a:cxn ang="0">
                  <a:pos x="263" y="152"/>
                </a:cxn>
                <a:cxn ang="0">
                  <a:pos x="246" y="162"/>
                </a:cxn>
                <a:cxn ang="0">
                  <a:pos x="227" y="169"/>
                </a:cxn>
                <a:cxn ang="0">
                  <a:pos x="210" y="177"/>
                </a:cxn>
                <a:cxn ang="0">
                  <a:pos x="193" y="182"/>
                </a:cxn>
                <a:cxn ang="0">
                  <a:pos x="176" y="188"/>
                </a:cxn>
                <a:cxn ang="0">
                  <a:pos x="157" y="191"/>
                </a:cxn>
                <a:cxn ang="0">
                  <a:pos x="140" y="194"/>
                </a:cxn>
                <a:cxn ang="0">
                  <a:pos x="121" y="196"/>
                </a:cxn>
                <a:cxn ang="0">
                  <a:pos x="99" y="197"/>
                </a:cxn>
                <a:cxn ang="0">
                  <a:pos x="78" y="199"/>
                </a:cxn>
                <a:cxn ang="0">
                  <a:pos x="64" y="199"/>
                </a:cxn>
                <a:cxn ang="0">
                  <a:pos x="50" y="199"/>
                </a:cxn>
                <a:cxn ang="0">
                  <a:pos x="35" y="199"/>
                </a:cxn>
                <a:cxn ang="0">
                  <a:pos x="21" y="197"/>
                </a:cxn>
                <a:cxn ang="0">
                  <a:pos x="6" y="197"/>
                </a:cxn>
              </a:cxnLst>
              <a:rect l="0" t="0" r="r" b="b"/>
              <a:pathLst>
                <a:path w="442" h="199">
                  <a:moveTo>
                    <a:pt x="3" y="165"/>
                  </a:moveTo>
                  <a:lnTo>
                    <a:pt x="7" y="165"/>
                  </a:lnTo>
                  <a:lnTo>
                    <a:pt x="14" y="166"/>
                  </a:lnTo>
                  <a:lnTo>
                    <a:pt x="18" y="166"/>
                  </a:lnTo>
                  <a:lnTo>
                    <a:pt x="23" y="168"/>
                  </a:lnTo>
                  <a:lnTo>
                    <a:pt x="28" y="168"/>
                  </a:lnTo>
                  <a:lnTo>
                    <a:pt x="32" y="168"/>
                  </a:lnTo>
                  <a:lnTo>
                    <a:pt x="37" y="168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8" y="168"/>
                  </a:lnTo>
                  <a:lnTo>
                    <a:pt x="53" y="168"/>
                  </a:lnTo>
                  <a:lnTo>
                    <a:pt x="57" y="168"/>
                  </a:lnTo>
                  <a:lnTo>
                    <a:pt x="60" y="168"/>
                  </a:lnTo>
                  <a:lnTo>
                    <a:pt x="67" y="168"/>
                  </a:lnTo>
                  <a:lnTo>
                    <a:pt x="71" y="168"/>
                  </a:lnTo>
                  <a:lnTo>
                    <a:pt x="78" y="169"/>
                  </a:lnTo>
                  <a:lnTo>
                    <a:pt x="84" y="168"/>
                  </a:lnTo>
                  <a:lnTo>
                    <a:pt x="90" y="168"/>
                  </a:lnTo>
                  <a:lnTo>
                    <a:pt x="95" y="168"/>
                  </a:lnTo>
                  <a:lnTo>
                    <a:pt x="101" y="168"/>
                  </a:lnTo>
                  <a:lnTo>
                    <a:pt x="107" y="168"/>
                  </a:lnTo>
                  <a:lnTo>
                    <a:pt x="112" y="168"/>
                  </a:lnTo>
                  <a:lnTo>
                    <a:pt x="116" y="166"/>
                  </a:lnTo>
                  <a:lnTo>
                    <a:pt x="123" y="166"/>
                  </a:lnTo>
                  <a:lnTo>
                    <a:pt x="129" y="165"/>
                  </a:lnTo>
                  <a:lnTo>
                    <a:pt x="134" y="165"/>
                  </a:lnTo>
                  <a:lnTo>
                    <a:pt x="138" y="165"/>
                  </a:lnTo>
                  <a:lnTo>
                    <a:pt x="144" y="165"/>
                  </a:lnTo>
                  <a:lnTo>
                    <a:pt x="149" y="162"/>
                  </a:lnTo>
                  <a:lnTo>
                    <a:pt x="154" y="162"/>
                  </a:lnTo>
                  <a:lnTo>
                    <a:pt x="160" y="162"/>
                  </a:lnTo>
                  <a:lnTo>
                    <a:pt x="165" y="160"/>
                  </a:lnTo>
                  <a:lnTo>
                    <a:pt x="169" y="158"/>
                  </a:lnTo>
                  <a:lnTo>
                    <a:pt x="174" y="157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8" y="154"/>
                  </a:lnTo>
                  <a:lnTo>
                    <a:pt x="193" y="152"/>
                  </a:lnTo>
                  <a:lnTo>
                    <a:pt x="197" y="152"/>
                  </a:lnTo>
                  <a:lnTo>
                    <a:pt x="202" y="149"/>
                  </a:lnTo>
                  <a:lnTo>
                    <a:pt x="207" y="149"/>
                  </a:lnTo>
                  <a:lnTo>
                    <a:pt x="211" y="146"/>
                  </a:lnTo>
                  <a:lnTo>
                    <a:pt x="216" y="144"/>
                  </a:lnTo>
                  <a:lnTo>
                    <a:pt x="221" y="141"/>
                  </a:lnTo>
                  <a:lnTo>
                    <a:pt x="225" y="141"/>
                  </a:lnTo>
                  <a:lnTo>
                    <a:pt x="230" y="138"/>
                  </a:lnTo>
                  <a:lnTo>
                    <a:pt x="235" y="137"/>
                  </a:lnTo>
                  <a:lnTo>
                    <a:pt x="239" y="135"/>
                  </a:lnTo>
                  <a:lnTo>
                    <a:pt x="243" y="134"/>
                  </a:lnTo>
                  <a:lnTo>
                    <a:pt x="247" y="132"/>
                  </a:lnTo>
                  <a:lnTo>
                    <a:pt x="252" y="129"/>
                  </a:lnTo>
                  <a:lnTo>
                    <a:pt x="257" y="127"/>
                  </a:lnTo>
                  <a:lnTo>
                    <a:pt x="260" y="126"/>
                  </a:lnTo>
                  <a:lnTo>
                    <a:pt x="266" y="121"/>
                  </a:lnTo>
                  <a:lnTo>
                    <a:pt x="269" y="120"/>
                  </a:lnTo>
                  <a:lnTo>
                    <a:pt x="274" y="118"/>
                  </a:lnTo>
                  <a:lnTo>
                    <a:pt x="278" y="115"/>
                  </a:lnTo>
                  <a:lnTo>
                    <a:pt x="283" y="113"/>
                  </a:lnTo>
                  <a:lnTo>
                    <a:pt x="286" y="110"/>
                  </a:lnTo>
                  <a:lnTo>
                    <a:pt x="291" y="109"/>
                  </a:lnTo>
                  <a:lnTo>
                    <a:pt x="296" y="106"/>
                  </a:lnTo>
                  <a:lnTo>
                    <a:pt x="300" y="102"/>
                  </a:lnTo>
                  <a:lnTo>
                    <a:pt x="305" y="101"/>
                  </a:lnTo>
                  <a:lnTo>
                    <a:pt x="310" y="98"/>
                  </a:lnTo>
                  <a:lnTo>
                    <a:pt x="314" y="95"/>
                  </a:lnTo>
                  <a:lnTo>
                    <a:pt x="319" y="92"/>
                  </a:lnTo>
                  <a:lnTo>
                    <a:pt x="322" y="88"/>
                  </a:lnTo>
                  <a:lnTo>
                    <a:pt x="328" y="85"/>
                  </a:lnTo>
                  <a:lnTo>
                    <a:pt x="333" y="82"/>
                  </a:lnTo>
                  <a:lnTo>
                    <a:pt x="336" y="81"/>
                  </a:lnTo>
                  <a:lnTo>
                    <a:pt x="342" y="76"/>
                  </a:lnTo>
                  <a:lnTo>
                    <a:pt x="345" y="74"/>
                  </a:lnTo>
                  <a:lnTo>
                    <a:pt x="350" y="70"/>
                  </a:lnTo>
                  <a:lnTo>
                    <a:pt x="356" y="67"/>
                  </a:lnTo>
                  <a:lnTo>
                    <a:pt x="359" y="65"/>
                  </a:lnTo>
                  <a:lnTo>
                    <a:pt x="366" y="62"/>
                  </a:lnTo>
                  <a:lnTo>
                    <a:pt x="370" y="59"/>
                  </a:lnTo>
                  <a:lnTo>
                    <a:pt x="375" y="56"/>
                  </a:lnTo>
                  <a:lnTo>
                    <a:pt x="380" y="53"/>
                  </a:lnTo>
                  <a:lnTo>
                    <a:pt x="386" y="50"/>
                  </a:lnTo>
                  <a:lnTo>
                    <a:pt x="389" y="45"/>
                  </a:lnTo>
                  <a:lnTo>
                    <a:pt x="392" y="43"/>
                  </a:lnTo>
                  <a:lnTo>
                    <a:pt x="395" y="42"/>
                  </a:lnTo>
                  <a:lnTo>
                    <a:pt x="400" y="39"/>
                  </a:lnTo>
                  <a:lnTo>
                    <a:pt x="403" y="37"/>
                  </a:lnTo>
                  <a:lnTo>
                    <a:pt x="406" y="34"/>
                  </a:lnTo>
                  <a:lnTo>
                    <a:pt x="409" y="32"/>
                  </a:lnTo>
                  <a:lnTo>
                    <a:pt x="412" y="29"/>
                  </a:lnTo>
                  <a:lnTo>
                    <a:pt x="419" y="25"/>
                  </a:lnTo>
                  <a:lnTo>
                    <a:pt x="423" y="18"/>
                  </a:lnTo>
                  <a:lnTo>
                    <a:pt x="425" y="14"/>
                  </a:lnTo>
                  <a:lnTo>
                    <a:pt x="428" y="11"/>
                  </a:lnTo>
                  <a:lnTo>
                    <a:pt x="428" y="6"/>
                  </a:lnTo>
                  <a:lnTo>
                    <a:pt x="431" y="3"/>
                  </a:lnTo>
                  <a:lnTo>
                    <a:pt x="433" y="0"/>
                  </a:lnTo>
                  <a:lnTo>
                    <a:pt x="436" y="0"/>
                  </a:lnTo>
                  <a:lnTo>
                    <a:pt x="440" y="1"/>
                  </a:lnTo>
                  <a:lnTo>
                    <a:pt x="442" y="6"/>
                  </a:lnTo>
                  <a:lnTo>
                    <a:pt x="440" y="9"/>
                  </a:lnTo>
                  <a:lnTo>
                    <a:pt x="439" y="15"/>
                  </a:lnTo>
                  <a:lnTo>
                    <a:pt x="437" y="18"/>
                  </a:lnTo>
                  <a:lnTo>
                    <a:pt x="436" y="25"/>
                  </a:lnTo>
                  <a:lnTo>
                    <a:pt x="434" y="29"/>
                  </a:lnTo>
                  <a:lnTo>
                    <a:pt x="433" y="32"/>
                  </a:lnTo>
                  <a:lnTo>
                    <a:pt x="429" y="37"/>
                  </a:lnTo>
                  <a:lnTo>
                    <a:pt x="428" y="42"/>
                  </a:lnTo>
                  <a:lnTo>
                    <a:pt x="425" y="45"/>
                  </a:lnTo>
                  <a:lnTo>
                    <a:pt x="422" y="48"/>
                  </a:lnTo>
                  <a:lnTo>
                    <a:pt x="419" y="51"/>
                  </a:lnTo>
                  <a:lnTo>
                    <a:pt x="415" y="54"/>
                  </a:lnTo>
                  <a:lnTo>
                    <a:pt x="412" y="57"/>
                  </a:lnTo>
                  <a:lnTo>
                    <a:pt x="409" y="60"/>
                  </a:lnTo>
                  <a:lnTo>
                    <a:pt x="405" y="64"/>
                  </a:lnTo>
                  <a:lnTo>
                    <a:pt x="400" y="67"/>
                  </a:lnTo>
                  <a:lnTo>
                    <a:pt x="395" y="70"/>
                  </a:lnTo>
                  <a:lnTo>
                    <a:pt x="389" y="73"/>
                  </a:lnTo>
                  <a:lnTo>
                    <a:pt x="384" y="76"/>
                  </a:lnTo>
                  <a:lnTo>
                    <a:pt x="378" y="81"/>
                  </a:lnTo>
                  <a:lnTo>
                    <a:pt x="373" y="84"/>
                  </a:lnTo>
                  <a:lnTo>
                    <a:pt x="369" y="87"/>
                  </a:lnTo>
                  <a:lnTo>
                    <a:pt x="364" y="90"/>
                  </a:lnTo>
                  <a:lnTo>
                    <a:pt x="359" y="93"/>
                  </a:lnTo>
                  <a:lnTo>
                    <a:pt x="353" y="96"/>
                  </a:lnTo>
                  <a:lnTo>
                    <a:pt x="348" y="99"/>
                  </a:lnTo>
                  <a:lnTo>
                    <a:pt x="344" y="102"/>
                  </a:lnTo>
                  <a:lnTo>
                    <a:pt x="339" y="106"/>
                  </a:lnTo>
                  <a:lnTo>
                    <a:pt x="334" y="109"/>
                  </a:lnTo>
                  <a:lnTo>
                    <a:pt x="328" y="112"/>
                  </a:lnTo>
                  <a:lnTo>
                    <a:pt x="325" y="115"/>
                  </a:lnTo>
                  <a:lnTo>
                    <a:pt x="320" y="118"/>
                  </a:lnTo>
                  <a:lnTo>
                    <a:pt x="316" y="121"/>
                  </a:lnTo>
                  <a:lnTo>
                    <a:pt x="311" y="124"/>
                  </a:lnTo>
                  <a:lnTo>
                    <a:pt x="306" y="126"/>
                  </a:lnTo>
                  <a:lnTo>
                    <a:pt x="302" y="129"/>
                  </a:lnTo>
                  <a:lnTo>
                    <a:pt x="297" y="132"/>
                  </a:lnTo>
                  <a:lnTo>
                    <a:pt x="292" y="135"/>
                  </a:lnTo>
                  <a:lnTo>
                    <a:pt x="288" y="138"/>
                  </a:lnTo>
                  <a:lnTo>
                    <a:pt x="285" y="141"/>
                  </a:lnTo>
                  <a:lnTo>
                    <a:pt x="278" y="143"/>
                  </a:lnTo>
                  <a:lnTo>
                    <a:pt x="275" y="144"/>
                  </a:lnTo>
                  <a:lnTo>
                    <a:pt x="271" y="149"/>
                  </a:lnTo>
                  <a:lnTo>
                    <a:pt x="266" y="151"/>
                  </a:lnTo>
                  <a:lnTo>
                    <a:pt x="263" y="152"/>
                  </a:lnTo>
                  <a:lnTo>
                    <a:pt x="258" y="155"/>
                  </a:lnTo>
                  <a:lnTo>
                    <a:pt x="253" y="158"/>
                  </a:lnTo>
                  <a:lnTo>
                    <a:pt x="250" y="160"/>
                  </a:lnTo>
                  <a:lnTo>
                    <a:pt x="246" y="162"/>
                  </a:lnTo>
                  <a:lnTo>
                    <a:pt x="241" y="165"/>
                  </a:lnTo>
                  <a:lnTo>
                    <a:pt x="236" y="165"/>
                  </a:lnTo>
                  <a:lnTo>
                    <a:pt x="233" y="168"/>
                  </a:lnTo>
                  <a:lnTo>
                    <a:pt x="227" y="169"/>
                  </a:lnTo>
                  <a:lnTo>
                    <a:pt x="224" y="171"/>
                  </a:lnTo>
                  <a:lnTo>
                    <a:pt x="219" y="174"/>
                  </a:lnTo>
                  <a:lnTo>
                    <a:pt x="216" y="176"/>
                  </a:lnTo>
                  <a:lnTo>
                    <a:pt x="210" y="177"/>
                  </a:lnTo>
                  <a:lnTo>
                    <a:pt x="207" y="179"/>
                  </a:lnTo>
                  <a:lnTo>
                    <a:pt x="202" y="180"/>
                  </a:lnTo>
                  <a:lnTo>
                    <a:pt x="197" y="182"/>
                  </a:lnTo>
                  <a:lnTo>
                    <a:pt x="193" y="182"/>
                  </a:lnTo>
                  <a:lnTo>
                    <a:pt x="190" y="185"/>
                  </a:lnTo>
                  <a:lnTo>
                    <a:pt x="183" y="185"/>
                  </a:lnTo>
                  <a:lnTo>
                    <a:pt x="180" y="188"/>
                  </a:lnTo>
                  <a:lnTo>
                    <a:pt x="176" y="188"/>
                  </a:lnTo>
                  <a:lnTo>
                    <a:pt x="171" y="188"/>
                  </a:lnTo>
                  <a:lnTo>
                    <a:pt x="166" y="190"/>
                  </a:lnTo>
                  <a:lnTo>
                    <a:pt x="163" y="191"/>
                  </a:lnTo>
                  <a:lnTo>
                    <a:pt x="157" y="191"/>
                  </a:lnTo>
                  <a:lnTo>
                    <a:pt x="152" y="191"/>
                  </a:lnTo>
                  <a:lnTo>
                    <a:pt x="149" y="193"/>
                  </a:lnTo>
                  <a:lnTo>
                    <a:pt x="144" y="194"/>
                  </a:lnTo>
                  <a:lnTo>
                    <a:pt x="140" y="194"/>
                  </a:lnTo>
                  <a:lnTo>
                    <a:pt x="135" y="194"/>
                  </a:lnTo>
                  <a:lnTo>
                    <a:pt x="129" y="194"/>
                  </a:lnTo>
                  <a:lnTo>
                    <a:pt x="126" y="196"/>
                  </a:lnTo>
                  <a:lnTo>
                    <a:pt x="121" y="196"/>
                  </a:lnTo>
                  <a:lnTo>
                    <a:pt x="116" y="196"/>
                  </a:lnTo>
                  <a:lnTo>
                    <a:pt x="110" y="197"/>
                  </a:lnTo>
                  <a:lnTo>
                    <a:pt x="107" y="197"/>
                  </a:lnTo>
                  <a:lnTo>
                    <a:pt x="99" y="197"/>
                  </a:lnTo>
                  <a:lnTo>
                    <a:pt x="93" y="197"/>
                  </a:lnTo>
                  <a:lnTo>
                    <a:pt x="87" y="197"/>
                  </a:lnTo>
                  <a:lnTo>
                    <a:pt x="81" y="199"/>
                  </a:lnTo>
                  <a:lnTo>
                    <a:pt x="78" y="199"/>
                  </a:lnTo>
                  <a:lnTo>
                    <a:pt x="73" y="199"/>
                  </a:lnTo>
                  <a:lnTo>
                    <a:pt x="70" y="199"/>
                  </a:lnTo>
                  <a:lnTo>
                    <a:pt x="67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57" y="199"/>
                  </a:lnTo>
                  <a:lnTo>
                    <a:pt x="53" y="199"/>
                  </a:lnTo>
                  <a:lnTo>
                    <a:pt x="50" y="199"/>
                  </a:lnTo>
                  <a:lnTo>
                    <a:pt x="46" y="199"/>
                  </a:lnTo>
                  <a:lnTo>
                    <a:pt x="43" y="199"/>
                  </a:lnTo>
                  <a:lnTo>
                    <a:pt x="40" y="199"/>
                  </a:lnTo>
                  <a:lnTo>
                    <a:pt x="35" y="199"/>
                  </a:lnTo>
                  <a:lnTo>
                    <a:pt x="32" y="199"/>
                  </a:lnTo>
                  <a:lnTo>
                    <a:pt x="29" y="199"/>
                  </a:lnTo>
                  <a:lnTo>
                    <a:pt x="26" y="199"/>
                  </a:lnTo>
                  <a:lnTo>
                    <a:pt x="21" y="197"/>
                  </a:lnTo>
                  <a:lnTo>
                    <a:pt x="18" y="197"/>
                  </a:lnTo>
                  <a:lnTo>
                    <a:pt x="15" y="197"/>
                  </a:lnTo>
                  <a:lnTo>
                    <a:pt x="12" y="197"/>
                  </a:lnTo>
                  <a:lnTo>
                    <a:pt x="6" y="197"/>
                  </a:lnTo>
                  <a:lnTo>
                    <a:pt x="0" y="197"/>
                  </a:lnTo>
                  <a:lnTo>
                    <a:pt x="3" y="165"/>
                  </a:lnTo>
                  <a:lnTo>
                    <a:pt x="3" y="165"/>
                  </a:lnTo>
                  <a:close/>
                </a:path>
              </a:pathLst>
            </a:custGeom>
            <a:solidFill>
              <a:srgbClr val="70D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4" name="Freeform 468"/>
            <p:cNvSpPr>
              <a:spLocks/>
            </p:cNvSpPr>
            <p:nvPr/>
          </p:nvSpPr>
          <p:spPr bwMode="auto">
            <a:xfrm>
              <a:off x="5029" y="3137"/>
              <a:ext cx="191" cy="70"/>
            </a:xfrm>
            <a:custGeom>
              <a:avLst/>
              <a:gdLst/>
              <a:ahLst/>
              <a:cxnLst>
                <a:cxn ang="0">
                  <a:pos x="25" y="118"/>
                </a:cxn>
                <a:cxn ang="0">
                  <a:pos x="42" y="118"/>
                </a:cxn>
                <a:cxn ang="0">
                  <a:pos x="58" y="115"/>
                </a:cxn>
                <a:cxn ang="0">
                  <a:pos x="75" y="114"/>
                </a:cxn>
                <a:cxn ang="0">
                  <a:pos x="92" y="112"/>
                </a:cxn>
                <a:cxn ang="0">
                  <a:pos x="101" y="112"/>
                </a:cxn>
                <a:cxn ang="0">
                  <a:pos x="117" y="112"/>
                </a:cxn>
                <a:cxn ang="0">
                  <a:pos x="132" y="109"/>
                </a:cxn>
                <a:cxn ang="0">
                  <a:pos x="148" y="109"/>
                </a:cxn>
                <a:cxn ang="0">
                  <a:pos x="162" y="104"/>
                </a:cxn>
                <a:cxn ang="0">
                  <a:pos x="174" y="103"/>
                </a:cxn>
                <a:cxn ang="0">
                  <a:pos x="188" y="98"/>
                </a:cxn>
                <a:cxn ang="0">
                  <a:pos x="201" y="93"/>
                </a:cxn>
                <a:cxn ang="0">
                  <a:pos x="215" y="87"/>
                </a:cxn>
                <a:cxn ang="0">
                  <a:pos x="227" y="82"/>
                </a:cxn>
                <a:cxn ang="0">
                  <a:pos x="244" y="76"/>
                </a:cxn>
                <a:cxn ang="0">
                  <a:pos x="260" y="72"/>
                </a:cxn>
                <a:cxn ang="0">
                  <a:pos x="271" y="62"/>
                </a:cxn>
                <a:cxn ang="0">
                  <a:pos x="280" y="56"/>
                </a:cxn>
                <a:cxn ang="0">
                  <a:pos x="291" y="48"/>
                </a:cxn>
                <a:cxn ang="0">
                  <a:pos x="301" y="44"/>
                </a:cxn>
                <a:cxn ang="0">
                  <a:pos x="311" y="36"/>
                </a:cxn>
                <a:cxn ang="0">
                  <a:pos x="327" y="26"/>
                </a:cxn>
                <a:cxn ang="0">
                  <a:pos x="338" y="22"/>
                </a:cxn>
                <a:cxn ang="0">
                  <a:pos x="349" y="15"/>
                </a:cxn>
                <a:cxn ang="0">
                  <a:pos x="360" y="9"/>
                </a:cxn>
                <a:cxn ang="0">
                  <a:pos x="372" y="3"/>
                </a:cxn>
                <a:cxn ang="0">
                  <a:pos x="381" y="9"/>
                </a:cxn>
                <a:cxn ang="0">
                  <a:pos x="371" y="19"/>
                </a:cxn>
                <a:cxn ang="0">
                  <a:pos x="361" y="26"/>
                </a:cxn>
                <a:cxn ang="0">
                  <a:pos x="350" y="33"/>
                </a:cxn>
                <a:cxn ang="0">
                  <a:pos x="341" y="39"/>
                </a:cxn>
                <a:cxn ang="0">
                  <a:pos x="325" y="53"/>
                </a:cxn>
                <a:cxn ang="0">
                  <a:pos x="307" y="67"/>
                </a:cxn>
                <a:cxn ang="0">
                  <a:pos x="294" y="78"/>
                </a:cxn>
                <a:cxn ang="0">
                  <a:pos x="283" y="86"/>
                </a:cxn>
                <a:cxn ang="0">
                  <a:pos x="274" y="95"/>
                </a:cxn>
                <a:cxn ang="0">
                  <a:pos x="255" y="100"/>
                </a:cxn>
                <a:cxn ang="0">
                  <a:pos x="240" y="106"/>
                </a:cxn>
                <a:cxn ang="0">
                  <a:pos x="224" y="112"/>
                </a:cxn>
                <a:cxn ang="0">
                  <a:pos x="209" y="118"/>
                </a:cxn>
                <a:cxn ang="0">
                  <a:pos x="195" y="123"/>
                </a:cxn>
                <a:cxn ang="0">
                  <a:pos x="181" y="128"/>
                </a:cxn>
                <a:cxn ang="0">
                  <a:pos x="165" y="132"/>
                </a:cxn>
                <a:cxn ang="0">
                  <a:pos x="151" y="135"/>
                </a:cxn>
                <a:cxn ang="0">
                  <a:pos x="134" y="138"/>
                </a:cxn>
                <a:cxn ang="0">
                  <a:pos x="118" y="138"/>
                </a:cxn>
                <a:cxn ang="0">
                  <a:pos x="101" y="140"/>
                </a:cxn>
                <a:cxn ang="0">
                  <a:pos x="92" y="140"/>
                </a:cxn>
                <a:cxn ang="0">
                  <a:pos x="75" y="140"/>
                </a:cxn>
                <a:cxn ang="0">
                  <a:pos x="58" y="140"/>
                </a:cxn>
                <a:cxn ang="0">
                  <a:pos x="42" y="140"/>
                </a:cxn>
                <a:cxn ang="0">
                  <a:pos x="25" y="140"/>
                </a:cxn>
                <a:cxn ang="0">
                  <a:pos x="5" y="138"/>
                </a:cxn>
                <a:cxn ang="0">
                  <a:pos x="0" y="129"/>
                </a:cxn>
                <a:cxn ang="0">
                  <a:pos x="6" y="118"/>
                </a:cxn>
              </a:cxnLst>
              <a:rect l="0" t="0" r="r" b="b"/>
              <a:pathLst>
                <a:path w="381" h="140">
                  <a:moveTo>
                    <a:pt x="12" y="118"/>
                  </a:moveTo>
                  <a:lnTo>
                    <a:pt x="19" y="118"/>
                  </a:lnTo>
                  <a:lnTo>
                    <a:pt x="25" y="118"/>
                  </a:lnTo>
                  <a:lnTo>
                    <a:pt x="30" y="118"/>
                  </a:lnTo>
                  <a:lnTo>
                    <a:pt x="36" y="118"/>
                  </a:lnTo>
                  <a:lnTo>
                    <a:pt x="42" y="118"/>
                  </a:lnTo>
                  <a:lnTo>
                    <a:pt x="47" y="117"/>
                  </a:lnTo>
                  <a:lnTo>
                    <a:pt x="53" y="115"/>
                  </a:lnTo>
                  <a:lnTo>
                    <a:pt x="58" y="115"/>
                  </a:lnTo>
                  <a:lnTo>
                    <a:pt x="64" y="115"/>
                  </a:lnTo>
                  <a:lnTo>
                    <a:pt x="69" y="114"/>
                  </a:lnTo>
                  <a:lnTo>
                    <a:pt x="75" y="114"/>
                  </a:lnTo>
                  <a:lnTo>
                    <a:pt x="79" y="112"/>
                  </a:lnTo>
                  <a:lnTo>
                    <a:pt x="86" y="112"/>
                  </a:lnTo>
                  <a:lnTo>
                    <a:pt x="92" y="112"/>
                  </a:lnTo>
                  <a:lnTo>
                    <a:pt x="95" y="112"/>
                  </a:lnTo>
                  <a:lnTo>
                    <a:pt x="98" y="112"/>
                  </a:lnTo>
                  <a:lnTo>
                    <a:pt x="101" y="112"/>
                  </a:lnTo>
                  <a:lnTo>
                    <a:pt x="106" y="112"/>
                  </a:lnTo>
                  <a:lnTo>
                    <a:pt x="112" y="112"/>
                  </a:lnTo>
                  <a:lnTo>
                    <a:pt x="117" y="112"/>
                  </a:lnTo>
                  <a:lnTo>
                    <a:pt x="121" y="110"/>
                  </a:lnTo>
                  <a:lnTo>
                    <a:pt x="128" y="110"/>
                  </a:lnTo>
                  <a:lnTo>
                    <a:pt x="132" y="109"/>
                  </a:lnTo>
                  <a:lnTo>
                    <a:pt x="139" y="109"/>
                  </a:lnTo>
                  <a:lnTo>
                    <a:pt x="142" y="109"/>
                  </a:lnTo>
                  <a:lnTo>
                    <a:pt x="148" y="109"/>
                  </a:lnTo>
                  <a:lnTo>
                    <a:pt x="151" y="107"/>
                  </a:lnTo>
                  <a:lnTo>
                    <a:pt x="157" y="106"/>
                  </a:lnTo>
                  <a:lnTo>
                    <a:pt x="162" y="104"/>
                  </a:lnTo>
                  <a:lnTo>
                    <a:pt x="167" y="104"/>
                  </a:lnTo>
                  <a:lnTo>
                    <a:pt x="171" y="103"/>
                  </a:lnTo>
                  <a:lnTo>
                    <a:pt x="174" y="103"/>
                  </a:lnTo>
                  <a:lnTo>
                    <a:pt x="179" y="100"/>
                  </a:lnTo>
                  <a:lnTo>
                    <a:pt x="184" y="100"/>
                  </a:lnTo>
                  <a:lnTo>
                    <a:pt x="188" y="98"/>
                  </a:lnTo>
                  <a:lnTo>
                    <a:pt x="192" y="96"/>
                  </a:lnTo>
                  <a:lnTo>
                    <a:pt x="196" y="93"/>
                  </a:lnTo>
                  <a:lnTo>
                    <a:pt x="201" y="93"/>
                  </a:lnTo>
                  <a:lnTo>
                    <a:pt x="204" y="90"/>
                  </a:lnTo>
                  <a:lnTo>
                    <a:pt x="210" y="89"/>
                  </a:lnTo>
                  <a:lnTo>
                    <a:pt x="215" y="87"/>
                  </a:lnTo>
                  <a:lnTo>
                    <a:pt x="220" y="86"/>
                  </a:lnTo>
                  <a:lnTo>
                    <a:pt x="224" y="84"/>
                  </a:lnTo>
                  <a:lnTo>
                    <a:pt x="227" y="82"/>
                  </a:lnTo>
                  <a:lnTo>
                    <a:pt x="234" y="79"/>
                  </a:lnTo>
                  <a:lnTo>
                    <a:pt x="238" y="79"/>
                  </a:lnTo>
                  <a:lnTo>
                    <a:pt x="244" y="76"/>
                  </a:lnTo>
                  <a:lnTo>
                    <a:pt x="248" y="75"/>
                  </a:lnTo>
                  <a:lnTo>
                    <a:pt x="254" y="73"/>
                  </a:lnTo>
                  <a:lnTo>
                    <a:pt x="260" y="72"/>
                  </a:lnTo>
                  <a:lnTo>
                    <a:pt x="263" y="68"/>
                  </a:lnTo>
                  <a:lnTo>
                    <a:pt x="268" y="65"/>
                  </a:lnTo>
                  <a:lnTo>
                    <a:pt x="271" y="62"/>
                  </a:lnTo>
                  <a:lnTo>
                    <a:pt x="274" y="59"/>
                  </a:lnTo>
                  <a:lnTo>
                    <a:pt x="277" y="58"/>
                  </a:lnTo>
                  <a:lnTo>
                    <a:pt x="280" y="56"/>
                  </a:lnTo>
                  <a:lnTo>
                    <a:pt x="283" y="53"/>
                  </a:lnTo>
                  <a:lnTo>
                    <a:pt x="288" y="51"/>
                  </a:lnTo>
                  <a:lnTo>
                    <a:pt x="291" y="48"/>
                  </a:lnTo>
                  <a:lnTo>
                    <a:pt x="294" y="47"/>
                  </a:lnTo>
                  <a:lnTo>
                    <a:pt x="297" y="44"/>
                  </a:lnTo>
                  <a:lnTo>
                    <a:pt x="301" y="44"/>
                  </a:lnTo>
                  <a:lnTo>
                    <a:pt x="304" y="40"/>
                  </a:lnTo>
                  <a:lnTo>
                    <a:pt x="308" y="39"/>
                  </a:lnTo>
                  <a:lnTo>
                    <a:pt x="311" y="36"/>
                  </a:lnTo>
                  <a:lnTo>
                    <a:pt x="315" y="36"/>
                  </a:lnTo>
                  <a:lnTo>
                    <a:pt x="321" y="31"/>
                  </a:lnTo>
                  <a:lnTo>
                    <a:pt x="327" y="26"/>
                  </a:lnTo>
                  <a:lnTo>
                    <a:pt x="330" y="26"/>
                  </a:lnTo>
                  <a:lnTo>
                    <a:pt x="333" y="23"/>
                  </a:lnTo>
                  <a:lnTo>
                    <a:pt x="338" y="22"/>
                  </a:lnTo>
                  <a:lnTo>
                    <a:pt x="341" y="20"/>
                  </a:lnTo>
                  <a:lnTo>
                    <a:pt x="344" y="17"/>
                  </a:lnTo>
                  <a:lnTo>
                    <a:pt x="349" y="15"/>
                  </a:lnTo>
                  <a:lnTo>
                    <a:pt x="352" y="14"/>
                  </a:lnTo>
                  <a:lnTo>
                    <a:pt x="357" y="12"/>
                  </a:lnTo>
                  <a:lnTo>
                    <a:pt x="360" y="9"/>
                  </a:lnTo>
                  <a:lnTo>
                    <a:pt x="364" y="6"/>
                  </a:lnTo>
                  <a:lnTo>
                    <a:pt x="367" y="5"/>
                  </a:lnTo>
                  <a:lnTo>
                    <a:pt x="372" y="3"/>
                  </a:lnTo>
                  <a:lnTo>
                    <a:pt x="377" y="0"/>
                  </a:lnTo>
                  <a:lnTo>
                    <a:pt x="380" y="3"/>
                  </a:lnTo>
                  <a:lnTo>
                    <a:pt x="381" y="9"/>
                  </a:lnTo>
                  <a:lnTo>
                    <a:pt x="380" y="14"/>
                  </a:lnTo>
                  <a:lnTo>
                    <a:pt x="375" y="15"/>
                  </a:lnTo>
                  <a:lnTo>
                    <a:pt x="371" y="19"/>
                  </a:lnTo>
                  <a:lnTo>
                    <a:pt x="367" y="20"/>
                  </a:lnTo>
                  <a:lnTo>
                    <a:pt x="364" y="23"/>
                  </a:lnTo>
                  <a:lnTo>
                    <a:pt x="361" y="26"/>
                  </a:lnTo>
                  <a:lnTo>
                    <a:pt x="357" y="28"/>
                  </a:lnTo>
                  <a:lnTo>
                    <a:pt x="353" y="29"/>
                  </a:lnTo>
                  <a:lnTo>
                    <a:pt x="350" y="33"/>
                  </a:lnTo>
                  <a:lnTo>
                    <a:pt x="347" y="34"/>
                  </a:lnTo>
                  <a:lnTo>
                    <a:pt x="344" y="36"/>
                  </a:lnTo>
                  <a:lnTo>
                    <a:pt x="341" y="39"/>
                  </a:lnTo>
                  <a:lnTo>
                    <a:pt x="338" y="44"/>
                  </a:lnTo>
                  <a:lnTo>
                    <a:pt x="330" y="47"/>
                  </a:lnTo>
                  <a:lnTo>
                    <a:pt x="325" y="53"/>
                  </a:lnTo>
                  <a:lnTo>
                    <a:pt x="319" y="58"/>
                  </a:lnTo>
                  <a:lnTo>
                    <a:pt x="313" y="62"/>
                  </a:lnTo>
                  <a:lnTo>
                    <a:pt x="307" y="67"/>
                  </a:lnTo>
                  <a:lnTo>
                    <a:pt x="301" y="73"/>
                  </a:lnTo>
                  <a:lnTo>
                    <a:pt x="297" y="75"/>
                  </a:lnTo>
                  <a:lnTo>
                    <a:pt x="294" y="78"/>
                  </a:lnTo>
                  <a:lnTo>
                    <a:pt x="291" y="79"/>
                  </a:lnTo>
                  <a:lnTo>
                    <a:pt x="288" y="82"/>
                  </a:lnTo>
                  <a:lnTo>
                    <a:pt x="283" y="86"/>
                  </a:lnTo>
                  <a:lnTo>
                    <a:pt x="280" y="89"/>
                  </a:lnTo>
                  <a:lnTo>
                    <a:pt x="277" y="92"/>
                  </a:lnTo>
                  <a:lnTo>
                    <a:pt x="274" y="95"/>
                  </a:lnTo>
                  <a:lnTo>
                    <a:pt x="268" y="96"/>
                  </a:lnTo>
                  <a:lnTo>
                    <a:pt x="262" y="100"/>
                  </a:lnTo>
                  <a:lnTo>
                    <a:pt x="255" y="100"/>
                  </a:lnTo>
                  <a:lnTo>
                    <a:pt x="251" y="103"/>
                  </a:lnTo>
                  <a:lnTo>
                    <a:pt x="244" y="104"/>
                  </a:lnTo>
                  <a:lnTo>
                    <a:pt x="240" y="106"/>
                  </a:lnTo>
                  <a:lnTo>
                    <a:pt x="234" y="109"/>
                  </a:lnTo>
                  <a:lnTo>
                    <a:pt x="229" y="110"/>
                  </a:lnTo>
                  <a:lnTo>
                    <a:pt x="224" y="112"/>
                  </a:lnTo>
                  <a:lnTo>
                    <a:pt x="220" y="115"/>
                  </a:lnTo>
                  <a:lnTo>
                    <a:pt x="215" y="115"/>
                  </a:lnTo>
                  <a:lnTo>
                    <a:pt x="209" y="118"/>
                  </a:lnTo>
                  <a:lnTo>
                    <a:pt x="204" y="120"/>
                  </a:lnTo>
                  <a:lnTo>
                    <a:pt x="199" y="123"/>
                  </a:lnTo>
                  <a:lnTo>
                    <a:pt x="195" y="123"/>
                  </a:lnTo>
                  <a:lnTo>
                    <a:pt x="192" y="126"/>
                  </a:lnTo>
                  <a:lnTo>
                    <a:pt x="185" y="126"/>
                  </a:lnTo>
                  <a:lnTo>
                    <a:pt x="181" y="128"/>
                  </a:lnTo>
                  <a:lnTo>
                    <a:pt x="174" y="129"/>
                  </a:lnTo>
                  <a:lnTo>
                    <a:pt x="171" y="131"/>
                  </a:lnTo>
                  <a:lnTo>
                    <a:pt x="165" y="132"/>
                  </a:lnTo>
                  <a:lnTo>
                    <a:pt x="160" y="134"/>
                  </a:lnTo>
                  <a:lnTo>
                    <a:pt x="156" y="135"/>
                  </a:lnTo>
                  <a:lnTo>
                    <a:pt x="151" y="135"/>
                  </a:lnTo>
                  <a:lnTo>
                    <a:pt x="145" y="135"/>
                  </a:lnTo>
                  <a:lnTo>
                    <a:pt x="140" y="137"/>
                  </a:lnTo>
                  <a:lnTo>
                    <a:pt x="134" y="138"/>
                  </a:lnTo>
                  <a:lnTo>
                    <a:pt x="129" y="138"/>
                  </a:lnTo>
                  <a:lnTo>
                    <a:pt x="123" y="138"/>
                  </a:lnTo>
                  <a:lnTo>
                    <a:pt x="118" y="138"/>
                  </a:lnTo>
                  <a:lnTo>
                    <a:pt x="112" y="138"/>
                  </a:lnTo>
                  <a:lnTo>
                    <a:pt x="106" y="140"/>
                  </a:lnTo>
                  <a:lnTo>
                    <a:pt x="101" y="140"/>
                  </a:lnTo>
                  <a:lnTo>
                    <a:pt x="98" y="140"/>
                  </a:lnTo>
                  <a:lnTo>
                    <a:pt x="95" y="140"/>
                  </a:lnTo>
                  <a:lnTo>
                    <a:pt x="92" y="140"/>
                  </a:lnTo>
                  <a:lnTo>
                    <a:pt x="86" y="140"/>
                  </a:lnTo>
                  <a:lnTo>
                    <a:pt x="79" y="140"/>
                  </a:lnTo>
                  <a:lnTo>
                    <a:pt x="75" y="140"/>
                  </a:lnTo>
                  <a:lnTo>
                    <a:pt x="69" y="140"/>
                  </a:lnTo>
                  <a:lnTo>
                    <a:pt x="62" y="140"/>
                  </a:lnTo>
                  <a:lnTo>
                    <a:pt x="58" y="140"/>
                  </a:lnTo>
                  <a:lnTo>
                    <a:pt x="53" y="140"/>
                  </a:lnTo>
                  <a:lnTo>
                    <a:pt x="47" y="140"/>
                  </a:lnTo>
                  <a:lnTo>
                    <a:pt x="42" y="140"/>
                  </a:lnTo>
                  <a:lnTo>
                    <a:pt x="36" y="140"/>
                  </a:lnTo>
                  <a:lnTo>
                    <a:pt x="30" y="140"/>
                  </a:lnTo>
                  <a:lnTo>
                    <a:pt x="25" y="140"/>
                  </a:lnTo>
                  <a:lnTo>
                    <a:pt x="17" y="140"/>
                  </a:lnTo>
                  <a:lnTo>
                    <a:pt x="11" y="140"/>
                  </a:lnTo>
                  <a:lnTo>
                    <a:pt x="5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2" y="124"/>
                  </a:lnTo>
                  <a:lnTo>
                    <a:pt x="3" y="120"/>
                  </a:lnTo>
                  <a:lnTo>
                    <a:pt x="6" y="118"/>
                  </a:lnTo>
                  <a:lnTo>
                    <a:pt x="12" y="118"/>
                  </a:lnTo>
                  <a:lnTo>
                    <a:pt x="12" y="118"/>
                  </a:lnTo>
                  <a:close/>
                </a:path>
              </a:pathLst>
            </a:custGeom>
            <a:solidFill>
              <a:srgbClr val="70D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5" name="Freeform 469"/>
            <p:cNvSpPr>
              <a:spLocks/>
            </p:cNvSpPr>
            <p:nvPr/>
          </p:nvSpPr>
          <p:spPr bwMode="auto">
            <a:xfrm>
              <a:off x="4996" y="3187"/>
              <a:ext cx="37" cy="183"/>
            </a:xfrm>
            <a:custGeom>
              <a:avLst/>
              <a:gdLst/>
              <a:ahLst/>
              <a:cxnLst>
                <a:cxn ang="0">
                  <a:pos x="56" y="15"/>
                </a:cxn>
                <a:cxn ang="0">
                  <a:pos x="62" y="26"/>
                </a:cxn>
                <a:cxn ang="0">
                  <a:pos x="67" y="38"/>
                </a:cxn>
                <a:cxn ang="0">
                  <a:pos x="70" y="48"/>
                </a:cxn>
                <a:cxn ang="0">
                  <a:pos x="73" y="59"/>
                </a:cxn>
                <a:cxn ang="0">
                  <a:pos x="73" y="76"/>
                </a:cxn>
                <a:cxn ang="0">
                  <a:pos x="73" y="91"/>
                </a:cxn>
                <a:cxn ang="0">
                  <a:pos x="71" y="105"/>
                </a:cxn>
                <a:cxn ang="0">
                  <a:pos x="70" y="121"/>
                </a:cxn>
                <a:cxn ang="0">
                  <a:pos x="70" y="135"/>
                </a:cxn>
                <a:cxn ang="0">
                  <a:pos x="68" y="149"/>
                </a:cxn>
                <a:cxn ang="0">
                  <a:pos x="65" y="161"/>
                </a:cxn>
                <a:cxn ang="0">
                  <a:pos x="63" y="175"/>
                </a:cxn>
                <a:cxn ang="0">
                  <a:pos x="59" y="189"/>
                </a:cxn>
                <a:cxn ang="0">
                  <a:pos x="56" y="205"/>
                </a:cxn>
                <a:cxn ang="0">
                  <a:pos x="51" y="221"/>
                </a:cxn>
                <a:cxn ang="0">
                  <a:pos x="46" y="235"/>
                </a:cxn>
                <a:cxn ang="0">
                  <a:pos x="42" y="249"/>
                </a:cxn>
                <a:cxn ang="0">
                  <a:pos x="37" y="261"/>
                </a:cxn>
                <a:cxn ang="0">
                  <a:pos x="34" y="272"/>
                </a:cxn>
                <a:cxn ang="0">
                  <a:pos x="31" y="284"/>
                </a:cxn>
                <a:cxn ang="0">
                  <a:pos x="26" y="297"/>
                </a:cxn>
                <a:cxn ang="0">
                  <a:pos x="23" y="308"/>
                </a:cxn>
                <a:cxn ang="0">
                  <a:pos x="20" y="320"/>
                </a:cxn>
                <a:cxn ang="0">
                  <a:pos x="17" y="331"/>
                </a:cxn>
                <a:cxn ang="0">
                  <a:pos x="14" y="345"/>
                </a:cxn>
                <a:cxn ang="0">
                  <a:pos x="11" y="361"/>
                </a:cxn>
                <a:cxn ang="0">
                  <a:pos x="0" y="364"/>
                </a:cxn>
                <a:cxn ang="0">
                  <a:pos x="1" y="348"/>
                </a:cxn>
                <a:cxn ang="0">
                  <a:pos x="4" y="333"/>
                </a:cxn>
                <a:cxn ang="0">
                  <a:pos x="6" y="320"/>
                </a:cxn>
                <a:cxn ang="0">
                  <a:pos x="7" y="308"/>
                </a:cxn>
                <a:cxn ang="0">
                  <a:pos x="9" y="295"/>
                </a:cxn>
                <a:cxn ang="0">
                  <a:pos x="11" y="283"/>
                </a:cxn>
                <a:cxn ang="0">
                  <a:pos x="14" y="272"/>
                </a:cxn>
                <a:cxn ang="0">
                  <a:pos x="15" y="258"/>
                </a:cxn>
                <a:cxn ang="0">
                  <a:pos x="18" y="246"/>
                </a:cxn>
                <a:cxn ang="0">
                  <a:pos x="21" y="231"/>
                </a:cxn>
                <a:cxn ang="0">
                  <a:pos x="28" y="219"/>
                </a:cxn>
                <a:cxn ang="0">
                  <a:pos x="31" y="202"/>
                </a:cxn>
                <a:cxn ang="0">
                  <a:pos x="34" y="188"/>
                </a:cxn>
                <a:cxn ang="0">
                  <a:pos x="39" y="174"/>
                </a:cxn>
                <a:cxn ang="0">
                  <a:pos x="42" y="161"/>
                </a:cxn>
                <a:cxn ang="0">
                  <a:pos x="43" y="149"/>
                </a:cxn>
                <a:cxn ang="0">
                  <a:pos x="45" y="135"/>
                </a:cxn>
                <a:cxn ang="0">
                  <a:pos x="46" y="123"/>
                </a:cxn>
                <a:cxn ang="0">
                  <a:pos x="48" y="109"/>
                </a:cxn>
                <a:cxn ang="0">
                  <a:pos x="48" y="95"/>
                </a:cxn>
                <a:cxn ang="0">
                  <a:pos x="49" y="79"/>
                </a:cxn>
                <a:cxn ang="0">
                  <a:pos x="49" y="63"/>
                </a:cxn>
                <a:cxn ang="0">
                  <a:pos x="46" y="52"/>
                </a:cxn>
                <a:cxn ang="0">
                  <a:pos x="42" y="35"/>
                </a:cxn>
                <a:cxn ang="0">
                  <a:pos x="37" y="21"/>
                </a:cxn>
                <a:cxn ang="0">
                  <a:pos x="34" y="7"/>
                </a:cxn>
                <a:cxn ang="0">
                  <a:pos x="40" y="0"/>
                </a:cxn>
                <a:cxn ang="0">
                  <a:pos x="49" y="3"/>
                </a:cxn>
              </a:cxnLst>
              <a:rect l="0" t="0" r="r" b="b"/>
              <a:pathLst>
                <a:path w="73" h="367">
                  <a:moveTo>
                    <a:pt x="51" y="7"/>
                  </a:moveTo>
                  <a:lnTo>
                    <a:pt x="54" y="12"/>
                  </a:lnTo>
                  <a:lnTo>
                    <a:pt x="56" y="15"/>
                  </a:lnTo>
                  <a:lnTo>
                    <a:pt x="57" y="20"/>
                  </a:lnTo>
                  <a:lnTo>
                    <a:pt x="60" y="23"/>
                  </a:lnTo>
                  <a:lnTo>
                    <a:pt x="62" y="26"/>
                  </a:lnTo>
                  <a:lnTo>
                    <a:pt x="63" y="31"/>
                  </a:lnTo>
                  <a:lnTo>
                    <a:pt x="65" y="34"/>
                  </a:lnTo>
                  <a:lnTo>
                    <a:pt x="67" y="38"/>
                  </a:lnTo>
                  <a:lnTo>
                    <a:pt x="67" y="40"/>
                  </a:lnTo>
                  <a:lnTo>
                    <a:pt x="70" y="45"/>
                  </a:lnTo>
                  <a:lnTo>
                    <a:pt x="70" y="48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3" y="59"/>
                  </a:lnTo>
                  <a:lnTo>
                    <a:pt x="73" y="63"/>
                  </a:lnTo>
                  <a:lnTo>
                    <a:pt x="73" y="70"/>
                  </a:lnTo>
                  <a:lnTo>
                    <a:pt x="73" y="76"/>
                  </a:lnTo>
                  <a:lnTo>
                    <a:pt x="73" y="80"/>
                  </a:lnTo>
                  <a:lnTo>
                    <a:pt x="73" y="85"/>
                  </a:lnTo>
                  <a:lnTo>
                    <a:pt x="73" y="91"/>
                  </a:lnTo>
                  <a:lnTo>
                    <a:pt x="71" y="96"/>
                  </a:lnTo>
                  <a:lnTo>
                    <a:pt x="71" y="102"/>
                  </a:lnTo>
                  <a:lnTo>
                    <a:pt x="71" y="105"/>
                  </a:lnTo>
                  <a:lnTo>
                    <a:pt x="71" y="112"/>
                  </a:lnTo>
                  <a:lnTo>
                    <a:pt x="71" y="115"/>
                  </a:lnTo>
                  <a:lnTo>
                    <a:pt x="70" y="121"/>
                  </a:lnTo>
                  <a:lnTo>
                    <a:pt x="70" y="126"/>
                  </a:lnTo>
                  <a:lnTo>
                    <a:pt x="70" y="130"/>
                  </a:lnTo>
                  <a:lnTo>
                    <a:pt x="70" y="135"/>
                  </a:lnTo>
                  <a:lnTo>
                    <a:pt x="70" y="138"/>
                  </a:lnTo>
                  <a:lnTo>
                    <a:pt x="68" y="144"/>
                  </a:lnTo>
                  <a:lnTo>
                    <a:pt x="68" y="149"/>
                  </a:lnTo>
                  <a:lnTo>
                    <a:pt x="67" y="152"/>
                  </a:lnTo>
                  <a:lnTo>
                    <a:pt x="67" y="157"/>
                  </a:lnTo>
                  <a:lnTo>
                    <a:pt x="65" y="161"/>
                  </a:lnTo>
                  <a:lnTo>
                    <a:pt x="63" y="166"/>
                  </a:lnTo>
                  <a:lnTo>
                    <a:pt x="63" y="171"/>
                  </a:lnTo>
                  <a:lnTo>
                    <a:pt x="63" y="175"/>
                  </a:lnTo>
                  <a:lnTo>
                    <a:pt x="62" y="180"/>
                  </a:lnTo>
                  <a:lnTo>
                    <a:pt x="60" y="185"/>
                  </a:lnTo>
                  <a:lnTo>
                    <a:pt x="59" y="189"/>
                  </a:lnTo>
                  <a:lnTo>
                    <a:pt x="57" y="194"/>
                  </a:lnTo>
                  <a:lnTo>
                    <a:pt x="57" y="199"/>
                  </a:lnTo>
                  <a:lnTo>
                    <a:pt x="56" y="205"/>
                  </a:lnTo>
                  <a:lnTo>
                    <a:pt x="54" y="210"/>
                  </a:lnTo>
                  <a:lnTo>
                    <a:pt x="53" y="214"/>
                  </a:lnTo>
                  <a:lnTo>
                    <a:pt x="51" y="221"/>
                  </a:lnTo>
                  <a:lnTo>
                    <a:pt x="49" y="227"/>
                  </a:lnTo>
                  <a:lnTo>
                    <a:pt x="48" y="231"/>
                  </a:lnTo>
                  <a:lnTo>
                    <a:pt x="46" y="235"/>
                  </a:lnTo>
                  <a:lnTo>
                    <a:pt x="43" y="239"/>
                  </a:lnTo>
                  <a:lnTo>
                    <a:pt x="43" y="244"/>
                  </a:lnTo>
                  <a:lnTo>
                    <a:pt x="42" y="249"/>
                  </a:lnTo>
                  <a:lnTo>
                    <a:pt x="40" y="252"/>
                  </a:lnTo>
                  <a:lnTo>
                    <a:pt x="39" y="256"/>
                  </a:lnTo>
                  <a:lnTo>
                    <a:pt x="37" y="261"/>
                  </a:lnTo>
                  <a:lnTo>
                    <a:pt x="35" y="264"/>
                  </a:lnTo>
                  <a:lnTo>
                    <a:pt x="34" y="269"/>
                  </a:lnTo>
                  <a:lnTo>
                    <a:pt x="34" y="272"/>
                  </a:lnTo>
                  <a:lnTo>
                    <a:pt x="32" y="278"/>
                  </a:lnTo>
                  <a:lnTo>
                    <a:pt x="31" y="281"/>
                  </a:lnTo>
                  <a:lnTo>
                    <a:pt x="31" y="284"/>
                  </a:lnTo>
                  <a:lnTo>
                    <a:pt x="29" y="288"/>
                  </a:lnTo>
                  <a:lnTo>
                    <a:pt x="28" y="292"/>
                  </a:lnTo>
                  <a:lnTo>
                    <a:pt x="26" y="297"/>
                  </a:lnTo>
                  <a:lnTo>
                    <a:pt x="26" y="300"/>
                  </a:lnTo>
                  <a:lnTo>
                    <a:pt x="23" y="305"/>
                  </a:lnTo>
                  <a:lnTo>
                    <a:pt x="23" y="308"/>
                  </a:lnTo>
                  <a:lnTo>
                    <a:pt x="21" y="311"/>
                  </a:lnTo>
                  <a:lnTo>
                    <a:pt x="21" y="316"/>
                  </a:lnTo>
                  <a:lnTo>
                    <a:pt x="20" y="320"/>
                  </a:lnTo>
                  <a:lnTo>
                    <a:pt x="20" y="325"/>
                  </a:lnTo>
                  <a:lnTo>
                    <a:pt x="17" y="328"/>
                  </a:lnTo>
                  <a:lnTo>
                    <a:pt x="17" y="331"/>
                  </a:lnTo>
                  <a:lnTo>
                    <a:pt x="15" y="336"/>
                  </a:lnTo>
                  <a:lnTo>
                    <a:pt x="15" y="342"/>
                  </a:lnTo>
                  <a:lnTo>
                    <a:pt x="14" y="345"/>
                  </a:lnTo>
                  <a:lnTo>
                    <a:pt x="14" y="351"/>
                  </a:lnTo>
                  <a:lnTo>
                    <a:pt x="12" y="356"/>
                  </a:lnTo>
                  <a:lnTo>
                    <a:pt x="11" y="361"/>
                  </a:lnTo>
                  <a:lnTo>
                    <a:pt x="7" y="365"/>
                  </a:lnTo>
                  <a:lnTo>
                    <a:pt x="4" y="367"/>
                  </a:lnTo>
                  <a:lnTo>
                    <a:pt x="0" y="364"/>
                  </a:lnTo>
                  <a:lnTo>
                    <a:pt x="0" y="358"/>
                  </a:lnTo>
                  <a:lnTo>
                    <a:pt x="0" y="353"/>
                  </a:lnTo>
                  <a:lnTo>
                    <a:pt x="1" y="348"/>
                  </a:lnTo>
                  <a:lnTo>
                    <a:pt x="1" y="342"/>
                  </a:lnTo>
                  <a:lnTo>
                    <a:pt x="3" y="337"/>
                  </a:lnTo>
                  <a:lnTo>
                    <a:pt x="4" y="333"/>
                  </a:lnTo>
                  <a:lnTo>
                    <a:pt x="4" y="330"/>
                  </a:lnTo>
                  <a:lnTo>
                    <a:pt x="4" y="325"/>
                  </a:lnTo>
                  <a:lnTo>
                    <a:pt x="6" y="320"/>
                  </a:lnTo>
                  <a:lnTo>
                    <a:pt x="6" y="316"/>
                  </a:lnTo>
                  <a:lnTo>
                    <a:pt x="7" y="311"/>
                  </a:lnTo>
                  <a:lnTo>
                    <a:pt x="7" y="308"/>
                  </a:lnTo>
                  <a:lnTo>
                    <a:pt x="9" y="303"/>
                  </a:lnTo>
                  <a:lnTo>
                    <a:pt x="9" y="298"/>
                  </a:lnTo>
                  <a:lnTo>
                    <a:pt x="9" y="295"/>
                  </a:lnTo>
                  <a:lnTo>
                    <a:pt x="11" y="292"/>
                  </a:lnTo>
                  <a:lnTo>
                    <a:pt x="11" y="288"/>
                  </a:lnTo>
                  <a:lnTo>
                    <a:pt x="11" y="283"/>
                  </a:lnTo>
                  <a:lnTo>
                    <a:pt x="11" y="278"/>
                  </a:lnTo>
                  <a:lnTo>
                    <a:pt x="12" y="275"/>
                  </a:lnTo>
                  <a:lnTo>
                    <a:pt x="14" y="272"/>
                  </a:lnTo>
                  <a:lnTo>
                    <a:pt x="14" y="267"/>
                  </a:lnTo>
                  <a:lnTo>
                    <a:pt x="14" y="263"/>
                  </a:lnTo>
                  <a:lnTo>
                    <a:pt x="15" y="258"/>
                  </a:lnTo>
                  <a:lnTo>
                    <a:pt x="17" y="255"/>
                  </a:lnTo>
                  <a:lnTo>
                    <a:pt x="17" y="250"/>
                  </a:lnTo>
                  <a:lnTo>
                    <a:pt x="18" y="246"/>
                  </a:lnTo>
                  <a:lnTo>
                    <a:pt x="18" y="242"/>
                  </a:lnTo>
                  <a:lnTo>
                    <a:pt x="20" y="236"/>
                  </a:lnTo>
                  <a:lnTo>
                    <a:pt x="21" y="231"/>
                  </a:lnTo>
                  <a:lnTo>
                    <a:pt x="23" y="228"/>
                  </a:lnTo>
                  <a:lnTo>
                    <a:pt x="25" y="222"/>
                  </a:lnTo>
                  <a:lnTo>
                    <a:pt x="28" y="219"/>
                  </a:lnTo>
                  <a:lnTo>
                    <a:pt x="28" y="213"/>
                  </a:lnTo>
                  <a:lnTo>
                    <a:pt x="29" y="208"/>
                  </a:lnTo>
                  <a:lnTo>
                    <a:pt x="31" y="202"/>
                  </a:lnTo>
                  <a:lnTo>
                    <a:pt x="32" y="199"/>
                  </a:lnTo>
                  <a:lnTo>
                    <a:pt x="34" y="193"/>
                  </a:lnTo>
                  <a:lnTo>
                    <a:pt x="34" y="188"/>
                  </a:lnTo>
                  <a:lnTo>
                    <a:pt x="35" y="183"/>
                  </a:lnTo>
                  <a:lnTo>
                    <a:pt x="37" y="179"/>
                  </a:lnTo>
                  <a:lnTo>
                    <a:pt x="39" y="174"/>
                  </a:lnTo>
                  <a:lnTo>
                    <a:pt x="40" y="169"/>
                  </a:lnTo>
                  <a:lnTo>
                    <a:pt x="40" y="165"/>
                  </a:lnTo>
                  <a:lnTo>
                    <a:pt x="42" y="161"/>
                  </a:lnTo>
                  <a:lnTo>
                    <a:pt x="42" y="157"/>
                  </a:lnTo>
                  <a:lnTo>
                    <a:pt x="43" y="152"/>
                  </a:lnTo>
                  <a:lnTo>
                    <a:pt x="43" y="149"/>
                  </a:lnTo>
                  <a:lnTo>
                    <a:pt x="43" y="144"/>
                  </a:lnTo>
                  <a:lnTo>
                    <a:pt x="43" y="140"/>
                  </a:lnTo>
                  <a:lnTo>
                    <a:pt x="45" y="135"/>
                  </a:lnTo>
                  <a:lnTo>
                    <a:pt x="46" y="132"/>
                  </a:lnTo>
                  <a:lnTo>
                    <a:pt x="46" y="127"/>
                  </a:lnTo>
                  <a:lnTo>
                    <a:pt x="46" y="123"/>
                  </a:lnTo>
                  <a:lnTo>
                    <a:pt x="46" y="118"/>
                  </a:lnTo>
                  <a:lnTo>
                    <a:pt x="46" y="113"/>
                  </a:lnTo>
                  <a:lnTo>
                    <a:pt x="48" y="109"/>
                  </a:lnTo>
                  <a:lnTo>
                    <a:pt x="48" y="104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9" y="90"/>
                  </a:lnTo>
                  <a:lnTo>
                    <a:pt x="49" y="85"/>
                  </a:lnTo>
                  <a:lnTo>
                    <a:pt x="49" y="79"/>
                  </a:lnTo>
                  <a:lnTo>
                    <a:pt x="49" y="74"/>
                  </a:lnTo>
                  <a:lnTo>
                    <a:pt x="49" y="70"/>
                  </a:lnTo>
                  <a:lnTo>
                    <a:pt x="49" y="63"/>
                  </a:lnTo>
                  <a:lnTo>
                    <a:pt x="49" y="60"/>
                  </a:lnTo>
                  <a:lnTo>
                    <a:pt x="48" y="56"/>
                  </a:lnTo>
                  <a:lnTo>
                    <a:pt x="46" y="52"/>
                  </a:lnTo>
                  <a:lnTo>
                    <a:pt x="46" y="46"/>
                  </a:lnTo>
                  <a:lnTo>
                    <a:pt x="43" y="42"/>
                  </a:lnTo>
                  <a:lnTo>
                    <a:pt x="42" y="35"/>
                  </a:lnTo>
                  <a:lnTo>
                    <a:pt x="40" y="29"/>
                  </a:lnTo>
                  <a:lnTo>
                    <a:pt x="37" y="24"/>
                  </a:lnTo>
                  <a:lnTo>
                    <a:pt x="37" y="21"/>
                  </a:lnTo>
                  <a:lnTo>
                    <a:pt x="35" y="15"/>
                  </a:lnTo>
                  <a:lnTo>
                    <a:pt x="34" y="12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7" y="3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9" y="3"/>
                  </a:lnTo>
                  <a:lnTo>
                    <a:pt x="51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FF87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6" name="Freeform 470"/>
            <p:cNvSpPr>
              <a:spLocks/>
            </p:cNvSpPr>
            <p:nvPr/>
          </p:nvSpPr>
          <p:spPr bwMode="auto">
            <a:xfrm>
              <a:off x="4765" y="3326"/>
              <a:ext cx="251" cy="34"/>
            </a:xfrm>
            <a:custGeom>
              <a:avLst/>
              <a:gdLst/>
              <a:ahLst/>
              <a:cxnLst>
                <a:cxn ang="0">
                  <a:pos x="19" y="13"/>
                </a:cxn>
                <a:cxn ang="0">
                  <a:pos x="38" y="10"/>
                </a:cxn>
                <a:cxn ang="0">
                  <a:pos x="58" y="10"/>
                </a:cxn>
                <a:cxn ang="0">
                  <a:pos x="78" y="6"/>
                </a:cxn>
                <a:cxn ang="0">
                  <a:pos x="97" y="6"/>
                </a:cxn>
                <a:cxn ang="0">
                  <a:pos x="114" y="5"/>
                </a:cxn>
                <a:cxn ang="0">
                  <a:pos x="133" y="3"/>
                </a:cxn>
                <a:cxn ang="0">
                  <a:pos x="151" y="2"/>
                </a:cxn>
                <a:cxn ang="0">
                  <a:pos x="168" y="2"/>
                </a:cxn>
                <a:cxn ang="0">
                  <a:pos x="187" y="0"/>
                </a:cxn>
                <a:cxn ang="0">
                  <a:pos x="204" y="0"/>
                </a:cxn>
                <a:cxn ang="0">
                  <a:pos x="221" y="0"/>
                </a:cxn>
                <a:cxn ang="0">
                  <a:pos x="240" y="0"/>
                </a:cxn>
                <a:cxn ang="0">
                  <a:pos x="257" y="0"/>
                </a:cxn>
                <a:cxn ang="0">
                  <a:pos x="276" y="0"/>
                </a:cxn>
                <a:cxn ang="0">
                  <a:pos x="294" y="2"/>
                </a:cxn>
                <a:cxn ang="0">
                  <a:pos x="313" y="2"/>
                </a:cxn>
                <a:cxn ang="0">
                  <a:pos x="330" y="3"/>
                </a:cxn>
                <a:cxn ang="0">
                  <a:pos x="350" y="6"/>
                </a:cxn>
                <a:cxn ang="0">
                  <a:pos x="371" y="8"/>
                </a:cxn>
                <a:cxn ang="0">
                  <a:pos x="391" y="13"/>
                </a:cxn>
                <a:cxn ang="0">
                  <a:pos x="410" y="14"/>
                </a:cxn>
                <a:cxn ang="0">
                  <a:pos x="424" y="17"/>
                </a:cxn>
                <a:cxn ang="0">
                  <a:pos x="435" y="19"/>
                </a:cxn>
                <a:cxn ang="0">
                  <a:pos x="444" y="20"/>
                </a:cxn>
                <a:cxn ang="0">
                  <a:pos x="453" y="22"/>
                </a:cxn>
                <a:cxn ang="0">
                  <a:pos x="467" y="25"/>
                </a:cxn>
                <a:cxn ang="0">
                  <a:pos x="483" y="30"/>
                </a:cxn>
                <a:cxn ang="0">
                  <a:pos x="492" y="33"/>
                </a:cxn>
                <a:cxn ang="0">
                  <a:pos x="502" y="52"/>
                </a:cxn>
                <a:cxn ang="0">
                  <a:pos x="494" y="66"/>
                </a:cxn>
                <a:cxn ang="0">
                  <a:pos x="483" y="67"/>
                </a:cxn>
                <a:cxn ang="0">
                  <a:pos x="456" y="59"/>
                </a:cxn>
                <a:cxn ang="0">
                  <a:pos x="441" y="56"/>
                </a:cxn>
                <a:cxn ang="0">
                  <a:pos x="427" y="53"/>
                </a:cxn>
                <a:cxn ang="0">
                  <a:pos x="413" y="50"/>
                </a:cxn>
                <a:cxn ang="0">
                  <a:pos x="397" y="47"/>
                </a:cxn>
                <a:cxn ang="0">
                  <a:pos x="380" y="45"/>
                </a:cxn>
                <a:cxn ang="0">
                  <a:pos x="360" y="41"/>
                </a:cxn>
                <a:cxn ang="0">
                  <a:pos x="341" y="38"/>
                </a:cxn>
                <a:cxn ang="0">
                  <a:pos x="322" y="34"/>
                </a:cxn>
                <a:cxn ang="0">
                  <a:pos x="304" y="33"/>
                </a:cxn>
                <a:cxn ang="0">
                  <a:pos x="287" y="30"/>
                </a:cxn>
                <a:cxn ang="0">
                  <a:pos x="271" y="28"/>
                </a:cxn>
                <a:cxn ang="0">
                  <a:pos x="252" y="27"/>
                </a:cxn>
                <a:cxn ang="0">
                  <a:pos x="237" y="25"/>
                </a:cxn>
                <a:cxn ang="0">
                  <a:pos x="220" y="24"/>
                </a:cxn>
                <a:cxn ang="0">
                  <a:pos x="204" y="24"/>
                </a:cxn>
                <a:cxn ang="0">
                  <a:pos x="187" y="22"/>
                </a:cxn>
                <a:cxn ang="0">
                  <a:pos x="171" y="20"/>
                </a:cxn>
                <a:cxn ang="0">
                  <a:pos x="154" y="20"/>
                </a:cxn>
                <a:cxn ang="0">
                  <a:pos x="139" y="20"/>
                </a:cxn>
                <a:cxn ang="0">
                  <a:pos x="122" y="20"/>
                </a:cxn>
                <a:cxn ang="0">
                  <a:pos x="106" y="20"/>
                </a:cxn>
                <a:cxn ang="0">
                  <a:pos x="87" y="20"/>
                </a:cxn>
                <a:cxn ang="0">
                  <a:pos x="70" y="22"/>
                </a:cxn>
                <a:cxn ang="0">
                  <a:pos x="52" y="22"/>
                </a:cxn>
                <a:cxn ang="0">
                  <a:pos x="33" y="24"/>
                </a:cxn>
                <a:cxn ang="0">
                  <a:pos x="14" y="25"/>
                </a:cxn>
                <a:cxn ang="0">
                  <a:pos x="0" y="20"/>
                </a:cxn>
                <a:cxn ang="0">
                  <a:pos x="6" y="14"/>
                </a:cxn>
              </a:cxnLst>
              <a:rect l="0" t="0" r="r" b="b"/>
              <a:pathLst>
                <a:path w="502" h="67">
                  <a:moveTo>
                    <a:pt x="6" y="14"/>
                  </a:moveTo>
                  <a:lnTo>
                    <a:pt x="13" y="13"/>
                  </a:lnTo>
                  <a:lnTo>
                    <a:pt x="19" y="13"/>
                  </a:lnTo>
                  <a:lnTo>
                    <a:pt x="25" y="10"/>
                  </a:lnTo>
                  <a:lnTo>
                    <a:pt x="33" y="10"/>
                  </a:lnTo>
                  <a:lnTo>
                    <a:pt x="38" y="10"/>
                  </a:lnTo>
                  <a:lnTo>
                    <a:pt x="45" y="10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4" y="8"/>
                  </a:lnTo>
                  <a:lnTo>
                    <a:pt x="72" y="8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6"/>
                  </a:lnTo>
                  <a:lnTo>
                    <a:pt x="97" y="6"/>
                  </a:lnTo>
                  <a:lnTo>
                    <a:pt x="101" y="6"/>
                  </a:lnTo>
                  <a:lnTo>
                    <a:pt x="109" y="6"/>
                  </a:lnTo>
                  <a:lnTo>
                    <a:pt x="114" y="5"/>
                  </a:lnTo>
                  <a:lnTo>
                    <a:pt x="122" y="5"/>
                  </a:lnTo>
                  <a:lnTo>
                    <a:pt x="126" y="3"/>
                  </a:lnTo>
                  <a:lnTo>
                    <a:pt x="133" y="3"/>
                  </a:lnTo>
                  <a:lnTo>
                    <a:pt x="139" y="3"/>
                  </a:lnTo>
                  <a:lnTo>
                    <a:pt x="145" y="3"/>
                  </a:lnTo>
                  <a:lnTo>
                    <a:pt x="151" y="2"/>
                  </a:lnTo>
                  <a:lnTo>
                    <a:pt x="157" y="2"/>
                  </a:lnTo>
                  <a:lnTo>
                    <a:pt x="162" y="2"/>
                  </a:lnTo>
                  <a:lnTo>
                    <a:pt x="168" y="2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93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7" y="0"/>
                  </a:lnTo>
                  <a:lnTo>
                    <a:pt x="221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51" y="0"/>
                  </a:lnTo>
                  <a:lnTo>
                    <a:pt x="257" y="0"/>
                  </a:lnTo>
                  <a:lnTo>
                    <a:pt x="263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7" y="0"/>
                  </a:lnTo>
                  <a:lnTo>
                    <a:pt x="294" y="2"/>
                  </a:lnTo>
                  <a:lnTo>
                    <a:pt x="301" y="2"/>
                  </a:lnTo>
                  <a:lnTo>
                    <a:pt x="305" y="2"/>
                  </a:lnTo>
                  <a:lnTo>
                    <a:pt x="313" y="2"/>
                  </a:lnTo>
                  <a:lnTo>
                    <a:pt x="318" y="3"/>
                  </a:lnTo>
                  <a:lnTo>
                    <a:pt x="324" y="3"/>
                  </a:lnTo>
                  <a:lnTo>
                    <a:pt x="330" y="3"/>
                  </a:lnTo>
                  <a:lnTo>
                    <a:pt x="338" y="5"/>
                  </a:lnTo>
                  <a:lnTo>
                    <a:pt x="344" y="5"/>
                  </a:lnTo>
                  <a:lnTo>
                    <a:pt x="350" y="6"/>
                  </a:lnTo>
                  <a:lnTo>
                    <a:pt x="357" y="6"/>
                  </a:lnTo>
                  <a:lnTo>
                    <a:pt x="363" y="8"/>
                  </a:lnTo>
                  <a:lnTo>
                    <a:pt x="371" y="8"/>
                  </a:lnTo>
                  <a:lnTo>
                    <a:pt x="377" y="10"/>
                  </a:lnTo>
                  <a:lnTo>
                    <a:pt x="383" y="10"/>
                  </a:lnTo>
                  <a:lnTo>
                    <a:pt x="391" y="13"/>
                  </a:lnTo>
                  <a:lnTo>
                    <a:pt x="397" y="13"/>
                  </a:lnTo>
                  <a:lnTo>
                    <a:pt x="403" y="14"/>
                  </a:lnTo>
                  <a:lnTo>
                    <a:pt x="410" y="14"/>
                  </a:lnTo>
                  <a:lnTo>
                    <a:pt x="414" y="16"/>
                  </a:lnTo>
                  <a:lnTo>
                    <a:pt x="421" y="17"/>
                  </a:lnTo>
                  <a:lnTo>
                    <a:pt x="424" y="17"/>
                  </a:lnTo>
                  <a:lnTo>
                    <a:pt x="427" y="17"/>
                  </a:lnTo>
                  <a:lnTo>
                    <a:pt x="431" y="17"/>
                  </a:lnTo>
                  <a:lnTo>
                    <a:pt x="435" y="19"/>
                  </a:lnTo>
                  <a:lnTo>
                    <a:pt x="438" y="20"/>
                  </a:lnTo>
                  <a:lnTo>
                    <a:pt x="441" y="20"/>
                  </a:lnTo>
                  <a:lnTo>
                    <a:pt x="444" y="20"/>
                  </a:lnTo>
                  <a:lnTo>
                    <a:pt x="447" y="20"/>
                  </a:lnTo>
                  <a:lnTo>
                    <a:pt x="450" y="22"/>
                  </a:lnTo>
                  <a:lnTo>
                    <a:pt x="453" y="22"/>
                  </a:lnTo>
                  <a:lnTo>
                    <a:pt x="458" y="24"/>
                  </a:lnTo>
                  <a:lnTo>
                    <a:pt x="461" y="24"/>
                  </a:lnTo>
                  <a:lnTo>
                    <a:pt x="467" y="25"/>
                  </a:lnTo>
                  <a:lnTo>
                    <a:pt x="474" y="27"/>
                  </a:lnTo>
                  <a:lnTo>
                    <a:pt x="480" y="28"/>
                  </a:lnTo>
                  <a:lnTo>
                    <a:pt x="483" y="30"/>
                  </a:lnTo>
                  <a:lnTo>
                    <a:pt x="486" y="30"/>
                  </a:lnTo>
                  <a:lnTo>
                    <a:pt x="489" y="33"/>
                  </a:lnTo>
                  <a:lnTo>
                    <a:pt x="492" y="33"/>
                  </a:lnTo>
                  <a:lnTo>
                    <a:pt x="497" y="39"/>
                  </a:lnTo>
                  <a:lnTo>
                    <a:pt x="500" y="45"/>
                  </a:lnTo>
                  <a:lnTo>
                    <a:pt x="502" y="52"/>
                  </a:lnTo>
                  <a:lnTo>
                    <a:pt x="500" y="56"/>
                  </a:lnTo>
                  <a:lnTo>
                    <a:pt x="497" y="62"/>
                  </a:lnTo>
                  <a:lnTo>
                    <a:pt x="494" y="66"/>
                  </a:lnTo>
                  <a:lnTo>
                    <a:pt x="491" y="66"/>
                  </a:lnTo>
                  <a:lnTo>
                    <a:pt x="486" y="67"/>
                  </a:lnTo>
                  <a:lnTo>
                    <a:pt x="483" y="67"/>
                  </a:lnTo>
                  <a:lnTo>
                    <a:pt x="480" y="66"/>
                  </a:lnTo>
                  <a:lnTo>
                    <a:pt x="464" y="61"/>
                  </a:lnTo>
                  <a:lnTo>
                    <a:pt x="456" y="59"/>
                  </a:lnTo>
                  <a:lnTo>
                    <a:pt x="452" y="58"/>
                  </a:lnTo>
                  <a:lnTo>
                    <a:pt x="447" y="56"/>
                  </a:lnTo>
                  <a:lnTo>
                    <a:pt x="441" y="56"/>
                  </a:lnTo>
                  <a:lnTo>
                    <a:pt x="436" y="55"/>
                  </a:lnTo>
                  <a:lnTo>
                    <a:pt x="431" y="53"/>
                  </a:lnTo>
                  <a:lnTo>
                    <a:pt x="427" y="53"/>
                  </a:lnTo>
                  <a:lnTo>
                    <a:pt x="424" y="53"/>
                  </a:lnTo>
                  <a:lnTo>
                    <a:pt x="417" y="52"/>
                  </a:lnTo>
                  <a:lnTo>
                    <a:pt x="413" y="50"/>
                  </a:lnTo>
                  <a:lnTo>
                    <a:pt x="408" y="50"/>
                  </a:lnTo>
                  <a:lnTo>
                    <a:pt x="403" y="48"/>
                  </a:lnTo>
                  <a:lnTo>
                    <a:pt x="397" y="47"/>
                  </a:lnTo>
                  <a:lnTo>
                    <a:pt x="393" y="47"/>
                  </a:lnTo>
                  <a:lnTo>
                    <a:pt x="386" y="45"/>
                  </a:lnTo>
                  <a:lnTo>
                    <a:pt x="380" y="45"/>
                  </a:lnTo>
                  <a:lnTo>
                    <a:pt x="374" y="44"/>
                  </a:lnTo>
                  <a:lnTo>
                    <a:pt x="368" y="42"/>
                  </a:lnTo>
                  <a:lnTo>
                    <a:pt x="360" y="41"/>
                  </a:lnTo>
                  <a:lnTo>
                    <a:pt x="354" y="41"/>
                  </a:lnTo>
                  <a:lnTo>
                    <a:pt x="347" y="39"/>
                  </a:lnTo>
                  <a:lnTo>
                    <a:pt x="341" y="38"/>
                  </a:lnTo>
                  <a:lnTo>
                    <a:pt x="335" y="36"/>
                  </a:lnTo>
                  <a:lnTo>
                    <a:pt x="329" y="36"/>
                  </a:lnTo>
                  <a:lnTo>
                    <a:pt x="322" y="34"/>
                  </a:lnTo>
                  <a:lnTo>
                    <a:pt x="316" y="34"/>
                  </a:lnTo>
                  <a:lnTo>
                    <a:pt x="310" y="33"/>
                  </a:lnTo>
                  <a:lnTo>
                    <a:pt x="304" y="33"/>
                  </a:lnTo>
                  <a:lnTo>
                    <a:pt x="299" y="31"/>
                  </a:lnTo>
                  <a:lnTo>
                    <a:pt x="293" y="31"/>
                  </a:lnTo>
                  <a:lnTo>
                    <a:pt x="287" y="30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71" y="28"/>
                  </a:lnTo>
                  <a:lnTo>
                    <a:pt x="263" y="28"/>
                  </a:lnTo>
                  <a:lnTo>
                    <a:pt x="259" y="27"/>
                  </a:lnTo>
                  <a:lnTo>
                    <a:pt x="252" y="27"/>
                  </a:lnTo>
                  <a:lnTo>
                    <a:pt x="248" y="27"/>
                  </a:lnTo>
                  <a:lnTo>
                    <a:pt x="242" y="25"/>
                  </a:lnTo>
                  <a:lnTo>
                    <a:pt x="237" y="25"/>
                  </a:lnTo>
                  <a:lnTo>
                    <a:pt x="231" y="25"/>
                  </a:lnTo>
                  <a:lnTo>
                    <a:pt x="226" y="24"/>
                  </a:lnTo>
                  <a:lnTo>
                    <a:pt x="220" y="24"/>
                  </a:lnTo>
                  <a:lnTo>
                    <a:pt x="215" y="24"/>
                  </a:lnTo>
                  <a:lnTo>
                    <a:pt x="210" y="24"/>
                  </a:lnTo>
                  <a:lnTo>
                    <a:pt x="204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87" y="22"/>
                  </a:lnTo>
                  <a:lnTo>
                    <a:pt x="182" y="22"/>
                  </a:lnTo>
                  <a:lnTo>
                    <a:pt x="178" y="20"/>
                  </a:lnTo>
                  <a:lnTo>
                    <a:pt x="171" y="20"/>
                  </a:lnTo>
                  <a:lnTo>
                    <a:pt x="167" y="20"/>
                  </a:lnTo>
                  <a:lnTo>
                    <a:pt x="161" y="20"/>
                  </a:lnTo>
                  <a:lnTo>
                    <a:pt x="154" y="20"/>
                  </a:lnTo>
                  <a:lnTo>
                    <a:pt x="151" y="20"/>
                  </a:lnTo>
                  <a:lnTo>
                    <a:pt x="145" y="20"/>
                  </a:lnTo>
                  <a:lnTo>
                    <a:pt x="139" y="20"/>
                  </a:lnTo>
                  <a:lnTo>
                    <a:pt x="134" y="20"/>
                  </a:lnTo>
                  <a:lnTo>
                    <a:pt x="128" y="20"/>
                  </a:lnTo>
                  <a:lnTo>
                    <a:pt x="122" y="20"/>
                  </a:lnTo>
                  <a:lnTo>
                    <a:pt x="117" y="20"/>
                  </a:lnTo>
                  <a:lnTo>
                    <a:pt x="111" y="20"/>
                  </a:lnTo>
                  <a:lnTo>
                    <a:pt x="106" y="20"/>
                  </a:lnTo>
                  <a:lnTo>
                    <a:pt x="100" y="20"/>
                  </a:lnTo>
                  <a:lnTo>
                    <a:pt x="94" y="20"/>
                  </a:lnTo>
                  <a:lnTo>
                    <a:pt x="87" y="20"/>
                  </a:lnTo>
                  <a:lnTo>
                    <a:pt x="81" y="20"/>
                  </a:lnTo>
                  <a:lnTo>
                    <a:pt x="75" y="20"/>
                  </a:lnTo>
                  <a:lnTo>
                    <a:pt x="70" y="22"/>
                  </a:lnTo>
                  <a:lnTo>
                    <a:pt x="64" y="22"/>
                  </a:lnTo>
                  <a:lnTo>
                    <a:pt x="58" y="22"/>
                  </a:lnTo>
                  <a:lnTo>
                    <a:pt x="52" y="22"/>
                  </a:lnTo>
                  <a:lnTo>
                    <a:pt x="45" y="24"/>
                  </a:lnTo>
                  <a:lnTo>
                    <a:pt x="39" y="24"/>
                  </a:lnTo>
                  <a:lnTo>
                    <a:pt x="33" y="24"/>
                  </a:lnTo>
                  <a:lnTo>
                    <a:pt x="27" y="24"/>
                  </a:lnTo>
                  <a:lnTo>
                    <a:pt x="20" y="25"/>
                  </a:lnTo>
                  <a:lnTo>
                    <a:pt x="14" y="25"/>
                  </a:lnTo>
                  <a:lnTo>
                    <a:pt x="8" y="27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FF87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7" name="Freeform 471"/>
            <p:cNvSpPr>
              <a:spLocks/>
            </p:cNvSpPr>
            <p:nvPr/>
          </p:nvSpPr>
          <p:spPr bwMode="auto">
            <a:xfrm>
              <a:off x="4747" y="3207"/>
              <a:ext cx="138" cy="1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36" y="0"/>
                </a:cxn>
                <a:cxn ang="0">
                  <a:pos x="53" y="0"/>
                </a:cxn>
                <a:cxn ang="0">
                  <a:pos x="64" y="0"/>
                </a:cxn>
                <a:cxn ang="0">
                  <a:pos x="74" y="0"/>
                </a:cxn>
                <a:cxn ang="0">
                  <a:pos x="84" y="0"/>
                </a:cxn>
                <a:cxn ang="0">
                  <a:pos x="95" y="2"/>
                </a:cxn>
                <a:cxn ang="0">
                  <a:pos x="106" y="3"/>
                </a:cxn>
                <a:cxn ang="0">
                  <a:pos x="122" y="3"/>
                </a:cxn>
                <a:cxn ang="0">
                  <a:pos x="140" y="6"/>
                </a:cxn>
                <a:cxn ang="0">
                  <a:pos x="161" y="8"/>
                </a:cxn>
                <a:cxn ang="0">
                  <a:pos x="179" y="9"/>
                </a:cxn>
                <a:cxn ang="0">
                  <a:pos x="198" y="11"/>
                </a:cxn>
                <a:cxn ang="0">
                  <a:pos x="207" y="12"/>
                </a:cxn>
                <a:cxn ang="0">
                  <a:pos x="225" y="12"/>
                </a:cxn>
                <a:cxn ang="0">
                  <a:pos x="235" y="12"/>
                </a:cxn>
                <a:cxn ang="0">
                  <a:pos x="246" y="14"/>
                </a:cxn>
                <a:cxn ang="0">
                  <a:pos x="257" y="14"/>
                </a:cxn>
                <a:cxn ang="0">
                  <a:pos x="270" y="16"/>
                </a:cxn>
                <a:cxn ang="0">
                  <a:pos x="273" y="23"/>
                </a:cxn>
                <a:cxn ang="0">
                  <a:pos x="262" y="25"/>
                </a:cxn>
                <a:cxn ang="0">
                  <a:pos x="249" y="25"/>
                </a:cxn>
                <a:cxn ang="0">
                  <a:pos x="239" y="25"/>
                </a:cxn>
                <a:cxn ang="0">
                  <a:pos x="228" y="25"/>
                </a:cxn>
                <a:cxn ang="0">
                  <a:pos x="217" y="25"/>
                </a:cxn>
                <a:cxn ang="0">
                  <a:pos x="207" y="25"/>
                </a:cxn>
                <a:cxn ang="0">
                  <a:pos x="197" y="25"/>
                </a:cxn>
                <a:cxn ang="0">
                  <a:pos x="187" y="25"/>
                </a:cxn>
                <a:cxn ang="0">
                  <a:pos x="170" y="25"/>
                </a:cxn>
                <a:cxn ang="0">
                  <a:pos x="154" y="25"/>
                </a:cxn>
                <a:cxn ang="0">
                  <a:pos x="144" y="25"/>
                </a:cxn>
                <a:cxn ang="0">
                  <a:pos x="134" y="25"/>
                </a:cxn>
                <a:cxn ang="0">
                  <a:pos x="123" y="25"/>
                </a:cxn>
                <a:cxn ang="0">
                  <a:pos x="111" y="25"/>
                </a:cxn>
                <a:cxn ang="0">
                  <a:pos x="97" y="25"/>
                </a:cxn>
                <a:cxn ang="0">
                  <a:pos x="88" y="25"/>
                </a:cxn>
                <a:cxn ang="0">
                  <a:pos x="77" y="25"/>
                </a:cxn>
                <a:cxn ang="0">
                  <a:pos x="64" y="25"/>
                </a:cxn>
                <a:cxn ang="0">
                  <a:pos x="55" y="25"/>
                </a:cxn>
                <a:cxn ang="0">
                  <a:pos x="41" y="25"/>
                </a:cxn>
                <a:cxn ang="0">
                  <a:pos x="28" y="25"/>
                </a:cxn>
                <a:cxn ang="0">
                  <a:pos x="16" y="23"/>
                </a:cxn>
                <a:cxn ang="0">
                  <a:pos x="2" y="19"/>
                </a:cxn>
                <a:cxn ang="0">
                  <a:pos x="0" y="8"/>
                </a:cxn>
                <a:cxn ang="0">
                  <a:pos x="11" y="0"/>
                </a:cxn>
              </a:cxnLst>
              <a:rect l="0" t="0" r="r" b="b"/>
              <a:pathLst>
                <a:path w="276" h="26">
                  <a:moveTo>
                    <a:pt x="11" y="0"/>
                  </a:moveTo>
                  <a:lnTo>
                    <a:pt x="16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70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9" y="0"/>
                  </a:lnTo>
                  <a:lnTo>
                    <a:pt x="91" y="0"/>
                  </a:lnTo>
                  <a:lnTo>
                    <a:pt x="95" y="2"/>
                  </a:lnTo>
                  <a:lnTo>
                    <a:pt x="98" y="2"/>
                  </a:lnTo>
                  <a:lnTo>
                    <a:pt x="102" y="3"/>
                  </a:lnTo>
                  <a:lnTo>
                    <a:pt x="106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3"/>
                  </a:lnTo>
                  <a:lnTo>
                    <a:pt x="128" y="3"/>
                  </a:lnTo>
                  <a:lnTo>
                    <a:pt x="134" y="5"/>
                  </a:lnTo>
                  <a:lnTo>
                    <a:pt x="140" y="6"/>
                  </a:lnTo>
                  <a:lnTo>
                    <a:pt x="147" y="6"/>
                  </a:lnTo>
                  <a:lnTo>
                    <a:pt x="154" y="6"/>
                  </a:lnTo>
                  <a:lnTo>
                    <a:pt x="161" y="8"/>
                  </a:lnTo>
                  <a:lnTo>
                    <a:pt x="167" y="8"/>
                  </a:lnTo>
                  <a:lnTo>
                    <a:pt x="173" y="9"/>
                  </a:lnTo>
                  <a:lnTo>
                    <a:pt x="179" y="9"/>
                  </a:lnTo>
                  <a:lnTo>
                    <a:pt x="186" y="9"/>
                  </a:lnTo>
                  <a:lnTo>
                    <a:pt x="192" y="9"/>
                  </a:lnTo>
                  <a:lnTo>
                    <a:pt x="198" y="11"/>
                  </a:lnTo>
                  <a:lnTo>
                    <a:pt x="201" y="11"/>
                  </a:lnTo>
                  <a:lnTo>
                    <a:pt x="204" y="11"/>
                  </a:lnTo>
                  <a:lnTo>
                    <a:pt x="207" y="12"/>
                  </a:lnTo>
                  <a:lnTo>
                    <a:pt x="212" y="12"/>
                  </a:lnTo>
                  <a:lnTo>
                    <a:pt x="218" y="12"/>
                  </a:lnTo>
                  <a:lnTo>
                    <a:pt x="225" y="12"/>
                  </a:lnTo>
                  <a:lnTo>
                    <a:pt x="229" y="12"/>
                  </a:lnTo>
                  <a:lnTo>
                    <a:pt x="232" y="12"/>
                  </a:lnTo>
                  <a:lnTo>
                    <a:pt x="235" y="12"/>
                  </a:lnTo>
                  <a:lnTo>
                    <a:pt x="240" y="14"/>
                  </a:lnTo>
                  <a:lnTo>
                    <a:pt x="243" y="14"/>
                  </a:lnTo>
                  <a:lnTo>
                    <a:pt x="246" y="14"/>
                  </a:lnTo>
                  <a:lnTo>
                    <a:pt x="249" y="14"/>
                  </a:lnTo>
                  <a:lnTo>
                    <a:pt x="254" y="14"/>
                  </a:lnTo>
                  <a:lnTo>
                    <a:pt x="257" y="14"/>
                  </a:lnTo>
                  <a:lnTo>
                    <a:pt x="262" y="14"/>
                  </a:lnTo>
                  <a:lnTo>
                    <a:pt x="265" y="14"/>
                  </a:lnTo>
                  <a:lnTo>
                    <a:pt x="270" y="16"/>
                  </a:lnTo>
                  <a:lnTo>
                    <a:pt x="273" y="16"/>
                  </a:lnTo>
                  <a:lnTo>
                    <a:pt x="276" y="20"/>
                  </a:lnTo>
                  <a:lnTo>
                    <a:pt x="273" y="23"/>
                  </a:lnTo>
                  <a:lnTo>
                    <a:pt x="270" y="26"/>
                  </a:lnTo>
                  <a:lnTo>
                    <a:pt x="265" y="25"/>
                  </a:lnTo>
                  <a:lnTo>
                    <a:pt x="262" y="25"/>
                  </a:lnTo>
                  <a:lnTo>
                    <a:pt x="257" y="25"/>
                  </a:lnTo>
                  <a:lnTo>
                    <a:pt x="254" y="25"/>
                  </a:lnTo>
                  <a:lnTo>
                    <a:pt x="249" y="25"/>
                  </a:lnTo>
                  <a:lnTo>
                    <a:pt x="246" y="25"/>
                  </a:lnTo>
                  <a:lnTo>
                    <a:pt x="243" y="25"/>
                  </a:lnTo>
                  <a:lnTo>
                    <a:pt x="239" y="25"/>
                  </a:lnTo>
                  <a:lnTo>
                    <a:pt x="235" y="25"/>
                  </a:lnTo>
                  <a:lnTo>
                    <a:pt x="231" y="25"/>
                  </a:lnTo>
                  <a:lnTo>
                    <a:pt x="228" y="25"/>
                  </a:lnTo>
                  <a:lnTo>
                    <a:pt x="223" y="25"/>
                  </a:lnTo>
                  <a:lnTo>
                    <a:pt x="220" y="25"/>
                  </a:lnTo>
                  <a:lnTo>
                    <a:pt x="217" y="25"/>
                  </a:lnTo>
                  <a:lnTo>
                    <a:pt x="214" y="25"/>
                  </a:lnTo>
                  <a:lnTo>
                    <a:pt x="211" y="25"/>
                  </a:lnTo>
                  <a:lnTo>
                    <a:pt x="207" y="25"/>
                  </a:lnTo>
                  <a:lnTo>
                    <a:pt x="204" y="25"/>
                  </a:lnTo>
                  <a:lnTo>
                    <a:pt x="200" y="25"/>
                  </a:lnTo>
                  <a:lnTo>
                    <a:pt x="197" y="25"/>
                  </a:lnTo>
                  <a:lnTo>
                    <a:pt x="193" y="25"/>
                  </a:lnTo>
                  <a:lnTo>
                    <a:pt x="190" y="25"/>
                  </a:lnTo>
                  <a:lnTo>
                    <a:pt x="187" y="25"/>
                  </a:lnTo>
                  <a:lnTo>
                    <a:pt x="184" y="25"/>
                  </a:lnTo>
                  <a:lnTo>
                    <a:pt x="178" y="25"/>
                  </a:lnTo>
                  <a:lnTo>
                    <a:pt x="170" y="25"/>
                  </a:lnTo>
                  <a:lnTo>
                    <a:pt x="164" y="25"/>
                  </a:lnTo>
                  <a:lnTo>
                    <a:pt x="158" y="25"/>
                  </a:lnTo>
                  <a:lnTo>
                    <a:pt x="154" y="25"/>
                  </a:lnTo>
                  <a:lnTo>
                    <a:pt x="150" y="25"/>
                  </a:lnTo>
                  <a:lnTo>
                    <a:pt x="147" y="25"/>
                  </a:lnTo>
                  <a:lnTo>
                    <a:pt x="144" y="25"/>
                  </a:lnTo>
                  <a:lnTo>
                    <a:pt x="140" y="25"/>
                  </a:lnTo>
                  <a:lnTo>
                    <a:pt x="137" y="25"/>
                  </a:lnTo>
                  <a:lnTo>
                    <a:pt x="134" y="25"/>
                  </a:lnTo>
                  <a:lnTo>
                    <a:pt x="131" y="25"/>
                  </a:lnTo>
                  <a:lnTo>
                    <a:pt x="128" y="25"/>
                  </a:lnTo>
                  <a:lnTo>
                    <a:pt x="123" y="25"/>
                  </a:lnTo>
                  <a:lnTo>
                    <a:pt x="120" y="25"/>
                  </a:lnTo>
                  <a:lnTo>
                    <a:pt x="117" y="25"/>
                  </a:lnTo>
                  <a:lnTo>
                    <a:pt x="111" y="25"/>
                  </a:lnTo>
                  <a:lnTo>
                    <a:pt x="105" y="25"/>
                  </a:lnTo>
                  <a:lnTo>
                    <a:pt x="100" y="25"/>
                  </a:lnTo>
                  <a:lnTo>
                    <a:pt x="97" y="25"/>
                  </a:lnTo>
                  <a:lnTo>
                    <a:pt x="94" y="25"/>
                  </a:lnTo>
                  <a:lnTo>
                    <a:pt x="91" y="25"/>
                  </a:lnTo>
                  <a:lnTo>
                    <a:pt x="88" y="25"/>
                  </a:lnTo>
                  <a:lnTo>
                    <a:pt x="83" y="25"/>
                  </a:lnTo>
                  <a:lnTo>
                    <a:pt x="80" y="25"/>
                  </a:lnTo>
                  <a:lnTo>
                    <a:pt x="77" y="25"/>
                  </a:lnTo>
                  <a:lnTo>
                    <a:pt x="72" y="25"/>
                  </a:lnTo>
                  <a:lnTo>
                    <a:pt x="69" y="25"/>
                  </a:lnTo>
                  <a:lnTo>
                    <a:pt x="64" y="25"/>
                  </a:lnTo>
                  <a:lnTo>
                    <a:pt x="61" y="25"/>
                  </a:lnTo>
                  <a:lnTo>
                    <a:pt x="58" y="25"/>
                  </a:lnTo>
                  <a:lnTo>
                    <a:pt x="55" y="25"/>
                  </a:lnTo>
                  <a:lnTo>
                    <a:pt x="50" y="25"/>
                  </a:lnTo>
                  <a:lnTo>
                    <a:pt x="47" y="25"/>
                  </a:lnTo>
                  <a:lnTo>
                    <a:pt x="41" y="25"/>
                  </a:lnTo>
                  <a:lnTo>
                    <a:pt x="38" y="25"/>
                  </a:lnTo>
                  <a:lnTo>
                    <a:pt x="33" y="25"/>
                  </a:lnTo>
                  <a:lnTo>
                    <a:pt x="28" y="25"/>
                  </a:lnTo>
                  <a:lnTo>
                    <a:pt x="24" y="23"/>
                  </a:lnTo>
                  <a:lnTo>
                    <a:pt x="21" y="23"/>
                  </a:lnTo>
                  <a:lnTo>
                    <a:pt x="16" y="23"/>
                  </a:lnTo>
                  <a:lnTo>
                    <a:pt x="11" y="23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87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8" name="Freeform 472"/>
            <p:cNvSpPr>
              <a:spLocks/>
            </p:cNvSpPr>
            <p:nvPr/>
          </p:nvSpPr>
          <p:spPr bwMode="auto">
            <a:xfrm>
              <a:off x="4962" y="3053"/>
              <a:ext cx="129" cy="78"/>
            </a:xfrm>
            <a:custGeom>
              <a:avLst/>
              <a:gdLst/>
              <a:ahLst/>
              <a:cxnLst>
                <a:cxn ang="0">
                  <a:pos x="14" y="34"/>
                </a:cxn>
                <a:cxn ang="0">
                  <a:pos x="28" y="28"/>
                </a:cxn>
                <a:cxn ang="0">
                  <a:pos x="42" y="22"/>
                </a:cxn>
                <a:cxn ang="0">
                  <a:pos x="55" y="15"/>
                </a:cxn>
                <a:cxn ang="0">
                  <a:pos x="65" y="11"/>
                </a:cxn>
                <a:cxn ang="0">
                  <a:pos x="78" y="6"/>
                </a:cxn>
                <a:cxn ang="0">
                  <a:pos x="89" y="3"/>
                </a:cxn>
                <a:cxn ang="0">
                  <a:pos x="100" y="0"/>
                </a:cxn>
                <a:cxn ang="0">
                  <a:pos x="112" y="0"/>
                </a:cxn>
                <a:cxn ang="0">
                  <a:pos x="123" y="0"/>
                </a:cxn>
                <a:cxn ang="0">
                  <a:pos x="139" y="4"/>
                </a:cxn>
                <a:cxn ang="0">
                  <a:pos x="153" y="9"/>
                </a:cxn>
                <a:cxn ang="0">
                  <a:pos x="165" y="18"/>
                </a:cxn>
                <a:cxn ang="0">
                  <a:pos x="176" y="28"/>
                </a:cxn>
                <a:cxn ang="0">
                  <a:pos x="187" y="39"/>
                </a:cxn>
                <a:cxn ang="0">
                  <a:pos x="196" y="51"/>
                </a:cxn>
                <a:cxn ang="0">
                  <a:pos x="203" y="65"/>
                </a:cxn>
                <a:cxn ang="0">
                  <a:pos x="210" y="78"/>
                </a:cxn>
                <a:cxn ang="0">
                  <a:pos x="220" y="92"/>
                </a:cxn>
                <a:cxn ang="0">
                  <a:pos x="229" y="104"/>
                </a:cxn>
                <a:cxn ang="0">
                  <a:pos x="241" y="115"/>
                </a:cxn>
                <a:cxn ang="0">
                  <a:pos x="254" y="126"/>
                </a:cxn>
                <a:cxn ang="0">
                  <a:pos x="259" y="135"/>
                </a:cxn>
                <a:cxn ang="0">
                  <a:pos x="255" y="145"/>
                </a:cxn>
                <a:cxn ang="0">
                  <a:pos x="249" y="154"/>
                </a:cxn>
                <a:cxn ang="0">
                  <a:pos x="240" y="155"/>
                </a:cxn>
                <a:cxn ang="0">
                  <a:pos x="229" y="152"/>
                </a:cxn>
                <a:cxn ang="0">
                  <a:pos x="217" y="140"/>
                </a:cxn>
                <a:cxn ang="0">
                  <a:pos x="207" y="127"/>
                </a:cxn>
                <a:cxn ang="0">
                  <a:pos x="199" y="115"/>
                </a:cxn>
                <a:cxn ang="0">
                  <a:pos x="192" y="99"/>
                </a:cxn>
                <a:cxn ang="0">
                  <a:pos x="187" y="85"/>
                </a:cxn>
                <a:cxn ang="0">
                  <a:pos x="181" y="71"/>
                </a:cxn>
                <a:cxn ang="0">
                  <a:pos x="173" y="57"/>
                </a:cxn>
                <a:cxn ang="0">
                  <a:pos x="165" y="45"/>
                </a:cxn>
                <a:cxn ang="0">
                  <a:pos x="156" y="34"/>
                </a:cxn>
                <a:cxn ang="0">
                  <a:pos x="142" y="26"/>
                </a:cxn>
                <a:cxn ang="0">
                  <a:pos x="128" y="22"/>
                </a:cxn>
                <a:cxn ang="0">
                  <a:pos x="115" y="18"/>
                </a:cxn>
                <a:cxn ang="0">
                  <a:pos x="106" y="18"/>
                </a:cxn>
                <a:cxn ang="0">
                  <a:pos x="95" y="22"/>
                </a:cxn>
                <a:cxn ang="0">
                  <a:pos x="83" y="25"/>
                </a:cxn>
                <a:cxn ang="0">
                  <a:pos x="70" y="31"/>
                </a:cxn>
                <a:cxn ang="0">
                  <a:pos x="59" y="39"/>
                </a:cxn>
                <a:cxn ang="0">
                  <a:pos x="50" y="43"/>
                </a:cxn>
                <a:cxn ang="0">
                  <a:pos x="39" y="48"/>
                </a:cxn>
                <a:cxn ang="0">
                  <a:pos x="27" y="53"/>
                </a:cxn>
                <a:cxn ang="0">
                  <a:pos x="13" y="56"/>
                </a:cxn>
                <a:cxn ang="0">
                  <a:pos x="3" y="50"/>
                </a:cxn>
                <a:cxn ang="0">
                  <a:pos x="0" y="39"/>
                </a:cxn>
              </a:cxnLst>
              <a:rect l="0" t="0" r="r" b="b"/>
              <a:pathLst>
                <a:path w="259" h="155">
                  <a:moveTo>
                    <a:pt x="3" y="39"/>
                  </a:moveTo>
                  <a:lnTo>
                    <a:pt x="9" y="34"/>
                  </a:lnTo>
                  <a:lnTo>
                    <a:pt x="14" y="34"/>
                  </a:lnTo>
                  <a:lnTo>
                    <a:pt x="19" y="31"/>
                  </a:lnTo>
                  <a:lnTo>
                    <a:pt x="23" y="29"/>
                  </a:lnTo>
                  <a:lnTo>
                    <a:pt x="28" y="28"/>
                  </a:lnTo>
                  <a:lnTo>
                    <a:pt x="33" y="25"/>
                  </a:lnTo>
                  <a:lnTo>
                    <a:pt x="37" y="23"/>
                  </a:lnTo>
                  <a:lnTo>
                    <a:pt x="42" y="22"/>
                  </a:lnTo>
                  <a:lnTo>
                    <a:pt x="47" y="18"/>
                  </a:lnTo>
                  <a:lnTo>
                    <a:pt x="50" y="18"/>
                  </a:lnTo>
                  <a:lnTo>
                    <a:pt x="55" y="15"/>
                  </a:lnTo>
                  <a:lnTo>
                    <a:pt x="59" y="14"/>
                  </a:lnTo>
                  <a:lnTo>
                    <a:pt x="62" y="12"/>
                  </a:lnTo>
                  <a:lnTo>
                    <a:pt x="65" y="11"/>
                  </a:lnTo>
                  <a:lnTo>
                    <a:pt x="70" y="8"/>
                  </a:lnTo>
                  <a:lnTo>
                    <a:pt x="75" y="8"/>
                  </a:lnTo>
                  <a:lnTo>
                    <a:pt x="78" y="6"/>
                  </a:lnTo>
                  <a:lnTo>
                    <a:pt x="83" y="4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1"/>
                  </a:lnTo>
                  <a:lnTo>
                    <a:pt x="97" y="1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5" y="0"/>
                  </a:lnTo>
                  <a:lnTo>
                    <a:pt x="120" y="0"/>
                  </a:lnTo>
                  <a:lnTo>
                    <a:pt x="123" y="0"/>
                  </a:lnTo>
                  <a:lnTo>
                    <a:pt x="129" y="1"/>
                  </a:lnTo>
                  <a:lnTo>
                    <a:pt x="132" y="1"/>
                  </a:lnTo>
                  <a:lnTo>
                    <a:pt x="139" y="4"/>
                  </a:lnTo>
                  <a:lnTo>
                    <a:pt x="142" y="4"/>
                  </a:lnTo>
                  <a:lnTo>
                    <a:pt x="148" y="8"/>
                  </a:lnTo>
                  <a:lnTo>
                    <a:pt x="153" y="9"/>
                  </a:lnTo>
                  <a:lnTo>
                    <a:pt x="159" y="12"/>
                  </a:lnTo>
                  <a:lnTo>
                    <a:pt x="162" y="15"/>
                  </a:lnTo>
                  <a:lnTo>
                    <a:pt x="165" y="18"/>
                  </a:lnTo>
                  <a:lnTo>
                    <a:pt x="168" y="22"/>
                  </a:lnTo>
                  <a:lnTo>
                    <a:pt x="174" y="25"/>
                  </a:lnTo>
                  <a:lnTo>
                    <a:pt x="176" y="28"/>
                  </a:lnTo>
                  <a:lnTo>
                    <a:pt x="181" y="31"/>
                  </a:lnTo>
                  <a:lnTo>
                    <a:pt x="184" y="34"/>
                  </a:lnTo>
                  <a:lnTo>
                    <a:pt x="187" y="39"/>
                  </a:lnTo>
                  <a:lnTo>
                    <a:pt x="189" y="43"/>
                  </a:lnTo>
                  <a:lnTo>
                    <a:pt x="192" y="48"/>
                  </a:lnTo>
                  <a:lnTo>
                    <a:pt x="196" y="51"/>
                  </a:lnTo>
                  <a:lnTo>
                    <a:pt x="198" y="56"/>
                  </a:lnTo>
                  <a:lnTo>
                    <a:pt x="199" y="61"/>
                  </a:lnTo>
                  <a:lnTo>
                    <a:pt x="203" y="65"/>
                  </a:lnTo>
                  <a:lnTo>
                    <a:pt x="206" y="68"/>
                  </a:lnTo>
                  <a:lnTo>
                    <a:pt x="209" y="75"/>
                  </a:lnTo>
                  <a:lnTo>
                    <a:pt x="210" y="78"/>
                  </a:lnTo>
                  <a:lnTo>
                    <a:pt x="213" y="82"/>
                  </a:lnTo>
                  <a:lnTo>
                    <a:pt x="217" y="87"/>
                  </a:lnTo>
                  <a:lnTo>
                    <a:pt x="220" y="92"/>
                  </a:lnTo>
                  <a:lnTo>
                    <a:pt x="223" y="95"/>
                  </a:lnTo>
                  <a:lnTo>
                    <a:pt x="226" y="99"/>
                  </a:lnTo>
                  <a:lnTo>
                    <a:pt x="229" y="104"/>
                  </a:lnTo>
                  <a:lnTo>
                    <a:pt x="234" y="107"/>
                  </a:lnTo>
                  <a:lnTo>
                    <a:pt x="237" y="112"/>
                  </a:lnTo>
                  <a:lnTo>
                    <a:pt x="241" y="115"/>
                  </a:lnTo>
                  <a:lnTo>
                    <a:pt x="246" y="120"/>
                  </a:lnTo>
                  <a:lnTo>
                    <a:pt x="252" y="124"/>
                  </a:lnTo>
                  <a:lnTo>
                    <a:pt x="254" y="126"/>
                  </a:lnTo>
                  <a:lnTo>
                    <a:pt x="255" y="127"/>
                  </a:lnTo>
                  <a:lnTo>
                    <a:pt x="257" y="132"/>
                  </a:lnTo>
                  <a:lnTo>
                    <a:pt x="259" y="135"/>
                  </a:lnTo>
                  <a:lnTo>
                    <a:pt x="257" y="138"/>
                  </a:lnTo>
                  <a:lnTo>
                    <a:pt x="257" y="141"/>
                  </a:lnTo>
                  <a:lnTo>
                    <a:pt x="255" y="145"/>
                  </a:lnTo>
                  <a:lnTo>
                    <a:pt x="255" y="148"/>
                  </a:lnTo>
                  <a:lnTo>
                    <a:pt x="252" y="151"/>
                  </a:lnTo>
                  <a:lnTo>
                    <a:pt x="249" y="154"/>
                  </a:lnTo>
                  <a:lnTo>
                    <a:pt x="246" y="154"/>
                  </a:lnTo>
                  <a:lnTo>
                    <a:pt x="243" y="155"/>
                  </a:lnTo>
                  <a:lnTo>
                    <a:pt x="240" y="155"/>
                  </a:lnTo>
                  <a:lnTo>
                    <a:pt x="235" y="155"/>
                  </a:lnTo>
                  <a:lnTo>
                    <a:pt x="232" y="154"/>
                  </a:lnTo>
                  <a:lnTo>
                    <a:pt x="229" y="152"/>
                  </a:lnTo>
                  <a:lnTo>
                    <a:pt x="224" y="148"/>
                  </a:lnTo>
                  <a:lnTo>
                    <a:pt x="220" y="145"/>
                  </a:lnTo>
                  <a:lnTo>
                    <a:pt x="217" y="140"/>
                  </a:lnTo>
                  <a:lnTo>
                    <a:pt x="213" y="137"/>
                  </a:lnTo>
                  <a:lnTo>
                    <a:pt x="209" y="132"/>
                  </a:lnTo>
                  <a:lnTo>
                    <a:pt x="207" y="127"/>
                  </a:lnTo>
                  <a:lnTo>
                    <a:pt x="204" y="124"/>
                  </a:lnTo>
                  <a:lnTo>
                    <a:pt x="203" y="120"/>
                  </a:lnTo>
                  <a:lnTo>
                    <a:pt x="199" y="115"/>
                  </a:lnTo>
                  <a:lnTo>
                    <a:pt x="196" y="110"/>
                  </a:lnTo>
                  <a:lnTo>
                    <a:pt x="195" y="104"/>
                  </a:lnTo>
                  <a:lnTo>
                    <a:pt x="192" y="99"/>
                  </a:lnTo>
                  <a:lnTo>
                    <a:pt x="190" y="95"/>
                  </a:lnTo>
                  <a:lnTo>
                    <a:pt x="189" y="90"/>
                  </a:lnTo>
                  <a:lnTo>
                    <a:pt x="187" y="85"/>
                  </a:lnTo>
                  <a:lnTo>
                    <a:pt x="185" y="81"/>
                  </a:lnTo>
                  <a:lnTo>
                    <a:pt x="182" y="75"/>
                  </a:lnTo>
                  <a:lnTo>
                    <a:pt x="181" y="71"/>
                  </a:lnTo>
                  <a:lnTo>
                    <a:pt x="179" y="67"/>
                  </a:lnTo>
                  <a:lnTo>
                    <a:pt x="176" y="62"/>
                  </a:lnTo>
                  <a:lnTo>
                    <a:pt x="173" y="57"/>
                  </a:lnTo>
                  <a:lnTo>
                    <a:pt x="171" y="53"/>
                  </a:lnTo>
                  <a:lnTo>
                    <a:pt x="168" y="50"/>
                  </a:lnTo>
                  <a:lnTo>
                    <a:pt x="165" y="45"/>
                  </a:lnTo>
                  <a:lnTo>
                    <a:pt x="162" y="42"/>
                  </a:lnTo>
                  <a:lnTo>
                    <a:pt x="159" y="39"/>
                  </a:lnTo>
                  <a:lnTo>
                    <a:pt x="156" y="34"/>
                  </a:lnTo>
                  <a:lnTo>
                    <a:pt x="153" y="31"/>
                  </a:lnTo>
                  <a:lnTo>
                    <a:pt x="146" y="28"/>
                  </a:lnTo>
                  <a:lnTo>
                    <a:pt x="142" y="26"/>
                  </a:lnTo>
                  <a:lnTo>
                    <a:pt x="139" y="25"/>
                  </a:lnTo>
                  <a:lnTo>
                    <a:pt x="132" y="23"/>
                  </a:lnTo>
                  <a:lnTo>
                    <a:pt x="128" y="22"/>
                  </a:lnTo>
                  <a:lnTo>
                    <a:pt x="123" y="20"/>
                  </a:lnTo>
                  <a:lnTo>
                    <a:pt x="120" y="18"/>
                  </a:lnTo>
                  <a:lnTo>
                    <a:pt x="115" y="18"/>
                  </a:lnTo>
                  <a:lnTo>
                    <a:pt x="112" y="18"/>
                  </a:lnTo>
                  <a:lnTo>
                    <a:pt x="109" y="18"/>
                  </a:lnTo>
                  <a:lnTo>
                    <a:pt x="106" y="18"/>
                  </a:lnTo>
                  <a:lnTo>
                    <a:pt x="103" y="20"/>
                  </a:lnTo>
                  <a:lnTo>
                    <a:pt x="100" y="20"/>
                  </a:lnTo>
                  <a:lnTo>
                    <a:pt x="95" y="22"/>
                  </a:lnTo>
                  <a:lnTo>
                    <a:pt x="92" y="22"/>
                  </a:lnTo>
                  <a:lnTo>
                    <a:pt x="89" y="23"/>
                  </a:lnTo>
                  <a:lnTo>
                    <a:pt x="83" y="25"/>
                  </a:lnTo>
                  <a:lnTo>
                    <a:pt x="78" y="28"/>
                  </a:lnTo>
                  <a:lnTo>
                    <a:pt x="73" y="31"/>
                  </a:lnTo>
                  <a:lnTo>
                    <a:pt x="70" y="31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9" y="39"/>
                  </a:lnTo>
                  <a:lnTo>
                    <a:pt x="58" y="39"/>
                  </a:lnTo>
                  <a:lnTo>
                    <a:pt x="53" y="42"/>
                  </a:lnTo>
                  <a:lnTo>
                    <a:pt x="50" y="43"/>
                  </a:lnTo>
                  <a:lnTo>
                    <a:pt x="47" y="45"/>
                  </a:lnTo>
                  <a:lnTo>
                    <a:pt x="42" y="46"/>
                  </a:lnTo>
                  <a:lnTo>
                    <a:pt x="39" y="48"/>
                  </a:lnTo>
                  <a:lnTo>
                    <a:pt x="36" y="50"/>
                  </a:lnTo>
                  <a:lnTo>
                    <a:pt x="31" y="51"/>
                  </a:lnTo>
                  <a:lnTo>
                    <a:pt x="27" y="53"/>
                  </a:lnTo>
                  <a:lnTo>
                    <a:pt x="23" y="54"/>
                  </a:lnTo>
                  <a:lnTo>
                    <a:pt x="19" y="56"/>
                  </a:lnTo>
                  <a:lnTo>
                    <a:pt x="13" y="56"/>
                  </a:lnTo>
                  <a:lnTo>
                    <a:pt x="9" y="54"/>
                  </a:lnTo>
                  <a:lnTo>
                    <a:pt x="6" y="51"/>
                  </a:lnTo>
                  <a:lnTo>
                    <a:pt x="3" y="50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3" y="39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9" name="Freeform 473"/>
            <p:cNvSpPr>
              <a:spLocks/>
            </p:cNvSpPr>
            <p:nvPr/>
          </p:nvSpPr>
          <p:spPr bwMode="auto">
            <a:xfrm>
              <a:off x="5008" y="3082"/>
              <a:ext cx="24" cy="34"/>
            </a:xfrm>
            <a:custGeom>
              <a:avLst/>
              <a:gdLst/>
              <a:ahLst/>
              <a:cxnLst>
                <a:cxn ang="0">
                  <a:pos x="28" y="10"/>
                </a:cxn>
                <a:cxn ang="0">
                  <a:pos x="31" y="14"/>
                </a:cxn>
                <a:cxn ang="0">
                  <a:pos x="34" y="19"/>
                </a:cxn>
                <a:cxn ang="0">
                  <a:pos x="37" y="24"/>
                </a:cxn>
                <a:cxn ang="0">
                  <a:pos x="40" y="30"/>
                </a:cxn>
                <a:cxn ang="0">
                  <a:pos x="42" y="35"/>
                </a:cxn>
                <a:cxn ang="0">
                  <a:pos x="44" y="39"/>
                </a:cxn>
                <a:cxn ang="0">
                  <a:pos x="45" y="41"/>
                </a:cxn>
                <a:cxn ang="0">
                  <a:pos x="47" y="44"/>
                </a:cxn>
                <a:cxn ang="0">
                  <a:pos x="47" y="49"/>
                </a:cxn>
                <a:cxn ang="0">
                  <a:pos x="48" y="52"/>
                </a:cxn>
                <a:cxn ang="0">
                  <a:pos x="48" y="58"/>
                </a:cxn>
                <a:cxn ang="0">
                  <a:pos x="47" y="63"/>
                </a:cxn>
                <a:cxn ang="0">
                  <a:pos x="44" y="67"/>
                </a:cxn>
                <a:cxn ang="0">
                  <a:pos x="39" y="69"/>
                </a:cxn>
                <a:cxn ang="0">
                  <a:pos x="33" y="69"/>
                </a:cxn>
                <a:cxn ang="0">
                  <a:pos x="28" y="67"/>
                </a:cxn>
                <a:cxn ang="0">
                  <a:pos x="23" y="64"/>
                </a:cxn>
                <a:cxn ang="0">
                  <a:pos x="22" y="60"/>
                </a:cxn>
                <a:cxn ang="0">
                  <a:pos x="20" y="53"/>
                </a:cxn>
                <a:cxn ang="0">
                  <a:pos x="19" y="49"/>
                </a:cxn>
                <a:cxn ang="0">
                  <a:pos x="16" y="44"/>
                </a:cxn>
                <a:cxn ang="0">
                  <a:pos x="14" y="41"/>
                </a:cxn>
                <a:cxn ang="0">
                  <a:pos x="11" y="36"/>
                </a:cxn>
                <a:cxn ang="0">
                  <a:pos x="8" y="32"/>
                </a:cxn>
                <a:cxn ang="0">
                  <a:pos x="6" y="27"/>
                </a:cxn>
                <a:cxn ang="0">
                  <a:pos x="5" y="24"/>
                </a:cxn>
                <a:cxn ang="0">
                  <a:pos x="0" y="18"/>
                </a:cxn>
                <a:cxn ang="0">
                  <a:pos x="0" y="11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7" y="2"/>
                </a:cxn>
                <a:cxn ang="0">
                  <a:pos x="23" y="4"/>
                </a:cxn>
                <a:cxn ang="0">
                  <a:pos x="28" y="10"/>
                </a:cxn>
                <a:cxn ang="0">
                  <a:pos x="28" y="10"/>
                </a:cxn>
              </a:cxnLst>
              <a:rect l="0" t="0" r="r" b="b"/>
              <a:pathLst>
                <a:path w="48" h="69">
                  <a:moveTo>
                    <a:pt x="28" y="10"/>
                  </a:moveTo>
                  <a:lnTo>
                    <a:pt x="31" y="14"/>
                  </a:lnTo>
                  <a:lnTo>
                    <a:pt x="34" y="19"/>
                  </a:lnTo>
                  <a:lnTo>
                    <a:pt x="37" y="24"/>
                  </a:lnTo>
                  <a:lnTo>
                    <a:pt x="40" y="30"/>
                  </a:lnTo>
                  <a:lnTo>
                    <a:pt x="42" y="35"/>
                  </a:lnTo>
                  <a:lnTo>
                    <a:pt x="44" y="39"/>
                  </a:lnTo>
                  <a:lnTo>
                    <a:pt x="45" y="41"/>
                  </a:lnTo>
                  <a:lnTo>
                    <a:pt x="47" y="44"/>
                  </a:lnTo>
                  <a:lnTo>
                    <a:pt x="47" y="49"/>
                  </a:lnTo>
                  <a:lnTo>
                    <a:pt x="48" y="52"/>
                  </a:lnTo>
                  <a:lnTo>
                    <a:pt x="48" y="58"/>
                  </a:lnTo>
                  <a:lnTo>
                    <a:pt x="47" y="63"/>
                  </a:lnTo>
                  <a:lnTo>
                    <a:pt x="44" y="67"/>
                  </a:lnTo>
                  <a:lnTo>
                    <a:pt x="39" y="69"/>
                  </a:lnTo>
                  <a:lnTo>
                    <a:pt x="33" y="69"/>
                  </a:lnTo>
                  <a:lnTo>
                    <a:pt x="28" y="67"/>
                  </a:lnTo>
                  <a:lnTo>
                    <a:pt x="23" y="64"/>
                  </a:lnTo>
                  <a:lnTo>
                    <a:pt x="22" y="60"/>
                  </a:lnTo>
                  <a:lnTo>
                    <a:pt x="20" y="53"/>
                  </a:lnTo>
                  <a:lnTo>
                    <a:pt x="19" y="49"/>
                  </a:lnTo>
                  <a:lnTo>
                    <a:pt x="16" y="44"/>
                  </a:lnTo>
                  <a:lnTo>
                    <a:pt x="14" y="41"/>
                  </a:lnTo>
                  <a:lnTo>
                    <a:pt x="11" y="36"/>
                  </a:lnTo>
                  <a:lnTo>
                    <a:pt x="8" y="32"/>
                  </a:lnTo>
                  <a:lnTo>
                    <a:pt x="6" y="27"/>
                  </a:lnTo>
                  <a:lnTo>
                    <a:pt x="5" y="24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5" y="7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23" y="4"/>
                  </a:lnTo>
                  <a:lnTo>
                    <a:pt x="28" y="10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0" name="Freeform 474"/>
            <p:cNvSpPr>
              <a:spLocks/>
            </p:cNvSpPr>
            <p:nvPr/>
          </p:nvSpPr>
          <p:spPr bwMode="auto">
            <a:xfrm>
              <a:off x="4934" y="3116"/>
              <a:ext cx="84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22" y="28"/>
                </a:cxn>
                <a:cxn ang="0">
                  <a:pos x="23" y="37"/>
                </a:cxn>
                <a:cxn ang="0">
                  <a:pos x="27" y="48"/>
                </a:cxn>
                <a:cxn ang="0">
                  <a:pos x="33" y="53"/>
                </a:cxn>
                <a:cxn ang="0">
                  <a:pos x="42" y="51"/>
                </a:cxn>
                <a:cxn ang="0">
                  <a:pos x="50" y="51"/>
                </a:cxn>
                <a:cxn ang="0">
                  <a:pos x="59" y="50"/>
                </a:cxn>
                <a:cxn ang="0">
                  <a:pos x="67" y="48"/>
                </a:cxn>
                <a:cxn ang="0">
                  <a:pos x="75" y="45"/>
                </a:cxn>
                <a:cxn ang="0">
                  <a:pos x="83" y="42"/>
                </a:cxn>
                <a:cxn ang="0">
                  <a:pos x="92" y="40"/>
                </a:cxn>
                <a:cxn ang="0">
                  <a:pos x="98" y="39"/>
                </a:cxn>
                <a:cxn ang="0">
                  <a:pos x="106" y="34"/>
                </a:cxn>
                <a:cxn ang="0">
                  <a:pos x="115" y="31"/>
                </a:cxn>
                <a:cxn ang="0">
                  <a:pos x="123" y="28"/>
                </a:cxn>
                <a:cxn ang="0">
                  <a:pos x="131" y="25"/>
                </a:cxn>
                <a:cxn ang="0">
                  <a:pos x="139" y="20"/>
                </a:cxn>
                <a:cxn ang="0">
                  <a:pos x="148" y="15"/>
                </a:cxn>
                <a:cxn ang="0">
                  <a:pos x="156" y="12"/>
                </a:cxn>
                <a:cxn ang="0">
                  <a:pos x="165" y="8"/>
                </a:cxn>
                <a:cxn ang="0">
                  <a:pos x="168" y="14"/>
                </a:cxn>
                <a:cxn ang="0">
                  <a:pos x="162" y="20"/>
                </a:cxn>
                <a:cxn ang="0">
                  <a:pos x="153" y="25"/>
                </a:cxn>
                <a:cxn ang="0">
                  <a:pos x="142" y="31"/>
                </a:cxn>
                <a:cxn ang="0">
                  <a:pos x="134" y="37"/>
                </a:cxn>
                <a:cxn ang="0">
                  <a:pos x="126" y="42"/>
                </a:cxn>
                <a:cxn ang="0">
                  <a:pos x="118" y="48"/>
                </a:cxn>
                <a:cxn ang="0">
                  <a:pos x="111" y="51"/>
                </a:cxn>
                <a:cxn ang="0">
                  <a:pos x="103" y="57"/>
                </a:cxn>
                <a:cxn ang="0">
                  <a:pos x="95" y="62"/>
                </a:cxn>
                <a:cxn ang="0">
                  <a:pos x="87" y="65"/>
                </a:cxn>
                <a:cxn ang="0">
                  <a:pos x="79" y="68"/>
                </a:cxn>
                <a:cxn ang="0">
                  <a:pos x="70" y="73"/>
                </a:cxn>
                <a:cxn ang="0">
                  <a:pos x="62" y="76"/>
                </a:cxn>
                <a:cxn ang="0">
                  <a:pos x="53" y="78"/>
                </a:cxn>
                <a:cxn ang="0">
                  <a:pos x="42" y="81"/>
                </a:cxn>
                <a:cxn ang="0">
                  <a:pos x="30" y="84"/>
                </a:cxn>
                <a:cxn ang="0">
                  <a:pos x="20" y="86"/>
                </a:cxn>
                <a:cxn ang="0">
                  <a:pos x="12" y="81"/>
                </a:cxn>
                <a:cxn ang="0">
                  <a:pos x="6" y="76"/>
                </a:cxn>
                <a:cxn ang="0">
                  <a:pos x="3" y="70"/>
                </a:cxn>
                <a:cxn ang="0">
                  <a:pos x="2" y="61"/>
                </a:cxn>
                <a:cxn ang="0">
                  <a:pos x="0" y="53"/>
                </a:cxn>
                <a:cxn ang="0">
                  <a:pos x="0" y="45"/>
                </a:cxn>
                <a:cxn ang="0">
                  <a:pos x="2" y="36"/>
                </a:cxn>
                <a:cxn ang="0">
                  <a:pos x="2" y="29"/>
                </a:cxn>
                <a:cxn ang="0">
                  <a:pos x="2" y="22"/>
                </a:cxn>
                <a:cxn ang="0">
                  <a:pos x="2" y="15"/>
                </a:cxn>
                <a:cxn ang="0">
                  <a:pos x="3" y="5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5"/>
                </a:cxn>
                <a:cxn ang="0">
                  <a:pos x="22" y="9"/>
                </a:cxn>
              </a:cxnLst>
              <a:rect l="0" t="0" r="r" b="b"/>
              <a:pathLst>
                <a:path w="168" h="86">
                  <a:moveTo>
                    <a:pt x="22" y="9"/>
                  </a:moveTo>
                  <a:lnTo>
                    <a:pt x="22" y="15"/>
                  </a:lnTo>
                  <a:lnTo>
                    <a:pt x="22" y="22"/>
                  </a:lnTo>
                  <a:lnTo>
                    <a:pt x="22" y="28"/>
                  </a:lnTo>
                  <a:lnTo>
                    <a:pt x="23" y="33"/>
                  </a:lnTo>
                  <a:lnTo>
                    <a:pt x="23" y="37"/>
                  </a:lnTo>
                  <a:lnTo>
                    <a:pt x="25" y="42"/>
                  </a:lnTo>
                  <a:lnTo>
                    <a:pt x="27" y="48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7" y="53"/>
                  </a:lnTo>
                  <a:lnTo>
                    <a:pt x="42" y="51"/>
                  </a:lnTo>
                  <a:lnTo>
                    <a:pt x="45" y="51"/>
                  </a:lnTo>
                  <a:lnTo>
                    <a:pt x="50" y="51"/>
                  </a:lnTo>
                  <a:lnTo>
                    <a:pt x="55" y="50"/>
                  </a:lnTo>
                  <a:lnTo>
                    <a:pt x="59" y="50"/>
                  </a:lnTo>
                  <a:lnTo>
                    <a:pt x="62" y="48"/>
                  </a:lnTo>
                  <a:lnTo>
                    <a:pt x="67" y="48"/>
                  </a:lnTo>
                  <a:lnTo>
                    <a:pt x="72" y="47"/>
                  </a:lnTo>
                  <a:lnTo>
                    <a:pt x="75" y="45"/>
                  </a:lnTo>
                  <a:lnTo>
                    <a:pt x="79" y="45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40"/>
                  </a:lnTo>
                  <a:lnTo>
                    <a:pt x="95" y="40"/>
                  </a:lnTo>
                  <a:lnTo>
                    <a:pt x="98" y="39"/>
                  </a:lnTo>
                  <a:lnTo>
                    <a:pt x="103" y="36"/>
                  </a:lnTo>
                  <a:lnTo>
                    <a:pt x="106" y="34"/>
                  </a:lnTo>
                  <a:lnTo>
                    <a:pt x="111" y="33"/>
                  </a:lnTo>
                  <a:lnTo>
                    <a:pt x="115" y="31"/>
                  </a:lnTo>
                  <a:lnTo>
                    <a:pt x="118" y="29"/>
                  </a:lnTo>
                  <a:lnTo>
                    <a:pt x="123" y="28"/>
                  </a:lnTo>
                  <a:lnTo>
                    <a:pt x="128" y="26"/>
                  </a:lnTo>
                  <a:lnTo>
                    <a:pt x="131" y="25"/>
                  </a:lnTo>
                  <a:lnTo>
                    <a:pt x="136" y="22"/>
                  </a:lnTo>
                  <a:lnTo>
                    <a:pt x="139" y="20"/>
                  </a:lnTo>
                  <a:lnTo>
                    <a:pt x="143" y="19"/>
                  </a:lnTo>
                  <a:lnTo>
                    <a:pt x="148" y="15"/>
                  </a:lnTo>
                  <a:lnTo>
                    <a:pt x="153" y="14"/>
                  </a:lnTo>
                  <a:lnTo>
                    <a:pt x="156" y="12"/>
                  </a:lnTo>
                  <a:lnTo>
                    <a:pt x="162" y="9"/>
                  </a:lnTo>
                  <a:lnTo>
                    <a:pt x="165" y="8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8" y="19"/>
                  </a:lnTo>
                  <a:lnTo>
                    <a:pt x="162" y="20"/>
                  </a:lnTo>
                  <a:lnTo>
                    <a:pt x="156" y="23"/>
                  </a:lnTo>
                  <a:lnTo>
                    <a:pt x="153" y="25"/>
                  </a:lnTo>
                  <a:lnTo>
                    <a:pt x="148" y="28"/>
                  </a:lnTo>
                  <a:lnTo>
                    <a:pt x="142" y="31"/>
                  </a:lnTo>
                  <a:lnTo>
                    <a:pt x="139" y="34"/>
                  </a:lnTo>
                  <a:lnTo>
                    <a:pt x="134" y="37"/>
                  </a:lnTo>
                  <a:lnTo>
                    <a:pt x="131" y="40"/>
                  </a:lnTo>
                  <a:lnTo>
                    <a:pt x="126" y="42"/>
                  </a:lnTo>
                  <a:lnTo>
                    <a:pt x="121" y="45"/>
                  </a:lnTo>
                  <a:lnTo>
                    <a:pt x="118" y="48"/>
                  </a:lnTo>
                  <a:lnTo>
                    <a:pt x="115" y="50"/>
                  </a:lnTo>
                  <a:lnTo>
                    <a:pt x="111" y="51"/>
                  </a:lnTo>
                  <a:lnTo>
                    <a:pt x="107" y="54"/>
                  </a:lnTo>
                  <a:lnTo>
                    <a:pt x="103" y="57"/>
                  </a:lnTo>
                  <a:lnTo>
                    <a:pt x="100" y="59"/>
                  </a:lnTo>
                  <a:lnTo>
                    <a:pt x="95" y="62"/>
                  </a:lnTo>
                  <a:lnTo>
                    <a:pt x="92" y="62"/>
                  </a:lnTo>
                  <a:lnTo>
                    <a:pt x="87" y="65"/>
                  </a:lnTo>
                  <a:lnTo>
                    <a:pt x="83" y="68"/>
                  </a:lnTo>
                  <a:lnTo>
                    <a:pt x="79" y="68"/>
                  </a:lnTo>
                  <a:lnTo>
                    <a:pt x="75" y="71"/>
                  </a:lnTo>
                  <a:lnTo>
                    <a:pt x="70" y="73"/>
                  </a:lnTo>
                  <a:lnTo>
                    <a:pt x="67" y="75"/>
                  </a:lnTo>
                  <a:lnTo>
                    <a:pt x="62" y="76"/>
                  </a:lnTo>
                  <a:lnTo>
                    <a:pt x="58" y="78"/>
                  </a:lnTo>
                  <a:lnTo>
                    <a:pt x="53" y="78"/>
                  </a:lnTo>
                  <a:lnTo>
                    <a:pt x="47" y="81"/>
                  </a:lnTo>
                  <a:lnTo>
                    <a:pt x="42" y="81"/>
                  </a:lnTo>
                  <a:lnTo>
                    <a:pt x="36" y="82"/>
                  </a:lnTo>
                  <a:lnTo>
                    <a:pt x="30" y="84"/>
                  </a:lnTo>
                  <a:lnTo>
                    <a:pt x="25" y="86"/>
                  </a:lnTo>
                  <a:lnTo>
                    <a:pt x="20" y="86"/>
                  </a:lnTo>
                  <a:lnTo>
                    <a:pt x="17" y="84"/>
                  </a:lnTo>
                  <a:lnTo>
                    <a:pt x="12" y="81"/>
                  </a:lnTo>
                  <a:lnTo>
                    <a:pt x="9" y="81"/>
                  </a:lnTo>
                  <a:lnTo>
                    <a:pt x="6" y="76"/>
                  </a:lnTo>
                  <a:lnTo>
                    <a:pt x="5" y="73"/>
                  </a:lnTo>
                  <a:lnTo>
                    <a:pt x="3" y="70"/>
                  </a:lnTo>
                  <a:lnTo>
                    <a:pt x="3" y="65"/>
                  </a:lnTo>
                  <a:lnTo>
                    <a:pt x="2" y="61"/>
                  </a:lnTo>
                  <a:lnTo>
                    <a:pt x="2" y="57"/>
                  </a:lnTo>
                  <a:lnTo>
                    <a:pt x="0" y="53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2" y="39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2" y="19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3" y="5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0" y="5"/>
                  </a:lnTo>
                  <a:lnTo>
                    <a:pt x="22" y="9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1" name="Freeform 475"/>
            <p:cNvSpPr>
              <a:spLocks/>
            </p:cNvSpPr>
            <p:nvPr/>
          </p:nvSpPr>
          <p:spPr bwMode="auto">
            <a:xfrm>
              <a:off x="4878" y="3105"/>
              <a:ext cx="42" cy="76"/>
            </a:xfrm>
            <a:custGeom>
              <a:avLst/>
              <a:gdLst/>
              <a:ahLst/>
              <a:cxnLst>
                <a:cxn ang="0">
                  <a:pos x="82" y="19"/>
                </a:cxn>
                <a:cxn ang="0">
                  <a:pos x="79" y="28"/>
                </a:cxn>
                <a:cxn ang="0">
                  <a:pos x="78" y="36"/>
                </a:cxn>
                <a:cxn ang="0">
                  <a:pos x="75" y="44"/>
                </a:cxn>
                <a:cxn ang="0">
                  <a:pos x="72" y="53"/>
                </a:cxn>
                <a:cxn ang="0">
                  <a:pos x="68" y="61"/>
                </a:cxn>
                <a:cxn ang="0">
                  <a:pos x="62" y="70"/>
                </a:cxn>
                <a:cxn ang="0">
                  <a:pos x="54" y="84"/>
                </a:cxn>
                <a:cxn ang="0">
                  <a:pos x="47" y="97"/>
                </a:cxn>
                <a:cxn ang="0">
                  <a:pos x="39" y="108"/>
                </a:cxn>
                <a:cxn ang="0">
                  <a:pos x="31" y="118"/>
                </a:cxn>
                <a:cxn ang="0">
                  <a:pos x="25" y="129"/>
                </a:cxn>
                <a:cxn ang="0">
                  <a:pos x="19" y="140"/>
                </a:cxn>
                <a:cxn ang="0">
                  <a:pos x="16" y="146"/>
                </a:cxn>
                <a:cxn ang="0">
                  <a:pos x="8" y="151"/>
                </a:cxn>
                <a:cxn ang="0">
                  <a:pos x="0" y="148"/>
                </a:cxn>
                <a:cxn ang="0">
                  <a:pos x="1" y="140"/>
                </a:cxn>
                <a:cxn ang="0">
                  <a:pos x="3" y="132"/>
                </a:cxn>
                <a:cxn ang="0">
                  <a:pos x="6" y="125"/>
                </a:cxn>
                <a:cxn ang="0">
                  <a:pos x="8" y="118"/>
                </a:cxn>
                <a:cxn ang="0">
                  <a:pos x="12" y="109"/>
                </a:cxn>
                <a:cxn ang="0">
                  <a:pos x="19" y="98"/>
                </a:cxn>
                <a:cxn ang="0">
                  <a:pos x="25" y="87"/>
                </a:cxn>
                <a:cxn ang="0">
                  <a:pos x="31" y="76"/>
                </a:cxn>
                <a:cxn ang="0">
                  <a:pos x="37" y="64"/>
                </a:cxn>
                <a:cxn ang="0">
                  <a:pos x="42" y="53"/>
                </a:cxn>
                <a:cxn ang="0">
                  <a:pos x="47" y="47"/>
                </a:cxn>
                <a:cxn ang="0">
                  <a:pos x="51" y="39"/>
                </a:cxn>
                <a:cxn ang="0">
                  <a:pos x="54" y="30"/>
                </a:cxn>
                <a:cxn ang="0">
                  <a:pos x="58" y="22"/>
                </a:cxn>
                <a:cxn ang="0">
                  <a:pos x="62" y="13"/>
                </a:cxn>
                <a:cxn ang="0">
                  <a:pos x="65" y="3"/>
                </a:cxn>
                <a:cxn ang="0">
                  <a:pos x="73" y="0"/>
                </a:cxn>
                <a:cxn ang="0">
                  <a:pos x="81" y="3"/>
                </a:cxn>
                <a:cxn ang="0">
                  <a:pos x="84" y="9"/>
                </a:cxn>
                <a:cxn ang="0">
                  <a:pos x="84" y="14"/>
                </a:cxn>
              </a:cxnLst>
              <a:rect l="0" t="0" r="r" b="b"/>
              <a:pathLst>
                <a:path w="84" h="151">
                  <a:moveTo>
                    <a:pt x="84" y="14"/>
                  </a:moveTo>
                  <a:lnTo>
                    <a:pt x="82" y="19"/>
                  </a:lnTo>
                  <a:lnTo>
                    <a:pt x="81" y="23"/>
                  </a:lnTo>
                  <a:lnTo>
                    <a:pt x="79" y="28"/>
                  </a:lnTo>
                  <a:lnTo>
                    <a:pt x="79" y="33"/>
                  </a:lnTo>
                  <a:lnTo>
                    <a:pt x="78" y="36"/>
                  </a:lnTo>
                  <a:lnTo>
                    <a:pt x="78" y="41"/>
                  </a:lnTo>
                  <a:lnTo>
                    <a:pt x="75" y="44"/>
                  </a:lnTo>
                  <a:lnTo>
                    <a:pt x="75" y="50"/>
                  </a:lnTo>
                  <a:lnTo>
                    <a:pt x="72" y="53"/>
                  </a:lnTo>
                  <a:lnTo>
                    <a:pt x="70" y="58"/>
                  </a:lnTo>
                  <a:lnTo>
                    <a:pt x="68" y="61"/>
                  </a:lnTo>
                  <a:lnTo>
                    <a:pt x="65" y="64"/>
                  </a:lnTo>
                  <a:lnTo>
                    <a:pt x="62" y="70"/>
                  </a:lnTo>
                  <a:lnTo>
                    <a:pt x="58" y="78"/>
                  </a:lnTo>
                  <a:lnTo>
                    <a:pt x="54" y="84"/>
                  </a:lnTo>
                  <a:lnTo>
                    <a:pt x="51" y="90"/>
                  </a:lnTo>
                  <a:lnTo>
                    <a:pt x="47" y="97"/>
                  </a:lnTo>
                  <a:lnTo>
                    <a:pt x="44" y="103"/>
                  </a:lnTo>
                  <a:lnTo>
                    <a:pt x="39" y="108"/>
                  </a:lnTo>
                  <a:lnTo>
                    <a:pt x="36" y="114"/>
                  </a:lnTo>
                  <a:lnTo>
                    <a:pt x="31" y="118"/>
                  </a:lnTo>
                  <a:lnTo>
                    <a:pt x="28" y="125"/>
                  </a:lnTo>
                  <a:lnTo>
                    <a:pt x="25" y="129"/>
                  </a:lnTo>
                  <a:lnTo>
                    <a:pt x="20" y="137"/>
                  </a:lnTo>
                  <a:lnTo>
                    <a:pt x="19" y="140"/>
                  </a:lnTo>
                  <a:lnTo>
                    <a:pt x="17" y="143"/>
                  </a:lnTo>
                  <a:lnTo>
                    <a:pt x="16" y="146"/>
                  </a:lnTo>
                  <a:lnTo>
                    <a:pt x="12" y="150"/>
                  </a:lnTo>
                  <a:lnTo>
                    <a:pt x="8" y="151"/>
                  </a:lnTo>
                  <a:lnTo>
                    <a:pt x="5" y="151"/>
                  </a:lnTo>
                  <a:lnTo>
                    <a:pt x="0" y="148"/>
                  </a:lnTo>
                  <a:lnTo>
                    <a:pt x="0" y="143"/>
                  </a:lnTo>
                  <a:lnTo>
                    <a:pt x="1" y="140"/>
                  </a:lnTo>
                  <a:lnTo>
                    <a:pt x="1" y="136"/>
                  </a:lnTo>
                  <a:lnTo>
                    <a:pt x="3" y="132"/>
                  </a:lnTo>
                  <a:lnTo>
                    <a:pt x="5" y="128"/>
                  </a:lnTo>
                  <a:lnTo>
                    <a:pt x="6" y="125"/>
                  </a:lnTo>
                  <a:lnTo>
                    <a:pt x="8" y="122"/>
                  </a:lnTo>
                  <a:lnTo>
                    <a:pt x="8" y="118"/>
                  </a:lnTo>
                  <a:lnTo>
                    <a:pt x="11" y="115"/>
                  </a:lnTo>
                  <a:lnTo>
                    <a:pt x="12" y="109"/>
                  </a:lnTo>
                  <a:lnTo>
                    <a:pt x="16" y="103"/>
                  </a:lnTo>
                  <a:lnTo>
                    <a:pt x="19" y="98"/>
                  </a:lnTo>
                  <a:lnTo>
                    <a:pt x="22" y="93"/>
                  </a:lnTo>
                  <a:lnTo>
                    <a:pt x="25" y="87"/>
                  </a:lnTo>
                  <a:lnTo>
                    <a:pt x="28" y="81"/>
                  </a:lnTo>
                  <a:lnTo>
                    <a:pt x="31" y="76"/>
                  </a:lnTo>
                  <a:lnTo>
                    <a:pt x="34" y="70"/>
                  </a:lnTo>
                  <a:lnTo>
                    <a:pt x="37" y="64"/>
                  </a:lnTo>
                  <a:lnTo>
                    <a:pt x="42" y="58"/>
                  </a:lnTo>
                  <a:lnTo>
                    <a:pt x="42" y="53"/>
                  </a:lnTo>
                  <a:lnTo>
                    <a:pt x="45" y="50"/>
                  </a:lnTo>
                  <a:lnTo>
                    <a:pt x="47" y="47"/>
                  </a:lnTo>
                  <a:lnTo>
                    <a:pt x="48" y="44"/>
                  </a:lnTo>
                  <a:lnTo>
                    <a:pt x="51" y="39"/>
                  </a:lnTo>
                  <a:lnTo>
                    <a:pt x="53" y="34"/>
                  </a:lnTo>
                  <a:lnTo>
                    <a:pt x="54" y="30"/>
                  </a:lnTo>
                  <a:lnTo>
                    <a:pt x="58" y="27"/>
                  </a:lnTo>
                  <a:lnTo>
                    <a:pt x="58" y="22"/>
                  </a:lnTo>
                  <a:lnTo>
                    <a:pt x="61" y="17"/>
                  </a:lnTo>
                  <a:lnTo>
                    <a:pt x="62" y="13"/>
                  </a:lnTo>
                  <a:lnTo>
                    <a:pt x="65" y="8"/>
                  </a:lnTo>
                  <a:lnTo>
                    <a:pt x="65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78" y="2"/>
                  </a:lnTo>
                  <a:lnTo>
                    <a:pt x="81" y="3"/>
                  </a:lnTo>
                  <a:lnTo>
                    <a:pt x="82" y="6"/>
                  </a:lnTo>
                  <a:lnTo>
                    <a:pt x="84" y="9"/>
                  </a:lnTo>
                  <a:lnTo>
                    <a:pt x="84" y="14"/>
                  </a:lnTo>
                  <a:lnTo>
                    <a:pt x="84" y="14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2" name="Freeform 476"/>
            <p:cNvSpPr>
              <a:spLocks/>
            </p:cNvSpPr>
            <p:nvPr/>
          </p:nvSpPr>
          <p:spPr bwMode="auto">
            <a:xfrm>
              <a:off x="4924" y="3120"/>
              <a:ext cx="22" cy="86"/>
            </a:xfrm>
            <a:custGeom>
              <a:avLst/>
              <a:gdLst/>
              <a:ahLst/>
              <a:cxnLst>
                <a:cxn ang="0">
                  <a:pos x="17" y="11"/>
                </a:cxn>
                <a:cxn ang="0">
                  <a:pos x="20" y="20"/>
                </a:cxn>
                <a:cxn ang="0">
                  <a:pos x="22" y="31"/>
                </a:cxn>
                <a:cxn ang="0">
                  <a:pos x="23" y="40"/>
                </a:cxn>
                <a:cxn ang="0">
                  <a:pos x="26" y="49"/>
                </a:cxn>
                <a:cxn ang="0">
                  <a:pos x="26" y="60"/>
                </a:cxn>
                <a:cxn ang="0">
                  <a:pos x="29" y="70"/>
                </a:cxn>
                <a:cxn ang="0">
                  <a:pos x="31" y="79"/>
                </a:cxn>
                <a:cxn ang="0">
                  <a:pos x="32" y="87"/>
                </a:cxn>
                <a:cxn ang="0">
                  <a:pos x="32" y="96"/>
                </a:cxn>
                <a:cxn ang="0">
                  <a:pos x="36" y="106"/>
                </a:cxn>
                <a:cxn ang="0">
                  <a:pos x="37" y="113"/>
                </a:cxn>
                <a:cxn ang="0">
                  <a:pos x="39" y="123"/>
                </a:cxn>
                <a:cxn ang="0">
                  <a:pos x="39" y="132"/>
                </a:cxn>
                <a:cxn ang="0">
                  <a:pos x="42" y="141"/>
                </a:cxn>
                <a:cxn ang="0">
                  <a:pos x="43" y="149"/>
                </a:cxn>
                <a:cxn ang="0">
                  <a:pos x="43" y="158"/>
                </a:cxn>
                <a:cxn ang="0">
                  <a:pos x="42" y="165"/>
                </a:cxn>
                <a:cxn ang="0">
                  <a:pos x="36" y="169"/>
                </a:cxn>
                <a:cxn ang="0">
                  <a:pos x="23" y="169"/>
                </a:cxn>
                <a:cxn ang="0">
                  <a:pos x="15" y="165"/>
                </a:cxn>
                <a:cxn ang="0">
                  <a:pos x="12" y="160"/>
                </a:cxn>
                <a:cxn ang="0">
                  <a:pos x="12" y="151"/>
                </a:cxn>
                <a:cxn ang="0">
                  <a:pos x="12" y="140"/>
                </a:cxn>
                <a:cxn ang="0">
                  <a:pos x="12" y="130"/>
                </a:cxn>
                <a:cxn ang="0">
                  <a:pos x="12" y="121"/>
                </a:cxn>
                <a:cxn ang="0">
                  <a:pos x="11" y="113"/>
                </a:cxn>
                <a:cxn ang="0">
                  <a:pos x="11" y="104"/>
                </a:cxn>
                <a:cxn ang="0">
                  <a:pos x="11" y="95"/>
                </a:cxn>
                <a:cxn ang="0">
                  <a:pos x="11" y="87"/>
                </a:cxn>
                <a:cxn ang="0">
                  <a:pos x="11" y="78"/>
                </a:cxn>
                <a:cxn ang="0">
                  <a:pos x="9" y="70"/>
                </a:cxn>
                <a:cxn ang="0">
                  <a:pos x="9" y="60"/>
                </a:cxn>
                <a:cxn ang="0">
                  <a:pos x="8" y="53"/>
                </a:cxn>
                <a:cxn ang="0">
                  <a:pos x="6" y="43"/>
                </a:cxn>
                <a:cxn ang="0">
                  <a:pos x="4" y="34"/>
                </a:cxn>
                <a:cxn ang="0">
                  <a:pos x="3" y="25"/>
                </a:cxn>
                <a:cxn ang="0">
                  <a:pos x="1" y="14"/>
                </a:cxn>
                <a:cxn ang="0">
                  <a:pos x="0" y="6"/>
                </a:cxn>
                <a:cxn ang="0">
                  <a:pos x="3" y="0"/>
                </a:cxn>
                <a:cxn ang="0">
                  <a:pos x="9" y="0"/>
                </a:cxn>
                <a:cxn ang="0">
                  <a:pos x="14" y="1"/>
                </a:cxn>
                <a:cxn ang="0">
                  <a:pos x="17" y="6"/>
                </a:cxn>
              </a:cxnLst>
              <a:rect l="0" t="0" r="r" b="b"/>
              <a:pathLst>
                <a:path w="45" h="172">
                  <a:moveTo>
                    <a:pt x="17" y="6"/>
                  </a:moveTo>
                  <a:lnTo>
                    <a:pt x="17" y="11"/>
                  </a:lnTo>
                  <a:lnTo>
                    <a:pt x="18" y="17"/>
                  </a:lnTo>
                  <a:lnTo>
                    <a:pt x="20" y="20"/>
                  </a:lnTo>
                  <a:lnTo>
                    <a:pt x="22" y="26"/>
                  </a:lnTo>
                  <a:lnTo>
                    <a:pt x="22" y="31"/>
                  </a:lnTo>
                  <a:lnTo>
                    <a:pt x="23" y="37"/>
                  </a:lnTo>
                  <a:lnTo>
                    <a:pt x="23" y="40"/>
                  </a:lnTo>
                  <a:lnTo>
                    <a:pt x="26" y="46"/>
                  </a:lnTo>
                  <a:lnTo>
                    <a:pt x="26" y="49"/>
                  </a:lnTo>
                  <a:lnTo>
                    <a:pt x="26" y="56"/>
                  </a:lnTo>
                  <a:lnTo>
                    <a:pt x="26" y="60"/>
                  </a:lnTo>
                  <a:lnTo>
                    <a:pt x="29" y="65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31" y="79"/>
                  </a:lnTo>
                  <a:lnTo>
                    <a:pt x="32" y="84"/>
                  </a:lnTo>
                  <a:lnTo>
                    <a:pt x="32" y="87"/>
                  </a:lnTo>
                  <a:lnTo>
                    <a:pt x="32" y="93"/>
                  </a:lnTo>
                  <a:lnTo>
                    <a:pt x="32" y="96"/>
                  </a:lnTo>
                  <a:lnTo>
                    <a:pt x="34" y="101"/>
                  </a:lnTo>
                  <a:lnTo>
                    <a:pt x="36" y="106"/>
                  </a:lnTo>
                  <a:lnTo>
                    <a:pt x="36" y="110"/>
                  </a:lnTo>
                  <a:lnTo>
                    <a:pt x="37" y="113"/>
                  </a:lnTo>
                  <a:lnTo>
                    <a:pt x="39" y="118"/>
                  </a:lnTo>
                  <a:lnTo>
                    <a:pt x="39" y="123"/>
                  </a:lnTo>
                  <a:lnTo>
                    <a:pt x="39" y="127"/>
                  </a:lnTo>
                  <a:lnTo>
                    <a:pt x="39" y="132"/>
                  </a:lnTo>
                  <a:lnTo>
                    <a:pt x="42" y="137"/>
                  </a:lnTo>
                  <a:lnTo>
                    <a:pt x="42" y="141"/>
                  </a:lnTo>
                  <a:lnTo>
                    <a:pt x="42" y="146"/>
                  </a:lnTo>
                  <a:lnTo>
                    <a:pt x="43" y="149"/>
                  </a:lnTo>
                  <a:lnTo>
                    <a:pt x="45" y="157"/>
                  </a:lnTo>
                  <a:lnTo>
                    <a:pt x="43" y="158"/>
                  </a:lnTo>
                  <a:lnTo>
                    <a:pt x="43" y="162"/>
                  </a:lnTo>
                  <a:lnTo>
                    <a:pt x="42" y="165"/>
                  </a:lnTo>
                  <a:lnTo>
                    <a:pt x="40" y="168"/>
                  </a:lnTo>
                  <a:lnTo>
                    <a:pt x="36" y="169"/>
                  </a:lnTo>
                  <a:lnTo>
                    <a:pt x="29" y="172"/>
                  </a:lnTo>
                  <a:lnTo>
                    <a:pt x="23" y="169"/>
                  </a:lnTo>
                  <a:lnTo>
                    <a:pt x="17" y="168"/>
                  </a:lnTo>
                  <a:lnTo>
                    <a:pt x="15" y="165"/>
                  </a:lnTo>
                  <a:lnTo>
                    <a:pt x="14" y="163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1"/>
                  </a:lnTo>
                  <a:lnTo>
                    <a:pt x="12" y="146"/>
                  </a:lnTo>
                  <a:lnTo>
                    <a:pt x="12" y="140"/>
                  </a:lnTo>
                  <a:lnTo>
                    <a:pt x="12" y="137"/>
                  </a:lnTo>
                  <a:lnTo>
                    <a:pt x="12" y="130"/>
                  </a:lnTo>
                  <a:lnTo>
                    <a:pt x="12" y="127"/>
                  </a:lnTo>
                  <a:lnTo>
                    <a:pt x="12" y="121"/>
                  </a:lnTo>
                  <a:lnTo>
                    <a:pt x="12" y="116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1" y="104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11" y="92"/>
                  </a:lnTo>
                  <a:lnTo>
                    <a:pt x="11" y="87"/>
                  </a:lnTo>
                  <a:lnTo>
                    <a:pt x="11" y="84"/>
                  </a:lnTo>
                  <a:lnTo>
                    <a:pt x="11" y="78"/>
                  </a:lnTo>
                  <a:lnTo>
                    <a:pt x="9" y="73"/>
                  </a:lnTo>
                  <a:lnTo>
                    <a:pt x="9" y="70"/>
                  </a:lnTo>
                  <a:lnTo>
                    <a:pt x="9" y="65"/>
                  </a:lnTo>
                  <a:lnTo>
                    <a:pt x="9" y="60"/>
                  </a:lnTo>
                  <a:lnTo>
                    <a:pt x="9" y="57"/>
                  </a:lnTo>
                  <a:lnTo>
                    <a:pt x="8" y="53"/>
                  </a:lnTo>
                  <a:lnTo>
                    <a:pt x="8" y="48"/>
                  </a:lnTo>
                  <a:lnTo>
                    <a:pt x="6" y="43"/>
                  </a:lnTo>
                  <a:lnTo>
                    <a:pt x="6" y="39"/>
                  </a:lnTo>
                  <a:lnTo>
                    <a:pt x="4" y="34"/>
                  </a:lnTo>
                  <a:lnTo>
                    <a:pt x="3" y="29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6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3" name="Freeform 477"/>
            <p:cNvSpPr>
              <a:spLocks/>
            </p:cNvSpPr>
            <p:nvPr/>
          </p:nvSpPr>
          <p:spPr bwMode="auto">
            <a:xfrm>
              <a:off x="4924" y="3103"/>
              <a:ext cx="167" cy="102"/>
            </a:xfrm>
            <a:custGeom>
              <a:avLst/>
              <a:gdLst/>
              <a:ahLst/>
              <a:cxnLst>
                <a:cxn ang="0">
                  <a:pos x="20" y="177"/>
                </a:cxn>
                <a:cxn ang="0">
                  <a:pos x="29" y="174"/>
                </a:cxn>
                <a:cxn ang="0">
                  <a:pos x="45" y="170"/>
                </a:cxn>
                <a:cxn ang="0">
                  <a:pos x="64" y="163"/>
                </a:cxn>
                <a:cxn ang="0">
                  <a:pos x="82" y="157"/>
                </a:cxn>
                <a:cxn ang="0">
                  <a:pos x="99" y="151"/>
                </a:cxn>
                <a:cxn ang="0">
                  <a:pos x="115" y="145"/>
                </a:cxn>
                <a:cxn ang="0">
                  <a:pos x="132" y="137"/>
                </a:cxn>
                <a:cxn ang="0">
                  <a:pos x="149" y="129"/>
                </a:cxn>
                <a:cxn ang="0">
                  <a:pos x="166" y="120"/>
                </a:cxn>
                <a:cxn ang="0">
                  <a:pos x="184" y="111"/>
                </a:cxn>
                <a:cxn ang="0">
                  <a:pos x="201" y="100"/>
                </a:cxn>
                <a:cxn ang="0">
                  <a:pos x="215" y="90"/>
                </a:cxn>
                <a:cxn ang="0">
                  <a:pos x="227" y="81"/>
                </a:cxn>
                <a:cxn ang="0">
                  <a:pos x="238" y="73"/>
                </a:cxn>
                <a:cxn ang="0">
                  <a:pos x="250" y="64"/>
                </a:cxn>
                <a:cxn ang="0">
                  <a:pos x="261" y="56"/>
                </a:cxn>
                <a:cxn ang="0">
                  <a:pos x="271" y="47"/>
                </a:cxn>
                <a:cxn ang="0">
                  <a:pos x="282" y="39"/>
                </a:cxn>
                <a:cxn ang="0">
                  <a:pos x="293" y="30"/>
                </a:cxn>
                <a:cxn ang="0">
                  <a:pos x="303" y="19"/>
                </a:cxn>
                <a:cxn ang="0">
                  <a:pos x="316" y="6"/>
                </a:cxn>
                <a:cxn ang="0">
                  <a:pos x="325" y="0"/>
                </a:cxn>
                <a:cxn ang="0">
                  <a:pos x="333" y="9"/>
                </a:cxn>
                <a:cxn ang="0">
                  <a:pos x="331" y="20"/>
                </a:cxn>
                <a:cxn ang="0">
                  <a:pos x="319" y="33"/>
                </a:cxn>
                <a:cxn ang="0">
                  <a:pos x="308" y="44"/>
                </a:cxn>
                <a:cxn ang="0">
                  <a:pos x="297" y="56"/>
                </a:cxn>
                <a:cxn ang="0">
                  <a:pos x="288" y="67"/>
                </a:cxn>
                <a:cxn ang="0">
                  <a:pos x="279" y="76"/>
                </a:cxn>
                <a:cxn ang="0">
                  <a:pos x="268" y="87"/>
                </a:cxn>
                <a:cxn ang="0">
                  <a:pos x="257" y="96"/>
                </a:cxn>
                <a:cxn ang="0">
                  <a:pos x="247" y="106"/>
                </a:cxn>
                <a:cxn ang="0">
                  <a:pos x="235" y="115"/>
                </a:cxn>
                <a:cxn ang="0">
                  <a:pos x="221" y="125"/>
                </a:cxn>
                <a:cxn ang="0">
                  <a:pos x="205" y="135"/>
                </a:cxn>
                <a:cxn ang="0">
                  <a:pos x="188" y="146"/>
                </a:cxn>
                <a:cxn ang="0">
                  <a:pos x="168" y="154"/>
                </a:cxn>
                <a:cxn ang="0">
                  <a:pos x="152" y="163"/>
                </a:cxn>
                <a:cxn ang="0">
                  <a:pos x="135" y="170"/>
                </a:cxn>
                <a:cxn ang="0">
                  <a:pos x="118" y="176"/>
                </a:cxn>
                <a:cxn ang="0">
                  <a:pos x="99" y="179"/>
                </a:cxn>
                <a:cxn ang="0">
                  <a:pos x="82" y="185"/>
                </a:cxn>
                <a:cxn ang="0">
                  <a:pos x="65" y="188"/>
                </a:cxn>
                <a:cxn ang="0">
                  <a:pos x="56" y="191"/>
                </a:cxn>
                <a:cxn ang="0">
                  <a:pos x="39" y="195"/>
                </a:cxn>
                <a:cxn ang="0">
                  <a:pos x="29" y="198"/>
                </a:cxn>
                <a:cxn ang="0">
                  <a:pos x="18" y="201"/>
                </a:cxn>
                <a:cxn ang="0">
                  <a:pos x="6" y="199"/>
                </a:cxn>
                <a:cxn ang="0">
                  <a:pos x="0" y="190"/>
                </a:cxn>
                <a:cxn ang="0">
                  <a:pos x="6" y="181"/>
                </a:cxn>
              </a:cxnLst>
              <a:rect l="0" t="0" r="r" b="b"/>
              <a:pathLst>
                <a:path w="335" h="202">
                  <a:moveTo>
                    <a:pt x="6" y="181"/>
                  </a:moveTo>
                  <a:lnTo>
                    <a:pt x="12" y="179"/>
                  </a:lnTo>
                  <a:lnTo>
                    <a:pt x="20" y="177"/>
                  </a:lnTo>
                  <a:lnTo>
                    <a:pt x="23" y="176"/>
                  </a:lnTo>
                  <a:lnTo>
                    <a:pt x="26" y="176"/>
                  </a:lnTo>
                  <a:lnTo>
                    <a:pt x="29" y="174"/>
                  </a:lnTo>
                  <a:lnTo>
                    <a:pt x="32" y="173"/>
                  </a:lnTo>
                  <a:lnTo>
                    <a:pt x="39" y="171"/>
                  </a:lnTo>
                  <a:lnTo>
                    <a:pt x="45" y="170"/>
                  </a:lnTo>
                  <a:lnTo>
                    <a:pt x="53" y="168"/>
                  </a:lnTo>
                  <a:lnTo>
                    <a:pt x="59" y="167"/>
                  </a:lnTo>
                  <a:lnTo>
                    <a:pt x="64" y="163"/>
                  </a:lnTo>
                  <a:lnTo>
                    <a:pt x="70" y="162"/>
                  </a:lnTo>
                  <a:lnTo>
                    <a:pt x="76" y="160"/>
                  </a:lnTo>
                  <a:lnTo>
                    <a:pt x="82" y="157"/>
                  </a:lnTo>
                  <a:lnTo>
                    <a:pt x="87" y="156"/>
                  </a:lnTo>
                  <a:lnTo>
                    <a:pt x="93" y="153"/>
                  </a:lnTo>
                  <a:lnTo>
                    <a:pt x="99" y="151"/>
                  </a:lnTo>
                  <a:lnTo>
                    <a:pt x="106" y="149"/>
                  </a:lnTo>
                  <a:lnTo>
                    <a:pt x="110" y="146"/>
                  </a:lnTo>
                  <a:lnTo>
                    <a:pt x="115" y="145"/>
                  </a:lnTo>
                  <a:lnTo>
                    <a:pt x="123" y="142"/>
                  </a:lnTo>
                  <a:lnTo>
                    <a:pt x="127" y="140"/>
                  </a:lnTo>
                  <a:lnTo>
                    <a:pt x="132" y="137"/>
                  </a:lnTo>
                  <a:lnTo>
                    <a:pt x="138" y="134"/>
                  </a:lnTo>
                  <a:lnTo>
                    <a:pt x="143" y="131"/>
                  </a:lnTo>
                  <a:lnTo>
                    <a:pt x="149" y="129"/>
                  </a:lnTo>
                  <a:lnTo>
                    <a:pt x="156" y="126"/>
                  </a:lnTo>
                  <a:lnTo>
                    <a:pt x="160" y="123"/>
                  </a:lnTo>
                  <a:lnTo>
                    <a:pt x="166" y="120"/>
                  </a:lnTo>
                  <a:lnTo>
                    <a:pt x="173" y="117"/>
                  </a:lnTo>
                  <a:lnTo>
                    <a:pt x="179" y="114"/>
                  </a:lnTo>
                  <a:lnTo>
                    <a:pt x="184" y="111"/>
                  </a:lnTo>
                  <a:lnTo>
                    <a:pt x="190" y="106"/>
                  </a:lnTo>
                  <a:lnTo>
                    <a:pt x="196" y="103"/>
                  </a:lnTo>
                  <a:lnTo>
                    <a:pt x="201" y="100"/>
                  </a:lnTo>
                  <a:lnTo>
                    <a:pt x="205" y="96"/>
                  </a:lnTo>
                  <a:lnTo>
                    <a:pt x="208" y="93"/>
                  </a:lnTo>
                  <a:lnTo>
                    <a:pt x="215" y="90"/>
                  </a:lnTo>
                  <a:lnTo>
                    <a:pt x="218" y="87"/>
                  </a:lnTo>
                  <a:lnTo>
                    <a:pt x="222" y="82"/>
                  </a:lnTo>
                  <a:lnTo>
                    <a:pt x="227" y="81"/>
                  </a:lnTo>
                  <a:lnTo>
                    <a:pt x="232" y="78"/>
                  </a:lnTo>
                  <a:lnTo>
                    <a:pt x="235" y="75"/>
                  </a:lnTo>
                  <a:lnTo>
                    <a:pt x="238" y="73"/>
                  </a:lnTo>
                  <a:lnTo>
                    <a:pt x="243" y="70"/>
                  </a:lnTo>
                  <a:lnTo>
                    <a:pt x="246" y="67"/>
                  </a:lnTo>
                  <a:lnTo>
                    <a:pt x="250" y="64"/>
                  </a:lnTo>
                  <a:lnTo>
                    <a:pt x="254" y="62"/>
                  </a:lnTo>
                  <a:lnTo>
                    <a:pt x="257" y="59"/>
                  </a:lnTo>
                  <a:lnTo>
                    <a:pt x="261" y="56"/>
                  </a:lnTo>
                  <a:lnTo>
                    <a:pt x="265" y="53"/>
                  </a:lnTo>
                  <a:lnTo>
                    <a:pt x="268" y="50"/>
                  </a:lnTo>
                  <a:lnTo>
                    <a:pt x="271" y="47"/>
                  </a:lnTo>
                  <a:lnTo>
                    <a:pt x="274" y="45"/>
                  </a:lnTo>
                  <a:lnTo>
                    <a:pt x="279" y="40"/>
                  </a:lnTo>
                  <a:lnTo>
                    <a:pt x="282" y="39"/>
                  </a:lnTo>
                  <a:lnTo>
                    <a:pt x="285" y="34"/>
                  </a:lnTo>
                  <a:lnTo>
                    <a:pt x="288" y="33"/>
                  </a:lnTo>
                  <a:lnTo>
                    <a:pt x="293" y="30"/>
                  </a:lnTo>
                  <a:lnTo>
                    <a:pt x="296" y="25"/>
                  </a:lnTo>
                  <a:lnTo>
                    <a:pt x="300" y="22"/>
                  </a:lnTo>
                  <a:lnTo>
                    <a:pt x="303" y="19"/>
                  </a:lnTo>
                  <a:lnTo>
                    <a:pt x="308" y="14"/>
                  </a:lnTo>
                  <a:lnTo>
                    <a:pt x="311" y="11"/>
                  </a:lnTo>
                  <a:lnTo>
                    <a:pt x="316" y="6"/>
                  </a:lnTo>
                  <a:lnTo>
                    <a:pt x="321" y="3"/>
                  </a:lnTo>
                  <a:lnTo>
                    <a:pt x="322" y="0"/>
                  </a:lnTo>
                  <a:lnTo>
                    <a:pt x="325" y="0"/>
                  </a:lnTo>
                  <a:lnTo>
                    <a:pt x="328" y="2"/>
                  </a:lnTo>
                  <a:lnTo>
                    <a:pt x="331" y="6"/>
                  </a:lnTo>
                  <a:lnTo>
                    <a:pt x="333" y="9"/>
                  </a:lnTo>
                  <a:lnTo>
                    <a:pt x="335" y="14"/>
                  </a:lnTo>
                  <a:lnTo>
                    <a:pt x="335" y="17"/>
                  </a:lnTo>
                  <a:lnTo>
                    <a:pt x="331" y="20"/>
                  </a:lnTo>
                  <a:lnTo>
                    <a:pt x="328" y="23"/>
                  </a:lnTo>
                  <a:lnTo>
                    <a:pt x="324" y="28"/>
                  </a:lnTo>
                  <a:lnTo>
                    <a:pt x="319" y="33"/>
                  </a:lnTo>
                  <a:lnTo>
                    <a:pt x="316" y="37"/>
                  </a:lnTo>
                  <a:lnTo>
                    <a:pt x="311" y="40"/>
                  </a:lnTo>
                  <a:lnTo>
                    <a:pt x="308" y="44"/>
                  </a:lnTo>
                  <a:lnTo>
                    <a:pt x="305" y="47"/>
                  </a:lnTo>
                  <a:lnTo>
                    <a:pt x="302" y="53"/>
                  </a:lnTo>
                  <a:lnTo>
                    <a:pt x="297" y="56"/>
                  </a:lnTo>
                  <a:lnTo>
                    <a:pt x="294" y="59"/>
                  </a:lnTo>
                  <a:lnTo>
                    <a:pt x="291" y="64"/>
                  </a:lnTo>
                  <a:lnTo>
                    <a:pt x="288" y="67"/>
                  </a:lnTo>
                  <a:lnTo>
                    <a:pt x="285" y="70"/>
                  </a:lnTo>
                  <a:lnTo>
                    <a:pt x="282" y="73"/>
                  </a:lnTo>
                  <a:lnTo>
                    <a:pt x="279" y="76"/>
                  </a:lnTo>
                  <a:lnTo>
                    <a:pt x="275" y="81"/>
                  </a:lnTo>
                  <a:lnTo>
                    <a:pt x="272" y="82"/>
                  </a:lnTo>
                  <a:lnTo>
                    <a:pt x="268" y="87"/>
                  </a:lnTo>
                  <a:lnTo>
                    <a:pt x="265" y="90"/>
                  </a:lnTo>
                  <a:lnTo>
                    <a:pt x="261" y="93"/>
                  </a:lnTo>
                  <a:lnTo>
                    <a:pt x="257" y="96"/>
                  </a:lnTo>
                  <a:lnTo>
                    <a:pt x="254" y="100"/>
                  </a:lnTo>
                  <a:lnTo>
                    <a:pt x="250" y="103"/>
                  </a:lnTo>
                  <a:lnTo>
                    <a:pt x="247" y="106"/>
                  </a:lnTo>
                  <a:lnTo>
                    <a:pt x="243" y="109"/>
                  </a:lnTo>
                  <a:lnTo>
                    <a:pt x="238" y="112"/>
                  </a:lnTo>
                  <a:lnTo>
                    <a:pt x="235" y="115"/>
                  </a:lnTo>
                  <a:lnTo>
                    <a:pt x="230" y="118"/>
                  </a:lnTo>
                  <a:lnTo>
                    <a:pt x="226" y="121"/>
                  </a:lnTo>
                  <a:lnTo>
                    <a:pt x="221" y="125"/>
                  </a:lnTo>
                  <a:lnTo>
                    <a:pt x="216" y="128"/>
                  </a:lnTo>
                  <a:lnTo>
                    <a:pt x="212" y="132"/>
                  </a:lnTo>
                  <a:lnTo>
                    <a:pt x="205" y="135"/>
                  </a:lnTo>
                  <a:lnTo>
                    <a:pt x="199" y="139"/>
                  </a:lnTo>
                  <a:lnTo>
                    <a:pt x="193" y="143"/>
                  </a:lnTo>
                  <a:lnTo>
                    <a:pt x="188" y="146"/>
                  </a:lnTo>
                  <a:lnTo>
                    <a:pt x="182" y="149"/>
                  </a:lnTo>
                  <a:lnTo>
                    <a:pt x="176" y="151"/>
                  </a:lnTo>
                  <a:lnTo>
                    <a:pt x="168" y="154"/>
                  </a:lnTo>
                  <a:lnTo>
                    <a:pt x="163" y="157"/>
                  </a:lnTo>
                  <a:lnTo>
                    <a:pt x="159" y="160"/>
                  </a:lnTo>
                  <a:lnTo>
                    <a:pt x="152" y="163"/>
                  </a:lnTo>
                  <a:lnTo>
                    <a:pt x="146" y="165"/>
                  </a:lnTo>
                  <a:lnTo>
                    <a:pt x="140" y="167"/>
                  </a:lnTo>
                  <a:lnTo>
                    <a:pt x="135" y="170"/>
                  </a:lnTo>
                  <a:lnTo>
                    <a:pt x="129" y="171"/>
                  </a:lnTo>
                  <a:lnTo>
                    <a:pt x="123" y="173"/>
                  </a:lnTo>
                  <a:lnTo>
                    <a:pt x="118" y="176"/>
                  </a:lnTo>
                  <a:lnTo>
                    <a:pt x="112" y="176"/>
                  </a:lnTo>
                  <a:lnTo>
                    <a:pt x="106" y="179"/>
                  </a:lnTo>
                  <a:lnTo>
                    <a:pt x="99" y="179"/>
                  </a:lnTo>
                  <a:lnTo>
                    <a:pt x="93" y="182"/>
                  </a:lnTo>
                  <a:lnTo>
                    <a:pt x="87" y="182"/>
                  </a:lnTo>
                  <a:lnTo>
                    <a:pt x="82" y="185"/>
                  </a:lnTo>
                  <a:lnTo>
                    <a:pt x="76" y="187"/>
                  </a:lnTo>
                  <a:lnTo>
                    <a:pt x="68" y="188"/>
                  </a:lnTo>
                  <a:lnTo>
                    <a:pt x="65" y="188"/>
                  </a:lnTo>
                  <a:lnTo>
                    <a:pt x="62" y="190"/>
                  </a:lnTo>
                  <a:lnTo>
                    <a:pt x="59" y="190"/>
                  </a:lnTo>
                  <a:lnTo>
                    <a:pt x="56" y="191"/>
                  </a:lnTo>
                  <a:lnTo>
                    <a:pt x="50" y="193"/>
                  </a:lnTo>
                  <a:lnTo>
                    <a:pt x="42" y="195"/>
                  </a:lnTo>
                  <a:lnTo>
                    <a:pt x="39" y="195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9" y="198"/>
                  </a:lnTo>
                  <a:lnTo>
                    <a:pt x="26" y="199"/>
                  </a:lnTo>
                  <a:lnTo>
                    <a:pt x="23" y="199"/>
                  </a:lnTo>
                  <a:lnTo>
                    <a:pt x="18" y="201"/>
                  </a:lnTo>
                  <a:lnTo>
                    <a:pt x="15" y="202"/>
                  </a:lnTo>
                  <a:lnTo>
                    <a:pt x="9" y="202"/>
                  </a:lnTo>
                  <a:lnTo>
                    <a:pt x="6" y="199"/>
                  </a:lnTo>
                  <a:lnTo>
                    <a:pt x="3" y="196"/>
                  </a:lnTo>
                  <a:lnTo>
                    <a:pt x="1" y="193"/>
                  </a:lnTo>
                  <a:lnTo>
                    <a:pt x="0" y="190"/>
                  </a:lnTo>
                  <a:lnTo>
                    <a:pt x="0" y="185"/>
                  </a:lnTo>
                  <a:lnTo>
                    <a:pt x="3" y="182"/>
                  </a:lnTo>
                  <a:lnTo>
                    <a:pt x="6" y="181"/>
                  </a:lnTo>
                  <a:lnTo>
                    <a:pt x="6" y="181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4" name="Freeform 478"/>
            <p:cNvSpPr>
              <a:spLocks/>
            </p:cNvSpPr>
            <p:nvPr/>
          </p:nvSpPr>
          <p:spPr bwMode="auto">
            <a:xfrm>
              <a:off x="4876" y="3157"/>
              <a:ext cx="64" cy="46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31" y="14"/>
                </a:cxn>
                <a:cxn ang="0">
                  <a:pos x="39" y="21"/>
                </a:cxn>
                <a:cxn ang="0">
                  <a:pos x="49" y="27"/>
                </a:cxn>
                <a:cxn ang="0">
                  <a:pos x="59" y="35"/>
                </a:cxn>
                <a:cxn ang="0">
                  <a:pos x="70" y="41"/>
                </a:cxn>
                <a:cxn ang="0">
                  <a:pos x="78" y="46"/>
                </a:cxn>
                <a:cxn ang="0">
                  <a:pos x="86" y="50"/>
                </a:cxn>
                <a:cxn ang="0">
                  <a:pos x="92" y="55"/>
                </a:cxn>
                <a:cxn ang="0">
                  <a:pos x="100" y="60"/>
                </a:cxn>
                <a:cxn ang="0">
                  <a:pos x="109" y="64"/>
                </a:cxn>
                <a:cxn ang="0">
                  <a:pos x="120" y="69"/>
                </a:cxn>
                <a:cxn ang="0">
                  <a:pos x="123" y="72"/>
                </a:cxn>
                <a:cxn ang="0">
                  <a:pos x="128" y="78"/>
                </a:cxn>
                <a:cxn ang="0">
                  <a:pos x="128" y="84"/>
                </a:cxn>
                <a:cxn ang="0">
                  <a:pos x="126" y="91"/>
                </a:cxn>
                <a:cxn ang="0">
                  <a:pos x="119" y="92"/>
                </a:cxn>
                <a:cxn ang="0">
                  <a:pos x="111" y="89"/>
                </a:cxn>
                <a:cxn ang="0">
                  <a:pos x="101" y="86"/>
                </a:cxn>
                <a:cxn ang="0">
                  <a:pos x="91" y="83"/>
                </a:cxn>
                <a:cxn ang="0">
                  <a:pos x="83" y="78"/>
                </a:cxn>
                <a:cxn ang="0">
                  <a:pos x="75" y="75"/>
                </a:cxn>
                <a:cxn ang="0">
                  <a:pos x="66" y="69"/>
                </a:cxn>
                <a:cxn ang="0">
                  <a:pos x="53" y="61"/>
                </a:cxn>
                <a:cxn ang="0">
                  <a:pos x="42" y="53"/>
                </a:cxn>
                <a:cxn ang="0">
                  <a:pos x="31" y="44"/>
                </a:cxn>
                <a:cxn ang="0">
                  <a:pos x="24" y="39"/>
                </a:cxn>
                <a:cxn ang="0">
                  <a:pos x="14" y="36"/>
                </a:cxn>
                <a:cxn ang="0">
                  <a:pos x="6" y="30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6" y="4"/>
                </a:cxn>
                <a:cxn ang="0">
                  <a:pos x="16" y="0"/>
                </a:cxn>
                <a:cxn ang="0">
                  <a:pos x="21" y="4"/>
                </a:cxn>
              </a:cxnLst>
              <a:rect l="0" t="0" r="r" b="b"/>
              <a:pathLst>
                <a:path w="129" h="92">
                  <a:moveTo>
                    <a:pt x="21" y="4"/>
                  </a:moveTo>
                  <a:lnTo>
                    <a:pt x="25" y="7"/>
                  </a:lnTo>
                  <a:lnTo>
                    <a:pt x="28" y="11"/>
                  </a:lnTo>
                  <a:lnTo>
                    <a:pt x="31" y="14"/>
                  </a:lnTo>
                  <a:lnTo>
                    <a:pt x="36" y="18"/>
                  </a:lnTo>
                  <a:lnTo>
                    <a:pt x="39" y="21"/>
                  </a:lnTo>
                  <a:lnTo>
                    <a:pt x="44" y="24"/>
                  </a:lnTo>
                  <a:lnTo>
                    <a:pt x="49" y="27"/>
                  </a:lnTo>
                  <a:lnTo>
                    <a:pt x="53" y="32"/>
                  </a:lnTo>
                  <a:lnTo>
                    <a:pt x="59" y="35"/>
                  </a:lnTo>
                  <a:lnTo>
                    <a:pt x="66" y="38"/>
                  </a:lnTo>
                  <a:lnTo>
                    <a:pt x="70" y="41"/>
                  </a:lnTo>
                  <a:lnTo>
                    <a:pt x="73" y="44"/>
                  </a:lnTo>
                  <a:lnTo>
                    <a:pt x="78" y="46"/>
                  </a:lnTo>
                  <a:lnTo>
                    <a:pt x="83" y="49"/>
                  </a:lnTo>
                  <a:lnTo>
                    <a:pt x="86" y="50"/>
                  </a:lnTo>
                  <a:lnTo>
                    <a:pt x="89" y="53"/>
                  </a:lnTo>
                  <a:lnTo>
                    <a:pt x="92" y="55"/>
                  </a:lnTo>
                  <a:lnTo>
                    <a:pt x="97" y="56"/>
                  </a:lnTo>
                  <a:lnTo>
                    <a:pt x="100" y="60"/>
                  </a:lnTo>
                  <a:lnTo>
                    <a:pt x="106" y="63"/>
                  </a:lnTo>
                  <a:lnTo>
                    <a:pt x="109" y="64"/>
                  </a:lnTo>
                  <a:lnTo>
                    <a:pt x="114" y="67"/>
                  </a:lnTo>
                  <a:lnTo>
                    <a:pt x="120" y="69"/>
                  </a:lnTo>
                  <a:lnTo>
                    <a:pt x="120" y="70"/>
                  </a:lnTo>
                  <a:lnTo>
                    <a:pt x="123" y="72"/>
                  </a:lnTo>
                  <a:lnTo>
                    <a:pt x="126" y="75"/>
                  </a:lnTo>
                  <a:lnTo>
                    <a:pt x="128" y="78"/>
                  </a:lnTo>
                  <a:lnTo>
                    <a:pt x="129" y="83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6" y="91"/>
                  </a:lnTo>
                  <a:lnTo>
                    <a:pt x="123" y="92"/>
                  </a:lnTo>
                  <a:lnTo>
                    <a:pt x="119" y="92"/>
                  </a:lnTo>
                  <a:lnTo>
                    <a:pt x="115" y="91"/>
                  </a:lnTo>
                  <a:lnTo>
                    <a:pt x="111" y="89"/>
                  </a:lnTo>
                  <a:lnTo>
                    <a:pt x="106" y="89"/>
                  </a:lnTo>
                  <a:lnTo>
                    <a:pt x="101" y="86"/>
                  </a:lnTo>
                  <a:lnTo>
                    <a:pt x="97" y="84"/>
                  </a:lnTo>
                  <a:lnTo>
                    <a:pt x="91" y="83"/>
                  </a:lnTo>
                  <a:lnTo>
                    <a:pt x="86" y="80"/>
                  </a:lnTo>
                  <a:lnTo>
                    <a:pt x="83" y="78"/>
                  </a:lnTo>
                  <a:lnTo>
                    <a:pt x="78" y="75"/>
                  </a:lnTo>
                  <a:lnTo>
                    <a:pt x="75" y="75"/>
                  </a:lnTo>
                  <a:lnTo>
                    <a:pt x="72" y="72"/>
                  </a:lnTo>
                  <a:lnTo>
                    <a:pt x="66" y="69"/>
                  </a:lnTo>
                  <a:lnTo>
                    <a:pt x="59" y="66"/>
                  </a:lnTo>
                  <a:lnTo>
                    <a:pt x="53" y="61"/>
                  </a:lnTo>
                  <a:lnTo>
                    <a:pt x="49" y="56"/>
                  </a:lnTo>
                  <a:lnTo>
                    <a:pt x="42" y="53"/>
                  </a:lnTo>
                  <a:lnTo>
                    <a:pt x="36" y="49"/>
                  </a:lnTo>
                  <a:lnTo>
                    <a:pt x="31" y="44"/>
                  </a:lnTo>
                  <a:lnTo>
                    <a:pt x="27" y="42"/>
                  </a:lnTo>
                  <a:lnTo>
                    <a:pt x="24" y="39"/>
                  </a:lnTo>
                  <a:lnTo>
                    <a:pt x="19" y="38"/>
                  </a:lnTo>
                  <a:lnTo>
                    <a:pt x="14" y="36"/>
                  </a:lnTo>
                  <a:lnTo>
                    <a:pt x="11" y="33"/>
                  </a:lnTo>
                  <a:lnTo>
                    <a:pt x="6" y="30"/>
                  </a:lnTo>
                  <a:lnTo>
                    <a:pt x="3" y="27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3" y="7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4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BA91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5" name="Freeform 479"/>
            <p:cNvSpPr>
              <a:spLocks/>
            </p:cNvSpPr>
            <p:nvPr/>
          </p:nvSpPr>
          <p:spPr bwMode="auto">
            <a:xfrm>
              <a:off x="4666" y="3311"/>
              <a:ext cx="42" cy="282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4" y="0"/>
                </a:cxn>
                <a:cxn ang="0">
                  <a:pos x="53" y="11"/>
                </a:cxn>
                <a:cxn ang="0">
                  <a:pos x="52" y="17"/>
                </a:cxn>
                <a:cxn ang="0">
                  <a:pos x="50" y="29"/>
                </a:cxn>
                <a:cxn ang="0">
                  <a:pos x="50" y="46"/>
                </a:cxn>
                <a:cxn ang="0">
                  <a:pos x="50" y="57"/>
                </a:cxn>
                <a:cxn ang="0">
                  <a:pos x="50" y="67"/>
                </a:cxn>
                <a:cxn ang="0">
                  <a:pos x="50" y="79"/>
                </a:cxn>
                <a:cxn ang="0">
                  <a:pos x="50" y="90"/>
                </a:cxn>
                <a:cxn ang="0">
                  <a:pos x="49" y="102"/>
                </a:cxn>
                <a:cxn ang="0">
                  <a:pos x="49" y="112"/>
                </a:cxn>
                <a:cxn ang="0">
                  <a:pos x="49" y="126"/>
                </a:cxn>
                <a:cxn ang="0">
                  <a:pos x="49" y="137"/>
                </a:cxn>
                <a:cxn ang="0">
                  <a:pos x="49" y="149"/>
                </a:cxn>
                <a:cxn ang="0">
                  <a:pos x="49" y="162"/>
                </a:cxn>
                <a:cxn ang="0">
                  <a:pos x="49" y="172"/>
                </a:cxn>
                <a:cxn ang="0">
                  <a:pos x="49" y="183"/>
                </a:cxn>
                <a:cxn ang="0">
                  <a:pos x="49" y="194"/>
                </a:cxn>
                <a:cxn ang="0">
                  <a:pos x="49" y="205"/>
                </a:cxn>
                <a:cxn ang="0">
                  <a:pos x="50" y="214"/>
                </a:cxn>
                <a:cxn ang="0">
                  <a:pos x="47" y="232"/>
                </a:cxn>
                <a:cxn ang="0">
                  <a:pos x="47" y="242"/>
                </a:cxn>
                <a:cxn ang="0">
                  <a:pos x="46" y="252"/>
                </a:cxn>
                <a:cxn ang="0">
                  <a:pos x="44" y="263"/>
                </a:cxn>
                <a:cxn ang="0">
                  <a:pos x="42" y="275"/>
                </a:cxn>
                <a:cxn ang="0">
                  <a:pos x="41" y="284"/>
                </a:cxn>
                <a:cxn ang="0">
                  <a:pos x="36" y="297"/>
                </a:cxn>
                <a:cxn ang="0">
                  <a:pos x="35" y="308"/>
                </a:cxn>
                <a:cxn ang="0">
                  <a:pos x="33" y="319"/>
                </a:cxn>
                <a:cxn ang="0">
                  <a:pos x="30" y="331"/>
                </a:cxn>
                <a:cxn ang="0">
                  <a:pos x="27" y="342"/>
                </a:cxn>
                <a:cxn ang="0">
                  <a:pos x="25" y="351"/>
                </a:cxn>
                <a:cxn ang="0">
                  <a:pos x="22" y="361"/>
                </a:cxn>
                <a:cxn ang="0">
                  <a:pos x="19" y="372"/>
                </a:cxn>
                <a:cxn ang="0">
                  <a:pos x="18" y="381"/>
                </a:cxn>
                <a:cxn ang="0">
                  <a:pos x="13" y="398"/>
                </a:cxn>
                <a:cxn ang="0">
                  <a:pos x="8" y="414"/>
                </a:cxn>
                <a:cxn ang="0">
                  <a:pos x="7" y="429"/>
                </a:cxn>
                <a:cxn ang="0">
                  <a:pos x="4" y="442"/>
                </a:cxn>
                <a:cxn ang="0">
                  <a:pos x="0" y="457"/>
                </a:cxn>
                <a:cxn ang="0">
                  <a:pos x="0" y="474"/>
                </a:cxn>
                <a:cxn ang="0">
                  <a:pos x="0" y="492"/>
                </a:cxn>
                <a:cxn ang="0">
                  <a:pos x="0" y="507"/>
                </a:cxn>
                <a:cxn ang="0">
                  <a:pos x="2" y="523"/>
                </a:cxn>
                <a:cxn ang="0">
                  <a:pos x="2" y="537"/>
                </a:cxn>
                <a:cxn ang="0">
                  <a:pos x="4" y="549"/>
                </a:cxn>
                <a:cxn ang="0">
                  <a:pos x="5" y="563"/>
                </a:cxn>
                <a:cxn ang="0">
                  <a:pos x="84" y="42"/>
                </a:cxn>
              </a:cxnLst>
              <a:rect l="0" t="0" r="r" b="b"/>
              <a:pathLst>
                <a:path w="84" h="563">
                  <a:moveTo>
                    <a:pt x="78" y="3"/>
                  </a:moveTo>
                  <a:lnTo>
                    <a:pt x="77" y="3"/>
                  </a:lnTo>
                  <a:lnTo>
                    <a:pt x="75" y="3"/>
                  </a:lnTo>
                  <a:lnTo>
                    <a:pt x="72" y="1"/>
                  </a:lnTo>
                  <a:lnTo>
                    <a:pt x="69" y="1"/>
                  </a:lnTo>
                  <a:lnTo>
                    <a:pt x="64" y="0"/>
                  </a:lnTo>
                  <a:lnTo>
                    <a:pt x="61" y="3"/>
                  </a:lnTo>
                  <a:lnTo>
                    <a:pt x="56" y="6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0" y="25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0" y="39"/>
                  </a:lnTo>
                  <a:lnTo>
                    <a:pt x="50" y="46"/>
                  </a:lnTo>
                  <a:lnTo>
                    <a:pt x="50" y="51"/>
                  </a:lnTo>
                  <a:lnTo>
                    <a:pt x="50" y="54"/>
                  </a:lnTo>
                  <a:lnTo>
                    <a:pt x="50" y="57"/>
                  </a:lnTo>
                  <a:lnTo>
                    <a:pt x="50" y="60"/>
                  </a:lnTo>
                  <a:lnTo>
                    <a:pt x="50" y="63"/>
                  </a:lnTo>
                  <a:lnTo>
                    <a:pt x="50" y="67"/>
                  </a:lnTo>
                  <a:lnTo>
                    <a:pt x="50" y="71"/>
                  </a:lnTo>
                  <a:lnTo>
                    <a:pt x="50" y="74"/>
                  </a:lnTo>
                  <a:lnTo>
                    <a:pt x="50" y="79"/>
                  </a:lnTo>
                  <a:lnTo>
                    <a:pt x="50" y="82"/>
                  </a:lnTo>
                  <a:lnTo>
                    <a:pt x="50" y="85"/>
                  </a:lnTo>
                  <a:lnTo>
                    <a:pt x="50" y="90"/>
                  </a:lnTo>
                  <a:lnTo>
                    <a:pt x="50" y="95"/>
                  </a:lnTo>
                  <a:lnTo>
                    <a:pt x="49" y="98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49" y="109"/>
                  </a:lnTo>
                  <a:lnTo>
                    <a:pt x="49" y="112"/>
                  </a:lnTo>
                  <a:lnTo>
                    <a:pt x="49" y="116"/>
                  </a:lnTo>
                  <a:lnTo>
                    <a:pt x="49" y="121"/>
                  </a:lnTo>
                  <a:lnTo>
                    <a:pt x="49" y="126"/>
                  </a:lnTo>
                  <a:lnTo>
                    <a:pt x="49" y="129"/>
                  </a:lnTo>
                  <a:lnTo>
                    <a:pt x="49" y="132"/>
                  </a:lnTo>
                  <a:lnTo>
                    <a:pt x="49" y="137"/>
                  </a:lnTo>
                  <a:lnTo>
                    <a:pt x="49" y="141"/>
                  </a:lnTo>
                  <a:lnTo>
                    <a:pt x="49" y="146"/>
                  </a:lnTo>
                  <a:lnTo>
                    <a:pt x="49" y="149"/>
                  </a:lnTo>
                  <a:lnTo>
                    <a:pt x="49" y="154"/>
                  </a:lnTo>
                  <a:lnTo>
                    <a:pt x="49" y="158"/>
                  </a:lnTo>
                  <a:lnTo>
                    <a:pt x="49" y="162"/>
                  </a:lnTo>
                  <a:lnTo>
                    <a:pt x="49" y="165"/>
                  </a:lnTo>
                  <a:lnTo>
                    <a:pt x="49" y="169"/>
                  </a:lnTo>
                  <a:lnTo>
                    <a:pt x="49" y="172"/>
                  </a:lnTo>
                  <a:lnTo>
                    <a:pt x="49" y="176"/>
                  </a:lnTo>
                  <a:lnTo>
                    <a:pt x="49" y="179"/>
                  </a:lnTo>
                  <a:lnTo>
                    <a:pt x="49" y="183"/>
                  </a:lnTo>
                  <a:lnTo>
                    <a:pt x="49" y="188"/>
                  </a:lnTo>
                  <a:lnTo>
                    <a:pt x="49" y="191"/>
                  </a:lnTo>
                  <a:lnTo>
                    <a:pt x="49" y="194"/>
                  </a:lnTo>
                  <a:lnTo>
                    <a:pt x="49" y="199"/>
                  </a:lnTo>
                  <a:lnTo>
                    <a:pt x="49" y="202"/>
                  </a:lnTo>
                  <a:lnTo>
                    <a:pt x="49" y="205"/>
                  </a:lnTo>
                  <a:lnTo>
                    <a:pt x="49" y="208"/>
                  </a:lnTo>
                  <a:lnTo>
                    <a:pt x="49" y="211"/>
                  </a:lnTo>
                  <a:lnTo>
                    <a:pt x="50" y="214"/>
                  </a:lnTo>
                  <a:lnTo>
                    <a:pt x="49" y="222"/>
                  </a:lnTo>
                  <a:lnTo>
                    <a:pt x="49" y="228"/>
                  </a:lnTo>
                  <a:lnTo>
                    <a:pt x="47" y="232"/>
                  </a:lnTo>
                  <a:lnTo>
                    <a:pt x="47" y="235"/>
                  </a:lnTo>
                  <a:lnTo>
                    <a:pt x="47" y="238"/>
                  </a:lnTo>
                  <a:lnTo>
                    <a:pt x="47" y="242"/>
                  </a:lnTo>
                  <a:lnTo>
                    <a:pt x="47" y="246"/>
                  </a:lnTo>
                  <a:lnTo>
                    <a:pt x="46" y="249"/>
                  </a:lnTo>
                  <a:lnTo>
                    <a:pt x="46" y="252"/>
                  </a:lnTo>
                  <a:lnTo>
                    <a:pt x="46" y="256"/>
                  </a:lnTo>
                  <a:lnTo>
                    <a:pt x="44" y="260"/>
                  </a:lnTo>
                  <a:lnTo>
                    <a:pt x="44" y="263"/>
                  </a:lnTo>
                  <a:lnTo>
                    <a:pt x="44" y="267"/>
                  </a:lnTo>
                  <a:lnTo>
                    <a:pt x="44" y="270"/>
                  </a:lnTo>
                  <a:lnTo>
                    <a:pt x="42" y="275"/>
                  </a:lnTo>
                  <a:lnTo>
                    <a:pt x="41" y="278"/>
                  </a:lnTo>
                  <a:lnTo>
                    <a:pt x="41" y="281"/>
                  </a:lnTo>
                  <a:lnTo>
                    <a:pt x="41" y="284"/>
                  </a:lnTo>
                  <a:lnTo>
                    <a:pt x="39" y="289"/>
                  </a:lnTo>
                  <a:lnTo>
                    <a:pt x="38" y="292"/>
                  </a:lnTo>
                  <a:lnTo>
                    <a:pt x="36" y="297"/>
                  </a:lnTo>
                  <a:lnTo>
                    <a:pt x="36" y="302"/>
                  </a:lnTo>
                  <a:lnTo>
                    <a:pt x="36" y="305"/>
                  </a:lnTo>
                  <a:lnTo>
                    <a:pt x="35" y="308"/>
                  </a:lnTo>
                  <a:lnTo>
                    <a:pt x="33" y="311"/>
                  </a:lnTo>
                  <a:lnTo>
                    <a:pt x="33" y="314"/>
                  </a:lnTo>
                  <a:lnTo>
                    <a:pt x="33" y="319"/>
                  </a:lnTo>
                  <a:lnTo>
                    <a:pt x="32" y="322"/>
                  </a:lnTo>
                  <a:lnTo>
                    <a:pt x="30" y="327"/>
                  </a:lnTo>
                  <a:lnTo>
                    <a:pt x="30" y="331"/>
                  </a:lnTo>
                  <a:lnTo>
                    <a:pt x="30" y="334"/>
                  </a:lnTo>
                  <a:lnTo>
                    <a:pt x="28" y="337"/>
                  </a:lnTo>
                  <a:lnTo>
                    <a:pt x="27" y="342"/>
                  </a:lnTo>
                  <a:lnTo>
                    <a:pt x="27" y="345"/>
                  </a:lnTo>
                  <a:lnTo>
                    <a:pt x="25" y="348"/>
                  </a:lnTo>
                  <a:lnTo>
                    <a:pt x="25" y="351"/>
                  </a:lnTo>
                  <a:lnTo>
                    <a:pt x="24" y="355"/>
                  </a:lnTo>
                  <a:lnTo>
                    <a:pt x="24" y="358"/>
                  </a:lnTo>
                  <a:lnTo>
                    <a:pt x="22" y="361"/>
                  </a:lnTo>
                  <a:lnTo>
                    <a:pt x="21" y="365"/>
                  </a:lnTo>
                  <a:lnTo>
                    <a:pt x="21" y="369"/>
                  </a:lnTo>
                  <a:lnTo>
                    <a:pt x="19" y="372"/>
                  </a:lnTo>
                  <a:lnTo>
                    <a:pt x="18" y="375"/>
                  </a:lnTo>
                  <a:lnTo>
                    <a:pt x="18" y="378"/>
                  </a:lnTo>
                  <a:lnTo>
                    <a:pt x="18" y="381"/>
                  </a:lnTo>
                  <a:lnTo>
                    <a:pt x="18" y="386"/>
                  </a:lnTo>
                  <a:lnTo>
                    <a:pt x="14" y="392"/>
                  </a:lnTo>
                  <a:lnTo>
                    <a:pt x="13" y="398"/>
                  </a:lnTo>
                  <a:lnTo>
                    <a:pt x="11" y="403"/>
                  </a:lnTo>
                  <a:lnTo>
                    <a:pt x="10" y="409"/>
                  </a:lnTo>
                  <a:lnTo>
                    <a:pt x="8" y="414"/>
                  </a:lnTo>
                  <a:lnTo>
                    <a:pt x="8" y="420"/>
                  </a:lnTo>
                  <a:lnTo>
                    <a:pt x="7" y="425"/>
                  </a:lnTo>
                  <a:lnTo>
                    <a:pt x="7" y="429"/>
                  </a:lnTo>
                  <a:lnTo>
                    <a:pt x="5" y="434"/>
                  </a:lnTo>
                  <a:lnTo>
                    <a:pt x="4" y="437"/>
                  </a:lnTo>
                  <a:lnTo>
                    <a:pt x="4" y="442"/>
                  </a:lnTo>
                  <a:lnTo>
                    <a:pt x="2" y="448"/>
                  </a:lnTo>
                  <a:lnTo>
                    <a:pt x="2" y="453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92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7"/>
                  </a:lnTo>
                  <a:lnTo>
                    <a:pt x="2" y="513"/>
                  </a:lnTo>
                  <a:lnTo>
                    <a:pt x="2" y="518"/>
                  </a:lnTo>
                  <a:lnTo>
                    <a:pt x="2" y="523"/>
                  </a:lnTo>
                  <a:lnTo>
                    <a:pt x="2" y="527"/>
                  </a:lnTo>
                  <a:lnTo>
                    <a:pt x="2" y="534"/>
                  </a:lnTo>
                  <a:lnTo>
                    <a:pt x="2" y="537"/>
                  </a:lnTo>
                  <a:lnTo>
                    <a:pt x="4" y="541"/>
                  </a:lnTo>
                  <a:lnTo>
                    <a:pt x="4" y="544"/>
                  </a:lnTo>
                  <a:lnTo>
                    <a:pt x="4" y="549"/>
                  </a:lnTo>
                  <a:lnTo>
                    <a:pt x="4" y="554"/>
                  </a:lnTo>
                  <a:lnTo>
                    <a:pt x="5" y="560"/>
                  </a:lnTo>
                  <a:lnTo>
                    <a:pt x="5" y="563"/>
                  </a:lnTo>
                  <a:lnTo>
                    <a:pt x="5" y="563"/>
                  </a:lnTo>
                  <a:lnTo>
                    <a:pt x="74" y="323"/>
                  </a:lnTo>
                  <a:lnTo>
                    <a:pt x="84" y="42"/>
                  </a:lnTo>
                  <a:lnTo>
                    <a:pt x="78" y="3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rgbClr val="FFB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6" name="Freeform 480"/>
            <p:cNvSpPr>
              <a:spLocks/>
            </p:cNvSpPr>
            <p:nvPr/>
          </p:nvSpPr>
          <p:spPr bwMode="auto">
            <a:xfrm>
              <a:off x="4634" y="3335"/>
              <a:ext cx="43" cy="233"/>
            </a:xfrm>
            <a:custGeom>
              <a:avLst/>
              <a:gdLst/>
              <a:ahLst/>
              <a:cxnLst>
                <a:cxn ang="0">
                  <a:pos x="33" y="7"/>
                </a:cxn>
                <a:cxn ang="0">
                  <a:pos x="36" y="2"/>
                </a:cxn>
                <a:cxn ang="0">
                  <a:pos x="39" y="0"/>
                </a:cxn>
                <a:cxn ang="0">
                  <a:pos x="45" y="0"/>
                </a:cxn>
                <a:cxn ang="0">
                  <a:pos x="51" y="0"/>
                </a:cxn>
                <a:cxn ang="0">
                  <a:pos x="59" y="3"/>
                </a:cxn>
                <a:cxn ang="0">
                  <a:pos x="65" y="10"/>
                </a:cxn>
                <a:cxn ang="0">
                  <a:pos x="72" y="17"/>
                </a:cxn>
                <a:cxn ang="0">
                  <a:pos x="78" y="27"/>
                </a:cxn>
                <a:cxn ang="0">
                  <a:pos x="79" y="35"/>
                </a:cxn>
                <a:cxn ang="0">
                  <a:pos x="83" y="42"/>
                </a:cxn>
                <a:cxn ang="0">
                  <a:pos x="84" y="53"/>
                </a:cxn>
                <a:cxn ang="0">
                  <a:pos x="86" y="63"/>
                </a:cxn>
                <a:cxn ang="0">
                  <a:pos x="86" y="72"/>
                </a:cxn>
                <a:cxn ang="0">
                  <a:pos x="86" y="80"/>
                </a:cxn>
                <a:cxn ang="0">
                  <a:pos x="87" y="86"/>
                </a:cxn>
                <a:cxn ang="0">
                  <a:pos x="87" y="92"/>
                </a:cxn>
                <a:cxn ang="0">
                  <a:pos x="87" y="100"/>
                </a:cxn>
                <a:cxn ang="0">
                  <a:pos x="87" y="109"/>
                </a:cxn>
                <a:cxn ang="0">
                  <a:pos x="87" y="116"/>
                </a:cxn>
                <a:cxn ang="0">
                  <a:pos x="86" y="123"/>
                </a:cxn>
                <a:cxn ang="0">
                  <a:pos x="86" y="133"/>
                </a:cxn>
                <a:cxn ang="0">
                  <a:pos x="84" y="139"/>
                </a:cxn>
                <a:cxn ang="0">
                  <a:pos x="84" y="147"/>
                </a:cxn>
                <a:cxn ang="0">
                  <a:pos x="83" y="153"/>
                </a:cxn>
                <a:cxn ang="0">
                  <a:pos x="83" y="161"/>
                </a:cxn>
                <a:cxn ang="0">
                  <a:pos x="83" y="168"/>
                </a:cxn>
                <a:cxn ang="0">
                  <a:pos x="79" y="179"/>
                </a:cxn>
                <a:cxn ang="0">
                  <a:pos x="78" y="192"/>
                </a:cxn>
                <a:cxn ang="0">
                  <a:pos x="75" y="204"/>
                </a:cxn>
                <a:cxn ang="0">
                  <a:pos x="75" y="215"/>
                </a:cxn>
                <a:cxn ang="0">
                  <a:pos x="72" y="229"/>
                </a:cxn>
                <a:cxn ang="0">
                  <a:pos x="69" y="238"/>
                </a:cxn>
                <a:cxn ang="0">
                  <a:pos x="65" y="251"/>
                </a:cxn>
                <a:cxn ang="0">
                  <a:pos x="64" y="262"/>
                </a:cxn>
                <a:cxn ang="0">
                  <a:pos x="62" y="273"/>
                </a:cxn>
                <a:cxn ang="0">
                  <a:pos x="59" y="284"/>
                </a:cxn>
                <a:cxn ang="0">
                  <a:pos x="56" y="296"/>
                </a:cxn>
                <a:cxn ang="0">
                  <a:pos x="53" y="305"/>
                </a:cxn>
                <a:cxn ang="0">
                  <a:pos x="51" y="316"/>
                </a:cxn>
                <a:cxn ang="0">
                  <a:pos x="48" y="329"/>
                </a:cxn>
                <a:cxn ang="0">
                  <a:pos x="47" y="340"/>
                </a:cxn>
                <a:cxn ang="0">
                  <a:pos x="45" y="352"/>
                </a:cxn>
                <a:cxn ang="0">
                  <a:pos x="44" y="365"/>
                </a:cxn>
                <a:cxn ang="0">
                  <a:pos x="42" y="375"/>
                </a:cxn>
                <a:cxn ang="0">
                  <a:pos x="42" y="382"/>
                </a:cxn>
                <a:cxn ang="0">
                  <a:pos x="42" y="391"/>
                </a:cxn>
                <a:cxn ang="0">
                  <a:pos x="42" y="405"/>
                </a:cxn>
                <a:cxn ang="0">
                  <a:pos x="40" y="416"/>
                </a:cxn>
                <a:cxn ang="0">
                  <a:pos x="39" y="428"/>
                </a:cxn>
                <a:cxn ang="0">
                  <a:pos x="39" y="438"/>
                </a:cxn>
                <a:cxn ang="0">
                  <a:pos x="39" y="447"/>
                </a:cxn>
                <a:cxn ang="0">
                  <a:pos x="39" y="455"/>
                </a:cxn>
                <a:cxn ang="0">
                  <a:pos x="39" y="460"/>
                </a:cxn>
                <a:cxn ang="0">
                  <a:pos x="39" y="466"/>
                </a:cxn>
                <a:cxn ang="0">
                  <a:pos x="0" y="262"/>
                </a:cxn>
                <a:cxn ang="0">
                  <a:pos x="33" y="10"/>
                </a:cxn>
              </a:cxnLst>
              <a:rect l="0" t="0" r="r" b="b"/>
              <a:pathLst>
                <a:path w="87" h="467">
                  <a:moveTo>
                    <a:pt x="33" y="10"/>
                  </a:moveTo>
                  <a:lnTo>
                    <a:pt x="33" y="7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6" y="2"/>
                  </a:lnTo>
                  <a:lnTo>
                    <a:pt x="59" y="3"/>
                  </a:lnTo>
                  <a:lnTo>
                    <a:pt x="62" y="7"/>
                  </a:lnTo>
                  <a:lnTo>
                    <a:pt x="65" y="10"/>
                  </a:lnTo>
                  <a:lnTo>
                    <a:pt x="69" y="13"/>
                  </a:lnTo>
                  <a:lnTo>
                    <a:pt x="72" y="17"/>
                  </a:lnTo>
                  <a:lnTo>
                    <a:pt x="75" y="24"/>
                  </a:lnTo>
                  <a:lnTo>
                    <a:pt x="78" y="27"/>
                  </a:lnTo>
                  <a:lnTo>
                    <a:pt x="78" y="30"/>
                  </a:lnTo>
                  <a:lnTo>
                    <a:pt x="79" y="35"/>
                  </a:lnTo>
                  <a:lnTo>
                    <a:pt x="83" y="38"/>
                  </a:lnTo>
                  <a:lnTo>
                    <a:pt x="83" y="42"/>
                  </a:lnTo>
                  <a:lnTo>
                    <a:pt x="83" y="47"/>
                  </a:lnTo>
                  <a:lnTo>
                    <a:pt x="84" y="53"/>
                  </a:lnTo>
                  <a:lnTo>
                    <a:pt x="86" y="58"/>
                  </a:lnTo>
                  <a:lnTo>
                    <a:pt x="86" y="63"/>
                  </a:lnTo>
                  <a:lnTo>
                    <a:pt x="86" y="69"/>
                  </a:lnTo>
                  <a:lnTo>
                    <a:pt x="86" y="72"/>
                  </a:lnTo>
                  <a:lnTo>
                    <a:pt x="86" y="75"/>
                  </a:lnTo>
                  <a:lnTo>
                    <a:pt x="86" y="80"/>
                  </a:lnTo>
                  <a:lnTo>
                    <a:pt x="87" y="83"/>
                  </a:lnTo>
                  <a:lnTo>
                    <a:pt x="87" y="86"/>
                  </a:lnTo>
                  <a:lnTo>
                    <a:pt x="87" y="89"/>
                  </a:lnTo>
                  <a:lnTo>
                    <a:pt x="87" y="92"/>
                  </a:lnTo>
                  <a:lnTo>
                    <a:pt x="87" y="97"/>
                  </a:lnTo>
                  <a:lnTo>
                    <a:pt x="87" y="100"/>
                  </a:lnTo>
                  <a:lnTo>
                    <a:pt x="87" y="105"/>
                  </a:lnTo>
                  <a:lnTo>
                    <a:pt x="87" y="109"/>
                  </a:lnTo>
                  <a:lnTo>
                    <a:pt x="87" y="112"/>
                  </a:lnTo>
                  <a:lnTo>
                    <a:pt x="87" y="116"/>
                  </a:lnTo>
                  <a:lnTo>
                    <a:pt x="86" y="120"/>
                  </a:lnTo>
                  <a:lnTo>
                    <a:pt x="86" y="123"/>
                  </a:lnTo>
                  <a:lnTo>
                    <a:pt x="86" y="128"/>
                  </a:lnTo>
                  <a:lnTo>
                    <a:pt x="86" y="133"/>
                  </a:lnTo>
                  <a:lnTo>
                    <a:pt x="86" y="136"/>
                  </a:lnTo>
                  <a:lnTo>
                    <a:pt x="84" y="139"/>
                  </a:lnTo>
                  <a:lnTo>
                    <a:pt x="84" y="144"/>
                  </a:lnTo>
                  <a:lnTo>
                    <a:pt x="84" y="147"/>
                  </a:lnTo>
                  <a:lnTo>
                    <a:pt x="83" y="150"/>
                  </a:lnTo>
                  <a:lnTo>
                    <a:pt x="83" y="153"/>
                  </a:lnTo>
                  <a:lnTo>
                    <a:pt x="83" y="158"/>
                  </a:lnTo>
                  <a:lnTo>
                    <a:pt x="83" y="161"/>
                  </a:lnTo>
                  <a:lnTo>
                    <a:pt x="83" y="165"/>
                  </a:lnTo>
                  <a:lnTo>
                    <a:pt x="83" y="168"/>
                  </a:lnTo>
                  <a:lnTo>
                    <a:pt x="83" y="173"/>
                  </a:lnTo>
                  <a:lnTo>
                    <a:pt x="79" y="179"/>
                  </a:lnTo>
                  <a:lnTo>
                    <a:pt x="78" y="186"/>
                  </a:lnTo>
                  <a:lnTo>
                    <a:pt x="78" y="192"/>
                  </a:lnTo>
                  <a:lnTo>
                    <a:pt x="78" y="198"/>
                  </a:lnTo>
                  <a:lnTo>
                    <a:pt x="75" y="204"/>
                  </a:lnTo>
                  <a:lnTo>
                    <a:pt x="75" y="210"/>
                  </a:lnTo>
                  <a:lnTo>
                    <a:pt x="75" y="215"/>
                  </a:lnTo>
                  <a:lnTo>
                    <a:pt x="73" y="223"/>
                  </a:lnTo>
                  <a:lnTo>
                    <a:pt x="72" y="229"/>
                  </a:lnTo>
                  <a:lnTo>
                    <a:pt x="70" y="234"/>
                  </a:lnTo>
                  <a:lnTo>
                    <a:pt x="69" y="238"/>
                  </a:lnTo>
                  <a:lnTo>
                    <a:pt x="69" y="245"/>
                  </a:lnTo>
                  <a:lnTo>
                    <a:pt x="65" y="251"/>
                  </a:lnTo>
                  <a:lnTo>
                    <a:pt x="65" y="256"/>
                  </a:lnTo>
                  <a:lnTo>
                    <a:pt x="64" y="262"/>
                  </a:lnTo>
                  <a:lnTo>
                    <a:pt x="62" y="268"/>
                  </a:lnTo>
                  <a:lnTo>
                    <a:pt x="62" y="273"/>
                  </a:lnTo>
                  <a:lnTo>
                    <a:pt x="59" y="279"/>
                  </a:lnTo>
                  <a:lnTo>
                    <a:pt x="59" y="284"/>
                  </a:lnTo>
                  <a:lnTo>
                    <a:pt x="58" y="288"/>
                  </a:lnTo>
                  <a:lnTo>
                    <a:pt x="56" y="296"/>
                  </a:lnTo>
                  <a:lnTo>
                    <a:pt x="55" y="301"/>
                  </a:lnTo>
                  <a:lnTo>
                    <a:pt x="53" y="305"/>
                  </a:lnTo>
                  <a:lnTo>
                    <a:pt x="53" y="312"/>
                  </a:lnTo>
                  <a:lnTo>
                    <a:pt x="51" y="316"/>
                  </a:lnTo>
                  <a:lnTo>
                    <a:pt x="50" y="323"/>
                  </a:lnTo>
                  <a:lnTo>
                    <a:pt x="48" y="329"/>
                  </a:lnTo>
                  <a:lnTo>
                    <a:pt x="48" y="333"/>
                  </a:lnTo>
                  <a:lnTo>
                    <a:pt x="47" y="340"/>
                  </a:lnTo>
                  <a:lnTo>
                    <a:pt x="45" y="347"/>
                  </a:lnTo>
                  <a:lnTo>
                    <a:pt x="45" y="352"/>
                  </a:lnTo>
                  <a:lnTo>
                    <a:pt x="45" y="360"/>
                  </a:lnTo>
                  <a:lnTo>
                    <a:pt x="44" y="365"/>
                  </a:lnTo>
                  <a:lnTo>
                    <a:pt x="42" y="372"/>
                  </a:lnTo>
                  <a:lnTo>
                    <a:pt x="42" y="375"/>
                  </a:lnTo>
                  <a:lnTo>
                    <a:pt x="42" y="379"/>
                  </a:lnTo>
                  <a:lnTo>
                    <a:pt x="42" y="382"/>
                  </a:lnTo>
                  <a:lnTo>
                    <a:pt x="42" y="386"/>
                  </a:lnTo>
                  <a:lnTo>
                    <a:pt x="42" y="391"/>
                  </a:lnTo>
                  <a:lnTo>
                    <a:pt x="42" y="399"/>
                  </a:lnTo>
                  <a:lnTo>
                    <a:pt x="42" y="405"/>
                  </a:lnTo>
                  <a:lnTo>
                    <a:pt x="42" y="411"/>
                  </a:lnTo>
                  <a:lnTo>
                    <a:pt x="40" y="416"/>
                  </a:lnTo>
                  <a:lnTo>
                    <a:pt x="39" y="422"/>
                  </a:lnTo>
                  <a:lnTo>
                    <a:pt x="39" y="428"/>
                  </a:lnTo>
                  <a:lnTo>
                    <a:pt x="39" y="433"/>
                  </a:lnTo>
                  <a:lnTo>
                    <a:pt x="39" y="438"/>
                  </a:lnTo>
                  <a:lnTo>
                    <a:pt x="39" y="441"/>
                  </a:lnTo>
                  <a:lnTo>
                    <a:pt x="39" y="447"/>
                  </a:lnTo>
                  <a:lnTo>
                    <a:pt x="39" y="452"/>
                  </a:lnTo>
                  <a:lnTo>
                    <a:pt x="39" y="455"/>
                  </a:lnTo>
                  <a:lnTo>
                    <a:pt x="39" y="458"/>
                  </a:lnTo>
                  <a:lnTo>
                    <a:pt x="39" y="460"/>
                  </a:lnTo>
                  <a:lnTo>
                    <a:pt x="39" y="463"/>
                  </a:lnTo>
                  <a:lnTo>
                    <a:pt x="39" y="466"/>
                  </a:lnTo>
                  <a:lnTo>
                    <a:pt x="39" y="467"/>
                  </a:lnTo>
                  <a:lnTo>
                    <a:pt x="0" y="262"/>
                  </a:lnTo>
                  <a:lnTo>
                    <a:pt x="47" y="119"/>
                  </a:lnTo>
                  <a:lnTo>
                    <a:pt x="33" y="10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rgbClr val="FFB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7" name="Freeform 481"/>
            <p:cNvSpPr>
              <a:spLocks/>
            </p:cNvSpPr>
            <p:nvPr/>
          </p:nvSpPr>
          <p:spPr bwMode="auto">
            <a:xfrm>
              <a:off x="4443" y="3313"/>
              <a:ext cx="156" cy="247"/>
            </a:xfrm>
            <a:custGeom>
              <a:avLst/>
              <a:gdLst/>
              <a:ahLst/>
              <a:cxnLst>
                <a:cxn ang="0">
                  <a:pos x="256" y="6"/>
                </a:cxn>
                <a:cxn ang="0">
                  <a:pos x="253" y="23"/>
                </a:cxn>
                <a:cxn ang="0">
                  <a:pos x="249" y="39"/>
                </a:cxn>
                <a:cxn ang="0">
                  <a:pos x="242" y="56"/>
                </a:cxn>
                <a:cxn ang="0">
                  <a:pos x="236" y="76"/>
                </a:cxn>
                <a:cxn ang="0">
                  <a:pos x="227" y="95"/>
                </a:cxn>
                <a:cxn ang="0">
                  <a:pos x="218" y="112"/>
                </a:cxn>
                <a:cxn ang="0">
                  <a:pos x="196" y="134"/>
                </a:cxn>
                <a:cxn ang="0">
                  <a:pos x="179" y="148"/>
                </a:cxn>
                <a:cxn ang="0">
                  <a:pos x="165" y="159"/>
                </a:cxn>
                <a:cxn ang="0">
                  <a:pos x="151" y="169"/>
                </a:cxn>
                <a:cxn ang="0">
                  <a:pos x="133" y="182"/>
                </a:cxn>
                <a:cxn ang="0">
                  <a:pos x="118" y="196"/>
                </a:cxn>
                <a:cxn ang="0">
                  <a:pos x="101" y="211"/>
                </a:cxn>
                <a:cxn ang="0">
                  <a:pos x="84" y="232"/>
                </a:cxn>
                <a:cxn ang="0">
                  <a:pos x="71" y="255"/>
                </a:cxn>
                <a:cxn ang="0">
                  <a:pos x="65" y="271"/>
                </a:cxn>
                <a:cxn ang="0">
                  <a:pos x="57" y="286"/>
                </a:cxn>
                <a:cxn ang="0">
                  <a:pos x="51" y="302"/>
                </a:cxn>
                <a:cxn ang="0">
                  <a:pos x="45" y="319"/>
                </a:cxn>
                <a:cxn ang="0">
                  <a:pos x="38" y="336"/>
                </a:cxn>
                <a:cxn ang="0">
                  <a:pos x="32" y="352"/>
                </a:cxn>
                <a:cxn ang="0">
                  <a:pos x="28" y="369"/>
                </a:cxn>
                <a:cxn ang="0">
                  <a:pos x="24" y="383"/>
                </a:cxn>
                <a:cxn ang="0">
                  <a:pos x="20" y="400"/>
                </a:cxn>
                <a:cxn ang="0">
                  <a:pos x="15" y="422"/>
                </a:cxn>
                <a:cxn ang="0">
                  <a:pos x="10" y="439"/>
                </a:cxn>
                <a:cxn ang="0">
                  <a:pos x="6" y="461"/>
                </a:cxn>
                <a:cxn ang="0">
                  <a:pos x="3" y="479"/>
                </a:cxn>
                <a:cxn ang="0">
                  <a:pos x="0" y="495"/>
                </a:cxn>
                <a:cxn ang="0">
                  <a:pos x="3" y="489"/>
                </a:cxn>
                <a:cxn ang="0">
                  <a:pos x="10" y="475"/>
                </a:cxn>
                <a:cxn ang="0">
                  <a:pos x="20" y="457"/>
                </a:cxn>
                <a:cxn ang="0">
                  <a:pos x="29" y="439"/>
                </a:cxn>
                <a:cxn ang="0">
                  <a:pos x="42" y="417"/>
                </a:cxn>
                <a:cxn ang="0">
                  <a:pos x="54" y="394"/>
                </a:cxn>
                <a:cxn ang="0">
                  <a:pos x="68" y="370"/>
                </a:cxn>
                <a:cxn ang="0">
                  <a:pos x="82" y="345"/>
                </a:cxn>
                <a:cxn ang="0">
                  <a:pos x="96" y="320"/>
                </a:cxn>
                <a:cxn ang="0">
                  <a:pos x="107" y="299"/>
                </a:cxn>
                <a:cxn ang="0">
                  <a:pos x="121" y="278"/>
                </a:cxn>
                <a:cxn ang="0">
                  <a:pos x="130" y="258"/>
                </a:cxn>
                <a:cxn ang="0">
                  <a:pos x="138" y="246"/>
                </a:cxn>
                <a:cxn ang="0">
                  <a:pos x="147" y="232"/>
                </a:cxn>
                <a:cxn ang="0">
                  <a:pos x="157" y="224"/>
                </a:cxn>
                <a:cxn ang="0">
                  <a:pos x="169" y="211"/>
                </a:cxn>
                <a:cxn ang="0">
                  <a:pos x="185" y="196"/>
                </a:cxn>
                <a:cxn ang="0">
                  <a:pos x="203" y="177"/>
                </a:cxn>
                <a:cxn ang="0">
                  <a:pos x="219" y="160"/>
                </a:cxn>
                <a:cxn ang="0">
                  <a:pos x="233" y="146"/>
                </a:cxn>
                <a:cxn ang="0">
                  <a:pos x="244" y="135"/>
                </a:cxn>
                <a:cxn ang="0">
                  <a:pos x="260" y="0"/>
                </a:cxn>
              </a:cxnLst>
              <a:rect l="0" t="0" r="r" b="b"/>
              <a:pathLst>
                <a:path w="312" h="495">
                  <a:moveTo>
                    <a:pt x="260" y="0"/>
                  </a:moveTo>
                  <a:lnTo>
                    <a:pt x="260" y="0"/>
                  </a:lnTo>
                  <a:lnTo>
                    <a:pt x="258" y="3"/>
                  </a:lnTo>
                  <a:lnTo>
                    <a:pt x="256" y="6"/>
                  </a:lnTo>
                  <a:lnTo>
                    <a:pt x="256" y="12"/>
                  </a:lnTo>
                  <a:lnTo>
                    <a:pt x="255" y="15"/>
                  </a:lnTo>
                  <a:lnTo>
                    <a:pt x="255" y="18"/>
                  </a:lnTo>
                  <a:lnTo>
                    <a:pt x="253" y="23"/>
                  </a:lnTo>
                  <a:lnTo>
                    <a:pt x="253" y="26"/>
                  </a:lnTo>
                  <a:lnTo>
                    <a:pt x="250" y="29"/>
                  </a:lnTo>
                  <a:lnTo>
                    <a:pt x="250" y="34"/>
                  </a:lnTo>
                  <a:lnTo>
                    <a:pt x="249" y="39"/>
                  </a:lnTo>
                  <a:lnTo>
                    <a:pt x="249" y="43"/>
                  </a:lnTo>
                  <a:lnTo>
                    <a:pt x="247" y="48"/>
                  </a:lnTo>
                  <a:lnTo>
                    <a:pt x="244" y="53"/>
                  </a:lnTo>
                  <a:lnTo>
                    <a:pt x="242" y="56"/>
                  </a:lnTo>
                  <a:lnTo>
                    <a:pt x="241" y="62"/>
                  </a:lnTo>
                  <a:lnTo>
                    <a:pt x="239" y="67"/>
                  </a:lnTo>
                  <a:lnTo>
                    <a:pt x="238" y="71"/>
                  </a:lnTo>
                  <a:lnTo>
                    <a:pt x="236" y="76"/>
                  </a:lnTo>
                  <a:lnTo>
                    <a:pt x="233" y="81"/>
                  </a:lnTo>
                  <a:lnTo>
                    <a:pt x="232" y="85"/>
                  </a:lnTo>
                  <a:lnTo>
                    <a:pt x="230" y="90"/>
                  </a:lnTo>
                  <a:lnTo>
                    <a:pt x="227" y="95"/>
                  </a:lnTo>
                  <a:lnTo>
                    <a:pt x="225" y="99"/>
                  </a:lnTo>
                  <a:lnTo>
                    <a:pt x="222" y="102"/>
                  </a:lnTo>
                  <a:lnTo>
                    <a:pt x="219" y="107"/>
                  </a:lnTo>
                  <a:lnTo>
                    <a:pt x="218" y="112"/>
                  </a:lnTo>
                  <a:lnTo>
                    <a:pt x="214" y="116"/>
                  </a:lnTo>
                  <a:lnTo>
                    <a:pt x="208" y="123"/>
                  </a:lnTo>
                  <a:lnTo>
                    <a:pt x="202" y="127"/>
                  </a:lnTo>
                  <a:lnTo>
                    <a:pt x="196" y="134"/>
                  </a:lnTo>
                  <a:lnTo>
                    <a:pt x="189" y="140"/>
                  </a:lnTo>
                  <a:lnTo>
                    <a:pt x="186" y="143"/>
                  </a:lnTo>
                  <a:lnTo>
                    <a:pt x="182" y="145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2" y="152"/>
                  </a:lnTo>
                  <a:lnTo>
                    <a:pt x="168" y="155"/>
                  </a:lnTo>
                  <a:lnTo>
                    <a:pt x="165" y="159"/>
                  </a:lnTo>
                  <a:lnTo>
                    <a:pt x="161" y="162"/>
                  </a:lnTo>
                  <a:lnTo>
                    <a:pt x="157" y="163"/>
                  </a:lnTo>
                  <a:lnTo>
                    <a:pt x="154" y="166"/>
                  </a:lnTo>
                  <a:lnTo>
                    <a:pt x="151" y="169"/>
                  </a:lnTo>
                  <a:lnTo>
                    <a:pt x="146" y="173"/>
                  </a:lnTo>
                  <a:lnTo>
                    <a:pt x="141" y="176"/>
                  </a:lnTo>
                  <a:lnTo>
                    <a:pt x="138" y="179"/>
                  </a:lnTo>
                  <a:lnTo>
                    <a:pt x="133" y="182"/>
                  </a:lnTo>
                  <a:lnTo>
                    <a:pt x="130" y="185"/>
                  </a:lnTo>
                  <a:lnTo>
                    <a:pt x="126" y="188"/>
                  </a:lnTo>
                  <a:lnTo>
                    <a:pt x="121" y="193"/>
                  </a:lnTo>
                  <a:lnTo>
                    <a:pt x="118" y="196"/>
                  </a:lnTo>
                  <a:lnTo>
                    <a:pt x="115" y="199"/>
                  </a:lnTo>
                  <a:lnTo>
                    <a:pt x="110" y="204"/>
                  </a:lnTo>
                  <a:lnTo>
                    <a:pt x="105" y="208"/>
                  </a:lnTo>
                  <a:lnTo>
                    <a:pt x="101" y="211"/>
                  </a:lnTo>
                  <a:lnTo>
                    <a:pt x="98" y="216"/>
                  </a:lnTo>
                  <a:lnTo>
                    <a:pt x="93" y="222"/>
                  </a:lnTo>
                  <a:lnTo>
                    <a:pt x="88" y="227"/>
                  </a:lnTo>
                  <a:lnTo>
                    <a:pt x="84" y="232"/>
                  </a:lnTo>
                  <a:lnTo>
                    <a:pt x="80" y="239"/>
                  </a:lnTo>
                  <a:lnTo>
                    <a:pt x="77" y="246"/>
                  </a:lnTo>
                  <a:lnTo>
                    <a:pt x="74" y="252"/>
                  </a:lnTo>
                  <a:lnTo>
                    <a:pt x="71" y="255"/>
                  </a:lnTo>
                  <a:lnTo>
                    <a:pt x="70" y="258"/>
                  </a:lnTo>
                  <a:lnTo>
                    <a:pt x="68" y="263"/>
                  </a:lnTo>
                  <a:lnTo>
                    <a:pt x="66" y="267"/>
                  </a:lnTo>
                  <a:lnTo>
                    <a:pt x="65" y="271"/>
                  </a:lnTo>
                  <a:lnTo>
                    <a:pt x="63" y="275"/>
                  </a:lnTo>
                  <a:lnTo>
                    <a:pt x="60" y="278"/>
                  </a:lnTo>
                  <a:lnTo>
                    <a:pt x="59" y="281"/>
                  </a:lnTo>
                  <a:lnTo>
                    <a:pt x="57" y="286"/>
                  </a:lnTo>
                  <a:lnTo>
                    <a:pt x="56" y="291"/>
                  </a:lnTo>
                  <a:lnTo>
                    <a:pt x="54" y="295"/>
                  </a:lnTo>
                  <a:lnTo>
                    <a:pt x="52" y="299"/>
                  </a:lnTo>
                  <a:lnTo>
                    <a:pt x="51" y="302"/>
                  </a:lnTo>
                  <a:lnTo>
                    <a:pt x="48" y="306"/>
                  </a:lnTo>
                  <a:lnTo>
                    <a:pt x="48" y="311"/>
                  </a:lnTo>
                  <a:lnTo>
                    <a:pt x="46" y="316"/>
                  </a:lnTo>
                  <a:lnTo>
                    <a:pt x="45" y="319"/>
                  </a:lnTo>
                  <a:lnTo>
                    <a:pt x="43" y="324"/>
                  </a:lnTo>
                  <a:lnTo>
                    <a:pt x="42" y="328"/>
                  </a:lnTo>
                  <a:lnTo>
                    <a:pt x="42" y="331"/>
                  </a:lnTo>
                  <a:lnTo>
                    <a:pt x="38" y="336"/>
                  </a:lnTo>
                  <a:lnTo>
                    <a:pt x="37" y="341"/>
                  </a:lnTo>
                  <a:lnTo>
                    <a:pt x="35" y="344"/>
                  </a:lnTo>
                  <a:lnTo>
                    <a:pt x="34" y="348"/>
                  </a:lnTo>
                  <a:lnTo>
                    <a:pt x="32" y="352"/>
                  </a:lnTo>
                  <a:lnTo>
                    <a:pt x="31" y="356"/>
                  </a:lnTo>
                  <a:lnTo>
                    <a:pt x="31" y="359"/>
                  </a:lnTo>
                  <a:lnTo>
                    <a:pt x="29" y="364"/>
                  </a:lnTo>
                  <a:lnTo>
                    <a:pt x="28" y="369"/>
                  </a:lnTo>
                  <a:lnTo>
                    <a:pt x="28" y="372"/>
                  </a:lnTo>
                  <a:lnTo>
                    <a:pt x="26" y="375"/>
                  </a:lnTo>
                  <a:lnTo>
                    <a:pt x="24" y="378"/>
                  </a:lnTo>
                  <a:lnTo>
                    <a:pt x="24" y="383"/>
                  </a:lnTo>
                  <a:lnTo>
                    <a:pt x="24" y="386"/>
                  </a:lnTo>
                  <a:lnTo>
                    <a:pt x="23" y="390"/>
                  </a:lnTo>
                  <a:lnTo>
                    <a:pt x="21" y="394"/>
                  </a:lnTo>
                  <a:lnTo>
                    <a:pt x="20" y="400"/>
                  </a:lnTo>
                  <a:lnTo>
                    <a:pt x="18" y="406"/>
                  </a:lnTo>
                  <a:lnTo>
                    <a:pt x="17" y="411"/>
                  </a:lnTo>
                  <a:lnTo>
                    <a:pt x="15" y="417"/>
                  </a:lnTo>
                  <a:lnTo>
                    <a:pt x="15" y="422"/>
                  </a:lnTo>
                  <a:lnTo>
                    <a:pt x="14" y="426"/>
                  </a:lnTo>
                  <a:lnTo>
                    <a:pt x="12" y="429"/>
                  </a:lnTo>
                  <a:lnTo>
                    <a:pt x="12" y="432"/>
                  </a:lnTo>
                  <a:lnTo>
                    <a:pt x="10" y="439"/>
                  </a:lnTo>
                  <a:lnTo>
                    <a:pt x="9" y="445"/>
                  </a:lnTo>
                  <a:lnTo>
                    <a:pt x="7" y="450"/>
                  </a:lnTo>
                  <a:lnTo>
                    <a:pt x="7" y="454"/>
                  </a:lnTo>
                  <a:lnTo>
                    <a:pt x="6" y="461"/>
                  </a:lnTo>
                  <a:lnTo>
                    <a:pt x="4" y="465"/>
                  </a:lnTo>
                  <a:lnTo>
                    <a:pt x="4" y="471"/>
                  </a:lnTo>
                  <a:lnTo>
                    <a:pt x="4" y="475"/>
                  </a:lnTo>
                  <a:lnTo>
                    <a:pt x="3" y="479"/>
                  </a:lnTo>
                  <a:lnTo>
                    <a:pt x="1" y="482"/>
                  </a:lnTo>
                  <a:lnTo>
                    <a:pt x="1" y="485"/>
                  </a:lnTo>
                  <a:lnTo>
                    <a:pt x="1" y="490"/>
                  </a:lnTo>
                  <a:lnTo>
                    <a:pt x="0" y="495"/>
                  </a:lnTo>
                  <a:lnTo>
                    <a:pt x="0" y="495"/>
                  </a:lnTo>
                  <a:lnTo>
                    <a:pt x="0" y="495"/>
                  </a:lnTo>
                  <a:lnTo>
                    <a:pt x="1" y="492"/>
                  </a:lnTo>
                  <a:lnTo>
                    <a:pt x="3" y="489"/>
                  </a:lnTo>
                  <a:lnTo>
                    <a:pt x="4" y="484"/>
                  </a:lnTo>
                  <a:lnTo>
                    <a:pt x="7" y="481"/>
                  </a:lnTo>
                  <a:lnTo>
                    <a:pt x="7" y="478"/>
                  </a:lnTo>
                  <a:lnTo>
                    <a:pt x="10" y="475"/>
                  </a:lnTo>
                  <a:lnTo>
                    <a:pt x="12" y="471"/>
                  </a:lnTo>
                  <a:lnTo>
                    <a:pt x="15" y="467"/>
                  </a:lnTo>
                  <a:lnTo>
                    <a:pt x="17" y="462"/>
                  </a:lnTo>
                  <a:lnTo>
                    <a:pt x="20" y="457"/>
                  </a:lnTo>
                  <a:lnTo>
                    <a:pt x="23" y="454"/>
                  </a:lnTo>
                  <a:lnTo>
                    <a:pt x="24" y="450"/>
                  </a:lnTo>
                  <a:lnTo>
                    <a:pt x="28" y="445"/>
                  </a:lnTo>
                  <a:lnTo>
                    <a:pt x="29" y="439"/>
                  </a:lnTo>
                  <a:lnTo>
                    <a:pt x="32" y="434"/>
                  </a:lnTo>
                  <a:lnTo>
                    <a:pt x="35" y="428"/>
                  </a:lnTo>
                  <a:lnTo>
                    <a:pt x="38" y="423"/>
                  </a:lnTo>
                  <a:lnTo>
                    <a:pt x="42" y="417"/>
                  </a:lnTo>
                  <a:lnTo>
                    <a:pt x="45" y="411"/>
                  </a:lnTo>
                  <a:lnTo>
                    <a:pt x="48" y="406"/>
                  </a:lnTo>
                  <a:lnTo>
                    <a:pt x="51" y="400"/>
                  </a:lnTo>
                  <a:lnTo>
                    <a:pt x="54" y="394"/>
                  </a:lnTo>
                  <a:lnTo>
                    <a:pt x="59" y="389"/>
                  </a:lnTo>
                  <a:lnTo>
                    <a:pt x="60" y="381"/>
                  </a:lnTo>
                  <a:lnTo>
                    <a:pt x="65" y="375"/>
                  </a:lnTo>
                  <a:lnTo>
                    <a:pt x="68" y="370"/>
                  </a:lnTo>
                  <a:lnTo>
                    <a:pt x="73" y="364"/>
                  </a:lnTo>
                  <a:lnTo>
                    <a:pt x="76" y="358"/>
                  </a:lnTo>
                  <a:lnTo>
                    <a:pt x="79" y="352"/>
                  </a:lnTo>
                  <a:lnTo>
                    <a:pt x="82" y="345"/>
                  </a:lnTo>
                  <a:lnTo>
                    <a:pt x="85" y="339"/>
                  </a:lnTo>
                  <a:lnTo>
                    <a:pt x="88" y="333"/>
                  </a:lnTo>
                  <a:lnTo>
                    <a:pt x="93" y="327"/>
                  </a:lnTo>
                  <a:lnTo>
                    <a:pt x="96" y="320"/>
                  </a:lnTo>
                  <a:lnTo>
                    <a:pt x="99" y="316"/>
                  </a:lnTo>
                  <a:lnTo>
                    <a:pt x="101" y="308"/>
                  </a:lnTo>
                  <a:lnTo>
                    <a:pt x="105" y="303"/>
                  </a:lnTo>
                  <a:lnTo>
                    <a:pt x="107" y="299"/>
                  </a:lnTo>
                  <a:lnTo>
                    <a:pt x="112" y="292"/>
                  </a:lnTo>
                  <a:lnTo>
                    <a:pt x="115" y="288"/>
                  </a:lnTo>
                  <a:lnTo>
                    <a:pt x="118" y="281"/>
                  </a:lnTo>
                  <a:lnTo>
                    <a:pt x="121" y="278"/>
                  </a:lnTo>
                  <a:lnTo>
                    <a:pt x="124" y="274"/>
                  </a:lnTo>
                  <a:lnTo>
                    <a:pt x="126" y="267"/>
                  </a:lnTo>
                  <a:lnTo>
                    <a:pt x="127" y="263"/>
                  </a:lnTo>
                  <a:lnTo>
                    <a:pt x="130" y="258"/>
                  </a:lnTo>
                  <a:lnTo>
                    <a:pt x="133" y="255"/>
                  </a:lnTo>
                  <a:lnTo>
                    <a:pt x="133" y="252"/>
                  </a:lnTo>
                  <a:lnTo>
                    <a:pt x="137" y="249"/>
                  </a:lnTo>
                  <a:lnTo>
                    <a:pt x="138" y="246"/>
                  </a:lnTo>
                  <a:lnTo>
                    <a:pt x="141" y="243"/>
                  </a:lnTo>
                  <a:lnTo>
                    <a:pt x="143" y="236"/>
                  </a:lnTo>
                  <a:lnTo>
                    <a:pt x="146" y="235"/>
                  </a:lnTo>
                  <a:lnTo>
                    <a:pt x="147" y="232"/>
                  </a:lnTo>
                  <a:lnTo>
                    <a:pt x="149" y="232"/>
                  </a:lnTo>
                  <a:lnTo>
                    <a:pt x="151" y="230"/>
                  </a:lnTo>
                  <a:lnTo>
                    <a:pt x="154" y="227"/>
                  </a:lnTo>
                  <a:lnTo>
                    <a:pt x="157" y="224"/>
                  </a:lnTo>
                  <a:lnTo>
                    <a:pt x="160" y="222"/>
                  </a:lnTo>
                  <a:lnTo>
                    <a:pt x="161" y="219"/>
                  </a:lnTo>
                  <a:lnTo>
                    <a:pt x="166" y="216"/>
                  </a:lnTo>
                  <a:lnTo>
                    <a:pt x="169" y="211"/>
                  </a:lnTo>
                  <a:lnTo>
                    <a:pt x="174" y="208"/>
                  </a:lnTo>
                  <a:lnTo>
                    <a:pt x="177" y="204"/>
                  </a:lnTo>
                  <a:lnTo>
                    <a:pt x="182" y="199"/>
                  </a:lnTo>
                  <a:lnTo>
                    <a:pt x="185" y="196"/>
                  </a:lnTo>
                  <a:lnTo>
                    <a:pt x="191" y="191"/>
                  </a:lnTo>
                  <a:lnTo>
                    <a:pt x="194" y="187"/>
                  </a:lnTo>
                  <a:lnTo>
                    <a:pt x="199" y="182"/>
                  </a:lnTo>
                  <a:lnTo>
                    <a:pt x="203" y="177"/>
                  </a:lnTo>
                  <a:lnTo>
                    <a:pt x="207" y="173"/>
                  </a:lnTo>
                  <a:lnTo>
                    <a:pt x="211" y="168"/>
                  </a:lnTo>
                  <a:lnTo>
                    <a:pt x="216" y="165"/>
                  </a:lnTo>
                  <a:lnTo>
                    <a:pt x="219" y="160"/>
                  </a:lnTo>
                  <a:lnTo>
                    <a:pt x="224" y="155"/>
                  </a:lnTo>
                  <a:lnTo>
                    <a:pt x="227" y="152"/>
                  </a:lnTo>
                  <a:lnTo>
                    <a:pt x="230" y="149"/>
                  </a:lnTo>
                  <a:lnTo>
                    <a:pt x="233" y="146"/>
                  </a:lnTo>
                  <a:lnTo>
                    <a:pt x="238" y="143"/>
                  </a:lnTo>
                  <a:lnTo>
                    <a:pt x="239" y="140"/>
                  </a:lnTo>
                  <a:lnTo>
                    <a:pt x="241" y="138"/>
                  </a:lnTo>
                  <a:lnTo>
                    <a:pt x="244" y="135"/>
                  </a:lnTo>
                  <a:lnTo>
                    <a:pt x="246" y="135"/>
                  </a:lnTo>
                  <a:lnTo>
                    <a:pt x="289" y="76"/>
                  </a:lnTo>
                  <a:lnTo>
                    <a:pt x="312" y="0"/>
                  </a:lnTo>
                  <a:lnTo>
                    <a:pt x="260" y="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B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8" name="Freeform 482"/>
            <p:cNvSpPr>
              <a:spLocks/>
            </p:cNvSpPr>
            <p:nvPr/>
          </p:nvSpPr>
          <p:spPr bwMode="auto">
            <a:xfrm>
              <a:off x="4444" y="3303"/>
              <a:ext cx="104" cy="196"/>
            </a:xfrm>
            <a:custGeom>
              <a:avLst/>
              <a:gdLst/>
              <a:ahLst/>
              <a:cxnLst>
                <a:cxn ang="0">
                  <a:pos x="207" y="19"/>
                </a:cxn>
                <a:cxn ang="0">
                  <a:pos x="205" y="24"/>
                </a:cxn>
                <a:cxn ang="0">
                  <a:pos x="202" y="33"/>
                </a:cxn>
                <a:cxn ang="0">
                  <a:pos x="199" y="41"/>
                </a:cxn>
                <a:cxn ang="0">
                  <a:pos x="196" y="49"/>
                </a:cxn>
                <a:cxn ang="0">
                  <a:pos x="193" y="58"/>
                </a:cxn>
                <a:cxn ang="0">
                  <a:pos x="190" y="69"/>
                </a:cxn>
                <a:cxn ang="0">
                  <a:pos x="185" y="80"/>
                </a:cxn>
                <a:cxn ang="0">
                  <a:pos x="179" y="91"/>
                </a:cxn>
                <a:cxn ang="0">
                  <a:pos x="172" y="100"/>
                </a:cxn>
                <a:cxn ang="0">
                  <a:pos x="165" y="113"/>
                </a:cxn>
                <a:cxn ang="0">
                  <a:pos x="157" y="123"/>
                </a:cxn>
                <a:cxn ang="0">
                  <a:pos x="149" y="133"/>
                </a:cxn>
                <a:cxn ang="0">
                  <a:pos x="140" y="144"/>
                </a:cxn>
                <a:cxn ang="0">
                  <a:pos x="130" y="155"/>
                </a:cxn>
                <a:cxn ang="0">
                  <a:pos x="121" y="164"/>
                </a:cxn>
                <a:cxn ang="0">
                  <a:pos x="116" y="170"/>
                </a:cxn>
                <a:cxn ang="0">
                  <a:pos x="110" y="180"/>
                </a:cxn>
                <a:cxn ang="0">
                  <a:pos x="104" y="187"/>
                </a:cxn>
                <a:cxn ang="0">
                  <a:pos x="98" y="195"/>
                </a:cxn>
                <a:cxn ang="0">
                  <a:pos x="93" y="204"/>
                </a:cxn>
                <a:cxn ang="0">
                  <a:pos x="87" y="214"/>
                </a:cxn>
                <a:cxn ang="0">
                  <a:pos x="81" y="223"/>
                </a:cxn>
                <a:cxn ang="0">
                  <a:pos x="76" y="232"/>
                </a:cxn>
                <a:cxn ang="0">
                  <a:pos x="70" y="243"/>
                </a:cxn>
                <a:cxn ang="0">
                  <a:pos x="65" y="253"/>
                </a:cxn>
                <a:cxn ang="0">
                  <a:pos x="57" y="264"/>
                </a:cxn>
                <a:cxn ang="0">
                  <a:pos x="53" y="274"/>
                </a:cxn>
                <a:cxn ang="0">
                  <a:pos x="48" y="285"/>
                </a:cxn>
                <a:cxn ang="0">
                  <a:pos x="43" y="295"/>
                </a:cxn>
                <a:cxn ang="0">
                  <a:pos x="39" y="304"/>
                </a:cxn>
                <a:cxn ang="0">
                  <a:pos x="34" y="315"/>
                </a:cxn>
                <a:cxn ang="0">
                  <a:pos x="29" y="323"/>
                </a:cxn>
                <a:cxn ang="0">
                  <a:pos x="25" y="332"/>
                </a:cxn>
                <a:cxn ang="0">
                  <a:pos x="21" y="341"/>
                </a:cxn>
                <a:cxn ang="0">
                  <a:pos x="17" y="349"/>
                </a:cxn>
                <a:cxn ang="0">
                  <a:pos x="14" y="357"/>
                </a:cxn>
                <a:cxn ang="0">
                  <a:pos x="9" y="368"/>
                </a:cxn>
                <a:cxn ang="0">
                  <a:pos x="0" y="393"/>
                </a:cxn>
                <a:cxn ang="0">
                  <a:pos x="132" y="89"/>
                </a:cxn>
                <a:cxn ang="0">
                  <a:pos x="207" y="18"/>
                </a:cxn>
              </a:cxnLst>
              <a:rect l="0" t="0" r="r" b="b"/>
              <a:pathLst>
                <a:path w="207" h="393">
                  <a:moveTo>
                    <a:pt x="207" y="18"/>
                  </a:moveTo>
                  <a:lnTo>
                    <a:pt x="207" y="19"/>
                  </a:lnTo>
                  <a:lnTo>
                    <a:pt x="207" y="21"/>
                  </a:lnTo>
                  <a:lnTo>
                    <a:pt x="205" y="24"/>
                  </a:lnTo>
                  <a:lnTo>
                    <a:pt x="204" y="30"/>
                  </a:lnTo>
                  <a:lnTo>
                    <a:pt x="202" y="33"/>
                  </a:lnTo>
                  <a:lnTo>
                    <a:pt x="200" y="38"/>
                  </a:lnTo>
                  <a:lnTo>
                    <a:pt x="199" y="41"/>
                  </a:lnTo>
                  <a:lnTo>
                    <a:pt x="197" y="44"/>
                  </a:lnTo>
                  <a:lnTo>
                    <a:pt x="196" y="49"/>
                  </a:lnTo>
                  <a:lnTo>
                    <a:pt x="194" y="53"/>
                  </a:lnTo>
                  <a:lnTo>
                    <a:pt x="193" y="58"/>
                  </a:lnTo>
                  <a:lnTo>
                    <a:pt x="191" y="64"/>
                  </a:lnTo>
                  <a:lnTo>
                    <a:pt x="190" y="69"/>
                  </a:lnTo>
                  <a:lnTo>
                    <a:pt x="186" y="74"/>
                  </a:lnTo>
                  <a:lnTo>
                    <a:pt x="185" y="80"/>
                  </a:lnTo>
                  <a:lnTo>
                    <a:pt x="182" y="85"/>
                  </a:lnTo>
                  <a:lnTo>
                    <a:pt x="179" y="91"/>
                  </a:lnTo>
                  <a:lnTo>
                    <a:pt x="176" y="95"/>
                  </a:lnTo>
                  <a:lnTo>
                    <a:pt x="172" y="100"/>
                  </a:lnTo>
                  <a:lnTo>
                    <a:pt x="169" y="106"/>
                  </a:lnTo>
                  <a:lnTo>
                    <a:pt x="165" y="113"/>
                  </a:lnTo>
                  <a:lnTo>
                    <a:pt x="162" y="117"/>
                  </a:lnTo>
                  <a:lnTo>
                    <a:pt x="157" y="123"/>
                  </a:lnTo>
                  <a:lnTo>
                    <a:pt x="154" y="128"/>
                  </a:lnTo>
                  <a:lnTo>
                    <a:pt x="149" y="133"/>
                  </a:lnTo>
                  <a:lnTo>
                    <a:pt x="144" y="139"/>
                  </a:lnTo>
                  <a:lnTo>
                    <a:pt x="140" y="144"/>
                  </a:lnTo>
                  <a:lnTo>
                    <a:pt x="137" y="150"/>
                  </a:lnTo>
                  <a:lnTo>
                    <a:pt x="130" y="155"/>
                  </a:lnTo>
                  <a:lnTo>
                    <a:pt x="124" y="161"/>
                  </a:lnTo>
                  <a:lnTo>
                    <a:pt x="121" y="164"/>
                  </a:lnTo>
                  <a:lnTo>
                    <a:pt x="118" y="167"/>
                  </a:lnTo>
                  <a:lnTo>
                    <a:pt x="116" y="170"/>
                  </a:lnTo>
                  <a:lnTo>
                    <a:pt x="113" y="175"/>
                  </a:lnTo>
                  <a:lnTo>
                    <a:pt x="110" y="180"/>
                  </a:lnTo>
                  <a:lnTo>
                    <a:pt x="107" y="183"/>
                  </a:lnTo>
                  <a:lnTo>
                    <a:pt x="104" y="187"/>
                  </a:lnTo>
                  <a:lnTo>
                    <a:pt x="101" y="192"/>
                  </a:lnTo>
                  <a:lnTo>
                    <a:pt x="98" y="195"/>
                  </a:lnTo>
                  <a:lnTo>
                    <a:pt x="96" y="200"/>
                  </a:lnTo>
                  <a:lnTo>
                    <a:pt x="93" y="204"/>
                  </a:lnTo>
                  <a:lnTo>
                    <a:pt x="92" y="211"/>
                  </a:lnTo>
                  <a:lnTo>
                    <a:pt x="87" y="214"/>
                  </a:lnTo>
                  <a:lnTo>
                    <a:pt x="85" y="220"/>
                  </a:lnTo>
                  <a:lnTo>
                    <a:pt x="81" y="223"/>
                  </a:lnTo>
                  <a:lnTo>
                    <a:pt x="77" y="229"/>
                  </a:lnTo>
                  <a:lnTo>
                    <a:pt x="76" y="232"/>
                  </a:lnTo>
                  <a:lnTo>
                    <a:pt x="73" y="239"/>
                  </a:lnTo>
                  <a:lnTo>
                    <a:pt x="70" y="243"/>
                  </a:lnTo>
                  <a:lnTo>
                    <a:pt x="68" y="250"/>
                  </a:lnTo>
                  <a:lnTo>
                    <a:pt x="65" y="253"/>
                  </a:lnTo>
                  <a:lnTo>
                    <a:pt x="62" y="260"/>
                  </a:lnTo>
                  <a:lnTo>
                    <a:pt x="57" y="264"/>
                  </a:lnTo>
                  <a:lnTo>
                    <a:pt x="56" y="270"/>
                  </a:lnTo>
                  <a:lnTo>
                    <a:pt x="53" y="274"/>
                  </a:lnTo>
                  <a:lnTo>
                    <a:pt x="51" y="279"/>
                  </a:lnTo>
                  <a:lnTo>
                    <a:pt x="48" y="285"/>
                  </a:lnTo>
                  <a:lnTo>
                    <a:pt x="46" y="290"/>
                  </a:lnTo>
                  <a:lnTo>
                    <a:pt x="43" y="295"/>
                  </a:lnTo>
                  <a:lnTo>
                    <a:pt x="42" y="299"/>
                  </a:lnTo>
                  <a:lnTo>
                    <a:pt x="39" y="304"/>
                  </a:lnTo>
                  <a:lnTo>
                    <a:pt x="35" y="310"/>
                  </a:lnTo>
                  <a:lnTo>
                    <a:pt x="34" y="315"/>
                  </a:lnTo>
                  <a:lnTo>
                    <a:pt x="31" y="320"/>
                  </a:lnTo>
                  <a:lnTo>
                    <a:pt x="29" y="323"/>
                  </a:lnTo>
                  <a:lnTo>
                    <a:pt x="28" y="329"/>
                  </a:lnTo>
                  <a:lnTo>
                    <a:pt x="25" y="332"/>
                  </a:lnTo>
                  <a:lnTo>
                    <a:pt x="21" y="337"/>
                  </a:lnTo>
                  <a:lnTo>
                    <a:pt x="21" y="341"/>
                  </a:lnTo>
                  <a:lnTo>
                    <a:pt x="18" y="346"/>
                  </a:lnTo>
                  <a:lnTo>
                    <a:pt x="17" y="349"/>
                  </a:lnTo>
                  <a:lnTo>
                    <a:pt x="15" y="352"/>
                  </a:lnTo>
                  <a:lnTo>
                    <a:pt x="14" y="357"/>
                  </a:lnTo>
                  <a:lnTo>
                    <a:pt x="12" y="362"/>
                  </a:lnTo>
                  <a:lnTo>
                    <a:pt x="9" y="368"/>
                  </a:lnTo>
                  <a:lnTo>
                    <a:pt x="6" y="373"/>
                  </a:lnTo>
                  <a:lnTo>
                    <a:pt x="0" y="393"/>
                  </a:lnTo>
                  <a:lnTo>
                    <a:pt x="54" y="192"/>
                  </a:lnTo>
                  <a:lnTo>
                    <a:pt x="132" y="89"/>
                  </a:lnTo>
                  <a:lnTo>
                    <a:pt x="190" y="0"/>
                  </a:lnTo>
                  <a:lnTo>
                    <a:pt x="207" y="18"/>
                  </a:lnTo>
                  <a:lnTo>
                    <a:pt x="207" y="18"/>
                  </a:lnTo>
                  <a:close/>
                </a:path>
              </a:pathLst>
            </a:custGeom>
            <a:solidFill>
              <a:srgbClr val="FFB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9" name="Freeform 483"/>
            <p:cNvSpPr>
              <a:spLocks/>
            </p:cNvSpPr>
            <p:nvPr/>
          </p:nvSpPr>
          <p:spPr bwMode="auto">
            <a:xfrm>
              <a:off x="4517" y="3287"/>
              <a:ext cx="208" cy="2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8"/>
                </a:cxn>
                <a:cxn ang="0">
                  <a:pos x="4" y="2"/>
                </a:cxn>
                <a:cxn ang="0">
                  <a:pos x="13" y="0"/>
                </a:cxn>
                <a:cxn ang="0">
                  <a:pos x="21" y="0"/>
                </a:cxn>
                <a:cxn ang="0">
                  <a:pos x="28" y="2"/>
                </a:cxn>
                <a:cxn ang="0">
                  <a:pos x="36" y="2"/>
                </a:cxn>
                <a:cxn ang="0">
                  <a:pos x="46" y="5"/>
                </a:cxn>
                <a:cxn ang="0">
                  <a:pos x="56" y="7"/>
                </a:cxn>
                <a:cxn ang="0">
                  <a:pos x="67" y="8"/>
                </a:cxn>
                <a:cxn ang="0">
                  <a:pos x="80" y="10"/>
                </a:cxn>
                <a:cxn ang="0">
                  <a:pos x="91" y="11"/>
                </a:cxn>
                <a:cxn ang="0">
                  <a:pos x="103" y="14"/>
                </a:cxn>
                <a:cxn ang="0">
                  <a:pos x="114" y="14"/>
                </a:cxn>
                <a:cxn ang="0">
                  <a:pos x="122" y="16"/>
                </a:cxn>
                <a:cxn ang="0">
                  <a:pos x="128" y="16"/>
                </a:cxn>
                <a:cxn ang="0">
                  <a:pos x="134" y="17"/>
                </a:cxn>
                <a:cxn ang="0">
                  <a:pos x="142" y="19"/>
                </a:cxn>
                <a:cxn ang="0">
                  <a:pos x="148" y="19"/>
                </a:cxn>
                <a:cxn ang="0">
                  <a:pos x="156" y="19"/>
                </a:cxn>
                <a:cxn ang="0">
                  <a:pos x="162" y="21"/>
                </a:cxn>
                <a:cxn ang="0">
                  <a:pos x="169" y="22"/>
                </a:cxn>
                <a:cxn ang="0">
                  <a:pos x="176" y="22"/>
                </a:cxn>
                <a:cxn ang="0">
                  <a:pos x="183" y="22"/>
                </a:cxn>
                <a:cxn ang="0">
                  <a:pos x="190" y="22"/>
                </a:cxn>
                <a:cxn ang="0">
                  <a:pos x="197" y="22"/>
                </a:cxn>
                <a:cxn ang="0">
                  <a:pos x="206" y="22"/>
                </a:cxn>
                <a:cxn ang="0">
                  <a:pos x="212" y="22"/>
                </a:cxn>
                <a:cxn ang="0">
                  <a:pos x="223" y="22"/>
                </a:cxn>
                <a:cxn ang="0">
                  <a:pos x="232" y="22"/>
                </a:cxn>
                <a:cxn ang="0">
                  <a:pos x="240" y="22"/>
                </a:cxn>
                <a:cxn ang="0">
                  <a:pos x="251" y="22"/>
                </a:cxn>
                <a:cxn ang="0">
                  <a:pos x="260" y="22"/>
                </a:cxn>
                <a:cxn ang="0">
                  <a:pos x="270" y="22"/>
                </a:cxn>
                <a:cxn ang="0">
                  <a:pos x="279" y="22"/>
                </a:cxn>
                <a:cxn ang="0">
                  <a:pos x="290" y="22"/>
                </a:cxn>
                <a:cxn ang="0">
                  <a:pos x="299" y="22"/>
                </a:cxn>
                <a:cxn ang="0">
                  <a:pos x="309" y="22"/>
                </a:cxn>
                <a:cxn ang="0">
                  <a:pos x="320" y="22"/>
                </a:cxn>
                <a:cxn ang="0">
                  <a:pos x="329" y="22"/>
                </a:cxn>
                <a:cxn ang="0">
                  <a:pos x="338" y="21"/>
                </a:cxn>
                <a:cxn ang="0">
                  <a:pos x="348" y="19"/>
                </a:cxn>
                <a:cxn ang="0">
                  <a:pos x="355" y="19"/>
                </a:cxn>
                <a:cxn ang="0">
                  <a:pos x="365" y="19"/>
                </a:cxn>
                <a:cxn ang="0">
                  <a:pos x="373" y="19"/>
                </a:cxn>
                <a:cxn ang="0">
                  <a:pos x="379" y="19"/>
                </a:cxn>
                <a:cxn ang="0">
                  <a:pos x="387" y="19"/>
                </a:cxn>
                <a:cxn ang="0">
                  <a:pos x="396" y="19"/>
                </a:cxn>
                <a:cxn ang="0">
                  <a:pos x="405" y="19"/>
                </a:cxn>
                <a:cxn ang="0">
                  <a:pos x="413" y="19"/>
                </a:cxn>
                <a:cxn ang="0">
                  <a:pos x="416" y="19"/>
                </a:cxn>
                <a:cxn ang="0">
                  <a:pos x="259" y="46"/>
                </a:cxn>
                <a:cxn ang="0">
                  <a:pos x="2" y="19"/>
                </a:cxn>
              </a:cxnLst>
              <a:rect l="0" t="0" r="r" b="b"/>
              <a:pathLst>
                <a:path w="418" h="46">
                  <a:moveTo>
                    <a:pt x="2" y="19"/>
                  </a:move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2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1" y="3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6" y="7"/>
                  </a:lnTo>
                  <a:lnTo>
                    <a:pt x="61" y="8"/>
                  </a:lnTo>
                  <a:lnTo>
                    <a:pt x="67" y="8"/>
                  </a:lnTo>
                  <a:lnTo>
                    <a:pt x="74" y="10"/>
                  </a:lnTo>
                  <a:lnTo>
                    <a:pt x="80" y="10"/>
                  </a:lnTo>
                  <a:lnTo>
                    <a:pt x="86" y="11"/>
                  </a:lnTo>
                  <a:lnTo>
                    <a:pt x="91" y="11"/>
                  </a:lnTo>
                  <a:lnTo>
                    <a:pt x="99" y="13"/>
                  </a:lnTo>
                  <a:lnTo>
                    <a:pt x="103" y="14"/>
                  </a:lnTo>
                  <a:lnTo>
                    <a:pt x="111" y="14"/>
                  </a:lnTo>
                  <a:lnTo>
                    <a:pt x="114" y="14"/>
                  </a:lnTo>
                  <a:lnTo>
                    <a:pt x="117" y="14"/>
                  </a:lnTo>
                  <a:lnTo>
                    <a:pt x="122" y="16"/>
                  </a:lnTo>
                  <a:lnTo>
                    <a:pt x="125" y="16"/>
                  </a:lnTo>
                  <a:lnTo>
                    <a:pt x="128" y="16"/>
                  </a:lnTo>
                  <a:lnTo>
                    <a:pt x="131" y="17"/>
                  </a:lnTo>
                  <a:lnTo>
                    <a:pt x="134" y="17"/>
                  </a:lnTo>
                  <a:lnTo>
                    <a:pt x="139" y="19"/>
                  </a:lnTo>
                  <a:lnTo>
                    <a:pt x="142" y="19"/>
                  </a:lnTo>
                  <a:lnTo>
                    <a:pt x="145" y="19"/>
                  </a:lnTo>
                  <a:lnTo>
                    <a:pt x="148" y="19"/>
                  </a:lnTo>
                  <a:lnTo>
                    <a:pt x="153" y="19"/>
                  </a:lnTo>
                  <a:lnTo>
                    <a:pt x="156" y="19"/>
                  </a:lnTo>
                  <a:lnTo>
                    <a:pt x="159" y="21"/>
                  </a:lnTo>
                  <a:lnTo>
                    <a:pt x="162" y="21"/>
                  </a:lnTo>
                  <a:lnTo>
                    <a:pt x="167" y="22"/>
                  </a:lnTo>
                  <a:lnTo>
                    <a:pt x="169" y="22"/>
                  </a:lnTo>
                  <a:lnTo>
                    <a:pt x="173" y="22"/>
                  </a:lnTo>
                  <a:lnTo>
                    <a:pt x="176" y="22"/>
                  </a:lnTo>
                  <a:lnTo>
                    <a:pt x="180" y="22"/>
                  </a:lnTo>
                  <a:lnTo>
                    <a:pt x="183" y="22"/>
                  </a:lnTo>
                  <a:lnTo>
                    <a:pt x="186" y="22"/>
                  </a:lnTo>
                  <a:lnTo>
                    <a:pt x="190" y="22"/>
                  </a:lnTo>
                  <a:lnTo>
                    <a:pt x="194" y="22"/>
                  </a:lnTo>
                  <a:lnTo>
                    <a:pt x="197" y="22"/>
                  </a:lnTo>
                  <a:lnTo>
                    <a:pt x="201" y="22"/>
                  </a:lnTo>
                  <a:lnTo>
                    <a:pt x="206" y="22"/>
                  </a:lnTo>
                  <a:lnTo>
                    <a:pt x="209" y="22"/>
                  </a:lnTo>
                  <a:lnTo>
                    <a:pt x="212" y="22"/>
                  </a:lnTo>
                  <a:lnTo>
                    <a:pt x="218" y="22"/>
                  </a:lnTo>
                  <a:lnTo>
                    <a:pt x="223" y="22"/>
                  </a:lnTo>
                  <a:lnTo>
                    <a:pt x="228" y="22"/>
                  </a:lnTo>
                  <a:lnTo>
                    <a:pt x="232" y="22"/>
                  </a:lnTo>
                  <a:lnTo>
                    <a:pt x="236" y="22"/>
                  </a:lnTo>
                  <a:lnTo>
                    <a:pt x="240" y="22"/>
                  </a:lnTo>
                  <a:lnTo>
                    <a:pt x="246" y="24"/>
                  </a:lnTo>
                  <a:lnTo>
                    <a:pt x="251" y="22"/>
                  </a:lnTo>
                  <a:lnTo>
                    <a:pt x="256" y="22"/>
                  </a:lnTo>
                  <a:lnTo>
                    <a:pt x="260" y="22"/>
                  </a:lnTo>
                  <a:lnTo>
                    <a:pt x="265" y="22"/>
                  </a:lnTo>
                  <a:lnTo>
                    <a:pt x="270" y="22"/>
                  </a:lnTo>
                  <a:lnTo>
                    <a:pt x="276" y="22"/>
                  </a:lnTo>
                  <a:lnTo>
                    <a:pt x="279" y="22"/>
                  </a:lnTo>
                  <a:lnTo>
                    <a:pt x="285" y="22"/>
                  </a:lnTo>
                  <a:lnTo>
                    <a:pt x="290" y="22"/>
                  </a:lnTo>
                  <a:lnTo>
                    <a:pt x="296" y="22"/>
                  </a:lnTo>
                  <a:lnTo>
                    <a:pt x="299" y="22"/>
                  </a:lnTo>
                  <a:lnTo>
                    <a:pt x="306" y="22"/>
                  </a:lnTo>
                  <a:lnTo>
                    <a:pt x="309" y="22"/>
                  </a:lnTo>
                  <a:lnTo>
                    <a:pt x="315" y="22"/>
                  </a:lnTo>
                  <a:lnTo>
                    <a:pt x="320" y="22"/>
                  </a:lnTo>
                  <a:lnTo>
                    <a:pt x="326" y="22"/>
                  </a:lnTo>
                  <a:lnTo>
                    <a:pt x="329" y="22"/>
                  </a:lnTo>
                  <a:lnTo>
                    <a:pt x="334" y="22"/>
                  </a:lnTo>
                  <a:lnTo>
                    <a:pt x="338" y="21"/>
                  </a:lnTo>
                  <a:lnTo>
                    <a:pt x="343" y="21"/>
                  </a:lnTo>
                  <a:lnTo>
                    <a:pt x="348" y="19"/>
                  </a:lnTo>
                  <a:lnTo>
                    <a:pt x="352" y="19"/>
                  </a:lnTo>
                  <a:lnTo>
                    <a:pt x="355" y="19"/>
                  </a:lnTo>
                  <a:lnTo>
                    <a:pt x="360" y="19"/>
                  </a:lnTo>
                  <a:lnTo>
                    <a:pt x="365" y="19"/>
                  </a:lnTo>
                  <a:lnTo>
                    <a:pt x="369" y="19"/>
                  </a:lnTo>
                  <a:lnTo>
                    <a:pt x="373" y="19"/>
                  </a:lnTo>
                  <a:lnTo>
                    <a:pt x="376" y="19"/>
                  </a:lnTo>
                  <a:lnTo>
                    <a:pt x="379" y="19"/>
                  </a:lnTo>
                  <a:lnTo>
                    <a:pt x="383" y="19"/>
                  </a:lnTo>
                  <a:lnTo>
                    <a:pt x="387" y="19"/>
                  </a:lnTo>
                  <a:lnTo>
                    <a:pt x="390" y="19"/>
                  </a:lnTo>
                  <a:lnTo>
                    <a:pt x="396" y="19"/>
                  </a:lnTo>
                  <a:lnTo>
                    <a:pt x="401" y="19"/>
                  </a:lnTo>
                  <a:lnTo>
                    <a:pt x="405" y="19"/>
                  </a:lnTo>
                  <a:lnTo>
                    <a:pt x="410" y="19"/>
                  </a:lnTo>
                  <a:lnTo>
                    <a:pt x="413" y="19"/>
                  </a:lnTo>
                  <a:lnTo>
                    <a:pt x="416" y="19"/>
                  </a:lnTo>
                  <a:lnTo>
                    <a:pt x="416" y="19"/>
                  </a:lnTo>
                  <a:lnTo>
                    <a:pt x="418" y="19"/>
                  </a:lnTo>
                  <a:lnTo>
                    <a:pt x="259" y="46"/>
                  </a:lnTo>
                  <a:lnTo>
                    <a:pt x="127" y="46"/>
                  </a:lnTo>
                  <a:lnTo>
                    <a:pt x="2" y="19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5CC7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0" name="Freeform 484"/>
            <p:cNvSpPr>
              <a:spLocks/>
            </p:cNvSpPr>
            <p:nvPr/>
          </p:nvSpPr>
          <p:spPr bwMode="auto">
            <a:xfrm>
              <a:off x="4521" y="3112"/>
              <a:ext cx="59" cy="169"/>
            </a:xfrm>
            <a:custGeom>
              <a:avLst/>
              <a:gdLst/>
              <a:ahLst/>
              <a:cxnLst>
                <a:cxn ang="0">
                  <a:pos x="109" y="14"/>
                </a:cxn>
                <a:cxn ang="0">
                  <a:pos x="101" y="25"/>
                </a:cxn>
                <a:cxn ang="0">
                  <a:pos x="92" y="41"/>
                </a:cxn>
                <a:cxn ang="0">
                  <a:pos x="86" y="58"/>
                </a:cxn>
                <a:cxn ang="0">
                  <a:pos x="83" y="70"/>
                </a:cxn>
                <a:cxn ang="0">
                  <a:pos x="83" y="79"/>
                </a:cxn>
                <a:cxn ang="0">
                  <a:pos x="81" y="90"/>
                </a:cxn>
                <a:cxn ang="0">
                  <a:pos x="83" y="101"/>
                </a:cxn>
                <a:cxn ang="0">
                  <a:pos x="83" y="112"/>
                </a:cxn>
                <a:cxn ang="0">
                  <a:pos x="83" y="126"/>
                </a:cxn>
                <a:cxn ang="0">
                  <a:pos x="86" y="140"/>
                </a:cxn>
                <a:cxn ang="0">
                  <a:pos x="86" y="153"/>
                </a:cxn>
                <a:cxn ang="0">
                  <a:pos x="87" y="170"/>
                </a:cxn>
                <a:cxn ang="0">
                  <a:pos x="87" y="184"/>
                </a:cxn>
                <a:cxn ang="0">
                  <a:pos x="87" y="199"/>
                </a:cxn>
                <a:cxn ang="0">
                  <a:pos x="86" y="215"/>
                </a:cxn>
                <a:cxn ang="0">
                  <a:pos x="83" y="230"/>
                </a:cxn>
                <a:cxn ang="0">
                  <a:pos x="78" y="245"/>
                </a:cxn>
                <a:cxn ang="0">
                  <a:pos x="75" y="259"/>
                </a:cxn>
                <a:cxn ang="0">
                  <a:pos x="70" y="269"/>
                </a:cxn>
                <a:cxn ang="0">
                  <a:pos x="66" y="280"/>
                </a:cxn>
                <a:cxn ang="0">
                  <a:pos x="58" y="293"/>
                </a:cxn>
                <a:cxn ang="0">
                  <a:pos x="45" y="308"/>
                </a:cxn>
                <a:cxn ang="0">
                  <a:pos x="34" y="321"/>
                </a:cxn>
                <a:cxn ang="0">
                  <a:pos x="22" y="329"/>
                </a:cxn>
                <a:cxn ang="0">
                  <a:pos x="11" y="335"/>
                </a:cxn>
                <a:cxn ang="0">
                  <a:pos x="2" y="338"/>
                </a:cxn>
                <a:cxn ang="0">
                  <a:pos x="39" y="269"/>
                </a:cxn>
                <a:cxn ang="0">
                  <a:pos x="39" y="260"/>
                </a:cxn>
                <a:cxn ang="0">
                  <a:pos x="39" y="248"/>
                </a:cxn>
                <a:cxn ang="0">
                  <a:pos x="42" y="232"/>
                </a:cxn>
                <a:cxn ang="0">
                  <a:pos x="42" y="215"/>
                </a:cxn>
                <a:cxn ang="0">
                  <a:pos x="44" y="198"/>
                </a:cxn>
                <a:cxn ang="0">
                  <a:pos x="45" y="182"/>
                </a:cxn>
                <a:cxn ang="0">
                  <a:pos x="47" y="167"/>
                </a:cxn>
                <a:cxn ang="0">
                  <a:pos x="47" y="154"/>
                </a:cxn>
                <a:cxn ang="0">
                  <a:pos x="48" y="145"/>
                </a:cxn>
                <a:cxn ang="0">
                  <a:pos x="48" y="134"/>
                </a:cxn>
                <a:cxn ang="0">
                  <a:pos x="48" y="123"/>
                </a:cxn>
                <a:cxn ang="0">
                  <a:pos x="48" y="112"/>
                </a:cxn>
                <a:cxn ang="0">
                  <a:pos x="48" y="101"/>
                </a:cxn>
                <a:cxn ang="0">
                  <a:pos x="48" y="90"/>
                </a:cxn>
                <a:cxn ang="0">
                  <a:pos x="50" y="75"/>
                </a:cxn>
                <a:cxn ang="0">
                  <a:pos x="52" y="62"/>
                </a:cxn>
                <a:cxn ang="0">
                  <a:pos x="56" y="56"/>
                </a:cxn>
                <a:cxn ang="0">
                  <a:pos x="66" y="44"/>
                </a:cxn>
                <a:cxn ang="0">
                  <a:pos x="78" y="28"/>
                </a:cxn>
                <a:cxn ang="0">
                  <a:pos x="87" y="13"/>
                </a:cxn>
                <a:cxn ang="0">
                  <a:pos x="95" y="3"/>
                </a:cxn>
                <a:cxn ang="0">
                  <a:pos x="119" y="5"/>
                </a:cxn>
              </a:cxnLst>
              <a:rect l="0" t="0" r="r" b="b"/>
              <a:pathLst>
                <a:path w="119" h="338">
                  <a:moveTo>
                    <a:pt x="119" y="5"/>
                  </a:moveTo>
                  <a:lnTo>
                    <a:pt x="114" y="8"/>
                  </a:lnTo>
                  <a:lnTo>
                    <a:pt x="109" y="14"/>
                  </a:lnTo>
                  <a:lnTo>
                    <a:pt x="106" y="17"/>
                  </a:lnTo>
                  <a:lnTo>
                    <a:pt x="103" y="22"/>
                  </a:lnTo>
                  <a:lnTo>
                    <a:pt x="101" y="25"/>
                  </a:lnTo>
                  <a:lnTo>
                    <a:pt x="98" y="30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9" y="47"/>
                  </a:lnTo>
                  <a:lnTo>
                    <a:pt x="87" y="53"/>
                  </a:lnTo>
                  <a:lnTo>
                    <a:pt x="86" y="58"/>
                  </a:lnTo>
                  <a:lnTo>
                    <a:pt x="84" y="64"/>
                  </a:lnTo>
                  <a:lnTo>
                    <a:pt x="83" y="67"/>
                  </a:lnTo>
                  <a:lnTo>
                    <a:pt x="83" y="70"/>
                  </a:lnTo>
                  <a:lnTo>
                    <a:pt x="83" y="73"/>
                  </a:lnTo>
                  <a:lnTo>
                    <a:pt x="83" y="78"/>
                  </a:lnTo>
                  <a:lnTo>
                    <a:pt x="83" y="79"/>
                  </a:lnTo>
                  <a:lnTo>
                    <a:pt x="81" y="83"/>
                  </a:lnTo>
                  <a:lnTo>
                    <a:pt x="81" y="86"/>
                  </a:lnTo>
                  <a:lnTo>
                    <a:pt x="81" y="90"/>
                  </a:lnTo>
                  <a:lnTo>
                    <a:pt x="81" y="94"/>
                  </a:lnTo>
                  <a:lnTo>
                    <a:pt x="83" y="98"/>
                  </a:lnTo>
                  <a:lnTo>
                    <a:pt x="83" y="101"/>
                  </a:lnTo>
                  <a:lnTo>
                    <a:pt x="83" y="106"/>
                  </a:lnTo>
                  <a:lnTo>
                    <a:pt x="83" y="109"/>
                  </a:lnTo>
                  <a:lnTo>
                    <a:pt x="83" y="112"/>
                  </a:lnTo>
                  <a:lnTo>
                    <a:pt x="83" y="117"/>
                  </a:lnTo>
                  <a:lnTo>
                    <a:pt x="83" y="122"/>
                  </a:lnTo>
                  <a:lnTo>
                    <a:pt x="83" y="126"/>
                  </a:lnTo>
                  <a:lnTo>
                    <a:pt x="84" y="131"/>
                  </a:lnTo>
                  <a:lnTo>
                    <a:pt x="84" y="136"/>
                  </a:lnTo>
                  <a:lnTo>
                    <a:pt x="86" y="140"/>
                  </a:lnTo>
                  <a:lnTo>
                    <a:pt x="86" y="145"/>
                  </a:lnTo>
                  <a:lnTo>
                    <a:pt x="86" y="150"/>
                  </a:lnTo>
                  <a:lnTo>
                    <a:pt x="86" y="153"/>
                  </a:lnTo>
                  <a:lnTo>
                    <a:pt x="87" y="159"/>
                  </a:lnTo>
                  <a:lnTo>
                    <a:pt x="87" y="164"/>
                  </a:lnTo>
                  <a:lnTo>
                    <a:pt x="87" y="170"/>
                  </a:lnTo>
                  <a:lnTo>
                    <a:pt x="87" y="173"/>
                  </a:lnTo>
                  <a:lnTo>
                    <a:pt x="89" y="179"/>
                  </a:lnTo>
                  <a:lnTo>
                    <a:pt x="87" y="184"/>
                  </a:lnTo>
                  <a:lnTo>
                    <a:pt x="87" y="188"/>
                  </a:lnTo>
                  <a:lnTo>
                    <a:pt x="87" y="193"/>
                  </a:lnTo>
                  <a:lnTo>
                    <a:pt x="87" y="199"/>
                  </a:lnTo>
                  <a:lnTo>
                    <a:pt x="87" y="206"/>
                  </a:lnTo>
                  <a:lnTo>
                    <a:pt x="86" y="210"/>
                  </a:lnTo>
                  <a:lnTo>
                    <a:pt x="86" y="215"/>
                  </a:lnTo>
                  <a:lnTo>
                    <a:pt x="86" y="221"/>
                  </a:lnTo>
                  <a:lnTo>
                    <a:pt x="84" y="226"/>
                  </a:lnTo>
                  <a:lnTo>
                    <a:pt x="83" y="230"/>
                  </a:lnTo>
                  <a:lnTo>
                    <a:pt x="83" y="235"/>
                  </a:lnTo>
                  <a:lnTo>
                    <a:pt x="81" y="240"/>
                  </a:lnTo>
                  <a:lnTo>
                    <a:pt x="78" y="245"/>
                  </a:lnTo>
                  <a:lnTo>
                    <a:pt x="78" y="249"/>
                  </a:lnTo>
                  <a:lnTo>
                    <a:pt x="77" y="252"/>
                  </a:lnTo>
                  <a:lnTo>
                    <a:pt x="75" y="259"/>
                  </a:lnTo>
                  <a:lnTo>
                    <a:pt x="73" y="262"/>
                  </a:lnTo>
                  <a:lnTo>
                    <a:pt x="72" y="265"/>
                  </a:lnTo>
                  <a:lnTo>
                    <a:pt x="70" y="269"/>
                  </a:lnTo>
                  <a:lnTo>
                    <a:pt x="69" y="273"/>
                  </a:lnTo>
                  <a:lnTo>
                    <a:pt x="67" y="276"/>
                  </a:lnTo>
                  <a:lnTo>
                    <a:pt x="66" y="280"/>
                  </a:lnTo>
                  <a:lnTo>
                    <a:pt x="63" y="283"/>
                  </a:lnTo>
                  <a:lnTo>
                    <a:pt x="63" y="287"/>
                  </a:lnTo>
                  <a:lnTo>
                    <a:pt x="58" y="293"/>
                  </a:lnTo>
                  <a:lnTo>
                    <a:pt x="55" y="299"/>
                  </a:lnTo>
                  <a:lnTo>
                    <a:pt x="50" y="304"/>
                  </a:lnTo>
                  <a:lnTo>
                    <a:pt x="45" y="308"/>
                  </a:lnTo>
                  <a:lnTo>
                    <a:pt x="42" y="313"/>
                  </a:lnTo>
                  <a:lnTo>
                    <a:pt x="38" y="318"/>
                  </a:lnTo>
                  <a:lnTo>
                    <a:pt x="34" y="321"/>
                  </a:lnTo>
                  <a:lnTo>
                    <a:pt x="30" y="325"/>
                  </a:lnTo>
                  <a:lnTo>
                    <a:pt x="25" y="327"/>
                  </a:lnTo>
                  <a:lnTo>
                    <a:pt x="22" y="329"/>
                  </a:lnTo>
                  <a:lnTo>
                    <a:pt x="19" y="332"/>
                  </a:lnTo>
                  <a:lnTo>
                    <a:pt x="16" y="333"/>
                  </a:lnTo>
                  <a:lnTo>
                    <a:pt x="11" y="335"/>
                  </a:lnTo>
                  <a:lnTo>
                    <a:pt x="6" y="338"/>
                  </a:lnTo>
                  <a:lnTo>
                    <a:pt x="3" y="338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39" y="273"/>
                  </a:lnTo>
                  <a:lnTo>
                    <a:pt x="39" y="269"/>
                  </a:lnTo>
                  <a:lnTo>
                    <a:pt x="39" y="265"/>
                  </a:lnTo>
                  <a:lnTo>
                    <a:pt x="39" y="262"/>
                  </a:lnTo>
                  <a:lnTo>
                    <a:pt x="39" y="260"/>
                  </a:lnTo>
                  <a:lnTo>
                    <a:pt x="39" y="255"/>
                  </a:lnTo>
                  <a:lnTo>
                    <a:pt x="39" y="252"/>
                  </a:lnTo>
                  <a:lnTo>
                    <a:pt x="39" y="248"/>
                  </a:lnTo>
                  <a:lnTo>
                    <a:pt x="41" y="243"/>
                  </a:lnTo>
                  <a:lnTo>
                    <a:pt x="42" y="237"/>
                  </a:lnTo>
                  <a:lnTo>
                    <a:pt x="42" y="232"/>
                  </a:lnTo>
                  <a:lnTo>
                    <a:pt x="42" y="226"/>
                  </a:lnTo>
                  <a:lnTo>
                    <a:pt x="42" y="221"/>
                  </a:lnTo>
                  <a:lnTo>
                    <a:pt x="42" y="215"/>
                  </a:lnTo>
                  <a:lnTo>
                    <a:pt x="44" y="210"/>
                  </a:lnTo>
                  <a:lnTo>
                    <a:pt x="44" y="204"/>
                  </a:lnTo>
                  <a:lnTo>
                    <a:pt x="44" y="198"/>
                  </a:lnTo>
                  <a:lnTo>
                    <a:pt x="44" y="193"/>
                  </a:lnTo>
                  <a:lnTo>
                    <a:pt x="45" y="187"/>
                  </a:lnTo>
                  <a:lnTo>
                    <a:pt x="45" y="182"/>
                  </a:lnTo>
                  <a:lnTo>
                    <a:pt x="45" y="176"/>
                  </a:lnTo>
                  <a:lnTo>
                    <a:pt x="45" y="171"/>
                  </a:lnTo>
                  <a:lnTo>
                    <a:pt x="47" y="167"/>
                  </a:lnTo>
                  <a:lnTo>
                    <a:pt x="47" y="162"/>
                  </a:lnTo>
                  <a:lnTo>
                    <a:pt x="47" y="159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46"/>
                  </a:lnTo>
                  <a:lnTo>
                    <a:pt x="48" y="145"/>
                  </a:lnTo>
                  <a:lnTo>
                    <a:pt x="48" y="143"/>
                  </a:lnTo>
                  <a:lnTo>
                    <a:pt x="48" y="139"/>
                  </a:lnTo>
                  <a:lnTo>
                    <a:pt x="48" y="134"/>
                  </a:lnTo>
                  <a:lnTo>
                    <a:pt x="48" y="129"/>
                  </a:lnTo>
                  <a:lnTo>
                    <a:pt x="48" y="126"/>
                  </a:lnTo>
                  <a:lnTo>
                    <a:pt x="48" y="123"/>
                  </a:lnTo>
                  <a:lnTo>
                    <a:pt x="48" y="118"/>
                  </a:lnTo>
                  <a:lnTo>
                    <a:pt x="48" y="115"/>
                  </a:lnTo>
                  <a:lnTo>
                    <a:pt x="48" y="112"/>
                  </a:lnTo>
                  <a:lnTo>
                    <a:pt x="48" y="109"/>
                  </a:lnTo>
                  <a:lnTo>
                    <a:pt x="48" y="104"/>
                  </a:lnTo>
                  <a:lnTo>
                    <a:pt x="48" y="101"/>
                  </a:lnTo>
                  <a:lnTo>
                    <a:pt x="48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8" y="86"/>
                  </a:lnTo>
                  <a:lnTo>
                    <a:pt x="50" y="79"/>
                  </a:lnTo>
                  <a:lnTo>
                    <a:pt x="50" y="75"/>
                  </a:lnTo>
                  <a:lnTo>
                    <a:pt x="50" y="69"/>
                  </a:lnTo>
                  <a:lnTo>
                    <a:pt x="52" y="65"/>
                  </a:lnTo>
                  <a:lnTo>
                    <a:pt x="52" y="62"/>
                  </a:lnTo>
                  <a:lnTo>
                    <a:pt x="53" y="61"/>
                  </a:lnTo>
                  <a:lnTo>
                    <a:pt x="55" y="58"/>
                  </a:lnTo>
                  <a:lnTo>
                    <a:pt x="56" y="56"/>
                  </a:lnTo>
                  <a:lnTo>
                    <a:pt x="59" y="53"/>
                  </a:lnTo>
                  <a:lnTo>
                    <a:pt x="63" y="48"/>
                  </a:lnTo>
                  <a:lnTo>
                    <a:pt x="66" y="44"/>
                  </a:lnTo>
                  <a:lnTo>
                    <a:pt x="69" y="39"/>
                  </a:lnTo>
                  <a:lnTo>
                    <a:pt x="73" y="33"/>
                  </a:lnTo>
                  <a:lnTo>
                    <a:pt x="78" y="28"/>
                  </a:lnTo>
                  <a:lnTo>
                    <a:pt x="80" y="23"/>
                  </a:lnTo>
                  <a:lnTo>
                    <a:pt x="84" y="17"/>
                  </a:lnTo>
                  <a:lnTo>
                    <a:pt x="87" y="13"/>
                  </a:lnTo>
                  <a:lnTo>
                    <a:pt x="91" y="9"/>
                  </a:lnTo>
                  <a:lnTo>
                    <a:pt x="94" y="5"/>
                  </a:lnTo>
                  <a:lnTo>
                    <a:pt x="95" y="3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119" y="5"/>
                  </a:lnTo>
                  <a:lnTo>
                    <a:pt x="119" y="5"/>
                  </a:lnTo>
                  <a:close/>
                </a:path>
              </a:pathLst>
            </a:custGeom>
            <a:solidFill>
              <a:srgbClr val="5CC7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1" name="Freeform 485"/>
            <p:cNvSpPr>
              <a:spLocks/>
            </p:cNvSpPr>
            <p:nvPr/>
          </p:nvSpPr>
          <p:spPr bwMode="auto">
            <a:xfrm>
              <a:off x="4699" y="3118"/>
              <a:ext cx="38" cy="185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9" y="9"/>
                </a:cxn>
                <a:cxn ang="0">
                  <a:pos x="14" y="23"/>
                </a:cxn>
                <a:cxn ang="0">
                  <a:pos x="18" y="39"/>
                </a:cxn>
                <a:cxn ang="0">
                  <a:pos x="23" y="51"/>
                </a:cxn>
                <a:cxn ang="0">
                  <a:pos x="26" y="62"/>
                </a:cxn>
                <a:cxn ang="0">
                  <a:pos x="29" y="75"/>
                </a:cxn>
                <a:cxn ang="0">
                  <a:pos x="32" y="87"/>
                </a:cxn>
                <a:cxn ang="0">
                  <a:pos x="34" y="98"/>
                </a:cxn>
                <a:cxn ang="0">
                  <a:pos x="36" y="109"/>
                </a:cxn>
                <a:cxn ang="0">
                  <a:pos x="34" y="125"/>
                </a:cxn>
                <a:cxn ang="0">
                  <a:pos x="29" y="135"/>
                </a:cxn>
                <a:cxn ang="0">
                  <a:pos x="26" y="145"/>
                </a:cxn>
                <a:cxn ang="0">
                  <a:pos x="20" y="156"/>
                </a:cxn>
                <a:cxn ang="0">
                  <a:pos x="17" y="168"/>
                </a:cxn>
                <a:cxn ang="0">
                  <a:pos x="11" y="179"/>
                </a:cxn>
                <a:cxn ang="0">
                  <a:pos x="8" y="193"/>
                </a:cxn>
                <a:cxn ang="0">
                  <a:pos x="3" y="209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1" y="260"/>
                </a:cxn>
                <a:cxn ang="0">
                  <a:pos x="4" y="277"/>
                </a:cxn>
                <a:cxn ang="0">
                  <a:pos x="11" y="294"/>
                </a:cxn>
                <a:cxn ang="0">
                  <a:pos x="17" y="311"/>
                </a:cxn>
                <a:cxn ang="0">
                  <a:pos x="28" y="325"/>
                </a:cxn>
                <a:cxn ang="0">
                  <a:pos x="37" y="338"/>
                </a:cxn>
                <a:cxn ang="0">
                  <a:pos x="45" y="350"/>
                </a:cxn>
                <a:cxn ang="0">
                  <a:pos x="62" y="364"/>
                </a:cxn>
                <a:cxn ang="0">
                  <a:pos x="75" y="370"/>
                </a:cxn>
                <a:cxn ang="0">
                  <a:pos x="75" y="361"/>
                </a:cxn>
                <a:cxn ang="0">
                  <a:pos x="75" y="350"/>
                </a:cxn>
                <a:cxn ang="0">
                  <a:pos x="71" y="338"/>
                </a:cxn>
                <a:cxn ang="0">
                  <a:pos x="70" y="324"/>
                </a:cxn>
                <a:cxn ang="0">
                  <a:pos x="65" y="310"/>
                </a:cxn>
                <a:cxn ang="0">
                  <a:pos x="62" y="294"/>
                </a:cxn>
                <a:cxn ang="0">
                  <a:pos x="61" y="282"/>
                </a:cxn>
                <a:cxn ang="0">
                  <a:pos x="57" y="272"/>
                </a:cxn>
                <a:cxn ang="0">
                  <a:pos x="54" y="265"/>
                </a:cxn>
                <a:cxn ang="0">
                  <a:pos x="54" y="258"/>
                </a:cxn>
                <a:cxn ang="0">
                  <a:pos x="56" y="248"/>
                </a:cxn>
                <a:cxn ang="0">
                  <a:pos x="56" y="235"/>
                </a:cxn>
                <a:cxn ang="0">
                  <a:pos x="57" y="221"/>
                </a:cxn>
                <a:cxn ang="0">
                  <a:pos x="59" y="204"/>
                </a:cxn>
                <a:cxn ang="0">
                  <a:pos x="61" y="185"/>
                </a:cxn>
                <a:cxn ang="0">
                  <a:pos x="61" y="170"/>
                </a:cxn>
                <a:cxn ang="0">
                  <a:pos x="62" y="154"/>
                </a:cxn>
                <a:cxn ang="0">
                  <a:pos x="62" y="145"/>
                </a:cxn>
                <a:cxn ang="0">
                  <a:pos x="62" y="135"/>
                </a:cxn>
                <a:cxn ang="0">
                  <a:pos x="61" y="123"/>
                </a:cxn>
                <a:cxn ang="0">
                  <a:pos x="59" y="112"/>
                </a:cxn>
                <a:cxn ang="0">
                  <a:pos x="56" y="98"/>
                </a:cxn>
                <a:cxn ang="0">
                  <a:pos x="54" y="83"/>
                </a:cxn>
                <a:cxn ang="0">
                  <a:pos x="51" y="67"/>
                </a:cxn>
                <a:cxn ang="0">
                  <a:pos x="48" y="53"/>
                </a:cxn>
                <a:cxn ang="0">
                  <a:pos x="47" y="42"/>
                </a:cxn>
                <a:cxn ang="0">
                  <a:pos x="43" y="31"/>
                </a:cxn>
                <a:cxn ang="0">
                  <a:pos x="43" y="25"/>
                </a:cxn>
              </a:cxnLst>
              <a:rect l="0" t="0" r="r" b="b"/>
              <a:pathLst>
                <a:path w="76" h="370">
                  <a:moveTo>
                    <a:pt x="25" y="2"/>
                  </a:moveTo>
                  <a:lnTo>
                    <a:pt x="23" y="0"/>
                  </a:lnTo>
                  <a:lnTo>
                    <a:pt x="17" y="2"/>
                  </a:lnTo>
                  <a:lnTo>
                    <a:pt x="12" y="3"/>
                  </a:lnTo>
                  <a:lnTo>
                    <a:pt x="11" y="9"/>
                  </a:lnTo>
                  <a:lnTo>
                    <a:pt x="9" y="9"/>
                  </a:lnTo>
                  <a:lnTo>
                    <a:pt x="11" y="12"/>
                  </a:lnTo>
                  <a:lnTo>
                    <a:pt x="12" y="17"/>
                  </a:lnTo>
                  <a:lnTo>
                    <a:pt x="14" y="23"/>
                  </a:lnTo>
                  <a:lnTo>
                    <a:pt x="15" y="28"/>
                  </a:lnTo>
                  <a:lnTo>
                    <a:pt x="17" y="36"/>
                  </a:lnTo>
                  <a:lnTo>
                    <a:pt x="18" y="39"/>
                  </a:lnTo>
                  <a:lnTo>
                    <a:pt x="20" y="42"/>
                  </a:lnTo>
                  <a:lnTo>
                    <a:pt x="20" y="47"/>
                  </a:lnTo>
                  <a:lnTo>
                    <a:pt x="23" y="51"/>
                  </a:lnTo>
                  <a:lnTo>
                    <a:pt x="25" y="54"/>
                  </a:lnTo>
                  <a:lnTo>
                    <a:pt x="25" y="59"/>
                  </a:lnTo>
                  <a:lnTo>
                    <a:pt x="26" y="62"/>
                  </a:lnTo>
                  <a:lnTo>
                    <a:pt x="28" y="67"/>
                  </a:lnTo>
                  <a:lnTo>
                    <a:pt x="28" y="72"/>
                  </a:lnTo>
                  <a:lnTo>
                    <a:pt x="29" y="75"/>
                  </a:lnTo>
                  <a:lnTo>
                    <a:pt x="31" y="79"/>
                  </a:lnTo>
                  <a:lnTo>
                    <a:pt x="32" y="84"/>
                  </a:lnTo>
                  <a:lnTo>
                    <a:pt x="32" y="87"/>
                  </a:lnTo>
                  <a:lnTo>
                    <a:pt x="34" y="92"/>
                  </a:lnTo>
                  <a:lnTo>
                    <a:pt x="34" y="95"/>
                  </a:lnTo>
                  <a:lnTo>
                    <a:pt x="34" y="98"/>
                  </a:lnTo>
                  <a:lnTo>
                    <a:pt x="34" y="101"/>
                  </a:lnTo>
                  <a:lnTo>
                    <a:pt x="36" y="106"/>
                  </a:lnTo>
                  <a:lnTo>
                    <a:pt x="36" y="109"/>
                  </a:lnTo>
                  <a:lnTo>
                    <a:pt x="36" y="114"/>
                  </a:lnTo>
                  <a:lnTo>
                    <a:pt x="34" y="118"/>
                  </a:lnTo>
                  <a:lnTo>
                    <a:pt x="34" y="125"/>
                  </a:lnTo>
                  <a:lnTo>
                    <a:pt x="32" y="128"/>
                  </a:lnTo>
                  <a:lnTo>
                    <a:pt x="31" y="132"/>
                  </a:lnTo>
                  <a:lnTo>
                    <a:pt x="29" y="135"/>
                  </a:lnTo>
                  <a:lnTo>
                    <a:pt x="29" y="139"/>
                  </a:lnTo>
                  <a:lnTo>
                    <a:pt x="28" y="142"/>
                  </a:lnTo>
                  <a:lnTo>
                    <a:pt x="26" y="145"/>
                  </a:lnTo>
                  <a:lnTo>
                    <a:pt x="25" y="148"/>
                  </a:lnTo>
                  <a:lnTo>
                    <a:pt x="23" y="153"/>
                  </a:lnTo>
                  <a:lnTo>
                    <a:pt x="20" y="156"/>
                  </a:lnTo>
                  <a:lnTo>
                    <a:pt x="20" y="159"/>
                  </a:lnTo>
                  <a:lnTo>
                    <a:pt x="18" y="163"/>
                  </a:lnTo>
                  <a:lnTo>
                    <a:pt x="17" y="168"/>
                  </a:lnTo>
                  <a:lnTo>
                    <a:pt x="15" y="171"/>
                  </a:lnTo>
                  <a:lnTo>
                    <a:pt x="14" y="174"/>
                  </a:lnTo>
                  <a:lnTo>
                    <a:pt x="11" y="179"/>
                  </a:lnTo>
                  <a:lnTo>
                    <a:pt x="11" y="185"/>
                  </a:lnTo>
                  <a:lnTo>
                    <a:pt x="8" y="188"/>
                  </a:lnTo>
                  <a:lnTo>
                    <a:pt x="8" y="193"/>
                  </a:lnTo>
                  <a:lnTo>
                    <a:pt x="6" y="198"/>
                  </a:lnTo>
                  <a:lnTo>
                    <a:pt x="4" y="204"/>
                  </a:lnTo>
                  <a:lnTo>
                    <a:pt x="3" y="209"/>
                  </a:lnTo>
                  <a:lnTo>
                    <a:pt x="3" y="213"/>
                  </a:lnTo>
                  <a:lnTo>
                    <a:pt x="1" y="218"/>
                  </a:lnTo>
                  <a:lnTo>
                    <a:pt x="1" y="224"/>
                  </a:lnTo>
                  <a:lnTo>
                    <a:pt x="1" y="229"/>
                  </a:lnTo>
                  <a:lnTo>
                    <a:pt x="0" y="235"/>
                  </a:lnTo>
                  <a:lnTo>
                    <a:pt x="0" y="241"/>
                  </a:lnTo>
                  <a:lnTo>
                    <a:pt x="1" y="248"/>
                  </a:lnTo>
                  <a:lnTo>
                    <a:pt x="1" y="254"/>
                  </a:lnTo>
                  <a:lnTo>
                    <a:pt x="1" y="260"/>
                  </a:lnTo>
                  <a:lnTo>
                    <a:pt x="1" y="265"/>
                  </a:lnTo>
                  <a:lnTo>
                    <a:pt x="3" y="271"/>
                  </a:lnTo>
                  <a:lnTo>
                    <a:pt x="4" y="277"/>
                  </a:lnTo>
                  <a:lnTo>
                    <a:pt x="6" y="283"/>
                  </a:lnTo>
                  <a:lnTo>
                    <a:pt x="8" y="290"/>
                  </a:lnTo>
                  <a:lnTo>
                    <a:pt x="11" y="294"/>
                  </a:lnTo>
                  <a:lnTo>
                    <a:pt x="12" y="300"/>
                  </a:lnTo>
                  <a:lnTo>
                    <a:pt x="15" y="305"/>
                  </a:lnTo>
                  <a:lnTo>
                    <a:pt x="17" y="311"/>
                  </a:lnTo>
                  <a:lnTo>
                    <a:pt x="20" y="316"/>
                  </a:lnTo>
                  <a:lnTo>
                    <a:pt x="25" y="321"/>
                  </a:lnTo>
                  <a:lnTo>
                    <a:pt x="28" y="325"/>
                  </a:lnTo>
                  <a:lnTo>
                    <a:pt x="29" y="330"/>
                  </a:lnTo>
                  <a:lnTo>
                    <a:pt x="34" y="335"/>
                  </a:lnTo>
                  <a:lnTo>
                    <a:pt x="37" y="338"/>
                  </a:lnTo>
                  <a:lnTo>
                    <a:pt x="40" y="342"/>
                  </a:lnTo>
                  <a:lnTo>
                    <a:pt x="42" y="346"/>
                  </a:lnTo>
                  <a:lnTo>
                    <a:pt x="45" y="350"/>
                  </a:lnTo>
                  <a:lnTo>
                    <a:pt x="51" y="355"/>
                  </a:lnTo>
                  <a:lnTo>
                    <a:pt x="57" y="361"/>
                  </a:lnTo>
                  <a:lnTo>
                    <a:pt x="62" y="364"/>
                  </a:lnTo>
                  <a:lnTo>
                    <a:pt x="67" y="367"/>
                  </a:lnTo>
                  <a:lnTo>
                    <a:pt x="70" y="369"/>
                  </a:lnTo>
                  <a:lnTo>
                    <a:pt x="75" y="370"/>
                  </a:lnTo>
                  <a:lnTo>
                    <a:pt x="75" y="367"/>
                  </a:lnTo>
                  <a:lnTo>
                    <a:pt x="76" y="364"/>
                  </a:lnTo>
                  <a:lnTo>
                    <a:pt x="75" y="361"/>
                  </a:lnTo>
                  <a:lnTo>
                    <a:pt x="75" y="358"/>
                  </a:lnTo>
                  <a:lnTo>
                    <a:pt x="75" y="353"/>
                  </a:lnTo>
                  <a:lnTo>
                    <a:pt x="75" y="350"/>
                  </a:lnTo>
                  <a:lnTo>
                    <a:pt x="73" y="347"/>
                  </a:lnTo>
                  <a:lnTo>
                    <a:pt x="73" y="342"/>
                  </a:lnTo>
                  <a:lnTo>
                    <a:pt x="71" y="338"/>
                  </a:lnTo>
                  <a:lnTo>
                    <a:pt x="71" y="335"/>
                  </a:lnTo>
                  <a:lnTo>
                    <a:pt x="70" y="328"/>
                  </a:lnTo>
                  <a:lnTo>
                    <a:pt x="70" y="324"/>
                  </a:lnTo>
                  <a:lnTo>
                    <a:pt x="68" y="319"/>
                  </a:lnTo>
                  <a:lnTo>
                    <a:pt x="67" y="314"/>
                  </a:lnTo>
                  <a:lnTo>
                    <a:pt x="65" y="310"/>
                  </a:lnTo>
                  <a:lnTo>
                    <a:pt x="65" y="304"/>
                  </a:lnTo>
                  <a:lnTo>
                    <a:pt x="64" y="299"/>
                  </a:lnTo>
                  <a:lnTo>
                    <a:pt x="62" y="294"/>
                  </a:lnTo>
                  <a:lnTo>
                    <a:pt x="61" y="291"/>
                  </a:lnTo>
                  <a:lnTo>
                    <a:pt x="61" y="286"/>
                  </a:lnTo>
                  <a:lnTo>
                    <a:pt x="61" y="282"/>
                  </a:lnTo>
                  <a:lnTo>
                    <a:pt x="59" y="279"/>
                  </a:lnTo>
                  <a:lnTo>
                    <a:pt x="57" y="274"/>
                  </a:lnTo>
                  <a:lnTo>
                    <a:pt x="57" y="272"/>
                  </a:lnTo>
                  <a:lnTo>
                    <a:pt x="56" y="269"/>
                  </a:lnTo>
                  <a:lnTo>
                    <a:pt x="56" y="268"/>
                  </a:lnTo>
                  <a:lnTo>
                    <a:pt x="54" y="265"/>
                  </a:lnTo>
                  <a:lnTo>
                    <a:pt x="54" y="263"/>
                  </a:lnTo>
                  <a:lnTo>
                    <a:pt x="54" y="262"/>
                  </a:lnTo>
                  <a:lnTo>
                    <a:pt x="54" y="258"/>
                  </a:lnTo>
                  <a:lnTo>
                    <a:pt x="54" y="254"/>
                  </a:lnTo>
                  <a:lnTo>
                    <a:pt x="56" y="251"/>
                  </a:lnTo>
                  <a:lnTo>
                    <a:pt x="56" y="248"/>
                  </a:lnTo>
                  <a:lnTo>
                    <a:pt x="56" y="244"/>
                  </a:lnTo>
                  <a:lnTo>
                    <a:pt x="56" y="240"/>
                  </a:lnTo>
                  <a:lnTo>
                    <a:pt x="56" y="235"/>
                  </a:lnTo>
                  <a:lnTo>
                    <a:pt x="57" y="230"/>
                  </a:lnTo>
                  <a:lnTo>
                    <a:pt x="57" y="226"/>
                  </a:lnTo>
                  <a:lnTo>
                    <a:pt x="57" y="221"/>
                  </a:lnTo>
                  <a:lnTo>
                    <a:pt x="57" y="215"/>
                  </a:lnTo>
                  <a:lnTo>
                    <a:pt x="59" y="209"/>
                  </a:lnTo>
                  <a:lnTo>
                    <a:pt x="59" y="204"/>
                  </a:lnTo>
                  <a:lnTo>
                    <a:pt x="59" y="198"/>
                  </a:lnTo>
                  <a:lnTo>
                    <a:pt x="61" y="191"/>
                  </a:lnTo>
                  <a:lnTo>
                    <a:pt x="61" y="185"/>
                  </a:lnTo>
                  <a:lnTo>
                    <a:pt x="61" y="181"/>
                  </a:lnTo>
                  <a:lnTo>
                    <a:pt x="61" y="174"/>
                  </a:lnTo>
                  <a:lnTo>
                    <a:pt x="61" y="170"/>
                  </a:lnTo>
                  <a:lnTo>
                    <a:pt x="61" y="165"/>
                  </a:lnTo>
                  <a:lnTo>
                    <a:pt x="62" y="160"/>
                  </a:lnTo>
                  <a:lnTo>
                    <a:pt x="62" y="154"/>
                  </a:lnTo>
                  <a:lnTo>
                    <a:pt x="62" y="151"/>
                  </a:lnTo>
                  <a:lnTo>
                    <a:pt x="62" y="148"/>
                  </a:lnTo>
                  <a:lnTo>
                    <a:pt x="62" y="145"/>
                  </a:lnTo>
                  <a:lnTo>
                    <a:pt x="62" y="140"/>
                  </a:lnTo>
                  <a:lnTo>
                    <a:pt x="64" y="139"/>
                  </a:lnTo>
                  <a:lnTo>
                    <a:pt x="62" y="135"/>
                  </a:lnTo>
                  <a:lnTo>
                    <a:pt x="61" y="129"/>
                  </a:lnTo>
                  <a:lnTo>
                    <a:pt x="61" y="126"/>
                  </a:lnTo>
                  <a:lnTo>
                    <a:pt x="61" y="123"/>
                  </a:lnTo>
                  <a:lnTo>
                    <a:pt x="61" y="120"/>
                  </a:lnTo>
                  <a:lnTo>
                    <a:pt x="61" y="117"/>
                  </a:lnTo>
                  <a:lnTo>
                    <a:pt x="59" y="112"/>
                  </a:lnTo>
                  <a:lnTo>
                    <a:pt x="57" y="107"/>
                  </a:lnTo>
                  <a:lnTo>
                    <a:pt x="57" y="101"/>
                  </a:lnTo>
                  <a:lnTo>
                    <a:pt x="56" y="98"/>
                  </a:lnTo>
                  <a:lnTo>
                    <a:pt x="54" y="92"/>
                  </a:lnTo>
                  <a:lnTo>
                    <a:pt x="54" y="87"/>
                  </a:lnTo>
                  <a:lnTo>
                    <a:pt x="54" y="83"/>
                  </a:lnTo>
                  <a:lnTo>
                    <a:pt x="53" y="78"/>
                  </a:lnTo>
                  <a:lnTo>
                    <a:pt x="51" y="72"/>
                  </a:lnTo>
                  <a:lnTo>
                    <a:pt x="51" y="67"/>
                  </a:lnTo>
                  <a:lnTo>
                    <a:pt x="50" y="62"/>
                  </a:lnTo>
                  <a:lnTo>
                    <a:pt x="50" y="58"/>
                  </a:lnTo>
                  <a:lnTo>
                    <a:pt x="48" y="53"/>
                  </a:lnTo>
                  <a:lnTo>
                    <a:pt x="47" y="48"/>
                  </a:lnTo>
                  <a:lnTo>
                    <a:pt x="47" y="45"/>
                  </a:lnTo>
                  <a:lnTo>
                    <a:pt x="47" y="42"/>
                  </a:lnTo>
                  <a:lnTo>
                    <a:pt x="45" y="37"/>
                  </a:lnTo>
                  <a:lnTo>
                    <a:pt x="43" y="34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5CC7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2" name="Freeform 486"/>
            <p:cNvSpPr>
              <a:spLocks/>
            </p:cNvSpPr>
            <p:nvPr/>
          </p:nvSpPr>
          <p:spPr bwMode="auto">
            <a:xfrm>
              <a:off x="4560" y="3088"/>
              <a:ext cx="129" cy="27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44" y="5"/>
                </a:cxn>
                <a:cxn ang="0">
                  <a:pos x="48" y="5"/>
                </a:cxn>
                <a:cxn ang="0">
                  <a:pos x="56" y="8"/>
                </a:cxn>
                <a:cxn ang="0">
                  <a:pos x="64" y="11"/>
                </a:cxn>
                <a:cxn ang="0">
                  <a:pos x="73" y="14"/>
                </a:cxn>
                <a:cxn ang="0">
                  <a:pos x="81" y="19"/>
                </a:cxn>
                <a:cxn ang="0">
                  <a:pos x="92" y="22"/>
                </a:cxn>
                <a:cxn ang="0">
                  <a:pos x="103" y="23"/>
                </a:cxn>
                <a:cxn ang="0">
                  <a:pos x="114" y="26"/>
                </a:cxn>
                <a:cxn ang="0">
                  <a:pos x="126" y="28"/>
                </a:cxn>
                <a:cxn ang="0">
                  <a:pos x="139" y="31"/>
                </a:cxn>
                <a:cxn ang="0">
                  <a:pos x="153" y="33"/>
                </a:cxn>
                <a:cxn ang="0">
                  <a:pos x="157" y="33"/>
                </a:cxn>
                <a:cxn ang="0">
                  <a:pos x="165" y="34"/>
                </a:cxn>
                <a:cxn ang="0">
                  <a:pos x="178" y="34"/>
                </a:cxn>
                <a:cxn ang="0">
                  <a:pos x="190" y="34"/>
                </a:cxn>
                <a:cxn ang="0">
                  <a:pos x="199" y="34"/>
                </a:cxn>
                <a:cxn ang="0">
                  <a:pos x="210" y="36"/>
                </a:cxn>
                <a:cxn ang="0">
                  <a:pos x="218" y="36"/>
                </a:cxn>
                <a:cxn ang="0">
                  <a:pos x="226" y="36"/>
                </a:cxn>
                <a:cxn ang="0">
                  <a:pos x="232" y="36"/>
                </a:cxn>
                <a:cxn ang="0">
                  <a:pos x="238" y="36"/>
                </a:cxn>
                <a:cxn ang="0">
                  <a:pos x="246" y="36"/>
                </a:cxn>
                <a:cxn ang="0">
                  <a:pos x="252" y="37"/>
                </a:cxn>
                <a:cxn ang="0">
                  <a:pos x="259" y="42"/>
                </a:cxn>
                <a:cxn ang="0">
                  <a:pos x="252" y="48"/>
                </a:cxn>
                <a:cxn ang="0">
                  <a:pos x="245" y="50"/>
                </a:cxn>
                <a:cxn ang="0">
                  <a:pos x="237" y="51"/>
                </a:cxn>
                <a:cxn ang="0">
                  <a:pos x="227" y="51"/>
                </a:cxn>
                <a:cxn ang="0">
                  <a:pos x="221" y="53"/>
                </a:cxn>
                <a:cxn ang="0">
                  <a:pos x="213" y="54"/>
                </a:cxn>
                <a:cxn ang="0">
                  <a:pos x="65" y="53"/>
                </a:cxn>
                <a:cxn ang="0">
                  <a:pos x="61" y="51"/>
                </a:cxn>
                <a:cxn ang="0">
                  <a:pos x="50" y="48"/>
                </a:cxn>
                <a:cxn ang="0">
                  <a:pos x="37" y="43"/>
                </a:cxn>
                <a:cxn ang="0">
                  <a:pos x="27" y="40"/>
                </a:cxn>
                <a:cxn ang="0">
                  <a:pos x="20" y="37"/>
                </a:cxn>
                <a:cxn ang="0">
                  <a:pos x="13" y="34"/>
                </a:cxn>
                <a:cxn ang="0">
                  <a:pos x="5" y="29"/>
                </a:cxn>
                <a:cxn ang="0">
                  <a:pos x="0" y="26"/>
                </a:cxn>
                <a:cxn ang="0">
                  <a:pos x="5" y="22"/>
                </a:cxn>
                <a:cxn ang="0">
                  <a:pos x="16" y="14"/>
                </a:cxn>
                <a:cxn ang="0">
                  <a:pos x="25" y="5"/>
                </a:cxn>
                <a:cxn ang="0">
                  <a:pos x="33" y="0"/>
                </a:cxn>
                <a:cxn ang="0">
                  <a:pos x="34" y="0"/>
                </a:cxn>
              </a:cxnLst>
              <a:rect l="0" t="0" r="r" b="b"/>
              <a:pathLst>
                <a:path w="259" h="54">
                  <a:moveTo>
                    <a:pt x="34" y="0"/>
                  </a:moveTo>
                  <a:lnTo>
                    <a:pt x="36" y="1"/>
                  </a:lnTo>
                  <a:lnTo>
                    <a:pt x="39" y="1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3" y="6"/>
                  </a:lnTo>
                  <a:lnTo>
                    <a:pt x="56" y="8"/>
                  </a:lnTo>
                  <a:lnTo>
                    <a:pt x="61" y="9"/>
                  </a:lnTo>
                  <a:lnTo>
                    <a:pt x="64" y="11"/>
                  </a:lnTo>
                  <a:lnTo>
                    <a:pt x="67" y="12"/>
                  </a:lnTo>
                  <a:lnTo>
                    <a:pt x="73" y="14"/>
                  </a:lnTo>
                  <a:lnTo>
                    <a:pt x="76" y="15"/>
                  </a:lnTo>
                  <a:lnTo>
                    <a:pt x="81" y="19"/>
                  </a:lnTo>
                  <a:lnTo>
                    <a:pt x="87" y="19"/>
                  </a:lnTo>
                  <a:lnTo>
                    <a:pt x="92" y="22"/>
                  </a:lnTo>
                  <a:lnTo>
                    <a:pt x="97" y="22"/>
                  </a:lnTo>
                  <a:lnTo>
                    <a:pt x="103" y="23"/>
                  </a:lnTo>
                  <a:lnTo>
                    <a:pt x="109" y="25"/>
                  </a:lnTo>
                  <a:lnTo>
                    <a:pt x="114" y="26"/>
                  </a:lnTo>
                  <a:lnTo>
                    <a:pt x="120" y="26"/>
                  </a:lnTo>
                  <a:lnTo>
                    <a:pt x="126" y="28"/>
                  </a:lnTo>
                  <a:lnTo>
                    <a:pt x="132" y="29"/>
                  </a:lnTo>
                  <a:lnTo>
                    <a:pt x="139" y="31"/>
                  </a:lnTo>
                  <a:lnTo>
                    <a:pt x="145" y="31"/>
                  </a:lnTo>
                  <a:lnTo>
                    <a:pt x="153" y="33"/>
                  </a:lnTo>
                  <a:lnTo>
                    <a:pt x="154" y="33"/>
                  </a:lnTo>
                  <a:lnTo>
                    <a:pt x="157" y="33"/>
                  </a:lnTo>
                  <a:lnTo>
                    <a:pt x="162" y="34"/>
                  </a:lnTo>
                  <a:lnTo>
                    <a:pt x="165" y="34"/>
                  </a:lnTo>
                  <a:lnTo>
                    <a:pt x="171" y="34"/>
                  </a:lnTo>
                  <a:lnTo>
                    <a:pt x="178" y="34"/>
                  </a:lnTo>
                  <a:lnTo>
                    <a:pt x="184" y="34"/>
                  </a:lnTo>
                  <a:lnTo>
                    <a:pt x="190" y="34"/>
                  </a:lnTo>
                  <a:lnTo>
                    <a:pt x="195" y="34"/>
                  </a:lnTo>
                  <a:lnTo>
                    <a:pt x="199" y="34"/>
                  </a:lnTo>
                  <a:lnTo>
                    <a:pt x="206" y="34"/>
                  </a:lnTo>
                  <a:lnTo>
                    <a:pt x="210" y="36"/>
                  </a:lnTo>
                  <a:lnTo>
                    <a:pt x="213" y="36"/>
                  </a:lnTo>
                  <a:lnTo>
                    <a:pt x="218" y="36"/>
                  </a:lnTo>
                  <a:lnTo>
                    <a:pt x="221" y="36"/>
                  </a:lnTo>
                  <a:lnTo>
                    <a:pt x="226" y="36"/>
                  </a:lnTo>
                  <a:lnTo>
                    <a:pt x="227" y="36"/>
                  </a:lnTo>
                  <a:lnTo>
                    <a:pt x="232" y="36"/>
                  </a:lnTo>
                  <a:lnTo>
                    <a:pt x="235" y="36"/>
                  </a:lnTo>
                  <a:lnTo>
                    <a:pt x="238" y="36"/>
                  </a:lnTo>
                  <a:lnTo>
                    <a:pt x="243" y="36"/>
                  </a:lnTo>
                  <a:lnTo>
                    <a:pt x="246" y="36"/>
                  </a:lnTo>
                  <a:lnTo>
                    <a:pt x="249" y="36"/>
                  </a:lnTo>
                  <a:lnTo>
                    <a:pt x="252" y="37"/>
                  </a:lnTo>
                  <a:lnTo>
                    <a:pt x="257" y="37"/>
                  </a:lnTo>
                  <a:lnTo>
                    <a:pt x="259" y="42"/>
                  </a:lnTo>
                  <a:lnTo>
                    <a:pt x="257" y="45"/>
                  </a:lnTo>
                  <a:lnTo>
                    <a:pt x="252" y="48"/>
                  </a:lnTo>
                  <a:lnTo>
                    <a:pt x="248" y="48"/>
                  </a:lnTo>
                  <a:lnTo>
                    <a:pt x="245" y="50"/>
                  </a:lnTo>
                  <a:lnTo>
                    <a:pt x="240" y="50"/>
                  </a:lnTo>
                  <a:lnTo>
                    <a:pt x="237" y="51"/>
                  </a:lnTo>
                  <a:lnTo>
                    <a:pt x="232" y="51"/>
                  </a:lnTo>
                  <a:lnTo>
                    <a:pt x="227" y="51"/>
                  </a:lnTo>
                  <a:lnTo>
                    <a:pt x="223" y="53"/>
                  </a:lnTo>
                  <a:lnTo>
                    <a:pt x="221" y="53"/>
                  </a:lnTo>
                  <a:lnTo>
                    <a:pt x="215" y="53"/>
                  </a:lnTo>
                  <a:lnTo>
                    <a:pt x="213" y="54"/>
                  </a:lnTo>
                  <a:lnTo>
                    <a:pt x="67" y="54"/>
                  </a:lnTo>
                  <a:lnTo>
                    <a:pt x="65" y="53"/>
                  </a:lnTo>
                  <a:lnTo>
                    <a:pt x="64" y="53"/>
                  </a:lnTo>
                  <a:lnTo>
                    <a:pt x="61" y="51"/>
                  </a:lnTo>
                  <a:lnTo>
                    <a:pt x="56" y="50"/>
                  </a:lnTo>
                  <a:lnTo>
                    <a:pt x="50" y="48"/>
                  </a:lnTo>
                  <a:lnTo>
                    <a:pt x="44" y="45"/>
                  </a:lnTo>
                  <a:lnTo>
                    <a:pt x="37" y="43"/>
                  </a:lnTo>
                  <a:lnTo>
                    <a:pt x="31" y="42"/>
                  </a:lnTo>
                  <a:lnTo>
                    <a:pt x="27" y="40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7" y="36"/>
                  </a:lnTo>
                  <a:lnTo>
                    <a:pt x="13" y="34"/>
                  </a:lnTo>
                  <a:lnTo>
                    <a:pt x="8" y="31"/>
                  </a:lnTo>
                  <a:lnTo>
                    <a:pt x="5" y="29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5" y="22"/>
                  </a:lnTo>
                  <a:lnTo>
                    <a:pt x="11" y="19"/>
                  </a:lnTo>
                  <a:lnTo>
                    <a:pt x="16" y="14"/>
                  </a:lnTo>
                  <a:lnTo>
                    <a:pt x="20" y="11"/>
                  </a:lnTo>
                  <a:lnTo>
                    <a:pt x="25" y="5"/>
                  </a:lnTo>
                  <a:lnTo>
                    <a:pt x="30" y="1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7D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3" name="Freeform 487"/>
            <p:cNvSpPr>
              <a:spLocks/>
            </p:cNvSpPr>
            <p:nvPr/>
          </p:nvSpPr>
          <p:spPr bwMode="auto">
            <a:xfrm>
              <a:off x="4565" y="2951"/>
              <a:ext cx="45" cy="152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22" y="0"/>
                </a:cxn>
                <a:cxn ang="0">
                  <a:pos x="26" y="3"/>
                </a:cxn>
                <a:cxn ang="0">
                  <a:pos x="30" y="8"/>
                </a:cxn>
                <a:cxn ang="0">
                  <a:pos x="31" y="14"/>
                </a:cxn>
                <a:cxn ang="0">
                  <a:pos x="34" y="20"/>
                </a:cxn>
                <a:cxn ang="0">
                  <a:pos x="36" y="26"/>
                </a:cxn>
                <a:cxn ang="0">
                  <a:pos x="39" y="36"/>
                </a:cxn>
                <a:cxn ang="0">
                  <a:pos x="44" y="43"/>
                </a:cxn>
                <a:cxn ang="0">
                  <a:pos x="47" y="54"/>
                </a:cxn>
                <a:cxn ang="0">
                  <a:pos x="50" y="65"/>
                </a:cxn>
                <a:cxn ang="0">
                  <a:pos x="53" y="76"/>
                </a:cxn>
                <a:cxn ang="0">
                  <a:pos x="58" y="87"/>
                </a:cxn>
                <a:cxn ang="0">
                  <a:pos x="61" y="99"/>
                </a:cxn>
                <a:cxn ang="0">
                  <a:pos x="65" y="112"/>
                </a:cxn>
                <a:cxn ang="0">
                  <a:pos x="70" y="124"/>
                </a:cxn>
                <a:cxn ang="0">
                  <a:pos x="72" y="135"/>
                </a:cxn>
                <a:cxn ang="0">
                  <a:pos x="73" y="142"/>
                </a:cxn>
                <a:cxn ang="0">
                  <a:pos x="76" y="148"/>
                </a:cxn>
                <a:cxn ang="0">
                  <a:pos x="78" y="156"/>
                </a:cxn>
                <a:cxn ang="0">
                  <a:pos x="79" y="163"/>
                </a:cxn>
                <a:cxn ang="0">
                  <a:pos x="83" y="176"/>
                </a:cxn>
                <a:cxn ang="0">
                  <a:pos x="86" y="185"/>
                </a:cxn>
                <a:cxn ang="0">
                  <a:pos x="87" y="196"/>
                </a:cxn>
                <a:cxn ang="0">
                  <a:pos x="89" y="204"/>
                </a:cxn>
                <a:cxn ang="0">
                  <a:pos x="89" y="212"/>
                </a:cxn>
                <a:cxn ang="0">
                  <a:pos x="90" y="221"/>
                </a:cxn>
                <a:cxn ang="0">
                  <a:pos x="89" y="232"/>
                </a:cxn>
                <a:cxn ang="0">
                  <a:pos x="86" y="240"/>
                </a:cxn>
                <a:cxn ang="0">
                  <a:pos x="83" y="249"/>
                </a:cxn>
                <a:cxn ang="0">
                  <a:pos x="79" y="257"/>
                </a:cxn>
                <a:cxn ang="0">
                  <a:pos x="73" y="266"/>
                </a:cxn>
                <a:cxn ang="0">
                  <a:pos x="65" y="275"/>
                </a:cxn>
                <a:cxn ang="0">
                  <a:pos x="58" y="282"/>
                </a:cxn>
                <a:cxn ang="0">
                  <a:pos x="50" y="288"/>
                </a:cxn>
                <a:cxn ang="0">
                  <a:pos x="39" y="296"/>
                </a:cxn>
                <a:cxn ang="0">
                  <a:pos x="31" y="299"/>
                </a:cxn>
                <a:cxn ang="0">
                  <a:pos x="23" y="303"/>
                </a:cxn>
                <a:cxn ang="0">
                  <a:pos x="0" y="300"/>
                </a:cxn>
                <a:cxn ang="0">
                  <a:pos x="2" y="296"/>
                </a:cxn>
                <a:cxn ang="0">
                  <a:pos x="6" y="288"/>
                </a:cxn>
                <a:cxn ang="0">
                  <a:pos x="16" y="277"/>
                </a:cxn>
                <a:cxn ang="0">
                  <a:pos x="20" y="271"/>
                </a:cxn>
                <a:cxn ang="0">
                  <a:pos x="26" y="263"/>
                </a:cxn>
                <a:cxn ang="0">
                  <a:pos x="30" y="255"/>
                </a:cxn>
                <a:cxn ang="0">
                  <a:pos x="34" y="249"/>
                </a:cxn>
                <a:cxn ang="0">
                  <a:pos x="44" y="238"/>
                </a:cxn>
                <a:cxn ang="0">
                  <a:pos x="50" y="227"/>
                </a:cxn>
                <a:cxn ang="0">
                  <a:pos x="51" y="222"/>
                </a:cxn>
                <a:cxn ang="0">
                  <a:pos x="51" y="216"/>
                </a:cxn>
                <a:cxn ang="0">
                  <a:pos x="50" y="204"/>
                </a:cxn>
                <a:cxn ang="0">
                  <a:pos x="50" y="196"/>
                </a:cxn>
                <a:cxn ang="0">
                  <a:pos x="50" y="188"/>
                </a:cxn>
                <a:cxn ang="0">
                  <a:pos x="50" y="180"/>
                </a:cxn>
                <a:cxn ang="0">
                  <a:pos x="50" y="173"/>
                </a:cxn>
                <a:cxn ang="0">
                  <a:pos x="47" y="162"/>
                </a:cxn>
                <a:cxn ang="0">
                  <a:pos x="47" y="156"/>
                </a:cxn>
                <a:cxn ang="0">
                  <a:pos x="47" y="146"/>
                </a:cxn>
                <a:cxn ang="0">
                  <a:pos x="47" y="140"/>
                </a:cxn>
                <a:cxn ang="0">
                  <a:pos x="47" y="131"/>
                </a:cxn>
                <a:cxn ang="0">
                  <a:pos x="47" y="126"/>
                </a:cxn>
                <a:cxn ang="0">
                  <a:pos x="16" y="8"/>
                </a:cxn>
              </a:cxnLst>
              <a:rect l="0" t="0" r="r" b="b"/>
              <a:pathLst>
                <a:path w="90" h="305">
                  <a:moveTo>
                    <a:pt x="16" y="8"/>
                  </a:moveTo>
                  <a:lnTo>
                    <a:pt x="16" y="6"/>
                  </a:lnTo>
                  <a:lnTo>
                    <a:pt x="20" y="3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6" y="3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3" y="17"/>
                  </a:lnTo>
                  <a:lnTo>
                    <a:pt x="34" y="20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7" y="31"/>
                  </a:lnTo>
                  <a:lnTo>
                    <a:pt x="39" y="36"/>
                  </a:lnTo>
                  <a:lnTo>
                    <a:pt x="40" y="39"/>
                  </a:lnTo>
                  <a:lnTo>
                    <a:pt x="44" y="43"/>
                  </a:lnTo>
                  <a:lnTo>
                    <a:pt x="45" y="50"/>
                  </a:lnTo>
                  <a:lnTo>
                    <a:pt x="47" y="54"/>
                  </a:lnTo>
                  <a:lnTo>
                    <a:pt x="48" y="59"/>
                  </a:lnTo>
                  <a:lnTo>
                    <a:pt x="50" y="65"/>
                  </a:lnTo>
                  <a:lnTo>
                    <a:pt x="51" y="70"/>
                  </a:lnTo>
                  <a:lnTo>
                    <a:pt x="53" y="76"/>
                  </a:lnTo>
                  <a:lnTo>
                    <a:pt x="56" y="82"/>
                  </a:lnTo>
                  <a:lnTo>
                    <a:pt x="58" y="87"/>
                  </a:lnTo>
                  <a:lnTo>
                    <a:pt x="59" y="93"/>
                  </a:lnTo>
                  <a:lnTo>
                    <a:pt x="61" y="99"/>
                  </a:lnTo>
                  <a:lnTo>
                    <a:pt x="62" y="106"/>
                  </a:lnTo>
                  <a:lnTo>
                    <a:pt x="65" y="112"/>
                  </a:lnTo>
                  <a:lnTo>
                    <a:pt x="67" y="120"/>
                  </a:lnTo>
                  <a:lnTo>
                    <a:pt x="70" y="124"/>
                  </a:lnTo>
                  <a:lnTo>
                    <a:pt x="70" y="132"/>
                  </a:lnTo>
                  <a:lnTo>
                    <a:pt x="72" y="135"/>
                  </a:lnTo>
                  <a:lnTo>
                    <a:pt x="73" y="138"/>
                  </a:lnTo>
                  <a:lnTo>
                    <a:pt x="73" y="142"/>
                  </a:lnTo>
                  <a:lnTo>
                    <a:pt x="75" y="145"/>
                  </a:lnTo>
                  <a:lnTo>
                    <a:pt x="76" y="148"/>
                  </a:lnTo>
                  <a:lnTo>
                    <a:pt x="76" y="151"/>
                  </a:lnTo>
                  <a:lnTo>
                    <a:pt x="78" y="156"/>
                  </a:lnTo>
                  <a:lnTo>
                    <a:pt x="79" y="159"/>
                  </a:lnTo>
                  <a:lnTo>
                    <a:pt x="79" y="163"/>
                  </a:lnTo>
                  <a:lnTo>
                    <a:pt x="83" y="170"/>
                  </a:lnTo>
                  <a:lnTo>
                    <a:pt x="83" y="176"/>
                  </a:lnTo>
                  <a:lnTo>
                    <a:pt x="86" y="182"/>
                  </a:lnTo>
                  <a:lnTo>
                    <a:pt x="86" y="185"/>
                  </a:lnTo>
                  <a:lnTo>
                    <a:pt x="86" y="191"/>
                  </a:lnTo>
                  <a:lnTo>
                    <a:pt x="87" y="196"/>
                  </a:lnTo>
                  <a:lnTo>
                    <a:pt x="89" y="199"/>
                  </a:lnTo>
                  <a:lnTo>
                    <a:pt x="89" y="204"/>
                  </a:lnTo>
                  <a:lnTo>
                    <a:pt x="89" y="207"/>
                  </a:lnTo>
                  <a:lnTo>
                    <a:pt x="89" y="212"/>
                  </a:lnTo>
                  <a:lnTo>
                    <a:pt x="90" y="215"/>
                  </a:lnTo>
                  <a:lnTo>
                    <a:pt x="90" y="221"/>
                  </a:lnTo>
                  <a:lnTo>
                    <a:pt x="90" y="227"/>
                  </a:lnTo>
                  <a:lnTo>
                    <a:pt x="89" y="232"/>
                  </a:lnTo>
                  <a:lnTo>
                    <a:pt x="89" y="235"/>
                  </a:lnTo>
                  <a:lnTo>
                    <a:pt x="86" y="240"/>
                  </a:lnTo>
                  <a:lnTo>
                    <a:pt x="86" y="244"/>
                  </a:lnTo>
                  <a:lnTo>
                    <a:pt x="83" y="249"/>
                  </a:lnTo>
                  <a:lnTo>
                    <a:pt x="81" y="252"/>
                  </a:lnTo>
                  <a:lnTo>
                    <a:pt x="79" y="257"/>
                  </a:lnTo>
                  <a:lnTo>
                    <a:pt x="76" y="261"/>
                  </a:lnTo>
                  <a:lnTo>
                    <a:pt x="73" y="266"/>
                  </a:lnTo>
                  <a:lnTo>
                    <a:pt x="70" y="271"/>
                  </a:lnTo>
                  <a:lnTo>
                    <a:pt x="65" y="275"/>
                  </a:lnTo>
                  <a:lnTo>
                    <a:pt x="62" y="279"/>
                  </a:lnTo>
                  <a:lnTo>
                    <a:pt x="58" y="282"/>
                  </a:lnTo>
                  <a:lnTo>
                    <a:pt x="53" y="285"/>
                  </a:lnTo>
                  <a:lnTo>
                    <a:pt x="50" y="288"/>
                  </a:lnTo>
                  <a:lnTo>
                    <a:pt x="45" y="293"/>
                  </a:lnTo>
                  <a:lnTo>
                    <a:pt x="39" y="296"/>
                  </a:lnTo>
                  <a:lnTo>
                    <a:pt x="36" y="297"/>
                  </a:lnTo>
                  <a:lnTo>
                    <a:pt x="31" y="299"/>
                  </a:lnTo>
                  <a:lnTo>
                    <a:pt x="30" y="300"/>
                  </a:lnTo>
                  <a:lnTo>
                    <a:pt x="23" y="303"/>
                  </a:lnTo>
                  <a:lnTo>
                    <a:pt x="23" y="305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2" y="296"/>
                  </a:lnTo>
                  <a:lnTo>
                    <a:pt x="3" y="293"/>
                  </a:lnTo>
                  <a:lnTo>
                    <a:pt x="6" y="288"/>
                  </a:lnTo>
                  <a:lnTo>
                    <a:pt x="11" y="282"/>
                  </a:lnTo>
                  <a:lnTo>
                    <a:pt x="16" y="277"/>
                  </a:lnTo>
                  <a:lnTo>
                    <a:pt x="17" y="274"/>
                  </a:lnTo>
                  <a:lnTo>
                    <a:pt x="20" y="271"/>
                  </a:lnTo>
                  <a:lnTo>
                    <a:pt x="23" y="266"/>
                  </a:lnTo>
                  <a:lnTo>
                    <a:pt x="26" y="263"/>
                  </a:lnTo>
                  <a:lnTo>
                    <a:pt x="26" y="260"/>
                  </a:lnTo>
                  <a:lnTo>
                    <a:pt x="30" y="255"/>
                  </a:lnTo>
                  <a:lnTo>
                    <a:pt x="33" y="252"/>
                  </a:lnTo>
                  <a:lnTo>
                    <a:pt x="34" y="249"/>
                  </a:lnTo>
                  <a:lnTo>
                    <a:pt x="39" y="243"/>
                  </a:lnTo>
                  <a:lnTo>
                    <a:pt x="44" y="238"/>
                  </a:lnTo>
                  <a:lnTo>
                    <a:pt x="47" y="232"/>
                  </a:lnTo>
                  <a:lnTo>
                    <a:pt x="50" y="227"/>
                  </a:lnTo>
                  <a:lnTo>
                    <a:pt x="50" y="224"/>
                  </a:lnTo>
                  <a:lnTo>
                    <a:pt x="51" y="222"/>
                  </a:lnTo>
                  <a:lnTo>
                    <a:pt x="51" y="219"/>
                  </a:lnTo>
                  <a:lnTo>
                    <a:pt x="51" y="216"/>
                  </a:lnTo>
                  <a:lnTo>
                    <a:pt x="50" y="210"/>
                  </a:lnTo>
                  <a:lnTo>
                    <a:pt x="50" y="204"/>
                  </a:lnTo>
                  <a:lnTo>
                    <a:pt x="50" y="199"/>
                  </a:lnTo>
                  <a:lnTo>
                    <a:pt x="50" y="196"/>
                  </a:lnTo>
                  <a:lnTo>
                    <a:pt x="50" y="193"/>
                  </a:lnTo>
                  <a:lnTo>
                    <a:pt x="50" y="188"/>
                  </a:lnTo>
                  <a:lnTo>
                    <a:pt x="50" y="184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50" y="173"/>
                  </a:lnTo>
                  <a:lnTo>
                    <a:pt x="48" y="166"/>
                  </a:lnTo>
                  <a:lnTo>
                    <a:pt x="47" y="162"/>
                  </a:lnTo>
                  <a:lnTo>
                    <a:pt x="47" y="159"/>
                  </a:lnTo>
                  <a:lnTo>
                    <a:pt x="47" y="156"/>
                  </a:lnTo>
                  <a:lnTo>
                    <a:pt x="47" y="151"/>
                  </a:lnTo>
                  <a:lnTo>
                    <a:pt x="47" y="146"/>
                  </a:lnTo>
                  <a:lnTo>
                    <a:pt x="47" y="143"/>
                  </a:lnTo>
                  <a:lnTo>
                    <a:pt x="47" y="140"/>
                  </a:lnTo>
                  <a:lnTo>
                    <a:pt x="47" y="134"/>
                  </a:lnTo>
                  <a:lnTo>
                    <a:pt x="47" y="131"/>
                  </a:lnTo>
                  <a:lnTo>
                    <a:pt x="47" y="128"/>
                  </a:lnTo>
                  <a:lnTo>
                    <a:pt x="47" y="126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F7D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4" name="Freeform 488"/>
            <p:cNvSpPr>
              <a:spLocks/>
            </p:cNvSpPr>
            <p:nvPr/>
          </p:nvSpPr>
          <p:spPr bwMode="auto">
            <a:xfrm>
              <a:off x="4533" y="2978"/>
              <a:ext cx="41" cy="102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69" y="5"/>
                </a:cxn>
                <a:cxn ang="0">
                  <a:pos x="61" y="13"/>
                </a:cxn>
                <a:cxn ang="0">
                  <a:pos x="53" y="19"/>
                </a:cxn>
                <a:cxn ang="0">
                  <a:pos x="47" y="27"/>
                </a:cxn>
                <a:cxn ang="0">
                  <a:pos x="41" y="35"/>
                </a:cxn>
                <a:cxn ang="0">
                  <a:pos x="34" y="45"/>
                </a:cxn>
                <a:cxn ang="0">
                  <a:pos x="27" y="55"/>
                </a:cxn>
                <a:cxn ang="0">
                  <a:pos x="19" y="66"/>
                </a:cxn>
                <a:cxn ang="0">
                  <a:pos x="13" y="78"/>
                </a:cxn>
                <a:cxn ang="0">
                  <a:pos x="8" y="89"/>
                </a:cxn>
                <a:cxn ang="0">
                  <a:pos x="3" y="102"/>
                </a:cxn>
                <a:cxn ang="0">
                  <a:pos x="2" y="112"/>
                </a:cxn>
                <a:cxn ang="0">
                  <a:pos x="0" y="119"/>
                </a:cxn>
                <a:cxn ang="0">
                  <a:pos x="0" y="125"/>
                </a:cxn>
                <a:cxn ang="0">
                  <a:pos x="0" y="131"/>
                </a:cxn>
                <a:cxn ang="0">
                  <a:pos x="2" y="142"/>
                </a:cxn>
                <a:cxn ang="0">
                  <a:pos x="3" y="153"/>
                </a:cxn>
                <a:cxn ang="0">
                  <a:pos x="5" y="162"/>
                </a:cxn>
                <a:cxn ang="0">
                  <a:pos x="8" y="172"/>
                </a:cxn>
                <a:cxn ang="0">
                  <a:pos x="11" y="179"/>
                </a:cxn>
                <a:cxn ang="0">
                  <a:pos x="14" y="186"/>
                </a:cxn>
                <a:cxn ang="0">
                  <a:pos x="17" y="193"/>
                </a:cxn>
                <a:cxn ang="0">
                  <a:pos x="28" y="201"/>
                </a:cxn>
                <a:cxn ang="0">
                  <a:pos x="38" y="204"/>
                </a:cxn>
                <a:cxn ang="0">
                  <a:pos x="41" y="198"/>
                </a:cxn>
                <a:cxn ang="0">
                  <a:pos x="42" y="189"/>
                </a:cxn>
                <a:cxn ang="0">
                  <a:pos x="42" y="181"/>
                </a:cxn>
                <a:cxn ang="0">
                  <a:pos x="41" y="173"/>
                </a:cxn>
                <a:cxn ang="0">
                  <a:pos x="41" y="165"/>
                </a:cxn>
                <a:cxn ang="0">
                  <a:pos x="41" y="158"/>
                </a:cxn>
                <a:cxn ang="0">
                  <a:pos x="41" y="150"/>
                </a:cxn>
                <a:cxn ang="0">
                  <a:pos x="39" y="142"/>
                </a:cxn>
                <a:cxn ang="0">
                  <a:pos x="38" y="133"/>
                </a:cxn>
                <a:cxn ang="0">
                  <a:pos x="38" y="122"/>
                </a:cxn>
                <a:cxn ang="0">
                  <a:pos x="38" y="116"/>
                </a:cxn>
                <a:cxn ang="0">
                  <a:pos x="83" y="19"/>
                </a:cxn>
                <a:cxn ang="0">
                  <a:pos x="76" y="0"/>
                </a:cxn>
              </a:cxnLst>
              <a:rect l="0" t="0" r="r" b="b"/>
              <a:pathLst>
                <a:path w="83" h="204">
                  <a:moveTo>
                    <a:pt x="76" y="0"/>
                  </a:moveTo>
                  <a:lnTo>
                    <a:pt x="75" y="0"/>
                  </a:lnTo>
                  <a:lnTo>
                    <a:pt x="73" y="2"/>
                  </a:lnTo>
                  <a:lnTo>
                    <a:pt x="69" y="5"/>
                  </a:lnTo>
                  <a:lnTo>
                    <a:pt x="64" y="11"/>
                  </a:lnTo>
                  <a:lnTo>
                    <a:pt x="61" y="13"/>
                  </a:lnTo>
                  <a:lnTo>
                    <a:pt x="58" y="16"/>
                  </a:lnTo>
                  <a:lnTo>
                    <a:pt x="53" y="19"/>
                  </a:lnTo>
                  <a:lnTo>
                    <a:pt x="50" y="24"/>
                  </a:lnTo>
                  <a:lnTo>
                    <a:pt x="47" y="27"/>
                  </a:lnTo>
                  <a:lnTo>
                    <a:pt x="44" y="31"/>
                  </a:lnTo>
                  <a:lnTo>
                    <a:pt x="41" y="35"/>
                  </a:lnTo>
                  <a:lnTo>
                    <a:pt x="38" y="41"/>
                  </a:lnTo>
                  <a:lnTo>
                    <a:pt x="34" y="45"/>
                  </a:lnTo>
                  <a:lnTo>
                    <a:pt x="30" y="50"/>
                  </a:lnTo>
                  <a:lnTo>
                    <a:pt x="27" y="55"/>
                  </a:lnTo>
                  <a:lnTo>
                    <a:pt x="22" y="61"/>
                  </a:lnTo>
                  <a:lnTo>
                    <a:pt x="19" y="66"/>
                  </a:lnTo>
                  <a:lnTo>
                    <a:pt x="16" y="72"/>
                  </a:lnTo>
                  <a:lnTo>
                    <a:pt x="13" y="78"/>
                  </a:lnTo>
                  <a:lnTo>
                    <a:pt x="11" y="84"/>
                  </a:lnTo>
                  <a:lnTo>
                    <a:pt x="8" y="89"/>
                  </a:lnTo>
                  <a:lnTo>
                    <a:pt x="6" y="95"/>
                  </a:lnTo>
                  <a:lnTo>
                    <a:pt x="3" y="102"/>
                  </a:lnTo>
                  <a:lnTo>
                    <a:pt x="3" y="108"/>
                  </a:lnTo>
                  <a:lnTo>
                    <a:pt x="2" y="112"/>
                  </a:lnTo>
                  <a:lnTo>
                    <a:pt x="2" y="116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2" y="136"/>
                  </a:lnTo>
                  <a:lnTo>
                    <a:pt x="2" y="142"/>
                  </a:lnTo>
                  <a:lnTo>
                    <a:pt x="2" y="148"/>
                  </a:lnTo>
                  <a:lnTo>
                    <a:pt x="3" y="153"/>
                  </a:lnTo>
                  <a:lnTo>
                    <a:pt x="5" y="158"/>
                  </a:lnTo>
                  <a:lnTo>
                    <a:pt x="5" y="162"/>
                  </a:lnTo>
                  <a:lnTo>
                    <a:pt x="6" y="168"/>
                  </a:lnTo>
                  <a:lnTo>
                    <a:pt x="8" y="172"/>
                  </a:lnTo>
                  <a:lnTo>
                    <a:pt x="9" y="176"/>
                  </a:lnTo>
                  <a:lnTo>
                    <a:pt x="11" y="179"/>
                  </a:lnTo>
                  <a:lnTo>
                    <a:pt x="13" y="184"/>
                  </a:lnTo>
                  <a:lnTo>
                    <a:pt x="14" y="186"/>
                  </a:lnTo>
                  <a:lnTo>
                    <a:pt x="14" y="189"/>
                  </a:lnTo>
                  <a:lnTo>
                    <a:pt x="17" y="193"/>
                  </a:lnTo>
                  <a:lnTo>
                    <a:pt x="22" y="198"/>
                  </a:lnTo>
                  <a:lnTo>
                    <a:pt x="28" y="201"/>
                  </a:lnTo>
                  <a:lnTo>
                    <a:pt x="34" y="204"/>
                  </a:lnTo>
                  <a:lnTo>
                    <a:pt x="38" y="204"/>
                  </a:lnTo>
                  <a:lnTo>
                    <a:pt x="41" y="201"/>
                  </a:lnTo>
                  <a:lnTo>
                    <a:pt x="41" y="198"/>
                  </a:lnTo>
                  <a:lnTo>
                    <a:pt x="42" y="195"/>
                  </a:lnTo>
                  <a:lnTo>
                    <a:pt x="42" y="189"/>
                  </a:lnTo>
                  <a:lnTo>
                    <a:pt x="42" y="184"/>
                  </a:lnTo>
                  <a:lnTo>
                    <a:pt x="42" y="181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0"/>
                  </a:lnTo>
                  <a:lnTo>
                    <a:pt x="41" y="165"/>
                  </a:lnTo>
                  <a:lnTo>
                    <a:pt x="41" y="162"/>
                  </a:lnTo>
                  <a:lnTo>
                    <a:pt x="41" y="158"/>
                  </a:lnTo>
                  <a:lnTo>
                    <a:pt x="41" y="154"/>
                  </a:lnTo>
                  <a:lnTo>
                    <a:pt x="41" y="150"/>
                  </a:lnTo>
                  <a:lnTo>
                    <a:pt x="39" y="147"/>
                  </a:lnTo>
                  <a:lnTo>
                    <a:pt x="39" y="142"/>
                  </a:lnTo>
                  <a:lnTo>
                    <a:pt x="39" y="139"/>
                  </a:lnTo>
                  <a:lnTo>
                    <a:pt x="38" y="133"/>
                  </a:lnTo>
                  <a:lnTo>
                    <a:pt x="38" y="128"/>
                  </a:lnTo>
                  <a:lnTo>
                    <a:pt x="38" y="122"/>
                  </a:lnTo>
                  <a:lnTo>
                    <a:pt x="38" y="119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83" y="19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7D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5" name="Freeform 489"/>
            <p:cNvSpPr>
              <a:spLocks/>
            </p:cNvSpPr>
            <p:nvPr/>
          </p:nvSpPr>
          <p:spPr bwMode="auto">
            <a:xfrm>
              <a:off x="4504" y="2928"/>
              <a:ext cx="62" cy="189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15" y="0"/>
                </a:cxn>
                <a:cxn ang="0">
                  <a:pos x="123" y="8"/>
                </a:cxn>
                <a:cxn ang="0">
                  <a:pos x="118" y="17"/>
                </a:cxn>
                <a:cxn ang="0">
                  <a:pos x="115" y="29"/>
                </a:cxn>
                <a:cxn ang="0">
                  <a:pos x="107" y="43"/>
                </a:cxn>
                <a:cxn ang="0">
                  <a:pos x="99" y="60"/>
                </a:cxn>
                <a:cxn ang="0">
                  <a:pos x="91" y="78"/>
                </a:cxn>
                <a:cxn ang="0">
                  <a:pos x="84" y="98"/>
                </a:cxn>
                <a:cxn ang="0">
                  <a:pos x="74" y="115"/>
                </a:cxn>
                <a:cxn ang="0">
                  <a:pos x="68" y="132"/>
                </a:cxn>
                <a:cxn ang="0">
                  <a:pos x="62" y="148"/>
                </a:cxn>
                <a:cxn ang="0">
                  <a:pos x="57" y="162"/>
                </a:cxn>
                <a:cxn ang="0">
                  <a:pos x="54" y="173"/>
                </a:cxn>
                <a:cxn ang="0">
                  <a:pos x="51" y="188"/>
                </a:cxn>
                <a:cxn ang="0">
                  <a:pos x="48" y="201"/>
                </a:cxn>
                <a:cxn ang="0">
                  <a:pos x="45" y="218"/>
                </a:cxn>
                <a:cxn ang="0">
                  <a:pos x="45" y="233"/>
                </a:cxn>
                <a:cxn ang="0">
                  <a:pos x="43" y="247"/>
                </a:cxn>
                <a:cxn ang="0">
                  <a:pos x="43" y="264"/>
                </a:cxn>
                <a:cxn ang="0">
                  <a:pos x="45" y="277"/>
                </a:cxn>
                <a:cxn ang="0">
                  <a:pos x="46" y="291"/>
                </a:cxn>
                <a:cxn ang="0">
                  <a:pos x="51" y="303"/>
                </a:cxn>
                <a:cxn ang="0">
                  <a:pos x="57" y="317"/>
                </a:cxn>
                <a:cxn ang="0">
                  <a:pos x="68" y="333"/>
                </a:cxn>
                <a:cxn ang="0">
                  <a:pos x="77" y="344"/>
                </a:cxn>
                <a:cxn ang="0">
                  <a:pos x="85" y="359"/>
                </a:cxn>
                <a:cxn ang="0">
                  <a:pos x="80" y="367"/>
                </a:cxn>
                <a:cxn ang="0">
                  <a:pos x="70" y="376"/>
                </a:cxn>
                <a:cxn ang="0">
                  <a:pos x="54" y="376"/>
                </a:cxn>
                <a:cxn ang="0">
                  <a:pos x="38" y="370"/>
                </a:cxn>
                <a:cxn ang="0">
                  <a:pos x="24" y="359"/>
                </a:cxn>
                <a:cxn ang="0">
                  <a:pos x="15" y="347"/>
                </a:cxn>
                <a:cxn ang="0">
                  <a:pos x="12" y="338"/>
                </a:cxn>
                <a:cxn ang="0">
                  <a:pos x="10" y="327"/>
                </a:cxn>
                <a:cxn ang="0">
                  <a:pos x="9" y="313"/>
                </a:cxn>
                <a:cxn ang="0">
                  <a:pos x="7" y="297"/>
                </a:cxn>
                <a:cxn ang="0">
                  <a:pos x="6" y="281"/>
                </a:cxn>
                <a:cxn ang="0">
                  <a:pos x="4" y="267"/>
                </a:cxn>
                <a:cxn ang="0">
                  <a:pos x="1" y="253"/>
                </a:cxn>
                <a:cxn ang="0">
                  <a:pos x="1" y="241"/>
                </a:cxn>
                <a:cxn ang="0">
                  <a:pos x="0" y="233"/>
                </a:cxn>
                <a:cxn ang="0">
                  <a:pos x="101" y="0"/>
                </a:cxn>
              </a:cxnLst>
              <a:rect l="0" t="0" r="r" b="b"/>
              <a:pathLst>
                <a:path w="123" h="376">
                  <a:moveTo>
                    <a:pt x="101" y="0"/>
                  </a:moveTo>
                  <a:lnTo>
                    <a:pt x="101" y="0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18" y="1"/>
                  </a:lnTo>
                  <a:lnTo>
                    <a:pt x="119" y="4"/>
                  </a:lnTo>
                  <a:lnTo>
                    <a:pt x="123" y="8"/>
                  </a:lnTo>
                  <a:lnTo>
                    <a:pt x="121" y="11"/>
                  </a:lnTo>
                  <a:lnTo>
                    <a:pt x="121" y="15"/>
                  </a:lnTo>
                  <a:lnTo>
                    <a:pt x="118" y="17"/>
                  </a:lnTo>
                  <a:lnTo>
                    <a:pt x="118" y="22"/>
                  </a:lnTo>
                  <a:lnTo>
                    <a:pt x="115" y="25"/>
                  </a:lnTo>
                  <a:lnTo>
                    <a:pt x="115" y="29"/>
                  </a:lnTo>
                  <a:lnTo>
                    <a:pt x="112" y="32"/>
                  </a:lnTo>
                  <a:lnTo>
                    <a:pt x="110" y="39"/>
                  </a:lnTo>
                  <a:lnTo>
                    <a:pt x="107" y="43"/>
                  </a:lnTo>
                  <a:lnTo>
                    <a:pt x="105" y="48"/>
                  </a:lnTo>
                  <a:lnTo>
                    <a:pt x="102" y="54"/>
                  </a:lnTo>
                  <a:lnTo>
                    <a:pt x="99" y="60"/>
                  </a:lnTo>
                  <a:lnTo>
                    <a:pt x="98" y="65"/>
                  </a:lnTo>
                  <a:lnTo>
                    <a:pt x="95" y="73"/>
                  </a:lnTo>
                  <a:lnTo>
                    <a:pt x="91" y="78"/>
                  </a:lnTo>
                  <a:lnTo>
                    <a:pt x="88" y="84"/>
                  </a:lnTo>
                  <a:lnTo>
                    <a:pt x="85" y="92"/>
                  </a:lnTo>
                  <a:lnTo>
                    <a:pt x="84" y="98"/>
                  </a:lnTo>
                  <a:lnTo>
                    <a:pt x="80" y="102"/>
                  </a:lnTo>
                  <a:lnTo>
                    <a:pt x="77" y="109"/>
                  </a:lnTo>
                  <a:lnTo>
                    <a:pt x="74" y="115"/>
                  </a:lnTo>
                  <a:lnTo>
                    <a:pt x="73" y="121"/>
                  </a:lnTo>
                  <a:lnTo>
                    <a:pt x="70" y="127"/>
                  </a:lnTo>
                  <a:lnTo>
                    <a:pt x="68" y="132"/>
                  </a:lnTo>
                  <a:lnTo>
                    <a:pt x="65" y="138"/>
                  </a:lnTo>
                  <a:lnTo>
                    <a:pt x="63" y="143"/>
                  </a:lnTo>
                  <a:lnTo>
                    <a:pt x="62" y="148"/>
                  </a:lnTo>
                  <a:lnTo>
                    <a:pt x="60" y="152"/>
                  </a:lnTo>
                  <a:lnTo>
                    <a:pt x="59" y="157"/>
                  </a:lnTo>
                  <a:lnTo>
                    <a:pt x="57" y="162"/>
                  </a:lnTo>
                  <a:lnTo>
                    <a:pt x="56" y="165"/>
                  </a:lnTo>
                  <a:lnTo>
                    <a:pt x="56" y="168"/>
                  </a:lnTo>
                  <a:lnTo>
                    <a:pt x="54" y="173"/>
                  </a:lnTo>
                  <a:lnTo>
                    <a:pt x="54" y="177"/>
                  </a:lnTo>
                  <a:lnTo>
                    <a:pt x="52" y="182"/>
                  </a:lnTo>
                  <a:lnTo>
                    <a:pt x="51" y="188"/>
                  </a:lnTo>
                  <a:lnTo>
                    <a:pt x="49" y="191"/>
                  </a:lnTo>
                  <a:lnTo>
                    <a:pt x="49" y="197"/>
                  </a:lnTo>
                  <a:lnTo>
                    <a:pt x="48" y="201"/>
                  </a:lnTo>
                  <a:lnTo>
                    <a:pt x="48" y="207"/>
                  </a:lnTo>
                  <a:lnTo>
                    <a:pt x="46" y="211"/>
                  </a:lnTo>
                  <a:lnTo>
                    <a:pt x="45" y="218"/>
                  </a:lnTo>
                  <a:lnTo>
                    <a:pt x="45" y="221"/>
                  </a:lnTo>
                  <a:lnTo>
                    <a:pt x="45" y="227"/>
                  </a:lnTo>
                  <a:lnTo>
                    <a:pt x="45" y="233"/>
                  </a:lnTo>
                  <a:lnTo>
                    <a:pt x="45" y="238"/>
                  </a:lnTo>
                  <a:lnTo>
                    <a:pt x="43" y="244"/>
                  </a:lnTo>
                  <a:lnTo>
                    <a:pt x="43" y="247"/>
                  </a:lnTo>
                  <a:lnTo>
                    <a:pt x="43" y="253"/>
                  </a:lnTo>
                  <a:lnTo>
                    <a:pt x="43" y="258"/>
                  </a:lnTo>
                  <a:lnTo>
                    <a:pt x="43" y="264"/>
                  </a:lnTo>
                  <a:lnTo>
                    <a:pt x="43" y="267"/>
                  </a:lnTo>
                  <a:lnTo>
                    <a:pt x="43" y="274"/>
                  </a:lnTo>
                  <a:lnTo>
                    <a:pt x="45" y="277"/>
                  </a:lnTo>
                  <a:lnTo>
                    <a:pt x="45" y="283"/>
                  </a:lnTo>
                  <a:lnTo>
                    <a:pt x="45" y="288"/>
                  </a:lnTo>
                  <a:lnTo>
                    <a:pt x="46" y="291"/>
                  </a:lnTo>
                  <a:lnTo>
                    <a:pt x="48" y="295"/>
                  </a:lnTo>
                  <a:lnTo>
                    <a:pt x="48" y="300"/>
                  </a:lnTo>
                  <a:lnTo>
                    <a:pt x="51" y="303"/>
                  </a:lnTo>
                  <a:lnTo>
                    <a:pt x="52" y="306"/>
                  </a:lnTo>
                  <a:lnTo>
                    <a:pt x="54" y="311"/>
                  </a:lnTo>
                  <a:lnTo>
                    <a:pt x="57" y="317"/>
                  </a:lnTo>
                  <a:lnTo>
                    <a:pt x="60" y="324"/>
                  </a:lnTo>
                  <a:lnTo>
                    <a:pt x="65" y="327"/>
                  </a:lnTo>
                  <a:lnTo>
                    <a:pt x="68" y="333"/>
                  </a:lnTo>
                  <a:lnTo>
                    <a:pt x="71" y="336"/>
                  </a:lnTo>
                  <a:lnTo>
                    <a:pt x="74" y="341"/>
                  </a:lnTo>
                  <a:lnTo>
                    <a:pt x="77" y="344"/>
                  </a:lnTo>
                  <a:lnTo>
                    <a:pt x="80" y="347"/>
                  </a:lnTo>
                  <a:lnTo>
                    <a:pt x="84" y="353"/>
                  </a:lnTo>
                  <a:lnTo>
                    <a:pt x="85" y="359"/>
                  </a:lnTo>
                  <a:lnTo>
                    <a:pt x="85" y="361"/>
                  </a:lnTo>
                  <a:lnTo>
                    <a:pt x="84" y="364"/>
                  </a:lnTo>
                  <a:lnTo>
                    <a:pt x="80" y="367"/>
                  </a:lnTo>
                  <a:lnTo>
                    <a:pt x="77" y="372"/>
                  </a:lnTo>
                  <a:lnTo>
                    <a:pt x="74" y="375"/>
                  </a:lnTo>
                  <a:lnTo>
                    <a:pt x="70" y="376"/>
                  </a:lnTo>
                  <a:lnTo>
                    <a:pt x="65" y="376"/>
                  </a:lnTo>
                  <a:lnTo>
                    <a:pt x="59" y="376"/>
                  </a:lnTo>
                  <a:lnTo>
                    <a:pt x="54" y="376"/>
                  </a:lnTo>
                  <a:lnTo>
                    <a:pt x="49" y="375"/>
                  </a:lnTo>
                  <a:lnTo>
                    <a:pt x="43" y="372"/>
                  </a:lnTo>
                  <a:lnTo>
                    <a:pt x="38" y="370"/>
                  </a:lnTo>
                  <a:lnTo>
                    <a:pt x="34" y="366"/>
                  </a:lnTo>
                  <a:lnTo>
                    <a:pt x="29" y="364"/>
                  </a:lnTo>
                  <a:lnTo>
                    <a:pt x="24" y="359"/>
                  </a:lnTo>
                  <a:lnTo>
                    <a:pt x="21" y="356"/>
                  </a:lnTo>
                  <a:lnTo>
                    <a:pt x="17" y="350"/>
                  </a:lnTo>
                  <a:lnTo>
                    <a:pt x="15" y="347"/>
                  </a:lnTo>
                  <a:lnTo>
                    <a:pt x="14" y="344"/>
                  </a:lnTo>
                  <a:lnTo>
                    <a:pt x="14" y="341"/>
                  </a:lnTo>
                  <a:lnTo>
                    <a:pt x="12" y="338"/>
                  </a:lnTo>
                  <a:lnTo>
                    <a:pt x="12" y="333"/>
                  </a:lnTo>
                  <a:lnTo>
                    <a:pt x="10" y="330"/>
                  </a:lnTo>
                  <a:lnTo>
                    <a:pt x="10" y="327"/>
                  </a:lnTo>
                  <a:lnTo>
                    <a:pt x="10" y="320"/>
                  </a:lnTo>
                  <a:lnTo>
                    <a:pt x="10" y="317"/>
                  </a:lnTo>
                  <a:lnTo>
                    <a:pt x="9" y="313"/>
                  </a:lnTo>
                  <a:lnTo>
                    <a:pt x="9" y="306"/>
                  </a:lnTo>
                  <a:lnTo>
                    <a:pt x="7" y="302"/>
                  </a:lnTo>
                  <a:lnTo>
                    <a:pt x="7" y="297"/>
                  </a:lnTo>
                  <a:lnTo>
                    <a:pt x="7" y="292"/>
                  </a:lnTo>
                  <a:lnTo>
                    <a:pt x="7" y="288"/>
                  </a:lnTo>
                  <a:lnTo>
                    <a:pt x="6" y="281"/>
                  </a:lnTo>
                  <a:lnTo>
                    <a:pt x="4" y="277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3" y="261"/>
                  </a:lnTo>
                  <a:lnTo>
                    <a:pt x="3" y="257"/>
                  </a:lnTo>
                  <a:lnTo>
                    <a:pt x="1" y="253"/>
                  </a:lnTo>
                  <a:lnTo>
                    <a:pt x="1" y="249"/>
                  </a:lnTo>
                  <a:lnTo>
                    <a:pt x="1" y="246"/>
                  </a:lnTo>
                  <a:lnTo>
                    <a:pt x="1" y="241"/>
                  </a:lnTo>
                  <a:lnTo>
                    <a:pt x="0" y="239"/>
                  </a:lnTo>
                  <a:lnTo>
                    <a:pt x="0" y="238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42" y="120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7D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6" name="Freeform 490"/>
            <p:cNvSpPr>
              <a:spLocks/>
            </p:cNvSpPr>
            <p:nvPr/>
          </p:nvSpPr>
          <p:spPr bwMode="auto">
            <a:xfrm>
              <a:off x="4947" y="3061"/>
              <a:ext cx="43" cy="47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1" y="25"/>
                </a:cxn>
                <a:cxn ang="0">
                  <a:pos x="6" y="28"/>
                </a:cxn>
                <a:cxn ang="0">
                  <a:pos x="7" y="30"/>
                </a:cxn>
                <a:cxn ang="0">
                  <a:pos x="12" y="31"/>
                </a:cxn>
                <a:cxn ang="0">
                  <a:pos x="15" y="35"/>
                </a:cxn>
                <a:cxn ang="0">
                  <a:pos x="20" y="36"/>
                </a:cxn>
                <a:cxn ang="0">
                  <a:pos x="23" y="39"/>
                </a:cxn>
                <a:cxn ang="0">
                  <a:pos x="29" y="42"/>
                </a:cxn>
                <a:cxn ang="0">
                  <a:pos x="32" y="46"/>
                </a:cxn>
                <a:cxn ang="0">
                  <a:pos x="37" y="49"/>
                </a:cxn>
                <a:cxn ang="0">
                  <a:pos x="40" y="52"/>
                </a:cxn>
                <a:cxn ang="0">
                  <a:pos x="45" y="55"/>
                </a:cxn>
                <a:cxn ang="0">
                  <a:pos x="48" y="58"/>
                </a:cxn>
                <a:cxn ang="0">
                  <a:pos x="52" y="61"/>
                </a:cxn>
                <a:cxn ang="0">
                  <a:pos x="52" y="64"/>
                </a:cxn>
                <a:cxn ang="0">
                  <a:pos x="56" y="67"/>
                </a:cxn>
                <a:cxn ang="0">
                  <a:pos x="59" y="70"/>
                </a:cxn>
                <a:cxn ang="0">
                  <a:pos x="62" y="75"/>
                </a:cxn>
                <a:cxn ang="0">
                  <a:pos x="63" y="77"/>
                </a:cxn>
                <a:cxn ang="0">
                  <a:pos x="66" y="81"/>
                </a:cxn>
                <a:cxn ang="0">
                  <a:pos x="68" y="84"/>
                </a:cxn>
                <a:cxn ang="0">
                  <a:pos x="71" y="88"/>
                </a:cxn>
                <a:cxn ang="0">
                  <a:pos x="76" y="92"/>
                </a:cxn>
                <a:cxn ang="0">
                  <a:pos x="79" y="95"/>
                </a:cxn>
                <a:cxn ang="0">
                  <a:pos x="82" y="95"/>
                </a:cxn>
                <a:cxn ang="0">
                  <a:pos x="85" y="91"/>
                </a:cxn>
                <a:cxn ang="0">
                  <a:pos x="85" y="86"/>
                </a:cxn>
                <a:cxn ang="0">
                  <a:pos x="85" y="83"/>
                </a:cxn>
                <a:cxn ang="0">
                  <a:pos x="84" y="78"/>
                </a:cxn>
                <a:cxn ang="0">
                  <a:pos x="82" y="74"/>
                </a:cxn>
                <a:cxn ang="0">
                  <a:pos x="79" y="67"/>
                </a:cxn>
                <a:cxn ang="0">
                  <a:pos x="77" y="63"/>
                </a:cxn>
                <a:cxn ang="0">
                  <a:pos x="76" y="56"/>
                </a:cxn>
                <a:cxn ang="0">
                  <a:pos x="71" y="52"/>
                </a:cxn>
                <a:cxn ang="0">
                  <a:pos x="68" y="46"/>
                </a:cxn>
                <a:cxn ang="0">
                  <a:pos x="65" y="41"/>
                </a:cxn>
                <a:cxn ang="0">
                  <a:pos x="62" y="36"/>
                </a:cxn>
                <a:cxn ang="0">
                  <a:pos x="60" y="33"/>
                </a:cxn>
                <a:cxn ang="0">
                  <a:pos x="59" y="28"/>
                </a:cxn>
                <a:cxn ang="0">
                  <a:pos x="57" y="27"/>
                </a:cxn>
                <a:cxn ang="0">
                  <a:pos x="56" y="24"/>
                </a:cxn>
                <a:cxn ang="0">
                  <a:pos x="3" y="0"/>
                </a:cxn>
                <a:cxn ang="0">
                  <a:pos x="0" y="25"/>
                </a:cxn>
                <a:cxn ang="0">
                  <a:pos x="0" y="25"/>
                </a:cxn>
              </a:cxnLst>
              <a:rect l="0" t="0" r="r" b="b"/>
              <a:pathLst>
                <a:path w="85" h="95">
                  <a:moveTo>
                    <a:pt x="0" y="25"/>
                  </a:moveTo>
                  <a:lnTo>
                    <a:pt x="1" y="25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12" y="31"/>
                  </a:lnTo>
                  <a:lnTo>
                    <a:pt x="15" y="35"/>
                  </a:lnTo>
                  <a:lnTo>
                    <a:pt x="20" y="36"/>
                  </a:lnTo>
                  <a:lnTo>
                    <a:pt x="23" y="39"/>
                  </a:lnTo>
                  <a:lnTo>
                    <a:pt x="29" y="42"/>
                  </a:lnTo>
                  <a:lnTo>
                    <a:pt x="32" y="46"/>
                  </a:lnTo>
                  <a:lnTo>
                    <a:pt x="37" y="49"/>
                  </a:lnTo>
                  <a:lnTo>
                    <a:pt x="40" y="52"/>
                  </a:lnTo>
                  <a:lnTo>
                    <a:pt x="45" y="55"/>
                  </a:lnTo>
                  <a:lnTo>
                    <a:pt x="48" y="58"/>
                  </a:lnTo>
                  <a:lnTo>
                    <a:pt x="52" y="61"/>
                  </a:lnTo>
                  <a:lnTo>
                    <a:pt x="52" y="64"/>
                  </a:lnTo>
                  <a:lnTo>
                    <a:pt x="56" y="67"/>
                  </a:lnTo>
                  <a:lnTo>
                    <a:pt x="59" y="70"/>
                  </a:lnTo>
                  <a:lnTo>
                    <a:pt x="62" y="75"/>
                  </a:lnTo>
                  <a:lnTo>
                    <a:pt x="63" y="77"/>
                  </a:lnTo>
                  <a:lnTo>
                    <a:pt x="66" y="81"/>
                  </a:lnTo>
                  <a:lnTo>
                    <a:pt x="68" y="84"/>
                  </a:lnTo>
                  <a:lnTo>
                    <a:pt x="71" y="88"/>
                  </a:lnTo>
                  <a:lnTo>
                    <a:pt x="76" y="92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5" y="91"/>
                  </a:lnTo>
                  <a:lnTo>
                    <a:pt x="85" y="86"/>
                  </a:lnTo>
                  <a:lnTo>
                    <a:pt x="85" y="83"/>
                  </a:lnTo>
                  <a:lnTo>
                    <a:pt x="84" y="78"/>
                  </a:lnTo>
                  <a:lnTo>
                    <a:pt x="82" y="74"/>
                  </a:lnTo>
                  <a:lnTo>
                    <a:pt x="79" y="67"/>
                  </a:lnTo>
                  <a:lnTo>
                    <a:pt x="77" y="63"/>
                  </a:lnTo>
                  <a:lnTo>
                    <a:pt x="76" y="56"/>
                  </a:lnTo>
                  <a:lnTo>
                    <a:pt x="71" y="52"/>
                  </a:lnTo>
                  <a:lnTo>
                    <a:pt x="68" y="46"/>
                  </a:lnTo>
                  <a:lnTo>
                    <a:pt x="65" y="41"/>
                  </a:lnTo>
                  <a:lnTo>
                    <a:pt x="62" y="36"/>
                  </a:lnTo>
                  <a:lnTo>
                    <a:pt x="60" y="33"/>
                  </a:lnTo>
                  <a:lnTo>
                    <a:pt x="59" y="28"/>
                  </a:lnTo>
                  <a:lnTo>
                    <a:pt x="57" y="27"/>
                  </a:lnTo>
                  <a:lnTo>
                    <a:pt x="56" y="24"/>
                  </a:lnTo>
                  <a:lnTo>
                    <a:pt x="3" y="0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B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7" name="Freeform 491"/>
            <p:cNvSpPr>
              <a:spLocks/>
            </p:cNvSpPr>
            <p:nvPr/>
          </p:nvSpPr>
          <p:spPr bwMode="auto">
            <a:xfrm>
              <a:off x="4939" y="3077"/>
              <a:ext cx="39" cy="3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2"/>
                </a:cxn>
                <a:cxn ang="0">
                  <a:pos x="21" y="5"/>
                </a:cxn>
                <a:cxn ang="0">
                  <a:pos x="22" y="9"/>
                </a:cxn>
                <a:cxn ang="0">
                  <a:pos x="27" y="17"/>
                </a:cxn>
                <a:cxn ang="0">
                  <a:pos x="32" y="23"/>
                </a:cxn>
                <a:cxn ang="0">
                  <a:pos x="36" y="30"/>
                </a:cxn>
                <a:cxn ang="0">
                  <a:pos x="42" y="36"/>
                </a:cxn>
                <a:cxn ang="0">
                  <a:pos x="47" y="41"/>
                </a:cxn>
                <a:cxn ang="0">
                  <a:pos x="50" y="44"/>
                </a:cxn>
                <a:cxn ang="0">
                  <a:pos x="53" y="47"/>
                </a:cxn>
                <a:cxn ang="0">
                  <a:pos x="58" y="47"/>
                </a:cxn>
                <a:cxn ang="0">
                  <a:pos x="63" y="50"/>
                </a:cxn>
                <a:cxn ang="0">
                  <a:pos x="66" y="51"/>
                </a:cxn>
                <a:cxn ang="0">
                  <a:pos x="70" y="55"/>
                </a:cxn>
                <a:cxn ang="0">
                  <a:pos x="74" y="58"/>
                </a:cxn>
                <a:cxn ang="0">
                  <a:pos x="77" y="62"/>
                </a:cxn>
                <a:cxn ang="0">
                  <a:pos x="80" y="67"/>
                </a:cxn>
                <a:cxn ang="0">
                  <a:pos x="80" y="70"/>
                </a:cxn>
                <a:cxn ang="0">
                  <a:pos x="78" y="72"/>
                </a:cxn>
                <a:cxn ang="0">
                  <a:pos x="77" y="73"/>
                </a:cxn>
                <a:cxn ang="0">
                  <a:pos x="74" y="75"/>
                </a:cxn>
                <a:cxn ang="0">
                  <a:pos x="69" y="75"/>
                </a:cxn>
                <a:cxn ang="0">
                  <a:pos x="66" y="75"/>
                </a:cxn>
                <a:cxn ang="0">
                  <a:pos x="61" y="73"/>
                </a:cxn>
                <a:cxn ang="0">
                  <a:pos x="56" y="70"/>
                </a:cxn>
                <a:cxn ang="0">
                  <a:pos x="53" y="67"/>
                </a:cxn>
                <a:cxn ang="0">
                  <a:pos x="47" y="64"/>
                </a:cxn>
                <a:cxn ang="0">
                  <a:pos x="41" y="59"/>
                </a:cxn>
                <a:cxn ang="0">
                  <a:pos x="36" y="55"/>
                </a:cxn>
                <a:cxn ang="0">
                  <a:pos x="30" y="51"/>
                </a:cxn>
                <a:cxn ang="0">
                  <a:pos x="27" y="48"/>
                </a:cxn>
                <a:cxn ang="0">
                  <a:pos x="25" y="48"/>
                </a:cxn>
                <a:cxn ang="0">
                  <a:pos x="22" y="47"/>
                </a:cxn>
                <a:cxn ang="0">
                  <a:pos x="19" y="42"/>
                </a:cxn>
                <a:cxn ang="0">
                  <a:pos x="16" y="39"/>
                </a:cxn>
                <a:cxn ang="0">
                  <a:pos x="14" y="36"/>
                </a:cxn>
                <a:cxn ang="0">
                  <a:pos x="13" y="31"/>
                </a:cxn>
                <a:cxn ang="0">
                  <a:pos x="10" y="28"/>
                </a:cxn>
                <a:cxn ang="0">
                  <a:pos x="8" y="25"/>
                </a:cxn>
                <a:cxn ang="0">
                  <a:pos x="7" y="22"/>
                </a:cxn>
                <a:cxn ang="0">
                  <a:pos x="3" y="19"/>
                </a:cxn>
                <a:cxn ang="0">
                  <a:pos x="2" y="16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80" h="75">
                  <a:moveTo>
                    <a:pt x="16" y="0"/>
                  </a:moveTo>
                  <a:lnTo>
                    <a:pt x="16" y="2"/>
                  </a:lnTo>
                  <a:lnTo>
                    <a:pt x="21" y="5"/>
                  </a:lnTo>
                  <a:lnTo>
                    <a:pt x="22" y="9"/>
                  </a:lnTo>
                  <a:lnTo>
                    <a:pt x="27" y="17"/>
                  </a:lnTo>
                  <a:lnTo>
                    <a:pt x="32" y="23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7" y="41"/>
                  </a:lnTo>
                  <a:lnTo>
                    <a:pt x="50" y="44"/>
                  </a:lnTo>
                  <a:lnTo>
                    <a:pt x="53" y="47"/>
                  </a:lnTo>
                  <a:lnTo>
                    <a:pt x="58" y="47"/>
                  </a:lnTo>
                  <a:lnTo>
                    <a:pt x="63" y="50"/>
                  </a:lnTo>
                  <a:lnTo>
                    <a:pt x="66" y="51"/>
                  </a:lnTo>
                  <a:lnTo>
                    <a:pt x="70" y="55"/>
                  </a:lnTo>
                  <a:lnTo>
                    <a:pt x="74" y="58"/>
                  </a:lnTo>
                  <a:lnTo>
                    <a:pt x="77" y="62"/>
                  </a:lnTo>
                  <a:lnTo>
                    <a:pt x="80" y="67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7" y="73"/>
                  </a:lnTo>
                  <a:lnTo>
                    <a:pt x="74" y="75"/>
                  </a:lnTo>
                  <a:lnTo>
                    <a:pt x="69" y="75"/>
                  </a:lnTo>
                  <a:lnTo>
                    <a:pt x="66" y="75"/>
                  </a:lnTo>
                  <a:lnTo>
                    <a:pt x="61" y="73"/>
                  </a:lnTo>
                  <a:lnTo>
                    <a:pt x="56" y="70"/>
                  </a:lnTo>
                  <a:lnTo>
                    <a:pt x="53" y="67"/>
                  </a:lnTo>
                  <a:lnTo>
                    <a:pt x="47" y="64"/>
                  </a:lnTo>
                  <a:lnTo>
                    <a:pt x="41" y="59"/>
                  </a:lnTo>
                  <a:lnTo>
                    <a:pt x="36" y="55"/>
                  </a:lnTo>
                  <a:lnTo>
                    <a:pt x="30" y="51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2" y="47"/>
                  </a:lnTo>
                  <a:lnTo>
                    <a:pt x="19" y="42"/>
                  </a:lnTo>
                  <a:lnTo>
                    <a:pt x="16" y="39"/>
                  </a:lnTo>
                  <a:lnTo>
                    <a:pt x="14" y="36"/>
                  </a:lnTo>
                  <a:lnTo>
                    <a:pt x="13" y="31"/>
                  </a:lnTo>
                  <a:lnTo>
                    <a:pt x="10" y="28"/>
                  </a:lnTo>
                  <a:lnTo>
                    <a:pt x="8" y="25"/>
                  </a:lnTo>
                  <a:lnTo>
                    <a:pt x="7" y="22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B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8" name="Freeform 492"/>
            <p:cNvSpPr>
              <a:spLocks/>
            </p:cNvSpPr>
            <p:nvPr/>
          </p:nvSpPr>
          <p:spPr bwMode="auto">
            <a:xfrm>
              <a:off x="4762" y="2908"/>
              <a:ext cx="190" cy="16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0"/>
                </a:cxn>
                <a:cxn ang="0">
                  <a:pos x="12" y="20"/>
                </a:cxn>
                <a:cxn ang="0">
                  <a:pos x="30" y="36"/>
                </a:cxn>
                <a:cxn ang="0">
                  <a:pos x="45" y="50"/>
                </a:cxn>
                <a:cxn ang="0">
                  <a:pos x="54" y="63"/>
                </a:cxn>
                <a:cxn ang="0">
                  <a:pos x="56" y="80"/>
                </a:cxn>
                <a:cxn ang="0">
                  <a:pos x="58" y="95"/>
                </a:cxn>
                <a:cxn ang="0">
                  <a:pos x="58" y="109"/>
                </a:cxn>
                <a:cxn ang="0">
                  <a:pos x="59" y="125"/>
                </a:cxn>
                <a:cxn ang="0">
                  <a:pos x="61" y="143"/>
                </a:cxn>
                <a:cxn ang="0">
                  <a:pos x="64" y="162"/>
                </a:cxn>
                <a:cxn ang="0">
                  <a:pos x="67" y="181"/>
                </a:cxn>
                <a:cxn ang="0">
                  <a:pos x="70" y="200"/>
                </a:cxn>
                <a:cxn ang="0">
                  <a:pos x="75" y="218"/>
                </a:cxn>
                <a:cxn ang="0">
                  <a:pos x="81" y="235"/>
                </a:cxn>
                <a:cxn ang="0">
                  <a:pos x="87" y="251"/>
                </a:cxn>
                <a:cxn ang="0">
                  <a:pos x="96" y="265"/>
                </a:cxn>
                <a:cxn ang="0">
                  <a:pos x="112" y="282"/>
                </a:cxn>
                <a:cxn ang="0">
                  <a:pos x="128" y="293"/>
                </a:cxn>
                <a:cxn ang="0">
                  <a:pos x="154" y="302"/>
                </a:cxn>
                <a:cxn ang="0">
                  <a:pos x="177" y="310"/>
                </a:cxn>
                <a:cxn ang="0">
                  <a:pos x="201" y="315"/>
                </a:cxn>
                <a:cxn ang="0">
                  <a:pos x="224" y="316"/>
                </a:cxn>
                <a:cxn ang="0">
                  <a:pos x="243" y="316"/>
                </a:cxn>
                <a:cxn ang="0">
                  <a:pos x="262" y="316"/>
                </a:cxn>
                <a:cxn ang="0">
                  <a:pos x="277" y="316"/>
                </a:cxn>
                <a:cxn ang="0">
                  <a:pos x="291" y="316"/>
                </a:cxn>
                <a:cxn ang="0">
                  <a:pos x="314" y="318"/>
                </a:cxn>
                <a:cxn ang="0">
                  <a:pos x="339" y="321"/>
                </a:cxn>
                <a:cxn ang="0">
                  <a:pos x="356" y="322"/>
                </a:cxn>
                <a:cxn ang="0">
                  <a:pos x="380" y="301"/>
                </a:cxn>
                <a:cxn ang="0">
                  <a:pos x="364" y="299"/>
                </a:cxn>
                <a:cxn ang="0">
                  <a:pos x="341" y="298"/>
                </a:cxn>
                <a:cxn ang="0">
                  <a:pos x="327" y="298"/>
                </a:cxn>
                <a:cxn ang="0">
                  <a:pos x="313" y="296"/>
                </a:cxn>
                <a:cxn ang="0">
                  <a:pos x="297" y="294"/>
                </a:cxn>
                <a:cxn ang="0">
                  <a:pos x="280" y="293"/>
                </a:cxn>
                <a:cxn ang="0">
                  <a:pos x="266" y="291"/>
                </a:cxn>
                <a:cxn ang="0">
                  <a:pos x="251" y="291"/>
                </a:cxn>
                <a:cxn ang="0">
                  <a:pos x="238" y="290"/>
                </a:cxn>
                <a:cxn ang="0">
                  <a:pos x="216" y="288"/>
                </a:cxn>
                <a:cxn ang="0">
                  <a:pos x="209" y="285"/>
                </a:cxn>
                <a:cxn ang="0">
                  <a:pos x="196" y="276"/>
                </a:cxn>
                <a:cxn ang="0">
                  <a:pos x="177" y="260"/>
                </a:cxn>
                <a:cxn ang="0">
                  <a:pos x="160" y="245"/>
                </a:cxn>
                <a:cxn ang="0">
                  <a:pos x="101" y="157"/>
                </a:cxn>
                <a:cxn ang="0">
                  <a:pos x="96" y="142"/>
                </a:cxn>
                <a:cxn ang="0">
                  <a:pos x="93" y="129"/>
                </a:cxn>
                <a:cxn ang="0">
                  <a:pos x="90" y="112"/>
                </a:cxn>
                <a:cxn ang="0">
                  <a:pos x="87" y="97"/>
                </a:cxn>
                <a:cxn ang="0">
                  <a:pos x="84" y="81"/>
                </a:cxn>
                <a:cxn ang="0">
                  <a:pos x="81" y="69"/>
                </a:cxn>
                <a:cxn ang="0">
                  <a:pos x="75" y="56"/>
                </a:cxn>
                <a:cxn ang="0">
                  <a:pos x="61" y="42"/>
                </a:cxn>
                <a:cxn ang="0">
                  <a:pos x="48" y="28"/>
                </a:cxn>
              </a:cxnLst>
              <a:rect l="0" t="0" r="r" b="b"/>
              <a:pathLst>
                <a:path w="380" h="324">
                  <a:moveTo>
                    <a:pt x="8" y="2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8"/>
                  </a:lnTo>
                  <a:lnTo>
                    <a:pt x="1" y="10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6" y="33"/>
                  </a:lnTo>
                  <a:lnTo>
                    <a:pt x="30" y="36"/>
                  </a:lnTo>
                  <a:lnTo>
                    <a:pt x="34" y="39"/>
                  </a:lnTo>
                  <a:lnTo>
                    <a:pt x="37" y="42"/>
                  </a:lnTo>
                  <a:lnTo>
                    <a:pt x="42" y="45"/>
                  </a:lnTo>
                  <a:lnTo>
                    <a:pt x="45" y="50"/>
                  </a:lnTo>
                  <a:lnTo>
                    <a:pt x="48" y="53"/>
                  </a:lnTo>
                  <a:lnTo>
                    <a:pt x="51" y="58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6"/>
                  </a:lnTo>
                  <a:lnTo>
                    <a:pt x="54" y="69"/>
                  </a:lnTo>
                  <a:lnTo>
                    <a:pt x="56" y="75"/>
                  </a:lnTo>
                  <a:lnTo>
                    <a:pt x="56" y="80"/>
                  </a:lnTo>
                  <a:lnTo>
                    <a:pt x="56" y="86"/>
                  </a:lnTo>
                  <a:lnTo>
                    <a:pt x="56" y="89"/>
                  </a:lnTo>
                  <a:lnTo>
                    <a:pt x="58" y="92"/>
                  </a:lnTo>
                  <a:lnTo>
                    <a:pt x="58" y="95"/>
                  </a:lnTo>
                  <a:lnTo>
                    <a:pt x="58" y="98"/>
                  </a:lnTo>
                  <a:lnTo>
                    <a:pt x="58" y="103"/>
                  </a:lnTo>
                  <a:lnTo>
                    <a:pt x="58" y="106"/>
                  </a:lnTo>
                  <a:lnTo>
                    <a:pt x="58" y="109"/>
                  </a:lnTo>
                  <a:lnTo>
                    <a:pt x="59" y="114"/>
                  </a:lnTo>
                  <a:lnTo>
                    <a:pt x="59" y="117"/>
                  </a:lnTo>
                  <a:lnTo>
                    <a:pt x="59" y="122"/>
                  </a:lnTo>
                  <a:lnTo>
                    <a:pt x="59" y="125"/>
                  </a:lnTo>
                  <a:lnTo>
                    <a:pt x="61" y="131"/>
                  </a:lnTo>
                  <a:lnTo>
                    <a:pt x="61" y="134"/>
                  </a:lnTo>
                  <a:lnTo>
                    <a:pt x="61" y="139"/>
                  </a:lnTo>
                  <a:lnTo>
                    <a:pt x="61" y="143"/>
                  </a:lnTo>
                  <a:lnTo>
                    <a:pt x="61" y="148"/>
                  </a:lnTo>
                  <a:lnTo>
                    <a:pt x="62" y="153"/>
                  </a:lnTo>
                  <a:lnTo>
                    <a:pt x="64" y="157"/>
                  </a:lnTo>
                  <a:lnTo>
                    <a:pt x="64" y="162"/>
                  </a:lnTo>
                  <a:lnTo>
                    <a:pt x="64" y="168"/>
                  </a:lnTo>
                  <a:lnTo>
                    <a:pt x="64" y="171"/>
                  </a:lnTo>
                  <a:lnTo>
                    <a:pt x="67" y="176"/>
                  </a:lnTo>
                  <a:lnTo>
                    <a:pt x="67" y="181"/>
                  </a:lnTo>
                  <a:lnTo>
                    <a:pt x="67" y="185"/>
                  </a:lnTo>
                  <a:lnTo>
                    <a:pt x="67" y="190"/>
                  </a:lnTo>
                  <a:lnTo>
                    <a:pt x="68" y="195"/>
                  </a:lnTo>
                  <a:lnTo>
                    <a:pt x="70" y="200"/>
                  </a:lnTo>
                  <a:lnTo>
                    <a:pt x="72" y="206"/>
                  </a:lnTo>
                  <a:lnTo>
                    <a:pt x="72" y="209"/>
                  </a:lnTo>
                  <a:lnTo>
                    <a:pt x="73" y="214"/>
                  </a:lnTo>
                  <a:lnTo>
                    <a:pt x="75" y="218"/>
                  </a:lnTo>
                  <a:lnTo>
                    <a:pt x="76" y="221"/>
                  </a:lnTo>
                  <a:lnTo>
                    <a:pt x="78" y="226"/>
                  </a:lnTo>
                  <a:lnTo>
                    <a:pt x="79" y="231"/>
                  </a:lnTo>
                  <a:lnTo>
                    <a:pt x="81" y="235"/>
                  </a:lnTo>
                  <a:lnTo>
                    <a:pt x="84" y="240"/>
                  </a:lnTo>
                  <a:lnTo>
                    <a:pt x="84" y="243"/>
                  </a:lnTo>
                  <a:lnTo>
                    <a:pt x="87" y="248"/>
                  </a:lnTo>
                  <a:lnTo>
                    <a:pt x="87" y="251"/>
                  </a:lnTo>
                  <a:lnTo>
                    <a:pt x="90" y="256"/>
                  </a:lnTo>
                  <a:lnTo>
                    <a:pt x="92" y="259"/>
                  </a:lnTo>
                  <a:lnTo>
                    <a:pt x="93" y="262"/>
                  </a:lnTo>
                  <a:lnTo>
                    <a:pt x="96" y="265"/>
                  </a:lnTo>
                  <a:lnTo>
                    <a:pt x="100" y="268"/>
                  </a:lnTo>
                  <a:lnTo>
                    <a:pt x="104" y="274"/>
                  </a:lnTo>
                  <a:lnTo>
                    <a:pt x="109" y="280"/>
                  </a:lnTo>
                  <a:lnTo>
                    <a:pt x="112" y="282"/>
                  </a:lnTo>
                  <a:lnTo>
                    <a:pt x="115" y="285"/>
                  </a:lnTo>
                  <a:lnTo>
                    <a:pt x="118" y="288"/>
                  </a:lnTo>
                  <a:lnTo>
                    <a:pt x="123" y="290"/>
                  </a:lnTo>
                  <a:lnTo>
                    <a:pt x="128" y="293"/>
                  </a:lnTo>
                  <a:lnTo>
                    <a:pt x="134" y="296"/>
                  </a:lnTo>
                  <a:lnTo>
                    <a:pt x="140" y="298"/>
                  </a:lnTo>
                  <a:lnTo>
                    <a:pt x="148" y="302"/>
                  </a:lnTo>
                  <a:lnTo>
                    <a:pt x="154" y="302"/>
                  </a:lnTo>
                  <a:lnTo>
                    <a:pt x="160" y="305"/>
                  </a:lnTo>
                  <a:lnTo>
                    <a:pt x="165" y="308"/>
                  </a:lnTo>
                  <a:lnTo>
                    <a:pt x="173" y="308"/>
                  </a:lnTo>
                  <a:lnTo>
                    <a:pt x="177" y="310"/>
                  </a:lnTo>
                  <a:lnTo>
                    <a:pt x="184" y="312"/>
                  </a:lnTo>
                  <a:lnTo>
                    <a:pt x="190" y="313"/>
                  </a:lnTo>
                  <a:lnTo>
                    <a:pt x="196" y="315"/>
                  </a:lnTo>
                  <a:lnTo>
                    <a:pt x="201" y="315"/>
                  </a:lnTo>
                  <a:lnTo>
                    <a:pt x="207" y="315"/>
                  </a:lnTo>
                  <a:lnTo>
                    <a:pt x="213" y="316"/>
                  </a:lnTo>
                  <a:lnTo>
                    <a:pt x="219" y="316"/>
                  </a:lnTo>
                  <a:lnTo>
                    <a:pt x="224" y="316"/>
                  </a:lnTo>
                  <a:lnTo>
                    <a:pt x="229" y="316"/>
                  </a:lnTo>
                  <a:lnTo>
                    <a:pt x="233" y="316"/>
                  </a:lnTo>
                  <a:lnTo>
                    <a:pt x="240" y="316"/>
                  </a:lnTo>
                  <a:lnTo>
                    <a:pt x="243" y="316"/>
                  </a:lnTo>
                  <a:lnTo>
                    <a:pt x="249" y="316"/>
                  </a:lnTo>
                  <a:lnTo>
                    <a:pt x="254" y="316"/>
                  </a:lnTo>
                  <a:lnTo>
                    <a:pt x="257" y="316"/>
                  </a:lnTo>
                  <a:lnTo>
                    <a:pt x="262" y="316"/>
                  </a:lnTo>
                  <a:lnTo>
                    <a:pt x="266" y="316"/>
                  </a:lnTo>
                  <a:lnTo>
                    <a:pt x="269" y="316"/>
                  </a:lnTo>
                  <a:lnTo>
                    <a:pt x="274" y="316"/>
                  </a:lnTo>
                  <a:lnTo>
                    <a:pt x="277" y="316"/>
                  </a:lnTo>
                  <a:lnTo>
                    <a:pt x="280" y="316"/>
                  </a:lnTo>
                  <a:lnTo>
                    <a:pt x="283" y="316"/>
                  </a:lnTo>
                  <a:lnTo>
                    <a:pt x="286" y="316"/>
                  </a:lnTo>
                  <a:lnTo>
                    <a:pt x="291" y="316"/>
                  </a:lnTo>
                  <a:lnTo>
                    <a:pt x="297" y="316"/>
                  </a:lnTo>
                  <a:lnTo>
                    <a:pt x="304" y="316"/>
                  </a:lnTo>
                  <a:lnTo>
                    <a:pt x="310" y="318"/>
                  </a:lnTo>
                  <a:lnTo>
                    <a:pt x="314" y="318"/>
                  </a:lnTo>
                  <a:lnTo>
                    <a:pt x="322" y="318"/>
                  </a:lnTo>
                  <a:lnTo>
                    <a:pt x="327" y="318"/>
                  </a:lnTo>
                  <a:lnTo>
                    <a:pt x="333" y="321"/>
                  </a:lnTo>
                  <a:lnTo>
                    <a:pt x="339" y="321"/>
                  </a:lnTo>
                  <a:lnTo>
                    <a:pt x="344" y="321"/>
                  </a:lnTo>
                  <a:lnTo>
                    <a:pt x="349" y="321"/>
                  </a:lnTo>
                  <a:lnTo>
                    <a:pt x="353" y="322"/>
                  </a:lnTo>
                  <a:lnTo>
                    <a:pt x="356" y="322"/>
                  </a:lnTo>
                  <a:lnTo>
                    <a:pt x="360" y="324"/>
                  </a:lnTo>
                  <a:lnTo>
                    <a:pt x="360" y="324"/>
                  </a:lnTo>
                  <a:lnTo>
                    <a:pt x="361" y="324"/>
                  </a:lnTo>
                  <a:lnTo>
                    <a:pt x="380" y="301"/>
                  </a:lnTo>
                  <a:lnTo>
                    <a:pt x="378" y="301"/>
                  </a:lnTo>
                  <a:lnTo>
                    <a:pt x="374" y="301"/>
                  </a:lnTo>
                  <a:lnTo>
                    <a:pt x="369" y="299"/>
                  </a:lnTo>
                  <a:lnTo>
                    <a:pt x="364" y="299"/>
                  </a:lnTo>
                  <a:lnTo>
                    <a:pt x="360" y="298"/>
                  </a:lnTo>
                  <a:lnTo>
                    <a:pt x="353" y="298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38" y="298"/>
                  </a:lnTo>
                  <a:lnTo>
                    <a:pt x="333" y="298"/>
                  </a:lnTo>
                  <a:lnTo>
                    <a:pt x="330" y="298"/>
                  </a:lnTo>
                  <a:lnTo>
                    <a:pt x="327" y="298"/>
                  </a:lnTo>
                  <a:lnTo>
                    <a:pt x="324" y="296"/>
                  </a:lnTo>
                  <a:lnTo>
                    <a:pt x="319" y="296"/>
                  </a:lnTo>
                  <a:lnTo>
                    <a:pt x="316" y="296"/>
                  </a:lnTo>
                  <a:lnTo>
                    <a:pt x="313" y="296"/>
                  </a:lnTo>
                  <a:lnTo>
                    <a:pt x="308" y="294"/>
                  </a:lnTo>
                  <a:lnTo>
                    <a:pt x="305" y="294"/>
                  </a:lnTo>
                  <a:lnTo>
                    <a:pt x="300" y="294"/>
                  </a:lnTo>
                  <a:lnTo>
                    <a:pt x="297" y="294"/>
                  </a:lnTo>
                  <a:lnTo>
                    <a:pt x="293" y="294"/>
                  </a:lnTo>
                  <a:lnTo>
                    <a:pt x="290" y="294"/>
                  </a:lnTo>
                  <a:lnTo>
                    <a:pt x="285" y="293"/>
                  </a:lnTo>
                  <a:lnTo>
                    <a:pt x="280" y="293"/>
                  </a:lnTo>
                  <a:lnTo>
                    <a:pt x="277" y="293"/>
                  </a:lnTo>
                  <a:lnTo>
                    <a:pt x="274" y="293"/>
                  </a:lnTo>
                  <a:lnTo>
                    <a:pt x="269" y="291"/>
                  </a:lnTo>
                  <a:lnTo>
                    <a:pt x="266" y="291"/>
                  </a:lnTo>
                  <a:lnTo>
                    <a:pt x="262" y="291"/>
                  </a:lnTo>
                  <a:lnTo>
                    <a:pt x="258" y="291"/>
                  </a:lnTo>
                  <a:lnTo>
                    <a:pt x="254" y="291"/>
                  </a:lnTo>
                  <a:lnTo>
                    <a:pt x="251" y="291"/>
                  </a:lnTo>
                  <a:lnTo>
                    <a:pt x="248" y="290"/>
                  </a:lnTo>
                  <a:lnTo>
                    <a:pt x="243" y="290"/>
                  </a:lnTo>
                  <a:lnTo>
                    <a:pt x="240" y="290"/>
                  </a:lnTo>
                  <a:lnTo>
                    <a:pt x="238" y="290"/>
                  </a:lnTo>
                  <a:lnTo>
                    <a:pt x="232" y="288"/>
                  </a:lnTo>
                  <a:lnTo>
                    <a:pt x="227" y="288"/>
                  </a:lnTo>
                  <a:lnTo>
                    <a:pt x="221" y="288"/>
                  </a:lnTo>
                  <a:lnTo>
                    <a:pt x="216" y="288"/>
                  </a:lnTo>
                  <a:lnTo>
                    <a:pt x="213" y="288"/>
                  </a:lnTo>
                  <a:lnTo>
                    <a:pt x="210" y="287"/>
                  </a:lnTo>
                  <a:lnTo>
                    <a:pt x="209" y="285"/>
                  </a:lnTo>
                  <a:lnTo>
                    <a:pt x="209" y="285"/>
                  </a:lnTo>
                  <a:lnTo>
                    <a:pt x="205" y="285"/>
                  </a:lnTo>
                  <a:lnTo>
                    <a:pt x="204" y="282"/>
                  </a:lnTo>
                  <a:lnTo>
                    <a:pt x="201" y="279"/>
                  </a:lnTo>
                  <a:lnTo>
                    <a:pt x="196" y="276"/>
                  </a:lnTo>
                  <a:lnTo>
                    <a:pt x="191" y="271"/>
                  </a:lnTo>
                  <a:lnTo>
                    <a:pt x="187" y="268"/>
                  </a:lnTo>
                  <a:lnTo>
                    <a:pt x="182" y="265"/>
                  </a:lnTo>
                  <a:lnTo>
                    <a:pt x="177" y="260"/>
                  </a:lnTo>
                  <a:lnTo>
                    <a:pt x="171" y="256"/>
                  </a:lnTo>
                  <a:lnTo>
                    <a:pt x="167" y="252"/>
                  </a:lnTo>
                  <a:lnTo>
                    <a:pt x="163" y="248"/>
                  </a:lnTo>
                  <a:lnTo>
                    <a:pt x="160" y="245"/>
                  </a:lnTo>
                  <a:lnTo>
                    <a:pt x="154" y="240"/>
                  </a:lnTo>
                  <a:lnTo>
                    <a:pt x="153" y="238"/>
                  </a:lnTo>
                  <a:lnTo>
                    <a:pt x="101" y="159"/>
                  </a:lnTo>
                  <a:lnTo>
                    <a:pt x="101" y="157"/>
                  </a:lnTo>
                  <a:lnTo>
                    <a:pt x="101" y="154"/>
                  </a:lnTo>
                  <a:lnTo>
                    <a:pt x="100" y="150"/>
                  </a:lnTo>
                  <a:lnTo>
                    <a:pt x="98" y="145"/>
                  </a:lnTo>
                  <a:lnTo>
                    <a:pt x="96" y="142"/>
                  </a:lnTo>
                  <a:lnTo>
                    <a:pt x="96" y="139"/>
                  </a:lnTo>
                  <a:lnTo>
                    <a:pt x="95" y="136"/>
                  </a:lnTo>
                  <a:lnTo>
                    <a:pt x="93" y="133"/>
                  </a:lnTo>
                  <a:lnTo>
                    <a:pt x="93" y="129"/>
                  </a:lnTo>
                  <a:lnTo>
                    <a:pt x="92" y="125"/>
                  </a:lnTo>
                  <a:lnTo>
                    <a:pt x="92" y="122"/>
                  </a:lnTo>
                  <a:lnTo>
                    <a:pt x="90" y="117"/>
                  </a:lnTo>
                  <a:lnTo>
                    <a:pt x="90" y="112"/>
                  </a:lnTo>
                  <a:lnTo>
                    <a:pt x="89" y="109"/>
                  </a:lnTo>
                  <a:lnTo>
                    <a:pt x="87" y="105"/>
                  </a:lnTo>
                  <a:lnTo>
                    <a:pt x="87" y="101"/>
                  </a:lnTo>
                  <a:lnTo>
                    <a:pt x="87" y="97"/>
                  </a:lnTo>
                  <a:lnTo>
                    <a:pt x="86" y="94"/>
                  </a:lnTo>
                  <a:lnTo>
                    <a:pt x="84" y="89"/>
                  </a:lnTo>
                  <a:lnTo>
                    <a:pt x="84" y="86"/>
                  </a:lnTo>
                  <a:lnTo>
                    <a:pt x="84" y="81"/>
                  </a:lnTo>
                  <a:lnTo>
                    <a:pt x="82" y="75"/>
                  </a:lnTo>
                  <a:lnTo>
                    <a:pt x="81" y="72"/>
                  </a:lnTo>
                  <a:lnTo>
                    <a:pt x="82" y="72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79" y="64"/>
                  </a:lnTo>
                  <a:lnTo>
                    <a:pt x="78" y="61"/>
                  </a:lnTo>
                  <a:lnTo>
                    <a:pt x="75" y="56"/>
                  </a:lnTo>
                  <a:lnTo>
                    <a:pt x="70" y="53"/>
                  </a:lnTo>
                  <a:lnTo>
                    <a:pt x="67" y="49"/>
                  </a:lnTo>
                  <a:lnTo>
                    <a:pt x="64" y="45"/>
                  </a:lnTo>
                  <a:lnTo>
                    <a:pt x="61" y="42"/>
                  </a:lnTo>
                  <a:lnTo>
                    <a:pt x="58" y="39"/>
                  </a:lnTo>
                  <a:lnTo>
                    <a:pt x="54" y="35"/>
                  </a:lnTo>
                  <a:lnTo>
                    <a:pt x="51" y="33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7D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9" name="Freeform 493"/>
            <p:cNvSpPr>
              <a:spLocks/>
            </p:cNvSpPr>
            <p:nvPr/>
          </p:nvSpPr>
          <p:spPr bwMode="auto">
            <a:xfrm>
              <a:off x="4748" y="2967"/>
              <a:ext cx="191" cy="129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11" y="0"/>
                </a:cxn>
                <a:cxn ang="0">
                  <a:pos x="19" y="3"/>
                </a:cxn>
                <a:cxn ang="0">
                  <a:pos x="23" y="10"/>
                </a:cxn>
                <a:cxn ang="0">
                  <a:pos x="28" y="20"/>
                </a:cxn>
                <a:cxn ang="0">
                  <a:pos x="33" y="34"/>
                </a:cxn>
                <a:cxn ang="0">
                  <a:pos x="36" y="43"/>
                </a:cxn>
                <a:cxn ang="0">
                  <a:pos x="39" y="52"/>
                </a:cxn>
                <a:cxn ang="0">
                  <a:pos x="42" y="63"/>
                </a:cxn>
                <a:cxn ang="0">
                  <a:pos x="48" y="76"/>
                </a:cxn>
                <a:cxn ang="0">
                  <a:pos x="53" y="87"/>
                </a:cxn>
                <a:cxn ang="0">
                  <a:pos x="59" y="99"/>
                </a:cxn>
                <a:cxn ang="0">
                  <a:pos x="64" y="112"/>
                </a:cxn>
                <a:cxn ang="0">
                  <a:pos x="68" y="123"/>
                </a:cxn>
                <a:cxn ang="0">
                  <a:pos x="76" y="137"/>
                </a:cxn>
                <a:cxn ang="0">
                  <a:pos x="82" y="147"/>
                </a:cxn>
                <a:cxn ang="0">
                  <a:pos x="89" y="160"/>
                </a:cxn>
                <a:cxn ang="0">
                  <a:pos x="100" y="172"/>
                </a:cxn>
                <a:cxn ang="0">
                  <a:pos x="117" y="191"/>
                </a:cxn>
                <a:cxn ang="0">
                  <a:pos x="132" y="202"/>
                </a:cxn>
                <a:cxn ang="0">
                  <a:pos x="142" y="208"/>
                </a:cxn>
                <a:cxn ang="0">
                  <a:pos x="160" y="213"/>
                </a:cxn>
                <a:cxn ang="0">
                  <a:pos x="177" y="217"/>
                </a:cxn>
                <a:cxn ang="0">
                  <a:pos x="195" y="219"/>
                </a:cxn>
                <a:cxn ang="0">
                  <a:pos x="212" y="221"/>
                </a:cxn>
                <a:cxn ang="0">
                  <a:pos x="229" y="221"/>
                </a:cxn>
                <a:cxn ang="0">
                  <a:pos x="241" y="219"/>
                </a:cxn>
                <a:cxn ang="0">
                  <a:pos x="257" y="217"/>
                </a:cxn>
                <a:cxn ang="0">
                  <a:pos x="271" y="216"/>
                </a:cxn>
                <a:cxn ang="0">
                  <a:pos x="283" y="214"/>
                </a:cxn>
                <a:cxn ang="0">
                  <a:pos x="296" y="214"/>
                </a:cxn>
                <a:cxn ang="0">
                  <a:pos x="308" y="216"/>
                </a:cxn>
                <a:cxn ang="0">
                  <a:pos x="319" y="216"/>
                </a:cxn>
                <a:cxn ang="0">
                  <a:pos x="330" y="217"/>
                </a:cxn>
                <a:cxn ang="0">
                  <a:pos x="341" y="219"/>
                </a:cxn>
                <a:cxn ang="0">
                  <a:pos x="353" y="222"/>
                </a:cxn>
                <a:cxn ang="0">
                  <a:pos x="369" y="225"/>
                </a:cxn>
                <a:cxn ang="0">
                  <a:pos x="381" y="228"/>
                </a:cxn>
                <a:cxn ang="0">
                  <a:pos x="328" y="244"/>
                </a:cxn>
                <a:cxn ang="0">
                  <a:pos x="96" y="238"/>
                </a:cxn>
                <a:cxn ang="0">
                  <a:pos x="87" y="225"/>
                </a:cxn>
                <a:cxn ang="0">
                  <a:pos x="79" y="214"/>
                </a:cxn>
                <a:cxn ang="0">
                  <a:pos x="70" y="202"/>
                </a:cxn>
                <a:cxn ang="0">
                  <a:pos x="59" y="189"/>
                </a:cxn>
                <a:cxn ang="0">
                  <a:pos x="51" y="179"/>
                </a:cxn>
                <a:cxn ang="0">
                  <a:pos x="42" y="166"/>
                </a:cxn>
                <a:cxn ang="0">
                  <a:pos x="33" y="152"/>
                </a:cxn>
                <a:cxn ang="0">
                  <a:pos x="29" y="146"/>
                </a:cxn>
                <a:cxn ang="0">
                  <a:pos x="26" y="133"/>
                </a:cxn>
                <a:cxn ang="0">
                  <a:pos x="23" y="118"/>
                </a:cxn>
                <a:cxn ang="0">
                  <a:pos x="20" y="101"/>
                </a:cxn>
                <a:cxn ang="0">
                  <a:pos x="15" y="82"/>
                </a:cxn>
                <a:cxn ang="0">
                  <a:pos x="12" y="63"/>
                </a:cxn>
                <a:cxn ang="0">
                  <a:pos x="8" y="45"/>
                </a:cxn>
                <a:cxn ang="0">
                  <a:pos x="6" y="29"/>
                </a:cxn>
                <a:cxn ang="0">
                  <a:pos x="3" y="17"/>
                </a:cxn>
                <a:cxn ang="0">
                  <a:pos x="0" y="9"/>
                </a:cxn>
              </a:cxnLst>
              <a:rect l="0" t="0" r="r" b="b"/>
              <a:pathLst>
                <a:path w="383" h="258">
                  <a:moveTo>
                    <a:pt x="0" y="9"/>
                  </a:moveTo>
                  <a:lnTo>
                    <a:pt x="0" y="6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6" y="14"/>
                  </a:lnTo>
                  <a:lnTo>
                    <a:pt x="26" y="15"/>
                  </a:lnTo>
                  <a:lnTo>
                    <a:pt x="28" y="20"/>
                  </a:lnTo>
                  <a:lnTo>
                    <a:pt x="29" y="24"/>
                  </a:lnTo>
                  <a:lnTo>
                    <a:pt x="31" y="29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4" y="40"/>
                  </a:lnTo>
                  <a:lnTo>
                    <a:pt x="36" y="43"/>
                  </a:lnTo>
                  <a:lnTo>
                    <a:pt x="36" y="46"/>
                  </a:lnTo>
                  <a:lnTo>
                    <a:pt x="39" y="49"/>
                  </a:lnTo>
                  <a:lnTo>
                    <a:pt x="39" y="52"/>
                  </a:lnTo>
                  <a:lnTo>
                    <a:pt x="40" y="56"/>
                  </a:lnTo>
                  <a:lnTo>
                    <a:pt x="42" y="60"/>
                  </a:lnTo>
                  <a:lnTo>
                    <a:pt x="42" y="63"/>
                  </a:lnTo>
                  <a:lnTo>
                    <a:pt x="45" y="66"/>
                  </a:lnTo>
                  <a:lnTo>
                    <a:pt x="47" y="71"/>
                  </a:lnTo>
                  <a:lnTo>
                    <a:pt x="48" y="76"/>
                  </a:lnTo>
                  <a:lnTo>
                    <a:pt x="48" y="79"/>
                  </a:lnTo>
                  <a:lnTo>
                    <a:pt x="51" y="84"/>
                  </a:lnTo>
                  <a:lnTo>
                    <a:pt x="53" y="87"/>
                  </a:lnTo>
                  <a:lnTo>
                    <a:pt x="54" y="91"/>
                  </a:lnTo>
                  <a:lnTo>
                    <a:pt x="56" y="96"/>
                  </a:lnTo>
                  <a:lnTo>
                    <a:pt x="59" y="99"/>
                  </a:lnTo>
                  <a:lnTo>
                    <a:pt x="59" y="104"/>
                  </a:lnTo>
                  <a:lnTo>
                    <a:pt x="62" y="109"/>
                  </a:lnTo>
                  <a:lnTo>
                    <a:pt x="64" y="112"/>
                  </a:lnTo>
                  <a:lnTo>
                    <a:pt x="65" y="116"/>
                  </a:lnTo>
                  <a:lnTo>
                    <a:pt x="67" y="119"/>
                  </a:lnTo>
                  <a:lnTo>
                    <a:pt x="68" y="123"/>
                  </a:lnTo>
                  <a:lnTo>
                    <a:pt x="72" y="129"/>
                  </a:lnTo>
                  <a:lnTo>
                    <a:pt x="73" y="133"/>
                  </a:lnTo>
                  <a:lnTo>
                    <a:pt x="76" y="137"/>
                  </a:lnTo>
                  <a:lnTo>
                    <a:pt x="78" y="140"/>
                  </a:lnTo>
                  <a:lnTo>
                    <a:pt x="79" y="143"/>
                  </a:lnTo>
                  <a:lnTo>
                    <a:pt x="82" y="147"/>
                  </a:lnTo>
                  <a:lnTo>
                    <a:pt x="86" y="152"/>
                  </a:lnTo>
                  <a:lnTo>
                    <a:pt x="87" y="155"/>
                  </a:lnTo>
                  <a:lnTo>
                    <a:pt x="89" y="160"/>
                  </a:lnTo>
                  <a:lnTo>
                    <a:pt x="92" y="163"/>
                  </a:lnTo>
                  <a:lnTo>
                    <a:pt x="95" y="166"/>
                  </a:lnTo>
                  <a:lnTo>
                    <a:pt x="100" y="172"/>
                  </a:lnTo>
                  <a:lnTo>
                    <a:pt x="106" y="179"/>
                  </a:lnTo>
                  <a:lnTo>
                    <a:pt x="110" y="186"/>
                  </a:lnTo>
                  <a:lnTo>
                    <a:pt x="117" y="191"/>
                  </a:lnTo>
                  <a:lnTo>
                    <a:pt x="121" y="196"/>
                  </a:lnTo>
                  <a:lnTo>
                    <a:pt x="129" y="200"/>
                  </a:lnTo>
                  <a:lnTo>
                    <a:pt x="132" y="202"/>
                  </a:lnTo>
                  <a:lnTo>
                    <a:pt x="135" y="205"/>
                  </a:lnTo>
                  <a:lnTo>
                    <a:pt x="138" y="205"/>
                  </a:lnTo>
                  <a:lnTo>
                    <a:pt x="142" y="208"/>
                  </a:lnTo>
                  <a:lnTo>
                    <a:pt x="148" y="210"/>
                  </a:lnTo>
                  <a:lnTo>
                    <a:pt x="154" y="211"/>
                  </a:lnTo>
                  <a:lnTo>
                    <a:pt x="160" y="213"/>
                  </a:lnTo>
                  <a:lnTo>
                    <a:pt x="165" y="216"/>
                  </a:lnTo>
                  <a:lnTo>
                    <a:pt x="171" y="216"/>
                  </a:lnTo>
                  <a:lnTo>
                    <a:pt x="177" y="217"/>
                  </a:lnTo>
                  <a:lnTo>
                    <a:pt x="184" y="219"/>
                  </a:lnTo>
                  <a:lnTo>
                    <a:pt x="190" y="219"/>
                  </a:lnTo>
                  <a:lnTo>
                    <a:pt x="195" y="219"/>
                  </a:lnTo>
                  <a:lnTo>
                    <a:pt x="201" y="221"/>
                  </a:lnTo>
                  <a:lnTo>
                    <a:pt x="205" y="221"/>
                  </a:lnTo>
                  <a:lnTo>
                    <a:pt x="212" y="221"/>
                  </a:lnTo>
                  <a:lnTo>
                    <a:pt x="216" y="221"/>
                  </a:lnTo>
                  <a:lnTo>
                    <a:pt x="221" y="221"/>
                  </a:lnTo>
                  <a:lnTo>
                    <a:pt x="229" y="221"/>
                  </a:lnTo>
                  <a:lnTo>
                    <a:pt x="233" y="221"/>
                  </a:lnTo>
                  <a:lnTo>
                    <a:pt x="238" y="219"/>
                  </a:lnTo>
                  <a:lnTo>
                    <a:pt x="241" y="219"/>
                  </a:lnTo>
                  <a:lnTo>
                    <a:pt x="247" y="219"/>
                  </a:lnTo>
                  <a:lnTo>
                    <a:pt x="252" y="219"/>
                  </a:lnTo>
                  <a:lnTo>
                    <a:pt x="257" y="217"/>
                  </a:lnTo>
                  <a:lnTo>
                    <a:pt x="261" y="217"/>
                  </a:lnTo>
                  <a:lnTo>
                    <a:pt x="266" y="216"/>
                  </a:lnTo>
                  <a:lnTo>
                    <a:pt x="271" y="216"/>
                  </a:lnTo>
                  <a:lnTo>
                    <a:pt x="276" y="216"/>
                  </a:lnTo>
                  <a:lnTo>
                    <a:pt x="280" y="216"/>
                  </a:lnTo>
                  <a:lnTo>
                    <a:pt x="283" y="214"/>
                  </a:lnTo>
                  <a:lnTo>
                    <a:pt x="288" y="214"/>
                  </a:lnTo>
                  <a:lnTo>
                    <a:pt x="291" y="214"/>
                  </a:lnTo>
                  <a:lnTo>
                    <a:pt x="296" y="214"/>
                  </a:lnTo>
                  <a:lnTo>
                    <a:pt x="300" y="214"/>
                  </a:lnTo>
                  <a:lnTo>
                    <a:pt x="305" y="216"/>
                  </a:lnTo>
                  <a:lnTo>
                    <a:pt x="308" y="216"/>
                  </a:lnTo>
                  <a:lnTo>
                    <a:pt x="311" y="216"/>
                  </a:lnTo>
                  <a:lnTo>
                    <a:pt x="316" y="216"/>
                  </a:lnTo>
                  <a:lnTo>
                    <a:pt x="319" y="216"/>
                  </a:lnTo>
                  <a:lnTo>
                    <a:pt x="322" y="216"/>
                  </a:lnTo>
                  <a:lnTo>
                    <a:pt x="327" y="217"/>
                  </a:lnTo>
                  <a:lnTo>
                    <a:pt x="330" y="217"/>
                  </a:lnTo>
                  <a:lnTo>
                    <a:pt x="335" y="219"/>
                  </a:lnTo>
                  <a:lnTo>
                    <a:pt x="338" y="219"/>
                  </a:lnTo>
                  <a:lnTo>
                    <a:pt x="341" y="219"/>
                  </a:lnTo>
                  <a:lnTo>
                    <a:pt x="344" y="219"/>
                  </a:lnTo>
                  <a:lnTo>
                    <a:pt x="347" y="221"/>
                  </a:lnTo>
                  <a:lnTo>
                    <a:pt x="353" y="222"/>
                  </a:lnTo>
                  <a:lnTo>
                    <a:pt x="360" y="222"/>
                  </a:lnTo>
                  <a:lnTo>
                    <a:pt x="364" y="224"/>
                  </a:lnTo>
                  <a:lnTo>
                    <a:pt x="369" y="225"/>
                  </a:lnTo>
                  <a:lnTo>
                    <a:pt x="372" y="225"/>
                  </a:lnTo>
                  <a:lnTo>
                    <a:pt x="377" y="227"/>
                  </a:lnTo>
                  <a:lnTo>
                    <a:pt x="381" y="228"/>
                  </a:lnTo>
                  <a:lnTo>
                    <a:pt x="383" y="228"/>
                  </a:lnTo>
                  <a:lnTo>
                    <a:pt x="381" y="241"/>
                  </a:lnTo>
                  <a:lnTo>
                    <a:pt x="328" y="244"/>
                  </a:lnTo>
                  <a:lnTo>
                    <a:pt x="171" y="258"/>
                  </a:lnTo>
                  <a:lnTo>
                    <a:pt x="98" y="239"/>
                  </a:lnTo>
                  <a:lnTo>
                    <a:pt x="96" y="238"/>
                  </a:lnTo>
                  <a:lnTo>
                    <a:pt x="95" y="235"/>
                  </a:lnTo>
                  <a:lnTo>
                    <a:pt x="92" y="230"/>
                  </a:lnTo>
                  <a:lnTo>
                    <a:pt x="87" y="225"/>
                  </a:lnTo>
                  <a:lnTo>
                    <a:pt x="84" y="222"/>
                  </a:lnTo>
                  <a:lnTo>
                    <a:pt x="81" y="217"/>
                  </a:lnTo>
                  <a:lnTo>
                    <a:pt x="79" y="214"/>
                  </a:lnTo>
                  <a:lnTo>
                    <a:pt x="76" y="211"/>
                  </a:lnTo>
                  <a:lnTo>
                    <a:pt x="72" y="207"/>
                  </a:lnTo>
                  <a:lnTo>
                    <a:pt x="70" y="202"/>
                  </a:lnTo>
                  <a:lnTo>
                    <a:pt x="67" y="199"/>
                  </a:lnTo>
                  <a:lnTo>
                    <a:pt x="64" y="196"/>
                  </a:lnTo>
                  <a:lnTo>
                    <a:pt x="59" y="189"/>
                  </a:lnTo>
                  <a:lnTo>
                    <a:pt x="56" y="186"/>
                  </a:lnTo>
                  <a:lnTo>
                    <a:pt x="54" y="183"/>
                  </a:lnTo>
                  <a:lnTo>
                    <a:pt x="51" y="179"/>
                  </a:lnTo>
                  <a:lnTo>
                    <a:pt x="48" y="174"/>
                  </a:lnTo>
                  <a:lnTo>
                    <a:pt x="45" y="171"/>
                  </a:lnTo>
                  <a:lnTo>
                    <a:pt x="42" y="166"/>
                  </a:lnTo>
                  <a:lnTo>
                    <a:pt x="40" y="163"/>
                  </a:lnTo>
                  <a:lnTo>
                    <a:pt x="36" y="158"/>
                  </a:lnTo>
                  <a:lnTo>
                    <a:pt x="33" y="152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29" y="146"/>
                  </a:lnTo>
                  <a:lnTo>
                    <a:pt x="28" y="140"/>
                  </a:lnTo>
                  <a:lnTo>
                    <a:pt x="26" y="137"/>
                  </a:lnTo>
                  <a:lnTo>
                    <a:pt x="26" y="133"/>
                  </a:lnTo>
                  <a:lnTo>
                    <a:pt x="26" y="129"/>
                  </a:lnTo>
                  <a:lnTo>
                    <a:pt x="26" y="123"/>
                  </a:lnTo>
                  <a:lnTo>
                    <a:pt x="23" y="118"/>
                  </a:lnTo>
                  <a:lnTo>
                    <a:pt x="22" y="113"/>
                  </a:lnTo>
                  <a:lnTo>
                    <a:pt x="22" y="105"/>
                  </a:lnTo>
                  <a:lnTo>
                    <a:pt x="20" y="101"/>
                  </a:lnTo>
                  <a:lnTo>
                    <a:pt x="19" y="95"/>
                  </a:lnTo>
                  <a:lnTo>
                    <a:pt x="19" y="88"/>
                  </a:lnTo>
                  <a:lnTo>
                    <a:pt x="15" y="82"/>
                  </a:lnTo>
                  <a:lnTo>
                    <a:pt x="15" y="76"/>
                  </a:lnTo>
                  <a:lnTo>
                    <a:pt x="14" y="70"/>
                  </a:lnTo>
                  <a:lnTo>
                    <a:pt x="12" y="63"/>
                  </a:lnTo>
                  <a:lnTo>
                    <a:pt x="11" y="56"/>
                  </a:lnTo>
                  <a:lnTo>
                    <a:pt x="9" y="49"/>
                  </a:lnTo>
                  <a:lnTo>
                    <a:pt x="8" y="45"/>
                  </a:lnTo>
                  <a:lnTo>
                    <a:pt x="6" y="38"/>
                  </a:lnTo>
                  <a:lnTo>
                    <a:pt x="6" y="34"/>
                  </a:lnTo>
                  <a:lnTo>
                    <a:pt x="6" y="29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7D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0" name="Freeform 494"/>
            <p:cNvSpPr>
              <a:spLocks/>
            </p:cNvSpPr>
            <p:nvPr/>
          </p:nvSpPr>
          <p:spPr bwMode="auto">
            <a:xfrm>
              <a:off x="4697" y="3030"/>
              <a:ext cx="39" cy="75"/>
            </a:xfrm>
            <a:custGeom>
              <a:avLst/>
              <a:gdLst/>
              <a:ahLst/>
              <a:cxnLst>
                <a:cxn ang="0">
                  <a:pos x="78" y="20"/>
                </a:cxn>
                <a:cxn ang="0">
                  <a:pos x="76" y="15"/>
                </a:cxn>
                <a:cxn ang="0">
                  <a:pos x="73" y="7"/>
                </a:cxn>
                <a:cxn ang="0">
                  <a:pos x="67" y="3"/>
                </a:cxn>
                <a:cxn ang="0">
                  <a:pos x="60" y="1"/>
                </a:cxn>
                <a:cxn ang="0">
                  <a:pos x="53" y="0"/>
                </a:cxn>
                <a:cxn ang="0">
                  <a:pos x="43" y="3"/>
                </a:cxn>
                <a:cxn ang="0">
                  <a:pos x="34" y="11"/>
                </a:cxn>
                <a:cxn ang="0">
                  <a:pos x="25" y="20"/>
                </a:cxn>
                <a:cxn ang="0">
                  <a:pos x="17" y="29"/>
                </a:cxn>
                <a:cxn ang="0">
                  <a:pos x="11" y="42"/>
                </a:cxn>
                <a:cxn ang="0">
                  <a:pos x="6" y="54"/>
                </a:cxn>
                <a:cxn ang="0">
                  <a:pos x="1" y="67"/>
                </a:cxn>
                <a:cxn ang="0">
                  <a:pos x="0" y="79"/>
                </a:cxn>
                <a:cxn ang="0">
                  <a:pos x="0" y="93"/>
                </a:cxn>
                <a:cxn ang="0">
                  <a:pos x="1" y="106"/>
                </a:cxn>
                <a:cxn ang="0">
                  <a:pos x="4" y="116"/>
                </a:cxn>
                <a:cxn ang="0">
                  <a:pos x="7" y="129"/>
                </a:cxn>
                <a:cxn ang="0">
                  <a:pos x="12" y="137"/>
                </a:cxn>
                <a:cxn ang="0">
                  <a:pos x="17" y="144"/>
                </a:cxn>
                <a:cxn ang="0">
                  <a:pos x="21" y="148"/>
                </a:cxn>
                <a:cxn ang="0">
                  <a:pos x="28" y="146"/>
                </a:cxn>
                <a:cxn ang="0">
                  <a:pos x="31" y="140"/>
                </a:cxn>
                <a:cxn ang="0">
                  <a:pos x="32" y="132"/>
                </a:cxn>
                <a:cxn ang="0">
                  <a:pos x="34" y="121"/>
                </a:cxn>
                <a:cxn ang="0">
                  <a:pos x="35" y="110"/>
                </a:cxn>
                <a:cxn ang="0">
                  <a:pos x="37" y="99"/>
                </a:cxn>
                <a:cxn ang="0">
                  <a:pos x="37" y="90"/>
                </a:cxn>
                <a:cxn ang="0">
                  <a:pos x="37" y="84"/>
                </a:cxn>
                <a:cxn ang="0">
                  <a:pos x="39" y="81"/>
                </a:cxn>
                <a:cxn ang="0">
                  <a:pos x="42" y="74"/>
                </a:cxn>
                <a:cxn ang="0">
                  <a:pos x="46" y="65"/>
                </a:cxn>
                <a:cxn ang="0">
                  <a:pos x="54" y="56"/>
                </a:cxn>
                <a:cxn ang="0">
                  <a:pos x="60" y="45"/>
                </a:cxn>
                <a:cxn ang="0">
                  <a:pos x="67" y="34"/>
                </a:cxn>
                <a:cxn ang="0">
                  <a:pos x="73" y="26"/>
                </a:cxn>
                <a:cxn ang="0">
                  <a:pos x="76" y="21"/>
                </a:cxn>
                <a:cxn ang="0">
                  <a:pos x="78" y="21"/>
                </a:cxn>
              </a:cxnLst>
              <a:rect l="0" t="0" r="r" b="b"/>
              <a:pathLst>
                <a:path w="78" h="149">
                  <a:moveTo>
                    <a:pt x="78" y="21"/>
                  </a:moveTo>
                  <a:lnTo>
                    <a:pt x="78" y="20"/>
                  </a:lnTo>
                  <a:lnTo>
                    <a:pt x="78" y="18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3" y="7"/>
                  </a:lnTo>
                  <a:lnTo>
                    <a:pt x="70" y="4"/>
                  </a:lnTo>
                  <a:lnTo>
                    <a:pt x="67" y="3"/>
                  </a:lnTo>
                  <a:lnTo>
                    <a:pt x="64" y="3"/>
                  </a:lnTo>
                  <a:lnTo>
                    <a:pt x="60" y="1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3" y="3"/>
                  </a:lnTo>
                  <a:lnTo>
                    <a:pt x="39" y="7"/>
                  </a:lnTo>
                  <a:lnTo>
                    <a:pt x="34" y="11"/>
                  </a:lnTo>
                  <a:lnTo>
                    <a:pt x="29" y="14"/>
                  </a:lnTo>
                  <a:lnTo>
                    <a:pt x="25" y="20"/>
                  </a:lnTo>
                  <a:lnTo>
                    <a:pt x="21" y="25"/>
                  </a:lnTo>
                  <a:lnTo>
                    <a:pt x="17" y="29"/>
                  </a:lnTo>
                  <a:lnTo>
                    <a:pt x="14" y="35"/>
                  </a:lnTo>
                  <a:lnTo>
                    <a:pt x="11" y="42"/>
                  </a:lnTo>
                  <a:lnTo>
                    <a:pt x="7" y="48"/>
                  </a:lnTo>
                  <a:lnTo>
                    <a:pt x="6" y="54"/>
                  </a:lnTo>
                  <a:lnTo>
                    <a:pt x="4" y="60"/>
                  </a:lnTo>
                  <a:lnTo>
                    <a:pt x="1" y="67"/>
                  </a:lnTo>
                  <a:lnTo>
                    <a:pt x="1" y="73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93"/>
                  </a:lnTo>
                  <a:lnTo>
                    <a:pt x="1" y="99"/>
                  </a:lnTo>
                  <a:lnTo>
                    <a:pt x="1" y="106"/>
                  </a:lnTo>
                  <a:lnTo>
                    <a:pt x="3" y="112"/>
                  </a:lnTo>
                  <a:lnTo>
                    <a:pt x="4" y="116"/>
                  </a:lnTo>
                  <a:lnTo>
                    <a:pt x="7" y="124"/>
                  </a:lnTo>
                  <a:lnTo>
                    <a:pt x="7" y="129"/>
                  </a:lnTo>
                  <a:lnTo>
                    <a:pt x="11" y="134"/>
                  </a:lnTo>
                  <a:lnTo>
                    <a:pt x="12" y="137"/>
                  </a:lnTo>
                  <a:lnTo>
                    <a:pt x="14" y="141"/>
                  </a:lnTo>
                  <a:lnTo>
                    <a:pt x="17" y="144"/>
                  </a:lnTo>
                  <a:lnTo>
                    <a:pt x="20" y="146"/>
                  </a:lnTo>
                  <a:lnTo>
                    <a:pt x="21" y="148"/>
                  </a:lnTo>
                  <a:lnTo>
                    <a:pt x="25" y="149"/>
                  </a:lnTo>
                  <a:lnTo>
                    <a:pt x="28" y="146"/>
                  </a:lnTo>
                  <a:lnTo>
                    <a:pt x="28" y="144"/>
                  </a:lnTo>
                  <a:lnTo>
                    <a:pt x="31" y="140"/>
                  </a:lnTo>
                  <a:lnTo>
                    <a:pt x="32" y="137"/>
                  </a:lnTo>
                  <a:lnTo>
                    <a:pt x="32" y="132"/>
                  </a:lnTo>
                  <a:lnTo>
                    <a:pt x="34" y="127"/>
                  </a:lnTo>
                  <a:lnTo>
                    <a:pt x="34" y="121"/>
                  </a:lnTo>
                  <a:lnTo>
                    <a:pt x="35" y="116"/>
                  </a:lnTo>
                  <a:lnTo>
                    <a:pt x="35" y="110"/>
                  </a:lnTo>
                  <a:lnTo>
                    <a:pt x="37" y="104"/>
                  </a:lnTo>
                  <a:lnTo>
                    <a:pt x="37" y="99"/>
                  </a:lnTo>
                  <a:lnTo>
                    <a:pt x="37" y="95"/>
                  </a:lnTo>
                  <a:lnTo>
                    <a:pt x="37" y="90"/>
                  </a:lnTo>
                  <a:lnTo>
                    <a:pt x="37" y="87"/>
                  </a:lnTo>
                  <a:lnTo>
                    <a:pt x="37" y="84"/>
                  </a:lnTo>
                  <a:lnTo>
                    <a:pt x="39" y="84"/>
                  </a:lnTo>
                  <a:lnTo>
                    <a:pt x="39" y="81"/>
                  </a:lnTo>
                  <a:lnTo>
                    <a:pt x="40" y="79"/>
                  </a:lnTo>
                  <a:lnTo>
                    <a:pt x="42" y="74"/>
                  </a:lnTo>
                  <a:lnTo>
                    <a:pt x="43" y="71"/>
                  </a:lnTo>
                  <a:lnTo>
                    <a:pt x="46" y="65"/>
                  </a:lnTo>
                  <a:lnTo>
                    <a:pt x="50" y="60"/>
                  </a:lnTo>
                  <a:lnTo>
                    <a:pt x="54" y="56"/>
                  </a:lnTo>
                  <a:lnTo>
                    <a:pt x="57" y="49"/>
                  </a:lnTo>
                  <a:lnTo>
                    <a:pt x="60" y="45"/>
                  </a:lnTo>
                  <a:lnTo>
                    <a:pt x="64" y="40"/>
                  </a:lnTo>
                  <a:lnTo>
                    <a:pt x="67" y="34"/>
                  </a:lnTo>
                  <a:lnTo>
                    <a:pt x="70" y="29"/>
                  </a:lnTo>
                  <a:lnTo>
                    <a:pt x="73" y="26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8" y="21"/>
                  </a:lnTo>
                  <a:lnTo>
                    <a:pt x="78" y="21"/>
                  </a:lnTo>
                  <a:close/>
                </a:path>
              </a:pathLst>
            </a:custGeom>
            <a:solidFill>
              <a:srgbClr val="FF7D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1" name="Freeform 495"/>
            <p:cNvSpPr>
              <a:spLocks/>
            </p:cNvSpPr>
            <p:nvPr/>
          </p:nvSpPr>
          <p:spPr bwMode="auto">
            <a:xfrm>
              <a:off x="4707" y="2778"/>
              <a:ext cx="69" cy="28"/>
            </a:xfrm>
            <a:custGeom>
              <a:avLst/>
              <a:gdLst/>
              <a:ahLst/>
              <a:cxnLst>
                <a:cxn ang="0">
                  <a:pos x="8" y="56"/>
                </a:cxn>
                <a:cxn ang="0">
                  <a:pos x="1" y="47"/>
                </a:cxn>
                <a:cxn ang="0">
                  <a:pos x="0" y="41"/>
                </a:cxn>
                <a:cxn ang="0">
                  <a:pos x="3" y="30"/>
                </a:cxn>
                <a:cxn ang="0">
                  <a:pos x="11" y="17"/>
                </a:cxn>
                <a:cxn ang="0">
                  <a:pos x="20" y="10"/>
                </a:cxn>
                <a:cxn ang="0">
                  <a:pos x="26" y="7"/>
                </a:cxn>
                <a:cxn ang="0">
                  <a:pos x="36" y="3"/>
                </a:cxn>
                <a:cxn ang="0">
                  <a:pos x="45" y="2"/>
                </a:cxn>
                <a:cxn ang="0">
                  <a:pos x="56" y="3"/>
                </a:cxn>
                <a:cxn ang="0">
                  <a:pos x="65" y="5"/>
                </a:cxn>
                <a:cxn ang="0">
                  <a:pos x="75" y="8"/>
                </a:cxn>
                <a:cxn ang="0">
                  <a:pos x="84" y="10"/>
                </a:cxn>
                <a:cxn ang="0">
                  <a:pos x="93" y="13"/>
                </a:cxn>
                <a:cxn ang="0">
                  <a:pos x="100" y="14"/>
                </a:cxn>
                <a:cxn ang="0">
                  <a:pos x="109" y="14"/>
                </a:cxn>
                <a:cxn ang="0">
                  <a:pos x="115" y="10"/>
                </a:cxn>
                <a:cxn ang="0">
                  <a:pos x="121" y="5"/>
                </a:cxn>
                <a:cxn ang="0">
                  <a:pos x="131" y="0"/>
                </a:cxn>
                <a:cxn ang="0">
                  <a:pos x="135" y="5"/>
                </a:cxn>
                <a:cxn ang="0">
                  <a:pos x="135" y="13"/>
                </a:cxn>
                <a:cxn ang="0">
                  <a:pos x="132" y="21"/>
                </a:cxn>
                <a:cxn ang="0">
                  <a:pos x="129" y="27"/>
                </a:cxn>
                <a:cxn ang="0">
                  <a:pos x="128" y="28"/>
                </a:cxn>
                <a:cxn ang="0">
                  <a:pos x="120" y="30"/>
                </a:cxn>
                <a:cxn ang="0">
                  <a:pos x="114" y="30"/>
                </a:cxn>
                <a:cxn ang="0">
                  <a:pos x="106" y="33"/>
                </a:cxn>
                <a:cxn ang="0">
                  <a:pos x="98" y="33"/>
                </a:cxn>
                <a:cxn ang="0">
                  <a:pos x="90" y="36"/>
                </a:cxn>
                <a:cxn ang="0">
                  <a:pos x="86" y="36"/>
                </a:cxn>
                <a:cxn ang="0">
                  <a:pos x="78" y="36"/>
                </a:cxn>
                <a:cxn ang="0">
                  <a:pos x="68" y="36"/>
                </a:cxn>
                <a:cxn ang="0">
                  <a:pos x="61" y="36"/>
                </a:cxn>
                <a:cxn ang="0">
                  <a:pos x="53" y="36"/>
                </a:cxn>
                <a:cxn ang="0">
                  <a:pos x="47" y="36"/>
                </a:cxn>
                <a:cxn ang="0">
                  <a:pos x="40" y="36"/>
                </a:cxn>
                <a:cxn ang="0">
                  <a:pos x="8" y="56"/>
                </a:cxn>
              </a:cxnLst>
              <a:rect l="0" t="0" r="r" b="b"/>
              <a:pathLst>
                <a:path w="137" h="56">
                  <a:moveTo>
                    <a:pt x="8" y="56"/>
                  </a:moveTo>
                  <a:lnTo>
                    <a:pt x="8" y="56"/>
                  </a:lnTo>
                  <a:lnTo>
                    <a:pt x="3" y="50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3" y="36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1" y="17"/>
                  </a:lnTo>
                  <a:lnTo>
                    <a:pt x="17" y="14"/>
                  </a:lnTo>
                  <a:lnTo>
                    <a:pt x="20" y="10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6" y="3"/>
                  </a:lnTo>
                  <a:lnTo>
                    <a:pt x="40" y="3"/>
                  </a:lnTo>
                  <a:lnTo>
                    <a:pt x="45" y="2"/>
                  </a:lnTo>
                  <a:lnTo>
                    <a:pt x="50" y="3"/>
                  </a:lnTo>
                  <a:lnTo>
                    <a:pt x="56" y="3"/>
                  </a:lnTo>
                  <a:lnTo>
                    <a:pt x="61" y="5"/>
                  </a:lnTo>
                  <a:lnTo>
                    <a:pt x="65" y="5"/>
                  </a:lnTo>
                  <a:lnTo>
                    <a:pt x="70" y="7"/>
                  </a:lnTo>
                  <a:lnTo>
                    <a:pt x="75" y="8"/>
                  </a:lnTo>
                  <a:lnTo>
                    <a:pt x="79" y="10"/>
                  </a:lnTo>
                  <a:lnTo>
                    <a:pt x="84" y="10"/>
                  </a:lnTo>
                  <a:lnTo>
                    <a:pt x="89" y="11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100" y="14"/>
                  </a:lnTo>
                  <a:lnTo>
                    <a:pt x="103" y="14"/>
                  </a:lnTo>
                  <a:lnTo>
                    <a:pt x="109" y="14"/>
                  </a:lnTo>
                  <a:lnTo>
                    <a:pt x="114" y="14"/>
                  </a:lnTo>
                  <a:lnTo>
                    <a:pt x="115" y="10"/>
                  </a:lnTo>
                  <a:lnTo>
                    <a:pt x="120" y="8"/>
                  </a:lnTo>
                  <a:lnTo>
                    <a:pt x="121" y="5"/>
                  </a:lnTo>
                  <a:lnTo>
                    <a:pt x="124" y="3"/>
                  </a:lnTo>
                  <a:lnTo>
                    <a:pt x="131" y="0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7" y="8"/>
                  </a:lnTo>
                  <a:lnTo>
                    <a:pt x="135" y="13"/>
                  </a:lnTo>
                  <a:lnTo>
                    <a:pt x="134" y="17"/>
                  </a:lnTo>
                  <a:lnTo>
                    <a:pt x="132" y="21"/>
                  </a:lnTo>
                  <a:lnTo>
                    <a:pt x="131" y="25"/>
                  </a:lnTo>
                  <a:lnTo>
                    <a:pt x="129" y="27"/>
                  </a:lnTo>
                  <a:lnTo>
                    <a:pt x="129" y="28"/>
                  </a:lnTo>
                  <a:lnTo>
                    <a:pt x="128" y="28"/>
                  </a:lnTo>
                  <a:lnTo>
                    <a:pt x="123" y="30"/>
                  </a:lnTo>
                  <a:lnTo>
                    <a:pt x="120" y="30"/>
                  </a:lnTo>
                  <a:lnTo>
                    <a:pt x="117" y="30"/>
                  </a:lnTo>
                  <a:lnTo>
                    <a:pt x="114" y="30"/>
                  </a:lnTo>
                  <a:lnTo>
                    <a:pt x="110" y="33"/>
                  </a:lnTo>
                  <a:lnTo>
                    <a:pt x="106" y="33"/>
                  </a:lnTo>
                  <a:lnTo>
                    <a:pt x="101" y="33"/>
                  </a:lnTo>
                  <a:lnTo>
                    <a:pt x="98" y="33"/>
                  </a:lnTo>
                  <a:lnTo>
                    <a:pt x="95" y="35"/>
                  </a:lnTo>
                  <a:lnTo>
                    <a:pt x="90" y="36"/>
                  </a:lnTo>
                  <a:lnTo>
                    <a:pt x="87" y="36"/>
                  </a:lnTo>
                  <a:lnTo>
                    <a:pt x="86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1" y="36"/>
                  </a:lnTo>
                  <a:lnTo>
                    <a:pt x="58" y="36"/>
                  </a:lnTo>
                  <a:lnTo>
                    <a:pt x="53" y="36"/>
                  </a:lnTo>
                  <a:lnTo>
                    <a:pt x="50" y="36"/>
                  </a:lnTo>
                  <a:lnTo>
                    <a:pt x="47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8" y="56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rgbClr val="FFD17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2" name="Freeform 496"/>
            <p:cNvSpPr>
              <a:spLocks/>
            </p:cNvSpPr>
            <p:nvPr/>
          </p:nvSpPr>
          <p:spPr bwMode="auto">
            <a:xfrm>
              <a:off x="4609" y="2808"/>
              <a:ext cx="102" cy="157"/>
            </a:xfrm>
            <a:custGeom>
              <a:avLst/>
              <a:gdLst/>
              <a:ahLst/>
              <a:cxnLst>
                <a:cxn ang="0">
                  <a:pos x="204" y="5"/>
                </a:cxn>
                <a:cxn ang="0">
                  <a:pos x="194" y="0"/>
                </a:cxn>
                <a:cxn ang="0">
                  <a:pos x="183" y="0"/>
                </a:cxn>
                <a:cxn ang="0">
                  <a:pos x="171" y="5"/>
                </a:cxn>
                <a:cxn ang="0">
                  <a:pos x="163" y="14"/>
                </a:cxn>
                <a:cxn ang="0">
                  <a:pos x="157" y="27"/>
                </a:cxn>
                <a:cxn ang="0">
                  <a:pos x="152" y="41"/>
                </a:cxn>
                <a:cxn ang="0">
                  <a:pos x="149" y="55"/>
                </a:cxn>
                <a:cxn ang="0">
                  <a:pos x="149" y="72"/>
                </a:cxn>
                <a:cxn ang="0">
                  <a:pos x="149" y="83"/>
                </a:cxn>
                <a:cxn ang="0">
                  <a:pos x="151" y="94"/>
                </a:cxn>
                <a:cxn ang="0">
                  <a:pos x="152" y="108"/>
                </a:cxn>
                <a:cxn ang="0">
                  <a:pos x="155" y="120"/>
                </a:cxn>
                <a:cxn ang="0">
                  <a:pos x="155" y="133"/>
                </a:cxn>
                <a:cxn ang="0">
                  <a:pos x="155" y="144"/>
                </a:cxn>
                <a:cxn ang="0">
                  <a:pos x="154" y="158"/>
                </a:cxn>
                <a:cxn ang="0">
                  <a:pos x="146" y="170"/>
                </a:cxn>
                <a:cxn ang="0">
                  <a:pos x="131" y="173"/>
                </a:cxn>
                <a:cxn ang="0">
                  <a:pos x="117" y="176"/>
                </a:cxn>
                <a:cxn ang="0">
                  <a:pos x="107" y="178"/>
                </a:cxn>
                <a:cxn ang="0">
                  <a:pos x="96" y="181"/>
                </a:cxn>
                <a:cxn ang="0">
                  <a:pos x="87" y="184"/>
                </a:cxn>
                <a:cxn ang="0">
                  <a:pos x="71" y="192"/>
                </a:cxn>
                <a:cxn ang="0">
                  <a:pos x="59" y="204"/>
                </a:cxn>
                <a:cxn ang="0">
                  <a:pos x="56" y="223"/>
                </a:cxn>
                <a:cxn ang="0">
                  <a:pos x="57" y="242"/>
                </a:cxn>
                <a:cxn ang="0">
                  <a:pos x="62" y="260"/>
                </a:cxn>
                <a:cxn ang="0">
                  <a:pos x="64" y="273"/>
                </a:cxn>
                <a:cxn ang="0">
                  <a:pos x="60" y="285"/>
                </a:cxn>
                <a:cxn ang="0">
                  <a:pos x="50" y="292"/>
                </a:cxn>
                <a:cxn ang="0">
                  <a:pos x="39" y="287"/>
                </a:cxn>
                <a:cxn ang="0">
                  <a:pos x="29" y="276"/>
                </a:cxn>
                <a:cxn ang="0">
                  <a:pos x="22" y="262"/>
                </a:cxn>
                <a:cxn ang="0">
                  <a:pos x="17" y="250"/>
                </a:cxn>
                <a:cxn ang="0">
                  <a:pos x="11" y="245"/>
                </a:cxn>
                <a:cxn ang="0">
                  <a:pos x="1" y="246"/>
                </a:cxn>
                <a:cxn ang="0">
                  <a:pos x="0" y="260"/>
                </a:cxn>
                <a:cxn ang="0">
                  <a:pos x="57" y="313"/>
                </a:cxn>
                <a:cxn ang="0">
                  <a:pos x="73" y="315"/>
                </a:cxn>
                <a:cxn ang="0">
                  <a:pos x="85" y="312"/>
                </a:cxn>
                <a:cxn ang="0">
                  <a:pos x="87" y="302"/>
                </a:cxn>
                <a:cxn ang="0">
                  <a:pos x="87" y="287"/>
                </a:cxn>
                <a:cxn ang="0">
                  <a:pos x="87" y="274"/>
                </a:cxn>
                <a:cxn ang="0">
                  <a:pos x="87" y="262"/>
                </a:cxn>
                <a:cxn ang="0">
                  <a:pos x="85" y="250"/>
                </a:cxn>
                <a:cxn ang="0">
                  <a:pos x="85" y="237"/>
                </a:cxn>
                <a:cxn ang="0">
                  <a:pos x="85" y="226"/>
                </a:cxn>
                <a:cxn ang="0">
                  <a:pos x="85" y="214"/>
                </a:cxn>
                <a:cxn ang="0">
                  <a:pos x="183" y="106"/>
                </a:cxn>
                <a:cxn ang="0">
                  <a:pos x="204" y="11"/>
                </a:cxn>
              </a:cxnLst>
              <a:rect l="0" t="0" r="r" b="b"/>
              <a:pathLst>
                <a:path w="204" h="315">
                  <a:moveTo>
                    <a:pt x="204" y="11"/>
                  </a:moveTo>
                  <a:lnTo>
                    <a:pt x="204" y="10"/>
                  </a:lnTo>
                  <a:lnTo>
                    <a:pt x="204" y="5"/>
                  </a:lnTo>
                  <a:lnTo>
                    <a:pt x="201" y="4"/>
                  </a:lnTo>
                  <a:lnTo>
                    <a:pt x="197" y="0"/>
                  </a:lnTo>
                  <a:lnTo>
                    <a:pt x="194" y="0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76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11"/>
                  </a:lnTo>
                  <a:lnTo>
                    <a:pt x="163" y="14"/>
                  </a:lnTo>
                  <a:lnTo>
                    <a:pt x="160" y="18"/>
                  </a:lnTo>
                  <a:lnTo>
                    <a:pt x="159" y="22"/>
                  </a:lnTo>
                  <a:lnTo>
                    <a:pt x="157" y="27"/>
                  </a:lnTo>
                  <a:lnTo>
                    <a:pt x="155" y="32"/>
                  </a:lnTo>
                  <a:lnTo>
                    <a:pt x="154" y="36"/>
                  </a:lnTo>
                  <a:lnTo>
                    <a:pt x="152" y="41"/>
                  </a:lnTo>
                  <a:lnTo>
                    <a:pt x="151" y="46"/>
                  </a:lnTo>
                  <a:lnTo>
                    <a:pt x="149" y="50"/>
                  </a:lnTo>
                  <a:lnTo>
                    <a:pt x="149" y="55"/>
                  </a:lnTo>
                  <a:lnTo>
                    <a:pt x="149" y="61"/>
                  </a:lnTo>
                  <a:lnTo>
                    <a:pt x="148" y="66"/>
                  </a:lnTo>
                  <a:lnTo>
                    <a:pt x="149" y="72"/>
                  </a:lnTo>
                  <a:lnTo>
                    <a:pt x="149" y="75"/>
                  </a:lnTo>
                  <a:lnTo>
                    <a:pt x="149" y="78"/>
                  </a:lnTo>
                  <a:lnTo>
                    <a:pt x="149" y="83"/>
                  </a:lnTo>
                  <a:lnTo>
                    <a:pt x="149" y="88"/>
                  </a:lnTo>
                  <a:lnTo>
                    <a:pt x="149" y="91"/>
                  </a:lnTo>
                  <a:lnTo>
                    <a:pt x="151" y="94"/>
                  </a:lnTo>
                  <a:lnTo>
                    <a:pt x="151" y="99"/>
                  </a:lnTo>
                  <a:lnTo>
                    <a:pt x="152" y="103"/>
                  </a:lnTo>
                  <a:lnTo>
                    <a:pt x="152" y="108"/>
                  </a:lnTo>
                  <a:lnTo>
                    <a:pt x="154" y="111"/>
                  </a:lnTo>
                  <a:lnTo>
                    <a:pt x="154" y="117"/>
                  </a:lnTo>
                  <a:lnTo>
                    <a:pt x="155" y="120"/>
                  </a:lnTo>
                  <a:lnTo>
                    <a:pt x="155" y="125"/>
                  </a:lnTo>
                  <a:lnTo>
                    <a:pt x="155" y="130"/>
                  </a:lnTo>
                  <a:lnTo>
                    <a:pt x="155" y="133"/>
                  </a:lnTo>
                  <a:lnTo>
                    <a:pt x="157" y="137"/>
                  </a:lnTo>
                  <a:lnTo>
                    <a:pt x="155" y="141"/>
                  </a:lnTo>
                  <a:lnTo>
                    <a:pt x="155" y="144"/>
                  </a:lnTo>
                  <a:lnTo>
                    <a:pt x="155" y="147"/>
                  </a:lnTo>
                  <a:lnTo>
                    <a:pt x="155" y="151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9" y="167"/>
                  </a:lnTo>
                  <a:lnTo>
                    <a:pt x="146" y="170"/>
                  </a:lnTo>
                  <a:lnTo>
                    <a:pt x="140" y="170"/>
                  </a:lnTo>
                  <a:lnTo>
                    <a:pt x="135" y="173"/>
                  </a:lnTo>
                  <a:lnTo>
                    <a:pt x="131" y="173"/>
                  </a:lnTo>
                  <a:lnTo>
                    <a:pt x="123" y="175"/>
                  </a:lnTo>
                  <a:lnTo>
                    <a:pt x="120" y="175"/>
                  </a:lnTo>
                  <a:lnTo>
                    <a:pt x="117" y="176"/>
                  </a:lnTo>
                  <a:lnTo>
                    <a:pt x="113" y="176"/>
                  </a:lnTo>
                  <a:lnTo>
                    <a:pt x="110" y="178"/>
                  </a:lnTo>
                  <a:lnTo>
                    <a:pt x="107" y="178"/>
                  </a:lnTo>
                  <a:lnTo>
                    <a:pt x="103" y="179"/>
                  </a:lnTo>
                  <a:lnTo>
                    <a:pt x="99" y="181"/>
                  </a:lnTo>
                  <a:lnTo>
                    <a:pt x="96" y="181"/>
                  </a:lnTo>
                  <a:lnTo>
                    <a:pt x="93" y="183"/>
                  </a:lnTo>
                  <a:lnTo>
                    <a:pt x="90" y="184"/>
                  </a:lnTo>
                  <a:lnTo>
                    <a:pt x="87" y="184"/>
                  </a:lnTo>
                  <a:lnTo>
                    <a:pt x="84" y="186"/>
                  </a:lnTo>
                  <a:lnTo>
                    <a:pt x="76" y="189"/>
                  </a:lnTo>
                  <a:lnTo>
                    <a:pt x="71" y="192"/>
                  </a:lnTo>
                  <a:lnTo>
                    <a:pt x="67" y="195"/>
                  </a:lnTo>
                  <a:lnTo>
                    <a:pt x="64" y="200"/>
                  </a:lnTo>
                  <a:lnTo>
                    <a:pt x="59" y="204"/>
                  </a:lnTo>
                  <a:lnTo>
                    <a:pt x="57" y="211"/>
                  </a:lnTo>
                  <a:lnTo>
                    <a:pt x="57" y="217"/>
                  </a:lnTo>
                  <a:lnTo>
                    <a:pt x="56" y="223"/>
                  </a:lnTo>
                  <a:lnTo>
                    <a:pt x="56" y="229"/>
                  </a:lnTo>
                  <a:lnTo>
                    <a:pt x="57" y="236"/>
                  </a:lnTo>
                  <a:lnTo>
                    <a:pt x="57" y="242"/>
                  </a:lnTo>
                  <a:lnTo>
                    <a:pt x="59" y="248"/>
                  </a:lnTo>
                  <a:lnTo>
                    <a:pt x="60" y="254"/>
                  </a:lnTo>
                  <a:lnTo>
                    <a:pt x="62" y="260"/>
                  </a:lnTo>
                  <a:lnTo>
                    <a:pt x="62" y="265"/>
                  </a:lnTo>
                  <a:lnTo>
                    <a:pt x="64" y="270"/>
                  </a:lnTo>
                  <a:lnTo>
                    <a:pt x="64" y="273"/>
                  </a:lnTo>
                  <a:lnTo>
                    <a:pt x="64" y="278"/>
                  </a:lnTo>
                  <a:lnTo>
                    <a:pt x="64" y="282"/>
                  </a:lnTo>
                  <a:lnTo>
                    <a:pt x="60" y="285"/>
                  </a:lnTo>
                  <a:lnTo>
                    <a:pt x="59" y="287"/>
                  </a:lnTo>
                  <a:lnTo>
                    <a:pt x="54" y="290"/>
                  </a:lnTo>
                  <a:lnTo>
                    <a:pt x="50" y="292"/>
                  </a:lnTo>
                  <a:lnTo>
                    <a:pt x="46" y="292"/>
                  </a:lnTo>
                  <a:lnTo>
                    <a:pt x="42" y="290"/>
                  </a:lnTo>
                  <a:lnTo>
                    <a:pt x="39" y="287"/>
                  </a:lnTo>
                  <a:lnTo>
                    <a:pt x="36" y="284"/>
                  </a:lnTo>
                  <a:lnTo>
                    <a:pt x="32" y="281"/>
                  </a:lnTo>
                  <a:lnTo>
                    <a:pt x="29" y="276"/>
                  </a:lnTo>
                  <a:lnTo>
                    <a:pt x="26" y="273"/>
                  </a:lnTo>
                  <a:lnTo>
                    <a:pt x="25" y="267"/>
                  </a:lnTo>
                  <a:lnTo>
                    <a:pt x="22" y="262"/>
                  </a:lnTo>
                  <a:lnTo>
                    <a:pt x="20" y="257"/>
                  </a:lnTo>
                  <a:lnTo>
                    <a:pt x="17" y="254"/>
                  </a:lnTo>
                  <a:lnTo>
                    <a:pt x="17" y="250"/>
                  </a:lnTo>
                  <a:lnTo>
                    <a:pt x="14" y="246"/>
                  </a:lnTo>
                  <a:lnTo>
                    <a:pt x="12" y="245"/>
                  </a:lnTo>
                  <a:lnTo>
                    <a:pt x="11" y="245"/>
                  </a:lnTo>
                  <a:lnTo>
                    <a:pt x="6" y="243"/>
                  </a:lnTo>
                  <a:lnTo>
                    <a:pt x="4" y="246"/>
                  </a:lnTo>
                  <a:lnTo>
                    <a:pt x="1" y="246"/>
                  </a:lnTo>
                  <a:lnTo>
                    <a:pt x="0" y="251"/>
                  </a:lnTo>
                  <a:lnTo>
                    <a:pt x="0" y="257"/>
                  </a:lnTo>
                  <a:lnTo>
                    <a:pt x="0" y="260"/>
                  </a:lnTo>
                  <a:lnTo>
                    <a:pt x="29" y="310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60" y="313"/>
                  </a:lnTo>
                  <a:lnTo>
                    <a:pt x="67" y="313"/>
                  </a:lnTo>
                  <a:lnTo>
                    <a:pt x="73" y="315"/>
                  </a:lnTo>
                  <a:lnTo>
                    <a:pt x="76" y="313"/>
                  </a:lnTo>
                  <a:lnTo>
                    <a:pt x="82" y="313"/>
                  </a:lnTo>
                  <a:lnTo>
                    <a:pt x="85" y="312"/>
                  </a:lnTo>
                  <a:lnTo>
                    <a:pt x="87" y="310"/>
                  </a:lnTo>
                  <a:lnTo>
                    <a:pt x="87" y="307"/>
                  </a:lnTo>
                  <a:lnTo>
                    <a:pt x="87" y="302"/>
                  </a:lnTo>
                  <a:lnTo>
                    <a:pt x="87" y="296"/>
                  </a:lnTo>
                  <a:lnTo>
                    <a:pt x="87" y="290"/>
                  </a:lnTo>
                  <a:lnTo>
                    <a:pt x="87" y="287"/>
                  </a:lnTo>
                  <a:lnTo>
                    <a:pt x="87" y="284"/>
                  </a:lnTo>
                  <a:lnTo>
                    <a:pt x="87" y="279"/>
                  </a:lnTo>
                  <a:lnTo>
                    <a:pt x="87" y="274"/>
                  </a:lnTo>
                  <a:lnTo>
                    <a:pt x="87" y="270"/>
                  </a:lnTo>
                  <a:lnTo>
                    <a:pt x="87" y="267"/>
                  </a:lnTo>
                  <a:lnTo>
                    <a:pt x="87" y="262"/>
                  </a:lnTo>
                  <a:lnTo>
                    <a:pt x="87" y="259"/>
                  </a:lnTo>
                  <a:lnTo>
                    <a:pt x="85" y="254"/>
                  </a:lnTo>
                  <a:lnTo>
                    <a:pt x="85" y="250"/>
                  </a:lnTo>
                  <a:lnTo>
                    <a:pt x="85" y="245"/>
                  </a:lnTo>
                  <a:lnTo>
                    <a:pt x="85" y="242"/>
                  </a:lnTo>
                  <a:lnTo>
                    <a:pt x="85" y="237"/>
                  </a:lnTo>
                  <a:lnTo>
                    <a:pt x="85" y="234"/>
                  </a:lnTo>
                  <a:lnTo>
                    <a:pt x="85" y="231"/>
                  </a:lnTo>
                  <a:lnTo>
                    <a:pt x="85" y="226"/>
                  </a:lnTo>
                  <a:lnTo>
                    <a:pt x="85" y="221"/>
                  </a:lnTo>
                  <a:lnTo>
                    <a:pt x="85" y="217"/>
                  </a:lnTo>
                  <a:lnTo>
                    <a:pt x="85" y="214"/>
                  </a:lnTo>
                  <a:lnTo>
                    <a:pt x="85" y="214"/>
                  </a:lnTo>
                  <a:lnTo>
                    <a:pt x="165" y="178"/>
                  </a:lnTo>
                  <a:lnTo>
                    <a:pt x="183" y="106"/>
                  </a:lnTo>
                  <a:lnTo>
                    <a:pt x="182" y="56"/>
                  </a:lnTo>
                  <a:lnTo>
                    <a:pt x="204" y="11"/>
                  </a:lnTo>
                  <a:lnTo>
                    <a:pt x="204" y="11"/>
                  </a:lnTo>
                  <a:close/>
                </a:path>
              </a:pathLst>
            </a:custGeom>
            <a:solidFill>
              <a:srgbClr val="FFD17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3" name="Freeform 497"/>
            <p:cNvSpPr>
              <a:spLocks/>
            </p:cNvSpPr>
            <p:nvPr/>
          </p:nvSpPr>
          <p:spPr bwMode="auto">
            <a:xfrm>
              <a:off x="4626" y="2805"/>
              <a:ext cx="49" cy="89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87" y="0"/>
                </a:cxn>
                <a:cxn ang="0">
                  <a:pos x="79" y="0"/>
                </a:cxn>
                <a:cxn ang="0">
                  <a:pos x="72" y="6"/>
                </a:cxn>
                <a:cxn ang="0">
                  <a:pos x="67" y="13"/>
                </a:cxn>
                <a:cxn ang="0">
                  <a:pos x="62" y="22"/>
                </a:cxn>
                <a:cxn ang="0">
                  <a:pos x="61" y="30"/>
                </a:cxn>
                <a:cxn ang="0">
                  <a:pos x="62" y="41"/>
                </a:cxn>
                <a:cxn ang="0">
                  <a:pos x="62" y="48"/>
                </a:cxn>
                <a:cxn ang="0">
                  <a:pos x="65" y="56"/>
                </a:cxn>
                <a:cxn ang="0">
                  <a:pos x="67" y="67"/>
                </a:cxn>
                <a:cxn ang="0">
                  <a:pos x="70" y="76"/>
                </a:cxn>
                <a:cxn ang="0">
                  <a:pos x="70" y="86"/>
                </a:cxn>
                <a:cxn ang="0">
                  <a:pos x="70" y="92"/>
                </a:cxn>
                <a:cxn ang="0">
                  <a:pos x="69" y="101"/>
                </a:cxn>
                <a:cxn ang="0">
                  <a:pos x="64" y="111"/>
                </a:cxn>
                <a:cxn ang="0">
                  <a:pos x="59" y="117"/>
                </a:cxn>
                <a:cxn ang="0">
                  <a:pos x="53" y="120"/>
                </a:cxn>
                <a:cxn ang="0">
                  <a:pos x="45" y="123"/>
                </a:cxn>
                <a:cxn ang="0">
                  <a:pos x="36" y="126"/>
                </a:cxn>
                <a:cxn ang="0">
                  <a:pos x="28" y="129"/>
                </a:cxn>
                <a:cxn ang="0">
                  <a:pos x="20" y="133"/>
                </a:cxn>
                <a:cxn ang="0">
                  <a:pos x="14" y="140"/>
                </a:cxn>
                <a:cxn ang="0">
                  <a:pos x="8" y="147"/>
                </a:cxn>
                <a:cxn ang="0">
                  <a:pos x="3" y="153"/>
                </a:cxn>
                <a:cxn ang="0">
                  <a:pos x="0" y="161"/>
                </a:cxn>
                <a:cxn ang="0">
                  <a:pos x="0" y="170"/>
                </a:cxn>
                <a:cxn ang="0">
                  <a:pos x="3" y="176"/>
                </a:cxn>
                <a:cxn ang="0">
                  <a:pos x="8" y="179"/>
                </a:cxn>
                <a:cxn ang="0">
                  <a:pos x="16" y="179"/>
                </a:cxn>
                <a:cxn ang="0">
                  <a:pos x="26" y="176"/>
                </a:cxn>
                <a:cxn ang="0">
                  <a:pos x="36" y="170"/>
                </a:cxn>
                <a:cxn ang="0">
                  <a:pos x="48" y="164"/>
                </a:cxn>
                <a:cxn ang="0">
                  <a:pos x="59" y="156"/>
                </a:cxn>
                <a:cxn ang="0">
                  <a:pos x="67" y="150"/>
                </a:cxn>
                <a:cxn ang="0">
                  <a:pos x="73" y="143"/>
                </a:cxn>
                <a:cxn ang="0">
                  <a:pos x="78" y="140"/>
                </a:cxn>
                <a:cxn ang="0">
                  <a:pos x="87" y="108"/>
                </a:cxn>
                <a:cxn ang="0">
                  <a:pos x="97" y="3"/>
                </a:cxn>
              </a:cxnLst>
              <a:rect l="0" t="0" r="r" b="b"/>
              <a:pathLst>
                <a:path w="97" h="179">
                  <a:moveTo>
                    <a:pt x="97" y="3"/>
                  </a:moveTo>
                  <a:lnTo>
                    <a:pt x="93" y="2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79" y="0"/>
                  </a:lnTo>
                  <a:lnTo>
                    <a:pt x="73" y="3"/>
                  </a:lnTo>
                  <a:lnTo>
                    <a:pt x="72" y="6"/>
                  </a:lnTo>
                  <a:lnTo>
                    <a:pt x="69" y="10"/>
                  </a:lnTo>
                  <a:lnTo>
                    <a:pt x="67" y="13"/>
                  </a:lnTo>
                  <a:lnTo>
                    <a:pt x="65" y="17"/>
                  </a:lnTo>
                  <a:lnTo>
                    <a:pt x="62" y="22"/>
                  </a:lnTo>
                  <a:lnTo>
                    <a:pt x="62" y="27"/>
                  </a:lnTo>
                  <a:lnTo>
                    <a:pt x="61" y="30"/>
                  </a:lnTo>
                  <a:lnTo>
                    <a:pt x="62" y="36"/>
                  </a:lnTo>
                  <a:lnTo>
                    <a:pt x="62" y="41"/>
                  </a:lnTo>
                  <a:lnTo>
                    <a:pt x="62" y="44"/>
                  </a:lnTo>
                  <a:lnTo>
                    <a:pt x="62" y="48"/>
                  </a:lnTo>
                  <a:lnTo>
                    <a:pt x="64" y="53"/>
                  </a:lnTo>
                  <a:lnTo>
                    <a:pt x="65" y="56"/>
                  </a:lnTo>
                  <a:lnTo>
                    <a:pt x="65" y="61"/>
                  </a:lnTo>
                  <a:lnTo>
                    <a:pt x="67" y="67"/>
                  </a:lnTo>
                  <a:lnTo>
                    <a:pt x="69" y="72"/>
                  </a:lnTo>
                  <a:lnTo>
                    <a:pt x="70" y="76"/>
                  </a:lnTo>
                  <a:lnTo>
                    <a:pt x="70" y="83"/>
                  </a:lnTo>
                  <a:lnTo>
                    <a:pt x="70" y="86"/>
                  </a:lnTo>
                  <a:lnTo>
                    <a:pt x="70" y="89"/>
                  </a:lnTo>
                  <a:lnTo>
                    <a:pt x="70" y="92"/>
                  </a:lnTo>
                  <a:lnTo>
                    <a:pt x="70" y="97"/>
                  </a:lnTo>
                  <a:lnTo>
                    <a:pt x="69" y="101"/>
                  </a:lnTo>
                  <a:lnTo>
                    <a:pt x="67" y="106"/>
                  </a:lnTo>
                  <a:lnTo>
                    <a:pt x="64" y="111"/>
                  </a:lnTo>
                  <a:lnTo>
                    <a:pt x="62" y="115"/>
                  </a:lnTo>
                  <a:lnTo>
                    <a:pt x="59" y="117"/>
                  </a:lnTo>
                  <a:lnTo>
                    <a:pt x="56" y="120"/>
                  </a:lnTo>
                  <a:lnTo>
                    <a:pt x="53" y="120"/>
                  </a:lnTo>
                  <a:lnTo>
                    <a:pt x="50" y="123"/>
                  </a:lnTo>
                  <a:lnTo>
                    <a:pt x="45" y="123"/>
                  </a:lnTo>
                  <a:lnTo>
                    <a:pt x="40" y="125"/>
                  </a:lnTo>
                  <a:lnTo>
                    <a:pt x="36" y="126"/>
                  </a:lnTo>
                  <a:lnTo>
                    <a:pt x="33" y="128"/>
                  </a:lnTo>
                  <a:lnTo>
                    <a:pt x="28" y="129"/>
                  </a:lnTo>
                  <a:lnTo>
                    <a:pt x="25" y="131"/>
                  </a:lnTo>
                  <a:lnTo>
                    <a:pt x="20" y="133"/>
                  </a:lnTo>
                  <a:lnTo>
                    <a:pt x="19" y="137"/>
                  </a:lnTo>
                  <a:lnTo>
                    <a:pt x="14" y="140"/>
                  </a:lnTo>
                  <a:lnTo>
                    <a:pt x="11" y="143"/>
                  </a:lnTo>
                  <a:lnTo>
                    <a:pt x="8" y="147"/>
                  </a:lnTo>
                  <a:lnTo>
                    <a:pt x="6" y="150"/>
                  </a:lnTo>
                  <a:lnTo>
                    <a:pt x="3" y="153"/>
                  </a:lnTo>
                  <a:lnTo>
                    <a:pt x="3" y="156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0" y="170"/>
                  </a:lnTo>
                  <a:lnTo>
                    <a:pt x="2" y="176"/>
                  </a:lnTo>
                  <a:lnTo>
                    <a:pt x="3" y="176"/>
                  </a:lnTo>
                  <a:lnTo>
                    <a:pt x="6" y="179"/>
                  </a:lnTo>
                  <a:lnTo>
                    <a:pt x="8" y="179"/>
                  </a:lnTo>
                  <a:lnTo>
                    <a:pt x="12" y="179"/>
                  </a:lnTo>
                  <a:lnTo>
                    <a:pt x="16" y="179"/>
                  </a:lnTo>
                  <a:lnTo>
                    <a:pt x="20" y="178"/>
                  </a:lnTo>
                  <a:lnTo>
                    <a:pt x="26" y="176"/>
                  </a:lnTo>
                  <a:lnTo>
                    <a:pt x="31" y="173"/>
                  </a:lnTo>
                  <a:lnTo>
                    <a:pt x="36" y="170"/>
                  </a:lnTo>
                  <a:lnTo>
                    <a:pt x="42" y="167"/>
                  </a:lnTo>
                  <a:lnTo>
                    <a:pt x="48" y="164"/>
                  </a:lnTo>
                  <a:lnTo>
                    <a:pt x="53" y="161"/>
                  </a:lnTo>
                  <a:lnTo>
                    <a:pt x="59" y="156"/>
                  </a:lnTo>
                  <a:lnTo>
                    <a:pt x="62" y="153"/>
                  </a:lnTo>
                  <a:lnTo>
                    <a:pt x="67" y="150"/>
                  </a:lnTo>
                  <a:lnTo>
                    <a:pt x="72" y="147"/>
                  </a:lnTo>
                  <a:lnTo>
                    <a:pt x="73" y="143"/>
                  </a:lnTo>
                  <a:lnTo>
                    <a:pt x="76" y="142"/>
                  </a:lnTo>
                  <a:lnTo>
                    <a:pt x="78" y="140"/>
                  </a:lnTo>
                  <a:lnTo>
                    <a:pt x="79" y="140"/>
                  </a:lnTo>
                  <a:lnTo>
                    <a:pt x="87" y="108"/>
                  </a:lnTo>
                  <a:lnTo>
                    <a:pt x="86" y="42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solidFill>
              <a:srgbClr val="FFD17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4" name="Freeform 498"/>
            <p:cNvSpPr>
              <a:spLocks/>
            </p:cNvSpPr>
            <p:nvPr/>
          </p:nvSpPr>
          <p:spPr bwMode="auto">
            <a:xfrm>
              <a:off x="4562" y="2738"/>
              <a:ext cx="206" cy="190"/>
            </a:xfrm>
            <a:custGeom>
              <a:avLst/>
              <a:gdLst/>
              <a:ahLst/>
              <a:cxnLst>
                <a:cxn ang="0">
                  <a:pos x="405" y="78"/>
                </a:cxn>
                <a:cxn ang="0">
                  <a:pos x="391" y="77"/>
                </a:cxn>
                <a:cxn ang="0">
                  <a:pos x="381" y="58"/>
                </a:cxn>
                <a:cxn ang="0">
                  <a:pos x="370" y="41"/>
                </a:cxn>
                <a:cxn ang="0">
                  <a:pos x="352" y="33"/>
                </a:cxn>
                <a:cxn ang="0">
                  <a:pos x="336" y="33"/>
                </a:cxn>
                <a:cxn ang="0">
                  <a:pos x="319" y="35"/>
                </a:cxn>
                <a:cxn ang="0">
                  <a:pos x="302" y="45"/>
                </a:cxn>
                <a:cxn ang="0">
                  <a:pos x="282" y="58"/>
                </a:cxn>
                <a:cxn ang="0">
                  <a:pos x="266" y="64"/>
                </a:cxn>
                <a:cxn ang="0">
                  <a:pos x="249" y="69"/>
                </a:cxn>
                <a:cxn ang="0">
                  <a:pos x="230" y="70"/>
                </a:cxn>
                <a:cxn ang="0">
                  <a:pos x="213" y="70"/>
                </a:cxn>
                <a:cxn ang="0">
                  <a:pos x="199" y="72"/>
                </a:cxn>
                <a:cxn ang="0">
                  <a:pos x="179" y="74"/>
                </a:cxn>
                <a:cxn ang="0">
                  <a:pos x="162" y="78"/>
                </a:cxn>
                <a:cxn ang="0">
                  <a:pos x="152" y="89"/>
                </a:cxn>
                <a:cxn ang="0">
                  <a:pos x="160" y="102"/>
                </a:cxn>
                <a:cxn ang="0">
                  <a:pos x="165" y="117"/>
                </a:cxn>
                <a:cxn ang="0">
                  <a:pos x="166" y="136"/>
                </a:cxn>
                <a:cxn ang="0">
                  <a:pos x="163" y="153"/>
                </a:cxn>
                <a:cxn ang="0">
                  <a:pos x="159" y="165"/>
                </a:cxn>
                <a:cxn ang="0">
                  <a:pos x="145" y="181"/>
                </a:cxn>
                <a:cxn ang="0">
                  <a:pos x="121" y="190"/>
                </a:cxn>
                <a:cxn ang="0">
                  <a:pos x="95" y="198"/>
                </a:cxn>
                <a:cxn ang="0">
                  <a:pos x="79" y="201"/>
                </a:cxn>
                <a:cxn ang="0">
                  <a:pos x="68" y="212"/>
                </a:cxn>
                <a:cxn ang="0">
                  <a:pos x="79" y="234"/>
                </a:cxn>
                <a:cxn ang="0">
                  <a:pos x="92" y="240"/>
                </a:cxn>
                <a:cxn ang="0">
                  <a:pos x="107" y="248"/>
                </a:cxn>
                <a:cxn ang="0">
                  <a:pos x="121" y="262"/>
                </a:cxn>
                <a:cxn ang="0">
                  <a:pos x="126" y="282"/>
                </a:cxn>
                <a:cxn ang="0">
                  <a:pos x="126" y="298"/>
                </a:cxn>
                <a:cxn ang="0">
                  <a:pos x="120" y="313"/>
                </a:cxn>
                <a:cxn ang="0">
                  <a:pos x="103" y="324"/>
                </a:cxn>
                <a:cxn ang="0">
                  <a:pos x="79" y="329"/>
                </a:cxn>
                <a:cxn ang="0">
                  <a:pos x="62" y="333"/>
                </a:cxn>
                <a:cxn ang="0">
                  <a:pos x="48" y="340"/>
                </a:cxn>
                <a:cxn ang="0">
                  <a:pos x="36" y="349"/>
                </a:cxn>
                <a:cxn ang="0">
                  <a:pos x="18" y="365"/>
                </a:cxn>
                <a:cxn ang="0">
                  <a:pos x="8" y="380"/>
                </a:cxn>
                <a:cxn ang="0">
                  <a:pos x="3" y="374"/>
                </a:cxn>
                <a:cxn ang="0">
                  <a:pos x="0" y="357"/>
                </a:cxn>
                <a:cxn ang="0">
                  <a:pos x="0" y="343"/>
                </a:cxn>
                <a:cxn ang="0">
                  <a:pos x="0" y="330"/>
                </a:cxn>
                <a:cxn ang="0">
                  <a:pos x="71" y="271"/>
                </a:cxn>
                <a:cxn ang="0">
                  <a:pos x="59" y="256"/>
                </a:cxn>
                <a:cxn ang="0">
                  <a:pos x="48" y="240"/>
                </a:cxn>
                <a:cxn ang="0">
                  <a:pos x="40" y="225"/>
                </a:cxn>
                <a:cxn ang="0">
                  <a:pos x="40" y="210"/>
                </a:cxn>
                <a:cxn ang="0">
                  <a:pos x="40" y="190"/>
                </a:cxn>
                <a:cxn ang="0">
                  <a:pos x="176" y="42"/>
                </a:cxn>
                <a:cxn ang="0">
                  <a:pos x="187" y="41"/>
                </a:cxn>
                <a:cxn ang="0">
                  <a:pos x="204" y="41"/>
                </a:cxn>
                <a:cxn ang="0">
                  <a:pos x="224" y="38"/>
                </a:cxn>
                <a:cxn ang="0">
                  <a:pos x="244" y="36"/>
                </a:cxn>
                <a:cxn ang="0">
                  <a:pos x="254" y="35"/>
                </a:cxn>
                <a:cxn ang="0">
                  <a:pos x="271" y="24"/>
                </a:cxn>
                <a:cxn ang="0">
                  <a:pos x="294" y="11"/>
                </a:cxn>
                <a:cxn ang="0">
                  <a:pos x="311" y="2"/>
                </a:cxn>
                <a:cxn ang="0">
                  <a:pos x="387" y="25"/>
                </a:cxn>
              </a:cxnLst>
              <a:rect l="0" t="0" r="r" b="b"/>
              <a:pathLst>
                <a:path w="412" h="382">
                  <a:moveTo>
                    <a:pt x="412" y="74"/>
                  </a:moveTo>
                  <a:lnTo>
                    <a:pt x="411" y="75"/>
                  </a:lnTo>
                  <a:lnTo>
                    <a:pt x="408" y="78"/>
                  </a:lnTo>
                  <a:lnTo>
                    <a:pt x="405" y="78"/>
                  </a:lnTo>
                  <a:lnTo>
                    <a:pt x="401" y="80"/>
                  </a:lnTo>
                  <a:lnTo>
                    <a:pt x="398" y="80"/>
                  </a:lnTo>
                  <a:lnTo>
                    <a:pt x="395" y="80"/>
                  </a:lnTo>
                  <a:lnTo>
                    <a:pt x="391" y="77"/>
                  </a:lnTo>
                  <a:lnTo>
                    <a:pt x="387" y="70"/>
                  </a:lnTo>
                  <a:lnTo>
                    <a:pt x="386" y="66"/>
                  </a:lnTo>
                  <a:lnTo>
                    <a:pt x="384" y="61"/>
                  </a:lnTo>
                  <a:lnTo>
                    <a:pt x="381" y="58"/>
                  </a:lnTo>
                  <a:lnTo>
                    <a:pt x="380" y="55"/>
                  </a:lnTo>
                  <a:lnTo>
                    <a:pt x="378" y="50"/>
                  </a:lnTo>
                  <a:lnTo>
                    <a:pt x="375" y="45"/>
                  </a:lnTo>
                  <a:lnTo>
                    <a:pt x="370" y="41"/>
                  </a:lnTo>
                  <a:lnTo>
                    <a:pt x="366" y="38"/>
                  </a:lnTo>
                  <a:lnTo>
                    <a:pt x="359" y="35"/>
                  </a:lnTo>
                  <a:lnTo>
                    <a:pt x="355" y="35"/>
                  </a:lnTo>
                  <a:lnTo>
                    <a:pt x="352" y="33"/>
                  </a:lnTo>
                  <a:lnTo>
                    <a:pt x="349" y="31"/>
                  </a:lnTo>
                  <a:lnTo>
                    <a:pt x="344" y="31"/>
                  </a:lnTo>
                  <a:lnTo>
                    <a:pt x="341" y="33"/>
                  </a:lnTo>
                  <a:lnTo>
                    <a:pt x="336" y="33"/>
                  </a:lnTo>
                  <a:lnTo>
                    <a:pt x="333" y="33"/>
                  </a:lnTo>
                  <a:lnTo>
                    <a:pt x="330" y="33"/>
                  </a:lnTo>
                  <a:lnTo>
                    <a:pt x="325" y="35"/>
                  </a:lnTo>
                  <a:lnTo>
                    <a:pt x="319" y="35"/>
                  </a:lnTo>
                  <a:lnTo>
                    <a:pt x="314" y="38"/>
                  </a:lnTo>
                  <a:lnTo>
                    <a:pt x="310" y="41"/>
                  </a:lnTo>
                  <a:lnTo>
                    <a:pt x="305" y="42"/>
                  </a:lnTo>
                  <a:lnTo>
                    <a:pt x="302" y="45"/>
                  </a:lnTo>
                  <a:lnTo>
                    <a:pt x="297" y="50"/>
                  </a:lnTo>
                  <a:lnTo>
                    <a:pt x="291" y="53"/>
                  </a:lnTo>
                  <a:lnTo>
                    <a:pt x="286" y="56"/>
                  </a:lnTo>
                  <a:lnTo>
                    <a:pt x="282" y="58"/>
                  </a:lnTo>
                  <a:lnTo>
                    <a:pt x="277" y="61"/>
                  </a:lnTo>
                  <a:lnTo>
                    <a:pt x="272" y="63"/>
                  </a:lnTo>
                  <a:lnTo>
                    <a:pt x="269" y="64"/>
                  </a:lnTo>
                  <a:lnTo>
                    <a:pt x="266" y="64"/>
                  </a:lnTo>
                  <a:lnTo>
                    <a:pt x="261" y="67"/>
                  </a:lnTo>
                  <a:lnTo>
                    <a:pt x="258" y="67"/>
                  </a:lnTo>
                  <a:lnTo>
                    <a:pt x="255" y="67"/>
                  </a:lnTo>
                  <a:lnTo>
                    <a:pt x="249" y="69"/>
                  </a:lnTo>
                  <a:lnTo>
                    <a:pt x="244" y="70"/>
                  </a:lnTo>
                  <a:lnTo>
                    <a:pt x="240" y="70"/>
                  </a:lnTo>
                  <a:lnTo>
                    <a:pt x="235" y="70"/>
                  </a:lnTo>
                  <a:lnTo>
                    <a:pt x="230" y="70"/>
                  </a:lnTo>
                  <a:lnTo>
                    <a:pt x="226" y="70"/>
                  </a:lnTo>
                  <a:lnTo>
                    <a:pt x="221" y="70"/>
                  </a:lnTo>
                  <a:lnTo>
                    <a:pt x="216" y="70"/>
                  </a:lnTo>
                  <a:lnTo>
                    <a:pt x="213" y="70"/>
                  </a:lnTo>
                  <a:lnTo>
                    <a:pt x="208" y="72"/>
                  </a:lnTo>
                  <a:lnTo>
                    <a:pt x="205" y="72"/>
                  </a:lnTo>
                  <a:lnTo>
                    <a:pt x="202" y="72"/>
                  </a:lnTo>
                  <a:lnTo>
                    <a:pt x="199" y="72"/>
                  </a:lnTo>
                  <a:lnTo>
                    <a:pt x="194" y="72"/>
                  </a:lnTo>
                  <a:lnTo>
                    <a:pt x="188" y="72"/>
                  </a:lnTo>
                  <a:lnTo>
                    <a:pt x="185" y="74"/>
                  </a:lnTo>
                  <a:lnTo>
                    <a:pt x="179" y="74"/>
                  </a:lnTo>
                  <a:lnTo>
                    <a:pt x="174" y="74"/>
                  </a:lnTo>
                  <a:lnTo>
                    <a:pt x="169" y="75"/>
                  </a:lnTo>
                  <a:lnTo>
                    <a:pt x="166" y="77"/>
                  </a:lnTo>
                  <a:lnTo>
                    <a:pt x="162" y="78"/>
                  </a:lnTo>
                  <a:lnTo>
                    <a:pt x="160" y="78"/>
                  </a:lnTo>
                  <a:lnTo>
                    <a:pt x="159" y="81"/>
                  </a:lnTo>
                  <a:lnTo>
                    <a:pt x="155" y="84"/>
                  </a:lnTo>
                  <a:lnTo>
                    <a:pt x="152" y="89"/>
                  </a:lnTo>
                  <a:lnTo>
                    <a:pt x="154" y="92"/>
                  </a:lnTo>
                  <a:lnTo>
                    <a:pt x="155" y="95"/>
                  </a:lnTo>
                  <a:lnTo>
                    <a:pt x="159" y="100"/>
                  </a:lnTo>
                  <a:lnTo>
                    <a:pt x="160" y="102"/>
                  </a:lnTo>
                  <a:lnTo>
                    <a:pt x="162" y="105"/>
                  </a:lnTo>
                  <a:lnTo>
                    <a:pt x="163" y="108"/>
                  </a:lnTo>
                  <a:lnTo>
                    <a:pt x="165" y="114"/>
                  </a:lnTo>
                  <a:lnTo>
                    <a:pt x="165" y="117"/>
                  </a:lnTo>
                  <a:lnTo>
                    <a:pt x="166" y="125"/>
                  </a:lnTo>
                  <a:lnTo>
                    <a:pt x="166" y="128"/>
                  </a:lnTo>
                  <a:lnTo>
                    <a:pt x="166" y="131"/>
                  </a:lnTo>
                  <a:lnTo>
                    <a:pt x="166" y="136"/>
                  </a:lnTo>
                  <a:lnTo>
                    <a:pt x="166" y="140"/>
                  </a:lnTo>
                  <a:lnTo>
                    <a:pt x="165" y="145"/>
                  </a:lnTo>
                  <a:lnTo>
                    <a:pt x="165" y="148"/>
                  </a:lnTo>
                  <a:lnTo>
                    <a:pt x="163" y="153"/>
                  </a:lnTo>
                  <a:lnTo>
                    <a:pt x="162" y="156"/>
                  </a:lnTo>
                  <a:lnTo>
                    <a:pt x="162" y="159"/>
                  </a:lnTo>
                  <a:lnTo>
                    <a:pt x="160" y="162"/>
                  </a:lnTo>
                  <a:lnTo>
                    <a:pt x="159" y="165"/>
                  </a:lnTo>
                  <a:lnTo>
                    <a:pt x="157" y="168"/>
                  </a:lnTo>
                  <a:lnTo>
                    <a:pt x="152" y="173"/>
                  </a:lnTo>
                  <a:lnTo>
                    <a:pt x="149" y="178"/>
                  </a:lnTo>
                  <a:lnTo>
                    <a:pt x="145" y="181"/>
                  </a:lnTo>
                  <a:lnTo>
                    <a:pt x="138" y="184"/>
                  </a:lnTo>
                  <a:lnTo>
                    <a:pt x="132" y="187"/>
                  </a:lnTo>
                  <a:lnTo>
                    <a:pt x="127" y="189"/>
                  </a:lnTo>
                  <a:lnTo>
                    <a:pt x="121" y="190"/>
                  </a:lnTo>
                  <a:lnTo>
                    <a:pt x="115" y="193"/>
                  </a:lnTo>
                  <a:lnTo>
                    <a:pt x="109" y="195"/>
                  </a:lnTo>
                  <a:lnTo>
                    <a:pt x="103" y="195"/>
                  </a:lnTo>
                  <a:lnTo>
                    <a:pt x="95" y="198"/>
                  </a:lnTo>
                  <a:lnTo>
                    <a:pt x="89" y="198"/>
                  </a:lnTo>
                  <a:lnTo>
                    <a:pt x="85" y="198"/>
                  </a:lnTo>
                  <a:lnTo>
                    <a:pt x="82" y="200"/>
                  </a:lnTo>
                  <a:lnTo>
                    <a:pt x="79" y="201"/>
                  </a:lnTo>
                  <a:lnTo>
                    <a:pt x="78" y="201"/>
                  </a:lnTo>
                  <a:lnTo>
                    <a:pt x="73" y="204"/>
                  </a:lnTo>
                  <a:lnTo>
                    <a:pt x="71" y="207"/>
                  </a:lnTo>
                  <a:lnTo>
                    <a:pt x="68" y="212"/>
                  </a:lnTo>
                  <a:lnTo>
                    <a:pt x="68" y="218"/>
                  </a:lnTo>
                  <a:lnTo>
                    <a:pt x="71" y="225"/>
                  </a:lnTo>
                  <a:lnTo>
                    <a:pt x="74" y="231"/>
                  </a:lnTo>
                  <a:lnTo>
                    <a:pt x="79" y="234"/>
                  </a:lnTo>
                  <a:lnTo>
                    <a:pt x="84" y="237"/>
                  </a:lnTo>
                  <a:lnTo>
                    <a:pt x="85" y="237"/>
                  </a:lnTo>
                  <a:lnTo>
                    <a:pt x="89" y="239"/>
                  </a:lnTo>
                  <a:lnTo>
                    <a:pt x="92" y="240"/>
                  </a:lnTo>
                  <a:lnTo>
                    <a:pt x="95" y="242"/>
                  </a:lnTo>
                  <a:lnTo>
                    <a:pt x="99" y="245"/>
                  </a:lnTo>
                  <a:lnTo>
                    <a:pt x="103" y="246"/>
                  </a:lnTo>
                  <a:lnTo>
                    <a:pt x="107" y="248"/>
                  </a:lnTo>
                  <a:lnTo>
                    <a:pt x="112" y="251"/>
                  </a:lnTo>
                  <a:lnTo>
                    <a:pt x="115" y="254"/>
                  </a:lnTo>
                  <a:lnTo>
                    <a:pt x="118" y="257"/>
                  </a:lnTo>
                  <a:lnTo>
                    <a:pt x="121" y="262"/>
                  </a:lnTo>
                  <a:lnTo>
                    <a:pt x="124" y="267"/>
                  </a:lnTo>
                  <a:lnTo>
                    <a:pt x="126" y="273"/>
                  </a:lnTo>
                  <a:lnTo>
                    <a:pt x="126" y="279"/>
                  </a:lnTo>
                  <a:lnTo>
                    <a:pt x="126" y="282"/>
                  </a:lnTo>
                  <a:lnTo>
                    <a:pt x="126" y="287"/>
                  </a:lnTo>
                  <a:lnTo>
                    <a:pt x="126" y="290"/>
                  </a:lnTo>
                  <a:lnTo>
                    <a:pt x="126" y="295"/>
                  </a:lnTo>
                  <a:lnTo>
                    <a:pt x="126" y="298"/>
                  </a:lnTo>
                  <a:lnTo>
                    <a:pt x="124" y="302"/>
                  </a:lnTo>
                  <a:lnTo>
                    <a:pt x="123" y="305"/>
                  </a:lnTo>
                  <a:lnTo>
                    <a:pt x="121" y="307"/>
                  </a:lnTo>
                  <a:lnTo>
                    <a:pt x="120" y="313"/>
                  </a:lnTo>
                  <a:lnTo>
                    <a:pt x="117" y="316"/>
                  </a:lnTo>
                  <a:lnTo>
                    <a:pt x="112" y="319"/>
                  </a:lnTo>
                  <a:lnTo>
                    <a:pt x="109" y="321"/>
                  </a:lnTo>
                  <a:lnTo>
                    <a:pt x="103" y="324"/>
                  </a:lnTo>
                  <a:lnTo>
                    <a:pt x="98" y="326"/>
                  </a:lnTo>
                  <a:lnTo>
                    <a:pt x="92" y="326"/>
                  </a:lnTo>
                  <a:lnTo>
                    <a:pt x="85" y="327"/>
                  </a:lnTo>
                  <a:lnTo>
                    <a:pt x="79" y="329"/>
                  </a:lnTo>
                  <a:lnTo>
                    <a:pt x="71" y="330"/>
                  </a:lnTo>
                  <a:lnTo>
                    <a:pt x="68" y="330"/>
                  </a:lnTo>
                  <a:lnTo>
                    <a:pt x="65" y="332"/>
                  </a:lnTo>
                  <a:lnTo>
                    <a:pt x="62" y="333"/>
                  </a:lnTo>
                  <a:lnTo>
                    <a:pt x="59" y="333"/>
                  </a:lnTo>
                  <a:lnTo>
                    <a:pt x="56" y="337"/>
                  </a:lnTo>
                  <a:lnTo>
                    <a:pt x="53" y="338"/>
                  </a:lnTo>
                  <a:lnTo>
                    <a:pt x="48" y="340"/>
                  </a:lnTo>
                  <a:lnTo>
                    <a:pt x="45" y="343"/>
                  </a:lnTo>
                  <a:lnTo>
                    <a:pt x="42" y="344"/>
                  </a:lnTo>
                  <a:lnTo>
                    <a:pt x="37" y="347"/>
                  </a:lnTo>
                  <a:lnTo>
                    <a:pt x="36" y="349"/>
                  </a:lnTo>
                  <a:lnTo>
                    <a:pt x="32" y="351"/>
                  </a:lnTo>
                  <a:lnTo>
                    <a:pt x="26" y="355"/>
                  </a:lnTo>
                  <a:lnTo>
                    <a:pt x="22" y="360"/>
                  </a:lnTo>
                  <a:lnTo>
                    <a:pt x="18" y="365"/>
                  </a:lnTo>
                  <a:lnTo>
                    <a:pt x="15" y="369"/>
                  </a:lnTo>
                  <a:lnTo>
                    <a:pt x="12" y="371"/>
                  </a:lnTo>
                  <a:lnTo>
                    <a:pt x="12" y="376"/>
                  </a:lnTo>
                  <a:lnTo>
                    <a:pt x="8" y="380"/>
                  </a:lnTo>
                  <a:lnTo>
                    <a:pt x="6" y="382"/>
                  </a:lnTo>
                  <a:lnTo>
                    <a:pt x="4" y="380"/>
                  </a:lnTo>
                  <a:lnTo>
                    <a:pt x="3" y="377"/>
                  </a:lnTo>
                  <a:lnTo>
                    <a:pt x="3" y="374"/>
                  </a:lnTo>
                  <a:lnTo>
                    <a:pt x="1" y="369"/>
                  </a:lnTo>
                  <a:lnTo>
                    <a:pt x="1" y="365"/>
                  </a:lnTo>
                  <a:lnTo>
                    <a:pt x="1" y="361"/>
                  </a:lnTo>
                  <a:lnTo>
                    <a:pt x="0" y="357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46"/>
                  </a:lnTo>
                  <a:lnTo>
                    <a:pt x="0" y="343"/>
                  </a:lnTo>
                  <a:lnTo>
                    <a:pt x="0" y="338"/>
                  </a:lnTo>
                  <a:lnTo>
                    <a:pt x="0" y="335"/>
                  </a:lnTo>
                  <a:lnTo>
                    <a:pt x="0" y="333"/>
                  </a:lnTo>
                  <a:lnTo>
                    <a:pt x="0" y="330"/>
                  </a:lnTo>
                  <a:lnTo>
                    <a:pt x="1" y="329"/>
                  </a:lnTo>
                  <a:lnTo>
                    <a:pt x="64" y="290"/>
                  </a:lnTo>
                  <a:lnTo>
                    <a:pt x="71" y="273"/>
                  </a:lnTo>
                  <a:lnTo>
                    <a:pt x="71" y="271"/>
                  </a:lnTo>
                  <a:lnTo>
                    <a:pt x="68" y="267"/>
                  </a:lnTo>
                  <a:lnTo>
                    <a:pt x="65" y="262"/>
                  </a:lnTo>
                  <a:lnTo>
                    <a:pt x="62" y="259"/>
                  </a:lnTo>
                  <a:lnTo>
                    <a:pt x="59" y="256"/>
                  </a:lnTo>
                  <a:lnTo>
                    <a:pt x="57" y="251"/>
                  </a:lnTo>
                  <a:lnTo>
                    <a:pt x="53" y="248"/>
                  </a:lnTo>
                  <a:lnTo>
                    <a:pt x="51" y="243"/>
                  </a:lnTo>
                  <a:lnTo>
                    <a:pt x="48" y="240"/>
                  </a:lnTo>
                  <a:lnTo>
                    <a:pt x="46" y="237"/>
                  </a:lnTo>
                  <a:lnTo>
                    <a:pt x="42" y="231"/>
                  </a:lnTo>
                  <a:lnTo>
                    <a:pt x="42" y="228"/>
                  </a:lnTo>
                  <a:lnTo>
                    <a:pt x="40" y="225"/>
                  </a:lnTo>
                  <a:lnTo>
                    <a:pt x="40" y="220"/>
                  </a:lnTo>
                  <a:lnTo>
                    <a:pt x="40" y="217"/>
                  </a:lnTo>
                  <a:lnTo>
                    <a:pt x="40" y="214"/>
                  </a:lnTo>
                  <a:lnTo>
                    <a:pt x="40" y="210"/>
                  </a:lnTo>
                  <a:lnTo>
                    <a:pt x="40" y="207"/>
                  </a:lnTo>
                  <a:lnTo>
                    <a:pt x="40" y="200"/>
                  </a:lnTo>
                  <a:lnTo>
                    <a:pt x="40" y="195"/>
                  </a:lnTo>
                  <a:lnTo>
                    <a:pt x="40" y="190"/>
                  </a:lnTo>
                  <a:lnTo>
                    <a:pt x="42" y="190"/>
                  </a:lnTo>
                  <a:lnTo>
                    <a:pt x="137" y="161"/>
                  </a:lnTo>
                  <a:lnTo>
                    <a:pt x="132" y="84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9" y="42"/>
                  </a:lnTo>
                  <a:lnTo>
                    <a:pt x="182" y="41"/>
                  </a:lnTo>
                  <a:lnTo>
                    <a:pt x="187" y="41"/>
                  </a:lnTo>
                  <a:lnTo>
                    <a:pt x="191" y="41"/>
                  </a:lnTo>
                  <a:lnTo>
                    <a:pt x="198" y="41"/>
                  </a:lnTo>
                  <a:lnTo>
                    <a:pt x="201" y="41"/>
                  </a:lnTo>
                  <a:lnTo>
                    <a:pt x="204" y="41"/>
                  </a:lnTo>
                  <a:lnTo>
                    <a:pt x="208" y="41"/>
                  </a:lnTo>
                  <a:lnTo>
                    <a:pt x="212" y="41"/>
                  </a:lnTo>
                  <a:lnTo>
                    <a:pt x="218" y="38"/>
                  </a:lnTo>
                  <a:lnTo>
                    <a:pt x="224" y="38"/>
                  </a:lnTo>
                  <a:lnTo>
                    <a:pt x="230" y="38"/>
                  </a:lnTo>
                  <a:lnTo>
                    <a:pt x="236" y="38"/>
                  </a:lnTo>
                  <a:lnTo>
                    <a:pt x="241" y="38"/>
                  </a:lnTo>
                  <a:lnTo>
                    <a:pt x="244" y="36"/>
                  </a:lnTo>
                  <a:lnTo>
                    <a:pt x="249" y="36"/>
                  </a:lnTo>
                  <a:lnTo>
                    <a:pt x="250" y="36"/>
                  </a:lnTo>
                  <a:lnTo>
                    <a:pt x="252" y="35"/>
                  </a:lnTo>
                  <a:lnTo>
                    <a:pt x="254" y="35"/>
                  </a:lnTo>
                  <a:lnTo>
                    <a:pt x="257" y="31"/>
                  </a:lnTo>
                  <a:lnTo>
                    <a:pt x="261" y="30"/>
                  </a:lnTo>
                  <a:lnTo>
                    <a:pt x="266" y="27"/>
                  </a:lnTo>
                  <a:lnTo>
                    <a:pt x="271" y="24"/>
                  </a:lnTo>
                  <a:lnTo>
                    <a:pt x="278" y="21"/>
                  </a:lnTo>
                  <a:lnTo>
                    <a:pt x="283" y="17"/>
                  </a:lnTo>
                  <a:lnTo>
                    <a:pt x="288" y="14"/>
                  </a:lnTo>
                  <a:lnTo>
                    <a:pt x="294" y="11"/>
                  </a:lnTo>
                  <a:lnTo>
                    <a:pt x="299" y="8"/>
                  </a:lnTo>
                  <a:lnTo>
                    <a:pt x="303" y="5"/>
                  </a:lnTo>
                  <a:lnTo>
                    <a:pt x="308" y="2"/>
                  </a:lnTo>
                  <a:lnTo>
                    <a:pt x="311" y="2"/>
                  </a:lnTo>
                  <a:lnTo>
                    <a:pt x="313" y="0"/>
                  </a:lnTo>
                  <a:lnTo>
                    <a:pt x="314" y="0"/>
                  </a:lnTo>
                  <a:lnTo>
                    <a:pt x="359" y="5"/>
                  </a:lnTo>
                  <a:lnTo>
                    <a:pt x="387" y="25"/>
                  </a:lnTo>
                  <a:lnTo>
                    <a:pt x="401" y="45"/>
                  </a:lnTo>
                  <a:lnTo>
                    <a:pt x="412" y="74"/>
                  </a:lnTo>
                  <a:lnTo>
                    <a:pt x="412" y="74"/>
                  </a:lnTo>
                  <a:close/>
                </a:path>
              </a:pathLst>
            </a:custGeom>
            <a:solidFill>
              <a:srgbClr val="FFD17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5" name="Freeform 499"/>
            <p:cNvSpPr>
              <a:spLocks/>
            </p:cNvSpPr>
            <p:nvPr/>
          </p:nvSpPr>
          <p:spPr bwMode="auto">
            <a:xfrm>
              <a:off x="4700" y="2807"/>
              <a:ext cx="62" cy="67"/>
            </a:xfrm>
            <a:custGeom>
              <a:avLst/>
              <a:gdLst/>
              <a:ahLst/>
              <a:cxnLst>
                <a:cxn ang="0">
                  <a:pos x="123" y="1"/>
                </a:cxn>
                <a:cxn ang="0">
                  <a:pos x="112" y="0"/>
                </a:cxn>
                <a:cxn ang="0">
                  <a:pos x="106" y="5"/>
                </a:cxn>
                <a:cxn ang="0">
                  <a:pos x="102" y="11"/>
                </a:cxn>
                <a:cxn ang="0">
                  <a:pos x="100" y="19"/>
                </a:cxn>
                <a:cxn ang="0">
                  <a:pos x="97" y="26"/>
                </a:cxn>
                <a:cxn ang="0">
                  <a:pos x="95" y="36"/>
                </a:cxn>
                <a:cxn ang="0">
                  <a:pos x="92" y="47"/>
                </a:cxn>
                <a:cxn ang="0">
                  <a:pos x="89" y="56"/>
                </a:cxn>
                <a:cxn ang="0">
                  <a:pos x="84" y="67"/>
                </a:cxn>
                <a:cxn ang="0">
                  <a:pos x="77" y="75"/>
                </a:cxn>
                <a:cxn ang="0">
                  <a:pos x="69" y="82"/>
                </a:cxn>
                <a:cxn ang="0">
                  <a:pos x="58" y="87"/>
                </a:cxn>
                <a:cxn ang="0">
                  <a:pos x="47" y="89"/>
                </a:cxn>
                <a:cxn ang="0">
                  <a:pos x="38" y="87"/>
                </a:cxn>
                <a:cxn ang="0">
                  <a:pos x="27" y="87"/>
                </a:cxn>
                <a:cxn ang="0">
                  <a:pos x="19" y="86"/>
                </a:cxn>
                <a:cxn ang="0">
                  <a:pos x="11" y="89"/>
                </a:cxn>
                <a:cxn ang="0">
                  <a:pos x="7" y="92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3" y="115"/>
                </a:cxn>
                <a:cxn ang="0">
                  <a:pos x="8" y="121"/>
                </a:cxn>
                <a:cxn ang="0">
                  <a:pos x="16" y="126"/>
                </a:cxn>
                <a:cxn ang="0">
                  <a:pos x="24" y="131"/>
                </a:cxn>
                <a:cxn ang="0">
                  <a:pos x="31" y="132"/>
                </a:cxn>
                <a:cxn ang="0">
                  <a:pos x="39" y="134"/>
                </a:cxn>
                <a:cxn ang="0">
                  <a:pos x="47" y="132"/>
                </a:cxn>
                <a:cxn ang="0">
                  <a:pos x="56" y="131"/>
                </a:cxn>
                <a:cxn ang="0">
                  <a:pos x="64" y="128"/>
                </a:cxn>
                <a:cxn ang="0">
                  <a:pos x="74" y="128"/>
                </a:cxn>
                <a:cxn ang="0">
                  <a:pos x="81" y="124"/>
                </a:cxn>
                <a:cxn ang="0">
                  <a:pos x="89" y="121"/>
                </a:cxn>
                <a:cxn ang="0">
                  <a:pos x="95" y="117"/>
                </a:cxn>
                <a:cxn ang="0">
                  <a:pos x="103" y="112"/>
                </a:cxn>
                <a:cxn ang="0">
                  <a:pos x="106" y="104"/>
                </a:cxn>
                <a:cxn ang="0">
                  <a:pos x="109" y="95"/>
                </a:cxn>
                <a:cxn ang="0">
                  <a:pos x="111" y="89"/>
                </a:cxn>
                <a:cxn ang="0">
                  <a:pos x="112" y="79"/>
                </a:cxn>
                <a:cxn ang="0">
                  <a:pos x="112" y="71"/>
                </a:cxn>
                <a:cxn ang="0">
                  <a:pos x="116" y="62"/>
                </a:cxn>
                <a:cxn ang="0">
                  <a:pos x="117" y="53"/>
                </a:cxn>
                <a:cxn ang="0">
                  <a:pos x="119" y="45"/>
                </a:cxn>
                <a:cxn ang="0">
                  <a:pos x="119" y="36"/>
                </a:cxn>
                <a:cxn ang="0">
                  <a:pos x="120" y="28"/>
                </a:cxn>
                <a:cxn ang="0">
                  <a:pos x="123" y="20"/>
                </a:cxn>
                <a:cxn ang="0">
                  <a:pos x="123" y="12"/>
                </a:cxn>
                <a:cxn ang="0">
                  <a:pos x="123" y="5"/>
                </a:cxn>
                <a:cxn ang="0">
                  <a:pos x="125" y="5"/>
                </a:cxn>
              </a:cxnLst>
              <a:rect l="0" t="0" r="r" b="b"/>
              <a:pathLst>
                <a:path w="125" h="134">
                  <a:moveTo>
                    <a:pt x="125" y="5"/>
                  </a:moveTo>
                  <a:lnTo>
                    <a:pt x="123" y="1"/>
                  </a:lnTo>
                  <a:lnTo>
                    <a:pt x="116" y="1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6" y="5"/>
                  </a:lnTo>
                  <a:lnTo>
                    <a:pt x="103" y="9"/>
                  </a:lnTo>
                  <a:lnTo>
                    <a:pt x="102" y="11"/>
                  </a:lnTo>
                  <a:lnTo>
                    <a:pt x="100" y="14"/>
                  </a:lnTo>
                  <a:lnTo>
                    <a:pt x="100" y="19"/>
                  </a:lnTo>
                  <a:lnTo>
                    <a:pt x="98" y="22"/>
                  </a:lnTo>
                  <a:lnTo>
                    <a:pt x="97" y="26"/>
                  </a:lnTo>
                  <a:lnTo>
                    <a:pt x="95" y="31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92" y="47"/>
                  </a:lnTo>
                  <a:lnTo>
                    <a:pt x="92" y="51"/>
                  </a:lnTo>
                  <a:lnTo>
                    <a:pt x="89" y="56"/>
                  </a:lnTo>
                  <a:lnTo>
                    <a:pt x="88" y="62"/>
                  </a:lnTo>
                  <a:lnTo>
                    <a:pt x="84" y="67"/>
                  </a:lnTo>
                  <a:lnTo>
                    <a:pt x="81" y="71"/>
                  </a:lnTo>
                  <a:lnTo>
                    <a:pt x="77" y="75"/>
                  </a:lnTo>
                  <a:lnTo>
                    <a:pt x="74" y="81"/>
                  </a:lnTo>
                  <a:lnTo>
                    <a:pt x="69" y="82"/>
                  </a:lnTo>
                  <a:lnTo>
                    <a:pt x="63" y="86"/>
                  </a:lnTo>
                  <a:lnTo>
                    <a:pt x="58" y="87"/>
                  </a:lnTo>
                  <a:lnTo>
                    <a:pt x="53" y="89"/>
                  </a:lnTo>
                  <a:lnTo>
                    <a:pt x="47" y="89"/>
                  </a:lnTo>
                  <a:lnTo>
                    <a:pt x="42" y="89"/>
                  </a:lnTo>
                  <a:lnTo>
                    <a:pt x="38" y="87"/>
                  </a:lnTo>
                  <a:lnTo>
                    <a:pt x="33" y="87"/>
                  </a:lnTo>
                  <a:lnTo>
                    <a:pt x="27" y="87"/>
                  </a:lnTo>
                  <a:lnTo>
                    <a:pt x="24" y="86"/>
                  </a:lnTo>
                  <a:lnTo>
                    <a:pt x="19" y="86"/>
                  </a:lnTo>
                  <a:lnTo>
                    <a:pt x="16" y="87"/>
                  </a:lnTo>
                  <a:lnTo>
                    <a:pt x="11" y="89"/>
                  </a:lnTo>
                  <a:lnTo>
                    <a:pt x="8" y="90"/>
                  </a:lnTo>
                  <a:lnTo>
                    <a:pt x="7" y="92"/>
                  </a:lnTo>
                  <a:lnTo>
                    <a:pt x="3" y="98"/>
                  </a:lnTo>
                  <a:lnTo>
                    <a:pt x="2" y="101"/>
                  </a:lnTo>
                  <a:lnTo>
                    <a:pt x="2" y="104"/>
                  </a:lnTo>
                  <a:lnTo>
                    <a:pt x="0" y="109"/>
                  </a:lnTo>
                  <a:lnTo>
                    <a:pt x="3" y="112"/>
                  </a:lnTo>
                  <a:lnTo>
                    <a:pt x="3" y="115"/>
                  </a:lnTo>
                  <a:lnTo>
                    <a:pt x="7" y="118"/>
                  </a:lnTo>
                  <a:lnTo>
                    <a:pt x="8" y="121"/>
                  </a:lnTo>
                  <a:lnTo>
                    <a:pt x="13" y="124"/>
                  </a:lnTo>
                  <a:lnTo>
                    <a:pt x="16" y="126"/>
                  </a:lnTo>
                  <a:lnTo>
                    <a:pt x="19" y="128"/>
                  </a:lnTo>
                  <a:lnTo>
                    <a:pt x="24" y="131"/>
                  </a:lnTo>
                  <a:lnTo>
                    <a:pt x="28" y="132"/>
                  </a:lnTo>
                  <a:lnTo>
                    <a:pt x="31" y="132"/>
                  </a:lnTo>
                  <a:lnTo>
                    <a:pt x="36" y="134"/>
                  </a:lnTo>
                  <a:lnTo>
                    <a:pt x="39" y="134"/>
                  </a:lnTo>
                  <a:lnTo>
                    <a:pt x="44" y="134"/>
                  </a:lnTo>
                  <a:lnTo>
                    <a:pt x="47" y="132"/>
                  </a:lnTo>
                  <a:lnTo>
                    <a:pt x="52" y="132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4" y="128"/>
                  </a:lnTo>
                  <a:lnTo>
                    <a:pt x="69" y="128"/>
                  </a:lnTo>
                  <a:lnTo>
                    <a:pt x="74" y="128"/>
                  </a:lnTo>
                  <a:lnTo>
                    <a:pt x="77" y="126"/>
                  </a:lnTo>
                  <a:lnTo>
                    <a:pt x="81" y="124"/>
                  </a:lnTo>
                  <a:lnTo>
                    <a:pt x="86" y="123"/>
                  </a:lnTo>
                  <a:lnTo>
                    <a:pt x="89" y="121"/>
                  </a:lnTo>
                  <a:lnTo>
                    <a:pt x="92" y="118"/>
                  </a:lnTo>
                  <a:lnTo>
                    <a:pt x="95" y="117"/>
                  </a:lnTo>
                  <a:lnTo>
                    <a:pt x="100" y="115"/>
                  </a:lnTo>
                  <a:lnTo>
                    <a:pt x="103" y="112"/>
                  </a:lnTo>
                  <a:lnTo>
                    <a:pt x="105" y="109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9" y="95"/>
                  </a:lnTo>
                  <a:lnTo>
                    <a:pt x="109" y="92"/>
                  </a:lnTo>
                  <a:lnTo>
                    <a:pt x="111" y="89"/>
                  </a:lnTo>
                  <a:lnTo>
                    <a:pt x="112" y="84"/>
                  </a:lnTo>
                  <a:lnTo>
                    <a:pt x="112" y="79"/>
                  </a:lnTo>
                  <a:lnTo>
                    <a:pt x="112" y="75"/>
                  </a:lnTo>
                  <a:lnTo>
                    <a:pt x="112" y="71"/>
                  </a:lnTo>
                  <a:lnTo>
                    <a:pt x="116" y="67"/>
                  </a:lnTo>
                  <a:lnTo>
                    <a:pt x="116" y="62"/>
                  </a:lnTo>
                  <a:lnTo>
                    <a:pt x="116" y="59"/>
                  </a:lnTo>
                  <a:lnTo>
                    <a:pt x="117" y="53"/>
                  </a:lnTo>
                  <a:lnTo>
                    <a:pt x="119" y="50"/>
                  </a:lnTo>
                  <a:lnTo>
                    <a:pt x="119" y="45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20" y="33"/>
                  </a:lnTo>
                  <a:lnTo>
                    <a:pt x="120" y="28"/>
                  </a:lnTo>
                  <a:lnTo>
                    <a:pt x="122" y="25"/>
                  </a:lnTo>
                  <a:lnTo>
                    <a:pt x="123" y="20"/>
                  </a:lnTo>
                  <a:lnTo>
                    <a:pt x="123" y="19"/>
                  </a:lnTo>
                  <a:lnTo>
                    <a:pt x="123" y="12"/>
                  </a:lnTo>
                  <a:lnTo>
                    <a:pt x="123" y="8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5"/>
                  </a:lnTo>
                  <a:close/>
                </a:path>
              </a:pathLst>
            </a:custGeom>
            <a:solidFill>
              <a:srgbClr val="FFB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6" name="Freeform 500"/>
            <p:cNvSpPr>
              <a:spLocks/>
            </p:cNvSpPr>
            <p:nvPr/>
          </p:nvSpPr>
          <p:spPr bwMode="auto">
            <a:xfrm>
              <a:off x="4709" y="2808"/>
              <a:ext cx="56" cy="71"/>
            </a:xfrm>
            <a:custGeom>
              <a:avLst/>
              <a:gdLst/>
              <a:ahLst/>
              <a:cxnLst>
                <a:cxn ang="0">
                  <a:pos x="111" y="11"/>
                </a:cxn>
                <a:cxn ang="0">
                  <a:pos x="111" y="17"/>
                </a:cxn>
                <a:cxn ang="0">
                  <a:pos x="111" y="26"/>
                </a:cxn>
                <a:cxn ang="0">
                  <a:pos x="111" y="37"/>
                </a:cxn>
                <a:cxn ang="0">
                  <a:pos x="111" y="48"/>
                </a:cxn>
                <a:cxn ang="0">
                  <a:pos x="109" y="58"/>
                </a:cxn>
                <a:cxn ang="0">
                  <a:pos x="107" y="65"/>
                </a:cxn>
                <a:cxn ang="0">
                  <a:pos x="106" y="75"/>
                </a:cxn>
                <a:cxn ang="0">
                  <a:pos x="103" y="83"/>
                </a:cxn>
                <a:cxn ang="0">
                  <a:pos x="98" y="92"/>
                </a:cxn>
                <a:cxn ang="0">
                  <a:pos x="92" y="101"/>
                </a:cxn>
                <a:cxn ang="0">
                  <a:pos x="84" y="112"/>
                </a:cxn>
                <a:cxn ang="0">
                  <a:pos x="76" y="120"/>
                </a:cxn>
                <a:cxn ang="0">
                  <a:pos x="69" y="128"/>
                </a:cxn>
                <a:cxn ang="0">
                  <a:pos x="58" y="132"/>
                </a:cxn>
                <a:cxn ang="0">
                  <a:pos x="47" y="137"/>
                </a:cxn>
                <a:cxn ang="0">
                  <a:pos x="36" y="139"/>
                </a:cxn>
                <a:cxn ang="0">
                  <a:pos x="25" y="139"/>
                </a:cxn>
                <a:cxn ang="0">
                  <a:pos x="14" y="135"/>
                </a:cxn>
                <a:cxn ang="0">
                  <a:pos x="8" y="132"/>
                </a:cxn>
                <a:cxn ang="0">
                  <a:pos x="2" y="129"/>
                </a:cxn>
                <a:cxn ang="0">
                  <a:pos x="0" y="123"/>
                </a:cxn>
                <a:cxn ang="0">
                  <a:pos x="0" y="115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2" y="112"/>
                </a:cxn>
                <a:cxn ang="0">
                  <a:pos x="31" y="112"/>
                </a:cxn>
                <a:cxn ang="0">
                  <a:pos x="37" y="111"/>
                </a:cxn>
                <a:cxn ang="0">
                  <a:pos x="47" y="107"/>
                </a:cxn>
                <a:cxn ang="0">
                  <a:pos x="61" y="98"/>
                </a:cxn>
                <a:cxn ang="0">
                  <a:pos x="70" y="86"/>
                </a:cxn>
                <a:cxn ang="0">
                  <a:pos x="76" y="76"/>
                </a:cxn>
                <a:cxn ang="0">
                  <a:pos x="79" y="72"/>
                </a:cxn>
                <a:cxn ang="0">
                  <a:pos x="84" y="62"/>
                </a:cxn>
                <a:cxn ang="0">
                  <a:pos x="87" y="53"/>
                </a:cxn>
                <a:cxn ang="0">
                  <a:pos x="90" y="44"/>
                </a:cxn>
                <a:cxn ang="0">
                  <a:pos x="93" y="33"/>
                </a:cxn>
                <a:cxn ang="0">
                  <a:pos x="97" y="22"/>
                </a:cxn>
                <a:cxn ang="0">
                  <a:pos x="97" y="11"/>
                </a:cxn>
                <a:cxn ang="0">
                  <a:pos x="100" y="2"/>
                </a:cxn>
                <a:cxn ang="0">
                  <a:pos x="109" y="2"/>
                </a:cxn>
                <a:cxn ang="0">
                  <a:pos x="112" y="8"/>
                </a:cxn>
              </a:cxnLst>
              <a:rect l="0" t="0" r="r" b="b"/>
              <a:pathLst>
                <a:path w="112" h="140">
                  <a:moveTo>
                    <a:pt x="112" y="8"/>
                  </a:moveTo>
                  <a:lnTo>
                    <a:pt x="111" y="11"/>
                  </a:lnTo>
                  <a:lnTo>
                    <a:pt x="111" y="14"/>
                  </a:lnTo>
                  <a:lnTo>
                    <a:pt x="111" y="17"/>
                  </a:lnTo>
                  <a:lnTo>
                    <a:pt x="111" y="20"/>
                  </a:lnTo>
                  <a:lnTo>
                    <a:pt x="111" y="26"/>
                  </a:lnTo>
                  <a:lnTo>
                    <a:pt x="111" y="33"/>
                  </a:lnTo>
                  <a:lnTo>
                    <a:pt x="111" y="37"/>
                  </a:lnTo>
                  <a:lnTo>
                    <a:pt x="111" y="44"/>
                  </a:lnTo>
                  <a:lnTo>
                    <a:pt x="111" y="48"/>
                  </a:lnTo>
                  <a:lnTo>
                    <a:pt x="111" y="53"/>
                  </a:lnTo>
                  <a:lnTo>
                    <a:pt x="109" y="58"/>
                  </a:lnTo>
                  <a:lnTo>
                    <a:pt x="107" y="62"/>
                  </a:lnTo>
                  <a:lnTo>
                    <a:pt x="107" y="65"/>
                  </a:lnTo>
                  <a:lnTo>
                    <a:pt x="107" y="70"/>
                  </a:lnTo>
                  <a:lnTo>
                    <a:pt x="106" y="75"/>
                  </a:lnTo>
                  <a:lnTo>
                    <a:pt x="104" y="78"/>
                  </a:lnTo>
                  <a:lnTo>
                    <a:pt x="103" y="83"/>
                  </a:lnTo>
                  <a:lnTo>
                    <a:pt x="101" y="86"/>
                  </a:lnTo>
                  <a:lnTo>
                    <a:pt x="98" y="92"/>
                  </a:lnTo>
                  <a:lnTo>
                    <a:pt x="95" y="97"/>
                  </a:lnTo>
                  <a:lnTo>
                    <a:pt x="92" y="101"/>
                  </a:lnTo>
                  <a:lnTo>
                    <a:pt x="89" y="107"/>
                  </a:lnTo>
                  <a:lnTo>
                    <a:pt x="84" y="112"/>
                  </a:lnTo>
                  <a:lnTo>
                    <a:pt x="81" y="115"/>
                  </a:lnTo>
                  <a:lnTo>
                    <a:pt x="76" y="120"/>
                  </a:lnTo>
                  <a:lnTo>
                    <a:pt x="73" y="125"/>
                  </a:lnTo>
                  <a:lnTo>
                    <a:pt x="69" y="128"/>
                  </a:lnTo>
                  <a:lnTo>
                    <a:pt x="64" y="131"/>
                  </a:lnTo>
                  <a:lnTo>
                    <a:pt x="58" y="132"/>
                  </a:lnTo>
                  <a:lnTo>
                    <a:pt x="55" y="135"/>
                  </a:lnTo>
                  <a:lnTo>
                    <a:pt x="47" y="137"/>
                  </a:lnTo>
                  <a:lnTo>
                    <a:pt x="42" y="139"/>
                  </a:lnTo>
                  <a:lnTo>
                    <a:pt x="36" y="139"/>
                  </a:lnTo>
                  <a:lnTo>
                    <a:pt x="30" y="140"/>
                  </a:lnTo>
                  <a:lnTo>
                    <a:pt x="25" y="139"/>
                  </a:lnTo>
                  <a:lnTo>
                    <a:pt x="20" y="139"/>
                  </a:lnTo>
                  <a:lnTo>
                    <a:pt x="14" y="135"/>
                  </a:lnTo>
                  <a:lnTo>
                    <a:pt x="11" y="135"/>
                  </a:lnTo>
                  <a:lnTo>
                    <a:pt x="8" y="132"/>
                  </a:lnTo>
                  <a:lnTo>
                    <a:pt x="5" y="131"/>
                  </a:lnTo>
                  <a:lnTo>
                    <a:pt x="2" y="129"/>
                  </a:lnTo>
                  <a:lnTo>
                    <a:pt x="0" y="128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5" y="114"/>
                  </a:lnTo>
                  <a:lnTo>
                    <a:pt x="8" y="112"/>
                  </a:lnTo>
                  <a:lnTo>
                    <a:pt x="11" y="112"/>
                  </a:lnTo>
                  <a:lnTo>
                    <a:pt x="16" y="112"/>
                  </a:lnTo>
                  <a:lnTo>
                    <a:pt x="19" y="112"/>
                  </a:lnTo>
                  <a:lnTo>
                    <a:pt x="22" y="112"/>
                  </a:lnTo>
                  <a:lnTo>
                    <a:pt x="27" y="112"/>
                  </a:lnTo>
                  <a:lnTo>
                    <a:pt x="31" y="112"/>
                  </a:lnTo>
                  <a:lnTo>
                    <a:pt x="34" y="112"/>
                  </a:lnTo>
                  <a:lnTo>
                    <a:pt x="37" y="111"/>
                  </a:lnTo>
                  <a:lnTo>
                    <a:pt x="41" y="109"/>
                  </a:lnTo>
                  <a:lnTo>
                    <a:pt x="47" y="107"/>
                  </a:lnTo>
                  <a:lnTo>
                    <a:pt x="55" y="104"/>
                  </a:lnTo>
                  <a:lnTo>
                    <a:pt x="61" y="98"/>
                  </a:lnTo>
                  <a:lnTo>
                    <a:pt x="65" y="92"/>
                  </a:lnTo>
                  <a:lnTo>
                    <a:pt x="70" y="86"/>
                  </a:lnTo>
                  <a:lnTo>
                    <a:pt x="76" y="79"/>
                  </a:lnTo>
                  <a:lnTo>
                    <a:pt x="76" y="76"/>
                  </a:lnTo>
                  <a:lnTo>
                    <a:pt x="78" y="75"/>
                  </a:lnTo>
                  <a:lnTo>
                    <a:pt x="79" y="72"/>
                  </a:lnTo>
                  <a:lnTo>
                    <a:pt x="81" y="67"/>
                  </a:lnTo>
                  <a:lnTo>
                    <a:pt x="84" y="62"/>
                  </a:lnTo>
                  <a:lnTo>
                    <a:pt x="84" y="58"/>
                  </a:lnTo>
                  <a:lnTo>
                    <a:pt x="87" y="53"/>
                  </a:lnTo>
                  <a:lnTo>
                    <a:pt x="89" y="48"/>
                  </a:lnTo>
                  <a:lnTo>
                    <a:pt x="90" y="44"/>
                  </a:lnTo>
                  <a:lnTo>
                    <a:pt x="92" y="37"/>
                  </a:lnTo>
                  <a:lnTo>
                    <a:pt x="93" y="33"/>
                  </a:lnTo>
                  <a:lnTo>
                    <a:pt x="93" y="26"/>
                  </a:lnTo>
                  <a:lnTo>
                    <a:pt x="97" y="22"/>
                  </a:lnTo>
                  <a:lnTo>
                    <a:pt x="97" y="16"/>
                  </a:lnTo>
                  <a:lnTo>
                    <a:pt x="97" y="11"/>
                  </a:lnTo>
                  <a:lnTo>
                    <a:pt x="98" y="6"/>
                  </a:lnTo>
                  <a:lnTo>
                    <a:pt x="100" y="2"/>
                  </a:lnTo>
                  <a:lnTo>
                    <a:pt x="104" y="0"/>
                  </a:lnTo>
                  <a:lnTo>
                    <a:pt x="109" y="2"/>
                  </a:lnTo>
                  <a:lnTo>
                    <a:pt x="112" y="8"/>
                  </a:lnTo>
                  <a:lnTo>
                    <a:pt x="112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7" name="Freeform 501"/>
            <p:cNvSpPr>
              <a:spLocks/>
            </p:cNvSpPr>
            <p:nvPr/>
          </p:nvSpPr>
          <p:spPr bwMode="auto">
            <a:xfrm>
              <a:off x="4710" y="2780"/>
              <a:ext cx="68" cy="27"/>
            </a:xfrm>
            <a:custGeom>
              <a:avLst/>
              <a:gdLst/>
              <a:ahLst/>
              <a:cxnLst>
                <a:cxn ang="0">
                  <a:pos x="135" y="16"/>
                </a:cxn>
                <a:cxn ang="0">
                  <a:pos x="130" y="23"/>
                </a:cxn>
                <a:cxn ang="0">
                  <a:pos x="124" y="28"/>
                </a:cxn>
                <a:cxn ang="0">
                  <a:pos x="116" y="36"/>
                </a:cxn>
                <a:cxn ang="0">
                  <a:pos x="109" y="39"/>
                </a:cxn>
                <a:cxn ang="0">
                  <a:pos x="99" y="42"/>
                </a:cxn>
                <a:cxn ang="0">
                  <a:pos x="90" y="44"/>
                </a:cxn>
                <a:cxn ang="0">
                  <a:pos x="79" y="45"/>
                </a:cxn>
                <a:cxn ang="0">
                  <a:pos x="70" y="45"/>
                </a:cxn>
                <a:cxn ang="0">
                  <a:pos x="60" y="44"/>
                </a:cxn>
                <a:cxn ang="0">
                  <a:pos x="53" y="42"/>
                </a:cxn>
                <a:cxn ang="0">
                  <a:pos x="45" y="42"/>
                </a:cxn>
                <a:cxn ang="0">
                  <a:pos x="37" y="42"/>
                </a:cxn>
                <a:cxn ang="0">
                  <a:pos x="29" y="44"/>
                </a:cxn>
                <a:cxn ang="0">
                  <a:pos x="21" y="45"/>
                </a:cxn>
                <a:cxn ang="0">
                  <a:pos x="14" y="48"/>
                </a:cxn>
                <a:cxn ang="0">
                  <a:pos x="6" y="53"/>
                </a:cxn>
                <a:cxn ang="0">
                  <a:pos x="0" y="45"/>
                </a:cxn>
                <a:cxn ang="0">
                  <a:pos x="9" y="36"/>
                </a:cxn>
                <a:cxn ang="0">
                  <a:pos x="18" y="28"/>
                </a:cxn>
                <a:cxn ang="0">
                  <a:pos x="26" y="23"/>
                </a:cxn>
                <a:cxn ang="0">
                  <a:pos x="34" y="20"/>
                </a:cxn>
                <a:cxn ang="0">
                  <a:pos x="43" y="17"/>
                </a:cxn>
                <a:cxn ang="0">
                  <a:pos x="54" y="16"/>
                </a:cxn>
                <a:cxn ang="0">
                  <a:pos x="63" y="16"/>
                </a:cxn>
                <a:cxn ang="0">
                  <a:pos x="70" y="16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91" y="16"/>
                </a:cxn>
                <a:cxn ang="0">
                  <a:pos x="98" y="16"/>
                </a:cxn>
                <a:cxn ang="0">
                  <a:pos x="109" y="16"/>
                </a:cxn>
                <a:cxn ang="0">
                  <a:pos x="118" y="9"/>
                </a:cxn>
                <a:cxn ang="0">
                  <a:pos x="127" y="0"/>
                </a:cxn>
                <a:cxn ang="0">
                  <a:pos x="134" y="2"/>
                </a:cxn>
                <a:cxn ang="0">
                  <a:pos x="137" y="8"/>
                </a:cxn>
                <a:cxn ang="0">
                  <a:pos x="137" y="12"/>
                </a:cxn>
              </a:cxnLst>
              <a:rect l="0" t="0" r="r" b="b"/>
              <a:pathLst>
                <a:path w="137" h="53">
                  <a:moveTo>
                    <a:pt x="137" y="12"/>
                  </a:moveTo>
                  <a:lnTo>
                    <a:pt x="135" y="16"/>
                  </a:lnTo>
                  <a:lnTo>
                    <a:pt x="132" y="19"/>
                  </a:lnTo>
                  <a:lnTo>
                    <a:pt x="130" y="23"/>
                  </a:lnTo>
                  <a:lnTo>
                    <a:pt x="127" y="26"/>
                  </a:lnTo>
                  <a:lnTo>
                    <a:pt x="124" y="28"/>
                  </a:lnTo>
                  <a:lnTo>
                    <a:pt x="121" y="31"/>
                  </a:lnTo>
                  <a:lnTo>
                    <a:pt x="116" y="36"/>
                  </a:lnTo>
                  <a:lnTo>
                    <a:pt x="113" y="37"/>
                  </a:lnTo>
                  <a:lnTo>
                    <a:pt x="109" y="39"/>
                  </a:lnTo>
                  <a:lnTo>
                    <a:pt x="104" y="40"/>
                  </a:lnTo>
                  <a:lnTo>
                    <a:pt x="99" y="42"/>
                  </a:lnTo>
                  <a:lnTo>
                    <a:pt x="95" y="44"/>
                  </a:lnTo>
                  <a:lnTo>
                    <a:pt x="90" y="44"/>
                  </a:lnTo>
                  <a:lnTo>
                    <a:pt x="85" y="45"/>
                  </a:lnTo>
                  <a:lnTo>
                    <a:pt x="79" y="45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65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3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0" y="42"/>
                  </a:lnTo>
                  <a:lnTo>
                    <a:pt x="37" y="42"/>
                  </a:lnTo>
                  <a:lnTo>
                    <a:pt x="32" y="42"/>
                  </a:lnTo>
                  <a:lnTo>
                    <a:pt x="29" y="44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18" y="48"/>
                  </a:lnTo>
                  <a:lnTo>
                    <a:pt x="14" y="48"/>
                  </a:lnTo>
                  <a:lnTo>
                    <a:pt x="10" y="51"/>
                  </a:lnTo>
                  <a:lnTo>
                    <a:pt x="6" y="53"/>
                  </a:lnTo>
                  <a:lnTo>
                    <a:pt x="1" y="51"/>
                  </a:lnTo>
                  <a:lnTo>
                    <a:pt x="0" y="45"/>
                  </a:lnTo>
                  <a:lnTo>
                    <a:pt x="3" y="42"/>
                  </a:lnTo>
                  <a:lnTo>
                    <a:pt x="9" y="36"/>
                  </a:lnTo>
                  <a:lnTo>
                    <a:pt x="15" y="31"/>
                  </a:lnTo>
                  <a:lnTo>
                    <a:pt x="18" y="28"/>
                  </a:lnTo>
                  <a:lnTo>
                    <a:pt x="21" y="25"/>
                  </a:lnTo>
                  <a:lnTo>
                    <a:pt x="26" y="23"/>
                  </a:lnTo>
                  <a:lnTo>
                    <a:pt x="31" y="22"/>
                  </a:lnTo>
                  <a:lnTo>
                    <a:pt x="34" y="20"/>
                  </a:lnTo>
                  <a:lnTo>
                    <a:pt x="39" y="19"/>
                  </a:lnTo>
                  <a:lnTo>
                    <a:pt x="43" y="17"/>
                  </a:lnTo>
                  <a:lnTo>
                    <a:pt x="49" y="17"/>
                  </a:lnTo>
                  <a:lnTo>
                    <a:pt x="54" y="16"/>
                  </a:lnTo>
                  <a:lnTo>
                    <a:pt x="60" y="16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9" y="16"/>
                  </a:lnTo>
                  <a:lnTo>
                    <a:pt x="84" y="16"/>
                  </a:lnTo>
                  <a:lnTo>
                    <a:pt x="87" y="16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8" y="16"/>
                  </a:lnTo>
                  <a:lnTo>
                    <a:pt x="102" y="17"/>
                  </a:lnTo>
                  <a:lnTo>
                    <a:pt x="109" y="16"/>
                  </a:lnTo>
                  <a:lnTo>
                    <a:pt x="115" y="12"/>
                  </a:lnTo>
                  <a:lnTo>
                    <a:pt x="118" y="9"/>
                  </a:lnTo>
                  <a:lnTo>
                    <a:pt x="124" y="5"/>
                  </a:lnTo>
                  <a:lnTo>
                    <a:pt x="127" y="0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5" y="5"/>
                  </a:lnTo>
                  <a:lnTo>
                    <a:pt x="137" y="8"/>
                  </a:lnTo>
                  <a:lnTo>
                    <a:pt x="137" y="12"/>
                  </a:lnTo>
                  <a:lnTo>
                    <a:pt x="137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8" name="Freeform 502"/>
            <p:cNvSpPr>
              <a:spLocks/>
            </p:cNvSpPr>
            <p:nvPr/>
          </p:nvSpPr>
          <p:spPr bwMode="auto">
            <a:xfrm>
              <a:off x="4605" y="2811"/>
              <a:ext cx="108" cy="164"/>
            </a:xfrm>
            <a:custGeom>
              <a:avLst/>
              <a:gdLst/>
              <a:ahLst/>
              <a:cxnLst>
                <a:cxn ang="0">
                  <a:pos x="203" y="28"/>
                </a:cxn>
                <a:cxn ang="0">
                  <a:pos x="195" y="42"/>
                </a:cxn>
                <a:cxn ang="0">
                  <a:pos x="193" y="57"/>
                </a:cxn>
                <a:cxn ang="0">
                  <a:pos x="193" y="76"/>
                </a:cxn>
                <a:cxn ang="0">
                  <a:pos x="197" y="93"/>
                </a:cxn>
                <a:cxn ang="0">
                  <a:pos x="200" y="113"/>
                </a:cxn>
                <a:cxn ang="0">
                  <a:pos x="201" y="134"/>
                </a:cxn>
                <a:cxn ang="0">
                  <a:pos x="200" y="155"/>
                </a:cxn>
                <a:cxn ang="0">
                  <a:pos x="190" y="177"/>
                </a:cxn>
                <a:cxn ang="0">
                  <a:pos x="176" y="196"/>
                </a:cxn>
                <a:cxn ang="0">
                  <a:pos x="155" y="208"/>
                </a:cxn>
                <a:cxn ang="0">
                  <a:pos x="131" y="219"/>
                </a:cxn>
                <a:cxn ang="0">
                  <a:pos x="114" y="232"/>
                </a:cxn>
                <a:cxn ang="0">
                  <a:pos x="111" y="250"/>
                </a:cxn>
                <a:cxn ang="0">
                  <a:pos x="113" y="266"/>
                </a:cxn>
                <a:cxn ang="0">
                  <a:pos x="114" y="280"/>
                </a:cxn>
                <a:cxn ang="0">
                  <a:pos x="114" y="295"/>
                </a:cxn>
                <a:cxn ang="0">
                  <a:pos x="108" y="313"/>
                </a:cxn>
                <a:cxn ang="0">
                  <a:pos x="92" y="325"/>
                </a:cxn>
                <a:cxn ang="0">
                  <a:pos x="77" y="328"/>
                </a:cxn>
                <a:cxn ang="0">
                  <a:pos x="60" y="325"/>
                </a:cxn>
                <a:cxn ang="0">
                  <a:pos x="44" y="317"/>
                </a:cxn>
                <a:cxn ang="0">
                  <a:pos x="28" y="306"/>
                </a:cxn>
                <a:cxn ang="0">
                  <a:pos x="16" y="291"/>
                </a:cxn>
                <a:cxn ang="0">
                  <a:pos x="7" y="275"/>
                </a:cxn>
                <a:cxn ang="0">
                  <a:pos x="0" y="258"/>
                </a:cxn>
                <a:cxn ang="0">
                  <a:pos x="11" y="247"/>
                </a:cxn>
                <a:cxn ang="0">
                  <a:pos x="19" y="267"/>
                </a:cxn>
                <a:cxn ang="0">
                  <a:pos x="33" y="286"/>
                </a:cxn>
                <a:cxn ang="0">
                  <a:pos x="53" y="297"/>
                </a:cxn>
                <a:cxn ang="0">
                  <a:pos x="74" y="294"/>
                </a:cxn>
                <a:cxn ang="0">
                  <a:pos x="84" y="277"/>
                </a:cxn>
                <a:cxn ang="0">
                  <a:pos x="80" y="253"/>
                </a:cxn>
                <a:cxn ang="0">
                  <a:pos x="80" y="233"/>
                </a:cxn>
                <a:cxn ang="0">
                  <a:pos x="86" y="213"/>
                </a:cxn>
                <a:cxn ang="0">
                  <a:pos x="102" y="200"/>
                </a:cxn>
                <a:cxn ang="0">
                  <a:pos x="117" y="193"/>
                </a:cxn>
                <a:cxn ang="0">
                  <a:pos x="134" y="185"/>
                </a:cxn>
                <a:cxn ang="0">
                  <a:pos x="150" y="177"/>
                </a:cxn>
                <a:cxn ang="0">
                  <a:pos x="164" y="165"/>
                </a:cxn>
                <a:cxn ang="0">
                  <a:pos x="172" y="148"/>
                </a:cxn>
                <a:cxn ang="0">
                  <a:pos x="173" y="126"/>
                </a:cxn>
                <a:cxn ang="0">
                  <a:pos x="173" y="104"/>
                </a:cxn>
                <a:cxn ang="0">
                  <a:pos x="173" y="84"/>
                </a:cxn>
                <a:cxn ang="0">
                  <a:pos x="173" y="63"/>
                </a:cxn>
                <a:cxn ang="0">
                  <a:pos x="175" y="45"/>
                </a:cxn>
                <a:cxn ang="0">
                  <a:pos x="179" y="28"/>
                </a:cxn>
                <a:cxn ang="0">
                  <a:pos x="190" y="12"/>
                </a:cxn>
                <a:cxn ang="0">
                  <a:pos x="206" y="0"/>
                </a:cxn>
                <a:cxn ang="0">
                  <a:pos x="217" y="7"/>
                </a:cxn>
                <a:cxn ang="0">
                  <a:pos x="214" y="17"/>
                </a:cxn>
              </a:cxnLst>
              <a:rect l="0" t="0" r="r" b="b"/>
              <a:pathLst>
                <a:path w="217" h="328">
                  <a:moveTo>
                    <a:pt x="214" y="17"/>
                  </a:moveTo>
                  <a:lnTo>
                    <a:pt x="209" y="20"/>
                  </a:lnTo>
                  <a:lnTo>
                    <a:pt x="206" y="23"/>
                  </a:lnTo>
                  <a:lnTo>
                    <a:pt x="203" y="28"/>
                  </a:lnTo>
                  <a:lnTo>
                    <a:pt x="201" y="31"/>
                  </a:lnTo>
                  <a:lnTo>
                    <a:pt x="198" y="34"/>
                  </a:lnTo>
                  <a:lnTo>
                    <a:pt x="197" y="37"/>
                  </a:lnTo>
                  <a:lnTo>
                    <a:pt x="195" y="42"/>
                  </a:lnTo>
                  <a:lnTo>
                    <a:pt x="193" y="46"/>
                  </a:lnTo>
                  <a:lnTo>
                    <a:pt x="193" y="49"/>
                  </a:lnTo>
                  <a:lnTo>
                    <a:pt x="193" y="54"/>
                  </a:lnTo>
                  <a:lnTo>
                    <a:pt x="193" y="57"/>
                  </a:lnTo>
                  <a:lnTo>
                    <a:pt x="193" y="62"/>
                  </a:lnTo>
                  <a:lnTo>
                    <a:pt x="193" y="67"/>
                  </a:lnTo>
                  <a:lnTo>
                    <a:pt x="193" y="71"/>
                  </a:lnTo>
                  <a:lnTo>
                    <a:pt x="193" y="76"/>
                  </a:lnTo>
                  <a:lnTo>
                    <a:pt x="195" y="81"/>
                  </a:lnTo>
                  <a:lnTo>
                    <a:pt x="195" y="84"/>
                  </a:lnTo>
                  <a:lnTo>
                    <a:pt x="197" y="90"/>
                  </a:lnTo>
                  <a:lnTo>
                    <a:pt x="197" y="93"/>
                  </a:lnTo>
                  <a:lnTo>
                    <a:pt x="198" y="99"/>
                  </a:lnTo>
                  <a:lnTo>
                    <a:pt x="198" y="104"/>
                  </a:lnTo>
                  <a:lnTo>
                    <a:pt x="200" y="109"/>
                  </a:lnTo>
                  <a:lnTo>
                    <a:pt x="200" y="113"/>
                  </a:lnTo>
                  <a:lnTo>
                    <a:pt x="201" y="120"/>
                  </a:lnTo>
                  <a:lnTo>
                    <a:pt x="201" y="124"/>
                  </a:lnTo>
                  <a:lnTo>
                    <a:pt x="201" y="129"/>
                  </a:lnTo>
                  <a:lnTo>
                    <a:pt x="201" y="134"/>
                  </a:lnTo>
                  <a:lnTo>
                    <a:pt x="201" y="140"/>
                  </a:lnTo>
                  <a:lnTo>
                    <a:pt x="201" y="143"/>
                  </a:lnTo>
                  <a:lnTo>
                    <a:pt x="201" y="151"/>
                  </a:lnTo>
                  <a:lnTo>
                    <a:pt x="200" y="155"/>
                  </a:lnTo>
                  <a:lnTo>
                    <a:pt x="200" y="160"/>
                  </a:lnTo>
                  <a:lnTo>
                    <a:pt x="197" y="166"/>
                  </a:lnTo>
                  <a:lnTo>
                    <a:pt x="193" y="172"/>
                  </a:lnTo>
                  <a:lnTo>
                    <a:pt x="190" y="177"/>
                  </a:lnTo>
                  <a:lnTo>
                    <a:pt x="187" y="183"/>
                  </a:lnTo>
                  <a:lnTo>
                    <a:pt x="183" y="186"/>
                  </a:lnTo>
                  <a:lnTo>
                    <a:pt x="179" y="191"/>
                  </a:lnTo>
                  <a:lnTo>
                    <a:pt x="176" y="196"/>
                  </a:lnTo>
                  <a:lnTo>
                    <a:pt x="172" y="200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5" y="208"/>
                  </a:lnTo>
                  <a:lnTo>
                    <a:pt x="150" y="211"/>
                  </a:lnTo>
                  <a:lnTo>
                    <a:pt x="144" y="213"/>
                  </a:lnTo>
                  <a:lnTo>
                    <a:pt x="137" y="216"/>
                  </a:lnTo>
                  <a:lnTo>
                    <a:pt x="131" y="219"/>
                  </a:lnTo>
                  <a:lnTo>
                    <a:pt x="125" y="224"/>
                  </a:lnTo>
                  <a:lnTo>
                    <a:pt x="120" y="224"/>
                  </a:lnTo>
                  <a:lnTo>
                    <a:pt x="117" y="229"/>
                  </a:lnTo>
                  <a:lnTo>
                    <a:pt x="114" y="232"/>
                  </a:lnTo>
                  <a:lnTo>
                    <a:pt x="113" y="236"/>
                  </a:lnTo>
                  <a:lnTo>
                    <a:pt x="111" y="243"/>
                  </a:lnTo>
                  <a:lnTo>
                    <a:pt x="111" y="247"/>
                  </a:lnTo>
                  <a:lnTo>
                    <a:pt x="111" y="250"/>
                  </a:lnTo>
                  <a:lnTo>
                    <a:pt x="111" y="253"/>
                  </a:lnTo>
                  <a:lnTo>
                    <a:pt x="113" y="258"/>
                  </a:lnTo>
                  <a:lnTo>
                    <a:pt x="113" y="261"/>
                  </a:lnTo>
                  <a:lnTo>
                    <a:pt x="113" y="266"/>
                  </a:lnTo>
                  <a:lnTo>
                    <a:pt x="114" y="269"/>
                  </a:lnTo>
                  <a:lnTo>
                    <a:pt x="114" y="272"/>
                  </a:lnTo>
                  <a:lnTo>
                    <a:pt x="114" y="277"/>
                  </a:lnTo>
                  <a:lnTo>
                    <a:pt x="114" y="280"/>
                  </a:lnTo>
                  <a:lnTo>
                    <a:pt x="114" y="283"/>
                  </a:lnTo>
                  <a:lnTo>
                    <a:pt x="114" y="288"/>
                  </a:lnTo>
                  <a:lnTo>
                    <a:pt x="116" y="292"/>
                  </a:lnTo>
                  <a:lnTo>
                    <a:pt x="114" y="295"/>
                  </a:lnTo>
                  <a:lnTo>
                    <a:pt x="114" y="300"/>
                  </a:lnTo>
                  <a:lnTo>
                    <a:pt x="113" y="303"/>
                  </a:lnTo>
                  <a:lnTo>
                    <a:pt x="113" y="306"/>
                  </a:lnTo>
                  <a:lnTo>
                    <a:pt x="108" y="313"/>
                  </a:lnTo>
                  <a:lnTo>
                    <a:pt x="103" y="319"/>
                  </a:lnTo>
                  <a:lnTo>
                    <a:pt x="100" y="322"/>
                  </a:lnTo>
                  <a:lnTo>
                    <a:pt x="97" y="323"/>
                  </a:lnTo>
                  <a:lnTo>
                    <a:pt x="92" y="325"/>
                  </a:lnTo>
                  <a:lnTo>
                    <a:pt x="89" y="327"/>
                  </a:lnTo>
                  <a:lnTo>
                    <a:pt x="84" y="327"/>
                  </a:lnTo>
                  <a:lnTo>
                    <a:pt x="80" y="328"/>
                  </a:lnTo>
                  <a:lnTo>
                    <a:pt x="77" y="328"/>
                  </a:lnTo>
                  <a:lnTo>
                    <a:pt x="74" y="328"/>
                  </a:lnTo>
                  <a:lnTo>
                    <a:pt x="69" y="327"/>
                  </a:lnTo>
                  <a:lnTo>
                    <a:pt x="64" y="327"/>
                  </a:lnTo>
                  <a:lnTo>
                    <a:pt x="60" y="325"/>
                  </a:lnTo>
                  <a:lnTo>
                    <a:pt x="56" y="323"/>
                  </a:lnTo>
                  <a:lnTo>
                    <a:pt x="52" y="322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1" y="316"/>
                  </a:lnTo>
                  <a:lnTo>
                    <a:pt x="36" y="313"/>
                  </a:lnTo>
                  <a:lnTo>
                    <a:pt x="33" y="309"/>
                  </a:lnTo>
                  <a:lnTo>
                    <a:pt x="28" y="306"/>
                  </a:lnTo>
                  <a:lnTo>
                    <a:pt x="27" y="303"/>
                  </a:lnTo>
                  <a:lnTo>
                    <a:pt x="22" y="299"/>
                  </a:lnTo>
                  <a:lnTo>
                    <a:pt x="19" y="295"/>
                  </a:lnTo>
                  <a:lnTo>
                    <a:pt x="16" y="291"/>
                  </a:lnTo>
                  <a:lnTo>
                    <a:pt x="14" y="288"/>
                  </a:lnTo>
                  <a:lnTo>
                    <a:pt x="11" y="283"/>
                  </a:lnTo>
                  <a:lnTo>
                    <a:pt x="8" y="280"/>
                  </a:lnTo>
                  <a:lnTo>
                    <a:pt x="7" y="275"/>
                  </a:lnTo>
                  <a:lnTo>
                    <a:pt x="5" y="271"/>
                  </a:lnTo>
                  <a:lnTo>
                    <a:pt x="4" y="266"/>
                  </a:lnTo>
                  <a:lnTo>
                    <a:pt x="4" y="263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4" y="249"/>
                  </a:lnTo>
                  <a:lnTo>
                    <a:pt x="7" y="247"/>
                  </a:lnTo>
                  <a:lnTo>
                    <a:pt x="11" y="247"/>
                  </a:lnTo>
                  <a:lnTo>
                    <a:pt x="14" y="253"/>
                  </a:lnTo>
                  <a:lnTo>
                    <a:pt x="16" y="258"/>
                  </a:lnTo>
                  <a:lnTo>
                    <a:pt x="18" y="263"/>
                  </a:lnTo>
                  <a:lnTo>
                    <a:pt x="19" y="267"/>
                  </a:lnTo>
                  <a:lnTo>
                    <a:pt x="24" y="274"/>
                  </a:lnTo>
                  <a:lnTo>
                    <a:pt x="27" y="278"/>
                  </a:lnTo>
                  <a:lnTo>
                    <a:pt x="30" y="283"/>
                  </a:lnTo>
                  <a:lnTo>
                    <a:pt x="33" y="286"/>
                  </a:lnTo>
                  <a:lnTo>
                    <a:pt x="39" y="289"/>
                  </a:lnTo>
                  <a:lnTo>
                    <a:pt x="44" y="292"/>
                  </a:lnTo>
                  <a:lnTo>
                    <a:pt x="49" y="295"/>
                  </a:lnTo>
                  <a:lnTo>
                    <a:pt x="53" y="297"/>
                  </a:lnTo>
                  <a:lnTo>
                    <a:pt x="60" y="297"/>
                  </a:lnTo>
                  <a:lnTo>
                    <a:pt x="64" y="297"/>
                  </a:lnTo>
                  <a:lnTo>
                    <a:pt x="69" y="297"/>
                  </a:lnTo>
                  <a:lnTo>
                    <a:pt x="74" y="294"/>
                  </a:lnTo>
                  <a:lnTo>
                    <a:pt x="80" y="292"/>
                  </a:lnTo>
                  <a:lnTo>
                    <a:pt x="83" y="286"/>
                  </a:lnTo>
                  <a:lnTo>
                    <a:pt x="83" y="283"/>
                  </a:lnTo>
                  <a:lnTo>
                    <a:pt x="84" y="277"/>
                  </a:lnTo>
                  <a:lnTo>
                    <a:pt x="83" y="272"/>
                  </a:lnTo>
                  <a:lnTo>
                    <a:pt x="83" y="266"/>
                  </a:lnTo>
                  <a:lnTo>
                    <a:pt x="80" y="260"/>
                  </a:lnTo>
                  <a:lnTo>
                    <a:pt x="80" y="253"/>
                  </a:lnTo>
                  <a:lnTo>
                    <a:pt x="80" y="249"/>
                  </a:lnTo>
                  <a:lnTo>
                    <a:pt x="80" y="243"/>
                  </a:lnTo>
                  <a:lnTo>
                    <a:pt x="80" y="238"/>
                  </a:lnTo>
                  <a:lnTo>
                    <a:pt x="80" y="233"/>
                  </a:lnTo>
                  <a:lnTo>
                    <a:pt x="80" y="227"/>
                  </a:lnTo>
                  <a:lnTo>
                    <a:pt x="81" y="222"/>
                  </a:lnTo>
                  <a:lnTo>
                    <a:pt x="83" y="218"/>
                  </a:lnTo>
                  <a:lnTo>
                    <a:pt x="86" y="213"/>
                  </a:lnTo>
                  <a:lnTo>
                    <a:pt x="91" y="210"/>
                  </a:lnTo>
                  <a:lnTo>
                    <a:pt x="94" y="207"/>
                  </a:lnTo>
                  <a:lnTo>
                    <a:pt x="100" y="202"/>
                  </a:lnTo>
                  <a:lnTo>
                    <a:pt x="102" y="200"/>
                  </a:lnTo>
                  <a:lnTo>
                    <a:pt x="105" y="199"/>
                  </a:lnTo>
                  <a:lnTo>
                    <a:pt x="108" y="197"/>
                  </a:lnTo>
                  <a:lnTo>
                    <a:pt x="113" y="196"/>
                  </a:lnTo>
                  <a:lnTo>
                    <a:pt x="117" y="193"/>
                  </a:lnTo>
                  <a:lnTo>
                    <a:pt x="120" y="190"/>
                  </a:lnTo>
                  <a:lnTo>
                    <a:pt x="125" y="188"/>
                  </a:lnTo>
                  <a:lnTo>
                    <a:pt x="130" y="186"/>
                  </a:lnTo>
                  <a:lnTo>
                    <a:pt x="134" y="185"/>
                  </a:lnTo>
                  <a:lnTo>
                    <a:pt x="139" y="183"/>
                  </a:lnTo>
                  <a:lnTo>
                    <a:pt x="144" y="182"/>
                  </a:lnTo>
                  <a:lnTo>
                    <a:pt x="147" y="180"/>
                  </a:lnTo>
                  <a:lnTo>
                    <a:pt x="150" y="177"/>
                  </a:lnTo>
                  <a:lnTo>
                    <a:pt x="153" y="174"/>
                  </a:lnTo>
                  <a:lnTo>
                    <a:pt x="156" y="171"/>
                  </a:lnTo>
                  <a:lnTo>
                    <a:pt x="161" y="168"/>
                  </a:lnTo>
                  <a:lnTo>
                    <a:pt x="164" y="165"/>
                  </a:lnTo>
                  <a:lnTo>
                    <a:pt x="167" y="160"/>
                  </a:lnTo>
                  <a:lnTo>
                    <a:pt x="169" y="157"/>
                  </a:lnTo>
                  <a:lnTo>
                    <a:pt x="170" y="152"/>
                  </a:lnTo>
                  <a:lnTo>
                    <a:pt x="172" y="148"/>
                  </a:lnTo>
                  <a:lnTo>
                    <a:pt x="173" y="141"/>
                  </a:lnTo>
                  <a:lnTo>
                    <a:pt x="173" y="137"/>
                  </a:lnTo>
                  <a:lnTo>
                    <a:pt x="173" y="130"/>
                  </a:lnTo>
                  <a:lnTo>
                    <a:pt x="173" y="126"/>
                  </a:lnTo>
                  <a:lnTo>
                    <a:pt x="173" y="120"/>
                  </a:lnTo>
                  <a:lnTo>
                    <a:pt x="173" y="113"/>
                  </a:lnTo>
                  <a:lnTo>
                    <a:pt x="175" y="110"/>
                  </a:lnTo>
                  <a:lnTo>
                    <a:pt x="173" y="104"/>
                  </a:lnTo>
                  <a:lnTo>
                    <a:pt x="173" y="98"/>
                  </a:lnTo>
                  <a:lnTo>
                    <a:pt x="173" y="93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78"/>
                  </a:lnTo>
                  <a:lnTo>
                    <a:pt x="173" y="73"/>
                  </a:lnTo>
                  <a:lnTo>
                    <a:pt x="173" y="70"/>
                  </a:lnTo>
                  <a:lnTo>
                    <a:pt x="173" y="63"/>
                  </a:lnTo>
                  <a:lnTo>
                    <a:pt x="173" y="59"/>
                  </a:lnTo>
                  <a:lnTo>
                    <a:pt x="173" y="54"/>
                  </a:lnTo>
                  <a:lnTo>
                    <a:pt x="175" y="51"/>
                  </a:lnTo>
                  <a:lnTo>
                    <a:pt x="175" y="45"/>
                  </a:lnTo>
                  <a:lnTo>
                    <a:pt x="176" y="40"/>
                  </a:lnTo>
                  <a:lnTo>
                    <a:pt x="176" y="35"/>
                  </a:lnTo>
                  <a:lnTo>
                    <a:pt x="179" y="32"/>
                  </a:lnTo>
                  <a:lnTo>
                    <a:pt x="179" y="28"/>
                  </a:lnTo>
                  <a:lnTo>
                    <a:pt x="183" y="25"/>
                  </a:lnTo>
                  <a:lnTo>
                    <a:pt x="184" y="20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93" y="7"/>
                  </a:lnTo>
                  <a:lnTo>
                    <a:pt x="197" y="4"/>
                  </a:lnTo>
                  <a:lnTo>
                    <a:pt x="203" y="1"/>
                  </a:lnTo>
                  <a:lnTo>
                    <a:pt x="206" y="0"/>
                  </a:lnTo>
                  <a:lnTo>
                    <a:pt x="209" y="0"/>
                  </a:lnTo>
                  <a:lnTo>
                    <a:pt x="214" y="1"/>
                  </a:lnTo>
                  <a:lnTo>
                    <a:pt x="217" y="4"/>
                  </a:lnTo>
                  <a:lnTo>
                    <a:pt x="217" y="7"/>
                  </a:lnTo>
                  <a:lnTo>
                    <a:pt x="217" y="11"/>
                  </a:lnTo>
                  <a:lnTo>
                    <a:pt x="217" y="14"/>
                  </a:lnTo>
                  <a:lnTo>
                    <a:pt x="214" y="17"/>
                  </a:lnTo>
                  <a:lnTo>
                    <a:pt x="21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9" name="Freeform 503"/>
            <p:cNvSpPr>
              <a:spLocks/>
            </p:cNvSpPr>
            <p:nvPr/>
          </p:nvSpPr>
          <p:spPr bwMode="auto">
            <a:xfrm>
              <a:off x="4554" y="2733"/>
              <a:ext cx="217" cy="195"/>
            </a:xfrm>
            <a:custGeom>
              <a:avLst/>
              <a:gdLst/>
              <a:ahLst/>
              <a:cxnLst>
                <a:cxn ang="0">
                  <a:pos x="413" y="61"/>
                </a:cxn>
                <a:cxn ang="0">
                  <a:pos x="391" y="34"/>
                </a:cxn>
                <a:cxn ang="0">
                  <a:pos x="357" y="23"/>
                </a:cxn>
                <a:cxn ang="0">
                  <a:pos x="324" y="26"/>
                </a:cxn>
                <a:cxn ang="0">
                  <a:pos x="298" y="40"/>
                </a:cxn>
                <a:cxn ang="0">
                  <a:pos x="260" y="59"/>
                </a:cxn>
                <a:cxn ang="0">
                  <a:pos x="238" y="61"/>
                </a:cxn>
                <a:cxn ang="0">
                  <a:pos x="221" y="64"/>
                </a:cxn>
                <a:cxn ang="0">
                  <a:pos x="198" y="67"/>
                </a:cxn>
                <a:cxn ang="0">
                  <a:pos x="170" y="75"/>
                </a:cxn>
                <a:cxn ang="0">
                  <a:pos x="154" y="92"/>
                </a:cxn>
                <a:cxn ang="0">
                  <a:pos x="154" y="117"/>
                </a:cxn>
                <a:cxn ang="0">
                  <a:pos x="162" y="146"/>
                </a:cxn>
                <a:cxn ang="0">
                  <a:pos x="151" y="170"/>
                </a:cxn>
                <a:cxn ang="0">
                  <a:pos x="125" y="184"/>
                </a:cxn>
                <a:cxn ang="0">
                  <a:pos x="95" y="191"/>
                </a:cxn>
                <a:cxn ang="0">
                  <a:pos x="72" y="201"/>
                </a:cxn>
                <a:cxn ang="0">
                  <a:pos x="58" y="218"/>
                </a:cxn>
                <a:cxn ang="0">
                  <a:pos x="75" y="243"/>
                </a:cxn>
                <a:cxn ang="0">
                  <a:pos x="105" y="268"/>
                </a:cxn>
                <a:cxn ang="0">
                  <a:pos x="112" y="291"/>
                </a:cxn>
                <a:cxn ang="0">
                  <a:pos x="101" y="314"/>
                </a:cxn>
                <a:cxn ang="0">
                  <a:pos x="73" y="325"/>
                </a:cxn>
                <a:cxn ang="0">
                  <a:pos x="39" y="336"/>
                </a:cxn>
                <a:cxn ang="0">
                  <a:pos x="22" y="363"/>
                </a:cxn>
                <a:cxn ang="0">
                  <a:pos x="27" y="389"/>
                </a:cxn>
                <a:cxn ang="0">
                  <a:pos x="10" y="380"/>
                </a:cxn>
                <a:cxn ang="0">
                  <a:pos x="0" y="353"/>
                </a:cxn>
                <a:cxn ang="0">
                  <a:pos x="5" y="330"/>
                </a:cxn>
                <a:cxn ang="0">
                  <a:pos x="28" y="313"/>
                </a:cxn>
                <a:cxn ang="0">
                  <a:pos x="50" y="307"/>
                </a:cxn>
                <a:cxn ang="0">
                  <a:pos x="72" y="300"/>
                </a:cxn>
                <a:cxn ang="0">
                  <a:pos x="76" y="283"/>
                </a:cxn>
                <a:cxn ang="0">
                  <a:pos x="58" y="260"/>
                </a:cxn>
                <a:cxn ang="0">
                  <a:pos x="38" y="229"/>
                </a:cxn>
                <a:cxn ang="0">
                  <a:pos x="39" y="207"/>
                </a:cxn>
                <a:cxn ang="0">
                  <a:pos x="55" y="187"/>
                </a:cxn>
                <a:cxn ang="0">
                  <a:pos x="81" y="173"/>
                </a:cxn>
                <a:cxn ang="0">
                  <a:pos x="106" y="167"/>
                </a:cxn>
                <a:cxn ang="0">
                  <a:pos x="129" y="146"/>
                </a:cxn>
                <a:cxn ang="0">
                  <a:pos x="129" y="118"/>
                </a:cxn>
                <a:cxn ang="0">
                  <a:pos x="133" y="92"/>
                </a:cxn>
                <a:cxn ang="0">
                  <a:pos x="151" y="61"/>
                </a:cxn>
                <a:cxn ang="0">
                  <a:pos x="181" y="44"/>
                </a:cxn>
                <a:cxn ang="0">
                  <a:pos x="206" y="39"/>
                </a:cxn>
                <a:cxn ang="0">
                  <a:pos x="226" y="37"/>
                </a:cxn>
                <a:cxn ang="0">
                  <a:pos x="246" y="36"/>
                </a:cxn>
                <a:cxn ang="0">
                  <a:pos x="271" y="26"/>
                </a:cxn>
                <a:cxn ang="0">
                  <a:pos x="299" y="11"/>
                </a:cxn>
                <a:cxn ang="0">
                  <a:pos x="326" y="2"/>
                </a:cxn>
                <a:cxn ang="0">
                  <a:pos x="352" y="0"/>
                </a:cxn>
                <a:cxn ang="0">
                  <a:pos x="388" y="9"/>
                </a:cxn>
                <a:cxn ang="0">
                  <a:pos x="417" y="37"/>
                </a:cxn>
                <a:cxn ang="0">
                  <a:pos x="427" y="59"/>
                </a:cxn>
                <a:cxn ang="0">
                  <a:pos x="431" y="87"/>
                </a:cxn>
              </a:cxnLst>
              <a:rect l="0" t="0" r="r" b="b"/>
              <a:pathLst>
                <a:path w="433" h="391">
                  <a:moveTo>
                    <a:pt x="421" y="81"/>
                  </a:moveTo>
                  <a:lnTo>
                    <a:pt x="419" y="76"/>
                  </a:lnTo>
                  <a:lnTo>
                    <a:pt x="417" y="73"/>
                  </a:lnTo>
                  <a:lnTo>
                    <a:pt x="417" y="70"/>
                  </a:lnTo>
                  <a:lnTo>
                    <a:pt x="416" y="67"/>
                  </a:lnTo>
                  <a:lnTo>
                    <a:pt x="413" y="61"/>
                  </a:lnTo>
                  <a:lnTo>
                    <a:pt x="410" y="54"/>
                  </a:lnTo>
                  <a:lnTo>
                    <a:pt x="407" y="50"/>
                  </a:lnTo>
                  <a:lnTo>
                    <a:pt x="402" y="45"/>
                  </a:lnTo>
                  <a:lnTo>
                    <a:pt x="399" y="40"/>
                  </a:lnTo>
                  <a:lnTo>
                    <a:pt x="394" y="37"/>
                  </a:lnTo>
                  <a:lnTo>
                    <a:pt x="391" y="34"/>
                  </a:lnTo>
                  <a:lnTo>
                    <a:pt x="386" y="31"/>
                  </a:lnTo>
                  <a:lnTo>
                    <a:pt x="380" y="28"/>
                  </a:lnTo>
                  <a:lnTo>
                    <a:pt x="375" y="26"/>
                  </a:lnTo>
                  <a:lnTo>
                    <a:pt x="369" y="23"/>
                  </a:lnTo>
                  <a:lnTo>
                    <a:pt x="365" y="23"/>
                  </a:lnTo>
                  <a:lnTo>
                    <a:pt x="357" y="23"/>
                  </a:lnTo>
                  <a:lnTo>
                    <a:pt x="351" y="25"/>
                  </a:lnTo>
                  <a:lnTo>
                    <a:pt x="344" y="25"/>
                  </a:lnTo>
                  <a:lnTo>
                    <a:pt x="340" y="26"/>
                  </a:lnTo>
                  <a:lnTo>
                    <a:pt x="333" y="26"/>
                  </a:lnTo>
                  <a:lnTo>
                    <a:pt x="330" y="26"/>
                  </a:lnTo>
                  <a:lnTo>
                    <a:pt x="324" y="26"/>
                  </a:lnTo>
                  <a:lnTo>
                    <a:pt x="318" y="31"/>
                  </a:lnTo>
                  <a:lnTo>
                    <a:pt x="315" y="31"/>
                  </a:lnTo>
                  <a:lnTo>
                    <a:pt x="312" y="33"/>
                  </a:lnTo>
                  <a:lnTo>
                    <a:pt x="308" y="34"/>
                  </a:lnTo>
                  <a:lnTo>
                    <a:pt x="304" y="37"/>
                  </a:lnTo>
                  <a:lnTo>
                    <a:pt x="298" y="40"/>
                  </a:lnTo>
                  <a:lnTo>
                    <a:pt x="293" y="44"/>
                  </a:lnTo>
                  <a:lnTo>
                    <a:pt x="287" y="47"/>
                  </a:lnTo>
                  <a:lnTo>
                    <a:pt x="280" y="50"/>
                  </a:lnTo>
                  <a:lnTo>
                    <a:pt x="274" y="54"/>
                  </a:lnTo>
                  <a:lnTo>
                    <a:pt x="268" y="58"/>
                  </a:lnTo>
                  <a:lnTo>
                    <a:pt x="260" y="59"/>
                  </a:lnTo>
                  <a:lnTo>
                    <a:pt x="256" y="61"/>
                  </a:lnTo>
                  <a:lnTo>
                    <a:pt x="252" y="61"/>
                  </a:lnTo>
                  <a:lnTo>
                    <a:pt x="249" y="61"/>
                  </a:lnTo>
                  <a:lnTo>
                    <a:pt x="246" y="61"/>
                  </a:lnTo>
                  <a:lnTo>
                    <a:pt x="243" y="61"/>
                  </a:lnTo>
                  <a:lnTo>
                    <a:pt x="238" y="61"/>
                  </a:lnTo>
                  <a:lnTo>
                    <a:pt x="235" y="62"/>
                  </a:lnTo>
                  <a:lnTo>
                    <a:pt x="232" y="62"/>
                  </a:lnTo>
                  <a:lnTo>
                    <a:pt x="229" y="62"/>
                  </a:lnTo>
                  <a:lnTo>
                    <a:pt x="226" y="62"/>
                  </a:lnTo>
                  <a:lnTo>
                    <a:pt x="224" y="64"/>
                  </a:lnTo>
                  <a:lnTo>
                    <a:pt x="221" y="64"/>
                  </a:lnTo>
                  <a:lnTo>
                    <a:pt x="218" y="64"/>
                  </a:lnTo>
                  <a:lnTo>
                    <a:pt x="215" y="64"/>
                  </a:lnTo>
                  <a:lnTo>
                    <a:pt x="210" y="64"/>
                  </a:lnTo>
                  <a:lnTo>
                    <a:pt x="207" y="64"/>
                  </a:lnTo>
                  <a:lnTo>
                    <a:pt x="203" y="65"/>
                  </a:lnTo>
                  <a:lnTo>
                    <a:pt x="198" y="67"/>
                  </a:lnTo>
                  <a:lnTo>
                    <a:pt x="192" y="67"/>
                  </a:lnTo>
                  <a:lnTo>
                    <a:pt x="187" y="68"/>
                  </a:lnTo>
                  <a:lnTo>
                    <a:pt x="182" y="70"/>
                  </a:lnTo>
                  <a:lnTo>
                    <a:pt x="178" y="70"/>
                  </a:lnTo>
                  <a:lnTo>
                    <a:pt x="175" y="73"/>
                  </a:lnTo>
                  <a:lnTo>
                    <a:pt x="170" y="75"/>
                  </a:lnTo>
                  <a:lnTo>
                    <a:pt x="167" y="76"/>
                  </a:lnTo>
                  <a:lnTo>
                    <a:pt x="164" y="79"/>
                  </a:lnTo>
                  <a:lnTo>
                    <a:pt x="161" y="83"/>
                  </a:lnTo>
                  <a:lnTo>
                    <a:pt x="157" y="86"/>
                  </a:lnTo>
                  <a:lnTo>
                    <a:pt x="156" y="87"/>
                  </a:lnTo>
                  <a:lnTo>
                    <a:pt x="154" y="92"/>
                  </a:lnTo>
                  <a:lnTo>
                    <a:pt x="154" y="95"/>
                  </a:lnTo>
                  <a:lnTo>
                    <a:pt x="153" y="100"/>
                  </a:lnTo>
                  <a:lnTo>
                    <a:pt x="153" y="104"/>
                  </a:lnTo>
                  <a:lnTo>
                    <a:pt x="153" y="109"/>
                  </a:lnTo>
                  <a:lnTo>
                    <a:pt x="154" y="114"/>
                  </a:lnTo>
                  <a:lnTo>
                    <a:pt x="154" y="117"/>
                  </a:lnTo>
                  <a:lnTo>
                    <a:pt x="156" y="120"/>
                  </a:lnTo>
                  <a:lnTo>
                    <a:pt x="157" y="126"/>
                  </a:lnTo>
                  <a:lnTo>
                    <a:pt x="159" y="131"/>
                  </a:lnTo>
                  <a:lnTo>
                    <a:pt x="161" y="135"/>
                  </a:lnTo>
                  <a:lnTo>
                    <a:pt x="161" y="140"/>
                  </a:lnTo>
                  <a:lnTo>
                    <a:pt x="162" y="146"/>
                  </a:lnTo>
                  <a:lnTo>
                    <a:pt x="164" y="149"/>
                  </a:lnTo>
                  <a:lnTo>
                    <a:pt x="161" y="154"/>
                  </a:lnTo>
                  <a:lnTo>
                    <a:pt x="161" y="157"/>
                  </a:lnTo>
                  <a:lnTo>
                    <a:pt x="157" y="162"/>
                  </a:lnTo>
                  <a:lnTo>
                    <a:pt x="156" y="165"/>
                  </a:lnTo>
                  <a:lnTo>
                    <a:pt x="151" y="170"/>
                  </a:lnTo>
                  <a:lnTo>
                    <a:pt x="145" y="176"/>
                  </a:lnTo>
                  <a:lnTo>
                    <a:pt x="142" y="177"/>
                  </a:lnTo>
                  <a:lnTo>
                    <a:pt x="137" y="179"/>
                  </a:lnTo>
                  <a:lnTo>
                    <a:pt x="133" y="181"/>
                  </a:lnTo>
                  <a:lnTo>
                    <a:pt x="128" y="184"/>
                  </a:lnTo>
                  <a:lnTo>
                    <a:pt x="125" y="184"/>
                  </a:lnTo>
                  <a:lnTo>
                    <a:pt x="120" y="187"/>
                  </a:lnTo>
                  <a:lnTo>
                    <a:pt x="114" y="187"/>
                  </a:lnTo>
                  <a:lnTo>
                    <a:pt x="109" y="190"/>
                  </a:lnTo>
                  <a:lnTo>
                    <a:pt x="105" y="190"/>
                  </a:lnTo>
                  <a:lnTo>
                    <a:pt x="100" y="191"/>
                  </a:lnTo>
                  <a:lnTo>
                    <a:pt x="95" y="191"/>
                  </a:lnTo>
                  <a:lnTo>
                    <a:pt x="92" y="193"/>
                  </a:lnTo>
                  <a:lnTo>
                    <a:pt x="87" y="195"/>
                  </a:lnTo>
                  <a:lnTo>
                    <a:pt x="81" y="196"/>
                  </a:lnTo>
                  <a:lnTo>
                    <a:pt x="78" y="198"/>
                  </a:lnTo>
                  <a:lnTo>
                    <a:pt x="75" y="199"/>
                  </a:lnTo>
                  <a:lnTo>
                    <a:pt x="72" y="201"/>
                  </a:lnTo>
                  <a:lnTo>
                    <a:pt x="69" y="204"/>
                  </a:lnTo>
                  <a:lnTo>
                    <a:pt x="66" y="204"/>
                  </a:lnTo>
                  <a:lnTo>
                    <a:pt x="62" y="207"/>
                  </a:lnTo>
                  <a:lnTo>
                    <a:pt x="61" y="210"/>
                  </a:lnTo>
                  <a:lnTo>
                    <a:pt x="59" y="213"/>
                  </a:lnTo>
                  <a:lnTo>
                    <a:pt x="58" y="218"/>
                  </a:lnTo>
                  <a:lnTo>
                    <a:pt x="59" y="223"/>
                  </a:lnTo>
                  <a:lnTo>
                    <a:pt x="59" y="227"/>
                  </a:lnTo>
                  <a:lnTo>
                    <a:pt x="62" y="234"/>
                  </a:lnTo>
                  <a:lnTo>
                    <a:pt x="66" y="237"/>
                  </a:lnTo>
                  <a:lnTo>
                    <a:pt x="72" y="240"/>
                  </a:lnTo>
                  <a:lnTo>
                    <a:pt x="75" y="243"/>
                  </a:lnTo>
                  <a:lnTo>
                    <a:pt x="81" y="246"/>
                  </a:lnTo>
                  <a:lnTo>
                    <a:pt x="87" y="249"/>
                  </a:lnTo>
                  <a:lnTo>
                    <a:pt x="92" y="254"/>
                  </a:lnTo>
                  <a:lnTo>
                    <a:pt x="97" y="258"/>
                  </a:lnTo>
                  <a:lnTo>
                    <a:pt x="101" y="263"/>
                  </a:lnTo>
                  <a:lnTo>
                    <a:pt x="105" y="268"/>
                  </a:lnTo>
                  <a:lnTo>
                    <a:pt x="109" y="276"/>
                  </a:lnTo>
                  <a:lnTo>
                    <a:pt x="109" y="279"/>
                  </a:lnTo>
                  <a:lnTo>
                    <a:pt x="111" y="282"/>
                  </a:lnTo>
                  <a:lnTo>
                    <a:pt x="111" y="285"/>
                  </a:lnTo>
                  <a:lnTo>
                    <a:pt x="112" y="288"/>
                  </a:lnTo>
                  <a:lnTo>
                    <a:pt x="112" y="291"/>
                  </a:lnTo>
                  <a:lnTo>
                    <a:pt x="112" y="296"/>
                  </a:lnTo>
                  <a:lnTo>
                    <a:pt x="111" y="299"/>
                  </a:lnTo>
                  <a:lnTo>
                    <a:pt x="111" y="302"/>
                  </a:lnTo>
                  <a:lnTo>
                    <a:pt x="108" y="307"/>
                  </a:lnTo>
                  <a:lnTo>
                    <a:pt x="105" y="311"/>
                  </a:lnTo>
                  <a:lnTo>
                    <a:pt x="101" y="314"/>
                  </a:lnTo>
                  <a:lnTo>
                    <a:pt x="97" y="318"/>
                  </a:lnTo>
                  <a:lnTo>
                    <a:pt x="92" y="319"/>
                  </a:lnTo>
                  <a:lnTo>
                    <a:pt x="87" y="322"/>
                  </a:lnTo>
                  <a:lnTo>
                    <a:pt x="84" y="322"/>
                  </a:lnTo>
                  <a:lnTo>
                    <a:pt x="80" y="325"/>
                  </a:lnTo>
                  <a:lnTo>
                    <a:pt x="73" y="325"/>
                  </a:lnTo>
                  <a:lnTo>
                    <a:pt x="69" y="327"/>
                  </a:lnTo>
                  <a:lnTo>
                    <a:pt x="62" y="328"/>
                  </a:lnTo>
                  <a:lnTo>
                    <a:pt x="58" y="330"/>
                  </a:lnTo>
                  <a:lnTo>
                    <a:pt x="52" y="332"/>
                  </a:lnTo>
                  <a:lnTo>
                    <a:pt x="45" y="335"/>
                  </a:lnTo>
                  <a:lnTo>
                    <a:pt x="39" y="336"/>
                  </a:lnTo>
                  <a:lnTo>
                    <a:pt x="34" y="341"/>
                  </a:lnTo>
                  <a:lnTo>
                    <a:pt x="30" y="342"/>
                  </a:lnTo>
                  <a:lnTo>
                    <a:pt x="27" y="347"/>
                  </a:lnTo>
                  <a:lnTo>
                    <a:pt x="25" y="353"/>
                  </a:lnTo>
                  <a:lnTo>
                    <a:pt x="24" y="358"/>
                  </a:lnTo>
                  <a:lnTo>
                    <a:pt x="22" y="363"/>
                  </a:lnTo>
                  <a:lnTo>
                    <a:pt x="24" y="369"/>
                  </a:lnTo>
                  <a:lnTo>
                    <a:pt x="24" y="374"/>
                  </a:lnTo>
                  <a:lnTo>
                    <a:pt x="27" y="380"/>
                  </a:lnTo>
                  <a:lnTo>
                    <a:pt x="28" y="383"/>
                  </a:lnTo>
                  <a:lnTo>
                    <a:pt x="28" y="386"/>
                  </a:lnTo>
                  <a:lnTo>
                    <a:pt x="27" y="389"/>
                  </a:lnTo>
                  <a:lnTo>
                    <a:pt x="25" y="391"/>
                  </a:lnTo>
                  <a:lnTo>
                    <a:pt x="22" y="391"/>
                  </a:lnTo>
                  <a:lnTo>
                    <a:pt x="19" y="391"/>
                  </a:lnTo>
                  <a:lnTo>
                    <a:pt x="16" y="389"/>
                  </a:lnTo>
                  <a:lnTo>
                    <a:pt x="13" y="386"/>
                  </a:lnTo>
                  <a:lnTo>
                    <a:pt x="10" y="380"/>
                  </a:lnTo>
                  <a:lnTo>
                    <a:pt x="8" y="375"/>
                  </a:lnTo>
                  <a:lnTo>
                    <a:pt x="5" y="372"/>
                  </a:lnTo>
                  <a:lnTo>
                    <a:pt x="3" y="367"/>
                  </a:lnTo>
                  <a:lnTo>
                    <a:pt x="2" y="363"/>
                  </a:lnTo>
                  <a:lnTo>
                    <a:pt x="0" y="358"/>
                  </a:lnTo>
                  <a:lnTo>
                    <a:pt x="0" y="353"/>
                  </a:lnTo>
                  <a:lnTo>
                    <a:pt x="0" y="349"/>
                  </a:lnTo>
                  <a:lnTo>
                    <a:pt x="0" y="344"/>
                  </a:lnTo>
                  <a:lnTo>
                    <a:pt x="0" y="339"/>
                  </a:lnTo>
                  <a:lnTo>
                    <a:pt x="2" y="336"/>
                  </a:lnTo>
                  <a:lnTo>
                    <a:pt x="3" y="333"/>
                  </a:lnTo>
                  <a:lnTo>
                    <a:pt x="5" y="330"/>
                  </a:lnTo>
                  <a:lnTo>
                    <a:pt x="8" y="325"/>
                  </a:lnTo>
                  <a:lnTo>
                    <a:pt x="11" y="322"/>
                  </a:lnTo>
                  <a:lnTo>
                    <a:pt x="16" y="319"/>
                  </a:lnTo>
                  <a:lnTo>
                    <a:pt x="19" y="316"/>
                  </a:lnTo>
                  <a:lnTo>
                    <a:pt x="24" y="314"/>
                  </a:lnTo>
                  <a:lnTo>
                    <a:pt x="28" y="313"/>
                  </a:lnTo>
                  <a:lnTo>
                    <a:pt x="31" y="311"/>
                  </a:lnTo>
                  <a:lnTo>
                    <a:pt x="34" y="310"/>
                  </a:lnTo>
                  <a:lnTo>
                    <a:pt x="39" y="308"/>
                  </a:lnTo>
                  <a:lnTo>
                    <a:pt x="42" y="307"/>
                  </a:lnTo>
                  <a:lnTo>
                    <a:pt x="47" y="307"/>
                  </a:lnTo>
                  <a:lnTo>
                    <a:pt x="50" y="307"/>
                  </a:lnTo>
                  <a:lnTo>
                    <a:pt x="53" y="307"/>
                  </a:lnTo>
                  <a:lnTo>
                    <a:pt x="58" y="305"/>
                  </a:lnTo>
                  <a:lnTo>
                    <a:pt x="61" y="304"/>
                  </a:lnTo>
                  <a:lnTo>
                    <a:pt x="66" y="304"/>
                  </a:lnTo>
                  <a:lnTo>
                    <a:pt x="69" y="302"/>
                  </a:lnTo>
                  <a:lnTo>
                    <a:pt x="72" y="300"/>
                  </a:lnTo>
                  <a:lnTo>
                    <a:pt x="75" y="299"/>
                  </a:lnTo>
                  <a:lnTo>
                    <a:pt x="78" y="296"/>
                  </a:lnTo>
                  <a:lnTo>
                    <a:pt x="80" y="294"/>
                  </a:lnTo>
                  <a:lnTo>
                    <a:pt x="80" y="291"/>
                  </a:lnTo>
                  <a:lnTo>
                    <a:pt x="78" y="288"/>
                  </a:lnTo>
                  <a:lnTo>
                    <a:pt x="76" y="283"/>
                  </a:lnTo>
                  <a:lnTo>
                    <a:pt x="73" y="280"/>
                  </a:lnTo>
                  <a:lnTo>
                    <a:pt x="72" y="276"/>
                  </a:lnTo>
                  <a:lnTo>
                    <a:pt x="69" y="272"/>
                  </a:lnTo>
                  <a:lnTo>
                    <a:pt x="64" y="268"/>
                  </a:lnTo>
                  <a:lnTo>
                    <a:pt x="61" y="265"/>
                  </a:lnTo>
                  <a:lnTo>
                    <a:pt x="58" y="260"/>
                  </a:lnTo>
                  <a:lnTo>
                    <a:pt x="55" y="258"/>
                  </a:lnTo>
                  <a:lnTo>
                    <a:pt x="48" y="252"/>
                  </a:lnTo>
                  <a:lnTo>
                    <a:pt x="45" y="246"/>
                  </a:lnTo>
                  <a:lnTo>
                    <a:pt x="42" y="240"/>
                  </a:lnTo>
                  <a:lnTo>
                    <a:pt x="39" y="234"/>
                  </a:lnTo>
                  <a:lnTo>
                    <a:pt x="38" y="229"/>
                  </a:lnTo>
                  <a:lnTo>
                    <a:pt x="38" y="226"/>
                  </a:lnTo>
                  <a:lnTo>
                    <a:pt x="38" y="223"/>
                  </a:lnTo>
                  <a:lnTo>
                    <a:pt x="38" y="218"/>
                  </a:lnTo>
                  <a:lnTo>
                    <a:pt x="38" y="215"/>
                  </a:lnTo>
                  <a:lnTo>
                    <a:pt x="38" y="210"/>
                  </a:lnTo>
                  <a:lnTo>
                    <a:pt x="39" y="207"/>
                  </a:lnTo>
                  <a:lnTo>
                    <a:pt x="41" y="204"/>
                  </a:lnTo>
                  <a:lnTo>
                    <a:pt x="42" y="199"/>
                  </a:lnTo>
                  <a:lnTo>
                    <a:pt x="45" y="196"/>
                  </a:lnTo>
                  <a:lnTo>
                    <a:pt x="48" y="193"/>
                  </a:lnTo>
                  <a:lnTo>
                    <a:pt x="52" y="191"/>
                  </a:lnTo>
                  <a:lnTo>
                    <a:pt x="55" y="187"/>
                  </a:lnTo>
                  <a:lnTo>
                    <a:pt x="58" y="185"/>
                  </a:lnTo>
                  <a:lnTo>
                    <a:pt x="62" y="182"/>
                  </a:lnTo>
                  <a:lnTo>
                    <a:pt x="69" y="181"/>
                  </a:lnTo>
                  <a:lnTo>
                    <a:pt x="73" y="177"/>
                  </a:lnTo>
                  <a:lnTo>
                    <a:pt x="80" y="174"/>
                  </a:lnTo>
                  <a:lnTo>
                    <a:pt x="81" y="173"/>
                  </a:lnTo>
                  <a:lnTo>
                    <a:pt x="84" y="173"/>
                  </a:lnTo>
                  <a:lnTo>
                    <a:pt x="87" y="171"/>
                  </a:lnTo>
                  <a:lnTo>
                    <a:pt x="92" y="171"/>
                  </a:lnTo>
                  <a:lnTo>
                    <a:pt x="97" y="170"/>
                  </a:lnTo>
                  <a:lnTo>
                    <a:pt x="101" y="168"/>
                  </a:lnTo>
                  <a:lnTo>
                    <a:pt x="106" y="167"/>
                  </a:lnTo>
                  <a:lnTo>
                    <a:pt x="111" y="163"/>
                  </a:lnTo>
                  <a:lnTo>
                    <a:pt x="115" y="162"/>
                  </a:lnTo>
                  <a:lnTo>
                    <a:pt x="120" y="159"/>
                  </a:lnTo>
                  <a:lnTo>
                    <a:pt x="125" y="156"/>
                  </a:lnTo>
                  <a:lnTo>
                    <a:pt x="128" y="151"/>
                  </a:lnTo>
                  <a:lnTo>
                    <a:pt x="129" y="146"/>
                  </a:lnTo>
                  <a:lnTo>
                    <a:pt x="131" y="143"/>
                  </a:lnTo>
                  <a:lnTo>
                    <a:pt x="131" y="139"/>
                  </a:lnTo>
                  <a:lnTo>
                    <a:pt x="131" y="134"/>
                  </a:lnTo>
                  <a:lnTo>
                    <a:pt x="129" y="128"/>
                  </a:lnTo>
                  <a:lnTo>
                    <a:pt x="129" y="123"/>
                  </a:lnTo>
                  <a:lnTo>
                    <a:pt x="129" y="118"/>
                  </a:lnTo>
                  <a:lnTo>
                    <a:pt x="129" y="112"/>
                  </a:lnTo>
                  <a:lnTo>
                    <a:pt x="129" y="107"/>
                  </a:lnTo>
                  <a:lnTo>
                    <a:pt x="129" y="104"/>
                  </a:lnTo>
                  <a:lnTo>
                    <a:pt x="129" y="100"/>
                  </a:lnTo>
                  <a:lnTo>
                    <a:pt x="131" y="98"/>
                  </a:lnTo>
                  <a:lnTo>
                    <a:pt x="133" y="92"/>
                  </a:lnTo>
                  <a:lnTo>
                    <a:pt x="134" y="87"/>
                  </a:lnTo>
                  <a:lnTo>
                    <a:pt x="137" y="81"/>
                  </a:lnTo>
                  <a:lnTo>
                    <a:pt x="140" y="75"/>
                  </a:lnTo>
                  <a:lnTo>
                    <a:pt x="143" y="70"/>
                  </a:lnTo>
                  <a:lnTo>
                    <a:pt x="148" y="67"/>
                  </a:lnTo>
                  <a:lnTo>
                    <a:pt x="151" y="61"/>
                  </a:lnTo>
                  <a:lnTo>
                    <a:pt x="156" y="58"/>
                  </a:lnTo>
                  <a:lnTo>
                    <a:pt x="161" y="54"/>
                  </a:lnTo>
                  <a:lnTo>
                    <a:pt x="167" y="51"/>
                  </a:lnTo>
                  <a:lnTo>
                    <a:pt x="171" y="47"/>
                  </a:lnTo>
                  <a:lnTo>
                    <a:pt x="178" y="47"/>
                  </a:lnTo>
                  <a:lnTo>
                    <a:pt x="181" y="44"/>
                  </a:lnTo>
                  <a:lnTo>
                    <a:pt x="184" y="44"/>
                  </a:lnTo>
                  <a:lnTo>
                    <a:pt x="189" y="44"/>
                  </a:lnTo>
                  <a:lnTo>
                    <a:pt x="192" y="44"/>
                  </a:lnTo>
                  <a:lnTo>
                    <a:pt x="198" y="40"/>
                  </a:lnTo>
                  <a:lnTo>
                    <a:pt x="203" y="40"/>
                  </a:lnTo>
                  <a:lnTo>
                    <a:pt x="206" y="39"/>
                  </a:lnTo>
                  <a:lnTo>
                    <a:pt x="209" y="39"/>
                  </a:lnTo>
                  <a:lnTo>
                    <a:pt x="214" y="37"/>
                  </a:lnTo>
                  <a:lnTo>
                    <a:pt x="217" y="37"/>
                  </a:lnTo>
                  <a:lnTo>
                    <a:pt x="218" y="37"/>
                  </a:lnTo>
                  <a:lnTo>
                    <a:pt x="224" y="37"/>
                  </a:lnTo>
                  <a:lnTo>
                    <a:pt x="226" y="37"/>
                  </a:lnTo>
                  <a:lnTo>
                    <a:pt x="231" y="37"/>
                  </a:lnTo>
                  <a:lnTo>
                    <a:pt x="232" y="37"/>
                  </a:lnTo>
                  <a:lnTo>
                    <a:pt x="235" y="37"/>
                  </a:lnTo>
                  <a:lnTo>
                    <a:pt x="238" y="37"/>
                  </a:lnTo>
                  <a:lnTo>
                    <a:pt x="242" y="37"/>
                  </a:lnTo>
                  <a:lnTo>
                    <a:pt x="246" y="36"/>
                  </a:lnTo>
                  <a:lnTo>
                    <a:pt x="252" y="34"/>
                  </a:lnTo>
                  <a:lnTo>
                    <a:pt x="254" y="33"/>
                  </a:lnTo>
                  <a:lnTo>
                    <a:pt x="257" y="31"/>
                  </a:lnTo>
                  <a:lnTo>
                    <a:pt x="262" y="31"/>
                  </a:lnTo>
                  <a:lnTo>
                    <a:pt x="265" y="31"/>
                  </a:lnTo>
                  <a:lnTo>
                    <a:pt x="271" y="26"/>
                  </a:lnTo>
                  <a:lnTo>
                    <a:pt x="277" y="23"/>
                  </a:lnTo>
                  <a:lnTo>
                    <a:pt x="284" y="22"/>
                  </a:lnTo>
                  <a:lnTo>
                    <a:pt x="288" y="19"/>
                  </a:lnTo>
                  <a:lnTo>
                    <a:pt x="291" y="16"/>
                  </a:lnTo>
                  <a:lnTo>
                    <a:pt x="294" y="12"/>
                  </a:lnTo>
                  <a:lnTo>
                    <a:pt x="299" y="11"/>
                  </a:lnTo>
                  <a:lnTo>
                    <a:pt x="304" y="8"/>
                  </a:lnTo>
                  <a:lnTo>
                    <a:pt x="307" y="8"/>
                  </a:lnTo>
                  <a:lnTo>
                    <a:pt x="312" y="5"/>
                  </a:lnTo>
                  <a:lnTo>
                    <a:pt x="316" y="5"/>
                  </a:lnTo>
                  <a:lnTo>
                    <a:pt x="321" y="3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0"/>
                  </a:lnTo>
                  <a:lnTo>
                    <a:pt x="340" y="0"/>
                  </a:lnTo>
                  <a:lnTo>
                    <a:pt x="344" y="0"/>
                  </a:lnTo>
                  <a:lnTo>
                    <a:pt x="349" y="0"/>
                  </a:lnTo>
                  <a:lnTo>
                    <a:pt x="352" y="0"/>
                  </a:lnTo>
                  <a:lnTo>
                    <a:pt x="357" y="2"/>
                  </a:lnTo>
                  <a:lnTo>
                    <a:pt x="363" y="2"/>
                  </a:lnTo>
                  <a:lnTo>
                    <a:pt x="371" y="3"/>
                  </a:lnTo>
                  <a:lnTo>
                    <a:pt x="375" y="5"/>
                  </a:lnTo>
                  <a:lnTo>
                    <a:pt x="383" y="8"/>
                  </a:lnTo>
                  <a:lnTo>
                    <a:pt x="388" y="9"/>
                  </a:lnTo>
                  <a:lnTo>
                    <a:pt x="394" y="14"/>
                  </a:lnTo>
                  <a:lnTo>
                    <a:pt x="400" y="17"/>
                  </a:lnTo>
                  <a:lnTo>
                    <a:pt x="407" y="23"/>
                  </a:lnTo>
                  <a:lnTo>
                    <a:pt x="410" y="26"/>
                  </a:lnTo>
                  <a:lnTo>
                    <a:pt x="414" y="34"/>
                  </a:lnTo>
                  <a:lnTo>
                    <a:pt x="417" y="37"/>
                  </a:lnTo>
                  <a:lnTo>
                    <a:pt x="419" y="40"/>
                  </a:lnTo>
                  <a:lnTo>
                    <a:pt x="421" y="44"/>
                  </a:lnTo>
                  <a:lnTo>
                    <a:pt x="424" y="47"/>
                  </a:lnTo>
                  <a:lnTo>
                    <a:pt x="424" y="51"/>
                  </a:lnTo>
                  <a:lnTo>
                    <a:pt x="427" y="54"/>
                  </a:lnTo>
                  <a:lnTo>
                    <a:pt x="427" y="59"/>
                  </a:lnTo>
                  <a:lnTo>
                    <a:pt x="430" y="64"/>
                  </a:lnTo>
                  <a:lnTo>
                    <a:pt x="430" y="67"/>
                  </a:lnTo>
                  <a:lnTo>
                    <a:pt x="431" y="72"/>
                  </a:lnTo>
                  <a:lnTo>
                    <a:pt x="433" y="76"/>
                  </a:lnTo>
                  <a:lnTo>
                    <a:pt x="433" y="83"/>
                  </a:lnTo>
                  <a:lnTo>
                    <a:pt x="431" y="87"/>
                  </a:lnTo>
                  <a:lnTo>
                    <a:pt x="428" y="87"/>
                  </a:lnTo>
                  <a:lnTo>
                    <a:pt x="424" y="86"/>
                  </a:lnTo>
                  <a:lnTo>
                    <a:pt x="421" y="81"/>
                  </a:lnTo>
                  <a:lnTo>
                    <a:pt x="421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0" name="Freeform 504"/>
            <p:cNvSpPr>
              <a:spLocks/>
            </p:cNvSpPr>
            <p:nvPr/>
          </p:nvSpPr>
          <p:spPr bwMode="auto">
            <a:xfrm>
              <a:off x="4632" y="2806"/>
              <a:ext cx="47" cy="92"/>
            </a:xfrm>
            <a:custGeom>
              <a:avLst/>
              <a:gdLst/>
              <a:ahLst/>
              <a:cxnLst>
                <a:cxn ang="0">
                  <a:pos x="89" y="17"/>
                </a:cxn>
                <a:cxn ang="0">
                  <a:pos x="81" y="28"/>
                </a:cxn>
                <a:cxn ang="0">
                  <a:pos x="78" y="38"/>
                </a:cxn>
                <a:cxn ang="0">
                  <a:pos x="78" y="50"/>
                </a:cxn>
                <a:cxn ang="0">
                  <a:pos x="81" y="61"/>
                </a:cxn>
                <a:cxn ang="0">
                  <a:pos x="86" y="73"/>
                </a:cxn>
                <a:cxn ang="0">
                  <a:pos x="86" y="84"/>
                </a:cxn>
                <a:cxn ang="0">
                  <a:pos x="89" y="91"/>
                </a:cxn>
                <a:cxn ang="0">
                  <a:pos x="89" y="97"/>
                </a:cxn>
                <a:cxn ang="0">
                  <a:pos x="90" y="105"/>
                </a:cxn>
                <a:cxn ang="0">
                  <a:pos x="92" y="112"/>
                </a:cxn>
                <a:cxn ang="0">
                  <a:pos x="92" y="120"/>
                </a:cxn>
                <a:cxn ang="0">
                  <a:pos x="90" y="128"/>
                </a:cxn>
                <a:cxn ang="0">
                  <a:pos x="87" y="136"/>
                </a:cxn>
                <a:cxn ang="0">
                  <a:pos x="81" y="144"/>
                </a:cxn>
                <a:cxn ang="0">
                  <a:pos x="72" y="151"/>
                </a:cxn>
                <a:cxn ang="0">
                  <a:pos x="62" y="156"/>
                </a:cxn>
                <a:cxn ang="0">
                  <a:pos x="54" y="159"/>
                </a:cxn>
                <a:cxn ang="0">
                  <a:pos x="45" y="162"/>
                </a:cxn>
                <a:cxn ang="0">
                  <a:pos x="36" y="167"/>
                </a:cxn>
                <a:cxn ang="0">
                  <a:pos x="25" y="175"/>
                </a:cxn>
                <a:cxn ang="0">
                  <a:pos x="17" y="182"/>
                </a:cxn>
                <a:cxn ang="0">
                  <a:pos x="8" y="182"/>
                </a:cxn>
                <a:cxn ang="0">
                  <a:pos x="1" y="176"/>
                </a:cxn>
                <a:cxn ang="0">
                  <a:pos x="0" y="167"/>
                </a:cxn>
                <a:cxn ang="0">
                  <a:pos x="6" y="161"/>
                </a:cxn>
                <a:cxn ang="0">
                  <a:pos x="12" y="153"/>
                </a:cxn>
                <a:cxn ang="0">
                  <a:pos x="15" y="148"/>
                </a:cxn>
                <a:cxn ang="0">
                  <a:pos x="22" y="145"/>
                </a:cxn>
                <a:cxn ang="0">
                  <a:pos x="31" y="142"/>
                </a:cxn>
                <a:cxn ang="0">
                  <a:pos x="43" y="137"/>
                </a:cxn>
                <a:cxn ang="0">
                  <a:pos x="54" y="134"/>
                </a:cxn>
                <a:cxn ang="0">
                  <a:pos x="64" y="128"/>
                </a:cxn>
                <a:cxn ang="0">
                  <a:pos x="68" y="120"/>
                </a:cxn>
                <a:cxn ang="0">
                  <a:pos x="68" y="112"/>
                </a:cxn>
                <a:cxn ang="0">
                  <a:pos x="68" y="105"/>
                </a:cxn>
                <a:cxn ang="0">
                  <a:pos x="68" y="97"/>
                </a:cxn>
                <a:cxn ang="0">
                  <a:pos x="68" y="91"/>
                </a:cxn>
                <a:cxn ang="0">
                  <a:pos x="68" y="83"/>
                </a:cxn>
                <a:cxn ang="0">
                  <a:pos x="65" y="77"/>
                </a:cxn>
                <a:cxn ang="0">
                  <a:pos x="65" y="69"/>
                </a:cxn>
                <a:cxn ang="0">
                  <a:pos x="62" y="63"/>
                </a:cxn>
                <a:cxn ang="0">
                  <a:pos x="62" y="55"/>
                </a:cxn>
                <a:cxn ang="0">
                  <a:pos x="61" y="49"/>
                </a:cxn>
                <a:cxn ang="0">
                  <a:pos x="61" y="41"/>
                </a:cxn>
                <a:cxn ang="0">
                  <a:pos x="61" y="35"/>
                </a:cxn>
                <a:cxn ang="0">
                  <a:pos x="62" y="28"/>
                </a:cxn>
                <a:cxn ang="0">
                  <a:pos x="65" y="17"/>
                </a:cxn>
                <a:cxn ang="0">
                  <a:pos x="75" y="7"/>
                </a:cxn>
                <a:cxn ang="0">
                  <a:pos x="81" y="0"/>
                </a:cxn>
                <a:cxn ang="0">
                  <a:pos x="89" y="0"/>
                </a:cxn>
                <a:cxn ang="0">
                  <a:pos x="92" y="3"/>
                </a:cxn>
                <a:cxn ang="0">
                  <a:pos x="93" y="10"/>
                </a:cxn>
                <a:cxn ang="0">
                  <a:pos x="92" y="14"/>
                </a:cxn>
              </a:cxnLst>
              <a:rect l="0" t="0" r="r" b="b"/>
              <a:pathLst>
                <a:path w="95" h="184">
                  <a:moveTo>
                    <a:pt x="92" y="14"/>
                  </a:moveTo>
                  <a:lnTo>
                    <a:pt x="89" y="17"/>
                  </a:lnTo>
                  <a:lnTo>
                    <a:pt x="86" y="24"/>
                  </a:lnTo>
                  <a:lnTo>
                    <a:pt x="81" y="28"/>
                  </a:lnTo>
                  <a:lnTo>
                    <a:pt x="79" y="33"/>
                  </a:lnTo>
                  <a:lnTo>
                    <a:pt x="78" y="38"/>
                  </a:lnTo>
                  <a:lnTo>
                    <a:pt x="78" y="44"/>
                  </a:lnTo>
                  <a:lnTo>
                    <a:pt x="78" y="50"/>
                  </a:lnTo>
                  <a:lnTo>
                    <a:pt x="81" y="56"/>
                  </a:lnTo>
                  <a:lnTo>
                    <a:pt x="81" y="61"/>
                  </a:lnTo>
                  <a:lnTo>
                    <a:pt x="82" y="69"/>
                  </a:lnTo>
                  <a:lnTo>
                    <a:pt x="86" y="73"/>
                  </a:lnTo>
                  <a:lnTo>
                    <a:pt x="86" y="81"/>
                  </a:lnTo>
                  <a:lnTo>
                    <a:pt x="86" y="84"/>
                  </a:lnTo>
                  <a:lnTo>
                    <a:pt x="87" y="88"/>
                  </a:lnTo>
                  <a:lnTo>
                    <a:pt x="89" y="91"/>
                  </a:lnTo>
                  <a:lnTo>
                    <a:pt x="89" y="94"/>
                  </a:lnTo>
                  <a:lnTo>
                    <a:pt x="89" y="97"/>
                  </a:lnTo>
                  <a:lnTo>
                    <a:pt x="90" y="102"/>
                  </a:lnTo>
                  <a:lnTo>
                    <a:pt x="90" y="105"/>
                  </a:lnTo>
                  <a:lnTo>
                    <a:pt x="92" y="109"/>
                  </a:lnTo>
                  <a:lnTo>
                    <a:pt x="92" y="112"/>
                  </a:lnTo>
                  <a:lnTo>
                    <a:pt x="92" y="117"/>
                  </a:lnTo>
                  <a:lnTo>
                    <a:pt x="92" y="120"/>
                  </a:lnTo>
                  <a:lnTo>
                    <a:pt x="92" y="123"/>
                  </a:lnTo>
                  <a:lnTo>
                    <a:pt x="90" y="128"/>
                  </a:lnTo>
                  <a:lnTo>
                    <a:pt x="89" y="131"/>
                  </a:lnTo>
                  <a:lnTo>
                    <a:pt x="87" y="136"/>
                  </a:lnTo>
                  <a:lnTo>
                    <a:pt x="86" y="139"/>
                  </a:lnTo>
                  <a:lnTo>
                    <a:pt x="81" y="144"/>
                  </a:lnTo>
                  <a:lnTo>
                    <a:pt x="75" y="150"/>
                  </a:lnTo>
                  <a:lnTo>
                    <a:pt x="72" y="151"/>
                  </a:lnTo>
                  <a:lnTo>
                    <a:pt x="68" y="153"/>
                  </a:lnTo>
                  <a:lnTo>
                    <a:pt x="62" y="156"/>
                  </a:lnTo>
                  <a:lnTo>
                    <a:pt x="59" y="158"/>
                  </a:lnTo>
                  <a:lnTo>
                    <a:pt x="54" y="159"/>
                  </a:lnTo>
                  <a:lnTo>
                    <a:pt x="50" y="161"/>
                  </a:lnTo>
                  <a:lnTo>
                    <a:pt x="45" y="162"/>
                  </a:lnTo>
                  <a:lnTo>
                    <a:pt x="42" y="164"/>
                  </a:lnTo>
                  <a:lnTo>
                    <a:pt x="36" y="167"/>
                  </a:lnTo>
                  <a:lnTo>
                    <a:pt x="29" y="170"/>
                  </a:lnTo>
                  <a:lnTo>
                    <a:pt x="25" y="175"/>
                  </a:lnTo>
                  <a:lnTo>
                    <a:pt x="22" y="179"/>
                  </a:lnTo>
                  <a:lnTo>
                    <a:pt x="17" y="182"/>
                  </a:lnTo>
                  <a:lnTo>
                    <a:pt x="12" y="184"/>
                  </a:lnTo>
                  <a:lnTo>
                    <a:pt x="8" y="182"/>
                  </a:lnTo>
                  <a:lnTo>
                    <a:pt x="5" y="179"/>
                  </a:lnTo>
                  <a:lnTo>
                    <a:pt x="1" y="176"/>
                  </a:lnTo>
                  <a:lnTo>
                    <a:pt x="0" y="173"/>
                  </a:lnTo>
                  <a:lnTo>
                    <a:pt x="0" y="167"/>
                  </a:lnTo>
                  <a:lnTo>
                    <a:pt x="5" y="164"/>
                  </a:lnTo>
                  <a:lnTo>
                    <a:pt x="6" y="161"/>
                  </a:lnTo>
                  <a:lnTo>
                    <a:pt x="9" y="158"/>
                  </a:lnTo>
                  <a:lnTo>
                    <a:pt x="12" y="153"/>
                  </a:lnTo>
                  <a:lnTo>
                    <a:pt x="14" y="151"/>
                  </a:lnTo>
                  <a:lnTo>
                    <a:pt x="15" y="148"/>
                  </a:lnTo>
                  <a:lnTo>
                    <a:pt x="19" y="147"/>
                  </a:lnTo>
                  <a:lnTo>
                    <a:pt x="22" y="145"/>
                  </a:lnTo>
                  <a:lnTo>
                    <a:pt x="26" y="144"/>
                  </a:lnTo>
                  <a:lnTo>
                    <a:pt x="31" y="142"/>
                  </a:lnTo>
                  <a:lnTo>
                    <a:pt x="39" y="140"/>
                  </a:lnTo>
                  <a:lnTo>
                    <a:pt x="43" y="137"/>
                  </a:lnTo>
                  <a:lnTo>
                    <a:pt x="50" y="137"/>
                  </a:lnTo>
                  <a:lnTo>
                    <a:pt x="54" y="134"/>
                  </a:lnTo>
                  <a:lnTo>
                    <a:pt x="61" y="133"/>
                  </a:lnTo>
                  <a:lnTo>
                    <a:pt x="64" y="128"/>
                  </a:lnTo>
                  <a:lnTo>
                    <a:pt x="68" y="123"/>
                  </a:lnTo>
                  <a:lnTo>
                    <a:pt x="68" y="120"/>
                  </a:lnTo>
                  <a:lnTo>
                    <a:pt x="68" y="117"/>
                  </a:lnTo>
                  <a:lnTo>
                    <a:pt x="68" y="112"/>
                  </a:lnTo>
                  <a:lnTo>
                    <a:pt x="70" y="109"/>
                  </a:lnTo>
                  <a:lnTo>
                    <a:pt x="68" y="105"/>
                  </a:lnTo>
                  <a:lnTo>
                    <a:pt x="68" y="102"/>
                  </a:lnTo>
                  <a:lnTo>
                    <a:pt x="68" y="97"/>
                  </a:lnTo>
                  <a:lnTo>
                    <a:pt x="68" y="94"/>
                  </a:lnTo>
                  <a:lnTo>
                    <a:pt x="68" y="91"/>
                  </a:lnTo>
                  <a:lnTo>
                    <a:pt x="68" y="88"/>
                  </a:lnTo>
                  <a:lnTo>
                    <a:pt x="68" y="83"/>
                  </a:lnTo>
                  <a:lnTo>
                    <a:pt x="67" y="80"/>
                  </a:lnTo>
                  <a:lnTo>
                    <a:pt x="65" y="77"/>
                  </a:lnTo>
                  <a:lnTo>
                    <a:pt x="65" y="73"/>
                  </a:lnTo>
                  <a:lnTo>
                    <a:pt x="65" y="69"/>
                  </a:lnTo>
                  <a:lnTo>
                    <a:pt x="65" y="66"/>
                  </a:lnTo>
                  <a:lnTo>
                    <a:pt x="62" y="63"/>
                  </a:lnTo>
                  <a:lnTo>
                    <a:pt x="62" y="58"/>
                  </a:lnTo>
                  <a:lnTo>
                    <a:pt x="62" y="55"/>
                  </a:lnTo>
                  <a:lnTo>
                    <a:pt x="62" y="52"/>
                  </a:lnTo>
                  <a:lnTo>
                    <a:pt x="61" y="49"/>
                  </a:lnTo>
                  <a:lnTo>
                    <a:pt x="61" y="45"/>
                  </a:lnTo>
                  <a:lnTo>
                    <a:pt x="61" y="41"/>
                  </a:lnTo>
                  <a:lnTo>
                    <a:pt x="61" y="38"/>
                  </a:lnTo>
                  <a:lnTo>
                    <a:pt x="61" y="35"/>
                  </a:lnTo>
                  <a:lnTo>
                    <a:pt x="61" y="31"/>
                  </a:lnTo>
                  <a:lnTo>
                    <a:pt x="62" y="28"/>
                  </a:lnTo>
                  <a:lnTo>
                    <a:pt x="62" y="25"/>
                  </a:lnTo>
                  <a:lnTo>
                    <a:pt x="65" y="17"/>
                  </a:lnTo>
                  <a:lnTo>
                    <a:pt x="70" y="13"/>
                  </a:lnTo>
                  <a:lnTo>
                    <a:pt x="75" y="7"/>
                  </a:lnTo>
                  <a:lnTo>
                    <a:pt x="81" y="3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2" y="3"/>
                  </a:lnTo>
                  <a:lnTo>
                    <a:pt x="95" y="7"/>
                  </a:lnTo>
                  <a:lnTo>
                    <a:pt x="93" y="10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1" name="Freeform 505"/>
            <p:cNvSpPr>
              <a:spLocks/>
            </p:cNvSpPr>
            <p:nvPr/>
          </p:nvSpPr>
          <p:spPr bwMode="auto">
            <a:xfrm>
              <a:off x="4655" y="2773"/>
              <a:ext cx="45" cy="14"/>
            </a:xfrm>
            <a:custGeom>
              <a:avLst/>
              <a:gdLst/>
              <a:ahLst/>
              <a:cxnLst>
                <a:cxn ang="0">
                  <a:pos x="81" y="19"/>
                </a:cxn>
                <a:cxn ang="0">
                  <a:pos x="75" y="16"/>
                </a:cxn>
                <a:cxn ang="0">
                  <a:pos x="70" y="16"/>
                </a:cxn>
                <a:cxn ang="0">
                  <a:pos x="64" y="16"/>
                </a:cxn>
                <a:cxn ang="0">
                  <a:pos x="59" y="17"/>
                </a:cxn>
                <a:cxn ang="0">
                  <a:pos x="55" y="17"/>
                </a:cxn>
                <a:cxn ang="0">
                  <a:pos x="50" y="19"/>
                </a:cxn>
                <a:cxn ang="0">
                  <a:pos x="44" y="19"/>
                </a:cxn>
                <a:cxn ang="0">
                  <a:pos x="39" y="22"/>
                </a:cxn>
                <a:cxn ang="0">
                  <a:pos x="36" y="22"/>
                </a:cxn>
                <a:cxn ang="0">
                  <a:pos x="31" y="22"/>
                </a:cxn>
                <a:cxn ang="0">
                  <a:pos x="28" y="22"/>
                </a:cxn>
                <a:cxn ang="0">
                  <a:pos x="23" y="23"/>
                </a:cxn>
                <a:cxn ang="0">
                  <a:pos x="20" y="23"/>
                </a:cxn>
                <a:cxn ang="0">
                  <a:pos x="17" y="23"/>
                </a:cxn>
                <a:cxn ang="0">
                  <a:pos x="14" y="25"/>
                </a:cxn>
                <a:cxn ang="0">
                  <a:pos x="11" y="26"/>
                </a:cxn>
                <a:cxn ang="0">
                  <a:pos x="5" y="26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3" y="12"/>
                </a:cxn>
                <a:cxn ang="0">
                  <a:pos x="8" y="11"/>
                </a:cxn>
                <a:cxn ang="0">
                  <a:pos x="11" y="9"/>
                </a:cxn>
                <a:cxn ang="0">
                  <a:pos x="17" y="6"/>
                </a:cxn>
                <a:cxn ang="0">
                  <a:pos x="20" y="5"/>
                </a:cxn>
                <a:cxn ang="0">
                  <a:pos x="27" y="3"/>
                </a:cxn>
                <a:cxn ang="0">
                  <a:pos x="31" y="0"/>
                </a:cxn>
                <a:cxn ang="0">
                  <a:pos x="36" y="0"/>
                </a:cxn>
                <a:cxn ang="0">
                  <a:pos x="41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50" y="0"/>
                </a:cxn>
                <a:cxn ang="0">
                  <a:pos x="56" y="0"/>
                </a:cxn>
                <a:cxn ang="0">
                  <a:pos x="61" y="0"/>
                </a:cxn>
                <a:cxn ang="0">
                  <a:pos x="65" y="0"/>
                </a:cxn>
                <a:cxn ang="0">
                  <a:pos x="72" y="2"/>
                </a:cxn>
                <a:cxn ang="0">
                  <a:pos x="73" y="2"/>
                </a:cxn>
                <a:cxn ang="0">
                  <a:pos x="76" y="3"/>
                </a:cxn>
                <a:cxn ang="0">
                  <a:pos x="81" y="3"/>
                </a:cxn>
                <a:cxn ang="0">
                  <a:pos x="86" y="5"/>
                </a:cxn>
                <a:cxn ang="0">
                  <a:pos x="87" y="6"/>
                </a:cxn>
                <a:cxn ang="0">
                  <a:pos x="90" y="8"/>
                </a:cxn>
                <a:cxn ang="0">
                  <a:pos x="90" y="9"/>
                </a:cxn>
                <a:cxn ang="0">
                  <a:pos x="90" y="12"/>
                </a:cxn>
                <a:cxn ang="0">
                  <a:pos x="89" y="16"/>
                </a:cxn>
                <a:cxn ang="0">
                  <a:pos x="87" y="17"/>
                </a:cxn>
                <a:cxn ang="0">
                  <a:pos x="84" y="19"/>
                </a:cxn>
                <a:cxn ang="0">
                  <a:pos x="81" y="19"/>
                </a:cxn>
                <a:cxn ang="0">
                  <a:pos x="81" y="19"/>
                </a:cxn>
              </a:cxnLst>
              <a:rect l="0" t="0" r="r" b="b"/>
              <a:pathLst>
                <a:path w="90" h="26">
                  <a:moveTo>
                    <a:pt x="81" y="19"/>
                  </a:moveTo>
                  <a:lnTo>
                    <a:pt x="75" y="16"/>
                  </a:lnTo>
                  <a:lnTo>
                    <a:pt x="70" y="16"/>
                  </a:lnTo>
                  <a:lnTo>
                    <a:pt x="64" y="16"/>
                  </a:lnTo>
                  <a:lnTo>
                    <a:pt x="59" y="17"/>
                  </a:lnTo>
                  <a:lnTo>
                    <a:pt x="55" y="17"/>
                  </a:lnTo>
                  <a:lnTo>
                    <a:pt x="50" y="19"/>
                  </a:lnTo>
                  <a:lnTo>
                    <a:pt x="44" y="19"/>
                  </a:lnTo>
                  <a:lnTo>
                    <a:pt x="39" y="22"/>
                  </a:lnTo>
                  <a:lnTo>
                    <a:pt x="36" y="22"/>
                  </a:lnTo>
                  <a:lnTo>
                    <a:pt x="31" y="22"/>
                  </a:lnTo>
                  <a:lnTo>
                    <a:pt x="28" y="22"/>
                  </a:lnTo>
                  <a:lnTo>
                    <a:pt x="23" y="23"/>
                  </a:lnTo>
                  <a:lnTo>
                    <a:pt x="20" y="23"/>
                  </a:lnTo>
                  <a:lnTo>
                    <a:pt x="17" y="23"/>
                  </a:lnTo>
                  <a:lnTo>
                    <a:pt x="14" y="25"/>
                  </a:lnTo>
                  <a:lnTo>
                    <a:pt x="11" y="26"/>
                  </a:lnTo>
                  <a:lnTo>
                    <a:pt x="5" y="26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8" y="11"/>
                  </a:lnTo>
                  <a:lnTo>
                    <a:pt x="11" y="9"/>
                  </a:lnTo>
                  <a:lnTo>
                    <a:pt x="17" y="6"/>
                  </a:lnTo>
                  <a:lnTo>
                    <a:pt x="20" y="5"/>
                  </a:lnTo>
                  <a:lnTo>
                    <a:pt x="27" y="3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81" y="3"/>
                  </a:lnTo>
                  <a:lnTo>
                    <a:pt x="86" y="5"/>
                  </a:lnTo>
                  <a:lnTo>
                    <a:pt x="87" y="6"/>
                  </a:lnTo>
                  <a:lnTo>
                    <a:pt x="90" y="8"/>
                  </a:lnTo>
                  <a:lnTo>
                    <a:pt x="90" y="9"/>
                  </a:lnTo>
                  <a:lnTo>
                    <a:pt x="90" y="12"/>
                  </a:lnTo>
                  <a:lnTo>
                    <a:pt x="89" y="16"/>
                  </a:lnTo>
                  <a:lnTo>
                    <a:pt x="87" y="17"/>
                  </a:lnTo>
                  <a:lnTo>
                    <a:pt x="84" y="19"/>
                  </a:lnTo>
                  <a:lnTo>
                    <a:pt x="81" y="19"/>
                  </a:lnTo>
                  <a:lnTo>
                    <a:pt x="81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2" name="Freeform 506"/>
            <p:cNvSpPr>
              <a:spLocks/>
            </p:cNvSpPr>
            <p:nvPr/>
          </p:nvSpPr>
          <p:spPr bwMode="auto">
            <a:xfrm>
              <a:off x="4623" y="2826"/>
              <a:ext cx="23" cy="35"/>
            </a:xfrm>
            <a:custGeom>
              <a:avLst/>
              <a:gdLst/>
              <a:ahLst/>
              <a:cxnLst>
                <a:cxn ang="0">
                  <a:pos x="45" y="10"/>
                </a:cxn>
                <a:cxn ang="0">
                  <a:pos x="43" y="14"/>
                </a:cxn>
                <a:cxn ang="0">
                  <a:pos x="42" y="19"/>
                </a:cxn>
                <a:cxn ang="0">
                  <a:pos x="42" y="24"/>
                </a:cxn>
                <a:cxn ang="0">
                  <a:pos x="40" y="28"/>
                </a:cxn>
                <a:cxn ang="0">
                  <a:pos x="39" y="33"/>
                </a:cxn>
                <a:cxn ang="0">
                  <a:pos x="39" y="38"/>
                </a:cxn>
                <a:cxn ang="0">
                  <a:pos x="37" y="42"/>
                </a:cxn>
                <a:cxn ang="0">
                  <a:pos x="37" y="49"/>
                </a:cxn>
                <a:cxn ang="0">
                  <a:pos x="36" y="52"/>
                </a:cxn>
                <a:cxn ang="0">
                  <a:pos x="34" y="55"/>
                </a:cxn>
                <a:cxn ang="0">
                  <a:pos x="31" y="58"/>
                </a:cxn>
                <a:cxn ang="0">
                  <a:pos x="29" y="63"/>
                </a:cxn>
                <a:cxn ang="0">
                  <a:pos x="26" y="64"/>
                </a:cxn>
                <a:cxn ang="0">
                  <a:pos x="23" y="69"/>
                </a:cxn>
                <a:cxn ang="0">
                  <a:pos x="18" y="70"/>
                </a:cxn>
                <a:cxn ang="0">
                  <a:pos x="15" y="72"/>
                </a:cxn>
                <a:cxn ang="0">
                  <a:pos x="9" y="72"/>
                </a:cxn>
                <a:cxn ang="0">
                  <a:pos x="6" y="69"/>
                </a:cxn>
                <a:cxn ang="0">
                  <a:pos x="3" y="64"/>
                </a:cxn>
                <a:cxn ang="0">
                  <a:pos x="1" y="61"/>
                </a:cxn>
                <a:cxn ang="0">
                  <a:pos x="0" y="56"/>
                </a:cxn>
                <a:cxn ang="0">
                  <a:pos x="3" y="52"/>
                </a:cxn>
                <a:cxn ang="0">
                  <a:pos x="6" y="49"/>
                </a:cxn>
                <a:cxn ang="0">
                  <a:pos x="11" y="47"/>
                </a:cxn>
                <a:cxn ang="0">
                  <a:pos x="17" y="44"/>
                </a:cxn>
                <a:cxn ang="0">
                  <a:pos x="22" y="41"/>
                </a:cxn>
                <a:cxn ang="0">
                  <a:pos x="25" y="34"/>
                </a:cxn>
                <a:cxn ang="0">
                  <a:pos x="26" y="31"/>
                </a:cxn>
                <a:cxn ang="0">
                  <a:pos x="26" y="27"/>
                </a:cxn>
                <a:cxn ang="0">
                  <a:pos x="28" y="24"/>
                </a:cxn>
                <a:cxn ang="0">
                  <a:pos x="29" y="20"/>
                </a:cxn>
                <a:cxn ang="0">
                  <a:pos x="29" y="17"/>
                </a:cxn>
                <a:cxn ang="0">
                  <a:pos x="31" y="11"/>
                </a:cxn>
                <a:cxn ang="0">
                  <a:pos x="32" y="5"/>
                </a:cxn>
                <a:cxn ang="0">
                  <a:pos x="36" y="0"/>
                </a:cxn>
                <a:cxn ang="0">
                  <a:pos x="42" y="0"/>
                </a:cxn>
                <a:cxn ang="0">
                  <a:pos x="43" y="2"/>
                </a:cxn>
                <a:cxn ang="0">
                  <a:pos x="45" y="3"/>
                </a:cxn>
                <a:cxn ang="0">
                  <a:pos x="45" y="6"/>
                </a:cxn>
                <a:cxn ang="0">
                  <a:pos x="45" y="10"/>
                </a:cxn>
                <a:cxn ang="0">
                  <a:pos x="45" y="10"/>
                </a:cxn>
              </a:cxnLst>
              <a:rect l="0" t="0" r="r" b="b"/>
              <a:pathLst>
                <a:path w="45" h="72">
                  <a:moveTo>
                    <a:pt x="45" y="10"/>
                  </a:moveTo>
                  <a:lnTo>
                    <a:pt x="43" y="14"/>
                  </a:lnTo>
                  <a:lnTo>
                    <a:pt x="42" y="19"/>
                  </a:lnTo>
                  <a:lnTo>
                    <a:pt x="42" y="24"/>
                  </a:lnTo>
                  <a:lnTo>
                    <a:pt x="40" y="28"/>
                  </a:lnTo>
                  <a:lnTo>
                    <a:pt x="39" y="33"/>
                  </a:lnTo>
                  <a:lnTo>
                    <a:pt x="39" y="38"/>
                  </a:lnTo>
                  <a:lnTo>
                    <a:pt x="37" y="42"/>
                  </a:lnTo>
                  <a:lnTo>
                    <a:pt x="37" y="49"/>
                  </a:lnTo>
                  <a:lnTo>
                    <a:pt x="36" y="52"/>
                  </a:lnTo>
                  <a:lnTo>
                    <a:pt x="34" y="55"/>
                  </a:lnTo>
                  <a:lnTo>
                    <a:pt x="31" y="58"/>
                  </a:lnTo>
                  <a:lnTo>
                    <a:pt x="29" y="63"/>
                  </a:lnTo>
                  <a:lnTo>
                    <a:pt x="26" y="64"/>
                  </a:lnTo>
                  <a:lnTo>
                    <a:pt x="23" y="69"/>
                  </a:lnTo>
                  <a:lnTo>
                    <a:pt x="18" y="70"/>
                  </a:lnTo>
                  <a:lnTo>
                    <a:pt x="15" y="72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3" y="64"/>
                  </a:lnTo>
                  <a:lnTo>
                    <a:pt x="1" y="61"/>
                  </a:lnTo>
                  <a:lnTo>
                    <a:pt x="0" y="56"/>
                  </a:lnTo>
                  <a:lnTo>
                    <a:pt x="3" y="52"/>
                  </a:lnTo>
                  <a:lnTo>
                    <a:pt x="6" y="49"/>
                  </a:lnTo>
                  <a:lnTo>
                    <a:pt x="11" y="47"/>
                  </a:lnTo>
                  <a:lnTo>
                    <a:pt x="17" y="44"/>
                  </a:lnTo>
                  <a:lnTo>
                    <a:pt x="22" y="41"/>
                  </a:lnTo>
                  <a:lnTo>
                    <a:pt x="25" y="34"/>
                  </a:lnTo>
                  <a:lnTo>
                    <a:pt x="26" y="31"/>
                  </a:lnTo>
                  <a:lnTo>
                    <a:pt x="26" y="27"/>
                  </a:lnTo>
                  <a:lnTo>
                    <a:pt x="28" y="24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1" y="11"/>
                  </a:lnTo>
                  <a:lnTo>
                    <a:pt x="32" y="5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3" y="2"/>
                  </a:lnTo>
                  <a:lnTo>
                    <a:pt x="45" y="3"/>
                  </a:lnTo>
                  <a:lnTo>
                    <a:pt x="45" y="6"/>
                  </a:lnTo>
                  <a:lnTo>
                    <a:pt x="45" y="10"/>
                  </a:lnTo>
                  <a:lnTo>
                    <a:pt x="45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3" name="Freeform 507"/>
            <p:cNvSpPr>
              <a:spLocks/>
            </p:cNvSpPr>
            <p:nvPr/>
          </p:nvSpPr>
          <p:spPr bwMode="auto">
            <a:xfrm>
              <a:off x="4764" y="2905"/>
              <a:ext cx="228" cy="201"/>
            </a:xfrm>
            <a:custGeom>
              <a:avLst/>
              <a:gdLst/>
              <a:ahLst/>
              <a:cxnLst>
                <a:cxn ang="0">
                  <a:pos x="34" y="11"/>
                </a:cxn>
                <a:cxn ang="0">
                  <a:pos x="53" y="23"/>
                </a:cxn>
                <a:cxn ang="0">
                  <a:pos x="70" y="39"/>
                </a:cxn>
                <a:cxn ang="0">
                  <a:pos x="82" y="55"/>
                </a:cxn>
                <a:cxn ang="0">
                  <a:pos x="93" y="75"/>
                </a:cxn>
                <a:cxn ang="0">
                  <a:pos x="99" y="92"/>
                </a:cxn>
                <a:cxn ang="0">
                  <a:pos x="105" y="112"/>
                </a:cxn>
                <a:cxn ang="0">
                  <a:pos x="112" y="132"/>
                </a:cxn>
                <a:cxn ang="0">
                  <a:pos x="116" y="154"/>
                </a:cxn>
                <a:cxn ang="0">
                  <a:pos x="123" y="174"/>
                </a:cxn>
                <a:cxn ang="0">
                  <a:pos x="129" y="193"/>
                </a:cxn>
                <a:cxn ang="0">
                  <a:pos x="138" y="212"/>
                </a:cxn>
                <a:cxn ang="0">
                  <a:pos x="149" y="230"/>
                </a:cxn>
                <a:cxn ang="0">
                  <a:pos x="165" y="248"/>
                </a:cxn>
                <a:cxn ang="0">
                  <a:pos x="190" y="262"/>
                </a:cxn>
                <a:cxn ang="0">
                  <a:pos x="219" y="271"/>
                </a:cxn>
                <a:cxn ang="0">
                  <a:pos x="249" y="279"/>
                </a:cxn>
                <a:cxn ang="0">
                  <a:pos x="278" y="283"/>
                </a:cxn>
                <a:cxn ang="0">
                  <a:pos x="308" y="288"/>
                </a:cxn>
                <a:cxn ang="0">
                  <a:pos x="331" y="291"/>
                </a:cxn>
                <a:cxn ang="0">
                  <a:pos x="353" y="294"/>
                </a:cxn>
                <a:cxn ang="0">
                  <a:pos x="373" y="300"/>
                </a:cxn>
                <a:cxn ang="0">
                  <a:pos x="401" y="314"/>
                </a:cxn>
                <a:cxn ang="0">
                  <a:pos x="423" y="330"/>
                </a:cxn>
                <a:cxn ang="0">
                  <a:pos x="437" y="350"/>
                </a:cxn>
                <a:cxn ang="0">
                  <a:pos x="448" y="371"/>
                </a:cxn>
                <a:cxn ang="0">
                  <a:pos x="454" y="395"/>
                </a:cxn>
                <a:cxn ang="0">
                  <a:pos x="442" y="394"/>
                </a:cxn>
                <a:cxn ang="0">
                  <a:pos x="428" y="372"/>
                </a:cxn>
                <a:cxn ang="0">
                  <a:pos x="411" y="353"/>
                </a:cxn>
                <a:cxn ang="0">
                  <a:pos x="392" y="339"/>
                </a:cxn>
                <a:cxn ang="0">
                  <a:pos x="369" y="327"/>
                </a:cxn>
                <a:cxn ang="0">
                  <a:pos x="345" y="318"/>
                </a:cxn>
                <a:cxn ang="0">
                  <a:pos x="320" y="314"/>
                </a:cxn>
                <a:cxn ang="0">
                  <a:pos x="289" y="311"/>
                </a:cxn>
                <a:cxn ang="0">
                  <a:pos x="261" y="308"/>
                </a:cxn>
                <a:cxn ang="0">
                  <a:pos x="238" y="307"/>
                </a:cxn>
                <a:cxn ang="0">
                  <a:pos x="207" y="302"/>
                </a:cxn>
                <a:cxn ang="0">
                  <a:pos x="179" y="296"/>
                </a:cxn>
                <a:cxn ang="0">
                  <a:pos x="155" y="286"/>
                </a:cxn>
                <a:cxn ang="0">
                  <a:pos x="138" y="274"/>
                </a:cxn>
                <a:cxn ang="0">
                  <a:pos x="123" y="251"/>
                </a:cxn>
                <a:cxn ang="0">
                  <a:pos x="110" y="227"/>
                </a:cxn>
                <a:cxn ang="0">
                  <a:pos x="101" y="204"/>
                </a:cxn>
                <a:cxn ang="0">
                  <a:pos x="93" y="181"/>
                </a:cxn>
                <a:cxn ang="0">
                  <a:pos x="88" y="157"/>
                </a:cxn>
                <a:cxn ang="0">
                  <a:pos x="84" y="135"/>
                </a:cxn>
                <a:cxn ang="0">
                  <a:pos x="77" y="112"/>
                </a:cxn>
                <a:cxn ang="0">
                  <a:pos x="73" y="90"/>
                </a:cxn>
                <a:cxn ang="0">
                  <a:pos x="65" y="70"/>
                </a:cxn>
                <a:cxn ang="0">
                  <a:pos x="54" y="51"/>
                </a:cxn>
                <a:cxn ang="0">
                  <a:pos x="35" y="31"/>
                </a:cxn>
                <a:cxn ang="0">
                  <a:pos x="15" y="19"/>
                </a:cxn>
                <a:cxn ang="0">
                  <a:pos x="0" y="6"/>
                </a:cxn>
                <a:cxn ang="0">
                  <a:pos x="15" y="2"/>
                </a:cxn>
              </a:cxnLst>
              <a:rect l="0" t="0" r="r" b="b"/>
              <a:pathLst>
                <a:path w="454" h="402">
                  <a:moveTo>
                    <a:pt x="15" y="2"/>
                  </a:moveTo>
                  <a:lnTo>
                    <a:pt x="20" y="3"/>
                  </a:lnTo>
                  <a:lnTo>
                    <a:pt x="25" y="5"/>
                  </a:lnTo>
                  <a:lnTo>
                    <a:pt x="29" y="8"/>
                  </a:lnTo>
                  <a:lnTo>
                    <a:pt x="34" y="11"/>
                  </a:lnTo>
                  <a:lnTo>
                    <a:pt x="39" y="12"/>
                  </a:lnTo>
                  <a:lnTo>
                    <a:pt x="43" y="16"/>
                  </a:lnTo>
                  <a:lnTo>
                    <a:pt x="46" y="19"/>
                  </a:lnTo>
                  <a:lnTo>
                    <a:pt x="49" y="20"/>
                  </a:lnTo>
                  <a:lnTo>
                    <a:pt x="53" y="23"/>
                  </a:lnTo>
                  <a:lnTo>
                    <a:pt x="56" y="26"/>
                  </a:lnTo>
                  <a:lnTo>
                    <a:pt x="59" y="30"/>
                  </a:lnTo>
                  <a:lnTo>
                    <a:pt x="63" y="31"/>
                  </a:lnTo>
                  <a:lnTo>
                    <a:pt x="67" y="36"/>
                  </a:lnTo>
                  <a:lnTo>
                    <a:pt x="70" y="39"/>
                  </a:lnTo>
                  <a:lnTo>
                    <a:pt x="73" y="42"/>
                  </a:lnTo>
                  <a:lnTo>
                    <a:pt x="76" y="45"/>
                  </a:lnTo>
                  <a:lnTo>
                    <a:pt x="77" y="48"/>
                  </a:lnTo>
                  <a:lnTo>
                    <a:pt x="79" y="51"/>
                  </a:lnTo>
                  <a:lnTo>
                    <a:pt x="82" y="55"/>
                  </a:lnTo>
                  <a:lnTo>
                    <a:pt x="85" y="59"/>
                  </a:lnTo>
                  <a:lnTo>
                    <a:pt x="87" y="62"/>
                  </a:lnTo>
                  <a:lnTo>
                    <a:pt x="88" y="67"/>
                  </a:lnTo>
                  <a:lnTo>
                    <a:pt x="90" y="70"/>
                  </a:lnTo>
                  <a:lnTo>
                    <a:pt x="93" y="75"/>
                  </a:lnTo>
                  <a:lnTo>
                    <a:pt x="93" y="78"/>
                  </a:lnTo>
                  <a:lnTo>
                    <a:pt x="96" y="81"/>
                  </a:lnTo>
                  <a:lnTo>
                    <a:pt x="96" y="86"/>
                  </a:lnTo>
                  <a:lnTo>
                    <a:pt x="99" y="89"/>
                  </a:lnTo>
                  <a:lnTo>
                    <a:pt x="99" y="92"/>
                  </a:lnTo>
                  <a:lnTo>
                    <a:pt x="102" y="97"/>
                  </a:lnTo>
                  <a:lnTo>
                    <a:pt x="102" y="101"/>
                  </a:lnTo>
                  <a:lnTo>
                    <a:pt x="104" y="104"/>
                  </a:lnTo>
                  <a:lnTo>
                    <a:pt x="105" y="109"/>
                  </a:lnTo>
                  <a:lnTo>
                    <a:pt x="105" y="112"/>
                  </a:lnTo>
                  <a:lnTo>
                    <a:pt x="107" y="115"/>
                  </a:lnTo>
                  <a:lnTo>
                    <a:pt x="109" y="120"/>
                  </a:lnTo>
                  <a:lnTo>
                    <a:pt x="109" y="125"/>
                  </a:lnTo>
                  <a:lnTo>
                    <a:pt x="110" y="128"/>
                  </a:lnTo>
                  <a:lnTo>
                    <a:pt x="112" y="132"/>
                  </a:lnTo>
                  <a:lnTo>
                    <a:pt x="112" y="137"/>
                  </a:lnTo>
                  <a:lnTo>
                    <a:pt x="113" y="140"/>
                  </a:lnTo>
                  <a:lnTo>
                    <a:pt x="115" y="145"/>
                  </a:lnTo>
                  <a:lnTo>
                    <a:pt x="115" y="148"/>
                  </a:lnTo>
                  <a:lnTo>
                    <a:pt x="116" y="154"/>
                  </a:lnTo>
                  <a:lnTo>
                    <a:pt x="118" y="157"/>
                  </a:lnTo>
                  <a:lnTo>
                    <a:pt x="119" y="162"/>
                  </a:lnTo>
                  <a:lnTo>
                    <a:pt x="119" y="165"/>
                  </a:lnTo>
                  <a:lnTo>
                    <a:pt x="123" y="170"/>
                  </a:lnTo>
                  <a:lnTo>
                    <a:pt x="123" y="174"/>
                  </a:lnTo>
                  <a:lnTo>
                    <a:pt x="123" y="177"/>
                  </a:lnTo>
                  <a:lnTo>
                    <a:pt x="124" y="181"/>
                  </a:lnTo>
                  <a:lnTo>
                    <a:pt x="126" y="185"/>
                  </a:lnTo>
                  <a:lnTo>
                    <a:pt x="127" y="188"/>
                  </a:lnTo>
                  <a:lnTo>
                    <a:pt x="129" y="193"/>
                  </a:lnTo>
                  <a:lnTo>
                    <a:pt x="130" y="196"/>
                  </a:lnTo>
                  <a:lnTo>
                    <a:pt x="132" y="201"/>
                  </a:lnTo>
                  <a:lnTo>
                    <a:pt x="134" y="204"/>
                  </a:lnTo>
                  <a:lnTo>
                    <a:pt x="135" y="209"/>
                  </a:lnTo>
                  <a:lnTo>
                    <a:pt x="138" y="212"/>
                  </a:lnTo>
                  <a:lnTo>
                    <a:pt x="138" y="215"/>
                  </a:lnTo>
                  <a:lnTo>
                    <a:pt x="141" y="220"/>
                  </a:lnTo>
                  <a:lnTo>
                    <a:pt x="143" y="223"/>
                  </a:lnTo>
                  <a:lnTo>
                    <a:pt x="146" y="227"/>
                  </a:lnTo>
                  <a:lnTo>
                    <a:pt x="149" y="230"/>
                  </a:lnTo>
                  <a:lnTo>
                    <a:pt x="151" y="235"/>
                  </a:lnTo>
                  <a:lnTo>
                    <a:pt x="154" y="238"/>
                  </a:lnTo>
                  <a:lnTo>
                    <a:pt x="158" y="241"/>
                  </a:lnTo>
                  <a:lnTo>
                    <a:pt x="162" y="246"/>
                  </a:lnTo>
                  <a:lnTo>
                    <a:pt x="165" y="248"/>
                  </a:lnTo>
                  <a:lnTo>
                    <a:pt x="171" y="251"/>
                  </a:lnTo>
                  <a:lnTo>
                    <a:pt x="176" y="254"/>
                  </a:lnTo>
                  <a:lnTo>
                    <a:pt x="180" y="258"/>
                  </a:lnTo>
                  <a:lnTo>
                    <a:pt x="185" y="260"/>
                  </a:lnTo>
                  <a:lnTo>
                    <a:pt x="190" y="262"/>
                  </a:lnTo>
                  <a:lnTo>
                    <a:pt x="196" y="265"/>
                  </a:lnTo>
                  <a:lnTo>
                    <a:pt x="202" y="266"/>
                  </a:lnTo>
                  <a:lnTo>
                    <a:pt x="207" y="268"/>
                  </a:lnTo>
                  <a:lnTo>
                    <a:pt x="211" y="271"/>
                  </a:lnTo>
                  <a:lnTo>
                    <a:pt x="219" y="271"/>
                  </a:lnTo>
                  <a:lnTo>
                    <a:pt x="225" y="274"/>
                  </a:lnTo>
                  <a:lnTo>
                    <a:pt x="230" y="274"/>
                  </a:lnTo>
                  <a:lnTo>
                    <a:pt x="236" y="276"/>
                  </a:lnTo>
                  <a:lnTo>
                    <a:pt x="243" y="277"/>
                  </a:lnTo>
                  <a:lnTo>
                    <a:pt x="249" y="279"/>
                  </a:lnTo>
                  <a:lnTo>
                    <a:pt x="255" y="279"/>
                  </a:lnTo>
                  <a:lnTo>
                    <a:pt x="261" y="280"/>
                  </a:lnTo>
                  <a:lnTo>
                    <a:pt x="267" y="282"/>
                  </a:lnTo>
                  <a:lnTo>
                    <a:pt x="274" y="283"/>
                  </a:lnTo>
                  <a:lnTo>
                    <a:pt x="278" y="283"/>
                  </a:lnTo>
                  <a:lnTo>
                    <a:pt x="285" y="285"/>
                  </a:lnTo>
                  <a:lnTo>
                    <a:pt x="292" y="285"/>
                  </a:lnTo>
                  <a:lnTo>
                    <a:pt x="297" y="286"/>
                  </a:lnTo>
                  <a:lnTo>
                    <a:pt x="303" y="286"/>
                  </a:lnTo>
                  <a:lnTo>
                    <a:pt x="308" y="288"/>
                  </a:lnTo>
                  <a:lnTo>
                    <a:pt x="314" y="288"/>
                  </a:lnTo>
                  <a:lnTo>
                    <a:pt x="319" y="290"/>
                  </a:lnTo>
                  <a:lnTo>
                    <a:pt x="323" y="290"/>
                  </a:lnTo>
                  <a:lnTo>
                    <a:pt x="328" y="291"/>
                  </a:lnTo>
                  <a:lnTo>
                    <a:pt x="331" y="291"/>
                  </a:lnTo>
                  <a:lnTo>
                    <a:pt x="337" y="291"/>
                  </a:lnTo>
                  <a:lnTo>
                    <a:pt x="341" y="291"/>
                  </a:lnTo>
                  <a:lnTo>
                    <a:pt x="345" y="294"/>
                  </a:lnTo>
                  <a:lnTo>
                    <a:pt x="348" y="294"/>
                  </a:lnTo>
                  <a:lnTo>
                    <a:pt x="353" y="294"/>
                  </a:lnTo>
                  <a:lnTo>
                    <a:pt x="356" y="296"/>
                  </a:lnTo>
                  <a:lnTo>
                    <a:pt x="361" y="297"/>
                  </a:lnTo>
                  <a:lnTo>
                    <a:pt x="364" y="297"/>
                  </a:lnTo>
                  <a:lnTo>
                    <a:pt x="369" y="299"/>
                  </a:lnTo>
                  <a:lnTo>
                    <a:pt x="373" y="300"/>
                  </a:lnTo>
                  <a:lnTo>
                    <a:pt x="381" y="304"/>
                  </a:lnTo>
                  <a:lnTo>
                    <a:pt x="386" y="307"/>
                  </a:lnTo>
                  <a:lnTo>
                    <a:pt x="392" y="308"/>
                  </a:lnTo>
                  <a:lnTo>
                    <a:pt x="397" y="311"/>
                  </a:lnTo>
                  <a:lnTo>
                    <a:pt x="401" y="314"/>
                  </a:lnTo>
                  <a:lnTo>
                    <a:pt x="406" y="318"/>
                  </a:lnTo>
                  <a:lnTo>
                    <a:pt x="411" y="321"/>
                  </a:lnTo>
                  <a:lnTo>
                    <a:pt x="415" y="324"/>
                  </a:lnTo>
                  <a:lnTo>
                    <a:pt x="420" y="327"/>
                  </a:lnTo>
                  <a:lnTo>
                    <a:pt x="423" y="330"/>
                  </a:lnTo>
                  <a:lnTo>
                    <a:pt x="426" y="335"/>
                  </a:lnTo>
                  <a:lnTo>
                    <a:pt x="429" y="338"/>
                  </a:lnTo>
                  <a:lnTo>
                    <a:pt x="432" y="342"/>
                  </a:lnTo>
                  <a:lnTo>
                    <a:pt x="434" y="346"/>
                  </a:lnTo>
                  <a:lnTo>
                    <a:pt x="437" y="350"/>
                  </a:lnTo>
                  <a:lnTo>
                    <a:pt x="439" y="353"/>
                  </a:lnTo>
                  <a:lnTo>
                    <a:pt x="442" y="358"/>
                  </a:lnTo>
                  <a:lnTo>
                    <a:pt x="445" y="363"/>
                  </a:lnTo>
                  <a:lnTo>
                    <a:pt x="445" y="367"/>
                  </a:lnTo>
                  <a:lnTo>
                    <a:pt x="448" y="371"/>
                  </a:lnTo>
                  <a:lnTo>
                    <a:pt x="450" y="377"/>
                  </a:lnTo>
                  <a:lnTo>
                    <a:pt x="451" y="380"/>
                  </a:lnTo>
                  <a:lnTo>
                    <a:pt x="453" y="386"/>
                  </a:lnTo>
                  <a:lnTo>
                    <a:pt x="454" y="391"/>
                  </a:lnTo>
                  <a:lnTo>
                    <a:pt x="454" y="395"/>
                  </a:lnTo>
                  <a:lnTo>
                    <a:pt x="454" y="400"/>
                  </a:lnTo>
                  <a:lnTo>
                    <a:pt x="451" y="402"/>
                  </a:lnTo>
                  <a:lnTo>
                    <a:pt x="448" y="402"/>
                  </a:lnTo>
                  <a:lnTo>
                    <a:pt x="445" y="400"/>
                  </a:lnTo>
                  <a:lnTo>
                    <a:pt x="442" y="394"/>
                  </a:lnTo>
                  <a:lnTo>
                    <a:pt x="439" y="391"/>
                  </a:lnTo>
                  <a:lnTo>
                    <a:pt x="437" y="385"/>
                  </a:lnTo>
                  <a:lnTo>
                    <a:pt x="434" y="381"/>
                  </a:lnTo>
                  <a:lnTo>
                    <a:pt x="431" y="377"/>
                  </a:lnTo>
                  <a:lnTo>
                    <a:pt x="428" y="372"/>
                  </a:lnTo>
                  <a:lnTo>
                    <a:pt x="425" y="367"/>
                  </a:lnTo>
                  <a:lnTo>
                    <a:pt x="422" y="364"/>
                  </a:lnTo>
                  <a:lnTo>
                    <a:pt x="418" y="361"/>
                  </a:lnTo>
                  <a:lnTo>
                    <a:pt x="414" y="358"/>
                  </a:lnTo>
                  <a:lnTo>
                    <a:pt x="411" y="353"/>
                  </a:lnTo>
                  <a:lnTo>
                    <a:pt x="408" y="350"/>
                  </a:lnTo>
                  <a:lnTo>
                    <a:pt x="403" y="347"/>
                  </a:lnTo>
                  <a:lnTo>
                    <a:pt x="398" y="344"/>
                  </a:lnTo>
                  <a:lnTo>
                    <a:pt x="395" y="341"/>
                  </a:lnTo>
                  <a:lnTo>
                    <a:pt x="392" y="339"/>
                  </a:lnTo>
                  <a:lnTo>
                    <a:pt x="386" y="336"/>
                  </a:lnTo>
                  <a:lnTo>
                    <a:pt x="381" y="335"/>
                  </a:lnTo>
                  <a:lnTo>
                    <a:pt x="378" y="330"/>
                  </a:lnTo>
                  <a:lnTo>
                    <a:pt x="373" y="330"/>
                  </a:lnTo>
                  <a:lnTo>
                    <a:pt x="369" y="327"/>
                  </a:lnTo>
                  <a:lnTo>
                    <a:pt x="364" y="324"/>
                  </a:lnTo>
                  <a:lnTo>
                    <a:pt x="359" y="324"/>
                  </a:lnTo>
                  <a:lnTo>
                    <a:pt x="355" y="322"/>
                  </a:lnTo>
                  <a:lnTo>
                    <a:pt x="350" y="321"/>
                  </a:lnTo>
                  <a:lnTo>
                    <a:pt x="345" y="318"/>
                  </a:lnTo>
                  <a:lnTo>
                    <a:pt x="341" y="318"/>
                  </a:lnTo>
                  <a:lnTo>
                    <a:pt x="334" y="316"/>
                  </a:lnTo>
                  <a:lnTo>
                    <a:pt x="330" y="314"/>
                  </a:lnTo>
                  <a:lnTo>
                    <a:pt x="325" y="314"/>
                  </a:lnTo>
                  <a:lnTo>
                    <a:pt x="320" y="314"/>
                  </a:lnTo>
                  <a:lnTo>
                    <a:pt x="314" y="314"/>
                  </a:lnTo>
                  <a:lnTo>
                    <a:pt x="308" y="313"/>
                  </a:lnTo>
                  <a:lnTo>
                    <a:pt x="302" y="311"/>
                  </a:lnTo>
                  <a:lnTo>
                    <a:pt x="295" y="311"/>
                  </a:lnTo>
                  <a:lnTo>
                    <a:pt x="289" y="311"/>
                  </a:lnTo>
                  <a:lnTo>
                    <a:pt x="283" y="311"/>
                  </a:lnTo>
                  <a:lnTo>
                    <a:pt x="277" y="310"/>
                  </a:lnTo>
                  <a:lnTo>
                    <a:pt x="272" y="308"/>
                  </a:lnTo>
                  <a:lnTo>
                    <a:pt x="264" y="308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5" y="308"/>
                  </a:lnTo>
                  <a:lnTo>
                    <a:pt x="252" y="308"/>
                  </a:lnTo>
                  <a:lnTo>
                    <a:pt x="246" y="307"/>
                  </a:lnTo>
                  <a:lnTo>
                    <a:pt x="238" y="307"/>
                  </a:lnTo>
                  <a:lnTo>
                    <a:pt x="232" y="305"/>
                  </a:lnTo>
                  <a:lnTo>
                    <a:pt x="225" y="304"/>
                  </a:lnTo>
                  <a:lnTo>
                    <a:pt x="219" y="304"/>
                  </a:lnTo>
                  <a:lnTo>
                    <a:pt x="214" y="304"/>
                  </a:lnTo>
                  <a:lnTo>
                    <a:pt x="207" y="302"/>
                  </a:lnTo>
                  <a:lnTo>
                    <a:pt x="200" y="300"/>
                  </a:lnTo>
                  <a:lnTo>
                    <a:pt x="196" y="300"/>
                  </a:lnTo>
                  <a:lnTo>
                    <a:pt x="190" y="299"/>
                  </a:lnTo>
                  <a:lnTo>
                    <a:pt x="185" y="297"/>
                  </a:lnTo>
                  <a:lnTo>
                    <a:pt x="179" y="296"/>
                  </a:lnTo>
                  <a:lnTo>
                    <a:pt x="172" y="294"/>
                  </a:lnTo>
                  <a:lnTo>
                    <a:pt x="169" y="293"/>
                  </a:lnTo>
                  <a:lnTo>
                    <a:pt x="163" y="291"/>
                  </a:lnTo>
                  <a:lnTo>
                    <a:pt x="158" y="288"/>
                  </a:lnTo>
                  <a:lnTo>
                    <a:pt x="155" y="286"/>
                  </a:lnTo>
                  <a:lnTo>
                    <a:pt x="151" y="285"/>
                  </a:lnTo>
                  <a:lnTo>
                    <a:pt x="148" y="280"/>
                  </a:lnTo>
                  <a:lnTo>
                    <a:pt x="143" y="279"/>
                  </a:lnTo>
                  <a:lnTo>
                    <a:pt x="140" y="276"/>
                  </a:lnTo>
                  <a:lnTo>
                    <a:pt x="138" y="274"/>
                  </a:lnTo>
                  <a:lnTo>
                    <a:pt x="135" y="268"/>
                  </a:lnTo>
                  <a:lnTo>
                    <a:pt x="130" y="265"/>
                  </a:lnTo>
                  <a:lnTo>
                    <a:pt x="127" y="260"/>
                  </a:lnTo>
                  <a:lnTo>
                    <a:pt x="124" y="255"/>
                  </a:lnTo>
                  <a:lnTo>
                    <a:pt x="123" y="251"/>
                  </a:lnTo>
                  <a:lnTo>
                    <a:pt x="119" y="246"/>
                  </a:lnTo>
                  <a:lnTo>
                    <a:pt x="116" y="241"/>
                  </a:lnTo>
                  <a:lnTo>
                    <a:pt x="115" y="238"/>
                  </a:lnTo>
                  <a:lnTo>
                    <a:pt x="112" y="234"/>
                  </a:lnTo>
                  <a:lnTo>
                    <a:pt x="110" y="227"/>
                  </a:lnTo>
                  <a:lnTo>
                    <a:pt x="109" y="223"/>
                  </a:lnTo>
                  <a:lnTo>
                    <a:pt x="105" y="218"/>
                  </a:lnTo>
                  <a:lnTo>
                    <a:pt x="104" y="215"/>
                  </a:lnTo>
                  <a:lnTo>
                    <a:pt x="102" y="210"/>
                  </a:lnTo>
                  <a:lnTo>
                    <a:pt x="101" y="204"/>
                  </a:lnTo>
                  <a:lnTo>
                    <a:pt x="99" y="201"/>
                  </a:lnTo>
                  <a:lnTo>
                    <a:pt x="98" y="195"/>
                  </a:lnTo>
                  <a:lnTo>
                    <a:pt x="96" y="191"/>
                  </a:lnTo>
                  <a:lnTo>
                    <a:pt x="95" y="185"/>
                  </a:lnTo>
                  <a:lnTo>
                    <a:pt x="93" y="181"/>
                  </a:lnTo>
                  <a:lnTo>
                    <a:pt x="93" y="176"/>
                  </a:lnTo>
                  <a:lnTo>
                    <a:pt x="91" y="171"/>
                  </a:lnTo>
                  <a:lnTo>
                    <a:pt x="90" y="167"/>
                  </a:lnTo>
                  <a:lnTo>
                    <a:pt x="90" y="162"/>
                  </a:lnTo>
                  <a:lnTo>
                    <a:pt x="88" y="157"/>
                  </a:lnTo>
                  <a:lnTo>
                    <a:pt x="87" y="153"/>
                  </a:lnTo>
                  <a:lnTo>
                    <a:pt x="85" y="148"/>
                  </a:lnTo>
                  <a:lnTo>
                    <a:pt x="85" y="143"/>
                  </a:lnTo>
                  <a:lnTo>
                    <a:pt x="84" y="139"/>
                  </a:lnTo>
                  <a:lnTo>
                    <a:pt x="84" y="135"/>
                  </a:lnTo>
                  <a:lnTo>
                    <a:pt x="82" y="129"/>
                  </a:lnTo>
                  <a:lnTo>
                    <a:pt x="82" y="126"/>
                  </a:lnTo>
                  <a:lnTo>
                    <a:pt x="79" y="121"/>
                  </a:lnTo>
                  <a:lnTo>
                    <a:pt x="79" y="117"/>
                  </a:lnTo>
                  <a:lnTo>
                    <a:pt x="77" y="112"/>
                  </a:lnTo>
                  <a:lnTo>
                    <a:pt x="76" y="107"/>
                  </a:lnTo>
                  <a:lnTo>
                    <a:pt x="76" y="103"/>
                  </a:lnTo>
                  <a:lnTo>
                    <a:pt x="74" y="98"/>
                  </a:lnTo>
                  <a:lnTo>
                    <a:pt x="73" y="95"/>
                  </a:lnTo>
                  <a:lnTo>
                    <a:pt x="73" y="90"/>
                  </a:lnTo>
                  <a:lnTo>
                    <a:pt x="70" y="86"/>
                  </a:lnTo>
                  <a:lnTo>
                    <a:pt x="70" y="81"/>
                  </a:lnTo>
                  <a:lnTo>
                    <a:pt x="68" y="78"/>
                  </a:lnTo>
                  <a:lnTo>
                    <a:pt x="67" y="75"/>
                  </a:lnTo>
                  <a:lnTo>
                    <a:pt x="65" y="70"/>
                  </a:lnTo>
                  <a:lnTo>
                    <a:pt x="62" y="67"/>
                  </a:lnTo>
                  <a:lnTo>
                    <a:pt x="62" y="62"/>
                  </a:lnTo>
                  <a:lnTo>
                    <a:pt x="59" y="59"/>
                  </a:lnTo>
                  <a:lnTo>
                    <a:pt x="56" y="56"/>
                  </a:lnTo>
                  <a:lnTo>
                    <a:pt x="54" y="51"/>
                  </a:lnTo>
                  <a:lnTo>
                    <a:pt x="53" y="48"/>
                  </a:lnTo>
                  <a:lnTo>
                    <a:pt x="49" y="45"/>
                  </a:lnTo>
                  <a:lnTo>
                    <a:pt x="43" y="39"/>
                  </a:lnTo>
                  <a:lnTo>
                    <a:pt x="39" y="34"/>
                  </a:lnTo>
                  <a:lnTo>
                    <a:pt x="35" y="31"/>
                  </a:lnTo>
                  <a:lnTo>
                    <a:pt x="31" y="28"/>
                  </a:lnTo>
                  <a:lnTo>
                    <a:pt x="28" y="25"/>
                  </a:lnTo>
                  <a:lnTo>
                    <a:pt x="23" y="23"/>
                  </a:lnTo>
                  <a:lnTo>
                    <a:pt x="20" y="22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7" y="16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4" name="Freeform 508"/>
            <p:cNvSpPr>
              <a:spLocks/>
            </p:cNvSpPr>
            <p:nvPr/>
          </p:nvSpPr>
          <p:spPr bwMode="auto">
            <a:xfrm>
              <a:off x="4937" y="3080"/>
              <a:ext cx="41" cy="38"/>
            </a:xfrm>
            <a:custGeom>
              <a:avLst/>
              <a:gdLst/>
              <a:ahLst/>
              <a:cxnLst>
                <a:cxn ang="0">
                  <a:pos x="16" y="10"/>
                </a:cxn>
                <a:cxn ang="0">
                  <a:pos x="17" y="11"/>
                </a:cxn>
                <a:cxn ang="0">
                  <a:pos x="19" y="16"/>
                </a:cxn>
                <a:cxn ang="0">
                  <a:pos x="21" y="19"/>
                </a:cxn>
                <a:cxn ang="0">
                  <a:pos x="24" y="24"/>
                </a:cxn>
                <a:cxn ang="0">
                  <a:pos x="27" y="27"/>
                </a:cxn>
                <a:cxn ang="0">
                  <a:pos x="30" y="30"/>
                </a:cxn>
                <a:cxn ang="0">
                  <a:pos x="33" y="35"/>
                </a:cxn>
                <a:cxn ang="0">
                  <a:pos x="36" y="38"/>
                </a:cxn>
                <a:cxn ang="0">
                  <a:pos x="39" y="41"/>
                </a:cxn>
                <a:cxn ang="0">
                  <a:pos x="44" y="44"/>
                </a:cxn>
                <a:cxn ang="0">
                  <a:pos x="50" y="47"/>
                </a:cxn>
                <a:cxn ang="0">
                  <a:pos x="56" y="50"/>
                </a:cxn>
                <a:cxn ang="0">
                  <a:pos x="61" y="53"/>
                </a:cxn>
                <a:cxn ang="0">
                  <a:pos x="66" y="55"/>
                </a:cxn>
                <a:cxn ang="0">
                  <a:pos x="72" y="58"/>
                </a:cxn>
                <a:cxn ang="0">
                  <a:pos x="77" y="58"/>
                </a:cxn>
                <a:cxn ang="0">
                  <a:pos x="80" y="61"/>
                </a:cxn>
                <a:cxn ang="0">
                  <a:pos x="83" y="63"/>
                </a:cxn>
                <a:cxn ang="0">
                  <a:pos x="83" y="64"/>
                </a:cxn>
                <a:cxn ang="0">
                  <a:pos x="83" y="69"/>
                </a:cxn>
                <a:cxn ang="0">
                  <a:pos x="81" y="70"/>
                </a:cxn>
                <a:cxn ang="0">
                  <a:pos x="80" y="73"/>
                </a:cxn>
                <a:cxn ang="0">
                  <a:pos x="75" y="75"/>
                </a:cxn>
                <a:cxn ang="0">
                  <a:pos x="70" y="75"/>
                </a:cxn>
                <a:cxn ang="0">
                  <a:pos x="64" y="73"/>
                </a:cxn>
                <a:cxn ang="0">
                  <a:pos x="58" y="72"/>
                </a:cxn>
                <a:cxn ang="0">
                  <a:pos x="53" y="70"/>
                </a:cxn>
                <a:cxn ang="0">
                  <a:pos x="47" y="67"/>
                </a:cxn>
                <a:cxn ang="0">
                  <a:pos x="41" y="64"/>
                </a:cxn>
                <a:cxn ang="0">
                  <a:pos x="36" y="61"/>
                </a:cxn>
                <a:cxn ang="0">
                  <a:pos x="30" y="58"/>
                </a:cxn>
                <a:cxn ang="0">
                  <a:pos x="27" y="55"/>
                </a:cxn>
                <a:cxn ang="0">
                  <a:pos x="21" y="50"/>
                </a:cxn>
                <a:cxn ang="0">
                  <a:pos x="16" y="45"/>
                </a:cxn>
                <a:cxn ang="0">
                  <a:pos x="13" y="41"/>
                </a:cxn>
                <a:cxn ang="0">
                  <a:pos x="10" y="35"/>
                </a:cxn>
                <a:cxn ang="0">
                  <a:pos x="5" y="28"/>
                </a:cxn>
                <a:cxn ang="0">
                  <a:pos x="3" y="24"/>
                </a:cxn>
                <a:cxn ang="0">
                  <a:pos x="2" y="17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3" y="2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1" y="3"/>
                </a:cxn>
                <a:cxn ang="0">
                  <a:pos x="14" y="5"/>
                </a:cxn>
                <a:cxn ang="0">
                  <a:pos x="16" y="10"/>
                </a:cxn>
                <a:cxn ang="0">
                  <a:pos x="16" y="10"/>
                </a:cxn>
              </a:cxnLst>
              <a:rect l="0" t="0" r="r" b="b"/>
              <a:pathLst>
                <a:path w="83" h="75">
                  <a:moveTo>
                    <a:pt x="16" y="10"/>
                  </a:moveTo>
                  <a:lnTo>
                    <a:pt x="17" y="11"/>
                  </a:lnTo>
                  <a:lnTo>
                    <a:pt x="19" y="16"/>
                  </a:lnTo>
                  <a:lnTo>
                    <a:pt x="21" y="19"/>
                  </a:lnTo>
                  <a:lnTo>
                    <a:pt x="24" y="24"/>
                  </a:lnTo>
                  <a:lnTo>
                    <a:pt x="27" y="27"/>
                  </a:lnTo>
                  <a:lnTo>
                    <a:pt x="30" y="30"/>
                  </a:lnTo>
                  <a:lnTo>
                    <a:pt x="33" y="35"/>
                  </a:lnTo>
                  <a:lnTo>
                    <a:pt x="36" y="38"/>
                  </a:lnTo>
                  <a:lnTo>
                    <a:pt x="39" y="41"/>
                  </a:lnTo>
                  <a:lnTo>
                    <a:pt x="44" y="44"/>
                  </a:lnTo>
                  <a:lnTo>
                    <a:pt x="50" y="47"/>
                  </a:lnTo>
                  <a:lnTo>
                    <a:pt x="56" y="50"/>
                  </a:lnTo>
                  <a:lnTo>
                    <a:pt x="61" y="53"/>
                  </a:lnTo>
                  <a:lnTo>
                    <a:pt x="66" y="55"/>
                  </a:lnTo>
                  <a:lnTo>
                    <a:pt x="72" y="58"/>
                  </a:lnTo>
                  <a:lnTo>
                    <a:pt x="77" y="58"/>
                  </a:lnTo>
                  <a:lnTo>
                    <a:pt x="80" y="61"/>
                  </a:lnTo>
                  <a:lnTo>
                    <a:pt x="83" y="63"/>
                  </a:lnTo>
                  <a:lnTo>
                    <a:pt x="83" y="64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3"/>
                  </a:lnTo>
                  <a:lnTo>
                    <a:pt x="75" y="75"/>
                  </a:lnTo>
                  <a:lnTo>
                    <a:pt x="70" y="75"/>
                  </a:lnTo>
                  <a:lnTo>
                    <a:pt x="64" y="73"/>
                  </a:lnTo>
                  <a:lnTo>
                    <a:pt x="58" y="72"/>
                  </a:lnTo>
                  <a:lnTo>
                    <a:pt x="53" y="70"/>
                  </a:lnTo>
                  <a:lnTo>
                    <a:pt x="47" y="67"/>
                  </a:lnTo>
                  <a:lnTo>
                    <a:pt x="41" y="64"/>
                  </a:lnTo>
                  <a:lnTo>
                    <a:pt x="36" y="61"/>
                  </a:lnTo>
                  <a:lnTo>
                    <a:pt x="30" y="58"/>
                  </a:lnTo>
                  <a:lnTo>
                    <a:pt x="27" y="55"/>
                  </a:lnTo>
                  <a:lnTo>
                    <a:pt x="21" y="50"/>
                  </a:lnTo>
                  <a:lnTo>
                    <a:pt x="16" y="45"/>
                  </a:lnTo>
                  <a:lnTo>
                    <a:pt x="13" y="41"/>
                  </a:lnTo>
                  <a:lnTo>
                    <a:pt x="10" y="35"/>
                  </a:lnTo>
                  <a:lnTo>
                    <a:pt x="5" y="28"/>
                  </a:lnTo>
                  <a:lnTo>
                    <a:pt x="3" y="24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4" y="5"/>
                  </a:lnTo>
                  <a:lnTo>
                    <a:pt x="16" y="1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5" name="Freeform 509"/>
            <p:cNvSpPr>
              <a:spLocks/>
            </p:cNvSpPr>
            <p:nvPr/>
          </p:nvSpPr>
          <p:spPr bwMode="auto">
            <a:xfrm>
              <a:off x="4746" y="2970"/>
              <a:ext cx="194" cy="137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7" y="46"/>
                </a:cxn>
                <a:cxn ang="0">
                  <a:pos x="34" y="67"/>
                </a:cxn>
                <a:cxn ang="0">
                  <a:pos x="41" y="87"/>
                </a:cxn>
                <a:cxn ang="0">
                  <a:pos x="45" y="101"/>
                </a:cxn>
                <a:cxn ang="0">
                  <a:pos x="50" y="117"/>
                </a:cxn>
                <a:cxn ang="0">
                  <a:pos x="58" y="131"/>
                </a:cxn>
                <a:cxn ang="0">
                  <a:pos x="64" y="143"/>
                </a:cxn>
                <a:cxn ang="0">
                  <a:pos x="73" y="160"/>
                </a:cxn>
                <a:cxn ang="0">
                  <a:pos x="91" y="185"/>
                </a:cxn>
                <a:cxn ang="0">
                  <a:pos x="111" y="207"/>
                </a:cxn>
                <a:cxn ang="0">
                  <a:pos x="131" y="222"/>
                </a:cxn>
                <a:cxn ang="0">
                  <a:pos x="157" y="235"/>
                </a:cxn>
                <a:cxn ang="0">
                  <a:pos x="173" y="238"/>
                </a:cxn>
                <a:cxn ang="0">
                  <a:pos x="189" y="240"/>
                </a:cxn>
                <a:cxn ang="0">
                  <a:pos x="203" y="240"/>
                </a:cxn>
                <a:cxn ang="0">
                  <a:pos x="226" y="236"/>
                </a:cxn>
                <a:cxn ang="0">
                  <a:pos x="249" y="235"/>
                </a:cxn>
                <a:cxn ang="0">
                  <a:pos x="271" y="232"/>
                </a:cxn>
                <a:cxn ang="0">
                  <a:pos x="293" y="230"/>
                </a:cxn>
                <a:cxn ang="0">
                  <a:pos x="313" y="229"/>
                </a:cxn>
                <a:cxn ang="0">
                  <a:pos x="333" y="229"/>
                </a:cxn>
                <a:cxn ang="0">
                  <a:pos x="357" y="230"/>
                </a:cxn>
                <a:cxn ang="0">
                  <a:pos x="380" y="235"/>
                </a:cxn>
                <a:cxn ang="0">
                  <a:pos x="389" y="244"/>
                </a:cxn>
                <a:cxn ang="0">
                  <a:pos x="368" y="243"/>
                </a:cxn>
                <a:cxn ang="0">
                  <a:pos x="344" y="243"/>
                </a:cxn>
                <a:cxn ang="0">
                  <a:pos x="323" y="246"/>
                </a:cxn>
                <a:cxn ang="0">
                  <a:pos x="299" y="250"/>
                </a:cxn>
                <a:cxn ang="0">
                  <a:pos x="276" y="255"/>
                </a:cxn>
                <a:cxn ang="0">
                  <a:pos x="252" y="260"/>
                </a:cxn>
                <a:cxn ang="0">
                  <a:pos x="229" y="266"/>
                </a:cxn>
                <a:cxn ang="0">
                  <a:pos x="204" y="271"/>
                </a:cxn>
                <a:cxn ang="0">
                  <a:pos x="184" y="272"/>
                </a:cxn>
                <a:cxn ang="0">
                  <a:pos x="167" y="271"/>
                </a:cxn>
                <a:cxn ang="0">
                  <a:pos x="150" y="268"/>
                </a:cxn>
                <a:cxn ang="0">
                  <a:pos x="134" y="263"/>
                </a:cxn>
                <a:cxn ang="0">
                  <a:pos x="120" y="257"/>
                </a:cxn>
                <a:cxn ang="0">
                  <a:pos x="105" y="246"/>
                </a:cxn>
                <a:cxn ang="0">
                  <a:pos x="84" y="229"/>
                </a:cxn>
                <a:cxn ang="0">
                  <a:pos x="69" y="213"/>
                </a:cxn>
                <a:cxn ang="0">
                  <a:pos x="59" y="199"/>
                </a:cxn>
                <a:cxn ang="0">
                  <a:pos x="50" y="183"/>
                </a:cxn>
                <a:cxn ang="0">
                  <a:pos x="41" y="169"/>
                </a:cxn>
                <a:cxn ang="0">
                  <a:pos x="34" y="152"/>
                </a:cxn>
                <a:cxn ang="0">
                  <a:pos x="28" y="135"/>
                </a:cxn>
                <a:cxn ang="0">
                  <a:pos x="24" y="117"/>
                </a:cxn>
                <a:cxn ang="0">
                  <a:pos x="19" y="99"/>
                </a:cxn>
                <a:cxn ang="0">
                  <a:pos x="14" y="85"/>
                </a:cxn>
                <a:cxn ang="0">
                  <a:pos x="11" y="65"/>
                </a:cxn>
                <a:cxn ang="0">
                  <a:pos x="8" y="46"/>
                </a:cxn>
                <a:cxn ang="0">
                  <a:pos x="5" y="26"/>
                </a:cxn>
                <a:cxn ang="0">
                  <a:pos x="2" y="11"/>
                </a:cxn>
                <a:cxn ang="0">
                  <a:pos x="13" y="3"/>
                </a:cxn>
              </a:cxnLst>
              <a:rect l="0" t="0" r="r" b="b"/>
              <a:pathLst>
                <a:path w="389" h="272">
                  <a:moveTo>
                    <a:pt x="17" y="8"/>
                  </a:moveTo>
                  <a:lnTo>
                    <a:pt x="19" y="14"/>
                  </a:lnTo>
                  <a:lnTo>
                    <a:pt x="20" y="20"/>
                  </a:lnTo>
                  <a:lnTo>
                    <a:pt x="20" y="25"/>
                  </a:lnTo>
                  <a:lnTo>
                    <a:pt x="24" y="31"/>
                  </a:lnTo>
                  <a:lnTo>
                    <a:pt x="24" y="36"/>
                  </a:lnTo>
                  <a:lnTo>
                    <a:pt x="25" y="40"/>
                  </a:lnTo>
                  <a:lnTo>
                    <a:pt x="27" y="46"/>
                  </a:lnTo>
                  <a:lnTo>
                    <a:pt x="30" y="51"/>
                  </a:lnTo>
                  <a:lnTo>
                    <a:pt x="31" y="57"/>
                  </a:lnTo>
                  <a:lnTo>
                    <a:pt x="33" y="60"/>
                  </a:lnTo>
                  <a:lnTo>
                    <a:pt x="34" y="67"/>
                  </a:lnTo>
                  <a:lnTo>
                    <a:pt x="36" y="73"/>
                  </a:lnTo>
                  <a:lnTo>
                    <a:pt x="38" y="78"/>
                  </a:lnTo>
                  <a:lnTo>
                    <a:pt x="41" y="84"/>
                  </a:lnTo>
                  <a:lnTo>
                    <a:pt x="41" y="87"/>
                  </a:lnTo>
                  <a:lnTo>
                    <a:pt x="41" y="90"/>
                  </a:lnTo>
                  <a:lnTo>
                    <a:pt x="44" y="95"/>
                  </a:lnTo>
                  <a:lnTo>
                    <a:pt x="44" y="98"/>
                  </a:lnTo>
                  <a:lnTo>
                    <a:pt x="45" y="101"/>
                  </a:lnTo>
                  <a:lnTo>
                    <a:pt x="47" y="104"/>
                  </a:lnTo>
                  <a:lnTo>
                    <a:pt x="47" y="109"/>
                  </a:lnTo>
                  <a:lnTo>
                    <a:pt x="50" y="112"/>
                  </a:lnTo>
                  <a:lnTo>
                    <a:pt x="50" y="117"/>
                  </a:lnTo>
                  <a:lnTo>
                    <a:pt x="52" y="120"/>
                  </a:lnTo>
                  <a:lnTo>
                    <a:pt x="53" y="123"/>
                  </a:lnTo>
                  <a:lnTo>
                    <a:pt x="56" y="127"/>
                  </a:lnTo>
                  <a:lnTo>
                    <a:pt x="58" y="131"/>
                  </a:lnTo>
                  <a:lnTo>
                    <a:pt x="59" y="134"/>
                  </a:lnTo>
                  <a:lnTo>
                    <a:pt x="61" y="137"/>
                  </a:lnTo>
                  <a:lnTo>
                    <a:pt x="63" y="140"/>
                  </a:lnTo>
                  <a:lnTo>
                    <a:pt x="64" y="143"/>
                  </a:lnTo>
                  <a:lnTo>
                    <a:pt x="66" y="148"/>
                  </a:lnTo>
                  <a:lnTo>
                    <a:pt x="67" y="151"/>
                  </a:lnTo>
                  <a:lnTo>
                    <a:pt x="70" y="154"/>
                  </a:lnTo>
                  <a:lnTo>
                    <a:pt x="73" y="160"/>
                  </a:lnTo>
                  <a:lnTo>
                    <a:pt x="77" y="166"/>
                  </a:lnTo>
                  <a:lnTo>
                    <a:pt x="81" y="173"/>
                  </a:lnTo>
                  <a:lnTo>
                    <a:pt x="86" y="180"/>
                  </a:lnTo>
                  <a:lnTo>
                    <a:pt x="91" y="185"/>
                  </a:lnTo>
                  <a:lnTo>
                    <a:pt x="94" y="191"/>
                  </a:lnTo>
                  <a:lnTo>
                    <a:pt x="100" y="196"/>
                  </a:lnTo>
                  <a:lnTo>
                    <a:pt x="105" y="202"/>
                  </a:lnTo>
                  <a:lnTo>
                    <a:pt x="111" y="207"/>
                  </a:lnTo>
                  <a:lnTo>
                    <a:pt x="114" y="211"/>
                  </a:lnTo>
                  <a:lnTo>
                    <a:pt x="120" y="216"/>
                  </a:lnTo>
                  <a:lnTo>
                    <a:pt x="126" y="219"/>
                  </a:lnTo>
                  <a:lnTo>
                    <a:pt x="131" y="222"/>
                  </a:lnTo>
                  <a:lnTo>
                    <a:pt x="137" y="227"/>
                  </a:lnTo>
                  <a:lnTo>
                    <a:pt x="143" y="230"/>
                  </a:lnTo>
                  <a:lnTo>
                    <a:pt x="150" y="233"/>
                  </a:lnTo>
                  <a:lnTo>
                    <a:pt x="157" y="235"/>
                  </a:lnTo>
                  <a:lnTo>
                    <a:pt x="164" y="236"/>
                  </a:lnTo>
                  <a:lnTo>
                    <a:pt x="167" y="236"/>
                  </a:lnTo>
                  <a:lnTo>
                    <a:pt x="170" y="236"/>
                  </a:lnTo>
                  <a:lnTo>
                    <a:pt x="173" y="238"/>
                  </a:lnTo>
                  <a:lnTo>
                    <a:pt x="176" y="240"/>
                  </a:lnTo>
                  <a:lnTo>
                    <a:pt x="181" y="240"/>
                  </a:lnTo>
                  <a:lnTo>
                    <a:pt x="184" y="240"/>
                  </a:lnTo>
                  <a:lnTo>
                    <a:pt x="189" y="240"/>
                  </a:lnTo>
                  <a:lnTo>
                    <a:pt x="192" y="240"/>
                  </a:lnTo>
                  <a:lnTo>
                    <a:pt x="196" y="240"/>
                  </a:lnTo>
                  <a:lnTo>
                    <a:pt x="200" y="240"/>
                  </a:lnTo>
                  <a:lnTo>
                    <a:pt x="203" y="240"/>
                  </a:lnTo>
                  <a:lnTo>
                    <a:pt x="207" y="240"/>
                  </a:lnTo>
                  <a:lnTo>
                    <a:pt x="214" y="240"/>
                  </a:lnTo>
                  <a:lnTo>
                    <a:pt x="220" y="240"/>
                  </a:lnTo>
                  <a:lnTo>
                    <a:pt x="226" y="236"/>
                  </a:lnTo>
                  <a:lnTo>
                    <a:pt x="232" y="236"/>
                  </a:lnTo>
                  <a:lnTo>
                    <a:pt x="237" y="236"/>
                  </a:lnTo>
                  <a:lnTo>
                    <a:pt x="243" y="236"/>
                  </a:lnTo>
                  <a:lnTo>
                    <a:pt x="249" y="235"/>
                  </a:lnTo>
                  <a:lnTo>
                    <a:pt x="256" y="235"/>
                  </a:lnTo>
                  <a:lnTo>
                    <a:pt x="260" y="233"/>
                  </a:lnTo>
                  <a:lnTo>
                    <a:pt x="266" y="233"/>
                  </a:lnTo>
                  <a:lnTo>
                    <a:pt x="271" y="232"/>
                  </a:lnTo>
                  <a:lnTo>
                    <a:pt x="276" y="232"/>
                  </a:lnTo>
                  <a:lnTo>
                    <a:pt x="282" y="230"/>
                  </a:lnTo>
                  <a:lnTo>
                    <a:pt x="287" y="230"/>
                  </a:lnTo>
                  <a:lnTo>
                    <a:pt x="293" y="230"/>
                  </a:lnTo>
                  <a:lnTo>
                    <a:pt x="298" y="230"/>
                  </a:lnTo>
                  <a:lnTo>
                    <a:pt x="302" y="230"/>
                  </a:lnTo>
                  <a:lnTo>
                    <a:pt x="307" y="229"/>
                  </a:lnTo>
                  <a:lnTo>
                    <a:pt x="313" y="229"/>
                  </a:lnTo>
                  <a:lnTo>
                    <a:pt x="318" y="229"/>
                  </a:lnTo>
                  <a:lnTo>
                    <a:pt x="323" y="229"/>
                  </a:lnTo>
                  <a:lnTo>
                    <a:pt x="329" y="229"/>
                  </a:lnTo>
                  <a:lnTo>
                    <a:pt x="333" y="229"/>
                  </a:lnTo>
                  <a:lnTo>
                    <a:pt x="340" y="229"/>
                  </a:lnTo>
                  <a:lnTo>
                    <a:pt x="344" y="229"/>
                  </a:lnTo>
                  <a:lnTo>
                    <a:pt x="351" y="230"/>
                  </a:lnTo>
                  <a:lnTo>
                    <a:pt x="357" y="230"/>
                  </a:lnTo>
                  <a:lnTo>
                    <a:pt x="363" y="232"/>
                  </a:lnTo>
                  <a:lnTo>
                    <a:pt x="368" y="232"/>
                  </a:lnTo>
                  <a:lnTo>
                    <a:pt x="374" y="233"/>
                  </a:lnTo>
                  <a:lnTo>
                    <a:pt x="380" y="235"/>
                  </a:lnTo>
                  <a:lnTo>
                    <a:pt x="386" y="236"/>
                  </a:lnTo>
                  <a:lnTo>
                    <a:pt x="389" y="238"/>
                  </a:lnTo>
                  <a:lnTo>
                    <a:pt x="389" y="241"/>
                  </a:lnTo>
                  <a:lnTo>
                    <a:pt x="389" y="244"/>
                  </a:lnTo>
                  <a:lnTo>
                    <a:pt x="386" y="246"/>
                  </a:lnTo>
                  <a:lnTo>
                    <a:pt x="380" y="244"/>
                  </a:lnTo>
                  <a:lnTo>
                    <a:pt x="374" y="243"/>
                  </a:lnTo>
                  <a:lnTo>
                    <a:pt x="368" y="243"/>
                  </a:lnTo>
                  <a:lnTo>
                    <a:pt x="363" y="243"/>
                  </a:lnTo>
                  <a:lnTo>
                    <a:pt x="357" y="243"/>
                  </a:lnTo>
                  <a:lnTo>
                    <a:pt x="351" y="243"/>
                  </a:lnTo>
                  <a:lnTo>
                    <a:pt x="344" y="243"/>
                  </a:lnTo>
                  <a:lnTo>
                    <a:pt x="340" y="244"/>
                  </a:lnTo>
                  <a:lnTo>
                    <a:pt x="333" y="244"/>
                  </a:lnTo>
                  <a:lnTo>
                    <a:pt x="327" y="244"/>
                  </a:lnTo>
                  <a:lnTo>
                    <a:pt x="323" y="246"/>
                  </a:lnTo>
                  <a:lnTo>
                    <a:pt x="316" y="247"/>
                  </a:lnTo>
                  <a:lnTo>
                    <a:pt x="310" y="247"/>
                  </a:lnTo>
                  <a:lnTo>
                    <a:pt x="305" y="249"/>
                  </a:lnTo>
                  <a:lnTo>
                    <a:pt x="299" y="250"/>
                  </a:lnTo>
                  <a:lnTo>
                    <a:pt x="295" y="252"/>
                  </a:lnTo>
                  <a:lnTo>
                    <a:pt x="288" y="254"/>
                  </a:lnTo>
                  <a:lnTo>
                    <a:pt x="284" y="254"/>
                  </a:lnTo>
                  <a:lnTo>
                    <a:pt x="276" y="255"/>
                  </a:lnTo>
                  <a:lnTo>
                    <a:pt x="271" y="257"/>
                  </a:lnTo>
                  <a:lnTo>
                    <a:pt x="265" y="258"/>
                  </a:lnTo>
                  <a:lnTo>
                    <a:pt x="260" y="260"/>
                  </a:lnTo>
                  <a:lnTo>
                    <a:pt x="252" y="260"/>
                  </a:lnTo>
                  <a:lnTo>
                    <a:pt x="248" y="263"/>
                  </a:lnTo>
                  <a:lnTo>
                    <a:pt x="242" y="263"/>
                  </a:lnTo>
                  <a:lnTo>
                    <a:pt x="235" y="264"/>
                  </a:lnTo>
                  <a:lnTo>
                    <a:pt x="229" y="266"/>
                  </a:lnTo>
                  <a:lnTo>
                    <a:pt x="223" y="268"/>
                  </a:lnTo>
                  <a:lnTo>
                    <a:pt x="217" y="268"/>
                  </a:lnTo>
                  <a:lnTo>
                    <a:pt x="210" y="269"/>
                  </a:lnTo>
                  <a:lnTo>
                    <a:pt x="204" y="271"/>
                  </a:lnTo>
                  <a:lnTo>
                    <a:pt x="198" y="272"/>
                  </a:lnTo>
                  <a:lnTo>
                    <a:pt x="193" y="272"/>
                  </a:lnTo>
                  <a:lnTo>
                    <a:pt x="189" y="272"/>
                  </a:lnTo>
                  <a:lnTo>
                    <a:pt x="184" y="272"/>
                  </a:lnTo>
                  <a:lnTo>
                    <a:pt x="181" y="272"/>
                  </a:lnTo>
                  <a:lnTo>
                    <a:pt x="175" y="271"/>
                  </a:lnTo>
                  <a:lnTo>
                    <a:pt x="170" y="271"/>
                  </a:lnTo>
                  <a:lnTo>
                    <a:pt x="167" y="271"/>
                  </a:lnTo>
                  <a:lnTo>
                    <a:pt x="162" y="271"/>
                  </a:lnTo>
                  <a:lnTo>
                    <a:pt x="157" y="269"/>
                  </a:lnTo>
                  <a:lnTo>
                    <a:pt x="153" y="269"/>
                  </a:lnTo>
                  <a:lnTo>
                    <a:pt x="150" y="268"/>
                  </a:lnTo>
                  <a:lnTo>
                    <a:pt x="147" y="266"/>
                  </a:lnTo>
                  <a:lnTo>
                    <a:pt x="142" y="264"/>
                  </a:lnTo>
                  <a:lnTo>
                    <a:pt x="137" y="263"/>
                  </a:lnTo>
                  <a:lnTo>
                    <a:pt x="134" y="263"/>
                  </a:lnTo>
                  <a:lnTo>
                    <a:pt x="131" y="261"/>
                  </a:lnTo>
                  <a:lnTo>
                    <a:pt x="126" y="260"/>
                  </a:lnTo>
                  <a:lnTo>
                    <a:pt x="123" y="257"/>
                  </a:lnTo>
                  <a:lnTo>
                    <a:pt x="120" y="257"/>
                  </a:lnTo>
                  <a:lnTo>
                    <a:pt x="115" y="254"/>
                  </a:lnTo>
                  <a:lnTo>
                    <a:pt x="112" y="252"/>
                  </a:lnTo>
                  <a:lnTo>
                    <a:pt x="109" y="249"/>
                  </a:lnTo>
                  <a:lnTo>
                    <a:pt x="105" y="246"/>
                  </a:lnTo>
                  <a:lnTo>
                    <a:pt x="101" y="244"/>
                  </a:lnTo>
                  <a:lnTo>
                    <a:pt x="95" y="240"/>
                  </a:lnTo>
                  <a:lnTo>
                    <a:pt x="89" y="235"/>
                  </a:lnTo>
                  <a:lnTo>
                    <a:pt x="84" y="229"/>
                  </a:lnTo>
                  <a:lnTo>
                    <a:pt x="78" y="222"/>
                  </a:lnTo>
                  <a:lnTo>
                    <a:pt x="75" y="219"/>
                  </a:lnTo>
                  <a:lnTo>
                    <a:pt x="72" y="216"/>
                  </a:lnTo>
                  <a:lnTo>
                    <a:pt x="69" y="213"/>
                  </a:lnTo>
                  <a:lnTo>
                    <a:pt x="67" y="210"/>
                  </a:lnTo>
                  <a:lnTo>
                    <a:pt x="64" y="207"/>
                  </a:lnTo>
                  <a:lnTo>
                    <a:pt x="61" y="204"/>
                  </a:lnTo>
                  <a:lnTo>
                    <a:pt x="59" y="199"/>
                  </a:lnTo>
                  <a:lnTo>
                    <a:pt x="58" y="196"/>
                  </a:lnTo>
                  <a:lnTo>
                    <a:pt x="55" y="191"/>
                  </a:lnTo>
                  <a:lnTo>
                    <a:pt x="52" y="188"/>
                  </a:lnTo>
                  <a:lnTo>
                    <a:pt x="50" y="183"/>
                  </a:lnTo>
                  <a:lnTo>
                    <a:pt x="47" y="180"/>
                  </a:lnTo>
                  <a:lnTo>
                    <a:pt x="45" y="177"/>
                  </a:lnTo>
                  <a:lnTo>
                    <a:pt x="44" y="173"/>
                  </a:lnTo>
                  <a:lnTo>
                    <a:pt x="41" y="169"/>
                  </a:lnTo>
                  <a:lnTo>
                    <a:pt x="41" y="165"/>
                  </a:lnTo>
                  <a:lnTo>
                    <a:pt x="38" y="160"/>
                  </a:lnTo>
                  <a:lnTo>
                    <a:pt x="36" y="157"/>
                  </a:lnTo>
                  <a:lnTo>
                    <a:pt x="34" y="152"/>
                  </a:lnTo>
                  <a:lnTo>
                    <a:pt x="33" y="148"/>
                  </a:lnTo>
                  <a:lnTo>
                    <a:pt x="31" y="143"/>
                  </a:lnTo>
                  <a:lnTo>
                    <a:pt x="30" y="140"/>
                  </a:lnTo>
                  <a:lnTo>
                    <a:pt x="28" y="135"/>
                  </a:lnTo>
                  <a:lnTo>
                    <a:pt x="27" y="132"/>
                  </a:lnTo>
                  <a:lnTo>
                    <a:pt x="25" y="127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0" y="113"/>
                  </a:lnTo>
                  <a:lnTo>
                    <a:pt x="20" y="109"/>
                  </a:lnTo>
                  <a:lnTo>
                    <a:pt x="20" y="104"/>
                  </a:lnTo>
                  <a:lnTo>
                    <a:pt x="19" y="99"/>
                  </a:lnTo>
                  <a:lnTo>
                    <a:pt x="17" y="96"/>
                  </a:lnTo>
                  <a:lnTo>
                    <a:pt x="17" y="92"/>
                  </a:lnTo>
                  <a:lnTo>
                    <a:pt x="16" y="89"/>
                  </a:lnTo>
                  <a:lnTo>
                    <a:pt x="14" y="85"/>
                  </a:lnTo>
                  <a:lnTo>
                    <a:pt x="14" y="82"/>
                  </a:lnTo>
                  <a:lnTo>
                    <a:pt x="14" y="76"/>
                  </a:lnTo>
                  <a:lnTo>
                    <a:pt x="13" y="70"/>
                  </a:lnTo>
                  <a:lnTo>
                    <a:pt x="11" y="65"/>
                  </a:lnTo>
                  <a:lnTo>
                    <a:pt x="11" y="60"/>
                  </a:lnTo>
                  <a:lnTo>
                    <a:pt x="11" y="56"/>
                  </a:lnTo>
                  <a:lnTo>
                    <a:pt x="11" y="51"/>
                  </a:lnTo>
                  <a:lnTo>
                    <a:pt x="8" y="46"/>
                  </a:lnTo>
                  <a:lnTo>
                    <a:pt x="8" y="42"/>
                  </a:lnTo>
                  <a:lnTo>
                    <a:pt x="8" y="37"/>
                  </a:lnTo>
                  <a:lnTo>
                    <a:pt x="6" y="32"/>
                  </a:lnTo>
                  <a:lnTo>
                    <a:pt x="5" y="26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8"/>
                  </a:lnTo>
                  <a:lnTo>
                    <a:pt x="2" y="3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6" name="Freeform 510"/>
            <p:cNvSpPr>
              <a:spLocks/>
            </p:cNvSpPr>
            <p:nvPr/>
          </p:nvSpPr>
          <p:spPr bwMode="auto">
            <a:xfrm>
              <a:off x="4932" y="3056"/>
              <a:ext cx="20" cy="36"/>
            </a:xfrm>
            <a:custGeom>
              <a:avLst/>
              <a:gdLst/>
              <a:ahLst/>
              <a:cxnLst>
                <a:cxn ang="0">
                  <a:pos x="41" y="9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8" y="22"/>
                </a:cxn>
                <a:cxn ang="0">
                  <a:pos x="38" y="25"/>
                </a:cxn>
                <a:cxn ang="0">
                  <a:pos x="36" y="30"/>
                </a:cxn>
                <a:cxn ang="0">
                  <a:pos x="35" y="34"/>
                </a:cxn>
                <a:cxn ang="0">
                  <a:pos x="35" y="39"/>
                </a:cxn>
                <a:cxn ang="0">
                  <a:pos x="33" y="44"/>
                </a:cxn>
                <a:cxn ang="0">
                  <a:pos x="30" y="48"/>
                </a:cxn>
                <a:cxn ang="0">
                  <a:pos x="27" y="53"/>
                </a:cxn>
                <a:cxn ang="0">
                  <a:pos x="25" y="56"/>
                </a:cxn>
                <a:cxn ang="0">
                  <a:pos x="24" y="59"/>
                </a:cxn>
                <a:cxn ang="0">
                  <a:pos x="21" y="61"/>
                </a:cxn>
                <a:cxn ang="0">
                  <a:pos x="19" y="64"/>
                </a:cxn>
                <a:cxn ang="0">
                  <a:pos x="16" y="65"/>
                </a:cxn>
                <a:cxn ang="0">
                  <a:pos x="14" y="69"/>
                </a:cxn>
                <a:cxn ang="0">
                  <a:pos x="11" y="70"/>
                </a:cxn>
                <a:cxn ang="0">
                  <a:pos x="10" y="72"/>
                </a:cxn>
                <a:cxn ang="0">
                  <a:pos x="7" y="72"/>
                </a:cxn>
                <a:cxn ang="0">
                  <a:pos x="3" y="72"/>
                </a:cxn>
                <a:cxn ang="0">
                  <a:pos x="0" y="69"/>
                </a:cxn>
                <a:cxn ang="0">
                  <a:pos x="0" y="65"/>
                </a:cxn>
                <a:cxn ang="0">
                  <a:pos x="2" y="62"/>
                </a:cxn>
                <a:cxn ang="0">
                  <a:pos x="3" y="58"/>
                </a:cxn>
                <a:cxn ang="0">
                  <a:pos x="7" y="55"/>
                </a:cxn>
                <a:cxn ang="0">
                  <a:pos x="8" y="51"/>
                </a:cxn>
                <a:cxn ang="0">
                  <a:pos x="11" y="45"/>
                </a:cxn>
                <a:cxn ang="0">
                  <a:pos x="14" y="39"/>
                </a:cxn>
                <a:cxn ang="0">
                  <a:pos x="16" y="34"/>
                </a:cxn>
                <a:cxn ang="0">
                  <a:pos x="17" y="30"/>
                </a:cxn>
                <a:cxn ang="0">
                  <a:pos x="19" y="25"/>
                </a:cxn>
                <a:cxn ang="0">
                  <a:pos x="21" y="22"/>
                </a:cxn>
                <a:cxn ang="0">
                  <a:pos x="21" y="19"/>
                </a:cxn>
                <a:cxn ang="0">
                  <a:pos x="24" y="14"/>
                </a:cxn>
                <a:cxn ang="0">
                  <a:pos x="24" y="9"/>
                </a:cxn>
                <a:cxn ang="0">
                  <a:pos x="25" y="6"/>
                </a:cxn>
                <a:cxn ang="0">
                  <a:pos x="27" y="2"/>
                </a:cxn>
                <a:cxn ang="0">
                  <a:pos x="28" y="2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39" y="3"/>
                </a:cxn>
                <a:cxn ang="0">
                  <a:pos x="41" y="9"/>
                </a:cxn>
                <a:cxn ang="0">
                  <a:pos x="41" y="9"/>
                </a:cxn>
              </a:cxnLst>
              <a:rect l="0" t="0" r="r" b="b"/>
              <a:pathLst>
                <a:path w="41" h="72">
                  <a:moveTo>
                    <a:pt x="41" y="9"/>
                  </a:moveTo>
                  <a:lnTo>
                    <a:pt x="41" y="12"/>
                  </a:lnTo>
                  <a:lnTo>
                    <a:pt x="39" y="17"/>
                  </a:lnTo>
                  <a:lnTo>
                    <a:pt x="38" y="22"/>
                  </a:lnTo>
                  <a:lnTo>
                    <a:pt x="38" y="25"/>
                  </a:lnTo>
                  <a:lnTo>
                    <a:pt x="36" y="30"/>
                  </a:lnTo>
                  <a:lnTo>
                    <a:pt x="35" y="34"/>
                  </a:lnTo>
                  <a:lnTo>
                    <a:pt x="35" y="39"/>
                  </a:lnTo>
                  <a:lnTo>
                    <a:pt x="33" y="44"/>
                  </a:lnTo>
                  <a:lnTo>
                    <a:pt x="30" y="48"/>
                  </a:lnTo>
                  <a:lnTo>
                    <a:pt x="27" y="53"/>
                  </a:lnTo>
                  <a:lnTo>
                    <a:pt x="25" y="56"/>
                  </a:lnTo>
                  <a:lnTo>
                    <a:pt x="24" y="59"/>
                  </a:lnTo>
                  <a:lnTo>
                    <a:pt x="21" y="61"/>
                  </a:lnTo>
                  <a:lnTo>
                    <a:pt x="19" y="64"/>
                  </a:lnTo>
                  <a:lnTo>
                    <a:pt x="16" y="65"/>
                  </a:lnTo>
                  <a:lnTo>
                    <a:pt x="14" y="69"/>
                  </a:lnTo>
                  <a:lnTo>
                    <a:pt x="11" y="70"/>
                  </a:lnTo>
                  <a:lnTo>
                    <a:pt x="10" y="72"/>
                  </a:lnTo>
                  <a:lnTo>
                    <a:pt x="7" y="72"/>
                  </a:lnTo>
                  <a:lnTo>
                    <a:pt x="3" y="72"/>
                  </a:lnTo>
                  <a:lnTo>
                    <a:pt x="0" y="69"/>
                  </a:lnTo>
                  <a:lnTo>
                    <a:pt x="0" y="65"/>
                  </a:lnTo>
                  <a:lnTo>
                    <a:pt x="2" y="62"/>
                  </a:lnTo>
                  <a:lnTo>
                    <a:pt x="3" y="58"/>
                  </a:lnTo>
                  <a:lnTo>
                    <a:pt x="7" y="55"/>
                  </a:lnTo>
                  <a:lnTo>
                    <a:pt x="8" y="51"/>
                  </a:lnTo>
                  <a:lnTo>
                    <a:pt x="11" y="45"/>
                  </a:lnTo>
                  <a:lnTo>
                    <a:pt x="14" y="39"/>
                  </a:lnTo>
                  <a:lnTo>
                    <a:pt x="16" y="34"/>
                  </a:lnTo>
                  <a:lnTo>
                    <a:pt x="17" y="30"/>
                  </a:lnTo>
                  <a:lnTo>
                    <a:pt x="19" y="25"/>
                  </a:lnTo>
                  <a:lnTo>
                    <a:pt x="21" y="22"/>
                  </a:lnTo>
                  <a:lnTo>
                    <a:pt x="21" y="19"/>
                  </a:lnTo>
                  <a:lnTo>
                    <a:pt x="24" y="14"/>
                  </a:lnTo>
                  <a:lnTo>
                    <a:pt x="24" y="9"/>
                  </a:lnTo>
                  <a:lnTo>
                    <a:pt x="25" y="6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9" y="3"/>
                  </a:lnTo>
                  <a:lnTo>
                    <a:pt x="41" y="9"/>
                  </a:lnTo>
                  <a:lnTo>
                    <a:pt x="41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7" name="Freeform 511"/>
            <p:cNvSpPr>
              <a:spLocks/>
            </p:cNvSpPr>
            <p:nvPr/>
          </p:nvSpPr>
          <p:spPr bwMode="auto">
            <a:xfrm>
              <a:off x="4707" y="3037"/>
              <a:ext cx="31" cy="70"/>
            </a:xfrm>
            <a:custGeom>
              <a:avLst/>
              <a:gdLst/>
              <a:ahLst/>
              <a:cxnLst>
                <a:cxn ang="0">
                  <a:pos x="56" y="25"/>
                </a:cxn>
                <a:cxn ang="0">
                  <a:pos x="48" y="37"/>
                </a:cxn>
                <a:cxn ang="0">
                  <a:pos x="42" y="50"/>
                </a:cxn>
                <a:cxn ang="0">
                  <a:pos x="37" y="59"/>
                </a:cxn>
                <a:cxn ang="0">
                  <a:pos x="34" y="67"/>
                </a:cxn>
                <a:cxn ang="0">
                  <a:pos x="31" y="75"/>
                </a:cxn>
                <a:cxn ang="0">
                  <a:pos x="28" y="84"/>
                </a:cxn>
                <a:cxn ang="0">
                  <a:pos x="26" y="92"/>
                </a:cxn>
                <a:cxn ang="0">
                  <a:pos x="23" y="100"/>
                </a:cxn>
                <a:cxn ang="0">
                  <a:pos x="23" y="106"/>
                </a:cxn>
                <a:cxn ang="0">
                  <a:pos x="22" y="114"/>
                </a:cxn>
                <a:cxn ang="0">
                  <a:pos x="22" y="122"/>
                </a:cxn>
                <a:cxn ang="0">
                  <a:pos x="20" y="131"/>
                </a:cxn>
                <a:cxn ang="0">
                  <a:pos x="17" y="140"/>
                </a:cxn>
                <a:cxn ang="0">
                  <a:pos x="8" y="139"/>
                </a:cxn>
                <a:cxn ang="0">
                  <a:pos x="3" y="13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0" y="104"/>
                </a:cxn>
                <a:cxn ang="0">
                  <a:pos x="0" y="95"/>
                </a:cxn>
                <a:cxn ang="0">
                  <a:pos x="0" y="87"/>
                </a:cxn>
                <a:cxn ang="0">
                  <a:pos x="1" y="78"/>
                </a:cxn>
                <a:cxn ang="0">
                  <a:pos x="3" y="69"/>
                </a:cxn>
                <a:cxn ang="0">
                  <a:pos x="8" y="58"/>
                </a:cxn>
                <a:cxn ang="0">
                  <a:pos x="9" y="48"/>
                </a:cxn>
                <a:cxn ang="0">
                  <a:pos x="11" y="42"/>
                </a:cxn>
                <a:cxn ang="0">
                  <a:pos x="17" y="34"/>
                </a:cxn>
                <a:cxn ang="0">
                  <a:pos x="25" y="23"/>
                </a:cxn>
                <a:cxn ang="0">
                  <a:pos x="34" y="11"/>
                </a:cxn>
                <a:cxn ang="0">
                  <a:pos x="44" y="2"/>
                </a:cxn>
                <a:cxn ang="0">
                  <a:pos x="51" y="0"/>
                </a:cxn>
                <a:cxn ang="0">
                  <a:pos x="59" y="5"/>
                </a:cxn>
                <a:cxn ang="0">
                  <a:pos x="61" y="14"/>
                </a:cxn>
                <a:cxn ang="0">
                  <a:pos x="61" y="20"/>
                </a:cxn>
              </a:cxnLst>
              <a:rect l="0" t="0" r="r" b="b"/>
              <a:pathLst>
                <a:path w="61" h="140">
                  <a:moveTo>
                    <a:pt x="61" y="20"/>
                  </a:moveTo>
                  <a:lnTo>
                    <a:pt x="56" y="25"/>
                  </a:lnTo>
                  <a:lnTo>
                    <a:pt x="51" y="31"/>
                  </a:lnTo>
                  <a:lnTo>
                    <a:pt x="48" y="37"/>
                  </a:lnTo>
                  <a:lnTo>
                    <a:pt x="45" y="44"/>
                  </a:lnTo>
                  <a:lnTo>
                    <a:pt x="42" y="50"/>
                  </a:lnTo>
                  <a:lnTo>
                    <a:pt x="39" y="56"/>
                  </a:lnTo>
                  <a:lnTo>
                    <a:pt x="37" y="59"/>
                  </a:lnTo>
                  <a:lnTo>
                    <a:pt x="36" y="62"/>
                  </a:lnTo>
                  <a:lnTo>
                    <a:pt x="34" y="67"/>
                  </a:lnTo>
                  <a:lnTo>
                    <a:pt x="34" y="70"/>
                  </a:lnTo>
                  <a:lnTo>
                    <a:pt x="31" y="75"/>
                  </a:lnTo>
                  <a:lnTo>
                    <a:pt x="30" y="79"/>
                  </a:lnTo>
                  <a:lnTo>
                    <a:pt x="28" y="84"/>
                  </a:lnTo>
                  <a:lnTo>
                    <a:pt x="28" y="87"/>
                  </a:lnTo>
                  <a:lnTo>
                    <a:pt x="26" y="92"/>
                  </a:lnTo>
                  <a:lnTo>
                    <a:pt x="25" y="95"/>
                  </a:lnTo>
                  <a:lnTo>
                    <a:pt x="23" y="100"/>
                  </a:lnTo>
                  <a:lnTo>
                    <a:pt x="23" y="103"/>
                  </a:lnTo>
                  <a:lnTo>
                    <a:pt x="23" y="106"/>
                  </a:lnTo>
                  <a:lnTo>
                    <a:pt x="23" y="109"/>
                  </a:lnTo>
                  <a:lnTo>
                    <a:pt x="22" y="114"/>
                  </a:lnTo>
                  <a:lnTo>
                    <a:pt x="22" y="117"/>
                  </a:lnTo>
                  <a:lnTo>
                    <a:pt x="22" y="122"/>
                  </a:lnTo>
                  <a:lnTo>
                    <a:pt x="22" y="126"/>
                  </a:lnTo>
                  <a:lnTo>
                    <a:pt x="20" y="131"/>
                  </a:lnTo>
                  <a:lnTo>
                    <a:pt x="20" y="137"/>
                  </a:lnTo>
                  <a:lnTo>
                    <a:pt x="17" y="140"/>
                  </a:lnTo>
                  <a:lnTo>
                    <a:pt x="12" y="140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3" y="131"/>
                  </a:lnTo>
                  <a:lnTo>
                    <a:pt x="3" y="128"/>
                  </a:lnTo>
                  <a:lnTo>
                    <a:pt x="1" y="125"/>
                  </a:lnTo>
                  <a:lnTo>
                    <a:pt x="1" y="122"/>
                  </a:lnTo>
                  <a:lnTo>
                    <a:pt x="0" y="115"/>
                  </a:lnTo>
                  <a:lnTo>
                    <a:pt x="0" y="109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1" y="78"/>
                  </a:lnTo>
                  <a:lnTo>
                    <a:pt x="3" y="73"/>
                  </a:lnTo>
                  <a:lnTo>
                    <a:pt x="3" y="69"/>
                  </a:lnTo>
                  <a:lnTo>
                    <a:pt x="5" y="64"/>
                  </a:lnTo>
                  <a:lnTo>
                    <a:pt x="8" y="58"/>
                  </a:lnTo>
                  <a:lnTo>
                    <a:pt x="8" y="53"/>
                  </a:lnTo>
                  <a:lnTo>
                    <a:pt x="9" y="48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14" y="39"/>
                  </a:lnTo>
                  <a:lnTo>
                    <a:pt x="17" y="34"/>
                  </a:lnTo>
                  <a:lnTo>
                    <a:pt x="22" y="28"/>
                  </a:lnTo>
                  <a:lnTo>
                    <a:pt x="25" y="23"/>
                  </a:lnTo>
                  <a:lnTo>
                    <a:pt x="30" y="17"/>
                  </a:lnTo>
                  <a:lnTo>
                    <a:pt x="34" y="11"/>
                  </a:lnTo>
                  <a:lnTo>
                    <a:pt x="40" y="5"/>
                  </a:lnTo>
                  <a:lnTo>
                    <a:pt x="44" y="2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6" y="3"/>
                  </a:lnTo>
                  <a:lnTo>
                    <a:pt x="59" y="5"/>
                  </a:lnTo>
                  <a:lnTo>
                    <a:pt x="61" y="9"/>
                  </a:lnTo>
                  <a:lnTo>
                    <a:pt x="61" y="14"/>
                  </a:lnTo>
                  <a:lnTo>
                    <a:pt x="61" y="20"/>
                  </a:lnTo>
                  <a:lnTo>
                    <a:pt x="6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8" name="Freeform 512"/>
            <p:cNvSpPr>
              <a:spLocks/>
            </p:cNvSpPr>
            <p:nvPr/>
          </p:nvSpPr>
          <p:spPr bwMode="auto">
            <a:xfrm>
              <a:off x="4552" y="2952"/>
              <a:ext cx="139" cy="170"/>
            </a:xfrm>
            <a:custGeom>
              <a:avLst/>
              <a:gdLst/>
              <a:ahLst/>
              <a:cxnLst>
                <a:cxn ang="0">
                  <a:pos x="51" y="25"/>
                </a:cxn>
                <a:cxn ang="0">
                  <a:pos x="56" y="47"/>
                </a:cxn>
                <a:cxn ang="0">
                  <a:pos x="65" y="70"/>
                </a:cxn>
                <a:cxn ang="0">
                  <a:pos x="73" y="92"/>
                </a:cxn>
                <a:cxn ang="0">
                  <a:pos x="80" y="114"/>
                </a:cxn>
                <a:cxn ang="0">
                  <a:pos x="88" y="135"/>
                </a:cxn>
                <a:cxn ang="0">
                  <a:pos x="93" y="156"/>
                </a:cxn>
                <a:cxn ang="0">
                  <a:pos x="96" y="177"/>
                </a:cxn>
                <a:cxn ang="0">
                  <a:pos x="98" y="199"/>
                </a:cxn>
                <a:cxn ang="0">
                  <a:pos x="96" y="216"/>
                </a:cxn>
                <a:cxn ang="0">
                  <a:pos x="88" y="235"/>
                </a:cxn>
                <a:cxn ang="0">
                  <a:pos x="73" y="258"/>
                </a:cxn>
                <a:cxn ang="0">
                  <a:pos x="52" y="279"/>
                </a:cxn>
                <a:cxn ang="0">
                  <a:pos x="48" y="291"/>
                </a:cxn>
                <a:cxn ang="0">
                  <a:pos x="65" y="297"/>
                </a:cxn>
                <a:cxn ang="0">
                  <a:pos x="80" y="302"/>
                </a:cxn>
                <a:cxn ang="0">
                  <a:pos x="99" y="308"/>
                </a:cxn>
                <a:cxn ang="0">
                  <a:pos x="115" y="311"/>
                </a:cxn>
                <a:cxn ang="0">
                  <a:pos x="132" y="313"/>
                </a:cxn>
                <a:cxn ang="0">
                  <a:pos x="149" y="316"/>
                </a:cxn>
                <a:cxn ang="0">
                  <a:pos x="168" y="318"/>
                </a:cxn>
                <a:cxn ang="0">
                  <a:pos x="185" y="319"/>
                </a:cxn>
                <a:cxn ang="0">
                  <a:pos x="202" y="319"/>
                </a:cxn>
                <a:cxn ang="0">
                  <a:pos x="221" y="318"/>
                </a:cxn>
                <a:cxn ang="0">
                  <a:pos x="239" y="318"/>
                </a:cxn>
                <a:cxn ang="0">
                  <a:pos x="258" y="316"/>
                </a:cxn>
                <a:cxn ang="0">
                  <a:pos x="278" y="321"/>
                </a:cxn>
                <a:cxn ang="0">
                  <a:pos x="261" y="332"/>
                </a:cxn>
                <a:cxn ang="0">
                  <a:pos x="241" y="335"/>
                </a:cxn>
                <a:cxn ang="0">
                  <a:pos x="221" y="336"/>
                </a:cxn>
                <a:cxn ang="0">
                  <a:pos x="200" y="339"/>
                </a:cxn>
                <a:cxn ang="0">
                  <a:pos x="180" y="339"/>
                </a:cxn>
                <a:cxn ang="0">
                  <a:pos x="160" y="339"/>
                </a:cxn>
                <a:cxn ang="0">
                  <a:pos x="138" y="339"/>
                </a:cxn>
                <a:cxn ang="0">
                  <a:pos x="118" y="338"/>
                </a:cxn>
                <a:cxn ang="0">
                  <a:pos x="98" y="335"/>
                </a:cxn>
                <a:cxn ang="0">
                  <a:pos x="77" y="332"/>
                </a:cxn>
                <a:cxn ang="0">
                  <a:pos x="56" y="327"/>
                </a:cxn>
                <a:cxn ang="0">
                  <a:pos x="34" y="321"/>
                </a:cxn>
                <a:cxn ang="0">
                  <a:pos x="12" y="316"/>
                </a:cxn>
                <a:cxn ang="0">
                  <a:pos x="1" y="296"/>
                </a:cxn>
                <a:cxn ang="0">
                  <a:pos x="15" y="269"/>
                </a:cxn>
                <a:cxn ang="0">
                  <a:pos x="32" y="252"/>
                </a:cxn>
                <a:cxn ang="0">
                  <a:pos x="52" y="229"/>
                </a:cxn>
                <a:cxn ang="0">
                  <a:pos x="65" y="201"/>
                </a:cxn>
                <a:cxn ang="0">
                  <a:pos x="63" y="171"/>
                </a:cxn>
                <a:cxn ang="0">
                  <a:pos x="62" y="156"/>
                </a:cxn>
                <a:cxn ang="0">
                  <a:pos x="57" y="132"/>
                </a:cxn>
                <a:cxn ang="0">
                  <a:pos x="52" y="112"/>
                </a:cxn>
                <a:cxn ang="0">
                  <a:pos x="48" y="93"/>
                </a:cxn>
                <a:cxn ang="0">
                  <a:pos x="42" y="75"/>
                </a:cxn>
                <a:cxn ang="0">
                  <a:pos x="37" y="53"/>
                </a:cxn>
                <a:cxn ang="0">
                  <a:pos x="35" y="31"/>
                </a:cxn>
                <a:cxn ang="0">
                  <a:pos x="35" y="6"/>
                </a:cxn>
                <a:cxn ang="0">
                  <a:pos x="46" y="3"/>
                </a:cxn>
              </a:cxnLst>
              <a:rect l="0" t="0" r="r" b="b"/>
              <a:pathLst>
                <a:path w="278" h="339">
                  <a:moveTo>
                    <a:pt x="49" y="8"/>
                  </a:moveTo>
                  <a:lnTo>
                    <a:pt x="49" y="12"/>
                  </a:lnTo>
                  <a:lnTo>
                    <a:pt x="49" y="17"/>
                  </a:lnTo>
                  <a:lnTo>
                    <a:pt x="49" y="20"/>
                  </a:lnTo>
                  <a:lnTo>
                    <a:pt x="51" y="25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9"/>
                  </a:lnTo>
                  <a:lnTo>
                    <a:pt x="56" y="44"/>
                  </a:lnTo>
                  <a:lnTo>
                    <a:pt x="56" y="47"/>
                  </a:lnTo>
                  <a:lnTo>
                    <a:pt x="57" y="53"/>
                  </a:lnTo>
                  <a:lnTo>
                    <a:pt x="59" y="56"/>
                  </a:lnTo>
                  <a:lnTo>
                    <a:pt x="60" y="61"/>
                  </a:lnTo>
                  <a:lnTo>
                    <a:pt x="62" y="65"/>
                  </a:lnTo>
                  <a:lnTo>
                    <a:pt x="65" y="70"/>
                  </a:lnTo>
                  <a:lnTo>
                    <a:pt x="66" y="75"/>
                  </a:lnTo>
                  <a:lnTo>
                    <a:pt x="68" y="79"/>
                  </a:lnTo>
                  <a:lnTo>
                    <a:pt x="70" y="82"/>
                  </a:lnTo>
                  <a:lnTo>
                    <a:pt x="71" y="87"/>
                  </a:lnTo>
                  <a:lnTo>
                    <a:pt x="73" y="92"/>
                  </a:lnTo>
                  <a:lnTo>
                    <a:pt x="74" y="96"/>
                  </a:lnTo>
                  <a:lnTo>
                    <a:pt x="76" y="100"/>
                  </a:lnTo>
                  <a:lnTo>
                    <a:pt x="77" y="104"/>
                  </a:lnTo>
                  <a:lnTo>
                    <a:pt x="79" y="109"/>
                  </a:lnTo>
                  <a:lnTo>
                    <a:pt x="80" y="114"/>
                  </a:lnTo>
                  <a:lnTo>
                    <a:pt x="82" y="117"/>
                  </a:lnTo>
                  <a:lnTo>
                    <a:pt x="84" y="121"/>
                  </a:lnTo>
                  <a:lnTo>
                    <a:pt x="85" y="126"/>
                  </a:lnTo>
                  <a:lnTo>
                    <a:pt x="85" y="131"/>
                  </a:lnTo>
                  <a:lnTo>
                    <a:pt x="88" y="135"/>
                  </a:lnTo>
                  <a:lnTo>
                    <a:pt x="88" y="140"/>
                  </a:lnTo>
                  <a:lnTo>
                    <a:pt x="90" y="143"/>
                  </a:lnTo>
                  <a:lnTo>
                    <a:pt x="91" y="148"/>
                  </a:lnTo>
                  <a:lnTo>
                    <a:pt x="91" y="153"/>
                  </a:lnTo>
                  <a:lnTo>
                    <a:pt x="93" y="156"/>
                  </a:lnTo>
                  <a:lnTo>
                    <a:pt x="93" y="160"/>
                  </a:lnTo>
                  <a:lnTo>
                    <a:pt x="96" y="165"/>
                  </a:lnTo>
                  <a:lnTo>
                    <a:pt x="96" y="170"/>
                  </a:lnTo>
                  <a:lnTo>
                    <a:pt x="96" y="173"/>
                  </a:lnTo>
                  <a:lnTo>
                    <a:pt x="96" y="177"/>
                  </a:lnTo>
                  <a:lnTo>
                    <a:pt x="98" y="182"/>
                  </a:lnTo>
                  <a:lnTo>
                    <a:pt x="98" y="185"/>
                  </a:lnTo>
                  <a:lnTo>
                    <a:pt x="98" y="190"/>
                  </a:lnTo>
                  <a:lnTo>
                    <a:pt x="98" y="193"/>
                  </a:lnTo>
                  <a:lnTo>
                    <a:pt x="98" y="199"/>
                  </a:lnTo>
                  <a:lnTo>
                    <a:pt x="96" y="202"/>
                  </a:lnTo>
                  <a:lnTo>
                    <a:pt x="96" y="205"/>
                  </a:lnTo>
                  <a:lnTo>
                    <a:pt x="96" y="209"/>
                  </a:lnTo>
                  <a:lnTo>
                    <a:pt x="96" y="213"/>
                  </a:lnTo>
                  <a:lnTo>
                    <a:pt x="96" y="216"/>
                  </a:lnTo>
                  <a:lnTo>
                    <a:pt x="93" y="221"/>
                  </a:lnTo>
                  <a:lnTo>
                    <a:pt x="91" y="224"/>
                  </a:lnTo>
                  <a:lnTo>
                    <a:pt x="91" y="229"/>
                  </a:lnTo>
                  <a:lnTo>
                    <a:pt x="90" y="232"/>
                  </a:lnTo>
                  <a:lnTo>
                    <a:pt x="88" y="235"/>
                  </a:lnTo>
                  <a:lnTo>
                    <a:pt x="87" y="240"/>
                  </a:lnTo>
                  <a:lnTo>
                    <a:pt x="85" y="243"/>
                  </a:lnTo>
                  <a:lnTo>
                    <a:pt x="80" y="249"/>
                  </a:lnTo>
                  <a:lnTo>
                    <a:pt x="76" y="255"/>
                  </a:lnTo>
                  <a:lnTo>
                    <a:pt x="73" y="258"/>
                  </a:lnTo>
                  <a:lnTo>
                    <a:pt x="70" y="263"/>
                  </a:lnTo>
                  <a:lnTo>
                    <a:pt x="65" y="266"/>
                  </a:lnTo>
                  <a:lnTo>
                    <a:pt x="62" y="269"/>
                  </a:lnTo>
                  <a:lnTo>
                    <a:pt x="59" y="272"/>
                  </a:lnTo>
                  <a:lnTo>
                    <a:pt x="52" y="279"/>
                  </a:lnTo>
                  <a:lnTo>
                    <a:pt x="49" y="282"/>
                  </a:lnTo>
                  <a:lnTo>
                    <a:pt x="46" y="285"/>
                  </a:lnTo>
                  <a:lnTo>
                    <a:pt x="45" y="288"/>
                  </a:lnTo>
                  <a:lnTo>
                    <a:pt x="45" y="291"/>
                  </a:lnTo>
                  <a:lnTo>
                    <a:pt x="48" y="291"/>
                  </a:lnTo>
                  <a:lnTo>
                    <a:pt x="51" y="293"/>
                  </a:lnTo>
                  <a:lnTo>
                    <a:pt x="54" y="293"/>
                  </a:lnTo>
                  <a:lnTo>
                    <a:pt x="57" y="296"/>
                  </a:lnTo>
                  <a:lnTo>
                    <a:pt x="60" y="296"/>
                  </a:lnTo>
                  <a:lnTo>
                    <a:pt x="65" y="297"/>
                  </a:lnTo>
                  <a:lnTo>
                    <a:pt x="68" y="299"/>
                  </a:lnTo>
                  <a:lnTo>
                    <a:pt x="71" y="299"/>
                  </a:lnTo>
                  <a:lnTo>
                    <a:pt x="74" y="300"/>
                  </a:lnTo>
                  <a:lnTo>
                    <a:pt x="77" y="302"/>
                  </a:lnTo>
                  <a:lnTo>
                    <a:pt x="80" y="302"/>
                  </a:lnTo>
                  <a:lnTo>
                    <a:pt x="85" y="304"/>
                  </a:lnTo>
                  <a:lnTo>
                    <a:pt x="88" y="304"/>
                  </a:lnTo>
                  <a:lnTo>
                    <a:pt x="91" y="305"/>
                  </a:lnTo>
                  <a:lnTo>
                    <a:pt x="96" y="307"/>
                  </a:lnTo>
                  <a:lnTo>
                    <a:pt x="99" y="308"/>
                  </a:lnTo>
                  <a:lnTo>
                    <a:pt x="102" y="308"/>
                  </a:lnTo>
                  <a:lnTo>
                    <a:pt x="105" y="308"/>
                  </a:lnTo>
                  <a:lnTo>
                    <a:pt x="109" y="308"/>
                  </a:lnTo>
                  <a:lnTo>
                    <a:pt x="112" y="311"/>
                  </a:lnTo>
                  <a:lnTo>
                    <a:pt x="115" y="311"/>
                  </a:lnTo>
                  <a:lnTo>
                    <a:pt x="119" y="313"/>
                  </a:lnTo>
                  <a:lnTo>
                    <a:pt x="123" y="313"/>
                  </a:lnTo>
                  <a:lnTo>
                    <a:pt x="126" y="313"/>
                  </a:lnTo>
                  <a:lnTo>
                    <a:pt x="129" y="313"/>
                  </a:lnTo>
                  <a:lnTo>
                    <a:pt x="132" y="313"/>
                  </a:lnTo>
                  <a:lnTo>
                    <a:pt x="135" y="314"/>
                  </a:lnTo>
                  <a:lnTo>
                    <a:pt x="140" y="316"/>
                  </a:lnTo>
                  <a:lnTo>
                    <a:pt x="141" y="316"/>
                  </a:lnTo>
                  <a:lnTo>
                    <a:pt x="146" y="316"/>
                  </a:lnTo>
                  <a:lnTo>
                    <a:pt x="149" y="316"/>
                  </a:lnTo>
                  <a:lnTo>
                    <a:pt x="154" y="318"/>
                  </a:lnTo>
                  <a:lnTo>
                    <a:pt x="157" y="318"/>
                  </a:lnTo>
                  <a:lnTo>
                    <a:pt x="160" y="318"/>
                  </a:lnTo>
                  <a:lnTo>
                    <a:pt x="163" y="318"/>
                  </a:lnTo>
                  <a:lnTo>
                    <a:pt x="168" y="318"/>
                  </a:lnTo>
                  <a:lnTo>
                    <a:pt x="169" y="318"/>
                  </a:lnTo>
                  <a:lnTo>
                    <a:pt x="174" y="319"/>
                  </a:lnTo>
                  <a:lnTo>
                    <a:pt x="177" y="319"/>
                  </a:lnTo>
                  <a:lnTo>
                    <a:pt x="182" y="319"/>
                  </a:lnTo>
                  <a:lnTo>
                    <a:pt x="185" y="319"/>
                  </a:lnTo>
                  <a:lnTo>
                    <a:pt x="188" y="319"/>
                  </a:lnTo>
                  <a:lnTo>
                    <a:pt x="191" y="319"/>
                  </a:lnTo>
                  <a:lnTo>
                    <a:pt x="196" y="319"/>
                  </a:lnTo>
                  <a:lnTo>
                    <a:pt x="199" y="319"/>
                  </a:lnTo>
                  <a:lnTo>
                    <a:pt x="202" y="319"/>
                  </a:lnTo>
                  <a:lnTo>
                    <a:pt x="205" y="319"/>
                  </a:lnTo>
                  <a:lnTo>
                    <a:pt x="210" y="319"/>
                  </a:lnTo>
                  <a:lnTo>
                    <a:pt x="213" y="319"/>
                  </a:lnTo>
                  <a:lnTo>
                    <a:pt x="218" y="319"/>
                  </a:lnTo>
                  <a:lnTo>
                    <a:pt x="221" y="318"/>
                  </a:lnTo>
                  <a:lnTo>
                    <a:pt x="225" y="318"/>
                  </a:lnTo>
                  <a:lnTo>
                    <a:pt x="228" y="318"/>
                  </a:lnTo>
                  <a:lnTo>
                    <a:pt x="232" y="318"/>
                  </a:lnTo>
                  <a:lnTo>
                    <a:pt x="235" y="318"/>
                  </a:lnTo>
                  <a:lnTo>
                    <a:pt x="239" y="318"/>
                  </a:lnTo>
                  <a:lnTo>
                    <a:pt x="242" y="316"/>
                  </a:lnTo>
                  <a:lnTo>
                    <a:pt x="247" y="316"/>
                  </a:lnTo>
                  <a:lnTo>
                    <a:pt x="250" y="316"/>
                  </a:lnTo>
                  <a:lnTo>
                    <a:pt x="255" y="316"/>
                  </a:lnTo>
                  <a:lnTo>
                    <a:pt x="258" y="316"/>
                  </a:lnTo>
                  <a:lnTo>
                    <a:pt x="263" y="314"/>
                  </a:lnTo>
                  <a:lnTo>
                    <a:pt x="267" y="313"/>
                  </a:lnTo>
                  <a:lnTo>
                    <a:pt x="272" y="313"/>
                  </a:lnTo>
                  <a:lnTo>
                    <a:pt x="277" y="316"/>
                  </a:lnTo>
                  <a:lnTo>
                    <a:pt x="278" y="321"/>
                  </a:lnTo>
                  <a:lnTo>
                    <a:pt x="278" y="325"/>
                  </a:lnTo>
                  <a:lnTo>
                    <a:pt x="274" y="328"/>
                  </a:lnTo>
                  <a:lnTo>
                    <a:pt x="269" y="328"/>
                  </a:lnTo>
                  <a:lnTo>
                    <a:pt x="264" y="332"/>
                  </a:lnTo>
                  <a:lnTo>
                    <a:pt x="261" y="332"/>
                  </a:lnTo>
                  <a:lnTo>
                    <a:pt x="256" y="332"/>
                  </a:lnTo>
                  <a:lnTo>
                    <a:pt x="252" y="332"/>
                  </a:lnTo>
                  <a:lnTo>
                    <a:pt x="249" y="333"/>
                  </a:lnTo>
                  <a:lnTo>
                    <a:pt x="246" y="335"/>
                  </a:lnTo>
                  <a:lnTo>
                    <a:pt x="241" y="335"/>
                  </a:lnTo>
                  <a:lnTo>
                    <a:pt x="236" y="335"/>
                  </a:lnTo>
                  <a:lnTo>
                    <a:pt x="232" y="335"/>
                  </a:lnTo>
                  <a:lnTo>
                    <a:pt x="228" y="336"/>
                  </a:lnTo>
                  <a:lnTo>
                    <a:pt x="225" y="336"/>
                  </a:lnTo>
                  <a:lnTo>
                    <a:pt x="221" y="336"/>
                  </a:lnTo>
                  <a:lnTo>
                    <a:pt x="216" y="338"/>
                  </a:lnTo>
                  <a:lnTo>
                    <a:pt x="211" y="339"/>
                  </a:lnTo>
                  <a:lnTo>
                    <a:pt x="208" y="339"/>
                  </a:lnTo>
                  <a:lnTo>
                    <a:pt x="205" y="339"/>
                  </a:lnTo>
                  <a:lnTo>
                    <a:pt x="200" y="339"/>
                  </a:lnTo>
                  <a:lnTo>
                    <a:pt x="196" y="339"/>
                  </a:lnTo>
                  <a:lnTo>
                    <a:pt x="191" y="339"/>
                  </a:lnTo>
                  <a:lnTo>
                    <a:pt x="188" y="339"/>
                  </a:lnTo>
                  <a:lnTo>
                    <a:pt x="185" y="339"/>
                  </a:lnTo>
                  <a:lnTo>
                    <a:pt x="180" y="339"/>
                  </a:lnTo>
                  <a:lnTo>
                    <a:pt x="175" y="339"/>
                  </a:lnTo>
                  <a:lnTo>
                    <a:pt x="172" y="339"/>
                  </a:lnTo>
                  <a:lnTo>
                    <a:pt x="168" y="339"/>
                  </a:lnTo>
                  <a:lnTo>
                    <a:pt x="163" y="339"/>
                  </a:lnTo>
                  <a:lnTo>
                    <a:pt x="160" y="339"/>
                  </a:lnTo>
                  <a:lnTo>
                    <a:pt x="155" y="339"/>
                  </a:lnTo>
                  <a:lnTo>
                    <a:pt x="152" y="339"/>
                  </a:lnTo>
                  <a:lnTo>
                    <a:pt x="147" y="339"/>
                  </a:lnTo>
                  <a:lnTo>
                    <a:pt x="144" y="339"/>
                  </a:lnTo>
                  <a:lnTo>
                    <a:pt x="138" y="339"/>
                  </a:lnTo>
                  <a:lnTo>
                    <a:pt x="135" y="339"/>
                  </a:lnTo>
                  <a:lnTo>
                    <a:pt x="130" y="339"/>
                  </a:lnTo>
                  <a:lnTo>
                    <a:pt x="126" y="339"/>
                  </a:lnTo>
                  <a:lnTo>
                    <a:pt x="123" y="338"/>
                  </a:lnTo>
                  <a:lnTo>
                    <a:pt x="118" y="338"/>
                  </a:lnTo>
                  <a:lnTo>
                    <a:pt x="113" y="336"/>
                  </a:lnTo>
                  <a:lnTo>
                    <a:pt x="110" y="336"/>
                  </a:lnTo>
                  <a:lnTo>
                    <a:pt x="105" y="335"/>
                  </a:lnTo>
                  <a:lnTo>
                    <a:pt x="102" y="335"/>
                  </a:lnTo>
                  <a:lnTo>
                    <a:pt x="98" y="335"/>
                  </a:lnTo>
                  <a:lnTo>
                    <a:pt x="93" y="335"/>
                  </a:lnTo>
                  <a:lnTo>
                    <a:pt x="88" y="333"/>
                  </a:lnTo>
                  <a:lnTo>
                    <a:pt x="85" y="333"/>
                  </a:lnTo>
                  <a:lnTo>
                    <a:pt x="80" y="332"/>
                  </a:lnTo>
                  <a:lnTo>
                    <a:pt x="77" y="332"/>
                  </a:lnTo>
                  <a:lnTo>
                    <a:pt x="73" y="332"/>
                  </a:lnTo>
                  <a:lnTo>
                    <a:pt x="68" y="328"/>
                  </a:lnTo>
                  <a:lnTo>
                    <a:pt x="63" y="328"/>
                  </a:lnTo>
                  <a:lnTo>
                    <a:pt x="60" y="328"/>
                  </a:lnTo>
                  <a:lnTo>
                    <a:pt x="56" y="327"/>
                  </a:lnTo>
                  <a:lnTo>
                    <a:pt x="51" y="325"/>
                  </a:lnTo>
                  <a:lnTo>
                    <a:pt x="46" y="325"/>
                  </a:lnTo>
                  <a:lnTo>
                    <a:pt x="43" y="324"/>
                  </a:lnTo>
                  <a:lnTo>
                    <a:pt x="38" y="322"/>
                  </a:lnTo>
                  <a:lnTo>
                    <a:pt x="34" y="321"/>
                  </a:lnTo>
                  <a:lnTo>
                    <a:pt x="29" y="319"/>
                  </a:lnTo>
                  <a:lnTo>
                    <a:pt x="26" y="319"/>
                  </a:lnTo>
                  <a:lnTo>
                    <a:pt x="21" y="318"/>
                  </a:lnTo>
                  <a:lnTo>
                    <a:pt x="17" y="316"/>
                  </a:lnTo>
                  <a:lnTo>
                    <a:pt x="12" y="316"/>
                  </a:lnTo>
                  <a:lnTo>
                    <a:pt x="9" y="313"/>
                  </a:lnTo>
                  <a:lnTo>
                    <a:pt x="4" y="311"/>
                  </a:lnTo>
                  <a:lnTo>
                    <a:pt x="1" y="307"/>
                  </a:lnTo>
                  <a:lnTo>
                    <a:pt x="0" y="300"/>
                  </a:lnTo>
                  <a:lnTo>
                    <a:pt x="1" y="296"/>
                  </a:lnTo>
                  <a:lnTo>
                    <a:pt x="3" y="290"/>
                  </a:lnTo>
                  <a:lnTo>
                    <a:pt x="6" y="283"/>
                  </a:lnTo>
                  <a:lnTo>
                    <a:pt x="9" y="279"/>
                  </a:lnTo>
                  <a:lnTo>
                    <a:pt x="12" y="274"/>
                  </a:lnTo>
                  <a:lnTo>
                    <a:pt x="15" y="269"/>
                  </a:lnTo>
                  <a:lnTo>
                    <a:pt x="20" y="266"/>
                  </a:lnTo>
                  <a:lnTo>
                    <a:pt x="23" y="263"/>
                  </a:lnTo>
                  <a:lnTo>
                    <a:pt x="26" y="258"/>
                  </a:lnTo>
                  <a:lnTo>
                    <a:pt x="29" y="255"/>
                  </a:lnTo>
                  <a:lnTo>
                    <a:pt x="32" y="252"/>
                  </a:lnTo>
                  <a:lnTo>
                    <a:pt x="35" y="247"/>
                  </a:lnTo>
                  <a:lnTo>
                    <a:pt x="40" y="244"/>
                  </a:lnTo>
                  <a:lnTo>
                    <a:pt x="46" y="240"/>
                  </a:lnTo>
                  <a:lnTo>
                    <a:pt x="49" y="235"/>
                  </a:lnTo>
                  <a:lnTo>
                    <a:pt x="52" y="229"/>
                  </a:lnTo>
                  <a:lnTo>
                    <a:pt x="57" y="224"/>
                  </a:lnTo>
                  <a:lnTo>
                    <a:pt x="59" y="218"/>
                  </a:lnTo>
                  <a:lnTo>
                    <a:pt x="62" y="213"/>
                  </a:lnTo>
                  <a:lnTo>
                    <a:pt x="62" y="205"/>
                  </a:lnTo>
                  <a:lnTo>
                    <a:pt x="65" y="201"/>
                  </a:lnTo>
                  <a:lnTo>
                    <a:pt x="65" y="193"/>
                  </a:lnTo>
                  <a:lnTo>
                    <a:pt x="65" y="188"/>
                  </a:lnTo>
                  <a:lnTo>
                    <a:pt x="65" y="181"/>
                  </a:lnTo>
                  <a:lnTo>
                    <a:pt x="65" y="176"/>
                  </a:lnTo>
                  <a:lnTo>
                    <a:pt x="63" y="171"/>
                  </a:lnTo>
                  <a:lnTo>
                    <a:pt x="63" y="168"/>
                  </a:lnTo>
                  <a:lnTo>
                    <a:pt x="62" y="165"/>
                  </a:lnTo>
                  <a:lnTo>
                    <a:pt x="62" y="162"/>
                  </a:lnTo>
                  <a:lnTo>
                    <a:pt x="62" y="159"/>
                  </a:lnTo>
                  <a:lnTo>
                    <a:pt x="62" y="156"/>
                  </a:lnTo>
                  <a:lnTo>
                    <a:pt x="62" y="151"/>
                  </a:lnTo>
                  <a:lnTo>
                    <a:pt x="62" y="148"/>
                  </a:lnTo>
                  <a:lnTo>
                    <a:pt x="60" y="143"/>
                  </a:lnTo>
                  <a:lnTo>
                    <a:pt x="59" y="139"/>
                  </a:lnTo>
                  <a:lnTo>
                    <a:pt x="57" y="132"/>
                  </a:lnTo>
                  <a:lnTo>
                    <a:pt x="57" y="129"/>
                  </a:lnTo>
                  <a:lnTo>
                    <a:pt x="56" y="123"/>
                  </a:lnTo>
                  <a:lnTo>
                    <a:pt x="56" y="120"/>
                  </a:lnTo>
                  <a:lnTo>
                    <a:pt x="54" y="117"/>
                  </a:lnTo>
                  <a:lnTo>
                    <a:pt x="52" y="112"/>
                  </a:lnTo>
                  <a:lnTo>
                    <a:pt x="52" y="107"/>
                  </a:lnTo>
                  <a:lnTo>
                    <a:pt x="51" y="103"/>
                  </a:lnTo>
                  <a:lnTo>
                    <a:pt x="49" y="100"/>
                  </a:lnTo>
                  <a:lnTo>
                    <a:pt x="49" y="96"/>
                  </a:lnTo>
                  <a:lnTo>
                    <a:pt x="48" y="93"/>
                  </a:lnTo>
                  <a:lnTo>
                    <a:pt x="46" y="89"/>
                  </a:lnTo>
                  <a:lnTo>
                    <a:pt x="46" y="86"/>
                  </a:lnTo>
                  <a:lnTo>
                    <a:pt x="45" y="82"/>
                  </a:lnTo>
                  <a:lnTo>
                    <a:pt x="43" y="78"/>
                  </a:lnTo>
                  <a:lnTo>
                    <a:pt x="42" y="75"/>
                  </a:lnTo>
                  <a:lnTo>
                    <a:pt x="42" y="70"/>
                  </a:lnTo>
                  <a:lnTo>
                    <a:pt x="40" y="67"/>
                  </a:lnTo>
                  <a:lnTo>
                    <a:pt x="38" y="64"/>
                  </a:lnTo>
                  <a:lnTo>
                    <a:pt x="38" y="59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5" y="45"/>
                  </a:lnTo>
                  <a:lnTo>
                    <a:pt x="35" y="40"/>
                  </a:lnTo>
                  <a:lnTo>
                    <a:pt x="35" y="36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3" y="0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49" y="8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9" name="Freeform 513"/>
            <p:cNvSpPr>
              <a:spLocks/>
            </p:cNvSpPr>
            <p:nvPr/>
          </p:nvSpPr>
          <p:spPr bwMode="auto">
            <a:xfrm>
              <a:off x="4578" y="2916"/>
              <a:ext cx="25" cy="23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6" y="1"/>
                </a:cxn>
                <a:cxn ang="0">
                  <a:pos x="19" y="3"/>
                </a:cxn>
                <a:cxn ang="0">
                  <a:pos x="24" y="3"/>
                </a:cxn>
                <a:cxn ang="0">
                  <a:pos x="27" y="6"/>
                </a:cxn>
                <a:cxn ang="0">
                  <a:pos x="30" y="8"/>
                </a:cxn>
                <a:cxn ang="0">
                  <a:pos x="33" y="9"/>
                </a:cxn>
                <a:cxn ang="0">
                  <a:pos x="38" y="12"/>
                </a:cxn>
                <a:cxn ang="0">
                  <a:pos x="41" y="15"/>
                </a:cxn>
                <a:cxn ang="0">
                  <a:pos x="44" y="19"/>
                </a:cxn>
                <a:cxn ang="0">
                  <a:pos x="44" y="22"/>
                </a:cxn>
                <a:cxn ang="0">
                  <a:pos x="46" y="23"/>
                </a:cxn>
                <a:cxn ang="0">
                  <a:pos x="49" y="28"/>
                </a:cxn>
                <a:cxn ang="0">
                  <a:pos x="50" y="33"/>
                </a:cxn>
                <a:cxn ang="0">
                  <a:pos x="50" y="37"/>
                </a:cxn>
                <a:cxn ang="0">
                  <a:pos x="47" y="40"/>
                </a:cxn>
                <a:cxn ang="0">
                  <a:pos x="44" y="45"/>
                </a:cxn>
                <a:cxn ang="0">
                  <a:pos x="39" y="47"/>
                </a:cxn>
                <a:cxn ang="0">
                  <a:pos x="36" y="47"/>
                </a:cxn>
                <a:cxn ang="0">
                  <a:pos x="30" y="45"/>
                </a:cxn>
                <a:cxn ang="0">
                  <a:pos x="27" y="40"/>
                </a:cxn>
                <a:cxn ang="0">
                  <a:pos x="25" y="37"/>
                </a:cxn>
                <a:cxn ang="0">
                  <a:pos x="24" y="33"/>
                </a:cxn>
                <a:cxn ang="0">
                  <a:pos x="24" y="29"/>
                </a:cxn>
                <a:cxn ang="0">
                  <a:pos x="21" y="26"/>
                </a:cxn>
                <a:cxn ang="0">
                  <a:pos x="18" y="23"/>
                </a:cxn>
                <a:cxn ang="0">
                  <a:pos x="14" y="20"/>
                </a:cxn>
                <a:cxn ang="0">
                  <a:pos x="10" y="19"/>
                </a:cxn>
                <a:cxn ang="0">
                  <a:pos x="7" y="17"/>
                </a:cxn>
                <a:cxn ang="0">
                  <a:pos x="4" y="15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3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50" h="47">
                  <a:moveTo>
                    <a:pt x="11" y="1"/>
                  </a:moveTo>
                  <a:lnTo>
                    <a:pt x="16" y="1"/>
                  </a:lnTo>
                  <a:lnTo>
                    <a:pt x="19" y="3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30" y="8"/>
                  </a:lnTo>
                  <a:lnTo>
                    <a:pt x="33" y="9"/>
                  </a:lnTo>
                  <a:lnTo>
                    <a:pt x="38" y="12"/>
                  </a:lnTo>
                  <a:lnTo>
                    <a:pt x="41" y="15"/>
                  </a:lnTo>
                  <a:lnTo>
                    <a:pt x="44" y="19"/>
                  </a:lnTo>
                  <a:lnTo>
                    <a:pt x="44" y="22"/>
                  </a:lnTo>
                  <a:lnTo>
                    <a:pt x="46" y="23"/>
                  </a:lnTo>
                  <a:lnTo>
                    <a:pt x="49" y="28"/>
                  </a:lnTo>
                  <a:lnTo>
                    <a:pt x="50" y="33"/>
                  </a:lnTo>
                  <a:lnTo>
                    <a:pt x="50" y="37"/>
                  </a:lnTo>
                  <a:lnTo>
                    <a:pt x="47" y="40"/>
                  </a:lnTo>
                  <a:lnTo>
                    <a:pt x="44" y="45"/>
                  </a:lnTo>
                  <a:lnTo>
                    <a:pt x="39" y="47"/>
                  </a:lnTo>
                  <a:lnTo>
                    <a:pt x="36" y="47"/>
                  </a:lnTo>
                  <a:lnTo>
                    <a:pt x="30" y="45"/>
                  </a:lnTo>
                  <a:lnTo>
                    <a:pt x="27" y="40"/>
                  </a:lnTo>
                  <a:lnTo>
                    <a:pt x="25" y="37"/>
                  </a:lnTo>
                  <a:lnTo>
                    <a:pt x="24" y="33"/>
                  </a:lnTo>
                  <a:lnTo>
                    <a:pt x="24" y="29"/>
                  </a:lnTo>
                  <a:lnTo>
                    <a:pt x="21" y="26"/>
                  </a:lnTo>
                  <a:lnTo>
                    <a:pt x="18" y="23"/>
                  </a:lnTo>
                  <a:lnTo>
                    <a:pt x="14" y="20"/>
                  </a:lnTo>
                  <a:lnTo>
                    <a:pt x="10" y="19"/>
                  </a:lnTo>
                  <a:lnTo>
                    <a:pt x="7" y="17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0" name="Freeform 514"/>
            <p:cNvSpPr>
              <a:spLocks/>
            </p:cNvSpPr>
            <p:nvPr/>
          </p:nvSpPr>
          <p:spPr bwMode="auto">
            <a:xfrm>
              <a:off x="4709" y="3117"/>
              <a:ext cx="33" cy="186"/>
            </a:xfrm>
            <a:custGeom>
              <a:avLst/>
              <a:gdLst/>
              <a:ahLst/>
              <a:cxnLst>
                <a:cxn ang="0">
                  <a:pos x="20" y="14"/>
                </a:cxn>
                <a:cxn ang="0">
                  <a:pos x="27" y="27"/>
                </a:cxn>
                <a:cxn ang="0">
                  <a:pos x="33" y="38"/>
                </a:cxn>
                <a:cxn ang="0">
                  <a:pos x="36" y="47"/>
                </a:cxn>
                <a:cxn ang="0">
                  <a:pos x="41" y="60"/>
                </a:cxn>
                <a:cxn ang="0">
                  <a:pos x="44" y="69"/>
                </a:cxn>
                <a:cxn ang="0">
                  <a:pos x="45" y="80"/>
                </a:cxn>
                <a:cxn ang="0">
                  <a:pos x="47" y="91"/>
                </a:cxn>
                <a:cxn ang="0">
                  <a:pos x="50" y="100"/>
                </a:cxn>
                <a:cxn ang="0">
                  <a:pos x="50" y="113"/>
                </a:cxn>
                <a:cxn ang="0">
                  <a:pos x="51" y="123"/>
                </a:cxn>
                <a:cxn ang="0">
                  <a:pos x="50" y="139"/>
                </a:cxn>
                <a:cxn ang="0">
                  <a:pos x="50" y="150"/>
                </a:cxn>
                <a:cxn ang="0">
                  <a:pos x="48" y="169"/>
                </a:cxn>
                <a:cxn ang="0">
                  <a:pos x="47" y="187"/>
                </a:cxn>
                <a:cxn ang="0">
                  <a:pos x="45" y="203"/>
                </a:cxn>
                <a:cxn ang="0">
                  <a:pos x="45" y="220"/>
                </a:cxn>
                <a:cxn ang="0">
                  <a:pos x="44" y="231"/>
                </a:cxn>
                <a:cxn ang="0">
                  <a:pos x="44" y="248"/>
                </a:cxn>
                <a:cxn ang="0">
                  <a:pos x="45" y="265"/>
                </a:cxn>
                <a:cxn ang="0">
                  <a:pos x="47" y="284"/>
                </a:cxn>
                <a:cxn ang="0">
                  <a:pos x="48" y="296"/>
                </a:cxn>
                <a:cxn ang="0">
                  <a:pos x="51" y="313"/>
                </a:cxn>
                <a:cxn ang="0">
                  <a:pos x="55" y="324"/>
                </a:cxn>
                <a:cxn ang="0">
                  <a:pos x="56" y="334"/>
                </a:cxn>
                <a:cxn ang="0">
                  <a:pos x="58" y="341"/>
                </a:cxn>
                <a:cxn ang="0">
                  <a:pos x="61" y="352"/>
                </a:cxn>
                <a:cxn ang="0">
                  <a:pos x="64" y="362"/>
                </a:cxn>
                <a:cxn ang="0">
                  <a:pos x="61" y="372"/>
                </a:cxn>
                <a:cxn ang="0">
                  <a:pos x="50" y="366"/>
                </a:cxn>
                <a:cxn ang="0">
                  <a:pos x="42" y="351"/>
                </a:cxn>
                <a:cxn ang="0">
                  <a:pos x="34" y="337"/>
                </a:cxn>
                <a:cxn ang="0">
                  <a:pos x="27" y="323"/>
                </a:cxn>
                <a:cxn ang="0">
                  <a:pos x="20" y="310"/>
                </a:cxn>
                <a:cxn ang="0">
                  <a:pos x="17" y="296"/>
                </a:cxn>
                <a:cxn ang="0">
                  <a:pos x="12" y="284"/>
                </a:cxn>
                <a:cxn ang="0">
                  <a:pos x="11" y="270"/>
                </a:cxn>
                <a:cxn ang="0">
                  <a:pos x="9" y="256"/>
                </a:cxn>
                <a:cxn ang="0">
                  <a:pos x="9" y="243"/>
                </a:cxn>
                <a:cxn ang="0">
                  <a:pos x="11" y="232"/>
                </a:cxn>
                <a:cxn ang="0">
                  <a:pos x="12" y="217"/>
                </a:cxn>
                <a:cxn ang="0">
                  <a:pos x="16" y="197"/>
                </a:cxn>
                <a:cxn ang="0">
                  <a:pos x="19" y="179"/>
                </a:cxn>
                <a:cxn ang="0">
                  <a:pos x="20" y="169"/>
                </a:cxn>
                <a:cxn ang="0">
                  <a:pos x="22" y="153"/>
                </a:cxn>
                <a:cxn ang="0">
                  <a:pos x="23" y="134"/>
                </a:cxn>
                <a:cxn ang="0">
                  <a:pos x="23" y="120"/>
                </a:cxn>
                <a:cxn ang="0">
                  <a:pos x="23" y="109"/>
                </a:cxn>
                <a:cxn ang="0">
                  <a:pos x="23" y="100"/>
                </a:cxn>
                <a:cxn ang="0">
                  <a:pos x="22" y="89"/>
                </a:cxn>
                <a:cxn ang="0">
                  <a:pos x="20" y="78"/>
                </a:cxn>
                <a:cxn ang="0">
                  <a:pos x="20" y="67"/>
                </a:cxn>
                <a:cxn ang="0">
                  <a:pos x="17" y="56"/>
                </a:cxn>
                <a:cxn ang="0">
                  <a:pos x="14" y="47"/>
                </a:cxn>
                <a:cxn ang="0">
                  <a:pos x="11" y="35"/>
                </a:cxn>
                <a:cxn ang="0">
                  <a:pos x="6" y="24"/>
                </a:cxn>
                <a:cxn ang="0">
                  <a:pos x="2" y="13"/>
                </a:cxn>
                <a:cxn ang="0">
                  <a:pos x="2" y="2"/>
                </a:cxn>
                <a:cxn ang="0">
                  <a:pos x="11" y="0"/>
                </a:cxn>
                <a:cxn ang="0">
                  <a:pos x="17" y="8"/>
                </a:cxn>
              </a:cxnLst>
              <a:rect l="0" t="0" r="r" b="b"/>
              <a:pathLst>
                <a:path w="65" h="372">
                  <a:moveTo>
                    <a:pt x="17" y="8"/>
                  </a:moveTo>
                  <a:lnTo>
                    <a:pt x="19" y="11"/>
                  </a:lnTo>
                  <a:lnTo>
                    <a:pt x="20" y="14"/>
                  </a:lnTo>
                  <a:lnTo>
                    <a:pt x="22" y="19"/>
                  </a:lnTo>
                  <a:lnTo>
                    <a:pt x="25" y="22"/>
                  </a:lnTo>
                  <a:lnTo>
                    <a:pt x="27" y="27"/>
                  </a:lnTo>
                  <a:lnTo>
                    <a:pt x="28" y="30"/>
                  </a:lnTo>
                  <a:lnTo>
                    <a:pt x="31" y="33"/>
                  </a:lnTo>
                  <a:lnTo>
                    <a:pt x="33" y="38"/>
                  </a:lnTo>
                  <a:lnTo>
                    <a:pt x="34" y="41"/>
                  </a:lnTo>
                  <a:lnTo>
                    <a:pt x="34" y="44"/>
                  </a:lnTo>
                  <a:lnTo>
                    <a:pt x="36" y="47"/>
                  </a:lnTo>
                  <a:lnTo>
                    <a:pt x="37" y="52"/>
                  </a:lnTo>
                  <a:lnTo>
                    <a:pt x="39" y="55"/>
                  </a:lnTo>
                  <a:lnTo>
                    <a:pt x="41" y="60"/>
                  </a:lnTo>
                  <a:lnTo>
                    <a:pt x="41" y="63"/>
                  </a:lnTo>
                  <a:lnTo>
                    <a:pt x="42" y="67"/>
                  </a:lnTo>
                  <a:lnTo>
                    <a:pt x="44" y="69"/>
                  </a:lnTo>
                  <a:lnTo>
                    <a:pt x="44" y="74"/>
                  </a:lnTo>
                  <a:lnTo>
                    <a:pt x="44" y="77"/>
                  </a:lnTo>
                  <a:lnTo>
                    <a:pt x="45" y="80"/>
                  </a:lnTo>
                  <a:lnTo>
                    <a:pt x="47" y="85"/>
                  </a:lnTo>
                  <a:lnTo>
                    <a:pt x="47" y="88"/>
                  </a:lnTo>
                  <a:lnTo>
                    <a:pt x="47" y="91"/>
                  </a:lnTo>
                  <a:lnTo>
                    <a:pt x="48" y="94"/>
                  </a:lnTo>
                  <a:lnTo>
                    <a:pt x="48" y="97"/>
                  </a:lnTo>
                  <a:lnTo>
                    <a:pt x="50" y="100"/>
                  </a:lnTo>
                  <a:lnTo>
                    <a:pt x="50" y="105"/>
                  </a:lnTo>
                  <a:lnTo>
                    <a:pt x="50" y="108"/>
                  </a:lnTo>
                  <a:lnTo>
                    <a:pt x="50" y="113"/>
                  </a:lnTo>
                  <a:lnTo>
                    <a:pt x="50" y="116"/>
                  </a:lnTo>
                  <a:lnTo>
                    <a:pt x="50" y="120"/>
                  </a:lnTo>
                  <a:lnTo>
                    <a:pt x="51" y="123"/>
                  </a:lnTo>
                  <a:lnTo>
                    <a:pt x="50" y="130"/>
                  </a:lnTo>
                  <a:lnTo>
                    <a:pt x="50" y="136"/>
                  </a:lnTo>
                  <a:lnTo>
                    <a:pt x="50" y="139"/>
                  </a:lnTo>
                  <a:lnTo>
                    <a:pt x="50" y="144"/>
                  </a:lnTo>
                  <a:lnTo>
                    <a:pt x="50" y="145"/>
                  </a:lnTo>
                  <a:lnTo>
                    <a:pt x="50" y="150"/>
                  </a:lnTo>
                  <a:lnTo>
                    <a:pt x="50" y="156"/>
                  </a:lnTo>
                  <a:lnTo>
                    <a:pt x="50" y="162"/>
                  </a:lnTo>
                  <a:lnTo>
                    <a:pt x="48" y="169"/>
                  </a:lnTo>
                  <a:lnTo>
                    <a:pt x="48" y="175"/>
                  </a:lnTo>
                  <a:lnTo>
                    <a:pt x="47" y="179"/>
                  </a:lnTo>
                  <a:lnTo>
                    <a:pt x="47" y="187"/>
                  </a:lnTo>
                  <a:lnTo>
                    <a:pt x="47" y="192"/>
                  </a:lnTo>
                  <a:lnTo>
                    <a:pt x="47" y="198"/>
                  </a:lnTo>
                  <a:lnTo>
                    <a:pt x="45" y="203"/>
                  </a:lnTo>
                  <a:lnTo>
                    <a:pt x="45" y="209"/>
                  </a:lnTo>
                  <a:lnTo>
                    <a:pt x="45" y="214"/>
                  </a:lnTo>
                  <a:lnTo>
                    <a:pt x="45" y="220"/>
                  </a:lnTo>
                  <a:lnTo>
                    <a:pt x="44" y="223"/>
                  </a:lnTo>
                  <a:lnTo>
                    <a:pt x="44" y="226"/>
                  </a:lnTo>
                  <a:lnTo>
                    <a:pt x="44" y="231"/>
                  </a:lnTo>
                  <a:lnTo>
                    <a:pt x="44" y="237"/>
                  </a:lnTo>
                  <a:lnTo>
                    <a:pt x="44" y="243"/>
                  </a:lnTo>
                  <a:lnTo>
                    <a:pt x="44" y="248"/>
                  </a:lnTo>
                  <a:lnTo>
                    <a:pt x="44" y="253"/>
                  </a:lnTo>
                  <a:lnTo>
                    <a:pt x="45" y="260"/>
                  </a:lnTo>
                  <a:lnTo>
                    <a:pt x="45" y="265"/>
                  </a:lnTo>
                  <a:lnTo>
                    <a:pt x="45" y="271"/>
                  </a:lnTo>
                  <a:lnTo>
                    <a:pt x="47" y="276"/>
                  </a:lnTo>
                  <a:lnTo>
                    <a:pt x="47" y="284"/>
                  </a:lnTo>
                  <a:lnTo>
                    <a:pt x="47" y="288"/>
                  </a:lnTo>
                  <a:lnTo>
                    <a:pt x="48" y="293"/>
                  </a:lnTo>
                  <a:lnTo>
                    <a:pt x="48" y="296"/>
                  </a:lnTo>
                  <a:lnTo>
                    <a:pt x="50" y="301"/>
                  </a:lnTo>
                  <a:lnTo>
                    <a:pt x="50" y="306"/>
                  </a:lnTo>
                  <a:lnTo>
                    <a:pt x="51" y="313"/>
                  </a:lnTo>
                  <a:lnTo>
                    <a:pt x="51" y="316"/>
                  </a:lnTo>
                  <a:lnTo>
                    <a:pt x="53" y="321"/>
                  </a:lnTo>
                  <a:lnTo>
                    <a:pt x="55" y="324"/>
                  </a:lnTo>
                  <a:lnTo>
                    <a:pt x="55" y="327"/>
                  </a:lnTo>
                  <a:lnTo>
                    <a:pt x="55" y="330"/>
                  </a:lnTo>
                  <a:lnTo>
                    <a:pt x="56" y="334"/>
                  </a:lnTo>
                  <a:lnTo>
                    <a:pt x="56" y="335"/>
                  </a:lnTo>
                  <a:lnTo>
                    <a:pt x="58" y="338"/>
                  </a:lnTo>
                  <a:lnTo>
                    <a:pt x="58" y="341"/>
                  </a:lnTo>
                  <a:lnTo>
                    <a:pt x="58" y="344"/>
                  </a:lnTo>
                  <a:lnTo>
                    <a:pt x="59" y="349"/>
                  </a:lnTo>
                  <a:lnTo>
                    <a:pt x="61" y="352"/>
                  </a:lnTo>
                  <a:lnTo>
                    <a:pt x="61" y="355"/>
                  </a:lnTo>
                  <a:lnTo>
                    <a:pt x="62" y="358"/>
                  </a:lnTo>
                  <a:lnTo>
                    <a:pt x="64" y="362"/>
                  </a:lnTo>
                  <a:lnTo>
                    <a:pt x="65" y="365"/>
                  </a:lnTo>
                  <a:lnTo>
                    <a:pt x="64" y="368"/>
                  </a:lnTo>
                  <a:lnTo>
                    <a:pt x="61" y="372"/>
                  </a:lnTo>
                  <a:lnTo>
                    <a:pt x="56" y="372"/>
                  </a:lnTo>
                  <a:lnTo>
                    <a:pt x="53" y="371"/>
                  </a:lnTo>
                  <a:lnTo>
                    <a:pt x="50" y="366"/>
                  </a:lnTo>
                  <a:lnTo>
                    <a:pt x="47" y="360"/>
                  </a:lnTo>
                  <a:lnTo>
                    <a:pt x="44" y="355"/>
                  </a:lnTo>
                  <a:lnTo>
                    <a:pt x="42" y="351"/>
                  </a:lnTo>
                  <a:lnTo>
                    <a:pt x="41" y="346"/>
                  </a:lnTo>
                  <a:lnTo>
                    <a:pt x="37" y="341"/>
                  </a:lnTo>
                  <a:lnTo>
                    <a:pt x="34" y="337"/>
                  </a:lnTo>
                  <a:lnTo>
                    <a:pt x="33" y="334"/>
                  </a:lnTo>
                  <a:lnTo>
                    <a:pt x="30" y="327"/>
                  </a:lnTo>
                  <a:lnTo>
                    <a:pt x="27" y="323"/>
                  </a:lnTo>
                  <a:lnTo>
                    <a:pt x="25" y="320"/>
                  </a:lnTo>
                  <a:lnTo>
                    <a:pt x="23" y="315"/>
                  </a:lnTo>
                  <a:lnTo>
                    <a:pt x="20" y="310"/>
                  </a:lnTo>
                  <a:lnTo>
                    <a:pt x="19" y="306"/>
                  </a:lnTo>
                  <a:lnTo>
                    <a:pt x="17" y="299"/>
                  </a:lnTo>
                  <a:lnTo>
                    <a:pt x="17" y="296"/>
                  </a:lnTo>
                  <a:lnTo>
                    <a:pt x="14" y="292"/>
                  </a:lnTo>
                  <a:lnTo>
                    <a:pt x="14" y="287"/>
                  </a:lnTo>
                  <a:lnTo>
                    <a:pt x="12" y="284"/>
                  </a:lnTo>
                  <a:lnTo>
                    <a:pt x="12" y="278"/>
                  </a:lnTo>
                  <a:lnTo>
                    <a:pt x="11" y="273"/>
                  </a:lnTo>
                  <a:lnTo>
                    <a:pt x="11" y="270"/>
                  </a:lnTo>
                  <a:lnTo>
                    <a:pt x="11" y="265"/>
                  </a:lnTo>
                  <a:lnTo>
                    <a:pt x="11" y="260"/>
                  </a:lnTo>
                  <a:lnTo>
                    <a:pt x="9" y="256"/>
                  </a:lnTo>
                  <a:lnTo>
                    <a:pt x="9" y="253"/>
                  </a:lnTo>
                  <a:lnTo>
                    <a:pt x="9" y="248"/>
                  </a:lnTo>
                  <a:lnTo>
                    <a:pt x="9" y="243"/>
                  </a:lnTo>
                  <a:lnTo>
                    <a:pt x="9" y="240"/>
                  </a:lnTo>
                  <a:lnTo>
                    <a:pt x="11" y="236"/>
                  </a:lnTo>
                  <a:lnTo>
                    <a:pt x="11" y="232"/>
                  </a:lnTo>
                  <a:lnTo>
                    <a:pt x="11" y="228"/>
                  </a:lnTo>
                  <a:lnTo>
                    <a:pt x="11" y="221"/>
                  </a:lnTo>
                  <a:lnTo>
                    <a:pt x="12" y="217"/>
                  </a:lnTo>
                  <a:lnTo>
                    <a:pt x="14" y="209"/>
                  </a:lnTo>
                  <a:lnTo>
                    <a:pt x="14" y="203"/>
                  </a:lnTo>
                  <a:lnTo>
                    <a:pt x="16" y="197"/>
                  </a:lnTo>
                  <a:lnTo>
                    <a:pt x="17" y="192"/>
                  </a:lnTo>
                  <a:lnTo>
                    <a:pt x="17" y="184"/>
                  </a:lnTo>
                  <a:lnTo>
                    <a:pt x="19" y="179"/>
                  </a:lnTo>
                  <a:lnTo>
                    <a:pt x="19" y="176"/>
                  </a:lnTo>
                  <a:lnTo>
                    <a:pt x="20" y="173"/>
                  </a:lnTo>
                  <a:lnTo>
                    <a:pt x="20" y="169"/>
                  </a:lnTo>
                  <a:lnTo>
                    <a:pt x="20" y="165"/>
                  </a:lnTo>
                  <a:lnTo>
                    <a:pt x="20" y="159"/>
                  </a:lnTo>
                  <a:lnTo>
                    <a:pt x="22" y="153"/>
                  </a:lnTo>
                  <a:lnTo>
                    <a:pt x="22" y="147"/>
                  </a:lnTo>
                  <a:lnTo>
                    <a:pt x="23" y="141"/>
                  </a:lnTo>
                  <a:lnTo>
                    <a:pt x="23" y="134"/>
                  </a:lnTo>
                  <a:lnTo>
                    <a:pt x="23" y="127"/>
                  </a:lnTo>
                  <a:lnTo>
                    <a:pt x="23" y="123"/>
                  </a:lnTo>
                  <a:lnTo>
                    <a:pt x="23" y="120"/>
                  </a:lnTo>
                  <a:lnTo>
                    <a:pt x="23" y="117"/>
                  </a:lnTo>
                  <a:lnTo>
                    <a:pt x="23" y="114"/>
                  </a:lnTo>
                  <a:lnTo>
                    <a:pt x="23" y="109"/>
                  </a:lnTo>
                  <a:lnTo>
                    <a:pt x="23" y="106"/>
                  </a:lnTo>
                  <a:lnTo>
                    <a:pt x="23" y="103"/>
                  </a:lnTo>
                  <a:lnTo>
                    <a:pt x="23" y="100"/>
                  </a:lnTo>
                  <a:lnTo>
                    <a:pt x="23" y="97"/>
                  </a:lnTo>
                  <a:lnTo>
                    <a:pt x="23" y="92"/>
                  </a:lnTo>
                  <a:lnTo>
                    <a:pt x="22" y="89"/>
                  </a:lnTo>
                  <a:lnTo>
                    <a:pt x="22" y="86"/>
                  </a:lnTo>
                  <a:lnTo>
                    <a:pt x="22" y="81"/>
                  </a:lnTo>
                  <a:lnTo>
                    <a:pt x="20" y="78"/>
                  </a:lnTo>
                  <a:lnTo>
                    <a:pt x="20" y="75"/>
                  </a:lnTo>
                  <a:lnTo>
                    <a:pt x="20" y="72"/>
                  </a:lnTo>
                  <a:lnTo>
                    <a:pt x="20" y="67"/>
                  </a:lnTo>
                  <a:lnTo>
                    <a:pt x="19" y="64"/>
                  </a:lnTo>
                  <a:lnTo>
                    <a:pt x="17" y="61"/>
                  </a:lnTo>
                  <a:lnTo>
                    <a:pt x="17" y="56"/>
                  </a:lnTo>
                  <a:lnTo>
                    <a:pt x="16" y="53"/>
                  </a:lnTo>
                  <a:lnTo>
                    <a:pt x="16" y="50"/>
                  </a:lnTo>
                  <a:lnTo>
                    <a:pt x="14" y="47"/>
                  </a:lnTo>
                  <a:lnTo>
                    <a:pt x="14" y="42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9" y="30"/>
                  </a:lnTo>
                  <a:lnTo>
                    <a:pt x="8" y="27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3" y="16"/>
                  </a:lnTo>
                  <a:lnTo>
                    <a:pt x="2" y="13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1" name="Freeform 515"/>
            <p:cNvSpPr>
              <a:spLocks/>
            </p:cNvSpPr>
            <p:nvPr/>
          </p:nvSpPr>
          <p:spPr bwMode="auto">
            <a:xfrm>
              <a:off x="4517" y="3101"/>
              <a:ext cx="61" cy="181"/>
            </a:xfrm>
            <a:custGeom>
              <a:avLst/>
              <a:gdLst/>
              <a:ahLst/>
              <a:cxnLst>
                <a:cxn ang="0">
                  <a:pos x="114" y="22"/>
                </a:cxn>
                <a:cxn ang="0">
                  <a:pos x="103" y="36"/>
                </a:cxn>
                <a:cxn ang="0">
                  <a:pos x="97" y="52"/>
                </a:cxn>
                <a:cxn ang="0">
                  <a:pos x="89" y="64"/>
                </a:cxn>
                <a:cxn ang="0">
                  <a:pos x="83" y="81"/>
                </a:cxn>
                <a:cxn ang="0">
                  <a:pos x="77" y="95"/>
                </a:cxn>
                <a:cxn ang="0">
                  <a:pos x="75" y="106"/>
                </a:cxn>
                <a:cxn ang="0">
                  <a:pos x="72" y="116"/>
                </a:cxn>
                <a:cxn ang="0">
                  <a:pos x="71" y="131"/>
                </a:cxn>
                <a:cxn ang="0">
                  <a:pos x="71" y="148"/>
                </a:cxn>
                <a:cxn ang="0">
                  <a:pos x="71" y="167"/>
                </a:cxn>
                <a:cxn ang="0">
                  <a:pos x="71" y="176"/>
                </a:cxn>
                <a:cxn ang="0">
                  <a:pos x="71" y="187"/>
                </a:cxn>
                <a:cxn ang="0">
                  <a:pos x="71" y="201"/>
                </a:cxn>
                <a:cxn ang="0">
                  <a:pos x="71" y="218"/>
                </a:cxn>
                <a:cxn ang="0">
                  <a:pos x="69" y="235"/>
                </a:cxn>
                <a:cxn ang="0">
                  <a:pos x="67" y="251"/>
                </a:cxn>
                <a:cxn ang="0">
                  <a:pos x="66" y="268"/>
                </a:cxn>
                <a:cxn ang="0">
                  <a:pos x="63" y="284"/>
                </a:cxn>
                <a:cxn ang="0">
                  <a:pos x="56" y="298"/>
                </a:cxn>
                <a:cxn ang="0">
                  <a:pos x="50" y="312"/>
                </a:cxn>
                <a:cxn ang="0">
                  <a:pos x="41" y="327"/>
                </a:cxn>
                <a:cxn ang="0">
                  <a:pos x="30" y="341"/>
                </a:cxn>
                <a:cxn ang="0">
                  <a:pos x="18" y="354"/>
                </a:cxn>
                <a:cxn ang="0">
                  <a:pos x="4" y="360"/>
                </a:cxn>
                <a:cxn ang="0">
                  <a:pos x="4" y="344"/>
                </a:cxn>
                <a:cxn ang="0">
                  <a:pos x="11" y="329"/>
                </a:cxn>
                <a:cxn ang="0">
                  <a:pos x="18" y="315"/>
                </a:cxn>
                <a:cxn ang="0">
                  <a:pos x="22" y="301"/>
                </a:cxn>
                <a:cxn ang="0">
                  <a:pos x="27" y="288"/>
                </a:cxn>
                <a:cxn ang="0">
                  <a:pos x="30" y="277"/>
                </a:cxn>
                <a:cxn ang="0">
                  <a:pos x="32" y="265"/>
                </a:cxn>
                <a:cxn ang="0">
                  <a:pos x="33" y="251"/>
                </a:cxn>
                <a:cxn ang="0">
                  <a:pos x="35" y="238"/>
                </a:cxn>
                <a:cxn ang="0">
                  <a:pos x="36" y="224"/>
                </a:cxn>
                <a:cxn ang="0">
                  <a:pos x="38" y="209"/>
                </a:cxn>
                <a:cxn ang="0">
                  <a:pos x="38" y="195"/>
                </a:cxn>
                <a:cxn ang="0">
                  <a:pos x="38" y="184"/>
                </a:cxn>
                <a:cxn ang="0">
                  <a:pos x="38" y="173"/>
                </a:cxn>
                <a:cxn ang="0">
                  <a:pos x="38" y="162"/>
                </a:cxn>
                <a:cxn ang="0">
                  <a:pos x="39" y="147"/>
                </a:cxn>
                <a:cxn ang="0">
                  <a:pos x="41" y="128"/>
                </a:cxn>
                <a:cxn ang="0">
                  <a:pos x="44" y="114"/>
                </a:cxn>
                <a:cxn ang="0">
                  <a:pos x="46" y="103"/>
                </a:cxn>
                <a:cxn ang="0">
                  <a:pos x="49" y="92"/>
                </a:cxn>
                <a:cxn ang="0">
                  <a:pos x="50" y="80"/>
                </a:cxn>
                <a:cxn ang="0">
                  <a:pos x="58" y="64"/>
                </a:cxn>
                <a:cxn ang="0">
                  <a:pos x="71" y="45"/>
                </a:cxn>
                <a:cxn ang="0">
                  <a:pos x="81" y="31"/>
                </a:cxn>
                <a:cxn ang="0">
                  <a:pos x="94" y="19"/>
                </a:cxn>
                <a:cxn ang="0">
                  <a:pos x="106" y="8"/>
                </a:cxn>
                <a:cxn ang="0">
                  <a:pos x="117" y="0"/>
                </a:cxn>
                <a:cxn ang="0">
                  <a:pos x="123" y="5"/>
                </a:cxn>
                <a:cxn ang="0">
                  <a:pos x="122" y="11"/>
                </a:cxn>
              </a:cxnLst>
              <a:rect l="0" t="0" r="r" b="b"/>
              <a:pathLst>
                <a:path w="123" h="361">
                  <a:moveTo>
                    <a:pt x="122" y="11"/>
                  </a:moveTo>
                  <a:lnTo>
                    <a:pt x="117" y="17"/>
                  </a:lnTo>
                  <a:lnTo>
                    <a:pt x="114" y="22"/>
                  </a:lnTo>
                  <a:lnTo>
                    <a:pt x="109" y="27"/>
                  </a:lnTo>
                  <a:lnTo>
                    <a:pt x="108" y="31"/>
                  </a:lnTo>
                  <a:lnTo>
                    <a:pt x="103" y="36"/>
                  </a:lnTo>
                  <a:lnTo>
                    <a:pt x="102" y="42"/>
                  </a:lnTo>
                  <a:lnTo>
                    <a:pt x="99" y="45"/>
                  </a:lnTo>
                  <a:lnTo>
                    <a:pt x="97" y="52"/>
                  </a:lnTo>
                  <a:lnTo>
                    <a:pt x="94" y="55"/>
                  </a:lnTo>
                  <a:lnTo>
                    <a:pt x="91" y="59"/>
                  </a:lnTo>
                  <a:lnTo>
                    <a:pt x="89" y="64"/>
                  </a:lnTo>
                  <a:lnTo>
                    <a:pt x="86" y="70"/>
                  </a:lnTo>
                  <a:lnTo>
                    <a:pt x="85" y="75"/>
                  </a:lnTo>
                  <a:lnTo>
                    <a:pt x="83" y="81"/>
                  </a:lnTo>
                  <a:lnTo>
                    <a:pt x="81" y="86"/>
                  </a:lnTo>
                  <a:lnTo>
                    <a:pt x="80" y="92"/>
                  </a:lnTo>
                  <a:lnTo>
                    <a:pt x="77" y="95"/>
                  </a:lnTo>
                  <a:lnTo>
                    <a:pt x="77" y="100"/>
                  </a:lnTo>
                  <a:lnTo>
                    <a:pt x="75" y="103"/>
                  </a:lnTo>
                  <a:lnTo>
                    <a:pt x="75" y="106"/>
                  </a:lnTo>
                  <a:lnTo>
                    <a:pt x="74" y="109"/>
                  </a:lnTo>
                  <a:lnTo>
                    <a:pt x="74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1" y="125"/>
                  </a:lnTo>
                  <a:lnTo>
                    <a:pt x="71" y="131"/>
                  </a:lnTo>
                  <a:lnTo>
                    <a:pt x="71" y="137"/>
                  </a:lnTo>
                  <a:lnTo>
                    <a:pt x="71" y="144"/>
                  </a:lnTo>
                  <a:lnTo>
                    <a:pt x="71" y="148"/>
                  </a:lnTo>
                  <a:lnTo>
                    <a:pt x="71" y="154"/>
                  </a:lnTo>
                  <a:lnTo>
                    <a:pt x="71" y="161"/>
                  </a:lnTo>
                  <a:lnTo>
                    <a:pt x="71" y="167"/>
                  </a:lnTo>
                  <a:lnTo>
                    <a:pt x="71" y="170"/>
                  </a:lnTo>
                  <a:lnTo>
                    <a:pt x="71" y="172"/>
                  </a:lnTo>
                  <a:lnTo>
                    <a:pt x="71" y="176"/>
                  </a:lnTo>
                  <a:lnTo>
                    <a:pt x="71" y="179"/>
                  </a:lnTo>
                  <a:lnTo>
                    <a:pt x="71" y="184"/>
                  </a:lnTo>
                  <a:lnTo>
                    <a:pt x="71" y="187"/>
                  </a:lnTo>
                  <a:lnTo>
                    <a:pt x="71" y="192"/>
                  </a:lnTo>
                  <a:lnTo>
                    <a:pt x="71" y="195"/>
                  </a:lnTo>
                  <a:lnTo>
                    <a:pt x="71" y="201"/>
                  </a:lnTo>
                  <a:lnTo>
                    <a:pt x="71" y="207"/>
                  </a:lnTo>
                  <a:lnTo>
                    <a:pt x="71" y="212"/>
                  </a:lnTo>
                  <a:lnTo>
                    <a:pt x="71" y="218"/>
                  </a:lnTo>
                  <a:lnTo>
                    <a:pt x="71" y="224"/>
                  </a:lnTo>
                  <a:lnTo>
                    <a:pt x="71" y="231"/>
                  </a:lnTo>
                  <a:lnTo>
                    <a:pt x="69" y="235"/>
                  </a:lnTo>
                  <a:lnTo>
                    <a:pt x="69" y="242"/>
                  </a:lnTo>
                  <a:lnTo>
                    <a:pt x="67" y="246"/>
                  </a:lnTo>
                  <a:lnTo>
                    <a:pt x="67" y="251"/>
                  </a:lnTo>
                  <a:lnTo>
                    <a:pt x="67" y="257"/>
                  </a:lnTo>
                  <a:lnTo>
                    <a:pt x="67" y="263"/>
                  </a:lnTo>
                  <a:lnTo>
                    <a:pt x="66" y="268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63" y="284"/>
                  </a:lnTo>
                  <a:lnTo>
                    <a:pt x="60" y="287"/>
                  </a:lnTo>
                  <a:lnTo>
                    <a:pt x="58" y="295"/>
                  </a:lnTo>
                  <a:lnTo>
                    <a:pt x="56" y="298"/>
                  </a:lnTo>
                  <a:lnTo>
                    <a:pt x="55" y="304"/>
                  </a:lnTo>
                  <a:lnTo>
                    <a:pt x="52" y="307"/>
                  </a:lnTo>
                  <a:lnTo>
                    <a:pt x="50" y="312"/>
                  </a:lnTo>
                  <a:lnTo>
                    <a:pt x="47" y="318"/>
                  </a:lnTo>
                  <a:lnTo>
                    <a:pt x="46" y="323"/>
                  </a:lnTo>
                  <a:lnTo>
                    <a:pt x="41" y="327"/>
                  </a:lnTo>
                  <a:lnTo>
                    <a:pt x="38" y="330"/>
                  </a:lnTo>
                  <a:lnTo>
                    <a:pt x="35" y="335"/>
                  </a:lnTo>
                  <a:lnTo>
                    <a:pt x="30" y="341"/>
                  </a:lnTo>
                  <a:lnTo>
                    <a:pt x="27" y="344"/>
                  </a:lnTo>
                  <a:lnTo>
                    <a:pt x="22" y="351"/>
                  </a:lnTo>
                  <a:lnTo>
                    <a:pt x="18" y="354"/>
                  </a:lnTo>
                  <a:lnTo>
                    <a:pt x="13" y="360"/>
                  </a:lnTo>
                  <a:lnTo>
                    <a:pt x="7" y="361"/>
                  </a:lnTo>
                  <a:lnTo>
                    <a:pt x="4" y="360"/>
                  </a:lnTo>
                  <a:lnTo>
                    <a:pt x="0" y="357"/>
                  </a:lnTo>
                  <a:lnTo>
                    <a:pt x="2" y="351"/>
                  </a:lnTo>
                  <a:lnTo>
                    <a:pt x="4" y="344"/>
                  </a:lnTo>
                  <a:lnTo>
                    <a:pt x="7" y="340"/>
                  </a:lnTo>
                  <a:lnTo>
                    <a:pt x="10" y="333"/>
                  </a:lnTo>
                  <a:lnTo>
                    <a:pt x="11" y="329"/>
                  </a:lnTo>
                  <a:lnTo>
                    <a:pt x="13" y="324"/>
                  </a:lnTo>
                  <a:lnTo>
                    <a:pt x="14" y="319"/>
                  </a:lnTo>
                  <a:lnTo>
                    <a:pt x="18" y="315"/>
                  </a:lnTo>
                  <a:lnTo>
                    <a:pt x="19" y="310"/>
                  </a:lnTo>
                  <a:lnTo>
                    <a:pt x="21" y="305"/>
                  </a:lnTo>
                  <a:lnTo>
                    <a:pt x="22" y="301"/>
                  </a:lnTo>
                  <a:lnTo>
                    <a:pt x="24" y="298"/>
                  </a:lnTo>
                  <a:lnTo>
                    <a:pt x="25" y="295"/>
                  </a:lnTo>
                  <a:lnTo>
                    <a:pt x="27" y="288"/>
                  </a:lnTo>
                  <a:lnTo>
                    <a:pt x="27" y="284"/>
                  </a:lnTo>
                  <a:lnTo>
                    <a:pt x="28" y="281"/>
                  </a:lnTo>
                  <a:lnTo>
                    <a:pt x="30" y="277"/>
                  </a:lnTo>
                  <a:lnTo>
                    <a:pt x="30" y="273"/>
                  </a:lnTo>
                  <a:lnTo>
                    <a:pt x="30" y="268"/>
                  </a:lnTo>
                  <a:lnTo>
                    <a:pt x="32" y="265"/>
                  </a:lnTo>
                  <a:lnTo>
                    <a:pt x="33" y="260"/>
                  </a:lnTo>
                  <a:lnTo>
                    <a:pt x="33" y="256"/>
                  </a:lnTo>
                  <a:lnTo>
                    <a:pt x="33" y="251"/>
                  </a:lnTo>
                  <a:lnTo>
                    <a:pt x="33" y="248"/>
                  </a:lnTo>
                  <a:lnTo>
                    <a:pt x="35" y="243"/>
                  </a:lnTo>
                  <a:lnTo>
                    <a:pt x="35" y="238"/>
                  </a:lnTo>
                  <a:lnTo>
                    <a:pt x="36" y="234"/>
                  </a:lnTo>
                  <a:lnTo>
                    <a:pt x="36" y="228"/>
                  </a:lnTo>
                  <a:lnTo>
                    <a:pt x="36" y="224"/>
                  </a:lnTo>
                  <a:lnTo>
                    <a:pt x="36" y="220"/>
                  </a:lnTo>
                  <a:lnTo>
                    <a:pt x="36" y="215"/>
                  </a:lnTo>
                  <a:lnTo>
                    <a:pt x="38" y="209"/>
                  </a:lnTo>
                  <a:lnTo>
                    <a:pt x="38" y="204"/>
                  </a:lnTo>
                  <a:lnTo>
                    <a:pt x="38" y="200"/>
                  </a:lnTo>
                  <a:lnTo>
                    <a:pt x="38" y="195"/>
                  </a:lnTo>
                  <a:lnTo>
                    <a:pt x="38" y="192"/>
                  </a:lnTo>
                  <a:lnTo>
                    <a:pt x="38" y="187"/>
                  </a:lnTo>
                  <a:lnTo>
                    <a:pt x="38" y="184"/>
                  </a:lnTo>
                  <a:lnTo>
                    <a:pt x="38" y="179"/>
                  </a:lnTo>
                  <a:lnTo>
                    <a:pt x="38" y="176"/>
                  </a:lnTo>
                  <a:lnTo>
                    <a:pt x="38" y="173"/>
                  </a:lnTo>
                  <a:lnTo>
                    <a:pt x="38" y="170"/>
                  </a:lnTo>
                  <a:lnTo>
                    <a:pt x="38" y="165"/>
                  </a:lnTo>
                  <a:lnTo>
                    <a:pt x="38" y="162"/>
                  </a:lnTo>
                  <a:lnTo>
                    <a:pt x="38" y="159"/>
                  </a:lnTo>
                  <a:lnTo>
                    <a:pt x="38" y="153"/>
                  </a:lnTo>
                  <a:lnTo>
                    <a:pt x="39" y="147"/>
                  </a:lnTo>
                  <a:lnTo>
                    <a:pt x="39" y="140"/>
                  </a:lnTo>
                  <a:lnTo>
                    <a:pt x="39" y="134"/>
                  </a:lnTo>
                  <a:lnTo>
                    <a:pt x="41" y="128"/>
                  </a:lnTo>
                  <a:lnTo>
                    <a:pt x="42" y="122"/>
                  </a:lnTo>
                  <a:lnTo>
                    <a:pt x="42" y="119"/>
                  </a:lnTo>
                  <a:lnTo>
                    <a:pt x="44" y="114"/>
                  </a:lnTo>
                  <a:lnTo>
                    <a:pt x="44" y="111"/>
                  </a:lnTo>
                  <a:lnTo>
                    <a:pt x="44" y="108"/>
                  </a:lnTo>
                  <a:lnTo>
                    <a:pt x="46" y="103"/>
                  </a:lnTo>
                  <a:lnTo>
                    <a:pt x="47" y="98"/>
                  </a:lnTo>
                  <a:lnTo>
                    <a:pt x="47" y="95"/>
                  </a:lnTo>
                  <a:lnTo>
                    <a:pt x="49" y="92"/>
                  </a:lnTo>
                  <a:lnTo>
                    <a:pt x="50" y="87"/>
                  </a:lnTo>
                  <a:lnTo>
                    <a:pt x="50" y="84"/>
                  </a:lnTo>
                  <a:lnTo>
                    <a:pt x="50" y="80"/>
                  </a:lnTo>
                  <a:lnTo>
                    <a:pt x="52" y="77"/>
                  </a:lnTo>
                  <a:lnTo>
                    <a:pt x="55" y="70"/>
                  </a:lnTo>
                  <a:lnTo>
                    <a:pt x="58" y="64"/>
                  </a:lnTo>
                  <a:lnTo>
                    <a:pt x="61" y="58"/>
                  </a:lnTo>
                  <a:lnTo>
                    <a:pt x="66" y="52"/>
                  </a:lnTo>
                  <a:lnTo>
                    <a:pt x="71" y="45"/>
                  </a:lnTo>
                  <a:lnTo>
                    <a:pt x="74" y="42"/>
                  </a:lnTo>
                  <a:lnTo>
                    <a:pt x="77" y="35"/>
                  </a:lnTo>
                  <a:lnTo>
                    <a:pt x="81" y="31"/>
                  </a:lnTo>
                  <a:lnTo>
                    <a:pt x="86" y="25"/>
                  </a:lnTo>
                  <a:lnTo>
                    <a:pt x="91" y="22"/>
                  </a:lnTo>
                  <a:lnTo>
                    <a:pt x="94" y="19"/>
                  </a:lnTo>
                  <a:lnTo>
                    <a:pt x="99" y="14"/>
                  </a:lnTo>
                  <a:lnTo>
                    <a:pt x="103" y="11"/>
                  </a:lnTo>
                  <a:lnTo>
                    <a:pt x="106" y="8"/>
                  </a:lnTo>
                  <a:lnTo>
                    <a:pt x="109" y="3"/>
                  </a:lnTo>
                  <a:lnTo>
                    <a:pt x="114" y="2"/>
                  </a:lnTo>
                  <a:lnTo>
                    <a:pt x="117" y="0"/>
                  </a:lnTo>
                  <a:lnTo>
                    <a:pt x="120" y="2"/>
                  </a:lnTo>
                  <a:lnTo>
                    <a:pt x="123" y="2"/>
                  </a:lnTo>
                  <a:lnTo>
                    <a:pt x="123" y="5"/>
                  </a:lnTo>
                  <a:lnTo>
                    <a:pt x="123" y="8"/>
                  </a:lnTo>
                  <a:lnTo>
                    <a:pt x="122" y="11"/>
                  </a:lnTo>
                  <a:lnTo>
                    <a:pt x="122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2" name="Freeform 516"/>
            <p:cNvSpPr>
              <a:spLocks/>
            </p:cNvSpPr>
            <p:nvPr/>
          </p:nvSpPr>
          <p:spPr bwMode="auto">
            <a:xfrm>
              <a:off x="4516" y="3293"/>
              <a:ext cx="212" cy="2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43" y="8"/>
                </a:cxn>
                <a:cxn ang="0">
                  <a:pos x="61" y="13"/>
                </a:cxn>
                <a:cxn ang="0">
                  <a:pos x="76" y="16"/>
                </a:cxn>
                <a:cxn ang="0">
                  <a:pos x="95" y="17"/>
                </a:cxn>
                <a:cxn ang="0">
                  <a:pos x="104" y="19"/>
                </a:cxn>
                <a:cxn ang="0">
                  <a:pos x="115" y="20"/>
                </a:cxn>
                <a:cxn ang="0">
                  <a:pos x="128" y="20"/>
                </a:cxn>
                <a:cxn ang="0">
                  <a:pos x="137" y="20"/>
                </a:cxn>
                <a:cxn ang="0">
                  <a:pos x="154" y="24"/>
                </a:cxn>
                <a:cxn ang="0">
                  <a:pos x="171" y="24"/>
                </a:cxn>
                <a:cxn ang="0">
                  <a:pos x="185" y="24"/>
                </a:cxn>
                <a:cxn ang="0">
                  <a:pos x="196" y="24"/>
                </a:cxn>
                <a:cxn ang="0">
                  <a:pos x="207" y="24"/>
                </a:cxn>
                <a:cxn ang="0">
                  <a:pos x="224" y="24"/>
                </a:cxn>
                <a:cxn ang="0">
                  <a:pos x="244" y="24"/>
                </a:cxn>
                <a:cxn ang="0">
                  <a:pos x="261" y="24"/>
                </a:cxn>
                <a:cxn ang="0">
                  <a:pos x="280" y="20"/>
                </a:cxn>
                <a:cxn ang="0">
                  <a:pos x="297" y="20"/>
                </a:cxn>
                <a:cxn ang="0">
                  <a:pos x="314" y="17"/>
                </a:cxn>
                <a:cxn ang="0">
                  <a:pos x="333" y="16"/>
                </a:cxn>
                <a:cxn ang="0">
                  <a:pos x="352" y="13"/>
                </a:cxn>
                <a:cxn ang="0">
                  <a:pos x="370" y="11"/>
                </a:cxn>
                <a:cxn ang="0">
                  <a:pos x="381" y="8"/>
                </a:cxn>
                <a:cxn ang="0">
                  <a:pos x="391" y="6"/>
                </a:cxn>
                <a:cxn ang="0">
                  <a:pos x="403" y="3"/>
                </a:cxn>
                <a:cxn ang="0">
                  <a:pos x="414" y="3"/>
                </a:cxn>
                <a:cxn ang="0">
                  <a:pos x="422" y="8"/>
                </a:cxn>
                <a:cxn ang="0">
                  <a:pos x="423" y="17"/>
                </a:cxn>
                <a:cxn ang="0">
                  <a:pos x="414" y="22"/>
                </a:cxn>
                <a:cxn ang="0">
                  <a:pos x="403" y="24"/>
                </a:cxn>
                <a:cxn ang="0">
                  <a:pos x="384" y="28"/>
                </a:cxn>
                <a:cxn ang="0">
                  <a:pos x="367" y="33"/>
                </a:cxn>
                <a:cxn ang="0">
                  <a:pos x="350" y="36"/>
                </a:cxn>
                <a:cxn ang="0">
                  <a:pos x="333" y="39"/>
                </a:cxn>
                <a:cxn ang="0">
                  <a:pos x="319" y="41"/>
                </a:cxn>
                <a:cxn ang="0">
                  <a:pos x="304" y="44"/>
                </a:cxn>
                <a:cxn ang="0">
                  <a:pos x="286" y="45"/>
                </a:cxn>
                <a:cxn ang="0">
                  <a:pos x="269" y="49"/>
                </a:cxn>
                <a:cxn ang="0">
                  <a:pos x="254" y="50"/>
                </a:cxn>
                <a:cxn ang="0">
                  <a:pos x="243" y="52"/>
                </a:cxn>
                <a:cxn ang="0">
                  <a:pos x="232" y="53"/>
                </a:cxn>
                <a:cxn ang="0">
                  <a:pos x="219" y="53"/>
                </a:cxn>
                <a:cxn ang="0">
                  <a:pos x="205" y="53"/>
                </a:cxn>
                <a:cxn ang="0">
                  <a:pos x="191" y="55"/>
                </a:cxn>
                <a:cxn ang="0">
                  <a:pos x="177" y="55"/>
                </a:cxn>
                <a:cxn ang="0">
                  <a:pos x="163" y="56"/>
                </a:cxn>
                <a:cxn ang="0">
                  <a:pos x="151" y="56"/>
                </a:cxn>
                <a:cxn ang="0">
                  <a:pos x="137" y="55"/>
                </a:cxn>
                <a:cxn ang="0">
                  <a:pos x="124" y="53"/>
                </a:cxn>
                <a:cxn ang="0">
                  <a:pos x="110" y="53"/>
                </a:cxn>
                <a:cxn ang="0">
                  <a:pos x="98" y="50"/>
                </a:cxn>
                <a:cxn ang="0">
                  <a:pos x="84" y="49"/>
                </a:cxn>
                <a:cxn ang="0">
                  <a:pos x="75" y="45"/>
                </a:cxn>
                <a:cxn ang="0">
                  <a:pos x="61" y="41"/>
                </a:cxn>
                <a:cxn ang="0">
                  <a:pos x="48" y="35"/>
                </a:cxn>
                <a:cxn ang="0">
                  <a:pos x="37" y="27"/>
                </a:cxn>
                <a:cxn ang="0">
                  <a:pos x="25" y="20"/>
                </a:cxn>
                <a:cxn ang="0">
                  <a:pos x="8" y="14"/>
                </a:cxn>
                <a:cxn ang="0">
                  <a:pos x="0" y="8"/>
                </a:cxn>
                <a:cxn ang="0">
                  <a:pos x="6" y="0"/>
                </a:cxn>
                <a:cxn ang="0">
                  <a:pos x="14" y="0"/>
                </a:cxn>
              </a:cxnLst>
              <a:rect l="0" t="0" r="r" b="b"/>
              <a:pathLst>
                <a:path w="423" h="56">
                  <a:moveTo>
                    <a:pt x="14" y="0"/>
                  </a:moveTo>
                  <a:lnTo>
                    <a:pt x="20" y="2"/>
                  </a:lnTo>
                  <a:lnTo>
                    <a:pt x="26" y="3"/>
                  </a:lnTo>
                  <a:lnTo>
                    <a:pt x="31" y="5"/>
                  </a:lnTo>
                  <a:lnTo>
                    <a:pt x="37" y="8"/>
                  </a:lnTo>
                  <a:lnTo>
                    <a:pt x="43" y="8"/>
                  </a:lnTo>
                  <a:lnTo>
                    <a:pt x="48" y="11"/>
                  </a:lnTo>
                  <a:lnTo>
                    <a:pt x="54" y="11"/>
                  </a:lnTo>
                  <a:lnTo>
                    <a:pt x="61" y="13"/>
                  </a:lnTo>
                  <a:lnTo>
                    <a:pt x="65" y="14"/>
                  </a:lnTo>
                  <a:lnTo>
                    <a:pt x="72" y="14"/>
                  </a:lnTo>
                  <a:lnTo>
                    <a:pt x="76" y="16"/>
                  </a:lnTo>
                  <a:lnTo>
                    <a:pt x="82" y="17"/>
                  </a:lnTo>
                  <a:lnTo>
                    <a:pt x="87" y="17"/>
                  </a:lnTo>
                  <a:lnTo>
                    <a:pt x="95" y="17"/>
                  </a:lnTo>
                  <a:lnTo>
                    <a:pt x="98" y="17"/>
                  </a:lnTo>
                  <a:lnTo>
                    <a:pt x="101" y="19"/>
                  </a:lnTo>
                  <a:lnTo>
                    <a:pt x="104" y="19"/>
                  </a:lnTo>
                  <a:lnTo>
                    <a:pt x="107" y="20"/>
                  </a:lnTo>
                  <a:lnTo>
                    <a:pt x="110" y="20"/>
                  </a:lnTo>
                  <a:lnTo>
                    <a:pt x="115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1" y="20"/>
                  </a:lnTo>
                  <a:lnTo>
                    <a:pt x="134" y="20"/>
                  </a:lnTo>
                  <a:lnTo>
                    <a:pt x="137" y="20"/>
                  </a:lnTo>
                  <a:lnTo>
                    <a:pt x="143" y="22"/>
                  </a:lnTo>
                  <a:lnTo>
                    <a:pt x="148" y="24"/>
                  </a:lnTo>
                  <a:lnTo>
                    <a:pt x="154" y="24"/>
                  </a:lnTo>
                  <a:lnTo>
                    <a:pt x="160" y="24"/>
                  </a:lnTo>
                  <a:lnTo>
                    <a:pt x="165" y="24"/>
                  </a:lnTo>
                  <a:lnTo>
                    <a:pt x="171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8" y="24"/>
                  </a:lnTo>
                  <a:lnTo>
                    <a:pt x="193" y="24"/>
                  </a:lnTo>
                  <a:lnTo>
                    <a:pt x="196" y="24"/>
                  </a:lnTo>
                  <a:lnTo>
                    <a:pt x="201" y="24"/>
                  </a:lnTo>
                  <a:lnTo>
                    <a:pt x="204" y="24"/>
                  </a:lnTo>
                  <a:lnTo>
                    <a:pt x="207" y="24"/>
                  </a:lnTo>
                  <a:lnTo>
                    <a:pt x="213" y="25"/>
                  </a:lnTo>
                  <a:lnTo>
                    <a:pt x="218" y="24"/>
                  </a:lnTo>
                  <a:lnTo>
                    <a:pt x="224" y="24"/>
                  </a:lnTo>
                  <a:lnTo>
                    <a:pt x="230" y="24"/>
                  </a:lnTo>
                  <a:lnTo>
                    <a:pt x="237" y="24"/>
                  </a:lnTo>
                  <a:lnTo>
                    <a:pt x="244" y="24"/>
                  </a:lnTo>
                  <a:lnTo>
                    <a:pt x="249" y="24"/>
                  </a:lnTo>
                  <a:lnTo>
                    <a:pt x="255" y="24"/>
                  </a:lnTo>
                  <a:lnTo>
                    <a:pt x="261" y="24"/>
                  </a:lnTo>
                  <a:lnTo>
                    <a:pt x="268" y="22"/>
                  </a:lnTo>
                  <a:lnTo>
                    <a:pt x="274" y="20"/>
                  </a:lnTo>
                  <a:lnTo>
                    <a:pt x="280" y="20"/>
                  </a:lnTo>
                  <a:lnTo>
                    <a:pt x="285" y="20"/>
                  </a:lnTo>
                  <a:lnTo>
                    <a:pt x="291" y="20"/>
                  </a:lnTo>
                  <a:lnTo>
                    <a:pt x="297" y="20"/>
                  </a:lnTo>
                  <a:lnTo>
                    <a:pt x="304" y="19"/>
                  </a:lnTo>
                  <a:lnTo>
                    <a:pt x="310" y="19"/>
                  </a:lnTo>
                  <a:lnTo>
                    <a:pt x="314" y="17"/>
                  </a:lnTo>
                  <a:lnTo>
                    <a:pt x="321" y="17"/>
                  </a:lnTo>
                  <a:lnTo>
                    <a:pt x="327" y="17"/>
                  </a:lnTo>
                  <a:lnTo>
                    <a:pt x="333" y="16"/>
                  </a:lnTo>
                  <a:lnTo>
                    <a:pt x="339" y="14"/>
                  </a:lnTo>
                  <a:lnTo>
                    <a:pt x="346" y="14"/>
                  </a:lnTo>
                  <a:lnTo>
                    <a:pt x="352" y="13"/>
                  </a:lnTo>
                  <a:lnTo>
                    <a:pt x="358" y="13"/>
                  </a:lnTo>
                  <a:lnTo>
                    <a:pt x="364" y="11"/>
                  </a:lnTo>
                  <a:lnTo>
                    <a:pt x="370" y="11"/>
                  </a:lnTo>
                  <a:lnTo>
                    <a:pt x="374" y="8"/>
                  </a:lnTo>
                  <a:lnTo>
                    <a:pt x="377" y="8"/>
                  </a:lnTo>
                  <a:lnTo>
                    <a:pt x="381" y="8"/>
                  </a:lnTo>
                  <a:lnTo>
                    <a:pt x="384" y="8"/>
                  </a:lnTo>
                  <a:lnTo>
                    <a:pt x="388" y="6"/>
                  </a:lnTo>
                  <a:lnTo>
                    <a:pt x="391" y="6"/>
                  </a:lnTo>
                  <a:lnTo>
                    <a:pt x="395" y="5"/>
                  </a:lnTo>
                  <a:lnTo>
                    <a:pt x="398" y="5"/>
                  </a:lnTo>
                  <a:lnTo>
                    <a:pt x="403" y="3"/>
                  </a:lnTo>
                  <a:lnTo>
                    <a:pt x="406" y="3"/>
                  </a:lnTo>
                  <a:lnTo>
                    <a:pt x="409" y="3"/>
                  </a:lnTo>
                  <a:lnTo>
                    <a:pt x="414" y="3"/>
                  </a:lnTo>
                  <a:lnTo>
                    <a:pt x="417" y="2"/>
                  </a:lnTo>
                  <a:lnTo>
                    <a:pt x="420" y="3"/>
                  </a:lnTo>
                  <a:lnTo>
                    <a:pt x="422" y="8"/>
                  </a:lnTo>
                  <a:lnTo>
                    <a:pt x="423" y="11"/>
                  </a:lnTo>
                  <a:lnTo>
                    <a:pt x="423" y="14"/>
                  </a:lnTo>
                  <a:lnTo>
                    <a:pt x="423" y="17"/>
                  </a:lnTo>
                  <a:lnTo>
                    <a:pt x="422" y="20"/>
                  </a:lnTo>
                  <a:lnTo>
                    <a:pt x="419" y="22"/>
                  </a:lnTo>
                  <a:lnTo>
                    <a:pt x="414" y="22"/>
                  </a:lnTo>
                  <a:lnTo>
                    <a:pt x="411" y="24"/>
                  </a:lnTo>
                  <a:lnTo>
                    <a:pt x="406" y="24"/>
                  </a:lnTo>
                  <a:lnTo>
                    <a:pt x="403" y="24"/>
                  </a:lnTo>
                  <a:lnTo>
                    <a:pt x="397" y="25"/>
                  </a:lnTo>
                  <a:lnTo>
                    <a:pt x="391" y="27"/>
                  </a:lnTo>
                  <a:lnTo>
                    <a:pt x="384" y="28"/>
                  </a:lnTo>
                  <a:lnTo>
                    <a:pt x="378" y="30"/>
                  </a:lnTo>
                  <a:lnTo>
                    <a:pt x="374" y="31"/>
                  </a:lnTo>
                  <a:lnTo>
                    <a:pt x="367" y="33"/>
                  </a:lnTo>
                  <a:lnTo>
                    <a:pt x="361" y="33"/>
                  </a:lnTo>
                  <a:lnTo>
                    <a:pt x="355" y="35"/>
                  </a:lnTo>
                  <a:lnTo>
                    <a:pt x="350" y="36"/>
                  </a:lnTo>
                  <a:lnTo>
                    <a:pt x="344" y="38"/>
                  </a:lnTo>
                  <a:lnTo>
                    <a:pt x="339" y="38"/>
                  </a:lnTo>
                  <a:lnTo>
                    <a:pt x="333" y="39"/>
                  </a:lnTo>
                  <a:lnTo>
                    <a:pt x="330" y="41"/>
                  </a:lnTo>
                  <a:lnTo>
                    <a:pt x="324" y="41"/>
                  </a:lnTo>
                  <a:lnTo>
                    <a:pt x="319" y="41"/>
                  </a:lnTo>
                  <a:lnTo>
                    <a:pt x="313" y="42"/>
                  </a:lnTo>
                  <a:lnTo>
                    <a:pt x="308" y="44"/>
                  </a:lnTo>
                  <a:lnTo>
                    <a:pt x="304" y="44"/>
                  </a:lnTo>
                  <a:lnTo>
                    <a:pt x="297" y="44"/>
                  </a:lnTo>
                  <a:lnTo>
                    <a:pt x="293" y="45"/>
                  </a:lnTo>
                  <a:lnTo>
                    <a:pt x="286" y="45"/>
                  </a:lnTo>
                  <a:lnTo>
                    <a:pt x="280" y="47"/>
                  </a:lnTo>
                  <a:lnTo>
                    <a:pt x="274" y="47"/>
                  </a:lnTo>
                  <a:lnTo>
                    <a:pt x="269" y="49"/>
                  </a:lnTo>
                  <a:lnTo>
                    <a:pt x="263" y="49"/>
                  </a:lnTo>
                  <a:lnTo>
                    <a:pt x="257" y="50"/>
                  </a:lnTo>
                  <a:lnTo>
                    <a:pt x="254" y="50"/>
                  </a:lnTo>
                  <a:lnTo>
                    <a:pt x="249" y="50"/>
                  </a:lnTo>
                  <a:lnTo>
                    <a:pt x="246" y="50"/>
                  </a:lnTo>
                  <a:lnTo>
                    <a:pt x="243" y="52"/>
                  </a:lnTo>
                  <a:lnTo>
                    <a:pt x="240" y="52"/>
                  </a:lnTo>
                  <a:lnTo>
                    <a:pt x="235" y="52"/>
                  </a:lnTo>
                  <a:lnTo>
                    <a:pt x="232" y="53"/>
                  </a:lnTo>
                  <a:lnTo>
                    <a:pt x="229" y="53"/>
                  </a:lnTo>
                  <a:lnTo>
                    <a:pt x="224" y="53"/>
                  </a:lnTo>
                  <a:lnTo>
                    <a:pt x="219" y="53"/>
                  </a:lnTo>
                  <a:lnTo>
                    <a:pt x="213" y="53"/>
                  </a:lnTo>
                  <a:lnTo>
                    <a:pt x="210" y="53"/>
                  </a:lnTo>
                  <a:lnTo>
                    <a:pt x="205" y="53"/>
                  </a:lnTo>
                  <a:lnTo>
                    <a:pt x="201" y="55"/>
                  </a:lnTo>
                  <a:lnTo>
                    <a:pt x="196" y="55"/>
                  </a:lnTo>
                  <a:lnTo>
                    <a:pt x="191" y="55"/>
                  </a:lnTo>
                  <a:lnTo>
                    <a:pt x="187" y="55"/>
                  </a:lnTo>
                  <a:lnTo>
                    <a:pt x="184" y="55"/>
                  </a:lnTo>
                  <a:lnTo>
                    <a:pt x="177" y="55"/>
                  </a:lnTo>
                  <a:lnTo>
                    <a:pt x="174" y="56"/>
                  </a:lnTo>
                  <a:lnTo>
                    <a:pt x="168" y="56"/>
                  </a:lnTo>
                  <a:lnTo>
                    <a:pt x="163" y="56"/>
                  </a:lnTo>
                  <a:lnTo>
                    <a:pt x="160" y="56"/>
                  </a:lnTo>
                  <a:lnTo>
                    <a:pt x="156" y="56"/>
                  </a:lnTo>
                  <a:lnTo>
                    <a:pt x="151" y="56"/>
                  </a:lnTo>
                  <a:lnTo>
                    <a:pt x="148" y="56"/>
                  </a:lnTo>
                  <a:lnTo>
                    <a:pt x="142" y="55"/>
                  </a:lnTo>
                  <a:lnTo>
                    <a:pt x="137" y="55"/>
                  </a:lnTo>
                  <a:lnTo>
                    <a:pt x="132" y="55"/>
                  </a:lnTo>
                  <a:lnTo>
                    <a:pt x="128" y="55"/>
                  </a:lnTo>
                  <a:lnTo>
                    <a:pt x="124" y="53"/>
                  </a:lnTo>
                  <a:lnTo>
                    <a:pt x="120" y="53"/>
                  </a:lnTo>
                  <a:lnTo>
                    <a:pt x="115" y="53"/>
                  </a:lnTo>
                  <a:lnTo>
                    <a:pt x="110" y="53"/>
                  </a:lnTo>
                  <a:lnTo>
                    <a:pt x="107" y="52"/>
                  </a:lnTo>
                  <a:lnTo>
                    <a:pt x="103" y="52"/>
                  </a:lnTo>
                  <a:lnTo>
                    <a:pt x="98" y="50"/>
                  </a:lnTo>
                  <a:lnTo>
                    <a:pt x="93" y="50"/>
                  </a:lnTo>
                  <a:lnTo>
                    <a:pt x="89" y="49"/>
                  </a:lnTo>
                  <a:lnTo>
                    <a:pt x="84" y="49"/>
                  </a:lnTo>
                  <a:lnTo>
                    <a:pt x="81" y="47"/>
                  </a:lnTo>
                  <a:lnTo>
                    <a:pt x="78" y="47"/>
                  </a:lnTo>
                  <a:lnTo>
                    <a:pt x="75" y="45"/>
                  </a:lnTo>
                  <a:lnTo>
                    <a:pt x="72" y="44"/>
                  </a:lnTo>
                  <a:lnTo>
                    <a:pt x="67" y="44"/>
                  </a:lnTo>
                  <a:lnTo>
                    <a:pt x="61" y="41"/>
                  </a:lnTo>
                  <a:lnTo>
                    <a:pt x="56" y="39"/>
                  </a:lnTo>
                  <a:lnTo>
                    <a:pt x="53" y="38"/>
                  </a:lnTo>
                  <a:lnTo>
                    <a:pt x="48" y="35"/>
                  </a:lnTo>
                  <a:lnTo>
                    <a:pt x="45" y="33"/>
                  </a:lnTo>
                  <a:lnTo>
                    <a:pt x="42" y="31"/>
                  </a:lnTo>
                  <a:lnTo>
                    <a:pt x="37" y="27"/>
                  </a:lnTo>
                  <a:lnTo>
                    <a:pt x="33" y="25"/>
                  </a:lnTo>
                  <a:lnTo>
                    <a:pt x="29" y="24"/>
                  </a:lnTo>
                  <a:lnTo>
                    <a:pt x="25" y="20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3" name="Freeform 517"/>
            <p:cNvSpPr>
              <a:spLocks/>
            </p:cNvSpPr>
            <p:nvPr/>
          </p:nvSpPr>
          <p:spPr bwMode="auto">
            <a:xfrm>
              <a:off x="4666" y="3311"/>
              <a:ext cx="52" cy="342"/>
            </a:xfrm>
            <a:custGeom>
              <a:avLst/>
              <a:gdLst/>
              <a:ahLst/>
              <a:cxnLst>
                <a:cxn ang="0">
                  <a:pos x="94" y="34"/>
                </a:cxn>
                <a:cxn ang="0">
                  <a:pos x="94" y="59"/>
                </a:cxn>
                <a:cxn ang="0">
                  <a:pos x="95" y="84"/>
                </a:cxn>
                <a:cxn ang="0">
                  <a:pos x="97" y="107"/>
                </a:cxn>
                <a:cxn ang="0">
                  <a:pos x="98" y="129"/>
                </a:cxn>
                <a:cxn ang="0">
                  <a:pos x="100" y="152"/>
                </a:cxn>
                <a:cxn ang="0">
                  <a:pos x="102" y="172"/>
                </a:cxn>
                <a:cxn ang="0">
                  <a:pos x="103" y="194"/>
                </a:cxn>
                <a:cxn ang="0">
                  <a:pos x="103" y="214"/>
                </a:cxn>
                <a:cxn ang="0">
                  <a:pos x="102" y="238"/>
                </a:cxn>
                <a:cxn ang="0">
                  <a:pos x="98" y="261"/>
                </a:cxn>
                <a:cxn ang="0">
                  <a:pos x="95" y="286"/>
                </a:cxn>
                <a:cxn ang="0">
                  <a:pos x="91" y="313"/>
                </a:cxn>
                <a:cxn ang="0">
                  <a:pos x="83" y="344"/>
                </a:cxn>
                <a:cxn ang="0">
                  <a:pos x="74" y="373"/>
                </a:cxn>
                <a:cxn ang="0">
                  <a:pos x="66" y="401"/>
                </a:cxn>
                <a:cxn ang="0">
                  <a:pos x="56" y="428"/>
                </a:cxn>
                <a:cxn ang="0">
                  <a:pos x="49" y="454"/>
                </a:cxn>
                <a:cxn ang="0">
                  <a:pos x="41" y="481"/>
                </a:cxn>
                <a:cxn ang="0">
                  <a:pos x="35" y="506"/>
                </a:cxn>
                <a:cxn ang="0">
                  <a:pos x="28" y="534"/>
                </a:cxn>
                <a:cxn ang="0">
                  <a:pos x="24" y="558"/>
                </a:cxn>
                <a:cxn ang="0">
                  <a:pos x="19" y="586"/>
                </a:cxn>
                <a:cxn ang="0">
                  <a:pos x="18" y="616"/>
                </a:cxn>
                <a:cxn ang="0">
                  <a:pos x="18" y="649"/>
                </a:cxn>
                <a:cxn ang="0">
                  <a:pos x="18" y="678"/>
                </a:cxn>
                <a:cxn ang="0">
                  <a:pos x="4" y="681"/>
                </a:cxn>
                <a:cxn ang="0">
                  <a:pos x="0" y="655"/>
                </a:cxn>
                <a:cxn ang="0">
                  <a:pos x="0" y="622"/>
                </a:cxn>
                <a:cxn ang="0">
                  <a:pos x="0" y="591"/>
                </a:cxn>
                <a:cxn ang="0">
                  <a:pos x="2" y="563"/>
                </a:cxn>
                <a:cxn ang="0">
                  <a:pos x="5" y="535"/>
                </a:cxn>
                <a:cxn ang="0">
                  <a:pos x="10" y="507"/>
                </a:cxn>
                <a:cxn ang="0">
                  <a:pos x="13" y="482"/>
                </a:cxn>
                <a:cxn ang="0">
                  <a:pos x="18" y="454"/>
                </a:cxn>
                <a:cxn ang="0">
                  <a:pos x="24" y="428"/>
                </a:cxn>
                <a:cxn ang="0">
                  <a:pos x="30" y="401"/>
                </a:cxn>
                <a:cxn ang="0">
                  <a:pos x="38" y="372"/>
                </a:cxn>
                <a:cxn ang="0">
                  <a:pos x="46" y="342"/>
                </a:cxn>
                <a:cxn ang="0">
                  <a:pos x="53" y="311"/>
                </a:cxn>
                <a:cxn ang="0">
                  <a:pos x="60" y="283"/>
                </a:cxn>
                <a:cxn ang="0">
                  <a:pos x="63" y="258"/>
                </a:cxn>
                <a:cxn ang="0">
                  <a:pos x="67" y="235"/>
                </a:cxn>
                <a:cxn ang="0">
                  <a:pos x="69" y="214"/>
                </a:cxn>
                <a:cxn ang="0">
                  <a:pos x="70" y="193"/>
                </a:cxn>
                <a:cxn ang="0">
                  <a:pos x="70" y="172"/>
                </a:cxn>
                <a:cxn ang="0">
                  <a:pos x="70" y="152"/>
                </a:cxn>
                <a:cxn ang="0">
                  <a:pos x="70" y="130"/>
                </a:cxn>
                <a:cxn ang="0">
                  <a:pos x="70" y="109"/>
                </a:cxn>
                <a:cxn ang="0">
                  <a:pos x="70" y="87"/>
                </a:cxn>
                <a:cxn ang="0">
                  <a:pos x="70" y="62"/>
                </a:cxn>
                <a:cxn ang="0">
                  <a:pos x="70" y="39"/>
                </a:cxn>
                <a:cxn ang="0">
                  <a:pos x="70" y="12"/>
                </a:cxn>
                <a:cxn ang="0">
                  <a:pos x="86" y="1"/>
                </a:cxn>
              </a:cxnLst>
              <a:rect l="0" t="0" r="r" b="b"/>
              <a:pathLst>
                <a:path w="103" h="683">
                  <a:moveTo>
                    <a:pt x="95" y="12"/>
                  </a:moveTo>
                  <a:lnTo>
                    <a:pt x="94" y="18"/>
                  </a:lnTo>
                  <a:lnTo>
                    <a:pt x="94" y="23"/>
                  </a:lnTo>
                  <a:lnTo>
                    <a:pt x="94" y="29"/>
                  </a:lnTo>
                  <a:lnTo>
                    <a:pt x="94" y="34"/>
                  </a:lnTo>
                  <a:lnTo>
                    <a:pt x="94" y="39"/>
                  </a:lnTo>
                  <a:lnTo>
                    <a:pt x="94" y="45"/>
                  </a:lnTo>
                  <a:lnTo>
                    <a:pt x="94" y="49"/>
                  </a:lnTo>
                  <a:lnTo>
                    <a:pt x="94" y="56"/>
                  </a:lnTo>
                  <a:lnTo>
                    <a:pt x="94" y="59"/>
                  </a:lnTo>
                  <a:lnTo>
                    <a:pt x="94" y="65"/>
                  </a:lnTo>
                  <a:lnTo>
                    <a:pt x="94" y="70"/>
                  </a:lnTo>
                  <a:lnTo>
                    <a:pt x="95" y="74"/>
                  </a:lnTo>
                  <a:lnTo>
                    <a:pt x="95" y="79"/>
                  </a:lnTo>
                  <a:lnTo>
                    <a:pt x="95" y="84"/>
                  </a:lnTo>
                  <a:lnTo>
                    <a:pt x="95" y="88"/>
                  </a:lnTo>
                  <a:lnTo>
                    <a:pt x="97" y="95"/>
                  </a:lnTo>
                  <a:lnTo>
                    <a:pt x="97" y="99"/>
                  </a:lnTo>
                  <a:lnTo>
                    <a:pt x="97" y="102"/>
                  </a:lnTo>
                  <a:lnTo>
                    <a:pt x="97" y="107"/>
                  </a:lnTo>
                  <a:lnTo>
                    <a:pt x="97" y="112"/>
                  </a:lnTo>
                  <a:lnTo>
                    <a:pt x="97" y="115"/>
                  </a:lnTo>
                  <a:lnTo>
                    <a:pt x="97" y="121"/>
                  </a:lnTo>
                  <a:lnTo>
                    <a:pt x="98" y="126"/>
                  </a:lnTo>
                  <a:lnTo>
                    <a:pt x="98" y="129"/>
                  </a:lnTo>
                  <a:lnTo>
                    <a:pt x="98" y="133"/>
                  </a:lnTo>
                  <a:lnTo>
                    <a:pt x="100" y="138"/>
                  </a:lnTo>
                  <a:lnTo>
                    <a:pt x="100" y="143"/>
                  </a:lnTo>
                  <a:lnTo>
                    <a:pt x="100" y="148"/>
                  </a:lnTo>
                  <a:lnTo>
                    <a:pt x="100" y="152"/>
                  </a:lnTo>
                  <a:lnTo>
                    <a:pt x="100" y="155"/>
                  </a:lnTo>
                  <a:lnTo>
                    <a:pt x="102" y="160"/>
                  </a:lnTo>
                  <a:lnTo>
                    <a:pt x="102" y="165"/>
                  </a:lnTo>
                  <a:lnTo>
                    <a:pt x="102" y="169"/>
                  </a:lnTo>
                  <a:lnTo>
                    <a:pt x="102" y="172"/>
                  </a:lnTo>
                  <a:lnTo>
                    <a:pt x="102" y="177"/>
                  </a:lnTo>
                  <a:lnTo>
                    <a:pt x="103" y="182"/>
                  </a:lnTo>
                  <a:lnTo>
                    <a:pt x="103" y="185"/>
                  </a:lnTo>
                  <a:lnTo>
                    <a:pt x="103" y="190"/>
                  </a:lnTo>
                  <a:lnTo>
                    <a:pt x="103" y="194"/>
                  </a:lnTo>
                  <a:lnTo>
                    <a:pt x="103" y="199"/>
                  </a:lnTo>
                  <a:lnTo>
                    <a:pt x="103" y="202"/>
                  </a:lnTo>
                  <a:lnTo>
                    <a:pt x="103" y="207"/>
                  </a:lnTo>
                  <a:lnTo>
                    <a:pt x="103" y="211"/>
                  </a:lnTo>
                  <a:lnTo>
                    <a:pt x="103" y="214"/>
                  </a:lnTo>
                  <a:lnTo>
                    <a:pt x="103" y="219"/>
                  </a:lnTo>
                  <a:lnTo>
                    <a:pt x="103" y="225"/>
                  </a:lnTo>
                  <a:lnTo>
                    <a:pt x="103" y="228"/>
                  </a:lnTo>
                  <a:lnTo>
                    <a:pt x="103" y="235"/>
                  </a:lnTo>
                  <a:lnTo>
                    <a:pt x="102" y="238"/>
                  </a:lnTo>
                  <a:lnTo>
                    <a:pt x="102" y="242"/>
                  </a:lnTo>
                  <a:lnTo>
                    <a:pt x="100" y="247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1"/>
                  </a:lnTo>
                  <a:lnTo>
                    <a:pt x="98" y="266"/>
                  </a:lnTo>
                  <a:lnTo>
                    <a:pt x="98" y="272"/>
                  </a:lnTo>
                  <a:lnTo>
                    <a:pt x="97" y="277"/>
                  </a:lnTo>
                  <a:lnTo>
                    <a:pt x="97" y="281"/>
                  </a:lnTo>
                  <a:lnTo>
                    <a:pt x="95" y="286"/>
                  </a:lnTo>
                  <a:lnTo>
                    <a:pt x="94" y="292"/>
                  </a:lnTo>
                  <a:lnTo>
                    <a:pt x="94" y="297"/>
                  </a:lnTo>
                  <a:lnTo>
                    <a:pt x="94" y="302"/>
                  </a:lnTo>
                  <a:lnTo>
                    <a:pt x="91" y="308"/>
                  </a:lnTo>
                  <a:lnTo>
                    <a:pt x="91" y="313"/>
                  </a:lnTo>
                  <a:lnTo>
                    <a:pt x="89" y="319"/>
                  </a:lnTo>
                  <a:lnTo>
                    <a:pt x="86" y="325"/>
                  </a:lnTo>
                  <a:lnTo>
                    <a:pt x="86" y="331"/>
                  </a:lnTo>
                  <a:lnTo>
                    <a:pt x="84" y="337"/>
                  </a:lnTo>
                  <a:lnTo>
                    <a:pt x="83" y="344"/>
                  </a:lnTo>
                  <a:lnTo>
                    <a:pt x="80" y="350"/>
                  </a:lnTo>
                  <a:lnTo>
                    <a:pt x="78" y="355"/>
                  </a:lnTo>
                  <a:lnTo>
                    <a:pt x="77" y="361"/>
                  </a:lnTo>
                  <a:lnTo>
                    <a:pt x="75" y="367"/>
                  </a:lnTo>
                  <a:lnTo>
                    <a:pt x="74" y="373"/>
                  </a:lnTo>
                  <a:lnTo>
                    <a:pt x="72" y="378"/>
                  </a:lnTo>
                  <a:lnTo>
                    <a:pt x="70" y="384"/>
                  </a:lnTo>
                  <a:lnTo>
                    <a:pt x="69" y="390"/>
                  </a:lnTo>
                  <a:lnTo>
                    <a:pt x="67" y="395"/>
                  </a:lnTo>
                  <a:lnTo>
                    <a:pt x="66" y="401"/>
                  </a:lnTo>
                  <a:lnTo>
                    <a:pt x="64" y="407"/>
                  </a:lnTo>
                  <a:lnTo>
                    <a:pt x="63" y="412"/>
                  </a:lnTo>
                  <a:lnTo>
                    <a:pt x="60" y="418"/>
                  </a:lnTo>
                  <a:lnTo>
                    <a:pt x="58" y="423"/>
                  </a:lnTo>
                  <a:lnTo>
                    <a:pt x="56" y="428"/>
                  </a:lnTo>
                  <a:lnTo>
                    <a:pt x="55" y="434"/>
                  </a:lnTo>
                  <a:lnTo>
                    <a:pt x="53" y="439"/>
                  </a:lnTo>
                  <a:lnTo>
                    <a:pt x="52" y="445"/>
                  </a:lnTo>
                  <a:lnTo>
                    <a:pt x="50" y="449"/>
                  </a:lnTo>
                  <a:lnTo>
                    <a:pt x="49" y="454"/>
                  </a:lnTo>
                  <a:lnTo>
                    <a:pt x="47" y="459"/>
                  </a:lnTo>
                  <a:lnTo>
                    <a:pt x="46" y="465"/>
                  </a:lnTo>
                  <a:lnTo>
                    <a:pt x="44" y="471"/>
                  </a:lnTo>
                  <a:lnTo>
                    <a:pt x="42" y="474"/>
                  </a:lnTo>
                  <a:lnTo>
                    <a:pt x="41" y="481"/>
                  </a:lnTo>
                  <a:lnTo>
                    <a:pt x="41" y="485"/>
                  </a:lnTo>
                  <a:lnTo>
                    <a:pt x="39" y="492"/>
                  </a:lnTo>
                  <a:lnTo>
                    <a:pt x="36" y="496"/>
                  </a:lnTo>
                  <a:lnTo>
                    <a:pt x="36" y="501"/>
                  </a:lnTo>
                  <a:lnTo>
                    <a:pt x="35" y="506"/>
                  </a:lnTo>
                  <a:lnTo>
                    <a:pt x="33" y="510"/>
                  </a:lnTo>
                  <a:lnTo>
                    <a:pt x="32" y="516"/>
                  </a:lnTo>
                  <a:lnTo>
                    <a:pt x="30" y="521"/>
                  </a:lnTo>
                  <a:lnTo>
                    <a:pt x="30" y="527"/>
                  </a:lnTo>
                  <a:lnTo>
                    <a:pt x="28" y="534"/>
                  </a:lnTo>
                  <a:lnTo>
                    <a:pt x="27" y="537"/>
                  </a:lnTo>
                  <a:lnTo>
                    <a:pt x="27" y="543"/>
                  </a:lnTo>
                  <a:lnTo>
                    <a:pt x="25" y="548"/>
                  </a:lnTo>
                  <a:lnTo>
                    <a:pt x="24" y="554"/>
                  </a:lnTo>
                  <a:lnTo>
                    <a:pt x="24" y="558"/>
                  </a:lnTo>
                  <a:lnTo>
                    <a:pt x="22" y="565"/>
                  </a:lnTo>
                  <a:lnTo>
                    <a:pt x="21" y="571"/>
                  </a:lnTo>
                  <a:lnTo>
                    <a:pt x="21" y="576"/>
                  </a:lnTo>
                  <a:lnTo>
                    <a:pt x="21" y="582"/>
                  </a:lnTo>
                  <a:lnTo>
                    <a:pt x="19" y="586"/>
                  </a:lnTo>
                  <a:lnTo>
                    <a:pt x="19" y="593"/>
                  </a:lnTo>
                  <a:lnTo>
                    <a:pt x="18" y="599"/>
                  </a:lnTo>
                  <a:lnTo>
                    <a:pt x="18" y="604"/>
                  </a:lnTo>
                  <a:lnTo>
                    <a:pt x="18" y="610"/>
                  </a:lnTo>
                  <a:lnTo>
                    <a:pt x="18" y="616"/>
                  </a:lnTo>
                  <a:lnTo>
                    <a:pt x="18" y="624"/>
                  </a:lnTo>
                  <a:lnTo>
                    <a:pt x="18" y="629"/>
                  </a:lnTo>
                  <a:lnTo>
                    <a:pt x="18" y="635"/>
                  </a:lnTo>
                  <a:lnTo>
                    <a:pt x="18" y="641"/>
                  </a:lnTo>
                  <a:lnTo>
                    <a:pt x="18" y="649"/>
                  </a:lnTo>
                  <a:lnTo>
                    <a:pt x="18" y="653"/>
                  </a:lnTo>
                  <a:lnTo>
                    <a:pt x="18" y="661"/>
                  </a:lnTo>
                  <a:lnTo>
                    <a:pt x="18" y="669"/>
                  </a:lnTo>
                  <a:lnTo>
                    <a:pt x="18" y="675"/>
                  </a:lnTo>
                  <a:lnTo>
                    <a:pt x="18" y="678"/>
                  </a:lnTo>
                  <a:lnTo>
                    <a:pt x="14" y="681"/>
                  </a:lnTo>
                  <a:lnTo>
                    <a:pt x="11" y="683"/>
                  </a:lnTo>
                  <a:lnTo>
                    <a:pt x="10" y="683"/>
                  </a:lnTo>
                  <a:lnTo>
                    <a:pt x="7" y="683"/>
                  </a:lnTo>
                  <a:lnTo>
                    <a:pt x="4" y="681"/>
                  </a:lnTo>
                  <a:lnTo>
                    <a:pt x="0" y="680"/>
                  </a:lnTo>
                  <a:lnTo>
                    <a:pt x="0" y="677"/>
                  </a:lnTo>
                  <a:lnTo>
                    <a:pt x="0" y="669"/>
                  </a:lnTo>
                  <a:lnTo>
                    <a:pt x="0" y="661"/>
                  </a:lnTo>
                  <a:lnTo>
                    <a:pt x="0" y="655"/>
                  </a:lnTo>
                  <a:lnTo>
                    <a:pt x="0" y="649"/>
                  </a:lnTo>
                  <a:lnTo>
                    <a:pt x="0" y="641"/>
                  </a:lnTo>
                  <a:lnTo>
                    <a:pt x="0" y="635"/>
                  </a:lnTo>
                  <a:lnTo>
                    <a:pt x="0" y="629"/>
                  </a:lnTo>
                  <a:lnTo>
                    <a:pt x="0" y="622"/>
                  </a:lnTo>
                  <a:lnTo>
                    <a:pt x="0" y="616"/>
                  </a:lnTo>
                  <a:lnTo>
                    <a:pt x="0" y="610"/>
                  </a:lnTo>
                  <a:lnTo>
                    <a:pt x="0" y="604"/>
                  </a:lnTo>
                  <a:lnTo>
                    <a:pt x="0" y="597"/>
                  </a:lnTo>
                  <a:lnTo>
                    <a:pt x="0" y="591"/>
                  </a:lnTo>
                  <a:lnTo>
                    <a:pt x="0" y="585"/>
                  </a:lnTo>
                  <a:lnTo>
                    <a:pt x="0" y="580"/>
                  </a:lnTo>
                  <a:lnTo>
                    <a:pt x="2" y="574"/>
                  </a:lnTo>
                  <a:lnTo>
                    <a:pt x="2" y="568"/>
                  </a:lnTo>
                  <a:lnTo>
                    <a:pt x="2" y="563"/>
                  </a:lnTo>
                  <a:lnTo>
                    <a:pt x="4" y="557"/>
                  </a:lnTo>
                  <a:lnTo>
                    <a:pt x="4" y="551"/>
                  </a:lnTo>
                  <a:lnTo>
                    <a:pt x="4" y="546"/>
                  </a:lnTo>
                  <a:lnTo>
                    <a:pt x="4" y="541"/>
                  </a:lnTo>
                  <a:lnTo>
                    <a:pt x="5" y="535"/>
                  </a:lnTo>
                  <a:lnTo>
                    <a:pt x="7" y="530"/>
                  </a:lnTo>
                  <a:lnTo>
                    <a:pt x="7" y="524"/>
                  </a:lnTo>
                  <a:lnTo>
                    <a:pt x="7" y="518"/>
                  </a:lnTo>
                  <a:lnTo>
                    <a:pt x="8" y="513"/>
                  </a:lnTo>
                  <a:lnTo>
                    <a:pt x="10" y="507"/>
                  </a:lnTo>
                  <a:lnTo>
                    <a:pt x="10" y="502"/>
                  </a:lnTo>
                  <a:lnTo>
                    <a:pt x="10" y="498"/>
                  </a:lnTo>
                  <a:lnTo>
                    <a:pt x="11" y="493"/>
                  </a:lnTo>
                  <a:lnTo>
                    <a:pt x="13" y="487"/>
                  </a:lnTo>
                  <a:lnTo>
                    <a:pt x="13" y="482"/>
                  </a:lnTo>
                  <a:lnTo>
                    <a:pt x="14" y="478"/>
                  </a:lnTo>
                  <a:lnTo>
                    <a:pt x="14" y="471"/>
                  </a:lnTo>
                  <a:lnTo>
                    <a:pt x="18" y="465"/>
                  </a:lnTo>
                  <a:lnTo>
                    <a:pt x="18" y="460"/>
                  </a:lnTo>
                  <a:lnTo>
                    <a:pt x="18" y="454"/>
                  </a:lnTo>
                  <a:lnTo>
                    <a:pt x="19" y="449"/>
                  </a:lnTo>
                  <a:lnTo>
                    <a:pt x="21" y="445"/>
                  </a:lnTo>
                  <a:lnTo>
                    <a:pt x="21" y="439"/>
                  </a:lnTo>
                  <a:lnTo>
                    <a:pt x="22" y="434"/>
                  </a:lnTo>
                  <a:lnTo>
                    <a:pt x="24" y="428"/>
                  </a:lnTo>
                  <a:lnTo>
                    <a:pt x="25" y="421"/>
                  </a:lnTo>
                  <a:lnTo>
                    <a:pt x="27" y="417"/>
                  </a:lnTo>
                  <a:lnTo>
                    <a:pt x="28" y="411"/>
                  </a:lnTo>
                  <a:lnTo>
                    <a:pt x="30" y="406"/>
                  </a:lnTo>
                  <a:lnTo>
                    <a:pt x="30" y="401"/>
                  </a:lnTo>
                  <a:lnTo>
                    <a:pt x="33" y="395"/>
                  </a:lnTo>
                  <a:lnTo>
                    <a:pt x="33" y="389"/>
                  </a:lnTo>
                  <a:lnTo>
                    <a:pt x="35" y="383"/>
                  </a:lnTo>
                  <a:lnTo>
                    <a:pt x="36" y="378"/>
                  </a:lnTo>
                  <a:lnTo>
                    <a:pt x="38" y="372"/>
                  </a:lnTo>
                  <a:lnTo>
                    <a:pt x="39" y="365"/>
                  </a:lnTo>
                  <a:lnTo>
                    <a:pt x="41" y="359"/>
                  </a:lnTo>
                  <a:lnTo>
                    <a:pt x="42" y="355"/>
                  </a:lnTo>
                  <a:lnTo>
                    <a:pt x="44" y="348"/>
                  </a:lnTo>
                  <a:lnTo>
                    <a:pt x="46" y="342"/>
                  </a:lnTo>
                  <a:lnTo>
                    <a:pt x="47" y="334"/>
                  </a:lnTo>
                  <a:lnTo>
                    <a:pt x="49" y="330"/>
                  </a:lnTo>
                  <a:lnTo>
                    <a:pt x="50" y="323"/>
                  </a:lnTo>
                  <a:lnTo>
                    <a:pt x="52" y="317"/>
                  </a:lnTo>
                  <a:lnTo>
                    <a:pt x="53" y="311"/>
                  </a:lnTo>
                  <a:lnTo>
                    <a:pt x="55" y="305"/>
                  </a:lnTo>
                  <a:lnTo>
                    <a:pt x="56" y="298"/>
                  </a:lnTo>
                  <a:lnTo>
                    <a:pt x="56" y="294"/>
                  </a:lnTo>
                  <a:lnTo>
                    <a:pt x="58" y="288"/>
                  </a:lnTo>
                  <a:lnTo>
                    <a:pt x="60" y="283"/>
                  </a:lnTo>
                  <a:lnTo>
                    <a:pt x="60" y="278"/>
                  </a:lnTo>
                  <a:lnTo>
                    <a:pt x="61" y="274"/>
                  </a:lnTo>
                  <a:lnTo>
                    <a:pt x="61" y="269"/>
                  </a:lnTo>
                  <a:lnTo>
                    <a:pt x="63" y="264"/>
                  </a:lnTo>
                  <a:lnTo>
                    <a:pt x="63" y="258"/>
                  </a:lnTo>
                  <a:lnTo>
                    <a:pt x="64" y="255"/>
                  </a:lnTo>
                  <a:lnTo>
                    <a:pt x="64" y="249"/>
                  </a:lnTo>
                  <a:lnTo>
                    <a:pt x="66" y="246"/>
                  </a:lnTo>
                  <a:lnTo>
                    <a:pt x="66" y="239"/>
                  </a:lnTo>
                  <a:lnTo>
                    <a:pt x="67" y="235"/>
                  </a:lnTo>
                  <a:lnTo>
                    <a:pt x="67" y="232"/>
                  </a:lnTo>
                  <a:lnTo>
                    <a:pt x="69" y="227"/>
                  </a:lnTo>
                  <a:lnTo>
                    <a:pt x="69" y="222"/>
                  </a:lnTo>
                  <a:lnTo>
                    <a:pt x="69" y="219"/>
                  </a:lnTo>
                  <a:lnTo>
                    <a:pt x="69" y="214"/>
                  </a:lnTo>
                  <a:lnTo>
                    <a:pt x="70" y="210"/>
                  </a:lnTo>
                  <a:lnTo>
                    <a:pt x="70" y="205"/>
                  </a:lnTo>
                  <a:lnTo>
                    <a:pt x="70" y="202"/>
                  </a:lnTo>
                  <a:lnTo>
                    <a:pt x="70" y="197"/>
                  </a:lnTo>
                  <a:lnTo>
                    <a:pt x="70" y="193"/>
                  </a:lnTo>
                  <a:lnTo>
                    <a:pt x="70" y="188"/>
                  </a:lnTo>
                  <a:lnTo>
                    <a:pt x="70" y="185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70" y="172"/>
                  </a:lnTo>
                  <a:lnTo>
                    <a:pt x="70" y="169"/>
                  </a:lnTo>
                  <a:lnTo>
                    <a:pt x="70" y="163"/>
                  </a:lnTo>
                  <a:lnTo>
                    <a:pt x="72" y="160"/>
                  </a:lnTo>
                  <a:lnTo>
                    <a:pt x="70" y="155"/>
                  </a:lnTo>
                  <a:lnTo>
                    <a:pt x="70" y="152"/>
                  </a:lnTo>
                  <a:lnTo>
                    <a:pt x="70" y="146"/>
                  </a:lnTo>
                  <a:lnTo>
                    <a:pt x="70" y="143"/>
                  </a:lnTo>
                  <a:lnTo>
                    <a:pt x="70" y="138"/>
                  </a:lnTo>
                  <a:lnTo>
                    <a:pt x="70" y="135"/>
                  </a:lnTo>
                  <a:lnTo>
                    <a:pt x="70" y="130"/>
                  </a:lnTo>
                  <a:lnTo>
                    <a:pt x="70" y="126"/>
                  </a:lnTo>
                  <a:lnTo>
                    <a:pt x="70" y="123"/>
                  </a:lnTo>
                  <a:lnTo>
                    <a:pt x="70" y="118"/>
                  </a:lnTo>
                  <a:lnTo>
                    <a:pt x="70" y="113"/>
                  </a:lnTo>
                  <a:lnTo>
                    <a:pt x="70" y="109"/>
                  </a:lnTo>
                  <a:lnTo>
                    <a:pt x="70" y="104"/>
                  </a:lnTo>
                  <a:lnTo>
                    <a:pt x="70" y="101"/>
                  </a:lnTo>
                  <a:lnTo>
                    <a:pt x="70" y="96"/>
                  </a:lnTo>
                  <a:lnTo>
                    <a:pt x="70" y="91"/>
                  </a:lnTo>
                  <a:lnTo>
                    <a:pt x="70" y="87"/>
                  </a:lnTo>
                  <a:lnTo>
                    <a:pt x="70" y="82"/>
                  </a:lnTo>
                  <a:lnTo>
                    <a:pt x="70" y="77"/>
                  </a:lnTo>
                  <a:lnTo>
                    <a:pt x="70" y="73"/>
                  </a:lnTo>
                  <a:lnTo>
                    <a:pt x="70" y="68"/>
                  </a:lnTo>
                  <a:lnTo>
                    <a:pt x="70" y="62"/>
                  </a:lnTo>
                  <a:lnTo>
                    <a:pt x="70" y="59"/>
                  </a:lnTo>
                  <a:lnTo>
                    <a:pt x="70" y="54"/>
                  </a:lnTo>
                  <a:lnTo>
                    <a:pt x="70" y="49"/>
                  </a:lnTo>
                  <a:lnTo>
                    <a:pt x="70" y="43"/>
                  </a:lnTo>
                  <a:lnTo>
                    <a:pt x="70" y="39"/>
                  </a:lnTo>
                  <a:lnTo>
                    <a:pt x="70" y="32"/>
                  </a:lnTo>
                  <a:lnTo>
                    <a:pt x="70" y="28"/>
                  </a:lnTo>
                  <a:lnTo>
                    <a:pt x="70" y="23"/>
                  </a:lnTo>
                  <a:lnTo>
                    <a:pt x="70" y="18"/>
                  </a:lnTo>
                  <a:lnTo>
                    <a:pt x="70" y="12"/>
                  </a:lnTo>
                  <a:lnTo>
                    <a:pt x="70" y="6"/>
                  </a:lnTo>
                  <a:lnTo>
                    <a:pt x="74" y="3"/>
                  </a:lnTo>
                  <a:lnTo>
                    <a:pt x="78" y="1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91" y="3"/>
                  </a:lnTo>
                  <a:lnTo>
                    <a:pt x="94" y="6"/>
                  </a:lnTo>
                  <a:lnTo>
                    <a:pt x="95" y="12"/>
                  </a:lnTo>
                  <a:lnTo>
                    <a:pt x="9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4" name="Freeform 518"/>
            <p:cNvSpPr>
              <a:spLocks/>
            </p:cNvSpPr>
            <p:nvPr/>
          </p:nvSpPr>
          <p:spPr bwMode="auto">
            <a:xfrm>
              <a:off x="4629" y="3338"/>
              <a:ext cx="36" cy="307"/>
            </a:xfrm>
            <a:custGeom>
              <a:avLst/>
              <a:gdLst/>
              <a:ahLst/>
              <a:cxnLst>
                <a:cxn ang="0">
                  <a:pos x="59" y="21"/>
                </a:cxn>
                <a:cxn ang="0">
                  <a:pos x="65" y="42"/>
                </a:cxn>
                <a:cxn ang="0">
                  <a:pos x="68" y="62"/>
                </a:cxn>
                <a:cxn ang="0">
                  <a:pos x="70" y="93"/>
                </a:cxn>
                <a:cxn ang="0">
                  <a:pos x="68" y="124"/>
                </a:cxn>
                <a:cxn ang="0">
                  <a:pos x="62" y="155"/>
                </a:cxn>
                <a:cxn ang="0">
                  <a:pos x="56" y="182"/>
                </a:cxn>
                <a:cxn ang="0">
                  <a:pos x="51" y="199"/>
                </a:cxn>
                <a:cxn ang="0">
                  <a:pos x="45" y="217"/>
                </a:cxn>
                <a:cxn ang="0">
                  <a:pos x="43" y="236"/>
                </a:cxn>
                <a:cxn ang="0">
                  <a:pos x="40" y="266"/>
                </a:cxn>
                <a:cxn ang="0">
                  <a:pos x="39" y="294"/>
                </a:cxn>
                <a:cxn ang="0">
                  <a:pos x="40" y="316"/>
                </a:cxn>
                <a:cxn ang="0">
                  <a:pos x="40" y="340"/>
                </a:cxn>
                <a:cxn ang="0">
                  <a:pos x="42" y="365"/>
                </a:cxn>
                <a:cxn ang="0">
                  <a:pos x="45" y="389"/>
                </a:cxn>
                <a:cxn ang="0">
                  <a:pos x="48" y="411"/>
                </a:cxn>
                <a:cxn ang="0">
                  <a:pos x="48" y="431"/>
                </a:cxn>
                <a:cxn ang="0">
                  <a:pos x="51" y="453"/>
                </a:cxn>
                <a:cxn ang="0">
                  <a:pos x="54" y="473"/>
                </a:cxn>
                <a:cxn ang="0">
                  <a:pos x="54" y="495"/>
                </a:cxn>
                <a:cxn ang="0">
                  <a:pos x="56" y="515"/>
                </a:cxn>
                <a:cxn ang="0">
                  <a:pos x="57" y="538"/>
                </a:cxn>
                <a:cxn ang="0">
                  <a:pos x="57" y="560"/>
                </a:cxn>
                <a:cxn ang="0">
                  <a:pos x="59" y="586"/>
                </a:cxn>
                <a:cxn ang="0">
                  <a:pos x="57" y="611"/>
                </a:cxn>
                <a:cxn ang="0">
                  <a:pos x="48" y="597"/>
                </a:cxn>
                <a:cxn ang="0">
                  <a:pos x="48" y="571"/>
                </a:cxn>
                <a:cxn ang="0">
                  <a:pos x="45" y="546"/>
                </a:cxn>
                <a:cxn ang="0">
                  <a:pos x="42" y="524"/>
                </a:cxn>
                <a:cxn ang="0">
                  <a:pos x="37" y="502"/>
                </a:cxn>
                <a:cxn ang="0">
                  <a:pos x="32" y="481"/>
                </a:cxn>
                <a:cxn ang="0">
                  <a:pos x="28" y="462"/>
                </a:cxn>
                <a:cxn ang="0">
                  <a:pos x="21" y="442"/>
                </a:cxn>
                <a:cxn ang="0">
                  <a:pos x="18" y="421"/>
                </a:cxn>
                <a:cxn ang="0">
                  <a:pos x="12" y="398"/>
                </a:cxn>
                <a:cxn ang="0">
                  <a:pos x="7" y="376"/>
                </a:cxn>
                <a:cxn ang="0">
                  <a:pos x="3" y="351"/>
                </a:cxn>
                <a:cxn ang="0">
                  <a:pos x="1" y="326"/>
                </a:cxn>
                <a:cxn ang="0">
                  <a:pos x="0" y="305"/>
                </a:cxn>
                <a:cxn ang="0">
                  <a:pos x="0" y="289"/>
                </a:cxn>
                <a:cxn ang="0">
                  <a:pos x="1" y="256"/>
                </a:cxn>
                <a:cxn ang="0">
                  <a:pos x="6" y="231"/>
                </a:cxn>
                <a:cxn ang="0">
                  <a:pos x="7" y="214"/>
                </a:cxn>
                <a:cxn ang="0">
                  <a:pos x="12" y="196"/>
                </a:cxn>
                <a:cxn ang="0">
                  <a:pos x="23" y="165"/>
                </a:cxn>
                <a:cxn ang="0">
                  <a:pos x="34" y="135"/>
                </a:cxn>
                <a:cxn ang="0">
                  <a:pos x="42" y="105"/>
                </a:cxn>
                <a:cxn ang="0">
                  <a:pos x="45" y="77"/>
                </a:cxn>
                <a:cxn ang="0">
                  <a:pos x="43" y="46"/>
                </a:cxn>
                <a:cxn ang="0">
                  <a:pos x="34" y="17"/>
                </a:cxn>
                <a:cxn ang="0">
                  <a:pos x="45" y="0"/>
                </a:cxn>
              </a:cxnLst>
              <a:rect l="0" t="0" r="r" b="b"/>
              <a:pathLst>
                <a:path w="71" h="614">
                  <a:moveTo>
                    <a:pt x="54" y="7"/>
                  </a:moveTo>
                  <a:lnTo>
                    <a:pt x="54" y="10"/>
                  </a:lnTo>
                  <a:lnTo>
                    <a:pt x="56" y="14"/>
                  </a:lnTo>
                  <a:lnTo>
                    <a:pt x="57" y="17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4" y="35"/>
                  </a:lnTo>
                  <a:lnTo>
                    <a:pt x="65" y="42"/>
                  </a:lnTo>
                  <a:lnTo>
                    <a:pt x="67" y="48"/>
                  </a:lnTo>
                  <a:lnTo>
                    <a:pt x="67" y="51"/>
                  </a:lnTo>
                  <a:lnTo>
                    <a:pt x="68" y="54"/>
                  </a:lnTo>
                  <a:lnTo>
                    <a:pt x="68" y="57"/>
                  </a:lnTo>
                  <a:lnTo>
                    <a:pt x="68" y="62"/>
                  </a:lnTo>
                  <a:lnTo>
                    <a:pt x="68" y="68"/>
                  </a:lnTo>
                  <a:lnTo>
                    <a:pt x="70" y="74"/>
                  </a:lnTo>
                  <a:lnTo>
                    <a:pt x="70" y="80"/>
                  </a:lnTo>
                  <a:lnTo>
                    <a:pt x="71" y="87"/>
                  </a:lnTo>
                  <a:lnTo>
                    <a:pt x="70" y="93"/>
                  </a:lnTo>
                  <a:lnTo>
                    <a:pt x="70" y="99"/>
                  </a:lnTo>
                  <a:lnTo>
                    <a:pt x="70" y="105"/>
                  </a:lnTo>
                  <a:lnTo>
                    <a:pt x="70" y="112"/>
                  </a:lnTo>
                  <a:lnTo>
                    <a:pt x="68" y="118"/>
                  </a:lnTo>
                  <a:lnTo>
                    <a:pt x="68" y="124"/>
                  </a:lnTo>
                  <a:lnTo>
                    <a:pt x="67" y="129"/>
                  </a:lnTo>
                  <a:lnTo>
                    <a:pt x="67" y="137"/>
                  </a:lnTo>
                  <a:lnTo>
                    <a:pt x="65" y="143"/>
                  </a:lnTo>
                  <a:lnTo>
                    <a:pt x="64" y="149"/>
                  </a:lnTo>
                  <a:lnTo>
                    <a:pt x="62" y="155"/>
                  </a:lnTo>
                  <a:lnTo>
                    <a:pt x="60" y="161"/>
                  </a:lnTo>
                  <a:lnTo>
                    <a:pt x="59" y="169"/>
                  </a:lnTo>
                  <a:lnTo>
                    <a:pt x="57" y="175"/>
                  </a:lnTo>
                  <a:lnTo>
                    <a:pt x="56" y="179"/>
                  </a:lnTo>
                  <a:lnTo>
                    <a:pt x="56" y="182"/>
                  </a:lnTo>
                  <a:lnTo>
                    <a:pt x="54" y="185"/>
                  </a:lnTo>
                  <a:lnTo>
                    <a:pt x="54" y="189"/>
                  </a:lnTo>
                  <a:lnTo>
                    <a:pt x="51" y="193"/>
                  </a:lnTo>
                  <a:lnTo>
                    <a:pt x="51" y="196"/>
                  </a:lnTo>
                  <a:lnTo>
                    <a:pt x="51" y="199"/>
                  </a:lnTo>
                  <a:lnTo>
                    <a:pt x="49" y="202"/>
                  </a:lnTo>
                  <a:lnTo>
                    <a:pt x="48" y="205"/>
                  </a:lnTo>
                  <a:lnTo>
                    <a:pt x="48" y="210"/>
                  </a:lnTo>
                  <a:lnTo>
                    <a:pt x="46" y="213"/>
                  </a:lnTo>
                  <a:lnTo>
                    <a:pt x="45" y="217"/>
                  </a:lnTo>
                  <a:lnTo>
                    <a:pt x="45" y="221"/>
                  </a:lnTo>
                  <a:lnTo>
                    <a:pt x="45" y="224"/>
                  </a:lnTo>
                  <a:lnTo>
                    <a:pt x="45" y="227"/>
                  </a:lnTo>
                  <a:lnTo>
                    <a:pt x="45" y="230"/>
                  </a:lnTo>
                  <a:lnTo>
                    <a:pt x="43" y="236"/>
                  </a:lnTo>
                  <a:lnTo>
                    <a:pt x="43" y="244"/>
                  </a:lnTo>
                  <a:lnTo>
                    <a:pt x="42" y="249"/>
                  </a:lnTo>
                  <a:lnTo>
                    <a:pt x="42" y="255"/>
                  </a:lnTo>
                  <a:lnTo>
                    <a:pt x="40" y="260"/>
                  </a:lnTo>
                  <a:lnTo>
                    <a:pt x="40" y="266"/>
                  </a:lnTo>
                  <a:lnTo>
                    <a:pt x="39" y="272"/>
                  </a:lnTo>
                  <a:lnTo>
                    <a:pt x="39" y="277"/>
                  </a:lnTo>
                  <a:lnTo>
                    <a:pt x="39" y="281"/>
                  </a:lnTo>
                  <a:lnTo>
                    <a:pt x="39" y="289"/>
                  </a:lnTo>
                  <a:lnTo>
                    <a:pt x="39" y="294"/>
                  </a:lnTo>
                  <a:lnTo>
                    <a:pt x="39" y="302"/>
                  </a:lnTo>
                  <a:lnTo>
                    <a:pt x="39" y="305"/>
                  </a:lnTo>
                  <a:lnTo>
                    <a:pt x="39" y="308"/>
                  </a:lnTo>
                  <a:lnTo>
                    <a:pt x="39" y="311"/>
                  </a:lnTo>
                  <a:lnTo>
                    <a:pt x="40" y="316"/>
                  </a:lnTo>
                  <a:lnTo>
                    <a:pt x="40" y="320"/>
                  </a:lnTo>
                  <a:lnTo>
                    <a:pt x="40" y="325"/>
                  </a:lnTo>
                  <a:lnTo>
                    <a:pt x="40" y="330"/>
                  </a:lnTo>
                  <a:lnTo>
                    <a:pt x="40" y="334"/>
                  </a:lnTo>
                  <a:lnTo>
                    <a:pt x="40" y="340"/>
                  </a:lnTo>
                  <a:lnTo>
                    <a:pt x="42" y="345"/>
                  </a:lnTo>
                  <a:lnTo>
                    <a:pt x="42" y="350"/>
                  </a:lnTo>
                  <a:lnTo>
                    <a:pt x="42" y="356"/>
                  </a:lnTo>
                  <a:lnTo>
                    <a:pt x="42" y="361"/>
                  </a:lnTo>
                  <a:lnTo>
                    <a:pt x="42" y="365"/>
                  </a:lnTo>
                  <a:lnTo>
                    <a:pt x="43" y="368"/>
                  </a:lnTo>
                  <a:lnTo>
                    <a:pt x="43" y="375"/>
                  </a:lnTo>
                  <a:lnTo>
                    <a:pt x="43" y="378"/>
                  </a:lnTo>
                  <a:lnTo>
                    <a:pt x="45" y="382"/>
                  </a:lnTo>
                  <a:lnTo>
                    <a:pt x="45" y="389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6" y="401"/>
                  </a:lnTo>
                  <a:lnTo>
                    <a:pt x="46" y="404"/>
                  </a:lnTo>
                  <a:lnTo>
                    <a:pt x="48" y="411"/>
                  </a:lnTo>
                  <a:lnTo>
                    <a:pt x="48" y="414"/>
                  </a:lnTo>
                  <a:lnTo>
                    <a:pt x="48" y="418"/>
                  </a:lnTo>
                  <a:lnTo>
                    <a:pt x="48" y="421"/>
                  </a:lnTo>
                  <a:lnTo>
                    <a:pt x="48" y="428"/>
                  </a:lnTo>
                  <a:lnTo>
                    <a:pt x="48" y="431"/>
                  </a:lnTo>
                  <a:lnTo>
                    <a:pt x="49" y="434"/>
                  </a:lnTo>
                  <a:lnTo>
                    <a:pt x="51" y="440"/>
                  </a:lnTo>
                  <a:lnTo>
                    <a:pt x="51" y="445"/>
                  </a:lnTo>
                  <a:lnTo>
                    <a:pt x="51" y="448"/>
                  </a:lnTo>
                  <a:lnTo>
                    <a:pt x="51" y="453"/>
                  </a:lnTo>
                  <a:lnTo>
                    <a:pt x="51" y="457"/>
                  </a:lnTo>
                  <a:lnTo>
                    <a:pt x="53" y="460"/>
                  </a:lnTo>
                  <a:lnTo>
                    <a:pt x="53" y="465"/>
                  </a:lnTo>
                  <a:lnTo>
                    <a:pt x="53" y="468"/>
                  </a:lnTo>
                  <a:lnTo>
                    <a:pt x="54" y="473"/>
                  </a:lnTo>
                  <a:lnTo>
                    <a:pt x="54" y="477"/>
                  </a:lnTo>
                  <a:lnTo>
                    <a:pt x="54" y="481"/>
                  </a:lnTo>
                  <a:lnTo>
                    <a:pt x="54" y="485"/>
                  </a:lnTo>
                  <a:lnTo>
                    <a:pt x="54" y="490"/>
                  </a:lnTo>
                  <a:lnTo>
                    <a:pt x="54" y="495"/>
                  </a:lnTo>
                  <a:lnTo>
                    <a:pt x="54" y="498"/>
                  </a:lnTo>
                  <a:lnTo>
                    <a:pt x="54" y="501"/>
                  </a:lnTo>
                  <a:lnTo>
                    <a:pt x="56" y="505"/>
                  </a:lnTo>
                  <a:lnTo>
                    <a:pt x="56" y="510"/>
                  </a:lnTo>
                  <a:lnTo>
                    <a:pt x="56" y="515"/>
                  </a:lnTo>
                  <a:lnTo>
                    <a:pt x="56" y="519"/>
                  </a:lnTo>
                  <a:lnTo>
                    <a:pt x="57" y="524"/>
                  </a:lnTo>
                  <a:lnTo>
                    <a:pt x="57" y="529"/>
                  </a:lnTo>
                  <a:lnTo>
                    <a:pt x="57" y="533"/>
                  </a:lnTo>
                  <a:lnTo>
                    <a:pt x="57" y="538"/>
                  </a:lnTo>
                  <a:lnTo>
                    <a:pt x="57" y="541"/>
                  </a:lnTo>
                  <a:lnTo>
                    <a:pt x="57" y="547"/>
                  </a:lnTo>
                  <a:lnTo>
                    <a:pt x="57" y="551"/>
                  </a:lnTo>
                  <a:lnTo>
                    <a:pt x="57" y="557"/>
                  </a:lnTo>
                  <a:lnTo>
                    <a:pt x="57" y="560"/>
                  </a:lnTo>
                  <a:lnTo>
                    <a:pt x="59" y="566"/>
                  </a:lnTo>
                  <a:lnTo>
                    <a:pt x="59" y="571"/>
                  </a:lnTo>
                  <a:lnTo>
                    <a:pt x="59" y="576"/>
                  </a:lnTo>
                  <a:lnTo>
                    <a:pt x="59" y="580"/>
                  </a:lnTo>
                  <a:lnTo>
                    <a:pt x="59" y="586"/>
                  </a:lnTo>
                  <a:lnTo>
                    <a:pt x="59" y="591"/>
                  </a:lnTo>
                  <a:lnTo>
                    <a:pt x="59" y="597"/>
                  </a:lnTo>
                  <a:lnTo>
                    <a:pt x="59" y="602"/>
                  </a:lnTo>
                  <a:lnTo>
                    <a:pt x="59" y="608"/>
                  </a:lnTo>
                  <a:lnTo>
                    <a:pt x="57" y="611"/>
                  </a:lnTo>
                  <a:lnTo>
                    <a:pt x="54" y="614"/>
                  </a:lnTo>
                  <a:lnTo>
                    <a:pt x="49" y="611"/>
                  </a:lnTo>
                  <a:lnTo>
                    <a:pt x="48" y="608"/>
                  </a:lnTo>
                  <a:lnTo>
                    <a:pt x="48" y="602"/>
                  </a:lnTo>
                  <a:lnTo>
                    <a:pt x="48" y="597"/>
                  </a:lnTo>
                  <a:lnTo>
                    <a:pt x="48" y="591"/>
                  </a:lnTo>
                  <a:lnTo>
                    <a:pt x="48" y="586"/>
                  </a:lnTo>
                  <a:lnTo>
                    <a:pt x="48" y="580"/>
                  </a:lnTo>
                  <a:lnTo>
                    <a:pt x="48" y="576"/>
                  </a:lnTo>
                  <a:lnTo>
                    <a:pt x="48" y="571"/>
                  </a:lnTo>
                  <a:lnTo>
                    <a:pt x="48" y="566"/>
                  </a:lnTo>
                  <a:lnTo>
                    <a:pt x="46" y="560"/>
                  </a:lnTo>
                  <a:lnTo>
                    <a:pt x="46" y="557"/>
                  </a:lnTo>
                  <a:lnTo>
                    <a:pt x="45" y="551"/>
                  </a:lnTo>
                  <a:lnTo>
                    <a:pt x="45" y="546"/>
                  </a:lnTo>
                  <a:lnTo>
                    <a:pt x="45" y="541"/>
                  </a:lnTo>
                  <a:lnTo>
                    <a:pt x="43" y="538"/>
                  </a:lnTo>
                  <a:lnTo>
                    <a:pt x="43" y="532"/>
                  </a:lnTo>
                  <a:lnTo>
                    <a:pt x="43" y="529"/>
                  </a:lnTo>
                  <a:lnTo>
                    <a:pt x="42" y="524"/>
                  </a:lnTo>
                  <a:lnTo>
                    <a:pt x="42" y="519"/>
                  </a:lnTo>
                  <a:lnTo>
                    <a:pt x="40" y="515"/>
                  </a:lnTo>
                  <a:lnTo>
                    <a:pt x="39" y="510"/>
                  </a:lnTo>
                  <a:lnTo>
                    <a:pt x="37" y="507"/>
                  </a:lnTo>
                  <a:lnTo>
                    <a:pt x="37" y="502"/>
                  </a:lnTo>
                  <a:lnTo>
                    <a:pt x="35" y="498"/>
                  </a:lnTo>
                  <a:lnTo>
                    <a:pt x="35" y="495"/>
                  </a:lnTo>
                  <a:lnTo>
                    <a:pt x="34" y="490"/>
                  </a:lnTo>
                  <a:lnTo>
                    <a:pt x="34" y="485"/>
                  </a:lnTo>
                  <a:lnTo>
                    <a:pt x="32" y="481"/>
                  </a:lnTo>
                  <a:lnTo>
                    <a:pt x="31" y="477"/>
                  </a:lnTo>
                  <a:lnTo>
                    <a:pt x="31" y="474"/>
                  </a:lnTo>
                  <a:lnTo>
                    <a:pt x="31" y="470"/>
                  </a:lnTo>
                  <a:lnTo>
                    <a:pt x="28" y="465"/>
                  </a:lnTo>
                  <a:lnTo>
                    <a:pt x="28" y="462"/>
                  </a:lnTo>
                  <a:lnTo>
                    <a:pt x="26" y="457"/>
                  </a:lnTo>
                  <a:lnTo>
                    <a:pt x="26" y="454"/>
                  </a:lnTo>
                  <a:lnTo>
                    <a:pt x="25" y="449"/>
                  </a:lnTo>
                  <a:lnTo>
                    <a:pt x="23" y="445"/>
                  </a:lnTo>
                  <a:lnTo>
                    <a:pt x="21" y="442"/>
                  </a:lnTo>
                  <a:lnTo>
                    <a:pt x="21" y="437"/>
                  </a:lnTo>
                  <a:lnTo>
                    <a:pt x="20" y="432"/>
                  </a:lnTo>
                  <a:lnTo>
                    <a:pt x="20" y="429"/>
                  </a:lnTo>
                  <a:lnTo>
                    <a:pt x="18" y="425"/>
                  </a:lnTo>
                  <a:lnTo>
                    <a:pt x="18" y="421"/>
                  </a:lnTo>
                  <a:lnTo>
                    <a:pt x="15" y="415"/>
                  </a:lnTo>
                  <a:lnTo>
                    <a:pt x="15" y="412"/>
                  </a:lnTo>
                  <a:lnTo>
                    <a:pt x="15" y="407"/>
                  </a:lnTo>
                  <a:lnTo>
                    <a:pt x="14" y="404"/>
                  </a:lnTo>
                  <a:lnTo>
                    <a:pt x="12" y="398"/>
                  </a:lnTo>
                  <a:lnTo>
                    <a:pt x="11" y="395"/>
                  </a:lnTo>
                  <a:lnTo>
                    <a:pt x="11" y="390"/>
                  </a:lnTo>
                  <a:lnTo>
                    <a:pt x="9" y="386"/>
                  </a:lnTo>
                  <a:lnTo>
                    <a:pt x="7" y="381"/>
                  </a:lnTo>
                  <a:lnTo>
                    <a:pt x="7" y="376"/>
                  </a:lnTo>
                  <a:lnTo>
                    <a:pt x="6" y="372"/>
                  </a:lnTo>
                  <a:lnTo>
                    <a:pt x="6" y="367"/>
                  </a:lnTo>
                  <a:lnTo>
                    <a:pt x="4" y="361"/>
                  </a:lnTo>
                  <a:lnTo>
                    <a:pt x="4" y="358"/>
                  </a:lnTo>
                  <a:lnTo>
                    <a:pt x="3" y="351"/>
                  </a:lnTo>
                  <a:lnTo>
                    <a:pt x="3" y="347"/>
                  </a:lnTo>
                  <a:lnTo>
                    <a:pt x="1" y="342"/>
                  </a:lnTo>
                  <a:lnTo>
                    <a:pt x="1" y="337"/>
                  </a:lnTo>
                  <a:lnTo>
                    <a:pt x="1" y="331"/>
                  </a:lnTo>
                  <a:lnTo>
                    <a:pt x="1" y="326"/>
                  </a:lnTo>
                  <a:lnTo>
                    <a:pt x="1" y="322"/>
                  </a:lnTo>
                  <a:lnTo>
                    <a:pt x="1" y="317"/>
                  </a:lnTo>
                  <a:lnTo>
                    <a:pt x="0" y="312"/>
                  </a:lnTo>
                  <a:lnTo>
                    <a:pt x="0" y="309"/>
                  </a:lnTo>
                  <a:lnTo>
                    <a:pt x="0" y="305"/>
                  </a:lnTo>
                  <a:lnTo>
                    <a:pt x="0" y="302"/>
                  </a:lnTo>
                  <a:lnTo>
                    <a:pt x="0" y="298"/>
                  </a:lnTo>
                  <a:lnTo>
                    <a:pt x="0" y="295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1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1" y="264"/>
                  </a:lnTo>
                  <a:lnTo>
                    <a:pt x="1" y="256"/>
                  </a:lnTo>
                  <a:lnTo>
                    <a:pt x="3" y="250"/>
                  </a:lnTo>
                  <a:lnTo>
                    <a:pt x="4" y="245"/>
                  </a:lnTo>
                  <a:lnTo>
                    <a:pt x="4" y="239"/>
                  </a:lnTo>
                  <a:lnTo>
                    <a:pt x="4" y="235"/>
                  </a:lnTo>
                  <a:lnTo>
                    <a:pt x="6" y="231"/>
                  </a:lnTo>
                  <a:lnTo>
                    <a:pt x="6" y="228"/>
                  </a:lnTo>
                  <a:lnTo>
                    <a:pt x="7" y="225"/>
                  </a:lnTo>
                  <a:lnTo>
                    <a:pt x="7" y="222"/>
                  </a:lnTo>
                  <a:lnTo>
                    <a:pt x="7" y="217"/>
                  </a:lnTo>
                  <a:lnTo>
                    <a:pt x="7" y="214"/>
                  </a:lnTo>
                  <a:lnTo>
                    <a:pt x="7" y="210"/>
                  </a:lnTo>
                  <a:lnTo>
                    <a:pt x="9" y="207"/>
                  </a:lnTo>
                  <a:lnTo>
                    <a:pt x="11" y="203"/>
                  </a:lnTo>
                  <a:lnTo>
                    <a:pt x="11" y="199"/>
                  </a:lnTo>
                  <a:lnTo>
                    <a:pt x="12" y="196"/>
                  </a:lnTo>
                  <a:lnTo>
                    <a:pt x="15" y="189"/>
                  </a:lnTo>
                  <a:lnTo>
                    <a:pt x="18" y="183"/>
                  </a:lnTo>
                  <a:lnTo>
                    <a:pt x="18" y="177"/>
                  </a:lnTo>
                  <a:lnTo>
                    <a:pt x="21" y="171"/>
                  </a:lnTo>
                  <a:lnTo>
                    <a:pt x="23" y="165"/>
                  </a:lnTo>
                  <a:lnTo>
                    <a:pt x="26" y="158"/>
                  </a:lnTo>
                  <a:lnTo>
                    <a:pt x="28" y="152"/>
                  </a:lnTo>
                  <a:lnTo>
                    <a:pt x="29" y="146"/>
                  </a:lnTo>
                  <a:lnTo>
                    <a:pt x="31" y="140"/>
                  </a:lnTo>
                  <a:lnTo>
                    <a:pt x="34" y="135"/>
                  </a:lnTo>
                  <a:lnTo>
                    <a:pt x="34" y="129"/>
                  </a:lnTo>
                  <a:lnTo>
                    <a:pt x="37" y="123"/>
                  </a:lnTo>
                  <a:lnTo>
                    <a:pt x="39" y="118"/>
                  </a:lnTo>
                  <a:lnTo>
                    <a:pt x="40" y="112"/>
                  </a:lnTo>
                  <a:lnTo>
                    <a:pt x="42" y="105"/>
                  </a:lnTo>
                  <a:lnTo>
                    <a:pt x="42" y="101"/>
                  </a:lnTo>
                  <a:lnTo>
                    <a:pt x="42" y="95"/>
                  </a:lnTo>
                  <a:lnTo>
                    <a:pt x="43" y="90"/>
                  </a:lnTo>
                  <a:lnTo>
                    <a:pt x="43" y="82"/>
                  </a:lnTo>
                  <a:lnTo>
                    <a:pt x="45" y="77"/>
                  </a:lnTo>
                  <a:lnTo>
                    <a:pt x="45" y="71"/>
                  </a:lnTo>
                  <a:lnTo>
                    <a:pt x="45" y="66"/>
                  </a:lnTo>
                  <a:lnTo>
                    <a:pt x="45" y="59"/>
                  </a:lnTo>
                  <a:lnTo>
                    <a:pt x="43" y="52"/>
                  </a:lnTo>
                  <a:lnTo>
                    <a:pt x="43" y="46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9" y="29"/>
                  </a:lnTo>
                  <a:lnTo>
                    <a:pt x="37" y="21"/>
                  </a:lnTo>
                  <a:lnTo>
                    <a:pt x="34" y="17"/>
                  </a:lnTo>
                  <a:lnTo>
                    <a:pt x="34" y="9"/>
                  </a:lnTo>
                  <a:lnTo>
                    <a:pt x="34" y="6"/>
                  </a:lnTo>
                  <a:lnTo>
                    <a:pt x="37" y="3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51" y="3"/>
                  </a:lnTo>
                  <a:lnTo>
                    <a:pt x="54" y="7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5" name="Freeform 519"/>
            <p:cNvSpPr>
              <a:spLocks/>
            </p:cNvSpPr>
            <p:nvPr/>
          </p:nvSpPr>
          <p:spPr bwMode="auto">
            <a:xfrm>
              <a:off x="4423" y="3309"/>
              <a:ext cx="181" cy="293"/>
            </a:xfrm>
            <a:custGeom>
              <a:avLst/>
              <a:gdLst/>
              <a:ahLst/>
              <a:cxnLst>
                <a:cxn ang="0">
                  <a:pos x="355" y="28"/>
                </a:cxn>
                <a:cxn ang="0">
                  <a:pos x="349" y="42"/>
                </a:cxn>
                <a:cxn ang="0">
                  <a:pos x="339" y="61"/>
                </a:cxn>
                <a:cxn ang="0">
                  <a:pos x="332" y="78"/>
                </a:cxn>
                <a:cxn ang="0">
                  <a:pos x="321" y="101"/>
                </a:cxn>
                <a:cxn ang="0">
                  <a:pos x="311" y="124"/>
                </a:cxn>
                <a:cxn ang="0">
                  <a:pos x="297" y="145"/>
                </a:cxn>
                <a:cxn ang="0">
                  <a:pos x="283" y="167"/>
                </a:cxn>
                <a:cxn ang="0">
                  <a:pos x="266" y="188"/>
                </a:cxn>
                <a:cxn ang="0">
                  <a:pos x="244" y="210"/>
                </a:cxn>
                <a:cxn ang="0">
                  <a:pos x="224" y="233"/>
                </a:cxn>
                <a:cxn ang="0">
                  <a:pos x="204" y="255"/>
                </a:cxn>
                <a:cxn ang="0">
                  <a:pos x="185" y="277"/>
                </a:cxn>
                <a:cxn ang="0">
                  <a:pos x="170" y="299"/>
                </a:cxn>
                <a:cxn ang="0">
                  <a:pos x="156" y="319"/>
                </a:cxn>
                <a:cxn ang="0">
                  <a:pos x="142" y="341"/>
                </a:cxn>
                <a:cxn ang="0">
                  <a:pos x="126" y="363"/>
                </a:cxn>
                <a:cxn ang="0">
                  <a:pos x="115" y="384"/>
                </a:cxn>
                <a:cxn ang="0">
                  <a:pos x="101" y="406"/>
                </a:cxn>
                <a:cxn ang="0">
                  <a:pos x="90" y="430"/>
                </a:cxn>
                <a:cxn ang="0">
                  <a:pos x="79" y="453"/>
                </a:cxn>
                <a:cxn ang="0">
                  <a:pos x="65" y="478"/>
                </a:cxn>
                <a:cxn ang="0">
                  <a:pos x="55" y="503"/>
                </a:cxn>
                <a:cxn ang="0">
                  <a:pos x="42" y="531"/>
                </a:cxn>
                <a:cxn ang="0">
                  <a:pos x="28" y="559"/>
                </a:cxn>
                <a:cxn ang="0">
                  <a:pos x="16" y="584"/>
                </a:cxn>
                <a:cxn ang="0">
                  <a:pos x="2" y="582"/>
                </a:cxn>
                <a:cxn ang="0">
                  <a:pos x="5" y="565"/>
                </a:cxn>
                <a:cxn ang="0">
                  <a:pos x="19" y="535"/>
                </a:cxn>
                <a:cxn ang="0">
                  <a:pos x="33" y="506"/>
                </a:cxn>
                <a:cxn ang="0">
                  <a:pos x="44" y="479"/>
                </a:cxn>
                <a:cxn ang="0">
                  <a:pos x="56" y="453"/>
                </a:cxn>
                <a:cxn ang="0">
                  <a:pos x="65" y="428"/>
                </a:cxn>
                <a:cxn ang="0">
                  <a:pos x="78" y="403"/>
                </a:cxn>
                <a:cxn ang="0">
                  <a:pos x="89" y="380"/>
                </a:cxn>
                <a:cxn ang="0">
                  <a:pos x="100" y="356"/>
                </a:cxn>
                <a:cxn ang="0">
                  <a:pos x="112" y="333"/>
                </a:cxn>
                <a:cxn ang="0">
                  <a:pos x="125" y="310"/>
                </a:cxn>
                <a:cxn ang="0">
                  <a:pos x="139" y="288"/>
                </a:cxn>
                <a:cxn ang="0">
                  <a:pos x="154" y="265"/>
                </a:cxn>
                <a:cxn ang="0">
                  <a:pos x="170" y="243"/>
                </a:cxn>
                <a:cxn ang="0">
                  <a:pos x="188" y="219"/>
                </a:cxn>
                <a:cxn ang="0">
                  <a:pos x="209" y="198"/>
                </a:cxn>
                <a:cxn ang="0">
                  <a:pos x="232" y="174"/>
                </a:cxn>
                <a:cxn ang="0">
                  <a:pos x="251" y="154"/>
                </a:cxn>
                <a:cxn ang="0">
                  <a:pos x="266" y="134"/>
                </a:cxn>
                <a:cxn ang="0">
                  <a:pos x="280" y="115"/>
                </a:cxn>
                <a:cxn ang="0">
                  <a:pos x="293" y="95"/>
                </a:cxn>
                <a:cxn ang="0">
                  <a:pos x="305" y="75"/>
                </a:cxn>
                <a:cxn ang="0">
                  <a:pos x="316" y="51"/>
                </a:cxn>
                <a:cxn ang="0">
                  <a:pos x="330" y="28"/>
                </a:cxn>
                <a:cxn ang="0">
                  <a:pos x="338" y="11"/>
                </a:cxn>
                <a:cxn ang="0">
                  <a:pos x="350" y="0"/>
                </a:cxn>
                <a:cxn ang="0">
                  <a:pos x="363" y="12"/>
                </a:cxn>
              </a:cxnLst>
              <a:rect l="0" t="0" r="r" b="b"/>
              <a:pathLst>
                <a:path w="363" h="585">
                  <a:moveTo>
                    <a:pt x="361" y="17"/>
                  </a:moveTo>
                  <a:lnTo>
                    <a:pt x="360" y="20"/>
                  </a:lnTo>
                  <a:lnTo>
                    <a:pt x="358" y="25"/>
                  </a:lnTo>
                  <a:lnTo>
                    <a:pt x="355" y="28"/>
                  </a:lnTo>
                  <a:lnTo>
                    <a:pt x="355" y="31"/>
                  </a:lnTo>
                  <a:lnTo>
                    <a:pt x="352" y="34"/>
                  </a:lnTo>
                  <a:lnTo>
                    <a:pt x="350" y="39"/>
                  </a:lnTo>
                  <a:lnTo>
                    <a:pt x="349" y="42"/>
                  </a:lnTo>
                  <a:lnTo>
                    <a:pt x="347" y="45"/>
                  </a:lnTo>
                  <a:lnTo>
                    <a:pt x="344" y="51"/>
                  </a:lnTo>
                  <a:lnTo>
                    <a:pt x="341" y="58"/>
                  </a:lnTo>
                  <a:lnTo>
                    <a:pt x="339" y="61"/>
                  </a:lnTo>
                  <a:lnTo>
                    <a:pt x="338" y="64"/>
                  </a:lnTo>
                  <a:lnTo>
                    <a:pt x="338" y="67"/>
                  </a:lnTo>
                  <a:lnTo>
                    <a:pt x="336" y="72"/>
                  </a:lnTo>
                  <a:lnTo>
                    <a:pt x="332" y="78"/>
                  </a:lnTo>
                  <a:lnTo>
                    <a:pt x="330" y="84"/>
                  </a:lnTo>
                  <a:lnTo>
                    <a:pt x="327" y="90"/>
                  </a:lnTo>
                  <a:lnTo>
                    <a:pt x="324" y="96"/>
                  </a:lnTo>
                  <a:lnTo>
                    <a:pt x="321" y="101"/>
                  </a:lnTo>
                  <a:lnTo>
                    <a:pt x="319" y="107"/>
                  </a:lnTo>
                  <a:lnTo>
                    <a:pt x="316" y="112"/>
                  </a:lnTo>
                  <a:lnTo>
                    <a:pt x="315" y="118"/>
                  </a:lnTo>
                  <a:lnTo>
                    <a:pt x="311" y="124"/>
                  </a:lnTo>
                  <a:lnTo>
                    <a:pt x="308" y="129"/>
                  </a:lnTo>
                  <a:lnTo>
                    <a:pt x="305" y="134"/>
                  </a:lnTo>
                  <a:lnTo>
                    <a:pt x="302" y="140"/>
                  </a:lnTo>
                  <a:lnTo>
                    <a:pt x="297" y="145"/>
                  </a:lnTo>
                  <a:lnTo>
                    <a:pt x="294" y="151"/>
                  </a:lnTo>
                  <a:lnTo>
                    <a:pt x="291" y="156"/>
                  </a:lnTo>
                  <a:lnTo>
                    <a:pt x="288" y="162"/>
                  </a:lnTo>
                  <a:lnTo>
                    <a:pt x="283" y="167"/>
                  </a:lnTo>
                  <a:lnTo>
                    <a:pt x="280" y="171"/>
                  </a:lnTo>
                  <a:lnTo>
                    <a:pt x="276" y="177"/>
                  </a:lnTo>
                  <a:lnTo>
                    <a:pt x="271" y="184"/>
                  </a:lnTo>
                  <a:lnTo>
                    <a:pt x="266" y="188"/>
                  </a:lnTo>
                  <a:lnTo>
                    <a:pt x="262" y="193"/>
                  </a:lnTo>
                  <a:lnTo>
                    <a:pt x="255" y="199"/>
                  </a:lnTo>
                  <a:lnTo>
                    <a:pt x="251" y="205"/>
                  </a:lnTo>
                  <a:lnTo>
                    <a:pt x="244" y="210"/>
                  </a:lnTo>
                  <a:lnTo>
                    <a:pt x="240" y="216"/>
                  </a:lnTo>
                  <a:lnTo>
                    <a:pt x="235" y="223"/>
                  </a:lnTo>
                  <a:lnTo>
                    <a:pt x="229" y="227"/>
                  </a:lnTo>
                  <a:lnTo>
                    <a:pt x="224" y="233"/>
                  </a:lnTo>
                  <a:lnTo>
                    <a:pt x="218" y="238"/>
                  </a:lnTo>
                  <a:lnTo>
                    <a:pt x="213" y="243"/>
                  </a:lnTo>
                  <a:lnTo>
                    <a:pt x="209" y="251"/>
                  </a:lnTo>
                  <a:lnTo>
                    <a:pt x="204" y="255"/>
                  </a:lnTo>
                  <a:lnTo>
                    <a:pt x="199" y="260"/>
                  </a:lnTo>
                  <a:lnTo>
                    <a:pt x="195" y="266"/>
                  </a:lnTo>
                  <a:lnTo>
                    <a:pt x="192" y="271"/>
                  </a:lnTo>
                  <a:lnTo>
                    <a:pt x="185" y="277"/>
                  </a:lnTo>
                  <a:lnTo>
                    <a:pt x="182" y="283"/>
                  </a:lnTo>
                  <a:lnTo>
                    <a:pt x="179" y="288"/>
                  </a:lnTo>
                  <a:lnTo>
                    <a:pt x="174" y="293"/>
                  </a:lnTo>
                  <a:lnTo>
                    <a:pt x="170" y="299"/>
                  </a:lnTo>
                  <a:lnTo>
                    <a:pt x="165" y="303"/>
                  </a:lnTo>
                  <a:lnTo>
                    <a:pt x="162" y="308"/>
                  </a:lnTo>
                  <a:lnTo>
                    <a:pt x="159" y="314"/>
                  </a:lnTo>
                  <a:lnTo>
                    <a:pt x="156" y="319"/>
                  </a:lnTo>
                  <a:lnTo>
                    <a:pt x="151" y="324"/>
                  </a:lnTo>
                  <a:lnTo>
                    <a:pt x="148" y="330"/>
                  </a:lnTo>
                  <a:lnTo>
                    <a:pt x="145" y="336"/>
                  </a:lnTo>
                  <a:lnTo>
                    <a:pt x="142" y="341"/>
                  </a:lnTo>
                  <a:lnTo>
                    <a:pt x="137" y="347"/>
                  </a:lnTo>
                  <a:lnTo>
                    <a:pt x="134" y="352"/>
                  </a:lnTo>
                  <a:lnTo>
                    <a:pt x="131" y="358"/>
                  </a:lnTo>
                  <a:lnTo>
                    <a:pt x="126" y="363"/>
                  </a:lnTo>
                  <a:lnTo>
                    <a:pt x="125" y="369"/>
                  </a:lnTo>
                  <a:lnTo>
                    <a:pt x="121" y="374"/>
                  </a:lnTo>
                  <a:lnTo>
                    <a:pt x="118" y="380"/>
                  </a:lnTo>
                  <a:lnTo>
                    <a:pt x="115" y="384"/>
                  </a:lnTo>
                  <a:lnTo>
                    <a:pt x="112" y="391"/>
                  </a:lnTo>
                  <a:lnTo>
                    <a:pt x="109" y="397"/>
                  </a:lnTo>
                  <a:lnTo>
                    <a:pt x="106" y="402"/>
                  </a:lnTo>
                  <a:lnTo>
                    <a:pt x="101" y="406"/>
                  </a:lnTo>
                  <a:lnTo>
                    <a:pt x="100" y="412"/>
                  </a:lnTo>
                  <a:lnTo>
                    <a:pt x="97" y="419"/>
                  </a:lnTo>
                  <a:lnTo>
                    <a:pt x="93" y="423"/>
                  </a:lnTo>
                  <a:lnTo>
                    <a:pt x="90" y="430"/>
                  </a:lnTo>
                  <a:lnTo>
                    <a:pt x="89" y="436"/>
                  </a:lnTo>
                  <a:lnTo>
                    <a:pt x="84" y="442"/>
                  </a:lnTo>
                  <a:lnTo>
                    <a:pt x="83" y="448"/>
                  </a:lnTo>
                  <a:lnTo>
                    <a:pt x="79" y="453"/>
                  </a:lnTo>
                  <a:lnTo>
                    <a:pt x="75" y="459"/>
                  </a:lnTo>
                  <a:lnTo>
                    <a:pt x="72" y="465"/>
                  </a:lnTo>
                  <a:lnTo>
                    <a:pt x="70" y="473"/>
                  </a:lnTo>
                  <a:lnTo>
                    <a:pt x="65" y="478"/>
                  </a:lnTo>
                  <a:lnTo>
                    <a:pt x="64" y="484"/>
                  </a:lnTo>
                  <a:lnTo>
                    <a:pt x="61" y="490"/>
                  </a:lnTo>
                  <a:lnTo>
                    <a:pt x="58" y="498"/>
                  </a:lnTo>
                  <a:lnTo>
                    <a:pt x="55" y="503"/>
                  </a:lnTo>
                  <a:lnTo>
                    <a:pt x="51" y="511"/>
                  </a:lnTo>
                  <a:lnTo>
                    <a:pt x="48" y="515"/>
                  </a:lnTo>
                  <a:lnTo>
                    <a:pt x="45" y="523"/>
                  </a:lnTo>
                  <a:lnTo>
                    <a:pt x="42" y="531"/>
                  </a:lnTo>
                  <a:lnTo>
                    <a:pt x="39" y="537"/>
                  </a:lnTo>
                  <a:lnTo>
                    <a:pt x="36" y="543"/>
                  </a:lnTo>
                  <a:lnTo>
                    <a:pt x="33" y="551"/>
                  </a:lnTo>
                  <a:lnTo>
                    <a:pt x="28" y="559"/>
                  </a:lnTo>
                  <a:lnTo>
                    <a:pt x="25" y="565"/>
                  </a:lnTo>
                  <a:lnTo>
                    <a:pt x="20" y="573"/>
                  </a:lnTo>
                  <a:lnTo>
                    <a:pt x="17" y="581"/>
                  </a:lnTo>
                  <a:lnTo>
                    <a:pt x="16" y="584"/>
                  </a:lnTo>
                  <a:lnTo>
                    <a:pt x="12" y="585"/>
                  </a:lnTo>
                  <a:lnTo>
                    <a:pt x="9" y="585"/>
                  </a:lnTo>
                  <a:lnTo>
                    <a:pt x="6" y="585"/>
                  </a:lnTo>
                  <a:lnTo>
                    <a:pt x="2" y="582"/>
                  </a:lnTo>
                  <a:lnTo>
                    <a:pt x="2" y="579"/>
                  </a:lnTo>
                  <a:lnTo>
                    <a:pt x="0" y="576"/>
                  </a:lnTo>
                  <a:lnTo>
                    <a:pt x="2" y="573"/>
                  </a:lnTo>
                  <a:lnTo>
                    <a:pt x="5" y="565"/>
                  </a:lnTo>
                  <a:lnTo>
                    <a:pt x="9" y="557"/>
                  </a:lnTo>
                  <a:lnTo>
                    <a:pt x="12" y="549"/>
                  </a:lnTo>
                  <a:lnTo>
                    <a:pt x="16" y="542"/>
                  </a:lnTo>
                  <a:lnTo>
                    <a:pt x="19" y="535"/>
                  </a:lnTo>
                  <a:lnTo>
                    <a:pt x="22" y="528"/>
                  </a:lnTo>
                  <a:lnTo>
                    <a:pt x="25" y="520"/>
                  </a:lnTo>
                  <a:lnTo>
                    <a:pt x="30" y="514"/>
                  </a:lnTo>
                  <a:lnTo>
                    <a:pt x="33" y="506"/>
                  </a:lnTo>
                  <a:lnTo>
                    <a:pt x="36" y="500"/>
                  </a:lnTo>
                  <a:lnTo>
                    <a:pt x="37" y="492"/>
                  </a:lnTo>
                  <a:lnTo>
                    <a:pt x="41" y="486"/>
                  </a:lnTo>
                  <a:lnTo>
                    <a:pt x="44" y="479"/>
                  </a:lnTo>
                  <a:lnTo>
                    <a:pt x="47" y="473"/>
                  </a:lnTo>
                  <a:lnTo>
                    <a:pt x="48" y="465"/>
                  </a:lnTo>
                  <a:lnTo>
                    <a:pt x="53" y="459"/>
                  </a:lnTo>
                  <a:lnTo>
                    <a:pt x="56" y="453"/>
                  </a:lnTo>
                  <a:lnTo>
                    <a:pt x="59" y="447"/>
                  </a:lnTo>
                  <a:lnTo>
                    <a:pt x="61" y="440"/>
                  </a:lnTo>
                  <a:lnTo>
                    <a:pt x="64" y="434"/>
                  </a:lnTo>
                  <a:lnTo>
                    <a:pt x="65" y="428"/>
                  </a:lnTo>
                  <a:lnTo>
                    <a:pt x="69" y="422"/>
                  </a:lnTo>
                  <a:lnTo>
                    <a:pt x="72" y="416"/>
                  </a:lnTo>
                  <a:lnTo>
                    <a:pt x="75" y="409"/>
                  </a:lnTo>
                  <a:lnTo>
                    <a:pt x="78" y="403"/>
                  </a:lnTo>
                  <a:lnTo>
                    <a:pt x="81" y="397"/>
                  </a:lnTo>
                  <a:lnTo>
                    <a:pt x="83" y="391"/>
                  </a:lnTo>
                  <a:lnTo>
                    <a:pt x="86" y="386"/>
                  </a:lnTo>
                  <a:lnTo>
                    <a:pt x="89" y="380"/>
                  </a:lnTo>
                  <a:lnTo>
                    <a:pt x="92" y="374"/>
                  </a:lnTo>
                  <a:lnTo>
                    <a:pt x="93" y="367"/>
                  </a:lnTo>
                  <a:lnTo>
                    <a:pt x="98" y="363"/>
                  </a:lnTo>
                  <a:lnTo>
                    <a:pt x="100" y="356"/>
                  </a:lnTo>
                  <a:lnTo>
                    <a:pt x="103" y="350"/>
                  </a:lnTo>
                  <a:lnTo>
                    <a:pt x="106" y="344"/>
                  </a:lnTo>
                  <a:lnTo>
                    <a:pt x="109" y="339"/>
                  </a:lnTo>
                  <a:lnTo>
                    <a:pt x="112" y="333"/>
                  </a:lnTo>
                  <a:lnTo>
                    <a:pt x="115" y="327"/>
                  </a:lnTo>
                  <a:lnTo>
                    <a:pt x="118" y="322"/>
                  </a:lnTo>
                  <a:lnTo>
                    <a:pt x="121" y="316"/>
                  </a:lnTo>
                  <a:lnTo>
                    <a:pt x="125" y="310"/>
                  </a:lnTo>
                  <a:lnTo>
                    <a:pt x="128" y="303"/>
                  </a:lnTo>
                  <a:lnTo>
                    <a:pt x="131" y="299"/>
                  </a:lnTo>
                  <a:lnTo>
                    <a:pt x="136" y="293"/>
                  </a:lnTo>
                  <a:lnTo>
                    <a:pt x="139" y="288"/>
                  </a:lnTo>
                  <a:lnTo>
                    <a:pt x="142" y="283"/>
                  </a:lnTo>
                  <a:lnTo>
                    <a:pt x="145" y="277"/>
                  </a:lnTo>
                  <a:lnTo>
                    <a:pt x="150" y="271"/>
                  </a:lnTo>
                  <a:lnTo>
                    <a:pt x="154" y="265"/>
                  </a:lnTo>
                  <a:lnTo>
                    <a:pt x="157" y="260"/>
                  </a:lnTo>
                  <a:lnTo>
                    <a:pt x="162" y="254"/>
                  </a:lnTo>
                  <a:lnTo>
                    <a:pt x="165" y="249"/>
                  </a:lnTo>
                  <a:lnTo>
                    <a:pt x="170" y="243"/>
                  </a:lnTo>
                  <a:lnTo>
                    <a:pt x="174" y="237"/>
                  </a:lnTo>
                  <a:lnTo>
                    <a:pt x="179" y="232"/>
                  </a:lnTo>
                  <a:lnTo>
                    <a:pt x="184" y="227"/>
                  </a:lnTo>
                  <a:lnTo>
                    <a:pt x="188" y="219"/>
                  </a:lnTo>
                  <a:lnTo>
                    <a:pt x="193" y="215"/>
                  </a:lnTo>
                  <a:lnTo>
                    <a:pt x="198" y="209"/>
                  </a:lnTo>
                  <a:lnTo>
                    <a:pt x="206" y="204"/>
                  </a:lnTo>
                  <a:lnTo>
                    <a:pt x="209" y="198"/>
                  </a:lnTo>
                  <a:lnTo>
                    <a:pt x="215" y="191"/>
                  </a:lnTo>
                  <a:lnTo>
                    <a:pt x="221" y="187"/>
                  </a:lnTo>
                  <a:lnTo>
                    <a:pt x="227" y="181"/>
                  </a:lnTo>
                  <a:lnTo>
                    <a:pt x="232" y="174"/>
                  </a:lnTo>
                  <a:lnTo>
                    <a:pt x="237" y="170"/>
                  </a:lnTo>
                  <a:lnTo>
                    <a:pt x="241" y="163"/>
                  </a:lnTo>
                  <a:lnTo>
                    <a:pt x="246" y="160"/>
                  </a:lnTo>
                  <a:lnTo>
                    <a:pt x="251" y="154"/>
                  </a:lnTo>
                  <a:lnTo>
                    <a:pt x="255" y="149"/>
                  </a:lnTo>
                  <a:lnTo>
                    <a:pt x="259" y="143"/>
                  </a:lnTo>
                  <a:lnTo>
                    <a:pt x="263" y="140"/>
                  </a:lnTo>
                  <a:lnTo>
                    <a:pt x="266" y="134"/>
                  </a:lnTo>
                  <a:lnTo>
                    <a:pt x="269" y="131"/>
                  </a:lnTo>
                  <a:lnTo>
                    <a:pt x="274" y="124"/>
                  </a:lnTo>
                  <a:lnTo>
                    <a:pt x="277" y="120"/>
                  </a:lnTo>
                  <a:lnTo>
                    <a:pt x="280" y="115"/>
                  </a:lnTo>
                  <a:lnTo>
                    <a:pt x="283" y="110"/>
                  </a:lnTo>
                  <a:lnTo>
                    <a:pt x="287" y="106"/>
                  </a:lnTo>
                  <a:lnTo>
                    <a:pt x="291" y="101"/>
                  </a:lnTo>
                  <a:lnTo>
                    <a:pt x="293" y="95"/>
                  </a:lnTo>
                  <a:lnTo>
                    <a:pt x="296" y="90"/>
                  </a:lnTo>
                  <a:lnTo>
                    <a:pt x="299" y="86"/>
                  </a:lnTo>
                  <a:lnTo>
                    <a:pt x="302" y="81"/>
                  </a:lnTo>
                  <a:lnTo>
                    <a:pt x="305" y="75"/>
                  </a:lnTo>
                  <a:lnTo>
                    <a:pt x="308" y="68"/>
                  </a:lnTo>
                  <a:lnTo>
                    <a:pt x="311" y="64"/>
                  </a:lnTo>
                  <a:lnTo>
                    <a:pt x="315" y="58"/>
                  </a:lnTo>
                  <a:lnTo>
                    <a:pt x="316" y="51"/>
                  </a:lnTo>
                  <a:lnTo>
                    <a:pt x="319" y="47"/>
                  </a:lnTo>
                  <a:lnTo>
                    <a:pt x="322" y="40"/>
                  </a:lnTo>
                  <a:lnTo>
                    <a:pt x="327" y="34"/>
                  </a:lnTo>
                  <a:lnTo>
                    <a:pt x="330" y="28"/>
                  </a:lnTo>
                  <a:lnTo>
                    <a:pt x="333" y="20"/>
                  </a:lnTo>
                  <a:lnTo>
                    <a:pt x="335" y="17"/>
                  </a:lnTo>
                  <a:lnTo>
                    <a:pt x="336" y="14"/>
                  </a:lnTo>
                  <a:lnTo>
                    <a:pt x="338" y="11"/>
                  </a:lnTo>
                  <a:lnTo>
                    <a:pt x="341" y="8"/>
                  </a:lnTo>
                  <a:lnTo>
                    <a:pt x="343" y="3"/>
                  </a:lnTo>
                  <a:lnTo>
                    <a:pt x="347" y="2"/>
                  </a:lnTo>
                  <a:lnTo>
                    <a:pt x="350" y="0"/>
                  </a:lnTo>
                  <a:lnTo>
                    <a:pt x="355" y="2"/>
                  </a:lnTo>
                  <a:lnTo>
                    <a:pt x="358" y="3"/>
                  </a:lnTo>
                  <a:lnTo>
                    <a:pt x="361" y="8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6" name="Freeform 520"/>
            <p:cNvSpPr>
              <a:spLocks/>
            </p:cNvSpPr>
            <p:nvPr/>
          </p:nvSpPr>
          <p:spPr bwMode="auto">
            <a:xfrm>
              <a:off x="4422" y="3297"/>
              <a:ext cx="121" cy="281"/>
            </a:xfrm>
            <a:custGeom>
              <a:avLst/>
              <a:gdLst/>
              <a:ahLst/>
              <a:cxnLst>
                <a:cxn ang="0">
                  <a:pos x="234" y="31"/>
                </a:cxn>
                <a:cxn ang="0">
                  <a:pos x="225" y="50"/>
                </a:cxn>
                <a:cxn ang="0">
                  <a:pos x="215" y="67"/>
                </a:cxn>
                <a:cxn ang="0">
                  <a:pos x="198" y="92"/>
                </a:cxn>
                <a:cxn ang="0">
                  <a:pos x="176" y="121"/>
                </a:cxn>
                <a:cxn ang="0">
                  <a:pos x="155" y="151"/>
                </a:cxn>
                <a:cxn ang="0">
                  <a:pos x="133" y="182"/>
                </a:cxn>
                <a:cxn ang="0">
                  <a:pos x="122" y="201"/>
                </a:cxn>
                <a:cxn ang="0">
                  <a:pos x="111" y="220"/>
                </a:cxn>
                <a:cxn ang="0">
                  <a:pos x="102" y="238"/>
                </a:cxn>
                <a:cxn ang="0">
                  <a:pos x="94" y="255"/>
                </a:cxn>
                <a:cxn ang="0">
                  <a:pos x="81" y="288"/>
                </a:cxn>
                <a:cxn ang="0">
                  <a:pos x="72" y="318"/>
                </a:cxn>
                <a:cxn ang="0">
                  <a:pos x="64" y="349"/>
                </a:cxn>
                <a:cxn ang="0">
                  <a:pos x="58" y="380"/>
                </a:cxn>
                <a:cxn ang="0">
                  <a:pos x="53" y="405"/>
                </a:cxn>
                <a:cxn ang="0">
                  <a:pos x="50" y="422"/>
                </a:cxn>
                <a:cxn ang="0">
                  <a:pos x="47" y="441"/>
                </a:cxn>
                <a:cxn ang="0">
                  <a:pos x="41" y="462"/>
                </a:cxn>
                <a:cxn ang="0">
                  <a:pos x="35" y="481"/>
                </a:cxn>
                <a:cxn ang="0">
                  <a:pos x="30" y="500"/>
                </a:cxn>
                <a:cxn ang="0">
                  <a:pos x="24" y="517"/>
                </a:cxn>
                <a:cxn ang="0">
                  <a:pos x="18" y="536"/>
                </a:cxn>
                <a:cxn ang="0">
                  <a:pos x="11" y="556"/>
                </a:cxn>
                <a:cxn ang="0">
                  <a:pos x="0" y="557"/>
                </a:cxn>
                <a:cxn ang="0">
                  <a:pos x="4" y="536"/>
                </a:cxn>
                <a:cxn ang="0">
                  <a:pos x="7" y="517"/>
                </a:cxn>
                <a:cxn ang="0">
                  <a:pos x="8" y="498"/>
                </a:cxn>
                <a:cxn ang="0">
                  <a:pos x="10" y="479"/>
                </a:cxn>
                <a:cxn ang="0">
                  <a:pos x="11" y="461"/>
                </a:cxn>
                <a:cxn ang="0">
                  <a:pos x="14" y="439"/>
                </a:cxn>
                <a:cxn ang="0">
                  <a:pos x="18" y="419"/>
                </a:cxn>
                <a:cxn ang="0">
                  <a:pos x="21" y="400"/>
                </a:cxn>
                <a:cxn ang="0">
                  <a:pos x="25" y="378"/>
                </a:cxn>
                <a:cxn ang="0">
                  <a:pos x="30" y="358"/>
                </a:cxn>
                <a:cxn ang="0">
                  <a:pos x="38" y="325"/>
                </a:cxn>
                <a:cxn ang="0">
                  <a:pos x="47" y="294"/>
                </a:cxn>
                <a:cxn ang="0">
                  <a:pos x="57" y="265"/>
                </a:cxn>
                <a:cxn ang="0">
                  <a:pos x="67" y="243"/>
                </a:cxn>
                <a:cxn ang="0">
                  <a:pos x="74" y="226"/>
                </a:cxn>
                <a:cxn ang="0">
                  <a:pos x="85" y="206"/>
                </a:cxn>
                <a:cxn ang="0">
                  <a:pos x="94" y="187"/>
                </a:cxn>
                <a:cxn ang="0">
                  <a:pos x="106" y="168"/>
                </a:cxn>
                <a:cxn ang="0">
                  <a:pos x="128" y="139"/>
                </a:cxn>
                <a:cxn ang="0">
                  <a:pos x="153" y="111"/>
                </a:cxn>
                <a:cxn ang="0">
                  <a:pos x="175" y="83"/>
                </a:cxn>
                <a:cxn ang="0">
                  <a:pos x="194" y="58"/>
                </a:cxn>
                <a:cxn ang="0">
                  <a:pos x="203" y="41"/>
                </a:cxn>
                <a:cxn ang="0">
                  <a:pos x="214" y="23"/>
                </a:cxn>
                <a:cxn ang="0">
                  <a:pos x="223" y="3"/>
                </a:cxn>
                <a:cxn ang="0">
                  <a:pos x="242" y="6"/>
                </a:cxn>
              </a:cxnLst>
              <a:rect l="0" t="0" r="r" b="b"/>
              <a:pathLst>
                <a:path w="243" h="564">
                  <a:moveTo>
                    <a:pt x="242" y="16"/>
                  </a:moveTo>
                  <a:lnTo>
                    <a:pt x="240" y="19"/>
                  </a:lnTo>
                  <a:lnTo>
                    <a:pt x="237" y="23"/>
                  </a:lnTo>
                  <a:lnTo>
                    <a:pt x="237" y="27"/>
                  </a:lnTo>
                  <a:lnTo>
                    <a:pt x="234" y="31"/>
                  </a:lnTo>
                  <a:lnTo>
                    <a:pt x="232" y="34"/>
                  </a:lnTo>
                  <a:lnTo>
                    <a:pt x="231" y="37"/>
                  </a:lnTo>
                  <a:lnTo>
                    <a:pt x="229" y="42"/>
                  </a:lnTo>
                  <a:lnTo>
                    <a:pt x="226" y="45"/>
                  </a:lnTo>
                  <a:lnTo>
                    <a:pt x="225" y="50"/>
                  </a:lnTo>
                  <a:lnTo>
                    <a:pt x="223" y="53"/>
                  </a:lnTo>
                  <a:lnTo>
                    <a:pt x="220" y="56"/>
                  </a:lnTo>
                  <a:lnTo>
                    <a:pt x="220" y="59"/>
                  </a:lnTo>
                  <a:lnTo>
                    <a:pt x="217" y="62"/>
                  </a:lnTo>
                  <a:lnTo>
                    <a:pt x="215" y="67"/>
                  </a:lnTo>
                  <a:lnTo>
                    <a:pt x="214" y="69"/>
                  </a:lnTo>
                  <a:lnTo>
                    <a:pt x="211" y="73"/>
                  </a:lnTo>
                  <a:lnTo>
                    <a:pt x="208" y="79"/>
                  </a:lnTo>
                  <a:lnTo>
                    <a:pt x="203" y="86"/>
                  </a:lnTo>
                  <a:lnTo>
                    <a:pt x="198" y="92"/>
                  </a:lnTo>
                  <a:lnTo>
                    <a:pt x="194" y="98"/>
                  </a:lnTo>
                  <a:lnTo>
                    <a:pt x="190" y="103"/>
                  </a:lnTo>
                  <a:lnTo>
                    <a:pt x="186" y="109"/>
                  </a:lnTo>
                  <a:lnTo>
                    <a:pt x="181" y="115"/>
                  </a:lnTo>
                  <a:lnTo>
                    <a:pt x="176" y="121"/>
                  </a:lnTo>
                  <a:lnTo>
                    <a:pt x="173" y="128"/>
                  </a:lnTo>
                  <a:lnTo>
                    <a:pt x="169" y="132"/>
                  </a:lnTo>
                  <a:lnTo>
                    <a:pt x="164" y="139"/>
                  </a:lnTo>
                  <a:lnTo>
                    <a:pt x="161" y="145"/>
                  </a:lnTo>
                  <a:lnTo>
                    <a:pt x="155" y="151"/>
                  </a:lnTo>
                  <a:lnTo>
                    <a:pt x="150" y="157"/>
                  </a:lnTo>
                  <a:lnTo>
                    <a:pt x="147" y="163"/>
                  </a:lnTo>
                  <a:lnTo>
                    <a:pt x="142" y="170"/>
                  </a:lnTo>
                  <a:lnTo>
                    <a:pt x="138" y="176"/>
                  </a:lnTo>
                  <a:lnTo>
                    <a:pt x="133" y="182"/>
                  </a:lnTo>
                  <a:lnTo>
                    <a:pt x="131" y="185"/>
                  </a:lnTo>
                  <a:lnTo>
                    <a:pt x="128" y="188"/>
                  </a:lnTo>
                  <a:lnTo>
                    <a:pt x="127" y="193"/>
                  </a:lnTo>
                  <a:lnTo>
                    <a:pt x="123" y="196"/>
                  </a:lnTo>
                  <a:lnTo>
                    <a:pt x="122" y="201"/>
                  </a:lnTo>
                  <a:lnTo>
                    <a:pt x="120" y="204"/>
                  </a:lnTo>
                  <a:lnTo>
                    <a:pt x="117" y="209"/>
                  </a:lnTo>
                  <a:lnTo>
                    <a:pt x="116" y="212"/>
                  </a:lnTo>
                  <a:lnTo>
                    <a:pt x="113" y="215"/>
                  </a:lnTo>
                  <a:lnTo>
                    <a:pt x="111" y="220"/>
                  </a:lnTo>
                  <a:lnTo>
                    <a:pt x="109" y="224"/>
                  </a:lnTo>
                  <a:lnTo>
                    <a:pt x="108" y="229"/>
                  </a:lnTo>
                  <a:lnTo>
                    <a:pt x="106" y="232"/>
                  </a:lnTo>
                  <a:lnTo>
                    <a:pt x="103" y="235"/>
                  </a:lnTo>
                  <a:lnTo>
                    <a:pt x="102" y="238"/>
                  </a:lnTo>
                  <a:lnTo>
                    <a:pt x="100" y="241"/>
                  </a:lnTo>
                  <a:lnTo>
                    <a:pt x="99" y="244"/>
                  </a:lnTo>
                  <a:lnTo>
                    <a:pt x="97" y="249"/>
                  </a:lnTo>
                  <a:lnTo>
                    <a:pt x="95" y="252"/>
                  </a:lnTo>
                  <a:lnTo>
                    <a:pt x="94" y="255"/>
                  </a:lnTo>
                  <a:lnTo>
                    <a:pt x="91" y="262"/>
                  </a:lnTo>
                  <a:lnTo>
                    <a:pt x="88" y="268"/>
                  </a:lnTo>
                  <a:lnTo>
                    <a:pt x="86" y="276"/>
                  </a:lnTo>
                  <a:lnTo>
                    <a:pt x="85" y="282"/>
                  </a:lnTo>
                  <a:lnTo>
                    <a:pt x="81" y="288"/>
                  </a:lnTo>
                  <a:lnTo>
                    <a:pt x="80" y="293"/>
                  </a:lnTo>
                  <a:lnTo>
                    <a:pt x="77" y="299"/>
                  </a:lnTo>
                  <a:lnTo>
                    <a:pt x="75" y="305"/>
                  </a:lnTo>
                  <a:lnTo>
                    <a:pt x="74" y="311"/>
                  </a:lnTo>
                  <a:lnTo>
                    <a:pt x="72" y="318"/>
                  </a:lnTo>
                  <a:lnTo>
                    <a:pt x="71" y="324"/>
                  </a:lnTo>
                  <a:lnTo>
                    <a:pt x="71" y="332"/>
                  </a:lnTo>
                  <a:lnTo>
                    <a:pt x="67" y="336"/>
                  </a:lnTo>
                  <a:lnTo>
                    <a:pt x="66" y="341"/>
                  </a:lnTo>
                  <a:lnTo>
                    <a:pt x="64" y="349"/>
                  </a:lnTo>
                  <a:lnTo>
                    <a:pt x="64" y="355"/>
                  </a:lnTo>
                  <a:lnTo>
                    <a:pt x="61" y="361"/>
                  </a:lnTo>
                  <a:lnTo>
                    <a:pt x="61" y="367"/>
                  </a:lnTo>
                  <a:lnTo>
                    <a:pt x="60" y="374"/>
                  </a:lnTo>
                  <a:lnTo>
                    <a:pt x="58" y="380"/>
                  </a:lnTo>
                  <a:lnTo>
                    <a:pt x="58" y="386"/>
                  </a:lnTo>
                  <a:lnTo>
                    <a:pt x="57" y="392"/>
                  </a:lnTo>
                  <a:lnTo>
                    <a:pt x="55" y="397"/>
                  </a:lnTo>
                  <a:lnTo>
                    <a:pt x="53" y="400"/>
                  </a:lnTo>
                  <a:lnTo>
                    <a:pt x="53" y="405"/>
                  </a:lnTo>
                  <a:lnTo>
                    <a:pt x="53" y="408"/>
                  </a:lnTo>
                  <a:lnTo>
                    <a:pt x="52" y="411"/>
                  </a:lnTo>
                  <a:lnTo>
                    <a:pt x="52" y="414"/>
                  </a:lnTo>
                  <a:lnTo>
                    <a:pt x="50" y="417"/>
                  </a:lnTo>
                  <a:lnTo>
                    <a:pt x="50" y="422"/>
                  </a:lnTo>
                  <a:lnTo>
                    <a:pt x="50" y="425"/>
                  </a:lnTo>
                  <a:lnTo>
                    <a:pt x="50" y="430"/>
                  </a:lnTo>
                  <a:lnTo>
                    <a:pt x="47" y="433"/>
                  </a:lnTo>
                  <a:lnTo>
                    <a:pt x="47" y="437"/>
                  </a:lnTo>
                  <a:lnTo>
                    <a:pt x="47" y="441"/>
                  </a:lnTo>
                  <a:lnTo>
                    <a:pt x="46" y="445"/>
                  </a:lnTo>
                  <a:lnTo>
                    <a:pt x="44" y="450"/>
                  </a:lnTo>
                  <a:lnTo>
                    <a:pt x="44" y="455"/>
                  </a:lnTo>
                  <a:lnTo>
                    <a:pt x="43" y="458"/>
                  </a:lnTo>
                  <a:lnTo>
                    <a:pt x="41" y="462"/>
                  </a:lnTo>
                  <a:lnTo>
                    <a:pt x="39" y="465"/>
                  </a:lnTo>
                  <a:lnTo>
                    <a:pt x="39" y="470"/>
                  </a:lnTo>
                  <a:lnTo>
                    <a:pt x="38" y="473"/>
                  </a:lnTo>
                  <a:lnTo>
                    <a:pt x="38" y="478"/>
                  </a:lnTo>
                  <a:lnTo>
                    <a:pt x="35" y="481"/>
                  </a:lnTo>
                  <a:lnTo>
                    <a:pt x="35" y="484"/>
                  </a:lnTo>
                  <a:lnTo>
                    <a:pt x="33" y="487"/>
                  </a:lnTo>
                  <a:lnTo>
                    <a:pt x="32" y="492"/>
                  </a:lnTo>
                  <a:lnTo>
                    <a:pt x="32" y="495"/>
                  </a:lnTo>
                  <a:lnTo>
                    <a:pt x="30" y="500"/>
                  </a:lnTo>
                  <a:lnTo>
                    <a:pt x="27" y="503"/>
                  </a:lnTo>
                  <a:lnTo>
                    <a:pt x="27" y="506"/>
                  </a:lnTo>
                  <a:lnTo>
                    <a:pt x="25" y="509"/>
                  </a:lnTo>
                  <a:lnTo>
                    <a:pt x="24" y="514"/>
                  </a:lnTo>
                  <a:lnTo>
                    <a:pt x="24" y="517"/>
                  </a:lnTo>
                  <a:lnTo>
                    <a:pt x="22" y="522"/>
                  </a:lnTo>
                  <a:lnTo>
                    <a:pt x="21" y="525"/>
                  </a:lnTo>
                  <a:lnTo>
                    <a:pt x="19" y="528"/>
                  </a:lnTo>
                  <a:lnTo>
                    <a:pt x="18" y="531"/>
                  </a:lnTo>
                  <a:lnTo>
                    <a:pt x="18" y="536"/>
                  </a:lnTo>
                  <a:lnTo>
                    <a:pt x="14" y="539"/>
                  </a:lnTo>
                  <a:lnTo>
                    <a:pt x="14" y="543"/>
                  </a:lnTo>
                  <a:lnTo>
                    <a:pt x="13" y="548"/>
                  </a:lnTo>
                  <a:lnTo>
                    <a:pt x="11" y="551"/>
                  </a:lnTo>
                  <a:lnTo>
                    <a:pt x="11" y="556"/>
                  </a:lnTo>
                  <a:lnTo>
                    <a:pt x="10" y="560"/>
                  </a:lnTo>
                  <a:lnTo>
                    <a:pt x="7" y="564"/>
                  </a:lnTo>
                  <a:lnTo>
                    <a:pt x="4" y="564"/>
                  </a:lnTo>
                  <a:lnTo>
                    <a:pt x="0" y="560"/>
                  </a:lnTo>
                  <a:lnTo>
                    <a:pt x="0" y="557"/>
                  </a:lnTo>
                  <a:lnTo>
                    <a:pt x="0" y="553"/>
                  </a:lnTo>
                  <a:lnTo>
                    <a:pt x="2" y="548"/>
                  </a:lnTo>
                  <a:lnTo>
                    <a:pt x="4" y="543"/>
                  </a:lnTo>
                  <a:lnTo>
                    <a:pt x="4" y="540"/>
                  </a:lnTo>
                  <a:lnTo>
                    <a:pt x="4" y="536"/>
                  </a:lnTo>
                  <a:lnTo>
                    <a:pt x="5" y="531"/>
                  </a:lnTo>
                  <a:lnTo>
                    <a:pt x="5" y="528"/>
                  </a:lnTo>
                  <a:lnTo>
                    <a:pt x="7" y="525"/>
                  </a:lnTo>
                  <a:lnTo>
                    <a:pt x="7" y="520"/>
                  </a:lnTo>
                  <a:lnTo>
                    <a:pt x="7" y="517"/>
                  </a:lnTo>
                  <a:lnTo>
                    <a:pt x="7" y="512"/>
                  </a:lnTo>
                  <a:lnTo>
                    <a:pt x="8" y="509"/>
                  </a:lnTo>
                  <a:lnTo>
                    <a:pt x="8" y="504"/>
                  </a:lnTo>
                  <a:lnTo>
                    <a:pt x="8" y="501"/>
                  </a:lnTo>
                  <a:lnTo>
                    <a:pt x="8" y="498"/>
                  </a:lnTo>
                  <a:lnTo>
                    <a:pt x="8" y="494"/>
                  </a:lnTo>
                  <a:lnTo>
                    <a:pt x="8" y="490"/>
                  </a:lnTo>
                  <a:lnTo>
                    <a:pt x="8" y="487"/>
                  </a:lnTo>
                  <a:lnTo>
                    <a:pt x="8" y="483"/>
                  </a:lnTo>
                  <a:lnTo>
                    <a:pt x="10" y="479"/>
                  </a:lnTo>
                  <a:lnTo>
                    <a:pt x="10" y="475"/>
                  </a:lnTo>
                  <a:lnTo>
                    <a:pt x="10" y="472"/>
                  </a:lnTo>
                  <a:lnTo>
                    <a:pt x="10" y="467"/>
                  </a:lnTo>
                  <a:lnTo>
                    <a:pt x="11" y="464"/>
                  </a:lnTo>
                  <a:lnTo>
                    <a:pt x="11" y="461"/>
                  </a:lnTo>
                  <a:lnTo>
                    <a:pt x="11" y="456"/>
                  </a:lnTo>
                  <a:lnTo>
                    <a:pt x="11" y="451"/>
                  </a:lnTo>
                  <a:lnTo>
                    <a:pt x="11" y="448"/>
                  </a:lnTo>
                  <a:lnTo>
                    <a:pt x="11" y="444"/>
                  </a:lnTo>
                  <a:lnTo>
                    <a:pt x="14" y="439"/>
                  </a:lnTo>
                  <a:lnTo>
                    <a:pt x="14" y="434"/>
                  </a:lnTo>
                  <a:lnTo>
                    <a:pt x="14" y="431"/>
                  </a:lnTo>
                  <a:lnTo>
                    <a:pt x="14" y="428"/>
                  </a:lnTo>
                  <a:lnTo>
                    <a:pt x="18" y="423"/>
                  </a:lnTo>
                  <a:lnTo>
                    <a:pt x="18" y="419"/>
                  </a:lnTo>
                  <a:lnTo>
                    <a:pt x="18" y="414"/>
                  </a:lnTo>
                  <a:lnTo>
                    <a:pt x="18" y="411"/>
                  </a:lnTo>
                  <a:lnTo>
                    <a:pt x="19" y="408"/>
                  </a:lnTo>
                  <a:lnTo>
                    <a:pt x="21" y="403"/>
                  </a:lnTo>
                  <a:lnTo>
                    <a:pt x="21" y="400"/>
                  </a:lnTo>
                  <a:lnTo>
                    <a:pt x="21" y="395"/>
                  </a:lnTo>
                  <a:lnTo>
                    <a:pt x="22" y="392"/>
                  </a:lnTo>
                  <a:lnTo>
                    <a:pt x="24" y="388"/>
                  </a:lnTo>
                  <a:lnTo>
                    <a:pt x="24" y="385"/>
                  </a:lnTo>
                  <a:lnTo>
                    <a:pt x="25" y="378"/>
                  </a:lnTo>
                  <a:lnTo>
                    <a:pt x="27" y="372"/>
                  </a:lnTo>
                  <a:lnTo>
                    <a:pt x="27" y="367"/>
                  </a:lnTo>
                  <a:lnTo>
                    <a:pt x="29" y="364"/>
                  </a:lnTo>
                  <a:lnTo>
                    <a:pt x="29" y="361"/>
                  </a:lnTo>
                  <a:lnTo>
                    <a:pt x="30" y="358"/>
                  </a:lnTo>
                  <a:lnTo>
                    <a:pt x="32" y="352"/>
                  </a:lnTo>
                  <a:lnTo>
                    <a:pt x="33" y="344"/>
                  </a:lnTo>
                  <a:lnTo>
                    <a:pt x="35" y="338"/>
                  </a:lnTo>
                  <a:lnTo>
                    <a:pt x="36" y="332"/>
                  </a:lnTo>
                  <a:lnTo>
                    <a:pt x="38" y="325"/>
                  </a:lnTo>
                  <a:lnTo>
                    <a:pt x="39" y="321"/>
                  </a:lnTo>
                  <a:lnTo>
                    <a:pt x="41" y="313"/>
                  </a:lnTo>
                  <a:lnTo>
                    <a:pt x="43" y="308"/>
                  </a:lnTo>
                  <a:lnTo>
                    <a:pt x="44" y="300"/>
                  </a:lnTo>
                  <a:lnTo>
                    <a:pt x="47" y="294"/>
                  </a:lnTo>
                  <a:lnTo>
                    <a:pt x="47" y="288"/>
                  </a:lnTo>
                  <a:lnTo>
                    <a:pt x="50" y="282"/>
                  </a:lnTo>
                  <a:lnTo>
                    <a:pt x="53" y="276"/>
                  </a:lnTo>
                  <a:lnTo>
                    <a:pt x="55" y="268"/>
                  </a:lnTo>
                  <a:lnTo>
                    <a:pt x="57" y="265"/>
                  </a:lnTo>
                  <a:lnTo>
                    <a:pt x="58" y="262"/>
                  </a:lnTo>
                  <a:lnTo>
                    <a:pt x="58" y="258"/>
                  </a:lnTo>
                  <a:lnTo>
                    <a:pt x="61" y="255"/>
                  </a:lnTo>
                  <a:lnTo>
                    <a:pt x="63" y="249"/>
                  </a:lnTo>
                  <a:lnTo>
                    <a:pt x="67" y="243"/>
                  </a:lnTo>
                  <a:lnTo>
                    <a:pt x="67" y="238"/>
                  </a:lnTo>
                  <a:lnTo>
                    <a:pt x="69" y="235"/>
                  </a:lnTo>
                  <a:lnTo>
                    <a:pt x="71" y="232"/>
                  </a:lnTo>
                  <a:lnTo>
                    <a:pt x="72" y="229"/>
                  </a:lnTo>
                  <a:lnTo>
                    <a:pt x="74" y="226"/>
                  </a:lnTo>
                  <a:lnTo>
                    <a:pt x="77" y="221"/>
                  </a:lnTo>
                  <a:lnTo>
                    <a:pt x="78" y="218"/>
                  </a:lnTo>
                  <a:lnTo>
                    <a:pt x="80" y="215"/>
                  </a:lnTo>
                  <a:lnTo>
                    <a:pt x="81" y="209"/>
                  </a:lnTo>
                  <a:lnTo>
                    <a:pt x="85" y="206"/>
                  </a:lnTo>
                  <a:lnTo>
                    <a:pt x="86" y="202"/>
                  </a:lnTo>
                  <a:lnTo>
                    <a:pt x="88" y="199"/>
                  </a:lnTo>
                  <a:lnTo>
                    <a:pt x="91" y="193"/>
                  </a:lnTo>
                  <a:lnTo>
                    <a:pt x="92" y="190"/>
                  </a:lnTo>
                  <a:lnTo>
                    <a:pt x="94" y="187"/>
                  </a:lnTo>
                  <a:lnTo>
                    <a:pt x="97" y="184"/>
                  </a:lnTo>
                  <a:lnTo>
                    <a:pt x="99" y="179"/>
                  </a:lnTo>
                  <a:lnTo>
                    <a:pt x="100" y="176"/>
                  </a:lnTo>
                  <a:lnTo>
                    <a:pt x="103" y="173"/>
                  </a:lnTo>
                  <a:lnTo>
                    <a:pt x="106" y="168"/>
                  </a:lnTo>
                  <a:lnTo>
                    <a:pt x="111" y="162"/>
                  </a:lnTo>
                  <a:lnTo>
                    <a:pt x="114" y="157"/>
                  </a:lnTo>
                  <a:lnTo>
                    <a:pt x="119" y="151"/>
                  </a:lnTo>
                  <a:lnTo>
                    <a:pt x="123" y="145"/>
                  </a:lnTo>
                  <a:lnTo>
                    <a:pt x="128" y="139"/>
                  </a:lnTo>
                  <a:lnTo>
                    <a:pt x="134" y="132"/>
                  </a:lnTo>
                  <a:lnTo>
                    <a:pt x="138" y="128"/>
                  </a:lnTo>
                  <a:lnTo>
                    <a:pt x="144" y="121"/>
                  </a:lnTo>
                  <a:lnTo>
                    <a:pt x="147" y="115"/>
                  </a:lnTo>
                  <a:lnTo>
                    <a:pt x="153" y="111"/>
                  </a:lnTo>
                  <a:lnTo>
                    <a:pt x="158" y="104"/>
                  </a:lnTo>
                  <a:lnTo>
                    <a:pt x="162" y="100"/>
                  </a:lnTo>
                  <a:lnTo>
                    <a:pt x="167" y="93"/>
                  </a:lnTo>
                  <a:lnTo>
                    <a:pt x="170" y="89"/>
                  </a:lnTo>
                  <a:lnTo>
                    <a:pt x="175" y="83"/>
                  </a:lnTo>
                  <a:lnTo>
                    <a:pt x="181" y="76"/>
                  </a:lnTo>
                  <a:lnTo>
                    <a:pt x="184" y="70"/>
                  </a:lnTo>
                  <a:lnTo>
                    <a:pt x="189" y="64"/>
                  </a:lnTo>
                  <a:lnTo>
                    <a:pt x="190" y="61"/>
                  </a:lnTo>
                  <a:lnTo>
                    <a:pt x="194" y="58"/>
                  </a:lnTo>
                  <a:lnTo>
                    <a:pt x="195" y="53"/>
                  </a:lnTo>
                  <a:lnTo>
                    <a:pt x="197" y="51"/>
                  </a:lnTo>
                  <a:lnTo>
                    <a:pt x="200" y="47"/>
                  </a:lnTo>
                  <a:lnTo>
                    <a:pt x="201" y="44"/>
                  </a:lnTo>
                  <a:lnTo>
                    <a:pt x="203" y="41"/>
                  </a:lnTo>
                  <a:lnTo>
                    <a:pt x="206" y="37"/>
                  </a:lnTo>
                  <a:lnTo>
                    <a:pt x="208" y="33"/>
                  </a:lnTo>
                  <a:lnTo>
                    <a:pt x="209" y="30"/>
                  </a:lnTo>
                  <a:lnTo>
                    <a:pt x="211" y="27"/>
                  </a:lnTo>
                  <a:lnTo>
                    <a:pt x="214" y="23"/>
                  </a:lnTo>
                  <a:lnTo>
                    <a:pt x="215" y="19"/>
                  </a:lnTo>
                  <a:lnTo>
                    <a:pt x="217" y="16"/>
                  </a:lnTo>
                  <a:lnTo>
                    <a:pt x="220" y="11"/>
                  </a:lnTo>
                  <a:lnTo>
                    <a:pt x="222" y="8"/>
                  </a:lnTo>
                  <a:lnTo>
                    <a:pt x="223" y="3"/>
                  </a:lnTo>
                  <a:lnTo>
                    <a:pt x="226" y="0"/>
                  </a:lnTo>
                  <a:lnTo>
                    <a:pt x="231" y="0"/>
                  </a:lnTo>
                  <a:lnTo>
                    <a:pt x="236" y="2"/>
                  </a:lnTo>
                  <a:lnTo>
                    <a:pt x="239" y="3"/>
                  </a:lnTo>
                  <a:lnTo>
                    <a:pt x="242" y="6"/>
                  </a:lnTo>
                  <a:lnTo>
                    <a:pt x="243" y="9"/>
                  </a:lnTo>
                  <a:lnTo>
                    <a:pt x="242" y="16"/>
                  </a:lnTo>
                  <a:lnTo>
                    <a:pt x="242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7" name="Freeform 521"/>
            <p:cNvSpPr>
              <a:spLocks/>
            </p:cNvSpPr>
            <p:nvPr/>
          </p:nvSpPr>
          <p:spPr bwMode="auto">
            <a:xfrm>
              <a:off x="4939" y="3107"/>
              <a:ext cx="85" cy="42"/>
            </a:xfrm>
            <a:custGeom>
              <a:avLst/>
              <a:gdLst/>
              <a:ahLst/>
              <a:cxnLst>
                <a:cxn ang="0">
                  <a:pos x="22" y="16"/>
                </a:cxn>
                <a:cxn ang="0">
                  <a:pos x="22" y="27"/>
                </a:cxn>
                <a:cxn ang="0">
                  <a:pos x="23" y="38"/>
                </a:cxn>
                <a:cxn ang="0">
                  <a:pos x="26" y="47"/>
                </a:cxn>
                <a:cxn ang="0">
                  <a:pos x="31" y="53"/>
                </a:cxn>
                <a:cxn ang="0">
                  <a:pos x="40" y="52"/>
                </a:cxn>
                <a:cxn ang="0">
                  <a:pos x="48" y="50"/>
                </a:cxn>
                <a:cxn ang="0">
                  <a:pos x="58" y="50"/>
                </a:cxn>
                <a:cxn ang="0">
                  <a:pos x="67" y="47"/>
                </a:cxn>
                <a:cxn ang="0">
                  <a:pos x="75" y="47"/>
                </a:cxn>
                <a:cxn ang="0">
                  <a:pos x="82" y="44"/>
                </a:cxn>
                <a:cxn ang="0">
                  <a:pos x="92" y="41"/>
                </a:cxn>
                <a:cxn ang="0">
                  <a:pos x="98" y="39"/>
                </a:cxn>
                <a:cxn ang="0">
                  <a:pos x="106" y="34"/>
                </a:cxn>
                <a:cxn ang="0">
                  <a:pos x="114" y="31"/>
                </a:cxn>
                <a:cxn ang="0">
                  <a:pos x="123" y="28"/>
                </a:cxn>
                <a:cxn ang="0">
                  <a:pos x="131" y="24"/>
                </a:cxn>
                <a:cxn ang="0">
                  <a:pos x="139" y="20"/>
                </a:cxn>
                <a:cxn ang="0">
                  <a:pos x="148" y="16"/>
                </a:cxn>
                <a:cxn ang="0">
                  <a:pos x="156" y="11"/>
                </a:cxn>
                <a:cxn ang="0">
                  <a:pos x="163" y="8"/>
                </a:cxn>
                <a:cxn ang="0">
                  <a:pos x="168" y="14"/>
                </a:cxn>
                <a:cxn ang="0">
                  <a:pos x="160" y="20"/>
                </a:cxn>
                <a:cxn ang="0">
                  <a:pos x="151" y="27"/>
                </a:cxn>
                <a:cxn ang="0">
                  <a:pos x="142" y="31"/>
                </a:cxn>
                <a:cxn ang="0">
                  <a:pos x="132" y="38"/>
                </a:cxn>
                <a:cxn ang="0">
                  <a:pos x="125" y="42"/>
                </a:cxn>
                <a:cxn ang="0">
                  <a:pos x="117" y="47"/>
                </a:cxn>
                <a:cxn ang="0">
                  <a:pos x="109" y="52"/>
                </a:cxn>
                <a:cxn ang="0">
                  <a:pos x="103" y="58"/>
                </a:cxn>
                <a:cxn ang="0">
                  <a:pos x="95" y="61"/>
                </a:cxn>
                <a:cxn ang="0">
                  <a:pos x="86" y="64"/>
                </a:cxn>
                <a:cxn ang="0">
                  <a:pos x="78" y="69"/>
                </a:cxn>
                <a:cxn ang="0">
                  <a:pos x="68" y="73"/>
                </a:cxn>
                <a:cxn ang="0">
                  <a:pos x="61" y="76"/>
                </a:cxn>
                <a:cxn ang="0">
                  <a:pos x="51" y="78"/>
                </a:cxn>
                <a:cxn ang="0">
                  <a:pos x="40" y="81"/>
                </a:cxn>
                <a:cxn ang="0">
                  <a:pos x="30" y="84"/>
                </a:cxn>
                <a:cxn ang="0">
                  <a:pos x="20" y="84"/>
                </a:cxn>
                <a:cxn ang="0">
                  <a:pos x="11" y="81"/>
                </a:cxn>
                <a:cxn ang="0">
                  <a:pos x="6" y="76"/>
                </a:cxn>
                <a:cxn ang="0">
                  <a:pos x="1" y="70"/>
                </a:cxn>
                <a:cxn ang="0">
                  <a:pos x="1" y="61"/>
                </a:cxn>
                <a:cxn ang="0">
                  <a:pos x="0" y="53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5"/>
                </a:cxn>
                <a:cxn ang="0">
                  <a:pos x="22" y="10"/>
                </a:cxn>
              </a:cxnLst>
              <a:rect l="0" t="0" r="r" b="b"/>
              <a:pathLst>
                <a:path w="168" h="84">
                  <a:moveTo>
                    <a:pt x="22" y="10"/>
                  </a:moveTo>
                  <a:lnTo>
                    <a:pt x="22" y="16"/>
                  </a:lnTo>
                  <a:lnTo>
                    <a:pt x="22" y="22"/>
                  </a:lnTo>
                  <a:lnTo>
                    <a:pt x="22" y="27"/>
                  </a:lnTo>
                  <a:lnTo>
                    <a:pt x="23" y="33"/>
                  </a:lnTo>
                  <a:lnTo>
                    <a:pt x="23" y="38"/>
                  </a:lnTo>
                  <a:lnTo>
                    <a:pt x="25" y="42"/>
                  </a:lnTo>
                  <a:lnTo>
                    <a:pt x="26" y="47"/>
                  </a:lnTo>
                  <a:lnTo>
                    <a:pt x="28" y="55"/>
                  </a:lnTo>
                  <a:lnTo>
                    <a:pt x="31" y="53"/>
                  </a:lnTo>
                  <a:lnTo>
                    <a:pt x="36" y="53"/>
                  </a:lnTo>
                  <a:lnTo>
                    <a:pt x="40" y="52"/>
                  </a:lnTo>
                  <a:lnTo>
                    <a:pt x="45" y="52"/>
                  </a:lnTo>
                  <a:lnTo>
                    <a:pt x="48" y="50"/>
                  </a:lnTo>
                  <a:lnTo>
                    <a:pt x="54" y="50"/>
                  </a:lnTo>
                  <a:lnTo>
                    <a:pt x="58" y="50"/>
                  </a:lnTo>
                  <a:lnTo>
                    <a:pt x="62" y="48"/>
                  </a:lnTo>
                  <a:lnTo>
                    <a:pt x="67" y="47"/>
                  </a:lnTo>
                  <a:lnTo>
                    <a:pt x="72" y="47"/>
                  </a:lnTo>
                  <a:lnTo>
                    <a:pt x="75" y="47"/>
                  </a:lnTo>
                  <a:lnTo>
                    <a:pt x="78" y="45"/>
                  </a:lnTo>
                  <a:lnTo>
                    <a:pt x="82" y="44"/>
                  </a:lnTo>
                  <a:lnTo>
                    <a:pt x="87" y="44"/>
                  </a:lnTo>
                  <a:lnTo>
                    <a:pt x="92" y="41"/>
                  </a:lnTo>
                  <a:lnTo>
                    <a:pt x="95" y="41"/>
                  </a:lnTo>
                  <a:lnTo>
                    <a:pt x="98" y="39"/>
                  </a:lnTo>
                  <a:lnTo>
                    <a:pt x="103" y="38"/>
                  </a:lnTo>
                  <a:lnTo>
                    <a:pt x="106" y="34"/>
                  </a:lnTo>
                  <a:lnTo>
                    <a:pt x="110" y="34"/>
                  </a:lnTo>
                  <a:lnTo>
                    <a:pt x="114" y="31"/>
                  </a:lnTo>
                  <a:lnTo>
                    <a:pt x="118" y="31"/>
                  </a:lnTo>
                  <a:lnTo>
                    <a:pt x="123" y="28"/>
                  </a:lnTo>
                  <a:lnTo>
                    <a:pt x="128" y="27"/>
                  </a:lnTo>
                  <a:lnTo>
                    <a:pt x="131" y="24"/>
                  </a:lnTo>
                  <a:lnTo>
                    <a:pt x="134" y="24"/>
                  </a:lnTo>
                  <a:lnTo>
                    <a:pt x="139" y="20"/>
                  </a:lnTo>
                  <a:lnTo>
                    <a:pt x="143" y="19"/>
                  </a:lnTo>
                  <a:lnTo>
                    <a:pt x="148" y="16"/>
                  </a:lnTo>
                  <a:lnTo>
                    <a:pt x="151" y="14"/>
                  </a:lnTo>
                  <a:lnTo>
                    <a:pt x="156" y="11"/>
                  </a:lnTo>
                  <a:lnTo>
                    <a:pt x="160" y="10"/>
                  </a:lnTo>
                  <a:lnTo>
                    <a:pt x="163" y="8"/>
                  </a:lnTo>
                  <a:lnTo>
                    <a:pt x="168" y="11"/>
                  </a:lnTo>
                  <a:lnTo>
                    <a:pt x="168" y="14"/>
                  </a:lnTo>
                  <a:lnTo>
                    <a:pt x="165" y="17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51" y="27"/>
                  </a:lnTo>
                  <a:lnTo>
                    <a:pt x="146" y="28"/>
                  </a:lnTo>
                  <a:lnTo>
                    <a:pt x="142" y="31"/>
                  </a:lnTo>
                  <a:lnTo>
                    <a:pt x="137" y="34"/>
                  </a:lnTo>
                  <a:lnTo>
                    <a:pt x="132" y="38"/>
                  </a:lnTo>
                  <a:lnTo>
                    <a:pt x="129" y="41"/>
                  </a:lnTo>
                  <a:lnTo>
                    <a:pt x="125" y="42"/>
                  </a:lnTo>
                  <a:lnTo>
                    <a:pt x="121" y="44"/>
                  </a:lnTo>
                  <a:lnTo>
                    <a:pt x="117" y="47"/>
                  </a:lnTo>
                  <a:lnTo>
                    <a:pt x="114" y="50"/>
                  </a:lnTo>
                  <a:lnTo>
                    <a:pt x="109" y="52"/>
                  </a:lnTo>
                  <a:lnTo>
                    <a:pt x="106" y="55"/>
                  </a:lnTo>
                  <a:lnTo>
                    <a:pt x="103" y="58"/>
                  </a:lnTo>
                  <a:lnTo>
                    <a:pt x="98" y="59"/>
                  </a:lnTo>
                  <a:lnTo>
                    <a:pt x="95" y="61"/>
                  </a:lnTo>
                  <a:lnTo>
                    <a:pt x="90" y="64"/>
                  </a:lnTo>
                  <a:lnTo>
                    <a:pt x="86" y="64"/>
                  </a:lnTo>
                  <a:lnTo>
                    <a:pt x="82" y="67"/>
                  </a:lnTo>
                  <a:lnTo>
                    <a:pt x="78" y="69"/>
                  </a:lnTo>
                  <a:lnTo>
                    <a:pt x="75" y="70"/>
                  </a:lnTo>
                  <a:lnTo>
                    <a:pt x="68" y="73"/>
                  </a:lnTo>
                  <a:lnTo>
                    <a:pt x="65" y="75"/>
                  </a:lnTo>
                  <a:lnTo>
                    <a:pt x="61" y="76"/>
                  </a:lnTo>
                  <a:lnTo>
                    <a:pt x="56" y="76"/>
                  </a:lnTo>
                  <a:lnTo>
                    <a:pt x="51" y="78"/>
                  </a:lnTo>
                  <a:lnTo>
                    <a:pt x="47" y="81"/>
                  </a:lnTo>
                  <a:lnTo>
                    <a:pt x="40" y="81"/>
                  </a:lnTo>
                  <a:lnTo>
                    <a:pt x="34" y="83"/>
                  </a:lnTo>
                  <a:lnTo>
                    <a:pt x="30" y="84"/>
                  </a:lnTo>
                  <a:lnTo>
                    <a:pt x="25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1" y="81"/>
                  </a:lnTo>
                  <a:lnTo>
                    <a:pt x="8" y="81"/>
                  </a:lnTo>
                  <a:lnTo>
                    <a:pt x="6" y="76"/>
                  </a:lnTo>
                  <a:lnTo>
                    <a:pt x="5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1" y="61"/>
                  </a:lnTo>
                  <a:lnTo>
                    <a:pt x="0" y="58"/>
                  </a:lnTo>
                  <a:lnTo>
                    <a:pt x="0" y="53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1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2" y="10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8" name="Freeform 522"/>
            <p:cNvSpPr>
              <a:spLocks/>
            </p:cNvSpPr>
            <p:nvPr/>
          </p:nvSpPr>
          <p:spPr bwMode="auto">
            <a:xfrm>
              <a:off x="5000" y="3082"/>
              <a:ext cx="24" cy="34"/>
            </a:xfrm>
            <a:custGeom>
              <a:avLst/>
              <a:gdLst/>
              <a:ahLst/>
              <a:cxnLst>
                <a:cxn ang="0">
                  <a:pos x="27" y="10"/>
                </a:cxn>
                <a:cxn ang="0">
                  <a:pos x="30" y="14"/>
                </a:cxn>
                <a:cxn ang="0">
                  <a:pos x="33" y="19"/>
                </a:cxn>
                <a:cxn ang="0">
                  <a:pos x="36" y="24"/>
                </a:cxn>
                <a:cxn ang="0">
                  <a:pos x="39" y="28"/>
                </a:cxn>
                <a:cxn ang="0">
                  <a:pos x="39" y="35"/>
                </a:cxn>
                <a:cxn ang="0">
                  <a:pos x="42" y="39"/>
                </a:cxn>
                <a:cxn ang="0">
                  <a:pos x="42" y="41"/>
                </a:cxn>
                <a:cxn ang="0">
                  <a:pos x="44" y="44"/>
                </a:cxn>
                <a:cxn ang="0">
                  <a:pos x="47" y="49"/>
                </a:cxn>
                <a:cxn ang="0">
                  <a:pos x="47" y="52"/>
                </a:cxn>
                <a:cxn ang="0">
                  <a:pos x="47" y="58"/>
                </a:cxn>
                <a:cxn ang="0">
                  <a:pos x="44" y="63"/>
                </a:cxn>
                <a:cxn ang="0">
                  <a:pos x="41" y="67"/>
                </a:cxn>
                <a:cxn ang="0">
                  <a:pos x="36" y="69"/>
                </a:cxn>
                <a:cxn ang="0">
                  <a:pos x="32" y="69"/>
                </a:cxn>
                <a:cxn ang="0">
                  <a:pos x="27" y="67"/>
                </a:cxn>
                <a:cxn ang="0">
                  <a:pos x="24" y="64"/>
                </a:cxn>
                <a:cxn ang="0">
                  <a:pos x="21" y="60"/>
                </a:cxn>
                <a:cxn ang="0">
                  <a:pos x="19" y="53"/>
                </a:cxn>
                <a:cxn ang="0">
                  <a:pos x="16" y="49"/>
                </a:cxn>
                <a:cxn ang="0">
                  <a:pos x="14" y="44"/>
                </a:cxn>
                <a:cxn ang="0">
                  <a:pos x="13" y="41"/>
                </a:cxn>
                <a:cxn ang="0">
                  <a:pos x="10" y="36"/>
                </a:cxn>
                <a:cxn ang="0">
                  <a:pos x="7" y="32"/>
                </a:cxn>
                <a:cxn ang="0">
                  <a:pos x="5" y="27"/>
                </a:cxn>
                <a:cxn ang="0">
                  <a:pos x="4" y="24"/>
                </a:cxn>
                <a:cxn ang="0">
                  <a:pos x="0" y="18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7" y="4"/>
                </a:cxn>
                <a:cxn ang="0">
                  <a:pos x="11" y="0"/>
                </a:cxn>
                <a:cxn ang="0">
                  <a:pos x="16" y="2"/>
                </a:cxn>
                <a:cxn ang="0">
                  <a:pos x="21" y="4"/>
                </a:cxn>
                <a:cxn ang="0">
                  <a:pos x="27" y="10"/>
                </a:cxn>
                <a:cxn ang="0">
                  <a:pos x="27" y="10"/>
                </a:cxn>
              </a:cxnLst>
              <a:rect l="0" t="0" r="r" b="b"/>
              <a:pathLst>
                <a:path w="47" h="69">
                  <a:moveTo>
                    <a:pt x="27" y="10"/>
                  </a:moveTo>
                  <a:lnTo>
                    <a:pt x="30" y="14"/>
                  </a:lnTo>
                  <a:lnTo>
                    <a:pt x="33" y="19"/>
                  </a:lnTo>
                  <a:lnTo>
                    <a:pt x="36" y="24"/>
                  </a:lnTo>
                  <a:lnTo>
                    <a:pt x="39" y="28"/>
                  </a:lnTo>
                  <a:lnTo>
                    <a:pt x="39" y="35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4" y="44"/>
                  </a:lnTo>
                  <a:lnTo>
                    <a:pt x="47" y="49"/>
                  </a:lnTo>
                  <a:lnTo>
                    <a:pt x="47" y="52"/>
                  </a:lnTo>
                  <a:lnTo>
                    <a:pt x="47" y="58"/>
                  </a:lnTo>
                  <a:lnTo>
                    <a:pt x="44" y="63"/>
                  </a:lnTo>
                  <a:lnTo>
                    <a:pt x="41" y="67"/>
                  </a:lnTo>
                  <a:lnTo>
                    <a:pt x="36" y="69"/>
                  </a:lnTo>
                  <a:lnTo>
                    <a:pt x="32" y="69"/>
                  </a:lnTo>
                  <a:lnTo>
                    <a:pt x="27" y="67"/>
                  </a:lnTo>
                  <a:lnTo>
                    <a:pt x="24" y="64"/>
                  </a:lnTo>
                  <a:lnTo>
                    <a:pt x="21" y="60"/>
                  </a:lnTo>
                  <a:lnTo>
                    <a:pt x="19" y="53"/>
                  </a:lnTo>
                  <a:lnTo>
                    <a:pt x="16" y="49"/>
                  </a:lnTo>
                  <a:lnTo>
                    <a:pt x="14" y="44"/>
                  </a:lnTo>
                  <a:lnTo>
                    <a:pt x="13" y="41"/>
                  </a:lnTo>
                  <a:lnTo>
                    <a:pt x="10" y="36"/>
                  </a:lnTo>
                  <a:lnTo>
                    <a:pt x="7" y="32"/>
                  </a:lnTo>
                  <a:lnTo>
                    <a:pt x="5" y="27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2" y="7"/>
                  </a:lnTo>
                  <a:lnTo>
                    <a:pt x="7" y="4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21" y="4"/>
                  </a:lnTo>
                  <a:lnTo>
                    <a:pt x="27" y="10"/>
                  </a:lnTo>
                  <a:lnTo>
                    <a:pt x="2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9" name="Freeform 523"/>
            <p:cNvSpPr>
              <a:spLocks/>
            </p:cNvSpPr>
            <p:nvPr/>
          </p:nvSpPr>
          <p:spPr bwMode="auto">
            <a:xfrm>
              <a:off x="4965" y="3046"/>
              <a:ext cx="129" cy="78"/>
            </a:xfrm>
            <a:custGeom>
              <a:avLst/>
              <a:gdLst/>
              <a:ahLst/>
              <a:cxnLst>
                <a:cxn ang="0">
                  <a:pos x="13" y="32"/>
                </a:cxn>
                <a:cxn ang="0">
                  <a:pos x="27" y="26"/>
                </a:cxn>
                <a:cxn ang="0">
                  <a:pos x="41" y="22"/>
                </a:cxn>
                <a:cxn ang="0">
                  <a:pos x="53" y="15"/>
                </a:cxn>
                <a:cxn ang="0">
                  <a:pos x="66" y="9"/>
                </a:cxn>
                <a:cxn ang="0">
                  <a:pos x="77" y="6"/>
                </a:cxn>
                <a:cxn ang="0">
                  <a:pos x="88" y="3"/>
                </a:cxn>
                <a:cxn ang="0">
                  <a:pos x="98" y="0"/>
                </a:cxn>
                <a:cxn ang="0">
                  <a:pos x="109" y="0"/>
                </a:cxn>
                <a:cxn ang="0">
                  <a:pos x="123" y="0"/>
                </a:cxn>
                <a:cxn ang="0">
                  <a:pos x="137" y="4"/>
                </a:cxn>
                <a:cxn ang="0">
                  <a:pos x="153" y="9"/>
                </a:cxn>
                <a:cxn ang="0">
                  <a:pos x="165" y="17"/>
                </a:cxn>
                <a:cxn ang="0">
                  <a:pos x="176" y="28"/>
                </a:cxn>
                <a:cxn ang="0">
                  <a:pos x="186" y="39"/>
                </a:cxn>
                <a:cxn ang="0">
                  <a:pos x="193" y="53"/>
                </a:cxn>
                <a:cxn ang="0">
                  <a:pos x="203" y="65"/>
                </a:cxn>
                <a:cxn ang="0">
                  <a:pos x="209" y="78"/>
                </a:cxn>
                <a:cxn ang="0">
                  <a:pos x="220" y="92"/>
                </a:cxn>
                <a:cxn ang="0">
                  <a:pos x="229" y="104"/>
                </a:cxn>
                <a:cxn ang="0">
                  <a:pos x="240" y="117"/>
                </a:cxn>
                <a:cxn ang="0">
                  <a:pos x="256" y="129"/>
                </a:cxn>
                <a:cxn ang="0">
                  <a:pos x="256" y="141"/>
                </a:cxn>
                <a:cxn ang="0">
                  <a:pos x="248" y="152"/>
                </a:cxn>
                <a:cxn ang="0">
                  <a:pos x="235" y="155"/>
                </a:cxn>
                <a:cxn ang="0">
                  <a:pos x="223" y="148"/>
                </a:cxn>
                <a:cxn ang="0">
                  <a:pos x="212" y="137"/>
                </a:cxn>
                <a:cxn ang="0">
                  <a:pos x="203" y="124"/>
                </a:cxn>
                <a:cxn ang="0">
                  <a:pos x="195" y="109"/>
                </a:cxn>
                <a:cxn ang="0">
                  <a:pos x="190" y="95"/>
                </a:cxn>
                <a:cxn ang="0">
                  <a:pos x="183" y="81"/>
                </a:cxn>
                <a:cxn ang="0">
                  <a:pos x="176" y="65"/>
                </a:cxn>
                <a:cxn ang="0">
                  <a:pos x="170" y="53"/>
                </a:cxn>
                <a:cxn ang="0">
                  <a:pos x="161" y="42"/>
                </a:cxn>
                <a:cxn ang="0">
                  <a:pos x="150" y="32"/>
                </a:cxn>
                <a:cxn ang="0">
                  <a:pos x="136" y="25"/>
                </a:cxn>
                <a:cxn ang="0">
                  <a:pos x="123" y="20"/>
                </a:cxn>
                <a:cxn ang="0">
                  <a:pos x="112" y="18"/>
                </a:cxn>
                <a:cxn ang="0">
                  <a:pos x="102" y="20"/>
                </a:cxn>
                <a:cxn ang="0">
                  <a:pos x="91" y="22"/>
                </a:cxn>
                <a:cxn ang="0">
                  <a:pos x="77" y="29"/>
                </a:cxn>
                <a:cxn ang="0">
                  <a:pos x="66" y="34"/>
                </a:cxn>
                <a:cxn ang="0">
                  <a:pos x="50" y="42"/>
                </a:cxn>
                <a:cxn ang="0">
                  <a:pos x="38" y="48"/>
                </a:cxn>
                <a:cxn ang="0">
                  <a:pos x="25" y="53"/>
                </a:cxn>
                <a:cxn ang="0">
                  <a:pos x="13" y="56"/>
                </a:cxn>
                <a:cxn ang="0">
                  <a:pos x="2" y="48"/>
                </a:cxn>
                <a:cxn ang="0">
                  <a:pos x="0" y="39"/>
                </a:cxn>
              </a:cxnLst>
              <a:rect l="0" t="0" r="r" b="b"/>
              <a:pathLst>
                <a:path w="257" h="155">
                  <a:moveTo>
                    <a:pt x="3" y="37"/>
                  </a:moveTo>
                  <a:lnTo>
                    <a:pt x="8" y="36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4" y="29"/>
                  </a:lnTo>
                  <a:lnTo>
                    <a:pt x="27" y="26"/>
                  </a:lnTo>
                  <a:lnTo>
                    <a:pt x="31" y="26"/>
                  </a:lnTo>
                  <a:lnTo>
                    <a:pt x="36" y="23"/>
                  </a:lnTo>
                  <a:lnTo>
                    <a:pt x="41" y="22"/>
                  </a:lnTo>
                  <a:lnTo>
                    <a:pt x="44" y="18"/>
                  </a:lnTo>
                  <a:lnTo>
                    <a:pt x="49" y="17"/>
                  </a:lnTo>
                  <a:lnTo>
                    <a:pt x="53" y="15"/>
                  </a:lnTo>
                  <a:lnTo>
                    <a:pt x="56" y="14"/>
                  </a:lnTo>
                  <a:lnTo>
                    <a:pt x="61" y="12"/>
                  </a:lnTo>
                  <a:lnTo>
                    <a:pt x="66" y="9"/>
                  </a:lnTo>
                  <a:lnTo>
                    <a:pt x="69" y="9"/>
                  </a:lnTo>
                  <a:lnTo>
                    <a:pt x="74" y="8"/>
                  </a:lnTo>
                  <a:lnTo>
                    <a:pt x="77" y="6"/>
                  </a:lnTo>
                  <a:lnTo>
                    <a:pt x="80" y="4"/>
                  </a:lnTo>
                  <a:lnTo>
                    <a:pt x="84" y="3"/>
                  </a:lnTo>
                  <a:lnTo>
                    <a:pt x="88" y="3"/>
                  </a:lnTo>
                  <a:lnTo>
                    <a:pt x="92" y="1"/>
                  </a:lnTo>
                  <a:lnTo>
                    <a:pt x="95" y="1"/>
                  </a:lnTo>
                  <a:lnTo>
                    <a:pt x="98" y="0"/>
                  </a:lnTo>
                  <a:lnTo>
                    <a:pt x="103" y="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6" y="1"/>
                  </a:lnTo>
                  <a:lnTo>
                    <a:pt x="133" y="3"/>
                  </a:lnTo>
                  <a:lnTo>
                    <a:pt x="137" y="4"/>
                  </a:lnTo>
                  <a:lnTo>
                    <a:pt x="142" y="6"/>
                  </a:lnTo>
                  <a:lnTo>
                    <a:pt x="148" y="6"/>
                  </a:lnTo>
                  <a:lnTo>
                    <a:pt x="153" y="9"/>
                  </a:lnTo>
                  <a:lnTo>
                    <a:pt x="156" y="12"/>
                  </a:lnTo>
                  <a:lnTo>
                    <a:pt x="161" y="14"/>
                  </a:lnTo>
                  <a:lnTo>
                    <a:pt x="165" y="17"/>
                  </a:lnTo>
                  <a:lnTo>
                    <a:pt x="170" y="22"/>
                  </a:lnTo>
                  <a:lnTo>
                    <a:pt x="173" y="25"/>
                  </a:lnTo>
                  <a:lnTo>
                    <a:pt x="176" y="28"/>
                  </a:lnTo>
                  <a:lnTo>
                    <a:pt x="179" y="32"/>
                  </a:lnTo>
                  <a:lnTo>
                    <a:pt x="183" y="36"/>
                  </a:lnTo>
                  <a:lnTo>
                    <a:pt x="186" y="39"/>
                  </a:lnTo>
                  <a:lnTo>
                    <a:pt x="189" y="42"/>
                  </a:lnTo>
                  <a:lnTo>
                    <a:pt x="190" y="48"/>
                  </a:lnTo>
                  <a:lnTo>
                    <a:pt x="193" y="53"/>
                  </a:lnTo>
                  <a:lnTo>
                    <a:pt x="197" y="56"/>
                  </a:lnTo>
                  <a:lnTo>
                    <a:pt x="200" y="60"/>
                  </a:lnTo>
                  <a:lnTo>
                    <a:pt x="203" y="65"/>
                  </a:lnTo>
                  <a:lnTo>
                    <a:pt x="204" y="68"/>
                  </a:lnTo>
                  <a:lnTo>
                    <a:pt x="207" y="75"/>
                  </a:lnTo>
                  <a:lnTo>
                    <a:pt x="209" y="78"/>
                  </a:lnTo>
                  <a:lnTo>
                    <a:pt x="212" y="82"/>
                  </a:lnTo>
                  <a:lnTo>
                    <a:pt x="215" y="87"/>
                  </a:lnTo>
                  <a:lnTo>
                    <a:pt x="220" y="92"/>
                  </a:lnTo>
                  <a:lnTo>
                    <a:pt x="223" y="95"/>
                  </a:lnTo>
                  <a:lnTo>
                    <a:pt x="226" y="99"/>
                  </a:lnTo>
                  <a:lnTo>
                    <a:pt x="229" y="104"/>
                  </a:lnTo>
                  <a:lnTo>
                    <a:pt x="232" y="109"/>
                  </a:lnTo>
                  <a:lnTo>
                    <a:pt x="235" y="112"/>
                  </a:lnTo>
                  <a:lnTo>
                    <a:pt x="240" y="117"/>
                  </a:lnTo>
                  <a:lnTo>
                    <a:pt x="245" y="120"/>
                  </a:lnTo>
                  <a:lnTo>
                    <a:pt x="249" y="124"/>
                  </a:lnTo>
                  <a:lnTo>
                    <a:pt x="256" y="129"/>
                  </a:lnTo>
                  <a:lnTo>
                    <a:pt x="257" y="135"/>
                  </a:lnTo>
                  <a:lnTo>
                    <a:pt x="256" y="138"/>
                  </a:lnTo>
                  <a:lnTo>
                    <a:pt x="256" y="141"/>
                  </a:lnTo>
                  <a:lnTo>
                    <a:pt x="256" y="145"/>
                  </a:lnTo>
                  <a:lnTo>
                    <a:pt x="254" y="148"/>
                  </a:lnTo>
                  <a:lnTo>
                    <a:pt x="248" y="152"/>
                  </a:lnTo>
                  <a:lnTo>
                    <a:pt x="243" y="155"/>
                  </a:lnTo>
                  <a:lnTo>
                    <a:pt x="240" y="155"/>
                  </a:lnTo>
                  <a:lnTo>
                    <a:pt x="235" y="155"/>
                  </a:lnTo>
                  <a:lnTo>
                    <a:pt x="232" y="154"/>
                  </a:lnTo>
                  <a:lnTo>
                    <a:pt x="229" y="152"/>
                  </a:lnTo>
                  <a:lnTo>
                    <a:pt x="223" y="148"/>
                  </a:lnTo>
                  <a:lnTo>
                    <a:pt x="220" y="145"/>
                  </a:lnTo>
                  <a:lnTo>
                    <a:pt x="215" y="140"/>
                  </a:lnTo>
                  <a:lnTo>
                    <a:pt x="212" y="137"/>
                  </a:lnTo>
                  <a:lnTo>
                    <a:pt x="209" y="132"/>
                  </a:lnTo>
                  <a:lnTo>
                    <a:pt x="206" y="129"/>
                  </a:lnTo>
                  <a:lnTo>
                    <a:pt x="203" y="124"/>
                  </a:lnTo>
                  <a:lnTo>
                    <a:pt x="201" y="120"/>
                  </a:lnTo>
                  <a:lnTo>
                    <a:pt x="198" y="113"/>
                  </a:lnTo>
                  <a:lnTo>
                    <a:pt x="195" y="109"/>
                  </a:lnTo>
                  <a:lnTo>
                    <a:pt x="193" y="104"/>
                  </a:lnTo>
                  <a:lnTo>
                    <a:pt x="192" y="99"/>
                  </a:lnTo>
                  <a:lnTo>
                    <a:pt x="190" y="95"/>
                  </a:lnTo>
                  <a:lnTo>
                    <a:pt x="187" y="90"/>
                  </a:lnTo>
                  <a:lnTo>
                    <a:pt x="186" y="85"/>
                  </a:lnTo>
                  <a:lnTo>
                    <a:pt x="183" y="81"/>
                  </a:lnTo>
                  <a:lnTo>
                    <a:pt x="181" y="76"/>
                  </a:lnTo>
                  <a:lnTo>
                    <a:pt x="179" y="71"/>
                  </a:lnTo>
                  <a:lnTo>
                    <a:pt x="176" y="65"/>
                  </a:lnTo>
                  <a:lnTo>
                    <a:pt x="175" y="62"/>
                  </a:lnTo>
                  <a:lnTo>
                    <a:pt x="173" y="57"/>
                  </a:lnTo>
                  <a:lnTo>
                    <a:pt x="170" y="53"/>
                  </a:lnTo>
                  <a:lnTo>
                    <a:pt x="167" y="48"/>
                  </a:lnTo>
                  <a:lnTo>
                    <a:pt x="165" y="45"/>
                  </a:lnTo>
                  <a:lnTo>
                    <a:pt x="161" y="42"/>
                  </a:lnTo>
                  <a:lnTo>
                    <a:pt x="158" y="37"/>
                  </a:lnTo>
                  <a:lnTo>
                    <a:pt x="154" y="34"/>
                  </a:lnTo>
                  <a:lnTo>
                    <a:pt x="150" y="32"/>
                  </a:lnTo>
                  <a:lnTo>
                    <a:pt x="147" y="29"/>
                  </a:lnTo>
                  <a:lnTo>
                    <a:pt x="142" y="26"/>
                  </a:lnTo>
                  <a:lnTo>
                    <a:pt x="136" y="25"/>
                  </a:lnTo>
                  <a:lnTo>
                    <a:pt x="133" y="22"/>
                  </a:lnTo>
                  <a:lnTo>
                    <a:pt x="126" y="22"/>
                  </a:lnTo>
                  <a:lnTo>
                    <a:pt x="123" y="20"/>
                  </a:lnTo>
                  <a:lnTo>
                    <a:pt x="119" y="18"/>
                  </a:lnTo>
                  <a:lnTo>
                    <a:pt x="116" y="18"/>
                  </a:lnTo>
                  <a:lnTo>
                    <a:pt x="112" y="18"/>
                  </a:lnTo>
                  <a:lnTo>
                    <a:pt x="108" y="18"/>
                  </a:lnTo>
                  <a:lnTo>
                    <a:pt x="105" y="18"/>
                  </a:lnTo>
                  <a:lnTo>
                    <a:pt x="102" y="20"/>
                  </a:lnTo>
                  <a:lnTo>
                    <a:pt x="97" y="20"/>
                  </a:lnTo>
                  <a:lnTo>
                    <a:pt x="94" y="22"/>
                  </a:lnTo>
                  <a:lnTo>
                    <a:pt x="91" y="22"/>
                  </a:lnTo>
                  <a:lnTo>
                    <a:pt x="88" y="23"/>
                  </a:lnTo>
                  <a:lnTo>
                    <a:pt x="81" y="26"/>
                  </a:lnTo>
                  <a:lnTo>
                    <a:pt x="77" y="29"/>
                  </a:lnTo>
                  <a:lnTo>
                    <a:pt x="72" y="29"/>
                  </a:lnTo>
                  <a:lnTo>
                    <a:pt x="69" y="32"/>
                  </a:lnTo>
                  <a:lnTo>
                    <a:pt x="66" y="34"/>
                  </a:lnTo>
                  <a:lnTo>
                    <a:pt x="63" y="36"/>
                  </a:lnTo>
                  <a:lnTo>
                    <a:pt x="56" y="39"/>
                  </a:lnTo>
                  <a:lnTo>
                    <a:pt x="50" y="42"/>
                  </a:lnTo>
                  <a:lnTo>
                    <a:pt x="45" y="45"/>
                  </a:lnTo>
                  <a:lnTo>
                    <a:pt x="41" y="45"/>
                  </a:lnTo>
                  <a:lnTo>
                    <a:pt x="38" y="48"/>
                  </a:lnTo>
                  <a:lnTo>
                    <a:pt x="33" y="50"/>
                  </a:lnTo>
                  <a:lnTo>
                    <a:pt x="30" y="53"/>
                  </a:lnTo>
                  <a:lnTo>
                    <a:pt x="25" y="53"/>
                  </a:lnTo>
                  <a:lnTo>
                    <a:pt x="21" y="56"/>
                  </a:lnTo>
                  <a:lnTo>
                    <a:pt x="17" y="57"/>
                  </a:lnTo>
                  <a:lnTo>
                    <a:pt x="13" y="56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3" y="37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0" name="Freeform 524"/>
            <p:cNvSpPr>
              <a:spLocks/>
            </p:cNvSpPr>
            <p:nvPr/>
          </p:nvSpPr>
          <p:spPr bwMode="auto">
            <a:xfrm>
              <a:off x="4917" y="3118"/>
              <a:ext cx="22" cy="87"/>
            </a:xfrm>
            <a:custGeom>
              <a:avLst/>
              <a:gdLst/>
              <a:ahLst/>
              <a:cxnLst>
                <a:cxn ang="0">
                  <a:pos x="17" y="12"/>
                </a:cxn>
                <a:cxn ang="0">
                  <a:pos x="20" y="21"/>
                </a:cxn>
                <a:cxn ang="0">
                  <a:pos x="22" y="32"/>
                </a:cxn>
                <a:cxn ang="0">
                  <a:pos x="23" y="42"/>
                </a:cxn>
                <a:cxn ang="0">
                  <a:pos x="26" y="51"/>
                </a:cxn>
                <a:cxn ang="0">
                  <a:pos x="28" y="60"/>
                </a:cxn>
                <a:cxn ang="0">
                  <a:pos x="29" y="70"/>
                </a:cxn>
                <a:cxn ang="0">
                  <a:pos x="31" y="79"/>
                </a:cxn>
                <a:cxn ang="0">
                  <a:pos x="32" y="87"/>
                </a:cxn>
                <a:cxn ang="0">
                  <a:pos x="34" y="96"/>
                </a:cxn>
                <a:cxn ang="0">
                  <a:pos x="36" y="105"/>
                </a:cxn>
                <a:cxn ang="0">
                  <a:pos x="37" y="115"/>
                </a:cxn>
                <a:cxn ang="0">
                  <a:pos x="39" y="123"/>
                </a:cxn>
                <a:cxn ang="0">
                  <a:pos x="40" y="133"/>
                </a:cxn>
                <a:cxn ang="0">
                  <a:pos x="43" y="141"/>
                </a:cxn>
                <a:cxn ang="0">
                  <a:pos x="43" y="151"/>
                </a:cxn>
                <a:cxn ang="0">
                  <a:pos x="45" y="160"/>
                </a:cxn>
                <a:cxn ang="0">
                  <a:pos x="43" y="165"/>
                </a:cxn>
                <a:cxn ang="0">
                  <a:pos x="36" y="171"/>
                </a:cxn>
                <a:cxn ang="0">
                  <a:pos x="23" y="171"/>
                </a:cxn>
                <a:cxn ang="0">
                  <a:pos x="15" y="166"/>
                </a:cxn>
                <a:cxn ang="0">
                  <a:pos x="12" y="160"/>
                </a:cxn>
                <a:cxn ang="0">
                  <a:pos x="12" y="152"/>
                </a:cxn>
                <a:cxn ang="0">
                  <a:pos x="12" y="141"/>
                </a:cxn>
                <a:cxn ang="0">
                  <a:pos x="12" y="132"/>
                </a:cxn>
                <a:cxn ang="0">
                  <a:pos x="12" y="123"/>
                </a:cxn>
                <a:cxn ang="0">
                  <a:pos x="11" y="113"/>
                </a:cxn>
                <a:cxn ang="0">
                  <a:pos x="11" y="104"/>
                </a:cxn>
                <a:cxn ang="0">
                  <a:pos x="11" y="96"/>
                </a:cxn>
                <a:cxn ang="0">
                  <a:pos x="11" y="87"/>
                </a:cxn>
                <a:cxn ang="0">
                  <a:pos x="11" y="79"/>
                </a:cxn>
                <a:cxn ang="0">
                  <a:pos x="9" y="70"/>
                </a:cxn>
                <a:cxn ang="0">
                  <a:pos x="9" y="62"/>
                </a:cxn>
                <a:cxn ang="0">
                  <a:pos x="8" y="52"/>
                </a:cxn>
                <a:cxn ang="0">
                  <a:pos x="6" y="43"/>
                </a:cxn>
                <a:cxn ang="0">
                  <a:pos x="4" y="34"/>
                </a:cxn>
                <a:cxn ang="0">
                  <a:pos x="3" y="24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3" y="1"/>
                </a:cxn>
                <a:cxn ang="0">
                  <a:pos x="9" y="0"/>
                </a:cxn>
                <a:cxn ang="0">
                  <a:pos x="15" y="3"/>
                </a:cxn>
                <a:cxn ang="0">
                  <a:pos x="17" y="7"/>
                </a:cxn>
              </a:cxnLst>
              <a:rect l="0" t="0" r="r" b="b"/>
              <a:pathLst>
                <a:path w="45" h="172">
                  <a:moveTo>
                    <a:pt x="17" y="7"/>
                  </a:moveTo>
                  <a:lnTo>
                    <a:pt x="17" y="12"/>
                  </a:lnTo>
                  <a:lnTo>
                    <a:pt x="18" y="17"/>
                  </a:lnTo>
                  <a:lnTo>
                    <a:pt x="20" y="21"/>
                  </a:lnTo>
                  <a:lnTo>
                    <a:pt x="20" y="26"/>
                  </a:lnTo>
                  <a:lnTo>
                    <a:pt x="22" y="32"/>
                  </a:lnTo>
                  <a:lnTo>
                    <a:pt x="23" y="37"/>
                  </a:lnTo>
                  <a:lnTo>
                    <a:pt x="23" y="42"/>
                  </a:lnTo>
                  <a:lnTo>
                    <a:pt x="25" y="46"/>
                  </a:lnTo>
                  <a:lnTo>
                    <a:pt x="26" y="51"/>
                  </a:lnTo>
                  <a:lnTo>
                    <a:pt x="26" y="57"/>
                  </a:lnTo>
                  <a:lnTo>
                    <a:pt x="28" y="60"/>
                  </a:lnTo>
                  <a:lnTo>
                    <a:pt x="29" y="65"/>
                  </a:lnTo>
                  <a:lnTo>
                    <a:pt x="29" y="70"/>
                  </a:lnTo>
                  <a:lnTo>
                    <a:pt x="31" y="74"/>
                  </a:lnTo>
                  <a:lnTo>
                    <a:pt x="31" y="79"/>
                  </a:lnTo>
                  <a:lnTo>
                    <a:pt x="32" y="84"/>
                  </a:lnTo>
                  <a:lnTo>
                    <a:pt x="32" y="87"/>
                  </a:lnTo>
                  <a:lnTo>
                    <a:pt x="34" y="93"/>
                  </a:lnTo>
                  <a:lnTo>
                    <a:pt x="34" y="96"/>
                  </a:lnTo>
                  <a:lnTo>
                    <a:pt x="36" y="101"/>
                  </a:lnTo>
                  <a:lnTo>
                    <a:pt x="36" y="105"/>
                  </a:lnTo>
                  <a:lnTo>
                    <a:pt x="37" y="110"/>
                  </a:lnTo>
                  <a:lnTo>
                    <a:pt x="37" y="115"/>
                  </a:lnTo>
                  <a:lnTo>
                    <a:pt x="39" y="119"/>
                  </a:lnTo>
                  <a:lnTo>
                    <a:pt x="39" y="123"/>
                  </a:lnTo>
                  <a:lnTo>
                    <a:pt x="40" y="129"/>
                  </a:lnTo>
                  <a:lnTo>
                    <a:pt x="40" y="133"/>
                  </a:lnTo>
                  <a:lnTo>
                    <a:pt x="42" y="137"/>
                  </a:lnTo>
                  <a:lnTo>
                    <a:pt x="43" y="141"/>
                  </a:lnTo>
                  <a:lnTo>
                    <a:pt x="43" y="146"/>
                  </a:lnTo>
                  <a:lnTo>
                    <a:pt x="43" y="151"/>
                  </a:lnTo>
                  <a:lnTo>
                    <a:pt x="45" y="157"/>
                  </a:lnTo>
                  <a:lnTo>
                    <a:pt x="45" y="160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0" y="168"/>
                  </a:lnTo>
                  <a:lnTo>
                    <a:pt x="36" y="171"/>
                  </a:lnTo>
                  <a:lnTo>
                    <a:pt x="29" y="172"/>
                  </a:lnTo>
                  <a:lnTo>
                    <a:pt x="23" y="171"/>
                  </a:lnTo>
                  <a:lnTo>
                    <a:pt x="17" y="168"/>
                  </a:lnTo>
                  <a:lnTo>
                    <a:pt x="15" y="166"/>
                  </a:lnTo>
                  <a:lnTo>
                    <a:pt x="14" y="163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2"/>
                  </a:lnTo>
                  <a:lnTo>
                    <a:pt x="12" y="146"/>
                  </a:lnTo>
                  <a:lnTo>
                    <a:pt x="12" y="141"/>
                  </a:lnTo>
                  <a:lnTo>
                    <a:pt x="12" y="137"/>
                  </a:lnTo>
                  <a:lnTo>
                    <a:pt x="12" y="132"/>
                  </a:lnTo>
                  <a:lnTo>
                    <a:pt x="12" y="127"/>
                  </a:lnTo>
                  <a:lnTo>
                    <a:pt x="12" y="123"/>
                  </a:lnTo>
                  <a:lnTo>
                    <a:pt x="12" y="118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1" y="104"/>
                  </a:lnTo>
                  <a:lnTo>
                    <a:pt x="11" y="99"/>
                  </a:lnTo>
                  <a:lnTo>
                    <a:pt x="11" y="96"/>
                  </a:lnTo>
                  <a:lnTo>
                    <a:pt x="11" y="91"/>
                  </a:lnTo>
                  <a:lnTo>
                    <a:pt x="11" y="87"/>
                  </a:lnTo>
                  <a:lnTo>
                    <a:pt x="11" y="84"/>
                  </a:lnTo>
                  <a:lnTo>
                    <a:pt x="11" y="79"/>
                  </a:lnTo>
                  <a:lnTo>
                    <a:pt x="9" y="74"/>
                  </a:lnTo>
                  <a:lnTo>
                    <a:pt x="9" y="70"/>
                  </a:lnTo>
                  <a:lnTo>
                    <a:pt x="9" y="66"/>
                  </a:lnTo>
                  <a:lnTo>
                    <a:pt x="9" y="62"/>
                  </a:lnTo>
                  <a:lnTo>
                    <a:pt x="8" y="57"/>
                  </a:lnTo>
                  <a:lnTo>
                    <a:pt x="8" y="52"/>
                  </a:lnTo>
                  <a:lnTo>
                    <a:pt x="8" y="49"/>
                  </a:lnTo>
                  <a:lnTo>
                    <a:pt x="6" y="43"/>
                  </a:lnTo>
                  <a:lnTo>
                    <a:pt x="6" y="40"/>
                  </a:lnTo>
                  <a:lnTo>
                    <a:pt x="4" y="34"/>
                  </a:lnTo>
                  <a:lnTo>
                    <a:pt x="3" y="31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1" name="Freeform 525"/>
            <p:cNvSpPr>
              <a:spLocks/>
            </p:cNvSpPr>
            <p:nvPr/>
          </p:nvSpPr>
          <p:spPr bwMode="auto">
            <a:xfrm>
              <a:off x="4914" y="2924"/>
              <a:ext cx="28" cy="108"/>
            </a:xfrm>
            <a:custGeom>
              <a:avLst/>
              <a:gdLst/>
              <a:ahLst/>
              <a:cxnLst>
                <a:cxn ang="0">
                  <a:pos x="56" y="12"/>
                </a:cxn>
                <a:cxn ang="0">
                  <a:pos x="56" y="19"/>
                </a:cxn>
                <a:cxn ang="0">
                  <a:pos x="56" y="28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0" y="64"/>
                </a:cxn>
                <a:cxn ang="0">
                  <a:pos x="34" y="75"/>
                </a:cxn>
                <a:cxn ang="0">
                  <a:pos x="29" y="87"/>
                </a:cxn>
                <a:cxn ang="0">
                  <a:pos x="28" y="96"/>
                </a:cxn>
                <a:cxn ang="0">
                  <a:pos x="26" y="104"/>
                </a:cxn>
                <a:cxn ang="0">
                  <a:pos x="28" y="112"/>
                </a:cxn>
                <a:cxn ang="0">
                  <a:pos x="29" y="120"/>
                </a:cxn>
                <a:cxn ang="0">
                  <a:pos x="31" y="129"/>
                </a:cxn>
                <a:cxn ang="0">
                  <a:pos x="35" y="140"/>
                </a:cxn>
                <a:cxn ang="0">
                  <a:pos x="40" y="152"/>
                </a:cxn>
                <a:cxn ang="0">
                  <a:pos x="46" y="165"/>
                </a:cxn>
                <a:cxn ang="0">
                  <a:pos x="49" y="176"/>
                </a:cxn>
                <a:cxn ang="0">
                  <a:pos x="54" y="188"/>
                </a:cxn>
                <a:cxn ang="0">
                  <a:pos x="56" y="199"/>
                </a:cxn>
                <a:cxn ang="0">
                  <a:pos x="56" y="207"/>
                </a:cxn>
                <a:cxn ang="0">
                  <a:pos x="52" y="215"/>
                </a:cxn>
                <a:cxn ang="0">
                  <a:pos x="45" y="215"/>
                </a:cxn>
                <a:cxn ang="0">
                  <a:pos x="43" y="205"/>
                </a:cxn>
                <a:cxn ang="0">
                  <a:pos x="43" y="198"/>
                </a:cxn>
                <a:cxn ang="0">
                  <a:pos x="40" y="188"/>
                </a:cxn>
                <a:cxn ang="0">
                  <a:pos x="35" y="176"/>
                </a:cxn>
                <a:cxn ang="0">
                  <a:pos x="28" y="165"/>
                </a:cxn>
                <a:cxn ang="0">
                  <a:pos x="20" y="152"/>
                </a:cxn>
                <a:cxn ang="0">
                  <a:pos x="10" y="142"/>
                </a:cxn>
                <a:cxn ang="0">
                  <a:pos x="4" y="131"/>
                </a:cxn>
                <a:cxn ang="0">
                  <a:pos x="1" y="120"/>
                </a:cxn>
                <a:cxn ang="0">
                  <a:pos x="0" y="112"/>
                </a:cxn>
                <a:cxn ang="0">
                  <a:pos x="0" y="106"/>
                </a:cxn>
                <a:cxn ang="0">
                  <a:pos x="0" y="98"/>
                </a:cxn>
                <a:cxn ang="0">
                  <a:pos x="3" y="89"/>
                </a:cxn>
                <a:cxn ang="0">
                  <a:pos x="9" y="76"/>
                </a:cxn>
                <a:cxn ang="0">
                  <a:pos x="17" y="65"/>
                </a:cxn>
                <a:cxn ang="0">
                  <a:pos x="26" y="56"/>
                </a:cxn>
                <a:cxn ang="0">
                  <a:pos x="32" y="44"/>
                </a:cxn>
                <a:cxn ang="0">
                  <a:pos x="37" y="33"/>
                </a:cxn>
                <a:cxn ang="0">
                  <a:pos x="38" y="23"/>
                </a:cxn>
                <a:cxn ang="0">
                  <a:pos x="37" y="16"/>
                </a:cxn>
                <a:cxn ang="0">
                  <a:pos x="37" y="8"/>
                </a:cxn>
                <a:cxn ang="0">
                  <a:pos x="40" y="3"/>
                </a:cxn>
                <a:cxn ang="0">
                  <a:pos x="46" y="0"/>
                </a:cxn>
                <a:cxn ang="0">
                  <a:pos x="52" y="5"/>
                </a:cxn>
                <a:cxn ang="0">
                  <a:pos x="56" y="9"/>
                </a:cxn>
              </a:cxnLst>
              <a:rect l="0" t="0" r="r" b="b"/>
              <a:pathLst>
                <a:path w="56" h="215">
                  <a:moveTo>
                    <a:pt x="56" y="9"/>
                  </a:moveTo>
                  <a:lnTo>
                    <a:pt x="56" y="12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6" y="22"/>
                  </a:lnTo>
                  <a:lnTo>
                    <a:pt x="56" y="28"/>
                  </a:lnTo>
                  <a:lnTo>
                    <a:pt x="54" y="36"/>
                  </a:lnTo>
                  <a:lnTo>
                    <a:pt x="52" y="40"/>
                  </a:lnTo>
                  <a:lnTo>
                    <a:pt x="49" y="47"/>
                  </a:lnTo>
                  <a:lnTo>
                    <a:pt x="46" y="53"/>
                  </a:lnTo>
                  <a:lnTo>
                    <a:pt x="43" y="59"/>
                  </a:lnTo>
                  <a:lnTo>
                    <a:pt x="40" y="64"/>
                  </a:lnTo>
                  <a:lnTo>
                    <a:pt x="37" y="70"/>
                  </a:lnTo>
                  <a:lnTo>
                    <a:pt x="34" y="75"/>
                  </a:lnTo>
                  <a:lnTo>
                    <a:pt x="32" y="81"/>
                  </a:lnTo>
                  <a:lnTo>
                    <a:pt x="29" y="87"/>
                  </a:lnTo>
                  <a:lnTo>
                    <a:pt x="29" y="93"/>
                  </a:lnTo>
                  <a:lnTo>
                    <a:pt x="28" y="96"/>
                  </a:lnTo>
                  <a:lnTo>
                    <a:pt x="26" y="100"/>
                  </a:lnTo>
                  <a:lnTo>
                    <a:pt x="26" y="104"/>
                  </a:lnTo>
                  <a:lnTo>
                    <a:pt x="28" y="109"/>
                  </a:lnTo>
                  <a:lnTo>
                    <a:pt x="28" y="112"/>
                  </a:lnTo>
                  <a:lnTo>
                    <a:pt x="28" y="115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31" y="129"/>
                  </a:lnTo>
                  <a:lnTo>
                    <a:pt x="32" y="135"/>
                  </a:lnTo>
                  <a:lnTo>
                    <a:pt x="35" y="140"/>
                  </a:lnTo>
                  <a:lnTo>
                    <a:pt x="38" y="146"/>
                  </a:lnTo>
                  <a:lnTo>
                    <a:pt x="40" y="152"/>
                  </a:lnTo>
                  <a:lnTo>
                    <a:pt x="43" y="159"/>
                  </a:lnTo>
                  <a:lnTo>
                    <a:pt x="46" y="165"/>
                  </a:lnTo>
                  <a:lnTo>
                    <a:pt x="49" y="170"/>
                  </a:lnTo>
                  <a:lnTo>
                    <a:pt x="49" y="176"/>
                  </a:lnTo>
                  <a:lnTo>
                    <a:pt x="52" y="182"/>
                  </a:lnTo>
                  <a:lnTo>
                    <a:pt x="54" y="188"/>
                  </a:lnTo>
                  <a:lnTo>
                    <a:pt x="56" y="196"/>
                  </a:lnTo>
                  <a:lnTo>
                    <a:pt x="56" y="199"/>
                  </a:lnTo>
                  <a:lnTo>
                    <a:pt x="56" y="202"/>
                  </a:lnTo>
                  <a:lnTo>
                    <a:pt x="56" y="207"/>
                  </a:lnTo>
                  <a:lnTo>
                    <a:pt x="56" y="212"/>
                  </a:lnTo>
                  <a:lnTo>
                    <a:pt x="52" y="215"/>
                  </a:lnTo>
                  <a:lnTo>
                    <a:pt x="49" y="215"/>
                  </a:lnTo>
                  <a:lnTo>
                    <a:pt x="45" y="215"/>
                  </a:lnTo>
                  <a:lnTo>
                    <a:pt x="43" y="209"/>
                  </a:lnTo>
                  <a:lnTo>
                    <a:pt x="43" y="205"/>
                  </a:lnTo>
                  <a:lnTo>
                    <a:pt x="43" y="202"/>
                  </a:lnTo>
                  <a:lnTo>
                    <a:pt x="43" y="198"/>
                  </a:lnTo>
                  <a:lnTo>
                    <a:pt x="43" y="195"/>
                  </a:lnTo>
                  <a:lnTo>
                    <a:pt x="40" y="188"/>
                  </a:lnTo>
                  <a:lnTo>
                    <a:pt x="38" y="182"/>
                  </a:lnTo>
                  <a:lnTo>
                    <a:pt x="35" y="176"/>
                  </a:lnTo>
                  <a:lnTo>
                    <a:pt x="32" y="170"/>
                  </a:lnTo>
                  <a:lnTo>
                    <a:pt x="28" y="165"/>
                  </a:lnTo>
                  <a:lnTo>
                    <a:pt x="23" y="159"/>
                  </a:lnTo>
                  <a:lnTo>
                    <a:pt x="20" y="152"/>
                  </a:lnTo>
                  <a:lnTo>
                    <a:pt x="15" y="148"/>
                  </a:lnTo>
                  <a:lnTo>
                    <a:pt x="10" y="142"/>
                  </a:lnTo>
                  <a:lnTo>
                    <a:pt x="7" y="137"/>
                  </a:lnTo>
                  <a:lnTo>
                    <a:pt x="4" y="131"/>
                  </a:lnTo>
                  <a:lnTo>
                    <a:pt x="3" y="124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0" y="98"/>
                  </a:lnTo>
                  <a:lnTo>
                    <a:pt x="1" y="95"/>
                  </a:lnTo>
                  <a:lnTo>
                    <a:pt x="3" y="89"/>
                  </a:lnTo>
                  <a:lnTo>
                    <a:pt x="6" y="82"/>
                  </a:lnTo>
                  <a:lnTo>
                    <a:pt x="9" y="76"/>
                  </a:lnTo>
                  <a:lnTo>
                    <a:pt x="12" y="72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26" y="56"/>
                  </a:lnTo>
                  <a:lnTo>
                    <a:pt x="29" y="50"/>
                  </a:lnTo>
                  <a:lnTo>
                    <a:pt x="32" y="44"/>
                  </a:lnTo>
                  <a:lnTo>
                    <a:pt x="35" y="39"/>
                  </a:lnTo>
                  <a:lnTo>
                    <a:pt x="37" y="33"/>
                  </a:lnTo>
                  <a:lnTo>
                    <a:pt x="38" y="26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7" y="16"/>
                  </a:lnTo>
                  <a:lnTo>
                    <a:pt x="37" y="12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40" y="3"/>
                  </a:lnTo>
                  <a:lnTo>
                    <a:pt x="43" y="2"/>
                  </a:lnTo>
                  <a:lnTo>
                    <a:pt x="46" y="0"/>
                  </a:lnTo>
                  <a:lnTo>
                    <a:pt x="51" y="2"/>
                  </a:lnTo>
                  <a:lnTo>
                    <a:pt x="52" y="5"/>
                  </a:lnTo>
                  <a:lnTo>
                    <a:pt x="56" y="9"/>
                  </a:lnTo>
                  <a:lnTo>
                    <a:pt x="5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2" name="Freeform 526"/>
            <p:cNvSpPr>
              <a:spLocks/>
            </p:cNvSpPr>
            <p:nvPr/>
          </p:nvSpPr>
          <p:spPr bwMode="auto">
            <a:xfrm>
              <a:off x="4945" y="2952"/>
              <a:ext cx="28" cy="85"/>
            </a:xfrm>
            <a:custGeom>
              <a:avLst/>
              <a:gdLst/>
              <a:ahLst/>
              <a:cxnLst>
                <a:cxn ang="0">
                  <a:pos x="40" y="11"/>
                </a:cxn>
                <a:cxn ang="0">
                  <a:pos x="40" y="17"/>
                </a:cxn>
                <a:cxn ang="0">
                  <a:pos x="39" y="26"/>
                </a:cxn>
                <a:cxn ang="0">
                  <a:pos x="37" y="33"/>
                </a:cxn>
                <a:cxn ang="0">
                  <a:pos x="37" y="40"/>
                </a:cxn>
                <a:cxn ang="0">
                  <a:pos x="36" y="47"/>
                </a:cxn>
                <a:cxn ang="0">
                  <a:pos x="34" y="53"/>
                </a:cxn>
                <a:cxn ang="0">
                  <a:pos x="31" y="61"/>
                </a:cxn>
                <a:cxn ang="0">
                  <a:pos x="26" y="72"/>
                </a:cxn>
                <a:cxn ang="0">
                  <a:pos x="26" y="81"/>
                </a:cxn>
                <a:cxn ang="0">
                  <a:pos x="26" y="87"/>
                </a:cxn>
                <a:cxn ang="0">
                  <a:pos x="29" y="96"/>
                </a:cxn>
                <a:cxn ang="0">
                  <a:pos x="37" y="111"/>
                </a:cxn>
                <a:cxn ang="0">
                  <a:pos x="43" y="123"/>
                </a:cxn>
                <a:cxn ang="0">
                  <a:pos x="50" y="135"/>
                </a:cxn>
                <a:cxn ang="0">
                  <a:pos x="54" y="148"/>
                </a:cxn>
                <a:cxn ang="0">
                  <a:pos x="54" y="159"/>
                </a:cxn>
                <a:cxn ang="0">
                  <a:pos x="53" y="165"/>
                </a:cxn>
                <a:cxn ang="0">
                  <a:pos x="50" y="170"/>
                </a:cxn>
                <a:cxn ang="0">
                  <a:pos x="47" y="168"/>
                </a:cxn>
                <a:cxn ang="0">
                  <a:pos x="47" y="162"/>
                </a:cxn>
                <a:cxn ang="0">
                  <a:pos x="48" y="153"/>
                </a:cxn>
                <a:cxn ang="0">
                  <a:pos x="48" y="146"/>
                </a:cxn>
                <a:cxn ang="0">
                  <a:pos x="47" y="140"/>
                </a:cxn>
                <a:cxn ang="0">
                  <a:pos x="42" y="132"/>
                </a:cxn>
                <a:cxn ang="0">
                  <a:pos x="37" y="126"/>
                </a:cxn>
                <a:cxn ang="0">
                  <a:pos x="31" y="117"/>
                </a:cxn>
                <a:cxn ang="0">
                  <a:pos x="22" y="106"/>
                </a:cxn>
                <a:cxn ang="0">
                  <a:pos x="17" y="100"/>
                </a:cxn>
                <a:cxn ang="0">
                  <a:pos x="11" y="93"/>
                </a:cxn>
                <a:cxn ang="0">
                  <a:pos x="8" y="86"/>
                </a:cxn>
                <a:cxn ang="0">
                  <a:pos x="3" y="79"/>
                </a:cxn>
                <a:cxn ang="0">
                  <a:pos x="0" y="72"/>
                </a:cxn>
                <a:cxn ang="0">
                  <a:pos x="0" y="64"/>
                </a:cxn>
                <a:cxn ang="0">
                  <a:pos x="3" y="56"/>
                </a:cxn>
                <a:cxn ang="0">
                  <a:pos x="6" y="50"/>
                </a:cxn>
                <a:cxn ang="0">
                  <a:pos x="9" y="44"/>
                </a:cxn>
                <a:cxn ang="0">
                  <a:pos x="14" y="36"/>
                </a:cxn>
                <a:cxn ang="0">
                  <a:pos x="22" y="25"/>
                </a:cxn>
                <a:cxn ang="0">
                  <a:pos x="25" y="17"/>
                </a:cxn>
                <a:cxn ang="0">
                  <a:pos x="26" y="9"/>
                </a:cxn>
                <a:cxn ang="0">
                  <a:pos x="29" y="2"/>
                </a:cxn>
                <a:cxn ang="0">
                  <a:pos x="37" y="2"/>
                </a:cxn>
                <a:cxn ang="0">
                  <a:pos x="40" y="6"/>
                </a:cxn>
              </a:cxnLst>
              <a:rect l="0" t="0" r="r" b="b"/>
              <a:pathLst>
                <a:path w="56" h="170">
                  <a:moveTo>
                    <a:pt x="40" y="6"/>
                  </a:moveTo>
                  <a:lnTo>
                    <a:pt x="40" y="11"/>
                  </a:lnTo>
                  <a:lnTo>
                    <a:pt x="40" y="14"/>
                  </a:lnTo>
                  <a:lnTo>
                    <a:pt x="40" y="17"/>
                  </a:lnTo>
                  <a:lnTo>
                    <a:pt x="40" y="23"/>
                  </a:lnTo>
                  <a:lnTo>
                    <a:pt x="39" y="26"/>
                  </a:lnTo>
                  <a:lnTo>
                    <a:pt x="37" y="30"/>
                  </a:lnTo>
                  <a:lnTo>
                    <a:pt x="37" y="33"/>
                  </a:lnTo>
                  <a:lnTo>
                    <a:pt x="37" y="36"/>
                  </a:lnTo>
                  <a:lnTo>
                    <a:pt x="37" y="40"/>
                  </a:lnTo>
                  <a:lnTo>
                    <a:pt x="36" y="44"/>
                  </a:lnTo>
                  <a:lnTo>
                    <a:pt x="36" y="47"/>
                  </a:lnTo>
                  <a:lnTo>
                    <a:pt x="34" y="50"/>
                  </a:lnTo>
                  <a:lnTo>
                    <a:pt x="34" y="53"/>
                  </a:lnTo>
                  <a:lnTo>
                    <a:pt x="33" y="56"/>
                  </a:lnTo>
                  <a:lnTo>
                    <a:pt x="31" y="61"/>
                  </a:lnTo>
                  <a:lnTo>
                    <a:pt x="29" y="65"/>
                  </a:lnTo>
                  <a:lnTo>
                    <a:pt x="26" y="72"/>
                  </a:lnTo>
                  <a:lnTo>
                    <a:pt x="26" y="78"/>
                  </a:lnTo>
                  <a:lnTo>
                    <a:pt x="26" y="81"/>
                  </a:lnTo>
                  <a:lnTo>
                    <a:pt x="26" y="84"/>
                  </a:lnTo>
                  <a:lnTo>
                    <a:pt x="26" y="87"/>
                  </a:lnTo>
                  <a:lnTo>
                    <a:pt x="28" y="92"/>
                  </a:lnTo>
                  <a:lnTo>
                    <a:pt x="29" y="96"/>
                  </a:lnTo>
                  <a:lnTo>
                    <a:pt x="34" y="104"/>
                  </a:lnTo>
                  <a:lnTo>
                    <a:pt x="37" y="111"/>
                  </a:lnTo>
                  <a:lnTo>
                    <a:pt x="40" y="117"/>
                  </a:lnTo>
                  <a:lnTo>
                    <a:pt x="43" y="123"/>
                  </a:lnTo>
                  <a:lnTo>
                    <a:pt x="47" y="129"/>
                  </a:lnTo>
                  <a:lnTo>
                    <a:pt x="50" y="135"/>
                  </a:lnTo>
                  <a:lnTo>
                    <a:pt x="53" y="142"/>
                  </a:lnTo>
                  <a:lnTo>
                    <a:pt x="54" y="148"/>
                  </a:lnTo>
                  <a:lnTo>
                    <a:pt x="56" y="156"/>
                  </a:lnTo>
                  <a:lnTo>
                    <a:pt x="54" y="159"/>
                  </a:lnTo>
                  <a:lnTo>
                    <a:pt x="54" y="162"/>
                  </a:lnTo>
                  <a:lnTo>
                    <a:pt x="53" y="165"/>
                  </a:lnTo>
                  <a:lnTo>
                    <a:pt x="53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7" y="168"/>
                  </a:lnTo>
                  <a:lnTo>
                    <a:pt x="47" y="167"/>
                  </a:lnTo>
                  <a:lnTo>
                    <a:pt x="47" y="162"/>
                  </a:lnTo>
                  <a:lnTo>
                    <a:pt x="48" y="157"/>
                  </a:lnTo>
                  <a:lnTo>
                    <a:pt x="48" y="153"/>
                  </a:lnTo>
                  <a:lnTo>
                    <a:pt x="50" y="149"/>
                  </a:lnTo>
                  <a:lnTo>
                    <a:pt x="48" y="146"/>
                  </a:lnTo>
                  <a:lnTo>
                    <a:pt x="47" y="143"/>
                  </a:lnTo>
                  <a:lnTo>
                    <a:pt x="47" y="140"/>
                  </a:lnTo>
                  <a:lnTo>
                    <a:pt x="45" y="135"/>
                  </a:lnTo>
                  <a:lnTo>
                    <a:pt x="42" y="132"/>
                  </a:lnTo>
                  <a:lnTo>
                    <a:pt x="40" y="129"/>
                  </a:lnTo>
                  <a:lnTo>
                    <a:pt x="37" y="126"/>
                  </a:lnTo>
                  <a:lnTo>
                    <a:pt x="36" y="123"/>
                  </a:lnTo>
                  <a:lnTo>
                    <a:pt x="31" y="117"/>
                  </a:lnTo>
                  <a:lnTo>
                    <a:pt x="25" y="109"/>
                  </a:lnTo>
                  <a:lnTo>
                    <a:pt x="22" y="106"/>
                  </a:lnTo>
                  <a:lnTo>
                    <a:pt x="20" y="103"/>
                  </a:lnTo>
                  <a:lnTo>
                    <a:pt x="17" y="100"/>
                  </a:lnTo>
                  <a:lnTo>
                    <a:pt x="14" y="96"/>
                  </a:lnTo>
                  <a:lnTo>
                    <a:pt x="11" y="93"/>
                  </a:lnTo>
                  <a:lnTo>
                    <a:pt x="9" y="89"/>
                  </a:lnTo>
                  <a:lnTo>
                    <a:pt x="8" y="86"/>
                  </a:lnTo>
                  <a:lnTo>
                    <a:pt x="5" y="82"/>
                  </a:lnTo>
                  <a:lnTo>
                    <a:pt x="3" y="79"/>
                  </a:lnTo>
                  <a:lnTo>
                    <a:pt x="1" y="76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1" y="61"/>
                  </a:lnTo>
                  <a:lnTo>
                    <a:pt x="3" y="56"/>
                  </a:lnTo>
                  <a:lnTo>
                    <a:pt x="5" y="53"/>
                  </a:lnTo>
                  <a:lnTo>
                    <a:pt x="6" y="50"/>
                  </a:lnTo>
                  <a:lnTo>
                    <a:pt x="8" y="47"/>
                  </a:lnTo>
                  <a:lnTo>
                    <a:pt x="9" y="44"/>
                  </a:lnTo>
                  <a:lnTo>
                    <a:pt x="11" y="40"/>
                  </a:lnTo>
                  <a:lnTo>
                    <a:pt x="14" y="36"/>
                  </a:lnTo>
                  <a:lnTo>
                    <a:pt x="19" y="31"/>
                  </a:lnTo>
                  <a:lnTo>
                    <a:pt x="22" y="25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9" y="2"/>
                  </a:lnTo>
                  <a:lnTo>
                    <a:pt x="34" y="0"/>
                  </a:lnTo>
                  <a:lnTo>
                    <a:pt x="37" y="2"/>
                  </a:lnTo>
                  <a:lnTo>
                    <a:pt x="40" y="6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3" name="Freeform 527"/>
            <p:cNvSpPr>
              <a:spLocks/>
            </p:cNvSpPr>
            <p:nvPr/>
          </p:nvSpPr>
          <p:spPr bwMode="auto">
            <a:xfrm>
              <a:off x="4983" y="2926"/>
              <a:ext cx="22" cy="100"/>
            </a:xfrm>
            <a:custGeom>
              <a:avLst/>
              <a:gdLst/>
              <a:ahLst/>
              <a:cxnLst>
                <a:cxn ang="0">
                  <a:pos x="44" y="13"/>
                </a:cxn>
                <a:cxn ang="0">
                  <a:pos x="44" y="22"/>
                </a:cxn>
                <a:cxn ang="0">
                  <a:pos x="44" y="30"/>
                </a:cxn>
                <a:cxn ang="0">
                  <a:pos x="44" y="37"/>
                </a:cxn>
                <a:cxn ang="0">
                  <a:pos x="42" y="45"/>
                </a:cxn>
                <a:cxn ang="0">
                  <a:pos x="41" y="53"/>
                </a:cxn>
                <a:cxn ang="0">
                  <a:pos x="41" y="59"/>
                </a:cxn>
                <a:cxn ang="0">
                  <a:pos x="38" y="67"/>
                </a:cxn>
                <a:cxn ang="0">
                  <a:pos x="36" y="73"/>
                </a:cxn>
                <a:cxn ang="0">
                  <a:pos x="34" y="81"/>
                </a:cxn>
                <a:cxn ang="0">
                  <a:pos x="31" y="89"/>
                </a:cxn>
                <a:cxn ang="0">
                  <a:pos x="30" y="97"/>
                </a:cxn>
                <a:cxn ang="0">
                  <a:pos x="30" y="103"/>
                </a:cxn>
                <a:cxn ang="0">
                  <a:pos x="28" y="112"/>
                </a:cxn>
                <a:cxn ang="0">
                  <a:pos x="28" y="120"/>
                </a:cxn>
                <a:cxn ang="0">
                  <a:pos x="30" y="129"/>
                </a:cxn>
                <a:cxn ang="0">
                  <a:pos x="31" y="137"/>
                </a:cxn>
                <a:cxn ang="0">
                  <a:pos x="31" y="145"/>
                </a:cxn>
                <a:cxn ang="0">
                  <a:pos x="34" y="151"/>
                </a:cxn>
                <a:cxn ang="0">
                  <a:pos x="36" y="157"/>
                </a:cxn>
                <a:cxn ang="0">
                  <a:pos x="38" y="168"/>
                </a:cxn>
                <a:cxn ang="0">
                  <a:pos x="41" y="178"/>
                </a:cxn>
                <a:cxn ang="0">
                  <a:pos x="42" y="185"/>
                </a:cxn>
                <a:cxn ang="0">
                  <a:pos x="42" y="193"/>
                </a:cxn>
                <a:cxn ang="0">
                  <a:pos x="38" y="199"/>
                </a:cxn>
                <a:cxn ang="0">
                  <a:pos x="31" y="201"/>
                </a:cxn>
                <a:cxn ang="0">
                  <a:pos x="23" y="196"/>
                </a:cxn>
                <a:cxn ang="0">
                  <a:pos x="20" y="188"/>
                </a:cxn>
                <a:cxn ang="0">
                  <a:pos x="19" y="182"/>
                </a:cxn>
                <a:cxn ang="0">
                  <a:pos x="14" y="171"/>
                </a:cxn>
                <a:cxn ang="0">
                  <a:pos x="8" y="159"/>
                </a:cxn>
                <a:cxn ang="0">
                  <a:pos x="5" y="149"/>
                </a:cxn>
                <a:cxn ang="0">
                  <a:pos x="3" y="142"/>
                </a:cxn>
                <a:cxn ang="0">
                  <a:pos x="2" y="132"/>
                </a:cxn>
                <a:cxn ang="0">
                  <a:pos x="0" y="123"/>
                </a:cxn>
                <a:cxn ang="0">
                  <a:pos x="0" y="115"/>
                </a:cxn>
                <a:cxn ang="0">
                  <a:pos x="2" y="106"/>
                </a:cxn>
                <a:cxn ang="0">
                  <a:pos x="5" y="100"/>
                </a:cxn>
                <a:cxn ang="0">
                  <a:pos x="6" y="93"/>
                </a:cxn>
                <a:cxn ang="0">
                  <a:pos x="9" y="86"/>
                </a:cxn>
                <a:cxn ang="0">
                  <a:pos x="11" y="78"/>
                </a:cxn>
                <a:cxn ang="0">
                  <a:pos x="14" y="70"/>
                </a:cxn>
                <a:cxn ang="0">
                  <a:pos x="17" y="64"/>
                </a:cxn>
                <a:cxn ang="0">
                  <a:pos x="19" y="56"/>
                </a:cxn>
                <a:cxn ang="0">
                  <a:pos x="20" y="50"/>
                </a:cxn>
                <a:cxn ang="0">
                  <a:pos x="22" y="41"/>
                </a:cxn>
                <a:cxn ang="0">
                  <a:pos x="23" y="33"/>
                </a:cxn>
                <a:cxn ang="0">
                  <a:pos x="23" y="25"/>
                </a:cxn>
                <a:cxn ang="0">
                  <a:pos x="22" y="17"/>
                </a:cxn>
                <a:cxn ang="0">
                  <a:pos x="22" y="8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41" y="5"/>
                </a:cxn>
                <a:cxn ang="0">
                  <a:pos x="44" y="9"/>
                </a:cxn>
              </a:cxnLst>
              <a:rect l="0" t="0" r="r" b="b"/>
              <a:pathLst>
                <a:path w="44" h="201">
                  <a:moveTo>
                    <a:pt x="44" y="9"/>
                  </a:moveTo>
                  <a:lnTo>
                    <a:pt x="44" y="13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7"/>
                  </a:lnTo>
                  <a:lnTo>
                    <a:pt x="44" y="30"/>
                  </a:lnTo>
                  <a:lnTo>
                    <a:pt x="44" y="33"/>
                  </a:lnTo>
                  <a:lnTo>
                    <a:pt x="44" y="37"/>
                  </a:lnTo>
                  <a:lnTo>
                    <a:pt x="44" y="42"/>
                  </a:lnTo>
                  <a:lnTo>
                    <a:pt x="42" y="45"/>
                  </a:lnTo>
                  <a:lnTo>
                    <a:pt x="42" y="50"/>
                  </a:lnTo>
                  <a:lnTo>
                    <a:pt x="41" y="53"/>
                  </a:lnTo>
                  <a:lnTo>
                    <a:pt x="41" y="56"/>
                  </a:lnTo>
                  <a:lnTo>
                    <a:pt x="41" y="59"/>
                  </a:lnTo>
                  <a:lnTo>
                    <a:pt x="39" y="64"/>
                  </a:lnTo>
                  <a:lnTo>
                    <a:pt x="38" y="67"/>
                  </a:lnTo>
                  <a:lnTo>
                    <a:pt x="38" y="70"/>
                  </a:lnTo>
                  <a:lnTo>
                    <a:pt x="36" y="73"/>
                  </a:lnTo>
                  <a:lnTo>
                    <a:pt x="34" y="78"/>
                  </a:lnTo>
                  <a:lnTo>
                    <a:pt x="34" y="81"/>
                  </a:lnTo>
                  <a:lnTo>
                    <a:pt x="33" y="86"/>
                  </a:lnTo>
                  <a:lnTo>
                    <a:pt x="31" y="89"/>
                  </a:lnTo>
                  <a:lnTo>
                    <a:pt x="31" y="93"/>
                  </a:lnTo>
                  <a:lnTo>
                    <a:pt x="30" y="97"/>
                  </a:lnTo>
                  <a:lnTo>
                    <a:pt x="30" y="100"/>
                  </a:lnTo>
                  <a:lnTo>
                    <a:pt x="30" y="103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28" y="117"/>
                  </a:lnTo>
                  <a:lnTo>
                    <a:pt x="28" y="120"/>
                  </a:lnTo>
                  <a:lnTo>
                    <a:pt x="28" y="125"/>
                  </a:lnTo>
                  <a:lnTo>
                    <a:pt x="30" y="129"/>
                  </a:lnTo>
                  <a:lnTo>
                    <a:pt x="31" y="132"/>
                  </a:lnTo>
                  <a:lnTo>
                    <a:pt x="31" y="137"/>
                  </a:lnTo>
                  <a:lnTo>
                    <a:pt x="31" y="140"/>
                  </a:lnTo>
                  <a:lnTo>
                    <a:pt x="31" y="145"/>
                  </a:lnTo>
                  <a:lnTo>
                    <a:pt x="33" y="148"/>
                  </a:lnTo>
                  <a:lnTo>
                    <a:pt x="34" y="151"/>
                  </a:lnTo>
                  <a:lnTo>
                    <a:pt x="34" y="154"/>
                  </a:lnTo>
                  <a:lnTo>
                    <a:pt x="36" y="157"/>
                  </a:lnTo>
                  <a:lnTo>
                    <a:pt x="38" y="162"/>
                  </a:lnTo>
                  <a:lnTo>
                    <a:pt x="38" y="168"/>
                  </a:lnTo>
                  <a:lnTo>
                    <a:pt x="41" y="174"/>
                  </a:lnTo>
                  <a:lnTo>
                    <a:pt x="41" y="178"/>
                  </a:lnTo>
                  <a:lnTo>
                    <a:pt x="41" y="182"/>
                  </a:lnTo>
                  <a:lnTo>
                    <a:pt x="42" y="185"/>
                  </a:lnTo>
                  <a:lnTo>
                    <a:pt x="44" y="188"/>
                  </a:lnTo>
                  <a:lnTo>
                    <a:pt x="42" y="193"/>
                  </a:lnTo>
                  <a:lnTo>
                    <a:pt x="41" y="196"/>
                  </a:lnTo>
                  <a:lnTo>
                    <a:pt x="38" y="199"/>
                  </a:lnTo>
                  <a:lnTo>
                    <a:pt x="34" y="201"/>
                  </a:lnTo>
                  <a:lnTo>
                    <a:pt x="31" y="201"/>
                  </a:lnTo>
                  <a:lnTo>
                    <a:pt x="27" y="199"/>
                  </a:lnTo>
                  <a:lnTo>
                    <a:pt x="23" y="196"/>
                  </a:lnTo>
                  <a:lnTo>
                    <a:pt x="22" y="193"/>
                  </a:lnTo>
                  <a:lnTo>
                    <a:pt x="20" y="188"/>
                  </a:lnTo>
                  <a:lnTo>
                    <a:pt x="20" y="185"/>
                  </a:lnTo>
                  <a:lnTo>
                    <a:pt x="19" y="182"/>
                  </a:lnTo>
                  <a:lnTo>
                    <a:pt x="17" y="178"/>
                  </a:lnTo>
                  <a:lnTo>
                    <a:pt x="14" y="171"/>
                  </a:lnTo>
                  <a:lnTo>
                    <a:pt x="11" y="165"/>
                  </a:lnTo>
                  <a:lnTo>
                    <a:pt x="8" y="159"/>
                  </a:lnTo>
                  <a:lnTo>
                    <a:pt x="6" y="153"/>
                  </a:lnTo>
                  <a:lnTo>
                    <a:pt x="5" y="149"/>
                  </a:lnTo>
                  <a:lnTo>
                    <a:pt x="5" y="145"/>
                  </a:lnTo>
                  <a:lnTo>
                    <a:pt x="3" y="142"/>
                  </a:lnTo>
                  <a:lnTo>
                    <a:pt x="3" y="137"/>
                  </a:lnTo>
                  <a:lnTo>
                    <a:pt x="2" y="132"/>
                  </a:lnTo>
                  <a:lnTo>
                    <a:pt x="0" y="128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2" y="111"/>
                  </a:lnTo>
                  <a:lnTo>
                    <a:pt x="2" y="106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5" y="97"/>
                  </a:lnTo>
                  <a:lnTo>
                    <a:pt x="6" y="93"/>
                  </a:lnTo>
                  <a:lnTo>
                    <a:pt x="8" y="89"/>
                  </a:lnTo>
                  <a:lnTo>
                    <a:pt x="9" y="86"/>
                  </a:lnTo>
                  <a:lnTo>
                    <a:pt x="11" y="81"/>
                  </a:lnTo>
                  <a:lnTo>
                    <a:pt x="11" y="78"/>
                  </a:lnTo>
                  <a:lnTo>
                    <a:pt x="14" y="75"/>
                  </a:lnTo>
                  <a:lnTo>
                    <a:pt x="14" y="70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59"/>
                  </a:lnTo>
                  <a:lnTo>
                    <a:pt x="19" y="56"/>
                  </a:lnTo>
                  <a:lnTo>
                    <a:pt x="20" y="53"/>
                  </a:lnTo>
                  <a:lnTo>
                    <a:pt x="20" y="50"/>
                  </a:lnTo>
                  <a:lnTo>
                    <a:pt x="22" y="45"/>
                  </a:lnTo>
                  <a:lnTo>
                    <a:pt x="22" y="41"/>
                  </a:lnTo>
                  <a:lnTo>
                    <a:pt x="23" y="37"/>
                  </a:lnTo>
                  <a:lnTo>
                    <a:pt x="23" y="33"/>
                  </a:lnTo>
                  <a:lnTo>
                    <a:pt x="23" y="30"/>
                  </a:lnTo>
                  <a:lnTo>
                    <a:pt x="23" y="25"/>
                  </a:lnTo>
                  <a:lnTo>
                    <a:pt x="23" y="20"/>
                  </a:lnTo>
                  <a:lnTo>
                    <a:pt x="22" y="17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8" y="2"/>
                  </a:lnTo>
                  <a:lnTo>
                    <a:pt x="41" y="5"/>
                  </a:lnTo>
                  <a:lnTo>
                    <a:pt x="44" y="9"/>
                  </a:lnTo>
                  <a:lnTo>
                    <a:pt x="44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4" name="Freeform 528"/>
            <p:cNvSpPr>
              <a:spLocks/>
            </p:cNvSpPr>
            <p:nvPr/>
          </p:nvSpPr>
          <p:spPr bwMode="auto">
            <a:xfrm>
              <a:off x="5003" y="3184"/>
              <a:ext cx="37" cy="183"/>
            </a:xfrm>
            <a:custGeom>
              <a:avLst/>
              <a:gdLst/>
              <a:ahLst/>
              <a:cxnLst>
                <a:cxn ang="0">
                  <a:pos x="56" y="15"/>
                </a:cxn>
                <a:cxn ang="0">
                  <a:pos x="62" y="26"/>
                </a:cxn>
                <a:cxn ang="0">
                  <a:pos x="67" y="37"/>
                </a:cxn>
                <a:cxn ang="0">
                  <a:pos x="70" y="48"/>
                </a:cxn>
                <a:cxn ang="0">
                  <a:pos x="73" y="59"/>
                </a:cxn>
                <a:cxn ang="0">
                  <a:pos x="73" y="75"/>
                </a:cxn>
                <a:cxn ang="0">
                  <a:pos x="73" y="90"/>
                </a:cxn>
                <a:cxn ang="0">
                  <a:pos x="73" y="106"/>
                </a:cxn>
                <a:cxn ang="0">
                  <a:pos x="71" y="120"/>
                </a:cxn>
                <a:cxn ang="0">
                  <a:pos x="70" y="134"/>
                </a:cxn>
                <a:cxn ang="0">
                  <a:pos x="68" y="148"/>
                </a:cxn>
                <a:cxn ang="0">
                  <a:pos x="65" y="160"/>
                </a:cxn>
                <a:cxn ang="0">
                  <a:pos x="63" y="176"/>
                </a:cxn>
                <a:cxn ang="0">
                  <a:pos x="59" y="190"/>
                </a:cxn>
                <a:cxn ang="0">
                  <a:pos x="56" y="204"/>
                </a:cxn>
                <a:cxn ang="0">
                  <a:pos x="51" y="219"/>
                </a:cxn>
                <a:cxn ang="0">
                  <a:pos x="46" y="235"/>
                </a:cxn>
                <a:cxn ang="0">
                  <a:pos x="42" y="249"/>
                </a:cxn>
                <a:cxn ang="0">
                  <a:pos x="37" y="261"/>
                </a:cxn>
                <a:cxn ang="0">
                  <a:pos x="32" y="272"/>
                </a:cxn>
                <a:cxn ang="0">
                  <a:pos x="29" y="285"/>
                </a:cxn>
                <a:cxn ang="0">
                  <a:pos x="26" y="297"/>
                </a:cxn>
                <a:cxn ang="0">
                  <a:pos x="23" y="307"/>
                </a:cxn>
                <a:cxn ang="0">
                  <a:pos x="20" y="319"/>
                </a:cxn>
                <a:cxn ang="0">
                  <a:pos x="17" y="331"/>
                </a:cxn>
                <a:cxn ang="0">
                  <a:pos x="14" y="345"/>
                </a:cxn>
                <a:cxn ang="0">
                  <a:pos x="11" y="361"/>
                </a:cxn>
                <a:cxn ang="0">
                  <a:pos x="0" y="363"/>
                </a:cxn>
                <a:cxn ang="0">
                  <a:pos x="0" y="347"/>
                </a:cxn>
                <a:cxn ang="0">
                  <a:pos x="3" y="333"/>
                </a:cxn>
                <a:cxn ang="0">
                  <a:pos x="6" y="319"/>
                </a:cxn>
                <a:cxn ang="0">
                  <a:pos x="6" y="307"/>
                </a:cxn>
                <a:cxn ang="0">
                  <a:pos x="9" y="294"/>
                </a:cxn>
                <a:cxn ang="0">
                  <a:pos x="9" y="283"/>
                </a:cxn>
                <a:cxn ang="0">
                  <a:pos x="12" y="271"/>
                </a:cxn>
                <a:cxn ang="0">
                  <a:pos x="15" y="258"/>
                </a:cxn>
                <a:cxn ang="0">
                  <a:pos x="17" y="246"/>
                </a:cxn>
                <a:cxn ang="0">
                  <a:pos x="21" y="232"/>
                </a:cxn>
                <a:cxn ang="0">
                  <a:pos x="26" y="219"/>
                </a:cxn>
                <a:cxn ang="0">
                  <a:pos x="29" y="202"/>
                </a:cxn>
                <a:cxn ang="0">
                  <a:pos x="35" y="188"/>
                </a:cxn>
                <a:cxn ang="0">
                  <a:pos x="37" y="174"/>
                </a:cxn>
                <a:cxn ang="0">
                  <a:pos x="40" y="160"/>
                </a:cxn>
                <a:cxn ang="0">
                  <a:pos x="43" y="148"/>
                </a:cxn>
                <a:cxn ang="0">
                  <a:pos x="45" y="135"/>
                </a:cxn>
                <a:cxn ang="0">
                  <a:pos x="45" y="121"/>
                </a:cxn>
                <a:cxn ang="0">
                  <a:pos x="46" y="109"/>
                </a:cxn>
                <a:cxn ang="0">
                  <a:pos x="46" y="93"/>
                </a:cxn>
                <a:cxn ang="0">
                  <a:pos x="48" y="79"/>
                </a:cxn>
                <a:cxn ang="0">
                  <a:pos x="48" y="64"/>
                </a:cxn>
                <a:cxn ang="0">
                  <a:pos x="46" y="53"/>
                </a:cxn>
                <a:cxn ang="0">
                  <a:pos x="42" y="37"/>
                </a:cxn>
                <a:cxn ang="0">
                  <a:pos x="40" y="28"/>
                </a:cxn>
                <a:cxn ang="0">
                  <a:pos x="35" y="17"/>
                </a:cxn>
                <a:cxn ang="0">
                  <a:pos x="35" y="5"/>
                </a:cxn>
                <a:cxn ang="0">
                  <a:pos x="42" y="0"/>
                </a:cxn>
                <a:cxn ang="0">
                  <a:pos x="53" y="8"/>
                </a:cxn>
              </a:cxnLst>
              <a:rect l="0" t="0" r="r" b="b"/>
              <a:pathLst>
                <a:path w="73" h="366">
                  <a:moveTo>
                    <a:pt x="53" y="8"/>
                  </a:moveTo>
                  <a:lnTo>
                    <a:pt x="53" y="11"/>
                  </a:lnTo>
                  <a:lnTo>
                    <a:pt x="56" y="15"/>
                  </a:lnTo>
                  <a:lnTo>
                    <a:pt x="57" y="19"/>
                  </a:lnTo>
                  <a:lnTo>
                    <a:pt x="59" y="23"/>
                  </a:lnTo>
                  <a:lnTo>
                    <a:pt x="62" y="26"/>
                  </a:lnTo>
                  <a:lnTo>
                    <a:pt x="63" y="29"/>
                  </a:lnTo>
                  <a:lnTo>
                    <a:pt x="65" y="34"/>
                  </a:lnTo>
                  <a:lnTo>
                    <a:pt x="67" y="37"/>
                  </a:lnTo>
                  <a:lnTo>
                    <a:pt x="68" y="40"/>
                  </a:lnTo>
                  <a:lnTo>
                    <a:pt x="70" y="43"/>
                  </a:lnTo>
                  <a:lnTo>
                    <a:pt x="70" y="48"/>
                  </a:lnTo>
                  <a:lnTo>
                    <a:pt x="71" y="51"/>
                  </a:lnTo>
                  <a:lnTo>
                    <a:pt x="73" y="54"/>
                  </a:lnTo>
                  <a:lnTo>
                    <a:pt x="73" y="59"/>
                  </a:lnTo>
                  <a:lnTo>
                    <a:pt x="73" y="64"/>
                  </a:lnTo>
                  <a:lnTo>
                    <a:pt x="73" y="68"/>
                  </a:lnTo>
                  <a:lnTo>
                    <a:pt x="73" y="75"/>
                  </a:lnTo>
                  <a:lnTo>
                    <a:pt x="73" y="81"/>
                  </a:lnTo>
                  <a:lnTo>
                    <a:pt x="73" y="85"/>
                  </a:lnTo>
                  <a:lnTo>
                    <a:pt x="73" y="90"/>
                  </a:lnTo>
                  <a:lnTo>
                    <a:pt x="73" y="96"/>
                  </a:lnTo>
                  <a:lnTo>
                    <a:pt x="73" y="101"/>
                  </a:lnTo>
                  <a:lnTo>
                    <a:pt x="73" y="106"/>
                  </a:lnTo>
                  <a:lnTo>
                    <a:pt x="73" y="110"/>
                  </a:lnTo>
                  <a:lnTo>
                    <a:pt x="71" y="115"/>
                  </a:lnTo>
                  <a:lnTo>
                    <a:pt x="71" y="120"/>
                  </a:lnTo>
                  <a:lnTo>
                    <a:pt x="70" y="124"/>
                  </a:lnTo>
                  <a:lnTo>
                    <a:pt x="70" y="129"/>
                  </a:lnTo>
                  <a:lnTo>
                    <a:pt x="70" y="134"/>
                  </a:lnTo>
                  <a:lnTo>
                    <a:pt x="70" y="138"/>
                  </a:lnTo>
                  <a:lnTo>
                    <a:pt x="68" y="143"/>
                  </a:lnTo>
                  <a:lnTo>
                    <a:pt x="68" y="148"/>
                  </a:lnTo>
                  <a:lnTo>
                    <a:pt x="67" y="152"/>
                  </a:lnTo>
                  <a:lnTo>
                    <a:pt x="67" y="157"/>
                  </a:lnTo>
                  <a:lnTo>
                    <a:pt x="65" y="160"/>
                  </a:lnTo>
                  <a:lnTo>
                    <a:pt x="65" y="166"/>
                  </a:lnTo>
                  <a:lnTo>
                    <a:pt x="63" y="170"/>
                  </a:lnTo>
                  <a:lnTo>
                    <a:pt x="63" y="176"/>
                  </a:lnTo>
                  <a:lnTo>
                    <a:pt x="62" y="180"/>
                  </a:lnTo>
                  <a:lnTo>
                    <a:pt x="60" y="185"/>
                  </a:lnTo>
                  <a:lnTo>
                    <a:pt x="59" y="190"/>
                  </a:lnTo>
                  <a:lnTo>
                    <a:pt x="57" y="194"/>
                  </a:lnTo>
                  <a:lnTo>
                    <a:pt x="56" y="199"/>
                  </a:lnTo>
                  <a:lnTo>
                    <a:pt x="56" y="204"/>
                  </a:lnTo>
                  <a:lnTo>
                    <a:pt x="53" y="210"/>
                  </a:lnTo>
                  <a:lnTo>
                    <a:pt x="53" y="215"/>
                  </a:lnTo>
                  <a:lnTo>
                    <a:pt x="51" y="219"/>
                  </a:lnTo>
                  <a:lnTo>
                    <a:pt x="49" y="227"/>
                  </a:lnTo>
                  <a:lnTo>
                    <a:pt x="48" y="230"/>
                  </a:lnTo>
                  <a:lnTo>
                    <a:pt x="46" y="235"/>
                  </a:lnTo>
                  <a:lnTo>
                    <a:pt x="45" y="240"/>
                  </a:lnTo>
                  <a:lnTo>
                    <a:pt x="43" y="244"/>
                  </a:lnTo>
                  <a:lnTo>
                    <a:pt x="42" y="249"/>
                  </a:lnTo>
                  <a:lnTo>
                    <a:pt x="40" y="254"/>
                  </a:lnTo>
                  <a:lnTo>
                    <a:pt x="40" y="257"/>
                  </a:lnTo>
                  <a:lnTo>
                    <a:pt x="37" y="261"/>
                  </a:lnTo>
                  <a:lnTo>
                    <a:pt x="35" y="265"/>
                  </a:lnTo>
                  <a:lnTo>
                    <a:pt x="35" y="269"/>
                  </a:lnTo>
                  <a:lnTo>
                    <a:pt x="32" y="272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5"/>
                  </a:lnTo>
                  <a:lnTo>
                    <a:pt x="29" y="288"/>
                  </a:lnTo>
                  <a:lnTo>
                    <a:pt x="28" y="293"/>
                  </a:lnTo>
                  <a:lnTo>
                    <a:pt x="26" y="297"/>
                  </a:lnTo>
                  <a:lnTo>
                    <a:pt x="26" y="300"/>
                  </a:lnTo>
                  <a:lnTo>
                    <a:pt x="23" y="303"/>
                  </a:lnTo>
                  <a:lnTo>
                    <a:pt x="23" y="307"/>
                  </a:lnTo>
                  <a:lnTo>
                    <a:pt x="21" y="311"/>
                  </a:lnTo>
                  <a:lnTo>
                    <a:pt x="20" y="316"/>
                  </a:lnTo>
                  <a:lnTo>
                    <a:pt x="20" y="319"/>
                  </a:lnTo>
                  <a:lnTo>
                    <a:pt x="20" y="324"/>
                  </a:lnTo>
                  <a:lnTo>
                    <a:pt x="17" y="327"/>
                  </a:lnTo>
                  <a:lnTo>
                    <a:pt x="17" y="331"/>
                  </a:lnTo>
                  <a:lnTo>
                    <a:pt x="15" y="336"/>
                  </a:lnTo>
                  <a:lnTo>
                    <a:pt x="15" y="341"/>
                  </a:lnTo>
                  <a:lnTo>
                    <a:pt x="14" y="345"/>
                  </a:lnTo>
                  <a:lnTo>
                    <a:pt x="14" y="350"/>
                  </a:lnTo>
                  <a:lnTo>
                    <a:pt x="12" y="356"/>
                  </a:lnTo>
                  <a:lnTo>
                    <a:pt x="11" y="361"/>
                  </a:lnTo>
                  <a:lnTo>
                    <a:pt x="7" y="366"/>
                  </a:lnTo>
                  <a:lnTo>
                    <a:pt x="3" y="366"/>
                  </a:lnTo>
                  <a:lnTo>
                    <a:pt x="0" y="363"/>
                  </a:lnTo>
                  <a:lnTo>
                    <a:pt x="0" y="359"/>
                  </a:lnTo>
                  <a:lnTo>
                    <a:pt x="0" y="353"/>
                  </a:lnTo>
                  <a:lnTo>
                    <a:pt x="0" y="347"/>
                  </a:lnTo>
                  <a:lnTo>
                    <a:pt x="1" y="342"/>
                  </a:lnTo>
                  <a:lnTo>
                    <a:pt x="3" y="338"/>
                  </a:lnTo>
                  <a:lnTo>
                    <a:pt x="3" y="333"/>
                  </a:lnTo>
                  <a:lnTo>
                    <a:pt x="3" y="328"/>
                  </a:lnTo>
                  <a:lnTo>
                    <a:pt x="4" y="324"/>
                  </a:lnTo>
                  <a:lnTo>
                    <a:pt x="6" y="319"/>
                  </a:lnTo>
                  <a:lnTo>
                    <a:pt x="6" y="316"/>
                  </a:lnTo>
                  <a:lnTo>
                    <a:pt x="6" y="311"/>
                  </a:lnTo>
                  <a:lnTo>
                    <a:pt x="6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9" y="294"/>
                  </a:lnTo>
                  <a:lnTo>
                    <a:pt x="9" y="291"/>
                  </a:lnTo>
                  <a:lnTo>
                    <a:pt x="9" y="286"/>
                  </a:lnTo>
                  <a:lnTo>
                    <a:pt x="9" y="283"/>
                  </a:lnTo>
                  <a:lnTo>
                    <a:pt x="11" y="279"/>
                  </a:lnTo>
                  <a:lnTo>
                    <a:pt x="12" y="274"/>
                  </a:lnTo>
                  <a:lnTo>
                    <a:pt x="12" y="271"/>
                  </a:lnTo>
                  <a:lnTo>
                    <a:pt x="14" y="266"/>
                  </a:lnTo>
                  <a:lnTo>
                    <a:pt x="14" y="263"/>
                  </a:lnTo>
                  <a:lnTo>
                    <a:pt x="15" y="258"/>
                  </a:lnTo>
                  <a:lnTo>
                    <a:pt x="17" y="255"/>
                  </a:lnTo>
                  <a:lnTo>
                    <a:pt x="17" y="251"/>
                  </a:lnTo>
                  <a:lnTo>
                    <a:pt x="17" y="246"/>
                  </a:lnTo>
                  <a:lnTo>
                    <a:pt x="20" y="241"/>
                  </a:lnTo>
                  <a:lnTo>
                    <a:pt x="20" y="236"/>
                  </a:lnTo>
                  <a:lnTo>
                    <a:pt x="21" y="232"/>
                  </a:lnTo>
                  <a:lnTo>
                    <a:pt x="23" y="227"/>
                  </a:lnTo>
                  <a:lnTo>
                    <a:pt x="25" y="224"/>
                  </a:lnTo>
                  <a:lnTo>
                    <a:pt x="26" y="219"/>
                  </a:lnTo>
                  <a:lnTo>
                    <a:pt x="28" y="213"/>
                  </a:lnTo>
                  <a:lnTo>
                    <a:pt x="29" y="207"/>
                  </a:lnTo>
                  <a:lnTo>
                    <a:pt x="29" y="202"/>
                  </a:lnTo>
                  <a:lnTo>
                    <a:pt x="32" y="198"/>
                  </a:lnTo>
                  <a:lnTo>
                    <a:pt x="32" y="193"/>
                  </a:lnTo>
                  <a:lnTo>
                    <a:pt x="35" y="188"/>
                  </a:lnTo>
                  <a:lnTo>
                    <a:pt x="35" y="184"/>
                  </a:lnTo>
                  <a:lnTo>
                    <a:pt x="37" y="179"/>
                  </a:lnTo>
                  <a:lnTo>
                    <a:pt x="37" y="174"/>
                  </a:lnTo>
                  <a:lnTo>
                    <a:pt x="40" y="170"/>
                  </a:lnTo>
                  <a:lnTo>
                    <a:pt x="40" y="165"/>
                  </a:lnTo>
                  <a:lnTo>
                    <a:pt x="40" y="160"/>
                  </a:lnTo>
                  <a:lnTo>
                    <a:pt x="42" y="157"/>
                  </a:lnTo>
                  <a:lnTo>
                    <a:pt x="42" y="152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0"/>
                  </a:lnTo>
                  <a:lnTo>
                    <a:pt x="45" y="135"/>
                  </a:lnTo>
                  <a:lnTo>
                    <a:pt x="45" y="131"/>
                  </a:lnTo>
                  <a:lnTo>
                    <a:pt x="45" y="128"/>
                  </a:lnTo>
                  <a:lnTo>
                    <a:pt x="45" y="121"/>
                  </a:lnTo>
                  <a:lnTo>
                    <a:pt x="46" y="117"/>
                  </a:lnTo>
                  <a:lnTo>
                    <a:pt x="46" y="114"/>
                  </a:lnTo>
                  <a:lnTo>
                    <a:pt x="46" y="109"/>
                  </a:lnTo>
                  <a:lnTo>
                    <a:pt x="46" y="104"/>
                  </a:lnTo>
                  <a:lnTo>
                    <a:pt x="46" y="100"/>
                  </a:lnTo>
                  <a:lnTo>
                    <a:pt x="46" y="93"/>
                  </a:lnTo>
                  <a:lnTo>
                    <a:pt x="48" y="90"/>
                  </a:lnTo>
                  <a:lnTo>
                    <a:pt x="48" y="84"/>
                  </a:lnTo>
                  <a:lnTo>
                    <a:pt x="48" y="79"/>
                  </a:lnTo>
                  <a:lnTo>
                    <a:pt x="48" y="75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1"/>
                  </a:lnTo>
                  <a:lnTo>
                    <a:pt x="46" y="56"/>
                  </a:lnTo>
                  <a:lnTo>
                    <a:pt x="46" y="53"/>
                  </a:lnTo>
                  <a:lnTo>
                    <a:pt x="45" y="47"/>
                  </a:lnTo>
                  <a:lnTo>
                    <a:pt x="43" y="40"/>
                  </a:lnTo>
                  <a:lnTo>
                    <a:pt x="42" y="37"/>
                  </a:lnTo>
                  <a:lnTo>
                    <a:pt x="42" y="34"/>
                  </a:lnTo>
                  <a:lnTo>
                    <a:pt x="40" y="31"/>
                  </a:lnTo>
                  <a:lnTo>
                    <a:pt x="40" y="28"/>
                  </a:lnTo>
                  <a:lnTo>
                    <a:pt x="37" y="25"/>
                  </a:lnTo>
                  <a:lnTo>
                    <a:pt x="35" y="20"/>
                  </a:lnTo>
                  <a:lnTo>
                    <a:pt x="35" y="17"/>
                  </a:lnTo>
                  <a:lnTo>
                    <a:pt x="34" y="12"/>
                  </a:lnTo>
                  <a:lnTo>
                    <a:pt x="32" y="8"/>
                  </a:lnTo>
                  <a:lnTo>
                    <a:pt x="35" y="5"/>
                  </a:lnTo>
                  <a:lnTo>
                    <a:pt x="35" y="1"/>
                  </a:lnTo>
                  <a:lnTo>
                    <a:pt x="40" y="1"/>
                  </a:lnTo>
                  <a:lnTo>
                    <a:pt x="42" y="0"/>
                  </a:lnTo>
                  <a:lnTo>
                    <a:pt x="46" y="1"/>
                  </a:lnTo>
                  <a:lnTo>
                    <a:pt x="49" y="3"/>
                  </a:lnTo>
                  <a:lnTo>
                    <a:pt x="53" y="8"/>
                  </a:lnTo>
                  <a:lnTo>
                    <a:pt x="53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5" name="Freeform 529"/>
            <p:cNvSpPr>
              <a:spLocks/>
            </p:cNvSpPr>
            <p:nvPr/>
          </p:nvSpPr>
          <p:spPr bwMode="auto">
            <a:xfrm>
              <a:off x="4423" y="3128"/>
              <a:ext cx="59" cy="204"/>
            </a:xfrm>
            <a:custGeom>
              <a:avLst/>
              <a:gdLst/>
              <a:ahLst/>
              <a:cxnLst>
                <a:cxn ang="0">
                  <a:pos x="112" y="20"/>
                </a:cxn>
                <a:cxn ang="0">
                  <a:pos x="104" y="31"/>
                </a:cxn>
                <a:cxn ang="0">
                  <a:pos x="99" y="40"/>
                </a:cxn>
                <a:cxn ang="0">
                  <a:pos x="87" y="56"/>
                </a:cxn>
                <a:cxn ang="0">
                  <a:pos x="81" y="68"/>
                </a:cxn>
                <a:cxn ang="0">
                  <a:pos x="70" y="81"/>
                </a:cxn>
                <a:cxn ang="0">
                  <a:pos x="62" y="93"/>
                </a:cxn>
                <a:cxn ang="0">
                  <a:pos x="54" y="106"/>
                </a:cxn>
                <a:cxn ang="0">
                  <a:pos x="46" y="120"/>
                </a:cxn>
                <a:cxn ang="0">
                  <a:pos x="40" y="131"/>
                </a:cxn>
                <a:cxn ang="0">
                  <a:pos x="35" y="143"/>
                </a:cxn>
                <a:cxn ang="0">
                  <a:pos x="31" y="155"/>
                </a:cxn>
                <a:cxn ang="0">
                  <a:pos x="31" y="171"/>
                </a:cxn>
                <a:cxn ang="0">
                  <a:pos x="28" y="185"/>
                </a:cxn>
                <a:cxn ang="0">
                  <a:pos x="28" y="201"/>
                </a:cxn>
                <a:cxn ang="0">
                  <a:pos x="28" y="219"/>
                </a:cxn>
                <a:cxn ang="0">
                  <a:pos x="29" y="238"/>
                </a:cxn>
                <a:cxn ang="0">
                  <a:pos x="31" y="255"/>
                </a:cxn>
                <a:cxn ang="0">
                  <a:pos x="31" y="272"/>
                </a:cxn>
                <a:cxn ang="0">
                  <a:pos x="31" y="289"/>
                </a:cxn>
                <a:cxn ang="0">
                  <a:pos x="31" y="306"/>
                </a:cxn>
                <a:cxn ang="0">
                  <a:pos x="31" y="324"/>
                </a:cxn>
                <a:cxn ang="0">
                  <a:pos x="31" y="339"/>
                </a:cxn>
                <a:cxn ang="0">
                  <a:pos x="31" y="358"/>
                </a:cxn>
                <a:cxn ang="0">
                  <a:pos x="31" y="377"/>
                </a:cxn>
                <a:cxn ang="0">
                  <a:pos x="31" y="392"/>
                </a:cxn>
                <a:cxn ang="0">
                  <a:pos x="31" y="403"/>
                </a:cxn>
                <a:cxn ang="0">
                  <a:pos x="25" y="405"/>
                </a:cxn>
                <a:cxn ang="0">
                  <a:pos x="23" y="395"/>
                </a:cxn>
                <a:cxn ang="0">
                  <a:pos x="23" y="383"/>
                </a:cxn>
                <a:cxn ang="0">
                  <a:pos x="21" y="364"/>
                </a:cxn>
                <a:cxn ang="0">
                  <a:pos x="20" y="345"/>
                </a:cxn>
                <a:cxn ang="0">
                  <a:pos x="17" y="328"/>
                </a:cxn>
                <a:cxn ang="0">
                  <a:pos x="14" y="313"/>
                </a:cxn>
                <a:cxn ang="0">
                  <a:pos x="10" y="296"/>
                </a:cxn>
                <a:cxn ang="0">
                  <a:pos x="7" y="280"/>
                </a:cxn>
                <a:cxn ang="0">
                  <a:pos x="6" y="263"/>
                </a:cxn>
                <a:cxn ang="0">
                  <a:pos x="3" y="246"/>
                </a:cxn>
                <a:cxn ang="0">
                  <a:pos x="1" y="226"/>
                </a:cxn>
                <a:cxn ang="0">
                  <a:pos x="0" y="207"/>
                </a:cxn>
                <a:cxn ang="0">
                  <a:pos x="0" y="190"/>
                </a:cxn>
                <a:cxn ang="0">
                  <a:pos x="1" y="173"/>
                </a:cxn>
                <a:cxn ang="0">
                  <a:pos x="4" y="157"/>
                </a:cxn>
                <a:cxn ang="0">
                  <a:pos x="9" y="143"/>
                </a:cxn>
                <a:cxn ang="0">
                  <a:pos x="15" y="129"/>
                </a:cxn>
                <a:cxn ang="0">
                  <a:pos x="20" y="115"/>
                </a:cxn>
                <a:cxn ang="0">
                  <a:pos x="28" y="101"/>
                </a:cxn>
                <a:cxn ang="0">
                  <a:pos x="37" y="87"/>
                </a:cxn>
                <a:cxn ang="0">
                  <a:pos x="46" y="73"/>
                </a:cxn>
                <a:cxn ang="0">
                  <a:pos x="57" y="61"/>
                </a:cxn>
                <a:cxn ang="0">
                  <a:pos x="67" y="46"/>
                </a:cxn>
                <a:cxn ang="0">
                  <a:pos x="77" y="36"/>
                </a:cxn>
                <a:cxn ang="0">
                  <a:pos x="93" y="18"/>
                </a:cxn>
                <a:cxn ang="0">
                  <a:pos x="99" y="8"/>
                </a:cxn>
                <a:cxn ang="0">
                  <a:pos x="107" y="0"/>
                </a:cxn>
                <a:cxn ang="0">
                  <a:pos x="115" y="3"/>
                </a:cxn>
                <a:cxn ang="0">
                  <a:pos x="116" y="14"/>
                </a:cxn>
              </a:cxnLst>
              <a:rect l="0" t="0" r="r" b="b"/>
              <a:pathLst>
                <a:path w="116" h="408">
                  <a:moveTo>
                    <a:pt x="116" y="14"/>
                  </a:moveTo>
                  <a:lnTo>
                    <a:pt x="113" y="17"/>
                  </a:lnTo>
                  <a:lnTo>
                    <a:pt x="112" y="20"/>
                  </a:lnTo>
                  <a:lnTo>
                    <a:pt x="109" y="23"/>
                  </a:lnTo>
                  <a:lnTo>
                    <a:pt x="107" y="28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93" y="46"/>
                  </a:lnTo>
                  <a:lnTo>
                    <a:pt x="90" y="53"/>
                  </a:lnTo>
                  <a:lnTo>
                    <a:pt x="87" y="56"/>
                  </a:lnTo>
                  <a:lnTo>
                    <a:pt x="84" y="61"/>
                  </a:lnTo>
                  <a:lnTo>
                    <a:pt x="82" y="64"/>
                  </a:lnTo>
                  <a:lnTo>
                    <a:pt x="81" y="68"/>
                  </a:lnTo>
                  <a:lnTo>
                    <a:pt x="76" y="73"/>
                  </a:lnTo>
                  <a:lnTo>
                    <a:pt x="73" y="76"/>
                  </a:lnTo>
                  <a:lnTo>
                    <a:pt x="70" y="81"/>
                  </a:lnTo>
                  <a:lnTo>
                    <a:pt x="67" y="85"/>
                  </a:lnTo>
                  <a:lnTo>
                    <a:pt x="63" y="90"/>
                  </a:lnTo>
                  <a:lnTo>
                    <a:pt x="62" y="93"/>
                  </a:lnTo>
                  <a:lnTo>
                    <a:pt x="59" y="98"/>
                  </a:lnTo>
                  <a:lnTo>
                    <a:pt x="57" y="103"/>
                  </a:lnTo>
                  <a:lnTo>
                    <a:pt x="54" y="106"/>
                  </a:lnTo>
                  <a:lnTo>
                    <a:pt x="51" y="110"/>
                  </a:lnTo>
                  <a:lnTo>
                    <a:pt x="48" y="115"/>
                  </a:lnTo>
                  <a:lnTo>
                    <a:pt x="46" y="120"/>
                  </a:lnTo>
                  <a:lnTo>
                    <a:pt x="43" y="123"/>
                  </a:lnTo>
                  <a:lnTo>
                    <a:pt x="43" y="126"/>
                  </a:lnTo>
                  <a:lnTo>
                    <a:pt x="40" y="131"/>
                  </a:lnTo>
                  <a:lnTo>
                    <a:pt x="40" y="137"/>
                  </a:lnTo>
                  <a:lnTo>
                    <a:pt x="37" y="140"/>
                  </a:lnTo>
                  <a:lnTo>
                    <a:pt x="35" y="143"/>
                  </a:lnTo>
                  <a:lnTo>
                    <a:pt x="34" y="148"/>
                  </a:lnTo>
                  <a:lnTo>
                    <a:pt x="34" y="152"/>
                  </a:lnTo>
                  <a:lnTo>
                    <a:pt x="31" y="155"/>
                  </a:lnTo>
                  <a:lnTo>
                    <a:pt x="31" y="162"/>
                  </a:lnTo>
                  <a:lnTo>
                    <a:pt x="31" y="166"/>
                  </a:lnTo>
                  <a:lnTo>
                    <a:pt x="31" y="171"/>
                  </a:lnTo>
                  <a:lnTo>
                    <a:pt x="28" y="176"/>
                  </a:lnTo>
                  <a:lnTo>
                    <a:pt x="28" y="180"/>
                  </a:lnTo>
                  <a:lnTo>
                    <a:pt x="28" y="185"/>
                  </a:lnTo>
                  <a:lnTo>
                    <a:pt x="28" y="191"/>
                  </a:lnTo>
                  <a:lnTo>
                    <a:pt x="28" y="196"/>
                  </a:lnTo>
                  <a:lnTo>
                    <a:pt x="28" y="201"/>
                  </a:lnTo>
                  <a:lnTo>
                    <a:pt x="28" y="207"/>
                  </a:lnTo>
                  <a:lnTo>
                    <a:pt x="28" y="213"/>
                  </a:lnTo>
                  <a:lnTo>
                    <a:pt x="28" y="219"/>
                  </a:lnTo>
                  <a:lnTo>
                    <a:pt x="28" y="226"/>
                  </a:lnTo>
                  <a:lnTo>
                    <a:pt x="28" y="232"/>
                  </a:lnTo>
                  <a:lnTo>
                    <a:pt x="29" y="238"/>
                  </a:lnTo>
                  <a:lnTo>
                    <a:pt x="29" y="244"/>
                  </a:lnTo>
                  <a:lnTo>
                    <a:pt x="31" y="250"/>
                  </a:lnTo>
                  <a:lnTo>
                    <a:pt x="31" y="255"/>
                  </a:lnTo>
                  <a:lnTo>
                    <a:pt x="31" y="263"/>
                  </a:lnTo>
                  <a:lnTo>
                    <a:pt x="31" y="268"/>
                  </a:lnTo>
                  <a:lnTo>
                    <a:pt x="31" y="272"/>
                  </a:lnTo>
                  <a:lnTo>
                    <a:pt x="31" y="278"/>
                  </a:lnTo>
                  <a:lnTo>
                    <a:pt x="31" y="285"/>
                  </a:lnTo>
                  <a:lnTo>
                    <a:pt x="31" y="289"/>
                  </a:lnTo>
                  <a:lnTo>
                    <a:pt x="31" y="296"/>
                  </a:lnTo>
                  <a:lnTo>
                    <a:pt x="31" y="300"/>
                  </a:lnTo>
                  <a:lnTo>
                    <a:pt x="31" y="306"/>
                  </a:lnTo>
                  <a:lnTo>
                    <a:pt x="31" y="313"/>
                  </a:lnTo>
                  <a:lnTo>
                    <a:pt x="31" y="317"/>
                  </a:lnTo>
                  <a:lnTo>
                    <a:pt x="31" y="324"/>
                  </a:lnTo>
                  <a:lnTo>
                    <a:pt x="31" y="328"/>
                  </a:lnTo>
                  <a:lnTo>
                    <a:pt x="31" y="334"/>
                  </a:lnTo>
                  <a:lnTo>
                    <a:pt x="31" y="339"/>
                  </a:lnTo>
                  <a:lnTo>
                    <a:pt x="31" y="345"/>
                  </a:lnTo>
                  <a:lnTo>
                    <a:pt x="31" y="352"/>
                  </a:lnTo>
                  <a:lnTo>
                    <a:pt x="31" y="358"/>
                  </a:lnTo>
                  <a:lnTo>
                    <a:pt x="31" y="364"/>
                  </a:lnTo>
                  <a:lnTo>
                    <a:pt x="31" y="369"/>
                  </a:lnTo>
                  <a:lnTo>
                    <a:pt x="31" y="377"/>
                  </a:lnTo>
                  <a:lnTo>
                    <a:pt x="31" y="383"/>
                  </a:lnTo>
                  <a:lnTo>
                    <a:pt x="31" y="389"/>
                  </a:lnTo>
                  <a:lnTo>
                    <a:pt x="31" y="392"/>
                  </a:lnTo>
                  <a:lnTo>
                    <a:pt x="31" y="395"/>
                  </a:lnTo>
                  <a:lnTo>
                    <a:pt x="31" y="400"/>
                  </a:lnTo>
                  <a:lnTo>
                    <a:pt x="31" y="403"/>
                  </a:lnTo>
                  <a:lnTo>
                    <a:pt x="31" y="405"/>
                  </a:lnTo>
                  <a:lnTo>
                    <a:pt x="28" y="408"/>
                  </a:lnTo>
                  <a:lnTo>
                    <a:pt x="25" y="405"/>
                  </a:lnTo>
                  <a:lnTo>
                    <a:pt x="23" y="403"/>
                  </a:lnTo>
                  <a:lnTo>
                    <a:pt x="23" y="400"/>
                  </a:lnTo>
                  <a:lnTo>
                    <a:pt x="23" y="395"/>
                  </a:lnTo>
                  <a:lnTo>
                    <a:pt x="23" y="392"/>
                  </a:lnTo>
                  <a:lnTo>
                    <a:pt x="23" y="389"/>
                  </a:lnTo>
                  <a:lnTo>
                    <a:pt x="23" y="383"/>
                  </a:lnTo>
                  <a:lnTo>
                    <a:pt x="23" y="377"/>
                  </a:lnTo>
                  <a:lnTo>
                    <a:pt x="21" y="369"/>
                  </a:lnTo>
                  <a:lnTo>
                    <a:pt x="21" y="364"/>
                  </a:lnTo>
                  <a:lnTo>
                    <a:pt x="20" y="358"/>
                  </a:lnTo>
                  <a:lnTo>
                    <a:pt x="20" y="352"/>
                  </a:lnTo>
                  <a:lnTo>
                    <a:pt x="20" y="345"/>
                  </a:lnTo>
                  <a:lnTo>
                    <a:pt x="18" y="341"/>
                  </a:lnTo>
                  <a:lnTo>
                    <a:pt x="17" y="336"/>
                  </a:lnTo>
                  <a:lnTo>
                    <a:pt x="17" y="328"/>
                  </a:lnTo>
                  <a:lnTo>
                    <a:pt x="15" y="324"/>
                  </a:lnTo>
                  <a:lnTo>
                    <a:pt x="15" y="319"/>
                  </a:lnTo>
                  <a:lnTo>
                    <a:pt x="14" y="313"/>
                  </a:lnTo>
                  <a:lnTo>
                    <a:pt x="14" y="308"/>
                  </a:lnTo>
                  <a:lnTo>
                    <a:pt x="10" y="302"/>
                  </a:lnTo>
                  <a:lnTo>
                    <a:pt x="10" y="296"/>
                  </a:lnTo>
                  <a:lnTo>
                    <a:pt x="10" y="291"/>
                  </a:lnTo>
                  <a:lnTo>
                    <a:pt x="9" y="286"/>
                  </a:lnTo>
                  <a:lnTo>
                    <a:pt x="7" y="280"/>
                  </a:lnTo>
                  <a:lnTo>
                    <a:pt x="7" y="274"/>
                  </a:lnTo>
                  <a:lnTo>
                    <a:pt x="6" y="269"/>
                  </a:lnTo>
                  <a:lnTo>
                    <a:pt x="6" y="263"/>
                  </a:lnTo>
                  <a:lnTo>
                    <a:pt x="4" y="257"/>
                  </a:lnTo>
                  <a:lnTo>
                    <a:pt x="4" y="252"/>
                  </a:lnTo>
                  <a:lnTo>
                    <a:pt x="3" y="246"/>
                  </a:lnTo>
                  <a:lnTo>
                    <a:pt x="3" y="240"/>
                  </a:lnTo>
                  <a:lnTo>
                    <a:pt x="1" y="232"/>
                  </a:lnTo>
                  <a:lnTo>
                    <a:pt x="1" y="226"/>
                  </a:lnTo>
                  <a:lnTo>
                    <a:pt x="1" y="219"/>
                  </a:lnTo>
                  <a:lnTo>
                    <a:pt x="1" y="213"/>
                  </a:lnTo>
                  <a:lnTo>
                    <a:pt x="0" y="207"/>
                  </a:lnTo>
                  <a:lnTo>
                    <a:pt x="0" y="201"/>
                  </a:lnTo>
                  <a:lnTo>
                    <a:pt x="0" y="196"/>
                  </a:lnTo>
                  <a:lnTo>
                    <a:pt x="0" y="190"/>
                  </a:lnTo>
                  <a:lnTo>
                    <a:pt x="0" y="183"/>
                  </a:lnTo>
                  <a:lnTo>
                    <a:pt x="1" y="177"/>
                  </a:lnTo>
                  <a:lnTo>
                    <a:pt x="1" y="173"/>
                  </a:lnTo>
                  <a:lnTo>
                    <a:pt x="3" y="168"/>
                  </a:lnTo>
                  <a:lnTo>
                    <a:pt x="4" y="163"/>
                  </a:lnTo>
                  <a:lnTo>
                    <a:pt x="4" y="157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9" y="143"/>
                  </a:lnTo>
                  <a:lnTo>
                    <a:pt x="10" y="138"/>
                  </a:lnTo>
                  <a:lnTo>
                    <a:pt x="14" y="132"/>
                  </a:lnTo>
                  <a:lnTo>
                    <a:pt x="15" y="129"/>
                  </a:lnTo>
                  <a:lnTo>
                    <a:pt x="17" y="124"/>
                  </a:lnTo>
                  <a:lnTo>
                    <a:pt x="18" y="120"/>
                  </a:lnTo>
                  <a:lnTo>
                    <a:pt x="20" y="115"/>
                  </a:lnTo>
                  <a:lnTo>
                    <a:pt x="23" y="110"/>
                  </a:lnTo>
                  <a:lnTo>
                    <a:pt x="26" y="106"/>
                  </a:lnTo>
                  <a:lnTo>
                    <a:pt x="28" y="101"/>
                  </a:lnTo>
                  <a:lnTo>
                    <a:pt x="31" y="96"/>
                  </a:lnTo>
                  <a:lnTo>
                    <a:pt x="34" y="93"/>
                  </a:lnTo>
                  <a:lnTo>
                    <a:pt x="37" y="87"/>
                  </a:lnTo>
                  <a:lnTo>
                    <a:pt x="40" y="82"/>
                  </a:lnTo>
                  <a:lnTo>
                    <a:pt x="43" y="78"/>
                  </a:lnTo>
                  <a:lnTo>
                    <a:pt x="46" y="73"/>
                  </a:lnTo>
                  <a:lnTo>
                    <a:pt x="49" y="68"/>
                  </a:lnTo>
                  <a:lnTo>
                    <a:pt x="54" y="64"/>
                  </a:lnTo>
                  <a:lnTo>
                    <a:pt x="57" y="61"/>
                  </a:lnTo>
                  <a:lnTo>
                    <a:pt x="60" y="56"/>
                  </a:lnTo>
                  <a:lnTo>
                    <a:pt x="63" y="51"/>
                  </a:lnTo>
                  <a:lnTo>
                    <a:pt x="67" y="46"/>
                  </a:lnTo>
                  <a:lnTo>
                    <a:pt x="68" y="43"/>
                  </a:lnTo>
                  <a:lnTo>
                    <a:pt x="71" y="40"/>
                  </a:lnTo>
                  <a:lnTo>
                    <a:pt x="77" y="36"/>
                  </a:lnTo>
                  <a:lnTo>
                    <a:pt x="82" y="29"/>
                  </a:lnTo>
                  <a:lnTo>
                    <a:pt x="87" y="23"/>
                  </a:lnTo>
                  <a:lnTo>
                    <a:pt x="93" y="18"/>
                  </a:lnTo>
                  <a:lnTo>
                    <a:pt x="95" y="15"/>
                  </a:lnTo>
                  <a:lnTo>
                    <a:pt x="98" y="12"/>
                  </a:lnTo>
                  <a:lnTo>
                    <a:pt x="99" y="8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6" y="6"/>
                  </a:lnTo>
                  <a:lnTo>
                    <a:pt x="116" y="11"/>
                  </a:lnTo>
                  <a:lnTo>
                    <a:pt x="116" y="14"/>
                  </a:lnTo>
                  <a:lnTo>
                    <a:pt x="11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6" name="Freeform 530"/>
            <p:cNvSpPr>
              <a:spLocks/>
            </p:cNvSpPr>
            <p:nvPr/>
          </p:nvSpPr>
          <p:spPr bwMode="auto">
            <a:xfrm>
              <a:off x="4766" y="3333"/>
              <a:ext cx="248" cy="36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40" y="5"/>
                </a:cxn>
                <a:cxn ang="0">
                  <a:pos x="59" y="3"/>
                </a:cxn>
                <a:cxn ang="0">
                  <a:pos x="78" y="2"/>
                </a:cxn>
                <a:cxn ang="0">
                  <a:pos x="96" y="0"/>
                </a:cxn>
                <a:cxn ang="0">
                  <a:pos x="115" y="0"/>
                </a:cxn>
                <a:cxn ang="0">
                  <a:pos x="132" y="0"/>
                </a:cxn>
                <a:cxn ang="0">
                  <a:pos x="149" y="0"/>
                </a:cxn>
                <a:cxn ang="0">
                  <a:pos x="168" y="0"/>
                </a:cxn>
                <a:cxn ang="0">
                  <a:pos x="185" y="0"/>
                </a:cxn>
                <a:cxn ang="0">
                  <a:pos x="202" y="0"/>
                </a:cxn>
                <a:cxn ang="0">
                  <a:pos x="219" y="0"/>
                </a:cxn>
                <a:cxn ang="0">
                  <a:pos x="236" y="2"/>
                </a:cxn>
                <a:cxn ang="0">
                  <a:pos x="254" y="3"/>
                </a:cxn>
                <a:cxn ang="0">
                  <a:pos x="272" y="3"/>
                </a:cxn>
                <a:cxn ang="0">
                  <a:pos x="289" y="6"/>
                </a:cxn>
                <a:cxn ang="0">
                  <a:pos x="308" y="6"/>
                </a:cxn>
                <a:cxn ang="0">
                  <a:pos x="325" y="10"/>
                </a:cxn>
                <a:cxn ang="0">
                  <a:pos x="345" y="13"/>
                </a:cxn>
                <a:cxn ang="0">
                  <a:pos x="366" y="14"/>
                </a:cxn>
                <a:cxn ang="0">
                  <a:pos x="384" y="19"/>
                </a:cxn>
                <a:cxn ang="0">
                  <a:pos x="405" y="20"/>
                </a:cxn>
                <a:cxn ang="0">
                  <a:pos x="419" y="24"/>
                </a:cxn>
                <a:cxn ang="0">
                  <a:pos x="429" y="25"/>
                </a:cxn>
                <a:cxn ang="0">
                  <a:pos x="439" y="27"/>
                </a:cxn>
                <a:cxn ang="0">
                  <a:pos x="448" y="28"/>
                </a:cxn>
                <a:cxn ang="0">
                  <a:pos x="462" y="33"/>
                </a:cxn>
                <a:cxn ang="0">
                  <a:pos x="472" y="33"/>
                </a:cxn>
                <a:cxn ang="0">
                  <a:pos x="481" y="38"/>
                </a:cxn>
                <a:cxn ang="0">
                  <a:pos x="492" y="45"/>
                </a:cxn>
                <a:cxn ang="0">
                  <a:pos x="495" y="64"/>
                </a:cxn>
                <a:cxn ang="0">
                  <a:pos x="484" y="72"/>
                </a:cxn>
                <a:cxn ang="0">
                  <a:pos x="475" y="72"/>
                </a:cxn>
                <a:cxn ang="0">
                  <a:pos x="447" y="64"/>
                </a:cxn>
                <a:cxn ang="0">
                  <a:pos x="431" y="62"/>
                </a:cxn>
                <a:cxn ang="0">
                  <a:pos x="417" y="59"/>
                </a:cxn>
                <a:cxn ang="0">
                  <a:pos x="401" y="56"/>
                </a:cxn>
                <a:cxn ang="0">
                  <a:pos x="386" y="53"/>
                </a:cxn>
                <a:cxn ang="0">
                  <a:pos x="369" y="50"/>
                </a:cxn>
                <a:cxn ang="0">
                  <a:pos x="348" y="47"/>
                </a:cxn>
                <a:cxn ang="0">
                  <a:pos x="330" y="42"/>
                </a:cxn>
                <a:cxn ang="0">
                  <a:pos x="311" y="39"/>
                </a:cxn>
                <a:cxn ang="0">
                  <a:pos x="294" y="38"/>
                </a:cxn>
                <a:cxn ang="0">
                  <a:pos x="278" y="34"/>
                </a:cxn>
                <a:cxn ang="0">
                  <a:pos x="261" y="31"/>
                </a:cxn>
                <a:cxn ang="0">
                  <a:pos x="244" y="30"/>
                </a:cxn>
                <a:cxn ang="0">
                  <a:pos x="229" y="27"/>
                </a:cxn>
                <a:cxn ang="0">
                  <a:pos x="211" y="25"/>
                </a:cxn>
                <a:cxn ang="0">
                  <a:pos x="196" y="22"/>
                </a:cxn>
                <a:cxn ang="0">
                  <a:pos x="180" y="20"/>
                </a:cxn>
                <a:cxn ang="0">
                  <a:pos x="165" y="19"/>
                </a:cxn>
                <a:cxn ang="0">
                  <a:pos x="149" y="19"/>
                </a:cxn>
                <a:cxn ang="0">
                  <a:pos x="132" y="16"/>
                </a:cxn>
                <a:cxn ang="0">
                  <a:pos x="116" y="16"/>
                </a:cxn>
                <a:cxn ang="0">
                  <a:pos x="99" y="16"/>
                </a:cxn>
                <a:cxn ang="0">
                  <a:pos x="82" y="16"/>
                </a:cxn>
                <a:cxn ang="0">
                  <a:pos x="64" y="16"/>
                </a:cxn>
                <a:cxn ang="0">
                  <a:pos x="46" y="16"/>
                </a:cxn>
                <a:cxn ang="0">
                  <a:pos x="28" y="19"/>
                </a:cxn>
                <a:cxn ang="0">
                  <a:pos x="9" y="19"/>
                </a:cxn>
                <a:cxn ang="0">
                  <a:pos x="0" y="11"/>
                </a:cxn>
                <a:cxn ang="0">
                  <a:pos x="7" y="6"/>
                </a:cxn>
              </a:cxnLst>
              <a:rect l="0" t="0" r="r" b="b"/>
              <a:pathLst>
                <a:path w="496" h="72">
                  <a:moveTo>
                    <a:pt x="7" y="6"/>
                  </a:moveTo>
                  <a:lnTo>
                    <a:pt x="14" y="6"/>
                  </a:lnTo>
                  <a:lnTo>
                    <a:pt x="20" y="6"/>
                  </a:lnTo>
                  <a:lnTo>
                    <a:pt x="26" y="6"/>
                  </a:lnTo>
                  <a:lnTo>
                    <a:pt x="34" y="6"/>
                  </a:lnTo>
                  <a:lnTo>
                    <a:pt x="40" y="5"/>
                  </a:lnTo>
                  <a:lnTo>
                    <a:pt x="46" y="3"/>
                  </a:lnTo>
                  <a:lnTo>
                    <a:pt x="53" y="3"/>
                  </a:lnTo>
                  <a:lnTo>
                    <a:pt x="59" y="3"/>
                  </a:lnTo>
                  <a:lnTo>
                    <a:pt x="65" y="3"/>
                  </a:lnTo>
                  <a:lnTo>
                    <a:pt x="73" y="3"/>
                  </a:lnTo>
                  <a:lnTo>
                    <a:pt x="78" y="2"/>
                  </a:lnTo>
                  <a:lnTo>
                    <a:pt x="84" y="2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9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45" y="0"/>
                  </a:lnTo>
                  <a:lnTo>
                    <a:pt x="149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0"/>
                  </a:lnTo>
                  <a:lnTo>
                    <a:pt x="185" y="0"/>
                  </a:lnTo>
                  <a:lnTo>
                    <a:pt x="191" y="0"/>
                  </a:lnTo>
                  <a:lnTo>
                    <a:pt x="196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19" y="0"/>
                  </a:lnTo>
                  <a:lnTo>
                    <a:pt x="225" y="0"/>
                  </a:lnTo>
                  <a:lnTo>
                    <a:pt x="230" y="0"/>
                  </a:lnTo>
                  <a:lnTo>
                    <a:pt x="236" y="2"/>
                  </a:lnTo>
                  <a:lnTo>
                    <a:pt x="243" y="3"/>
                  </a:lnTo>
                  <a:lnTo>
                    <a:pt x="249" y="3"/>
                  </a:lnTo>
                  <a:lnTo>
                    <a:pt x="254" y="3"/>
                  </a:lnTo>
                  <a:lnTo>
                    <a:pt x="260" y="3"/>
                  </a:lnTo>
                  <a:lnTo>
                    <a:pt x="266" y="3"/>
                  </a:lnTo>
                  <a:lnTo>
                    <a:pt x="272" y="3"/>
                  </a:lnTo>
                  <a:lnTo>
                    <a:pt x="278" y="3"/>
                  </a:lnTo>
                  <a:lnTo>
                    <a:pt x="285" y="5"/>
                  </a:lnTo>
                  <a:lnTo>
                    <a:pt x="289" y="6"/>
                  </a:lnTo>
                  <a:lnTo>
                    <a:pt x="296" y="6"/>
                  </a:lnTo>
                  <a:lnTo>
                    <a:pt x="302" y="6"/>
                  </a:lnTo>
                  <a:lnTo>
                    <a:pt x="308" y="6"/>
                  </a:lnTo>
                  <a:lnTo>
                    <a:pt x="314" y="8"/>
                  </a:lnTo>
                  <a:lnTo>
                    <a:pt x="319" y="8"/>
                  </a:lnTo>
                  <a:lnTo>
                    <a:pt x="325" y="10"/>
                  </a:lnTo>
                  <a:lnTo>
                    <a:pt x="333" y="10"/>
                  </a:lnTo>
                  <a:lnTo>
                    <a:pt x="339" y="11"/>
                  </a:lnTo>
                  <a:lnTo>
                    <a:pt x="345" y="13"/>
                  </a:lnTo>
                  <a:lnTo>
                    <a:pt x="352" y="13"/>
                  </a:lnTo>
                  <a:lnTo>
                    <a:pt x="358" y="14"/>
                  </a:lnTo>
                  <a:lnTo>
                    <a:pt x="366" y="14"/>
                  </a:lnTo>
                  <a:lnTo>
                    <a:pt x="372" y="16"/>
                  </a:lnTo>
                  <a:lnTo>
                    <a:pt x="378" y="16"/>
                  </a:lnTo>
                  <a:lnTo>
                    <a:pt x="384" y="19"/>
                  </a:lnTo>
                  <a:lnTo>
                    <a:pt x="392" y="19"/>
                  </a:lnTo>
                  <a:lnTo>
                    <a:pt x="398" y="20"/>
                  </a:lnTo>
                  <a:lnTo>
                    <a:pt x="405" y="20"/>
                  </a:lnTo>
                  <a:lnTo>
                    <a:pt x="409" y="22"/>
                  </a:lnTo>
                  <a:lnTo>
                    <a:pt x="414" y="22"/>
                  </a:lnTo>
                  <a:lnTo>
                    <a:pt x="419" y="24"/>
                  </a:lnTo>
                  <a:lnTo>
                    <a:pt x="422" y="24"/>
                  </a:lnTo>
                  <a:lnTo>
                    <a:pt x="426" y="25"/>
                  </a:lnTo>
                  <a:lnTo>
                    <a:pt x="429" y="25"/>
                  </a:lnTo>
                  <a:lnTo>
                    <a:pt x="433" y="27"/>
                  </a:lnTo>
                  <a:lnTo>
                    <a:pt x="434" y="27"/>
                  </a:lnTo>
                  <a:lnTo>
                    <a:pt x="439" y="27"/>
                  </a:lnTo>
                  <a:lnTo>
                    <a:pt x="442" y="27"/>
                  </a:lnTo>
                  <a:lnTo>
                    <a:pt x="445" y="28"/>
                  </a:lnTo>
                  <a:lnTo>
                    <a:pt x="448" y="28"/>
                  </a:lnTo>
                  <a:lnTo>
                    <a:pt x="453" y="30"/>
                  </a:lnTo>
                  <a:lnTo>
                    <a:pt x="456" y="30"/>
                  </a:lnTo>
                  <a:lnTo>
                    <a:pt x="462" y="33"/>
                  </a:lnTo>
                  <a:lnTo>
                    <a:pt x="464" y="33"/>
                  </a:lnTo>
                  <a:lnTo>
                    <a:pt x="467" y="33"/>
                  </a:lnTo>
                  <a:lnTo>
                    <a:pt x="472" y="33"/>
                  </a:lnTo>
                  <a:lnTo>
                    <a:pt x="475" y="34"/>
                  </a:lnTo>
                  <a:lnTo>
                    <a:pt x="478" y="36"/>
                  </a:lnTo>
                  <a:lnTo>
                    <a:pt x="481" y="38"/>
                  </a:lnTo>
                  <a:lnTo>
                    <a:pt x="484" y="39"/>
                  </a:lnTo>
                  <a:lnTo>
                    <a:pt x="487" y="41"/>
                  </a:lnTo>
                  <a:lnTo>
                    <a:pt x="492" y="45"/>
                  </a:lnTo>
                  <a:lnTo>
                    <a:pt x="495" y="52"/>
                  </a:lnTo>
                  <a:lnTo>
                    <a:pt x="496" y="58"/>
                  </a:lnTo>
                  <a:lnTo>
                    <a:pt x="495" y="64"/>
                  </a:lnTo>
                  <a:lnTo>
                    <a:pt x="492" y="69"/>
                  </a:lnTo>
                  <a:lnTo>
                    <a:pt x="489" y="72"/>
                  </a:lnTo>
                  <a:lnTo>
                    <a:pt x="484" y="72"/>
                  </a:lnTo>
                  <a:lnTo>
                    <a:pt x="481" y="72"/>
                  </a:lnTo>
                  <a:lnTo>
                    <a:pt x="478" y="72"/>
                  </a:lnTo>
                  <a:lnTo>
                    <a:pt x="475" y="72"/>
                  </a:lnTo>
                  <a:lnTo>
                    <a:pt x="457" y="67"/>
                  </a:lnTo>
                  <a:lnTo>
                    <a:pt x="451" y="66"/>
                  </a:lnTo>
                  <a:lnTo>
                    <a:pt x="447" y="64"/>
                  </a:lnTo>
                  <a:lnTo>
                    <a:pt x="442" y="62"/>
                  </a:lnTo>
                  <a:lnTo>
                    <a:pt x="436" y="62"/>
                  </a:lnTo>
                  <a:lnTo>
                    <a:pt x="431" y="62"/>
                  </a:lnTo>
                  <a:lnTo>
                    <a:pt x="426" y="61"/>
                  </a:lnTo>
                  <a:lnTo>
                    <a:pt x="422" y="59"/>
                  </a:lnTo>
                  <a:lnTo>
                    <a:pt x="417" y="59"/>
                  </a:lnTo>
                  <a:lnTo>
                    <a:pt x="411" y="58"/>
                  </a:lnTo>
                  <a:lnTo>
                    <a:pt x="408" y="58"/>
                  </a:lnTo>
                  <a:lnTo>
                    <a:pt x="401" y="56"/>
                  </a:lnTo>
                  <a:lnTo>
                    <a:pt x="398" y="56"/>
                  </a:lnTo>
                  <a:lnTo>
                    <a:pt x="392" y="55"/>
                  </a:lnTo>
                  <a:lnTo>
                    <a:pt x="386" y="53"/>
                  </a:lnTo>
                  <a:lnTo>
                    <a:pt x="381" y="53"/>
                  </a:lnTo>
                  <a:lnTo>
                    <a:pt x="375" y="52"/>
                  </a:lnTo>
                  <a:lnTo>
                    <a:pt x="369" y="50"/>
                  </a:lnTo>
                  <a:lnTo>
                    <a:pt x="361" y="50"/>
                  </a:lnTo>
                  <a:lnTo>
                    <a:pt x="355" y="47"/>
                  </a:lnTo>
                  <a:lnTo>
                    <a:pt x="348" y="47"/>
                  </a:lnTo>
                  <a:lnTo>
                    <a:pt x="342" y="45"/>
                  </a:lnTo>
                  <a:lnTo>
                    <a:pt x="336" y="44"/>
                  </a:lnTo>
                  <a:lnTo>
                    <a:pt x="330" y="42"/>
                  </a:lnTo>
                  <a:lnTo>
                    <a:pt x="325" y="42"/>
                  </a:lnTo>
                  <a:lnTo>
                    <a:pt x="317" y="41"/>
                  </a:lnTo>
                  <a:lnTo>
                    <a:pt x="311" y="39"/>
                  </a:lnTo>
                  <a:lnTo>
                    <a:pt x="305" y="39"/>
                  </a:lnTo>
                  <a:lnTo>
                    <a:pt x="300" y="39"/>
                  </a:lnTo>
                  <a:lnTo>
                    <a:pt x="294" y="38"/>
                  </a:lnTo>
                  <a:lnTo>
                    <a:pt x="289" y="36"/>
                  </a:lnTo>
                  <a:lnTo>
                    <a:pt x="283" y="36"/>
                  </a:lnTo>
                  <a:lnTo>
                    <a:pt x="278" y="34"/>
                  </a:lnTo>
                  <a:lnTo>
                    <a:pt x="272" y="33"/>
                  </a:lnTo>
                  <a:lnTo>
                    <a:pt x="266" y="33"/>
                  </a:lnTo>
                  <a:lnTo>
                    <a:pt x="261" y="31"/>
                  </a:lnTo>
                  <a:lnTo>
                    <a:pt x="255" y="31"/>
                  </a:lnTo>
                  <a:lnTo>
                    <a:pt x="249" y="30"/>
                  </a:lnTo>
                  <a:lnTo>
                    <a:pt x="244" y="30"/>
                  </a:lnTo>
                  <a:lnTo>
                    <a:pt x="240" y="28"/>
                  </a:lnTo>
                  <a:lnTo>
                    <a:pt x="233" y="28"/>
                  </a:lnTo>
                  <a:lnTo>
                    <a:pt x="229" y="27"/>
                  </a:lnTo>
                  <a:lnTo>
                    <a:pt x="222" y="27"/>
                  </a:lnTo>
                  <a:lnTo>
                    <a:pt x="218" y="27"/>
                  </a:lnTo>
                  <a:lnTo>
                    <a:pt x="211" y="25"/>
                  </a:lnTo>
                  <a:lnTo>
                    <a:pt x="207" y="24"/>
                  </a:lnTo>
                  <a:lnTo>
                    <a:pt x="202" y="24"/>
                  </a:lnTo>
                  <a:lnTo>
                    <a:pt x="196" y="22"/>
                  </a:lnTo>
                  <a:lnTo>
                    <a:pt x="193" y="22"/>
                  </a:lnTo>
                  <a:lnTo>
                    <a:pt x="185" y="22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9" y="20"/>
                  </a:lnTo>
                  <a:lnTo>
                    <a:pt x="165" y="19"/>
                  </a:lnTo>
                  <a:lnTo>
                    <a:pt x="159" y="19"/>
                  </a:lnTo>
                  <a:lnTo>
                    <a:pt x="154" y="19"/>
                  </a:lnTo>
                  <a:lnTo>
                    <a:pt x="149" y="19"/>
                  </a:lnTo>
                  <a:lnTo>
                    <a:pt x="143" y="19"/>
                  </a:lnTo>
                  <a:lnTo>
                    <a:pt x="138" y="17"/>
                  </a:lnTo>
                  <a:lnTo>
                    <a:pt x="132" y="16"/>
                  </a:lnTo>
                  <a:lnTo>
                    <a:pt x="127" y="16"/>
                  </a:lnTo>
                  <a:lnTo>
                    <a:pt x="121" y="16"/>
                  </a:lnTo>
                  <a:lnTo>
                    <a:pt x="116" y="16"/>
                  </a:lnTo>
                  <a:lnTo>
                    <a:pt x="110" y="16"/>
                  </a:lnTo>
                  <a:lnTo>
                    <a:pt x="106" y="16"/>
                  </a:lnTo>
                  <a:lnTo>
                    <a:pt x="99" y="16"/>
                  </a:lnTo>
                  <a:lnTo>
                    <a:pt x="95" y="16"/>
                  </a:lnTo>
                  <a:lnTo>
                    <a:pt x="88" y="16"/>
                  </a:lnTo>
                  <a:lnTo>
                    <a:pt x="82" y="16"/>
                  </a:lnTo>
                  <a:lnTo>
                    <a:pt x="76" y="16"/>
                  </a:lnTo>
                  <a:lnTo>
                    <a:pt x="70" y="16"/>
                  </a:lnTo>
                  <a:lnTo>
                    <a:pt x="64" y="16"/>
                  </a:lnTo>
                  <a:lnTo>
                    <a:pt x="59" y="16"/>
                  </a:lnTo>
                  <a:lnTo>
                    <a:pt x="53" y="16"/>
                  </a:lnTo>
                  <a:lnTo>
                    <a:pt x="46" y="16"/>
                  </a:lnTo>
                  <a:lnTo>
                    <a:pt x="40" y="17"/>
                  </a:lnTo>
                  <a:lnTo>
                    <a:pt x="34" y="19"/>
                  </a:lnTo>
                  <a:lnTo>
                    <a:pt x="28" y="19"/>
                  </a:lnTo>
                  <a:lnTo>
                    <a:pt x="22" y="19"/>
                  </a:lnTo>
                  <a:lnTo>
                    <a:pt x="15" y="19"/>
                  </a:lnTo>
                  <a:lnTo>
                    <a:pt x="9" y="19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3" y="10"/>
                  </a:lnTo>
                  <a:lnTo>
                    <a:pt x="4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7" name="Freeform 531"/>
            <p:cNvSpPr>
              <a:spLocks/>
            </p:cNvSpPr>
            <p:nvPr/>
          </p:nvSpPr>
          <p:spPr bwMode="auto">
            <a:xfrm>
              <a:off x="5033" y="3140"/>
              <a:ext cx="221" cy="100"/>
            </a:xfrm>
            <a:custGeom>
              <a:avLst/>
              <a:gdLst/>
              <a:ahLst/>
              <a:cxnLst>
                <a:cxn ang="0">
                  <a:pos x="18" y="167"/>
                </a:cxn>
                <a:cxn ang="0">
                  <a:pos x="37" y="168"/>
                </a:cxn>
                <a:cxn ang="0">
                  <a:pos x="53" y="170"/>
                </a:cxn>
                <a:cxn ang="0">
                  <a:pos x="71" y="170"/>
                </a:cxn>
                <a:cxn ang="0">
                  <a:pos x="95" y="168"/>
                </a:cxn>
                <a:cxn ang="0">
                  <a:pos x="118" y="167"/>
                </a:cxn>
                <a:cxn ang="0">
                  <a:pos x="140" y="165"/>
                </a:cxn>
                <a:cxn ang="0">
                  <a:pos x="160" y="160"/>
                </a:cxn>
                <a:cxn ang="0">
                  <a:pos x="180" y="156"/>
                </a:cxn>
                <a:cxn ang="0">
                  <a:pos x="199" y="151"/>
                </a:cxn>
                <a:cxn ang="0">
                  <a:pos x="216" y="145"/>
                </a:cxn>
                <a:cxn ang="0">
                  <a:pos x="235" y="137"/>
                </a:cxn>
                <a:cxn ang="0">
                  <a:pos x="252" y="129"/>
                </a:cxn>
                <a:cxn ang="0">
                  <a:pos x="269" y="120"/>
                </a:cxn>
                <a:cxn ang="0">
                  <a:pos x="286" y="109"/>
                </a:cxn>
                <a:cxn ang="0">
                  <a:pos x="305" y="100"/>
                </a:cxn>
                <a:cxn ang="0">
                  <a:pos x="324" y="89"/>
                </a:cxn>
                <a:cxn ang="0">
                  <a:pos x="342" y="76"/>
                </a:cxn>
                <a:cxn ang="0">
                  <a:pos x="361" y="64"/>
                </a:cxn>
                <a:cxn ang="0">
                  <a:pos x="381" y="53"/>
                </a:cxn>
                <a:cxn ang="0">
                  <a:pos x="397" y="41"/>
                </a:cxn>
                <a:cxn ang="0">
                  <a:pos x="409" y="33"/>
                </a:cxn>
                <a:cxn ang="0">
                  <a:pos x="425" y="14"/>
                </a:cxn>
                <a:cxn ang="0">
                  <a:pos x="433" y="0"/>
                </a:cxn>
                <a:cxn ang="0">
                  <a:pos x="440" y="9"/>
                </a:cxn>
                <a:cxn ang="0">
                  <a:pos x="434" y="28"/>
                </a:cxn>
                <a:cxn ang="0">
                  <a:pos x="425" y="44"/>
                </a:cxn>
                <a:cxn ang="0">
                  <a:pos x="412" y="56"/>
                </a:cxn>
                <a:cxn ang="0">
                  <a:pos x="395" y="70"/>
                </a:cxn>
                <a:cxn ang="0">
                  <a:pos x="373" y="83"/>
                </a:cxn>
                <a:cxn ang="0">
                  <a:pos x="353" y="97"/>
                </a:cxn>
                <a:cxn ang="0">
                  <a:pos x="335" y="109"/>
                </a:cxn>
                <a:cxn ang="0">
                  <a:pos x="316" y="122"/>
                </a:cxn>
                <a:cxn ang="0">
                  <a:pos x="297" y="132"/>
                </a:cxn>
                <a:cxn ang="0">
                  <a:pos x="280" y="143"/>
                </a:cxn>
                <a:cxn ang="0">
                  <a:pos x="263" y="153"/>
                </a:cxn>
                <a:cxn ang="0">
                  <a:pos x="246" y="162"/>
                </a:cxn>
                <a:cxn ang="0">
                  <a:pos x="227" y="170"/>
                </a:cxn>
                <a:cxn ang="0">
                  <a:pos x="210" y="176"/>
                </a:cxn>
                <a:cxn ang="0">
                  <a:pos x="193" y="182"/>
                </a:cxn>
                <a:cxn ang="0">
                  <a:pos x="176" y="189"/>
                </a:cxn>
                <a:cxn ang="0">
                  <a:pos x="157" y="192"/>
                </a:cxn>
                <a:cxn ang="0">
                  <a:pos x="140" y="193"/>
                </a:cxn>
                <a:cxn ang="0">
                  <a:pos x="121" y="196"/>
                </a:cxn>
                <a:cxn ang="0">
                  <a:pos x="104" y="198"/>
                </a:cxn>
                <a:cxn ang="0">
                  <a:pos x="87" y="198"/>
                </a:cxn>
                <a:cxn ang="0">
                  <a:pos x="70" y="198"/>
                </a:cxn>
                <a:cxn ang="0">
                  <a:pos x="57" y="198"/>
                </a:cxn>
                <a:cxn ang="0">
                  <a:pos x="43" y="198"/>
                </a:cxn>
                <a:cxn ang="0">
                  <a:pos x="29" y="198"/>
                </a:cxn>
                <a:cxn ang="0">
                  <a:pos x="15" y="198"/>
                </a:cxn>
                <a:cxn ang="0">
                  <a:pos x="4" y="167"/>
                </a:cxn>
              </a:cxnLst>
              <a:rect l="0" t="0" r="r" b="b"/>
              <a:pathLst>
                <a:path w="442" h="199">
                  <a:moveTo>
                    <a:pt x="4" y="167"/>
                  </a:moveTo>
                  <a:lnTo>
                    <a:pt x="9" y="167"/>
                  </a:lnTo>
                  <a:lnTo>
                    <a:pt x="14" y="167"/>
                  </a:lnTo>
                  <a:lnTo>
                    <a:pt x="18" y="167"/>
                  </a:lnTo>
                  <a:lnTo>
                    <a:pt x="23" y="168"/>
                  </a:lnTo>
                  <a:lnTo>
                    <a:pt x="28" y="168"/>
                  </a:lnTo>
                  <a:lnTo>
                    <a:pt x="32" y="168"/>
                  </a:lnTo>
                  <a:lnTo>
                    <a:pt x="37" y="168"/>
                  </a:lnTo>
                  <a:lnTo>
                    <a:pt x="40" y="170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53" y="170"/>
                  </a:lnTo>
                  <a:lnTo>
                    <a:pt x="57" y="170"/>
                  </a:lnTo>
                  <a:lnTo>
                    <a:pt x="62" y="170"/>
                  </a:lnTo>
                  <a:lnTo>
                    <a:pt x="67" y="170"/>
                  </a:lnTo>
                  <a:lnTo>
                    <a:pt x="71" y="170"/>
                  </a:lnTo>
                  <a:lnTo>
                    <a:pt x="78" y="170"/>
                  </a:lnTo>
                  <a:lnTo>
                    <a:pt x="84" y="170"/>
                  </a:lnTo>
                  <a:lnTo>
                    <a:pt x="90" y="170"/>
                  </a:lnTo>
                  <a:lnTo>
                    <a:pt x="95" y="168"/>
                  </a:lnTo>
                  <a:lnTo>
                    <a:pt x="101" y="168"/>
                  </a:lnTo>
                  <a:lnTo>
                    <a:pt x="107" y="168"/>
                  </a:lnTo>
                  <a:lnTo>
                    <a:pt x="112" y="168"/>
                  </a:lnTo>
                  <a:lnTo>
                    <a:pt x="118" y="167"/>
                  </a:lnTo>
                  <a:lnTo>
                    <a:pt x="123" y="167"/>
                  </a:lnTo>
                  <a:lnTo>
                    <a:pt x="129" y="167"/>
                  </a:lnTo>
                  <a:lnTo>
                    <a:pt x="134" y="165"/>
                  </a:lnTo>
                  <a:lnTo>
                    <a:pt x="140" y="165"/>
                  </a:lnTo>
                  <a:lnTo>
                    <a:pt x="145" y="164"/>
                  </a:lnTo>
                  <a:lnTo>
                    <a:pt x="149" y="164"/>
                  </a:lnTo>
                  <a:lnTo>
                    <a:pt x="155" y="162"/>
                  </a:lnTo>
                  <a:lnTo>
                    <a:pt x="160" y="160"/>
                  </a:lnTo>
                  <a:lnTo>
                    <a:pt x="166" y="160"/>
                  </a:lnTo>
                  <a:lnTo>
                    <a:pt x="170" y="159"/>
                  </a:lnTo>
                  <a:lnTo>
                    <a:pt x="174" y="157"/>
                  </a:lnTo>
                  <a:lnTo>
                    <a:pt x="180" y="156"/>
                  </a:lnTo>
                  <a:lnTo>
                    <a:pt x="184" y="154"/>
                  </a:lnTo>
                  <a:lnTo>
                    <a:pt x="188" y="153"/>
                  </a:lnTo>
                  <a:lnTo>
                    <a:pt x="193" y="153"/>
                  </a:lnTo>
                  <a:lnTo>
                    <a:pt x="199" y="151"/>
                  </a:lnTo>
                  <a:lnTo>
                    <a:pt x="204" y="150"/>
                  </a:lnTo>
                  <a:lnTo>
                    <a:pt x="207" y="148"/>
                  </a:lnTo>
                  <a:lnTo>
                    <a:pt x="213" y="146"/>
                  </a:lnTo>
                  <a:lnTo>
                    <a:pt x="216" y="145"/>
                  </a:lnTo>
                  <a:lnTo>
                    <a:pt x="221" y="143"/>
                  </a:lnTo>
                  <a:lnTo>
                    <a:pt x="226" y="140"/>
                  </a:lnTo>
                  <a:lnTo>
                    <a:pt x="230" y="140"/>
                  </a:lnTo>
                  <a:lnTo>
                    <a:pt x="235" y="137"/>
                  </a:lnTo>
                  <a:lnTo>
                    <a:pt x="240" y="137"/>
                  </a:lnTo>
                  <a:lnTo>
                    <a:pt x="243" y="132"/>
                  </a:lnTo>
                  <a:lnTo>
                    <a:pt x="249" y="131"/>
                  </a:lnTo>
                  <a:lnTo>
                    <a:pt x="252" y="129"/>
                  </a:lnTo>
                  <a:lnTo>
                    <a:pt x="257" y="126"/>
                  </a:lnTo>
                  <a:lnTo>
                    <a:pt x="261" y="125"/>
                  </a:lnTo>
                  <a:lnTo>
                    <a:pt x="266" y="122"/>
                  </a:lnTo>
                  <a:lnTo>
                    <a:pt x="269" y="120"/>
                  </a:lnTo>
                  <a:lnTo>
                    <a:pt x="275" y="117"/>
                  </a:lnTo>
                  <a:lnTo>
                    <a:pt x="279" y="114"/>
                  </a:lnTo>
                  <a:lnTo>
                    <a:pt x="283" y="114"/>
                  </a:lnTo>
                  <a:lnTo>
                    <a:pt x="286" y="109"/>
                  </a:lnTo>
                  <a:lnTo>
                    <a:pt x="293" y="108"/>
                  </a:lnTo>
                  <a:lnTo>
                    <a:pt x="296" y="104"/>
                  </a:lnTo>
                  <a:lnTo>
                    <a:pt x="300" y="103"/>
                  </a:lnTo>
                  <a:lnTo>
                    <a:pt x="305" y="100"/>
                  </a:lnTo>
                  <a:lnTo>
                    <a:pt x="310" y="97"/>
                  </a:lnTo>
                  <a:lnTo>
                    <a:pt x="314" y="94"/>
                  </a:lnTo>
                  <a:lnTo>
                    <a:pt x="319" y="92"/>
                  </a:lnTo>
                  <a:lnTo>
                    <a:pt x="324" y="89"/>
                  </a:lnTo>
                  <a:lnTo>
                    <a:pt x="328" y="86"/>
                  </a:lnTo>
                  <a:lnTo>
                    <a:pt x="333" y="83"/>
                  </a:lnTo>
                  <a:lnTo>
                    <a:pt x="338" y="80"/>
                  </a:lnTo>
                  <a:lnTo>
                    <a:pt x="342" y="76"/>
                  </a:lnTo>
                  <a:lnTo>
                    <a:pt x="347" y="73"/>
                  </a:lnTo>
                  <a:lnTo>
                    <a:pt x="352" y="70"/>
                  </a:lnTo>
                  <a:lnTo>
                    <a:pt x="356" y="67"/>
                  </a:lnTo>
                  <a:lnTo>
                    <a:pt x="361" y="64"/>
                  </a:lnTo>
                  <a:lnTo>
                    <a:pt x="366" y="61"/>
                  </a:lnTo>
                  <a:lnTo>
                    <a:pt x="370" y="58"/>
                  </a:lnTo>
                  <a:lnTo>
                    <a:pt x="375" y="55"/>
                  </a:lnTo>
                  <a:lnTo>
                    <a:pt x="381" y="53"/>
                  </a:lnTo>
                  <a:lnTo>
                    <a:pt x="386" y="50"/>
                  </a:lnTo>
                  <a:lnTo>
                    <a:pt x="389" y="47"/>
                  </a:lnTo>
                  <a:lnTo>
                    <a:pt x="392" y="44"/>
                  </a:lnTo>
                  <a:lnTo>
                    <a:pt x="397" y="41"/>
                  </a:lnTo>
                  <a:lnTo>
                    <a:pt x="400" y="41"/>
                  </a:lnTo>
                  <a:lnTo>
                    <a:pt x="403" y="38"/>
                  </a:lnTo>
                  <a:lnTo>
                    <a:pt x="408" y="34"/>
                  </a:lnTo>
                  <a:lnTo>
                    <a:pt x="409" y="33"/>
                  </a:lnTo>
                  <a:lnTo>
                    <a:pt x="414" y="30"/>
                  </a:lnTo>
                  <a:lnTo>
                    <a:pt x="419" y="23"/>
                  </a:lnTo>
                  <a:lnTo>
                    <a:pt x="425" y="17"/>
                  </a:lnTo>
                  <a:lnTo>
                    <a:pt x="425" y="14"/>
                  </a:lnTo>
                  <a:lnTo>
                    <a:pt x="428" y="9"/>
                  </a:lnTo>
                  <a:lnTo>
                    <a:pt x="430" y="6"/>
                  </a:lnTo>
                  <a:lnTo>
                    <a:pt x="431" y="3"/>
                  </a:lnTo>
                  <a:lnTo>
                    <a:pt x="433" y="0"/>
                  </a:lnTo>
                  <a:lnTo>
                    <a:pt x="437" y="0"/>
                  </a:lnTo>
                  <a:lnTo>
                    <a:pt x="440" y="0"/>
                  </a:lnTo>
                  <a:lnTo>
                    <a:pt x="442" y="5"/>
                  </a:lnTo>
                  <a:lnTo>
                    <a:pt x="440" y="9"/>
                  </a:lnTo>
                  <a:lnTo>
                    <a:pt x="439" y="14"/>
                  </a:lnTo>
                  <a:lnTo>
                    <a:pt x="437" y="20"/>
                  </a:lnTo>
                  <a:lnTo>
                    <a:pt x="436" y="23"/>
                  </a:lnTo>
                  <a:lnTo>
                    <a:pt x="434" y="28"/>
                  </a:lnTo>
                  <a:lnTo>
                    <a:pt x="433" y="33"/>
                  </a:lnTo>
                  <a:lnTo>
                    <a:pt x="430" y="38"/>
                  </a:lnTo>
                  <a:lnTo>
                    <a:pt x="430" y="41"/>
                  </a:lnTo>
                  <a:lnTo>
                    <a:pt x="425" y="44"/>
                  </a:lnTo>
                  <a:lnTo>
                    <a:pt x="422" y="47"/>
                  </a:lnTo>
                  <a:lnTo>
                    <a:pt x="419" y="50"/>
                  </a:lnTo>
                  <a:lnTo>
                    <a:pt x="416" y="53"/>
                  </a:lnTo>
                  <a:lnTo>
                    <a:pt x="412" y="56"/>
                  </a:lnTo>
                  <a:lnTo>
                    <a:pt x="409" y="59"/>
                  </a:lnTo>
                  <a:lnTo>
                    <a:pt x="405" y="64"/>
                  </a:lnTo>
                  <a:lnTo>
                    <a:pt x="402" y="67"/>
                  </a:lnTo>
                  <a:lnTo>
                    <a:pt x="395" y="70"/>
                  </a:lnTo>
                  <a:lnTo>
                    <a:pt x="389" y="73"/>
                  </a:lnTo>
                  <a:lnTo>
                    <a:pt x="384" y="76"/>
                  </a:lnTo>
                  <a:lnTo>
                    <a:pt x="380" y="80"/>
                  </a:lnTo>
                  <a:lnTo>
                    <a:pt x="373" y="83"/>
                  </a:lnTo>
                  <a:lnTo>
                    <a:pt x="369" y="87"/>
                  </a:lnTo>
                  <a:lnTo>
                    <a:pt x="364" y="90"/>
                  </a:lnTo>
                  <a:lnTo>
                    <a:pt x="359" y="94"/>
                  </a:lnTo>
                  <a:lnTo>
                    <a:pt x="353" y="97"/>
                  </a:lnTo>
                  <a:lnTo>
                    <a:pt x="349" y="100"/>
                  </a:lnTo>
                  <a:lnTo>
                    <a:pt x="344" y="103"/>
                  </a:lnTo>
                  <a:lnTo>
                    <a:pt x="339" y="106"/>
                  </a:lnTo>
                  <a:lnTo>
                    <a:pt x="335" y="109"/>
                  </a:lnTo>
                  <a:lnTo>
                    <a:pt x="330" y="112"/>
                  </a:lnTo>
                  <a:lnTo>
                    <a:pt x="325" y="115"/>
                  </a:lnTo>
                  <a:lnTo>
                    <a:pt x="321" y="118"/>
                  </a:lnTo>
                  <a:lnTo>
                    <a:pt x="316" y="122"/>
                  </a:lnTo>
                  <a:lnTo>
                    <a:pt x="313" y="125"/>
                  </a:lnTo>
                  <a:lnTo>
                    <a:pt x="307" y="126"/>
                  </a:lnTo>
                  <a:lnTo>
                    <a:pt x="303" y="129"/>
                  </a:lnTo>
                  <a:lnTo>
                    <a:pt x="297" y="132"/>
                  </a:lnTo>
                  <a:lnTo>
                    <a:pt x="293" y="136"/>
                  </a:lnTo>
                  <a:lnTo>
                    <a:pt x="289" y="137"/>
                  </a:lnTo>
                  <a:lnTo>
                    <a:pt x="285" y="140"/>
                  </a:lnTo>
                  <a:lnTo>
                    <a:pt x="280" y="143"/>
                  </a:lnTo>
                  <a:lnTo>
                    <a:pt x="275" y="146"/>
                  </a:lnTo>
                  <a:lnTo>
                    <a:pt x="272" y="148"/>
                  </a:lnTo>
                  <a:lnTo>
                    <a:pt x="268" y="150"/>
                  </a:lnTo>
                  <a:lnTo>
                    <a:pt x="263" y="153"/>
                  </a:lnTo>
                  <a:lnTo>
                    <a:pt x="260" y="156"/>
                  </a:lnTo>
                  <a:lnTo>
                    <a:pt x="254" y="157"/>
                  </a:lnTo>
                  <a:lnTo>
                    <a:pt x="250" y="160"/>
                  </a:lnTo>
                  <a:lnTo>
                    <a:pt x="246" y="162"/>
                  </a:lnTo>
                  <a:lnTo>
                    <a:pt x="241" y="164"/>
                  </a:lnTo>
                  <a:lnTo>
                    <a:pt x="236" y="167"/>
                  </a:lnTo>
                  <a:lnTo>
                    <a:pt x="233" y="168"/>
                  </a:lnTo>
                  <a:lnTo>
                    <a:pt x="227" y="170"/>
                  </a:lnTo>
                  <a:lnTo>
                    <a:pt x="224" y="173"/>
                  </a:lnTo>
                  <a:lnTo>
                    <a:pt x="219" y="173"/>
                  </a:lnTo>
                  <a:lnTo>
                    <a:pt x="216" y="176"/>
                  </a:lnTo>
                  <a:lnTo>
                    <a:pt x="210" y="176"/>
                  </a:lnTo>
                  <a:lnTo>
                    <a:pt x="207" y="179"/>
                  </a:lnTo>
                  <a:lnTo>
                    <a:pt x="202" y="179"/>
                  </a:lnTo>
                  <a:lnTo>
                    <a:pt x="198" y="182"/>
                  </a:lnTo>
                  <a:lnTo>
                    <a:pt x="193" y="182"/>
                  </a:lnTo>
                  <a:lnTo>
                    <a:pt x="190" y="184"/>
                  </a:lnTo>
                  <a:lnTo>
                    <a:pt x="184" y="185"/>
                  </a:lnTo>
                  <a:lnTo>
                    <a:pt x="180" y="187"/>
                  </a:lnTo>
                  <a:lnTo>
                    <a:pt x="176" y="189"/>
                  </a:lnTo>
                  <a:lnTo>
                    <a:pt x="171" y="190"/>
                  </a:lnTo>
                  <a:lnTo>
                    <a:pt x="166" y="190"/>
                  </a:lnTo>
                  <a:lnTo>
                    <a:pt x="163" y="190"/>
                  </a:lnTo>
                  <a:lnTo>
                    <a:pt x="157" y="192"/>
                  </a:lnTo>
                  <a:lnTo>
                    <a:pt x="154" y="193"/>
                  </a:lnTo>
                  <a:lnTo>
                    <a:pt x="149" y="193"/>
                  </a:lnTo>
                  <a:lnTo>
                    <a:pt x="145" y="193"/>
                  </a:lnTo>
                  <a:lnTo>
                    <a:pt x="140" y="193"/>
                  </a:lnTo>
                  <a:lnTo>
                    <a:pt x="135" y="195"/>
                  </a:lnTo>
                  <a:lnTo>
                    <a:pt x="131" y="196"/>
                  </a:lnTo>
                  <a:lnTo>
                    <a:pt x="126" y="196"/>
                  </a:lnTo>
                  <a:lnTo>
                    <a:pt x="121" y="196"/>
                  </a:lnTo>
                  <a:lnTo>
                    <a:pt x="117" y="196"/>
                  </a:lnTo>
                  <a:lnTo>
                    <a:pt x="112" y="196"/>
                  </a:lnTo>
                  <a:lnTo>
                    <a:pt x="107" y="198"/>
                  </a:lnTo>
                  <a:lnTo>
                    <a:pt x="104" y="198"/>
                  </a:lnTo>
                  <a:lnTo>
                    <a:pt x="101" y="198"/>
                  </a:lnTo>
                  <a:lnTo>
                    <a:pt x="96" y="198"/>
                  </a:lnTo>
                  <a:lnTo>
                    <a:pt x="93" y="198"/>
                  </a:lnTo>
                  <a:lnTo>
                    <a:pt x="87" y="198"/>
                  </a:lnTo>
                  <a:lnTo>
                    <a:pt x="81" y="198"/>
                  </a:lnTo>
                  <a:lnTo>
                    <a:pt x="78" y="198"/>
                  </a:lnTo>
                  <a:lnTo>
                    <a:pt x="73" y="198"/>
                  </a:lnTo>
                  <a:lnTo>
                    <a:pt x="70" y="198"/>
                  </a:lnTo>
                  <a:lnTo>
                    <a:pt x="67" y="198"/>
                  </a:lnTo>
                  <a:lnTo>
                    <a:pt x="64" y="198"/>
                  </a:lnTo>
                  <a:lnTo>
                    <a:pt x="61" y="198"/>
                  </a:lnTo>
                  <a:lnTo>
                    <a:pt x="57" y="198"/>
                  </a:lnTo>
                  <a:lnTo>
                    <a:pt x="54" y="199"/>
                  </a:lnTo>
                  <a:lnTo>
                    <a:pt x="50" y="198"/>
                  </a:lnTo>
                  <a:lnTo>
                    <a:pt x="47" y="198"/>
                  </a:lnTo>
                  <a:lnTo>
                    <a:pt x="43" y="198"/>
                  </a:lnTo>
                  <a:lnTo>
                    <a:pt x="39" y="198"/>
                  </a:lnTo>
                  <a:lnTo>
                    <a:pt x="36" y="198"/>
                  </a:lnTo>
                  <a:lnTo>
                    <a:pt x="32" y="198"/>
                  </a:lnTo>
                  <a:lnTo>
                    <a:pt x="29" y="198"/>
                  </a:lnTo>
                  <a:lnTo>
                    <a:pt x="26" y="198"/>
                  </a:lnTo>
                  <a:lnTo>
                    <a:pt x="22" y="198"/>
                  </a:lnTo>
                  <a:lnTo>
                    <a:pt x="18" y="198"/>
                  </a:lnTo>
                  <a:lnTo>
                    <a:pt x="15" y="198"/>
                  </a:lnTo>
                  <a:lnTo>
                    <a:pt x="12" y="198"/>
                  </a:lnTo>
                  <a:lnTo>
                    <a:pt x="6" y="196"/>
                  </a:lnTo>
                  <a:lnTo>
                    <a:pt x="0" y="196"/>
                  </a:lnTo>
                  <a:lnTo>
                    <a:pt x="4" y="167"/>
                  </a:lnTo>
                  <a:lnTo>
                    <a:pt x="4" y="1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8" name="Freeform 532"/>
            <p:cNvSpPr>
              <a:spLocks/>
            </p:cNvSpPr>
            <p:nvPr/>
          </p:nvSpPr>
          <p:spPr bwMode="auto">
            <a:xfrm>
              <a:off x="5076" y="3080"/>
              <a:ext cx="156" cy="6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9" y="3"/>
                </a:cxn>
                <a:cxn ang="0">
                  <a:pos x="54" y="7"/>
                </a:cxn>
                <a:cxn ang="0">
                  <a:pos x="67" y="8"/>
                </a:cxn>
                <a:cxn ang="0">
                  <a:pos x="81" y="11"/>
                </a:cxn>
                <a:cxn ang="0">
                  <a:pos x="93" y="14"/>
                </a:cxn>
                <a:cxn ang="0">
                  <a:pos x="107" y="17"/>
                </a:cxn>
                <a:cxn ang="0">
                  <a:pos x="120" y="22"/>
                </a:cxn>
                <a:cxn ang="0">
                  <a:pos x="134" y="27"/>
                </a:cxn>
                <a:cxn ang="0">
                  <a:pos x="149" y="33"/>
                </a:cxn>
                <a:cxn ang="0">
                  <a:pos x="165" y="41"/>
                </a:cxn>
                <a:cxn ang="0">
                  <a:pos x="182" y="47"/>
                </a:cxn>
                <a:cxn ang="0">
                  <a:pos x="196" y="53"/>
                </a:cxn>
                <a:cxn ang="0">
                  <a:pos x="209" y="58"/>
                </a:cxn>
                <a:cxn ang="0">
                  <a:pos x="221" y="63"/>
                </a:cxn>
                <a:cxn ang="0">
                  <a:pos x="234" y="69"/>
                </a:cxn>
                <a:cxn ang="0">
                  <a:pos x="244" y="73"/>
                </a:cxn>
                <a:cxn ang="0">
                  <a:pos x="257" y="80"/>
                </a:cxn>
                <a:cxn ang="0">
                  <a:pos x="269" y="84"/>
                </a:cxn>
                <a:cxn ang="0">
                  <a:pos x="280" y="91"/>
                </a:cxn>
                <a:cxn ang="0">
                  <a:pos x="291" y="97"/>
                </a:cxn>
                <a:cxn ang="0">
                  <a:pos x="302" y="103"/>
                </a:cxn>
                <a:cxn ang="0">
                  <a:pos x="311" y="114"/>
                </a:cxn>
                <a:cxn ang="0">
                  <a:pos x="305" y="125"/>
                </a:cxn>
                <a:cxn ang="0">
                  <a:pos x="294" y="126"/>
                </a:cxn>
                <a:cxn ang="0">
                  <a:pos x="279" y="117"/>
                </a:cxn>
                <a:cxn ang="0">
                  <a:pos x="263" y="109"/>
                </a:cxn>
                <a:cxn ang="0">
                  <a:pos x="252" y="103"/>
                </a:cxn>
                <a:cxn ang="0">
                  <a:pos x="243" y="100"/>
                </a:cxn>
                <a:cxn ang="0">
                  <a:pos x="230" y="94"/>
                </a:cxn>
                <a:cxn ang="0">
                  <a:pos x="216" y="87"/>
                </a:cxn>
                <a:cxn ang="0">
                  <a:pos x="202" y="81"/>
                </a:cxn>
                <a:cxn ang="0">
                  <a:pos x="188" y="77"/>
                </a:cxn>
                <a:cxn ang="0">
                  <a:pos x="170" y="67"/>
                </a:cxn>
                <a:cxn ang="0">
                  <a:pos x="153" y="61"/>
                </a:cxn>
                <a:cxn ang="0">
                  <a:pos x="139" y="53"/>
                </a:cxn>
                <a:cxn ang="0">
                  <a:pos x="125" y="49"/>
                </a:cxn>
                <a:cxn ang="0">
                  <a:pos x="111" y="42"/>
                </a:cxn>
                <a:cxn ang="0">
                  <a:pos x="97" y="38"/>
                </a:cxn>
                <a:cxn ang="0">
                  <a:pos x="84" y="33"/>
                </a:cxn>
                <a:cxn ang="0">
                  <a:pos x="70" y="27"/>
                </a:cxn>
                <a:cxn ang="0">
                  <a:pos x="56" y="24"/>
                </a:cxn>
                <a:cxn ang="0">
                  <a:pos x="40" y="21"/>
                </a:cxn>
                <a:cxn ang="0">
                  <a:pos x="26" y="16"/>
                </a:cxn>
                <a:cxn ang="0">
                  <a:pos x="9" y="14"/>
                </a:cxn>
                <a:cxn ang="0">
                  <a:pos x="0" y="8"/>
                </a:cxn>
                <a:cxn ang="0">
                  <a:pos x="5" y="0"/>
                </a:cxn>
                <a:cxn ang="0">
                  <a:pos x="12" y="0"/>
                </a:cxn>
              </a:cxnLst>
              <a:rect l="0" t="0" r="r" b="b"/>
              <a:pathLst>
                <a:path w="311" h="126">
                  <a:moveTo>
                    <a:pt x="12" y="0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39" y="3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7"/>
                  </a:lnTo>
                  <a:lnTo>
                    <a:pt x="59" y="7"/>
                  </a:lnTo>
                  <a:lnTo>
                    <a:pt x="62" y="8"/>
                  </a:lnTo>
                  <a:lnTo>
                    <a:pt x="67" y="8"/>
                  </a:lnTo>
                  <a:lnTo>
                    <a:pt x="73" y="10"/>
                  </a:lnTo>
                  <a:lnTo>
                    <a:pt x="76" y="10"/>
                  </a:lnTo>
                  <a:lnTo>
                    <a:pt x="81" y="11"/>
                  </a:lnTo>
                  <a:lnTo>
                    <a:pt x="86" y="11"/>
                  </a:lnTo>
                  <a:lnTo>
                    <a:pt x="90" y="14"/>
                  </a:lnTo>
                  <a:lnTo>
                    <a:pt x="93" y="14"/>
                  </a:lnTo>
                  <a:lnTo>
                    <a:pt x="100" y="16"/>
                  </a:lnTo>
                  <a:lnTo>
                    <a:pt x="103" y="17"/>
                  </a:lnTo>
                  <a:lnTo>
                    <a:pt x="107" y="17"/>
                  </a:lnTo>
                  <a:lnTo>
                    <a:pt x="112" y="19"/>
                  </a:lnTo>
                  <a:lnTo>
                    <a:pt x="117" y="21"/>
                  </a:lnTo>
                  <a:lnTo>
                    <a:pt x="120" y="22"/>
                  </a:lnTo>
                  <a:lnTo>
                    <a:pt x="126" y="24"/>
                  </a:lnTo>
                  <a:lnTo>
                    <a:pt x="129" y="25"/>
                  </a:lnTo>
                  <a:lnTo>
                    <a:pt x="134" y="27"/>
                  </a:lnTo>
                  <a:lnTo>
                    <a:pt x="139" y="30"/>
                  </a:lnTo>
                  <a:lnTo>
                    <a:pt x="145" y="31"/>
                  </a:lnTo>
                  <a:lnTo>
                    <a:pt x="149" y="33"/>
                  </a:lnTo>
                  <a:lnTo>
                    <a:pt x="154" y="35"/>
                  </a:lnTo>
                  <a:lnTo>
                    <a:pt x="159" y="38"/>
                  </a:lnTo>
                  <a:lnTo>
                    <a:pt x="165" y="41"/>
                  </a:lnTo>
                  <a:lnTo>
                    <a:pt x="171" y="42"/>
                  </a:lnTo>
                  <a:lnTo>
                    <a:pt x="176" y="45"/>
                  </a:lnTo>
                  <a:lnTo>
                    <a:pt x="182" y="47"/>
                  </a:lnTo>
                  <a:lnTo>
                    <a:pt x="187" y="50"/>
                  </a:lnTo>
                  <a:lnTo>
                    <a:pt x="192" y="52"/>
                  </a:lnTo>
                  <a:lnTo>
                    <a:pt x="196" y="53"/>
                  </a:lnTo>
                  <a:lnTo>
                    <a:pt x="199" y="55"/>
                  </a:lnTo>
                  <a:lnTo>
                    <a:pt x="204" y="58"/>
                  </a:lnTo>
                  <a:lnTo>
                    <a:pt x="209" y="58"/>
                  </a:lnTo>
                  <a:lnTo>
                    <a:pt x="212" y="59"/>
                  </a:lnTo>
                  <a:lnTo>
                    <a:pt x="216" y="61"/>
                  </a:lnTo>
                  <a:lnTo>
                    <a:pt x="221" y="63"/>
                  </a:lnTo>
                  <a:lnTo>
                    <a:pt x="226" y="64"/>
                  </a:lnTo>
                  <a:lnTo>
                    <a:pt x="230" y="67"/>
                  </a:lnTo>
                  <a:lnTo>
                    <a:pt x="234" y="69"/>
                  </a:lnTo>
                  <a:lnTo>
                    <a:pt x="237" y="70"/>
                  </a:lnTo>
                  <a:lnTo>
                    <a:pt x="240" y="72"/>
                  </a:lnTo>
                  <a:lnTo>
                    <a:pt x="244" y="73"/>
                  </a:lnTo>
                  <a:lnTo>
                    <a:pt x="249" y="75"/>
                  </a:lnTo>
                  <a:lnTo>
                    <a:pt x="252" y="77"/>
                  </a:lnTo>
                  <a:lnTo>
                    <a:pt x="257" y="80"/>
                  </a:lnTo>
                  <a:lnTo>
                    <a:pt x="262" y="81"/>
                  </a:lnTo>
                  <a:lnTo>
                    <a:pt x="265" y="84"/>
                  </a:lnTo>
                  <a:lnTo>
                    <a:pt x="269" y="84"/>
                  </a:lnTo>
                  <a:lnTo>
                    <a:pt x="272" y="87"/>
                  </a:lnTo>
                  <a:lnTo>
                    <a:pt x="277" y="89"/>
                  </a:lnTo>
                  <a:lnTo>
                    <a:pt x="280" y="91"/>
                  </a:lnTo>
                  <a:lnTo>
                    <a:pt x="285" y="94"/>
                  </a:lnTo>
                  <a:lnTo>
                    <a:pt x="288" y="94"/>
                  </a:lnTo>
                  <a:lnTo>
                    <a:pt x="291" y="97"/>
                  </a:lnTo>
                  <a:lnTo>
                    <a:pt x="296" y="100"/>
                  </a:lnTo>
                  <a:lnTo>
                    <a:pt x="299" y="101"/>
                  </a:lnTo>
                  <a:lnTo>
                    <a:pt x="302" y="103"/>
                  </a:lnTo>
                  <a:lnTo>
                    <a:pt x="305" y="106"/>
                  </a:lnTo>
                  <a:lnTo>
                    <a:pt x="308" y="109"/>
                  </a:lnTo>
                  <a:lnTo>
                    <a:pt x="311" y="114"/>
                  </a:lnTo>
                  <a:lnTo>
                    <a:pt x="310" y="117"/>
                  </a:lnTo>
                  <a:lnTo>
                    <a:pt x="308" y="122"/>
                  </a:lnTo>
                  <a:lnTo>
                    <a:pt x="305" y="125"/>
                  </a:lnTo>
                  <a:lnTo>
                    <a:pt x="302" y="126"/>
                  </a:lnTo>
                  <a:lnTo>
                    <a:pt x="299" y="126"/>
                  </a:lnTo>
                  <a:lnTo>
                    <a:pt x="294" y="126"/>
                  </a:lnTo>
                  <a:lnTo>
                    <a:pt x="288" y="122"/>
                  </a:lnTo>
                  <a:lnTo>
                    <a:pt x="282" y="120"/>
                  </a:lnTo>
                  <a:lnTo>
                    <a:pt x="279" y="117"/>
                  </a:lnTo>
                  <a:lnTo>
                    <a:pt x="274" y="114"/>
                  </a:lnTo>
                  <a:lnTo>
                    <a:pt x="269" y="112"/>
                  </a:lnTo>
                  <a:lnTo>
                    <a:pt x="263" y="109"/>
                  </a:lnTo>
                  <a:lnTo>
                    <a:pt x="260" y="108"/>
                  </a:lnTo>
                  <a:lnTo>
                    <a:pt x="257" y="106"/>
                  </a:lnTo>
                  <a:lnTo>
                    <a:pt x="252" y="103"/>
                  </a:lnTo>
                  <a:lnTo>
                    <a:pt x="249" y="103"/>
                  </a:lnTo>
                  <a:lnTo>
                    <a:pt x="246" y="100"/>
                  </a:lnTo>
                  <a:lnTo>
                    <a:pt x="243" y="100"/>
                  </a:lnTo>
                  <a:lnTo>
                    <a:pt x="238" y="97"/>
                  </a:lnTo>
                  <a:lnTo>
                    <a:pt x="237" y="97"/>
                  </a:lnTo>
                  <a:lnTo>
                    <a:pt x="230" y="94"/>
                  </a:lnTo>
                  <a:lnTo>
                    <a:pt x="226" y="91"/>
                  </a:lnTo>
                  <a:lnTo>
                    <a:pt x="220" y="89"/>
                  </a:lnTo>
                  <a:lnTo>
                    <a:pt x="216" y="87"/>
                  </a:lnTo>
                  <a:lnTo>
                    <a:pt x="210" y="86"/>
                  </a:lnTo>
                  <a:lnTo>
                    <a:pt x="206" y="84"/>
                  </a:lnTo>
                  <a:lnTo>
                    <a:pt x="202" y="81"/>
                  </a:lnTo>
                  <a:lnTo>
                    <a:pt x="196" y="80"/>
                  </a:lnTo>
                  <a:lnTo>
                    <a:pt x="193" y="77"/>
                  </a:lnTo>
                  <a:lnTo>
                    <a:pt x="188" y="77"/>
                  </a:lnTo>
                  <a:lnTo>
                    <a:pt x="182" y="73"/>
                  </a:lnTo>
                  <a:lnTo>
                    <a:pt x="176" y="70"/>
                  </a:lnTo>
                  <a:lnTo>
                    <a:pt x="170" y="67"/>
                  </a:lnTo>
                  <a:lnTo>
                    <a:pt x="165" y="66"/>
                  </a:lnTo>
                  <a:lnTo>
                    <a:pt x="159" y="63"/>
                  </a:lnTo>
                  <a:lnTo>
                    <a:pt x="153" y="61"/>
                  </a:lnTo>
                  <a:lnTo>
                    <a:pt x="149" y="58"/>
                  </a:lnTo>
                  <a:lnTo>
                    <a:pt x="143" y="56"/>
                  </a:lnTo>
                  <a:lnTo>
                    <a:pt x="139" y="53"/>
                  </a:lnTo>
                  <a:lnTo>
                    <a:pt x="134" y="52"/>
                  </a:lnTo>
                  <a:lnTo>
                    <a:pt x="129" y="50"/>
                  </a:lnTo>
                  <a:lnTo>
                    <a:pt x="125" y="49"/>
                  </a:lnTo>
                  <a:lnTo>
                    <a:pt x="120" y="45"/>
                  </a:lnTo>
                  <a:lnTo>
                    <a:pt x="117" y="44"/>
                  </a:lnTo>
                  <a:lnTo>
                    <a:pt x="111" y="42"/>
                  </a:lnTo>
                  <a:lnTo>
                    <a:pt x="106" y="41"/>
                  </a:lnTo>
                  <a:lnTo>
                    <a:pt x="101" y="38"/>
                  </a:lnTo>
                  <a:lnTo>
                    <a:pt x="97" y="38"/>
                  </a:lnTo>
                  <a:lnTo>
                    <a:pt x="93" y="36"/>
                  </a:lnTo>
                  <a:lnTo>
                    <a:pt x="89" y="35"/>
                  </a:lnTo>
                  <a:lnTo>
                    <a:pt x="84" y="33"/>
                  </a:lnTo>
                  <a:lnTo>
                    <a:pt x="79" y="30"/>
                  </a:lnTo>
                  <a:lnTo>
                    <a:pt x="75" y="28"/>
                  </a:lnTo>
                  <a:lnTo>
                    <a:pt x="70" y="27"/>
                  </a:lnTo>
                  <a:lnTo>
                    <a:pt x="65" y="25"/>
                  </a:lnTo>
                  <a:lnTo>
                    <a:pt x="61" y="24"/>
                  </a:lnTo>
                  <a:lnTo>
                    <a:pt x="56" y="24"/>
                  </a:lnTo>
                  <a:lnTo>
                    <a:pt x="51" y="22"/>
                  </a:lnTo>
                  <a:lnTo>
                    <a:pt x="47" y="21"/>
                  </a:lnTo>
                  <a:lnTo>
                    <a:pt x="40" y="21"/>
                  </a:lnTo>
                  <a:lnTo>
                    <a:pt x="36" y="17"/>
                  </a:lnTo>
                  <a:lnTo>
                    <a:pt x="31" y="17"/>
                  </a:lnTo>
                  <a:lnTo>
                    <a:pt x="26" y="16"/>
                  </a:lnTo>
                  <a:lnTo>
                    <a:pt x="20" y="16"/>
                  </a:lnTo>
                  <a:lnTo>
                    <a:pt x="16" y="14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9" name="Freeform 533"/>
            <p:cNvSpPr>
              <a:spLocks/>
            </p:cNvSpPr>
            <p:nvPr/>
          </p:nvSpPr>
          <p:spPr bwMode="auto">
            <a:xfrm>
              <a:off x="5031" y="3146"/>
              <a:ext cx="191" cy="70"/>
            </a:xfrm>
            <a:custGeom>
              <a:avLst/>
              <a:gdLst/>
              <a:ahLst/>
              <a:cxnLst>
                <a:cxn ang="0">
                  <a:pos x="25" y="118"/>
                </a:cxn>
                <a:cxn ang="0">
                  <a:pos x="42" y="118"/>
                </a:cxn>
                <a:cxn ang="0">
                  <a:pos x="59" y="117"/>
                </a:cxn>
                <a:cxn ang="0">
                  <a:pos x="74" y="114"/>
                </a:cxn>
                <a:cxn ang="0">
                  <a:pos x="93" y="112"/>
                </a:cxn>
                <a:cxn ang="0">
                  <a:pos x="102" y="112"/>
                </a:cxn>
                <a:cxn ang="0">
                  <a:pos x="116" y="112"/>
                </a:cxn>
                <a:cxn ang="0">
                  <a:pos x="134" y="111"/>
                </a:cxn>
                <a:cxn ang="0">
                  <a:pos x="148" y="109"/>
                </a:cxn>
                <a:cxn ang="0">
                  <a:pos x="162" y="106"/>
                </a:cxn>
                <a:cxn ang="0">
                  <a:pos x="176" y="103"/>
                </a:cxn>
                <a:cxn ang="0">
                  <a:pos x="188" y="98"/>
                </a:cxn>
                <a:cxn ang="0">
                  <a:pos x="202" y="92"/>
                </a:cxn>
                <a:cxn ang="0">
                  <a:pos x="215" y="87"/>
                </a:cxn>
                <a:cxn ang="0">
                  <a:pos x="229" y="83"/>
                </a:cxn>
                <a:cxn ang="0">
                  <a:pos x="243" y="78"/>
                </a:cxn>
                <a:cxn ang="0">
                  <a:pos x="260" y="72"/>
                </a:cxn>
                <a:cxn ang="0">
                  <a:pos x="271" y="62"/>
                </a:cxn>
                <a:cxn ang="0">
                  <a:pos x="282" y="56"/>
                </a:cxn>
                <a:cxn ang="0">
                  <a:pos x="296" y="47"/>
                </a:cxn>
                <a:cxn ang="0">
                  <a:pos x="308" y="39"/>
                </a:cxn>
                <a:cxn ang="0">
                  <a:pos x="320" y="31"/>
                </a:cxn>
                <a:cxn ang="0">
                  <a:pos x="334" y="23"/>
                </a:cxn>
                <a:cxn ang="0">
                  <a:pos x="345" y="17"/>
                </a:cxn>
                <a:cxn ang="0">
                  <a:pos x="356" y="11"/>
                </a:cxn>
                <a:cxn ang="0">
                  <a:pos x="367" y="3"/>
                </a:cxn>
                <a:cxn ang="0">
                  <a:pos x="381" y="3"/>
                </a:cxn>
                <a:cxn ang="0">
                  <a:pos x="375" y="16"/>
                </a:cxn>
                <a:cxn ang="0">
                  <a:pos x="364" y="23"/>
                </a:cxn>
                <a:cxn ang="0">
                  <a:pos x="353" y="30"/>
                </a:cxn>
                <a:cxn ang="0">
                  <a:pos x="338" y="42"/>
                </a:cxn>
                <a:cxn ang="0">
                  <a:pos x="319" y="58"/>
                </a:cxn>
                <a:cxn ang="0">
                  <a:pos x="300" y="72"/>
                </a:cxn>
                <a:cxn ang="0">
                  <a:pos x="289" y="81"/>
                </a:cxn>
                <a:cxn ang="0">
                  <a:pos x="280" y="89"/>
                </a:cxn>
                <a:cxn ang="0">
                  <a:pos x="267" y="97"/>
                </a:cxn>
                <a:cxn ang="0">
                  <a:pos x="250" y="103"/>
                </a:cxn>
                <a:cxn ang="0">
                  <a:pos x="235" y="107"/>
                </a:cxn>
                <a:cxn ang="0">
                  <a:pos x="219" y="114"/>
                </a:cxn>
                <a:cxn ang="0">
                  <a:pos x="204" y="118"/>
                </a:cxn>
                <a:cxn ang="0">
                  <a:pos x="191" y="126"/>
                </a:cxn>
                <a:cxn ang="0">
                  <a:pos x="176" y="129"/>
                </a:cxn>
                <a:cxn ang="0">
                  <a:pos x="162" y="132"/>
                </a:cxn>
                <a:cxn ang="0">
                  <a:pos x="146" y="137"/>
                </a:cxn>
                <a:cxn ang="0">
                  <a:pos x="129" y="139"/>
                </a:cxn>
                <a:cxn ang="0">
                  <a:pos x="112" y="139"/>
                </a:cxn>
                <a:cxn ang="0">
                  <a:pos x="99" y="140"/>
                </a:cxn>
                <a:cxn ang="0">
                  <a:pos x="85" y="140"/>
                </a:cxn>
                <a:cxn ang="0">
                  <a:pos x="70" y="140"/>
                </a:cxn>
                <a:cxn ang="0">
                  <a:pos x="53" y="142"/>
                </a:cxn>
                <a:cxn ang="0">
                  <a:pos x="37" y="142"/>
                </a:cxn>
                <a:cxn ang="0">
                  <a:pos x="17" y="140"/>
                </a:cxn>
                <a:cxn ang="0">
                  <a:pos x="1" y="135"/>
                </a:cxn>
                <a:cxn ang="0">
                  <a:pos x="0" y="125"/>
                </a:cxn>
                <a:cxn ang="0">
                  <a:pos x="12" y="118"/>
                </a:cxn>
              </a:cxnLst>
              <a:rect l="0" t="0" r="r" b="b"/>
              <a:pathLst>
                <a:path w="381" h="142">
                  <a:moveTo>
                    <a:pt x="12" y="118"/>
                  </a:moveTo>
                  <a:lnTo>
                    <a:pt x="18" y="118"/>
                  </a:lnTo>
                  <a:lnTo>
                    <a:pt x="25" y="118"/>
                  </a:lnTo>
                  <a:lnTo>
                    <a:pt x="29" y="118"/>
                  </a:lnTo>
                  <a:lnTo>
                    <a:pt x="37" y="118"/>
                  </a:lnTo>
                  <a:lnTo>
                    <a:pt x="42" y="118"/>
                  </a:lnTo>
                  <a:lnTo>
                    <a:pt x="48" y="117"/>
                  </a:lnTo>
                  <a:lnTo>
                    <a:pt x="53" y="117"/>
                  </a:lnTo>
                  <a:lnTo>
                    <a:pt x="59" y="117"/>
                  </a:lnTo>
                  <a:lnTo>
                    <a:pt x="64" y="115"/>
                  </a:lnTo>
                  <a:lnTo>
                    <a:pt x="70" y="115"/>
                  </a:lnTo>
                  <a:lnTo>
                    <a:pt x="74" y="114"/>
                  </a:lnTo>
                  <a:lnTo>
                    <a:pt x="81" y="114"/>
                  </a:lnTo>
                  <a:lnTo>
                    <a:pt x="87" y="112"/>
                  </a:lnTo>
                  <a:lnTo>
                    <a:pt x="93" y="112"/>
                  </a:lnTo>
                  <a:lnTo>
                    <a:pt x="95" y="112"/>
                  </a:lnTo>
                  <a:lnTo>
                    <a:pt x="99" y="112"/>
                  </a:lnTo>
                  <a:lnTo>
                    <a:pt x="102" y="112"/>
                  </a:lnTo>
                  <a:lnTo>
                    <a:pt x="107" y="112"/>
                  </a:lnTo>
                  <a:lnTo>
                    <a:pt x="110" y="112"/>
                  </a:lnTo>
                  <a:lnTo>
                    <a:pt x="116" y="112"/>
                  </a:lnTo>
                  <a:lnTo>
                    <a:pt x="123" y="112"/>
                  </a:lnTo>
                  <a:lnTo>
                    <a:pt x="127" y="112"/>
                  </a:lnTo>
                  <a:lnTo>
                    <a:pt x="134" y="111"/>
                  </a:lnTo>
                  <a:lnTo>
                    <a:pt x="138" y="109"/>
                  </a:lnTo>
                  <a:lnTo>
                    <a:pt x="143" y="109"/>
                  </a:lnTo>
                  <a:lnTo>
                    <a:pt x="148" y="109"/>
                  </a:lnTo>
                  <a:lnTo>
                    <a:pt x="152" y="107"/>
                  </a:lnTo>
                  <a:lnTo>
                    <a:pt x="157" y="106"/>
                  </a:lnTo>
                  <a:lnTo>
                    <a:pt x="162" y="106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6" y="103"/>
                  </a:lnTo>
                  <a:lnTo>
                    <a:pt x="179" y="101"/>
                  </a:lnTo>
                  <a:lnTo>
                    <a:pt x="183" y="98"/>
                  </a:lnTo>
                  <a:lnTo>
                    <a:pt x="188" y="98"/>
                  </a:lnTo>
                  <a:lnTo>
                    <a:pt x="193" y="95"/>
                  </a:lnTo>
                  <a:lnTo>
                    <a:pt x="196" y="93"/>
                  </a:lnTo>
                  <a:lnTo>
                    <a:pt x="202" y="92"/>
                  </a:lnTo>
                  <a:lnTo>
                    <a:pt x="207" y="90"/>
                  </a:lnTo>
                  <a:lnTo>
                    <a:pt x="210" y="89"/>
                  </a:lnTo>
                  <a:lnTo>
                    <a:pt x="215" y="87"/>
                  </a:lnTo>
                  <a:lnTo>
                    <a:pt x="219" y="86"/>
                  </a:lnTo>
                  <a:lnTo>
                    <a:pt x="224" y="86"/>
                  </a:lnTo>
                  <a:lnTo>
                    <a:pt x="229" y="83"/>
                  </a:lnTo>
                  <a:lnTo>
                    <a:pt x="233" y="81"/>
                  </a:lnTo>
                  <a:lnTo>
                    <a:pt x="239" y="79"/>
                  </a:lnTo>
                  <a:lnTo>
                    <a:pt x="243" y="78"/>
                  </a:lnTo>
                  <a:lnTo>
                    <a:pt x="249" y="76"/>
                  </a:lnTo>
                  <a:lnTo>
                    <a:pt x="255" y="73"/>
                  </a:lnTo>
                  <a:lnTo>
                    <a:pt x="260" y="72"/>
                  </a:lnTo>
                  <a:lnTo>
                    <a:pt x="263" y="69"/>
                  </a:lnTo>
                  <a:lnTo>
                    <a:pt x="267" y="65"/>
                  </a:lnTo>
                  <a:lnTo>
                    <a:pt x="271" y="62"/>
                  </a:lnTo>
                  <a:lnTo>
                    <a:pt x="275" y="61"/>
                  </a:lnTo>
                  <a:lnTo>
                    <a:pt x="278" y="58"/>
                  </a:lnTo>
                  <a:lnTo>
                    <a:pt x="282" y="56"/>
                  </a:lnTo>
                  <a:lnTo>
                    <a:pt x="286" y="53"/>
                  </a:lnTo>
                  <a:lnTo>
                    <a:pt x="289" y="51"/>
                  </a:lnTo>
                  <a:lnTo>
                    <a:pt x="296" y="47"/>
                  </a:lnTo>
                  <a:lnTo>
                    <a:pt x="302" y="42"/>
                  </a:lnTo>
                  <a:lnTo>
                    <a:pt x="305" y="41"/>
                  </a:lnTo>
                  <a:lnTo>
                    <a:pt x="308" y="39"/>
                  </a:lnTo>
                  <a:lnTo>
                    <a:pt x="311" y="37"/>
                  </a:lnTo>
                  <a:lnTo>
                    <a:pt x="316" y="36"/>
                  </a:lnTo>
                  <a:lnTo>
                    <a:pt x="320" y="31"/>
                  </a:lnTo>
                  <a:lnTo>
                    <a:pt x="328" y="27"/>
                  </a:lnTo>
                  <a:lnTo>
                    <a:pt x="331" y="27"/>
                  </a:lnTo>
                  <a:lnTo>
                    <a:pt x="334" y="23"/>
                  </a:lnTo>
                  <a:lnTo>
                    <a:pt x="339" y="22"/>
                  </a:lnTo>
                  <a:lnTo>
                    <a:pt x="342" y="19"/>
                  </a:lnTo>
                  <a:lnTo>
                    <a:pt x="345" y="17"/>
                  </a:lnTo>
                  <a:lnTo>
                    <a:pt x="348" y="16"/>
                  </a:lnTo>
                  <a:lnTo>
                    <a:pt x="352" y="12"/>
                  </a:lnTo>
                  <a:lnTo>
                    <a:pt x="356" y="11"/>
                  </a:lnTo>
                  <a:lnTo>
                    <a:pt x="359" y="9"/>
                  </a:lnTo>
                  <a:lnTo>
                    <a:pt x="362" y="6"/>
                  </a:lnTo>
                  <a:lnTo>
                    <a:pt x="367" y="3"/>
                  </a:lnTo>
                  <a:lnTo>
                    <a:pt x="372" y="3"/>
                  </a:lnTo>
                  <a:lnTo>
                    <a:pt x="376" y="0"/>
                  </a:lnTo>
                  <a:lnTo>
                    <a:pt x="381" y="3"/>
                  </a:lnTo>
                  <a:lnTo>
                    <a:pt x="381" y="9"/>
                  </a:lnTo>
                  <a:lnTo>
                    <a:pt x="378" y="14"/>
                  </a:lnTo>
                  <a:lnTo>
                    <a:pt x="375" y="16"/>
                  </a:lnTo>
                  <a:lnTo>
                    <a:pt x="372" y="19"/>
                  </a:lnTo>
                  <a:lnTo>
                    <a:pt x="367" y="20"/>
                  </a:lnTo>
                  <a:lnTo>
                    <a:pt x="364" y="23"/>
                  </a:lnTo>
                  <a:lnTo>
                    <a:pt x="359" y="27"/>
                  </a:lnTo>
                  <a:lnTo>
                    <a:pt x="356" y="30"/>
                  </a:lnTo>
                  <a:lnTo>
                    <a:pt x="353" y="30"/>
                  </a:lnTo>
                  <a:lnTo>
                    <a:pt x="350" y="33"/>
                  </a:lnTo>
                  <a:lnTo>
                    <a:pt x="344" y="37"/>
                  </a:lnTo>
                  <a:lnTo>
                    <a:pt x="338" y="42"/>
                  </a:lnTo>
                  <a:lnTo>
                    <a:pt x="331" y="47"/>
                  </a:lnTo>
                  <a:lnTo>
                    <a:pt x="325" y="53"/>
                  </a:lnTo>
                  <a:lnTo>
                    <a:pt x="319" y="58"/>
                  </a:lnTo>
                  <a:lnTo>
                    <a:pt x="313" y="62"/>
                  </a:lnTo>
                  <a:lnTo>
                    <a:pt x="306" y="67"/>
                  </a:lnTo>
                  <a:lnTo>
                    <a:pt x="300" y="72"/>
                  </a:lnTo>
                  <a:lnTo>
                    <a:pt x="296" y="75"/>
                  </a:lnTo>
                  <a:lnTo>
                    <a:pt x="294" y="78"/>
                  </a:lnTo>
                  <a:lnTo>
                    <a:pt x="289" y="81"/>
                  </a:lnTo>
                  <a:lnTo>
                    <a:pt x="286" y="83"/>
                  </a:lnTo>
                  <a:lnTo>
                    <a:pt x="283" y="86"/>
                  </a:lnTo>
                  <a:lnTo>
                    <a:pt x="280" y="89"/>
                  </a:lnTo>
                  <a:lnTo>
                    <a:pt x="275" y="92"/>
                  </a:lnTo>
                  <a:lnTo>
                    <a:pt x="274" y="95"/>
                  </a:lnTo>
                  <a:lnTo>
                    <a:pt x="267" y="97"/>
                  </a:lnTo>
                  <a:lnTo>
                    <a:pt x="261" y="98"/>
                  </a:lnTo>
                  <a:lnTo>
                    <a:pt x="257" y="101"/>
                  </a:lnTo>
                  <a:lnTo>
                    <a:pt x="250" y="103"/>
                  </a:lnTo>
                  <a:lnTo>
                    <a:pt x="246" y="104"/>
                  </a:lnTo>
                  <a:lnTo>
                    <a:pt x="239" y="106"/>
                  </a:lnTo>
                  <a:lnTo>
                    <a:pt x="235" y="107"/>
                  </a:lnTo>
                  <a:lnTo>
                    <a:pt x="229" y="111"/>
                  </a:lnTo>
                  <a:lnTo>
                    <a:pt x="224" y="112"/>
                  </a:lnTo>
                  <a:lnTo>
                    <a:pt x="219" y="114"/>
                  </a:lnTo>
                  <a:lnTo>
                    <a:pt x="215" y="115"/>
                  </a:lnTo>
                  <a:lnTo>
                    <a:pt x="210" y="118"/>
                  </a:lnTo>
                  <a:lnTo>
                    <a:pt x="204" y="118"/>
                  </a:lnTo>
                  <a:lnTo>
                    <a:pt x="199" y="121"/>
                  </a:lnTo>
                  <a:lnTo>
                    <a:pt x="196" y="123"/>
                  </a:lnTo>
                  <a:lnTo>
                    <a:pt x="191" y="126"/>
                  </a:lnTo>
                  <a:lnTo>
                    <a:pt x="187" y="126"/>
                  </a:lnTo>
                  <a:lnTo>
                    <a:pt x="180" y="128"/>
                  </a:lnTo>
                  <a:lnTo>
                    <a:pt x="176" y="129"/>
                  </a:lnTo>
                  <a:lnTo>
                    <a:pt x="171" y="131"/>
                  </a:lnTo>
                  <a:lnTo>
                    <a:pt x="166" y="132"/>
                  </a:lnTo>
                  <a:lnTo>
                    <a:pt x="162" y="132"/>
                  </a:lnTo>
                  <a:lnTo>
                    <a:pt x="157" y="134"/>
                  </a:lnTo>
                  <a:lnTo>
                    <a:pt x="151" y="135"/>
                  </a:lnTo>
                  <a:lnTo>
                    <a:pt x="146" y="137"/>
                  </a:lnTo>
                  <a:lnTo>
                    <a:pt x="140" y="137"/>
                  </a:lnTo>
                  <a:lnTo>
                    <a:pt x="135" y="139"/>
                  </a:lnTo>
                  <a:lnTo>
                    <a:pt x="129" y="139"/>
                  </a:lnTo>
                  <a:lnTo>
                    <a:pt x="123" y="139"/>
                  </a:lnTo>
                  <a:lnTo>
                    <a:pt x="118" y="139"/>
                  </a:lnTo>
                  <a:lnTo>
                    <a:pt x="112" y="139"/>
                  </a:lnTo>
                  <a:lnTo>
                    <a:pt x="107" y="140"/>
                  </a:lnTo>
                  <a:lnTo>
                    <a:pt x="102" y="140"/>
                  </a:lnTo>
                  <a:lnTo>
                    <a:pt x="99" y="140"/>
                  </a:lnTo>
                  <a:lnTo>
                    <a:pt x="95" y="140"/>
                  </a:lnTo>
                  <a:lnTo>
                    <a:pt x="93" y="140"/>
                  </a:lnTo>
                  <a:lnTo>
                    <a:pt x="85" y="140"/>
                  </a:lnTo>
                  <a:lnTo>
                    <a:pt x="79" y="140"/>
                  </a:lnTo>
                  <a:lnTo>
                    <a:pt x="74" y="140"/>
                  </a:lnTo>
                  <a:lnTo>
                    <a:pt x="70" y="140"/>
                  </a:lnTo>
                  <a:lnTo>
                    <a:pt x="64" y="140"/>
                  </a:lnTo>
                  <a:lnTo>
                    <a:pt x="57" y="142"/>
                  </a:lnTo>
                  <a:lnTo>
                    <a:pt x="53" y="142"/>
                  </a:lnTo>
                  <a:lnTo>
                    <a:pt x="46" y="142"/>
                  </a:lnTo>
                  <a:lnTo>
                    <a:pt x="42" y="142"/>
                  </a:lnTo>
                  <a:lnTo>
                    <a:pt x="37" y="142"/>
                  </a:lnTo>
                  <a:lnTo>
                    <a:pt x="29" y="140"/>
                  </a:lnTo>
                  <a:lnTo>
                    <a:pt x="23" y="140"/>
                  </a:lnTo>
                  <a:lnTo>
                    <a:pt x="17" y="140"/>
                  </a:lnTo>
                  <a:lnTo>
                    <a:pt x="11" y="140"/>
                  </a:lnTo>
                  <a:lnTo>
                    <a:pt x="4" y="139"/>
                  </a:lnTo>
                  <a:lnTo>
                    <a:pt x="1" y="135"/>
                  </a:lnTo>
                  <a:lnTo>
                    <a:pt x="0" y="132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3" y="121"/>
                  </a:lnTo>
                  <a:lnTo>
                    <a:pt x="7" y="118"/>
                  </a:lnTo>
                  <a:lnTo>
                    <a:pt x="12" y="118"/>
                  </a:lnTo>
                  <a:lnTo>
                    <a:pt x="12" y="1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0" name="Freeform 534"/>
            <p:cNvSpPr>
              <a:spLocks/>
            </p:cNvSpPr>
            <p:nvPr/>
          </p:nvSpPr>
          <p:spPr bwMode="auto">
            <a:xfrm>
              <a:off x="4351" y="3193"/>
              <a:ext cx="88" cy="1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7" y="0"/>
                </a:cxn>
                <a:cxn ang="0">
                  <a:pos x="65" y="0"/>
                </a:cxn>
                <a:cxn ang="0">
                  <a:pos x="75" y="0"/>
                </a:cxn>
                <a:cxn ang="0">
                  <a:pos x="85" y="0"/>
                </a:cxn>
                <a:cxn ang="0">
                  <a:pos x="96" y="0"/>
                </a:cxn>
                <a:cxn ang="0">
                  <a:pos x="109" y="0"/>
                </a:cxn>
                <a:cxn ang="0">
                  <a:pos x="121" y="0"/>
                </a:cxn>
                <a:cxn ang="0">
                  <a:pos x="132" y="2"/>
                </a:cxn>
                <a:cxn ang="0">
                  <a:pos x="143" y="2"/>
                </a:cxn>
                <a:cxn ang="0">
                  <a:pos x="155" y="2"/>
                </a:cxn>
                <a:cxn ang="0">
                  <a:pos x="165" y="2"/>
                </a:cxn>
                <a:cxn ang="0">
                  <a:pos x="173" y="2"/>
                </a:cxn>
                <a:cxn ang="0">
                  <a:pos x="176" y="5"/>
                </a:cxn>
                <a:cxn ang="0">
                  <a:pos x="176" y="11"/>
                </a:cxn>
                <a:cxn ang="0">
                  <a:pos x="173" y="16"/>
                </a:cxn>
                <a:cxn ang="0">
                  <a:pos x="163" y="17"/>
                </a:cxn>
                <a:cxn ang="0">
                  <a:pos x="152" y="19"/>
                </a:cxn>
                <a:cxn ang="0">
                  <a:pos x="140" y="20"/>
                </a:cxn>
                <a:cxn ang="0">
                  <a:pos x="129" y="22"/>
                </a:cxn>
                <a:cxn ang="0">
                  <a:pos x="118" y="23"/>
                </a:cxn>
                <a:cxn ang="0">
                  <a:pos x="107" y="23"/>
                </a:cxn>
                <a:cxn ang="0">
                  <a:pos x="95" y="25"/>
                </a:cxn>
                <a:cxn ang="0">
                  <a:pos x="84" y="26"/>
                </a:cxn>
                <a:cxn ang="0">
                  <a:pos x="73" y="26"/>
                </a:cxn>
                <a:cxn ang="0">
                  <a:pos x="64" y="26"/>
                </a:cxn>
                <a:cxn ang="0">
                  <a:pos x="56" y="26"/>
                </a:cxn>
                <a:cxn ang="0">
                  <a:pos x="50" y="26"/>
                </a:cxn>
                <a:cxn ang="0">
                  <a:pos x="42" y="28"/>
                </a:cxn>
                <a:cxn ang="0">
                  <a:pos x="36" y="28"/>
                </a:cxn>
                <a:cxn ang="0">
                  <a:pos x="26" y="30"/>
                </a:cxn>
                <a:cxn ang="0">
                  <a:pos x="18" y="31"/>
                </a:cxn>
                <a:cxn ang="0">
                  <a:pos x="9" y="31"/>
                </a:cxn>
                <a:cxn ang="0">
                  <a:pos x="6" y="26"/>
                </a:cxn>
                <a:cxn ang="0">
                  <a:pos x="1" y="20"/>
                </a:cxn>
                <a:cxn ang="0">
                  <a:pos x="1" y="9"/>
                </a:cxn>
                <a:cxn ang="0">
                  <a:pos x="6" y="3"/>
                </a:cxn>
                <a:cxn ang="0">
                  <a:pos x="9" y="0"/>
                </a:cxn>
                <a:cxn ang="0">
                  <a:pos x="14" y="0"/>
                </a:cxn>
              </a:cxnLst>
              <a:rect l="0" t="0" r="r" b="b"/>
              <a:pathLst>
                <a:path w="176" h="31">
                  <a:moveTo>
                    <a:pt x="14" y="0"/>
                  </a:moveTo>
                  <a:lnTo>
                    <a:pt x="18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09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2"/>
                  </a:lnTo>
                  <a:lnTo>
                    <a:pt x="132" y="2"/>
                  </a:lnTo>
                  <a:lnTo>
                    <a:pt x="138" y="2"/>
                  </a:lnTo>
                  <a:lnTo>
                    <a:pt x="143" y="2"/>
                  </a:lnTo>
                  <a:lnTo>
                    <a:pt x="149" y="2"/>
                  </a:lnTo>
                  <a:lnTo>
                    <a:pt x="155" y="2"/>
                  </a:lnTo>
                  <a:lnTo>
                    <a:pt x="159" y="2"/>
                  </a:lnTo>
                  <a:lnTo>
                    <a:pt x="165" y="2"/>
                  </a:lnTo>
                  <a:lnTo>
                    <a:pt x="168" y="2"/>
                  </a:lnTo>
                  <a:lnTo>
                    <a:pt x="173" y="2"/>
                  </a:lnTo>
                  <a:lnTo>
                    <a:pt x="176" y="3"/>
                  </a:lnTo>
                  <a:lnTo>
                    <a:pt x="176" y="5"/>
                  </a:lnTo>
                  <a:lnTo>
                    <a:pt x="176" y="8"/>
                  </a:lnTo>
                  <a:lnTo>
                    <a:pt x="176" y="11"/>
                  </a:lnTo>
                  <a:lnTo>
                    <a:pt x="176" y="14"/>
                  </a:lnTo>
                  <a:lnTo>
                    <a:pt x="173" y="16"/>
                  </a:lnTo>
                  <a:lnTo>
                    <a:pt x="170" y="17"/>
                  </a:lnTo>
                  <a:lnTo>
                    <a:pt x="163" y="17"/>
                  </a:lnTo>
                  <a:lnTo>
                    <a:pt x="159" y="19"/>
                  </a:lnTo>
                  <a:lnTo>
                    <a:pt x="152" y="19"/>
                  </a:lnTo>
                  <a:lnTo>
                    <a:pt x="146" y="20"/>
                  </a:lnTo>
                  <a:lnTo>
                    <a:pt x="140" y="20"/>
                  </a:lnTo>
                  <a:lnTo>
                    <a:pt x="135" y="22"/>
                  </a:lnTo>
                  <a:lnTo>
                    <a:pt x="129" y="22"/>
                  </a:lnTo>
                  <a:lnTo>
                    <a:pt x="124" y="23"/>
                  </a:lnTo>
                  <a:lnTo>
                    <a:pt x="118" y="23"/>
                  </a:lnTo>
                  <a:lnTo>
                    <a:pt x="112" y="23"/>
                  </a:lnTo>
                  <a:lnTo>
                    <a:pt x="107" y="23"/>
                  </a:lnTo>
                  <a:lnTo>
                    <a:pt x="103" y="25"/>
                  </a:lnTo>
                  <a:lnTo>
                    <a:pt x="95" y="25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79" y="26"/>
                  </a:lnTo>
                  <a:lnTo>
                    <a:pt x="73" y="26"/>
                  </a:lnTo>
                  <a:lnTo>
                    <a:pt x="68" y="26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56" y="26"/>
                  </a:lnTo>
                  <a:lnTo>
                    <a:pt x="53" y="26"/>
                  </a:lnTo>
                  <a:lnTo>
                    <a:pt x="50" y="26"/>
                  </a:lnTo>
                  <a:lnTo>
                    <a:pt x="45" y="28"/>
                  </a:lnTo>
                  <a:lnTo>
                    <a:pt x="42" y="28"/>
                  </a:lnTo>
                  <a:lnTo>
                    <a:pt x="39" y="28"/>
                  </a:lnTo>
                  <a:lnTo>
                    <a:pt x="36" y="28"/>
                  </a:lnTo>
                  <a:lnTo>
                    <a:pt x="31" y="30"/>
                  </a:lnTo>
                  <a:lnTo>
                    <a:pt x="26" y="30"/>
                  </a:lnTo>
                  <a:lnTo>
                    <a:pt x="23" y="31"/>
                  </a:lnTo>
                  <a:lnTo>
                    <a:pt x="18" y="31"/>
                  </a:lnTo>
                  <a:lnTo>
                    <a:pt x="14" y="31"/>
                  </a:lnTo>
                  <a:lnTo>
                    <a:pt x="9" y="31"/>
                  </a:lnTo>
                  <a:lnTo>
                    <a:pt x="8" y="28"/>
                  </a:lnTo>
                  <a:lnTo>
                    <a:pt x="6" y="26"/>
                  </a:lnTo>
                  <a:lnTo>
                    <a:pt x="3" y="26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1" y="9"/>
                  </a:lnTo>
                  <a:lnTo>
                    <a:pt x="3" y="3"/>
                  </a:lnTo>
                  <a:lnTo>
                    <a:pt x="6" y="3"/>
                  </a:lnTo>
                  <a:lnTo>
                    <a:pt x="8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1" name="Freeform 535"/>
            <p:cNvSpPr>
              <a:spLocks/>
            </p:cNvSpPr>
            <p:nvPr/>
          </p:nvSpPr>
          <p:spPr bwMode="auto">
            <a:xfrm>
              <a:off x="4353" y="3213"/>
              <a:ext cx="79" cy="13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28" y="2"/>
                </a:cxn>
                <a:cxn ang="0">
                  <a:pos x="41" y="2"/>
                </a:cxn>
                <a:cxn ang="0">
                  <a:pos x="49" y="2"/>
                </a:cxn>
                <a:cxn ang="0">
                  <a:pos x="55" y="2"/>
                </a:cxn>
                <a:cxn ang="0">
                  <a:pos x="64" y="2"/>
                </a:cxn>
                <a:cxn ang="0">
                  <a:pos x="75" y="2"/>
                </a:cxn>
                <a:cxn ang="0">
                  <a:pos x="86" y="2"/>
                </a:cxn>
                <a:cxn ang="0">
                  <a:pos x="97" y="2"/>
                </a:cxn>
                <a:cxn ang="0">
                  <a:pos x="108" y="2"/>
                </a:cxn>
                <a:cxn ang="0">
                  <a:pos x="120" y="2"/>
                </a:cxn>
                <a:cxn ang="0">
                  <a:pos x="131" y="0"/>
                </a:cxn>
                <a:cxn ang="0">
                  <a:pos x="145" y="0"/>
                </a:cxn>
                <a:cxn ang="0">
                  <a:pos x="155" y="0"/>
                </a:cxn>
                <a:cxn ang="0">
                  <a:pos x="158" y="7"/>
                </a:cxn>
                <a:cxn ang="0">
                  <a:pos x="156" y="14"/>
                </a:cxn>
                <a:cxn ang="0">
                  <a:pos x="151" y="22"/>
                </a:cxn>
                <a:cxn ang="0">
                  <a:pos x="144" y="24"/>
                </a:cxn>
                <a:cxn ang="0">
                  <a:pos x="131" y="25"/>
                </a:cxn>
                <a:cxn ang="0">
                  <a:pos x="120" y="27"/>
                </a:cxn>
                <a:cxn ang="0">
                  <a:pos x="109" y="27"/>
                </a:cxn>
                <a:cxn ang="0">
                  <a:pos x="99" y="27"/>
                </a:cxn>
                <a:cxn ang="0">
                  <a:pos x="88" y="27"/>
                </a:cxn>
                <a:cxn ang="0">
                  <a:pos x="75" y="27"/>
                </a:cxn>
                <a:cxn ang="0">
                  <a:pos x="64" y="27"/>
                </a:cxn>
                <a:cxn ang="0">
                  <a:pos x="55" y="27"/>
                </a:cxn>
                <a:cxn ang="0">
                  <a:pos x="49" y="27"/>
                </a:cxn>
                <a:cxn ang="0">
                  <a:pos x="41" y="25"/>
                </a:cxn>
                <a:cxn ang="0">
                  <a:pos x="28" y="24"/>
                </a:cxn>
                <a:cxn ang="0">
                  <a:pos x="18" y="24"/>
                </a:cxn>
                <a:cxn ang="0">
                  <a:pos x="5" y="24"/>
                </a:cxn>
                <a:cxn ang="0">
                  <a:pos x="0" y="18"/>
                </a:cxn>
                <a:cxn ang="0">
                  <a:pos x="0" y="10"/>
                </a:cxn>
                <a:cxn ang="0">
                  <a:pos x="5" y="4"/>
                </a:cxn>
                <a:cxn ang="0">
                  <a:pos x="11" y="4"/>
                </a:cxn>
              </a:cxnLst>
              <a:rect l="0" t="0" r="r" b="b"/>
              <a:pathLst>
                <a:path w="158" h="27">
                  <a:moveTo>
                    <a:pt x="11" y="4"/>
                  </a:moveTo>
                  <a:lnTo>
                    <a:pt x="18" y="4"/>
                  </a:lnTo>
                  <a:lnTo>
                    <a:pt x="24" y="4"/>
                  </a:lnTo>
                  <a:lnTo>
                    <a:pt x="28" y="2"/>
                  </a:lnTo>
                  <a:lnTo>
                    <a:pt x="35" y="2"/>
                  </a:lnTo>
                  <a:lnTo>
                    <a:pt x="41" y="2"/>
                  </a:lnTo>
                  <a:lnTo>
                    <a:pt x="46" y="2"/>
                  </a:lnTo>
                  <a:lnTo>
                    <a:pt x="49" y="2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60" y="2"/>
                  </a:lnTo>
                  <a:lnTo>
                    <a:pt x="64" y="2"/>
                  </a:lnTo>
                  <a:lnTo>
                    <a:pt x="71" y="2"/>
                  </a:lnTo>
                  <a:lnTo>
                    <a:pt x="75" y="2"/>
                  </a:lnTo>
                  <a:lnTo>
                    <a:pt x="80" y="2"/>
                  </a:lnTo>
                  <a:lnTo>
                    <a:pt x="86" y="2"/>
                  </a:lnTo>
                  <a:lnTo>
                    <a:pt x="91" y="2"/>
                  </a:lnTo>
                  <a:lnTo>
                    <a:pt x="97" y="2"/>
                  </a:lnTo>
                  <a:lnTo>
                    <a:pt x="103" y="2"/>
                  </a:lnTo>
                  <a:lnTo>
                    <a:pt x="108" y="2"/>
                  </a:lnTo>
                  <a:lnTo>
                    <a:pt x="114" y="2"/>
                  </a:lnTo>
                  <a:lnTo>
                    <a:pt x="120" y="2"/>
                  </a:lnTo>
                  <a:lnTo>
                    <a:pt x="127" y="2"/>
                  </a:lnTo>
                  <a:lnTo>
                    <a:pt x="131" y="0"/>
                  </a:lnTo>
                  <a:lnTo>
                    <a:pt x="137" y="0"/>
                  </a:lnTo>
                  <a:lnTo>
                    <a:pt x="145" y="0"/>
                  </a:lnTo>
                  <a:lnTo>
                    <a:pt x="151" y="0"/>
                  </a:lnTo>
                  <a:lnTo>
                    <a:pt x="155" y="0"/>
                  </a:lnTo>
                  <a:lnTo>
                    <a:pt x="156" y="2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6" y="14"/>
                  </a:lnTo>
                  <a:lnTo>
                    <a:pt x="155" y="19"/>
                  </a:lnTo>
                  <a:lnTo>
                    <a:pt x="151" y="22"/>
                  </a:lnTo>
                  <a:lnTo>
                    <a:pt x="150" y="24"/>
                  </a:lnTo>
                  <a:lnTo>
                    <a:pt x="144" y="24"/>
                  </a:lnTo>
                  <a:lnTo>
                    <a:pt x="137" y="24"/>
                  </a:lnTo>
                  <a:lnTo>
                    <a:pt x="131" y="25"/>
                  </a:lnTo>
                  <a:lnTo>
                    <a:pt x="127" y="27"/>
                  </a:lnTo>
                  <a:lnTo>
                    <a:pt x="120" y="27"/>
                  </a:lnTo>
                  <a:lnTo>
                    <a:pt x="114" y="27"/>
                  </a:lnTo>
                  <a:lnTo>
                    <a:pt x="109" y="27"/>
                  </a:lnTo>
                  <a:lnTo>
                    <a:pt x="105" y="27"/>
                  </a:lnTo>
                  <a:lnTo>
                    <a:pt x="99" y="27"/>
                  </a:lnTo>
                  <a:lnTo>
                    <a:pt x="92" y="27"/>
                  </a:lnTo>
                  <a:lnTo>
                    <a:pt x="88" y="27"/>
                  </a:lnTo>
                  <a:lnTo>
                    <a:pt x="81" y="27"/>
                  </a:lnTo>
                  <a:lnTo>
                    <a:pt x="75" y="27"/>
                  </a:lnTo>
                  <a:lnTo>
                    <a:pt x="71" y="27"/>
                  </a:lnTo>
                  <a:lnTo>
                    <a:pt x="64" y="27"/>
                  </a:lnTo>
                  <a:lnTo>
                    <a:pt x="60" y="27"/>
                  </a:lnTo>
                  <a:lnTo>
                    <a:pt x="55" y="27"/>
                  </a:lnTo>
                  <a:lnTo>
                    <a:pt x="52" y="27"/>
                  </a:lnTo>
                  <a:lnTo>
                    <a:pt x="49" y="27"/>
                  </a:lnTo>
                  <a:lnTo>
                    <a:pt x="46" y="27"/>
                  </a:lnTo>
                  <a:lnTo>
                    <a:pt x="41" y="25"/>
                  </a:lnTo>
                  <a:lnTo>
                    <a:pt x="35" y="25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1" y="24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2" name="Freeform 536"/>
            <p:cNvSpPr>
              <a:spLocks/>
            </p:cNvSpPr>
            <p:nvPr/>
          </p:nvSpPr>
          <p:spPr bwMode="auto">
            <a:xfrm>
              <a:off x="4497" y="2926"/>
              <a:ext cx="63" cy="199"/>
            </a:xfrm>
            <a:custGeom>
              <a:avLst/>
              <a:gdLst/>
              <a:ahLst/>
              <a:cxnLst>
                <a:cxn ang="0">
                  <a:pos x="121" y="23"/>
                </a:cxn>
                <a:cxn ang="0">
                  <a:pos x="113" y="36"/>
                </a:cxn>
                <a:cxn ang="0">
                  <a:pos x="105" y="50"/>
                </a:cxn>
                <a:cxn ang="0">
                  <a:pos x="99" y="62"/>
                </a:cxn>
                <a:cxn ang="0">
                  <a:pos x="93" y="75"/>
                </a:cxn>
                <a:cxn ang="0">
                  <a:pos x="87" y="86"/>
                </a:cxn>
                <a:cxn ang="0">
                  <a:pos x="82" y="97"/>
                </a:cxn>
                <a:cxn ang="0">
                  <a:pos x="76" y="106"/>
                </a:cxn>
                <a:cxn ang="0">
                  <a:pos x="68" y="123"/>
                </a:cxn>
                <a:cxn ang="0">
                  <a:pos x="59" y="142"/>
                </a:cxn>
                <a:cxn ang="0">
                  <a:pos x="51" y="160"/>
                </a:cxn>
                <a:cxn ang="0">
                  <a:pos x="45" y="178"/>
                </a:cxn>
                <a:cxn ang="0">
                  <a:pos x="42" y="188"/>
                </a:cxn>
                <a:cxn ang="0">
                  <a:pos x="38" y="199"/>
                </a:cxn>
                <a:cxn ang="0">
                  <a:pos x="37" y="212"/>
                </a:cxn>
                <a:cxn ang="0">
                  <a:pos x="34" y="223"/>
                </a:cxn>
                <a:cxn ang="0">
                  <a:pos x="32" y="238"/>
                </a:cxn>
                <a:cxn ang="0">
                  <a:pos x="32" y="252"/>
                </a:cxn>
                <a:cxn ang="0">
                  <a:pos x="32" y="269"/>
                </a:cxn>
                <a:cxn ang="0">
                  <a:pos x="32" y="288"/>
                </a:cxn>
                <a:cxn ang="0">
                  <a:pos x="40" y="305"/>
                </a:cxn>
                <a:cxn ang="0">
                  <a:pos x="48" y="322"/>
                </a:cxn>
                <a:cxn ang="0">
                  <a:pos x="57" y="339"/>
                </a:cxn>
                <a:cxn ang="0">
                  <a:pos x="68" y="352"/>
                </a:cxn>
                <a:cxn ang="0">
                  <a:pos x="76" y="363"/>
                </a:cxn>
                <a:cxn ang="0">
                  <a:pos x="88" y="375"/>
                </a:cxn>
                <a:cxn ang="0">
                  <a:pos x="85" y="392"/>
                </a:cxn>
                <a:cxn ang="0">
                  <a:pos x="70" y="395"/>
                </a:cxn>
                <a:cxn ang="0">
                  <a:pos x="42" y="377"/>
                </a:cxn>
                <a:cxn ang="0">
                  <a:pos x="35" y="367"/>
                </a:cxn>
                <a:cxn ang="0">
                  <a:pos x="29" y="357"/>
                </a:cxn>
                <a:cxn ang="0">
                  <a:pos x="23" y="347"/>
                </a:cxn>
                <a:cxn ang="0">
                  <a:pos x="15" y="333"/>
                </a:cxn>
                <a:cxn ang="0">
                  <a:pos x="10" y="321"/>
                </a:cxn>
                <a:cxn ang="0">
                  <a:pos x="6" y="310"/>
                </a:cxn>
                <a:cxn ang="0">
                  <a:pos x="4" y="299"/>
                </a:cxn>
                <a:cxn ang="0">
                  <a:pos x="1" y="288"/>
                </a:cxn>
                <a:cxn ang="0">
                  <a:pos x="1" y="277"/>
                </a:cxn>
                <a:cxn ang="0">
                  <a:pos x="0" y="266"/>
                </a:cxn>
                <a:cxn ang="0">
                  <a:pos x="0" y="255"/>
                </a:cxn>
                <a:cxn ang="0">
                  <a:pos x="1" y="243"/>
                </a:cxn>
                <a:cxn ang="0">
                  <a:pos x="3" y="232"/>
                </a:cxn>
                <a:cxn ang="0">
                  <a:pos x="4" y="220"/>
                </a:cxn>
                <a:cxn ang="0">
                  <a:pos x="9" y="209"/>
                </a:cxn>
                <a:cxn ang="0">
                  <a:pos x="10" y="196"/>
                </a:cxn>
                <a:cxn ang="0">
                  <a:pos x="15" y="185"/>
                </a:cxn>
                <a:cxn ang="0">
                  <a:pos x="18" y="173"/>
                </a:cxn>
                <a:cxn ang="0">
                  <a:pos x="24" y="162"/>
                </a:cxn>
                <a:cxn ang="0">
                  <a:pos x="29" y="149"/>
                </a:cxn>
                <a:cxn ang="0">
                  <a:pos x="35" y="137"/>
                </a:cxn>
                <a:cxn ang="0">
                  <a:pos x="42" y="126"/>
                </a:cxn>
                <a:cxn ang="0">
                  <a:pos x="48" y="112"/>
                </a:cxn>
                <a:cxn ang="0">
                  <a:pos x="56" y="100"/>
                </a:cxn>
                <a:cxn ang="0">
                  <a:pos x="62" y="86"/>
                </a:cxn>
                <a:cxn ang="0">
                  <a:pos x="68" y="73"/>
                </a:cxn>
                <a:cxn ang="0">
                  <a:pos x="76" y="61"/>
                </a:cxn>
                <a:cxn ang="0">
                  <a:pos x="84" y="47"/>
                </a:cxn>
                <a:cxn ang="0">
                  <a:pos x="91" y="33"/>
                </a:cxn>
                <a:cxn ang="0">
                  <a:pos x="99" y="20"/>
                </a:cxn>
                <a:cxn ang="0">
                  <a:pos x="109" y="6"/>
                </a:cxn>
                <a:cxn ang="0">
                  <a:pos x="118" y="0"/>
                </a:cxn>
                <a:cxn ang="0">
                  <a:pos x="126" y="5"/>
                </a:cxn>
                <a:cxn ang="0">
                  <a:pos x="126" y="13"/>
                </a:cxn>
              </a:cxnLst>
              <a:rect l="0" t="0" r="r" b="b"/>
              <a:pathLst>
                <a:path w="126" h="397">
                  <a:moveTo>
                    <a:pt x="126" y="13"/>
                  </a:moveTo>
                  <a:lnTo>
                    <a:pt x="123" y="17"/>
                  </a:lnTo>
                  <a:lnTo>
                    <a:pt x="121" y="23"/>
                  </a:lnTo>
                  <a:lnTo>
                    <a:pt x="118" y="28"/>
                  </a:lnTo>
                  <a:lnTo>
                    <a:pt x="115" y="33"/>
                  </a:lnTo>
                  <a:lnTo>
                    <a:pt x="113" y="36"/>
                  </a:lnTo>
                  <a:lnTo>
                    <a:pt x="110" y="42"/>
                  </a:lnTo>
                  <a:lnTo>
                    <a:pt x="109" y="47"/>
                  </a:lnTo>
                  <a:lnTo>
                    <a:pt x="105" y="50"/>
                  </a:lnTo>
                  <a:lnTo>
                    <a:pt x="104" y="55"/>
                  </a:lnTo>
                  <a:lnTo>
                    <a:pt x="101" y="59"/>
                  </a:lnTo>
                  <a:lnTo>
                    <a:pt x="99" y="62"/>
                  </a:lnTo>
                  <a:lnTo>
                    <a:pt x="98" y="67"/>
                  </a:lnTo>
                  <a:lnTo>
                    <a:pt x="94" y="70"/>
                  </a:lnTo>
                  <a:lnTo>
                    <a:pt x="93" y="75"/>
                  </a:lnTo>
                  <a:lnTo>
                    <a:pt x="91" y="78"/>
                  </a:lnTo>
                  <a:lnTo>
                    <a:pt x="88" y="83"/>
                  </a:lnTo>
                  <a:lnTo>
                    <a:pt x="87" y="86"/>
                  </a:lnTo>
                  <a:lnTo>
                    <a:pt x="85" y="89"/>
                  </a:lnTo>
                  <a:lnTo>
                    <a:pt x="84" y="93"/>
                  </a:lnTo>
                  <a:lnTo>
                    <a:pt x="82" y="97"/>
                  </a:lnTo>
                  <a:lnTo>
                    <a:pt x="79" y="100"/>
                  </a:lnTo>
                  <a:lnTo>
                    <a:pt x="77" y="103"/>
                  </a:lnTo>
                  <a:lnTo>
                    <a:pt x="76" y="106"/>
                  </a:lnTo>
                  <a:lnTo>
                    <a:pt x="74" y="109"/>
                  </a:lnTo>
                  <a:lnTo>
                    <a:pt x="71" y="117"/>
                  </a:lnTo>
                  <a:lnTo>
                    <a:pt x="68" y="123"/>
                  </a:lnTo>
                  <a:lnTo>
                    <a:pt x="65" y="129"/>
                  </a:lnTo>
                  <a:lnTo>
                    <a:pt x="62" y="135"/>
                  </a:lnTo>
                  <a:lnTo>
                    <a:pt x="59" y="142"/>
                  </a:lnTo>
                  <a:lnTo>
                    <a:pt x="56" y="148"/>
                  </a:lnTo>
                  <a:lnTo>
                    <a:pt x="52" y="154"/>
                  </a:lnTo>
                  <a:lnTo>
                    <a:pt x="51" y="160"/>
                  </a:lnTo>
                  <a:lnTo>
                    <a:pt x="48" y="167"/>
                  </a:lnTo>
                  <a:lnTo>
                    <a:pt x="46" y="173"/>
                  </a:lnTo>
                  <a:lnTo>
                    <a:pt x="45" y="178"/>
                  </a:lnTo>
                  <a:lnTo>
                    <a:pt x="45" y="181"/>
                  </a:lnTo>
                  <a:lnTo>
                    <a:pt x="43" y="185"/>
                  </a:lnTo>
                  <a:lnTo>
                    <a:pt x="42" y="188"/>
                  </a:lnTo>
                  <a:lnTo>
                    <a:pt x="42" y="193"/>
                  </a:lnTo>
                  <a:lnTo>
                    <a:pt x="40" y="196"/>
                  </a:lnTo>
                  <a:lnTo>
                    <a:pt x="38" y="199"/>
                  </a:lnTo>
                  <a:lnTo>
                    <a:pt x="38" y="202"/>
                  </a:lnTo>
                  <a:lnTo>
                    <a:pt x="37" y="206"/>
                  </a:lnTo>
                  <a:lnTo>
                    <a:pt x="37" y="212"/>
                  </a:lnTo>
                  <a:lnTo>
                    <a:pt x="35" y="216"/>
                  </a:lnTo>
                  <a:lnTo>
                    <a:pt x="35" y="220"/>
                  </a:lnTo>
                  <a:lnTo>
                    <a:pt x="34" y="223"/>
                  </a:lnTo>
                  <a:lnTo>
                    <a:pt x="34" y="229"/>
                  </a:lnTo>
                  <a:lnTo>
                    <a:pt x="32" y="232"/>
                  </a:lnTo>
                  <a:lnTo>
                    <a:pt x="32" y="238"/>
                  </a:lnTo>
                  <a:lnTo>
                    <a:pt x="32" y="243"/>
                  </a:lnTo>
                  <a:lnTo>
                    <a:pt x="32" y="246"/>
                  </a:lnTo>
                  <a:lnTo>
                    <a:pt x="32" y="252"/>
                  </a:lnTo>
                  <a:lnTo>
                    <a:pt x="32" y="258"/>
                  </a:lnTo>
                  <a:lnTo>
                    <a:pt x="31" y="265"/>
                  </a:lnTo>
                  <a:lnTo>
                    <a:pt x="32" y="269"/>
                  </a:lnTo>
                  <a:lnTo>
                    <a:pt x="32" y="276"/>
                  </a:lnTo>
                  <a:lnTo>
                    <a:pt x="32" y="282"/>
                  </a:lnTo>
                  <a:lnTo>
                    <a:pt x="32" y="288"/>
                  </a:lnTo>
                  <a:lnTo>
                    <a:pt x="35" y="294"/>
                  </a:lnTo>
                  <a:lnTo>
                    <a:pt x="37" y="300"/>
                  </a:lnTo>
                  <a:lnTo>
                    <a:pt x="40" y="305"/>
                  </a:lnTo>
                  <a:lnTo>
                    <a:pt x="42" y="311"/>
                  </a:lnTo>
                  <a:lnTo>
                    <a:pt x="45" y="318"/>
                  </a:lnTo>
                  <a:lnTo>
                    <a:pt x="48" y="322"/>
                  </a:lnTo>
                  <a:lnTo>
                    <a:pt x="51" y="329"/>
                  </a:lnTo>
                  <a:lnTo>
                    <a:pt x="54" y="333"/>
                  </a:lnTo>
                  <a:lnTo>
                    <a:pt x="57" y="339"/>
                  </a:lnTo>
                  <a:lnTo>
                    <a:pt x="62" y="346"/>
                  </a:lnTo>
                  <a:lnTo>
                    <a:pt x="66" y="350"/>
                  </a:lnTo>
                  <a:lnTo>
                    <a:pt x="68" y="352"/>
                  </a:lnTo>
                  <a:lnTo>
                    <a:pt x="70" y="357"/>
                  </a:lnTo>
                  <a:lnTo>
                    <a:pt x="73" y="360"/>
                  </a:lnTo>
                  <a:lnTo>
                    <a:pt x="76" y="363"/>
                  </a:lnTo>
                  <a:lnTo>
                    <a:pt x="82" y="369"/>
                  </a:lnTo>
                  <a:lnTo>
                    <a:pt x="85" y="371"/>
                  </a:lnTo>
                  <a:lnTo>
                    <a:pt x="88" y="375"/>
                  </a:lnTo>
                  <a:lnTo>
                    <a:pt x="90" y="381"/>
                  </a:lnTo>
                  <a:lnTo>
                    <a:pt x="88" y="386"/>
                  </a:lnTo>
                  <a:lnTo>
                    <a:pt x="85" y="392"/>
                  </a:lnTo>
                  <a:lnTo>
                    <a:pt x="82" y="395"/>
                  </a:lnTo>
                  <a:lnTo>
                    <a:pt x="76" y="397"/>
                  </a:lnTo>
                  <a:lnTo>
                    <a:pt x="70" y="395"/>
                  </a:lnTo>
                  <a:lnTo>
                    <a:pt x="65" y="394"/>
                  </a:lnTo>
                  <a:lnTo>
                    <a:pt x="45" y="381"/>
                  </a:lnTo>
                  <a:lnTo>
                    <a:pt x="42" y="377"/>
                  </a:lnTo>
                  <a:lnTo>
                    <a:pt x="40" y="374"/>
                  </a:lnTo>
                  <a:lnTo>
                    <a:pt x="37" y="371"/>
                  </a:lnTo>
                  <a:lnTo>
                    <a:pt x="35" y="367"/>
                  </a:lnTo>
                  <a:lnTo>
                    <a:pt x="32" y="364"/>
                  </a:lnTo>
                  <a:lnTo>
                    <a:pt x="31" y="360"/>
                  </a:lnTo>
                  <a:lnTo>
                    <a:pt x="29" y="357"/>
                  </a:lnTo>
                  <a:lnTo>
                    <a:pt x="28" y="353"/>
                  </a:lnTo>
                  <a:lnTo>
                    <a:pt x="24" y="350"/>
                  </a:lnTo>
                  <a:lnTo>
                    <a:pt x="23" y="347"/>
                  </a:lnTo>
                  <a:lnTo>
                    <a:pt x="21" y="344"/>
                  </a:lnTo>
                  <a:lnTo>
                    <a:pt x="18" y="341"/>
                  </a:lnTo>
                  <a:lnTo>
                    <a:pt x="15" y="333"/>
                  </a:lnTo>
                  <a:lnTo>
                    <a:pt x="12" y="329"/>
                  </a:lnTo>
                  <a:lnTo>
                    <a:pt x="12" y="324"/>
                  </a:lnTo>
                  <a:lnTo>
                    <a:pt x="10" y="321"/>
                  </a:lnTo>
                  <a:lnTo>
                    <a:pt x="9" y="316"/>
                  </a:lnTo>
                  <a:lnTo>
                    <a:pt x="7" y="313"/>
                  </a:lnTo>
                  <a:lnTo>
                    <a:pt x="6" y="310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4" y="299"/>
                  </a:lnTo>
                  <a:lnTo>
                    <a:pt x="3" y="296"/>
                  </a:lnTo>
                  <a:lnTo>
                    <a:pt x="1" y="293"/>
                  </a:lnTo>
                  <a:lnTo>
                    <a:pt x="1" y="288"/>
                  </a:lnTo>
                  <a:lnTo>
                    <a:pt x="1" y="285"/>
                  </a:lnTo>
                  <a:lnTo>
                    <a:pt x="1" y="282"/>
                  </a:lnTo>
                  <a:lnTo>
                    <a:pt x="1" y="277"/>
                  </a:lnTo>
                  <a:lnTo>
                    <a:pt x="1" y="274"/>
                  </a:lnTo>
                  <a:lnTo>
                    <a:pt x="1" y="269"/>
                  </a:lnTo>
                  <a:lnTo>
                    <a:pt x="0" y="266"/>
                  </a:lnTo>
                  <a:lnTo>
                    <a:pt x="0" y="262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0" y="246"/>
                  </a:lnTo>
                  <a:lnTo>
                    <a:pt x="1" y="243"/>
                  </a:lnTo>
                  <a:lnTo>
                    <a:pt x="1" y="240"/>
                  </a:lnTo>
                  <a:lnTo>
                    <a:pt x="1" y="235"/>
                  </a:lnTo>
                  <a:lnTo>
                    <a:pt x="3" y="232"/>
                  </a:lnTo>
                  <a:lnTo>
                    <a:pt x="3" y="229"/>
                  </a:lnTo>
                  <a:lnTo>
                    <a:pt x="4" y="224"/>
                  </a:lnTo>
                  <a:lnTo>
                    <a:pt x="4" y="220"/>
                  </a:lnTo>
                  <a:lnTo>
                    <a:pt x="6" y="216"/>
                  </a:lnTo>
                  <a:lnTo>
                    <a:pt x="6" y="212"/>
                  </a:lnTo>
                  <a:lnTo>
                    <a:pt x="9" y="209"/>
                  </a:lnTo>
                  <a:lnTo>
                    <a:pt x="9" y="206"/>
                  </a:lnTo>
                  <a:lnTo>
                    <a:pt x="10" y="201"/>
                  </a:lnTo>
                  <a:lnTo>
                    <a:pt x="10" y="196"/>
                  </a:lnTo>
                  <a:lnTo>
                    <a:pt x="12" y="193"/>
                  </a:lnTo>
                  <a:lnTo>
                    <a:pt x="14" y="188"/>
                  </a:lnTo>
                  <a:lnTo>
                    <a:pt x="15" y="185"/>
                  </a:lnTo>
                  <a:lnTo>
                    <a:pt x="15" y="182"/>
                  </a:lnTo>
                  <a:lnTo>
                    <a:pt x="18" y="178"/>
                  </a:lnTo>
                  <a:lnTo>
                    <a:pt x="18" y="173"/>
                  </a:lnTo>
                  <a:lnTo>
                    <a:pt x="21" y="170"/>
                  </a:lnTo>
                  <a:lnTo>
                    <a:pt x="21" y="167"/>
                  </a:lnTo>
                  <a:lnTo>
                    <a:pt x="24" y="162"/>
                  </a:lnTo>
                  <a:lnTo>
                    <a:pt x="24" y="157"/>
                  </a:lnTo>
                  <a:lnTo>
                    <a:pt x="28" y="153"/>
                  </a:lnTo>
                  <a:lnTo>
                    <a:pt x="29" y="149"/>
                  </a:lnTo>
                  <a:lnTo>
                    <a:pt x="32" y="146"/>
                  </a:lnTo>
                  <a:lnTo>
                    <a:pt x="34" y="142"/>
                  </a:lnTo>
                  <a:lnTo>
                    <a:pt x="35" y="137"/>
                  </a:lnTo>
                  <a:lnTo>
                    <a:pt x="37" y="132"/>
                  </a:lnTo>
                  <a:lnTo>
                    <a:pt x="38" y="129"/>
                  </a:lnTo>
                  <a:lnTo>
                    <a:pt x="42" y="126"/>
                  </a:lnTo>
                  <a:lnTo>
                    <a:pt x="43" y="121"/>
                  </a:lnTo>
                  <a:lnTo>
                    <a:pt x="45" y="117"/>
                  </a:lnTo>
                  <a:lnTo>
                    <a:pt x="48" y="112"/>
                  </a:lnTo>
                  <a:lnTo>
                    <a:pt x="49" y="109"/>
                  </a:lnTo>
                  <a:lnTo>
                    <a:pt x="51" y="104"/>
                  </a:lnTo>
                  <a:lnTo>
                    <a:pt x="56" y="100"/>
                  </a:lnTo>
                  <a:lnTo>
                    <a:pt x="57" y="97"/>
                  </a:lnTo>
                  <a:lnTo>
                    <a:pt x="59" y="92"/>
                  </a:lnTo>
                  <a:lnTo>
                    <a:pt x="62" y="86"/>
                  </a:lnTo>
                  <a:lnTo>
                    <a:pt x="63" y="83"/>
                  </a:lnTo>
                  <a:lnTo>
                    <a:pt x="66" y="79"/>
                  </a:lnTo>
                  <a:lnTo>
                    <a:pt x="68" y="73"/>
                  </a:lnTo>
                  <a:lnTo>
                    <a:pt x="71" y="70"/>
                  </a:lnTo>
                  <a:lnTo>
                    <a:pt x="73" y="65"/>
                  </a:lnTo>
                  <a:lnTo>
                    <a:pt x="76" y="61"/>
                  </a:lnTo>
                  <a:lnTo>
                    <a:pt x="79" y="56"/>
                  </a:lnTo>
                  <a:lnTo>
                    <a:pt x="82" y="51"/>
                  </a:lnTo>
                  <a:lnTo>
                    <a:pt x="84" y="47"/>
                  </a:lnTo>
                  <a:lnTo>
                    <a:pt x="87" y="44"/>
                  </a:lnTo>
                  <a:lnTo>
                    <a:pt x="88" y="37"/>
                  </a:lnTo>
                  <a:lnTo>
                    <a:pt x="91" y="33"/>
                  </a:lnTo>
                  <a:lnTo>
                    <a:pt x="94" y="30"/>
                  </a:lnTo>
                  <a:lnTo>
                    <a:pt x="98" y="25"/>
                  </a:lnTo>
                  <a:lnTo>
                    <a:pt x="99" y="20"/>
                  </a:lnTo>
                  <a:lnTo>
                    <a:pt x="102" y="16"/>
                  </a:lnTo>
                  <a:lnTo>
                    <a:pt x="105" y="9"/>
                  </a:lnTo>
                  <a:lnTo>
                    <a:pt x="109" y="6"/>
                  </a:lnTo>
                  <a:lnTo>
                    <a:pt x="110" y="2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4" y="2"/>
                  </a:lnTo>
                  <a:lnTo>
                    <a:pt x="126" y="5"/>
                  </a:lnTo>
                  <a:lnTo>
                    <a:pt x="126" y="8"/>
                  </a:lnTo>
                  <a:lnTo>
                    <a:pt x="126" y="13"/>
                  </a:lnTo>
                  <a:lnTo>
                    <a:pt x="126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3" name="Freeform 537"/>
            <p:cNvSpPr>
              <a:spLocks/>
            </p:cNvSpPr>
            <p:nvPr/>
          </p:nvSpPr>
          <p:spPr bwMode="auto">
            <a:xfrm>
              <a:off x="4417" y="3078"/>
              <a:ext cx="82" cy="12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33" y="1"/>
                </a:cxn>
                <a:cxn ang="0">
                  <a:pos x="44" y="1"/>
                </a:cxn>
                <a:cxn ang="0">
                  <a:pos x="55" y="1"/>
                </a:cxn>
                <a:cxn ang="0">
                  <a:pos x="67" y="1"/>
                </a:cxn>
                <a:cxn ang="0">
                  <a:pos x="76" y="1"/>
                </a:cxn>
                <a:cxn ang="0">
                  <a:pos x="89" y="0"/>
                </a:cxn>
                <a:cxn ang="0">
                  <a:pos x="97" y="0"/>
                </a:cxn>
                <a:cxn ang="0">
                  <a:pos x="104" y="0"/>
                </a:cxn>
                <a:cxn ang="0">
                  <a:pos x="112" y="0"/>
                </a:cxn>
                <a:cxn ang="0">
                  <a:pos x="123" y="1"/>
                </a:cxn>
                <a:cxn ang="0">
                  <a:pos x="129" y="1"/>
                </a:cxn>
                <a:cxn ang="0">
                  <a:pos x="140" y="3"/>
                </a:cxn>
                <a:cxn ang="0">
                  <a:pos x="150" y="4"/>
                </a:cxn>
                <a:cxn ang="0">
                  <a:pos x="156" y="4"/>
                </a:cxn>
                <a:cxn ang="0">
                  <a:pos x="164" y="6"/>
                </a:cxn>
                <a:cxn ang="0">
                  <a:pos x="161" y="18"/>
                </a:cxn>
                <a:cxn ang="0">
                  <a:pos x="153" y="21"/>
                </a:cxn>
                <a:cxn ang="0">
                  <a:pos x="145" y="21"/>
                </a:cxn>
                <a:cxn ang="0">
                  <a:pos x="137" y="21"/>
                </a:cxn>
                <a:cxn ang="0">
                  <a:pos x="131" y="21"/>
                </a:cxn>
                <a:cxn ang="0">
                  <a:pos x="125" y="23"/>
                </a:cxn>
                <a:cxn ang="0">
                  <a:pos x="117" y="23"/>
                </a:cxn>
                <a:cxn ang="0">
                  <a:pos x="108" y="25"/>
                </a:cxn>
                <a:cxn ang="0">
                  <a:pos x="100" y="25"/>
                </a:cxn>
                <a:cxn ang="0">
                  <a:pos x="92" y="25"/>
                </a:cxn>
                <a:cxn ang="0">
                  <a:pos x="83" y="25"/>
                </a:cxn>
                <a:cxn ang="0">
                  <a:pos x="73" y="25"/>
                </a:cxn>
                <a:cxn ang="0">
                  <a:pos x="62" y="25"/>
                </a:cxn>
                <a:cxn ang="0">
                  <a:pos x="52" y="25"/>
                </a:cxn>
                <a:cxn ang="0">
                  <a:pos x="41" y="25"/>
                </a:cxn>
                <a:cxn ang="0">
                  <a:pos x="30" y="25"/>
                </a:cxn>
                <a:cxn ang="0">
                  <a:pos x="19" y="25"/>
                </a:cxn>
                <a:cxn ang="0">
                  <a:pos x="6" y="23"/>
                </a:cxn>
                <a:cxn ang="0">
                  <a:pos x="0" y="15"/>
                </a:cxn>
                <a:cxn ang="0">
                  <a:pos x="3" y="4"/>
                </a:cxn>
                <a:cxn ang="0">
                  <a:pos x="9" y="0"/>
                </a:cxn>
                <a:cxn ang="0">
                  <a:pos x="14" y="0"/>
                </a:cxn>
              </a:cxnLst>
              <a:rect l="0" t="0" r="r" b="b"/>
              <a:pathLst>
                <a:path w="164" h="25">
                  <a:moveTo>
                    <a:pt x="14" y="0"/>
                  </a:moveTo>
                  <a:lnTo>
                    <a:pt x="20" y="1"/>
                  </a:lnTo>
                  <a:lnTo>
                    <a:pt x="27" y="1"/>
                  </a:lnTo>
                  <a:lnTo>
                    <a:pt x="33" y="1"/>
                  </a:lnTo>
                  <a:lnTo>
                    <a:pt x="39" y="1"/>
                  </a:lnTo>
                  <a:lnTo>
                    <a:pt x="44" y="1"/>
                  </a:lnTo>
                  <a:lnTo>
                    <a:pt x="50" y="1"/>
                  </a:lnTo>
                  <a:lnTo>
                    <a:pt x="55" y="1"/>
                  </a:lnTo>
                  <a:lnTo>
                    <a:pt x="61" y="1"/>
                  </a:lnTo>
                  <a:lnTo>
                    <a:pt x="67" y="1"/>
                  </a:lnTo>
                  <a:lnTo>
                    <a:pt x="72" y="1"/>
                  </a:lnTo>
                  <a:lnTo>
                    <a:pt x="76" y="1"/>
                  </a:lnTo>
                  <a:lnTo>
                    <a:pt x="83" y="1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20" y="1"/>
                  </a:lnTo>
                  <a:lnTo>
                    <a:pt x="123" y="1"/>
                  </a:lnTo>
                  <a:lnTo>
                    <a:pt x="126" y="1"/>
                  </a:lnTo>
                  <a:lnTo>
                    <a:pt x="129" y="1"/>
                  </a:lnTo>
                  <a:lnTo>
                    <a:pt x="132" y="1"/>
                  </a:lnTo>
                  <a:lnTo>
                    <a:pt x="140" y="3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3" y="4"/>
                  </a:lnTo>
                  <a:lnTo>
                    <a:pt x="156" y="4"/>
                  </a:lnTo>
                  <a:lnTo>
                    <a:pt x="159" y="4"/>
                  </a:lnTo>
                  <a:lnTo>
                    <a:pt x="164" y="6"/>
                  </a:lnTo>
                  <a:lnTo>
                    <a:pt x="164" y="12"/>
                  </a:lnTo>
                  <a:lnTo>
                    <a:pt x="161" y="18"/>
                  </a:lnTo>
                  <a:lnTo>
                    <a:pt x="156" y="21"/>
                  </a:lnTo>
                  <a:lnTo>
                    <a:pt x="153" y="21"/>
                  </a:lnTo>
                  <a:lnTo>
                    <a:pt x="148" y="21"/>
                  </a:lnTo>
                  <a:lnTo>
                    <a:pt x="145" y="21"/>
                  </a:lnTo>
                  <a:lnTo>
                    <a:pt x="142" y="21"/>
                  </a:lnTo>
                  <a:lnTo>
                    <a:pt x="137" y="21"/>
                  </a:lnTo>
                  <a:lnTo>
                    <a:pt x="136" y="21"/>
                  </a:lnTo>
                  <a:lnTo>
                    <a:pt x="131" y="21"/>
                  </a:lnTo>
                  <a:lnTo>
                    <a:pt x="128" y="23"/>
                  </a:lnTo>
                  <a:lnTo>
                    <a:pt x="125" y="23"/>
                  </a:lnTo>
                  <a:lnTo>
                    <a:pt x="122" y="23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08" y="25"/>
                  </a:lnTo>
                  <a:lnTo>
                    <a:pt x="103" y="25"/>
                  </a:lnTo>
                  <a:lnTo>
                    <a:pt x="100" y="25"/>
                  </a:lnTo>
                  <a:lnTo>
                    <a:pt x="95" y="25"/>
                  </a:lnTo>
                  <a:lnTo>
                    <a:pt x="92" y="25"/>
                  </a:lnTo>
                  <a:lnTo>
                    <a:pt x="89" y="25"/>
                  </a:lnTo>
                  <a:lnTo>
                    <a:pt x="83" y="25"/>
                  </a:lnTo>
                  <a:lnTo>
                    <a:pt x="78" y="25"/>
                  </a:lnTo>
                  <a:lnTo>
                    <a:pt x="73" y="25"/>
                  </a:lnTo>
                  <a:lnTo>
                    <a:pt x="67" y="25"/>
                  </a:lnTo>
                  <a:lnTo>
                    <a:pt x="62" y="25"/>
                  </a:lnTo>
                  <a:lnTo>
                    <a:pt x="56" y="25"/>
                  </a:lnTo>
                  <a:lnTo>
                    <a:pt x="52" y="25"/>
                  </a:lnTo>
                  <a:lnTo>
                    <a:pt x="47" y="25"/>
                  </a:lnTo>
                  <a:lnTo>
                    <a:pt x="41" y="25"/>
                  </a:lnTo>
                  <a:lnTo>
                    <a:pt x="36" y="25"/>
                  </a:lnTo>
                  <a:lnTo>
                    <a:pt x="30" y="25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3" y="25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3" y="4"/>
                  </a:lnTo>
                  <a:lnTo>
                    <a:pt x="6" y="1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4" name="Freeform 538"/>
            <p:cNvSpPr>
              <a:spLocks/>
            </p:cNvSpPr>
            <p:nvPr/>
          </p:nvSpPr>
          <p:spPr bwMode="auto">
            <a:xfrm>
              <a:off x="4347" y="3127"/>
              <a:ext cx="60" cy="82"/>
            </a:xfrm>
            <a:custGeom>
              <a:avLst/>
              <a:gdLst/>
              <a:ahLst/>
              <a:cxnLst>
                <a:cxn ang="0">
                  <a:pos x="117" y="18"/>
                </a:cxn>
                <a:cxn ang="0">
                  <a:pos x="111" y="26"/>
                </a:cxn>
                <a:cxn ang="0">
                  <a:pos x="107" y="32"/>
                </a:cxn>
                <a:cxn ang="0">
                  <a:pos x="101" y="40"/>
                </a:cxn>
                <a:cxn ang="0">
                  <a:pos x="97" y="48"/>
                </a:cxn>
                <a:cxn ang="0">
                  <a:pos x="92" y="56"/>
                </a:cxn>
                <a:cxn ang="0">
                  <a:pos x="87" y="64"/>
                </a:cxn>
                <a:cxn ang="0">
                  <a:pos x="81" y="73"/>
                </a:cxn>
                <a:cxn ang="0">
                  <a:pos x="76" y="81"/>
                </a:cxn>
                <a:cxn ang="0">
                  <a:pos x="70" y="90"/>
                </a:cxn>
                <a:cxn ang="0">
                  <a:pos x="65" y="98"/>
                </a:cxn>
                <a:cxn ang="0">
                  <a:pos x="61" y="107"/>
                </a:cxn>
                <a:cxn ang="0">
                  <a:pos x="54" y="116"/>
                </a:cxn>
                <a:cxn ang="0">
                  <a:pos x="50" y="126"/>
                </a:cxn>
                <a:cxn ang="0">
                  <a:pos x="44" y="135"/>
                </a:cxn>
                <a:cxn ang="0">
                  <a:pos x="39" y="146"/>
                </a:cxn>
                <a:cxn ang="0">
                  <a:pos x="34" y="155"/>
                </a:cxn>
                <a:cxn ang="0">
                  <a:pos x="28" y="160"/>
                </a:cxn>
                <a:cxn ang="0">
                  <a:pos x="22" y="163"/>
                </a:cxn>
                <a:cxn ang="0">
                  <a:pos x="14" y="163"/>
                </a:cxn>
                <a:cxn ang="0">
                  <a:pos x="6" y="158"/>
                </a:cxn>
                <a:cxn ang="0">
                  <a:pos x="0" y="149"/>
                </a:cxn>
                <a:cxn ang="0">
                  <a:pos x="2" y="141"/>
                </a:cxn>
                <a:cxn ang="0">
                  <a:pos x="6" y="132"/>
                </a:cxn>
                <a:cxn ang="0">
                  <a:pos x="11" y="123"/>
                </a:cxn>
                <a:cxn ang="0">
                  <a:pos x="17" y="115"/>
                </a:cxn>
                <a:cxn ang="0">
                  <a:pos x="23" y="106"/>
                </a:cxn>
                <a:cxn ang="0">
                  <a:pos x="31" y="96"/>
                </a:cxn>
                <a:cxn ang="0">
                  <a:pos x="36" y="88"/>
                </a:cxn>
                <a:cxn ang="0">
                  <a:pos x="44" y="79"/>
                </a:cxn>
                <a:cxn ang="0">
                  <a:pos x="50" y="71"/>
                </a:cxn>
                <a:cxn ang="0">
                  <a:pos x="56" y="64"/>
                </a:cxn>
                <a:cxn ang="0">
                  <a:pos x="62" y="54"/>
                </a:cxn>
                <a:cxn ang="0">
                  <a:pos x="67" y="46"/>
                </a:cxn>
                <a:cxn ang="0">
                  <a:pos x="73" y="39"/>
                </a:cxn>
                <a:cxn ang="0">
                  <a:pos x="81" y="31"/>
                </a:cxn>
                <a:cxn ang="0">
                  <a:pos x="87" y="23"/>
                </a:cxn>
                <a:cxn ang="0">
                  <a:pos x="92" y="17"/>
                </a:cxn>
                <a:cxn ang="0">
                  <a:pos x="98" y="9"/>
                </a:cxn>
                <a:cxn ang="0">
                  <a:pos x="103" y="3"/>
                </a:cxn>
                <a:cxn ang="0">
                  <a:pos x="111" y="0"/>
                </a:cxn>
                <a:cxn ang="0">
                  <a:pos x="117" y="3"/>
                </a:cxn>
                <a:cxn ang="0">
                  <a:pos x="120" y="11"/>
                </a:cxn>
                <a:cxn ang="0">
                  <a:pos x="118" y="15"/>
                </a:cxn>
              </a:cxnLst>
              <a:rect l="0" t="0" r="r" b="b"/>
              <a:pathLst>
                <a:path w="120" h="163">
                  <a:moveTo>
                    <a:pt x="118" y="15"/>
                  </a:moveTo>
                  <a:lnTo>
                    <a:pt x="117" y="18"/>
                  </a:lnTo>
                  <a:lnTo>
                    <a:pt x="114" y="23"/>
                  </a:lnTo>
                  <a:lnTo>
                    <a:pt x="111" y="26"/>
                  </a:lnTo>
                  <a:lnTo>
                    <a:pt x="109" y="29"/>
                  </a:lnTo>
                  <a:lnTo>
                    <a:pt x="107" y="32"/>
                  </a:lnTo>
                  <a:lnTo>
                    <a:pt x="103" y="35"/>
                  </a:lnTo>
                  <a:lnTo>
                    <a:pt x="101" y="40"/>
                  </a:lnTo>
                  <a:lnTo>
                    <a:pt x="100" y="45"/>
                  </a:lnTo>
                  <a:lnTo>
                    <a:pt x="97" y="48"/>
                  </a:lnTo>
                  <a:lnTo>
                    <a:pt x="93" y="53"/>
                  </a:lnTo>
                  <a:lnTo>
                    <a:pt x="92" y="56"/>
                  </a:lnTo>
                  <a:lnTo>
                    <a:pt x="90" y="59"/>
                  </a:lnTo>
                  <a:lnTo>
                    <a:pt x="87" y="64"/>
                  </a:lnTo>
                  <a:lnTo>
                    <a:pt x="84" y="68"/>
                  </a:lnTo>
                  <a:lnTo>
                    <a:pt x="81" y="73"/>
                  </a:lnTo>
                  <a:lnTo>
                    <a:pt x="79" y="78"/>
                  </a:lnTo>
                  <a:lnTo>
                    <a:pt x="76" y="81"/>
                  </a:lnTo>
                  <a:lnTo>
                    <a:pt x="73" y="85"/>
                  </a:lnTo>
                  <a:lnTo>
                    <a:pt x="70" y="90"/>
                  </a:lnTo>
                  <a:lnTo>
                    <a:pt x="69" y="93"/>
                  </a:lnTo>
                  <a:lnTo>
                    <a:pt x="65" y="98"/>
                  </a:lnTo>
                  <a:lnTo>
                    <a:pt x="64" y="102"/>
                  </a:lnTo>
                  <a:lnTo>
                    <a:pt x="61" y="107"/>
                  </a:lnTo>
                  <a:lnTo>
                    <a:pt x="58" y="112"/>
                  </a:lnTo>
                  <a:lnTo>
                    <a:pt x="54" y="116"/>
                  </a:lnTo>
                  <a:lnTo>
                    <a:pt x="53" y="121"/>
                  </a:lnTo>
                  <a:lnTo>
                    <a:pt x="50" y="126"/>
                  </a:lnTo>
                  <a:lnTo>
                    <a:pt x="47" y="132"/>
                  </a:lnTo>
                  <a:lnTo>
                    <a:pt x="44" y="135"/>
                  </a:lnTo>
                  <a:lnTo>
                    <a:pt x="42" y="141"/>
                  </a:lnTo>
                  <a:lnTo>
                    <a:pt x="39" y="146"/>
                  </a:lnTo>
                  <a:lnTo>
                    <a:pt x="37" y="152"/>
                  </a:lnTo>
                  <a:lnTo>
                    <a:pt x="34" y="155"/>
                  </a:lnTo>
                  <a:lnTo>
                    <a:pt x="31" y="158"/>
                  </a:lnTo>
                  <a:lnTo>
                    <a:pt x="28" y="160"/>
                  </a:lnTo>
                  <a:lnTo>
                    <a:pt x="25" y="163"/>
                  </a:lnTo>
                  <a:lnTo>
                    <a:pt x="22" y="163"/>
                  </a:lnTo>
                  <a:lnTo>
                    <a:pt x="17" y="163"/>
                  </a:lnTo>
                  <a:lnTo>
                    <a:pt x="14" y="163"/>
                  </a:lnTo>
                  <a:lnTo>
                    <a:pt x="11" y="163"/>
                  </a:lnTo>
                  <a:lnTo>
                    <a:pt x="6" y="158"/>
                  </a:lnTo>
                  <a:lnTo>
                    <a:pt x="2" y="152"/>
                  </a:lnTo>
                  <a:lnTo>
                    <a:pt x="0" y="149"/>
                  </a:lnTo>
                  <a:lnTo>
                    <a:pt x="2" y="144"/>
                  </a:lnTo>
                  <a:lnTo>
                    <a:pt x="2" y="141"/>
                  </a:lnTo>
                  <a:lnTo>
                    <a:pt x="5" y="138"/>
                  </a:lnTo>
                  <a:lnTo>
                    <a:pt x="6" y="132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4" y="120"/>
                  </a:lnTo>
                  <a:lnTo>
                    <a:pt x="17" y="115"/>
                  </a:lnTo>
                  <a:lnTo>
                    <a:pt x="20" y="110"/>
                  </a:lnTo>
                  <a:lnTo>
                    <a:pt x="23" y="106"/>
                  </a:lnTo>
                  <a:lnTo>
                    <a:pt x="26" y="102"/>
                  </a:lnTo>
                  <a:lnTo>
                    <a:pt x="31" y="96"/>
                  </a:lnTo>
                  <a:lnTo>
                    <a:pt x="34" y="93"/>
                  </a:lnTo>
                  <a:lnTo>
                    <a:pt x="36" y="88"/>
                  </a:lnTo>
                  <a:lnTo>
                    <a:pt x="40" y="84"/>
                  </a:lnTo>
                  <a:lnTo>
                    <a:pt x="44" y="79"/>
                  </a:lnTo>
                  <a:lnTo>
                    <a:pt x="47" y="76"/>
                  </a:lnTo>
                  <a:lnTo>
                    <a:pt x="50" y="71"/>
                  </a:lnTo>
                  <a:lnTo>
                    <a:pt x="53" y="68"/>
                  </a:lnTo>
                  <a:lnTo>
                    <a:pt x="56" y="64"/>
                  </a:lnTo>
                  <a:lnTo>
                    <a:pt x="59" y="59"/>
                  </a:lnTo>
                  <a:lnTo>
                    <a:pt x="62" y="54"/>
                  </a:lnTo>
                  <a:lnTo>
                    <a:pt x="65" y="51"/>
                  </a:lnTo>
                  <a:lnTo>
                    <a:pt x="67" y="46"/>
                  </a:lnTo>
                  <a:lnTo>
                    <a:pt x="70" y="43"/>
                  </a:lnTo>
                  <a:lnTo>
                    <a:pt x="73" y="39"/>
                  </a:lnTo>
                  <a:lnTo>
                    <a:pt x="78" y="35"/>
                  </a:lnTo>
                  <a:lnTo>
                    <a:pt x="81" y="31"/>
                  </a:lnTo>
                  <a:lnTo>
                    <a:pt x="84" y="26"/>
                  </a:lnTo>
                  <a:lnTo>
                    <a:pt x="87" y="23"/>
                  </a:lnTo>
                  <a:lnTo>
                    <a:pt x="90" y="20"/>
                  </a:lnTo>
                  <a:lnTo>
                    <a:pt x="92" y="17"/>
                  </a:lnTo>
                  <a:lnTo>
                    <a:pt x="95" y="12"/>
                  </a:lnTo>
                  <a:lnTo>
                    <a:pt x="98" y="9"/>
                  </a:lnTo>
                  <a:lnTo>
                    <a:pt x="101" y="6"/>
                  </a:lnTo>
                  <a:lnTo>
                    <a:pt x="103" y="3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17" y="3"/>
                  </a:lnTo>
                  <a:lnTo>
                    <a:pt x="120" y="6"/>
                  </a:lnTo>
                  <a:lnTo>
                    <a:pt x="120" y="11"/>
                  </a:lnTo>
                  <a:lnTo>
                    <a:pt x="118" y="15"/>
                  </a:lnTo>
                  <a:lnTo>
                    <a:pt x="11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5" name="Freeform 539"/>
            <p:cNvSpPr>
              <a:spLocks/>
            </p:cNvSpPr>
            <p:nvPr/>
          </p:nvSpPr>
          <p:spPr bwMode="auto">
            <a:xfrm>
              <a:off x="4691" y="3364"/>
              <a:ext cx="188" cy="161"/>
            </a:xfrm>
            <a:custGeom>
              <a:avLst/>
              <a:gdLst/>
              <a:ahLst/>
              <a:cxnLst>
                <a:cxn ang="0">
                  <a:pos x="363" y="25"/>
                </a:cxn>
                <a:cxn ang="0">
                  <a:pos x="351" y="38"/>
                </a:cxn>
                <a:cxn ang="0">
                  <a:pos x="337" y="50"/>
                </a:cxn>
                <a:cxn ang="0">
                  <a:pos x="323" y="64"/>
                </a:cxn>
                <a:cxn ang="0">
                  <a:pos x="307" y="77"/>
                </a:cxn>
                <a:cxn ang="0">
                  <a:pos x="293" y="89"/>
                </a:cxn>
                <a:cxn ang="0">
                  <a:pos x="276" y="102"/>
                </a:cxn>
                <a:cxn ang="0">
                  <a:pos x="259" y="116"/>
                </a:cxn>
                <a:cxn ang="0">
                  <a:pos x="245" y="130"/>
                </a:cxn>
                <a:cxn ang="0">
                  <a:pos x="228" y="144"/>
                </a:cxn>
                <a:cxn ang="0">
                  <a:pos x="212" y="158"/>
                </a:cxn>
                <a:cxn ang="0">
                  <a:pos x="201" y="167"/>
                </a:cxn>
                <a:cxn ang="0">
                  <a:pos x="186" y="179"/>
                </a:cxn>
                <a:cxn ang="0">
                  <a:pos x="165" y="195"/>
                </a:cxn>
                <a:cxn ang="0">
                  <a:pos x="147" y="209"/>
                </a:cxn>
                <a:cxn ang="0">
                  <a:pos x="129" y="223"/>
                </a:cxn>
                <a:cxn ang="0">
                  <a:pos x="112" y="237"/>
                </a:cxn>
                <a:cxn ang="0">
                  <a:pos x="95" y="250"/>
                </a:cxn>
                <a:cxn ang="0">
                  <a:pos x="78" y="265"/>
                </a:cxn>
                <a:cxn ang="0">
                  <a:pos x="63" y="279"/>
                </a:cxn>
                <a:cxn ang="0">
                  <a:pos x="47" y="295"/>
                </a:cxn>
                <a:cxn ang="0">
                  <a:pos x="31" y="310"/>
                </a:cxn>
                <a:cxn ang="0">
                  <a:pos x="14" y="323"/>
                </a:cxn>
                <a:cxn ang="0">
                  <a:pos x="0" y="313"/>
                </a:cxn>
                <a:cxn ang="0">
                  <a:pos x="5" y="295"/>
                </a:cxn>
                <a:cxn ang="0">
                  <a:pos x="20" y="278"/>
                </a:cxn>
                <a:cxn ang="0">
                  <a:pos x="36" y="262"/>
                </a:cxn>
                <a:cxn ang="0">
                  <a:pos x="52" y="248"/>
                </a:cxn>
                <a:cxn ang="0">
                  <a:pos x="67" y="234"/>
                </a:cxn>
                <a:cxn ang="0">
                  <a:pos x="84" y="222"/>
                </a:cxn>
                <a:cxn ang="0">
                  <a:pos x="100" y="209"/>
                </a:cxn>
                <a:cxn ang="0">
                  <a:pos x="117" y="197"/>
                </a:cxn>
                <a:cxn ang="0">
                  <a:pos x="136" y="183"/>
                </a:cxn>
                <a:cxn ang="0">
                  <a:pos x="153" y="167"/>
                </a:cxn>
                <a:cxn ang="0">
                  <a:pos x="173" y="150"/>
                </a:cxn>
                <a:cxn ang="0">
                  <a:pos x="184" y="142"/>
                </a:cxn>
                <a:cxn ang="0">
                  <a:pos x="198" y="130"/>
                </a:cxn>
                <a:cxn ang="0">
                  <a:pos x="215" y="116"/>
                </a:cxn>
                <a:cxn ang="0">
                  <a:pos x="232" y="103"/>
                </a:cxn>
                <a:cxn ang="0">
                  <a:pos x="249" y="91"/>
                </a:cxn>
                <a:cxn ang="0">
                  <a:pos x="266" y="80"/>
                </a:cxn>
                <a:cxn ang="0">
                  <a:pos x="282" y="67"/>
                </a:cxn>
                <a:cxn ang="0">
                  <a:pos x="299" y="57"/>
                </a:cxn>
                <a:cxn ang="0">
                  <a:pos x="313" y="44"/>
                </a:cxn>
                <a:cxn ang="0">
                  <a:pos x="329" y="32"/>
                </a:cxn>
                <a:cxn ang="0">
                  <a:pos x="343" y="18"/>
                </a:cxn>
                <a:cxn ang="0">
                  <a:pos x="355" y="4"/>
                </a:cxn>
                <a:cxn ang="0">
                  <a:pos x="368" y="0"/>
                </a:cxn>
                <a:cxn ang="0">
                  <a:pos x="375" y="8"/>
                </a:cxn>
                <a:cxn ang="0">
                  <a:pos x="372" y="18"/>
                </a:cxn>
              </a:cxnLst>
              <a:rect l="0" t="0" r="r" b="b"/>
              <a:pathLst>
                <a:path w="375" h="323">
                  <a:moveTo>
                    <a:pt x="372" y="18"/>
                  </a:moveTo>
                  <a:lnTo>
                    <a:pt x="368" y="21"/>
                  </a:lnTo>
                  <a:lnTo>
                    <a:pt x="363" y="25"/>
                  </a:lnTo>
                  <a:lnTo>
                    <a:pt x="358" y="28"/>
                  </a:lnTo>
                  <a:lnTo>
                    <a:pt x="355" y="33"/>
                  </a:lnTo>
                  <a:lnTo>
                    <a:pt x="351" y="38"/>
                  </a:lnTo>
                  <a:lnTo>
                    <a:pt x="346" y="43"/>
                  </a:lnTo>
                  <a:lnTo>
                    <a:pt x="341" y="46"/>
                  </a:lnTo>
                  <a:lnTo>
                    <a:pt x="337" y="50"/>
                  </a:lnTo>
                  <a:lnTo>
                    <a:pt x="332" y="53"/>
                  </a:lnTo>
                  <a:lnTo>
                    <a:pt x="327" y="60"/>
                  </a:lnTo>
                  <a:lnTo>
                    <a:pt x="323" y="64"/>
                  </a:lnTo>
                  <a:lnTo>
                    <a:pt x="318" y="67"/>
                  </a:lnTo>
                  <a:lnTo>
                    <a:pt x="312" y="72"/>
                  </a:lnTo>
                  <a:lnTo>
                    <a:pt x="307" y="77"/>
                  </a:lnTo>
                  <a:lnTo>
                    <a:pt x="302" y="80"/>
                  </a:lnTo>
                  <a:lnTo>
                    <a:pt x="298" y="86"/>
                  </a:lnTo>
                  <a:lnTo>
                    <a:pt x="293" y="89"/>
                  </a:lnTo>
                  <a:lnTo>
                    <a:pt x="287" y="94"/>
                  </a:lnTo>
                  <a:lnTo>
                    <a:pt x="282" y="97"/>
                  </a:lnTo>
                  <a:lnTo>
                    <a:pt x="276" y="102"/>
                  </a:lnTo>
                  <a:lnTo>
                    <a:pt x="271" y="106"/>
                  </a:lnTo>
                  <a:lnTo>
                    <a:pt x="266" y="111"/>
                  </a:lnTo>
                  <a:lnTo>
                    <a:pt x="259" y="116"/>
                  </a:lnTo>
                  <a:lnTo>
                    <a:pt x="256" y="120"/>
                  </a:lnTo>
                  <a:lnTo>
                    <a:pt x="249" y="125"/>
                  </a:lnTo>
                  <a:lnTo>
                    <a:pt x="245" y="130"/>
                  </a:lnTo>
                  <a:lnTo>
                    <a:pt x="238" y="133"/>
                  </a:lnTo>
                  <a:lnTo>
                    <a:pt x="232" y="139"/>
                  </a:lnTo>
                  <a:lnTo>
                    <a:pt x="228" y="144"/>
                  </a:lnTo>
                  <a:lnTo>
                    <a:pt x="223" y="148"/>
                  </a:lnTo>
                  <a:lnTo>
                    <a:pt x="217" y="153"/>
                  </a:lnTo>
                  <a:lnTo>
                    <a:pt x="212" y="158"/>
                  </a:lnTo>
                  <a:lnTo>
                    <a:pt x="209" y="161"/>
                  </a:lnTo>
                  <a:lnTo>
                    <a:pt x="204" y="164"/>
                  </a:lnTo>
                  <a:lnTo>
                    <a:pt x="201" y="167"/>
                  </a:lnTo>
                  <a:lnTo>
                    <a:pt x="198" y="170"/>
                  </a:lnTo>
                  <a:lnTo>
                    <a:pt x="190" y="175"/>
                  </a:lnTo>
                  <a:lnTo>
                    <a:pt x="186" y="179"/>
                  </a:lnTo>
                  <a:lnTo>
                    <a:pt x="178" y="186"/>
                  </a:lnTo>
                  <a:lnTo>
                    <a:pt x="173" y="190"/>
                  </a:lnTo>
                  <a:lnTo>
                    <a:pt x="165" y="195"/>
                  </a:lnTo>
                  <a:lnTo>
                    <a:pt x="159" y="200"/>
                  </a:lnTo>
                  <a:lnTo>
                    <a:pt x="153" y="204"/>
                  </a:lnTo>
                  <a:lnTo>
                    <a:pt x="147" y="209"/>
                  </a:lnTo>
                  <a:lnTo>
                    <a:pt x="140" y="214"/>
                  </a:lnTo>
                  <a:lnTo>
                    <a:pt x="136" y="218"/>
                  </a:lnTo>
                  <a:lnTo>
                    <a:pt x="129" y="223"/>
                  </a:lnTo>
                  <a:lnTo>
                    <a:pt x="123" y="228"/>
                  </a:lnTo>
                  <a:lnTo>
                    <a:pt x="117" y="232"/>
                  </a:lnTo>
                  <a:lnTo>
                    <a:pt x="112" y="237"/>
                  </a:lnTo>
                  <a:lnTo>
                    <a:pt x="106" y="242"/>
                  </a:lnTo>
                  <a:lnTo>
                    <a:pt x="100" y="246"/>
                  </a:lnTo>
                  <a:lnTo>
                    <a:pt x="95" y="250"/>
                  </a:lnTo>
                  <a:lnTo>
                    <a:pt x="91" y="256"/>
                  </a:lnTo>
                  <a:lnTo>
                    <a:pt x="84" y="259"/>
                  </a:lnTo>
                  <a:lnTo>
                    <a:pt x="78" y="265"/>
                  </a:lnTo>
                  <a:lnTo>
                    <a:pt x="73" y="270"/>
                  </a:lnTo>
                  <a:lnTo>
                    <a:pt x="69" y="274"/>
                  </a:lnTo>
                  <a:lnTo>
                    <a:pt x="63" y="279"/>
                  </a:lnTo>
                  <a:lnTo>
                    <a:pt x="56" y="284"/>
                  </a:lnTo>
                  <a:lnTo>
                    <a:pt x="52" y="290"/>
                  </a:lnTo>
                  <a:lnTo>
                    <a:pt x="47" y="295"/>
                  </a:lnTo>
                  <a:lnTo>
                    <a:pt x="41" y="299"/>
                  </a:lnTo>
                  <a:lnTo>
                    <a:pt x="36" y="306"/>
                  </a:lnTo>
                  <a:lnTo>
                    <a:pt x="31" y="310"/>
                  </a:lnTo>
                  <a:lnTo>
                    <a:pt x="27" y="316"/>
                  </a:lnTo>
                  <a:lnTo>
                    <a:pt x="20" y="321"/>
                  </a:lnTo>
                  <a:lnTo>
                    <a:pt x="14" y="323"/>
                  </a:lnTo>
                  <a:lnTo>
                    <a:pt x="8" y="323"/>
                  </a:lnTo>
                  <a:lnTo>
                    <a:pt x="5" y="320"/>
                  </a:lnTo>
                  <a:lnTo>
                    <a:pt x="0" y="313"/>
                  </a:lnTo>
                  <a:lnTo>
                    <a:pt x="0" y="309"/>
                  </a:lnTo>
                  <a:lnTo>
                    <a:pt x="0" y="301"/>
                  </a:lnTo>
                  <a:lnTo>
                    <a:pt x="5" y="295"/>
                  </a:lnTo>
                  <a:lnTo>
                    <a:pt x="10" y="290"/>
                  </a:lnTo>
                  <a:lnTo>
                    <a:pt x="16" y="284"/>
                  </a:lnTo>
                  <a:lnTo>
                    <a:pt x="20" y="278"/>
                  </a:lnTo>
                  <a:lnTo>
                    <a:pt x="27" y="273"/>
                  </a:lnTo>
                  <a:lnTo>
                    <a:pt x="31" y="267"/>
                  </a:lnTo>
                  <a:lnTo>
                    <a:pt x="36" y="262"/>
                  </a:lnTo>
                  <a:lnTo>
                    <a:pt x="41" y="257"/>
                  </a:lnTo>
                  <a:lnTo>
                    <a:pt x="47" y="253"/>
                  </a:lnTo>
                  <a:lnTo>
                    <a:pt x="52" y="248"/>
                  </a:lnTo>
                  <a:lnTo>
                    <a:pt x="56" y="243"/>
                  </a:lnTo>
                  <a:lnTo>
                    <a:pt x="63" y="240"/>
                  </a:lnTo>
                  <a:lnTo>
                    <a:pt x="67" y="234"/>
                  </a:lnTo>
                  <a:lnTo>
                    <a:pt x="73" y="229"/>
                  </a:lnTo>
                  <a:lnTo>
                    <a:pt x="78" y="226"/>
                  </a:lnTo>
                  <a:lnTo>
                    <a:pt x="84" y="222"/>
                  </a:lnTo>
                  <a:lnTo>
                    <a:pt x="91" y="218"/>
                  </a:lnTo>
                  <a:lnTo>
                    <a:pt x="95" y="214"/>
                  </a:lnTo>
                  <a:lnTo>
                    <a:pt x="100" y="209"/>
                  </a:lnTo>
                  <a:lnTo>
                    <a:pt x="106" y="204"/>
                  </a:lnTo>
                  <a:lnTo>
                    <a:pt x="112" y="200"/>
                  </a:lnTo>
                  <a:lnTo>
                    <a:pt x="117" y="197"/>
                  </a:lnTo>
                  <a:lnTo>
                    <a:pt x="123" y="192"/>
                  </a:lnTo>
                  <a:lnTo>
                    <a:pt x="129" y="187"/>
                  </a:lnTo>
                  <a:lnTo>
                    <a:pt x="136" y="183"/>
                  </a:lnTo>
                  <a:lnTo>
                    <a:pt x="140" y="176"/>
                  </a:lnTo>
                  <a:lnTo>
                    <a:pt x="148" y="172"/>
                  </a:lnTo>
                  <a:lnTo>
                    <a:pt x="153" y="167"/>
                  </a:lnTo>
                  <a:lnTo>
                    <a:pt x="161" y="161"/>
                  </a:lnTo>
                  <a:lnTo>
                    <a:pt x="167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9" y="145"/>
                  </a:lnTo>
                  <a:lnTo>
                    <a:pt x="184" y="142"/>
                  </a:lnTo>
                  <a:lnTo>
                    <a:pt x="187" y="141"/>
                  </a:lnTo>
                  <a:lnTo>
                    <a:pt x="193" y="133"/>
                  </a:lnTo>
                  <a:lnTo>
                    <a:pt x="198" y="130"/>
                  </a:lnTo>
                  <a:lnTo>
                    <a:pt x="203" y="123"/>
                  </a:lnTo>
                  <a:lnTo>
                    <a:pt x="209" y="120"/>
                  </a:lnTo>
                  <a:lnTo>
                    <a:pt x="215" y="116"/>
                  </a:lnTo>
                  <a:lnTo>
                    <a:pt x="220" y="111"/>
                  </a:lnTo>
                  <a:lnTo>
                    <a:pt x="226" y="106"/>
                  </a:lnTo>
                  <a:lnTo>
                    <a:pt x="232" y="103"/>
                  </a:lnTo>
                  <a:lnTo>
                    <a:pt x="237" y="99"/>
                  </a:lnTo>
                  <a:lnTo>
                    <a:pt x="243" y="94"/>
                  </a:lnTo>
                  <a:lnTo>
                    <a:pt x="249" y="91"/>
                  </a:lnTo>
                  <a:lnTo>
                    <a:pt x="254" y="88"/>
                  </a:lnTo>
                  <a:lnTo>
                    <a:pt x="259" y="83"/>
                  </a:lnTo>
                  <a:lnTo>
                    <a:pt x="266" y="80"/>
                  </a:lnTo>
                  <a:lnTo>
                    <a:pt x="271" y="77"/>
                  </a:lnTo>
                  <a:lnTo>
                    <a:pt x="277" y="72"/>
                  </a:lnTo>
                  <a:lnTo>
                    <a:pt x="282" y="67"/>
                  </a:lnTo>
                  <a:lnTo>
                    <a:pt x="287" y="64"/>
                  </a:lnTo>
                  <a:lnTo>
                    <a:pt x="293" y="60"/>
                  </a:lnTo>
                  <a:lnTo>
                    <a:pt x="299" y="57"/>
                  </a:lnTo>
                  <a:lnTo>
                    <a:pt x="302" y="52"/>
                  </a:lnTo>
                  <a:lnTo>
                    <a:pt x="309" y="49"/>
                  </a:lnTo>
                  <a:lnTo>
                    <a:pt x="313" y="44"/>
                  </a:lnTo>
                  <a:lnTo>
                    <a:pt x="319" y="41"/>
                  </a:lnTo>
                  <a:lnTo>
                    <a:pt x="323" y="36"/>
                  </a:lnTo>
                  <a:lnTo>
                    <a:pt x="329" y="32"/>
                  </a:lnTo>
                  <a:lnTo>
                    <a:pt x="333" y="27"/>
                  </a:lnTo>
                  <a:lnTo>
                    <a:pt x="338" y="24"/>
                  </a:lnTo>
                  <a:lnTo>
                    <a:pt x="343" y="18"/>
                  </a:lnTo>
                  <a:lnTo>
                    <a:pt x="347" y="14"/>
                  </a:lnTo>
                  <a:lnTo>
                    <a:pt x="352" y="8"/>
                  </a:lnTo>
                  <a:lnTo>
                    <a:pt x="355" y="4"/>
                  </a:lnTo>
                  <a:lnTo>
                    <a:pt x="358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1" y="4"/>
                  </a:lnTo>
                  <a:lnTo>
                    <a:pt x="372" y="5"/>
                  </a:lnTo>
                  <a:lnTo>
                    <a:pt x="375" y="8"/>
                  </a:lnTo>
                  <a:lnTo>
                    <a:pt x="375" y="13"/>
                  </a:lnTo>
                  <a:lnTo>
                    <a:pt x="372" y="18"/>
                  </a:lnTo>
                  <a:lnTo>
                    <a:pt x="37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6" name="Freeform 540"/>
            <p:cNvSpPr>
              <a:spLocks/>
            </p:cNvSpPr>
            <p:nvPr/>
          </p:nvSpPr>
          <p:spPr bwMode="auto">
            <a:xfrm>
              <a:off x="4705" y="3353"/>
              <a:ext cx="161" cy="129"/>
            </a:xfrm>
            <a:custGeom>
              <a:avLst/>
              <a:gdLst/>
              <a:ahLst/>
              <a:cxnLst>
                <a:cxn ang="0">
                  <a:pos x="307" y="23"/>
                </a:cxn>
                <a:cxn ang="0">
                  <a:pos x="293" y="33"/>
                </a:cxn>
                <a:cxn ang="0">
                  <a:pos x="281" y="44"/>
                </a:cxn>
                <a:cxn ang="0">
                  <a:pos x="268" y="53"/>
                </a:cxn>
                <a:cxn ang="0">
                  <a:pos x="254" y="64"/>
                </a:cxn>
                <a:cxn ang="0">
                  <a:pos x="243" y="73"/>
                </a:cxn>
                <a:cxn ang="0">
                  <a:pos x="231" y="83"/>
                </a:cxn>
                <a:cxn ang="0">
                  <a:pos x="218" y="94"/>
                </a:cxn>
                <a:cxn ang="0">
                  <a:pos x="206" y="103"/>
                </a:cxn>
                <a:cxn ang="0">
                  <a:pos x="192" y="114"/>
                </a:cxn>
                <a:cxn ang="0">
                  <a:pos x="178" y="126"/>
                </a:cxn>
                <a:cxn ang="0">
                  <a:pos x="162" y="139"/>
                </a:cxn>
                <a:cxn ang="0">
                  <a:pos x="148" y="150"/>
                </a:cxn>
                <a:cxn ang="0">
                  <a:pos x="134" y="160"/>
                </a:cxn>
                <a:cxn ang="0">
                  <a:pos x="119" y="173"/>
                </a:cxn>
                <a:cxn ang="0">
                  <a:pos x="101" y="185"/>
                </a:cxn>
                <a:cxn ang="0">
                  <a:pos x="84" y="199"/>
                </a:cxn>
                <a:cxn ang="0">
                  <a:pos x="69" y="210"/>
                </a:cxn>
                <a:cxn ang="0">
                  <a:pos x="56" y="221"/>
                </a:cxn>
                <a:cxn ang="0">
                  <a:pos x="42" y="232"/>
                </a:cxn>
                <a:cxn ang="0">
                  <a:pos x="28" y="246"/>
                </a:cxn>
                <a:cxn ang="0">
                  <a:pos x="13" y="257"/>
                </a:cxn>
                <a:cxn ang="0">
                  <a:pos x="3" y="255"/>
                </a:cxn>
                <a:cxn ang="0">
                  <a:pos x="2" y="246"/>
                </a:cxn>
                <a:cxn ang="0">
                  <a:pos x="14" y="232"/>
                </a:cxn>
                <a:cxn ang="0">
                  <a:pos x="28" y="220"/>
                </a:cxn>
                <a:cxn ang="0">
                  <a:pos x="42" y="207"/>
                </a:cxn>
                <a:cxn ang="0">
                  <a:pos x="55" y="196"/>
                </a:cxn>
                <a:cxn ang="0">
                  <a:pos x="69" y="184"/>
                </a:cxn>
                <a:cxn ang="0">
                  <a:pos x="87" y="170"/>
                </a:cxn>
                <a:cxn ang="0">
                  <a:pos x="105" y="156"/>
                </a:cxn>
                <a:cxn ang="0">
                  <a:pos x="119" y="143"/>
                </a:cxn>
                <a:cxn ang="0">
                  <a:pos x="133" y="132"/>
                </a:cxn>
                <a:cxn ang="0">
                  <a:pos x="147" y="120"/>
                </a:cxn>
                <a:cxn ang="0">
                  <a:pos x="165" y="109"/>
                </a:cxn>
                <a:cxn ang="0">
                  <a:pos x="178" y="97"/>
                </a:cxn>
                <a:cxn ang="0">
                  <a:pos x="192" y="84"/>
                </a:cxn>
                <a:cxn ang="0">
                  <a:pos x="204" y="75"/>
                </a:cxn>
                <a:cxn ang="0">
                  <a:pos x="218" y="66"/>
                </a:cxn>
                <a:cxn ang="0">
                  <a:pos x="231" y="56"/>
                </a:cxn>
                <a:cxn ang="0">
                  <a:pos x="243" y="47"/>
                </a:cxn>
                <a:cxn ang="0">
                  <a:pos x="254" y="39"/>
                </a:cxn>
                <a:cxn ang="0">
                  <a:pos x="268" y="30"/>
                </a:cxn>
                <a:cxn ang="0">
                  <a:pos x="281" y="20"/>
                </a:cxn>
                <a:cxn ang="0">
                  <a:pos x="296" y="9"/>
                </a:cxn>
                <a:cxn ang="0">
                  <a:pos x="310" y="0"/>
                </a:cxn>
                <a:cxn ang="0">
                  <a:pos x="319" y="3"/>
                </a:cxn>
                <a:cxn ang="0">
                  <a:pos x="321" y="14"/>
                </a:cxn>
              </a:cxnLst>
              <a:rect l="0" t="0" r="r" b="b"/>
              <a:pathLst>
                <a:path w="321" h="259">
                  <a:moveTo>
                    <a:pt x="318" y="17"/>
                  </a:moveTo>
                  <a:lnTo>
                    <a:pt x="313" y="20"/>
                  </a:lnTo>
                  <a:lnTo>
                    <a:pt x="307" y="23"/>
                  </a:lnTo>
                  <a:lnTo>
                    <a:pt x="302" y="27"/>
                  </a:lnTo>
                  <a:lnTo>
                    <a:pt x="298" y="31"/>
                  </a:lnTo>
                  <a:lnTo>
                    <a:pt x="293" y="33"/>
                  </a:lnTo>
                  <a:lnTo>
                    <a:pt x="288" y="37"/>
                  </a:lnTo>
                  <a:lnTo>
                    <a:pt x="284" y="41"/>
                  </a:lnTo>
                  <a:lnTo>
                    <a:pt x="281" y="44"/>
                  </a:lnTo>
                  <a:lnTo>
                    <a:pt x="276" y="47"/>
                  </a:lnTo>
                  <a:lnTo>
                    <a:pt x="271" y="50"/>
                  </a:lnTo>
                  <a:lnTo>
                    <a:pt x="268" y="53"/>
                  </a:lnTo>
                  <a:lnTo>
                    <a:pt x="263" y="56"/>
                  </a:lnTo>
                  <a:lnTo>
                    <a:pt x="259" y="61"/>
                  </a:lnTo>
                  <a:lnTo>
                    <a:pt x="254" y="64"/>
                  </a:lnTo>
                  <a:lnTo>
                    <a:pt x="251" y="67"/>
                  </a:lnTo>
                  <a:lnTo>
                    <a:pt x="248" y="70"/>
                  </a:lnTo>
                  <a:lnTo>
                    <a:pt x="243" y="73"/>
                  </a:lnTo>
                  <a:lnTo>
                    <a:pt x="238" y="76"/>
                  </a:lnTo>
                  <a:lnTo>
                    <a:pt x="234" y="80"/>
                  </a:lnTo>
                  <a:lnTo>
                    <a:pt x="231" y="83"/>
                  </a:lnTo>
                  <a:lnTo>
                    <a:pt x="228" y="87"/>
                  </a:lnTo>
                  <a:lnTo>
                    <a:pt x="223" y="89"/>
                  </a:lnTo>
                  <a:lnTo>
                    <a:pt x="218" y="94"/>
                  </a:lnTo>
                  <a:lnTo>
                    <a:pt x="215" y="97"/>
                  </a:lnTo>
                  <a:lnTo>
                    <a:pt x="210" y="100"/>
                  </a:lnTo>
                  <a:lnTo>
                    <a:pt x="206" y="103"/>
                  </a:lnTo>
                  <a:lnTo>
                    <a:pt x="201" y="106"/>
                  </a:lnTo>
                  <a:lnTo>
                    <a:pt x="198" y="111"/>
                  </a:lnTo>
                  <a:lnTo>
                    <a:pt x="192" y="114"/>
                  </a:lnTo>
                  <a:lnTo>
                    <a:pt x="187" y="117"/>
                  </a:lnTo>
                  <a:lnTo>
                    <a:pt x="182" y="122"/>
                  </a:lnTo>
                  <a:lnTo>
                    <a:pt x="178" y="126"/>
                  </a:lnTo>
                  <a:lnTo>
                    <a:pt x="173" y="131"/>
                  </a:lnTo>
                  <a:lnTo>
                    <a:pt x="167" y="136"/>
                  </a:lnTo>
                  <a:lnTo>
                    <a:pt x="162" y="139"/>
                  </a:lnTo>
                  <a:lnTo>
                    <a:pt x="158" y="143"/>
                  </a:lnTo>
                  <a:lnTo>
                    <a:pt x="151" y="146"/>
                  </a:lnTo>
                  <a:lnTo>
                    <a:pt x="148" y="150"/>
                  </a:lnTo>
                  <a:lnTo>
                    <a:pt x="142" y="153"/>
                  </a:lnTo>
                  <a:lnTo>
                    <a:pt x="139" y="157"/>
                  </a:lnTo>
                  <a:lnTo>
                    <a:pt x="134" y="160"/>
                  </a:lnTo>
                  <a:lnTo>
                    <a:pt x="128" y="165"/>
                  </a:lnTo>
                  <a:lnTo>
                    <a:pt x="125" y="168"/>
                  </a:lnTo>
                  <a:lnTo>
                    <a:pt x="119" y="173"/>
                  </a:lnTo>
                  <a:lnTo>
                    <a:pt x="114" y="176"/>
                  </a:lnTo>
                  <a:lnTo>
                    <a:pt x="108" y="181"/>
                  </a:lnTo>
                  <a:lnTo>
                    <a:pt x="101" y="185"/>
                  </a:lnTo>
                  <a:lnTo>
                    <a:pt x="97" y="192"/>
                  </a:lnTo>
                  <a:lnTo>
                    <a:pt x="92" y="196"/>
                  </a:lnTo>
                  <a:lnTo>
                    <a:pt x="84" y="199"/>
                  </a:lnTo>
                  <a:lnTo>
                    <a:pt x="80" y="202"/>
                  </a:lnTo>
                  <a:lnTo>
                    <a:pt x="75" y="207"/>
                  </a:lnTo>
                  <a:lnTo>
                    <a:pt x="69" y="210"/>
                  </a:lnTo>
                  <a:lnTo>
                    <a:pt x="66" y="215"/>
                  </a:lnTo>
                  <a:lnTo>
                    <a:pt x="61" y="218"/>
                  </a:lnTo>
                  <a:lnTo>
                    <a:pt x="56" y="221"/>
                  </a:lnTo>
                  <a:lnTo>
                    <a:pt x="52" y="226"/>
                  </a:lnTo>
                  <a:lnTo>
                    <a:pt x="47" y="229"/>
                  </a:lnTo>
                  <a:lnTo>
                    <a:pt x="42" y="232"/>
                  </a:lnTo>
                  <a:lnTo>
                    <a:pt x="38" y="237"/>
                  </a:lnTo>
                  <a:lnTo>
                    <a:pt x="31" y="240"/>
                  </a:lnTo>
                  <a:lnTo>
                    <a:pt x="28" y="246"/>
                  </a:lnTo>
                  <a:lnTo>
                    <a:pt x="22" y="251"/>
                  </a:lnTo>
                  <a:lnTo>
                    <a:pt x="17" y="255"/>
                  </a:lnTo>
                  <a:lnTo>
                    <a:pt x="13" y="257"/>
                  </a:lnTo>
                  <a:lnTo>
                    <a:pt x="10" y="259"/>
                  </a:lnTo>
                  <a:lnTo>
                    <a:pt x="6" y="257"/>
                  </a:lnTo>
                  <a:lnTo>
                    <a:pt x="3" y="255"/>
                  </a:lnTo>
                  <a:lnTo>
                    <a:pt x="2" y="252"/>
                  </a:lnTo>
                  <a:lnTo>
                    <a:pt x="0" y="249"/>
                  </a:lnTo>
                  <a:lnTo>
                    <a:pt x="2" y="246"/>
                  </a:lnTo>
                  <a:lnTo>
                    <a:pt x="3" y="243"/>
                  </a:lnTo>
                  <a:lnTo>
                    <a:pt x="8" y="237"/>
                  </a:lnTo>
                  <a:lnTo>
                    <a:pt x="14" y="232"/>
                  </a:lnTo>
                  <a:lnTo>
                    <a:pt x="19" y="227"/>
                  </a:lnTo>
                  <a:lnTo>
                    <a:pt x="24" y="223"/>
                  </a:lnTo>
                  <a:lnTo>
                    <a:pt x="28" y="220"/>
                  </a:lnTo>
                  <a:lnTo>
                    <a:pt x="31" y="215"/>
                  </a:lnTo>
                  <a:lnTo>
                    <a:pt x="36" y="212"/>
                  </a:lnTo>
                  <a:lnTo>
                    <a:pt x="42" y="207"/>
                  </a:lnTo>
                  <a:lnTo>
                    <a:pt x="45" y="202"/>
                  </a:lnTo>
                  <a:lnTo>
                    <a:pt x="50" y="199"/>
                  </a:lnTo>
                  <a:lnTo>
                    <a:pt x="55" y="196"/>
                  </a:lnTo>
                  <a:lnTo>
                    <a:pt x="59" y="193"/>
                  </a:lnTo>
                  <a:lnTo>
                    <a:pt x="66" y="188"/>
                  </a:lnTo>
                  <a:lnTo>
                    <a:pt x="69" y="184"/>
                  </a:lnTo>
                  <a:lnTo>
                    <a:pt x="75" y="179"/>
                  </a:lnTo>
                  <a:lnTo>
                    <a:pt x="81" y="176"/>
                  </a:lnTo>
                  <a:lnTo>
                    <a:pt x="87" y="170"/>
                  </a:lnTo>
                  <a:lnTo>
                    <a:pt x="94" y="164"/>
                  </a:lnTo>
                  <a:lnTo>
                    <a:pt x="98" y="160"/>
                  </a:lnTo>
                  <a:lnTo>
                    <a:pt x="105" y="156"/>
                  </a:lnTo>
                  <a:lnTo>
                    <a:pt x="108" y="151"/>
                  </a:lnTo>
                  <a:lnTo>
                    <a:pt x="114" y="148"/>
                  </a:lnTo>
                  <a:lnTo>
                    <a:pt x="119" y="143"/>
                  </a:lnTo>
                  <a:lnTo>
                    <a:pt x="125" y="140"/>
                  </a:lnTo>
                  <a:lnTo>
                    <a:pt x="128" y="137"/>
                  </a:lnTo>
                  <a:lnTo>
                    <a:pt x="133" y="132"/>
                  </a:lnTo>
                  <a:lnTo>
                    <a:pt x="137" y="129"/>
                  </a:lnTo>
                  <a:lnTo>
                    <a:pt x="142" y="125"/>
                  </a:lnTo>
                  <a:lnTo>
                    <a:pt x="147" y="120"/>
                  </a:lnTo>
                  <a:lnTo>
                    <a:pt x="153" y="117"/>
                  </a:lnTo>
                  <a:lnTo>
                    <a:pt x="158" y="114"/>
                  </a:lnTo>
                  <a:lnTo>
                    <a:pt x="165" y="109"/>
                  </a:lnTo>
                  <a:lnTo>
                    <a:pt x="168" y="103"/>
                  </a:lnTo>
                  <a:lnTo>
                    <a:pt x="173" y="100"/>
                  </a:lnTo>
                  <a:lnTo>
                    <a:pt x="178" y="97"/>
                  </a:lnTo>
                  <a:lnTo>
                    <a:pt x="182" y="92"/>
                  </a:lnTo>
                  <a:lnTo>
                    <a:pt x="187" y="89"/>
                  </a:lnTo>
                  <a:lnTo>
                    <a:pt x="192" y="84"/>
                  </a:lnTo>
                  <a:lnTo>
                    <a:pt x="196" y="81"/>
                  </a:lnTo>
                  <a:lnTo>
                    <a:pt x="201" y="78"/>
                  </a:lnTo>
                  <a:lnTo>
                    <a:pt x="204" y="75"/>
                  </a:lnTo>
                  <a:lnTo>
                    <a:pt x="209" y="72"/>
                  </a:lnTo>
                  <a:lnTo>
                    <a:pt x="214" y="69"/>
                  </a:lnTo>
                  <a:lnTo>
                    <a:pt x="218" y="66"/>
                  </a:lnTo>
                  <a:lnTo>
                    <a:pt x="221" y="62"/>
                  </a:lnTo>
                  <a:lnTo>
                    <a:pt x="226" y="59"/>
                  </a:lnTo>
                  <a:lnTo>
                    <a:pt x="231" y="56"/>
                  </a:lnTo>
                  <a:lnTo>
                    <a:pt x="234" y="53"/>
                  </a:lnTo>
                  <a:lnTo>
                    <a:pt x="238" y="50"/>
                  </a:lnTo>
                  <a:lnTo>
                    <a:pt x="243" y="47"/>
                  </a:lnTo>
                  <a:lnTo>
                    <a:pt x="248" y="44"/>
                  </a:lnTo>
                  <a:lnTo>
                    <a:pt x="251" y="41"/>
                  </a:lnTo>
                  <a:lnTo>
                    <a:pt x="254" y="39"/>
                  </a:lnTo>
                  <a:lnTo>
                    <a:pt x="259" y="36"/>
                  </a:lnTo>
                  <a:lnTo>
                    <a:pt x="263" y="33"/>
                  </a:lnTo>
                  <a:lnTo>
                    <a:pt x="268" y="30"/>
                  </a:lnTo>
                  <a:lnTo>
                    <a:pt x="271" y="27"/>
                  </a:lnTo>
                  <a:lnTo>
                    <a:pt x="277" y="23"/>
                  </a:lnTo>
                  <a:lnTo>
                    <a:pt x="281" y="20"/>
                  </a:lnTo>
                  <a:lnTo>
                    <a:pt x="287" y="17"/>
                  </a:lnTo>
                  <a:lnTo>
                    <a:pt x="291" y="13"/>
                  </a:lnTo>
                  <a:lnTo>
                    <a:pt x="296" y="9"/>
                  </a:lnTo>
                  <a:lnTo>
                    <a:pt x="301" y="5"/>
                  </a:lnTo>
                  <a:lnTo>
                    <a:pt x="307" y="2"/>
                  </a:lnTo>
                  <a:lnTo>
                    <a:pt x="310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9" y="3"/>
                  </a:lnTo>
                  <a:lnTo>
                    <a:pt x="321" y="6"/>
                  </a:lnTo>
                  <a:lnTo>
                    <a:pt x="321" y="11"/>
                  </a:lnTo>
                  <a:lnTo>
                    <a:pt x="321" y="14"/>
                  </a:lnTo>
                  <a:lnTo>
                    <a:pt x="318" y="17"/>
                  </a:lnTo>
                  <a:lnTo>
                    <a:pt x="318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7" name="Freeform 541"/>
            <p:cNvSpPr>
              <a:spLocks/>
            </p:cNvSpPr>
            <p:nvPr/>
          </p:nvSpPr>
          <p:spPr bwMode="auto">
            <a:xfrm>
              <a:off x="4828" y="3432"/>
              <a:ext cx="135" cy="138"/>
            </a:xfrm>
            <a:custGeom>
              <a:avLst/>
              <a:gdLst/>
              <a:ahLst/>
              <a:cxnLst>
                <a:cxn ang="0">
                  <a:pos x="21" y="8"/>
                </a:cxn>
                <a:cxn ang="0">
                  <a:pos x="27" y="14"/>
                </a:cxn>
                <a:cxn ang="0">
                  <a:pos x="36" y="23"/>
                </a:cxn>
                <a:cxn ang="0">
                  <a:pos x="49" y="36"/>
                </a:cxn>
                <a:cxn ang="0">
                  <a:pos x="61" y="45"/>
                </a:cxn>
                <a:cxn ang="0">
                  <a:pos x="72" y="56"/>
                </a:cxn>
                <a:cxn ang="0">
                  <a:pos x="84" y="65"/>
                </a:cxn>
                <a:cxn ang="0">
                  <a:pos x="91" y="73"/>
                </a:cxn>
                <a:cxn ang="0">
                  <a:pos x="98" y="81"/>
                </a:cxn>
                <a:cxn ang="0">
                  <a:pos x="108" y="92"/>
                </a:cxn>
                <a:cxn ang="0">
                  <a:pos x="117" y="101"/>
                </a:cxn>
                <a:cxn ang="0">
                  <a:pos x="125" y="112"/>
                </a:cxn>
                <a:cxn ang="0">
                  <a:pos x="134" y="121"/>
                </a:cxn>
                <a:cxn ang="0">
                  <a:pos x="142" y="132"/>
                </a:cxn>
                <a:cxn ang="0">
                  <a:pos x="151" y="142"/>
                </a:cxn>
                <a:cxn ang="0">
                  <a:pos x="162" y="152"/>
                </a:cxn>
                <a:cxn ang="0">
                  <a:pos x="175" y="163"/>
                </a:cxn>
                <a:cxn ang="0">
                  <a:pos x="187" y="174"/>
                </a:cxn>
                <a:cxn ang="0">
                  <a:pos x="198" y="187"/>
                </a:cxn>
                <a:cxn ang="0">
                  <a:pos x="209" y="198"/>
                </a:cxn>
                <a:cxn ang="0">
                  <a:pos x="221" y="208"/>
                </a:cxn>
                <a:cxn ang="0">
                  <a:pos x="231" y="219"/>
                </a:cxn>
                <a:cxn ang="0">
                  <a:pos x="240" y="230"/>
                </a:cxn>
                <a:cxn ang="0">
                  <a:pos x="246" y="237"/>
                </a:cxn>
                <a:cxn ang="0">
                  <a:pos x="254" y="243"/>
                </a:cxn>
                <a:cxn ang="0">
                  <a:pos x="260" y="251"/>
                </a:cxn>
                <a:cxn ang="0">
                  <a:pos x="268" y="258"/>
                </a:cxn>
                <a:cxn ang="0">
                  <a:pos x="270" y="269"/>
                </a:cxn>
                <a:cxn ang="0">
                  <a:pos x="265" y="277"/>
                </a:cxn>
                <a:cxn ang="0">
                  <a:pos x="259" y="277"/>
                </a:cxn>
                <a:cxn ang="0">
                  <a:pos x="251" y="271"/>
                </a:cxn>
                <a:cxn ang="0">
                  <a:pos x="245" y="263"/>
                </a:cxn>
                <a:cxn ang="0">
                  <a:pos x="234" y="254"/>
                </a:cxn>
                <a:cxn ang="0">
                  <a:pos x="221" y="241"/>
                </a:cxn>
                <a:cxn ang="0">
                  <a:pos x="207" y="229"/>
                </a:cxn>
                <a:cxn ang="0">
                  <a:pos x="195" y="216"/>
                </a:cxn>
                <a:cxn ang="0">
                  <a:pos x="184" y="204"/>
                </a:cxn>
                <a:cxn ang="0">
                  <a:pos x="175" y="194"/>
                </a:cxn>
                <a:cxn ang="0">
                  <a:pos x="167" y="190"/>
                </a:cxn>
                <a:cxn ang="0">
                  <a:pos x="161" y="184"/>
                </a:cxn>
                <a:cxn ang="0">
                  <a:pos x="154" y="177"/>
                </a:cxn>
                <a:cxn ang="0">
                  <a:pos x="145" y="168"/>
                </a:cxn>
                <a:cxn ang="0">
                  <a:pos x="133" y="157"/>
                </a:cxn>
                <a:cxn ang="0">
                  <a:pos x="122" y="146"/>
                </a:cxn>
                <a:cxn ang="0">
                  <a:pos x="111" y="137"/>
                </a:cxn>
                <a:cxn ang="0">
                  <a:pos x="101" y="126"/>
                </a:cxn>
                <a:cxn ang="0">
                  <a:pos x="89" y="114"/>
                </a:cxn>
                <a:cxn ang="0">
                  <a:pos x="80" y="104"/>
                </a:cxn>
                <a:cxn ang="0">
                  <a:pos x="69" y="92"/>
                </a:cxn>
                <a:cxn ang="0">
                  <a:pos x="61" y="82"/>
                </a:cxn>
                <a:cxn ang="0">
                  <a:pos x="55" y="76"/>
                </a:cxn>
                <a:cxn ang="0">
                  <a:pos x="45" y="67"/>
                </a:cxn>
                <a:cxn ang="0">
                  <a:pos x="36" y="57"/>
                </a:cxn>
                <a:cxn ang="0">
                  <a:pos x="27" y="47"/>
                </a:cxn>
                <a:cxn ang="0">
                  <a:pos x="17" y="37"/>
                </a:cxn>
                <a:cxn ang="0">
                  <a:pos x="10" y="28"/>
                </a:cxn>
                <a:cxn ang="0">
                  <a:pos x="3" y="20"/>
                </a:cxn>
                <a:cxn ang="0">
                  <a:pos x="0" y="12"/>
                </a:cxn>
                <a:cxn ang="0">
                  <a:pos x="2" y="5"/>
                </a:cxn>
                <a:cxn ang="0">
                  <a:pos x="8" y="0"/>
                </a:cxn>
                <a:cxn ang="0">
                  <a:pos x="16" y="1"/>
                </a:cxn>
                <a:cxn ang="0">
                  <a:pos x="19" y="5"/>
                </a:cxn>
              </a:cxnLst>
              <a:rect l="0" t="0" r="r" b="b"/>
              <a:pathLst>
                <a:path w="270" h="277">
                  <a:moveTo>
                    <a:pt x="19" y="5"/>
                  </a:moveTo>
                  <a:lnTo>
                    <a:pt x="21" y="8"/>
                  </a:lnTo>
                  <a:lnTo>
                    <a:pt x="24" y="11"/>
                  </a:lnTo>
                  <a:lnTo>
                    <a:pt x="27" y="14"/>
                  </a:lnTo>
                  <a:lnTo>
                    <a:pt x="31" y="19"/>
                  </a:lnTo>
                  <a:lnTo>
                    <a:pt x="36" y="23"/>
                  </a:lnTo>
                  <a:lnTo>
                    <a:pt x="42" y="29"/>
                  </a:lnTo>
                  <a:lnTo>
                    <a:pt x="49" y="36"/>
                  </a:lnTo>
                  <a:lnTo>
                    <a:pt x="55" y="40"/>
                  </a:lnTo>
                  <a:lnTo>
                    <a:pt x="61" y="45"/>
                  </a:lnTo>
                  <a:lnTo>
                    <a:pt x="67" y="51"/>
                  </a:lnTo>
                  <a:lnTo>
                    <a:pt x="72" y="56"/>
                  </a:lnTo>
                  <a:lnTo>
                    <a:pt x="78" y="61"/>
                  </a:lnTo>
                  <a:lnTo>
                    <a:pt x="84" y="65"/>
                  </a:lnTo>
                  <a:lnTo>
                    <a:pt x="87" y="70"/>
                  </a:lnTo>
                  <a:lnTo>
                    <a:pt x="91" y="73"/>
                  </a:lnTo>
                  <a:lnTo>
                    <a:pt x="94" y="76"/>
                  </a:lnTo>
                  <a:lnTo>
                    <a:pt x="98" y="81"/>
                  </a:lnTo>
                  <a:lnTo>
                    <a:pt x="103" y="87"/>
                  </a:lnTo>
                  <a:lnTo>
                    <a:pt x="108" y="92"/>
                  </a:lnTo>
                  <a:lnTo>
                    <a:pt x="112" y="96"/>
                  </a:lnTo>
                  <a:lnTo>
                    <a:pt x="117" y="101"/>
                  </a:lnTo>
                  <a:lnTo>
                    <a:pt x="122" y="107"/>
                  </a:lnTo>
                  <a:lnTo>
                    <a:pt x="125" y="112"/>
                  </a:lnTo>
                  <a:lnTo>
                    <a:pt x="130" y="117"/>
                  </a:lnTo>
                  <a:lnTo>
                    <a:pt x="134" y="121"/>
                  </a:lnTo>
                  <a:lnTo>
                    <a:pt x="137" y="128"/>
                  </a:lnTo>
                  <a:lnTo>
                    <a:pt x="142" y="132"/>
                  </a:lnTo>
                  <a:lnTo>
                    <a:pt x="148" y="137"/>
                  </a:lnTo>
                  <a:lnTo>
                    <a:pt x="151" y="142"/>
                  </a:lnTo>
                  <a:lnTo>
                    <a:pt x="158" y="146"/>
                  </a:lnTo>
                  <a:lnTo>
                    <a:pt x="162" y="152"/>
                  </a:lnTo>
                  <a:lnTo>
                    <a:pt x="168" y="157"/>
                  </a:lnTo>
                  <a:lnTo>
                    <a:pt x="175" y="163"/>
                  </a:lnTo>
                  <a:lnTo>
                    <a:pt x="181" y="170"/>
                  </a:lnTo>
                  <a:lnTo>
                    <a:pt x="187" y="174"/>
                  </a:lnTo>
                  <a:lnTo>
                    <a:pt x="193" y="180"/>
                  </a:lnTo>
                  <a:lnTo>
                    <a:pt x="198" y="187"/>
                  </a:lnTo>
                  <a:lnTo>
                    <a:pt x="204" y="193"/>
                  </a:lnTo>
                  <a:lnTo>
                    <a:pt x="209" y="198"/>
                  </a:lnTo>
                  <a:lnTo>
                    <a:pt x="215" y="204"/>
                  </a:lnTo>
                  <a:lnTo>
                    <a:pt x="221" y="208"/>
                  </a:lnTo>
                  <a:lnTo>
                    <a:pt x="226" y="213"/>
                  </a:lnTo>
                  <a:lnTo>
                    <a:pt x="231" y="219"/>
                  </a:lnTo>
                  <a:lnTo>
                    <a:pt x="237" y="227"/>
                  </a:lnTo>
                  <a:lnTo>
                    <a:pt x="240" y="230"/>
                  </a:lnTo>
                  <a:lnTo>
                    <a:pt x="243" y="233"/>
                  </a:lnTo>
                  <a:lnTo>
                    <a:pt x="246" y="237"/>
                  </a:lnTo>
                  <a:lnTo>
                    <a:pt x="251" y="240"/>
                  </a:lnTo>
                  <a:lnTo>
                    <a:pt x="254" y="243"/>
                  </a:lnTo>
                  <a:lnTo>
                    <a:pt x="257" y="246"/>
                  </a:lnTo>
                  <a:lnTo>
                    <a:pt x="260" y="251"/>
                  </a:lnTo>
                  <a:lnTo>
                    <a:pt x="265" y="255"/>
                  </a:lnTo>
                  <a:lnTo>
                    <a:pt x="268" y="258"/>
                  </a:lnTo>
                  <a:lnTo>
                    <a:pt x="270" y="263"/>
                  </a:lnTo>
                  <a:lnTo>
                    <a:pt x="270" y="269"/>
                  </a:lnTo>
                  <a:lnTo>
                    <a:pt x="268" y="272"/>
                  </a:lnTo>
                  <a:lnTo>
                    <a:pt x="265" y="277"/>
                  </a:lnTo>
                  <a:lnTo>
                    <a:pt x="262" y="277"/>
                  </a:lnTo>
                  <a:lnTo>
                    <a:pt x="259" y="277"/>
                  </a:lnTo>
                  <a:lnTo>
                    <a:pt x="254" y="274"/>
                  </a:lnTo>
                  <a:lnTo>
                    <a:pt x="251" y="271"/>
                  </a:lnTo>
                  <a:lnTo>
                    <a:pt x="248" y="266"/>
                  </a:lnTo>
                  <a:lnTo>
                    <a:pt x="245" y="263"/>
                  </a:lnTo>
                  <a:lnTo>
                    <a:pt x="242" y="260"/>
                  </a:lnTo>
                  <a:lnTo>
                    <a:pt x="234" y="254"/>
                  </a:lnTo>
                  <a:lnTo>
                    <a:pt x="228" y="247"/>
                  </a:lnTo>
                  <a:lnTo>
                    <a:pt x="221" y="241"/>
                  </a:lnTo>
                  <a:lnTo>
                    <a:pt x="215" y="235"/>
                  </a:lnTo>
                  <a:lnTo>
                    <a:pt x="207" y="229"/>
                  </a:lnTo>
                  <a:lnTo>
                    <a:pt x="203" y="223"/>
                  </a:lnTo>
                  <a:lnTo>
                    <a:pt x="195" y="216"/>
                  </a:lnTo>
                  <a:lnTo>
                    <a:pt x="190" y="210"/>
                  </a:lnTo>
                  <a:lnTo>
                    <a:pt x="184" y="204"/>
                  </a:lnTo>
                  <a:lnTo>
                    <a:pt x="178" y="199"/>
                  </a:lnTo>
                  <a:lnTo>
                    <a:pt x="175" y="194"/>
                  </a:lnTo>
                  <a:lnTo>
                    <a:pt x="172" y="193"/>
                  </a:lnTo>
                  <a:lnTo>
                    <a:pt x="167" y="190"/>
                  </a:lnTo>
                  <a:lnTo>
                    <a:pt x="165" y="187"/>
                  </a:lnTo>
                  <a:lnTo>
                    <a:pt x="161" y="184"/>
                  </a:lnTo>
                  <a:lnTo>
                    <a:pt x="158" y="180"/>
                  </a:lnTo>
                  <a:lnTo>
                    <a:pt x="154" y="177"/>
                  </a:lnTo>
                  <a:lnTo>
                    <a:pt x="151" y="173"/>
                  </a:lnTo>
                  <a:lnTo>
                    <a:pt x="145" y="168"/>
                  </a:lnTo>
                  <a:lnTo>
                    <a:pt x="137" y="163"/>
                  </a:lnTo>
                  <a:lnTo>
                    <a:pt x="133" y="157"/>
                  </a:lnTo>
                  <a:lnTo>
                    <a:pt x="128" y="152"/>
                  </a:lnTo>
                  <a:lnTo>
                    <a:pt x="122" y="146"/>
                  </a:lnTo>
                  <a:lnTo>
                    <a:pt x="117" y="142"/>
                  </a:lnTo>
                  <a:lnTo>
                    <a:pt x="111" y="137"/>
                  </a:lnTo>
                  <a:lnTo>
                    <a:pt x="106" y="131"/>
                  </a:lnTo>
                  <a:lnTo>
                    <a:pt x="101" y="126"/>
                  </a:lnTo>
                  <a:lnTo>
                    <a:pt x="95" y="120"/>
                  </a:lnTo>
                  <a:lnTo>
                    <a:pt x="89" y="114"/>
                  </a:lnTo>
                  <a:lnTo>
                    <a:pt x="84" y="109"/>
                  </a:lnTo>
                  <a:lnTo>
                    <a:pt x="80" y="104"/>
                  </a:lnTo>
                  <a:lnTo>
                    <a:pt x="73" y="96"/>
                  </a:lnTo>
                  <a:lnTo>
                    <a:pt x="69" y="92"/>
                  </a:lnTo>
                  <a:lnTo>
                    <a:pt x="64" y="87"/>
                  </a:lnTo>
                  <a:lnTo>
                    <a:pt x="61" y="82"/>
                  </a:lnTo>
                  <a:lnTo>
                    <a:pt x="58" y="81"/>
                  </a:lnTo>
                  <a:lnTo>
                    <a:pt x="55" y="76"/>
                  </a:lnTo>
                  <a:lnTo>
                    <a:pt x="52" y="72"/>
                  </a:lnTo>
                  <a:lnTo>
                    <a:pt x="45" y="67"/>
                  </a:lnTo>
                  <a:lnTo>
                    <a:pt x="42" y="62"/>
                  </a:lnTo>
                  <a:lnTo>
                    <a:pt x="36" y="57"/>
                  </a:lnTo>
                  <a:lnTo>
                    <a:pt x="31" y="53"/>
                  </a:lnTo>
                  <a:lnTo>
                    <a:pt x="27" y="47"/>
                  </a:lnTo>
                  <a:lnTo>
                    <a:pt x="22" y="42"/>
                  </a:lnTo>
                  <a:lnTo>
                    <a:pt x="17" y="37"/>
                  </a:lnTo>
                  <a:lnTo>
                    <a:pt x="13" y="33"/>
                  </a:lnTo>
                  <a:lnTo>
                    <a:pt x="10" y="28"/>
                  </a:lnTo>
                  <a:lnTo>
                    <a:pt x="7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8" name="Freeform 542"/>
            <p:cNvSpPr>
              <a:spLocks/>
            </p:cNvSpPr>
            <p:nvPr/>
          </p:nvSpPr>
          <p:spPr bwMode="auto">
            <a:xfrm>
              <a:off x="4761" y="3368"/>
              <a:ext cx="40" cy="41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5" y="10"/>
                </a:cxn>
                <a:cxn ang="0">
                  <a:pos x="30" y="13"/>
                </a:cxn>
                <a:cxn ang="0">
                  <a:pos x="33" y="17"/>
                </a:cxn>
                <a:cxn ang="0">
                  <a:pos x="39" y="22"/>
                </a:cxn>
                <a:cxn ang="0">
                  <a:pos x="42" y="25"/>
                </a:cxn>
                <a:cxn ang="0">
                  <a:pos x="46" y="30"/>
                </a:cxn>
                <a:cxn ang="0">
                  <a:pos x="50" y="35"/>
                </a:cxn>
                <a:cxn ang="0">
                  <a:pos x="56" y="39"/>
                </a:cxn>
                <a:cxn ang="0">
                  <a:pos x="60" y="45"/>
                </a:cxn>
                <a:cxn ang="0">
                  <a:pos x="66" y="49"/>
                </a:cxn>
                <a:cxn ang="0">
                  <a:pos x="69" y="53"/>
                </a:cxn>
                <a:cxn ang="0">
                  <a:pos x="74" y="58"/>
                </a:cxn>
                <a:cxn ang="0">
                  <a:pos x="78" y="61"/>
                </a:cxn>
                <a:cxn ang="0">
                  <a:pos x="80" y="66"/>
                </a:cxn>
                <a:cxn ang="0">
                  <a:pos x="78" y="70"/>
                </a:cxn>
                <a:cxn ang="0">
                  <a:pos x="77" y="75"/>
                </a:cxn>
                <a:cxn ang="0">
                  <a:pos x="72" y="80"/>
                </a:cxn>
                <a:cxn ang="0">
                  <a:pos x="67" y="81"/>
                </a:cxn>
                <a:cxn ang="0">
                  <a:pos x="63" y="81"/>
                </a:cxn>
                <a:cxn ang="0">
                  <a:pos x="56" y="80"/>
                </a:cxn>
                <a:cxn ang="0">
                  <a:pos x="52" y="75"/>
                </a:cxn>
                <a:cxn ang="0">
                  <a:pos x="46" y="70"/>
                </a:cxn>
                <a:cxn ang="0">
                  <a:pos x="42" y="66"/>
                </a:cxn>
                <a:cxn ang="0">
                  <a:pos x="38" y="61"/>
                </a:cxn>
                <a:cxn ang="0">
                  <a:pos x="33" y="56"/>
                </a:cxn>
                <a:cxn ang="0">
                  <a:pos x="28" y="50"/>
                </a:cxn>
                <a:cxn ang="0">
                  <a:pos x="24" y="45"/>
                </a:cxn>
                <a:cxn ang="0">
                  <a:pos x="19" y="42"/>
                </a:cxn>
                <a:cxn ang="0">
                  <a:pos x="14" y="36"/>
                </a:cxn>
                <a:cxn ang="0">
                  <a:pos x="11" y="30"/>
                </a:cxn>
                <a:cxn ang="0">
                  <a:pos x="8" y="25"/>
                </a:cxn>
                <a:cxn ang="0">
                  <a:pos x="3" y="19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5" y="2"/>
                </a:cxn>
                <a:cxn ang="0">
                  <a:pos x="8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80" h="81">
                  <a:moveTo>
                    <a:pt x="22" y="5"/>
                  </a:moveTo>
                  <a:lnTo>
                    <a:pt x="25" y="10"/>
                  </a:lnTo>
                  <a:lnTo>
                    <a:pt x="30" y="13"/>
                  </a:lnTo>
                  <a:lnTo>
                    <a:pt x="33" y="17"/>
                  </a:lnTo>
                  <a:lnTo>
                    <a:pt x="39" y="22"/>
                  </a:lnTo>
                  <a:lnTo>
                    <a:pt x="42" y="25"/>
                  </a:lnTo>
                  <a:lnTo>
                    <a:pt x="46" y="30"/>
                  </a:lnTo>
                  <a:lnTo>
                    <a:pt x="50" y="35"/>
                  </a:lnTo>
                  <a:lnTo>
                    <a:pt x="56" y="39"/>
                  </a:lnTo>
                  <a:lnTo>
                    <a:pt x="60" y="45"/>
                  </a:lnTo>
                  <a:lnTo>
                    <a:pt x="66" y="49"/>
                  </a:lnTo>
                  <a:lnTo>
                    <a:pt x="69" y="53"/>
                  </a:lnTo>
                  <a:lnTo>
                    <a:pt x="74" y="58"/>
                  </a:lnTo>
                  <a:lnTo>
                    <a:pt x="78" y="61"/>
                  </a:lnTo>
                  <a:lnTo>
                    <a:pt x="80" y="66"/>
                  </a:lnTo>
                  <a:lnTo>
                    <a:pt x="78" y="70"/>
                  </a:lnTo>
                  <a:lnTo>
                    <a:pt x="77" y="75"/>
                  </a:lnTo>
                  <a:lnTo>
                    <a:pt x="72" y="80"/>
                  </a:lnTo>
                  <a:lnTo>
                    <a:pt x="67" y="81"/>
                  </a:lnTo>
                  <a:lnTo>
                    <a:pt x="63" y="81"/>
                  </a:lnTo>
                  <a:lnTo>
                    <a:pt x="56" y="80"/>
                  </a:lnTo>
                  <a:lnTo>
                    <a:pt x="52" y="75"/>
                  </a:lnTo>
                  <a:lnTo>
                    <a:pt x="46" y="70"/>
                  </a:lnTo>
                  <a:lnTo>
                    <a:pt x="42" y="66"/>
                  </a:lnTo>
                  <a:lnTo>
                    <a:pt x="38" y="61"/>
                  </a:lnTo>
                  <a:lnTo>
                    <a:pt x="33" y="56"/>
                  </a:lnTo>
                  <a:lnTo>
                    <a:pt x="28" y="50"/>
                  </a:lnTo>
                  <a:lnTo>
                    <a:pt x="24" y="45"/>
                  </a:lnTo>
                  <a:lnTo>
                    <a:pt x="19" y="42"/>
                  </a:lnTo>
                  <a:lnTo>
                    <a:pt x="14" y="36"/>
                  </a:lnTo>
                  <a:lnTo>
                    <a:pt x="11" y="30"/>
                  </a:lnTo>
                  <a:lnTo>
                    <a:pt x="8" y="25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9" name="Freeform 543"/>
            <p:cNvSpPr>
              <a:spLocks/>
            </p:cNvSpPr>
            <p:nvPr/>
          </p:nvSpPr>
          <p:spPr bwMode="auto">
            <a:xfrm>
              <a:off x="4828" y="3403"/>
              <a:ext cx="168" cy="165"/>
            </a:xfrm>
            <a:custGeom>
              <a:avLst/>
              <a:gdLst/>
              <a:ahLst/>
              <a:cxnLst>
                <a:cxn ang="0">
                  <a:pos x="31" y="14"/>
                </a:cxn>
                <a:cxn ang="0">
                  <a:pos x="39" y="24"/>
                </a:cxn>
                <a:cxn ang="0">
                  <a:pos x="52" y="35"/>
                </a:cxn>
                <a:cxn ang="0">
                  <a:pos x="66" y="47"/>
                </a:cxn>
                <a:cxn ang="0">
                  <a:pos x="80" y="61"/>
                </a:cxn>
                <a:cxn ang="0">
                  <a:pos x="92" y="73"/>
                </a:cxn>
                <a:cxn ang="0">
                  <a:pos x="106" y="86"/>
                </a:cxn>
                <a:cxn ang="0">
                  <a:pos x="119" y="95"/>
                </a:cxn>
                <a:cxn ang="0">
                  <a:pos x="128" y="106"/>
                </a:cxn>
                <a:cxn ang="0">
                  <a:pos x="142" y="119"/>
                </a:cxn>
                <a:cxn ang="0">
                  <a:pos x="151" y="128"/>
                </a:cxn>
                <a:cxn ang="0">
                  <a:pos x="161" y="136"/>
                </a:cxn>
                <a:cxn ang="0">
                  <a:pos x="178" y="151"/>
                </a:cxn>
                <a:cxn ang="0">
                  <a:pos x="187" y="159"/>
                </a:cxn>
                <a:cxn ang="0">
                  <a:pos x="203" y="172"/>
                </a:cxn>
                <a:cxn ang="0">
                  <a:pos x="221" y="189"/>
                </a:cxn>
                <a:cxn ang="0">
                  <a:pos x="240" y="204"/>
                </a:cxn>
                <a:cxn ang="0">
                  <a:pos x="256" y="218"/>
                </a:cxn>
                <a:cxn ang="0">
                  <a:pos x="274" y="235"/>
                </a:cxn>
                <a:cxn ang="0">
                  <a:pos x="291" y="251"/>
                </a:cxn>
                <a:cxn ang="0">
                  <a:pos x="302" y="265"/>
                </a:cxn>
                <a:cxn ang="0">
                  <a:pos x="310" y="274"/>
                </a:cxn>
                <a:cxn ang="0">
                  <a:pos x="321" y="285"/>
                </a:cxn>
                <a:cxn ang="0">
                  <a:pos x="330" y="298"/>
                </a:cxn>
                <a:cxn ang="0">
                  <a:pos x="335" y="312"/>
                </a:cxn>
                <a:cxn ang="0">
                  <a:pos x="327" y="327"/>
                </a:cxn>
                <a:cxn ang="0">
                  <a:pos x="315" y="327"/>
                </a:cxn>
                <a:cxn ang="0">
                  <a:pos x="305" y="315"/>
                </a:cxn>
                <a:cxn ang="0">
                  <a:pos x="295" y="304"/>
                </a:cxn>
                <a:cxn ang="0">
                  <a:pos x="285" y="295"/>
                </a:cxn>
                <a:cxn ang="0">
                  <a:pos x="277" y="284"/>
                </a:cxn>
                <a:cxn ang="0">
                  <a:pos x="259" y="265"/>
                </a:cxn>
                <a:cxn ang="0">
                  <a:pos x="242" y="246"/>
                </a:cxn>
                <a:cxn ang="0">
                  <a:pos x="224" y="228"/>
                </a:cxn>
                <a:cxn ang="0">
                  <a:pos x="206" y="212"/>
                </a:cxn>
                <a:cxn ang="0">
                  <a:pos x="187" y="195"/>
                </a:cxn>
                <a:cxn ang="0">
                  <a:pos x="170" y="178"/>
                </a:cxn>
                <a:cxn ang="0">
                  <a:pos x="151" y="162"/>
                </a:cxn>
                <a:cxn ang="0">
                  <a:pos x="137" y="150"/>
                </a:cxn>
                <a:cxn ang="0">
                  <a:pos x="125" y="137"/>
                </a:cxn>
                <a:cxn ang="0">
                  <a:pos x="109" y="122"/>
                </a:cxn>
                <a:cxn ang="0">
                  <a:pos x="98" y="112"/>
                </a:cxn>
                <a:cxn ang="0">
                  <a:pos x="87" y="101"/>
                </a:cxn>
                <a:cxn ang="0">
                  <a:pos x="73" y="87"/>
                </a:cxn>
                <a:cxn ang="0">
                  <a:pos x="59" y="75"/>
                </a:cxn>
                <a:cxn ang="0">
                  <a:pos x="45" y="63"/>
                </a:cxn>
                <a:cxn ang="0">
                  <a:pos x="31" y="49"/>
                </a:cxn>
                <a:cxn ang="0">
                  <a:pos x="19" y="36"/>
                </a:cxn>
                <a:cxn ang="0">
                  <a:pos x="10" y="27"/>
                </a:cxn>
                <a:cxn ang="0">
                  <a:pos x="0" y="13"/>
                </a:cxn>
                <a:cxn ang="0">
                  <a:pos x="5" y="2"/>
                </a:cxn>
                <a:cxn ang="0">
                  <a:pos x="19" y="2"/>
                </a:cxn>
              </a:cxnLst>
              <a:rect l="0" t="0" r="r" b="b"/>
              <a:pathLst>
                <a:path w="335" h="330">
                  <a:moveTo>
                    <a:pt x="24" y="5"/>
                  </a:moveTo>
                  <a:lnTo>
                    <a:pt x="25" y="8"/>
                  </a:lnTo>
                  <a:lnTo>
                    <a:pt x="31" y="14"/>
                  </a:lnTo>
                  <a:lnTo>
                    <a:pt x="33" y="16"/>
                  </a:lnTo>
                  <a:lnTo>
                    <a:pt x="36" y="19"/>
                  </a:lnTo>
                  <a:lnTo>
                    <a:pt x="39" y="24"/>
                  </a:lnTo>
                  <a:lnTo>
                    <a:pt x="44" y="27"/>
                  </a:lnTo>
                  <a:lnTo>
                    <a:pt x="49" y="31"/>
                  </a:lnTo>
                  <a:lnTo>
                    <a:pt x="52" y="35"/>
                  </a:lnTo>
                  <a:lnTo>
                    <a:pt x="55" y="39"/>
                  </a:lnTo>
                  <a:lnTo>
                    <a:pt x="61" y="42"/>
                  </a:lnTo>
                  <a:lnTo>
                    <a:pt x="66" y="47"/>
                  </a:lnTo>
                  <a:lnTo>
                    <a:pt x="69" y="52"/>
                  </a:lnTo>
                  <a:lnTo>
                    <a:pt x="73" y="55"/>
                  </a:lnTo>
                  <a:lnTo>
                    <a:pt x="80" y="61"/>
                  </a:lnTo>
                  <a:lnTo>
                    <a:pt x="84" y="64"/>
                  </a:lnTo>
                  <a:lnTo>
                    <a:pt x="87" y="69"/>
                  </a:lnTo>
                  <a:lnTo>
                    <a:pt x="92" y="73"/>
                  </a:lnTo>
                  <a:lnTo>
                    <a:pt x="98" y="78"/>
                  </a:lnTo>
                  <a:lnTo>
                    <a:pt x="101" y="81"/>
                  </a:lnTo>
                  <a:lnTo>
                    <a:pt x="106" y="86"/>
                  </a:lnTo>
                  <a:lnTo>
                    <a:pt x="111" y="89"/>
                  </a:lnTo>
                  <a:lnTo>
                    <a:pt x="116" y="94"/>
                  </a:lnTo>
                  <a:lnTo>
                    <a:pt x="119" y="95"/>
                  </a:lnTo>
                  <a:lnTo>
                    <a:pt x="122" y="100"/>
                  </a:lnTo>
                  <a:lnTo>
                    <a:pt x="125" y="103"/>
                  </a:lnTo>
                  <a:lnTo>
                    <a:pt x="128" y="106"/>
                  </a:lnTo>
                  <a:lnTo>
                    <a:pt x="134" y="111"/>
                  </a:lnTo>
                  <a:lnTo>
                    <a:pt x="137" y="115"/>
                  </a:lnTo>
                  <a:lnTo>
                    <a:pt x="142" y="119"/>
                  </a:lnTo>
                  <a:lnTo>
                    <a:pt x="145" y="122"/>
                  </a:lnTo>
                  <a:lnTo>
                    <a:pt x="148" y="125"/>
                  </a:lnTo>
                  <a:lnTo>
                    <a:pt x="151" y="128"/>
                  </a:lnTo>
                  <a:lnTo>
                    <a:pt x="154" y="131"/>
                  </a:lnTo>
                  <a:lnTo>
                    <a:pt x="158" y="134"/>
                  </a:lnTo>
                  <a:lnTo>
                    <a:pt x="161" y="136"/>
                  </a:lnTo>
                  <a:lnTo>
                    <a:pt x="165" y="140"/>
                  </a:lnTo>
                  <a:lnTo>
                    <a:pt x="172" y="145"/>
                  </a:lnTo>
                  <a:lnTo>
                    <a:pt x="178" y="151"/>
                  </a:lnTo>
                  <a:lnTo>
                    <a:pt x="181" y="154"/>
                  </a:lnTo>
                  <a:lnTo>
                    <a:pt x="184" y="156"/>
                  </a:lnTo>
                  <a:lnTo>
                    <a:pt x="187" y="159"/>
                  </a:lnTo>
                  <a:lnTo>
                    <a:pt x="192" y="162"/>
                  </a:lnTo>
                  <a:lnTo>
                    <a:pt x="198" y="168"/>
                  </a:lnTo>
                  <a:lnTo>
                    <a:pt x="203" y="172"/>
                  </a:lnTo>
                  <a:lnTo>
                    <a:pt x="209" y="178"/>
                  </a:lnTo>
                  <a:lnTo>
                    <a:pt x="215" y="182"/>
                  </a:lnTo>
                  <a:lnTo>
                    <a:pt x="221" y="189"/>
                  </a:lnTo>
                  <a:lnTo>
                    <a:pt x="228" y="193"/>
                  </a:lnTo>
                  <a:lnTo>
                    <a:pt x="234" y="198"/>
                  </a:lnTo>
                  <a:lnTo>
                    <a:pt x="240" y="204"/>
                  </a:lnTo>
                  <a:lnTo>
                    <a:pt x="245" y="209"/>
                  </a:lnTo>
                  <a:lnTo>
                    <a:pt x="251" y="214"/>
                  </a:lnTo>
                  <a:lnTo>
                    <a:pt x="256" y="218"/>
                  </a:lnTo>
                  <a:lnTo>
                    <a:pt x="262" y="224"/>
                  </a:lnTo>
                  <a:lnTo>
                    <a:pt x="268" y="229"/>
                  </a:lnTo>
                  <a:lnTo>
                    <a:pt x="274" y="235"/>
                  </a:lnTo>
                  <a:lnTo>
                    <a:pt x="279" y="240"/>
                  </a:lnTo>
                  <a:lnTo>
                    <a:pt x="285" y="246"/>
                  </a:lnTo>
                  <a:lnTo>
                    <a:pt x="291" y="251"/>
                  </a:lnTo>
                  <a:lnTo>
                    <a:pt x="298" y="259"/>
                  </a:lnTo>
                  <a:lnTo>
                    <a:pt x="299" y="262"/>
                  </a:lnTo>
                  <a:lnTo>
                    <a:pt x="302" y="265"/>
                  </a:lnTo>
                  <a:lnTo>
                    <a:pt x="305" y="268"/>
                  </a:lnTo>
                  <a:lnTo>
                    <a:pt x="309" y="271"/>
                  </a:lnTo>
                  <a:lnTo>
                    <a:pt x="310" y="274"/>
                  </a:lnTo>
                  <a:lnTo>
                    <a:pt x="315" y="277"/>
                  </a:lnTo>
                  <a:lnTo>
                    <a:pt x="318" y="282"/>
                  </a:lnTo>
                  <a:lnTo>
                    <a:pt x="321" y="285"/>
                  </a:lnTo>
                  <a:lnTo>
                    <a:pt x="324" y="290"/>
                  </a:lnTo>
                  <a:lnTo>
                    <a:pt x="327" y="293"/>
                  </a:lnTo>
                  <a:lnTo>
                    <a:pt x="330" y="298"/>
                  </a:lnTo>
                  <a:lnTo>
                    <a:pt x="333" y="301"/>
                  </a:lnTo>
                  <a:lnTo>
                    <a:pt x="335" y="307"/>
                  </a:lnTo>
                  <a:lnTo>
                    <a:pt x="335" y="312"/>
                  </a:lnTo>
                  <a:lnTo>
                    <a:pt x="333" y="318"/>
                  </a:lnTo>
                  <a:lnTo>
                    <a:pt x="332" y="324"/>
                  </a:lnTo>
                  <a:lnTo>
                    <a:pt x="327" y="327"/>
                  </a:lnTo>
                  <a:lnTo>
                    <a:pt x="324" y="330"/>
                  </a:lnTo>
                  <a:lnTo>
                    <a:pt x="319" y="330"/>
                  </a:lnTo>
                  <a:lnTo>
                    <a:pt x="315" y="327"/>
                  </a:lnTo>
                  <a:lnTo>
                    <a:pt x="312" y="324"/>
                  </a:lnTo>
                  <a:lnTo>
                    <a:pt x="307" y="319"/>
                  </a:lnTo>
                  <a:lnTo>
                    <a:pt x="305" y="315"/>
                  </a:lnTo>
                  <a:lnTo>
                    <a:pt x="302" y="312"/>
                  </a:lnTo>
                  <a:lnTo>
                    <a:pt x="298" y="309"/>
                  </a:lnTo>
                  <a:lnTo>
                    <a:pt x="295" y="304"/>
                  </a:lnTo>
                  <a:lnTo>
                    <a:pt x="291" y="301"/>
                  </a:lnTo>
                  <a:lnTo>
                    <a:pt x="290" y="298"/>
                  </a:lnTo>
                  <a:lnTo>
                    <a:pt x="285" y="295"/>
                  </a:lnTo>
                  <a:lnTo>
                    <a:pt x="284" y="291"/>
                  </a:lnTo>
                  <a:lnTo>
                    <a:pt x="279" y="287"/>
                  </a:lnTo>
                  <a:lnTo>
                    <a:pt x="277" y="284"/>
                  </a:lnTo>
                  <a:lnTo>
                    <a:pt x="271" y="277"/>
                  </a:lnTo>
                  <a:lnTo>
                    <a:pt x="265" y="271"/>
                  </a:lnTo>
                  <a:lnTo>
                    <a:pt x="259" y="265"/>
                  </a:lnTo>
                  <a:lnTo>
                    <a:pt x="254" y="259"/>
                  </a:lnTo>
                  <a:lnTo>
                    <a:pt x="248" y="251"/>
                  </a:lnTo>
                  <a:lnTo>
                    <a:pt x="242" y="246"/>
                  </a:lnTo>
                  <a:lnTo>
                    <a:pt x="235" y="240"/>
                  </a:lnTo>
                  <a:lnTo>
                    <a:pt x="231" y="235"/>
                  </a:lnTo>
                  <a:lnTo>
                    <a:pt x="224" y="228"/>
                  </a:lnTo>
                  <a:lnTo>
                    <a:pt x="218" y="223"/>
                  </a:lnTo>
                  <a:lnTo>
                    <a:pt x="212" y="217"/>
                  </a:lnTo>
                  <a:lnTo>
                    <a:pt x="206" y="212"/>
                  </a:lnTo>
                  <a:lnTo>
                    <a:pt x="201" y="206"/>
                  </a:lnTo>
                  <a:lnTo>
                    <a:pt x="195" y="201"/>
                  </a:lnTo>
                  <a:lnTo>
                    <a:pt x="187" y="195"/>
                  </a:lnTo>
                  <a:lnTo>
                    <a:pt x="181" y="189"/>
                  </a:lnTo>
                  <a:lnTo>
                    <a:pt x="176" y="184"/>
                  </a:lnTo>
                  <a:lnTo>
                    <a:pt x="170" y="178"/>
                  </a:lnTo>
                  <a:lnTo>
                    <a:pt x="164" y="172"/>
                  </a:lnTo>
                  <a:lnTo>
                    <a:pt x="158" y="167"/>
                  </a:lnTo>
                  <a:lnTo>
                    <a:pt x="151" y="162"/>
                  </a:lnTo>
                  <a:lnTo>
                    <a:pt x="145" y="154"/>
                  </a:lnTo>
                  <a:lnTo>
                    <a:pt x="142" y="151"/>
                  </a:lnTo>
                  <a:lnTo>
                    <a:pt x="137" y="150"/>
                  </a:lnTo>
                  <a:lnTo>
                    <a:pt x="134" y="145"/>
                  </a:lnTo>
                  <a:lnTo>
                    <a:pt x="131" y="144"/>
                  </a:lnTo>
                  <a:lnTo>
                    <a:pt x="125" y="137"/>
                  </a:lnTo>
                  <a:lnTo>
                    <a:pt x="119" y="131"/>
                  </a:lnTo>
                  <a:lnTo>
                    <a:pt x="116" y="128"/>
                  </a:lnTo>
                  <a:lnTo>
                    <a:pt x="109" y="122"/>
                  </a:lnTo>
                  <a:lnTo>
                    <a:pt x="105" y="119"/>
                  </a:lnTo>
                  <a:lnTo>
                    <a:pt x="101" y="115"/>
                  </a:lnTo>
                  <a:lnTo>
                    <a:pt x="98" y="112"/>
                  </a:lnTo>
                  <a:lnTo>
                    <a:pt x="95" y="109"/>
                  </a:lnTo>
                  <a:lnTo>
                    <a:pt x="91" y="105"/>
                  </a:lnTo>
                  <a:lnTo>
                    <a:pt x="87" y="101"/>
                  </a:lnTo>
                  <a:lnTo>
                    <a:pt x="81" y="97"/>
                  </a:lnTo>
                  <a:lnTo>
                    <a:pt x="78" y="92"/>
                  </a:lnTo>
                  <a:lnTo>
                    <a:pt x="73" y="87"/>
                  </a:lnTo>
                  <a:lnTo>
                    <a:pt x="69" y="84"/>
                  </a:lnTo>
                  <a:lnTo>
                    <a:pt x="64" y="78"/>
                  </a:lnTo>
                  <a:lnTo>
                    <a:pt x="59" y="75"/>
                  </a:lnTo>
                  <a:lnTo>
                    <a:pt x="53" y="70"/>
                  </a:lnTo>
                  <a:lnTo>
                    <a:pt x="49" y="66"/>
                  </a:lnTo>
                  <a:lnTo>
                    <a:pt x="45" y="63"/>
                  </a:lnTo>
                  <a:lnTo>
                    <a:pt x="41" y="56"/>
                  </a:lnTo>
                  <a:lnTo>
                    <a:pt x="35" y="52"/>
                  </a:lnTo>
                  <a:lnTo>
                    <a:pt x="31" y="49"/>
                  </a:lnTo>
                  <a:lnTo>
                    <a:pt x="27" y="44"/>
                  </a:lnTo>
                  <a:lnTo>
                    <a:pt x="24" y="41"/>
                  </a:lnTo>
                  <a:lnTo>
                    <a:pt x="19" y="36"/>
                  </a:lnTo>
                  <a:lnTo>
                    <a:pt x="16" y="31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5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0" name="Freeform 544"/>
            <p:cNvSpPr>
              <a:spLocks/>
            </p:cNvSpPr>
            <p:nvPr/>
          </p:nvSpPr>
          <p:spPr bwMode="auto">
            <a:xfrm>
              <a:off x="4982" y="3439"/>
              <a:ext cx="54" cy="145"/>
            </a:xfrm>
            <a:custGeom>
              <a:avLst/>
              <a:gdLst/>
              <a:ahLst/>
              <a:cxnLst>
                <a:cxn ang="0">
                  <a:pos x="107" y="20"/>
                </a:cxn>
                <a:cxn ang="0">
                  <a:pos x="106" y="31"/>
                </a:cxn>
                <a:cxn ang="0">
                  <a:pos x="104" y="42"/>
                </a:cxn>
                <a:cxn ang="0">
                  <a:pos x="103" y="53"/>
                </a:cxn>
                <a:cxn ang="0">
                  <a:pos x="100" y="64"/>
                </a:cxn>
                <a:cxn ang="0">
                  <a:pos x="98" y="75"/>
                </a:cxn>
                <a:cxn ang="0">
                  <a:pos x="97" y="87"/>
                </a:cxn>
                <a:cxn ang="0">
                  <a:pos x="93" y="96"/>
                </a:cxn>
                <a:cxn ang="0">
                  <a:pos x="90" y="107"/>
                </a:cxn>
                <a:cxn ang="0">
                  <a:pos x="87" y="120"/>
                </a:cxn>
                <a:cxn ang="0">
                  <a:pos x="84" y="131"/>
                </a:cxn>
                <a:cxn ang="0">
                  <a:pos x="79" y="143"/>
                </a:cxn>
                <a:cxn ang="0">
                  <a:pos x="76" y="154"/>
                </a:cxn>
                <a:cxn ang="0">
                  <a:pos x="73" y="166"/>
                </a:cxn>
                <a:cxn ang="0">
                  <a:pos x="69" y="179"/>
                </a:cxn>
                <a:cxn ang="0">
                  <a:pos x="64" y="191"/>
                </a:cxn>
                <a:cxn ang="0">
                  <a:pos x="61" y="204"/>
                </a:cxn>
                <a:cxn ang="0">
                  <a:pos x="58" y="218"/>
                </a:cxn>
                <a:cxn ang="0">
                  <a:pos x="53" y="232"/>
                </a:cxn>
                <a:cxn ang="0">
                  <a:pos x="50" y="246"/>
                </a:cxn>
                <a:cxn ang="0">
                  <a:pos x="47" y="260"/>
                </a:cxn>
                <a:cxn ang="0">
                  <a:pos x="42" y="275"/>
                </a:cxn>
                <a:cxn ang="0">
                  <a:pos x="33" y="286"/>
                </a:cxn>
                <a:cxn ang="0">
                  <a:pos x="20" y="289"/>
                </a:cxn>
                <a:cxn ang="0">
                  <a:pos x="8" y="286"/>
                </a:cxn>
                <a:cxn ang="0">
                  <a:pos x="0" y="279"/>
                </a:cxn>
                <a:cxn ang="0">
                  <a:pos x="0" y="269"/>
                </a:cxn>
                <a:cxn ang="0">
                  <a:pos x="5" y="252"/>
                </a:cxn>
                <a:cxn ang="0">
                  <a:pos x="11" y="235"/>
                </a:cxn>
                <a:cxn ang="0">
                  <a:pos x="16" y="219"/>
                </a:cxn>
                <a:cxn ang="0">
                  <a:pos x="20" y="205"/>
                </a:cxn>
                <a:cxn ang="0">
                  <a:pos x="26" y="191"/>
                </a:cxn>
                <a:cxn ang="0">
                  <a:pos x="31" y="179"/>
                </a:cxn>
                <a:cxn ang="0">
                  <a:pos x="36" y="165"/>
                </a:cxn>
                <a:cxn ang="0">
                  <a:pos x="41" y="152"/>
                </a:cxn>
                <a:cxn ang="0">
                  <a:pos x="47" y="140"/>
                </a:cxn>
                <a:cxn ang="0">
                  <a:pos x="51" y="129"/>
                </a:cxn>
                <a:cxn ang="0">
                  <a:pos x="56" y="118"/>
                </a:cxn>
                <a:cxn ang="0">
                  <a:pos x="61" y="106"/>
                </a:cxn>
                <a:cxn ang="0">
                  <a:pos x="65" y="96"/>
                </a:cxn>
                <a:cxn ang="0">
                  <a:pos x="70" y="84"/>
                </a:cxn>
                <a:cxn ang="0">
                  <a:pos x="73" y="75"/>
                </a:cxn>
                <a:cxn ang="0">
                  <a:pos x="78" y="64"/>
                </a:cxn>
                <a:cxn ang="0">
                  <a:pos x="81" y="53"/>
                </a:cxn>
                <a:cxn ang="0">
                  <a:pos x="86" y="42"/>
                </a:cxn>
                <a:cxn ang="0">
                  <a:pos x="89" y="31"/>
                </a:cxn>
                <a:cxn ang="0">
                  <a:pos x="92" y="20"/>
                </a:cxn>
                <a:cxn ang="0">
                  <a:pos x="95" y="9"/>
                </a:cxn>
                <a:cxn ang="0">
                  <a:pos x="100" y="0"/>
                </a:cxn>
                <a:cxn ang="0">
                  <a:pos x="104" y="3"/>
                </a:cxn>
                <a:cxn ang="0">
                  <a:pos x="109" y="12"/>
                </a:cxn>
              </a:cxnLst>
              <a:rect l="0" t="0" r="r" b="b"/>
              <a:pathLst>
                <a:path w="109" h="289">
                  <a:moveTo>
                    <a:pt x="109" y="12"/>
                  </a:moveTo>
                  <a:lnTo>
                    <a:pt x="107" y="17"/>
                  </a:lnTo>
                  <a:lnTo>
                    <a:pt x="107" y="20"/>
                  </a:lnTo>
                  <a:lnTo>
                    <a:pt x="107" y="23"/>
                  </a:lnTo>
                  <a:lnTo>
                    <a:pt x="107" y="26"/>
                  </a:lnTo>
                  <a:lnTo>
                    <a:pt x="106" y="31"/>
                  </a:lnTo>
                  <a:lnTo>
                    <a:pt x="106" y="34"/>
                  </a:lnTo>
                  <a:lnTo>
                    <a:pt x="104" y="39"/>
                  </a:lnTo>
                  <a:lnTo>
                    <a:pt x="104" y="42"/>
                  </a:lnTo>
                  <a:lnTo>
                    <a:pt x="103" y="47"/>
                  </a:lnTo>
                  <a:lnTo>
                    <a:pt x="103" y="50"/>
                  </a:lnTo>
                  <a:lnTo>
                    <a:pt x="103" y="53"/>
                  </a:lnTo>
                  <a:lnTo>
                    <a:pt x="101" y="56"/>
                  </a:lnTo>
                  <a:lnTo>
                    <a:pt x="100" y="59"/>
                  </a:lnTo>
                  <a:lnTo>
                    <a:pt x="100" y="64"/>
                  </a:lnTo>
                  <a:lnTo>
                    <a:pt x="100" y="67"/>
                  </a:lnTo>
                  <a:lnTo>
                    <a:pt x="100" y="72"/>
                  </a:lnTo>
                  <a:lnTo>
                    <a:pt x="98" y="75"/>
                  </a:lnTo>
                  <a:lnTo>
                    <a:pt x="97" y="79"/>
                  </a:lnTo>
                  <a:lnTo>
                    <a:pt x="97" y="82"/>
                  </a:lnTo>
                  <a:lnTo>
                    <a:pt x="97" y="87"/>
                  </a:lnTo>
                  <a:lnTo>
                    <a:pt x="93" y="90"/>
                  </a:lnTo>
                  <a:lnTo>
                    <a:pt x="93" y="93"/>
                  </a:lnTo>
                  <a:lnTo>
                    <a:pt x="93" y="96"/>
                  </a:lnTo>
                  <a:lnTo>
                    <a:pt x="92" y="100"/>
                  </a:lnTo>
                  <a:lnTo>
                    <a:pt x="90" y="104"/>
                  </a:lnTo>
                  <a:lnTo>
                    <a:pt x="90" y="107"/>
                  </a:lnTo>
                  <a:lnTo>
                    <a:pt x="89" y="112"/>
                  </a:lnTo>
                  <a:lnTo>
                    <a:pt x="87" y="115"/>
                  </a:lnTo>
                  <a:lnTo>
                    <a:pt x="87" y="120"/>
                  </a:lnTo>
                  <a:lnTo>
                    <a:pt x="86" y="123"/>
                  </a:lnTo>
                  <a:lnTo>
                    <a:pt x="84" y="126"/>
                  </a:lnTo>
                  <a:lnTo>
                    <a:pt x="84" y="131"/>
                  </a:lnTo>
                  <a:lnTo>
                    <a:pt x="83" y="135"/>
                  </a:lnTo>
                  <a:lnTo>
                    <a:pt x="81" y="138"/>
                  </a:lnTo>
                  <a:lnTo>
                    <a:pt x="79" y="143"/>
                  </a:lnTo>
                  <a:lnTo>
                    <a:pt x="79" y="146"/>
                  </a:lnTo>
                  <a:lnTo>
                    <a:pt x="76" y="149"/>
                  </a:lnTo>
                  <a:lnTo>
                    <a:pt x="76" y="154"/>
                  </a:lnTo>
                  <a:lnTo>
                    <a:pt x="75" y="159"/>
                  </a:lnTo>
                  <a:lnTo>
                    <a:pt x="73" y="163"/>
                  </a:lnTo>
                  <a:lnTo>
                    <a:pt x="73" y="166"/>
                  </a:lnTo>
                  <a:lnTo>
                    <a:pt x="72" y="170"/>
                  </a:lnTo>
                  <a:lnTo>
                    <a:pt x="70" y="174"/>
                  </a:lnTo>
                  <a:lnTo>
                    <a:pt x="69" y="179"/>
                  </a:lnTo>
                  <a:lnTo>
                    <a:pt x="67" y="182"/>
                  </a:lnTo>
                  <a:lnTo>
                    <a:pt x="67" y="187"/>
                  </a:lnTo>
                  <a:lnTo>
                    <a:pt x="64" y="191"/>
                  </a:lnTo>
                  <a:lnTo>
                    <a:pt x="64" y="196"/>
                  </a:lnTo>
                  <a:lnTo>
                    <a:pt x="62" y="199"/>
                  </a:lnTo>
                  <a:lnTo>
                    <a:pt x="61" y="204"/>
                  </a:lnTo>
                  <a:lnTo>
                    <a:pt x="61" y="209"/>
                  </a:lnTo>
                  <a:lnTo>
                    <a:pt x="59" y="213"/>
                  </a:lnTo>
                  <a:lnTo>
                    <a:pt x="58" y="218"/>
                  </a:lnTo>
                  <a:lnTo>
                    <a:pt x="56" y="223"/>
                  </a:lnTo>
                  <a:lnTo>
                    <a:pt x="53" y="226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51" y="240"/>
                  </a:lnTo>
                  <a:lnTo>
                    <a:pt x="50" y="246"/>
                  </a:lnTo>
                  <a:lnTo>
                    <a:pt x="48" y="251"/>
                  </a:lnTo>
                  <a:lnTo>
                    <a:pt x="47" y="255"/>
                  </a:lnTo>
                  <a:lnTo>
                    <a:pt x="47" y="260"/>
                  </a:lnTo>
                  <a:lnTo>
                    <a:pt x="45" y="265"/>
                  </a:lnTo>
                  <a:lnTo>
                    <a:pt x="44" y="271"/>
                  </a:lnTo>
                  <a:lnTo>
                    <a:pt x="42" y="275"/>
                  </a:lnTo>
                  <a:lnTo>
                    <a:pt x="39" y="280"/>
                  </a:lnTo>
                  <a:lnTo>
                    <a:pt x="36" y="283"/>
                  </a:lnTo>
                  <a:lnTo>
                    <a:pt x="33" y="286"/>
                  </a:lnTo>
                  <a:lnTo>
                    <a:pt x="28" y="288"/>
                  </a:lnTo>
                  <a:lnTo>
                    <a:pt x="23" y="289"/>
                  </a:lnTo>
                  <a:lnTo>
                    <a:pt x="20" y="289"/>
                  </a:lnTo>
                  <a:lnTo>
                    <a:pt x="17" y="289"/>
                  </a:lnTo>
                  <a:lnTo>
                    <a:pt x="12" y="288"/>
                  </a:lnTo>
                  <a:lnTo>
                    <a:pt x="8" y="286"/>
                  </a:lnTo>
                  <a:lnTo>
                    <a:pt x="5" y="285"/>
                  </a:lnTo>
                  <a:lnTo>
                    <a:pt x="3" y="282"/>
                  </a:lnTo>
                  <a:lnTo>
                    <a:pt x="0" y="279"/>
                  </a:lnTo>
                  <a:lnTo>
                    <a:pt x="0" y="275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2" y="263"/>
                  </a:lnTo>
                  <a:lnTo>
                    <a:pt x="3" y="257"/>
                  </a:lnTo>
                  <a:lnTo>
                    <a:pt x="5" y="252"/>
                  </a:lnTo>
                  <a:lnTo>
                    <a:pt x="8" y="246"/>
                  </a:lnTo>
                  <a:lnTo>
                    <a:pt x="8" y="240"/>
                  </a:lnTo>
                  <a:lnTo>
                    <a:pt x="11" y="235"/>
                  </a:lnTo>
                  <a:lnTo>
                    <a:pt x="12" y="230"/>
                  </a:lnTo>
                  <a:lnTo>
                    <a:pt x="14" y="226"/>
                  </a:lnTo>
                  <a:lnTo>
                    <a:pt x="16" y="219"/>
                  </a:lnTo>
                  <a:lnTo>
                    <a:pt x="17" y="215"/>
                  </a:lnTo>
                  <a:lnTo>
                    <a:pt x="19" y="210"/>
                  </a:lnTo>
                  <a:lnTo>
                    <a:pt x="20" y="205"/>
                  </a:lnTo>
                  <a:lnTo>
                    <a:pt x="23" y="201"/>
                  </a:lnTo>
                  <a:lnTo>
                    <a:pt x="23" y="196"/>
                  </a:lnTo>
                  <a:lnTo>
                    <a:pt x="26" y="191"/>
                  </a:lnTo>
                  <a:lnTo>
                    <a:pt x="28" y="187"/>
                  </a:lnTo>
                  <a:lnTo>
                    <a:pt x="30" y="182"/>
                  </a:lnTo>
                  <a:lnTo>
                    <a:pt x="31" y="179"/>
                  </a:lnTo>
                  <a:lnTo>
                    <a:pt x="33" y="173"/>
                  </a:lnTo>
                  <a:lnTo>
                    <a:pt x="34" y="170"/>
                  </a:lnTo>
                  <a:lnTo>
                    <a:pt x="36" y="165"/>
                  </a:lnTo>
                  <a:lnTo>
                    <a:pt x="37" y="160"/>
                  </a:lnTo>
                  <a:lnTo>
                    <a:pt x="41" y="156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44" y="145"/>
                  </a:lnTo>
                  <a:lnTo>
                    <a:pt x="47" y="140"/>
                  </a:lnTo>
                  <a:lnTo>
                    <a:pt x="48" y="137"/>
                  </a:lnTo>
                  <a:lnTo>
                    <a:pt x="50" y="132"/>
                  </a:lnTo>
                  <a:lnTo>
                    <a:pt x="51" y="129"/>
                  </a:lnTo>
                  <a:lnTo>
                    <a:pt x="53" y="126"/>
                  </a:lnTo>
                  <a:lnTo>
                    <a:pt x="55" y="123"/>
                  </a:lnTo>
                  <a:lnTo>
                    <a:pt x="56" y="118"/>
                  </a:lnTo>
                  <a:lnTo>
                    <a:pt x="58" y="114"/>
                  </a:lnTo>
                  <a:lnTo>
                    <a:pt x="59" y="110"/>
                  </a:lnTo>
                  <a:lnTo>
                    <a:pt x="61" y="106"/>
                  </a:lnTo>
                  <a:lnTo>
                    <a:pt x="62" y="103"/>
                  </a:lnTo>
                  <a:lnTo>
                    <a:pt x="64" y="100"/>
                  </a:lnTo>
                  <a:lnTo>
                    <a:pt x="65" y="96"/>
                  </a:lnTo>
                  <a:lnTo>
                    <a:pt x="67" y="92"/>
                  </a:lnTo>
                  <a:lnTo>
                    <a:pt x="69" y="89"/>
                  </a:lnTo>
                  <a:lnTo>
                    <a:pt x="70" y="84"/>
                  </a:lnTo>
                  <a:lnTo>
                    <a:pt x="70" y="81"/>
                  </a:lnTo>
                  <a:lnTo>
                    <a:pt x="73" y="78"/>
                  </a:lnTo>
                  <a:lnTo>
                    <a:pt x="73" y="75"/>
                  </a:lnTo>
                  <a:lnTo>
                    <a:pt x="75" y="70"/>
                  </a:lnTo>
                  <a:lnTo>
                    <a:pt x="76" y="67"/>
                  </a:lnTo>
                  <a:lnTo>
                    <a:pt x="78" y="64"/>
                  </a:lnTo>
                  <a:lnTo>
                    <a:pt x="79" y="59"/>
                  </a:lnTo>
                  <a:lnTo>
                    <a:pt x="79" y="56"/>
                  </a:lnTo>
                  <a:lnTo>
                    <a:pt x="81" y="53"/>
                  </a:lnTo>
                  <a:lnTo>
                    <a:pt x="84" y="50"/>
                  </a:lnTo>
                  <a:lnTo>
                    <a:pt x="84" y="47"/>
                  </a:lnTo>
                  <a:lnTo>
                    <a:pt x="86" y="42"/>
                  </a:lnTo>
                  <a:lnTo>
                    <a:pt x="86" y="39"/>
                  </a:lnTo>
                  <a:lnTo>
                    <a:pt x="87" y="36"/>
                  </a:lnTo>
                  <a:lnTo>
                    <a:pt x="89" y="31"/>
                  </a:lnTo>
                  <a:lnTo>
                    <a:pt x="90" y="28"/>
                  </a:lnTo>
                  <a:lnTo>
                    <a:pt x="90" y="23"/>
                  </a:lnTo>
                  <a:lnTo>
                    <a:pt x="92" y="20"/>
                  </a:lnTo>
                  <a:lnTo>
                    <a:pt x="93" y="17"/>
                  </a:lnTo>
                  <a:lnTo>
                    <a:pt x="93" y="14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3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3" y="1"/>
                  </a:lnTo>
                  <a:lnTo>
                    <a:pt x="104" y="3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9" y="12"/>
                  </a:lnTo>
                  <a:lnTo>
                    <a:pt x="109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1" name="Freeform 545"/>
            <p:cNvSpPr>
              <a:spLocks/>
            </p:cNvSpPr>
            <p:nvPr/>
          </p:nvSpPr>
          <p:spPr bwMode="auto">
            <a:xfrm>
              <a:off x="4750" y="3215"/>
              <a:ext cx="133" cy="1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6" y="0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0"/>
                </a:cxn>
                <a:cxn ang="0">
                  <a:pos x="64" y="0"/>
                </a:cxn>
                <a:cxn ang="0">
                  <a:pos x="72" y="0"/>
                </a:cxn>
                <a:cxn ang="0">
                  <a:pos x="78" y="0"/>
                </a:cxn>
                <a:cxn ang="0">
                  <a:pos x="89" y="0"/>
                </a:cxn>
                <a:cxn ang="0">
                  <a:pos x="98" y="0"/>
                </a:cxn>
                <a:cxn ang="0">
                  <a:pos x="104" y="0"/>
                </a:cxn>
                <a:cxn ang="0">
                  <a:pos x="114" y="1"/>
                </a:cxn>
                <a:cxn ang="0">
                  <a:pos x="126" y="1"/>
                </a:cxn>
                <a:cxn ang="0">
                  <a:pos x="139" y="3"/>
                </a:cxn>
                <a:cxn ang="0">
                  <a:pos x="149" y="3"/>
                </a:cxn>
                <a:cxn ang="0">
                  <a:pos x="162" y="3"/>
                </a:cxn>
                <a:cxn ang="0">
                  <a:pos x="173" y="4"/>
                </a:cxn>
                <a:cxn ang="0">
                  <a:pos x="185" y="4"/>
                </a:cxn>
                <a:cxn ang="0">
                  <a:pos x="198" y="6"/>
                </a:cxn>
                <a:cxn ang="0">
                  <a:pos x="210" y="6"/>
                </a:cxn>
                <a:cxn ang="0">
                  <a:pos x="220" y="6"/>
                </a:cxn>
                <a:cxn ang="0">
                  <a:pos x="226" y="6"/>
                </a:cxn>
                <a:cxn ang="0">
                  <a:pos x="234" y="6"/>
                </a:cxn>
                <a:cxn ang="0">
                  <a:pos x="241" y="6"/>
                </a:cxn>
                <a:cxn ang="0">
                  <a:pos x="249" y="6"/>
                </a:cxn>
                <a:cxn ang="0">
                  <a:pos x="255" y="6"/>
                </a:cxn>
                <a:cxn ang="0">
                  <a:pos x="265" y="9"/>
                </a:cxn>
                <a:cxn ang="0">
                  <a:pos x="265" y="17"/>
                </a:cxn>
                <a:cxn ang="0">
                  <a:pos x="255" y="20"/>
                </a:cxn>
                <a:cxn ang="0">
                  <a:pos x="248" y="20"/>
                </a:cxn>
                <a:cxn ang="0">
                  <a:pos x="241" y="20"/>
                </a:cxn>
                <a:cxn ang="0">
                  <a:pos x="234" y="20"/>
                </a:cxn>
                <a:cxn ang="0">
                  <a:pos x="226" y="20"/>
                </a:cxn>
                <a:cxn ang="0">
                  <a:pos x="218" y="20"/>
                </a:cxn>
                <a:cxn ang="0">
                  <a:pos x="209" y="20"/>
                </a:cxn>
                <a:cxn ang="0">
                  <a:pos x="196" y="20"/>
                </a:cxn>
                <a:cxn ang="0">
                  <a:pos x="182" y="20"/>
                </a:cxn>
                <a:cxn ang="0">
                  <a:pos x="171" y="20"/>
                </a:cxn>
                <a:cxn ang="0">
                  <a:pos x="159" y="23"/>
                </a:cxn>
                <a:cxn ang="0">
                  <a:pos x="146" y="23"/>
                </a:cxn>
                <a:cxn ang="0">
                  <a:pos x="134" y="23"/>
                </a:cxn>
                <a:cxn ang="0">
                  <a:pos x="121" y="23"/>
                </a:cxn>
                <a:cxn ang="0">
                  <a:pos x="109" y="23"/>
                </a:cxn>
                <a:cxn ang="0">
                  <a:pos x="100" y="24"/>
                </a:cxn>
                <a:cxn ang="0">
                  <a:pos x="92" y="24"/>
                </a:cxn>
                <a:cxn ang="0">
                  <a:pos x="86" y="24"/>
                </a:cxn>
                <a:cxn ang="0">
                  <a:pos x="79" y="24"/>
                </a:cxn>
                <a:cxn ang="0">
                  <a:pos x="73" y="26"/>
                </a:cxn>
                <a:cxn ang="0">
                  <a:pos x="65" y="26"/>
                </a:cxn>
                <a:cxn ang="0">
                  <a:pos x="58" y="26"/>
                </a:cxn>
                <a:cxn ang="0">
                  <a:pos x="51" y="26"/>
                </a:cxn>
                <a:cxn ang="0">
                  <a:pos x="42" y="26"/>
                </a:cxn>
                <a:cxn ang="0">
                  <a:pos x="33" y="24"/>
                </a:cxn>
                <a:cxn ang="0">
                  <a:pos x="23" y="23"/>
                </a:cxn>
                <a:cxn ang="0">
                  <a:pos x="16" y="23"/>
                </a:cxn>
                <a:cxn ang="0">
                  <a:pos x="6" y="23"/>
                </a:cxn>
                <a:cxn ang="0">
                  <a:pos x="0" y="17"/>
                </a:cxn>
                <a:cxn ang="0">
                  <a:pos x="0" y="7"/>
                </a:cxn>
                <a:cxn ang="0">
                  <a:pos x="6" y="1"/>
                </a:cxn>
                <a:cxn ang="0">
                  <a:pos x="11" y="0"/>
                </a:cxn>
              </a:cxnLst>
              <a:rect l="0" t="0" r="r" b="b"/>
              <a:pathLst>
                <a:path w="266" h="26">
                  <a:moveTo>
                    <a:pt x="11" y="0"/>
                  </a:moveTo>
                  <a:lnTo>
                    <a:pt x="1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9" y="1"/>
                  </a:lnTo>
                  <a:lnTo>
                    <a:pt x="114" y="1"/>
                  </a:lnTo>
                  <a:lnTo>
                    <a:pt x="120" y="1"/>
                  </a:lnTo>
                  <a:lnTo>
                    <a:pt x="126" y="1"/>
                  </a:lnTo>
                  <a:lnTo>
                    <a:pt x="132" y="3"/>
                  </a:lnTo>
                  <a:lnTo>
                    <a:pt x="139" y="3"/>
                  </a:lnTo>
                  <a:lnTo>
                    <a:pt x="145" y="3"/>
                  </a:lnTo>
                  <a:lnTo>
                    <a:pt x="149" y="3"/>
                  </a:lnTo>
                  <a:lnTo>
                    <a:pt x="156" y="3"/>
                  </a:lnTo>
                  <a:lnTo>
                    <a:pt x="162" y="3"/>
                  </a:lnTo>
                  <a:lnTo>
                    <a:pt x="168" y="3"/>
                  </a:lnTo>
                  <a:lnTo>
                    <a:pt x="173" y="4"/>
                  </a:lnTo>
                  <a:lnTo>
                    <a:pt x="179" y="4"/>
                  </a:lnTo>
                  <a:lnTo>
                    <a:pt x="185" y="4"/>
                  </a:lnTo>
                  <a:lnTo>
                    <a:pt x="192" y="4"/>
                  </a:lnTo>
                  <a:lnTo>
                    <a:pt x="198" y="6"/>
                  </a:lnTo>
                  <a:lnTo>
                    <a:pt x="204" y="6"/>
                  </a:lnTo>
                  <a:lnTo>
                    <a:pt x="210" y="6"/>
                  </a:lnTo>
                  <a:lnTo>
                    <a:pt x="216" y="6"/>
                  </a:lnTo>
                  <a:lnTo>
                    <a:pt x="220" y="6"/>
                  </a:lnTo>
                  <a:lnTo>
                    <a:pt x="223" y="6"/>
                  </a:lnTo>
                  <a:lnTo>
                    <a:pt x="226" y="6"/>
                  </a:lnTo>
                  <a:lnTo>
                    <a:pt x="230" y="6"/>
                  </a:lnTo>
                  <a:lnTo>
                    <a:pt x="234" y="6"/>
                  </a:lnTo>
                  <a:lnTo>
                    <a:pt x="238" y="6"/>
                  </a:lnTo>
                  <a:lnTo>
                    <a:pt x="241" y="6"/>
                  </a:lnTo>
                  <a:lnTo>
                    <a:pt x="244" y="6"/>
                  </a:lnTo>
                  <a:lnTo>
                    <a:pt x="249" y="6"/>
                  </a:lnTo>
                  <a:lnTo>
                    <a:pt x="252" y="6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5" y="9"/>
                  </a:lnTo>
                  <a:lnTo>
                    <a:pt x="266" y="14"/>
                  </a:lnTo>
                  <a:lnTo>
                    <a:pt x="265" y="17"/>
                  </a:lnTo>
                  <a:lnTo>
                    <a:pt x="260" y="20"/>
                  </a:lnTo>
                  <a:lnTo>
                    <a:pt x="255" y="20"/>
                  </a:lnTo>
                  <a:lnTo>
                    <a:pt x="252" y="20"/>
                  </a:lnTo>
                  <a:lnTo>
                    <a:pt x="248" y="20"/>
                  </a:lnTo>
                  <a:lnTo>
                    <a:pt x="244" y="20"/>
                  </a:lnTo>
                  <a:lnTo>
                    <a:pt x="241" y="20"/>
                  </a:lnTo>
                  <a:lnTo>
                    <a:pt x="237" y="20"/>
                  </a:lnTo>
                  <a:lnTo>
                    <a:pt x="234" y="20"/>
                  </a:lnTo>
                  <a:lnTo>
                    <a:pt x="230" y="20"/>
                  </a:lnTo>
                  <a:lnTo>
                    <a:pt x="226" y="20"/>
                  </a:lnTo>
                  <a:lnTo>
                    <a:pt x="223" y="20"/>
                  </a:lnTo>
                  <a:lnTo>
                    <a:pt x="218" y="20"/>
                  </a:lnTo>
                  <a:lnTo>
                    <a:pt x="215" y="20"/>
                  </a:lnTo>
                  <a:lnTo>
                    <a:pt x="209" y="20"/>
                  </a:lnTo>
                  <a:lnTo>
                    <a:pt x="202" y="20"/>
                  </a:lnTo>
                  <a:lnTo>
                    <a:pt x="196" y="20"/>
                  </a:lnTo>
                  <a:lnTo>
                    <a:pt x="190" y="20"/>
                  </a:lnTo>
                  <a:lnTo>
                    <a:pt x="182" y="20"/>
                  </a:lnTo>
                  <a:lnTo>
                    <a:pt x="178" y="20"/>
                  </a:lnTo>
                  <a:lnTo>
                    <a:pt x="171" y="20"/>
                  </a:lnTo>
                  <a:lnTo>
                    <a:pt x="165" y="21"/>
                  </a:lnTo>
                  <a:lnTo>
                    <a:pt x="159" y="23"/>
                  </a:lnTo>
                  <a:lnTo>
                    <a:pt x="153" y="23"/>
                  </a:lnTo>
                  <a:lnTo>
                    <a:pt x="146" y="23"/>
                  </a:lnTo>
                  <a:lnTo>
                    <a:pt x="140" y="23"/>
                  </a:lnTo>
                  <a:lnTo>
                    <a:pt x="134" y="23"/>
                  </a:lnTo>
                  <a:lnTo>
                    <a:pt x="129" y="23"/>
                  </a:lnTo>
                  <a:lnTo>
                    <a:pt x="121" y="23"/>
                  </a:lnTo>
                  <a:lnTo>
                    <a:pt x="115" y="23"/>
                  </a:lnTo>
                  <a:lnTo>
                    <a:pt x="109" y="23"/>
                  </a:lnTo>
                  <a:lnTo>
                    <a:pt x="103" y="24"/>
                  </a:lnTo>
                  <a:lnTo>
                    <a:pt x="100" y="24"/>
                  </a:lnTo>
                  <a:lnTo>
                    <a:pt x="97" y="24"/>
                  </a:lnTo>
                  <a:lnTo>
                    <a:pt x="92" y="24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3" y="24"/>
                  </a:lnTo>
                  <a:lnTo>
                    <a:pt x="79" y="24"/>
                  </a:lnTo>
                  <a:lnTo>
                    <a:pt x="76" y="26"/>
                  </a:lnTo>
                  <a:lnTo>
                    <a:pt x="73" y="26"/>
                  </a:lnTo>
                  <a:lnTo>
                    <a:pt x="69" y="26"/>
                  </a:lnTo>
                  <a:lnTo>
                    <a:pt x="65" y="26"/>
                  </a:lnTo>
                  <a:lnTo>
                    <a:pt x="62" y="26"/>
                  </a:lnTo>
                  <a:lnTo>
                    <a:pt x="58" y="26"/>
                  </a:lnTo>
                  <a:lnTo>
                    <a:pt x="55" y="26"/>
                  </a:lnTo>
                  <a:lnTo>
                    <a:pt x="51" y="26"/>
                  </a:lnTo>
                  <a:lnTo>
                    <a:pt x="47" y="26"/>
                  </a:lnTo>
                  <a:lnTo>
                    <a:pt x="42" y="26"/>
                  </a:lnTo>
                  <a:lnTo>
                    <a:pt x="36" y="26"/>
                  </a:lnTo>
                  <a:lnTo>
                    <a:pt x="33" y="24"/>
                  </a:lnTo>
                  <a:lnTo>
                    <a:pt x="30" y="24"/>
                  </a:lnTo>
                  <a:lnTo>
                    <a:pt x="23" y="23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1" y="23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7"/>
                  </a:lnTo>
                  <a:lnTo>
                    <a:pt x="3" y="3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2" name="Freeform 546"/>
            <p:cNvSpPr>
              <a:spLocks/>
            </p:cNvSpPr>
            <p:nvPr/>
          </p:nvSpPr>
          <p:spPr bwMode="auto">
            <a:xfrm>
              <a:off x="4477" y="3203"/>
              <a:ext cx="73" cy="1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22" y="2"/>
                </a:cxn>
                <a:cxn ang="0">
                  <a:pos x="30" y="2"/>
                </a:cxn>
                <a:cxn ang="0">
                  <a:pos x="37" y="2"/>
                </a:cxn>
                <a:cxn ang="0">
                  <a:pos x="45" y="3"/>
                </a:cxn>
                <a:cxn ang="0">
                  <a:pos x="53" y="3"/>
                </a:cxn>
                <a:cxn ang="0">
                  <a:pos x="59" y="3"/>
                </a:cxn>
                <a:cxn ang="0">
                  <a:pos x="67" y="3"/>
                </a:cxn>
                <a:cxn ang="0">
                  <a:pos x="75" y="3"/>
                </a:cxn>
                <a:cxn ang="0">
                  <a:pos x="83" y="3"/>
                </a:cxn>
                <a:cxn ang="0">
                  <a:pos x="89" y="3"/>
                </a:cxn>
                <a:cxn ang="0">
                  <a:pos x="97" y="3"/>
                </a:cxn>
                <a:cxn ang="0">
                  <a:pos x="104" y="3"/>
                </a:cxn>
                <a:cxn ang="0">
                  <a:pos x="112" y="2"/>
                </a:cxn>
                <a:cxn ang="0">
                  <a:pos x="120" y="2"/>
                </a:cxn>
                <a:cxn ang="0">
                  <a:pos x="129" y="0"/>
                </a:cxn>
                <a:cxn ang="0">
                  <a:pos x="139" y="0"/>
                </a:cxn>
                <a:cxn ang="0">
                  <a:pos x="146" y="5"/>
                </a:cxn>
                <a:cxn ang="0">
                  <a:pos x="146" y="14"/>
                </a:cxn>
                <a:cxn ang="0">
                  <a:pos x="142" y="20"/>
                </a:cxn>
                <a:cxn ang="0">
                  <a:pos x="132" y="24"/>
                </a:cxn>
                <a:cxn ang="0">
                  <a:pos x="123" y="24"/>
                </a:cxn>
                <a:cxn ang="0">
                  <a:pos x="115" y="24"/>
                </a:cxn>
                <a:cxn ang="0">
                  <a:pos x="107" y="24"/>
                </a:cxn>
                <a:cxn ang="0">
                  <a:pos x="100" y="24"/>
                </a:cxn>
                <a:cxn ang="0">
                  <a:pos x="92" y="24"/>
                </a:cxn>
                <a:cxn ang="0">
                  <a:pos x="84" y="24"/>
                </a:cxn>
                <a:cxn ang="0">
                  <a:pos x="76" y="24"/>
                </a:cxn>
                <a:cxn ang="0">
                  <a:pos x="70" y="24"/>
                </a:cxn>
                <a:cxn ang="0">
                  <a:pos x="62" y="24"/>
                </a:cxn>
                <a:cxn ang="0">
                  <a:pos x="53" y="22"/>
                </a:cxn>
                <a:cxn ang="0">
                  <a:pos x="47" y="22"/>
                </a:cxn>
                <a:cxn ang="0">
                  <a:pos x="39" y="20"/>
                </a:cxn>
                <a:cxn ang="0">
                  <a:pos x="30" y="20"/>
                </a:cxn>
                <a:cxn ang="0">
                  <a:pos x="22" y="20"/>
                </a:cxn>
                <a:cxn ang="0">
                  <a:pos x="12" y="20"/>
                </a:cxn>
                <a:cxn ang="0">
                  <a:pos x="3" y="20"/>
                </a:cxn>
                <a:cxn ang="0">
                  <a:pos x="0" y="14"/>
                </a:cxn>
                <a:cxn ang="0">
                  <a:pos x="0" y="6"/>
                </a:cxn>
                <a:cxn ang="0">
                  <a:pos x="3" y="2"/>
                </a:cxn>
                <a:cxn ang="0">
                  <a:pos x="9" y="2"/>
                </a:cxn>
              </a:cxnLst>
              <a:rect l="0" t="0" r="r" b="b"/>
              <a:pathLst>
                <a:path w="146" h="25">
                  <a:moveTo>
                    <a:pt x="9" y="2"/>
                  </a:moveTo>
                  <a:lnTo>
                    <a:pt x="12" y="2"/>
                  </a:lnTo>
                  <a:lnTo>
                    <a:pt x="17" y="2"/>
                  </a:lnTo>
                  <a:lnTo>
                    <a:pt x="22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3" y="2"/>
                  </a:lnTo>
                  <a:lnTo>
                    <a:pt x="37" y="2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50" y="3"/>
                  </a:lnTo>
                  <a:lnTo>
                    <a:pt x="53" y="3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64" y="3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8" y="3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2" y="3"/>
                  </a:lnTo>
                  <a:lnTo>
                    <a:pt x="97" y="3"/>
                  </a:lnTo>
                  <a:lnTo>
                    <a:pt x="101" y="3"/>
                  </a:lnTo>
                  <a:lnTo>
                    <a:pt x="104" y="3"/>
                  </a:lnTo>
                  <a:lnTo>
                    <a:pt x="109" y="3"/>
                  </a:lnTo>
                  <a:lnTo>
                    <a:pt x="112" y="2"/>
                  </a:lnTo>
                  <a:lnTo>
                    <a:pt x="117" y="2"/>
                  </a:lnTo>
                  <a:lnTo>
                    <a:pt x="120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4" y="0"/>
                  </a:lnTo>
                  <a:lnTo>
                    <a:pt x="139" y="0"/>
                  </a:lnTo>
                  <a:lnTo>
                    <a:pt x="142" y="2"/>
                  </a:lnTo>
                  <a:lnTo>
                    <a:pt x="146" y="5"/>
                  </a:lnTo>
                  <a:lnTo>
                    <a:pt x="146" y="10"/>
                  </a:lnTo>
                  <a:lnTo>
                    <a:pt x="146" y="14"/>
                  </a:lnTo>
                  <a:lnTo>
                    <a:pt x="146" y="17"/>
                  </a:lnTo>
                  <a:lnTo>
                    <a:pt x="142" y="20"/>
                  </a:lnTo>
                  <a:lnTo>
                    <a:pt x="139" y="24"/>
                  </a:lnTo>
                  <a:lnTo>
                    <a:pt x="132" y="24"/>
                  </a:lnTo>
                  <a:lnTo>
                    <a:pt x="129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5" y="24"/>
                  </a:lnTo>
                  <a:lnTo>
                    <a:pt x="111" y="24"/>
                  </a:lnTo>
                  <a:lnTo>
                    <a:pt x="107" y="24"/>
                  </a:lnTo>
                  <a:lnTo>
                    <a:pt x="103" y="25"/>
                  </a:lnTo>
                  <a:lnTo>
                    <a:pt x="100" y="24"/>
                  </a:lnTo>
                  <a:lnTo>
                    <a:pt x="97" y="24"/>
                  </a:lnTo>
                  <a:lnTo>
                    <a:pt x="92" y="24"/>
                  </a:lnTo>
                  <a:lnTo>
                    <a:pt x="89" y="24"/>
                  </a:lnTo>
                  <a:lnTo>
                    <a:pt x="84" y="24"/>
                  </a:lnTo>
                  <a:lnTo>
                    <a:pt x="81" y="24"/>
                  </a:lnTo>
                  <a:lnTo>
                    <a:pt x="76" y="24"/>
                  </a:lnTo>
                  <a:lnTo>
                    <a:pt x="73" y="24"/>
                  </a:lnTo>
                  <a:lnTo>
                    <a:pt x="70" y="24"/>
                  </a:lnTo>
                  <a:lnTo>
                    <a:pt x="65" y="24"/>
                  </a:lnTo>
                  <a:lnTo>
                    <a:pt x="62" y="24"/>
                  </a:lnTo>
                  <a:lnTo>
                    <a:pt x="58" y="24"/>
                  </a:lnTo>
                  <a:lnTo>
                    <a:pt x="53" y="22"/>
                  </a:lnTo>
                  <a:lnTo>
                    <a:pt x="50" y="22"/>
                  </a:lnTo>
                  <a:lnTo>
                    <a:pt x="47" y="22"/>
                  </a:lnTo>
                  <a:lnTo>
                    <a:pt x="42" y="22"/>
                  </a:lnTo>
                  <a:lnTo>
                    <a:pt x="39" y="20"/>
                  </a:lnTo>
                  <a:lnTo>
                    <a:pt x="34" y="20"/>
                  </a:lnTo>
                  <a:lnTo>
                    <a:pt x="30" y="20"/>
                  </a:lnTo>
                  <a:lnTo>
                    <a:pt x="27" y="20"/>
                  </a:lnTo>
                  <a:lnTo>
                    <a:pt x="22" y="20"/>
                  </a:lnTo>
                  <a:lnTo>
                    <a:pt x="17" y="20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3" name="Freeform 547"/>
            <p:cNvSpPr>
              <a:spLocks/>
            </p:cNvSpPr>
            <p:nvPr/>
          </p:nvSpPr>
          <p:spPr bwMode="auto">
            <a:xfrm>
              <a:off x="4542" y="2988"/>
              <a:ext cx="33" cy="92"/>
            </a:xfrm>
            <a:custGeom>
              <a:avLst/>
              <a:gdLst/>
              <a:ahLst/>
              <a:cxnLst>
                <a:cxn ang="0">
                  <a:pos x="64" y="14"/>
                </a:cxn>
                <a:cxn ang="0">
                  <a:pos x="57" y="23"/>
                </a:cxn>
                <a:cxn ang="0">
                  <a:pos x="54" y="33"/>
                </a:cxn>
                <a:cxn ang="0">
                  <a:pos x="50" y="41"/>
                </a:cxn>
                <a:cxn ang="0">
                  <a:pos x="47" y="47"/>
                </a:cxn>
                <a:cxn ang="0">
                  <a:pos x="43" y="53"/>
                </a:cxn>
                <a:cxn ang="0">
                  <a:pos x="42" y="61"/>
                </a:cxn>
                <a:cxn ang="0">
                  <a:pos x="39" y="69"/>
                </a:cxn>
                <a:cxn ang="0">
                  <a:pos x="36" y="76"/>
                </a:cxn>
                <a:cxn ang="0">
                  <a:pos x="34" y="83"/>
                </a:cxn>
                <a:cxn ang="0">
                  <a:pos x="31" y="90"/>
                </a:cxn>
                <a:cxn ang="0">
                  <a:pos x="31" y="98"/>
                </a:cxn>
                <a:cxn ang="0">
                  <a:pos x="29" y="106"/>
                </a:cxn>
                <a:cxn ang="0">
                  <a:pos x="28" y="114"/>
                </a:cxn>
                <a:cxn ang="0">
                  <a:pos x="28" y="123"/>
                </a:cxn>
                <a:cxn ang="0">
                  <a:pos x="29" y="132"/>
                </a:cxn>
                <a:cxn ang="0">
                  <a:pos x="31" y="139"/>
                </a:cxn>
                <a:cxn ang="0">
                  <a:pos x="31" y="146"/>
                </a:cxn>
                <a:cxn ang="0">
                  <a:pos x="33" y="154"/>
                </a:cxn>
                <a:cxn ang="0">
                  <a:pos x="31" y="165"/>
                </a:cxn>
                <a:cxn ang="0">
                  <a:pos x="31" y="176"/>
                </a:cxn>
                <a:cxn ang="0">
                  <a:pos x="25" y="182"/>
                </a:cxn>
                <a:cxn ang="0">
                  <a:pos x="20" y="185"/>
                </a:cxn>
                <a:cxn ang="0">
                  <a:pos x="14" y="182"/>
                </a:cxn>
                <a:cxn ang="0">
                  <a:pos x="8" y="174"/>
                </a:cxn>
                <a:cxn ang="0">
                  <a:pos x="3" y="165"/>
                </a:cxn>
                <a:cxn ang="0">
                  <a:pos x="1" y="157"/>
                </a:cxn>
                <a:cxn ang="0">
                  <a:pos x="0" y="149"/>
                </a:cxn>
                <a:cxn ang="0">
                  <a:pos x="0" y="139"/>
                </a:cxn>
                <a:cxn ang="0">
                  <a:pos x="0" y="129"/>
                </a:cxn>
                <a:cxn ang="0">
                  <a:pos x="1" y="118"/>
                </a:cxn>
                <a:cxn ang="0">
                  <a:pos x="4" y="106"/>
                </a:cxn>
                <a:cxn ang="0">
                  <a:pos x="6" y="93"/>
                </a:cxn>
                <a:cxn ang="0">
                  <a:pos x="11" y="83"/>
                </a:cxn>
                <a:cxn ang="0">
                  <a:pos x="14" y="70"/>
                </a:cxn>
                <a:cxn ang="0">
                  <a:pos x="19" y="61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31" y="34"/>
                </a:cxn>
                <a:cxn ang="0">
                  <a:pos x="36" y="26"/>
                </a:cxn>
                <a:cxn ang="0">
                  <a:pos x="39" y="20"/>
                </a:cxn>
                <a:cxn ang="0">
                  <a:pos x="45" y="11"/>
                </a:cxn>
                <a:cxn ang="0">
                  <a:pos x="53" y="5"/>
                </a:cxn>
                <a:cxn ang="0">
                  <a:pos x="57" y="0"/>
                </a:cxn>
                <a:cxn ang="0">
                  <a:pos x="62" y="2"/>
                </a:cxn>
                <a:cxn ang="0">
                  <a:pos x="65" y="11"/>
                </a:cxn>
                <a:cxn ang="0">
                  <a:pos x="65" y="12"/>
                </a:cxn>
              </a:cxnLst>
              <a:rect l="0" t="0" r="r" b="b"/>
              <a:pathLst>
                <a:path w="65" h="185">
                  <a:moveTo>
                    <a:pt x="65" y="12"/>
                  </a:moveTo>
                  <a:lnTo>
                    <a:pt x="64" y="14"/>
                  </a:lnTo>
                  <a:lnTo>
                    <a:pt x="61" y="20"/>
                  </a:lnTo>
                  <a:lnTo>
                    <a:pt x="57" y="23"/>
                  </a:lnTo>
                  <a:lnTo>
                    <a:pt x="56" y="26"/>
                  </a:lnTo>
                  <a:lnTo>
                    <a:pt x="54" y="33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48" y="44"/>
                  </a:lnTo>
                  <a:lnTo>
                    <a:pt x="47" y="47"/>
                  </a:lnTo>
                  <a:lnTo>
                    <a:pt x="45" y="50"/>
                  </a:lnTo>
                  <a:lnTo>
                    <a:pt x="43" y="53"/>
                  </a:lnTo>
                  <a:lnTo>
                    <a:pt x="42" y="58"/>
                  </a:lnTo>
                  <a:lnTo>
                    <a:pt x="42" y="61"/>
                  </a:lnTo>
                  <a:lnTo>
                    <a:pt x="40" y="65"/>
                  </a:lnTo>
                  <a:lnTo>
                    <a:pt x="39" y="69"/>
                  </a:lnTo>
                  <a:lnTo>
                    <a:pt x="39" y="72"/>
                  </a:lnTo>
                  <a:lnTo>
                    <a:pt x="36" y="76"/>
                  </a:lnTo>
                  <a:lnTo>
                    <a:pt x="34" y="79"/>
                  </a:lnTo>
                  <a:lnTo>
                    <a:pt x="34" y="83"/>
                  </a:lnTo>
                  <a:lnTo>
                    <a:pt x="34" y="87"/>
                  </a:lnTo>
                  <a:lnTo>
                    <a:pt x="31" y="90"/>
                  </a:lnTo>
                  <a:lnTo>
                    <a:pt x="31" y="95"/>
                  </a:lnTo>
                  <a:lnTo>
                    <a:pt x="31" y="98"/>
                  </a:lnTo>
                  <a:lnTo>
                    <a:pt x="31" y="103"/>
                  </a:lnTo>
                  <a:lnTo>
                    <a:pt x="29" y="106"/>
                  </a:lnTo>
                  <a:lnTo>
                    <a:pt x="29" y="10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8" y="123"/>
                  </a:lnTo>
                  <a:lnTo>
                    <a:pt x="28" y="129"/>
                  </a:lnTo>
                  <a:lnTo>
                    <a:pt x="29" y="132"/>
                  </a:lnTo>
                  <a:lnTo>
                    <a:pt x="31" y="135"/>
                  </a:lnTo>
                  <a:lnTo>
                    <a:pt x="31" y="139"/>
                  </a:lnTo>
                  <a:lnTo>
                    <a:pt x="31" y="143"/>
                  </a:lnTo>
                  <a:lnTo>
                    <a:pt x="31" y="146"/>
                  </a:lnTo>
                  <a:lnTo>
                    <a:pt x="33" y="151"/>
                  </a:lnTo>
                  <a:lnTo>
                    <a:pt x="33" y="154"/>
                  </a:lnTo>
                  <a:lnTo>
                    <a:pt x="33" y="159"/>
                  </a:lnTo>
                  <a:lnTo>
                    <a:pt x="31" y="165"/>
                  </a:lnTo>
                  <a:lnTo>
                    <a:pt x="31" y="171"/>
                  </a:lnTo>
                  <a:lnTo>
                    <a:pt x="31" y="176"/>
                  </a:lnTo>
                  <a:lnTo>
                    <a:pt x="28" y="181"/>
                  </a:lnTo>
                  <a:lnTo>
                    <a:pt x="25" y="182"/>
                  </a:lnTo>
                  <a:lnTo>
                    <a:pt x="23" y="185"/>
                  </a:lnTo>
                  <a:lnTo>
                    <a:pt x="20" y="185"/>
                  </a:lnTo>
                  <a:lnTo>
                    <a:pt x="17" y="184"/>
                  </a:lnTo>
                  <a:lnTo>
                    <a:pt x="14" y="182"/>
                  </a:lnTo>
                  <a:lnTo>
                    <a:pt x="11" y="179"/>
                  </a:lnTo>
                  <a:lnTo>
                    <a:pt x="8" y="174"/>
                  </a:lnTo>
                  <a:lnTo>
                    <a:pt x="4" y="170"/>
                  </a:lnTo>
                  <a:lnTo>
                    <a:pt x="3" y="165"/>
                  </a:lnTo>
                  <a:lnTo>
                    <a:pt x="3" y="162"/>
                  </a:lnTo>
                  <a:lnTo>
                    <a:pt x="1" y="157"/>
                  </a:lnTo>
                  <a:lnTo>
                    <a:pt x="1" y="154"/>
                  </a:lnTo>
                  <a:lnTo>
                    <a:pt x="0" y="149"/>
                  </a:lnTo>
                  <a:lnTo>
                    <a:pt x="0" y="145"/>
                  </a:lnTo>
                  <a:lnTo>
                    <a:pt x="0" y="139"/>
                  </a:lnTo>
                  <a:lnTo>
                    <a:pt x="0" y="135"/>
                  </a:lnTo>
                  <a:lnTo>
                    <a:pt x="0" y="129"/>
                  </a:lnTo>
                  <a:lnTo>
                    <a:pt x="1" y="123"/>
                  </a:lnTo>
                  <a:lnTo>
                    <a:pt x="1" y="118"/>
                  </a:lnTo>
                  <a:lnTo>
                    <a:pt x="3" y="112"/>
                  </a:lnTo>
                  <a:lnTo>
                    <a:pt x="4" y="106"/>
                  </a:lnTo>
                  <a:lnTo>
                    <a:pt x="4" y="100"/>
                  </a:lnTo>
                  <a:lnTo>
                    <a:pt x="6" y="93"/>
                  </a:lnTo>
                  <a:lnTo>
                    <a:pt x="8" y="87"/>
                  </a:lnTo>
                  <a:lnTo>
                    <a:pt x="11" y="83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5" y="65"/>
                  </a:lnTo>
                  <a:lnTo>
                    <a:pt x="19" y="61"/>
                  </a:lnTo>
                  <a:lnTo>
                    <a:pt x="19" y="56"/>
                  </a:lnTo>
                  <a:lnTo>
                    <a:pt x="22" y="50"/>
                  </a:lnTo>
                  <a:lnTo>
                    <a:pt x="25" y="47"/>
                  </a:lnTo>
                  <a:lnTo>
                    <a:pt x="26" y="42"/>
                  </a:lnTo>
                  <a:lnTo>
                    <a:pt x="29" y="37"/>
                  </a:lnTo>
                  <a:lnTo>
                    <a:pt x="31" y="34"/>
                  </a:lnTo>
                  <a:lnTo>
                    <a:pt x="34" y="30"/>
                  </a:lnTo>
                  <a:lnTo>
                    <a:pt x="36" y="26"/>
                  </a:lnTo>
                  <a:lnTo>
                    <a:pt x="39" y="23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5" y="11"/>
                  </a:lnTo>
                  <a:lnTo>
                    <a:pt x="50" y="8"/>
                  </a:lnTo>
                  <a:lnTo>
                    <a:pt x="53" y="5"/>
                  </a:lnTo>
                  <a:lnTo>
                    <a:pt x="56" y="2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2"/>
                  </a:lnTo>
                  <a:lnTo>
                    <a:pt x="64" y="6"/>
                  </a:lnTo>
                  <a:lnTo>
                    <a:pt x="65" y="11"/>
                  </a:lnTo>
                  <a:lnTo>
                    <a:pt x="65" y="12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4" name="Freeform 548"/>
            <p:cNvSpPr>
              <a:spLocks/>
            </p:cNvSpPr>
            <p:nvPr/>
          </p:nvSpPr>
          <p:spPr bwMode="auto">
            <a:xfrm>
              <a:off x="4872" y="3165"/>
              <a:ext cx="64" cy="46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32" y="14"/>
                </a:cxn>
                <a:cxn ang="0">
                  <a:pos x="39" y="20"/>
                </a:cxn>
                <a:cxn ang="0">
                  <a:pos x="49" y="26"/>
                </a:cxn>
                <a:cxn ang="0">
                  <a:pos x="58" y="34"/>
                </a:cxn>
                <a:cxn ang="0">
                  <a:pos x="69" y="40"/>
                </a:cxn>
                <a:cxn ang="0">
                  <a:pos x="78" y="47"/>
                </a:cxn>
                <a:cxn ang="0">
                  <a:pos x="85" y="50"/>
                </a:cxn>
                <a:cxn ang="0">
                  <a:pos x="91" y="53"/>
                </a:cxn>
                <a:cxn ang="0">
                  <a:pos x="100" y="59"/>
                </a:cxn>
                <a:cxn ang="0">
                  <a:pos x="109" y="64"/>
                </a:cxn>
                <a:cxn ang="0">
                  <a:pos x="119" y="68"/>
                </a:cxn>
                <a:cxn ang="0">
                  <a:pos x="123" y="72"/>
                </a:cxn>
                <a:cxn ang="0">
                  <a:pos x="128" y="78"/>
                </a:cxn>
                <a:cxn ang="0">
                  <a:pos x="128" y="84"/>
                </a:cxn>
                <a:cxn ang="0">
                  <a:pos x="125" y="90"/>
                </a:cxn>
                <a:cxn ang="0">
                  <a:pos x="117" y="90"/>
                </a:cxn>
                <a:cxn ang="0">
                  <a:pos x="111" y="90"/>
                </a:cxn>
                <a:cxn ang="0">
                  <a:pos x="100" y="87"/>
                </a:cxn>
                <a:cxn ang="0">
                  <a:pos x="91" y="82"/>
                </a:cxn>
                <a:cxn ang="0">
                  <a:pos x="81" y="78"/>
                </a:cxn>
                <a:cxn ang="0">
                  <a:pos x="74" y="73"/>
                </a:cxn>
                <a:cxn ang="0">
                  <a:pos x="64" y="68"/>
                </a:cxn>
                <a:cxn ang="0">
                  <a:pos x="53" y="59"/>
                </a:cxn>
                <a:cxn ang="0">
                  <a:pos x="41" y="51"/>
                </a:cxn>
                <a:cxn ang="0">
                  <a:pos x="32" y="44"/>
                </a:cxn>
                <a:cxn ang="0">
                  <a:pos x="22" y="39"/>
                </a:cxn>
                <a:cxn ang="0">
                  <a:pos x="14" y="34"/>
                </a:cxn>
                <a:cxn ang="0">
                  <a:pos x="8" y="30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7" y="3"/>
                </a:cxn>
                <a:cxn ang="0">
                  <a:pos x="14" y="0"/>
                </a:cxn>
                <a:cxn ang="0">
                  <a:pos x="21" y="3"/>
                </a:cxn>
              </a:cxnLst>
              <a:rect l="0" t="0" r="r" b="b"/>
              <a:pathLst>
                <a:path w="128" h="92">
                  <a:moveTo>
                    <a:pt x="21" y="3"/>
                  </a:moveTo>
                  <a:lnTo>
                    <a:pt x="24" y="6"/>
                  </a:lnTo>
                  <a:lnTo>
                    <a:pt x="29" y="9"/>
                  </a:lnTo>
                  <a:lnTo>
                    <a:pt x="32" y="14"/>
                  </a:lnTo>
                  <a:lnTo>
                    <a:pt x="35" y="17"/>
                  </a:lnTo>
                  <a:lnTo>
                    <a:pt x="39" y="20"/>
                  </a:lnTo>
                  <a:lnTo>
                    <a:pt x="44" y="23"/>
                  </a:lnTo>
                  <a:lnTo>
                    <a:pt x="49" y="26"/>
                  </a:lnTo>
                  <a:lnTo>
                    <a:pt x="53" y="30"/>
                  </a:lnTo>
                  <a:lnTo>
                    <a:pt x="58" y="34"/>
                  </a:lnTo>
                  <a:lnTo>
                    <a:pt x="64" y="37"/>
                  </a:lnTo>
                  <a:lnTo>
                    <a:pt x="69" y="40"/>
                  </a:lnTo>
                  <a:lnTo>
                    <a:pt x="74" y="44"/>
                  </a:lnTo>
                  <a:lnTo>
                    <a:pt x="78" y="47"/>
                  </a:lnTo>
                  <a:lnTo>
                    <a:pt x="83" y="48"/>
                  </a:lnTo>
                  <a:lnTo>
                    <a:pt x="85" y="50"/>
                  </a:lnTo>
                  <a:lnTo>
                    <a:pt x="88" y="51"/>
                  </a:lnTo>
                  <a:lnTo>
                    <a:pt x="91" y="53"/>
                  </a:lnTo>
                  <a:lnTo>
                    <a:pt x="95" y="56"/>
                  </a:lnTo>
                  <a:lnTo>
                    <a:pt x="100" y="59"/>
                  </a:lnTo>
                  <a:lnTo>
                    <a:pt x="106" y="62"/>
                  </a:lnTo>
                  <a:lnTo>
                    <a:pt x="109" y="64"/>
                  </a:lnTo>
                  <a:lnTo>
                    <a:pt x="114" y="67"/>
                  </a:lnTo>
                  <a:lnTo>
                    <a:pt x="119" y="68"/>
                  </a:lnTo>
                  <a:lnTo>
                    <a:pt x="120" y="70"/>
                  </a:lnTo>
                  <a:lnTo>
                    <a:pt x="123" y="72"/>
                  </a:lnTo>
                  <a:lnTo>
                    <a:pt x="127" y="75"/>
                  </a:lnTo>
                  <a:lnTo>
                    <a:pt x="128" y="78"/>
                  </a:lnTo>
                  <a:lnTo>
                    <a:pt x="128" y="82"/>
                  </a:lnTo>
                  <a:lnTo>
                    <a:pt x="128" y="84"/>
                  </a:lnTo>
                  <a:lnTo>
                    <a:pt x="128" y="87"/>
                  </a:lnTo>
                  <a:lnTo>
                    <a:pt x="125" y="90"/>
                  </a:lnTo>
                  <a:lnTo>
                    <a:pt x="122" y="92"/>
                  </a:lnTo>
                  <a:lnTo>
                    <a:pt x="117" y="90"/>
                  </a:lnTo>
                  <a:lnTo>
                    <a:pt x="114" y="90"/>
                  </a:lnTo>
                  <a:lnTo>
                    <a:pt x="111" y="90"/>
                  </a:lnTo>
                  <a:lnTo>
                    <a:pt x="106" y="89"/>
                  </a:lnTo>
                  <a:lnTo>
                    <a:pt x="100" y="87"/>
                  </a:lnTo>
                  <a:lnTo>
                    <a:pt x="95" y="84"/>
                  </a:lnTo>
                  <a:lnTo>
                    <a:pt x="91" y="82"/>
                  </a:lnTo>
                  <a:lnTo>
                    <a:pt x="85" y="79"/>
                  </a:lnTo>
                  <a:lnTo>
                    <a:pt x="81" y="78"/>
                  </a:lnTo>
                  <a:lnTo>
                    <a:pt x="78" y="76"/>
                  </a:lnTo>
                  <a:lnTo>
                    <a:pt x="74" y="73"/>
                  </a:lnTo>
                  <a:lnTo>
                    <a:pt x="71" y="72"/>
                  </a:lnTo>
                  <a:lnTo>
                    <a:pt x="64" y="68"/>
                  </a:lnTo>
                  <a:lnTo>
                    <a:pt x="60" y="64"/>
                  </a:lnTo>
                  <a:lnTo>
                    <a:pt x="53" y="59"/>
                  </a:lnTo>
                  <a:lnTo>
                    <a:pt x="47" y="56"/>
                  </a:lnTo>
                  <a:lnTo>
                    <a:pt x="41" y="51"/>
                  </a:lnTo>
                  <a:lnTo>
                    <a:pt x="36" y="47"/>
                  </a:lnTo>
                  <a:lnTo>
                    <a:pt x="32" y="44"/>
                  </a:lnTo>
                  <a:lnTo>
                    <a:pt x="27" y="42"/>
                  </a:lnTo>
                  <a:lnTo>
                    <a:pt x="22" y="39"/>
                  </a:lnTo>
                  <a:lnTo>
                    <a:pt x="19" y="37"/>
                  </a:lnTo>
                  <a:lnTo>
                    <a:pt x="14" y="34"/>
                  </a:lnTo>
                  <a:lnTo>
                    <a:pt x="11" y="33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4" y="6"/>
                  </a:lnTo>
                  <a:lnTo>
                    <a:pt x="7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5" name="Freeform 549"/>
            <p:cNvSpPr>
              <a:spLocks/>
            </p:cNvSpPr>
            <p:nvPr/>
          </p:nvSpPr>
          <p:spPr bwMode="auto">
            <a:xfrm>
              <a:off x="4926" y="3110"/>
              <a:ext cx="168" cy="102"/>
            </a:xfrm>
            <a:custGeom>
              <a:avLst/>
              <a:gdLst/>
              <a:ahLst/>
              <a:cxnLst>
                <a:cxn ang="0">
                  <a:pos x="22" y="177"/>
                </a:cxn>
                <a:cxn ang="0">
                  <a:pos x="32" y="174"/>
                </a:cxn>
                <a:cxn ang="0">
                  <a:pos x="47" y="170"/>
                </a:cxn>
                <a:cxn ang="0">
                  <a:pos x="66" y="163"/>
                </a:cxn>
                <a:cxn ang="0">
                  <a:pos x="83" y="157"/>
                </a:cxn>
                <a:cxn ang="0">
                  <a:pos x="102" y="153"/>
                </a:cxn>
                <a:cxn ang="0">
                  <a:pos x="119" y="145"/>
                </a:cxn>
                <a:cxn ang="0">
                  <a:pos x="134" y="137"/>
                </a:cxn>
                <a:cxn ang="0">
                  <a:pos x="152" y="129"/>
                </a:cxn>
                <a:cxn ang="0">
                  <a:pos x="169" y="118"/>
                </a:cxn>
                <a:cxn ang="0">
                  <a:pos x="184" y="109"/>
                </a:cxn>
                <a:cxn ang="0">
                  <a:pos x="203" y="100"/>
                </a:cxn>
                <a:cxn ang="0">
                  <a:pos x="215" y="89"/>
                </a:cxn>
                <a:cxn ang="0">
                  <a:pos x="228" y="81"/>
                </a:cxn>
                <a:cxn ang="0">
                  <a:pos x="240" y="73"/>
                </a:cxn>
                <a:cxn ang="0">
                  <a:pos x="251" y="64"/>
                </a:cxn>
                <a:cxn ang="0">
                  <a:pos x="262" y="56"/>
                </a:cxn>
                <a:cxn ang="0">
                  <a:pos x="271" y="47"/>
                </a:cxn>
                <a:cxn ang="0">
                  <a:pos x="284" y="39"/>
                </a:cxn>
                <a:cxn ang="0">
                  <a:pos x="295" y="30"/>
                </a:cxn>
                <a:cxn ang="0">
                  <a:pos x="304" y="19"/>
                </a:cxn>
                <a:cxn ang="0">
                  <a:pos x="318" y="6"/>
                </a:cxn>
                <a:cxn ang="0">
                  <a:pos x="327" y="0"/>
                </a:cxn>
                <a:cxn ang="0">
                  <a:pos x="335" y="9"/>
                </a:cxn>
                <a:cxn ang="0">
                  <a:pos x="334" y="20"/>
                </a:cxn>
                <a:cxn ang="0">
                  <a:pos x="321" y="33"/>
                </a:cxn>
                <a:cxn ang="0">
                  <a:pos x="309" y="44"/>
                </a:cxn>
                <a:cxn ang="0">
                  <a:pos x="299" y="56"/>
                </a:cxn>
                <a:cxn ang="0">
                  <a:pos x="289" y="65"/>
                </a:cxn>
                <a:cxn ang="0">
                  <a:pos x="279" y="76"/>
                </a:cxn>
                <a:cxn ang="0">
                  <a:pos x="268" y="86"/>
                </a:cxn>
                <a:cxn ang="0">
                  <a:pos x="259" y="97"/>
                </a:cxn>
                <a:cxn ang="0">
                  <a:pos x="248" y="106"/>
                </a:cxn>
                <a:cxn ang="0">
                  <a:pos x="236" y="115"/>
                </a:cxn>
                <a:cxn ang="0">
                  <a:pos x="223" y="125"/>
                </a:cxn>
                <a:cxn ang="0">
                  <a:pos x="208" y="135"/>
                </a:cxn>
                <a:cxn ang="0">
                  <a:pos x="187" y="146"/>
                </a:cxn>
                <a:cxn ang="0">
                  <a:pos x="172" y="156"/>
                </a:cxn>
                <a:cxn ang="0">
                  <a:pos x="153" y="162"/>
                </a:cxn>
                <a:cxn ang="0">
                  <a:pos x="134" y="168"/>
                </a:cxn>
                <a:cxn ang="0">
                  <a:pos x="119" y="176"/>
                </a:cxn>
                <a:cxn ang="0">
                  <a:pos x="102" y="179"/>
                </a:cxn>
                <a:cxn ang="0">
                  <a:pos x="83" y="184"/>
                </a:cxn>
                <a:cxn ang="0">
                  <a:pos x="67" y="188"/>
                </a:cxn>
                <a:cxn ang="0">
                  <a:pos x="58" y="191"/>
                </a:cxn>
                <a:cxn ang="0">
                  <a:pos x="41" y="195"/>
                </a:cxn>
                <a:cxn ang="0">
                  <a:pos x="32" y="198"/>
                </a:cxn>
                <a:cxn ang="0">
                  <a:pos x="19" y="199"/>
                </a:cxn>
                <a:cxn ang="0">
                  <a:pos x="7" y="199"/>
                </a:cxn>
                <a:cxn ang="0">
                  <a:pos x="0" y="188"/>
                </a:cxn>
                <a:cxn ang="0">
                  <a:pos x="8" y="181"/>
                </a:cxn>
              </a:cxnLst>
              <a:rect l="0" t="0" r="r" b="b"/>
              <a:pathLst>
                <a:path w="337" h="202">
                  <a:moveTo>
                    <a:pt x="8" y="181"/>
                  </a:moveTo>
                  <a:lnTo>
                    <a:pt x="14" y="179"/>
                  </a:lnTo>
                  <a:lnTo>
                    <a:pt x="22" y="177"/>
                  </a:lnTo>
                  <a:lnTo>
                    <a:pt x="25" y="176"/>
                  </a:lnTo>
                  <a:lnTo>
                    <a:pt x="28" y="176"/>
                  </a:lnTo>
                  <a:lnTo>
                    <a:pt x="32" y="174"/>
                  </a:lnTo>
                  <a:lnTo>
                    <a:pt x="35" y="173"/>
                  </a:lnTo>
                  <a:lnTo>
                    <a:pt x="41" y="173"/>
                  </a:lnTo>
                  <a:lnTo>
                    <a:pt x="47" y="170"/>
                  </a:lnTo>
                  <a:lnTo>
                    <a:pt x="53" y="168"/>
                  </a:lnTo>
                  <a:lnTo>
                    <a:pt x="60" y="167"/>
                  </a:lnTo>
                  <a:lnTo>
                    <a:pt x="66" y="163"/>
                  </a:lnTo>
                  <a:lnTo>
                    <a:pt x="72" y="162"/>
                  </a:lnTo>
                  <a:lnTo>
                    <a:pt x="78" y="159"/>
                  </a:lnTo>
                  <a:lnTo>
                    <a:pt x="83" y="157"/>
                  </a:lnTo>
                  <a:lnTo>
                    <a:pt x="89" y="156"/>
                  </a:lnTo>
                  <a:lnTo>
                    <a:pt x="95" y="153"/>
                  </a:lnTo>
                  <a:lnTo>
                    <a:pt x="102" y="153"/>
                  </a:lnTo>
                  <a:lnTo>
                    <a:pt x="106" y="149"/>
                  </a:lnTo>
                  <a:lnTo>
                    <a:pt x="111" y="146"/>
                  </a:lnTo>
                  <a:lnTo>
                    <a:pt x="119" y="145"/>
                  </a:lnTo>
                  <a:lnTo>
                    <a:pt x="123" y="142"/>
                  </a:lnTo>
                  <a:lnTo>
                    <a:pt x="128" y="140"/>
                  </a:lnTo>
                  <a:lnTo>
                    <a:pt x="134" y="137"/>
                  </a:lnTo>
                  <a:lnTo>
                    <a:pt x="139" y="135"/>
                  </a:lnTo>
                  <a:lnTo>
                    <a:pt x="145" y="132"/>
                  </a:lnTo>
                  <a:lnTo>
                    <a:pt x="152" y="129"/>
                  </a:lnTo>
                  <a:lnTo>
                    <a:pt x="156" y="126"/>
                  </a:lnTo>
                  <a:lnTo>
                    <a:pt x="162" y="123"/>
                  </a:lnTo>
                  <a:lnTo>
                    <a:pt x="169" y="118"/>
                  </a:lnTo>
                  <a:lnTo>
                    <a:pt x="175" y="115"/>
                  </a:lnTo>
                  <a:lnTo>
                    <a:pt x="180" y="112"/>
                  </a:lnTo>
                  <a:lnTo>
                    <a:pt x="184" y="109"/>
                  </a:lnTo>
                  <a:lnTo>
                    <a:pt x="190" y="106"/>
                  </a:lnTo>
                  <a:lnTo>
                    <a:pt x="198" y="103"/>
                  </a:lnTo>
                  <a:lnTo>
                    <a:pt x="203" y="100"/>
                  </a:lnTo>
                  <a:lnTo>
                    <a:pt x="208" y="97"/>
                  </a:lnTo>
                  <a:lnTo>
                    <a:pt x="211" y="92"/>
                  </a:lnTo>
                  <a:lnTo>
                    <a:pt x="215" y="89"/>
                  </a:lnTo>
                  <a:lnTo>
                    <a:pt x="220" y="86"/>
                  </a:lnTo>
                  <a:lnTo>
                    <a:pt x="225" y="84"/>
                  </a:lnTo>
                  <a:lnTo>
                    <a:pt x="228" y="81"/>
                  </a:lnTo>
                  <a:lnTo>
                    <a:pt x="232" y="79"/>
                  </a:lnTo>
                  <a:lnTo>
                    <a:pt x="236" y="76"/>
                  </a:lnTo>
                  <a:lnTo>
                    <a:pt x="240" y="73"/>
                  </a:lnTo>
                  <a:lnTo>
                    <a:pt x="243" y="68"/>
                  </a:lnTo>
                  <a:lnTo>
                    <a:pt x="248" y="67"/>
                  </a:lnTo>
                  <a:lnTo>
                    <a:pt x="251" y="64"/>
                  </a:lnTo>
                  <a:lnTo>
                    <a:pt x="254" y="62"/>
                  </a:lnTo>
                  <a:lnTo>
                    <a:pt x="257" y="59"/>
                  </a:lnTo>
                  <a:lnTo>
                    <a:pt x="262" y="56"/>
                  </a:lnTo>
                  <a:lnTo>
                    <a:pt x="265" y="53"/>
                  </a:lnTo>
                  <a:lnTo>
                    <a:pt x="268" y="50"/>
                  </a:lnTo>
                  <a:lnTo>
                    <a:pt x="271" y="47"/>
                  </a:lnTo>
                  <a:lnTo>
                    <a:pt x="276" y="45"/>
                  </a:lnTo>
                  <a:lnTo>
                    <a:pt x="279" y="40"/>
                  </a:lnTo>
                  <a:lnTo>
                    <a:pt x="284" y="39"/>
                  </a:lnTo>
                  <a:lnTo>
                    <a:pt x="287" y="36"/>
                  </a:lnTo>
                  <a:lnTo>
                    <a:pt x="290" y="33"/>
                  </a:lnTo>
                  <a:lnTo>
                    <a:pt x="295" y="30"/>
                  </a:lnTo>
                  <a:lnTo>
                    <a:pt x="298" y="25"/>
                  </a:lnTo>
                  <a:lnTo>
                    <a:pt x="301" y="22"/>
                  </a:lnTo>
                  <a:lnTo>
                    <a:pt x="304" y="19"/>
                  </a:lnTo>
                  <a:lnTo>
                    <a:pt x="309" y="14"/>
                  </a:lnTo>
                  <a:lnTo>
                    <a:pt x="313" y="11"/>
                  </a:lnTo>
                  <a:lnTo>
                    <a:pt x="318" y="6"/>
                  </a:lnTo>
                  <a:lnTo>
                    <a:pt x="321" y="3"/>
                  </a:lnTo>
                  <a:lnTo>
                    <a:pt x="324" y="0"/>
                  </a:lnTo>
                  <a:lnTo>
                    <a:pt x="327" y="0"/>
                  </a:lnTo>
                  <a:lnTo>
                    <a:pt x="331" y="2"/>
                  </a:lnTo>
                  <a:lnTo>
                    <a:pt x="334" y="6"/>
                  </a:lnTo>
                  <a:lnTo>
                    <a:pt x="335" y="9"/>
                  </a:lnTo>
                  <a:lnTo>
                    <a:pt x="337" y="12"/>
                  </a:lnTo>
                  <a:lnTo>
                    <a:pt x="335" y="16"/>
                  </a:lnTo>
                  <a:lnTo>
                    <a:pt x="334" y="20"/>
                  </a:lnTo>
                  <a:lnTo>
                    <a:pt x="329" y="23"/>
                  </a:lnTo>
                  <a:lnTo>
                    <a:pt x="324" y="28"/>
                  </a:lnTo>
                  <a:lnTo>
                    <a:pt x="321" y="33"/>
                  </a:lnTo>
                  <a:lnTo>
                    <a:pt x="318" y="36"/>
                  </a:lnTo>
                  <a:lnTo>
                    <a:pt x="313" y="40"/>
                  </a:lnTo>
                  <a:lnTo>
                    <a:pt x="309" y="44"/>
                  </a:lnTo>
                  <a:lnTo>
                    <a:pt x="306" y="48"/>
                  </a:lnTo>
                  <a:lnTo>
                    <a:pt x="303" y="53"/>
                  </a:lnTo>
                  <a:lnTo>
                    <a:pt x="299" y="56"/>
                  </a:lnTo>
                  <a:lnTo>
                    <a:pt x="295" y="59"/>
                  </a:lnTo>
                  <a:lnTo>
                    <a:pt x="292" y="62"/>
                  </a:lnTo>
                  <a:lnTo>
                    <a:pt x="289" y="65"/>
                  </a:lnTo>
                  <a:lnTo>
                    <a:pt x="285" y="68"/>
                  </a:lnTo>
                  <a:lnTo>
                    <a:pt x="282" y="73"/>
                  </a:lnTo>
                  <a:lnTo>
                    <a:pt x="279" y="76"/>
                  </a:lnTo>
                  <a:lnTo>
                    <a:pt x="276" y="79"/>
                  </a:lnTo>
                  <a:lnTo>
                    <a:pt x="273" y="82"/>
                  </a:lnTo>
                  <a:lnTo>
                    <a:pt x="268" y="86"/>
                  </a:lnTo>
                  <a:lnTo>
                    <a:pt x="265" y="89"/>
                  </a:lnTo>
                  <a:lnTo>
                    <a:pt x="262" y="92"/>
                  </a:lnTo>
                  <a:lnTo>
                    <a:pt x="259" y="97"/>
                  </a:lnTo>
                  <a:lnTo>
                    <a:pt x="254" y="100"/>
                  </a:lnTo>
                  <a:lnTo>
                    <a:pt x="251" y="103"/>
                  </a:lnTo>
                  <a:lnTo>
                    <a:pt x="248" y="106"/>
                  </a:lnTo>
                  <a:lnTo>
                    <a:pt x="245" y="109"/>
                  </a:lnTo>
                  <a:lnTo>
                    <a:pt x="240" y="112"/>
                  </a:lnTo>
                  <a:lnTo>
                    <a:pt x="236" y="115"/>
                  </a:lnTo>
                  <a:lnTo>
                    <a:pt x="231" y="118"/>
                  </a:lnTo>
                  <a:lnTo>
                    <a:pt x="228" y="121"/>
                  </a:lnTo>
                  <a:lnTo>
                    <a:pt x="223" y="125"/>
                  </a:lnTo>
                  <a:lnTo>
                    <a:pt x="218" y="128"/>
                  </a:lnTo>
                  <a:lnTo>
                    <a:pt x="214" y="132"/>
                  </a:lnTo>
                  <a:lnTo>
                    <a:pt x="208" y="135"/>
                  </a:lnTo>
                  <a:lnTo>
                    <a:pt x="201" y="139"/>
                  </a:lnTo>
                  <a:lnTo>
                    <a:pt x="195" y="142"/>
                  </a:lnTo>
                  <a:lnTo>
                    <a:pt x="187" y="146"/>
                  </a:lnTo>
                  <a:lnTo>
                    <a:pt x="183" y="149"/>
                  </a:lnTo>
                  <a:lnTo>
                    <a:pt x="176" y="153"/>
                  </a:lnTo>
                  <a:lnTo>
                    <a:pt x="172" y="156"/>
                  </a:lnTo>
                  <a:lnTo>
                    <a:pt x="164" y="157"/>
                  </a:lnTo>
                  <a:lnTo>
                    <a:pt x="159" y="159"/>
                  </a:lnTo>
                  <a:lnTo>
                    <a:pt x="153" y="162"/>
                  </a:lnTo>
                  <a:lnTo>
                    <a:pt x="147" y="165"/>
                  </a:lnTo>
                  <a:lnTo>
                    <a:pt x="141" y="167"/>
                  </a:lnTo>
                  <a:lnTo>
                    <a:pt x="134" y="168"/>
                  </a:lnTo>
                  <a:lnTo>
                    <a:pt x="130" y="171"/>
                  </a:lnTo>
                  <a:lnTo>
                    <a:pt x="125" y="173"/>
                  </a:lnTo>
                  <a:lnTo>
                    <a:pt x="119" y="176"/>
                  </a:lnTo>
                  <a:lnTo>
                    <a:pt x="113" y="176"/>
                  </a:lnTo>
                  <a:lnTo>
                    <a:pt x="106" y="177"/>
                  </a:lnTo>
                  <a:lnTo>
                    <a:pt x="102" y="179"/>
                  </a:lnTo>
                  <a:lnTo>
                    <a:pt x="95" y="181"/>
                  </a:lnTo>
                  <a:lnTo>
                    <a:pt x="89" y="182"/>
                  </a:lnTo>
                  <a:lnTo>
                    <a:pt x="83" y="184"/>
                  </a:lnTo>
                  <a:lnTo>
                    <a:pt x="77" y="185"/>
                  </a:lnTo>
                  <a:lnTo>
                    <a:pt x="71" y="188"/>
                  </a:lnTo>
                  <a:lnTo>
                    <a:pt x="67" y="188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8" y="191"/>
                  </a:lnTo>
                  <a:lnTo>
                    <a:pt x="50" y="191"/>
                  </a:lnTo>
                  <a:lnTo>
                    <a:pt x="46" y="193"/>
                  </a:lnTo>
                  <a:lnTo>
                    <a:pt x="41" y="195"/>
                  </a:lnTo>
                  <a:lnTo>
                    <a:pt x="38" y="196"/>
                  </a:lnTo>
                  <a:lnTo>
                    <a:pt x="35" y="196"/>
                  </a:lnTo>
                  <a:lnTo>
                    <a:pt x="32" y="198"/>
                  </a:lnTo>
                  <a:lnTo>
                    <a:pt x="27" y="199"/>
                  </a:lnTo>
                  <a:lnTo>
                    <a:pt x="24" y="199"/>
                  </a:lnTo>
                  <a:lnTo>
                    <a:pt x="19" y="199"/>
                  </a:lnTo>
                  <a:lnTo>
                    <a:pt x="18" y="202"/>
                  </a:lnTo>
                  <a:lnTo>
                    <a:pt x="11" y="201"/>
                  </a:lnTo>
                  <a:lnTo>
                    <a:pt x="7" y="199"/>
                  </a:lnTo>
                  <a:lnTo>
                    <a:pt x="4" y="196"/>
                  </a:lnTo>
                  <a:lnTo>
                    <a:pt x="2" y="193"/>
                  </a:lnTo>
                  <a:lnTo>
                    <a:pt x="0" y="188"/>
                  </a:lnTo>
                  <a:lnTo>
                    <a:pt x="2" y="185"/>
                  </a:lnTo>
                  <a:lnTo>
                    <a:pt x="4" y="182"/>
                  </a:lnTo>
                  <a:lnTo>
                    <a:pt x="8" y="181"/>
                  </a:lnTo>
                  <a:lnTo>
                    <a:pt x="8" y="1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6" name="Freeform 550"/>
            <p:cNvSpPr>
              <a:spLocks/>
            </p:cNvSpPr>
            <p:nvPr/>
          </p:nvSpPr>
          <p:spPr bwMode="auto">
            <a:xfrm>
              <a:off x="4872" y="3100"/>
              <a:ext cx="41" cy="77"/>
            </a:xfrm>
            <a:custGeom>
              <a:avLst/>
              <a:gdLst/>
              <a:ahLst/>
              <a:cxnLst>
                <a:cxn ang="0">
                  <a:pos x="81" y="18"/>
                </a:cxn>
                <a:cxn ang="0">
                  <a:pos x="78" y="28"/>
                </a:cxn>
                <a:cxn ang="0">
                  <a:pos x="78" y="36"/>
                </a:cxn>
                <a:cxn ang="0">
                  <a:pos x="75" y="43"/>
                </a:cxn>
                <a:cxn ang="0">
                  <a:pos x="71" y="53"/>
                </a:cxn>
                <a:cxn ang="0">
                  <a:pos x="67" y="60"/>
                </a:cxn>
                <a:cxn ang="0">
                  <a:pos x="64" y="67"/>
                </a:cxn>
                <a:cxn ang="0">
                  <a:pos x="60" y="73"/>
                </a:cxn>
                <a:cxn ang="0">
                  <a:pos x="55" y="84"/>
                </a:cxn>
                <a:cxn ang="0">
                  <a:pos x="47" y="96"/>
                </a:cxn>
                <a:cxn ang="0">
                  <a:pos x="38" y="107"/>
                </a:cxn>
                <a:cxn ang="0">
                  <a:pos x="32" y="120"/>
                </a:cxn>
                <a:cxn ang="0">
                  <a:pos x="22" y="129"/>
                </a:cxn>
                <a:cxn ang="0">
                  <a:pos x="18" y="138"/>
                </a:cxn>
                <a:cxn ang="0">
                  <a:pos x="14" y="146"/>
                </a:cxn>
                <a:cxn ang="0">
                  <a:pos x="8" y="152"/>
                </a:cxn>
                <a:cxn ang="0">
                  <a:pos x="0" y="149"/>
                </a:cxn>
                <a:cxn ang="0">
                  <a:pos x="0" y="138"/>
                </a:cxn>
                <a:cxn ang="0">
                  <a:pos x="4" y="132"/>
                </a:cxn>
                <a:cxn ang="0">
                  <a:pos x="7" y="124"/>
                </a:cxn>
                <a:cxn ang="0">
                  <a:pos x="8" y="118"/>
                </a:cxn>
                <a:cxn ang="0">
                  <a:pos x="13" y="109"/>
                </a:cxn>
                <a:cxn ang="0">
                  <a:pos x="18" y="96"/>
                </a:cxn>
                <a:cxn ang="0">
                  <a:pos x="24" y="85"/>
                </a:cxn>
                <a:cxn ang="0">
                  <a:pos x="30" y="76"/>
                </a:cxn>
                <a:cxn ang="0">
                  <a:pos x="36" y="62"/>
                </a:cxn>
                <a:cxn ang="0">
                  <a:pos x="41" y="53"/>
                </a:cxn>
                <a:cxn ang="0">
                  <a:pos x="46" y="46"/>
                </a:cxn>
                <a:cxn ang="0">
                  <a:pos x="50" y="39"/>
                </a:cxn>
                <a:cxn ang="0">
                  <a:pos x="55" y="29"/>
                </a:cxn>
                <a:cxn ang="0">
                  <a:pos x="58" y="20"/>
                </a:cxn>
                <a:cxn ang="0">
                  <a:pos x="61" y="12"/>
                </a:cxn>
                <a:cxn ang="0">
                  <a:pos x="64" y="4"/>
                </a:cxn>
                <a:cxn ang="0">
                  <a:pos x="72" y="0"/>
                </a:cxn>
                <a:cxn ang="0">
                  <a:pos x="80" y="3"/>
                </a:cxn>
                <a:cxn ang="0">
                  <a:pos x="83" y="9"/>
                </a:cxn>
                <a:cxn ang="0">
                  <a:pos x="83" y="14"/>
                </a:cxn>
              </a:cxnLst>
              <a:rect l="0" t="0" r="r" b="b"/>
              <a:pathLst>
                <a:path w="83" h="152">
                  <a:moveTo>
                    <a:pt x="83" y="14"/>
                  </a:moveTo>
                  <a:lnTo>
                    <a:pt x="81" y="18"/>
                  </a:lnTo>
                  <a:lnTo>
                    <a:pt x="80" y="23"/>
                  </a:lnTo>
                  <a:lnTo>
                    <a:pt x="78" y="28"/>
                  </a:lnTo>
                  <a:lnTo>
                    <a:pt x="78" y="32"/>
                  </a:lnTo>
                  <a:lnTo>
                    <a:pt x="78" y="36"/>
                  </a:lnTo>
                  <a:lnTo>
                    <a:pt x="77" y="39"/>
                  </a:lnTo>
                  <a:lnTo>
                    <a:pt x="75" y="43"/>
                  </a:lnTo>
                  <a:lnTo>
                    <a:pt x="74" y="50"/>
                  </a:lnTo>
                  <a:lnTo>
                    <a:pt x="71" y="53"/>
                  </a:lnTo>
                  <a:lnTo>
                    <a:pt x="71" y="56"/>
                  </a:lnTo>
                  <a:lnTo>
                    <a:pt x="67" y="60"/>
                  </a:lnTo>
                  <a:lnTo>
                    <a:pt x="66" y="64"/>
                  </a:lnTo>
                  <a:lnTo>
                    <a:pt x="64" y="67"/>
                  </a:lnTo>
                  <a:lnTo>
                    <a:pt x="61" y="71"/>
                  </a:lnTo>
                  <a:lnTo>
                    <a:pt x="60" y="73"/>
                  </a:lnTo>
                  <a:lnTo>
                    <a:pt x="58" y="78"/>
                  </a:lnTo>
                  <a:lnTo>
                    <a:pt x="55" y="84"/>
                  </a:lnTo>
                  <a:lnTo>
                    <a:pt x="50" y="88"/>
                  </a:lnTo>
                  <a:lnTo>
                    <a:pt x="47" y="96"/>
                  </a:lnTo>
                  <a:lnTo>
                    <a:pt x="43" y="102"/>
                  </a:lnTo>
                  <a:lnTo>
                    <a:pt x="38" y="107"/>
                  </a:lnTo>
                  <a:lnTo>
                    <a:pt x="35" y="112"/>
                  </a:lnTo>
                  <a:lnTo>
                    <a:pt x="32" y="120"/>
                  </a:lnTo>
                  <a:lnTo>
                    <a:pt x="27" y="124"/>
                  </a:lnTo>
                  <a:lnTo>
                    <a:pt x="22" y="129"/>
                  </a:lnTo>
                  <a:lnTo>
                    <a:pt x="19" y="135"/>
                  </a:lnTo>
                  <a:lnTo>
                    <a:pt x="18" y="138"/>
                  </a:lnTo>
                  <a:lnTo>
                    <a:pt x="14" y="141"/>
                  </a:lnTo>
                  <a:lnTo>
                    <a:pt x="14" y="146"/>
                  </a:lnTo>
                  <a:lnTo>
                    <a:pt x="11" y="149"/>
                  </a:lnTo>
                  <a:lnTo>
                    <a:pt x="8" y="152"/>
                  </a:lnTo>
                  <a:lnTo>
                    <a:pt x="4" y="151"/>
                  </a:lnTo>
                  <a:lnTo>
                    <a:pt x="0" y="149"/>
                  </a:lnTo>
                  <a:lnTo>
                    <a:pt x="0" y="145"/>
                  </a:lnTo>
                  <a:lnTo>
                    <a:pt x="0" y="138"/>
                  </a:lnTo>
                  <a:lnTo>
                    <a:pt x="2" y="135"/>
                  </a:lnTo>
                  <a:lnTo>
                    <a:pt x="4" y="132"/>
                  </a:lnTo>
                  <a:lnTo>
                    <a:pt x="5" y="129"/>
                  </a:lnTo>
                  <a:lnTo>
                    <a:pt x="7" y="124"/>
                  </a:lnTo>
                  <a:lnTo>
                    <a:pt x="8" y="121"/>
                  </a:lnTo>
                  <a:lnTo>
                    <a:pt x="8" y="118"/>
                  </a:lnTo>
                  <a:lnTo>
                    <a:pt x="11" y="115"/>
                  </a:lnTo>
                  <a:lnTo>
                    <a:pt x="13" y="109"/>
                  </a:lnTo>
                  <a:lnTo>
                    <a:pt x="16" y="102"/>
                  </a:lnTo>
                  <a:lnTo>
                    <a:pt x="18" y="96"/>
                  </a:lnTo>
                  <a:lnTo>
                    <a:pt x="21" y="93"/>
                  </a:lnTo>
                  <a:lnTo>
                    <a:pt x="24" y="85"/>
                  </a:lnTo>
                  <a:lnTo>
                    <a:pt x="27" y="81"/>
                  </a:lnTo>
                  <a:lnTo>
                    <a:pt x="30" y="76"/>
                  </a:lnTo>
                  <a:lnTo>
                    <a:pt x="33" y="70"/>
                  </a:lnTo>
                  <a:lnTo>
                    <a:pt x="36" y="62"/>
                  </a:lnTo>
                  <a:lnTo>
                    <a:pt x="39" y="56"/>
                  </a:lnTo>
                  <a:lnTo>
                    <a:pt x="41" y="53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7" y="43"/>
                  </a:lnTo>
                  <a:lnTo>
                    <a:pt x="50" y="39"/>
                  </a:lnTo>
                  <a:lnTo>
                    <a:pt x="50" y="34"/>
                  </a:lnTo>
                  <a:lnTo>
                    <a:pt x="55" y="29"/>
                  </a:lnTo>
                  <a:lnTo>
                    <a:pt x="57" y="26"/>
                  </a:lnTo>
                  <a:lnTo>
                    <a:pt x="58" y="20"/>
                  </a:lnTo>
                  <a:lnTo>
                    <a:pt x="60" y="17"/>
                  </a:lnTo>
                  <a:lnTo>
                    <a:pt x="61" y="12"/>
                  </a:lnTo>
                  <a:lnTo>
                    <a:pt x="64" y="9"/>
                  </a:lnTo>
                  <a:lnTo>
                    <a:pt x="64" y="4"/>
                  </a:lnTo>
                  <a:lnTo>
                    <a:pt x="69" y="1"/>
                  </a:lnTo>
                  <a:lnTo>
                    <a:pt x="72" y="0"/>
                  </a:lnTo>
                  <a:lnTo>
                    <a:pt x="77" y="1"/>
                  </a:lnTo>
                  <a:lnTo>
                    <a:pt x="80" y="3"/>
                  </a:lnTo>
                  <a:lnTo>
                    <a:pt x="81" y="6"/>
                  </a:lnTo>
                  <a:lnTo>
                    <a:pt x="83" y="9"/>
                  </a:lnTo>
                  <a:lnTo>
                    <a:pt x="83" y="14"/>
                  </a:lnTo>
                  <a:lnTo>
                    <a:pt x="8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cxnSp>
        <p:nvCxnSpPr>
          <p:cNvPr id="22" name="直接连接符 21"/>
          <p:cNvCxnSpPr/>
          <p:nvPr/>
        </p:nvCxnSpPr>
        <p:spPr>
          <a:xfrm>
            <a:off x="3131840" y="5314856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3131840" y="6021288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639664" y="5445224"/>
            <a:ext cx="2210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今天，你  </a:t>
            </a:r>
            <a:r>
              <a:rPr lang="zh-CN" altLang="en-US" sz="20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回款  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了么？</a:t>
            </a:r>
            <a:endParaRPr lang="zh-CN" altLang="en-US" sz="2400" dirty="0" smtClean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1266" name="Picture 2" descr="C:\Users\刘慧玲\Desktop\MC900240805.WMF"/>
          <p:cNvPicPr>
            <a:picLocks noChangeAspect="1" noChangeArrowheads="1"/>
          </p:cNvPicPr>
          <p:nvPr/>
        </p:nvPicPr>
        <p:blipFill>
          <a:blip r:embed="rId14" cstate="print">
            <a:duotone>
              <a:prstClr val="black"/>
              <a:srgbClr val="FFC00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2483768" y="1916832"/>
            <a:ext cx="4104456" cy="3223657"/>
          </a:xfrm>
          <a:prstGeom prst="rect">
            <a:avLst/>
          </a:prstGeom>
          <a:noFill/>
        </p:spPr>
      </p:pic>
      <p:pic>
        <p:nvPicPr>
          <p:cNvPr id="11267" name="Picture 3" descr="C:\Users\刘慧玲\Desktop\pic1\MC900437060.png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012664" y="792000"/>
            <a:ext cx="360000" cy="3600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3" name="Picture 5" descr="C:\Users\刘慧玲\Desktop\MP900430487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3599384" y="1313385"/>
            <a:ext cx="5544616" cy="5544615"/>
          </a:xfrm>
          <a:prstGeom prst="rect">
            <a:avLst/>
          </a:prstGeom>
          <a:noFill/>
        </p:spPr>
      </p:pic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cxnSp>
        <p:nvCxnSpPr>
          <p:cNvPr id="22" name="直接连接符 21"/>
          <p:cNvCxnSpPr/>
          <p:nvPr/>
        </p:nvCxnSpPr>
        <p:spPr>
          <a:xfrm>
            <a:off x="611560" y="2146504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611560" y="2852936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1119384" y="2308810"/>
            <a:ext cx="221567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嘘</a:t>
            </a:r>
            <a:r>
              <a:rPr lang="en-US" altLang="zh-CN" sz="1400" dirty="0" smtClean="0">
                <a:latin typeface="微软雅黑" pitchFamily="34" charset="-122"/>
                <a:ea typeface="微软雅黑" pitchFamily="34" charset="-122"/>
              </a:rPr>
              <a:t>~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，我正写 </a:t>
            </a:r>
            <a:r>
              <a:rPr lang="zh-CN" altLang="en-US" sz="20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总结 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呢？</a:t>
            </a:r>
            <a:endParaRPr lang="zh-CN" altLang="en-US" sz="2400" dirty="0" smtClean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2290" name="Picture 2" descr="C:\Users\刘慧玲\Desktop\pic1\MC900437061.png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368472" y="795808"/>
            <a:ext cx="360000" cy="3600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矩形 36"/>
          <p:cNvSpPr/>
          <p:nvPr/>
        </p:nvSpPr>
        <p:spPr>
          <a:xfrm>
            <a:off x="7452320" y="-88"/>
            <a:ext cx="169168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6" name="矩形 35"/>
          <p:cNvSpPr/>
          <p:nvPr/>
        </p:nvSpPr>
        <p:spPr>
          <a:xfrm>
            <a:off x="0" y="0"/>
            <a:ext cx="169168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5" name="直接连接符 4"/>
          <p:cNvCxnSpPr/>
          <p:nvPr/>
        </p:nvCxnSpPr>
        <p:spPr>
          <a:xfrm rot="5400000">
            <a:off x="-1737320" y="3429000"/>
            <a:ext cx="6858000" cy="1588"/>
          </a:xfrm>
          <a:prstGeom prst="line">
            <a:avLst/>
          </a:prstGeom>
          <a:ln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5400000">
            <a:off x="4022526" y="3455590"/>
            <a:ext cx="6858000" cy="1588"/>
          </a:xfrm>
          <a:prstGeom prst="line">
            <a:avLst/>
          </a:prstGeom>
          <a:ln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035477" y="2348880"/>
            <a:ext cx="800219" cy="214417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0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工作在左</a:t>
            </a:r>
            <a:endParaRPr lang="zh-CN" altLang="en-US" sz="40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444189" y="2348880"/>
            <a:ext cx="800219" cy="214417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0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生活</a:t>
            </a:r>
            <a:r>
              <a:rPr lang="zh-CN" altLang="en-US" sz="40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zh-CN" altLang="en-US" sz="40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右</a:t>
            </a:r>
          </a:p>
        </p:txBody>
      </p:sp>
      <p:sp>
        <p:nvSpPr>
          <p:cNvPr id="11" name="圆角矩形标注 10"/>
          <p:cNvSpPr/>
          <p:nvPr/>
        </p:nvSpPr>
        <p:spPr>
          <a:xfrm>
            <a:off x="3419872" y="692696"/>
            <a:ext cx="720080" cy="465935"/>
          </a:xfrm>
          <a:prstGeom prst="wedgeRoundRectCallou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 smtClean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迪奥</a:t>
            </a:r>
            <a:endParaRPr lang="zh-CN" altLang="en-US" sz="1200" dirty="0">
              <a:solidFill>
                <a:schemeClr val="bg1"/>
              </a:solidFill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2" name="圆角矩形标注 11"/>
          <p:cNvSpPr/>
          <p:nvPr/>
        </p:nvSpPr>
        <p:spPr>
          <a:xfrm>
            <a:off x="5004048" y="1556792"/>
            <a:ext cx="576064" cy="372748"/>
          </a:xfrm>
          <a:prstGeom prst="wedgeRoundRectCallou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 smtClean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奥迪</a:t>
            </a:r>
            <a:endParaRPr lang="zh-CN" altLang="en-US" sz="1400" dirty="0">
              <a:solidFill>
                <a:schemeClr val="bg1"/>
              </a:solidFill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3" name="圆角矩形标注 12"/>
          <p:cNvSpPr/>
          <p:nvPr/>
        </p:nvSpPr>
        <p:spPr>
          <a:xfrm>
            <a:off x="4355976" y="476672"/>
            <a:ext cx="1296144" cy="720080"/>
          </a:xfrm>
          <a:prstGeom prst="wedgeRoundRectCallo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latin typeface="华文中宋" pitchFamily="2" charset="-122"/>
                <a:ea typeface="华文中宋" pitchFamily="2" charset="-122"/>
              </a:rPr>
              <a:t>四</a:t>
            </a:r>
            <a:r>
              <a:rPr lang="zh-CN" altLang="en-US" dirty="0" smtClean="0">
                <a:latin typeface="华文中宋" pitchFamily="2" charset="-122"/>
                <a:ea typeface="华文中宋" pitchFamily="2" charset="-122"/>
              </a:rPr>
              <a:t>个轮子</a:t>
            </a:r>
            <a:endParaRPr lang="zh-CN" altLang="en-US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4" name="圆角矩形标注 13"/>
          <p:cNvSpPr/>
          <p:nvPr/>
        </p:nvSpPr>
        <p:spPr>
          <a:xfrm>
            <a:off x="3347864" y="1556792"/>
            <a:ext cx="1273159" cy="504056"/>
          </a:xfrm>
          <a:prstGeom prst="wedgeRoundRectCallou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/>
              <a:t>私家</a:t>
            </a:r>
            <a:r>
              <a:rPr lang="zh-CN" altLang="en-US" sz="1600" dirty="0" smtClean="0"/>
              <a:t>花园</a:t>
            </a:r>
            <a:endParaRPr lang="zh-CN" altLang="en-US" sz="1600" dirty="0"/>
          </a:p>
        </p:txBody>
      </p:sp>
      <p:sp>
        <p:nvSpPr>
          <p:cNvPr id="15" name="圆角矩形标注 14"/>
          <p:cNvSpPr/>
          <p:nvPr/>
        </p:nvSpPr>
        <p:spPr>
          <a:xfrm>
            <a:off x="5796136" y="1700808"/>
            <a:ext cx="1080120" cy="529471"/>
          </a:xfrm>
          <a:prstGeom prst="wedgeRoundRectCallo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 smtClean="0">
                <a:latin typeface="华文中宋" pitchFamily="2" charset="-122"/>
                <a:ea typeface="华文中宋" pitchFamily="2" charset="-122"/>
              </a:rPr>
              <a:t>独栋别墅</a:t>
            </a:r>
            <a:endParaRPr lang="zh-CN" altLang="en-US" sz="16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6" name="圆角矩形标注 15"/>
          <p:cNvSpPr/>
          <p:nvPr/>
        </p:nvSpPr>
        <p:spPr>
          <a:xfrm>
            <a:off x="2483768" y="4741146"/>
            <a:ext cx="1080120" cy="600067"/>
          </a:xfrm>
          <a:prstGeom prst="wedgeRoundRectCallou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latin typeface="华文中宋" pitchFamily="2" charset="-122"/>
                <a:ea typeface="华文中宋" pitchFamily="2" charset="-122"/>
              </a:rPr>
              <a:t>加薪</a:t>
            </a:r>
            <a:endParaRPr lang="zh-CN" altLang="en-US" sz="2400" b="1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059832" y="3212976"/>
            <a:ext cx="30700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49" charset="-122"/>
                <a:ea typeface="黑体" pitchFamily="49" charset="-122"/>
              </a:rPr>
              <a:t>可有几个梦想成真</a:t>
            </a:r>
            <a:endParaRPr lang="zh-CN" altLang="en-US" sz="28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9" name="圆角矩形标注 18"/>
          <p:cNvSpPr/>
          <p:nvPr/>
        </p:nvSpPr>
        <p:spPr>
          <a:xfrm>
            <a:off x="3707904" y="4325100"/>
            <a:ext cx="1008112" cy="560062"/>
          </a:xfrm>
          <a:prstGeom prst="wedgeRoundRectCallou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b="1" dirty="0">
                <a:latin typeface="华文中宋" pitchFamily="2" charset="-122"/>
                <a:ea typeface="华文中宋" pitchFamily="2" charset="-122"/>
              </a:rPr>
              <a:t>升职</a:t>
            </a:r>
          </a:p>
        </p:txBody>
      </p:sp>
      <p:sp>
        <p:nvSpPr>
          <p:cNvPr id="20" name="圆角矩形标注 19"/>
          <p:cNvSpPr/>
          <p:nvPr/>
        </p:nvSpPr>
        <p:spPr>
          <a:xfrm>
            <a:off x="5940152" y="4093074"/>
            <a:ext cx="1008112" cy="560062"/>
          </a:xfrm>
          <a:prstGeom prst="wedgeRoundRectCallou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>
                <a:latin typeface="华文中宋" pitchFamily="2" charset="-122"/>
                <a:ea typeface="华文中宋" pitchFamily="2" charset="-122"/>
              </a:rPr>
              <a:t>领导赏识</a:t>
            </a:r>
          </a:p>
        </p:txBody>
      </p:sp>
      <p:sp>
        <p:nvSpPr>
          <p:cNvPr id="21" name="圆角矩形标注 20"/>
          <p:cNvSpPr/>
          <p:nvPr/>
        </p:nvSpPr>
        <p:spPr>
          <a:xfrm>
            <a:off x="2123728" y="2132856"/>
            <a:ext cx="1036913" cy="576063"/>
          </a:xfrm>
          <a:prstGeom prst="wedgeRoundRectCallou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>
                <a:latin typeface="华文中宋" pitchFamily="2" charset="-122"/>
                <a:ea typeface="华文中宋" pitchFamily="2" charset="-122"/>
              </a:rPr>
              <a:t>身体</a:t>
            </a:r>
            <a:r>
              <a:rPr lang="zh-CN" altLang="en-US" sz="1200" dirty="0" smtClean="0">
                <a:latin typeface="华文中宋" pitchFamily="2" charset="-122"/>
                <a:ea typeface="华文中宋" pitchFamily="2" charset="-122"/>
              </a:rPr>
              <a:t>健康</a:t>
            </a:r>
            <a:endParaRPr lang="zh-CN" altLang="en-US" sz="12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2" name="圆角矩形标注 21"/>
          <p:cNvSpPr/>
          <p:nvPr/>
        </p:nvSpPr>
        <p:spPr>
          <a:xfrm>
            <a:off x="6012160" y="980728"/>
            <a:ext cx="1080120" cy="529471"/>
          </a:xfrm>
          <a:prstGeom prst="wedgeRoundRectCallou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>
                <a:latin typeface="华文中宋" pitchFamily="2" charset="-122"/>
                <a:ea typeface="华文中宋" pitchFamily="2" charset="-122"/>
              </a:rPr>
              <a:t>LV</a:t>
            </a:r>
            <a:endParaRPr lang="zh-CN" altLang="en-US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3" name="圆角矩形标注 22"/>
          <p:cNvSpPr/>
          <p:nvPr/>
        </p:nvSpPr>
        <p:spPr>
          <a:xfrm>
            <a:off x="4211960" y="2251457"/>
            <a:ext cx="1080120" cy="529471"/>
          </a:xfrm>
          <a:prstGeom prst="wedgeRoundRectCallou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>
                <a:latin typeface="华文中宋" pitchFamily="2" charset="-122"/>
                <a:ea typeface="华文中宋" pitchFamily="2" charset="-122"/>
              </a:rPr>
              <a:t>家庭和睦</a:t>
            </a:r>
          </a:p>
        </p:txBody>
      </p:sp>
      <p:sp>
        <p:nvSpPr>
          <p:cNvPr id="24" name="圆角矩形标注 23"/>
          <p:cNvSpPr/>
          <p:nvPr/>
        </p:nvSpPr>
        <p:spPr>
          <a:xfrm>
            <a:off x="2051720" y="1196752"/>
            <a:ext cx="1080120" cy="529471"/>
          </a:xfrm>
          <a:prstGeom prst="wedgeRoundRectCallou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 smtClean="0">
                <a:latin typeface="华文中宋" pitchFamily="2" charset="-122"/>
                <a:ea typeface="华文中宋" pitchFamily="2" charset="-122"/>
              </a:rPr>
              <a:t>年轻貌美</a:t>
            </a:r>
            <a:endParaRPr lang="zh-CN" altLang="en-US" sz="14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5" name="圆角矩形标注 24"/>
          <p:cNvSpPr/>
          <p:nvPr/>
        </p:nvSpPr>
        <p:spPr>
          <a:xfrm>
            <a:off x="3275856" y="2348880"/>
            <a:ext cx="783705" cy="435392"/>
          </a:xfrm>
          <a:prstGeom prst="wedgeRoundRectCallou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000" dirty="0">
                <a:latin typeface="华文中宋" pitchFamily="2" charset="-122"/>
                <a:ea typeface="华文中宋" pitchFamily="2" charset="-122"/>
              </a:rPr>
              <a:t>开心</a:t>
            </a:r>
          </a:p>
        </p:txBody>
      </p:sp>
      <p:sp>
        <p:nvSpPr>
          <p:cNvPr id="26" name="圆角矩形标注 25"/>
          <p:cNvSpPr/>
          <p:nvPr/>
        </p:nvSpPr>
        <p:spPr>
          <a:xfrm>
            <a:off x="2411760" y="476672"/>
            <a:ext cx="720080" cy="465935"/>
          </a:xfrm>
          <a:prstGeom prst="wedgeRoundRectCallou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000" dirty="0" smtClean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有钱</a:t>
            </a:r>
            <a:endParaRPr lang="zh-CN" altLang="en-US" sz="1000" dirty="0">
              <a:solidFill>
                <a:schemeClr val="bg1"/>
              </a:solidFill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8" name="圆角矩形标注 27"/>
          <p:cNvSpPr/>
          <p:nvPr/>
        </p:nvSpPr>
        <p:spPr>
          <a:xfrm>
            <a:off x="3959932" y="5173194"/>
            <a:ext cx="1224136" cy="560062"/>
          </a:xfrm>
          <a:prstGeom prst="wedgeRoundRectCallou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 smtClean="0">
                <a:latin typeface="华文中宋" pitchFamily="2" charset="-122"/>
                <a:ea typeface="华文中宋" pitchFamily="2" charset="-122"/>
              </a:rPr>
              <a:t>客户信赖</a:t>
            </a:r>
            <a:endParaRPr lang="zh-CN" altLang="en-US" sz="14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9" name="圆角矩形标注 28"/>
          <p:cNvSpPr/>
          <p:nvPr/>
        </p:nvSpPr>
        <p:spPr>
          <a:xfrm>
            <a:off x="5940152" y="4885162"/>
            <a:ext cx="1080120" cy="600067"/>
          </a:xfrm>
          <a:prstGeom prst="wedgeRoundRectCallou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b="1" dirty="0" smtClean="0">
                <a:latin typeface="华文中宋" pitchFamily="2" charset="-122"/>
                <a:ea typeface="华文中宋" pitchFamily="2" charset="-122"/>
              </a:rPr>
              <a:t>多签</a:t>
            </a:r>
            <a:r>
              <a:rPr lang="zh-CN" altLang="en-US" sz="1400" b="1" dirty="0">
                <a:latin typeface="华文中宋" pitchFamily="2" charset="-122"/>
                <a:ea typeface="华文中宋" pitchFamily="2" charset="-122"/>
              </a:rPr>
              <a:t>单</a:t>
            </a:r>
          </a:p>
        </p:txBody>
      </p:sp>
      <p:sp>
        <p:nvSpPr>
          <p:cNvPr id="30" name="圆角矩形标注 29"/>
          <p:cNvSpPr/>
          <p:nvPr/>
        </p:nvSpPr>
        <p:spPr>
          <a:xfrm>
            <a:off x="4860032" y="4525122"/>
            <a:ext cx="927720" cy="515400"/>
          </a:xfrm>
          <a:prstGeom prst="wedgeRoundRectCallou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b="1" dirty="0" smtClean="0">
                <a:latin typeface="华文中宋" pitchFamily="2" charset="-122"/>
                <a:ea typeface="华文中宋" pitchFamily="2" charset="-122"/>
              </a:rPr>
              <a:t>多奖金</a:t>
            </a:r>
            <a:endParaRPr lang="zh-CN" altLang="en-US" b="1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31" name="圆角矩形标注 30"/>
          <p:cNvSpPr/>
          <p:nvPr/>
        </p:nvSpPr>
        <p:spPr>
          <a:xfrm>
            <a:off x="2195736" y="5677250"/>
            <a:ext cx="1368152" cy="600067"/>
          </a:xfrm>
          <a:prstGeom prst="wedgeRoundRectCallou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dirty="0">
                <a:latin typeface="华文中宋" pitchFamily="2" charset="-122"/>
                <a:ea typeface="华文中宋" pitchFamily="2" charset="-122"/>
              </a:rPr>
              <a:t>生意兴隆</a:t>
            </a:r>
          </a:p>
        </p:txBody>
      </p:sp>
      <p:sp>
        <p:nvSpPr>
          <p:cNvPr id="32" name="圆角矩形标注 31"/>
          <p:cNvSpPr/>
          <p:nvPr/>
        </p:nvSpPr>
        <p:spPr>
          <a:xfrm>
            <a:off x="5436096" y="2336172"/>
            <a:ext cx="1080120" cy="372748"/>
          </a:xfrm>
          <a:prstGeom prst="wedgeRoundRectCallou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两</a:t>
            </a:r>
            <a:r>
              <a:rPr lang="zh-CN" altLang="en-US" sz="1400" dirty="0" smtClean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个孩子</a:t>
            </a:r>
            <a:endParaRPr lang="zh-CN" altLang="en-US" sz="1400" dirty="0">
              <a:solidFill>
                <a:schemeClr val="bg1"/>
              </a:solidFill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33" name="圆角矩形标注 32"/>
          <p:cNvSpPr/>
          <p:nvPr/>
        </p:nvSpPr>
        <p:spPr>
          <a:xfrm>
            <a:off x="5292080" y="5821266"/>
            <a:ext cx="1440160" cy="560062"/>
          </a:xfrm>
          <a:prstGeom prst="wedgeRoundRectCallout">
            <a:avLst/>
          </a:prstGeom>
          <a:solidFill>
            <a:srgbClr val="F792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 smtClean="0">
                <a:latin typeface="华文中宋" pitchFamily="2" charset="-122"/>
                <a:ea typeface="华文中宋" pitchFamily="2" charset="-122"/>
              </a:rPr>
              <a:t>人际关系好</a:t>
            </a:r>
            <a:endParaRPr lang="zh-CN" altLang="en-US" sz="12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34" name="圆角矩形标注 33"/>
          <p:cNvSpPr/>
          <p:nvPr/>
        </p:nvSpPr>
        <p:spPr>
          <a:xfrm>
            <a:off x="3707904" y="5893274"/>
            <a:ext cx="1008112" cy="560062"/>
          </a:xfrm>
          <a:prstGeom prst="wedgeRoundRectCallout">
            <a:avLst/>
          </a:prstGeom>
          <a:solidFill>
            <a:srgbClr val="F692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 smtClean="0">
                <a:latin typeface="华文中宋" pitchFamily="2" charset="-122"/>
                <a:ea typeface="华文中宋" pitchFamily="2" charset="-122"/>
              </a:rPr>
              <a:t>多表扬</a:t>
            </a:r>
            <a:endParaRPr lang="zh-CN" altLang="en-US" sz="16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35" name="圆角矩形标注 34"/>
          <p:cNvSpPr/>
          <p:nvPr/>
        </p:nvSpPr>
        <p:spPr>
          <a:xfrm>
            <a:off x="2123728" y="4109075"/>
            <a:ext cx="1008112" cy="560063"/>
          </a:xfrm>
          <a:prstGeom prst="wedgeRoundRectCallou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000" b="1" dirty="0">
                <a:latin typeface="华文中宋" pitchFamily="2" charset="-122"/>
                <a:ea typeface="华文中宋" pitchFamily="2" charset="-122"/>
              </a:rPr>
              <a:t>公费旅游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C:\Users\刘慧玲\Desktop\pic1\MP900449121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1520" y="311993"/>
            <a:ext cx="8572501" cy="6429375"/>
          </a:xfrm>
          <a:prstGeom prst="rect">
            <a:avLst/>
          </a:prstGeom>
          <a:noFill/>
        </p:spPr>
      </p:pic>
      <p:sp>
        <p:nvSpPr>
          <p:cNvPr id="5" name="TextBox 4"/>
          <p:cNvSpPr txBox="1"/>
          <p:nvPr/>
        </p:nvSpPr>
        <p:spPr>
          <a:xfrm>
            <a:off x="2915816" y="5683895"/>
            <a:ext cx="305724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一路上有你，生活多</a:t>
            </a:r>
            <a:r>
              <a:rPr lang="zh-CN" altLang="en-US" sz="4400" dirty="0" smtClean="0">
                <a:solidFill>
                  <a:srgbClr val="FF0000"/>
                </a:solidFill>
                <a:latin typeface="方正舒体" pitchFamily="2" charset="-122"/>
                <a:ea typeface="方正舒体" pitchFamily="2" charset="-122"/>
              </a:rPr>
              <a:t>乐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趣</a:t>
            </a:r>
            <a:endParaRPr lang="zh-CN" altLang="en-US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067944" y="6453336"/>
            <a:ext cx="7473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 smtClean="0"/>
              <a:t>--  End  --</a:t>
            </a:r>
            <a:endParaRPr lang="zh-CN" altLang="en-US" sz="1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allAtOnce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等等</a:t>
            </a:r>
            <a:r>
              <a:rPr lang="zh-CN" altLang="en-US" dirty="0" smtClean="0"/>
              <a:t>，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让我     </a:t>
            </a:r>
            <a:r>
              <a:rPr lang="zh-CN" altLang="en-US" sz="4400" dirty="0" smtClean="0">
                <a:solidFill>
                  <a:srgbClr val="FF0000"/>
                </a:solidFill>
                <a:latin typeface="华文琥珀" pitchFamily="2" charset="-122"/>
                <a:ea typeface="华文琥珀" pitchFamily="2" charset="-122"/>
              </a:rPr>
              <a:t>思考   </a:t>
            </a:r>
            <a:r>
              <a:rPr lang="zh-CN" altLang="en-US" dirty="0" smtClean="0">
                <a:latin typeface="微软雅黑" pitchFamily="34" charset="-122"/>
                <a:ea typeface="微软雅黑" pitchFamily="34" charset="-122"/>
              </a:rPr>
              <a:t>片刻</a:t>
            </a:r>
            <a:r>
              <a:rPr lang="zh-CN" altLang="en-US" dirty="0" smtClean="0"/>
              <a:t>。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979" y="4077072"/>
            <a:ext cx="9169004" cy="1607344"/>
            <a:chOff x="0" y="3359571"/>
            <a:chExt cx="9169004" cy="1607344"/>
          </a:xfrm>
        </p:grpSpPr>
        <p:sp>
          <p:nvSpPr>
            <p:cNvPr id="5" name="矩形 4"/>
            <p:cNvSpPr/>
            <p:nvPr/>
          </p:nvSpPr>
          <p:spPr>
            <a:xfrm>
              <a:off x="1245140" y="3973770"/>
              <a:ext cx="4572000" cy="523220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defTabSz="91989">
                <a:defRPr/>
              </a:pPr>
              <a:r>
                <a:rPr lang="en-US" altLang="zh-CN" sz="1400" kern="0" dirty="0">
                  <a:solidFill>
                    <a:prstClr val="black"/>
                  </a:solidFill>
                </a:rPr>
                <a:t/>
              </a:r>
              <a:br>
                <a:rPr lang="en-US" altLang="zh-CN" sz="1400" kern="0" dirty="0">
                  <a:solidFill>
                    <a:prstClr val="black"/>
                  </a:solidFill>
                </a:rPr>
              </a:br>
              <a:endParaRPr lang="en-US" altLang="zh-CN" sz="1400" kern="0" dirty="0">
                <a:solidFill>
                  <a:prstClr val="black"/>
                </a:solidFill>
              </a:endParaRPr>
            </a:p>
          </p:txBody>
        </p:sp>
        <p:sp>
          <p:nvSpPr>
            <p:cNvPr id="6" name="矩形 5"/>
            <p:cNvSpPr/>
            <p:nvPr/>
          </p:nvSpPr>
          <p:spPr>
            <a:xfrm>
              <a:off x="0" y="3359571"/>
              <a:ext cx="9169004" cy="1297781"/>
            </a:xfrm>
            <a:prstGeom prst="rect">
              <a:avLst/>
            </a:prstGeom>
            <a:solidFill>
              <a:srgbClr val="E50515"/>
            </a:solidFill>
            <a:ln w="12700" cap="flat" cmpd="sng" algn="ctr">
              <a:noFill/>
              <a:prstDash val="solid"/>
              <a:miter lim="800000"/>
            </a:ln>
            <a:effectLst>
              <a:outerShdw blurRad="152400" dist="127000" dir="5400000" algn="t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350" kern="0">
                <a:solidFill>
                  <a:prstClr val="white"/>
                </a:solidFill>
              </a:endParaRPr>
            </a:p>
          </p:txBody>
        </p:sp>
        <p:sp>
          <p:nvSpPr>
            <p:cNvPr id="7" name="圆角矩形 6"/>
            <p:cNvSpPr/>
            <p:nvPr/>
          </p:nvSpPr>
          <p:spPr>
            <a:xfrm>
              <a:off x="4692254" y="4134667"/>
              <a:ext cx="3763565" cy="485775"/>
            </a:xfrm>
            <a:prstGeom prst="roundRect">
              <a:avLst/>
            </a:prstGeom>
            <a:solidFill>
              <a:srgbClr val="3E404D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050" kern="0">
                <a:solidFill>
                  <a:prstClr val="white"/>
                </a:solidFill>
              </a:endParaRPr>
            </a:p>
          </p:txBody>
        </p:sp>
        <p:pic>
          <p:nvPicPr>
            <p:cNvPr id="8" name="图片 1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8564"/>
            <a:stretch>
              <a:fillRect/>
            </a:stretch>
          </p:blipFill>
          <p:spPr bwMode="auto">
            <a:xfrm>
              <a:off x="3392092" y="3423865"/>
              <a:ext cx="1172765" cy="1231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文本框 9"/>
            <p:cNvSpPr txBox="1">
              <a:spLocks noChangeArrowheads="1"/>
            </p:cNvSpPr>
            <p:nvPr/>
          </p:nvSpPr>
          <p:spPr bwMode="auto">
            <a:xfrm>
              <a:off x="4647010" y="3613173"/>
              <a:ext cx="59412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r>
                <a:rPr lang="zh-CN" altLang="en-US" sz="3000" kern="0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方正正中黑简体" panose="02000000000000000000" pitchFamily="2" charset="-122"/>
                  <a:ea typeface="方正正中黑简体" panose="02000000000000000000" pitchFamily="2" charset="-122"/>
                </a:rPr>
                <a:t>搜</a:t>
              </a:r>
              <a:endParaRPr lang="zh-CN" altLang="en-US" sz="6000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中黑简体" panose="02000000000000000000" pitchFamily="2" charset="-122"/>
                <a:ea typeface="方正正中黑简体" panose="02000000000000000000" pitchFamily="2" charset="-122"/>
              </a:endParaRPr>
            </a:p>
          </p:txBody>
        </p:sp>
        <p:sp>
          <p:nvSpPr>
            <p:cNvPr id="10" name="矩形 13"/>
            <p:cNvSpPr>
              <a:spLocks noChangeArrowheads="1"/>
            </p:cNvSpPr>
            <p:nvPr/>
          </p:nvSpPr>
          <p:spPr bwMode="auto">
            <a:xfrm>
              <a:off x="5160169" y="3441723"/>
              <a:ext cx="3496470" cy="906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r>
                <a:rPr lang="zh-CN" altLang="en-US" sz="2400" kern="0" dirty="0">
                  <a:solidFill>
                    <a:srgbClr val="FA7F6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方正正中黑简体" panose="02000000000000000000" pitchFamily="2" charset="-122"/>
                  <a:ea typeface="方正正中黑简体" panose="02000000000000000000" pitchFamily="2" charset="-122"/>
                </a:rPr>
                <a:t>和</a:t>
              </a:r>
              <a:r>
                <a:rPr lang="zh-CN" altLang="en-US" sz="2400" kern="0" dirty="0">
                  <a:solidFill>
                    <a:prstClr val="white">
                      <a:lumMod val="50000"/>
                    </a:prst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方正正中黑简体" panose="02000000000000000000" pitchFamily="2" charset="-122"/>
                  <a:ea typeface="方正正中黑简体" panose="02000000000000000000" pitchFamily="2" charset="-122"/>
                </a:rPr>
                <a:t> </a:t>
              </a:r>
              <a:r>
                <a:rPr lang="zh-CN" altLang="en-US" sz="4500" b="1" kern="0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方正正中黑简体" panose="02000000000000000000" pitchFamily="2" charset="-122"/>
                  <a:ea typeface="方正正中黑简体" panose="02000000000000000000" pitchFamily="2" charset="-122"/>
                </a:rPr>
                <a:t>秋叶</a:t>
              </a:r>
              <a:r>
                <a:rPr lang="zh-CN" altLang="en-US" sz="2400" kern="0" dirty="0">
                  <a:solidFill>
                    <a:prstClr val="white">
                      <a:lumMod val="50000"/>
                    </a:prst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方正正中黑简体" panose="02000000000000000000" pitchFamily="2" charset="-122"/>
                  <a:ea typeface="方正正中黑简体" panose="02000000000000000000" pitchFamily="2" charset="-122"/>
                </a:rPr>
                <a:t> </a:t>
              </a:r>
              <a:r>
                <a:rPr lang="zh-CN" altLang="en-US" sz="2400" kern="0" dirty="0">
                  <a:solidFill>
                    <a:srgbClr val="FA7F6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方正正中黑简体" panose="02000000000000000000" pitchFamily="2" charset="-122"/>
                  <a:ea typeface="方正正中黑简体" panose="02000000000000000000" pitchFamily="2" charset="-122"/>
                </a:rPr>
                <a:t>一起学</a:t>
              </a:r>
              <a:r>
                <a:rPr lang="en-US" altLang="zh-CN" sz="2400" kern="0" dirty="0">
                  <a:solidFill>
                    <a:srgbClr val="FA7F6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方正正中黑简体" panose="02000000000000000000" pitchFamily="2" charset="-122"/>
                  <a:ea typeface="方正正中黑简体" panose="02000000000000000000" pitchFamily="2" charset="-122"/>
                </a:rPr>
                <a:t>PPT</a:t>
              </a:r>
              <a:endParaRPr lang="zh-CN" altLang="en-US" sz="2400" kern="0" dirty="0">
                <a:solidFill>
                  <a:srgbClr val="FA7F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正中黑简体" panose="02000000000000000000" pitchFamily="2" charset="-122"/>
                <a:ea typeface="方正正中黑简体" panose="02000000000000000000" pitchFamily="2" charset="-122"/>
              </a:endParaRPr>
            </a:p>
            <a:p>
              <a:pPr defTabSz="685800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endParaRPr lang="zh-CN" altLang="en-US" sz="788" kern="0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1" name="组合 10"/>
            <p:cNvGrpSpPr/>
            <p:nvPr/>
          </p:nvGrpSpPr>
          <p:grpSpPr>
            <a:xfrm>
              <a:off x="4802924" y="4185981"/>
              <a:ext cx="393496" cy="413243"/>
              <a:chOff x="9704022" y="1833544"/>
              <a:chExt cx="2309787" cy="2425700"/>
            </a:xfrm>
            <a:effectLst>
              <a:outerShdw blurRad="228600" sx="108000" sy="108000" algn="ctr" rotWithShape="0">
                <a:prstClr val="black">
                  <a:alpha val="36000"/>
                </a:prstClr>
              </a:outerShdw>
            </a:effectLst>
          </p:grpSpPr>
          <p:sp>
            <p:nvSpPr>
              <p:cNvPr id="23" name="矩形 5"/>
              <p:cNvSpPr/>
              <p:nvPr/>
            </p:nvSpPr>
            <p:spPr>
              <a:xfrm>
                <a:off x="9704022" y="2120283"/>
                <a:ext cx="2309787" cy="1754805"/>
              </a:xfrm>
              <a:custGeom>
                <a:avLst/>
                <a:gdLst>
                  <a:gd name="connsiteX0" fmla="*/ 0 w 2294005"/>
                  <a:gd name="connsiteY0" fmla="*/ 0 h 1754805"/>
                  <a:gd name="connsiteX1" fmla="*/ 2294005 w 2294005"/>
                  <a:gd name="connsiteY1" fmla="*/ 0 h 1754805"/>
                  <a:gd name="connsiteX2" fmla="*/ 2294005 w 2294005"/>
                  <a:gd name="connsiteY2" fmla="*/ 1754805 h 1754805"/>
                  <a:gd name="connsiteX3" fmla="*/ 0 w 2294005"/>
                  <a:gd name="connsiteY3" fmla="*/ 1754805 h 1754805"/>
                  <a:gd name="connsiteX4" fmla="*/ 0 w 2294005"/>
                  <a:gd name="connsiteY4" fmla="*/ 0 h 1754805"/>
                  <a:gd name="connsiteX0" fmla="*/ 0 w 2322140"/>
                  <a:gd name="connsiteY0" fmla="*/ 0 h 1754805"/>
                  <a:gd name="connsiteX1" fmla="*/ 2294005 w 2322140"/>
                  <a:gd name="connsiteY1" fmla="*/ 0 h 1754805"/>
                  <a:gd name="connsiteX2" fmla="*/ 2322140 w 2322140"/>
                  <a:gd name="connsiteY2" fmla="*/ 1628196 h 1754805"/>
                  <a:gd name="connsiteX3" fmla="*/ 0 w 2322140"/>
                  <a:gd name="connsiteY3" fmla="*/ 1754805 h 1754805"/>
                  <a:gd name="connsiteX4" fmla="*/ 0 w 2322140"/>
                  <a:gd name="connsiteY4" fmla="*/ 0 h 1754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2140" h="1754805">
                    <a:moveTo>
                      <a:pt x="0" y="0"/>
                    </a:moveTo>
                    <a:lnTo>
                      <a:pt x="2294005" y="0"/>
                    </a:lnTo>
                    <a:lnTo>
                      <a:pt x="2322140" y="1628196"/>
                    </a:lnTo>
                    <a:lnTo>
                      <a:pt x="0" y="17548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A9A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 sz="1050" kern="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>
                <a:off x="9718090" y="2001444"/>
                <a:ext cx="2295719" cy="1828421"/>
              </a:xfrm>
              <a:custGeom>
                <a:avLst/>
                <a:gdLst>
                  <a:gd name="connsiteX0" fmla="*/ 0 w 2209800"/>
                  <a:gd name="connsiteY0" fmla="*/ 228600 h 2425700"/>
                  <a:gd name="connsiteX1" fmla="*/ 12700 w 2209800"/>
                  <a:gd name="connsiteY1" fmla="*/ 1930400 h 2425700"/>
                  <a:gd name="connsiteX2" fmla="*/ 762000 w 2209800"/>
                  <a:gd name="connsiteY2" fmla="*/ 1892300 h 2425700"/>
                  <a:gd name="connsiteX3" fmla="*/ 711200 w 2209800"/>
                  <a:gd name="connsiteY3" fmla="*/ 2425700 h 2425700"/>
                  <a:gd name="connsiteX4" fmla="*/ 1384300 w 2209800"/>
                  <a:gd name="connsiteY4" fmla="*/ 1790700 h 2425700"/>
                  <a:gd name="connsiteX5" fmla="*/ 2209800 w 2209800"/>
                  <a:gd name="connsiteY5" fmla="*/ 1651000 h 2425700"/>
                  <a:gd name="connsiteX6" fmla="*/ 2184400 w 2209800"/>
                  <a:gd name="connsiteY6" fmla="*/ 0 h 2425700"/>
                  <a:gd name="connsiteX7" fmla="*/ 0 w 2209800"/>
                  <a:gd name="connsiteY7" fmla="*/ 228600 h 2425700"/>
                  <a:gd name="connsiteX0" fmla="*/ 0 w 2209800"/>
                  <a:gd name="connsiteY0" fmla="*/ 228600 h 2425700"/>
                  <a:gd name="connsiteX1" fmla="*/ 12700 w 2209800"/>
                  <a:gd name="connsiteY1" fmla="*/ 1930400 h 2425700"/>
                  <a:gd name="connsiteX2" fmla="*/ 777240 w 2209800"/>
                  <a:gd name="connsiteY2" fmla="*/ 1877060 h 2425700"/>
                  <a:gd name="connsiteX3" fmla="*/ 711200 w 2209800"/>
                  <a:gd name="connsiteY3" fmla="*/ 2425700 h 2425700"/>
                  <a:gd name="connsiteX4" fmla="*/ 1384300 w 2209800"/>
                  <a:gd name="connsiteY4" fmla="*/ 1790700 h 2425700"/>
                  <a:gd name="connsiteX5" fmla="*/ 2209800 w 2209800"/>
                  <a:gd name="connsiteY5" fmla="*/ 1651000 h 2425700"/>
                  <a:gd name="connsiteX6" fmla="*/ 2184400 w 2209800"/>
                  <a:gd name="connsiteY6" fmla="*/ 0 h 2425700"/>
                  <a:gd name="connsiteX7" fmla="*/ 0 w 2209800"/>
                  <a:gd name="connsiteY7" fmla="*/ 228600 h 2425700"/>
                  <a:gd name="connsiteX0" fmla="*/ 0 w 2209800"/>
                  <a:gd name="connsiteY0" fmla="*/ 228600 h 1930400"/>
                  <a:gd name="connsiteX1" fmla="*/ 12700 w 2209800"/>
                  <a:gd name="connsiteY1" fmla="*/ 1930400 h 1930400"/>
                  <a:gd name="connsiteX2" fmla="*/ 777240 w 2209800"/>
                  <a:gd name="connsiteY2" fmla="*/ 1877060 h 1930400"/>
                  <a:gd name="connsiteX3" fmla="*/ 986971 w 2209800"/>
                  <a:gd name="connsiteY3" fmla="*/ 1859643 h 1930400"/>
                  <a:gd name="connsiteX4" fmla="*/ 1384300 w 2209800"/>
                  <a:gd name="connsiteY4" fmla="*/ 1790700 h 1930400"/>
                  <a:gd name="connsiteX5" fmla="*/ 2209800 w 2209800"/>
                  <a:gd name="connsiteY5" fmla="*/ 1651000 h 1930400"/>
                  <a:gd name="connsiteX6" fmla="*/ 2184400 w 2209800"/>
                  <a:gd name="connsiteY6" fmla="*/ 0 h 1930400"/>
                  <a:gd name="connsiteX7" fmla="*/ 0 w 2209800"/>
                  <a:gd name="connsiteY7" fmla="*/ 228600 h 1930400"/>
                  <a:gd name="connsiteX0" fmla="*/ 0 w 2209800"/>
                  <a:gd name="connsiteY0" fmla="*/ 228600 h 1930400"/>
                  <a:gd name="connsiteX1" fmla="*/ 12700 w 2209800"/>
                  <a:gd name="connsiteY1" fmla="*/ 1930400 h 1930400"/>
                  <a:gd name="connsiteX2" fmla="*/ 777240 w 2209800"/>
                  <a:gd name="connsiteY2" fmla="*/ 1877060 h 1930400"/>
                  <a:gd name="connsiteX3" fmla="*/ 986971 w 2209800"/>
                  <a:gd name="connsiteY3" fmla="*/ 1830615 h 1930400"/>
                  <a:gd name="connsiteX4" fmla="*/ 1384300 w 2209800"/>
                  <a:gd name="connsiteY4" fmla="*/ 1790700 h 1930400"/>
                  <a:gd name="connsiteX5" fmla="*/ 2209800 w 2209800"/>
                  <a:gd name="connsiteY5" fmla="*/ 1651000 h 1930400"/>
                  <a:gd name="connsiteX6" fmla="*/ 2184400 w 2209800"/>
                  <a:gd name="connsiteY6" fmla="*/ 0 h 1930400"/>
                  <a:gd name="connsiteX7" fmla="*/ 0 w 2209800"/>
                  <a:gd name="connsiteY7" fmla="*/ 228600 h 1930400"/>
                  <a:gd name="connsiteX0" fmla="*/ 0 w 2209800"/>
                  <a:gd name="connsiteY0" fmla="*/ 228600 h 1930400"/>
                  <a:gd name="connsiteX1" fmla="*/ 12700 w 2209800"/>
                  <a:gd name="connsiteY1" fmla="*/ 1930400 h 1930400"/>
                  <a:gd name="connsiteX2" fmla="*/ 777240 w 2209800"/>
                  <a:gd name="connsiteY2" fmla="*/ 1877060 h 1930400"/>
                  <a:gd name="connsiteX3" fmla="*/ 986971 w 2209800"/>
                  <a:gd name="connsiteY3" fmla="*/ 1830615 h 1930400"/>
                  <a:gd name="connsiteX4" fmla="*/ 1384300 w 2209800"/>
                  <a:gd name="connsiteY4" fmla="*/ 1790700 h 1930400"/>
                  <a:gd name="connsiteX5" fmla="*/ 2209800 w 2209800"/>
                  <a:gd name="connsiteY5" fmla="*/ 1651000 h 1930400"/>
                  <a:gd name="connsiteX6" fmla="*/ 2184400 w 2209800"/>
                  <a:gd name="connsiteY6" fmla="*/ 0 h 1930400"/>
                  <a:gd name="connsiteX7" fmla="*/ 0 w 2209800"/>
                  <a:gd name="connsiteY7" fmla="*/ 228600 h 1930400"/>
                  <a:gd name="connsiteX0" fmla="*/ 0 w 2209800"/>
                  <a:gd name="connsiteY0" fmla="*/ 228600 h 1930400"/>
                  <a:gd name="connsiteX1" fmla="*/ 12700 w 2209800"/>
                  <a:gd name="connsiteY1" fmla="*/ 1930400 h 1930400"/>
                  <a:gd name="connsiteX2" fmla="*/ 777240 w 2209800"/>
                  <a:gd name="connsiteY2" fmla="*/ 1862546 h 1930400"/>
                  <a:gd name="connsiteX3" fmla="*/ 986971 w 2209800"/>
                  <a:gd name="connsiteY3" fmla="*/ 1830615 h 1930400"/>
                  <a:gd name="connsiteX4" fmla="*/ 1384300 w 2209800"/>
                  <a:gd name="connsiteY4" fmla="*/ 1790700 h 1930400"/>
                  <a:gd name="connsiteX5" fmla="*/ 2209800 w 2209800"/>
                  <a:gd name="connsiteY5" fmla="*/ 1651000 h 1930400"/>
                  <a:gd name="connsiteX6" fmla="*/ 2184400 w 2209800"/>
                  <a:gd name="connsiteY6" fmla="*/ 0 h 1930400"/>
                  <a:gd name="connsiteX7" fmla="*/ 0 w 2209800"/>
                  <a:gd name="connsiteY7" fmla="*/ 228600 h 1930400"/>
                  <a:gd name="connsiteX0" fmla="*/ 0 w 2209800"/>
                  <a:gd name="connsiteY0" fmla="*/ 228600 h 1930400"/>
                  <a:gd name="connsiteX1" fmla="*/ 12700 w 2209800"/>
                  <a:gd name="connsiteY1" fmla="*/ 1930400 h 1930400"/>
                  <a:gd name="connsiteX2" fmla="*/ 777240 w 2209800"/>
                  <a:gd name="connsiteY2" fmla="*/ 1862546 h 1930400"/>
                  <a:gd name="connsiteX3" fmla="*/ 986971 w 2209800"/>
                  <a:gd name="connsiteY3" fmla="*/ 1830615 h 1930400"/>
                  <a:gd name="connsiteX4" fmla="*/ 1384300 w 2209800"/>
                  <a:gd name="connsiteY4" fmla="*/ 1790700 h 1930400"/>
                  <a:gd name="connsiteX5" fmla="*/ 2209800 w 2209800"/>
                  <a:gd name="connsiteY5" fmla="*/ 1651000 h 1930400"/>
                  <a:gd name="connsiteX6" fmla="*/ 2184400 w 2209800"/>
                  <a:gd name="connsiteY6" fmla="*/ 0 h 1930400"/>
                  <a:gd name="connsiteX7" fmla="*/ 0 w 2209800"/>
                  <a:gd name="connsiteY7" fmla="*/ 228600 h 193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9800" h="1930400">
                    <a:moveTo>
                      <a:pt x="0" y="228600"/>
                    </a:moveTo>
                    <a:cubicBezTo>
                      <a:pt x="4233" y="795867"/>
                      <a:pt x="8467" y="1363133"/>
                      <a:pt x="12700" y="1930400"/>
                    </a:cubicBezTo>
                    <a:lnTo>
                      <a:pt x="777240" y="1862546"/>
                    </a:lnTo>
                    <a:cubicBezTo>
                      <a:pt x="939619" y="1845915"/>
                      <a:pt x="885794" y="1842589"/>
                      <a:pt x="986971" y="1830615"/>
                    </a:cubicBezTo>
                    <a:cubicBezTo>
                      <a:pt x="1088148" y="1818641"/>
                      <a:pt x="1180495" y="1820636"/>
                      <a:pt x="1384300" y="1790700"/>
                    </a:cubicBezTo>
                    <a:lnTo>
                      <a:pt x="2209800" y="1651000"/>
                    </a:lnTo>
                    <a:lnTo>
                      <a:pt x="2184400" y="0"/>
                    </a:lnTo>
                    <a:lnTo>
                      <a:pt x="0" y="228600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 sz="1050" kern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任意多边形 24"/>
              <p:cNvSpPr/>
              <p:nvPr/>
            </p:nvSpPr>
            <p:spPr>
              <a:xfrm>
                <a:off x="9704022" y="1833544"/>
                <a:ext cx="2209800" cy="2425700"/>
              </a:xfrm>
              <a:custGeom>
                <a:avLst/>
                <a:gdLst>
                  <a:gd name="connsiteX0" fmla="*/ 0 w 2209800"/>
                  <a:gd name="connsiteY0" fmla="*/ 228600 h 2425700"/>
                  <a:gd name="connsiteX1" fmla="*/ 12700 w 2209800"/>
                  <a:gd name="connsiteY1" fmla="*/ 1930400 h 2425700"/>
                  <a:gd name="connsiteX2" fmla="*/ 762000 w 2209800"/>
                  <a:gd name="connsiteY2" fmla="*/ 1892300 h 2425700"/>
                  <a:gd name="connsiteX3" fmla="*/ 711200 w 2209800"/>
                  <a:gd name="connsiteY3" fmla="*/ 2425700 h 2425700"/>
                  <a:gd name="connsiteX4" fmla="*/ 1384300 w 2209800"/>
                  <a:gd name="connsiteY4" fmla="*/ 1790700 h 2425700"/>
                  <a:gd name="connsiteX5" fmla="*/ 2209800 w 2209800"/>
                  <a:gd name="connsiteY5" fmla="*/ 1651000 h 2425700"/>
                  <a:gd name="connsiteX6" fmla="*/ 2184400 w 2209800"/>
                  <a:gd name="connsiteY6" fmla="*/ 0 h 2425700"/>
                  <a:gd name="connsiteX7" fmla="*/ 0 w 2209800"/>
                  <a:gd name="connsiteY7" fmla="*/ 228600 h 2425700"/>
                  <a:gd name="connsiteX0" fmla="*/ 0 w 2209800"/>
                  <a:gd name="connsiteY0" fmla="*/ 228600 h 2425700"/>
                  <a:gd name="connsiteX1" fmla="*/ 12700 w 2209800"/>
                  <a:gd name="connsiteY1" fmla="*/ 1930400 h 2425700"/>
                  <a:gd name="connsiteX2" fmla="*/ 777240 w 2209800"/>
                  <a:gd name="connsiteY2" fmla="*/ 1877060 h 2425700"/>
                  <a:gd name="connsiteX3" fmla="*/ 711200 w 2209800"/>
                  <a:gd name="connsiteY3" fmla="*/ 2425700 h 2425700"/>
                  <a:gd name="connsiteX4" fmla="*/ 1384300 w 2209800"/>
                  <a:gd name="connsiteY4" fmla="*/ 1790700 h 2425700"/>
                  <a:gd name="connsiteX5" fmla="*/ 2209800 w 2209800"/>
                  <a:gd name="connsiteY5" fmla="*/ 1651000 h 2425700"/>
                  <a:gd name="connsiteX6" fmla="*/ 2184400 w 2209800"/>
                  <a:gd name="connsiteY6" fmla="*/ 0 h 2425700"/>
                  <a:gd name="connsiteX7" fmla="*/ 0 w 2209800"/>
                  <a:gd name="connsiteY7" fmla="*/ 228600 h 242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9800" h="2425700">
                    <a:moveTo>
                      <a:pt x="0" y="228600"/>
                    </a:moveTo>
                    <a:cubicBezTo>
                      <a:pt x="4233" y="795867"/>
                      <a:pt x="8467" y="1363133"/>
                      <a:pt x="12700" y="1930400"/>
                    </a:cubicBezTo>
                    <a:lnTo>
                      <a:pt x="777240" y="1877060"/>
                    </a:lnTo>
                    <a:lnTo>
                      <a:pt x="711200" y="2425700"/>
                    </a:lnTo>
                    <a:lnTo>
                      <a:pt x="1384300" y="1790700"/>
                    </a:lnTo>
                    <a:lnTo>
                      <a:pt x="2209800" y="1651000"/>
                    </a:lnTo>
                    <a:lnTo>
                      <a:pt x="2184400" y="0"/>
                    </a:lnTo>
                    <a:lnTo>
                      <a:pt x="0" y="228600"/>
                    </a:lnTo>
                    <a:close/>
                  </a:path>
                </a:pathLst>
              </a:custGeom>
              <a:solidFill>
                <a:srgbClr val="21A557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 sz="1050" kern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2" name="文本框 11"/>
            <p:cNvSpPr txBox="1">
              <a:spLocks noChangeArrowheads="1"/>
            </p:cNvSpPr>
            <p:nvPr/>
          </p:nvSpPr>
          <p:spPr bwMode="auto">
            <a:xfrm>
              <a:off x="5229225" y="4188245"/>
              <a:ext cx="1596629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r>
                <a:rPr lang="zh-CN" altLang="en-US" sz="2100" kern="0">
                  <a:solidFill>
                    <a:srgbClr val="FFFFFF"/>
                  </a:solidFill>
                  <a:latin typeface="方正正中黑简体" panose="02000000000000000000" pitchFamily="2" charset="-122"/>
                  <a:ea typeface="方正正中黑简体" panose="02000000000000000000" pitchFamily="2" charset="-122"/>
                </a:rPr>
                <a:t>网易云课堂</a:t>
              </a:r>
            </a:p>
          </p:txBody>
        </p:sp>
        <p:sp>
          <p:nvSpPr>
            <p:cNvPr id="13" name="矩形 12"/>
            <p:cNvSpPr/>
            <p:nvPr/>
          </p:nvSpPr>
          <p:spPr>
            <a:xfrm>
              <a:off x="6697267" y="4179911"/>
              <a:ext cx="1650206" cy="395288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050" kern="0">
                <a:solidFill>
                  <a:prstClr val="white"/>
                </a:solidFill>
              </a:endParaRPr>
            </a:p>
          </p:txBody>
        </p:sp>
        <p:grpSp>
          <p:nvGrpSpPr>
            <p:cNvPr id="14" name="组合 13"/>
            <p:cNvGrpSpPr>
              <a:grpSpLocks/>
            </p:cNvGrpSpPr>
            <p:nvPr/>
          </p:nvGrpSpPr>
          <p:grpSpPr bwMode="auto">
            <a:xfrm>
              <a:off x="6742510" y="4271590"/>
              <a:ext cx="291703" cy="205978"/>
              <a:chOff x="6744072" y="3965894"/>
              <a:chExt cx="409599" cy="289318"/>
            </a:xfrm>
          </p:grpSpPr>
          <p:sp>
            <p:nvSpPr>
              <p:cNvPr id="21" name="同心圆 20"/>
              <p:cNvSpPr/>
              <p:nvPr/>
            </p:nvSpPr>
            <p:spPr>
              <a:xfrm>
                <a:off x="6744072" y="3965894"/>
                <a:ext cx="265821" cy="265905"/>
              </a:xfrm>
              <a:prstGeom prst="donut">
                <a:avLst>
                  <a:gd name="adj" fmla="val 18732"/>
                </a:avLst>
              </a:prstGeom>
              <a:solidFill>
                <a:srgbClr val="C2C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 sz="105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流程图: 终止 21"/>
              <p:cNvSpPr/>
              <p:nvPr/>
            </p:nvSpPr>
            <p:spPr>
              <a:xfrm rot="2172947">
                <a:off x="6938005" y="4210059"/>
                <a:ext cx="215666" cy="45153"/>
              </a:xfrm>
              <a:prstGeom prst="flowChartTerminator">
                <a:avLst/>
              </a:prstGeom>
              <a:solidFill>
                <a:srgbClr val="C2C2C4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 sz="1050" kern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文本框 14"/>
            <p:cNvSpPr txBox="1">
              <a:spLocks noChangeArrowheads="1"/>
            </p:cNvSpPr>
            <p:nvPr/>
          </p:nvSpPr>
          <p:spPr bwMode="auto">
            <a:xfrm>
              <a:off x="7008019" y="4183483"/>
              <a:ext cx="757238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eaLnBrk="0" fontAlgn="base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r>
                <a:rPr lang="zh-CN" altLang="en-US" sz="2100" b="1" kern="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秋叶</a:t>
              </a:r>
            </a:p>
          </p:txBody>
        </p:sp>
        <p:sp>
          <p:nvSpPr>
            <p:cNvPr id="16" name="流程图: 终止 15"/>
            <p:cNvSpPr/>
            <p:nvPr/>
          </p:nvSpPr>
          <p:spPr>
            <a:xfrm rot="2459239">
              <a:off x="7556898" y="4838327"/>
              <a:ext cx="607219" cy="128588"/>
            </a:xfrm>
            <a:prstGeom prst="flowChartTerminator">
              <a:avLst/>
            </a:prstGeom>
            <a:solidFill>
              <a:srgbClr val="5D6175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350" kern="0">
                <a:solidFill>
                  <a:prstClr val="white"/>
                </a:solidFill>
              </a:endParaRPr>
            </a:p>
          </p:txBody>
        </p:sp>
        <p:grpSp>
          <p:nvGrpSpPr>
            <p:cNvPr id="17" name="组合 7"/>
            <p:cNvGrpSpPr>
              <a:grpSpLocks/>
            </p:cNvGrpSpPr>
            <p:nvPr/>
          </p:nvGrpSpPr>
          <p:grpSpPr bwMode="auto">
            <a:xfrm>
              <a:off x="6967538" y="4056086"/>
              <a:ext cx="846535" cy="846535"/>
              <a:chOff x="9216452" y="7221413"/>
              <a:chExt cx="998633" cy="998634"/>
            </a:xfrm>
          </p:grpSpPr>
          <p:sp>
            <p:nvSpPr>
              <p:cNvPr id="19" name="同心圆 18"/>
              <p:cNvSpPr/>
              <p:nvPr/>
            </p:nvSpPr>
            <p:spPr>
              <a:xfrm>
                <a:off x="9216452" y="7221413"/>
                <a:ext cx="998633" cy="998634"/>
              </a:xfrm>
              <a:prstGeom prst="donut">
                <a:avLst>
                  <a:gd name="adj" fmla="val 8808"/>
                </a:avLst>
              </a:prstGeom>
              <a:solidFill>
                <a:srgbClr val="5D6175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 sz="1350" kern="0">
                  <a:solidFill>
                    <a:prstClr val="black"/>
                  </a:solidFill>
                </a:endParaRPr>
              </a:p>
            </p:txBody>
          </p:sp>
          <p:pic>
            <p:nvPicPr>
              <p:cNvPr id="20" name="图片 19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293373" y="7298335"/>
                <a:ext cx="844790" cy="844790"/>
              </a:xfrm>
              <a:prstGeom prst="ellipse">
                <a:avLst/>
              </a:prstGeom>
            </p:spPr>
          </p:pic>
        </p:grpSp>
        <p:sp>
          <p:nvSpPr>
            <p:cNvPr id="18" name="矩形 23"/>
            <p:cNvSpPr>
              <a:spLocks noChangeArrowheads="1"/>
            </p:cNvSpPr>
            <p:nvPr/>
          </p:nvSpPr>
          <p:spPr bwMode="auto">
            <a:xfrm>
              <a:off x="20242" y="4353742"/>
              <a:ext cx="3070071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685800"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/>
              </a:pPr>
              <a:r>
                <a:rPr lang="zh-CN" altLang="en-US" sz="1500" kern="0">
                  <a:solidFill>
                    <a:srgbClr val="F96551"/>
                  </a:solidFill>
                  <a:latin typeface="方正正黑简体" panose="02000000000000000000" pitchFamily="2" charset="-122"/>
                  <a:ea typeface="方正正黑简体" panose="02000000000000000000" pitchFamily="2" charset="-122"/>
                </a:rPr>
                <a:t>网易云课堂最受欢迎的付费职场课</a:t>
              </a:r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67521" y="908720"/>
            <a:ext cx="6408959" cy="24468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dirty="0">
                <a:solidFill>
                  <a:srgbClr val="E5051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#</a:t>
            </a:r>
            <a:r>
              <a:rPr lang="zh-CN" altLang="en-US" sz="3600" b="1" dirty="0">
                <a:solidFill>
                  <a:srgbClr val="E5051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和秋叶一起学</a:t>
            </a:r>
            <a:r>
              <a:rPr lang="en-US" altLang="zh-CN" sz="3600" b="1" dirty="0">
                <a:solidFill>
                  <a:srgbClr val="E5051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en-US" altLang="zh-CN" sz="3600" b="1" dirty="0" smtClean="0">
                <a:solidFill>
                  <a:srgbClr val="E5051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#</a:t>
            </a:r>
          </a:p>
          <a:p>
            <a:pPr algn="ctr"/>
            <a:endParaRPr lang="en-US" altLang="zh-CN" sz="3600" b="1" dirty="0">
              <a:solidFill>
                <a:srgbClr val="E5051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spcBef>
                <a:spcPts val="3000"/>
              </a:spcBef>
            </a:pPr>
            <a:r>
              <a:rPr lang="zh-CN" altLang="en-US" sz="2800" b="1" dirty="0" smtClean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还想一次下载</a:t>
            </a:r>
            <a:r>
              <a:rPr lang="en-US" altLang="zh-CN" sz="2800" b="1" dirty="0" smtClean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</a:t>
            </a:r>
            <a:r>
              <a:rPr lang="zh-CN" altLang="en-US" sz="2800" b="1" dirty="0" smtClean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个读书笔记</a:t>
            </a:r>
            <a:r>
              <a:rPr lang="en-US" altLang="zh-CN" sz="2800" b="1" dirty="0" smtClean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dirty="0" smtClean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模板？马上关注：</a:t>
            </a:r>
            <a:r>
              <a:rPr lang="en-US" altLang="zh-CN" sz="2800" b="1" dirty="0" smtClean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@</a:t>
            </a:r>
            <a:r>
              <a:rPr lang="zh-CN" altLang="en-US" sz="2800" b="1" dirty="0" smtClean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读书笔记</a:t>
            </a:r>
            <a:r>
              <a:rPr lang="en-US" altLang="zh-CN" sz="2800" b="1" dirty="0" smtClean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sz="2400" b="1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19107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矩形 36"/>
          <p:cNvSpPr/>
          <p:nvPr/>
        </p:nvSpPr>
        <p:spPr>
          <a:xfrm>
            <a:off x="7452320" y="-88"/>
            <a:ext cx="169168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6" name="矩形 35"/>
          <p:cNvSpPr/>
          <p:nvPr/>
        </p:nvSpPr>
        <p:spPr>
          <a:xfrm>
            <a:off x="0" y="0"/>
            <a:ext cx="169168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5" name="直接连接符 4"/>
          <p:cNvCxnSpPr/>
          <p:nvPr/>
        </p:nvCxnSpPr>
        <p:spPr>
          <a:xfrm rot="5400000">
            <a:off x="-1737320" y="3429000"/>
            <a:ext cx="6858000" cy="1588"/>
          </a:xfrm>
          <a:prstGeom prst="line">
            <a:avLst/>
          </a:prstGeom>
          <a:ln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5400000">
            <a:off x="4022526" y="3455590"/>
            <a:ext cx="6858000" cy="1588"/>
          </a:xfrm>
          <a:prstGeom prst="line">
            <a:avLst/>
          </a:prstGeom>
          <a:ln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035477" y="2348880"/>
            <a:ext cx="800219" cy="214417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0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工作在左</a:t>
            </a:r>
            <a:endParaRPr lang="zh-CN" altLang="en-US" sz="40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444189" y="2348880"/>
            <a:ext cx="800219" cy="214417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0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生活</a:t>
            </a:r>
            <a:r>
              <a:rPr lang="zh-CN" altLang="en-US" sz="40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在</a:t>
            </a:r>
            <a:r>
              <a:rPr lang="zh-CN" altLang="en-US" sz="40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右</a:t>
            </a:r>
          </a:p>
        </p:txBody>
      </p:sp>
      <p:sp>
        <p:nvSpPr>
          <p:cNvPr id="11" name="圆角矩形标注 10"/>
          <p:cNvSpPr/>
          <p:nvPr/>
        </p:nvSpPr>
        <p:spPr>
          <a:xfrm>
            <a:off x="3419872" y="692696"/>
            <a:ext cx="720080" cy="465935"/>
          </a:xfrm>
          <a:prstGeom prst="wedgeRoundRectCallou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 smtClean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迪奥</a:t>
            </a:r>
            <a:endParaRPr lang="zh-CN" altLang="en-US" sz="1200" dirty="0">
              <a:solidFill>
                <a:schemeClr val="bg1"/>
              </a:solidFill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2" name="圆角矩形标注 11"/>
          <p:cNvSpPr/>
          <p:nvPr/>
        </p:nvSpPr>
        <p:spPr>
          <a:xfrm>
            <a:off x="5004048" y="1556792"/>
            <a:ext cx="576064" cy="372748"/>
          </a:xfrm>
          <a:prstGeom prst="wedgeRoundRectCallou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 smtClean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奥迪</a:t>
            </a:r>
            <a:endParaRPr lang="zh-CN" altLang="en-US" sz="1400" dirty="0">
              <a:solidFill>
                <a:schemeClr val="bg1"/>
              </a:solidFill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3" name="圆角矩形标注 12"/>
          <p:cNvSpPr/>
          <p:nvPr/>
        </p:nvSpPr>
        <p:spPr>
          <a:xfrm>
            <a:off x="4355976" y="476672"/>
            <a:ext cx="1296144" cy="720080"/>
          </a:xfrm>
          <a:prstGeom prst="wedgeRoundRectCallo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latin typeface="华文中宋" pitchFamily="2" charset="-122"/>
                <a:ea typeface="华文中宋" pitchFamily="2" charset="-122"/>
              </a:rPr>
              <a:t>四</a:t>
            </a:r>
            <a:r>
              <a:rPr lang="zh-CN" altLang="en-US" dirty="0" smtClean="0">
                <a:latin typeface="华文中宋" pitchFamily="2" charset="-122"/>
                <a:ea typeface="华文中宋" pitchFamily="2" charset="-122"/>
              </a:rPr>
              <a:t>个轮子</a:t>
            </a:r>
            <a:endParaRPr lang="zh-CN" altLang="en-US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4" name="圆角矩形标注 13"/>
          <p:cNvSpPr/>
          <p:nvPr/>
        </p:nvSpPr>
        <p:spPr>
          <a:xfrm>
            <a:off x="3347864" y="1556792"/>
            <a:ext cx="1273159" cy="504056"/>
          </a:xfrm>
          <a:prstGeom prst="wedgeRoundRectCallou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/>
              <a:t>私家</a:t>
            </a:r>
            <a:r>
              <a:rPr lang="zh-CN" altLang="en-US" sz="1600" dirty="0" smtClean="0"/>
              <a:t>花园</a:t>
            </a:r>
            <a:endParaRPr lang="zh-CN" altLang="en-US" sz="1600" dirty="0"/>
          </a:p>
        </p:txBody>
      </p:sp>
      <p:sp>
        <p:nvSpPr>
          <p:cNvPr id="15" name="圆角矩形标注 14"/>
          <p:cNvSpPr/>
          <p:nvPr/>
        </p:nvSpPr>
        <p:spPr>
          <a:xfrm>
            <a:off x="5796136" y="1700808"/>
            <a:ext cx="1080120" cy="529471"/>
          </a:xfrm>
          <a:prstGeom prst="wedgeRoundRectCallo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 smtClean="0">
                <a:latin typeface="华文中宋" pitchFamily="2" charset="-122"/>
                <a:ea typeface="华文中宋" pitchFamily="2" charset="-122"/>
              </a:rPr>
              <a:t>独栋别墅</a:t>
            </a:r>
            <a:endParaRPr lang="zh-CN" altLang="en-US" sz="16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6" name="圆角矩形标注 15"/>
          <p:cNvSpPr/>
          <p:nvPr/>
        </p:nvSpPr>
        <p:spPr>
          <a:xfrm>
            <a:off x="2483768" y="4741146"/>
            <a:ext cx="1080120" cy="600067"/>
          </a:xfrm>
          <a:prstGeom prst="wedgeRoundRectCallou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b="1" dirty="0" smtClean="0">
                <a:latin typeface="华文中宋" pitchFamily="2" charset="-122"/>
                <a:ea typeface="华文中宋" pitchFamily="2" charset="-122"/>
              </a:rPr>
              <a:t>加薪</a:t>
            </a:r>
            <a:endParaRPr lang="zh-CN" altLang="en-US" sz="2400" b="1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63688" y="3140968"/>
            <a:ext cx="55948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49" charset="-122"/>
                <a:ea typeface="黑体" pitchFamily="49" charset="-122"/>
              </a:rPr>
              <a:t>每</a:t>
            </a:r>
            <a:r>
              <a:rPr lang="zh-CN" altLang="en-US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itchFamily="49" charset="-122"/>
                <a:ea typeface="黑体" pitchFamily="49" charset="-122"/>
              </a:rPr>
              <a:t>到年初你是否也都有这样的梦想</a:t>
            </a:r>
            <a:endParaRPr lang="zh-CN" altLang="en-US" sz="2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19" name="圆角矩形标注 18"/>
          <p:cNvSpPr/>
          <p:nvPr/>
        </p:nvSpPr>
        <p:spPr>
          <a:xfrm>
            <a:off x="3707904" y="4325100"/>
            <a:ext cx="1008112" cy="560062"/>
          </a:xfrm>
          <a:prstGeom prst="wedgeRoundRectCallou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b="1" dirty="0">
                <a:latin typeface="华文中宋" pitchFamily="2" charset="-122"/>
                <a:ea typeface="华文中宋" pitchFamily="2" charset="-122"/>
              </a:rPr>
              <a:t>升职</a:t>
            </a:r>
          </a:p>
        </p:txBody>
      </p:sp>
      <p:sp>
        <p:nvSpPr>
          <p:cNvPr id="20" name="圆角矩形标注 19"/>
          <p:cNvSpPr/>
          <p:nvPr/>
        </p:nvSpPr>
        <p:spPr>
          <a:xfrm>
            <a:off x="5940152" y="4093074"/>
            <a:ext cx="1008112" cy="560062"/>
          </a:xfrm>
          <a:prstGeom prst="wedgeRoundRectCallou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>
                <a:latin typeface="华文中宋" pitchFamily="2" charset="-122"/>
                <a:ea typeface="华文中宋" pitchFamily="2" charset="-122"/>
              </a:rPr>
              <a:t>领导赏识</a:t>
            </a:r>
          </a:p>
        </p:txBody>
      </p:sp>
      <p:sp>
        <p:nvSpPr>
          <p:cNvPr id="21" name="圆角矩形标注 20"/>
          <p:cNvSpPr/>
          <p:nvPr/>
        </p:nvSpPr>
        <p:spPr>
          <a:xfrm>
            <a:off x="2123728" y="2132856"/>
            <a:ext cx="1036913" cy="576063"/>
          </a:xfrm>
          <a:prstGeom prst="wedgeRoundRectCallou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>
                <a:latin typeface="华文中宋" pitchFamily="2" charset="-122"/>
                <a:ea typeface="华文中宋" pitchFamily="2" charset="-122"/>
              </a:rPr>
              <a:t>身体</a:t>
            </a:r>
            <a:r>
              <a:rPr lang="zh-CN" altLang="en-US" sz="1200" dirty="0" smtClean="0">
                <a:latin typeface="华文中宋" pitchFamily="2" charset="-122"/>
                <a:ea typeface="华文中宋" pitchFamily="2" charset="-122"/>
              </a:rPr>
              <a:t>健康</a:t>
            </a:r>
            <a:endParaRPr lang="zh-CN" altLang="en-US" sz="12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2" name="圆角矩形标注 21"/>
          <p:cNvSpPr/>
          <p:nvPr/>
        </p:nvSpPr>
        <p:spPr>
          <a:xfrm>
            <a:off x="6012160" y="980728"/>
            <a:ext cx="1080120" cy="529471"/>
          </a:xfrm>
          <a:prstGeom prst="wedgeRoundRectCallou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>
                <a:latin typeface="华文中宋" pitchFamily="2" charset="-122"/>
                <a:ea typeface="华文中宋" pitchFamily="2" charset="-122"/>
              </a:rPr>
              <a:t>LV</a:t>
            </a:r>
            <a:endParaRPr lang="zh-CN" altLang="en-US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3" name="圆角矩形标注 22"/>
          <p:cNvSpPr/>
          <p:nvPr/>
        </p:nvSpPr>
        <p:spPr>
          <a:xfrm>
            <a:off x="4211960" y="2251457"/>
            <a:ext cx="1080120" cy="529471"/>
          </a:xfrm>
          <a:prstGeom prst="wedgeRoundRectCallou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>
                <a:latin typeface="华文中宋" pitchFamily="2" charset="-122"/>
                <a:ea typeface="华文中宋" pitchFamily="2" charset="-122"/>
              </a:rPr>
              <a:t>家庭和睦</a:t>
            </a:r>
          </a:p>
        </p:txBody>
      </p:sp>
      <p:sp>
        <p:nvSpPr>
          <p:cNvPr id="24" name="圆角矩形标注 23"/>
          <p:cNvSpPr/>
          <p:nvPr/>
        </p:nvSpPr>
        <p:spPr>
          <a:xfrm>
            <a:off x="2051720" y="1196752"/>
            <a:ext cx="1080120" cy="529471"/>
          </a:xfrm>
          <a:prstGeom prst="wedgeRoundRectCallou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 smtClean="0">
                <a:latin typeface="华文中宋" pitchFamily="2" charset="-122"/>
                <a:ea typeface="华文中宋" pitchFamily="2" charset="-122"/>
              </a:rPr>
              <a:t>年轻貌美</a:t>
            </a:r>
            <a:endParaRPr lang="zh-CN" altLang="en-US" sz="14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5" name="圆角矩形标注 24"/>
          <p:cNvSpPr/>
          <p:nvPr/>
        </p:nvSpPr>
        <p:spPr>
          <a:xfrm>
            <a:off x="3275856" y="2348880"/>
            <a:ext cx="783705" cy="435392"/>
          </a:xfrm>
          <a:prstGeom prst="wedgeRoundRectCallou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000" dirty="0">
                <a:latin typeface="华文中宋" pitchFamily="2" charset="-122"/>
                <a:ea typeface="华文中宋" pitchFamily="2" charset="-122"/>
              </a:rPr>
              <a:t>开心</a:t>
            </a:r>
          </a:p>
        </p:txBody>
      </p:sp>
      <p:sp>
        <p:nvSpPr>
          <p:cNvPr id="26" name="圆角矩形标注 25"/>
          <p:cNvSpPr/>
          <p:nvPr/>
        </p:nvSpPr>
        <p:spPr>
          <a:xfrm>
            <a:off x="2411760" y="476672"/>
            <a:ext cx="720080" cy="465935"/>
          </a:xfrm>
          <a:prstGeom prst="wedgeRoundRectCallou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000" dirty="0" smtClean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有钱</a:t>
            </a:r>
            <a:endParaRPr lang="zh-CN" altLang="en-US" sz="1000" dirty="0">
              <a:solidFill>
                <a:schemeClr val="bg1"/>
              </a:solidFill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8" name="圆角矩形标注 27"/>
          <p:cNvSpPr/>
          <p:nvPr/>
        </p:nvSpPr>
        <p:spPr>
          <a:xfrm>
            <a:off x="3959932" y="5173194"/>
            <a:ext cx="1224136" cy="560062"/>
          </a:xfrm>
          <a:prstGeom prst="wedgeRoundRectCallou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 smtClean="0">
                <a:latin typeface="华文中宋" pitchFamily="2" charset="-122"/>
                <a:ea typeface="华文中宋" pitchFamily="2" charset="-122"/>
              </a:rPr>
              <a:t>客户信赖</a:t>
            </a:r>
            <a:endParaRPr lang="zh-CN" altLang="en-US" sz="14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29" name="圆角矩形标注 28"/>
          <p:cNvSpPr/>
          <p:nvPr/>
        </p:nvSpPr>
        <p:spPr>
          <a:xfrm>
            <a:off x="5940152" y="4885162"/>
            <a:ext cx="1080120" cy="600067"/>
          </a:xfrm>
          <a:prstGeom prst="wedgeRoundRectCallou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b="1" dirty="0" smtClean="0">
                <a:latin typeface="华文中宋" pitchFamily="2" charset="-122"/>
                <a:ea typeface="华文中宋" pitchFamily="2" charset="-122"/>
              </a:rPr>
              <a:t>多签</a:t>
            </a:r>
            <a:r>
              <a:rPr lang="zh-CN" altLang="en-US" sz="1400" b="1" dirty="0">
                <a:latin typeface="华文中宋" pitchFamily="2" charset="-122"/>
                <a:ea typeface="华文中宋" pitchFamily="2" charset="-122"/>
              </a:rPr>
              <a:t>单</a:t>
            </a:r>
          </a:p>
        </p:txBody>
      </p:sp>
      <p:sp>
        <p:nvSpPr>
          <p:cNvPr id="30" name="圆角矩形标注 29"/>
          <p:cNvSpPr/>
          <p:nvPr/>
        </p:nvSpPr>
        <p:spPr>
          <a:xfrm>
            <a:off x="4860032" y="4525122"/>
            <a:ext cx="927720" cy="515400"/>
          </a:xfrm>
          <a:prstGeom prst="wedgeRoundRectCallou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b="1" dirty="0" smtClean="0">
                <a:latin typeface="华文中宋" pitchFamily="2" charset="-122"/>
                <a:ea typeface="华文中宋" pitchFamily="2" charset="-122"/>
              </a:rPr>
              <a:t>多奖金</a:t>
            </a:r>
            <a:endParaRPr lang="zh-CN" altLang="en-US" b="1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31" name="圆角矩形标注 30"/>
          <p:cNvSpPr/>
          <p:nvPr/>
        </p:nvSpPr>
        <p:spPr>
          <a:xfrm>
            <a:off x="2195736" y="5677250"/>
            <a:ext cx="1368152" cy="600067"/>
          </a:xfrm>
          <a:prstGeom prst="wedgeRoundRectCallou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dirty="0">
                <a:latin typeface="华文中宋" pitchFamily="2" charset="-122"/>
                <a:ea typeface="华文中宋" pitchFamily="2" charset="-122"/>
              </a:rPr>
              <a:t>生意兴隆</a:t>
            </a:r>
          </a:p>
        </p:txBody>
      </p:sp>
      <p:sp>
        <p:nvSpPr>
          <p:cNvPr id="32" name="圆角矩形标注 31"/>
          <p:cNvSpPr/>
          <p:nvPr/>
        </p:nvSpPr>
        <p:spPr>
          <a:xfrm>
            <a:off x="5436096" y="2336172"/>
            <a:ext cx="1080120" cy="372748"/>
          </a:xfrm>
          <a:prstGeom prst="wedgeRoundRectCallou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两</a:t>
            </a:r>
            <a:r>
              <a:rPr lang="zh-CN" altLang="en-US" sz="1400" dirty="0" smtClean="0">
                <a:solidFill>
                  <a:schemeClr val="bg1"/>
                </a:solidFill>
                <a:latin typeface="华文中宋" pitchFamily="2" charset="-122"/>
                <a:ea typeface="华文中宋" pitchFamily="2" charset="-122"/>
              </a:rPr>
              <a:t>个孩子</a:t>
            </a:r>
            <a:endParaRPr lang="zh-CN" altLang="en-US" sz="1400" dirty="0">
              <a:solidFill>
                <a:schemeClr val="bg1"/>
              </a:solidFill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33" name="圆角矩形标注 32"/>
          <p:cNvSpPr/>
          <p:nvPr/>
        </p:nvSpPr>
        <p:spPr>
          <a:xfrm>
            <a:off x="5292080" y="5821266"/>
            <a:ext cx="1440160" cy="560062"/>
          </a:xfrm>
          <a:prstGeom prst="wedgeRoundRectCallout">
            <a:avLst/>
          </a:prstGeom>
          <a:solidFill>
            <a:srgbClr val="F792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200" dirty="0" smtClean="0">
                <a:latin typeface="华文中宋" pitchFamily="2" charset="-122"/>
                <a:ea typeface="华文中宋" pitchFamily="2" charset="-122"/>
              </a:rPr>
              <a:t>人际关系好</a:t>
            </a:r>
            <a:endParaRPr lang="zh-CN" altLang="en-US" sz="12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34" name="圆角矩形标注 33"/>
          <p:cNvSpPr/>
          <p:nvPr/>
        </p:nvSpPr>
        <p:spPr>
          <a:xfrm>
            <a:off x="3707904" y="5893274"/>
            <a:ext cx="1008112" cy="560062"/>
          </a:xfrm>
          <a:prstGeom prst="wedgeRoundRectCallout">
            <a:avLst/>
          </a:prstGeom>
          <a:solidFill>
            <a:srgbClr val="F692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 smtClean="0">
                <a:latin typeface="华文中宋" pitchFamily="2" charset="-122"/>
                <a:ea typeface="华文中宋" pitchFamily="2" charset="-122"/>
              </a:rPr>
              <a:t>多表扬</a:t>
            </a:r>
            <a:endParaRPr lang="zh-CN" altLang="en-US" sz="1600" dirty="0">
              <a:latin typeface="华文中宋" pitchFamily="2" charset="-122"/>
              <a:ea typeface="华文中宋" pitchFamily="2" charset="-122"/>
            </a:endParaRPr>
          </a:p>
        </p:txBody>
      </p:sp>
      <p:sp>
        <p:nvSpPr>
          <p:cNvPr id="35" name="圆角矩形标注 34"/>
          <p:cNvSpPr/>
          <p:nvPr/>
        </p:nvSpPr>
        <p:spPr>
          <a:xfrm>
            <a:off x="2123728" y="4109075"/>
            <a:ext cx="1008112" cy="560063"/>
          </a:xfrm>
          <a:prstGeom prst="wedgeRoundRectCallou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000" b="1" dirty="0">
                <a:latin typeface="华文中宋" pitchFamily="2" charset="-122"/>
                <a:ea typeface="华文中宋" pitchFamily="2" charset="-122"/>
              </a:rPr>
              <a:t>公费旅游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2" cstate="print"/>
          <a:srcRect l="11498"/>
          <a:stretch>
            <a:fillRect/>
          </a:stretch>
        </p:blipFill>
        <p:spPr bwMode="auto">
          <a:xfrm>
            <a:off x="-36512" y="-58325"/>
            <a:ext cx="9178592" cy="69437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" name="云形标注 13"/>
          <p:cNvSpPr/>
          <p:nvPr/>
        </p:nvSpPr>
        <p:spPr>
          <a:xfrm>
            <a:off x="971600" y="908720"/>
            <a:ext cx="3024336" cy="1728192"/>
          </a:xfrm>
          <a:prstGeom prst="cloudCallout">
            <a:avLst>
              <a:gd name="adj1" fmla="val 45503"/>
              <a:gd name="adj2" fmla="val 57988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tx1"/>
                </a:solidFill>
                <a:latin typeface="方正舒体" pitchFamily="2" charset="-122"/>
                <a:ea typeface="方正舒体" pitchFamily="2" charset="-122"/>
              </a:rPr>
              <a:t>这一年都干了些啥</a:t>
            </a:r>
            <a:r>
              <a:rPr lang="en-US" altLang="zh-CN" sz="2400" dirty="0" smtClean="0">
                <a:solidFill>
                  <a:schemeClr val="tx1"/>
                </a:solidFill>
                <a:latin typeface="方正舒体" pitchFamily="2" charset="-122"/>
                <a:ea typeface="方正舒体" pitchFamily="2" charset="-122"/>
              </a:rPr>
              <a:t>?</a:t>
            </a:r>
            <a:endParaRPr lang="zh-CN" altLang="en-US" sz="2400" dirty="0">
              <a:solidFill>
                <a:schemeClr val="tx1"/>
              </a:solidFill>
              <a:latin typeface="方正舒体" pitchFamily="2" charset="-122"/>
              <a:ea typeface="方正舒体" pitchFamily="2" charset="-122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0" y="6309320"/>
            <a:ext cx="3059832" cy="1588"/>
          </a:xfrm>
          <a:prstGeom prst="line">
            <a:avLst/>
          </a:prstGeom>
          <a:ln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椭圆 17"/>
          <p:cNvSpPr/>
          <p:nvPr/>
        </p:nvSpPr>
        <p:spPr>
          <a:xfrm>
            <a:off x="3059832" y="6268376"/>
            <a:ext cx="72008" cy="7200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/>
          <p:cNvCxnSpPr/>
          <p:nvPr/>
        </p:nvCxnSpPr>
        <p:spPr>
          <a:xfrm>
            <a:off x="0" y="980728"/>
            <a:ext cx="9144000" cy="1588"/>
          </a:xfrm>
          <a:prstGeom prst="line">
            <a:avLst/>
          </a:prstGeom>
          <a:ln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5" name="Picture 7" descr="C:\Documents and Settings\Administrator\桌面\pic\MC900437051-0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7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56" name="Picture 8" descr="C:\Documents and Settings\Administrator\桌面\pic\MC900437052-0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13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57" name="Picture 9" descr="C:\Documents and Settings\Administrator\桌面\pic\MC900437053-0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49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58" name="Picture 10" descr="C:\Documents and Settings\Administrator\桌面\pic\MC900437054-0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85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59" name="Picture 11" descr="C:\Documents and Settings\Administrator\桌面\pic\MC900437055-0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21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60" name="Picture 12" descr="C:\Documents and Settings\Administrator\桌面\pic\MC900437056-0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7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61" name="Picture 13" descr="C:\Documents and Settings\Administrator\桌面\pic\MC900437057-0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93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62" name="Picture 14" descr="C:\Documents and Settings\Administrator\桌面\pic\MC900437058-0.pn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291760" y="790394"/>
            <a:ext cx="355600" cy="355600"/>
          </a:xfrm>
          <a:prstGeom prst="rect">
            <a:avLst/>
          </a:prstGeom>
          <a:noFill/>
        </p:spPr>
      </p:pic>
      <p:pic>
        <p:nvPicPr>
          <p:cNvPr id="2063" name="Picture 15" descr="C:\Documents and Settings\Administrator\桌面\pic\MC900437059-0.pn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65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64" name="Picture 16" descr="C:\Documents and Settings\Administrator\桌面\pic\MC900338478.wmf"/>
          <p:cNvPicPr>
            <a:picLocks noChangeAspect="1" noChangeArrowheads="1"/>
          </p:cNvPicPr>
          <p:nvPr/>
        </p:nvPicPr>
        <p:blipFill>
          <a:blip r:embed="rId11" cstate="print">
            <a:duotone>
              <a:prstClr val="black"/>
              <a:srgbClr val="D9C3A5">
                <a:tint val="50000"/>
                <a:satMod val="180000"/>
              </a:srgbClr>
            </a:duotone>
          </a:blip>
          <a:srcRect/>
          <a:stretch>
            <a:fillRect/>
          </a:stretch>
        </p:blipFill>
        <p:spPr bwMode="auto">
          <a:xfrm>
            <a:off x="6588224" y="4581103"/>
            <a:ext cx="1860550" cy="1800225"/>
          </a:xfrm>
          <a:prstGeom prst="rect">
            <a:avLst/>
          </a:prstGeom>
          <a:noFill/>
        </p:spPr>
      </p:pic>
      <p:sp>
        <p:nvSpPr>
          <p:cNvPr id="21" name="TextBox 20"/>
          <p:cNvSpPr txBox="1"/>
          <p:nvPr/>
        </p:nvSpPr>
        <p:spPr>
          <a:xfrm>
            <a:off x="1661063" y="2628781"/>
            <a:ext cx="6295313" cy="15388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 smtClean="0">
                <a:latin typeface="微软雅黑" pitchFamily="34" charset="-122"/>
                <a:ea typeface="微软雅黑" pitchFamily="34" charset="-122"/>
              </a:rPr>
              <a:t>人生如打球，每局都有它的 </a:t>
            </a:r>
            <a:r>
              <a:rPr lang="zh-CN" altLang="en-US" sz="4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itchFamily="34" charset="-122"/>
                <a:ea typeface="微软雅黑" pitchFamily="34" charset="-122"/>
              </a:rPr>
              <a:t>精彩</a:t>
            </a:r>
            <a:r>
              <a:rPr lang="zh-CN" altLang="en-US" sz="2800" dirty="0" smtClean="0">
                <a:latin typeface="微软雅黑" pitchFamily="34" charset="-122"/>
                <a:ea typeface="微软雅黑" pitchFamily="34" charset="-122"/>
              </a:rPr>
              <a:t>。</a:t>
            </a:r>
            <a:endParaRPr lang="en-US" altLang="zh-CN" sz="2800" dirty="0" smtClean="0">
              <a:latin typeface="微软雅黑" pitchFamily="34" charset="-122"/>
              <a:ea typeface="微软雅黑" pitchFamily="34" charset="-122"/>
            </a:endParaRPr>
          </a:p>
          <a:p>
            <a:endParaRPr lang="en-US" altLang="zh-CN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  <a:p>
            <a:r>
              <a:rPr lang="zh-CN" altLang="en-US" dirty="0" smtClean="0">
                <a:solidFill>
                  <a:schemeClr val="tx2">
                    <a:lumMod val="75000"/>
                  </a:schemeClr>
                </a:solidFill>
              </a:rPr>
              <a:t>                                                                               </a:t>
            </a:r>
            <a:endParaRPr lang="zh-CN" altLang="en-US" dirty="0">
              <a:solidFill>
                <a:schemeClr val="tx2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065" name="Picture 17" descr="C:\Documents and Settings\Administrator\桌面\pic\MC900437060-0.png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01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66" name="Picture 18" descr="C:\Documents and Settings\Administrator\桌面\pic\MC900437061-0.png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6371760" y="792000"/>
            <a:ext cx="355600" cy="355600"/>
          </a:xfrm>
          <a:prstGeom prst="rect">
            <a:avLst/>
          </a:prstGeom>
          <a:noFill/>
        </p:spPr>
      </p:pic>
      <p:pic>
        <p:nvPicPr>
          <p:cNvPr id="2067" name="Picture 19" descr="C:\Documents and Settings\Administrator\桌面\pic\MC900437050-0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2412000" y="792000"/>
            <a:ext cx="355600" cy="355600"/>
          </a:xfrm>
          <a:prstGeom prst="rect">
            <a:avLst/>
          </a:prstGeom>
          <a:noFill/>
        </p:spPr>
      </p:pic>
      <p:grpSp>
        <p:nvGrpSpPr>
          <p:cNvPr id="19" name="组合 18"/>
          <p:cNvGrpSpPr/>
          <p:nvPr/>
        </p:nvGrpSpPr>
        <p:grpSpPr>
          <a:xfrm>
            <a:off x="4717121" y="3666510"/>
            <a:ext cx="2591183" cy="338554"/>
            <a:chOff x="4355976" y="3522494"/>
            <a:chExt cx="2591183" cy="338554"/>
          </a:xfrm>
        </p:grpSpPr>
        <p:cxnSp>
          <p:nvCxnSpPr>
            <p:cNvPr id="31" name="直接连接符 30"/>
            <p:cNvCxnSpPr/>
            <p:nvPr/>
          </p:nvCxnSpPr>
          <p:spPr>
            <a:xfrm>
              <a:off x="4355976" y="3687556"/>
              <a:ext cx="1656184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extBox 31"/>
            <p:cNvSpPr txBox="1"/>
            <p:nvPr/>
          </p:nvSpPr>
          <p:spPr>
            <a:xfrm>
              <a:off x="5940152" y="3522494"/>
              <a:ext cx="10070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latin typeface="华文行楷" pitchFamily="2" charset="-122"/>
                  <a:ea typeface="华文行楷" pitchFamily="2" charset="-122"/>
                </a:rPr>
                <a:t>@</a:t>
              </a:r>
              <a:r>
                <a:rPr lang="zh-CN" altLang="en-US" sz="1600" dirty="0" smtClean="0">
                  <a:latin typeface="微软雅黑" pitchFamily="34" charset="-122"/>
                  <a:ea typeface="微软雅黑" pitchFamily="34" charset="-122"/>
                </a:rPr>
                <a:t>蝙蝠君</a:t>
              </a:r>
              <a:endParaRPr lang="zh-CN" altLang="en-US" sz="1600" dirty="0">
                <a:latin typeface="微软雅黑" pitchFamily="34" charset="-122"/>
                <a:ea typeface="微软雅黑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pic>
        <p:nvPicPr>
          <p:cNvPr id="1026" name="Picture 2" descr="C:\Users\刘慧玲\Desktop\pic\pic\MC900437050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2411760" y="792000"/>
            <a:ext cx="360000" cy="360000"/>
          </a:xfrm>
          <a:prstGeom prst="rect">
            <a:avLst/>
          </a:prstGeom>
          <a:noFill/>
        </p:spPr>
      </p:pic>
      <p:cxnSp>
        <p:nvCxnSpPr>
          <p:cNvPr id="22" name="直接连接符 21"/>
          <p:cNvCxnSpPr/>
          <p:nvPr/>
        </p:nvCxnSpPr>
        <p:spPr>
          <a:xfrm>
            <a:off x="3347864" y="2637072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>
            <a:off x="3347864" y="3357072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>
            <a:off x="3347864" y="4077072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3814172" y="3573016"/>
            <a:ext cx="19800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黑体" pitchFamily="49" charset="-122"/>
                <a:ea typeface="黑体" pitchFamily="49" charset="-122"/>
              </a:rPr>
              <a:t>一本、两本、三本</a:t>
            </a:r>
            <a:r>
              <a:rPr lang="en-US" altLang="zh-CN" sz="1400" dirty="0" smtClean="0">
                <a:latin typeface="黑体" pitchFamily="49" charset="-122"/>
                <a:ea typeface="黑体" pitchFamily="49" charset="-122"/>
              </a:rPr>
              <a:t>……</a:t>
            </a:r>
            <a:endParaRPr lang="zh-CN" altLang="en-US" sz="1400" dirty="0" smtClean="0">
              <a:latin typeface="黑体" pitchFamily="49" charset="-122"/>
              <a:ea typeface="黑体" pitchFamily="49" charset="-122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94428" y="2812866"/>
            <a:ext cx="15696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黑体" pitchFamily="49" charset="-122"/>
                <a:ea typeface="黑体" pitchFamily="49" charset="-122"/>
              </a:rPr>
              <a:t>年度</a:t>
            </a:r>
            <a:r>
              <a:rPr lang="zh-CN" altLang="en-US" sz="2000" dirty="0" smtClean="0">
                <a:solidFill>
                  <a:srgbClr val="FF0000"/>
                </a:solidFill>
                <a:latin typeface="黑体" pitchFamily="49" charset="-122"/>
                <a:ea typeface="黑体" pitchFamily="49" charset="-122"/>
              </a:rPr>
              <a:t>读书计划</a:t>
            </a:r>
            <a:endParaRPr lang="zh-CN" altLang="en-US" sz="2000" dirty="0">
              <a:solidFill>
                <a:srgbClr val="FF0000"/>
              </a:solidFill>
              <a:latin typeface="黑体" pitchFamily="49" charset="-122"/>
              <a:ea typeface="黑体" pitchFamily="49" charset="-122"/>
            </a:endParaRPr>
          </a:p>
        </p:txBody>
      </p:sp>
      <p:grpSp>
        <p:nvGrpSpPr>
          <p:cNvPr id="4100" name="Group 4"/>
          <p:cNvGrpSpPr>
            <a:grpSpLocks noChangeAspect="1"/>
          </p:cNvGrpSpPr>
          <p:nvPr/>
        </p:nvGrpSpPr>
        <p:grpSpPr bwMode="auto">
          <a:xfrm>
            <a:off x="6516688" y="2708275"/>
            <a:ext cx="1727200" cy="3670300"/>
            <a:chOff x="4105" y="1706"/>
            <a:chExt cx="1088" cy="2312"/>
          </a:xfrm>
        </p:grpSpPr>
        <p:sp>
          <p:nvSpPr>
            <p:cNvPr id="4099" name="AutoShape 3"/>
            <p:cNvSpPr>
              <a:spLocks noChangeAspect="1" noChangeArrowheads="1" noTextEdit="1"/>
            </p:cNvSpPr>
            <p:nvPr/>
          </p:nvSpPr>
          <p:spPr bwMode="auto">
            <a:xfrm>
              <a:off x="4105" y="1706"/>
              <a:ext cx="1088" cy="23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1" name="Freeform 5"/>
            <p:cNvSpPr>
              <a:spLocks/>
            </p:cNvSpPr>
            <p:nvPr/>
          </p:nvSpPr>
          <p:spPr bwMode="auto">
            <a:xfrm>
              <a:off x="4728" y="2340"/>
              <a:ext cx="134" cy="122"/>
            </a:xfrm>
            <a:custGeom>
              <a:avLst/>
              <a:gdLst/>
              <a:ahLst/>
              <a:cxnLst>
                <a:cxn ang="0">
                  <a:pos x="44" y="452"/>
                </a:cxn>
                <a:cxn ang="0">
                  <a:pos x="204" y="211"/>
                </a:cxn>
                <a:cxn ang="0">
                  <a:pos x="454" y="0"/>
                </a:cxn>
                <a:cxn ang="0">
                  <a:pos x="741" y="0"/>
                </a:cxn>
                <a:cxn ang="0">
                  <a:pos x="940" y="365"/>
                </a:cxn>
                <a:cxn ang="0">
                  <a:pos x="937" y="375"/>
                </a:cxn>
                <a:cxn ang="0">
                  <a:pos x="927" y="400"/>
                </a:cxn>
                <a:cxn ang="0">
                  <a:pos x="912" y="436"/>
                </a:cxn>
                <a:cxn ang="0">
                  <a:pos x="894" y="479"/>
                </a:cxn>
                <a:cxn ang="0">
                  <a:pos x="875" y="521"/>
                </a:cxn>
                <a:cxn ang="0">
                  <a:pos x="856" y="560"/>
                </a:cxn>
                <a:cxn ang="0">
                  <a:pos x="847" y="575"/>
                </a:cxn>
                <a:cxn ang="0">
                  <a:pos x="840" y="588"/>
                </a:cxn>
                <a:cxn ang="0">
                  <a:pos x="836" y="592"/>
                </a:cxn>
                <a:cxn ang="0">
                  <a:pos x="833" y="596"/>
                </a:cxn>
                <a:cxn ang="0">
                  <a:pos x="830" y="599"/>
                </a:cxn>
                <a:cxn ang="0">
                  <a:pos x="828" y="600"/>
                </a:cxn>
                <a:cxn ang="0">
                  <a:pos x="806" y="614"/>
                </a:cxn>
                <a:cxn ang="0">
                  <a:pos x="762" y="645"/>
                </a:cxn>
                <a:cxn ang="0">
                  <a:pos x="705" y="686"/>
                </a:cxn>
                <a:cxn ang="0">
                  <a:pos x="641" y="733"/>
                </a:cxn>
                <a:cxn ang="0">
                  <a:pos x="580" y="778"/>
                </a:cxn>
                <a:cxn ang="0">
                  <a:pos x="526" y="819"/>
                </a:cxn>
                <a:cxn ang="0">
                  <a:pos x="489" y="846"/>
                </a:cxn>
                <a:cxn ang="0">
                  <a:pos x="475" y="857"/>
                </a:cxn>
                <a:cxn ang="0">
                  <a:pos x="111" y="837"/>
                </a:cxn>
                <a:cxn ang="0">
                  <a:pos x="0" y="544"/>
                </a:cxn>
                <a:cxn ang="0">
                  <a:pos x="44" y="452"/>
                </a:cxn>
              </a:cxnLst>
              <a:rect l="0" t="0" r="r" b="b"/>
              <a:pathLst>
                <a:path w="940" h="857">
                  <a:moveTo>
                    <a:pt x="44" y="452"/>
                  </a:moveTo>
                  <a:lnTo>
                    <a:pt x="204" y="211"/>
                  </a:lnTo>
                  <a:lnTo>
                    <a:pt x="454" y="0"/>
                  </a:lnTo>
                  <a:lnTo>
                    <a:pt x="741" y="0"/>
                  </a:lnTo>
                  <a:lnTo>
                    <a:pt x="940" y="365"/>
                  </a:lnTo>
                  <a:lnTo>
                    <a:pt x="937" y="375"/>
                  </a:lnTo>
                  <a:lnTo>
                    <a:pt x="927" y="400"/>
                  </a:lnTo>
                  <a:lnTo>
                    <a:pt x="912" y="436"/>
                  </a:lnTo>
                  <a:lnTo>
                    <a:pt x="894" y="479"/>
                  </a:lnTo>
                  <a:lnTo>
                    <a:pt x="875" y="521"/>
                  </a:lnTo>
                  <a:lnTo>
                    <a:pt x="856" y="560"/>
                  </a:lnTo>
                  <a:lnTo>
                    <a:pt x="847" y="575"/>
                  </a:lnTo>
                  <a:lnTo>
                    <a:pt x="840" y="588"/>
                  </a:lnTo>
                  <a:lnTo>
                    <a:pt x="836" y="592"/>
                  </a:lnTo>
                  <a:lnTo>
                    <a:pt x="833" y="596"/>
                  </a:lnTo>
                  <a:lnTo>
                    <a:pt x="830" y="599"/>
                  </a:lnTo>
                  <a:lnTo>
                    <a:pt x="828" y="600"/>
                  </a:lnTo>
                  <a:lnTo>
                    <a:pt x="806" y="614"/>
                  </a:lnTo>
                  <a:lnTo>
                    <a:pt x="762" y="645"/>
                  </a:lnTo>
                  <a:lnTo>
                    <a:pt x="705" y="686"/>
                  </a:lnTo>
                  <a:lnTo>
                    <a:pt x="641" y="733"/>
                  </a:lnTo>
                  <a:lnTo>
                    <a:pt x="580" y="778"/>
                  </a:lnTo>
                  <a:lnTo>
                    <a:pt x="526" y="819"/>
                  </a:lnTo>
                  <a:lnTo>
                    <a:pt x="489" y="846"/>
                  </a:lnTo>
                  <a:lnTo>
                    <a:pt x="475" y="857"/>
                  </a:lnTo>
                  <a:lnTo>
                    <a:pt x="111" y="837"/>
                  </a:lnTo>
                  <a:lnTo>
                    <a:pt x="0" y="544"/>
                  </a:lnTo>
                  <a:lnTo>
                    <a:pt x="44" y="4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2" name="Freeform 6"/>
            <p:cNvSpPr>
              <a:spLocks/>
            </p:cNvSpPr>
            <p:nvPr/>
          </p:nvSpPr>
          <p:spPr bwMode="auto">
            <a:xfrm>
              <a:off x="4738" y="2175"/>
              <a:ext cx="214" cy="169"/>
            </a:xfrm>
            <a:custGeom>
              <a:avLst/>
              <a:gdLst/>
              <a:ahLst/>
              <a:cxnLst>
                <a:cxn ang="0">
                  <a:pos x="1495" y="745"/>
                </a:cxn>
                <a:cxn ang="0">
                  <a:pos x="1481" y="817"/>
                </a:cxn>
                <a:cxn ang="0">
                  <a:pos x="1456" y="884"/>
                </a:cxn>
                <a:cxn ang="0">
                  <a:pos x="1420" y="948"/>
                </a:cxn>
                <a:cxn ang="0">
                  <a:pos x="1374" y="1006"/>
                </a:cxn>
                <a:cxn ang="0">
                  <a:pos x="1320" y="1056"/>
                </a:cxn>
                <a:cxn ang="0">
                  <a:pos x="1258" y="1100"/>
                </a:cxn>
                <a:cxn ang="0">
                  <a:pos x="1189" y="1135"/>
                </a:cxn>
                <a:cxn ang="0">
                  <a:pos x="1116" y="1161"/>
                </a:cxn>
                <a:cxn ang="0">
                  <a:pos x="1037" y="1179"/>
                </a:cxn>
                <a:cxn ang="0">
                  <a:pos x="953" y="1184"/>
                </a:cxn>
                <a:cxn ang="0">
                  <a:pos x="488" y="1182"/>
                </a:cxn>
                <a:cxn ang="0">
                  <a:pos x="409" y="1169"/>
                </a:cxn>
                <a:cxn ang="0">
                  <a:pos x="333" y="1145"/>
                </a:cxn>
                <a:cxn ang="0">
                  <a:pos x="262" y="1113"/>
                </a:cxn>
                <a:cxn ang="0">
                  <a:pos x="198" y="1072"/>
                </a:cxn>
                <a:cxn ang="0">
                  <a:pos x="141" y="1024"/>
                </a:cxn>
                <a:cxn ang="0">
                  <a:pos x="93" y="968"/>
                </a:cxn>
                <a:cxn ang="0">
                  <a:pos x="53" y="907"/>
                </a:cxn>
                <a:cxn ang="0">
                  <a:pos x="24" y="840"/>
                </a:cxn>
                <a:cxn ang="0">
                  <a:pos x="6" y="769"/>
                </a:cxn>
                <a:cxn ang="0">
                  <a:pos x="0" y="694"/>
                </a:cxn>
                <a:cxn ang="0">
                  <a:pos x="3" y="440"/>
                </a:cxn>
                <a:cxn ang="0">
                  <a:pos x="17" y="368"/>
                </a:cxn>
                <a:cxn ang="0">
                  <a:pos x="42" y="300"/>
                </a:cxn>
                <a:cxn ang="0">
                  <a:pos x="78" y="237"/>
                </a:cxn>
                <a:cxn ang="0">
                  <a:pos x="124" y="179"/>
                </a:cxn>
                <a:cxn ang="0">
                  <a:pos x="178" y="128"/>
                </a:cxn>
                <a:cxn ang="0">
                  <a:pos x="240" y="84"/>
                </a:cxn>
                <a:cxn ang="0">
                  <a:pos x="309" y="49"/>
                </a:cxn>
                <a:cxn ang="0">
                  <a:pos x="382" y="23"/>
                </a:cxn>
                <a:cxn ang="0">
                  <a:pos x="461" y="6"/>
                </a:cxn>
                <a:cxn ang="0">
                  <a:pos x="545" y="0"/>
                </a:cxn>
                <a:cxn ang="0">
                  <a:pos x="1010" y="3"/>
                </a:cxn>
                <a:cxn ang="0">
                  <a:pos x="1089" y="16"/>
                </a:cxn>
                <a:cxn ang="0">
                  <a:pos x="1165" y="40"/>
                </a:cxn>
                <a:cxn ang="0">
                  <a:pos x="1236" y="72"/>
                </a:cxn>
                <a:cxn ang="0">
                  <a:pos x="1300" y="113"/>
                </a:cxn>
                <a:cxn ang="0">
                  <a:pos x="1357" y="161"/>
                </a:cxn>
                <a:cxn ang="0">
                  <a:pos x="1405" y="217"/>
                </a:cxn>
                <a:cxn ang="0">
                  <a:pos x="1445" y="278"/>
                </a:cxn>
                <a:cxn ang="0">
                  <a:pos x="1474" y="345"/>
                </a:cxn>
                <a:cxn ang="0">
                  <a:pos x="1492" y="416"/>
                </a:cxn>
                <a:cxn ang="0">
                  <a:pos x="1498" y="490"/>
                </a:cxn>
              </a:cxnLst>
              <a:rect l="0" t="0" r="r" b="b"/>
              <a:pathLst>
                <a:path w="1498" h="1184">
                  <a:moveTo>
                    <a:pt x="1498" y="694"/>
                  </a:moveTo>
                  <a:lnTo>
                    <a:pt x="1498" y="719"/>
                  </a:lnTo>
                  <a:lnTo>
                    <a:pt x="1495" y="745"/>
                  </a:lnTo>
                  <a:lnTo>
                    <a:pt x="1492" y="769"/>
                  </a:lnTo>
                  <a:lnTo>
                    <a:pt x="1487" y="793"/>
                  </a:lnTo>
                  <a:lnTo>
                    <a:pt x="1481" y="817"/>
                  </a:lnTo>
                  <a:lnTo>
                    <a:pt x="1474" y="840"/>
                  </a:lnTo>
                  <a:lnTo>
                    <a:pt x="1465" y="863"/>
                  </a:lnTo>
                  <a:lnTo>
                    <a:pt x="1456" y="884"/>
                  </a:lnTo>
                  <a:lnTo>
                    <a:pt x="1445" y="907"/>
                  </a:lnTo>
                  <a:lnTo>
                    <a:pt x="1433" y="928"/>
                  </a:lnTo>
                  <a:lnTo>
                    <a:pt x="1420" y="948"/>
                  </a:lnTo>
                  <a:lnTo>
                    <a:pt x="1405" y="968"/>
                  </a:lnTo>
                  <a:lnTo>
                    <a:pt x="1390" y="988"/>
                  </a:lnTo>
                  <a:lnTo>
                    <a:pt x="1374" y="1006"/>
                  </a:lnTo>
                  <a:lnTo>
                    <a:pt x="1357" y="1024"/>
                  </a:lnTo>
                  <a:lnTo>
                    <a:pt x="1339" y="1040"/>
                  </a:lnTo>
                  <a:lnTo>
                    <a:pt x="1320" y="1056"/>
                  </a:lnTo>
                  <a:lnTo>
                    <a:pt x="1300" y="1072"/>
                  </a:lnTo>
                  <a:lnTo>
                    <a:pt x="1279" y="1087"/>
                  </a:lnTo>
                  <a:lnTo>
                    <a:pt x="1258" y="1100"/>
                  </a:lnTo>
                  <a:lnTo>
                    <a:pt x="1236" y="1113"/>
                  </a:lnTo>
                  <a:lnTo>
                    <a:pt x="1214" y="1125"/>
                  </a:lnTo>
                  <a:lnTo>
                    <a:pt x="1189" y="1135"/>
                  </a:lnTo>
                  <a:lnTo>
                    <a:pt x="1165" y="1145"/>
                  </a:lnTo>
                  <a:lnTo>
                    <a:pt x="1141" y="1154"/>
                  </a:lnTo>
                  <a:lnTo>
                    <a:pt x="1116" y="1161"/>
                  </a:lnTo>
                  <a:lnTo>
                    <a:pt x="1089" y="1169"/>
                  </a:lnTo>
                  <a:lnTo>
                    <a:pt x="1063" y="1174"/>
                  </a:lnTo>
                  <a:lnTo>
                    <a:pt x="1037" y="1179"/>
                  </a:lnTo>
                  <a:lnTo>
                    <a:pt x="1010" y="1182"/>
                  </a:lnTo>
                  <a:lnTo>
                    <a:pt x="981" y="1183"/>
                  </a:lnTo>
                  <a:lnTo>
                    <a:pt x="953" y="1184"/>
                  </a:lnTo>
                  <a:lnTo>
                    <a:pt x="545" y="1184"/>
                  </a:lnTo>
                  <a:lnTo>
                    <a:pt x="517" y="1183"/>
                  </a:lnTo>
                  <a:lnTo>
                    <a:pt x="488" y="1182"/>
                  </a:lnTo>
                  <a:lnTo>
                    <a:pt x="461" y="1179"/>
                  </a:lnTo>
                  <a:lnTo>
                    <a:pt x="435" y="1174"/>
                  </a:lnTo>
                  <a:lnTo>
                    <a:pt x="409" y="1169"/>
                  </a:lnTo>
                  <a:lnTo>
                    <a:pt x="382" y="1161"/>
                  </a:lnTo>
                  <a:lnTo>
                    <a:pt x="357" y="1154"/>
                  </a:lnTo>
                  <a:lnTo>
                    <a:pt x="333" y="1145"/>
                  </a:lnTo>
                  <a:lnTo>
                    <a:pt x="309" y="1135"/>
                  </a:lnTo>
                  <a:lnTo>
                    <a:pt x="284" y="1125"/>
                  </a:lnTo>
                  <a:lnTo>
                    <a:pt x="262" y="1113"/>
                  </a:lnTo>
                  <a:lnTo>
                    <a:pt x="240" y="1100"/>
                  </a:lnTo>
                  <a:lnTo>
                    <a:pt x="219" y="1087"/>
                  </a:lnTo>
                  <a:lnTo>
                    <a:pt x="198" y="1072"/>
                  </a:lnTo>
                  <a:lnTo>
                    <a:pt x="178" y="1056"/>
                  </a:lnTo>
                  <a:lnTo>
                    <a:pt x="159" y="1040"/>
                  </a:lnTo>
                  <a:lnTo>
                    <a:pt x="141" y="1024"/>
                  </a:lnTo>
                  <a:lnTo>
                    <a:pt x="124" y="1006"/>
                  </a:lnTo>
                  <a:lnTo>
                    <a:pt x="108" y="988"/>
                  </a:lnTo>
                  <a:lnTo>
                    <a:pt x="93" y="968"/>
                  </a:lnTo>
                  <a:lnTo>
                    <a:pt x="78" y="948"/>
                  </a:lnTo>
                  <a:lnTo>
                    <a:pt x="65" y="928"/>
                  </a:lnTo>
                  <a:lnTo>
                    <a:pt x="53" y="907"/>
                  </a:lnTo>
                  <a:lnTo>
                    <a:pt x="42" y="884"/>
                  </a:lnTo>
                  <a:lnTo>
                    <a:pt x="33" y="863"/>
                  </a:lnTo>
                  <a:lnTo>
                    <a:pt x="24" y="840"/>
                  </a:lnTo>
                  <a:lnTo>
                    <a:pt x="17" y="817"/>
                  </a:lnTo>
                  <a:lnTo>
                    <a:pt x="11" y="793"/>
                  </a:lnTo>
                  <a:lnTo>
                    <a:pt x="6" y="769"/>
                  </a:lnTo>
                  <a:lnTo>
                    <a:pt x="3" y="745"/>
                  </a:lnTo>
                  <a:lnTo>
                    <a:pt x="1" y="719"/>
                  </a:lnTo>
                  <a:lnTo>
                    <a:pt x="0" y="694"/>
                  </a:lnTo>
                  <a:lnTo>
                    <a:pt x="0" y="490"/>
                  </a:lnTo>
                  <a:lnTo>
                    <a:pt x="1" y="466"/>
                  </a:lnTo>
                  <a:lnTo>
                    <a:pt x="3" y="440"/>
                  </a:lnTo>
                  <a:lnTo>
                    <a:pt x="6" y="416"/>
                  </a:lnTo>
                  <a:lnTo>
                    <a:pt x="11" y="392"/>
                  </a:lnTo>
                  <a:lnTo>
                    <a:pt x="17" y="368"/>
                  </a:lnTo>
                  <a:lnTo>
                    <a:pt x="24" y="345"/>
                  </a:lnTo>
                  <a:lnTo>
                    <a:pt x="33" y="322"/>
                  </a:lnTo>
                  <a:lnTo>
                    <a:pt x="42" y="300"/>
                  </a:lnTo>
                  <a:lnTo>
                    <a:pt x="53" y="278"/>
                  </a:lnTo>
                  <a:lnTo>
                    <a:pt x="65" y="257"/>
                  </a:lnTo>
                  <a:lnTo>
                    <a:pt x="78" y="237"/>
                  </a:lnTo>
                  <a:lnTo>
                    <a:pt x="93" y="217"/>
                  </a:lnTo>
                  <a:lnTo>
                    <a:pt x="108" y="198"/>
                  </a:lnTo>
                  <a:lnTo>
                    <a:pt x="124" y="179"/>
                  </a:lnTo>
                  <a:lnTo>
                    <a:pt x="141" y="161"/>
                  </a:lnTo>
                  <a:lnTo>
                    <a:pt x="159" y="144"/>
                  </a:lnTo>
                  <a:lnTo>
                    <a:pt x="178" y="128"/>
                  </a:lnTo>
                  <a:lnTo>
                    <a:pt x="198" y="113"/>
                  </a:lnTo>
                  <a:lnTo>
                    <a:pt x="219" y="98"/>
                  </a:lnTo>
                  <a:lnTo>
                    <a:pt x="240" y="84"/>
                  </a:lnTo>
                  <a:lnTo>
                    <a:pt x="262" y="72"/>
                  </a:lnTo>
                  <a:lnTo>
                    <a:pt x="284" y="60"/>
                  </a:lnTo>
                  <a:lnTo>
                    <a:pt x="309" y="49"/>
                  </a:lnTo>
                  <a:lnTo>
                    <a:pt x="333" y="40"/>
                  </a:lnTo>
                  <a:lnTo>
                    <a:pt x="357" y="31"/>
                  </a:lnTo>
                  <a:lnTo>
                    <a:pt x="382" y="23"/>
                  </a:lnTo>
                  <a:lnTo>
                    <a:pt x="409" y="16"/>
                  </a:lnTo>
                  <a:lnTo>
                    <a:pt x="435" y="10"/>
                  </a:lnTo>
                  <a:lnTo>
                    <a:pt x="461" y="6"/>
                  </a:lnTo>
                  <a:lnTo>
                    <a:pt x="488" y="3"/>
                  </a:lnTo>
                  <a:lnTo>
                    <a:pt x="517" y="1"/>
                  </a:lnTo>
                  <a:lnTo>
                    <a:pt x="545" y="0"/>
                  </a:lnTo>
                  <a:lnTo>
                    <a:pt x="953" y="0"/>
                  </a:lnTo>
                  <a:lnTo>
                    <a:pt x="981" y="1"/>
                  </a:lnTo>
                  <a:lnTo>
                    <a:pt x="1010" y="3"/>
                  </a:lnTo>
                  <a:lnTo>
                    <a:pt x="1037" y="6"/>
                  </a:lnTo>
                  <a:lnTo>
                    <a:pt x="1063" y="10"/>
                  </a:lnTo>
                  <a:lnTo>
                    <a:pt x="1089" y="16"/>
                  </a:lnTo>
                  <a:lnTo>
                    <a:pt x="1116" y="23"/>
                  </a:lnTo>
                  <a:lnTo>
                    <a:pt x="1141" y="31"/>
                  </a:lnTo>
                  <a:lnTo>
                    <a:pt x="1165" y="40"/>
                  </a:lnTo>
                  <a:lnTo>
                    <a:pt x="1189" y="49"/>
                  </a:lnTo>
                  <a:lnTo>
                    <a:pt x="1214" y="60"/>
                  </a:lnTo>
                  <a:lnTo>
                    <a:pt x="1236" y="72"/>
                  </a:lnTo>
                  <a:lnTo>
                    <a:pt x="1258" y="84"/>
                  </a:lnTo>
                  <a:lnTo>
                    <a:pt x="1279" y="98"/>
                  </a:lnTo>
                  <a:lnTo>
                    <a:pt x="1300" y="113"/>
                  </a:lnTo>
                  <a:lnTo>
                    <a:pt x="1320" y="128"/>
                  </a:lnTo>
                  <a:lnTo>
                    <a:pt x="1339" y="144"/>
                  </a:lnTo>
                  <a:lnTo>
                    <a:pt x="1357" y="161"/>
                  </a:lnTo>
                  <a:lnTo>
                    <a:pt x="1374" y="179"/>
                  </a:lnTo>
                  <a:lnTo>
                    <a:pt x="1390" y="198"/>
                  </a:lnTo>
                  <a:lnTo>
                    <a:pt x="1405" y="217"/>
                  </a:lnTo>
                  <a:lnTo>
                    <a:pt x="1420" y="237"/>
                  </a:lnTo>
                  <a:lnTo>
                    <a:pt x="1433" y="257"/>
                  </a:lnTo>
                  <a:lnTo>
                    <a:pt x="1445" y="278"/>
                  </a:lnTo>
                  <a:lnTo>
                    <a:pt x="1456" y="300"/>
                  </a:lnTo>
                  <a:lnTo>
                    <a:pt x="1465" y="322"/>
                  </a:lnTo>
                  <a:lnTo>
                    <a:pt x="1474" y="345"/>
                  </a:lnTo>
                  <a:lnTo>
                    <a:pt x="1481" y="368"/>
                  </a:lnTo>
                  <a:lnTo>
                    <a:pt x="1487" y="392"/>
                  </a:lnTo>
                  <a:lnTo>
                    <a:pt x="1492" y="416"/>
                  </a:lnTo>
                  <a:lnTo>
                    <a:pt x="1495" y="440"/>
                  </a:lnTo>
                  <a:lnTo>
                    <a:pt x="1498" y="466"/>
                  </a:lnTo>
                  <a:lnTo>
                    <a:pt x="1498" y="490"/>
                  </a:lnTo>
                  <a:lnTo>
                    <a:pt x="1498" y="694"/>
                  </a:lnTo>
                  <a:close/>
                </a:path>
              </a:pathLst>
            </a:custGeom>
            <a:solidFill>
              <a:srgbClr val="EFD3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3" name="Freeform 7"/>
            <p:cNvSpPr>
              <a:spLocks/>
            </p:cNvSpPr>
            <p:nvPr/>
          </p:nvSpPr>
          <p:spPr bwMode="auto">
            <a:xfrm>
              <a:off x="4857" y="3694"/>
              <a:ext cx="60" cy="104"/>
            </a:xfrm>
            <a:custGeom>
              <a:avLst/>
              <a:gdLst/>
              <a:ahLst/>
              <a:cxnLst>
                <a:cxn ang="0">
                  <a:pos x="17" y="104"/>
                </a:cxn>
                <a:cxn ang="0">
                  <a:pos x="18" y="125"/>
                </a:cxn>
                <a:cxn ang="0">
                  <a:pos x="20" y="181"/>
                </a:cxn>
                <a:cxn ang="0">
                  <a:pos x="21" y="262"/>
                </a:cxn>
                <a:cxn ang="0">
                  <a:pos x="22" y="359"/>
                </a:cxn>
                <a:cxn ang="0">
                  <a:pos x="22" y="410"/>
                </a:cxn>
                <a:cxn ang="0">
                  <a:pos x="21" y="460"/>
                </a:cxn>
                <a:cxn ang="0">
                  <a:pos x="20" y="510"/>
                </a:cxn>
                <a:cxn ang="0">
                  <a:pos x="18" y="558"/>
                </a:cxn>
                <a:cxn ang="0">
                  <a:pos x="15" y="601"/>
                </a:cxn>
                <a:cxn ang="0">
                  <a:pos x="11" y="639"/>
                </a:cxn>
                <a:cxn ang="0">
                  <a:pos x="9" y="657"/>
                </a:cxn>
                <a:cxn ang="0">
                  <a:pos x="7" y="672"/>
                </a:cxn>
                <a:cxn ang="0">
                  <a:pos x="4" y="686"/>
                </a:cxn>
                <a:cxn ang="0">
                  <a:pos x="1" y="697"/>
                </a:cxn>
                <a:cxn ang="0">
                  <a:pos x="0" y="727"/>
                </a:cxn>
                <a:cxn ang="0">
                  <a:pos x="418" y="665"/>
                </a:cxn>
                <a:cxn ang="0">
                  <a:pos x="323" y="0"/>
                </a:cxn>
                <a:cxn ang="0">
                  <a:pos x="17" y="104"/>
                </a:cxn>
              </a:cxnLst>
              <a:rect l="0" t="0" r="r" b="b"/>
              <a:pathLst>
                <a:path w="418" h="727">
                  <a:moveTo>
                    <a:pt x="17" y="104"/>
                  </a:moveTo>
                  <a:lnTo>
                    <a:pt x="18" y="125"/>
                  </a:lnTo>
                  <a:lnTo>
                    <a:pt x="20" y="181"/>
                  </a:lnTo>
                  <a:lnTo>
                    <a:pt x="21" y="262"/>
                  </a:lnTo>
                  <a:lnTo>
                    <a:pt x="22" y="359"/>
                  </a:lnTo>
                  <a:lnTo>
                    <a:pt x="22" y="410"/>
                  </a:lnTo>
                  <a:lnTo>
                    <a:pt x="21" y="460"/>
                  </a:lnTo>
                  <a:lnTo>
                    <a:pt x="20" y="510"/>
                  </a:lnTo>
                  <a:lnTo>
                    <a:pt x="18" y="558"/>
                  </a:lnTo>
                  <a:lnTo>
                    <a:pt x="15" y="601"/>
                  </a:lnTo>
                  <a:lnTo>
                    <a:pt x="11" y="639"/>
                  </a:lnTo>
                  <a:lnTo>
                    <a:pt x="9" y="657"/>
                  </a:lnTo>
                  <a:lnTo>
                    <a:pt x="7" y="672"/>
                  </a:lnTo>
                  <a:lnTo>
                    <a:pt x="4" y="686"/>
                  </a:lnTo>
                  <a:lnTo>
                    <a:pt x="1" y="697"/>
                  </a:lnTo>
                  <a:lnTo>
                    <a:pt x="0" y="727"/>
                  </a:lnTo>
                  <a:lnTo>
                    <a:pt x="418" y="665"/>
                  </a:lnTo>
                  <a:lnTo>
                    <a:pt x="323" y="0"/>
                  </a:lnTo>
                  <a:lnTo>
                    <a:pt x="17" y="104"/>
                  </a:lnTo>
                  <a:close/>
                </a:path>
              </a:pathLst>
            </a:custGeom>
            <a:solidFill>
              <a:srgbClr val="3032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4" name="Freeform 8"/>
            <p:cNvSpPr>
              <a:spLocks/>
            </p:cNvSpPr>
            <p:nvPr/>
          </p:nvSpPr>
          <p:spPr bwMode="auto">
            <a:xfrm>
              <a:off x="4846" y="3789"/>
              <a:ext cx="80" cy="62"/>
            </a:xfrm>
            <a:custGeom>
              <a:avLst/>
              <a:gdLst/>
              <a:ahLst/>
              <a:cxnLst>
                <a:cxn ang="0">
                  <a:pos x="80" y="73"/>
                </a:cxn>
                <a:cxn ang="0">
                  <a:pos x="124" y="52"/>
                </a:cxn>
                <a:cxn ang="0">
                  <a:pos x="174" y="35"/>
                </a:cxn>
                <a:cxn ang="0">
                  <a:pos x="237" y="19"/>
                </a:cxn>
                <a:cxn ang="0">
                  <a:pos x="294" y="8"/>
                </a:cxn>
                <a:cxn ang="0">
                  <a:pos x="336" y="4"/>
                </a:cxn>
                <a:cxn ang="0">
                  <a:pos x="381" y="1"/>
                </a:cxn>
                <a:cxn ang="0">
                  <a:pos x="429" y="0"/>
                </a:cxn>
                <a:cxn ang="0">
                  <a:pos x="480" y="2"/>
                </a:cxn>
                <a:cxn ang="0">
                  <a:pos x="534" y="7"/>
                </a:cxn>
                <a:cxn ang="0">
                  <a:pos x="550" y="29"/>
                </a:cxn>
                <a:cxn ang="0">
                  <a:pos x="495" y="109"/>
                </a:cxn>
                <a:cxn ang="0">
                  <a:pos x="439" y="184"/>
                </a:cxn>
                <a:cxn ang="0">
                  <a:pos x="390" y="243"/>
                </a:cxn>
                <a:cxn ang="0">
                  <a:pos x="355" y="282"/>
                </a:cxn>
                <a:cxn ang="0">
                  <a:pos x="317" y="318"/>
                </a:cxn>
                <a:cxn ang="0">
                  <a:pos x="280" y="352"/>
                </a:cxn>
                <a:cxn ang="0">
                  <a:pos x="241" y="381"/>
                </a:cxn>
                <a:cxn ang="0">
                  <a:pos x="202" y="404"/>
                </a:cxn>
                <a:cxn ang="0">
                  <a:pos x="165" y="421"/>
                </a:cxn>
                <a:cxn ang="0">
                  <a:pos x="127" y="429"/>
                </a:cxn>
                <a:cxn ang="0">
                  <a:pos x="100" y="431"/>
                </a:cxn>
                <a:cxn ang="0">
                  <a:pos x="71" y="433"/>
                </a:cxn>
                <a:cxn ang="0">
                  <a:pos x="57" y="431"/>
                </a:cxn>
                <a:cxn ang="0">
                  <a:pos x="42" y="427"/>
                </a:cxn>
                <a:cxn ang="0">
                  <a:pos x="28" y="418"/>
                </a:cxn>
                <a:cxn ang="0">
                  <a:pos x="16" y="404"/>
                </a:cxn>
                <a:cxn ang="0">
                  <a:pos x="7" y="386"/>
                </a:cxn>
                <a:cxn ang="0">
                  <a:pos x="1" y="361"/>
                </a:cxn>
                <a:cxn ang="0">
                  <a:pos x="0" y="330"/>
                </a:cxn>
                <a:cxn ang="0">
                  <a:pos x="3" y="290"/>
                </a:cxn>
                <a:cxn ang="0">
                  <a:pos x="13" y="242"/>
                </a:cxn>
                <a:cxn ang="0">
                  <a:pos x="30" y="184"/>
                </a:cxn>
                <a:cxn ang="0">
                  <a:pos x="55" y="115"/>
                </a:cxn>
              </a:cxnLst>
              <a:rect l="0" t="0" r="r" b="b"/>
              <a:pathLst>
                <a:path w="562" h="434">
                  <a:moveTo>
                    <a:pt x="71" y="77"/>
                  </a:moveTo>
                  <a:lnTo>
                    <a:pt x="80" y="73"/>
                  </a:lnTo>
                  <a:lnTo>
                    <a:pt x="105" y="60"/>
                  </a:lnTo>
                  <a:lnTo>
                    <a:pt x="124" y="52"/>
                  </a:lnTo>
                  <a:lnTo>
                    <a:pt x="147" y="44"/>
                  </a:lnTo>
                  <a:lnTo>
                    <a:pt x="174" y="35"/>
                  </a:lnTo>
                  <a:lnTo>
                    <a:pt x="204" y="26"/>
                  </a:lnTo>
                  <a:lnTo>
                    <a:pt x="237" y="19"/>
                  </a:lnTo>
                  <a:lnTo>
                    <a:pt x="275" y="11"/>
                  </a:lnTo>
                  <a:lnTo>
                    <a:pt x="294" y="8"/>
                  </a:lnTo>
                  <a:lnTo>
                    <a:pt x="315" y="6"/>
                  </a:lnTo>
                  <a:lnTo>
                    <a:pt x="336" y="4"/>
                  </a:lnTo>
                  <a:lnTo>
                    <a:pt x="359" y="2"/>
                  </a:lnTo>
                  <a:lnTo>
                    <a:pt x="381" y="1"/>
                  </a:lnTo>
                  <a:lnTo>
                    <a:pt x="405" y="0"/>
                  </a:lnTo>
                  <a:lnTo>
                    <a:pt x="429" y="0"/>
                  </a:lnTo>
                  <a:lnTo>
                    <a:pt x="455" y="0"/>
                  </a:lnTo>
                  <a:lnTo>
                    <a:pt x="480" y="2"/>
                  </a:lnTo>
                  <a:lnTo>
                    <a:pt x="507" y="4"/>
                  </a:lnTo>
                  <a:lnTo>
                    <a:pt x="534" y="7"/>
                  </a:lnTo>
                  <a:lnTo>
                    <a:pt x="562" y="11"/>
                  </a:lnTo>
                  <a:lnTo>
                    <a:pt x="550" y="29"/>
                  </a:lnTo>
                  <a:lnTo>
                    <a:pt x="518" y="77"/>
                  </a:lnTo>
                  <a:lnTo>
                    <a:pt x="495" y="109"/>
                  </a:lnTo>
                  <a:lnTo>
                    <a:pt x="469" y="145"/>
                  </a:lnTo>
                  <a:lnTo>
                    <a:pt x="439" y="184"/>
                  </a:lnTo>
                  <a:lnTo>
                    <a:pt x="407" y="223"/>
                  </a:lnTo>
                  <a:lnTo>
                    <a:pt x="390" y="243"/>
                  </a:lnTo>
                  <a:lnTo>
                    <a:pt x="373" y="263"/>
                  </a:lnTo>
                  <a:lnTo>
                    <a:pt x="355" y="282"/>
                  </a:lnTo>
                  <a:lnTo>
                    <a:pt x="336" y="300"/>
                  </a:lnTo>
                  <a:lnTo>
                    <a:pt x="317" y="318"/>
                  </a:lnTo>
                  <a:lnTo>
                    <a:pt x="299" y="336"/>
                  </a:lnTo>
                  <a:lnTo>
                    <a:pt x="280" y="352"/>
                  </a:lnTo>
                  <a:lnTo>
                    <a:pt x="261" y="367"/>
                  </a:lnTo>
                  <a:lnTo>
                    <a:pt x="241" y="381"/>
                  </a:lnTo>
                  <a:lnTo>
                    <a:pt x="221" y="393"/>
                  </a:lnTo>
                  <a:lnTo>
                    <a:pt x="202" y="404"/>
                  </a:lnTo>
                  <a:lnTo>
                    <a:pt x="183" y="414"/>
                  </a:lnTo>
                  <a:lnTo>
                    <a:pt x="165" y="421"/>
                  </a:lnTo>
                  <a:lnTo>
                    <a:pt x="145" y="426"/>
                  </a:lnTo>
                  <a:lnTo>
                    <a:pt x="127" y="429"/>
                  </a:lnTo>
                  <a:lnTo>
                    <a:pt x="109" y="429"/>
                  </a:lnTo>
                  <a:lnTo>
                    <a:pt x="100" y="431"/>
                  </a:lnTo>
                  <a:lnTo>
                    <a:pt x="78" y="434"/>
                  </a:lnTo>
                  <a:lnTo>
                    <a:pt x="71" y="433"/>
                  </a:lnTo>
                  <a:lnTo>
                    <a:pt x="64" y="433"/>
                  </a:lnTo>
                  <a:lnTo>
                    <a:pt x="57" y="431"/>
                  </a:lnTo>
                  <a:lnTo>
                    <a:pt x="50" y="429"/>
                  </a:lnTo>
                  <a:lnTo>
                    <a:pt x="42" y="427"/>
                  </a:lnTo>
                  <a:lnTo>
                    <a:pt x="35" y="423"/>
                  </a:lnTo>
                  <a:lnTo>
                    <a:pt x="28" y="418"/>
                  </a:lnTo>
                  <a:lnTo>
                    <a:pt x="22" y="411"/>
                  </a:lnTo>
                  <a:lnTo>
                    <a:pt x="16" y="404"/>
                  </a:lnTo>
                  <a:lnTo>
                    <a:pt x="11" y="396"/>
                  </a:lnTo>
                  <a:lnTo>
                    <a:pt x="7" y="386"/>
                  </a:lnTo>
                  <a:lnTo>
                    <a:pt x="4" y="374"/>
                  </a:lnTo>
                  <a:lnTo>
                    <a:pt x="1" y="361"/>
                  </a:lnTo>
                  <a:lnTo>
                    <a:pt x="0" y="347"/>
                  </a:lnTo>
                  <a:lnTo>
                    <a:pt x="0" y="330"/>
                  </a:lnTo>
                  <a:lnTo>
                    <a:pt x="1" y="310"/>
                  </a:lnTo>
                  <a:lnTo>
                    <a:pt x="3" y="290"/>
                  </a:lnTo>
                  <a:lnTo>
                    <a:pt x="7" y="267"/>
                  </a:lnTo>
                  <a:lnTo>
                    <a:pt x="13" y="242"/>
                  </a:lnTo>
                  <a:lnTo>
                    <a:pt x="21" y="214"/>
                  </a:lnTo>
                  <a:lnTo>
                    <a:pt x="30" y="184"/>
                  </a:lnTo>
                  <a:lnTo>
                    <a:pt x="41" y="151"/>
                  </a:lnTo>
                  <a:lnTo>
                    <a:pt x="55" y="115"/>
                  </a:lnTo>
                  <a:lnTo>
                    <a:pt x="71" y="7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5" name="Freeform 9"/>
            <p:cNvSpPr>
              <a:spLocks/>
            </p:cNvSpPr>
            <p:nvPr/>
          </p:nvSpPr>
          <p:spPr bwMode="auto">
            <a:xfrm>
              <a:off x="4851" y="3655"/>
              <a:ext cx="127" cy="208"/>
            </a:xfrm>
            <a:custGeom>
              <a:avLst/>
              <a:gdLst/>
              <a:ahLst/>
              <a:cxnLst>
                <a:cxn ang="0">
                  <a:pos x="2" y="1381"/>
                </a:cxn>
                <a:cxn ang="0">
                  <a:pos x="14" y="1401"/>
                </a:cxn>
                <a:cxn ang="0">
                  <a:pos x="29" y="1419"/>
                </a:cxn>
                <a:cxn ang="0">
                  <a:pos x="49" y="1436"/>
                </a:cxn>
                <a:cxn ang="0">
                  <a:pos x="68" y="1447"/>
                </a:cxn>
                <a:cxn ang="0">
                  <a:pos x="83" y="1452"/>
                </a:cxn>
                <a:cxn ang="0">
                  <a:pos x="100" y="1455"/>
                </a:cxn>
                <a:cxn ang="0">
                  <a:pos x="120" y="1456"/>
                </a:cxn>
                <a:cxn ang="0">
                  <a:pos x="140" y="1454"/>
                </a:cxn>
                <a:cxn ang="0">
                  <a:pos x="163" y="1448"/>
                </a:cxn>
                <a:cxn ang="0">
                  <a:pos x="179" y="1443"/>
                </a:cxn>
                <a:cxn ang="0">
                  <a:pos x="209" y="1434"/>
                </a:cxn>
                <a:cxn ang="0">
                  <a:pos x="248" y="1418"/>
                </a:cxn>
                <a:cxn ang="0">
                  <a:pos x="280" y="1402"/>
                </a:cxn>
                <a:cxn ang="0">
                  <a:pos x="318" y="1381"/>
                </a:cxn>
                <a:cxn ang="0">
                  <a:pos x="358" y="1355"/>
                </a:cxn>
                <a:cxn ang="0">
                  <a:pos x="402" y="1321"/>
                </a:cxn>
                <a:cxn ang="0">
                  <a:pos x="449" y="1281"/>
                </a:cxn>
                <a:cxn ang="0">
                  <a:pos x="496" y="1232"/>
                </a:cxn>
                <a:cxn ang="0">
                  <a:pos x="546" y="1175"/>
                </a:cxn>
                <a:cxn ang="0">
                  <a:pos x="595" y="1109"/>
                </a:cxn>
                <a:cxn ang="0">
                  <a:pos x="644" y="1034"/>
                </a:cxn>
                <a:cxn ang="0">
                  <a:pos x="692" y="947"/>
                </a:cxn>
                <a:cxn ang="0">
                  <a:pos x="739" y="850"/>
                </a:cxn>
                <a:cxn ang="0">
                  <a:pos x="768" y="776"/>
                </a:cxn>
                <a:cxn ang="0">
                  <a:pos x="795" y="679"/>
                </a:cxn>
                <a:cxn ang="0">
                  <a:pos x="821" y="584"/>
                </a:cxn>
                <a:cxn ang="0">
                  <a:pos x="846" y="475"/>
                </a:cxn>
                <a:cxn ang="0">
                  <a:pos x="869" y="359"/>
                </a:cxn>
                <a:cxn ang="0">
                  <a:pos x="881" y="274"/>
                </a:cxn>
                <a:cxn ang="0">
                  <a:pos x="886" y="220"/>
                </a:cxn>
                <a:cxn ang="0">
                  <a:pos x="888" y="170"/>
                </a:cxn>
                <a:cxn ang="0">
                  <a:pos x="887" y="124"/>
                </a:cxn>
                <a:cxn ang="0">
                  <a:pos x="814" y="0"/>
                </a:cxn>
                <a:cxn ang="0">
                  <a:pos x="805" y="37"/>
                </a:cxn>
                <a:cxn ang="0">
                  <a:pos x="781" y="132"/>
                </a:cxn>
                <a:cxn ang="0">
                  <a:pos x="745" y="268"/>
                </a:cxn>
                <a:cxn ang="0">
                  <a:pos x="699" y="430"/>
                </a:cxn>
                <a:cxn ang="0">
                  <a:pos x="648" y="600"/>
                </a:cxn>
                <a:cxn ang="0">
                  <a:pos x="594" y="759"/>
                </a:cxn>
                <a:cxn ang="0">
                  <a:pos x="567" y="830"/>
                </a:cxn>
                <a:cxn ang="0">
                  <a:pos x="540" y="891"/>
                </a:cxn>
                <a:cxn ang="0">
                  <a:pos x="515" y="942"/>
                </a:cxn>
                <a:cxn ang="0">
                  <a:pos x="490" y="979"/>
                </a:cxn>
                <a:cxn ang="0">
                  <a:pos x="456" y="1043"/>
                </a:cxn>
                <a:cxn ang="0">
                  <a:pos x="416" y="1108"/>
                </a:cxn>
                <a:cxn ang="0">
                  <a:pos x="389" y="1144"/>
                </a:cxn>
                <a:cxn ang="0">
                  <a:pos x="360" y="1182"/>
                </a:cxn>
                <a:cxn ang="0">
                  <a:pos x="327" y="1219"/>
                </a:cxn>
                <a:cxn ang="0">
                  <a:pos x="289" y="1255"/>
                </a:cxn>
                <a:cxn ang="0">
                  <a:pos x="249" y="1289"/>
                </a:cxn>
                <a:cxn ang="0">
                  <a:pos x="205" y="1319"/>
                </a:cxn>
                <a:cxn ang="0">
                  <a:pos x="159" y="1343"/>
                </a:cxn>
                <a:cxn ang="0">
                  <a:pos x="110" y="1363"/>
                </a:cxn>
                <a:cxn ang="0">
                  <a:pos x="56" y="1374"/>
                </a:cxn>
                <a:cxn ang="0">
                  <a:pos x="0" y="1376"/>
                </a:cxn>
              </a:cxnLst>
              <a:rect l="0" t="0" r="r" b="b"/>
              <a:pathLst>
                <a:path w="888" h="1456">
                  <a:moveTo>
                    <a:pt x="0" y="1376"/>
                  </a:moveTo>
                  <a:lnTo>
                    <a:pt x="2" y="1381"/>
                  </a:lnTo>
                  <a:lnTo>
                    <a:pt x="9" y="1393"/>
                  </a:lnTo>
                  <a:lnTo>
                    <a:pt x="14" y="1401"/>
                  </a:lnTo>
                  <a:lnTo>
                    <a:pt x="21" y="1410"/>
                  </a:lnTo>
                  <a:lnTo>
                    <a:pt x="29" y="1419"/>
                  </a:lnTo>
                  <a:lnTo>
                    <a:pt x="38" y="1427"/>
                  </a:lnTo>
                  <a:lnTo>
                    <a:pt x="49" y="1436"/>
                  </a:lnTo>
                  <a:lnTo>
                    <a:pt x="62" y="1444"/>
                  </a:lnTo>
                  <a:lnTo>
                    <a:pt x="68" y="1447"/>
                  </a:lnTo>
                  <a:lnTo>
                    <a:pt x="76" y="1450"/>
                  </a:lnTo>
                  <a:lnTo>
                    <a:pt x="83" y="1452"/>
                  </a:lnTo>
                  <a:lnTo>
                    <a:pt x="92" y="1454"/>
                  </a:lnTo>
                  <a:lnTo>
                    <a:pt x="100" y="1455"/>
                  </a:lnTo>
                  <a:lnTo>
                    <a:pt x="110" y="1456"/>
                  </a:lnTo>
                  <a:lnTo>
                    <a:pt x="120" y="1456"/>
                  </a:lnTo>
                  <a:lnTo>
                    <a:pt x="130" y="1455"/>
                  </a:lnTo>
                  <a:lnTo>
                    <a:pt x="140" y="1454"/>
                  </a:lnTo>
                  <a:lnTo>
                    <a:pt x="151" y="1451"/>
                  </a:lnTo>
                  <a:lnTo>
                    <a:pt x="163" y="1448"/>
                  </a:lnTo>
                  <a:lnTo>
                    <a:pt x="175" y="1444"/>
                  </a:lnTo>
                  <a:lnTo>
                    <a:pt x="179" y="1443"/>
                  </a:lnTo>
                  <a:lnTo>
                    <a:pt x="190" y="1439"/>
                  </a:lnTo>
                  <a:lnTo>
                    <a:pt x="209" y="1434"/>
                  </a:lnTo>
                  <a:lnTo>
                    <a:pt x="234" y="1424"/>
                  </a:lnTo>
                  <a:lnTo>
                    <a:pt x="248" y="1418"/>
                  </a:lnTo>
                  <a:lnTo>
                    <a:pt x="263" y="1411"/>
                  </a:lnTo>
                  <a:lnTo>
                    <a:pt x="280" y="1402"/>
                  </a:lnTo>
                  <a:lnTo>
                    <a:pt x="298" y="1392"/>
                  </a:lnTo>
                  <a:lnTo>
                    <a:pt x="318" y="1381"/>
                  </a:lnTo>
                  <a:lnTo>
                    <a:pt x="338" y="1369"/>
                  </a:lnTo>
                  <a:lnTo>
                    <a:pt x="358" y="1355"/>
                  </a:lnTo>
                  <a:lnTo>
                    <a:pt x="380" y="1338"/>
                  </a:lnTo>
                  <a:lnTo>
                    <a:pt x="402" y="1321"/>
                  </a:lnTo>
                  <a:lnTo>
                    <a:pt x="425" y="1302"/>
                  </a:lnTo>
                  <a:lnTo>
                    <a:pt x="449" y="1281"/>
                  </a:lnTo>
                  <a:lnTo>
                    <a:pt x="472" y="1257"/>
                  </a:lnTo>
                  <a:lnTo>
                    <a:pt x="496" y="1232"/>
                  </a:lnTo>
                  <a:lnTo>
                    <a:pt x="521" y="1205"/>
                  </a:lnTo>
                  <a:lnTo>
                    <a:pt x="546" y="1175"/>
                  </a:lnTo>
                  <a:lnTo>
                    <a:pt x="570" y="1143"/>
                  </a:lnTo>
                  <a:lnTo>
                    <a:pt x="595" y="1109"/>
                  </a:lnTo>
                  <a:lnTo>
                    <a:pt x="620" y="1072"/>
                  </a:lnTo>
                  <a:lnTo>
                    <a:pt x="644" y="1034"/>
                  </a:lnTo>
                  <a:lnTo>
                    <a:pt x="668" y="991"/>
                  </a:lnTo>
                  <a:lnTo>
                    <a:pt x="692" y="947"/>
                  </a:lnTo>
                  <a:lnTo>
                    <a:pt x="716" y="900"/>
                  </a:lnTo>
                  <a:lnTo>
                    <a:pt x="739" y="850"/>
                  </a:lnTo>
                  <a:lnTo>
                    <a:pt x="761" y="797"/>
                  </a:lnTo>
                  <a:lnTo>
                    <a:pt x="768" y="776"/>
                  </a:lnTo>
                  <a:lnTo>
                    <a:pt x="784" y="718"/>
                  </a:lnTo>
                  <a:lnTo>
                    <a:pt x="795" y="679"/>
                  </a:lnTo>
                  <a:lnTo>
                    <a:pt x="807" y="634"/>
                  </a:lnTo>
                  <a:lnTo>
                    <a:pt x="821" y="584"/>
                  </a:lnTo>
                  <a:lnTo>
                    <a:pt x="834" y="530"/>
                  </a:lnTo>
                  <a:lnTo>
                    <a:pt x="846" y="475"/>
                  </a:lnTo>
                  <a:lnTo>
                    <a:pt x="858" y="417"/>
                  </a:lnTo>
                  <a:lnTo>
                    <a:pt x="869" y="359"/>
                  </a:lnTo>
                  <a:lnTo>
                    <a:pt x="877" y="302"/>
                  </a:lnTo>
                  <a:lnTo>
                    <a:pt x="881" y="274"/>
                  </a:lnTo>
                  <a:lnTo>
                    <a:pt x="884" y="247"/>
                  </a:lnTo>
                  <a:lnTo>
                    <a:pt x="886" y="220"/>
                  </a:lnTo>
                  <a:lnTo>
                    <a:pt x="887" y="194"/>
                  </a:lnTo>
                  <a:lnTo>
                    <a:pt x="888" y="170"/>
                  </a:lnTo>
                  <a:lnTo>
                    <a:pt x="888" y="146"/>
                  </a:lnTo>
                  <a:lnTo>
                    <a:pt x="887" y="124"/>
                  </a:lnTo>
                  <a:lnTo>
                    <a:pt x="885" y="103"/>
                  </a:lnTo>
                  <a:lnTo>
                    <a:pt x="814" y="0"/>
                  </a:lnTo>
                  <a:lnTo>
                    <a:pt x="811" y="10"/>
                  </a:lnTo>
                  <a:lnTo>
                    <a:pt x="805" y="37"/>
                  </a:lnTo>
                  <a:lnTo>
                    <a:pt x="795" y="77"/>
                  </a:lnTo>
                  <a:lnTo>
                    <a:pt x="781" y="132"/>
                  </a:lnTo>
                  <a:lnTo>
                    <a:pt x="764" y="195"/>
                  </a:lnTo>
                  <a:lnTo>
                    <a:pt x="745" y="268"/>
                  </a:lnTo>
                  <a:lnTo>
                    <a:pt x="723" y="347"/>
                  </a:lnTo>
                  <a:lnTo>
                    <a:pt x="699" y="430"/>
                  </a:lnTo>
                  <a:lnTo>
                    <a:pt x="674" y="515"/>
                  </a:lnTo>
                  <a:lnTo>
                    <a:pt x="648" y="600"/>
                  </a:lnTo>
                  <a:lnTo>
                    <a:pt x="622" y="682"/>
                  </a:lnTo>
                  <a:lnTo>
                    <a:pt x="594" y="759"/>
                  </a:lnTo>
                  <a:lnTo>
                    <a:pt x="580" y="795"/>
                  </a:lnTo>
                  <a:lnTo>
                    <a:pt x="567" y="830"/>
                  </a:lnTo>
                  <a:lnTo>
                    <a:pt x="553" y="862"/>
                  </a:lnTo>
                  <a:lnTo>
                    <a:pt x="540" y="891"/>
                  </a:lnTo>
                  <a:lnTo>
                    <a:pt x="527" y="919"/>
                  </a:lnTo>
                  <a:lnTo>
                    <a:pt x="515" y="942"/>
                  </a:lnTo>
                  <a:lnTo>
                    <a:pt x="501" y="962"/>
                  </a:lnTo>
                  <a:lnTo>
                    <a:pt x="490" y="979"/>
                  </a:lnTo>
                  <a:lnTo>
                    <a:pt x="481" y="996"/>
                  </a:lnTo>
                  <a:lnTo>
                    <a:pt x="456" y="1043"/>
                  </a:lnTo>
                  <a:lnTo>
                    <a:pt x="438" y="1073"/>
                  </a:lnTo>
                  <a:lnTo>
                    <a:pt x="416" y="1108"/>
                  </a:lnTo>
                  <a:lnTo>
                    <a:pt x="403" y="1126"/>
                  </a:lnTo>
                  <a:lnTo>
                    <a:pt x="389" y="1144"/>
                  </a:lnTo>
                  <a:lnTo>
                    <a:pt x="375" y="1163"/>
                  </a:lnTo>
                  <a:lnTo>
                    <a:pt x="360" y="1182"/>
                  </a:lnTo>
                  <a:lnTo>
                    <a:pt x="344" y="1201"/>
                  </a:lnTo>
                  <a:lnTo>
                    <a:pt x="327" y="1219"/>
                  </a:lnTo>
                  <a:lnTo>
                    <a:pt x="308" y="1237"/>
                  </a:lnTo>
                  <a:lnTo>
                    <a:pt x="289" y="1255"/>
                  </a:lnTo>
                  <a:lnTo>
                    <a:pt x="270" y="1273"/>
                  </a:lnTo>
                  <a:lnTo>
                    <a:pt x="249" y="1289"/>
                  </a:lnTo>
                  <a:lnTo>
                    <a:pt x="228" y="1304"/>
                  </a:lnTo>
                  <a:lnTo>
                    <a:pt x="205" y="1319"/>
                  </a:lnTo>
                  <a:lnTo>
                    <a:pt x="183" y="1332"/>
                  </a:lnTo>
                  <a:lnTo>
                    <a:pt x="159" y="1343"/>
                  </a:lnTo>
                  <a:lnTo>
                    <a:pt x="135" y="1354"/>
                  </a:lnTo>
                  <a:lnTo>
                    <a:pt x="110" y="1363"/>
                  </a:lnTo>
                  <a:lnTo>
                    <a:pt x="83" y="1369"/>
                  </a:lnTo>
                  <a:lnTo>
                    <a:pt x="56" y="1374"/>
                  </a:lnTo>
                  <a:lnTo>
                    <a:pt x="29" y="1376"/>
                  </a:lnTo>
                  <a:lnTo>
                    <a:pt x="0" y="1376"/>
                  </a:lnTo>
                  <a:close/>
                </a:path>
              </a:pathLst>
            </a:custGeom>
            <a:solidFill>
              <a:srgbClr val="A8AF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6" name="Freeform 10"/>
            <p:cNvSpPr>
              <a:spLocks/>
            </p:cNvSpPr>
            <p:nvPr/>
          </p:nvSpPr>
          <p:spPr bwMode="auto">
            <a:xfrm>
              <a:off x="4848" y="3654"/>
              <a:ext cx="121" cy="201"/>
            </a:xfrm>
            <a:custGeom>
              <a:avLst/>
              <a:gdLst/>
              <a:ahLst/>
              <a:cxnLst>
                <a:cxn ang="0">
                  <a:pos x="10" y="1364"/>
                </a:cxn>
                <a:cxn ang="0">
                  <a:pos x="50" y="1372"/>
                </a:cxn>
                <a:cxn ang="0">
                  <a:pos x="85" y="1372"/>
                </a:cxn>
                <a:cxn ang="0">
                  <a:pos x="130" y="1364"/>
                </a:cxn>
                <a:cxn ang="0">
                  <a:pos x="184" y="1342"/>
                </a:cxn>
                <a:cxn ang="0">
                  <a:pos x="245" y="1306"/>
                </a:cxn>
                <a:cxn ang="0">
                  <a:pos x="311" y="1249"/>
                </a:cxn>
                <a:cxn ang="0">
                  <a:pos x="385" y="1169"/>
                </a:cxn>
                <a:cxn ang="0">
                  <a:pos x="464" y="1062"/>
                </a:cxn>
                <a:cxn ang="0">
                  <a:pos x="505" y="973"/>
                </a:cxn>
                <a:cxn ang="0">
                  <a:pos x="412" y="971"/>
                </a:cxn>
                <a:cxn ang="0">
                  <a:pos x="304" y="976"/>
                </a:cxn>
                <a:cxn ang="0">
                  <a:pos x="185" y="995"/>
                </a:cxn>
                <a:cxn ang="0">
                  <a:pos x="126" y="1012"/>
                </a:cxn>
                <a:cxn ang="0">
                  <a:pos x="72" y="1033"/>
                </a:cxn>
                <a:cxn ang="0">
                  <a:pos x="39" y="1048"/>
                </a:cxn>
                <a:cxn ang="0">
                  <a:pos x="53" y="1026"/>
                </a:cxn>
                <a:cxn ang="0">
                  <a:pos x="89" y="1000"/>
                </a:cxn>
                <a:cxn ang="0">
                  <a:pos x="162" y="973"/>
                </a:cxn>
                <a:cxn ang="0">
                  <a:pos x="284" y="950"/>
                </a:cxn>
                <a:cxn ang="0">
                  <a:pos x="364" y="945"/>
                </a:cxn>
                <a:cxn ang="0">
                  <a:pos x="457" y="948"/>
                </a:cxn>
                <a:cxn ang="0">
                  <a:pos x="513" y="944"/>
                </a:cxn>
                <a:cxn ang="0">
                  <a:pos x="535" y="929"/>
                </a:cxn>
                <a:cxn ang="0">
                  <a:pos x="574" y="863"/>
                </a:cxn>
                <a:cxn ang="0">
                  <a:pos x="615" y="775"/>
                </a:cxn>
                <a:cxn ang="0">
                  <a:pos x="660" y="661"/>
                </a:cxn>
                <a:cxn ang="0">
                  <a:pos x="692" y="548"/>
                </a:cxn>
                <a:cxn ang="0">
                  <a:pos x="707" y="474"/>
                </a:cxn>
                <a:cxn ang="0">
                  <a:pos x="748" y="342"/>
                </a:cxn>
                <a:cxn ang="0">
                  <a:pos x="814" y="103"/>
                </a:cxn>
                <a:cxn ang="0">
                  <a:pos x="829" y="29"/>
                </a:cxn>
                <a:cxn ang="0">
                  <a:pos x="831" y="3"/>
                </a:cxn>
                <a:cxn ang="0">
                  <a:pos x="843" y="1"/>
                </a:cxn>
                <a:cxn ang="0">
                  <a:pos x="850" y="13"/>
                </a:cxn>
                <a:cxn ang="0">
                  <a:pos x="812" y="171"/>
                </a:cxn>
                <a:cxn ang="0">
                  <a:pos x="740" y="458"/>
                </a:cxn>
                <a:cxn ang="0">
                  <a:pos x="710" y="564"/>
                </a:cxn>
                <a:cxn ang="0">
                  <a:pos x="695" y="610"/>
                </a:cxn>
                <a:cxn ang="0">
                  <a:pos x="659" y="723"/>
                </a:cxn>
                <a:cxn ang="0">
                  <a:pos x="614" y="834"/>
                </a:cxn>
                <a:cxn ang="0">
                  <a:pos x="570" y="928"/>
                </a:cxn>
                <a:cxn ang="0">
                  <a:pos x="514" y="1026"/>
                </a:cxn>
                <a:cxn ang="0">
                  <a:pos x="449" y="1124"/>
                </a:cxn>
                <a:cxn ang="0">
                  <a:pos x="371" y="1217"/>
                </a:cxn>
                <a:cxn ang="0">
                  <a:pos x="282" y="1301"/>
                </a:cxn>
                <a:cxn ang="0">
                  <a:pos x="180" y="1372"/>
                </a:cxn>
                <a:cxn ang="0">
                  <a:pos x="154" y="1388"/>
                </a:cxn>
                <a:cxn ang="0">
                  <a:pos x="119" y="1401"/>
                </a:cxn>
                <a:cxn ang="0">
                  <a:pos x="84" y="1405"/>
                </a:cxn>
                <a:cxn ang="0">
                  <a:pos x="62" y="1401"/>
                </a:cxn>
                <a:cxn ang="0">
                  <a:pos x="39" y="1392"/>
                </a:cxn>
                <a:cxn ang="0">
                  <a:pos x="15" y="1375"/>
                </a:cxn>
              </a:cxnLst>
              <a:rect l="0" t="0" r="r" b="b"/>
              <a:pathLst>
                <a:path w="850" h="1405">
                  <a:moveTo>
                    <a:pt x="0" y="1358"/>
                  </a:moveTo>
                  <a:lnTo>
                    <a:pt x="3" y="1361"/>
                  </a:lnTo>
                  <a:lnTo>
                    <a:pt x="10" y="1364"/>
                  </a:lnTo>
                  <a:lnTo>
                    <a:pt x="22" y="1368"/>
                  </a:lnTo>
                  <a:lnTo>
                    <a:pt x="40" y="1371"/>
                  </a:lnTo>
                  <a:lnTo>
                    <a:pt x="50" y="1372"/>
                  </a:lnTo>
                  <a:lnTo>
                    <a:pt x="61" y="1373"/>
                  </a:lnTo>
                  <a:lnTo>
                    <a:pt x="72" y="1373"/>
                  </a:lnTo>
                  <a:lnTo>
                    <a:pt x="85" y="1372"/>
                  </a:lnTo>
                  <a:lnTo>
                    <a:pt x="99" y="1371"/>
                  </a:lnTo>
                  <a:lnTo>
                    <a:pt x="114" y="1368"/>
                  </a:lnTo>
                  <a:lnTo>
                    <a:pt x="130" y="1364"/>
                  </a:lnTo>
                  <a:lnTo>
                    <a:pt x="148" y="1358"/>
                  </a:lnTo>
                  <a:lnTo>
                    <a:pt x="165" y="1351"/>
                  </a:lnTo>
                  <a:lnTo>
                    <a:pt x="184" y="1342"/>
                  </a:lnTo>
                  <a:lnTo>
                    <a:pt x="203" y="1332"/>
                  </a:lnTo>
                  <a:lnTo>
                    <a:pt x="223" y="1320"/>
                  </a:lnTo>
                  <a:lnTo>
                    <a:pt x="245" y="1306"/>
                  </a:lnTo>
                  <a:lnTo>
                    <a:pt x="266" y="1290"/>
                  </a:lnTo>
                  <a:lnTo>
                    <a:pt x="288" y="1270"/>
                  </a:lnTo>
                  <a:lnTo>
                    <a:pt x="311" y="1249"/>
                  </a:lnTo>
                  <a:lnTo>
                    <a:pt x="335" y="1226"/>
                  </a:lnTo>
                  <a:lnTo>
                    <a:pt x="360" y="1199"/>
                  </a:lnTo>
                  <a:lnTo>
                    <a:pt x="385" y="1169"/>
                  </a:lnTo>
                  <a:lnTo>
                    <a:pt x="411" y="1137"/>
                  </a:lnTo>
                  <a:lnTo>
                    <a:pt x="437" y="1102"/>
                  </a:lnTo>
                  <a:lnTo>
                    <a:pt x="464" y="1062"/>
                  </a:lnTo>
                  <a:lnTo>
                    <a:pt x="491" y="1020"/>
                  </a:lnTo>
                  <a:lnTo>
                    <a:pt x="519" y="974"/>
                  </a:lnTo>
                  <a:lnTo>
                    <a:pt x="505" y="973"/>
                  </a:lnTo>
                  <a:lnTo>
                    <a:pt x="468" y="971"/>
                  </a:lnTo>
                  <a:lnTo>
                    <a:pt x="442" y="971"/>
                  </a:lnTo>
                  <a:lnTo>
                    <a:pt x="412" y="971"/>
                  </a:lnTo>
                  <a:lnTo>
                    <a:pt x="378" y="972"/>
                  </a:lnTo>
                  <a:lnTo>
                    <a:pt x="343" y="973"/>
                  </a:lnTo>
                  <a:lnTo>
                    <a:pt x="304" y="976"/>
                  </a:lnTo>
                  <a:lnTo>
                    <a:pt x="265" y="981"/>
                  </a:lnTo>
                  <a:lnTo>
                    <a:pt x="224" y="987"/>
                  </a:lnTo>
                  <a:lnTo>
                    <a:pt x="185" y="995"/>
                  </a:lnTo>
                  <a:lnTo>
                    <a:pt x="165" y="1000"/>
                  </a:lnTo>
                  <a:lnTo>
                    <a:pt x="146" y="1005"/>
                  </a:lnTo>
                  <a:lnTo>
                    <a:pt x="126" y="1012"/>
                  </a:lnTo>
                  <a:lnTo>
                    <a:pt x="107" y="1018"/>
                  </a:lnTo>
                  <a:lnTo>
                    <a:pt x="89" y="1025"/>
                  </a:lnTo>
                  <a:lnTo>
                    <a:pt x="72" y="1033"/>
                  </a:lnTo>
                  <a:lnTo>
                    <a:pt x="55" y="1042"/>
                  </a:lnTo>
                  <a:lnTo>
                    <a:pt x="39" y="1051"/>
                  </a:lnTo>
                  <a:lnTo>
                    <a:pt x="39" y="1048"/>
                  </a:lnTo>
                  <a:lnTo>
                    <a:pt x="43" y="1039"/>
                  </a:lnTo>
                  <a:lnTo>
                    <a:pt x="47" y="1033"/>
                  </a:lnTo>
                  <a:lnTo>
                    <a:pt x="53" y="1026"/>
                  </a:lnTo>
                  <a:lnTo>
                    <a:pt x="62" y="1018"/>
                  </a:lnTo>
                  <a:lnTo>
                    <a:pt x="74" y="1009"/>
                  </a:lnTo>
                  <a:lnTo>
                    <a:pt x="89" y="1000"/>
                  </a:lnTo>
                  <a:lnTo>
                    <a:pt x="109" y="991"/>
                  </a:lnTo>
                  <a:lnTo>
                    <a:pt x="132" y="982"/>
                  </a:lnTo>
                  <a:lnTo>
                    <a:pt x="162" y="973"/>
                  </a:lnTo>
                  <a:lnTo>
                    <a:pt x="196" y="965"/>
                  </a:lnTo>
                  <a:lnTo>
                    <a:pt x="237" y="957"/>
                  </a:lnTo>
                  <a:lnTo>
                    <a:pt x="284" y="950"/>
                  </a:lnTo>
                  <a:lnTo>
                    <a:pt x="338" y="943"/>
                  </a:lnTo>
                  <a:lnTo>
                    <a:pt x="345" y="944"/>
                  </a:lnTo>
                  <a:lnTo>
                    <a:pt x="364" y="945"/>
                  </a:lnTo>
                  <a:lnTo>
                    <a:pt x="391" y="947"/>
                  </a:lnTo>
                  <a:lnTo>
                    <a:pt x="423" y="948"/>
                  </a:lnTo>
                  <a:lnTo>
                    <a:pt x="457" y="948"/>
                  </a:lnTo>
                  <a:lnTo>
                    <a:pt x="488" y="947"/>
                  </a:lnTo>
                  <a:lnTo>
                    <a:pt x="502" y="946"/>
                  </a:lnTo>
                  <a:lnTo>
                    <a:pt x="513" y="944"/>
                  </a:lnTo>
                  <a:lnTo>
                    <a:pt x="523" y="941"/>
                  </a:lnTo>
                  <a:lnTo>
                    <a:pt x="529" y="938"/>
                  </a:lnTo>
                  <a:lnTo>
                    <a:pt x="535" y="929"/>
                  </a:lnTo>
                  <a:lnTo>
                    <a:pt x="551" y="903"/>
                  </a:lnTo>
                  <a:lnTo>
                    <a:pt x="562" y="885"/>
                  </a:lnTo>
                  <a:lnTo>
                    <a:pt x="574" y="863"/>
                  </a:lnTo>
                  <a:lnTo>
                    <a:pt x="587" y="837"/>
                  </a:lnTo>
                  <a:lnTo>
                    <a:pt x="601" y="807"/>
                  </a:lnTo>
                  <a:lnTo>
                    <a:pt x="615" y="775"/>
                  </a:lnTo>
                  <a:lnTo>
                    <a:pt x="630" y="739"/>
                  </a:lnTo>
                  <a:lnTo>
                    <a:pt x="646" y="702"/>
                  </a:lnTo>
                  <a:lnTo>
                    <a:pt x="660" y="661"/>
                  </a:lnTo>
                  <a:lnTo>
                    <a:pt x="673" y="617"/>
                  </a:lnTo>
                  <a:lnTo>
                    <a:pt x="686" y="572"/>
                  </a:lnTo>
                  <a:lnTo>
                    <a:pt x="692" y="548"/>
                  </a:lnTo>
                  <a:lnTo>
                    <a:pt x="697" y="524"/>
                  </a:lnTo>
                  <a:lnTo>
                    <a:pt x="702" y="500"/>
                  </a:lnTo>
                  <a:lnTo>
                    <a:pt x="707" y="474"/>
                  </a:lnTo>
                  <a:lnTo>
                    <a:pt x="712" y="456"/>
                  </a:lnTo>
                  <a:lnTo>
                    <a:pt x="727" y="410"/>
                  </a:lnTo>
                  <a:lnTo>
                    <a:pt x="748" y="342"/>
                  </a:lnTo>
                  <a:lnTo>
                    <a:pt x="771" y="262"/>
                  </a:lnTo>
                  <a:lnTo>
                    <a:pt x="794" y="180"/>
                  </a:lnTo>
                  <a:lnTo>
                    <a:pt x="814" y="103"/>
                  </a:lnTo>
                  <a:lnTo>
                    <a:pt x="821" y="70"/>
                  </a:lnTo>
                  <a:lnTo>
                    <a:pt x="827" y="42"/>
                  </a:lnTo>
                  <a:lnTo>
                    <a:pt x="829" y="29"/>
                  </a:lnTo>
                  <a:lnTo>
                    <a:pt x="830" y="18"/>
                  </a:lnTo>
                  <a:lnTo>
                    <a:pt x="831" y="10"/>
                  </a:lnTo>
                  <a:lnTo>
                    <a:pt x="831" y="3"/>
                  </a:lnTo>
                  <a:lnTo>
                    <a:pt x="833" y="2"/>
                  </a:lnTo>
                  <a:lnTo>
                    <a:pt x="840" y="0"/>
                  </a:lnTo>
                  <a:lnTo>
                    <a:pt x="843" y="1"/>
                  </a:lnTo>
                  <a:lnTo>
                    <a:pt x="847" y="3"/>
                  </a:lnTo>
                  <a:lnTo>
                    <a:pt x="849" y="7"/>
                  </a:lnTo>
                  <a:lnTo>
                    <a:pt x="850" y="13"/>
                  </a:lnTo>
                  <a:lnTo>
                    <a:pt x="845" y="34"/>
                  </a:lnTo>
                  <a:lnTo>
                    <a:pt x="831" y="90"/>
                  </a:lnTo>
                  <a:lnTo>
                    <a:pt x="812" y="171"/>
                  </a:lnTo>
                  <a:lnTo>
                    <a:pt x="790" y="266"/>
                  </a:lnTo>
                  <a:lnTo>
                    <a:pt x="765" y="365"/>
                  </a:lnTo>
                  <a:lnTo>
                    <a:pt x="740" y="458"/>
                  </a:lnTo>
                  <a:lnTo>
                    <a:pt x="729" y="500"/>
                  </a:lnTo>
                  <a:lnTo>
                    <a:pt x="719" y="535"/>
                  </a:lnTo>
                  <a:lnTo>
                    <a:pt x="710" y="564"/>
                  </a:lnTo>
                  <a:lnTo>
                    <a:pt x="702" y="585"/>
                  </a:lnTo>
                  <a:lnTo>
                    <a:pt x="700" y="592"/>
                  </a:lnTo>
                  <a:lnTo>
                    <a:pt x="695" y="610"/>
                  </a:lnTo>
                  <a:lnTo>
                    <a:pt x="687" y="638"/>
                  </a:lnTo>
                  <a:lnTo>
                    <a:pt x="675" y="677"/>
                  </a:lnTo>
                  <a:lnTo>
                    <a:pt x="659" y="723"/>
                  </a:lnTo>
                  <a:lnTo>
                    <a:pt x="638" y="776"/>
                  </a:lnTo>
                  <a:lnTo>
                    <a:pt x="626" y="804"/>
                  </a:lnTo>
                  <a:lnTo>
                    <a:pt x="614" y="834"/>
                  </a:lnTo>
                  <a:lnTo>
                    <a:pt x="600" y="864"/>
                  </a:lnTo>
                  <a:lnTo>
                    <a:pt x="586" y="895"/>
                  </a:lnTo>
                  <a:lnTo>
                    <a:pt x="570" y="928"/>
                  </a:lnTo>
                  <a:lnTo>
                    <a:pt x="553" y="960"/>
                  </a:lnTo>
                  <a:lnTo>
                    <a:pt x="534" y="992"/>
                  </a:lnTo>
                  <a:lnTo>
                    <a:pt x="514" y="1026"/>
                  </a:lnTo>
                  <a:lnTo>
                    <a:pt x="494" y="1058"/>
                  </a:lnTo>
                  <a:lnTo>
                    <a:pt x="472" y="1091"/>
                  </a:lnTo>
                  <a:lnTo>
                    <a:pt x="449" y="1124"/>
                  </a:lnTo>
                  <a:lnTo>
                    <a:pt x="424" y="1155"/>
                  </a:lnTo>
                  <a:lnTo>
                    <a:pt x="398" y="1187"/>
                  </a:lnTo>
                  <a:lnTo>
                    <a:pt x="371" y="1217"/>
                  </a:lnTo>
                  <a:lnTo>
                    <a:pt x="343" y="1246"/>
                  </a:lnTo>
                  <a:lnTo>
                    <a:pt x="313" y="1275"/>
                  </a:lnTo>
                  <a:lnTo>
                    <a:pt x="282" y="1301"/>
                  </a:lnTo>
                  <a:lnTo>
                    <a:pt x="250" y="1326"/>
                  </a:lnTo>
                  <a:lnTo>
                    <a:pt x="215" y="1350"/>
                  </a:lnTo>
                  <a:lnTo>
                    <a:pt x="180" y="1372"/>
                  </a:lnTo>
                  <a:lnTo>
                    <a:pt x="175" y="1375"/>
                  </a:lnTo>
                  <a:lnTo>
                    <a:pt x="163" y="1383"/>
                  </a:lnTo>
                  <a:lnTo>
                    <a:pt x="154" y="1388"/>
                  </a:lnTo>
                  <a:lnTo>
                    <a:pt x="144" y="1393"/>
                  </a:lnTo>
                  <a:lnTo>
                    <a:pt x="132" y="1397"/>
                  </a:lnTo>
                  <a:lnTo>
                    <a:pt x="119" y="1401"/>
                  </a:lnTo>
                  <a:lnTo>
                    <a:pt x="106" y="1404"/>
                  </a:lnTo>
                  <a:lnTo>
                    <a:pt x="92" y="1405"/>
                  </a:lnTo>
                  <a:lnTo>
                    <a:pt x="84" y="1405"/>
                  </a:lnTo>
                  <a:lnTo>
                    <a:pt x="77" y="1404"/>
                  </a:lnTo>
                  <a:lnTo>
                    <a:pt x="69" y="1403"/>
                  </a:lnTo>
                  <a:lnTo>
                    <a:pt x="62" y="1401"/>
                  </a:lnTo>
                  <a:lnTo>
                    <a:pt x="54" y="1399"/>
                  </a:lnTo>
                  <a:lnTo>
                    <a:pt x="46" y="1396"/>
                  </a:lnTo>
                  <a:lnTo>
                    <a:pt x="39" y="1392"/>
                  </a:lnTo>
                  <a:lnTo>
                    <a:pt x="30" y="1387"/>
                  </a:lnTo>
                  <a:lnTo>
                    <a:pt x="23" y="1381"/>
                  </a:lnTo>
                  <a:lnTo>
                    <a:pt x="15" y="1375"/>
                  </a:lnTo>
                  <a:lnTo>
                    <a:pt x="8" y="1368"/>
                  </a:lnTo>
                  <a:lnTo>
                    <a:pt x="0" y="1358"/>
                  </a:lnTo>
                  <a:close/>
                </a:path>
              </a:pathLst>
            </a:custGeom>
            <a:solidFill>
              <a:srgbClr val="758D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7" name="Freeform 11"/>
            <p:cNvSpPr>
              <a:spLocks/>
            </p:cNvSpPr>
            <p:nvPr/>
          </p:nvSpPr>
          <p:spPr bwMode="auto">
            <a:xfrm>
              <a:off x="4875" y="3638"/>
              <a:ext cx="92" cy="152"/>
            </a:xfrm>
            <a:custGeom>
              <a:avLst/>
              <a:gdLst/>
              <a:ahLst/>
              <a:cxnLst>
                <a:cxn ang="0">
                  <a:pos x="316" y="9"/>
                </a:cxn>
                <a:cxn ang="0">
                  <a:pos x="328" y="51"/>
                </a:cxn>
                <a:cxn ang="0">
                  <a:pos x="333" y="84"/>
                </a:cxn>
                <a:cxn ang="0">
                  <a:pos x="334" y="107"/>
                </a:cxn>
                <a:cxn ang="0">
                  <a:pos x="333" y="133"/>
                </a:cxn>
                <a:cxn ang="0">
                  <a:pos x="329" y="161"/>
                </a:cxn>
                <a:cxn ang="0">
                  <a:pos x="321" y="189"/>
                </a:cxn>
                <a:cxn ang="0">
                  <a:pos x="309" y="218"/>
                </a:cxn>
                <a:cxn ang="0">
                  <a:pos x="292" y="247"/>
                </a:cxn>
                <a:cxn ang="0">
                  <a:pos x="270" y="276"/>
                </a:cxn>
                <a:cxn ang="0">
                  <a:pos x="240" y="305"/>
                </a:cxn>
                <a:cxn ang="0">
                  <a:pos x="205" y="333"/>
                </a:cxn>
                <a:cxn ang="0">
                  <a:pos x="176" y="350"/>
                </a:cxn>
                <a:cxn ang="0">
                  <a:pos x="135" y="375"/>
                </a:cxn>
                <a:cxn ang="0">
                  <a:pos x="109" y="396"/>
                </a:cxn>
                <a:cxn ang="0">
                  <a:pos x="90" y="415"/>
                </a:cxn>
                <a:cxn ang="0">
                  <a:pos x="72" y="438"/>
                </a:cxn>
                <a:cxn ang="0">
                  <a:pos x="54" y="464"/>
                </a:cxn>
                <a:cxn ang="0">
                  <a:pos x="37" y="493"/>
                </a:cxn>
                <a:cxn ang="0">
                  <a:pos x="23" y="528"/>
                </a:cxn>
                <a:cxn ang="0">
                  <a:pos x="12" y="566"/>
                </a:cxn>
                <a:cxn ang="0">
                  <a:pos x="4" y="610"/>
                </a:cxn>
                <a:cxn ang="0">
                  <a:pos x="1" y="657"/>
                </a:cxn>
                <a:cxn ang="0">
                  <a:pos x="3" y="710"/>
                </a:cxn>
                <a:cxn ang="0">
                  <a:pos x="4" y="750"/>
                </a:cxn>
                <a:cxn ang="0">
                  <a:pos x="0" y="801"/>
                </a:cxn>
                <a:cxn ang="0">
                  <a:pos x="1" y="848"/>
                </a:cxn>
                <a:cxn ang="0">
                  <a:pos x="6" y="888"/>
                </a:cxn>
                <a:cxn ang="0">
                  <a:pos x="12" y="914"/>
                </a:cxn>
                <a:cxn ang="0">
                  <a:pos x="20" y="939"/>
                </a:cxn>
                <a:cxn ang="0">
                  <a:pos x="32" y="964"/>
                </a:cxn>
                <a:cxn ang="0">
                  <a:pos x="47" y="986"/>
                </a:cxn>
                <a:cxn ang="0">
                  <a:pos x="65" y="1005"/>
                </a:cxn>
                <a:cxn ang="0">
                  <a:pos x="88" y="1020"/>
                </a:cxn>
                <a:cxn ang="0">
                  <a:pos x="115" y="1031"/>
                </a:cxn>
                <a:cxn ang="0">
                  <a:pos x="136" y="1038"/>
                </a:cxn>
                <a:cxn ang="0">
                  <a:pos x="182" y="1051"/>
                </a:cxn>
                <a:cxn ang="0">
                  <a:pos x="231" y="1061"/>
                </a:cxn>
                <a:cxn ang="0">
                  <a:pos x="266" y="1065"/>
                </a:cxn>
                <a:cxn ang="0">
                  <a:pos x="298" y="1065"/>
                </a:cxn>
                <a:cxn ang="0">
                  <a:pos x="318" y="1061"/>
                </a:cxn>
                <a:cxn ang="0">
                  <a:pos x="330" y="1055"/>
                </a:cxn>
                <a:cxn ang="0">
                  <a:pos x="336" y="1051"/>
                </a:cxn>
                <a:cxn ang="0">
                  <a:pos x="348" y="1038"/>
                </a:cxn>
                <a:cxn ang="0">
                  <a:pos x="369" y="1004"/>
                </a:cxn>
                <a:cxn ang="0">
                  <a:pos x="399" y="944"/>
                </a:cxn>
                <a:cxn ang="0">
                  <a:pos x="439" y="850"/>
                </a:cxn>
                <a:cxn ang="0">
                  <a:pos x="488" y="715"/>
                </a:cxn>
                <a:cxn ang="0">
                  <a:pos x="544" y="531"/>
                </a:cxn>
                <a:cxn ang="0">
                  <a:pos x="592" y="357"/>
                </a:cxn>
                <a:cxn ang="0">
                  <a:pos x="625" y="222"/>
                </a:cxn>
                <a:cxn ang="0">
                  <a:pos x="642" y="143"/>
                </a:cxn>
                <a:cxn ang="0">
                  <a:pos x="633" y="119"/>
                </a:cxn>
                <a:cxn ang="0">
                  <a:pos x="615" y="96"/>
                </a:cxn>
                <a:cxn ang="0">
                  <a:pos x="593" y="77"/>
                </a:cxn>
                <a:cxn ang="0">
                  <a:pos x="574" y="63"/>
                </a:cxn>
                <a:cxn ang="0">
                  <a:pos x="550" y="50"/>
                </a:cxn>
                <a:cxn ang="0">
                  <a:pos x="520" y="38"/>
                </a:cxn>
                <a:cxn ang="0">
                  <a:pos x="485" y="27"/>
                </a:cxn>
                <a:cxn ang="0">
                  <a:pos x="443" y="17"/>
                </a:cxn>
                <a:cxn ang="0">
                  <a:pos x="396" y="9"/>
                </a:cxn>
                <a:cxn ang="0">
                  <a:pos x="341" y="3"/>
                </a:cxn>
              </a:cxnLst>
              <a:rect l="0" t="0" r="r" b="b"/>
              <a:pathLst>
                <a:path w="643" h="1066">
                  <a:moveTo>
                    <a:pt x="312" y="0"/>
                  </a:moveTo>
                  <a:lnTo>
                    <a:pt x="316" y="9"/>
                  </a:lnTo>
                  <a:lnTo>
                    <a:pt x="324" y="34"/>
                  </a:lnTo>
                  <a:lnTo>
                    <a:pt x="328" y="51"/>
                  </a:lnTo>
                  <a:lnTo>
                    <a:pt x="332" y="73"/>
                  </a:lnTo>
                  <a:lnTo>
                    <a:pt x="333" y="84"/>
                  </a:lnTo>
                  <a:lnTo>
                    <a:pt x="334" y="95"/>
                  </a:lnTo>
                  <a:lnTo>
                    <a:pt x="334" y="107"/>
                  </a:lnTo>
                  <a:lnTo>
                    <a:pt x="334" y="120"/>
                  </a:lnTo>
                  <a:lnTo>
                    <a:pt x="333" y="133"/>
                  </a:lnTo>
                  <a:lnTo>
                    <a:pt x="331" y="146"/>
                  </a:lnTo>
                  <a:lnTo>
                    <a:pt x="329" y="161"/>
                  </a:lnTo>
                  <a:lnTo>
                    <a:pt x="325" y="175"/>
                  </a:lnTo>
                  <a:lnTo>
                    <a:pt x="321" y="189"/>
                  </a:lnTo>
                  <a:lnTo>
                    <a:pt x="316" y="203"/>
                  </a:lnTo>
                  <a:lnTo>
                    <a:pt x="309" y="218"/>
                  </a:lnTo>
                  <a:lnTo>
                    <a:pt x="301" y="232"/>
                  </a:lnTo>
                  <a:lnTo>
                    <a:pt x="292" y="247"/>
                  </a:lnTo>
                  <a:lnTo>
                    <a:pt x="282" y="262"/>
                  </a:lnTo>
                  <a:lnTo>
                    <a:pt x="270" y="276"/>
                  </a:lnTo>
                  <a:lnTo>
                    <a:pt x="256" y="290"/>
                  </a:lnTo>
                  <a:lnTo>
                    <a:pt x="240" y="305"/>
                  </a:lnTo>
                  <a:lnTo>
                    <a:pt x="224" y="318"/>
                  </a:lnTo>
                  <a:lnTo>
                    <a:pt x="205" y="333"/>
                  </a:lnTo>
                  <a:lnTo>
                    <a:pt x="185" y="346"/>
                  </a:lnTo>
                  <a:lnTo>
                    <a:pt x="176" y="350"/>
                  </a:lnTo>
                  <a:lnTo>
                    <a:pt x="152" y="364"/>
                  </a:lnTo>
                  <a:lnTo>
                    <a:pt x="135" y="375"/>
                  </a:lnTo>
                  <a:lnTo>
                    <a:pt x="118" y="388"/>
                  </a:lnTo>
                  <a:lnTo>
                    <a:pt x="109" y="396"/>
                  </a:lnTo>
                  <a:lnTo>
                    <a:pt x="100" y="405"/>
                  </a:lnTo>
                  <a:lnTo>
                    <a:pt x="90" y="415"/>
                  </a:lnTo>
                  <a:lnTo>
                    <a:pt x="81" y="427"/>
                  </a:lnTo>
                  <a:lnTo>
                    <a:pt x="72" y="438"/>
                  </a:lnTo>
                  <a:lnTo>
                    <a:pt x="63" y="450"/>
                  </a:lnTo>
                  <a:lnTo>
                    <a:pt x="54" y="464"/>
                  </a:lnTo>
                  <a:lnTo>
                    <a:pt x="46" y="478"/>
                  </a:lnTo>
                  <a:lnTo>
                    <a:pt x="37" y="493"/>
                  </a:lnTo>
                  <a:lnTo>
                    <a:pt x="30" y="511"/>
                  </a:lnTo>
                  <a:lnTo>
                    <a:pt x="23" y="528"/>
                  </a:lnTo>
                  <a:lnTo>
                    <a:pt x="17" y="547"/>
                  </a:lnTo>
                  <a:lnTo>
                    <a:pt x="12" y="566"/>
                  </a:lnTo>
                  <a:lnTo>
                    <a:pt x="8" y="587"/>
                  </a:lnTo>
                  <a:lnTo>
                    <a:pt x="4" y="610"/>
                  </a:lnTo>
                  <a:lnTo>
                    <a:pt x="2" y="633"/>
                  </a:lnTo>
                  <a:lnTo>
                    <a:pt x="1" y="657"/>
                  </a:lnTo>
                  <a:lnTo>
                    <a:pt x="1" y="684"/>
                  </a:lnTo>
                  <a:lnTo>
                    <a:pt x="3" y="710"/>
                  </a:lnTo>
                  <a:lnTo>
                    <a:pt x="5" y="738"/>
                  </a:lnTo>
                  <a:lnTo>
                    <a:pt x="4" y="750"/>
                  </a:lnTo>
                  <a:lnTo>
                    <a:pt x="1" y="781"/>
                  </a:lnTo>
                  <a:lnTo>
                    <a:pt x="0" y="801"/>
                  </a:lnTo>
                  <a:lnTo>
                    <a:pt x="0" y="824"/>
                  </a:lnTo>
                  <a:lnTo>
                    <a:pt x="1" y="848"/>
                  </a:lnTo>
                  <a:lnTo>
                    <a:pt x="4" y="875"/>
                  </a:lnTo>
                  <a:lnTo>
                    <a:pt x="6" y="888"/>
                  </a:lnTo>
                  <a:lnTo>
                    <a:pt x="9" y="901"/>
                  </a:lnTo>
                  <a:lnTo>
                    <a:pt x="12" y="914"/>
                  </a:lnTo>
                  <a:lnTo>
                    <a:pt x="16" y="927"/>
                  </a:lnTo>
                  <a:lnTo>
                    <a:pt x="20" y="939"/>
                  </a:lnTo>
                  <a:lnTo>
                    <a:pt x="26" y="953"/>
                  </a:lnTo>
                  <a:lnTo>
                    <a:pt x="32" y="964"/>
                  </a:lnTo>
                  <a:lnTo>
                    <a:pt x="39" y="976"/>
                  </a:lnTo>
                  <a:lnTo>
                    <a:pt x="47" y="986"/>
                  </a:lnTo>
                  <a:lnTo>
                    <a:pt x="56" y="996"/>
                  </a:lnTo>
                  <a:lnTo>
                    <a:pt x="65" y="1005"/>
                  </a:lnTo>
                  <a:lnTo>
                    <a:pt x="76" y="1013"/>
                  </a:lnTo>
                  <a:lnTo>
                    <a:pt x="88" y="1020"/>
                  </a:lnTo>
                  <a:lnTo>
                    <a:pt x="101" y="1026"/>
                  </a:lnTo>
                  <a:lnTo>
                    <a:pt x="115" y="1031"/>
                  </a:lnTo>
                  <a:lnTo>
                    <a:pt x="130" y="1036"/>
                  </a:lnTo>
                  <a:lnTo>
                    <a:pt x="136" y="1038"/>
                  </a:lnTo>
                  <a:lnTo>
                    <a:pt x="155" y="1044"/>
                  </a:lnTo>
                  <a:lnTo>
                    <a:pt x="182" y="1051"/>
                  </a:lnTo>
                  <a:lnTo>
                    <a:pt x="214" y="1058"/>
                  </a:lnTo>
                  <a:lnTo>
                    <a:pt x="231" y="1061"/>
                  </a:lnTo>
                  <a:lnTo>
                    <a:pt x="249" y="1064"/>
                  </a:lnTo>
                  <a:lnTo>
                    <a:pt x="266" y="1065"/>
                  </a:lnTo>
                  <a:lnTo>
                    <a:pt x="282" y="1066"/>
                  </a:lnTo>
                  <a:lnTo>
                    <a:pt x="298" y="1065"/>
                  </a:lnTo>
                  <a:lnTo>
                    <a:pt x="312" y="1062"/>
                  </a:lnTo>
                  <a:lnTo>
                    <a:pt x="318" y="1061"/>
                  </a:lnTo>
                  <a:lnTo>
                    <a:pt x="325" y="1058"/>
                  </a:lnTo>
                  <a:lnTo>
                    <a:pt x="330" y="1055"/>
                  </a:lnTo>
                  <a:lnTo>
                    <a:pt x="335" y="1052"/>
                  </a:lnTo>
                  <a:lnTo>
                    <a:pt x="336" y="1051"/>
                  </a:lnTo>
                  <a:lnTo>
                    <a:pt x="340" y="1046"/>
                  </a:lnTo>
                  <a:lnTo>
                    <a:pt x="348" y="1038"/>
                  </a:lnTo>
                  <a:lnTo>
                    <a:pt x="357" y="1024"/>
                  </a:lnTo>
                  <a:lnTo>
                    <a:pt x="369" y="1004"/>
                  </a:lnTo>
                  <a:lnTo>
                    <a:pt x="383" y="979"/>
                  </a:lnTo>
                  <a:lnTo>
                    <a:pt x="399" y="944"/>
                  </a:lnTo>
                  <a:lnTo>
                    <a:pt x="418" y="902"/>
                  </a:lnTo>
                  <a:lnTo>
                    <a:pt x="439" y="850"/>
                  </a:lnTo>
                  <a:lnTo>
                    <a:pt x="463" y="789"/>
                  </a:lnTo>
                  <a:lnTo>
                    <a:pt x="488" y="715"/>
                  </a:lnTo>
                  <a:lnTo>
                    <a:pt x="515" y="630"/>
                  </a:lnTo>
                  <a:lnTo>
                    <a:pt x="544" y="531"/>
                  </a:lnTo>
                  <a:lnTo>
                    <a:pt x="576" y="419"/>
                  </a:lnTo>
                  <a:lnTo>
                    <a:pt x="592" y="357"/>
                  </a:lnTo>
                  <a:lnTo>
                    <a:pt x="608" y="292"/>
                  </a:lnTo>
                  <a:lnTo>
                    <a:pt x="625" y="222"/>
                  </a:lnTo>
                  <a:lnTo>
                    <a:pt x="643" y="148"/>
                  </a:lnTo>
                  <a:lnTo>
                    <a:pt x="642" y="143"/>
                  </a:lnTo>
                  <a:lnTo>
                    <a:pt x="638" y="128"/>
                  </a:lnTo>
                  <a:lnTo>
                    <a:pt x="633" y="119"/>
                  </a:lnTo>
                  <a:lnTo>
                    <a:pt x="625" y="108"/>
                  </a:lnTo>
                  <a:lnTo>
                    <a:pt x="615" y="96"/>
                  </a:lnTo>
                  <a:lnTo>
                    <a:pt x="602" y="83"/>
                  </a:lnTo>
                  <a:lnTo>
                    <a:pt x="593" y="77"/>
                  </a:lnTo>
                  <a:lnTo>
                    <a:pt x="584" y="70"/>
                  </a:lnTo>
                  <a:lnTo>
                    <a:pt x="574" y="63"/>
                  </a:lnTo>
                  <a:lnTo>
                    <a:pt x="562" y="56"/>
                  </a:lnTo>
                  <a:lnTo>
                    <a:pt x="550" y="50"/>
                  </a:lnTo>
                  <a:lnTo>
                    <a:pt x="535" y="44"/>
                  </a:lnTo>
                  <a:lnTo>
                    <a:pt x="520" y="38"/>
                  </a:lnTo>
                  <a:lnTo>
                    <a:pt x="503" y="32"/>
                  </a:lnTo>
                  <a:lnTo>
                    <a:pt x="485" y="27"/>
                  </a:lnTo>
                  <a:lnTo>
                    <a:pt x="466" y="22"/>
                  </a:lnTo>
                  <a:lnTo>
                    <a:pt x="443" y="17"/>
                  </a:lnTo>
                  <a:lnTo>
                    <a:pt x="421" y="13"/>
                  </a:lnTo>
                  <a:lnTo>
                    <a:pt x="396" y="9"/>
                  </a:lnTo>
                  <a:lnTo>
                    <a:pt x="370" y="5"/>
                  </a:lnTo>
                  <a:lnTo>
                    <a:pt x="341" y="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3839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8" name="Freeform 12"/>
            <p:cNvSpPr>
              <a:spLocks/>
            </p:cNvSpPr>
            <p:nvPr/>
          </p:nvSpPr>
          <p:spPr bwMode="auto">
            <a:xfrm>
              <a:off x="4847" y="3706"/>
              <a:ext cx="71" cy="38"/>
            </a:xfrm>
            <a:custGeom>
              <a:avLst/>
              <a:gdLst/>
              <a:ahLst/>
              <a:cxnLst>
                <a:cxn ang="0">
                  <a:pos x="7" y="112"/>
                </a:cxn>
                <a:cxn ang="0">
                  <a:pos x="23" y="107"/>
                </a:cxn>
                <a:cxn ang="0">
                  <a:pos x="66" y="94"/>
                </a:cxn>
                <a:cxn ang="0">
                  <a:pos x="126" y="76"/>
                </a:cxn>
                <a:cxn ang="0">
                  <a:pos x="199" y="55"/>
                </a:cxn>
                <a:cxn ang="0">
                  <a:pos x="274" y="35"/>
                </a:cxn>
                <a:cxn ang="0">
                  <a:pos x="343" y="16"/>
                </a:cxn>
                <a:cxn ang="0">
                  <a:pos x="373" y="9"/>
                </a:cxn>
                <a:cxn ang="0">
                  <a:pos x="399" y="4"/>
                </a:cxn>
                <a:cxn ang="0">
                  <a:pos x="420" y="1"/>
                </a:cxn>
                <a:cxn ang="0">
                  <a:pos x="434" y="0"/>
                </a:cxn>
                <a:cxn ang="0">
                  <a:pos x="440" y="1"/>
                </a:cxn>
                <a:cxn ang="0">
                  <a:pos x="452" y="6"/>
                </a:cxn>
                <a:cxn ang="0">
                  <a:pos x="459" y="9"/>
                </a:cxn>
                <a:cxn ang="0">
                  <a:pos x="467" y="13"/>
                </a:cxn>
                <a:cxn ang="0">
                  <a:pos x="475" y="19"/>
                </a:cxn>
                <a:cxn ang="0">
                  <a:pos x="482" y="25"/>
                </a:cxn>
                <a:cxn ang="0">
                  <a:pos x="488" y="33"/>
                </a:cxn>
                <a:cxn ang="0">
                  <a:pos x="492" y="41"/>
                </a:cxn>
                <a:cxn ang="0">
                  <a:pos x="494" y="46"/>
                </a:cxn>
                <a:cxn ang="0">
                  <a:pos x="495" y="50"/>
                </a:cxn>
                <a:cxn ang="0">
                  <a:pos x="495" y="55"/>
                </a:cxn>
                <a:cxn ang="0">
                  <a:pos x="495" y="61"/>
                </a:cxn>
                <a:cxn ang="0">
                  <a:pos x="493" y="66"/>
                </a:cxn>
                <a:cxn ang="0">
                  <a:pos x="491" y="72"/>
                </a:cxn>
                <a:cxn ang="0">
                  <a:pos x="488" y="78"/>
                </a:cxn>
                <a:cxn ang="0">
                  <a:pos x="485" y="85"/>
                </a:cxn>
                <a:cxn ang="0">
                  <a:pos x="480" y="92"/>
                </a:cxn>
                <a:cxn ang="0">
                  <a:pos x="474" y="99"/>
                </a:cxn>
                <a:cxn ang="0">
                  <a:pos x="467" y="106"/>
                </a:cxn>
                <a:cxn ang="0">
                  <a:pos x="459" y="114"/>
                </a:cxn>
                <a:cxn ang="0">
                  <a:pos x="458" y="117"/>
                </a:cxn>
                <a:cxn ang="0">
                  <a:pos x="452" y="122"/>
                </a:cxn>
                <a:cxn ang="0">
                  <a:pos x="446" y="127"/>
                </a:cxn>
                <a:cxn ang="0">
                  <a:pos x="436" y="133"/>
                </a:cxn>
                <a:cxn ang="0">
                  <a:pos x="423" y="139"/>
                </a:cxn>
                <a:cxn ang="0">
                  <a:pos x="406" y="147"/>
                </a:cxn>
                <a:cxn ang="0">
                  <a:pos x="385" y="156"/>
                </a:cxn>
                <a:cxn ang="0">
                  <a:pos x="358" y="167"/>
                </a:cxn>
                <a:cxn ang="0">
                  <a:pos x="324" y="179"/>
                </a:cxn>
                <a:cxn ang="0">
                  <a:pos x="285" y="192"/>
                </a:cxn>
                <a:cxn ang="0">
                  <a:pos x="238" y="208"/>
                </a:cxn>
                <a:cxn ang="0">
                  <a:pos x="184" y="224"/>
                </a:cxn>
                <a:cxn ang="0">
                  <a:pos x="121" y="242"/>
                </a:cxn>
                <a:cxn ang="0">
                  <a:pos x="50" y="261"/>
                </a:cxn>
                <a:cxn ang="0">
                  <a:pos x="20" y="265"/>
                </a:cxn>
                <a:cxn ang="0">
                  <a:pos x="19" y="263"/>
                </a:cxn>
                <a:cxn ang="0">
                  <a:pos x="15" y="255"/>
                </a:cxn>
                <a:cxn ang="0">
                  <a:pos x="10" y="243"/>
                </a:cxn>
                <a:cxn ang="0">
                  <a:pos x="5" y="225"/>
                </a:cxn>
                <a:cxn ang="0">
                  <a:pos x="3" y="215"/>
                </a:cxn>
                <a:cxn ang="0">
                  <a:pos x="1" y="204"/>
                </a:cxn>
                <a:cxn ang="0">
                  <a:pos x="0" y="190"/>
                </a:cxn>
                <a:cxn ang="0">
                  <a:pos x="0" y="177"/>
                </a:cxn>
                <a:cxn ang="0">
                  <a:pos x="0" y="162"/>
                </a:cxn>
                <a:cxn ang="0">
                  <a:pos x="1" y="147"/>
                </a:cxn>
                <a:cxn ang="0">
                  <a:pos x="3" y="131"/>
                </a:cxn>
                <a:cxn ang="0">
                  <a:pos x="7" y="112"/>
                </a:cxn>
              </a:cxnLst>
              <a:rect l="0" t="0" r="r" b="b"/>
              <a:pathLst>
                <a:path w="495" h="265">
                  <a:moveTo>
                    <a:pt x="7" y="112"/>
                  </a:moveTo>
                  <a:lnTo>
                    <a:pt x="23" y="107"/>
                  </a:lnTo>
                  <a:lnTo>
                    <a:pt x="66" y="94"/>
                  </a:lnTo>
                  <a:lnTo>
                    <a:pt x="126" y="76"/>
                  </a:lnTo>
                  <a:lnTo>
                    <a:pt x="199" y="55"/>
                  </a:lnTo>
                  <a:lnTo>
                    <a:pt x="274" y="35"/>
                  </a:lnTo>
                  <a:lnTo>
                    <a:pt x="343" y="16"/>
                  </a:lnTo>
                  <a:lnTo>
                    <a:pt x="373" y="9"/>
                  </a:lnTo>
                  <a:lnTo>
                    <a:pt x="399" y="4"/>
                  </a:lnTo>
                  <a:lnTo>
                    <a:pt x="420" y="1"/>
                  </a:lnTo>
                  <a:lnTo>
                    <a:pt x="434" y="0"/>
                  </a:lnTo>
                  <a:lnTo>
                    <a:pt x="440" y="1"/>
                  </a:lnTo>
                  <a:lnTo>
                    <a:pt x="452" y="6"/>
                  </a:lnTo>
                  <a:lnTo>
                    <a:pt x="459" y="9"/>
                  </a:lnTo>
                  <a:lnTo>
                    <a:pt x="467" y="13"/>
                  </a:lnTo>
                  <a:lnTo>
                    <a:pt x="475" y="19"/>
                  </a:lnTo>
                  <a:lnTo>
                    <a:pt x="482" y="25"/>
                  </a:lnTo>
                  <a:lnTo>
                    <a:pt x="488" y="33"/>
                  </a:lnTo>
                  <a:lnTo>
                    <a:pt x="492" y="41"/>
                  </a:lnTo>
                  <a:lnTo>
                    <a:pt x="494" y="46"/>
                  </a:lnTo>
                  <a:lnTo>
                    <a:pt x="495" y="50"/>
                  </a:lnTo>
                  <a:lnTo>
                    <a:pt x="495" y="55"/>
                  </a:lnTo>
                  <a:lnTo>
                    <a:pt x="495" y="61"/>
                  </a:lnTo>
                  <a:lnTo>
                    <a:pt x="493" y="66"/>
                  </a:lnTo>
                  <a:lnTo>
                    <a:pt x="491" y="72"/>
                  </a:lnTo>
                  <a:lnTo>
                    <a:pt x="488" y="78"/>
                  </a:lnTo>
                  <a:lnTo>
                    <a:pt x="485" y="85"/>
                  </a:lnTo>
                  <a:lnTo>
                    <a:pt x="480" y="92"/>
                  </a:lnTo>
                  <a:lnTo>
                    <a:pt x="474" y="99"/>
                  </a:lnTo>
                  <a:lnTo>
                    <a:pt x="467" y="106"/>
                  </a:lnTo>
                  <a:lnTo>
                    <a:pt x="459" y="114"/>
                  </a:lnTo>
                  <a:lnTo>
                    <a:pt x="458" y="117"/>
                  </a:lnTo>
                  <a:lnTo>
                    <a:pt x="452" y="122"/>
                  </a:lnTo>
                  <a:lnTo>
                    <a:pt x="446" y="127"/>
                  </a:lnTo>
                  <a:lnTo>
                    <a:pt x="436" y="133"/>
                  </a:lnTo>
                  <a:lnTo>
                    <a:pt x="423" y="139"/>
                  </a:lnTo>
                  <a:lnTo>
                    <a:pt x="406" y="147"/>
                  </a:lnTo>
                  <a:lnTo>
                    <a:pt x="385" y="156"/>
                  </a:lnTo>
                  <a:lnTo>
                    <a:pt x="358" y="167"/>
                  </a:lnTo>
                  <a:lnTo>
                    <a:pt x="324" y="179"/>
                  </a:lnTo>
                  <a:lnTo>
                    <a:pt x="285" y="192"/>
                  </a:lnTo>
                  <a:lnTo>
                    <a:pt x="238" y="208"/>
                  </a:lnTo>
                  <a:lnTo>
                    <a:pt x="184" y="224"/>
                  </a:lnTo>
                  <a:lnTo>
                    <a:pt x="121" y="242"/>
                  </a:lnTo>
                  <a:lnTo>
                    <a:pt x="50" y="261"/>
                  </a:lnTo>
                  <a:lnTo>
                    <a:pt x="20" y="265"/>
                  </a:lnTo>
                  <a:lnTo>
                    <a:pt x="19" y="263"/>
                  </a:lnTo>
                  <a:lnTo>
                    <a:pt x="15" y="255"/>
                  </a:lnTo>
                  <a:lnTo>
                    <a:pt x="10" y="243"/>
                  </a:lnTo>
                  <a:lnTo>
                    <a:pt x="5" y="225"/>
                  </a:lnTo>
                  <a:lnTo>
                    <a:pt x="3" y="215"/>
                  </a:lnTo>
                  <a:lnTo>
                    <a:pt x="1" y="204"/>
                  </a:lnTo>
                  <a:lnTo>
                    <a:pt x="0" y="190"/>
                  </a:lnTo>
                  <a:lnTo>
                    <a:pt x="0" y="177"/>
                  </a:lnTo>
                  <a:lnTo>
                    <a:pt x="0" y="162"/>
                  </a:lnTo>
                  <a:lnTo>
                    <a:pt x="1" y="147"/>
                  </a:lnTo>
                  <a:lnTo>
                    <a:pt x="3" y="131"/>
                  </a:lnTo>
                  <a:lnTo>
                    <a:pt x="7" y="112"/>
                  </a:lnTo>
                  <a:close/>
                </a:path>
              </a:pathLst>
            </a:custGeom>
            <a:solidFill>
              <a:srgbClr val="505B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9" name="Freeform 13"/>
            <p:cNvSpPr>
              <a:spLocks/>
            </p:cNvSpPr>
            <p:nvPr/>
          </p:nvSpPr>
          <p:spPr bwMode="auto">
            <a:xfrm>
              <a:off x="4850" y="3741"/>
              <a:ext cx="71" cy="38"/>
            </a:xfrm>
            <a:custGeom>
              <a:avLst/>
              <a:gdLst/>
              <a:ahLst/>
              <a:cxnLst>
                <a:cxn ang="0">
                  <a:pos x="8" y="112"/>
                </a:cxn>
                <a:cxn ang="0">
                  <a:pos x="24" y="108"/>
                </a:cxn>
                <a:cxn ang="0">
                  <a:pos x="67" y="95"/>
                </a:cxn>
                <a:cxn ang="0">
                  <a:pos x="128" y="76"/>
                </a:cxn>
                <a:cxn ang="0">
                  <a:pos x="199" y="56"/>
                </a:cxn>
                <a:cxn ang="0">
                  <a:pos x="274" y="34"/>
                </a:cxn>
                <a:cxn ang="0">
                  <a:pos x="344" y="16"/>
                </a:cxn>
                <a:cxn ang="0">
                  <a:pos x="374" y="9"/>
                </a:cxn>
                <a:cxn ang="0">
                  <a:pos x="400" y="4"/>
                </a:cxn>
                <a:cxn ang="0">
                  <a:pos x="420" y="1"/>
                </a:cxn>
                <a:cxn ang="0">
                  <a:pos x="436" y="0"/>
                </a:cxn>
                <a:cxn ang="0">
                  <a:pos x="441" y="1"/>
                </a:cxn>
                <a:cxn ang="0">
                  <a:pos x="453" y="6"/>
                </a:cxn>
                <a:cxn ang="0">
                  <a:pos x="460" y="9"/>
                </a:cxn>
                <a:cxn ang="0">
                  <a:pos x="468" y="13"/>
                </a:cxn>
                <a:cxn ang="0">
                  <a:pos x="476" y="19"/>
                </a:cxn>
                <a:cxn ang="0">
                  <a:pos x="483" y="25"/>
                </a:cxn>
                <a:cxn ang="0">
                  <a:pos x="489" y="32"/>
                </a:cxn>
                <a:cxn ang="0">
                  <a:pos x="493" y="40"/>
                </a:cxn>
                <a:cxn ang="0">
                  <a:pos x="495" y="45"/>
                </a:cxn>
                <a:cxn ang="0">
                  <a:pos x="496" y="49"/>
                </a:cxn>
                <a:cxn ang="0">
                  <a:pos x="496" y="55"/>
                </a:cxn>
                <a:cxn ang="0">
                  <a:pos x="495" y="61"/>
                </a:cxn>
                <a:cxn ang="0">
                  <a:pos x="494" y="66"/>
                </a:cxn>
                <a:cxn ang="0">
                  <a:pos x="492" y="72"/>
                </a:cxn>
                <a:cxn ang="0">
                  <a:pos x="489" y="78"/>
                </a:cxn>
                <a:cxn ang="0">
                  <a:pos x="485" y="85"/>
                </a:cxn>
                <a:cxn ang="0">
                  <a:pos x="481" y="92"/>
                </a:cxn>
                <a:cxn ang="0">
                  <a:pos x="475" y="99"/>
                </a:cxn>
                <a:cxn ang="0">
                  <a:pos x="468" y="106"/>
                </a:cxn>
                <a:cxn ang="0">
                  <a:pos x="459" y="114"/>
                </a:cxn>
                <a:cxn ang="0">
                  <a:pos x="459" y="116"/>
                </a:cxn>
                <a:cxn ang="0">
                  <a:pos x="453" y="122"/>
                </a:cxn>
                <a:cxn ang="0">
                  <a:pos x="447" y="126"/>
                </a:cxn>
                <a:cxn ang="0">
                  <a:pos x="437" y="132"/>
                </a:cxn>
                <a:cxn ang="0">
                  <a:pos x="425" y="139"/>
                </a:cxn>
                <a:cxn ang="0">
                  <a:pos x="407" y="147"/>
                </a:cxn>
                <a:cxn ang="0">
                  <a:pos x="385" y="157"/>
                </a:cxn>
                <a:cxn ang="0">
                  <a:pos x="358" y="167"/>
                </a:cxn>
                <a:cxn ang="0">
                  <a:pos x="326" y="179"/>
                </a:cxn>
                <a:cxn ang="0">
                  <a:pos x="285" y="192"/>
                </a:cxn>
                <a:cxn ang="0">
                  <a:pos x="239" y="207"/>
                </a:cxn>
                <a:cxn ang="0">
                  <a:pos x="184" y="223"/>
                </a:cxn>
                <a:cxn ang="0">
                  <a:pos x="122" y="242"/>
                </a:cxn>
                <a:cxn ang="0">
                  <a:pos x="50" y="262"/>
                </a:cxn>
                <a:cxn ang="0">
                  <a:pos x="22" y="265"/>
                </a:cxn>
                <a:cxn ang="0">
                  <a:pos x="20" y="263"/>
                </a:cxn>
                <a:cxn ang="0">
                  <a:pos x="16" y="255"/>
                </a:cxn>
                <a:cxn ang="0">
                  <a:pos x="11" y="243"/>
                </a:cxn>
                <a:cxn ang="0">
                  <a:pos x="6" y="224"/>
                </a:cxn>
                <a:cxn ang="0">
                  <a:pos x="4" y="214"/>
                </a:cxn>
                <a:cxn ang="0">
                  <a:pos x="2" y="203"/>
                </a:cxn>
                <a:cxn ang="0">
                  <a:pos x="1" y="191"/>
                </a:cxn>
                <a:cxn ang="0">
                  <a:pos x="0" y="177"/>
                </a:cxn>
                <a:cxn ang="0">
                  <a:pos x="1" y="163"/>
                </a:cxn>
                <a:cxn ang="0">
                  <a:pos x="2" y="147"/>
                </a:cxn>
                <a:cxn ang="0">
                  <a:pos x="4" y="130"/>
                </a:cxn>
                <a:cxn ang="0">
                  <a:pos x="8" y="112"/>
                </a:cxn>
              </a:cxnLst>
              <a:rect l="0" t="0" r="r" b="b"/>
              <a:pathLst>
                <a:path w="496" h="265">
                  <a:moveTo>
                    <a:pt x="8" y="112"/>
                  </a:moveTo>
                  <a:lnTo>
                    <a:pt x="24" y="108"/>
                  </a:lnTo>
                  <a:lnTo>
                    <a:pt x="67" y="95"/>
                  </a:lnTo>
                  <a:lnTo>
                    <a:pt x="128" y="76"/>
                  </a:lnTo>
                  <a:lnTo>
                    <a:pt x="199" y="56"/>
                  </a:lnTo>
                  <a:lnTo>
                    <a:pt x="274" y="34"/>
                  </a:lnTo>
                  <a:lnTo>
                    <a:pt x="344" y="16"/>
                  </a:lnTo>
                  <a:lnTo>
                    <a:pt x="374" y="9"/>
                  </a:lnTo>
                  <a:lnTo>
                    <a:pt x="400" y="4"/>
                  </a:lnTo>
                  <a:lnTo>
                    <a:pt x="420" y="1"/>
                  </a:lnTo>
                  <a:lnTo>
                    <a:pt x="436" y="0"/>
                  </a:lnTo>
                  <a:lnTo>
                    <a:pt x="441" y="1"/>
                  </a:lnTo>
                  <a:lnTo>
                    <a:pt x="453" y="6"/>
                  </a:lnTo>
                  <a:lnTo>
                    <a:pt x="460" y="9"/>
                  </a:lnTo>
                  <a:lnTo>
                    <a:pt x="468" y="13"/>
                  </a:lnTo>
                  <a:lnTo>
                    <a:pt x="476" y="19"/>
                  </a:lnTo>
                  <a:lnTo>
                    <a:pt x="483" y="25"/>
                  </a:lnTo>
                  <a:lnTo>
                    <a:pt x="489" y="32"/>
                  </a:lnTo>
                  <a:lnTo>
                    <a:pt x="493" y="40"/>
                  </a:lnTo>
                  <a:lnTo>
                    <a:pt x="495" y="45"/>
                  </a:lnTo>
                  <a:lnTo>
                    <a:pt x="496" y="49"/>
                  </a:lnTo>
                  <a:lnTo>
                    <a:pt x="496" y="55"/>
                  </a:lnTo>
                  <a:lnTo>
                    <a:pt x="495" y="61"/>
                  </a:lnTo>
                  <a:lnTo>
                    <a:pt x="494" y="66"/>
                  </a:lnTo>
                  <a:lnTo>
                    <a:pt x="492" y="72"/>
                  </a:lnTo>
                  <a:lnTo>
                    <a:pt x="489" y="78"/>
                  </a:lnTo>
                  <a:lnTo>
                    <a:pt x="485" y="85"/>
                  </a:lnTo>
                  <a:lnTo>
                    <a:pt x="481" y="92"/>
                  </a:lnTo>
                  <a:lnTo>
                    <a:pt x="475" y="99"/>
                  </a:lnTo>
                  <a:lnTo>
                    <a:pt x="468" y="106"/>
                  </a:lnTo>
                  <a:lnTo>
                    <a:pt x="459" y="114"/>
                  </a:lnTo>
                  <a:lnTo>
                    <a:pt x="459" y="116"/>
                  </a:lnTo>
                  <a:lnTo>
                    <a:pt x="453" y="122"/>
                  </a:lnTo>
                  <a:lnTo>
                    <a:pt x="447" y="126"/>
                  </a:lnTo>
                  <a:lnTo>
                    <a:pt x="437" y="132"/>
                  </a:lnTo>
                  <a:lnTo>
                    <a:pt x="425" y="139"/>
                  </a:lnTo>
                  <a:lnTo>
                    <a:pt x="407" y="147"/>
                  </a:lnTo>
                  <a:lnTo>
                    <a:pt x="385" y="157"/>
                  </a:lnTo>
                  <a:lnTo>
                    <a:pt x="358" y="167"/>
                  </a:lnTo>
                  <a:lnTo>
                    <a:pt x="326" y="179"/>
                  </a:lnTo>
                  <a:lnTo>
                    <a:pt x="285" y="192"/>
                  </a:lnTo>
                  <a:lnTo>
                    <a:pt x="239" y="207"/>
                  </a:lnTo>
                  <a:lnTo>
                    <a:pt x="184" y="223"/>
                  </a:lnTo>
                  <a:lnTo>
                    <a:pt x="122" y="242"/>
                  </a:lnTo>
                  <a:lnTo>
                    <a:pt x="50" y="262"/>
                  </a:lnTo>
                  <a:lnTo>
                    <a:pt x="22" y="265"/>
                  </a:lnTo>
                  <a:lnTo>
                    <a:pt x="20" y="263"/>
                  </a:lnTo>
                  <a:lnTo>
                    <a:pt x="16" y="255"/>
                  </a:lnTo>
                  <a:lnTo>
                    <a:pt x="11" y="243"/>
                  </a:lnTo>
                  <a:lnTo>
                    <a:pt x="6" y="224"/>
                  </a:lnTo>
                  <a:lnTo>
                    <a:pt x="4" y="214"/>
                  </a:lnTo>
                  <a:lnTo>
                    <a:pt x="2" y="203"/>
                  </a:lnTo>
                  <a:lnTo>
                    <a:pt x="1" y="191"/>
                  </a:lnTo>
                  <a:lnTo>
                    <a:pt x="0" y="177"/>
                  </a:lnTo>
                  <a:lnTo>
                    <a:pt x="1" y="163"/>
                  </a:lnTo>
                  <a:lnTo>
                    <a:pt x="2" y="147"/>
                  </a:lnTo>
                  <a:lnTo>
                    <a:pt x="4" y="130"/>
                  </a:lnTo>
                  <a:lnTo>
                    <a:pt x="8" y="112"/>
                  </a:lnTo>
                  <a:close/>
                </a:path>
              </a:pathLst>
            </a:custGeom>
            <a:solidFill>
              <a:srgbClr val="505B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0" name="Freeform 14"/>
            <p:cNvSpPr>
              <a:spLocks/>
            </p:cNvSpPr>
            <p:nvPr/>
          </p:nvSpPr>
          <p:spPr bwMode="auto">
            <a:xfrm>
              <a:off x="4600" y="3314"/>
              <a:ext cx="323" cy="391"/>
            </a:xfrm>
            <a:custGeom>
              <a:avLst/>
              <a:gdLst/>
              <a:ahLst/>
              <a:cxnLst>
                <a:cxn ang="0">
                  <a:pos x="46" y="60"/>
                </a:cxn>
                <a:cxn ang="0">
                  <a:pos x="27" y="327"/>
                </a:cxn>
                <a:cxn ang="0">
                  <a:pos x="7" y="717"/>
                </a:cxn>
                <a:cxn ang="0">
                  <a:pos x="0" y="1063"/>
                </a:cxn>
                <a:cxn ang="0">
                  <a:pos x="3" y="1254"/>
                </a:cxn>
                <a:cxn ang="0">
                  <a:pos x="14" y="1416"/>
                </a:cxn>
                <a:cxn ang="0">
                  <a:pos x="34" y="1537"/>
                </a:cxn>
                <a:cxn ang="0">
                  <a:pos x="55" y="1591"/>
                </a:cxn>
                <a:cxn ang="0">
                  <a:pos x="69" y="1625"/>
                </a:cxn>
                <a:cxn ang="0">
                  <a:pos x="105" y="1681"/>
                </a:cxn>
                <a:cxn ang="0">
                  <a:pos x="144" y="1727"/>
                </a:cxn>
                <a:cxn ang="0">
                  <a:pos x="196" y="1779"/>
                </a:cxn>
                <a:cxn ang="0">
                  <a:pos x="267" y="1840"/>
                </a:cxn>
                <a:cxn ang="0">
                  <a:pos x="357" y="1907"/>
                </a:cxn>
                <a:cxn ang="0">
                  <a:pos x="469" y="1980"/>
                </a:cxn>
                <a:cxn ang="0">
                  <a:pos x="607" y="2060"/>
                </a:cxn>
                <a:cxn ang="0">
                  <a:pos x="1904" y="2734"/>
                </a:cxn>
                <a:cxn ang="0">
                  <a:pos x="2029" y="2677"/>
                </a:cxn>
                <a:cxn ang="0">
                  <a:pos x="2089" y="2641"/>
                </a:cxn>
                <a:cxn ang="0">
                  <a:pos x="2146" y="2596"/>
                </a:cxn>
                <a:cxn ang="0">
                  <a:pos x="2198" y="2543"/>
                </a:cxn>
                <a:cxn ang="0">
                  <a:pos x="2236" y="2480"/>
                </a:cxn>
                <a:cxn ang="0">
                  <a:pos x="2257" y="2409"/>
                </a:cxn>
                <a:cxn ang="0">
                  <a:pos x="2256" y="2328"/>
                </a:cxn>
                <a:cxn ang="0">
                  <a:pos x="2229" y="2260"/>
                </a:cxn>
                <a:cxn ang="0">
                  <a:pos x="2084" y="2125"/>
                </a:cxn>
                <a:cxn ang="0">
                  <a:pos x="1861" y="1933"/>
                </a:cxn>
                <a:cxn ang="0">
                  <a:pos x="1699" y="1801"/>
                </a:cxn>
                <a:cxn ang="0">
                  <a:pos x="1521" y="1669"/>
                </a:cxn>
                <a:cxn ang="0">
                  <a:pos x="1336" y="1544"/>
                </a:cxn>
                <a:cxn ang="0">
                  <a:pos x="1150" y="1435"/>
                </a:cxn>
                <a:cxn ang="0">
                  <a:pos x="972" y="1352"/>
                </a:cxn>
                <a:cxn ang="0">
                  <a:pos x="804" y="1304"/>
                </a:cxn>
                <a:cxn ang="0">
                  <a:pos x="797" y="1232"/>
                </a:cxn>
                <a:cxn ang="0">
                  <a:pos x="869" y="1116"/>
                </a:cxn>
                <a:cxn ang="0">
                  <a:pos x="921" y="1015"/>
                </a:cxn>
                <a:cxn ang="0">
                  <a:pos x="959" y="934"/>
                </a:cxn>
                <a:cxn ang="0">
                  <a:pos x="990" y="847"/>
                </a:cxn>
                <a:cxn ang="0">
                  <a:pos x="1013" y="760"/>
                </a:cxn>
                <a:cxn ang="0">
                  <a:pos x="1026" y="673"/>
                </a:cxn>
                <a:cxn ang="0">
                  <a:pos x="1023" y="589"/>
                </a:cxn>
                <a:cxn ang="0">
                  <a:pos x="981" y="505"/>
                </a:cxn>
                <a:cxn ang="0">
                  <a:pos x="901" y="423"/>
                </a:cxn>
                <a:cxn ang="0">
                  <a:pos x="794" y="343"/>
                </a:cxn>
                <a:cxn ang="0">
                  <a:pos x="668" y="267"/>
                </a:cxn>
                <a:cxn ang="0">
                  <a:pos x="533" y="197"/>
                </a:cxn>
                <a:cxn ang="0">
                  <a:pos x="398" y="135"/>
                </a:cxn>
                <a:cxn ang="0">
                  <a:pos x="200" y="55"/>
                </a:cxn>
                <a:cxn ang="0">
                  <a:pos x="61" y="3"/>
                </a:cxn>
              </a:cxnLst>
              <a:rect l="0" t="0" r="r" b="b"/>
              <a:pathLst>
                <a:path w="2260" h="2741">
                  <a:moveTo>
                    <a:pt x="50" y="0"/>
                  </a:moveTo>
                  <a:lnTo>
                    <a:pt x="49" y="15"/>
                  </a:lnTo>
                  <a:lnTo>
                    <a:pt x="46" y="60"/>
                  </a:lnTo>
                  <a:lnTo>
                    <a:pt x="41" y="128"/>
                  </a:lnTo>
                  <a:lnTo>
                    <a:pt x="33" y="219"/>
                  </a:lnTo>
                  <a:lnTo>
                    <a:pt x="27" y="327"/>
                  </a:lnTo>
                  <a:lnTo>
                    <a:pt x="20" y="448"/>
                  </a:lnTo>
                  <a:lnTo>
                    <a:pt x="13" y="580"/>
                  </a:lnTo>
                  <a:lnTo>
                    <a:pt x="7" y="717"/>
                  </a:lnTo>
                  <a:lnTo>
                    <a:pt x="3" y="857"/>
                  </a:lnTo>
                  <a:lnTo>
                    <a:pt x="1" y="995"/>
                  </a:lnTo>
                  <a:lnTo>
                    <a:pt x="0" y="1063"/>
                  </a:lnTo>
                  <a:lnTo>
                    <a:pt x="1" y="1129"/>
                  </a:lnTo>
                  <a:lnTo>
                    <a:pt x="2" y="1192"/>
                  </a:lnTo>
                  <a:lnTo>
                    <a:pt x="3" y="1254"/>
                  </a:lnTo>
                  <a:lnTo>
                    <a:pt x="6" y="1312"/>
                  </a:lnTo>
                  <a:lnTo>
                    <a:pt x="10" y="1365"/>
                  </a:lnTo>
                  <a:lnTo>
                    <a:pt x="14" y="1416"/>
                  </a:lnTo>
                  <a:lnTo>
                    <a:pt x="20" y="1462"/>
                  </a:lnTo>
                  <a:lnTo>
                    <a:pt x="27" y="1502"/>
                  </a:lnTo>
                  <a:lnTo>
                    <a:pt x="34" y="1537"/>
                  </a:lnTo>
                  <a:lnTo>
                    <a:pt x="45" y="1567"/>
                  </a:lnTo>
                  <a:lnTo>
                    <a:pt x="55" y="1589"/>
                  </a:lnTo>
                  <a:lnTo>
                    <a:pt x="55" y="1591"/>
                  </a:lnTo>
                  <a:lnTo>
                    <a:pt x="58" y="1598"/>
                  </a:lnTo>
                  <a:lnTo>
                    <a:pt x="62" y="1609"/>
                  </a:lnTo>
                  <a:lnTo>
                    <a:pt x="69" y="1625"/>
                  </a:lnTo>
                  <a:lnTo>
                    <a:pt x="80" y="1645"/>
                  </a:lnTo>
                  <a:lnTo>
                    <a:pt x="96" y="1668"/>
                  </a:lnTo>
                  <a:lnTo>
                    <a:pt x="105" y="1681"/>
                  </a:lnTo>
                  <a:lnTo>
                    <a:pt x="116" y="1695"/>
                  </a:lnTo>
                  <a:lnTo>
                    <a:pt x="129" y="1710"/>
                  </a:lnTo>
                  <a:lnTo>
                    <a:pt x="144" y="1727"/>
                  </a:lnTo>
                  <a:lnTo>
                    <a:pt x="159" y="1743"/>
                  </a:lnTo>
                  <a:lnTo>
                    <a:pt x="177" y="1761"/>
                  </a:lnTo>
                  <a:lnTo>
                    <a:pt x="196" y="1779"/>
                  </a:lnTo>
                  <a:lnTo>
                    <a:pt x="217" y="1798"/>
                  </a:lnTo>
                  <a:lnTo>
                    <a:pt x="240" y="1819"/>
                  </a:lnTo>
                  <a:lnTo>
                    <a:pt x="267" y="1840"/>
                  </a:lnTo>
                  <a:lnTo>
                    <a:pt x="294" y="1861"/>
                  </a:lnTo>
                  <a:lnTo>
                    <a:pt x="324" y="1883"/>
                  </a:lnTo>
                  <a:lnTo>
                    <a:pt x="357" y="1907"/>
                  </a:lnTo>
                  <a:lnTo>
                    <a:pt x="391" y="1931"/>
                  </a:lnTo>
                  <a:lnTo>
                    <a:pt x="429" y="1955"/>
                  </a:lnTo>
                  <a:lnTo>
                    <a:pt x="469" y="1980"/>
                  </a:lnTo>
                  <a:lnTo>
                    <a:pt x="512" y="2007"/>
                  </a:lnTo>
                  <a:lnTo>
                    <a:pt x="558" y="2033"/>
                  </a:lnTo>
                  <a:lnTo>
                    <a:pt x="607" y="2060"/>
                  </a:lnTo>
                  <a:lnTo>
                    <a:pt x="659" y="2088"/>
                  </a:lnTo>
                  <a:lnTo>
                    <a:pt x="1884" y="2741"/>
                  </a:lnTo>
                  <a:lnTo>
                    <a:pt x="1904" y="2734"/>
                  </a:lnTo>
                  <a:lnTo>
                    <a:pt x="1956" y="2714"/>
                  </a:lnTo>
                  <a:lnTo>
                    <a:pt x="1991" y="2698"/>
                  </a:lnTo>
                  <a:lnTo>
                    <a:pt x="2029" y="2677"/>
                  </a:lnTo>
                  <a:lnTo>
                    <a:pt x="2048" y="2666"/>
                  </a:lnTo>
                  <a:lnTo>
                    <a:pt x="2068" y="2654"/>
                  </a:lnTo>
                  <a:lnTo>
                    <a:pt x="2089" y="2641"/>
                  </a:lnTo>
                  <a:lnTo>
                    <a:pt x="2108" y="2627"/>
                  </a:lnTo>
                  <a:lnTo>
                    <a:pt x="2127" y="2613"/>
                  </a:lnTo>
                  <a:lnTo>
                    <a:pt x="2146" y="2596"/>
                  </a:lnTo>
                  <a:lnTo>
                    <a:pt x="2164" y="2579"/>
                  </a:lnTo>
                  <a:lnTo>
                    <a:pt x="2182" y="2562"/>
                  </a:lnTo>
                  <a:lnTo>
                    <a:pt x="2198" y="2543"/>
                  </a:lnTo>
                  <a:lnTo>
                    <a:pt x="2212" y="2523"/>
                  </a:lnTo>
                  <a:lnTo>
                    <a:pt x="2225" y="2502"/>
                  </a:lnTo>
                  <a:lnTo>
                    <a:pt x="2236" y="2480"/>
                  </a:lnTo>
                  <a:lnTo>
                    <a:pt x="2245" y="2458"/>
                  </a:lnTo>
                  <a:lnTo>
                    <a:pt x="2253" y="2434"/>
                  </a:lnTo>
                  <a:lnTo>
                    <a:pt x="2257" y="2409"/>
                  </a:lnTo>
                  <a:lnTo>
                    <a:pt x="2260" y="2383"/>
                  </a:lnTo>
                  <a:lnTo>
                    <a:pt x="2259" y="2357"/>
                  </a:lnTo>
                  <a:lnTo>
                    <a:pt x="2256" y="2328"/>
                  </a:lnTo>
                  <a:lnTo>
                    <a:pt x="2249" y="2300"/>
                  </a:lnTo>
                  <a:lnTo>
                    <a:pt x="2240" y="2270"/>
                  </a:lnTo>
                  <a:lnTo>
                    <a:pt x="2229" y="2260"/>
                  </a:lnTo>
                  <a:lnTo>
                    <a:pt x="2198" y="2230"/>
                  </a:lnTo>
                  <a:lnTo>
                    <a:pt x="2149" y="2184"/>
                  </a:lnTo>
                  <a:lnTo>
                    <a:pt x="2084" y="2125"/>
                  </a:lnTo>
                  <a:lnTo>
                    <a:pt x="2004" y="2054"/>
                  </a:lnTo>
                  <a:lnTo>
                    <a:pt x="1912" y="1974"/>
                  </a:lnTo>
                  <a:lnTo>
                    <a:pt x="1861" y="1933"/>
                  </a:lnTo>
                  <a:lnTo>
                    <a:pt x="1809" y="1889"/>
                  </a:lnTo>
                  <a:lnTo>
                    <a:pt x="1754" y="1846"/>
                  </a:lnTo>
                  <a:lnTo>
                    <a:pt x="1699" y="1801"/>
                  </a:lnTo>
                  <a:lnTo>
                    <a:pt x="1640" y="1757"/>
                  </a:lnTo>
                  <a:lnTo>
                    <a:pt x="1582" y="1712"/>
                  </a:lnTo>
                  <a:lnTo>
                    <a:pt x="1521" y="1669"/>
                  </a:lnTo>
                  <a:lnTo>
                    <a:pt x="1460" y="1626"/>
                  </a:lnTo>
                  <a:lnTo>
                    <a:pt x="1399" y="1584"/>
                  </a:lnTo>
                  <a:lnTo>
                    <a:pt x="1336" y="1544"/>
                  </a:lnTo>
                  <a:lnTo>
                    <a:pt x="1275" y="1506"/>
                  </a:lnTo>
                  <a:lnTo>
                    <a:pt x="1212" y="1470"/>
                  </a:lnTo>
                  <a:lnTo>
                    <a:pt x="1150" y="1435"/>
                  </a:lnTo>
                  <a:lnTo>
                    <a:pt x="1090" y="1405"/>
                  </a:lnTo>
                  <a:lnTo>
                    <a:pt x="1030" y="1377"/>
                  </a:lnTo>
                  <a:lnTo>
                    <a:pt x="972" y="1352"/>
                  </a:lnTo>
                  <a:lnTo>
                    <a:pt x="914" y="1332"/>
                  </a:lnTo>
                  <a:lnTo>
                    <a:pt x="858" y="1316"/>
                  </a:lnTo>
                  <a:lnTo>
                    <a:pt x="804" y="1304"/>
                  </a:lnTo>
                  <a:lnTo>
                    <a:pt x="753" y="1297"/>
                  </a:lnTo>
                  <a:lnTo>
                    <a:pt x="765" y="1279"/>
                  </a:lnTo>
                  <a:lnTo>
                    <a:pt x="797" y="1232"/>
                  </a:lnTo>
                  <a:lnTo>
                    <a:pt x="819" y="1199"/>
                  </a:lnTo>
                  <a:lnTo>
                    <a:pt x="843" y="1159"/>
                  </a:lnTo>
                  <a:lnTo>
                    <a:pt x="869" y="1116"/>
                  </a:lnTo>
                  <a:lnTo>
                    <a:pt x="895" y="1067"/>
                  </a:lnTo>
                  <a:lnTo>
                    <a:pt x="908" y="1042"/>
                  </a:lnTo>
                  <a:lnTo>
                    <a:pt x="921" y="1015"/>
                  </a:lnTo>
                  <a:lnTo>
                    <a:pt x="933" y="989"/>
                  </a:lnTo>
                  <a:lnTo>
                    <a:pt x="946" y="961"/>
                  </a:lnTo>
                  <a:lnTo>
                    <a:pt x="959" y="934"/>
                  </a:lnTo>
                  <a:lnTo>
                    <a:pt x="970" y="905"/>
                  </a:lnTo>
                  <a:lnTo>
                    <a:pt x="980" y="876"/>
                  </a:lnTo>
                  <a:lnTo>
                    <a:pt x="990" y="847"/>
                  </a:lnTo>
                  <a:lnTo>
                    <a:pt x="999" y="818"/>
                  </a:lnTo>
                  <a:lnTo>
                    <a:pt x="1007" y="789"/>
                  </a:lnTo>
                  <a:lnTo>
                    <a:pt x="1013" y="760"/>
                  </a:lnTo>
                  <a:lnTo>
                    <a:pt x="1019" y="730"/>
                  </a:lnTo>
                  <a:lnTo>
                    <a:pt x="1023" y="701"/>
                  </a:lnTo>
                  <a:lnTo>
                    <a:pt x="1026" y="673"/>
                  </a:lnTo>
                  <a:lnTo>
                    <a:pt x="1027" y="644"/>
                  </a:lnTo>
                  <a:lnTo>
                    <a:pt x="1027" y="616"/>
                  </a:lnTo>
                  <a:lnTo>
                    <a:pt x="1023" y="589"/>
                  </a:lnTo>
                  <a:lnTo>
                    <a:pt x="1013" y="560"/>
                  </a:lnTo>
                  <a:lnTo>
                    <a:pt x="1000" y="533"/>
                  </a:lnTo>
                  <a:lnTo>
                    <a:pt x="981" y="505"/>
                  </a:lnTo>
                  <a:lnTo>
                    <a:pt x="958" y="477"/>
                  </a:lnTo>
                  <a:lnTo>
                    <a:pt x="931" y="450"/>
                  </a:lnTo>
                  <a:lnTo>
                    <a:pt x="901" y="423"/>
                  </a:lnTo>
                  <a:lnTo>
                    <a:pt x="869" y="395"/>
                  </a:lnTo>
                  <a:lnTo>
                    <a:pt x="832" y="368"/>
                  </a:lnTo>
                  <a:lnTo>
                    <a:pt x="794" y="343"/>
                  </a:lnTo>
                  <a:lnTo>
                    <a:pt x="754" y="317"/>
                  </a:lnTo>
                  <a:lnTo>
                    <a:pt x="711" y="291"/>
                  </a:lnTo>
                  <a:lnTo>
                    <a:pt x="668" y="267"/>
                  </a:lnTo>
                  <a:lnTo>
                    <a:pt x="623" y="243"/>
                  </a:lnTo>
                  <a:lnTo>
                    <a:pt x="579" y="219"/>
                  </a:lnTo>
                  <a:lnTo>
                    <a:pt x="533" y="197"/>
                  </a:lnTo>
                  <a:lnTo>
                    <a:pt x="488" y="176"/>
                  </a:lnTo>
                  <a:lnTo>
                    <a:pt x="442" y="155"/>
                  </a:lnTo>
                  <a:lnTo>
                    <a:pt x="398" y="135"/>
                  </a:lnTo>
                  <a:lnTo>
                    <a:pt x="356" y="117"/>
                  </a:lnTo>
                  <a:lnTo>
                    <a:pt x="274" y="83"/>
                  </a:lnTo>
                  <a:lnTo>
                    <a:pt x="200" y="55"/>
                  </a:lnTo>
                  <a:lnTo>
                    <a:pt x="138" y="31"/>
                  </a:lnTo>
                  <a:lnTo>
                    <a:pt x="91" y="14"/>
                  </a:lnTo>
                  <a:lnTo>
                    <a:pt x="61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EFD3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1" name="Freeform 15"/>
            <p:cNvSpPr>
              <a:spLocks/>
            </p:cNvSpPr>
            <p:nvPr/>
          </p:nvSpPr>
          <p:spPr bwMode="auto">
            <a:xfrm>
              <a:off x="4750" y="3059"/>
              <a:ext cx="213" cy="920"/>
            </a:xfrm>
            <a:custGeom>
              <a:avLst/>
              <a:gdLst/>
              <a:ahLst/>
              <a:cxnLst>
                <a:cxn ang="0">
                  <a:pos x="1380" y="5407"/>
                </a:cxn>
                <a:cxn ang="0">
                  <a:pos x="1307" y="5171"/>
                </a:cxn>
                <a:cxn ang="0">
                  <a:pos x="1231" y="4836"/>
                </a:cxn>
                <a:cxn ang="0">
                  <a:pos x="1210" y="4657"/>
                </a:cxn>
                <a:cxn ang="0">
                  <a:pos x="1205" y="4479"/>
                </a:cxn>
                <a:cxn ang="0">
                  <a:pos x="1197" y="4398"/>
                </a:cxn>
                <a:cxn ang="0">
                  <a:pos x="1155" y="4148"/>
                </a:cxn>
                <a:cxn ang="0">
                  <a:pos x="1068" y="3804"/>
                </a:cxn>
                <a:cxn ang="0">
                  <a:pos x="941" y="3408"/>
                </a:cxn>
                <a:cxn ang="0">
                  <a:pos x="879" y="3247"/>
                </a:cxn>
                <a:cxn ang="0">
                  <a:pos x="893" y="3091"/>
                </a:cxn>
                <a:cxn ang="0">
                  <a:pos x="963" y="2872"/>
                </a:cxn>
                <a:cxn ang="0">
                  <a:pos x="1065" y="2628"/>
                </a:cxn>
                <a:cxn ang="0">
                  <a:pos x="1253" y="2237"/>
                </a:cxn>
                <a:cxn ang="0">
                  <a:pos x="1363" y="2045"/>
                </a:cxn>
                <a:cxn ang="0">
                  <a:pos x="1457" y="1733"/>
                </a:cxn>
                <a:cxn ang="0">
                  <a:pos x="1458" y="1323"/>
                </a:cxn>
                <a:cxn ang="0">
                  <a:pos x="1397" y="880"/>
                </a:cxn>
                <a:cxn ang="0">
                  <a:pos x="1308" y="468"/>
                </a:cxn>
                <a:cxn ang="0">
                  <a:pos x="1201" y="71"/>
                </a:cxn>
                <a:cxn ang="0">
                  <a:pos x="274" y="1266"/>
                </a:cxn>
                <a:cxn ang="0">
                  <a:pos x="125" y="1604"/>
                </a:cxn>
                <a:cxn ang="0">
                  <a:pos x="41" y="1985"/>
                </a:cxn>
                <a:cxn ang="0">
                  <a:pos x="6" y="2365"/>
                </a:cxn>
                <a:cxn ang="0">
                  <a:pos x="1" y="2693"/>
                </a:cxn>
                <a:cxn ang="0">
                  <a:pos x="18" y="2999"/>
                </a:cxn>
                <a:cxn ang="0">
                  <a:pos x="40" y="3294"/>
                </a:cxn>
                <a:cxn ang="0">
                  <a:pos x="113" y="3674"/>
                </a:cxn>
                <a:cxn ang="0">
                  <a:pos x="221" y="4064"/>
                </a:cxn>
                <a:cxn ang="0">
                  <a:pos x="346" y="4438"/>
                </a:cxn>
                <a:cxn ang="0">
                  <a:pos x="565" y="4993"/>
                </a:cxn>
                <a:cxn ang="0">
                  <a:pos x="681" y="5290"/>
                </a:cxn>
                <a:cxn ang="0">
                  <a:pos x="721" y="5453"/>
                </a:cxn>
                <a:cxn ang="0">
                  <a:pos x="740" y="5598"/>
                </a:cxn>
                <a:cxn ang="0">
                  <a:pos x="735" y="5742"/>
                </a:cxn>
                <a:cxn ang="0">
                  <a:pos x="698" y="5872"/>
                </a:cxn>
                <a:cxn ang="0">
                  <a:pos x="620" y="5978"/>
                </a:cxn>
                <a:cxn ang="0">
                  <a:pos x="517" y="6069"/>
                </a:cxn>
                <a:cxn ang="0">
                  <a:pos x="425" y="6170"/>
                </a:cxn>
                <a:cxn ang="0">
                  <a:pos x="360" y="6279"/>
                </a:cxn>
                <a:cxn ang="0">
                  <a:pos x="364" y="6373"/>
                </a:cxn>
                <a:cxn ang="0">
                  <a:pos x="477" y="6433"/>
                </a:cxn>
                <a:cxn ang="0">
                  <a:pos x="679" y="6414"/>
                </a:cxn>
                <a:cxn ang="0">
                  <a:pos x="879" y="6310"/>
                </a:cxn>
                <a:cxn ang="0">
                  <a:pos x="1061" y="6190"/>
                </a:cxn>
                <a:cxn ang="0">
                  <a:pos x="1156" y="6104"/>
                </a:cxn>
                <a:cxn ang="0">
                  <a:pos x="1250" y="6074"/>
                </a:cxn>
                <a:cxn ang="0">
                  <a:pos x="1299" y="6051"/>
                </a:cxn>
                <a:cxn ang="0">
                  <a:pos x="1339" y="6010"/>
                </a:cxn>
                <a:cxn ang="0">
                  <a:pos x="1352" y="5945"/>
                </a:cxn>
                <a:cxn ang="0">
                  <a:pos x="1326" y="5850"/>
                </a:cxn>
                <a:cxn ang="0">
                  <a:pos x="1421" y="5775"/>
                </a:cxn>
                <a:cxn ang="0">
                  <a:pos x="1468" y="5713"/>
                </a:cxn>
                <a:cxn ang="0">
                  <a:pos x="1489" y="5637"/>
                </a:cxn>
                <a:cxn ang="0">
                  <a:pos x="1467" y="5550"/>
                </a:cxn>
              </a:cxnLst>
              <a:rect l="0" t="0" r="r" b="b"/>
              <a:pathLst>
                <a:path w="1489" h="6443">
                  <a:moveTo>
                    <a:pt x="1404" y="5475"/>
                  </a:moveTo>
                  <a:lnTo>
                    <a:pt x="1402" y="5471"/>
                  </a:lnTo>
                  <a:lnTo>
                    <a:pt x="1397" y="5458"/>
                  </a:lnTo>
                  <a:lnTo>
                    <a:pt x="1390" y="5436"/>
                  </a:lnTo>
                  <a:lnTo>
                    <a:pt x="1380" y="5407"/>
                  </a:lnTo>
                  <a:lnTo>
                    <a:pt x="1368" y="5372"/>
                  </a:lnTo>
                  <a:lnTo>
                    <a:pt x="1355" y="5330"/>
                  </a:lnTo>
                  <a:lnTo>
                    <a:pt x="1340" y="5282"/>
                  </a:lnTo>
                  <a:lnTo>
                    <a:pt x="1324" y="5229"/>
                  </a:lnTo>
                  <a:lnTo>
                    <a:pt x="1307" y="5171"/>
                  </a:lnTo>
                  <a:lnTo>
                    <a:pt x="1291" y="5111"/>
                  </a:lnTo>
                  <a:lnTo>
                    <a:pt x="1275" y="5046"/>
                  </a:lnTo>
                  <a:lnTo>
                    <a:pt x="1259" y="4978"/>
                  </a:lnTo>
                  <a:lnTo>
                    <a:pt x="1244" y="4907"/>
                  </a:lnTo>
                  <a:lnTo>
                    <a:pt x="1231" y="4836"/>
                  </a:lnTo>
                  <a:lnTo>
                    <a:pt x="1225" y="4800"/>
                  </a:lnTo>
                  <a:lnTo>
                    <a:pt x="1218" y="4763"/>
                  </a:lnTo>
                  <a:lnTo>
                    <a:pt x="1213" y="4726"/>
                  </a:lnTo>
                  <a:lnTo>
                    <a:pt x="1209" y="4690"/>
                  </a:lnTo>
                  <a:lnTo>
                    <a:pt x="1210" y="4657"/>
                  </a:lnTo>
                  <a:lnTo>
                    <a:pt x="1211" y="4622"/>
                  </a:lnTo>
                  <a:lnTo>
                    <a:pt x="1211" y="4588"/>
                  </a:lnTo>
                  <a:lnTo>
                    <a:pt x="1210" y="4551"/>
                  </a:lnTo>
                  <a:lnTo>
                    <a:pt x="1208" y="4516"/>
                  </a:lnTo>
                  <a:lnTo>
                    <a:pt x="1205" y="4479"/>
                  </a:lnTo>
                  <a:lnTo>
                    <a:pt x="1202" y="4441"/>
                  </a:lnTo>
                  <a:lnTo>
                    <a:pt x="1197" y="4404"/>
                  </a:lnTo>
                  <a:lnTo>
                    <a:pt x="1197" y="4401"/>
                  </a:lnTo>
                  <a:lnTo>
                    <a:pt x="1198" y="4398"/>
                  </a:lnTo>
                  <a:lnTo>
                    <a:pt x="1197" y="4398"/>
                  </a:lnTo>
                  <a:lnTo>
                    <a:pt x="1190" y="4349"/>
                  </a:lnTo>
                  <a:lnTo>
                    <a:pt x="1183" y="4300"/>
                  </a:lnTo>
                  <a:lnTo>
                    <a:pt x="1174" y="4249"/>
                  </a:lnTo>
                  <a:lnTo>
                    <a:pt x="1165" y="4198"/>
                  </a:lnTo>
                  <a:lnTo>
                    <a:pt x="1155" y="4148"/>
                  </a:lnTo>
                  <a:lnTo>
                    <a:pt x="1144" y="4097"/>
                  </a:lnTo>
                  <a:lnTo>
                    <a:pt x="1133" y="4048"/>
                  </a:lnTo>
                  <a:lnTo>
                    <a:pt x="1121" y="3997"/>
                  </a:lnTo>
                  <a:lnTo>
                    <a:pt x="1095" y="3899"/>
                  </a:lnTo>
                  <a:lnTo>
                    <a:pt x="1068" y="3804"/>
                  </a:lnTo>
                  <a:lnTo>
                    <a:pt x="1042" y="3713"/>
                  </a:lnTo>
                  <a:lnTo>
                    <a:pt x="1014" y="3626"/>
                  </a:lnTo>
                  <a:lnTo>
                    <a:pt x="988" y="3546"/>
                  </a:lnTo>
                  <a:lnTo>
                    <a:pt x="963" y="3473"/>
                  </a:lnTo>
                  <a:lnTo>
                    <a:pt x="941" y="3408"/>
                  </a:lnTo>
                  <a:lnTo>
                    <a:pt x="921" y="3353"/>
                  </a:lnTo>
                  <a:lnTo>
                    <a:pt x="903" y="3307"/>
                  </a:lnTo>
                  <a:lnTo>
                    <a:pt x="890" y="3274"/>
                  </a:lnTo>
                  <a:lnTo>
                    <a:pt x="882" y="3254"/>
                  </a:lnTo>
                  <a:lnTo>
                    <a:pt x="879" y="3247"/>
                  </a:lnTo>
                  <a:lnTo>
                    <a:pt x="877" y="3221"/>
                  </a:lnTo>
                  <a:lnTo>
                    <a:pt x="877" y="3194"/>
                  </a:lnTo>
                  <a:lnTo>
                    <a:pt x="880" y="3163"/>
                  </a:lnTo>
                  <a:lnTo>
                    <a:pt x="885" y="3127"/>
                  </a:lnTo>
                  <a:lnTo>
                    <a:pt x="893" y="3091"/>
                  </a:lnTo>
                  <a:lnTo>
                    <a:pt x="904" y="3050"/>
                  </a:lnTo>
                  <a:lnTo>
                    <a:pt x="917" y="3009"/>
                  </a:lnTo>
                  <a:lnTo>
                    <a:pt x="931" y="2964"/>
                  </a:lnTo>
                  <a:lnTo>
                    <a:pt x="946" y="2919"/>
                  </a:lnTo>
                  <a:lnTo>
                    <a:pt x="963" y="2872"/>
                  </a:lnTo>
                  <a:lnTo>
                    <a:pt x="982" y="2824"/>
                  </a:lnTo>
                  <a:lnTo>
                    <a:pt x="1001" y="2775"/>
                  </a:lnTo>
                  <a:lnTo>
                    <a:pt x="1023" y="2726"/>
                  </a:lnTo>
                  <a:lnTo>
                    <a:pt x="1044" y="2676"/>
                  </a:lnTo>
                  <a:lnTo>
                    <a:pt x="1065" y="2628"/>
                  </a:lnTo>
                  <a:lnTo>
                    <a:pt x="1087" y="2578"/>
                  </a:lnTo>
                  <a:lnTo>
                    <a:pt x="1132" y="2483"/>
                  </a:lnTo>
                  <a:lnTo>
                    <a:pt x="1175" y="2393"/>
                  </a:lnTo>
                  <a:lnTo>
                    <a:pt x="1216" y="2310"/>
                  </a:lnTo>
                  <a:lnTo>
                    <a:pt x="1253" y="2237"/>
                  </a:lnTo>
                  <a:lnTo>
                    <a:pt x="1284" y="2176"/>
                  </a:lnTo>
                  <a:lnTo>
                    <a:pt x="1308" y="2130"/>
                  </a:lnTo>
                  <a:lnTo>
                    <a:pt x="1325" y="2101"/>
                  </a:lnTo>
                  <a:lnTo>
                    <a:pt x="1330" y="2090"/>
                  </a:lnTo>
                  <a:lnTo>
                    <a:pt x="1363" y="2045"/>
                  </a:lnTo>
                  <a:lnTo>
                    <a:pt x="1391" y="1993"/>
                  </a:lnTo>
                  <a:lnTo>
                    <a:pt x="1414" y="1937"/>
                  </a:lnTo>
                  <a:lnTo>
                    <a:pt x="1433" y="1873"/>
                  </a:lnTo>
                  <a:lnTo>
                    <a:pt x="1447" y="1805"/>
                  </a:lnTo>
                  <a:lnTo>
                    <a:pt x="1457" y="1733"/>
                  </a:lnTo>
                  <a:lnTo>
                    <a:pt x="1464" y="1656"/>
                  </a:lnTo>
                  <a:lnTo>
                    <a:pt x="1467" y="1578"/>
                  </a:lnTo>
                  <a:lnTo>
                    <a:pt x="1467" y="1495"/>
                  </a:lnTo>
                  <a:lnTo>
                    <a:pt x="1463" y="1410"/>
                  </a:lnTo>
                  <a:lnTo>
                    <a:pt x="1458" y="1323"/>
                  </a:lnTo>
                  <a:lnTo>
                    <a:pt x="1449" y="1235"/>
                  </a:lnTo>
                  <a:lnTo>
                    <a:pt x="1439" y="1146"/>
                  </a:lnTo>
                  <a:lnTo>
                    <a:pt x="1427" y="1057"/>
                  </a:lnTo>
                  <a:lnTo>
                    <a:pt x="1412" y="968"/>
                  </a:lnTo>
                  <a:lnTo>
                    <a:pt x="1397" y="880"/>
                  </a:lnTo>
                  <a:lnTo>
                    <a:pt x="1380" y="793"/>
                  </a:lnTo>
                  <a:lnTo>
                    <a:pt x="1363" y="708"/>
                  </a:lnTo>
                  <a:lnTo>
                    <a:pt x="1345" y="625"/>
                  </a:lnTo>
                  <a:lnTo>
                    <a:pt x="1327" y="545"/>
                  </a:lnTo>
                  <a:lnTo>
                    <a:pt x="1308" y="468"/>
                  </a:lnTo>
                  <a:lnTo>
                    <a:pt x="1290" y="396"/>
                  </a:lnTo>
                  <a:lnTo>
                    <a:pt x="1273" y="327"/>
                  </a:lnTo>
                  <a:lnTo>
                    <a:pt x="1256" y="265"/>
                  </a:lnTo>
                  <a:lnTo>
                    <a:pt x="1226" y="154"/>
                  </a:lnTo>
                  <a:lnTo>
                    <a:pt x="1201" y="71"/>
                  </a:lnTo>
                  <a:lnTo>
                    <a:pt x="1185" y="19"/>
                  </a:lnTo>
                  <a:lnTo>
                    <a:pt x="1179" y="0"/>
                  </a:lnTo>
                  <a:lnTo>
                    <a:pt x="356" y="1155"/>
                  </a:lnTo>
                  <a:lnTo>
                    <a:pt x="314" y="1208"/>
                  </a:lnTo>
                  <a:lnTo>
                    <a:pt x="274" y="1266"/>
                  </a:lnTo>
                  <a:lnTo>
                    <a:pt x="238" y="1328"/>
                  </a:lnTo>
                  <a:lnTo>
                    <a:pt x="206" y="1392"/>
                  </a:lnTo>
                  <a:lnTo>
                    <a:pt x="175" y="1460"/>
                  </a:lnTo>
                  <a:lnTo>
                    <a:pt x="149" y="1531"/>
                  </a:lnTo>
                  <a:lnTo>
                    <a:pt x="125" y="1604"/>
                  </a:lnTo>
                  <a:lnTo>
                    <a:pt x="102" y="1678"/>
                  </a:lnTo>
                  <a:lnTo>
                    <a:pt x="84" y="1754"/>
                  </a:lnTo>
                  <a:lnTo>
                    <a:pt x="67" y="1830"/>
                  </a:lnTo>
                  <a:lnTo>
                    <a:pt x="53" y="1907"/>
                  </a:lnTo>
                  <a:lnTo>
                    <a:pt x="41" y="1985"/>
                  </a:lnTo>
                  <a:lnTo>
                    <a:pt x="30" y="2063"/>
                  </a:lnTo>
                  <a:lnTo>
                    <a:pt x="22" y="2140"/>
                  </a:lnTo>
                  <a:lnTo>
                    <a:pt x="15" y="2216"/>
                  </a:lnTo>
                  <a:lnTo>
                    <a:pt x="10" y="2291"/>
                  </a:lnTo>
                  <a:lnTo>
                    <a:pt x="6" y="2365"/>
                  </a:lnTo>
                  <a:lnTo>
                    <a:pt x="3" y="2435"/>
                  </a:lnTo>
                  <a:lnTo>
                    <a:pt x="1" y="2504"/>
                  </a:lnTo>
                  <a:lnTo>
                    <a:pt x="0" y="2571"/>
                  </a:lnTo>
                  <a:lnTo>
                    <a:pt x="0" y="2634"/>
                  </a:lnTo>
                  <a:lnTo>
                    <a:pt x="1" y="2693"/>
                  </a:lnTo>
                  <a:lnTo>
                    <a:pt x="3" y="2749"/>
                  </a:lnTo>
                  <a:lnTo>
                    <a:pt x="5" y="2800"/>
                  </a:lnTo>
                  <a:lnTo>
                    <a:pt x="10" y="2890"/>
                  </a:lnTo>
                  <a:lnTo>
                    <a:pt x="14" y="2956"/>
                  </a:lnTo>
                  <a:lnTo>
                    <a:pt x="18" y="2999"/>
                  </a:lnTo>
                  <a:lnTo>
                    <a:pt x="19" y="3013"/>
                  </a:lnTo>
                  <a:lnTo>
                    <a:pt x="21" y="3081"/>
                  </a:lnTo>
                  <a:lnTo>
                    <a:pt x="25" y="3149"/>
                  </a:lnTo>
                  <a:lnTo>
                    <a:pt x="31" y="3221"/>
                  </a:lnTo>
                  <a:lnTo>
                    <a:pt x="40" y="3294"/>
                  </a:lnTo>
                  <a:lnTo>
                    <a:pt x="51" y="3368"/>
                  </a:lnTo>
                  <a:lnTo>
                    <a:pt x="63" y="3443"/>
                  </a:lnTo>
                  <a:lnTo>
                    <a:pt x="78" y="3520"/>
                  </a:lnTo>
                  <a:lnTo>
                    <a:pt x="94" y="3597"/>
                  </a:lnTo>
                  <a:lnTo>
                    <a:pt x="113" y="3674"/>
                  </a:lnTo>
                  <a:lnTo>
                    <a:pt x="132" y="3752"/>
                  </a:lnTo>
                  <a:lnTo>
                    <a:pt x="152" y="3830"/>
                  </a:lnTo>
                  <a:lnTo>
                    <a:pt x="174" y="3908"/>
                  </a:lnTo>
                  <a:lnTo>
                    <a:pt x="196" y="3986"/>
                  </a:lnTo>
                  <a:lnTo>
                    <a:pt x="221" y="4064"/>
                  </a:lnTo>
                  <a:lnTo>
                    <a:pt x="245" y="4141"/>
                  </a:lnTo>
                  <a:lnTo>
                    <a:pt x="269" y="4217"/>
                  </a:lnTo>
                  <a:lnTo>
                    <a:pt x="294" y="4292"/>
                  </a:lnTo>
                  <a:lnTo>
                    <a:pt x="321" y="4366"/>
                  </a:lnTo>
                  <a:lnTo>
                    <a:pt x="346" y="4438"/>
                  </a:lnTo>
                  <a:lnTo>
                    <a:pt x="372" y="4509"/>
                  </a:lnTo>
                  <a:lnTo>
                    <a:pt x="424" y="4645"/>
                  </a:lnTo>
                  <a:lnTo>
                    <a:pt x="474" y="4772"/>
                  </a:lnTo>
                  <a:lnTo>
                    <a:pt x="522" y="4889"/>
                  </a:lnTo>
                  <a:lnTo>
                    <a:pt x="565" y="4993"/>
                  </a:lnTo>
                  <a:lnTo>
                    <a:pt x="604" y="5084"/>
                  </a:lnTo>
                  <a:lnTo>
                    <a:pt x="638" y="5160"/>
                  </a:lnTo>
                  <a:lnTo>
                    <a:pt x="652" y="5199"/>
                  </a:lnTo>
                  <a:lnTo>
                    <a:pt x="667" y="5242"/>
                  </a:lnTo>
                  <a:lnTo>
                    <a:pt x="681" y="5290"/>
                  </a:lnTo>
                  <a:lnTo>
                    <a:pt x="696" y="5341"/>
                  </a:lnTo>
                  <a:lnTo>
                    <a:pt x="702" y="5369"/>
                  </a:lnTo>
                  <a:lnTo>
                    <a:pt x="709" y="5396"/>
                  </a:lnTo>
                  <a:lnTo>
                    <a:pt x="716" y="5424"/>
                  </a:lnTo>
                  <a:lnTo>
                    <a:pt x="721" y="5453"/>
                  </a:lnTo>
                  <a:lnTo>
                    <a:pt x="726" y="5481"/>
                  </a:lnTo>
                  <a:lnTo>
                    <a:pt x="731" y="5510"/>
                  </a:lnTo>
                  <a:lnTo>
                    <a:pt x="735" y="5540"/>
                  </a:lnTo>
                  <a:lnTo>
                    <a:pt x="738" y="5569"/>
                  </a:lnTo>
                  <a:lnTo>
                    <a:pt x="740" y="5598"/>
                  </a:lnTo>
                  <a:lnTo>
                    <a:pt x="741" y="5628"/>
                  </a:lnTo>
                  <a:lnTo>
                    <a:pt x="741" y="5657"/>
                  </a:lnTo>
                  <a:lnTo>
                    <a:pt x="741" y="5685"/>
                  </a:lnTo>
                  <a:lnTo>
                    <a:pt x="739" y="5715"/>
                  </a:lnTo>
                  <a:lnTo>
                    <a:pt x="735" y="5742"/>
                  </a:lnTo>
                  <a:lnTo>
                    <a:pt x="731" y="5769"/>
                  </a:lnTo>
                  <a:lnTo>
                    <a:pt x="725" y="5797"/>
                  </a:lnTo>
                  <a:lnTo>
                    <a:pt x="718" y="5823"/>
                  </a:lnTo>
                  <a:lnTo>
                    <a:pt x="708" y="5848"/>
                  </a:lnTo>
                  <a:lnTo>
                    <a:pt x="698" y="5872"/>
                  </a:lnTo>
                  <a:lnTo>
                    <a:pt x="686" y="5896"/>
                  </a:lnTo>
                  <a:lnTo>
                    <a:pt x="672" y="5918"/>
                  </a:lnTo>
                  <a:lnTo>
                    <a:pt x="657" y="5939"/>
                  </a:lnTo>
                  <a:lnTo>
                    <a:pt x="639" y="5959"/>
                  </a:lnTo>
                  <a:lnTo>
                    <a:pt x="620" y="5978"/>
                  </a:lnTo>
                  <a:lnTo>
                    <a:pt x="614" y="5983"/>
                  </a:lnTo>
                  <a:lnTo>
                    <a:pt x="595" y="5998"/>
                  </a:lnTo>
                  <a:lnTo>
                    <a:pt x="568" y="6021"/>
                  </a:lnTo>
                  <a:lnTo>
                    <a:pt x="535" y="6051"/>
                  </a:lnTo>
                  <a:lnTo>
                    <a:pt x="517" y="6069"/>
                  </a:lnTo>
                  <a:lnTo>
                    <a:pt x="498" y="6088"/>
                  </a:lnTo>
                  <a:lnTo>
                    <a:pt x="479" y="6107"/>
                  </a:lnTo>
                  <a:lnTo>
                    <a:pt x="461" y="6127"/>
                  </a:lnTo>
                  <a:lnTo>
                    <a:pt x="443" y="6149"/>
                  </a:lnTo>
                  <a:lnTo>
                    <a:pt x="425" y="6170"/>
                  </a:lnTo>
                  <a:lnTo>
                    <a:pt x="409" y="6191"/>
                  </a:lnTo>
                  <a:lnTo>
                    <a:pt x="393" y="6213"/>
                  </a:lnTo>
                  <a:lnTo>
                    <a:pt x="380" y="6236"/>
                  </a:lnTo>
                  <a:lnTo>
                    <a:pt x="369" y="6257"/>
                  </a:lnTo>
                  <a:lnTo>
                    <a:pt x="360" y="6279"/>
                  </a:lnTo>
                  <a:lnTo>
                    <a:pt x="354" y="6299"/>
                  </a:lnTo>
                  <a:lnTo>
                    <a:pt x="351" y="6320"/>
                  </a:lnTo>
                  <a:lnTo>
                    <a:pt x="352" y="6339"/>
                  </a:lnTo>
                  <a:lnTo>
                    <a:pt x="356" y="6357"/>
                  </a:lnTo>
                  <a:lnTo>
                    <a:pt x="364" y="6373"/>
                  </a:lnTo>
                  <a:lnTo>
                    <a:pt x="376" y="6389"/>
                  </a:lnTo>
                  <a:lnTo>
                    <a:pt x="393" y="6402"/>
                  </a:lnTo>
                  <a:lnTo>
                    <a:pt x="417" y="6415"/>
                  </a:lnTo>
                  <a:lnTo>
                    <a:pt x="444" y="6425"/>
                  </a:lnTo>
                  <a:lnTo>
                    <a:pt x="477" y="6433"/>
                  </a:lnTo>
                  <a:lnTo>
                    <a:pt x="517" y="6439"/>
                  </a:lnTo>
                  <a:lnTo>
                    <a:pt x="563" y="6442"/>
                  </a:lnTo>
                  <a:lnTo>
                    <a:pt x="616" y="6443"/>
                  </a:lnTo>
                  <a:lnTo>
                    <a:pt x="633" y="6435"/>
                  </a:lnTo>
                  <a:lnTo>
                    <a:pt x="679" y="6414"/>
                  </a:lnTo>
                  <a:lnTo>
                    <a:pt x="711" y="6398"/>
                  </a:lnTo>
                  <a:lnTo>
                    <a:pt x="749" y="6380"/>
                  </a:lnTo>
                  <a:lnTo>
                    <a:pt x="790" y="6359"/>
                  </a:lnTo>
                  <a:lnTo>
                    <a:pt x="834" y="6336"/>
                  </a:lnTo>
                  <a:lnTo>
                    <a:pt x="879" y="6310"/>
                  </a:lnTo>
                  <a:lnTo>
                    <a:pt x="926" y="6282"/>
                  </a:lnTo>
                  <a:lnTo>
                    <a:pt x="972" y="6253"/>
                  </a:lnTo>
                  <a:lnTo>
                    <a:pt x="1018" y="6222"/>
                  </a:lnTo>
                  <a:lnTo>
                    <a:pt x="1039" y="6206"/>
                  </a:lnTo>
                  <a:lnTo>
                    <a:pt x="1061" y="6190"/>
                  </a:lnTo>
                  <a:lnTo>
                    <a:pt x="1081" y="6173"/>
                  </a:lnTo>
                  <a:lnTo>
                    <a:pt x="1101" y="6156"/>
                  </a:lnTo>
                  <a:lnTo>
                    <a:pt x="1121" y="6138"/>
                  </a:lnTo>
                  <a:lnTo>
                    <a:pt x="1139" y="6121"/>
                  </a:lnTo>
                  <a:lnTo>
                    <a:pt x="1156" y="6104"/>
                  </a:lnTo>
                  <a:lnTo>
                    <a:pt x="1171" y="6086"/>
                  </a:lnTo>
                  <a:lnTo>
                    <a:pt x="1182" y="6086"/>
                  </a:lnTo>
                  <a:lnTo>
                    <a:pt x="1211" y="6083"/>
                  </a:lnTo>
                  <a:lnTo>
                    <a:pt x="1230" y="6079"/>
                  </a:lnTo>
                  <a:lnTo>
                    <a:pt x="1250" y="6074"/>
                  </a:lnTo>
                  <a:lnTo>
                    <a:pt x="1260" y="6071"/>
                  </a:lnTo>
                  <a:lnTo>
                    <a:pt x="1270" y="6067"/>
                  </a:lnTo>
                  <a:lnTo>
                    <a:pt x="1280" y="6063"/>
                  </a:lnTo>
                  <a:lnTo>
                    <a:pt x="1290" y="6058"/>
                  </a:lnTo>
                  <a:lnTo>
                    <a:pt x="1299" y="6051"/>
                  </a:lnTo>
                  <a:lnTo>
                    <a:pt x="1308" y="6044"/>
                  </a:lnTo>
                  <a:lnTo>
                    <a:pt x="1317" y="6037"/>
                  </a:lnTo>
                  <a:lnTo>
                    <a:pt x="1326" y="6029"/>
                  </a:lnTo>
                  <a:lnTo>
                    <a:pt x="1333" y="6020"/>
                  </a:lnTo>
                  <a:lnTo>
                    <a:pt x="1339" y="6010"/>
                  </a:lnTo>
                  <a:lnTo>
                    <a:pt x="1344" y="6000"/>
                  </a:lnTo>
                  <a:lnTo>
                    <a:pt x="1348" y="5988"/>
                  </a:lnTo>
                  <a:lnTo>
                    <a:pt x="1351" y="5975"/>
                  </a:lnTo>
                  <a:lnTo>
                    <a:pt x="1352" y="5960"/>
                  </a:lnTo>
                  <a:lnTo>
                    <a:pt x="1352" y="5945"/>
                  </a:lnTo>
                  <a:lnTo>
                    <a:pt x="1351" y="5929"/>
                  </a:lnTo>
                  <a:lnTo>
                    <a:pt x="1347" y="5911"/>
                  </a:lnTo>
                  <a:lnTo>
                    <a:pt x="1342" y="5893"/>
                  </a:lnTo>
                  <a:lnTo>
                    <a:pt x="1335" y="5872"/>
                  </a:lnTo>
                  <a:lnTo>
                    <a:pt x="1326" y="5850"/>
                  </a:lnTo>
                  <a:lnTo>
                    <a:pt x="1338" y="5843"/>
                  </a:lnTo>
                  <a:lnTo>
                    <a:pt x="1370" y="5821"/>
                  </a:lnTo>
                  <a:lnTo>
                    <a:pt x="1390" y="5805"/>
                  </a:lnTo>
                  <a:lnTo>
                    <a:pt x="1410" y="5785"/>
                  </a:lnTo>
                  <a:lnTo>
                    <a:pt x="1421" y="5775"/>
                  </a:lnTo>
                  <a:lnTo>
                    <a:pt x="1432" y="5764"/>
                  </a:lnTo>
                  <a:lnTo>
                    <a:pt x="1442" y="5752"/>
                  </a:lnTo>
                  <a:lnTo>
                    <a:pt x="1451" y="5739"/>
                  </a:lnTo>
                  <a:lnTo>
                    <a:pt x="1460" y="5727"/>
                  </a:lnTo>
                  <a:lnTo>
                    <a:pt x="1468" y="5713"/>
                  </a:lnTo>
                  <a:lnTo>
                    <a:pt x="1475" y="5698"/>
                  </a:lnTo>
                  <a:lnTo>
                    <a:pt x="1480" y="5683"/>
                  </a:lnTo>
                  <a:lnTo>
                    <a:pt x="1485" y="5668"/>
                  </a:lnTo>
                  <a:lnTo>
                    <a:pt x="1488" y="5653"/>
                  </a:lnTo>
                  <a:lnTo>
                    <a:pt x="1489" y="5637"/>
                  </a:lnTo>
                  <a:lnTo>
                    <a:pt x="1489" y="5620"/>
                  </a:lnTo>
                  <a:lnTo>
                    <a:pt x="1487" y="5602"/>
                  </a:lnTo>
                  <a:lnTo>
                    <a:pt x="1482" y="5585"/>
                  </a:lnTo>
                  <a:lnTo>
                    <a:pt x="1476" y="5568"/>
                  </a:lnTo>
                  <a:lnTo>
                    <a:pt x="1467" y="5550"/>
                  </a:lnTo>
                  <a:lnTo>
                    <a:pt x="1455" y="5532"/>
                  </a:lnTo>
                  <a:lnTo>
                    <a:pt x="1441" y="5512"/>
                  </a:lnTo>
                  <a:lnTo>
                    <a:pt x="1424" y="5494"/>
                  </a:lnTo>
                  <a:lnTo>
                    <a:pt x="1404" y="5475"/>
                  </a:lnTo>
                  <a:close/>
                </a:path>
              </a:pathLst>
            </a:custGeom>
            <a:solidFill>
              <a:srgbClr val="EFD3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4768" y="3834"/>
              <a:ext cx="124" cy="138"/>
            </a:xfrm>
            <a:custGeom>
              <a:avLst/>
              <a:gdLst/>
              <a:ahLst/>
              <a:cxnLst>
                <a:cxn ang="0">
                  <a:pos x="575" y="0"/>
                </a:cxn>
                <a:cxn ang="0">
                  <a:pos x="557" y="21"/>
                </a:cxn>
                <a:cxn ang="0">
                  <a:pos x="507" y="73"/>
                </a:cxn>
                <a:cxn ang="0">
                  <a:pos x="435" y="149"/>
                </a:cxn>
                <a:cxn ang="0">
                  <a:pos x="348" y="239"/>
                </a:cxn>
                <a:cxn ang="0">
                  <a:pos x="302" y="285"/>
                </a:cxn>
                <a:cxn ang="0">
                  <a:pos x="255" y="331"/>
                </a:cxn>
                <a:cxn ang="0">
                  <a:pos x="210" y="375"/>
                </a:cxn>
                <a:cxn ang="0">
                  <a:pos x="165" y="416"/>
                </a:cxn>
                <a:cxn ang="0">
                  <a:pos x="124" y="452"/>
                </a:cxn>
                <a:cxn ang="0">
                  <a:pos x="87" y="484"/>
                </a:cxn>
                <a:cxn ang="0">
                  <a:pos x="70" y="496"/>
                </a:cxn>
                <a:cxn ang="0">
                  <a:pos x="54" y="508"/>
                </a:cxn>
                <a:cxn ang="0">
                  <a:pos x="40" y="517"/>
                </a:cxn>
                <a:cxn ang="0">
                  <a:pos x="28" y="523"/>
                </a:cxn>
                <a:cxn ang="0">
                  <a:pos x="0" y="552"/>
                </a:cxn>
                <a:cxn ang="0">
                  <a:pos x="328" y="969"/>
                </a:cxn>
                <a:cxn ang="0">
                  <a:pos x="867" y="254"/>
                </a:cxn>
                <a:cxn ang="0">
                  <a:pos x="575" y="0"/>
                </a:cxn>
              </a:cxnLst>
              <a:rect l="0" t="0" r="r" b="b"/>
              <a:pathLst>
                <a:path w="867" h="969">
                  <a:moveTo>
                    <a:pt x="575" y="0"/>
                  </a:moveTo>
                  <a:lnTo>
                    <a:pt x="557" y="21"/>
                  </a:lnTo>
                  <a:lnTo>
                    <a:pt x="507" y="73"/>
                  </a:lnTo>
                  <a:lnTo>
                    <a:pt x="435" y="149"/>
                  </a:lnTo>
                  <a:lnTo>
                    <a:pt x="348" y="239"/>
                  </a:lnTo>
                  <a:lnTo>
                    <a:pt x="302" y="285"/>
                  </a:lnTo>
                  <a:lnTo>
                    <a:pt x="255" y="331"/>
                  </a:lnTo>
                  <a:lnTo>
                    <a:pt x="210" y="375"/>
                  </a:lnTo>
                  <a:lnTo>
                    <a:pt x="165" y="416"/>
                  </a:lnTo>
                  <a:lnTo>
                    <a:pt x="124" y="452"/>
                  </a:lnTo>
                  <a:lnTo>
                    <a:pt x="87" y="484"/>
                  </a:lnTo>
                  <a:lnTo>
                    <a:pt x="70" y="496"/>
                  </a:lnTo>
                  <a:lnTo>
                    <a:pt x="54" y="508"/>
                  </a:lnTo>
                  <a:lnTo>
                    <a:pt x="40" y="517"/>
                  </a:lnTo>
                  <a:lnTo>
                    <a:pt x="28" y="523"/>
                  </a:lnTo>
                  <a:lnTo>
                    <a:pt x="0" y="552"/>
                  </a:lnTo>
                  <a:lnTo>
                    <a:pt x="328" y="969"/>
                  </a:lnTo>
                  <a:lnTo>
                    <a:pt x="867" y="254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30326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4716" y="3914"/>
              <a:ext cx="102" cy="74"/>
            </a:xfrm>
            <a:custGeom>
              <a:avLst/>
              <a:gdLst/>
              <a:ahLst/>
              <a:cxnLst>
                <a:cxn ang="0">
                  <a:pos x="346" y="6"/>
                </a:cxn>
                <a:cxn ang="0">
                  <a:pos x="392" y="38"/>
                </a:cxn>
                <a:cxn ang="0">
                  <a:pos x="440" y="79"/>
                </a:cxn>
                <a:cxn ang="0">
                  <a:pos x="482" y="120"/>
                </a:cxn>
                <a:cxn ang="0">
                  <a:pos x="511" y="153"/>
                </a:cxn>
                <a:cxn ang="0">
                  <a:pos x="542" y="192"/>
                </a:cxn>
                <a:cxn ang="0">
                  <a:pos x="575" y="235"/>
                </a:cxn>
                <a:cxn ang="0">
                  <a:pos x="606" y="284"/>
                </a:cxn>
                <a:cxn ang="0">
                  <a:pos x="638" y="338"/>
                </a:cxn>
                <a:cxn ang="0">
                  <a:pos x="670" y="397"/>
                </a:cxn>
                <a:cxn ang="0">
                  <a:pos x="700" y="463"/>
                </a:cxn>
                <a:cxn ang="0">
                  <a:pos x="690" y="502"/>
                </a:cxn>
                <a:cxn ang="0">
                  <a:pos x="582" y="514"/>
                </a:cxn>
                <a:cxn ang="0">
                  <a:pos x="506" y="517"/>
                </a:cxn>
                <a:cxn ang="0">
                  <a:pos x="451" y="518"/>
                </a:cxn>
                <a:cxn ang="0">
                  <a:pos x="393" y="516"/>
                </a:cxn>
                <a:cxn ang="0">
                  <a:pos x="334" y="510"/>
                </a:cxn>
                <a:cxn ang="0">
                  <a:pos x="278" y="502"/>
                </a:cxn>
                <a:cxn ang="0">
                  <a:pos x="222" y="489"/>
                </a:cxn>
                <a:cxn ang="0">
                  <a:pos x="171" y="472"/>
                </a:cxn>
                <a:cxn ang="0">
                  <a:pos x="125" y="449"/>
                </a:cxn>
                <a:cxn ang="0">
                  <a:pos x="86" y="420"/>
                </a:cxn>
                <a:cxn ang="0">
                  <a:pos x="55" y="385"/>
                </a:cxn>
                <a:cxn ang="0">
                  <a:pos x="40" y="363"/>
                </a:cxn>
                <a:cxn ang="0">
                  <a:pos x="26" y="347"/>
                </a:cxn>
                <a:cxn ang="0">
                  <a:pos x="13" y="325"/>
                </a:cxn>
                <a:cxn ang="0">
                  <a:pos x="6" y="307"/>
                </a:cxn>
                <a:cxn ang="0">
                  <a:pos x="1" y="287"/>
                </a:cxn>
                <a:cxn ang="0">
                  <a:pos x="0" y="264"/>
                </a:cxn>
                <a:cxn ang="0">
                  <a:pos x="4" y="237"/>
                </a:cxn>
                <a:cxn ang="0">
                  <a:pos x="15" y="210"/>
                </a:cxn>
                <a:cxn ang="0">
                  <a:pos x="33" y="181"/>
                </a:cxn>
                <a:cxn ang="0">
                  <a:pos x="62" y="149"/>
                </a:cxn>
                <a:cxn ang="0">
                  <a:pos x="99" y="118"/>
                </a:cxn>
                <a:cxn ang="0">
                  <a:pos x="150" y="85"/>
                </a:cxn>
                <a:cxn ang="0">
                  <a:pos x="213" y="51"/>
                </a:cxn>
                <a:cxn ang="0">
                  <a:pos x="291" y="17"/>
                </a:cxn>
              </a:cxnLst>
              <a:rect l="0" t="0" r="r" b="b"/>
              <a:pathLst>
                <a:path w="714" h="518">
                  <a:moveTo>
                    <a:pt x="335" y="0"/>
                  </a:moveTo>
                  <a:lnTo>
                    <a:pt x="346" y="6"/>
                  </a:lnTo>
                  <a:lnTo>
                    <a:pt x="373" y="24"/>
                  </a:lnTo>
                  <a:lnTo>
                    <a:pt x="392" y="38"/>
                  </a:lnTo>
                  <a:lnTo>
                    <a:pt x="415" y="56"/>
                  </a:lnTo>
                  <a:lnTo>
                    <a:pt x="440" y="79"/>
                  </a:lnTo>
                  <a:lnTo>
                    <a:pt x="468" y="106"/>
                  </a:lnTo>
                  <a:lnTo>
                    <a:pt x="482" y="120"/>
                  </a:lnTo>
                  <a:lnTo>
                    <a:pt x="496" y="136"/>
                  </a:lnTo>
                  <a:lnTo>
                    <a:pt x="511" y="153"/>
                  </a:lnTo>
                  <a:lnTo>
                    <a:pt x="527" y="173"/>
                  </a:lnTo>
                  <a:lnTo>
                    <a:pt x="542" y="192"/>
                  </a:lnTo>
                  <a:lnTo>
                    <a:pt x="559" y="213"/>
                  </a:lnTo>
                  <a:lnTo>
                    <a:pt x="575" y="235"/>
                  </a:lnTo>
                  <a:lnTo>
                    <a:pt x="590" y="259"/>
                  </a:lnTo>
                  <a:lnTo>
                    <a:pt x="606" y="284"/>
                  </a:lnTo>
                  <a:lnTo>
                    <a:pt x="622" y="310"/>
                  </a:lnTo>
                  <a:lnTo>
                    <a:pt x="638" y="338"/>
                  </a:lnTo>
                  <a:lnTo>
                    <a:pt x="654" y="367"/>
                  </a:lnTo>
                  <a:lnTo>
                    <a:pt x="670" y="397"/>
                  </a:lnTo>
                  <a:lnTo>
                    <a:pt x="685" y="430"/>
                  </a:lnTo>
                  <a:lnTo>
                    <a:pt x="700" y="463"/>
                  </a:lnTo>
                  <a:lnTo>
                    <a:pt x="714" y="498"/>
                  </a:lnTo>
                  <a:lnTo>
                    <a:pt x="690" y="502"/>
                  </a:lnTo>
                  <a:lnTo>
                    <a:pt x="625" y="509"/>
                  </a:lnTo>
                  <a:lnTo>
                    <a:pt x="582" y="514"/>
                  </a:lnTo>
                  <a:lnTo>
                    <a:pt x="532" y="516"/>
                  </a:lnTo>
                  <a:lnTo>
                    <a:pt x="506" y="517"/>
                  </a:lnTo>
                  <a:lnTo>
                    <a:pt x="479" y="518"/>
                  </a:lnTo>
                  <a:lnTo>
                    <a:pt x="451" y="518"/>
                  </a:lnTo>
                  <a:lnTo>
                    <a:pt x="422" y="517"/>
                  </a:lnTo>
                  <a:lnTo>
                    <a:pt x="393" y="516"/>
                  </a:lnTo>
                  <a:lnTo>
                    <a:pt x="364" y="514"/>
                  </a:lnTo>
                  <a:lnTo>
                    <a:pt x="334" y="510"/>
                  </a:lnTo>
                  <a:lnTo>
                    <a:pt x="306" y="506"/>
                  </a:lnTo>
                  <a:lnTo>
                    <a:pt x="278" y="502"/>
                  </a:lnTo>
                  <a:lnTo>
                    <a:pt x="250" y="496"/>
                  </a:lnTo>
                  <a:lnTo>
                    <a:pt x="222" y="489"/>
                  </a:lnTo>
                  <a:lnTo>
                    <a:pt x="196" y="481"/>
                  </a:lnTo>
                  <a:lnTo>
                    <a:pt x="171" y="472"/>
                  </a:lnTo>
                  <a:lnTo>
                    <a:pt x="148" y="461"/>
                  </a:lnTo>
                  <a:lnTo>
                    <a:pt x="125" y="449"/>
                  </a:lnTo>
                  <a:lnTo>
                    <a:pt x="104" y="436"/>
                  </a:lnTo>
                  <a:lnTo>
                    <a:pt x="86" y="420"/>
                  </a:lnTo>
                  <a:lnTo>
                    <a:pt x="69" y="403"/>
                  </a:lnTo>
                  <a:lnTo>
                    <a:pt x="55" y="385"/>
                  </a:lnTo>
                  <a:lnTo>
                    <a:pt x="43" y="365"/>
                  </a:lnTo>
                  <a:lnTo>
                    <a:pt x="40" y="363"/>
                  </a:lnTo>
                  <a:lnTo>
                    <a:pt x="34" y="357"/>
                  </a:lnTo>
                  <a:lnTo>
                    <a:pt x="26" y="347"/>
                  </a:lnTo>
                  <a:lnTo>
                    <a:pt x="18" y="333"/>
                  </a:lnTo>
                  <a:lnTo>
                    <a:pt x="13" y="325"/>
                  </a:lnTo>
                  <a:lnTo>
                    <a:pt x="9" y="317"/>
                  </a:lnTo>
                  <a:lnTo>
                    <a:pt x="6" y="307"/>
                  </a:lnTo>
                  <a:lnTo>
                    <a:pt x="3" y="297"/>
                  </a:lnTo>
                  <a:lnTo>
                    <a:pt x="1" y="287"/>
                  </a:lnTo>
                  <a:lnTo>
                    <a:pt x="0" y="275"/>
                  </a:lnTo>
                  <a:lnTo>
                    <a:pt x="0" y="264"/>
                  </a:lnTo>
                  <a:lnTo>
                    <a:pt x="1" y="251"/>
                  </a:lnTo>
                  <a:lnTo>
                    <a:pt x="4" y="237"/>
                  </a:lnTo>
                  <a:lnTo>
                    <a:pt x="9" y="224"/>
                  </a:lnTo>
                  <a:lnTo>
                    <a:pt x="15" y="210"/>
                  </a:lnTo>
                  <a:lnTo>
                    <a:pt x="23" y="196"/>
                  </a:lnTo>
                  <a:lnTo>
                    <a:pt x="33" y="181"/>
                  </a:lnTo>
                  <a:lnTo>
                    <a:pt x="47" y="166"/>
                  </a:lnTo>
                  <a:lnTo>
                    <a:pt x="62" y="149"/>
                  </a:lnTo>
                  <a:lnTo>
                    <a:pt x="79" y="134"/>
                  </a:lnTo>
                  <a:lnTo>
                    <a:pt x="99" y="118"/>
                  </a:lnTo>
                  <a:lnTo>
                    <a:pt x="123" y="102"/>
                  </a:lnTo>
                  <a:lnTo>
                    <a:pt x="150" y="85"/>
                  </a:lnTo>
                  <a:lnTo>
                    <a:pt x="180" y="68"/>
                  </a:lnTo>
                  <a:lnTo>
                    <a:pt x="213" y="51"/>
                  </a:lnTo>
                  <a:lnTo>
                    <a:pt x="250" y="34"/>
                  </a:lnTo>
                  <a:lnTo>
                    <a:pt x="291" y="1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4" name="Freeform 18"/>
            <p:cNvSpPr>
              <a:spLocks/>
            </p:cNvSpPr>
            <p:nvPr/>
          </p:nvSpPr>
          <p:spPr bwMode="auto">
            <a:xfrm>
              <a:off x="4712" y="3908"/>
              <a:ext cx="256" cy="110"/>
            </a:xfrm>
            <a:custGeom>
              <a:avLst/>
              <a:gdLst/>
              <a:ahLst/>
              <a:cxnLst>
                <a:cxn ang="0">
                  <a:pos x="19" y="337"/>
                </a:cxn>
                <a:cxn ang="0">
                  <a:pos x="8" y="369"/>
                </a:cxn>
                <a:cxn ang="0">
                  <a:pos x="2" y="402"/>
                </a:cxn>
                <a:cxn ang="0">
                  <a:pos x="0" y="441"/>
                </a:cxn>
                <a:cxn ang="0">
                  <a:pos x="3" y="473"/>
                </a:cxn>
                <a:cxn ang="0">
                  <a:pos x="8" y="495"/>
                </a:cxn>
                <a:cxn ang="0">
                  <a:pos x="16" y="516"/>
                </a:cxn>
                <a:cxn ang="0">
                  <a:pos x="28" y="538"/>
                </a:cxn>
                <a:cxn ang="0">
                  <a:pos x="43" y="561"/>
                </a:cxn>
                <a:cxn ang="0">
                  <a:pos x="62" y="581"/>
                </a:cxn>
                <a:cxn ang="0">
                  <a:pos x="78" y="595"/>
                </a:cxn>
                <a:cxn ang="0">
                  <a:pos x="105" y="621"/>
                </a:cxn>
                <a:cxn ang="0">
                  <a:pos x="144" y="651"/>
                </a:cxn>
                <a:cxn ang="0">
                  <a:pos x="181" y="674"/>
                </a:cxn>
                <a:cxn ang="0">
                  <a:pos x="223" y="696"/>
                </a:cxn>
                <a:cxn ang="0">
                  <a:pos x="275" y="718"/>
                </a:cxn>
                <a:cxn ang="0">
                  <a:pos x="333" y="738"/>
                </a:cxn>
                <a:cxn ang="0">
                  <a:pos x="400" y="754"/>
                </a:cxn>
                <a:cxn ang="0">
                  <a:pos x="475" y="764"/>
                </a:cxn>
                <a:cxn ang="0">
                  <a:pos x="557" y="768"/>
                </a:cxn>
                <a:cxn ang="0">
                  <a:pos x="649" y="764"/>
                </a:cxn>
                <a:cxn ang="0">
                  <a:pos x="749" y="751"/>
                </a:cxn>
                <a:cxn ang="0">
                  <a:pos x="858" y="728"/>
                </a:cxn>
                <a:cxn ang="0">
                  <a:pos x="976" y="691"/>
                </a:cxn>
                <a:cxn ang="0">
                  <a:pos x="1045" y="665"/>
                </a:cxn>
                <a:cxn ang="0">
                  <a:pos x="1090" y="643"/>
                </a:cxn>
                <a:cxn ang="0">
                  <a:pos x="1168" y="600"/>
                </a:cxn>
                <a:cxn ang="0">
                  <a:pos x="1270" y="541"/>
                </a:cxn>
                <a:cxn ang="0">
                  <a:pos x="1386" y="470"/>
                </a:cxn>
                <a:cxn ang="0">
                  <a:pos x="1475" y="411"/>
                </a:cxn>
                <a:cxn ang="0">
                  <a:pos x="1534" y="369"/>
                </a:cxn>
                <a:cxn ang="0">
                  <a:pos x="1591" y="327"/>
                </a:cxn>
                <a:cxn ang="0">
                  <a:pos x="1642" y="283"/>
                </a:cxn>
                <a:cxn ang="0">
                  <a:pos x="1689" y="240"/>
                </a:cxn>
                <a:cxn ang="0">
                  <a:pos x="1730" y="197"/>
                </a:cxn>
                <a:cxn ang="0">
                  <a:pos x="1794" y="0"/>
                </a:cxn>
                <a:cxn ang="0">
                  <a:pos x="1756" y="23"/>
                </a:cxn>
                <a:cxn ang="0">
                  <a:pos x="1654" y="82"/>
                </a:cxn>
                <a:cxn ang="0">
                  <a:pos x="1507" y="166"/>
                </a:cxn>
                <a:cxn ang="0">
                  <a:pos x="1331" y="262"/>
                </a:cxn>
                <a:cxn ang="0">
                  <a:pos x="1144" y="359"/>
                </a:cxn>
                <a:cxn ang="0">
                  <a:pos x="1052" y="403"/>
                </a:cxn>
                <a:cxn ang="0">
                  <a:pos x="965" y="443"/>
                </a:cxn>
                <a:cxn ang="0">
                  <a:pos x="884" y="477"/>
                </a:cxn>
                <a:cxn ang="0">
                  <a:pos x="811" y="502"/>
                </a:cxn>
                <a:cxn ang="0">
                  <a:pos x="748" y="519"/>
                </a:cxn>
                <a:cxn ang="0">
                  <a:pos x="699" y="525"/>
                </a:cxn>
                <a:cxn ang="0">
                  <a:pos x="620" y="545"/>
                </a:cxn>
                <a:cxn ang="0">
                  <a:pos x="580" y="553"/>
                </a:cxn>
                <a:cxn ang="0">
                  <a:pos x="534" y="558"/>
                </a:cxn>
                <a:cxn ang="0">
                  <a:pos x="485" y="562"/>
                </a:cxn>
                <a:cxn ang="0">
                  <a:pos x="431" y="563"/>
                </a:cxn>
                <a:cxn ang="0">
                  <a:pos x="376" y="559"/>
                </a:cxn>
                <a:cxn ang="0">
                  <a:pos x="319" y="550"/>
                </a:cxn>
                <a:cxn ang="0">
                  <a:pos x="262" y="534"/>
                </a:cxn>
                <a:cxn ang="0">
                  <a:pos x="207" y="512"/>
                </a:cxn>
                <a:cxn ang="0">
                  <a:pos x="154" y="482"/>
                </a:cxn>
                <a:cxn ang="0">
                  <a:pos x="105" y="441"/>
                </a:cxn>
                <a:cxn ang="0">
                  <a:pos x="60" y="392"/>
                </a:cxn>
                <a:cxn ang="0">
                  <a:pos x="22" y="330"/>
                </a:cxn>
              </a:cxnLst>
              <a:rect l="0" t="0" r="r" b="b"/>
              <a:pathLst>
                <a:path w="1794" h="768">
                  <a:moveTo>
                    <a:pt x="22" y="330"/>
                  </a:moveTo>
                  <a:lnTo>
                    <a:pt x="19" y="337"/>
                  </a:lnTo>
                  <a:lnTo>
                    <a:pt x="12" y="356"/>
                  </a:lnTo>
                  <a:lnTo>
                    <a:pt x="8" y="369"/>
                  </a:lnTo>
                  <a:lnTo>
                    <a:pt x="5" y="385"/>
                  </a:lnTo>
                  <a:lnTo>
                    <a:pt x="2" y="402"/>
                  </a:lnTo>
                  <a:lnTo>
                    <a:pt x="0" y="421"/>
                  </a:lnTo>
                  <a:lnTo>
                    <a:pt x="0" y="441"/>
                  </a:lnTo>
                  <a:lnTo>
                    <a:pt x="1" y="462"/>
                  </a:lnTo>
                  <a:lnTo>
                    <a:pt x="3" y="473"/>
                  </a:lnTo>
                  <a:lnTo>
                    <a:pt x="5" y="484"/>
                  </a:lnTo>
                  <a:lnTo>
                    <a:pt x="8" y="495"/>
                  </a:lnTo>
                  <a:lnTo>
                    <a:pt x="12" y="506"/>
                  </a:lnTo>
                  <a:lnTo>
                    <a:pt x="16" y="516"/>
                  </a:lnTo>
                  <a:lnTo>
                    <a:pt x="22" y="527"/>
                  </a:lnTo>
                  <a:lnTo>
                    <a:pt x="28" y="538"/>
                  </a:lnTo>
                  <a:lnTo>
                    <a:pt x="35" y="550"/>
                  </a:lnTo>
                  <a:lnTo>
                    <a:pt x="43" y="561"/>
                  </a:lnTo>
                  <a:lnTo>
                    <a:pt x="52" y="571"/>
                  </a:lnTo>
                  <a:lnTo>
                    <a:pt x="62" y="581"/>
                  </a:lnTo>
                  <a:lnTo>
                    <a:pt x="75" y="591"/>
                  </a:lnTo>
                  <a:lnTo>
                    <a:pt x="78" y="595"/>
                  </a:lnTo>
                  <a:lnTo>
                    <a:pt x="88" y="605"/>
                  </a:lnTo>
                  <a:lnTo>
                    <a:pt x="105" y="621"/>
                  </a:lnTo>
                  <a:lnTo>
                    <a:pt x="130" y="641"/>
                  </a:lnTo>
                  <a:lnTo>
                    <a:pt x="144" y="651"/>
                  </a:lnTo>
                  <a:lnTo>
                    <a:pt x="161" y="662"/>
                  </a:lnTo>
                  <a:lnTo>
                    <a:pt x="181" y="674"/>
                  </a:lnTo>
                  <a:lnTo>
                    <a:pt x="201" y="685"/>
                  </a:lnTo>
                  <a:lnTo>
                    <a:pt x="223" y="696"/>
                  </a:lnTo>
                  <a:lnTo>
                    <a:pt x="247" y="707"/>
                  </a:lnTo>
                  <a:lnTo>
                    <a:pt x="275" y="718"/>
                  </a:lnTo>
                  <a:lnTo>
                    <a:pt x="303" y="729"/>
                  </a:lnTo>
                  <a:lnTo>
                    <a:pt x="333" y="738"/>
                  </a:lnTo>
                  <a:lnTo>
                    <a:pt x="365" y="746"/>
                  </a:lnTo>
                  <a:lnTo>
                    <a:pt x="400" y="754"/>
                  </a:lnTo>
                  <a:lnTo>
                    <a:pt x="436" y="760"/>
                  </a:lnTo>
                  <a:lnTo>
                    <a:pt x="475" y="764"/>
                  </a:lnTo>
                  <a:lnTo>
                    <a:pt x="515" y="767"/>
                  </a:lnTo>
                  <a:lnTo>
                    <a:pt x="557" y="768"/>
                  </a:lnTo>
                  <a:lnTo>
                    <a:pt x="603" y="767"/>
                  </a:lnTo>
                  <a:lnTo>
                    <a:pt x="649" y="764"/>
                  </a:lnTo>
                  <a:lnTo>
                    <a:pt x="699" y="759"/>
                  </a:lnTo>
                  <a:lnTo>
                    <a:pt x="749" y="751"/>
                  </a:lnTo>
                  <a:lnTo>
                    <a:pt x="803" y="741"/>
                  </a:lnTo>
                  <a:lnTo>
                    <a:pt x="858" y="728"/>
                  </a:lnTo>
                  <a:lnTo>
                    <a:pt x="917" y="710"/>
                  </a:lnTo>
                  <a:lnTo>
                    <a:pt x="976" y="691"/>
                  </a:lnTo>
                  <a:lnTo>
                    <a:pt x="1039" y="668"/>
                  </a:lnTo>
                  <a:lnTo>
                    <a:pt x="1045" y="665"/>
                  </a:lnTo>
                  <a:lnTo>
                    <a:pt x="1062" y="657"/>
                  </a:lnTo>
                  <a:lnTo>
                    <a:pt x="1090" y="643"/>
                  </a:lnTo>
                  <a:lnTo>
                    <a:pt x="1125" y="623"/>
                  </a:lnTo>
                  <a:lnTo>
                    <a:pt x="1168" y="600"/>
                  </a:lnTo>
                  <a:lnTo>
                    <a:pt x="1217" y="572"/>
                  </a:lnTo>
                  <a:lnTo>
                    <a:pt x="1270" y="541"/>
                  </a:lnTo>
                  <a:lnTo>
                    <a:pt x="1327" y="507"/>
                  </a:lnTo>
                  <a:lnTo>
                    <a:pt x="1386" y="470"/>
                  </a:lnTo>
                  <a:lnTo>
                    <a:pt x="1446" y="431"/>
                  </a:lnTo>
                  <a:lnTo>
                    <a:pt x="1475" y="411"/>
                  </a:lnTo>
                  <a:lnTo>
                    <a:pt x="1506" y="390"/>
                  </a:lnTo>
                  <a:lnTo>
                    <a:pt x="1534" y="369"/>
                  </a:lnTo>
                  <a:lnTo>
                    <a:pt x="1562" y="348"/>
                  </a:lnTo>
                  <a:lnTo>
                    <a:pt x="1591" y="327"/>
                  </a:lnTo>
                  <a:lnTo>
                    <a:pt x="1617" y="305"/>
                  </a:lnTo>
                  <a:lnTo>
                    <a:pt x="1642" y="283"/>
                  </a:lnTo>
                  <a:lnTo>
                    <a:pt x="1666" y="261"/>
                  </a:lnTo>
                  <a:lnTo>
                    <a:pt x="1689" y="240"/>
                  </a:lnTo>
                  <a:lnTo>
                    <a:pt x="1711" y="218"/>
                  </a:lnTo>
                  <a:lnTo>
                    <a:pt x="1730" y="197"/>
                  </a:lnTo>
                  <a:lnTo>
                    <a:pt x="1747" y="174"/>
                  </a:lnTo>
                  <a:lnTo>
                    <a:pt x="1794" y="0"/>
                  </a:lnTo>
                  <a:lnTo>
                    <a:pt x="1783" y="6"/>
                  </a:lnTo>
                  <a:lnTo>
                    <a:pt x="1756" y="23"/>
                  </a:lnTo>
                  <a:lnTo>
                    <a:pt x="1712" y="49"/>
                  </a:lnTo>
                  <a:lnTo>
                    <a:pt x="1654" y="82"/>
                  </a:lnTo>
                  <a:lnTo>
                    <a:pt x="1585" y="122"/>
                  </a:lnTo>
                  <a:lnTo>
                    <a:pt x="1507" y="166"/>
                  </a:lnTo>
                  <a:lnTo>
                    <a:pt x="1421" y="214"/>
                  </a:lnTo>
                  <a:lnTo>
                    <a:pt x="1331" y="262"/>
                  </a:lnTo>
                  <a:lnTo>
                    <a:pt x="1238" y="312"/>
                  </a:lnTo>
                  <a:lnTo>
                    <a:pt x="1144" y="359"/>
                  </a:lnTo>
                  <a:lnTo>
                    <a:pt x="1098" y="382"/>
                  </a:lnTo>
                  <a:lnTo>
                    <a:pt x="1052" y="403"/>
                  </a:lnTo>
                  <a:lnTo>
                    <a:pt x="1008" y="424"/>
                  </a:lnTo>
                  <a:lnTo>
                    <a:pt x="965" y="443"/>
                  </a:lnTo>
                  <a:lnTo>
                    <a:pt x="923" y="461"/>
                  </a:lnTo>
                  <a:lnTo>
                    <a:pt x="884" y="477"/>
                  </a:lnTo>
                  <a:lnTo>
                    <a:pt x="846" y="491"/>
                  </a:lnTo>
                  <a:lnTo>
                    <a:pt x="811" y="502"/>
                  </a:lnTo>
                  <a:lnTo>
                    <a:pt x="777" y="512"/>
                  </a:lnTo>
                  <a:lnTo>
                    <a:pt x="748" y="519"/>
                  </a:lnTo>
                  <a:lnTo>
                    <a:pt x="722" y="523"/>
                  </a:lnTo>
                  <a:lnTo>
                    <a:pt x="699" y="525"/>
                  </a:lnTo>
                  <a:lnTo>
                    <a:pt x="678" y="531"/>
                  </a:lnTo>
                  <a:lnTo>
                    <a:pt x="620" y="545"/>
                  </a:lnTo>
                  <a:lnTo>
                    <a:pt x="601" y="549"/>
                  </a:lnTo>
                  <a:lnTo>
                    <a:pt x="580" y="553"/>
                  </a:lnTo>
                  <a:lnTo>
                    <a:pt x="557" y="556"/>
                  </a:lnTo>
                  <a:lnTo>
                    <a:pt x="534" y="558"/>
                  </a:lnTo>
                  <a:lnTo>
                    <a:pt x="510" y="561"/>
                  </a:lnTo>
                  <a:lnTo>
                    <a:pt x="485" y="562"/>
                  </a:lnTo>
                  <a:lnTo>
                    <a:pt x="458" y="563"/>
                  </a:lnTo>
                  <a:lnTo>
                    <a:pt x="431" y="563"/>
                  </a:lnTo>
                  <a:lnTo>
                    <a:pt x="404" y="561"/>
                  </a:lnTo>
                  <a:lnTo>
                    <a:pt x="376" y="559"/>
                  </a:lnTo>
                  <a:lnTo>
                    <a:pt x="347" y="555"/>
                  </a:lnTo>
                  <a:lnTo>
                    <a:pt x="319" y="550"/>
                  </a:lnTo>
                  <a:lnTo>
                    <a:pt x="291" y="543"/>
                  </a:lnTo>
                  <a:lnTo>
                    <a:pt x="262" y="534"/>
                  </a:lnTo>
                  <a:lnTo>
                    <a:pt x="234" y="524"/>
                  </a:lnTo>
                  <a:lnTo>
                    <a:pt x="207" y="512"/>
                  </a:lnTo>
                  <a:lnTo>
                    <a:pt x="181" y="498"/>
                  </a:lnTo>
                  <a:lnTo>
                    <a:pt x="154" y="482"/>
                  </a:lnTo>
                  <a:lnTo>
                    <a:pt x="129" y="463"/>
                  </a:lnTo>
                  <a:lnTo>
                    <a:pt x="105" y="441"/>
                  </a:lnTo>
                  <a:lnTo>
                    <a:pt x="83" y="418"/>
                  </a:lnTo>
                  <a:lnTo>
                    <a:pt x="60" y="392"/>
                  </a:lnTo>
                  <a:lnTo>
                    <a:pt x="40" y="362"/>
                  </a:lnTo>
                  <a:lnTo>
                    <a:pt x="22" y="330"/>
                  </a:lnTo>
                  <a:close/>
                </a:path>
              </a:pathLst>
            </a:custGeom>
            <a:solidFill>
              <a:srgbClr val="A8AF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5" name="Freeform 19"/>
            <p:cNvSpPr>
              <a:spLocks/>
            </p:cNvSpPr>
            <p:nvPr/>
          </p:nvSpPr>
          <p:spPr bwMode="auto">
            <a:xfrm>
              <a:off x="4715" y="3906"/>
              <a:ext cx="254" cy="84"/>
            </a:xfrm>
            <a:custGeom>
              <a:avLst/>
              <a:gdLst/>
              <a:ahLst/>
              <a:cxnLst>
                <a:cxn ang="0">
                  <a:pos x="8" y="308"/>
                </a:cxn>
                <a:cxn ang="0">
                  <a:pos x="25" y="360"/>
                </a:cxn>
                <a:cxn ang="0">
                  <a:pos x="50" y="402"/>
                </a:cxn>
                <a:cxn ang="0">
                  <a:pos x="86" y="445"/>
                </a:cxn>
                <a:cxn ang="0">
                  <a:pos x="139" y="487"/>
                </a:cxn>
                <a:cxn ang="0">
                  <a:pos x="211" y="522"/>
                </a:cxn>
                <a:cxn ang="0">
                  <a:pos x="306" y="547"/>
                </a:cxn>
                <a:cxn ang="0">
                  <a:pos x="426" y="558"/>
                </a:cxn>
                <a:cxn ang="0">
                  <a:pos x="575" y="550"/>
                </a:cxn>
                <a:cxn ang="0">
                  <a:pos x="683" y="516"/>
                </a:cxn>
                <a:cxn ang="0">
                  <a:pos x="623" y="407"/>
                </a:cxn>
                <a:cxn ang="0">
                  <a:pos x="548" y="289"/>
                </a:cxn>
                <a:cxn ang="0">
                  <a:pos x="488" y="208"/>
                </a:cxn>
                <a:cxn ang="0">
                  <a:pos x="437" y="152"/>
                </a:cxn>
                <a:cxn ang="0">
                  <a:pos x="384" y="103"/>
                </a:cxn>
                <a:cxn ang="0">
                  <a:pos x="328" y="64"/>
                </a:cxn>
                <a:cxn ang="0">
                  <a:pos x="322" y="48"/>
                </a:cxn>
                <a:cxn ang="0">
                  <a:pos x="347" y="49"/>
                </a:cxn>
                <a:cxn ang="0">
                  <a:pos x="370" y="56"/>
                </a:cxn>
                <a:cxn ang="0">
                  <a:pos x="398" y="73"/>
                </a:cxn>
                <a:cxn ang="0">
                  <a:pos x="432" y="99"/>
                </a:cxn>
                <a:cxn ang="0">
                  <a:pos x="474" y="140"/>
                </a:cxn>
                <a:cxn ang="0">
                  <a:pos x="522" y="194"/>
                </a:cxn>
                <a:cxn ang="0">
                  <a:pos x="579" y="268"/>
                </a:cxn>
                <a:cxn ang="0">
                  <a:pos x="615" y="328"/>
                </a:cxn>
                <a:cxn ang="0">
                  <a:pos x="673" y="437"/>
                </a:cxn>
                <a:cxn ang="0">
                  <a:pos x="714" y="498"/>
                </a:cxn>
                <a:cxn ang="0">
                  <a:pos x="726" y="509"/>
                </a:cxn>
                <a:cxn ang="0">
                  <a:pos x="775" y="503"/>
                </a:cxn>
                <a:cxn ang="0">
                  <a:pos x="859" y="484"/>
                </a:cxn>
                <a:cxn ang="0">
                  <a:pos x="975" y="444"/>
                </a:cxn>
                <a:cxn ang="0">
                  <a:pos x="1089" y="394"/>
                </a:cxn>
                <a:cxn ang="0">
                  <a:pos x="1162" y="354"/>
                </a:cxn>
                <a:cxn ang="0">
                  <a:pos x="1238" y="307"/>
                </a:cxn>
                <a:cxn ang="0">
                  <a:pos x="1335" y="253"/>
                </a:cxn>
                <a:cxn ang="0">
                  <a:pos x="1542" y="144"/>
                </a:cxn>
                <a:cxn ang="0">
                  <a:pos x="1668" y="72"/>
                </a:cxn>
                <a:cxn ang="0">
                  <a:pos x="1745" y="22"/>
                </a:cxn>
                <a:cxn ang="0">
                  <a:pos x="1770" y="0"/>
                </a:cxn>
                <a:cxn ang="0">
                  <a:pos x="1781" y="12"/>
                </a:cxn>
                <a:cxn ang="0">
                  <a:pos x="1779" y="23"/>
                </a:cxn>
                <a:cxn ang="0">
                  <a:pos x="1751" y="44"/>
                </a:cxn>
                <a:cxn ang="0">
                  <a:pos x="1506" y="193"/>
                </a:cxn>
                <a:cxn ang="0">
                  <a:pos x="1255" y="338"/>
                </a:cxn>
                <a:cxn ang="0">
                  <a:pos x="1160" y="384"/>
                </a:cxn>
                <a:cxn ang="0">
                  <a:pos x="1102" y="417"/>
                </a:cxn>
                <a:cxn ang="0">
                  <a:pos x="1008" y="461"/>
                </a:cxn>
                <a:cxn ang="0">
                  <a:pos x="914" y="499"/>
                </a:cxn>
                <a:cxn ang="0">
                  <a:pos x="804" y="535"/>
                </a:cxn>
                <a:cxn ang="0">
                  <a:pos x="683" y="566"/>
                </a:cxn>
                <a:cxn ang="0">
                  <a:pos x="554" y="585"/>
                </a:cxn>
                <a:cxn ang="0">
                  <a:pos x="419" y="589"/>
                </a:cxn>
                <a:cxn ang="0">
                  <a:pos x="285" y="572"/>
                </a:cxn>
                <a:cxn ang="0">
                  <a:pos x="153" y="529"/>
                </a:cxn>
                <a:cxn ang="0">
                  <a:pos x="89" y="500"/>
                </a:cxn>
                <a:cxn ang="0">
                  <a:pos x="57" y="478"/>
                </a:cxn>
                <a:cxn ang="0">
                  <a:pos x="33" y="454"/>
                </a:cxn>
                <a:cxn ang="0">
                  <a:pos x="18" y="430"/>
                </a:cxn>
                <a:cxn ang="0">
                  <a:pos x="7" y="401"/>
                </a:cxn>
                <a:cxn ang="0">
                  <a:pos x="1" y="365"/>
                </a:cxn>
                <a:cxn ang="0">
                  <a:pos x="1" y="324"/>
                </a:cxn>
              </a:cxnLst>
              <a:rect l="0" t="0" r="r" b="b"/>
              <a:pathLst>
                <a:path w="1781" h="589">
                  <a:moveTo>
                    <a:pt x="6" y="292"/>
                  </a:moveTo>
                  <a:lnTo>
                    <a:pt x="6" y="296"/>
                  </a:lnTo>
                  <a:lnTo>
                    <a:pt x="8" y="308"/>
                  </a:lnTo>
                  <a:lnTo>
                    <a:pt x="12" y="326"/>
                  </a:lnTo>
                  <a:lnTo>
                    <a:pt x="20" y="348"/>
                  </a:lnTo>
                  <a:lnTo>
                    <a:pt x="25" y="360"/>
                  </a:lnTo>
                  <a:lnTo>
                    <a:pt x="32" y="373"/>
                  </a:lnTo>
                  <a:lnTo>
                    <a:pt x="39" y="388"/>
                  </a:lnTo>
                  <a:lnTo>
                    <a:pt x="50" y="402"/>
                  </a:lnTo>
                  <a:lnTo>
                    <a:pt x="60" y="416"/>
                  </a:lnTo>
                  <a:lnTo>
                    <a:pt x="72" y="430"/>
                  </a:lnTo>
                  <a:lnTo>
                    <a:pt x="86" y="445"/>
                  </a:lnTo>
                  <a:lnTo>
                    <a:pt x="102" y="459"/>
                  </a:lnTo>
                  <a:lnTo>
                    <a:pt x="119" y="473"/>
                  </a:lnTo>
                  <a:lnTo>
                    <a:pt x="139" y="487"/>
                  </a:lnTo>
                  <a:lnTo>
                    <a:pt x="161" y="500"/>
                  </a:lnTo>
                  <a:lnTo>
                    <a:pt x="185" y="511"/>
                  </a:lnTo>
                  <a:lnTo>
                    <a:pt x="211" y="522"/>
                  </a:lnTo>
                  <a:lnTo>
                    <a:pt x="240" y="532"/>
                  </a:lnTo>
                  <a:lnTo>
                    <a:pt x="272" y="540"/>
                  </a:lnTo>
                  <a:lnTo>
                    <a:pt x="306" y="547"/>
                  </a:lnTo>
                  <a:lnTo>
                    <a:pt x="343" y="553"/>
                  </a:lnTo>
                  <a:lnTo>
                    <a:pt x="384" y="556"/>
                  </a:lnTo>
                  <a:lnTo>
                    <a:pt x="426" y="558"/>
                  </a:lnTo>
                  <a:lnTo>
                    <a:pt x="473" y="557"/>
                  </a:lnTo>
                  <a:lnTo>
                    <a:pt x="522" y="555"/>
                  </a:lnTo>
                  <a:lnTo>
                    <a:pt x="575" y="550"/>
                  </a:lnTo>
                  <a:lnTo>
                    <a:pt x="631" y="542"/>
                  </a:lnTo>
                  <a:lnTo>
                    <a:pt x="691" y="532"/>
                  </a:lnTo>
                  <a:lnTo>
                    <a:pt x="683" y="516"/>
                  </a:lnTo>
                  <a:lnTo>
                    <a:pt x="660" y="471"/>
                  </a:lnTo>
                  <a:lnTo>
                    <a:pt x="643" y="441"/>
                  </a:lnTo>
                  <a:lnTo>
                    <a:pt x="623" y="407"/>
                  </a:lnTo>
                  <a:lnTo>
                    <a:pt x="601" y="369"/>
                  </a:lnTo>
                  <a:lnTo>
                    <a:pt x="576" y="330"/>
                  </a:lnTo>
                  <a:lnTo>
                    <a:pt x="548" y="289"/>
                  </a:lnTo>
                  <a:lnTo>
                    <a:pt x="519" y="249"/>
                  </a:lnTo>
                  <a:lnTo>
                    <a:pt x="503" y="229"/>
                  </a:lnTo>
                  <a:lnTo>
                    <a:pt x="488" y="208"/>
                  </a:lnTo>
                  <a:lnTo>
                    <a:pt x="471" y="189"/>
                  </a:lnTo>
                  <a:lnTo>
                    <a:pt x="455" y="170"/>
                  </a:lnTo>
                  <a:lnTo>
                    <a:pt x="437" y="152"/>
                  </a:lnTo>
                  <a:lnTo>
                    <a:pt x="419" y="135"/>
                  </a:lnTo>
                  <a:lnTo>
                    <a:pt x="402" y="118"/>
                  </a:lnTo>
                  <a:lnTo>
                    <a:pt x="384" y="103"/>
                  </a:lnTo>
                  <a:lnTo>
                    <a:pt x="366" y="88"/>
                  </a:lnTo>
                  <a:lnTo>
                    <a:pt x="346" y="76"/>
                  </a:lnTo>
                  <a:lnTo>
                    <a:pt x="328" y="64"/>
                  </a:lnTo>
                  <a:lnTo>
                    <a:pt x="309" y="54"/>
                  </a:lnTo>
                  <a:lnTo>
                    <a:pt x="312" y="52"/>
                  </a:lnTo>
                  <a:lnTo>
                    <a:pt x="322" y="48"/>
                  </a:lnTo>
                  <a:lnTo>
                    <a:pt x="331" y="47"/>
                  </a:lnTo>
                  <a:lnTo>
                    <a:pt x="341" y="47"/>
                  </a:lnTo>
                  <a:lnTo>
                    <a:pt x="347" y="49"/>
                  </a:lnTo>
                  <a:lnTo>
                    <a:pt x="355" y="50"/>
                  </a:lnTo>
                  <a:lnTo>
                    <a:pt x="362" y="53"/>
                  </a:lnTo>
                  <a:lnTo>
                    <a:pt x="370" y="56"/>
                  </a:lnTo>
                  <a:lnTo>
                    <a:pt x="379" y="61"/>
                  </a:lnTo>
                  <a:lnTo>
                    <a:pt x="388" y="66"/>
                  </a:lnTo>
                  <a:lnTo>
                    <a:pt x="398" y="73"/>
                  </a:lnTo>
                  <a:lnTo>
                    <a:pt x="408" y="80"/>
                  </a:lnTo>
                  <a:lnTo>
                    <a:pt x="420" y="89"/>
                  </a:lnTo>
                  <a:lnTo>
                    <a:pt x="432" y="99"/>
                  </a:lnTo>
                  <a:lnTo>
                    <a:pt x="445" y="111"/>
                  </a:lnTo>
                  <a:lnTo>
                    <a:pt x="459" y="125"/>
                  </a:lnTo>
                  <a:lnTo>
                    <a:pt x="474" y="140"/>
                  </a:lnTo>
                  <a:lnTo>
                    <a:pt x="489" y="156"/>
                  </a:lnTo>
                  <a:lnTo>
                    <a:pt x="505" y="174"/>
                  </a:lnTo>
                  <a:lnTo>
                    <a:pt x="522" y="194"/>
                  </a:lnTo>
                  <a:lnTo>
                    <a:pt x="540" y="217"/>
                  </a:lnTo>
                  <a:lnTo>
                    <a:pt x="560" y="241"/>
                  </a:lnTo>
                  <a:lnTo>
                    <a:pt x="579" y="268"/>
                  </a:lnTo>
                  <a:lnTo>
                    <a:pt x="600" y="296"/>
                  </a:lnTo>
                  <a:lnTo>
                    <a:pt x="604" y="305"/>
                  </a:lnTo>
                  <a:lnTo>
                    <a:pt x="615" y="328"/>
                  </a:lnTo>
                  <a:lnTo>
                    <a:pt x="631" y="361"/>
                  </a:lnTo>
                  <a:lnTo>
                    <a:pt x="651" y="399"/>
                  </a:lnTo>
                  <a:lnTo>
                    <a:pt x="673" y="437"/>
                  </a:lnTo>
                  <a:lnTo>
                    <a:pt x="695" y="472"/>
                  </a:lnTo>
                  <a:lnTo>
                    <a:pt x="705" y="487"/>
                  </a:lnTo>
                  <a:lnTo>
                    <a:pt x="714" y="498"/>
                  </a:lnTo>
                  <a:lnTo>
                    <a:pt x="718" y="503"/>
                  </a:lnTo>
                  <a:lnTo>
                    <a:pt x="722" y="506"/>
                  </a:lnTo>
                  <a:lnTo>
                    <a:pt x="726" y="509"/>
                  </a:lnTo>
                  <a:lnTo>
                    <a:pt x="729" y="511"/>
                  </a:lnTo>
                  <a:lnTo>
                    <a:pt x="741" y="509"/>
                  </a:lnTo>
                  <a:lnTo>
                    <a:pt x="775" y="503"/>
                  </a:lnTo>
                  <a:lnTo>
                    <a:pt x="798" y="499"/>
                  </a:lnTo>
                  <a:lnTo>
                    <a:pt x="826" y="492"/>
                  </a:lnTo>
                  <a:lnTo>
                    <a:pt x="859" y="484"/>
                  </a:lnTo>
                  <a:lnTo>
                    <a:pt x="894" y="472"/>
                  </a:lnTo>
                  <a:lnTo>
                    <a:pt x="932" y="460"/>
                  </a:lnTo>
                  <a:lnTo>
                    <a:pt x="975" y="444"/>
                  </a:lnTo>
                  <a:lnTo>
                    <a:pt x="1018" y="427"/>
                  </a:lnTo>
                  <a:lnTo>
                    <a:pt x="1065" y="406"/>
                  </a:lnTo>
                  <a:lnTo>
                    <a:pt x="1089" y="394"/>
                  </a:lnTo>
                  <a:lnTo>
                    <a:pt x="1113" y="381"/>
                  </a:lnTo>
                  <a:lnTo>
                    <a:pt x="1137" y="368"/>
                  </a:lnTo>
                  <a:lnTo>
                    <a:pt x="1162" y="354"/>
                  </a:lnTo>
                  <a:lnTo>
                    <a:pt x="1187" y="339"/>
                  </a:lnTo>
                  <a:lnTo>
                    <a:pt x="1213" y="323"/>
                  </a:lnTo>
                  <a:lnTo>
                    <a:pt x="1238" y="307"/>
                  </a:lnTo>
                  <a:lnTo>
                    <a:pt x="1263" y="288"/>
                  </a:lnTo>
                  <a:lnTo>
                    <a:pt x="1284" y="279"/>
                  </a:lnTo>
                  <a:lnTo>
                    <a:pt x="1335" y="253"/>
                  </a:lnTo>
                  <a:lnTo>
                    <a:pt x="1410" y="215"/>
                  </a:lnTo>
                  <a:lnTo>
                    <a:pt x="1497" y="168"/>
                  </a:lnTo>
                  <a:lnTo>
                    <a:pt x="1542" y="144"/>
                  </a:lnTo>
                  <a:lnTo>
                    <a:pt x="1587" y="119"/>
                  </a:lnTo>
                  <a:lnTo>
                    <a:pt x="1629" y="95"/>
                  </a:lnTo>
                  <a:lnTo>
                    <a:pt x="1668" y="72"/>
                  </a:lnTo>
                  <a:lnTo>
                    <a:pt x="1704" y="51"/>
                  </a:lnTo>
                  <a:lnTo>
                    <a:pt x="1733" y="30"/>
                  </a:lnTo>
                  <a:lnTo>
                    <a:pt x="1745" y="22"/>
                  </a:lnTo>
                  <a:lnTo>
                    <a:pt x="1756" y="13"/>
                  </a:lnTo>
                  <a:lnTo>
                    <a:pt x="1764" y="6"/>
                  </a:lnTo>
                  <a:lnTo>
                    <a:pt x="1770" y="0"/>
                  </a:lnTo>
                  <a:lnTo>
                    <a:pt x="1774" y="2"/>
                  </a:lnTo>
                  <a:lnTo>
                    <a:pt x="1779" y="8"/>
                  </a:lnTo>
                  <a:lnTo>
                    <a:pt x="1781" y="12"/>
                  </a:lnTo>
                  <a:lnTo>
                    <a:pt x="1781" y="17"/>
                  </a:lnTo>
                  <a:lnTo>
                    <a:pt x="1780" y="20"/>
                  </a:lnTo>
                  <a:lnTo>
                    <a:pt x="1779" y="23"/>
                  </a:lnTo>
                  <a:lnTo>
                    <a:pt x="1777" y="26"/>
                  </a:lnTo>
                  <a:lnTo>
                    <a:pt x="1774" y="29"/>
                  </a:lnTo>
                  <a:lnTo>
                    <a:pt x="1751" y="44"/>
                  </a:lnTo>
                  <a:lnTo>
                    <a:pt x="1693" y="80"/>
                  </a:lnTo>
                  <a:lnTo>
                    <a:pt x="1607" y="132"/>
                  </a:lnTo>
                  <a:lnTo>
                    <a:pt x="1506" y="193"/>
                  </a:lnTo>
                  <a:lnTo>
                    <a:pt x="1400" y="256"/>
                  </a:lnTo>
                  <a:lnTo>
                    <a:pt x="1300" y="314"/>
                  </a:lnTo>
                  <a:lnTo>
                    <a:pt x="1255" y="338"/>
                  </a:lnTo>
                  <a:lnTo>
                    <a:pt x="1217" y="359"/>
                  </a:lnTo>
                  <a:lnTo>
                    <a:pt x="1185" y="374"/>
                  </a:lnTo>
                  <a:lnTo>
                    <a:pt x="1160" y="384"/>
                  </a:lnTo>
                  <a:lnTo>
                    <a:pt x="1153" y="389"/>
                  </a:lnTo>
                  <a:lnTo>
                    <a:pt x="1134" y="400"/>
                  </a:lnTo>
                  <a:lnTo>
                    <a:pt x="1102" y="417"/>
                  </a:lnTo>
                  <a:lnTo>
                    <a:pt x="1059" y="437"/>
                  </a:lnTo>
                  <a:lnTo>
                    <a:pt x="1035" y="449"/>
                  </a:lnTo>
                  <a:lnTo>
                    <a:pt x="1008" y="461"/>
                  </a:lnTo>
                  <a:lnTo>
                    <a:pt x="979" y="473"/>
                  </a:lnTo>
                  <a:lnTo>
                    <a:pt x="947" y="487"/>
                  </a:lnTo>
                  <a:lnTo>
                    <a:pt x="914" y="499"/>
                  </a:lnTo>
                  <a:lnTo>
                    <a:pt x="879" y="512"/>
                  </a:lnTo>
                  <a:lnTo>
                    <a:pt x="842" y="524"/>
                  </a:lnTo>
                  <a:lnTo>
                    <a:pt x="804" y="535"/>
                  </a:lnTo>
                  <a:lnTo>
                    <a:pt x="765" y="546"/>
                  </a:lnTo>
                  <a:lnTo>
                    <a:pt x="724" y="556"/>
                  </a:lnTo>
                  <a:lnTo>
                    <a:pt x="683" y="566"/>
                  </a:lnTo>
                  <a:lnTo>
                    <a:pt x="640" y="574"/>
                  </a:lnTo>
                  <a:lnTo>
                    <a:pt x="597" y="580"/>
                  </a:lnTo>
                  <a:lnTo>
                    <a:pt x="554" y="585"/>
                  </a:lnTo>
                  <a:lnTo>
                    <a:pt x="509" y="588"/>
                  </a:lnTo>
                  <a:lnTo>
                    <a:pt x="465" y="589"/>
                  </a:lnTo>
                  <a:lnTo>
                    <a:pt x="419" y="589"/>
                  </a:lnTo>
                  <a:lnTo>
                    <a:pt x="375" y="585"/>
                  </a:lnTo>
                  <a:lnTo>
                    <a:pt x="329" y="580"/>
                  </a:lnTo>
                  <a:lnTo>
                    <a:pt x="285" y="572"/>
                  </a:lnTo>
                  <a:lnTo>
                    <a:pt x="240" y="560"/>
                  </a:lnTo>
                  <a:lnTo>
                    <a:pt x="196" y="546"/>
                  </a:lnTo>
                  <a:lnTo>
                    <a:pt x="153" y="529"/>
                  </a:lnTo>
                  <a:lnTo>
                    <a:pt x="110" y="509"/>
                  </a:lnTo>
                  <a:lnTo>
                    <a:pt x="104" y="507"/>
                  </a:lnTo>
                  <a:lnTo>
                    <a:pt x="89" y="500"/>
                  </a:lnTo>
                  <a:lnTo>
                    <a:pt x="79" y="495"/>
                  </a:lnTo>
                  <a:lnTo>
                    <a:pt x="68" y="487"/>
                  </a:lnTo>
                  <a:lnTo>
                    <a:pt x="57" y="478"/>
                  </a:lnTo>
                  <a:lnTo>
                    <a:pt x="44" y="466"/>
                  </a:lnTo>
                  <a:lnTo>
                    <a:pt x="39" y="460"/>
                  </a:lnTo>
                  <a:lnTo>
                    <a:pt x="33" y="454"/>
                  </a:lnTo>
                  <a:lnTo>
                    <a:pt x="28" y="446"/>
                  </a:lnTo>
                  <a:lnTo>
                    <a:pt x="23" y="438"/>
                  </a:lnTo>
                  <a:lnTo>
                    <a:pt x="18" y="430"/>
                  </a:lnTo>
                  <a:lnTo>
                    <a:pt x="14" y="421"/>
                  </a:lnTo>
                  <a:lnTo>
                    <a:pt x="10" y="411"/>
                  </a:lnTo>
                  <a:lnTo>
                    <a:pt x="7" y="401"/>
                  </a:lnTo>
                  <a:lnTo>
                    <a:pt x="4" y="390"/>
                  </a:lnTo>
                  <a:lnTo>
                    <a:pt x="2" y="378"/>
                  </a:lnTo>
                  <a:lnTo>
                    <a:pt x="1" y="365"/>
                  </a:lnTo>
                  <a:lnTo>
                    <a:pt x="0" y="352"/>
                  </a:lnTo>
                  <a:lnTo>
                    <a:pt x="0" y="339"/>
                  </a:lnTo>
                  <a:lnTo>
                    <a:pt x="1" y="324"/>
                  </a:lnTo>
                  <a:lnTo>
                    <a:pt x="3" y="309"/>
                  </a:lnTo>
                  <a:lnTo>
                    <a:pt x="6" y="292"/>
                  </a:lnTo>
                  <a:close/>
                </a:path>
              </a:pathLst>
            </a:custGeom>
            <a:solidFill>
              <a:srgbClr val="758D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6" name="Freeform 20"/>
            <p:cNvSpPr>
              <a:spLocks/>
            </p:cNvSpPr>
            <p:nvPr/>
          </p:nvSpPr>
          <p:spPr bwMode="auto">
            <a:xfrm>
              <a:off x="4800" y="3838"/>
              <a:ext cx="169" cy="141"/>
            </a:xfrm>
            <a:custGeom>
              <a:avLst/>
              <a:gdLst/>
              <a:ahLst/>
              <a:cxnLst>
                <a:cxn ang="0">
                  <a:pos x="1046" y="45"/>
                </a:cxn>
                <a:cxn ang="0">
                  <a:pos x="1008" y="101"/>
                </a:cxn>
                <a:cxn ang="0">
                  <a:pos x="976" y="135"/>
                </a:cxn>
                <a:cxn ang="0">
                  <a:pos x="935" y="167"/>
                </a:cxn>
                <a:cxn ang="0">
                  <a:pos x="889" y="191"/>
                </a:cxn>
                <a:cxn ang="0">
                  <a:pos x="833" y="204"/>
                </a:cxn>
                <a:cxn ang="0">
                  <a:pos x="771" y="202"/>
                </a:cxn>
                <a:cxn ang="0">
                  <a:pos x="700" y="183"/>
                </a:cxn>
                <a:cxn ang="0">
                  <a:pos x="636" y="150"/>
                </a:cxn>
                <a:cxn ang="0">
                  <a:pos x="605" y="138"/>
                </a:cxn>
                <a:cxn ang="0">
                  <a:pos x="565" y="129"/>
                </a:cxn>
                <a:cxn ang="0">
                  <a:pos x="518" y="127"/>
                </a:cxn>
                <a:cxn ang="0">
                  <a:pos x="464" y="134"/>
                </a:cxn>
                <a:cxn ang="0">
                  <a:pos x="405" y="154"/>
                </a:cxn>
                <a:cxn ang="0">
                  <a:pos x="341" y="191"/>
                </a:cxn>
                <a:cxn ang="0">
                  <a:pos x="274" y="247"/>
                </a:cxn>
                <a:cxn ang="0">
                  <a:pos x="203" y="326"/>
                </a:cxn>
                <a:cxn ang="0">
                  <a:pos x="143" y="377"/>
                </a:cxn>
                <a:cxn ang="0">
                  <a:pos x="79" y="449"/>
                </a:cxn>
                <a:cxn ang="0">
                  <a:pos x="48" y="494"/>
                </a:cxn>
                <a:cxn ang="0">
                  <a:pos x="23" y="545"/>
                </a:cxn>
                <a:cxn ang="0">
                  <a:pos x="6" y="599"/>
                </a:cxn>
                <a:cxn ang="0">
                  <a:pos x="0" y="657"/>
                </a:cxn>
                <a:cxn ang="0">
                  <a:pos x="9" y="719"/>
                </a:cxn>
                <a:cxn ang="0">
                  <a:pos x="24" y="774"/>
                </a:cxn>
                <a:cxn ang="0">
                  <a:pos x="57" y="878"/>
                </a:cxn>
                <a:cxn ang="0">
                  <a:pos x="87" y="940"/>
                </a:cxn>
                <a:cxn ang="0">
                  <a:pos x="103" y="965"/>
                </a:cxn>
                <a:cxn ang="0">
                  <a:pos x="121" y="982"/>
                </a:cxn>
                <a:cxn ang="0">
                  <a:pos x="135" y="989"/>
                </a:cxn>
                <a:cxn ang="0">
                  <a:pos x="173" y="988"/>
                </a:cxn>
                <a:cxn ang="0">
                  <a:pos x="250" y="970"/>
                </a:cxn>
                <a:cxn ang="0">
                  <a:pos x="322" y="946"/>
                </a:cxn>
                <a:cxn ang="0">
                  <a:pos x="417" y="909"/>
                </a:cxn>
                <a:cxn ang="0">
                  <a:pos x="536" y="854"/>
                </a:cxn>
                <a:cxn ang="0">
                  <a:pos x="684" y="781"/>
                </a:cxn>
                <a:cxn ang="0">
                  <a:pos x="861" y="683"/>
                </a:cxn>
                <a:cxn ang="0">
                  <a:pos x="1072" y="561"/>
                </a:cxn>
                <a:cxn ang="0">
                  <a:pos x="1164" y="489"/>
                </a:cxn>
                <a:cxn ang="0">
                  <a:pos x="1179" y="445"/>
                </a:cxn>
                <a:cxn ang="0">
                  <a:pos x="1183" y="406"/>
                </a:cxn>
                <a:cxn ang="0">
                  <a:pos x="1182" y="357"/>
                </a:cxn>
                <a:cxn ang="0">
                  <a:pos x="1174" y="295"/>
                </a:cxn>
                <a:cxn ang="0">
                  <a:pos x="1157" y="222"/>
                </a:cxn>
                <a:cxn ang="0">
                  <a:pos x="1129" y="136"/>
                </a:cxn>
                <a:cxn ang="0">
                  <a:pos x="1087" y="36"/>
                </a:cxn>
              </a:cxnLst>
              <a:rect l="0" t="0" r="r" b="b"/>
              <a:pathLst>
                <a:path w="1184" h="989">
                  <a:moveTo>
                    <a:pt x="1069" y="0"/>
                  </a:moveTo>
                  <a:lnTo>
                    <a:pt x="1064" y="13"/>
                  </a:lnTo>
                  <a:lnTo>
                    <a:pt x="1046" y="45"/>
                  </a:lnTo>
                  <a:lnTo>
                    <a:pt x="1033" y="66"/>
                  </a:lnTo>
                  <a:lnTo>
                    <a:pt x="1017" y="90"/>
                  </a:lnTo>
                  <a:lnTo>
                    <a:pt x="1008" y="101"/>
                  </a:lnTo>
                  <a:lnTo>
                    <a:pt x="998" y="113"/>
                  </a:lnTo>
                  <a:lnTo>
                    <a:pt x="987" y="124"/>
                  </a:lnTo>
                  <a:lnTo>
                    <a:pt x="976" y="135"/>
                  </a:lnTo>
                  <a:lnTo>
                    <a:pt x="963" y="146"/>
                  </a:lnTo>
                  <a:lnTo>
                    <a:pt x="949" y="156"/>
                  </a:lnTo>
                  <a:lnTo>
                    <a:pt x="935" y="167"/>
                  </a:lnTo>
                  <a:lnTo>
                    <a:pt x="921" y="176"/>
                  </a:lnTo>
                  <a:lnTo>
                    <a:pt x="905" y="184"/>
                  </a:lnTo>
                  <a:lnTo>
                    <a:pt x="889" y="191"/>
                  </a:lnTo>
                  <a:lnTo>
                    <a:pt x="870" y="196"/>
                  </a:lnTo>
                  <a:lnTo>
                    <a:pt x="852" y="201"/>
                  </a:lnTo>
                  <a:lnTo>
                    <a:pt x="833" y="204"/>
                  </a:lnTo>
                  <a:lnTo>
                    <a:pt x="813" y="205"/>
                  </a:lnTo>
                  <a:lnTo>
                    <a:pt x="793" y="205"/>
                  </a:lnTo>
                  <a:lnTo>
                    <a:pt x="771" y="202"/>
                  </a:lnTo>
                  <a:lnTo>
                    <a:pt x="747" y="198"/>
                  </a:lnTo>
                  <a:lnTo>
                    <a:pt x="724" y="192"/>
                  </a:lnTo>
                  <a:lnTo>
                    <a:pt x="700" y="183"/>
                  </a:lnTo>
                  <a:lnTo>
                    <a:pt x="675" y="172"/>
                  </a:lnTo>
                  <a:lnTo>
                    <a:pt x="664" y="166"/>
                  </a:lnTo>
                  <a:lnTo>
                    <a:pt x="636" y="150"/>
                  </a:lnTo>
                  <a:lnTo>
                    <a:pt x="627" y="146"/>
                  </a:lnTo>
                  <a:lnTo>
                    <a:pt x="616" y="142"/>
                  </a:lnTo>
                  <a:lnTo>
                    <a:pt x="605" y="138"/>
                  </a:lnTo>
                  <a:lnTo>
                    <a:pt x="593" y="135"/>
                  </a:lnTo>
                  <a:lnTo>
                    <a:pt x="580" y="132"/>
                  </a:lnTo>
                  <a:lnTo>
                    <a:pt x="565" y="129"/>
                  </a:lnTo>
                  <a:lnTo>
                    <a:pt x="550" y="128"/>
                  </a:lnTo>
                  <a:lnTo>
                    <a:pt x="534" y="127"/>
                  </a:lnTo>
                  <a:lnTo>
                    <a:pt x="518" y="127"/>
                  </a:lnTo>
                  <a:lnTo>
                    <a:pt x="501" y="128"/>
                  </a:lnTo>
                  <a:lnTo>
                    <a:pt x="483" y="130"/>
                  </a:lnTo>
                  <a:lnTo>
                    <a:pt x="464" y="134"/>
                  </a:lnTo>
                  <a:lnTo>
                    <a:pt x="445" y="139"/>
                  </a:lnTo>
                  <a:lnTo>
                    <a:pt x="425" y="146"/>
                  </a:lnTo>
                  <a:lnTo>
                    <a:pt x="405" y="154"/>
                  </a:lnTo>
                  <a:lnTo>
                    <a:pt x="385" y="165"/>
                  </a:lnTo>
                  <a:lnTo>
                    <a:pt x="363" y="177"/>
                  </a:lnTo>
                  <a:lnTo>
                    <a:pt x="341" y="191"/>
                  </a:lnTo>
                  <a:lnTo>
                    <a:pt x="319" y="207"/>
                  </a:lnTo>
                  <a:lnTo>
                    <a:pt x="297" y="226"/>
                  </a:lnTo>
                  <a:lnTo>
                    <a:pt x="274" y="247"/>
                  </a:lnTo>
                  <a:lnTo>
                    <a:pt x="250" y="271"/>
                  </a:lnTo>
                  <a:lnTo>
                    <a:pt x="227" y="297"/>
                  </a:lnTo>
                  <a:lnTo>
                    <a:pt x="203" y="326"/>
                  </a:lnTo>
                  <a:lnTo>
                    <a:pt x="192" y="334"/>
                  </a:lnTo>
                  <a:lnTo>
                    <a:pt x="163" y="360"/>
                  </a:lnTo>
                  <a:lnTo>
                    <a:pt x="143" y="377"/>
                  </a:lnTo>
                  <a:lnTo>
                    <a:pt x="122" y="398"/>
                  </a:lnTo>
                  <a:lnTo>
                    <a:pt x="101" y="422"/>
                  </a:lnTo>
                  <a:lnTo>
                    <a:pt x="79" y="449"/>
                  </a:lnTo>
                  <a:lnTo>
                    <a:pt x="69" y="464"/>
                  </a:lnTo>
                  <a:lnTo>
                    <a:pt x="58" y="479"/>
                  </a:lnTo>
                  <a:lnTo>
                    <a:pt x="48" y="494"/>
                  </a:lnTo>
                  <a:lnTo>
                    <a:pt x="39" y="510"/>
                  </a:lnTo>
                  <a:lnTo>
                    <a:pt x="30" y="528"/>
                  </a:lnTo>
                  <a:lnTo>
                    <a:pt x="23" y="545"/>
                  </a:lnTo>
                  <a:lnTo>
                    <a:pt x="16" y="563"/>
                  </a:lnTo>
                  <a:lnTo>
                    <a:pt x="10" y="580"/>
                  </a:lnTo>
                  <a:lnTo>
                    <a:pt x="6" y="599"/>
                  </a:lnTo>
                  <a:lnTo>
                    <a:pt x="3" y="619"/>
                  </a:lnTo>
                  <a:lnTo>
                    <a:pt x="1" y="638"/>
                  </a:lnTo>
                  <a:lnTo>
                    <a:pt x="0" y="657"/>
                  </a:lnTo>
                  <a:lnTo>
                    <a:pt x="1" y="677"/>
                  </a:lnTo>
                  <a:lnTo>
                    <a:pt x="4" y="698"/>
                  </a:lnTo>
                  <a:lnTo>
                    <a:pt x="9" y="719"/>
                  </a:lnTo>
                  <a:lnTo>
                    <a:pt x="15" y="739"/>
                  </a:lnTo>
                  <a:lnTo>
                    <a:pt x="17" y="749"/>
                  </a:lnTo>
                  <a:lnTo>
                    <a:pt x="24" y="774"/>
                  </a:lnTo>
                  <a:lnTo>
                    <a:pt x="34" y="812"/>
                  </a:lnTo>
                  <a:lnTo>
                    <a:pt x="49" y="855"/>
                  </a:lnTo>
                  <a:lnTo>
                    <a:pt x="57" y="878"/>
                  </a:lnTo>
                  <a:lnTo>
                    <a:pt x="67" y="900"/>
                  </a:lnTo>
                  <a:lnTo>
                    <a:pt x="76" y="921"/>
                  </a:lnTo>
                  <a:lnTo>
                    <a:pt x="87" y="940"/>
                  </a:lnTo>
                  <a:lnTo>
                    <a:pt x="92" y="949"/>
                  </a:lnTo>
                  <a:lnTo>
                    <a:pt x="98" y="958"/>
                  </a:lnTo>
                  <a:lnTo>
                    <a:pt x="103" y="965"/>
                  </a:lnTo>
                  <a:lnTo>
                    <a:pt x="109" y="972"/>
                  </a:lnTo>
                  <a:lnTo>
                    <a:pt x="115" y="978"/>
                  </a:lnTo>
                  <a:lnTo>
                    <a:pt x="121" y="982"/>
                  </a:lnTo>
                  <a:lnTo>
                    <a:pt x="127" y="986"/>
                  </a:lnTo>
                  <a:lnTo>
                    <a:pt x="133" y="989"/>
                  </a:lnTo>
                  <a:lnTo>
                    <a:pt x="135" y="989"/>
                  </a:lnTo>
                  <a:lnTo>
                    <a:pt x="142" y="989"/>
                  </a:lnTo>
                  <a:lnTo>
                    <a:pt x="154" y="989"/>
                  </a:lnTo>
                  <a:lnTo>
                    <a:pt x="173" y="988"/>
                  </a:lnTo>
                  <a:lnTo>
                    <a:pt x="198" y="983"/>
                  </a:lnTo>
                  <a:lnTo>
                    <a:pt x="230" y="976"/>
                  </a:lnTo>
                  <a:lnTo>
                    <a:pt x="250" y="970"/>
                  </a:lnTo>
                  <a:lnTo>
                    <a:pt x="272" y="964"/>
                  </a:lnTo>
                  <a:lnTo>
                    <a:pt x="296" y="956"/>
                  </a:lnTo>
                  <a:lnTo>
                    <a:pt x="322" y="946"/>
                  </a:lnTo>
                  <a:lnTo>
                    <a:pt x="351" y="935"/>
                  </a:lnTo>
                  <a:lnTo>
                    <a:pt x="383" y="923"/>
                  </a:lnTo>
                  <a:lnTo>
                    <a:pt x="417" y="909"/>
                  </a:lnTo>
                  <a:lnTo>
                    <a:pt x="454" y="893"/>
                  </a:lnTo>
                  <a:lnTo>
                    <a:pt x="494" y="875"/>
                  </a:lnTo>
                  <a:lnTo>
                    <a:pt x="536" y="854"/>
                  </a:lnTo>
                  <a:lnTo>
                    <a:pt x="583" y="832"/>
                  </a:lnTo>
                  <a:lnTo>
                    <a:pt x="632" y="807"/>
                  </a:lnTo>
                  <a:lnTo>
                    <a:pt x="684" y="781"/>
                  </a:lnTo>
                  <a:lnTo>
                    <a:pt x="740" y="750"/>
                  </a:lnTo>
                  <a:lnTo>
                    <a:pt x="799" y="719"/>
                  </a:lnTo>
                  <a:lnTo>
                    <a:pt x="861" y="683"/>
                  </a:lnTo>
                  <a:lnTo>
                    <a:pt x="928" y="646"/>
                  </a:lnTo>
                  <a:lnTo>
                    <a:pt x="998" y="605"/>
                  </a:lnTo>
                  <a:lnTo>
                    <a:pt x="1072" y="561"/>
                  </a:lnTo>
                  <a:lnTo>
                    <a:pt x="1150" y="514"/>
                  </a:lnTo>
                  <a:lnTo>
                    <a:pt x="1154" y="508"/>
                  </a:lnTo>
                  <a:lnTo>
                    <a:pt x="1164" y="489"/>
                  </a:lnTo>
                  <a:lnTo>
                    <a:pt x="1170" y="475"/>
                  </a:lnTo>
                  <a:lnTo>
                    <a:pt x="1175" y="456"/>
                  </a:lnTo>
                  <a:lnTo>
                    <a:pt x="1179" y="445"/>
                  </a:lnTo>
                  <a:lnTo>
                    <a:pt x="1180" y="434"/>
                  </a:lnTo>
                  <a:lnTo>
                    <a:pt x="1182" y="420"/>
                  </a:lnTo>
                  <a:lnTo>
                    <a:pt x="1183" y="406"/>
                  </a:lnTo>
                  <a:lnTo>
                    <a:pt x="1184" y="390"/>
                  </a:lnTo>
                  <a:lnTo>
                    <a:pt x="1183" y="374"/>
                  </a:lnTo>
                  <a:lnTo>
                    <a:pt x="1182" y="357"/>
                  </a:lnTo>
                  <a:lnTo>
                    <a:pt x="1181" y="338"/>
                  </a:lnTo>
                  <a:lnTo>
                    <a:pt x="1178" y="317"/>
                  </a:lnTo>
                  <a:lnTo>
                    <a:pt x="1174" y="295"/>
                  </a:lnTo>
                  <a:lnTo>
                    <a:pt x="1169" y="273"/>
                  </a:lnTo>
                  <a:lnTo>
                    <a:pt x="1164" y="247"/>
                  </a:lnTo>
                  <a:lnTo>
                    <a:pt x="1157" y="222"/>
                  </a:lnTo>
                  <a:lnTo>
                    <a:pt x="1149" y="195"/>
                  </a:lnTo>
                  <a:lnTo>
                    <a:pt x="1140" y="167"/>
                  </a:lnTo>
                  <a:lnTo>
                    <a:pt x="1129" y="136"/>
                  </a:lnTo>
                  <a:lnTo>
                    <a:pt x="1117" y="105"/>
                  </a:lnTo>
                  <a:lnTo>
                    <a:pt x="1103" y="71"/>
                  </a:lnTo>
                  <a:lnTo>
                    <a:pt x="1087" y="36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3839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7" name="Freeform 21"/>
            <p:cNvSpPr>
              <a:spLocks/>
            </p:cNvSpPr>
            <p:nvPr/>
          </p:nvSpPr>
          <p:spPr bwMode="auto">
            <a:xfrm>
              <a:off x="4812" y="3834"/>
              <a:ext cx="74" cy="74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44" y="14"/>
                </a:cxn>
                <a:cxn ang="0">
                  <a:pos x="184" y="51"/>
                </a:cxn>
                <a:cxn ang="0">
                  <a:pos x="240" y="104"/>
                </a:cxn>
                <a:cxn ang="0">
                  <a:pos x="306" y="166"/>
                </a:cxn>
                <a:cxn ang="0">
                  <a:pos x="372" y="233"/>
                </a:cxn>
                <a:cxn ang="0">
                  <a:pos x="434" y="295"/>
                </a:cxn>
                <a:cxn ang="0">
                  <a:pos x="460" y="323"/>
                </a:cxn>
                <a:cxn ang="0">
                  <a:pos x="481" y="348"/>
                </a:cxn>
                <a:cxn ang="0">
                  <a:pos x="491" y="359"/>
                </a:cxn>
                <a:cxn ang="0">
                  <a:pos x="498" y="369"/>
                </a:cxn>
                <a:cxn ang="0">
                  <a:pos x="504" y="378"/>
                </a:cxn>
                <a:cxn ang="0">
                  <a:pos x="508" y="385"/>
                </a:cxn>
                <a:cxn ang="0">
                  <a:pos x="510" y="392"/>
                </a:cxn>
                <a:cxn ang="0">
                  <a:pos x="514" y="409"/>
                </a:cxn>
                <a:cxn ang="0">
                  <a:pos x="516" y="421"/>
                </a:cxn>
                <a:cxn ang="0">
                  <a:pos x="517" y="434"/>
                </a:cxn>
                <a:cxn ang="0">
                  <a:pos x="517" y="447"/>
                </a:cxn>
                <a:cxn ang="0">
                  <a:pos x="516" y="462"/>
                </a:cxn>
                <a:cxn ang="0">
                  <a:pos x="515" y="469"/>
                </a:cxn>
                <a:cxn ang="0">
                  <a:pos x="514" y="476"/>
                </a:cxn>
                <a:cxn ang="0">
                  <a:pos x="512" y="482"/>
                </a:cxn>
                <a:cxn ang="0">
                  <a:pos x="509" y="488"/>
                </a:cxn>
                <a:cxn ang="0">
                  <a:pos x="506" y="494"/>
                </a:cxn>
                <a:cxn ang="0">
                  <a:pos x="502" y="499"/>
                </a:cxn>
                <a:cxn ang="0">
                  <a:pos x="498" y="504"/>
                </a:cxn>
                <a:cxn ang="0">
                  <a:pos x="493" y="508"/>
                </a:cxn>
                <a:cxn ang="0">
                  <a:pos x="487" y="512"/>
                </a:cxn>
                <a:cxn ang="0">
                  <a:pos x="479" y="515"/>
                </a:cxn>
                <a:cxn ang="0">
                  <a:pos x="472" y="518"/>
                </a:cxn>
                <a:cxn ang="0">
                  <a:pos x="463" y="519"/>
                </a:cxn>
                <a:cxn ang="0">
                  <a:pos x="454" y="520"/>
                </a:cxn>
                <a:cxn ang="0">
                  <a:pos x="444" y="520"/>
                </a:cxn>
                <a:cxn ang="0">
                  <a:pos x="433" y="519"/>
                </a:cxn>
                <a:cxn ang="0">
                  <a:pos x="420" y="516"/>
                </a:cxn>
                <a:cxn ang="0">
                  <a:pos x="418" y="517"/>
                </a:cxn>
                <a:cxn ang="0">
                  <a:pos x="409" y="516"/>
                </a:cxn>
                <a:cxn ang="0">
                  <a:pos x="401" y="513"/>
                </a:cxn>
                <a:cxn ang="0">
                  <a:pos x="390" y="507"/>
                </a:cxn>
                <a:cxn ang="0">
                  <a:pos x="375" y="499"/>
                </a:cxn>
                <a:cxn ang="0">
                  <a:pos x="356" y="487"/>
                </a:cxn>
                <a:cxn ang="0">
                  <a:pos x="334" y="471"/>
                </a:cxn>
                <a:cxn ang="0">
                  <a:pos x="307" y="449"/>
                </a:cxn>
                <a:cxn ang="0">
                  <a:pos x="274" y="423"/>
                </a:cxn>
                <a:cxn ang="0">
                  <a:pos x="237" y="390"/>
                </a:cxn>
                <a:cxn ang="0">
                  <a:pos x="193" y="350"/>
                </a:cxn>
                <a:cxn ang="0">
                  <a:pos x="143" y="304"/>
                </a:cxn>
                <a:cxn ang="0">
                  <a:pos x="87" y="248"/>
                </a:cxn>
                <a:cxn ang="0">
                  <a:pos x="22" y="184"/>
                </a:cxn>
                <a:cxn ang="0">
                  <a:pos x="0" y="156"/>
                </a:cxn>
                <a:cxn ang="0">
                  <a:pos x="1" y="152"/>
                </a:cxn>
                <a:cxn ang="0">
                  <a:pos x="6" y="140"/>
                </a:cxn>
                <a:cxn ang="0">
                  <a:pos x="14" y="123"/>
                </a:cxn>
                <a:cxn ang="0">
                  <a:pos x="26" y="101"/>
                </a:cxn>
                <a:cxn ang="0">
                  <a:pos x="34" y="89"/>
                </a:cxn>
                <a:cxn ang="0">
                  <a:pos x="43" y="77"/>
                </a:cxn>
                <a:cxn ang="0">
                  <a:pos x="54" y="64"/>
                </a:cxn>
                <a:cxn ang="0">
                  <a:pos x="66" y="51"/>
                </a:cxn>
                <a:cxn ang="0">
                  <a:pos x="79" y="38"/>
                </a:cxn>
                <a:cxn ang="0">
                  <a:pos x="95" y="26"/>
                </a:cxn>
                <a:cxn ang="0">
                  <a:pos x="111" y="12"/>
                </a:cxn>
                <a:cxn ang="0">
                  <a:pos x="129" y="0"/>
                </a:cxn>
              </a:cxnLst>
              <a:rect l="0" t="0" r="r" b="b"/>
              <a:pathLst>
                <a:path w="517" h="520">
                  <a:moveTo>
                    <a:pt x="129" y="0"/>
                  </a:moveTo>
                  <a:lnTo>
                    <a:pt x="144" y="14"/>
                  </a:lnTo>
                  <a:lnTo>
                    <a:pt x="184" y="51"/>
                  </a:lnTo>
                  <a:lnTo>
                    <a:pt x="240" y="104"/>
                  </a:lnTo>
                  <a:lnTo>
                    <a:pt x="306" y="166"/>
                  </a:lnTo>
                  <a:lnTo>
                    <a:pt x="372" y="233"/>
                  </a:lnTo>
                  <a:lnTo>
                    <a:pt x="434" y="295"/>
                  </a:lnTo>
                  <a:lnTo>
                    <a:pt x="460" y="323"/>
                  </a:lnTo>
                  <a:lnTo>
                    <a:pt x="481" y="348"/>
                  </a:lnTo>
                  <a:lnTo>
                    <a:pt x="491" y="359"/>
                  </a:lnTo>
                  <a:lnTo>
                    <a:pt x="498" y="369"/>
                  </a:lnTo>
                  <a:lnTo>
                    <a:pt x="504" y="378"/>
                  </a:lnTo>
                  <a:lnTo>
                    <a:pt x="508" y="385"/>
                  </a:lnTo>
                  <a:lnTo>
                    <a:pt x="510" y="392"/>
                  </a:lnTo>
                  <a:lnTo>
                    <a:pt x="514" y="409"/>
                  </a:lnTo>
                  <a:lnTo>
                    <a:pt x="516" y="421"/>
                  </a:lnTo>
                  <a:lnTo>
                    <a:pt x="517" y="434"/>
                  </a:lnTo>
                  <a:lnTo>
                    <a:pt x="517" y="447"/>
                  </a:lnTo>
                  <a:lnTo>
                    <a:pt x="516" y="462"/>
                  </a:lnTo>
                  <a:lnTo>
                    <a:pt x="515" y="469"/>
                  </a:lnTo>
                  <a:lnTo>
                    <a:pt x="514" y="476"/>
                  </a:lnTo>
                  <a:lnTo>
                    <a:pt x="512" y="482"/>
                  </a:lnTo>
                  <a:lnTo>
                    <a:pt x="509" y="488"/>
                  </a:lnTo>
                  <a:lnTo>
                    <a:pt x="506" y="494"/>
                  </a:lnTo>
                  <a:lnTo>
                    <a:pt x="502" y="499"/>
                  </a:lnTo>
                  <a:lnTo>
                    <a:pt x="498" y="504"/>
                  </a:lnTo>
                  <a:lnTo>
                    <a:pt x="493" y="508"/>
                  </a:lnTo>
                  <a:lnTo>
                    <a:pt x="487" y="512"/>
                  </a:lnTo>
                  <a:lnTo>
                    <a:pt x="479" y="515"/>
                  </a:lnTo>
                  <a:lnTo>
                    <a:pt x="472" y="518"/>
                  </a:lnTo>
                  <a:lnTo>
                    <a:pt x="463" y="519"/>
                  </a:lnTo>
                  <a:lnTo>
                    <a:pt x="454" y="520"/>
                  </a:lnTo>
                  <a:lnTo>
                    <a:pt x="444" y="520"/>
                  </a:lnTo>
                  <a:lnTo>
                    <a:pt x="433" y="519"/>
                  </a:lnTo>
                  <a:lnTo>
                    <a:pt x="420" y="516"/>
                  </a:lnTo>
                  <a:lnTo>
                    <a:pt x="418" y="517"/>
                  </a:lnTo>
                  <a:lnTo>
                    <a:pt x="409" y="516"/>
                  </a:lnTo>
                  <a:lnTo>
                    <a:pt x="401" y="513"/>
                  </a:lnTo>
                  <a:lnTo>
                    <a:pt x="390" y="507"/>
                  </a:lnTo>
                  <a:lnTo>
                    <a:pt x="375" y="499"/>
                  </a:lnTo>
                  <a:lnTo>
                    <a:pt x="356" y="487"/>
                  </a:lnTo>
                  <a:lnTo>
                    <a:pt x="334" y="471"/>
                  </a:lnTo>
                  <a:lnTo>
                    <a:pt x="307" y="449"/>
                  </a:lnTo>
                  <a:lnTo>
                    <a:pt x="274" y="423"/>
                  </a:lnTo>
                  <a:lnTo>
                    <a:pt x="237" y="390"/>
                  </a:lnTo>
                  <a:lnTo>
                    <a:pt x="193" y="350"/>
                  </a:lnTo>
                  <a:lnTo>
                    <a:pt x="143" y="304"/>
                  </a:lnTo>
                  <a:lnTo>
                    <a:pt x="87" y="248"/>
                  </a:lnTo>
                  <a:lnTo>
                    <a:pt x="22" y="184"/>
                  </a:lnTo>
                  <a:lnTo>
                    <a:pt x="0" y="156"/>
                  </a:lnTo>
                  <a:lnTo>
                    <a:pt x="1" y="152"/>
                  </a:lnTo>
                  <a:lnTo>
                    <a:pt x="6" y="140"/>
                  </a:lnTo>
                  <a:lnTo>
                    <a:pt x="14" y="123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3" y="77"/>
                  </a:lnTo>
                  <a:lnTo>
                    <a:pt x="54" y="64"/>
                  </a:lnTo>
                  <a:lnTo>
                    <a:pt x="66" y="51"/>
                  </a:lnTo>
                  <a:lnTo>
                    <a:pt x="79" y="38"/>
                  </a:lnTo>
                  <a:lnTo>
                    <a:pt x="95" y="26"/>
                  </a:lnTo>
                  <a:lnTo>
                    <a:pt x="111" y="12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505B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8" name="Freeform 22"/>
            <p:cNvSpPr>
              <a:spLocks/>
            </p:cNvSpPr>
            <p:nvPr/>
          </p:nvSpPr>
          <p:spPr bwMode="auto">
            <a:xfrm>
              <a:off x="4782" y="3868"/>
              <a:ext cx="74" cy="74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44" y="13"/>
                </a:cxn>
                <a:cxn ang="0">
                  <a:pos x="183" y="51"/>
                </a:cxn>
                <a:cxn ang="0">
                  <a:pos x="240" y="103"/>
                </a:cxn>
                <a:cxn ang="0">
                  <a:pos x="306" y="166"/>
                </a:cxn>
                <a:cxn ang="0">
                  <a:pos x="373" y="232"/>
                </a:cxn>
                <a:cxn ang="0">
                  <a:pos x="434" y="294"/>
                </a:cxn>
                <a:cxn ang="0">
                  <a:pos x="460" y="323"/>
                </a:cxn>
                <a:cxn ang="0">
                  <a:pos x="482" y="347"/>
                </a:cxn>
                <a:cxn ang="0">
                  <a:pos x="491" y="358"/>
                </a:cxn>
                <a:cxn ang="0">
                  <a:pos x="499" y="368"/>
                </a:cxn>
                <a:cxn ang="0">
                  <a:pos x="505" y="376"/>
                </a:cxn>
                <a:cxn ang="0">
                  <a:pos x="509" y="384"/>
                </a:cxn>
                <a:cxn ang="0">
                  <a:pos x="511" y="391"/>
                </a:cxn>
                <a:cxn ang="0">
                  <a:pos x="515" y="409"/>
                </a:cxn>
                <a:cxn ang="0">
                  <a:pos x="516" y="421"/>
                </a:cxn>
                <a:cxn ang="0">
                  <a:pos x="517" y="434"/>
                </a:cxn>
                <a:cxn ang="0">
                  <a:pos x="518" y="447"/>
                </a:cxn>
                <a:cxn ang="0">
                  <a:pos x="517" y="461"/>
                </a:cxn>
                <a:cxn ang="0">
                  <a:pos x="516" y="468"/>
                </a:cxn>
                <a:cxn ang="0">
                  <a:pos x="514" y="474"/>
                </a:cxn>
                <a:cxn ang="0">
                  <a:pos x="512" y="482"/>
                </a:cxn>
                <a:cxn ang="0">
                  <a:pos x="510" y="488"/>
                </a:cxn>
                <a:cxn ang="0">
                  <a:pos x="506" y="494"/>
                </a:cxn>
                <a:cxn ang="0">
                  <a:pos x="503" y="499"/>
                </a:cxn>
                <a:cxn ang="0">
                  <a:pos x="498" y="504"/>
                </a:cxn>
                <a:cxn ang="0">
                  <a:pos x="493" y="508"/>
                </a:cxn>
                <a:cxn ang="0">
                  <a:pos x="486" y="512"/>
                </a:cxn>
                <a:cxn ang="0">
                  <a:pos x="480" y="515"/>
                </a:cxn>
                <a:cxn ang="0">
                  <a:pos x="472" y="517"/>
                </a:cxn>
                <a:cxn ang="0">
                  <a:pos x="464" y="519"/>
                </a:cxn>
                <a:cxn ang="0">
                  <a:pos x="454" y="520"/>
                </a:cxn>
                <a:cxn ang="0">
                  <a:pos x="444" y="519"/>
                </a:cxn>
                <a:cxn ang="0">
                  <a:pos x="433" y="518"/>
                </a:cxn>
                <a:cxn ang="0">
                  <a:pos x="421" y="516"/>
                </a:cxn>
                <a:cxn ang="0">
                  <a:pos x="418" y="517"/>
                </a:cxn>
                <a:cxn ang="0">
                  <a:pos x="409" y="515"/>
                </a:cxn>
                <a:cxn ang="0">
                  <a:pos x="401" y="512"/>
                </a:cxn>
                <a:cxn ang="0">
                  <a:pos x="390" y="507"/>
                </a:cxn>
                <a:cxn ang="0">
                  <a:pos x="375" y="499"/>
                </a:cxn>
                <a:cxn ang="0">
                  <a:pos x="357" y="487"/>
                </a:cxn>
                <a:cxn ang="0">
                  <a:pos x="335" y="470"/>
                </a:cxn>
                <a:cxn ang="0">
                  <a:pos x="308" y="449"/>
                </a:cxn>
                <a:cxn ang="0">
                  <a:pos x="275" y="422"/>
                </a:cxn>
                <a:cxn ang="0">
                  <a:pos x="237" y="389"/>
                </a:cxn>
                <a:cxn ang="0">
                  <a:pos x="194" y="350"/>
                </a:cxn>
                <a:cxn ang="0">
                  <a:pos x="143" y="303"/>
                </a:cxn>
                <a:cxn ang="0">
                  <a:pos x="87" y="248"/>
                </a:cxn>
                <a:cxn ang="0">
                  <a:pos x="23" y="184"/>
                </a:cxn>
                <a:cxn ang="0">
                  <a:pos x="0" y="155"/>
                </a:cxn>
                <a:cxn ang="0">
                  <a:pos x="2" y="151"/>
                </a:cxn>
                <a:cxn ang="0">
                  <a:pos x="6" y="140"/>
                </a:cxn>
                <a:cxn ang="0">
                  <a:pos x="14" y="122"/>
                </a:cxn>
                <a:cxn ang="0">
                  <a:pos x="27" y="101"/>
                </a:cxn>
                <a:cxn ang="0">
                  <a:pos x="35" y="89"/>
                </a:cxn>
                <a:cxn ang="0">
                  <a:pos x="44" y="77"/>
                </a:cxn>
                <a:cxn ang="0">
                  <a:pos x="54" y="64"/>
                </a:cxn>
                <a:cxn ang="0">
                  <a:pos x="66" y="51"/>
                </a:cxn>
                <a:cxn ang="0">
                  <a:pos x="79" y="37"/>
                </a:cxn>
                <a:cxn ang="0">
                  <a:pos x="95" y="24"/>
                </a:cxn>
                <a:cxn ang="0">
                  <a:pos x="111" y="12"/>
                </a:cxn>
                <a:cxn ang="0">
                  <a:pos x="129" y="0"/>
                </a:cxn>
              </a:cxnLst>
              <a:rect l="0" t="0" r="r" b="b"/>
              <a:pathLst>
                <a:path w="518" h="520">
                  <a:moveTo>
                    <a:pt x="129" y="0"/>
                  </a:moveTo>
                  <a:lnTo>
                    <a:pt x="144" y="13"/>
                  </a:lnTo>
                  <a:lnTo>
                    <a:pt x="183" y="51"/>
                  </a:lnTo>
                  <a:lnTo>
                    <a:pt x="240" y="103"/>
                  </a:lnTo>
                  <a:lnTo>
                    <a:pt x="306" y="166"/>
                  </a:lnTo>
                  <a:lnTo>
                    <a:pt x="373" y="232"/>
                  </a:lnTo>
                  <a:lnTo>
                    <a:pt x="434" y="294"/>
                  </a:lnTo>
                  <a:lnTo>
                    <a:pt x="460" y="323"/>
                  </a:lnTo>
                  <a:lnTo>
                    <a:pt x="482" y="347"/>
                  </a:lnTo>
                  <a:lnTo>
                    <a:pt x="491" y="358"/>
                  </a:lnTo>
                  <a:lnTo>
                    <a:pt x="499" y="368"/>
                  </a:lnTo>
                  <a:lnTo>
                    <a:pt x="505" y="376"/>
                  </a:lnTo>
                  <a:lnTo>
                    <a:pt x="509" y="384"/>
                  </a:lnTo>
                  <a:lnTo>
                    <a:pt x="511" y="391"/>
                  </a:lnTo>
                  <a:lnTo>
                    <a:pt x="515" y="409"/>
                  </a:lnTo>
                  <a:lnTo>
                    <a:pt x="516" y="421"/>
                  </a:lnTo>
                  <a:lnTo>
                    <a:pt x="517" y="434"/>
                  </a:lnTo>
                  <a:lnTo>
                    <a:pt x="518" y="447"/>
                  </a:lnTo>
                  <a:lnTo>
                    <a:pt x="517" y="461"/>
                  </a:lnTo>
                  <a:lnTo>
                    <a:pt x="516" y="468"/>
                  </a:lnTo>
                  <a:lnTo>
                    <a:pt x="514" y="474"/>
                  </a:lnTo>
                  <a:lnTo>
                    <a:pt x="512" y="482"/>
                  </a:lnTo>
                  <a:lnTo>
                    <a:pt x="510" y="488"/>
                  </a:lnTo>
                  <a:lnTo>
                    <a:pt x="506" y="494"/>
                  </a:lnTo>
                  <a:lnTo>
                    <a:pt x="503" y="499"/>
                  </a:lnTo>
                  <a:lnTo>
                    <a:pt x="498" y="504"/>
                  </a:lnTo>
                  <a:lnTo>
                    <a:pt x="493" y="508"/>
                  </a:lnTo>
                  <a:lnTo>
                    <a:pt x="486" y="512"/>
                  </a:lnTo>
                  <a:lnTo>
                    <a:pt x="480" y="515"/>
                  </a:lnTo>
                  <a:lnTo>
                    <a:pt x="472" y="517"/>
                  </a:lnTo>
                  <a:lnTo>
                    <a:pt x="464" y="519"/>
                  </a:lnTo>
                  <a:lnTo>
                    <a:pt x="454" y="520"/>
                  </a:lnTo>
                  <a:lnTo>
                    <a:pt x="444" y="519"/>
                  </a:lnTo>
                  <a:lnTo>
                    <a:pt x="433" y="518"/>
                  </a:lnTo>
                  <a:lnTo>
                    <a:pt x="421" y="516"/>
                  </a:lnTo>
                  <a:lnTo>
                    <a:pt x="418" y="517"/>
                  </a:lnTo>
                  <a:lnTo>
                    <a:pt x="409" y="515"/>
                  </a:lnTo>
                  <a:lnTo>
                    <a:pt x="401" y="512"/>
                  </a:lnTo>
                  <a:lnTo>
                    <a:pt x="390" y="507"/>
                  </a:lnTo>
                  <a:lnTo>
                    <a:pt x="375" y="499"/>
                  </a:lnTo>
                  <a:lnTo>
                    <a:pt x="357" y="487"/>
                  </a:lnTo>
                  <a:lnTo>
                    <a:pt x="335" y="470"/>
                  </a:lnTo>
                  <a:lnTo>
                    <a:pt x="308" y="449"/>
                  </a:lnTo>
                  <a:lnTo>
                    <a:pt x="275" y="422"/>
                  </a:lnTo>
                  <a:lnTo>
                    <a:pt x="237" y="389"/>
                  </a:lnTo>
                  <a:lnTo>
                    <a:pt x="194" y="350"/>
                  </a:lnTo>
                  <a:lnTo>
                    <a:pt x="143" y="303"/>
                  </a:lnTo>
                  <a:lnTo>
                    <a:pt x="87" y="248"/>
                  </a:lnTo>
                  <a:lnTo>
                    <a:pt x="23" y="184"/>
                  </a:lnTo>
                  <a:lnTo>
                    <a:pt x="0" y="155"/>
                  </a:lnTo>
                  <a:lnTo>
                    <a:pt x="2" y="151"/>
                  </a:lnTo>
                  <a:lnTo>
                    <a:pt x="6" y="140"/>
                  </a:lnTo>
                  <a:lnTo>
                    <a:pt x="14" y="122"/>
                  </a:lnTo>
                  <a:lnTo>
                    <a:pt x="27" y="101"/>
                  </a:lnTo>
                  <a:lnTo>
                    <a:pt x="35" y="89"/>
                  </a:lnTo>
                  <a:lnTo>
                    <a:pt x="44" y="77"/>
                  </a:lnTo>
                  <a:lnTo>
                    <a:pt x="54" y="64"/>
                  </a:lnTo>
                  <a:lnTo>
                    <a:pt x="66" y="51"/>
                  </a:lnTo>
                  <a:lnTo>
                    <a:pt x="79" y="37"/>
                  </a:lnTo>
                  <a:lnTo>
                    <a:pt x="95" y="24"/>
                  </a:lnTo>
                  <a:lnTo>
                    <a:pt x="111" y="12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505B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9" name="Freeform 23"/>
            <p:cNvSpPr>
              <a:spLocks/>
            </p:cNvSpPr>
            <p:nvPr/>
          </p:nvSpPr>
          <p:spPr bwMode="auto">
            <a:xfrm>
              <a:off x="4452" y="2905"/>
              <a:ext cx="648" cy="673"/>
            </a:xfrm>
            <a:custGeom>
              <a:avLst/>
              <a:gdLst/>
              <a:ahLst/>
              <a:cxnLst>
                <a:cxn ang="0">
                  <a:pos x="4083" y="1653"/>
                </a:cxn>
                <a:cxn ang="0">
                  <a:pos x="3760" y="13"/>
                </a:cxn>
                <a:cxn ang="0">
                  <a:pos x="3677" y="68"/>
                </a:cxn>
                <a:cxn ang="0">
                  <a:pos x="3586" y="124"/>
                </a:cxn>
                <a:cxn ang="0">
                  <a:pos x="3468" y="190"/>
                </a:cxn>
                <a:cxn ang="0">
                  <a:pos x="3326" y="258"/>
                </a:cxn>
                <a:cxn ang="0">
                  <a:pos x="3161" y="328"/>
                </a:cxn>
                <a:cxn ang="0">
                  <a:pos x="2975" y="392"/>
                </a:cxn>
                <a:cxn ang="0">
                  <a:pos x="2770" y="446"/>
                </a:cxn>
                <a:cxn ang="0">
                  <a:pos x="2549" y="488"/>
                </a:cxn>
                <a:cxn ang="0">
                  <a:pos x="2312" y="509"/>
                </a:cxn>
                <a:cxn ang="0">
                  <a:pos x="2062" y="506"/>
                </a:cxn>
                <a:cxn ang="0">
                  <a:pos x="1802" y="476"/>
                </a:cxn>
                <a:cxn ang="0">
                  <a:pos x="1532" y="412"/>
                </a:cxn>
                <a:cxn ang="0">
                  <a:pos x="1255" y="311"/>
                </a:cxn>
                <a:cxn ang="0">
                  <a:pos x="973" y="166"/>
                </a:cxn>
                <a:cxn ang="0">
                  <a:pos x="824" y="113"/>
                </a:cxn>
                <a:cxn ang="0">
                  <a:pos x="769" y="376"/>
                </a:cxn>
                <a:cxn ang="0">
                  <a:pos x="675" y="832"/>
                </a:cxn>
                <a:cxn ang="0">
                  <a:pos x="551" y="1407"/>
                </a:cxn>
                <a:cxn ang="0">
                  <a:pos x="413" y="2030"/>
                </a:cxn>
                <a:cxn ang="0">
                  <a:pos x="307" y="2485"/>
                </a:cxn>
                <a:cxn ang="0">
                  <a:pos x="238" y="2765"/>
                </a:cxn>
                <a:cxn ang="0">
                  <a:pos x="174" y="3015"/>
                </a:cxn>
                <a:cxn ang="0">
                  <a:pos x="114" y="3227"/>
                </a:cxn>
                <a:cxn ang="0">
                  <a:pos x="62" y="3392"/>
                </a:cxn>
                <a:cxn ang="0">
                  <a:pos x="18" y="3499"/>
                </a:cxn>
                <a:cxn ang="0">
                  <a:pos x="602" y="4091"/>
                </a:cxn>
                <a:cxn ang="0">
                  <a:pos x="614" y="4098"/>
                </a:cxn>
                <a:cxn ang="0">
                  <a:pos x="592" y="4139"/>
                </a:cxn>
                <a:cxn ang="0">
                  <a:pos x="571" y="4174"/>
                </a:cxn>
                <a:cxn ang="0">
                  <a:pos x="1295" y="4390"/>
                </a:cxn>
                <a:cxn ang="0">
                  <a:pos x="1383" y="4421"/>
                </a:cxn>
                <a:cxn ang="0">
                  <a:pos x="1475" y="4450"/>
                </a:cxn>
                <a:cxn ang="0">
                  <a:pos x="1570" y="4479"/>
                </a:cxn>
                <a:cxn ang="0">
                  <a:pos x="1670" y="4508"/>
                </a:cxn>
                <a:cxn ang="0">
                  <a:pos x="1772" y="4534"/>
                </a:cxn>
                <a:cxn ang="0">
                  <a:pos x="1877" y="4559"/>
                </a:cxn>
                <a:cxn ang="0">
                  <a:pos x="1985" y="4581"/>
                </a:cxn>
                <a:cxn ang="0">
                  <a:pos x="2096" y="4603"/>
                </a:cxn>
                <a:cxn ang="0">
                  <a:pos x="2748" y="4715"/>
                </a:cxn>
                <a:cxn ang="0">
                  <a:pos x="2821" y="4660"/>
                </a:cxn>
                <a:cxn ang="0">
                  <a:pos x="2935" y="4656"/>
                </a:cxn>
                <a:cxn ang="0">
                  <a:pos x="3011" y="4650"/>
                </a:cxn>
                <a:cxn ang="0">
                  <a:pos x="3086" y="4642"/>
                </a:cxn>
                <a:cxn ang="0">
                  <a:pos x="3162" y="4633"/>
                </a:cxn>
                <a:cxn ang="0">
                  <a:pos x="3238" y="4621"/>
                </a:cxn>
                <a:cxn ang="0">
                  <a:pos x="3314" y="4607"/>
                </a:cxn>
                <a:cxn ang="0">
                  <a:pos x="3361" y="4713"/>
                </a:cxn>
                <a:cxn ang="0">
                  <a:pos x="3966" y="4372"/>
                </a:cxn>
                <a:cxn ang="0">
                  <a:pos x="4042" y="4329"/>
                </a:cxn>
                <a:cxn ang="0">
                  <a:pos x="4116" y="4282"/>
                </a:cxn>
                <a:cxn ang="0">
                  <a:pos x="4189" y="4233"/>
                </a:cxn>
                <a:cxn ang="0">
                  <a:pos x="4262" y="4179"/>
                </a:cxn>
                <a:cxn ang="0">
                  <a:pos x="4334" y="4121"/>
                </a:cxn>
                <a:cxn ang="0">
                  <a:pos x="4403" y="4060"/>
                </a:cxn>
                <a:cxn ang="0">
                  <a:pos x="4472" y="3994"/>
                </a:cxn>
                <a:cxn ang="0">
                  <a:pos x="4539" y="3924"/>
                </a:cxn>
              </a:cxnLst>
              <a:rect l="0" t="0" r="r" b="b"/>
              <a:pathLst>
                <a:path w="4539" h="4715">
                  <a:moveTo>
                    <a:pt x="4539" y="3924"/>
                  </a:moveTo>
                  <a:lnTo>
                    <a:pt x="4083" y="1653"/>
                  </a:lnTo>
                  <a:lnTo>
                    <a:pt x="3777" y="0"/>
                  </a:lnTo>
                  <a:lnTo>
                    <a:pt x="3760" y="13"/>
                  </a:lnTo>
                  <a:lnTo>
                    <a:pt x="3712" y="46"/>
                  </a:lnTo>
                  <a:lnTo>
                    <a:pt x="3677" y="68"/>
                  </a:lnTo>
                  <a:lnTo>
                    <a:pt x="3636" y="94"/>
                  </a:lnTo>
                  <a:lnTo>
                    <a:pt x="3586" y="124"/>
                  </a:lnTo>
                  <a:lnTo>
                    <a:pt x="3531" y="156"/>
                  </a:lnTo>
                  <a:lnTo>
                    <a:pt x="3468" y="190"/>
                  </a:lnTo>
                  <a:lnTo>
                    <a:pt x="3400" y="224"/>
                  </a:lnTo>
                  <a:lnTo>
                    <a:pt x="3326" y="258"/>
                  </a:lnTo>
                  <a:lnTo>
                    <a:pt x="3246" y="294"/>
                  </a:lnTo>
                  <a:lnTo>
                    <a:pt x="3161" y="328"/>
                  </a:lnTo>
                  <a:lnTo>
                    <a:pt x="3070" y="360"/>
                  </a:lnTo>
                  <a:lnTo>
                    <a:pt x="2975" y="392"/>
                  </a:lnTo>
                  <a:lnTo>
                    <a:pt x="2875" y="421"/>
                  </a:lnTo>
                  <a:lnTo>
                    <a:pt x="2770" y="446"/>
                  </a:lnTo>
                  <a:lnTo>
                    <a:pt x="2661" y="470"/>
                  </a:lnTo>
                  <a:lnTo>
                    <a:pt x="2549" y="488"/>
                  </a:lnTo>
                  <a:lnTo>
                    <a:pt x="2432" y="501"/>
                  </a:lnTo>
                  <a:lnTo>
                    <a:pt x="2312" y="509"/>
                  </a:lnTo>
                  <a:lnTo>
                    <a:pt x="2188" y="511"/>
                  </a:lnTo>
                  <a:lnTo>
                    <a:pt x="2062" y="506"/>
                  </a:lnTo>
                  <a:lnTo>
                    <a:pt x="1934" y="495"/>
                  </a:lnTo>
                  <a:lnTo>
                    <a:pt x="1802" y="476"/>
                  </a:lnTo>
                  <a:lnTo>
                    <a:pt x="1668" y="448"/>
                  </a:lnTo>
                  <a:lnTo>
                    <a:pt x="1532" y="412"/>
                  </a:lnTo>
                  <a:lnTo>
                    <a:pt x="1395" y="367"/>
                  </a:lnTo>
                  <a:lnTo>
                    <a:pt x="1255" y="311"/>
                  </a:lnTo>
                  <a:lnTo>
                    <a:pt x="1115" y="244"/>
                  </a:lnTo>
                  <a:lnTo>
                    <a:pt x="973" y="166"/>
                  </a:lnTo>
                  <a:lnTo>
                    <a:pt x="831" y="77"/>
                  </a:lnTo>
                  <a:lnTo>
                    <a:pt x="824" y="113"/>
                  </a:lnTo>
                  <a:lnTo>
                    <a:pt x="803" y="216"/>
                  </a:lnTo>
                  <a:lnTo>
                    <a:pt x="769" y="376"/>
                  </a:lnTo>
                  <a:lnTo>
                    <a:pt x="727" y="584"/>
                  </a:lnTo>
                  <a:lnTo>
                    <a:pt x="675" y="832"/>
                  </a:lnTo>
                  <a:lnTo>
                    <a:pt x="616" y="1109"/>
                  </a:lnTo>
                  <a:lnTo>
                    <a:pt x="551" y="1407"/>
                  </a:lnTo>
                  <a:lnTo>
                    <a:pt x="483" y="1718"/>
                  </a:lnTo>
                  <a:lnTo>
                    <a:pt x="413" y="2030"/>
                  </a:lnTo>
                  <a:lnTo>
                    <a:pt x="342" y="2337"/>
                  </a:lnTo>
                  <a:lnTo>
                    <a:pt x="307" y="2485"/>
                  </a:lnTo>
                  <a:lnTo>
                    <a:pt x="273" y="2627"/>
                  </a:lnTo>
                  <a:lnTo>
                    <a:pt x="238" y="2765"/>
                  </a:lnTo>
                  <a:lnTo>
                    <a:pt x="206" y="2894"/>
                  </a:lnTo>
                  <a:lnTo>
                    <a:pt x="174" y="3015"/>
                  </a:lnTo>
                  <a:lnTo>
                    <a:pt x="143" y="3126"/>
                  </a:lnTo>
                  <a:lnTo>
                    <a:pt x="114" y="3227"/>
                  </a:lnTo>
                  <a:lnTo>
                    <a:pt x="87" y="3316"/>
                  </a:lnTo>
                  <a:lnTo>
                    <a:pt x="62" y="3392"/>
                  </a:lnTo>
                  <a:lnTo>
                    <a:pt x="38" y="3454"/>
                  </a:lnTo>
                  <a:lnTo>
                    <a:pt x="18" y="3499"/>
                  </a:lnTo>
                  <a:lnTo>
                    <a:pt x="0" y="3530"/>
                  </a:lnTo>
                  <a:lnTo>
                    <a:pt x="602" y="4091"/>
                  </a:lnTo>
                  <a:lnTo>
                    <a:pt x="605" y="4093"/>
                  </a:lnTo>
                  <a:lnTo>
                    <a:pt x="614" y="4098"/>
                  </a:lnTo>
                  <a:lnTo>
                    <a:pt x="603" y="4120"/>
                  </a:lnTo>
                  <a:lnTo>
                    <a:pt x="592" y="4139"/>
                  </a:lnTo>
                  <a:lnTo>
                    <a:pt x="581" y="4158"/>
                  </a:lnTo>
                  <a:lnTo>
                    <a:pt x="571" y="4174"/>
                  </a:lnTo>
                  <a:lnTo>
                    <a:pt x="1271" y="4601"/>
                  </a:lnTo>
                  <a:lnTo>
                    <a:pt x="1295" y="4390"/>
                  </a:lnTo>
                  <a:lnTo>
                    <a:pt x="1338" y="4405"/>
                  </a:lnTo>
                  <a:lnTo>
                    <a:pt x="1383" y="4421"/>
                  </a:lnTo>
                  <a:lnTo>
                    <a:pt x="1428" y="4436"/>
                  </a:lnTo>
                  <a:lnTo>
                    <a:pt x="1475" y="4450"/>
                  </a:lnTo>
                  <a:lnTo>
                    <a:pt x="1523" y="4465"/>
                  </a:lnTo>
                  <a:lnTo>
                    <a:pt x="1570" y="4479"/>
                  </a:lnTo>
                  <a:lnTo>
                    <a:pt x="1620" y="4493"/>
                  </a:lnTo>
                  <a:lnTo>
                    <a:pt x="1670" y="4508"/>
                  </a:lnTo>
                  <a:lnTo>
                    <a:pt x="1721" y="4521"/>
                  </a:lnTo>
                  <a:lnTo>
                    <a:pt x="1772" y="4534"/>
                  </a:lnTo>
                  <a:lnTo>
                    <a:pt x="1825" y="4547"/>
                  </a:lnTo>
                  <a:lnTo>
                    <a:pt x="1877" y="4559"/>
                  </a:lnTo>
                  <a:lnTo>
                    <a:pt x="1931" y="4570"/>
                  </a:lnTo>
                  <a:lnTo>
                    <a:pt x="1985" y="4581"/>
                  </a:lnTo>
                  <a:lnTo>
                    <a:pt x="2040" y="4593"/>
                  </a:lnTo>
                  <a:lnTo>
                    <a:pt x="2096" y="4603"/>
                  </a:lnTo>
                  <a:lnTo>
                    <a:pt x="2096" y="4698"/>
                  </a:lnTo>
                  <a:lnTo>
                    <a:pt x="2748" y="4715"/>
                  </a:lnTo>
                  <a:lnTo>
                    <a:pt x="2745" y="4661"/>
                  </a:lnTo>
                  <a:lnTo>
                    <a:pt x="2821" y="4660"/>
                  </a:lnTo>
                  <a:lnTo>
                    <a:pt x="2896" y="4658"/>
                  </a:lnTo>
                  <a:lnTo>
                    <a:pt x="2935" y="4656"/>
                  </a:lnTo>
                  <a:lnTo>
                    <a:pt x="2972" y="4653"/>
                  </a:lnTo>
                  <a:lnTo>
                    <a:pt x="3011" y="4650"/>
                  </a:lnTo>
                  <a:lnTo>
                    <a:pt x="3049" y="4646"/>
                  </a:lnTo>
                  <a:lnTo>
                    <a:pt x="3086" y="4642"/>
                  </a:lnTo>
                  <a:lnTo>
                    <a:pt x="3125" y="4638"/>
                  </a:lnTo>
                  <a:lnTo>
                    <a:pt x="3162" y="4633"/>
                  </a:lnTo>
                  <a:lnTo>
                    <a:pt x="3200" y="4627"/>
                  </a:lnTo>
                  <a:lnTo>
                    <a:pt x="3238" y="4621"/>
                  </a:lnTo>
                  <a:lnTo>
                    <a:pt x="3276" y="4614"/>
                  </a:lnTo>
                  <a:lnTo>
                    <a:pt x="3314" y="4607"/>
                  </a:lnTo>
                  <a:lnTo>
                    <a:pt x="3352" y="4599"/>
                  </a:lnTo>
                  <a:lnTo>
                    <a:pt x="3361" y="4713"/>
                  </a:lnTo>
                  <a:lnTo>
                    <a:pt x="3969" y="4395"/>
                  </a:lnTo>
                  <a:lnTo>
                    <a:pt x="3966" y="4372"/>
                  </a:lnTo>
                  <a:lnTo>
                    <a:pt x="4004" y="4351"/>
                  </a:lnTo>
                  <a:lnTo>
                    <a:pt x="4042" y="4329"/>
                  </a:lnTo>
                  <a:lnTo>
                    <a:pt x="4079" y="4306"/>
                  </a:lnTo>
                  <a:lnTo>
                    <a:pt x="4116" y="4282"/>
                  </a:lnTo>
                  <a:lnTo>
                    <a:pt x="4153" y="4258"/>
                  </a:lnTo>
                  <a:lnTo>
                    <a:pt x="4189" y="4233"/>
                  </a:lnTo>
                  <a:lnTo>
                    <a:pt x="4226" y="4206"/>
                  </a:lnTo>
                  <a:lnTo>
                    <a:pt x="4262" y="4179"/>
                  </a:lnTo>
                  <a:lnTo>
                    <a:pt x="4298" y="4151"/>
                  </a:lnTo>
                  <a:lnTo>
                    <a:pt x="4334" y="4121"/>
                  </a:lnTo>
                  <a:lnTo>
                    <a:pt x="4368" y="4091"/>
                  </a:lnTo>
                  <a:lnTo>
                    <a:pt x="4403" y="4060"/>
                  </a:lnTo>
                  <a:lnTo>
                    <a:pt x="4438" y="4027"/>
                  </a:lnTo>
                  <a:lnTo>
                    <a:pt x="4472" y="3994"/>
                  </a:lnTo>
                  <a:lnTo>
                    <a:pt x="4505" y="3959"/>
                  </a:lnTo>
                  <a:lnTo>
                    <a:pt x="4539" y="3924"/>
                  </a:lnTo>
                  <a:close/>
                </a:path>
              </a:pathLst>
            </a:custGeom>
            <a:solidFill>
              <a:srgbClr val="195F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0" name="Freeform 24"/>
            <p:cNvSpPr>
              <a:spLocks/>
            </p:cNvSpPr>
            <p:nvPr/>
          </p:nvSpPr>
          <p:spPr bwMode="auto">
            <a:xfrm>
              <a:off x="4524" y="3180"/>
              <a:ext cx="78" cy="330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541" y="25"/>
                </a:cxn>
                <a:cxn ang="0">
                  <a:pos x="528" y="94"/>
                </a:cxn>
                <a:cxn ang="0">
                  <a:pos x="507" y="202"/>
                </a:cxn>
                <a:cxn ang="0">
                  <a:pos x="479" y="342"/>
                </a:cxn>
                <a:cxn ang="0">
                  <a:pos x="445" y="508"/>
                </a:cxn>
                <a:cxn ang="0">
                  <a:pos x="407" y="693"/>
                </a:cxn>
                <a:cxn ang="0">
                  <a:pos x="365" y="890"/>
                </a:cxn>
                <a:cxn ang="0">
                  <a:pos x="321" y="1096"/>
                </a:cxn>
                <a:cxn ang="0">
                  <a:pos x="276" y="1301"/>
                </a:cxn>
                <a:cxn ang="0">
                  <a:pos x="229" y="1500"/>
                </a:cxn>
                <a:cxn ang="0">
                  <a:pos x="206" y="1595"/>
                </a:cxn>
                <a:cxn ang="0">
                  <a:pos x="184" y="1687"/>
                </a:cxn>
                <a:cxn ang="0">
                  <a:pos x="161" y="1773"/>
                </a:cxn>
                <a:cxn ang="0">
                  <a:pos x="139" y="1854"/>
                </a:cxn>
                <a:cxn ang="0">
                  <a:pos x="118" y="1929"/>
                </a:cxn>
                <a:cxn ang="0">
                  <a:pos x="98" y="1997"/>
                </a:cxn>
                <a:cxn ang="0">
                  <a:pos x="79" y="2057"/>
                </a:cxn>
                <a:cxn ang="0">
                  <a:pos x="60" y="2108"/>
                </a:cxn>
                <a:cxn ang="0">
                  <a:pos x="43" y="2151"/>
                </a:cxn>
                <a:cxn ang="0">
                  <a:pos x="27" y="2182"/>
                </a:cxn>
                <a:cxn ang="0">
                  <a:pos x="13" y="2202"/>
                </a:cxn>
                <a:cxn ang="0">
                  <a:pos x="0" y="2211"/>
                </a:cxn>
                <a:cxn ang="0">
                  <a:pos x="93" y="2307"/>
                </a:cxn>
                <a:cxn ang="0">
                  <a:pos x="99" y="2288"/>
                </a:cxn>
                <a:cxn ang="0">
                  <a:pos x="114" y="2238"/>
                </a:cxn>
                <a:cxn ang="0">
                  <a:pos x="137" y="2158"/>
                </a:cxn>
                <a:cxn ang="0">
                  <a:pos x="168" y="2053"/>
                </a:cxn>
                <a:cxn ang="0">
                  <a:pos x="204" y="1924"/>
                </a:cxn>
                <a:cxn ang="0">
                  <a:pos x="244" y="1777"/>
                </a:cxn>
                <a:cxn ang="0">
                  <a:pos x="287" y="1613"/>
                </a:cxn>
                <a:cxn ang="0">
                  <a:pos x="330" y="1437"/>
                </a:cxn>
                <a:cxn ang="0">
                  <a:pos x="352" y="1346"/>
                </a:cxn>
                <a:cxn ang="0">
                  <a:pos x="374" y="1253"/>
                </a:cxn>
                <a:cxn ang="0">
                  <a:pos x="395" y="1157"/>
                </a:cxn>
                <a:cxn ang="0">
                  <a:pos x="415" y="1062"/>
                </a:cxn>
                <a:cxn ang="0">
                  <a:pos x="435" y="966"/>
                </a:cxn>
                <a:cxn ang="0">
                  <a:pos x="453" y="870"/>
                </a:cxn>
                <a:cxn ang="0">
                  <a:pos x="472" y="775"/>
                </a:cxn>
                <a:cxn ang="0">
                  <a:pos x="488" y="680"/>
                </a:cxn>
                <a:cxn ang="0">
                  <a:pos x="502" y="586"/>
                </a:cxn>
                <a:cxn ang="0">
                  <a:pos x="515" y="494"/>
                </a:cxn>
                <a:cxn ang="0">
                  <a:pos x="526" y="404"/>
                </a:cxn>
                <a:cxn ang="0">
                  <a:pos x="535" y="317"/>
                </a:cxn>
                <a:cxn ang="0">
                  <a:pos x="541" y="232"/>
                </a:cxn>
                <a:cxn ang="0">
                  <a:pos x="545" y="151"/>
                </a:cxn>
                <a:cxn ang="0">
                  <a:pos x="547" y="73"/>
                </a:cxn>
                <a:cxn ang="0">
                  <a:pos x="546" y="0"/>
                </a:cxn>
              </a:cxnLst>
              <a:rect l="0" t="0" r="r" b="b"/>
              <a:pathLst>
                <a:path w="547" h="2307">
                  <a:moveTo>
                    <a:pt x="546" y="0"/>
                  </a:moveTo>
                  <a:lnTo>
                    <a:pt x="541" y="25"/>
                  </a:lnTo>
                  <a:lnTo>
                    <a:pt x="528" y="94"/>
                  </a:lnTo>
                  <a:lnTo>
                    <a:pt x="507" y="202"/>
                  </a:lnTo>
                  <a:lnTo>
                    <a:pt x="479" y="342"/>
                  </a:lnTo>
                  <a:lnTo>
                    <a:pt x="445" y="508"/>
                  </a:lnTo>
                  <a:lnTo>
                    <a:pt x="407" y="693"/>
                  </a:lnTo>
                  <a:lnTo>
                    <a:pt x="365" y="890"/>
                  </a:lnTo>
                  <a:lnTo>
                    <a:pt x="321" y="1096"/>
                  </a:lnTo>
                  <a:lnTo>
                    <a:pt x="276" y="1301"/>
                  </a:lnTo>
                  <a:lnTo>
                    <a:pt x="229" y="1500"/>
                  </a:lnTo>
                  <a:lnTo>
                    <a:pt x="206" y="1595"/>
                  </a:lnTo>
                  <a:lnTo>
                    <a:pt x="184" y="1687"/>
                  </a:lnTo>
                  <a:lnTo>
                    <a:pt x="161" y="1773"/>
                  </a:lnTo>
                  <a:lnTo>
                    <a:pt x="139" y="1854"/>
                  </a:lnTo>
                  <a:lnTo>
                    <a:pt x="118" y="1929"/>
                  </a:lnTo>
                  <a:lnTo>
                    <a:pt x="98" y="1997"/>
                  </a:lnTo>
                  <a:lnTo>
                    <a:pt x="79" y="2057"/>
                  </a:lnTo>
                  <a:lnTo>
                    <a:pt x="60" y="2108"/>
                  </a:lnTo>
                  <a:lnTo>
                    <a:pt x="43" y="2151"/>
                  </a:lnTo>
                  <a:lnTo>
                    <a:pt x="27" y="2182"/>
                  </a:lnTo>
                  <a:lnTo>
                    <a:pt x="13" y="2202"/>
                  </a:lnTo>
                  <a:lnTo>
                    <a:pt x="0" y="2211"/>
                  </a:lnTo>
                  <a:lnTo>
                    <a:pt x="93" y="2307"/>
                  </a:lnTo>
                  <a:lnTo>
                    <a:pt x="99" y="2288"/>
                  </a:lnTo>
                  <a:lnTo>
                    <a:pt x="114" y="2238"/>
                  </a:lnTo>
                  <a:lnTo>
                    <a:pt x="137" y="2158"/>
                  </a:lnTo>
                  <a:lnTo>
                    <a:pt x="168" y="2053"/>
                  </a:lnTo>
                  <a:lnTo>
                    <a:pt x="204" y="1924"/>
                  </a:lnTo>
                  <a:lnTo>
                    <a:pt x="244" y="1777"/>
                  </a:lnTo>
                  <a:lnTo>
                    <a:pt x="287" y="1613"/>
                  </a:lnTo>
                  <a:lnTo>
                    <a:pt x="330" y="1437"/>
                  </a:lnTo>
                  <a:lnTo>
                    <a:pt x="352" y="1346"/>
                  </a:lnTo>
                  <a:lnTo>
                    <a:pt x="374" y="1253"/>
                  </a:lnTo>
                  <a:lnTo>
                    <a:pt x="395" y="1157"/>
                  </a:lnTo>
                  <a:lnTo>
                    <a:pt x="415" y="1062"/>
                  </a:lnTo>
                  <a:lnTo>
                    <a:pt x="435" y="966"/>
                  </a:lnTo>
                  <a:lnTo>
                    <a:pt x="453" y="870"/>
                  </a:lnTo>
                  <a:lnTo>
                    <a:pt x="472" y="775"/>
                  </a:lnTo>
                  <a:lnTo>
                    <a:pt x="488" y="680"/>
                  </a:lnTo>
                  <a:lnTo>
                    <a:pt x="502" y="586"/>
                  </a:lnTo>
                  <a:lnTo>
                    <a:pt x="515" y="494"/>
                  </a:lnTo>
                  <a:lnTo>
                    <a:pt x="526" y="404"/>
                  </a:lnTo>
                  <a:lnTo>
                    <a:pt x="535" y="317"/>
                  </a:lnTo>
                  <a:lnTo>
                    <a:pt x="541" y="232"/>
                  </a:lnTo>
                  <a:lnTo>
                    <a:pt x="545" y="151"/>
                  </a:lnTo>
                  <a:lnTo>
                    <a:pt x="547" y="7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4522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1" name="Freeform 25"/>
            <p:cNvSpPr>
              <a:spLocks/>
            </p:cNvSpPr>
            <p:nvPr/>
          </p:nvSpPr>
          <p:spPr bwMode="auto">
            <a:xfrm>
              <a:off x="4631" y="3236"/>
              <a:ext cx="37" cy="332"/>
            </a:xfrm>
            <a:custGeom>
              <a:avLst/>
              <a:gdLst/>
              <a:ahLst/>
              <a:cxnLst>
                <a:cxn ang="0">
                  <a:pos x="259" y="0"/>
                </a:cxn>
                <a:cxn ang="0">
                  <a:pos x="0" y="2304"/>
                </a:cxn>
                <a:cxn ang="0">
                  <a:pos x="89" y="2323"/>
                </a:cxn>
                <a:cxn ang="0">
                  <a:pos x="259" y="0"/>
                </a:cxn>
              </a:cxnLst>
              <a:rect l="0" t="0" r="r" b="b"/>
              <a:pathLst>
                <a:path w="259" h="2323">
                  <a:moveTo>
                    <a:pt x="259" y="0"/>
                  </a:moveTo>
                  <a:lnTo>
                    <a:pt x="0" y="2304"/>
                  </a:lnTo>
                  <a:lnTo>
                    <a:pt x="89" y="2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4522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2" name="Freeform 26"/>
            <p:cNvSpPr>
              <a:spLocks/>
            </p:cNvSpPr>
            <p:nvPr/>
          </p:nvSpPr>
          <p:spPr bwMode="auto">
            <a:xfrm>
              <a:off x="4750" y="3205"/>
              <a:ext cx="16" cy="372"/>
            </a:xfrm>
            <a:custGeom>
              <a:avLst/>
              <a:gdLst/>
              <a:ahLst/>
              <a:cxnLst>
                <a:cxn ang="0">
                  <a:pos x="27" y="76"/>
                </a:cxn>
                <a:cxn ang="0">
                  <a:pos x="0" y="2599"/>
                </a:cxn>
                <a:cxn ang="0">
                  <a:pos x="108" y="2577"/>
                </a:cxn>
                <a:cxn ang="0">
                  <a:pos x="22" y="0"/>
                </a:cxn>
                <a:cxn ang="0">
                  <a:pos x="27" y="76"/>
                </a:cxn>
              </a:cxnLst>
              <a:rect l="0" t="0" r="r" b="b"/>
              <a:pathLst>
                <a:path w="108" h="2599">
                  <a:moveTo>
                    <a:pt x="27" y="76"/>
                  </a:moveTo>
                  <a:lnTo>
                    <a:pt x="0" y="2599"/>
                  </a:lnTo>
                  <a:lnTo>
                    <a:pt x="108" y="2577"/>
                  </a:lnTo>
                  <a:lnTo>
                    <a:pt x="22" y="0"/>
                  </a:lnTo>
                  <a:lnTo>
                    <a:pt x="27" y="76"/>
                  </a:lnTo>
                  <a:close/>
                </a:path>
              </a:pathLst>
            </a:custGeom>
            <a:solidFill>
              <a:srgbClr val="4522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3" name="Freeform 27"/>
            <p:cNvSpPr>
              <a:spLocks/>
            </p:cNvSpPr>
            <p:nvPr/>
          </p:nvSpPr>
          <p:spPr bwMode="auto">
            <a:xfrm>
              <a:off x="4830" y="3239"/>
              <a:ext cx="32" cy="3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7" y="2422"/>
                </a:cxn>
                <a:cxn ang="0">
                  <a:pos x="223" y="2358"/>
                </a:cxn>
                <a:cxn ang="0">
                  <a:pos x="0" y="0"/>
                </a:cxn>
              </a:cxnLst>
              <a:rect l="0" t="0" r="r" b="b"/>
              <a:pathLst>
                <a:path w="223" h="2422">
                  <a:moveTo>
                    <a:pt x="0" y="0"/>
                  </a:moveTo>
                  <a:lnTo>
                    <a:pt x="97" y="2422"/>
                  </a:lnTo>
                  <a:lnTo>
                    <a:pt x="223" y="23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22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4" name="Freeform 28"/>
            <p:cNvSpPr>
              <a:spLocks/>
            </p:cNvSpPr>
            <p:nvPr/>
          </p:nvSpPr>
          <p:spPr bwMode="auto">
            <a:xfrm>
              <a:off x="4897" y="3200"/>
              <a:ext cx="47" cy="3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2" y="2662"/>
                </a:cxn>
                <a:cxn ang="0">
                  <a:pos x="329" y="2640"/>
                </a:cxn>
                <a:cxn ang="0">
                  <a:pos x="0" y="0"/>
                </a:cxn>
              </a:cxnLst>
              <a:rect l="0" t="0" r="r" b="b"/>
              <a:pathLst>
                <a:path w="329" h="2662">
                  <a:moveTo>
                    <a:pt x="0" y="0"/>
                  </a:moveTo>
                  <a:lnTo>
                    <a:pt x="222" y="2662"/>
                  </a:lnTo>
                  <a:lnTo>
                    <a:pt x="329" y="26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22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5" name="Freeform 29"/>
            <p:cNvSpPr>
              <a:spLocks/>
            </p:cNvSpPr>
            <p:nvPr/>
          </p:nvSpPr>
          <p:spPr bwMode="auto">
            <a:xfrm>
              <a:off x="4980" y="3207"/>
              <a:ext cx="55" cy="3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3" y="2315"/>
                </a:cxn>
                <a:cxn ang="0">
                  <a:pos x="387" y="2209"/>
                </a:cxn>
                <a:cxn ang="0">
                  <a:pos x="0" y="0"/>
                </a:cxn>
              </a:cxnLst>
              <a:rect l="0" t="0" r="r" b="b"/>
              <a:pathLst>
                <a:path w="387" h="2315">
                  <a:moveTo>
                    <a:pt x="0" y="0"/>
                  </a:moveTo>
                  <a:lnTo>
                    <a:pt x="243" y="2315"/>
                  </a:lnTo>
                  <a:lnTo>
                    <a:pt x="387" y="22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22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6" name="Freeform 30"/>
            <p:cNvSpPr>
              <a:spLocks/>
            </p:cNvSpPr>
            <p:nvPr/>
          </p:nvSpPr>
          <p:spPr bwMode="auto">
            <a:xfrm>
              <a:off x="4610" y="2317"/>
              <a:ext cx="429" cy="682"/>
            </a:xfrm>
            <a:custGeom>
              <a:avLst/>
              <a:gdLst/>
              <a:ahLst/>
              <a:cxnLst>
                <a:cxn ang="0">
                  <a:pos x="2757" y="2841"/>
                </a:cxn>
                <a:cxn ang="0">
                  <a:pos x="2709" y="4608"/>
                </a:cxn>
                <a:cxn ang="0">
                  <a:pos x="2692" y="4612"/>
                </a:cxn>
                <a:cxn ang="0">
                  <a:pos x="2640" y="4624"/>
                </a:cxn>
                <a:cxn ang="0">
                  <a:pos x="2557" y="4641"/>
                </a:cxn>
                <a:cxn ang="0">
                  <a:pos x="2446" y="4663"/>
                </a:cxn>
                <a:cxn ang="0">
                  <a:pos x="2380" y="4675"/>
                </a:cxn>
                <a:cxn ang="0">
                  <a:pos x="2310" y="4686"/>
                </a:cxn>
                <a:cxn ang="0">
                  <a:pos x="2233" y="4698"/>
                </a:cxn>
                <a:cxn ang="0">
                  <a:pos x="2151" y="4710"/>
                </a:cxn>
                <a:cxn ang="0">
                  <a:pos x="2065" y="4722"/>
                </a:cxn>
                <a:cxn ang="0">
                  <a:pos x="1974" y="4733"/>
                </a:cxn>
                <a:cxn ang="0">
                  <a:pos x="1878" y="4744"/>
                </a:cxn>
                <a:cxn ang="0">
                  <a:pos x="1780" y="4754"/>
                </a:cxn>
                <a:cxn ang="0">
                  <a:pos x="1678" y="4762"/>
                </a:cxn>
                <a:cxn ang="0">
                  <a:pos x="1573" y="4769"/>
                </a:cxn>
                <a:cxn ang="0">
                  <a:pos x="1465" y="4775"/>
                </a:cxn>
                <a:cxn ang="0">
                  <a:pos x="1355" y="4778"/>
                </a:cxn>
                <a:cxn ang="0">
                  <a:pos x="1244" y="4780"/>
                </a:cxn>
                <a:cxn ang="0">
                  <a:pos x="1131" y="4780"/>
                </a:cxn>
                <a:cxn ang="0">
                  <a:pos x="1017" y="4777"/>
                </a:cxn>
                <a:cxn ang="0">
                  <a:pos x="902" y="4772"/>
                </a:cxn>
                <a:cxn ang="0">
                  <a:pos x="787" y="4764"/>
                </a:cxn>
                <a:cxn ang="0">
                  <a:pos x="670" y="4752"/>
                </a:cxn>
                <a:cxn ang="0">
                  <a:pos x="555" y="4737"/>
                </a:cxn>
                <a:cxn ang="0">
                  <a:pos x="441" y="4719"/>
                </a:cxn>
                <a:cxn ang="0">
                  <a:pos x="328" y="4698"/>
                </a:cxn>
                <a:cxn ang="0">
                  <a:pos x="217" y="4672"/>
                </a:cxn>
                <a:cxn ang="0">
                  <a:pos x="107" y="4642"/>
                </a:cxn>
                <a:cxn ang="0">
                  <a:pos x="0" y="4608"/>
                </a:cxn>
                <a:cxn ang="0">
                  <a:pos x="658" y="2017"/>
                </a:cxn>
                <a:cxn ang="0">
                  <a:pos x="1854" y="0"/>
                </a:cxn>
                <a:cxn ang="0">
                  <a:pos x="2601" y="0"/>
                </a:cxn>
                <a:cxn ang="0">
                  <a:pos x="2610" y="6"/>
                </a:cxn>
                <a:cxn ang="0">
                  <a:pos x="2635" y="25"/>
                </a:cxn>
                <a:cxn ang="0">
                  <a:pos x="2652" y="40"/>
                </a:cxn>
                <a:cxn ang="0">
                  <a:pos x="2671" y="59"/>
                </a:cxn>
                <a:cxn ang="0">
                  <a:pos x="2693" y="83"/>
                </a:cxn>
                <a:cxn ang="0">
                  <a:pos x="2717" y="110"/>
                </a:cxn>
                <a:cxn ang="0">
                  <a:pos x="2742" y="143"/>
                </a:cxn>
                <a:cxn ang="0">
                  <a:pos x="2767" y="181"/>
                </a:cxn>
                <a:cxn ang="0">
                  <a:pos x="2794" y="224"/>
                </a:cxn>
                <a:cxn ang="0">
                  <a:pos x="2821" y="273"/>
                </a:cxn>
                <a:cxn ang="0">
                  <a:pos x="2847" y="328"/>
                </a:cxn>
                <a:cxn ang="0">
                  <a:pos x="2873" y="389"/>
                </a:cxn>
                <a:cxn ang="0">
                  <a:pos x="2897" y="457"/>
                </a:cxn>
                <a:cxn ang="0">
                  <a:pos x="2921" y="531"/>
                </a:cxn>
                <a:cxn ang="0">
                  <a:pos x="2942" y="612"/>
                </a:cxn>
                <a:cxn ang="0">
                  <a:pos x="2961" y="700"/>
                </a:cxn>
                <a:cxn ang="0">
                  <a:pos x="2977" y="796"/>
                </a:cxn>
                <a:cxn ang="0">
                  <a:pos x="2990" y="899"/>
                </a:cxn>
                <a:cxn ang="0">
                  <a:pos x="3000" y="1011"/>
                </a:cxn>
                <a:cxn ang="0">
                  <a:pos x="3006" y="1130"/>
                </a:cxn>
                <a:cxn ang="0">
                  <a:pos x="3007" y="1259"/>
                </a:cxn>
                <a:cxn ang="0">
                  <a:pos x="3004" y="1395"/>
                </a:cxn>
                <a:cxn ang="0">
                  <a:pos x="2995" y="1542"/>
                </a:cxn>
                <a:cxn ang="0">
                  <a:pos x="2981" y="1698"/>
                </a:cxn>
                <a:cxn ang="0">
                  <a:pos x="2961" y="1863"/>
                </a:cxn>
                <a:cxn ang="0">
                  <a:pos x="2935" y="2038"/>
                </a:cxn>
                <a:cxn ang="0">
                  <a:pos x="2901" y="2223"/>
                </a:cxn>
                <a:cxn ang="0">
                  <a:pos x="2861" y="2418"/>
                </a:cxn>
                <a:cxn ang="0">
                  <a:pos x="2812" y="2624"/>
                </a:cxn>
                <a:cxn ang="0">
                  <a:pos x="2757" y="2841"/>
                </a:cxn>
              </a:cxnLst>
              <a:rect l="0" t="0" r="r" b="b"/>
              <a:pathLst>
                <a:path w="3007" h="4780">
                  <a:moveTo>
                    <a:pt x="2757" y="2841"/>
                  </a:moveTo>
                  <a:lnTo>
                    <a:pt x="2709" y="4608"/>
                  </a:lnTo>
                  <a:lnTo>
                    <a:pt x="2692" y="4612"/>
                  </a:lnTo>
                  <a:lnTo>
                    <a:pt x="2640" y="4624"/>
                  </a:lnTo>
                  <a:lnTo>
                    <a:pt x="2557" y="4641"/>
                  </a:lnTo>
                  <a:lnTo>
                    <a:pt x="2446" y="4663"/>
                  </a:lnTo>
                  <a:lnTo>
                    <a:pt x="2380" y="4675"/>
                  </a:lnTo>
                  <a:lnTo>
                    <a:pt x="2310" y="4686"/>
                  </a:lnTo>
                  <a:lnTo>
                    <a:pt x="2233" y="4698"/>
                  </a:lnTo>
                  <a:lnTo>
                    <a:pt x="2151" y="4710"/>
                  </a:lnTo>
                  <a:lnTo>
                    <a:pt x="2065" y="4722"/>
                  </a:lnTo>
                  <a:lnTo>
                    <a:pt x="1974" y="4733"/>
                  </a:lnTo>
                  <a:lnTo>
                    <a:pt x="1878" y="4744"/>
                  </a:lnTo>
                  <a:lnTo>
                    <a:pt x="1780" y="4754"/>
                  </a:lnTo>
                  <a:lnTo>
                    <a:pt x="1678" y="4762"/>
                  </a:lnTo>
                  <a:lnTo>
                    <a:pt x="1573" y="4769"/>
                  </a:lnTo>
                  <a:lnTo>
                    <a:pt x="1465" y="4775"/>
                  </a:lnTo>
                  <a:lnTo>
                    <a:pt x="1355" y="4778"/>
                  </a:lnTo>
                  <a:lnTo>
                    <a:pt x="1244" y="4780"/>
                  </a:lnTo>
                  <a:lnTo>
                    <a:pt x="1131" y="4780"/>
                  </a:lnTo>
                  <a:lnTo>
                    <a:pt x="1017" y="4777"/>
                  </a:lnTo>
                  <a:lnTo>
                    <a:pt x="902" y="4772"/>
                  </a:lnTo>
                  <a:lnTo>
                    <a:pt x="787" y="4764"/>
                  </a:lnTo>
                  <a:lnTo>
                    <a:pt x="670" y="4752"/>
                  </a:lnTo>
                  <a:lnTo>
                    <a:pt x="555" y="4737"/>
                  </a:lnTo>
                  <a:lnTo>
                    <a:pt x="441" y="4719"/>
                  </a:lnTo>
                  <a:lnTo>
                    <a:pt x="328" y="4698"/>
                  </a:lnTo>
                  <a:lnTo>
                    <a:pt x="217" y="4672"/>
                  </a:lnTo>
                  <a:lnTo>
                    <a:pt x="107" y="4642"/>
                  </a:lnTo>
                  <a:lnTo>
                    <a:pt x="0" y="4608"/>
                  </a:lnTo>
                  <a:lnTo>
                    <a:pt x="658" y="2017"/>
                  </a:lnTo>
                  <a:lnTo>
                    <a:pt x="1854" y="0"/>
                  </a:lnTo>
                  <a:lnTo>
                    <a:pt x="2601" y="0"/>
                  </a:lnTo>
                  <a:lnTo>
                    <a:pt x="2610" y="6"/>
                  </a:lnTo>
                  <a:lnTo>
                    <a:pt x="2635" y="25"/>
                  </a:lnTo>
                  <a:lnTo>
                    <a:pt x="2652" y="40"/>
                  </a:lnTo>
                  <a:lnTo>
                    <a:pt x="2671" y="59"/>
                  </a:lnTo>
                  <a:lnTo>
                    <a:pt x="2693" y="83"/>
                  </a:lnTo>
                  <a:lnTo>
                    <a:pt x="2717" y="110"/>
                  </a:lnTo>
                  <a:lnTo>
                    <a:pt x="2742" y="143"/>
                  </a:lnTo>
                  <a:lnTo>
                    <a:pt x="2767" y="181"/>
                  </a:lnTo>
                  <a:lnTo>
                    <a:pt x="2794" y="224"/>
                  </a:lnTo>
                  <a:lnTo>
                    <a:pt x="2821" y="273"/>
                  </a:lnTo>
                  <a:lnTo>
                    <a:pt x="2847" y="328"/>
                  </a:lnTo>
                  <a:lnTo>
                    <a:pt x="2873" y="389"/>
                  </a:lnTo>
                  <a:lnTo>
                    <a:pt x="2897" y="457"/>
                  </a:lnTo>
                  <a:lnTo>
                    <a:pt x="2921" y="531"/>
                  </a:lnTo>
                  <a:lnTo>
                    <a:pt x="2942" y="612"/>
                  </a:lnTo>
                  <a:lnTo>
                    <a:pt x="2961" y="700"/>
                  </a:lnTo>
                  <a:lnTo>
                    <a:pt x="2977" y="796"/>
                  </a:lnTo>
                  <a:lnTo>
                    <a:pt x="2990" y="899"/>
                  </a:lnTo>
                  <a:lnTo>
                    <a:pt x="3000" y="1011"/>
                  </a:lnTo>
                  <a:lnTo>
                    <a:pt x="3006" y="1130"/>
                  </a:lnTo>
                  <a:lnTo>
                    <a:pt x="3007" y="1259"/>
                  </a:lnTo>
                  <a:lnTo>
                    <a:pt x="3004" y="1395"/>
                  </a:lnTo>
                  <a:lnTo>
                    <a:pt x="2995" y="1542"/>
                  </a:lnTo>
                  <a:lnTo>
                    <a:pt x="2981" y="1698"/>
                  </a:lnTo>
                  <a:lnTo>
                    <a:pt x="2961" y="1863"/>
                  </a:lnTo>
                  <a:lnTo>
                    <a:pt x="2935" y="2038"/>
                  </a:lnTo>
                  <a:lnTo>
                    <a:pt x="2901" y="2223"/>
                  </a:lnTo>
                  <a:lnTo>
                    <a:pt x="2861" y="2418"/>
                  </a:lnTo>
                  <a:lnTo>
                    <a:pt x="2812" y="2624"/>
                  </a:lnTo>
                  <a:lnTo>
                    <a:pt x="2757" y="2841"/>
                  </a:lnTo>
                  <a:close/>
                </a:path>
              </a:pathLst>
            </a:custGeom>
            <a:solidFill>
              <a:srgbClr val="67717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7" name="Freeform 31"/>
            <p:cNvSpPr>
              <a:spLocks/>
            </p:cNvSpPr>
            <p:nvPr/>
          </p:nvSpPr>
          <p:spPr bwMode="auto">
            <a:xfrm>
              <a:off x="4821" y="2528"/>
              <a:ext cx="263" cy="515"/>
            </a:xfrm>
            <a:custGeom>
              <a:avLst/>
              <a:gdLst/>
              <a:ahLst/>
              <a:cxnLst>
                <a:cxn ang="0">
                  <a:pos x="960" y="3135"/>
                </a:cxn>
                <a:cxn ang="0">
                  <a:pos x="939" y="3098"/>
                </a:cxn>
                <a:cxn ang="0">
                  <a:pos x="878" y="2984"/>
                </a:cxn>
                <a:cxn ang="0">
                  <a:pos x="787" y="2797"/>
                </a:cxn>
                <a:cxn ang="0">
                  <a:pos x="732" y="2676"/>
                </a:cxn>
                <a:cxn ang="0">
                  <a:pos x="671" y="2537"/>
                </a:cxn>
                <a:cxn ang="0">
                  <a:pos x="606" y="2380"/>
                </a:cxn>
                <a:cxn ang="0">
                  <a:pos x="538" y="2205"/>
                </a:cxn>
                <a:cxn ang="0">
                  <a:pos x="467" y="2014"/>
                </a:cxn>
                <a:cxn ang="0">
                  <a:pos x="394" y="1805"/>
                </a:cxn>
                <a:cxn ang="0">
                  <a:pos x="321" y="1578"/>
                </a:cxn>
                <a:cxn ang="0">
                  <a:pos x="247" y="1335"/>
                </a:cxn>
                <a:cxn ang="0">
                  <a:pos x="175" y="1075"/>
                </a:cxn>
                <a:cxn ang="0">
                  <a:pos x="104" y="797"/>
                </a:cxn>
                <a:cxn ang="0">
                  <a:pos x="4" y="817"/>
                </a:cxn>
                <a:cxn ang="0">
                  <a:pos x="37" y="960"/>
                </a:cxn>
                <a:cxn ang="0">
                  <a:pos x="98" y="1219"/>
                </a:cxn>
                <a:cxn ang="0">
                  <a:pos x="164" y="1473"/>
                </a:cxn>
                <a:cxn ang="0">
                  <a:pos x="215" y="1664"/>
                </a:cxn>
                <a:cxn ang="0">
                  <a:pos x="272" y="1869"/>
                </a:cxn>
                <a:cxn ang="0">
                  <a:pos x="336" y="2082"/>
                </a:cxn>
                <a:cxn ang="0">
                  <a:pos x="404" y="2302"/>
                </a:cxn>
                <a:cxn ang="0">
                  <a:pos x="478" y="2523"/>
                </a:cxn>
                <a:cxn ang="0">
                  <a:pos x="557" y="2745"/>
                </a:cxn>
                <a:cxn ang="0">
                  <a:pos x="641" y="2961"/>
                </a:cxn>
                <a:cxn ang="0">
                  <a:pos x="729" y="3169"/>
                </a:cxn>
                <a:cxn ang="0">
                  <a:pos x="820" y="3366"/>
                </a:cxn>
                <a:cxn ang="0">
                  <a:pos x="925" y="3610"/>
                </a:cxn>
                <a:cxn ang="0">
                  <a:pos x="1837" y="87"/>
                </a:cxn>
                <a:cxn ang="0">
                  <a:pos x="1827" y="60"/>
                </a:cxn>
                <a:cxn ang="0">
                  <a:pos x="1816" y="37"/>
                </a:cxn>
                <a:cxn ang="0">
                  <a:pos x="1801" y="17"/>
                </a:cxn>
                <a:cxn ang="0">
                  <a:pos x="1781" y="3"/>
                </a:cxn>
                <a:cxn ang="0">
                  <a:pos x="1756" y="1"/>
                </a:cxn>
                <a:cxn ang="0">
                  <a:pos x="1725" y="17"/>
                </a:cxn>
                <a:cxn ang="0">
                  <a:pos x="1690" y="55"/>
                </a:cxn>
                <a:cxn ang="0">
                  <a:pos x="1649" y="120"/>
                </a:cxn>
                <a:cxn ang="0">
                  <a:pos x="1600" y="216"/>
                </a:cxn>
                <a:cxn ang="0">
                  <a:pos x="1547" y="349"/>
                </a:cxn>
                <a:cxn ang="0">
                  <a:pos x="1485" y="524"/>
                </a:cxn>
                <a:cxn ang="0">
                  <a:pos x="1417" y="747"/>
                </a:cxn>
                <a:cxn ang="0">
                  <a:pos x="1342" y="1020"/>
                </a:cxn>
                <a:cxn ang="0">
                  <a:pos x="1259" y="1351"/>
                </a:cxn>
              </a:cxnLst>
              <a:rect l="0" t="0" r="r" b="b"/>
              <a:pathLst>
                <a:path w="1838" h="3610">
                  <a:moveTo>
                    <a:pt x="1214" y="1539"/>
                  </a:moveTo>
                  <a:lnTo>
                    <a:pt x="960" y="3135"/>
                  </a:lnTo>
                  <a:lnTo>
                    <a:pt x="955" y="3126"/>
                  </a:lnTo>
                  <a:lnTo>
                    <a:pt x="939" y="3098"/>
                  </a:lnTo>
                  <a:lnTo>
                    <a:pt x="912" y="3050"/>
                  </a:lnTo>
                  <a:lnTo>
                    <a:pt x="878" y="2984"/>
                  </a:lnTo>
                  <a:lnTo>
                    <a:pt x="836" y="2899"/>
                  </a:lnTo>
                  <a:lnTo>
                    <a:pt x="787" y="2797"/>
                  </a:lnTo>
                  <a:lnTo>
                    <a:pt x="760" y="2739"/>
                  </a:lnTo>
                  <a:lnTo>
                    <a:pt x="732" y="2676"/>
                  </a:lnTo>
                  <a:lnTo>
                    <a:pt x="701" y="2609"/>
                  </a:lnTo>
                  <a:lnTo>
                    <a:pt x="671" y="2537"/>
                  </a:lnTo>
                  <a:lnTo>
                    <a:pt x="639" y="2460"/>
                  </a:lnTo>
                  <a:lnTo>
                    <a:pt x="606" y="2380"/>
                  </a:lnTo>
                  <a:lnTo>
                    <a:pt x="572" y="2295"/>
                  </a:lnTo>
                  <a:lnTo>
                    <a:pt x="538" y="2205"/>
                  </a:lnTo>
                  <a:lnTo>
                    <a:pt x="502" y="2112"/>
                  </a:lnTo>
                  <a:lnTo>
                    <a:pt x="467" y="2014"/>
                  </a:lnTo>
                  <a:lnTo>
                    <a:pt x="431" y="1911"/>
                  </a:lnTo>
                  <a:lnTo>
                    <a:pt x="394" y="1805"/>
                  </a:lnTo>
                  <a:lnTo>
                    <a:pt x="357" y="1694"/>
                  </a:lnTo>
                  <a:lnTo>
                    <a:pt x="321" y="1578"/>
                  </a:lnTo>
                  <a:lnTo>
                    <a:pt x="284" y="1459"/>
                  </a:lnTo>
                  <a:lnTo>
                    <a:pt x="247" y="1335"/>
                  </a:lnTo>
                  <a:lnTo>
                    <a:pt x="210" y="1207"/>
                  </a:lnTo>
                  <a:lnTo>
                    <a:pt x="175" y="1075"/>
                  </a:lnTo>
                  <a:lnTo>
                    <a:pt x="140" y="938"/>
                  </a:lnTo>
                  <a:lnTo>
                    <a:pt x="104" y="797"/>
                  </a:lnTo>
                  <a:lnTo>
                    <a:pt x="0" y="797"/>
                  </a:lnTo>
                  <a:lnTo>
                    <a:pt x="4" y="817"/>
                  </a:lnTo>
                  <a:lnTo>
                    <a:pt x="17" y="872"/>
                  </a:lnTo>
                  <a:lnTo>
                    <a:pt x="37" y="960"/>
                  </a:lnTo>
                  <a:lnTo>
                    <a:pt x="64" y="1078"/>
                  </a:lnTo>
                  <a:lnTo>
                    <a:pt x="98" y="1219"/>
                  </a:lnTo>
                  <a:lnTo>
                    <a:pt x="141" y="1384"/>
                  </a:lnTo>
                  <a:lnTo>
                    <a:pt x="164" y="1473"/>
                  </a:lnTo>
                  <a:lnTo>
                    <a:pt x="188" y="1567"/>
                  </a:lnTo>
                  <a:lnTo>
                    <a:pt x="215" y="1664"/>
                  </a:lnTo>
                  <a:lnTo>
                    <a:pt x="243" y="1764"/>
                  </a:lnTo>
                  <a:lnTo>
                    <a:pt x="272" y="1869"/>
                  </a:lnTo>
                  <a:lnTo>
                    <a:pt x="303" y="1974"/>
                  </a:lnTo>
                  <a:lnTo>
                    <a:pt x="336" y="2082"/>
                  </a:lnTo>
                  <a:lnTo>
                    <a:pt x="369" y="2191"/>
                  </a:lnTo>
                  <a:lnTo>
                    <a:pt x="404" y="2302"/>
                  </a:lnTo>
                  <a:lnTo>
                    <a:pt x="441" y="2412"/>
                  </a:lnTo>
                  <a:lnTo>
                    <a:pt x="478" y="2523"/>
                  </a:lnTo>
                  <a:lnTo>
                    <a:pt x="517" y="2634"/>
                  </a:lnTo>
                  <a:lnTo>
                    <a:pt x="557" y="2745"/>
                  </a:lnTo>
                  <a:lnTo>
                    <a:pt x="598" y="2853"/>
                  </a:lnTo>
                  <a:lnTo>
                    <a:pt x="641" y="2961"/>
                  </a:lnTo>
                  <a:lnTo>
                    <a:pt x="684" y="3066"/>
                  </a:lnTo>
                  <a:lnTo>
                    <a:pt x="729" y="3169"/>
                  </a:lnTo>
                  <a:lnTo>
                    <a:pt x="774" y="3270"/>
                  </a:lnTo>
                  <a:lnTo>
                    <a:pt x="820" y="3366"/>
                  </a:lnTo>
                  <a:lnTo>
                    <a:pt x="868" y="3459"/>
                  </a:lnTo>
                  <a:lnTo>
                    <a:pt x="925" y="3610"/>
                  </a:lnTo>
                  <a:lnTo>
                    <a:pt x="1838" y="94"/>
                  </a:lnTo>
                  <a:lnTo>
                    <a:pt x="1837" y="87"/>
                  </a:lnTo>
                  <a:lnTo>
                    <a:pt x="1831" y="71"/>
                  </a:lnTo>
                  <a:lnTo>
                    <a:pt x="1827" y="60"/>
                  </a:lnTo>
                  <a:lnTo>
                    <a:pt x="1822" y="49"/>
                  </a:lnTo>
                  <a:lnTo>
                    <a:pt x="1816" y="37"/>
                  </a:lnTo>
                  <a:lnTo>
                    <a:pt x="1809" y="27"/>
                  </a:lnTo>
                  <a:lnTo>
                    <a:pt x="1801" y="17"/>
                  </a:lnTo>
                  <a:lnTo>
                    <a:pt x="1792" y="8"/>
                  </a:lnTo>
                  <a:lnTo>
                    <a:pt x="1781" y="3"/>
                  </a:lnTo>
                  <a:lnTo>
                    <a:pt x="1769" y="0"/>
                  </a:lnTo>
                  <a:lnTo>
                    <a:pt x="1756" y="1"/>
                  </a:lnTo>
                  <a:lnTo>
                    <a:pt x="1742" y="6"/>
                  </a:lnTo>
                  <a:lnTo>
                    <a:pt x="1725" y="17"/>
                  </a:lnTo>
                  <a:lnTo>
                    <a:pt x="1708" y="33"/>
                  </a:lnTo>
                  <a:lnTo>
                    <a:pt x="1690" y="55"/>
                  </a:lnTo>
                  <a:lnTo>
                    <a:pt x="1670" y="83"/>
                  </a:lnTo>
                  <a:lnTo>
                    <a:pt x="1649" y="120"/>
                  </a:lnTo>
                  <a:lnTo>
                    <a:pt x="1625" y="163"/>
                  </a:lnTo>
                  <a:lnTo>
                    <a:pt x="1600" y="216"/>
                  </a:lnTo>
                  <a:lnTo>
                    <a:pt x="1574" y="278"/>
                  </a:lnTo>
                  <a:lnTo>
                    <a:pt x="1547" y="349"/>
                  </a:lnTo>
                  <a:lnTo>
                    <a:pt x="1516" y="431"/>
                  </a:lnTo>
                  <a:lnTo>
                    <a:pt x="1485" y="524"/>
                  </a:lnTo>
                  <a:lnTo>
                    <a:pt x="1452" y="630"/>
                  </a:lnTo>
                  <a:lnTo>
                    <a:pt x="1417" y="747"/>
                  </a:lnTo>
                  <a:lnTo>
                    <a:pt x="1381" y="876"/>
                  </a:lnTo>
                  <a:lnTo>
                    <a:pt x="1342" y="1020"/>
                  </a:lnTo>
                  <a:lnTo>
                    <a:pt x="1301" y="1178"/>
                  </a:lnTo>
                  <a:lnTo>
                    <a:pt x="1259" y="1351"/>
                  </a:lnTo>
                  <a:lnTo>
                    <a:pt x="1214" y="153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8" name="Freeform 32"/>
            <p:cNvSpPr>
              <a:spLocks/>
            </p:cNvSpPr>
            <p:nvPr/>
          </p:nvSpPr>
          <p:spPr bwMode="auto">
            <a:xfrm>
              <a:off x="4950" y="2533"/>
              <a:ext cx="241" cy="586"/>
            </a:xfrm>
            <a:custGeom>
              <a:avLst/>
              <a:gdLst/>
              <a:ahLst/>
              <a:cxnLst>
                <a:cxn ang="0">
                  <a:pos x="1452" y="1067"/>
                </a:cxn>
                <a:cxn ang="0">
                  <a:pos x="1480" y="1174"/>
                </a:cxn>
                <a:cxn ang="0">
                  <a:pos x="1508" y="1289"/>
                </a:cxn>
                <a:cxn ang="0">
                  <a:pos x="1540" y="1435"/>
                </a:cxn>
                <a:cxn ang="0">
                  <a:pos x="1575" y="1606"/>
                </a:cxn>
                <a:cxn ang="0">
                  <a:pos x="1609" y="1798"/>
                </a:cxn>
                <a:cxn ang="0">
                  <a:pos x="1639" y="2007"/>
                </a:cxn>
                <a:cxn ang="0">
                  <a:pos x="1664" y="2228"/>
                </a:cxn>
                <a:cxn ang="0">
                  <a:pos x="1679" y="2459"/>
                </a:cxn>
                <a:cxn ang="0">
                  <a:pos x="1684" y="2692"/>
                </a:cxn>
                <a:cxn ang="0">
                  <a:pos x="1675" y="2926"/>
                </a:cxn>
                <a:cxn ang="0">
                  <a:pos x="1651" y="3156"/>
                </a:cxn>
                <a:cxn ang="0">
                  <a:pos x="1606" y="3375"/>
                </a:cxn>
                <a:cxn ang="0">
                  <a:pos x="1541" y="3583"/>
                </a:cxn>
                <a:cxn ang="0">
                  <a:pos x="1454" y="3772"/>
                </a:cxn>
                <a:cxn ang="0">
                  <a:pos x="1387" y="3867"/>
                </a:cxn>
                <a:cxn ang="0">
                  <a:pos x="1329" y="3905"/>
                </a:cxn>
                <a:cxn ang="0">
                  <a:pos x="1268" y="3943"/>
                </a:cxn>
                <a:cxn ang="0">
                  <a:pos x="1190" y="3983"/>
                </a:cxn>
                <a:cxn ang="0">
                  <a:pos x="1100" y="4025"/>
                </a:cxn>
                <a:cxn ang="0">
                  <a:pos x="999" y="4061"/>
                </a:cxn>
                <a:cxn ang="0">
                  <a:pos x="891" y="4088"/>
                </a:cxn>
                <a:cxn ang="0">
                  <a:pos x="776" y="4103"/>
                </a:cxn>
                <a:cxn ang="0">
                  <a:pos x="659" y="4101"/>
                </a:cxn>
                <a:cxn ang="0">
                  <a:pos x="542" y="4078"/>
                </a:cxn>
                <a:cxn ang="0">
                  <a:pos x="426" y="4030"/>
                </a:cxn>
                <a:cxn ang="0">
                  <a:pos x="315" y="3951"/>
                </a:cxn>
                <a:cxn ang="0">
                  <a:pos x="211" y="3839"/>
                </a:cxn>
                <a:cxn ang="0">
                  <a:pos x="117" y="3689"/>
                </a:cxn>
                <a:cxn ang="0">
                  <a:pos x="36" y="3497"/>
                </a:cxn>
                <a:cxn ang="0">
                  <a:pos x="0" y="3374"/>
                </a:cxn>
                <a:cxn ang="0">
                  <a:pos x="0" y="3312"/>
                </a:cxn>
                <a:cxn ang="0">
                  <a:pos x="3" y="3201"/>
                </a:cxn>
                <a:cxn ang="0">
                  <a:pos x="7" y="3055"/>
                </a:cxn>
                <a:cxn ang="0">
                  <a:pos x="16" y="2886"/>
                </a:cxn>
                <a:cxn ang="0">
                  <a:pos x="31" y="2709"/>
                </a:cxn>
                <a:cxn ang="0">
                  <a:pos x="44" y="2578"/>
                </a:cxn>
                <a:cxn ang="0">
                  <a:pos x="56" y="2496"/>
                </a:cxn>
                <a:cxn ang="0">
                  <a:pos x="69" y="2419"/>
                </a:cxn>
                <a:cxn ang="0">
                  <a:pos x="84" y="2350"/>
                </a:cxn>
                <a:cxn ang="0">
                  <a:pos x="97" y="2306"/>
                </a:cxn>
                <a:cxn ang="0">
                  <a:pos x="128" y="2214"/>
                </a:cxn>
                <a:cxn ang="0">
                  <a:pos x="180" y="2044"/>
                </a:cxn>
                <a:cxn ang="0">
                  <a:pos x="227" y="1874"/>
                </a:cxn>
                <a:cxn ang="0">
                  <a:pos x="262" y="1744"/>
                </a:cxn>
                <a:cxn ang="0">
                  <a:pos x="296" y="1602"/>
                </a:cxn>
                <a:cxn ang="0">
                  <a:pos x="329" y="1451"/>
                </a:cxn>
                <a:cxn ang="0">
                  <a:pos x="360" y="1293"/>
                </a:cxn>
                <a:cxn ang="0">
                  <a:pos x="388" y="1128"/>
                </a:cxn>
                <a:cxn ang="0">
                  <a:pos x="410" y="959"/>
                </a:cxn>
                <a:cxn ang="0">
                  <a:pos x="428" y="787"/>
                </a:cxn>
                <a:cxn ang="0">
                  <a:pos x="439" y="616"/>
                </a:cxn>
                <a:cxn ang="0">
                  <a:pos x="442" y="445"/>
                </a:cxn>
                <a:cxn ang="0">
                  <a:pos x="520" y="0"/>
                </a:cxn>
              </a:cxnLst>
              <a:rect l="0" t="0" r="r" b="b"/>
              <a:pathLst>
                <a:path w="1684" h="4104">
                  <a:moveTo>
                    <a:pt x="1445" y="1045"/>
                  </a:moveTo>
                  <a:lnTo>
                    <a:pt x="1452" y="1067"/>
                  </a:lnTo>
                  <a:lnTo>
                    <a:pt x="1469" y="1129"/>
                  </a:lnTo>
                  <a:lnTo>
                    <a:pt x="1480" y="1174"/>
                  </a:lnTo>
                  <a:lnTo>
                    <a:pt x="1494" y="1228"/>
                  </a:lnTo>
                  <a:lnTo>
                    <a:pt x="1508" y="1289"/>
                  </a:lnTo>
                  <a:lnTo>
                    <a:pt x="1524" y="1359"/>
                  </a:lnTo>
                  <a:lnTo>
                    <a:pt x="1540" y="1435"/>
                  </a:lnTo>
                  <a:lnTo>
                    <a:pt x="1558" y="1517"/>
                  </a:lnTo>
                  <a:lnTo>
                    <a:pt x="1575" y="1606"/>
                  </a:lnTo>
                  <a:lnTo>
                    <a:pt x="1592" y="1699"/>
                  </a:lnTo>
                  <a:lnTo>
                    <a:pt x="1609" y="1798"/>
                  </a:lnTo>
                  <a:lnTo>
                    <a:pt x="1624" y="1900"/>
                  </a:lnTo>
                  <a:lnTo>
                    <a:pt x="1639" y="2007"/>
                  </a:lnTo>
                  <a:lnTo>
                    <a:pt x="1653" y="2117"/>
                  </a:lnTo>
                  <a:lnTo>
                    <a:pt x="1664" y="2228"/>
                  </a:lnTo>
                  <a:lnTo>
                    <a:pt x="1673" y="2342"/>
                  </a:lnTo>
                  <a:lnTo>
                    <a:pt x="1679" y="2459"/>
                  </a:lnTo>
                  <a:lnTo>
                    <a:pt x="1683" y="2575"/>
                  </a:lnTo>
                  <a:lnTo>
                    <a:pt x="1684" y="2692"/>
                  </a:lnTo>
                  <a:lnTo>
                    <a:pt x="1682" y="2810"/>
                  </a:lnTo>
                  <a:lnTo>
                    <a:pt x="1675" y="2926"/>
                  </a:lnTo>
                  <a:lnTo>
                    <a:pt x="1665" y="3041"/>
                  </a:lnTo>
                  <a:lnTo>
                    <a:pt x="1651" y="3156"/>
                  </a:lnTo>
                  <a:lnTo>
                    <a:pt x="1631" y="3267"/>
                  </a:lnTo>
                  <a:lnTo>
                    <a:pt x="1606" y="3375"/>
                  </a:lnTo>
                  <a:lnTo>
                    <a:pt x="1577" y="3480"/>
                  </a:lnTo>
                  <a:lnTo>
                    <a:pt x="1541" y="3583"/>
                  </a:lnTo>
                  <a:lnTo>
                    <a:pt x="1501" y="3680"/>
                  </a:lnTo>
                  <a:lnTo>
                    <a:pt x="1454" y="3772"/>
                  </a:lnTo>
                  <a:lnTo>
                    <a:pt x="1399" y="3858"/>
                  </a:lnTo>
                  <a:lnTo>
                    <a:pt x="1387" y="3867"/>
                  </a:lnTo>
                  <a:lnTo>
                    <a:pt x="1354" y="3890"/>
                  </a:lnTo>
                  <a:lnTo>
                    <a:pt x="1329" y="3905"/>
                  </a:lnTo>
                  <a:lnTo>
                    <a:pt x="1301" y="3923"/>
                  </a:lnTo>
                  <a:lnTo>
                    <a:pt x="1268" y="3943"/>
                  </a:lnTo>
                  <a:lnTo>
                    <a:pt x="1230" y="3963"/>
                  </a:lnTo>
                  <a:lnTo>
                    <a:pt x="1190" y="3983"/>
                  </a:lnTo>
                  <a:lnTo>
                    <a:pt x="1147" y="4004"/>
                  </a:lnTo>
                  <a:lnTo>
                    <a:pt x="1100" y="4025"/>
                  </a:lnTo>
                  <a:lnTo>
                    <a:pt x="1051" y="4044"/>
                  </a:lnTo>
                  <a:lnTo>
                    <a:pt x="999" y="4061"/>
                  </a:lnTo>
                  <a:lnTo>
                    <a:pt x="946" y="4076"/>
                  </a:lnTo>
                  <a:lnTo>
                    <a:pt x="891" y="4088"/>
                  </a:lnTo>
                  <a:lnTo>
                    <a:pt x="834" y="4098"/>
                  </a:lnTo>
                  <a:lnTo>
                    <a:pt x="776" y="4103"/>
                  </a:lnTo>
                  <a:lnTo>
                    <a:pt x="718" y="4104"/>
                  </a:lnTo>
                  <a:lnTo>
                    <a:pt x="659" y="4101"/>
                  </a:lnTo>
                  <a:lnTo>
                    <a:pt x="600" y="4092"/>
                  </a:lnTo>
                  <a:lnTo>
                    <a:pt x="542" y="4078"/>
                  </a:lnTo>
                  <a:lnTo>
                    <a:pt x="483" y="4057"/>
                  </a:lnTo>
                  <a:lnTo>
                    <a:pt x="426" y="4030"/>
                  </a:lnTo>
                  <a:lnTo>
                    <a:pt x="370" y="3994"/>
                  </a:lnTo>
                  <a:lnTo>
                    <a:pt x="315" y="3951"/>
                  </a:lnTo>
                  <a:lnTo>
                    <a:pt x="262" y="3899"/>
                  </a:lnTo>
                  <a:lnTo>
                    <a:pt x="211" y="3839"/>
                  </a:lnTo>
                  <a:lnTo>
                    <a:pt x="163" y="3769"/>
                  </a:lnTo>
                  <a:lnTo>
                    <a:pt x="117" y="3689"/>
                  </a:lnTo>
                  <a:lnTo>
                    <a:pt x="75" y="3598"/>
                  </a:lnTo>
                  <a:lnTo>
                    <a:pt x="36" y="3497"/>
                  </a:lnTo>
                  <a:lnTo>
                    <a:pt x="0" y="3382"/>
                  </a:lnTo>
                  <a:lnTo>
                    <a:pt x="0" y="3374"/>
                  </a:lnTo>
                  <a:lnTo>
                    <a:pt x="0" y="3350"/>
                  </a:lnTo>
                  <a:lnTo>
                    <a:pt x="0" y="3312"/>
                  </a:lnTo>
                  <a:lnTo>
                    <a:pt x="1" y="3262"/>
                  </a:lnTo>
                  <a:lnTo>
                    <a:pt x="3" y="3201"/>
                  </a:lnTo>
                  <a:lnTo>
                    <a:pt x="5" y="3131"/>
                  </a:lnTo>
                  <a:lnTo>
                    <a:pt x="7" y="3055"/>
                  </a:lnTo>
                  <a:lnTo>
                    <a:pt x="11" y="2972"/>
                  </a:lnTo>
                  <a:lnTo>
                    <a:pt x="16" y="2886"/>
                  </a:lnTo>
                  <a:lnTo>
                    <a:pt x="22" y="2798"/>
                  </a:lnTo>
                  <a:lnTo>
                    <a:pt x="31" y="2709"/>
                  </a:lnTo>
                  <a:lnTo>
                    <a:pt x="39" y="2621"/>
                  </a:lnTo>
                  <a:lnTo>
                    <a:pt x="44" y="2578"/>
                  </a:lnTo>
                  <a:lnTo>
                    <a:pt x="50" y="2537"/>
                  </a:lnTo>
                  <a:lnTo>
                    <a:pt x="56" y="2496"/>
                  </a:lnTo>
                  <a:lnTo>
                    <a:pt x="62" y="2457"/>
                  </a:lnTo>
                  <a:lnTo>
                    <a:pt x="69" y="2419"/>
                  </a:lnTo>
                  <a:lnTo>
                    <a:pt x="76" y="2384"/>
                  </a:lnTo>
                  <a:lnTo>
                    <a:pt x="84" y="2350"/>
                  </a:lnTo>
                  <a:lnTo>
                    <a:pt x="92" y="2318"/>
                  </a:lnTo>
                  <a:lnTo>
                    <a:pt x="97" y="2306"/>
                  </a:lnTo>
                  <a:lnTo>
                    <a:pt x="109" y="2271"/>
                  </a:lnTo>
                  <a:lnTo>
                    <a:pt x="128" y="2214"/>
                  </a:lnTo>
                  <a:lnTo>
                    <a:pt x="152" y="2138"/>
                  </a:lnTo>
                  <a:lnTo>
                    <a:pt x="180" y="2044"/>
                  </a:lnTo>
                  <a:lnTo>
                    <a:pt x="211" y="1935"/>
                  </a:lnTo>
                  <a:lnTo>
                    <a:pt x="227" y="1874"/>
                  </a:lnTo>
                  <a:lnTo>
                    <a:pt x="245" y="1810"/>
                  </a:lnTo>
                  <a:lnTo>
                    <a:pt x="262" y="1744"/>
                  </a:lnTo>
                  <a:lnTo>
                    <a:pt x="279" y="1675"/>
                  </a:lnTo>
                  <a:lnTo>
                    <a:pt x="296" y="1602"/>
                  </a:lnTo>
                  <a:lnTo>
                    <a:pt x="312" y="1528"/>
                  </a:lnTo>
                  <a:lnTo>
                    <a:pt x="329" y="1451"/>
                  </a:lnTo>
                  <a:lnTo>
                    <a:pt x="345" y="1372"/>
                  </a:lnTo>
                  <a:lnTo>
                    <a:pt x="360" y="1293"/>
                  </a:lnTo>
                  <a:lnTo>
                    <a:pt x="374" y="1211"/>
                  </a:lnTo>
                  <a:lnTo>
                    <a:pt x="388" y="1128"/>
                  </a:lnTo>
                  <a:lnTo>
                    <a:pt x="400" y="1044"/>
                  </a:lnTo>
                  <a:lnTo>
                    <a:pt x="410" y="959"/>
                  </a:lnTo>
                  <a:lnTo>
                    <a:pt x="420" y="873"/>
                  </a:lnTo>
                  <a:lnTo>
                    <a:pt x="428" y="787"/>
                  </a:lnTo>
                  <a:lnTo>
                    <a:pt x="435" y="701"/>
                  </a:lnTo>
                  <a:lnTo>
                    <a:pt x="439" y="616"/>
                  </a:lnTo>
                  <a:lnTo>
                    <a:pt x="442" y="530"/>
                  </a:lnTo>
                  <a:lnTo>
                    <a:pt x="442" y="445"/>
                  </a:lnTo>
                  <a:lnTo>
                    <a:pt x="440" y="361"/>
                  </a:lnTo>
                  <a:lnTo>
                    <a:pt x="520" y="0"/>
                  </a:lnTo>
                  <a:lnTo>
                    <a:pt x="1445" y="1045"/>
                  </a:lnTo>
                  <a:close/>
                </a:path>
              </a:pathLst>
            </a:custGeom>
            <a:solidFill>
              <a:srgbClr val="9863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9" name="Freeform 33"/>
            <p:cNvSpPr>
              <a:spLocks/>
            </p:cNvSpPr>
            <p:nvPr/>
          </p:nvSpPr>
          <p:spPr bwMode="auto">
            <a:xfrm>
              <a:off x="5066" y="2848"/>
              <a:ext cx="127" cy="214"/>
            </a:xfrm>
            <a:custGeom>
              <a:avLst/>
              <a:gdLst/>
              <a:ahLst/>
              <a:cxnLst>
                <a:cxn ang="0">
                  <a:pos x="849" y="215"/>
                </a:cxn>
                <a:cxn ang="0">
                  <a:pos x="835" y="245"/>
                </a:cxn>
                <a:cxn ang="0">
                  <a:pos x="820" y="274"/>
                </a:cxn>
                <a:cxn ang="0">
                  <a:pos x="800" y="307"/>
                </a:cxn>
                <a:cxn ang="0">
                  <a:pos x="773" y="342"/>
                </a:cxn>
                <a:cxn ang="0">
                  <a:pos x="740" y="373"/>
                </a:cxn>
                <a:cxn ang="0">
                  <a:pos x="700" y="399"/>
                </a:cxn>
                <a:cxn ang="0">
                  <a:pos x="654" y="419"/>
                </a:cxn>
                <a:cxn ang="0">
                  <a:pos x="599" y="426"/>
                </a:cxn>
                <a:cxn ang="0">
                  <a:pos x="539" y="420"/>
                </a:cxn>
                <a:cxn ang="0">
                  <a:pos x="469" y="396"/>
                </a:cxn>
                <a:cxn ang="0">
                  <a:pos x="392" y="353"/>
                </a:cxn>
                <a:cxn ang="0">
                  <a:pos x="306" y="286"/>
                </a:cxn>
                <a:cxn ang="0">
                  <a:pos x="211" y="193"/>
                </a:cxn>
                <a:cxn ang="0">
                  <a:pos x="108" y="72"/>
                </a:cxn>
                <a:cxn ang="0">
                  <a:pos x="52" y="11"/>
                </a:cxn>
                <a:cxn ang="0">
                  <a:pos x="40" y="100"/>
                </a:cxn>
                <a:cxn ang="0">
                  <a:pos x="23" y="255"/>
                </a:cxn>
                <a:cxn ang="0">
                  <a:pos x="11" y="402"/>
                </a:cxn>
                <a:cxn ang="0">
                  <a:pos x="5" y="511"/>
                </a:cxn>
                <a:cxn ang="0">
                  <a:pos x="1" y="624"/>
                </a:cxn>
                <a:cxn ang="0">
                  <a:pos x="0" y="739"/>
                </a:cxn>
                <a:cxn ang="0">
                  <a:pos x="4" y="854"/>
                </a:cxn>
                <a:cxn ang="0">
                  <a:pos x="12" y="965"/>
                </a:cxn>
                <a:cxn ang="0">
                  <a:pos x="27" y="1069"/>
                </a:cxn>
                <a:cxn ang="0">
                  <a:pos x="48" y="1165"/>
                </a:cxn>
                <a:cxn ang="0">
                  <a:pos x="76" y="1250"/>
                </a:cxn>
                <a:cxn ang="0">
                  <a:pos x="112" y="1320"/>
                </a:cxn>
                <a:cxn ang="0">
                  <a:pos x="138" y="1354"/>
                </a:cxn>
                <a:cxn ang="0">
                  <a:pos x="158" y="1377"/>
                </a:cxn>
                <a:cxn ang="0">
                  <a:pos x="179" y="1398"/>
                </a:cxn>
                <a:cxn ang="0">
                  <a:pos x="206" y="1421"/>
                </a:cxn>
                <a:cxn ang="0">
                  <a:pos x="241" y="1445"/>
                </a:cxn>
                <a:cxn ang="0">
                  <a:pos x="279" y="1467"/>
                </a:cxn>
                <a:cxn ang="0">
                  <a:pos x="323" y="1483"/>
                </a:cxn>
                <a:cxn ang="0">
                  <a:pos x="371" y="1493"/>
                </a:cxn>
                <a:cxn ang="0">
                  <a:pos x="423" y="1493"/>
                </a:cxn>
                <a:cxn ang="0">
                  <a:pos x="479" y="1482"/>
                </a:cxn>
                <a:cxn ang="0">
                  <a:pos x="538" y="1456"/>
                </a:cxn>
                <a:cxn ang="0">
                  <a:pos x="599" y="1414"/>
                </a:cxn>
                <a:cxn ang="0">
                  <a:pos x="663" y="1352"/>
                </a:cxn>
                <a:cxn ang="0">
                  <a:pos x="728" y="1270"/>
                </a:cxn>
                <a:cxn ang="0">
                  <a:pos x="794" y="1164"/>
                </a:cxn>
                <a:cxn ang="0">
                  <a:pos x="829" y="1097"/>
                </a:cxn>
                <a:cxn ang="0">
                  <a:pos x="839" y="1060"/>
                </a:cxn>
                <a:cxn ang="0">
                  <a:pos x="852" y="990"/>
                </a:cxn>
                <a:cxn ang="0">
                  <a:pos x="867" y="892"/>
                </a:cxn>
                <a:cxn ang="0">
                  <a:pos x="880" y="769"/>
                </a:cxn>
                <a:cxn ang="0">
                  <a:pos x="886" y="663"/>
                </a:cxn>
                <a:cxn ang="0">
                  <a:pos x="887" y="588"/>
                </a:cxn>
                <a:cxn ang="0">
                  <a:pos x="885" y="509"/>
                </a:cxn>
                <a:cxn ang="0">
                  <a:pos x="880" y="426"/>
                </a:cxn>
                <a:cxn ang="0">
                  <a:pos x="872" y="340"/>
                </a:cxn>
                <a:cxn ang="0">
                  <a:pos x="859" y="253"/>
                </a:cxn>
              </a:cxnLst>
              <a:rect l="0" t="0" r="r" b="b"/>
              <a:pathLst>
                <a:path w="887" h="1494">
                  <a:moveTo>
                    <a:pt x="851" y="208"/>
                  </a:moveTo>
                  <a:lnTo>
                    <a:pt x="849" y="215"/>
                  </a:lnTo>
                  <a:lnTo>
                    <a:pt x="842" y="233"/>
                  </a:lnTo>
                  <a:lnTo>
                    <a:pt x="835" y="245"/>
                  </a:lnTo>
                  <a:lnTo>
                    <a:pt x="829" y="259"/>
                  </a:lnTo>
                  <a:lnTo>
                    <a:pt x="820" y="274"/>
                  </a:lnTo>
                  <a:lnTo>
                    <a:pt x="811" y="290"/>
                  </a:lnTo>
                  <a:lnTo>
                    <a:pt x="800" y="307"/>
                  </a:lnTo>
                  <a:lnTo>
                    <a:pt x="787" y="325"/>
                  </a:lnTo>
                  <a:lnTo>
                    <a:pt x="773" y="342"/>
                  </a:lnTo>
                  <a:lnTo>
                    <a:pt x="757" y="358"/>
                  </a:lnTo>
                  <a:lnTo>
                    <a:pt x="740" y="373"/>
                  </a:lnTo>
                  <a:lnTo>
                    <a:pt x="720" y="387"/>
                  </a:lnTo>
                  <a:lnTo>
                    <a:pt x="700" y="399"/>
                  </a:lnTo>
                  <a:lnTo>
                    <a:pt x="678" y="411"/>
                  </a:lnTo>
                  <a:lnTo>
                    <a:pt x="654" y="419"/>
                  </a:lnTo>
                  <a:lnTo>
                    <a:pt x="627" y="424"/>
                  </a:lnTo>
                  <a:lnTo>
                    <a:pt x="599" y="426"/>
                  </a:lnTo>
                  <a:lnTo>
                    <a:pt x="570" y="425"/>
                  </a:lnTo>
                  <a:lnTo>
                    <a:pt x="539" y="420"/>
                  </a:lnTo>
                  <a:lnTo>
                    <a:pt x="504" y="410"/>
                  </a:lnTo>
                  <a:lnTo>
                    <a:pt x="469" y="396"/>
                  </a:lnTo>
                  <a:lnTo>
                    <a:pt x="432" y="377"/>
                  </a:lnTo>
                  <a:lnTo>
                    <a:pt x="392" y="353"/>
                  </a:lnTo>
                  <a:lnTo>
                    <a:pt x="350" y="323"/>
                  </a:lnTo>
                  <a:lnTo>
                    <a:pt x="306" y="286"/>
                  </a:lnTo>
                  <a:lnTo>
                    <a:pt x="260" y="243"/>
                  </a:lnTo>
                  <a:lnTo>
                    <a:pt x="211" y="193"/>
                  </a:lnTo>
                  <a:lnTo>
                    <a:pt x="161" y="136"/>
                  </a:lnTo>
                  <a:lnTo>
                    <a:pt x="108" y="72"/>
                  </a:lnTo>
                  <a:lnTo>
                    <a:pt x="54" y="0"/>
                  </a:lnTo>
                  <a:lnTo>
                    <a:pt x="52" y="11"/>
                  </a:lnTo>
                  <a:lnTo>
                    <a:pt x="47" y="45"/>
                  </a:lnTo>
                  <a:lnTo>
                    <a:pt x="40" y="100"/>
                  </a:lnTo>
                  <a:lnTo>
                    <a:pt x="32" y="170"/>
                  </a:lnTo>
                  <a:lnTo>
                    <a:pt x="23" y="255"/>
                  </a:lnTo>
                  <a:lnTo>
                    <a:pt x="14" y="351"/>
                  </a:lnTo>
                  <a:lnTo>
                    <a:pt x="11" y="402"/>
                  </a:lnTo>
                  <a:lnTo>
                    <a:pt x="7" y="456"/>
                  </a:lnTo>
                  <a:lnTo>
                    <a:pt x="5" y="511"/>
                  </a:lnTo>
                  <a:lnTo>
                    <a:pt x="2" y="567"/>
                  </a:lnTo>
                  <a:lnTo>
                    <a:pt x="1" y="624"/>
                  </a:lnTo>
                  <a:lnTo>
                    <a:pt x="0" y="682"/>
                  </a:lnTo>
                  <a:lnTo>
                    <a:pt x="0" y="739"/>
                  </a:lnTo>
                  <a:lnTo>
                    <a:pt x="2" y="797"/>
                  </a:lnTo>
                  <a:lnTo>
                    <a:pt x="4" y="854"/>
                  </a:lnTo>
                  <a:lnTo>
                    <a:pt x="7" y="909"/>
                  </a:lnTo>
                  <a:lnTo>
                    <a:pt x="12" y="965"/>
                  </a:lnTo>
                  <a:lnTo>
                    <a:pt x="19" y="1017"/>
                  </a:lnTo>
                  <a:lnTo>
                    <a:pt x="27" y="1069"/>
                  </a:lnTo>
                  <a:lnTo>
                    <a:pt x="37" y="1119"/>
                  </a:lnTo>
                  <a:lnTo>
                    <a:pt x="48" y="1165"/>
                  </a:lnTo>
                  <a:lnTo>
                    <a:pt x="61" y="1209"/>
                  </a:lnTo>
                  <a:lnTo>
                    <a:pt x="76" y="1250"/>
                  </a:lnTo>
                  <a:lnTo>
                    <a:pt x="93" y="1287"/>
                  </a:lnTo>
                  <a:lnTo>
                    <a:pt x="112" y="1320"/>
                  </a:lnTo>
                  <a:lnTo>
                    <a:pt x="135" y="1349"/>
                  </a:lnTo>
                  <a:lnTo>
                    <a:pt x="138" y="1354"/>
                  </a:lnTo>
                  <a:lnTo>
                    <a:pt x="150" y="1367"/>
                  </a:lnTo>
                  <a:lnTo>
                    <a:pt x="158" y="1377"/>
                  </a:lnTo>
                  <a:lnTo>
                    <a:pt x="167" y="1387"/>
                  </a:lnTo>
                  <a:lnTo>
                    <a:pt x="179" y="1398"/>
                  </a:lnTo>
                  <a:lnTo>
                    <a:pt x="192" y="1409"/>
                  </a:lnTo>
                  <a:lnTo>
                    <a:pt x="206" y="1421"/>
                  </a:lnTo>
                  <a:lnTo>
                    <a:pt x="222" y="1433"/>
                  </a:lnTo>
                  <a:lnTo>
                    <a:pt x="241" y="1445"/>
                  </a:lnTo>
                  <a:lnTo>
                    <a:pt x="259" y="1456"/>
                  </a:lnTo>
                  <a:lnTo>
                    <a:pt x="279" y="1467"/>
                  </a:lnTo>
                  <a:lnTo>
                    <a:pt x="300" y="1476"/>
                  </a:lnTo>
                  <a:lnTo>
                    <a:pt x="323" y="1483"/>
                  </a:lnTo>
                  <a:lnTo>
                    <a:pt x="347" y="1489"/>
                  </a:lnTo>
                  <a:lnTo>
                    <a:pt x="371" y="1493"/>
                  </a:lnTo>
                  <a:lnTo>
                    <a:pt x="397" y="1494"/>
                  </a:lnTo>
                  <a:lnTo>
                    <a:pt x="423" y="1493"/>
                  </a:lnTo>
                  <a:lnTo>
                    <a:pt x="451" y="1489"/>
                  </a:lnTo>
                  <a:lnTo>
                    <a:pt x="479" y="1482"/>
                  </a:lnTo>
                  <a:lnTo>
                    <a:pt x="508" y="1471"/>
                  </a:lnTo>
                  <a:lnTo>
                    <a:pt x="538" y="1456"/>
                  </a:lnTo>
                  <a:lnTo>
                    <a:pt x="568" y="1437"/>
                  </a:lnTo>
                  <a:lnTo>
                    <a:pt x="599" y="1414"/>
                  </a:lnTo>
                  <a:lnTo>
                    <a:pt x="630" y="1386"/>
                  </a:lnTo>
                  <a:lnTo>
                    <a:pt x="663" y="1352"/>
                  </a:lnTo>
                  <a:lnTo>
                    <a:pt x="695" y="1314"/>
                  </a:lnTo>
                  <a:lnTo>
                    <a:pt x="728" y="1270"/>
                  </a:lnTo>
                  <a:lnTo>
                    <a:pt x="761" y="1221"/>
                  </a:lnTo>
                  <a:lnTo>
                    <a:pt x="794" y="1164"/>
                  </a:lnTo>
                  <a:lnTo>
                    <a:pt x="828" y="1101"/>
                  </a:lnTo>
                  <a:lnTo>
                    <a:pt x="829" y="1097"/>
                  </a:lnTo>
                  <a:lnTo>
                    <a:pt x="832" y="1083"/>
                  </a:lnTo>
                  <a:lnTo>
                    <a:pt x="839" y="1060"/>
                  </a:lnTo>
                  <a:lnTo>
                    <a:pt x="845" y="1029"/>
                  </a:lnTo>
                  <a:lnTo>
                    <a:pt x="852" y="990"/>
                  </a:lnTo>
                  <a:lnTo>
                    <a:pt x="860" y="945"/>
                  </a:lnTo>
                  <a:lnTo>
                    <a:pt x="867" y="892"/>
                  </a:lnTo>
                  <a:lnTo>
                    <a:pt x="874" y="833"/>
                  </a:lnTo>
                  <a:lnTo>
                    <a:pt x="880" y="769"/>
                  </a:lnTo>
                  <a:lnTo>
                    <a:pt x="884" y="700"/>
                  </a:lnTo>
                  <a:lnTo>
                    <a:pt x="886" y="663"/>
                  </a:lnTo>
                  <a:lnTo>
                    <a:pt x="887" y="626"/>
                  </a:lnTo>
                  <a:lnTo>
                    <a:pt x="887" y="588"/>
                  </a:lnTo>
                  <a:lnTo>
                    <a:pt x="887" y="548"/>
                  </a:lnTo>
                  <a:lnTo>
                    <a:pt x="885" y="509"/>
                  </a:lnTo>
                  <a:lnTo>
                    <a:pt x="883" y="467"/>
                  </a:lnTo>
                  <a:lnTo>
                    <a:pt x="880" y="426"/>
                  </a:lnTo>
                  <a:lnTo>
                    <a:pt x="877" y="383"/>
                  </a:lnTo>
                  <a:lnTo>
                    <a:pt x="872" y="340"/>
                  </a:lnTo>
                  <a:lnTo>
                    <a:pt x="866" y="296"/>
                  </a:lnTo>
                  <a:lnTo>
                    <a:pt x="859" y="253"/>
                  </a:lnTo>
                  <a:lnTo>
                    <a:pt x="851" y="208"/>
                  </a:lnTo>
                  <a:close/>
                </a:path>
              </a:pathLst>
            </a:custGeom>
            <a:solidFill>
              <a:srgbClr val="704D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0" name="Freeform 34"/>
            <p:cNvSpPr>
              <a:spLocks/>
            </p:cNvSpPr>
            <p:nvPr/>
          </p:nvSpPr>
          <p:spPr bwMode="auto">
            <a:xfrm>
              <a:off x="5024" y="2532"/>
              <a:ext cx="136" cy="180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76" y="3"/>
                </a:cxn>
                <a:cxn ang="0">
                  <a:pos x="139" y="0"/>
                </a:cxn>
                <a:cxn ang="0">
                  <a:pos x="216" y="2"/>
                </a:cxn>
                <a:cxn ang="0">
                  <a:pos x="303" y="9"/>
                </a:cxn>
                <a:cxn ang="0">
                  <a:pos x="397" y="25"/>
                </a:cxn>
                <a:cxn ang="0">
                  <a:pos x="494" y="51"/>
                </a:cxn>
                <a:cxn ang="0">
                  <a:pos x="591" y="92"/>
                </a:cxn>
                <a:cxn ang="0">
                  <a:pos x="683" y="147"/>
                </a:cxn>
                <a:cxn ang="0">
                  <a:pos x="767" y="221"/>
                </a:cxn>
                <a:cxn ang="0">
                  <a:pos x="840" y="316"/>
                </a:cxn>
                <a:cxn ang="0">
                  <a:pos x="897" y="433"/>
                </a:cxn>
                <a:cxn ang="0">
                  <a:pos x="937" y="575"/>
                </a:cxn>
                <a:cxn ang="0">
                  <a:pos x="953" y="745"/>
                </a:cxn>
                <a:cxn ang="0">
                  <a:pos x="943" y="944"/>
                </a:cxn>
                <a:cxn ang="0">
                  <a:pos x="926" y="1062"/>
                </a:cxn>
                <a:cxn ang="0">
                  <a:pos x="919" y="1099"/>
                </a:cxn>
                <a:cxn ang="0">
                  <a:pos x="908" y="1142"/>
                </a:cxn>
                <a:cxn ang="0">
                  <a:pos x="897" y="1172"/>
                </a:cxn>
                <a:cxn ang="0">
                  <a:pos x="883" y="1201"/>
                </a:cxn>
                <a:cxn ang="0">
                  <a:pos x="866" y="1228"/>
                </a:cxn>
                <a:cxn ang="0">
                  <a:pos x="844" y="1248"/>
                </a:cxn>
                <a:cxn ang="0">
                  <a:pos x="817" y="1261"/>
                </a:cxn>
                <a:cxn ang="0">
                  <a:pos x="787" y="1262"/>
                </a:cxn>
                <a:cxn ang="0">
                  <a:pos x="752" y="1252"/>
                </a:cxn>
                <a:cxn ang="0">
                  <a:pos x="711" y="1226"/>
                </a:cxn>
                <a:cxn ang="0">
                  <a:pos x="665" y="1181"/>
                </a:cxn>
                <a:cxn ang="0">
                  <a:pos x="612" y="1118"/>
                </a:cxn>
                <a:cxn ang="0">
                  <a:pos x="554" y="1032"/>
                </a:cxn>
                <a:cxn ang="0">
                  <a:pos x="521" y="972"/>
                </a:cxn>
                <a:cxn ang="0">
                  <a:pos x="507" y="916"/>
                </a:cxn>
                <a:cxn ang="0">
                  <a:pos x="480" y="817"/>
                </a:cxn>
                <a:cxn ang="0">
                  <a:pos x="449" y="723"/>
                </a:cxn>
                <a:cxn ang="0">
                  <a:pos x="424" y="654"/>
                </a:cxn>
                <a:cxn ang="0">
                  <a:pos x="394" y="583"/>
                </a:cxn>
                <a:cxn ang="0">
                  <a:pos x="361" y="511"/>
                </a:cxn>
                <a:cxn ang="0">
                  <a:pos x="324" y="440"/>
                </a:cxn>
                <a:cxn ang="0">
                  <a:pos x="282" y="371"/>
                </a:cxn>
                <a:cxn ang="0">
                  <a:pos x="236" y="307"/>
                </a:cxn>
                <a:cxn ang="0">
                  <a:pos x="184" y="250"/>
                </a:cxn>
                <a:cxn ang="0">
                  <a:pos x="130" y="199"/>
                </a:cxn>
                <a:cxn ang="0">
                  <a:pos x="69" y="160"/>
                </a:cxn>
                <a:cxn ang="0">
                  <a:pos x="35" y="146"/>
                </a:cxn>
                <a:cxn ang="0">
                  <a:pos x="27" y="154"/>
                </a:cxn>
                <a:cxn ang="0">
                  <a:pos x="20" y="156"/>
                </a:cxn>
                <a:cxn ang="0">
                  <a:pos x="11" y="151"/>
                </a:cxn>
                <a:cxn ang="0">
                  <a:pos x="5" y="134"/>
                </a:cxn>
                <a:cxn ang="0">
                  <a:pos x="1" y="101"/>
                </a:cxn>
                <a:cxn ang="0">
                  <a:pos x="1" y="46"/>
                </a:cxn>
              </a:cxnLst>
              <a:rect l="0" t="0" r="r" b="b"/>
              <a:pathLst>
                <a:path w="953" h="1263">
                  <a:moveTo>
                    <a:pt x="2" y="11"/>
                  </a:moveTo>
                  <a:lnTo>
                    <a:pt x="16" y="9"/>
                  </a:lnTo>
                  <a:lnTo>
                    <a:pt x="51" y="5"/>
                  </a:lnTo>
                  <a:lnTo>
                    <a:pt x="76" y="3"/>
                  </a:lnTo>
                  <a:lnTo>
                    <a:pt x="105" y="1"/>
                  </a:lnTo>
                  <a:lnTo>
                    <a:pt x="139" y="0"/>
                  </a:lnTo>
                  <a:lnTo>
                    <a:pt x="176" y="0"/>
                  </a:lnTo>
                  <a:lnTo>
                    <a:pt x="216" y="2"/>
                  </a:lnTo>
                  <a:lnTo>
                    <a:pt x="259" y="4"/>
                  </a:lnTo>
                  <a:lnTo>
                    <a:pt x="303" y="9"/>
                  </a:lnTo>
                  <a:lnTo>
                    <a:pt x="350" y="16"/>
                  </a:lnTo>
                  <a:lnTo>
                    <a:pt x="397" y="25"/>
                  </a:lnTo>
                  <a:lnTo>
                    <a:pt x="446" y="37"/>
                  </a:lnTo>
                  <a:lnTo>
                    <a:pt x="494" y="51"/>
                  </a:lnTo>
                  <a:lnTo>
                    <a:pt x="543" y="69"/>
                  </a:lnTo>
                  <a:lnTo>
                    <a:pt x="591" y="92"/>
                  </a:lnTo>
                  <a:lnTo>
                    <a:pt x="638" y="118"/>
                  </a:lnTo>
                  <a:lnTo>
                    <a:pt x="683" y="147"/>
                  </a:lnTo>
                  <a:lnTo>
                    <a:pt x="727" y="182"/>
                  </a:lnTo>
                  <a:lnTo>
                    <a:pt x="767" y="221"/>
                  </a:lnTo>
                  <a:lnTo>
                    <a:pt x="805" y="266"/>
                  </a:lnTo>
                  <a:lnTo>
                    <a:pt x="840" y="316"/>
                  </a:lnTo>
                  <a:lnTo>
                    <a:pt x="871" y="371"/>
                  </a:lnTo>
                  <a:lnTo>
                    <a:pt x="897" y="433"/>
                  </a:lnTo>
                  <a:lnTo>
                    <a:pt x="919" y="500"/>
                  </a:lnTo>
                  <a:lnTo>
                    <a:pt x="937" y="575"/>
                  </a:lnTo>
                  <a:lnTo>
                    <a:pt x="948" y="656"/>
                  </a:lnTo>
                  <a:lnTo>
                    <a:pt x="953" y="745"/>
                  </a:lnTo>
                  <a:lnTo>
                    <a:pt x="952" y="840"/>
                  </a:lnTo>
                  <a:lnTo>
                    <a:pt x="943" y="944"/>
                  </a:lnTo>
                  <a:lnTo>
                    <a:pt x="927" y="1056"/>
                  </a:lnTo>
                  <a:lnTo>
                    <a:pt x="926" y="1062"/>
                  </a:lnTo>
                  <a:lnTo>
                    <a:pt x="924" y="1077"/>
                  </a:lnTo>
                  <a:lnTo>
                    <a:pt x="919" y="1099"/>
                  </a:lnTo>
                  <a:lnTo>
                    <a:pt x="913" y="1127"/>
                  </a:lnTo>
                  <a:lnTo>
                    <a:pt x="908" y="1142"/>
                  </a:lnTo>
                  <a:lnTo>
                    <a:pt x="903" y="1157"/>
                  </a:lnTo>
                  <a:lnTo>
                    <a:pt x="897" y="1172"/>
                  </a:lnTo>
                  <a:lnTo>
                    <a:pt x="891" y="1187"/>
                  </a:lnTo>
                  <a:lnTo>
                    <a:pt x="883" y="1201"/>
                  </a:lnTo>
                  <a:lnTo>
                    <a:pt x="875" y="1216"/>
                  </a:lnTo>
                  <a:lnTo>
                    <a:pt x="866" y="1228"/>
                  </a:lnTo>
                  <a:lnTo>
                    <a:pt x="855" y="1239"/>
                  </a:lnTo>
                  <a:lnTo>
                    <a:pt x="844" y="1248"/>
                  </a:lnTo>
                  <a:lnTo>
                    <a:pt x="832" y="1256"/>
                  </a:lnTo>
                  <a:lnTo>
                    <a:pt x="817" y="1261"/>
                  </a:lnTo>
                  <a:lnTo>
                    <a:pt x="803" y="1263"/>
                  </a:lnTo>
                  <a:lnTo>
                    <a:pt x="787" y="1262"/>
                  </a:lnTo>
                  <a:lnTo>
                    <a:pt x="770" y="1259"/>
                  </a:lnTo>
                  <a:lnTo>
                    <a:pt x="752" y="1252"/>
                  </a:lnTo>
                  <a:lnTo>
                    <a:pt x="733" y="1241"/>
                  </a:lnTo>
                  <a:lnTo>
                    <a:pt x="711" y="1226"/>
                  </a:lnTo>
                  <a:lnTo>
                    <a:pt x="689" y="1205"/>
                  </a:lnTo>
                  <a:lnTo>
                    <a:pt x="665" y="1181"/>
                  </a:lnTo>
                  <a:lnTo>
                    <a:pt x="640" y="1153"/>
                  </a:lnTo>
                  <a:lnTo>
                    <a:pt x="612" y="1118"/>
                  </a:lnTo>
                  <a:lnTo>
                    <a:pt x="584" y="1078"/>
                  </a:lnTo>
                  <a:lnTo>
                    <a:pt x="554" y="1032"/>
                  </a:lnTo>
                  <a:lnTo>
                    <a:pt x="522" y="980"/>
                  </a:lnTo>
                  <a:lnTo>
                    <a:pt x="521" y="972"/>
                  </a:lnTo>
                  <a:lnTo>
                    <a:pt x="516" y="951"/>
                  </a:lnTo>
                  <a:lnTo>
                    <a:pt x="507" y="916"/>
                  </a:lnTo>
                  <a:lnTo>
                    <a:pt x="495" y="871"/>
                  </a:lnTo>
                  <a:lnTo>
                    <a:pt x="480" y="817"/>
                  </a:lnTo>
                  <a:lnTo>
                    <a:pt x="461" y="755"/>
                  </a:lnTo>
                  <a:lnTo>
                    <a:pt x="449" y="723"/>
                  </a:lnTo>
                  <a:lnTo>
                    <a:pt x="437" y="689"/>
                  </a:lnTo>
                  <a:lnTo>
                    <a:pt x="424" y="654"/>
                  </a:lnTo>
                  <a:lnTo>
                    <a:pt x="410" y="619"/>
                  </a:lnTo>
                  <a:lnTo>
                    <a:pt x="394" y="583"/>
                  </a:lnTo>
                  <a:lnTo>
                    <a:pt x="378" y="547"/>
                  </a:lnTo>
                  <a:lnTo>
                    <a:pt x="361" y="511"/>
                  </a:lnTo>
                  <a:lnTo>
                    <a:pt x="343" y="475"/>
                  </a:lnTo>
                  <a:lnTo>
                    <a:pt x="324" y="440"/>
                  </a:lnTo>
                  <a:lnTo>
                    <a:pt x="303" y="405"/>
                  </a:lnTo>
                  <a:lnTo>
                    <a:pt x="282" y="371"/>
                  </a:lnTo>
                  <a:lnTo>
                    <a:pt x="259" y="339"/>
                  </a:lnTo>
                  <a:lnTo>
                    <a:pt x="236" y="307"/>
                  </a:lnTo>
                  <a:lnTo>
                    <a:pt x="210" y="277"/>
                  </a:lnTo>
                  <a:lnTo>
                    <a:pt x="184" y="250"/>
                  </a:lnTo>
                  <a:lnTo>
                    <a:pt x="158" y="223"/>
                  </a:lnTo>
                  <a:lnTo>
                    <a:pt x="130" y="199"/>
                  </a:lnTo>
                  <a:lnTo>
                    <a:pt x="99" y="178"/>
                  </a:lnTo>
                  <a:lnTo>
                    <a:pt x="69" y="160"/>
                  </a:lnTo>
                  <a:lnTo>
                    <a:pt x="37" y="143"/>
                  </a:lnTo>
                  <a:lnTo>
                    <a:pt x="35" y="146"/>
                  </a:lnTo>
                  <a:lnTo>
                    <a:pt x="30" y="152"/>
                  </a:lnTo>
                  <a:lnTo>
                    <a:pt x="27" y="154"/>
                  </a:lnTo>
                  <a:lnTo>
                    <a:pt x="23" y="156"/>
                  </a:lnTo>
                  <a:lnTo>
                    <a:pt x="20" y="156"/>
                  </a:lnTo>
                  <a:lnTo>
                    <a:pt x="16" y="155"/>
                  </a:lnTo>
                  <a:lnTo>
                    <a:pt x="11" y="151"/>
                  </a:lnTo>
                  <a:lnTo>
                    <a:pt x="8" y="144"/>
                  </a:lnTo>
                  <a:lnTo>
                    <a:pt x="5" y="134"/>
                  </a:lnTo>
                  <a:lnTo>
                    <a:pt x="3" y="119"/>
                  </a:lnTo>
                  <a:lnTo>
                    <a:pt x="1" y="101"/>
                  </a:lnTo>
                  <a:lnTo>
                    <a:pt x="0" y="77"/>
                  </a:lnTo>
                  <a:lnTo>
                    <a:pt x="1" y="46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704D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1" name="Freeform 35"/>
            <p:cNvSpPr>
              <a:spLocks/>
            </p:cNvSpPr>
            <p:nvPr/>
          </p:nvSpPr>
          <p:spPr bwMode="auto">
            <a:xfrm>
              <a:off x="5117" y="2680"/>
              <a:ext cx="38" cy="144"/>
            </a:xfrm>
            <a:custGeom>
              <a:avLst/>
              <a:gdLst/>
              <a:ahLst/>
              <a:cxnLst>
                <a:cxn ang="0">
                  <a:pos x="155" y="6"/>
                </a:cxn>
                <a:cxn ang="0">
                  <a:pos x="179" y="37"/>
                </a:cxn>
                <a:cxn ang="0">
                  <a:pos x="194" y="69"/>
                </a:cxn>
                <a:cxn ang="0">
                  <a:pos x="205" y="98"/>
                </a:cxn>
                <a:cxn ang="0">
                  <a:pos x="215" y="134"/>
                </a:cxn>
                <a:cxn ang="0">
                  <a:pos x="224" y="176"/>
                </a:cxn>
                <a:cxn ang="0">
                  <a:pos x="233" y="228"/>
                </a:cxn>
                <a:cxn ang="0">
                  <a:pos x="240" y="288"/>
                </a:cxn>
                <a:cxn ang="0">
                  <a:pos x="245" y="358"/>
                </a:cxn>
                <a:cxn ang="0">
                  <a:pos x="248" y="437"/>
                </a:cxn>
                <a:cxn ang="0">
                  <a:pos x="248" y="527"/>
                </a:cxn>
                <a:cxn ang="0">
                  <a:pos x="245" y="630"/>
                </a:cxn>
                <a:cxn ang="0">
                  <a:pos x="241" y="692"/>
                </a:cxn>
                <a:cxn ang="0">
                  <a:pos x="235" y="744"/>
                </a:cxn>
                <a:cxn ang="0">
                  <a:pos x="232" y="804"/>
                </a:cxn>
                <a:cxn ang="0">
                  <a:pos x="235" y="847"/>
                </a:cxn>
                <a:cxn ang="0">
                  <a:pos x="242" y="892"/>
                </a:cxn>
                <a:cxn ang="0">
                  <a:pos x="252" y="923"/>
                </a:cxn>
                <a:cxn ang="0">
                  <a:pos x="260" y="942"/>
                </a:cxn>
                <a:cxn ang="0">
                  <a:pos x="104" y="1008"/>
                </a:cxn>
                <a:cxn ang="0">
                  <a:pos x="96" y="971"/>
                </a:cxn>
                <a:cxn ang="0">
                  <a:pos x="90" y="927"/>
                </a:cxn>
                <a:cxn ang="0">
                  <a:pos x="84" y="872"/>
                </a:cxn>
                <a:cxn ang="0">
                  <a:pos x="82" y="811"/>
                </a:cxn>
                <a:cxn ang="0">
                  <a:pos x="85" y="744"/>
                </a:cxn>
                <a:cxn ang="0">
                  <a:pos x="89" y="710"/>
                </a:cxn>
                <a:cxn ang="0">
                  <a:pos x="95" y="675"/>
                </a:cxn>
                <a:cxn ang="0">
                  <a:pos x="104" y="642"/>
                </a:cxn>
                <a:cxn ang="0">
                  <a:pos x="116" y="609"/>
                </a:cxn>
                <a:cxn ang="0">
                  <a:pos x="125" y="544"/>
                </a:cxn>
                <a:cxn ang="0">
                  <a:pos x="131" y="472"/>
                </a:cxn>
                <a:cxn ang="0">
                  <a:pos x="131" y="384"/>
                </a:cxn>
                <a:cxn ang="0">
                  <a:pos x="128" y="335"/>
                </a:cxn>
                <a:cxn ang="0">
                  <a:pos x="123" y="285"/>
                </a:cxn>
                <a:cxn ang="0">
                  <a:pos x="114" y="234"/>
                </a:cxn>
                <a:cxn ang="0">
                  <a:pos x="101" y="185"/>
                </a:cxn>
                <a:cxn ang="0">
                  <a:pos x="84" y="135"/>
                </a:cxn>
                <a:cxn ang="0">
                  <a:pos x="61" y="87"/>
                </a:cxn>
                <a:cxn ang="0">
                  <a:pos x="33" y="42"/>
                </a:cxn>
                <a:cxn ang="0">
                  <a:pos x="0" y="0"/>
                </a:cxn>
              </a:cxnLst>
              <a:rect l="0" t="0" r="r" b="b"/>
              <a:pathLst>
                <a:path w="266" h="1008">
                  <a:moveTo>
                    <a:pt x="150" y="0"/>
                  </a:moveTo>
                  <a:lnTo>
                    <a:pt x="155" y="6"/>
                  </a:lnTo>
                  <a:lnTo>
                    <a:pt x="169" y="23"/>
                  </a:lnTo>
                  <a:lnTo>
                    <a:pt x="179" y="37"/>
                  </a:lnTo>
                  <a:lnTo>
                    <a:pt x="189" y="57"/>
                  </a:lnTo>
                  <a:lnTo>
                    <a:pt x="194" y="69"/>
                  </a:lnTo>
                  <a:lnTo>
                    <a:pt x="199" y="82"/>
                  </a:lnTo>
                  <a:lnTo>
                    <a:pt x="205" y="98"/>
                  </a:lnTo>
                  <a:lnTo>
                    <a:pt x="210" y="115"/>
                  </a:lnTo>
                  <a:lnTo>
                    <a:pt x="215" y="134"/>
                  </a:lnTo>
                  <a:lnTo>
                    <a:pt x="220" y="154"/>
                  </a:lnTo>
                  <a:lnTo>
                    <a:pt x="224" y="176"/>
                  </a:lnTo>
                  <a:lnTo>
                    <a:pt x="229" y="202"/>
                  </a:lnTo>
                  <a:lnTo>
                    <a:pt x="233" y="228"/>
                  </a:lnTo>
                  <a:lnTo>
                    <a:pt x="237" y="257"/>
                  </a:lnTo>
                  <a:lnTo>
                    <a:pt x="240" y="288"/>
                  </a:lnTo>
                  <a:lnTo>
                    <a:pt x="243" y="321"/>
                  </a:lnTo>
                  <a:lnTo>
                    <a:pt x="245" y="358"/>
                  </a:lnTo>
                  <a:lnTo>
                    <a:pt x="247" y="396"/>
                  </a:lnTo>
                  <a:lnTo>
                    <a:pt x="248" y="437"/>
                  </a:lnTo>
                  <a:lnTo>
                    <a:pt x="248" y="481"/>
                  </a:lnTo>
                  <a:lnTo>
                    <a:pt x="248" y="527"/>
                  </a:lnTo>
                  <a:lnTo>
                    <a:pt x="247" y="577"/>
                  </a:lnTo>
                  <a:lnTo>
                    <a:pt x="245" y="630"/>
                  </a:lnTo>
                  <a:lnTo>
                    <a:pt x="243" y="685"/>
                  </a:lnTo>
                  <a:lnTo>
                    <a:pt x="241" y="692"/>
                  </a:lnTo>
                  <a:lnTo>
                    <a:pt x="238" y="714"/>
                  </a:lnTo>
                  <a:lnTo>
                    <a:pt x="235" y="744"/>
                  </a:lnTo>
                  <a:lnTo>
                    <a:pt x="233" y="782"/>
                  </a:lnTo>
                  <a:lnTo>
                    <a:pt x="232" y="804"/>
                  </a:lnTo>
                  <a:lnTo>
                    <a:pt x="233" y="825"/>
                  </a:lnTo>
                  <a:lnTo>
                    <a:pt x="235" y="847"/>
                  </a:lnTo>
                  <a:lnTo>
                    <a:pt x="238" y="869"/>
                  </a:lnTo>
                  <a:lnTo>
                    <a:pt x="242" y="892"/>
                  </a:lnTo>
                  <a:lnTo>
                    <a:pt x="248" y="913"/>
                  </a:lnTo>
                  <a:lnTo>
                    <a:pt x="252" y="923"/>
                  </a:lnTo>
                  <a:lnTo>
                    <a:pt x="256" y="932"/>
                  </a:lnTo>
                  <a:lnTo>
                    <a:pt x="260" y="942"/>
                  </a:lnTo>
                  <a:lnTo>
                    <a:pt x="266" y="951"/>
                  </a:lnTo>
                  <a:lnTo>
                    <a:pt x="104" y="1008"/>
                  </a:lnTo>
                  <a:lnTo>
                    <a:pt x="102" y="998"/>
                  </a:lnTo>
                  <a:lnTo>
                    <a:pt x="96" y="971"/>
                  </a:lnTo>
                  <a:lnTo>
                    <a:pt x="93" y="950"/>
                  </a:lnTo>
                  <a:lnTo>
                    <a:pt x="90" y="927"/>
                  </a:lnTo>
                  <a:lnTo>
                    <a:pt x="86" y="902"/>
                  </a:lnTo>
                  <a:lnTo>
                    <a:pt x="84" y="872"/>
                  </a:lnTo>
                  <a:lnTo>
                    <a:pt x="82" y="843"/>
                  </a:lnTo>
                  <a:lnTo>
                    <a:pt x="82" y="811"/>
                  </a:lnTo>
                  <a:lnTo>
                    <a:pt x="82" y="777"/>
                  </a:lnTo>
                  <a:lnTo>
                    <a:pt x="85" y="744"/>
                  </a:lnTo>
                  <a:lnTo>
                    <a:pt x="87" y="727"/>
                  </a:lnTo>
                  <a:lnTo>
                    <a:pt x="89" y="710"/>
                  </a:lnTo>
                  <a:lnTo>
                    <a:pt x="92" y="692"/>
                  </a:lnTo>
                  <a:lnTo>
                    <a:pt x="95" y="675"/>
                  </a:lnTo>
                  <a:lnTo>
                    <a:pt x="99" y="659"/>
                  </a:lnTo>
                  <a:lnTo>
                    <a:pt x="104" y="642"/>
                  </a:lnTo>
                  <a:lnTo>
                    <a:pt x="109" y="626"/>
                  </a:lnTo>
                  <a:lnTo>
                    <a:pt x="116" y="609"/>
                  </a:lnTo>
                  <a:lnTo>
                    <a:pt x="119" y="591"/>
                  </a:lnTo>
                  <a:lnTo>
                    <a:pt x="125" y="544"/>
                  </a:lnTo>
                  <a:lnTo>
                    <a:pt x="128" y="510"/>
                  </a:lnTo>
                  <a:lnTo>
                    <a:pt x="131" y="472"/>
                  </a:lnTo>
                  <a:lnTo>
                    <a:pt x="132" y="429"/>
                  </a:lnTo>
                  <a:lnTo>
                    <a:pt x="131" y="384"/>
                  </a:lnTo>
                  <a:lnTo>
                    <a:pt x="130" y="360"/>
                  </a:lnTo>
                  <a:lnTo>
                    <a:pt x="128" y="335"/>
                  </a:lnTo>
                  <a:lnTo>
                    <a:pt x="126" y="310"/>
                  </a:lnTo>
                  <a:lnTo>
                    <a:pt x="123" y="285"/>
                  </a:lnTo>
                  <a:lnTo>
                    <a:pt x="119" y="260"/>
                  </a:lnTo>
                  <a:lnTo>
                    <a:pt x="114" y="234"/>
                  </a:lnTo>
                  <a:lnTo>
                    <a:pt x="108" y="209"/>
                  </a:lnTo>
                  <a:lnTo>
                    <a:pt x="101" y="185"/>
                  </a:lnTo>
                  <a:lnTo>
                    <a:pt x="93" y="159"/>
                  </a:lnTo>
                  <a:lnTo>
                    <a:pt x="84" y="135"/>
                  </a:lnTo>
                  <a:lnTo>
                    <a:pt x="72" y="111"/>
                  </a:lnTo>
                  <a:lnTo>
                    <a:pt x="61" y="87"/>
                  </a:lnTo>
                  <a:lnTo>
                    <a:pt x="48" y="64"/>
                  </a:lnTo>
                  <a:lnTo>
                    <a:pt x="33" y="42"/>
                  </a:lnTo>
                  <a:lnTo>
                    <a:pt x="17" y="21"/>
                  </a:lnTo>
                  <a:lnTo>
                    <a:pt x="0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2" name="Freeform 36"/>
            <p:cNvSpPr>
              <a:spLocks/>
            </p:cNvSpPr>
            <p:nvPr/>
          </p:nvSpPr>
          <p:spPr bwMode="auto">
            <a:xfrm>
              <a:off x="4904" y="2981"/>
              <a:ext cx="41" cy="179"/>
            </a:xfrm>
            <a:custGeom>
              <a:avLst/>
              <a:gdLst/>
              <a:ahLst/>
              <a:cxnLst>
                <a:cxn ang="0">
                  <a:pos x="288" y="287"/>
                </a:cxn>
                <a:cxn ang="0">
                  <a:pos x="279" y="293"/>
                </a:cxn>
                <a:cxn ang="0">
                  <a:pos x="265" y="312"/>
                </a:cxn>
                <a:cxn ang="0">
                  <a:pos x="253" y="338"/>
                </a:cxn>
                <a:cxn ang="0">
                  <a:pos x="244" y="362"/>
                </a:cxn>
                <a:cxn ang="0">
                  <a:pos x="236" y="392"/>
                </a:cxn>
                <a:cxn ang="0">
                  <a:pos x="230" y="429"/>
                </a:cxn>
                <a:cxn ang="0">
                  <a:pos x="225" y="475"/>
                </a:cxn>
                <a:cxn ang="0">
                  <a:pos x="222" y="528"/>
                </a:cxn>
                <a:cxn ang="0">
                  <a:pos x="221" y="591"/>
                </a:cxn>
                <a:cxn ang="0">
                  <a:pos x="223" y="664"/>
                </a:cxn>
                <a:cxn ang="0">
                  <a:pos x="228" y="747"/>
                </a:cxn>
                <a:cxn ang="0">
                  <a:pos x="237" y="842"/>
                </a:cxn>
                <a:cxn ang="0">
                  <a:pos x="245" y="900"/>
                </a:cxn>
                <a:cxn ang="0">
                  <a:pos x="252" y="932"/>
                </a:cxn>
                <a:cxn ang="0">
                  <a:pos x="257" y="967"/>
                </a:cxn>
                <a:cxn ang="0">
                  <a:pos x="259" y="1013"/>
                </a:cxn>
                <a:cxn ang="0">
                  <a:pos x="257" y="1071"/>
                </a:cxn>
                <a:cxn ang="0">
                  <a:pos x="247" y="1137"/>
                </a:cxn>
                <a:cxn ang="0">
                  <a:pos x="231" y="1213"/>
                </a:cxn>
                <a:cxn ang="0">
                  <a:pos x="0" y="1141"/>
                </a:cxn>
                <a:cxn ang="0">
                  <a:pos x="22" y="1114"/>
                </a:cxn>
                <a:cxn ang="0">
                  <a:pos x="43" y="1083"/>
                </a:cxn>
                <a:cxn ang="0">
                  <a:pos x="66" y="1041"/>
                </a:cxn>
                <a:cxn ang="0">
                  <a:pos x="75" y="1017"/>
                </a:cxn>
                <a:cxn ang="0">
                  <a:pos x="83" y="991"/>
                </a:cxn>
                <a:cxn ang="0">
                  <a:pos x="89" y="962"/>
                </a:cxn>
                <a:cxn ang="0">
                  <a:pos x="93" y="933"/>
                </a:cxn>
                <a:cxn ang="0">
                  <a:pos x="93" y="901"/>
                </a:cxn>
                <a:cxn ang="0">
                  <a:pos x="90" y="868"/>
                </a:cxn>
                <a:cxn ang="0">
                  <a:pos x="82" y="834"/>
                </a:cxn>
                <a:cxn ang="0">
                  <a:pos x="70" y="799"/>
                </a:cxn>
                <a:cxn ang="0">
                  <a:pos x="70" y="781"/>
                </a:cxn>
                <a:cxn ang="0">
                  <a:pos x="70" y="731"/>
                </a:cxn>
                <a:cxn ang="0">
                  <a:pos x="71" y="652"/>
                </a:cxn>
                <a:cxn ang="0">
                  <a:pos x="76" y="550"/>
                </a:cxn>
                <a:cxn ang="0">
                  <a:pos x="84" y="428"/>
                </a:cxn>
                <a:cxn ang="0">
                  <a:pos x="99" y="294"/>
                </a:cxn>
                <a:cxn ang="0">
                  <a:pos x="120" y="149"/>
                </a:cxn>
                <a:cxn ang="0">
                  <a:pos x="134" y="75"/>
                </a:cxn>
                <a:cxn ang="0">
                  <a:pos x="151" y="0"/>
                </a:cxn>
              </a:cxnLst>
              <a:rect l="0" t="0" r="r" b="b"/>
              <a:pathLst>
                <a:path w="290" h="1256">
                  <a:moveTo>
                    <a:pt x="290" y="286"/>
                  </a:moveTo>
                  <a:lnTo>
                    <a:pt x="288" y="287"/>
                  </a:lnTo>
                  <a:lnTo>
                    <a:pt x="285" y="289"/>
                  </a:lnTo>
                  <a:lnTo>
                    <a:pt x="279" y="293"/>
                  </a:lnTo>
                  <a:lnTo>
                    <a:pt x="273" y="301"/>
                  </a:lnTo>
                  <a:lnTo>
                    <a:pt x="265" y="312"/>
                  </a:lnTo>
                  <a:lnTo>
                    <a:pt x="257" y="328"/>
                  </a:lnTo>
                  <a:lnTo>
                    <a:pt x="253" y="338"/>
                  </a:lnTo>
                  <a:lnTo>
                    <a:pt x="249" y="349"/>
                  </a:lnTo>
                  <a:lnTo>
                    <a:pt x="244" y="362"/>
                  </a:lnTo>
                  <a:lnTo>
                    <a:pt x="240" y="376"/>
                  </a:lnTo>
                  <a:lnTo>
                    <a:pt x="236" y="392"/>
                  </a:lnTo>
                  <a:lnTo>
                    <a:pt x="233" y="410"/>
                  </a:lnTo>
                  <a:lnTo>
                    <a:pt x="230" y="429"/>
                  </a:lnTo>
                  <a:lnTo>
                    <a:pt x="227" y="451"/>
                  </a:lnTo>
                  <a:lnTo>
                    <a:pt x="225" y="475"/>
                  </a:lnTo>
                  <a:lnTo>
                    <a:pt x="223" y="500"/>
                  </a:lnTo>
                  <a:lnTo>
                    <a:pt x="222" y="528"/>
                  </a:lnTo>
                  <a:lnTo>
                    <a:pt x="221" y="558"/>
                  </a:lnTo>
                  <a:lnTo>
                    <a:pt x="221" y="591"/>
                  </a:lnTo>
                  <a:lnTo>
                    <a:pt x="221" y="626"/>
                  </a:lnTo>
                  <a:lnTo>
                    <a:pt x="223" y="664"/>
                  </a:lnTo>
                  <a:lnTo>
                    <a:pt x="225" y="704"/>
                  </a:lnTo>
                  <a:lnTo>
                    <a:pt x="228" y="747"/>
                  </a:lnTo>
                  <a:lnTo>
                    <a:pt x="232" y="793"/>
                  </a:lnTo>
                  <a:lnTo>
                    <a:pt x="237" y="842"/>
                  </a:lnTo>
                  <a:lnTo>
                    <a:pt x="243" y="894"/>
                  </a:lnTo>
                  <a:lnTo>
                    <a:pt x="245" y="900"/>
                  </a:lnTo>
                  <a:lnTo>
                    <a:pt x="250" y="918"/>
                  </a:lnTo>
                  <a:lnTo>
                    <a:pt x="252" y="932"/>
                  </a:lnTo>
                  <a:lnTo>
                    <a:pt x="255" y="948"/>
                  </a:lnTo>
                  <a:lnTo>
                    <a:pt x="257" y="967"/>
                  </a:lnTo>
                  <a:lnTo>
                    <a:pt x="258" y="989"/>
                  </a:lnTo>
                  <a:lnTo>
                    <a:pt x="259" y="1013"/>
                  </a:lnTo>
                  <a:lnTo>
                    <a:pt x="258" y="1040"/>
                  </a:lnTo>
                  <a:lnTo>
                    <a:pt x="257" y="1071"/>
                  </a:lnTo>
                  <a:lnTo>
                    <a:pt x="253" y="1102"/>
                  </a:lnTo>
                  <a:lnTo>
                    <a:pt x="247" y="1137"/>
                  </a:lnTo>
                  <a:lnTo>
                    <a:pt x="240" y="1174"/>
                  </a:lnTo>
                  <a:lnTo>
                    <a:pt x="231" y="1213"/>
                  </a:lnTo>
                  <a:lnTo>
                    <a:pt x="220" y="1256"/>
                  </a:lnTo>
                  <a:lnTo>
                    <a:pt x="0" y="1141"/>
                  </a:lnTo>
                  <a:lnTo>
                    <a:pt x="7" y="1134"/>
                  </a:lnTo>
                  <a:lnTo>
                    <a:pt x="22" y="1114"/>
                  </a:lnTo>
                  <a:lnTo>
                    <a:pt x="32" y="1100"/>
                  </a:lnTo>
                  <a:lnTo>
                    <a:pt x="43" y="1083"/>
                  </a:lnTo>
                  <a:lnTo>
                    <a:pt x="55" y="1064"/>
                  </a:lnTo>
                  <a:lnTo>
                    <a:pt x="66" y="1041"/>
                  </a:lnTo>
                  <a:lnTo>
                    <a:pt x="71" y="1029"/>
                  </a:lnTo>
                  <a:lnTo>
                    <a:pt x="75" y="1017"/>
                  </a:lnTo>
                  <a:lnTo>
                    <a:pt x="80" y="1004"/>
                  </a:lnTo>
                  <a:lnTo>
                    <a:pt x="83" y="991"/>
                  </a:lnTo>
                  <a:lnTo>
                    <a:pt x="87" y="977"/>
                  </a:lnTo>
                  <a:lnTo>
                    <a:pt x="89" y="962"/>
                  </a:lnTo>
                  <a:lnTo>
                    <a:pt x="92" y="948"/>
                  </a:lnTo>
                  <a:lnTo>
                    <a:pt x="93" y="933"/>
                  </a:lnTo>
                  <a:lnTo>
                    <a:pt x="94" y="917"/>
                  </a:lnTo>
                  <a:lnTo>
                    <a:pt x="93" y="901"/>
                  </a:lnTo>
                  <a:lnTo>
                    <a:pt x="92" y="885"/>
                  </a:lnTo>
                  <a:lnTo>
                    <a:pt x="90" y="868"/>
                  </a:lnTo>
                  <a:lnTo>
                    <a:pt x="87" y="851"/>
                  </a:lnTo>
                  <a:lnTo>
                    <a:pt x="82" y="834"/>
                  </a:lnTo>
                  <a:lnTo>
                    <a:pt x="77" y="817"/>
                  </a:lnTo>
                  <a:lnTo>
                    <a:pt x="70" y="799"/>
                  </a:lnTo>
                  <a:lnTo>
                    <a:pt x="70" y="795"/>
                  </a:lnTo>
                  <a:lnTo>
                    <a:pt x="70" y="781"/>
                  </a:lnTo>
                  <a:lnTo>
                    <a:pt x="69" y="759"/>
                  </a:lnTo>
                  <a:lnTo>
                    <a:pt x="70" y="731"/>
                  </a:lnTo>
                  <a:lnTo>
                    <a:pt x="70" y="694"/>
                  </a:lnTo>
                  <a:lnTo>
                    <a:pt x="71" y="652"/>
                  </a:lnTo>
                  <a:lnTo>
                    <a:pt x="73" y="603"/>
                  </a:lnTo>
                  <a:lnTo>
                    <a:pt x="76" y="550"/>
                  </a:lnTo>
                  <a:lnTo>
                    <a:pt x="79" y="491"/>
                  </a:lnTo>
                  <a:lnTo>
                    <a:pt x="84" y="428"/>
                  </a:lnTo>
                  <a:lnTo>
                    <a:pt x="91" y="363"/>
                  </a:lnTo>
                  <a:lnTo>
                    <a:pt x="99" y="294"/>
                  </a:lnTo>
                  <a:lnTo>
                    <a:pt x="109" y="223"/>
                  </a:lnTo>
                  <a:lnTo>
                    <a:pt x="120" y="149"/>
                  </a:lnTo>
                  <a:lnTo>
                    <a:pt x="127" y="113"/>
                  </a:lnTo>
                  <a:lnTo>
                    <a:pt x="134" y="75"/>
                  </a:lnTo>
                  <a:lnTo>
                    <a:pt x="142" y="38"/>
                  </a:lnTo>
                  <a:lnTo>
                    <a:pt x="151" y="0"/>
                  </a:lnTo>
                  <a:lnTo>
                    <a:pt x="290" y="28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3" name="Freeform 37"/>
            <p:cNvSpPr>
              <a:spLocks/>
            </p:cNvSpPr>
            <p:nvPr/>
          </p:nvSpPr>
          <p:spPr bwMode="auto">
            <a:xfrm>
              <a:off x="4329" y="2275"/>
              <a:ext cx="428" cy="627"/>
            </a:xfrm>
            <a:custGeom>
              <a:avLst/>
              <a:gdLst/>
              <a:ahLst/>
              <a:cxnLst>
                <a:cxn ang="0">
                  <a:pos x="0" y="3825"/>
                </a:cxn>
                <a:cxn ang="0">
                  <a:pos x="21" y="3854"/>
                </a:cxn>
                <a:cxn ang="0">
                  <a:pos x="75" y="3931"/>
                </a:cxn>
                <a:cxn ang="0">
                  <a:pos x="114" y="3982"/>
                </a:cxn>
                <a:cxn ang="0">
                  <a:pos x="158" y="4037"/>
                </a:cxn>
                <a:cxn ang="0">
                  <a:pos x="210" y="4095"/>
                </a:cxn>
                <a:cxn ang="0">
                  <a:pos x="265" y="4153"/>
                </a:cxn>
                <a:cxn ang="0">
                  <a:pos x="325" y="4210"/>
                </a:cxn>
                <a:cxn ang="0">
                  <a:pos x="388" y="4263"/>
                </a:cxn>
                <a:cxn ang="0">
                  <a:pos x="455" y="4309"/>
                </a:cxn>
                <a:cxn ang="0">
                  <a:pos x="523" y="4347"/>
                </a:cxn>
                <a:cxn ang="0">
                  <a:pos x="592" y="4374"/>
                </a:cxn>
                <a:cxn ang="0">
                  <a:pos x="662" y="4388"/>
                </a:cxn>
                <a:cxn ang="0">
                  <a:pos x="732" y="4386"/>
                </a:cxn>
                <a:cxn ang="0">
                  <a:pos x="800" y="4367"/>
                </a:cxn>
                <a:cxn ang="0">
                  <a:pos x="2691" y="1872"/>
                </a:cxn>
                <a:cxn ang="0">
                  <a:pos x="2730" y="1789"/>
                </a:cxn>
                <a:cxn ang="0">
                  <a:pos x="2770" y="1702"/>
                </a:cxn>
                <a:cxn ang="0">
                  <a:pos x="2814" y="1592"/>
                </a:cxn>
                <a:cxn ang="0">
                  <a:pos x="2862" y="1466"/>
                </a:cxn>
                <a:cxn ang="0">
                  <a:pos x="2906" y="1325"/>
                </a:cxn>
                <a:cxn ang="0">
                  <a:pos x="2945" y="1175"/>
                </a:cxn>
                <a:cxn ang="0">
                  <a:pos x="2976" y="1019"/>
                </a:cxn>
                <a:cxn ang="0">
                  <a:pos x="2993" y="861"/>
                </a:cxn>
                <a:cxn ang="0">
                  <a:pos x="2993" y="705"/>
                </a:cxn>
                <a:cxn ang="0">
                  <a:pos x="2973" y="555"/>
                </a:cxn>
                <a:cxn ang="0">
                  <a:pos x="2928" y="415"/>
                </a:cxn>
                <a:cxn ang="0">
                  <a:pos x="2856" y="288"/>
                </a:cxn>
                <a:cxn ang="0">
                  <a:pos x="2752" y="178"/>
                </a:cxn>
                <a:cxn ang="0">
                  <a:pos x="2611" y="90"/>
                </a:cxn>
                <a:cxn ang="0">
                  <a:pos x="2524" y="52"/>
                </a:cxn>
                <a:cxn ang="0">
                  <a:pos x="2510" y="40"/>
                </a:cxn>
                <a:cxn ang="0">
                  <a:pos x="2493" y="28"/>
                </a:cxn>
                <a:cxn ang="0">
                  <a:pos x="2472" y="16"/>
                </a:cxn>
                <a:cxn ang="0">
                  <a:pos x="2444" y="7"/>
                </a:cxn>
                <a:cxn ang="0">
                  <a:pos x="2410" y="1"/>
                </a:cxn>
                <a:cxn ang="0">
                  <a:pos x="2372" y="1"/>
                </a:cxn>
                <a:cxn ang="0">
                  <a:pos x="2326" y="8"/>
                </a:cxn>
                <a:cxn ang="0">
                  <a:pos x="2276" y="26"/>
                </a:cxn>
                <a:cxn ang="0">
                  <a:pos x="2220" y="53"/>
                </a:cxn>
                <a:cxn ang="0">
                  <a:pos x="2158" y="94"/>
                </a:cxn>
                <a:cxn ang="0">
                  <a:pos x="2090" y="151"/>
                </a:cxn>
                <a:cxn ang="0">
                  <a:pos x="2016" y="224"/>
                </a:cxn>
                <a:cxn ang="0">
                  <a:pos x="1937" y="317"/>
                </a:cxn>
                <a:cxn ang="0">
                  <a:pos x="1851" y="429"/>
                </a:cxn>
              </a:cxnLst>
              <a:rect l="0" t="0" r="r" b="b"/>
              <a:pathLst>
                <a:path w="2995" h="4389">
                  <a:moveTo>
                    <a:pt x="1805" y="494"/>
                  </a:moveTo>
                  <a:lnTo>
                    <a:pt x="0" y="3825"/>
                  </a:lnTo>
                  <a:lnTo>
                    <a:pt x="5" y="3832"/>
                  </a:lnTo>
                  <a:lnTo>
                    <a:pt x="21" y="3854"/>
                  </a:lnTo>
                  <a:lnTo>
                    <a:pt x="44" y="3887"/>
                  </a:lnTo>
                  <a:lnTo>
                    <a:pt x="75" y="3931"/>
                  </a:lnTo>
                  <a:lnTo>
                    <a:pt x="93" y="3955"/>
                  </a:lnTo>
                  <a:lnTo>
                    <a:pt x="114" y="3982"/>
                  </a:lnTo>
                  <a:lnTo>
                    <a:pt x="135" y="4009"/>
                  </a:lnTo>
                  <a:lnTo>
                    <a:pt x="158" y="4037"/>
                  </a:lnTo>
                  <a:lnTo>
                    <a:pt x="183" y="4065"/>
                  </a:lnTo>
                  <a:lnTo>
                    <a:pt x="210" y="4095"/>
                  </a:lnTo>
                  <a:lnTo>
                    <a:pt x="237" y="4124"/>
                  </a:lnTo>
                  <a:lnTo>
                    <a:pt x="265" y="4153"/>
                  </a:lnTo>
                  <a:lnTo>
                    <a:pt x="294" y="4182"/>
                  </a:lnTo>
                  <a:lnTo>
                    <a:pt x="325" y="4210"/>
                  </a:lnTo>
                  <a:lnTo>
                    <a:pt x="356" y="4237"/>
                  </a:lnTo>
                  <a:lnTo>
                    <a:pt x="388" y="4263"/>
                  </a:lnTo>
                  <a:lnTo>
                    <a:pt x="422" y="4287"/>
                  </a:lnTo>
                  <a:lnTo>
                    <a:pt x="455" y="4309"/>
                  </a:lnTo>
                  <a:lnTo>
                    <a:pt x="488" y="4329"/>
                  </a:lnTo>
                  <a:lnTo>
                    <a:pt x="523" y="4347"/>
                  </a:lnTo>
                  <a:lnTo>
                    <a:pt x="557" y="4362"/>
                  </a:lnTo>
                  <a:lnTo>
                    <a:pt x="592" y="4374"/>
                  </a:lnTo>
                  <a:lnTo>
                    <a:pt x="627" y="4383"/>
                  </a:lnTo>
                  <a:lnTo>
                    <a:pt x="662" y="4388"/>
                  </a:lnTo>
                  <a:lnTo>
                    <a:pt x="696" y="4389"/>
                  </a:lnTo>
                  <a:lnTo>
                    <a:pt x="732" y="4386"/>
                  </a:lnTo>
                  <a:lnTo>
                    <a:pt x="766" y="4379"/>
                  </a:lnTo>
                  <a:lnTo>
                    <a:pt x="800" y="4367"/>
                  </a:lnTo>
                  <a:lnTo>
                    <a:pt x="2682" y="1888"/>
                  </a:lnTo>
                  <a:lnTo>
                    <a:pt x="2691" y="1872"/>
                  </a:lnTo>
                  <a:lnTo>
                    <a:pt x="2714" y="1823"/>
                  </a:lnTo>
                  <a:lnTo>
                    <a:pt x="2730" y="1789"/>
                  </a:lnTo>
                  <a:lnTo>
                    <a:pt x="2750" y="1748"/>
                  </a:lnTo>
                  <a:lnTo>
                    <a:pt x="2770" y="1702"/>
                  </a:lnTo>
                  <a:lnTo>
                    <a:pt x="2792" y="1649"/>
                  </a:lnTo>
                  <a:lnTo>
                    <a:pt x="2814" y="1592"/>
                  </a:lnTo>
                  <a:lnTo>
                    <a:pt x="2838" y="1531"/>
                  </a:lnTo>
                  <a:lnTo>
                    <a:pt x="2862" y="1466"/>
                  </a:lnTo>
                  <a:lnTo>
                    <a:pt x="2884" y="1397"/>
                  </a:lnTo>
                  <a:lnTo>
                    <a:pt x="2906" y="1325"/>
                  </a:lnTo>
                  <a:lnTo>
                    <a:pt x="2927" y="1251"/>
                  </a:lnTo>
                  <a:lnTo>
                    <a:pt x="2945" y="1175"/>
                  </a:lnTo>
                  <a:lnTo>
                    <a:pt x="2962" y="1098"/>
                  </a:lnTo>
                  <a:lnTo>
                    <a:pt x="2976" y="1019"/>
                  </a:lnTo>
                  <a:lnTo>
                    <a:pt x="2986" y="940"/>
                  </a:lnTo>
                  <a:lnTo>
                    <a:pt x="2993" y="861"/>
                  </a:lnTo>
                  <a:lnTo>
                    <a:pt x="2995" y="783"/>
                  </a:lnTo>
                  <a:lnTo>
                    <a:pt x="2993" y="705"/>
                  </a:lnTo>
                  <a:lnTo>
                    <a:pt x="2986" y="629"/>
                  </a:lnTo>
                  <a:lnTo>
                    <a:pt x="2973" y="555"/>
                  </a:lnTo>
                  <a:lnTo>
                    <a:pt x="2954" y="483"/>
                  </a:lnTo>
                  <a:lnTo>
                    <a:pt x="2928" y="415"/>
                  </a:lnTo>
                  <a:lnTo>
                    <a:pt x="2896" y="349"/>
                  </a:lnTo>
                  <a:lnTo>
                    <a:pt x="2856" y="288"/>
                  </a:lnTo>
                  <a:lnTo>
                    <a:pt x="2807" y="231"/>
                  </a:lnTo>
                  <a:lnTo>
                    <a:pt x="2752" y="178"/>
                  </a:lnTo>
                  <a:lnTo>
                    <a:pt x="2686" y="131"/>
                  </a:lnTo>
                  <a:lnTo>
                    <a:pt x="2611" y="90"/>
                  </a:lnTo>
                  <a:lnTo>
                    <a:pt x="2527" y="55"/>
                  </a:lnTo>
                  <a:lnTo>
                    <a:pt x="2524" y="52"/>
                  </a:lnTo>
                  <a:lnTo>
                    <a:pt x="2516" y="45"/>
                  </a:lnTo>
                  <a:lnTo>
                    <a:pt x="2510" y="40"/>
                  </a:lnTo>
                  <a:lnTo>
                    <a:pt x="2502" y="34"/>
                  </a:lnTo>
                  <a:lnTo>
                    <a:pt x="2493" y="28"/>
                  </a:lnTo>
                  <a:lnTo>
                    <a:pt x="2483" y="23"/>
                  </a:lnTo>
                  <a:lnTo>
                    <a:pt x="2472" y="16"/>
                  </a:lnTo>
                  <a:lnTo>
                    <a:pt x="2459" y="11"/>
                  </a:lnTo>
                  <a:lnTo>
                    <a:pt x="2444" y="7"/>
                  </a:lnTo>
                  <a:lnTo>
                    <a:pt x="2427" y="3"/>
                  </a:lnTo>
                  <a:lnTo>
                    <a:pt x="2410" y="1"/>
                  </a:lnTo>
                  <a:lnTo>
                    <a:pt x="2392" y="0"/>
                  </a:lnTo>
                  <a:lnTo>
                    <a:pt x="2372" y="1"/>
                  </a:lnTo>
                  <a:lnTo>
                    <a:pt x="2350" y="3"/>
                  </a:lnTo>
                  <a:lnTo>
                    <a:pt x="2326" y="8"/>
                  </a:lnTo>
                  <a:lnTo>
                    <a:pt x="2302" y="15"/>
                  </a:lnTo>
                  <a:lnTo>
                    <a:pt x="2276" y="26"/>
                  </a:lnTo>
                  <a:lnTo>
                    <a:pt x="2249" y="38"/>
                  </a:lnTo>
                  <a:lnTo>
                    <a:pt x="2220" y="53"/>
                  </a:lnTo>
                  <a:lnTo>
                    <a:pt x="2190" y="72"/>
                  </a:lnTo>
                  <a:lnTo>
                    <a:pt x="2158" y="94"/>
                  </a:lnTo>
                  <a:lnTo>
                    <a:pt x="2124" y="121"/>
                  </a:lnTo>
                  <a:lnTo>
                    <a:pt x="2090" y="151"/>
                  </a:lnTo>
                  <a:lnTo>
                    <a:pt x="2054" y="185"/>
                  </a:lnTo>
                  <a:lnTo>
                    <a:pt x="2016" y="224"/>
                  </a:lnTo>
                  <a:lnTo>
                    <a:pt x="1977" y="268"/>
                  </a:lnTo>
                  <a:lnTo>
                    <a:pt x="1937" y="317"/>
                  </a:lnTo>
                  <a:lnTo>
                    <a:pt x="1894" y="370"/>
                  </a:lnTo>
                  <a:lnTo>
                    <a:pt x="1851" y="429"/>
                  </a:lnTo>
                  <a:lnTo>
                    <a:pt x="1805" y="494"/>
                  </a:lnTo>
                  <a:close/>
                </a:path>
              </a:pathLst>
            </a:custGeom>
            <a:solidFill>
              <a:srgbClr val="5764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4" name="Freeform 38"/>
            <p:cNvSpPr>
              <a:spLocks/>
            </p:cNvSpPr>
            <p:nvPr/>
          </p:nvSpPr>
          <p:spPr bwMode="auto">
            <a:xfrm>
              <a:off x="4713" y="2224"/>
              <a:ext cx="266" cy="169"/>
            </a:xfrm>
            <a:custGeom>
              <a:avLst/>
              <a:gdLst/>
              <a:ahLst/>
              <a:cxnLst>
                <a:cxn ang="0">
                  <a:pos x="107" y="155"/>
                </a:cxn>
                <a:cxn ang="0">
                  <a:pos x="370" y="669"/>
                </a:cxn>
                <a:cxn ang="0">
                  <a:pos x="1709" y="0"/>
                </a:cxn>
                <a:cxn ang="0">
                  <a:pos x="1867" y="412"/>
                </a:cxn>
                <a:cxn ang="0">
                  <a:pos x="790" y="1182"/>
                </a:cxn>
                <a:cxn ang="0">
                  <a:pos x="448" y="874"/>
                </a:cxn>
                <a:cxn ang="0">
                  <a:pos x="2" y="976"/>
                </a:cxn>
                <a:cxn ang="0">
                  <a:pos x="0" y="357"/>
                </a:cxn>
                <a:cxn ang="0">
                  <a:pos x="107" y="155"/>
                </a:cxn>
              </a:cxnLst>
              <a:rect l="0" t="0" r="r" b="b"/>
              <a:pathLst>
                <a:path w="1867" h="1182">
                  <a:moveTo>
                    <a:pt x="107" y="155"/>
                  </a:moveTo>
                  <a:lnTo>
                    <a:pt x="370" y="669"/>
                  </a:lnTo>
                  <a:lnTo>
                    <a:pt x="1709" y="0"/>
                  </a:lnTo>
                  <a:lnTo>
                    <a:pt x="1867" y="412"/>
                  </a:lnTo>
                  <a:lnTo>
                    <a:pt x="790" y="1182"/>
                  </a:lnTo>
                  <a:lnTo>
                    <a:pt x="448" y="874"/>
                  </a:lnTo>
                  <a:lnTo>
                    <a:pt x="2" y="976"/>
                  </a:lnTo>
                  <a:lnTo>
                    <a:pt x="0" y="357"/>
                  </a:lnTo>
                  <a:lnTo>
                    <a:pt x="107" y="15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5" name="Freeform 39"/>
            <p:cNvSpPr>
              <a:spLocks noEditPoints="1"/>
            </p:cNvSpPr>
            <p:nvPr/>
          </p:nvSpPr>
          <p:spPr bwMode="auto">
            <a:xfrm>
              <a:off x="4710" y="2220"/>
              <a:ext cx="272" cy="176"/>
            </a:xfrm>
            <a:custGeom>
              <a:avLst/>
              <a:gdLst/>
              <a:ahLst/>
              <a:cxnLst>
                <a:cxn ang="0">
                  <a:pos x="1662" y="36"/>
                </a:cxn>
                <a:cxn ang="0">
                  <a:pos x="1416" y="159"/>
                </a:cxn>
                <a:cxn ang="0">
                  <a:pos x="1066" y="334"/>
                </a:cxn>
                <a:cxn ang="0">
                  <a:pos x="713" y="510"/>
                </a:cxn>
                <a:cxn ang="0">
                  <a:pos x="458" y="636"/>
                </a:cxn>
                <a:cxn ang="0">
                  <a:pos x="377" y="638"/>
                </a:cxn>
                <a:cxn ang="0">
                  <a:pos x="252" y="394"/>
                </a:cxn>
                <a:cxn ang="0">
                  <a:pos x="134" y="163"/>
                </a:cxn>
                <a:cxn ang="0">
                  <a:pos x="1" y="1021"/>
                </a:cxn>
                <a:cxn ang="0">
                  <a:pos x="141" y="988"/>
                </a:cxn>
                <a:cxn ang="0">
                  <a:pos x="380" y="934"/>
                </a:cxn>
                <a:cxn ang="0">
                  <a:pos x="477" y="932"/>
                </a:cxn>
                <a:cxn ang="0">
                  <a:pos x="637" y="1075"/>
                </a:cxn>
                <a:cxn ang="0">
                  <a:pos x="791" y="1214"/>
                </a:cxn>
                <a:cxn ang="0">
                  <a:pos x="1734" y="0"/>
                </a:cxn>
                <a:cxn ang="0">
                  <a:pos x="408" y="699"/>
                </a:cxn>
                <a:cxn ang="0">
                  <a:pos x="595" y="606"/>
                </a:cxn>
                <a:cxn ang="0">
                  <a:pos x="921" y="443"/>
                </a:cxn>
                <a:cxn ang="0">
                  <a:pos x="1283" y="263"/>
                </a:cxn>
                <a:cxn ang="0">
                  <a:pos x="1582" y="113"/>
                </a:cxn>
                <a:cxn ang="0">
                  <a:pos x="1716" y="46"/>
                </a:cxn>
                <a:cxn ang="0">
                  <a:pos x="1765" y="175"/>
                </a:cxn>
                <a:cxn ang="0">
                  <a:pos x="1838" y="364"/>
                </a:cxn>
                <a:cxn ang="0">
                  <a:pos x="1847" y="439"/>
                </a:cxn>
                <a:cxn ang="0">
                  <a:pos x="1691" y="550"/>
                </a:cxn>
                <a:cxn ang="0">
                  <a:pos x="1432" y="736"/>
                </a:cxn>
                <a:cxn ang="0">
                  <a:pos x="1145" y="942"/>
                </a:cxn>
                <a:cxn ang="0">
                  <a:pos x="911" y="1110"/>
                </a:cxn>
                <a:cxn ang="0">
                  <a:pos x="807" y="1183"/>
                </a:cxn>
                <a:cxn ang="0">
                  <a:pos x="692" y="1079"/>
                </a:cxn>
                <a:cxn ang="0">
                  <a:pos x="519" y="923"/>
                </a:cxn>
                <a:cxn ang="0">
                  <a:pos x="451" y="882"/>
                </a:cxn>
                <a:cxn ang="0">
                  <a:pos x="265" y="925"/>
                </a:cxn>
                <a:cxn ang="0">
                  <a:pos x="63" y="972"/>
                </a:cxn>
                <a:cxn ang="0">
                  <a:pos x="34" y="871"/>
                </a:cxn>
                <a:cxn ang="0">
                  <a:pos x="33" y="565"/>
                </a:cxn>
                <a:cxn ang="0">
                  <a:pos x="33" y="384"/>
                </a:cxn>
                <a:cxn ang="0">
                  <a:pos x="57" y="339"/>
                </a:cxn>
                <a:cxn ang="0">
                  <a:pos x="100" y="257"/>
                </a:cxn>
                <a:cxn ang="0">
                  <a:pos x="141" y="250"/>
                </a:cxn>
                <a:cxn ang="0">
                  <a:pos x="260" y="483"/>
                </a:cxn>
                <a:cxn ang="0">
                  <a:pos x="368" y="694"/>
                </a:cxn>
              </a:cxnLst>
              <a:rect l="0" t="0" r="r" b="b"/>
              <a:pathLst>
                <a:path w="1903" h="1227">
                  <a:moveTo>
                    <a:pt x="1718" y="8"/>
                  </a:moveTo>
                  <a:lnTo>
                    <a:pt x="1704" y="16"/>
                  </a:lnTo>
                  <a:lnTo>
                    <a:pt x="1662" y="36"/>
                  </a:lnTo>
                  <a:lnTo>
                    <a:pt x="1597" y="68"/>
                  </a:lnTo>
                  <a:lnTo>
                    <a:pt x="1515" y="109"/>
                  </a:lnTo>
                  <a:lnTo>
                    <a:pt x="1416" y="159"/>
                  </a:lnTo>
                  <a:lnTo>
                    <a:pt x="1306" y="213"/>
                  </a:lnTo>
                  <a:lnTo>
                    <a:pt x="1188" y="272"/>
                  </a:lnTo>
                  <a:lnTo>
                    <a:pt x="1066" y="334"/>
                  </a:lnTo>
                  <a:lnTo>
                    <a:pt x="944" y="394"/>
                  </a:lnTo>
                  <a:lnTo>
                    <a:pt x="825" y="453"/>
                  </a:lnTo>
                  <a:lnTo>
                    <a:pt x="713" y="510"/>
                  </a:lnTo>
                  <a:lnTo>
                    <a:pt x="612" y="559"/>
                  </a:lnTo>
                  <a:lnTo>
                    <a:pt x="526" y="603"/>
                  </a:lnTo>
                  <a:lnTo>
                    <a:pt x="458" y="636"/>
                  </a:lnTo>
                  <a:lnTo>
                    <a:pt x="413" y="659"/>
                  </a:lnTo>
                  <a:lnTo>
                    <a:pt x="393" y="669"/>
                  </a:lnTo>
                  <a:lnTo>
                    <a:pt x="377" y="638"/>
                  </a:lnTo>
                  <a:lnTo>
                    <a:pt x="344" y="574"/>
                  </a:lnTo>
                  <a:lnTo>
                    <a:pt x="301" y="490"/>
                  </a:lnTo>
                  <a:lnTo>
                    <a:pt x="252" y="394"/>
                  </a:lnTo>
                  <a:lnTo>
                    <a:pt x="205" y="301"/>
                  </a:lnTo>
                  <a:lnTo>
                    <a:pt x="163" y="219"/>
                  </a:lnTo>
                  <a:lnTo>
                    <a:pt x="134" y="163"/>
                  </a:lnTo>
                  <a:lnTo>
                    <a:pt x="123" y="142"/>
                  </a:lnTo>
                  <a:lnTo>
                    <a:pt x="0" y="376"/>
                  </a:lnTo>
                  <a:lnTo>
                    <a:pt x="1" y="1021"/>
                  </a:lnTo>
                  <a:lnTo>
                    <a:pt x="20" y="1016"/>
                  </a:lnTo>
                  <a:lnTo>
                    <a:pt x="70" y="1004"/>
                  </a:lnTo>
                  <a:lnTo>
                    <a:pt x="141" y="988"/>
                  </a:lnTo>
                  <a:lnTo>
                    <a:pt x="224" y="969"/>
                  </a:lnTo>
                  <a:lnTo>
                    <a:pt x="307" y="950"/>
                  </a:lnTo>
                  <a:lnTo>
                    <a:pt x="380" y="934"/>
                  </a:lnTo>
                  <a:lnTo>
                    <a:pt x="435" y="920"/>
                  </a:lnTo>
                  <a:lnTo>
                    <a:pt x="459" y="915"/>
                  </a:lnTo>
                  <a:lnTo>
                    <a:pt x="477" y="932"/>
                  </a:lnTo>
                  <a:lnTo>
                    <a:pt x="519" y="969"/>
                  </a:lnTo>
                  <a:lnTo>
                    <a:pt x="574" y="1019"/>
                  </a:lnTo>
                  <a:lnTo>
                    <a:pt x="637" y="1075"/>
                  </a:lnTo>
                  <a:lnTo>
                    <a:pt x="699" y="1131"/>
                  </a:lnTo>
                  <a:lnTo>
                    <a:pt x="752" y="1179"/>
                  </a:lnTo>
                  <a:lnTo>
                    <a:pt x="791" y="1214"/>
                  </a:lnTo>
                  <a:lnTo>
                    <a:pt x="805" y="1227"/>
                  </a:lnTo>
                  <a:lnTo>
                    <a:pt x="1903" y="441"/>
                  </a:lnTo>
                  <a:lnTo>
                    <a:pt x="1734" y="0"/>
                  </a:lnTo>
                  <a:lnTo>
                    <a:pt x="1718" y="8"/>
                  </a:lnTo>
                  <a:close/>
                  <a:moveTo>
                    <a:pt x="393" y="706"/>
                  </a:moveTo>
                  <a:lnTo>
                    <a:pt x="408" y="699"/>
                  </a:lnTo>
                  <a:lnTo>
                    <a:pt x="448" y="679"/>
                  </a:lnTo>
                  <a:lnTo>
                    <a:pt x="512" y="647"/>
                  </a:lnTo>
                  <a:lnTo>
                    <a:pt x="595" y="606"/>
                  </a:lnTo>
                  <a:lnTo>
                    <a:pt x="694" y="556"/>
                  </a:lnTo>
                  <a:lnTo>
                    <a:pt x="803" y="502"/>
                  </a:lnTo>
                  <a:lnTo>
                    <a:pt x="921" y="443"/>
                  </a:lnTo>
                  <a:lnTo>
                    <a:pt x="1042" y="382"/>
                  </a:lnTo>
                  <a:lnTo>
                    <a:pt x="1164" y="322"/>
                  </a:lnTo>
                  <a:lnTo>
                    <a:pt x="1283" y="263"/>
                  </a:lnTo>
                  <a:lnTo>
                    <a:pt x="1394" y="207"/>
                  </a:lnTo>
                  <a:lnTo>
                    <a:pt x="1495" y="157"/>
                  </a:lnTo>
                  <a:lnTo>
                    <a:pt x="1582" y="113"/>
                  </a:lnTo>
                  <a:lnTo>
                    <a:pt x="1650" y="80"/>
                  </a:lnTo>
                  <a:lnTo>
                    <a:pt x="1695" y="57"/>
                  </a:lnTo>
                  <a:lnTo>
                    <a:pt x="1716" y="46"/>
                  </a:lnTo>
                  <a:lnTo>
                    <a:pt x="1726" y="71"/>
                  </a:lnTo>
                  <a:lnTo>
                    <a:pt x="1743" y="116"/>
                  </a:lnTo>
                  <a:lnTo>
                    <a:pt x="1765" y="175"/>
                  </a:lnTo>
                  <a:lnTo>
                    <a:pt x="1790" y="241"/>
                  </a:lnTo>
                  <a:lnTo>
                    <a:pt x="1816" y="306"/>
                  </a:lnTo>
                  <a:lnTo>
                    <a:pt x="1838" y="364"/>
                  </a:lnTo>
                  <a:lnTo>
                    <a:pt x="1854" y="407"/>
                  </a:lnTo>
                  <a:lnTo>
                    <a:pt x="1862" y="429"/>
                  </a:lnTo>
                  <a:lnTo>
                    <a:pt x="1847" y="439"/>
                  </a:lnTo>
                  <a:lnTo>
                    <a:pt x="1812" y="464"/>
                  </a:lnTo>
                  <a:lnTo>
                    <a:pt x="1759" y="503"/>
                  </a:lnTo>
                  <a:lnTo>
                    <a:pt x="1691" y="550"/>
                  </a:lnTo>
                  <a:lnTo>
                    <a:pt x="1613" y="607"/>
                  </a:lnTo>
                  <a:lnTo>
                    <a:pt x="1525" y="670"/>
                  </a:lnTo>
                  <a:lnTo>
                    <a:pt x="1432" y="736"/>
                  </a:lnTo>
                  <a:lnTo>
                    <a:pt x="1335" y="806"/>
                  </a:lnTo>
                  <a:lnTo>
                    <a:pt x="1239" y="875"/>
                  </a:lnTo>
                  <a:lnTo>
                    <a:pt x="1145" y="942"/>
                  </a:lnTo>
                  <a:lnTo>
                    <a:pt x="1057" y="1004"/>
                  </a:lnTo>
                  <a:lnTo>
                    <a:pt x="978" y="1061"/>
                  </a:lnTo>
                  <a:lnTo>
                    <a:pt x="911" y="1110"/>
                  </a:lnTo>
                  <a:lnTo>
                    <a:pt x="857" y="1147"/>
                  </a:lnTo>
                  <a:lnTo>
                    <a:pt x="822" y="1172"/>
                  </a:lnTo>
                  <a:lnTo>
                    <a:pt x="807" y="1183"/>
                  </a:lnTo>
                  <a:lnTo>
                    <a:pt x="786" y="1165"/>
                  </a:lnTo>
                  <a:lnTo>
                    <a:pt x="746" y="1129"/>
                  </a:lnTo>
                  <a:lnTo>
                    <a:pt x="692" y="1079"/>
                  </a:lnTo>
                  <a:lnTo>
                    <a:pt x="631" y="1025"/>
                  </a:lnTo>
                  <a:lnTo>
                    <a:pt x="570" y="970"/>
                  </a:lnTo>
                  <a:lnTo>
                    <a:pt x="519" y="923"/>
                  </a:lnTo>
                  <a:lnTo>
                    <a:pt x="482" y="891"/>
                  </a:lnTo>
                  <a:lnTo>
                    <a:pt x="468" y="878"/>
                  </a:lnTo>
                  <a:lnTo>
                    <a:pt x="451" y="882"/>
                  </a:lnTo>
                  <a:lnTo>
                    <a:pt x="406" y="893"/>
                  </a:lnTo>
                  <a:lnTo>
                    <a:pt x="341" y="908"/>
                  </a:lnTo>
                  <a:lnTo>
                    <a:pt x="265" y="925"/>
                  </a:lnTo>
                  <a:lnTo>
                    <a:pt x="189" y="943"/>
                  </a:lnTo>
                  <a:lnTo>
                    <a:pt x="118" y="959"/>
                  </a:lnTo>
                  <a:lnTo>
                    <a:pt x="63" y="972"/>
                  </a:lnTo>
                  <a:lnTo>
                    <a:pt x="34" y="978"/>
                  </a:lnTo>
                  <a:lnTo>
                    <a:pt x="34" y="942"/>
                  </a:lnTo>
                  <a:lnTo>
                    <a:pt x="34" y="871"/>
                  </a:lnTo>
                  <a:lnTo>
                    <a:pt x="34" y="776"/>
                  </a:lnTo>
                  <a:lnTo>
                    <a:pt x="33" y="670"/>
                  </a:lnTo>
                  <a:lnTo>
                    <a:pt x="33" y="565"/>
                  </a:lnTo>
                  <a:lnTo>
                    <a:pt x="33" y="475"/>
                  </a:lnTo>
                  <a:lnTo>
                    <a:pt x="33" y="411"/>
                  </a:lnTo>
                  <a:lnTo>
                    <a:pt x="33" y="384"/>
                  </a:lnTo>
                  <a:lnTo>
                    <a:pt x="37" y="377"/>
                  </a:lnTo>
                  <a:lnTo>
                    <a:pt x="45" y="361"/>
                  </a:lnTo>
                  <a:lnTo>
                    <a:pt x="57" y="339"/>
                  </a:lnTo>
                  <a:lnTo>
                    <a:pt x="70" y="312"/>
                  </a:lnTo>
                  <a:lnTo>
                    <a:pt x="86" y="284"/>
                  </a:lnTo>
                  <a:lnTo>
                    <a:pt x="100" y="257"/>
                  </a:lnTo>
                  <a:lnTo>
                    <a:pt x="113" y="233"/>
                  </a:lnTo>
                  <a:lnTo>
                    <a:pt x="123" y="214"/>
                  </a:lnTo>
                  <a:lnTo>
                    <a:pt x="141" y="250"/>
                  </a:lnTo>
                  <a:lnTo>
                    <a:pt x="173" y="314"/>
                  </a:lnTo>
                  <a:lnTo>
                    <a:pt x="215" y="394"/>
                  </a:lnTo>
                  <a:lnTo>
                    <a:pt x="260" y="483"/>
                  </a:lnTo>
                  <a:lnTo>
                    <a:pt x="304" y="569"/>
                  </a:lnTo>
                  <a:lnTo>
                    <a:pt x="342" y="643"/>
                  </a:lnTo>
                  <a:lnTo>
                    <a:pt x="368" y="694"/>
                  </a:lnTo>
                  <a:lnTo>
                    <a:pt x="378" y="714"/>
                  </a:lnTo>
                  <a:lnTo>
                    <a:pt x="393" y="70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6" name="Freeform 40"/>
            <p:cNvSpPr>
              <a:spLocks/>
            </p:cNvSpPr>
            <p:nvPr/>
          </p:nvSpPr>
          <p:spPr bwMode="auto">
            <a:xfrm>
              <a:off x="4599" y="2270"/>
              <a:ext cx="136" cy="369"/>
            </a:xfrm>
            <a:custGeom>
              <a:avLst/>
              <a:gdLst/>
              <a:ahLst/>
              <a:cxnLst>
                <a:cxn ang="0">
                  <a:pos x="437" y="0"/>
                </a:cxn>
                <a:cxn ang="0">
                  <a:pos x="433" y="14"/>
                </a:cxn>
                <a:cxn ang="0">
                  <a:pos x="420" y="51"/>
                </a:cxn>
                <a:cxn ang="0">
                  <a:pos x="399" y="112"/>
                </a:cxn>
                <a:cxn ang="0">
                  <a:pos x="373" y="193"/>
                </a:cxn>
                <a:cxn ang="0">
                  <a:pos x="341" y="290"/>
                </a:cxn>
                <a:cxn ang="0">
                  <a:pos x="306" y="403"/>
                </a:cxn>
                <a:cxn ang="0">
                  <a:pos x="268" y="528"/>
                </a:cxn>
                <a:cxn ang="0">
                  <a:pos x="228" y="662"/>
                </a:cxn>
                <a:cxn ang="0">
                  <a:pos x="208" y="732"/>
                </a:cxn>
                <a:cxn ang="0">
                  <a:pos x="188" y="804"/>
                </a:cxn>
                <a:cxn ang="0">
                  <a:pos x="169" y="877"/>
                </a:cxn>
                <a:cxn ang="0">
                  <a:pos x="150" y="950"/>
                </a:cxn>
                <a:cxn ang="0">
                  <a:pos x="130" y="1024"/>
                </a:cxn>
                <a:cxn ang="0">
                  <a:pos x="112" y="1098"/>
                </a:cxn>
                <a:cxn ang="0">
                  <a:pos x="95" y="1172"/>
                </a:cxn>
                <a:cxn ang="0">
                  <a:pos x="79" y="1246"/>
                </a:cxn>
                <a:cxn ang="0">
                  <a:pos x="64" y="1319"/>
                </a:cxn>
                <a:cxn ang="0">
                  <a:pos x="50" y="1391"/>
                </a:cxn>
                <a:cxn ang="0">
                  <a:pos x="37" y="1461"/>
                </a:cxn>
                <a:cxn ang="0">
                  <a:pos x="26" y="1530"/>
                </a:cxn>
                <a:cxn ang="0">
                  <a:pos x="16" y="1597"/>
                </a:cxn>
                <a:cxn ang="0">
                  <a:pos x="9" y="1662"/>
                </a:cxn>
                <a:cxn ang="0">
                  <a:pos x="3" y="1723"/>
                </a:cxn>
                <a:cxn ang="0">
                  <a:pos x="0" y="1782"/>
                </a:cxn>
                <a:cxn ang="0">
                  <a:pos x="952" y="2589"/>
                </a:cxn>
                <a:cxn ang="0">
                  <a:pos x="832" y="76"/>
                </a:cxn>
                <a:cxn ang="0">
                  <a:pos x="437" y="0"/>
                </a:cxn>
              </a:cxnLst>
              <a:rect l="0" t="0" r="r" b="b"/>
              <a:pathLst>
                <a:path w="952" h="2589">
                  <a:moveTo>
                    <a:pt x="437" y="0"/>
                  </a:moveTo>
                  <a:lnTo>
                    <a:pt x="433" y="14"/>
                  </a:lnTo>
                  <a:lnTo>
                    <a:pt x="420" y="51"/>
                  </a:lnTo>
                  <a:lnTo>
                    <a:pt x="399" y="112"/>
                  </a:lnTo>
                  <a:lnTo>
                    <a:pt x="373" y="193"/>
                  </a:lnTo>
                  <a:lnTo>
                    <a:pt x="341" y="290"/>
                  </a:lnTo>
                  <a:lnTo>
                    <a:pt x="306" y="403"/>
                  </a:lnTo>
                  <a:lnTo>
                    <a:pt x="268" y="528"/>
                  </a:lnTo>
                  <a:lnTo>
                    <a:pt x="228" y="662"/>
                  </a:lnTo>
                  <a:lnTo>
                    <a:pt x="208" y="732"/>
                  </a:lnTo>
                  <a:lnTo>
                    <a:pt x="188" y="804"/>
                  </a:lnTo>
                  <a:lnTo>
                    <a:pt x="169" y="877"/>
                  </a:lnTo>
                  <a:lnTo>
                    <a:pt x="150" y="950"/>
                  </a:lnTo>
                  <a:lnTo>
                    <a:pt x="130" y="1024"/>
                  </a:lnTo>
                  <a:lnTo>
                    <a:pt x="112" y="1098"/>
                  </a:lnTo>
                  <a:lnTo>
                    <a:pt x="95" y="1172"/>
                  </a:lnTo>
                  <a:lnTo>
                    <a:pt x="79" y="1246"/>
                  </a:lnTo>
                  <a:lnTo>
                    <a:pt x="64" y="1319"/>
                  </a:lnTo>
                  <a:lnTo>
                    <a:pt x="50" y="1391"/>
                  </a:lnTo>
                  <a:lnTo>
                    <a:pt x="37" y="1461"/>
                  </a:lnTo>
                  <a:lnTo>
                    <a:pt x="26" y="1530"/>
                  </a:lnTo>
                  <a:lnTo>
                    <a:pt x="16" y="1597"/>
                  </a:lnTo>
                  <a:lnTo>
                    <a:pt x="9" y="1662"/>
                  </a:lnTo>
                  <a:lnTo>
                    <a:pt x="3" y="1723"/>
                  </a:lnTo>
                  <a:lnTo>
                    <a:pt x="0" y="1782"/>
                  </a:lnTo>
                  <a:lnTo>
                    <a:pt x="952" y="2589"/>
                  </a:lnTo>
                  <a:lnTo>
                    <a:pt x="832" y="76"/>
                  </a:lnTo>
                  <a:lnTo>
                    <a:pt x="437" y="0"/>
                  </a:lnTo>
                  <a:close/>
                </a:path>
              </a:pathLst>
            </a:custGeom>
            <a:solidFill>
              <a:srgbClr val="67717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7" name="Freeform 41"/>
            <p:cNvSpPr>
              <a:spLocks/>
            </p:cNvSpPr>
            <p:nvPr/>
          </p:nvSpPr>
          <p:spPr bwMode="auto">
            <a:xfrm>
              <a:off x="4698" y="2377"/>
              <a:ext cx="76" cy="205"/>
            </a:xfrm>
            <a:custGeom>
              <a:avLst/>
              <a:gdLst/>
              <a:ahLst/>
              <a:cxnLst>
                <a:cxn ang="0">
                  <a:pos x="210" y="288"/>
                </a:cxn>
                <a:cxn ang="0">
                  <a:pos x="183" y="339"/>
                </a:cxn>
                <a:cxn ang="0">
                  <a:pos x="149" y="407"/>
                </a:cxn>
                <a:cxn ang="0">
                  <a:pos x="125" y="464"/>
                </a:cxn>
                <a:cxn ang="0">
                  <a:pos x="99" y="528"/>
                </a:cxn>
                <a:cxn ang="0">
                  <a:pos x="74" y="600"/>
                </a:cxn>
                <a:cxn ang="0">
                  <a:pos x="50" y="678"/>
                </a:cxn>
                <a:cxn ang="0">
                  <a:pos x="29" y="761"/>
                </a:cxn>
                <a:cxn ang="0">
                  <a:pos x="13" y="847"/>
                </a:cxn>
                <a:cxn ang="0">
                  <a:pos x="3" y="936"/>
                </a:cxn>
                <a:cxn ang="0">
                  <a:pos x="0" y="1026"/>
                </a:cxn>
                <a:cxn ang="0">
                  <a:pos x="6" y="1116"/>
                </a:cxn>
                <a:cxn ang="0">
                  <a:pos x="21" y="1206"/>
                </a:cxn>
                <a:cxn ang="0">
                  <a:pos x="47" y="1293"/>
                </a:cxn>
                <a:cxn ang="0">
                  <a:pos x="68" y="1345"/>
                </a:cxn>
                <a:cxn ang="0">
                  <a:pos x="80" y="1380"/>
                </a:cxn>
                <a:cxn ang="0">
                  <a:pos x="91" y="1400"/>
                </a:cxn>
                <a:cxn ang="0">
                  <a:pos x="100" y="1412"/>
                </a:cxn>
                <a:cxn ang="0">
                  <a:pos x="111" y="1424"/>
                </a:cxn>
                <a:cxn ang="0">
                  <a:pos x="123" y="1432"/>
                </a:cxn>
                <a:cxn ang="0">
                  <a:pos x="137" y="1436"/>
                </a:cxn>
                <a:cxn ang="0">
                  <a:pos x="153" y="1435"/>
                </a:cxn>
                <a:cxn ang="0">
                  <a:pos x="172" y="1429"/>
                </a:cxn>
                <a:cxn ang="0">
                  <a:pos x="192" y="1417"/>
                </a:cxn>
                <a:cxn ang="0">
                  <a:pos x="213" y="1396"/>
                </a:cxn>
                <a:cxn ang="0">
                  <a:pos x="237" y="1368"/>
                </a:cxn>
                <a:cxn ang="0">
                  <a:pos x="255" y="1344"/>
                </a:cxn>
                <a:cxn ang="0">
                  <a:pos x="296" y="1296"/>
                </a:cxn>
                <a:cxn ang="0">
                  <a:pos x="342" y="1231"/>
                </a:cxn>
                <a:cxn ang="0">
                  <a:pos x="378" y="1177"/>
                </a:cxn>
                <a:cxn ang="0">
                  <a:pos x="413" y="1114"/>
                </a:cxn>
                <a:cxn ang="0">
                  <a:pos x="448" y="1043"/>
                </a:cxn>
                <a:cxn ang="0">
                  <a:pos x="481" y="965"/>
                </a:cxn>
                <a:cxn ang="0">
                  <a:pos x="507" y="881"/>
                </a:cxn>
                <a:cxn ang="0">
                  <a:pos x="526" y="791"/>
                </a:cxn>
                <a:cxn ang="0">
                  <a:pos x="536" y="697"/>
                </a:cxn>
                <a:cxn ang="0">
                  <a:pos x="534" y="600"/>
                </a:cxn>
                <a:cxn ang="0">
                  <a:pos x="519" y="499"/>
                </a:cxn>
                <a:cxn ang="0">
                  <a:pos x="489" y="396"/>
                </a:cxn>
                <a:cxn ang="0">
                  <a:pos x="441" y="292"/>
                </a:cxn>
                <a:cxn ang="0">
                  <a:pos x="378" y="190"/>
                </a:cxn>
                <a:cxn ang="0">
                  <a:pos x="322" y="111"/>
                </a:cxn>
                <a:cxn ang="0">
                  <a:pos x="277" y="55"/>
                </a:cxn>
                <a:cxn ang="0">
                  <a:pos x="242" y="20"/>
                </a:cxn>
                <a:cxn ang="0">
                  <a:pos x="215" y="3"/>
                </a:cxn>
                <a:cxn ang="0">
                  <a:pos x="197" y="1"/>
                </a:cxn>
                <a:cxn ang="0">
                  <a:pos x="185" y="14"/>
                </a:cxn>
                <a:cxn ang="0">
                  <a:pos x="179" y="36"/>
                </a:cxn>
                <a:cxn ang="0">
                  <a:pos x="177" y="66"/>
                </a:cxn>
                <a:cxn ang="0">
                  <a:pos x="179" y="101"/>
                </a:cxn>
                <a:cxn ang="0">
                  <a:pos x="187" y="158"/>
                </a:cxn>
                <a:cxn ang="0">
                  <a:pos x="201" y="229"/>
                </a:cxn>
                <a:cxn ang="0">
                  <a:pos x="212" y="274"/>
                </a:cxn>
              </a:cxnLst>
              <a:rect l="0" t="0" r="r" b="b"/>
              <a:pathLst>
                <a:path w="536" h="1436">
                  <a:moveTo>
                    <a:pt x="214" y="281"/>
                  </a:moveTo>
                  <a:lnTo>
                    <a:pt x="210" y="288"/>
                  </a:lnTo>
                  <a:lnTo>
                    <a:pt x="199" y="307"/>
                  </a:lnTo>
                  <a:lnTo>
                    <a:pt x="183" y="339"/>
                  </a:lnTo>
                  <a:lnTo>
                    <a:pt x="161" y="382"/>
                  </a:lnTo>
                  <a:lnTo>
                    <a:pt x="149" y="407"/>
                  </a:lnTo>
                  <a:lnTo>
                    <a:pt x="137" y="434"/>
                  </a:lnTo>
                  <a:lnTo>
                    <a:pt x="125" y="464"/>
                  </a:lnTo>
                  <a:lnTo>
                    <a:pt x="112" y="495"/>
                  </a:lnTo>
                  <a:lnTo>
                    <a:pt x="99" y="528"/>
                  </a:lnTo>
                  <a:lnTo>
                    <a:pt x="86" y="564"/>
                  </a:lnTo>
                  <a:lnTo>
                    <a:pt x="74" y="600"/>
                  </a:lnTo>
                  <a:lnTo>
                    <a:pt x="61" y="639"/>
                  </a:lnTo>
                  <a:lnTo>
                    <a:pt x="50" y="678"/>
                  </a:lnTo>
                  <a:lnTo>
                    <a:pt x="39" y="720"/>
                  </a:lnTo>
                  <a:lnTo>
                    <a:pt x="29" y="761"/>
                  </a:lnTo>
                  <a:lnTo>
                    <a:pt x="21" y="804"/>
                  </a:lnTo>
                  <a:lnTo>
                    <a:pt x="13" y="847"/>
                  </a:lnTo>
                  <a:lnTo>
                    <a:pt x="8" y="892"/>
                  </a:lnTo>
                  <a:lnTo>
                    <a:pt x="3" y="936"/>
                  </a:lnTo>
                  <a:lnTo>
                    <a:pt x="1" y="981"/>
                  </a:lnTo>
                  <a:lnTo>
                    <a:pt x="0" y="1026"/>
                  </a:lnTo>
                  <a:lnTo>
                    <a:pt x="2" y="1071"/>
                  </a:lnTo>
                  <a:lnTo>
                    <a:pt x="6" y="1116"/>
                  </a:lnTo>
                  <a:lnTo>
                    <a:pt x="12" y="1162"/>
                  </a:lnTo>
                  <a:lnTo>
                    <a:pt x="21" y="1206"/>
                  </a:lnTo>
                  <a:lnTo>
                    <a:pt x="32" y="1250"/>
                  </a:lnTo>
                  <a:lnTo>
                    <a:pt x="47" y="1293"/>
                  </a:lnTo>
                  <a:lnTo>
                    <a:pt x="65" y="1337"/>
                  </a:lnTo>
                  <a:lnTo>
                    <a:pt x="68" y="1345"/>
                  </a:lnTo>
                  <a:lnTo>
                    <a:pt x="75" y="1367"/>
                  </a:lnTo>
                  <a:lnTo>
                    <a:pt x="80" y="1380"/>
                  </a:lnTo>
                  <a:lnTo>
                    <a:pt x="87" y="1393"/>
                  </a:lnTo>
                  <a:lnTo>
                    <a:pt x="91" y="1400"/>
                  </a:lnTo>
                  <a:lnTo>
                    <a:pt x="96" y="1406"/>
                  </a:lnTo>
                  <a:lnTo>
                    <a:pt x="100" y="1412"/>
                  </a:lnTo>
                  <a:lnTo>
                    <a:pt x="105" y="1419"/>
                  </a:lnTo>
                  <a:lnTo>
                    <a:pt x="111" y="1424"/>
                  </a:lnTo>
                  <a:lnTo>
                    <a:pt x="117" y="1428"/>
                  </a:lnTo>
                  <a:lnTo>
                    <a:pt x="123" y="1432"/>
                  </a:lnTo>
                  <a:lnTo>
                    <a:pt x="130" y="1434"/>
                  </a:lnTo>
                  <a:lnTo>
                    <a:pt x="137" y="1436"/>
                  </a:lnTo>
                  <a:lnTo>
                    <a:pt x="145" y="1436"/>
                  </a:lnTo>
                  <a:lnTo>
                    <a:pt x="153" y="1435"/>
                  </a:lnTo>
                  <a:lnTo>
                    <a:pt x="162" y="1433"/>
                  </a:lnTo>
                  <a:lnTo>
                    <a:pt x="172" y="1429"/>
                  </a:lnTo>
                  <a:lnTo>
                    <a:pt x="182" y="1424"/>
                  </a:lnTo>
                  <a:lnTo>
                    <a:pt x="192" y="1417"/>
                  </a:lnTo>
                  <a:lnTo>
                    <a:pt x="202" y="1407"/>
                  </a:lnTo>
                  <a:lnTo>
                    <a:pt x="213" y="1396"/>
                  </a:lnTo>
                  <a:lnTo>
                    <a:pt x="225" y="1383"/>
                  </a:lnTo>
                  <a:lnTo>
                    <a:pt x="237" y="1368"/>
                  </a:lnTo>
                  <a:lnTo>
                    <a:pt x="250" y="1351"/>
                  </a:lnTo>
                  <a:lnTo>
                    <a:pt x="255" y="1344"/>
                  </a:lnTo>
                  <a:lnTo>
                    <a:pt x="272" y="1325"/>
                  </a:lnTo>
                  <a:lnTo>
                    <a:pt x="296" y="1296"/>
                  </a:lnTo>
                  <a:lnTo>
                    <a:pt x="326" y="1256"/>
                  </a:lnTo>
                  <a:lnTo>
                    <a:pt x="342" y="1231"/>
                  </a:lnTo>
                  <a:lnTo>
                    <a:pt x="359" y="1205"/>
                  </a:lnTo>
                  <a:lnTo>
                    <a:pt x="378" y="1177"/>
                  </a:lnTo>
                  <a:lnTo>
                    <a:pt x="396" y="1146"/>
                  </a:lnTo>
                  <a:lnTo>
                    <a:pt x="413" y="1114"/>
                  </a:lnTo>
                  <a:lnTo>
                    <a:pt x="431" y="1080"/>
                  </a:lnTo>
                  <a:lnTo>
                    <a:pt x="448" y="1043"/>
                  </a:lnTo>
                  <a:lnTo>
                    <a:pt x="464" y="1005"/>
                  </a:lnTo>
                  <a:lnTo>
                    <a:pt x="481" y="965"/>
                  </a:lnTo>
                  <a:lnTo>
                    <a:pt x="494" y="924"/>
                  </a:lnTo>
                  <a:lnTo>
                    <a:pt x="507" y="881"/>
                  </a:lnTo>
                  <a:lnTo>
                    <a:pt x="517" y="837"/>
                  </a:lnTo>
                  <a:lnTo>
                    <a:pt x="526" y="791"/>
                  </a:lnTo>
                  <a:lnTo>
                    <a:pt x="532" y="745"/>
                  </a:lnTo>
                  <a:lnTo>
                    <a:pt x="536" y="697"/>
                  </a:lnTo>
                  <a:lnTo>
                    <a:pt x="536" y="649"/>
                  </a:lnTo>
                  <a:lnTo>
                    <a:pt x="534" y="600"/>
                  </a:lnTo>
                  <a:lnTo>
                    <a:pt x="529" y="550"/>
                  </a:lnTo>
                  <a:lnTo>
                    <a:pt x="519" y="499"/>
                  </a:lnTo>
                  <a:lnTo>
                    <a:pt x="506" y="448"/>
                  </a:lnTo>
                  <a:lnTo>
                    <a:pt x="489" y="396"/>
                  </a:lnTo>
                  <a:lnTo>
                    <a:pt x="467" y="344"/>
                  </a:lnTo>
                  <a:lnTo>
                    <a:pt x="441" y="292"/>
                  </a:lnTo>
                  <a:lnTo>
                    <a:pt x="410" y="239"/>
                  </a:lnTo>
                  <a:lnTo>
                    <a:pt x="378" y="190"/>
                  </a:lnTo>
                  <a:lnTo>
                    <a:pt x="348" y="147"/>
                  </a:lnTo>
                  <a:lnTo>
                    <a:pt x="322" y="111"/>
                  </a:lnTo>
                  <a:lnTo>
                    <a:pt x="298" y="80"/>
                  </a:lnTo>
                  <a:lnTo>
                    <a:pt x="277" y="55"/>
                  </a:lnTo>
                  <a:lnTo>
                    <a:pt x="258" y="35"/>
                  </a:lnTo>
                  <a:lnTo>
                    <a:pt x="242" y="20"/>
                  </a:lnTo>
                  <a:lnTo>
                    <a:pt x="227" y="10"/>
                  </a:lnTo>
                  <a:lnTo>
                    <a:pt x="215" y="3"/>
                  </a:lnTo>
                  <a:lnTo>
                    <a:pt x="205" y="0"/>
                  </a:lnTo>
                  <a:lnTo>
                    <a:pt x="197" y="1"/>
                  </a:lnTo>
                  <a:lnTo>
                    <a:pt x="190" y="6"/>
                  </a:lnTo>
                  <a:lnTo>
                    <a:pt x="185" y="14"/>
                  </a:lnTo>
                  <a:lnTo>
                    <a:pt x="181" y="24"/>
                  </a:lnTo>
                  <a:lnTo>
                    <a:pt x="179" y="36"/>
                  </a:lnTo>
                  <a:lnTo>
                    <a:pt x="177" y="50"/>
                  </a:lnTo>
                  <a:lnTo>
                    <a:pt x="177" y="66"/>
                  </a:lnTo>
                  <a:lnTo>
                    <a:pt x="178" y="83"/>
                  </a:lnTo>
                  <a:lnTo>
                    <a:pt x="179" y="101"/>
                  </a:lnTo>
                  <a:lnTo>
                    <a:pt x="181" y="120"/>
                  </a:lnTo>
                  <a:lnTo>
                    <a:pt x="187" y="158"/>
                  </a:lnTo>
                  <a:lnTo>
                    <a:pt x="194" y="196"/>
                  </a:lnTo>
                  <a:lnTo>
                    <a:pt x="201" y="229"/>
                  </a:lnTo>
                  <a:lnTo>
                    <a:pt x="208" y="255"/>
                  </a:lnTo>
                  <a:lnTo>
                    <a:pt x="212" y="274"/>
                  </a:lnTo>
                  <a:lnTo>
                    <a:pt x="214" y="281"/>
                  </a:lnTo>
                  <a:close/>
                </a:path>
              </a:pathLst>
            </a:custGeom>
            <a:solidFill>
              <a:srgbClr val="007D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8" name="Freeform 42"/>
            <p:cNvSpPr>
              <a:spLocks/>
            </p:cNvSpPr>
            <p:nvPr/>
          </p:nvSpPr>
          <p:spPr bwMode="auto">
            <a:xfrm>
              <a:off x="4720" y="2321"/>
              <a:ext cx="71" cy="99"/>
            </a:xfrm>
            <a:custGeom>
              <a:avLst/>
              <a:gdLst/>
              <a:ahLst/>
              <a:cxnLst>
                <a:cxn ang="0">
                  <a:pos x="316" y="8"/>
                </a:cxn>
                <a:cxn ang="0">
                  <a:pos x="251" y="43"/>
                </a:cxn>
                <a:cxn ang="0">
                  <a:pos x="191" y="82"/>
                </a:cxn>
                <a:cxn ang="0">
                  <a:pos x="144" y="116"/>
                </a:cxn>
                <a:cxn ang="0">
                  <a:pos x="114" y="143"/>
                </a:cxn>
                <a:cxn ang="0">
                  <a:pos x="84" y="171"/>
                </a:cxn>
                <a:cxn ang="0">
                  <a:pos x="58" y="201"/>
                </a:cxn>
                <a:cxn ang="0">
                  <a:pos x="36" y="234"/>
                </a:cxn>
                <a:cxn ang="0">
                  <a:pos x="19" y="267"/>
                </a:cxn>
                <a:cxn ang="0">
                  <a:pos x="7" y="301"/>
                </a:cxn>
                <a:cxn ang="0">
                  <a:pos x="3" y="338"/>
                </a:cxn>
                <a:cxn ang="0">
                  <a:pos x="2" y="364"/>
                </a:cxn>
                <a:cxn ang="0">
                  <a:pos x="0" y="403"/>
                </a:cxn>
                <a:cxn ang="0">
                  <a:pos x="0" y="442"/>
                </a:cxn>
                <a:cxn ang="0">
                  <a:pos x="3" y="488"/>
                </a:cxn>
                <a:cxn ang="0">
                  <a:pos x="11" y="540"/>
                </a:cxn>
                <a:cxn ang="0">
                  <a:pos x="24" y="595"/>
                </a:cxn>
                <a:cxn ang="0">
                  <a:pos x="37" y="635"/>
                </a:cxn>
                <a:cxn ang="0">
                  <a:pos x="49" y="661"/>
                </a:cxn>
                <a:cxn ang="0">
                  <a:pos x="60" y="671"/>
                </a:cxn>
                <a:cxn ang="0">
                  <a:pos x="80" y="656"/>
                </a:cxn>
                <a:cxn ang="0">
                  <a:pos x="102" y="646"/>
                </a:cxn>
                <a:cxn ang="0">
                  <a:pos x="130" y="640"/>
                </a:cxn>
                <a:cxn ang="0">
                  <a:pos x="153" y="639"/>
                </a:cxn>
                <a:cxn ang="0">
                  <a:pos x="170" y="642"/>
                </a:cxn>
                <a:cxn ang="0">
                  <a:pos x="188" y="647"/>
                </a:cxn>
                <a:cxn ang="0">
                  <a:pos x="207" y="655"/>
                </a:cxn>
                <a:cxn ang="0">
                  <a:pos x="228" y="669"/>
                </a:cxn>
                <a:cxn ang="0">
                  <a:pos x="248" y="685"/>
                </a:cxn>
                <a:cxn ang="0">
                  <a:pos x="269" y="682"/>
                </a:cxn>
                <a:cxn ang="0">
                  <a:pos x="316" y="622"/>
                </a:cxn>
                <a:cxn ang="0">
                  <a:pos x="359" y="564"/>
                </a:cxn>
                <a:cxn ang="0">
                  <a:pos x="404" y="498"/>
                </a:cxn>
                <a:cxn ang="0">
                  <a:pos x="446" y="429"/>
                </a:cxn>
                <a:cxn ang="0">
                  <a:pos x="471" y="378"/>
                </a:cxn>
                <a:cxn ang="0">
                  <a:pos x="484" y="346"/>
                </a:cxn>
                <a:cxn ang="0">
                  <a:pos x="492" y="317"/>
                </a:cxn>
                <a:cxn ang="0">
                  <a:pos x="495" y="289"/>
                </a:cxn>
                <a:cxn ang="0">
                  <a:pos x="492" y="265"/>
                </a:cxn>
                <a:cxn ang="0">
                  <a:pos x="478" y="210"/>
                </a:cxn>
                <a:cxn ang="0">
                  <a:pos x="462" y="160"/>
                </a:cxn>
                <a:cxn ang="0">
                  <a:pos x="441" y="106"/>
                </a:cxn>
                <a:cxn ang="0">
                  <a:pos x="422" y="69"/>
                </a:cxn>
                <a:cxn ang="0">
                  <a:pos x="407" y="46"/>
                </a:cxn>
                <a:cxn ang="0">
                  <a:pos x="392" y="28"/>
                </a:cxn>
                <a:cxn ang="0">
                  <a:pos x="376" y="13"/>
                </a:cxn>
                <a:cxn ang="0">
                  <a:pos x="359" y="4"/>
                </a:cxn>
                <a:cxn ang="0">
                  <a:pos x="341" y="0"/>
                </a:cxn>
              </a:cxnLst>
              <a:rect l="0" t="0" r="r" b="b"/>
              <a:pathLst>
                <a:path w="495" h="695">
                  <a:moveTo>
                    <a:pt x="331" y="1"/>
                  </a:moveTo>
                  <a:lnTo>
                    <a:pt x="316" y="8"/>
                  </a:lnTo>
                  <a:lnTo>
                    <a:pt x="277" y="28"/>
                  </a:lnTo>
                  <a:lnTo>
                    <a:pt x="251" y="43"/>
                  </a:lnTo>
                  <a:lnTo>
                    <a:pt x="223" y="61"/>
                  </a:lnTo>
                  <a:lnTo>
                    <a:pt x="191" y="82"/>
                  </a:lnTo>
                  <a:lnTo>
                    <a:pt x="160" y="104"/>
                  </a:lnTo>
                  <a:lnTo>
                    <a:pt x="144" y="116"/>
                  </a:lnTo>
                  <a:lnTo>
                    <a:pt x="129" y="129"/>
                  </a:lnTo>
                  <a:lnTo>
                    <a:pt x="114" y="143"/>
                  </a:lnTo>
                  <a:lnTo>
                    <a:pt x="98" y="157"/>
                  </a:lnTo>
                  <a:lnTo>
                    <a:pt x="84" y="171"/>
                  </a:lnTo>
                  <a:lnTo>
                    <a:pt x="71" y="186"/>
                  </a:lnTo>
                  <a:lnTo>
                    <a:pt x="58" y="201"/>
                  </a:lnTo>
                  <a:lnTo>
                    <a:pt x="47" y="217"/>
                  </a:lnTo>
                  <a:lnTo>
                    <a:pt x="36" y="234"/>
                  </a:lnTo>
                  <a:lnTo>
                    <a:pt x="27" y="250"/>
                  </a:lnTo>
                  <a:lnTo>
                    <a:pt x="19" y="267"/>
                  </a:lnTo>
                  <a:lnTo>
                    <a:pt x="13" y="284"/>
                  </a:lnTo>
                  <a:lnTo>
                    <a:pt x="7" y="301"/>
                  </a:lnTo>
                  <a:lnTo>
                    <a:pt x="4" y="320"/>
                  </a:lnTo>
                  <a:lnTo>
                    <a:pt x="3" y="338"/>
                  </a:lnTo>
                  <a:lnTo>
                    <a:pt x="3" y="356"/>
                  </a:lnTo>
                  <a:lnTo>
                    <a:pt x="2" y="364"/>
                  </a:lnTo>
                  <a:lnTo>
                    <a:pt x="1" y="386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42"/>
                  </a:lnTo>
                  <a:lnTo>
                    <a:pt x="1" y="464"/>
                  </a:lnTo>
                  <a:lnTo>
                    <a:pt x="3" y="488"/>
                  </a:lnTo>
                  <a:lnTo>
                    <a:pt x="6" y="514"/>
                  </a:lnTo>
                  <a:lnTo>
                    <a:pt x="11" y="540"/>
                  </a:lnTo>
                  <a:lnTo>
                    <a:pt x="17" y="567"/>
                  </a:lnTo>
                  <a:lnTo>
                    <a:pt x="24" y="595"/>
                  </a:lnTo>
                  <a:lnTo>
                    <a:pt x="32" y="622"/>
                  </a:lnTo>
                  <a:lnTo>
                    <a:pt x="37" y="635"/>
                  </a:lnTo>
                  <a:lnTo>
                    <a:pt x="43" y="648"/>
                  </a:lnTo>
                  <a:lnTo>
                    <a:pt x="49" y="661"/>
                  </a:lnTo>
                  <a:lnTo>
                    <a:pt x="56" y="675"/>
                  </a:lnTo>
                  <a:lnTo>
                    <a:pt x="60" y="671"/>
                  </a:lnTo>
                  <a:lnTo>
                    <a:pt x="72" y="661"/>
                  </a:lnTo>
                  <a:lnTo>
                    <a:pt x="80" y="656"/>
                  </a:lnTo>
                  <a:lnTo>
                    <a:pt x="90" y="651"/>
                  </a:lnTo>
                  <a:lnTo>
                    <a:pt x="102" y="646"/>
                  </a:lnTo>
                  <a:lnTo>
                    <a:pt x="115" y="642"/>
                  </a:lnTo>
                  <a:lnTo>
                    <a:pt x="130" y="640"/>
                  </a:lnTo>
                  <a:lnTo>
                    <a:pt x="145" y="639"/>
                  </a:lnTo>
                  <a:lnTo>
                    <a:pt x="153" y="639"/>
                  </a:lnTo>
                  <a:lnTo>
                    <a:pt x="162" y="640"/>
                  </a:lnTo>
                  <a:lnTo>
                    <a:pt x="170" y="642"/>
                  </a:lnTo>
                  <a:lnTo>
                    <a:pt x="179" y="644"/>
                  </a:lnTo>
                  <a:lnTo>
                    <a:pt x="188" y="647"/>
                  </a:lnTo>
                  <a:lnTo>
                    <a:pt x="198" y="651"/>
                  </a:lnTo>
                  <a:lnTo>
                    <a:pt x="207" y="655"/>
                  </a:lnTo>
                  <a:lnTo>
                    <a:pt x="218" y="661"/>
                  </a:lnTo>
                  <a:lnTo>
                    <a:pt x="228" y="669"/>
                  </a:lnTo>
                  <a:lnTo>
                    <a:pt x="238" y="676"/>
                  </a:lnTo>
                  <a:lnTo>
                    <a:pt x="248" y="685"/>
                  </a:lnTo>
                  <a:lnTo>
                    <a:pt x="258" y="695"/>
                  </a:lnTo>
                  <a:lnTo>
                    <a:pt x="269" y="682"/>
                  </a:lnTo>
                  <a:lnTo>
                    <a:pt x="297" y="646"/>
                  </a:lnTo>
                  <a:lnTo>
                    <a:pt x="316" y="622"/>
                  </a:lnTo>
                  <a:lnTo>
                    <a:pt x="337" y="595"/>
                  </a:lnTo>
                  <a:lnTo>
                    <a:pt x="359" y="564"/>
                  </a:lnTo>
                  <a:lnTo>
                    <a:pt x="381" y="532"/>
                  </a:lnTo>
                  <a:lnTo>
                    <a:pt x="404" y="498"/>
                  </a:lnTo>
                  <a:lnTo>
                    <a:pt x="426" y="463"/>
                  </a:lnTo>
                  <a:lnTo>
                    <a:pt x="446" y="429"/>
                  </a:lnTo>
                  <a:lnTo>
                    <a:pt x="464" y="394"/>
                  </a:lnTo>
                  <a:lnTo>
                    <a:pt x="471" y="378"/>
                  </a:lnTo>
                  <a:lnTo>
                    <a:pt x="478" y="362"/>
                  </a:lnTo>
                  <a:lnTo>
                    <a:pt x="484" y="346"/>
                  </a:lnTo>
                  <a:lnTo>
                    <a:pt x="488" y="331"/>
                  </a:lnTo>
                  <a:lnTo>
                    <a:pt x="492" y="317"/>
                  </a:lnTo>
                  <a:lnTo>
                    <a:pt x="494" y="302"/>
                  </a:lnTo>
                  <a:lnTo>
                    <a:pt x="495" y="289"/>
                  </a:lnTo>
                  <a:lnTo>
                    <a:pt x="495" y="278"/>
                  </a:lnTo>
                  <a:lnTo>
                    <a:pt x="492" y="265"/>
                  </a:lnTo>
                  <a:lnTo>
                    <a:pt x="484" y="232"/>
                  </a:lnTo>
                  <a:lnTo>
                    <a:pt x="478" y="210"/>
                  </a:lnTo>
                  <a:lnTo>
                    <a:pt x="470" y="186"/>
                  </a:lnTo>
                  <a:lnTo>
                    <a:pt x="462" y="160"/>
                  </a:lnTo>
                  <a:lnTo>
                    <a:pt x="452" y="132"/>
                  </a:lnTo>
                  <a:lnTo>
                    <a:pt x="441" y="106"/>
                  </a:lnTo>
                  <a:lnTo>
                    <a:pt x="429" y="81"/>
                  </a:lnTo>
                  <a:lnTo>
                    <a:pt x="422" y="69"/>
                  </a:lnTo>
                  <a:lnTo>
                    <a:pt x="414" y="58"/>
                  </a:lnTo>
                  <a:lnTo>
                    <a:pt x="407" y="46"/>
                  </a:lnTo>
                  <a:lnTo>
                    <a:pt x="400" y="37"/>
                  </a:lnTo>
                  <a:lnTo>
                    <a:pt x="392" y="28"/>
                  </a:lnTo>
                  <a:lnTo>
                    <a:pt x="384" y="20"/>
                  </a:lnTo>
                  <a:lnTo>
                    <a:pt x="376" y="13"/>
                  </a:lnTo>
                  <a:lnTo>
                    <a:pt x="367" y="8"/>
                  </a:lnTo>
                  <a:lnTo>
                    <a:pt x="359" y="4"/>
                  </a:lnTo>
                  <a:lnTo>
                    <a:pt x="350" y="1"/>
                  </a:lnTo>
                  <a:lnTo>
                    <a:pt x="341" y="0"/>
                  </a:lnTo>
                  <a:lnTo>
                    <a:pt x="331" y="1"/>
                  </a:lnTo>
                  <a:close/>
                </a:path>
              </a:pathLst>
            </a:custGeom>
            <a:solidFill>
              <a:srgbClr val="0068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9" name="Freeform 43"/>
            <p:cNvSpPr>
              <a:spLocks/>
            </p:cNvSpPr>
            <p:nvPr/>
          </p:nvSpPr>
          <p:spPr bwMode="auto">
            <a:xfrm>
              <a:off x="4714" y="2240"/>
              <a:ext cx="289" cy="361"/>
            </a:xfrm>
            <a:custGeom>
              <a:avLst/>
              <a:gdLst/>
              <a:ahLst/>
              <a:cxnLst>
                <a:cxn ang="0">
                  <a:pos x="1807" y="0"/>
                </a:cxn>
                <a:cxn ang="0">
                  <a:pos x="1809" y="8"/>
                </a:cxn>
                <a:cxn ang="0">
                  <a:pos x="1813" y="28"/>
                </a:cxn>
                <a:cxn ang="0">
                  <a:pos x="1820" y="60"/>
                </a:cxn>
                <a:cxn ang="0">
                  <a:pos x="1829" y="103"/>
                </a:cxn>
                <a:cxn ang="0">
                  <a:pos x="1840" y="152"/>
                </a:cxn>
                <a:cxn ang="0">
                  <a:pos x="1853" y="209"/>
                </a:cxn>
                <a:cxn ang="0">
                  <a:pos x="1868" y="271"/>
                </a:cxn>
                <a:cxn ang="0">
                  <a:pos x="1884" y="335"/>
                </a:cxn>
                <a:cxn ang="0">
                  <a:pos x="1901" y="400"/>
                </a:cxn>
                <a:cxn ang="0">
                  <a:pos x="1918" y="465"/>
                </a:cxn>
                <a:cxn ang="0">
                  <a:pos x="1936" y="527"/>
                </a:cxn>
                <a:cxn ang="0">
                  <a:pos x="1954" y="586"/>
                </a:cxn>
                <a:cxn ang="0">
                  <a:pos x="1962" y="613"/>
                </a:cxn>
                <a:cxn ang="0">
                  <a:pos x="1971" y="639"/>
                </a:cxn>
                <a:cxn ang="0">
                  <a:pos x="1980" y="662"/>
                </a:cxn>
                <a:cxn ang="0">
                  <a:pos x="1989" y="684"/>
                </a:cxn>
                <a:cxn ang="0">
                  <a:pos x="1998" y="703"/>
                </a:cxn>
                <a:cxn ang="0">
                  <a:pos x="2006" y="720"/>
                </a:cxn>
                <a:cxn ang="0">
                  <a:pos x="2014" y="734"/>
                </a:cxn>
                <a:cxn ang="0">
                  <a:pos x="2022" y="745"/>
                </a:cxn>
                <a:cxn ang="0">
                  <a:pos x="1199" y="787"/>
                </a:cxn>
                <a:cxn ang="0">
                  <a:pos x="1176" y="1420"/>
                </a:cxn>
                <a:cxn ang="0">
                  <a:pos x="0" y="2528"/>
                </a:cxn>
                <a:cxn ang="0">
                  <a:pos x="914" y="654"/>
                </a:cxn>
                <a:cxn ang="0">
                  <a:pos x="1807" y="0"/>
                </a:cxn>
              </a:cxnLst>
              <a:rect l="0" t="0" r="r" b="b"/>
              <a:pathLst>
                <a:path w="2022" h="2528">
                  <a:moveTo>
                    <a:pt x="1807" y="0"/>
                  </a:moveTo>
                  <a:lnTo>
                    <a:pt x="1809" y="8"/>
                  </a:lnTo>
                  <a:lnTo>
                    <a:pt x="1813" y="28"/>
                  </a:lnTo>
                  <a:lnTo>
                    <a:pt x="1820" y="60"/>
                  </a:lnTo>
                  <a:lnTo>
                    <a:pt x="1829" y="103"/>
                  </a:lnTo>
                  <a:lnTo>
                    <a:pt x="1840" y="152"/>
                  </a:lnTo>
                  <a:lnTo>
                    <a:pt x="1853" y="209"/>
                  </a:lnTo>
                  <a:lnTo>
                    <a:pt x="1868" y="271"/>
                  </a:lnTo>
                  <a:lnTo>
                    <a:pt x="1884" y="335"/>
                  </a:lnTo>
                  <a:lnTo>
                    <a:pt x="1901" y="400"/>
                  </a:lnTo>
                  <a:lnTo>
                    <a:pt x="1918" y="465"/>
                  </a:lnTo>
                  <a:lnTo>
                    <a:pt x="1936" y="527"/>
                  </a:lnTo>
                  <a:lnTo>
                    <a:pt x="1954" y="586"/>
                  </a:lnTo>
                  <a:lnTo>
                    <a:pt x="1962" y="613"/>
                  </a:lnTo>
                  <a:lnTo>
                    <a:pt x="1971" y="639"/>
                  </a:lnTo>
                  <a:lnTo>
                    <a:pt x="1980" y="662"/>
                  </a:lnTo>
                  <a:lnTo>
                    <a:pt x="1989" y="684"/>
                  </a:lnTo>
                  <a:lnTo>
                    <a:pt x="1998" y="703"/>
                  </a:lnTo>
                  <a:lnTo>
                    <a:pt x="2006" y="720"/>
                  </a:lnTo>
                  <a:lnTo>
                    <a:pt x="2014" y="734"/>
                  </a:lnTo>
                  <a:lnTo>
                    <a:pt x="2022" y="745"/>
                  </a:lnTo>
                  <a:lnTo>
                    <a:pt x="1199" y="787"/>
                  </a:lnTo>
                  <a:lnTo>
                    <a:pt x="1176" y="1420"/>
                  </a:lnTo>
                  <a:lnTo>
                    <a:pt x="0" y="2528"/>
                  </a:lnTo>
                  <a:lnTo>
                    <a:pt x="914" y="654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5764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0" name="Freeform 44"/>
            <p:cNvSpPr>
              <a:spLocks/>
            </p:cNvSpPr>
            <p:nvPr/>
          </p:nvSpPr>
          <p:spPr bwMode="auto">
            <a:xfrm>
              <a:off x="4649" y="2276"/>
              <a:ext cx="77" cy="422"/>
            </a:xfrm>
            <a:custGeom>
              <a:avLst/>
              <a:gdLst/>
              <a:ahLst/>
              <a:cxnLst>
                <a:cxn ang="0">
                  <a:pos x="387" y="0"/>
                </a:cxn>
                <a:cxn ang="0">
                  <a:pos x="374" y="24"/>
                </a:cxn>
                <a:cxn ang="0">
                  <a:pos x="338" y="84"/>
                </a:cxn>
                <a:cxn ang="0">
                  <a:pos x="284" y="171"/>
                </a:cxn>
                <a:cxn ang="0">
                  <a:pos x="222" y="272"/>
                </a:cxn>
                <a:cxn ang="0">
                  <a:pos x="188" y="325"/>
                </a:cxn>
                <a:cxn ang="0">
                  <a:pos x="156" y="377"/>
                </a:cxn>
                <a:cxn ang="0">
                  <a:pos x="123" y="426"/>
                </a:cxn>
                <a:cxn ang="0">
                  <a:pos x="92" y="472"/>
                </a:cxn>
                <a:cxn ang="0">
                  <a:pos x="63" y="512"/>
                </a:cxn>
                <a:cxn ang="0">
                  <a:pos x="38" y="547"/>
                </a:cxn>
                <a:cxn ang="0">
                  <a:pos x="27" y="561"/>
                </a:cxn>
                <a:cxn ang="0">
                  <a:pos x="17" y="573"/>
                </a:cxn>
                <a:cxn ang="0">
                  <a:pos x="8" y="582"/>
                </a:cxn>
                <a:cxn ang="0">
                  <a:pos x="0" y="589"/>
                </a:cxn>
                <a:cxn ang="0">
                  <a:pos x="365" y="933"/>
                </a:cxn>
                <a:cxn ang="0">
                  <a:pos x="130" y="1510"/>
                </a:cxn>
                <a:cxn ang="0">
                  <a:pos x="226" y="2955"/>
                </a:cxn>
                <a:cxn ang="0">
                  <a:pos x="540" y="925"/>
                </a:cxn>
                <a:cxn ang="0">
                  <a:pos x="387" y="0"/>
                </a:cxn>
              </a:cxnLst>
              <a:rect l="0" t="0" r="r" b="b"/>
              <a:pathLst>
                <a:path w="540" h="2955">
                  <a:moveTo>
                    <a:pt x="387" y="0"/>
                  </a:moveTo>
                  <a:lnTo>
                    <a:pt x="374" y="24"/>
                  </a:lnTo>
                  <a:lnTo>
                    <a:pt x="338" y="84"/>
                  </a:lnTo>
                  <a:lnTo>
                    <a:pt x="284" y="171"/>
                  </a:lnTo>
                  <a:lnTo>
                    <a:pt x="222" y="272"/>
                  </a:lnTo>
                  <a:lnTo>
                    <a:pt x="188" y="325"/>
                  </a:lnTo>
                  <a:lnTo>
                    <a:pt x="156" y="377"/>
                  </a:lnTo>
                  <a:lnTo>
                    <a:pt x="123" y="426"/>
                  </a:lnTo>
                  <a:lnTo>
                    <a:pt x="92" y="472"/>
                  </a:lnTo>
                  <a:lnTo>
                    <a:pt x="63" y="512"/>
                  </a:lnTo>
                  <a:lnTo>
                    <a:pt x="38" y="547"/>
                  </a:lnTo>
                  <a:lnTo>
                    <a:pt x="27" y="561"/>
                  </a:lnTo>
                  <a:lnTo>
                    <a:pt x="17" y="573"/>
                  </a:lnTo>
                  <a:lnTo>
                    <a:pt x="8" y="582"/>
                  </a:lnTo>
                  <a:lnTo>
                    <a:pt x="0" y="589"/>
                  </a:lnTo>
                  <a:lnTo>
                    <a:pt x="365" y="933"/>
                  </a:lnTo>
                  <a:lnTo>
                    <a:pt x="130" y="1510"/>
                  </a:lnTo>
                  <a:lnTo>
                    <a:pt x="226" y="2955"/>
                  </a:lnTo>
                  <a:lnTo>
                    <a:pt x="540" y="925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5764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1" name="Freeform 45"/>
            <p:cNvSpPr>
              <a:spLocks/>
            </p:cNvSpPr>
            <p:nvPr/>
          </p:nvSpPr>
          <p:spPr bwMode="auto">
            <a:xfrm>
              <a:off x="4105" y="2897"/>
              <a:ext cx="470" cy="239"/>
            </a:xfrm>
            <a:custGeom>
              <a:avLst/>
              <a:gdLst/>
              <a:ahLst/>
              <a:cxnLst>
                <a:cxn ang="0">
                  <a:pos x="3108" y="1453"/>
                </a:cxn>
                <a:cxn ang="0">
                  <a:pos x="3000" y="1471"/>
                </a:cxn>
                <a:cxn ang="0">
                  <a:pos x="2807" y="1500"/>
                </a:cxn>
                <a:cxn ang="0">
                  <a:pos x="2553" y="1532"/>
                </a:cxn>
                <a:cxn ang="0">
                  <a:pos x="2339" y="1555"/>
                </a:cxn>
                <a:cxn ang="0">
                  <a:pos x="2190" y="1569"/>
                </a:cxn>
                <a:cxn ang="0">
                  <a:pos x="2040" y="1579"/>
                </a:cxn>
                <a:cxn ang="0">
                  <a:pos x="1893" y="1585"/>
                </a:cxn>
                <a:cxn ang="0">
                  <a:pos x="1749" y="1587"/>
                </a:cxn>
                <a:cxn ang="0">
                  <a:pos x="1615" y="1584"/>
                </a:cxn>
                <a:cxn ang="0">
                  <a:pos x="1492" y="1574"/>
                </a:cxn>
                <a:cxn ang="0">
                  <a:pos x="1383" y="1556"/>
                </a:cxn>
                <a:cxn ang="0">
                  <a:pos x="1344" y="1190"/>
                </a:cxn>
                <a:cxn ang="0">
                  <a:pos x="1417" y="1188"/>
                </a:cxn>
                <a:cxn ang="0">
                  <a:pos x="1613" y="1184"/>
                </a:cxn>
                <a:cxn ang="0">
                  <a:pos x="1893" y="1176"/>
                </a:cxn>
                <a:cxn ang="0">
                  <a:pos x="2220" y="1166"/>
                </a:cxn>
                <a:cxn ang="0">
                  <a:pos x="2557" y="1153"/>
                </a:cxn>
                <a:cxn ang="0">
                  <a:pos x="2866" y="1138"/>
                </a:cxn>
                <a:cxn ang="0">
                  <a:pos x="2999" y="1129"/>
                </a:cxn>
                <a:cxn ang="0">
                  <a:pos x="3110" y="1119"/>
                </a:cxn>
                <a:cxn ang="0">
                  <a:pos x="3195" y="1110"/>
                </a:cxn>
                <a:cxn ang="0">
                  <a:pos x="3251" y="1099"/>
                </a:cxn>
                <a:cxn ang="0">
                  <a:pos x="3206" y="1025"/>
                </a:cxn>
                <a:cxn ang="0">
                  <a:pos x="3135" y="989"/>
                </a:cxn>
                <a:cxn ang="0">
                  <a:pos x="3054" y="937"/>
                </a:cxn>
                <a:cxn ang="0">
                  <a:pos x="2962" y="872"/>
                </a:cxn>
                <a:cxn ang="0">
                  <a:pos x="2865" y="796"/>
                </a:cxn>
                <a:cxn ang="0">
                  <a:pos x="2762" y="711"/>
                </a:cxn>
                <a:cxn ang="0">
                  <a:pos x="2657" y="622"/>
                </a:cxn>
                <a:cxn ang="0">
                  <a:pos x="2553" y="529"/>
                </a:cxn>
                <a:cxn ang="0">
                  <a:pos x="2402" y="391"/>
                </a:cxn>
                <a:cxn ang="0">
                  <a:pos x="2221" y="221"/>
                </a:cxn>
                <a:cxn ang="0">
                  <a:pos x="2081" y="87"/>
                </a:cxn>
                <a:cxn ang="0">
                  <a:pos x="2004" y="10"/>
                </a:cxn>
                <a:cxn ang="0">
                  <a:pos x="73" y="37"/>
                </a:cxn>
                <a:cxn ang="0">
                  <a:pos x="52" y="112"/>
                </a:cxn>
                <a:cxn ang="0">
                  <a:pos x="32" y="193"/>
                </a:cxn>
                <a:cxn ang="0">
                  <a:pos x="14" y="294"/>
                </a:cxn>
                <a:cxn ang="0">
                  <a:pos x="7" y="350"/>
                </a:cxn>
                <a:cxn ang="0">
                  <a:pos x="2" y="406"/>
                </a:cxn>
                <a:cxn ang="0">
                  <a:pos x="0" y="464"/>
                </a:cxn>
                <a:cxn ang="0">
                  <a:pos x="1" y="523"/>
                </a:cxn>
                <a:cxn ang="0">
                  <a:pos x="7" y="579"/>
                </a:cxn>
                <a:cxn ang="0">
                  <a:pos x="17" y="634"/>
                </a:cxn>
                <a:cxn ang="0">
                  <a:pos x="32" y="687"/>
                </a:cxn>
                <a:cxn ang="0">
                  <a:pos x="54" y="734"/>
                </a:cxn>
                <a:cxn ang="0">
                  <a:pos x="1299" y="1677"/>
                </a:cxn>
                <a:cxn ang="0">
                  <a:pos x="1450" y="1673"/>
                </a:cxn>
                <a:cxn ang="0">
                  <a:pos x="1715" y="1666"/>
                </a:cxn>
                <a:cxn ang="0">
                  <a:pos x="2048" y="1653"/>
                </a:cxn>
                <a:cxn ang="0">
                  <a:pos x="2410" y="1635"/>
                </a:cxn>
                <a:cxn ang="0">
                  <a:pos x="2674" y="1618"/>
                </a:cxn>
                <a:cxn ang="0">
                  <a:pos x="2838" y="1605"/>
                </a:cxn>
                <a:cxn ang="0">
                  <a:pos x="2984" y="1591"/>
                </a:cxn>
                <a:cxn ang="0">
                  <a:pos x="3110" y="1575"/>
                </a:cxn>
                <a:cxn ang="0">
                  <a:pos x="3208" y="1556"/>
                </a:cxn>
                <a:cxn ang="0">
                  <a:pos x="3273" y="1537"/>
                </a:cxn>
                <a:cxn ang="0">
                  <a:pos x="3123" y="1451"/>
                </a:cxn>
              </a:cxnLst>
              <a:rect l="0" t="0" r="r" b="b"/>
              <a:pathLst>
                <a:path w="3292" h="1678">
                  <a:moveTo>
                    <a:pt x="3123" y="1451"/>
                  </a:moveTo>
                  <a:lnTo>
                    <a:pt x="3108" y="1453"/>
                  </a:lnTo>
                  <a:lnTo>
                    <a:pt x="3066" y="1460"/>
                  </a:lnTo>
                  <a:lnTo>
                    <a:pt x="3000" y="1471"/>
                  </a:lnTo>
                  <a:lnTo>
                    <a:pt x="2912" y="1485"/>
                  </a:lnTo>
                  <a:lnTo>
                    <a:pt x="2807" y="1500"/>
                  </a:lnTo>
                  <a:lnTo>
                    <a:pt x="2685" y="1516"/>
                  </a:lnTo>
                  <a:lnTo>
                    <a:pt x="2553" y="1532"/>
                  </a:lnTo>
                  <a:lnTo>
                    <a:pt x="2412" y="1547"/>
                  </a:lnTo>
                  <a:lnTo>
                    <a:pt x="2339" y="1555"/>
                  </a:lnTo>
                  <a:lnTo>
                    <a:pt x="2264" y="1562"/>
                  </a:lnTo>
                  <a:lnTo>
                    <a:pt x="2190" y="1569"/>
                  </a:lnTo>
                  <a:lnTo>
                    <a:pt x="2115" y="1574"/>
                  </a:lnTo>
                  <a:lnTo>
                    <a:pt x="2040" y="1579"/>
                  </a:lnTo>
                  <a:lnTo>
                    <a:pt x="1965" y="1582"/>
                  </a:lnTo>
                  <a:lnTo>
                    <a:pt x="1893" y="1585"/>
                  </a:lnTo>
                  <a:lnTo>
                    <a:pt x="1820" y="1587"/>
                  </a:lnTo>
                  <a:lnTo>
                    <a:pt x="1749" y="1587"/>
                  </a:lnTo>
                  <a:lnTo>
                    <a:pt x="1681" y="1586"/>
                  </a:lnTo>
                  <a:lnTo>
                    <a:pt x="1615" y="1584"/>
                  </a:lnTo>
                  <a:lnTo>
                    <a:pt x="1551" y="1580"/>
                  </a:lnTo>
                  <a:lnTo>
                    <a:pt x="1492" y="1574"/>
                  </a:lnTo>
                  <a:lnTo>
                    <a:pt x="1435" y="1567"/>
                  </a:lnTo>
                  <a:lnTo>
                    <a:pt x="1383" y="1556"/>
                  </a:lnTo>
                  <a:lnTo>
                    <a:pt x="1334" y="1545"/>
                  </a:lnTo>
                  <a:lnTo>
                    <a:pt x="1344" y="1190"/>
                  </a:lnTo>
                  <a:lnTo>
                    <a:pt x="1363" y="1189"/>
                  </a:lnTo>
                  <a:lnTo>
                    <a:pt x="1417" y="1188"/>
                  </a:lnTo>
                  <a:lnTo>
                    <a:pt x="1502" y="1186"/>
                  </a:lnTo>
                  <a:lnTo>
                    <a:pt x="1613" y="1184"/>
                  </a:lnTo>
                  <a:lnTo>
                    <a:pt x="1744" y="1180"/>
                  </a:lnTo>
                  <a:lnTo>
                    <a:pt x="1893" y="1176"/>
                  </a:lnTo>
                  <a:lnTo>
                    <a:pt x="2053" y="1172"/>
                  </a:lnTo>
                  <a:lnTo>
                    <a:pt x="2220" y="1166"/>
                  </a:lnTo>
                  <a:lnTo>
                    <a:pt x="2390" y="1160"/>
                  </a:lnTo>
                  <a:lnTo>
                    <a:pt x="2557" y="1153"/>
                  </a:lnTo>
                  <a:lnTo>
                    <a:pt x="2717" y="1146"/>
                  </a:lnTo>
                  <a:lnTo>
                    <a:pt x="2866" y="1138"/>
                  </a:lnTo>
                  <a:lnTo>
                    <a:pt x="2935" y="1134"/>
                  </a:lnTo>
                  <a:lnTo>
                    <a:pt x="2999" y="1129"/>
                  </a:lnTo>
                  <a:lnTo>
                    <a:pt x="3057" y="1125"/>
                  </a:lnTo>
                  <a:lnTo>
                    <a:pt x="3110" y="1119"/>
                  </a:lnTo>
                  <a:lnTo>
                    <a:pt x="3156" y="1114"/>
                  </a:lnTo>
                  <a:lnTo>
                    <a:pt x="3195" y="1110"/>
                  </a:lnTo>
                  <a:lnTo>
                    <a:pt x="3228" y="1104"/>
                  </a:lnTo>
                  <a:lnTo>
                    <a:pt x="3251" y="1099"/>
                  </a:lnTo>
                  <a:lnTo>
                    <a:pt x="3236" y="1037"/>
                  </a:lnTo>
                  <a:lnTo>
                    <a:pt x="3206" y="1025"/>
                  </a:lnTo>
                  <a:lnTo>
                    <a:pt x="3172" y="1009"/>
                  </a:lnTo>
                  <a:lnTo>
                    <a:pt x="3135" y="989"/>
                  </a:lnTo>
                  <a:lnTo>
                    <a:pt x="3095" y="965"/>
                  </a:lnTo>
                  <a:lnTo>
                    <a:pt x="3054" y="937"/>
                  </a:lnTo>
                  <a:lnTo>
                    <a:pt x="3009" y="906"/>
                  </a:lnTo>
                  <a:lnTo>
                    <a:pt x="2962" y="872"/>
                  </a:lnTo>
                  <a:lnTo>
                    <a:pt x="2915" y="834"/>
                  </a:lnTo>
                  <a:lnTo>
                    <a:pt x="2865" y="796"/>
                  </a:lnTo>
                  <a:lnTo>
                    <a:pt x="2814" y="754"/>
                  </a:lnTo>
                  <a:lnTo>
                    <a:pt x="2762" y="711"/>
                  </a:lnTo>
                  <a:lnTo>
                    <a:pt x="2710" y="667"/>
                  </a:lnTo>
                  <a:lnTo>
                    <a:pt x="2657" y="622"/>
                  </a:lnTo>
                  <a:lnTo>
                    <a:pt x="2605" y="575"/>
                  </a:lnTo>
                  <a:lnTo>
                    <a:pt x="2553" y="529"/>
                  </a:lnTo>
                  <a:lnTo>
                    <a:pt x="2502" y="482"/>
                  </a:lnTo>
                  <a:lnTo>
                    <a:pt x="2402" y="391"/>
                  </a:lnTo>
                  <a:lnTo>
                    <a:pt x="2307" y="303"/>
                  </a:lnTo>
                  <a:lnTo>
                    <a:pt x="2221" y="221"/>
                  </a:lnTo>
                  <a:lnTo>
                    <a:pt x="2145" y="148"/>
                  </a:lnTo>
                  <a:lnTo>
                    <a:pt x="2081" y="87"/>
                  </a:lnTo>
                  <a:lnTo>
                    <a:pt x="2034" y="40"/>
                  </a:lnTo>
                  <a:lnTo>
                    <a:pt x="2004" y="10"/>
                  </a:lnTo>
                  <a:lnTo>
                    <a:pt x="1993" y="0"/>
                  </a:lnTo>
                  <a:lnTo>
                    <a:pt x="73" y="37"/>
                  </a:lnTo>
                  <a:lnTo>
                    <a:pt x="67" y="57"/>
                  </a:lnTo>
                  <a:lnTo>
                    <a:pt x="52" y="112"/>
                  </a:lnTo>
                  <a:lnTo>
                    <a:pt x="41" y="149"/>
                  </a:lnTo>
                  <a:lnTo>
                    <a:pt x="32" y="193"/>
                  </a:lnTo>
                  <a:lnTo>
                    <a:pt x="22" y="241"/>
                  </a:lnTo>
                  <a:lnTo>
                    <a:pt x="14" y="294"/>
                  </a:lnTo>
                  <a:lnTo>
                    <a:pt x="10" y="321"/>
                  </a:lnTo>
                  <a:lnTo>
                    <a:pt x="7" y="350"/>
                  </a:lnTo>
                  <a:lnTo>
                    <a:pt x="4" y="378"/>
                  </a:lnTo>
                  <a:lnTo>
                    <a:pt x="2" y="406"/>
                  </a:lnTo>
                  <a:lnTo>
                    <a:pt x="1" y="436"/>
                  </a:lnTo>
                  <a:lnTo>
                    <a:pt x="0" y="464"/>
                  </a:lnTo>
                  <a:lnTo>
                    <a:pt x="0" y="493"/>
                  </a:lnTo>
                  <a:lnTo>
                    <a:pt x="1" y="523"/>
                  </a:lnTo>
                  <a:lnTo>
                    <a:pt x="3" y="551"/>
                  </a:lnTo>
                  <a:lnTo>
                    <a:pt x="7" y="579"/>
                  </a:lnTo>
                  <a:lnTo>
                    <a:pt x="11" y="607"/>
                  </a:lnTo>
                  <a:lnTo>
                    <a:pt x="17" y="634"/>
                  </a:lnTo>
                  <a:lnTo>
                    <a:pt x="24" y="661"/>
                  </a:lnTo>
                  <a:lnTo>
                    <a:pt x="32" y="687"/>
                  </a:lnTo>
                  <a:lnTo>
                    <a:pt x="42" y="711"/>
                  </a:lnTo>
                  <a:lnTo>
                    <a:pt x="54" y="734"/>
                  </a:lnTo>
                  <a:lnTo>
                    <a:pt x="1278" y="1678"/>
                  </a:lnTo>
                  <a:lnTo>
                    <a:pt x="1299" y="1677"/>
                  </a:lnTo>
                  <a:lnTo>
                    <a:pt x="1358" y="1676"/>
                  </a:lnTo>
                  <a:lnTo>
                    <a:pt x="1450" y="1673"/>
                  </a:lnTo>
                  <a:lnTo>
                    <a:pt x="1571" y="1670"/>
                  </a:lnTo>
                  <a:lnTo>
                    <a:pt x="1715" y="1666"/>
                  </a:lnTo>
                  <a:lnTo>
                    <a:pt x="1875" y="1660"/>
                  </a:lnTo>
                  <a:lnTo>
                    <a:pt x="2048" y="1653"/>
                  </a:lnTo>
                  <a:lnTo>
                    <a:pt x="2228" y="1644"/>
                  </a:lnTo>
                  <a:lnTo>
                    <a:pt x="2410" y="1635"/>
                  </a:lnTo>
                  <a:lnTo>
                    <a:pt x="2588" y="1624"/>
                  </a:lnTo>
                  <a:lnTo>
                    <a:pt x="2674" y="1618"/>
                  </a:lnTo>
                  <a:lnTo>
                    <a:pt x="2758" y="1612"/>
                  </a:lnTo>
                  <a:lnTo>
                    <a:pt x="2838" y="1605"/>
                  </a:lnTo>
                  <a:lnTo>
                    <a:pt x="2914" y="1598"/>
                  </a:lnTo>
                  <a:lnTo>
                    <a:pt x="2984" y="1591"/>
                  </a:lnTo>
                  <a:lnTo>
                    <a:pt x="3050" y="1583"/>
                  </a:lnTo>
                  <a:lnTo>
                    <a:pt x="3110" y="1575"/>
                  </a:lnTo>
                  <a:lnTo>
                    <a:pt x="3162" y="1566"/>
                  </a:lnTo>
                  <a:lnTo>
                    <a:pt x="3208" y="1556"/>
                  </a:lnTo>
                  <a:lnTo>
                    <a:pt x="3245" y="1547"/>
                  </a:lnTo>
                  <a:lnTo>
                    <a:pt x="3273" y="1537"/>
                  </a:lnTo>
                  <a:lnTo>
                    <a:pt x="3292" y="1526"/>
                  </a:lnTo>
                  <a:lnTo>
                    <a:pt x="3123" y="1451"/>
                  </a:lnTo>
                  <a:close/>
                </a:path>
              </a:pathLst>
            </a:custGeom>
            <a:solidFill>
              <a:srgbClr val="E7D1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2" name="Freeform 46"/>
            <p:cNvSpPr>
              <a:spLocks/>
            </p:cNvSpPr>
            <p:nvPr/>
          </p:nvSpPr>
          <p:spPr bwMode="auto">
            <a:xfrm>
              <a:off x="4282" y="3054"/>
              <a:ext cx="287" cy="74"/>
            </a:xfrm>
            <a:custGeom>
              <a:avLst/>
              <a:gdLst/>
              <a:ahLst/>
              <a:cxnLst>
                <a:cxn ang="0">
                  <a:pos x="1913" y="1"/>
                </a:cxn>
                <a:cxn ang="0">
                  <a:pos x="1656" y="9"/>
                </a:cxn>
                <a:cxn ang="0">
                  <a:pos x="1355" y="21"/>
                </a:cxn>
                <a:cxn ang="0">
                  <a:pos x="1034" y="38"/>
                </a:cxn>
                <a:cxn ang="0">
                  <a:pos x="724" y="54"/>
                </a:cxn>
                <a:cxn ang="0">
                  <a:pos x="451" y="70"/>
                </a:cxn>
                <a:cxn ang="0">
                  <a:pos x="242" y="83"/>
                </a:cxn>
                <a:cxn ang="0">
                  <a:pos x="123" y="90"/>
                </a:cxn>
                <a:cxn ang="0">
                  <a:pos x="98" y="102"/>
                </a:cxn>
                <a:cxn ang="0">
                  <a:pos x="61" y="154"/>
                </a:cxn>
                <a:cxn ang="0">
                  <a:pos x="39" y="191"/>
                </a:cxn>
                <a:cxn ang="0">
                  <a:pos x="25" y="220"/>
                </a:cxn>
                <a:cxn ang="0">
                  <a:pos x="14" y="251"/>
                </a:cxn>
                <a:cxn ang="0">
                  <a:pos x="5" y="283"/>
                </a:cxn>
                <a:cxn ang="0">
                  <a:pos x="1" y="317"/>
                </a:cxn>
                <a:cxn ang="0">
                  <a:pos x="1" y="351"/>
                </a:cxn>
                <a:cxn ang="0">
                  <a:pos x="8" y="387"/>
                </a:cxn>
                <a:cxn ang="0">
                  <a:pos x="21" y="421"/>
                </a:cxn>
                <a:cxn ang="0">
                  <a:pos x="43" y="454"/>
                </a:cxn>
                <a:cxn ang="0">
                  <a:pos x="73" y="487"/>
                </a:cxn>
                <a:cxn ang="0">
                  <a:pos x="104" y="504"/>
                </a:cxn>
                <a:cxn ang="0">
                  <a:pos x="194" y="508"/>
                </a:cxn>
                <a:cxn ang="0">
                  <a:pos x="352" y="514"/>
                </a:cxn>
                <a:cxn ang="0">
                  <a:pos x="555" y="520"/>
                </a:cxn>
                <a:cxn ang="0">
                  <a:pos x="780" y="523"/>
                </a:cxn>
                <a:cxn ang="0">
                  <a:pos x="949" y="521"/>
                </a:cxn>
                <a:cxn ang="0">
                  <a:pos x="1056" y="517"/>
                </a:cxn>
                <a:cxn ang="0">
                  <a:pos x="1155" y="512"/>
                </a:cxn>
                <a:cxn ang="0">
                  <a:pos x="1243" y="503"/>
                </a:cxn>
                <a:cxn ang="0">
                  <a:pos x="1319" y="492"/>
                </a:cxn>
                <a:cxn ang="0">
                  <a:pos x="1378" y="478"/>
                </a:cxn>
                <a:cxn ang="0">
                  <a:pos x="1466" y="460"/>
                </a:cxn>
                <a:cxn ang="0">
                  <a:pos x="1588" y="442"/>
                </a:cxn>
                <a:cxn ang="0">
                  <a:pos x="1749" y="415"/>
                </a:cxn>
                <a:cxn ang="0">
                  <a:pos x="1914" y="385"/>
                </a:cxn>
                <a:cxn ang="0">
                  <a:pos x="2004" y="365"/>
                </a:cxn>
                <a:cxn ang="0">
                  <a:pos x="2010" y="348"/>
                </a:cxn>
                <a:cxn ang="0">
                  <a:pos x="2000" y="320"/>
                </a:cxn>
                <a:cxn ang="0">
                  <a:pos x="1994" y="290"/>
                </a:cxn>
                <a:cxn ang="0">
                  <a:pos x="1989" y="259"/>
                </a:cxn>
                <a:cxn ang="0">
                  <a:pos x="1987" y="213"/>
                </a:cxn>
                <a:cxn ang="0">
                  <a:pos x="1988" y="154"/>
                </a:cxn>
                <a:cxn ang="0">
                  <a:pos x="1994" y="100"/>
                </a:cxn>
                <a:cxn ang="0">
                  <a:pos x="2002" y="55"/>
                </a:cxn>
                <a:cxn ang="0">
                  <a:pos x="2013" y="10"/>
                </a:cxn>
              </a:cxnLst>
              <a:rect l="0" t="0" r="r" b="b"/>
              <a:pathLst>
                <a:path w="2015" h="523">
                  <a:moveTo>
                    <a:pt x="2015" y="0"/>
                  </a:moveTo>
                  <a:lnTo>
                    <a:pt x="1913" y="1"/>
                  </a:lnTo>
                  <a:lnTo>
                    <a:pt x="1792" y="4"/>
                  </a:lnTo>
                  <a:lnTo>
                    <a:pt x="1656" y="9"/>
                  </a:lnTo>
                  <a:lnTo>
                    <a:pt x="1509" y="14"/>
                  </a:lnTo>
                  <a:lnTo>
                    <a:pt x="1355" y="21"/>
                  </a:lnTo>
                  <a:lnTo>
                    <a:pt x="1195" y="30"/>
                  </a:lnTo>
                  <a:lnTo>
                    <a:pt x="1034" y="38"/>
                  </a:lnTo>
                  <a:lnTo>
                    <a:pt x="877" y="46"/>
                  </a:lnTo>
                  <a:lnTo>
                    <a:pt x="724" y="54"/>
                  </a:lnTo>
                  <a:lnTo>
                    <a:pt x="581" y="63"/>
                  </a:lnTo>
                  <a:lnTo>
                    <a:pt x="451" y="70"/>
                  </a:lnTo>
                  <a:lnTo>
                    <a:pt x="336" y="77"/>
                  </a:lnTo>
                  <a:lnTo>
                    <a:pt x="242" y="83"/>
                  </a:lnTo>
                  <a:lnTo>
                    <a:pt x="170" y="87"/>
                  </a:lnTo>
                  <a:lnTo>
                    <a:pt x="123" y="90"/>
                  </a:lnTo>
                  <a:lnTo>
                    <a:pt x="108" y="91"/>
                  </a:lnTo>
                  <a:lnTo>
                    <a:pt x="98" y="102"/>
                  </a:lnTo>
                  <a:lnTo>
                    <a:pt x="75" y="133"/>
                  </a:lnTo>
                  <a:lnTo>
                    <a:pt x="61" y="154"/>
                  </a:lnTo>
                  <a:lnTo>
                    <a:pt x="47" y="178"/>
                  </a:lnTo>
                  <a:lnTo>
                    <a:pt x="39" y="191"/>
                  </a:lnTo>
                  <a:lnTo>
                    <a:pt x="32" y="206"/>
                  </a:lnTo>
                  <a:lnTo>
                    <a:pt x="25" y="220"/>
                  </a:lnTo>
                  <a:lnTo>
                    <a:pt x="19" y="235"/>
                  </a:lnTo>
                  <a:lnTo>
                    <a:pt x="14" y="251"/>
                  </a:lnTo>
                  <a:lnTo>
                    <a:pt x="9" y="267"/>
                  </a:lnTo>
                  <a:lnTo>
                    <a:pt x="5" y="283"/>
                  </a:lnTo>
                  <a:lnTo>
                    <a:pt x="2" y="301"/>
                  </a:lnTo>
                  <a:lnTo>
                    <a:pt x="1" y="317"/>
                  </a:lnTo>
                  <a:lnTo>
                    <a:pt x="0" y="334"/>
                  </a:lnTo>
                  <a:lnTo>
                    <a:pt x="1" y="351"/>
                  </a:lnTo>
                  <a:lnTo>
                    <a:pt x="4" y="369"/>
                  </a:lnTo>
                  <a:lnTo>
                    <a:pt x="8" y="387"/>
                  </a:lnTo>
                  <a:lnTo>
                    <a:pt x="13" y="404"/>
                  </a:lnTo>
                  <a:lnTo>
                    <a:pt x="21" y="421"/>
                  </a:lnTo>
                  <a:lnTo>
                    <a:pt x="30" y="438"/>
                  </a:lnTo>
                  <a:lnTo>
                    <a:pt x="43" y="454"/>
                  </a:lnTo>
                  <a:lnTo>
                    <a:pt x="57" y="471"/>
                  </a:lnTo>
                  <a:lnTo>
                    <a:pt x="73" y="487"/>
                  </a:lnTo>
                  <a:lnTo>
                    <a:pt x="91" y="503"/>
                  </a:lnTo>
                  <a:lnTo>
                    <a:pt x="104" y="504"/>
                  </a:lnTo>
                  <a:lnTo>
                    <a:pt x="139" y="505"/>
                  </a:lnTo>
                  <a:lnTo>
                    <a:pt x="194" y="508"/>
                  </a:lnTo>
                  <a:lnTo>
                    <a:pt x="266" y="511"/>
                  </a:lnTo>
                  <a:lnTo>
                    <a:pt x="352" y="514"/>
                  </a:lnTo>
                  <a:lnTo>
                    <a:pt x="450" y="517"/>
                  </a:lnTo>
                  <a:lnTo>
                    <a:pt x="555" y="520"/>
                  </a:lnTo>
                  <a:lnTo>
                    <a:pt x="666" y="522"/>
                  </a:lnTo>
                  <a:lnTo>
                    <a:pt x="780" y="523"/>
                  </a:lnTo>
                  <a:lnTo>
                    <a:pt x="893" y="522"/>
                  </a:lnTo>
                  <a:lnTo>
                    <a:pt x="949" y="521"/>
                  </a:lnTo>
                  <a:lnTo>
                    <a:pt x="1002" y="519"/>
                  </a:lnTo>
                  <a:lnTo>
                    <a:pt x="1056" y="517"/>
                  </a:lnTo>
                  <a:lnTo>
                    <a:pt x="1106" y="515"/>
                  </a:lnTo>
                  <a:lnTo>
                    <a:pt x="1155" y="512"/>
                  </a:lnTo>
                  <a:lnTo>
                    <a:pt x="1201" y="508"/>
                  </a:lnTo>
                  <a:lnTo>
                    <a:pt x="1243" y="503"/>
                  </a:lnTo>
                  <a:lnTo>
                    <a:pt x="1283" y="498"/>
                  </a:lnTo>
                  <a:lnTo>
                    <a:pt x="1319" y="492"/>
                  </a:lnTo>
                  <a:lnTo>
                    <a:pt x="1350" y="485"/>
                  </a:lnTo>
                  <a:lnTo>
                    <a:pt x="1378" y="478"/>
                  </a:lnTo>
                  <a:lnTo>
                    <a:pt x="1401" y="469"/>
                  </a:lnTo>
                  <a:lnTo>
                    <a:pt x="1466" y="460"/>
                  </a:lnTo>
                  <a:lnTo>
                    <a:pt x="1528" y="451"/>
                  </a:lnTo>
                  <a:lnTo>
                    <a:pt x="1588" y="442"/>
                  </a:lnTo>
                  <a:lnTo>
                    <a:pt x="1645" y="433"/>
                  </a:lnTo>
                  <a:lnTo>
                    <a:pt x="1749" y="415"/>
                  </a:lnTo>
                  <a:lnTo>
                    <a:pt x="1840" y="399"/>
                  </a:lnTo>
                  <a:lnTo>
                    <a:pt x="1914" y="385"/>
                  </a:lnTo>
                  <a:lnTo>
                    <a:pt x="1969" y="372"/>
                  </a:lnTo>
                  <a:lnTo>
                    <a:pt x="2004" y="365"/>
                  </a:lnTo>
                  <a:lnTo>
                    <a:pt x="2015" y="362"/>
                  </a:lnTo>
                  <a:lnTo>
                    <a:pt x="2010" y="348"/>
                  </a:lnTo>
                  <a:lnTo>
                    <a:pt x="2005" y="334"/>
                  </a:lnTo>
                  <a:lnTo>
                    <a:pt x="2000" y="320"/>
                  </a:lnTo>
                  <a:lnTo>
                    <a:pt x="1997" y="305"/>
                  </a:lnTo>
                  <a:lnTo>
                    <a:pt x="1994" y="290"/>
                  </a:lnTo>
                  <a:lnTo>
                    <a:pt x="1991" y="274"/>
                  </a:lnTo>
                  <a:lnTo>
                    <a:pt x="1989" y="259"/>
                  </a:lnTo>
                  <a:lnTo>
                    <a:pt x="1988" y="244"/>
                  </a:lnTo>
                  <a:lnTo>
                    <a:pt x="1987" y="213"/>
                  </a:lnTo>
                  <a:lnTo>
                    <a:pt x="1987" y="183"/>
                  </a:lnTo>
                  <a:lnTo>
                    <a:pt x="1988" y="154"/>
                  </a:lnTo>
                  <a:lnTo>
                    <a:pt x="1991" y="126"/>
                  </a:lnTo>
                  <a:lnTo>
                    <a:pt x="1994" y="100"/>
                  </a:lnTo>
                  <a:lnTo>
                    <a:pt x="1998" y="76"/>
                  </a:lnTo>
                  <a:lnTo>
                    <a:pt x="2002" y="55"/>
                  </a:lnTo>
                  <a:lnTo>
                    <a:pt x="2006" y="37"/>
                  </a:lnTo>
                  <a:lnTo>
                    <a:pt x="2013" y="10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3" name="Freeform 47"/>
            <p:cNvSpPr>
              <a:spLocks/>
            </p:cNvSpPr>
            <p:nvPr/>
          </p:nvSpPr>
          <p:spPr bwMode="auto">
            <a:xfrm>
              <a:off x="4116" y="2901"/>
              <a:ext cx="227" cy="158"/>
            </a:xfrm>
            <a:custGeom>
              <a:avLst/>
              <a:gdLst/>
              <a:ahLst/>
              <a:cxnLst>
                <a:cxn ang="0">
                  <a:pos x="420" y="0"/>
                </a:cxn>
                <a:cxn ang="0">
                  <a:pos x="0" y="7"/>
                </a:cxn>
                <a:cxn ang="0">
                  <a:pos x="2" y="11"/>
                </a:cxn>
                <a:cxn ang="0">
                  <a:pos x="9" y="22"/>
                </a:cxn>
                <a:cxn ang="0">
                  <a:pos x="22" y="42"/>
                </a:cxn>
                <a:cxn ang="0">
                  <a:pos x="41" y="69"/>
                </a:cxn>
                <a:cxn ang="0">
                  <a:pos x="69" y="104"/>
                </a:cxn>
                <a:cxn ang="0">
                  <a:pos x="106" y="149"/>
                </a:cxn>
                <a:cxn ang="0">
                  <a:pos x="128" y="174"/>
                </a:cxn>
                <a:cxn ang="0">
                  <a:pos x="152" y="201"/>
                </a:cxn>
                <a:cxn ang="0">
                  <a:pos x="180" y="232"/>
                </a:cxn>
                <a:cxn ang="0">
                  <a:pos x="210" y="263"/>
                </a:cxn>
                <a:cxn ang="0">
                  <a:pos x="243" y="297"/>
                </a:cxn>
                <a:cxn ang="0">
                  <a:pos x="281" y="335"/>
                </a:cxn>
                <a:cxn ang="0">
                  <a:pos x="320" y="373"/>
                </a:cxn>
                <a:cxn ang="0">
                  <a:pos x="363" y="415"/>
                </a:cxn>
                <a:cxn ang="0">
                  <a:pos x="410" y="459"/>
                </a:cxn>
                <a:cxn ang="0">
                  <a:pos x="460" y="506"/>
                </a:cxn>
                <a:cxn ang="0">
                  <a:pos x="515" y="554"/>
                </a:cxn>
                <a:cxn ang="0">
                  <a:pos x="573" y="606"/>
                </a:cxn>
                <a:cxn ang="0">
                  <a:pos x="635" y="660"/>
                </a:cxn>
                <a:cxn ang="0">
                  <a:pos x="702" y="716"/>
                </a:cxn>
                <a:cxn ang="0">
                  <a:pos x="772" y="775"/>
                </a:cxn>
                <a:cxn ang="0">
                  <a:pos x="848" y="837"/>
                </a:cxn>
                <a:cxn ang="0">
                  <a:pos x="928" y="901"/>
                </a:cxn>
                <a:cxn ang="0">
                  <a:pos x="1013" y="968"/>
                </a:cxn>
                <a:cxn ang="0">
                  <a:pos x="1103" y="1038"/>
                </a:cxn>
                <a:cxn ang="0">
                  <a:pos x="1197" y="1110"/>
                </a:cxn>
                <a:cxn ang="0">
                  <a:pos x="1591" y="1086"/>
                </a:cxn>
                <a:cxn ang="0">
                  <a:pos x="420" y="0"/>
                </a:cxn>
              </a:cxnLst>
              <a:rect l="0" t="0" r="r" b="b"/>
              <a:pathLst>
                <a:path w="1591" h="1110">
                  <a:moveTo>
                    <a:pt x="420" y="0"/>
                  </a:moveTo>
                  <a:lnTo>
                    <a:pt x="0" y="7"/>
                  </a:lnTo>
                  <a:lnTo>
                    <a:pt x="2" y="11"/>
                  </a:lnTo>
                  <a:lnTo>
                    <a:pt x="9" y="22"/>
                  </a:lnTo>
                  <a:lnTo>
                    <a:pt x="22" y="42"/>
                  </a:lnTo>
                  <a:lnTo>
                    <a:pt x="41" y="69"/>
                  </a:lnTo>
                  <a:lnTo>
                    <a:pt x="69" y="104"/>
                  </a:lnTo>
                  <a:lnTo>
                    <a:pt x="106" y="149"/>
                  </a:lnTo>
                  <a:lnTo>
                    <a:pt x="128" y="174"/>
                  </a:lnTo>
                  <a:lnTo>
                    <a:pt x="152" y="201"/>
                  </a:lnTo>
                  <a:lnTo>
                    <a:pt x="180" y="232"/>
                  </a:lnTo>
                  <a:lnTo>
                    <a:pt x="210" y="263"/>
                  </a:lnTo>
                  <a:lnTo>
                    <a:pt x="243" y="297"/>
                  </a:lnTo>
                  <a:lnTo>
                    <a:pt x="281" y="335"/>
                  </a:lnTo>
                  <a:lnTo>
                    <a:pt x="320" y="373"/>
                  </a:lnTo>
                  <a:lnTo>
                    <a:pt x="363" y="415"/>
                  </a:lnTo>
                  <a:lnTo>
                    <a:pt x="410" y="459"/>
                  </a:lnTo>
                  <a:lnTo>
                    <a:pt x="460" y="506"/>
                  </a:lnTo>
                  <a:lnTo>
                    <a:pt x="515" y="554"/>
                  </a:lnTo>
                  <a:lnTo>
                    <a:pt x="573" y="606"/>
                  </a:lnTo>
                  <a:lnTo>
                    <a:pt x="635" y="660"/>
                  </a:lnTo>
                  <a:lnTo>
                    <a:pt x="702" y="716"/>
                  </a:lnTo>
                  <a:lnTo>
                    <a:pt x="772" y="775"/>
                  </a:lnTo>
                  <a:lnTo>
                    <a:pt x="848" y="837"/>
                  </a:lnTo>
                  <a:lnTo>
                    <a:pt x="928" y="901"/>
                  </a:lnTo>
                  <a:lnTo>
                    <a:pt x="1013" y="968"/>
                  </a:lnTo>
                  <a:lnTo>
                    <a:pt x="1103" y="1038"/>
                  </a:lnTo>
                  <a:lnTo>
                    <a:pt x="1197" y="1110"/>
                  </a:lnTo>
                  <a:lnTo>
                    <a:pt x="1591" y="1086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DDB9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4" name="Freeform 48"/>
            <p:cNvSpPr>
              <a:spLocks/>
            </p:cNvSpPr>
            <p:nvPr/>
          </p:nvSpPr>
          <p:spPr bwMode="auto">
            <a:xfrm>
              <a:off x="4271" y="3045"/>
              <a:ext cx="303" cy="93"/>
            </a:xfrm>
            <a:custGeom>
              <a:avLst/>
              <a:gdLst/>
              <a:ahLst/>
              <a:cxnLst>
                <a:cxn ang="0">
                  <a:pos x="103" y="115"/>
                </a:cxn>
                <a:cxn ang="0">
                  <a:pos x="63" y="169"/>
                </a:cxn>
                <a:cxn ang="0">
                  <a:pos x="40" y="212"/>
                </a:cxn>
                <a:cxn ang="0">
                  <a:pos x="26" y="245"/>
                </a:cxn>
                <a:cxn ang="0">
                  <a:pos x="14" y="282"/>
                </a:cxn>
                <a:cxn ang="0">
                  <a:pos x="4" y="321"/>
                </a:cxn>
                <a:cxn ang="0">
                  <a:pos x="0" y="364"/>
                </a:cxn>
                <a:cxn ang="0">
                  <a:pos x="1" y="408"/>
                </a:cxn>
                <a:cxn ang="0">
                  <a:pos x="10" y="455"/>
                </a:cxn>
                <a:cxn ang="0">
                  <a:pos x="25" y="503"/>
                </a:cxn>
                <a:cxn ang="0">
                  <a:pos x="49" y="554"/>
                </a:cxn>
                <a:cxn ang="0">
                  <a:pos x="83" y="605"/>
                </a:cxn>
                <a:cxn ang="0">
                  <a:pos x="115" y="632"/>
                </a:cxn>
                <a:cxn ang="0">
                  <a:pos x="195" y="638"/>
                </a:cxn>
                <a:cxn ang="0">
                  <a:pos x="349" y="646"/>
                </a:cxn>
                <a:cxn ang="0">
                  <a:pos x="506" y="649"/>
                </a:cxn>
                <a:cxn ang="0">
                  <a:pos x="630" y="649"/>
                </a:cxn>
                <a:cxn ang="0">
                  <a:pos x="766" y="647"/>
                </a:cxn>
                <a:cxn ang="0">
                  <a:pos x="915" y="642"/>
                </a:cxn>
                <a:cxn ang="0">
                  <a:pos x="1076" y="633"/>
                </a:cxn>
                <a:cxn ang="0">
                  <a:pos x="1247" y="620"/>
                </a:cxn>
                <a:cxn ang="0">
                  <a:pos x="1426" y="601"/>
                </a:cxn>
                <a:cxn ang="0">
                  <a:pos x="1614" y="577"/>
                </a:cxn>
                <a:cxn ang="0">
                  <a:pos x="1810" y="548"/>
                </a:cxn>
                <a:cxn ang="0">
                  <a:pos x="2011" y="510"/>
                </a:cxn>
                <a:cxn ang="0">
                  <a:pos x="2024" y="443"/>
                </a:cxn>
                <a:cxn ang="0">
                  <a:pos x="1966" y="452"/>
                </a:cxn>
                <a:cxn ang="0">
                  <a:pos x="1805" y="476"/>
                </a:cxn>
                <a:cxn ang="0">
                  <a:pos x="1570" y="508"/>
                </a:cxn>
                <a:cxn ang="0">
                  <a:pos x="1285" y="543"/>
                </a:cxn>
                <a:cxn ang="0">
                  <a:pos x="1132" y="558"/>
                </a:cxn>
                <a:cxn ang="0">
                  <a:pos x="976" y="572"/>
                </a:cxn>
                <a:cxn ang="0">
                  <a:pos x="822" y="582"/>
                </a:cxn>
                <a:cxn ang="0">
                  <a:pos x="670" y="589"/>
                </a:cxn>
                <a:cxn ang="0">
                  <a:pos x="526" y="592"/>
                </a:cxn>
                <a:cxn ang="0">
                  <a:pos x="392" y="589"/>
                </a:cxn>
                <a:cxn ang="0">
                  <a:pos x="272" y="580"/>
                </a:cxn>
                <a:cxn ang="0">
                  <a:pos x="168" y="565"/>
                </a:cxn>
                <a:cxn ang="0">
                  <a:pos x="143" y="540"/>
                </a:cxn>
                <a:cxn ang="0">
                  <a:pos x="122" y="508"/>
                </a:cxn>
                <a:cxn ang="0">
                  <a:pos x="112" y="488"/>
                </a:cxn>
                <a:cxn ang="0">
                  <a:pos x="102" y="464"/>
                </a:cxn>
                <a:cxn ang="0">
                  <a:pos x="96" y="438"/>
                </a:cxn>
                <a:cxn ang="0">
                  <a:pos x="93" y="407"/>
                </a:cxn>
                <a:cxn ang="0">
                  <a:pos x="93" y="373"/>
                </a:cxn>
                <a:cxn ang="0">
                  <a:pos x="99" y="336"/>
                </a:cxn>
                <a:cxn ang="0">
                  <a:pos x="111" y="296"/>
                </a:cxn>
                <a:cxn ang="0">
                  <a:pos x="128" y="251"/>
                </a:cxn>
                <a:cxn ang="0">
                  <a:pos x="152" y="204"/>
                </a:cxn>
                <a:cxn ang="0">
                  <a:pos x="185" y="153"/>
                </a:cxn>
                <a:cxn ang="0">
                  <a:pos x="241" y="154"/>
                </a:cxn>
                <a:cxn ang="0">
                  <a:pos x="392" y="154"/>
                </a:cxn>
                <a:cxn ang="0">
                  <a:pos x="620" y="153"/>
                </a:cxn>
                <a:cxn ang="0">
                  <a:pos x="900" y="148"/>
                </a:cxn>
                <a:cxn ang="0">
                  <a:pos x="1212" y="137"/>
                </a:cxn>
                <a:cxn ang="0">
                  <a:pos x="1374" y="129"/>
                </a:cxn>
                <a:cxn ang="0">
                  <a:pos x="1535" y="119"/>
                </a:cxn>
                <a:cxn ang="0">
                  <a:pos x="1693" y="106"/>
                </a:cxn>
                <a:cxn ang="0">
                  <a:pos x="1846" y="91"/>
                </a:cxn>
                <a:cxn ang="0">
                  <a:pos x="1990" y="72"/>
                </a:cxn>
                <a:cxn ang="0">
                  <a:pos x="2123" y="51"/>
                </a:cxn>
                <a:cxn ang="0">
                  <a:pos x="114" y="103"/>
                </a:cxn>
              </a:cxnLst>
              <a:rect l="0" t="0" r="r" b="b"/>
              <a:pathLst>
                <a:path w="2123" h="650">
                  <a:moveTo>
                    <a:pt x="114" y="103"/>
                  </a:moveTo>
                  <a:lnTo>
                    <a:pt x="103" y="115"/>
                  </a:lnTo>
                  <a:lnTo>
                    <a:pt x="79" y="146"/>
                  </a:lnTo>
                  <a:lnTo>
                    <a:pt x="63" y="169"/>
                  </a:lnTo>
                  <a:lnTo>
                    <a:pt x="48" y="197"/>
                  </a:lnTo>
                  <a:lnTo>
                    <a:pt x="40" y="212"/>
                  </a:lnTo>
                  <a:lnTo>
                    <a:pt x="33" y="228"/>
                  </a:lnTo>
                  <a:lnTo>
                    <a:pt x="26" y="245"/>
                  </a:lnTo>
                  <a:lnTo>
                    <a:pt x="20" y="263"/>
                  </a:lnTo>
                  <a:lnTo>
                    <a:pt x="14" y="282"/>
                  </a:lnTo>
                  <a:lnTo>
                    <a:pt x="8" y="301"/>
                  </a:lnTo>
                  <a:lnTo>
                    <a:pt x="4" y="321"/>
                  </a:lnTo>
                  <a:lnTo>
                    <a:pt x="2" y="341"/>
                  </a:lnTo>
                  <a:lnTo>
                    <a:pt x="0" y="364"/>
                  </a:lnTo>
                  <a:lnTo>
                    <a:pt x="0" y="385"/>
                  </a:lnTo>
                  <a:lnTo>
                    <a:pt x="1" y="408"/>
                  </a:lnTo>
                  <a:lnTo>
                    <a:pt x="4" y="431"/>
                  </a:lnTo>
                  <a:lnTo>
                    <a:pt x="10" y="455"/>
                  </a:lnTo>
                  <a:lnTo>
                    <a:pt x="17" y="479"/>
                  </a:lnTo>
                  <a:lnTo>
                    <a:pt x="25" y="503"/>
                  </a:lnTo>
                  <a:lnTo>
                    <a:pt x="36" y="529"/>
                  </a:lnTo>
                  <a:lnTo>
                    <a:pt x="49" y="554"/>
                  </a:lnTo>
                  <a:lnTo>
                    <a:pt x="65" y="579"/>
                  </a:lnTo>
                  <a:lnTo>
                    <a:pt x="83" y="605"/>
                  </a:lnTo>
                  <a:lnTo>
                    <a:pt x="104" y="631"/>
                  </a:lnTo>
                  <a:lnTo>
                    <a:pt x="115" y="632"/>
                  </a:lnTo>
                  <a:lnTo>
                    <a:pt x="146" y="635"/>
                  </a:lnTo>
                  <a:lnTo>
                    <a:pt x="195" y="638"/>
                  </a:lnTo>
                  <a:lnTo>
                    <a:pt x="264" y="642"/>
                  </a:lnTo>
                  <a:lnTo>
                    <a:pt x="349" y="646"/>
                  </a:lnTo>
                  <a:lnTo>
                    <a:pt x="450" y="648"/>
                  </a:lnTo>
                  <a:lnTo>
                    <a:pt x="506" y="649"/>
                  </a:lnTo>
                  <a:lnTo>
                    <a:pt x="566" y="650"/>
                  </a:lnTo>
                  <a:lnTo>
                    <a:pt x="630" y="649"/>
                  </a:lnTo>
                  <a:lnTo>
                    <a:pt x="696" y="649"/>
                  </a:lnTo>
                  <a:lnTo>
                    <a:pt x="766" y="647"/>
                  </a:lnTo>
                  <a:lnTo>
                    <a:pt x="840" y="645"/>
                  </a:lnTo>
                  <a:lnTo>
                    <a:pt x="915" y="642"/>
                  </a:lnTo>
                  <a:lnTo>
                    <a:pt x="994" y="638"/>
                  </a:lnTo>
                  <a:lnTo>
                    <a:pt x="1076" y="633"/>
                  </a:lnTo>
                  <a:lnTo>
                    <a:pt x="1160" y="627"/>
                  </a:lnTo>
                  <a:lnTo>
                    <a:pt x="1247" y="620"/>
                  </a:lnTo>
                  <a:lnTo>
                    <a:pt x="1336" y="611"/>
                  </a:lnTo>
                  <a:lnTo>
                    <a:pt x="1426" y="601"/>
                  </a:lnTo>
                  <a:lnTo>
                    <a:pt x="1519" y="590"/>
                  </a:lnTo>
                  <a:lnTo>
                    <a:pt x="1614" y="577"/>
                  </a:lnTo>
                  <a:lnTo>
                    <a:pt x="1711" y="563"/>
                  </a:lnTo>
                  <a:lnTo>
                    <a:pt x="1810" y="548"/>
                  </a:lnTo>
                  <a:lnTo>
                    <a:pt x="1910" y="530"/>
                  </a:lnTo>
                  <a:lnTo>
                    <a:pt x="2011" y="510"/>
                  </a:lnTo>
                  <a:lnTo>
                    <a:pt x="2114" y="489"/>
                  </a:lnTo>
                  <a:lnTo>
                    <a:pt x="2024" y="443"/>
                  </a:lnTo>
                  <a:lnTo>
                    <a:pt x="2009" y="445"/>
                  </a:lnTo>
                  <a:lnTo>
                    <a:pt x="1966" y="452"/>
                  </a:lnTo>
                  <a:lnTo>
                    <a:pt x="1896" y="463"/>
                  </a:lnTo>
                  <a:lnTo>
                    <a:pt x="1805" y="476"/>
                  </a:lnTo>
                  <a:lnTo>
                    <a:pt x="1695" y="491"/>
                  </a:lnTo>
                  <a:lnTo>
                    <a:pt x="1570" y="508"/>
                  </a:lnTo>
                  <a:lnTo>
                    <a:pt x="1432" y="526"/>
                  </a:lnTo>
                  <a:lnTo>
                    <a:pt x="1285" y="543"/>
                  </a:lnTo>
                  <a:lnTo>
                    <a:pt x="1208" y="551"/>
                  </a:lnTo>
                  <a:lnTo>
                    <a:pt x="1132" y="558"/>
                  </a:lnTo>
                  <a:lnTo>
                    <a:pt x="1054" y="565"/>
                  </a:lnTo>
                  <a:lnTo>
                    <a:pt x="976" y="572"/>
                  </a:lnTo>
                  <a:lnTo>
                    <a:pt x="898" y="577"/>
                  </a:lnTo>
                  <a:lnTo>
                    <a:pt x="822" y="582"/>
                  </a:lnTo>
                  <a:lnTo>
                    <a:pt x="745" y="586"/>
                  </a:lnTo>
                  <a:lnTo>
                    <a:pt x="670" y="589"/>
                  </a:lnTo>
                  <a:lnTo>
                    <a:pt x="597" y="591"/>
                  </a:lnTo>
                  <a:lnTo>
                    <a:pt x="526" y="592"/>
                  </a:lnTo>
                  <a:lnTo>
                    <a:pt x="458" y="591"/>
                  </a:lnTo>
                  <a:lnTo>
                    <a:pt x="392" y="589"/>
                  </a:lnTo>
                  <a:lnTo>
                    <a:pt x="331" y="586"/>
                  </a:lnTo>
                  <a:lnTo>
                    <a:pt x="272" y="580"/>
                  </a:lnTo>
                  <a:lnTo>
                    <a:pt x="218" y="574"/>
                  </a:lnTo>
                  <a:lnTo>
                    <a:pt x="168" y="565"/>
                  </a:lnTo>
                  <a:lnTo>
                    <a:pt x="161" y="559"/>
                  </a:lnTo>
                  <a:lnTo>
                    <a:pt x="143" y="540"/>
                  </a:lnTo>
                  <a:lnTo>
                    <a:pt x="133" y="526"/>
                  </a:lnTo>
                  <a:lnTo>
                    <a:pt x="122" y="508"/>
                  </a:lnTo>
                  <a:lnTo>
                    <a:pt x="117" y="499"/>
                  </a:lnTo>
                  <a:lnTo>
                    <a:pt x="112" y="488"/>
                  </a:lnTo>
                  <a:lnTo>
                    <a:pt x="106" y="477"/>
                  </a:lnTo>
                  <a:lnTo>
                    <a:pt x="102" y="464"/>
                  </a:lnTo>
                  <a:lnTo>
                    <a:pt x="99" y="452"/>
                  </a:lnTo>
                  <a:lnTo>
                    <a:pt x="96" y="438"/>
                  </a:lnTo>
                  <a:lnTo>
                    <a:pt x="94" y="422"/>
                  </a:lnTo>
                  <a:lnTo>
                    <a:pt x="93" y="407"/>
                  </a:lnTo>
                  <a:lnTo>
                    <a:pt x="92" y="390"/>
                  </a:lnTo>
                  <a:lnTo>
                    <a:pt x="93" y="373"/>
                  </a:lnTo>
                  <a:lnTo>
                    <a:pt x="95" y="355"/>
                  </a:lnTo>
                  <a:lnTo>
                    <a:pt x="99" y="336"/>
                  </a:lnTo>
                  <a:lnTo>
                    <a:pt x="103" y="316"/>
                  </a:lnTo>
                  <a:lnTo>
                    <a:pt x="111" y="296"/>
                  </a:lnTo>
                  <a:lnTo>
                    <a:pt x="118" y="274"/>
                  </a:lnTo>
                  <a:lnTo>
                    <a:pt x="128" y="251"/>
                  </a:lnTo>
                  <a:lnTo>
                    <a:pt x="139" y="228"/>
                  </a:lnTo>
                  <a:lnTo>
                    <a:pt x="152" y="204"/>
                  </a:lnTo>
                  <a:lnTo>
                    <a:pt x="167" y="179"/>
                  </a:lnTo>
                  <a:lnTo>
                    <a:pt x="185" y="153"/>
                  </a:lnTo>
                  <a:lnTo>
                    <a:pt x="199" y="153"/>
                  </a:lnTo>
                  <a:lnTo>
                    <a:pt x="241" y="154"/>
                  </a:lnTo>
                  <a:lnTo>
                    <a:pt x="305" y="154"/>
                  </a:lnTo>
                  <a:lnTo>
                    <a:pt x="392" y="154"/>
                  </a:lnTo>
                  <a:lnTo>
                    <a:pt x="498" y="154"/>
                  </a:lnTo>
                  <a:lnTo>
                    <a:pt x="620" y="153"/>
                  </a:lnTo>
                  <a:lnTo>
                    <a:pt x="755" y="151"/>
                  </a:lnTo>
                  <a:lnTo>
                    <a:pt x="900" y="148"/>
                  </a:lnTo>
                  <a:lnTo>
                    <a:pt x="1054" y="143"/>
                  </a:lnTo>
                  <a:lnTo>
                    <a:pt x="1212" y="137"/>
                  </a:lnTo>
                  <a:lnTo>
                    <a:pt x="1293" y="134"/>
                  </a:lnTo>
                  <a:lnTo>
                    <a:pt x="1374" y="129"/>
                  </a:lnTo>
                  <a:lnTo>
                    <a:pt x="1455" y="124"/>
                  </a:lnTo>
                  <a:lnTo>
                    <a:pt x="1535" y="119"/>
                  </a:lnTo>
                  <a:lnTo>
                    <a:pt x="1614" y="113"/>
                  </a:lnTo>
                  <a:lnTo>
                    <a:pt x="1693" y="106"/>
                  </a:lnTo>
                  <a:lnTo>
                    <a:pt x="1770" y="99"/>
                  </a:lnTo>
                  <a:lnTo>
                    <a:pt x="1846" y="91"/>
                  </a:lnTo>
                  <a:lnTo>
                    <a:pt x="1919" y="82"/>
                  </a:lnTo>
                  <a:lnTo>
                    <a:pt x="1990" y="72"/>
                  </a:lnTo>
                  <a:lnTo>
                    <a:pt x="2059" y="62"/>
                  </a:lnTo>
                  <a:lnTo>
                    <a:pt x="2123" y="51"/>
                  </a:lnTo>
                  <a:lnTo>
                    <a:pt x="2077" y="0"/>
                  </a:lnTo>
                  <a:lnTo>
                    <a:pt x="114" y="103"/>
                  </a:lnTo>
                  <a:close/>
                </a:path>
              </a:pathLst>
            </a:custGeom>
            <a:solidFill>
              <a:srgbClr val="AE95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5" name="Freeform 49"/>
            <p:cNvSpPr>
              <a:spLocks/>
            </p:cNvSpPr>
            <p:nvPr/>
          </p:nvSpPr>
          <p:spPr bwMode="auto">
            <a:xfrm>
              <a:off x="4218" y="2920"/>
              <a:ext cx="216" cy="31"/>
            </a:xfrm>
            <a:custGeom>
              <a:avLst/>
              <a:gdLst/>
              <a:ahLst/>
              <a:cxnLst>
                <a:cxn ang="0">
                  <a:pos x="1508" y="196"/>
                </a:cxn>
                <a:cxn ang="0">
                  <a:pos x="262" y="221"/>
                </a:cxn>
                <a:cxn ang="0">
                  <a:pos x="0" y="21"/>
                </a:cxn>
                <a:cxn ang="0">
                  <a:pos x="1287" y="0"/>
                </a:cxn>
                <a:cxn ang="0">
                  <a:pos x="1508" y="196"/>
                </a:cxn>
              </a:cxnLst>
              <a:rect l="0" t="0" r="r" b="b"/>
              <a:pathLst>
                <a:path w="1508" h="221">
                  <a:moveTo>
                    <a:pt x="1508" y="196"/>
                  </a:moveTo>
                  <a:lnTo>
                    <a:pt x="262" y="221"/>
                  </a:lnTo>
                  <a:lnTo>
                    <a:pt x="0" y="21"/>
                  </a:lnTo>
                  <a:lnTo>
                    <a:pt x="1287" y="0"/>
                  </a:lnTo>
                  <a:lnTo>
                    <a:pt x="1508" y="19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6" name="Freeform 50"/>
            <p:cNvSpPr>
              <a:spLocks/>
            </p:cNvSpPr>
            <p:nvPr/>
          </p:nvSpPr>
          <p:spPr bwMode="auto">
            <a:xfrm>
              <a:off x="4113" y="2793"/>
              <a:ext cx="470" cy="240"/>
            </a:xfrm>
            <a:custGeom>
              <a:avLst/>
              <a:gdLst/>
              <a:ahLst/>
              <a:cxnLst>
                <a:cxn ang="0">
                  <a:pos x="3108" y="1453"/>
                </a:cxn>
                <a:cxn ang="0">
                  <a:pos x="2999" y="1471"/>
                </a:cxn>
                <a:cxn ang="0">
                  <a:pos x="2806" y="1500"/>
                </a:cxn>
                <a:cxn ang="0">
                  <a:pos x="2553" y="1532"/>
                </a:cxn>
                <a:cxn ang="0">
                  <a:pos x="2339" y="1555"/>
                </a:cxn>
                <a:cxn ang="0">
                  <a:pos x="2190" y="1568"/>
                </a:cxn>
                <a:cxn ang="0">
                  <a:pos x="2040" y="1578"/>
                </a:cxn>
                <a:cxn ang="0">
                  <a:pos x="1892" y="1585"/>
                </a:cxn>
                <a:cxn ang="0">
                  <a:pos x="1750" y="1587"/>
                </a:cxn>
                <a:cxn ang="0">
                  <a:pos x="1614" y="1584"/>
                </a:cxn>
                <a:cxn ang="0">
                  <a:pos x="1491" y="1573"/>
                </a:cxn>
                <a:cxn ang="0">
                  <a:pos x="1382" y="1556"/>
                </a:cxn>
                <a:cxn ang="0">
                  <a:pos x="1344" y="1190"/>
                </a:cxn>
                <a:cxn ang="0">
                  <a:pos x="1418" y="1188"/>
                </a:cxn>
                <a:cxn ang="0">
                  <a:pos x="1612" y="1184"/>
                </a:cxn>
                <a:cxn ang="0">
                  <a:pos x="1893" y="1176"/>
                </a:cxn>
                <a:cxn ang="0">
                  <a:pos x="2220" y="1166"/>
                </a:cxn>
                <a:cxn ang="0">
                  <a:pos x="2557" y="1153"/>
                </a:cxn>
                <a:cxn ang="0">
                  <a:pos x="2866" y="1137"/>
                </a:cxn>
                <a:cxn ang="0">
                  <a:pos x="2998" y="1128"/>
                </a:cxn>
                <a:cxn ang="0">
                  <a:pos x="3110" y="1119"/>
                </a:cxn>
                <a:cxn ang="0">
                  <a:pos x="3196" y="1110"/>
                </a:cxn>
                <a:cxn ang="0">
                  <a:pos x="3252" y="1099"/>
                </a:cxn>
                <a:cxn ang="0">
                  <a:pos x="3205" y="1025"/>
                </a:cxn>
                <a:cxn ang="0">
                  <a:pos x="3135" y="989"/>
                </a:cxn>
                <a:cxn ang="0">
                  <a:pos x="3054" y="937"/>
                </a:cxn>
                <a:cxn ang="0">
                  <a:pos x="2963" y="871"/>
                </a:cxn>
                <a:cxn ang="0">
                  <a:pos x="2865" y="796"/>
                </a:cxn>
                <a:cxn ang="0">
                  <a:pos x="2762" y="712"/>
                </a:cxn>
                <a:cxn ang="0">
                  <a:pos x="2658" y="622"/>
                </a:cxn>
                <a:cxn ang="0">
                  <a:pos x="2553" y="529"/>
                </a:cxn>
                <a:cxn ang="0">
                  <a:pos x="2401" y="391"/>
                </a:cxn>
                <a:cxn ang="0">
                  <a:pos x="2220" y="221"/>
                </a:cxn>
                <a:cxn ang="0">
                  <a:pos x="2082" y="87"/>
                </a:cxn>
                <a:cxn ang="0">
                  <a:pos x="2003" y="10"/>
                </a:cxn>
                <a:cxn ang="0">
                  <a:pos x="72" y="37"/>
                </a:cxn>
                <a:cxn ang="0">
                  <a:pos x="51" y="112"/>
                </a:cxn>
                <a:cxn ang="0">
                  <a:pos x="32" y="193"/>
                </a:cxn>
                <a:cxn ang="0">
                  <a:pos x="14" y="294"/>
                </a:cxn>
                <a:cxn ang="0">
                  <a:pos x="7" y="350"/>
                </a:cxn>
                <a:cxn ang="0">
                  <a:pos x="2" y="406"/>
                </a:cxn>
                <a:cxn ang="0">
                  <a:pos x="0" y="464"/>
                </a:cxn>
                <a:cxn ang="0">
                  <a:pos x="2" y="522"/>
                </a:cxn>
                <a:cxn ang="0">
                  <a:pos x="7" y="579"/>
                </a:cxn>
                <a:cxn ang="0">
                  <a:pos x="17" y="635"/>
                </a:cxn>
                <a:cxn ang="0">
                  <a:pos x="32" y="686"/>
                </a:cxn>
                <a:cxn ang="0">
                  <a:pos x="54" y="735"/>
                </a:cxn>
                <a:cxn ang="0">
                  <a:pos x="1298" y="1677"/>
                </a:cxn>
                <a:cxn ang="0">
                  <a:pos x="1451" y="1674"/>
                </a:cxn>
                <a:cxn ang="0">
                  <a:pos x="1714" y="1665"/>
                </a:cxn>
                <a:cxn ang="0">
                  <a:pos x="2049" y="1652"/>
                </a:cxn>
                <a:cxn ang="0">
                  <a:pos x="2410" y="1635"/>
                </a:cxn>
                <a:cxn ang="0">
                  <a:pos x="2675" y="1618"/>
                </a:cxn>
                <a:cxn ang="0">
                  <a:pos x="2838" y="1605"/>
                </a:cxn>
                <a:cxn ang="0">
                  <a:pos x="2985" y="1591"/>
                </a:cxn>
                <a:cxn ang="0">
                  <a:pos x="3109" y="1574"/>
                </a:cxn>
                <a:cxn ang="0">
                  <a:pos x="3207" y="1556"/>
                </a:cxn>
                <a:cxn ang="0">
                  <a:pos x="3273" y="1537"/>
                </a:cxn>
                <a:cxn ang="0">
                  <a:pos x="3122" y="1451"/>
                </a:cxn>
              </a:cxnLst>
              <a:rect l="0" t="0" r="r" b="b"/>
              <a:pathLst>
                <a:path w="3292" h="1678">
                  <a:moveTo>
                    <a:pt x="3122" y="1451"/>
                  </a:moveTo>
                  <a:lnTo>
                    <a:pt x="3108" y="1453"/>
                  </a:lnTo>
                  <a:lnTo>
                    <a:pt x="3066" y="1460"/>
                  </a:lnTo>
                  <a:lnTo>
                    <a:pt x="2999" y="1471"/>
                  </a:lnTo>
                  <a:lnTo>
                    <a:pt x="2912" y="1484"/>
                  </a:lnTo>
                  <a:lnTo>
                    <a:pt x="2806" y="1500"/>
                  </a:lnTo>
                  <a:lnTo>
                    <a:pt x="2686" y="1516"/>
                  </a:lnTo>
                  <a:lnTo>
                    <a:pt x="2553" y="1532"/>
                  </a:lnTo>
                  <a:lnTo>
                    <a:pt x="2411" y="1548"/>
                  </a:lnTo>
                  <a:lnTo>
                    <a:pt x="2339" y="1555"/>
                  </a:lnTo>
                  <a:lnTo>
                    <a:pt x="2265" y="1562"/>
                  </a:lnTo>
                  <a:lnTo>
                    <a:pt x="2190" y="1568"/>
                  </a:lnTo>
                  <a:lnTo>
                    <a:pt x="2115" y="1573"/>
                  </a:lnTo>
                  <a:lnTo>
                    <a:pt x="2040" y="1578"/>
                  </a:lnTo>
                  <a:lnTo>
                    <a:pt x="1966" y="1582"/>
                  </a:lnTo>
                  <a:lnTo>
                    <a:pt x="1892" y="1585"/>
                  </a:lnTo>
                  <a:lnTo>
                    <a:pt x="1820" y="1587"/>
                  </a:lnTo>
                  <a:lnTo>
                    <a:pt x="1750" y="1587"/>
                  </a:lnTo>
                  <a:lnTo>
                    <a:pt x="1681" y="1586"/>
                  </a:lnTo>
                  <a:lnTo>
                    <a:pt x="1614" y="1584"/>
                  </a:lnTo>
                  <a:lnTo>
                    <a:pt x="1552" y="1580"/>
                  </a:lnTo>
                  <a:lnTo>
                    <a:pt x="1491" y="1573"/>
                  </a:lnTo>
                  <a:lnTo>
                    <a:pt x="1435" y="1566"/>
                  </a:lnTo>
                  <a:lnTo>
                    <a:pt x="1382" y="1556"/>
                  </a:lnTo>
                  <a:lnTo>
                    <a:pt x="1334" y="1545"/>
                  </a:lnTo>
                  <a:lnTo>
                    <a:pt x="1344" y="1190"/>
                  </a:lnTo>
                  <a:lnTo>
                    <a:pt x="1363" y="1190"/>
                  </a:lnTo>
                  <a:lnTo>
                    <a:pt x="1418" y="1188"/>
                  </a:lnTo>
                  <a:lnTo>
                    <a:pt x="1502" y="1187"/>
                  </a:lnTo>
                  <a:lnTo>
                    <a:pt x="1612" y="1184"/>
                  </a:lnTo>
                  <a:lnTo>
                    <a:pt x="1745" y="1180"/>
                  </a:lnTo>
                  <a:lnTo>
                    <a:pt x="1893" y="1176"/>
                  </a:lnTo>
                  <a:lnTo>
                    <a:pt x="2053" y="1172"/>
                  </a:lnTo>
                  <a:lnTo>
                    <a:pt x="2220" y="1166"/>
                  </a:lnTo>
                  <a:lnTo>
                    <a:pt x="2389" y="1160"/>
                  </a:lnTo>
                  <a:lnTo>
                    <a:pt x="2557" y="1153"/>
                  </a:lnTo>
                  <a:lnTo>
                    <a:pt x="2717" y="1146"/>
                  </a:lnTo>
                  <a:lnTo>
                    <a:pt x="2866" y="1137"/>
                  </a:lnTo>
                  <a:lnTo>
                    <a:pt x="2934" y="1133"/>
                  </a:lnTo>
                  <a:lnTo>
                    <a:pt x="2998" y="1128"/>
                  </a:lnTo>
                  <a:lnTo>
                    <a:pt x="3057" y="1124"/>
                  </a:lnTo>
                  <a:lnTo>
                    <a:pt x="3110" y="1119"/>
                  </a:lnTo>
                  <a:lnTo>
                    <a:pt x="3157" y="1115"/>
                  </a:lnTo>
                  <a:lnTo>
                    <a:pt x="3196" y="1110"/>
                  </a:lnTo>
                  <a:lnTo>
                    <a:pt x="3227" y="1105"/>
                  </a:lnTo>
                  <a:lnTo>
                    <a:pt x="3252" y="1099"/>
                  </a:lnTo>
                  <a:lnTo>
                    <a:pt x="3235" y="1036"/>
                  </a:lnTo>
                  <a:lnTo>
                    <a:pt x="3205" y="1025"/>
                  </a:lnTo>
                  <a:lnTo>
                    <a:pt x="3172" y="1009"/>
                  </a:lnTo>
                  <a:lnTo>
                    <a:pt x="3135" y="989"/>
                  </a:lnTo>
                  <a:lnTo>
                    <a:pt x="3096" y="965"/>
                  </a:lnTo>
                  <a:lnTo>
                    <a:pt x="3054" y="937"/>
                  </a:lnTo>
                  <a:lnTo>
                    <a:pt x="3009" y="906"/>
                  </a:lnTo>
                  <a:lnTo>
                    <a:pt x="2963" y="871"/>
                  </a:lnTo>
                  <a:lnTo>
                    <a:pt x="2914" y="834"/>
                  </a:lnTo>
                  <a:lnTo>
                    <a:pt x="2865" y="796"/>
                  </a:lnTo>
                  <a:lnTo>
                    <a:pt x="2814" y="754"/>
                  </a:lnTo>
                  <a:lnTo>
                    <a:pt x="2762" y="712"/>
                  </a:lnTo>
                  <a:lnTo>
                    <a:pt x="2710" y="667"/>
                  </a:lnTo>
                  <a:lnTo>
                    <a:pt x="2658" y="622"/>
                  </a:lnTo>
                  <a:lnTo>
                    <a:pt x="2605" y="575"/>
                  </a:lnTo>
                  <a:lnTo>
                    <a:pt x="2553" y="529"/>
                  </a:lnTo>
                  <a:lnTo>
                    <a:pt x="2501" y="482"/>
                  </a:lnTo>
                  <a:lnTo>
                    <a:pt x="2401" y="391"/>
                  </a:lnTo>
                  <a:lnTo>
                    <a:pt x="2306" y="303"/>
                  </a:lnTo>
                  <a:lnTo>
                    <a:pt x="2220" y="221"/>
                  </a:lnTo>
                  <a:lnTo>
                    <a:pt x="2145" y="148"/>
                  </a:lnTo>
                  <a:lnTo>
                    <a:pt x="2082" y="87"/>
                  </a:lnTo>
                  <a:lnTo>
                    <a:pt x="2034" y="40"/>
                  </a:lnTo>
                  <a:lnTo>
                    <a:pt x="2003" y="10"/>
                  </a:lnTo>
                  <a:lnTo>
                    <a:pt x="1993" y="0"/>
                  </a:lnTo>
                  <a:lnTo>
                    <a:pt x="72" y="37"/>
                  </a:lnTo>
                  <a:lnTo>
                    <a:pt x="66" y="57"/>
                  </a:lnTo>
                  <a:lnTo>
                    <a:pt x="51" y="112"/>
                  </a:lnTo>
                  <a:lnTo>
                    <a:pt x="42" y="149"/>
                  </a:lnTo>
                  <a:lnTo>
                    <a:pt x="32" y="193"/>
                  </a:lnTo>
                  <a:lnTo>
                    <a:pt x="23" y="241"/>
                  </a:lnTo>
                  <a:lnTo>
                    <a:pt x="14" y="294"/>
                  </a:lnTo>
                  <a:lnTo>
                    <a:pt x="10" y="321"/>
                  </a:lnTo>
                  <a:lnTo>
                    <a:pt x="7" y="350"/>
                  </a:lnTo>
                  <a:lnTo>
                    <a:pt x="4" y="378"/>
                  </a:lnTo>
                  <a:lnTo>
                    <a:pt x="2" y="406"/>
                  </a:lnTo>
                  <a:lnTo>
                    <a:pt x="1" y="435"/>
                  </a:lnTo>
                  <a:lnTo>
                    <a:pt x="0" y="464"/>
                  </a:lnTo>
                  <a:lnTo>
                    <a:pt x="0" y="493"/>
                  </a:lnTo>
                  <a:lnTo>
                    <a:pt x="2" y="522"/>
                  </a:lnTo>
                  <a:lnTo>
                    <a:pt x="4" y="551"/>
                  </a:lnTo>
                  <a:lnTo>
                    <a:pt x="7" y="579"/>
                  </a:lnTo>
                  <a:lnTo>
                    <a:pt x="11" y="607"/>
                  </a:lnTo>
                  <a:lnTo>
                    <a:pt x="17" y="635"/>
                  </a:lnTo>
                  <a:lnTo>
                    <a:pt x="24" y="661"/>
                  </a:lnTo>
                  <a:lnTo>
                    <a:pt x="32" y="686"/>
                  </a:lnTo>
                  <a:lnTo>
                    <a:pt x="42" y="711"/>
                  </a:lnTo>
                  <a:lnTo>
                    <a:pt x="54" y="735"/>
                  </a:lnTo>
                  <a:lnTo>
                    <a:pt x="1278" y="1678"/>
                  </a:lnTo>
                  <a:lnTo>
                    <a:pt x="1298" y="1677"/>
                  </a:lnTo>
                  <a:lnTo>
                    <a:pt x="1358" y="1676"/>
                  </a:lnTo>
                  <a:lnTo>
                    <a:pt x="1451" y="1674"/>
                  </a:lnTo>
                  <a:lnTo>
                    <a:pt x="1571" y="1670"/>
                  </a:lnTo>
                  <a:lnTo>
                    <a:pt x="1714" y="1665"/>
                  </a:lnTo>
                  <a:lnTo>
                    <a:pt x="1875" y="1659"/>
                  </a:lnTo>
                  <a:lnTo>
                    <a:pt x="2049" y="1652"/>
                  </a:lnTo>
                  <a:lnTo>
                    <a:pt x="2229" y="1644"/>
                  </a:lnTo>
                  <a:lnTo>
                    <a:pt x="2410" y="1635"/>
                  </a:lnTo>
                  <a:lnTo>
                    <a:pt x="2588" y="1624"/>
                  </a:lnTo>
                  <a:lnTo>
                    <a:pt x="2675" y="1618"/>
                  </a:lnTo>
                  <a:lnTo>
                    <a:pt x="2758" y="1612"/>
                  </a:lnTo>
                  <a:lnTo>
                    <a:pt x="2838" y="1605"/>
                  </a:lnTo>
                  <a:lnTo>
                    <a:pt x="2913" y="1598"/>
                  </a:lnTo>
                  <a:lnTo>
                    <a:pt x="2985" y="1591"/>
                  </a:lnTo>
                  <a:lnTo>
                    <a:pt x="3051" y="1583"/>
                  </a:lnTo>
                  <a:lnTo>
                    <a:pt x="3109" y="1574"/>
                  </a:lnTo>
                  <a:lnTo>
                    <a:pt x="3162" y="1565"/>
                  </a:lnTo>
                  <a:lnTo>
                    <a:pt x="3207" y="1556"/>
                  </a:lnTo>
                  <a:lnTo>
                    <a:pt x="3245" y="1547"/>
                  </a:lnTo>
                  <a:lnTo>
                    <a:pt x="3273" y="1537"/>
                  </a:lnTo>
                  <a:lnTo>
                    <a:pt x="3292" y="1527"/>
                  </a:lnTo>
                  <a:lnTo>
                    <a:pt x="3122" y="1451"/>
                  </a:lnTo>
                  <a:close/>
                </a:path>
              </a:pathLst>
            </a:custGeom>
            <a:solidFill>
              <a:srgbClr val="00A0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7" name="Freeform 51"/>
            <p:cNvSpPr>
              <a:spLocks/>
            </p:cNvSpPr>
            <p:nvPr/>
          </p:nvSpPr>
          <p:spPr bwMode="auto">
            <a:xfrm>
              <a:off x="4290" y="2950"/>
              <a:ext cx="288" cy="75"/>
            </a:xfrm>
            <a:custGeom>
              <a:avLst/>
              <a:gdLst/>
              <a:ahLst/>
              <a:cxnLst>
                <a:cxn ang="0">
                  <a:pos x="1912" y="1"/>
                </a:cxn>
                <a:cxn ang="0">
                  <a:pos x="1655" y="9"/>
                </a:cxn>
                <a:cxn ang="0">
                  <a:pos x="1353" y="21"/>
                </a:cxn>
                <a:cxn ang="0">
                  <a:pos x="1034" y="37"/>
                </a:cxn>
                <a:cxn ang="0">
                  <a:pos x="723" y="55"/>
                </a:cxn>
                <a:cxn ang="0">
                  <a:pos x="450" y="70"/>
                </a:cxn>
                <a:cxn ang="0">
                  <a:pos x="240" y="83"/>
                </a:cxn>
                <a:cxn ang="0">
                  <a:pos x="123" y="90"/>
                </a:cxn>
                <a:cxn ang="0">
                  <a:pos x="98" y="102"/>
                </a:cxn>
                <a:cxn ang="0">
                  <a:pos x="60" y="154"/>
                </a:cxn>
                <a:cxn ang="0">
                  <a:pos x="38" y="191"/>
                </a:cxn>
                <a:cxn ang="0">
                  <a:pos x="25" y="220"/>
                </a:cxn>
                <a:cxn ang="0">
                  <a:pos x="13" y="251"/>
                </a:cxn>
                <a:cxn ang="0">
                  <a:pos x="5" y="283"/>
                </a:cxn>
                <a:cxn ang="0">
                  <a:pos x="0" y="317"/>
                </a:cxn>
                <a:cxn ang="0">
                  <a:pos x="1" y="352"/>
                </a:cxn>
                <a:cxn ang="0">
                  <a:pos x="7" y="386"/>
                </a:cxn>
                <a:cxn ang="0">
                  <a:pos x="20" y="421"/>
                </a:cxn>
                <a:cxn ang="0">
                  <a:pos x="41" y="454"/>
                </a:cxn>
                <a:cxn ang="0">
                  <a:pos x="71" y="487"/>
                </a:cxn>
                <a:cxn ang="0">
                  <a:pos x="103" y="504"/>
                </a:cxn>
                <a:cxn ang="0">
                  <a:pos x="193" y="508"/>
                </a:cxn>
                <a:cxn ang="0">
                  <a:pos x="351" y="514"/>
                </a:cxn>
                <a:cxn ang="0">
                  <a:pos x="554" y="520"/>
                </a:cxn>
                <a:cxn ang="0">
                  <a:pos x="778" y="523"/>
                </a:cxn>
                <a:cxn ang="0">
                  <a:pos x="947" y="521"/>
                </a:cxn>
                <a:cxn ang="0">
                  <a:pos x="1054" y="518"/>
                </a:cxn>
                <a:cxn ang="0">
                  <a:pos x="1153" y="512"/>
                </a:cxn>
                <a:cxn ang="0">
                  <a:pos x="1242" y="504"/>
                </a:cxn>
                <a:cxn ang="0">
                  <a:pos x="1318" y="492"/>
                </a:cxn>
                <a:cxn ang="0">
                  <a:pos x="1377" y="477"/>
                </a:cxn>
                <a:cxn ang="0">
                  <a:pos x="1464" y="460"/>
                </a:cxn>
                <a:cxn ang="0">
                  <a:pos x="1586" y="442"/>
                </a:cxn>
                <a:cxn ang="0">
                  <a:pos x="1749" y="416"/>
                </a:cxn>
                <a:cxn ang="0">
                  <a:pos x="1913" y="384"/>
                </a:cxn>
                <a:cxn ang="0">
                  <a:pos x="2002" y="365"/>
                </a:cxn>
                <a:cxn ang="0">
                  <a:pos x="2009" y="349"/>
                </a:cxn>
                <a:cxn ang="0">
                  <a:pos x="1999" y="320"/>
                </a:cxn>
                <a:cxn ang="0">
                  <a:pos x="1992" y="289"/>
                </a:cxn>
                <a:cxn ang="0">
                  <a:pos x="1988" y="259"/>
                </a:cxn>
                <a:cxn ang="0">
                  <a:pos x="1985" y="213"/>
                </a:cxn>
                <a:cxn ang="0">
                  <a:pos x="1987" y="154"/>
                </a:cxn>
                <a:cxn ang="0">
                  <a:pos x="1993" y="100"/>
                </a:cxn>
                <a:cxn ang="0">
                  <a:pos x="2001" y="55"/>
                </a:cxn>
                <a:cxn ang="0">
                  <a:pos x="2012" y="10"/>
                </a:cxn>
              </a:cxnLst>
              <a:rect l="0" t="0" r="r" b="b"/>
              <a:pathLst>
                <a:path w="2015" h="523">
                  <a:moveTo>
                    <a:pt x="2015" y="0"/>
                  </a:moveTo>
                  <a:lnTo>
                    <a:pt x="1912" y="1"/>
                  </a:lnTo>
                  <a:lnTo>
                    <a:pt x="1790" y="4"/>
                  </a:lnTo>
                  <a:lnTo>
                    <a:pt x="1655" y="9"/>
                  </a:lnTo>
                  <a:lnTo>
                    <a:pt x="1509" y="14"/>
                  </a:lnTo>
                  <a:lnTo>
                    <a:pt x="1353" y="21"/>
                  </a:lnTo>
                  <a:lnTo>
                    <a:pt x="1193" y="29"/>
                  </a:lnTo>
                  <a:lnTo>
                    <a:pt x="1034" y="37"/>
                  </a:lnTo>
                  <a:lnTo>
                    <a:pt x="875" y="46"/>
                  </a:lnTo>
                  <a:lnTo>
                    <a:pt x="723" y="55"/>
                  </a:lnTo>
                  <a:lnTo>
                    <a:pt x="580" y="63"/>
                  </a:lnTo>
                  <a:lnTo>
                    <a:pt x="450" y="70"/>
                  </a:lnTo>
                  <a:lnTo>
                    <a:pt x="335" y="77"/>
                  </a:lnTo>
                  <a:lnTo>
                    <a:pt x="240" y="83"/>
                  </a:lnTo>
                  <a:lnTo>
                    <a:pt x="168" y="87"/>
                  </a:lnTo>
                  <a:lnTo>
                    <a:pt x="123" y="90"/>
                  </a:lnTo>
                  <a:lnTo>
                    <a:pt x="107" y="91"/>
                  </a:lnTo>
                  <a:lnTo>
                    <a:pt x="98" y="102"/>
                  </a:lnTo>
                  <a:lnTo>
                    <a:pt x="74" y="133"/>
                  </a:lnTo>
                  <a:lnTo>
                    <a:pt x="60" y="154"/>
                  </a:lnTo>
                  <a:lnTo>
                    <a:pt x="45" y="178"/>
                  </a:lnTo>
                  <a:lnTo>
                    <a:pt x="38" y="191"/>
                  </a:lnTo>
                  <a:lnTo>
                    <a:pt x="31" y="205"/>
                  </a:lnTo>
                  <a:lnTo>
                    <a:pt x="25" y="220"/>
                  </a:lnTo>
                  <a:lnTo>
                    <a:pt x="19" y="235"/>
                  </a:lnTo>
                  <a:lnTo>
                    <a:pt x="13" y="251"/>
                  </a:lnTo>
                  <a:lnTo>
                    <a:pt x="8" y="267"/>
                  </a:lnTo>
                  <a:lnTo>
                    <a:pt x="5" y="283"/>
                  </a:lnTo>
                  <a:lnTo>
                    <a:pt x="2" y="300"/>
                  </a:lnTo>
                  <a:lnTo>
                    <a:pt x="0" y="317"/>
                  </a:lnTo>
                  <a:lnTo>
                    <a:pt x="0" y="334"/>
                  </a:lnTo>
                  <a:lnTo>
                    <a:pt x="1" y="352"/>
                  </a:lnTo>
                  <a:lnTo>
                    <a:pt x="3" y="369"/>
                  </a:lnTo>
                  <a:lnTo>
                    <a:pt x="7" y="386"/>
                  </a:lnTo>
                  <a:lnTo>
                    <a:pt x="13" y="404"/>
                  </a:lnTo>
                  <a:lnTo>
                    <a:pt x="20" y="421"/>
                  </a:lnTo>
                  <a:lnTo>
                    <a:pt x="30" y="438"/>
                  </a:lnTo>
                  <a:lnTo>
                    <a:pt x="41" y="454"/>
                  </a:lnTo>
                  <a:lnTo>
                    <a:pt x="55" y="471"/>
                  </a:lnTo>
                  <a:lnTo>
                    <a:pt x="71" y="487"/>
                  </a:lnTo>
                  <a:lnTo>
                    <a:pt x="91" y="503"/>
                  </a:lnTo>
                  <a:lnTo>
                    <a:pt x="103" y="504"/>
                  </a:lnTo>
                  <a:lnTo>
                    <a:pt x="138" y="505"/>
                  </a:lnTo>
                  <a:lnTo>
                    <a:pt x="193" y="508"/>
                  </a:lnTo>
                  <a:lnTo>
                    <a:pt x="265" y="511"/>
                  </a:lnTo>
                  <a:lnTo>
                    <a:pt x="351" y="514"/>
                  </a:lnTo>
                  <a:lnTo>
                    <a:pt x="448" y="518"/>
                  </a:lnTo>
                  <a:lnTo>
                    <a:pt x="554" y="520"/>
                  </a:lnTo>
                  <a:lnTo>
                    <a:pt x="665" y="522"/>
                  </a:lnTo>
                  <a:lnTo>
                    <a:pt x="778" y="523"/>
                  </a:lnTo>
                  <a:lnTo>
                    <a:pt x="892" y="522"/>
                  </a:lnTo>
                  <a:lnTo>
                    <a:pt x="947" y="521"/>
                  </a:lnTo>
                  <a:lnTo>
                    <a:pt x="1002" y="520"/>
                  </a:lnTo>
                  <a:lnTo>
                    <a:pt x="1054" y="518"/>
                  </a:lnTo>
                  <a:lnTo>
                    <a:pt x="1105" y="515"/>
                  </a:lnTo>
                  <a:lnTo>
                    <a:pt x="1153" y="512"/>
                  </a:lnTo>
                  <a:lnTo>
                    <a:pt x="1200" y="508"/>
                  </a:lnTo>
                  <a:lnTo>
                    <a:pt x="1242" y="504"/>
                  </a:lnTo>
                  <a:lnTo>
                    <a:pt x="1282" y="498"/>
                  </a:lnTo>
                  <a:lnTo>
                    <a:pt x="1318" y="492"/>
                  </a:lnTo>
                  <a:lnTo>
                    <a:pt x="1350" y="486"/>
                  </a:lnTo>
                  <a:lnTo>
                    <a:pt x="1377" y="477"/>
                  </a:lnTo>
                  <a:lnTo>
                    <a:pt x="1400" y="468"/>
                  </a:lnTo>
                  <a:lnTo>
                    <a:pt x="1464" y="460"/>
                  </a:lnTo>
                  <a:lnTo>
                    <a:pt x="1527" y="451"/>
                  </a:lnTo>
                  <a:lnTo>
                    <a:pt x="1586" y="442"/>
                  </a:lnTo>
                  <a:lnTo>
                    <a:pt x="1644" y="433"/>
                  </a:lnTo>
                  <a:lnTo>
                    <a:pt x="1749" y="416"/>
                  </a:lnTo>
                  <a:lnTo>
                    <a:pt x="1839" y="399"/>
                  </a:lnTo>
                  <a:lnTo>
                    <a:pt x="1913" y="384"/>
                  </a:lnTo>
                  <a:lnTo>
                    <a:pt x="1968" y="373"/>
                  </a:lnTo>
                  <a:lnTo>
                    <a:pt x="2002" y="365"/>
                  </a:lnTo>
                  <a:lnTo>
                    <a:pt x="2015" y="362"/>
                  </a:lnTo>
                  <a:lnTo>
                    <a:pt x="2009" y="349"/>
                  </a:lnTo>
                  <a:lnTo>
                    <a:pt x="2003" y="334"/>
                  </a:lnTo>
                  <a:lnTo>
                    <a:pt x="1999" y="320"/>
                  </a:lnTo>
                  <a:lnTo>
                    <a:pt x="1995" y="304"/>
                  </a:lnTo>
                  <a:lnTo>
                    <a:pt x="1992" y="289"/>
                  </a:lnTo>
                  <a:lnTo>
                    <a:pt x="1990" y="274"/>
                  </a:lnTo>
                  <a:lnTo>
                    <a:pt x="1988" y="259"/>
                  </a:lnTo>
                  <a:lnTo>
                    <a:pt x="1986" y="244"/>
                  </a:lnTo>
                  <a:lnTo>
                    <a:pt x="1985" y="213"/>
                  </a:lnTo>
                  <a:lnTo>
                    <a:pt x="1985" y="183"/>
                  </a:lnTo>
                  <a:lnTo>
                    <a:pt x="1987" y="154"/>
                  </a:lnTo>
                  <a:lnTo>
                    <a:pt x="1989" y="125"/>
                  </a:lnTo>
                  <a:lnTo>
                    <a:pt x="1993" y="100"/>
                  </a:lnTo>
                  <a:lnTo>
                    <a:pt x="1997" y="76"/>
                  </a:lnTo>
                  <a:lnTo>
                    <a:pt x="2001" y="55"/>
                  </a:lnTo>
                  <a:lnTo>
                    <a:pt x="2005" y="36"/>
                  </a:lnTo>
                  <a:lnTo>
                    <a:pt x="2012" y="10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8" name="Freeform 52"/>
            <p:cNvSpPr>
              <a:spLocks/>
            </p:cNvSpPr>
            <p:nvPr/>
          </p:nvSpPr>
          <p:spPr bwMode="auto">
            <a:xfrm>
              <a:off x="4124" y="2798"/>
              <a:ext cx="227" cy="158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0" y="7"/>
                </a:cxn>
                <a:cxn ang="0">
                  <a:pos x="2" y="11"/>
                </a:cxn>
                <a:cxn ang="0">
                  <a:pos x="8" y="22"/>
                </a:cxn>
                <a:cxn ang="0">
                  <a:pos x="22" y="41"/>
                </a:cxn>
                <a:cxn ang="0">
                  <a:pos x="42" y="69"/>
                </a:cxn>
                <a:cxn ang="0">
                  <a:pos x="69" y="104"/>
                </a:cxn>
                <a:cxn ang="0">
                  <a:pos x="105" y="149"/>
                </a:cxn>
                <a:cxn ang="0">
                  <a:pos x="128" y="174"/>
                </a:cxn>
                <a:cxn ang="0">
                  <a:pos x="152" y="201"/>
                </a:cxn>
                <a:cxn ang="0">
                  <a:pos x="180" y="232"/>
                </a:cxn>
                <a:cxn ang="0">
                  <a:pos x="210" y="263"/>
                </a:cxn>
                <a:cxn ang="0">
                  <a:pos x="244" y="298"/>
                </a:cxn>
                <a:cxn ang="0">
                  <a:pos x="280" y="335"/>
                </a:cxn>
                <a:cxn ang="0">
                  <a:pos x="319" y="374"/>
                </a:cxn>
                <a:cxn ang="0">
                  <a:pos x="363" y="416"/>
                </a:cxn>
                <a:cxn ang="0">
                  <a:pos x="410" y="459"/>
                </a:cxn>
                <a:cxn ang="0">
                  <a:pos x="461" y="506"/>
                </a:cxn>
                <a:cxn ang="0">
                  <a:pos x="514" y="554"/>
                </a:cxn>
                <a:cxn ang="0">
                  <a:pos x="573" y="606"/>
                </a:cxn>
                <a:cxn ang="0">
                  <a:pos x="636" y="659"/>
                </a:cxn>
                <a:cxn ang="0">
                  <a:pos x="702" y="716"/>
                </a:cxn>
                <a:cxn ang="0">
                  <a:pos x="773" y="775"/>
                </a:cxn>
                <a:cxn ang="0">
                  <a:pos x="848" y="836"/>
                </a:cxn>
                <a:cxn ang="0">
                  <a:pos x="928" y="901"/>
                </a:cxn>
                <a:cxn ang="0">
                  <a:pos x="1012" y="968"/>
                </a:cxn>
                <a:cxn ang="0">
                  <a:pos x="1102" y="1038"/>
                </a:cxn>
                <a:cxn ang="0">
                  <a:pos x="1197" y="1109"/>
                </a:cxn>
                <a:cxn ang="0">
                  <a:pos x="1591" y="1086"/>
                </a:cxn>
                <a:cxn ang="0">
                  <a:pos x="419" y="0"/>
                </a:cxn>
              </a:cxnLst>
              <a:rect l="0" t="0" r="r" b="b"/>
              <a:pathLst>
                <a:path w="1591" h="1109">
                  <a:moveTo>
                    <a:pt x="419" y="0"/>
                  </a:moveTo>
                  <a:lnTo>
                    <a:pt x="0" y="7"/>
                  </a:lnTo>
                  <a:lnTo>
                    <a:pt x="2" y="11"/>
                  </a:lnTo>
                  <a:lnTo>
                    <a:pt x="8" y="22"/>
                  </a:lnTo>
                  <a:lnTo>
                    <a:pt x="22" y="41"/>
                  </a:lnTo>
                  <a:lnTo>
                    <a:pt x="42" y="69"/>
                  </a:lnTo>
                  <a:lnTo>
                    <a:pt x="69" y="104"/>
                  </a:lnTo>
                  <a:lnTo>
                    <a:pt x="105" y="149"/>
                  </a:lnTo>
                  <a:lnTo>
                    <a:pt x="128" y="174"/>
                  </a:lnTo>
                  <a:lnTo>
                    <a:pt x="152" y="201"/>
                  </a:lnTo>
                  <a:lnTo>
                    <a:pt x="180" y="232"/>
                  </a:lnTo>
                  <a:lnTo>
                    <a:pt x="210" y="263"/>
                  </a:lnTo>
                  <a:lnTo>
                    <a:pt x="244" y="298"/>
                  </a:lnTo>
                  <a:lnTo>
                    <a:pt x="280" y="335"/>
                  </a:lnTo>
                  <a:lnTo>
                    <a:pt x="319" y="374"/>
                  </a:lnTo>
                  <a:lnTo>
                    <a:pt x="363" y="416"/>
                  </a:lnTo>
                  <a:lnTo>
                    <a:pt x="410" y="459"/>
                  </a:lnTo>
                  <a:lnTo>
                    <a:pt x="461" y="506"/>
                  </a:lnTo>
                  <a:lnTo>
                    <a:pt x="514" y="554"/>
                  </a:lnTo>
                  <a:lnTo>
                    <a:pt x="573" y="606"/>
                  </a:lnTo>
                  <a:lnTo>
                    <a:pt x="636" y="659"/>
                  </a:lnTo>
                  <a:lnTo>
                    <a:pt x="702" y="716"/>
                  </a:lnTo>
                  <a:lnTo>
                    <a:pt x="773" y="775"/>
                  </a:lnTo>
                  <a:lnTo>
                    <a:pt x="848" y="836"/>
                  </a:lnTo>
                  <a:lnTo>
                    <a:pt x="928" y="901"/>
                  </a:lnTo>
                  <a:lnTo>
                    <a:pt x="1012" y="968"/>
                  </a:lnTo>
                  <a:lnTo>
                    <a:pt x="1102" y="1038"/>
                  </a:lnTo>
                  <a:lnTo>
                    <a:pt x="1197" y="1109"/>
                  </a:lnTo>
                  <a:lnTo>
                    <a:pt x="1591" y="108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0097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9" name="Freeform 53"/>
            <p:cNvSpPr>
              <a:spLocks/>
            </p:cNvSpPr>
            <p:nvPr/>
          </p:nvSpPr>
          <p:spPr bwMode="auto">
            <a:xfrm>
              <a:off x="4279" y="2941"/>
              <a:ext cx="303" cy="93"/>
            </a:xfrm>
            <a:custGeom>
              <a:avLst/>
              <a:gdLst/>
              <a:ahLst/>
              <a:cxnLst>
                <a:cxn ang="0">
                  <a:pos x="104" y="116"/>
                </a:cxn>
                <a:cxn ang="0">
                  <a:pos x="64" y="170"/>
                </a:cxn>
                <a:cxn ang="0">
                  <a:pos x="39" y="213"/>
                </a:cxn>
                <a:cxn ang="0">
                  <a:pos x="25" y="246"/>
                </a:cxn>
                <a:cxn ang="0">
                  <a:pos x="13" y="283"/>
                </a:cxn>
                <a:cxn ang="0">
                  <a:pos x="5" y="322"/>
                </a:cxn>
                <a:cxn ang="0">
                  <a:pos x="0" y="364"/>
                </a:cxn>
                <a:cxn ang="0">
                  <a:pos x="2" y="409"/>
                </a:cxn>
                <a:cxn ang="0">
                  <a:pos x="9" y="456"/>
                </a:cxn>
                <a:cxn ang="0">
                  <a:pos x="25" y="504"/>
                </a:cxn>
                <a:cxn ang="0">
                  <a:pos x="49" y="555"/>
                </a:cxn>
                <a:cxn ang="0">
                  <a:pos x="84" y="606"/>
                </a:cxn>
                <a:cxn ang="0">
                  <a:pos x="115" y="633"/>
                </a:cxn>
                <a:cxn ang="0">
                  <a:pos x="196" y="639"/>
                </a:cxn>
                <a:cxn ang="0">
                  <a:pos x="348" y="647"/>
                </a:cxn>
                <a:cxn ang="0">
                  <a:pos x="506" y="650"/>
                </a:cxn>
                <a:cxn ang="0">
                  <a:pos x="629" y="651"/>
                </a:cxn>
                <a:cxn ang="0">
                  <a:pos x="767" y="648"/>
                </a:cxn>
                <a:cxn ang="0">
                  <a:pos x="915" y="643"/>
                </a:cxn>
                <a:cxn ang="0">
                  <a:pos x="1076" y="634"/>
                </a:cxn>
                <a:cxn ang="0">
                  <a:pos x="1246" y="620"/>
                </a:cxn>
                <a:cxn ang="0">
                  <a:pos x="1426" y="602"/>
                </a:cxn>
                <a:cxn ang="0">
                  <a:pos x="1615" y="578"/>
                </a:cxn>
                <a:cxn ang="0">
                  <a:pos x="1810" y="549"/>
                </a:cxn>
                <a:cxn ang="0">
                  <a:pos x="2012" y="511"/>
                </a:cxn>
                <a:cxn ang="0">
                  <a:pos x="2025" y="443"/>
                </a:cxn>
                <a:cxn ang="0">
                  <a:pos x="1965" y="452"/>
                </a:cxn>
                <a:cxn ang="0">
                  <a:pos x="1805" y="477"/>
                </a:cxn>
                <a:cxn ang="0">
                  <a:pos x="1569" y="509"/>
                </a:cxn>
                <a:cxn ang="0">
                  <a:pos x="1285" y="544"/>
                </a:cxn>
                <a:cxn ang="0">
                  <a:pos x="1132" y="559"/>
                </a:cxn>
                <a:cxn ang="0">
                  <a:pos x="977" y="573"/>
                </a:cxn>
                <a:cxn ang="0">
                  <a:pos x="821" y="583"/>
                </a:cxn>
                <a:cxn ang="0">
                  <a:pos x="670" y="590"/>
                </a:cxn>
                <a:cxn ang="0">
                  <a:pos x="526" y="593"/>
                </a:cxn>
                <a:cxn ang="0">
                  <a:pos x="392" y="590"/>
                </a:cxn>
                <a:cxn ang="0">
                  <a:pos x="272" y="581"/>
                </a:cxn>
                <a:cxn ang="0">
                  <a:pos x="169" y="566"/>
                </a:cxn>
                <a:cxn ang="0">
                  <a:pos x="143" y="540"/>
                </a:cxn>
                <a:cxn ang="0">
                  <a:pos x="121" y="509"/>
                </a:cxn>
                <a:cxn ang="0">
                  <a:pos x="111" y="489"/>
                </a:cxn>
                <a:cxn ang="0">
                  <a:pos x="103" y="466"/>
                </a:cxn>
                <a:cxn ang="0">
                  <a:pos x="96" y="438"/>
                </a:cxn>
                <a:cxn ang="0">
                  <a:pos x="93" y="408"/>
                </a:cxn>
                <a:cxn ang="0">
                  <a:pos x="94" y="374"/>
                </a:cxn>
                <a:cxn ang="0">
                  <a:pos x="99" y="337"/>
                </a:cxn>
                <a:cxn ang="0">
                  <a:pos x="110" y="297"/>
                </a:cxn>
                <a:cxn ang="0">
                  <a:pos x="127" y="252"/>
                </a:cxn>
                <a:cxn ang="0">
                  <a:pos x="152" y="205"/>
                </a:cxn>
                <a:cxn ang="0">
                  <a:pos x="185" y="154"/>
                </a:cxn>
                <a:cxn ang="0">
                  <a:pos x="240" y="155"/>
                </a:cxn>
                <a:cxn ang="0">
                  <a:pos x="393" y="155"/>
                </a:cxn>
                <a:cxn ang="0">
                  <a:pos x="619" y="154"/>
                </a:cxn>
                <a:cxn ang="0">
                  <a:pos x="900" y="149"/>
                </a:cxn>
                <a:cxn ang="0">
                  <a:pos x="1212" y="138"/>
                </a:cxn>
                <a:cxn ang="0">
                  <a:pos x="1374" y="130"/>
                </a:cxn>
                <a:cxn ang="0">
                  <a:pos x="1535" y="120"/>
                </a:cxn>
                <a:cxn ang="0">
                  <a:pos x="1693" y="108"/>
                </a:cxn>
                <a:cxn ang="0">
                  <a:pos x="1845" y="91"/>
                </a:cxn>
                <a:cxn ang="0">
                  <a:pos x="1990" y="73"/>
                </a:cxn>
                <a:cxn ang="0">
                  <a:pos x="2124" y="52"/>
                </a:cxn>
                <a:cxn ang="0">
                  <a:pos x="114" y="103"/>
                </a:cxn>
              </a:cxnLst>
              <a:rect l="0" t="0" r="r" b="b"/>
              <a:pathLst>
                <a:path w="2124" h="651">
                  <a:moveTo>
                    <a:pt x="114" y="103"/>
                  </a:moveTo>
                  <a:lnTo>
                    <a:pt x="104" y="116"/>
                  </a:lnTo>
                  <a:lnTo>
                    <a:pt x="79" y="147"/>
                  </a:lnTo>
                  <a:lnTo>
                    <a:pt x="64" y="170"/>
                  </a:lnTo>
                  <a:lnTo>
                    <a:pt x="47" y="198"/>
                  </a:lnTo>
                  <a:lnTo>
                    <a:pt x="39" y="213"/>
                  </a:lnTo>
                  <a:lnTo>
                    <a:pt x="32" y="229"/>
                  </a:lnTo>
                  <a:lnTo>
                    <a:pt x="25" y="246"/>
                  </a:lnTo>
                  <a:lnTo>
                    <a:pt x="19" y="263"/>
                  </a:lnTo>
                  <a:lnTo>
                    <a:pt x="13" y="283"/>
                  </a:lnTo>
                  <a:lnTo>
                    <a:pt x="9" y="302"/>
                  </a:lnTo>
                  <a:lnTo>
                    <a:pt x="5" y="322"/>
                  </a:lnTo>
                  <a:lnTo>
                    <a:pt x="2" y="342"/>
                  </a:lnTo>
                  <a:lnTo>
                    <a:pt x="0" y="364"/>
                  </a:lnTo>
                  <a:lnTo>
                    <a:pt x="0" y="387"/>
                  </a:lnTo>
                  <a:lnTo>
                    <a:pt x="2" y="409"/>
                  </a:lnTo>
                  <a:lnTo>
                    <a:pt x="5" y="432"/>
                  </a:lnTo>
                  <a:lnTo>
                    <a:pt x="9" y="456"/>
                  </a:lnTo>
                  <a:lnTo>
                    <a:pt x="16" y="480"/>
                  </a:lnTo>
                  <a:lnTo>
                    <a:pt x="25" y="504"/>
                  </a:lnTo>
                  <a:lnTo>
                    <a:pt x="36" y="529"/>
                  </a:lnTo>
                  <a:lnTo>
                    <a:pt x="49" y="555"/>
                  </a:lnTo>
                  <a:lnTo>
                    <a:pt x="65" y="580"/>
                  </a:lnTo>
                  <a:lnTo>
                    <a:pt x="84" y="606"/>
                  </a:lnTo>
                  <a:lnTo>
                    <a:pt x="104" y="632"/>
                  </a:lnTo>
                  <a:lnTo>
                    <a:pt x="115" y="633"/>
                  </a:lnTo>
                  <a:lnTo>
                    <a:pt x="145" y="636"/>
                  </a:lnTo>
                  <a:lnTo>
                    <a:pt x="196" y="639"/>
                  </a:lnTo>
                  <a:lnTo>
                    <a:pt x="264" y="643"/>
                  </a:lnTo>
                  <a:lnTo>
                    <a:pt x="348" y="647"/>
                  </a:lnTo>
                  <a:lnTo>
                    <a:pt x="450" y="650"/>
                  </a:lnTo>
                  <a:lnTo>
                    <a:pt x="506" y="650"/>
                  </a:lnTo>
                  <a:lnTo>
                    <a:pt x="567" y="651"/>
                  </a:lnTo>
                  <a:lnTo>
                    <a:pt x="629" y="651"/>
                  </a:lnTo>
                  <a:lnTo>
                    <a:pt x="696" y="650"/>
                  </a:lnTo>
                  <a:lnTo>
                    <a:pt x="767" y="648"/>
                  </a:lnTo>
                  <a:lnTo>
                    <a:pt x="839" y="646"/>
                  </a:lnTo>
                  <a:lnTo>
                    <a:pt x="915" y="643"/>
                  </a:lnTo>
                  <a:lnTo>
                    <a:pt x="995" y="639"/>
                  </a:lnTo>
                  <a:lnTo>
                    <a:pt x="1076" y="634"/>
                  </a:lnTo>
                  <a:lnTo>
                    <a:pt x="1160" y="627"/>
                  </a:lnTo>
                  <a:lnTo>
                    <a:pt x="1246" y="620"/>
                  </a:lnTo>
                  <a:lnTo>
                    <a:pt x="1335" y="612"/>
                  </a:lnTo>
                  <a:lnTo>
                    <a:pt x="1426" y="602"/>
                  </a:lnTo>
                  <a:lnTo>
                    <a:pt x="1520" y="591"/>
                  </a:lnTo>
                  <a:lnTo>
                    <a:pt x="1615" y="578"/>
                  </a:lnTo>
                  <a:lnTo>
                    <a:pt x="1712" y="564"/>
                  </a:lnTo>
                  <a:lnTo>
                    <a:pt x="1810" y="549"/>
                  </a:lnTo>
                  <a:lnTo>
                    <a:pt x="1910" y="531"/>
                  </a:lnTo>
                  <a:lnTo>
                    <a:pt x="2012" y="511"/>
                  </a:lnTo>
                  <a:lnTo>
                    <a:pt x="2114" y="491"/>
                  </a:lnTo>
                  <a:lnTo>
                    <a:pt x="2025" y="443"/>
                  </a:lnTo>
                  <a:lnTo>
                    <a:pt x="2010" y="445"/>
                  </a:lnTo>
                  <a:lnTo>
                    <a:pt x="1965" y="452"/>
                  </a:lnTo>
                  <a:lnTo>
                    <a:pt x="1897" y="464"/>
                  </a:lnTo>
                  <a:lnTo>
                    <a:pt x="1805" y="477"/>
                  </a:lnTo>
                  <a:lnTo>
                    <a:pt x="1695" y="493"/>
                  </a:lnTo>
                  <a:lnTo>
                    <a:pt x="1569" y="509"/>
                  </a:lnTo>
                  <a:lnTo>
                    <a:pt x="1432" y="526"/>
                  </a:lnTo>
                  <a:lnTo>
                    <a:pt x="1285" y="544"/>
                  </a:lnTo>
                  <a:lnTo>
                    <a:pt x="1209" y="552"/>
                  </a:lnTo>
                  <a:lnTo>
                    <a:pt x="1132" y="559"/>
                  </a:lnTo>
                  <a:lnTo>
                    <a:pt x="1054" y="566"/>
                  </a:lnTo>
                  <a:lnTo>
                    <a:pt x="977" y="573"/>
                  </a:lnTo>
                  <a:lnTo>
                    <a:pt x="898" y="578"/>
                  </a:lnTo>
                  <a:lnTo>
                    <a:pt x="821" y="583"/>
                  </a:lnTo>
                  <a:lnTo>
                    <a:pt x="745" y="587"/>
                  </a:lnTo>
                  <a:lnTo>
                    <a:pt x="670" y="590"/>
                  </a:lnTo>
                  <a:lnTo>
                    <a:pt x="597" y="592"/>
                  </a:lnTo>
                  <a:lnTo>
                    <a:pt x="526" y="593"/>
                  </a:lnTo>
                  <a:lnTo>
                    <a:pt x="457" y="592"/>
                  </a:lnTo>
                  <a:lnTo>
                    <a:pt x="392" y="590"/>
                  </a:lnTo>
                  <a:lnTo>
                    <a:pt x="330" y="587"/>
                  </a:lnTo>
                  <a:lnTo>
                    <a:pt x="272" y="581"/>
                  </a:lnTo>
                  <a:lnTo>
                    <a:pt x="218" y="575"/>
                  </a:lnTo>
                  <a:lnTo>
                    <a:pt x="169" y="566"/>
                  </a:lnTo>
                  <a:lnTo>
                    <a:pt x="161" y="560"/>
                  </a:lnTo>
                  <a:lnTo>
                    <a:pt x="143" y="540"/>
                  </a:lnTo>
                  <a:lnTo>
                    <a:pt x="132" y="527"/>
                  </a:lnTo>
                  <a:lnTo>
                    <a:pt x="121" y="509"/>
                  </a:lnTo>
                  <a:lnTo>
                    <a:pt x="116" y="500"/>
                  </a:lnTo>
                  <a:lnTo>
                    <a:pt x="111" y="489"/>
                  </a:lnTo>
                  <a:lnTo>
                    <a:pt x="107" y="478"/>
                  </a:lnTo>
                  <a:lnTo>
                    <a:pt x="103" y="466"/>
                  </a:lnTo>
                  <a:lnTo>
                    <a:pt x="99" y="452"/>
                  </a:lnTo>
                  <a:lnTo>
                    <a:pt x="96" y="438"/>
                  </a:lnTo>
                  <a:lnTo>
                    <a:pt x="94" y="423"/>
                  </a:lnTo>
                  <a:lnTo>
                    <a:pt x="93" y="408"/>
                  </a:lnTo>
                  <a:lnTo>
                    <a:pt x="93" y="392"/>
                  </a:lnTo>
                  <a:lnTo>
                    <a:pt x="94" y="374"/>
                  </a:lnTo>
                  <a:lnTo>
                    <a:pt x="96" y="356"/>
                  </a:lnTo>
                  <a:lnTo>
                    <a:pt x="99" y="337"/>
                  </a:lnTo>
                  <a:lnTo>
                    <a:pt x="104" y="317"/>
                  </a:lnTo>
                  <a:lnTo>
                    <a:pt x="110" y="297"/>
                  </a:lnTo>
                  <a:lnTo>
                    <a:pt x="118" y="274"/>
                  </a:lnTo>
                  <a:lnTo>
                    <a:pt x="127" y="252"/>
                  </a:lnTo>
                  <a:lnTo>
                    <a:pt x="138" y="229"/>
                  </a:lnTo>
                  <a:lnTo>
                    <a:pt x="152" y="205"/>
                  </a:lnTo>
                  <a:lnTo>
                    <a:pt x="168" y="180"/>
                  </a:lnTo>
                  <a:lnTo>
                    <a:pt x="185" y="154"/>
                  </a:lnTo>
                  <a:lnTo>
                    <a:pt x="199" y="154"/>
                  </a:lnTo>
                  <a:lnTo>
                    <a:pt x="240" y="155"/>
                  </a:lnTo>
                  <a:lnTo>
                    <a:pt x="306" y="155"/>
                  </a:lnTo>
                  <a:lnTo>
                    <a:pt x="393" y="155"/>
                  </a:lnTo>
                  <a:lnTo>
                    <a:pt x="498" y="155"/>
                  </a:lnTo>
                  <a:lnTo>
                    <a:pt x="619" y="154"/>
                  </a:lnTo>
                  <a:lnTo>
                    <a:pt x="754" y="152"/>
                  </a:lnTo>
                  <a:lnTo>
                    <a:pt x="900" y="149"/>
                  </a:lnTo>
                  <a:lnTo>
                    <a:pt x="1053" y="145"/>
                  </a:lnTo>
                  <a:lnTo>
                    <a:pt x="1212" y="138"/>
                  </a:lnTo>
                  <a:lnTo>
                    <a:pt x="1293" y="135"/>
                  </a:lnTo>
                  <a:lnTo>
                    <a:pt x="1374" y="130"/>
                  </a:lnTo>
                  <a:lnTo>
                    <a:pt x="1454" y="126"/>
                  </a:lnTo>
                  <a:lnTo>
                    <a:pt x="1535" y="120"/>
                  </a:lnTo>
                  <a:lnTo>
                    <a:pt x="1614" y="114"/>
                  </a:lnTo>
                  <a:lnTo>
                    <a:pt x="1693" y="108"/>
                  </a:lnTo>
                  <a:lnTo>
                    <a:pt x="1770" y="99"/>
                  </a:lnTo>
                  <a:lnTo>
                    <a:pt x="1845" y="91"/>
                  </a:lnTo>
                  <a:lnTo>
                    <a:pt x="1919" y="83"/>
                  </a:lnTo>
                  <a:lnTo>
                    <a:pt x="1990" y="73"/>
                  </a:lnTo>
                  <a:lnTo>
                    <a:pt x="2058" y="63"/>
                  </a:lnTo>
                  <a:lnTo>
                    <a:pt x="2124" y="52"/>
                  </a:lnTo>
                  <a:lnTo>
                    <a:pt x="2076" y="0"/>
                  </a:lnTo>
                  <a:lnTo>
                    <a:pt x="114" y="103"/>
                  </a:lnTo>
                  <a:close/>
                </a:path>
              </a:pathLst>
            </a:custGeom>
            <a:solidFill>
              <a:srgbClr val="0067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0" name="Freeform 54"/>
            <p:cNvSpPr>
              <a:spLocks/>
            </p:cNvSpPr>
            <p:nvPr/>
          </p:nvSpPr>
          <p:spPr bwMode="auto">
            <a:xfrm>
              <a:off x="4226" y="2817"/>
              <a:ext cx="216" cy="31"/>
            </a:xfrm>
            <a:custGeom>
              <a:avLst/>
              <a:gdLst/>
              <a:ahLst/>
              <a:cxnLst>
                <a:cxn ang="0">
                  <a:pos x="1508" y="197"/>
                </a:cxn>
                <a:cxn ang="0">
                  <a:pos x="264" y="222"/>
                </a:cxn>
                <a:cxn ang="0">
                  <a:pos x="0" y="22"/>
                </a:cxn>
                <a:cxn ang="0">
                  <a:pos x="1288" y="0"/>
                </a:cxn>
                <a:cxn ang="0">
                  <a:pos x="1508" y="197"/>
                </a:cxn>
              </a:cxnLst>
              <a:rect l="0" t="0" r="r" b="b"/>
              <a:pathLst>
                <a:path w="1508" h="222">
                  <a:moveTo>
                    <a:pt x="1508" y="197"/>
                  </a:moveTo>
                  <a:lnTo>
                    <a:pt x="264" y="222"/>
                  </a:lnTo>
                  <a:lnTo>
                    <a:pt x="0" y="22"/>
                  </a:lnTo>
                  <a:lnTo>
                    <a:pt x="1288" y="0"/>
                  </a:lnTo>
                  <a:lnTo>
                    <a:pt x="1508" y="1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1" name="Freeform 55"/>
            <p:cNvSpPr>
              <a:spLocks/>
            </p:cNvSpPr>
            <p:nvPr/>
          </p:nvSpPr>
          <p:spPr bwMode="auto">
            <a:xfrm>
              <a:off x="4222" y="2761"/>
              <a:ext cx="470" cy="239"/>
            </a:xfrm>
            <a:custGeom>
              <a:avLst/>
              <a:gdLst/>
              <a:ahLst/>
              <a:cxnLst>
                <a:cxn ang="0">
                  <a:pos x="3108" y="1454"/>
                </a:cxn>
                <a:cxn ang="0">
                  <a:pos x="3000" y="1472"/>
                </a:cxn>
                <a:cxn ang="0">
                  <a:pos x="2806" y="1500"/>
                </a:cxn>
                <a:cxn ang="0">
                  <a:pos x="2553" y="1533"/>
                </a:cxn>
                <a:cxn ang="0">
                  <a:pos x="2339" y="1556"/>
                </a:cxn>
                <a:cxn ang="0">
                  <a:pos x="2190" y="1569"/>
                </a:cxn>
                <a:cxn ang="0">
                  <a:pos x="2040" y="1579"/>
                </a:cxn>
                <a:cxn ang="0">
                  <a:pos x="1892" y="1586"/>
                </a:cxn>
                <a:cxn ang="0">
                  <a:pos x="1749" y="1588"/>
                </a:cxn>
                <a:cxn ang="0">
                  <a:pos x="1615" y="1584"/>
                </a:cxn>
                <a:cxn ang="0">
                  <a:pos x="1492" y="1575"/>
                </a:cxn>
                <a:cxn ang="0">
                  <a:pos x="1383" y="1558"/>
                </a:cxn>
                <a:cxn ang="0">
                  <a:pos x="1343" y="1190"/>
                </a:cxn>
                <a:cxn ang="0">
                  <a:pos x="1417" y="1189"/>
                </a:cxn>
                <a:cxn ang="0">
                  <a:pos x="1613" y="1184"/>
                </a:cxn>
                <a:cxn ang="0">
                  <a:pos x="1893" y="1177"/>
                </a:cxn>
                <a:cxn ang="0">
                  <a:pos x="2220" y="1167"/>
                </a:cxn>
                <a:cxn ang="0">
                  <a:pos x="2556" y="1154"/>
                </a:cxn>
                <a:cxn ang="0">
                  <a:pos x="2866" y="1139"/>
                </a:cxn>
                <a:cxn ang="0">
                  <a:pos x="2999" y="1130"/>
                </a:cxn>
                <a:cxn ang="0">
                  <a:pos x="3110" y="1121"/>
                </a:cxn>
                <a:cxn ang="0">
                  <a:pos x="3196" y="1111"/>
                </a:cxn>
                <a:cxn ang="0">
                  <a:pos x="3251" y="1100"/>
                </a:cxn>
                <a:cxn ang="0">
                  <a:pos x="3206" y="1026"/>
                </a:cxn>
                <a:cxn ang="0">
                  <a:pos x="3135" y="990"/>
                </a:cxn>
                <a:cxn ang="0">
                  <a:pos x="3053" y="938"/>
                </a:cxn>
                <a:cxn ang="0">
                  <a:pos x="2962" y="873"/>
                </a:cxn>
                <a:cxn ang="0">
                  <a:pos x="2864" y="796"/>
                </a:cxn>
                <a:cxn ang="0">
                  <a:pos x="2762" y="712"/>
                </a:cxn>
                <a:cxn ang="0">
                  <a:pos x="2657" y="622"/>
                </a:cxn>
                <a:cxn ang="0">
                  <a:pos x="2553" y="530"/>
                </a:cxn>
                <a:cxn ang="0">
                  <a:pos x="2401" y="391"/>
                </a:cxn>
                <a:cxn ang="0">
                  <a:pos x="2220" y="221"/>
                </a:cxn>
                <a:cxn ang="0">
                  <a:pos x="2082" y="88"/>
                </a:cxn>
                <a:cxn ang="0">
                  <a:pos x="2004" y="11"/>
                </a:cxn>
                <a:cxn ang="0">
                  <a:pos x="73" y="38"/>
                </a:cxn>
                <a:cxn ang="0">
                  <a:pos x="52" y="112"/>
                </a:cxn>
                <a:cxn ang="0">
                  <a:pos x="32" y="194"/>
                </a:cxn>
                <a:cxn ang="0">
                  <a:pos x="14" y="295"/>
                </a:cxn>
                <a:cxn ang="0">
                  <a:pos x="7" y="350"/>
                </a:cxn>
                <a:cxn ang="0">
                  <a:pos x="2" y="408"/>
                </a:cxn>
                <a:cxn ang="0">
                  <a:pos x="0" y="465"/>
                </a:cxn>
                <a:cxn ang="0">
                  <a:pos x="1" y="523"/>
                </a:cxn>
                <a:cxn ang="0">
                  <a:pos x="6" y="581"/>
                </a:cxn>
                <a:cxn ang="0">
                  <a:pos x="17" y="635"/>
                </a:cxn>
                <a:cxn ang="0">
                  <a:pos x="32" y="688"/>
                </a:cxn>
                <a:cxn ang="0">
                  <a:pos x="54" y="735"/>
                </a:cxn>
                <a:cxn ang="0">
                  <a:pos x="1299" y="1678"/>
                </a:cxn>
                <a:cxn ang="0">
                  <a:pos x="1450" y="1674"/>
                </a:cxn>
                <a:cxn ang="0">
                  <a:pos x="1714" y="1666"/>
                </a:cxn>
                <a:cxn ang="0">
                  <a:pos x="2048" y="1654"/>
                </a:cxn>
                <a:cxn ang="0">
                  <a:pos x="2410" y="1636"/>
                </a:cxn>
                <a:cxn ang="0">
                  <a:pos x="2674" y="1619"/>
                </a:cxn>
                <a:cxn ang="0">
                  <a:pos x="2838" y="1606"/>
                </a:cxn>
                <a:cxn ang="0">
                  <a:pos x="2984" y="1591"/>
                </a:cxn>
                <a:cxn ang="0">
                  <a:pos x="3110" y="1575"/>
                </a:cxn>
                <a:cxn ang="0">
                  <a:pos x="3208" y="1558"/>
                </a:cxn>
                <a:cxn ang="0">
                  <a:pos x="3273" y="1537"/>
                </a:cxn>
                <a:cxn ang="0">
                  <a:pos x="3123" y="1451"/>
                </a:cxn>
              </a:cxnLst>
              <a:rect l="0" t="0" r="r" b="b"/>
              <a:pathLst>
                <a:path w="3291" h="1678">
                  <a:moveTo>
                    <a:pt x="3123" y="1451"/>
                  </a:moveTo>
                  <a:lnTo>
                    <a:pt x="3108" y="1454"/>
                  </a:lnTo>
                  <a:lnTo>
                    <a:pt x="3065" y="1462"/>
                  </a:lnTo>
                  <a:lnTo>
                    <a:pt x="3000" y="1472"/>
                  </a:lnTo>
                  <a:lnTo>
                    <a:pt x="2912" y="1485"/>
                  </a:lnTo>
                  <a:lnTo>
                    <a:pt x="2806" y="1500"/>
                  </a:lnTo>
                  <a:lnTo>
                    <a:pt x="2685" y="1516"/>
                  </a:lnTo>
                  <a:lnTo>
                    <a:pt x="2553" y="1533"/>
                  </a:lnTo>
                  <a:lnTo>
                    <a:pt x="2412" y="1549"/>
                  </a:lnTo>
                  <a:lnTo>
                    <a:pt x="2339" y="1556"/>
                  </a:lnTo>
                  <a:lnTo>
                    <a:pt x="2264" y="1563"/>
                  </a:lnTo>
                  <a:lnTo>
                    <a:pt x="2190" y="1569"/>
                  </a:lnTo>
                  <a:lnTo>
                    <a:pt x="2115" y="1575"/>
                  </a:lnTo>
                  <a:lnTo>
                    <a:pt x="2040" y="1579"/>
                  </a:lnTo>
                  <a:lnTo>
                    <a:pt x="1965" y="1583"/>
                  </a:lnTo>
                  <a:lnTo>
                    <a:pt x="1892" y="1586"/>
                  </a:lnTo>
                  <a:lnTo>
                    <a:pt x="1820" y="1587"/>
                  </a:lnTo>
                  <a:lnTo>
                    <a:pt x="1749" y="1588"/>
                  </a:lnTo>
                  <a:lnTo>
                    <a:pt x="1681" y="1587"/>
                  </a:lnTo>
                  <a:lnTo>
                    <a:pt x="1615" y="1584"/>
                  </a:lnTo>
                  <a:lnTo>
                    <a:pt x="1551" y="1580"/>
                  </a:lnTo>
                  <a:lnTo>
                    <a:pt x="1492" y="1575"/>
                  </a:lnTo>
                  <a:lnTo>
                    <a:pt x="1435" y="1567"/>
                  </a:lnTo>
                  <a:lnTo>
                    <a:pt x="1383" y="1558"/>
                  </a:lnTo>
                  <a:lnTo>
                    <a:pt x="1334" y="1547"/>
                  </a:lnTo>
                  <a:lnTo>
                    <a:pt x="1343" y="1190"/>
                  </a:lnTo>
                  <a:lnTo>
                    <a:pt x="1362" y="1190"/>
                  </a:lnTo>
                  <a:lnTo>
                    <a:pt x="1417" y="1189"/>
                  </a:lnTo>
                  <a:lnTo>
                    <a:pt x="1502" y="1187"/>
                  </a:lnTo>
                  <a:lnTo>
                    <a:pt x="1613" y="1184"/>
                  </a:lnTo>
                  <a:lnTo>
                    <a:pt x="1744" y="1181"/>
                  </a:lnTo>
                  <a:lnTo>
                    <a:pt x="1893" y="1177"/>
                  </a:lnTo>
                  <a:lnTo>
                    <a:pt x="2052" y="1172"/>
                  </a:lnTo>
                  <a:lnTo>
                    <a:pt x="2220" y="1167"/>
                  </a:lnTo>
                  <a:lnTo>
                    <a:pt x="2390" y="1161"/>
                  </a:lnTo>
                  <a:lnTo>
                    <a:pt x="2556" y="1154"/>
                  </a:lnTo>
                  <a:lnTo>
                    <a:pt x="2717" y="1147"/>
                  </a:lnTo>
                  <a:lnTo>
                    <a:pt x="2866" y="1139"/>
                  </a:lnTo>
                  <a:lnTo>
                    <a:pt x="2935" y="1134"/>
                  </a:lnTo>
                  <a:lnTo>
                    <a:pt x="2999" y="1130"/>
                  </a:lnTo>
                  <a:lnTo>
                    <a:pt x="3057" y="1126"/>
                  </a:lnTo>
                  <a:lnTo>
                    <a:pt x="3110" y="1121"/>
                  </a:lnTo>
                  <a:lnTo>
                    <a:pt x="3156" y="1116"/>
                  </a:lnTo>
                  <a:lnTo>
                    <a:pt x="3196" y="1111"/>
                  </a:lnTo>
                  <a:lnTo>
                    <a:pt x="3228" y="1106"/>
                  </a:lnTo>
                  <a:lnTo>
                    <a:pt x="3251" y="1100"/>
                  </a:lnTo>
                  <a:lnTo>
                    <a:pt x="3236" y="1037"/>
                  </a:lnTo>
                  <a:lnTo>
                    <a:pt x="3206" y="1026"/>
                  </a:lnTo>
                  <a:lnTo>
                    <a:pt x="3172" y="1010"/>
                  </a:lnTo>
                  <a:lnTo>
                    <a:pt x="3135" y="990"/>
                  </a:lnTo>
                  <a:lnTo>
                    <a:pt x="3096" y="966"/>
                  </a:lnTo>
                  <a:lnTo>
                    <a:pt x="3053" y="938"/>
                  </a:lnTo>
                  <a:lnTo>
                    <a:pt x="3009" y="906"/>
                  </a:lnTo>
                  <a:lnTo>
                    <a:pt x="2962" y="873"/>
                  </a:lnTo>
                  <a:lnTo>
                    <a:pt x="2915" y="835"/>
                  </a:lnTo>
                  <a:lnTo>
                    <a:pt x="2864" y="796"/>
                  </a:lnTo>
                  <a:lnTo>
                    <a:pt x="2814" y="756"/>
                  </a:lnTo>
                  <a:lnTo>
                    <a:pt x="2762" y="712"/>
                  </a:lnTo>
                  <a:lnTo>
                    <a:pt x="2710" y="668"/>
                  </a:lnTo>
                  <a:lnTo>
                    <a:pt x="2657" y="622"/>
                  </a:lnTo>
                  <a:lnTo>
                    <a:pt x="2605" y="576"/>
                  </a:lnTo>
                  <a:lnTo>
                    <a:pt x="2553" y="530"/>
                  </a:lnTo>
                  <a:lnTo>
                    <a:pt x="2502" y="483"/>
                  </a:lnTo>
                  <a:lnTo>
                    <a:pt x="2401" y="391"/>
                  </a:lnTo>
                  <a:lnTo>
                    <a:pt x="2307" y="303"/>
                  </a:lnTo>
                  <a:lnTo>
                    <a:pt x="2220" y="221"/>
                  </a:lnTo>
                  <a:lnTo>
                    <a:pt x="2145" y="149"/>
                  </a:lnTo>
                  <a:lnTo>
                    <a:pt x="2082" y="88"/>
                  </a:lnTo>
                  <a:lnTo>
                    <a:pt x="2034" y="41"/>
                  </a:lnTo>
                  <a:lnTo>
                    <a:pt x="2004" y="11"/>
                  </a:lnTo>
                  <a:lnTo>
                    <a:pt x="1993" y="0"/>
                  </a:lnTo>
                  <a:lnTo>
                    <a:pt x="73" y="38"/>
                  </a:lnTo>
                  <a:lnTo>
                    <a:pt x="67" y="58"/>
                  </a:lnTo>
                  <a:lnTo>
                    <a:pt x="52" y="112"/>
                  </a:lnTo>
                  <a:lnTo>
                    <a:pt x="41" y="151"/>
                  </a:lnTo>
                  <a:lnTo>
                    <a:pt x="32" y="194"/>
                  </a:lnTo>
                  <a:lnTo>
                    <a:pt x="22" y="243"/>
                  </a:lnTo>
                  <a:lnTo>
                    <a:pt x="14" y="295"/>
                  </a:lnTo>
                  <a:lnTo>
                    <a:pt x="10" y="323"/>
                  </a:lnTo>
                  <a:lnTo>
                    <a:pt x="7" y="350"/>
                  </a:lnTo>
                  <a:lnTo>
                    <a:pt x="4" y="378"/>
                  </a:lnTo>
                  <a:lnTo>
                    <a:pt x="2" y="408"/>
                  </a:lnTo>
                  <a:lnTo>
                    <a:pt x="0" y="436"/>
                  </a:lnTo>
                  <a:lnTo>
                    <a:pt x="0" y="465"/>
                  </a:lnTo>
                  <a:lnTo>
                    <a:pt x="0" y="495"/>
                  </a:lnTo>
                  <a:lnTo>
                    <a:pt x="1" y="523"/>
                  </a:lnTo>
                  <a:lnTo>
                    <a:pt x="3" y="552"/>
                  </a:lnTo>
                  <a:lnTo>
                    <a:pt x="6" y="581"/>
                  </a:lnTo>
                  <a:lnTo>
                    <a:pt x="11" y="608"/>
                  </a:lnTo>
                  <a:lnTo>
                    <a:pt x="17" y="635"/>
                  </a:lnTo>
                  <a:lnTo>
                    <a:pt x="24" y="661"/>
                  </a:lnTo>
                  <a:lnTo>
                    <a:pt x="32" y="688"/>
                  </a:lnTo>
                  <a:lnTo>
                    <a:pt x="42" y="712"/>
                  </a:lnTo>
                  <a:lnTo>
                    <a:pt x="54" y="735"/>
                  </a:lnTo>
                  <a:lnTo>
                    <a:pt x="1278" y="1678"/>
                  </a:lnTo>
                  <a:lnTo>
                    <a:pt x="1299" y="1678"/>
                  </a:lnTo>
                  <a:lnTo>
                    <a:pt x="1357" y="1676"/>
                  </a:lnTo>
                  <a:lnTo>
                    <a:pt x="1450" y="1674"/>
                  </a:lnTo>
                  <a:lnTo>
                    <a:pt x="1572" y="1671"/>
                  </a:lnTo>
                  <a:lnTo>
                    <a:pt x="1714" y="1666"/>
                  </a:lnTo>
                  <a:lnTo>
                    <a:pt x="1876" y="1661"/>
                  </a:lnTo>
                  <a:lnTo>
                    <a:pt x="2048" y="1654"/>
                  </a:lnTo>
                  <a:lnTo>
                    <a:pt x="2228" y="1646"/>
                  </a:lnTo>
                  <a:lnTo>
                    <a:pt x="2410" y="1636"/>
                  </a:lnTo>
                  <a:lnTo>
                    <a:pt x="2589" y="1624"/>
                  </a:lnTo>
                  <a:lnTo>
                    <a:pt x="2674" y="1619"/>
                  </a:lnTo>
                  <a:lnTo>
                    <a:pt x="2758" y="1612"/>
                  </a:lnTo>
                  <a:lnTo>
                    <a:pt x="2838" y="1606"/>
                  </a:lnTo>
                  <a:lnTo>
                    <a:pt x="2914" y="1599"/>
                  </a:lnTo>
                  <a:lnTo>
                    <a:pt x="2984" y="1591"/>
                  </a:lnTo>
                  <a:lnTo>
                    <a:pt x="3050" y="1583"/>
                  </a:lnTo>
                  <a:lnTo>
                    <a:pt x="3110" y="1575"/>
                  </a:lnTo>
                  <a:lnTo>
                    <a:pt x="3162" y="1567"/>
                  </a:lnTo>
                  <a:lnTo>
                    <a:pt x="3208" y="1558"/>
                  </a:lnTo>
                  <a:lnTo>
                    <a:pt x="3244" y="1548"/>
                  </a:lnTo>
                  <a:lnTo>
                    <a:pt x="3273" y="1537"/>
                  </a:lnTo>
                  <a:lnTo>
                    <a:pt x="3291" y="1527"/>
                  </a:lnTo>
                  <a:lnTo>
                    <a:pt x="3123" y="1451"/>
                  </a:lnTo>
                  <a:close/>
                </a:path>
              </a:pathLst>
            </a:custGeom>
            <a:solidFill>
              <a:srgbClr val="CFB9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2" name="Freeform 56"/>
            <p:cNvSpPr>
              <a:spLocks/>
            </p:cNvSpPr>
            <p:nvPr/>
          </p:nvSpPr>
          <p:spPr bwMode="auto">
            <a:xfrm>
              <a:off x="4398" y="2918"/>
              <a:ext cx="288" cy="74"/>
            </a:xfrm>
            <a:custGeom>
              <a:avLst/>
              <a:gdLst/>
              <a:ahLst/>
              <a:cxnLst>
                <a:cxn ang="0">
                  <a:pos x="1913" y="1"/>
                </a:cxn>
                <a:cxn ang="0">
                  <a:pos x="1657" y="9"/>
                </a:cxn>
                <a:cxn ang="0">
                  <a:pos x="1355" y="22"/>
                </a:cxn>
                <a:cxn ang="0">
                  <a:pos x="1034" y="37"/>
                </a:cxn>
                <a:cxn ang="0">
                  <a:pos x="724" y="54"/>
                </a:cxn>
                <a:cxn ang="0">
                  <a:pos x="451" y="70"/>
                </a:cxn>
                <a:cxn ang="0">
                  <a:pos x="242" y="82"/>
                </a:cxn>
                <a:cxn ang="0">
                  <a:pos x="123" y="89"/>
                </a:cxn>
                <a:cxn ang="0">
                  <a:pos x="98" y="102"/>
                </a:cxn>
                <a:cxn ang="0">
                  <a:pos x="61" y="153"/>
                </a:cxn>
                <a:cxn ang="0">
                  <a:pos x="39" y="192"/>
                </a:cxn>
                <a:cxn ang="0">
                  <a:pos x="25" y="220"/>
                </a:cxn>
                <a:cxn ang="0">
                  <a:pos x="14" y="250"/>
                </a:cxn>
                <a:cxn ang="0">
                  <a:pos x="5" y="284"/>
                </a:cxn>
                <a:cxn ang="0">
                  <a:pos x="1" y="317"/>
                </a:cxn>
                <a:cxn ang="0">
                  <a:pos x="1" y="351"/>
                </a:cxn>
                <a:cxn ang="0">
                  <a:pos x="7" y="386"/>
                </a:cxn>
                <a:cxn ang="0">
                  <a:pos x="21" y="421"/>
                </a:cxn>
                <a:cxn ang="0">
                  <a:pos x="43" y="455"/>
                </a:cxn>
                <a:cxn ang="0">
                  <a:pos x="73" y="487"/>
                </a:cxn>
                <a:cxn ang="0">
                  <a:pos x="103" y="503"/>
                </a:cxn>
                <a:cxn ang="0">
                  <a:pos x="194" y="508"/>
                </a:cxn>
                <a:cxn ang="0">
                  <a:pos x="352" y="514"/>
                </a:cxn>
                <a:cxn ang="0">
                  <a:pos x="555" y="520"/>
                </a:cxn>
                <a:cxn ang="0">
                  <a:pos x="779" y="522"/>
                </a:cxn>
                <a:cxn ang="0">
                  <a:pos x="948" y="521"/>
                </a:cxn>
                <a:cxn ang="0">
                  <a:pos x="1055" y="517"/>
                </a:cxn>
                <a:cxn ang="0">
                  <a:pos x="1155" y="511"/>
                </a:cxn>
                <a:cxn ang="0">
                  <a:pos x="1243" y="503"/>
                </a:cxn>
                <a:cxn ang="0">
                  <a:pos x="1319" y="492"/>
                </a:cxn>
                <a:cxn ang="0">
                  <a:pos x="1378" y="478"/>
                </a:cxn>
                <a:cxn ang="0">
                  <a:pos x="1466" y="460"/>
                </a:cxn>
                <a:cxn ang="0">
                  <a:pos x="1588" y="442"/>
                </a:cxn>
                <a:cxn ang="0">
                  <a:pos x="1749" y="415"/>
                </a:cxn>
                <a:cxn ang="0">
                  <a:pos x="1913" y="384"/>
                </a:cxn>
                <a:cxn ang="0">
                  <a:pos x="2003" y="366"/>
                </a:cxn>
                <a:cxn ang="0">
                  <a:pos x="2010" y="348"/>
                </a:cxn>
                <a:cxn ang="0">
                  <a:pos x="2000" y="319"/>
                </a:cxn>
                <a:cxn ang="0">
                  <a:pos x="1993" y="290"/>
                </a:cxn>
                <a:cxn ang="0">
                  <a:pos x="1989" y="259"/>
                </a:cxn>
                <a:cxn ang="0">
                  <a:pos x="1986" y="213"/>
                </a:cxn>
                <a:cxn ang="0">
                  <a:pos x="1988" y="154"/>
                </a:cxn>
                <a:cxn ang="0">
                  <a:pos x="1994" y="100"/>
                </a:cxn>
                <a:cxn ang="0">
                  <a:pos x="2002" y="55"/>
                </a:cxn>
                <a:cxn ang="0">
                  <a:pos x="2013" y="10"/>
                </a:cxn>
              </a:cxnLst>
              <a:rect l="0" t="0" r="r" b="b"/>
              <a:pathLst>
                <a:path w="2015" h="522">
                  <a:moveTo>
                    <a:pt x="2015" y="0"/>
                  </a:moveTo>
                  <a:lnTo>
                    <a:pt x="1913" y="1"/>
                  </a:lnTo>
                  <a:lnTo>
                    <a:pt x="1792" y="4"/>
                  </a:lnTo>
                  <a:lnTo>
                    <a:pt x="1657" y="9"/>
                  </a:lnTo>
                  <a:lnTo>
                    <a:pt x="1509" y="15"/>
                  </a:lnTo>
                  <a:lnTo>
                    <a:pt x="1355" y="22"/>
                  </a:lnTo>
                  <a:lnTo>
                    <a:pt x="1195" y="29"/>
                  </a:lnTo>
                  <a:lnTo>
                    <a:pt x="1034" y="37"/>
                  </a:lnTo>
                  <a:lnTo>
                    <a:pt x="877" y="46"/>
                  </a:lnTo>
                  <a:lnTo>
                    <a:pt x="724" y="54"/>
                  </a:lnTo>
                  <a:lnTo>
                    <a:pt x="581" y="62"/>
                  </a:lnTo>
                  <a:lnTo>
                    <a:pt x="451" y="70"/>
                  </a:lnTo>
                  <a:lnTo>
                    <a:pt x="337" y="77"/>
                  </a:lnTo>
                  <a:lnTo>
                    <a:pt x="242" y="82"/>
                  </a:lnTo>
                  <a:lnTo>
                    <a:pt x="170" y="87"/>
                  </a:lnTo>
                  <a:lnTo>
                    <a:pt x="123" y="89"/>
                  </a:lnTo>
                  <a:lnTo>
                    <a:pt x="107" y="90"/>
                  </a:lnTo>
                  <a:lnTo>
                    <a:pt x="98" y="102"/>
                  </a:lnTo>
                  <a:lnTo>
                    <a:pt x="75" y="132"/>
                  </a:lnTo>
                  <a:lnTo>
                    <a:pt x="61" y="153"/>
                  </a:lnTo>
                  <a:lnTo>
                    <a:pt x="46" y="177"/>
                  </a:lnTo>
                  <a:lnTo>
                    <a:pt x="39" y="192"/>
                  </a:lnTo>
                  <a:lnTo>
                    <a:pt x="32" y="206"/>
                  </a:lnTo>
                  <a:lnTo>
                    <a:pt x="25" y="220"/>
                  </a:lnTo>
                  <a:lnTo>
                    <a:pt x="19" y="235"/>
                  </a:lnTo>
                  <a:lnTo>
                    <a:pt x="14" y="250"/>
                  </a:lnTo>
                  <a:lnTo>
                    <a:pt x="9" y="266"/>
                  </a:lnTo>
                  <a:lnTo>
                    <a:pt x="5" y="284"/>
                  </a:lnTo>
                  <a:lnTo>
                    <a:pt x="2" y="300"/>
                  </a:lnTo>
                  <a:lnTo>
                    <a:pt x="1" y="317"/>
                  </a:lnTo>
                  <a:lnTo>
                    <a:pt x="0" y="334"/>
                  </a:lnTo>
                  <a:lnTo>
                    <a:pt x="1" y="351"/>
                  </a:lnTo>
                  <a:lnTo>
                    <a:pt x="3" y="369"/>
                  </a:lnTo>
                  <a:lnTo>
                    <a:pt x="7" y="386"/>
                  </a:lnTo>
                  <a:lnTo>
                    <a:pt x="13" y="404"/>
                  </a:lnTo>
                  <a:lnTo>
                    <a:pt x="21" y="421"/>
                  </a:lnTo>
                  <a:lnTo>
                    <a:pt x="31" y="437"/>
                  </a:lnTo>
                  <a:lnTo>
                    <a:pt x="43" y="455"/>
                  </a:lnTo>
                  <a:lnTo>
                    <a:pt x="56" y="471"/>
                  </a:lnTo>
                  <a:lnTo>
                    <a:pt x="73" y="487"/>
                  </a:lnTo>
                  <a:lnTo>
                    <a:pt x="91" y="503"/>
                  </a:lnTo>
                  <a:lnTo>
                    <a:pt x="103" y="503"/>
                  </a:lnTo>
                  <a:lnTo>
                    <a:pt x="139" y="505"/>
                  </a:lnTo>
                  <a:lnTo>
                    <a:pt x="194" y="508"/>
                  </a:lnTo>
                  <a:lnTo>
                    <a:pt x="266" y="511"/>
                  </a:lnTo>
                  <a:lnTo>
                    <a:pt x="352" y="514"/>
                  </a:lnTo>
                  <a:lnTo>
                    <a:pt x="450" y="517"/>
                  </a:lnTo>
                  <a:lnTo>
                    <a:pt x="555" y="520"/>
                  </a:lnTo>
                  <a:lnTo>
                    <a:pt x="666" y="522"/>
                  </a:lnTo>
                  <a:lnTo>
                    <a:pt x="779" y="522"/>
                  </a:lnTo>
                  <a:lnTo>
                    <a:pt x="892" y="522"/>
                  </a:lnTo>
                  <a:lnTo>
                    <a:pt x="948" y="521"/>
                  </a:lnTo>
                  <a:lnTo>
                    <a:pt x="1002" y="519"/>
                  </a:lnTo>
                  <a:lnTo>
                    <a:pt x="1055" y="517"/>
                  </a:lnTo>
                  <a:lnTo>
                    <a:pt x="1106" y="515"/>
                  </a:lnTo>
                  <a:lnTo>
                    <a:pt x="1155" y="511"/>
                  </a:lnTo>
                  <a:lnTo>
                    <a:pt x="1200" y="508"/>
                  </a:lnTo>
                  <a:lnTo>
                    <a:pt x="1243" y="503"/>
                  </a:lnTo>
                  <a:lnTo>
                    <a:pt x="1283" y="498"/>
                  </a:lnTo>
                  <a:lnTo>
                    <a:pt x="1319" y="492"/>
                  </a:lnTo>
                  <a:lnTo>
                    <a:pt x="1351" y="485"/>
                  </a:lnTo>
                  <a:lnTo>
                    <a:pt x="1378" y="478"/>
                  </a:lnTo>
                  <a:lnTo>
                    <a:pt x="1400" y="469"/>
                  </a:lnTo>
                  <a:lnTo>
                    <a:pt x="1466" y="460"/>
                  </a:lnTo>
                  <a:lnTo>
                    <a:pt x="1528" y="452"/>
                  </a:lnTo>
                  <a:lnTo>
                    <a:pt x="1588" y="442"/>
                  </a:lnTo>
                  <a:lnTo>
                    <a:pt x="1644" y="433"/>
                  </a:lnTo>
                  <a:lnTo>
                    <a:pt x="1749" y="415"/>
                  </a:lnTo>
                  <a:lnTo>
                    <a:pt x="1839" y="399"/>
                  </a:lnTo>
                  <a:lnTo>
                    <a:pt x="1913" y="384"/>
                  </a:lnTo>
                  <a:lnTo>
                    <a:pt x="1969" y="373"/>
                  </a:lnTo>
                  <a:lnTo>
                    <a:pt x="2003" y="366"/>
                  </a:lnTo>
                  <a:lnTo>
                    <a:pt x="2015" y="363"/>
                  </a:lnTo>
                  <a:lnTo>
                    <a:pt x="2010" y="348"/>
                  </a:lnTo>
                  <a:lnTo>
                    <a:pt x="2005" y="334"/>
                  </a:lnTo>
                  <a:lnTo>
                    <a:pt x="2000" y="319"/>
                  </a:lnTo>
                  <a:lnTo>
                    <a:pt x="1997" y="305"/>
                  </a:lnTo>
                  <a:lnTo>
                    <a:pt x="1993" y="290"/>
                  </a:lnTo>
                  <a:lnTo>
                    <a:pt x="1991" y="275"/>
                  </a:lnTo>
                  <a:lnTo>
                    <a:pt x="1989" y="259"/>
                  </a:lnTo>
                  <a:lnTo>
                    <a:pt x="1988" y="243"/>
                  </a:lnTo>
                  <a:lnTo>
                    <a:pt x="1986" y="213"/>
                  </a:lnTo>
                  <a:lnTo>
                    <a:pt x="1987" y="183"/>
                  </a:lnTo>
                  <a:lnTo>
                    <a:pt x="1988" y="154"/>
                  </a:lnTo>
                  <a:lnTo>
                    <a:pt x="1991" y="126"/>
                  </a:lnTo>
                  <a:lnTo>
                    <a:pt x="1994" y="100"/>
                  </a:lnTo>
                  <a:lnTo>
                    <a:pt x="1998" y="76"/>
                  </a:lnTo>
                  <a:lnTo>
                    <a:pt x="2002" y="55"/>
                  </a:lnTo>
                  <a:lnTo>
                    <a:pt x="2006" y="36"/>
                  </a:lnTo>
                  <a:lnTo>
                    <a:pt x="2013" y="10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3" name="Freeform 57"/>
            <p:cNvSpPr>
              <a:spLocks/>
            </p:cNvSpPr>
            <p:nvPr/>
          </p:nvSpPr>
          <p:spPr bwMode="auto">
            <a:xfrm>
              <a:off x="4232" y="2765"/>
              <a:ext cx="228" cy="159"/>
            </a:xfrm>
            <a:custGeom>
              <a:avLst/>
              <a:gdLst/>
              <a:ahLst/>
              <a:cxnLst>
                <a:cxn ang="0">
                  <a:pos x="420" y="0"/>
                </a:cxn>
                <a:cxn ang="0">
                  <a:pos x="0" y="8"/>
                </a:cxn>
                <a:cxn ang="0">
                  <a:pos x="2" y="11"/>
                </a:cxn>
                <a:cxn ang="0">
                  <a:pos x="9" y="24"/>
                </a:cxn>
                <a:cxn ang="0">
                  <a:pos x="21" y="43"/>
                </a:cxn>
                <a:cxn ang="0">
                  <a:pos x="41" y="70"/>
                </a:cxn>
                <a:cxn ang="0">
                  <a:pos x="68" y="105"/>
                </a:cxn>
                <a:cxn ang="0">
                  <a:pos x="106" y="150"/>
                </a:cxn>
                <a:cxn ang="0">
                  <a:pos x="127" y="175"/>
                </a:cxn>
                <a:cxn ang="0">
                  <a:pos x="152" y="203"/>
                </a:cxn>
                <a:cxn ang="0">
                  <a:pos x="180" y="232"/>
                </a:cxn>
                <a:cxn ang="0">
                  <a:pos x="210" y="264"/>
                </a:cxn>
                <a:cxn ang="0">
                  <a:pos x="243" y="299"/>
                </a:cxn>
                <a:cxn ang="0">
                  <a:pos x="280" y="335"/>
                </a:cxn>
                <a:cxn ang="0">
                  <a:pos x="320" y="375"/>
                </a:cxn>
                <a:cxn ang="0">
                  <a:pos x="363" y="416"/>
                </a:cxn>
                <a:cxn ang="0">
                  <a:pos x="410" y="461"/>
                </a:cxn>
                <a:cxn ang="0">
                  <a:pos x="460" y="506"/>
                </a:cxn>
                <a:cxn ang="0">
                  <a:pos x="515" y="556"/>
                </a:cxn>
                <a:cxn ang="0">
                  <a:pos x="573" y="606"/>
                </a:cxn>
                <a:cxn ang="0">
                  <a:pos x="635" y="661"/>
                </a:cxn>
                <a:cxn ang="0">
                  <a:pos x="702" y="716"/>
                </a:cxn>
                <a:cxn ang="0">
                  <a:pos x="772" y="776"/>
                </a:cxn>
                <a:cxn ang="0">
                  <a:pos x="848" y="838"/>
                </a:cxn>
                <a:cxn ang="0">
                  <a:pos x="928" y="902"/>
                </a:cxn>
                <a:cxn ang="0">
                  <a:pos x="1013" y="969"/>
                </a:cxn>
                <a:cxn ang="0">
                  <a:pos x="1103" y="1038"/>
                </a:cxn>
                <a:cxn ang="0">
                  <a:pos x="1197" y="1111"/>
                </a:cxn>
                <a:cxn ang="0">
                  <a:pos x="1591" y="1087"/>
                </a:cxn>
                <a:cxn ang="0">
                  <a:pos x="420" y="0"/>
                </a:cxn>
              </a:cxnLst>
              <a:rect l="0" t="0" r="r" b="b"/>
              <a:pathLst>
                <a:path w="1591" h="1111">
                  <a:moveTo>
                    <a:pt x="420" y="0"/>
                  </a:moveTo>
                  <a:lnTo>
                    <a:pt x="0" y="8"/>
                  </a:lnTo>
                  <a:lnTo>
                    <a:pt x="2" y="11"/>
                  </a:lnTo>
                  <a:lnTo>
                    <a:pt x="9" y="24"/>
                  </a:lnTo>
                  <a:lnTo>
                    <a:pt x="21" y="43"/>
                  </a:lnTo>
                  <a:lnTo>
                    <a:pt x="41" y="70"/>
                  </a:lnTo>
                  <a:lnTo>
                    <a:pt x="68" y="105"/>
                  </a:lnTo>
                  <a:lnTo>
                    <a:pt x="106" y="150"/>
                  </a:lnTo>
                  <a:lnTo>
                    <a:pt x="127" y="175"/>
                  </a:lnTo>
                  <a:lnTo>
                    <a:pt x="152" y="203"/>
                  </a:lnTo>
                  <a:lnTo>
                    <a:pt x="180" y="232"/>
                  </a:lnTo>
                  <a:lnTo>
                    <a:pt x="210" y="264"/>
                  </a:lnTo>
                  <a:lnTo>
                    <a:pt x="243" y="299"/>
                  </a:lnTo>
                  <a:lnTo>
                    <a:pt x="280" y="335"/>
                  </a:lnTo>
                  <a:lnTo>
                    <a:pt x="320" y="375"/>
                  </a:lnTo>
                  <a:lnTo>
                    <a:pt x="363" y="416"/>
                  </a:lnTo>
                  <a:lnTo>
                    <a:pt x="410" y="461"/>
                  </a:lnTo>
                  <a:lnTo>
                    <a:pt x="460" y="506"/>
                  </a:lnTo>
                  <a:lnTo>
                    <a:pt x="515" y="556"/>
                  </a:lnTo>
                  <a:lnTo>
                    <a:pt x="573" y="606"/>
                  </a:lnTo>
                  <a:lnTo>
                    <a:pt x="635" y="661"/>
                  </a:lnTo>
                  <a:lnTo>
                    <a:pt x="702" y="716"/>
                  </a:lnTo>
                  <a:lnTo>
                    <a:pt x="772" y="776"/>
                  </a:lnTo>
                  <a:lnTo>
                    <a:pt x="848" y="838"/>
                  </a:lnTo>
                  <a:lnTo>
                    <a:pt x="928" y="902"/>
                  </a:lnTo>
                  <a:lnTo>
                    <a:pt x="1013" y="969"/>
                  </a:lnTo>
                  <a:lnTo>
                    <a:pt x="1103" y="1038"/>
                  </a:lnTo>
                  <a:lnTo>
                    <a:pt x="1197" y="1111"/>
                  </a:lnTo>
                  <a:lnTo>
                    <a:pt x="1591" y="108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8781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4" name="Freeform 58"/>
            <p:cNvSpPr>
              <a:spLocks/>
            </p:cNvSpPr>
            <p:nvPr/>
          </p:nvSpPr>
          <p:spPr bwMode="auto">
            <a:xfrm>
              <a:off x="4387" y="2909"/>
              <a:ext cx="303" cy="93"/>
            </a:xfrm>
            <a:custGeom>
              <a:avLst/>
              <a:gdLst/>
              <a:ahLst/>
              <a:cxnLst>
                <a:cxn ang="0">
                  <a:pos x="103" y="115"/>
                </a:cxn>
                <a:cxn ang="0">
                  <a:pos x="63" y="171"/>
                </a:cxn>
                <a:cxn ang="0">
                  <a:pos x="40" y="213"/>
                </a:cxn>
                <a:cxn ang="0">
                  <a:pos x="26" y="246"/>
                </a:cxn>
                <a:cxn ang="0">
                  <a:pos x="14" y="282"/>
                </a:cxn>
                <a:cxn ang="0">
                  <a:pos x="4" y="322"/>
                </a:cxn>
                <a:cxn ang="0">
                  <a:pos x="0" y="364"/>
                </a:cxn>
                <a:cxn ang="0">
                  <a:pos x="1" y="409"/>
                </a:cxn>
                <a:cxn ang="0">
                  <a:pos x="10" y="456"/>
                </a:cxn>
                <a:cxn ang="0">
                  <a:pos x="25" y="504"/>
                </a:cxn>
                <a:cxn ang="0">
                  <a:pos x="49" y="555"/>
                </a:cxn>
                <a:cxn ang="0">
                  <a:pos x="83" y="606"/>
                </a:cxn>
                <a:cxn ang="0">
                  <a:pos x="115" y="633"/>
                </a:cxn>
                <a:cxn ang="0">
                  <a:pos x="195" y="639"/>
                </a:cxn>
                <a:cxn ang="0">
                  <a:pos x="349" y="646"/>
                </a:cxn>
                <a:cxn ang="0">
                  <a:pos x="506" y="650"/>
                </a:cxn>
                <a:cxn ang="0">
                  <a:pos x="630" y="650"/>
                </a:cxn>
                <a:cxn ang="0">
                  <a:pos x="766" y="648"/>
                </a:cxn>
                <a:cxn ang="0">
                  <a:pos x="915" y="643"/>
                </a:cxn>
                <a:cxn ang="0">
                  <a:pos x="1076" y="634"/>
                </a:cxn>
                <a:cxn ang="0">
                  <a:pos x="1247" y="621"/>
                </a:cxn>
                <a:cxn ang="0">
                  <a:pos x="1426" y="603"/>
                </a:cxn>
                <a:cxn ang="0">
                  <a:pos x="1614" y="578"/>
                </a:cxn>
                <a:cxn ang="0">
                  <a:pos x="1810" y="548"/>
                </a:cxn>
                <a:cxn ang="0">
                  <a:pos x="2011" y="512"/>
                </a:cxn>
                <a:cxn ang="0">
                  <a:pos x="2024" y="443"/>
                </a:cxn>
                <a:cxn ang="0">
                  <a:pos x="1966" y="453"/>
                </a:cxn>
                <a:cxn ang="0">
                  <a:pos x="1805" y="477"/>
                </a:cxn>
                <a:cxn ang="0">
                  <a:pos x="1570" y="510"/>
                </a:cxn>
                <a:cxn ang="0">
                  <a:pos x="1284" y="543"/>
                </a:cxn>
                <a:cxn ang="0">
                  <a:pos x="1132" y="559"/>
                </a:cxn>
                <a:cxn ang="0">
                  <a:pos x="976" y="572"/>
                </a:cxn>
                <a:cxn ang="0">
                  <a:pos x="821" y="583"/>
                </a:cxn>
                <a:cxn ang="0">
                  <a:pos x="670" y="590"/>
                </a:cxn>
                <a:cxn ang="0">
                  <a:pos x="526" y="592"/>
                </a:cxn>
                <a:cxn ang="0">
                  <a:pos x="392" y="590"/>
                </a:cxn>
                <a:cxn ang="0">
                  <a:pos x="272" y="581"/>
                </a:cxn>
                <a:cxn ang="0">
                  <a:pos x="168" y="566"/>
                </a:cxn>
                <a:cxn ang="0">
                  <a:pos x="143" y="541"/>
                </a:cxn>
                <a:cxn ang="0">
                  <a:pos x="122" y="510"/>
                </a:cxn>
                <a:cxn ang="0">
                  <a:pos x="112" y="489"/>
                </a:cxn>
                <a:cxn ang="0">
                  <a:pos x="102" y="465"/>
                </a:cxn>
                <a:cxn ang="0">
                  <a:pos x="96" y="438"/>
                </a:cxn>
                <a:cxn ang="0">
                  <a:pos x="92" y="407"/>
                </a:cxn>
                <a:cxn ang="0">
                  <a:pos x="93" y="374"/>
                </a:cxn>
                <a:cxn ang="0">
                  <a:pos x="99" y="337"/>
                </a:cxn>
                <a:cxn ang="0">
                  <a:pos x="110" y="296"/>
                </a:cxn>
                <a:cxn ang="0">
                  <a:pos x="128" y="253"/>
                </a:cxn>
                <a:cxn ang="0">
                  <a:pos x="152" y="205"/>
                </a:cxn>
                <a:cxn ang="0">
                  <a:pos x="184" y="153"/>
                </a:cxn>
                <a:cxn ang="0">
                  <a:pos x="240" y="154"/>
                </a:cxn>
                <a:cxn ang="0">
                  <a:pos x="392" y="155"/>
                </a:cxn>
                <a:cxn ang="0">
                  <a:pos x="620" y="154"/>
                </a:cxn>
                <a:cxn ang="0">
                  <a:pos x="900" y="149"/>
                </a:cxn>
                <a:cxn ang="0">
                  <a:pos x="1212" y="138"/>
                </a:cxn>
                <a:cxn ang="0">
                  <a:pos x="1374" y="130"/>
                </a:cxn>
                <a:cxn ang="0">
                  <a:pos x="1535" y="120"/>
                </a:cxn>
                <a:cxn ang="0">
                  <a:pos x="1693" y="107"/>
                </a:cxn>
                <a:cxn ang="0">
                  <a:pos x="1846" y="92"/>
                </a:cxn>
                <a:cxn ang="0">
                  <a:pos x="1990" y="74"/>
                </a:cxn>
                <a:cxn ang="0">
                  <a:pos x="2123" y="52"/>
                </a:cxn>
                <a:cxn ang="0">
                  <a:pos x="114" y="104"/>
                </a:cxn>
              </a:cxnLst>
              <a:rect l="0" t="0" r="r" b="b"/>
              <a:pathLst>
                <a:path w="2123" h="650">
                  <a:moveTo>
                    <a:pt x="114" y="104"/>
                  </a:moveTo>
                  <a:lnTo>
                    <a:pt x="103" y="115"/>
                  </a:lnTo>
                  <a:lnTo>
                    <a:pt x="78" y="147"/>
                  </a:lnTo>
                  <a:lnTo>
                    <a:pt x="63" y="171"/>
                  </a:lnTo>
                  <a:lnTo>
                    <a:pt x="48" y="198"/>
                  </a:lnTo>
                  <a:lnTo>
                    <a:pt x="40" y="213"/>
                  </a:lnTo>
                  <a:lnTo>
                    <a:pt x="33" y="229"/>
                  </a:lnTo>
                  <a:lnTo>
                    <a:pt x="26" y="246"/>
                  </a:lnTo>
                  <a:lnTo>
                    <a:pt x="19" y="264"/>
                  </a:lnTo>
                  <a:lnTo>
                    <a:pt x="14" y="282"/>
                  </a:lnTo>
                  <a:lnTo>
                    <a:pt x="9" y="302"/>
                  </a:lnTo>
                  <a:lnTo>
                    <a:pt x="4" y="322"/>
                  </a:lnTo>
                  <a:lnTo>
                    <a:pt x="1" y="343"/>
                  </a:lnTo>
                  <a:lnTo>
                    <a:pt x="0" y="364"/>
                  </a:lnTo>
                  <a:lnTo>
                    <a:pt x="0" y="386"/>
                  </a:lnTo>
                  <a:lnTo>
                    <a:pt x="1" y="409"/>
                  </a:lnTo>
                  <a:lnTo>
                    <a:pt x="4" y="432"/>
                  </a:lnTo>
                  <a:lnTo>
                    <a:pt x="10" y="456"/>
                  </a:lnTo>
                  <a:lnTo>
                    <a:pt x="16" y="480"/>
                  </a:lnTo>
                  <a:lnTo>
                    <a:pt x="25" y="504"/>
                  </a:lnTo>
                  <a:lnTo>
                    <a:pt x="36" y="530"/>
                  </a:lnTo>
                  <a:lnTo>
                    <a:pt x="49" y="555"/>
                  </a:lnTo>
                  <a:lnTo>
                    <a:pt x="65" y="580"/>
                  </a:lnTo>
                  <a:lnTo>
                    <a:pt x="83" y="606"/>
                  </a:lnTo>
                  <a:lnTo>
                    <a:pt x="104" y="632"/>
                  </a:lnTo>
                  <a:lnTo>
                    <a:pt x="115" y="633"/>
                  </a:lnTo>
                  <a:lnTo>
                    <a:pt x="146" y="635"/>
                  </a:lnTo>
                  <a:lnTo>
                    <a:pt x="195" y="639"/>
                  </a:lnTo>
                  <a:lnTo>
                    <a:pt x="263" y="643"/>
                  </a:lnTo>
                  <a:lnTo>
                    <a:pt x="349" y="646"/>
                  </a:lnTo>
                  <a:lnTo>
                    <a:pt x="450" y="649"/>
                  </a:lnTo>
                  <a:lnTo>
                    <a:pt x="506" y="650"/>
                  </a:lnTo>
                  <a:lnTo>
                    <a:pt x="566" y="650"/>
                  </a:lnTo>
                  <a:lnTo>
                    <a:pt x="630" y="650"/>
                  </a:lnTo>
                  <a:lnTo>
                    <a:pt x="696" y="649"/>
                  </a:lnTo>
                  <a:lnTo>
                    <a:pt x="766" y="648"/>
                  </a:lnTo>
                  <a:lnTo>
                    <a:pt x="840" y="646"/>
                  </a:lnTo>
                  <a:lnTo>
                    <a:pt x="915" y="643"/>
                  </a:lnTo>
                  <a:lnTo>
                    <a:pt x="994" y="639"/>
                  </a:lnTo>
                  <a:lnTo>
                    <a:pt x="1076" y="634"/>
                  </a:lnTo>
                  <a:lnTo>
                    <a:pt x="1160" y="628"/>
                  </a:lnTo>
                  <a:lnTo>
                    <a:pt x="1247" y="621"/>
                  </a:lnTo>
                  <a:lnTo>
                    <a:pt x="1336" y="612"/>
                  </a:lnTo>
                  <a:lnTo>
                    <a:pt x="1426" y="603"/>
                  </a:lnTo>
                  <a:lnTo>
                    <a:pt x="1519" y="590"/>
                  </a:lnTo>
                  <a:lnTo>
                    <a:pt x="1614" y="578"/>
                  </a:lnTo>
                  <a:lnTo>
                    <a:pt x="1711" y="564"/>
                  </a:lnTo>
                  <a:lnTo>
                    <a:pt x="1810" y="548"/>
                  </a:lnTo>
                  <a:lnTo>
                    <a:pt x="1910" y="531"/>
                  </a:lnTo>
                  <a:lnTo>
                    <a:pt x="2011" y="512"/>
                  </a:lnTo>
                  <a:lnTo>
                    <a:pt x="2114" y="490"/>
                  </a:lnTo>
                  <a:lnTo>
                    <a:pt x="2024" y="443"/>
                  </a:lnTo>
                  <a:lnTo>
                    <a:pt x="2009" y="446"/>
                  </a:lnTo>
                  <a:lnTo>
                    <a:pt x="1966" y="453"/>
                  </a:lnTo>
                  <a:lnTo>
                    <a:pt x="1896" y="463"/>
                  </a:lnTo>
                  <a:lnTo>
                    <a:pt x="1805" y="477"/>
                  </a:lnTo>
                  <a:lnTo>
                    <a:pt x="1695" y="492"/>
                  </a:lnTo>
                  <a:lnTo>
                    <a:pt x="1570" y="510"/>
                  </a:lnTo>
                  <a:lnTo>
                    <a:pt x="1432" y="527"/>
                  </a:lnTo>
                  <a:lnTo>
                    <a:pt x="1284" y="543"/>
                  </a:lnTo>
                  <a:lnTo>
                    <a:pt x="1208" y="551"/>
                  </a:lnTo>
                  <a:lnTo>
                    <a:pt x="1132" y="559"/>
                  </a:lnTo>
                  <a:lnTo>
                    <a:pt x="1054" y="566"/>
                  </a:lnTo>
                  <a:lnTo>
                    <a:pt x="976" y="572"/>
                  </a:lnTo>
                  <a:lnTo>
                    <a:pt x="898" y="578"/>
                  </a:lnTo>
                  <a:lnTo>
                    <a:pt x="821" y="583"/>
                  </a:lnTo>
                  <a:lnTo>
                    <a:pt x="745" y="587"/>
                  </a:lnTo>
                  <a:lnTo>
                    <a:pt x="670" y="590"/>
                  </a:lnTo>
                  <a:lnTo>
                    <a:pt x="596" y="592"/>
                  </a:lnTo>
                  <a:lnTo>
                    <a:pt x="526" y="592"/>
                  </a:lnTo>
                  <a:lnTo>
                    <a:pt x="457" y="592"/>
                  </a:lnTo>
                  <a:lnTo>
                    <a:pt x="392" y="590"/>
                  </a:lnTo>
                  <a:lnTo>
                    <a:pt x="330" y="586"/>
                  </a:lnTo>
                  <a:lnTo>
                    <a:pt x="272" y="581"/>
                  </a:lnTo>
                  <a:lnTo>
                    <a:pt x="218" y="574"/>
                  </a:lnTo>
                  <a:lnTo>
                    <a:pt x="168" y="566"/>
                  </a:lnTo>
                  <a:lnTo>
                    <a:pt x="161" y="559"/>
                  </a:lnTo>
                  <a:lnTo>
                    <a:pt x="143" y="541"/>
                  </a:lnTo>
                  <a:lnTo>
                    <a:pt x="133" y="527"/>
                  </a:lnTo>
                  <a:lnTo>
                    <a:pt x="122" y="510"/>
                  </a:lnTo>
                  <a:lnTo>
                    <a:pt x="117" y="499"/>
                  </a:lnTo>
                  <a:lnTo>
                    <a:pt x="112" y="489"/>
                  </a:lnTo>
                  <a:lnTo>
                    <a:pt x="106" y="477"/>
                  </a:lnTo>
                  <a:lnTo>
                    <a:pt x="102" y="465"/>
                  </a:lnTo>
                  <a:lnTo>
                    <a:pt x="99" y="452"/>
                  </a:lnTo>
                  <a:lnTo>
                    <a:pt x="96" y="438"/>
                  </a:lnTo>
                  <a:lnTo>
                    <a:pt x="94" y="424"/>
                  </a:lnTo>
                  <a:lnTo>
                    <a:pt x="92" y="407"/>
                  </a:lnTo>
                  <a:lnTo>
                    <a:pt x="92" y="391"/>
                  </a:lnTo>
                  <a:lnTo>
                    <a:pt x="93" y="374"/>
                  </a:lnTo>
                  <a:lnTo>
                    <a:pt x="95" y="356"/>
                  </a:lnTo>
                  <a:lnTo>
                    <a:pt x="99" y="337"/>
                  </a:lnTo>
                  <a:lnTo>
                    <a:pt x="103" y="317"/>
                  </a:lnTo>
                  <a:lnTo>
                    <a:pt x="110" y="296"/>
                  </a:lnTo>
                  <a:lnTo>
                    <a:pt x="118" y="275"/>
                  </a:lnTo>
                  <a:lnTo>
                    <a:pt x="128" y="253"/>
                  </a:lnTo>
                  <a:lnTo>
                    <a:pt x="139" y="229"/>
                  </a:lnTo>
                  <a:lnTo>
                    <a:pt x="152" y="205"/>
                  </a:lnTo>
                  <a:lnTo>
                    <a:pt x="167" y="180"/>
                  </a:lnTo>
                  <a:lnTo>
                    <a:pt x="184" y="153"/>
                  </a:lnTo>
                  <a:lnTo>
                    <a:pt x="199" y="154"/>
                  </a:lnTo>
                  <a:lnTo>
                    <a:pt x="240" y="154"/>
                  </a:lnTo>
                  <a:lnTo>
                    <a:pt x="305" y="155"/>
                  </a:lnTo>
                  <a:lnTo>
                    <a:pt x="392" y="155"/>
                  </a:lnTo>
                  <a:lnTo>
                    <a:pt x="497" y="155"/>
                  </a:lnTo>
                  <a:lnTo>
                    <a:pt x="620" y="154"/>
                  </a:lnTo>
                  <a:lnTo>
                    <a:pt x="754" y="152"/>
                  </a:lnTo>
                  <a:lnTo>
                    <a:pt x="900" y="149"/>
                  </a:lnTo>
                  <a:lnTo>
                    <a:pt x="1054" y="144"/>
                  </a:lnTo>
                  <a:lnTo>
                    <a:pt x="1212" y="138"/>
                  </a:lnTo>
                  <a:lnTo>
                    <a:pt x="1292" y="134"/>
                  </a:lnTo>
                  <a:lnTo>
                    <a:pt x="1374" y="130"/>
                  </a:lnTo>
                  <a:lnTo>
                    <a:pt x="1454" y="125"/>
                  </a:lnTo>
                  <a:lnTo>
                    <a:pt x="1535" y="120"/>
                  </a:lnTo>
                  <a:lnTo>
                    <a:pt x="1614" y="114"/>
                  </a:lnTo>
                  <a:lnTo>
                    <a:pt x="1693" y="107"/>
                  </a:lnTo>
                  <a:lnTo>
                    <a:pt x="1770" y="100"/>
                  </a:lnTo>
                  <a:lnTo>
                    <a:pt x="1846" y="92"/>
                  </a:lnTo>
                  <a:lnTo>
                    <a:pt x="1919" y="83"/>
                  </a:lnTo>
                  <a:lnTo>
                    <a:pt x="1990" y="74"/>
                  </a:lnTo>
                  <a:lnTo>
                    <a:pt x="2059" y="63"/>
                  </a:lnTo>
                  <a:lnTo>
                    <a:pt x="2123" y="52"/>
                  </a:lnTo>
                  <a:lnTo>
                    <a:pt x="2077" y="0"/>
                  </a:lnTo>
                  <a:lnTo>
                    <a:pt x="114" y="104"/>
                  </a:lnTo>
                  <a:close/>
                </a:path>
              </a:pathLst>
            </a:custGeom>
            <a:solidFill>
              <a:srgbClr val="A998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5" name="Freeform 59"/>
            <p:cNvSpPr>
              <a:spLocks/>
            </p:cNvSpPr>
            <p:nvPr/>
          </p:nvSpPr>
          <p:spPr bwMode="auto">
            <a:xfrm>
              <a:off x="4335" y="2784"/>
              <a:ext cx="215" cy="32"/>
            </a:xfrm>
            <a:custGeom>
              <a:avLst/>
              <a:gdLst/>
              <a:ahLst/>
              <a:cxnLst>
                <a:cxn ang="0">
                  <a:pos x="1507" y="197"/>
                </a:cxn>
                <a:cxn ang="0">
                  <a:pos x="262" y="221"/>
                </a:cxn>
                <a:cxn ang="0">
                  <a:pos x="0" y="22"/>
                </a:cxn>
                <a:cxn ang="0">
                  <a:pos x="1288" y="0"/>
                </a:cxn>
                <a:cxn ang="0">
                  <a:pos x="1507" y="197"/>
                </a:cxn>
              </a:cxnLst>
              <a:rect l="0" t="0" r="r" b="b"/>
              <a:pathLst>
                <a:path w="1507" h="221">
                  <a:moveTo>
                    <a:pt x="1507" y="197"/>
                  </a:moveTo>
                  <a:lnTo>
                    <a:pt x="262" y="221"/>
                  </a:lnTo>
                  <a:lnTo>
                    <a:pt x="0" y="22"/>
                  </a:lnTo>
                  <a:lnTo>
                    <a:pt x="1288" y="0"/>
                  </a:lnTo>
                  <a:lnTo>
                    <a:pt x="1507" y="1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6" name="Freeform 60"/>
            <p:cNvSpPr>
              <a:spLocks/>
            </p:cNvSpPr>
            <p:nvPr/>
          </p:nvSpPr>
          <p:spPr bwMode="auto">
            <a:xfrm>
              <a:off x="4254" y="2655"/>
              <a:ext cx="470" cy="240"/>
            </a:xfrm>
            <a:custGeom>
              <a:avLst/>
              <a:gdLst/>
              <a:ahLst/>
              <a:cxnLst>
                <a:cxn ang="0">
                  <a:pos x="3108" y="1453"/>
                </a:cxn>
                <a:cxn ang="0">
                  <a:pos x="3000" y="1471"/>
                </a:cxn>
                <a:cxn ang="0">
                  <a:pos x="2807" y="1500"/>
                </a:cxn>
                <a:cxn ang="0">
                  <a:pos x="2553" y="1532"/>
                </a:cxn>
                <a:cxn ang="0">
                  <a:pos x="2339" y="1555"/>
                </a:cxn>
                <a:cxn ang="0">
                  <a:pos x="2191" y="1568"/>
                </a:cxn>
                <a:cxn ang="0">
                  <a:pos x="2040" y="1578"/>
                </a:cxn>
                <a:cxn ang="0">
                  <a:pos x="1893" y="1585"/>
                </a:cxn>
                <a:cxn ang="0">
                  <a:pos x="1749" y="1587"/>
                </a:cxn>
                <a:cxn ang="0">
                  <a:pos x="1615" y="1584"/>
                </a:cxn>
                <a:cxn ang="0">
                  <a:pos x="1492" y="1573"/>
                </a:cxn>
                <a:cxn ang="0">
                  <a:pos x="1383" y="1556"/>
                </a:cxn>
                <a:cxn ang="0">
                  <a:pos x="1345" y="1190"/>
                </a:cxn>
                <a:cxn ang="0">
                  <a:pos x="1418" y="1188"/>
                </a:cxn>
                <a:cxn ang="0">
                  <a:pos x="1613" y="1184"/>
                </a:cxn>
                <a:cxn ang="0">
                  <a:pos x="1893" y="1176"/>
                </a:cxn>
                <a:cxn ang="0">
                  <a:pos x="2220" y="1166"/>
                </a:cxn>
                <a:cxn ang="0">
                  <a:pos x="2557" y="1153"/>
                </a:cxn>
                <a:cxn ang="0">
                  <a:pos x="2866" y="1137"/>
                </a:cxn>
                <a:cxn ang="0">
                  <a:pos x="2999" y="1128"/>
                </a:cxn>
                <a:cxn ang="0">
                  <a:pos x="3111" y="1119"/>
                </a:cxn>
                <a:cxn ang="0">
                  <a:pos x="3197" y="1110"/>
                </a:cxn>
                <a:cxn ang="0">
                  <a:pos x="3252" y="1099"/>
                </a:cxn>
                <a:cxn ang="0">
                  <a:pos x="3206" y="1025"/>
                </a:cxn>
                <a:cxn ang="0">
                  <a:pos x="3136" y="989"/>
                </a:cxn>
                <a:cxn ang="0">
                  <a:pos x="3054" y="937"/>
                </a:cxn>
                <a:cxn ang="0">
                  <a:pos x="2963" y="871"/>
                </a:cxn>
                <a:cxn ang="0">
                  <a:pos x="2865" y="796"/>
                </a:cxn>
                <a:cxn ang="0">
                  <a:pos x="2762" y="711"/>
                </a:cxn>
                <a:cxn ang="0">
                  <a:pos x="2658" y="622"/>
                </a:cxn>
                <a:cxn ang="0">
                  <a:pos x="2553" y="529"/>
                </a:cxn>
                <a:cxn ang="0">
                  <a:pos x="2402" y="391"/>
                </a:cxn>
                <a:cxn ang="0">
                  <a:pos x="2221" y="221"/>
                </a:cxn>
                <a:cxn ang="0">
                  <a:pos x="2083" y="87"/>
                </a:cxn>
                <a:cxn ang="0">
                  <a:pos x="2004" y="10"/>
                </a:cxn>
                <a:cxn ang="0">
                  <a:pos x="73" y="37"/>
                </a:cxn>
                <a:cxn ang="0">
                  <a:pos x="52" y="112"/>
                </a:cxn>
                <a:cxn ang="0">
                  <a:pos x="33" y="193"/>
                </a:cxn>
                <a:cxn ang="0">
                  <a:pos x="14" y="294"/>
                </a:cxn>
                <a:cxn ang="0">
                  <a:pos x="7" y="349"/>
                </a:cxn>
                <a:cxn ang="0">
                  <a:pos x="2" y="406"/>
                </a:cxn>
                <a:cxn ang="0">
                  <a:pos x="0" y="464"/>
                </a:cxn>
                <a:cxn ang="0">
                  <a:pos x="2" y="522"/>
                </a:cxn>
                <a:cxn ang="0">
                  <a:pos x="7" y="579"/>
                </a:cxn>
                <a:cxn ang="0">
                  <a:pos x="17" y="634"/>
                </a:cxn>
                <a:cxn ang="0">
                  <a:pos x="33" y="686"/>
                </a:cxn>
                <a:cxn ang="0">
                  <a:pos x="55" y="735"/>
                </a:cxn>
                <a:cxn ang="0">
                  <a:pos x="1299" y="1677"/>
                </a:cxn>
                <a:cxn ang="0">
                  <a:pos x="1452" y="1673"/>
                </a:cxn>
                <a:cxn ang="0">
                  <a:pos x="1715" y="1665"/>
                </a:cxn>
                <a:cxn ang="0">
                  <a:pos x="2048" y="1652"/>
                </a:cxn>
                <a:cxn ang="0">
                  <a:pos x="2411" y="1635"/>
                </a:cxn>
                <a:cxn ang="0">
                  <a:pos x="2676" y="1618"/>
                </a:cxn>
                <a:cxn ang="0">
                  <a:pos x="2838" y="1605"/>
                </a:cxn>
                <a:cxn ang="0">
                  <a:pos x="2986" y="1591"/>
                </a:cxn>
                <a:cxn ang="0">
                  <a:pos x="3110" y="1574"/>
                </a:cxn>
                <a:cxn ang="0">
                  <a:pos x="3208" y="1556"/>
                </a:cxn>
                <a:cxn ang="0">
                  <a:pos x="3274" y="1537"/>
                </a:cxn>
                <a:cxn ang="0">
                  <a:pos x="3123" y="1451"/>
                </a:cxn>
              </a:cxnLst>
              <a:rect l="0" t="0" r="r" b="b"/>
              <a:pathLst>
                <a:path w="3293" h="1678">
                  <a:moveTo>
                    <a:pt x="3123" y="1451"/>
                  </a:moveTo>
                  <a:lnTo>
                    <a:pt x="3108" y="1453"/>
                  </a:lnTo>
                  <a:lnTo>
                    <a:pt x="3066" y="1460"/>
                  </a:lnTo>
                  <a:lnTo>
                    <a:pt x="3000" y="1471"/>
                  </a:lnTo>
                  <a:lnTo>
                    <a:pt x="2912" y="1484"/>
                  </a:lnTo>
                  <a:lnTo>
                    <a:pt x="2807" y="1500"/>
                  </a:lnTo>
                  <a:lnTo>
                    <a:pt x="2686" y="1516"/>
                  </a:lnTo>
                  <a:lnTo>
                    <a:pt x="2553" y="1532"/>
                  </a:lnTo>
                  <a:lnTo>
                    <a:pt x="2412" y="1547"/>
                  </a:lnTo>
                  <a:lnTo>
                    <a:pt x="2339" y="1555"/>
                  </a:lnTo>
                  <a:lnTo>
                    <a:pt x="2266" y="1561"/>
                  </a:lnTo>
                  <a:lnTo>
                    <a:pt x="2191" y="1568"/>
                  </a:lnTo>
                  <a:lnTo>
                    <a:pt x="2115" y="1573"/>
                  </a:lnTo>
                  <a:lnTo>
                    <a:pt x="2040" y="1578"/>
                  </a:lnTo>
                  <a:lnTo>
                    <a:pt x="1967" y="1582"/>
                  </a:lnTo>
                  <a:lnTo>
                    <a:pt x="1893" y="1585"/>
                  </a:lnTo>
                  <a:lnTo>
                    <a:pt x="1820" y="1587"/>
                  </a:lnTo>
                  <a:lnTo>
                    <a:pt x="1749" y="1587"/>
                  </a:lnTo>
                  <a:lnTo>
                    <a:pt x="1682" y="1586"/>
                  </a:lnTo>
                  <a:lnTo>
                    <a:pt x="1615" y="1584"/>
                  </a:lnTo>
                  <a:lnTo>
                    <a:pt x="1552" y="1579"/>
                  </a:lnTo>
                  <a:lnTo>
                    <a:pt x="1492" y="1573"/>
                  </a:lnTo>
                  <a:lnTo>
                    <a:pt x="1435" y="1566"/>
                  </a:lnTo>
                  <a:lnTo>
                    <a:pt x="1383" y="1556"/>
                  </a:lnTo>
                  <a:lnTo>
                    <a:pt x="1334" y="1545"/>
                  </a:lnTo>
                  <a:lnTo>
                    <a:pt x="1345" y="1190"/>
                  </a:lnTo>
                  <a:lnTo>
                    <a:pt x="1364" y="1189"/>
                  </a:lnTo>
                  <a:lnTo>
                    <a:pt x="1418" y="1188"/>
                  </a:lnTo>
                  <a:lnTo>
                    <a:pt x="1503" y="1186"/>
                  </a:lnTo>
                  <a:lnTo>
                    <a:pt x="1613" y="1184"/>
                  </a:lnTo>
                  <a:lnTo>
                    <a:pt x="1745" y="1180"/>
                  </a:lnTo>
                  <a:lnTo>
                    <a:pt x="1893" y="1176"/>
                  </a:lnTo>
                  <a:lnTo>
                    <a:pt x="2053" y="1171"/>
                  </a:lnTo>
                  <a:lnTo>
                    <a:pt x="2220" y="1166"/>
                  </a:lnTo>
                  <a:lnTo>
                    <a:pt x="2390" y="1160"/>
                  </a:lnTo>
                  <a:lnTo>
                    <a:pt x="2557" y="1153"/>
                  </a:lnTo>
                  <a:lnTo>
                    <a:pt x="2718" y="1146"/>
                  </a:lnTo>
                  <a:lnTo>
                    <a:pt x="2866" y="1137"/>
                  </a:lnTo>
                  <a:lnTo>
                    <a:pt x="2935" y="1133"/>
                  </a:lnTo>
                  <a:lnTo>
                    <a:pt x="2999" y="1128"/>
                  </a:lnTo>
                  <a:lnTo>
                    <a:pt x="3057" y="1124"/>
                  </a:lnTo>
                  <a:lnTo>
                    <a:pt x="3111" y="1119"/>
                  </a:lnTo>
                  <a:lnTo>
                    <a:pt x="3157" y="1114"/>
                  </a:lnTo>
                  <a:lnTo>
                    <a:pt x="3197" y="1110"/>
                  </a:lnTo>
                  <a:lnTo>
                    <a:pt x="3228" y="1104"/>
                  </a:lnTo>
                  <a:lnTo>
                    <a:pt x="3252" y="1099"/>
                  </a:lnTo>
                  <a:lnTo>
                    <a:pt x="3236" y="1036"/>
                  </a:lnTo>
                  <a:lnTo>
                    <a:pt x="3206" y="1025"/>
                  </a:lnTo>
                  <a:lnTo>
                    <a:pt x="3173" y="1009"/>
                  </a:lnTo>
                  <a:lnTo>
                    <a:pt x="3136" y="989"/>
                  </a:lnTo>
                  <a:lnTo>
                    <a:pt x="3097" y="964"/>
                  </a:lnTo>
                  <a:lnTo>
                    <a:pt x="3054" y="937"/>
                  </a:lnTo>
                  <a:lnTo>
                    <a:pt x="3010" y="906"/>
                  </a:lnTo>
                  <a:lnTo>
                    <a:pt x="2963" y="871"/>
                  </a:lnTo>
                  <a:lnTo>
                    <a:pt x="2915" y="834"/>
                  </a:lnTo>
                  <a:lnTo>
                    <a:pt x="2865" y="796"/>
                  </a:lnTo>
                  <a:lnTo>
                    <a:pt x="2814" y="754"/>
                  </a:lnTo>
                  <a:lnTo>
                    <a:pt x="2762" y="711"/>
                  </a:lnTo>
                  <a:lnTo>
                    <a:pt x="2711" y="667"/>
                  </a:lnTo>
                  <a:lnTo>
                    <a:pt x="2658" y="622"/>
                  </a:lnTo>
                  <a:lnTo>
                    <a:pt x="2606" y="575"/>
                  </a:lnTo>
                  <a:lnTo>
                    <a:pt x="2553" y="529"/>
                  </a:lnTo>
                  <a:lnTo>
                    <a:pt x="2502" y="482"/>
                  </a:lnTo>
                  <a:lnTo>
                    <a:pt x="2402" y="391"/>
                  </a:lnTo>
                  <a:lnTo>
                    <a:pt x="2307" y="303"/>
                  </a:lnTo>
                  <a:lnTo>
                    <a:pt x="2221" y="221"/>
                  </a:lnTo>
                  <a:lnTo>
                    <a:pt x="2145" y="148"/>
                  </a:lnTo>
                  <a:lnTo>
                    <a:pt x="2083" y="87"/>
                  </a:lnTo>
                  <a:lnTo>
                    <a:pt x="2034" y="40"/>
                  </a:lnTo>
                  <a:lnTo>
                    <a:pt x="2004" y="10"/>
                  </a:lnTo>
                  <a:lnTo>
                    <a:pt x="1994" y="0"/>
                  </a:lnTo>
                  <a:lnTo>
                    <a:pt x="73" y="37"/>
                  </a:lnTo>
                  <a:lnTo>
                    <a:pt x="67" y="57"/>
                  </a:lnTo>
                  <a:lnTo>
                    <a:pt x="52" y="112"/>
                  </a:lnTo>
                  <a:lnTo>
                    <a:pt x="43" y="149"/>
                  </a:lnTo>
                  <a:lnTo>
                    <a:pt x="33" y="193"/>
                  </a:lnTo>
                  <a:lnTo>
                    <a:pt x="24" y="241"/>
                  </a:lnTo>
                  <a:lnTo>
                    <a:pt x="14" y="294"/>
                  </a:lnTo>
                  <a:lnTo>
                    <a:pt x="10" y="321"/>
                  </a:lnTo>
                  <a:lnTo>
                    <a:pt x="7" y="349"/>
                  </a:lnTo>
                  <a:lnTo>
                    <a:pt x="4" y="378"/>
                  </a:lnTo>
                  <a:lnTo>
                    <a:pt x="2" y="406"/>
                  </a:lnTo>
                  <a:lnTo>
                    <a:pt x="1" y="435"/>
                  </a:lnTo>
                  <a:lnTo>
                    <a:pt x="0" y="464"/>
                  </a:lnTo>
                  <a:lnTo>
                    <a:pt x="0" y="493"/>
                  </a:lnTo>
                  <a:lnTo>
                    <a:pt x="2" y="522"/>
                  </a:lnTo>
                  <a:lnTo>
                    <a:pt x="4" y="551"/>
                  </a:lnTo>
                  <a:lnTo>
                    <a:pt x="7" y="579"/>
                  </a:lnTo>
                  <a:lnTo>
                    <a:pt x="11" y="607"/>
                  </a:lnTo>
                  <a:lnTo>
                    <a:pt x="17" y="634"/>
                  </a:lnTo>
                  <a:lnTo>
                    <a:pt x="25" y="661"/>
                  </a:lnTo>
                  <a:lnTo>
                    <a:pt x="33" y="686"/>
                  </a:lnTo>
                  <a:lnTo>
                    <a:pt x="43" y="711"/>
                  </a:lnTo>
                  <a:lnTo>
                    <a:pt x="55" y="735"/>
                  </a:lnTo>
                  <a:lnTo>
                    <a:pt x="1278" y="1678"/>
                  </a:lnTo>
                  <a:lnTo>
                    <a:pt x="1299" y="1677"/>
                  </a:lnTo>
                  <a:lnTo>
                    <a:pt x="1359" y="1676"/>
                  </a:lnTo>
                  <a:lnTo>
                    <a:pt x="1452" y="1673"/>
                  </a:lnTo>
                  <a:lnTo>
                    <a:pt x="1572" y="1670"/>
                  </a:lnTo>
                  <a:lnTo>
                    <a:pt x="1715" y="1665"/>
                  </a:lnTo>
                  <a:lnTo>
                    <a:pt x="1876" y="1659"/>
                  </a:lnTo>
                  <a:lnTo>
                    <a:pt x="2048" y="1652"/>
                  </a:lnTo>
                  <a:lnTo>
                    <a:pt x="2229" y="1644"/>
                  </a:lnTo>
                  <a:lnTo>
                    <a:pt x="2411" y="1635"/>
                  </a:lnTo>
                  <a:lnTo>
                    <a:pt x="2589" y="1624"/>
                  </a:lnTo>
                  <a:lnTo>
                    <a:pt x="2676" y="1618"/>
                  </a:lnTo>
                  <a:lnTo>
                    <a:pt x="2758" y="1612"/>
                  </a:lnTo>
                  <a:lnTo>
                    <a:pt x="2838" y="1605"/>
                  </a:lnTo>
                  <a:lnTo>
                    <a:pt x="2914" y="1598"/>
                  </a:lnTo>
                  <a:lnTo>
                    <a:pt x="2986" y="1591"/>
                  </a:lnTo>
                  <a:lnTo>
                    <a:pt x="3050" y="1583"/>
                  </a:lnTo>
                  <a:lnTo>
                    <a:pt x="3110" y="1574"/>
                  </a:lnTo>
                  <a:lnTo>
                    <a:pt x="3162" y="1565"/>
                  </a:lnTo>
                  <a:lnTo>
                    <a:pt x="3208" y="1556"/>
                  </a:lnTo>
                  <a:lnTo>
                    <a:pt x="3245" y="1547"/>
                  </a:lnTo>
                  <a:lnTo>
                    <a:pt x="3274" y="1537"/>
                  </a:lnTo>
                  <a:lnTo>
                    <a:pt x="3293" y="1526"/>
                  </a:lnTo>
                  <a:lnTo>
                    <a:pt x="3123" y="1451"/>
                  </a:lnTo>
                  <a:close/>
                </a:path>
              </a:pathLst>
            </a:custGeom>
            <a:solidFill>
              <a:srgbClr val="858D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7" name="Freeform 61"/>
            <p:cNvSpPr>
              <a:spLocks/>
            </p:cNvSpPr>
            <p:nvPr/>
          </p:nvSpPr>
          <p:spPr bwMode="auto">
            <a:xfrm>
              <a:off x="4431" y="2812"/>
              <a:ext cx="288" cy="75"/>
            </a:xfrm>
            <a:custGeom>
              <a:avLst/>
              <a:gdLst/>
              <a:ahLst/>
              <a:cxnLst>
                <a:cxn ang="0">
                  <a:pos x="1912" y="1"/>
                </a:cxn>
                <a:cxn ang="0">
                  <a:pos x="1656" y="9"/>
                </a:cxn>
                <a:cxn ang="0">
                  <a:pos x="1354" y="21"/>
                </a:cxn>
                <a:cxn ang="0">
                  <a:pos x="1035" y="37"/>
                </a:cxn>
                <a:cxn ang="0">
                  <a:pos x="724" y="54"/>
                </a:cxn>
                <a:cxn ang="0">
                  <a:pos x="451" y="70"/>
                </a:cxn>
                <a:cxn ang="0">
                  <a:pos x="241" y="83"/>
                </a:cxn>
                <a:cxn ang="0">
                  <a:pos x="124" y="90"/>
                </a:cxn>
                <a:cxn ang="0">
                  <a:pos x="98" y="102"/>
                </a:cxn>
                <a:cxn ang="0">
                  <a:pos x="60" y="153"/>
                </a:cxn>
                <a:cxn ang="0">
                  <a:pos x="39" y="191"/>
                </a:cxn>
                <a:cxn ang="0">
                  <a:pos x="25" y="220"/>
                </a:cxn>
                <a:cxn ang="0">
                  <a:pos x="14" y="251"/>
                </a:cxn>
                <a:cxn ang="0">
                  <a:pos x="4" y="283"/>
                </a:cxn>
                <a:cxn ang="0">
                  <a:pos x="0" y="317"/>
                </a:cxn>
                <a:cxn ang="0">
                  <a:pos x="0" y="351"/>
                </a:cxn>
                <a:cxn ang="0">
                  <a:pos x="8" y="386"/>
                </a:cxn>
                <a:cxn ang="0">
                  <a:pos x="21" y="421"/>
                </a:cxn>
                <a:cxn ang="0">
                  <a:pos x="42" y="454"/>
                </a:cxn>
                <a:cxn ang="0">
                  <a:pos x="72" y="487"/>
                </a:cxn>
                <a:cxn ang="0">
                  <a:pos x="103" y="504"/>
                </a:cxn>
                <a:cxn ang="0">
                  <a:pos x="193" y="508"/>
                </a:cxn>
                <a:cxn ang="0">
                  <a:pos x="352" y="514"/>
                </a:cxn>
                <a:cxn ang="0">
                  <a:pos x="555" y="520"/>
                </a:cxn>
                <a:cxn ang="0">
                  <a:pos x="779" y="523"/>
                </a:cxn>
                <a:cxn ang="0">
                  <a:pos x="948" y="521"/>
                </a:cxn>
                <a:cxn ang="0">
                  <a:pos x="1055" y="518"/>
                </a:cxn>
                <a:cxn ang="0">
                  <a:pos x="1154" y="512"/>
                </a:cxn>
                <a:cxn ang="0">
                  <a:pos x="1243" y="504"/>
                </a:cxn>
                <a:cxn ang="0">
                  <a:pos x="1318" y="492"/>
                </a:cxn>
                <a:cxn ang="0">
                  <a:pos x="1378" y="477"/>
                </a:cxn>
                <a:cxn ang="0">
                  <a:pos x="1465" y="460"/>
                </a:cxn>
                <a:cxn ang="0">
                  <a:pos x="1587" y="442"/>
                </a:cxn>
                <a:cxn ang="0">
                  <a:pos x="1750" y="415"/>
                </a:cxn>
                <a:cxn ang="0">
                  <a:pos x="1913" y="384"/>
                </a:cxn>
                <a:cxn ang="0">
                  <a:pos x="2003" y="365"/>
                </a:cxn>
                <a:cxn ang="0">
                  <a:pos x="2009" y="348"/>
                </a:cxn>
                <a:cxn ang="0">
                  <a:pos x="2000" y="320"/>
                </a:cxn>
                <a:cxn ang="0">
                  <a:pos x="1993" y="289"/>
                </a:cxn>
                <a:cxn ang="0">
                  <a:pos x="1989" y="259"/>
                </a:cxn>
                <a:cxn ang="0">
                  <a:pos x="1986" y="212"/>
                </a:cxn>
                <a:cxn ang="0">
                  <a:pos x="1988" y="154"/>
                </a:cxn>
                <a:cxn ang="0">
                  <a:pos x="1994" y="100"/>
                </a:cxn>
                <a:cxn ang="0">
                  <a:pos x="2002" y="55"/>
                </a:cxn>
                <a:cxn ang="0">
                  <a:pos x="2012" y="10"/>
                </a:cxn>
              </a:cxnLst>
              <a:rect l="0" t="0" r="r" b="b"/>
              <a:pathLst>
                <a:path w="2015" h="523">
                  <a:moveTo>
                    <a:pt x="2015" y="0"/>
                  </a:moveTo>
                  <a:lnTo>
                    <a:pt x="1912" y="1"/>
                  </a:lnTo>
                  <a:lnTo>
                    <a:pt x="1791" y="4"/>
                  </a:lnTo>
                  <a:lnTo>
                    <a:pt x="1656" y="9"/>
                  </a:lnTo>
                  <a:lnTo>
                    <a:pt x="1508" y="14"/>
                  </a:lnTo>
                  <a:lnTo>
                    <a:pt x="1354" y="21"/>
                  </a:lnTo>
                  <a:lnTo>
                    <a:pt x="1194" y="29"/>
                  </a:lnTo>
                  <a:lnTo>
                    <a:pt x="1035" y="37"/>
                  </a:lnTo>
                  <a:lnTo>
                    <a:pt x="876" y="46"/>
                  </a:lnTo>
                  <a:lnTo>
                    <a:pt x="724" y="54"/>
                  </a:lnTo>
                  <a:lnTo>
                    <a:pt x="581" y="63"/>
                  </a:lnTo>
                  <a:lnTo>
                    <a:pt x="451" y="70"/>
                  </a:lnTo>
                  <a:lnTo>
                    <a:pt x="336" y="77"/>
                  </a:lnTo>
                  <a:lnTo>
                    <a:pt x="241" y="83"/>
                  </a:lnTo>
                  <a:lnTo>
                    <a:pt x="169" y="87"/>
                  </a:lnTo>
                  <a:lnTo>
                    <a:pt x="124" y="90"/>
                  </a:lnTo>
                  <a:lnTo>
                    <a:pt x="108" y="91"/>
                  </a:lnTo>
                  <a:lnTo>
                    <a:pt x="98" y="102"/>
                  </a:lnTo>
                  <a:lnTo>
                    <a:pt x="75" y="133"/>
                  </a:lnTo>
                  <a:lnTo>
                    <a:pt x="60" y="153"/>
                  </a:lnTo>
                  <a:lnTo>
                    <a:pt x="46" y="178"/>
                  </a:lnTo>
                  <a:lnTo>
                    <a:pt x="39" y="191"/>
                  </a:lnTo>
                  <a:lnTo>
                    <a:pt x="32" y="205"/>
                  </a:lnTo>
                  <a:lnTo>
                    <a:pt x="25" y="220"/>
                  </a:lnTo>
                  <a:lnTo>
                    <a:pt x="19" y="235"/>
                  </a:lnTo>
                  <a:lnTo>
                    <a:pt x="14" y="251"/>
                  </a:lnTo>
                  <a:lnTo>
                    <a:pt x="9" y="267"/>
                  </a:lnTo>
                  <a:lnTo>
                    <a:pt x="4" y="283"/>
                  </a:lnTo>
                  <a:lnTo>
                    <a:pt x="2" y="300"/>
                  </a:lnTo>
                  <a:lnTo>
                    <a:pt x="0" y="317"/>
                  </a:lnTo>
                  <a:lnTo>
                    <a:pt x="0" y="334"/>
                  </a:lnTo>
                  <a:lnTo>
                    <a:pt x="0" y="351"/>
                  </a:lnTo>
                  <a:lnTo>
                    <a:pt x="3" y="369"/>
                  </a:lnTo>
                  <a:lnTo>
                    <a:pt x="8" y="386"/>
                  </a:lnTo>
                  <a:lnTo>
                    <a:pt x="14" y="404"/>
                  </a:lnTo>
                  <a:lnTo>
                    <a:pt x="21" y="421"/>
                  </a:lnTo>
                  <a:lnTo>
                    <a:pt x="31" y="438"/>
                  </a:lnTo>
                  <a:lnTo>
                    <a:pt x="42" y="454"/>
                  </a:lnTo>
                  <a:lnTo>
                    <a:pt x="56" y="470"/>
                  </a:lnTo>
                  <a:lnTo>
                    <a:pt x="72" y="487"/>
                  </a:lnTo>
                  <a:lnTo>
                    <a:pt x="91" y="503"/>
                  </a:lnTo>
                  <a:lnTo>
                    <a:pt x="103" y="504"/>
                  </a:lnTo>
                  <a:lnTo>
                    <a:pt x="139" y="505"/>
                  </a:lnTo>
                  <a:lnTo>
                    <a:pt x="193" y="508"/>
                  </a:lnTo>
                  <a:lnTo>
                    <a:pt x="265" y="511"/>
                  </a:lnTo>
                  <a:lnTo>
                    <a:pt x="352" y="514"/>
                  </a:lnTo>
                  <a:lnTo>
                    <a:pt x="449" y="517"/>
                  </a:lnTo>
                  <a:lnTo>
                    <a:pt x="555" y="520"/>
                  </a:lnTo>
                  <a:lnTo>
                    <a:pt x="666" y="522"/>
                  </a:lnTo>
                  <a:lnTo>
                    <a:pt x="779" y="523"/>
                  </a:lnTo>
                  <a:lnTo>
                    <a:pt x="892" y="522"/>
                  </a:lnTo>
                  <a:lnTo>
                    <a:pt x="948" y="521"/>
                  </a:lnTo>
                  <a:lnTo>
                    <a:pt x="1002" y="520"/>
                  </a:lnTo>
                  <a:lnTo>
                    <a:pt x="1055" y="518"/>
                  </a:lnTo>
                  <a:lnTo>
                    <a:pt x="1105" y="515"/>
                  </a:lnTo>
                  <a:lnTo>
                    <a:pt x="1154" y="512"/>
                  </a:lnTo>
                  <a:lnTo>
                    <a:pt x="1200" y="508"/>
                  </a:lnTo>
                  <a:lnTo>
                    <a:pt x="1243" y="504"/>
                  </a:lnTo>
                  <a:lnTo>
                    <a:pt x="1283" y="498"/>
                  </a:lnTo>
                  <a:lnTo>
                    <a:pt x="1318" y="492"/>
                  </a:lnTo>
                  <a:lnTo>
                    <a:pt x="1350" y="486"/>
                  </a:lnTo>
                  <a:lnTo>
                    <a:pt x="1378" y="477"/>
                  </a:lnTo>
                  <a:lnTo>
                    <a:pt x="1400" y="468"/>
                  </a:lnTo>
                  <a:lnTo>
                    <a:pt x="1465" y="460"/>
                  </a:lnTo>
                  <a:lnTo>
                    <a:pt x="1527" y="451"/>
                  </a:lnTo>
                  <a:lnTo>
                    <a:pt x="1587" y="442"/>
                  </a:lnTo>
                  <a:lnTo>
                    <a:pt x="1645" y="433"/>
                  </a:lnTo>
                  <a:lnTo>
                    <a:pt x="1750" y="415"/>
                  </a:lnTo>
                  <a:lnTo>
                    <a:pt x="1840" y="399"/>
                  </a:lnTo>
                  <a:lnTo>
                    <a:pt x="1913" y="384"/>
                  </a:lnTo>
                  <a:lnTo>
                    <a:pt x="1969" y="372"/>
                  </a:lnTo>
                  <a:lnTo>
                    <a:pt x="2003" y="365"/>
                  </a:lnTo>
                  <a:lnTo>
                    <a:pt x="2015" y="362"/>
                  </a:lnTo>
                  <a:lnTo>
                    <a:pt x="2009" y="348"/>
                  </a:lnTo>
                  <a:lnTo>
                    <a:pt x="2004" y="334"/>
                  </a:lnTo>
                  <a:lnTo>
                    <a:pt x="2000" y="320"/>
                  </a:lnTo>
                  <a:lnTo>
                    <a:pt x="1996" y="304"/>
                  </a:lnTo>
                  <a:lnTo>
                    <a:pt x="1993" y="289"/>
                  </a:lnTo>
                  <a:lnTo>
                    <a:pt x="1990" y="274"/>
                  </a:lnTo>
                  <a:lnTo>
                    <a:pt x="1989" y="259"/>
                  </a:lnTo>
                  <a:lnTo>
                    <a:pt x="1987" y="244"/>
                  </a:lnTo>
                  <a:lnTo>
                    <a:pt x="1986" y="212"/>
                  </a:lnTo>
                  <a:lnTo>
                    <a:pt x="1986" y="183"/>
                  </a:lnTo>
                  <a:lnTo>
                    <a:pt x="1988" y="154"/>
                  </a:lnTo>
                  <a:lnTo>
                    <a:pt x="1990" y="125"/>
                  </a:lnTo>
                  <a:lnTo>
                    <a:pt x="1994" y="100"/>
                  </a:lnTo>
                  <a:lnTo>
                    <a:pt x="1997" y="76"/>
                  </a:lnTo>
                  <a:lnTo>
                    <a:pt x="2002" y="55"/>
                  </a:lnTo>
                  <a:lnTo>
                    <a:pt x="2006" y="36"/>
                  </a:lnTo>
                  <a:lnTo>
                    <a:pt x="2012" y="10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>
              <a:off x="4265" y="2659"/>
              <a:ext cx="227" cy="159"/>
            </a:xfrm>
            <a:custGeom>
              <a:avLst/>
              <a:gdLst/>
              <a:ahLst/>
              <a:cxnLst>
                <a:cxn ang="0">
                  <a:pos x="420" y="0"/>
                </a:cxn>
                <a:cxn ang="0">
                  <a:pos x="0" y="7"/>
                </a:cxn>
                <a:cxn ang="0">
                  <a:pos x="2" y="11"/>
                </a:cxn>
                <a:cxn ang="0">
                  <a:pos x="9" y="22"/>
                </a:cxn>
                <a:cxn ang="0">
                  <a:pos x="22" y="41"/>
                </a:cxn>
                <a:cxn ang="0">
                  <a:pos x="41" y="69"/>
                </a:cxn>
                <a:cxn ang="0">
                  <a:pos x="70" y="104"/>
                </a:cxn>
                <a:cxn ang="0">
                  <a:pos x="106" y="149"/>
                </a:cxn>
                <a:cxn ang="0">
                  <a:pos x="128" y="174"/>
                </a:cxn>
                <a:cxn ang="0">
                  <a:pos x="153" y="201"/>
                </a:cxn>
                <a:cxn ang="0">
                  <a:pos x="181" y="231"/>
                </a:cxn>
                <a:cxn ang="0">
                  <a:pos x="211" y="263"/>
                </a:cxn>
                <a:cxn ang="0">
                  <a:pos x="244" y="297"/>
                </a:cxn>
                <a:cxn ang="0">
                  <a:pos x="281" y="335"/>
                </a:cxn>
                <a:cxn ang="0">
                  <a:pos x="320" y="373"/>
                </a:cxn>
                <a:cxn ang="0">
                  <a:pos x="364" y="415"/>
                </a:cxn>
                <a:cxn ang="0">
                  <a:pos x="411" y="459"/>
                </a:cxn>
                <a:cxn ang="0">
                  <a:pos x="462" y="506"/>
                </a:cxn>
                <a:cxn ang="0">
                  <a:pos x="515" y="554"/>
                </a:cxn>
                <a:cxn ang="0">
                  <a:pos x="574" y="606"/>
                </a:cxn>
                <a:cxn ang="0">
                  <a:pos x="636" y="659"/>
                </a:cxn>
                <a:cxn ang="0">
                  <a:pos x="703" y="716"/>
                </a:cxn>
                <a:cxn ang="0">
                  <a:pos x="774" y="775"/>
                </a:cxn>
                <a:cxn ang="0">
                  <a:pos x="848" y="836"/>
                </a:cxn>
                <a:cxn ang="0">
                  <a:pos x="929" y="901"/>
                </a:cxn>
                <a:cxn ang="0">
                  <a:pos x="1013" y="968"/>
                </a:cxn>
                <a:cxn ang="0">
                  <a:pos x="1103" y="1038"/>
                </a:cxn>
                <a:cxn ang="0">
                  <a:pos x="1198" y="1109"/>
                </a:cxn>
                <a:cxn ang="0">
                  <a:pos x="1592" y="1086"/>
                </a:cxn>
                <a:cxn ang="0">
                  <a:pos x="420" y="0"/>
                </a:cxn>
              </a:cxnLst>
              <a:rect l="0" t="0" r="r" b="b"/>
              <a:pathLst>
                <a:path w="1592" h="1109">
                  <a:moveTo>
                    <a:pt x="420" y="0"/>
                  </a:moveTo>
                  <a:lnTo>
                    <a:pt x="0" y="7"/>
                  </a:lnTo>
                  <a:lnTo>
                    <a:pt x="2" y="11"/>
                  </a:lnTo>
                  <a:lnTo>
                    <a:pt x="9" y="22"/>
                  </a:lnTo>
                  <a:lnTo>
                    <a:pt x="22" y="41"/>
                  </a:lnTo>
                  <a:lnTo>
                    <a:pt x="41" y="69"/>
                  </a:lnTo>
                  <a:lnTo>
                    <a:pt x="70" y="104"/>
                  </a:lnTo>
                  <a:lnTo>
                    <a:pt x="106" y="149"/>
                  </a:lnTo>
                  <a:lnTo>
                    <a:pt x="128" y="174"/>
                  </a:lnTo>
                  <a:lnTo>
                    <a:pt x="153" y="201"/>
                  </a:lnTo>
                  <a:lnTo>
                    <a:pt x="181" y="231"/>
                  </a:lnTo>
                  <a:lnTo>
                    <a:pt x="211" y="263"/>
                  </a:lnTo>
                  <a:lnTo>
                    <a:pt x="244" y="297"/>
                  </a:lnTo>
                  <a:lnTo>
                    <a:pt x="281" y="335"/>
                  </a:lnTo>
                  <a:lnTo>
                    <a:pt x="320" y="373"/>
                  </a:lnTo>
                  <a:lnTo>
                    <a:pt x="364" y="415"/>
                  </a:lnTo>
                  <a:lnTo>
                    <a:pt x="411" y="459"/>
                  </a:lnTo>
                  <a:lnTo>
                    <a:pt x="462" y="506"/>
                  </a:lnTo>
                  <a:lnTo>
                    <a:pt x="515" y="554"/>
                  </a:lnTo>
                  <a:lnTo>
                    <a:pt x="574" y="606"/>
                  </a:lnTo>
                  <a:lnTo>
                    <a:pt x="636" y="659"/>
                  </a:lnTo>
                  <a:lnTo>
                    <a:pt x="703" y="716"/>
                  </a:lnTo>
                  <a:lnTo>
                    <a:pt x="774" y="775"/>
                  </a:lnTo>
                  <a:lnTo>
                    <a:pt x="848" y="836"/>
                  </a:lnTo>
                  <a:lnTo>
                    <a:pt x="929" y="901"/>
                  </a:lnTo>
                  <a:lnTo>
                    <a:pt x="1013" y="968"/>
                  </a:lnTo>
                  <a:lnTo>
                    <a:pt x="1103" y="1038"/>
                  </a:lnTo>
                  <a:lnTo>
                    <a:pt x="1198" y="1109"/>
                  </a:lnTo>
                  <a:lnTo>
                    <a:pt x="1592" y="1086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DEE3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4420" y="2803"/>
              <a:ext cx="303" cy="93"/>
            </a:xfrm>
            <a:custGeom>
              <a:avLst/>
              <a:gdLst/>
              <a:ahLst/>
              <a:cxnLst>
                <a:cxn ang="0">
                  <a:pos x="104" y="116"/>
                </a:cxn>
                <a:cxn ang="0">
                  <a:pos x="63" y="170"/>
                </a:cxn>
                <a:cxn ang="0">
                  <a:pos x="39" y="213"/>
                </a:cxn>
                <a:cxn ang="0">
                  <a:pos x="25" y="246"/>
                </a:cxn>
                <a:cxn ang="0">
                  <a:pos x="13" y="283"/>
                </a:cxn>
                <a:cxn ang="0">
                  <a:pos x="5" y="322"/>
                </a:cxn>
                <a:cxn ang="0">
                  <a:pos x="0" y="364"/>
                </a:cxn>
                <a:cxn ang="0">
                  <a:pos x="2" y="409"/>
                </a:cxn>
                <a:cxn ang="0">
                  <a:pos x="9" y="455"/>
                </a:cxn>
                <a:cxn ang="0">
                  <a:pos x="25" y="504"/>
                </a:cxn>
                <a:cxn ang="0">
                  <a:pos x="49" y="555"/>
                </a:cxn>
                <a:cxn ang="0">
                  <a:pos x="83" y="606"/>
                </a:cxn>
                <a:cxn ang="0">
                  <a:pos x="115" y="632"/>
                </a:cxn>
                <a:cxn ang="0">
                  <a:pos x="196" y="639"/>
                </a:cxn>
                <a:cxn ang="0">
                  <a:pos x="348" y="647"/>
                </a:cxn>
                <a:cxn ang="0">
                  <a:pos x="506" y="650"/>
                </a:cxn>
                <a:cxn ang="0">
                  <a:pos x="629" y="651"/>
                </a:cxn>
                <a:cxn ang="0">
                  <a:pos x="766" y="648"/>
                </a:cxn>
                <a:cxn ang="0">
                  <a:pos x="915" y="643"/>
                </a:cxn>
                <a:cxn ang="0">
                  <a:pos x="1075" y="634"/>
                </a:cxn>
                <a:cxn ang="0">
                  <a:pos x="1246" y="620"/>
                </a:cxn>
                <a:cxn ang="0">
                  <a:pos x="1426" y="602"/>
                </a:cxn>
                <a:cxn ang="0">
                  <a:pos x="1615" y="578"/>
                </a:cxn>
                <a:cxn ang="0">
                  <a:pos x="1810" y="549"/>
                </a:cxn>
                <a:cxn ang="0">
                  <a:pos x="2012" y="511"/>
                </a:cxn>
                <a:cxn ang="0">
                  <a:pos x="2025" y="443"/>
                </a:cxn>
                <a:cxn ang="0">
                  <a:pos x="1965" y="452"/>
                </a:cxn>
                <a:cxn ang="0">
                  <a:pos x="1804" y="477"/>
                </a:cxn>
                <a:cxn ang="0">
                  <a:pos x="1569" y="509"/>
                </a:cxn>
                <a:cxn ang="0">
                  <a:pos x="1284" y="543"/>
                </a:cxn>
                <a:cxn ang="0">
                  <a:pos x="1131" y="559"/>
                </a:cxn>
                <a:cxn ang="0">
                  <a:pos x="975" y="573"/>
                </a:cxn>
                <a:cxn ang="0">
                  <a:pos x="821" y="583"/>
                </a:cxn>
                <a:cxn ang="0">
                  <a:pos x="669" y="590"/>
                </a:cxn>
                <a:cxn ang="0">
                  <a:pos x="526" y="593"/>
                </a:cxn>
                <a:cxn ang="0">
                  <a:pos x="392" y="590"/>
                </a:cxn>
                <a:cxn ang="0">
                  <a:pos x="271" y="581"/>
                </a:cxn>
                <a:cxn ang="0">
                  <a:pos x="168" y="566"/>
                </a:cxn>
                <a:cxn ang="0">
                  <a:pos x="143" y="540"/>
                </a:cxn>
                <a:cxn ang="0">
                  <a:pos x="121" y="509"/>
                </a:cxn>
                <a:cxn ang="0">
                  <a:pos x="111" y="489"/>
                </a:cxn>
                <a:cxn ang="0">
                  <a:pos x="103" y="466"/>
                </a:cxn>
                <a:cxn ang="0">
                  <a:pos x="96" y="438"/>
                </a:cxn>
                <a:cxn ang="0">
                  <a:pos x="93" y="408"/>
                </a:cxn>
                <a:cxn ang="0">
                  <a:pos x="94" y="374"/>
                </a:cxn>
                <a:cxn ang="0">
                  <a:pos x="99" y="337"/>
                </a:cxn>
                <a:cxn ang="0">
                  <a:pos x="110" y="297"/>
                </a:cxn>
                <a:cxn ang="0">
                  <a:pos x="127" y="252"/>
                </a:cxn>
                <a:cxn ang="0">
                  <a:pos x="151" y="205"/>
                </a:cxn>
                <a:cxn ang="0">
                  <a:pos x="185" y="154"/>
                </a:cxn>
                <a:cxn ang="0">
                  <a:pos x="240" y="154"/>
                </a:cxn>
                <a:cxn ang="0">
                  <a:pos x="392" y="155"/>
                </a:cxn>
                <a:cxn ang="0">
                  <a:pos x="619" y="154"/>
                </a:cxn>
                <a:cxn ang="0">
                  <a:pos x="900" y="149"/>
                </a:cxn>
                <a:cxn ang="0">
                  <a:pos x="1212" y="138"/>
                </a:cxn>
                <a:cxn ang="0">
                  <a:pos x="1373" y="130"/>
                </a:cxn>
                <a:cxn ang="0">
                  <a:pos x="1535" y="120"/>
                </a:cxn>
                <a:cxn ang="0">
                  <a:pos x="1692" y="107"/>
                </a:cxn>
                <a:cxn ang="0">
                  <a:pos x="1845" y="91"/>
                </a:cxn>
                <a:cxn ang="0">
                  <a:pos x="1989" y="73"/>
                </a:cxn>
                <a:cxn ang="0">
                  <a:pos x="2124" y="52"/>
                </a:cxn>
                <a:cxn ang="0">
                  <a:pos x="114" y="103"/>
                </a:cxn>
              </a:cxnLst>
              <a:rect l="0" t="0" r="r" b="b"/>
              <a:pathLst>
                <a:path w="2124" h="651">
                  <a:moveTo>
                    <a:pt x="114" y="103"/>
                  </a:moveTo>
                  <a:lnTo>
                    <a:pt x="104" y="116"/>
                  </a:lnTo>
                  <a:lnTo>
                    <a:pt x="78" y="147"/>
                  </a:lnTo>
                  <a:lnTo>
                    <a:pt x="63" y="170"/>
                  </a:lnTo>
                  <a:lnTo>
                    <a:pt x="47" y="198"/>
                  </a:lnTo>
                  <a:lnTo>
                    <a:pt x="39" y="213"/>
                  </a:lnTo>
                  <a:lnTo>
                    <a:pt x="32" y="229"/>
                  </a:lnTo>
                  <a:lnTo>
                    <a:pt x="25" y="246"/>
                  </a:lnTo>
                  <a:lnTo>
                    <a:pt x="19" y="263"/>
                  </a:lnTo>
                  <a:lnTo>
                    <a:pt x="13" y="283"/>
                  </a:lnTo>
                  <a:lnTo>
                    <a:pt x="8" y="302"/>
                  </a:lnTo>
                  <a:lnTo>
                    <a:pt x="5" y="322"/>
                  </a:lnTo>
                  <a:lnTo>
                    <a:pt x="2" y="342"/>
                  </a:lnTo>
                  <a:lnTo>
                    <a:pt x="0" y="364"/>
                  </a:lnTo>
                  <a:lnTo>
                    <a:pt x="0" y="386"/>
                  </a:lnTo>
                  <a:lnTo>
                    <a:pt x="2" y="409"/>
                  </a:lnTo>
                  <a:lnTo>
                    <a:pt x="5" y="432"/>
                  </a:lnTo>
                  <a:lnTo>
                    <a:pt x="9" y="455"/>
                  </a:lnTo>
                  <a:lnTo>
                    <a:pt x="16" y="480"/>
                  </a:lnTo>
                  <a:lnTo>
                    <a:pt x="25" y="504"/>
                  </a:lnTo>
                  <a:lnTo>
                    <a:pt x="36" y="529"/>
                  </a:lnTo>
                  <a:lnTo>
                    <a:pt x="49" y="555"/>
                  </a:lnTo>
                  <a:lnTo>
                    <a:pt x="64" y="580"/>
                  </a:lnTo>
                  <a:lnTo>
                    <a:pt x="83" y="606"/>
                  </a:lnTo>
                  <a:lnTo>
                    <a:pt x="104" y="631"/>
                  </a:lnTo>
                  <a:lnTo>
                    <a:pt x="115" y="632"/>
                  </a:lnTo>
                  <a:lnTo>
                    <a:pt x="145" y="636"/>
                  </a:lnTo>
                  <a:lnTo>
                    <a:pt x="196" y="639"/>
                  </a:lnTo>
                  <a:lnTo>
                    <a:pt x="263" y="643"/>
                  </a:lnTo>
                  <a:lnTo>
                    <a:pt x="348" y="647"/>
                  </a:lnTo>
                  <a:lnTo>
                    <a:pt x="449" y="649"/>
                  </a:lnTo>
                  <a:lnTo>
                    <a:pt x="506" y="650"/>
                  </a:lnTo>
                  <a:lnTo>
                    <a:pt x="565" y="651"/>
                  </a:lnTo>
                  <a:lnTo>
                    <a:pt x="629" y="651"/>
                  </a:lnTo>
                  <a:lnTo>
                    <a:pt x="696" y="650"/>
                  </a:lnTo>
                  <a:lnTo>
                    <a:pt x="766" y="648"/>
                  </a:lnTo>
                  <a:lnTo>
                    <a:pt x="839" y="646"/>
                  </a:lnTo>
                  <a:lnTo>
                    <a:pt x="915" y="643"/>
                  </a:lnTo>
                  <a:lnTo>
                    <a:pt x="993" y="639"/>
                  </a:lnTo>
                  <a:lnTo>
                    <a:pt x="1075" y="634"/>
                  </a:lnTo>
                  <a:lnTo>
                    <a:pt x="1159" y="627"/>
                  </a:lnTo>
                  <a:lnTo>
                    <a:pt x="1246" y="620"/>
                  </a:lnTo>
                  <a:lnTo>
                    <a:pt x="1335" y="612"/>
                  </a:lnTo>
                  <a:lnTo>
                    <a:pt x="1426" y="602"/>
                  </a:lnTo>
                  <a:lnTo>
                    <a:pt x="1520" y="591"/>
                  </a:lnTo>
                  <a:lnTo>
                    <a:pt x="1615" y="578"/>
                  </a:lnTo>
                  <a:lnTo>
                    <a:pt x="1712" y="564"/>
                  </a:lnTo>
                  <a:lnTo>
                    <a:pt x="1810" y="549"/>
                  </a:lnTo>
                  <a:lnTo>
                    <a:pt x="1909" y="530"/>
                  </a:lnTo>
                  <a:lnTo>
                    <a:pt x="2012" y="511"/>
                  </a:lnTo>
                  <a:lnTo>
                    <a:pt x="2114" y="490"/>
                  </a:lnTo>
                  <a:lnTo>
                    <a:pt x="2025" y="443"/>
                  </a:lnTo>
                  <a:lnTo>
                    <a:pt x="2008" y="445"/>
                  </a:lnTo>
                  <a:lnTo>
                    <a:pt x="1965" y="452"/>
                  </a:lnTo>
                  <a:lnTo>
                    <a:pt x="1896" y="464"/>
                  </a:lnTo>
                  <a:lnTo>
                    <a:pt x="1804" y="477"/>
                  </a:lnTo>
                  <a:lnTo>
                    <a:pt x="1694" y="493"/>
                  </a:lnTo>
                  <a:lnTo>
                    <a:pt x="1569" y="509"/>
                  </a:lnTo>
                  <a:lnTo>
                    <a:pt x="1431" y="526"/>
                  </a:lnTo>
                  <a:lnTo>
                    <a:pt x="1284" y="543"/>
                  </a:lnTo>
                  <a:lnTo>
                    <a:pt x="1209" y="552"/>
                  </a:lnTo>
                  <a:lnTo>
                    <a:pt x="1131" y="559"/>
                  </a:lnTo>
                  <a:lnTo>
                    <a:pt x="1054" y="566"/>
                  </a:lnTo>
                  <a:lnTo>
                    <a:pt x="975" y="573"/>
                  </a:lnTo>
                  <a:lnTo>
                    <a:pt x="898" y="578"/>
                  </a:lnTo>
                  <a:lnTo>
                    <a:pt x="821" y="583"/>
                  </a:lnTo>
                  <a:lnTo>
                    <a:pt x="744" y="587"/>
                  </a:lnTo>
                  <a:lnTo>
                    <a:pt x="669" y="590"/>
                  </a:lnTo>
                  <a:lnTo>
                    <a:pt x="597" y="592"/>
                  </a:lnTo>
                  <a:lnTo>
                    <a:pt x="526" y="593"/>
                  </a:lnTo>
                  <a:lnTo>
                    <a:pt x="457" y="592"/>
                  </a:lnTo>
                  <a:lnTo>
                    <a:pt x="392" y="590"/>
                  </a:lnTo>
                  <a:lnTo>
                    <a:pt x="330" y="587"/>
                  </a:lnTo>
                  <a:lnTo>
                    <a:pt x="271" y="581"/>
                  </a:lnTo>
                  <a:lnTo>
                    <a:pt x="218" y="575"/>
                  </a:lnTo>
                  <a:lnTo>
                    <a:pt x="168" y="566"/>
                  </a:lnTo>
                  <a:lnTo>
                    <a:pt x="160" y="560"/>
                  </a:lnTo>
                  <a:lnTo>
                    <a:pt x="143" y="540"/>
                  </a:lnTo>
                  <a:lnTo>
                    <a:pt x="132" y="527"/>
                  </a:lnTo>
                  <a:lnTo>
                    <a:pt x="121" y="509"/>
                  </a:lnTo>
                  <a:lnTo>
                    <a:pt x="116" y="500"/>
                  </a:lnTo>
                  <a:lnTo>
                    <a:pt x="111" y="489"/>
                  </a:lnTo>
                  <a:lnTo>
                    <a:pt x="107" y="478"/>
                  </a:lnTo>
                  <a:lnTo>
                    <a:pt x="103" y="466"/>
                  </a:lnTo>
                  <a:lnTo>
                    <a:pt x="99" y="452"/>
                  </a:lnTo>
                  <a:lnTo>
                    <a:pt x="96" y="438"/>
                  </a:lnTo>
                  <a:lnTo>
                    <a:pt x="94" y="423"/>
                  </a:lnTo>
                  <a:lnTo>
                    <a:pt x="93" y="408"/>
                  </a:lnTo>
                  <a:lnTo>
                    <a:pt x="93" y="392"/>
                  </a:lnTo>
                  <a:lnTo>
                    <a:pt x="94" y="374"/>
                  </a:lnTo>
                  <a:lnTo>
                    <a:pt x="96" y="355"/>
                  </a:lnTo>
                  <a:lnTo>
                    <a:pt x="99" y="337"/>
                  </a:lnTo>
                  <a:lnTo>
                    <a:pt x="104" y="317"/>
                  </a:lnTo>
                  <a:lnTo>
                    <a:pt x="110" y="297"/>
                  </a:lnTo>
                  <a:lnTo>
                    <a:pt x="118" y="274"/>
                  </a:lnTo>
                  <a:lnTo>
                    <a:pt x="127" y="252"/>
                  </a:lnTo>
                  <a:lnTo>
                    <a:pt x="138" y="229"/>
                  </a:lnTo>
                  <a:lnTo>
                    <a:pt x="151" y="205"/>
                  </a:lnTo>
                  <a:lnTo>
                    <a:pt x="167" y="179"/>
                  </a:lnTo>
                  <a:lnTo>
                    <a:pt x="185" y="154"/>
                  </a:lnTo>
                  <a:lnTo>
                    <a:pt x="199" y="154"/>
                  </a:lnTo>
                  <a:lnTo>
                    <a:pt x="240" y="154"/>
                  </a:lnTo>
                  <a:lnTo>
                    <a:pt x="306" y="155"/>
                  </a:lnTo>
                  <a:lnTo>
                    <a:pt x="392" y="155"/>
                  </a:lnTo>
                  <a:lnTo>
                    <a:pt x="498" y="155"/>
                  </a:lnTo>
                  <a:lnTo>
                    <a:pt x="619" y="154"/>
                  </a:lnTo>
                  <a:lnTo>
                    <a:pt x="754" y="152"/>
                  </a:lnTo>
                  <a:lnTo>
                    <a:pt x="900" y="149"/>
                  </a:lnTo>
                  <a:lnTo>
                    <a:pt x="1053" y="144"/>
                  </a:lnTo>
                  <a:lnTo>
                    <a:pt x="1212" y="138"/>
                  </a:lnTo>
                  <a:lnTo>
                    <a:pt x="1292" y="135"/>
                  </a:lnTo>
                  <a:lnTo>
                    <a:pt x="1373" y="130"/>
                  </a:lnTo>
                  <a:lnTo>
                    <a:pt x="1454" y="125"/>
                  </a:lnTo>
                  <a:lnTo>
                    <a:pt x="1535" y="120"/>
                  </a:lnTo>
                  <a:lnTo>
                    <a:pt x="1614" y="114"/>
                  </a:lnTo>
                  <a:lnTo>
                    <a:pt x="1692" y="107"/>
                  </a:lnTo>
                  <a:lnTo>
                    <a:pt x="1770" y="99"/>
                  </a:lnTo>
                  <a:lnTo>
                    <a:pt x="1845" y="91"/>
                  </a:lnTo>
                  <a:lnTo>
                    <a:pt x="1919" y="83"/>
                  </a:lnTo>
                  <a:lnTo>
                    <a:pt x="1989" y="73"/>
                  </a:lnTo>
                  <a:lnTo>
                    <a:pt x="2058" y="63"/>
                  </a:lnTo>
                  <a:lnTo>
                    <a:pt x="2124" y="52"/>
                  </a:lnTo>
                  <a:lnTo>
                    <a:pt x="2076" y="0"/>
                  </a:lnTo>
                  <a:lnTo>
                    <a:pt x="114" y="103"/>
                  </a:lnTo>
                  <a:close/>
                </a:path>
              </a:pathLst>
            </a:custGeom>
            <a:solidFill>
              <a:srgbClr val="646D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4367" y="2678"/>
              <a:ext cx="216" cy="32"/>
            </a:xfrm>
            <a:custGeom>
              <a:avLst/>
              <a:gdLst/>
              <a:ahLst/>
              <a:cxnLst>
                <a:cxn ang="0">
                  <a:pos x="1508" y="197"/>
                </a:cxn>
                <a:cxn ang="0">
                  <a:pos x="264" y="222"/>
                </a:cxn>
                <a:cxn ang="0">
                  <a:pos x="0" y="22"/>
                </a:cxn>
                <a:cxn ang="0">
                  <a:pos x="1288" y="0"/>
                </a:cxn>
                <a:cxn ang="0">
                  <a:pos x="1508" y="197"/>
                </a:cxn>
              </a:cxnLst>
              <a:rect l="0" t="0" r="r" b="b"/>
              <a:pathLst>
                <a:path w="1508" h="222">
                  <a:moveTo>
                    <a:pt x="1508" y="197"/>
                  </a:moveTo>
                  <a:lnTo>
                    <a:pt x="264" y="222"/>
                  </a:lnTo>
                  <a:lnTo>
                    <a:pt x="0" y="22"/>
                  </a:lnTo>
                  <a:lnTo>
                    <a:pt x="1288" y="0"/>
                  </a:lnTo>
                  <a:lnTo>
                    <a:pt x="1508" y="1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1" name="Freeform 65"/>
            <p:cNvSpPr>
              <a:spLocks/>
            </p:cNvSpPr>
            <p:nvPr/>
          </p:nvSpPr>
          <p:spPr bwMode="auto">
            <a:xfrm>
              <a:off x="4230" y="2557"/>
              <a:ext cx="470" cy="240"/>
            </a:xfrm>
            <a:custGeom>
              <a:avLst/>
              <a:gdLst/>
              <a:ahLst/>
              <a:cxnLst>
                <a:cxn ang="0">
                  <a:pos x="3107" y="1454"/>
                </a:cxn>
                <a:cxn ang="0">
                  <a:pos x="2999" y="1471"/>
                </a:cxn>
                <a:cxn ang="0">
                  <a:pos x="2806" y="1501"/>
                </a:cxn>
                <a:cxn ang="0">
                  <a:pos x="2553" y="1533"/>
                </a:cxn>
                <a:cxn ang="0">
                  <a:pos x="2339" y="1555"/>
                </a:cxn>
                <a:cxn ang="0">
                  <a:pos x="2190" y="1569"/>
                </a:cxn>
                <a:cxn ang="0">
                  <a:pos x="2040" y="1579"/>
                </a:cxn>
                <a:cxn ang="0">
                  <a:pos x="1892" y="1586"/>
                </a:cxn>
                <a:cxn ang="0">
                  <a:pos x="1749" y="1588"/>
                </a:cxn>
                <a:cxn ang="0">
                  <a:pos x="1614" y="1584"/>
                </a:cxn>
                <a:cxn ang="0">
                  <a:pos x="1491" y="1575"/>
                </a:cxn>
                <a:cxn ang="0">
                  <a:pos x="1382" y="1557"/>
                </a:cxn>
                <a:cxn ang="0">
                  <a:pos x="1344" y="1191"/>
                </a:cxn>
                <a:cxn ang="0">
                  <a:pos x="1418" y="1189"/>
                </a:cxn>
                <a:cxn ang="0">
                  <a:pos x="1612" y="1184"/>
                </a:cxn>
                <a:cxn ang="0">
                  <a:pos x="1892" y="1177"/>
                </a:cxn>
                <a:cxn ang="0">
                  <a:pos x="2219" y="1167"/>
                </a:cxn>
                <a:cxn ang="0">
                  <a:pos x="2557" y="1154"/>
                </a:cxn>
                <a:cxn ang="0">
                  <a:pos x="2866" y="1139"/>
                </a:cxn>
                <a:cxn ang="0">
                  <a:pos x="2998" y="1130"/>
                </a:cxn>
                <a:cxn ang="0">
                  <a:pos x="3110" y="1120"/>
                </a:cxn>
                <a:cxn ang="0">
                  <a:pos x="3196" y="1110"/>
                </a:cxn>
                <a:cxn ang="0">
                  <a:pos x="3252" y="1100"/>
                </a:cxn>
                <a:cxn ang="0">
                  <a:pos x="3205" y="1025"/>
                </a:cxn>
                <a:cxn ang="0">
                  <a:pos x="3135" y="990"/>
                </a:cxn>
                <a:cxn ang="0">
                  <a:pos x="3054" y="937"/>
                </a:cxn>
                <a:cxn ang="0">
                  <a:pos x="2963" y="873"/>
                </a:cxn>
                <a:cxn ang="0">
                  <a:pos x="2865" y="796"/>
                </a:cxn>
                <a:cxn ang="0">
                  <a:pos x="2762" y="712"/>
                </a:cxn>
                <a:cxn ang="0">
                  <a:pos x="2658" y="622"/>
                </a:cxn>
                <a:cxn ang="0">
                  <a:pos x="2553" y="530"/>
                </a:cxn>
                <a:cxn ang="0">
                  <a:pos x="2401" y="391"/>
                </a:cxn>
                <a:cxn ang="0">
                  <a:pos x="2220" y="221"/>
                </a:cxn>
                <a:cxn ang="0">
                  <a:pos x="2082" y="88"/>
                </a:cxn>
                <a:cxn ang="0">
                  <a:pos x="2003" y="11"/>
                </a:cxn>
                <a:cxn ang="0">
                  <a:pos x="72" y="38"/>
                </a:cxn>
                <a:cxn ang="0">
                  <a:pos x="51" y="112"/>
                </a:cxn>
                <a:cxn ang="0">
                  <a:pos x="32" y="194"/>
                </a:cxn>
                <a:cxn ang="0">
                  <a:pos x="14" y="295"/>
                </a:cxn>
                <a:cxn ang="0">
                  <a:pos x="7" y="350"/>
                </a:cxn>
                <a:cxn ang="0">
                  <a:pos x="2" y="407"/>
                </a:cxn>
                <a:cxn ang="0">
                  <a:pos x="0" y="465"/>
                </a:cxn>
                <a:cxn ang="0">
                  <a:pos x="1" y="523"/>
                </a:cxn>
                <a:cxn ang="0">
                  <a:pos x="7" y="580"/>
                </a:cxn>
                <a:cxn ang="0">
                  <a:pos x="17" y="635"/>
                </a:cxn>
                <a:cxn ang="0">
                  <a:pos x="32" y="688"/>
                </a:cxn>
                <a:cxn ang="0">
                  <a:pos x="54" y="735"/>
                </a:cxn>
                <a:cxn ang="0">
                  <a:pos x="1298" y="1678"/>
                </a:cxn>
                <a:cxn ang="0">
                  <a:pos x="1451" y="1674"/>
                </a:cxn>
                <a:cxn ang="0">
                  <a:pos x="1714" y="1666"/>
                </a:cxn>
                <a:cxn ang="0">
                  <a:pos x="2048" y="1654"/>
                </a:cxn>
                <a:cxn ang="0">
                  <a:pos x="2410" y="1635"/>
                </a:cxn>
                <a:cxn ang="0">
                  <a:pos x="2675" y="1619"/>
                </a:cxn>
                <a:cxn ang="0">
                  <a:pos x="2838" y="1606"/>
                </a:cxn>
                <a:cxn ang="0">
                  <a:pos x="2985" y="1591"/>
                </a:cxn>
                <a:cxn ang="0">
                  <a:pos x="3109" y="1575"/>
                </a:cxn>
                <a:cxn ang="0">
                  <a:pos x="3207" y="1557"/>
                </a:cxn>
                <a:cxn ang="0">
                  <a:pos x="3273" y="1537"/>
                </a:cxn>
                <a:cxn ang="0">
                  <a:pos x="3122" y="1452"/>
                </a:cxn>
              </a:cxnLst>
              <a:rect l="0" t="0" r="r" b="b"/>
              <a:pathLst>
                <a:path w="3292" h="1678">
                  <a:moveTo>
                    <a:pt x="3122" y="1452"/>
                  </a:moveTo>
                  <a:lnTo>
                    <a:pt x="3107" y="1454"/>
                  </a:lnTo>
                  <a:lnTo>
                    <a:pt x="3066" y="1461"/>
                  </a:lnTo>
                  <a:lnTo>
                    <a:pt x="2999" y="1471"/>
                  </a:lnTo>
                  <a:lnTo>
                    <a:pt x="2911" y="1486"/>
                  </a:lnTo>
                  <a:lnTo>
                    <a:pt x="2806" y="1501"/>
                  </a:lnTo>
                  <a:lnTo>
                    <a:pt x="2685" y="1517"/>
                  </a:lnTo>
                  <a:lnTo>
                    <a:pt x="2553" y="1533"/>
                  </a:lnTo>
                  <a:lnTo>
                    <a:pt x="2411" y="1548"/>
                  </a:lnTo>
                  <a:lnTo>
                    <a:pt x="2339" y="1555"/>
                  </a:lnTo>
                  <a:lnTo>
                    <a:pt x="2265" y="1563"/>
                  </a:lnTo>
                  <a:lnTo>
                    <a:pt x="2190" y="1569"/>
                  </a:lnTo>
                  <a:lnTo>
                    <a:pt x="2114" y="1575"/>
                  </a:lnTo>
                  <a:lnTo>
                    <a:pt x="2040" y="1579"/>
                  </a:lnTo>
                  <a:lnTo>
                    <a:pt x="1966" y="1583"/>
                  </a:lnTo>
                  <a:lnTo>
                    <a:pt x="1892" y="1586"/>
                  </a:lnTo>
                  <a:lnTo>
                    <a:pt x="1820" y="1587"/>
                  </a:lnTo>
                  <a:lnTo>
                    <a:pt x="1749" y="1588"/>
                  </a:lnTo>
                  <a:lnTo>
                    <a:pt x="1681" y="1587"/>
                  </a:lnTo>
                  <a:lnTo>
                    <a:pt x="1614" y="1584"/>
                  </a:lnTo>
                  <a:lnTo>
                    <a:pt x="1551" y="1580"/>
                  </a:lnTo>
                  <a:lnTo>
                    <a:pt x="1491" y="1575"/>
                  </a:lnTo>
                  <a:lnTo>
                    <a:pt x="1435" y="1567"/>
                  </a:lnTo>
                  <a:lnTo>
                    <a:pt x="1382" y="1557"/>
                  </a:lnTo>
                  <a:lnTo>
                    <a:pt x="1334" y="1546"/>
                  </a:lnTo>
                  <a:lnTo>
                    <a:pt x="1344" y="1191"/>
                  </a:lnTo>
                  <a:lnTo>
                    <a:pt x="1363" y="1190"/>
                  </a:lnTo>
                  <a:lnTo>
                    <a:pt x="1418" y="1189"/>
                  </a:lnTo>
                  <a:lnTo>
                    <a:pt x="1501" y="1187"/>
                  </a:lnTo>
                  <a:lnTo>
                    <a:pt x="1612" y="1184"/>
                  </a:lnTo>
                  <a:lnTo>
                    <a:pt x="1745" y="1181"/>
                  </a:lnTo>
                  <a:lnTo>
                    <a:pt x="1892" y="1177"/>
                  </a:lnTo>
                  <a:lnTo>
                    <a:pt x="2053" y="1172"/>
                  </a:lnTo>
                  <a:lnTo>
                    <a:pt x="2219" y="1167"/>
                  </a:lnTo>
                  <a:lnTo>
                    <a:pt x="2389" y="1161"/>
                  </a:lnTo>
                  <a:lnTo>
                    <a:pt x="2557" y="1154"/>
                  </a:lnTo>
                  <a:lnTo>
                    <a:pt x="2717" y="1147"/>
                  </a:lnTo>
                  <a:lnTo>
                    <a:pt x="2866" y="1139"/>
                  </a:lnTo>
                  <a:lnTo>
                    <a:pt x="2934" y="1134"/>
                  </a:lnTo>
                  <a:lnTo>
                    <a:pt x="2998" y="1130"/>
                  </a:lnTo>
                  <a:lnTo>
                    <a:pt x="3057" y="1126"/>
                  </a:lnTo>
                  <a:lnTo>
                    <a:pt x="3110" y="1120"/>
                  </a:lnTo>
                  <a:lnTo>
                    <a:pt x="3157" y="1115"/>
                  </a:lnTo>
                  <a:lnTo>
                    <a:pt x="3196" y="1110"/>
                  </a:lnTo>
                  <a:lnTo>
                    <a:pt x="3227" y="1105"/>
                  </a:lnTo>
                  <a:lnTo>
                    <a:pt x="3252" y="1100"/>
                  </a:lnTo>
                  <a:lnTo>
                    <a:pt x="3235" y="1038"/>
                  </a:lnTo>
                  <a:lnTo>
                    <a:pt x="3205" y="1025"/>
                  </a:lnTo>
                  <a:lnTo>
                    <a:pt x="3172" y="1010"/>
                  </a:lnTo>
                  <a:lnTo>
                    <a:pt x="3135" y="990"/>
                  </a:lnTo>
                  <a:lnTo>
                    <a:pt x="3095" y="966"/>
                  </a:lnTo>
                  <a:lnTo>
                    <a:pt x="3054" y="937"/>
                  </a:lnTo>
                  <a:lnTo>
                    <a:pt x="3009" y="906"/>
                  </a:lnTo>
                  <a:lnTo>
                    <a:pt x="2963" y="873"/>
                  </a:lnTo>
                  <a:lnTo>
                    <a:pt x="2914" y="835"/>
                  </a:lnTo>
                  <a:lnTo>
                    <a:pt x="2865" y="796"/>
                  </a:lnTo>
                  <a:lnTo>
                    <a:pt x="2813" y="755"/>
                  </a:lnTo>
                  <a:lnTo>
                    <a:pt x="2762" y="712"/>
                  </a:lnTo>
                  <a:lnTo>
                    <a:pt x="2710" y="667"/>
                  </a:lnTo>
                  <a:lnTo>
                    <a:pt x="2658" y="622"/>
                  </a:lnTo>
                  <a:lnTo>
                    <a:pt x="2605" y="576"/>
                  </a:lnTo>
                  <a:lnTo>
                    <a:pt x="2553" y="530"/>
                  </a:lnTo>
                  <a:lnTo>
                    <a:pt x="2501" y="483"/>
                  </a:lnTo>
                  <a:lnTo>
                    <a:pt x="2401" y="391"/>
                  </a:lnTo>
                  <a:lnTo>
                    <a:pt x="2306" y="303"/>
                  </a:lnTo>
                  <a:lnTo>
                    <a:pt x="2220" y="221"/>
                  </a:lnTo>
                  <a:lnTo>
                    <a:pt x="2145" y="149"/>
                  </a:lnTo>
                  <a:lnTo>
                    <a:pt x="2082" y="88"/>
                  </a:lnTo>
                  <a:lnTo>
                    <a:pt x="2034" y="41"/>
                  </a:lnTo>
                  <a:lnTo>
                    <a:pt x="2003" y="11"/>
                  </a:lnTo>
                  <a:lnTo>
                    <a:pt x="1993" y="0"/>
                  </a:lnTo>
                  <a:lnTo>
                    <a:pt x="72" y="38"/>
                  </a:lnTo>
                  <a:lnTo>
                    <a:pt x="66" y="57"/>
                  </a:lnTo>
                  <a:lnTo>
                    <a:pt x="51" y="112"/>
                  </a:lnTo>
                  <a:lnTo>
                    <a:pt x="42" y="150"/>
                  </a:lnTo>
                  <a:lnTo>
                    <a:pt x="32" y="194"/>
                  </a:lnTo>
                  <a:lnTo>
                    <a:pt x="23" y="242"/>
                  </a:lnTo>
                  <a:lnTo>
                    <a:pt x="14" y="295"/>
                  </a:lnTo>
                  <a:lnTo>
                    <a:pt x="10" y="322"/>
                  </a:lnTo>
                  <a:lnTo>
                    <a:pt x="7" y="350"/>
                  </a:lnTo>
                  <a:lnTo>
                    <a:pt x="4" y="378"/>
                  </a:lnTo>
                  <a:lnTo>
                    <a:pt x="2" y="407"/>
                  </a:lnTo>
                  <a:lnTo>
                    <a:pt x="1" y="436"/>
                  </a:lnTo>
                  <a:lnTo>
                    <a:pt x="0" y="465"/>
                  </a:lnTo>
                  <a:lnTo>
                    <a:pt x="0" y="494"/>
                  </a:lnTo>
                  <a:lnTo>
                    <a:pt x="1" y="523"/>
                  </a:lnTo>
                  <a:lnTo>
                    <a:pt x="4" y="552"/>
                  </a:lnTo>
                  <a:lnTo>
                    <a:pt x="7" y="580"/>
                  </a:lnTo>
                  <a:lnTo>
                    <a:pt x="11" y="608"/>
                  </a:lnTo>
                  <a:lnTo>
                    <a:pt x="17" y="635"/>
                  </a:lnTo>
                  <a:lnTo>
                    <a:pt x="24" y="661"/>
                  </a:lnTo>
                  <a:lnTo>
                    <a:pt x="32" y="688"/>
                  </a:lnTo>
                  <a:lnTo>
                    <a:pt x="42" y="712"/>
                  </a:lnTo>
                  <a:lnTo>
                    <a:pt x="54" y="735"/>
                  </a:lnTo>
                  <a:lnTo>
                    <a:pt x="1277" y="1678"/>
                  </a:lnTo>
                  <a:lnTo>
                    <a:pt x="1298" y="1678"/>
                  </a:lnTo>
                  <a:lnTo>
                    <a:pt x="1358" y="1676"/>
                  </a:lnTo>
                  <a:lnTo>
                    <a:pt x="1451" y="1674"/>
                  </a:lnTo>
                  <a:lnTo>
                    <a:pt x="1571" y="1671"/>
                  </a:lnTo>
                  <a:lnTo>
                    <a:pt x="1714" y="1666"/>
                  </a:lnTo>
                  <a:lnTo>
                    <a:pt x="1875" y="1661"/>
                  </a:lnTo>
                  <a:lnTo>
                    <a:pt x="2048" y="1654"/>
                  </a:lnTo>
                  <a:lnTo>
                    <a:pt x="2229" y="1645"/>
                  </a:lnTo>
                  <a:lnTo>
                    <a:pt x="2410" y="1635"/>
                  </a:lnTo>
                  <a:lnTo>
                    <a:pt x="2588" y="1625"/>
                  </a:lnTo>
                  <a:lnTo>
                    <a:pt x="2675" y="1619"/>
                  </a:lnTo>
                  <a:lnTo>
                    <a:pt x="2758" y="1612"/>
                  </a:lnTo>
                  <a:lnTo>
                    <a:pt x="2838" y="1606"/>
                  </a:lnTo>
                  <a:lnTo>
                    <a:pt x="2913" y="1599"/>
                  </a:lnTo>
                  <a:lnTo>
                    <a:pt x="2985" y="1591"/>
                  </a:lnTo>
                  <a:lnTo>
                    <a:pt x="3050" y="1584"/>
                  </a:lnTo>
                  <a:lnTo>
                    <a:pt x="3109" y="1575"/>
                  </a:lnTo>
                  <a:lnTo>
                    <a:pt x="3162" y="1567"/>
                  </a:lnTo>
                  <a:lnTo>
                    <a:pt x="3207" y="1557"/>
                  </a:lnTo>
                  <a:lnTo>
                    <a:pt x="3245" y="1547"/>
                  </a:lnTo>
                  <a:lnTo>
                    <a:pt x="3273" y="1537"/>
                  </a:lnTo>
                  <a:lnTo>
                    <a:pt x="3292" y="1527"/>
                  </a:lnTo>
                  <a:lnTo>
                    <a:pt x="3122" y="1452"/>
                  </a:lnTo>
                  <a:close/>
                </a:path>
              </a:pathLst>
            </a:custGeom>
            <a:solidFill>
              <a:srgbClr val="6CB2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2" name="Freeform 66"/>
            <p:cNvSpPr>
              <a:spLocks/>
            </p:cNvSpPr>
            <p:nvPr/>
          </p:nvSpPr>
          <p:spPr bwMode="auto">
            <a:xfrm>
              <a:off x="4406" y="2714"/>
              <a:ext cx="288" cy="75"/>
            </a:xfrm>
            <a:custGeom>
              <a:avLst/>
              <a:gdLst/>
              <a:ahLst/>
              <a:cxnLst>
                <a:cxn ang="0">
                  <a:pos x="1913" y="1"/>
                </a:cxn>
                <a:cxn ang="0">
                  <a:pos x="1656" y="8"/>
                </a:cxn>
                <a:cxn ang="0">
                  <a:pos x="1354" y="21"/>
                </a:cxn>
                <a:cxn ang="0">
                  <a:pos x="1034" y="37"/>
                </a:cxn>
                <a:cxn ang="0">
                  <a:pos x="724" y="54"/>
                </a:cxn>
                <a:cxn ang="0">
                  <a:pos x="450" y="70"/>
                </a:cxn>
                <a:cxn ang="0">
                  <a:pos x="241" y="82"/>
                </a:cxn>
                <a:cxn ang="0">
                  <a:pos x="124" y="90"/>
                </a:cxn>
                <a:cxn ang="0">
                  <a:pos x="98" y="101"/>
                </a:cxn>
                <a:cxn ang="0">
                  <a:pos x="60" y="153"/>
                </a:cxn>
                <a:cxn ang="0">
                  <a:pos x="39" y="191"/>
                </a:cxn>
                <a:cxn ang="0">
                  <a:pos x="25" y="220"/>
                </a:cxn>
                <a:cxn ang="0">
                  <a:pos x="14" y="251"/>
                </a:cxn>
                <a:cxn ang="0">
                  <a:pos x="5" y="283"/>
                </a:cxn>
                <a:cxn ang="0">
                  <a:pos x="1" y="317"/>
                </a:cxn>
                <a:cxn ang="0">
                  <a:pos x="1" y="351"/>
                </a:cxn>
                <a:cxn ang="0">
                  <a:pos x="8" y="386"/>
                </a:cxn>
                <a:cxn ang="0">
                  <a:pos x="21" y="421"/>
                </a:cxn>
                <a:cxn ang="0">
                  <a:pos x="42" y="454"/>
                </a:cxn>
                <a:cxn ang="0">
                  <a:pos x="72" y="487"/>
                </a:cxn>
                <a:cxn ang="0">
                  <a:pos x="104" y="503"/>
                </a:cxn>
                <a:cxn ang="0">
                  <a:pos x="194" y="508"/>
                </a:cxn>
                <a:cxn ang="0">
                  <a:pos x="352" y="514"/>
                </a:cxn>
                <a:cxn ang="0">
                  <a:pos x="555" y="520"/>
                </a:cxn>
                <a:cxn ang="0">
                  <a:pos x="779" y="522"/>
                </a:cxn>
                <a:cxn ang="0">
                  <a:pos x="948" y="521"/>
                </a:cxn>
                <a:cxn ang="0">
                  <a:pos x="1055" y="517"/>
                </a:cxn>
                <a:cxn ang="0">
                  <a:pos x="1154" y="511"/>
                </a:cxn>
                <a:cxn ang="0">
                  <a:pos x="1243" y="503"/>
                </a:cxn>
                <a:cxn ang="0">
                  <a:pos x="1319" y="492"/>
                </a:cxn>
                <a:cxn ang="0">
                  <a:pos x="1377" y="478"/>
                </a:cxn>
                <a:cxn ang="0">
                  <a:pos x="1465" y="460"/>
                </a:cxn>
                <a:cxn ang="0">
                  <a:pos x="1587" y="442"/>
                </a:cxn>
                <a:cxn ang="0">
                  <a:pos x="1749" y="415"/>
                </a:cxn>
                <a:cxn ang="0">
                  <a:pos x="1914" y="384"/>
                </a:cxn>
                <a:cxn ang="0">
                  <a:pos x="2003" y="365"/>
                </a:cxn>
                <a:cxn ang="0">
                  <a:pos x="2010" y="348"/>
                </a:cxn>
                <a:cxn ang="0">
                  <a:pos x="2000" y="319"/>
                </a:cxn>
                <a:cxn ang="0">
                  <a:pos x="1993" y="290"/>
                </a:cxn>
                <a:cxn ang="0">
                  <a:pos x="1988" y="259"/>
                </a:cxn>
                <a:cxn ang="0">
                  <a:pos x="1986" y="213"/>
                </a:cxn>
                <a:cxn ang="0">
                  <a:pos x="1988" y="154"/>
                </a:cxn>
                <a:cxn ang="0">
                  <a:pos x="1994" y="99"/>
                </a:cxn>
                <a:cxn ang="0">
                  <a:pos x="2001" y="55"/>
                </a:cxn>
                <a:cxn ang="0">
                  <a:pos x="2013" y="9"/>
                </a:cxn>
              </a:cxnLst>
              <a:rect l="0" t="0" r="r" b="b"/>
              <a:pathLst>
                <a:path w="2016" h="522">
                  <a:moveTo>
                    <a:pt x="2016" y="0"/>
                  </a:moveTo>
                  <a:lnTo>
                    <a:pt x="1913" y="1"/>
                  </a:lnTo>
                  <a:lnTo>
                    <a:pt x="1791" y="4"/>
                  </a:lnTo>
                  <a:lnTo>
                    <a:pt x="1656" y="8"/>
                  </a:lnTo>
                  <a:lnTo>
                    <a:pt x="1509" y="14"/>
                  </a:lnTo>
                  <a:lnTo>
                    <a:pt x="1354" y="21"/>
                  </a:lnTo>
                  <a:lnTo>
                    <a:pt x="1195" y="29"/>
                  </a:lnTo>
                  <a:lnTo>
                    <a:pt x="1034" y="37"/>
                  </a:lnTo>
                  <a:lnTo>
                    <a:pt x="876" y="46"/>
                  </a:lnTo>
                  <a:lnTo>
                    <a:pt x="724" y="54"/>
                  </a:lnTo>
                  <a:lnTo>
                    <a:pt x="581" y="62"/>
                  </a:lnTo>
                  <a:lnTo>
                    <a:pt x="450" y="70"/>
                  </a:lnTo>
                  <a:lnTo>
                    <a:pt x="336" y="77"/>
                  </a:lnTo>
                  <a:lnTo>
                    <a:pt x="241" y="82"/>
                  </a:lnTo>
                  <a:lnTo>
                    <a:pt x="169" y="87"/>
                  </a:lnTo>
                  <a:lnTo>
                    <a:pt x="124" y="90"/>
                  </a:lnTo>
                  <a:lnTo>
                    <a:pt x="108" y="91"/>
                  </a:lnTo>
                  <a:lnTo>
                    <a:pt x="98" y="101"/>
                  </a:lnTo>
                  <a:lnTo>
                    <a:pt x="75" y="132"/>
                  </a:lnTo>
                  <a:lnTo>
                    <a:pt x="60" y="153"/>
                  </a:lnTo>
                  <a:lnTo>
                    <a:pt x="46" y="177"/>
                  </a:lnTo>
                  <a:lnTo>
                    <a:pt x="39" y="191"/>
                  </a:lnTo>
                  <a:lnTo>
                    <a:pt x="32" y="206"/>
                  </a:lnTo>
                  <a:lnTo>
                    <a:pt x="25" y="220"/>
                  </a:lnTo>
                  <a:lnTo>
                    <a:pt x="19" y="235"/>
                  </a:lnTo>
                  <a:lnTo>
                    <a:pt x="14" y="251"/>
                  </a:lnTo>
                  <a:lnTo>
                    <a:pt x="9" y="266"/>
                  </a:lnTo>
                  <a:lnTo>
                    <a:pt x="5" y="283"/>
                  </a:lnTo>
                  <a:lnTo>
                    <a:pt x="3" y="300"/>
                  </a:lnTo>
                  <a:lnTo>
                    <a:pt x="1" y="317"/>
                  </a:lnTo>
                  <a:lnTo>
                    <a:pt x="0" y="334"/>
                  </a:lnTo>
                  <a:lnTo>
                    <a:pt x="1" y="351"/>
                  </a:lnTo>
                  <a:lnTo>
                    <a:pt x="4" y="368"/>
                  </a:lnTo>
                  <a:lnTo>
                    <a:pt x="8" y="386"/>
                  </a:lnTo>
                  <a:lnTo>
                    <a:pt x="13" y="404"/>
                  </a:lnTo>
                  <a:lnTo>
                    <a:pt x="21" y="421"/>
                  </a:lnTo>
                  <a:lnTo>
                    <a:pt x="30" y="437"/>
                  </a:lnTo>
                  <a:lnTo>
                    <a:pt x="42" y="454"/>
                  </a:lnTo>
                  <a:lnTo>
                    <a:pt x="56" y="471"/>
                  </a:lnTo>
                  <a:lnTo>
                    <a:pt x="72" y="487"/>
                  </a:lnTo>
                  <a:lnTo>
                    <a:pt x="92" y="503"/>
                  </a:lnTo>
                  <a:lnTo>
                    <a:pt x="104" y="503"/>
                  </a:lnTo>
                  <a:lnTo>
                    <a:pt x="139" y="505"/>
                  </a:lnTo>
                  <a:lnTo>
                    <a:pt x="194" y="508"/>
                  </a:lnTo>
                  <a:lnTo>
                    <a:pt x="265" y="511"/>
                  </a:lnTo>
                  <a:lnTo>
                    <a:pt x="352" y="514"/>
                  </a:lnTo>
                  <a:lnTo>
                    <a:pt x="449" y="517"/>
                  </a:lnTo>
                  <a:lnTo>
                    <a:pt x="555" y="520"/>
                  </a:lnTo>
                  <a:lnTo>
                    <a:pt x="665" y="522"/>
                  </a:lnTo>
                  <a:lnTo>
                    <a:pt x="779" y="522"/>
                  </a:lnTo>
                  <a:lnTo>
                    <a:pt x="893" y="522"/>
                  </a:lnTo>
                  <a:lnTo>
                    <a:pt x="948" y="521"/>
                  </a:lnTo>
                  <a:lnTo>
                    <a:pt x="1003" y="519"/>
                  </a:lnTo>
                  <a:lnTo>
                    <a:pt x="1055" y="517"/>
                  </a:lnTo>
                  <a:lnTo>
                    <a:pt x="1106" y="515"/>
                  </a:lnTo>
                  <a:lnTo>
                    <a:pt x="1154" y="511"/>
                  </a:lnTo>
                  <a:lnTo>
                    <a:pt x="1201" y="508"/>
                  </a:lnTo>
                  <a:lnTo>
                    <a:pt x="1243" y="503"/>
                  </a:lnTo>
                  <a:lnTo>
                    <a:pt x="1282" y="498"/>
                  </a:lnTo>
                  <a:lnTo>
                    <a:pt x="1319" y="492"/>
                  </a:lnTo>
                  <a:lnTo>
                    <a:pt x="1350" y="485"/>
                  </a:lnTo>
                  <a:lnTo>
                    <a:pt x="1377" y="478"/>
                  </a:lnTo>
                  <a:lnTo>
                    <a:pt x="1401" y="469"/>
                  </a:lnTo>
                  <a:lnTo>
                    <a:pt x="1465" y="460"/>
                  </a:lnTo>
                  <a:lnTo>
                    <a:pt x="1528" y="451"/>
                  </a:lnTo>
                  <a:lnTo>
                    <a:pt x="1587" y="442"/>
                  </a:lnTo>
                  <a:lnTo>
                    <a:pt x="1645" y="433"/>
                  </a:lnTo>
                  <a:lnTo>
                    <a:pt x="1749" y="415"/>
                  </a:lnTo>
                  <a:lnTo>
                    <a:pt x="1840" y="399"/>
                  </a:lnTo>
                  <a:lnTo>
                    <a:pt x="1914" y="384"/>
                  </a:lnTo>
                  <a:lnTo>
                    <a:pt x="1968" y="372"/>
                  </a:lnTo>
                  <a:lnTo>
                    <a:pt x="2003" y="365"/>
                  </a:lnTo>
                  <a:lnTo>
                    <a:pt x="2016" y="362"/>
                  </a:lnTo>
                  <a:lnTo>
                    <a:pt x="2010" y="348"/>
                  </a:lnTo>
                  <a:lnTo>
                    <a:pt x="2005" y="334"/>
                  </a:lnTo>
                  <a:lnTo>
                    <a:pt x="2000" y="319"/>
                  </a:lnTo>
                  <a:lnTo>
                    <a:pt x="1996" y="305"/>
                  </a:lnTo>
                  <a:lnTo>
                    <a:pt x="1993" y="290"/>
                  </a:lnTo>
                  <a:lnTo>
                    <a:pt x="1990" y="274"/>
                  </a:lnTo>
                  <a:lnTo>
                    <a:pt x="1988" y="259"/>
                  </a:lnTo>
                  <a:lnTo>
                    <a:pt x="1987" y="243"/>
                  </a:lnTo>
                  <a:lnTo>
                    <a:pt x="1986" y="213"/>
                  </a:lnTo>
                  <a:lnTo>
                    <a:pt x="1986" y="182"/>
                  </a:lnTo>
                  <a:lnTo>
                    <a:pt x="1988" y="154"/>
                  </a:lnTo>
                  <a:lnTo>
                    <a:pt x="1990" y="126"/>
                  </a:lnTo>
                  <a:lnTo>
                    <a:pt x="1994" y="99"/>
                  </a:lnTo>
                  <a:lnTo>
                    <a:pt x="1997" y="76"/>
                  </a:lnTo>
                  <a:lnTo>
                    <a:pt x="2001" y="55"/>
                  </a:lnTo>
                  <a:lnTo>
                    <a:pt x="2006" y="36"/>
                  </a:lnTo>
                  <a:lnTo>
                    <a:pt x="2013" y="9"/>
                  </a:lnTo>
                  <a:lnTo>
                    <a:pt x="2016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3" name="Freeform 67"/>
            <p:cNvSpPr>
              <a:spLocks/>
            </p:cNvSpPr>
            <p:nvPr/>
          </p:nvSpPr>
          <p:spPr bwMode="auto">
            <a:xfrm>
              <a:off x="4240" y="2561"/>
              <a:ext cx="228" cy="159"/>
            </a:xfrm>
            <a:custGeom>
              <a:avLst/>
              <a:gdLst/>
              <a:ahLst/>
              <a:cxnLst>
                <a:cxn ang="0">
                  <a:pos x="420" y="0"/>
                </a:cxn>
                <a:cxn ang="0">
                  <a:pos x="0" y="8"/>
                </a:cxn>
                <a:cxn ang="0">
                  <a:pos x="2" y="11"/>
                </a:cxn>
                <a:cxn ang="0">
                  <a:pos x="9" y="23"/>
                </a:cxn>
                <a:cxn ang="0">
                  <a:pos x="23" y="43"/>
                </a:cxn>
                <a:cxn ang="0">
                  <a:pos x="42" y="70"/>
                </a:cxn>
                <a:cxn ang="0">
                  <a:pos x="70" y="105"/>
                </a:cxn>
                <a:cxn ang="0">
                  <a:pos x="106" y="150"/>
                </a:cxn>
                <a:cxn ang="0">
                  <a:pos x="129" y="175"/>
                </a:cxn>
                <a:cxn ang="0">
                  <a:pos x="153" y="202"/>
                </a:cxn>
                <a:cxn ang="0">
                  <a:pos x="180" y="232"/>
                </a:cxn>
                <a:cxn ang="0">
                  <a:pos x="211" y="264"/>
                </a:cxn>
                <a:cxn ang="0">
                  <a:pos x="245" y="298"/>
                </a:cxn>
                <a:cxn ang="0">
                  <a:pos x="281" y="335"/>
                </a:cxn>
                <a:cxn ang="0">
                  <a:pos x="320" y="374"/>
                </a:cxn>
                <a:cxn ang="0">
                  <a:pos x="364" y="416"/>
                </a:cxn>
                <a:cxn ang="0">
                  <a:pos x="410" y="460"/>
                </a:cxn>
                <a:cxn ang="0">
                  <a:pos x="461" y="506"/>
                </a:cxn>
                <a:cxn ang="0">
                  <a:pos x="515" y="555"/>
                </a:cxn>
                <a:cxn ang="0">
                  <a:pos x="574" y="606"/>
                </a:cxn>
                <a:cxn ang="0">
                  <a:pos x="637" y="661"/>
                </a:cxn>
                <a:cxn ang="0">
                  <a:pos x="703" y="717"/>
                </a:cxn>
                <a:cxn ang="0">
                  <a:pos x="774" y="776"/>
                </a:cxn>
                <a:cxn ang="0">
                  <a:pos x="849" y="838"/>
                </a:cxn>
                <a:cxn ang="0">
                  <a:pos x="928" y="901"/>
                </a:cxn>
                <a:cxn ang="0">
                  <a:pos x="1013" y="969"/>
                </a:cxn>
                <a:cxn ang="0">
                  <a:pos x="1103" y="1039"/>
                </a:cxn>
                <a:cxn ang="0">
                  <a:pos x="1198" y="1111"/>
                </a:cxn>
                <a:cxn ang="0">
                  <a:pos x="1592" y="1086"/>
                </a:cxn>
                <a:cxn ang="0">
                  <a:pos x="420" y="0"/>
                </a:cxn>
              </a:cxnLst>
              <a:rect l="0" t="0" r="r" b="b"/>
              <a:pathLst>
                <a:path w="1592" h="1111">
                  <a:moveTo>
                    <a:pt x="420" y="0"/>
                  </a:moveTo>
                  <a:lnTo>
                    <a:pt x="0" y="8"/>
                  </a:lnTo>
                  <a:lnTo>
                    <a:pt x="2" y="11"/>
                  </a:lnTo>
                  <a:lnTo>
                    <a:pt x="9" y="23"/>
                  </a:lnTo>
                  <a:lnTo>
                    <a:pt x="23" y="43"/>
                  </a:lnTo>
                  <a:lnTo>
                    <a:pt x="42" y="70"/>
                  </a:lnTo>
                  <a:lnTo>
                    <a:pt x="70" y="105"/>
                  </a:lnTo>
                  <a:lnTo>
                    <a:pt x="106" y="150"/>
                  </a:lnTo>
                  <a:lnTo>
                    <a:pt x="129" y="175"/>
                  </a:lnTo>
                  <a:lnTo>
                    <a:pt x="153" y="202"/>
                  </a:lnTo>
                  <a:lnTo>
                    <a:pt x="180" y="232"/>
                  </a:lnTo>
                  <a:lnTo>
                    <a:pt x="211" y="264"/>
                  </a:lnTo>
                  <a:lnTo>
                    <a:pt x="245" y="298"/>
                  </a:lnTo>
                  <a:lnTo>
                    <a:pt x="281" y="335"/>
                  </a:lnTo>
                  <a:lnTo>
                    <a:pt x="320" y="374"/>
                  </a:lnTo>
                  <a:lnTo>
                    <a:pt x="364" y="416"/>
                  </a:lnTo>
                  <a:lnTo>
                    <a:pt x="410" y="460"/>
                  </a:lnTo>
                  <a:lnTo>
                    <a:pt x="461" y="506"/>
                  </a:lnTo>
                  <a:lnTo>
                    <a:pt x="515" y="555"/>
                  </a:lnTo>
                  <a:lnTo>
                    <a:pt x="574" y="606"/>
                  </a:lnTo>
                  <a:lnTo>
                    <a:pt x="637" y="661"/>
                  </a:lnTo>
                  <a:lnTo>
                    <a:pt x="703" y="717"/>
                  </a:lnTo>
                  <a:lnTo>
                    <a:pt x="774" y="776"/>
                  </a:lnTo>
                  <a:lnTo>
                    <a:pt x="849" y="838"/>
                  </a:lnTo>
                  <a:lnTo>
                    <a:pt x="928" y="901"/>
                  </a:lnTo>
                  <a:lnTo>
                    <a:pt x="1013" y="969"/>
                  </a:lnTo>
                  <a:lnTo>
                    <a:pt x="1103" y="1039"/>
                  </a:lnTo>
                  <a:lnTo>
                    <a:pt x="1198" y="1111"/>
                  </a:lnTo>
                  <a:lnTo>
                    <a:pt x="1592" y="1086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00A2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4" name="Freeform 68"/>
            <p:cNvSpPr>
              <a:spLocks/>
            </p:cNvSpPr>
            <p:nvPr/>
          </p:nvSpPr>
          <p:spPr bwMode="auto">
            <a:xfrm>
              <a:off x="4395" y="2705"/>
              <a:ext cx="304" cy="93"/>
            </a:xfrm>
            <a:custGeom>
              <a:avLst/>
              <a:gdLst/>
              <a:ahLst/>
              <a:cxnLst>
                <a:cxn ang="0">
                  <a:pos x="103" y="114"/>
                </a:cxn>
                <a:cxn ang="0">
                  <a:pos x="64" y="169"/>
                </a:cxn>
                <a:cxn ang="0">
                  <a:pos x="39" y="212"/>
                </a:cxn>
                <a:cxn ang="0">
                  <a:pos x="25" y="244"/>
                </a:cxn>
                <a:cxn ang="0">
                  <a:pos x="13" y="281"/>
                </a:cxn>
                <a:cxn ang="0">
                  <a:pos x="5" y="321"/>
                </a:cxn>
                <a:cxn ang="0">
                  <a:pos x="0" y="363"/>
                </a:cxn>
                <a:cxn ang="0">
                  <a:pos x="1" y="408"/>
                </a:cxn>
                <a:cxn ang="0">
                  <a:pos x="9" y="455"/>
                </a:cxn>
                <a:cxn ang="0">
                  <a:pos x="25" y="503"/>
                </a:cxn>
                <a:cxn ang="0">
                  <a:pos x="49" y="554"/>
                </a:cxn>
                <a:cxn ang="0">
                  <a:pos x="83" y="604"/>
                </a:cxn>
                <a:cxn ang="0">
                  <a:pos x="115" y="632"/>
                </a:cxn>
                <a:cxn ang="0">
                  <a:pos x="195" y="638"/>
                </a:cxn>
                <a:cxn ang="0">
                  <a:pos x="348" y="645"/>
                </a:cxn>
                <a:cxn ang="0">
                  <a:pos x="506" y="649"/>
                </a:cxn>
                <a:cxn ang="0">
                  <a:pos x="629" y="649"/>
                </a:cxn>
                <a:cxn ang="0">
                  <a:pos x="767" y="647"/>
                </a:cxn>
                <a:cxn ang="0">
                  <a:pos x="915" y="642"/>
                </a:cxn>
                <a:cxn ang="0">
                  <a:pos x="1076" y="633"/>
                </a:cxn>
                <a:cxn ang="0">
                  <a:pos x="1246" y="620"/>
                </a:cxn>
                <a:cxn ang="0">
                  <a:pos x="1426" y="601"/>
                </a:cxn>
                <a:cxn ang="0">
                  <a:pos x="1615" y="577"/>
                </a:cxn>
                <a:cxn ang="0">
                  <a:pos x="1810" y="547"/>
                </a:cxn>
                <a:cxn ang="0">
                  <a:pos x="2011" y="510"/>
                </a:cxn>
                <a:cxn ang="0">
                  <a:pos x="2025" y="442"/>
                </a:cxn>
                <a:cxn ang="0">
                  <a:pos x="1965" y="452"/>
                </a:cxn>
                <a:cxn ang="0">
                  <a:pos x="1805" y="476"/>
                </a:cxn>
                <a:cxn ang="0">
                  <a:pos x="1569" y="508"/>
                </a:cxn>
                <a:cxn ang="0">
                  <a:pos x="1285" y="542"/>
                </a:cxn>
                <a:cxn ang="0">
                  <a:pos x="1131" y="558"/>
                </a:cxn>
                <a:cxn ang="0">
                  <a:pos x="976" y="571"/>
                </a:cxn>
                <a:cxn ang="0">
                  <a:pos x="821" y="582"/>
                </a:cxn>
                <a:cxn ang="0">
                  <a:pos x="670" y="589"/>
                </a:cxn>
                <a:cxn ang="0">
                  <a:pos x="526" y="591"/>
                </a:cxn>
                <a:cxn ang="0">
                  <a:pos x="392" y="589"/>
                </a:cxn>
                <a:cxn ang="0">
                  <a:pos x="272" y="580"/>
                </a:cxn>
                <a:cxn ang="0">
                  <a:pos x="169" y="565"/>
                </a:cxn>
                <a:cxn ang="0">
                  <a:pos x="143" y="540"/>
                </a:cxn>
                <a:cxn ang="0">
                  <a:pos x="121" y="508"/>
                </a:cxn>
                <a:cxn ang="0">
                  <a:pos x="111" y="488"/>
                </a:cxn>
                <a:cxn ang="0">
                  <a:pos x="102" y="464"/>
                </a:cxn>
                <a:cxn ang="0">
                  <a:pos x="96" y="437"/>
                </a:cxn>
                <a:cxn ang="0">
                  <a:pos x="93" y="406"/>
                </a:cxn>
                <a:cxn ang="0">
                  <a:pos x="93" y="373"/>
                </a:cxn>
                <a:cxn ang="0">
                  <a:pos x="99" y="335"/>
                </a:cxn>
                <a:cxn ang="0">
                  <a:pos x="110" y="295"/>
                </a:cxn>
                <a:cxn ang="0">
                  <a:pos x="127" y="251"/>
                </a:cxn>
                <a:cxn ang="0">
                  <a:pos x="152" y="204"/>
                </a:cxn>
                <a:cxn ang="0">
                  <a:pos x="185" y="153"/>
                </a:cxn>
                <a:cxn ang="0">
                  <a:pos x="240" y="153"/>
                </a:cxn>
                <a:cxn ang="0">
                  <a:pos x="392" y="154"/>
                </a:cxn>
                <a:cxn ang="0">
                  <a:pos x="619" y="153"/>
                </a:cxn>
                <a:cxn ang="0">
                  <a:pos x="900" y="148"/>
                </a:cxn>
                <a:cxn ang="0">
                  <a:pos x="1212" y="137"/>
                </a:cxn>
                <a:cxn ang="0">
                  <a:pos x="1374" y="129"/>
                </a:cxn>
                <a:cxn ang="0">
                  <a:pos x="1534" y="119"/>
                </a:cxn>
                <a:cxn ang="0">
                  <a:pos x="1693" y="106"/>
                </a:cxn>
                <a:cxn ang="0">
                  <a:pos x="1845" y="91"/>
                </a:cxn>
                <a:cxn ang="0">
                  <a:pos x="1990" y="72"/>
                </a:cxn>
                <a:cxn ang="0">
                  <a:pos x="2124" y="51"/>
                </a:cxn>
                <a:cxn ang="0">
                  <a:pos x="114" y="103"/>
                </a:cxn>
              </a:cxnLst>
              <a:rect l="0" t="0" r="r" b="b"/>
              <a:pathLst>
                <a:path w="2124" h="649">
                  <a:moveTo>
                    <a:pt x="114" y="103"/>
                  </a:moveTo>
                  <a:lnTo>
                    <a:pt x="103" y="114"/>
                  </a:lnTo>
                  <a:lnTo>
                    <a:pt x="79" y="146"/>
                  </a:lnTo>
                  <a:lnTo>
                    <a:pt x="64" y="169"/>
                  </a:lnTo>
                  <a:lnTo>
                    <a:pt x="47" y="197"/>
                  </a:lnTo>
                  <a:lnTo>
                    <a:pt x="39" y="212"/>
                  </a:lnTo>
                  <a:lnTo>
                    <a:pt x="32" y="228"/>
                  </a:lnTo>
                  <a:lnTo>
                    <a:pt x="25" y="244"/>
                  </a:lnTo>
                  <a:lnTo>
                    <a:pt x="19" y="263"/>
                  </a:lnTo>
                  <a:lnTo>
                    <a:pt x="13" y="281"/>
                  </a:lnTo>
                  <a:lnTo>
                    <a:pt x="8" y="301"/>
                  </a:lnTo>
                  <a:lnTo>
                    <a:pt x="5" y="321"/>
                  </a:lnTo>
                  <a:lnTo>
                    <a:pt x="2" y="341"/>
                  </a:lnTo>
                  <a:lnTo>
                    <a:pt x="0" y="363"/>
                  </a:lnTo>
                  <a:lnTo>
                    <a:pt x="0" y="385"/>
                  </a:lnTo>
                  <a:lnTo>
                    <a:pt x="1" y="408"/>
                  </a:lnTo>
                  <a:lnTo>
                    <a:pt x="5" y="430"/>
                  </a:lnTo>
                  <a:lnTo>
                    <a:pt x="9" y="455"/>
                  </a:lnTo>
                  <a:lnTo>
                    <a:pt x="16" y="479"/>
                  </a:lnTo>
                  <a:lnTo>
                    <a:pt x="25" y="503"/>
                  </a:lnTo>
                  <a:lnTo>
                    <a:pt x="35" y="529"/>
                  </a:lnTo>
                  <a:lnTo>
                    <a:pt x="49" y="554"/>
                  </a:lnTo>
                  <a:lnTo>
                    <a:pt x="65" y="579"/>
                  </a:lnTo>
                  <a:lnTo>
                    <a:pt x="83" y="604"/>
                  </a:lnTo>
                  <a:lnTo>
                    <a:pt x="104" y="631"/>
                  </a:lnTo>
                  <a:lnTo>
                    <a:pt x="115" y="632"/>
                  </a:lnTo>
                  <a:lnTo>
                    <a:pt x="145" y="634"/>
                  </a:lnTo>
                  <a:lnTo>
                    <a:pt x="195" y="638"/>
                  </a:lnTo>
                  <a:lnTo>
                    <a:pt x="264" y="642"/>
                  </a:lnTo>
                  <a:lnTo>
                    <a:pt x="348" y="645"/>
                  </a:lnTo>
                  <a:lnTo>
                    <a:pt x="449" y="648"/>
                  </a:lnTo>
                  <a:lnTo>
                    <a:pt x="506" y="649"/>
                  </a:lnTo>
                  <a:lnTo>
                    <a:pt x="566" y="649"/>
                  </a:lnTo>
                  <a:lnTo>
                    <a:pt x="629" y="649"/>
                  </a:lnTo>
                  <a:lnTo>
                    <a:pt x="696" y="648"/>
                  </a:lnTo>
                  <a:lnTo>
                    <a:pt x="767" y="647"/>
                  </a:lnTo>
                  <a:lnTo>
                    <a:pt x="839" y="645"/>
                  </a:lnTo>
                  <a:lnTo>
                    <a:pt x="915" y="642"/>
                  </a:lnTo>
                  <a:lnTo>
                    <a:pt x="994" y="638"/>
                  </a:lnTo>
                  <a:lnTo>
                    <a:pt x="1076" y="633"/>
                  </a:lnTo>
                  <a:lnTo>
                    <a:pt x="1159" y="627"/>
                  </a:lnTo>
                  <a:lnTo>
                    <a:pt x="1246" y="620"/>
                  </a:lnTo>
                  <a:lnTo>
                    <a:pt x="1335" y="610"/>
                  </a:lnTo>
                  <a:lnTo>
                    <a:pt x="1426" y="601"/>
                  </a:lnTo>
                  <a:lnTo>
                    <a:pt x="1520" y="590"/>
                  </a:lnTo>
                  <a:lnTo>
                    <a:pt x="1615" y="577"/>
                  </a:lnTo>
                  <a:lnTo>
                    <a:pt x="1712" y="563"/>
                  </a:lnTo>
                  <a:lnTo>
                    <a:pt x="1810" y="547"/>
                  </a:lnTo>
                  <a:lnTo>
                    <a:pt x="1910" y="530"/>
                  </a:lnTo>
                  <a:lnTo>
                    <a:pt x="2011" y="510"/>
                  </a:lnTo>
                  <a:lnTo>
                    <a:pt x="2114" y="489"/>
                  </a:lnTo>
                  <a:lnTo>
                    <a:pt x="2025" y="442"/>
                  </a:lnTo>
                  <a:lnTo>
                    <a:pt x="2009" y="445"/>
                  </a:lnTo>
                  <a:lnTo>
                    <a:pt x="1965" y="452"/>
                  </a:lnTo>
                  <a:lnTo>
                    <a:pt x="1896" y="462"/>
                  </a:lnTo>
                  <a:lnTo>
                    <a:pt x="1805" y="476"/>
                  </a:lnTo>
                  <a:lnTo>
                    <a:pt x="1695" y="491"/>
                  </a:lnTo>
                  <a:lnTo>
                    <a:pt x="1569" y="508"/>
                  </a:lnTo>
                  <a:lnTo>
                    <a:pt x="1431" y="526"/>
                  </a:lnTo>
                  <a:lnTo>
                    <a:pt x="1285" y="542"/>
                  </a:lnTo>
                  <a:lnTo>
                    <a:pt x="1209" y="550"/>
                  </a:lnTo>
                  <a:lnTo>
                    <a:pt x="1131" y="558"/>
                  </a:lnTo>
                  <a:lnTo>
                    <a:pt x="1053" y="565"/>
                  </a:lnTo>
                  <a:lnTo>
                    <a:pt x="976" y="571"/>
                  </a:lnTo>
                  <a:lnTo>
                    <a:pt x="898" y="577"/>
                  </a:lnTo>
                  <a:lnTo>
                    <a:pt x="821" y="582"/>
                  </a:lnTo>
                  <a:lnTo>
                    <a:pt x="744" y="586"/>
                  </a:lnTo>
                  <a:lnTo>
                    <a:pt x="670" y="589"/>
                  </a:lnTo>
                  <a:lnTo>
                    <a:pt x="597" y="591"/>
                  </a:lnTo>
                  <a:lnTo>
                    <a:pt x="526" y="591"/>
                  </a:lnTo>
                  <a:lnTo>
                    <a:pt x="458" y="591"/>
                  </a:lnTo>
                  <a:lnTo>
                    <a:pt x="392" y="589"/>
                  </a:lnTo>
                  <a:lnTo>
                    <a:pt x="330" y="585"/>
                  </a:lnTo>
                  <a:lnTo>
                    <a:pt x="272" y="580"/>
                  </a:lnTo>
                  <a:lnTo>
                    <a:pt x="218" y="573"/>
                  </a:lnTo>
                  <a:lnTo>
                    <a:pt x="169" y="565"/>
                  </a:lnTo>
                  <a:lnTo>
                    <a:pt x="161" y="558"/>
                  </a:lnTo>
                  <a:lnTo>
                    <a:pt x="143" y="540"/>
                  </a:lnTo>
                  <a:lnTo>
                    <a:pt x="132" y="526"/>
                  </a:lnTo>
                  <a:lnTo>
                    <a:pt x="121" y="508"/>
                  </a:lnTo>
                  <a:lnTo>
                    <a:pt x="116" y="498"/>
                  </a:lnTo>
                  <a:lnTo>
                    <a:pt x="111" y="488"/>
                  </a:lnTo>
                  <a:lnTo>
                    <a:pt x="107" y="476"/>
                  </a:lnTo>
                  <a:lnTo>
                    <a:pt x="102" y="464"/>
                  </a:lnTo>
                  <a:lnTo>
                    <a:pt x="99" y="451"/>
                  </a:lnTo>
                  <a:lnTo>
                    <a:pt x="96" y="437"/>
                  </a:lnTo>
                  <a:lnTo>
                    <a:pt x="94" y="422"/>
                  </a:lnTo>
                  <a:lnTo>
                    <a:pt x="93" y="406"/>
                  </a:lnTo>
                  <a:lnTo>
                    <a:pt x="93" y="390"/>
                  </a:lnTo>
                  <a:lnTo>
                    <a:pt x="93" y="373"/>
                  </a:lnTo>
                  <a:lnTo>
                    <a:pt x="95" y="355"/>
                  </a:lnTo>
                  <a:lnTo>
                    <a:pt x="99" y="335"/>
                  </a:lnTo>
                  <a:lnTo>
                    <a:pt x="104" y="316"/>
                  </a:lnTo>
                  <a:lnTo>
                    <a:pt x="110" y="295"/>
                  </a:lnTo>
                  <a:lnTo>
                    <a:pt x="117" y="274"/>
                  </a:lnTo>
                  <a:lnTo>
                    <a:pt x="127" y="251"/>
                  </a:lnTo>
                  <a:lnTo>
                    <a:pt x="138" y="228"/>
                  </a:lnTo>
                  <a:lnTo>
                    <a:pt x="152" y="204"/>
                  </a:lnTo>
                  <a:lnTo>
                    <a:pt x="168" y="179"/>
                  </a:lnTo>
                  <a:lnTo>
                    <a:pt x="185" y="153"/>
                  </a:lnTo>
                  <a:lnTo>
                    <a:pt x="199" y="153"/>
                  </a:lnTo>
                  <a:lnTo>
                    <a:pt x="240" y="153"/>
                  </a:lnTo>
                  <a:lnTo>
                    <a:pt x="305" y="154"/>
                  </a:lnTo>
                  <a:lnTo>
                    <a:pt x="392" y="154"/>
                  </a:lnTo>
                  <a:lnTo>
                    <a:pt x="498" y="154"/>
                  </a:lnTo>
                  <a:lnTo>
                    <a:pt x="619" y="153"/>
                  </a:lnTo>
                  <a:lnTo>
                    <a:pt x="754" y="151"/>
                  </a:lnTo>
                  <a:lnTo>
                    <a:pt x="900" y="148"/>
                  </a:lnTo>
                  <a:lnTo>
                    <a:pt x="1053" y="143"/>
                  </a:lnTo>
                  <a:lnTo>
                    <a:pt x="1212" y="137"/>
                  </a:lnTo>
                  <a:lnTo>
                    <a:pt x="1293" y="133"/>
                  </a:lnTo>
                  <a:lnTo>
                    <a:pt x="1374" y="129"/>
                  </a:lnTo>
                  <a:lnTo>
                    <a:pt x="1454" y="124"/>
                  </a:lnTo>
                  <a:lnTo>
                    <a:pt x="1534" y="119"/>
                  </a:lnTo>
                  <a:lnTo>
                    <a:pt x="1614" y="113"/>
                  </a:lnTo>
                  <a:lnTo>
                    <a:pt x="1693" y="106"/>
                  </a:lnTo>
                  <a:lnTo>
                    <a:pt x="1770" y="99"/>
                  </a:lnTo>
                  <a:lnTo>
                    <a:pt x="1845" y="91"/>
                  </a:lnTo>
                  <a:lnTo>
                    <a:pt x="1919" y="81"/>
                  </a:lnTo>
                  <a:lnTo>
                    <a:pt x="1990" y="72"/>
                  </a:lnTo>
                  <a:lnTo>
                    <a:pt x="2058" y="62"/>
                  </a:lnTo>
                  <a:lnTo>
                    <a:pt x="2124" y="51"/>
                  </a:lnTo>
                  <a:lnTo>
                    <a:pt x="2076" y="0"/>
                  </a:lnTo>
                  <a:lnTo>
                    <a:pt x="114" y="103"/>
                  </a:lnTo>
                  <a:close/>
                </a:path>
              </a:pathLst>
            </a:custGeom>
            <a:solidFill>
              <a:srgbClr val="62A0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5" name="Freeform 69"/>
            <p:cNvSpPr>
              <a:spLocks/>
            </p:cNvSpPr>
            <p:nvPr/>
          </p:nvSpPr>
          <p:spPr bwMode="auto">
            <a:xfrm>
              <a:off x="4343" y="2580"/>
              <a:ext cx="215" cy="32"/>
            </a:xfrm>
            <a:custGeom>
              <a:avLst/>
              <a:gdLst/>
              <a:ahLst/>
              <a:cxnLst>
                <a:cxn ang="0">
                  <a:pos x="1508" y="197"/>
                </a:cxn>
                <a:cxn ang="0">
                  <a:pos x="264" y="221"/>
                </a:cxn>
                <a:cxn ang="0">
                  <a:pos x="0" y="22"/>
                </a:cxn>
                <a:cxn ang="0">
                  <a:pos x="1288" y="0"/>
                </a:cxn>
                <a:cxn ang="0">
                  <a:pos x="1508" y="197"/>
                </a:cxn>
              </a:cxnLst>
              <a:rect l="0" t="0" r="r" b="b"/>
              <a:pathLst>
                <a:path w="1508" h="221">
                  <a:moveTo>
                    <a:pt x="1508" y="197"/>
                  </a:moveTo>
                  <a:lnTo>
                    <a:pt x="264" y="221"/>
                  </a:lnTo>
                  <a:lnTo>
                    <a:pt x="0" y="22"/>
                  </a:lnTo>
                  <a:lnTo>
                    <a:pt x="1288" y="0"/>
                  </a:lnTo>
                  <a:lnTo>
                    <a:pt x="1508" y="1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6" name="Freeform 70"/>
            <p:cNvSpPr>
              <a:spLocks/>
            </p:cNvSpPr>
            <p:nvPr/>
          </p:nvSpPr>
          <p:spPr bwMode="auto">
            <a:xfrm>
              <a:off x="4287" y="2473"/>
              <a:ext cx="470" cy="240"/>
            </a:xfrm>
            <a:custGeom>
              <a:avLst/>
              <a:gdLst/>
              <a:ahLst/>
              <a:cxnLst>
                <a:cxn ang="0">
                  <a:pos x="3107" y="1455"/>
                </a:cxn>
                <a:cxn ang="0">
                  <a:pos x="2999" y="1472"/>
                </a:cxn>
                <a:cxn ang="0">
                  <a:pos x="2805" y="1500"/>
                </a:cxn>
                <a:cxn ang="0">
                  <a:pos x="2553" y="1532"/>
                </a:cxn>
                <a:cxn ang="0">
                  <a:pos x="2338" y="1556"/>
                </a:cxn>
                <a:cxn ang="0">
                  <a:pos x="2189" y="1569"/>
                </a:cxn>
                <a:cxn ang="0">
                  <a:pos x="2040" y="1579"/>
                </a:cxn>
                <a:cxn ang="0">
                  <a:pos x="1891" y="1585"/>
                </a:cxn>
                <a:cxn ang="0">
                  <a:pos x="1749" y="1587"/>
                </a:cxn>
                <a:cxn ang="0">
                  <a:pos x="1614" y="1584"/>
                </a:cxn>
                <a:cxn ang="0">
                  <a:pos x="1490" y="1574"/>
                </a:cxn>
                <a:cxn ang="0">
                  <a:pos x="1381" y="1558"/>
                </a:cxn>
                <a:cxn ang="0">
                  <a:pos x="1343" y="1191"/>
                </a:cxn>
                <a:cxn ang="0">
                  <a:pos x="1416" y="1190"/>
                </a:cxn>
                <a:cxn ang="0">
                  <a:pos x="1612" y="1185"/>
                </a:cxn>
                <a:cxn ang="0">
                  <a:pos x="1892" y="1177"/>
                </a:cxn>
                <a:cxn ang="0">
                  <a:pos x="2219" y="1166"/>
                </a:cxn>
                <a:cxn ang="0">
                  <a:pos x="2556" y="1154"/>
                </a:cxn>
                <a:cxn ang="0">
                  <a:pos x="2866" y="1138"/>
                </a:cxn>
                <a:cxn ang="0">
                  <a:pos x="2998" y="1130"/>
                </a:cxn>
                <a:cxn ang="0">
                  <a:pos x="3109" y="1121"/>
                </a:cxn>
                <a:cxn ang="0">
                  <a:pos x="3195" y="1111"/>
                </a:cxn>
                <a:cxn ang="0">
                  <a:pos x="3251" y="1101"/>
                </a:cxn>
                <a:cxn ang="0">
                  <a:pos x="3205" y="1026"/>
                </a:cxn>
                <a:cxn ang="0">
                  <a:pos x="3134" y="989"/>
                </a:cxn>
                <a:cxn ang="0">
                  <a:pos x="3053" y="938"/>
                </a:cxn>
                <a:cxn ang="0">
                  <a:pos x="2962" y="872"/>
                </a:cxn>
                <a:cxn ang="0">
                  <a:pos x="2864" y="796"/>
                </a:cxn>
                <a:cxn ang="0">
                  <a:pos x="2762" y="712"/>
                </a:cxn>
                <a:cxn ang="0">
                  <a:pos x="2657" y="622"/>
                </a:cxn>
                <a:cxn ang="0">
                  <a:pos x="2552" y="530"/>
                </a:cxn>
                <a:cxn ang="0">
                  <a:pos x="2400" y="391"/>
                </a:cxn>
                <a:cxn ang="0">
                  <a:pos x="2219" y="222"/>
                </a:cxn>
                <a:cxn ang="0">
                  <a:pos x="2081" y="88"/>
                </a:cxn>
                <a:cxn ang="0">
                  <a:pos x="2003" y="11"/>
                </a:cxn>
                <a:cxn ang="0">
                  <a:pos x="72" y="37"/>
                </a:cxn>
                <a:cxn ang="0">
                  <a:pos x="51" y="112"/>
                </a:cxn>
                <a:cxn ang="0">
                  <a:pos x="31" y="194"/>
                </a:cxn>
                <a:cxn ang="0">
                  <a:pos x="14" y="294"/>
                </a:cxn>
                <a:cxn ang="0">
                  <a:pos x="7" y="350"/>
                </a:cxn>
                <a:cxn ang="0">
                  <a:pos x="2" y="407"/>
                </a:cxn>
                <a:cxn ang="0">
                  <a:pos x="0" y="465"/>
                </a:cxn>
                <a:cxn ang="0">
                  <a:pos x="1" y="523"/>
                </a:cxn>
                <a:cxn ang="0">
                  <a:pos x="6" y="580"/>
                </a:cxn>
                <a:cxn ang="0">
                  <a:pos x="16" y="635"/>
                </a:cxn>
                <a:cxn ang="0">
                  <a:pos x="32" y="687"/>
                </a:cxn>
                <a:cxn ang="0">
                  <a:pos x="53" y="735"/>
                </a:cxn>
                <a:cxn ang="0">
                  <a:pos x="1298" y="1678"/>
                </a:cxn>
                <a:cxn ang="0">
                  <a:pos x="1450" y="1674"/>
                </a:cxn>
                <a:cxn ang="0">
                  <a:pos x="1713" y="1666"/>
                </a:cxn>
                <a:cxn ang="0">
                  <a:pos x="2048" y="1653"/>
                </a:cxn>
                <a:cxn ang="0">
                  <a:pos x="2409" y="1636"/>
                </a:cxn>
                <a:cxn ang="0">
                  <a:pos x="2674" y="1618"/>
                </a:cxn>
                <a:cxn ang="0">
                  <a:pos x="2837" y="1605"/>
                </a:cxn>
                <a:cxn ang="0">
                  <a:pos x="2984" y="1591"/>
                </a:cxn>
                <a:cxn ang="0">
                  <a:pos x="3109" y="1575"/>
                </a:cxn>
                <a:cxn ang="0">
                  <a:pos x="3207" y="1557"/>
                </a:cxn>
                <a:cxn ang="0">
                  <a:pos x="3272" y="1538"/>
                </a:cxn>
                <a:cxn ang="0">
                  <a:pos x="3122" y="1452"/>
                </a:cxn>
              </a:cxnLst>
              <a:rect l="0" t="0" r="r" b="b"/>
              <a:pathLst>
                <a:path w="3291" h="1678">
                  <a:moveTo>
                    <a:pt x="3122" y="1452"/>
                  </a:moveTo>
                  <a:lnTo>
                    <a:pt x="3107" y="1455"/>
                  </a:lnTo>
                  <a:lnTo>
                    <a:pt x="3065" y="1462"/>
                  </a:lnTo>
                  <a:lnTo>
                    <a:pt x="2999" y="1472"/>
                  </a:lnTo>
                  <a:lnTo>
                    <a:pt x="2911" y="1485"/>
                  </a:lnTo>
                  <a:lnTo>
                    <a:pt x="2805" y="1500"/>
                  </a:lnTo>
                  <a:lnTo>
                    <a:pt x="2685" y="1516"/>
                  </a:lnTo>
                  <a:lnTo>
                    <a:pt x="2553" y="1532"/>
                  </a:lnTo>
                  <a:lnTo>
                    <a:pt x="2411" y="1549"/>
                  </a:lnTo>
                  <a:lnTo>
                    <a:pt x="2338" y="1556"/>
                  </a:lnTo>
                  <a:lnTo>
                    <a:pt x="2264" y="1563"/>
                  </a:lnTo>
                  <a:lnTo>
                    <a:pt x="2189" y="1569"/>
                  </a:lnTo>
                  <a:lnTo>
                    <a:pt x="2114" y="1574"/>
                  </a:lnTo>
                  <a:lnTo>
                    <a:pt x="2040" y="1579"/>
                  </a:lnTo>
                  <a:lnTo>
                    <a:pt x="1965" y="1583"/>
                  </a:lnTo>
                  <a:lnTo>
                    <a:pt x="1891" y="1585"/>
                  </a:lnTo>
                  <a:lnTo>
                    <a:pt x="1819" y="1587"/>
                  </a:lnTo>
                  <a:lnTo>
                    <a:pt x="1749" y="1587"/>
                  </a:lnTo>
                  <a:lnTo>
                    <a:pt x="1680" y="1586"/>
                  </a:lnTo>
                  <a:lnTo>
                    <a:pt x="1614" y="1584"/>
                  </a:lnTo>
                  <a:lnTo>
                    <a:pt x="1551" y="1580"/>
                  </a:lnTo>
                  <a:lnTo>
                    <a:pt x="1490" y="1574"/>
                  </a:lnTo>
                  <a:lnTo>
                    <a:pt x="1434" y="1567"/>
                  </a:lnTo>
                  <a:lnTo>
                    <a:pt x="1381" y="1558"/>
                  </a:lnTo>
                  <a:lnTo>
                    <a:pt x="1334" y="1546"/>
                  </a:lnTo>
                  <a:lnTo>
                    <a:pt x="1343" y="1191"/>
                  </a:lnTo>
                  <a:lnTo>
                    <a:pt x="1362" y="1191"/>
                  </a:lnTo>
                  <a:lnTo>
                    <a:pt x="1416" y="1190"/>
                  </a:lnTo>
                  <a:lnTo>
                    <a:pt x="1501" y="1188"/>
                  </a:lnTo>
                  <a:lnTo>
                    <a:pt x="1612" y="1185"/>
                  </a:lnTo>
                  <a:lnTo>
                    <a:pt x="1744" y="1181"/>
                  </a:lnTo>
                  <a:lnTo>
                    <a:pt x="1892" y="1177"/>
                  </a:lnTo>
                  <a:lnTo>
                    <a:pt x="2052" y="1172"/>
                  </a:lnTo>
                  <a:lnTo>
                    <a:pt x="2219" y="1166"/>
                  </a:lnTo>
                  <a:lnTo>
                    <a:pt x="2389" y="1160"/>
                  </a:lnTo>
                  <a:lnTo>
                    <a:pt x="2556" y="1154"/>
                  </a:lnTo>
                  <a:lnTo>
                    <a:pt x="2716" y="1146"/>
                  </a:lnTo>
                  <a:lnTo>
                    <a:pt x="2866" y="1138"/>
                  </a:lnTo>
                  <a:lnTo>
                    <a:pt x="2933" y="1134"/>
                  </a:lnTo>
                  <a:lnTo>
                    <a:pt x="2998" y="1130"/>
                  </a:lnTo>
                  <a:lnTo>
                    <a:pt x="3057" y="1125"/>
                  </a:lnTo>
                  <a:lnTo>
                    <a:pt x="3109" y="1121"/>
                  </a:lnTo>
                  <a:lnTo>
                    <a:pt x="3156" y="1116"/>
                  </a:lnTo>
                  <a:lnTo>
                    <a:pt x="3195" y="1111"/>
                  </a:lnTo>
                  <a:lnTo>
                    <a:pt x="3227" y="1106"/>
                  </a:lnTo>
                  <a:lnTo>
                    <a:pt x="3251" y="1101"/>
                  </a:lnTo>
                  <a:lnTo>
                    <a:pt x="3235" y="1037"/>
                  </a:lnTo>
                  <a:lnTo>
                    <a:pt x="3205" y="1026"/>
                  </a:lnTo>
                  <a:lnTo>
                    <a:pt x="3171" y="1010"/>
                  </a:lnTo>
                  <a:lnTo>
                    <a:pt x="3134" y="989"/>
                  </a:lnTo>
                  <a:lnTo>
                    <a:pt x="3095" y="965"/>
                  </a:lnTo>
                  <a:lnTo>
                    <a:pt x="3053" y="938"/>
                  </a:lnTo>
                  <a:lnTo>
                    <a:pt x="3008" y="906"/>
                  </a:lnTo>
                  <a:lnTo>
                    <a:pt x="2962" y="872"/>
                  </a:lnTo>
                  <a:lnTo>
                    <a:pt x="2913" y="836"/>
                  </a:lnTo>
                  <a:lnTo>
                    <a:pt x="2864" y="796"/>
                  </a:lnTo>
                  <a:lnTo>
                    <a:pt x="2813" y="755"/>
                  </a:lnTo>
                  <a:lnTo>
                    <a:pt x="2762" y="712"/>
                  </a:lnTo>
                  <a:lnTo>
                    <a:pt x="2709" y="668"/>
                  </a:lnTo>
                  <a:lnTo>
                    <a:pt x="2657" y="622"/>
                  </a:lnTo>
                  <a:lnTo>
                    <a:pt x="2604" y="577"/>
                  </a:lnTo>
                  <a:lnTo>
                    <a:pt x="2552" y="530"/>
                  </a:lnTo>
                  <a:lnTo>
                    <a:pt x="2500" y="484"/>
                  </a:lnTo>
                  <a:lnTo>
                    <a:pt x="2400" y="391"/>
                  </a:lnTo>
                  <a:lnTo>
                    <a:pt x="2306" y="303"/>
                  </a:lnTo>
                  <a:lnTo>
                    <a:pt x="2219" y="222"/>
                  </a:lnTo>
                  <a:lnTo>
                    <a:pt x="2144" y="149"/>
                  </a:lnTo>
                  <a:lnTo>
                    <a:pt x="2081" y="88"/>
                  </a:lnTo>
                  <a:lnTo>
                    <a:pt x="2034" y="41"/>
                  </a:lnTo>
                  <a:lnTo>
                    <a:pt x="2003" y="11"/>
                  </a:lnTo>
                  <a:lnTo>
                    <a:pt x="1992" y="0"/>
                  </a:lnTo>
                  <a:lnTo>
                    <a:pt x="72" y="37"/>
                  </a:lnTo>
                  <a:lnTo>
                    <a:pt x="66" y="58"/>
                  </a:lnTo>
                  <a:lnTo>
                    <a:pt x="51" y="112"/>
                  </a:lnTo>
                  <a:lnTo>
                    <a:pt x="41" y="151"/>
                  </a:lnTo>
                  <a:lnTo>
                    <a:pt x="31" y="194"/>
                  </a:lnTo>
                  <a:lnTo>
                    <a:pt x="22" y="243"/>
                  </a:lnTo>
                  <a:lnTo>
                    <a:pt x="14" y="294"/>
                  </a:lnTo>
                  <a:lnTo>
                    <a:pt x="10" y="322"/>
                  </a:lnTo>
                  <a:lnTo>
                    <a:pt x="7" y="350"/>
                  </a:lnTo>
                  <a:lnTo>
                    <a:pt x="4" y="378"/>
                  </a:lnTo>
                  <a:lnTo>
                    <a:pt x="2" y="407"/>
                  </a:lnTo>
                  <a:lnTo>
                    <a:pt x="0" y="436"/>
                  </a:lnTo>
                  <a:lnTo>
                    <a:pt x="0" y="465"/>
                  </a:lnTo>
                  <a:lnTo>
                    <a:pt x="0" y="494"/>
                  </a:lnTo>
                  <a:lnTo>
                    <a:pt x="1" y="523"/>
                  </a:lnTo>
                  <a:lnTo>
                    <a:pt x="3" y="551"/>
                  </a:lnTo>
                  <a:lnTo>
                    <a:pt x="6" y="580"/>
                  </a:lnTo>
                  <a:lnTo>
                    <a:pt x="11" y="608"/>
                  </a:lnTo>
                  <a:lnTo>
                    <a:pt x="16" y="635"/>
                  </a:lnTo>
                  <a:lnTo>
                    <a:pt x="23" y="662"/>
                  </a:lnTo>
                  <a:lnTo>
                    <a:pt x="32" y="687"/>
                  </a:lnTo>
                  <a:lnTo>
                    <a:pt x="42" y="712"/>
                  </a:lnTo>
                  <a:lnTo>
                    <a:pt x="53" y="735"/>
                  </a:lnTo>
                  <a:lnTo>
                    <a:pt x="1277" y="1678"/>
                  </a:lnTo>
                  <a:lnTo>
                    <a:pt x="1298" y="1678"/>
                  </a:lnTo>
                  <a:lnTo>
                    <a:pt x="1357" y="1676"/>
                  </a:lnTo>
                  <a:lnTo>
                    <a:pt x="1450" y="1674"/>
                  </a:lnTo>
                  <a:lnTo>
                    <a:pt x="1570" y="1670"/>
                  </a:lnTo>
                  <a:lnTo>
                    <a:pt x="1713" y="1666"/>
                  </a:lnTo>
                  <a:lnTo>
                    <a:pt x="1875" y="1660"/>
                  </a:lnTo>
                  <a:lnTo>
                    <a:pt x="2048" y="1653"/>
                  </a:lnTo>
                  <a:lnTo>
                    <a:pt x="2227" y="1645"/>
                  </a:lnTo>
                  <a:lnTo>
                    <a:pt x="2409" y="1636"/>
                  </a:lnTo>
                  <a:lnTo>
                    <a:pt x="2588" y="1625"/>
                  </a:lnTo>
                  <a:lnTo>
                    <a:pt x="2674" y="1618"/>
                  </a:lnTo>
                  <a:lnTo>
                    <a:pt x="2758" y="1612"/>
                  </a:lnTo>
                  <a:lnTo>
                    <a:pt x="2837" y="1605"/>
                  </a:lnTo>
                  <a:lnTo>
                    <a:pt x="2913" y="1598"/>
                  </a:lnTo>
                  <a:lnTo>
                    <a:pt x="2984" y="1591"/>
                  </a:lnTo>
                  <a:lnTo>
                    <a:pt x="3050" y="1583"/>
                  </a:lnTo>
                  <a:lnTo>
                    <a:pt x="3109" y="1575"/>
                  </a:lnTo>
                  <a:lnTo>
                    <a:pt x="3162" y="1566"/>
                  </a:lnTo>
                  <a:lnTo>
                    <a:pt x="3207" y="1557"/>
                  </a:lnTo>
                  <a:lnTo>
                    <a:pt x="3243" y="1548"/>
                  </a:lnTo>
                  <a:lnTo>
                    <a:pt x="3272" y="1538"/>
                  </a:lnTo>
                  <a:lnTo>
                    <a:pt x="3291" y="1527"/>
                  </a:lnTo>
                  <a:lnTo>
                    <a:pt x="3122" y="1452"/>
                  </a:lnTo>
                  <a:close/>
                </a:path>
              </a:pathLst>
            </a:custGeom>
            <a:solidFill>
              <a:srgbClr val="E7D1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7" name="Freeform 71"/>
            <p:cNvSpPr>
              <a:spLocks/>
            </p:cNvSpPr>
            <p:nvPr/>
          </p:nvSpPr>
          <p:spPr bwMode="auto">
            <a:xfrm>
              <a:off x="4463" y="2630"/>
              <a:ext cx="288" cy="75"/>
            </a:xfrm>
            <a:custGeom>
              <a:avLst/>
              <a:gdLst/>
              <a:ahLst/>
              <a:cxnLst>
                <a:cxn ang="0">
                  <a:pos x="1912" y="1"/>
                </a:cxn>
                <a:cxn ang="0">
                  <a:pos x="1655" y="8"/>
                </a:cxn>
                <a:cxn ang="0">
                  <a:pos x="1354" y="20"/>
                </a:cxn>
                <a:cxn ang="0">
                  <a:pos x="1034" y="36"/>
                </a:cxn>
                <a:cxn ang="0">
                  <a:pos x="724" y="53"/>
                </a:cxn>
                <a:cxn ang="0">
                  <a:pos x="450" y="69"/>
                </a:cxn>
                <a:cxn ang="0">
                  <a:pos x="241" y="81"/>
                </a:cxn>
                <a:cxn ang="0">
                  <a:pos x="123" y="89"/>
                </a:cxn>
                <a:cxn ang="0">
                  <a:pos x="98" y="101"/>
                </a:cxn>
                <a:cxn ang="0">
                  <a:pos x="60" y="152"/>
                </a:cxn>
                <a:cxn ang="0">
                  <a:pos x="38" y="190"/>
                </a:cxn>
                <a:cxn ang="0">
                  <a:pos x="25" y="219"/>
                </a:cxn>
                <a:cxn ang="0">
                  <a:pos x="13" y="249"/>
                </a:cxn>
                <a:cxn ang="0">
                  <a:pos x="5" y="282"/>
                </a:cxn>
                <a:cxn ang="0">
                  <a:pos x="0" y="316"/>
                </a:cxn>
                <a:cxn ang="0">
                  <a:pos x="1" y="351"/>
                </a:cxn>
                <a:cxn ang="0">
                  <a:pos x="7" y="385"/>
                </a:cxn>
                <a:cxn ang="0">
                  <a:pos x="20" y="419"/>
                </a:cxn>
                <a:cxn ang="0">
                  <a:pos x="42" y="454"/>
                </a:cxn>
                <a:cxn ang="0">
                  <a:pos x="71" y="486"/>
                </a:cxn>
                <a:cxn ang="0">
                  <a:pos x="103" y="502"/>
                </a:cxn>
                <a:cxn ang="0">
                  <a:pos x="194" y="506"/>
                </a:cxn>
                <a:cxn ang="0">
                  <a:pos x="351" y="513"/>
                </a:cxn>
                <a:cxn ang="0">
                  <a:pos x="554" y="518"/>
                </a:cxn>
                <a:cxn ang="0">
                  <a:pos x="778" y="521"/>
                </a:cxn>
                <a:cxn ang="0">
                  <a:pos x="947" y="519"/>
                </a:cxn>
                <a:cxn ang="0">
                  <a:pos x="1054" y="516"/>
                </a:cxn>
                <a:cxn ang="0">
                  <a:pos x="1154" y="510"/>
                </a:cxn>
                <a:cxn ang="0">
                  <a:pos x="1243" y="502"/>
                </a:cxn>
                <a:cxn ang="0">
                  <a:pos x="1318" y="491"/>
                </a:cxn>
                <a:cxn ang="0">
                  <a:pos x="1377" y="476"/>
                </a:cxn>
                <a:cxn ang="0">
                  <a:pos x="1465" y="459"/>
                </a:cxn>
                <a:cxn ang="0">
                  <a:pos x="1587" y="441"/>
                </a:cxn>
                <a:cxn ang="0">
                  <a:pos x="1749" y="414"/>
                </a:cxn>
                <a:cxn ang="0">
                  <a:pos x="1913" y="383"/>
                </a:cxn>
                <a:cxn ang="0">
                  <a:pos x="2002" y="364"/>
                </a:cxn>
                <a:cxn ang="0">
                  <a:pos x="2008" y="348"/>
                </a:cxn>
                <a:cxn ang="0">
                  <a:pos x="1999" y="318"/>
                </a:cxn>
                <a:cxn ang="0">
                  <a:pos x="1992" y="288"/>
                </a:cxn>
                <a:cxn ang="0">
                  <a:pos x="1988" y="257"/>
                </a:cxn>
                <a:cxn ang="0">
                  <a:pos x="1985" y="212"/>
                </a:cxn>
                <a:cxn ang="0">
                  <a:pos x="1987" y="152"/>
                </a:cxn>
                <a:cxn ang="0">
                  <a:pos x="1993" y="99"/>
                </a:cxn>
                <a:cxn ang="0">
                  <a:pos x="2001" y="53"/>
                </a:cxn>
                <a:cxn ang="0">
                  <a:pos x="2012" y="9"/>
                </a:cxn>
              </a:cxnLst>
              <a:rect l="0" t="0" r="r" b="b"/>
              <a:pathLst>
                <a:path w="2015" h="521">
                  <a:moveTo>
                    <a:pt x="2015" y="0"/>
                  </a:moveTo>
                  <a:lnTo>
                    <a:pt x="1912" y="1"/>
                  </a:lnTo>
                  <a:lnTo>
                    <a:pt x="1791" y="3"/>
                  </a:lnTo>
                  <a:lnTo>
                    <a:pt x="1655" y="8"/>
                  </a:lnTo>
                  <a:lnTo>
                    <a:pt x="1509" y="14"/>
                  </a:lnTo>
                  <a:lnTo>
                    <a:pt x="1354" y="20"/>
                  </a:lnTo>
                  <a:lnTo>
                    <a:pt x="1194" y="28"/>
                  </a:lnTo>
                  <a:lnTo>
                    <a:pt x="1034" y="36"/>
                  </a:lnTo>
                  <a:lnTo>
                    <a:pt x="876" y="44"/>
                  </a:lnTo>
                  <a:lnTo>
                    <a:pt x="724" y="53"/>
                  </a:lnTo>
                  <a:lnTo>
                    <a:pt x="580" y="61"/>
                  </a:lnTo>
                  <a:lnTo>
                    <a:pt x="450" y="69"/>
                  </a:lnTo>
                  <a:lnTo>
                    <a:pt x="336" y="75"/>
                  </a:lnTo>
                  <a:lnTo>
                    <a:pt x="241" y="81"/>
                  </a:lnTo>
                  <a:lnTo>
                    <a:pt x="168" y="86"/>
                  </a:lnTo>
                  <a:lnTo>
                    <a:pt x="123" y="89"/>
                  </a:lnTo>
                  <a:lnTo>
                    <a:pt x="107" y="90"/>
                  </a:lnTo>
                  <a:lnTo>
                    <a:pt x="98" y="101"/>
                  </a:lnTo>
                  <a:lnTo>
                    <a:pt x="74" y="131"/>
                  </a:lnTo>
                  <a:lnTo>
                    <a:pt x="60" y="152"/>
                  </a:lnTo>
                  <a:lnTo>
                    <a:pt x="45" y="177"/>
                  </a:lnTo>
                  <a:lnTo>
                    <a:pt x="38" y="190"/>
                  </a:lnTo>
                  <a:lnTo>
                    <a:pt x="31" y="204"/>
                  </a:lnTo>
                  <a:lnTo>
                    <a:pt x="25" y="219"/>
                  </a:lnTo>
                  <a:lnTo>
                    <a:pt x="19" y="234"/>
                  </a:lnTo>
                  <a:lnTo>
                    <a:pt x="13" y="249"/>
                  </a:lnTo>
                  <a:lnTo>
                    <a:pt x="9" y="266"/>
                  </a:lnTo>
                  <a:lnTo>
                    <a:pt x="5" y="282"/>
                  </a:lnTo>
                  <a:lnTo>
                    <a:pt x="2" y="299"/>
                  </a:lnTo>
                  <a:lnTo>
                    <a:pt x="0" y="316"/>
                  </a:lnTo>
                  <a:lnTo>
                    <a:pt x="0" y="333"/>
                  </a:lnTo>
                  <a:lnTo>
                    <a:pt x="1" y="351"/>
                  </a:lnTo>
                  <a:lnTo>
                    <a:pt x="3" y="368"/>
                  </a:lnTo>
                  <a:lnTo>
                    <a:pt x="7" y="385"/>
                  </a:lnTo>
                  <a:lnTo>
                    <a:pt x="13" y="402"/>
                  </a:lnTo>
                  <a:lnTo>
                    <a:pt x="20" y="419"/>
                  </a:lnTo>
                  <a:lnTo>
                    <a:pt x="30" y="437"/>
                  </a:lnTo>
                  <a:lnTo>
                    <a:pt x="42" y="454"/>
                  </a:lnTo>
                  <a:lnTo>
                    <a:pt x="55" y="470"/>
                  </a:lnTo>
                  <a:lnTo>
                    <a:pt x="71" y="486"/>
                  </a:lnTo>
                  <a:lnTo>
                    <a:pt x="91" y="501"/>
                  </a:lnTo>
                  <a:lnTo>
                    <a:pt x="103" y="502"/>
                  </a:lnTo>
                  <a:lnTo>
                    <a:pt x="138" y="504"/>
                  </a:lnTo>
                  <a:lnTo>
                    <a:pt x="194" y="506"/>
                  </a:lnTo>
                  <a:lnTo>
                    <a:pt x="265" y="509"/>
                  </a:lnTo>
                  <a:lnTo>
                    <a:pt x="351" y="513"/>
                  </a:lnTo>
                  <a:lnTo>
                    <a:pt x="449" y="516"/>
                  </a:lnTo>
                  <a:lnTo>
                    <a:pt x="554" y="518"/>
                  </a:lnTo>
                  <a:lnTo>
                    <a:pt x="665" y="520"/>
                  </a:lnTo>
                  <a:lnTo>
                    <a:pt x="778" y="521"/>
                  </a:lnTo>
                  <a:lnTo>
                    <a:pt x="891" y="520"/>
                  </a:lnTo>
                  <a:lnTo>
                    <a:pt x="947" y="519"/>
                  </a:lnTo>
                  <a:lnTo>
                    <a:pt x="1002" y="518"/>
                  </a:lnTo>
                  <a:lnTo>
                    <a:pt x="1054" y="516"/>
                  </a:lnTo>
                  <a:lnTo>
                    <a:pt x="1106" y="513"/>
                  </a:lnTo>
                  <a:lnTo>
                    <a:pt x="1154" y="510"/>
                  </a:lnTo>
                  <a:lnTo>
                    <a:pt x="1200" y="506"/>
                  </a:lnTo>
                  <a:lnTo>
                    <a:pt x="1243" y="502"/>
                  </a:lnTo>
                  <a:lnTo>
                    <a:pt x="1282" y="497"/>
                  </a:lnTo>
                  <a:lnTo>
                    <a:pt x="1318" y="491"/>
                  </a:lnTo>
                  <a:lnTo>
                    <a:pt x="1350" y="484"/>
                  </a:lnTo>
                  <a:lnTo>
                    <a:pt x="1377" y="476"/>
                  </a:lnTo>
                  <a:lnTo>
                    <a:pt x="1399" y="468"/>
                  </a:lnTo>
                  <a:lnTo>
                    <a:pt x="1465" y="459"/>
                  </a:lnTo>
                  <a:lnTo>
                    <a:pt x="1527" y="450"/>
                  </a:lnTo>
                  <a:lnTo>
                    <a:pt x="1587" y="441"/>
                  </a:lnTo>
                  <a:lnTo>
                    <a:pt x="1644" y="431"/>
                  </a:lnTo>
                  <a:lnTo>
                    <a:pt x="1749" y="414"/>
                  </a:lnTo>
                  <a:lnTo>
                    <a:pt x="1839" y="397"/>
                  </a:lnTo>
                  <a:lnTo>
                    <a:pt x="1913" y="383"/>
                  </a:lnTo>
                  <a:lnTo>
                    <a:pt x="1968" y="372"/>
                  </a:lnTo>
                  <a:lnTo>
                    <a:pt x="2002" y="364"/>
                  </a:lnTo>
                  <a:lnTo>
                    <a:pt x="2015" y="362"/>
                  </a:lnTo>
                  <a:lnTo>
                    <a:pt x="2008" y="348"/>
                  </a:lnTo>
                  <a:lnTo>
                    <a:pt x="2003" y="333"/>
                  </a:lnTo>
                  <a:lnTo>
                    <a:pt x="1999" y="318"/>
                  </a:lnTo>
                  <a:lnTo>
                    <a:pt x="1995" y="303"/>
                  </a:lnTo>
                  <a:lnTo>
                    <a:pt x="1992" y="288"/>
                  </a:lnTo>
                  <a:lnTo>
                    <a:pt x="1990" y="273"/>
                  </a:lnTo>
                  <a:lnTo>
                    <a:pt x="1988" y="257"/>
                  </a:lnTo>
                  <a:lnTo>
                    <a:pt x="1987" y="242"/>
                  </a:lnTo>
                  <a:lnTo>
                    <a:pt x="1985" y="212"/>
                  </a:lnTo>
                  <a:lnTo>
                    <a:pt x="1985" y="182"/>
                  </a:lnTo>
                  <a:lnTo>
                    <a:pt x="1987" y="152"/>
                  </a:lnTo>
                  <a:lnTo>
                    <a:pt x="1990" y="125"/>
                  </a:lnTo>
                  <a:lnTo>
                    <a:pt x="1993" y="99"/>
                  </a:lnTo>
                  <a:lnTo>
                    <a:pt x="1997" y="74"/>
                  </a:lnTo>
                  <a:lnTo>
                    <a:pt x="2001" y="53"/>
                  </a:lnTo>
                  <a:lnTo>
                    <a:pt x="2005" y="35"/>
                  </a:lnTo>
                  <a:lnTo>
                    <a:pt x="2012" y="9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8" name="Freeform 72"/>
            <p:cNvSpPr>
              <a:spLocks/>
            </p:cNvSpPr>
            <p:nvPr/>
          </p:nvSpPr>
          <p:spPr bwMode="auto">
            <a:xfrm>
              <a:off x="4297" y="2477"/>
              <a:ext cx="228" cy="159"/>
            </a:xfrm>
            <a:custGeom>
              <a:avLst/>
              <a:gdLst/>
              <a:ahLst/>
              <a:cxnLst>
                <a:cxn ang="0">
                  <a:pos x="420" y="0"/>
                </a:cxn>
                <a:cxn ang="0">
                  <a:pos x="0" y="7"/>
                </a:cxn>
                <a:cxn ang="0">
                  <a:pos x="2" y="12"/>
                </a:cxn>
                <a:cxn ang="0">
                  <a:pos x="9" y="23"/>
                </a:cxn>
                <a:cxn ang="0">
                  <a:pos x="21" y="42"/>
                </a:cxn>
                <a:cxn ang="0">
                  <a:pos x="42" y="69"/>
                </a:cxn>
                <a:cxn ang="0">
                  <a:pos x="69" y="106"/>
                </a:cxn>
                <a:cxn ang="0">
                  <a:pos x="106" y="149"/>
                </a:cxn>
                <a:cxn ang="0">
                  <a:pos x="128" y="174"/>
                </a:cxn>
                <a:cxn ang="0">
                  <a:pos x="153" y="203"/>
                </a:cxn>
                <a:cxn ang="0">
                  <a:pos x="180" y="232"/>
                </a:cxn>
                <a:cxn ang="0">
                  <a:pos x="210" y="264"/>
                </a:cxn>
                <a:cxn ang="0">
                  <a:pos x="244" y="299"/>
                </a:cxn>
                <a:cxn ang="0">
                  <a:pos x="280" y="335"/>
                </a:cxn>
                <a:cxn ang="0">
                  <a:pos x="320" y="375"/>
                </a:cxn>
                <a:cxn ang="0">
                  <a:pos x="364" y="416"/>
                </a:cxn>
                <a:cxn ang="0">
                  <a:pos x="410" y="460"/>
                </a:cxn>
                <a:cxn ang="0">
                  <a:pos x="461" y="506"/>
                </a:cxn>
                <a:cxn ang="0">
                  <a:pos x="515" y="555"/>
                </a:cxn>
                <a:cxn ang="0">
                  <a:pos x="573" y="606"/>
                </a:cxn>
                <a:cxn ang="0">
                  <a:pos x="636" y="660"/>
                </a:cxn>
                <a:cxn ang="0">
                  <a:pos x="702" y="717"/>
                </a:cxn>
                <a:cxn ang="0">
                  <a:pos x="773" y="776"/>
                </a:cxn>
                <a:cxn ang="0">
                  <a:pos x="849" y="837"/>
                </a:cxn>
                <a:cxn ang="0">
                  <a:pos x="928" y="902"/>
                </a:cxn>
                <a:cxn ang="0">
                  <a:pos x="1013" y="968"/>
                </a:cxn>
                <a:cxn ang="0">
                  <a:pos x="1102" y="1038"/>
                </a:cxn>
                <a:cxn ang="0">
                  <a:pos x="1197" y="1111"/>
                </a:cxn>
                <a:cxn ang="0">
                  <a:pos x="1591" y="1087"/>
                </a:cxn>
                <a:cxn ang="0">
                  <a:pos x="420" y="0"/>
                </a:cxn>
              </a:cxnLst>
              <a:rect l="0" t="0" r="r" b="b"/>
              <a:pathLst>
                <a:path w="1591" h="1111">
                  <a:moveTo>
                    <a:pt x="420" y="0"/>
                  </a:moveTo>
                  <a:lnTo>
                    <a:pt x="0" y="7"/>
                  </a:lnTo>
                  <a:lnTo>
                    <a:pt x="2" y="12"/>
                  </a:lnTo>
                  <a:lnTo>
                    <a:pt x="9" y="23"/>
                  </a:lnTo>
                  <a:lnTo>
                    <a:pt x="21" y="42"/>
                  </a:lnTo>
                  <a:lnTo>
                    <a:pt x="42" y="69"/>
                  </a:lnTo>
                  <a:lnTo>
                    <a:pt x="69" y="106"/>
                  </a:lnTo>
                  <a:lnTo>
                    <a:pt x="106" y="149"/>
                  </a:lnTo>
                  <a:lnTo>
                    <a:pt x="128" y="174"/>
                  </a:lnTo>
                  <a:lnTo>
                    <a:pt x="153" y="203"/>
                  </a:lnTo>
                  <a:lnTo>
                    <a:pt x="180" y="232"/>
                  </a:lnTo>
                  <a:lnTo>
                    <a:pt x="210" y="264"/>
                  </a:lnTo>
                  <a:lnTo>
                    <a:pt x="244" y="299"/>
                  </a:lnTo>
                  <a:lnTo>
                    <a:pt x="280" y="335"/>
                  </a:lnTo>
                  <a:lnTo>
                    <a:pt x="320" y="375"/>
                  </a:lnTo>
                  <a:lnTo>
                    <a:pt x="364" y="416"/>
                  </a:lnTo>
                  <a:lnTo>
                    <a:pt x="410" y="460"/>
                  </a:lnTo>
                  <a:lnTo>
                    <a:pt x="461" y="506"/>
                  </a:lnTo>
                  <a:lnTo>
                    <a:pt x="515" y="555"/>
                  </a:lnTo>
                  <a:lnTo>
                    <a:pt x="573" y="606"/>
                  </a:lnTo>
                  <a:lnTo>
                    <a:pt x="636" y="660"/>
                  </a:lnTo>
                  <a:lnTo>
                    <a:pt x="702" y="717"/>
                  </a:lnTo>
                  <a:lnTo>
                    <a:pt x="773" y="776"/>
                  </a:lnTo>
                  <a:lnTo>
                    <a:pt x="849" y="837"/>
                  </a:lnTo>
                  <a:lnTo>
                    <a:pt x="928" y="902"/>
                  </a:lnTo>
                  <a:lnTo>
                    <a:pt x="1013" y="968"/>
                  </a:lnTo>
                  <a:lnTo>
                    <a:pt x="1102" y="1038"/>
                  </a:lnTo>
                  <a:lnTo>
                    <a:pt x="1197" y="1111"/>
                  </a:lnTo>
                  <a:lnTo>
                    <a:pt x="1591" y="108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DDB9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9" name="Freeform 73"/>
            <p:cNvSpPr>
              <a:spLocks/>
            </p:cNvSpPr>
            <p:nvPr/>
          </p:nvSpPr>
          <p:spPr bwMode="auto">
            <a:xfrm>
              <a:off x="4452" y="2621"/>
              <a:ext cx="304" cy="93"/>
            </a:xfrm>
            <a:custGeom>
              <a:avLst/>
              <a:gdLst/>
              <a:ahLst/>
              <a:cxnLst>
                <a:cxn ang="0">
                  <a:pos x="103" y="115"/>
                </a:cxn>
                <a:cxn ang="0">
                  <a:pos x="63" y="170"/>
                </a:cxn>
                <a:cxn ang="0">
                  <a:pos x="39" y="212"/>
                </a:cxn>
                <a:cxn ang="0">
                  <a:pos x="25" y="246"/>
                </a:cxn>
                <a:cxn ang="0">
                  <a:pos x="13" y="282"/>
                </a:cxn>
                <a:cxn ang="0">
                  <a:pos x="4" y="321"/>
                </a:cxn>
                <a:cxn ang="0">
                  <a:pos x="0" y="364"/>
                </a:cxn>
                <a:cxn ang="0">
                  <a:pos x="1" y="408"/>
                </a:cxn>
                <a:cxn ang="0">
                  <a:pos x="9" y="456"/>
                </a:cxn>
                <a:cxn ang="0">
                  <a:pos x="24" y="505"/>
                </a:cxn>
                <a:cxn ang="0">
                  <a:pos x="48" y="554"/>
                </a:cxn>
                <a:cxn ang="0">
                  <a:pos x="83" y="606"/>
                </a:cxn>
                <a:cxn ang="0">
                  <a:pos x="114" y="633"/>
                </a:cxn>
                <a:cxn ang="0">
                  <a:pos x="195" y="639"/>
                </a:cxn>
                <a:cxn ang="0">
                  <a:pos x="348" y="646"/>
                </a:cxn>
                <a:cxn ang="0">
                  <a:pos x="506" y="650"/>
                </a:cxn>
                <a:cxn ang="0">
                  <a:pos x="629" y="650"/>
                </a:cxn>
                <a:cxn ang="0">
                  <a:pos x="765" y="648"/>
                </a:cxn>
                <a:cxn ang="0">
                  <a:pos x="915" y="642"/>
                </a:cxn>
                <a:cxn ang="0">
                  <a:pos x="1076" y="633"/>
                </a:cxn>
                <a:cxn ang="0">
                  <a:pos x="1246" y="620"/>
                </a:cxn>
                <a:cxn ang="0">
                  <a:pos x="1426" y="602"/>
                </a:cxn>
                <a:cxn ang="0">
                  <a:pos x="1614" y="578"/>
                </a:cxn>
                <a:cxn ang="0">
                  <a:pos x="1810" y="548"/>
                </a:cxn>
                <a:cxn ang="0">
                  <a:pos x="2011" y="512"/>
                </a:cxn>
                <a:cxn ang="0">
                  <a:pos x="2024" y="443"/>
                </a:cxn>
                <a:cxn ang="0">
                  <a:pos x="1964" y="453"/>
                </a:cxn>
                <a:cxn ang="0">
                  <a:pos x="1805" y="476"/>
                </a:cxn>
                <a:cxn ang="0">
                  <a:pos x="1568" y="510"/>
                </a:cxn>
                <a:cxn ang="0">
                  <a:pos x="1284" y="543"/>
                </a:cxn>
                <a:cxn ang="0">
                  <a:pos x="1131" y="559"/>
                </a:cxn>
                <a:cxn ang="0">
                  <a:pos x="976" y="572"/>
                </a:cxn>
                <a:cxn ang="0">
                  <a:pos x="820" y="583"/>
                </a:cxn>
                <a:cxn ang="0">
                  <a:pos x="670" y="591"/>
                </a:cxn>
                <a:cxn ang="0">
                  <a:pos x="525" y="593"/>
                </a:cxn>
                <a:cxn ang="0">
                  <a:pos x="392" y="590"/>
                </a:cxn>
                <a:cxn ang="0">
                  <a:pos x="272" y="581"/>
                </a:cxn>
                <a:cxn ang="0">
                  <a:pos x="168" y="565"/>
                </a:cxn>
                <a:cxn ang="0">
                  <a:pos x="142" y="541"/>
                </a:cxn>
                <a:cxn ang="0">
                  <a:pos x="121" y="510"/>
                </a:cxn>
                <a:cxn ang="0">
                  <a:pos x="111" y="488"/>
                </a:cxn>
                <a:cxn ang="0">
                  <a:pos x="102" y="465"/>
                </a:cxn>
                <a:cxn ang="0">
                  <a:pos x="96" y="438"/>
                </a:cxn>
                <a:cxn ang="0">
                  <a:pos x="92" y="407"/>
                </a:cxn>
                <a:cxn ang="0">
                  <a:pos x="93" y="374"/>
                </a:cxn>
                <a:cxn ang="0">
                  <a:pos x="98" y="337"/>
                </a:cxn>
                <a:cxn ang="0">
                  <a:pos x="109" y="296"/>
                </a:cxn>
                <a:cxn ang="0">
                  <a:pos x="127" y="252"/>
                </a:cxn>
                <a:cxn ang="0">
                  <a:pos x="151" y="205"/>
                </a:cxn>
                <a:cxn ang="0">
                  <a:pos x="184" y="154"/>
                </a:cxn>
                <a:cxn ang="0">
                  <a:pos x="239" y="155"/>
                </a:cxn>
                <a:cxn ang="0">
                  <a:pos x="392" y="156"/>
                </a:cxn>
                <a:cxn ang="0">
                  <a:pos x="619" y="154"/>
                </a:cxn>
                <a:cxn ang="0">
                  <a:pos x="900" y="149"/>
                </a:cxn>
                <a:cxn ang="0">
                  <a:pos x="1212" y="138"/>
                </a:cxn>
                <a:cxn ang="0">
                  <a:pos x="1372" y="130"/>
                </a:cxn>
                <a:cxn ang="0">
                  <a:pos x="1534" y="119"/>
                </a:cxn>
                <a:cxn ang="0">
                  <a:pos x="1693" y="107"/>
                </a:cxn>
                <a:cxn ang="0">
                  <a:pos x="1845" y="92"/>
                </a:cxn>
                <a:cxn ang="0">
                  <a:pos x="1990" y="74"/>
                </a:cxn>
                <a:cxn ang="0">
                  <a:pos x="2123" y="51"/>
                </a:cxn>
                <a:cxn ang="0">
                  <a:pos x="113" y="104"/>
                </a:cxn>
              </a:cxnLst>
              <a:rect l="0" t="0" r="r" b="b"/>
              <a:pathLst>
                <a:path w="2123" h="650">
                  <a:moveTo>
                    <a:pt x="113" y="104"/>
                  </a:moveTo>
                  <a:lnTo>
                    <a:pt x="103" y="115"/>
                  </a:lnTo>
                  <a:lnTo>
                    <a:pt x="78" y="148"/>
                  </a:lnTo>
                  <a:lnTo>
                    <a:pt x="63" y="170"/>
                  </a:lnTo>
                  <a:lnTo>
                    <a:pt x="46" y="197"/>
                  </a:lnTo>
                  <a:lnTo>
                    <a:pt x="39" y="212"/>
                  </a:lnTo>
                  <a:lnTo>
                    <a:pt x="32" y="228"/>
                  </a:lnTo>
                  <a:lnTo>
                    <a:pt x="25" y="246"/>
                  </a:lnTo>
                  <a:lnTo>
                    <a:pt x="18" y="264"/>
                  </a:lnTo>
                  <a:lnTo>
                    <a:pt x="13" y="282"/>
                  </a:lnTo>
                  <a:lnTo>
                    <a:pt x="8" y="301"/>
                  </a:lnTo>
                  <a:lnTo>
                    <a:pt x="4" y="321"/>
                  </a:lnTo>
                  <a:lnTo>
                    <a:pt x="1" y="343"/>
                  </a:lnTo>
                  <a:lnTo>
                    <a:pt x="0" y="364"/>
                  </a:lnTo>
                  <a:lnTo>
                    <a:pt x="0" y="386"/>
                  </a:lnTo>
                  <a:lnTo>
                    <a:pt x="1" y="408"/>
                  </a:lnTo>
                  <a:lnTo>
                    <a:pt x="4" y="432"/>
                  </a:lnTo>
                  <a:lnTo>
                    <a:pt x="9" y="456"/>
                  </a:lnTo>
                  <a:lnTo>
                    <a:pt x="15" y="479"/>
                  </a:lnTo>
                  <a:lnTo>
                    <a:pt x="24" y="505"/>
                  </a:lnTo>
                  <a:lnTo>
                    <a:pt x="35" y="529"/>
                  </a:lnTo>
                  <a:lnTo>
                    <a:pt x="48" y="554"/>
                  </a:lnTo>
                  <a:lnTo>
                    <a:pt x="65" y="579"/>
                  </a:lnTo>
                  <a:lnTo>
                    <a:pt x="83" y="606"/>
                  </a:lnTo>
                  <a:lnTo>
                    <a:pt x="104" y="632"/>
                  </a:lnTo>
                  <a:lnTo>
                    <a:pt x="114" y="633"/>
                  </a:lnTo>
                  <a:lnTo>
                    <a:pt x="145" y="635"/>
                  </a:lnTo>
                  <a:lnTo>
                    <a:pt x="195" y="639"/>
                  </a:lnTo>
                  <a:lnTo>
                    <a:pt x="263" y="643"/>
                  </a:lnTo>
                  <a:lnTo>
                    <a:pt x="348" y="646"/>
                  </a:lnTo>
                  <a:lnTo>
                    <a:pt x="449" y="649"/>
                  </a:lnTo>
                  <a:lnTo>
                    <a:pt x="506" y="650"/>
                  </a:lnTo>
                  <a:lnTo>
                    <a:pt x="566" y="650"/>
                  </a:lnTo>
                  <a:lnTo>
                    <a:pt x="629" y="650"/>
                  </a:lnTo>
                  <a:lnTo>
                    <a:pt x="696" y="649"/>
                  </a:lnTo>
                  <a:lnTo>
                    <a:pt x="765" y="648"/>
                  </a:lnTo>
                  <a:lnTo>
                    <a:pt x="838" y="645"/>
                  </a:lnTo>
                  <a:lnTo>
                    <a:pt x="915" y="642"/>
                  </a:lnTo>
                  <a:lnTo>
                    <a:pt x="994" y="638"/>
                  </a:lnTo>
                  <a:lnTo>
                    <a:pt x="1076" y="633"/>
                  </a:lnTo>
                  <a:lnTo>
                    <a:pt x="1159" y="627"/>
                  </a:lnTo>
                  <a:lnTo>
                    <a:pt x="1246" y="620"/>
                  </a:lnTo>
                  <a:lnTo>
                    <a:pt x="1335" y="612"/>
                  </a:lnTo>
                  <a:lnTo>
                    <a:pt x="1426" y="602"/>
                  </a:lnTo>
                  <a:lnTo>
                    <a:pt x="1519" y="591"/>
                  </a:lnTo>
                  <a:lnTo>
                    <a:pt x="1614" y="578"/>
                  </a:lnTo>
                  <a:lnTo>
                    <a:pt x="1711" y="564"/>
                  </a:lnTo>
                  <a:lnTo>
                    <a:pt x="1810" y="548"/>
                  </a:lnTo>
                  <a:lnTo>
                    <a:pt x="1910" y="531"/>
                  </a:lnTo>
                  <a:lnTo>
                    <a:pt x="2011" y="512"/>
                  </a:lnTo>
                  <a:lnTo>
                    <a:pt x="2114" y="490"/>
                  </a:lnTo>
                  <a:lnTo>
                    <a:pt x="2024" y="443"/>
                  </a:lnTo>
                  <a:lnTo>
                    <a:pt x="2009" y="446"/>
                  </a:lnTo>
                  <a:lnTo>
                    <a:pt x="1964" y="453"/>
                  </a:lnTo>
                  <a:lnTo>
                    <a:pt x="1896" y="463"/>
                  </a:lnTo>
                  <a:lnTo>
                    <a:pt x="1805" y="476"/>
                  </a:lnTo>
                  <a:lnTo>
                    <a:pt x="1695" y="492"/>
                  </a:lnTo>
                  <a:lnTo>
                    <a:pt x="1568" y="510"/>
                  </a:lnTo>
                  <a:lnTo>
                    <a:pt x="1431" y="527"/>
                  </a:lnTo>
                  <a:lnTo>
                    <a:pt x="1284" y="543"/>
                  </a:lnTo>
                  <a:lnTo>
                    <a:pt x="1208" y="551"/>
                  </a:lnTo>
                  <a:lnTo>
                    <a:pt x="1131" y="559"/>
                  </a:lnTo>
                  <a:lnTo>
                    <a:pt x="1053" y="566"/>
                  </a:lnTo>
                  <a:lnTo>
                    <a:pt x="976" y="572"/>
                  </a:lnTo>
                  <a:lnTo>
                    <a:pt x="898" y="578"/>
                  </a:lnTo>
                  <a:lnTo>
                    <a:pt x="820" y="583"/>
                  </a:lnTo>
                  <a:lnTo>
                    <a:pt x="744" y="588"/>
                  </a:lnTo>
                  <a:lnTo>
                    <a:pt x="670" y="591"/>
                  </a:lnTo>
                  <a:lnTo>
                    <a:pt x="596" y="592"/>
                  </a:lnTo>
                  <a:lnTo>
                    <a:pt x="525" y="593"/>
                  </a:lnTo>
                  <a:lnTo>
                    <a:pt x="456" y="593"/>
                  </a:lnTo>
                  <a:lnTo>
                    <a:pt x="392" y="590"/>
                  </a:lnTo>
                  <a:lnTo>
                    <a:pt x="329" y="586"/>
                  </a:lnTo>
                  <a:lnTo>
                    <a:pt x="272" y="581"/>
                  </a:lnTo>
                  <a:lnTo>
                    <a:pt x="217" y="574"/>
                  </a:lnTo>
                  <a:lnTo>
                    <a:pt x="168" y="565"/>
                  </a:lnTo>
                  <a:lnTo>
                    <a:pt x="161" y="559"/>
                  </a:lnTo>
                  <a:lnTo>
                    <a:pt x="142" y="541"/>
                  </a:lnTo>
                  <a:lnTo>
                    <a:pt x="131" y="527"/>
                  </a:lnTo>
                  <a:lnTo>
                    <a:pt x="121" y="510"/>
                  </a:lnTo>
                  <a:lnTo>
                    <a:pt x="116" y="500"/>
                  </a:lnTo>
                  <a:lnTo>
                    <a:pt x="111" y="488"/>
                  </a:lnTo>
                  <a:lnTo>
                    <a:pt x="106" y="477"/>
                  </a:lnTo>
                  <a:lnTo>
                    <a:pt x="102" y="465"/>
                  </a:lnTo>
                  <a:lnTo>
                    <a:pt x="98" y="452"/>
                  </a:lnTo>
                  <a:lnTo>
                    <a:pt x="96" y="438"/>
                  </a:lnTo>
                  <a:lnTo>
                    <a:pt x="93" y="424"/>
                  </a:lnTo>
                  <a:lnTo>
                    <a:pt x="92" y="407"/>
                  </a:lnTo>
                  <a:lnTo>
                    <a:pt x="92" y="391"/>
                  </a:lnTo>
                  <a:lnTo>
                    <a:pt x="93" y="374"/>
                  </a:lnTo>
                  <a:lnTo>
                    <a:pt x="95" y="356"/>
                  </a:lnTo>
                  <a:lnTo>
                    <a:pt x="98" y="337"/>
                  </a:lnTo>
                  <a:lnTo>
                    <a:pt x="103" y="316"/>
                  </a:lnTo>
                  <a:lnTo>
                    <a:pt x="109" y="296"/>
                  </a:lnTo>
                  <a:lnTo>
                    <a:pt x="117" y="275"/>
                  </a:lnTo>
                  <a:lnTo>
                    <a:pt x="127" y="252"/>
                  </a:lnTo>
                  <a:lnTo>
                    <a:pt x="138" y="228"/>
                  </a:lnTo>
                  <a:lnTo>
                    <a:pt x="151" y="205"/>
                  </a:lnTo>
                  <a:lnTo>
                    <a:pt x="167" y="180"/>
                  </a:lnTo>
                  <a:lnTo>
                    <a:pt x="184" y="154"/>
                  </a:lnTo>
                  <a:lnTo>
                    <a:pt x="199" y="154"/>
                  </a:lnTo>
                  <a:lnTo>
                    <a:pt x="239" y="155"/>
                  </a:lnTo>
                  <a:lnTo>
                    <a:pt x="305" y="155"/>
                  </a:lnTo>
                  <a:lnTo>
                    <a:pt x="392" y="156"/>
                  </a:lnTo>
                  <a:lnTo>
                    <a:pt x="497" y="155"/>
                  </a:lnTo>
                  <a:lnTo>
                    <a:pt x="619" y="154"/>
                  </a:lnTo>
                  <a:lnTo>
                    <a:pt x="753" y="152"/>
                  </a:lnTo>
                  <a:lnTo>
                    <a:pt x="900" y="149"/>
                  </a:lnTo>
                  <a:lnTo>
                    <a:pt x="1052" y="144"/>
                  </a:lnTo>
                  <a:lnTo>
                    <a:pt x="1212" y="138"/>
                  </a:lnTo>
                  <a:lnTo>
                    <a:pt x="1292" y="134"/>
                  </a:lnTo>
                  <a:lnTo>
                    <a:pt x="1372" y="130"/>
                  </a:lnTo>
                  <a:lnTo>
                    <a:pt x="1453" y="125"/>
                  </a:lnTo>
                  <a:lnTo>
                    <a:pt x="1534" y="119"/>
                  </a:lnTo>
                  <a:lnTo>
                    <a:pt x="1614" y="113"/>
                  </a:lnTo>
                  <a:lnTo>
                    <a:pt x="1693" y="107"/>
                  </a:lnTo>
                  <a:lnTo>
                    <a:pt x="1769" y="100"/>
                  </a:lnTo>
                  <a:lnTo>
                    <a:pt x="1845" y="92"/>
                  </a:lnTo>
                  <a:lnTo>
                    <a:pt x="1918" y="83"/>
                  </a:lnTo>
                  <a:lnTo>
                    <a:pt x="1990" y="74"/>
                  </a:lnTo>
                  <a:lnTo>
                    <a:pt x="2057" y="63"/>
                  </a:lnTo>
                  <a:lnTo>
                    <a:pt x="2123" y="51"/>
                  </a:lnTo>
                  <a:lnTo>
                    <a:pt x="2076" y="0"/>
                  </a:lnTo>
                  <a:lnTo>
                    <a:pt x="113" y="104"/>
                  </a:lnTo>
                  <a:close/>
                </a:path>
              </a:pathLst>
            </a:custGeom>
            <a:solidFill>
              <a:srgbClr val="AE95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0" name="Freeform 74"/>
            <p:cNvSpPr>
              <a:spLocks/>
            </p:cNvSpPr>
            <p:nvPr/>
          </p:nvSpPr>
          <p:spPr bwMode="auto">
            <a:xfrm>
              <a:off x="4400" y="2496"/>
              <a:ext cx="215" cy="32"/>
            </a:xfrm>
            <a:custGeom>
              <a:avLst/>
              <a:gdLst/>
              <a:ahLst/>
              <a:cxnLst>
                <a:cxn ang="0">
                  <a:pos x="1508" y="197"/>
                </a:cxn>
                <a:cxn ang="0">
                  <a:pos x="264" y="221"/>
                </a:cxn>
                <a:cxn ang="0">
                  <a:pos x="0" y="22"/>
                </a:cxn>
                <a:cxn ang="0">
                  <a:pos x="1289" y="0"/>
                </a:cxn>
                <a:cxn ang="0">
                  <a:pos x="1508" y="197"/>
                </a:cxn>
              </a:cxnLst>
              <a:rect l="0" t="0" r="r" b="b"/>
              <a:pathLst>
                <a:path w="1508" h="221">
                  <a:moveTo>
                    <a:pt x="1508" y="197"/>
                  </a:moveTo>
                  <a:lnTo>
                    <a:pt x="264" y="221"/>
                  </a:lnTo>
                  <a:lnTo>
                    <a:pt x="0" y="22"/>
                  </a:lnTo>
                  <a:lnTo>
                    <a:pt x="1289" y="0"/>
                  </a:lnTo>
                  <a:lnTo>
                    <a:pt x="1508" y="1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1" name="Freeform 75"/>
            <p:cNvSpPr>
              <a:spLocks/>
            </p:cNvSpPr>
            <p:nvPr/>
          </p:nvSpPr>
          <p:spPr bwMode="auto">
            <a:xfrm>
              <a:off x="4381" y="2386"/>
              <a:ext cx="471" cy="240"/>
            </a:xfrm>
            <a:custGeom>
              <a:avLst/>
              <a:gdLst/>
              <a:ahLst/>
              <a:cxnLst>
                <a:cxn ang="0">
                  <a:pos x="3108" y="1455"/>
                </a:cxn>
                <a:cxn ang="0">
                  <a:pos x="3000" y="1472"/>
                </a:cxn>
                <a:cxn ang="0">
                  <a:pos x="2807" y="1500"/>
                </a:cxn>
                <a:cxn ang="0">
                  <a:pos x="2553" y="1533"/>
                </a:cxn>
                <a:cxn ang="0">
                  <a:pos x="2339" y="1556"/>
                </a:cxn>
                <a:cxn ang="0">
                  <a:pos x="2191" y="1569"/>
                </a:cxn>
                <a:cxn ang="0">
                  <a:pos x="2040" y="1579"/>
                </a:cxn>
                <a:cxn ang="0">
                  <a:pos x="1893" y="1585"/>
                </a:cxn>
                <a:cxn ang="0">
                  <a:pos x="1749" y="1587"/>
                </a:cxn>
                <a:cxn ang="0">
                  <a:pos x="1615" y="1584"/>
                </a:cxn>
                <a:cxn ang="0">
                  <a:pos x="1492" y="1574"/>
                </a:cxn>
                <a:cxn ang="0">
                  <a:pos x="1383" y="1558"/>
                </a:cxn>
                <a:cxn ang="0">
                  <a:pos x="1344" y="1191"/>
                </a:cxn>
                <a:cxn ang="0">
                  <a:pos x="1418" y="1190"/>
                </a:cxn>
                <a:cxn ang="0">
                  <a:pos x="1613" y="1185"/>
                </a:cxn>
                <a:cxn ang="0">
                  <a:pos x="1893" y="1177"/>
                </a:cxn>
                <a:cxn ang="0">
                  <a:pos x="2220" y="1166"/>
                </a:cxn>
                <a:cxn ang="0">
                  <a:pos x="2557" y="1153"/>
                </a:cxn>
                <a:cxn ang="0">
                  <a:pos x="2866" y="1138"/>
                </a:cxn>
                <a:cxn ang="0">
                  <a:pos x="2999" y="1130"/>
                </a:cxn>
                <a:cxn ang="0">
                  <a:pos x="3111" y="1120"/>
                </a:cxn>
                <a:cxn ang="0">
                  <a:pos x="3197" y="1111"/>
                </a:cxn>
                <a:cxn ang="0">
                  <a:pos x="3252" y="1100"/>
                </a:cxn>
                <a:cxn ang="0">
                  <a:pos x="3206" y="1026"/>
                </a:cxn>
                <a:cxn ang="0">
                  <a:pos x="3136" y="989"/>
                </a:cxn>
                <a:cxn ang="0">
                  <a:pos x="3054" y="938"/>
                </a:cxn>
                <a:cxn ang="0">
                  <a:pos x="2963" y="872"/>
                </a:cxn>
                <a:cxn ang="0">
                  <a:pos x="2865" y="796"/>
                </a:cxn>
                <a:cxn ang="0">
                  <a:pos x="2762" y="712"/>
                </a:cxn>
                <a:cxn ang="0">
                  <a:pos x="2658" y="622"/>
                </a:cxn>
                <a:cxn ang="0">
                  <a:pos x="2553" y="530"/>
                </a:cxn>
                <a:cxn ang="0">
                  <a:pos x="2402" y="392"/>
                </a:cxn>
                <a:cxn ang="0">
                  <a:pos x="2221" y="222"/>
                </a:cxn>
                <a:cxn ang="0">
                  <a:pos x="2083" y="88"/>
                </a:cxn>
                <a:cxn ang="0">
                  <a:pos x="2004" y="10"/>
                </a:cxn>
                <a:cxn ang="0">
                  <a:pos x="73" y="38"/>
                </a:cxn>
                <a:cxn ang="0">
                  <a:pos x="52" y="112"/>
                </a:cxn>
                <a:cxn ang="0">
                  <a:pos x="32" y="194"/>
                </a:cxn>
                <a:cxn ang="0">
                  <a:pos x="14" y="294"/>
                </a:cxn>
                <a:cxn ang="0">
                  <a:pos x="7" y="350"/>
                </a:cxn>
                <a:cxn ang="0">
                  <a:pos x="2" y="407"/>
                </a:cxn>
                <a:cxn ang="0">
                  <a:pos x="0" y="465"/>
                </a:cxn>
                <a:cxn ang="0">
                  <a:pos x="2" y="523"/>
                </a:cxn>
                <a:cxn ang="0">
                  <a:pos x="7" y="580"/>
                </a:cxn>
                <a:cxn ang="0">
                  <a:pos x="17" y="635"/>
                </a:cxn>
                <a:cxn ang="0">
                  <a:pos x="32" y="687"/>
                </a:cxn>
                <a:cxn ang="0">
                  <a:pos x="55" y="735"/>
                </a:cxn>
                <a:cxn ang="0">
                  <a:pos x="1299" y="1677"/>
                </a:cxn>
                <a:cxn ang="0">
                  <a:pos x="1451" y="1674"/>
                </a:cxn>
                <a:cxn ang="0">
                  <a:pos x="1715" y="1666"/>
                </a:cxn>
                <a:cxn ang="0">
                  <a:pos x="2048" y="1653"/>
                </a:cxn>
                <a:cxn ang="0">
                  <a:pos x="2411" y="1636"/>
                </a:cxn>
                <a:cxn ang="0">
                  <a:pos x="2675" y="1619"/>
                </a:cxn>
                <a:cxn ang="0">
                  <a:pos x="2838" y="1605"/>
                </a:cxn>
                <a:cxn ang="0">
                  <a:pos x="2985" y="1591"/>
                </a:cxn>
                <a:cxn ang="0">
                  <a:pos x="3110" y="1575"/>
                </a:cxn>
                <a:cxn ang="0">
                  <a:pos x="3208" y="1557"/>
                </a:cxn>
                <a:cxn ang="0">
                  <a:pos x="3273" y="1538"/>
                </a:cxn>
                <a:cxn ang="0">
                  <a:pos x="3123" y="1452"/>
                </a:cxn>
              </a:cxnLst>
              <a:rect l="0" t="0" r="r" b="b"/>
              <a:pathLst>
                <a:path w="3292" h="1678">
                  <a:moveTo>
                    <a:pt x="3123" y="1452"/>
                  </a:moveTo>
                  <a:lnTo>
                    <a:pt x="3108" y="1455"/>
                  </a:lnTo>
                  <a:lnTo>
                    <a:pt x="3066" y="1461"/>
                  </a:lnTo>
                  <a:lnTo>
                    <a:pt x="3000" y="1472"/>
                  </a:lnTo>
                  <a:lnTo>
                    <a:pt x="2912" y="1485"/>
                  </a:lnTo>
                  <a:lnTo>
                    <a:pt x="2807" y="1500"/>
                  </a:lnTo>
                  <a:lnTo>
                    <a:pt x="2686" y="1516"/>
                  </a:lnTo>
                  <a:lnTo>
                    <a:pt x="2553" y="1533"/>
                  </a:lnTo>
                  <a:lnTo>
                    <a:pt x="2412" y="1549"/>
                  </a:lnTo>
                  <a:lnTo>
                    <a:pt x="2339" y="1556"/>
                  </a:lnTo>
                  <a:lnTo>
                    <a:pt x="2265" y="1563"/>
                  </a:lnTo>
                  <a:lnTo>
                    <a:pt x="2191" y="1569"/>
                  </a:lnTo>
                  <a:lnTo>
                    <a:pt x="2115" y="1574"/>
                  </a:lnTo>
                  <a:lnTo>
                    <a:pt x="2040" y="1579"/>
                  </a:lnTo>
                  <a:lnTo>
                    <a:pt x="1966" y="1583"/>
                  </a:lnTo>
                  <a:lnTo>
                    <a:pt x="1893" y="1585"/>
                  </a:lnTo>
                  <a:lnTo>
                    <a:pt x="1820" y="1587"/>
                  </a:lnTo>
                  <a:lnTo>
                    <a:pt x="1749" y="1587"/>
                  </a:lnTo>
                  <a:lnTo>
                    <a:pt x="1682" y="1586"/>
                  </a:lnTo>
                  <a:lnTo>
                    <a:pt x="1615" y="1584"/>
                  </a:lnTo>
                  <a:lnTo>
                    <a:pt x="1551" y="1580"/>
                  </a:lnTo>
                  <a:lnTo>
                    <a:pt x="1492" y="1574"/>
                  </a:lnTo>
                  <a:lnTo>
                    <a:pt x="1435" y="1567"/>
                  </a:lnTo>
                  <a:lnTo>
                    <a:pt x="1383" y="1558"/>
                  </a:lnTo>
                  <a:lnTo>
                    <a:pt x="1334" y="1546"/>
                  </a:lnTo>
                  <a:lnTo>
                    <a:pt x="1344" y="1191"/>
                  </a:lnTo>
                  <a:lnTo>
                    <a:pt x="1363" y="1191"/>
                  </a:lnTo>
                  <a:lnTo>
                    <a:pt x="1418" y="1190"/>
                  </a:lnTo>
                  <a:lnTo>
                    <a:pt x="1503" y="1188"/>
                  </a:lnTo>
                  <a:lnTo>
                    <a:pt x="1613" y="1185"/>
                  </a:lnTo>
                  <a:lnTo>
                    <a:pt x="1745" y="1182"/>
                  </a:lnTo>
                  <a:lnTo>
                    <a:pt x="1893" y="1177"/>
                  </a:lnTo>
                  <a:lnTo>
                    <a:pt x="2053" y="1172"/>
                  </a:lnTo>
                  <a:lnTo>
                    <a:pt x="2220" y="1166"/>
                  </a:lnTo>
                  <a:lnTo>
                    <a:pt x="2390" y="1160"/>
                  </a:lnTo>
                  <a:lnTo>
                    <a:pt x="2557" y="1153"/>
                  </a:lnTo>
                  <a:lnTo>
                    <a:pt x="2718" y="1146"/>
                  </a:lnTo>
                  <a:lnTo>
                    <a:pt x="2866" y="1138"/>
                  </a:lnTo>
                  <a:lnTo>
                    <a:pt x="2935" y="1134"/>
                  </a:lnTo>
                  <a:lnTo>
                    <a:pt x="2999" y="1130"/>
                  </a:lnTo>
                  <a:lnTo>
                    <a:pt x="3057" y="1125"/>
                  </a:lnTo>
                  <a:lnTo>
                    <a:pt x="3111" y="1120"/>
                  </a:lnTo>
                  <a:lnTo>
                    <a:pt x="3157" y="1116"/>
                  </a:lnTo>
                  <a:lnTo>
                    <a:pt x="3197" y="1111"/>
                  </a:lnTo>
                  <a:lnTo>
                    <a:pt x="3228" y="1106"/>
                  </a:lnTo>
                  <a:lnTo>
                    <a:pt x="3252" y="1100"/>
                  </a:lnTo>
                  <a:lnTo>
                    <a:pt x="3236" y="1037"/>
                  </a:lnTo>
                  <a:lnTo>
                    <a:pt x="3206" y="1026"/>
                  </a:lnTo>
                  <a:lnTo>
                    <a:pt x="3172" y="1010"/>
                  </a:lnTo>
                  <a:lnTo>
                    <a:pt x="3136" y="989"/>
                  </a:lnTo>
                  <a:lnTo>
                    <a:pt x="3096" y="965"/>
                  </a:lnTo>
                  <a:lnTo>
                    <a:pt x="3054" y="938"/>
                  </a:lnTo>
                  <a:lnTo>
                    <a:pt x="3010" y="906"/>
                  </a:lnTo>
                  <a:lnTo>
                    <a:pt x="2963" y="872"/>
                  </a:lnTo>
                  <a:lnTo>
                    <a:pt x="2915" y="836"/>
                  </a:lnTo>
                  <a:lnTo>
                    <a:pt x="2865" y="796"/>
                  </a:lnTo>
                  <a:lnTo>
                    <a:pt x="2814" y="755"/>
                  </a:lnTo>
                  <a:lnTo>
                    <a:pt x="2762" y="712"/>
                  </a:lnTo>
                  <a:lnTo>
                    <a:pt x="2711" y="668"/>
                  </a:lnTo>
                  <a:lnTo>
                    <a:pt x="2658" y="622"/>
                  </a:lnTo>
                  <a:lnTo>
                    <a:pt x="2606" y="576"/>
                  </a:lnTo>
                  <a:lnTo>
                    <a:pt x="2553" y="530"/>
                  </a:lnTo>
                  <a:lnTo>
                    <a:pt x="2502" y="484"/>
                  </a:lnTo>
                  <a:lnTo>
                    <a:pt x="2402" y="392"/>
                  </a:lnTo>
                  <a:lnTo>
                    <a:pt x="2307" y="304"/>
                  </a:lnTo>
                  <a:lnTo>
                    <a:pt x="2221" y="222"/>
                  </a:lnTo>
                  <a:lnTo>
                    <a:pt x="2145" y="149"/>
                  </a:lnTo>
                  <a:lnTo>
                    <a:pt x="2083" y="88"/>
                  </a:lnTo>
                  <a:lnTo>
                    <a:pt x="2034" y="41"/>
                  </a:lnTo>
                  <a:lnTo>
                    <a:pt x="2004" y="10"/>
                  </a:lnTo>
                  <a:lnTo>
                    <a:pt x="1994" y="0"/>
                  </a:lnTo>
                  <a:lnTo>
                    <a:pt x="73" y="38"/>
                  </a:lnTo>
                  <a:lnTo>
                    <a:pt x="67" y="58"/>
                  </a:lnTo>
                  <a:lnTo>
                    <a:pt x="52" y="112"/>
                  </a:lnTo>
                  <a:lnTo>
                    <a:pt x="42" y="150"/>
                  </a:lnTo>
                  <a:lnTo>
                    <a:pt x="32" y="194"/>
                  </a:lnTo>
                  <a:lnTo>
                    <a:pt x="23" y="242"/>
                  </a:lnTo>
                  <a:lnTo>
                    <a:pt x="14" y="294"/>
                  </a:lnTo>
                  <a:lnTo>
                    <a:pt x="10" y="322"/>
                  </a:lnTo>
                  <a:lnTo>
                    <a:pt x="7" y="350"/>
                  </a:lnTo>
                  <a:lnTo>
                    <a:pt x="4" y="378"/>
                  </a:lnTo>
                  <a:lnTo>
                    <a:pt x="2" y="407"/>
                  </a:lnTo>
                  <a:lnTo>
                    <a:pt x="1" y="436"/>
                  </a:lnTo>
                  <a:lnTo>
                    <a:pt x="0" y="465"/>
                  </a:lnTo>
                  <a:lnTo>
                    <a:pt x="0" y="494"/>
                  </a:lnTo>
                  <a:lnTo>
                    <a:pt x="2" y="523"/>
                  </a:lnTo>
                  <a:lnTo>
                    <a:pt x="4" y="551"/>
                  </a:lnTo>
                  <a:lnTo>
                    <a:pt x="7" y="580"/>
                  </a:lnTo>
                  <a:lnTo>
                    <a:pt x="11" y="608"/>
                  </a:lnTo>
                  <a:lnTo>
                    <a:pt x="17" y="635"/>
                  </a:lnTo>
                  <a:lnTo>
                    <a:pt x="24" y="662"/>
                  </a:lnTo>
                  <a:lnTo>
                    <a:pt x="32" y="687"/>
                  </a:lnTo>
                  <a:lnTo>
                    <a:pt x="42" y="711"/>
                  </a:lnTo>
                  <a:lnTo>
                    <a:pt x="55" y="735"/>
                  </a:lnTo>
                  <a:lnTo>
                    <a:pt x="1278" y="1678"/>
                  </a:lnTo>
                  <a:lnTo>
                    <a:pt x="1299" y="1677"/>
                  </a:lnTo>
                  <a:lnTo>
                    <a:pt x="1358" y="1676"/>
                  </a:lnTo>
                  <a:lnTo>
                    <a:pt x="1451" y="1674"/>
                  </a:lnTo>
                  <a:lnTo>
                    <a:pt x="1572" y="1670"/>
                  </a:lnTo>
                  <a:lnTo>
                    <a:pt x="1715" y="1666"/>
                  </a:lnTo>
                  <a:lnTo>
                    <a:pt x="1876" y="1660"/>
                  </a:lnTo>
                  <a:lnTo>
                    <a:pt x="2048" y="1653"/>
                  </a:lnTo>
                  <a:lnTo>
                    <a:pt x="2229" y="1645"/>
                  </a:lnTo>
                  <a:lnTo>
                    <a:pt x="2411" y="1636"/>
                  </a:lnTo>
                  <a:lnTo>
                    <a:pt x="2589" y="1625"/>
                  </a:lnTo>
                  <a:lnTo>
                    <a:pt x="2675" y="1619"/>
                  </a:lnTo>
                  <a:lnTo>
                    <a:pt x="2758" y="1612"/>
                  </a:lnTo>
                  <a:lnTo>
                    <a:pt x="2838" y="1605"/>
                  </a:lnTo>
                  <a:lnTo>
                    <a:pt x="2914" y="1598"/>
                  </a:lnTo>
                  <a:lnTo>
                    <a:pt x="2985" y="1591"/>
                  </a:lnTo>
                  <a:lnTo>
                    <a:pt x="3050" y="1583"/>
                  </a:lnTo>
                  <a:lnTo>
                    <a:pt x="3110" y="1575"/>
                  </a:lnTo>
                  <a:lnTo>
                    <a:pt x="3162" y="1566"/>
                  </a:lnTo>
                  <a:lnTo>
                    <a:pt x="3208" y="1557"/>
                  </a:lnTo>
                  <a:lnTo>
                    <a:pt x="3245" y="1548"/>
                  </a:lnTo>
                  <a:lnTo>
                    <a:pt x="3273" y="1538"/>
                  </a:lnTo>
                  <a:lnTo>
                    <a:pt x="3292" y="1527"/>
                  </a:lnTo>
                  <a:lnTo>
                    <a:pt x="3123" y="1452"/>
                  </a:lnTo>
                  <a:close/>
                </a:path>
              </a:pathLst>
            </a:custGeom>
            <a:solidFill>
              <a:srgbClr val="934F5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2" name="Freeform 76"/>
            <p:cNvSpPr>
              <a:spLocks/>
            </p:cNvSpPr>
            <p:nvPr/>
          </p:nvSpPr>
          <p:spPr bwMode="auto">
            <a:xfrm>
              <a:off x="4558" y="2543"/>
              <a:ext cx="288" cy="75"/>
            </a:xfrm>
            <a:custGeom>
              <a:avLst/>
              <a:gdLst/>
              <a:ahLst/>
              <a:cxnLst>
                <a:cxn ang="0">
                  <a:pos x="1912" y="2"/>
                </a:cxn>
                <a:cxn ang="0">
                  <a:pos x="1656" y="9"/>
                </a:cxn>
                <a:cxn ang="0">
                  <a:pos x="1354" y="21"/>
                </a:cxn>
                <a:cxn ang="0">
                  <a:pos x="1033" y="37"/>
                </a:cxn>
                <a:cxn ang="0">
                  <a:pos x="723" y="54"/>
                </a:cxn>
                <a:cxn ang="0">
                  <a:pos x="450" y="69"/>
                </a:cxn>
                <a:cxn ang="0">
                  <a:pos x="241" y="83"/>
                </a:cxn>
                <a:cxn ang="0">
                  <a:pos x="123" y="90"/>
                </a:cxn>
                <a:cxn ang="0">
                  <a:pos x="97" y="102"/>
                </a:cxn>
                <a:cxn ang="0">
                  <a:pos x="60" y="153"/>
                </a:cxn>
                <a:cxn ang="0">
                  <a:pos x="39" y="191"/>
                </a:cxn>
                <a:cxn ang="0">
                  <a:pos x="24" y="220"/>
                </a:cxn>
                <a:cxn ang="0">
                  <a:pos x="13" y="250"/>
                </a:cxn>
                <a:cxn ang="0">
                  <a:pos x="4" y="283"/>
                </a:cxn>
                <a:cxn ang="0">
                  <a:pos x="0" y="317"/>
                </a:cxn>
                <a:cxn ang="0">
                  <a:pos x="0" y="352"/>
                </a:cxn>
                <a:cxn ang="0">
                  <a:pos x="7" y="386"/>
                </a:cxn>
                <a:cxn ang="0">
                  <a:pos x="20" y="420"/>
                </a:cxn>
                <a:cxn ang="0">
                  <a:pos x="42" y="454"/>
                </a:cxn>
                <a:cxn ang="0">
                  <a:pos x="72" y="487"/>
                </a:cxn>
                <a:cxn ang="0">
                  <a:pos x="103" y="503"/>
                </a:cxn>
                <a:cxn ang="0">
                  <a:pos x="193" y="507"/>
                </a:cxn>
                <a:cxn ang="0">
                  <a:pos x="352" y="514"/>
                </a:cxn>
                <a:cxn ang="0">
                  <a:pos x="555" y="520"/>
                </a:cxn>
                <a:cxn ang="0">
                  <a:pos x="779" y="523"/>
                </a:cxn>
                <a:cxn ang="0">
                  <a:pos x="948" y="521"/>
                </a:cxn>
                <a:cxn ang="0">
                  <a:pos x="1055" y="518"/>
                </a:cxn>
                <a:cxn ang="0">
                  <a:pos x="1154" y="511"/>
                </a:cxn>
                <a:cxn ang="0">
                  <a:pos x="1242" y="503"/>
                </a:cxn>
                <a:cxn ang="0">
                  <a:pos x="1318" y="491"/>
                </a:cxn>
                <a:cxn ang="0">
                  <a:pos x="1378" y="477"/>
                </a:cxn>
                <a:cxn ang="0">
                  <a:pos x="1465" y="460"/>
                </a:cxn>
                <a:cxn ang="0">
                  <a:pos x="1587" y="442"/>
                </a:cxn>
                <a:cxn ang="0">
                  <a:pos x="1748" y="415"/>
                </a:cxn>
                <a:cxn ang="0">
                  <a:pos x="1913" y="384"/>
                </a:cxn>
                <a:cxn ang="0">
                  <a:pos x="2003" y="365"/>
                </a:cxn>
                <a:cxn ang="0">
                  <a:pos x="2009" y="349"/>
                </a:cxn>
                <a:cxn ang="0">
                  <a:pos x="2000" y="319"/>
                </a:cxn>
                <a:cxn ang="0">
                  <a:pos x="1993" y="289"/>
                </a:cxn>
                <a:cxn ang="0">
                  <a:pos x="1988" y="259"/>
                </a:cxn>
                <a:cxn ang="0">
                  <a:pos x="1986" y="213"/>
                </a:cxn>
                <a:cxn ang="0">
                  <a:pos x="1988" y="153"/>
                </a:cxn>
                <a:cxn ang="0">
                  <a:pos x="1994" y="100"/>
                </a:cxn>
                <a:cxn ang="0">
                  <a:pos x="2001" y="54"/>
                </a:cxn>
                <a:cxn ang="0">
                  <a:pos x="2012" y="10"/>
                </a:cxn>
              </a:cxnLst>
              <a:rect l="0" t="0" r="r" b="b"/>
              <a:pathLst>
                <a:path w="2015" h="523">
                  <a:moveTo>
                    <a:pt x="2015" y="0"/>
                  </a:moveTo>
                  <a:lnTo>
                    <a:pt x="1912" y="2"/>
                  </a:lnTo>
                  <a:lnTo>
                    <a:pt x="1791" y="4"/>
                  </a:lnTo>
                  <a:lnTo>
                    <a:pt x="1656" y="9"/>
                  </a:lnTo>
                  <a:lnTo>
                    <a:pt x="1508" y="15"/>
                  </a:lnTo>
                  <a:lnTo>
                    <a:pt x="1354" y="21"/>
                  </a:lnTo>
                  <a:lnTo>
                    <a:pt x="1194" y="29"/>
                  </a:lnTo>
                  <a:lnTo>
                    <a:pt x="1033" y="37"/>
                  </a:lnTo>
                  <a:lnTo>
                    <a:pt x="876" y="45"/>
                  </a:lnTo>
                  <a:lnTo>
                    <a:pt x="723" y="54"/>
                  </a:lnTo>
                  <a:lnTo>
                    <a:pt x="581" y="62"/>
                  </a:lnTo>
                  <a:lnTo>
                    <a:pt x="450" y="69"/>
                  </a:lnTo>
                  <a:lnTo>
                    <a:pt x="336" y="77"/>
                  </a:lnTo>
                  <a:lnTo>
                    <a:pt x="241" y="83"/>
                  </a:lnTo>
                  <a:lnTo>
                    <a:pt x="169" y="87"/>
                  </a:lnTo>
                  <a:lnTo>
                    <a:pt x="123" y="90"/>
                  </a:lnTo>
                  <a:lnTo>
                    <a:pt x="107" y="91"/>
                  </a:lnTo>
                  <a:lnTo>
                    <a:pt x="97" y="102"/>
                  </a:lnTo>
                  <a:lnTo>
                    <a:pt x="75" y="132"/>
                  </a:lnTo>
                  <a:lnTo>
                    <a:pt x="60" y="153"/>
                  </a:lnTo>
                  <a:lnTo>
                    <a:pt x="46" y="178"/>
                  </a:lnTo>
                  <a:lnTo>
                    <a:pt x="39" y="191"/>
                  </a:lnTo>
                  <a:lnTo>
                    <a:pt x="32" y="205"/>
                  </a:lnTo>
                  <a:lnTo>
                    <a:pt x="24" y="220"/>
                  </a:lnTo>
                  <a:lnTo>
                    <a:pt x="18" y="234"/>
                  </a:lnTo>
                  <a:lnTo>
                    <a:pt x="13" y="250"/>
                  </a:lnTo>
                  <a:lnTo>
                    <a:pt x="8" y="267"/>
                  </a:lnTo>
                  <a:lnTo>
                    <a:pt x="4" y="283"/>
                  </a:lnTo>
                  <a:lnTo>
                    <a:pt x="2" y="300"/>
                  </a:lnTo>
                  <a:lnTo>
                    <a:pt x="0" y="317"/>
                  </a:lnTo>
                  <a:lnTo>
                    <a:pt x="0" y="334"/>
                  </a:lnTo>
                  <a:lnTo>
                    <a:pt x="0" y="352"/>
                  </a:lnTo>
                  <a:lnTo>
                    <a:pt x="3" y="369"/>
                  </a:lnTo>
                  <a:lnTo>
                    <a:pt x="7" y="386"/>
                  </a:lnTo>
                  <a:lnTo>
                    <a:pt x="12" y="403"/>
                  </a:lnTo>
                  <a:lnTo>
                    <a:pt x="20" y="420"/>
                  </a:lnTo>
                  <a:lnTo>
                    <a:pt x="30" y="438"/>
                  </a:lnTo>
                  <a:lnTo>
                    <a:pt x="42" y="454"/>
                  </a:lnTo>
                  <a:lnTo>
                    <a:pt x="56" y="471"/>
                  </a:lnTo>
                  <a:lnTo>
                    <a:pt x="72" y="487"/>
                  </a:lnTo>
                  <a:lnTo>
                    <a:pt x="91" y="502"/>
                  </a:lnTo>
                  <a:lnTo>
                    <a:pt x="103" y="503"/>
                  </a:lnTo>
                  <a:lnTo>
                    <a:pt x="139" y="505"/>
                  </a:lnTo>
                  <a:lnTo>
                    <a:pt x="193" y="507"/>
                  </a:lnTo>
                  <a:lnTo>
                    <a:pt x="265" y="510"/>
                  </a:lnTo>
                  <a:lnTo>
                    <a:pt x="352" y="514"/>
                  </a:lnTo>
                  <a:lnTo>
                    <a:pt x="449" y="518"/>
                  </a:lnTo>
                  <a:lnTo>
                    <a:pt x="555" y="520"/>
                  </a:lnTo>
                  <a:lnTo>
                    <a:pt x="666" y="522"/>
                  </a:lnTo>
                  <a:lnTo>
                    <a:pt x="779" y="523"/>
                  </a:lnTo>
                  <a:lnTo>
                    <a:pt x="892" y="522"/>
                  </a:lnTo>
                  <a:lnTo>
                    <a:pt x="948" y="521"/>
                  </a:lnTo>
                  <a:lnTo>
                    <a:pt x="1002" y="520"/>
                  </a:lnTo>
                  <a:lnTo>
                    <a:pt x="1055" y="518"/>
                  </a:lnTo>
                  <a:lnTo>
                    <a:pt x="1105" y="514"/>
                  </a:lnTo>
                  <a:lnTo>
                    <a:pt x="1154" y="511"/>
                  </a:lnTo>
                  <a:lnTo>
                    <a:pt x="1200" y="507"/>
                  </a:lnTo>
                  <a:lnTo>
                    <a:pt x="1242" y="503"/>
                  </a:lnTo>
                  <a:lnTo>
                    <a:pt x="1282" y="497"/>
                  </a:lnTo>
                  <a:lnTo>
                    <a:pt x="1318" y="491"/>
                  </a:lnTo>
                  <a:lnTo>
                    <a:pt x="1350" y="485"/>
                  </a:lnTo>
                  <a:lnTo>
                    <a:pt x="1378" y="477"/>
                  </a:lnTo>
                  <a:lnTo>
                    <a:pt x="1400" y="469"/>
                  </a:lnTo>
                  <a:lnTo>
                    <a:pt x="1465" y="460"/>
                  </a:lnTo>
                  <a:lnTo>
                    <a:pt x="1527" y="451"/>
                  </a:lnTo>
                  <a:lnTo>
                    <a:pt x="1587" y="442"/>
                  </a:lnTo>
                  <a:lnTo>
                    <a:pt x="1644" y="433"/>
                  </a:lnTo>
                  <a:lnTo>
                    <a:pt x="1748" y="415"/>
                  </a:lnTo>
                  <a:lnTo>
                    <a:pt x="1839" y="398"/>
                  </a:lnTo>
                  <a:lnTo>
                    <a:pt x="1913" y="384"/>
                  </a:lnTo>
                  <a:lnTo>
                    <a:pt x="1968" y="373"/>
                  </a:lnTo>
                  <a:lnTo>
                    <a:pt x="2003" y="365"/>
                  </a:lnTo>
                  <a:lnTo>
                    <a:pt x="2015" y="363"/>
                  </a:lnTo>
                  <a:lnTo>
                    <a:pt x="2009" y="349"/>
                  </a:lnTo>
                  <a:lnTo>
                    <a:pt x="2004" y="333"/>
                  </a:lnTo>
                  <a:lnTo>
                    <a:pt x="2000" y="319"/>
                  </a:lnTo>
                  <a:lnTo>
                    <a:pt x="1996" y="304"/>
                  </a:lnTo>
                  <a:lnTo>
                    <a:pt x="1993" y="289"/>
                  </a:lnTo>
                  <a:lnTo>
                    <a:pt x="1990" y="274"/>
                  </a:lnTo>
                  <a:lnTo>
                    <a:pt x="1988" y="259"/>
                  </a:lnTo>
                  <a:lnTo>
                    <a:pt x="1987" y="243"/>
                  </a:lnTo>
                  <a:lnTo>
                    <a:pt x="1986" y="213"/>
                  </a:lnTo>
                  <a:lnTo>
                    <a:pt x="1986" y="183"/>
                  </a:lnTo>
                  <a:lnTo>
                    <a:pt x="1988" y="153"/>
                  </a:lnTo>
                  <a:lnTo>
                    <a:pt x="1990" y="126"/>
                  </a:lnTo>
                  <a:lnTo>
                    <a:pt x="1994" y="100"/>
                  </a:lnTo>
                  <a:lnTo>
                    <a:pt x="1997" y="75"/>
                  </a:lnTo>
                  <a:lnTo>
                    <a:pt x="2001" y="54"/>
                  </a:lnTo>
                  <a:lnTo>
                    <a:pt x="2005" y="36"/>
                  </a:lnTo>
                  <a:lnTo>
                    <a:pt x="2012" y="10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3" name="Freeform 77"/>
            <p:cNvSpPr>
              <a:spLocks/>
            </p:cNvSpPr>
            <p:nvPr/>
          </p:nvSpPr>
          <p:spPr bwMode="auto">
            <a:xfrm>
              <a:off x="4392" y="2390"/>
              <a:ext cx="228" cy="159"/>
            </a:xfrm>
            <a:custGeom>
              <a:avLst/>
              <a:gdLst/>
              <a:ahLst/>
              <a:cxnLst>
                <a:cxn ang="0">
                  <a:pos x="420" y="0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9" y="23"/>
                </a:cxn>
                <a:cxn ang="0">
                  <a:pos x="22" y="42"/>
                </a:cxn>
                <a:cxn ang="0">
                  <a:pos x="41" y="69"/>
                </a:cxn>
                <a:cxn ang="0">
                  <a:pos x="69" y="105"/>
                </a:cxn>
                <a:cxn ang="0">
                  <a:pos x="106" y="149"/>
                </a:cxn>
                <a:cxn ang="0">
                  <a:pos x="128" y="174"/>
                </a:cxn>
                <a:cxn ang="0">
                  <a:pos x="152" y="202"/>
                </a:cxn>
                <a:cxn ang="0">
                  <a:pos x="180" y="232"/>
                </a:cxn>
                <a:cxn ang="0">
                  <a:pos x="211" y="264"/>
                </a:cxn>
                <a:cxn ang="0">
                  <a:pos x="244" y="299"/>
                </a:cxn>
                <a:cxn ang="0">
                  <a:pos x="281" y="335"/>
                </a:cxn>
                <a:cxn ang="0">
                  <a:pos x="320" y="375"/>
                </a:cxn>
                <a:cxn ang="0">
                  <a:pos x="363" y="416"/>
                </a:cxn>
                <a:cxn ang="0">
                  <a:pos x="410" y="460"/>
                </a:cxn>
                <a:cxn ang="0">
                  <a:pos x="460" y="506"/>
                </a:cxn>
                <a:cxn ang="0">
                  <a:pos x="515" y="555"/>
                </a:cxn>
                <a:cxn ang="0">
                  <a:pos x="573" y="606"/>
                </a:cxn>
                <a:cxn ang="0">
                  <a:pos x="636" y="660"/>
                </a:cxn>
                <a:cxn ang="0">
                  <a:pos x="703" y="717"/>
                </a:cxn>
                <a:cxn ang="0">
                  <a:pos x="773" y="775"/>
                </a:cxn>
                <a:cxn ang="0">
                  <a:pos x="848" y="837"/>
                </a:cxn>
                <a:cxn ang="0">
                  <a:pos x="929" y="902"/>
                </a:cxn>
                <a:cxn ang="0">
                  <a:pos x="1013" y="968"/>
                </a:cxn>
                <a:cxn ang="0">
                  <a:pos x="1103" y="1038"/>
                </a:cxn>
                <a:cxn ang="0">
                  <a:pos x="1198" y="1111"/>
                </a:cxn>
                <a:cxn ang="0">
                  <a:pos x="1591" y="1087"/>
                </a:cxn>
                <a:cxn ang="0">
                  <a:pos x="420" y="0"/>
                </a:cxn>
              </a:cxnLst>
              <a:rect l="0" t="0" r="r" b="b"/>
              <a:pathLst>
                <a:path w="1591" h="1111">
                  <a:moveTo>
                    <a:pt x="420" y="0"/>
                  </a:moveTo>
                  <a:lnTo>
                    <a:pt x="0" y="8"/>
                  </a:lnTo>
                  <a:lnTo>
                    <a:pt x="2" y="12"/>
                  </a:lnTo>
                  <a:lnTo>
                    <a:pt x="9" y="23"/>
                  </a:lnTo>
                  <a:lnTo>
                    <a:pt x="22" y="42"/>
                  </a:lnTo>
                  <a:lnTo>
                    <a:pt x="41" y="69"/>
                  </a:lnTo>
                  <a:lnTo>
                    <a:pt x="69" y="105"/>
                  </a:lnTo>
                  <a:lnTo>
                    <a:pt x="106" y="149"/>
                  </a:lnTo>
                  <a:lnTo>
                    <a:pt x="128" y="174"/>
                  </a:lnTo>
                  <a:lnTo>
                    <a:pt x="152" y="202"/>
                  </a:lnTo>
                  <a:lnTo>
                    <a:pt x="180" y="232"/>
                  </a:lnTo>
                  <a:lnTo>
                    <a:pt x="211" y="264"/>
                  </a:lnTo>
                  <a:lnTo>
                    <a:pt x="244" y="299"/>
                  </a:lnTo>
                  <a:lnTo>
                    <a:pt x="281" y="335"/>
                  </a:lnTo>
                  <a:lnTo>
                    <a:pt x="320" y="375"/>
                  </a:lnTo>
                  <a:lnTo>
                    <a:pt x="363" y="416"/>
                  </a:lnTo>
                  <a:lnTo>
                    <a:pt x="410" y="460"/>
                  </a:lnTo>
                  <a:lnTo>
                    <a:pt x="460" y="506"/>
                  </a:lnTo>
                  <a:lnTo>
                    <a:pt x="515" y="555"/>
                  </a:lnTo>
                  <a:lnTo>
                    <a:pt x="573" y="606"/>
                  </a:lnTo>
                  <a:lnTo>
                    <a:pt x="636" y="660"/>
                  </a:lnTo>
                  <a:lnTo>
                    <a:pt x="703" y="717"/>
                  </a:lnTo>
                  <a:lnTo>
                    <a:pt x="773" y="775"/>
                  </a:lnTo>
                  <a:lnTo>
                    <a:pt x="848" y="837"/>
                  </a:lnTo>
                  <a:lnTo>
                    <a:pt x="929" y="902"/>
                  </a:lnTo>
                  <a:lnTo>
                    <a:pt x="1013" y="968"/>
                  </a:lnTo>
                  <a:lnTo>
                    <a:pt x="1103" y="1038"/>
                  </a:lnTo>
                  <a:lnTo>
                    <a:pt x="1198" y="1111"/>
                  </a:lnTo>
                  <a:lnTo>
                    <a:pt x="1591" y="108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C8A8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4" name="Freeform 78"/>
            <p:cNvSpPr>
              <a:spLocks/>
            </p:cNvSpPr>
            <p:nvPr/>
          </p:nvSpPr>
          <p:spPr bwMode="auto">
            <a:xfrm>
              <a:off x="4547" y="2534"/>
              <a:ext cx="303" cy="93"/>
            </a:xfrm>
            <a:custGeom>
              <a:avLst/>
              <a:gdLst/>
              <a:ahLst/>
              <a:cxnLst>
                <a:cxn ang="0">
                  <a:pos x="103" y="115"/>
                </a:cxn>
                <a:cxn ang="0">
                  <a:pos x="64" y="170"/>
                </a:cxn>
                <a:cxn ang="0">
                  <a:pos x="40" y="212"/>
                </a:cxn>
                <a:cxn ang="0">
                  <a:pos x="26" y="246"/>
                </a:cxn>
                <a:cxn ang="0">
                  <a:pos x="14" y="282"/>
                </a:cxn>
                <a:cxn ang="0">
                  <a:pos x="6" y="322"/>
                </a:cxn>
                <a:cxn ang="0">
                  <a:pos x="0" y="364"/>
                </a:cxn>
                <a:cxn ang="0">
                  <a:pos x="1" y="409"/>
                </a:cxn>
                <a:cxn ang="0">
                  <a:pos x="10" y="455"/>
                </a:cxn>
                <a:cxn ang="0">
                  <a:pos x="26" y="505"/>
                </a:cxn>
                <a:cxn ang="0">
                  <a:pos x="50" y="554"/>
                </a:cxn>
                <a:cxn ang="0">
                  <a:pos x="83" y="606"/>
                </a:cxn>
                <a:cxn ang="0">
                  <a:pos x="116" y="632"/>
                </a:cxn>
                <a:cxn ang="0">
                  <a:pos x="195" y="639"/>
                </a:cxn>
                <a:cxn ang="0">
                  <a:pos x="349" y="646"/>
                </a:cxn>
                <a:cxn ang="0">
                  <a:pos x="506" y="649"/>
                </a:cxn>
                <a:cxn ang="0">
                  <a:pos x="630" y="650"/>
                </a:cxn>
                <a:cxn ang="0">
                  <a:pos x="767" y="647"/>
                </a:cxn>
                <a:cxn ang="0">
                  <a:pos x="915" y="642"/>
                </a:cxn>
                <a:cxn ang="0">
                  <a:pos x="1076" y="633"/>
                </a:cxn>
                <a:cxn ang="0">
                  <a:pos x="1247" y="620"/>
                </a:cxn>
                <a:cxn ang="0">
                  <a:pos x="1427" y="602"/>
                </a:cxn>
                <a:cxn ang="0">
                  <a:pos x="1615" y="578"/>
                </a:cxn>
                <a:cxn ang="0">
                  <a:pos x="1810" y="548"/>
                </a:cxn>
                <a:cxn ang="0">
                  <a:pos x="2011" y="512"/>
                </a:cxn>
                <a:cxn ang="0">
                  <a:pos x="2025" y="443"/>
                </a:cxn>
                <a:cxn ang="0">
                  <a:pos x="1966" y="452"/>
                </a:cxn>
                <a:cxn ang="0">
                  <a:pos x="1805" y="476"/>
                </a:cxn>
                <a:cxn ang="0">
                  <a:pos x="1570" y="509"/>
                </a:cxn>
                <a:cxn ang="0">
                  <a:pos x="1285" y="543"/>
                </a:cxn>
                <a:cxn ang="0">
                  <a:pos x="1132" y="558"/>
                </a:cxn>
                <a:cxn ang="0">
                  <a:pos x="976" y="572"/>
                </a:cxn>
                <a:cxn ang="0">
                  <a:pos x="822" y="583"/>
                </a:cxn>
                <a:cxn ang="0">
                  <a:pos x="670" y="590"/>
                </a:cxn>
                <a:cxn ang="0">
                  <a:pos x="527" y="593"/>
                </a:cxn>
                <a:cxn ang="0">
                  <a:pos x="392" y="590"/>
                </a:cxn>
                <a:cxn ang="0">
                  <a:pos x="272" y="582"/>
                </a:cxn>
                <a:cxn ang="0">
                  <a:pos x="169" y="565"/>
                </a:cxn>
                <a:cxn ang="0">
                  <a:pos x="144" y="541"/>
                </a:cxn>
                <a:cxn ang="0">
                  <a:pos x="122" y="510"/>
                </a:cxn>
                <a:cxn ang="0">
                  <a:pos x="112" y="488"/>
                </a:cxn>
                <a:cxn ang="0">
                  <a:pos x="102" y="465"/>
                </a:cxn>
                <a:cxn ang="0">
                  <a:pos x="96" y="438"/>
                </a:cxn>
                <a:cxn ang="0">
                  <a:pos x="93" y="408"/>
                </a:cxn>
                <a:cxn ang="0">
                  <a:pos x="93" y="374"/>
                </a:cxn>
                <a:cxn ang="0">
                  <a:pos x="99" y="337"/>
                </a:cxn>
                <a:cxn ang="0">
                  <a:pos x="111" y="296"/>
                </a:cxn>
                <a:cxn ang="0">
                  <a:pos x="128" y="252"/>
                </a:cxn>
                <a:cxn ang="0">
                  <a:pos x="152" y="204"/>
                </a:cxn>
                <a:cxn ang="0">
                  <a:pos x="185" y="154"/>
                </a:cxn>
                <a:cxn ang="0">
                  <a:pos x="241" y="155"/>
                </a:cxn>
                <a:cxn ang="0">
                  <a:pos x="392" y="155"/>
                </a:cxn>
                <a:cxn ang="0">
                  <a:pos x="620" y="154"/>
                </a:cxn>
                <a:cxn ang="0">
                  <a:pos x="900" y="149"/>
                </a:cxn>
                <a:cxn ang="0">
                  <a:pos x="1212" y="138"/>
                </a:cxn>
                <a:cxn ang="0">
                  <a:pos x="1374" y="129"/>
                </a:cxn>
                <a:cxn ang="0">
                  <a:pos x="1535" y="119"/>
                </a:cxn>
                <a:cxn ang="0">
                  <a:pos x="1693" y="107"/>
                </a:cxn>
                <a:cxn ang="0">
                  <a:pos x="1846" y="92"/>
                </a:cxn>
                <a:cxn ang="0">
                  <a:pos x="1990" y="73"/>
                </a:cxn>
                <a:cxn ang="0">
                  <a:pos x="2124" y="52"/>
                </a:cxn>
                <a:cxn ang="0">
                  <a:pos x="115" y="104"/>
                </a:cxn>
              </a:cxnLst>
              <a:rect l="0" t="0" r="r" b="b"/>
              <a:pathLst>
                <a:path w="2124" h="650">
                  <a:moveTo>
                    <a:pt x="115" y="104"/>
                  </a:moveTo>
                  <a:lnTo>
                    <a:pt x="103" y="115"/>
                  </a:lnTo>
                  <a:lnTo>
                    <a:pt x="79" y="147"/>
                  </a:lnTo>
                  <a:lnTo>
                    <a:pt x="64" y="170"/>
                  </a:lnTo>
                  <a:lnTo>
                    <a:pt x="48" y="197"/>
                  </a:lnTo>
                  <a:lnTo>
                    <a:pt x="40" y="212"/>
                  </a:lnTo>
                  <a:lnTo>
                    <a:pt x="33" y="229"/>
                  </a:lnTo>
                  <a:lnTo>
                    <a:pt x="26" y="246"/>
                  </a:lnTo>
                  <a:lnTo>
                    <a:pt x="20" y="263"/>
                  </a:lnTo>
                  <a:lnTo>
                    <a:pt x="14" y="282"/>
                  </a:lnTo>
                  <a:lnTo>
                    <a:pt x="9" y="301"/>
                  </a:lnTo>
                  <a:lnTo>
                    <a:pt x="6" y="322"/>
                  </a:lnTo>
                  <a:lnTo>
                    <a:pt x="2" y="343"/>
                  </a:lnTo>
                  <a:lnTo>
                    <a:pt x="0" y="364"/>
                  </a:lnTo>
                  <a:lnTo>
                    <a:pt x="0" y="386"/>
                  </a:lnTo>
                  <a:lnTo>
                    <a:pt x="1" y="409"/>
                  </a:lnTo>
                  <a:lnTo>
                    <a:pt x="6" y="432"/>
                  </a:lnTo>
                  <a:lnTo>
                    <a:pt x="10" y="455"/>
                  </a:lnTo>
                  <a:lnTo>
                    <a:pt x="17" y="479"/>
                  </a:lnTo>
                  <a:lnTo>
                    <a:pt x="26" y="505"/>
                  </a:lnTo>
                  <a:lnTo>
                    <a:pt x="36" y="529"/>
                  </a:lnTo>
                  <a:lnTo>
                    <a:pt x="50" y="554"/>
                  </a:lnTo>
                  <a:lnTo>
                    <a:pt x="65" y="580"/>
                  </a:lnTo>
                  <a:lnTo>
                    <a:pt x="83" y="606"/>
                  </a:lnTo>
                  <a:lnTo>
                    <a:pt x="104" y="631"/>
                  </a:lnTo>
                  <a:lnTo>
                    <a:pt x="116" y="632"/>
                  </a:lnTo>
                  <a:lnTo>
                    <a:pt x="146" y="635"/>
                  </a:lnTo>
                  <a:lnTo>
                    <a:pt x="195" y="639"/>
                  </a:lnTo>
                  <a:lnTo>
                    <a:pt x="264" y="642"/>
                  </a:lnTo>
                  <a:lnTo>
                    <a:pt x="349" y="646"/>
                  </a:lnTo>
                  <a:lnTo>
                    <a:pt x="450" y="649"/>
                  </a:lnTo>
                  <a:lnTo>
                    <a:pt x="506" y="649"/>
                  </a:lnTo>
                  <a:lnTo>
                    <a:pt x="566" y="650"/>
                  </a:lnTo>
                  <a:lnTo>
                    <a:pt x="630" y="650"/>
                  </a:lnTo>
                  <a:lnTo>
                    <a:pt x="696" y="649"/>
                  </a:lnTo>
                  <a:lnTo>
                    <a:pt x="767" y="647"/>
                  </a:lnTo>
                  <a:lnTo>
                    <a:pt x="840" y="645"/>
                  </a:lnTo>
                  <a:lnTo>
                    <a:pt x="915" y="642"/>
                  </a:lnTo>
                  <a:lnTo>
                    <a:pt x="994" y="638"/>
                  </a:lnTo>
                  <a:lnTo>
                    <a:pt x="1076" y="633"/>
                  </a:lnTo>
                  <a:lnTo>
                    <a:pt x="1160" y="627"/>
                  </a:lnTo>
                  <a:lnTo>
                    <a:pt x="1247" y="620"/>
                  </a:lnTo>
                  <a:lnTo>
                    <a:pt x="1336" y="612"/>
                  </a:lnTo>
                  <a:lnTo>
                    <a:pt x="1427" y="602"/>
                  </a:lnTo>
                  <a:lnTo>
                    <a:pt x="1520" y="591"/>
                  </a:lnTo>
                  <a:lnTo>
                    <a:pt x="1615" y="578"/>
                  </a:lnTo>
                  <a:lnTo>
                    <a:pt x="1712" y="564"/>
                  </a:lnTo>
                  <a:lnTo>
                    <a:pt x="1810" y="548"/>
                  </a:lnTo>
                  <a:lnTo>
                    <a:pt x="1910" y="531"/>
                  </a:lnTo>
                  <a:lnTo>
                    <a:pt x="2011" y="512"/>
                  </a:lnTo>
                  <a:lnTo>
                    <a:pt x="2114" y="490"/>
                  </a:lnTo>
                  <a:lnTo>
                    <a:pt x="2025" y="443"/>
                  </a:lnTo>
                  <a:lnTo>
                    <a:pt x="2009" y="445"/>
                  </a:lnTo>
                  <a:lnTo>
                    <a:pt x="1966" y="452"/>
                  </a:lnTo>
                  <a:lnTo>
                    <a:pt x="1896" y="463"/>
                  </a:lnTo>
                  <a:lnTo>
                    <a:pt x="1805" y="476"/>
                  </a:lnTo>
                  <a:lnTo>
                    <a:pt x="1695" y="493"/>
                  </a:lnTo>
                  <a:lnTo>
                    <a:pt x="1570" y="509"/>
                  </a:lnTo>
                  <a:lnTo>
                    <a:pt x="1432" y="526"/>
                  </a:lnTo>
                  <a:lnTo>
                    <a:pt x="1285" y="543"/>
                  </a:lnTo>
                  <a:lnTo>
                    <a:pt x="1209" y="551"/>
                  </a:lnTo>
                  <a:lnTo>
                    <a:pt x="1132" y="558"/>
                  </a:lnTo>
                  <a:lnTo>
                    <a:pt x="1054" y="565"/>
                  </a:lnTo>
                  <a:lnTo>
                    <a:pt x="976" y="572"/>
                  </a:lnTo>
                  <a:lnTo>
                    <a:pt x="898" y="578"/>
                  </a:lnTo>
                  <a:lnTo>
                    <a:pt x="822" y="583"/>
                  </a:lnTo>
                  <a:lnTo>
                    <a:pt x="745" y="587"/>
                  </a:lnTo>
                  <a:lnTo>
                    <a:pt x="670" y="590"/>
                  </a:lnTo>
                  <a:lnTo>
                    <a:pt x="597" y="592"/>
                  </a:lnTo>
                  <a:lnTo>
                    <a:pt x="527" y="593"/>
                  </a:lnTo>
                  <a:lnTo>
                    <a:pt x="458" y="592"/>
                  </a:lnTo>
                  <a:lnTo>
                    <a:pt x="392" y="590"/>
                  </a:lnTo>
                  <a:lnTo>
                    <a:pt x="331" y="587"/>
                  </a:lnTo>
                  <a:lnTo>
                    <a:pt x="272" y="582"/>
                  </a:lnTo>
                  <a:lnTo>
                    <a:pt x="219" y="574"/>
                  </a:lnTo>
                  <a:lnTo>
                    <a:pt x="169" y="565"/>
                  </a:lnTo>
                  <a:lnTo>
                    <a:pt x="161" y="559"/>
                  </a:lnTo>
                  <a:lnTo>
                    <a:pt x="144" y="541"/>
                  </a:lnTo>
                  <a:lnTo>
                    <a:pt x="133" y="527"/>
                  </a:lnTo>
                  <a:lnTo>
                    <a:pt x="122" y="510"/>
                  </a:lnTo>
                  <a:lnTo>
                    <a:pt x="117" y="500"/>
                  </a:lnTo>
                  <a:lnTo>
                    <a:pt x="112" y="488"/>
                  </a:lnTo>
                  <a:lnTo>
                    <a:pt x="108" y="477"/>
                  </a:lnTo>
                  <a:lnTo>
                    <a:pt x="102" y="465"/>
                  </a:lnTo>
                  <a:lnTo>
                    <a:pt x="99" y="452"/>
                  </a:lnTo>
                  <a:lnTo>
                    <a:pt x="96" y="438"/>
                  </a:lnTo>
                  <a:lnTo>
                    <a:pt x="94" y="423"/>
                  </a:lnTo>
                  <a:lnTo>
                    <a:pt x="93" y="408"/>
                  </a:lnTo>
                  <a:lnTo>
                    <a:pt x="93" y="391"/>
                  </a:lnTo>
                  <a:lnTo>
                    <a:pt x="93" y="374"/>
                  </a:lnTo>
                  <a:lnTo>
                    <a:pt x="96" y="356"/>
                  </a:lnTo>
                  <a:lnTo>
                    <a:pt x="99" y="337"/>
                  </a:lnTo>
                  <a:lnTo>
                    <a:pt x="104" y="317"/>
                  </a:lnTo>
                  <a:lnTo>
                    <a:pt x="111" y="296"/>
                  </a:lnTo>
                  <a:lnTo>
                    <a:pt x="119" y="274"/>
                  </a:lnTo>
                  <a:lnTo>
                    <a:pt x="128" y="252"/>
                  </a:lnTo>
                  <a:lnTo>
                    <a:pt x="139" y="229"/>
                  </a:lnTo>
                  <a:lnTo>
                    <a:pt x="152" y="204"/>
                  </a:lnTo>
                  <a:lnTo>
                    <a:pt x="168" y="180"/>
                  </a:lnTo>
                  <a:lnTo>
                    <a:pt x="185" y="154"/>
                  </a:lnTo>
                  <a:lnTo>
                    <a:pt x="199" y="154"/>
                  </a:lnTo>
                  <a:lnTo>
                    <a:pt x="241" y="155"/>
                  </a:lnTo>
                  <a:lnTo>
                    <a:pt x="305" y="155"/>
                  </a:lnTo>
                  <a:lnTo>
                    <a:pt x="392" y="155"/>
                  </a:lnTo>
                  <a:lnTo>
                    <a:pt x="498" y="155"/>
                  </a:lnTo>
                  <a:lnTo>
                    <a:pt x="620" y="154"/>
                  </a:lnTo>
                  <a:lnTo>
                    <a:pt x="755" y="152"/>
                  </a:lnTo>
                  <a:lnTo>
                    <a:pt x="900" y="149"/>
                  </a:lnTo>
                  <a:lnTo>
                    <a:pt x="1054" y="145"/>
                  </a:lnTo>
                  <a:lnTo>
                    <a:pt x="1212" y="138"/>
                  </a:lnTo>
                  <a:lnTo>
                    <a:pt x="1293" y="134"/>
                  </a:lnTo>
                  <a:lnTo>
                    <a:pt x="1374" y="129"/>
                  </a:lnTo>
                  <a:lnTo>
                    <a:pt x="1455" y="125"/>
                  </a:lnTo>
                  <a:lnTo>
                    <a:pt x="1535" y="119"/>
                  </a:lnTo>
                  <a:lnTo>
                    <a:pt x="1614" y="113"/>
                  </a:lnTo>
                  <a:lnTo>
                    <a:pt x="1693" y="107"/>
                  </a:lnTo>
                  <a:lnTo>
                    <a:pt x="1771" y="99"/>
                  </a:lnTo>
                  <a:lnTo>
                    <a:pt x="1846" y="92"/>
                  </a:lnTo>
                  <a:lnTo>
                    <a:pt x="1919" y="83"/>
                  </a:lnTo>
                  <a:lnTo>
                    <a:pt x="1990" y="73"/>
                  </a:lnTo>
                  <a:lnTo>
                    <a:pt x="2059" y="63"/>
                  </a:lnTo>
                  <a:lnTo>
                    <a:pt x="2124" y="52"/>
                  </a:lnTo>
                  <a:lnTo>
                    <a:pt x="2077" y="0"/>
                  </a:lnTo>
                  <a:lnTo>
                    <a:pt x="115" y="104"/>
                  </a:lnTo>
                  <a:close/>
                </a:path>
              </a:pathLst>
            </a:custGeom>
            <a:solidFill>
              <a:srgbClr val="793E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5" name="Freeform 79"/>
            <p:cNvSpPr>
              <a:spLocks/>
            </p:cNvSpPr>
            <p:nvPr/>
          </p:nvSpPr>
          <p:spPr bwMode="auto">
            <a:xfrm>
              <a:off x="4495" y="2409"/>
              <a:ext cx="215" cy="32"/>
            </a:xfrm>
            <a:custGeom>
              <a:avLst/>
              <a:gdLst/>
              <a:ahLst/>
              <a:cxnLst>
                <a:cxn ang="0">
                  <a:pos x="1508" y="197"/>
                </a:cxn>
                <a:cxn ang="0">
                  <a:pos x="263" y="222"/>
                </a:cxn>
                <a:cxn ang="0">
                  <a:pos x="0" y="21"/>
                </a:cxn>
                <a:cxn ang="0">
                  <a:pos x="1288" y="0"/>
                </a:cxn>
                <a:cxn ang="0">
                  <a:pos x="1508" y="197"/>
                </a:cxn>
              </a:cxnLst>
              <a:rect l="0" t="0" r="r" b="b"/>
              <a:pathLst>
                <a:path w="1508" h="222">
                  <a:moveTo>
                    <a:pt x="1508" y="197"/>
                  </a:moveTo>
                  <a:lnTo>
                    <a:pt x="263" y="222"/>
                  </a:lnTo>
                  <a:lnTo>
                    <a:pt x="0" y="21"/>
                  </a:lnTo>
                  <a:lnTo>
                    <a:pt x="1288" y="0"/>
                  </a:lnTo>
                  <a:lnTo>
                    <a:pt x="1508" y="1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6" name="Freeform 80"/>
            <p:cNvSpPr>
              <a:spLocks/>
            </p:cNvSpPr>
            <p:nvPr/>
          </p:nvSpPr>
          <p:spPr bwMode="auto">
            <a:xfrm>
              <a:off x="4341" y="2280"/>
              <a:ext cx="470" cy="240"/>
            </a:xfrm>
            <a:custGeom>
              <a:avLst/>
              <a:gdLst/>
              <a:ahLst/>
              <a:cxnLst>
                <a:cxn ang="0">
                  <a:pos x="3109" y="1454"/>
                </a:cxn>
                <a:cxn ang="0">
                  <a:pos x="3000" y="1471"/>
                </a:cxn>
                <a:cxn ang="0">
                  <a:pos x="2807" y="1500"/>
                </a:cxn>
                <a:cxn ang="0">
                  <a:pos x="2553" y="1533"/>
                </a:cxn>
                <a:cxn ang="0">
                  <a:pos x="2339" y="1555"/>
                </a:cxn>
                <a:cxn ang="0">
                  <a:pos x="2191" y="1569"/>
                </a:cxn>
                <a:cxn ang="0">
                  <a:pos x="2040" y="1579"/>
                </a:cxn>
                <a:cxn ang="0">
                  <a:pos x="1893" y="1586"/>
                </a:cxn>
                <a:cxn ang="0">
                  <a:pos x="1750" y="1588"/>
                </a:cxn>
                <a:cxn ang="0">
                  <a:pos x="1615" y="1584"/>
                </a:cxn>
                <a:cxn ang="0">
                  <a:pos x="1492" y="1574"/>
                </a:cxn>
                <a:cxn ang="0">
                  <a:pos x="1383" y="1557"/>
                </a:cxn>
                <a:cxn ang="0">
                  <a:pos x="1344" y="1190"/>
                </a:cxn>
                <a:cxn ang="0">
                  <a:pos x="1418" y="1189"/>
                </a:cxn>
                <a:cxn ang="0">
                  <a:pos x="1613" y="1184"/>
                </a:cxn>
                <a:cxn ang="0">
                  <a:pos x="1894" y="1177"/>
                </a:cxn>
                <a:cxn ang="0">
                  <a:pos x="2221" y="1167"/>
                </a:cxn>
                <a:cxn ang="0">
                  <a:pos x="2557" y="1154"/>
                </a:cxn>
                <a:cxn ang="0">
                  <a:pos x="2866" y="1138"/>
                </a:cxn>
                <a:cxn ang="0">
                  <a:pos x="2999" y="1130"/>
                </a:cxn>
                <a:cxn ang="0">
                  <a:pos x="3111" y="1120"/>
                </a:cxn>
                <a:cxn ang="0">
                  <a:pos x="3197" y="1110"/>
                </a:cxn>
                <a:cxn ang="0">
                  <a:pos x="3252" y="1100"/>
                </a:cxn>
                <a:cxn ang="0">
                  <a:pos x="3206" y="1025"/>
                </a:cxn>
                <a:cxn ang="0">
                  <a:pos x="3136" y="990"/>
                </a:cxn>
                <a:cxn ang="0">
                  <a:pos x="3054" y="937"/>
                </a:cxn>
                <a:cxn ang="0">
                  <a:pos x="2963" y="872"/>
                </a:cxn>
                <a:cxn ang="0">
                  <a:pos x="2865" y="796"/>
                </a:cxn>
                <a:cxn ang="0">
                  <a:pos x="2762" y="712"/>
                </a:cxn>
                <a:cxn ang="0">
                  <a:pos x="2658" y="622"/>
                </a:cxn>
                <a:cxn ang="0">
                  <a:pos x="2553" y="530"/>
                </a:cxn>
                <a:cxn ang="0">
                  <a:pos x="2402" y="391"/>
                </a:cxn>
                <a:cxn ang="0">
                  <a:pos x="2221" y="221"/>
                </a:cxn>
                <a:cxn ang="0">
                  <a:pos x="2083" y="88"/>
                </a:cxn>
                <a:cxn ang="0">
                  <a:pos x="2004" y="11"/>
                </a:cxn>
                <a:cxn ang="0">
                  <a:pos x="74" y="38"/>
                </a:cxn>
                <a:cxn ang="0">
                  <a:pos x="52" y="112"/>
                </a:cxn>
                <a:cxn ang="0">
                  <a:pos x="33" y="194"/>
                </a:cxn>
                <a:cxn ang="0">
                  <a:pos x="14" y="295"/>
                </a:cxn>
                <a:cxn ang="0">
                  <a:pos x="7" y="350"/>
                </a:cxn>
                <a:cxn ang="0">
                  <a:pos x="2" y="407"/>
                </a:cxn>
                <a:cxn ang="0">
                  <a:pos x="0" y="465"/>
                </a:cxn>
                <a:cxn ang="0">
                  <a:pos x="2" y="523"/>
                </a:cxn>
                <a:cxn ang="0">
                  <a:pos x="7" y="580"/>
                </a:cxn>
                <a:cxn ang="0">
                  <a:pos x="17" y="635"/>
                </a:cxn>
                <a:cxn ang="0">
                  <a:pos x="34" y="687"/>
                </a:cxn>
                <a:cxn ang="0">
                  <a:pos x="55" y="735"/>
                </a:cxn>
                <a:cxn ang="0">
                  <a:pos x="1299" y="1678"/>
                </a:cxn>
                <a:cxn ang="0">
                  <a:pos x="1452" y="1674"/>
                </a:cxn>
                <a:cxn ang="0">
                  <a:pos x="1715" y="1666"/>
                </a:cxn>
                <a:cxn ang="0">
                  <a:pos x="2049" y="1654"/>
                </a:cxn>
                <a:cxn ang="0">
                  <a:pos x="2411" y="1635"/>
                </a:cxn>
                <a:cxn ang="0">
                  <a:pos x="2676" y="1619"/>
                </a:cxn>
                <a:cxn ang="0">
                  <a:pos x="2838" y="1606"/>
                </a:cxn>
                <a:cxn ang="0">
                  <a:pos x="2986" y="1591"/>
                </a:cxn>
                <a:cxn ang="0">
                  <a:pos x="3110" y="1575"/>
                </a:cxn>
                <a:cxn ang="0">
                  <a:pos x="3208" y="1557"/>
                </a:cxn>
                <a:cxn ang="0">
                  <a:pos x="3273" y="1537"/>
                </a:cxn>
                <a:cxn ang="0">
                  <a:pos x="3123" y="1451"/>
                </a:cxn>
              </a:cxnLst>
              <a:rect l="0" t="0" r="r" b="b"/>
              <a:pathLst>
                <a:path w="3293" h="1678">
                  <a:moveTo>
                    <a:pt x="3123" y="1451"/>
                  </a:moveTo>
                  <a:lnTo>
                    <a:pt x="3109" y="1454"/>
                  </a:lnTo>
                  <a:lnTo>
                    <a:pt x="3066" y="1461"/>
                  </a:lnTo>
                  <a:lnTo>
                    <a:pt x="3000" y="1471"/>
                  </a:lnTo>
                  <a:lnTo>
                    <a:pt x="2913" y="1485"/>
                  </a:lnTo>
                  <a:lnTo>
                    <a:pt x="2807" y="1500"/>
                  </a:lnTo>
                  <a:lnTo>
                    <a:pt x="2687" y="1516"/>
                  </a:lnTo>
                  <a:lnTo>
                    <a:pt x="2553" y="1533"/>
                  </a:lnTo>
                  <a:lnTo>
                    <a:pt x="2413" y="1548"/>
                  </a:lnTo>
                  <a:lnTo>
                    <a:pt x="2339" y="1555"/>
                  </a:lnTo>
                  <a:lnTo>
                    <a:pt x="2266" y="1562"/>
                  </a:lnTo>
                  <a:lnTo>
                    <a:pt x="2191" y="1569"/>
                  </a:lnTo>
                  <a:lnTo>
                    <a:pt x="2116" y="1575"/>
                  </a:lnTo>
                  <a:lnTo>
                    <a:pt x="2040" y="1579"/>
                  </a:lnTo>
                  <a:lnTo>
                    <a:pt x="1967" y="1583"/>
                  </a:lnTo>
                  <a:lnTo>
                    <a:pt x="1893" y="1586"/>
                  </a:lnTo>
                  <a:lnTo>
                    <a:pt x="1821" y="1587"/>
                  </a:lnTo>
                  <a:lnTo>
                    <a:pt x="1750" y="1588"/>
                  </a:lnTo>
                  <a:lnTo>
                    <a:pt x="1682" y="1587"/>
                  </a:lnTo>
                  <a:lnTo>
                    <a:pt x="1615" y="1584"/>
                  </a:lnTo>
                  <a:lnTo>
                    <a:pt x="1553" y="1580"/>
                  </a:lnTo>
                  <a:lnTo>
                    <a:pt x="1492" y="1574"/>
                  </a:lnTo>
                  <a:lnTo>
                    <a:pt x="1435" y="1567"/>
                  </a:lnTo>
                  <a:lnTo>
                    <a:pt x="1383" y="1557"/>
                  </a:lnTo>
                  <a:lnTo>
                    <a:pt x="1334" y="1546"/>
                  </a:lnTo>
                  <a:lnTo>
                    <a:pt x="1344" y="1190"/>
                  </a:lnTo>
                  <a:lnTo>
                    <a:pt x="1364" y="1190"/>
                  </a:lnTo>
                  <a:lnTo>
                    <a:pt x="1418" y="1189"/>
                  </a:lnTo>
                  <a:lnTo>
                    <a:pt x="1503" y="1187"/>
                  </a:lnTo>
                  <a:lnTo>
                    <a:pt x="1613" y="1184"/>
                  </a:lnTo>
                  <a:lnTo>
                    <a:pt x="1745" y="1181"/>
                  </a:lnTo>
                  <a:lnTo>
                    <a:pt x="1894" y="1177"/>
                  </a:lnTo>
                  <a:lnTo>
                    <a:pt x="2053" y="1172"/>
                  </a:lnTo>
                  <a:lnTo>
                    <a:pt x="2221" y="1167"/>
                  </a:lnTo>
                  <a:lnTo>
                    <a:pt x="2390" y="1160"/>
                  </a:lnTo>
                  <a:lnTo>
                    <a:pt x="2557" y="1154"/>
                  </a:lnTo>
                  <a:lnTo>
                    <a:pt x="2718" y="1146"/>
                  </a:lnTo>
                  <a:lnTo>
                    <a:pt x="2866" y="1138"/>
                  </a:lnTo>
                  <a:lnTo>
                    <a:pt x="2935" y="1134"/>
                  </a:lnTo>
                  <a:lnTo>
                    <a:pt x="2999" y="1130"/>
                  </a:lnTo>
                  <a:lnTo>
                    <a:pt x="3057" y="1124"/>
                  </a:lnTo>
                  <a:lnTo>
                    <a:pt x="3111" y="1120"/>
                  </a:lnTo>
                  <a:lnTo>
                    <a:pt x="3157" y="1115"/>
                  </a:lnTo>
                  <a:lnTo>
                    <a:pt x="3197" y="1110"/>
                  </a:lnTo>
                  <a:lnTo>
                    <a:pt x="3228" y="1105"/>
                  </a:lnTo>
                  <a:lnTo>
                    <a:pt x="3252" y="1100"/>
                  </a:lnTo>
                  <a:lnTo>
                    <a:pt x="3236" y="1036"/>
                  </a:lnTo>
                  <a:lnTo>
                    <a:pt x="3206" y="1025"/>
                  </a:lnTo>
                  <a:lnTo>
                    <a:pt x="3172" y="1010"/>
                  </a:lnTo>
                  <a:lnTo>
                    <a:pt x="3136" y="990"/>
                  </a:lnTo>
                  <a:lnTo>
                    <a:pt x="3097" y="966"/>
                  </a:lnTo>
                  <a:lnTo>
                    <a:pt x="3054" y="937"/>
                  </a:lnTo>
                  <a:lnTo>
                    <a:pt x="3010" y="906"/>
                  </a:lnTo>
                  <a:lnTo>
                    <a:pt x="2963" y="872"/>
                  </a:lnTo>
                  <a:lnTo>
                    <a:pt x="2915" y="835"/>
                  </a:lnTo>
                  <a:lnTo>
                    <a:pt x="2865" y="796"/>
                  </a:lnTo>
                  <a:lnTo>
                    <a:pt x="2815" y="754"/>
                  </a:lnTo>
                  <a:lnTo>
                    <a:pt x="2762" y="712"/>
                  </a:lnTo>
                  <a:lnTo>
                    <a:pt x="2711" y="667"/>
                  </a:lnTo>
                  <a:lnTo>
                    <a:pt x="2658" y="622"/>
                  </a:lnTo>
                  <a:lnTo>
                    <a:pt x="2606" y="576"/>
                  </a:lnTo>
                  <a:lnTo>
                    <a:pt x="2553" y="530"/>
                  </a:lnTo>
                  <a:lnTo>
                    <a:pt x="2502" y="483"/>
                  </a:lnTo>
                  <a:lnTo>
                    <a:pt x="2402" y="391"/>
                  </a:lnTo>
                  <a:lnTo>
                    <a:pt x="2307" y="303"/>
                  </a:lnTo>
                  <a:lnTo>
                    <a:pt x="2221" y="221"/>
                  </a:lnTo>
                  <a:lnTo>
                    <a:pt x="2145" y="148"/>
                  </a:lnTo>
                  <a:lnTo>
                    <a:pt x="2083" y="88"/>
                  </a:lnTo>
                  <a:lnTo>
                    <a:pt x="2034" y="41"/>
                  </a:lnTo>
                  <a:lnTo>
                    <a:pt x="2004" y="11"/>
                  </a:lnTo>
                  <a:lnTo>
                    <a:pt x="1994" y="0"/>
                  </a:lnTo>
                  <a:lnTo>
                    <a:pt x="74" y="38"/>
                  </a:lnTo>
                  <a:lnTo>
                    <a:pt x="67" y="57"/>
                  </a:lnTo>
                  <a:lnTo>
                    <a:pt x="52" y="112"/>
                  </a:lnTo>
                  <a:lnTo>
                    <a:pt x="43" y="150"/>
                  </a:lnTo>
                  <a:lnTo>
                    <a:pt x="33" y="194"/>
                  </a:lnTo>
                  <a:lnTo>
                    <a:pt x="23" y="242"/>
                  </a:lnTo>
                  <a:lnTo>
                    <a:pt x="14" y="295"/>
                  </a:lnTo>
                  <a:lnTo>
                    <a:pt x="10" y="322"/>
                  </a:lnTo>
                  <a:lnTo>
                    <a:pt x="7" y="350"/>
                  </a:lnTo>
                  <a:lnTo>
                    <a:pt x="5" y="378"/>
                  </a:lnTo>
                  <a:lnTo>
                    <a:pt x="2" y="407"/>
                  </a:lnTo>
                  <a:lnTo>
                    <a:pt x="1" y="436"/>
                  </a:lnTo>
                  <a:lnTo>
                    <a:pt x="0" y="465"/>
                  </a:lnTo>
                  <a:lnTo>
                    <a:pt x="1" y="494"/>
                  </a:lnTo>
                  <a:lnTo>
                    <a:pt x="2" y="523"/>
                  </a:lnTo>
                  <a:lnTo>
                    <a:pt x="4" y="552"/>
                  </a:lnTo>
                  <a:lnTo>
                    <a:pt x="7" y="580"/>
                  </a:lnTo>
                  <a:lnTo>
                    <a:pt x="11" y="608"/>
                  </a:lnTo>
                  <a:lnTo>
                    <a:pt x="17" y="635"/>
                  </a:lnTo>
                  <a:lnTo>
                    <a:pt x="24" y="661"/>
                  </a:lnTo>
                  <a:lnTo>
                    <a:pt x="34" y="687"/>
                  </a:lnTo>
                  <a:lnTo>
                    <a:pt x="43" y="712"/>
                  </a:lnTo>
                  <a:lnTo>
                    <a:pt x="55" y="735"/>
                  </a:lnTo>
                  <a:lnTo>
                    <a:pt x="1279" y="1678"/>
                  </a:lnTo>
                  <a:lnTo>
                    <a:pt x="1299" y="1678"/>
                  </a:lnTo>
                  <a:lnTo>
                    <a:pt x="1359" y="1676"/>
                  </a:lnTo>
                  <a:lnTo>
                    <a:pt x="1452" y="1674"/>
                  </a:lnTo>
                  <a:lnTo>
                    <a:pt x="1572" y="1671"/>
                  </a:lnTo>
                  <a:lnTo>
                    <a:pt x="1715" y="1666"/>
                  </a:lnTo>
                  <a:lnTo>
                    <a:pt x="1876" y="1660"/>
                  </a:lnTo>
                  <a:lnTo>
                    <a:pt x="2049" y="1654"/>
                  </a:lnTo>
                  <a:lnTo>
                    <a:pt x="2229" y="1644"/>
                  </a:lnTo>
                  <a:lnTo>
                    <a:pt x="2411" y="1635"/>
                  </a:lnTo>
                  <a:lnTo>
                    <a:pt x="2589" y="1624"/>
                  </a:lnTo>
                  <a:lnTo>
                    <a:pt x="2676" y="1619"/>
                  </a:lnTo>
                  <a:lnTo>
                    <a:pt x="2758" y="1612"/>
                  </a:lnTo>
                  <a:lnTo>
                    <a:pt x="2838" y="1606"/>
                  </a:lnTo>
                  <a:lnTo>
                    <a:pt x="2915" y="1599"/>
                  </a:lnTo>
                  <a:lnTo>
                    <a:pt x="2986" y="1591"/>
                  </a:lnTo>
                  <a:lnTo>
                    <a:pt x="3051" y="1583"/>
                  </a:lnTo>
                  <a:lnTo>
                    <a:pt x="3110" y="1575"/>
                  </a:lnTo>
                  <a:lnTo>
                    <a:pt x="3163" y="1567"/>
                  </a:lnTo>
                  <a:lnTo>
                    <a:pt x="3208" y="1557"/>
                  </a:lnTo>
                  <a:lnTo>
                    <a:pt x="3245" y="1547"/>
                  </a:lnTo>
                  <a:lnTo>
                    <a:pt x="3273" y="1537"/>
                  </a:lnTo>
                  <a:lnTo>
                    <a:pt x="3293" y="1527"/>
                  </a:lnTo>
                  <a:lnTo>
                    <a:pt x="3123" y="1451"/>
                  </a:lnTo>
                  <a:close/>
                </a:path>
              </a:pathLst>
            </a:custGeom>
            <a:solidFill>
              <a:srgbClr val="5E77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7" name="Freeform 81"/>
            <p:cNvSpPr>
              <a:spLocks/>
            </p:cNvSpPr>
            <p:nvPr/>
          </p:nvSpPr>
          <p:spPr bwMode="auto">
            <a:xfrm>
              <a:off x="4517" y="2437"/>
              <a:ext cx="288" cy="75"/>
            </a:xfrm>
            <a:custGeom>
              <a:avLst/>
              <a:gdLst/>
              <a:ahLst/>
              <a:cxnLst>
                <a:cxn ang="0">
                  <a:pos x="1912" y="1"/>
                </a:cxn>
                <a:cxn ang="0">
                  <a:pos x="1656" y="8"/>
                </a:cxn>
                <a:cxn ang="0">
                  <a:pos x="1354" y="21"/>
                </a:cxn>
                <a:cxn ang="0">
                  <a:pos x="1035" y="37"/>
                </a:cxn>
                <a:cxn ang="0">
                  <a:pos x="724" y="54"/>
                </a:cxn>
                <a:cxn ang="0">
                  <a:pos x="451" y="70"/>
                </a:cxn>
                <a:cxn ang="0">
                  <a:pos x="241" y="82"/>
                </a:cxn>
                <a:cxn ang="0">
                  <a:pos x="124" y="89"/>
                </a:cxn>
                <a:cxn ang="0">
                  <a:pos x="98" y="101"/>
                </a:cxn>
                <a:cxn ang="0">
                  <a:pos x="61" y="153"/>
                </a:cxn>
                <a:cxn ang="0">
                  <a:pos x="39" y="191"/>
                </a:cxn>
                <a:cxn ang="0">
                  <a:pos x="26" y="220"/>
                </a:cxn>
                <a:cxn ang="0">
                  <a:pos x="14" y="250"/>
                </a:cxn>
                <a:cxn ang="0">
                  <a:pos x="5" y="283"/>
                </a:cxn>
                <a:cxn ang="0">
                  <a:pos x="0" y="317"/>
                </a:cxn>
                <a:cxn ang="0">
                  <a:pos x="1" y="351"/>
                </a:cxn>
                <a:cxn ang="0">
                  <a:pos x="8" y="386"/>
                </a:cxn>
                <a:cxn ang="0">
                  <a:pos x="21" y="420"/>
                </a:cxn>
                <a:cxn ang="0">
                  <a:pos x="42" y="454"/>
                </a:cxn>
                <a:cxn ang="0">
                  <a:pos x="72" y="487"/>
                </a:cxn>
                <a:cxn ang="0">
                  <a:pos x="103" y="503"/>
                </a:cxn>
                <a:cxn ang="0">
                  <a:pos x="193" y="508"/>
                </a:cxn>
                <a:cxn ang="0">
                  <a:pos x="352" y="514"/>
                </a:cxn>
                <a:cxn ang="0">
                  <a:pos x="555" y="520"/>
                </a:cxn>
                <a:cxn ang="0">
                  <a:pos x="779" y="522"/>
                </a:cxn>
                <a:cxn ang="0">
                  <a:pos x="948" y="521"/>
                </a:cxn>
                <a:cxn ang="0">
                  <a:pos x="1055" y="517"/>
                </a:cxn>
                <a:cxn ang="0">
                  <a:pos x="1154" y="511"/>
                </a:cxn>
                <a:cxn ang="0">
                  <a:pos x="1243" y="503"/>
                </a:cxn>
                <a:cxn ang="0">
                  <a:pos x="1318" y="492"/>
                </a:cxn>
                <a:cxn ang="0">
                  <a:pos x="1378" y="477"/>
                </a:cxn>
                <a:cxn ang="0">
                  <a:pos x="1465" y="459"/>
                </a:cxn>
                <a:cxn ang="0">
                  <a:pos x="1587" y="442"/>
                </a:cxn>
                <a:cxn ang="0">
                  <a:pos x="1750" y="415"/>
                </a:cxn>
                <a:cxn ang="0">
                  <a:pos x="1913" y="384"/>
                </a:cxn>
                <a:cxn ang="0">
                  <a:pos x="2003" y="365"/>
                </a:cxn>
                <a:cxn ang="0">
                  <a:pos x="2009" y="348"/>
                </a:cxn>
                <a:cxn ang="0">
                  <a:pos x="2000" y="319"/>
                </a:cxn>
                <a:cxn ang="0">
                  <a:pos x="1993" y="290"/>
                </a:cxn>
                <a:cxn ang="0">
                  <a:pos x="1989" y="258"/>
                </a:cxn>
                <a:cxn ang="0">
                  <a:pos x="1986" y="213"/>
                </a:cxn>
                <a:cxn ang="0">
                  <a:pos x="1988" y="153"/>
                </a:cxn>
                <a:cxn ang="0">
                  <a:pos x="1994" y="99"/>
                </a:cxn>
                <a:cxn ang="0">
                  <a:pos x="2002" y="54"/>
                </a:cxn>
                <a:cxn ang="0">
                  <a:pos x="2012" y="9"/>
                </a:cxn>
              </a:cxnLst>
              <a:rect l="0" t="0" r="r" b="b"/>
              <a:pathLst>
                <a:path w="2015" h="522">
                  <a:moveTo>
                    <a:pt x="2015" y="0"/>
                  </a:moveTo>
                  <a:lnTo>
                    <a:pt x="1912" y="1"/>
                  </a:lnTo>
                  <a:lnTo>
                    <a:pt x="1791" y="4"/>
                  </a:lnTo>
                  <a:lnTo>
                    <a:pt x="1656" y="8"/>
                  </a:lnTo>
                  <a:lnTo>
                    <a:pt x="1509" y="14"/>
                  </a:lnTo>
                  <a:lnTo>
                    <a:pt x="1354" y="21"/>
                  </a:lnTo>
                  <a:lnTo>
                    <a:pt x="1194" y="29"/>
                  </a:lnTo>
                  <a:lnTo>
                    <a:pt x="1035" y="37"/>
                  </a:lnTo>
                  <a:lnTo>
                    <a:pt x="876" y="46"/>
                  </a:lnTo>
                  <a:lnTo>
                    <a:pt x="724" y="54"/>
                  </a:lnTo>
                  <a:lnTo>
                    <a:pt x="581" y="62"/>
                  </a:lnTo>
                  <a:lnTo>
                    <a:pt x="451" y="70"/>
                  </a:lnTo>
                  <a:lnTo>
                    <a:pt x="336" y="76"/>
                  </a:lnTo>
                  <a:lnTo>
                    <a:pt x="241" y="82"/>
                  </a:lnTo>
                  <a:lnTo>
                    <a:pt x="169" y="87"/>
                  </a:lnTo>
                  <a:lnTo>
                    <a:pt x="124" y="89"/>
                  </a:lnTo>
                  <a:lnTo>
                    <a:pt x="107" y="90"/>
                  </a:lnTo>
                  <a:lnTo>
                    <a:pt x="98" y="101"/>
                  </a:lnTo>
                  <a:lnTo>
                    <a:pt x="75" y="132"/>
                  </a:lnTo>
                  <a:lnTo>
                    <a:pt x="61" y="153"/>
                  </a:lnTo>
                  <a:lnTo>
                    <a:pt x="46" y="177"/>
                  </a:lnTo>
                  <a:lnTo>
                    <a:pt x="39" y="191"/>
                  </a:lnTo>
                  <a:lnTo>
                    <a:pt x="32" y="205"/>
                  </a:lnTo>
                  <a:lnTo>
                    <a:pt x="26" y="220"/>
                  </a:lnTo>
                  <a:lnTo>
                    <a:pt x="20" y="235"/>
                  </a:lnTo>
                  <a:lnTo>
                    <a:pt x="14" y="250"/>
                  </a:lnTo>
                  <a:lnTo>
                    <a:pt x="9" y="266"/>
                  </a:lnTo>
                  <a:lnTo>
                    <a:pt x="5" y="283"/>
                  </a:lnTo>
                  <a:lnTo>
                    <a:pt x="2" y="300"/>
                  </a:lnTo>
                  <a:lnTo>
                    <a:pt x="0" y="317"/>
                  </a:lnTo>
                  <a:lnTo>
                    <a:pt x="0" y="334"/>
                  </a:lnTo>
                  <a:lnTo>
                    <a:pt x="1" y="351"/>
                  </a:lnTo>
                  <a:lnTo>
                    <a:pt x="3" y="368"/>
                  </a:lnTo>
                  <a:lnTo>
                    <a:pt x="8" y="386"/>
                  </a:lnTo>
                  <a:lnTo>
                    <a:pt x="14" y="403"/>
                  </a:lnTo>
                  <a:lnTo>
                    <a:pt x="21" y="420"/>
                  </a:lnTo>
                  <a:lnTo>
                    <a:pt x="31" y="437"/>
                  </a:lnTo>
                  <a:lnTo>
                    <a:pt x="42" y="454"/>
                  </a:lnTo>
                  <a:lnTo>
                    <a:pt x="56" y="471"/>
                  </a:lnTo>
                  <a:lnTo>
                    <a:pt x="72" y="487"/>
                  </a:lnTo>
                  <a:lnTo>
                    <a:pt x="91" y="502"/>
                  </a:lnTo>
                  <a:lnTo>
                    <a:pt x="103" y="503"/>
                  </a:lnTo>
                  <a:lnTo>
                    <a:pt x="139" y="505"/>
                  </a:lnTo>
                  <a:lnTo>
                    <a:pt x="193" y="508"/>
                  </a:lnTo>
                  <a:lnTo>
                    <a:pt x="266" y="511"/>
                  </a:lnTo>
                  <a:lnTo>
                    <a:pt x="352" y="514"/>
                  </a:lnTo>
                  <a:lnTo>
                    <a:pt x="449" y="517"/>
                  </a:lnTo>
                  <a:lnTo>
                    <a:pt x="555" y="520"/>
                  </a:lnTo>
                  <a:lnTo>
                    <a:pt x="666" y="521"/>
                  </a:lnTo>
                  <a:lnTo>
                    <a:pt x="779" y="522"/>
                  </a:lnTo>
                  <a:lnTo>
                    <a:pt x="892" y="521"/>
                  </a:lnTo>
                  <a:lnTo>
                    <a:pt x="948" y="521"/>
                  </a:lnTo>
                  <a:lnTo>
                    <a:pt x="1002" y="519"/>
                  </a:lnTo>
                  <a:lnTo>
                    <a:pt x="1055" y="517"/>
                  </a:lnTo>
                  <a:lnTo>
                    <a:pt x="1105" y="514"/>
                  </a:lnTo>
                  <a:lnTo>
                    <a:pt x="1154" y="511"/>
                  </a:lnTo>
                  <a:lnTo>
                    <a:pt x="1200" y="507"/>
                  </a:lnTo>
                  <a:lnTo>
                    <a:pt x="1243" y="503"/>
                  </a:lnTo>
                  <a:lnTo>
                    <a:pt x="1283" y="498"/>
                  </a:lnTo>
                  <a:lnTo>
                    <a:pt x="1318" y="492"/>
                  </a:lnTo>
                  <a:lnTo>
                    <a:pt x="1351" y="485"/>
                  </a:lnTo>
                  <a:lnTo>
                    <a:pt x="1378" y="477"/>
                  </a:lnTo>
                  <a:lnTo>
                    <a:pt x="1400" y="469"/>
                  </a:lnTo>
                  <a:lnTo>
                    <a:pt x="1465" y="459"/>
                  </a:lnTo>
                  <a:lnTo>
                    <a:pt x="1527" y="451"/>
                  </a:lnTo>
                  <a:lnTo>
                    <a:pt x="1587" y="442"/>
                  </a:lnTo>
                  <a:lnTo>
                    <a:pt x="1645" y="433"/>
                  </a:lnTo>
                  <a:lnTo>
                    <a:pt x="1750" y="415"/>
                  </a:lnTo>
                  <a:lnTo>
                    <a:pt x="1840" y="399"/>
                  </a:lnTo>
                  <a:lnTo>
                    <a:pt x="1913" y="384"/>
                  </a:lnTo>
                  <a:lnTo>
                    <a:pt x="1969" y="372"/>
                  </a:lnTo>
                  <a:lnTo>
                    <a:pt x="2003" y="365"/>
                  </a:lnTo>
                  <a:lnTo>
                    <a:pt x="2015" y="362"/>
                  </a:lnTo>
                  <a:lnTo>
                    <a:pt x="2009" y="348"/>
                  </a:lnTo>
                  <a:lnTo>
                    <a:pt x="2004" y="334"/>
                  </a:lnTo>
                  <a:lnTo>
                    <a:pt x="2000" y="319"/>
                  </a:lnTo>
                  <a:lnTo>
                    <a:pt x="1996" y="304"/>
                  </a:lnTo>
                  <a:lnTo>
                    <a:pt x="1993" y="290"/>
                  </a:lnTo>
                  <a:lnTo>
                    <a:pt x="1991" y="274"/>
                  </a:lnTo>
                  <a:lnTo>
                    <a:pt x="1989" y="258"/>
                  </a:lnTo>
                  <a:lnTo>
                    <a:pt x="1987" y="243"/>
                  </a:lnTo>
                  <a:lnTo>
                    <a:pt x="1986" y="213"/>
                  </a:lnTo>
                  <a:lnTo>
                    <a:pt x="1986" y="182"/>
                  </a:lnTo>
                  <a:lnTo>
                    <a:pt x="1988" y="153"/>
                  </a:lnTo>
                  <a:lnTo>
                    <a:pt x="1990" y="126"/>
                  </a:lnTo>
                  <a:lnTo>
                    <a:pt x="1994" y="99"/>
                  </a:lnTo>
                  <a:lnTo>
                    <a:pt x="1998" y="76"/>
                  </a:lnTo>
                  <a:lnTo>
                    <a:pt x="2002" y="54"/>
                  </a:lnTo>
                  <a:lnTo>
                    <a:pt x="2006" y="36"/>
                  </a:lnTo>
                  <a:lnTo>
                    <a:pt x="2012" y="9"/>
                  </a:lnTo>
                  <a:lnTo>
                    <a:pt x="2015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8" name="Freeform 82"/>
            <p:cNvSpPr>
              <a:spLocks/>
            </p:cNvSpPr>
            <p:nvPr/>
          </p:nvSpPr>
          <p:spPr bwMode="auto">
            <a:xfrm>
              <a:off x="4352" y="2285"/>
              <a:ext cx="227" cy="158"/>
            </a:xfrm>
            <a:custGeom>
              <a:avLst/>
              <a:gdLst/>
              <a:ahLst/>
              <a:cxnLst>
                <a:cxn ang="0">
                  <a:pos x="419" y="0"/>
                </a:cxn>
                <a:cxn ang="0">
                  <a:pos x="0" y="8"/>
                </a:cxn>
                <a:cxn ang="0">
                  <a:pos x="2" y="11"/>
                </a:cxn>
                <a:cxn ang="0">
                  <a:pos x="8" y="23"/>
                </a:cxn>
                <a:cxn ang="0">
                  <a:pos x="21" y="43"/>
                </a:cxn>
                <a:cxn ang="0">
                  <a:pos x="41" y="70"/>
                </a:cxn>
                <a:cxn ang="0">
                  <a:pos x="69" y="105"/>
                </a:cxn>
                <a:cxn ang="0">
                  <a:pos x="105" y="149"/>
                </a:cxn>
                <a:cxn ang="0">
                  <a:pos x="127" y="175"/>
                </a:cxn>
                <a:cxn ang="0">
                  <a:pos x="153" y="202"/>
                </a:cxn>
                <a:cxn ang="0">
                  <a:pos x="180" y="232"/>
                </a:cxn>
                <a:cxn ang="0">
                  <a:pos x="210" y="264"/>
                </a:cxn>
                <a:cxn ang="0">
                  <a:pos x="243" y="298"/>
                </a:cxn>
                <a:cxn ang="0">
                  <a:pos x="280" y="335"/>
                </a:cxn>
                <a:cxn ang="0">
                  <a:pos x="319" y="374"/>
                </a:cxn>
                <a:cxn ang="0">
                  <a:pos x="363" y="416"/>
                </a:cxn>
                <a:cxn ang="0">
                  <a:pos x="410" y="459"/>
                </a:cxn>
                <a:cxn ang="0">
                  <a:pos x="461" y="506"/>
                </a:cxn>
                <a:cxn ang="0">
                  <a:pos x="514" y="555"/>
                </a:cxn>
                <a:cxn ang="0">
                  <a:pos x="573" y="606"/>
                </a:cxn>
                <a:cxn ang="0">
                  <a:pos x="635" y="661"/>
                </a:cxn>
                <a:cxn ang="0">
                  <a:pos x="702" y="716"/>
                </a:cxn>
                <a:cxn ang="0">
                  <a:pos x="773" y="776"/>
                </a:cxn>
                <a:cxn ang="0">
                  <a:pos x="848" y="838"/>
                </a:cxn>
                <a:cxn ang="0">
                  <a:pos x="928" y="901"/>
                </a:cxn>
                <a:cxn ang="0">
                  <a:pos x="1013" y="968"/>
                </a:cxn>
                <a:cxn ang="0">
                  <a:pos x="1102" y="1038"/>
                </a:cxn>
                <a:cxn ang="0">
                  <a:pos x="1197" y="1111"/>
                </a:cxn>
                <a:cxn ang="0">
                  <a:pos x="1591" y="1086"/>
                </a:cxn>
                <a:cxn ang="0">
                  <a:pos x="419" y="0"/>
                </a:cxn>
              </a:cxnLst>
              <a:rect l="0" t="0" r="r" b="b"/>
              <a:pathLst>
                <a:path w="1591" h="1111">
                  <a:moveTo>
                    <a:pt x="419" y="0"/>
                  </a:moveTo>
                  <a:lnTo>
                    <a:pt x="0" y="8"/>
                  </a:lnTo>
                  <a:lnTo>
                    <a:pt x="2" y="11"/>
                  </a:lnTo>
                  <a:lnTo>
                    <a:pt x="8" y="23"/>
                  </a:lnTo>
                  <a:lnTo>
                    <a:pt x="21" y="43"/>
                  </a:lnTo>
                  <a:lnTo>
                    <a:pt x="41" y="70"/>
                  </a:lnTo>
                  <a:lnTo>
                    <a:pt x="69" y="105"/>
                  </a:lnTo>
                  <a:lnTo>
                    <a:pt x="105" y="149"/>
                  </a:lnTo>
                  <a:lnTo>
                    <a:pt x="127" y="175"/>
                  </a:lnTo>
                  <a:lnTo>
                    <a:pt x="153" y="202"/>
                  </a:lnTo>
                  <a:lnTo>
                    <a:pt x="180" y="232"/>
                  </a:lnTo>
                  <a:lnTo>
                    <a:pt x="210" y="264"/>
                  </a:lnTo>
                  <a:lnTo>
                    <a:pt x="243" y="298"/>
                  </a:lnTo>
                  <a:lnTo>
                    <a:pt x="280" y="335"/>
                  </a:lnTo>
                  <a:lnTo>
                    <a:pt x="319" y="374"/>
                  </a:lnTo>
                  <a:lnTo>
                    <a:pt x="363" y="416"/>
                  </a:lnTo>
                  <a:lnTo>
                    <a:pt x="410" y="459"/>
                  </a:lnTo>
                  <a:lnTo>
                    <a:pt x="461" y="506"/>
                  </a:lnTo>
                  <a:lnTo>
                    <a:pt x="514" y="555"/>
                  </a:lnTo>
                  <a:lnTo>
                    <a:pt x="573" y="606"/>
                  </a:lnTo>
                  <a:lnTo>
                    <a:pt x="635" y="661"/>
                  </a:lnTo>
                  <a:lnTo>
                    <a:pt x="702" y="716"/>
                  </a:lnTo>
                  <a:lnTo>
                    <a:pt x="773" y="776"/>
                  </a:lnTo>
                  <a:lnTo>
                    <a:pt x="848" y="838"/>
                  </a:lnTo>
                  <a:lnTo>
                    <a:pt x="928" y="901"/>
                  </a:lnTo>
                  <a:lnTo>
                    <a:pt x="1013" y="968"/>
                  </a:lnTo>
                  <a:lnTo>
                    <a:pt x="1102" y="1038"/>
                  </a:lnTo>
                  <a:lnTo>
                    <a:pt x="1197" y="1111"/>
                  </a:lnTo>
                  <a:lnTo>
                    <a:pt x="1591" y="108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718AB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9" name="Freeform 83"/>
            <p:cNvSpPr>
              <a:spLocks/>
            </p:cNvSpPr>
            <p:nvPr/>
          </p:nvSpPr>
          <p:spPr bwMode="auto">
            <a:xfrm>
              <a:off x="4506" y="2428"/>
              <a:ext cx="304" cy="93"/>
            </a:xfrm>
            <a:custGeom>
              <a:avLst/>
              <a:gdLst/>
              <a:ahLst/>
              <a:cxnLst>
                <a:cxn ang="0">
                  <a:pos x="104" y="116"/>
                </a:cxn>
                <a:cxn ang="0">
                  <a:pos x="63" y="171"/>
                </a:cxn>
                <a:cxn ang="0">
                  <a:pos x="40" y="214"/>
                </a:cxn>
                <a:cxn ang="0">
                  <a:pos x="25" y="246"/>
                </a:cxn>
                <a:cxn ang="0">
                  <a:pos x="13" y="283"/>
                </a:cxn>
                <a:cxn ang="0">
                  <a:pos x="5" y="322"/>
                </a:cxn>
                <a:cxn ang="0">
                  <a:pos x="1" y="365"/>
                </a:cxn>
                <a:cxn ang="0">
                  <a:pos x="2" y="409"/>
                </a:cxn>
                <a:cxn ang="0">
                  <a:pos x="9" y="457"/>
                </a:cxn>
                <a:cxn ang="0">
                  <a:pos x="25" y="505"/>
                </a:cxn>
                <a:cxn ang="0">
                  <a:pos x="49" y="555"/>
                </a:cxn>
                <a:cxn ang="0">
                  <a:pos x="83" y="606"/>
                </a:cxn>
                <a:cxn ang="0">
                  <a:pos x="115" y="634"/>
                </a:cxn>
                <a:cxn ang="0">
                  <a:pos x="196" y="640"/>
                </a:cxn>
                <a:cxn ang="0">
                  <a:pos x="348" y="647"/>
                </a:cxn>
                <a:cxn ang="0">
                  <a:pos x="506" y="651"/>
                </a:cxn>
                <a:cxn ang="0">
                  <a:pos x="629" y="651"/>
                </a:cxn>
                <a:cxn ang="0">
                  <a:pos x="766" y="649"/>
                </a:cxn>
                <a:cxn ang="0">
                  <a:pos x="915" y="644"/>
                </a:cxn>
                <a:cxn ang="0">
                  <a:pos x="1075" y="635"/>
                </a:cxn>
                <a:cxn ang="0">
                  <a:pos x="1246" y="622"/>
                </a:cxn>
                <a:cxn ang="0">
                  <a:pos x="1427" y="602"/>
                </a:cxn>
                <a:cxn ang="0">
                  <a:pos x="1615" y="579"/>
                </a:cxn>
                <a:cxn ang="0">
                  <a:pos x="1809" y="549"/>
                </a:cxn>
                <a:cxn ang="0">
                  <a:pos x="2011" y="512"/>
                </a:cxn>
                <a:cxn ang="0">
                  <a:pos x="2025" y="444"/>
                </a:cxn>
                <a:cxn ang="0">
                  <a:pos x="1965" y="454"/>
                </a:cxn>
                <a:cxn ang="0">
                  <a:pos x="1804" y="478"/>
                </a:cxn>
                <a:cxn ang="0">
                  <a:pos x="1569" y="510"/>
                </a:cxn>
                <a:cxn ang="0">
                  <a:pos x="1284" y="544"/>
                </a:cxn>
                <a:cxn ang="0">
                  <a:pos x="1132" y="560"/>
                </a:cxn>
                <a:cxn ang="0">
                  <a:pos x="976" y="573"/>
                </a:cxn>
                <a:cxn ang="0">
                  <a:pos x="821" y="584"/>
                </a:cxn>
                <a:cxn ang="0">
                  <a:pos x="669" y="591"/>
                </a:cxn>
                <a:cxn ang="0">
                  <a:pos x="526" y="593"/>
                </a:cxn>
                <a:cxn ang="0">
                  <a:pos x="392" y="591"/>
                </a:cxn>
                <a:cxn ang="0">
                  <a:pos x="271" y="582"/>
                </a:cxn>
                <a:cxn ang="0">
                  <a:pos x="168" y="566"/>
                </a:cxn>
                <a:cxn ang="0">
                  <a:pos x="143" y="542"/>
                </a:cxn>
                <a:cxn ang="0">
                  <a:pos x="121" y="510"/>
                </a:cxn>
                <a:cxn ang="0">
                  <a:pos x="111" y="490"/>
                </a:cxn>
                <a:cxn ang="0">
                  <a:pos x="103" y="466"/>
                </a:cxn>
                <a:cxn ang="0">
                  <a:pos x="96" y="438"/>
                </a:cxn>
                <a:cxn ang="0">
                  <a:pos x="93" y="408"/>
                </a:cxn>
                <a:cxn ang="0">
                  <a:pos x="94" y="375"/>
                </a:cxn>
                <a:cxn ang="0">
                  <a:pos x="99" y="337"/>
                </a:cxn>
                <a:cxn ang="0">
                  <a:pos x="110" y="297"/>
                </a:cxn>
                <a:cxn ang="0">
                  <a:pos x="127" y="253"/>
                </a:cxn>
                <a:cxn ang="0">
                  <a:pos x="152" y="206"/>
                </a:cxn>
                <a:cxn ang="0">
                  <a:pos x="184" y="154"/>
                </a:cxn>
                <a:cxn ang="0">
                  <a:pos x="240" y="155"/>
                </a:cxn>
                <a:cxn ang="0">
                  <a:pos x="393" y="156"/>
                </a:cxn>
                <a:cxn ang="0">
                  <a:pos x="619" y="155"/>
                </a:cxn>
                <a:cxn ang="0">
                  <a:pos x="900" y="149"/>
                </a:cxn>
                <a:cxn ang="0">
                  <a:pos x="1212" y="139"/>
                </a:cxn>
                <a:cxn ang="0">
                  <a:pos x="1373" y="131"/>
                </a:cxn>
                <a:cxn ang="0">
                  <a:pos x="1535" y="121"/>
                </a:cxn>
                <a:cxn ang="0">
                  <a:pos x="1692" y="108"/>
                </a:cxn>
                <a:cxn ang="0">
                  <a:pos x="1846" y="93"/>
                </a:cxn>
                <a:cxn ang="0">
                  <a:pos x="1990" y="74"/>
                </a:cxn>
                <a:cxn ang="0">
                  <a:pos x="2124" y="53"/>
                </a:cxn>
                <a:cxn ang="0">
                  <a:pos x="114" y="105"/>
                </a:cxn>
              </a:cxnLst>
              <a:rect l="0" t="0" r="r" b="b"/>
              <a:pathLst>
                <a:path w="2124" h="651">
                  <a:moveTo>
                    <a:pt x="114" y="105"/>
                  </a:moveTo>
                  <a:lnTo>
                    <a:pt x="104" y="116"/>
                  </a:lnTo>
                  <a:lnTo>
                    <a:pt x="78" y="148"/>
                  </a:lnTo>
                  <a:lnTo>
                    <a:pt x="63" y="171"/>
                  </a:lnTo>
                  <a:lnTo>
                    <a:pt x="47" y="199"/>
                  </a:lnTo>
                  <a:lnTo>
                    <a:pt x="40" y="214"/>
                  </a:lnTo>
                  <a:lnTo>
                    <a:pt x="32" y="229"/>
                  </a:lnTo>
                  <a:lnTo>
                    <a:pt x="25" y="246"/>
                  </a:lnTo>
                  <a:lnTo>
                    <a:pt x="19" y="264"/>
                  </a:lnTo>
                  <a:lnTo>
                    <a:pt x="13" y="283"/>
                  </a:lnTo>
                  <a:lnTo>
                    <a:pt x="9" y="302"/>
                  </a:lnTo>
                  <a:lnTo>
                    <a:pt x="5" y="322"/>
                  </a:lnTo>
                  <a:lnTo>
                    <a:pt x="2" y="343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2" y="409"/>
                  </a:lnTo>
                  <a:lnTo>
                    <a:pt x="5" y="432"/>
                  </a:lnTo>
                  <a:lnTo>
                    <a:pt x="9" y="457"/>
                  </a:lnTo>
                  <a:lnTo>
                    <a:pt x="16" y="481"/>
                  </a:lnTo>
                  <a:lnTo>
                    <a:pt x="25" y="505"/>
                  </a:lnTo>
                  <a:lnTo>
                    <a:pt x="36" y="530"/>
                  </a:lnTo>
                  <a:lnTo>
                    <a:pt x="49" y="555"/>
                  </a:lnTo>
                  <a:lnTo>
                    <a:pt x="64" y="581"/>
                  </a:lnTo>
                  <a:lnTo>
                    <a:pt x="83" y="606"/>
                  </a:lnTo>
                  <a:lnTo>
                    <a:pt x="105" y="633"/>
                  </a:lnTo>
                  <a:lnTo>
                    <a:pt x="115" y="634"/>
                  </a:lnTo>
                  <a:lnTo>
                    <a:pt x="145" y="636"/>
                  </a:lnTo>
                  <a:lnTo>
                    <a:pt x="196" y="640"/>
                  </a:lnTo>
                  <a:lnTo>
                    <a:pt x="263" y="644"/>
                  </a:lnTo>
                  <a:lnTo>
                    <a:pt x="348" y="647"/>
                  </a:lnTo>
                  <a:lnTo>
                    <a:pt x="450" y="650"/>
                  </a:lnTo>
                  <a:lnTo>
                    <a:pt x="506" y="651"/>
                  </a:lnTo>
                  <a:lnTo>
                    <a:pt x="566" y="651"/>
                  </a:lnTo>
                  <a:lnTo>
                    <a:pt x="629" y="651"/>
                  </a:lnTo>
                  <a:lnTo>
                    <a:pt x="697" y="650"/>
                  </a:lnTo>
                  <a:lnTo>
                    <a:pt x="766" y="649"/>
                  </a:lnTo>
                  <a:lnTo>
                    <a:pt x="839" y="647"/>
                  </a:lnTo>
                  <a:lnTo>
                    <a:pt x="915" y="644"/>
                  </a:lnTo>
                  <a:lnTo>
                    <a:pt x="994" y="640"/>
                  </a:lnTo>
                  <a:lnTo>
                    <a:pt x="1075" y="635"/>
                  </a:lnTo>
                  <a:lnTo>
                    <a:pt x="1160" y="629"/>
                  </a:lnTo>
                  <a:lnTo>
                    <a:pt x="1246" y="622"/>
                  </a:lnTo>
                  <a:lnTo>
                    <a:pt x="1335" y="612"/>
                  </a:lnTo>
                  <a:lnTo>
                    <a:pt x="1427" y="602"/>
                  </a:lnTo>
                  <a:lnTo>
                    <a:pt x="1520" y="591"/>
                  </a:lnTo>
                  <a:lnTo>
                    <a:pt x="1615" y="579"/>
                  </a:lnTo>
                  <a:lnTo>
                    <a:pt x="1712" y="565"/>
                  </a:lnTo>
                  <a:lnTo>
                    <a:pt x="1809" y="549"/>
                  </a:lnTo>
                  <a:lnTo>
                    <a:pt x="1909" y="532"/>
                  </a:lnTo>
                  <a:lnTo>
                    <a:pt x="2011" y="512"/>
                  </a:lnTo>
                  <a:lnTo>
                    <a:pt x="2113" y="491"/>
                  </a:lnTo>
                  <a:lnTo>
                    <a:pt x="2025" y="444"/>
                  </a:lnTo>
                  <a:lnTo>
                    <a:pt x="2009" y="447"/>
                  </a:lnTo>
                  <a:lnTo>
                    <a:pt x="1965" y="454"/>
                  </a:lnTo>
                  <a:lnTo>
                    <a:pt x="1896" y="464"/>
                  </a:lnTo>
                  <a:lnTo>
                    <a:pt x="1804" y="478"/>
                  </a:lnTo>
                  <a:lnTo>
                    <a:pt x="1694" y="493"/>
                  </a:lnTo>
                  <a:lnTo>
                    <a:pt x="1569" y="510"/>
                  </a:lnTo>
                  <a:lnTo>
                    <a:pt x="1432" y="527"/>
                  </a:lnTo>
                  <a:lnTo>
                    <a:pt x="1284" y="544"/>
                  </a:lnTo>
                  <a:lnTo>
                    <a:pt x="1209" y="552"/>
                  </a:lnTo>
                  <a:lnTo>
                    <a:pt x="1132" y="560"/>
                  </a:lnTo>
                  <a:lnTo>
                    <a:pt x="1054" y="567"/>
                  </a:lnTo>
                  <a:lnTo>
                    <a:pt x="976" y="573"/>
                  </a:lnTo>
                  <a:lnTo>
                    <a:pt x="899" y="579"/>
                  </a:lnTo>
                  <a:lnTo>
                    <a:pt x="821" y="584"/>
                  </a:lnTo>
                  <a:lnTo>
                    <a:pt x="745" y="588"/>
                  </a:lnTo>
                  <a:lnTo>
                    <a:pt x="669" y="591"/>
                  </a:lnTo>
                  <a:lnTo>
                    <a:pt x="597" y="593"/>
                  </a:lnTo>
                  <a:lnTo>
                    <a:pt x="526" y="593"/>
                  </a:lnTo>
                  <a:lnTo>
                    <a:pt x="457" y="593"/>
                  </a:lnTo>
                  <a:lnTo>
                    <a:pt x="392" y="591"/>
                  </a:lnTo>
                  <a:lnTo>
                    <a:pt x="330" y="587"/>
                  </a:lnTo>
                  <a:lnTo>
                    <a:pt x="271" y="582"/>
                  </a:lnTo>
                  <a:lnTo>
                    <a:pt x="218" y="575"/>
                  </a:lnTo>
                  <a:lnTo>
                    <a:pt x="168" y="566"/>
                  </a:lnTo>
                  <a:lnTo>
                    <a:pt x="160" y="560"/>
                  </a:lnTo>
                  <a:lnTo>
                    <a:pt x="143" y="542"/>
                  </a:lnTo>
                  <a:lnTo>
                    <a:pt x="132" y="527"/>
                  </a:lnTo>
                  <a:lnTo>
                    <a:pt x="121" y="510"/>
                  </a:lnTo>
                  <a:lnTo>
                    <a:pt x="116" y="500"/>
                  </a:lnTo>
                  <a:lnTo>
                    <a:pt x="111" y="490"/>
                  </a:lnTo>
                  <a:lnTo>
                    <a:pt x="107" y="478"/>
                  </a:lnTo>
                  <a:lnTo>
                    <a:pt x="103" y="466"/>
                  </a:lnTo>
                  <a:lnTo>
                    <a:pt x="99" y="453"/>
                  </a:lnTo>
                  <a:lnTo>
                    <a:pt x="96" y="438"/>
                  </a:lnTo>
                  <a:lnTo>
                    <a:pt x="94" y="424"/>
                  </a:lnTo>
                  <a:lnTo>
                    <a:pt x="93" y="408"/>
                  </a:lnTo>
                  <a:lnTo>
                    <a:pt x="93" y="392"/>
                  </a:lnTo>
                  <a:lnTo>
                    <a:pt x="94" y="375"/>
                  </a:lnTo>
                  <a:lnTo>
                    <a:pt x="96" y="357"/>
                  </a:lnTo>
                  <a:lnTo>
                    <a:pt x="99" y="337"/>
                  </a:lnTo>
                  <a:lnTo>
                    <a:pt x="104" y="318"/>
                  </a:lnTo>
                  <a:lnTo>
                    <a:pt x="110" y="297"/>
                  </a:lnTo>
                  <a:lnTo>
                    <a:pt x="118" y="276"/>
                  </a:lnTo>
                  <a:lnTo>
                    <a:pt x="127" y="253"/>
                  </a:lnTo>
                  <a:lnTo>
                    <a:pt x="138" y="230"/>
                  </a:lnTo>
                  <a:lnTo>
                    <a:pt x="152" y="206"/>
                  </a:lnTo>
                  <a:lnTo>
                    <a:pt x="167" y="181"/>
                  </a:lnTo>
                  <a:lnTo>
                    <a:pt x="184" y="154"/>
                  </a:lnTo>
                  <a:lnTo>
                    <a:pt x="199" y="155"/>
                  </a:lnTo>
                  <a:lnTo>
                    <a:pt x="240" y="155"/>
                  </a:lnTo>
                  <a:lnTo>
                    <a:pt x="306" y="156"/>
                  </a:lnTo>
                  <a:lnTo>
                    <a:pt x="393" y="156"/>
                  </a:lnTo>
                  <a:lnTo>
                    <a:pt x="498" y="155"/>
                  </a:lnTo>
                  <a:lnTo>
                    <a:pt x="619" y="155"/>
                  </a:lnTo>
                  <a:lnTo>
                    <a:pt x="754" y="153"/>
                  </a:lnTo>
                  <a:lnTo>
                    <a:pt x="900" y="149"/>
                  </a:lnTo>
                  <a:lnTo>
                    <a:pt x="1053" y="145"/>
                  </a:lnTo>
                  <a:lnTo>
                    <a:pt x="1212" y="139"/>
                  </a:lnTo>
                  <a:lnTo>
                    <a:pt x="1292" y="135"/>
                  </a:lnTo>
                  <a:lnTo>
                    <a:pt x="1373" y="131"/>
                  </a:lnTo>
                  <a:lnTo>
                    <a:pt x="1454" y="126"/>
                  </a:lnTo>
                  <a:lnTo>
                    <a:pt x="1535" y="121"/>
                  </a:lnTo>
                  <a:lnTo>
                    <a:pt x="1615" y="115"/>
                  </a:lnTo>
                  <a:lnTo>
                    <a:pt x="1692" y="108"/>
                  </a:lnTo>
                  <a:lnTo>
                    <a:pt x="1770" y="101"/>
                  </a:lnTo>
                  <a:lnTo>
                    <a:pt x="1846" y="93"/>
                  </a:lnTo>
                  <a:lnTo>
                    <a:pt x="1919" y="83"/>
                  </a:lnTo>
                  <a:lnTo>
                    <a:pt x="1990" y="74"/>
                  </a:lnTo>
                  <a:lnTo>
                    <a:pt x="2058" y="64"/>
                  </a:lnTo>
                  <a:lnTo>
                    <a:pt x="2124" y="53"/>
                  </a:lnTo>
                  <a:lnTo>
                    <a:pt x="2076" y="0"/>
                  </a:lnTo>
                  <a:lnTo>
                    <a:pt x="114" y="105"/>
                  </a:lnTo>
                  <a:close/>
                </a:path>
              </a:pathLst>
            </a:custGeom>
            <a:solidFill>
              <a:srgbClr val="4E4D7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0" name="Freeform 84"/>
            <p:cNvSpPr>
              <a:spLocks/>
            </p:cNvSpPr>
            <p:nvPr/>
          </p:nvSpPr>
          <p:spPr bwMode="auto">
            <a:xfrm>
              <a:off x="4454" y="2304"/>
              <a:ext cx="215" cy="31"/>
            </a:xfrm>
            <a:custGeom>
              <a:avLst/>
              <a:gdLst/>
              <a:ahLst/>
              <a:cxnLst>
                <a:cxn ang="0">
                  <a:pos x="1508" y="197"/>
                </a:cxn>
                <a:cxn ang="0">
                  <a:pos x="264" y="221"/>
                </a:cxn>
                <a:cxn ang="0">
                  <a:pos x="0" y="22"/>
                </a:cxn>
                <a:cxn ang="0">
                  <a:pos x="1289" y="0"/>
                </a:cxn>
                <a:cxn ang="0">
                  <a:pos x="1508" y="197"/>
                </a:cxn>
              </a:cxnLst>
              <a:rect l="0" t="0" r="r" b="b"/>
              <a:pathLst>
                <a:path w="1508" h="221">
                  <a:moveTo>
                    <a:pt x="1508" y="197"/>
                  </a:moveTo>
                  <a:lnTo>
                    <a:pt x="264" y="221"/>
                  </a:lnTo>
                  <a:lnTo>
                    <a:pt x="0" y="22"/>
                  </a:lnTo>
                  <a:lnTo>
                    <a:pt x="1289" y="0"/>
                  </a:lnTo>
                  <a:lnTo>
                    <a:pt x="1508" y="1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1" name="Freeform 85"/>
            <p:cNvSpPr>
              <a:spLocks/>
            </p:cNvSpPr>
            <p:nvPr/>
          </p:nvSpPr>
          <p:spPr bwMode="auto">
            <a:xfrm>
              <a:off x="4468" y="2958"/>
              <a:ext cx="264" cy="193"/>
            </a:xfrm>
            <a:custGeom>
              <a:avLst/>
              <a:gdLst/>
              <a:ahLst/>
              <a:cxnLst>
                <a:cxn ang="0">
                  <a:pos x="1231" y="18"/>
                </a:cxn>
                <a:cxn ang="0">
                  <a:pos x="1123" y="58"/>
                </a:cxn>
                <a:cxn ang="0">
                  <a:pos x="985" y="121"/>
                </a:cxn>
                <a:cxn ang="0">
                  <a:pos x="912" y="160"/>
                </a:cxn>
                <a:cxn ang="0">
                  <a:pos x="840" y="207"/>
                </a:cxn>
                <a:cxn ang="0">
                  <a:pos x="773" y="260"/>
                </a:cxn>
                <a:cxn ang="0">
                  <a:pos x="712" y="319"/>
                </a:cxn>
                <a:cxn ang="0">
                  <a:pos x="601" y="429"/>
                </a:cxn>
                <a:cxn ang="0">
                  <a:pos x="465" y="556"/>
                </a:cxn>
                <a:cxn ang="0">
                  <a:pos x="312" y="685"/>
                </a:cxn>
                <a:cxn ang="0">
                  <a:pos x="216" y="756"/>
                </a:cxn>
                <a:cxn ang="0">
                  <a:pos x="155" y="793"/>
                </a:cxn>
                <a:cxn ang="0">
                  <a:pos x="104" y="811"/>
                </a:cxn>
                <a:cxn ang="0">
                  <a:pos x="54" y="843"/>
                </a:cxn>
                <a:cxn ang="0">
                  <a:pos x="24" y="870"/>
                </a:cxn>
                <a:cxn ang="0">
                  <a:pos x="7" y="893"/>
                </a:cxn>
                <a:cxn ang="0">
                  <a:pos x="0" y="918"/>
                </a:cxn>
                <a:cxn ang="0">
                  <a:pos x="6" y="943"/>
                </a:cxn>
                <a:cxn ang="0">
                  <a:pos x="28" y="970"/>
                </a:cxn>
                <a:cxn ang="0">
                  <a:pos x="73" y="995"/>
                </a:cxn>
                <a:cxn ang="0">
                  <a:pos x="141" y="1018"/>
                </a:cxn>
                <a:cxn ang="0">
                  <a:pos x="251" y="1009"/>
                </a:cxn>
                <a:cxn ang="0">
                  <a:pos x="383" y="991"/>
                </a:cxn>
                <a:cxn ang="0">
                  <a:pos x="500" y="967"/>
                </a:cxn>
                <a:cxn ang="0">
                  <a:pos x="564" y="947"/>
                </a:cxn>
                <a:cxn ang="0">
                  <a:pos x="617" y="924"/>
                </a:cxn>
                <a:cxn ang="0">
                  <a:pos x="657" y="896"/>
                </a:cxn>
                <a:cxn ang="0">
                  <a:pos x="667" y="883"/>
                </a:cxn>
                <a:cxn ang="0">
                  <a:pos x="604" y="938"/>
                </a:cxn>
                <a:cxn ang="0">
                  <a:pos x="517" y="1005"/>
                </a:cxn>
                <a:cxn ang="0">
                  <a:pos x="397" y="1085"/>
                </a:cxn>
                <a:cxn ang="0">
                  <a:pos x="244" y="1171"/>
                </a:cxn>
                <a:cxn ang="0">
                  <a:pos x="99" y="1213"/>
                </a:cxn>
                <a:cxn ang="0">
                  <a:pos x="186" y="1269"/>
                </a:cxn>
                <a:cxn ang="0">
                  <a:pos x="235" y="1294"/>
                </a:cxn>
                <a:cxn ang="0">
                  <a:pos x="292" y="1316"/>
                </a:cxn>
                <a:cxn ang="0">
                  <a:pos x="355" y="1333"/>
                </a:cxn>
                <a:cxn ang="0">
                  <a:pos x="423" y="1341"/>
                </a:cxn>
                <a:cxn ang="0">
                  <a:pos x="494" y="1338"/>
                </a:cxn>
                <a:cxn ang="0">
                  <a:pos x="568" y="1321"/>
                </a:cxn>
                <a:cxn ang="0">
                  <a:pos x="622" y="1302"/>
                </a:cxn>
                <a:cxn ang="0">
                  <a:pos x="696" y="1322"/>
                </a:cxn>
                <a:cxn ang="0">
                  <a:pos x="809" y="1341"/>
                </a:cxn>
                <a:cxn ang="0">
                  <a:pos x="893" y="1348"/>
                </a:cxn>
                <a:cxn ang="0">
                  <a:pos x="986" y="1348"/>
                </a:cxn>
                <a:cxn ang="0">
                  <a:pos x="1083" y="1338"/>
                </a:cxn>
                <a:cxn ang="0">
                  <a:pos x="1182" y="1315"/>
                </a:cxn>
                <a:cxn ang="0">
                  <a:pos x="1281" y="1276"/>
                </a:cxn>
                <a:cxn ang="0">
                  <a:pos x="1374" y="1217"/>
                </a:cxn>
                <a:cxn ang="0">
                  <a:pos x="1474" y="1132"/>
                </a:cxn>
                <a:cxn ang="0">
                  <a:pos x="1587" y="1019"/>
                </a:cxn>
                <a:cxn ang="0">
                  <a:pos x="1670" y="922"/>
                </a:cxn>
                <a:cxn ang="0">
                  <a:pos x="1731" y="842"/>
                </a:cxn>
                <a:cxn ang="0">
                  <a:pos x="1784" y="757"/>
                </a:cxn>
                <a:cxn ang="0">
                  <a:pos x="1825" y="669"/>
                </a:cxn>
                <a:cxn ang="0">
                  <a:pos x="1849" y="582"/>
                </a:cxn>
                <a:cxn ang="0">
                  <a:pos x="1294" y="0"/>
                </a:cxn>
              </a:cxnLst>
              <a:rect l="0" t="0" r="r" b="b"/>
              <a:pathLst>
                <a:path w="1854" h="1349">
                  <a:moveTo>
                    <a:pt x="1294" y="0"/>
                  </a:moveTo>
                  <a:lnTo>
                    <a:pt x="1278" y="4"/>
                  </a:lnTo>
                  <a:lnTo>
                    <a:pt x="1231" y="18"/>
                  </a:lnTo>
                  <a:lnTo>
                    <a:pt x="1200" y="29"/>
                  </a:lnTo>
                  <a:lnTo>
                    <a:pt x="1163" y="42"/>
                  </a:lnTo>
                  <a:lnTo>
                    <a:pt x="1123" y="58"/>
                  </a:lnTo>
                  <a:lnTo>
                    <a:pt x="1079" y="77"/>
                  </a:lnTo>
                  <a:lnTo>
                    <a:pt x="1032" y="97"/>
                  </a:lnTo>
                  <a:lnTo>
                    <a:pt x="985" y="121"/>
                  </a:lnTo>
                  <a:lnTo>
                    <a:pt x="960" y="133"/>
                  </a:lnTo>
                  <a:lnTo>
                    <a:pt x="936" y="146"/>
                  </a:lnTo>
                  <a:lnTo>
                    <a:pt x="912" y="160"/>
                  </a:lnTo>
                  <a:lnTo>
                    <a:pt x="888" y="176"/>
                  </a:lnTo>
                  <a:lnTo>
                    <a:pt x="865" y="191"/>
                  </a:lnTo>
                  <a:lnTo>
                    <a:pt x="840" y="207"/>
                  </a:lnTo>
                  <a:lnTo>
                    <a:pt x="817" y="224"/>
                  </a:lnTo>
                  <a:lnTo>
                    <a:pt x="795" y="241"/>
                  </a:lnTo>
                  <a:lnTo>
                    <a:pt x="773" y="260"/>
                  </a:lnTo>
                  <a:lnTo>
                    <a:pt x="751" y="279"/>
                  </a:lnTo>
                  <a:lnTo>
                    <a:pt x="731" y="298"/>
                  </a:lnTo>
                  <a:lnTo>
                    <a:pt x="712" y="319"/>
                  </a:lnTo>
                  <a:lnTo>
                    <a:pt x="692" y="340"/>
                  </a:lnTo>
                  <a:lnTo>
                    <a:pt x="638" y="392"/>
                  </a:lnTo>
                  <a:lnTo>
                    <a:pt x="601" y="429"/>
                  </a:lnTo>
                  <a:lnTo>
                    <a:pt x="560" y="468"/>
                  </a:lnTo>
                  <a:lnTo>
                    <a:pt x="514" y="511"/>
                  </a:lnTo>
                  <a:lnTo>
                    <a:pt x="465" y="556"/>
                  </a:lnTo>
                  <a:lnTo>
                    <a:pt x="414" y="600"/>
                  </a:lnTo>
                  <a:lnTo>
                    <a:pt x="363" y="644"/>
                  </a:lnTo>
                  <a:lnTo>
                    <a:pt x="312" y="685"/>
                  </a:lnTo>
                  <a:lnTo>
                    <a:pt x="264" y="724"/>
                  </a:lnTo>
                  <a:lnTo>
                    <a:pt x="239" y="741"/>
                  </a:lnTo>
                  <a:lnTo>
                    <a:pt x="216" y="756"/>
                  </a:lnTo>
                  <a:lnTo>
                    <a:pt x="195" y="770"/>
                  </a:lnTo>
                  <a:lnTo>
                    <a:pt x="174" y="783"/>
                  </a:lnTo>
                  <a:lnTo>
                    <a:pt x="155" y="793"/>
                  </a:lnTo>
                  <a:lnTo>
                    <a:pt x="136" y="801"/>
                  </a:lnTo>
                  <a:lnTo>
                    <a:pt x="119" y="807"/>
                  </a:lnTo>
                  <a:lnTo>
                    <a:pt x="104" y="811"/>
                  </a:lnTo>
                  <a:lnTo>
                    <a:pt x="94" y="816"/>
                  </a:lnTo>
                  <a:lnTo>
                    <a:pt x="69" y="832"/>
                  </a:lnTo>
                  <a:lnTo>
                    <a:pt x="54" y="843"/>
                  </a:lnTo>
                  <a:lnTo>
                    <a:pt x="38" y="855"/>
                  </a:lnTo>
                  <a:lnTo>
                    <a:pt x="31" y="862"/>
                  </a:lnTo>
                  <a:lnTo>
                    <a:pt x="24" y="870"/>
                  </a:lnTo>
                  <a:lnTo>
                    <a:pt x="18" y="877"/>
                  </a:lnTo>
                  <a:lnTo>
                    <a:pt x="12" y="885"/>
                  </a:lnTo>
                  <a:lnTo>
                    <a:pt x="7" y="893"/>
                  </a:lnTo>
                  <a:lnTo>
                    <a:pt x="4" y="901"/>
                  </a:lnTo>
                  <a:lnTo>
                    <a:pt x="1" y="909"/>
                  </a:lnTo>
                  <a:lnTo>
                    <a:pt x="0" y="918"/>
                  </a:lnTo>
                  <a:lnTo>
                    <a:pt x="0" y="926"/>
                  </a:lnTo>
                  <a:lnTo>
                    <a:pt x="2" y="935"/>
                  </a:lnTo>
                  <a:lnTo>
                    <a:pt x="6" y="943"/>
                  </a:lnTo>
                  <a:lnTo>
                    <a:pt x="11" y="952"/>
                  </a:lnTo>
                  <a:lnTo>
                    <a:pt x="18" y="961"/>
                  </a:lnTo>
                  <a:lnTo>
                    <a:pt x="28" y="970"/>
                  </a:lnTo>
                  <a:lnTo>
                    <a:pt x="40" y="978"/>
                  </a:lnTo>
                  <a:lnTo>
                    <a:pt x="56" y="987"/>
                  </a:lnTo>
                  <a:lnTo>
                    <a:pt x="73" y="995"/>
                  </a:lnTo>
                  <a:lnTo>
                    <a:pt x="92" y="1003"/>
                  </a:lnTo>
                  <a:lnTo>
                    <a:pt x="115" y="1011"/>
                  </a:lnTo>
                  <a:lnTo>
                    <a:pt x="141" y="1018"/>
                  </a:lnTo>
                  <a:lnTo>
                    <a:pt x="162" y="1017"/>
                  </a:lnTo>
                  <a:lnTo>
                    <a:pt x="215" y="1012"/>
                  </a:lnTo>
                  <a:lnTo>
                    <a:pt x="251" y="1009"/>
                  </a:lnTo>
                  <a:lnTo>
                    <a:pt x="293" y="1004"/>
                  </a:lnTo>
                  <a:lnTo>
                    <a:pt x="337" y="998"/>
                  </a:lnTo>
                  <a:lnTo>
                    <a:pt x="383" y="991"/>
                  </a:lnTo>
                  <a:lnTo>
                    <a:pt x="430" y="983"/>
                  </a:lnTo>
                  <a:lnTo>
                    <a:pt x="477" y="973"/>
                  </a:lnTo>
                  <a:lnTo>
                    <a:pt x="500" y="967"/>
                  </a:lnTo>
                  <a:lnTo>
                    <a:pt x="521" y="961"/>
                  </a:lnTo>
                  <a:lnTo>
                    <a:pt x="542" y="955"/>
                  </a:lnTo>
                  <a:lnTo>
                    <a:pt x="564" y="947"/>
                  </a:lnTo>
                  <a:lnTo>
                    <a:pt x="583" y="940"/>
                  </a:lnTo>
                  <a:lnTo>
                    <a:pt x="601" y="932"/>
                  </a:lnTo>
                  <a:lnTo>
                    <a:pt x="617" y="924"/>
                  </a:lnTo>
                  <a:lnTo>
                    <a:pt x="632" y="915"/>
                  </a:lnTo>
                  <a:lnTo>
                    <a:pt x="645" y="906"/>
                  </a:lnTo>
                  <a:lnTo>
                    <a:pt x="657" y="896"/>
                  </a:lnTo>
                  <a:lnTo>
                    <a:pt x="667" y="886"/>
                  </a:lnTo>
                  <a:lnTo>
                    <a:pt x="675" y="875"/>
                  </a:lnTo>
                  <a:lnTo>
                    <a:pt x="667" y="883"/>
                  </a:lnTo>
                  <a:lnTo>
                    <a:pt x="643" y="905"/>
                  </a:lnTo>
                  <a:lnTo>
                    <a:pt x="625" y="920"/>
                  </a:lnTo>
                  <a:lnTo>
                    <a:pt x="604" y="938"/>
                  </a:lnTo>
                  <a:lnTo>
                    <a:pt x="579" y="959"/>
                  </a:lnTo>
                  <a:lnTo>
                    <a:pt x="550" y="981"/>
                  </a:lnTo>
                  <a:lnTo>
                    <a:pt x="517" y="1005"/>
                  </a:lnTo>
                  <a:lnTo>
                    <a:pt x="481" y="1031"/>
                  </a:lnTo>
                  <a:lnTo>
                    <a:pt x="441" y="1058"/>
                  </a:lnTo>
                  <a:lnTo>
                    <a:pt x="397" y="1085"/>
                  </a:lnTo>
                  <a:lnTo>
                    <a:pt x="349" y="1113"/>
                  </a:lnTo>
                  <a:lnTo>
                    <a:pt x="299" y="1143"/>
                  </a:lnTo>
                  <a:lnTo>
                    <a:pt x="244" y="1171"/>
                  </a:lnTo>
                  <a:lnTo>
                    <a:pt x="186" y="1199"/>
                  </a:lnTo>
                  <a:lnTo>
                    <a:pt x="87" y="1204"/>
                  </a:lnTo>
                  <a:lnTo>
                    <a:pt x="99" y="1213"/>
                  </a:lnTo>
                  <a:lnTo>
                    <a:pt x="133" y="1238"/>
                  </a:lnTo>
                  <a:lnTo>
                    <a:pt x="157" y="1253"/>
                  </a:lnTo>
                  <a:lnTo>
                    <a:pt x="186" y="1269"/>
                  </a:lnTo>
                  <a:lnTo>
                    <a:pt x="201" y="1278"/>
                  </a:lnTo>
                  <a:lnTo>
                    <a:pt x="218" y="1286"/>
                  </a:lnTo>
                  <a:lnTo>
                    <a:pt x="235" y="1294"/>
                  </a:lnTo>
                  <a:lnTo>
                    <a:pt x="253" y="1301"/>
                  </a:lnTo>
                  <a:lnTo>
                    <a:pt x="273" y="1309"/>
                  </a:lnTo>
                  <a:lnTo>
                    <a:pt x="292" y="1316"/>
                  </a:lnTo>
                  <a:lnTo>
                    <a:pt x="313" y="1323"/>
                  </a:lnTo>
                  <a:lnTo>
                    <a:pt x="333" y="1328"/>
                  </a:lnTo>
                  <a:lnTo>
                    <a:pt x="355" y="1333"/>
                  </a:lnTo>
                  <a:lnTo>
                    <a:pt x="378" y="1337"/>
                  </a:lnTo>
                  <a:lnTo>
                    <a:pt x="400" y="1339"/>
                  </a:lnTo>
                  <a:lnTo>
                    <a:pt x="423" y="1341"/>
                  </a:lnTo>
                  <a:lnTo>
                    <a:pt x="446" y="1341"/>
                  </a:lnTo>
                  <a:lnTo>
                    <a:pt x="471" y="1340"/>
                  </a:lnTo>
                  <a:lnTo>
                    <a:pt x="494" y="1338"/>
                  </a:lnTo>
                  <a:lnTo>
                    <a:pt x="518" y="1334"/>
                  </a:lnTo>
                  <a:lnTo>
                    <a:pt x="543" y="1329"/>
                  </a:lnTo>
                  <a:lnTo>
                    <a:pt x="568" y="1321"/>
                  </a:lnTo>
                  <a:lnTo>
                    <a:pt x="592" y="1312"/>
                  </a:lnTo>
                  <a:lnTo>
                    <a:pt x="617" y="1300"/>
                  </a:lnTo>
                  <a:lnTo>
                    <a:pt x="622" y="1302"/>
                  </a:lnTo>
                  <a:lnTo>
                    <a:pt x="637" y="1308"/>
                  </a:lnTo>
                  <a:lnTo>
                    <a:pt x="663" y="1314"/>
                  </a:lnTo>
                  <a:lnTo>
                    <a:pt x="696" y="1322"/>
                  </a:lnTo>
                  <a:lnTo>
                    <a:pt x="736" y="1330"/>
                  </a:lnTo>
                  <a:lnTo>
                    <a:pt x="784" y="1338"/>
                  </a:lnTo>
                  <a:lnTo>
                    <a:pt x="809" y="1341"/>
                  </a:lnTo>
                  <a:lnTo>
                    <a:pt x="836" y="1344"/>
                  </a:lnTo>
                  <a:lnTo>
                    <a:pt x="865" y="1347"/>
                  </a:lnTo>
                  <a:lnTo>
                    <a:pt x="893" y="1348"/>
                  </a:lnTo>
                  <a:lnTo>
                    <a:pt x="923" y="1349"/>
                  </a:lnTo>
                  <a:lnTo>
                    <a:pt x="954" y="1349"/>
                  </a:lnTo>
                  <a:lnTo>
                    <a:pt x="986" y="1348"/>
                  </a:lnTo>
                  <a:lnTo>
                    <a:pt x="1018" y="1346"/>
                  </a:lnTo>
                  <a:lnTo>
                    <a:pt x="1050" y="1343"/>
                  </a:lnTo>
                  <a:lnTo>
                    <a:pt x="1083" y="1338"/>
                  </a:lnTo>
                  <a:lnTo>
                    <a:pt x="1116" y="1332"/>
                  </a:lnTo>
                  <a:lnTo>
                    <a:pt x="1149" y="1325"/>
                  </a:lnTo>
                  <a:lnTo>
                    <a:pt x="1182" y="1315"/>
                  </a:lnTo>
                  <a:lnTo>
                    <a:pt x="1215" y="1303"/>
                  </a:lnTo>
                  <a:lnTo>
                    <a:pt x="1248" y="1290"/>
                  </a:lnTo>
                  <a:lnTo>
                    <a:pt x="1281" y="1276"/>
                  </a:lnTo>
                  <a:lnTo>
                    <a:pt x="1312" y="1259"/>
                  </a:lnTo>
                  <a:lnTo>
                    <a:pt x="1343" y="1240"/>
                  </a:lnTo>
                  <a:lnTo>
                    <a:pt x="1374" y="1217"/>
                  </a:lnTo>
                  <a:lnTo>
                    <a:pt x="1404" y="1193"/>
                  </a:lnTo>
                  <a:lnTo>
                    <a:pt x="1423" y="1177"/>
                  </a:lnTo>
                  <a:lnTo>
                    <a:pt x="1474" y="1132"/>
                  </a:lnTo>
                  <a:lnTo>
                    <a:pt x="1508" y="1099"/>
                  </a:lnTo>
                  <a:lnTo>
                    <a:pt x="1546" y="1062"/>
                  </a:lnTo>
                  <a:lnTo>
                    <a:pt x="1587" y="1019"/>
                  </a:lnTo>
                  <a:lnTo>
                    <a:pt x="1629" y="973"/>
                  </a:lnTo>
                  <a:lnTo>
                    <a:pt x="1650" y="947"/>
                  </a:lnTo>
                  <a:lnTo>
                    <a:pt x="1670" y="922"/>
                  </a:lnTo>
                  <a:lnTo>
                    <a:pt x="1692" y="896"/>
                  </a:lnTo>
                  <a:lnTo>
                    <a:pt x="1712" y="870"/>
                  </a:lnTo>
                  <a:lnTo>
                    <a:pt x="1731" y="842"/>
                  </a:lnTo>
                  <a:lnTo>
                    <a:pt x="1749" y="814"/>
                  </a:lnTo>
                  <a:lnTo>
                    <a:pt x="1767" y="786"/>
                  </a:lnTo>
                  <a:lnTo>
                    <a:pt x="1784" y="757"/>
                  </a:lnTo>
                  <a:lnTo>
                    <a:pt x="1799" y="728"/>
                  </a:lnTo>
                  <a:lnTo>
                    <a:pt x="1813" y="699"/>
                  </a:lnTo>
                  <a:lnTo>
                    <a:pt x="1825" y="669"/>
                  </a:lnTo>
                  <a:lnTo>
                    <a:pt x="1835" y="640"/>
                  </a:lnTo>
                  <a:lnTo>
                    <a:pt x="1843" y="611"/>
                  </a:lnTo>
                  <a:lnTo>
                    <a:pt x="1849" y="582"/>
                  </a:lnTo>
                  <a:lnTo>
                    <a:pt x="1853" y="553"/>
                  </a:lnTo>
                  <a:lnTo>
                    <a:pt x="1854" y="525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EFD3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2" name="Freeform 86"/>
            <p:cNvSpPr>
              <a:spLocks/>
            </p:cNvSpPr>
            <p:nvPr/>
          </p:nvSpPr>
          <p:spPr bwMode="auto">
            <a:xfrm>
              <a:off x="4645" y="2394"/>
              <a:ext cx="436" cy="651"/>
            </a:xfrm>
            <a:custGeom>
              <a:avLst/>
              <a:gdLst/>
              <a:ahLst/>
              <a:cxnLst>
                <a:cxn ang="0">
                  <a:pos x="0" y="3972"/>
                </a:cxn>
                <a:cxn ang="0">
                  <a:pos x="20" y="4002"/>
                </a:cxn>
                <a:cxn ang="0">
                  <a:pos x="76" y="4082"/>
                </a:cxn>
                <a:cxn ang="0">
                  <a:pos x="115" y="4135"/>
                </a:cxn>
                <a:cxn ang="0">
                  <a:pos x="162" y="4192"/>
                </a:cxn>
                <a:cxn ang="0">
                  <a:pos x="213" y="4253"/>
                </a:cxn>
                <a:cxn ang="0">
                  <a:pos x="270" y="4314"/>
                </a:cxn>
                <a:cxn ang="0">
                  <a:pos x="331" y="4372"/>
                </a:cxn>
                <a:cxn ang="0">
                  <a:pos x="396" y="4427"/>
                </a:cxn>
                <a:cxn ang="0">
                  <a:pos x="464" y="4476"/>
                </a:cxn>
                <a:cxn ang="0">
                  <a:pos x="533" y="4515"/>
                </a:cxn>
                <a:cxn ang="0">
                  <a:pos x="604" y="4542"/>
                </a:cxn>
                <a:cxn ang="0">
                  <a:pos x="675" y="4557"/>
                </a:cxn>
                <a:cxn ang="0">
                  <a:pos x="746" y="4555"/>
                </a:cxn>
                <a:cxn ang="0">
                  <a:pos x="816" y="4534"/>
                </a:cxn>
                <a:cxn ang="0">
                  <a:pos x="2745" y="1943"/>
                </a:cxn>
                <a:cxn ang="0">
                  <a:pos x="2786" y="1857"/>
                </a:cxn>
                <a:cxn ang="0">
                  <a:pos x="2826" y="1767"/>
                </a:cxn>
                <a:cxn ang="0">
                  <a:pos x="2871" y="1654"/>
                </a:cxn>
                <a:cxn ang="0">
                  <a:pos x="2919" y="1521"/>
                </a:cxn>
                <a:cxn ang="0">
                  <a:pos x="2965" y="1375"/>
                </a:cxn>
                <a:cxn ang="0">
                  <a:pos x="3006" y="1220"/>
                </a:cxn>
                <a:cxn ang="0">
                  <a:pos x="3036" y="1058"/>
                </a:cxn>
                <a:cxn ang="0">
                  <a:pos x="3053" y="894"/>
                </a:cxn>
                <a:cxn ang="0">
                  <a:pos x="3053" y="732"/>
                </a:cxn>
                <a:cxn ang="0">
                  <a:pos x="3033" y="575"/>
                </a:cxn>
                <a:cxn ang="0">
                  <a:pos x="2988" y="430"/>
                </a:cxn>
                <a:cxn ang="0">
                  <a:pos x="2914" y="298"/>
                </a:cxn>
                <a:cxn ang="0">
                  <a:pos x="2807" y="184"/>
                </a:cxn>
                <a:cxn ang="0">
                  <a:pos x="2664" y="93"/>
                </a:cxn>
                <a:cxn ang="0">
                  <a:pos x="2576" y="53"/>
                </a:cxn>
                <a:cxn ang="0">
                  <a:pos x="2560" y="40"/>
                </a:cxn>
                <a:cxn ang="0">
                  <a:pos x="2544" y="28"/>
                </a:cxn>
                <a:cxn ang="0">
                  <a:pos x="2522" y="17"/>
                </a:cxn>
                <a:cxn ang="0">
                  <a:pos x="2494" y="7"/>
                </a:cxn>
                <a:cxn ang="0">
                  <a:pos x="2459" y="1"/>
                </a:cxn>
                <a:cxn ang="0">
                  <a:pos x="2419" y="1"/>
                </a:cxn>
                <a:cxn ang="0">
                  <a:pos x="2374" y="8"/>
                </a:cxn>
                <a:cxn ang="0">
                  <a:pos x="2322" y="25"/>
                </a:cxn>
                <a:cxn ang="0">
                  <a:pos x="2265" y="54"/>
                </a:cxn>
                <a:cxn ang="0">
                  <a:pos x="2202" y="98"/>
                </a:cxn>
                <a:cxn ang="0">
                  <a:pos x="2132" y="155"/>
                </a:cxn>
                <a:cxn ang="0">
                  <a:pos x="2056" y="232"/>
                </a:cxn>
                <a:cxn ang="0">
                  <a:pos x="1976" y="327"/>
                </a:cxn>
                <a:cxn ang="0">
                  <a:pos x="1888" y="445"/>
                </a:cxn>
              </a:cxnLst>
              <a:rect l="0" t="0" r="r" b="b"/>
              <a:pathLst>
                <a:path w="3056" h="4559">
                  <a:moveTo>
                    <a:pt x="1841" y="513"/>
                  </a:moveTo>
                  <a:lnTo>
                    <a:pt x="0" y="3972"/>
                  </a:lnTo>
                  <a:lnTo>
                    <a:pt x="5" y="3980"/>
                  </a:lnTo>
                  <a:lnTo>
                    <a:pt x="20" y="4002"/>
                  </a:lnTo>
                  <a:lnTo>
                    <a:pt x="45" y="4038"/>
                  </a:lnTo>
                  <a:lnTo>
                    <a:pt x="76" y="4082"/>
                  </a:lnTo>
                  <a:lnTo>
                    <a:pt x="95" y="4107"/>
                  </a:lnTo>
                  <a:lnTo>
                    <a:pt x="115" y="4135"/>
                  </a:lnTo>
                  <a:lnTo>
                    <a:pt x="138" y="4163"/>
                  </a:lnTo>
                  <a:lnTo>
                    <a:pt x="162" y="4192"/>
                  </a:lnTo>
                  <a:lnTo>
                    <a:pt x="187" y="4223"/>
                  </a:lnTo>
                  <a:lnTo>
                    <a:pt x="213" y="4253"/>
                  </a:lnTo>
                  <a:lnTo>
                    <a:pt x="241" y="4283"/>
                  </a:lnTo>
                  <a:lnTo>
                    <a:pt x="270" y="4314"/>
                  </a:lnTo>
                  <a:lnTo>
                    <a:pt x="300" y="4343"/>
                  </a:lnTo>
                  <a:lnTo>
                    <a:pt x="331" y="4372"/>
                  </a:lnTo>
                  <a:lnTo>
                    <a:pt x="363" y="4401"/>
                  </a:lnTo>
                  <a:lnTo>
                    <a:pt x="396" y="4427"/>
                  </a:lnTo>
                  <a:lnTo>
                    <a:pt x="429" y="4452"/>
                  </a:lnTo>
                  <a:lnTo>
                    <a:pt x="464" y="4476"/>
                  </a:lnTo>
                  <a:lnTo>
                    <a:pt x="498" y="4496"/>
                  </a:lnTo>
                  <a:lnTo>
                    <a:pt x="533" y="4515"/>
                  </a:lnTo>
                  <a:lnTo>
                    <a:pt x="569" y="4530"/>
                  </a:lnTo>
                  <a:lnTo>
                    <a:pt x="604" y="4542"/>
                  </a:lnTo>
                  <a:lnTo>
                    <a:pt x="640" y="4551"/>
                  </a:lnTo>
                  <a:lnTo>
                    <a:pt x="675" y="4557"/>
                  </a:lnTo>
                  <a:lnTo>
                    <a:pt x="710" y="4559"/>
                  </a:lnTo>
                  <a:lnTo>
                    <a:pt x="746" y="4555"/>
                  </a:lnTo>
                  <a:lnTo>
                    <a:pt x="781" y="4547"/>
                  </a:lnTo>
                  <a:lnTo>
                    <a:pt x="816" y="4534"/>
                  </a:lnTo>
                  <a:lnTo>
                    <a:pt x="2736" y="1961"/>
                  </a:lnTo>
                  <a:lnTo>
                    <a:pt x="2745" y="1943"/>
                  </a:lnTo>
                  <a:lnTo>
                    <a:pt x="2769" y="1893"/>
                  </a:lnTo>
                  <a:lnTo>
                    <a:pt x="2786" y="1857"/>
                  </a:lnTo>
                  <a:lnTo>
                    <a:pt x="2805" y="1814"/>
                  </a:lnTo>
                  <a:lnTo>
                    <a:pt x="2826" y="1767"/>
                  </a:lnTo>
                  <a:lnTo>
                    <a:pt x="2848" y="1712"/>
                  </a:lnTo>
                  <a:lnTo>
                    <a:pt x="2871" y="1654"/>
                  </a:lnTo>
                  <a:lnTo>
                    <a:pt x="2896" y="1589"/>
                  </a:lnTo>
                  <a:lnTo>
                    <a:pt x="2919" y="1521"/>
                  </a:lnTo>
                  <a:lnTo>
                    <a:pt x="2943" y="1450"/>
                  </a:lnTo>
                  <a:lnTo>
                    <a:pt x="2965" y="1375"/>
                  </a:lnTo>
                  <a:lnTo>
                    <a:pt x="2987" y="1298"/>
                  </a:lnTo>
                  <a:lnTo>
                    <a:pt x="3006" y="1220"/>
                  </a:lnTo>
                  <a:lnTo>
                    <a:pt x="3022" y="1140"/>
                  </a:lnTo>
                  <a:lnTo>
                    <a:pt x="3036" y="1058"/>
                  </a:lnTo>
                  <a:lnTo>
                    <a:pt x="3046" y="976"/>
                  </a:lnTo>
                  <a:lnTo>
                    <a:pt x="3053" y="894"/>
                  </a:lnTo>
                  <a:lnTo>
                    <a:pt x="3056" y="812"/>
                  </a:lnTo>
                  <a:lnTo>
                    <a:pt x="3053" y="732"/>
                  </a:lnTo>
                  <a:lnTo>
                    <a:pt x="3046" y="653"/>
                  </a:lnTo>
                  <a:lnTo>
                    <a:pt x="3033" y="575"/>
                  </a:lnTo>
                  <a:lnTo>
                    <a:pt x="3014" y="501"/>
                  </a:lnTo>
                  <a:lnTo>
                    <a:pt x="2988" y="430"/>
                  </a:lnTo>
                  <a:lnTo>
                    <a:pt x="2954" y="362"/>
                  </a:lnTo>
                  <a:lnTo>
                    <a:pt x="2914" y="298"/>
                  </a:lnTo>
                  <a:lnTo>
                    <a:pt x="2864" y="238"/>
                  </a:lnTo>
                  <a:lnTo>
                    <a:pt x="2807" y="184"/>
                  </a:lnTo>
                  <a:lnTo>
                    <a:pt x="2740" y="135"/>
                  </a:lnTo>
                  <a:lnTo>
                    <a:pt x="2664" y="93"/>
                  </a:lnTo>
                  <a:lnTo>
                    <a:pt x="2579" y="56"/>
                  </a:lnTo>
                  <a:lnTo>
                    <a:pt x="2576" y="53"/>
                  </a:lnTo>
                  <a:lnTo>
                    <a:pt x="2567" y="45"/>
                  </a:lnTo>
                  <a:lnTo>
                    <a:pt x="2560" y="40"/>
                  </a:lnTo>
                  <a:lnTo>
                    <a:pt x="2553" y="34"/>
                  </a:lnTo>
                  <a:lnTo>
                    <a:pt x="2544" y="28"/>
                  </a:lnTo>
                  <a:lnTo>
                    <a:pt x="2533" y="22"/>
                  </a:lnTo>
                  <a:lnTo>
                    <a:pt x="2522" y="17"/>
                  </a:lnTo>
                  <a:lnTo>
                    <a:pt x="2508" y="11"/>
                  </a:lnTo>
                  <a:lnTo>
                    <a:pt x="2494" y="7"/>
                  </a:lnTo>
                  <a:lnTo>
                    <a:pt x="2477" y="3"/>
                  </a:lnTo>
                  <a:lnTo>
                    <a:pt x="2459" y="1"/>
                  </a:lnTo>
                  <a:lnTo>
                    <a:pt x="2440" y="0"/>
                  </a:lnTo>
                  <a:lnTo>
                    <a:pt x="2419" y="1"/>
                  </a:lnTo>
                  <a:lnTo>
                    <a:pt x="2398" y="3"/>
                  </a:lnTo>
                  <a:lnTo>
                    <a:pt x="2374" y="8"/>
                  </a:lnTo>
                  <a:lnTo>
                    <a:pt x="2348" y="15"/>
                  </a:lnTo>
                  <a:lnTo>
                    <a:pt x="2322" y="25"/>
                  </a:lnTo>
                  <a:lnTo>
                    <a:pt x="2295" y="38"/>
                  </a:lnTo>
                  <a:lnTo>
                    <a:pt x="2265" y="54"/>
                  </a:lnTo>
                  <a:lnTo>
                    <a:pt x="2234" y="75"/>
                  </a:lnTo>
                  <a:lnTo>
                    <a:pt x="2202" y="98"/>
                  </a:lnTo>
                  <a:lnTo>
                    <a:pt x="2168" y="124"/>
                  </a:lnTo>
                  <a:lnTo>
                    <a:pt x="2132" y="155"/>
                  </a:lnTo>
                  <a:lnTo>
                    <a:pt x="2095" y="192"/>
                  </a:lnTo>
                  <a:lnTo>
                    <a:pt x="2056" y="232"/>
                  </a:lnTo>
                  <a:lnTo>
                    <a:pt x="2017" y="277"/>
                  </a:lnTo>
                  <a:lnTo>
                    <a:pt x="1976" y="327"/>
                  </a:lnTo>
                  <a:lnTo>
                    <a:pt x="1932" y="384"/>
                  </a:lnTo>
                  <a:lnTo>
                    <a:pt x="1888" y="445"/>
                  </a:lnTo>
                  <a:lnTo>
                    <a:pt x="1841" y="513"/>
                  </a:lnTo>
                  <a:close/>
                </a:path>
              </a:pathLst>
            </a:custGeom>
            <a:solidFill>
              <a:srgbClr val="5764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3" name="Freeform 87"/>
            <p:cNvSpPr>
              <a:spLocks/>
            </p:cNvSpPr>
            <p:nvPr/>
          </p:nvSpPr>
          <p:spPr bwMode="auto">
            <a:xfrm>
              <a:off x="4666" y="2262"/>
              <a:ext cx="62" cy="139"/>
            </a:xfrm>
            <a:custGeom>
              <a:avLst/>
              <a:gdLst/>
              <a:ahLst/>
              <a:cxnLst>
                <a:cxn ang="0">
                  <a:pos x="392" y="0"/>
                </a:cxn>
                <a:cxn ang="0">
                  <a:pos x="392" y="11"/>
                </a:cxn>
                <a:cxn ang="0">
                  <a:pos x="390" y="41"/>
                </a:cxn>
                <a:cxn ang="0">
                  <a:pos x="385" y="88"/>
                </a:cxn>
                <a:cxn ang="0">
                  <a:pos x="379" y="149"/>
                </a:cxn>
                <a:cxn ang="0">
                  <a:pos x="371" y="221"/>
                </a:cxn>
                <a:cxn ang="0">
                  <a:pos x="360" y="301"/>
                </a:cxn>
                <a:cxn ang="0">
                  <a:pos x="353" y="343"/>
                </a:cxn>
                <a:cxn ang="0">
                  <a:pos x="345" y="387"/>
                </a:cxn>
                <a:cxn ang="0">
                  <a:pos x="336" y="431"/>
                </a:cxn>
                <a:cxn ang="0">
                  <a:pos x="327" y="477"/>
                </a:cxn>
                <a:cxn ang="0">
                  <a:pos x="316" y="521"/>
                </a:cxn>
                <a:cxn ang="0">
                  <a:pos x="305" y="566"/>
                </a:cxn>
                <a:cxn ang="0">
                  <a:pos x="292" y="610"/>
                </a:cxn>
                <a:cxn ang="0">
                  <a:pos x="277" y="653"/>
                </a:cxn>
                <a:cxn ang="0">
                  <a:pos x="262" y="695"/>
                </a:cxn>
                <a:cxn ang="0">
                  <a:pos x="245" y="736"/>
                </a:cxn>
                <a:cxn ang="0">
                  <a:pos x="228" y="774"/>
                </a:cxn>
                <a:cxn ang="0">
                  <a:pos x="209" y="809"/>
                </a:cxn>
                <a:cxn ang="0">
                  <a:pos x="188" y="843"/>
                </a:cxn>
                <a:cxn ang="0">
                  <a:pos x="165" y="873"/>
                </a:cxn>
                <a:cxn ang="0">
                  <a:pos x="142" y="900"/>
                </a:cxn>
                <a:cxn ang="0">
                  <a:pos x="117" y="924"/>
                </a:cxn>
                <a:cxn ang="0">
                  <a:pos x="90" y="943"/>
                </a:cxn>
                <a:cxn ang="0">
                  <a:pos x="61" y="958"/>
                </a:cxn>
                <a:cxn ang="0">
                  <a:pos x="31" y="969"/>
                </a:cxn>
                <a:cxn ang="0">
                  <a:pos x="0" y="974"/>
                </a:cxn>
                <a:cxn ang="0">
                  <a:pos x="4" y="975"/>
                </a:cxn>
                <a:cxn ang="0">
                  <a:pos x="17" y="976"/>
                </a:cxn>
                <a:cxn ang="0">
                  <a:pos x="38" y="977"/>
                </a:cxn>
                <a:cxn ang="0">
                  <a:pos x="64" y="978"/>
                </a:cxn>
                <a:cxn ang="0">
                  <a:pos x="80" y="977"/>
                </a:cxn>
                <a:cxn ang="0">
                  <a:pos x="97" y="976"/>
                </a:cxn>
                <a:cxn ang="0">
                  <a:pos x="114" y="975"/>
                </a:cxn>
                <a:cxn ang="0">
                  <a:pos x="132" y="972"/>
                </a:cxn>
                <a:cxn ang="0">
                  <a:pos x="151" y="969"/>
                </a:cxn>
                <a:cxn ang="0">
                  <a:pos x="170" y="964"/>
                </a:cxn>
                <a:cxn ang="0">
                  <a:pos x="190" y="959"/>
                </a:cxn>
                <a:cxn ang="0">
                  <a:pos x="210" y="952"/>
                </a:cxn>
                <a:cxn ang="0">
                  <a:pos x="230" y="944"/>
                </a:cxn>
                <a:cxn ang="0">
                  <a:pos x="249" y="934"/>
                </a:cxn>
                <a:cxn ang="0">
                  <a:pos x="269" y="923"/>
                </a:cxn>
                <a:cxn ang="0">
                  <a:pos x="289" y="910"/>
                </a:cxn>
                <a:cxn ang="0">
                  <a:pos x="307" y="894"/>
                </a:cxn>
                <a:cxn ang="0">
                  <a:pos x="325" y="878"/>
                </a:cxn>
                <a:cxn ang="0">
                  <a:pos x="342" y="859"/>
                </a:cxn>
                <a:cxn ang="0">
                  <a:pos x="358" y="838"/>
                </a:cxn>
                <a:cxn ang="0">
                  <a:pos x="373" y="815"/>
                </a:cxn>
                <a:cxn ang="0">
                  <a:pos x="387" y="789"/>
                </a:cxn>
                <a:cxn ang="0">
                  <a:pos x="400" y="762"/>
                </a:cxn>
                <a:cxn ang="0">
                  <a:pos x="410" y="731"/>
                </a:cxn>
                <a:cxn ang="0">
                  <a:pos x="419" y="697"/>
                </a:cxn>
                <a:cxn ang="0">
                  <a:pos x="426" y="661"/>
                </a:cxn>
                <a:cxn ang="0">
                  <a:pos x="431" y="622"/>
                </a:cxn>
                <a:cxn ang="0">
                  <a:pos x="434" y="580"/>
                </a:cxn>
                <a:cxn ang="0">
                  <a:pos x="434" y="18"/>
                </a:cxn>
                <a:cxn ang="0">
                  <a:pos x="392" y="0"/>
                </a:cxn>
              </a:cxnLst>
              <a:rect l="0" t="0" r="r" b="b"/>
              <a:pathLst>
                <a:path w="434" h="978">
                  <a:moveTo>
                    <a:pt x="392" y="0"/>
                  </a:moveTo>
                  <a:lnTo>
                    <a:pt x="392" y="11"/>
                  </a:lnTo>
                  <a:lnTo>
                    <a:pt x="390" y="41"/>
                  </a:lnTo>
                  <a:lnTo>
                    <a:pt x="385" y="88"/>
                  </a:lnTo>
                  <a:lnTo>
                    <a:pt x="379" y="149"/>
                  </a:lnTo>
                  <a:lnTo>
                    <a:pt x="371" y="221"/>
                  </a:lnTo>
                  <a:lnTo>
                    <a:pt x="360" y="301"/>
                  </a:lnTo>
                  <a:lnTo>
                    <a:pt x="353" y="343"/>
                  </a:lnTo>
                  <a:lnTo>
                    <a:pt x="345" y="387"/>
                  </a:lnTo>
                  <a:lnTo>
                    <a:pt x="336" y="431"/>
                  </a:lnTo>
                  <a:lnTo>
                    <a:pt x="327" y="477"/>
                  </a:lnTo>
                  <a:lnTo>
                    <a:pt x="316" y="521"/>
                  </a:lnTo>
                  <a:lnTo>
                    <a:pt x="305" y="566"/>
                  </a:lnTo>
                  <a:lnTo>
                    <a:pt x="292" y="610"/>
                  </a:lnTo>
                  <a:lnTo>
                    <a:pt x="277" y="653"/>
                  </a:lnTo>
                  <a:lnTo>
                    <a:pt x="262" y="695"/>
                  </a:lnTo>
                  <a:lnTo>
                    <a:pt x="245" y="736"/>
                  </a:lnTo>
                  <a:lnTo>
                    <a:pt x="228" y="774"/>
                  </a:lnTo>
                  <a:lnTo>
                    <a:pt x="209" y="809"/>
                  </a:lnTo>
                  <a:lnTo>
                    <a:pt x="188" y="843"/>
                  </a:lnTo>
                  <a:lnTo>
                    <a:pt x="165" y="873"/>
                  </a:lnTo>
                  <a:lnTo>
                    <a:pt x="142" y="900"/>
                  </a:lnTo>
                  <a:lnTo>
                    <a:pt x="117" y="924"/>
                  </a:lnTo>
                  <a:lnTo>
                    <a:pt x="90" y="943"/>
                  </a:lnTo>
                  <a:lnTo>
                    <a:pt x="61" y="958"/>
                  </a:lnTo>
                  <a:lnTo>
                    <a:pt x="31" y="969"/>
                  </a:lnTo>
                  <a:lnTo>
                    <a:pt x="0" y="974"/>
                  </a:lnTo>
                  <a:lnTo>
                    <a:pt x="4" y="975"/>
                  </a:lnTo>
                  <a:lnTo>
                    <a:pt x="17" y="976"/>
                  </a:lnTo>
                  <a:lnTo>
                    <a:pt x="38" y="977"/>
                  </a:lnTo>
                  <a:lnTo>
                    <a:pt x="64" y="978"/>
                  </a:lnTo>
                  <a:lnTo>
                    <a:pt x="80" y="977"/>
                  </a:lnTo>
                  <a:lnTo>
                    <a:pt x="97" y="976"/>
                  </a:lnTo>
                  <a:lnTo>
                    <a:pt x="114" y="975"/>
                  </a:lnTo>
                  <a:lnTo>
                    <a:pt x="132" y="972"/>
                  </a:lnTo>
                  <a:lnTo>
                    <a:pt x="151" y="969"/>
                  </a:lnTo>
                  <a:lnTo>
                    <a:pt x="170" y="964"/>
                  </a:lnTo>
                  <a:lnTo>
                    <a:pt x="190" y="959"/>
                  </a:lnTo>
                  <a:lnTo>
                    <a:pt x="210" y="952"/>
                  </a:lnTo>
                  <a:lnTo>
                    <a:pt x="230" y="944"/>
                  </a:lnTo>
                  <a:lnTo>
                    <a:pt x="249" y="934"/>
                  </a:lnTo>
                  <a:lnTo>
                    <a:pt x="269" y="923"/>
                  </a:lnTo>
                  <a:lnTo>
                    <a:pt x="289" y="910"/>
                  </a:lnTo>
                  <a:lnTo>
                    <a:pt x="307" y="894"/>
                  </a:lnTo>
                  <a:lnTo>
                    <a:pt x="325" y="878"/>
                  </a:lnTo>
                  <a:lnTo>
                    <a:pt x="342" y="859"/>
                  </a:lnTo>
                  <a:lnTo>
                    <a:pt x="358" y="838"/>
                  </a:lnTo>
                  <a:lnTo>
                    <a:pt x="373" y="815"/>
                  </a:lnTo>
                  <a:lnTo>
                    <a:pt x="387" y="789"/>
                  </a:lnTo>
                  <a:lnTo>
                    <a:pt x="400" y="762"/>
                  </a:lnTo>
                  <a:lnTo>
                    <a:pt x="410" y="731"/>
                  </a:lnTo>
                  <a:lnTo>
                    <a:pt x="419" y="697"/>
                  </a:lnTo>
                  <a:lnTo>
                    <a:pt x="426" y="661"/>
                  </a:lnTo>
                  <a:lnTo>
                    <a:pt x="431" y="622"/>
                  </a:lnTo>
                  <a:lnTo>
                    <a:pt x="434" y="580"/>
                  </a:lnTo>
                  <a:lnTo>
                    <a:pt x="434" y="18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4" name="Freeform 88"/>
            <p:cNvSpPr>
              <a:spLocks/>
            </p:cNvSpPr>
            <p:nvPr/>
          </p:nvSpPr>
          <p:spPr bwMode="auto">
            <a:xfrm>
              <a:off x="4586" y="1790"/>
              <a:ext cx="440" cy="486"/>
            </a:xfrm>
            <a:custGeom>
              <a:avLst/>
              <a:gdLst/>
              <a:ahLst/>
              <a:cxnLst>
                <a:cxn ang="0">
                  <a:pos x="214" y="729"/>
                </a:cxn>
                <a:cxn ang="0">
                  <a:pos x="190" y="822"/>
                </a:cxn>
                <a:cxn ang="0">
                  <a:pos x="166" y="938"/>
                </a:cxn>
                <a:cxn ang="0">
                  <a:pos x="154" y="1038"/>
                </a:cxn>
                <a:cxn ang="0">
                  <a:pos x="152" y="1094"/>
                </a:cxn>
                <a:cxn ang="0">
                  <a:pos x="157" y="1144"/>
                </a:cxn>
                <a:cxn ang="0">
                  <a:pos x="137" y="1198"/>
                </a:cxn>
                <a:cxn ang="0">
                  <a:pos x="101" y="1278"/>
                </a:cxn>
                <a:cxn ang="0">
                  <a:pos x="60" y="1398"/>
                </a:cxn>
                <a:cxn ang="0">
                  <a:pos x="23" y="1553"/>
                </a:cxn>
                <a:cxn ang="0">
                  <a:pos x="2" y="1741"/>
                </a:cxn>
                <a:cxn ang="0">
                  <a:pos x="7" y="1961"/>
                </a:cxn>
                <a:cxn ang="0">
                  <a:pos x="48" y="2207"/>
                </a:cxn>
                <a:cxn ang="0">
                  <a:pos x="133" y="2478"/>
                </a:cxn>
                <a:cxn ang="0">
                  <a:pos x="277" y="2769"/>
                </a:cxn>
                <a:cxn ang="0">
                  <a:pos x="487" y="3079"/>
                </a:cxn>
                <a:cxn ang="0">
                  <a:pos x="597" y="3210"/>
                </a:cxn>
                <a:cxn ang="0">
                  <a:pos x="649" y="3252"/>
                </a:cxn>
                <a:cxn ang="0">
                  <a:pos x="732" y="3302"/>
                </a:cxn>
                <a:cxn ang="0">
                  <a:pos x="852" y="3351"/>
                </a:cxn>
                <a:cxn ang="0">
                  <a:pos x="1008" y="3388"/>
                </a:cxn>
                <a:cxn ang="0">
                  <a:pos x="1205" y="3403"/>
                </a:cxn>
                <a:cxn ang="0">
                  <a:pos x="1445" y="3386"/>
                </a:cxn>
                <a:cxn ang="0">
                  <a:pos x="1732" y="3327"/>
                </a:cxn>
                <a:cxn ang="0">
                  <a:pos x="2067" y="3216"/>
                </a:cxn>
                <a:cxn ang="0">
                  <a:pos x="2455" y="3042"/>
                </a:cxn>
                <a:cxn ang="0">
                  <a:pos x="2617" y="2949"/>
                </a:cxn>
                <a:cxn ang="0">
                  <a:pos x="2690" y="2875"/>
                </a:cxn>
                <a:cxn ang="0">
                  <a:pos x="2749" y="2806"/>
                </a:cxn>
                <a:cxn ang="0">
                  <a:pos x="2815" y="2719"/>
                </a:cxn>
                <a:cxn ang="0">
                  <a:pos x="2883" y="2617"/>
                </a:cxn>
                <a:cxn ang="0">
                  <a:pos x="2945" y="2501"/>
                </a:cxn>
                <a:cxn ang="0">
                  <a:pos x="3001" y="2372"/>
                </a:cxn>
                <a:cxn ang="0">
                  <a:pos x="3043" y="2231"/>
                </a:cxn>
                <a:cxn ang="0">
                  <a:pos x="3066" y="2080"/>
                </a:cxn>
                <a:cxn ang="0">
                  <a:pos x="3072" y="1954"/>
                </a:cxn>
                <a:cxn ang="0">
                  <a:pos x="3081" y="1808"/>
                </a:cxn>
                <a:cxn ang="0">
                  <a:pos x="3082" y="1625"/>
                </a:cxn>
                <a:cxn ang="0">
                  <a:pos x="3068" y="1399"/>
                </a:cxn>
                <a:cxn ang="0">
                  <a:pos x="3030" y="1146"/>
                </a:cxn>
                <a:cxn ang="0">
                  <a:pos x="2959" y="884"/>
                </a:cxn>
                <a:cxn ang="0">
                  <a:pos x="2845" y="629"/>
                </a:cxn>
                <a:cxn ang="0">
                  <a:pos x="2681" y="399"/>
                </a:cxn>
                <a:cxn ang="0">
                  <a:pos x="2455" y="211"/>
                </a:cxn>
                <a:cxn ang="0">
                  <a:pos x="2161" y="82"/>
                </a:cxn>
                <a:cxn ang="0">
                  <a:pos x="1906" y="34"/>
                </a:cxn>
                <a:cxn ang="0">
                  <a:pos x="1787" y="18"/>
                </a:cxn>
                <a:cxn ang="0">
                  <a:pos x="1638" y="6"/>
                </a:cxn>
                <a:cxn ang="0">
                  <a:pos x="1452" y="0"/>
                </a:cxn>
                <a:cxn ang="0">
                  <a:pos x="1242" y="9"/>
                </a:cxn>
                <a:cxn ang="0">
                  <a:pos x="1021" y="39"/>
                </a:cxn>
                <a:cxn ang="0">
                  <a:pos x="803" y="99"/>
                </a:cxn>
                <a:cxn ang="0">
                  <a:pos x="599" y="193"/>
                </a:cxn>
                <a:cxn ang="0">
                  <a:pos x="424" y="330"/>
                </a:cxn>
                <a:cxn ang="0">
                  <a:pos x="290" y="519"/>
                </a:cxn>
              </a:cxnLst>
              <a:rect l="0" t="0" r="r" b="b"/>
              <a:pathLst>
                <a:path w="3084" h="3403">
                  <a:moveTo>
                    <a:pt x="230" y="674"/>
                  </a:moveTo>
                  <a:lnTo>
                    <a:pt x="225" y="688"/>
                  </a:lnTo>
                  <a:lnTo>
                    <a:pt x="214" y="729"/>
                  </a:lnTo>
                  <a:lnTo>
                    <a:pt x="206" y="756"/>
                  </a:lnTo>
                  <a:lnTo>
                    <a:pt x="198" y="788"/>
                  </a:lnTo>
                  <a:lnTo>
                    <a:pt x="190" y="822"/>
                  </a:lnTo>
                  <a:lnTo>
                    <a:pt x="182" y="859"/>
                  </a:lnTo>
                  <a:lnTo>
                    <a:pt x="174" y="898"/>
                  </a:lnTo>
                  <a:lnTo>
                    <a:pt x="166" y="938"/>
                  </a:lnTo>
                  <a:lnTo>
                    <a:pt x="160" y="979"/>
                  </a:lnTo>
                  <a:lnTo>
                    <a:pt x="156" y="1018"/>
                  </a:lnTo>
                  <a:lnTo>
                    <a:pt x="154" y="1038"/>
                  </a:lnTo>
                  <a:lnTo>
                    <a:pt x="153" y="1058"/>
                  </a:lnTo>
                  <a:lnTo>
                    <a:pt x="152" y="1076"/>
                  </a:lnTo>
                  <a:lnTo>
                    <a:pt x="152" y="1094"/>
                  </a:lnTo>
                  <a:lnTo>
                    <a:pt x="153" y="1111"/>
                  </a:lnTo>
                  <a:lnTo>
                    <a:pt x="155" y="1128"/>
                  </a:lnTo>
                  <a:lnTo>
                    <a:pt x="157" y="1144"/>
                  </a:lnTo>
                  <a:lnTo>
                    <a:pt x="160" y="1159"/>
                  </a:lnTo>
                  <a:lnTo>
                    <a:pt x="154" y="1169"/>
                  </a:lnTo>
                  <a:lnTo>
                    <a:pt x="137" y="1198"/>
                  </a:lnTo>
                  <a:lnTo>
                    <a:pt x="126" y="1221"/>
                  </a:lnTo>
                  <a:lnTo>
                    <a:pt x="114" y="1248"/>
                  </a:lnTo>
                  <a:lnTo>
                    <a:pt x="101" y="1278"/>
                  </a:lnTo>
                  <a:lnTo>
                    <a:pt x="88" y="1314"/>
                  </a:lnTo>
                  <a:lnTo>
                    <a:pt x="74" y="1354"/>
                  </a:lnTo>
                  <a:lnTo>
                    <a:pt x="60" y="1398"/>
                  </a:lnTo>
                  <a:lnTo>
                    <a:pt x="47" y="1446"/>
                  </a:lnTo>
                  <a:lnTo>
                    <a:pt x="34" y="1498"/>
                  </a:lnTo>
                  <a:lnTo>
                    <a:pt x="23" y="1553"/>
                  </a:lnTo>
                  <a:lnTo>
                    <a:pt x="14" y="1613"/>
                  </a:lnTo>
                  <a:lnTo>
                    <a:pt x="7" y="1676"/>
                  </a:lnTo>
                  <a:lnTo>
                    <a:pt x="2" y="1741"/>
                  </a:lnTo>
                  <a:lnTo>
                    <a:pt x="0" y="1811"/>
                  </a:lnTo>
                  <a:lnTo>
                    <a:pt x="2" y="1885"/>
                  </a:lnTo>
                  <a:lnTo>
                    <a:pt x="7" y="1961"/>
                  </a:lnTo>
                  <a:lnTo>
                    <a:pt x="16" y="2040"/>
                  </a:lnTo>
                  <a:lnTo>
                    <a:pt x="29" y="2122"/>
                  </a:lnTo>
                  <a:lnTo>
                    <a:pt x="48" y="2207"/>
                  </a:lnTo>
                  <a:lnTo>
                    <a:pt x="71" y="2295"/>
                  </a:lnTo>
                  <a:lnTo>
                    <a:pt x="99" y="2385"/>
                  </a:lnTo>
                  <a:lnTo>
                    <a:pt x="133" y="2478"/>
                  </a:lnTo>
                  <a:lnTo>
                    <a:pt x="175" y="2573"/>
                  </a:lnTo>
                  <a:lnTo>
                    <a:pt x="222" y="2670"/>
                  </a:lnTo>
                  <a:lnTo>
                    <a:pt x="277" y="2769"/>
                  </a:lnTo>
                  <a:lnTo>
                    <a:pt x="338" y="2870"/>
                  </a:lnTo>
                  <a:lnTo>
                    <a:pt x="409" y="2973"/>
                  </a:lnTo>
                  <a:lnTo>
                    <a:pt x="487" y="3079"/>
                  </a:lnTo>
                  <a:lnTo>
                    <a:pt x="574" y="3185"/>
                  </a:lnTo>
                  <a:lnTo>
                    <a:pt x="579" y="3192"/>
                  </a:lnTo>
                  <a:lnTo>
                    <a:pt x="597" y="3210"/>
                  </a:lnTo>
                  <a:lnTo>
                    <a:pt x="611" y="3222"/>
                  </a:lnTo>
                  <a:lnTo>
                    <a:pt x="628" y="3236"/>
                  </a:lnTo>
                  <a:lnTo>
                    <a:pt x="649" y="3252"/>
                  </a:lnTo>
                  <a:lnTo>
                    <a:pt x="673" y="3268"/>
                  </a:lnTo>
                  <a:lnTo>
                    <a:pt x="701" y="3285"/>
                  </a:lnTo>
                  <a:lnTo>
                    <a:pt x="732" y="3302"/>
                  </a:lnTo>
                  <a:lnTo>
                    <a:pt x="769" y="3319"/>
                  </a:lnTo>
                  <a:lnTo>
                    <a:pt x="808" y="3336"/>
                  </a:lnTo>
                  <a:lnTo>
                    <a:pt x="852" y="3351"/>
                  </a:lnTo>
                  <a:lnTo>
                    <a:pt x="899" y="3365"/>
                  </a:lnTo>
                  <a:lnTo>
                    <a:pt x="952" y="3377"/>
                  </a:lnTo>
                  <a:lnTo>
                    <a:pt x="1008" y="3388"/>
                  </a:lnTo>
                  <a:lnTo>
                    <a:pt x="1070" y="3396"/>
                  </a:lnTo>
                  <a:lnTo>
                    <a:pt x="1135" y="3401"/>
                  </a:lnTo>
                  <a:lnTo>
                    <a:pt x="1205" y="3403"/>
                  </a:lnTo>
                  <a:lnTo>
                    <a:pt x="1281" y="3401"/>
                  </a:lnTo>
                  <a:lnTo>
                    <a:pt x="1361" y="3396"/>
                  </a:lnTo>
                  <a:lnTo>
                    <a:pt x="1445" y="3386"/>
                  </a:lnTo>
                  <a:lnTo>
                    <a:pt x="1536" y="3372"/>
                  </a:lnTo>
                  <a:lnTo>
                    <a:pt x="1631" y="3352"/>
                  </a:lnTo>
                  <a:lnTo>
                    <a:pt x="1732" y="3327"/>
                  </a:lnTo>
                  <a:lnTo>
                    <a:pt x="1838" y="3296"/>
                  </a:lnTo>
                  <a:lnTo>
                    <a:pt x="1950" y="3260"/>
                  </a:lnTo>
                  <a:lnTo>
                    <a:pt x="2067" y="3216"/>
                  </a:lnTo>
                  <a:lnTo>
                    <a:pt x="2191" y="3166"/>
                  </a:lnTo>
                  <a:lnTo>
                    <a:pt x="2320" y="3108"/>
                  </a:lnTo>
                  <a:lnTo>
                    <a:pt x="2455" y="3042"/>
                  </a:lnTo>
                  <a:lnTo>
                    <a:pt x="2597" y="2968"/>
                  </a:lnTo>
                  <a:lnTo>
                    <a:pt x="2602" y="2963"/>
                  </a:lnTo>
                  <a:lnTo>
                    <a:pt x="2617" y="2949"/>
                  </a:lnTo>
                  <a:lnTo>
                    <a:pt x="2641" y="2926"/>
                  </a:lnTo>
                  <a:lnTo>
                    <a:pt x="2672" y="2894"/>
                  </a:lnTo>
                  <a:lnTo>
                    <a:pt x="2690" y="2875"/>
                  </a:lnTo>
                  <a:lnTo>
                    <a:pt x="2709" y="2854"/>
                  </a:lnTo>
                  <a:lnTo>
                    <a:pt x="2728" y="2831"/>
                  </a:lnTo>
                  <a:lnTo>
                    <a:pt x="2749" y="2806"/>
                  </a:lnTo>
                  <a:lnTo>
                    <a:pt x="2770" y="2778"/>
                  </a:lnTo>
                  <a:lnTo>
                    <a:pt x="2793" y="2750"/>
                  </a:lnTo>
                  <a:lnTo>
                    <a:pt x="2815" y="2719"/>
                  </a:lnTo>
                  <a:lnTo>
                    <a:pt x="2837" y="2686"/>
                  </a:lnTo>
                  <a:lnTo>
                    <a:pt x="2860" y="2653"/>
                  </a:lnTo>
                  <a:lnTo>
                    <a:pt x="2883" y="2617"/>
                  </a:lnTo>
                  <a:lnTo>
                    <a:pt x="2904" y="2580"/>
                  </a:lnTo>
                  <a:lnTo>
                    <a:pt x="2925" y="2542"/>
                  </a:lnTo>
                  <a:lnTo>
                    <a:pt x="2945" y="2501"/>
                  </a:lnTo>
                  <a:lnTo>
                    <a:pt x="2965" y="2460"/>
                  </a:lnTo>
                  <a:lnTo>
                    <a:pt x="2984" y="2416"/>
                  </a:lnTo>
                  <a:lnTo>
                    <a:pt x="3001" y="2372"/>
                  </a:lnTo>
                  <a:lnTo>
                    <a:pt x="3017" y="2326"/>
                  </a:lnTo>
                  <a:lnTo>
                    <a:pt x="3030" y="2280"/>
                  </a:lnTo>
                  <a:lnTo>
                    <a:pt x="3043" y="2231"/>
                  </a:lnTo>
                  <a:lnTo>
                    <a:pt x="3053" y="2181"/>
                  </a:lnTo>
                  <a:lnTo>
                    <a:pt x="3061" y="2132"/>
                  </a:lnTo>
                  <a:lnTo>
                    <a:pt x="3066" y="2080"/>
                  </a:lnTo>
                  <a:lnTo>
                    <a:pt x="3069" y="2028"/>
                  </a:lnTo>
                  <a:lnTo>
                    <a:pt x="3070" y="1974"/>
                  </a:lnTo>
                  <a:lnTo>
                    <a:pt x="3072" y="1954"/>
                  </a:lnTo>
                  <a:lnTo>
                    <a:pt x="3076" y="1897"/>
                  </a:lnTo>
                  <a:lnTo>
                    <a:pt x="3079" y="1856"/>
                  </a:lnTo>
                  <a:lnTo>
                    <a:pt x="3081" y="1808"/>
                  </a:lnTo>
                  <a:lnTo>
                    <a:pt x="3084" y="1753"/>
                  </a:lnTo>
                  <a:lnTo>
                    <a:pt x="3084" y="1692"/>
                  </a:lnTo>
                  <a:lnTo>
                    <a:pt x="3082" y="1625"/>
                  </a:lnTo>
                  <a:lnTo>
                    <a:pt x="3080" y="1553"/>
                  </a:lnTo>
                  <a:lnTo>
                    <a:pt x="3075" y="1477"/>
                  </a:lnTo>
                  <a:lnTo>
                    <a:pt x="3068" y="1399"/>
                  </a:lnTo>
                  <a:lnTo>
                    <a:pt x="3059" y="1317"/>
                  </a:lnTo>
                  <a:lnTo>
                    <a:pt x="3046" y="1232"/>
                  </a:lnTo>
                  <a:lnTo>
                    <a:pt x="3030" y="1146"/>
                  </a:lnTo>
                  <a:lnTo>
                    <a:pt x="3011" y="1059"/>
                  </a:lnTo>
                  <a:lnTo>
                    <a:pt x="2987" y="971"/>
                  </a:lnTo>
                  <a:lnTo>
                    <a:pt x="2959" y="884"/>
                  </a:lnTo>
                  <a:lnTo>
                    <a:pt x="2926" y="797"/>
                  </a:lnTo>
                  <a:lnTo>
                    <a:pt x="2889" y="712"/>
                  </a:lnTo>
                  <a:lnTo>
                    <a:pt x="2845" y="629"/>
                  </a:lnTo>
                  <a:lnTo>
                    <a:pt x="2797" y="549"/>
                  </a:lnTo>
                  <a:lnTo>
                    <a:pt x="2741" y="472"/>
                  </a:lnTo>
                  <a:lnTo>
                    <a:pt x="2681" y="399"/>
                  </a:lnTo>
                  <a:lnTo>
                    <a:pt x="2613" y="330"/>
                  </a:lnTo>
                  <a:lnTo>
                    <a:pt x="2537" y="268"/>
                  </a:lnTo>
                  <a:lnTo>
                    <a:pt x="2455" y="211"/>
                  </a:lnTo>
                  <a:lnTo>
                    <a:pt x="2365" y="160"/>
                  </a:lnTo>
                  <a:lnTo>
                    <a:pt x="2267" y="117"/>
                  </a:lnTo>
                  <a:lnTo>
                    <a:pt x="2161" y="82"/>
                  </a:lnTo>
                  <a:lnTo>
                    <a:pt x="2046" y="55"/>
                  </a:lnTo>
                  <a:lnTo>
                    <a:pt x="1922" y="37"/>
                  </a:lnTo>
                  <a:lnTo>
                    <a:pt x="1906" y="34"/>
                  </a:lnTo>
                  <a:lnTo>
                    <a:pt x="1859" y="27"/>
                  </a:lnTo>
                  <a:lnTo>
                    <a:pt x="1826" y="23"/>
                  </a:lnTo>
                  <a:lnTo>
                    <a:pt x="1787" y="18"/>
                  </a:lnTo>
                  <a:lnTo>
                    <a:pt x="1742" y="14"/>
                  </a:lnTo>
                  <a:lnTo>
                    <a:pt x="1693" y="10"/>
                  </a:lnTo>
                  <a:lnTo>
                    <a:pt x="1638" y="6"/>
                  </a:lnTo>
                  <a:lnTo>
                    <a:pt x="1580" y="3"/>
                  </a:lnTo>
                  <a:lnTo>
                    <a:pt x="1517" y="1"/>
                  </a:lnTo>
                  <a:lnTo>
                    <a:pt x="1452" y="0"/>
                  </a:lnTo>
                  <a:lnTo>
                    <a:pt x="1384" y="1"/>
                  </a:lnTo>
                  <a:lnTo>
                    <a:pt x="1314" y="4"/>
                  </a:lnTo>
                  <a:lnTo>
                    <a:pt x="1242" y="9"/>
                  </a:lnTo>
                  <a:lnTo>
                    <a:pt x="1170" y="16"/>
                  </a:lnTo>
                  <a:lnTo>
                    <a:pt x="1096" y="26"/>
                  </a:lnTo>
                  <a:lnTo>
                    <a:pt x="1021" y="39"/>
                  </a:lnTo>
                  <a:lnTo>
                    <a:pt x="947" y="55"/>
                  </a:lnTo>
                  <a:lnTo>
                    <a:pt x="875" y="74"/>
                  </a:lnTo>
                  <a:lnTo>
                    <a:pt x="803" y="99"/>
                  </a:lnTo>
                  <a:lnTo>
                    <a:pt x="732" y="125"/>
                  </a:lnTo>
                  <a:lnTo>
                    <a:pt x="665" y="157"/>
                  </a:lnTo>
                  <a:lnTo>
                    <a:pt x="599" y="193"/>
                  </a:lnTo>
                  <a:lnTo>
                    <a:pt x="537" y="233"/>
                  </a:lnTo>
                  <a:lnTo>
                    <a:pt x="479" y="280"/>
                  </a:lnTo>
                  <a:lnTo>
                    <a:pt x="424" y="330"/>
                  </a:lnTo>
                  <a:lnTo>
                    <a:pt x="374" y="387"/>
                  </a:lnTo>
                  <a:lnTo>
                    <a:pt x="329" y="450"/>
                  </a:lnTo>
                  <a:lnTo>
                    <a:pt x="290" y="519"/>
                  </a:lnTo>
                  <a:lnTo>
                    <a:pt x="257" y="593"/>
                  </a:lnTo>
                  <a:lnTo>
                    <a:pt x="230" y="674"/>
                  </a:lnTo>
                  <a:close/>
                </a:path>
              </a:pathLst>
            </a:custGeom>
            <a:solidFill>
              <a:srgbClr val="EFCC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5" name="Freeform 89"/>
            <p:cNvSpPr>
              <a:spLocks/>
            </p:cNvSpPr>
            <p:nvPr/>
          </p:nvSpPr>
          <p:spPr bwMode="auto">
            <a:xfrm>
              <a:off x="4586" y="1812"/>
              <a:ext cx="375" cy="454"/>
            </a:xfrm>
            <a:custGeom>
              <a:avLst/>
              <a:gdLst/>
              <a:ahLst/>
              <a:cxnLst>
                <a:cxn ang="0">
                  <a:pos x="182" y="653"/>
                </a:cxn>
                <a:cxn ang="0">
                  <a:pos x="147" y="806"/>
                </a:cxn>
                <a:cxn ang="0">
                  <a:pos x="131" y="913"/>
                </a:cxn>
                <a:cxn ang="0">
                  <a:pos x="129" y="997"/>
                </a:cxn>
                <a:cxn ang="0">
                  <a:pos x="135" y="1039"/>
                </a:cxn>
                <a:cxn ang="0">
                  <a:pos x="107" y="1095"/>
                </a:cxn>
                <a:cxn ang="0">
                  <a:pos x="74" y="1178"/>
                </a:cxn>
                <a:cxn ang="0">
                  <a:pos x="40" y="1296"/>
                </a:cxn>
                <a:cxn ang="0">
                  <a:pos x="11" y="1446"/>
                </a:cxn>
                <a:cxn ang="0">
                  <a:pos x="0" y="1624"/>
                </a:cxn>
                <a:cxn ang="0">
                  <a:pos x="13" y="1829"/>
                </a:cxn>
                <a:cxn ang="0">
                  <a:pos x="60" y="2057"/>
                </a:cxn>
                <a:cxn ang="0">
                  <a:pos x="149" y="2306"/>
                </a:cxn>
                <a:cxn ang="0">
                  <a:pos x="288" y="2573"/>
                </a:cxn>
                <a:cxn ang="0">
                  <a:pos x="488" y="2855"/>
                </a:cxn>
                <a:cxn ang="0">
                  <a:pos x="570" y="2960"/>
                </a:cxn>
                <a:cxn ang="0">
                  <a:pos x="638" y="3029"/>
                </a:cxn>
                <a:cxn ang="0">
                  <a:pos x="727" y="3093"/>
                </a:cxn>
                <a:cxn ang="0">
                  <a:pos x="839" y="3142"/>
                </a:cxn>
                <a:cxn ang="0">
                  <a:pos x="982" y="3173"/>
                </a:cxn>
                <a:cxn ang="0">
                  <a:pos x="1158" y="3175"/>
                </a:cxn>
                <a:cxn ang="0">
                  <a:pos x="1372" y="3141"/>
                </a:cxn>
                <a:cxn ang="0">
                  <a:pos x="1629" y="3063"/>
                </a:cxn>
                <a:cxn ang="0">
                  <a:pos x="1933" y="2936"/>
                </a:cxn>
                <a:cxn ang="0">
                  <a:pos x="2291" y="2750"/>
                </a:cxn>
                <a:cxn ang="0">
                  <a:pos x="2321" y="2703"/>
                </a:cxn>
                <a:cxn ang="0">
                  <a:pos x="2396" y="2576"/>
                </a:cxn>
                <a:cxn ang="0">
                  <a:pos x="2440" y="2486"/>
                </a:cxn>
                <a:cxn ang="0">
                  <a:pos x="2487" y="2383"/>
                </a:cxn>
                <a:cxn ang="0">
                  <a:pos x="2530" y="2266"/>
                </a:cxn>
                <a:cxn ang="0">
                  <a:pos x="2567" y="2140"/>
                </a:cxn>
                <a:cxn ang="0">
                  <a:pos x="2596" y="2006"/>
                </a:cxn>
                <a:cxn ang="0">
                  <a:pos x="2612" y="1866"/>
                </a:cxn>
                <a:cxn ang="0">
                  <a:pos x="2616" y="1751"/>
                </a:cxn>
                <a:cxn ang="0">
                  <a:pos x="2624" y="1621"/>
                </a:cxn>
                <a:cxn ang="0">
                  <a:pos x="2625" y="1457"/>
                </a:cxn>
                <a:cxn ang="0">
                  <a:pos x="2613" y="1254"/>
                </a:cxn>
                <a:cxn ang="0">
                  <a:pos x="2581" y="1027"/>
                </a:cxn>
                <a:cxn ang="0">
                  <a:pos x="2519" y="792"/>
                </a:cxn>
                <a:cxn ang="0">
                  <a:pos x="2423" y="564"/>
                </a:cxn>
                <a:cxn ang="0">
                  <a:pos x="2283" y="358"/>
                </a:cxn>
                <a:cxn ang="0">
                  <a:pos x="2091" y="190"/>
                </a:cxn>
                <a:cxn ang="0">
                  <a:pos x="1840" y="74"/>
                </a:cxn>
                <a:cxn ang="0">
                  <a:pos x="1622" y="31"/>
                </a:cxn>
                <a:cxn ang="0">
                  <a:pos x="1521" y="17"/>
                </a:cxn>
                <a:cxn ang="0">
                  <a:pos x="1395" y="6"/>
                </a:cxn>
                <a:cxn ang="0">
                  <a:pos x="1236" y="0"/>
                </a:cxn>
                <a:cxn ang="0">
                  <a:pos x="1058" y="9"/>
                </a:cxn>
                <a:cxn ang="0">
                  <a:pos x="870" y="36"/>
                </a:cxn>
                <a:cxn ang="0">
                  <a:pos x="683" y="88"/>
                </a:cxn>
                <a:cxn ang="0">
                  <a:pos x="510" y="173"/>
                </a:cxn>
                <a:cxn ang="0">
                  <a:pos x="361" y="297"/>
                </a:cxn>
                <a:cxn ang="0">
                  <a:pos x="247" y="465"/>
                </a:cxn>
              </a:cxnLst>
              <a:rect l="0" t="0" r="r" b="b"/>
              <a:pathLst>
                <a:path w="2625" h="3178">
                  <a:moveTo>
                    <a:pt x="195" y="604"/>
                  </a:moveTo>
                  <a:lnTo>
                    <a:pt x="192" y="617"/>
                  </a:lnTo>
                  <a:lnTo>
                    <a:pt x="182" y="653"/>
                  </a:lnTo>
                  <a:lnTo>
                    <a:pt x="169" y="707"/>
                  </a:lnTo>
                  <a:lnTo>
                    <a:pt x="154" y="770"/>
                  </a:lnTo>
                  <a:lnTo>
                    <a:pt x="147" y="806"/>
                  </a:lnTo>
                  <a:lnTo>
                    <a:pt x="141" y="841"/>
                  </a:lnTo>
                  <a:lnTo>
                    <a:pt x="135" y="877"/>
                  </a:lnTo>
                  <a:lnTo>
                    <a:pt x="131" y="913"/>
                  </a:lnTo>
                  <a:lnTo>
                    <a:pt x="129" y="948"/>
                  </a:lnTo>
                  <a:lnTo>
                    <a:pt x="128" y="981"/>
                  </a:lnTo>
                  <a:lnTo>
                    <a:pt x="129" y="997"/>
                  </a:lnTo>
                  <a:lnTo>
                    <a:pt x="130" y="1012"/>
                  </a:lnTo>
                  <a:lnTo>
                    <a:pt x="132" y="1026"/>
                  </a:lnTo>
                  <a:lnTo>
                    <a:pt x="135" y="1039"/>
                  </a:lnTo>
                  <a:lnTo>
                    <a:pt x="129" y="1048"/>
                  </a:lnTo>
                  <a:lnTo>
                    <a:pt x="116" y="1075"/>
                  </a:lnTo>
                  <a:lnTo>
                    <a:pt x="107" y="1095"/>
                  </a:lnTo>
                  <a:lnTo>
                    <a:pt x="97" y="1118"/>
                  </a:lnTo>
                  <a:lnTo>
                    <a:pt x="85" y="1147"/>
                  </a:lnTo>
                  <a:lnTo>
                    <a:pt x="74" y="1178"/>
                  </a:lnTo>
                  <a:lnTo>
                    <a:pt x="62" y="1214"/>
                  </a:lnTo>
                  <a:lnTo>
                    <a:pt x="51" y="1254"/>
                  </a:lnTo>
                  <a:lnTo>
                    <a:pt x="40" y="1296"/>
                  </a:lnTo>
                  <a:lnTo>
                    <a:pt x="28" y="1343"/>
                  </a:lnTo>
                  <a:lnTo>
                    <a:pt x="19" y="1392"/>
                  </a:lnTo>
                  <a:lnTo>
                    <a:pt x="11" y="1446"/>
                  </a:lnTo>
                  <a:lnTo>
                    <a:pt x="5" y="1503"/>
                  </a:lnTo>
                  <a:lnTo>
                    <a:pt x="1" y="1561"/>
                  </a:lnTo>
                  <a:lnTo>
                    <a:pt x="0" y="1624"/>
                  </a:lnTo>
                  <a:lnTo>
                    <a:pt x="1" y="1690"/>
                  </a:lnTo>
                  <a:lnTo>
                    <a:pt x="5" y="1757"/>
                  </a:lnTo>
                  <a:lnTo>
                    <a:pt x="13" y="1829"/>
                  </a:lnTo>
                  <a:lnTo>
                    <a:pt x="24" y="1902"/>
                  </a:lnTo>
                  <a:lnTo>
                    <a:pt x="40" y="1978"/>
                  </a:lnTo>
                  <a:lnTo>
                    <a:pt x="60" y="2057"/>
                  </a:lnTo>
                  <a:lnTo>
                    <a:pt x="84" y="2138"/>
                  </a:lnTo>
                  <a:lnTo>
                    <a:pt x="113" y="2221"/>
                  </a:lnTo>
                  <a:lnTo>
                    <a:pt x="149" y="2306"/>
                  </a:lnTo>
                  <a:lnTo>
                    <a:pt x="189" y="2393"/>
                  </a:lnTo>
                  <a:lnTo>
                    <a:pt x="235" y="2482"/>
                  </a:lnTo>
                  <a:lnTo>
                    <a:pt x="288" y="2573"/>
                  </a:lnTo>
                  <a:lnTo>
                    <a:pt x="348" y="2666"/>
                  </a:lnTo>
                  <a:lnTo>
                    <a:pt x="414" y="2760"/>
                  </a:lnTo>
                  <a:lnTo>
                    <a:pt x="488" y="2855"/>
                  </a:lnTo>
                  <a:lnTo>
                    <a:pt x="517" y="2894"/>
                  </a:lnTo>
                  <a:lnTo>
                    <a:pt x="551" y="2938"/>
                  </a:lnTo>
                  <a:lnTo>
                    <a:pt x="570" y="2960"/>
                  </a:lnTo>
                  <a:lnTo>
                    <a:pt x="591" y="2983"/>
                  </a:lnTo>
                  <a:lnTo>
                    <a:pt x="613" y="3007"/>
                  </a:lnTo>
                  <a:lnTo>
                    <a:pt x="638" y="3029"/>
                  </a:lnTo>
                  <a:lnTo>
                    <a:pt x="666" y="3051"/>
                  </a:lnTo>
                  <a:lnTo>
                    <a:pt x="695" y="3072"/>
                  </a:lnTo>
                  <a:lnTo>
                    <a:pt x="727" y="3093"/>
                  </a:lnTo>
                  <a:lnTo>
                    <a:pt x="762" y="3111"/>
                  </a:lnTo>
                  <a:lnTo>
                    <a:pt x="799" y="3128"/>
                  </a:lnTo>
                  <a:lnTo>
                    <a:pt x="839" y="3142"/>
                  </a:lnTo>
                  <a:lnTo>
                    <a:pt x="884" y="3155"/>
                  </a:lnTo>
                  <a:lnTo>
                    <a:pt x="931" y="3165"/>
                  </a:lnTo>
                  <a:lnTo>
                    <a:pt x="982" y="3173"/>
                  </a:lnTo>
                  <a:lnTo>
                    <a:pt x="1036" y="3177"/>
                  </a:lnTo>
                  <a:lnTo>
                    <a:pt x="1095" y="3178"/>
                  </a:lnTo>
                  <a:lnTo>
                    <a:pt x="1158" y="3175"/>
                  </a:lnTo>
                  <a:lnTo>
                    <a:pt x="1224" y="3167"/>
                  </a:lnTo>
                  <a:lnTo>
                    <a:pt x="1296" y="3156"/>
                  </a:lnTo>
                  <a:lnTo>
                    <a:pt x="1372" y="3141"/>
                  </a:lnTo>
                  <a:lnTo>
                    <a:pt x="1452" y="3120"/>
                  </a:lnTo>
                  <a:lnTo>
                    <a:pt x="1538" y="3095"/>
                  </a:lnTo>
                  <a:lnTo>
                    <a:pt x="1629" y="3063"/>
                  </a:lnTo>
                  <a:lnTo>
                    <a:pt x="1725" y="3027"/>
                  </a:lnTo>
                  <a:lnTo>
                    <a:pt x="1826" y="2984"/>
                  </a:lnTo>
                  <a:lnTo>
                    <a:pt x="1933" y="2936"/>
                  </a:lnTo>
                  <a:lnTo>
                    <a:pt x="2046" y="2881"/>
                  </a:lnTo>
                  <a:lnTo>
                    <a:pt x="2165" y="2819"/>
                  </a:lnTo>
                  <a:lnTo>
                    <a:pt x="2291" y="2750"/>
                  </a:lnTo>
                  <a:lnTo>
                    <a:pt x="2294" y="2745"/>
                  </a:lnTo>
                  <a:lnTo>
                    <a:pt x="2305" y="2728"/>
                  </a:lnTo>
                  <a:lnTo>
                    <a:pt x="2321" y="2703"/>
                  </a:lnTo>
                  <a:lnTo>
                    <a:pt x="2342" y="2669"/>
                  </a:lnTo>
                  <a:lnTo>
                    <a:pt x="2367" y="2626"/>
                  </a:lnTo>
                  <a:lnTo>
                    <a:pt x="2396" y="2576"/>
                  </a:lnTo>
                  <a:lnTo>
                    <a:pt x="2410" y="2547"/>
                  </a:lnTo>
                  <a:lnTo>
                    <a:pt x="2425" y="2517"/>
                  </a:lnTo>
                  <a:lnTo>
                    <a:pt x="2440" y="2486"/>
                  </a:lnTo>
                  <a:lnTo>
                    <a:pt x="2456" y="2452"/>
                  </a:lnTo>
                  <a:lnTo>
                    <a:pt x="2471" y="2418"/>
                  </a:lnTo>
                  <a:lnTo>
                    <a:pt x="2487" y="2383"/>
                  </a:lnTo>
                  <a:lnTo>
                    <a:pt x="2502" y="2345"/>
                  </a:lnTo>
                  <a:lnTo>
                    <a:pt x="2516" y="2306"/>
                  </a:lnTo>
                  <a:lnTo>
                    <a:pt x="2530" y="2266"/>
                  </a:lnTo>
                  <a:lnTo>
                    <a:pt x="2543" y="2225"/>
                  </a:lnTo>
                  <a:lnTo>
                    <a:pt x="2555" y="2183"/>
                  </a:lnTo>
                  <a:lnTo>
                    <a:pt x="2567" y="2140"/>
                  </a:lnTo>
                  <a:lnTo>
                    <a:pt x="2579" y="2096"/>
                  </a:lnTo>
                  <a:lnTo>
                    <a:pt x="2588" y="2052"/>
                  </a:lnTo>
                  <a:lnTo>
                    <a:pt x="2596" y="2006"/>
                  </a:lnTo>
                  <a:lnTo>
                    <a:pt x="2603" y="1960"/>
                  </a:lnTo>
                  <a:lnTo>
                    <a:pt x="2608" y="1913"/>
                  </a:lnTo>
                  <a:lnTo>
                    <a:pt x="2612" y="1866"/>
                  </a:lnTo>
                  <a:lnTo>
                    <a:pt x="2614" y="1818"/>
                  </a:lnTo>
                  <a:lnTo>
                    <a:pt x="2614" y="1770"/>
                  </a:lnTo>
                  <a:lnTo>
                    <a:pt x="2616" y="1751"/>
                  </a:lnTo>
                  <a:lnTo>
                    <a:pt x="2620" y="1701"/>
                  </a:lnTo>
                  <a:lnTo>
                    <a:pt x="2622" y="1663"/>
                  </a:lnTo>
                  <a:lnTo>
                    <a:pt x="2624" y="1621"/>
                  </a:lnTo>
                  <a:lnTo>
                    <a:pt x="2625" y="1571"/>
                  </a:lnTo>
                  <a:lnTo>
                    <a:pt x="2625" y="1517"/>
                  </a:lnTo>
                  <a:lnTo>
                    <a:pt x="2625" y="1457"/>
                  </a:lnTo>
                  <a:lnTo>
                    <a:pt x="2623" y="1392"/>
                  </a:lnTo>
                  <a:lnTo>
                    <a:pt x="2619" y="1325"/>
                  </a:lnTo>
                  <a:lnTo>
                    <a:pt x="2613" y="1254"/>
                  </a:lnTo>
                  <a:lnTo>
                    <a:pt x="2605" y="1180"/>
                  </a:lnTo>
                  <a:lnTo>
                    <a:pt x="2594" y="1104"/>
                  </a:lnTo>
                  <a:lnTo>
                    <a:pt x="2581" y="1027"/>
                  </a:lnTo>
                  <a:lnTo>
                    <a:pt x="2563" y="949"/>
                  </a:lnTo>
                  <a:lnTo>
                    <a:pt x="2543" y="870"/>
                  </a:lnTo>
                  <a:lnTo>
                    <a:pt x="2519" y="792"/>
                  </a:lnTo>
                  <a:lnTo>
                    <a:pt x="2492" y="715"/>
                  </a:lnTo>
                  <a:lnTo>
                    <a:pt x="2459" y="639"/>
                  </a:lnTo>
                  <a:lnTo>
                    <a:pt x="2423" y="564"/>
                  </a:lnTo>
                  <a:lnTo>
                    <a:pt x="2381" y="492"/>
                  </a:lnTo>
                  <a:lnTo>
                    <a:pt x="2334" y="423"/>
                  </a:lnTo>
                  <a:lnTo>
                    <a:pt x="2283" y="358"/>
                  </a:lnTo>
                  <a:lnTo>
                    <a:pt x="2224" y="297"/>
                  </a:lnTo>
                  <a:lnTo>
                    <a:pt x="2160" y="240"/>
                  </a:lnTo>
                  <a:lnTo>
                    <a:pt x="2091" y="190"/>
                  </a:lnTo>
                  <a:lnTo>
                    <a:pt x="2014" y="144"/>
                  </a:lnTo>
                  <a:lnTo>
                    <a:pt x="1930" y="106"/>
                  </a:lnTo>
                  <a:lnTo>
                    <a:pt x="1840" y="74"/>
                  </a:lnTo>
                  <a:lnTo>
                    <a:pt x="1742" y="50"/>
                  </a:lnTo>
                  <a:lnTo>
                    <a:pt x="1636" y="34"/>
                  </a:lnTo>
                  <a:lnTo>
                    <a:pt x="1622" y="31"/>
                  </a:lnTo>
                  <a:lnTo>
                    <a:pt x="1583" y="25"/>
                  </a:lnTo>
                  <a:lnTo>
                    <a:pt x="1554" y="21"/>
                  </a:lnTo>
                  <a:lnTo>
                    <a:pt x="1521" y="17"/>
                  </a:lnTo>
                  <a:lnTo>
                    <a:pt x="1484" y="13"/>
                  </a:lnTo>
                  <a:lnTo>
                    <a:pt x="1441" y="9"/>
                  </a:lnTo>
                  <a:lnTo>
                    <a:pt x="1395" y="6"/>
                  </a:lnTo>
                  <a:lnTo>
                    <a:pt x="1344" y="2"/>
                  </a:lnTo>
                  <a:lnTo>
                    <a:pt x="1292" y="1"/>
                  </a:lnTo>
                  <a:lnTo>
                    <a:pt x="1236" y="0"/>
                  </a:lnTo>
                  <a:lnTo>
                    <a:pt x="1179" y="1"/>
                  </a:lnTo>
                  <a:lnTo>
                    <a:pt x="1118" y="5"/>
                  </a:lnTo>
                  <a:lnTo>
                    <a:pt x="1058" y="9"/>
                  </a:lnTo>
                  <a:lnTo>
                    <a:pt x="995" y="15"/>
                  </a:lnTo>
                  <a:lnTo>
                    <a:pt x="932" y="24"/>
                  </a:lnTo>
                  <a:lnTo>
                    <a:pt x="870" y="36"/>
                  </a:lnTo>
                  <a:lnTo>
                    <a:pt x="806" y="50"/>
                  </a:lnTo>
                  <a:lnTo>
                    <a:pt x="744" y="68"/>
                  </a:lnTo>
                  <a:lnTo>
                    <a:pt x="683" y="88"/>
                  </a:lnTo>
                  <a:lnTo>
                    <a:pt x="623" y="113"/>
                  </a:lnTo>
                  <a:lnTo>
                    <a:pt x="566" y="141"/>
                  </a:lnTo>
                  <a:lnTo>
                    <a:pt x="510" y="173"/>
                  </a:lnTo>
                  <a:lnTo>
                    <a:pt x="457" y="210"/>
                  </a:lnTo>
                  <a:lnTo>
                    <a:pt x="407" y="251"/>
                  </a:lnTo>
                  <a:lnTo>
                    <a:pt x="361" y="297"/>
                  </a:lnTo>
                  <a:lnTo>
                    <a:pt x="318" y="347"/>
                  </a:lnTo>
                  <a:lnTo>
                    <a:pt x="280" y="403"/>
                  </a:lnTo>
                  <a:lnTo>
                    <a:pt x="247" y="465"/>
                  </a:lnTo>
                  <a:lnTo>
                    <a:pt x="218" y="532"/>
                  </a:lnTo>
                  <a:lnTo>
                    <a:pt x="195" y="604"/>
                  </a:lnTo>
                  <a:close/>
                </a:path>
              </a:pathLst>
            </a:custGeom>
            <a:solidFill>
              <a:srgbClr val="EFD3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6" name="Freeform 90"/>
            <p:cNvSpPr>
              <a:spLocks/>
            </p:cNvSpPr>
            <p:nvPr/>
          </p:nvSpPr>
          <p:spPr bwMode="auto">
            <a:xfrm>
              <a:off x="4703" y="2056"/>
              <a:ext cx="20" cy="28"/>
            </a:xfrm>
            <a:custGeom>
              <a:avLst/>
              <a:gdLst/>
              <a:ahLst/>
              <a:cxnLst>
                <a:cxn ang="0">
                  <a:pos x="139" y="11"/>
                </a:cxn>
                <a:cxn ang="0">
                  <a:pos x="121" y="9"/>
                </a:cxn>
                <a:cxn ang="0">
                  <a:pos x="105" y="11"/>
                </a:cxn>
                <a:cxn ang="0">
                  <a:pos x="87" y="17"/>
                </a:cxn>
                <a:cxn ang="0">
                  <a:pos x="70" y="29"/>
                </a:cxn>
                <a:cxn ang="0">
                  <a:pos x="58" y="44"/>
                </a:cxn>
                <a:cxn ang="0">
                  <a:pos x="52" y="56"/>
                </a:cxn>
                <a:cxn ang="0">
                  <a:pos x="46" y="73"/>
                </a:cxn>
                <a:cxn ang="0">
                  <a:pos x="42" y="91"/>
                </a:cxn>
                <a:cxn ang="0">
                  <a:pos x="41" y="105"/>
                </a:cxn>
                <a:cxn ang="0">
                  <a:pos x="42" y="121"/>
                </a:cxn>
                <a:cxn ang="0">
                  <a:pos x="46" y="136"/>
                </a:cxn>
                <a:cxn ang="0">
                  <a:pos x="55" y="154"/>
                </a:cxn>
                <a:cxn ang="0">
                  <a:pos x="69" y="171"/>
                </a:cxn>
                <a:cxn ang="0">
                  <a:pos x="91" y="185"/>
                </a:cxn>
                <a:cxn ang="0">
                  <a:pos x="114" y="193"/>
                </a:cxn>
                <a:cxn ang="0">
                  <a:pos x="132" y="196"/>
                </a:cxn>
                <a:cxn ang="0">
                  <a:pos x="137" y="198"/>
                </a:cxn>
                <a:cxn ang="0">
                  <a:pos x="110" y="199"/>
                </a:cxn>
                <a:cxn ang="0">
                  <a:pos x="85" y="196"/>
                </a:cxn>
                <a:cxn ang="0">
                  <a:pos x="59" y="188"/>
                </a:cxn>
                <a:cxn ang="0">
                  <a:pos x="40" y="178"/>
                </a:cxn>
                <a:cxn ang="0">
                  <a:pos x="28" y="169"/>
                </a:cxn>
                <a:cxn ang="0">
                  <a:pos x="18" y="157"/>
                </a:cxn>
                <a:cxn ang="0">
                  <a:pos x="10" y="142"/>
                </a:cxn>
                <a:cxn ang="0">
                  <a:pos x="4" y="125"/>
                </a:cxn>
                <a:cxn ang="0">
                  <a:pos x="1" y="105"/>
                </a:cxn>
                <a:cxn ang="0">
                  <a:pos x="1" y="88"/>
                </a:cxn>
                <a:cxn ang="0">
                  <a:pos x="5" y="65"/>
                </a:cxn>
                <a:cxn ang="0">
                  <a:pos x="13" y="44"/>
                </a:cxn>
                <a:cxn ang="0">
                  <a:pos x="23" y="29"/>
                </a:cxn>
                <a:cxn ang="0">
                  <a:pos x="32" y="20"/>
                </a:cxn>
                <a:cxn ang="0">
                  <a:pos x="43" y="12"/>
                </a:cxn>
                <a:cxn ang="0">
                  <a:pos x="55" y="6"/>
                </a:cxn>
                <a:cxn ang="0">
                  <a:pos x="70" y="2"/>
                </a:cxn>
                <a:cxn ang="0">
                  <a:pos x="87" y="0"/>
                </a:cxn>
                <a:cxn ang="0">
                  <a:pos x="107" y="2"/>
                </a:cxn>
                <a:cxn ang="0">
                  <a:pos x="130" y="7"/>
                </a:cxn>
              </a:cxnLst>
              <a:rect l="0" t="0" r="r" b="b"/>
              <a:pathLst>
                <a:path w="143" h="199">
                  <a:moveTo>
                    <a:pt x="143" y="12"/>
                  </a:moveTo>
                  <a:lnTo>
                    <a:pt x="139" y="11"/>
                  </a:lnTo>
                  <a:lnTo>
                    <a:pt x="128" y="9"/>
                  </a:lnTo>
                  <a:lnTo>
                    <a:pt x="121" y="9"/>
                  </a:lnTo>
                  <a:lnTo>
                    <a:pt x="114" y="10"/>
                  </a:lnTo>
                  <a:lnTo>
                    <a:pt x="105" y="11"/>
                  </a:lnTo>
                  <a:lnTo>
                    <a:pt x="96" y="13"/>
                  </a:lnTo>
                  <a:lnTo>
                    <a:pt x="87" y="17"/>
                  </a:lnTo>
                  <a:lnTo>
                    <a:pt x="79" y="22"/>
                  </a:lnTo>
                  <a:lnTo>
                    <a:pt x="70" y="29"/>
                  </a:lnTo>
                  <a:lnTo>
                    <a:pt x="62" y="38"/>
                  </a:lnTo>
                  <a:lnTo>
                    <a:pt x="58" y="44"/>
                  </a:lnTo>
                  <a:lnTo>
                    <a:pt x="55" y="50"/>
                  </a:lnTo>
                  <a:lnTo>
                    <a:pt x="52" y="56"/>
                  </a:lnTo>
                  <a:lnTo>
                    <a:pt x="49" y="65"/>
                  </a:lnTo>
                  <a:lnTo>
                    <a:pt x="46" y="73"/>
                  </a:lnTo>
                  <a:lnTo>
                    <a:pt x="44" y="81"/>
                  </a:lnTo>
                  <a:lnTo>
                    <a:pt x="42" y="91"/>
                  </a:lnTo>
                  <a:lnTo>
                    <a:pt x="41" y="101"/>
                  </a:lnTo>
                  <a:lnTo>
                    <a:pt x="41" y="105"/>
                  </a:lnTo>
                  <a:lnTo>
                    <a:pt x="41" y="114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6"/>
                  </a:lnTo>
                  <a:lnTo>
                    <a:pt x="50" y="145"/>
                  </a:lnTo>
                  <a:lnTo>
                    <a:pt x="55" y="154"/>
                  </a:lnTo>
                  <a:lnTo>
                    <a:pt x="61" y="163"/>
                  </a:lnTo>
                  <a:lnTo>
                    <a:pt x="69" y="171"/>
                  </a:lnTo>
                  <a:lnTo>
                    <a:pt x="79" y="178"/>
                  </a:lnTo>
                  <a:lnTo>
                    <a:pt x="91" y="185"/>
                  </a:lnTo>
                  <a:lnTo>
                    <a:pt x="106" y="190"/>
                  </a:lnTo>
                  <a:lnTo>
                    <a:pt x="114" y="193"/>
                  </a:lnTo>
                  <a:lnTo>
                    <a:pt x="123" y="195"/>
                  </a:lnTo>
                  <a:lnTo>
                    <a:pt x="132" y="196"/>
                  </a:lnTo>
                  <a:lnTo>
                    <a:pt x="143" y="197"/>
                  </a:lnTo>
                  <a:lnTo>
                    <a:pt x="137" y="198"/>
                  </a:lnTo>
                  <a:lnTo>
                    <a:pt x="120" y="199"/>
                  </a:lnTo>
                  <a:lnTo>
                    <a:pt x="110" y="199"/>
                  </a:lnTo>
                  <a:lnTo>
                    <a:pt x="98" y="198"/>
                  </a:lnTo>
                  <a:lnTo>
                    <a:pt x="85" y="196"/>
                  </a:lnTo>
                  <a:lnTo>
                    <a:pt x="72" y="193"/>
                  </a:lnTo>
                  <a:lnTo>
                    <a:pt x="59" y="188"/>
                  </a:lnTo>
                  <a:lnTo>
                    <a:pt x="46" y="182"/>
                  </a:lnTo>
                  <a:lnTo>
                    <a:pt x="40" y="178"/>
                  </a:lnTo>
                  <a:lnTo>
                    <a:pt x="34" y="174"/>
                  </a:lnTo>
                  <a:lnTo>
                    <a:pt x="28" y="169"/>
                  </a:lnTo>
                  <a:lnTo>
                    <a:pt x="22" y="163"/>
                  </a:lnTo>
                  <a:lnTo>
                    <a:pt x="18" y="157"/>
                  </a:lnTo>
                  <a:lnTo>
                    <a:pt x="13" y="150"/>
                  </a:lnTo>
                  <a:lnTo>
                    <a:pt x="10" y="142"/>
                  </a:lnTo>
                  <a:lnTo>
                    <a:pt x="6" y="134"/>
                  </a:lnTo>
                  <a:lnTo>
                    <a:pt x="4" y="125"/>
                  </a:lnTo>
                  <a:lnTo>
                    <a:pt x="2" y="115"/>
                  </a:lnTo>
                  <a:lnTo>
                    <a:pt x="1" y="105"/>
                  </a:lnTo>
                  <a:lnTo>
                    <a:pt x="0" y="94"/>
                  </a:lnTo>
                  <a:lnTo>
                    <a:pt x="1" y="88"/>
                  </a:lnTo>
                  <a:lnTo>
                    <a:pt x="3" y="74"/>
                  </a:lnTo>
                  <a:lnTo>
                    <a:pt x="5" y="65"/>
                  </a:lnTo>
                  <a:lnTo>
                    <a:pt x="9" y="54"/>
                  </a:lnTo>
                  <a:lnTo>
                    <a:pt x="13" y="44"/>
                  </a:lnTo>
                  <a:lnTo>
                    <a:pt x="19" y="34"/>
                  </a:lnTo>
                  <a:lnTo>
                    <a:pt x="23" y="29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6"/>
                  </a:lnTo>
                  <a:lnTo>
                    <a:pt x="43" y="12"/>
                  </a:lnTo>
                  <a:lnTo>
                    <a:pt x="49" y="8"/>
                  </a:lnTo>
                  <a:lnTo>
                    <a:pt x="55" y="6"/>
                  </a:lnTo>
                  <a:lnTo>
                    <a:pt x="62" y="3"/>
                  </a:lnTo>
                  <a:lnTo>
                    <a:pt x="70" y="2"/>
                  </a:lnTo>
                  <a:lnTo>
                    <a:pt x="78" y="1"/>
                  </a:lnTo>
                  <a:lnTo>
                    <a:pt x="87" y="0"/>
                  </a:lnTo>
                  <a:lnTo>
                    <a:pt x="97" y="1"/>
                  </a:lnTo>
                  <a:lnTo>
                    <a:pt x="107" y="2"/>
                  </a:lnTo>
                  <a:lnTo>
                    <a:pt x="118" y="4"/>
                  </a:lnTo>
                  <a:lnTo>
                    <a:pt x="130" y="7"/>
                  </a:lnTo>
                  <a:lnTo>
                    <a:pt x="143" y="1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7" name="Freeform 91"/>
            <p:cNvSpPr>
              <a:spLocks/>
            </p:cNvSpPr>
            <p:nvPr/>
          </p:nvSpPr>
          <p:spPr bwMode="auto">
            <a:xfrm>
              <a:off x="4815" y="1920"/>
              <a:ext cx="94" cy="36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87" y="51"/>
                </a:cxn>
                <a:cxn ang="0">
                  <a:pos x="159" y="88"/>
                </a:cxn>
                <a:cxn ang="0">
                  <a:pos x="245" y="126"/>
                </a:cxn>
                <a:cxn ang="0">
                  <a:pos x="314" y="153"/>
                </a:cxn>
                <a:cxn ang="0">
                  <a:pos x="361" y="168"/>
                </a:cxn>
                <a:cxn ang="0">
                  <a:pos x="410" y="180"/>
                </a:cxn>
                <a:cxn ang="0">
                  <a:pos x="456" y="189"/>
                </a:cxn>
                <a:cxn ang="0">
                  <a:pos x="502" y="194"/>
                </a:cxn>
                <a:cxn ang="0">
                  <a:pos x="546" y="194"/>
                </a:cxn>
                <a:cxn ang="0">
                  <a:pos x="658" y="187"/>
                </a:cxn>
                <a:cxn ang="0">
                  <a:pos x="661" y="204"/>
                </a:cxn>
                <a:cxn ang="0">
                  <a:pos x="658" y="219"/>
                </a:cxn>
                <a:cxn ang="0">
                  <a:pos x="652" y="227"/>
                </a:cxn>
                <a:cxn ang="0">
                  <a:pos x="643" y="234"/>
                </a:cxn>
                <a:cxn ang="0">
                  <a:pos x="631" y="241"/>
                </a:cxn>
                <a:cxn ang="0">
                  <a:pos x="613" y="246"/>
                </a:cxn>
                <a:cxn ang="0">
                  <a:pos x="591" y="249"/>
                </a:cxn>
                <a:cxn ang="0">
                  <a:pos x="562" y="250"/>
                </a:cxn>
                <a:cxn ang="0">
                  <a:pos x="527" y="249"/>
                </a:cxn>
                <a:cxn ang="0">
                  <a:pos x="485" y="244"/>
                </a:cxn>
                <a:cxn ang="0">
                  <a:pos x="435" y="236"/>
                </a:cxn>
                <a:cxn ang="0">
                  <a:pos x="377" y="224"/>
                </a:cxn>
                <a:cxn ang="0">
                  <a:pos x="328" y="208"/>
                </a:cxn>
                <a:cxn ang="0">
                  <a:pos x="277" y="189"/>
                </a:cxn>
                <a:cxn ang="0">
                  <a:pos x="216" y="164"/>
                </a:cxn>
                <a:cxn ang="0">
                  <a:pos x="151" y="132"/>
                </a:cxn>
                <a:cxn ang="0">
                  <a:pos x="120" y="113"/>
                </a:cxn>
                <a:cxn ang="0">
                  <a:pos x="90" y="93"/>
                </a:cxn>
                <a:cxn ang="0">
                  <a:pos x="63" y="72"/>
                </a:cxn>
                <a:cxn ang="0">
                  <a:pos x="37" y="50"/>
                </a:cxn>
                <a:cxn ang="0">
                  <a:pos x="16" y="25"/>
                </a:cxn>
                <a:cxn ang="0">
                  <a:pos x="0" y="0"/>
                </a:cxn>
              </a:cxnLst>
              <a:rect l="0" t="0" r="r" b="b"/>
              <a:pathLst>
                <a:path w="661" h="250">
                  <a:moveTo>
                    <a:pt x="0" y="0"/>
                  </a:moveTo>
                  <a:lnTo>
                    <a:pt x="15" y="10"/>
                  </a:lnTo>
                  <a:lnTo>
                    <a:pt x="57" y="34"/>
                  </a:lnTo>
                  <a:lnTo>
                    <a:pt x="87" y="51"/>
                  </a:lnTo>
                  <a:lnTo>
                    <a:pt x="121" y="69"/>
                  </a:lnTo>
                  <a:lnTo>
                    <a:pt x="159" y="88"/>
                  </a:lnTo>
                  <a:lnTo>
                    <a:pt x="201" y="107"/>
                  </a:lnTo>
                  <a:lnTo>
                    <a:pt x="245" y="126"/>
                  </a:lnTo>
                  <a:lnTo>
                    <a:pt x="291" y="145"/>
                  </a:lnTo>
                  <a:lnTo>
                    <a:pt x="314" y="153"/>
                  </a:lnTo>
                  <a:lnTo>
                    <a:pt x="338" y="161"/>
                  </a:lnTo>
                  <a:lnTo>
                    <a:pt x="361" y="168"/>
                  </a:lnTo>
                  <a:lnTo>
                    <a:pt x="386" y="174"/>
                  </a:lnTo>
                  <a:lnTo>
                    <a:pt x="410" y="180"/>
                  </a:lnTo>
                  <a:lnTo>
                    <a:pt x="433" y="185"/>
                  </a:lnTo>
                  <a:lnTo>
                    <a:pt x="456" y="189"/>
                  </a:lnTo>
                  <a:lnTo>
                    <a:pt x="480" y="192"/>
                  </a:lnTo>
                  <a:lnTo>
                    <a:pt x="502" y="194"/>
                  </a:lnTo>
                  <a:lnTo>
                    <a:pt x="525" y="195"/>
                  </a:lnTo>
                  <a:lnTo>
                    <a:pt x="546" y="194"/>
                  </a:lnTo>
                  <a:lnTo>
                    <a:pt x="568" y="192"/>
                  </a:lnTo>
                  <a:lnTo>
                    <a:pt x="658" y="187"/>
                  </a:lnTo>
                  <a:lnTo>
                    <a:pt x="660" y="192"/>
                  </a:lnTo>
                  <a:lnTo>
                    <a:pt x="661" y="204"/>
                  </a:lnTo>
                  <a:lnTo>
                    <a:pt x="661" y="211"/>
                  </a:lnTo>
                  <a:lnTo>
                    <a:pt x="658" y="219"/>
                  </a:lnTo>
                  <a:lnTo>
                    <a:pt x="655" y="223"/>
                  </a:lnTo>
                  <a:lnTo>
                    <a:pt x="652" y="227"/>
                  </a:lnTo>
                  <a:lnTo>
                    <a:pt x="648" y="231"/>
                  </a:lnTo>
                  <a:lnTo>
                    <a:pt x="643" y="234"/>
                  </a:lnTo>
                  <a:lnTo>
                    <a:pt x="637" y="238"/>
                  </a:lnTo>
                  <a:lnTo>
                    <a:pt x="631" y="241"/>
                  </a:lnTo>
                  <a:lnTo>
                    <a:pt x="623" y="243"/>
                  </a:lnTo>
                  <a:lnTo>
                    <a:pt x="613" y="246"/>
                  </a:lnTo>
                  <a:lnTo>
                    <a:pt x="603" y="248"/>
                  </a:lnTo>
                  <a:lnTo>
                    <a:pt x="591" y="249"/>
                  </a:lnTo>
                  <a:lnTo>
                    <a:pt x="578" y="250"/>
                  </a:lnTo>
                  <a:lnTo>
                    <a:pt x="562" y="250"/>
                  </a:lnTo>
                  <a:lnTo>
                    <a:pt x="545" y="250"/>
                  </a:lnTo>
                  <a:lnTo>
                    <a:pt x="527" y="249"/>
                  </a:lnTo>
                  <a:lnTo>
                    <a:pt x="507" y="247"/>
                  </a:lnTo>
                  <a:lnTo>
                    <a:pt x="485" y="244"/>
                  </a:lnTo>
                  <a:lnTo>
                    <a:pt x="460" y="241"/>
                  </a:lnTo>
                  <a:lnTo>
                    <a:pt x="435" y="236"/>
                  </a:lnTo>
                  <a:lnTo>
                    <a:pt x="407" y="231"/>
                  </a:lnTo>
                  <a:lnTo>
                    <a:pt x="377" y="224"/>
                  </a:lnTo>
                  <a:lnTo>
                    <a:pt x="363" y="220"/>
                  </a:lnTo>
                  <a:lnTo>
                    <a:pt x="328" y="208"/>
                  </a:lnTo>
                  <a:lnTo>
                    <a:pt x="304" y="199"/>
                  </a:lnTo>
                  <a:lnTo>
                    <a:pt x="277" y="189"/>
                  </a:lnTo>
                  <a:lnTo>
                    <a:pt x="247" y="177"/>
                  </a:lnTo>
                  <a:lnTo>
                    <a:pt x="216" y="164"/>
                  </a:lnTo>
                  <a:lnTo>
                    <a:pt x="184" y="148"/>
                  </a:lnTo>
                  <a:lnTo>
                    <a:pt x="151" y="132"/>
                  </a:lnTo>
                  <a:lnTo>
                    <a:pt x="136" y="122"/>
                  </a:lnTo>
                  <a:lnTo>
                    <a:pt x="120" y="113"/>
                  </a:lnTo>
                  <a:lnTo>
                    <a:pt x="105" y="103"/>
                  </a:lnTo>
                  <a:lnTo>
                    <a:pt x="90" y="93"/>
                  </a:lnTo>
                  <a:lnTo>
                    <a:pt x="76" y="83"/>
                  </a:lnTo>
                  <a:lnTo>
                    <a:pt x="63" y="72"/>
                  </a:lnTo>
                  <a:lnTo>
                    <a:pt x="49" y="61"/>
                  </a:lnTo>
                  <a:lnTo>
                    <a:pt x="37" y="50"/>
                  </a:lnTo>
                  <a:lnTo>
                    <a:pt x="26" y="37"/>
                  </a:lnTo>
                  <a:lnTo>
                    <a:pt x="16" y="25"/>
                  </a:lnTo>
                  <a:lnTo>
                    <a:pt x="7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8" name="Freeform 92"/>
            <p:cNvSpPr>
              <a:spLocks/>
            </p:cNvSpPr>
            <p:nvPr/>
          </p:nvSpPr>
          <p:spPr bwMode="auto">
            <a:xfrm>
              <a:off x="4628" y="1915"/>
              <a:ext cx="40" cy="29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0" y="8"/>
                </a:cxn>
                <a:cxn ang="0">
                  <a:pos x="259" y="28"/>
                </a:cxn>
                <a:cxn ang="0">
                  <a:pos x="250" y="40"/>
                </a:cxn>
                <a:cxn ang="0">
                  <a:pos x="239" y="55"/>
                </a:cxn>
                <a:cxn ang="0">
                  <a:pos x="228" y="70"/>
                </a:cxn>
                <a:cxn ang="0">
                  <a:pos x="214" y="86"/>
                </a:cxn>
                <a:cxn ang="0">
                  <a:pos x="199" y="102"/>
                </a:cxn>
                <a:cxn ang="0">
                  <a:pos x="183" y="116"/>
                </a:cxn>
                <a:cxn ang="0">
                  <a:pos x="174" y="123"/>
                </a:cxn>
                <a:cxn ang="0">
                  <a:pos x="165" y="129"/>
                </a:cxn>
                <a:cxn ang="0">
                  <a:pos x="155" y="135"/>
                </a:cxn>
                <a:cxn ang="0">
                  <a:pos x="145" y="140"/>
                </a:cxn>
                <a:cxn ang="0">
                  <a:pos x="134" y="145"/>
                </a:cxn>
                <a:cxn ang="0">
                  <a:pos x="124" y="149"/>
                </a:cxn>
                <a:cxn ang="0">
                  <a:pos x="113" y="152"/>
                </a:cxn>
                <a:cxn ang="0">
                  <a:pos x="102" y="154"/>
                </a:cxn>
                <a:cxn ang="0">
                  <a:pos x="90" y="156"/>
                </a:cxn>
                <a:cxn ang="0">
                  <a:pos x="78" y="156"/>
                </a:cxn>
                <a:cxn ang="0">
                  <a:pos x="66" y="156"/>
                </a:cxn>
                <a:cxn ang="0">
                  <a:pos x="54" y="154"/>
                </a:cxn>
                <a:cxn ang="0">
                  <a:pos x="0" y="150"/>
                </a:cxn>
                <a:cxn ang="0">
                  <a:pos x="2" y="154"/>
                </a:cxn>
                <a:cxn ang="0">
                  <a:pos x="6" y="164"/>
                </a:cxn>
                <a:cxn ang="0">
                  <a:pos x="10" y="170"/>
                </a:cxn>
                <a:cxn ang="0">
                  <a:pos x="16" y="176"/>
                </a:cxn>
                <a:cxn ang="0">
                  <a:pos x="23" y="182"/>
                </a:cxn>
                <a:cxn ang="0">
                  <a:pos x="31" y="188"/>
                </a:cxn>
                <a:cxn ang="0">
                  <a:pos x="41" y="193"/>
                </a:cxn>
                <a:cxn ang="0">
                  <a:pos x="54" y="197"/>
                </a:cxn>
                <a:cxn ang="0">
                  <a:pos x="61" y="199"/>
                </a:cxn>
                <a:cxn ang="0">
                  <a:pos x="68" y="200"/>
                </a:cxn>
                <a:cxn ang="0">
                  <a:pos x="76" y="201"/>
                </a:cxn>
                <a:cxn ang="0">
                  <a:pos x="84" y="201"/>
                </a:cxn>
                <a:cxn ang="0">
                  <a:pos x="93" y="201"/>
                </a:cxn>
                <a:cxn ang="0">
                  <a:pos x="103" y="200"/>
                </a:cxn>
                <a:cxn ang="0">
                  <a:pos x="113" y="198"/>
                </a:cxn>
                <a:cxn ang="0">
                  <a:pos x="124" y="196"/>
                </a:cxn>
                <a:cxn ang="0">
                  <a:pos x="135" y="194"/>
                </a:cxn>
                <a:cxn ang="0">
                  <a:pos x="148" y="190"/>
                </a:cxn>
                <a:cxn ang="0">
                  <a:pos x="161" y="186"/>
                </a:cxn>
                <a:cxn ang="0">
                  <a:pos x="174" y="180"/>
                </a:cxn>
                <a:cxn ang="0">
                  <a:pos x="180" y="177"/>
                </a:cxn>
                <a:cxn ang="0">
                  <a:pos x="193" y="168"/>
                </a:cxn>
                <a:cxn ang="0">
                  <a:pos x="202" y="160"/>
                </a:cxn>
                <a:cxn ang="0">
                  <a:pos x="212" y="152"/>
                </a:cxn>
                <a:cxn ang="0">
                  <a:pos x="223" y="142"/>
                </a:cxn>
                <a:cxn ang="0">
                  <a:pos x="233" y="131"/>
                </a:cxn>
                <a:cxn ang="0">
                  <a:pos x="243" y="119"/>
                </a:cxn>
                <a:cxn ang="0">
                  <a:pos x="254" y="106"/>
                </a:cxn>
                <a:cxn ang="0">
                  <a:pos x="262" y="91"/>
                </a:cxn>
                <a:cxn ang="0">
                  <a:pos x="269" y="74"/>
                </a:cxn>
                <a:cxn ang="0">
                  <a:pos x="272" y="66"/>
                </a:cxn>
                <a:cxn ang="0">
                  <a:pos x="274" y="57"/>
                </a:cxn>
                <a:cxn ang="0">
                  <a:pos x="276" y="49"/>
                </a:cxn>
                <a:cxn ang="0">
                  <a:pos x="277" y="39"/>
                </a:cxn>
                <a:cxn ang="0">
                  <a:pos x="277" y="30"/>
                </a:cxn>
                <a:cxn ang="0">
                  <a:pos x="277" y="20"/>
                </a:cxn>
                <a:cxn ang="0">
                  <a:pos x="276" y="11"/>
                </a:cxn>
                <a:cxn ang="0">
                  <a:pos x="274" y="0"/>
                </a:cxn>
              </a:cxnLst>
              <a:rect l="0" t="0" r="r" b="b"/>
              <a:pathLst>
                <a:path w="277" h="201">
                  <a:moveTo>
                    <a:pt x="274" y="0"/>
                  </a:moveTo>
                  <a:lnTo>
                    <a:pt x="270" y="8"/>
                  </a:lnTo>
                  <a:lnTo>
                    <a:pt x="259" y="28"/>
                  </a:lnTo>
                  <a:lnTo>
                    <a:pt x="250" y="40"/>
                  </a:lnTo>
                  <a:lnTo>
                    <a:pt x="239" y="55"/>
                  </a:lnTo>
                  <a:lnTo>
                    <a:pt x="228" y="70"/>
                  </a:lnTo>
                  <a:lnTo>
                    <a:pt x="214" y="86"/>
                  </a:lnTo>
                  <a:lnTo>
                    <a:pt x="199" y="102"/>
                  </a:lnTo>
                  <a:lnTo>
                    <a:pt x="183" y="116"/>
                  </a:lnTo>
                  <a:lnTo>
                    <a:pt x="174" y="123"/>
                  </a:lnTo>
                  <a:lnTo>
                    <a:pt x="165" y="129"/>
                  </a:lnTo>
                  <a:lnTo>
                    <a:pt x="155" y="135"/>
                  </a:lnTo>
                  <a:lnTo>
                    <a:pt x="145" y="140"/>
                  </a:lnTo>
                  <a:lnTo>
                    <a:pt x="134" y="145"/>
                  </a:lnTo>
                  <a:lnTo>
                    <a:pt x="124" y="149"/>
                  </a:lnTo>
                  <a:lnTo>
                    <a:pt x="113" y="152"/>
                  </a:lnTo>
                  <a:lnTo>
                    <a:pt x="102" y="154"/>
                  </a:lnTo>
                  <a:lnTo>
                    <a:pt x="90" y="156"/>
                  </a:lnTo>
                  <a:lnTo>
                    <a:pt x="78" y="156"/>
                  </a:lnTo>
                  <a:lnTo>
                    <a:pt x="66" y="156"/>
                  </a:lnTo>
                  <a:lnTo>
                    <a:pt x="54" y="154"/>
                  </a:lnTo>
                  <a:lnTo>
                    <a:pt x="0" y="150"/>
                  </a:lnTo>
                  <a:lnTo>
                    <a:pt x="2" y="154"/>
                  </a:lnTo>
                  <a:lnTo>
                    <a:pt x="6" y="164"/>
                  </a:lnTo>
                  <a:lnTo>
                    <a:pt x="10" y="170"/>
                  </a:lnTo>
                  <a:lnTo>
                    <a:pt x="16" y="176"/>
                  </a:lnTo>
                  <a:lnTo>
                    <a:pt x="23" y="182"/>
                  </a:lnTo>
                  <a:lnTo>
                    <a:pt x="31" y="188"/>
                  </a:lnTo>
                  <a:lnTo>
                    <a:pt x="41" y="193"/>
                  </a:lnTo>
                  <a:lnTo>
                    <a:pt x="54" y="197"/>
                  </a:lnTo>
                  <a:lnTo>
                    <a:pt x="61" y="199"/>
                  </a:lnTo>
                  <a:lnTo>
                    <a:pt x="68" y="200"/>
                  </a:lnTo>
                  <a:lnTo>
                    <a:pt x="76" y="201"/>
                  </a:lnTo>
                  <a:lnTo>
                    <a:pt x="84" y="201"/>
                  </a:lnTo>
                  <a:lnTo>
                    <a:pt x="93" y="201"/>
                  </a:lnTo>
                  <a:lnTo>
                    <a:pt x="103" y="200"/>
                  </a:lnTo>
                  <a:lnTo>
                    <a:pt x="113" y="198"/>
                  </a:lnTo>
                  <a:lnTo>
                    <a:pt x="124" y="196"/>
                  </a:lnTo>
                  <a:lnTo>
                    <a:pt x="135" y="194"/>
                  </a:lnTo>
                  <a:lnTo>
                    <a:pt x="148" y="190"/>
                  </a:lnTo>
                  <a:lnTo>
                    <a:pt x="161" y="186"/>
                  </a:lnTo>
                  <a:lnTo>
                    <a:pt x="174" y="180"/>
                  </a:lnTo>
                  <a:lnTo>
                    <a:pt x="180" y="177"/>
                  </a:lnTo>
                  <a:lnTo>
                    <a:pt x="193" y="168"/>
                  </a:lnTo>
                  <a:lnTo>
                    <a:pt x="202" y="160"/>
                  </a:lnTo>
                  <a:lnTo>
                    <a:pt x="212" y="152"/>
                  </a:lnTo>
                  <a:lnTo>
                    <a:pt x="223" y="142"/>
                  </a:lnTo>
                  <a:lnTo>
                    <a:pt x="233" y="131"/>
                  </a:lnTo>
                  <a:lnTo>
                    <a:pt x="243" y="119"/>
                  </a:lnTo>
                  <a:lnTo>
                    <a:pt x="254" y="106"/>
                  </a:lnTo>
                  <a:lnTo>
                    <a:pt x="262" y="91"/>
                  </a:lnTo>
                  <a:lnTo>
                    <a:pt x="269" y="74"/>
                  </a:lnTo>
                  <a:lnTo>
                    <a:pt x="272" y="66"/>
                  </a:lnTo>
                  <a:lnTo>
                    <a:pt x="274" y="57"/>
                  </a:lnTo>
                  <a:lnTo>
                    <a:pt x="276" y="49"/>
                  </a:lnTo>
                  <a:lnTo>
                    <a:pt x="277" y="39"/>
                  </a:lnTo>
                  <a:lnTo>
                    <a:pt x="277" y="30"/>
                  </a:lnTo>
                  <a:lnTo>
                    <a:pt x="277" y="20"/>
                  </a:lnTo>
                  <a:lnTo>
                    <a:pt x="276" y="11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9" name="Freeform 93"/>
            <p:cNvSpPr>
              <a:spLocks/>
            </p:cNvSpPr>
            <p:nvPr/>
          </p:nvSpPr>
          <p:spPr bwMode="auto">
            <a:xfrm>
              <a:off x="4702" y="2174"/>
              <a:ext cx="60" cy="23"/>
            </a:xfrm>
            <a:custGeom>
              <a:avLst/>
              <a:gdLst/>
              <a:ahLst/>
              <a:cxnLst>
                <a:cxn ang="0">
                  <a:pos x="419" y="160"/>
                </a:cxn>
                <a:cxn ang="0">
                  <a:pos x="410" y="154"/>
                </a:cxn>
                <a:cxn ang="0">
                  <a:pos x="385" y="137"/>
                </a:cxn>
                <a:cxn ang="0">
                  <a:pos x="368" y="126"/>
                </a:cxn>
                <a:cxn ang="0">
                  <a:pos x="348" y="114"/>
                </a:cxn>
                <a:cxn ang="0">
                  <a:pos x="325" y="101"/>
                </a:cxn>
                <a:cxn ang="0">
                  <a:pos x="300" y="89"/>
                </a:cxn>
                <a:cxn ang="0">
                  <a:pos x="273" y="77"/>
                </a:cxn>
                <a:cxn ang="0">
                  <a:pos x="245" y="67"/>
                </a:cxn>
                <a:cxn ang="0">
                  <a:pos x="230" y="62"/>
                </a:cxn>
                <a:cxn ang="0">
                  <a:pos x="215" y="58"/>
                </a:cxn>
                <a:cxn ang="0">
                  <a:pos x="200" y="54"/>
                </a:cxn>
                <a:cxn ang="0">
                  <a:pos x="185" y="52"/>
                </a:cxn>
                <a:cxn ang="0">
                  <a:pos x="170" y="49"/>
                </a:cxn>
                <a:cxn ang="0">
                  <a:pos x="155" y="48"/>
                </a:cxn>
                <a:cxn ang="0">
                  <a:pos x="140" y="47"/>
                </a:cxn>
                <a:cxn ang="0">
                  <a:pos x="124" y="47"/>
                </a:cxn>
                <a:cxn ang="0">
                  <a:pos x="109" y="49"/>
                </a:cxn>
                <a:cxn ang="0">
                  <a:pos x="94" y="51"/>
                </a:cxn>
                <a:cxn ang="0">
                  <a:pos x="79" y="54"/>
                </a:cxn>
                <a:cxn ang="0">
                  <a:pos x="64" y="59"/>
                </a:cxn>
                <a:cxn ang="0">
                  <a:pos x="0" y="75"/>
                </a:cxn>
                <a:cxn ang="0">
                  <a:pos x="0" y="71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6" y="47"/>
                </a:cxn>
                <a:cxn ang="0">
                  <a:pos x="11" y="39"/>
                </a:cxn>
                <a:cxn ang="0">
                  <a:pos x="19" y="31"/>
                </a:cxn>
                <a:cxn ang="0">
                  <a:pos x="23" y="27"/>
                </a:cxn>
                <a:cxn ang="0">
                  <a:pos x="29" y="23"/>
                </a:cxn>
                <a:cxn ang="0">
                  <a:pos x="35" y="19"/>
                </a:cxn>
                <a:cxn ang="0">
                  <a:pos x="42" y="16"/>
                </a:cxn>
                <a:cxn ang="0">
                  <a:pos x="50" y="13"/>
                </a:cxn>
                <a:cxn ang="0">
                  <a:pos x="58" y="10"/>
                </a:cxn>
                <a:cxn ang="0">
                  <a:pos x="68" y="7"/>
                </a:cxn>
                <a:cxn ang="0">
                  <a:pos x="78" y="5"/>
                </a:cxn>
                <a:cxn ang="0">
                  <a:pos x="89" y="3"/>
                </a:cxn>
                <a:cxn ang="0">
                  <a:pos x="101" y="2"/>
                </a:cxn>
                <a:cxn ang="0">
                  <a:pos x="115" y="1"/>
                </a:cxn>
                <a:cxn ang="0">
                  <a:pos x="129" y="0"/>
                </a:cxn>
                <a:cxn ang="0">
                  <a:pos x="146" y="0"/>
                </a:cxn>
                <a:cxn ang="0">
                  <a:pos x="163" y="1"/>
                </a:cxn>
                <a:cxn ang="0">
                  <a:pos x="181" y="2"/>
                </a:cxn>
                <a:cxn ang="0">
                  <a:pos x="200" y="4"/>
                </a:cxn>
                <a:cxn ang="0">
                  <a:pos x="209" y="6"/>
                </a:cxn>
                <a:cxn ang="0">
                  <a:pos x="230" y="12"/>
                </a:cxn>
                <a:cxn ang="0">
                  <a:pos x="246" y="17"/>
                </a:cxn>
                <a:cxn ang="0">
                  <a:pos x="263" y="23"/>
                </a:cxn>
                <a:cxn ang="0">
                  <a:pos x="281" y="31"/>
                </a:cxn>
                <a:cxn ang="0">
                  <a:pos x="300" y="39"/>
                </a:cxn>
                <a:cxn ang="0">
                  <a:pos x="319" y="49"/>
                </a:cxn>
                <a:cxn ang="0">
                  <a:pos x="338" y="60"/>
                </a:cxn>
                <a:cxn ang="0">
                  <a:pos x="357" y="73"/>
                </a:cxn>
                <a:cxn ang="0">
                  <a:pos x="374" y="87"/>
                </a:cxn>
                <a:cxn ang="0">
                  <a:pos x="381" y="94"/>
                </a:cxn>
                <a:cxn ang="0">
                  <a:pos x="389" y="102"/>
                </a:cxn>
                <a:cxn ang="0">
                  <a:pos x="396" y="111"/>
                </a:cxn>
                <a:cxn ang="0">
                  <a:pos x="402" y="121"/>
                </a:cxn>
                <a:cxn ang="0">
                  <a:pos x="407" y="130"/>
                </a:cxn>
                <a:cxn ang="0">
                  <a:pos x="412" y="139"/>
                </a:cxn>
                <a:cxn ang="0">
                  <a:pos x="416" y="150"/>
                </a:cxn>
                <a:cxn ang="0">
                  <a:pos x="419" y="160"/>
                </a:cxn>
              </a:cxnLst>
              <a:rect l="0" t="0" r="r" b="b"/>
              <a:pathLst>
                <a:path w="419" h="160">
                  <a:moveTo>
                    <a:pt x="419" y="160"/>
                  </a:moveTo>
                  <a:lnTo>
                    <a:pt x="410" y="154"/>
                  </a:lnTo>
                  <a:lnTo>
                    <a:pt x="385" y="137"/>
                  </a:lnTo>
                  <a:lnTo>
                    <a:pt x="368" y="126"/>
                  </a:lnTo>
                  <a:lnTo>
                    <a:pt x="348" y="114"/>
                  </a:lnTo>
                  <a:lnTo>
                    <a:pt x="325" y="101"/>
                  </a:lnTo>
                  <a:lnTo>
                    <a:pt x="300" y="89"/>
                  </a:lnTo>
                  <a:lnTo>
                    <a:pt x="273" y="77"/>
                  </a:lnTo>
                  <a:lnTo>
                    <a:pt x="245" y="67"/>
                  </a:lnTo>
                  <a:lnTo>
                    <a:pt x="230" y="62"/>
                  </a:lnTo>
                  <a:lnTo>
                    <a:pt x="215" y="58"/>
                  </a:lnTo>
                  <a:lnTo>
                    <a:pt x="200" y="54"/>
                  </a:lnTo>
                  <a:lnTo>
                    <a:pt x="185" y="52"/>
                  </a:lnTo>
                  <a:lnTo>
                    <a:pt x="170" y="49"/>
                  </a:lnTo>
                  <a:lnTo>
                    <a:pt x="155" y="48"/>
                  </a:lnTo>
                  <a:lnTo>
                    <a:pt x="140" y="47"/>
                  </a:lnTo>
                  <a:lnTo>
                    <a:pt x="124" y="47"/>
                  </a:lnTo>
                  <a:lnTo>
                    <a:pt x="109" y="49"/>
                  </a:lnTo>
                  <a:lnTo>
                    <a:pt x="94" y="51"/>
                  </a:lnTo>
                  <a:lnTo>
                    <a:pt x="79" y="54"/>
                  </a:lnTo>
                  <a:lnTo>
                    <a:pt x="64" y="59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6" y="47"/>
                  </a:lnTo>
                  <a:lnTo>
                    <a:pt x="11" y="39"/>
                  </a:lnTo>
                  <a:lnTo>
                    <a:pt x="19" y="31"/>
                  </a:lnTo>
                  <a:lnTo>
                    <a:pt x="23" y="27"/>
                  </a:lnTo>
                  <a:lnTo>
                    <a:pt x="29" y="23"/>
                  </a:lnTo>
                  <a:lnTo>
                    <a:pt x="35" y="19"/>
                  </a:lnTo>
                  <a:lnTo>
                    <a:pt x="42" y="16"/>
                  </a:lnTo>
                  <a:lnTo>
                    <a:pt x="50" y="13"/>
                  </a:lnTo>
                  <a:lnTo>
                    <a:pt x="58" y="10"/>
                  </a:lnTo>
                  <a:lnTo>
                    <a:pt x="68" y="7"/>
                  </a:lnTo>
                  <a:lnTo>
                    <a:pt x="78" y="5"/>
                  </a:lnTo>
                  <a:lnTo>
                    <a:pt x="89" y="3"/>
                  </a:lnTo>
                  <a:lnTo>
                    <a:pt x="101" y="2"/>
                  </a:lnTo>
                  <a:lnTo>
                    <a:pt x="115" y="1"/>
                  </a:lnTo>
                  <a:lnTo>
                    <a:pt x="129" y="0"/>
                  </a:lnTo>
                  <a:lnTo>
                    <a:pt x="146" y="0"/>
                  </a:lnTo>
                  <a:lnTo>
                    <a:pt x="163" y="1"/>
                  </a:lnTo>
                  <a:lnTo>
                    <a:pt x="181" y="2"/>
                  </a:lnTo>
                  <a:lnTo>
                    <a:pt x="200" y="4"/>
                  </a:lnTo>
                  <a:lnTo>
                    <a:pt x="209" y="6"/>
                  </a:lnTo>
                  <a:lnTo>
                    <a:pt x="230" y="12"/>
                  </a:lnTo>
                  <a:lnTo>
                    <a:pt x="246" y="17"/>
                  </a:lnTo>
                  <a:lnTo>
                    <a:pt x="263" y="23"/>
                  </a:lnTo>
                  <a:lnTo>
                    <a:pt x="281" y="31"/>
                  </a:lnTo>
                  <a:lnTo>
                    <a:pt x="300" y="39"/>
                  </a:lnTo>
                  <a:lnTo>
                    <a:pt x="319" y="49"/>
                  </a:lnTo>
                  <a:lnTo>
                    <a:pt x="338" y="60"/>
                  </a:lnTo>
                  <a:lnTo>
                    <a:pt x="357" y="73"/>
                  </a:lnTo>
                  <a:lnTo>
                    <a:pt x="374" y="87"/>
                  </a:lnTo>
                  <a:lnTo>
                    <a:pt x="381" y="94"/>
                  </a:lnTo>
                  <a:lnTo>
                    <a:pt x="389" y="102"/>
                  </a:lnTo>
                  <a:lnTo>
                    <a:pt x="396" y="111"/>
                  </a:lnTo>
                  <a:lnTo>
                    <a:pt x="402" y="121"/>
                  </a:lnTo>
                  <a:lnTo>
                    <a:pt x="407" y="130"/>
                  </a:lnTo>
                  <a:lnTo>
                    <a:pt x="412" y="139"/>
                  </a:lnTo>
                  <a:lnTo>
                    <a:pt x="416" y="150"/>
                  </a:lnTo>
                  <a:lnTo>
                    <a:pt x="419" y="16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0" name="Freeform 94"/>
            <p:cNvSpPr>
              <a:spLocks/>
            </p:cNvSpPr>
            <p:nvPr/>
          </p:nvSpPr>
          <p:spPr bwMode="auto">
            <a:xfrm>
              <a:off x="4819" y="2061"/>
              <a:ext cx="46" cy="2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" y="40"/>
                </a:cxn>
                <a:cxn ang="0">
                  <a:pos x="8" y="51"/>
                </a:cxn>
                <a:cxn ang="0">
                  <a:pos x="14" y="58"/>
                </a:cxn>
                <a:cxn ang="0">
                  <a:pos x="20" y="66"/>
                </a:cxn>
                <a:cxn ang="0">
                  <a:pos x="28" y="75"/>
                </a:cxn>
                <a:cxn ang="0">
                  <a:pos x="39" y="84"/>
                </a:cxn>
                <a:cxn ang="0">
                  <a:pos x="50" y="94"/>
                </a:cxn>
                <a:cxn ang="0">
                  <a:pos x="63" y="104"/>
                </a:cxn>
                <a:cxn ang="0">
                  <a:pos x="77" y="114"/>
                </a:cxn>
                <a:cxn ang="0">
                  <a:pos x="94" y="123"/>
                </a:cxn>
                <a:cxn ang="0">
                  <a:pos x="112" y="131"/>
                </a:cxn>
                <a:cxn ang="0">
                  <a:pos x="133" y="139"/>
                </a:cxn>
                <a:cxn ang="0">
                  <a:pos x="155" y="145"/>
                </a:cxn>
                <a:cxn ang="0">
                  <a:pos x="179" y="150"/>
                </a:cxn>
                <a:cxn ang="0">
                  <a:pos x="182" y="150"/>
                </a:cxn>
                <a:cxn ang="0">
                  <a:pos x="192" y="151"/>
                </a:cxn>
                <a:cxn ang="0">
                  <a:pos x="208" y="152"/>
                </a:cxn>
                <a:cxn ang="0">
                  <a:pos x="227" y="151"/>
                </a:cxn>
                <a:cxn ang="0">
                  <a:pos x="239" y="150"/>
                </a:cxn>
                <a:cxn ang="0">
                  <a:pos x="250" y="148"/>
                </a:cxn>
                <a:cxn ang="0">
                  <a:pos x="262" y="145"/>
                </a:cxn>
                <a:cxn ang="0">
                  <a:pos x="274" y="142"/>
                </a:cxn>
                <a:cxn ang="0">
                  <a:pos x="287" y="137"/>
                </a:cxn>
                <a:cxn ang="0">
                  <a:pos x="299" y="132"/>
                </a:cxn>
                <a:cxn ang="0">
                  <a:pos x="312" y="125"/>
                </a:cxn>
                <a:cxn ang="0">
                  <a:pos x="324" y="117"/>
                </a:cxn>
                <a:cxn ang="0">
                  <a:pos x="314" y="109"/>
                </a:cxn>
                <a:cxn ang="0">
                  <a:pos x="287" y="88"/>
                </a:cxn>
                <a:cxn ang="0">
                  <a:pos x="268" y="75"/>
                </a:cxn>
                <a:cxn ang="0">
                  <a:pos x="247" y="61"/>
                </a:cxn>
                <a:cxn ang="0">
                  <a:pos x="222" y="47"/>
                </a:cxn>
                <a:cxn ang="0">
                  <a:pos x="197" y="34"/>
                </a:cxn>
                <a:cxn ang="0">
                  <a:pos x="184" y="28"/>
                </a:cxn>
                <a:cxn ang="0">
                  <a:pos x="171" y="22"/>
                </a:cxn>
                <a:cxn ang="0">
                  <a:pos x="157" y="15"/>
                </a:cxn>
                <a:cxn ang="0">
                  <a:pos x="144" y="11"/>
                </a:cxn>
                <a:cxn ang="0">
                  <a:pos x="129" y="7"/>
                </a:cxn>
                <a:cxn ang="0">
                  <a:pos x="116" y="4"/>
                </a:cxn>
                <a:cxn ang="0">
                  <a:pos x="103" y="1"/>
                </a:cxn>
                <a:cxn ang="0">
                  <a:pos x="90" y="0"/>
                </a:cxn>
                <a:cxn ang="0">
                  <a:pos x="77" y="0"/>
                </a:cxn>
                <a:cxn ang="0">
                  <a:pos x="64" y="1"/>
                </a:cxn>
                <a:cxn ang="0">
                  <a:pos x="52" y="3"/>
                </a:cxn>
                <a:cxn ang="0">
                  <a:pos x="41" y="6"/>
                </a:cxn>
                <a:cxn ang="0">
                  <a:pos x="29" y="11"/>
                </a:cxn>
                <a:cxn ang="0">
                  <a:pos x="18" y="18"/>
                </a:cxn>
                <a:cxn ang="0">
                  <a:pos x="9" y="27"/>
                </a:cxn>
                <a:cxn ang="0">
                  <a:pos x="0" y="36"/>
                </a:cxn>
              </a:cxnLst>
              <a:rect l="0" t="0" r="r" b="b"/>
              <a:pathLst>
                <a:path w="324" h="152">
                  <a:moveTo>
                    <a:pt x="0" y="36"/>
                  </a:moveTo>
                  <a:lnTo>
                    <a:pt x="2" y="40"/>
                  </a:lnTo>
                  <a:lnTo>
                    <a:pt x="8" y="51"/>
                  </a:lnTo>
                  <a:lnTo>
                    <a:pt x="14" y="58"/>
                  </a:lnTo>
                  <a:lnTo>
                    <a:pt x="20" y="66"/>
                  </a:lnTo>
                  <a:lnTo>
                    <a:pt x="28" y="75"/>
                  </a:lnTo>
                  <a:lnTo>
                    <a:pt x="39" y="84"/>
                  </a:lnTo>
                  <a:lnTo>
                    <a:pt x="50" y="94"/>
                  </a:lnTo>
                  <a:lnTo>
                    <a:pt x="63" y="104"/>
                  </a:lnTo>
                  <a:lnTo>
                    <a:pt x="77" y="114"/>
                  </a:lnTo>
                  <a:lnTo>
                    <a:pt x="94" y="123"/>
                  </a:lnTo>
                  <a:lnTo>
                    <a:pt x="112" y="131"/>
                  </a:lnTo>
                  <a:lnTo>
                    <a:pt x="133" y="139"/>
                  </a:lnTo>
                  <a:lnTo>
                    <a:pt x="155" y="145"/>
                  </a:lnTo>
                  <a:lnTo>
                    <a:pt x="179" y="150"/>
                  </a:lnTo>
                  <a:lnTo>
                    <a:pt x="182" y="150"/>
                  </a:lnTo>
                  <a:lnTo>
                    <a:pt x="192" y="151"/>
                  </a:lnTo>
                  <a:lnTo>
                    <a:pt x="208" y="152"/>
                  </a:lnTo>
                  <a:lnTo>
                    <a:pt x="227" y="151"/>
                  </a:lnTo>
                  <a:lnTo>
                    <a:pt x="239" y="150"/>
                  </a:lnTo>
                  <a:lnTo>
                    <a:pt x="250" y="148"/>
                  </a:lnTo>
                  <a:lnTo>
                    <a:pt x="262" y="145"/>
                  </a:lnTo>
                  <a:lnTo>
                    <a:pt x="274" y="142"/>
                  </a:lnTo>
                  <a:lnTo>
                    <a:pt x="287" y="137"/>
                  </a:lnTo>
                  <a:lnTo>
                    <a:pt x="299" y="132"/>
                  </a:lnTo>
                  <a:lnTo>
                    <a:pt x="312" y="125"/>
                  </a:lnTo>
                  <a:lnTo>
                    <a:pt x="324" y="117"/>
                  </a:lnTo>
                  <a:lnTo>
                    <a:pt x="314" y="109"/>
                  </a:lnTo>
                  <a:lnTo>
                    <a:pt x="287" y="88"/>
                  </a:lnTo>
                  <a:lnTo>
                    <a:pt x="268" y="75"/>
                  </a:lnTo>
                  <a:lnTo>
                    <a:pt x="247" y="61"/>
                  </a:lnTo>
                  <a:lnTo>
                    <a:pt x="222" y="47"/>
                  </a:lnTo>
                  <a:lnTo>
                    <a:pt x="197" y="34"/>
                  </a:lnTo>
                  <a:lnTo>
                    <a:pt x="184" y="28"/>
                  </a:lnTo>
                  <a:lnTo>
                    <a:pt x="171" y="22"/>
                  </a:lnTo>
                  <a:lnTo>
                    <a:pt x="157" y="15"/>
                  </a:lnTo>
                  <a:lnTo>
                    <a:pt x="144" y="11"/>
                  </a:lnTo>
                  <a:lnTo>
                    <a:pt x="129" y="7"/>
                  </a:lnTo>
                  <a:lnTo>
                    <a:pt x="116" y="4"/>
                  </a:lnTo>
                  <a:lnTo>
                    <a:pt x="103" y="1"/>
                  </a:lnTo>
                  <a:lnTo>
                    <a:pt x="90" y="0"/>
                  </a:lnTo>
                  <a:lnTo>
                    <a:pt x="77" y="0"/>
                  </a:lnTo>
                  <a:lnTo>
                    <a:pt x="64" y="1"/>
                  </a:lnTo>
                  <a:lnTo>
                    <a:pt x="52" y="3"/>
                  </a:lnTo>
                  <a:lnTo>
                    <a:pt x="41" y="6"/>
                  </a:lnTo>
                  <a:lnTo>
                    <a:pt x="29" y="11"/>
                  </a:lnTo>
                  <a:lnTo>
                    <a:pt x="18" y="18"/>
                  </a:lnTo>
                  <a:lnTo>
                    <a:pt x="9" y="2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2A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1" name="Freeform 95"/>
            <p:cNvSpPr>
              <a:spLocks/>
            </p:cNvSpPr>
            <p:nvPr/>
          </p:nvSpPr>
          <p:spPr bwMode="auto">
            <a:xfrm>
              <a:off x="4812" y="1995"/>
              <a:ext cx="75" cy="82"/>
            </a:xfrm>
            <a:custGeom>
              <a:avLst/>
              <a:gdLst/>
              <a:ahLst/>
              <a:cxnLst>
                <a:cxn ang="0">
                  <a:pos x="479" y="444"/>
                </a:cxn>
                <a:cxn ang="0">
                  <a:pos x="455" y="478"/>
                </a:cxn>
                <a:cxn ang="0">
                  <a:pos x="428" y="508"/>
                </a:cxn>
                <a:cxn ang="0">
                  <a:pos x="398" y="531"/>
                </a:cxn>
                <a:cxn ang="0">
                  <a:pos x="364" y="550"/>
                </a:cxn>
                <a:cxn ang="0">
                  <a:pos x="329" y="563"/>
                </a:cxn>
                <a:cxn ang="0">
                  <a:pos x="293" y="570"/>
                </a:cxn>
                <a:cxn ang="0">
                  <a:pos x="254" y="573"/>
                </a:cxn>
                <a:cxn ang="0">
                  <a:pos x="217" y="567"/>
                </a:cxn>
                <a:cxn ang="0">
                  <a:pos x="180" y="557"/>
                </a:cxn>
                <a:cxn ang="0">
                  <a:pos x="142" y="540"/>
                </a:cxn>
                <a:cxn ang="0">
                  <a:pos x="109" y="517"/>
                </a:cxn>
                <a:cxn ang="0">
                  <a:pos x="79" y="489"/>
                </a:cxn>
                <a:cxn ang="0">
                  <a:pos x="53" y="457"/>
                </a:cxn>
                <a:cxn ang="0">
                  <a:pos x="32" y="422"/>
                </a:cxn>
                <a:cxn ang="0">
                  <a:pos x="17" y="384"/>
                </a:cxn>
                <a:cxn ang="0">
                  <a:pos x="6" y="345"/>
                </a:cxn>
                <a:cxn ang="0">
                  <a:pos x="0" y="304"/>
                </a:cxn>
                <a:cxn ang="0">
                  <a:pos x="0" y="263"/>
                </a:cxn>
                <a:cxn ang="0">
                  <a:pos x="6" y="221"/>
                </a:cxn>
                <a:cxn ang="0">
                  <a:pos x="17" y="180"/>
                </a:cxn>
                <a:cxn ang="0">
                  <a:pos x="34" y="141"/>
                </a:cxn>
                <a:cxn ang="0">
                  <a:pos x="55" y="105"/>
                </a:cxn>
                <a:cxn ang="0">
                  <a:pos x="82" y="74"/>
                </a:cxn>
                <a:cxn ang="0">
                  <a:pos x="112" y="49"/>
                </a:cxn>
                <a:cxn ang="0">
                  <a:pos x="144" y="28"/>
                </a:cxn>
                <a:cxn ang="0">
                  <a:pos x="179" y="13"/>
                </a:cxn>
                <a:cxn ang="0">
                  <a:pos x="215" y="4"/>
                </a:cxn>
                <a:cxn ang="0">
                  <a:pos x="252" y="0"/>
                </a:cxn>
                <a:cxn ang="0">
                  <a:pos x="290" y="2"/>
                </a:cxn>
                <a:cxn ang="0">
                  <a:pos x="328" y="11"/>
                </a:cxn>
                <a:cxn ang="0">
                  <a:pos x="365" y="26"/>
                </a:cxn>
                <a:cxn ang="0">
                  <a:pos x="401" y="48"/>
                </a:cxn>
                <a:cxn ang="0">
                  <a:pos x="431" y="74"/>
                </a:cxn>
                <a:cxn ang="0">
                  <a:pos x="458" y="104"/>
                </a:cxn>
                <a:cxn ang="0">
                  <a:pos x="480" y="139"/>
                </a:cxn>
                <a:cxn ang="0">
                  <a:pos x="499" y="175"/>
                </a:cxn>
                <a:cxn ang="0">
                  <a:pos x="511" y="214"/>
                </a:cxn>
                <a:cxn ang="0">
                  <a:pos x="518" y="255"/>
                </a:cxn>
                <a:cxn ang="0">
                  <a:pos x="520" y="296"/>
                </a:cxn>
                <a:cxn ang="0">
                  <a:pos x="517" y="338"/>
                </a:cxn>
                <a:cxn ang="0">
                  <a:pos x="508" y="379"/>
                </a:cxn>
                <a:cxn ang="0">
                  <a:pos x="493" y="419"/>
                </a:cxn>
              </a:cxnLst>
              <a:rect l="0" t="0" r="r" b="b"/>
              <a:pathLst>
                <a:path w="520" h="573">
                  <a:moveTo>
                    <a:pt x="493" y="419"/>
                  </a:moveTo>
                  <a:lnTo>
                    <a:pt x="486" y="432"/>
                  </a:lnTo>
                  <a:lnTo>
                    <a:pt x="479" y="444"/>
                  </a:lnTo>
                  <a:lnTo>
                    <a:pt x="471" y="456"/>
                  </a:lnTo>
                  <a:lnTo>
                    <a:pt x="464" y="467"/>
                  </a:lnTo>
                  <a:lnTo>
                    <a:pt x="455" y="478"/>
                  </a:lnTo>
                  <a:lnTo>
                    <a:pt x="447" y="489"/>
                  </a:lnTo>
                  <a:lnTo>
                    <a:pt x="438" y="499"/>
                  </a:lnTo>
                  <a:lnTo>
                    <a:pt x="428" y="508"/>
                  </a:lnTo>
                  <a:lnTo>
                    <a:pt x="418" y="516"/>
                  </a:lnTo>
                  <a:lnTo>
                    <a:pt x="408" y="524"/>
                  </a:lnTo>
                  <a:lnTo>
                    <a:pt x="398" y="531"/>
                  </a:lnTo>
                  <a:lnTo>
                    <a:pt x="387" y="538"/>
                  </a:lnTo>
                  <a:lnTo>
                    <a:pt x="375" y="544"/>
                  </a:lnTo>
                  <a:lnTo>
                    <a:pt x="364" y="550"/>
                  </a:lnTo>
                  <a:lnTo>
                    <a:pt x="353" y="555"/>
                  </a:lnTo>
                  <a:lnTo>
                    <a:pt x="341" y="559"/>
                  </a:lnTo>
                  <a:lnTo>
                    <a:pt x="329" y="563"/>
                  </a:lnTo>
                  <a:lnTo>
                    <a:pt x="317" y="566"/>
                  </a:lnTo>
                  <a:lnTo>
                    <a:pt x="305" y="568"/>
                  </a:lnTo>
                  <a:lnTo>
                    <a:pt x="293" y="570"/>
                  </a:lnTo>
                  <a:lnTo>
                    <a:pt x="280" y="571"/>
                  </a:lnTo>
                  <a:lnTo>
                    <a:pt x="267" y="573"/>
                  </a:lnTo>
                  <a:lnTo>
                    <a:pt x="254" y="573"/>
                  </a:lnTo>
                  <a:lnTo>
                    <a:pt x="242" y="571"/>
                  </a:lnTo>
                  <a:lnTo>
                    <a:pt x="229" y="570"/>
                  </a:lnTo>
                  <a:lnTo>
                    <a:pt x="217" y="567"/>
                  </a:lnTo>
                  <a:lnTo>
                    <a:pt x="204" y="565"/>
                  </a:lnTo>
                  <a:lnTo>
                    <a:pt x="192" y="561"/>
                  </a:lnTo>
                  <a:lnTo>
                    <a:pt x="180" y="557"/>
                  </a:lnTo>
                  <a:lnTo>
                    <a:pt x="166" y="552"/>
                  </a:lnTo>
                  <a:lnTo>
                    <a:pt x="154" y="546"/>
                  </a:lnTo>
                  <a:lnTo>
                    <a:pt x="142" y="540"/>
                  </a:lnTo>
                  <a:lnTo>
                    <a:pt x="131" y="532"/>
                  </a:lnTo>
                  <a:lnTo>
                    <a:pt x="119" y="525"/>
                  </a:lnTo>
                  <a:lnTo>
                    <a:pt x="109" y="517"/>
                  </a:lnTo>
                  <a:lnTo>
                    <a:pt x="98" y="508"/>
                  </a:lnTo>
                  <a:lnTo>
                    <a:pt x="88" y="499"/>
                  </a:lnTo>
                  <a:lnTo>
                    <a:pt x="79" y="489"/>
                  </a:lnTo>
                  <a:lnTo>
                    <a:pt x="69" y="47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6"/>
                  </a:lnTo>
                  <a:lnTo>
                    <a:pt x="39" y="434"/>
                  </a:lnTo>
                  <a:lnTo>
                    <a:pt x="32" y="422"/>
                  </a:lnTo>
                  <a:lnTo>
                    <a:pt x="27" y="410"/>
                  </a:lnTo>
                  <a:lnTo>
                    <a:pt x="21" y="398"/>
                  </a:lnTo>
                  <a:lnTo>
                    <a:pt x="17" y="384"/>
                  </a:lnTo>
                  <a:lnTo>
                    <a:pt x="13" y="371"/>
                  </a:lnTo>
                  <a:lnTo>
                    <a:pt x="9" y="358"/>
                  </a:lnTo>
                  <a:lnTo>
                    <a:pt x="6" y="345"/>
                  </a:lnTo>
                  <a:lnTo>
                    <a:pt x="4" y="332"/>
                  </a:lnTo>
                  <a:lnTo>
                    <a:pt x="2" y="318"/>
                  </a:lnTo>
                  <a:lnTo>
                    <a:pt x="0" y="304"/>
                  </a:lnTo>
                  <a:lnTo>
                    <a:pt x="0" y="290"/>
                  </a:lnTo>
                  <a:lnTo>
                    <a:pt x="0" y="276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3" y="235"/>
                  </a:lnTo>
                  <a:lnTo>
                    <a:pt x="6" y="221"/>
                  </a:lnTo>
                  <a:lnTo>
                    <a:pt x="9" y="207"/>
                  </a:lnTo>
                  <a:lnTo>
                    <a:pt x="12" y="193"/>
                  </a:lnTo>
                  <a:lnTo>
                    <a:pt x="17" y="180"/>
                  </a:lnTo>
                  <a:lnTo>
                    <a:pt x="22" y="167"/>
                  </a:lnTo>
                  <a:lnTo>
                    <a:pt x="27" y="154"/>
                  </a:lnTo>
                  <a:lnTo>
                    <a:pt x="34" y="141"/>
                  </a:lnTo>
                  <a:lnTo>
                    <a:pt x="40" y="128"/>
                  </a:lnTo>
                  <a:lnTo>
                    <a:pt x="48" y="116"/>
                  </a:lnTo>
                  <a:lnTo>
                    <a:pt x="55" y="105"/>
                  </a:lnTo>
                  <a:lnTo>
                    <a:pt x="64" y="94"/>
                  </a:lnTo>
                  <a:lnTo>
                    <a:pt x="72" y="84"/>
                  </a:lnTo>
                  <a:lnTo>
                    <a:pt x="82" y="74"/>
                  </a:lnTo>
                  <a:lnTo>
                    <a:pt x="92" y="65"/>
                  </a:lnTo>
                  <a:lnTo>
                    <a:pt x="101" y="57"/>
                  </a:lnTo>
                  <a:lnTo>
                    <a:pt x="112" y="49"/>
                  </a:lnTo>
                  <a:lnTo>
                    <a:pt x="122" y="41"/>
                  </a:lnTo>
                  <a:lnTo>
                    <a:pt x="133" y="34"/>
                  </a:lnTo>
                  <a:lnTo>
                    <a:pt x="144" y="28"/>
                  </a:lnTo>
                  <a:lnTo>
                    <a:pt x="155" y="22"/>
                  </a:lnTo>
                  <a:lnTo>
                    <a:pt x="166" y="17"/>
                  </a:lnTo>
                  <a:lnTo>
                    <a:pt x="179" y="13"/>
                  </a:lnTo>
                  <a:lnTo>
                    <a:pt x="191" y="9"/>
                  </a:lnTo>
                  <a:lnTo>
                    <a:pt x="203" y="6"/>
                  </a:lnTo>
                  <a:lnTo>
                    <a:pt x="215" y="4"/>
                  </a:lnTo>
                  <a:lnTo>
                    <a:pt x="227" y="2"/>
                  </a:lnTo>
                  <a:lnTo>
                    <a:pt x="239" y="0"/>
                  </a:lnTo>
                  <a:lnTo>
                    <a:pt x="252" y="0"/>
                  </a:lnTo>
                  <a:lnTo>
                    <a:pt x="264" y="0"/>
                  </a:lnTo>
                  <a:lnTo>
                    <a:pt x="277" y="1"/>
                  </a:lnTo>
                  <a:lnTo>
                    <a:pt x="290" y="2"/>
                  </a:lnTo>
                  <a:lnTo>
                    <a:pt x="303" y="4"/>
                  </a:lnTo>
                  <a:lnTo>
                    <a:pt x="315" y="7"/>
                  </a:lnTo>
                  <a:lnTo>
                    <a:pt x="328" y="11"/>
                  </a:lnTo>
                  <a:lnTo>
                    <a:pt x="340" y="15"/>
                  </a:lnTo>
                  <a:lnTo>
                    <a:pt x="352" y="20"/>
                  </a:lnTo>
                  <a:lnTo>
                    <a:pt x="365" y="26"/>
                  </a:lnTo>
                  <a:lnTo>
                    <a:pt x="377" y="32"/>
                  </a:lnTo>
                  <a:lnTo>
                    <a:pt x="389" y="39"/>
                  </a:lnTo>
                  <a:lnTo>
                    <a:pt x="401" y="48"/>
                  </a:lnTo>
                  <a:lnTo>
                    <a:pt x="411" y="56"/>
                  </a:lnTo>
                  <a:lnTo>
                    <a:pt x="422" y="65"/>
                  </a:lnTo>
                  <a:lnTo>
                    <a:pt x="431" y="74"/>
                  </a:lnTo>
                  <a:lnTo>
                    <a:pt x="441" y="84"/>
                  </a:lnTo>
                  <a:lnTo>
                    <a:pt x="450" y="94"/>
                  </a:lnTo>
                  <a:lnTo>
                    <a:pt x="458" y="104"/>
                  </a:lnTo>
                  <a:lnTo>
                    <a:pt x="466" y="115"/>
                  </a:lnTo>
                  <a:lnTo>
                    <a:pt x="473" y="126"/>
                  </a:lnTo>
                  <a:lnTo>
                    <a:pt x="480" y="139"/>
                  </a:lnTo>
                  <a:lnTo>
                    <a:pt x="488" y="150"/>
                  </a:lnTo>
                  <a:lnTo>
                    <a:pt x="493" y="163"/>
                  </a:lnTo>
                  <a:lnTo>
                    <a:pt x="499" y="175"/>
                  </a:lnTo>
                  <a:lnTo>
                    <a:pt x="503" y="188"/>
                  </a:lnTo>
                  <a:lnTo>
                    <a:pt x="507" y="201"/>
                  </a:lnTo>
                  <a:lnTo>
                    <a:pt x="511" y="214"/>
                  </a:lnTo>
                  <a:lnTo>
                    <a:pt x="514" y="228"/>
                  </a:lnTo>
                  <a:lnTo>
                    <a:pt x="516" y="241"/>
                  </a:lnTo>
                  <a:lnTo>
                    <a:pt x="518" y="255"/>
                  </a:lnTo>
                  <a:lnTo>
                    <a:pt x="520" y="268"/>
                  </a:lnTo>
                  <a:lnTo>
                    <a:pt x="520" y="282"/>
                  </a:lnTo>
                  <a:lnTo>
                    <a:pt x="520" y="296"/>
                  </a:lnTo>
                  <a:lnTo>
                    <a:pt x="520" y="310"/>
                  </a:lnTo>
                  <a:lnTo>
                    <a:pt x="519" y="324"/>
                  </a:lnTo>
                  <a:lnTo>
                    <a:pt x="517" y="338"/>
                  </a:lnTo>
                  <a:lnTo>
                    <a:pt x="514" y="352"/>
                  </a:lnTo>
                  <a:lnTo>
                    <a:pt x="511" y="365"/>
                  </a:lnTo>
                  <a:lnTo>
                    <a:pt x="508" y="379"/>
                  </a:lnTo>
                  <a:lnTo>
                    <a:pt x="503" y="392"/>
                  </a:lnTo>
                  <a:lnTo>
                    <a:pt x="498" y="406"/>
                  </a:lnTo>
                  <a:lnTo>
                    <a:pt x="493" y="4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2" name="Freeform 96"/>
            <p:cNvSpPr>
              <a:spLocks/>
            </p:cNvSpPr>
            <p:nvPr/>
          </p:nvSpPr>
          <p:spPr bwMode="auto">
            <a:xfrm>
              <a:off x="4810" y="2018"/>
              <a:ext cx="44" cy="48"/>
            </a:xfrm>
            <a:custGeom>
              <a:avLst/>
              <a:gdLst/>
              <a:ahLst/>
              <a:cxnLst>
                <a:cxn ang="0">
                  <a:pos x="281" y="261"/>
                </a:cxn>
                <a:cxn ang="0">
                  <a:pos x="262" y="287"/>
                </a:cxn>
                <a:cxn ang="0">
                  <a:pos x="240" y="307"/>
                </a:cxn>
                <a:cxn ang="0">
                  <a:pos x="214" y="322"/>
                </a:cxn>
                <a:cxn ang="0">
                  <a:pos x="186" y="333"/>
                </a:cxn>
                <a:cxn ang="0">
                  <a:pos x="157" y="337"/>
                </a:cxn>
                <a:cxn ang="0">
                  <a:pos x="127" y="334"/>
                </a:cxn>
                <a:cxn ang="0">
                  <a:pos x="98" y="325"/>
                </a:cxn>
                <a:cxn ang="0">
                  <a:pos x="69" y="308"/>
                </a:cxn>
                <a:cxn ang="0">
                  <a:pos x="46" y="287"/>
                </a:cxn>
                <a:cxn ang="0">
                  <a:pos x="27" y="262"/>
                </a:cxn>
                <a:cxn ang="0">
                  <a:pos x="12" y="233"/>
                </a:cxn>
                <a:cxn ang="0">
                  <a:pos x="3" y="202"/>
                </a:cxn>
                <a:cxn ang="0">
                  <a:pos x="0" y="170"/>
                </a:cxn>
                <a:cxn ang="0">
                  <a:pos x="2" y="137"/>
                </a:cxn>
                <a:cxn ang="0">
                  <a:pos x="10" y="105"/>
                </a:cxn>
                <a:cxn ang="0">
                  <a:pos x="24" y="75"/>
                </a:cxn>
                <a:cxn ang="0">
                  <a:pos x="42" y="48"/>
                </a:cxn>
                <a:cxn ang="0">
                  <a:pos x="65" y="28"/>
                </a:cxn>
                <a:cxn ang="0">
                  <a:pos x="90" y="13"/>
                </a:cxn>
                <a:cxn ang="0">
                  <a:pos x="119" y="3"/>
                </a:cxn>
                <a:cxn ang="0">
                  <a:pos x="148" y="0"/>
                </a:cxn>
                <a:cxn ang="0">
                  <a:pos x="177" y="2"/>
                </a:cxn>
                <a:cxn ang="0">
                  <a:pos x="207" y="11"/>
                </a:cxn>
                <a:cxn ang="0">
                  <a:pos x="235" y="27"/>
                </a:cxn>
                <a:cxn ang="0">
                  <a:pos x="259" y="48"/>
                </a:cxn>
                <a:cxn ang="0">
                  <a:pos x="278" y="74"/>
                </a:cxn>
                <a:cxn ang="0">
                  <a:pos x="292" y="102"/>
                </a:cxn>
                <a:cxn ang="0">
                  <a:pos x="302" y="133"/>
                </a:cxn>
                <a:cxn ang="0">
                  <a:pos x="306" y="166"/>
                </a:cxn>
                <a:cxn ang="0">
                  <a:pos x="304" y="198"/>
                </a:cxn>
                <a:cxn ang="0">
                  <a:pos x="296" y="230"/>
                </a:cxn>
              </a:cxnLst>
              <a:rect l="0" t="0" r="r" b="b"/>
              <a:pathLst>
                <a:path w="306" h="337">
                  <a:moveTo>
                    <a:pt x="289" y="246"/>
                  </a:moveTo>
                  <a:lnTo>
                    <a:pt x="281" y="261"/>
                  </a:lnTo>
                  <a:lnTo>
                    <a:pt x="272" y="274"/>
                  </a:lnTo>
                  <a:lnTo>
                    <a:pt x="262" y="287"/>
                  </a:lnTo>
                  <a:lnTo>
                    <a:pt x="251" y="298"/>
                  </a:lnTo>
                  <a:lnTo>
                    <a:pt x="240" y="307"/>
                  </a:lnTo>
                  <a:lnTo>
                    <a:pt x="227" y="316"/>
                  </a:lnTo>
                  <a:lnTo>
                    <a:pt x="214" y="322"/>
                  </a:lnTo>
                  <a:lnTo>
                    <a:pt x="201" y="329"/>
                  </a:lnTo>
                  <a:lnTo>
                    <a:pt x="186" y="333"/>
                  </a:lnTo>
                  <a:lnTo>
                    <a:pt x="171" y="336"/>
                  </a:lnTo>
                  <a:lnTo>
                    <a:pt x="157" y="337"/>
                  </a:lnTo>
                  <a:lnTo>
                    <a:pt x="142" y="336"/>
                  </a:lnTo>
                  <a:lnTo>
                    <a:pt x="127" y="334"/>
                  </a:lnTo>
                  <a:lnTo>
                    <a:pt x="113" y="330"/>
                  </a:lnTo>
                  <a:lnTo>
                    <a:pt x="98" y="325"/>
                  </a:lnTo>
                  <a:lnTo>
                    <a:pt x="83" y="317"/>
                  </a:lnTo>
                  <a:lnTo>
                    <a:pt x="69" y="308"/>
                  </a:lnTo>
                  <a:lnTo>
                    <a:pt x="57" y="298"/>
                  </a:lnTo>
                  <a:lnTo>
                    <a:pt x="46" y="287"/>
                  </a:lnTo>
                  <a:lnTo>
                    <a:pt x="36" y="275"/>
                  </a:lnTo>
                  <a:lnTo>
                    <a:pt x="27" y="262"/>
                  </a:lnTo>
                  <a:lnTo>
                    <a:pt x="19" y="248"/>
                  </a:lnTo>
                  <a:lnTo>
                    <a:pt x="12" y="233"/>
                  </a:lnTo>
                  <a:lnTo>
                    <a:pt x="7" y="218"/>
                  </a:lnTo>
                  <a:lnTo>
                    <a:pt x="3" y="202"/>
                  </a:lnTo>
                  <a:lnTo>
                    <a:pt x="1" y="186"/>
                  </a:lnTo>
                  <a:lnTo>
                    <a:pt x="0" y="170"/>
                  </a:lnTo>
                  <a:lnTo>
                    <a:pt x="0" y="154"/>
                  </a:lnTo>
                  <a:lnTo>
                    <a:pt x="2" y="137"/>
                  </a:lnTo>
                  <a:lnTo>
                    <a:pt x="5" y="121"/>
                  </a:lnTo>
                  <a:lnTo>
                    <a:pt x="10" y="105"/>
                  </a:lnTo>
                  <a:lnTo>
                    <a:pt x="16" y="90"/>
                  </a:lnTo>
                  <a:lnTo>
                    <a:pt x="24" y="75"/>
                  </a:lnTo>
                  <a:lnTo>
                    <a:pt x="32" y="62"/>
                  </a:lnTo>
                  <a:lnTo>
                    <a:pt x="42" y="48"/>
                  </a:lnTo>
                  <a:lnTo>
                    <a:pt x="53" y="37"/>
                  </a:lnTo>
                  <a:lnTo>
                    <a:pt x="65" y="28"/>
                  </a:lnTo>
                  <a:lnTo>
                    <a:pt x="77" y="20"/>
                  </a:lnTo>
                  <a:lnTo>
                    <a:pt x="90" y="13"/>
                  </a:lnTo>
                  <a:lnTo>
                    <a:pt x="105" y="7"/>
                  </a:lnTo>
                  <a:lnTo>
                    <a:pt x="119" y="3"/>
                  </a:lnTo>
                  <a:lnTo>
                    <a:pt x="133" y="1"/>
                  </a:lnTo>
                  <a:lnTo>
                    <a:pt x="148" y="0"/>
                  </a:lnTo>
                  <a:lnTo>
                    <a:pt x="163" y="0"/>
                  </a:lnTo>
                  <a:lnTo>
                    <a:pt x="177" y="2"/>
                  </a:lnTo>
                  <a:lnTo>
                    <a:pt x="193" y="6"/>
                  </a:lnTo>
                  <a:lnTo>
                    <a:pt x="207" y="11"/>
                  </a:lnTo>
                  <a:lnTo>
                    <a:pt x="222" y="19"/>
                  </a:lnTo>
                  <a:lnTo>
                    <a:pt x="235" y="27"/>
                  </a:lnTo>
                  <a:lnTo>
                    <a:pt x="248" y="37"/>
                  </a:lnTo>
                  <a:lnTo>
                    <a:pt x="259" y="48"/>
                  </a:lnTo>
                  <a:lnTo>
                    <a:pt x="269" y="61"/>
                  </a:lnTo>
                  <a:lnTo>
                    <a:pt x="278" y="74"/>
                  </a:lnTo>
                  <a:lnTo>
                    <a:pt x="286" y="88"/>
                  </a:lnTo>
                  <a:lnTo>
                    <a:pt x="292" y="102"/>
                  </a:lnTo>
                  <a:lnTo>
                    <a:pt x="298" y="117"/>
                  </a:lnTo>
                  <a:lnTo>
                    <a:pt x="302" y="133"/>
                  </a:lnTo>
                  <a:lnTo>
                    <a:pt x="305" y="150"/>
                  </a:lnTo>
                  <a:lnTo>
                    <a:pt x="306" y="166"/>
                  </a:lnTo>
                  <a:lnTo>
                    <a:pt x="306" y="182"/>
                  </a:lnTo>
                  <a:lnTo>
                    <a:pt x="304" y="198"/>
                  </a:lnTo>
                  <a:lnTo>
                    <a:pt x="301" y="214"/>
                  </a:lnTo>
                  <a:lnTo>
                    <a:pt x="296" y="230"/>
                  </a:lnTo>
                  <a:lnTo>
                    <a:pt x="289" y="24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3" name="Freeform 97"/>
            <p:cNvSpPr>
              <a:spLocks/>
            </p:cNvSpPr>
            <p:nvPr/>
          </p:nvSpPr>
          <p:spPr bwMode="auto">
            <a:xfrm>
              <a:off x="4813" y="2037"/>
              <a:ext cx="14" cy="16"/>
            </a:xfrm>
            <a:custGeom>
              <a:avLst/>
              <a:gdLst/>
              <a:ahLst/>
              <a:cxnLst>
                <a:cxn ang="0">
                  <a:pos x="92" y="78"/>
                </a:cxn>
                <a:cxn ang="0">
                  <a:pos x="87" y="87"/>
                </a:cxn>
                <a:cxn ang="0">
                  <a:pos x="80" y="94"/>
                </a:cxn>
                <a:cxn ang="0">
                  <a:pos x="72" y="101"/>
                </a:cxn>
                <a:cxn ang="0">
                  <a:pos x="63" y="105"/>
                </a:cxn>
                <a:cxn ang="0">
                  <a:pos x="59" y="106"/>
                </a:cxn>
                <a:cxn ang="0">
                  <a:pos x="54" y="107"/>
                </a:cxn>
                <a:cxn ang="0">
                  <a:pos x="49" y="108"/>
                </a:cxn>
                <a:cxn ang="0">
                  <a:pos x="45" y="107"/>
                </a:cxn>
                <a:cxn ang="0">
                  <a:pos x="40" y="107"/>
                </a:cxn>
                <a:cxn ang="0">
                  <a:pos x="36" y="105"/>
                </a:cxn>
                <a:cxn ang="0">
                  <a:pos x="31" y="104"/>
                </a:cxn>
                <a:cxn ang="0">
                  <a:pos x="27" y="101"/>
                </a:cxn>
                <a:cxn ang="0">
                  <a:pos x="22" y="98"/>
                </a:cxn>
                <a:cxn ang="0">
                  <a:pos x="18" y="95"/>
                </a:cxn>
                <a:cxn ang="0">
                  <a:pos x="15" y="91"/>
                </a:cxn>
                <a:cxn ang="0">
                  <a:pos x="12" y="87"/>
                </a:cxn>
                <a:cxn ang="0">
                  <a:pos x="6" y="79"/>
                </a:cxn>
                <a:cxn ang="0">
                  <a:pos x="3" y="69"/>
                </a:cxn>
                <a:cxn ang="0">
                  <a:pos x="1" y="60"/>
                </a:cxn>
                <a:cxn ang="0">
                  <a:pos x="0" y="50"/>
                </a:cxn>
                <a:cxn ang="0">
                  <a:pos x="2" y="39"/>
                </a:cxn>
                <a:cxn ang="0">
                  <a:pos x="5" y="29"/>
                </a:cxn>
                <a:cxn ang="0">
                  <a:pos x="8" y="25"/>
                </a:cxn>
                <a:cxn ang="0">
                  <a:pos x="10" y="21"/>
                </a:cxn>
                <a:cxn ang="0">
                  <a:pos x="14" y="17"/>
                </a:cxn>
                <a:cxn ang="0">
                  <a:pos x="17" y="13"/>
                </a:cxn>
                <a:cxn ang="0">
                  <a:pos x="25" y="7"/>
                </a:cxn>
                <a:cxn ang="0">
                  <a:pos x="33" y="3"/>
                </a:cxn>
                <a:cxn ang="0">
                  <a:pos x="42" y="1"/>
                </a:cxn>
                <a:cxn ang="0">
                  <a:pos x="51" y="0"/>
                </a:cxn>
                <a:cxn ang="0">
                  <a:pos x="56" y="1"/>
                </a:cxn>
                <a:cxn ang="0">
                  <a:pos x="61" y="2"/>
                </a:cxn>
                <a:cxn ang="0">
                  <a:pos x="65" y="4"/>
                </a:cxn>
                <a:cxn ang="0">
                  <a:pos x="71" y="6"/>
                </a:cxn>
                <a:cxn ang="0">
                  <a:pos x="79" y="13"/>
                </a:cxn>
                <a:cxn ang="0">
                  <a:pos x="86" y="20"/>
                </a:cxn>
                <a:cxn ang="0">
                  <a:pos x="91" y="29"/>
                </a:cxn>
                <a:cxn ang="0">
                  <a:pos x="94" y="38"/>
                </a:cxn>
                <a:cxn ang="0">
                  <a:pos x="96" y="48"/>
                </a:cxn>
                <a:cxn ang="0">
                  <a:pos x="97" y="58"/>
                </a:cxn>
                <a:cxn ang="0">
                  <a:pos x="95" y="68"/>
                </a:cxn>
                <a:cxn ang="0">
                  <a:pos x="92" y="78"/>
                </a:cxn>
              </a:cxnLst>
              <a:rect l="0" t="0" r="r" b="b"/>
              <a:pathLst>
                <a:path w="97" h="108">
                  <a:moveTo>
                    <a:pt x="92" y="78"/>
                  </a:moveTo>
                  <a:lnTo>
                    <a:pt x="87" y="87"/>
                  </a:lnTo>
                  <a:lnTo>
                    <a:pt x="80" y="94"/>
                  </a:lnTo>
                  <a:lnTo>
                    <a:pt x="72" y="101"/>
                  </a:lnTo>
                  <a:lnTo>
                    <a:pt x="63" y="105"/>
                  </a:lnTo>
                  <a:lnTo>
                    <a:pt x="59" y="106"/>
                  </a:lnTo>
                  <a:lnTo>
                    <a:pt x="54" y="107"/>
                  </a:lnTo>
                  <a:lnTo>
                    <a:pt x="49" y="108"/>
                  </a:lnTo>
                  <a:lnTo>
                    <a:pt x="45" y="107"/>
                  </a:lnTo>
                  <a:lnTo>
                    <a:pt x="40" y="107"/>
                  </a:lnTo>
                  <a:lnTo>
                    <a:pt x="36" y="105"/>
                  </a:lnTo>
                  <a:lnTo>
                    <a:pt x="31" y="104"/>
                  </a:lnTo>
                  <a:lnTo>
                    <a:pt x="27" y="101"/>
                  </a:lnTo>
                  <a:lnTo>
                    <a:pt x="22" y="98"/>
                  </a:lnTo>
                  <a:lnTo>
                    <a:pt x="18" y="95"/>
                  </a:lnTo>
                  <a:lnTo>
                    <a:pt x="15" y="91"/>
                  </a:lnTo>
                  <a:lnTo>
                    <a:pt x="12" y="87"/>
                  </a:lnTo>
                  <a:lnTo>
                    <a:pt x="6" y="79"/>
                  </a:lnTo>
                  <a:lnTo>
                    <a:pt x="3" y="69"/>
                  </a:lnTo>
                  <a:lnTo>
                    <a:pt x="1" y="60"/>
                  </a:lnTo>
                  <a:lnTo>
                    <a:pt x="0" y="50"/>
                  </a:lnTo>
                  <a:lnTo>
                    <a:pt x="2" y="39"/>
                  </a:lnTo>
                  <a:lnTo>
                    <a:pt x="5" y="29"/>
                  </a:lnTo>
                  <a:lnTo>
                    <a:pt x="8" y="25"/>
                  </a:lnTo>
                  <a:lnTo>
                    <a:pt x="10" y="21"/>
                  </a:lnTo>
                  <a:lnTo>
                    <a:pt x="14" y="17"/>
                  </a:lnTo>
                  <a:lnTo>
                    <a:pt x="17" y="13"/>
                  </a:lnTo>
                  <a:lnTo>
                    <a:pt x="25" y="7"/>
                  </a:lnTo>
                  <a:lnTo>
                    <a:pt x="33" y="3"/>
                  </a:lnTo>
                  <a:lnTo>
                    <a:pt x="42" y="1"/>
                  </a:lnTo>
                  <a:lnTo>
                    <a:pt x="51" y="0"/>
                  </a:lnTo>
                  <a:lnTo>
                    <a:pt x="56" y="1"/>
                  </a:lnTo>
                  <a:lnTo>
                    <a:pt x="61" y="2"/>
                  </a:lnTo>
                  <a:lnTo>
                    <a:pt x="65" y="4"/>
                  </a:lnTo>
                  <a:lnTo>
                    <a:pt x="71" y="6"/>
                  </a:lnTo>
                  <a:lnTo>
                    <a:pt x="79" y="13"/>
                  </a:lnTo>
                  <a:lnTo>
                    <a:pt x="86" y="20"/>
                  </a:lnTo>
                  <a:lnTo>
                    <a:pt x="91" y="29"/>
                  </a:lnTo>
                  <a:lnTo>
                    <a:pt x="94" y="38"/>
                  </a:lnTo>
                  <a:lnTo>
                    <a:pt x="96" y="48"/>
                  </a:lnTo>
                  <a:lnTo>
                    <a:pt x="97" y="58"/>
                  </a:lnTo>
                  <a:lnTo>
                    <a:pt x="95" y="68"/>
                  </a:lnTo>
                  <a:lnTo>
                    <a:pt x="92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4" name="Freeform 98"/>
            <p:cNvSpPr>
              <a:spLocks/>
            </p:cNvSpPr>
            <p:nvPr/>
          </p:nvSpPr>
          <p:spPr bwMode="auto">
            <a:xfrm>
              <a:off x="4812" y="1989"/>
              <a:ext cx="76" cy="44"/>
            </a:xfrm>
            <a:custGeom>
              <a:avLst/>
              <a:gdLst/>
              <a:ahLst/>
              <a:cxnLst>
                <a:cxn ang="0">
                  <a:pos x="5" y="169"/>
                </a:cxn>
                <a:cxn ang="0">
                  <a:pos x="30" y="122"/>
                </a:cxn>
                <a:cxn ang="0">
                  <a:pos x="51" y="92"/>
                </a:cxn>
                <a:cxn ang="0">
                  <a:pos x="70" y="71"/>
                </a:cxn>
                <a:cxn ang="0">
                  <a:pos x="93" y="51"/>
                </a:cxn>
                <a:cxn ang="0">
                  <a:pos x="118" y="34"/>
                </a:cxn>
                <a:cxn ang="0">
                  <a:pos x="147" y="19"/>
                </a:cxn>
                <a:cxn ang="0">
                  <a:pos x="181" y="8"/>
                </a:cxn>
                <a:cxn ang="0">
                  <a:pos x="217" y="2"/>
                </a:cxn>
                <a:cxn ang="0">
                  <a:pos x="258" y="2"/>
                </a:cxn>
                <a:cxn ang="0">
                  <a:pos x="304" y="8"/>
                </a:cxn>
                <a:cxn ang="0">
                  <a:pos x="354" y="22"/>
                </a:cxn>
                <a:cxn ang="0">
                  <a:pos x="389" y="35"/>
                </a:cxn>
                <a:cxn ang="0">
                  <a:pos x="421" y="53"/>
                </a:cxn>
                <a:cxn ang="0">
                  <a:pos x="449" y="75"/>
                </a:cxn>
                <a:cxn ang="0">
                  <a:pos x="472" y="99"/>
                </a:cxn>
                <a:cxn ang="0">
                  <a:pos x="487" y="118"/>
                </a:cxn>
                <a:cxn ang="0">
                  <a:pos x="500" y="139"/>
                </a:cxn>
                <a:cxn ang="0">
                  <a:pos x="512" y="163"/>
                </a:cxn>
                <a:cxn ang="0">
                  <a:pos x="521" y="192"/>
                </a:cxn>
                <a:cxn ang="0">
                  <a:pos x="528" y="222"/>
                </a:cxn>
                <a:cxn ang="0">
                  <a:pos x="531" y="256"/>
                </a:cxn>
                <a:cxn ang="0">
                  <a:pos x="530" y="294"/>
                </a:cxn>
                <a:cxn ang="0">
                  <a:pos x="527" y="305"/>
                </a:cxn>
                <a:cxn ang="0">
                  <a:pos x="518" y="264"/>
                </a:cxn>
                <a:cxn ang="0">
                  <a:pos x="503" y="225"/>
                </a:cxn>
                <a:cxn ang="0">
                  <a:pos x="484" y="193"/>
                </a:cxn>
                <a:cxn ang="0">
                  <a:pos x="468" y="169"/>
                </a:cxn>
                <a:cxn ang="0">
                  <a:pos x="449" y="147"/>
                </a:cxn>
                <a:cxn ang="0">
                  <a:pos x="427" y="126"/>
                </a:cxn>
                <a:cxn ang="0">
                  <a:pos x="400" y="105"/>
                </a:cxn>
                <a:cxn ang="0">
                  <a:pos x="368" y="85"/>
                </a:cxn>
                <a:cxn ang="0">
                  <a:pos x="332" y="69"/>
                </a:cxn>
                <a:cxn ang="0">
                  <a:pos x="291" y="55"/>
                </a:cxn>
                <a:cxn ang="0">
                  <a:pos x="263" y="48"/>
                </a:cxn>
                <a:cxn ang="0">
                  <a:pos x="236" y="44"/>
                </a:cxn>
                <a:cxn ang="0">
                  <a:pos x="207" y="46"/>
                </a:cxn>
                <a:cxn ang="0">
                  <a:pos x="170" y="54"/>
                </a:cxn>
                <a:cxn ang="0">
                  <a:pos x="139" y="67"/>
                </a:cxn>
                <a:cxn ang="0">
                  <a:pos x="116" y="78"/>
                </a:cxn>
                <a:cxn ang="0">
                  <a:pos x="93" y="95"/>
                </a:cxn>
                <a:cxn ang="0">
                  <a:pos x="67" y="114"/>
                </a:cxn>
                <a:cxn ang="0">
                  <a:pos x="41" y="137"/>
                </a:cxn>
                <a:cxn ang="0">
                  <a:pos x="14" y="165"/>
                </a:cxn>
              </a:cxnLst>
              <a:rect l="0" t="0" r="r" b="b"/>
              <a:pathLst>
                <a:path w="531" h="314">
                  <a:moveTo>
                    <a:pt x="0" y="182"/>
                  </a:moveTo>
                  <a:lnTo>
                    <a:pt x="5" y="169"/>
                  </a:lnTo>
                  <a:lnTo>
                    <a:pt x="19" y="141"/>
                  </a:lnTo>
                  <a:lnTo>
                    <a:pt x="30" y="122"/>
                  </a:lnTo>
                  <a:lnTo>
                    <a:pt x="43" y="102"/>
                  </a:lnTo>
                  <a:lnTo>
                    <a:pt x="51" y="92"/>
                  </a:lnTo>
                  <a:lnTo>
                    <a:pt x="60" y="81"/>
                  </a:lnTo>
                  <a:lnTo>
                    <a:pt x="70" y="71"/>
                  </a:lnTo>
                  <a:lnTo>
                    <a:pt x="82" y="61"/>
                  </a:lnTo>
                  <a:lnTo>
                    <a:pt x="93" y="51"/>
                  </a:lnTo>
                  <a:lnTo>
                    <a:pt x="105" y="42"/>
                  </a:lnTo>
                  <a:lnTo>
                    <a:pt x="118" y="34"/>
                  </a:lnTo>
                  <a:lnTo>
                    <a:pt x="132" y="26"/>
                  </a:lnTo>
                  <a:lnTo>
                    <a:pt x="147" y="19"/>
                  </a:lnTo>
                  <a:lnTo>
                    <a:pt x="163" y="13"/>
                  </a:lnTo>
                  <a:lnTo>
                    <a:pt x="181" y="8"/>
                  </a:lnTo>
                  <a:lnTo>
                    <a:pt x="199" y="4"/>
                  </a:lnTo>
                  <a:lnTo>
                    <a:pt x="217" y="2"/>
                  </a:lnTo>
                  <a:lnTo>
                    <a:pt x="237" y="0"/>
                  </a:lnTo>
                  <a:lnTo>
                    <a:pt x="258" y="2"/>
                  </a:lnTo>
                  <a:lnTo>
                    <a:pt x="280" y="4"/>
                  </a:lnTo>
                  <a:lnTo>
                    <a:pt x="304" y="8"/>
                  </a:lnTo>
                  <a:lnTo>
                    <a:pt x="329" y="14"/>
                  </a:lnTo>
                  <a:lnTo>
                    <a:pt x="354" y="22"/>
                  </a:lnTo>
                  <a:lnTo>
                    <a:pt x="380" y="32"/>
                  </a:lnTo>
                  <a:lnTo>
                    <a:pt x="389" y="35"/>
                  </a:lnTo>
                  <a:lnTo>
                    <a:pt x="408" y="45"/>
                  </a:lnTo>
                  <a:lnTo>
                    <a:pt x="421" y="53"/>
                  </a:lnTo>
                  <a:lnTo>
                    <a:pt x="435" y="63"/>
                  </a:lnTo>
                  <a:lnTo>
                    <a:pt x="449" y="75"/>
                  </a:lnTo>
                  <a:lnTo>
                    <a:pt x="464" y="91"/>
                  </a:lnTo>
                  <a:lnTo>
                    <a:pt x="472" y="99"/>
                  </a:lnTo>
                  <a:lnTo>
                    <a:pt x="479" y="108"/>
                  </a:lnTo>
                  <a:lnTo>
                    <a:pt x="487" y="118"/>
                  </a:lnTo>
                  <a:lnTo>
                    <a:pt x="494" y="128"/>
                  </a:lnTo>
                  <a:lnTo>
                    <a:pt x="500" y="139"/>
                  </a:lnTo>
                  <a:lnTo>
                    <a:pt x="506" y="151"/>
                  </a:lnTo>
                  <a:lnTo>
                    <a:pt x="512" y="163"/>
                  </a:lnTo>
                  <a:lnTo>
                    <a:pt x="517" y="176"/>
                  </a:lnTo>
                  <a:lnTo>
                    <a:pt x="521" y="192"/>
                  </a:lnTo>
                  <a:lnTo>
                    <a:pt x="525" y="206"/>
                  </a:lnTo>
                  <a:lnTo>
                    <a:pt x="528" y="222"/>
                  </a:lnTo>
                  <a:lnTo>
                    <a:pt x="530" y="239"/>
                  </a:lnTo>
                  <a:lnTo>
                    <a:pt x="531" y="256"/>
                  </a:lnTo>
                  <a:lnTo>
                    <a:pt x="531" y="275"/>
                  </a:lnTo>
                  <a:lnTo>
                    <a:pt x="530" y="294"/>
                  </a:lnTo>
                  <a:lnTo>
                    <a:pt x="528" y="314"/>
                  </a:lnTo>
                  <a:lnTo>
                    <a:pt x="527" y="305"/>
                  </a:lnTo>
                  <a:lnTo>
                    <a:pt x="522" y="281"/>
                  </a:lnTo>
                  <a:lnTo>
                    <a:pt x="518" y="264"/>
                  </a:lnTo>
                  <a:lnTo>
                    <a:pt x="511" y="245"/>
                  </a:lnTo>
                  <a:lnTo>
                    <a:pt x="503" y="225"/>
                  </a:lnTo>
                  <a:lnTo>
                    <a:pt x="492" y="204"/>
                  </a:lnTo>
                  <a:lnTo>
                    <a:pt x="484" y="193"/>
                  </a:lnTo>
                  <a:lnTo>
                    <a:pt x="476" y="181"/>
                  </a:lnTo>
                  <a:lnTo>
                    <a:pt x="468" y="169"/>
                  </a:lnTo>
                  <a:lnTo>
                    <a:pt x="459" y="158"/>
                  </a:lnTo>
                  <a:lnTo>
                    <a:pt x="449" y="147"/>
                  </a:lnTo>
                  <a:lnTo>
                    <a:pt x="438" y="136"/>
                  </a:lnTo>
                  <a:lnTo>
                    <a:pt x="427" y="126"/>
                  </a:lnTo>
                  <a:lnTo>
                    <a:pt x="414" y="115"/>
                  </a:lnTo>
                  <a:lnTo>
                    <a:pt x="400" y="105"/>
                  </a:lnTo>
                  <a:lnTo>
                    <a:pt x="385" y="96"/>
                  </a:lnTo>
                  <a:lnTo>
                    <a:pt x="368" y="85"/>
                  </a:lnTo>
                  <a:lnTo>
                    <a:pt x="351" y="77"/>
                  </a:lnTo>
                  <a:lnTo>
                    <a:pt x="332" y="69"/>
                  </a:lnTo>
                  <a:lnTo>
                    <a:pt x="312" y="62"/>
                  </a:lnTo>
                  <a:lnTo>
                    <a:pt x="291" y="55"/>
                  </a:lnTo>
                  <a:lnTo>
                    <a:pt x="268" y="49"/>
                  </a:lnTo>
                  <a:lnTo>
                    <a:pt x="263" y="48"/>
                  </a:lnTo>
                  <a:lnTo>
                    <a:pt x="247" y="45"/>
                  </a:lnTo>
                  <a:lnTo>
                    <a:pt x="236" y="44"/>
                  </a:lnTo>
                  <a:lnTo>
                    <a:pt x="223" y="44"/>
                  </a:lnTo>
                  <a:lnTo>
                    <a:pt x="207" y="46"/>
                  </a:lnTo>
                  <a:lnTo>
                    <a:pt x="190" y="49"/>
                  </a:lnTo>
                  <a:lnTo>
                    <a:pt x="170" y="54"/>
                  </a:lnTo>
                  <a:lnTo>
                    <a:pt x="150" y="62"/>
                  </a:lnTo>
                  <a:lnTo>
                    <a:pt x="139" y="67"/>
                  </a:lnTo>
                  <a:lnTo>
                    <a:pt x="128" y="72"/>
                  </a:lnTo>
                  <a:lnTo>
                    <a:pt x="116" y="78"/>
                  </a:lnTo>
                  <a:lnTo>
                    <a:pt x="105" y="86"/>
                  </a:lnTo>
                  <a:lnTo>
                    <a:pt x="93" y="95"/>
                  </a:lnTo>
                  <a:lnTo>
                    <a:pt x="80" y="104"/>
                  </a:lnTo>
                  <a:lnTo>
                    <a:pt x="67" y="114"/>
                  </a:lnTo>
                  <a:lnTo>
                    <a:pt x="54" y="125"/>
                  </a:lnTo>
                  <a:lnTo>
                    <a:pt x="41" y="137"/>
                  </a:lnTo>
                  <a:lnTo>
                    <a:pt x="27" y="150"/>
                  </a:lnTo>
                  <a:lnTo>
                    <a:pt x="14" y="165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5" name="Freeform 99"/>
            <p:cNvSpPr>
              <a:spLocks/>
            </p:cNvSpPr>
            <p:nvPr/>
          </p:nvSpPr>
          <p:spPr bwMode="auto">
            <a:xfrm>
              <a:off x="4621" y="2040"/>
              <a:ext cx="38" cy="2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" y="24"/>
                </a:cxn>
                <a:cxn ang="0">
                  <a:pos x="6" y="34"/>
                </a:cxn>
                <a:cxn ang="0">
                  <a:pos x="9" y="41"/>
                </a:cxn>
                <a:cxn ang="0">
                  <a:pos x="14" y="49"/>
                </a:cxn>
                <a:cxn ang="0">
                  <a:pos x="20" y="57"/>
                </a:cxn>
                <a:cxn ang="0">
                  <a:pos x="27" y="66"/>
                </a:cxn>
                <a:cxn ang="0">
                  <a:pos x="35" y="76"/>
                </a:cxn>
                <a:cxn ang="0">
                  <a:pos x="45" y="87"/>
                </a:cxn>
                <a:cxn ang="0">
                  <a:pos x="56" y="96"/>
                </a:cxn>
                <a:cxn ang="0">
                  <a:pos x="69" y="106"/>
                </a:cxn>
                <a:cxn ang="0">
                  <a:pos x="83" y="115"/>
                </a:cxn>
                <a:cxn ang="0">
                  <a:pos x="100" y="124"/>
                </a:cxn>
                <a:cxn ang="0">
                  <a:pos x="118" y="132"/>
                </a:cxn>
                <a:cxn ang="0">
                  <a:pos x="138" y="139"/>
                </a:cxn>
                <a:cxn ang="0">
                  <a:pos x="149" y="142"/>
                </a:cxn>
                <a:cxn ang="0">
                  <a:pos x="178" y="146"/>
                </a:cxn>
                <a:cxn ang="0">
                  <a:pos x="187" y="147"/>
                </a:cxn>
                <a:cxn ang="0">
                  <a:pos x="198" y="147"/>
                </a:cxn>
                <a:cxn ang="0">
                  <a:pos x="208" y="146"/>
                </a:cxn>
                <a:cxn ang="0">
                  <a:pos x="219" y="145"/>
                </a:cxn>
                <a:cxn ang="0">
                  <a:pos x="230" y="143"/>
                </a:cxn>
                <a:cxn ang="0">
                  <a:pos x="241" y="140"/>
                </a:cxn>
                <a:cxn ang="0">
                  <a:pos x="252" y="136"/>
                </a:cxn>
                <a:cxn ang="0">
                  <a:pos x="264" y="131"/>
                </a:cxn>
                <a:cxn ang="0">
                  <a:pos x="256" y="123"/>
                </a:cxn>
                <a:cxn ang="0">
                  <a:pos x="235" y="102"/>
                </a:cxn>
                <a:cxn ang="0">
                  <a:pos x="221" y="89"/>
                </a:cxn>
                <a:cxn ang="0">
                  <a:pos x="204" y="73"/>
                </a:cxn>
                <a:cxn ang="0">
                  <a:pos x="185" y="59"/>
                </a:cxn>
                <a:cxn ang="0">
                  <a:pos x="165" y="44"/>
                </a:cxn>
                <a:cxn ang="0">
                  <a:pos x="144" y="31"/>
                </a:cxn>
                <a:cxn ang="0">
                  <a:pos x="123" y="19"/>
                </a:cxn>
                <a:cxn ang="0">
                  <a:pos x="112" y="14"/>
                </a:cxn>
                <a:cxn ang="0">
                  <a:pos x="101" y="9"/>
                </a:cxn>
                <a:cxn ang="0">
                  <a:pos x="89" y="6"/>
                </a:cxn>
                <a:cxn ang="0">
                  <a:pos x="79" y="3"/>
                </a:cxn>
                <a:cxn ang="0">
                  <a:pos x="68" y="1"/>
                </a:cxn>
                <a:cxn ang="0">
                  <a:pos x="57" y="0"/>
                </a:cxn>
                <a:cxn ang="0">
                  <a:pos x="47" y="0"/>
                </a:cxn>
                <a:cxn ang="0">
                  <a:pos x="37" y="2"/>
                </a:cxn>
                <a:cxn ang="0">
                  <a:pos x="27" y="4"/>
                </a:cxn>
                <a:cxn ang="0">
                  <a:pos x="18" y="8"/>
                </a:cxn>
                <a:cxn ang="0">
                  <a:pos x="8" y="14"/>
                </a:cxn>
                <a:cxn ang="0">
                  <a:pos x="0" y="21"/>
                </a:cxn>
              </a:cxnLst>
              <a:rect l="0" t="0" r="r" b="b"/>
              <a:pathLst>
                <a:path w="264" h="147">
                  <a:moveTo>
                    <a:pt x="0" y="21"/>
                  </a:moveTo>
                  <a:lnTo>
                    <a:pt x="1" y="24"/>
                  </a:lnTo>
                  <a:lnTo>
                    <a:pt x="6" y="34"/>
                  </a:lnTo>
                  <a:lnTo>
                    <a:pt x="9" y="41"/>
                  </a:lnTo>
                  <a:lnTo>
                    <a:pt x="14" y="49"/>
                  </a:lnTo>
                  <a:lnTo>
                    <a:pt x="20" y="57"/>
                  </a:lnTo>
                  <a:lnTo>
                    <a:pt x="27" y="66"/>
                  </a:lnTo>
                  <a:lnTo>
                    <a:pt x="35" y="76"/>
                  </a:lnTo>
                  <a:lnTo>
                    <a:pt x="45" y="87"/>
                  </a:lnTo>
                  <a:lnTo>
                    <a:pt x="56" y="96"/>
                  </a:lnTo>
                  <a:lnTo>
                    <a:pt x="69" y="106"/>
                  </a:lnTo>
                  <a:lnTo>
                    <a:pt x="83" y="115"/>
                  </a:lnTo>
                  <a:lnTo>
                    <a:pt x="100" y="124"/>
                  </a:lnTo>
                  <a:lnTo>
                    <a:pt x="118" y="132"/>
                  </a:lnTo>
                  <a:lnTo>
                    <a:pt x="138" y="139"/>
                  </a:lnTo>
                  <a:lnTo>
                    <a:pt x="149" y="142"/>
                  </a:lnTo>
                  <a:lnTo>
                    <a:pt x="178" y="146"/>
                  </a:lnTo>
                  <a:lnTo>
                    <a:pt x="187" y="147"/>
                  </a:lnTo>
                  <a:lnTo>
                    <a:pt x="198" y="147"/>
                  </a:lnTo>
                  <a:lnTo>
                    <a:pt x="208" y="146"/>
                  </a:lnTo>
                  <a:lnTo>
                    <a:pt x="219" y="145"/>
                  </a:lnTo>
                  <a:lnTo>
                    <a:pt x="230" y="143"/>
                  </a:lnTo>
                  <a:lnTo>
                    <a:pt x="241" y="140"/>
                  </a:lnTo>
                  <a:lnTo>
                    <a:pt x="252" y="136"/>
                  </a:lnTo>
                  <a:lnTo>
                    <a:pt x="264" y="131"/>
                  </a:lnTo>
                  <a:lnTo>
                    <a:pt x="256" y="123"/>
                  </a:lnTo>
                  <a:lnTo>
                    <a:pt x="235" y="102"/>
                  </a:lnTo>
                  <a:lnTo>
                    <a:pt x="221" y="89"/>
                  </a:lnTo>
                  <a:lnTo>
                    <a:pt x="204" y="73"/>
                  </a:lnTo>
                  <a:lnTo>
                    <a:pt x="185" y="59"/>
                  </a:lnTo>
                  <a:lnTo>
                    <a:pt x="165" y="44"/>
                  </a:lnTo>
                  <a:lnTo>
                    <a:pt x="144" y="31"/>
                  </a:lnTo>
                  <a:lnTo>
                    <a:pt x="123" y="19"/>
                  </a:lnTo>
                  <a:lnTo>
                    <a:pt x="112" y="14"/>
                  </a:lnTo>
                  <a:lnTo>
                    <a:pt x="101" y="9"/>
                  </a:lnTo>
                  <a:lnTo>
                    <a:pt x="89" y="6"/>
                  </a:lnTo>
                  <a:lnTo>
                    <a:pt x="79" y="3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7" y="2"/>
                  </a:lnTo>
                  <a:lnTo>
                    <a:pt x="27" y="4"/>
                  </a:lnTo>
                  <a:lnTo>
                    <a:pt x="18" y="8"/>
                  </a:lnTo>
                  <a:lnTo>
                    <a:pt x="8" y="1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2A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6" name="Freeform 100"/>
            <p:cNvSpPr>
              <a:spLocks/>
            </p:cNvSpPr>
            <p:nvPr/>
          </p:nvSpPr>
          <p:spPr bwMode="auto">
            <a:xfrm>
              <a:off x="4619" y="1986"/>
              <a:ext cx="63" cy="70"/>
            </a:xfrm>
            <a:custGeom>
              <a:avLst/>
              <a:gdLst/>
              <a:ahLst/>
              <a:cxnLst>
                <a:cxn ang="0">
                  <a:pos x="395" y="395"/>
                </a:cxn>
                <a:cxn ang="0">
                  <a:pos x="381" y="414"/>
                </a:cxn>
                <a:cxn ang="0">
                  <a:pos x="365" y="430"/>
                </a:cxn>
                <a:cxn ang="0">
                  <a:pos x="348" y="444"/>
                </a:cxn>
                <a:cxn ang="0">
                  <a:pos x="330" y="456"/>
                </a:cxn>
                <a:cxn ang="0">
                  <a:pos x="310" y="467"/>
                </a:cxn>
                <a:cxn ang="0">
                  <a:pos x="291" y="475"/>
                </a:cxn>
                <a:cxn ang="0">
                  <a:pos x="270" y="481"/>
                </a:cxn>
                <a:cxn ang="0">
                  <a:pos x="250" y="485"/>
                </a:cxn>
                <a:cxn ang="0">
                  <a:pos x="229" y="487"/>
                </a:cxn>
                <a:cxn ang="0">
                  <a:pos x="207" y="486"/>
                </a:cxn>
                <a:cxn ang="0">
                  <a:pos x="186" y="483"/>
                </a:cxn>
                <a:cxn ang="0">
                  <a:pos x="165" y="478"/>
                </a:cxn>
                <a:cxn ang="0">
                  <a:pos x="145" y="470"/>
                </a:cxn>
                <a:cxn ang="0">
                  <a:pos x="125" y="461"/>
                </a:cxn>
                <a:cxn ang="0">
                  <a:pos x="104" y="448"/>
                </a:cxn>
                <a:cxn ang="0">
                  <a:pos x="86" y="433"/>
                </a:cxn>
                <a:cxn ang="0">
                  <a:pos x="69" y="417"/>
                </a:cxn>
                <a:cxn ang="0">
                  <a:pos x="54" y="399"/>
                </a:cxn>
                <a:cxn ang="0">
                  <a:pos x="41" y="381"/>
                </a:cxn>
                <a:cxn ang="0">
                  <a:pos x="30" y="360"/>
                </a:cxn>
                <a:cxn ang="0">
                  <a:pos x="20" y="339"/>
                </a:cxn>
                <a:cxn ang="0">
                  <a:pos x="13" y="317"/>
                </a:cxn>
                <a:cxn ang="0">
                  <a:pos x="6" y="295"/>
                </a:cxn>
                <a:cxn ang="0">
                  <a:pos x="2" y="271"/>
                </a:cxn>
                <a:cxn ang="0">
                  <a:pos x="0" y="248"/>
                </a:cxn>
                <a:cxn ang="0">
                  <a:pos x="1" y="225"/>
                </a:cxn>
                <a:cxn ang="0">
                  <a:pos x="3" y="202"/>
                </a:cxn>
                <a:cxn ang="0">
                  <a:pos x="7" y="178"/>
                </a:cxn>
                <a:cxn ang="0">
                  <a:pos x="15" y="155"/>
                </a:cxn>
                <a:cxn ang="0">
                  <a:pos x="24" y="134"/>
                </a:cxn>
                <a:cxn ang="0">
                  <a:pos x="34" y="112"/>
                </a:cxn>
                <a:cxn ang="0">
                  <a:pos x="47" y="91"/>
                </a:cxn>
                <a:cxn ang="0">
                  <a:pos x="62" y="73"/>
                </a:cxn>
                <a:cxn ang="0">
                  <a:pos x="77" y="57"/>
                </a:cxn>
                <a:cxn ang="0">
                  <a:pos x="94" y="43"/>
                </a:cxn>
                <a:cxn ang="0">
                  <a:pos x="113" y="30"/>
                </a:cxn>
                <a:cxn ang="0">
                  <a:pos x="132" y="20"/>
                </a:cxn>
                <a:cxn ang="0">
                  <a:pos x="152" y="11"/>
                </a:cxn>
                <a:cxn ang="0">
                  <a:pos x="172" y="5"/>
                </a:cxn>
                <a:cxn ang="0">
                  <a:pos x="192" y="2"/>
                </a:cxn>
                <a:cxn ang="0">
                  <a:pos x="214" y="0"/>
                </a:cxn>
                <a:cxn ang="0">
                  <a:pos x="235" y="1"/>
                </a:cxn>
                <a:cxn ang="0">
                  <a:pos x="256" y="4"/>
                </a:cxn>
                <a:cxn ang="0">
                  <a:pos x="277" y="9"/>
                </a:cxn>
                <a:cxn ang="0">
                  <a:pos x="298" y="16"/>
                </a:cxn>
                <a:cxn ang="0">
                  <a:pos x="319" y="27"/>
                </a:cxn>
                <a:cxn ang="0">
                  <a:pos x="338" y="39"/>
                </a:cxn>
                <a:cxn ang="0">
                  <a:pos x="356" y="54"/>
                </a:cxn>
                <a:cxn ang="0">
                  <a:pos x="373" y="70"/>
                </a:cxn>
                <a:cxn ang="0">
                  <a:pos x="388" y="87"/>
                </a:cxn>
                <a:cxn ang="0">
                  <a:pos x="401" y="107"/>
                </a:cxn>
                <a:cxn ang="0">
                  <a:pos x="413" y="127"/>
                </a:cxn>
                <a:cxn ang="0">
                  <a:pos x="423" y="148"/>
                </a:cxn>
                <a:cxn ang="0">
                  <a:pos x="434" y="181"/>
                </a:cxn>
                <a:cxn ang="0">
                  <a:pos x="441" y="228"/>
                </a:cxn>
                <a:cxn ang="0">
                  <a:pos x="441" y="262"/>
                </a:cxn>
                <a:cxn ang="0">
                  <a:pos x="439" y="286"/>
                </a:cxn>
                <a:cxn ang="0">
                  <a:pos x="435" y="309"/>
                </a:cxn>
                <a:cxn ang="0">
                  <a:pos x="428" y="331"/>
                </a:cxn>
                <a:cxn ang="0">
                  <a:pos x="420" y="353"/>
                </a:cxn>
                <a:cxn ang="0">
                  <a:pos x="408" y="375"/>
                </a:cxn>
              </a:cxnLst>
              <a:rect l="0" t="0" r="r" b="b"/>
              <a:pathLst>
                <a:path w="442" h="487">
                  <a:moveTo>
                    <a:pt x="402" y="385"/>
                  </a:moveTo>
                  <a:lnTo>
                    <a:pt x="395" y="395"/>
                  </a:lnTo>
                  <a:lnTo>
                    <a:pt x="388" y="405"/>
                  </a:lnTo>
                  <a:lnTo>
                    <a:pt x="381" y="414"/>
                  </a:lnTo>
                  <a:lnTo>
                    <a:pt x="373" y="422"/>
                  </a:lnTo>
                  <a:lnTo>
                    <a:pt x="365" y="430"/>
                  </a:lnTo>
                  <a:lnTo>
                    <a:pt x="357" y="437"/>
                  </a:lnTo>
                  <a:lnTo>
                    <a:pt x="348" y="444"/>
                  </a:lnTo>
                  <a:lnTo>
                    <a:pt x="339" y="450"/>
                  </a:lnTo>
                  <a:lnTo>
                    <a:pt x="330" y="456"/>
                  </a:lnTo>
                  <a:lnTo>
                    <a:pt x="321" y="463"/>
                  </a:lnTo>
                  <a:lnTo>
                    <a:pt x="310" y="467"/>
                  </a:lnTo>
                  <a:lnTo>
                    <a:pt x="300" y="472"/>
                  </a:lnTo>
                  <a:lnTo>
                    <a:pt x="291" y="475"/>
                  </a:lnTo>
                  <a:lnTo>
                    <a:pt x="281" y="479"/>
                  </a:lnTo>
                  <a:lnTo>
                    <a:pt x="270" y="481"/>
                  </a:lnTo>
                  <a:lnTo>
                    <a:pt x="260" y="483"/>
                  </a:lnTo>
                  <a:lnTo>
                    <a:pt x="250" y="485"/>
                  </a:lnTo>
                  <a:lnTo>
                    <a:pt x="239" y="486"/>
                  </a:lnTo>
                  <a:lnTo>
                    <a:pt x="229" y="487"/>
                  </a:lnTo>
                  <a:lnTo>
                    <a:pt x="218" y="487"/>
                  </a:lnTo>
                  <a:lnTo>
                    <a:pt x="207" y="486"/>
                  </a:lnTo>
                  <a:lnTo>
                    <a:pt x="196" y="485"/>
                  </a:lnTo>
                  <a:lnTo>
                    <a:pt x="186" y="483"/>
                  </a:lnTo>
                  <a:lnTo>
                    <a:pt x="176" y="481"/>
                  </a:lnTo>
                  <a:lnTo>
                    <a:pt x="165" y="478"/>
                  </a:lnTo>
                  <a:lnTo>
                    <a:pt x="155" y="474"/>
                  </a:lnTo>
                  <a:lnTo>
                    <a:pt x="145" y="470"/>
                  </a:lnTo>
                  <a:lnTo>
                    <a:pt x="135" y="466"/>
                  </a:lnTo>
                  <a:lnTo>
                    <a:pt x="125" y="461"/>
                  </a:lnTo>
                  <a:lnTo>
                    <a:pt x="115" y="454"/>
                  </a:lnTo>
                  <a:lnTo>
                    <a:pt x="104" y="448"/>
                  </a:lnTo>
                  <a:lnTo>
                    <a:pt x="95" y="441"/>
                  </a:lnTo>
                  <a:lnTo>
                    <a:pt x="86" y="433"/>
                  </a:lnTo>
                  <a:lnTo>
                    <a:pt x="77" y="425"/>
                  </a:lnTo>
                  <a:lnTo>
                    <a:pt x="69" y="417"/>
                  </a:lnTo>
                  <a:lnTo>
                    <a:pt x="61" y="408"/>
                  </a:lnTo>
                  <a:lnTo>
                    <a:pt x="54" y="399"/>
                  </a:lnTo>
                  <a:lnTo>
                    <a:pt x="47" y="390"/>
                  </a:lnTo>
                  <a:lnTo>
                    <a:pt x="41" y="381"/>
                  </a:lnTo>
                  <a:lnTo>
                    <a:pt x="35" y="371"/>
                  </a:lnTo>
                  <a:lnTo>
                    <a:pt x="30" y="360"/>
                  </a:lnTo>
                  <a:lnTo>
                    <a:pt x="25" y="349"/>
                  </a:lnTo>
                  <a:lnTo>
                    <a:pt x="20" y="339"/>
                  </a:lnTo>
                  <a:lnTo>
                    <a:pt x="16" y="328"/>
                  </a:lnTo>
                  <a:lnTo>
                    <a:pt x="13" y="317"/>
                  </a:lnTo>
                  <a:lnTo>
                    <a:pt x="9" y="306"/>
                  </a:lnTo>
                  <a:lnTo>
                    <a:pt x="6" y="295"/>
                  </a:lnTo>
                  <a:lnTo>
                    <a:pt x="4" y="283"/>
                  </a:lnTo>
                  <a:lnTo>
                    <a:pt x="2" y="271"/>
                  </a:lnTo>
                  <a:lnTo>
                    <a:pt x="1" y="259"/>
                  </a:lnTo>
                  <a:lnTo>
                    <a:pt x="0" y="248"/>
                  </a:lnTo>
                  <a:lnTo>
                    <a:pt x="0" y="236"/>
                  </a:lnTo>
                  <a:lnTo>
                    <a:pt x="1" y="225"/>
                  </a:lnTo>
                  <a:lnTo>
                    <a:pt x="2" y="213"/>
                  </a:lnTo>
                  <a:lnTo>
                    <a:pt x="3" y="202"/>
                  </a:lnTo>
                  <a:lnTo>
                    <a:pt x="5" y="189"/>
                  </a:lnTo>
                  <a:lnTo>
                    <a:pt x="7" y="178"/>
                  </a:lnTo>
                  <a:lnTo>
                    <a:pt x="11" y="167"/>
                  </a:lnTo>
                  <a:lnTo>
                    <a:pt x="15" y="155"/>
                  </a:lnTo>
                  <a:lnTo>
                    <a:pt x="19" y="144"/>
                  </a:lnTo>
                  <a:lnTo>
                    <a:pt x="24" y="134"/>
                  </a:lnTo>
                  <a:lnTo>
                    <a:pt x="29" y="123"/>
                  </a:lnTo>
                  <a:lnTo>
                    <a:pt x="34" y="112"/>
                  </a:lnTo>
                  <a:lnTo>
                    <a:pt x="41" y="101"/>
                  </a:lnTo>
                  <a:lnTo>
                    <a:pt x="47" y="91"/>
                  </a:lnTo>
                  <a:lnTo>
                    <a:pt x="54" y="82"/>
                  </a:lnTo>
                  <a:lnTo>
                    <a:pt x="62" y="73"/>
                  </a:lnTo>
                  <a:lnTo>
                    <a:pt x="69" y="65"/>
                  </a:lnTo>
                  <a:lnTo>
                    <a:pt x="77" y="57"/>
                  </a:lnTo>
                  <a:lnTo>
                    <a:pt x="86" y="50"/>
                  </a:lnTo>
                  <a:lnTo>
                    <a:pt x="94" y="43"/>
                  </a:lnTo>
                  <a:lnTo>
                    <a:pt x="103" y="36"/>
                  </a:lnTo>
                  <a:lnTo>
                    <a:pt x="113" y="30"/>
                  </a:lnTo>
                  <a:lnTo>
                    <a:pt x="123" y="25"/>
                  </a:lnTo>
                  <a:lnTo>
                    <a:pt x="132" y="20"/>
                  </a:lnTo>
                  <a:lnTo>
                    <a:pt x="142" y="15"/>
                  </a:lnTo>
                  <a:lnTo>
                    <a:pt x="152" y="11"/>
                  </a:lnTo>
                  <a:lnTo>
                    <a:pt x="162" y="8"/>
                  </a:lnTo>
                  <a:lnTo>
                    <a:pt x="172" y="5"/>
                  </a:lnTo>
                  <a:lnTo>
                    <a:pt x="182" y="3"/>
                  </a:lnTo>
                  <a:lnTo>
                    <a:pt x="192" y="2"/>
                  </a:lnTo>
                  <a:lnTo>
                    <a:pt x="203" y="1"/>
                  </a:lnTo>
                  <a:lnTo>
                    <a:pt x="214" y="0"/>
                  </a:lnTo>
                  <a:lnTo>
                    <a:pt x="225" y="0"/>
                  </a:lnTo>
                  <a:lnTo>
                    <a:pt x="235" y="1"/>
                  </a:lnTo>
                  <a:lnTo>
                    <a:pt x="246" y="2"/>
                  </a:lnTo>
                  <a:lnTo>
                    <a:pt x="256" y="4"/>
                  </a:lnTo>
                  <a:lnTo>
                    <a:pt x="267" y="6"/>
                  </a:lnTo>
                  <a:lnTo>
                    <a:pt x="277" y="9"/>
                  </a:lnTo>
                  <a:lnTo>
                    <a:pt x="287" y="12"/>
                  </a:lnTo>
                  <a:lnTo>
                    <a:pt x="298" y="16"/>
                  </a:lnTo>
                  <a:lnTo>
                    <a:pt x="308" y="22"/>
                  </a:lnTo>
                  <a:lnTo>
                    <a:pt x="319" y="27"/>
                  </a:lnTo>
                  <a:lnTo>
                    <a:pt x="328" y="33"/>
                  </a:lnTo>
                  <a:lnTo>
                    <a:pt x="338" y="39"/>
                  </a:lnTo>
                  <a:lnTo>
                    <a:pt x="347" y="46"/>
                  </a:lnTo>
                  <a:lnTo>
                    <a:pt x="356" y="54"/>
                  </a:lnTo>
                  <a:lnTo>
                    <a:pt x="365" y="62"/>
                  </a:lnTo>
                  <a:lnTo>
                    <a:pt x="373" y="70"/>
                  </a:lnTo>
                  <a:lnTo>
                    <a:pt x="381" y="78"/>
                  </a:lnTo>
                  <a:lnTo>
                    <a:pt x="388" y="87"/>
                  </a:lnTo>
                  <a:lnTo>
                    <a:pt x="395" y="97"/>
                  </a:lnTo>
                  <a:lnTo>
                    <a:pt x="401" y="107"/>
                  </a:lnTo>
                  <a:lnTo>
                    <a:pt x="407" y="117"/>
                  </a:lnTo>
                  <a:lnTo>
                    <a:pt x="413" y="127"/>
                  </a:lnTo>
                  <a:lnTo>
                    <a:pt x="419" y="138"/>
                  </a:lnTo>
                  <a:lnTo>
                    <a:pt x="423" y="148"/>
                  </a:lnTo>
                  <a:lnTo>
                    <a:pt x="427" y="159"/>
                  </a:lnTo>
                  <a:lnTo>
                    <a:pt x="434" y="181"/>
                  </a:lnTo>
                  <a:lnTo>
                    <a:pt x="439" y="205"/>
                  </a:lnTo>
                  <a:lnTo>
                    <a:pt x="441" y="228"/>
                  </a:lnTo>
                  <a:lnTo>
                    <a:pt x="442" y="251"/>
                  </a:lnTo>
                  <a:lnTo>
                    <a:pt x="441" y="262"/>
                  </a:lnTo>
                  <a:lnTo>
                    <a:pt x="441" y="274"/>
                  </a:lnTo>
                  <a:lnTo>
                    <a:pt x="439" y="286"/>
                  </a:lnTo>
                  <a:lnTo>
                    <a:pt x="437" y="298"/>
                  </a:lnTo>
                  <a:lnTo>
                    <a:pt x="435" y="309"/>
                  </a:lnTo>
                  <a:lnTo>
                    <a:pt x="432" y="320"/>
                  </a:lnTo>
                  <a:lnTo>
                    <a:pt x="428" y="331"/>
                  </a:lnTo>
                  <a:lnTo>
                    <a:pt x="424" y="342"/>
                  </a:lnTo>
                  <a:lnTo>
                    <a:pt x="420" y="353"/>
                  </a:lnTo>
                  <a:lnTo>
                    <a:pt x="415" y="364"/>
                  </a:lnTo>
                  <a:lnTo>
                    <a:pt x="408" y="375"/>
                  </a:lnTo>
                  <a:lnTo>
                    <a:pt x="402" y="38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7" name="Freeform 101"/>
            <p:cNvSpPr>
              <a:spLocks/>
            </p:cNvSpPr>
            <p:nvPr/>
          </p:nvSpPr>
          <p:spPr bwMode="auto">
            <a:xfrm>
              <a:off x="4619" y="2010"/>
              <a:ext cx="37" cy="40"/>
            </a:xfrm>
            <a:custGeom>
              <a:avLst/>
              <a:gdLst/>
              <a:ahLst/>
              <a:cxnLst>
                <a:cxn ang="0">
                  <a:pos x="229" y="238"/>
                </a:cxn>
                <a:cxn ang="0">
                  <a:pos x="211" y="257"/>
                </a:cxn>
                <a:cxn ang="0">
                  <a:pos x="188" y="271"/>
                </a:cxn>
                <a:cxn ang="0">
                  <a:pos x="165" y="281"/>
                </a:cxn>
                <a:cxn ang="0">
                  <a:pos x="141" y="285"/>
                </a:cxn>
                <a:cxn ang="0">
                  <a:pos x="116" y="284"/>
                </a:cxn>
                <a:cxn ang="0">
                  <a:pos x="91" y="278"/>
                </a:cxn>
                <a:cxn ang="0">
                  <a:pos x="67" y="267"/>
                </a:cxn>
                <a:cxn ang="0">
                  <a:pos x="46" y="250"/>
                </a:cxn>
                <a:cxn ang="0">
                  <a:pos x="28" y="229"/>
                </a:cxn>
                <a:cxn ang="0">
                  <a:pos x="15" y="205"/>
                </a:cxn>
                <a:cxn ang="0">
                  <a:pos x="6" y="179"/>
                </a:cxn>
                <a:cxn ang="0">
                  <a:pos x="1" y="153"/>
                </a:cxn>
                <a:cxn ang="0">
                  <a:pos x="1" y="125"/>
                </a:cxn>
                <a:cxn ang="0">
                  <a:pos x="7" y="98"/>
                </a:cxn>
                <a:cxn ang="0">
                  <a:pos x="17" y="72"/>
                </a:cxn>
                <a:cxn ang="0">
                  <a:pos x="32" y="48"/>
                </a:cxn>
                <a:cxn ang="0">
                  <a:pos x="51" y="28"/>
                </a:cxn>
                <a:cxn ang="0">
                  <a:pos x="72" y="14"/>
                </a:cxn>
                <a:cxn ang="0">
                  <a:pos x="95" y="5"/>
                </a:cxn>
                <a:cxn ang="0">
                  <a:pos x="120" y="0"/>
                </a:cxn>
                <a:cxn ang="0">
                  <a:pos x="145" y="1"/>
                </a:cxn>
                <a:cxn ang="0">
                  <a:pos x="169" y="7"/>
                </a:cxn>
                <a:cxn ang="0">
                  <a:pos x="193" y="19"/>
                </a:cxn>
                <a:cxn ang="0">
                  <a:pos x="216" y="36"/>
                </a:cxn>
                <a:cxn ang="0">
                  <a:pos x="233" y="57"/>
                </a:cxn>
                <a:cxn ang="0">
                  <a:pos x="246" y="81"/>
                </a:cxn>
                <a:cxn ang="0">
                  <a:pos x="255" y="106"/>
                </a:cxn>
                <a:cxn ang="0">
                  <a:pos x="260" y="134"/>
                </a:cxn>
                <a:cxn ang="0">
                  <a:pos x="259" y="161"/>
                </a:cxn>
                <a:cxn ang="0">
                  <a:pos x="254" y="188"/>
                </a:cxn>
                <a:cxn ang="0">
                  <a:pos x="244" y="214"/>
                </a:cxn>
              </a:cxnLst>
              <a:rect l="0" t="0" r="r" b="b"/>
              <a:pathLst>
                <a:path w="260" h="285">
                  <a:moveTo>
                    <a:pt x="237" y="227"/>
                  </a:moveTo>
                  <a:lnTo>
                    <a:pt x="229" y="238"/>
                  </a:lnTo>
                  <a:lnTo>
                    <a:pt x="220" y="248"/>
                  </a:lnTo>
                  <a:lnTo>
                    <a:pt x="211" y="257"/>
                  </a:lnTo>
                  <a:lnTo>
                    <a:pt x="199" y="265"/>
                  </a:lnTo>
                  <a:lnTo>
                    <a:pt x="188" y="271"/>
                  </a:lnTo>
                  <a:lnTo>
                    <a:pt x="177" y="277"/>
                  </a:lnTo>
                  <a:lnTo>
                    <a:pt x="165" y="281"/>
                  </a:lnTo>
                  <a:lnTo>
                    <a:pt x="153" y="284"/>
                  </a:lnTo>
                  <a:lnTo>
                    <a:pt x="141" y="285"/>
                  </a:lnTo>
                  <a:lnTo>
                    <a:pt x="129" y="285"/>
                  </a:lnTo>
                  <a:lnTo>
                    <a:pt x="116" y="284"/>
                  </a:lnTo>
                  <a:lnTo>
                    <a:pt x="103" y="282"/>
                  </a:lnTo>
                  <a:lnTo>
                    <a:pt x="91" y="278"/>
                  </a:lnTo>
                  <a:lnTo>
                    <a:pt x="79" y="273"/>
                  </a:lnTo>
                  <a:lnTo>
                    <a:pt x="67" y="267"/>
                  </a:lnTo>
                  <a:lnTo>
                    <a:pt x="56" y="259"/>
                  </a:lnTo>
                  <a:lnTo>
                    <a:pt x="46" y="250"/>
                  </a:lnTo>
                  <a:lnTo>
                    <a:pt x="37" y="240"/>
                  </a:lnTo>
                  <a:lnTo>
                    <a:pt x="28" y="229"/>
                  </a:lnTo>
                  <a:lnTo>
                    <a:pt x="21" y="218"/>
                  </a:lnTo>
                  <a:lnTo>
                    <a:pt x="15" y="205"/>
                  </a:lnTo>
                  <a:lnTo>
                    <a:pt x="10" y="192"/>
                  </a:lnTo>
                  <a:lnTo>
                    <a:pt x="6" y="179"/>
                  </a:lnTo>
                  <a:lnTo>
                    <a:pt x="2" y="166"/>
                  </a:lnTo>
                  <a:lnTo>
                    <a:pt x="1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3" y="111"/>
                  </a:lnTo>
                  <a:lnTo>
                    <a:pt x="7" y="98"/>
                  </a:lnTo>
                  <a:lnTo>
                    <a:pt x="12" y="85"/>
                  </a:lnTo>
                  <a:lnTo>
                    <a:pt x="17" y="72"/>
                  </a:lnTo>
                  <a:lnTo>
                    <a:pt x="24" y="60"/>
                  </a:lnTo>
                  <a:lnTo>
                    <a:pt x="32" y="48"/>
                  </a:lnTo>
                  <a:lnTo>
                    <a:pt x="41" y="38"/>
                  </a:lnTo>
                  <a:lnTo>
                    <a:pt x="51" y="28"/>
                  </a:lnTo>
                  <a:lnTo>
                    <a:pt x="61" y="21"/>
                  </a:lnTo>
                  <a:lnTo>
                    <a:pt x="72" y="14"/>
                  </a:lnTo>
                  <a:lnTo>
                    <a:pt x="83" y="9"/>
                  </a:lnTo>
                  <a:lnTo>
                    <a:pt x="95" y="5"/>
                  </a:lnTo>
                  <a:lnTo>
                    <a:pt x="108" y="2"/>
                  </a:lnTo>
                  <a:lnTo>
                    <a:pt x="120" y="0"/>
                  </a:lnTo>
                  <a:lnTo>
                    <a:pt x="133" y="0"/>
                  </a:lnTo>
                  <a:lnTo>
                    <a:pt x="145" y="1"/>
                  </a:lnTo>
                  <a:lnTo>
                    <a:pt x="157" y="3"/>
                  </a:lnTo>
                  <a:lnTo>
                    <a:pt x="169" y="7"/>
                  </a:lnTo>
                  <a:lnTo>
                    <a:pt x="181" y="12"/>
                  </a:lnTo>
                  <a:lnTo>
                    <a:pt x="193" y="19"/>
                  </a:lnTo>
                  <a:lnTo>
                    <a:pt x="204" y="26"/>
                  </a:lnTo>
                  <a:lnTo>
                    <a:pt x="216" y="36"/>
                  </a:lnTo>
                  <a:lnTo>
                    <a:pt x="225" y="46"/>
                  </a:lnTo>
                  <a:lnTo>
                    <a:pt x="233" y="57"/>
                  </a:lnTo>
                  <a:lnTo>
                    <a:pt x="240" y="69"/>
                  </a:lnTo>
                  <a:lnTo>
                    <a:pt x="246" y="81"/>
                  </a:lnTo>
                  <a:lnTo>
                    <a:pt x="252" y="93"/>
                  </a:lnTo>
                  <a:lnTo>
                    <a:pt x="255" y="106"/>
                  </a:lnTo>
                  <a:lnTo>
                    <a:pt x="258" y="120"/>
                  </a:lnTo>
                  <a:lnTo>
                    <a:pt x="260" y="134"/>
                  </a:lnTo>
                  <a:lnTo>
                    <a:pt x="260" y="147"/>
                  </a:lnTo>
                  <a:lnTo>
                    <a:pt x="259" y="161"/>
                  </a:lnTo>
                  <a:lnTo>
                    <a:pt x="257" y="175"/>
                  </a:lnTo>
                  <a:lnTo>
                    <a:pt x="254" y="188"/>
                  </a:lnTo>
                  <a:lnTo>
                    <a:pt x="250" y="201"/>
                  </a:lnTo>
                  <a:lnTo>
                    <a:pt x="244" y="214"/>
                  </a:lnTo>
                  <a:lnTo>
                    <a:pt x="237" y="227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8" name="Freeform 102"/>
            <p:cNvSpPr>
              <a:spLocks/>
            </p:cNvSpPr>
            <p:nvPr/>
          </p:nvSpPr>
          <p:spPr bwMode="auto">
            <a:xfrm>
              <a:off x="4622" y="2025"/>
              <a:ext cx="11" cy="12"/>
            </a:xfrm>
            <a:custGeom>
              <a:avLst/>
              <a:gdLst/>
              <a:ahLst/>
              <a:cxnLst>
                <a:cxn ang="0">
                  <a:pos x="74" y="72"/>
                </a:cxn>
                <a:cxn ang="0">
                  <a:pos x="68" y="79"/>
                </a:cxn>
                <a:cxn ang="0">
                  <a:pos x="62" y="84"/>
                </a:cxn>
                <a:cxn ang="0">
                  <a:pos x="55" y="88"/>
                </a:cxn>
                <a:cxn ang="0">
                  <a:pos x="47" y="90"/>
                </a:cxn>
                <a:cxn ang="0">
                  <a:pos x="40" y="90"/>
                </a:cxn>
                <a:cxn ang="0">
                  <a:pos x="32" y="89"/>
                </a:cxn>
                <a:cxn ang="0">
                  <a:pos x="24" y="86"/>
                </a:cxn>
                <a:cxn ang="0">
                  <a:pos x="17" y="82"/>
                </a:cxn>
                <a:cxn ang="0">
                  <a:pos x="11" y="76"/>
                </a:cxn>
                <a:cxn ang="0">
                  <a:pos x="6" y="69"/>
                </a:cxn>
                <a:cxn ang="0">
                  <a:pos x="2" y="61"/>
                </a:cxn>
                <a:cxn ang="0">
                  <a:pos x="0" y="53"/>
                </a:cxn>
                <a:cxn ang="0">
                  <a:pos x="0" y="44"/>
                </a:cxn>
                <a:cxn ang="0">
                  <a:pos x="1" y="36"/>
                </a:cxn>
                <a:cxn ang="0">
                  <a:pos x="3" y="28"/>
                </a:cxn>
                <a:cxn ang="0">
                  <a:pos x="7" y="20"/>
                </a:cxn>
                <a:cxn ang="0">
                  <a:pos x="12" y="12"/>
                </a:cxn>
                <a:cxn ang="0">
                  <a:pos x="19" y="7"/>
                </a:cxn>
                <a:cxn ang="0">
                  <a:pos x="26" y="3"/>
                </a:cxn>
                <a:cxn ang="0">
                  <a:pos x="33" y="1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56" y="4"/>
                </a:cxn>
                <a:cxn ang="0">
                  <a:pos x="64" y="8"/>
                </a:cxn>
                <a:cxn ang="0">
                  <a:pos x="70" y="15"/>
                </a:cxn>
                <a:cxn ang="0">
                  <a:pos x="75" y="22"/>
                </a:cxn>
                <a:cxn ang="0">
                  <a:pos x="78" y="30"/>
                </a:cxn>
                <a:cxn ang="0">
                  <a:pos x="80" y="38"/>
                </a:cxn>
                <a:cxn ang="0">
                  <a:pos x="81" y="47"/>
                </a:cxn>
                <a:cxn ang="0">
                  <a:pos x="80" y="56"/>
                </a:cxn>
                <a:cxn ang="0">
                  <a:pos x="78" y="64"/>
                </a:cxn>
                <a:cxn ang="0">
                  <a:pos x="74" y="72"/>
                </a:cxn>
              </a:cxnLst>
              <a:rect l="0" t="0" r="r" b="b"/>
              <a:pathLst>
                <a:path w="81" h="90">
                  <a:moveTo>
                    <a:pt x="74" y="72"/>
                  </a:moveTo>
                  <a:lnTo>
                    <a:pt x="68" y="79"/>
                  </a:lnTo>
                  <a:lnTo>
                    <a:pt x="62" y="84"/>
                  </a:lnTo>
                  <a:lnTo>
                    <a:pt x="55" y="88"/>
                  </a:lnTo>
                  <a:lnTo>
                    <a:pt x="47" y="90"/>
                  </a:lnTo>
                  <a:lnTo>
                    <a:pt x="40" y="90"/>
                  </a:lnTo>
                  <a:lnTo>
                    <a:pt x="32" y="89"/>
                  </a:lnTo>
                  <a:lnTo>
                    <a:pt x="24" y="86"/>
                  </a:lnTo>
                  <a:lnTo>
                    <a:pt x="17" y="82"/>
                  </a:lnTo>
                  <a:lnTo>
                    <a:pt x="11" y="76"/>
                  </a:lnTo>
                  <a:lnTo>
                    <a:pt x="6" y="69"/>
                  </a:lnTo>
                  <a:lnTo>
                    <a:pt x="2" y="61"/>
                  </a:lnTo>
                  <a:lnTo>
                    <a:pt x="0" y="53"/>
                  </a:lnTo>
                  <a:lnTo>
                    <a:pt x="0" y="44"/>
                  </a:lnTo>
                  <a:lnTo>
                    <a:pt x="1" y="36"/>
                  </a:lnTo>
                  <a:lnTo>
                    <a:pt x="3" y="28"/>
                  </a:lnTo>
                  <a:lnTo>
                    <a:pt x="7" y="20"/>
                  </a:lnTo>
                  <a:lnTo>
                    <a:pt x="12" y="12"/>
                  </a:lnTo>
                  <a:lnTo>
                    <a:pt x="19" y="7"/>
                  </a:lnTo>
                  <a:lnTo>
                    <a:pt x="26" y="3"/>
                  </a:lnTo>
                  <a:lnTo>
                    <a:pt x="33" y="1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6" y="4"/>
                  </a:lnTo>
                  <a:lnTo>
                    <a:pt x="64" y="8"/>
                  </a:lnTo>
                  <a:lnTo>
                    <a:pt x="70" y="15"/>
                  </a:lnTo>
                  <a:lnTo>
                    <a:pt x="75" y="22"/>
                  </a:lnTo>
                  <a:lnTo>
                    <a:pt x="78" y="30"/>
                  </a:lnTo>
                  <a:lnTo>
                    <a:pt x="80" y="38"/>
                  </a:lnTo>
                  <a:lnTo>
                    <a:pt x="81" y="47"/>
                  </a:lnTo>
                  <a:lnTo>
                    <a:pt x="80" y="56"/>
                  </a:lnTo>
                  <a:lnTo>
                    <a:pt x="78" y="64"/>
                  </a:lnTo>
                  <a:lnTo>
                    <a:pt x="74" y="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9" name="Freeform 103"/>
            <p:cNvSpPr>
              <a:spLocks/>
            </p:cNvSpPr>
            <p:nvPr/>
          </p:nvSpPr>
          <p:spPr bwMode="auto">
            <a:xfrm>
              <a:off x="4621" y="1981"/>
              <a:ext cx="63" cy="43"/>
            </a:xfrm>
            <a:custGeom>
              <a:avLst/>
              <a:gdLst/>
              <a:ahLst/>
              <a:cxnLst>
                <a:cxn ang="0">
                  <a:pos x="5" y="113"/>
                </a:cxn>
                <a:cxn ang="0">
                  <a:pos x="31" y="77"/>
                </a:cxn>
                <a:cxn ang="0">
                  <a:pos x="53" y="53"/>
                </a:cxn>
                <a:cxn ang="0">
                  <a:pos x="71" y="39"/>
                </a:cxn>
                <a:cxn ang="0">
                  <a:pos x="91" y="25"/>
                </a:cxn>
                <a:cxn ang="0">
                  <a:pos x="115" y="14"/>
                </a:cxn>
                <a:cxn ang="0">
                  <a:pos x="141" y="5"/>
                </a:cxn>
                <a:cxn ang="0">
                  <a:pos x="170" y="0"/>
                </a:cxn>
                <a:cxn ang="0">
                  <a:pos x="202" y="0"/>
                </a:cxn>
                <a:cxn ang="0">
                  <a:pos x="237" y="5"/>
                </a:cxn>
                <a:cxn ang="0">
                  <a:pos x="274" y="16"/>
                </a:cxn>
                <a:cxn ang="0">
                  <a:pos x="315" y="34"/>
                </a:cxn>
                <a:cxn ang="0">
                  <a:pos x="342" y="50"/>
                </a:cxn>
                <a:cxn ang="0">
                  <a:pos x="367" y="70"/>
                </a:cxn>
                <a:cxn ang="0">
                  <a:pos x="389" y="92"/>
                </a:cxn>
                <a:cxn ang="0">
                  <a:pos x="411" y="123"/>
                </a:cxn>
                <a:cxn ang="0">
                  <a:pos x="425" y="152"/>
                </a:cxn>
                <a:cxn ang="0">
                  <a:pos x="432" y="174"/>
                </a:cxn>
                <a:cxn ang="0">
                  <a:pos x="437" y="198"/>
                </a:cxn>
                <a:cxn ang="0">
                  <a:pos x="439" y="225"/>
                </a:cxn>
                <a:cxn ang="0">
                  <a:pos x="438" y="255"/>
                </a:cxn>
                <a:cxn ang="0">
                  <a:pos x="433" y="286"/>
                </a:cxn>
                <a:cxn ang="0">
                  <a:pos x="429" y="295"/>
                </a:cxn>
                <a:cxn ang="0">
                  <a:pos x="426" y="260"/>
                </a:cxn>
                <a:cxn ang="0">
                  <a:pos x="418" y="224"/>
                </a:cxn>
                <a:cxn ang="0">
                  <a:pos x="406" y="195"/>
                </a:cxn>
                <a:cxn ang="0">
                  <a:pos x="394" y="174"/>
                </a:cxn>
                <a:cxn ang="0">
                  <a:pos x="381" y="153"/>
                </a:cxn>
                <a:cxn ang="0">
                  <a:pos x="364" y="131"/>
                </a:cxn>
                <a:cxn ang="0">
                  <a:pos x="344" y="110"/>
                </a:cxn>
                <a:cxn ang="0">
                  <a:pos x="320" y="90"/>
                </a:cxn>
                <a:cxn ang="0">
                  <a:pos x="291" y="72"/>
                </a:cxn>
                <a:cxn ang="0">
                  <a:pos x="258" y="54"/>
                </a:cxn>
                <a:cxn ang="0">
                  <a:pos x="235" y="44"/>
                </a:cxn>
                <a:cxn ang="0">
                  <a:pos x="213" y="38"/>
                </a:cxn>
                <a:cxn ang="0">
                  <a:pos x="188" y="35"/>
                </a:cxn>
                <a:cxn ang="0">
                  <a:pos x="157" y="38"/>
                </a:cxn>
                <a:cxn ang="0">
                  <a:pos x="119" y="47"/>
                </a:cxn>
                <a:cxn ang="0">
                  <a:pos x="86" y="62"/>
                </a:cxn>
                <a:cxn ang="0">
                  <a:pos x="63" y="75"/>
                </a:cxn>
                <a:cxn ang="0">
                  <a:pos x="39" y="91"/>
                </a:cxn>
                <a:cxn ang="0">
                  <a:pos x="13" y="111"/>
                </a:cxn>
              </a:cxnLst>
              <a:rect l="0" t="0" r="r" b="b"/>
              <a:pathLst>
                <a:path w="439" h="302">
                  <a:moveTo>
                    <a:pt x="0" y="122"/>
                  </a:moveTo>
                  <a:lnTo>
                    <a:pt x="5" y="113"/>
                  </a:lnTo>
                  <a:lnTo>
                    <a:pt x="20" y="91"/>
                  </a:lnTo>
                  <a:lnTo>
                    <a:pt x="31" y="77"/>
                  </a:lnTo>
                  <a:lnTo>
                    <a:pt x="45" y="62"/>
                  </a:lnTo>
                  <a:lnTo>
                    <a:pt x="53" y="53"/>
                  </a:lnTo>
                  <a:lnTo>
                    <a:pt x="62" y="46"/>
                  </a:lnTo>
                  <a:lnTo>
                    <a:pt x="71" y="39"/>
                  </a:lnTo>
                  <a:lnTo>
                    <a:pt x="81" y="32"/>
                  </a:lnTo>
                  <a:lnTo>
                    <a:pt x="91" y="25"/>
                  </a:lnTo>
                  <a:lnTo>
                    <a:pt x="103" y="19"/>
                  </a:lnTo>
                  <a:lnTo>
                    <a:pt x="115" y="14"/>
                  </a:lnTo>
                  <a:lnTo>
                    <a:pt x="128" y="9"/>
                  </a:lnTo>
                  <a:lnTo>
                    <a:pt x="141" y="5"/>
                  </a:lnTo>
                  <a:lnTo>
                    <a:pt x="155" y="2"/>
                  </a:lnTo>
                  <a:lnTo>
                    <a:pt x="170" y="0"/>
                  </a:lnTo>
                  <a:lnTo>
                    <a:pt x="185" y="0"/>
                  </a:lnTo>
                  <a:lnTo>
                    <a:pt x="202" y="0"/>
                  </a:lnTo>
                  <a:lnTo>
                    <a:pt x="219" y="2"/>
                  </a:lnTo>
                  <a:lnTo>
                    <a:pt x="237" y="5"/>
                  </a:lnTo>
                  <a:lnTo>
                    <a:pt x="255" y="10"/>
                  </a:lnTo>
                  <a:lnTo>
                    <a:pt x="274" y="16"/>
                  </a:lnTo>
                  <a:lnTo>
                    <a:pt x="294" y="24"/>
                  </a:lnTo>
                  <a:lnTo>
                    <a:pt x="315" y="34"/>
                  </a:lnTo>
                  <a:lnTo>
                    <a:pt x="336" y="46"/>
                  </a:lnTo>
                  <a:lnTo>
                    <a:pt x="342" y="50"/>
                  </a:lnTo>
                  <a:lnTo>
                    <a:pt x="357" y="62"/>
                  </a:lnTo>
                  <a:lnTo>
                    <a:pt x="367" y="70"/>
                  </a:lnTo>
                  <a:lnTo>
                    <a:pt x="378" y="80"/>
                  </a:lnTo>
                  <a:lnTo>
                    <a:pt x="389" y="92"/>
                  </a:lnTo>
                  <a:lnTo>
                    <a:pt x="401" y="106"/>
                  </a:lnTo>
                  <a:lnTo>
                    <a:pt x="411" y="123"/>
                  </a:lnTo>
                  <a:lnTo>
                    <a:pt x="421" y="141"/>
                  </a:lnTo>
                  <a:lnTo>
                    <a:pt x="425" y="152"/>
                  </a:lnTo>
                  <a:lnTo>
                    <a:pt x="428" y="163"/>
                  </a:lnTo>
                  <a:lnTo>
                    <a:pt x="432" y="174"/>
                  </a:lnTo>
                  <a:lnTo>
                    <a:pt x="434" y="186"/>
                  </a:lnTo>
                  <a:lnTo>
                    <a:pt x="437" y="198"/>
                  </a:lnTo>
                  <a:lnTo>
                    <a:pt x="438" y="211"/>
                  </a:lnTo>
                  <a:lnTo>
                    <a:pt x="439" y="225"/>
                  </a:lnTo>
                  <a:lnTo>
                    <a:pt x="439" y="240"/>
                  </a:lnTo>
                  <a:lnTo>
                    <a:pt x="438" y="255"/>
                  </a:lnTo>
                  <a:lnTo>
                    <a:pt x="436" y="270"/>
                  </a:lnTo>
                  <a:lnTo>
                    <a:pt x="433" y="286"/>
                  </a:lnTo>
                  <a:lnTo>
                    <a:pt x="429" y="302"/>
                  </a:lnTo>
                  <a:lnTo>
                    <a:pt x="429" y="295"/>
                  </a:lnTo>
                  <a:lnTo>
                    <a:pt x="428" y="274"/>
                  </a:lnTo>
                  <a:lnTo>
                    <a:pt x="426" y="260"/>
                  </a:lnTo>
                  <a:lnTo>
                    <a:pt x="423" y="243"/>
                  </a:lnTo>
                  <a:lnTo>
                    <a:pt x="418" y="224"/>
                  </a:lnTo>
                  <a:lnTo>
                    <a:pt x="411" y="205"/>
                  </a:lnTo>
                  <a:lnTo>
                    <a:pt x="406" y="195"/>
                  </a:lnTo>
                  <a:lnTo>
                    <a:pt x="401" y="184"/>
                  </a:lnTo>
                  <a:lnTo>
                    <a:pt x="394" y="174"/>
                  </a:lnTo>
                  <a:lnTo>
                    <a:pt x="388" y="163"/>
                  </a:lnTo>
                  <a:lnTo>
                    <a:pt x="381" y="153"/>
                  </a:lnTo>
                  <a:lnTo>
                    <a:pt x="373" y="141"/>
                  </a:lnTo>
                  <a:lnTo>
                    <a:pt x="364" y="131"/>
                  </a:lnTo>
                  <a:lnTo>
                    <a:pt x="354" y="120"/>
                  </a:lnTo>
                  <a:lnTo>
                    <a:pt x="344" y="110"/>
                  </a:lnTo>
                  <a:lnTo>
                    <a:pt x="332" y="100"/>
                  </a:lnTo>
                  <a:lnTo>
                    <a:pt x="320" y="90"/>
                  </a:lnTo>
                  <a:lnTo>
                    <a:pt x="306" y="81"/>
                  </a:lnTo>
                  <a:lnTo>
                    <a:pt x="291" y="72"/>
                  </a:lnTo>
                  <a:lnTo>
                    <a:pt x="275" y="63"/>
                  </a:lnTo>
                  <a:lnTo>
                    <a:pt x="258" y="54"/>
                  </a:lnTo>
                  <a:lnTo>
                    <a:pt x="240" y="46"/>
                  </a:lnTo>
                  <a:lnTo>
                    <a:pt x="235" y="44"/>
                  </a:lnTo>
                  <a:lnTo>
                    <a:pt x="223" y="40"/>
                  </a:lnTo>
                  <a:lnTo>
                    <a:pt x="213" y="38"/>
                  </a:lnTo>
                  <a:lnTo>
                    <a:pt x="202" y="36"/>
                  </a:lnTo>
                  <a:lnTo>
                    <a:pt x="188" y="35"/>
                  </a:lnTo>
                  <a:lnTo>
                    <a:pt x="173" y="36"/>
                  </a:lnTo>
                  <a:lnTo>
                    <a:pt x="157" y="38"/>
                  </a:lnTo>
                  <a:lnTo>
                    <a:pt x="139" y="41"/>
                  </a:lnTo>
                  <a:lnTo>
                    <a:pt x="119" y="47"/>
                  </a:lnTo>
                  <a:lnTo>
                    <a:pt x="98" y="55"/>
                  </a:lnTo>
                  <a:lnTo>
                    <a:pt x="86" y="62"/>
                  </a:lnTo>
                  <a:lnTo>
                    <a:pt x="75" y="68"/>
                  </a:lnTo>
                  <a:lnTo>
                    <a:pt x="63" y="75"/>
                  </a:lnTo>
                  <a:lnTo>
                    <a:pt x="51" y="82"/>
                  </a:lnTo>
                  <a:lnTo>
                    <a:pt x="39" y="91"/>
                  </a:lnTo>
                  <a:lnTo>
                    <a:pt x="26" y="100"/>
                  </a:lnTo>
                  <a:lnTo>
                    <a:pt x="13" y="111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0" name="Freeform 104"/>
            <p:cNvSpPr>
              <a:spLocks noEditPoints="1"/>
            </p:cNvSpPr>
            <p:nvPr/>
          </p:nvSpPr>
          <p:spPr bwMode="auto">
            <a:xfrm>
              <a:off x="4581" y="1706"/>
              <a:ext cx="511" cy="700"/>
            </a:xfrm>
            <a:custGeom>
              <a:avLst/>
              <a:gdLst/>
              <a:ahLst/>
              <a:cxnLst>
                <a:cxn ang="0">
                  <a:pos x="630" y="4426"/>
                </a:cxn>
                <a:cxn ang="0">
                  <a:pos x="2175" y="26"/>
                </a:cxn>
                <a:cxn ang="0">
                  <a:pos x="1362" y="58"/>
                </a:cxn>
                <a:cxn ang="0">
                  <a:pos x="798" y="317"/>
                </a:cxn>
                <a:cxn ang="0">
                  <a:pos x="460" y="626"/>
                </a:cxn>
                <a:cxn ang="0">
                  <a:pos x="359" y="725"/>
                </a:cxn>
                <a:cxn ang="0">
                  <a:pos x="159" y="1296"/>
                </a:cxn>
                <a:cxn ang="0">
                  <a:pos x="19" y="1934"/>
                </a:cxn>
                <a:cxn ang="0">
                  <a:pos x="26" y="2484"/>
                </a:cxn>
                <a:cxn ang="0">
                  <a:pos x="90" y="2940"/>
                </a:cxn>
                <a:cxn ang="0">
                  <a:pos x="221" y="3447"/>
                </a:cxn>
                <a:cxn ang="0">
                  <a:pos x="362" y="3892"/>
                </a:cxn>
                <a:cxn ang="0">
                  <a:pos x="360" y="4110"/>
                </a:cxn>
                <a:cxn ang="0">
                  <a:pos x="342" y="4174"/>
                </a:cxn>
                <a:cxn ang="0">
                  <a:pos x="479" y="4092"/>
                </a:cxn>
                <a:cxn ang="0">
                  <a:pos x="553" y="3972"/>
                </a:cxn>
                <a:cxn ang="0">
                  <a:pos x="548" y="4062"/>
                </a:cxn>
                <a:cxn ang="0">
                  <a:pos x="476" y="4196"/>
                </a:cxn>
                <a:cxn ang="0">
                  <a:pos x="662" y="4070"/>
                </a:cxn>
                <a:cxn ang="0">
                  <a:pos x="760" y="3941"/>
                </a:cxn>
                <a:cxn ang="0">
                  <a:pos x="753" y="4215"/>
                </a:cxn>
                <a:cxn ang="0">
                  <a:pos x="691" y="4374"/>
                </a:cxn>
                <a:cxn ang="0">
                  <a:pos x="870" y="4254"/>
                </a:cxn>
                <a:cxn ang="0">
                  <a:pos x="963" y="4125"/>
                </a:cxn>
                <a:cxn ang="0">
                  <a:pos x="989" y="3961"/>
                </a:cxn>
                <a:cxn ang="0">
                  <a:pos x="777" y="3819"/>
                </a:cxn>
                <a:cxn ang="0">
                  <a:pos x="518" y="3510"/>
                </a:cxn>
                <a:cxn ang="0">
                  <a:pos x="213" y="2970"/>
                </a:cxn>
                <a:cxn ang="0">
                  <a:pos x="58" y="2268"/>
                </a:cxn>
                <a:cxn ang="0">
                  <a:pos x="175" y="1676"/>
                </a:cxn>
                <a:cxn ang="0">
                  <a:pos x="223" y="1379"/>
                </a:cxn>
                <a:cxn ang="0">
                  <a:pos x="387" y="1021"/>
                </a:cxn>
                <a:cxn ang="0">
                  <a:pos x="868" y="932"/>
                </a:cxn>
                <a:cxn ang="0">
                  <a:pos x="1319" y="1188"/>
                </a:cxn>
                <a:cxn ang="0">
                  <a:pos x="1916" y="1376"/>
                </a:cxn>
                <a:cxn ang="0">
                  <a:pos x="2556" y="1319"/>
                </a:cxn>
                <a:cxn ang="0">
                  <a:pos x="2754" y="1744"/>
                </a:cxn>
                <a:cxn ang="0">
                  <a:pos x="2746" y="2573"/>
                </a:cxn>
                <a:cxn ang="0">
                  <a:pos x="2499" y="3428"/>
                </a:cxn>
                <a:cxn ang="0">
                  <a:pos x="2162" y="3885"/>
                </a:cxn>
                <a:cxn ang="0">
                  <a:pos x="2131" y="4077"/>
                </a:cxn>
                <a:cxn ang="0">
                  <a:pos x="2166" y="4273"/>
                </a:cxn>
                <a:cxn ang="0">
                  <a:pos x="2266" y="4058"/>
                </a:cxn>
                <a:cxn ang="0">
                  <a:pos x="2380" y="3952"/>
                </a:cxn>
                <a:cxn ang="0">
                  <a:pos x="2414" y="4188"/>
                </a:cxn>
                <a:cxn ang="0">
                  <a:pos x="2447" y="4208"/>
                </a:cxn>
                <a:cxn ang="0">
                  <a:pos x="2531" y="4120"/>
                </a:cxn>
                <a:cxn ang="0">
                  <a:pos x="2731" y="4069"/>
                </a:cxn>
                <a:cxn ang="0">
                  <a:pos x="2705" y="4430"/>
                </a:cxn>
                <a:cxn ang="0">
                  <a:pos x="2866" y="4604"/>
                </a:cxn>
                <a:cxn ang="0">
                  <a:pos x="2988" y="4635"/>
                </a:cxn>
                <a:cxn ang="0">
                  <a:pos x="2971" y="4440"/>
                </a:cxn>
                <a:cxn ang="0">
                  <a:pos x="3032" y="4268"/>
                </a:cxn>
                <a:cxn ang="0">
                  <a:pos x="3135" y="4481"/>
                </a:cxn>
                <a:cxn ang="0">
                  <a:pos x="3261" y="4726"/>
                </a:cxn>
                <a:cxn ang="0">
                  <a:pos x="3332" y="4692"/>
                </a:cxn>
                <a:cxn ang="0">
                  <a:pos x="3298" y="3885"/>
                </a:cxn>
                <a:cxn ang="0">
                  <a:pos x="3400" y="3079"/>
                </a:cxn>
                <a:cxn ang="0">
                  <a:pos x="3554" y="2240"/>
                </a:cxn>
                <a:cxn ang="0">
                  <a:pos x="3441" y="1025"/>
                </a:cxn>
                <a:cxn ang="0">
                  <a:pos x="3007" y="378"/>
                </a:cxn>
                <a:cxn ang="0">
                  <a:pos x="2637" y="138"/>
                </a:cxn>
              </a:cxnLst>
              <a:rect l="0" t="0" r="r" b="b"/>
              <a:pathLst>
                <a:path w="3577" h="4901">
                  <a:moveTo>
                    <a:pt x="673" y="4393"/>
                  </a:moveTo>
                  <a:lnTo>
                    <a:pt x="634" y="4416"/>
                  </a:lnTo>
                  <a:lnTo>
                    <a:pt x="603" y="4432"/>
                  </a:lnTo>
                  <a:lnTo>
                    <a:pt x="583" y="4443"/>
                  </a:lnTo>
                  <a:lnTo>
                    <a:pt x="575" y="4446"/>
                  </a:lnTo>
                  <a:lnTo>
                    <a:pt x="590" y="4443"/>
                  </a:lnTo>
                  <a:lnTo>
                    <a:pt x="604" y="4438"/>
                  </a:lnTo>
                  <a:lnTo>
                    <a:pt x="617" y="4432"/>
                  </a:lnTo>
                  <a:lnTo>
                    <a:pt x="630" y="4426"/>
                  </a:lnTo>
                  <a:lnTo>
                    <a:pt x="641" y="4419"/>
                  </a:lnTo>
                  <a:lnTo>
                    <a:pt x="652" y="4411"/>
                  </a:lnTo>
                  <a:lnTo>
                    <a:pt x="663" y="4403"/>
                  </a:lnTo>
                  <a:lnTo>
                    <a:pt x="673" y="4393"/>
                  </a:lnTo>
                  <a:close/>
                  <a:moveTo>
                    <a:pt x="2622" y="133"/>
                  </a:moveTo>
                  <a:lnTo>
                    <a:pt x="2506" y="97"/>
                  </a:lnTo>
                  <a:lnTo>
                    <a:pt x="2392" y="68"/>
                  </a:lnTo>
                  <a:lnTo>
                    <a:pt x="2282" y="45"/>
                  </a:lnTo>
                  <a:lnTo>
                    <a:pt x="2175" y="26"/>
                  </a:lnTo>
                  <a:lnTo>
                    <a:pt x="2072" y="13"/>
                  </a:lnTo>
                  <a:lnTo>
                    <a:pt x="1972" y="4"/>
                  </a:lnTo>
                  <a:lnTo>
                    <a:pt x="1875" y="0"/>
                  </a:lnTo>
                  <a:lnTo>
                    <a:pt x="1782" y="0"/>
                  </a:lnTo>
                  <a:lnTo>
                    <a:pt x="1691" y="5"/>
                  </a:lnTo>
                  <a:lnTo>
                    <a:pt x="1605" y="13"/>
                  </a:lnTo>
                  <a:lnTo>
                    <a:pt x="1521" y="24"/>
                  </a:lnTo>
                  <a:lnTo>
                    <a:pt x="1440" y="39"/>
                  </a:lnTo>
                  <a:lnTo>
                    <a:pt x="1362" y="58"/>
                  </a:lnTo>
                  <a:lnTo>
                    <a:pt x="1288" y="78"/>
                  </a:lnTo>
                  <a:lnTo>
                    <a:pt x="1216" y="101"/>
                  </a:lnTo>
                  <a:lnTo>
                    <a:pt x="1147" y="127"/>
                  </a:lnTo>
                  <a:lnTo>
                    <a:pt x="1081" y="155"/>
                  </a:lnTo>
                  <a:lnTo>
                    <a:pt x="1019" y="185"/>
                  </a:lnTo>
                  <a:lnTo>
                    <a:pt x="959" y="216"/>
                  </a:lnTo>
                  <a:lnTo>
                    <a:pt x="903" y="249"/>
                  </a:lnTo>
                  <a:lnTo>
                    <a:pt x="848" y="282"/>
                  </a:lnTo>
                  <a:lnTo>
                    <a:pt x="798" y="317"/>
                  </a:lnTo>
                  <a:lnTo>
                    <a:pt x="749" y="352"/>
                  </a:lnTo>
                  <a:lnTo>
                    <a:pt x="704" y="387"/>
                  </a:lnTo>
                  <a:lnTo>
                    <a:pt x="660" y="424"/>
                  </a:lnTo>
                  <a:lnTo>
                    <a:pt x="621" y="459"/>
                  </a:lnTo>
                  <a:lnTo>
                    <a:pt x="584" y="494"/>
                  </a:lnTo>
                  <a:lnTo>
                    <a:pt x="548" y="529"/>
                  </a:lnTo>
                  <a:lnTo>
                    <a:pt x="517" y="562"/>
                  </a:lnTo>
                  <a:lnTo>
                    <a:pt x="488" y="595"/>
                  </a:lnTo>
                  <a:lnTo>
                    <a:pt x="460" y="626"/>
                  </a:lnTo>
                  <a:lnTo>
                    <a:pt x="436" y="655"/>
                  </a:lnTo>
                  <a:lnTo>
                    <a:pt x="428" y="661"/>
                  </a:lnTo>
                  <a:lnTo>
                    <a:pt x="419" y="667"/>
                  </a:lnTo>
                  <a:lnTo>
                    <a:pt x="410" y="674"/>
                  </a:lnTo>
                  <a:lnTo>
                    <a:pt x="401" y="682"/>
                  </a:lnTo>
                  <a:lnTo>
                    <a:pt x="391" y="691"/>
                  </a:lnTo>
                  <a:lnTo>
                    <a:pt x="381" y="702"/>
                  </a:lnTo>
                  <a:lnTo>
                    <a:pt x="370" y="713"/>
                  </a:lnTo>
                  <a:lnTo>
                    <a:pt x="359" y="725"/>
                  </a:lnTo>
                  <a:lnTo>
                    <a:pt x="353" y="738"/>
                  </a:lnTo>
                  <a:lnTo>
                    <a:pt x="339" y="775"/>
                  </a:lnTo>
                  <a:lnTo>
                    <a:pt x="316" y="832"/>
                  </a:lnTo>
                  <a:lnTo>
                    <a:pt x="288" y="909"/>
                  </a:lnTo>
                  <a:lnTo>
                    <a:pt x="253" y="1003"/>
                  </a:lnTo>
                  <a:lnTo>
                    <a:pt x="217" y="1112"/>
                  </a:lnTo>
                  <a:lnTo>
                    <a:pt x="198" y="1170"/>
                  </a:lnTo>
                  <a:lnTo>
                    <a:pt x="179" y="1232"/>
                  </a:lnTo>
                  <a:lnTo>
                    <a:pt x="159" y="1296"/>
                  </a:lnTo>
                  <a:lnTo>
                    <a:pt x="140" y="1361"/>
                  </a:lnTo>
                  <a:lnTo>
                    <a:pt x="122" y="1430"/>
                  </a:lnTo>
                  <a:lnTo>
                    <a:pt x="104" y="1499"/>
                  </a:lnTo>
                  <a:lnTo>
                    <a:pt x="87" y="1571"/>
                  </a:lnTo>
                  <a:lnTo>
                    <a:pt x="71" y="1643"/>
                  </a:lnTo>
                  <a:lnTo>
                    <a:pt x="55" y="1714"/>
                  </a:lnTo>
                  <a:lnTo>
                    <a:pt x="41" y="1788"/>
                  </a:lnTo>
                  <a:lnTo>
                    <a:pt x="29" y="1861"/>
                  </a:lnTo>
                  <a:lnTo>
                    <a:pt x="19" y="1934"/>
                  </a:lnTo>
                  <a:lnTo>
                    <a:pt x="11" y="2007"/>
                  </a:lnTo>
                  <a:lnTo>
                    <a:pt x="5" y="2079"/>
                  </a:lnTo>
                  <a:lnTo>
                    <a:pt x="1" y="2149"/>
                  </a:lnTo>
                  <a:lnTo>
                    <a:pt x="0" y="2219"/>
                  </a:lnTo>
                  <a:lnTo>
                    <a:pt x="2" y="2287"/>
                  </a:lnTo>
                  <a:lnTo>
                    <a:pt x="7" y="2353"/>
                  </a:lnTo>
                  <a:lnTo>
                    <a:pt x="15" y="2416"/>
                  </a:lnTo>
                  <a:lnTo>
                    <a:pt x="26" y="2477"/>
                  </a:lnTo>
                  <a:lnTo>
                    <a:pt x="26" y="2484"/>
                  </a:lnTo>
                  <a:lnTo>
                    <a:pt x="27" y="2503"/>
                  </a:lnTo>
                  <a:lnTo>
                    <a:pt x="29" y="2534"/>
                  </a:lnTo>
                  <a:lnTo>
                    <a:pt x="33" y="2576"/>
                  </a:lnTo>
                  <a:lnTo>
                    <a:pt x="39" y="2630"/>
                  </a:lnTo>
                  <a:lnTo>
                    <a:pt x="47" y="2693"/>
                  </a:lnTo>
                  <a:lnTo>
                    <a:pt x="58" y="2766"/>
                  </a:lnTo>
                  <a:lnTo>
                    <a:pt x="73" y="2849"/>
                  </a:lnTo>
                  <a:lnTo>
                    <a:pt x="81" y="2894"/>
                  </a:lnTo>
                  <a:lnTo>
                    <a:pt x="90" y="2940"/>
                  </a:lnTo>
                  <a:lnTo>
                    <a:pt x="100" y="2990"/>
                  </a:lnTo>
                  <a:lnTo>
                    <a:pt x="111" y="3041"/>
                  </a:lnTo>
                  <a:lnTo>
                    <a:pt x="123" y="3093"/>
                  </a:lnTo>
                  <a:lnTo>
                    <a:pt x="137" y="3148"/>
                  </a:lnTo>
                  <a:lnTo>
                    <a:pt x="151" y="3204"/>
                  </a:lnTo>
                  <a:lnTo>
                    <a:pt x="166" y="3262"/>
                  </a:lnTo>
                  <a:lnTo>
                    <a:pt x="184" y="3323"/>
                  </a:lnTo>
                  <a:lnTo>
                    <a:pt x="202" y="3383"/>
                  </a:lnTo>
                  <a:lnTo>
                    <a:pt x="221" y="3447"/>
                  </a:lnTo>
                  <a:lnTo>
                    <a:pt x="242" y="3511"/>
                  </a:lnTo>
                  <a:lnTo>
                    <a:pt x="264" y="3577"/>
                  </a:lnTo>
                  <a:lnTo>
                    <a:pt x="288" y="3644"/>
                  </a:lnTo>
                  <a:lnTo>
                    <a:pt x="313" y="3712"/>
                  </a:lnTo>
                  <a:lnTo>
                    <a:pt x="340" y="3782"/>
                  </a:lnTo>
                  <a:lnTo>
                    <a:pt x="343" y="3796"/>
                  </a:lnTo>
                  <a:lnTo>
                    <a:pt x="352" y="3836"/>
                  </a:lnTo>
                  <a:lnTo>
                    <a:pt x="357" y="3862"/>
                  </a:lnTo>
                  <a:lnTo>
                    <a:pt x="362" y="3892"/>
                  </a:lnTo>
                  <a:lnTo>
                    <a:pt x="366" y="3925"/>
                  </a:lnTo>
                  <a:lnTo>
                    <a:pt x="370" y="3959"/>
                  </a:lnTo>
                  <a:lnTo>
                    <a:pt x="373" y="3993"/>
                  </a:lnTo>
                  <a:lnTo>
                    <a:pt x="373" y="4029"/>
                  </a:lnTo>
                  <a:lnTo>
                    <a:pt x="371" y="4045"/>
                  </a:lnTo>
                  <a:lnTo>
                    <a:pt x="369" y="4062"/>
                  </a:lnTo>
                  <a:lnTo>
                    <a:pt x="367" y="4078"/>
                  </a:lnTo>
                  <a:lnTo>
                    <a:pt x="364" y="4095"/>
                  </a:lnTo>
                  <a:lnTo>
                    <a:pt x="360" y="4110"/>
                  </a:lnTo>
                  <a:lnTo>
                    <a:pt x="356" y="4124"/>
                  </a:lnTo>
                  <a:lnTo>
                    <a:pt x="350" y="4137"/>
                  </a:lnTo>
                  <a:lnTo>
                    <a:pt x="344" y="4149"/>
                  </a:lnTo>
                  <a:lnTo>
                    <a:pt x="336" y="4160"/>
                  </a:lnTo>
                  <a:lnTo>
                    <a:pt x="327" y="4170"/>
                  </a:lnTo>
                  <a:lnTo>
                    <a:pt x="317" y="4179"/>
                  </a:lnTo>
                  <a:lnTo>
                    <a:pt x="306" y="4186"/>
                  </a:lnTo>
                  <a:lnTo>
                    <a:pt x="316" y="4183"/>
                  </a:lnTo>
                  <a:lnTo>
                    <a:pt x="342" y="4174"/>
                  </a:lnTo>
                  <a:lnTo>
                    <a:pt x="359" y="4167"/>
                  </a:lnTo>
                  <a:lnTo>
                    <a:pt x="380" y="4158"/>
                  </a:lnTo>
                  <a:lnTo>
                    <a:pt x="401" y="4147"/>
                  </a:lnTo>
                  <a:lnTo>
                    <a:pt x="423" y="4134"/>
                  </a:lnTo>
                  <a:lnTo>
                    <a:pt x="434" y="4127"/>
                  </a:lnTo>
                  <a:lnTo>
                    <a:pt x="446" y="4119"/>
                  </a:lnTo>
                  <a:lnTo>
                    <a:pt x="457" y="4111"/>
                  </a:lnTo>
                  <a:lnTo>
                    <a:pt x="468" y="4102"/>
                  </a:lnTo>
                  <a:lnTo>
                    <a:pt x="479" y="4092"/>
                  </a:lnTo>
                  <a:lnTo>
                    <a:pt x="490" y="4081"/>
                  </a:lnTo>
                  <a:lnTo>
                    <a:pt x="500" y="4070"/>
                  </a:lnTo>
                  <a:lnTo>
                    <a:pt x="510" y="4058"/>
                  </a:lnTo>
                  <a:lnTo>
                    <a:pt x="519" y="4046"/>
                  </a:lnTo>
                  <a:lnTo>
                    <a:pt x="527" y="4033"/>
                  </a:lnTo>
                  <a:lnTo>
                    <a:pt x="535" y="4019"/>
                  </a:lnTo>
                  <a:lnTo>
                    <a:pt x="542" y="4005"/>
                  </a:lnTo>
                  <a:lnTo>
                    <a:pt x="548" y="3988"/>
                  </a:lnTo>
                  <a:lnTo>
                    <a:pt x="553" y="3972"/>
                  </a:lnTo>
                  <a:lnTo>
                    <a:pt x="558" y="3955"/>
                  </a:lnTo>
                  <a:lnTo>
                    <a:pt x="561" y="3938"/>
                  </a:lnTo>
                  <a:lnTo>
                    <a:pt x="561" y="3956"/>
                  </a:lnTo>
                  <a:lnTo>
                    <a:pt x="560" y="3974"/>
                  </a:lnTo>
                  <a:lnTo>
                    <a:pt x="559" y="3992"/>
                  </a:lnTo>
                  <a:lnTo>
                    <a:pt x="557" y="4011"/>
                  </a:lnTo>
                  <a:lnTo>
                    <a:pt x="555" y="4028"/>
                  </a:lnTo>
                  <a:lnTo>
                    <a:pt x="552" y="4045"/>
                  </a:lnTo>
                  <a:lnTo>
                    <a:pt x="548" y="4062"/>
                  </a:lnTo>
                  <a:lnTo>
                    <a:pt x="543" y="4079"/>
                  </a:lnTo>
                  <a:lnTo>
                    <a:pt x="538" y="4096"/>
                  </a:lnTo>
                  <a:lnTo>
                    <a:pt x="532" y="4112"/>
                  </a:lnTo>
                  <a:lnTo>
                    <a:pt x="525" y="4127"/>
                  </a:lnTo>
                  <a:lnTo>
                    <a:pt x="517" y="4141"/>
                  </a:lnTo>
                  <a:lnTo>
                    <a:pt x="508" y="4156"/>
                  </a:lnTo>
                  <a:lnTo>
                    <a:pt x="498" y="4169"/>
                  </a:lnTo>
                  <a:lnTo>
                    <a:pt x="488" y="4183"/>
                  </a:lnTo>
                  <a:lnTo>
                    <a:pt x="476" y="4196"/>
                  </a:lnTo>
                  <a:lnTo>
                    <a:pt x="485" y="4191"/>
                  </a:lnTo>
                  <a:lnTo>
                    <a:pt x="510" y="4177"/>
                  </a:lnTo>
                  <a:lnTo>
                    <a:pt x="527" y="4168"/>
                  </a:lnTo>
                  <a:lnTo>
                    <a:pt x="546" y="4156"/>
                  </a:lnTo>
                  <a:lnTo>
                    <a:pt x="567" y="4143"/>
                  </a:lnTo>
                  <a:lnTo>
                    <a:pt x="591" y="4128"/>
                  </a:lnTo>
                  <a:lnTo>
                    <a:pt x="614" y="4110"/>
                  </a:lnTo>
                  <a:lnTo>
                    <a:pt x="638" y="4091"/>
                  </a:lnTo>
                  <a:lnTo>
                    <a:pt x="662" y="4070"/>
                  </a:lnTo>
                  <a:lnTo>
                    <a:pt x="685" y="4047"/>
                  </a:lnTo>
                  <a:lnTo>
                    <a:pt x="696" y="4036"/>
                  </a:lnTo>
                  <a:lnTo>
                    <a:pt x="707" y="4024"/>
                  </a:lnTo>
                  <a:lnTo>
                    <a:pt x="717" y="4011"/>
                  </a:lnTo>
                  <a:lnTo>
                    <a:pt x="727" y="3997"/>
                  </a:lnTo>
                  <a:lnTo>
                    <a:pt x="736" y="3984"/>
                  </a:lnTo>
                  <a:lnTo>
                    <a:pt x="745" y="3970"/>
                  </a:lnTo>
                  <a:lnTo>
                    <a:pt x="753" y="3956"/>
                  </a:lnTo>
                  <a:lnTo>
                    <a:pt x="760" y="3941"/>
                  </a:lnTo>
                  <a:lnTo>
                    <a:pt x="762" y="3969"/>
                  </a:lnTo>
                  <a:lnTo>
                    <a:pt x="764" y="3998"/>
                  </a:lnTo>
                  <a:lnTo>
                    <a:pt x="765" y="4029"/>
                  </a:lnTo>
                  <a:lnTo>
                    <a:pt x="765" y="4059"/>
                  </a:lnTo>
                  <a:lnTo>
                    <a:pt x="765" y="4091"/>
                  </a:lnTo>
                  <a:lnTo>
                    <a:pt x="763" y="4122"/>
                  </a:lnTo>
                  <a:lnTo>
                    <a:pt x="761" y="4153"/>
                  </a:lnTo>
                  <a:lnTo>
                    <a:pt x="758" y="4185"/>
                  </a:lnTo>
                  <a:lnTo>
                    <a:pt x="753" y="4215"/>
                  </a:lnTo>
                  <a:lnTo>
                    <a:pt x="747" y="4245"/>
                  </a:lnTo>
                  <a:lnTo>
                    <a:pt x="739" y="4274"/>
                  </a:lnTo>
                  <a:lnTo>
                    <a:pt x="730" y="4301"/>
                  </a:lnTo>
                  <a:lnTo>
                    <a:pt x="724" y="4315"/>
                  </a:lnTo>
                  <a:lnTo>
                    <a:pt x="719" y="4327"/>
                  </a:lnTo>
                  <a:lnTo>
                    <a:pt x="712" y="4339"/>
                  </a:lnTo>
                  <a:lnTo>
                    <a:pt x="706" y="4351"/>
                  </a:lnTo>
                  <a:lnTo>
                    <a:pt x="698" y="4363"/>
                  </a:lnTo>
                  <a:lnTo>
                    <a:pt x="691" y="4374"/>
                  </a:lnTo>
                  <a:lnTo>
                    <a:pt x="682" y="4384"/>
                  </a:lnTo>
                  <a:lnTo>
                    <a:pt x="673" y="4393"/>
                  </a:lnTo>
                  <a:lnTo>
                    <a:pt x="724" y="4363"/>
                  </a:lnTo>
                  <a:lnTo>
                    <a:pt x="777" y="4328"/>
                  </a:lnTo>
                  <a:lnTo>
                    <a:pt x="805" y="4309"/>
                  </a:lnTo>
                  <a:lnTo>
                    <a:pt x="832" y="4289"/>
                  </a:lnTo>
                  <a:lnTo>
                    <a:pt x="845" y="4278"/>
                  </a:lnTo>
                  <a:lnTo>
                    <a:pt x="857" y="4267"/>
                  </a:lnTo>
                  <a:lnTo>
                    <a:pt x="870" y="4254"/>
                  </a:lnTo>
                  <a:lnTo>
                    <a:pt x="883" y="4242"/>
                  </a:lnTo>
                  <a:lnTo>
                    <a:pt x="895" y="4230"/>
                  </a:lnTo>
                  <a:lnTo>
                    <a:pt x="906" y="4217"/>
                  </a:lnTo>
                  <a:lnTo>
                    <a:pt x="917" y="4203"/>
                  </a:lnTo>
                  <a:lnTo>
                    <a:pt x="927" y="4189"/>
                  </a:lnTo>
                  <a:lnTo>
                    <a:pt x="937" y="4173"/>
                  </a:lnTo>
                  <a:lnTo>
                    <a:pt x="947" y="4158"/>
                  </a:lnTo>
                  <a:lnTo>
                    <a:pt x="955" y="4142"/>
                  </a:lnTo>
                  <a:lnTo>
                    <a:pt x="963" y="4125"/>
                  </a:lnTo>
                  <a:lnTo>
                    <a:pt x="970" y="4108"/>
                  </a:lnTo>
                  <a:lnTo>
                    <a:pt x="976" y="4089"/>
                  </a:lnTo>
                  <a:lnTo>
                    <a:pt x="983" y="4070"/>
                  </a:lnTo>
                  <a:lnTo>
                    <a:pt x="988" y="4051"/>
                  </a:lnTo>
                  <a:lnTo>
                    <a:pt x="991" y="4031"/>
                  </a:lnTo>
                  <a:lnTo>
                    <a:pt x="994" y="4010"/>
                  </a:lnTo>
                  <a:lnTo>
                    <a:pt x="995" y="3987"/>
                  </a:lnTo>
                  <a:lnTo>
                    <a:pt x="996" y="3964"/>
                  </a:lnTo>
                  <a:lnTo>
                    <a:pt x="989" y="3961"/>
                  </a:lnTo>
                  <a:lnTo>
                    <a:pt x="969" y="3950"/>
                  </a:lnTo>
                  <a:lnTo>
                    <a:pt x="940" y="3933"/>
                  </a:lnTo>
                  <a:lnTo>
                    <a:pt x="905" y="3910"/>
                  </a:lnTo>
                  <a:lnTo>
                    <a:pt x="885" y="3898"/>
                  </a:lnTo>
                  <a:lnTo>
                    <a:pt x="863" y="3884"/>
                  </a:lnTo>
                  <a:lnTo>
                    <a:pt x="842" y="3869"/>
                  </a:lnTo>
                  <a:lnTo>
                    <a:pt x="820" y="3853"/>
                  </a:lnTo>
                  <a:lnTo>
                    <a:pt x="799" y="3837"/>
                  </a:lnTo>
                  <a:lnTo>
                    <a:pt x="777" y="3819"/>
                  </a:lnTo>
                  <a:lnTo>
                    <a:pt x="757" y="3801"/>
                  </a:lnTo>
                  <a:lnTo>
                    <a:pt x="738" y="3783"/>
                  </a:lnTo>
                  <a:lnTo>
                    <a:pt x="729" y="3773"/>
                  </a:lnTo>
                  <a:lnTo>
                    <a:pt x="703" y="3744"/>
                  </a:lnTo>
                  <a:lnTo>
                    <a:pt x="662" y="3697"/>
                  </a:lnTo>
                  <a:lnTo>
                    <a:pt x="611" y="3633"/>
                  </a:lnTo>
                  <a:lnTo>
                    <a:pt x="582" y="3596"/>
                  </a:lnTo>
                  <a:lnTo>
                    <a:pt x="550" y="3554"/>
                  </a:lnTo>
                  <a:lnTo>
                    <a:pt x="518" y="3510"/>
                  </a:lnTo>
                  <a:lnTo>
                    <a:pt x="485" y="3461"/>
                  </a:lnTo>
                  <a:lnTo>
                    <a:pt x="449" y="3410"/>
                  </a:lnTo>
                  <a:lnTo>
                    <a:pt x="415" y="3355"/>
                  </a:lnTo>
                  <a:lnTo>
                    <a:pt x="380" y="3297"/>
                  </a:lnTo>
                  <a:lnTo>
                    <a:pt x="344" y="3237"/>
                  </a:lnTo>
                  <a:lnTo>
                    <a:pt x="310" y="3174"/>
                  </a:lnTo>
                  <a:lnTo>
                    <a:pt x="277" y="3108"/>
                  </a:lnTo>
                  <a:lnTo>
                    <a:pt x="243" y="3041"/>
                  </a:lnTo>
                  <a:lnTo>
                    <a:pt x="213" y="2970"/>
                  </a:lnTo>
                  <a:lnTo>
                    <a:pt x="184" y="2898"/>
                  </a:lnTo>
                  <a:lnTo>
                    <a:pt x="156" y="2824"/>
                  </a:lnTo>
                  <a:lnTo>
                    <a:pt x="132" y="2748"/>
                  </a:lnTo>
                  <a:lnTo>
                    <a:pt x="111" y="2671"/>
                  </a:lnTo>
                  <a:lnTo>
                    <a:pt x="93" y="2592"/>
                  </a:lnTo>
                  <a:lnTo>
                    <a:pt x="78" y="2513"/>
                  </a:lnTo>
                  <a:lnTo>
                    <a:pt x="66" y="2432"/>
                  </a:lnTo>
                  <a:lnTo>
                    <a:pt x="60" y="2350"/>
                  </a:lnTo>
                  <a:lnTo>
                    <a:pt x="58" y="2268"/>
                  </a:lnTo>
                  <a:lnTo>
                    <a:pt x="61" y="2184"/>
                  </a:lnTo>
                  <a:lnTo>
                    <a:pt x="70" y="2100"/>
                  </a:lnTo>
                  <a:lnTo>
                    <a:pt x="83" y="2016"/>
                  </a:lnTo>
                  <a:lnTo>
                    <a:pt x="175" y="1800"/>
                  </a:lnTo>
                  <a:lnTo>
                    <a:pt x="174" y="1793"/>
                  </a:lnTo>
                  <a:lnTo>
                    <a:pt x="173" y="1774"/>
                  </a:lnTo>
                  <a:lnTo>
                    <a:pt x="173" y="1743"/>
                  </a:lnTo>
                  <a:lnTo>
                    <a:pt x="174" y="1700"/>
                  </a:lnTo>
                  <a:lnTo>
                    <a:pt x="175" y="1676"/>
                  </a:lnTo>
                  <a:lnTo>
                    <a:pt x="177" y="1650"/>
                  </a:lnTo>
                  <a:lnTo>
                    <a:pt x="180" y="1621"/>
                  </a:lnTo>
                  <a:lnTo>
                    <a:pt x="183" y="1591"/>
                  </a:lnTo>
                  <a:lnTo>
                    <a:pt x="187" y="1559"/>
                  </a:lnTo>
                  <a:lnTo>
                    <a:pt x="192" y="1525"/>
                  </a:lnTo>
                  <a:lnTo>
                    <a:pt x="198" y="1490"/>
                  </a:lnTo>
                  <a:lnTo>
                    <a:pt x="205" y="1455"/>
                  </a:lnTo>
                  <a:lnTo>
                    <a:pt x="214" y="1417"/>
                  </a:lnTo>
                  <a:lnTo>
                    <a:pt x="223" y="1379"/>
                  </a:lnTo>
                  <a:lnTo>
                    <a:pt x="234" y="1340"/>
                  </a:lnTo>
                  <a:lnTo>
                    <a:pt x="247" y="1301"/>
                  </a:lnTo>
                  <a:lnTo>
                    <a:pt x="261" y="1260"/>
                  </a:lnTo>
                  <a:lnTo>
                    <a:pt x="278" y="1220"/>
                  </a:lnTo>
                  <a:lnTo>
                    <a:pt x="296" y="1180"/>
                  </a:lnTo>
                  <a:lnTo>
                    <a:pt x="316" y="1140"/>
                  </a:lnTo>
                  <a:lnTo>
                    <a:pt x="337" y="1100"/>
                  </a:lnTo>
                  <a:lnTo>
                    <a:pt x="361" y="1060"/>
                  </a:lnTo>
                  <a:lnTo>
                    <a:pt x="387" y="1021"/>
                  </a:lnTo>
                  <a:lnTo>
                    <a:pt x="415" y="981"/>
                  </a:lnTo>
                  <a:lnTo>
                    <a:pt x="446" y="944"/>
                  </a:lnTo>
                  <a:lnTo>
                    <a:pt x="479" y="906"/>
                  </a:lnTo>
                  <a:lnTo>
                    <a:pt x="515" y="871"/>
                  </a:lnTo>
                  <a:lnTo>
                    <a:pt x="553" y="837"/>
                  </a:lnTo>
                  <a:lnTo>
                    <a:pt x="768" y="861"/>
                  </a:lnTo>
                  <a:lnTo>
                    <a:pt x="799" y="883"/>
                  </a:lnTo>
                  <a:lnTo>
                    <a:pt x="832" y="906"/>
                  </a:lnTo>
                  <a:lnTo>
                    <a:pt x="868" y="932"/>
                  </a:lnTo>
                  <a:lnTo>
                    <a:pt x="908" y="958"/>
                  </a:lnTo>
                  <a:lnTo>
                    <a:pt x="950" y="985"/>
                  </a:lnTo>
                  <a:lnTo>
                    <a:pt x="996" y="1014"/>
                  </a:lnTo>
                  <a:lnTo>
                    <a:pt x="1044" y="1042"/>
                  </a:lnTo>
                  <a:lnTo>
                    <a:pt x="1095" y="1071"/>
                  </a:lnTo>
                  <a:lnTo>
                    <a:pt x="1147" y="1101"/>
                  </a:lnTo>
                  <a:lnTo>
                    <a:pt x="1203" y="1130"/>
                  </a:lnTo>
                  <a:lnTo>
                    <a:pt x="1260" y="1159"/>
                  </a:lnTo>
                  <a:lnTo>
                    <a:pt x="1319" y="1188"/>
                  </a:lnTo>
                  <a:lnTo>
                    <a:pt x="1380" y="1215"/>
                  </a:lnTo>
                  <a:lnTo>
                    <a:pt x="1443" y="1241"/>
                  </a:lnTo>
                  <a:lnTo>
                    <a:pt x="1507" y="1266"/>
                  </a:lnTo>
                  <a:lnTo>
                    <a:pt x="1572" y="1290"/>
                  </a:lnTo>
                  <a:lnTo>
                    <a:pt x="1639" y="1312"/>
                  </a:lnTo>
                  <a:lnTo>
                    <a:pt x="1708" y="1331"/>
                  </a:lnTo>
                  <a:lnTo>
                    <a:pt x="1776" y="1348"/>
                  </a:lnTo>
                  <a:lnTo>
                    <a:pt x="1846" y="1364"/>
                  </a:lnTo>
                  <a:lnTo>
                    <a:pt x="1916" y="1376"/>
                  </a:lnTo>
                  <a:lnTo>
                    <a:pt x="1987" y="1385"/>
                  </a:lnTo>
                  <a:lnTo>
                    <a:pt x="2058" y="1390"/>
                  </a:lnTo>
                  <a:lnTo>
                    <a:pt x="2130" y="1393"/>
                  </a:lnTo>
                  <a:lnTo>
                    <a:pt x="2202" y="1391"/>
                  </a:lnTo>
                  <a:lnTo>
                    <a:pt x="2273" y="1386"/>
                  </a:lnTo>
                  <a:lnTo>
                    <a:pt x="2344" y="1376"/>
                  </a:lnTo>
                  <a:lnTo>
                    <a:pt x="2416" y="1361"/>
                  </a:lnTo>
                  <a:lnTo>
                    <a:pt x="2486" y="1342"/>
                  </a:lnTo>
                  <a:lnTo>
                    <a:pt x="2556" y="1319"/>
                  </a:lnTo>
                  <a:lnTo>
                    <a:pt x="2625" y="1290"/>
                  </a:lnTo>
                  <a:lnTo>
                    <a:pt x="2693" y="1255"/>
                  </a:lnTo>
                  <a:lnTo>
                    <a:pt x="2704" y="1318"/>
                  </a:lnTo>
                  <a:lnTo>
                    <a:pt x="2718" y="1410"/>
                  </a:lnTo>
                  <a:lnTo>
                    <a:pt x="2726" y="1466"/>
                  </a:lnTo>
                  <a:lnTo>
                    <a:pt x="2733" y="1527"/>
                  </a:lnTo>
                  <a:lnTo>
                    <a:pt x="2741" y="1595"/>
                  </a:lnTo>
                  <a:lnTo>
                    <a:pt x="2748" y="1667"/>
                  </a:lnTo>
                  <a:lnTo>
                    <a:pt x="2754" y="1744"/>
                  </a:lnTo>
                  <a:lnTo>
                    <a:pt x="2760" y="1825"/>
                  </a:lnTo>
                  <a:lnTo>
                    <a:pt x="2764" y="1910"/>
                  </a:lnTo>
                  <a:lnTo>
                    <a:pt x="2767" y="1999"/>
                  </a:lnTo>
                  <a:lnTo>
                    <a:pt x="2769" y="2090"/>
                  </a:lnTo>
                  <a:lnTo>
                    <a:pt x="2769" y="2183"/>
                  </a:lnTo>
                  <a:lnTo>
                    <a:pt x="2767" y="2279"/>
                  </a:lnTo>
                  <a:lnTo>
                    <a:pt x="2762" y="2376"/>
                  </a:lnTo>
                  <a:lnTo>
                    <a:pt x="2756" y="2474"/>
                  </a:lnTo>
                  <a:lnTo>
                    <a:pt x="2746" y="2573"/>
                  </a:lnTo>
                  <a:lnTo>
                    <a:pt x="2734" y="2672"/>
                  </a:lnTo>
                  <a:lnTo>
                    <a:pt x="2718" y="2773"/>
                  </a:lnTo>
                  <a:lnTo>
                    <a:pt x="2698" y="2871"/>
                  </a:lnTo>
                  <a:lnTo>
                    <a:pt x="2676" y="2969"/>
                  </a:lnTo>
                  <a:lnTo>
                    <a:pt x="2649" y="3065"/>
                  </a:lnTo>
                  <a:lnTo>
                    <a:pt x="2619" y="3160"/>
                  </a:lnTo>
                  <a:lnTo>
                    <a:pt x="2583" y="3252"/>
                  </a:lnTo>
                  <a:lnTo>
                    <a:pt x="2544" y="3342"/>
                  </a:lnTo>
                  <a:lnTo>
                    <a:pt x="2499" y="3428"/>
                  </a:lnTo>
                  <a:lnTo>
                    <a:pt x="2450" y="3511"/>
                  </a:lnTo>
                  <a:lnTo>
                    <a:pt x="2395" y="3590"/>
                  </a:lnTo>
                  <a:lnTo>
                    <a:pt x="2335" y="3665"/>
                  </a:lnTo>
                  <a:lnTo>
                    <a:pt x="2269" y="3733"/>
                  </a:lnTo>
                  <a:lnTo>
                    <a:pt x="2197" y="3798"/>
                  </a:lnTo>
                  <a:lnTo>
                    <a:pt x="2192" y="3808"/>
                  </a:lnTo>
                  <a:lnTo>
                    <a:pt x="2179" y="3839"/>
                  </a:lnTo>
                  <a:lnTo>
                    <a:pt x="2171" y="3860"/>
                  </a:lnTo>
                  <a:lnTo>
                    <a:pt x="2162" y="3885"/>
                  </a:lnTo>
                  <a:lnTo>
                    <a:pt x="2154" y="3915"/>
                  </a:lnTo>
                  <a:lnTo>
                    <a:pt x="2146" y="3946"/>
                  </a:lnTo>
                  <a:lnTo>
                    <a:pt x="2142" y="3963"/>
                  </a:lnTo>
                  <a:lnTo>
                    <a:pt x="2139" y="3981"/>
                  </a:lnTo>
                  <a:lnTo>
                    <a:pt x="2136" y="3999"/>
                  </a:lnTo>
                  <a:lnTo>
                    <a:pt x="2134" y="4018"/>
                  </a:lnTo>
                  <a:lnTo>
                    <a:pt x="2132" y="4038"/>
                  </a:lnTo>
                  <a:lnTo>
                    <a:pt x="2131" y="4057"/>
                  </a:lnTo>
                  <a:lnTo>
                    <a:pt x="2131" y="4077"/>
                  </a:lnTo>
                  <a:lnTo>
                    <a:pt x="2131" y="4099"/>
                  </a:lnTo>
                  <a:lnTo>
                    <a:pt x="2132" y="4119"/>
                  </a:lnTo>
                  <a:lnTo>
                    <a:pt x="2134" y="4140"/>
                  </a:lnTo>
                  <a:lnTo>
                    <a:pt x="2136" y="4162"/>
                  </a:lnTo>
                  <a:lnTo>
                    <a:pt x="2140" y="4184"/>
                  </a:lnTo>
                  <a:lnTo>
                    <a:pt x="2145" y="4206"/>
                  </a:lnTo>
                  <a:lnTo>
                    <a:pt x="2150" y="4228"/>
                  </a:lnTo>
                  <a:lnTo>
                    <a:pt x="2157" y="4250"/>
                  </a:lnTo>
                  <a:lnTo>
                    <a:pt x="2166" y="4273"/>
                  </a:lnTo>
                  <a:lnTo>
                    <a:pt x="2169" y="4262"/>
                  </a:lnTo>
                  <a:lnTo>
                    <a:pt x="2178" y="4236"/>
                  </a:lnTo>
                  <a:lnTo>
                    <a:pt x="2186" y="4217"/>
                  </a:lnTo>
                  <a:lnTo>
                    <a:pt x="2195" y="4196"/>
                  </a:lnTo>
                  <a:lnTo>
                    <a:pt x="2206" y="4171"/>
                  </a:lnTo>
                  <a:lnTo>
                    <a:pt x="2219" y="4145"/>
                  </a:lnTo>
                  <a:lnTo>
                    <a:pt x="2233" y="4117"/>
                  </a:lnTo>
                  <a:lnTo>
                    <a:pt x="2249" y="4088"/>
                  </a:lnTo>
                  <a:lnTo>
                    <a:pt x="2266" y="4058"/>
                  </a:lnTo>
                  <a:lnTo>
                    <a:pt x="2286" y="4029"/>
                  </a:lnTo>
                  <a:lnTo>
                    <a:pt x="2308" y="3999"/>
                  </a:lnTo>
                  <a:lnTo>
                    <a:pt x="2331" y="3970"/>
                  </a:lnTo>
                  <a:lnTo>
                    <a:pt x="2343" y="3956"/>
                  </a:lnTo>
                  <a:lnTo>
                    <a:pt x="2356" y="3943"/>
                  </a:lnTo>
                  <a:lnTo>
                    <a:pt x="2369" y="3929"/>
                  </a:lnTo>
                  <a:lnTo>
                    <a:pt x="2383" y="3917"/>
                  </a:lnTo>
                  <a:lnTo>
                    <a:pt x="2381" y="3935"/>
                  </a:lnTo>
                  <a:lnTo>
                    <a:pt x="2380" y="3952"/>
                  </a:lnTo>
                  <a:lnTo>
                    <a:pt x="2380" y="3970"/>
                  </a:lnTo>
                  <a:lnTo>
                    <a:pt x="2380" y="3987"/>
                  </a:lnTo>
                  <a:lnTo>
                    <a:pt x="2381" y="4022"/>
                  </a:lnTo>
                  <a:lnTo>
                    <a:pt x="2384" y="4053"/>
                  </a:lnTo>
                  <a:lnTo>
                    <a:pt x="2388" y="4084"/>
                  </a:lnTo>
                  <a:lnTo>
                    <a:pt x="2393" y="4113"/>
                  </a:lnTo>
                  <a:lnTo>
                    <a:pt x="2400" y="4140"/>
                  </a:lnTo>
                  <a:lnTo>
                    <a:pt x="2407" y="4164"/>
                  </a:lnTo>
                  <a:lnTo>
                    <a:pt x="2414" y="4188"/>
                  </a:lnTo>
                  <a:lnTo>
                    <a:pt x="2421" y="4207"/>
                  </a:lnTo>
                  <a:lnTo>
                    <a:pt x="2428" y="4225"/>
                  </a:lnTo>
                  <a:lnTo>
                    <a:pt x="2434" y="4239"/>
                  </a:lnTo>
                  <a:lnTo>
                    <a:pt x="2444" y="4259"/>
                  </a:lnTo>
                  <a:lnTo>
                    <a:pt x="2447" y="4267"/>
                  </a:lnTo>
                  <a:lnTo>
                    <a:pt x="2444" y="4250"/>
                  </a:lnTo>
                  <a:lnTo>
                    <a:pt x="2443" y="4235"/>
                  </a:lnTo>
                  <a:lnTo>
                    <a:pt x="2444" y="4221"/>
                  </a:lnTo>
                  <a:lnTo>
                    <a:pt x="2447" y="4208"/>
                  </a:lnTo>
                  <a:lnTo>
                    <a:pt x="2451" y="4195"/>
                  </a:lnTo>
                  <a:lnTo>
                    <a:pt x="2457" y="4184"/>
                  </a:lnTo>
                  <a:lnTo>
                    <a:pt x="2464" y="4172"/>
                  </a:lnTo>
                  <a:lnTo>
                    <a:pt x="2473" y="4161"/>
                  </a:lnTo>
                  <a:lnTo>
                    <a:pt x="2482" y="4152"/>
                  </a:lnTo>
                  <a:lnTo>
                    <a:pt x="2493" y="4143"/>
                  </a:lnTo>
                  <a:lnTo>
                    <a:pt x="2506" y="4135"/>
                  </a:lnTo>
                  <a:lnTo>
                    <a:pt x="2518" y="4127"/>
                  </a:lnTo>
                  <a:lnTo>
                    <a:pt x="2531" y="4120"/>
                  </a:lnTo>
                  <a:lnTo>
                    <a:pt x="2545" y="4114"/>
                  </a:lnTo>
                  <a:lnTo>
                    <a:pt x="2558" y="4108"/>
                  </a:lnTo>
                  <a:lnTo>
                    <a:pt x="2573" y="4103"/>
                  </a:lnTo>
                  <a:lnTo>
                    <a:pt x="2601" y="4094"/>
                  </a:lnTo>
                  <a:lnTo>
                    <a:pt x="2630" y="4085"/>
                  </a:lnTo>
                  <a:lnTo>
                    <a:pt x="2656" y="4080"/>
                  </a:lnTo>
                  <a:lnTo>
                    <a:pt x="2680" y="4075"/>
                  </a:lnTo>
                  <a:lnTo>
                    <a:pt x="2717" y="4071"/>
                  </a:lnTo>
                  <a:lnTo>
                    <a:pt x="2731" y="4069"/>
                  </a:lnTo>
                  <a:lnTo>
                    <a:pt x="2687" y="4288"/>
                  </a:lnTo>
                  <a:lnTo>
                    <a:pt x="2680" y="4305"/>
                  </a:lnTo>
                  <a:lnTo>
                    <a:pt x="2677" y="4322"/>
                  </a:lnTo>
                  <a:lnTo>
                    <a:pt x="2676" y="4339"/>
                  </a:lnTo>
                  <a:lnTo>
                    <a:pt x="2677" y="4358"/>
                  </a:lnTo>
                  <a:lnTo>
                    <a:pt x="2681" y="4376"/>
                  </a:lnTo>
                  <a:lnTo>
                    <a:pt x="2687" y="4394"/>
                  </a:lnTo>
                  <a:lnTo>
                    <a:pt x="2695" y="4412"/>
                  </a:lnTo>
                  <a:lnTo>
                    <a:pt x="2705" y="4430"/>
                  </a:lnTo>
                  <a:lnTo>
                    <a:pt x="2717" y="4449"/>
                  </a:lnTo>
                  <a:lnTo>
                    <a:pt x="2730" y="4467"/>
                  </a:lnTo>
                  <a:lnTo>
                    <a:pt x="2744" y="4486"/>
                  </a:lnTo>
                  <a:lnTo>
                    <a:pt x="2759" y="4503"/>
                  </a:lnTo>
                  <a:lnTo>
                    <a:pt x="2776" y="4521"/>
                  </a:lnTo>
                  <a:lnTo>
                    <a:pt x="2793" y="4539"/>
                  </a:lnTo>
                  <a:lnTo>
                    <a:pt x="2811" y="4556"/>
                  </a:lnTo>
                  <a:lnTo>
                    <a:pt x="2830" y="4573"/>
                  </a:lnTo>
                  <a:lnTo>
                    <a:pt x="2866" y="4604"/>
                  </a:lnTo>
                  <a:lnTo>
                    <a:pt x="2903" y="4634"/>
                  </a:lnTo>
                  <a:lnTo>
                    <a:pt x="2938" y="4660"/>
                  </a:lnTo>
                  <a:lnTo>
                    <a:pt x="2970" y="4682"/>
                  </a:lnTo>
                  <a:lnTo>
                    <a:pt x="3019" y="4715"/>
                  </a:lnTo>
                  <a:lnTo>
                    <a:pt x="3037" y="4726"/>
                  </a:lnTo>
                  <a:lnTo>
                    <a:pt x="3022" y="4703"/>
                  </a:lnTo>
                  <a:lnTo>
                    <a:pt x="3008" y="4680"/>
                  </a:lnTo>
                  <a:lnTo>
                    <a:pt x="2997" y="4658"/>
                  </a:lnTo>
                  <a:lnTo>
                    <a:pt x="2988" y="4635"/>
                  </a:lnTo>
                  <a:lnTo>
                    <a:pt x="2981" y="4612"/>
                  </a:lnTo>
                  <a:lnTo>
                    <a:pt x="2975" y="4590"/>
                  </a:lnTo>
                  <a:lnTo>
                    <a:pt x="2971" y="4568"/>
                  </a:lnTo>
                  <a:lnTo>
                    <a:pt x="2968" y="4546"/>
                  </a:lnTo>
                  <a:lnTo>
                    <a:pt x="2966" y="4523"/>
                  </a:lnTo>
                  <a:lnTo>
                    <a:pt x="2966" y="4502"/>
                  </a:lnTo>
                  <a:lnTo>
                    <a:pt x="2967" y="4481"/>
                  </a:lnTo>
                  <a:lnTo>
                    <a:pt x="2969" y="4461"/>
                  </a:lnTo>
                  <a:lnTo>
                    <a:pt x="2971" y="4440"/>
                  </a:lnTo>
                  <a:lnTo>
                    <a:pt x="2975" y="4421"/>
                  </a:lnTo>
                  <a:lnTo>
                    <a:pt x="2979" y="4402"/>
                  </a:lnTo>
                  <a:lnTo>
                    <a:pt x="2984" y="4384"/>
                  </a:lnTo>
                  <a:lnTo>
                    <a:pt x="2989" y="4367"/>
                  </a:lnTo>
                  <a:lnTo>
                    <a:pt x="2994" y="4349"/>
                  </a:lnTo>
                  <a:lnTo>
                    <a:pt x="3000" y="4333"/>
                  </a:lnTo>
                  <a:lnTo>
                    <a:pt x="3006" y="4318"/>
                  </a:lnTo>
                  <a:lnTo>
                    <a:pt x="3020" y="4291"/>
                  </a:lnTo>
                  <a:lnTo>
                    <a:pt x="3032" y="4268"/>
                  </a:lnTo>
                  <a:lnTo>
                    <a:pt x="3051" y="4234"/>
                  </a:lnTo>
                  <a:lnTo>
                    <a:pt x="3059" y="4222"/>
                  </a:lnTo>
                  <a:lnTo>
                    <a:pt x="3067" y="4262"/>
                  </a:lnTo>
                  <a:lnTo>
                    <a:pt x="3077" y="4302"/>
                  </a:lnTo>
                  <a:lnTo>
                    <a:pt x="3087" y="4340"/>
                  </a:lnTo>
                  <a:lnTo>
                    <a:pt x="3098" y="4377"/>
                  </a:lnTo>
                  <a:lnTo>
                    <a:pt x="3110" y="4413"/>
                  </a:lnTo>
                  <a:lnTo>
                    <a:pt x="3123" y="4448"/>
                  </a:lnTo>
                  <a:lnTo>
                    <a:pt x="3135" y="4481"/>
                  </a:lnTo>
                  <a:lnTo>
                    <a:pt x="3149" y="4513"/>
                  </a:lnTo>
                  <a:lnTo>
                    <a:pt x="3162" y="4544"/>
                  </a:lnTo>
                  <a:lnTo>
                    <a:pt x="3176" y="4574"/>
                  </a:lnTo>
                  <a:lnTo>
                    <a:pt x="3190" y="4602"/>
                  </a:lnTo>
                  <a:lnTo>
                    <a:pt x="3204" y="4630"/>
                  </a:lnTo>
                  <a:lnTo>
                    <a:pt x="3219" y="4655"/>
                  </a:lnTo>
                  <a:lnTo>
                    <a:pt x="3233" y="4680"/>
                  </a:lnTo>
                  <a:lnTo>
                    <a:pt x="3247" y="4703"/>
                  </a:lnTo>
                  <a:lnTo>
                    <a:pt x="3261" y="4726"/>
                  </a:lnTo>
                  <a:lnTo>
                    <a:pt x="3287" y="4766"/>
                  </a:lnTo>
                  <a:lnTo>
                    <a:pt x="3313" y="4802"/>
                  </a:lnTo>
                  <a:lnTo>
                    <a:pt x="3337" y="4832"/>
                  </a:lnTo>
                  <a:lnTo>
                    <a:pt x="3357" y="4856"/>
                  </a:lnTo>
                  <a:lnTo>
                    <a:pt x="3386" y="4890"/>
                  </a:lnTo>
                  <a:lnTo>
                    <a:pt x="3397" y="4901"/>
                  </a:lnTo>
                  <a:lnTo>
                    <a:pt x="3371" y="4836"/>
                  </a:lnTo>
                  <a:lnTo>
                    <a:pt x="3350" y="4767"/>
                  </a:lnTo>
                  <a:lnTo>
                    <a:pt x="3332" y="4692"/>
                  </a:lnTo>
                  <a:lnTo>
                    <a:pt x="3316" y="4613"/>
                  </a:lnTo>
                  <a:lnTo>
                    <a:pt x="3305" y="4531"/>
                  </a:lnTo>
                  <a:lnTo>
                    <a:pt x="3296" y="4446"/>
                  </a:lnTo>
                  <a:lnTo>
                    <a:pt x="3291" y="4357"/>
                  </a:lnTo>
                  <a:lnTo>
                    <a:pt x="3288" y="4264"/>
                  </a:lnTo>
                  <a:lnTo>
                    <a:pt x="3287" y="4171"/>
                  </a:lnTo>
                  <a:lnTo>
                    <a:pt x="3289" y="4077"/>
                  </a:lnTo>
                  <a:lnTo>
                    <a:pt x="3293" y="3981"/>
                  </a:lnTo>
                  <a:lnTo>
                    <a:pt x="3298" y="3885"/>
                  </a:lnTo>
                  <a:lnTo>
                    <a:pt x="3306" y="3789"/>
                  </a:lnTo>
                  <a:lnTo>
                    <a:pt x="3314" y="3694"/>
                  </a:lnTo>
                  <a:lnTo>
                    <a:pt x="3325" y="3599"/>
                  </a:lnTo>
                  <a:lnTo>
                    <a:pt x="3336" y="3506"/>
                  </a:lnTo>
                  <a:lnTo>
                    <a:pt x="3348" y="3415"/>
                  </a:lnTo>
                  <a:lnTo>
                    <a:pt x="3360" y="3326"/>
                  </a:lnTo>
                  <a:lnTo>
                    <a:pt x="3373" y="3240"/>
                  </a:lnTo>
                  <a:lnTo>
                    <a:pt x="3387" y="3158"/>
                  </a:lnTo>
                  <a:lnTo>
                    <a:pt x="3400" y="3079"/>
                  </a:lnTo>
                  <a:lnTo>
                    <a:pt x="3413" y="3004"/>
                  </a:lnTo>
                  <a:lnTo>
                    <a:pt x="3427" y="2934"/>
                  </a:lnTo>
                  <a:lnTo>
                    <a:pt x="3439" y="2871"/>
                  </a:lnTo>
                  <a:lnTo>
                    <a:pt x="3461" y="2759"/>
                  </a:lnTo>
                  <a:lnTo>
                    <a:pt x="3479" y="2675"/>
                  </a:lnTo>
                  <a:lnTo>
                    <a:pt x="3491" y="2623"/>
                  </a:lnTo>
                  <a:lnTo>
                    <a:pt x="3495" y="2604"/>
                  </a:lnTo>
                  <a:lnTo>
                    <a:pt x="3530" y="2417"/>
                  </a:lnTo>
                  <a:lnTo>
                    <a:pt x="3554" y="2240"/>
                  </a:lnTo>
                  <a:lnTo>
                    <a:pt x="3570" y="2073"/>
                  </a:lnTo>
                  <a:lnTo>
                    <a:pt x="3577" y="1914"/>
                  </a:lnTo>
                  <a:lnTo>
                    <a:pt x="3577" y="1763"/>
                  </a:lnTo>
                  <a:lnTo>
                    <a:pt x="3569" y="1620"/>
                  </a:lnTo>
                  <a:lnTo>
                    <a:pt x="3555" y="1486"/>
                  </a:lnTo>
                  <a:lnTo>
                    <a:pt x="3534" y="1359"/>
                  </a:lnTo>
                  <a:lnTo>
                    <a:pt x="3508" y="1241"/>
                  </a:lnTo>
                  <a:lnTo>
                    <a:pt x="3477" y="1129"/>
                  </a:lnTo>
                  <a:lnTo>
                    <a:pt x="3441" y="1025"/>
                  </a:lnTo>
                  <a:lnTo>
                    <a:pt x="3401" y="928"/>
                  </a:lnTo>
                  <a:lnTo>
                    <a:pt x="3358" y="838"/>
                  </a:lnTo>
                  <a:lnTo>
                    <a:pt x="3312" y="754"/>
                  </a:lnTo>
                  <a:lnTo>
                    <a:pt x="3264" y="677"/>
                  </a:lnTo>
                  <a:lnTo>
                    <a:pt x="3214" y="605"/>
                  </a:lnTo>
                  <a:lnTo>
                    <a:pt x="3163" y="540"/>
                  </a:lnTo>
                  <a:lnTo>
                    <a:pt x="3111" y="480"/>
                  </a:lnTo>
                  <a:lnTo>
                    <a:pt x="3059" y="427"/>
                  </a:lnTo>
                  <a:lnTo>
                    <a:pt x="3007" y="378"/>
                  </a:lnTo>
                  <a:lnTo>
                    <a:pt x="2957" y="335"/>
                  </a:lnTo>
                  <a:lnTo>
                    <a:pt x="2908" y="295"/>
                  </a:lnTo>
                  <a:lnTo>
                    <a:pt x="2861" y="262"/>
                  </a:lnTo>
                  <a:lnTo>
                    <a:pt x="2817" y="233"/>
                  </a:lnTo>
                  <a:lnTo>
                    <a:pt x="2775" y="207"/>
                  </a:lnTo>
                  <a:lnTo>
                    <a:pt x="2738" y="186"/>
                  </a:lnTo>
                  <a:lnTo>
                    <a:pt x="2704" y="169"/>
                  </a:lnTo>
                  <a:lnTo>
                    <a:pt x="2676" y="155"/>
                  </a:lnTo>
                  <a:lnTo>
                    <a:pt x="2637" y="138"/>
                  </a:lnTo>
                  <a:lnTo>
                    <a:pt x="2622" y="13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1" name="Freeform 105"/>
            <p:cNvSpPr>
              <a:spLocks/>
            </p:cNvSpPr>
            <p:nvPr/>
          </p:nvSpPr>
          <p:spPr bwMode="auto">
            <a:xfrm>
              <a:off x="4958" y="1777"/>
              <a:ext cx="78" cy="113"/>
            </a:xfrm>
            <a:custGeom>
              <a:avLst/>
              <a:gdLst/>
              <a:ahLst/>
              <a:cxnLst>
                <a:cxn ang="0">
                  <a:pos x="51" y="786"/>
                </a:cxn>
                <a:cxn ang="0">
                  <a:pos x="0" y="766"/>
                </a:cxn>
                <a:cxn ang="0">
                  <a:pos x="495" y="0"/>
                </a:cxn>
                <a:cxn ang="0">
                  <a:pos x="547" y="19"/>
                </a:cxn>
                <a:cxn ang="0">
                  <a:pos x="51" y="786"/>
                </a:cxn>
              </a:cxnLst>
              <a:rect l="0" t="0" r="r" b="b"/>
              <a:pathLst>
                <a:path w="547" h="786">
                  <a:moveTo>
                    <a:pt x="51" y="786"/>
                  </a:moveTo>
                  <a:lnTo>
                    <a:pt x="0" y="766"/>
                  </a:lnTo>
                  <a:lnTo>
                    <a:pt x="495" y="0"/>
                  </a:lnTo>
                  <a:lnTo>
                    <a:pt x="547" y="19"/>
                  </a:lnTo>
                  <a:lnTo>
                    <a:pt x="51" y="786"/>
                  </a:lnTo>
                  <a:close/>
                </a:path>
              </a:pathLst>
            </a:custGeom>
            <a:solidFill>
              <a:srgbClr val="CD4A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2" name="Freeform 106"/>
            <p:cNvSpPr>
              <a:spLocks/>
            </p:cNvSpPr>
            <p:nvPr/>
          </p:nvSpPr>
          <p:spPr bwMode="auto">
            <a:xfrm>
              <a:off x="4790" y="2087"/>
              <a:ext cx="119" cy="67"/>
            </a:xfrm>
            <a:custGeom>
              <a:avLst/>
              <a:gdLst/>
              <a:ahLst/>
              <a:cxnLst>
                <a:cxn ang="0">
                  <a:pos x="828" y="259"/>
                </a:cxn>
                <a:cxn ang="0">
                  <a:pos x="817" y="294"/>
                </a:cxn>
                <a:cxn ang="0">
                  <a:pos x="797" y="326"/>
                </a:cxn>
                <a:cxn ang="0">
                  <a:pos x="770" y="356"/>
                </a:cxn>
                <a:cxn ang="0">
                  <a:pos x="735" y="384"/>
                </a:cxn>
                <a:cxn ang="0">
                  <a:pos x="694" y="409"/>
                </a:cxn>
                <a:cxn ang="0">
                  <a:pos x="648" y="429"/>
                </a:cxn>
                <a:cxn ang="0">
                  <a:pos x="595" y="446"/>
                </a:cxn>
                <a:cxn ang="0">
                  <a:pos x="539" y="459"/>
                </a:cxn>
                <a:cxn ang="0">
                  <a:pos x="478" y="467"/>
                </a:cxn>
                <a:cxn ang="0">
                  <a:pos x="415" y="470"/>
                </a:cxn>
                <a:cxn ang="0">
                  <a:pos x="352" y="467"/>
                </a:cxn>
                <a:cxn ang="0">
                  <a:pos x="292" y="459"/>
                </a:cxn>
                <a:cxn ang="0">
                  <a:pos x="236" y="446"/>
                </a:cxn>
                <a:cxn ang="0">
                  <a:pos x="183" y="429"/>
                </a:cxn>
                <a:cxn ang="0">
                  <a:pos x="136" y="409"/>
                </a:cxn>
                <a:cxn ang="0">
                  <a:pos x="95" y="384"/>
                </a:cxn>
                <a:cxn ang="0">
                  <a:pos x="60" y="356"/>
                </a:cxn>
                <a:cxn ang="0">
                  <a:pos x="33" y="326"/>
                </a:cxn>
                <a:cxn ang="0">
                  <a:pos x="13" y="294"/>
                </a:cxn>
                <a:cxn ang="0">
                  <a:pos x="2" y="259"/>
                </a:cxn>
                <a:cxn ang="0">
                  <a:pos x="1" y="223"/>
                </a:cxn>
                <a:cxn ang="0">
                  <a:pos x="8" y="187"/>
                </a:cxn>
                <a:cxn ang="0">
                  <a:pos x="25" y="154"/>
                </a:cxn>
                <a:cxn ang="0">
                  <a:pos x="50" y="123"/>
                </a:cxn>
                <a:cxn ang="0">
                  <a:pos x="83" y="94"/>
                </a:cxn>
                <a:cxn ang="0">
                  <a:pos x="121" y="69"/>
                </a:cxn>
                <a:cxn ang="0">
                  <a:pos x="167" y="47"/>
                </a:cxn>
                <a:cxn ang="0">
                  <a:pos x="217" y="29"/>
                </a:cxn>
                <a:cxn ang="0">
                  <a:pos x="272" y="15"/>
                </a:cxn>
                <a:cxn ang="0">
                  <a:pos x="332" y="5"/>
                </a:cxn>
                <a:cxn ang="0">
                  <a:pos x="394" y="0"/>
                </a:cxn>
                <a:cxn ang="0">
                  <a:pos x="458" y="1"/>
                </a:cxn>
                <a:cxn ang="0">
                  <a:pos x="519" y="7"/>
                </a:cxn>
                <a:cxn ang="0">
                  <a:pos x="577" y="19"/>
                </a:cxn>
                <a:cxn ang="0">
                  <a:pos x="630" y="35"/>
                </a:cxn>
                <a:cxn ang="0">
                  <a:pos x="679" y="54"/>
                </a:cxn>
                <a:cxn ang="0">
                  <a:pos x="722" y="77"/>
                </a:cxn>
                <a:cxn ang="0">
                  <a:pos x="760" y="104"/>
                </a:cxn>
                <a:cxn ang="0">
                  <a:pos x="789" y="133"/>
                </a:cxn>
                <a:cxn ang="0">
                  <a:pos x="811" y="165"/>
                </a:cxn>
                <a:cxn ang="0">
                  <a:pos x="825" y="200"/>
                </a:cxn>
                <a:cxn ang="0">
                  <a:pos x="830" y="235"/>
                </a:cxn>
              </a:cxnLst>
              <a:rect l="0" t="0" r="r" b="b"/>
              <a:pathLst>
                <a:path w="830" h="470">
                  <a:moveTo>
                    <a:pt x="830" y="235"/>
                  </a:moveTo>
                  <a:lnTo>
                    <a:pt x="829" y="247"/>
                  </a:lnTo>
                  <a:lnTo>
                    <a:pt x="828" y="259"/>
                  </a:lnTo>
                  <a:lnTo>
                    <a:pt x="825" y="270"/>
                  </a:lnTo>
                  <a:lnTo>
                    <a:pt x="821" y="283"/>
                  </a:lnTo>
                  <a:lnTo>
                    <a:pt x="817" y="294"/>
                  </a:lnTo>
                  <a:lnTo>
                    <a:pt x="811" y="305"/>
                  </a:lnTo>
                  <a:lnTo>
                    <a:pt x="805" y="316"/>
                  </a:lnTo>
                  <a:lnTo>
                    <a:pt x="797" y="326"/>
                  </a:lnTo>
                  <a:lnTo>
                    <a:pt x="789" y="337"/>
                  </a:lnTo>
                  <a:lnTo>
                    <a:pt x="780" y="347"/>
                  </a:lnTo>
                  <a:lnTo>
                    <a:pt x="770" y="356"/>
                  </a:lnTo>
                  <a:lnTo>
                    <a:pt x="760" y="367"/>
                  </a:lnTo>
                  <a:lnTo>
                    <a:pt x="748" y="376"/>
                  </a:lnTo>
                  <a:lnTo>
                    <a:pt x="735" y="384"/>
                  </a:lnTo>
                  <a:lnTo>
                    <a:pt x="722" y="393"/>
                  </a:lnTo>
                  <a:lnTo>
                    <a:pt x="708" y="401"/>
                  </a:lnTo>
                  <a:lnTo>
                    <a:pt x="694" y="409"/>
                  </a:lnTo>
                  <a:lnTo>
                    <a:pt x="679" y="416"/>
                  </a:lnTo>
                  <a:lnTo>
                    <a:pt x="664" y="423"/>
                  </a:lnTo>
                  <a:lnTo>
                    <a:pt x="648" y="429"/>
                  </a:lnTo>
                  <a:lnTo>
                    <a:pt x="630" y="435"/>
                  </a:lnTo>
                  <a:lnTo>
                    <a:pt x="613" y="441"/>
                  </a:lnTo>
                  <a:lnTo>
                    <a:pt x="595" y="446"/>
                  </a:lnTo>
                  <a:lnTo>
                    <a:pt x="577" y="451"/>
                  </a:lnTo>
                  <a:lnTo>
                    <a:pt x="558" y="456"/>
                  </a:lnTo>
                  <a:lnTo>
                    <a:pt x="539" y="459"/>
                  </a:lnTo>
                  <a:lnTo>
                    <a:pt x="519" y="463"/>
                  </a:lnTo>
                  <a:lnTo>
                    <a:pt x="499" y="465"/>
                  </a:lnTo>
                  <a:lnTo>
                    <a:pt x="478" y="467"/>
                  </a:lnTo>
                  <a:lnTo>
                    <a:pt x="458" y="469"/>
                  </a:lnTo>
                  <a:lnTo>
                    <a:pt x="437" y="469"/>
                  </a:lnTo>
                  <a:lnTo>
                    <a:pt x="415" y="470"/>
                  </a:lnTo>
                  <a:lnTo>
                    <a:pt x="394" y="469"/>
                  </a:lnTo>
                  <a:lnTo>
                    <a:pt x="373" y="469"/>
                  </a:lnTo>
                  <a:lnTo>
                    <a:pt x="352" y="467"/>
                  </a:lnTo>
                  <a:lnTo>
                    <a:pt x="332" y="465"/>
                  </a:lnTo>
                  <a:lnTo>
                    <a:pt x="311" y="463"/>
                  </a:lnTo>
                  <a:lnTo>
                    <a:pt x="292" y="459"/>
                  </a:lnTo>
                  <a:lnTo>
                    <a:pt x="272" y="456"/>
                  </a:lnTo>
                  <a:lnTo>
                    <a:pt x="254" y="451"/>
                  </a:lnTo>
                  <a:lnTo>
                    <a:pt x="236" y="446"/>
                  </a:lnTo>
                  <a:lnTo>
                    <a:pt x="217" y="441"/>
                  </a:lnTo>
                  <a:lnTo>
                    <a:pt x="200" y="435"/>
                  </a:lnTo>
                  <a:lnTo>
                    <a:pt x="183" y="429"/>
                  </a:lnTo>
                  <a:lnTo>
                    <a:pt x="167" y="423"/>
                  </a:lnTo>
                  <a:lnTo>
                    <a:pt x="151" y="416"/>
                  </a:lnTo>
                  <a:lnTo>
                    <a:pt x="136" y="409"/>
                  </a:lnTo>
                  <a:lnTo>
                    <a:pt x="121" y="401"/>
                  </a:lnTo>
                  <a:lnTo>
                    <a:pt x="108" y="393"/>
                  </a:lnTo>
                  <a:lnTo>
                    <a:pt x="95" y="384"/>
                  </a:lnTo>
                  <a:lnTo>
                    <a:pt x="83" y="376"/>
                  </a:lnTo>
                  <a:lnTo>
                    <a:pt x="71" y="367"/>
                  </a:lnTo>
                  <a:lnTo>
                    <a:pt x="60" y="356"/>
                  </a:lnTo>
                  <a:lnTo>
                    <a:pt x="50" y="347"/>
                  </a:lnTo>
                  <a:lnTo>
                    <a:pt x="41" y="337"/>
                  </a:lnTo>
                  <a:lnTo>
                    <a:pt x="33" y="326"/>
                  </a:lnTo>
                  <a:lnTo>
                    <a:pt x="25" y="316"/>
                  </a:lnTo>
                  <a:lnTo>
                    <a:pt x="18" y="305"/>
                  </a:lnTo>
                  <a:lnTo>
                    <a:pt x="13" y="294"/>
                  </a:lnTo>
                  <a:lnTo>
                    <a:pt x="8" y="283"/>
                  </a:lnTo>
                  <a:lnTo>
                    <a:pt x="5" y="270"/>
                  </a:lnTo>
                  <a:lnTo>
                    <a:pt x="2" y="259"/>
                  </a:lnTo>
                  <a:lnTo>
                    <a:pt x="1" y="247"/>
                  </a:lnTo>
                  <a:lnTo>
                    <a:pt x="0" y="235"/>
                  </a:lnTo>
                  <a:lnTo>
                    <a:pt x="1" y="223"/>
                  </a:lnTo>
                  <a:lnTo>
                    <a:pt x="2" y="211"/>
                  </a:lnTo>
                  <a:lnTo>
                    <a:pt x="5" y="200"/>
                  </a:lnTo>
                  <a:lnTo>
                    <a:pt x="8" y="187"/>
                  </a:lnTo>
                  <a:lnTo>
                    <a:pt x="13" y="176"/>
                  </a:lnTo>
                  <a:lnTo>
                    <a:pt x="18" y="165"/>
                  </a:lnTo>
                  <a:lnTo>
                    <a:pt x="25" y="154"/>
                  </a:lnTo>
                  <a:lnTo>
                    <a:pt x="33" y="144"/>
                  </a:lnTo>
                  <a:lnTo>
                    <a:pt x="41" y="133"/>
                  </a:lnTo>
                  <a:lnTo>
                    <a:pt x="50" y="123"/>
                  </a:lnTo>
                  <a:lnTo>
                    <a:pt x="60" y="114"/>
                  </a:lnTo>
                  <a:lnTo>
                    <a:pt x="71" y="104"/>
                  </a:lnTo>
                  <a:lnTo>
                    <a:pt x="83" y="94"/>
                  </a:lnTo>
                  <a:lnTo>
                    <a:pt x="95" y="85"/>
                  </a:lnTo>
                  <a:lnTo>
                    <a:pt x="108" y="77"/>
                  </a:lnTo>
                  <a:lnTo>
                    <a:pt x="121" y="69"/>
                  </a:lnTo>
                  <a:lnTo>
                    <a:pt x="136" y="61"/>
                  </a:lnTo>
                  <a:lnTo>
                    <a:pt x="151" y="54"/>
                  </a:lnTo>
                  <a:lnTo>
                    <a:pt x="167" y="47"/>
                  </a:lnTo>
                  <a:lnTo>
                    <a:pt x="183" y="41"/>
                  </a:lnTo>
                  <a:lnTo>
                    <a:pt x="200" y="35"/>
                  </a:lnTo>
                  <a:lnTo>
                    <a:pt x="217" y="29"/>
                  </a:lnTo>
                  <a:lnTo>
                    <a:pt x="236" y="24"/>
                  </a:lnTo>
                  <a:lnTo>
                    <a:pt x="254" y="19"/>
                  </a:lnTo>
                  <a:lnTo>
                    <a:pt x="272" y="15"/>
                  </a:lnTo>
                  <a:lnTo>
                    <a:pt x="292" y="11"/>
                  </a:lnTo>
                  <a:lnTo>
                    <a:pt x="311" y="7"/>
                  </a:lnTo>
                  <a:lnTo>
                    <a:pt x="332" y="5"/>
                  </a:lnTo>
                  <a:lnTo>
                    <a:pt x="352" y="3"/>
                  </a:lnTo>
                  <a:lnTo>
                    <a:pt x="373" y="1"/>
                  </a:lnTo>
                  <a:lnTo>
                    <a:pt x="394" y="0"/>
                  </a:lnTo>
                  <a:lnTo>
                    <a:pt x="415" y="0"/>
                  </a:lnTo>
                  <a:lnTo>
                    <a:pt x="437" y="0"/>
                  </a:lnTo>
                  <a:lnTo>
                    <a:pt x="458" y="1"/>
                  </a:lnTo>
                  <a:lnTo>
                    <a:pt x="478" y="3"/>
                  </a:lnTo>
                  <a:lnTo>
                    <a:pt x="499" y="5"/>
                  </a:lnTo>
                  <a:lnTo>
                    <a:pt x="519" y="7"/>
                  </a:lnTo>
                  <a:lnTo>
                    <a:pt x="539" y="11"/>
                  </a:lnTo>
                  <a:lnTo>
                    <a:pt x="558" y="15"/>
                  </a:lnTo>
                  <a:lnTo>
                    <a:pt x="577" y="19"/>
                  </a:lnTo>
                  <a:lnTo>
                    <a:pt x="595" y="24"/>
                  </a:lnTo>
                  <a:lnTo>
                    <a:pt x="613" y="29"/>
                  </a:lnTo>
                  <a:lnTo>
                    <a:pt x="630" y="35"/>
                  </a:lnTo>
                  <a:lnTo>
                    <a:pt x="648" y="41"/>
                  </a:lnTo>
                  <a:lnTo>
                    <a:pt x="664" y="47"/>
                  </a:lnTo>
                  <a:lnTo>
                    <a:pt x="679" y="54"/>
                  </a:lnTo>
                  <a:lnTo>
                    <a:pt x="694" y="61"/>
                  </a:lnTo>
                  <a:lnTo>
                    <a:pt x="708" y="69"/>
                  </a:lnTo>
                  <a:lnTo>
                    <a:pt x="722" y="77"/>
                  </a:lnTo>
                  <a:lnTo>
                    <a:pt x="735" y="85"/>
                  </a:lnTo>
                  <a:lnTo>
                    <a:pt x="748" y="94"/>
                  </a:lnTo>
                  <a:lnTo>
                    <a:pt x="760" y="104"/>
                  </a:lnTo>
                  <a:lnTo>
                    <a:pt x="770" y="114"/>
                  </a:lnTo>
                  <a:lnTo>
                    <a:pt x="780" y="123"/>
                  </a:lnTo>
                  <a:lnTo>
                    <a:pt x="789" y="133"/>
                  </a:lnTo>
                  <a:lnTo>
                    <a:pt x="797" y="144"/>
                  </a:lnTo>
                  <a:lnTo>
                    <a:pt x="805" y="154"/>
                  </a:lnTo>
                  <a:lnTo>
                    <a:pt x="811" y="165"/>
                  </a:lnTo>
                  <a:lnTo>
                    <a:pt x="817" y="176"/>
                  </a:lnTo>
                  <a:lnTo>
                    <a:pt x="821" y="187"/>
                  </a:lnTo>
                  <a:lnTo>
                    <a:pt x="825" y="200"/>
                  </a:lnTo>
                  <a:lnTo>
                    <a:pt x="828" y="211"/>
                  </a:lnTo>
                  <a:lnTo>
                    <a:pt x="829" y="223"/>
                  </a:lnTo>
                  <a:lnTo>
                    <a:pt x="830" y="235"/>
                  </a:lnTo>
                  <a:close/>
                </a:path>
              </a:pathLst>
            </a:custGeom>
            <a:solidFill>
              <a:srgbClr val="EDCC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3" name="Freeform 107"/>
            <p:cNvSpPr>
              <a:spLocks/>
            </p:cNvSpPr>
            <p:nvPr/>
          </p:nvSpPr>
          <p:spPr bwMode="auto">
            <a:xfrm>
              <a:off x="4802" y="2094"/>
              <a:ext cx="95" cy="54"/>
            </a:xfrm>
            <a:custGeom>
              <a:avLst/>
              <a:gdLst/>
              <a:ahLst/>
              <a:cxnLst>
                <a:cxn ang="0">
                  <a:pos x="664" y="198"/>
                </a:cxn>
                <a:cxn ang="0">
                  <a:pos x="661" y="216"/>
                </a:cxn>
                <a:cxn ang="0">
                  <a:pos x="653" y="235"/>
                </a:cxn>
                <a:cxn ang="0">
                  <a:pos x="644" y="253"/>
                </a:cxn>
                <a:cxn ang="0">
                  <a:pos x="631" y="269"/>
                </a:cxn>
                <a:cxn ang="0">
                  <a:pos x="616" y="285"/>
                </a:cxn>
                <a:cxn ang="0">
                  <a:pos x="598" y="300"/>
                </a:cxn>
                <a:cxn ang="0">
                  <a:pos x="578" y="314"/>
                </a:cxn>
                <a:cxn ang="0">
                  <a:pos x="556" y="327"/>
                </a:cxn>
                <a:cxn ang="0">
                  <a:pos x="531" y="339"/>
                </a:cxn>
                <a:cxn ang="0">
                  <a:pos x="490" y="353"/>
                </a:cxn>
                <a:cxn ang="0">
                  <a:pos x="431" y="367"/>
                </a:cxn>
                <a:cxn ang="0">
                  <a:pos x="366" y="375"/>
                </a:cxn>
                <a:cxn ang="0">
                  <a:pos x="298" y="375"/>
                </a:cxn>
                <a:cxn ang="0">
                  <a:pos x="233" y="367"/>
                </a:cxn>
                <a:cxn ang="0">
                  <a:pos x="174" y="353"/>
                </a:cxn>
                <a:cxn ang="0">
                  <a:pos x="133" y="339"/>
                </a:cxn>
                <a:cxn ang="0">
                  <a:pos x="109" y="327"/>
                </a:cxn>
                <a:cxn ang="0">
                  <a:pos x="86" y="314"/>
                </a:cxn>
                <a:cxn ang="0">
                  <a:pos x="66" y="300"/>
                </a:cxn>
                <a:cxn ang="0">
                  <a:pos x="49" y="285"/>
                </a:cxn>
                <a:cxn ang="0">
                  <a:pos x="32" y="269"/>
                </a:cxn>
                <a:cxn ang="0">
                  <a:pos x="20" y="253"/>
                </a:cxn>
                <a:cxn ang="0">
                  <a:pos x="10" y="235"/>
                </a:cxn>
                <a:cxn ang="0">
                  <a:pos x="4" y="216"/>
                </a:cxn>
                <a:cxn ang="0">
                  <a:pos x="1" y="198"/>
                </a:cxn>
                <a:cxn ang="0">
                  <a:pos x="1" y="178"/>
                </a:cxn>
                <a:cxn ang="0">
                  <a:pos x="4" y="160"/>
                </a:cxn>
                <a:cxn ang="0">
                  <a:pos x="10" y="141"/>
                </a:cxn>
                <a:cxn ang="0">
                  <a:pos x="20" y="123"/>
                </a:cxn>
                <a:cxn ang="0">
                  <a:pos x="32" y="107"/>
                </a:cxn>
                <a:cxn ang="0">
                  <a:pos x="49" y="91"/>
                </a:cxn>
                <a:cxn ang="0">
                  <a:pos x="66" y="76"/>
                </a:cxn>
                <a:cxn ang="0">
                  <a:pos x="86" y="62"/>
                </a:cxn>
                <a:cxn ang="0">
                  <a:pos x="121" y="43"/>
                </a:cxn>
                <a:cxn ang="0">
                  <a:pos x="174" y="23"/>
                </a:cxn>
                <a:cxn ang="0">
                  <a:pos x="233" y="9"/>
                </a:cxn>
                <a:cxn ang="0">
                  <a:pos x="298" y="1"/>
                </a:cxn>
                <a:cxn ang="0">
                  <a:pos x="366" y="1"/>
                </a:cxn>
                <a:cxn ang="0">
                  <a:pos x="431" y="9"/>
                </a:cxn>
                <a:cxn ang="0">
                  <a:pos x="490" y="23"/>
                </a:cxn>
                <a:cxn ang="0">
                  <a:pos x="543" y="43"/>
                </a:cxn>
                <a:cxn ang="0">
                  <a:pos x="578" y="62"/>
                </a:cxn>
                <a:cxn ang="0">
                  <a:pos x="598" y="76"/>
                </a:cxn>
                <a:cxn ang="0">
                  <a:pos x="616" y="91"/>
                </a:cxn>
                <a:cxn ang="0">
                  <a:pos x="631" y="107"/>
                </a:cxn>
                <a:cxn ang="0">
                  <a:pos x="644" y="123"/>
                </a:cxn>
                <a:cxn ang="0">
                  <a:pos x="653" y="141"/>
                </a:cxn>
                <a:cxn ang="0">
                  <a:pos x="661" y="160"/>
                </a:cxn>
                <a:cxn ang="0">
                  <a:pos x="664" y="178"/>
                </a:cxn>
              </a:cxnLst>
              <a:rect l="0" t="0" r="r" b="b"/>
              <a:pathLst>
                <a:path w="665" h="375">
                  <a:moveTo>
                    <a:pt x="665" y="188"/>
                  </a:moveTo>
                  <a:lnTo>
                    <a:pt x="664" y="198"/>
                  </a:lnTo>
                  <a:lnTo>
                    <a:pt x="663" y="207"/>
                  </a:lnTo>
                  <a:lnTo>
                    <a:pt x="661" y="216"/>
                  </a:lnTo>
                  <a:lnTo>
                    <a:pt x="658" y="225"/>
                  </a:lnTo>
                  <a:lnTo>
                    <a:pt x="653" y="235"/>
                  </a:lnTo>
                  <a:lnTo>
                    <a:pt x="649" y="244"/>
                  </a:lnTo>
                  <a:lnTo>
                    <a:pt x="644" y="253"/>
                  </a:lnTo>
                  <a:lnTo>
                    <a:pt x="638" y="261"/>
                  </a:lnTo>
                  <a:lnTo>
                    <a:pt x="631" y="269"/>
                  </a:lnTo>
                  <a:lnTo>
                    <a:pt x="624" y="277"/>
                  </a:lnTo>
                  <a:lnTo>
                    <a:pt x="616" y="285"/>
                  </a:lnTo>
                  <a:lnTo>
                    <a:pt x="607" y="293"/>
                  </a:lnTo>
                  <a:lnTo>
                    <a:pt x="598" y="300"/>
                  </a:lnTo>
                  <a:lnTo>
                    <a:pt x="589" y="307"/>
                  </a:lnTo>
                  <a:lnTo>
                    <a:pt x="578" y="314"/>
                  </a:lnTo>
                  <a:lnTo>
                    <a:pt x="567" y="321"/>
                  </a:lnTo>
                  <a:lnTo>
                    <a:pt x="556" y="327"/>
                  </a:lnTo>
                  <a:lnTo>
                    <a:pt x="543" y="333"/>
                  </a:lnTo>
                  <a:lnTo>
                    <a:pt x="531" y="339"/>
                  </a:lnTo>
                  <a:lnTo>
                    <a:pt x="518" y="344"/>
                  </a:lnTo>
                  <a:lnTo>
                    <a:pt x="490" y="353"/>
                  </a:lnTo>
                  <a:lnTo>
                    <a:pt x="462" y="361"/>
                  </a:lnTo>
                  <a:lnTo>
                    <a:pt x="431" y="367"/>
                  </a:lnTo>
                  <a:lnTo>
                    <a:pt x="399" y="372"/>
                  </a:lnTo>
                  <a:lnTo>
                    <a:pt x="366" y="375"/>
                  </a:lnTo>
                  <a:lnTo>
                    <a:pt x="332" y="375"/>
                  </a:lnTo>
                  <a:lnTo>
                    <a:pt x="298" y="375"/>
                  </a:lnTo>
                  <a:lnTo>
                    <a:pt x="266" y="372"/>
                  </a:lnTo>
                  <a:lnTo>
                    <a:pt x="233" y="367"/>
                  </a:lnTo>
                  <a:lnTo>
                    <a:pt x="203" y="361"/>
                  </a:lnTo>
                  <a:lnTo>
                    <a:pt x="174" y="353"/>
                  </a:lnTo>
                  <a:lnTo>
                    <a:pt x="146" y="344"/>
                  </a:lnTo>
                  <a:lnTo>
                    <a:pt x="133" y="339"/>
                  </a:lnTo>
                  <a:lnTo>
                    <a:pt x="121" y="333"/>
                  </a:lnTo>
                  <a:lnTo>
                    <a:pt x="109" y="327"/>
                  </a:lnTo>
                  <a:lnTo>
                    <a:pt x="97" y="321"/>
                  </a:lnTo>
                  <a:lnTo>
                    <a:pt x="86" y="314"/>
                  </a:lnTo>
                  <a:lnTo>
                    <a:pt x="76" y="307"/>
                  </a:lnTo>
                  <a:lnTo>
                    <a:pt x="66" y="300"/>
                  </a:lnTo>
                  <a:lnTo>
                    <a:pt x="57" y="293"/>
                  </a:lnTo>
                  <a:lnTo>
                    <a:pt x="49" y="285"/>
                  </a:lnTo>
                  <a:lnTo>
                    <a:pt x="40" y="277"/>
                  </a:lnTo>
                  <a:lnTo>
                    <a:pt x="32" y="269"/>
                  </a:lnTo>
                  <a:lnTo>
                    <a:pt x="26" y="261"/>
                  </a:lnTo>
                  <a:lnTo>
                    <a:pt x="20" y="253"/>
                  </a:lnTo>
                  <a:lnTo>
                    <a:pt x="15" y="244"/>
                  </a:lnTo>
                  <a:lnTo>
                    <a:pt x="10" y="235"/>
                  </a:lnTo>
                  <a:lnTo>
                    <a:pt x="7" y="225"/>
                  </a:lnTo>
                  <a:lnTo>
                    <a:pt x="4" y="216"/>
                  </a:lnTo>
                  <a:lnTo>
                    <a:pt x="2" y="207"/>
                  </a:lnTo>
                  <a:lnTo>
                    <a:pt x="1" y="198"/>
                  </a:lnTo>
                  <a:lnTo>
                    <a:pt x="0" y="188"/>
                  </a:lnTo>
                  <a:lnTo>
                    <a:pt x="1" y="178"/>
                  </a:lnTo>
                  <a:lnTo>
                    <a:pt x="2" y="169"/>
                  </a:lnTo>
                  <a:lnTo>
                    <a:pt x="4" y="160"/>
                  </a:lnTo>
                  <a:lnTo>
                    <a:pt x="7" y="151"/>
                  </a:lnTo>
                  <a:lnTo>
                    <a:pt x="10" y="141"/>
                  </a:lnTo>
                  <a:lnTo>
                    <a:pt x="15" y="132"/>
                  </a:lnTo>
                  <a:lnTo>
                    <a:pt x="20" y="123"/>
                  </a:lnTo>
                  <a:lnTo>
                    <a:pt x="26" y="115"/>
                  </a:lnTo>
                  <a:lnTo>
                    <a:pt x="32" y="107"/>
                  </a:lnTo>
                  <a:lnTo>
                    <a:pt x="40" y="99"/>
                  </a:lnTo>
                  <a:lnTo>
                    <a:pt x="49" y="91"/>
                  </a:lnTo>
                  <a:lnTo>
                    <a:pt x="57" y="83"/>
                  </a:lnTo>
                  <a:lnTo>
                    <a:pt x="66" y="76"/>
                  </a:lnTo>
                  <a:lnTo>
                    <a:pt x="76" y="69"/>
                  </a:lnTo>
                  <a:lnTo>
                    <a:pt x="86" y="62"/>
                  </a:lnTo>
                  <a:lnTo>
                    <a:pt x="97" y="56"/>
                  </a:lnTo>
                  <a:lnTo>
                    <a:pt x="121" y="43"/>
                  </a:lnTo>
                  <a:lnTo>
                    <a:pt x="146" y="32"/>
                  </a:lnTo>
                  <a:lnTo>
                    <a:pt x="174" y="23"/>
                  </a:lnTo>
                  <a:lnTo>
                    <a:pt x="203" y="15"/>
                  </a:lnTo>
                  <a:lnTo>
                    <a:pt x="233" y="9"/>
                  </a:lnTo>
                  <a:lnTo>
                    <a:pt x="266" y="4"/>
                  </a:lnTo>
                  <a:lnTo>
                    <a:pt x="298" y="1"/>
                  </a:lnTo>
                  <a:lnTo>
                    <a:pt x="332" y="0"/>
                  </a:lnTo>
                  <a:lnTo>
                    <a:pt x="366" y="1"/>
                  </a:lnTo>
                  <a:lnTo>
                    <a:pt x="399" y="4"/>
                  </a:lnTo>
                  <a:lnTo>
                    <a:pt x="431" y="9"/>
                  </a:lnTo>
                  <a:lnTo>
                    <a:pt x="462" y="15"/>
                  </a:lnTo>
                  <a:lnTo>
                    <a:pt x="490" y="23"/>
                  </a:lnTo>
                  <a:lnTo>
                    <a:pt x="518" y="32"/>
                  </a:lnTo>
                  <a:lnTo>
                    <a:pt x="543" y="43"/>
                  </a:lnTo>
                  <a:lnTo>
                    <a:pt x="567" y="56"/>
                  </a:lnTo>
                  <a:lnTo>
                    <a:pt x="578" y="62"/>
                  </a:lnTo>
                  <a:lnTo>
                    <a:pt x="589" y="69"/>
                  </a:lnTo>
                  <a:lnTo>
                    <a:pt x="598" y="76"/>
                  </a:lnTo>
                  <a:lnTo>
                    <a:pt x="607" y="83"/>
                  </a:lnTo>
                  <a:lnTo>
                    <a:pt x="616" y="91"/>
                  </a:lnTo>
                  <a:lnTo>
                    <a:pt x="624" y="99"/>
                  </a:lnTo>
                  <a:lnTo>
                    <a:pt x="631" y="107"/>
                  </a:lnTo>
                  <a:lnTo>
                    <a:pt x="638" y="115"/>
                  </a:lnTo>
                  <a:lnTo>
                    <a:pt x="644" y="123"/>
                  </a:lnTo>
                  <a:lnTo>
                    <a:pt x="649" y="132"/>
                  </a:lnTo>
                  <a:lnTo>
                    <a:pt x="653" y="141"/>
                  </a:lnTo>
                  <a:lnTo>
                    <a:pt x="658" y="151"/>
                  </a:lnTo>
                  <a:lnTo>
                    <a:pt x="661" y="160"/>
                  </a:lnTo>
                  <a:lnTo>
                    <a:pt x="663" y="169"/>
                  </a:lnTo>
                  <a:lnTo>
                    <a:pt x="664" y="178"/>
                  </a:lnTo>
                  <a:lnTo>
                    <a:pt x="665" y="188"/>
                  </a:lnTo>
                  <a:close/>
                </a:path>
              </a:pathLst>
            </a:custGeom>
            <a:solidFill>
              <a:srgbClr val="F1C4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4" name="Freeform 108"/>
            <p:cNvSpPr>
              <a:spLocks/>
            </p:cNvSpPr>
            <p:nvPr/>
          </p:nvSpPr>
          <p:spPr bwMode="auto">
            <a:xfrm>
              <a:off x="4812" y="2099"/>
              <a:ext cx="76" cy="43"/>
            </a:xfrm>
            <a:custGeom>
              <a:avLst/>
              <a:gdLst/>
              <a:ahLst/>
              <a:cxnLst>
                <a:cxn ang="0">
                  <a:pos x="530" y="159"/>
                </a:cxn>
                <a:cxn ang="0">
                  <a:pos x="528" y="174"/>
                </a:cxn>
                <a:cxn ang="0">
                  <a:pos x="523" y="188"/>
                </a:cxn>
                <a:cxn ang="0">
                  <a:pos x="515" y="203"/>
                </a:cxn>
                <a:cxn ang="0">
                  <a:pos x="505" y="216"/>
                </a:cxn>
                <a:cxn ang="0">
                  <a:pos x="493" y="229"/>
                </a:cxn>
                <a:cxn ang="0">
                  <a:pos x="470" y="246"/>
                </a:cxn>
                <a:cxn ang="0">
                  <a:pos x="434" y="266"/>
                </a:cxn>
                <a:cxn ang="0">
                  <a:pos x="392" y="283"/>
                </a:cxn>
                <a:cxn ang="0">
                  <a:pos x="344" y="295"/>
                </a:cxn>
                <a:cxn ang="0">
                  <a:pos x="293" y="301"/>
                </a:cxn>
                <a:cxn ang="0">
                  <a:pos x="238" y="301"/>
                </a:cxn>
                <a:cxn ang="0">
                  <a:pos x="187" y="295"/>
                </a:cxn>
                <a:cxn ang="0">
                  <a:pos x="138" y="283"/>
                </a:cxn>
                <a:cxn ang="0">
                  <a:pos x="97" y="266"/>
                </a:cxn>
                <a:cxn ang="0">
                  <a:pos x="60" y="246"/>
                </a:cxn>
                <a:cxn ang="0">
                  <a:pos x="38" y="229"/>
                </a:cxn>
                <a:cxn ang="0">
                  <a:pos x="26" y="216"/>
                </a:cxn>
                <a:cxn ang="0">
                  <a:pos x="16" y="203"/>
                </a:cxn>
                <a:cxn ang="0">
                  <a:pos x="8" y="188"/>
                </a:cxn>
                <a:cxn ang="0">
                  <a:pos x="3" y="174"/>
                </a:cxn>
                <a:cxn ang="0">
                  <a:pos x="0" y="159"/>
                </a:cxn>
                <a:cxn ang="0">
                  <a:pos x="0" y="143"/>
                </a:cxn>
                <a:cxn ang="0">
                  <a:pos x="3" y="128"/>
                </a:cxn>
                <a:cxn ang="0">
                  <a:pos x="8" y="114"/>
                </a:cxn>
                <a:cxn ang="0">
                  <a:pos x="16" y="99"/>
                </a:cxn>
                <a:cxn ang="0">
                  <a:pos x="26" y="86"/>
                </a:cxn>
                <a:cxn ang="0">
                  <a:pos x="38" y="73"/>
                </a:cxn>
                <a:cxn ang="0">
                  <a:pos x="60" y="56"/>
                </a:cxn>
                <a:cxn ang="0">
                  <a:pos x="97" y="35"/>
                </a:cxn>
                <a:cxn ang="0">
                  <a:pos x="138" y="19"/>
                </a:cxn>
                <a:cxn ang="0">
                  <a:pos x="187" y="7"/>
                </a:cxn>
                <a:cxn ang="0">
                  <a:pos x="238" y="1"/>
                </a:cxn>
                <a:cxn ang="0">
                  <a:pos x="293" y="1"/>
                </a:cxn>
                <a:cxn ang="0">
                  <a:pos x="344" y="7"/>
                </a:cxn>
                <a:cxn ang="0">
                  <a:pos x="392" y="19"/>
                </a:cxn>
                <a:cxn ang="0">
                  <a:pos x="434" y="35"/>
                </a:cxn>
                <a:cxn ang="0">
                  <a:pos x="470" y="56"/>
                </a:cxn>
                <a:cxn ang="0">
                  <a:pos x="499" y="79"/>
                </a:cxn>
                <a:cxn ang="0">
                  <a:pos x="515" y="99"/>
                </a:cxn>
                <a:cxn ang="0">
                  <a:pos x="523" y="114"/>
                </a:cxn>
                <a:cxn ang="0">
                  <a:pos x="528" y="128"/>
                </a:cxn>
                <a:cxn ang="0">
                  <a:pos x="530" y="143"/>
                </a:cxn>
              </a:cxnLst>
              <a:rect l="0" t="0" r="r" b="b"/>
              <a:pathLst>
                <a:path w="531" h="301">
                  <a:moveTo>
                    <a:pt x="531" y="151"/>
                  </a:moveTo>
                  <a:lnTo>
                    <a:pt x="530" y="159"/>
                  </a:lnTo>
                  <a:lnTo>
                    <a:pt x="529" y="166"/>
                  </a:lnTo>
                  <a:lnTo>
                    <a:pt x="528" y="174"/>
                  </a:lnTo>
                  <a:lnTo>
                    <a:pt x="526" y="181"/>
                  </a:lnTo>
                  <a:lnTo>
                    <a:pt x="523" y="188"/>
                  </a:lnTo>
                  <a:lnTo>
                    <a:pt x="519" y="196"/>
                  </a:lnTo>
                  <a:lnTo>
                    <a:pt x="515" y="203"/>
                  </a:lnTo>
                  <a:lnTo>
                    <a:pt x="510" y="210"/>
                  </a:lnTo>
                  <a:lnTo>
                    <a:pt x="505" y="216"/>
                  </a:lnTo>
                  <a:lnTo>
                    <a:pt x="499" y="223"/>
                  </a:lnTo>
                  <a:lnTo>
                    <a:pt x="493" y="229"/>
                  </a:lnTo>
                  <a:lnTo>
                    <a:pt x="485" y="235"/>
                  </a:lnTo>
                  <a:lnTo>
                    <a:pt x="470" y="246"/>
                  </a:lnTo>
                  <a:lnTo>
                    <a:pt x="453" y="257"/>
                  </a:lnTo>
                  <a:lnTo>
                    <a:pt x="434" y="266"/>
                  </a:lnTo>
                  <a:lnTo>
                    <a:pt x="414" y="275"/>
                  </a:lnTo>
                  <a:lnTo>
                    <a:pt x="392" y="283"/>
                  </a:lnTo>
                  <a:lnTo>
                    <a:pt x="368" y="290"/>
                  </a:lnTo>
                  <a:lnTo>
                    <a:pt x="344" y="295"/>
                  </a:lnTo>
                  <a:lnTo>
                    <a:pt x="319" y="298"/>
                  </a:lnTo>
                  <a:lnTo>
                    <a:pt x="293" y="301"/>
                  </a:lnTo>
                  <a:lnTo>
                    <a:pt x="265" y="301"/>
                  </a:lnTo>
                  <a:lnTo>
                    <a:pt x="238" y="301"/>
                  </a:lnTo>
                  <a:lnTo>
                    <a:pt x="212" y="298"/>
                  </a:lnTo>
                  <a:lnTo>
                    <a:pt x="187" y="295"/>
                  </a:lnTo>
                  <a:lnTo>
                    <a:pt x="162" y="290"/>
                  </a:lnTo>
                  <a:lnTo>
                    <a:pt x="138" y="283"/>
                  </a:lnTo>
                  <a:lnTo>
                    <a:pt x="117" y="275"/>
                  </a:lnTo>
                  <a:lnTo>
                    <a:pt x="97" y="266"/>
                  </a:lnTo>
                  <a:lnTo>
                    <a:pt x="77" y="257"/>
                  </a:lnTo>
                  <a:lnTo>
                    <a:pt x="60" y="246"/>
                  </a:lnTo>
                  <a:lnTo>
                    <a:pt x="45" y="235"/>
                  </a:lnTo>
                  <a:lnTo>
                    <a:pt x="38" y="229"/>
                  </a:lnTo>
                  <a:lnTo>
                    <a:pt x="32" y="223"/>
                  </a:lnTo>
                  <a:lnTo>
                    <a:pt x="26" y="216"/>
                  </a:lnTo>
                  <a:lnTo>
                    <a:pt x="21" y="210"/>
                  </a:lnTo>
                  <a:lnTo>
                    <a:pt x="16" y="203"/>
                  </a:lnTo>
                  <a:lnTo>
                    <a:pt x="12" y="196"/>
                  </a:lnTo>
                  <a:lnTo>
                    <a:pt x="8" y="188"/>
                  </a:lnTo>
                  <a:lnTo>
                    <a:pt x="5" y="181"/>
                  </a:lnTo>
                  <a:lnTo>
                    <a:pt x="3" y="174"/>
                  </a:lnTo>
                  <a:lnTo>
                    <a:pt x="1" y="166"/>
                  </a:lnTo>
                  <a:lnTo>
                    <a:pt x="0" y="159"/>
                  </a:lnTo>
                  <a:lnTo>
                    <a:pt x="0" y="151"/>
                  </a:lnTo>
                  <a:lnTo>
                    <a:pt x="0" y="143"/>
                  </a:lnTo>
                  <a:lnTo>
                    <a:pt x="1" y="136"/>
                  </a:lnTo>
                  <a:lnTo>
                    <a:pt x="3" y="128"/>
                  </a:lnTo>
                  <a:lnTo>
                    <a:pt x="5" y="121"/>
                  </a:lnTo>
                  <a:lnTo>
                    <a:pt x="8" y="114"/>
                  </a:lnTo>
                  <a:lnTo>
                    <a:pt x="12" y="107"/>
                  </a:lnTo>
                  <a:lnTo>
                    <a:pt x="16" y="99"/>
                  </a:lnTo>
                  <a:lnTo>
                    <a:pt x="21" y="92"/>
                  </a:lnTo>
                  <a:lnTo>
                    <a:pt x="26" y="86"/>
                  </a:lnTo>
                  <a:lnTo>
                    <a:pt x="32" y="79"/>
                  </a:lnTo>
                  <a:lnTo>
                    <a:pt x="38" y="73"/>
                  </a:lnTo>
                  <a:lnTo>
                    <a:pt x="45" y="67"/>
                  </a:lnTo>
                  <a:lnTo>
                    <a:pt x="60" y="56"/>
                  </a:lnTo>
                  <a:lnTo>
                    <a:pt x="77" y="45"/>
                  </a:lnTo>
                  <a:lnTo>
                    <a:pt x="97" y="35"/>
                  </a:lnTo>
                  <a:lnTo>
                    <a:pt x="117" y="27"/>
                  </a:lnTo>
                  <a:lnTo>
                    <a:pt x="138" y="19"/>
                  </a:lnTo>
                  <a:lnTo>
                    <a:pt x="162" y="12"/>
                  </a:lnTo>
                  <a:lnTo>
                    <a:pt x="187" y="7"/>
                  </a:lnTo>
                  <a:lnTo>
                    <a:pt x="212" y="4"/>
                  </a:lnTo>
                  <a:lnTo>
                    <a:pt x="238" y="1"/>
                  </a:lnTo>
                  <a:lnTo>
                    <a:pt x="265" y="0"/>
                  </a:lnTo>
                  <a:lnTo>
                    <a:pt x="293" y="1"/>
                  </a:lnTo>
                  <a:lnTo>
                    <a:pt x="319" y="4"/>
                  </a:lnTo>
                  <a:lnTo>
                    <a:pt x="344" y="7"/>
                  </a:lnTo>
                  <a:lnTo>
                    <a:pt x="368" y="12"/>
                  </a:lnTo>
                  <a:lnTo>
                    <a:pt x="392" y="19"/>
                  </a:lnTo>
                  <a:lnTo>
                    <a:pt x="414" y="27"/>
                  </a:lnTo>
                  <a:lnTo>
                    <a:pt x="434" y="35"/>
                  </a:lnTo>
                  <a:lnTo>
                    <a:pt x="453" y="45"/>
                  </a:lnTo>
                  <a:lnTo>
                    <a:pt x="470" y="56"/>
                  </a:lnTo>
                  <a:lnTo>
                    <a:pt x="485" y="67"/>
                  </a:lnTo>
                  <a:lnTo>
                    <a:pt x="499" y="79"/>
                  </a:lnTo>
                  <a:lnTo>
                    <a:pt x="510" y="92"/>
                  </a:lnTo>
                  <a:lnTo>
                    <a:pt x="515" y="99"/>
                  </a:lnTo>
                  <a:lnTo>
                    <a:pt x="519" y="107"/>
                  </a:lnTo>
                  <a:lnTo>
                    <a:pt x="523" y="114"/>
                  </a:lnTo>
                  <a:lnTo>
                    <a:pt x="526" y="121"/>
                  </a:lnTo>
                  <a:lnTo>
                    <a:pt x="528" y="128"/>
                  </a:lnTo>
                  <a:lnTo>
                    <a:pt x="529" y="136"/>
                  </a:lnTo>
                  <a:lnTo>
                    <a:pt x="530" y="143"/>
                  </a:lnTo>
                  <a:lnTo>
                    <a:pt x="531" y="151"/>
                  </a:lnTo>
                  <a:close/>
                </a:path>
              </a:pathLst>
            </a:custGeom>
            <a:solidFill>
              <a:srgbClr val="F0BC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5" name="Freeform 109"/>
            <p:cNvSpPr>
              <a:spLocks/>
            </p:cNvSpPr>
            <p:nvPr/>
          </p:nvSpPr>
          <p:spPr bwMode="auto">
            <a:xfrm>
              <a:off x="4819" y="2104"/>
              <a:ext cx="61" cy="34"/>
            </a:xfrm>
            <a:custGeom>
              <a:avLst/>
              <a:gdLst/>
              <a:ahLst/>
              <a:cxnLst>
                <a:cxn ang="0">
                  <a:pos x="425" y="126"/>
                </a:cxn>
                <a:cxn ang="0">
                  <a:pos x="423" y="138"/>
                </a:cxn>
                <a:cxn ang="0">
                  <a:pos x="416" y="155"/>
                </a:cxn>
                <a:cxn ang="0">
                  <a:pos x="400" y="178"/>
                </a:cxn>
                <a:cxn ang="0">
                  <a:pos x="377" y="196"/>
                </a:cxn>
                <a:cxn ang="0">
                  <a:pos x="349" y="213"/>
                </a:cxn>
                <a:cxn ang="0">
                  <a:pos x="314" y="225"/>
                </a:cxn>
                <a:cxn ang="0">
                  <a:pos x="276" y="234"/>
                </a:cxn>
                <a:cxn ang="0">
                  <a:pos x="235" y="239"/>
                </a:cxn>
                <a:cxn ang="0">
                  <a:pos x="191" y="239"/>
                </a:cxn>
                <a:cxn ang="0">
                  <a:pos x="150" y="234"/>
                </a:cxn>
                <a:cxn ang="0">
                  <a:pos x="111" y="225"/>
                </a:cxn>
                <a:cxn ang="0">
                  <a:pos x="78" y="213"/>
                </a:cxn>
                <a:cxn ang="0">
                  <a:pos x="49" y="196"/>
                </a:cxn>
                <a:cxn ang="0">
                  <a:pos x="26" y="178"/>
                </a:cxn>
                <a:cxn ang="0">
                  <a:pos x="10" y="155"/>
                </a:cxn>
                <a:cxn ang="0">
                  <a:pos x="3" y="138"/>
                </a:cxn>
                <a:cxn ang="0">
                  <a:pos x="1" y="126"/>
                </a:cxn>
                <a:cxn ang="0">
                  <a:pos x="1" y="114"/>
                </a:cxn>
                <a:cxn ang="0">
                  <a:pos x="3" y="102"/>
                </a:cxn>
                <a:cxn ang="0">
                  <a:pos x="10" y="85"/>
                </a:cxn>
                <a:cxn ang="0">
                  <a:pos x="26" y="62"/>
                </a:cxn>
                <a:cxn ang="0">
                  <a:pos x="49" y="43"/>
                </a:cxn>
                <a:cxn ang="0">
                  <a:pos x="78" y="27"/>
                </a:cxn>
                <a:cxn ang="0">
                  <a:pos x="111" y="15"/>
                </a:cxn>
                <a:cxn ang="0">
                  <a:pos x="150" y="6"/>
                </a:cxn>
                <a:cxn ang="0">
                  <a:pos x="191" y="1"/>
                </a:cxn>
                <a:cxn ang="0">
                  <a:pos x="235" y="1"/>
                </a:cxn>
                <a:cxn ang="0">
                  <a:pos x="276" y="6"/>
                </a:cxn>
                <a:cxn ang="0">
                  <a:pos x="314" y="15"/>
                </a:cxn>
                <a:cxn ang="0">
                  <a:pos x="349" y="27"/>
                </a:cxn>
                <a:cxn ang="0">
                  <a:pos x="377" y="43"/>
                </a:cxn>
                <a:cxn ang="0">
                  <a:pos x="400" y="62"/>
                </a:cxn>
                <a:cxn ang="0">
                  <a:pos x="416" y="85"/>
                </a:cxn>
                <a:cxn ang="0">
                  <a:pos x="423" y="102"/>
                </a:cxn>
                <a:cxn ang="0">
                  <a:pos x="425" y="114"/>
                </a:cxn>
              </a:cxnLst>
              <a:rect l="0" t="0" r="r" b="b"/>
              <a:pathLst>
                <a:path w="425" h="240">
                  <a:moveTo>
                    <a:pt x="425" y="120"/>
                  </a:moveTo>
                  <a:lnTo>
                    <a:pt x="425" y="126"/>
                  </a:lnTo>
                  <a:lnTo>
                    <a:pt x="424" y="132"/>
                  </a:lnTo>
                  <a:lnTo>
                    <a:pt x="423" y="138"/>
                  </a:lnTo>
                  <a:lnTo>
                    <a:pt x="421" y="144"/>
                  </a:lnTo>
                  <a:lnTo>
                    <a:pt x="416" y="155"/>
                  </a:lnTo>
                  <a:lnTo>
                    <a:pt x="409" y="167"/>
                  </a:lnTo>
                  <a:lnTo>
                    <a:pt x="400" y="178"/>
                  </a:lnTo>
                  <a:lnTo>
                    <a:pt x="389" y="187"/>
                  </a:lnTo>
                  <a:lnTo>
                    <a:pt x="377" y="196"/>
                  </a:lnTo>
                  <a:lnTo>
                    <a:pt x="364" y="205"/>
                  </a:lnTo>
                  <a:lnTo>
                    <a:pt x="349" y="213"/>
                  </a:lnTo>
                  <a:lnTo>
                    <a:pt x="333" y="219"/>
                  </a:lnTo>
                  <a:lnTo>
                    <a:pt x="314" y="225"/>
                  </a:lnTo>
                  <a:lnTo>
                    <a:pt x="296" y="230"/>
                  </a:lnTo>
                  <a:lnTo>
                    <a:pt x="276" y="234"/>
                  </a:lnTo>
                  <a:lnTo>
                    <a:pt x="256" y="237"/>
                  </a:lnTo>
                  <a:lnTo>
                    <a:pt x="235" y="239"/>
                  </a:lnTo>
                  <a:lnTo>
                    <a:pt x="213" y="240"/>
                  </a:lnTo>
                  <a:lnTo>
                    <a:pt x="191" y="239"/>
                  </a:lnTo>
                  <a:lnTo>
                    <a:pt x="170" y="237"/>
                  </a:lnTo>
                  <a:lnTo>
                    <a:pt x="150" y="234"/>
                  </a:lnTo>
                  <a:lnTo>
                    <a:pt x="131" y="230"/>
                  </a:lnTo>
                  <a:lnTo>
                    <a:pt x="111" y="225"/>
                  </a:lnTo>
                  <a:lnTo>
                    <a:pt x="94" y="219"/>
                  </a:lnTo>
                  <a:lnTo>
                    <a:pt x="78" y="213"/>
                  </a:lnTo>
                  <a:lnTo>
                    <a:pt x="63" y="205"/>
                  </a:lnTo>
                  <a:lnTo>
                    <a:pt x="49" y="196"/>
                  </a:lnTo>
                  <a:lnTo>
                    <a:pt x="37" y="187"/>
                  </a:lnTo>
                  <a:lnTo>
                    <a:pt x="26" y="178"/>
                  </a:lnTo>
                  <a:lnTo>
                    <a:pt x="17" y="167"/>
                  </a:lnTo>
                  <a:lnTo>
                    <a:pt x="10" y="155"/>
                  </a:lnTo>
                  <a:lnTo>
                    <a:pt x="5" y="144"/>
                  </a:lnTo>
                  <a:lnTo>
                    <a:pt x="3" y="138"/>
                  </a:lnTo>
                  <a:lnTo>
                    <a:pt x="1" y="132"/>
                  </a:lnTo>
                  <a:lnTo>
                    <a:pt x="1" y="126"/>
                  </a:lnTo>
                  <a:lnTo>
                    <a:pt x="0" y="120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3" y="102"/>
                  </a:lnTo>
                  <a:lnTo>
                    <a:pt x="5" y="96"/>
                  </a:lnTo>
                  <a:lnTo>
                    <a:pt x="10" y="85"/>
                  </a:lnTo>
                  <a:lnTo>
                    <a:pt x="17" y="73"/>
                  </a:lnTo>
                  <a:lnTo>
                    <a:pt x="26" y="62"/>
                  </a:lnTo>
                  <a:lnTo>
                    <a:pt x="37" y="53"/>
                  </a:lnTo>
                  <a:lnTo>
                    <a:pt x="49" y="43"/>
                  </a:lnTo>
                  <a:lnTo>
                    <a:pt x="63" y="35"/>
                  </a:lnTo>
                  <a:lnTo>
                    <a:pt x="78" y="27"/>
                  </a:lnTo>
                  <a:lnTo>
                    <a:pt x="94" y="21"/>
                  </a:lnTo>
                  <a:lnTo>
                    <a:pt x="111" y="15"/>
                  </a:lnTo>
                  <a:lnTo>
                    <a:pt x="131" y="10"/>
                  </a:lnTo>
                  <a:lnTo>
                    <a:pt x="150" y="6"/>
                  </a:lnTo>
                  <a:lnTo>
                    <a:pt x="170" y="3"/>
                  </a:lnTo>
                  <a:lnTo>
                    <a:pt x="191" y="1"/>
                  </a:lnTo>
                  <a:lnTo>
                    <a:pt x="213" y="0"/>
                  </a:lnTo>
                  <a:lnTo>
                    <a:pt x="235" y="1"/>
                  </a:lnTo>
                  <a:lnTo>
                    <a:pt x="256" y="3"/>
                  </a:lnTo>
                  <a:lnTo>
                    <a:pt x="276" y="6"/>
                  </a:lnTo>
                  <a:lnTo>
                    <a:pt x="296" y="10"/>
                  </a:lnTo>
                  <a:lnTo>
                    <a:pt x="314" y="15"/>
                  </a:lnTo>
                  <a:lnTo>
                    <a:pt x="333" y="21"/>
                  </a:lnTo>
                  <a:lnTo>
                    <a:pt x="349" y="27"/>
                  </a:lnTo>
                  <a:lnTo>
                    <a:pt x="364" y="35"/>
                  </a:lnTo>
                  <a:lnTo>
                    <a:pt x="377" y="43"/>
                  </a:lnTo>
                  <a:lnTo>
                    <a:pt x="389" y="53"/>
                  </a:lnTo>
                  <a:lnTo>
                    <a:pt x="400" y="62"/>
                  </a:lnTo>
                  <a:lnTo>
                    <a:pt x="409" y="73"/>
                  </a:lnTo>
                  <a:lnTo>
                    <a:pt x="416" y="85"/>
                  </a:lnTo>
                  <a:lnTo>
                    <a:pt x="421" y="96"/>
                  </a:lnTo>
                  <a:lnTo>
                    <a:pt x="423" y="102"/>
                  </a:lnTo>
                  <a:lnTo>
                    <a:pt x="424" y="108"/>
                  </a:lnTo>
                  <a:lnTo>
                    <a:pt x="425" y="114"/>
                  </a:lnTo>
                  <a:lnTo>
                    <a:pt x="425" y="120"/>
                  </a:lnTo>
                  <a:close/>
                </a:path>
              </a:pathLst>
            </a:custGeom>
            <a:solidFill>
              <a:srgbClr val="EAB0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6" name="Freeform 110"/>
            <p:cNvSpPr>
              <a:spLocks/>
            </p:cNvSpPr>
            <p:nvPr/>
          </p:nvSpPr>
          <p:spPr bwMode="auto">
            <a:xfrm>
              <a:off x="4596" y="2061"/>
              <a:ext cx="71" cy="45"/>
            </a:xfrm>
            <a:custGeom>
              <a:avLst/>
              <a:gdLst/>
              <a:ahLst/>
              <a:cxnLst>
                <a:cxn ang="0">
                  <a:pos x="498" y="201"/>
                </a:cxn>
                <a:cxn ang="0">
                  <a:pos x="493" y="216"/>
                </a:cxn>
                <a:cxn ang="0">
                  <a:pos x="486" y="230"/>
                </a:cxn>
                <a:cxn ang="0">
                  <a:pos x="477" y="243"/>
                </a:cxn>
                <a:cxn ang="0">
                  <a:pos x="458" y="261"/>
                </a:cxn>
                <a:cxn ang="0">
                  <a:pos x="428" y="281"/>
                </a:cxn>
                <a:cxn ang="0">
                  <a:pos x="392" y="297"/>
                </a:cxn>
                <a:cxn ang="0">
                  <a:pos x="349" y="308"/>
                </a:cxn>
                <a:cxn ang="0">
                  <a:pos x="303" y="313"/>
                </a:cxn>
                <a:cxn ang="0">
                  <a:pos x="253" y="312"/>
                </a:cxn>
                <a:cxn ang="0">
                  <a:pos x="203" y="304"/>
                </a:cxn>
                <a:cxn ang="0">
                  <a:pos x="154" y="292"/>
                </a:cxn>
                <a:cxn ang="0">
                  <a:pos x="112" y="273"/>
                </a:cxn>
                <a:cxn ang="0">
                  <a:pos x="75" y="251"/>
                </a:cxn>
                <a:cxn ang="0">
                  <a:pos x="43" y="226"/>
                </a:cxn>
                <a:cxn ang="0">
                  <a:pos x="25" y="205"/>
                </a:cxn>
                <a:cxn ang="0">
                  <a:pos x="15" y="190"/>
                </a:cxn>
                <a:cxn ang="0">
                  <a:pos x="8" y="175"/>
                </a:cxn>
                <a:cxn ang="0">
                  <a:pos x="3" y="160"/>
                </a:cxn>
                <a:cxn ang="0">
                  <a:pos x="0" y="144"/>
                </a:cxn>
                <a:cxn ang="0">
                  <a:pos x="0" y="129"/>
                </a:cxn>
                <a:cxn ang="0">
                  <a:pos x="2" y="113"/>
                </a:cxn>
                <a:cxn ang="0">
                  <a:pos x="7" y="97"/>
                </a:cxn>
                <a:cxn ang="0">
                  <a:pos x="14" y="83"/>
                </a:cxn>
                <a:cxn ang="0">
                  <a:pos x="23" y="70"/>
                </a:cxn>
                <a:cxn ang="0">
                  <a:pos x="34" y="58"/>
                </a:cxn>
                <a:cxn ang="0">
                  <a:pos x="48" y="47"/>
                </a:cxn>
                <a:cxn ang="0">
                  <a:pos x="72" y="32"/>
                </a:cxn>
                <a:cxn ang="0">
                  <a:pos x="108" y="16"/>
                </a:cxn>
                <a:cxn ang="0">
                  <a:pos x="150" y="5"/>
                </a:cxn>
                <a:cxn ang="0">
                  <a:pos x="197" y="0"/>
                </a:cxn>
                <a:cxn ang="0">
                  <a:pos x="246" y="1"/>
                </a:cxn>
                <a:cxn ang="0">
                  <a:pos x="297" y="8"/>
                </a:cxn>
                <a:cxn ang="0">
                  <a:pos x="345" y="22"/>
                </a:cxn>
                <a:cxn ang="0">
                  <a:pos x="388" y="40"/>
                </a:cxn>
                <a:cxn ang="0">
                  <a:pos x="425" y="62"/>
                </a:cxn>
                <a:cxn ang="0">
                  <a:pos x="456" y="87"/>
                </a:cxn>
                <a:cxn ang="0">
                  <a:pos x="480" y="116"/>
                </a:cxn>
                <a:cxn ang="0">
                  <a:pos x="492" y="138"/>
                </a:cxn>
                <a:cxn ang="0">
                  <a:pos x="497" y="153"/>
                </a:cxn>
                <a:cxn ang="0">
                  <a:pos x="500" y="169"/>
                </a:cxn>
                <a:cxn ang="0">
                  <a:pos x="500" y="184"/>
                </a:cxn>
              </a:cxnLst>
              <a:rect l="0" t="0" r="r" b="b"/>
              <a:pathLst>
                <a:path w="500" h="313">
                  <a:moveTo>
                    <a:pt x="499" y="192"/>
                  </a:moveTo>
                  <a:lnTo>
                    <a:pt x="498" y="201"/>
                  </a:lnTo>
                  <a:lnTo>
                    <a:pt x="496" y="208"/>
                  </a:lnTo>
                  <a:lnTo>
                    <a:pt x="493" y="216"/>
                  </a:lnTo>
                  <a:lnTo>
                    <a:pt x="490" y="223"/>
                  </a:lnTo>
                  <a:lnTo>
                    <a:pt x="486" y="230"/>
                  </a:lnTo>
                  <a:lnTo>
                    <a:pt x="482" y="236"/>
                  </a:lnTo>
                  <a:lnTo>
                    <a:pt x="477" y="243"/>
                  </a:lnTo>
                  <a:lnTo>
                    <a:pt x="470" y="249"/>
                  </a:lnTo>
                  <a:lnTo>
                    <a:pt x="458" y="261"/>
                  </a:lnTo>
                  <a:lnTo>
                    <a:pt x="444" y="271"/>
                  </a:lnTo>
                  <a:lnTo>
                    <a:pt x="428" y="281"/>
                  </a:lnTo>
                  <a:lnTo>
                    <a:pt x="411" y="290"/>
                  </a:lnTo>
                  <a:lnTo>
                    <a:pt x="392" y="297"/>
                  </a:lnTo>
                  <a:lnTo>
                    <a:pt x="370" y="303"/>
                  </a:lnTo>
                  <a:lnTo>
                    <a:pt x="349" y="308"/>
                  </a:lnTo>
                  <a:lnTo>
                    <a:pt x="326" y="311"/>
                  </a:lnTo>
                  <a:lnTo>
                    <a:pt x="303" y="313"/>
                  </a:lnTo>
                  <a:lnTo>
                    <a:pt x="279" y="313"/>
                  </a:lnTo>
                  <a:lnTo>
                    <a:pt x="253" y="312"/>
                  </a:lnTo>
                  <a:lnTo>
                    <a:pt x="228" y="309"/>
                  </a:lnTo>
                  <a:lnTo>
                    <a:pt x="203" y="304"/>
                  </a:lnTo>
                  <a:lnTo>
                    <a:pt x="178" y="299"/>
                  </a:lnTo>
                  <a:lnTo>
                    <a:pt x="154" y="292"/>
                  </a:lnTo>
                  <a:lnTo>
                    <a:pt x="132" y="282"/>
                  </a:lnTo>
                  <a:lnTo>
                    <a:pt x="112" y="273"/>
                  </a:lnTo>
                  <a:lnTo>
                    <a:pt x="92" y="262"/>
                  </a:lnTo>
                  <a:lnTo>
                    <a:pt x="75" y="251"/>
                  </a:lnTo>
                  <a:lnTo>
                    <a:pt x="58" y="239"/>
                  </a:lnTo>
                  <a:lnTo>
                    <a:pt x="43" y="226"/>
                  </a:lnTo>
                  <a:lnTo>
                    <a:pt x="31" y="212"/>
                  </a:lnTo>
                  <a:lnTo>
                    <a:pt x="25" y="205"/>
                  </a:lnTo>
                  <a:lnTo>
                    <a:pt x="20" y="198"/>
                  </a:lnTo>
                  <a:lnTo>
                    <a:pt x="15" y="190"/>
                  </a:lnTo>
                  <a:lnTo>
                    <a:pt x="12" y="182"/>
                  </a:lnTo>
                  <a:lnTo>
                    <a:pt x="8" y="175"/>
                  </a:lnTo>
                  <a:lnTo>
                    <a:pt x="5" y="167"/>
                  </a:lnTo>
                  <a:lnTo>
                    <a:pt x="3" y="160"/>
                  </a:lnTo>
                  <a:lnTo>
                    <a:pt x="1" y="152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9"/>
                  </a:lnTo>
                  <a:lnTo>
                    <a:pt x="1" y="121"/>
                  </a:lnTo>
                  <a:lnTo>
                    <a:pt x="2" y="113"/>
                  </a:lnTo>
                  <a:lnTo>
                    <a:pt x="4" y="105"/>
                  </a:lnTo>
                  <a:lnTo>
                    <a:pt x="7" y="97"/>
                  </a:lnTo>
                  <a:lnTo>
                    <a:pt x="10" y="90"/>
                  </a:lnTo>
                  <a:lnTo>
                    <a:pt x="14" y="83"/>
                  </a:lnTo>
                  <a:lnTo>
                    <a:pt x="18" y="77"/>
                  </a:lnTo>
                  <a:lnTo>
                    <a:pt x="23" y="70"/>
                  </a:lnTo>
                  <a:lnTo>
                    <a:pt x="28" y="64"/>
                  </a:lnTo>
                  <a:lnTo>
                    <a:pt x="34" y="58"/>
                  </a:lnTo>
                  <a:lnTo>
                    <a:pt x="41" y="52"/>
                  </a:lnTo>
                  <a:lnTo>
                    <a:pt x="48" y="47"/>
                  </a:lnTo>
                  <a:lnTo>
                    <a:pt x="55" y="42"/>
                  </a:lnTo>
                  <a:lnTo>
                    <a:pt x="72" y="32"/>
                  </a:lnTo>
                  <a:lnTo>
                    <a:pt x="89" y="24"/>
                  </a:lnTo>
                  <a:lnTo>
                    <a:pt x="108" y="16"/>
                  </a:lnTo>
                  <a:lnTo>
                    <a:pt x="128" y="10"/>
                  </a:lnTo>
                  <a:lnTo>
                    <a:pt x="150" y="5"/>
                  </a:lnTo>
                  <a:lnTo>
                    <a:pt x="173" y="2"/>
                  </a:lnTo>
                  <a:lnTo>
                    <a:pt x="197" y="0"/>
                  </a:lnTo>
                  <a:lnTo>
                    <a:pt x="221" y="0"/>
                  </a:lnTo>
                  <a:lnTo>
                    <a:pt x="246" y="1"/>
                  </a:lnTo>
                  <a:lnTo>
                    <a:pt x="272" y="4"/>
                  </a:lnTo>
                  <a:lnTo>
                    <a:pt x="297" y="8"/>
                  </a:lnTo>
                  <a:lnTo>
                    <a:pt x="321" y="14"/>
                  </a:lnTo>
                  <a:lnTo>
                    <a:pt x="345" y="22"/>
                  </a:lnTo>
                  <a:lnTo>
                    <a:pt x="366" y="31"/>
                  </a:lnTo>
                  <a:lnTo>
                    <a:pt x="388" y="40"/>
                  </a:lnTo>
                  <a:lnTo>
                    <a:pt x="407" y="51"/>
                  </a:lnTo>
                  <a:lnTo>
                    <a:pt x="425" y="62"/>
                  </a:lnTo>
                  <a:lnTo>
                    <a:pt x="441" y="74"/>
                  </a:lnTo>
                  <a:lnTo>
                    <a:pt x="456" y="87"/>
                  </a:lnTo>
                  <a:lnTo>
                    <a:pt x="468" y="101"/>
                  </a:lnTo>
                  <a:lnTo>
                    <a:pt x="480" y="116"/>
                  </a:lnTo>
                  <a:lnTo>
                    <a:pt x="488" y="131"/>
                  </a:lnTo>
                  <a:lnTo>
                    <a:pt x="492" y="138"/>
                  </a:lnTo>
                  <a:lnTo>
                    <a:pt x="495" y="146"/>
                  </a:lnTo>
                  <a:lnTo>
                    <a:pt x="497" y="153"/>
                  </a:lnTo>
                  <a:lnTo>
                    <a:pt x="499" y="161"/>
                  </a:lnTo>
                  <a:lnTo>
                    <a:pt x="500" y="169"/>
                  </a:lnTo>
                  <a:lnTo>
                    <a:pt x="500" y="176"/>
                  </a:lnTo>
                  <a:lnTo>
                    <a:pt x="500" y="184"/>
                  </a:lnTo>
                  <a:lnTo>
                    <a:pt x="499" y="192"/>
                  </a:lnTo>
                  <a:close/>
                </a:path>
              </a:pathLst>
            </a:custGeom>
            <a:solidFill>
              <a:srgbClr val="EDCC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7" name="Freeform 111"/>
            <p:cNvSpPr>
              <a:spLocks/>
            </p:cNvSpPr>
            <p:nvPr/>
          </p:nvSpPr>
          <p:spPr bwMode="auto">
            <a:xfrm>
              <a:off x="4603" y="2066"/>
              <a:ext cx="57" cy="36"/>
            </a:xfrm>
            <a:custGeom>
              <a:avLst/>
              <a:gdLst/>
              <a:ahLst/>
              <a:cxnLst>
                <a:cxn ang="0">
                  <a:pos x="397" y="166"/>
                </a:cxn>
                <a:cxn ang="0">
                  <a:pos x="386" y="189"/>
                </a:cxn>
                <a:cxn ang="0">
                  <a:pos x="368" y="208"/>
                </a:cxn>
                <a:cxn ang="0">
                  <a:pos x="344" y="224"/>
                </a:cxn>
                <a:cxn ang="0">
                  <a:pos x="314" y="237"/>
                </a:cxn>
                <a:cxn ang="0">
                  <a:pos x="280" y="245"/>
                </a:cxn>
                <a:cxn ang="0">
                  <a:pos x="243" y="249"/>
                </a:cxn>
                <a:cxn ang="0">
                  <a:pos x="203" y="248"/>
                </a:cxn>
                <a:cxn ang="0">
                  <a:pos x="163" y="242"/>
                </a:cxn>
                <a:cxn ang="0">
                  <a:pos x="125" y="232"/>
                </a:cxn>
                <a:cxn ang="0">
                  <a:pos x="90" y="218"/>
                </a:cxn>
                <a:cxn ang="0">
                  <a:pos x="60" y="200"/>
                </a:cxn>
                <a:cxn ang="0">
                  <a:pos x="36" y="180"/>
                </a:cxn>
                <a:cxn ang="0">
                  <a:pos x="17" y="157"/>
                </a:cxn>
                <a:cxn ang="0">
                  <a:pos x="5" y="133"/>
                </a:cxn>
                <a:cxn ang="0">
                  <a:pos x="1" y="115"/>
                </a:cxn>
                <a:cxn ang="0">
                  <a:pos x="0" y="102"/>
                </a:cxn>
                <a:cxn ang="0">
                  <a:pos x="2" y="90"/>
                </a:cxn>
                <a:cxn ang="0">
                  <a:pos x="6" y="78"/>
                </a:cxn>
                <a:cxn ang="0">
                  <a:pos x="15" y="60"/>
                </a:cxn>
                <a:cxn ang="0">
                  <a:pos x="34" y="41"/>
                </a:cxn>
                <a:cxn ang="0">
                  <a:pos x="58" y="25"/>
                </a:cxn>
                <a:cxn ang="0">
                  <a:pos x="87" y="12"/>
                </a:cxn>
                <a:cxn ang="0">
                  <a:pos x="122" y="4"/>
                </a:cxn>
                <a:cxn ang="0">
                  <a:pos x="158" y="0"/>
                </a:cxn>
                <a:cxn ang="0">
                  <a:pos x="197" y="1"/>
                </a:cxn>
                <a:cxn ang="0">
                  <a:pos x="239" y="7"/>
                </a:cxn>
                <a:cxn ang="0">
                  <a:pos x="277" y="17"/>
                </a:cxn>
                <a:cxn ang="0">
                  <a:pos x="311" y="31"/>
                </a:cxn>
                <a:cxn ang="0">
                  <a:pos x="341" y="49"/>
                </a:cxn>
                <a:cxn ang="0">
                  <a:pos x="366" y="69"/>
                </a:cxn>
                <a:cxn ang="0">
                  <a:pos x="384" y="92"/>
                </a:cxn>
                <a:cxn ang="0">
                  <a:pos x="396" y="116"/>
                </a:cxn>
                <a:cxn ang="0">
                  <a:pos x="401" y="141"/>
                </a:cxn>
              </a:cxnLst>
              <a:rect l="0" t="0" r="r" b="b"/>
              <a:pathLst>
                <a:path w="401" h="249">
                  <a:moveTo>
                    <a:pt x="400" y="153"/>
                  </a:moveTo>
                  <a:lnTo>
                    <a:pt x="397" y="166"/>
                  </a:lnTo>
                  <a:lnTo>
                    <a:pt x="392" y="178"/>
                  </a:lnTo>
                  <a:lnTo>
                    <a:pt x="386" y="189"/>
                  </a:lnTo>
                  <a:lnTo>
                    <a:pt x="378" y="199"/>
                  </a:lnTo>
                  <a:lnTo>
                    <a:pt x="368" y="208"/>
                  </a:lnTo>
                  <a:lnTo>
                    <a:pt x="356" y="216"/>
                  </a:lnTo>
                  <a:lnTo>
                    <a:pt x="344" y="224"/>
                  </a:lnTo>
                  <a:lnTo>
                    <a:pt x="330" y="231"/>
                  </a:lnTo>
                  <a:lnTo>
                    <a:pt x="314" y="237"/>
                  </a:lnTo>
                  <a:lnTo>
                    <a:pt x="297" y="241"/>
                  </a:lnTo>
                  <a:lnTo>
                    <a:pt x="280" y="245"/>
                  </a:lnTo>
                  <a:lnTo>
                    <a:pt x="262" y="247"/>
                  </a:lnTo>
                  <a:lnTo>
                    <a:pt x="243" y="249"/>
                  </a:lnTo>
                  <a:lnTo>
                    <a:pt x="224" y="249"/>
                  </a:lnTo>
                  <a:lnTo>
                    <a:pt x="203" y="248"/>
                  </a:lnTo>
                  <a:lnTo>
                    <a:pt x="183" y="246"/>
                  </a:lnTo>
                  <a:lnTo>
                    <a:pt x="163" y="242"/>
                  </a:lnTo>
                  <a:lnTo>
                    <a:pt x="144" y="238"/>
                  </a:lnTo>
                  <a:lnTo>
                    <a:pt x="125" y="232"/>
                  </a:lnTo>
                  <a:lnTo>
                    <a:pt x="107" y="225"/>
                  </a:lnTo>
                  <a:lnTo>
                    <a:pt x="90" y="218"/>
                  </a:lnTo>
                  <a:lnTo>
                    <a:pt x="75" y="209"/>
                  </a:lnTo>
                  <a:lnTo>
                    <a:pt x="60" y="200"/>
                  </a:lnTo>
                  <a:lnTo>
                    <a:pt x="48" y="190"/>
                  </a:lnTo>
                  <a:lnTo>
                    <a:pt x="36" y="180"/>
                  </a:lnTo>
                  <a:lnTo>
                    <a:pt x="26" y="169"/>
                  </a:lnTo>
                  <a:lnTo>
                    <a:pt x="17" y="157"/>
                  </a:lnTo>
                  <a:lnTo>
                    <a:pt x="10" y="145"/>
                  </a:lnTo>
                  <a:lnTo>
                    <a:pt x="5" y="133"/>
                  </a:lnTo>
                  <a:lnTo>
                    <a:pt x="2" y="121"/>
                  </a:lnTo>
                  <a:lnTo>
                    <a:pt x="1" y="115"/>
                  </a:lnTo>
                  <a:lnTo>
                    <a:pt x="0" y="108"/>
                  </a:lnTo>
                  <a:lnTo>
                    <a:pt x="0" y="102"/>
                  </a:lnTo>
                  <a:lnTo>
                    <a:pt x="1" y="96"/>
                  </a:lnTo>
                  <a:lnTo>
                    <a:pt x="2" y="90"/>
                  </a:lnTo>
                  <a:lnTo>
                    <a:pt x="4" y="84"/>
                  </a:lnTo>
                  <a:lnTo>
                    <a:pt x="6" y="78"/>
                  </a:lnTo>
                  <a:lnTo>
                    <a:pt x="9" y="71"/>
                  </a:lnTo>
                  <a:lnTo>
                    <a:pt x="15" y="60"/>
                  </a:lnTo>
                  <a:lnTo>
                    <a:pt x="24" y="50"/>
                  </a:lnTo>
                  <a:lnTo>
                    <a:pt x="34" y="41"/>
                  </a:lnTo>
                  <a:lnTo>
                    <a:pt x="45" y="32"/>
                  </a:lnTo>
                  <a:lnTo>
                    <a:pt x="58" y="25"/>
                  </a:lnTo>
                  <a:lnTo>
                    <a:pt x="72" y="18"/>
                  </a:lnTo>
                  <a:lnTo>
                    <a:pt x="87" y="12"/>
                  </a:lnTo>
                  <a:lnTo>
                    <a:pt x="103" y="8"/>
                  </a:lnTo>
                  <a:lnTo>
                    <a:pt x="122" y="4"/>
                  </a:lnTo>
                  <a:lnTo>
                    <a:pt x="140" y="1"/>
                  </a:lnTo>
                  <a:lnTo>
                    <a:pt x="158" y="0"/>
                  </a:lnTo>
                  <a:lnTo>
                    <a:pt x="178" y="0"/>
                  </a:lnTo>
                  <a:lnTo>
                    <a:pt x="197" y="1"/>
                  </a:lnTo>
                  <a:lnTo>
                    <a:pt x="218" y="3"/>
                  </a:lnTo>
                  <a:lnTo>
                    <a:pt x="239" y="7"/>
                  </a:lnTo>
                  <a:lnTo>
                    <a:pt x="258" y="11"/>
                  </a:lnTo>
                  <a:lnTo>
                    <a:pt x="277" y="17"/>
                  </a:lnTo>
                  <a:lnTo>
                    <a:pt x="294" y="24"/>
                  </a:lnTo>
                  <a:lnTo>
                    <a:pt x="311" y="31"/>
                  </a:lnTo>
                  <a:lnTo>
                    <a:pt x="327" y="40"/>
                  </a:lnTo>
                  <a:lnTo>
                    <a:pt x="341" y="49"/>
                  </a:lnTo>
                  <a:lnTo>
                    <a:pt x="354" y="58"/>
                  </a:lnTo>
                  <a:lnTo>
                    <a:pt x="366" y="69"/>
                  </a:lnTo>
                  <a:lnTo>
                    <a:pt x="376" y="81"/>
                  </a:lnTo>
                  <a:lnTo>
                    <a:pt x="384" y="92"/>
                  </a:lnTo>
                  <a:lnTo>
                    <a:pt x="391" y="104"/>
                  </a:lnTo>
                  <a:lnTo>
                    <a:pt x="396" y="116"/>
                  </a:lnTo>
                  <a:lnTo>
                    <a:pt x="399" y="128"/>
                  </a:lnTo>
                  <a:lnTo>
                    <a:pt x="401" y="141"/>
                  </a:lnTo>
                  <a:lnTo>
                    <a:pt x="400" y="153"/>
                  </a:lnTo>
                  <a:close/>
                </a:path>
              </a:pathLst>
            </a:custGeom>
            <a:solidFill>
              <a:srgbClr val="F1C4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8" name="Freeform 112"/>
            <p:cNvSpPr>
              <a:spLocks/>
            </p:cNvSpPr>
            <p:nvPr/>
          </p:nvSpPr>
          <p:spPr bwMode="auto">
            <a:xfrm>
              <a:off x="4609" y="2069"/>
              <a:ext cx="45" cy="29"/>
            </a:xfrm>
            <a:custGeom>
              <a:avLst/>
              <a:gdLst/>
              <a:ahLst/>
              <a:cxnLst>
                <a:cxn ang="0">
                  <a:pos x="317" y="133"/>
                </a:cxn>
                <a:cxn ang="0">
                  <a:pos x="308" y="152"/>
                </a:cxn>
                <a:cxn ang="0">
                  <a:pos x="294" y="167"/>
                </a:cxn>
                <a:cxn ang="0">
                  <a:pos x="273" y="180"/>
                </a:cxn>
                <a:cxn ang="0">
                  <a:pos x="250" y="190"/>
                </a:cxn>
                <a:cxn ang="0">
                  <a:pos x="223" y="197"/>
                </a:cxn>
                <a:cxn ang="0">
                  <a:pos x="194" y="200"/>
                </a:cxn>
                <a:cxn ang="0">
                  <a:pos x="162" y="200"/>
                </a:cxn>
                <a:cxn ang="0">
                  <a:pos x="129" y="195"/>
                </a:cxn>
                <a:cxn ang="0">
                  <a:pos x="99" y="187"/>
                </a:cxn>
                <a:cxn ang="0">
                  <a:pos x="71" y="175"/>
                </a:cxn>
                <a:cxn ang="0">
                  <a:pos x="47" y="161"/>
                </a:cxn>
                <a:cxn ang="0">
                  <a:pos x="28" y="145"/>
                </a:cxn>
                <a:cxn ang="0">
                  <a:pos x="13" y="126"/>
                </a:cxn>
                <a:cxn ang="0">
                  <a:pos x="3" y="107"/>
                </a:cxn>
                <a:cxn ang="0">
                  <a:pos x="0" y="88"/>
                </a:cxn>
                <a:cxn ang="0">
                  <a:pos x="3" y="68"/>
                </a:cxn>
                <a:cxn ang="0">
                  <a:pos x="12" y="49"/>
                </a:cxn>
                <a:cxn ang="0">
                  <a:pos x="26" y="33"/>
                </a:cxn>
                <a:cxn ang="0">
                  <a:pos x="45" y="21"/>
                </a:cxn>
                <a:cxn ang="0">
                  <a:pos x="69" y="11"/>
                </a:cxn>
                <a:cxn ang="0">
                  <a:pos x="96" y="4"/>
                </a:cxn>
                <a:cxn ang="0">
                  <a:pos x="126" y="1"/>
                </a:cxn>
                <a:cxn ang="0">
                  <a:pos x="157" y="1"/>
                </a:cxn>
                <a:cxn ang="0">
                  <a:pos x="190" y="6"/>
                </a:cxn>
                <a:cxn ang="0">
                  <a:pos x="221" y="14"/>
                </a:cxn>
                <a:cxn ang="0">
                  <a:pos x="248" y="26"/>
                </a:cxn>
                <a:cxn ang="0">
                  <a:pos x="272" y="40"/>
                </a:cxn>
                <a:cxn ang="0">
                  <a:pos x="292" y="57"/>
                </a:cxn>
                <a:cxn ang="0">
                  <a:pos x="307" y="75"/>
                </a:cxn>
                <a:cxn ang="0">
                  <a:pos x="316" y="94"/>
                </a:cxn>
                <a:cxn ang="0">
                  <a:pos x="320" y="113"/>
                </a:cxn>
              </a:cxnLst>
              <a:rect l="0" t="0" r="r" b="b"/>
              <a:pathLst>
                <a:path w="320" h="200">
                  <a:moveTo>
                    <a:pt x="319" y="123"/>
                  </a:moveTo>
                  <a:lnTo>
                    <a:pt x="317" y="133"/>
                  </a:lnTo>
                  <a:lnTo>
                    <a:pt x="313" y="143"/>
                  </a:lnTo>
                  <a:lnTo>
                    <a:pt x="308" y="152"/>
                  </a:lnTo>
                  <a:lnTo>
                    <a:pt x="302" y="160"/>
                  </a:lnTo>
                  <a:lnTo>
                    <a:pt x="294" y="167"/>
                  </a:lnTo>
                  <a:lnTo>
                    <a:pt x="285" y="174"/>
                  </a:lnTo>
                  <a:lnTo>
                    <a:pt x="273" y="180"/>
                  </a:lnTo>
                  <a:lnTo>
                    <a:pt x="262" y="186"/>
                  </a:lnTo>
                  <a:lnTo>
                    <a:pt x="250" y="190"/>
                  </a:lnTo>
                  <a:lnTo>
                    <a:pt x="237" y="194"/>
                  </a:lnTo>
                  <a:lnTo>
                    <a:pt x="223" y="197"/>
                  </a:lnTo>
                  <a:lnTo>
                    <a:pt x="209" y="199"/>
                  </a:lnTo>
                  <a:lnTo>
                    <a:pt x="194" y="200"/>
                  </a:lnTo>
                  <a:lnTo>
                    <a:pt x="178" y="200"/>
                  </a:lnTo>
                  <a:lnTo>
                    <a:pt x="162" y="200"/>
                  </a:lnTo>
                  <a:lnTo>
                    <a:pt x="145" y="198"/>
                  </a:lnTo>
                  <a:lnTo>
                    <a:pt x="129" y="195"/>
                  </a:lnTo>
                  <a:lnTo>
                    <a:pt x="114" y="191"/>
                  </a:lnTo>
                  <a:lnTo>
                    <a:pt x="99" y="187"/>
                  </a:lnTo>
                  <a:lnTo>
                    <a:pt x="85" y="181"/>
                  </a:lnTo>
                  <a:lnTo>
                    <a:pt x="71" y="175"/>
                  </a:lnTo>
                  <a:lnTo>
                    <a:pt x="59" y="169"/>
                  </a:lnTo>
                  <a:lnTo>
                    <a:pt x="47" y="161"/>
                  </a:lnTo>
                  <a:lnTo>
                    <a:pt x="37" y="153"/>
                  </a:lnTo>
                  <a:lnTo>
                    <a:pt x="28" y="145"/>
                  </a:lnTo>
                  <a:lnTo>
                    <a:pt x="20" y="135"/>
                  </a:lnTo>
                  <a:lnTo>
                    <a:pt x="13" y="126"/>
                  </a:lnTo>
                  <a:lnTo>
                    <a:pt x="7" y="117"/>
                  </a:lnTo>
                  <a:lnTo>
                    <a:pt x="3" y="107"/>
                  </a:lnTo>
                  <a:lnTo>
                    <a:pt x="1" y="98"/>
                  </a:lnTo>
                  <a:lnTo>
                    <a:pt x="0" y="88"/>
                  </a:lnTo>
                  <a:lnTo>
                    <a:pt x="0" y="78"/>
                  </a:lnTo>
                  <a:lnTo>
                    <a:pt x="3" y="68"/>
                  </a:lnTo>
                  <a:lnTo>
                    <a:pt x="6" y="59"/>
                  </a:lnTo>
                  <a:lnTo>
                    <a:pt x="12" y="49"/>
                  </a:lnTo>
                  <a:lnTo>
                    <a:pt x="18" y="41"/>
                  </a:lnTo>
                  <a:lnTo>
                    <a:pt x="26" y="33"/>
                  </a:lnTo>
                  <a:lnTo>
                    <a:pt x="35" y="27"/>
                  </a:lnTo>
                  <a:lnTo>
                    <a:pt x="45" y="21"/>
                  </a:lnTo>
                  <a:lnTo>
                    <a:pt x="57" y="15"/>
                  </a:lnTo>
                  <a:lnTo>
                    <a:pt x="69" y="11"/>
                  </a:lnTo>
                  <a:lnTo>
                    <a:pt x="83" y="7"/>
                  </a:lnTo>
                  <a:lnTo>
                    <a:pt x="96" y="4"/>
                  </a:lnTo>
                  <a:lnTo>
                    <a:pt x="111" y="2"/>
                  </a:lnTo>
                  <a:lnTo>
                    <a:pt x="126" y="1"/>
                  </a:lnTo>
                  <a:lnTo>
                    <a:pt x="141" y="0"/>
                  </a:lnTo>
                  <a:lnTo>
                    <a:pt x="157" y="1"/>
                  </a:lnTo>
                  <a:lnTo>
                    <a:pt x="173" y="3"/>
                  </a:lnTo>
                  <a:lnTo>
                    <a:pt x="190" y="6"/>
                  </a:lnTo>
                  <a:lnTo>
                    <a:pt x="206" y="10"/>
                  </a:lnTo>
                  <a:lnTo>
                    <a:pt x="221" y="14"/>
                  </a:lnTo>
                  <a:lnTo>
                    <a:pt x="235" y="20"/>
                  </a:lnTo>
                  <a:lnTo>
                    <a:pt x="248" y="26"/>
                  </a:lnTo>
                  <a:lnTo>
                    <a:pt x="260" y="32"/>
                  </a:lnTo>
                  <a:lnTo>
                    <a:pt x="272" y="40"/>
                  </a:lnTo>
                  <a:lnTo>
                    <a:pt x="282" y="47"/>
                  </a:lnTo>
                  <a:lnTo>
                    <a:pt x="292" y="57"/>
                  </a:lnTo>
                  <a:lnTo>
                    <a:pt x="300" y="66"/>
                  </a:lnTo>
                  <a:lnTo>
                    <a:pt x="307" y="75"/>
                  </a:lnTo>
                  <a:lnTo>
                    <a:pt x="312" y="84"/>
                  </a:lnTo>
                  <a:lnTo>
                    <a:pt x="316" y="94"/>
                  </a:lnTo>
                  <a:lnTo>
                    <a:pt x="319" y="103"/>
                  </a:lnTo>
                  <a:lnTo>
                    <a:pt x="320" y="113"/>
                  </a:lnTo>
                  <a:lnTo>
                    <a:pt x="319" y="123"/>
                  </a:lnTo>
                  <a:close/>
                </a:path>
              </a:pathLst>
            </a:custGeom>
            <a:solidFill>
              <a:srgbClr val="F0BC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9" name="Freeform 113"/>
            <p:cNvSpPr>
              <a:spLocks/>
            </p:cNvSpPr>
            <p:nvPr/>
          </p:nvSpPr>
          <p:spPr bwMode="auto">
            <a:xfrm>
              <a:off x="4613" y="2072"/>
              <a:ext cx="37" cy="23"/>
            </a:xfrm>
            <a:custGeom>
              <a:avLst/>
              <a:gdLst/>
              <a:ahLst/>
              <a:cxnLst>
                <a:cxn ang="0">
                  <a:pos x="254" y="106"/>
                </a:cxn>
                <a:cxn ang="0">
                  <a:pos x="246" y="122"/>
                </a:cxn>
                <a:cxn ang="0">
                  <a:pos x="234" y="134"/>
                </a:cxn>
                <a:cxn ang="0">
                  <a:pos x="219" y="144"/>
                </a:cxn>
                <a:cxn ang="0">
                  <a:pos x="200" y="152"/>
                </a:cxn>
                <a:cxn ang="0">
                  <a:pos x="179" y="158"/>
                </a:cxn>
                <a:cxn ang="0">
                  <a:pos x="155" y="160"/>
                </a:cxn>
                <a:cxn ang="0">
                  <a:pos x="129" y="160"/>
                </a:cxn>
                <a:cxn ang="0">
                  <a:pos x="103" y="156"/>
                </a:cxn>
                <a:cxn ang="0">
                  <a:pos x="79" y="150"/>
                </a:cxn>
                <a:cxn ang="0">
                  <a:pos x="57" y="141"/>
                </a:cxn>
                <a:cxn ang="0">
                  <a:pos x="37" y="129"/>
                </a:cxn>
                <a:cxn ang="0">
                  <a:pos x="22" y="115"/>
                </a:cxn>
                <a:cxn ang="0">
                  <a:pos x="10" y="101"/>
                </a:cxn>
                <a:cxn ang="0">
                  <a:pos x="2" y="86"/>
                </a:cxn>
                <a:cxn ang="0">
                  <a:pos x="0" y="70"/>
                </a:cxn>
                <a:cxn ang="0">
                  <a:pos x="2" y="54"/>
                </a:cxn>
                <a:cxn ang="0">
                  <a:pos x="9" y="40"/>
                </a:cxn>
                <a:cxn ang="0">
                  <a:pos x="21" y="27"/>
                </a:cxn>
                <a:cxn ang="0">
                  <a:pos x="36" y="16"/>
                </a:cxn>
                <a:cxn ang="0">
                  <a:pos x="56" y="8"/>
                </a:cxn>
                <a:cxn ang="0">
                  <a:pos x="77" y="3"/>
                </a:cxn>
                <a:cxn ang="0">
                  <a:pos x="100" y="0"/>
                </a:cxn>
                <a:cxn ang="0">
                  <a:pos x="126" y="1"/>
                </a:cxn>
                <a:cxn ang="0">
                  <a:pos x="152" y="5"/>
                </a:cxn>
                <a:cxn ang="0">
                  <a:pos x="177" y="11"/>
                </a:cxn>
                <a:cxn ang="0">
                  <a:pos x="198" y="20"/>
                </a:cxn>
                <a:cxn ang="0">
                  <a:pos x="217" y="33"/>
                </a:cxn>
                <a:cxn ang="0">
                  <a:pos x="233" y="46"/>
                </a:cxn>
                <a:cxn ang="0">
                  <a:pos x="245" y="60"/>
                </a:cxn>
                <a:cxn ang="0">
                  <a:pos x="253" y="75"/>
                </a:cxn>
                <a:cxn ang="0">
                  <a:pos x="256" y="91"/>
                </a:cxn>
              </a:cxnLst>
              <a:rect l="0" t="0" r="r" b="b"/>
              <a:pathLst>
                <a:path w="256" h="161">
                  <a:moveTo>
                    <a:pt x="256" y="99"/>
                  </a:moveTo>
                  <a:lnTo>
                    <a:pt x="254" y="106"/>
                  </a:lnTo>
                  <a:lnTo>
                    <a:pt x="250" y="114"/>
                  </a:lnTo>
                  <a:lnTo>
                    <a:pt x="246" y="122"/>
                  </a:lnTo>
                  <a:lnTo>
                    <a:pt x="240" y="128"/>
                  </a:lnTo>
                  <a:lnTo>
                    <a:pt x="234" y="134"/>
                  </a:lnTo>
                  <a:lnTo>
                    <a:pt x="227" y="140"/>
                  </a:lnTo>
                  <a:lnTo>
                    <a:pt x="219" y="144"/>
                  </a:lnTo>
                  <a:lnTo>
                    <a:pt x="210" y="149"/>
                  </a:lnTo>
                  <a:lnTo>
                    <a:pt x="200" y="152"/>
                  </a:lnTo>
                  <a:lnTo>
                    <a:pt x="190" y="155"/>
                  </a:lnTo>
                  <a:lnTo>
                    <a:pt x="179" y="158"/>
                  </a:lnTo>
                  <a:lnTo>
                    <a:pt x="167" y="159"/>
                  </a:lnTo>
                  <a:lnTo>
                    <a:pt x="155" y="160"/>
                  </a:lnTo>
                  <a:lnTo>
                    <a:pt x="142" y="161"/>
                  </a:lnTo>
                  <a:lnTo>
                    <a:pt x="129" y="160"/>
                  </a:lnTo>
                  <a:lnTo>
                    <a:pt x="116" y="158"/>
                  </a:lnTo>
                  <a:lnTo>
                    <a:pt x="103" y="156"/>
                  </a:lnTo>
                  <a:lnTo>
                    <a:pt x="91" y="153"/>
                  </a:lnTo>
                  <a:lnTo>
                    <a:pt x="79" y="150"/>
                  </a:lnTo>
                  <a:lnTo>
                    <a:pt x="68" y="145"/>
                  </a:lnTo>
                  <a:lnTo>
                    <a:pt x="57" y="141"/>
                  </a:lnTo>
                  <a:lnTo>
                    <a:pt x="47" y="135"/>
                  </a:lnTo>
                  <a:lnTo>
                    <a:pt x="37" y="129"/>
                  </a:lnTo>
                  <a:lnTo>
                    <a:pt x="29" y="123"/>
                  </a:lnTo>
                  <a:lnTo>
                    <a:pt x="22" y="115"/>
                  </a:lnTo>
                  <a:lnTo>
                    <a:pt x="15" y="108"/>
                  </a:lnTo>
                  <a:lnTo>
                    <a:pt x="10" y="101"/>
                  </a:lnTo>
                  <a:lnTo>
                    <a:pt x="6" y="94"/>
                  </a:lnTo>
                  <a:lnTo>
                    <a:pt x="2" y="86"/>
                  </a:lnTo>
                  <a:lnTo>
                    <a:pt x="0" y="78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5" y="47"/>
                  </a:lnTo>
                  <a:lnTo>
                    <a:pt x="9" y="40"/>
                  </a:lnTo>
                  <a:lnTo>
                    <a:pt x="14" y="34"/>
                  </a:lnTo>
                  <a:lnTo>
                    <a:pt x="21" y="27"/>
                  </a:lnTo>
                  <a:lnTo>
                    <a:pt x="28" y="21"/>
                  </a:lnTo>
                  <a:lnTo>
                    <a:pt x="36" y="16"/>
                  </a:lnTo>
                  <a:lnTo>
                    <a:pt x="45" y="12"/>
                  </a:lnTo>
                  <a:lnTo>
                    <a:pt x="56" y="8"/>
                  </a:lnTo>
                  <a:lnTo>
                    <a:pt x="66" y="5"/>
                  </a:lnTo>
                  <a:lnTo>
                    <a:pt x="77" y="3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3" y="0"/>
                  </a:lnTo>
                  <a:lnTo>
                    <a:pt x="126" y="1"/>
                  </a:lnTo>
                  <a:lnTo>
                    <a:pt x="139" y="2"/>
                  </a:lnTo>
                  <a:lnTo>
                    <a:pt x="152" y="5"/>
                  </a:lnTo>
                  <a:lnTo>
                    <a:pt x="165" y="8"/>
                  </a:lnTo>
                  <a:lnTo>
                    <a:pt x="177" y="11"/>
                  </a:lnTo>
                  <a:lnTo>
                    <a:pt x="188" y="16"/>
                  </a:lnTo>
                  <a:lnTo>
                    <a:pt x="198" y="20"/>
                  </a:lnTo>
                  <a:lnTo>
                    <a:pt x="208" y="26"/>
                  </a:lnTo>
                  <a:lnTo>
                    <a:pt x="217" y="33"/>
                  </a:lnTo>
                  <a:lnTo>
                    <a:pt x="226" y="39"/>
                  </a:lnTo>
                  <a:lnTo>
                    <a:pt x="233" y="46"/>
                  </a:lnTo>
                  <a:lnTo>
                    <a:pt x="239" y="52"/>
                  </a:lnTo>
                  <a:lnTo>
                    <a:pt x="245" y="60"/>
                  </a:lnTo>
                  <a:lnTo>
                    <a:pt x="249" y="67"/>
                  </a:lnTo>
                  <a:lnTo>
                    <a:pt x="253" y="75"/>
                  </a:lnTo>
                  <a:lnTo>
                    <a:pt x="255" y="83"/>
                  </a:lnTo>
                  <a:lnTo>
                    <a:pt x="256" y="91"/>
                  </a:lnTo>
                  <a:lnTo>
                    <a:pt x="256" y="99"/>
                  </a:lnTo>
                  <a:close/>
                </a:path>
              </a:pathLst>
            </a:custGeom>
            <a:solidFill>
              <a:srgbClr val="EAB0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12" name="Group 116"/>
          <p:cNvGrpSpPr>
            <a:grpSpLocks noChangeAspect="1"/>
          </p:cNvGrpSpPr>
          <p:nvPr/>
        </p:nvGrpSpPr>
        <p:grpSpPr bwMode="auto">
          <a:xfrm>
            <a:off x="684213" y="1773238"/>
            <a:ext cx="1528762" cy="1223962"/>
            <a:chOff x="431" y="1117"/>
            <a:chExt cx="963" cy="771"/>
          </a:xfrm>
        </p:grpSpPr>
        <p:sp>
          <p:nvSpPr>
            <p:cNvPr id="4211" name="AutoShape 115"/>
            <p:cNvSpPr>
              <a:spLocks noChangeAspect="1" noChangeArrowheads="1" noTextEdit="1"/>
            </p:cNvSpPr>
            <p:nvPr/>
          </p:nvSpPr>
          <p:spPr bwMode="auto">
            <a:xfrm>
              <a:off x="431" y="1117"/>
              <a:ext cx="963" cy="7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3" name="Freeform 117"/>
            <p:cNvSpPr>
              <a:spLocks/>
            </p:cNvSpPr>
            <p:nvPr/>
          </p:nvSpPr>
          <p:spPr bwMode="auto">
            <a:xfrm>
              <a:off x="803" y="1117"/>
              <a:ext cx="155" cy="101"/>
            </a:xfrm>
            <a:custGeom>
              <a:avLst/>
              <a:gdLst/>
              <a:ahLst/>
              <a:cxnLst>
                <a:cxn ang="0">
                  <a:pos x="2621" y="205"/>
                </a:cxn>
                <a:cxn ang="0">
                  <a:pos x="2563" y="168"/>
                </a:cxn>
                <a:cxn ang="0">
                  <a:pos x="2502" y="133"/>
                </a:cxn>
                <a:cxn ang="0">
                  <a:pos x="2424" y="95"/>
                </a:cxn>
                <a:cxn ang="0">
                  <a:pos x="2332" y="58"/>
                </a:cxn>
                <a:cxn ang="0">
                  <a:pos x="2228" y="28"/>
                </a:cxn>
                <a:cxn ang="0">
                  <a:pos x="2113" y="7"/>
                </a:cxn>
                <a:cxn ang="0">
                  <a:pos x="1991" y="0"/>
                </a:cxn>
                <a:cxn ang="0">
                  <a:pos x="1863" y="12"/>
                </a:cxn>
                <a:cxn ang="0">
                  <a:pos x="1731" y="47"/>
                </a:cxn>
                <a:cxn ang="0">
                  <a:pos x="1597" y="110"/>
                </a:cxn>
                <a:cxn ang="0">
                  <a:pos x="1464" y="204"/>
                </a:cxn>
                <a:cxn ang="0">
                  <a:pos x="1332" y="334"/>
                </a:cxn>
                <a:cxn ang="0">
                  <a:pos x="1206" y="504"/>
                </a:cxn>
                <a:cxn ang="0">
                  <a:pos x="1085" y="720"/>
                </a:cxn>
                <a:cxn ang="0">
                  <a:pos x="1022" y="853"/>
                </a:cxn>
                <a:cxn ang="0">
                  <a:pos x="973" y="902"/>
                </a:cxn>
                <a:cxn ang="0">
                  <a:pos x="910" y="959"/>
                </a:cxn>
                <a:cxn ang="0">
                  <a:pos x="857" y="1002"/>
                </a:cxn>
                <a:cxn ang="0">
                  <a:pos x="795" y="1047"/>
                </a:cxn>
                <a:cxn ang="0">
                  <a:pos x="727" y="1088"/>
                </a:cxn>
                <a:cxn ang="0">
                  <a:pos x="652" y="1125"/>
                </a:cxn>
                <a:cxn ang="0">
                  <a:pos x="573" y="1155"/>
                </a:cxn>
                <a:cxn ang="0">
                  <a:pos x="489" y="1175"/>
                </a:cxn>
                <a:cxn ang="0">
                  <a:pos x="404" y="1183"/>
                </a:cxn>
                <a:cxn ang="0">
                  <a:pos x="314" y="1175"/>
                </a:cxn>
                <a:cxn ang="0">
                  <a:pos x="224" y="1149"/>
                </a:cxn>
                <a:cxn ang="0">
                  <a:pos x="134" y="1103"/>
                </a:cxn>
                <a:cxn ang="0">
                  <a:pos x="45" y="1034"/>
                </a:cxn>
                <a:cxn ang="0">
                  <a:pos x="1" y="997"/>
                </a:cxn>
                <a:cxn ang="0">
                  <a:pos x="7" y="1052"/>
                </a:cxn>
                <a:cxn ang="0">
                  <a:pos x="19" y="1118"/>
                </a:cxn>
                <a:cxn ang="0">
                  <a:pos x="33" y="1173"/>
                </a:cxn>
                <a:cxn ang="0">
                  <a:pos x="52" y="1231"/>
                </a:cxn>
                <a:cxn ang="0">
                  <a:pos x="77" y="1293"/>
                </a:cxn>
                <a:cxn ang="0">
                  <a:pos x="111" y="1355"/>
                </a:cxn>
                <a:cxn ang="0">
                  <a:pos x="152" y="1417"/>
                </a:cxn>
                <a:cxn ang="0">
                  <a:pos x="202" y="1475"/>
                </a:cxn>
                <a:cxn ang="0">
                  <a:pos x="263" y="1529"/>
                </a:cxn>
                <a:cxn ang="0">
                  <a:pos x="335" y="1576"/>
                </a:cxn>
                <a:cxn ang="0">
                  <a:pos x="418" y="1614"/>
                </a:cxn>
                <a:cxn ang="0">
                  <a:pos x="515" y="1641"/>
                </a:cxn>
                <a:cxn ang="0">
                  <a:pos x="626" y="1656"/>
                </a:cxn>
                <a:cxn ang="0">
                  <a:pos x="700" y="1663"/>
                </a:cxn>
                <a:cxn ang="0">
                  <a:pos x="770" y="1683"/>
                </a:cxn>
                <a:cxn ang="0">
                  <a:pos x="846" y="1697"/>
                </a:cxn>
                <a:cxn ang="0">
                  <a:pos x="941" y="1709"/>
                </a:cxn>
                <a:cxn ang="0">
                  <a:pos x="1054" y="1713"/>
                </a:cxn>
                <a:cxn ang="0">
                  <a:pos x="1182" y="1705"/>
                </a:cxn>
                <a:cxn ang="0">
                  <a:pos x="1321" y="1680"/>
                </a:cxn>
                <a:cxn ang="0">
                  <a:pos x="1471" y="1635"/>
                </a:cxn>
                <a:cxn ang="0">
                  <a:pos x="1627" y="1565"/>
                </a:cxn>
                <a:cxn ang="0">
                  <a:pos x="1788" y="1467"/>
                </a:cxn>
                <a:cxn ang="0">
                  <a:pos x="1951" y="1335"/>
                </a:cxn>
                <a:cxn ang="0">
                  <a:pos x="2112" y="1164"/>
                </a:cxn>
                <a:cxn ang="0">
                  <a:pos x="2270" y="953"/>
                </a:cxn>
                <a:cxn ang="0">
                  <a:pos x="2422" y="696"/>
                </a:cxn>
                <a:cxn ang="0">
                  <a:pos x="2564" y="387"/>
                </a:cxn>
              </a:cxnLst>
              <a:rect l="0" t="0" r="r" b="b"/>
              <a:pathLst>
                <a:path w="2632" h="1713">
                  <a:moveTo>
                    <a:pt x="2632" y="213"/>
                  </a:moveTo>
                  <a:lnTo>
                    <a:pt x="2621" y="205"/>
                  </a:lnTo>
                  <a:lnTo>
                    <a:pt x="2588" y="182"/>
                  </a:lnTo>
                  <a:lnTo>
                    <a:pt x="2563" y="168"/>
                  </a:lnTo>
                  <a:lnTo>
                    <a:pt x="2535" y="151"/>
                  </a:lnTo>
                  <a:lnTo>
                    <a:pt x="2502" y="133"/>
                  </a:lnTo>
                  <a:lnTo>
                    <a:pt x="2465" y="114"/>
                  </a:lnTo>
                  <a:lnTo>
                    <a:pt x="2424" y="95"/>
                  </a:lnTo>
                  <a:lnTo>
                    <a:pt x="2380" y="77"/>
                  </a:lnTo>
                  <a:lnTo>
                    <a:pt x="2332" y="58"/>
                  </a:lnTo>
                  <a:lnTo>
                    <a:pt x="2282" y="42"/>
                  </a:lnTo>
                  <a:lnTo>
                    <a:pt x="2228" y="28"/>
                  </a:lnTo>
                  <a:lnTo>
                    <a:pt x="2172" y="15"/>
                  </a:lnTo>
                  <a:lnTo>
                    <a:pt x="2113" y="7"/>
                  </a:lnTo>
                  <a:lnTo>
                    <a:pt x="2053" y="1"/>
                  </a:lnTo>
                  <a:lnTo>
                    <a:pt x="1991" y="0"/>
                  </a:lnTo>
                  <a:lnTo>
                    <a:pt x="1928" y="3"/>
                  </a:lnTo>
                  <a:lnTo>
                    <a:pt x="1863" y="12"/>
                  </a:lnTo>
                  <a:lnTo>
                    <a:pt x="1797" y="27"/>
                  </a:lnTo>
                  <a:lnTo>
                    <a:pt x="1731" y="47"/>
                  </a:lnTo>
                  <a:lnTo>
                    <a:pt x="1664" y="75"/>
                  </a:lnTo>
                  <a:lnTo>
                    <a:pt x="1597" y="110"/>
                  </a:lnTo>
                  <a:lnTo>
                    <a:pt x="1530" y="153"/>
                  </a:lnTo>
                  <a:lnTo>
                    <a:pt x="1464" y="204"/>
                  </a:lnTo>
                  <a:lnTo>
                    <a:pt x="1397" y="264"/>
                  </a:lnTo>
                  <a:lnTo>
                    <a:pt x="1332" y="334"/>
                  </a:lnTo>
                  <a:lnTo>
                    <a:pt x="1268" y="414"/>
                  </a:lnTo>
                  <a:lnTo>
                    <a:pt x="1206" y="504"/>
                  </a:lnTo>
                  <a:lnTo>
                    <a:pt x="1144" y="606"/>
                  </a:lnTo>
                  <a:lnTo>
                    <a:pt x="1085" y="720"/>
                  </a:lnTo>
                  <a:lnTo>
                    <a:pt x="1029" y="846"/>
                  </a:lnTo>
                  <a:lnTo>
                    <a:pt x="1022" y="853"/>
                  </a:lnTo>
                  <a:lnTo>
                    <a:pt x="1003" y="872"/>
                  </a:lnTo>
                  <a:lnTo>
                    <a:pt x="973" y="902"/>
                  </a:lnTo>
                  <a:lnTo>
                    <a:pt x="934" y="939"/>
                  </a:lnTo>
                  <a:lnTo>
                    <a:pt x="910" y="959"/>
                  </a:lnTo>
                  <a:lnTo>
                    <a:pt x="884" y="981"/>
                  </a:lnTo>
                  <a:lnTo>
                    <a:pt x="857" y="1002"/>
                  </a:lnTo>
                  <a:lnTo>
                    <a:pt x="827" y="1024"/>
                  </a:lnTo>
                  <a:lnTo>
                    <a:pt x="795" y="1047"/>
                  </a:lnTo>
                  <a:lnTo>
                    <a:pt x="762" y="1067"/>
                  </a:lnTo>
                  <a:lnTo>
                    <a:pt x="727" y="1088"/>
                  </a:lnTo>
                  <a:lnTo>
                    <a:pt x="690" y="1107"/>
                  </a:lnTo>
                  <a:lnTo>
                    <a:pt x="652" y="1125"/>
                  </a:lnTo>
                  <a:lnTo>
                    <a:pt x="613" y="1141"/>
                  </a:lnTo>
                  <a:lnTo>
                    <a:pt x="573" y="1155"/>
                  </a:lnTo>
                  <a:lnTo>
                    <a:pt x="531" y="1166"/>
                  </a:lnTo>
                  <a:lnTo>
                    <a:pt x="489" y="1175"/>
                  </a:lnTo>
                  <a:lnTo>
                    <a:pt x="446" y="1181"/>
                  </a:lnTo>
                  <a:lnTo>
                    <a:pt x="404" y="1183"/>
                  </a:lnTo>
                  <a:lnTo>
                    <a:pt x="360" y="1181"/>
                  </a:lnTo>
                  <a:lnTo>
                    <a:pt x="314" y="1175"/>
                  </a:lnTo>
                  <a:lnTo>
                    <a:pt x="269" y="1164"/>
                  </a:lnTo>
                  <a:lnTo>
                    <a:pt x="224" y="1149"/>
                  </a:lnTo>
                  <a:lnTo>
                    <a:pt x="179" y="1129"/>
                  </a:lnTo>
                  <a:lnTo>
                    <a:pt x="134" y="1103"/>
                  </a:lnTo>
                  <a:lnTo>
                    <a:pt x="89" y="1071"/>
                  </a:lnTo>
                  <a:lnTo>
                    <a:pt x="45" y="1034"/>
                  </a:lnTo>
                  <a:lnTo>
                    <a:pt x="0" y="990"/>
                  </a:lnTo>
                  <a:lnTo>
                    <a:pt x="1" y="997"/>
                  </a:lnTo>
                  <a:lnTo>
                    <a:pt x="2" y="1019"/>
                  </a:lnTo>
                  <a:lnTo>
                    <a:pt x="7" y="1052"/>
                  </a:lnTo>
                  <a:lnTo>
                    <a:pt x="14" y="1095"/>
                  </a:lnTo>
                  <a:lnTo>
                    <a:pt x="19" y="1118"/>
                  </a:lnTo>
                  <a:lnTo>
                    <a:pt x="25" y="1145"/>
                  </a:lnTo>
                  <a:lnTo>
                    <a:pt x="33" y="1173"/>
                  </a:lnTo>
                  <a:lnTo>
                    <a:pt x="41" y="1201"/>
                  </a:lnTo>
                  <a:lnTo>
                    <a:pt x="52" y="1231"/>
                  </a:lnTo>
                  <a:lnTo>
                    <a:pt x="64" y="1262"/>
                  </a:lnTo>
                  <a:lnTo>
                    <a:pt x="77" y="1293"/>
                  </a:lnTo>
                  <a:lnTo>
                    <a:pt x="93" y="1324"/>
                  </a:lnTo>
                  <a:lnTo>
                    <a:pt x="111" y="1355"/>
                  </a:lnTo>
                  <a:lnTo>
                    <a:pt x="130" y="1386"/>
                  </a:lnTo>
                  <a:lnTo>
                    <a:pt x="152" y="1417"/>
                  </a:lnTo>
                  <a:lnTo>
                    <a:pt x="176" y="1446"/>
                  </a:lnTo>
                  <a:lnTo>
                    <a:pt x="202" y="1475"/>
                  </a:lnTo>
                  <a:lnTo>
                    <a:pt x="232" y="1503"/>
                  </a:lnTo>
                  <a:lnTo>
                    <a:pt x="263" y="1529"/>
                  </a:lnTo>
                  <a:lnTo>
                    <a:pt x="297" y="1554"/>
                  </a:lnTo>
                  <a:lnTo>
                    <a:pt x="335" y="1576"/>
                  </a:lnTo>
                  <a:lnTo>
                    <a:pt x="375" y="1596"/>
                  </a:lnTo>
                  <a:lnTo>
                    <a:pt x="418" y="1614"/>
                  </a:lnTo>
                  <a:lnTo>
                    <a:pt x="465" y="1629"/>
                  </a:lnTo>
                  <a:lnTo>
                    <a:pt x="515" y="1641"/>
                  </a:lnTo>
                  <a:lnTo>
                    <a:pt x="568" y="1650"/>
                  </a:lnTo>
                  <a:lnTo>
                    <a:pt x="626" y="1656"/>
                  </a:lnTo>
                  <a:lnTo>
                    <a:pt x="686" y="1657"/>
                  </a:lnTo>
                  <a:lnTo>
                    <a:pt x="700" y="1663"/>
                  </a:lnTo>
                  <a:lnTo>
                    <a:pt x="740" y="1675"/>
                  </a:lnTo>
                  <a:lnTo>
                    <a:pt x="770" y="1683"/>
                  </a:lnTo>
                  <a:lnTo>
                    <a:pt x="806" y="1690"/>
                  </a:lnTo>
                  <a:lnTo>
                    <a:pt x="846" y="1697"/>
                  </a:lnTo>
                  <a:lnTo>
                    <a:pt x="891" y="1704"/>
                  </a:lnTo>
                  <a:lnTo>
                    <a:pt x="941" y="1709"/>
                  </a:lnTo>
                  <a:lnTo>
                    <a:pt x="996" y="1712"/>
                  </a:lnTo>
                  <a:lnTo>
                    <a:pt x="1054" y="1713"/>
                  </a:lnTo>
                  <a:lnTo>
                    <a:pt x="1117" y="1711"/>
                  </a:lnTo>
                  <a:lnTo>
                    <a:pt x="1182" y="1705"/>
                  </a:lnTo>
                  <a:lnTo>
                    <a:pt x="1251" y="1694"/>
                  </a:lnTo>
                  <a:lnTo>
                    <a:pt x="1321" y="1680"/>
                  </a:lnTo>
                  <a:lnTo>
                    <a:pt x="1396" y="1661"/>
                  </a:lnTo>
                  <a:lnTo>
                    <a:pt x="1471" y="1635"/>
                  </a:lnTo>
                  <a:lnTo>
                    <a:pt x="1548" y="1603"/>
                  </a:lnTo>
                  <a:lnTo>
                    <a:pt x="1627" y="1565"/>
                  </a:lnTo>
                  <a:lnTo>
                    <a:pt x="1707" y="1519"/>
                  </a:lnTo>
                  <a:lnTo>
                    <a:pt x="1788" y="1467"/>
                  </a:lnTo>
                  <a:lnTo>
                    <a:pt x="1870" y="1404"/>
                  </a:lnTo>
                  <a:lnTo>
                    <a:pt x="1951" y="1335"/>
                  </a:lnTo>
                  <a:lnTo>
                    <a:pt x="2031" y="1255"/>
                  </a:lnTo>
                  <a:lnTo>
                    <a:pt x="2112" y="1164"/>
                  </a:lnTo>
                  <a:lnTo>
                    <a:pt x="2192" y="1064"/>
                  </a:lnTo>
                  <a:lnTo>
                    <a:pt x="2270" y="953"/>
                  </a:lnTo>
                  <a:lnTo>
                    <a:pt x="2347" y="830"/>
                  </a:lnTo>
                  <a:lnTo>
                    <a:pt x="2422" y="696"/>
                  </a:lnTo>
                  <a:lnTo>
                    <a:pt x="2495" y="548"/>
                  </a:lnTo>
                  <a:lnTo>
                    <a:pt x="2564" y="387"/>
                  </a:lnTo>
                  <a:lnTo>
                    <a:pt x="2632" y="21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4" name="Freeform 118"/>
            <p:cNvSpPr>
              <a:spLocks/>
            </p:cNvSpPr>
            <p:nvPr/>
          </p:nvSpPr>
          <p:spPr bwMode="auto">
            <a:xfrm>
              <a:off x="864" y="1231"/>
              <a:ext cx="17" cy="23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0" y="160"/>
                </a:cxn>
                <a:cxn ang="0">
                  <a:pos x="287" y="395"/>
                </a:cxn>
                <a:cxn ang="0">
                  <a:pos x="293" y="0"/>
                </a:cxn>
              </a:cxnLst>
              <a:rect l="0" t="0" r="r" b="b"/>
              <a:pathLst>
                <a:path w="293" h="395">
                  <a:moveTo>
                    <a:pt x="293" y="0"/>
                  </a:moveTo>
                  <a:lnTo>
                    <a:pt x="0" y="160"/>
                  </a:lnTo>
                  <a:lnTo>
                    <a:pt x="287" y="3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E8C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5" name="Freeform 119"/>
            <p:cNvSpPr>
              <a:spLocks/>
            </p:cNvSpPr>
            <p:nvPr/>
          </p:nvSpPr>
          <p:spPr bwMode="auto">
            <a:xfrm>
              <a:off x="853" y="1549"/>
              <a:ext cx="133" cy="235"/>
            </a:xfrm>
            <a:custGeom>
              <a:avLst/>
              <a:gdLst/>
              <a:ahLst/>
              <a:cxnLst>
                <a:cxn ang="0">
                  <a:pos x="360" y="2945"/>
                </a:cxn>
                <a:cxn ang="0">
                  <a:pos x="284" y="2735"/>
                </a:cxn>
                <a:cxn ang="0">
                  <a:pos x="216" y="2504"/>
                </a:cxn>
                <a:cxn ang="0">
                  <a:pos x="159" y="2258"/>
                </a:cxn>
                <a:cxn ang="0">
                  <a:pos x="109" y="2004"/>
                </a:cxn>
                <a:cxn ang="0">
                  <a:pos x="41" y="1566"/>
                </a:cxn>
                <a:cxn ang="0">
                  <a:pos x="1056" y="0"/>
                </a:cxn>
                <a:cxn ang="0">
                  <a:pos x="1015" y="336"/>
                </a:cxn>
                <a:cxn ang="0">
                  <a:pos x="996" y="467"/>
                </a:cxn>
                <a:cxn ang="0">
                  <a:pos x="1061" y="818"/>
                </a:cxn>
                <a:cxn ang="0">
                  <a:pos x="1111" y="1139"/>
                </a:cxn>
                <a:cxn ang="0">
                  <a:pos x="1147" y="1430"/>
                </a:cxn>
                <a:cxn ang="0">
                  <a:pos x="1171" y="1693"/>
                </a:cxn>
                <a:cxn ang="0">
                  <a:pos x="1183" y="1928"/>
                </a:cxn>
                <a:cxn ang="0">
                  <a:pos x="1185" y="2138"/>
                </a:cxn>
                <a:cxn ang="0">
                  <a:pos x="1177" y="2323"/>
                </a:cxn>
                <a:cxn ang="0">
                  <a:pos x="1161" y="2486"/>
                </a:cxn>
                <a:cxn ang="0">
                  <a:pos x="1170" y="2676"/>
                </a:cxn>
                <a:cxn ang="0">
                  <a:pos x="1179" y="2789"/>
                </a:cxn>
                <a:cxn ang="0">
                  <a:pos x="1208" y="2868"/>
                </a:cxn>
                <a:cxn ang="0">
                  <a:pos x="1260" y="2929"/>
                </a:cxn>
                <a:cxn ang="0">
                  <a:pos x="1331" y="2975"/>
                </a:cxn>
                <a:cxn ang="0">
                  <a:pos x="1493" y="3048"/>
                </a:cxn>
                <a:cxn ang="0">
                  <a:pos x="1572" y="3087"/>
                </a:cxn>
                <a:cxn ang="0">
                  <a:pos x="1641" y="3135"/>
                </a:cxn>
                <a:cxn ang="0">
                  <a:pos x="1692" y="3198"/>
                </a:cxn>
                <a:cxn ang="0">
                  <a:pos x="1938" y="3241"/>
                </a:cxn>
                <a:cxn ang="0">
                  <a:pos x="2075" y="3281"/>
                </a:cxn>
                <a:cxn ang="0">
                  <a:pos x="2153" y="3316"/>
                </a:cxn>
                <a:cxn ang="0">
                  <a:pos x="2217" y="3362"/>
                </a:cxn>
                <a:cxn ang="0">
                  <a:pos x="2256" y="3419"/>
                </a:cxn>
                <a:cxn ang="0">
                  <a:pos x="2268" y="3518"/>
                </a:cxn>
                <a:cxn ang="0">
                  <a:pos x="2241" y="3638"/>
                </a:cxn>
                <a:cxn ang="0">
                  <a:pos x="2179" y="3739"/>
                </a:cxn>
                <a:cxn ang="0">
                  <a:pos x="2089" y="3822"/>
                </a:cxn>
                <a:cxn ang="0">
                  <a:pos x="1980" y="3887"/>
                </a:cxn>
                <a:cxn ang="0">
                  <a:pos x="1862" y="3936"/>
                </a:cxn>
                <a:cxn ang="0">
                  <a:pos x="1743" y="3968"/>
                </a:cxn>
                <a:cxn ang="0">
                  <a:pos x="1633" y="3985"/>
                </a:cxn>
                <a:cxn ang="0">
                  <a:pos x="1527" y="3984"/>
                </a:cxn>
                <a:cxn ang="0">
                  <a:pos x="1432" y="3960"/>
                </a:cxn>
                <a:cxn ang="0">
                  <a:pos x="1302" y="3904"/>
                </a:cxn>
                <a:cxn ang="0">
                  <a:pos x="1203" y="3873"/>
                </a:cxn>
                <a:cxn ang="0">
                  <a:pos x="1143" y="3866"/>
                </a:cxn>
                <a:cxn ang="0">
                  <a:pos x="1022" y="3874"/>
                </a:cxn>
                <a:cxn ang="0">
                  <a:pos x="839" y="3910"/>
                </a:cxn>
                <a:cxn ang="0">
                  <a:pos x="719" y="3927"/>
                </a:cxn>
                <a:cxn ang="0">
                  <a:pos x="576" y="3919"/>
                </a:cxn>
                <a:cxn ang="0">
                  <a:pos x="468" y="3880"/>
                </a:cxn>
                <a:cxn ang="0">
                  <a:pos x="392" y="3813"/>
                </a:cxn>
                <a:cxn ang="0">
                  <a:pos x="347" y="3723"/>
                </a:cxn>
                <a:cxn ang="0">
                  <a:pos x="328" y="3616"/>
                </a:cxn>
                <a:cxn ang="0">
                  <a:pos x="331" y="3495"/>
                </a:cxn>
                <a:cxn ang="0">
                  <a:pos x="354" y="3366"/>
                </a:cxn>
                <a:cxn ang="0">
                  <a:pos x="393" y="3231"/>
                </a:cxn>
                <a:cxn ang="0">
                  <a:pos x="414" y="3157"/>
                </a:cxn>
              </a:cxnLst>
              <a:rect l="0" t="0" r="r" b="b"/>
              <a:pathLst>
                <a:path w="2268" h="3987">
                  <a:moveTo>
                    <a:pt x="424" y="3085"/>
                  </a:moveTo>
                  <a:lnTo>
                    <a:pt x="403" y="3040"/>
                  </a:lnTo>
                  <a:lnTo>
                    <a:pt x="381" y="2994"/>
                  </a:lnTo>
                  <a:lnTo>
                    <a:pt x="360" y="2945"/>
                  </a:lnTo>
                  <a:lnTo>
                    <a:pt x="340" y="2895"/>
                  </a:lnTo>
                  <a:lnTo>
                    <a:pt x="321" y="2843"/>
                  </a:lnTo>
                  <a:lnTo>
                    <a:pt x="302" y="2790"/>
                  </a:lnTo>
                  <a:lnTo>
                    <a:pt x="284" y="2735"/>
                  </a:lnTo>
                  <a:lnTo>
                    <a:pt x="267" y="2679"/>
                  </a:lnTo>
                  <a:lnTo>
                    <a:pt x="249" y="2621"/>
                  </a:lnTo>
                  <a:lnTo>
                    <a:pt x="233" y="2563"/>
                  </a:lnTo>
                  <a:lnTo>
                    <a:pt x="216" y="2504"/>
                  </a:lnTo>
                  <a:lnTo>
                    <a:pt x="201" y="2443"/>
                  </a:lnTo>
                  <a:lnTo>
                    <a:pt x="187" y="2382"/>
                  </a:lnTo>
                  <a:lnTo>
                    <a:pt x="172" y="2320"/>
                  </a:lnTo>
                  <a:lnTo>
                    <a:pt x="159" y="2258"/>
                  </a:lnTo>
                  <a:lnTo>
                    <a:pt x="146" y="2195"/>
                  </a:lnTo>
                  <a:lnTo>
                    <a:pt x="134" y="2131"/>
                  </a:lnTo>
                  <a:lnTo>
                    <a:pt x="121" y="2068"/>
                  </a:lnTo>
                  <a:lnTo>
                    <a:pt x="109" y="2004"/>
                  </a:lnTo>
                  <a:lnTo>
                    <a:pt x="99" y="1941"/>
                  </a:lnTo>
                  <a:lnTo>
                    <a:pt x="77" y="1815"/>
                  </a:lnTo>
                  <a:lnTo>
                    <a:pt x="59" y="1690"/>
                  </a:lnTo>
                  <a:lnTo>
                    <a:pt x="41" y="1566"/>
                  </a:lnTo>
                  <a:lnTo>
                    <a:pt x="26" y="1446"/>
                  </a:lnTo>
                  <a:lnTo>
                    <a:pt x="12" y="1330"/>
                  </a:lnTo>
                  <a:lnTo>
                    <a:pt x="0" y="1218"/>
                  </a:lnTo>
                  <a:lnTo>
                    <a:pt x="1056" y="0"/>
                  </a:lnTo>
                  <a:lnTo>
                    <a:pt x="1044" y="99"/>
                  </a:lnTo>
                  <a:lnTo>
                    <a:pt x="1034" y="188"/>
                  </a:lnTo>
                  <a:lnTo>
                    <a:pt x="1024" y="268"/>
                  </a:lnTo>
                  <a:lnTo>
                    <a:pt x="1015" y="336"/>
                  </a:lnTo>
                  <a:lnTo>
                    <a:pt x="1007" y="391"/>
                  </a:lnTo>
                  <a:lnTo>
                    <a:pt x="1001" y="432"/>
                  </a:lnTo>
                  <a:lnTo>
                    <a:pt x="998" y="458"/>
                  </a:lnTo>
                  <a:lnTo>
                    <a:pt x="996" y="467"/>
                  </a:lnTo>
                  <a:lnTo>
                    <a:pt x="1014" y="557"/>
                  </a:lnTo>
                  <a:lnTo>
                    <a:pt x="1031" y="646"/>
                  </a:lnTo>
                  <a:lnTo>
                    <a:pt x="1046" y="733"/>
                  </a:lnTo>
                  <a:lnTo>
                    <a:pt x="1061" y="818"/>
                  </a:lnTo>
                  <a:lnTo>
                    <a:pt x="1074" y="901"/>
                  </a:lnTo>
                  <a:lnTo>
                    <a:pt x="1087" y="983"/>
                  </a:lnTo>
                  <a:lnTo>
                    <a:pt x="1099" y="1062"/>
                  </a:lnTo>
                  <a:lnTo>
                    <a:pt x="1111" y="1139"/>
                  </a:lnTo>
                  <a:lnTo>
                    <a:pt x="1121" y="1215"/>
                  </a:lnTo>
                  <a:lnTo>
                    <a:pt x="1130" y="1289"/>
                  </a:lnTo>
                  <a:lnTo>
                    <a:pt x="1138" y="1361"/>
                  </a:lnTo>
                  <a:lnTo>
                    <a:pt x="1147" y="1430"/>
                  </a:lnTo>
                  <a:lnTo>
                    <a:pt x="1154" y="1499"/>
                  </a:lnTo>
                  <a:lnTo>
                    <a:pt x="1160" y="1565"/>
                  </a:lnTo>
                  <a:lnTo>
                    <a:pt x="1166" y="1629"/>
                  </a:lnTo>
                  <a:lnTo>
                    <a:pt x="1171" y="1693"/>
                  </a:lnTo>
                  <a:lnTo>
                    <a:pt x="1175" y="1754"/>
                  </a:lnTo>
                  <a:lnTo>
                    <a:pt x="1178" y="1814"/>
                  </a:lnTo>
                  <a:lnTo>
                    <a:pt x="1181" y="1871"/>
                  </a:lnTo>
                  <a:lnTo>
                    <a:pt x="1183" y="1928"/>
                  </a:lnTo>
                  <a:lnTo>
                    <a:pt x="1184" y="1983"/>
                  </a:lnTo>
                  <a:lnTo>
                    <a:pt x="1185" y="2036"/>
                  </a:lnTo>
                  <a:lnTo>
                    <a:pt x="1185" y="2087"/>
                  </a:lnTo>
                  <a:lnTo>
                    <a:pt x="1185" y="2138"/>
                  </a:lnTo>
                  <a:lnTo>
                    <a:pt x="1184" y="2186"/>
                  </a:lnTo>
                  <a:lnTo>
                    <a:pt x="1182" y="2233"/>
                  </a:lnTo>
                  <a:lnTo>
                    <a:pt x="1180" y="2279"/>
                  </a:lnTo>
                  <a:lnTo>
                    <a:pt x="1177" y="2323"/>
                  </a:lnTo>
                  <a:lnTo>
                    <a:pt x="1174" y="2366"/>
                  </a:lnTo>
                  <a:lnTo>
                    <a:pt x="1170" y="2407"/>
                  </a:lnTo>
                  <a:lnTo>
                    <a:pt x="1166" y="2447"/>
                  </a:lnTo>
                  <a:lnTo>
                    <a:pt x="1161" y="2486"/>
                  </a:lnTo>
                  <a:lnTo>
                    <a:pt x="1164" y="2538"/>
                  </a:lnTo>
                  <a:lnTo>
                    <a:pt x="1166" y="2588"/>
                  </a:lnTo>
                  <a:lnTo>
                    <a:pt x="1168" y="2634"/>
                  </a:lnTo>
                  <a:lnTo>
                    <a:pt x="1170" y="2676"/>
                  </a:lnTo>
                  <a:lnTo>
                    <a:pt x="1172" y="2713"/>
                  </a:lnTo>
                  <a:lnTo>
                    <a:pt x="1174" y="2743"/>
                  </a:lnTo>
                  <a:lnTo>
                    <a:pt x="1177" y="2770"/>
                  </a:lnTo>
                  <a:lnTo>
                    <a:pt x="1179" y="2789"/>
                  </a:lnTo>
                  <a:lnTo>
                    <a:pt x="1183" y="2811"/>
                  </a:lnTo>
                  <a:lnTo>
                    <a:pt x="1191" y="2832"/>
                  </a:lnTo>
                  <a:lnTo>
                    <a:pt x="1198" y="2851"/>
                  </a:lnTo>
                  <a:lnTo>
                    <a:pt x="1208" y="2868"/>
                  </a:lnTo>
                  <a:lnTo>
                    <a:pt x="1219" y="2885"/>
                  </a:lnTo>
                  <a:lnTo>
                    <a:pt x="1231" y="2900"/>
                  </a:lnTo>
                  <a:lnTo>
                    <a:pt x="1246" y="2915"/>
                  </a:lnTo>
                  <a:lnTo>
                    <a:pt x="1260" y="2929"/>
                  </a:lnTo>
                  <a:lnTo>
                    <a:pt x="1276" y="2941"/>
                  </a:lnTo>
                  <a:lnTo>
                    <a:pt x="1294" y="2953"/>
                  </a:lnTo>
                  <a:lnTo>
                    <a:pt x="1311" y="2964"/>
                  </a:lnTo>
                  <a:lnTo>
                    <a:pt x="1331" y="2975"/>
                  </a:lnTo>
                  <a:lnTo>
                    <a:pt x="1370" y="2995"/>
                  </a:lnTo>
                  <a:lnTo>
                    <a:pt x="1411" y="3013"/>
                  </a:lnTo>
                  <a:lnTo>
                    <a:pt x="1451" y="3030"/>
                  </a:lnTo>
                  <a:lnTo>
                    <a:pt x="1493" y="3048"/>
                  </a:lnTo>
                  <a:lnTo>
                    <a:pt x="1514" y="3057"/>
                  </a:lnTo>
                  <a:lnTo>
                    <a:pt x="1533" y="3067"/>
                  </a:lnTo>
                  <a:lnTo>
                    <a:pt x="1554" y="3077"/>
                  </a:lnTo>
                  <a:lnTo>
                    <a:pt x="1572" y="3087"/>
                  </a:lnTo>
                  <a:lnTo>
                    <a:pt x="1591" y="3098"/>
                  </a:lnTo>
                  <a:lnTo>
                    <a:pt x="1608" y="3109"/>
                  </a:lnTo>
                  <a:lnTo>
                    <a:pt x="1625" y="3122"/>
                  </a:lnTo>
                  <a:lnTo>
                    <a:pt x="1641" y="3135"/>
                  </a:lnTo>
                  <a:lnTo>
                    <a:pt x="1655" y="3148"/>
                  </a:lnTo>
                  <a:lnTo>
                    <a:pt x="1669" y="3164"/>
                  </a:lnTo>
                  <a:lnTo>
                    <a:pt x="1681" y="3180"/>
                  </a:lnTo>
                  <a:lnTo>
                    <a:pt x="1692" y="3198"/>
                  </a:lnTo>
                  <a:lnTo>
                    <a:pt x="1762" y="3208"/>
                  </a:lnTo>
                  <a:lnTo>
                    <a:pt x="1847" y="3222"/>
                  </a:lnTo>
                  <a:lnTo>
                    <a:pt x="1892" y="3230"/>
                  </a:lnTo>
                  <a:lnTo>
                    <a:pt x="1938" y="3241"/>
                  </a:lnTo>
                  <a:lnTo>
                    <a:pt x="1985" y="3252"/>
                  </a:lnTo>
                  <a:lnTo>
                    <a:pt x="2031" y="3265"/>
                  </a:lnTo>
                  <a:lnTo>
                    <a:pt x="2053" y="3272"/>
                  </a:lnTo>
                  <a:lnTo>
                    <a:pt x="2075" y="3281"/>
                  </a:lnTo>
                  <a:lnTo>
                    <a:pt x="2095" y="3289"/>
                  </a:lnTo>
                  <a:lnTo>
                    <a:pt x="2115" y="3297"/>
                  </a:lnTo>
                  <a:lnTo>
                    <a:pt x="2135" y="3306"/>
                  </a:lnTo>
                  <a:lnTo>
                    <a:pt x="2153" y="3316"/>
                  </a:lnTo>
                  <a:lnTo>
                    <a:pt x="2172" y="3327"/>
                  </a:lnTo>
                  <a:lnTo>
                    <a:pt x="2188" y="3338"/>
                  </a:lnTo>
                  <a:lnTo>
                    <a:pt x="2202" y="3349"/>
                  </a:lnTo>
                  <a:lnTo>
                    <a:pt x="2217" y="3362"/>
                  </a:lnTo>
                  <a:lnTo>
                    <a:pt x="2229" y="3375"/>
                  </a:lnTo>
                  <a:lnTo>
                    <a:pt x="2239" y="3389"/>
                  </a:lnTo>
                  <a:lnTo>
                    <a:pt x="2249" y="3404"/>
                  </a:lnTo>
                  <a:lnTo>
                    <a:pt x="2256" y="3419"/>
                  </a:lnTo>
                  <a:lnTo>
                    <a:pt x="2261" y="3434"/>
                  </a:lnTo>
                  <a:lnTo>
                    <a:pt x="2265" y="3451"/>
                  </a:lnTo>
                  <a:lnTo>
                    <a:pt x="2268" y="3486"/>
                  </a:lnTo>
                  <a:lnTo>
                    <a:pt x="2268" y="3518"/>
                  </a:lnTo>
                  <a:lnTo>
                    <a:pt x="2265" y="3550"/>
                  </a:lnTo>
                  <a:lnTo>
                    <a:pt x="2260" y="3580"/>
                  </a:lnTo>
                  <a:lnTo>
                    <a:pt x="2252" y="3610"/>
                  </a:lnTo>
                  <a:lnTo>
                    <a:pt x="2241" y="3638"/>
                  </a:lnTo>
                  <a:lnTo>
                    <a:pt x="2229" y="3665"/>
                  </a:lnTo>
                  <a:lnTo>
                    <a:pt x="2215" y="3691"/>
                  </a:lnTo>
                  <a:lnTo>
                    <a:pt x="2197" y="3715"/>
                  </a:lnTo>
                  <a:lnTo>
                    <a:pt x="2179" y="3739"/>
                  </a:lnTo>
                  <a:lnTo>
                    <a:pt x="2158" y="3761"/>
                  </a:lnTo>
                  <a:lnTo>
                    <a:pt x="2137" y="3783"/>
                  </a:lnTo>
                  <a:lnTo>
                    <a:pt x="2113" y="3802"/>
                  </a:lnTo>
                  <a:lnTo>
                    <a:pt x="2089" y="3822"/>
                  </a:lnTo>
                  <a:lnTo>
                    <a:pt x="2063" y="3840"/>
                  </a:lnTo>
                  <a:lnTo>
                    <a:pt x="2036" y="3857"/>
                  </a:lnTo>
                  <a:lnTo>
                    <a:pt x="2008" y="3872"/>
                  </a:lnTo>
                  <a:lnTo>
                    <a:pt x="1980" y="3887"/>
                  </a:lnTo>
                  <a:lnTo>
                    <a:pt x="1951" y="3901"/>
                  </a:lnTo>
                  <a:lnTo>
                    <a:pt x="1921" y="3914"/>
                  </a:lnTo>
                  <a:lnTo>
                    <a:pt x="1891" y="3925"/>
                  </a:lnTo>
                  <a:lnTo>
                    <a:pt x="1862" y="3936"/>
                  </a:lnTo>
                  <a:lnTo>
                    <a:pt x="1832" y="3946"/>
                  </a:lnTo>
                  <a:lnTo>
                    <a:pt x="1801" y="3954"/>
                  </a:lnTo>
                  <a:lnTo>
                    <a:pt x="1773" y="3961"/>
                  </a:lnTo>
                  <a:lnTo>
                    <a:pt x="1743" y="3968"/>
                  </a:lnTo>
                  <a:lnTo>
                    <a:pt x="1714" y="3973"/>
                  </a:lnTo>
                  <a:lnTo>
                    <a:pt x="1687" y="3978"/>
                  </a:lnTo>
                  <a:lnTo>
                    <a:pt x="1659" y="3982"/>
                  </a:lnTo>
                  <a:lnTo>
                    <a:pt x="1633" y="3985"/>
                  </a:lnTo>
                  <a:lnTo>
                    <a:pt x="1608" y="3986"/>
                  </a:lnTo>
                  <a:lnTo>
                    <a:pt x="1583" y="3987"/>
                  </a:lnTo>
                  <a:lnTo>
                    <a:pt x="1555" y="3986"/>
                  </a:lnTo>
                  <a:lnTo>
                    <a:pt x="1527" y="3984"/>
                  </a:lnTo>
                  <a:lnTo>
                    <a:pt x="1502" y="3980"/>
                  </a:lnTo>
                  <a:lnTo>
                    <a:pt x="1477" y="3974"/>
                  </a:lnTo>
                  <a:lnTo>
                    <a:pt x="1455" y="3967"/>
                  </a:lnTo>
                  <a:lnTo>
                    <a:pt x="1432" y="3960"/>
                  </a:lnTo>
                  <a:lnTo>
                    <a:pt x="1409" y="3951"/>
                  </a:lnTo>
                  <a:lnTo>
                    <a:pt x="1388" y="3943"/>
                  </a:lnTo>
                  <a:lnTo>
                    <a:pt x="1346" y="3923"/>
                  </a:lnTo>
                  <a:lnTo>
                    <a:pt x="1302" y="3904"/>
                  </a:lnTo>
                  <a:lnTo>
                    <a:pt x="1279" y="3896"/>
                  </a:lnTo>
                  <a:lnTo>
                    <a:pt x="1255" y="3887"/>
                  </a:lnTo>
                  <a:lnTo>
                    <a:pt x="1229" y="3879"/>
                  </a:lnTo>
                  <a:lnTo>
                    <a:pt x="1203" y="3873"/>
                  </a:lnTo>
                  <a:lnTo>
                    <a:pt x="1188" y="3871"/>
                  </a:lnTo>
                  <a:lnTo>
                    <a:pt x="1173" y="3869"/>
                  </a:lnTo>
                  <a:lnTo>
                    <a:pt x="1159" y="3867"/>
                  </a:lnTo>
                  <a:lnTo>
                    <a:pt x="1143" y="3866"/>
                  </a:lnTo>
                  <a:lnTo>
                    <a:pt x="1113" y="3866"/>
                  </a:lnTo>
                  <a:lnTo>
                    <a:pt x="1083" y="3867"/>
                  </a:lnTo>
                  <a:lnTo>
                    <a:pt x="1052" y="3870"/>
                  </a:lnTo>
                  <a:lnTo>
                    <a:pt x="1022" y="3874"/>
                  </a:lnTo>
                  <a:lnTo>
                    <a:pt x="991" y="3879"/>
                  </a:lnTo>
                  <a:lnTo>
                    <a:pt x="960" y="3884"/>
                  </a:lnTo>
                  <a:lnTo>
                    <a:pt x="899" y="3898"/>
                  </a:lnTo>
                  <a:lnTo>
                    <a:pt x="839" y="3910"/>
                  </a:lnTo>
                  <a:lnTo>
                    <a:pt x="808" y="3916"/>
                  </a:lnTo>
                  <a:lnTo>
                    <a:pt x="778" y="3921"/>
                  </a:lnTo>
                  <a:lnTo>
                    <a:pt x="749" y="3924"/>
                  </a:lnTo>
                  <a:lnTo>
                    <a:pt x="719" y="3927"/>
                  </a:lnTo>
                  <a:lnTo>
                    <a:pt x="679" y="3928"/>
                  </a:lnTo>
                  <a:lnTo>
                    <a:pt x="642" y="3927"/>
                  </a:lnTo>
                  <a:lnTo>
                    <a:pt x="607" y="3924"/>
                  </a:lnTo>
                  <a:lnTo>
                    <a:pt x="576" y="3919"/>
                  </a:lnTo>
                  <a:lnTo>
                    <a:pt x="545" y="3912"/>
                  </a:lnTo>
                  <a:lnTo>
                    <a:pt x="517" y="3904"/>
                  </a:lnTo>
                  <a:lnTo>
                    <a:pt x="492" y="3892"/>
                  </a:lnTo>
                  <a:lnTo>
                    <a:pt x="468" y="3880"/>
                  </a:lnTo>
                  <a:lnTo>
                    <a:pt x="447" y="3866"/>
                  </a:lnTo>
                  <a:lnTo>
                    <a:pt x="426" y="3849"/>
                  </a:lnTo>
                  <a:lnTo>
                    <a:pt x="409" y="3832"/>
                  </a:lnTo>
                  <a:lnTo>
                    <a:pt x="392" y="3813"/>
                  </a:lnTo>
                  <a:lnTo>
                    <a:pt x="379" y="3792"/>
                  </a:lnTo>
                  <a:lnTo>
                    <a:pt x="367" y="3771"/>
                  </a:lnTo>
                  <a:lnTo>
                    <a:pt x="356" y="3748"/>
                  </a:lnTo>
                  <a:lnTo>
                    <a:pt x="347" y="3723"/>
                  </a:lnTo>
                  <a:lnTo>
                    <a:pt x="340" y="3698"/>
                  </a:lnTo>
                  <a:lnTo>
                    <a:pt x="334" y="3672"/>
                  </a:lnTo>
                  <a:lnTo>
                    <a:pt x="330" y="3644"/>
                  </a:lnTo>
                  <a:lnTo>
                    <a:pt x="328" y="3616"/>
                  </a:lnTo>
                  <a:lnTo>
                    <a:pt x="327" y="3587"/>
                  </a:lnTo>
                  <a:lnTo>
                    <a:pt x="327" y="3557"/>
                  </a:lnTo>
                  <a:lnTo>
                    <a:pt x="328" y="3527"/>
                  </a:lnTo>
                  <a:lnTo>
                    <a:pt x="331" y="3495"/>
                  </a:lnTo>
                  <a:lnTo>
                    <a:pt x="335" y="3463"/>
                  </a:lnTo>
                  <a:lnTo>
                    <a:pt x="340" y="3431"/>
                  </a:lnTo>
                  <a:lnTo>
                    <a:pt x="346" y="3398"/>
                  </a:lnTo>
                  <a:lnTo>
                    <a:pt x="354" y="3366"/>
                  </a:lnTo>
                  <a:lnTo>
                    <a:pt x="362" y="3332"/>
                  </a:lnTo>
                  <a:lnTo>
                    <a:pt x="372" y="3299"/>
                  </a:lnTo>
                  <a:lnTo>
                    <a:pt x="382" y="3265"/>
                  </a:lnTo>
                  <a:lnTo>
                    <a:pt x="393" y="3231"/>
                  </a:lnTo>
                  <a:lnTo>
                    <a:pt x="400" y="3212"/>
                  </a:lnTo>
                  <a:lnTo>
                    <a:pt x="405" y="3193"/>
                  </a:lnTo>
                  <a:lnTo>
                    <a:pt x="410" y="3175"/>
                  </a:lnTo>
                  <a:lnTo>
                    <a:pt x="414" y="3157"/>
                  </a:lnTo>
                  <a:lnTo>
                    <a:pt x="420" y="3120"/>
                  </a:lnTo>
                  <a:lnTo>
                    <a:pt x="424" y="30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6" name="Freeform 120"/>
            <p:cNvSpPr>
              <a:spLocks/>
            </p:cNvSpPr>
            <p:nvPr/>
          </p:nvSpPr>
          <p:spPr bwMode="auto">
            <a:xfrm>
              <a:off x="960" y="1743"/>
              <a:ext cx="29" cy="27"/>
            </a:xfrm>
            <a:custGeom>
              <a:avLst/>
              <a:gdLst/>
              <a:ahLst/>
              <a:cxnLst>
                <a:cxn ang="0">
                  <a:pos x="218" y="22"/>
                </a:cxn>
                <a:cxn ang="0">
                  <a:pos x="244" y="8"/>
                </a:cxn>
                <a:cxn ang="0">
                  <a:pos x="271" y="1"/>
                </a:cxn>
                <a:cxn ang="0">
                  <a:pos x="299" y="1"/>
                </a:cxn>
                <a:cxn ang="0">
                  <a:pos x="326" y="8"/>
                </a:cxn>
                <a:cxn ang="0">
                  <a:pos x="353" y="20"/>
                </a:cxn>
                <a:cxn ang="0">
                  <a:pos x="379" y="38"/>
                </a:cxn>
                <a:cxn ang="0">
                  <a:pos x="403" y="59"/>
                </a:cxn>
                <a:cxn ang="0">
                  <a:pos x="426" y="85"/>
                </a:cxn>
                <a:cxn ang="0">
                  <a:pos x="445" y="114"/>
                </a:cxn>
                <a:cxn ang="0">
                  <a:pos x="461" y="144"/>
                </a:cxn>
                <a:cxn ang="0">
                  <a:pos x="474" y="176"/>
                </a:cxn>
                <a:cxn ang="0">
                  <a:pos x="483" y="209"/>
                </a:cxn>
                <a:cxn ang="0">
                  <a:pos x="487" y="243"/>
                </a:cxn>
                <a:cxn ang="0">
                  <a:pos x="486" y="275"/>
                </a:cxn>
                <a:cxn ang="0">
                  <a:pos x="479" y="306"/>
                </a:cxn>
                <a:cxn ang="0">
                  <a:pos x="467" y="333"/>
                </a:cxn>
                <a:cxn ang="0">
                  <a:pos x="451" y="353"/>
                </a:cxn>
                <a:cxn ang="0">
                  <a:pos x="431" y="373"/>
                </a:cxn>
                <a:cxn ang="0">
                  <a:pos x="406" y="388"/>
                </a:cxn>
                <a:cxn ang="0">
                  <a:pos x="378" y="402"/>
                </a:cxn>
                <a:cxn ang="0">
                  <a:pos x="347" y="413"/>
                </a:cxn>
                <a:cxn ang="0">
                  <a:pos x="297" y="426"/>
                </a:cxn>
                <a:cxn ang="0">
                  <a:pos x="225" y="439"/>
                </a:cxn>
                <a:cxn ang="0">
                  <a:pos x="153" y="447"/>
                </a:cxn>
                <a:cxn ang="0">
                  <a:pos x="54" y="454"/>
                </a:cxn>
                <a:cxn ang="0">
                  <a:pos x="8" y="432"/>
                </a:cxn>
                <a:cxn ang="0">
                  <a:pos x="28" y="381"/>
                </a:cxn>
                <a:cxn ang="0">
                  <a:pos x="53" y="329"/>
                </a:cxn>
                <a:cxn ang="0">
                  <a:pos x="84" y="277"/>
                </a:cxn>
                <a:cxn ang="0">
                  <a:pos x="133" y="199"/>
                </a:cxn>
                <a:cxn ang="0">
                  <a:pos x="198" y="98"/>
                </a:cxn>
                <a:cxn ang="0">
                  <a:pos x="206" y="33"/>
                </a:cxn>
              </a:cxnLst>
              <a:rect l="0" t="0" r="r" b="b"/>
              <a:pathLst>
                <a:path w="487" h="458">
                  <a:moveTo>
                    <a:pt x="206" y="33"/>
                  </a:moveTo>
                  <a:lnTo>
                    <a:pt x="218" y="22"/>
                  </a:lnTo>
                  <a:lnTo>
                    <a:pt x="231" y="14"/>
                  </a:lnTo>
                  <a:lnTo>
                    <a:pt x="244" y="8"/>
                  </a:lnTo>
                  <a:lnTo>
                    <a:pt x="258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1"/>
                  </a:lnTo>
                  <a:lnTo>
                    <a:pt x="313" y="4"/>
                  </a:lnTo>
                  <a:lnTo>
                    <a:pt x="326" y="8"/>
                  </a:lnTo>
                  <a:lnTo>
                    <a:pt x="340" y="13"/>
                  </a:lnTo>
                  <a:lnTo>
                    <a:pt x="353" y="20"/>
                  </a:lnTo>
                  <a:lnTo>
                    <a:pt x="366" y="29"/>
                  </a:lnTo>
                  <a:lnTo>
                    <a:pt x="379" y="38"/>
                  </a:lnTo>
                  <a:lnTo>
                    <a:pt x="392" y="48"/>
                  </a:lnTo>
                  <a:lnTo>
                    <a:pt x="403" y="59"/>
                  </a:lnTo>
                  <a:lnTo>
                    <a:pt x="414" y="72"/>
                  </a:lnTo>
                  <a:lnTo>
                    <a:pt x="426" y="85"/>
                  </a:lnTo>
                  <a:lnTo>
                    <a:pt x="436" y="99"/>
                  </a:lnTo>
                  <a:lnTo>
                    <a:pt x="445" y="114"/>
                  </a:lnTo>
                  <a:lnTo>
                    <a:pt x="453" y="129"/>
                  </a:lnTo>
                  <a:lnTo>
                    <a:pt x="461" y="144"/>
                  </a:lnTo>
                  <a:lnTo>
                    <a:pt x="469" y="160"/>
                  </a:lnTo>
                  <a:lnTo>
                    <a:pt x="474" y="176"/>
                  </a:lnTo>
                  <a:lnTo>
                    <a:pt x="479" y="193"/>
                  </a:lnTo>
                  <a:lnTo>
                    <a:pt x="483" y="209"/>
                  </a:lnTo>
                  <a:lnTo>
                    <a:pt x="485" y="225"/>
                  </a:lnTo>
                  <a:lnTo>
                    <a:pt x="487" y="243"/>
                  </a:lnTo>
                  <a:lnTo>
                    <a:pt x="487" y="259"/>
                  </a:lnTo>
                  <a:lnTo>
                    <a:pt x="486" y="275"/>
                  </a:lnTo>
                  <a:lnTo>
                    <a:pt x="483" y="291"/>
                  </a:lnTo>
                  <a:lnTo>
                    <a:pt x="479" y="306"/>
                  </a:lnTo>
                  <a:lnTo>
                    <a:pt x="474" y="321"/>
                  </a:lnTo>
                  <a:lnTo>
                    <a:pt x="467" y="333"/>
                  </a:lnTo>
                  <a:lnTo>
                    <a:pt x="459" y="343"/>
                  </a:lnTo>
                  <a:lnTo>
                    <a:pt x="451" y="353"/>
                  </a:lnTo>
                  <a:lnTo>
                    <a:pt x="441" y="364"/>
                  </a:lnTo>
                  <a:lnTo>
                    <a:pt x="431" y="373"/>
                  </a:lnTo>
                  <a:lnTo>
                    <a:pt x="418" y="381"/>
                  </a:lnTo>
                  <a:lnTo>
                    <a:pt x="406" y="388"/>
                  </a:lnTo>
                  <a:lnTo>
                    <a:pt x="393" y="396"/>
                  </a:lnTo>
                  <a:lnTo>
                    <a:pt x="378" y="402"/>
                  </a:lnTo>
                  <a:lnTo>
                    <a:pt x="363" y="408"/>
                  </a:lnTo>
                  <a:lnTo>
                    <a:pt x="347" y="413"/>
                  </a:lnTo>
                  <a:lnTo>
                    <a:pt x="330" y="418"/>
                  </a:lnTo>
                  <a:lnTo>
                    <a:pt x="297" y="426"/>
                  </a:lnTo>
                  <a:lnTo>
                    <a:pt x="262" y="433"/>
                  </a:lnTo>
                  <a:lnTo>
                    <a:pt x="225" y="439"/>
                  </a:lnTo>
                  <a:lnTo>
                    <a:pt x="189" y="444"/>
                  </a:lnTo>
                  <a:lnTo>
                    <a:pt x="153" y="447"/>
                  </a:lnTo>
                  <a:lnTo>
                    <a:pt x="119" y="450"/>
                  </a:lnTo>
                  <a:lnTo>
                    <a:pt x="54" y="454"/>
                  </a:lnTo>
                  <a:lnTo>
                    <a:pt x="0" y="458"/>
                  </a:lnTo>
                  <a:lnTo>
                    <a:pt x="8" y="432"/>
                  </a:lnTo>
                  <a:lnTo>
                    <a:pt x="17" y="408"/>
                  </a:lnTo>
                  <a:lnTo>
                    <a:pt x="28" y="381"/>
                  </a:lnTo>
                  <a:lnTo>
                    <a:pt x="40" y="356"/>
                  </a:lnTo>
                  <a:lnTo>
                    <a:pt x="53" y="329"/>
                  </a:lnTo>
                  <a:lnTo>
                    <a:pt x="68" y="303"/>
                  </a:lnTo>
                  <a:lnTo>
                    <a:pt x="84" y="277"/>
                  </a:lnTo>
                  <a:lnTo>
                    <a:pt x="99" y="251"/>
                  </a:lnTo>
                  <a:lnTo>
                    <a:pt x="133" y="199"/>
                  </a:lnTo>
                  <a:lnTo>
                    <a:pt x="167" y="148"/>
                  </a:lnTo>
                  <a:lnTo>
                    <a:pt x="198" y="98"/>
                  </a:lnTo>
                  <a:lnTo>
                    <a:pt x="228" y="51"/>
                  </a:lnTo>
                  <a:lnTo>
                    <a:pt x="206" y="33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7" name="Freeform 121"/>
            <p:cNvSpPr>
              <a:spLocks/>
            </p:cNvSpPr>
            <p:nvPr/>
          </p:nvSpPr>
          <p:spPr bwMode="auto">
            <a:xfrm>
              <a:off x="908" y="1714"/>
              <a:ext cx="61" cy="66"/>
            </a:xfrm>
            <a:custGeom>
              <a:avLst/>
              <a:gdLst/>
              <a:ahLst/>
              <a:cxnLst>
                <a:cxn ang="0">
                  <a:pos x="1040" y="478"/>
                </a:cxn>
                <a:cxn ang="0">
                  <a:pos x="1036" y="494"/>
                </a:cxn>
                <a:cxn ang="0">
                  <a:pos x="1025" y="538"/>
                </a:cxn>
                <a:cxn ang="0">
                  <a:pos x="1018" y="569"/>
                </a:cxn>
                <a:cxn ang="0">
                  <a:pos x="1009" y="603"/>
                </a:cxn>
                <a:cxn ang="0">
                  <a:pos x="1001" y="640"/>
                </a:cxn>
                <a:cxn ang="0">
                  <a:pos x="994" y="678"/>
                </a:cxn>
                <a:cxn ang="0">
                  <a:pos x="987" y="719"/>
                </a:cxn>
                <a:cxn ang="0">
                  <a:pos x="981" y="760"/>
                </a:cxn>
                <a:cxn ang="0">
                  <a:pos x="976" y="800"/>
                </a:cxn>
                <a:cxn ang="0">
                  <a:pos x="973" y="839"/>
                </a:cxn>
                <a:cxn ang="0">
                  <a:pos x="972" y="858"/>
                </a:cxn>
                <a:cxn ang="0">
                  <a:pos x="972" y="875"/>
                </a:cxn>
                <a:cxn ang="0">
                  <a:pos x="972" y="892"/>
                </a:cxn>
                <a:cxn ang="0">
                  <a:pos x="973" y="908"/>
                </a:cxn>
                <a:cxn ang="0">
                  <a:pos x="975" y="922"/>
                </a:cxn>
                <a:cxn ang="0">
                  <a:pos x="978" y="936"/>
                </a:cxn>
                <a:cxn ang="0">
                  <a:pos x="981" y="948"/>
                </a:cxn>
                <a:cxn ang="0">
                  <a:pos x="985" y="958"/>
                </a:cxn>
                <a:cxn ang="0">
                  <a:pos x="4" y="1116"/>
                </a:cxn>
                <a:cxn ang="0">
                  <a:pos x="3" y="1108"/>
                </a:cxn>
                <a:cxn ang="0">
                  <a:pos x="2" y="1086"/>
                </a:cxn>
                <a:cxn ang="0">
                  <a:pos x="0" y="1052"/>
                </a:cxn>
                <a:cxn ang="0">
                  <a:pos x="0" y="1005"/>
                </a:cxn>
                <a:cxn ang="0">
                  <a:pos x="1" y="949"/>
                </a:cxn>
                <a:cxn ang="0">
                  <a:pos x="3" y="884"/>
                </a:cxn>
                <a:cxn ang="0">
                  <a:pos x="6" y="849"/>
                </a:cxn>
                <a:cxn ang="0">
                  <a:pos x="9" y="812"/>
                </a:cxn>
                <a:cxn ang="0">
                  <a:pos x="13" y="774"/>
                </a:cxn>
                <a:cxn ang="0">
                  <a:pos x="18" y="734"/>
                </a:cxn>
                <a:cxn ang="0">
                  <a:pos x="24" y="694"/>
                </a:cxn>
                <a:cxn ang="0">
                  <a:pos x="31" y="652"/>
                </a:cxn>
                <a:cxn ang="0">
                  <a:pos x="40" y="610"/>
                </a:cxn>
                <a:cxn ang="0">
                  <a:pos x="49" y="567"/>
                </a:cxn>
                <a:cxn ang="0">
                  <a:pos x="60" y="523"/>
                </a:cxn>
                <a:cxn ang="0">
                  <a:pos x="72" y="480"/>
                </a:cxn>
                <a:cxn ang="0">
                  <a:pos x="87" y="436"/>
                </a:cxn>
                <a:cxn ang="0">
                  <a:pos x="102" y="392"/>
                </a:cxn>
                <a:cxn ang="0">
                  <a:pos x="119" y="349"/>
                </a:cxn>
                <a:cxn ang="0">
                  <a:pos x="139" y="306"/>
                </a:cxn>
                <a:cxn ang="0">
                  <a:pos x="159" y="264"/>
                </a:cxn>
                <a:cxn ang="0">
                  <a:pos x="183" y="223"/>
                </a:cxn>
                <a:cxn ang="0">
                  <a:pos x="207" y="182"/>
                </a:cxn>
                <a:cxn ang="0">
                  <a:pos x="235" y="143"/>
                </a:cxn>
                <a:cxn ang="0">
                  <a:pos x="265" y="105"/>
                </a:cxn>
                <a:cxn ang="0">
                  <a:pos x="296" y="70"/>
                </a:cxn>
                <a:cxn ang="0">
                  <a:pos x="374" y="0"/>
                </a:cxn>
                <a:cxn ang="0">
                  <a:pos x="1040" y="478"/>
                </a:cxn>
              </a:cxnLst>
              <a:rect l="0" t="0" r="r" b="b"/>
              <a:pathLst>
                <a:path w="1040" h="1116">
                  <a:moveTo>
                    <a:pt x="1040" y="478"/>
                  </a:moveTo>
                  <a:lnTo>
                    <a:pt x="1036" y="494"/>
                  </a:lnTo>
                  <a:lnTo>
                    <a:pt x="1025" y="538"/>
                  </a:lnTo>
                  <a:lnTo>
                    <a:pt x="1018" y="569"/>
                  </a:lnTo>
                  <a:lnTo>
                    <a:pt x="1009" y="603"/>
                  </a:lnTo>
                  <a:lnTo>
                    <a:pt x="1001" y="640"/>
                  </a:lnTo>
                  <a:lnTo>
                    <a:pt x="994" y="678"/>
                  </a:lnTo>
                  <a:lnTo>
                    <a:pt x="987" y="719"/>
                  </a:lnTo>
                  <a:lnTo>
                    <a:pt x="981" y="760"/>
                  </a:lnTo>
                  <a:lnTo>
                    <a:pt x="976" y="800"/>
                  </a:lnTo>
                  <a:lnTo>
                    <a:pt x="973" y="839"/>
                  </a:lnTo>
                  <a:lnTo>
                    <a:pt x="972" y="858"/>
                  </a:lnTo>
                  <a:lnTo>
                    <a:pt x="972" y="875"/>
                  </a:lnTo>
                  <a:lnTo>
                    <a:pt x="972" y="892"/>
                  </a:lnTo>
                  <a:lnTo>
                    <a:pt x="973" y="908"/>
                  </a:lnTo>
                  <a:lnTo>
                    <a:pt x="975" y="922"/>
                  </a:lnTo>
                  <a:lnTo>
                    <a:pt x="978" y="936"/>
                  </a:lnTo>
                  <a:lnTo>
                    <a:pt x="981" y="948"/>
                  </a:lnTo>
                  <a:lnTo>
                    <a:pt x="985" y="958"/>
                  </a:lnTo>
                  <a:lnTo>
                    <a:pt x="4" y="1116"/>
                  </a:lnTo>
                  <a:lnTo>
                    <a:pt x="3" y="1108"/>
                  </a:lnTo>
                  <a:lnTo>
                    <a:pt x="2" y="1086"/>
                  </a:lnTo>
                  <a:lnTo>
                    <a:pt x="0" y="1052"/>
                  </a:lnTo>
                  <a:lnTo>
                    <a:pt x="0" y="1005"/>
                  </a:lnTo>
                  <a:lnTo>
                    <a:pt x="1" y="949"/>
                  </a:lnTo>
                  <a:lnTo>
                    <a:pt x="3" y="884"/>
                  </a:lnTo>
                  <a:lnTo>
                    <a:pt x="6" y="849"/>
                  </a:lnTo>
                  <a:lnTo>
                    <a:pt x="9" y="812"/>
                  </a:lnTo>
                  <a:lnTo>
                    <a:pt x="13" y="774"/>
                  </a:lnTo>
                  <a:lnTo>
                    <a:pt x="18" y="734"/>
                  </a:lnTo>
                  <a:lnTo>
                    <a:pt x="24" y="694"/>
                  </a:lnTo>
                  <a:lnTo>
                    <a:pt x="31" y="652"/>
                  </a:lnTo>
                  <a:lnTo>
                    <a:pt x="40" y="610"/>
                  </a:lnTo>
                  <a:lnTo>
                    <a:pt x="49" y="567"/>
                  </a:lnTo>
                  <a:lnTo>
                    <a:pt x="60" y="523"/>
                  </a:lnTo>
                  <a:lnTo>
                    <a:pt x="72" y="480"/>
                  </a:lnTo>
                  <a:lnTo>
                    <a:pt x="87" y="436"/>
                  </a:lnTo>
                  <a:lnTo>
                    <a:pt x="102" y="392"/>
                  </a:lnTo>
                  <a:lnTo>
                    <a:pt x="119" y="349"/>
                  </a:lnTo>
                  <a:lnTo>
                    <a:pt x="139" y="306"/>
                  </a:lnTo>
                  <a:lnTo>
                    <a:pt x="159" y="264"/>
                  </a:lnTo>
                  <a:lnTo>
                    <a:pt x="183" y="223"/>
                  </a:lnTo>
                  <a:lnTo>
                    <a:pt x="207" y="182"/>
                  </a:lnTo>
                  <a:lnTo>
                    <a:pt x="235" y="143"/>
                  </a:lnTo>
                  <a:lnTo>
                    <a:pt x="265" y="105"/>
                  </a:lnTo>
                  <a:lnTo>
                    <a:pt x="296" y="70"/>
                  </a:lnTo>
                  <a:lnTo>
                    <a:pt x="374" y="0"/>
                  </a:lnTo>
                  <a:lnTo>
                    <a:pt x="1040" y="478"/>
                  </a:lnTo>
                  <a:close/>
                </a:path>
              </a:pathLst>
            </a:custGeom>
            <a:solidFill>
              <a:srgbClr val="4951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8" name="Freeform 122"/>
            <p:cNvSpPr>
              <a:spLocks/>
            </p:cNvSpPr>
            <p:nvPr/>
          </p:nvSpPr>
          <p:spPr bwMode="auto">
            <a:xfrm>
              <a:off x="919" y="1717"/>
              <a:ext cx="23" cy="60"/>
            </a:xfrm>
            <a:custGeom>
              <a:avLst/>
              <a:gdLst/>
              <a:ahLst/>
              <a:cxnLst>
                <a:cxn ang="0">
                  <a:pos x="401" y="97"/>
                </a:cxn>
                <a:cxn ang="0">
                  <a:pos x="397" y="102"/>
                </a:cxn>
                <a:cxn ang="0">
                  <a:pos x="386" y="117"/>
                </a:cxn>
                <a:cxn ang="0">
                  <a:pos x="369" y="138"/>
                </a:cxn>
                <a:cxn ang="0">
                  <a:pos x="348" y="167"/>
                </a:cxn>
                <a:cxn ang="0">
                  <a:pos x="336" y="184"/>
                </a:cxn>
                <a:cxn ang="0">
                  <a:pos x="324" y="204"/>
                </a:cxn>
                <a:cxn ang="0">
                  <a:pos x="311" y="225"/>
                </a:cxn>
                <a:cxn ang="0">
                  <a:pos x="298" y="248"/>
                </a:cxn>
                <a:cxn ang="0">
                  <a:pos x="284" y="273"/>
                </a:cxn>
                <a:cxn ang="0">
                  <a:pos x="271" y="298"/>
                </a:cxn>
                <a:cxn ang="0">
                  <a:pos x="259" y="326"/>
                </a:cxn>
                <a:cxn ang="0">
                  <a:pos x="245" y="356"/>
                </a:cxn>
                <a:cxn ang="0">
                  <a:pos x="233" y="386"/>
                </a:cxn>
                <a:cxn ang="0">
                  <a:pos x="222" y="418"/>
                </a:cxn>
                <a:cxn ang="0">
                  <a:pos x="211" y="452"/>
                </a:cxn>
                <a:cxn ang="0">
                  <a:pos x="201" y="487"/>
                </a:cxn>
                <a:cxn ang="0">
                  <a:pos x="192" y="524"/>
                </a:cxn>
                <a:cxn ang="0">
                  <a:pos x="185" y="562"/>
                </a:cxn>
                <a:cxn ang="0">
                  <a:pos x="179" y="601"/>
                </a:cxn>
                <a:cxn ang="0">
                  <a:pos x="174" y="641"/>
                </a:cxn>
                <a:cxn ang="0">
                  <a:pos x="171" y="682"/>
                </a:cxn>
                <a:cxn ang="0">
                  <a:pos x="171" y="725"/>
                </a:cxn>
                <a:cxn ang="0">
                  <a:pos x="172" y="769"/>
                </a:cxn>
                <a:cxn ang="0">
                  <a:pos x="175" y="813"/>
                </a:cxn>
                <a:cxn ang="0">
                  <a:pos x="180" y="859"/>
                </a:cxn>
                <a:cxn ang="0">
                  <a:pos x="188" y="906"/>
                </a:cxn>
                <a:cxn ang="0">
                  <a:pos x="199" y="953"/>
                </a:cxn>
                <a:cxn ang="0">
                  <a:pos x="213" y="1002"/>
                </a:cxn>
                <a:cxn ang="0">
                  <a:pos x="40" y="1020"/>
                </a:cxn>
                <a:cxn ang="0">
                  <a:pos x="26" y="970"/>
                </a:cxn>
                <a:cxn ang="0">
                  <a:pos x="15" y="919"/>
                </a:cxn>
                <a:cxn ang="0">
                  <a:pos x="8" y="869"/>
                </a:cxn>
                <a:cxn ang="0">
                  <a:pos x="3" y="821"/>
                </a:cxn>
                <a:cxn ang="0">
                  <a:pos x="0" y="772"/>
                </a:cxn>
                <a:cxn ang="0">
                  <a:pos x="0" y="725"/>
                </a:cxn>
                <a:cxn ang="0">
                  <a:pos x="2" y="678"/>
                </a:cxn>
                <a:cxn ang="0">
                  <a:pos x="6" y="632"/>
                </a:cxn>
                <a:cxn ang="0">
                  <a:pos x="12" y="587"/>
                </a:cxn>
                <a:cxn ang="0">
                  <a:pos x="19" y="544"/>
                </a:cxn>
                <a:cxn ang="0">
                  <a:pos x="30" y="501"/>
                </a:cxn>
                <a:cxn ang="0">
                  <a:pos x="40" y="460"/>
                </a:cxn>
                <a:cxn ang="0">
                  <a:pos x="51" y="420"/>
                </a:cxn>
                <a:cxn ang="0">
                  <a:pos x="64" y="381"/>
                </a:cxn>
                <a:cxn ang="0">
                  <a:pos x="78" y="343"/>
                </a:cxn>
                <a:cxn ang="0">
                  <a:pos x="92" y="309"/>
                </a:cxn>
                <a:cxn ang="0">
                  <a:pos x="107" y="274"/>
                </a:cxn>
                <a:cxn ang="0">
                  <a:pos x="122" y="241"/>
                </a:cxn>
                <a:cxn ang="0">
                  <a:pos x="137" y="210"/>
                </a:cxn>
                <a:cxn ang="0">
                  <a:pos x="152" y="181"/>
                </a:cxn>
                <a:cxn ang="0">
                  <a:pos x="168" y="155"/>
                </a:cxn>
                <a:cxn ang="0">
                  <a:pos x="182" y="129"/>
                </a:cxn>
                <a:cxn ang="0">
                  <a:pos x="196" y="106"/>
                </a:cxn>
                <a:cxn ang="0">
                  <a:pos x="210" y="85"/>
                </a:cxn>
                <a:cxn ang="0">
                  <a:pos x="234" y="49"/>
                </a:cxn>
                <a:cxn ang="0">
                  <a:pos x="254" y="23"/>
                </a:cxn>
                <a:cxn ang="0">
                  <a:pos x="266" y="6"/>
                </a:cxn>
                <a:cxn ang="0">
                  <a:pos x="271" y="0"/>
                </a:cxn>
                <a:cxn ang="0">
                  <a:pos x="401" y="97"/>
                </a:cxn>
              </a:cxnLst>
              <a:rect l="0" t="0" r="r" b="b"/>
              <a:pathLst>
                <a:path w="401" h="1020">
                  <a:moveTo>
                    <a:pt x="401" y="97"/>
                  </a:moveTo>
                  <a:lnTo>
                    <a:pt x="397" y="102"/>
                  </a:lnTo>
                  <a:lnTo>
                    <a:pt x="386" y="117"/>
                  </a:lnTo>
                  <a:lnTo>
                    <a:pt x="369" y="138"/>
                  </a:lnTo>
                  <a:lnTo>
                    <a:pt x="348" y="167"/>
                  </a:lnTo>
                  <a:lnTo>
                    <a:pt x="336" y="184"/>
                  </a:lnTo>
                  <a:lnTo>
                    <a:pt x="324" y="204"/>
                  </a:lnTo>
                  <a:lnTo>
                    <a:pt x="311" y="225"/>
                  </a:lnTo>
                  <a:lnTo>
                    <a:pt x="298" y="248"/>
                  </a:lnTo>
                  <a:lnTo>
                    <a:pt x="284" y="273"/>
                  </a:lnTo>
                  <a:lnTo>
                    <a:pt x="271" y="298"/>
                  </a:lnTo>
                  <a:lnTo>
                    <a:pt x="259" y="326"/>
                  </a:lnTo>
                  <a:lnTo>
                    <a:pt x="245" y="356"/>
                  </a:lnTo>
                  <a:lnTo>
                    <a:pt x="233" y="386"/>
                  </a:lnTo>
                  <a:lnTo>
                    <a:pt x="222" y="418"/>
                  </a:lnTo>
                  <a:lnTo>
                    <a:pt x="211" y="452"/>
                  </a:lnTo>
                  <a:lnTo>
                    <a:pt x="201" y="487"/>
                  </a:lnTo>
                  <a:lnTo>
                    <a:pt x="192" y="524"/>
                  </a:lnTo>
                  <a:lnTo>
                    <a:pt x="185" y="562"/>
                  </a:lnTo>
                  <a:lnTo>
                    <a:pt x="179" y="601"/>
                  </a:lnTo>
                  <a:lnTo>
                    <a:pt x="174" y="641"/>
                  </a:lnTo>
                  <a:lnTo>
                    <a:pt x="171" y="682"/>
                  </a:lnTo>
                  <a:lnTo>
                    <a:pt x="171" y="725"/>
                  </a:lnTo>
                  <a:lnTo>
                    <a:pt x="172" y="769"/>
                  </a:lnTo>
                  <a:lnTo>
                    <a:pt x="175" y="813"/>
                  </a:lnTo>
                  <a:lnTo>
                    <a:pt x="180" y="859"/>
                  </a:lnTo>
                  <a:lnTo>
                    <a:pt x="188" y="906"/>
                  </a:lnTo>
                  <a:lnTo>
                    <a:pt x="199" y="953"/>
                  </a:lnTo>
                  <a:lnTo>
                    <a:pt x="213" y="1002"/>
                  </a:lnTo>
                  <a:lnTo>
                    <a:pt x="40" y="1020"/>
                  </a:lnTo>
                  <a:lnTo>
                    <a:pt x="26" y="970"/>
                  </a:lnTo>
                  <a:lnTo>
                    <a:pt x="15" y="919"/>
                  </a:lnTo>
                  <a:lnTo>
                    <a:pt x="8" y="869"/>
                  </a:lnTo>
                  <a:lnTo>
                    <a:pt x="3" y="821"/>
                  </a:lnTo>
                  <a:lnTo>
                    <a:pt x="0" y="772"/>
                  </a:lnTo>
                  <a:lnTo>
                    <a:pt x="0" y="725"/>
                  </a:lnTo>
                  <a:lnTo>
                    <a:pt x="2" y="678"/>
                  </a:lnTo>
                  <a:lnTo>
                    <a:pt x="6" y="632"/>
                  </a:lnTo>
                  <a:lnTo>
                    <a:pt x="12" y="587"/>
                  </a:lnTo>
                  <a:lnTo>
                    <a:pt x="19" y="544"/>
                  </a:lnTo>
                  <a:lnTo>
                    <a:pt x="30" y="501"/>
                  </a:lnTo>
                  <a:lnTo>
                    <a:pt x="40" y="460"/>
                  </a:lnTo>
                  <a:lnTo>
                    <a:pt x="51" y="420"/>
                  </a:lnTo>
                  <a:lnTo>
                    <a:pt x="64" y="381"/>
                  </a:lnTo>
                  <a:lnTo>
                    <a:pt x="78" y="343"/>
                  </a:lnTo>
                  <a:lnTo>
                    <a:pt x="92" y="309"/>
                  </a:lnTo>
                  <a:lnTo>
                    <a:pt x="107" y="274"/>
                  </a:lnTo>
                  <a:lnTo>
                    <a:pt x="122" y="241"/>
                  </a:lnTo>
                  <a:lnTo>
                    <a:pt x="137" y="210"/>
                  </a:lnTo>
                  <a:lnTo>
                    <a:pt x="152" y="181"/>
                  </a:lnTo>
                  <a:lnTo>
                    <a:pt x="168" y="155"/>
                  </a:lnTo>
                  <a:lnTo>
                    <a:pt x="182" y="129"/>
                  </a:lnTo>
                  <a:lnTo>
                    <a:pt x="196" y="106"/>
                  </a:lnTo>
                  <a:lnTo>
                    <a:pt x="210" y="85"/>
                  </a:lnTo>
                  <a:lnTo>
                    <a:pt x="234" y="49"/>
                  </a:lnTo>
                  <a:lnTo>
                    <a:pt x="254" y="23"/>
                  </a:lnTo>
                  <a:lnTo>
                    <a:pt x="266" y="6"/>
                  </a:lnTo>
                  <a:lnTo>
                    <a:pt x="271" y="0"/>
                  </a:lnTo>
                  <a:lnTo>
                    <a:pt x="401" y="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9" name="Freeform 123"/>
            <p:cNvSpPr>
              <a:spLocks/>
            </p:cNvSpPr>
            <p:nvPr/>
          </p:nvSpPr>
          <p:spPr bwMode="auto">
            <a:xfrm>
              <a:off x="939" y="1727"/>
              <a:ext cx="18" cy="62"/>
            </a:xfrm>
            <a:custGeom>
              <a:avLst/>
              <a:gdLst/>
              <a:ahLst/>
              <a:cxnLst>
                <a:cxn ang="0">
                  <a:pos x="311" y="74"/>
                </a:cxn>
                <a:cxn ang="0">
                  <a:pos x="307" y="80"/>
                </a:cxn>
                <a:cxn ang="0">
                  <a:pos x="297" y="95"/>
                </a:cxn>
                <a:cxn ang="0">
                  <a:pos x="284" y="120"/>
                </a:cxn>
                <a:cxn ang="0">
                  <a:pos x="268" y="153"/>
                </a:cxn>
                <a:cxn ang="0">
                  <a:pos x="259" y="171"/>
                </a:cxn>
                <a:cxn ang="0">
                  <a:pos x="249" y="193"/>
                </a:cxn>
                <a:cxn ang="0">
                  <a:pos x="240" y="215"/>
                </a:cxn>
                <a:cxn ang="0">
                  <a:pos x="231" y="241"/>
                </a:cxn>
                <a:cxn ang="0">
                  <a:pos x="222" y="267"/>
                </a:cxn>
                <a:cxn ang="0">
                  <a:pos x="213" y="295"/>
                </a:cxn>
                <a:cxn ang="0">
                  <a:pos x="203" y="324"/>
                </a:cxn>
                <a:cxn ang="0">
                  <a:pos x="195" y="356"/>
                </a:cxn>
                <a:cxn ang="0">
                  <a:pos x="188" y="388"/>
                </a:cxn>
                <a:cxn ang="0">
                  <a:pos x="182" y="421"/>
                </a:cxn>
                <a:cxn ang="0">
                  <a:pos x="176" y="457"/>
                </a:cxn>
                <a:cxn ang="0">
                  <a:pos x="172" y="493"/>
                </a:cxn>
                <a:cxn ang="0">
                  <a:pos x="169" y="531"/>
                </a:cxn>
                <a:cxn ang="0">
                  <a:pos x="166" y="569"/>
                </a:cxn>
                <a:cxn ang="0">
                  <a:pos x="166" y="609"/>
                </a:cxn>
                <a:cxn ang="0">
                  <a:pos x="167" y="649"/>
                </a:cxn>
                <a:cxn ang="0">
                  <a:pos x="172" y="691"/>
                </a:cxn>
                <a:cxn ang="0">
                  <a:pos x="177" y="733"/>
                </a:cxn>
                <a:cxn ang="0">
                  <a:pos x="184" y="776"/>
                </a:cxn>
                <a:cxn ang="0">
                  <a:pos x="194" y="819"/>
                </a:cxn>
                <a:cxn ang="0">
                  <a:pos x="206" y="864"/>
                </a:cxn>
                <a:cxn ang="0">
                  <a:pos x="222" y="908"/>
                </a:cxn>
                <a:cxn ang="0">
                  <a:pos x="239" y="954"/>
                </a:cxn>
                <a:cxn ang="0">
                  <a:pos x="260" y="1000"/>
                </a:cxn>
                <a:cxn ang="0">
                  <a:pos x="93" y="1048"/>
                </a:cxn>
                <a:cxn ang="0">
                  <a:pos x="71" y="1000"/>
                </a:cxn>
                <a:cxn ang="0">
                  <a:pos x="53" y="952"/>
                </a:cxn>
                <a:cxn ang="0">
                  <a:pos x="38" y="904"/>
                </a:cxn>
                <a:cxn ang="0">
                  <a:pos x="25" y="857"/>
                </a:cxn>
                <a:cxn ang="0">
                  <a:pos x="16" y="810"/>
                </a:cxn>
                <a:cxn ang="0">
                  <a:pos x="9" y="763"/>
                </a:cxn>
                <a:cxn ang="0">
                  <a:pos x="4" y="717"/>
                </a:cxn>
                <a:cxn ang="0">
                  <a:pos x="1" y="670"/>
                </a:cxn>
                <a:cxn ang="0">
                  <a:pos x="0" y="625"/>
                </a:cxn>
                <a:cxn ang="0">
                  <a:pos x="1" y="581"/>
                </a:cxn>
                <a:cxn ang="0">
                  <a:pos x="4" y="537"/>
                </a:cxn>
                <a:cxn ang="0">
                  <a:pos x="8" y="495"/>
                </a:cxn>
                <a:cxn ang="0">
                  <a:pos x="13" y="453"/>
                </a:cxn>
                <a:cxn ang="0">
                  <a:pos x="20" y="413"/>
                </a:cxn>
                <a:cxn ang="0">
                  <a:pos x="28" y="373"/>
                </a:cxn>
                <a:cxn ang="0">
                  <a:pos x="37" y="335"/>
                </a:cxn>
                <a:cxn ang="0">
                  <a:pos x="47" y="299"/>
                </a:cxn>
                <a:cxn ang="0">
                  <a:pos x="56" y="265"/>
                </a:cxn>
                <a:cxn ang="0">
                  <a:pos x="67" y="232"/>
                </a:cxn>
                <a:cxn ang="0">
                  <a:pos x="77" y="200"/>
                </a:cxn>
                <a:cxn ang="0">
                  <a:pos x="89" y="171"/>
                </a:cxn>
                <a:cxn ang="0">
                  <a:pos x="99" y="144"/>
                </a:cxn>
                <a:cxn ang="0">
                  <a:pos x="109" y="118"/>
                </a:cxn>
                <a:cxn ang="0">
                  <a:pos x="119" y="95"/>
                </a:cxn>
                <a:cxn ang="0">
                  <a:pos x="138" y="55"/>
                </a:cxn>
                <a:cxn ang="0">
                  <a:pos x="153" y="26"/>
                </a:cxn>
                <a:cxn ang="0">
                  <a:pos x="162" y="7"/>
                </a:cxn>
                <a:cxn ang="0">
                  <a:pos x="166" y="0"/>
                </a:cxn>
                <a:cxn ang="0">
                  <a:pos x="311" y="74"/>
                </a:cxn>
              </a:cxnLst>
              <a:rect l="0" t="0" r="r" b="b"/>
              <a:pathLst>
                <a:path w="311" h="1048">
                  <a:moveTo>
                    <a:pt x="311" y="74"/>
                  </a:moveTo>
                  <a:lnTo>
                    <a:pt x="307" y="80"/>
                  </a:lnTo>
                  <a:lnTo>
                    <a:pt x="297" y="95"/>
                  </a:lnTo>
                  <a:lnTo>
                    <a:pt x="284" y="120"/>
                  </a:lnTo>
                  <a:lnTo>
                    <a:pt x="268" y="153"/>
                  </a:lnTo>
                  <a:lnTo>
                    <a:pt x="259" y="171"/>
                  </a:lnTo>
                  <a:lnTo>
                    <a:pt x="249" y="193"/>
                  </a:lnTo>
                  <a:lnTo>
                    <a:pt x="240" y="215"/>
                  </a:lnTo>
                  <a:lnTo>
                    <a:pt x="231" y="241"/>
                  </a:lnTo>
                  <a:lnTo>
                    <a:pt x="222" y="267"/>
                  </a:lnTo>
                  <a:lnTo>
                    <a:pt x="213" y="295"/>
                  </a:lnTo>
                  <a:lnTo>
                    <a:pt x="203" y="324"/>
                  </a:lnTo>
                  <a:lnTo>
                    <a:pt x="195" y="356"/>
                  </a:lnTo>
                  <a:lnTo>
                    <a:pt x="188" y="388"/>
                  </a:lnTo>
                  <a:lnTo>
                    <a:pt x="182" y="421"/>
                  </a:lnTo>
                  <a:lnTo>
                    <a:pt x="176" y="457"/>
                  </a:lnTo>
                  <a:lnTo>
                    <a:pt x="172" y="493"/>
                  </a:lnTo>
                  <a:lnTo>
                    <a:pt x="169" y="531"/>
                  </a:lnTo>
                  <a:lnTo>
                    <a:pt x="166" y="569"/>
                  </a:lnTo>
                  <a:lnTo>
                    <a:pt x="166" y="609"/>
                  </a:lnTo>
                  <a:lnTo>
                    <a:pt x="167" y="649"/>
                  </a:lnTo>
                  <a:lnTo>
                    <a:pt x="172" y="691"/>
                  </a:lnTo>
                  <a:lnTo>
                    <a:pt x="177" y="733"/>
                  </a:lnTo>
                  <a:lnTo>
                    <a:pt x="184" y="776"/>
                  </a:lnTo>
                  <a:lnTo>
                    <a:pt x="194" y="819"/>
                  </a:lnTo>
                  <a:lnTo>
                    <a:pt x="206" y="864"/>
                  </a:lnTo>
                  <a:lnTo>
                    <a:pt x="222" y="908"/>
                  </a:lnTo>
                  <a:lnTo>
                    <a:pt x="239" y="954"/>
                  </a:lnTo>
                  <a:lnTo>
                    <a:pt x="260" y="1000"/>
                  </a:lnTo>
                  <a:lnTo>
                    <a:pt x="93" y="1048"/>
                  </a:lnTo>
                  <a:lnTo>
                    <a:pt x="71" y="1000"/>
                  </a:lnTo>
                  <a:lnTo>
                    <a:pt x="53" y="952"/>
                  </a:lnTo>
                  <a:lnTo>
                    <a:pt x="38" y="904"/>
                  </a:lnTo>
                  <a:lnTo>
                    <a:pt x="25" y="857"/>
                  </a:lnTo>
                  <a:lnTo>
                    <a:pt x="16" y="810"/>
                  </a:lnTo>
                  <a:lnTo>
                    <a:pt x="9" y="763"/>
                  </a:lnTo>
                  <a:lnTo>
                    <a:pt x="4" y="717"/>
                  </a:lnTo>
                  <a:lnTo>
                    <a:pt x="1" y="670"/>
                  </a:lnTo>
                  <a:lnTo>
                    <a:pt x="0" y="625"/>
                  </a:lnTo>
                  <a:lnTo>
                    <a:pt x="1" y="581"/>
                  </a:lnTo>
                  <a:lnTo>
                    <a:pt x="4" y="537"/>
                  </a:lnTo>
                  <a:lnTo>
                    <a:pt x="8" y="495"/>
                  </a:lnTo>
                  <a:lnTo>
                    <a:pt x="13" y="453"/>
                  </a:lnTo>
                  <a:lnTo>
                    <a:pt x="20" y="413"/>
                  </a:lnTo>
                  <a:lnTo>
                    <a:pt x="28" y="373"/>
                  </a:lnTo>
                  <a:lnTo>
                    <a:pt x="37" y="335"/>
                  </a:lnTo>
                  <a:lnTo>
                    <a:pt x="47" y="299"/>
                  </a:lnTo>
                  <a:lnTo>
                    <a:pt x="56" y="265"/>
                  </a:lnTo>
                  <a:lnTo>
                    <a:pt x="67" y="232"/>
                  </a:lnTo>
                  <a:lnTo>
                    <a:pt x="77" y="200"/>
                  </a:lnTo>
                  <a:lnTo>
                    <a:pt x="89" y="171"/>
                  </a:lnTo>
                  <a:lnTo>
                    <a:pt x="99" y="144"/>
                  </a:lnTo>
                  <a:lnTo>
                    <a:pt x="109" y="118"/>
                  </a:lnTo>
                  <a:lnTo>
                    <a:pt x="119" y="95"/>
                  </a:lnTo>
                  <a:lnTo>
                    <a:pt x="138" y="55"/>
                  </a:lnTo>
                  <a:lnTo>
                    <a:pt x="153" y="26"/>
                  </a:lnTo>
                  <a:lnTo>
                    <a:pt x="162" y="7"/>
                  </a:lnTo>
                  <a:lnTo>
                    <a:pt x="166" y="0"/>
                  </a:lnTo>
                  <a:lnTo>
                    <a:pt x="311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0" name="Freeform 124"/>
            <p:cNvSpPr>
              <a:spLocks/>
            </p:cNvSpPr>
            <p:nvPr/>
          </p:nvSpPr>
          <p:spPr bwMode="auto">
            <a:xfrm>
              <a:off x="855" y="1765"/>
              <a:ext cx="142" cy="36"/>
            </a:xfrm>
            <a:custGeom>
              <a:avLst/>
              <a:gdLst/>
              <a:ahLst/>
              <a:cxnLst>
                <a:cxn ang="0">
                  <a:pos x="4" y="519"/>
                </a:cxn>
                <a:cxn ang="0">
                  <a:pos x="13" y="544"/>
                </a:cxn>
                <a:cxn ang="0">
                  <a:pos x="26" y="568"/>
                </a:cxn>
                <a:cxn ang="0">
                  <a:pos x="43" y="588"/>
                </a:cxn>
                <a:cxn ang="0">
                  <a:pos x="64" y="604"/>
                </a:cxn>
                <a:cxn ang="0">
                  <a:pos x="86" y="615"/>
                </a:cxn>
                <a:cxn ang="0">
                  <a:pos x="111" y="622"/>
                </a:cxn>
                <a:cxn ang="0">
                  <a:pos x="136" y="623"/>
                </a:cxn>
                <a:cxn ang="0">
                  <a:pos x="2303" y="278"/>
                </a:cxn>
                <a:cxn ang="0">
                  <a:pos x="2329" y="270"/>
                </a:cxn>
                <a:cxn ang="0">
                  <a:pos x="2353" y="258"/>
                </a:cxn>
                <a:cxn ang="0">
                  <a:pos x="2372" y="243"/>
                </a:cxn>
                <a:cxn ang="0">
                  <a:pos x="2389" y="222"/>
                </a:cxn>
                <a:cxn ang="0">
                  <a:pos x="2402" y="199"/>
                </a:cxn>
                <a:cxn ang="0">
                  <a:pos x="2411" y="174"/>
                </a:cxn>
                <a:cxn ang="0">
                  <a:pos x="2415" y="146"/>
                </a:cxn>
                <a:cxn ang="0">
                  <a:pos x="2413" y="118"/>
                </a:cxn>
                <a:cxn ang="0">
                  <a:pos x="2407" y="91"/>
                </a:cxn>
                <a:cxn ang="0">
                  <a:pos x="2396" y="66"/>
                </a:cxn>
                <a:cxn ang="0">
                  <a:pos x="2380" y="45"/>
                </a:cxn>
                <a:cxn ang="0">
                  <a:pos x="2362" y="27"/>
                </a:cxn>
                <a:cxn ang="0">
                  <a:pos x="2340" y="13"/>
                </a:cxn>
                <a:cxn ang="0">
                  <a:pos x="2317" y="4"/>
                </a:cxn>
                <a:cxn ang="0">
                  <a:pos x="2291" y="0"/>
                </a:cxn>
                <a:cxn ang="0">
                  <a:pos x="2265" y="1"/>
                </a:cxn>
                <a:cxn ang="0">
                  <a:pos x="97" y="348"/>
                </a:cxn>
                <a:cxn ang="0">
                  <a:pos x="74" y="358"/>
                </a:cxn>
                <a:cxn ang="0">
                  <a:pos x="51" y="372"/>
                </a:cxn>
                <a:cxn ang="0">
                  <a:pos x="33" y="390"/>
                </a:cxn>
                <a:cxn ang="0">
                  <a:pos x="19" y="412"/>
                </a:cxn>
                <a:cxn ang="0">
                  <a:pos x="7" y="436"/>
                </a:cxn>
                <a:cxn ang="0">
                  <a:pos x="1" y="462"/>
                </a:cxn>
                <a:cxn ang="0">
                  <a:pos x="0" y="490"/>
                </a:cxn>
              </a:cxnLst>
              <a:rect l="0" t="0" r="r" b="b"/>
              <a:pathLst>
                <a:path w="2415" h="623">
                  <a:moveTo>
                    <a:pt x="1" y="504"/>
                  </a:moveTo>
                  <a:lnTo>
                    <a:pt x="4" y="519"/>
                  </a:lnTo>
                  <a:lnTo>
                    <a:pt x="8" y="532"/>
                  </a:lnTo>
                  <a:lnTo>
                    <a:pt x="13" y="544"/>
                  </a:lnTo>
                  <a:lnTo>
                    <a:pt x="19" y="556"/>
                  </a:lnTo>
                  <a:lnTo>
                    <a:pt x="26" y="568"/>
                  </a:lnTo>
                  <a:lnTo>
                    <a:pt x="34" y="578"/>
                  </a:lnTo>
                  <a:lnTo>
                    <a:pt x="43" y="588"/>
                  </a:lnTo>
                  <a:lnTo>
                    <a:pt x="52" y="596"/>
                  </a:lnTo>
                  <a:lnTo>
                    <a:pt x="64" y="604"/>
                  </a:lnTo>
                  <a:lnTo>
                    <a:pt x="74" y="610"/>
                  </a:lnTo>
                  <a:lnTo>
                    <a:pt x="86" y="615"/>
                  </a:lnTo>
                  <a:lnTo>
                    <a:pt x="99" y="619"/>
                  </a:lnTo>
                  <a:lnTo>
                    <a:pt x="111" y="622"/>
                  </a:lnTo>
                  <a:lnTo>
                    <a:pt x="123" y="623"/>
                  </a:lnTo>
                  <a:lnTo>
                    <a:pt x="136" y="623"/>
                  </a:lnTo>
                  <a:lnTo>
                    <a:pt x="150" y="622"/>
                  </a:lnTo>
                  <a:lnTo>
                    <a:pt x="2303" y="278"/>
                  </a:lnTo>
                  <a:lnTo>
                    <a:pt x="2317" y="275"/>
                  </a:lnTo>
                  <a:lnTo>
                    <a:pt x="2329" y="270"/>
                  </a:lnTo>
                  <a:lnTo>
                    <a:pt x="2341" y="265"/>
                  </a:lnTo>
                  <a:lnTo>
                    <a:pt x="2353" y="258"/>
                  </a:lnTo>
                  <a:lnTo>
                    <a:pt x="2363" y="251"/>
                  </a:lnTo>
                  <a:lnTo>
                    <a:pt x="2372" y="243"/>
                  </a:lnTo>
                  <a:lnTo>
                    <a:pt x="2381" y="233"/>
                  </a:lnTo>
                  <a:lnTo>
                    <a:pt x="2389" y="222"/>
                  </a:lnTo>
                  <a:lnTo>
                    <a:pt x="2396" y="211"/>
                  </a:lnTo>
                  <a:lnTo>
                    <a:pt x="2402" y="199"/>
                  </a:lnTo>
                  <a:lnTo>
                    <a:pt x="2407" y="186"/>
                  </a:lnTo>
                  <a:lnTo>
                    <a:pt x="2411" y="174"/>
                  </a:lnTo>
                  <a:lnTo>
                    <a:pt x="2413" y="161"/>
                  </a:lnTo>
                  <a:lnTo>
                    <a:pt x="2415" y="146"/>
                  </a:lnTo>
                  <a:lnTo>
                    <a:pt x="2415" y="132"/>
                  </a:lnTo>
                  <a:lnTo>
                    <a:pt x="2413" y="118"/>
                  </a:lnTo>
                  <a:lnTo>
                    <a:pt x="2411" y="104"/>
                  </a:lnTo>
                  <a:lnTo>
                    <a:pt x="2407" y="91"/>
                  </a:lnTo>
                  <a:lnTo>
                    <a:pt x="2402" y="78"/>
                  </a:lnTo>
                  <a:lnTo>
                    <a:pt x="2396" y="66"/>
                  </a:lnTo>
                  <a:lnTo>
                    <a:pt x="2388" y="55"/>
                  </a:lnTo>
                  <a:lnTo>
                    <a:pt x="2380" y="45"/>
                  </a:lnTo>
                  <a:lnTo>
                    <a:pt x="2371" y="35"/>
                  </a:lnTo>
                  <a:lnTo>
                    <a:pt x="2362" y="27"/>
                  </a:lnTo>
                  <a:lnTo>
                    <a:pt x="2352" y="19"/>
                  </a:lnTo>
                  <a:lnTo>
                    <a:pt x="2340" y="13"/>
                  </a:lnTo>
                  <a:lnTo>
                    <a:pt x="2328" y="8"/>
                  </a:lnTo>
                  <a:lnTo>
                    <a:pt x="2317" y="4"/>
                  </a:lnTo>
                  <a:lnTo>
                    <a:pt x="2303" y="1"/>
                  </a:lnTo>
                  <a:lnTo>
                    <a:pt x="2291" y="0"/>
                  </a:lnTo>
                  <a:lnTo>
                    <a:pt x="2278" y="0"/>
                  </a:lnTo>
                  <a:lnTo>
                    <a:pt x="2265" y="1"/>
                  </a:lnTo>
                  <a:lnTo>
                    <a:pt x="111" y="345"/>
                  </a:lnTo>
                  <a:lnTo>
                    <a:pt x="97" y="348"/>
                  </a:lnTo>
                  <a:lnTo>
                    <a:pt x="85" y="352"/>
                  </a:lnTo>
                  <a:lnTo>
                    <a:pt x="74" y="358"/>
                  </a:lnTo>
                  <a:lnTo>
                    <a:pt x="63" y="365"/>
                  </a:lnTo>
                  <a:lnTo>
                    <a:pt x="51" y="372"/>
                  </a:lnTo>
                  <a:lnTo>
                    <a:pt x="42" y="380"/>
                  </a:lnTo>
                  <a:lnTo>
                    <a:pt x="33" y="390"/>
                  </a:lnTo>
                  <a:lnTo>
                    <a:pt x="26" y="401"/>
                  </a:lnTo>
                  <a:lnTo>
                    <a:pt x="19" y="412"/>
                  </a:lnTo>
                  <a:lnTo>
                    <a:pt x="13" y="423"/>
                  </a:lnTo>
                  <a:lnTo>
                    <a:pt x="7" y="436"/>
                  </a:lnTo>
                  <a:lnTo>
                    <a:pt x="4" y="449"/>
                  </a:lnTo>
                  <a:lnTo>
                    <a:pt x="1" y="462"/>
                  </a:lnTo>
                  <a:lnTo>
                    <a:pt x="0" y="477"/>
                  </a:lnTo>
                  <a:lnTo>
                    <a:pt x="0" y="490"/>
                  </a:lnTo>
                  <a:lnTo>
                    <a:pt x="1" y="504"/>
                  </a:lnTo>
                  <a:close/>
                </a:path>
              </a:pathLst>
            </a:custGeom>
            <a:solidFill>
              <a:srgbClr val="4951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1" name="Freeform 125"/>
            <p:cNvSpPr>
              <a:spLocks/>
            </p:cNvSpPr>
            <p:nvPr/>
          </p:nvSpPr>
          <p:spPr bwMode="auto">
            <a:xfrm>
              <a:off x="747" y="1501"/>
              <a:ext cx="133" cy="234"/>
            </a:xfrm>
            <a:custGeom>
              <a:avLst/>
              <a:gdLst/>
              <a:ahLst/>
              <a:cxnLst>
                <a:cxn ang="0">
                  <a:pos x="360" y="2945"/>
                </a:cxn>
                <a:cxn ang="0">
                  <a:pos x="283" y="2734"/>
                </a:cxn>
                <a:cxn ang="0">
                  <a:pos x="217" y="2503"/>
                </a:cxn>
                <a:cxn ang="0">
                  <a:pos x="158" y="2257"/>
                </a:cxn>
                <a:cxn ang="0">
                  <a:pos x="109" y="2004"/>
                </a:cxn>
                <a:cxn ang="0">
                  <a:pos x="41" y="1565"/>
                </a:cxn>
                <a:cxn ang="0">
                  <a:pos x="1057" y="0"/>
                </a:cxn>
                <a:cxn ang="0">
                  <a:pos x="1014" y="335"/>
                </a:cxn>
                <a:cxn ang="0">
                  <a:pos x="996" y="466"/>
                </a:cxn>
                <a:cxn ang="0">
                  <a:pos x="1060" y="818"/>
                </a:cxn>
                <a:cxn ang="0">
                  <a:pos x="1110" y="1139"/>
                </a:cxn>
                <a:cxn ang="0">
                  <a:pos x="1147" y="1430"/>
                </a:cxn>
                <a:cxn ang="0">
                  <a:pos x="1170" y="1693"/>
                </a:cxn>
                <a:cxn ang="0">
                  <a:pos x="1183" y="1927"/>
                </a:cxn>
                <a:cxn ang="0">
                  <a:pos x="1185" y="2137"/>
                </a:cxn>
                <a:cxn ang="0">
                  <a:pos x="1177" y="2323"/>
                </a:cxn>
                <a:cxn ang="0">
                  <a:pos x="1161" y="2486"/>
                </a:cxn>
                <a:cxn ang="0">
                  <a:pos x="1170" y="2675"/>
                </a:cxn>
                <a:cxn ang="0">
                  <a:pos x="1178" y="2788"/>
                </a:cxn>
                <a:cxn ang="0">
                  <a:pos x="1207" y="2868"/>
                </a:cxn>
                <a:cxn ang="0">
                  <a:pos x="1260" y="2928"/>
                </a:cxn>
                <a:cxn ang="0">
                  <a:pos x="1330" y="2974"/>
                </a:cxn>
                <a:cxn ang="0">
                  <a:pos x="1493" y="3048"/>
                </a:cxn>
                <a:cxn ang="0">
                  <a:pos x="1572" y="3087"/>
                </a:cxn>
                <a:cxn ang="0">
                  <a:pos x="1641" y="3135"/>
                </a:cxn>
                <a:cxn ang="0">
                  <a:pos x="1691" y="3196"/>
                </a:cxn>
                <a:cxn ang="0">
                  <a:pos x="1939" y="3240"/>
                </a:cxn>
                <a:cxn ang="0">
                  <a:pos x="2074" y="3279"/>
                </a:cxn>
                <a:cxn ang="0">
                  <a:pos x="2154" y="3316"/>
                </a:cxn>
                <a:cxn ang="0">
                  <a:pos x="2217" y="3361"/>
                </a:cxn>
                <a:cxn ang="0">
                  <a:pos x="2256" y="3418"/>
                </a:cxn>
                <a:cxn ang="0">
                  <a:pos x="2268" y="3518"/>
                </a:cxn>
                <a:cxn ang="0">
                  <a:pos x="2242" y="3637"/>
                </a:cxn>
                <a:cxn ang="0">
                  <a:pos x="2178" y="3739"/>
                </a:cxn>
                <a:cxn ang="0">
                  <a:pos x="2088" y="3822"/>
                </a:cxn>
                <a:cxn ang="0">
                  <a:pos x="1980" y="3887"/>
                </a:cxn>
                <a:cxn ang="0">
                  <a:pos x="1861" y="3935"/>
                </a:cxn>
                <a:cxn ang="0">
                  <a:pos x="1742" y="3967"/>
                </a:cxn>
                <a:cxn ang="0">
                  <a:pos x="1633" y="3985"/>
                </a:cxn>
                <a:cxn ang="0">
                  <a:pos x="1527" y="3983"/>
                </a:cxn>
                <a:cxn ang="0">
                  <a:pos x="1431" y="3960"/>
                </a:cxn>
                <a:cxn ang="0">
                  <a:pos x="1301" y="3904"/>
                </a:cxn>
                <a:cxn ang="0">
                  <a:pos x="1203" y="3873"/>
                </a:cxn>
                <a:cxn ang="0">
                  <a:pos x="1143" y="3866"/>
                </a:cxn>
                <a:cxn ang="0">
                  <a:pos x="1021" y="3874"/>
                </a:cxn>
                <a:cxn ang="0">
                  <a:pos x="838" y="3910"/>
                </a:cxn>
                <a:cxn ang="0">
                  <a:pos x="718" y="3927"/>
                </a:cxn>
                <a:cxn ang="0">
                  <a:pos x="575" y="3919"/>
                </a:cxn>
                <a:cxn ang="0">
                  <a:pos x="467" y="3879"/>
                </a:cxn>
                <a:cxn ang="0">
                  <a:pos x="393" y="3812"/>
                </a:cxn>
                <a:cxn ang="0">
                  <a:pos x="347" y="3723"/>
                </a:cxn>
                <a:cxn ang="0">
                  <a:pos x="327" y="3616"/>
                </a:cxn>
                <a:cxn ang="0">
                  <a:pos x="330" y="3495"/>
                </a:cxn>
                <a:cxn ang="0">
                  <a:pos x="354" y="3365"/>
                </a:cxn>
                <a:cxn ang="0">
                  <a:pos x="393" y="3231"/>
                </a:cxn>
                <a:cxn ang="0">
                  <a:pos x="413" y="3155"/>
                </a:cxn>
              </a:cxnLst>
              <a:rect l="0" t="0" r="r" b="b"/>
              <a:pathLst>
                <a:path w="2268" h="3987">
                  <a:moveTo>
                    <a:pt x="424" y="3085"/>
                  </a:moveTo>
                  <a:lnTo>
                    <a:pt x="402" y="3039"/>
                  </a:lnTo>
                  <a:lnTo>
                    <a:pt x="380" y="2993"/>
                  </a:lnTo>
                  <a:lnTo>
                    <a:pt x="360" y="2945"/>
                  </a:lnTo>
                  <a:lnTo>
                    <a:pt x="340" y="2895"/>
                  </a:lnTo>
                  <a:lnTo>
                    <a:pt x="320" y="2843"/>
                  </a:lnTo>
                  <a:lnTo>
                    <a:pt x="302" y="2789"/>
                  </a:lnTo>
                  <a:lnTo>
                    <a:pt x="283" y="2734"/>
                  </a:lnTo>
                  <a:lnTo>
                    <a:pt x="266" y="2679"/>
                  </a:lnTo>
                  <a:lnTo>
                    <a:pt x="249" y="2621"/>
                  </a:lnTo>
                  <a:lnTo>
                    <a:pt x="232" y="2563"/>
                  </a:lnTo>
                  <a:lnTo>
                    <a:pt x="217" y="2503"/>
                  </a:lnTo>
                  <a:lnTo>
                    <a:pt x="201" y="2443"/>
                  </a:lnTo>
                  <a:lnTo>
                    <a:pt x="187" y="2381"/>
                  </a:lnTo>
                  <a:lnTo>
                    <a:pt x="173" y="2320"/>
                  </a:lnTo>
                  <a:lnTo>
                    <a:pt x="158" y="2257"/>
                  </a:lnTo>
                  <a:lnTo>
                    <a:pt x="146" y="2195"/>
                  </a:lnTo>
                  <a:lnTo>
                    <a:pt x="133" y="2131"/>
                  </a:lnTo>
                  <a:lnTo>
                    <a:pt x="120" y="2068"/>
                  </a:lnTo>
                  <a:lnTo>
                    <a:pt x="109" y="2004"/>
                  </a:lnTo>
                  <a:lnTo>
                    <a:pt x="98" y="1941"/>
                  </a:lnTo>
                  <a:lnTo>
                    <a:pt x="77" y="1815"/>
                  </a:lnTo>
                  <a:lnTo>
                    <a:pt x="58" y="1688"/>
                  </a:lnTo>
                  <a:lnTo>
                    <a:pt x="41" y="1565"/>
                  </a:lnTo>
                  <a:lnTo>
                    <a:pt x="25" y="1446"/>
                  </a:lnTo>
                  <a:lnTo>
                    <a:pt x="12" y="1329"/>
                  </a:lnTo>
                  <a:lnTo>
                    <a:pt x="0" y="1217"/>
                  </a:lnTo>
                  <a:lnTo>
                    <a:pt x="1057" y="0"/>
                  </a:lnTo>
                  <a:lnTo>
                    <a:pt x="1044" y="99"/>
                  </a:lnTo>
                  <a:lnTo>
                    <a:pt x="1033" y="188"/>
                  </a:lnTo>
                  <a:lnTo>
                    <a:pt x="1023" y="268"/>
                  </a:lnTo>
                  <a:lnTo>
                    <a:pt x="1014" y="335"/>
                  </a:lnTo>
                  <a:lnTo>
                    <a:pt x="1007" y="391"/>
                  </a:lnTo>
                  <a:lnTo>
                    <a:pt x="1001" y="432"/>
                  </a:lnTo>
                  <a:lnTo>
                    <a:pt x="997" y="457"/>
                  </a:lnTo>
                  <a:lnTo>
                    <a:pt x="996" y="466"/>
                  </a:lnTo>
                  <a:lnTo>
                    <a:pt x="1014" y="557"/>
                  </a:lnTo>
                  <a:lnTo>
                    <a:pt x="1030" y="646"/>
                  </a:lnTo>
                  <a:lnTo>
                    <a:pt x="1045" y="733"/>
                  </a:lnTo>
                  <a:lnTo>
                    <a:pt x="1060" y="818"/>
                  </a:lnTo>
                  <a:lnTo>
                    <a:pt x="1074" y="901"/>
                  </a:lnTo>
                  <a:lnTo>
                    <a:pt x="1086" y="982"/>
                  </a:lnTo>
                  <a:lnTo>
                    <a:pt x="1099" y="1062"/>
                  </a:lnTo>
                  <a:lnTo>
                    <a:pt x="1110" y="1139"/>
                  </a:lnTo>
                  <a:lnTo>
                    <a:pt x="1120" y="1215"/>
                  </a:lnTo>
                  <a:lnTo>
                    <a:pt x="1129" y="1289"/>
                  </a:lnTo>
                  <a:lnTo>
                    <a:pt x="1139" y="1360"/>
                  </a:lnTo>
                  <a:lnTo>
                    <a:pt x="1147" y="1430"/>
                  </a:lnTo>
                  <a:lnTo>
                    <a:pt x="1154" y="1498"/>
                  </a:lnTo>
                  <a:lnTo>
                    <a:pt x="1160" y="1564"/>
                  </a:lnTo>
                  <a:lnTo>
                    <a:pt x="1165" y="1629"/>
                  </a:lnTo>
                  <a:lnTo>
                    <a:pt x="1170" y="1693"/>
                  </a:lnTo>
                  <a:lnTo>
                    <a:pt x="1174" y="1754"/>
                  </a:lnTo>
                  <a:lnTo>
                    <a:pt x="1178" y="1814"/>
                  </a:lnTo>
                  <a:lnTo>
                    <a:pt x="1180" y="1871"/>
                  </a:lnTo>
                  <a:lnTo>
                    <a:pt x="1183" y="1927"/>
                  </a:lnTo>
                  <a:lnTo>
                    <a:pt x="1185" y="1983"/>
                  </a:lnTo>
                  <a:lnTo>
                    <a:pt x="1185" y="2036"/>
                  </a:lnTo>
                  <a:lnTo>
                    <a:pt x="1186" y="2087"/>
                  </a:lnTo>
                  <a:lnTo>
                    <a:pt x="1185" y="2137"/>
                  </a:lnTo>
                  <a:lnTo>
                    <a:pt x="1184" y="2186"/>
                  </a:lnTo>
                  <a:lnTo>
                    <a:pt x="1183" y="2233"/>
                  </a:lnTo>
                  <a:lnTo>
                    <a:pt x="1179" y="2279"/>
                  </a:lnTo>
                  <a:lnTo>
                    <a:pt x="1177" y="2323"/>
                  </a:lnTo>
                  <a:lnTo>
                    <a:pt x="1173" y="2366"/>
                  </a:lnTo>
                  <a:lnTo>
                    <a:pt x="1170" y="2407"/>
                  </a:lnTo>
                  <a:lnTo>
                    <a:pt x="1166" y="2447"/>
                  </a:lnTo>
                  <a:lnTo>
                    <a:pt x="1161" y="2486"/>
                  </a:lnTo>
                  <a:lnTo>
                    <a:pt x="1163" y="2538"/>
                  </a:lnTo>
                  <a:lnTo>
                    <a:pt x="1165" y="2587"/>
                  </a:lnTo>
                  <a:lnTo>
                    <a:pt x="1168" y="2634"/>
                  </a:lnTo>
                  <a:lnTo>
                    <a:pt x="1170" y="2675"/>
                  </a:lnTo>
                  <a:lnTo>
                    <a:pt x="1172" y="2711"/>
                  </a:lnTo>
                  <a:lnTo>
                    <a:pt x="1174" y="2743"/>
                  </a:lnTo>
                  <a:lnTo>
                    <a:pt x="1176" y="2769"/>
                  </a:lnTo>
                  <a:lnTo>
                    <a:pt x="1178" y="2788"/>
                  </a:lnTo>
                  <a:lnTo>
                    <a:pt x="1184" y="2811"/>
                  </a:lnTo>
                  <a:lnTo>
                    <a:pt x="1190" y="2831"/>
                  </a:lnTo>
                  <a:lnTo>
                    <a:pt x="1198" y="2850"/>
                  </a:lnTo>
                  <a:lnTo>
                    <a:pt x="1207" y="2868"/>
                  </a:lnTo>
                  <a:lnTo>
                    <a:pt x="1218" y="2885"/>
                  </a:lnTo>
                  <a:lnTo>
                    <a:pt x="1232" y="2900"/>
                  </a:lnTo>
                  <a:lnTo>
                    <a:pt x="1245" y="2914"/>
                  </a:lnTo>
                  <a:lnTo>
                    <a:pt x="1260" y="2928"/>
                  </a:lnTo>
                  <a:lnTo>
                    <a:pt x="1277" y="2941"/>
                  </a:lnTo>
                  <a:lnTo>
                    <a:pt x="1293" y="2952"/>
                  </a:lnTo>
                  <a:lnTo>
                    <a:pt x="1311" y="2964"/>
                  </a:lnTo>
                  <a:lnTo>
                    <a:pt x="1330" y="2974"/>
                  </a:lnTo>
                  <a:lnTo>
                    <a:pt x="1369" y="2994"/>
                  </a:lnTo>
                  <a:lnTo>
                    <a:pt x="1410" y="3012"/>
                  </a:lnTo>
                  <a:lnTo>
                    <a:pt x="1452" y="3030"/>
                  </a:lnTo>
                  <a:lnTo>
                    <a:pt x="1493" y="3048"/>
                  </a:lnTo>
                  <a:lnTo>
                    <a:pt x="1513" y="3057"/>
                  </a:lnTo>
                  <a:lnTo>
                    <a:pt x="1533" y="3066"/>
                  </a:lnTo>
                  <a:lnTo>
                    <a:pt x="1553" y="3076"/>
                  </a:lnTo>
                  <a:lnTo>
                    <a:pt x="1572" y="3087"/>
                  </a:lnTo>
                  <a:lnTo>
                    <a:pt x="1591" y="3098"/>
                  </a:lnTo>
                  <a:lnTo>
                    <a:pt x="1608" y="3109"/>
                  </a:lnTo>
                  <a:lnTo>
                    <a:pt x="1625" y="3121"/>
                  </a:lnTo>
                  <a:lnTo>
                    <a:pt x="1641" y="3135"/>
                  </a:lnTo>
                  <a:lnTo>
                    <a:pt x="1655" y="3148"/>
                  </a:lnTo>
                  <a:lnTo>
                    <a:pt x="1669" y="3163"/>
                  </a:lnTo>
                  <a:lnTo>
                    <a:pt x="1681" y="3180"/>
                  </a:lnTo>
                  <a:lnTo>
                    <a:pt x="1691" y="3196"/>
                  </a:lnTo>
                  <a:lnTo>
                    <a:pt x="1763" y="3208"/>
                  </a:lnTo>
                  <a:lnTo>
                    <a:pt x="1847" y="3221"/>
                  </a:lnTo>
                  <a:lnTo>
                    <a:pt x="1893" y="3230"/>
                  </a:lnTo>
                  <a:lnTo>
                    <a:pt x="1939" y="3240"/>
                  </a:lnTo>
                  <a:lnTo>
                    <a:pt x="1985" y="3252"/>
                  </a:lnTo>
                  <a:lnTo>
                    <a:pt x="2031" y="3265"/>
                  </a:lnTo>
                  <a:lnTo>
                    <a:pt x="2052" y="3272"/>
                  </a:lnTo>
                  <a:lnTo>
                    <a:pt x="2074" y="3279"/>
                  </a:lnTo>
                  <a:lnTo>
                    <a:pt x="2095" y="3289"/>
                  </a:lnTo>
                  <a:lnTo>
                    <a:pt x="2116" y="3297"/>
                  </a:lnTo>
                  <a:lnTo>
                    <a:pt x="2135" y="3306"/>
                  </a:lnTo>
                  <a:lnTo>
                    <a:pt x="2154" y="3316"/>
                  </a:lnTo>
                  <a:lnTo>
                    <a:pt x="2171" y="3326"/>
                  </a:lnTo>
                  <a:lnTo>
                    <a:pt x="2187" y="3338"/>
                  </a:lnTo>
                  <a:lnTo>
                    <a:pt x="2203" y="3349"/>
                  </a:lnTo>
                  <a:lnTo>
                    <a:pt x="2217" y="3361"/>
                  </a:lnTo>
                  <a:lnTo>
                    <a:pt x="2229" y="3375"/>
                  </a:lnTo>
                  <a:lnTo>
                    <a:pt x="2239" y="3389"/>
                  </a:lnTo>
                  <a:lnTo>
                    <a:pt x="2249" y="3403"/>
                  </a:lnTo>
                  <a:lnTo>
                    <a:pt x="2256" y="3418"/>
                  </a:lnTo>
                  <a:lnTo>
                    <a:pt x="2261" y="3434"/>
                  </a:lnTo>
                  <a:lnTo>
                    <a:pt x="2264" y="3450"/>
                  </a:lnTo>
                  <a:lnTo>
                    <a:pt x="2268" y="3485"/>
                  </a:lnTo>
                  <a:lnTo>
                    <a:pt x="2268" y="3518"/>
                  </a:lnTo>
                  <a:lnTo>
                    <a:pt x="2265" y="3550"/>
                  </a:lnTo>
                  <a:lnTo>
                    <a:pt x="2260" y="3580"/>
                  </a:lnTo>
                  <a:lnTo>
                    <a:pt x="2252" y="3609"/>
                  </a:lnTo>
                  <a:lnTo>
                    <a:pt x="2242" y="3637"/>
                  </a:lnTo>
                  <a:lnTo>
                    <a:pt x="2229" y="3665"/>
                  </a:lnTo>
                  <a:lnTo>
                    <a:pt x="2214" y="3690"/>
                  </a:lnTo>
                  <a:lnTo>
                    <a:pt x="2198" y="3715"/>
                  </a:lnTo>
                  <a:lnTo>
                    <a:pt x="2178" y="3739"/>
                  </a:lnTo>
                  <a:lnTo>
                    <a:pt x="2159" y="3761"/>
                  </a:lnTo>
                  <a:lnTo>
                    <a:pt x="2136" y="3783"/>
                  </a:lnTo>
                  <a:lnTo>
                    <a:pt x="2113" y="3802"/>
                  </a:lnTo>
                  <a:lnTo>
                    <a:pt x="2088" y="3822"/>
                  </a:lnTo>
                  <a:lnTo>
                    <a:pt x="2062" y="3839"/>
                  </a:lnTo>
                  <a:lnTo>
                    <a:pt x="2036" y="3856"/>
                  </a:lnTo>
                  <a:lnTo>
                    <a:pt x="2008" y="3872"/>
                  </a:lnTo>
                  <a:lnTo>
                    <a:pt x="1980" y="3887"/>
                  </a:lnTo>
                  <a:lnTo>
                    <a:pt x="1950" y="3900"/>
                  </a:lnTo>
                  <a:lnTo>
                    <a:pt x="1921" y="3913"/>
                  </a:lnTo>
                  <a:lnTo>
                    <a:pt x="1892" y="3925"/>
                  </a:lnTo>
                  <a:lnTo>
                    <a:pt x="1861" y="3935"/>
                  </a:lnTo>
                  <a:lnTo>
                    <a:pt x="1831" y="3945"/>
                  </a:lnTo>
                  <a:lnTo>
                    <a:pt x="1802" y="3954"/>
                  </a:lnTo>
                  <a:lnTo>
                    <a:pt x="1772" y="3961"/>
                  </a:lnTo>
                  <a:lnTo>
                    <a:pt x="1742" y="3967"/>
                  </a:lnTo>
                  <a:lnTo>
                    <a:pt x="1714" y="3973"/>
                  </a:lnTo>
                  <a:lnTo>
                    <a:pt x="1686" y="3977"/>
                  </a:lnTo>
                  <a:lnTo>
                    <a:pt x="1658" y="3981"/>
                  </a:lnTo>
                  <a:lnTo>
                    <a:pt x="1633" y="3985"/>
                  </a:lnTo>
                  <a:lnTo>
                    <a:pt x="1607" y="3986"/>
                  </a:lnTo>
                  <a:lnTo>
                    <a:pt x="1584" y="3987"/>
                  </a:lnTo>
                  <a:lnTo>
                    <a:pt x="1554" y="3986"/>
                  </a:lnTo>
                  <a:lnTo>
                    <a:pt x="1527" y="3983"/>
                  </a:lnTo>
                  <a:lnTo>
                    <a:pt x="1502" y="3979"/>
                  </a:lnTo>
                  <a:lnTo>
                    <a:pt x="1477" y="3974"/>
                  </a:lnTo>
                  <a:lnTo>
                    <a:pt x="1454" y="3967"/>
                  </a:lnTo>
                  <a:lnTo>
                    <a:pt x="1431" y="3960"/>
                  </a:lnTo>
                  <a:lnTo>
                    <a:pt x="1410" y="3951"/>
                  </a:lnTo>
                  <a:lnTo>
                    <a:pt x="1388" y="3941"/>
                  </a:lnTo>
                  <a:lnTo>
                    <a:pt x="1345" y="3923"/>
                  </a:lnTo>
                  <a:lnTo>
                    <a:pt x="1301" y="3904"/>
                  </a:lnTo>
                  <a:lnTo>
                    <a:pt x="1279" y="3895"/>
                  </a:lnTo>
                  <a:lnTo>
                    <a:pt x="1254" y="3887"/>
                  </a:lnTo>
                  <a:lnTo>
                    <a:pt x="1230" y="3879"/>
                  </a:lnTo>
                  <a:lnTo>
                    <a:pt x="1203" y="3873"/>
                  </a:lnTo>
                  <a:lnTo>
                    <a:pt x="1188" y="3871"/>
                  </a:lnTo>
                  <a:lnTo>
                    <a:pt x="1173" y="3869"/>
                  </a:lnTo>
                  <a:lnTo>
                    <a:pt x="1158" y="3867"/>
                  </a:lnTo>
                  <a:lnTo>
                    <a:pt x="1143" y="3866"/>
                  </a:lnTo>
                  <a:lnTo>
                    <a:pt x="1113" y="3866"/>
                  </a:lnTo>
                  <a:lnTo>
                    <a:pt x="1082" y="3867"/>
                  </a:lnTo>
                  <a:lnTo>
                    <a:pt x="1052" y="3870"/>
                  </a:lnTo>
                  <a:lnTo>
                    <a:pt x="1021" y="3874"/>
                  </a:lnTo>
                  <a:lnTo>
                    <a:pt x="991" y="3879"/>
                  </a:lnTo>
                  <a:lnTo>
                    <a:pt x="961" y="3884"/>
                  </a:lnTo>
                  <a:lnTo>
                    <a:pt x="899" y="3897"/>
                  </a:lnTo>
                  <a:lnTo>
                    <a:pt x="838" y="3910"/>
                  </a:lnTo>
                  <a:lnTo>
                    <a:pt x="807" y="3916"/>
                  </a:lnTo>
                  <a:lnTo>
                    <a:pt x="777" y="3920"/>
                  </a:lnTo>
                  <a:lnTo>
                    <a:pt x="748" y="3924"/>
                  </a:lnTo>
                  <a:lnTo>
                    <a:pt x="718" y="3927"/>
                  </a:lnTo>
                  <a:lnTo>
                    <a:pt x="679" y="3928"/>
                  </a:lnTo>
                  <a:lnTo>
                    <a:pt x="642" y="3927"/>
                  </a:lnTo>
                  <a:lnTo>
                    <a:pt x="608" y="3924"/>
                  </a:lnTo>
                  <a:lnTo>
                    <a:pt x="575" y="3919"/>
                  </a:lnTo>
                  <a:lnTo>
                    <a:pt x="545" y="3912"/>
                  </a:lnTo>
                  <a:lnTo>
                    <a:pt x="516" y="3903"/>
                  </a:lnTo>
                  <a:lnTo>
                    <a:pt x="491" y="3892"/>
                  </a:lnTo>
                  <a:lnTo>
                    <a:pt x="467" y="3879"/>
                  </a:lnTo>
                  <a:lnTo>
                    <a:pt x="446" y="3866"/>
                  </a:lnTo>
                  <a:lnTo>
                    <a:pt x="426" y="3849"/>
                  </a:lnTo>
                  <a:lnTo>
                    <a:pt x="408" y="3832"/>
                  </a:lnTo>
                  <a:lnTo>
                    <a:pt x="393" y="3812"/>
                  </a:lnTo>
                  <a:lnTo>
                    <a:pt x="378" y="3792"/>
                  </a:lnTo>
                  <a:lnTo>
                    <a:pt x="366" y="3770"/>
                  </a:lnTo>
                  <a:lnTo>
                    <a:pt x="356" y="3748"/>
                  </a:lnTo>
                  <a:lnTo>
                    <a:pt x="347" y="3723"/>
                  </a:lnTo>
                  <a:lnTo>
                    <a:pt x="339" y="3698"/>
                  </a:lnTo>
                  <a:lnTo>
                    <a:pt x="334" y="3671"/>
                  </a:lnTo>
                  <a:lnTo>
                    <a:pt x="330" y="3644"/>
                  </a:lnTo>
                  <a:lnTo>
                    <a:pt x="327" y="3616"/>
                  </a:lnTo>
                  <a:lnTo>
                    <a:pt x="326" y="3587"/>
                  </a:lnTo>
                  <a:lnTo>
                    <a:pt x="326" y="3556"/>
                  </a:lnTo>
                  <a:lnTo>
                    <a:pt x="328" y="3526"/>
                  </a:lnTo>
                  <a:lnTo>
                    <a:pt x="330" y="3495"/>
                  </a:lnTo>
                  <a:lnTo>
                    <a:pt x="334" y="3463"/>
                  </a:lnTo>
                  <a:lnTo>
                    <a:pt x="339" y="3431"/>
                  </a:lnTo>
                  <a:lnTo>
                    <a:pt x="347" y="3398"/>
                  </a:lnTo>
                  <a:lnTo>
                    <a:pt x="354" y="3365"/>
                  </a:lnTo>
                  <a:lnTo>
                    <a:pt x="362" y="3332"/>
                  </a:lnTo>
                  <a:lnTo>
                    <a:pt x="371" y="3299"/>
                  </a:lnTo>
                  <a:lnTo>
                    <a:pt x="381" y="3265"/>
                  </a:lnTo>
                  <a:lnTo>
                    <a:pt x="393" y="3231"/>
                  </a:lnTo>
                  <a:lnTo>
                    <a:pt x="399" y="3212"/>
                  </a:lnTo>
                  <a:lnTo>
                    <a:pt x="405" y="3193"/>
                  </a:lnTo>
                  <a:lnTo>
                    <a:pt x="409" y="3174"/>
                  </a:lnTo>
                  <a:lnTo>
                    <a:pt x="413" y="3155"/>
                  </a:lnTo>
                  <a:lnTo>
                    <a:pt x="419" y="3119"/>
                  </a:lnTo>
                  <a:lnTo>
                    <a:pt x="424" y="3085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2" name="Freeform 126"/>
            <p:cNvSpPr>
              <a:spLocks/>
            </p:cNvSpPr>
            <p:nvPr/>
          </p:nvSpPr>
          <p:spPr bwMode="auto">
            <a:xfrm>
              <a:off x="854" y="1694"/>
              <a:ext cx="29" cy="27"/>
            </a:xfrm>
            <a:custGeom>
              <a:avLst/>
              <a:gdLst/>
              <a:ahLst/>
              <a:cxnLst>
                <a:cxn ang="0">
                  <a:pos x="218" y="22"/>
                </a:cxn>
                <a:cxn ang="0">
                  <a:pos x="244" y="8"/>
                </a:cxn>
                <a:cxn ang="0">
                  <a:pos x="271" y="1"/>
                </a:cxn>
                <a:cxn ang="0">
                  <a:pos x="299" y="1"/>
                </a:cxn>
                <a:cxn ang="0">
                  <a:pos x="325" y="8"/>
                </a:cxn>
                <a:cxn ang="0">
                  <a:pos x="353" y="20"/>
                </a:cxn>
                <a:cxn ang="0">
                  <a:pos x="379" y="38"/>
                </a:cxn>
                <a:cxn ang="0">
                  <a:pos x="403" y="59"/>
                </a:cxn>
                <a:cxn ang="0">
                  <a:pos x="425" y="85"/>
                </a:cxn>
                <a:cxn ang="0">
                  <a:pos x="444" y="113"/>
                </a:cxn>
                <a:cxn ang="0">
                  <a:pos x="461" y="144"/>
                </a:cxn>
                <a:cxn ang="0">
                  <a:pos x="474" y="176"/>
                </a:cxn>
                <a:cxn ang="0">
                  <a:pos x="482" y="209"/>
                </a:cxn>
                <a:cxn ang="0">
                  <a:pos x="486" y="243"/>
                </a:cxn>
                <a:cxn ang="0">
                  <a:pos x="485" y="274"/>
                </a:cxn>
                <a:cxn ang="0">
                  <a:pos x="478" y="306"/>
                </a:cxn>
                <a:cxn ang="0">
                  <a:pos x="467" y="333"/>
                </a:cxn>
                <a:cxn ang="0">
                  <a:pos x="450" y="353"/>
                </a:cxn>
                <a:cxn ang="0">
                  <a:pos x="430" y="373"/>
                </a:cxn>
                <a:cxn ang="0">
                  <a:pos x="405" y="388"/>
                </a:cxn>
                <a:cxn ang="0">
                  <a:pos x="378" y="401"/>
                </a:cxn>
                <a:cxn ang="0">
                  <a:pos x="347" y="413"/>
                </a:cxn>
                <a:cxn ang="0">
                  <a:pos x="297" y="426"/>
                </a:cxn>
                <a:cxn ang="0">
                  <a:pos x="225" y="438"/>
                </a:cxn>
                <a:cxn ang="0">
                  <a:pos x="153" y="447"/>
                </a:cxn>
                <a:cxn ang="0">
                  <a:pos x="53" y="454"/>
                </a:cxn>
                <a:cxn ang="0">
                  <a:pos x="7" y="432"/>
                </a:cxn>
                <a:cxn ang="0">
                  <a:pos x="28" y="381"/>
                </a:cxn>
                <a:cxn ang="0">
                  <a:pos x="53" y="329"/>
                </a:cxn>
                <a:cxn ang="0">
                  <a:pos x="83" y="276"/>
                </a:cxn>
                <a:cxn ang="0">
                  <a:pos x="132" y="198"/>
                </a:cxn>
                <a:cxn ang="0">
                  <a:pos x="199" y="98"/>
                </a:cxn>
                <a:cxn ang="0">
                  <a:pos x="205" y="32"/>
                </a:cxn>
              </a:cxnLst>
              <a:rect l="0" t="0" r="r" b="b"/>
              <a:pathLst>
                <a:path w="486" h="458">
                  <a:moveTo>
                    <a:pt x="205" y="32"/>
                  </a:moveTo>
                  <a:lnTo>
                    <a:pt x="218" y="22"/>
                  </a:lnTo>
                  <a:lnTo>
                    <a:pt x="230" y="14"/>
                  </a:lnTo>
                  <a:lnTo>
                    <a:pt x="244" y="8"/>
                  </a:lnTo>
                  <a:lnTo>
                    <a:pt x="257" y="3"/>
                  </a:lnTo>
                  <a:lnTo>
                    <a:pt x="271" y="1"/>
                  </a:lnTo>
                  <a:lnTo>
                    <a:pt x="285" y="0"/>
                  </a:lnTo>
                  <a:lnTo>
                    <a:pt x="299" y="1"/>
                  </a:lnTo>
                  <a:lnTo>
                    <a:pt x="312" y="4"/>
                  </a:lnTo>
                  <a:lnTo>
                    <a:pt x="325" y="8"/>
                  </a:lnTo>
                  <a:lnTo>
                    <a:pt x="340" y="13"/>
                  </a:lnTo>
                  <a:lnTo>
                    <a:pt x="353" y="20"/>
                  </a:lnTo>
                  <a:lnTo>
                    <a:pt x="366" y="28"/>
                  </a:lnTo>
                  <a:lnTo>
                    <a:pt x="379" y="38"/>
                  </a:lnTo>
                  <a:lnTo>
                    <a:pt x="391" y="48"/>
                  </a:lnTo>
                  <a:lnTo>
                    <a:pt x="403" y="59"/>
                  </a:lnTo>
                  <a:lnTo>
                    <a:pt x="414" y="71"/>
                  </a:lnTo>
                  <a:lnTo>
                    <a:pt x="425" y="85"/>
                  </a:lnTo>
                  <a:lnTo>
                    <a:pt x="435" y="99"/>
                  </a:lnTo>
                  <a:lnTo>
                    <a:pt x="444" y="113"/>
                  </a:lnTo>
                  <a:lnTo>
                    <a:pt x="453" y="128"/>
                  </a:lnTo>
                  <a:lnTo>
                    <a:pt x="461" y="144"/>
                  </a:lnTo>
                  <a:lnTo>
                    <a:pt x="468" y="160"/>
                  </a:lnTo>
                  <a:lnTo>
                    <a:pt x="474" y="176"/>
                  </a:lnTo>
                  <a:lnTo>
                    <a:pt x="479" y="192"/>
                  </a:lnTo>
                  <a:lnTo>
                    <a:pt x="482" y="209"/>
                  </a:lnTo>
                  <a:lnTo>
                    <a:pt x="485" y="225"/>
                  </a:lnTo>
                  <a:lnTo>
                    <a:pt x="486" y="243"/>
                  </a:lnTo>
                  <a:lnTo>
                    <a:pt x="486" y="258"/>
                  </a:lnTo>
                  <a:lnTo>
                    <a:pt x="485" y="274"/>
                  </a:lnTo>
                  <a:lnTo>
                    <a:pt x="482" y="291"/>
                  </a:lnTo>
                  <a:lnTo>
                    <a:pt x="478" y="306"/>
                  </a:lnTo>
                  <a:lnTo>
                    <a:pt x="473" y="320"/>
                  </a:lnTo>
                  <a:lnTo>
                    <a:pt x="467" y="333"/>
                  </a:lnTo>
                  <a:lnTo>
                    <a:pt x="459" y="343"/>
                  </a:lnTo>
                  <a:lnTo>
                    <a:pt x="450" y="353"/>
                  </a:lnTo>
                  <a:lnTo>
                    <a:pt x="441" y="364"/>
                  </a:lnTo>
                  <a:lnTo>
                    <a:pt x="430" y="373"/>
                  </a:lnTo>
                  <a:lnTo>
                    <a:pt x="419" y="381"/>
                  </a:lnTo>
                  <a:lnTo>
                    <a:pt x="405" y="388"/>
                  </a:lnTo>
                  <a:lnTo>
                    <a:pt x="392" y="395"/>
                  </a:lnTo>
                  <a:lnTo>
                    <a:pt x="378" y="401"/>
                  </a:lnTo>
                  <a:lnTo>
                    <a:pt x="362" y="408"/>
                  </a:lnTo>
                  <a:lnTo>
                    <a:pt x="347" y="413"/>
                  </a:lnTo>
                  <a:lnTo>
                    <a:pt x="331" y="418"/>
                  </a:lnTo>
                  <a:lnTo>
                    <a:pt x="297" y="426"/>
                  </a:lnTo>
                  <a:lnTo>
                    <a:pt x="261" y="433"/>
                  </a:lnTo>
                  <a:lnTo>
                    <a:pt x="225" y="438"/>
                  </a:lnTo>
                  <a:lnTo>
                    <a:pt x="188" y="443"/>
                  </a:lnTo>
                  <a:lnTo>
                    <a:pt x="153" y="447"/>
                  </a:lnTo>
                  <a:lnTo>
                    <a:pt x="118" y="450"/>
                  </a:lnTo>
                  <a:lnTo>
                    <a:pt x="53" y="454"/>
                  </a:lnTo>
                  <a:lnTo>
                    <a:pt x="0" y="458"/>
                  </a:lnTo>
                  <a:lnTo>
                    <a:pt x="7" y="432"/>
                  </a:lnTo>
                  <a:lnTo>
                    <a:pt x="16" y="407"/>
                  </a:lnTo>
                  <a:lnTo>
                    <a:pt x="28" y="381"/>
                  </a:lnTo>
                  <a:lnTo>
                    <a:pt x="40" y="355"/>
                  </a:lnTo>
                  <a:lnTo>
                    <a:pt x="53" y="329"/>
                  </a:lnTo>
                  <a:lnTo>
                    <a:pt x="68" y="303"/>
                  </a:lnTo>
                  <a:lnTo>
                    <a:pt x="83" y="276"/>
                  </a:lnTo>
                  <a:lnTo>
                    <a:pt x="99" y="251"/>
                  </a:lnTo>
                  <a:lnTo>
                    <a:pt x="132" y="198"/>
                  </a:lnTo>
                  <a:lnTo>
                    <a:pt x="166" y="148"/>
                  </a:lnTo>
                  <a:lnTo>
                    <a:pt x="199" y="98"/>
                  </a:lnTo>
                  <a:lnTo>
                    <a:pt x="228" y="51"/>
                  </a:lnTo>
                  <a:lnTo>
                    <a:pt x="205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3" name="Freeform 127"/>
            <p:cNvSpPr>
              <a:spLocks/>
            </p:cNvSpPr>
            <p:nvPr/>
          </p:nvSpPr>
          <p:spPr bwMode="auto">
            <a:xfrm>
              <a:off x="802" y="1666"/>
              <a:ext cx="61" cy="65"/>
            </a:xfrm>
            <a:custGeom>
              <a:avLst/>
              <a:gdLst/>
              <a:ahLst/>
              <a:cxnLst>
                <a:cxn ang="0">
                  <a:pos x="1041" y="477"/>
                </a:cxn>
                <a:cxn ang="0">
                  <a:pos x="1036" y="494"/>
                </a:cxn>
                <a:cxn ang="0">
                  <a:pos x="1025" y="538"/>
                </a:cxn>
                <a:cxn ang="0">
                  <a:pos x="1011" y="602"/>
                </a:cxn>
                <a:cxn ang="0">
                  <a:pos x="994" y="678"/>
                </a:cxn>
                <a:cxn ang="0">
                  <a:pos x="987" y="719"/>
                </a:cxn>
                <a:cxn ang="0">
                  <a:pos x="981" y="760"/>
                </a:cxn>
                <a:cxn ang="0">
                  <a:pos x="977" y="800"/>
                </a:cxn>
                <a:cxn ang="0">
                  <a:pos x="973" y="839"/>
                </a:cxn>
                <a:cxn ang="0">
                  <a:pos x="973" y="858"/>
                </a:cxn>
                <a:cxn ang="0">
                  <a:pos x="972" y="875"/>
                </a:cxn>
                <a:cxn ang="0">
                  <a:pos x="973" y="891"/>
                </a:cxn>
                <a:cxn ang="0">
                  <a:pos x="974" y="908"/>
                </a:cxn>
                <a:cxn ang="0">
                  <a:pos x="976" y="922"/>
                </a:cxn>
                <a:cxn ang="0">
                  <a:pos x="978" y="936"/>
                </a:cxn>
                <a:cxn ang="0">
                  <a:pos x="981" y="948"/>
                </a:cxn>
                <a:cxn ang="0">
                  <a:pos x="986" y="958"/>
                </a:cxn>
                <a:cxn ang="0">
                  <a:pos x="4" y="1116"/>
                </a:cxn>
                <a:cxn ang="0">
                  <a:pos x="3" y="1108"/>
                </a:cxn>
                <a:cxn ang="0">
                  <a:pos x="2" y="1086"/>
                </a:cxn>
                <a:cxn ang="0">
                  <a:pos x="1" y="1051"/>
                </a:cxn>
                <a:cxn ang="0">
                  <a:pos x="0" y="1005"/>
                </a:cxn>
                <a:cxn ang="0">
                  <a:pos x="1" y="949"/>
                </a:cxn>
                <a:cxn ang="0">
                  <a:pos x="4" y="884"/>
                </a:cxn>
                <a:cxn ang="0">
                  <a:pos x="6" y="848"/>
                </a:cxn>
                <a:cxn ang="0">
                  <a:pos x="9" y="812"/>
                </a:cxn>
                <a:cxn ang="0">
                  <a:pos x="13" y="774"/>
                </a:cxn>
                <a:cxn ang="0">
                  <a:pos x="18" y="734"/>
                </a:cxn>
                <a:cxn ang="0">
                  <a:pos x="24" y="693"/>
                </a:cxn>
                <a:cxn ang="0">
                  <a:pos x="31" y="652"/>
                </a:cxn>
                <a:cxn ang="0">
                  <a:pos x="40" y="609"/>
                </a:cxn>
                <a:cxn ang="0">
                  <a:pos x="49" y="565"/>
                </a:cxn>
                <a:cxn ang="0">
                  <a:pos x="60" y="522"/>
                </a:cxn>
                <a:cxn ang="0">
                  <a:pos x="72" y="479"/>
                </a:cxn>
                <a:cxn ang="0">
                  <a:pos x="87" y="435"/>
                </a:cxn>
                <a:cxn ang="0">
                  <a:pos x="102" y="391"/>
                </a:cxn>
                <a:cxn ang="0">
                  <a:pos x="119" y="348"/>
                </a:cxn>
                <a:cxn ang="0">
                  <a:pos x="139" y="306"/>
                </a:cxn>
                <a:cxn ang="0">
                  <a:pos x="160" y="264"/>
                </a:cxn>
                <a:cxn ang="0">
                  <a:pos x="183" y="222"/>
                </a:cxn>
                <a:cxn ang="0">
                  <a:pos x="208" y="182"/>
                </a:cxn>
                <a:cxn ang="0">
                  <a:pos x="235" y="143"/>
                </a:cxn>
                <a:cxn ang="0">
                  <a:pos x="265" y="105"/>
                </a:cxn>
                <a:cxn ang="0">
                  <a:pos x="296" y="69"/>
                </a:cxn>
                <a:cxn ang="0">
                  <a:pos x="375" y="0"/>
                </a:cxn>
                <a:cxn ang="0">
                  <a:pos x="1041" y="477"/>
                </a:cxn>
              </a:cxnLst>
              <a:rect l="0" t="0" r="r" b="b"/>
              <a:pathLst>
                <a:path w="1041" h="1116">
                  <a:moveTo>
                    <a:pt x="1041" y="477"/>
                  </a:moveTo>
                  <a:lnTo>
                    <a:pt x="1036" y="494"/>
                  </a:lnTo>
                  <a:lnTo>
                    <a:pt x="1025" y="538"/>
                  </a:lnTo>
                  <a:lnTo>
                    <a:pt x="1011" y="602"/>
                  </a:lnTo>
                  <a:lnTo>
                    <a:pt x="994" y="678"/>
                  </a:lnTo>
                  <a:lnTo>
                    <a:pt x="987" y="719"/>
                  </a:lnTo>
                  <a:lnTo>
                    <a:pt x="981" y="760"/>
                  </a:lnTo>
                  <a:lnTo>
                    <a:pt x="977" y="800"/>
                  </a:lnTo>
                  <a:lnTo>
                    <a:pt x="973" y="839"/>
                  </a:lnTo>
                  <a:lnTo>
                    <a:pt x="973" y="858"/>
                  </a:lnTo>
                  <a:lnTo>
                    <a:pt x="972" y="875"/>
                  </a:lnTo>
                  <a:lnTo>
                    <a:pt x="973" y="891"/>
                  </a:lnTo>
                  <a:lnTo>
                    <a:pt x="974" y="908"/>
                  </a:lnTo>
                  <a:lnTo>
                    <a:pt x="976" y="922"/>
                  </a:lnTo>
                  <a:lnTo>
                    <a:pt x="978" y="936"/>
                  </a:lnTo>
                  <a:lnTo>
                    <a:pt x="981" y="948"/>
                  </a:lnTo>
                  <a:lnTo>
                    <a:pt x="986" y="958"/>
                  </a:lnTo>
                  <a:lnTo>
                    <a:pt x="4" y="1116"/>
                  </a:lnTo>
                  <a:lnTo>
                    <a:pt x="3" y="1108"/>
                  </a:lnTo>
                  <a:lnTo>
                    <a:pt x="2" y="1086"/>
                  </a:lnTo>
                  <a:lnTo>
                    <a:pt x="1" y="1051"/>
                  </a:lnTo>
                  <a:lnTo>
                    <a:pt x="0" y="1005"/>
                  </a:lnTo>
                  <a:lnTo>
                    <a:pt x="1" y="949"/>
                  </a:lnTo>
                  <a:lnTo>
                    <a:pt x="4" y="884"/>
                  </a:lnTo>
                  <a:lnTo>
                    <a:pt x="6" y="848"/>
                  </a:lnTo>
                  <a:lnTo>
                    <a:pt x="9" y="812"/>
                  </a:lnTo>
                  <a:lnTo>
                    <a:pt x="13" y="774"/>
                  </a:lnTo>
                  <a:lnTo>
                    <a:pt x="18" y="734"/>
                  </a:lnTo>
                  <a:lnTo>
                    <a:pt x="24" y="693"/>
                  </a:lnTo>
                  <a:lnTo>
                    <a:pt x="31" y="652"/>
                  </a:lnTo>
                  <a:lnTo>
                    <a:pt x="40" y="609"/>
                  </a:lnTo>
                  <a:lnTo>
                    <a:pt x="49" y="565"/>
                  </a:lnTo>
                  <a:lnTo>
                    <a:pt x="60" y="522"/>
                  </a:lnTo>
                  <a:lnTo>
                    <a:pt x="72" y="479"/>
                  </a:lnTo>
                  <a:lnTo>
                    <a:pt x="87" y="435"/>
                  </a:lnTo>
                  <a:lnTo>
                    <a:pt x="102" y="391"/>
                  </a:lnTo>
                  <a:lnTo>
                    <a:pt x="119" y="348"/>
                  </a:lnTo>
                  <a:lnTo>
                    <a:pt x="139" y="306"/>
                  </a:lnTo>
                  <a:lnTo>
                    <a:pt x="160" y="264"/>
                  </a:lnTo>
                  <a:lnTo>
                    <a:pt x="183" y="222"/>
                  </a:lnTo>
                  <a:lnTo>
                    <a:pt x="208" y="182"/>
                  </a:lnTo>
                  <a:lnTo>
                    <a:pt x="235" y="143"/>
                  </a:lnTo>
                  <a:lnTo>
                    <a:pt x="265" y="105"/>
                  </a:lnTo>
                  <a:lnTo>
                    <a:pt x="296" y="69"/>
                  </a:lnTo>
                  <a:lnTo>
                    <a:pt x="375" y="0"/>
                  </a:lnTo>
                  <a:lnTo>
                    <a:pt x="1041" y="477"/>
                  </a:lnTo>
                  <a:close/>
                </a:path>
              </a:pathLst>
            </a:custGeom>
            <a:solidFill>
              <a:srgbClr val="4951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4" name="Freeform 128"/>
            <p:cNvSpPr>
              <a:spLocks/>
            </p:cNvSpPr>
            <p:nvPr/>
          </p:nvSpPr>
          <p:spPr bwMode="auto">
            <a:xfrm>
              <a:off x="813" y="1668"/>
              <a:ext cx="23" cy="60"/>
            </a:xfrm>
            <a:custGeom>
              <a:avLst/>
              <a:gdLst/>
              <a:ahLst/>
              <a:cxnLst>
                <a:cxn ang="0">
                  <a:pos x="402" y="97"/>
                </a:cxn>
                <a:cxn ang="0">
                  <a:pos x="398" y="102"/>
                </a:cxn>
                <a:cxn ang="0">
                  <a:pos x="387" y="116"/>
                </a:cxn>
                <a:cxn ang="0">
                  <a:pos x="369" y="138"/>
                </a:cxn>
                <a:cxn ang="0">
                  <a:pos x="349" y="167"/>
                </a:cxn>
                <a:cxn ang="0">
                  <a:pos x="337" y="184"/>
                </a:cxn>
                <a:cxn ang="0">
                  <a:pos x="324" y="204"/>
                </a:cxn>
                <a:cxn ang="0">
                  <a:pos x="312" y="224"/>
                </a:cxn>
                <a:cxn ang="0">
                  <a:pos x="299" y="248"/>
                </a:cxn>
                <a:cxn ang="0">
                  <a:pos x="285" y="271"/>
                </a:cxn>
                <a:cxn ang="0">
                  <a:pos x="272" y="298"/>
                </a:cxn>
                <a:cxn ang="0">
                  <a:pos x="259" y="326"/>
                </a:cxn>
                <a:cxn ang="0">
                  <a:pos x="247" y="354"/>
                </a:cxn>
                <a:cxn ang="0">
                  <a:pos x="234" y="385"/>
                </a:cxn>
                <a:cxn ang="0">
                  <a:pos x="222" y="418"/>
                </a:cxn>
                <a:cxn ang="0">
                  <a:pos x="212" y="452"/>
                </a:cxn>
                <a:cxn ang="0">
                  <a:pos x="202" y="487"/>
                </a:cxn>
                <a:cxn ang="0">
                  <a:pos x="193" y="523"/>
                </a:cxn>
                <a:cxn ang="0">
                  <a:pos x="185" y="560"/>
                </a:cxn>
                <a:cxn ang="0">
                  <a:pos x="179" y="599"/>
                </a:cxn>
                <a:cxn ang="0">
                  <a:pos x="175" y="640"/>
                </a:cxn>
                <a:cxn ang="0">
                  <a:pos x="172" y="681"/>
                </a:cxn>
                <a:cxn ang="0">
                  <a:pos x="171" y="724"/>
                </a:cxn>
                <a:cxn ang="0">
                  <a:pos x="172" y="768"/>
                </a:cxn>
                <a:cxn ang="0">
                  <a:pos x="175" y="813"/>
                </a:cxn>
                <a:cxn ang="0">
                  <a:pos x="181" y="859"/>
                </a:cxn>
                <a:cxn ang="0">
                  <a:pos x="188" y="905"/>
                </a:cxn>
                <a:cxn ang="0">
                  <a:pos x="200" y="953"/>
                </a:cxn>
                <a:cxn ang="0">
                  <a:pos x="213" y="1001"/>
                </a:cxn>
                <a:cxn ang="0">
                  <a:pos x="41" y="1020"/>
                </a:cxn>
                <a:cxn ang="0">
                  <a:pos x="27" y="969"/>
                </a:cxn>
                <a:cxn ang="0">
                  <a:pos x="16" y="919"/>
                </a:cxn>
                <a:cxn ang="0">
                  <a:pos x="8" y="869"/>
                </a:cxn>
                <a:cxn ang="0">
                  <a:pos x="3" y="820"/>
                </a:cxn>
                <a:cxn ang="0">
                  <a:pos x="1" y="772"/>
                </a:cxn>
                <a:cxn ang="0">
                  <a:pos x="0" y="724"/>
                </a:cxn>
                <a:cxn ang="0">
                  <a:pos x="3" y="677"/>
                </a:cxn>
                <a:cxn ang="0">
                  <a:pos x="7" y="632"/>
                </a:cxn>
                <a:cxn ang="0">
                  <a:pos x="12" y="587"/>
                </a:cxn>
                <a:cxn ang="0">
                  <a:pos x="20" y="543"/>
                </a:cxn>
                <a:cxn ang="0">
                  <a:pos x="30" y="501"/>
                </a:cxn>
                <a:cxn ang="0">
                  <a:pos x="40" y="460"/>
                </a:cxn>
                <a:cxn ang="0">
                  <a:pos x="52" y="419"/>
                </a:cxn>
                <a:cxn ang="0">
                  <a:pos x="64" y="381"/>
                </a:cxn>
                <a:cxn ang="0">
                  <a:pos x="79" y="343"/>
                </a:cxn>
                <a:cxn ang="0">
                  <a:pos x="93" y="307"/>
                </a:cxn>
                <a:cxn ang="0">
                  <a:pos x="107" y="273"/>
                </a:cxn>
                <a:cxn ang="0">
                  <a:pos x="123" y="241"/>
                </a:cxn>
                <a:cxn ang="0">
                  <a:pos x="138" y="210"/>
                </a:cxn>
                <a:cxn ang="0">
                  <a:pos x="153" y="181"/>
                </a:cxn>
                <a:cxn ang="0">
                  <a:pos x="169" y="154"/>
                </a:cxn>
                <a:cxn ang="0">
                  <a:pos x="183" y="129"/>
                </a:cxn>
                <a:cxn ang="0">
                  <a:pos x="197" y="105"/>
                </a:cxn>
                <a:cxn ang="0">
                  <a:pos x="211" y="85"/>
                </a:cxn>
                <a:cxn ang="0">
                  <a:pos x="234" y="49"/>
                </a:cxn>
                <a:cxn ang="0">
                  <a:pos x="254" y="22"/>
                </a:cxn>
                <a:cxn ang="0">
                  <a:pos x="267" y="6"/>
                </a:cxn>
                <a:cxn ang="0">
                  <a:pos x="272" y="0"/>
                </a:cxn>
                <a:cxn ang="0">
                  <a:pos x="402" y="97"/>
                </a:cxn>
              </a:cxnLst>
              <a:rect l="0" t="0" r="r" b="b"/>
              <a:pathLst>
                <a:path w="402" h="1020">
                  <a:moveTo>
                    <a:pt x="402" y="97"/>
                  </a:moveTo>
                  <a:lnTo>
                    <a:pt x="398" y="102"/>
                  </a:lnTo>
                  <a:lnTo>
                    <a:pt x="387" y="116"/>
                  </a:lnTo>
                  <a:lnTo>
                    <a:pt x="369" y="138"/>
                  </a:lnTo>
                  <a:lnTo>
                    <a:pt x="349" y="167"/>
                  </a:lnTo>
                  <a:lnTo>
                    <a:pt x="337" y="184"/>
                  </a:lnTo>
                  <a:lnTo>
                    <a:pt x="324" y="204"/>
                  </a:lnTo>
                  <a:lnTo>
                    <a:pt x="312" y="224"/>
                  </a:lnTo>
                  <a:lnTo>
                    <a:pt x="299" y="248"/>
                  </a:lnTo>
                  <a:lnTo>
                    <a:pt x="285" y="271"/>
                  </a:lnTo>
                  <a:lnTo>
                    <a:pt x="272" y="298"/>
                  </a:lnTo>
                  <a:lnTo>
                    <a:pt x="259" y="326"/>
                  </a:lnTo>
                  <a:lnTo>
                    <a:pt x="247" y="354"/>
                  </a:lnTo>
                  <a:lnTo>
                    <a:pt x="234" y="385"/>
                  </a:lnTo>
                  <a:lnTo>
                    <a:pt x="222" y="418"/>
                  </a:lnTo>
                  <a:lnTo>
                    <a:pt x="212" y="452"/>
                  </a:lnTo>
                  <a:lnTo>
                    <a:pt x="202" y="487"/>
                  </a:lnTo>
                  <a:lnTo>
                    <a:pt x="193" y="523"/>
                  </a:lnTo>
                  <a:lnTo>
                    <a:pt x="185" y="560"/>
                  </a:lnTo>
                  <a:lnTo>
                    <a:pt x="179" y="599"/>
                  </a:lnTo>
                  <a:lnTo>
                    <a:pt x="175" y="640"/>
                  </a:lnTo>
                  <a:lnTo>
                    <a:pt x="172" y="681"/>
                  </a:lnTo>
                  <a:lnTo>
                    <a:pt x="171" y="724"/>
                  </a:lnTo>
                  <a:lnTo>
                    <a:pt x="172" y="768"/>
                  </a:lnTo>
                  <a:lnTo>
                    <a:pt x="175" y="813"/>
                  </a:lnTo>
                  <a:lnTo>
                    <a:pt x="181" y="859"/>
                  </a:lnTo>
                  <a:lnTo>
                    <a:pt x="188" y="905"/>
                  </a:lnTo>
                  <a:lnTo>
                    <a:pt x="200" y="953"/>
                  </a:lnTo>
                  <a:lnTo>
                    <a:pt x="213" y="1001"/>
                  </a:lnTo>
                  <a:lnTo>
                    <a:pt x="41" y="1020"/>
                  </a:lnTo>
                  <a:lnTo>
                    <a:pt x="27" y="969"/>
                  </a:lnTo>
                  <a:lnTo>
                    <a:pt x="16" y="919"/>
                  </a:lnTo>
                  <a:lnTo>
                    <a:pt x="8" y="869"/>
                  </a:lnTo>
                  <a:lnTo>
                    <a:pt x="3" y="820"/>
                  </a:lnTo>
                  <a:lnTo>
                    <a:pt x="1" y="772"/>
                  </a:lnTo>
                  <a:lnTo>
                    <a:pt x="0" y="724"/>
                  </a:lnTo>
                  <a:lnTo>
                    <a:pt x="3" y="677"/>
                  </a:lnTo>
                  <a:lnTo>
                    <a:pt x="7" y="632"/>
                  </a:lnTo>
                  <a:lnTo>
                    <a:pt x="12" y="587"/>
                  </a:lnTo>
                  <a:lnTo>
                    <a:pt x="20" y="543"/>
                  </a:lnTo>
                  <a:lnTo>
                    <a:pt x="30" y="501"/>
                  </a:lnTo>
                  <a:lnTo>
                    <a:pt x="40" y="460"/>
                  </a:lnTo>
                  <a:lnTo>
                    <a:pt x="52" y="419"/>
                  </a:lnTo>
                  <a:lnTo>
                    <a:pt x="64" y="381"/>
                  </a:lnTo>
                  <a:lnTo>
                    <a:pt x="79" y="343"/>
                  </a:lnTo>
                  <a:lnTo>
                    <a:pt x="93" y="307"/>
                  </a:lnTo>
                  <a:lnTo>
                    <a:pt x="107" y="273"/>
                  </a:lnTo>
                  <a:lnTo>
                    <a:pt x="123" y="241"/>
                  </a:lnTo>
                  <a:lnTo>
                    <a:pt x="138" y="210"/>
                  </a:lnTo>
                  <a:lnTo>
                    <a:pt x="153" y="181"/>
                  </a:lnTo>
                  <a:lnTo>
                    <a:pt x="169" y="154"/>
                  </a:lnTo>
                  <a:lnTo>
                    <a:pt x="183" y="129"/>
                  </a:lnTo>
                  <a:lnTo>
                    <a:pt x="197" y="105"/>
                  </a:lnTo>
                  <a:lnTo>
                    <a:pt x="211" y="85"/>
                  </a:lnTo>
                  <a:lnTo>
                    <a:pt x="234" y="49"/>
                  </a:lnTo>
                  <a:lnTo>
                    <a:pt x="254" y="22"/>
                  </a:lnTo>
                  <a:lnTo>
                    <a:pt x="267" y="6"/>
                  </a:lnTo>
                  <a:lnTo>
                    <a:pt x="272" y="0"/>
                  </a:lnTo>
                  <a:lnTo>
                    <a:pt x="402" y="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5" name="Freeform 129"/>
            <p:cNvSpPr>
              <a:spLocks/>
            </p:cNvSpPr>
            <p:nvPr/>
          </p:nvSpPr>
          <p:spPr bwMode="auto">
            <a:xfrm>
              <a:off x="833" y="1678"/>
              <a:ext cx="18" cy="62"/>
            </a:xfrm>
            <a:custGeom>
              <a:avLst/>
              <a:gdLst/>
              <a:ahLst/>
              <a:cxnLst>
                <a:cxn ang="0">
                  <a:pos x="310" y="74"/>
                </a:cxn>
                <a:cxn ang="0">
                  <a:pos x="306" y="80"/>
                </a:cxn>
                <a:cxn ang="0">
                  <a:pos x="298" y="95"/>
                </a:cxn>
                <a:cxn ang="0">
                  <a:pos x="284" y="120"/>
                </a:cxn>
                <a:cxn ang="0">
                  <a:pos x="268" y="152"/>
                </a:cxn>
                <a:cxn ang="0">
                  <a:pos x="259" y="171"/>
                </a:cxn>
                <a:cxn ang="0">
                  <a:pos x="250" y="193"/>
                </a:cxn>
                <a:cxn ang="0">
                  <a:pos x="239" y="215"/>
                </a:cxn>
                <a:cxn ang="0">
                  <a:pos x="230" y="240"/>
                </a:cxn>
                <a:cxn ang="0">
                  <a:pos x="221" y="266"/>
                </a:cxn>
                <a:cxn ang="0">
                  <a:pos x="212" y="294"/>
                </a:cxn>
                <a:cxn ang="0">
                  <a:pos x="203" y="324"/>
                </a:cxn>
                <a:cxn ang="0">
                  <a:pos x="195" y="356"/>
                </a:cxn>
                <a:cxn ang="0">
                  <a:pos x="187" y="387"/>
                </a:cxn>
                <a:cxn ang="0">
                  <a:pos x="181" y="421"/>
                </a:cxn>
                <a:cxn ang="0">
                  <a:pos x="176" y="457"/>
                </a:cxn>
                <a:cxn ang="0">
                  <a:pos x="171" y="493"/>
                </a:cxn>
                <a:cxn ang="0">
                  <a:pos x="168" y="531"/>
                </a:cxn>
                <a:cxn ang="0">
                  <a:pos x="166" y="569"/>
                </a:cxn>
                <a:cxn ang="0">
                  <a:pos x="166" y="609"/>
                </a:cxn>
                <a:cxn ang="0">
                  <a:pos x="168" y="649"/>
                </a:cxn>
                <a:cxn ang="0">
                  <a:pos x="171" y="691"/>
                </a:cxn>
                <a:cxn ang="0">
                  <a:pos x="176" y="733"/>
                </a:cxn>
                <a:cxn ang="0">
                  <a:pos x="184" y="776"/>
                </a:cxn>
                <a:cxn ang="0">
                  <a:pos x="194" y="819"/>
                </a:cxn>
                <a:cxn ang="0">
                  <a:pos x="207" y="864"/>
                </a:cxn>
                <a:cxn ang="0">
                  <a:pos x="221" y="908"/>
                </a:cxn>
                <a:cxn ang="0">
                  <a:pos x="239" y="954"/>
                </a:cxn>
                <a:cxn ang="0">
                  <a:pos x="260" y="999"/>
                </a:cxn>
                <a:cxn ang="0">
                  <a:pos x="93" y="1046"/>
                </a:cxn>
                <a:cxn ang="0">
                  <a:pos x="71" y="999"/>
                </a:cxn>
                <a:cxn ang="0">
                  <a:pos x="53" y="952"/>
                </a:cxn>
                <a:cxn ang="0">
                  <a:pos x="38" y="904"/>
                </a:cxn>
                <a:cxn ang="0">
                  <a:pos x="25" y="857"/>
                </a:cxn>
                <a:cxn ang="0">
                  <a:pos x="15" y="810"/>
                </a:cxn>
                <a:cxn ang="0">
                  <a:pos x="8" y="763"/>
                </a:cxn>
                <a:cxn ang="0">
                  <a:pos x="3" y="716"/>
                </a:cxn>
                <a:cxn ang="0">
                  <a:pos x="1" y="670"/>
                </a:cxn>
                <a:cxn ang="0">
                  <a:pos x="0" y="625"/>
                </a:cxn>
                <a:cxn ang="0">
                  <a:pos x="1" y="581"/>
                </a:cxn>
                <a:cxn ang="0">
                  <a:pos x="3" y="537"/>
                </a:cxn>
                <a:cxn ang="0">
                  <a:pos x="8" y="494"/>
                </a:cxn>
                <a:cxn ang="0">
                  <a:pos x="13" y="453"/>
                </a:cxn>
                <a:cxn ang="0">
                  <a:pos x="20" y="412"/>
                </a:cxn>
                <a:cxn ang="0">
                  <a:pos x="27" y="373"/>
                </a:cxn>
                <a:cxn ang="0">
                  <a:pos x="37" y="335"/>
                </a:cxn>
                <a:cxn ang="0">
                  <a:pos x="46" y="299"/>
                </a:cxn>
                <a:cxn ang="0">
                  <a:pos x="56" y="264"/>
                </a:cxn>
                <a:cxn ang="0">
                  <a:pos x="66" y="232"/>
                </a:cxn>
                <a:cxn ang="0">
                  <a:pos x="78" y="200"/>
                </a:cxn>
                <a:cxn ang="0">
                  <a:pos x="88" y="171"/>
                </a:cxn>
                <a:cxn ang="0">
                  <a:pos x="98" y="143"/>
                </a:cxn>
                <a:cxn ang="0">
                  <a:pos x="109" y="118"/>
                </a:cxn>
                <a:cxn ang="0">
                  <a:pos x="120" y="94"/>
                </a:cxn>
                <a:cxn ang="0">
                  <a:pos x="137" y="55"/>
                </a:cxn>
                <a:cxn ang="0">
                  <a:pos x="152" y="26"/>
                </a:cxn>
                <a:cxn ang="0">
                  <a:pos x="163" y="7"/>
                </a:cxn>
                <a:cxn ang="0">
                  <a:pos x="167" y="0"/>
                </a:cxn>
                <a:cxn ang="0">
                  <a:pos x="310" y="74"/>
                </a:cxn>
              </a:cxnLst>
              <a:rect l="0" t="0" r="r" b="b"/>
              <a:pathLst>
                <a:path w="310" h="1046">
                  <a:moveTo>
                    <a:pt x="310" y="74"/>
                  </a:moveTo>
                  <a:lnTo>
                    <a:pt x="306" y="80"/>
                  </a:lnTo>
                  <a:lnTo>
                    <a:pt x="298" y="95"/>
                  </a:lnTo>
                  <a:lnTo>
                    <a:pt x="284" y="120"/>
                  </a:lnTo>
                  <a:lnTo>
                    <a:pt x="268" y="152"/>
                  </a:lnTo>
                  <a:lnTo>
                    <a:pt x="259" y="171"/>
                  </a:lnTo>
                  <a:lnTo>
                    <a:pt x="250" y="193"/>
                  </a:lnTo>
                  <a:lnTo>
                    <a:pt x="239" y="215"/>
                  </a:lnTo>
                  <a:lnTo>
                    <a:pt x="230" y="240"/>
                  </a:lnTo>
                  <a:lnTo>
                    <a:pt x="221" y="266"/>
                  </a:lnTo>
                  <a:lnTo>
                    <a:pt x="212" y="294"/>
                  </a:lnTo>
                  <a:lnTo>
                    <a:pt x="203" y="324"/>
                  </a:lnTo>
                  <a:lnTo>
                    <a:pt x="195" y="356"/>
                  </a:lnTo>
                  <a:lnTo>
                    <a:pt x="187" y="387"/>
                  </a:lnTo>
                  <a:lnTo>
                    <a:pt x="181" y="421"/>
                  </a:lnTo>
                  <a:lnTo>
                    <a:pt x="176" y="457"/>
                  </a:lnTo>
                  <a:lnTo>
                    <a:pt x="171" y="493"/>
                  </a:lnTo>
                  <a:lnTo>
                    <a:pt x="168" y="531"/>
                  </a:lnTo>
                  <a:lnTo>
                    <a:pt x="166" y="569"/>
                  </a:lnTo>
                  <a:lnTo>
                    <a:pt x="166" y="609"/>
                  </a:lnTo>
                  <a:lnTo>
                    <a:pt x="168" y="649"/>
                  </a:lnTo>
                  <a:lnTo>
                    <a:pt x="171" y="691"/>
                  </a:lnTo>
                  <a:lnTo>
                    <a:pt x="176" y="733"/>
                  </a:lnTo>
                  <a:lnTo>
                    <a:pt x="184" y="776"/>
                  </a:lnTo>
                  <a:lnTo>
                    <a:pt x="194" y="819"/>
                  </a:lnTo>
                  <a:lnTo>
                    <a:pt x="207" y="864"/>
                  </a:lnTo>
                  <a:lnTo>
                    <a:pt x="221" y="908"/>
                  </a:lnTo>
                  <a:lnTo>
                    <a:pt x="239" y="954"/>
                  </a:lnTo>
                  <a:lnTo>
                    <a:pt x="260" y="999"/>
                  </a:lnTo>
                  <a:lnTo>
                    <a:pt x="93" y="1046"/>
                  </a:lnTo>
                  <a:lnTo>
                    <a:pt x="71" y="999"/>
                  </a:lnTo>
                  <a:lnTo>
                    <a:pt x="53" y="952"/>
                  </a:lnTo>
                  <a:lnTo>
                    <a:pt x="38" y="904"/>
                  </a:lnTo>
                  <a:lnTo>
                    <a:pt x="25" y="857"/>
                  </a:lnTo>
                  <a:lnTo>
                    <a:pt x="15" y="810"/>
                  </a:lnTo>
                  <a:lnTo>
                    <a:pt x="8" y="763"/>
                  </a:lnTo>
                  <a:lnTo>
                    <a:pt x="3" y="716"/>
                  </a:lnTo>
                  <a:lnTo>
                    <a:pt x="1" y="670"/>
                  </a:lnTo>
                  <a:lnTo>
                    <a:pt x="0" y="625"/>
                  </a:lnTo>
                  <a:lnTo>
                    <a:pt x="1" y="581"/>
                  </a:lnTo>
                  <a:lnTo>
                    <a:pt x="3" y="537"/>
                  </a:lnTo>
                  <a:lnTo>
                    <a:pt x="8" y="494"/>
                  </a:lnTo>
                  <a:lnTo>
                    <a:pt x="13" y="453"/>
                  </a:lnTo>
                  <a:lnTo>
                    <a:pt x="20" y="412"/>
                  </a:lnTo>
                  <a:lnTo>
                    <a:pt x="27" y="373"/>
                  </a:lnTo>
                  <a:lnTo>
                    <a:pt x="37" y="335"/>
                  </a:lnTo>
                  <a:lnTo>
                    <a:pt x="46" y="299"/>
                  </a:lnTo>
                  <a:lnTo>
                    <a:pt x="56" y="264"/>
                  </a:lnTo>
                  <a:lnTo>
                    <a:pt x="66" y="232"/>
                  </a:lnTo>
                  <a:lnTo>
                    <a:pt x="78" y="200"/>
                  </a:lnTo>
                  <a:lnTo>
                    <a:pt x="88" y="171"/>
                  </a:lnTo>
                  <a:lnTo>
                    <a:pt x="98" y="143"/>
                  </a:lnTo>
                  <a:lnTo>
                    <a:pt x="109" y="118"/>
                  </a:lnTo>
                  <a:lnTo>
                    <a:pt x="120" y="94"/>
                  </a:lnTo>
                  <a:lnTo>
                    <a:pt x="137" y="55"/>
                  </a:lnTo>
                  <a:lnTo>
                    <a:pt x="152" y="26"/>
                  </a:lnTo>
                  <a:lnTo>
                    <a:pt x="163" y="7"/>
                  </a:lnTo>
                  <a:lnTo>
                    <a:pt x="167" y="0"/>
                  </a:lnTo>
                  <a:lnTo>
                    <a:pt x="310" y="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6" name="Freeform 130"/>
            <p:cNvSpPr>
              <a:spLocks/>
            </p:cNvSpPr>
            <p:nvPr/>
          </p:nvSpPr>
          <p:spPr bwMode="auto">
            <a:xfrm>
              <a:off x="749" y="1716"/>
              <a:ext cx="142" cy="37"/>
            </a:xfrm>
            <a:custGeom>
              <a:avLst/>
              <a:gdLst/>
              <a:ahLst/>
              <a:cxnLst>
                <a:cxn ang="0">
                  <a:pos x="5" y="518"/>
                </a:cxn>
                <a:cxn ang="0">
                  <a:pos x="14" y="544"/>
                </a:cxn>
                <a:cxn ang="0">
                  <a:pos x="27" y="568"/>
                </a:cxn>
                <a:cxn ang="0">
                  <a:pos x="43" y="587"/>
                </a:cxn>
                <a:cxn ang="0">
                  <a:pos x="64" y="603"/>
                </a:cxn>
                <a:cxn ang="0">
                  <a:pos x="86" y="615"/>
                </a:cxn>
                <a:cxn ang="0">
                  <a:pos x="111" y="622"/>
                </a:cxn>
                <a:cxn ang="0">
                  <a:pos x="138" y="623"/>
                </a:cxn>
                <a:cxn ang="0">
                  <a:pos x="2304" y="277"/>
                </a:cxn>
                <a:cxn ang="0">
                  <a:pos x="2330" y="270"/>
                </a:cxn>
                <a:cxn ang="0">
                  <a:pos x="2353" y="258"/>
                </a:cxn>
                <a:cxn ang="0">
                  <a:pos x="2373" y="242"/>
                </a:cxn>
                <a:cxn ang="0">
                  <a:pos x="2390" y="222"/>
                </a:cxn>
                <a:cxn ang="0">
                  <a:pos x="2403" y="199"/>
                </a:cxn>
                <a:cxn ang="0">
                  <a:pos x="2411" y="174"/>
                </a:cxn>
                <a:cxn ang="0">
                  <a:pos x="2415" y="146"/>
                </a:cxn>
                <a:cxn ang="0">
                  <a:pos x="2414" y="118"/>
                </a:cxn>
                <a:cxn ang="0">
                  <a:pos x="2407" y="91"/>
                </a:cxn>
                <a:cxn ang="0">
                  <a:pos x="2396" y="65"/>
                </a:cxn>
                <a:cxn ang="0">
                  <a:pos x="2381" y="44"/>
                </a:cxn>
                <a:cxn ang="0">
                  <a:pos x="2362" y="26"/>
                </a:cxn>
                <a:cxn ang="0">
                  <a:pos x="2340" y="13"/>
                </a:cxn>
                <a:cxn ang="0">
                  <a:pos x="2317" y="4"/>
                </a:cxn>
                <a:cxn ang="0">
                  <a:pos x="2291" y="0"/>
                </a:cxn>
                <a:cxn ang="0">
                  <a:pos x="2265" y="1"/>
                </a:cxn>
                <a:cxn ang="0">
                  <a:pos x="99" y="348"/>
                </a:cxn>
                <a:cxn ang="0">
                  <a:pos x="74" y="357"/>
                </a:cxn>
                <a:cxn ang="0">
                  <a:pos x="53" y="372"/>
                </a:cxn>
                <a:cxn ang="0">
                  <a:pos x="34" y="390"/>
                </a:cxn>
                <a:cxn ang="0">
                  <a:pos x="19" y="412"/>
                </a:cxn>
                <a:cxn ang="0">
                  <a:pos x="9" y="435"/>
                </a:cxn>
                <a:cxn ang="0">
                  <a:pos x="2" y="462"/>
                </a:cxn>
                <a:cxn ang="0">
                  <a:pos x="0" y="490"/>
                </a:cxn>
              </a:cxnLst>
              <a:rect l="0" t="0" r="r" b="b"/>
              <a:pathLst>
                <a:path w="2415" h="623">
                  <a:moveTo>
                    <a:pt x="2" y="504"/>
                  </a:moveTo>
                  <a:lnTo>
                    <a:pt x="5" y="518"/>
                  </a:lnTo>
                  <a:lnTo>
                    <a:pt x="9" y="532"/>
                  </a:lnTo>
                  <a:lnTo>
                    <a:pt x="14" y="544"/>
                  </a:lnTo>
                  <a:lnTo>
                    <a:pt x="20" y="556"/>
                  </a:lnTo>
                  <a:lnTo>
                    <a:pt x="27" y="568"/>
                  </a:lnTo>
                  <a:lnTo>
                    <a:pt x="35" y="578"/>
                  </a:lnTo>
                  <a:lnTo>
                    <a:pt x="43" y="587"/>
                  </a:lnTo>
                  <a:lnTo>
                    <a:pt x="54" y="596"/>
                  </a:lnTo>
                  <a:lnTo>
                    <a:pt x="64" y="603"/>
                  </a:lnTo>
                  <a:lnTo>
                    <a:pt x="75" y="610"/>
                  </a:lnTo>
                  <a:lnTo>
                    <a:pt x="86" y="615"/>
                  </a:lnTo>
                  <a:lnTo>
                    <a:pt x="99" y="619"/>
                  </a:lnTo>
                  <a:lnTo>
                    <a:pt x="111" y="622"/>
                  </a:lnTo>
                  <a:lnTo>
                    <a:pt x="124" y="623"/>
                  </a:lnTo>
                  <a:lnTo>
                    <a:pt x="138" y="623"/>
                  </a:lnTo>
                  <a:lnTo>
                    <a:pt x="151" y="622"/>
                  </a:lnTo>
                  <a:lnTo>
                    <a:pt x="2304" y="277"/>
                  </a:lnTo>
                  <a:lnTo>
                    <a:pt x="2317" y="274"/>
                  </a:lnTo>
                  <a:lnTo>
                    <a:pt x="2330" y="270"/>
                  </a:lnTo>
                  <a:lnTo>
                    <a:pt x="2342" y="265"/>
                  </a:lnTo>
                  <a:lnTo>
                    <a:pt x="2353" y="258"/>
                  </a:lnTo>
                  <a:lnTo>
                    <a:pt x="2363" y="251"/>
                  </a:lnTo>
                  <a:lnTo>
                    <a:pt x="2373" y="242"/>
                  </a:lnTo>
                  <a:lnTo>
                    <a:pt x="2381" y="232"/>
                  </a:lnTo>
                  <a:lnTo>
                    <a:pt x="2390" y="222"/>
                  </a:lnTo>
                  <a:lnTo>
                    <a:pt x="2397" y="211"/>
                  </a:lnTo>
                  <a:lnTo>
                    <a:pt x="2403" y="199"/>
                  </a:lnTo>
                  <a:lnTo>
                    <a:pt x="2407" y="186"/>
                  </a:lnTo>
                  <a:lnTo>
                    <a:pt x="2411" y="174"/>
                  </a:lnTo>
                  <a:lnTo>
                    <a:pt x="2414" y="160"/>
                  </a:lnTo>
                  <a:lnTo>
                    <a:pt x="2415" y="146"/>
                  </a:lnTo>
                  <a:lnTo>
                    <a:pt x="2415" y="132"/>
                  </a:lnTo>
                  <a:lnTo>
                    <a:pt x="2414" y="118"/>
                  </a:lnTo>
                  <a:lnTo>
                    <a:pt x="2411" y="104"/>
                  </a:lnTo>
                  <a:lnTo>
                    <a:pt x="2407" y="91"/>
                  </a:lnTo>
                  <a:lnTo>
                    <a:pt x="2402" y="78"/>
                  </a:lnTo>
                  <a:lnTo>
                    <a:pt x="2396" y="65"/>
                  </a:lnTo>
                  <a:lnTo>
                    <a:pt x="2389" y="55"/>
                  </a:lnTo>
                  <a:lnTo>
                    <a:pt x="2381" y="44"/>
                  </a:lnTo>
                  <a:lnTo>
                    <a:pt x="2372" y="35"/>
                  </a:lnTo>
                  <a:lnTo>
                    <a:pt x="2362" y="26"/>
                  </a:lnTo>
                  <a:lnTo>
                    <a:pt x="2352" y="19"/>
                  </a:lnTo>
                  <a:lnTo>
                    <a:pt x="2340" y="13"/>
                  </a:lnTo>
                  <a:lnTo>
                    <a:pt x="2329" y="8"/>
                  </a:lnTo>
                  <a:lnTo>
                    <a:pt x="2317" y="4"/>
                  </a:lnTo>
                  <a:lnTo>
                    <a:pt x="2305" y="1"/>
                  </a:lnTo>
                  <a:lnTo>
                    <a:pt x="2291" y="0"/>
                  </a:lnTo>
                  <a:lnTo>
                    <a:pt x="2278" y="0"/>
                  </a:lnTo>
                  <a:lnTo>
                    <a:pt x="2265" y="1"/>
                  </a:lnTo>
                  <a:lnTo>
                    <a:pt x="112" y="345"/>
                  </a:lnTo>
                  <a:lnTo>
                    <a:pt x="99" y="348"/>
                  </a:lnTo>
                  <a:lnTo>
                    <a:pt x="86" y="352"/>
                  </a:lnTo>
                  <a:lnTo>
                    <a:pt x="74" y="357"/>
                  </a:lnTo>
                  <a:lnTo>
                    <a:pt x="63" y="365"/>
                  </a:lnTo>
                  <a:lnTo>
                    <a:pt x="53" y="372"/>
                  </a:lnTo>
                  <a:lnTo>
                    <a:pt x="42" y="380"/>
                  </a:lnTo>
                  <a:lnTo>
                    <a:pt x="34" y="390"/>
                  </a:lnTo>
                  <a:lnTo>
                    <a:pt x="26" y="400"/>
                  </a:lnTo>
                  <a:lnTo>
                    <a:pt x="19" y="412"/>
                  </a:lnTo>
                  <a:lnTo>
                    <a:pt x="13" y="423"/>
                  </a:lnTo>
                  <a:lnTo>
                    <a:pt x="9" y="435"/>
                  </a:lnTo>
                  <a:lnTo>
                    <a:pt x="5" y="449"/>
                  </a:lnTo>
                  <a:lnTo>
                    <a:pt x="2" y="462"/>
                  </a:lnTo>
                  <a:lnTo>
                    <a:pt x="0" y="475"/>
                  </a:lnTo>
                  <a:lnTo>
                    <a:pt x="0" y="490"/>
                  </a:lnTo>
                  <a:lnTo>
                    <a:pt x="2" y="504"/>
                  </a:lnTo>
                  <a:close/>
                </a:path>
              </a:pathLst>
            </a:custGeom>
            <a:solidFill>
              <a:srgbClr val="4951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7" name="Freeform 131"/>
            <p:cNvSpPr>
              <a:spLocks/>
            </p:cNvSpPr>
            <p:nvPr/>
          </p:nvSpPr>
          <p:spPr bwMode="auto">
            <a:xfrm>
              <a:off x="779" y="1308"/>
              <a:ext cx="534" cy="177"/>
            </a:xfrm>
            <a:custGeom>
              <a:avLst/>
              <a:gdLst/>
              <a:ahLst/>
              <a:cxnLst>
                <a:cxn ang="0">
                  <a:pos x="3387" y="0"/>
                </a:cxn>
                <a:cxn ang="0">
                  <a:pos x="9082" y="991"/>
                </a:cxn>
                <a:cxn ang="0">
                  <a:pos x="5761" y="3018"/>
                </a:cxn>
                <a:cxn ang="0">
                  <a:pos x="0" y="2269"/>
                </a:cxn>
                <a:cxn ang="0">
                  <a:pos x="3387" y="0"/>
                </a:cxn>
              </a:cxnLst>
              <a:rect l="0" t="0" r="r" b="b"/>
              <a:pathLst>
                <a:path w="9082" h="3018">
                  <a:moveTo>
                    <a:pt x="3387" y="0"/>
                  </a:moveTo>
                  <a:lnTo>
                    <a:pt x="9082" y="991"/>
                  </a:lnTo>
                  <a:lnTo>
                    <a:pt x="5761" y="3018"/>
                  </a:lnTo>
                  <a:lnTo>
                    <a:pt x="0" y="2269"/>
                  </a:lnTo>
                  <a:lnTo>
                    <a:pt x="3387" y="0"/>
                  </a:lnTo>
                  <a:close/>
                </a:path>
              </a:pathLst>
            </a:custGeom>
            <a:solidFill>
              <a:srgbClr val="BD9A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8" name="Freeform 132"/>
            <p:cNvSpPr>
              <a:spLocks/>
            </p:cNvSpPr>
            <p:nvPr/>
          </p:nvSpPr>
          <p:spPr bwMode="auto">
            <a:xfrm>
              <a:off x="1084" y="1364"/>
              <a:ext cx="80" cy="14"/>
            </a:xfrm>
            <a:custGeom>
              <a:avLst/>
              <a:gdLst/>
              <a:ahLst/>
              <a:cxnLst>
                <a:cxn ang="0">
                  <a:pos x="1105" y="0"/>
                </a:cxn>
                <a:cxn ang="0">
                  <a:pos x="1367" y="229"/>
                </a:cxn>
                <a:cxn ang="0">
                  <a:pos x="0" y="22"/>
                </a:cxn>
                <a:cxn ang="0">
                  <a:pos x="1105" y="0"/>
                </a:cxn>
              </a:cxnLst>
              <a:rect l="0" t="0" r="r" b="b"/>
              <a:pathLst>
                <a:path w="1367" h="229">
                  <a:moveTo>
                    <a:pt x="1105" y="0"/>
                  </a:moveTo>
                  <a:lnTo>
                    <a:pt x="1367" y="229"/>
                  </a:lnTo>
                  <a:lnTo>
                    <a:pt x="0" y="22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AFB5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9" name="Freeform 133"/>
            <p:cNvSpPr>
              <a:spLocks/>
            </p:cNvSpPr>
            <p:nvPr/>
          </p:nvSpPr>
          <p:spPr bwMode="auto">
            <a:xfrm>
              <a:off x="836" y="1370"/>
              <a:ext cx="113" cy="20"/>
            </a:xfrm>
            <a:custGeom>
              <a:avLst/>
              <a:gdLst/>
              <a:ahLst/>
              <a:cxnLst>
                <a:cxn ang="0">
                  <a:pos x="76" y="206"/>
                </a:cxn>
                <a:cxn ang="0">
                  <a:pos x="0" y="345"/>
                </a:cxn>
                <a:cxn ang="0">
                  <a:pos x="15" y="338"/>
                </a:cxn>
                <a:cxn ang="0">
                  <a:pos x="58" y="323"/>
                </a:cxn>
                <a:cxn ang="0">
                  <a:pos x="124" y="299"/>
                </a:cxn>
                <a:cxn ang="0">
                  <a:pos x="211" y="269"/>
                </a:cxn>
                <a:cxn ang="0">
                  <a:pos x="261" y="253"/>
                </a:cxn>
                <a:cxn ang="0">
                  <a:pos x="315" y="236"/>
                </a:cxn>
                <a:cxn ang="0">
                  <a:pos x="373" y="217"/>
                </a:cxn>
                <a:cxn ang="0">
                  <a:pos x="436" y="199"/>
                </a:cxn>
                <a:cxn ang="0">
                  <a:pos x="501" y="180"/>
                </a:cxn>
                <a:cxn ang="0">
                  <a:pos x="570" y="162"/>
                </a:cxn>
                <a:cxn ang="0">
                  <a:pos x="640" y="142"/>
                </a:cxn>
                <a:cxn ang="0">
                  <a:pos x="713" y="125"/>
                </a:cxn>
                <a:cxn ang="0">
                  <a:pos x="788" y="107"/>
                </a:cxn>
                <a:cxn ang="0">
                  <a:pos x="864" y="91"/>
                </a:cxn>
                <a:cxn ang="0">
                  <a:pos x="942" y="76"/>
                </a:cxn>
                <a:cxn ang="0">
                  <a:pos x="1021" y="61"/>
                </a:cxn>
                <a:cxn ang="0">
                  <a:pos x="1101" y="49"/>
                </a:cxn>
                <a:cxn ang="0">
                  <a:pos x="1181" y="38"/>
                </a:cxn>
                <a:cxn ang="0">
                  <a:pos x="1260" y="29"/>
                </a:cxn>
                <a:cxn ang="0">
                  <a:pos x="1340" y="22"/>
                </a:cxn>
                <a:cxn ang="0">
                  <a:pos x="1418" y="18"/>
                </a:cxn>
                <a:cxn ang="0">
                  <a:pos x="1496" y="16"/>
                </a:cxn>
                <a:cxn ang="0">
                  <a:pos x="1572" y="17"/>
                </a:cxn>
                <a:cxn ang="0">
                  <a:pos x="1647" y="21"/>
                </a:cxn>
                <a:cxn ang="0">
                  <a:pos x="1720" y="30"/>
                </a:cxn>
                <a:cxn ang="0">
                  <a:pos x="1790" y="40"/>
                </a:cxn>
                <a:cxn ang="0">
                  <a:pos x="1858" y="55"/>
                </a:cxn>
                <a:cxn ang="0">
                  <a:pos x="1923" y="74"/>
                </a:cxn>
                <a:cxn ang="0">
                  <a:pos x="1858" y="54"/>
                </a:cxn>
                <a:cxn ang="0">
                  <a:pos x="1790" y="39"/>
                </a:cxn>
                <a:cxn ang="0">
                  <a:pos x="1721" y="25"/>
                </a:cxn>
                <a:cxn ang="0">
                  <a:pos x="1649" y="15"/>
                </a:cxn>
                <a:cxn ang="0">
                  <a:pos x="1576" y="8"/>
                </a:cxn>
                <a:cxn ang="0">
                  <a:pos x="1501" y="3"/>
                </a:cxn>
                <a:cxn ang="0">
                  <a:pos x="1425" y="1"/>
                </a:cxn>
                <a:cxn ang="0">
                  <a:pos x="1349" y="0"/>
                </a:cxn>
                <a:cxn ang="0">
                  <a:pos x="1273" y="2"/>
                </a:cxn>
                <a:cxn ang="0">
                  <a:pos x="1196" y="5"/>
                </a:cxn>
                <a:cxn ang="0">
                  <a:pos x="1119" y="10"/>
                </a:cxn>
                <a:cxn ang="0">
                  <a:pos x="1043" y="16"/>
                </a:cxn>
                <a:cxn ang="0">
                  <a:pos x="968" y="24"/>
                </a:cxn>
                <a:cxn ang="0">
                  <a:pos x="893" y="34"/>
                </a:cxn>
                <a:cxn ang="0">
                  <a:pos x="820" y="44"/>
                </a:cxn>
                <a:cxn ang="0">
                  <a:pos x="749" y="54"/>
                </a:cxn>
                <a:cxn ang="0">
                  <a:pos x="679" y="66"/>
                </a:cxn>
                <a:cxn ang="0">
                  <a:pos x="613" y="79"/>
                </a:cxn>
                <a:cxn ang="0">
                  <a:pos x="548" y="91"/>
                </a:cxn>
                <a:cxn ang="0">
                  <a:pos x="486" y="103"/>
                </a:cxn>
                <a:cxn ang="0">
                  <a:pos x="372" y="128"/>
                </a:cxn>
                <a:cxn ang="0">
                  <a:pos x="274" y="152"/>
                </a:cxn>
                <a:cxn ang="0">
                  <a:pos x="192" y="173"/>
                </a:cxn>
                <a:cxn ang="0">
                  <a:pos x="130" y="189"/>
                </a:cxn>
                <a:cxn ang="0">
                  <a:pos x="91" y="201"/>
                </a:cxn>
                <a:cxn ang="0">
                  <a:pos x="76" y="206"/>
                </a:cxn>
              </a:cxnLst>
              <a:rect l="0" t="0" r="r" b="b"/>
              <a:pathLst>
                <a:path w="1923" h="345">
                  <a:moveTo>
                    <a:pt x="76" y="206"/>
                  </a:moveTo>
                  <a:lnTo>
                    <a:pt x="0" y="345"/>
                  </a:lnTo>
                  <a:lnTo>
                    <a:pt x="15" y="338"/>
                  </a:lnTo>
                  <a:lnTo>
                    <a:pt x="58" y="323"/>
                  </a:lnTo>
                  <a:lnTo>
                    <a:pt x="124" y="299"/>
                  </a:lnTo>
                  <a:lnTo>
                    <a:pt x="211" y="269"/>
                  </a:lnTo>
                  <a:lnTo>
                    <a:pt x="261" y="253"/>
                  </a:lnTo>
                  <a:lnTo>
                    <a:pt x="315" y="236"/>
                  </a:lnTo>
                  <a:lnTo>
                    <a:pt x="373" y="217"/>
                  </a:lnTo>
                  <a:lnTo>
                    <a:pt x="436" y="199"/>
                  </a:lnTo>
                  <a:lnTo>
                    <a:pt x="501" y="180"/>
                  </a:lnTo>
                  <a:lnTo>
                    <a:pt x="570" y="162"/>
                  </a:lnTo>
                  <a:lnTo>
                    <a:pt x="640" y="142"/>
                  </a:lnTo>
                  <a:lnTo>
                    <a:pt x="713" y="125"/>
                  </a:lnTo>
                  <a:lnTo>
                    <a:pt x="788" y="107"/>
                  </a:lnTo>
                  <a:lnTo>
                    <a:pt x="864" y="91"/>
                  </a:lnTo>
                  <a:lnTo>
                    <a:pt x="942" y="76"/>
                  </a:lnTo>
                  <a:lnTo>
                    <a:pt x="1021" y="61"/>
                  </a:lnTo>
                  <a:lnTo>
                    <a:pt x="1101" y="49"/>
                  </a:lnTo>
                  <a:lnTo>
                    <a:pt x="1181" y="38"/>
                  </a:lnTo>
                  <a:lnTo>
                    <a:pt x="1260" y="29"/>
                  </a:lnTo>
                  <a:lnTo>
                    <a:pt x="1340" y="22"/>
                  </a:lnTo>
                  <a:lnTo>
                    <a:pt x="1418" y="18"/>
                  </a:lnTo>
                  <a:lnTo>
                    <a:pt x="1496" y="16"/>
                  </a:lnTo>
                  <a:lnTo>
                    <a:pt x="1572" y="17"/>
                  </a:lnTo>
                  <a:lnTo>
                    <a:pt x="1647" y="21"/>
                  </a:lnTo>
                  <a:lnTo>
                    <a:pt x="1720" y="30"/>
                  </a:lnTo>
                  <a:lnTo>
                    <a:pt x="1790" y="40"/>
                  </a:lnTo>
                  <a:lnTo>
                    <a:pt x="1858" y="55"/>
                  </a:lnTo>
                  <a:lnTo>
                    <a:pt x="1923" y="74"/>
                  </a:lnTo>
                  <a:lnTo>
                    <a:pt x="1858" y="54"/>
                  </a:lnTo>
                  <a:lnTo>
                    <a:pt x="1790" y="39"/>
                  </a:lnTo>
                  <a:lnTo>
                    <a:pt x="1721" y="25"/>
                  </a:lnTo>
                  <a:lnTo>
                    <a:pt x="1649" y="15"/>
                  </a:lnTo>
                  <a:lnTo>
                    <a:pt x="1576" y="8"/>
                  </a:lnTo>
                  <a:lnTo>
                    <a:pt x="1501" y="3"/>
                  </a:lnTo>
                  <a:lnTo>
                    <a:pt x="1425" y="1"/>
                  </a:lnTo>
                  <a:lnTo>
                    <a:pt x="1349" y="0"/>
                  </a:lnTo>
                  <a:lnTo>
                    <a:pt x="1273" y="2"/>
                  </a:lnTo>
                  <a:lnTo>
                    <a:pt x="1196" y="5"/>
                  </a:lnTo>
                  <a:lnTo>
                    <a:pt x="1119" y="10"/>
                  </a:lnTo>
                  <a:lnTo>
                    <a:pt x="1043" y="16"/>
                  </a:lnTo>
                  <a:lnTo>
                    <a:pt x="968" y="24"/>
                  </a:lnTo>
                  <a:lnTo>
                    <a:pt x="893" y="34"/>
                  </a:lnTo>
                  <a:lnTo>
                    <a:pt x="820" y="44"/>
                  </a:lnTo>
                  <a:lnTo>
                    <a:pt x="749" y="54"/>
                  </a:lnTo>
                  <a:lnTo>
                    <a:pt x="679" y="66"/>
                  </a:lnTo>
                  <a:lnTo>
                    <a:pt x="613" y="79"/>
                  </a:lnTo>
                  <a:lnTo>
                    <a:pt x="548" y="91"/>
                  </a:lnTo>
                  <a:lnTo>
                    <a:pt x="486" y="103"/>
                  </a:lnTo>
                  <a:lnTo>
                    <a:pt x="372" y="128"/>
                  </a:lnTo>
                  <a:lnTo>
                    <a:pt x="274" y="152"/>
                  </a:lnTo>
                  <a:lnTo>
                    <a:pt x="192" y="173"/>
                  </a:lnTo>
                  <a:lnTo>
                    <a:pt x="130" y="189"/>
                  </a:lnTo>
                  <a:lnTo>
                    <a:pt x="91" y="201"/>
                  </a:lnTo>
                  <a:lnTo>
                    <a:pt x="76" y="206"/>
                  </a:lnTo>
                  <a:close/>
                </a:path>
              </a:pathLst>
            </a:custGeom>
            <a:solidFill>
              <a:srgbClr val="AFB5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0" name="Freeform 134"/>
            <p:cNvSpPr>
              <a:spLocks/>
            </p:cNvSpPr>
            <p:nvPr/>
          </p:nvSpPr>
          <p:spPr bwMode="auto">
            <a:xfrm>
              <a:off x="967" y="1291"/>
              <a:ext cx="198" cy="128"/>
            </a:xfrm>
            <a:custGeom>
              <a:avLst/>
              <a:gdLst/>
              <a:ahLst/>
              <a:cxnLst>
                <a:cxn ang="0">
                  <a:pos x="2" y="514"/>
                </a:cxn>
                <a:cxn ang="0">
                  <a:pos x="15" y="453"/>
                </a:cxn>
                <a:cxn ang="0">
                  <a:pos x="34" y="402"/>
                </a:cxn>
                <a:cxn ang="0">
                  <a:pos x="63" y="345"/>
                </a:cxn>
                <a:cxn ang="0">
                  <a:pos x="106" y="286"/>
                </a:cxn>
                <a:cxn ang="0">
                  <a:pos x="163" y="227"/>
                </a:cxn>
                <a:cxn ang="0">
                  <a:pos x="240" y="172"/>
                </a:cxn>
                <a:cxn ang="0">
                  <a:pos x="335" y="126"/>
                </a:cxn>
                <a:cxn ang="0">
                  <a:pos x="454" y="92"/>
                </a:cxn>
                <a:cxn ang="0">
                  <a:pos x="554" y="77"/>
                </a:cxn>
                <a:cxn ang="0">
                  <a:pos x="645" y="67"/>
                </a:cxn>
                <a:cxn ang="0">
                  <a:pos x="809" y="51"/>
                </a:cxn>
                <a:cxn ang="0">
                  <a:pos x="1003" y="38"/>
                </a:cxn>
                <a:cxn ang="0">
                  <a:pos x="1188" y="34"/>
                </a:cxn>
                <a:cxn ang="0">
                  <a:pos x="1285" y="40"/>
                </a:cxn>
                <a:cxn ang="0">
                  <a:pos x="1329" y="47"/>
                </a:cxn>
                <a:cxn ang="0">
                  <a:pos x="1445" y="53"/>
                </a:cxn>
                <a:cxn ang="0">
                  <a:pos x="1652" y="58"/>
                </a:cxn>
                <a:cxn ang="0">
                  <a:pos x="1894" y="56"/>
                </a:cxn>
                <a:cxn ang="0">
                  <a:pos x="2009" y="50"/>
                </a:cxn>
                <a:cxn ang="0">
                  <a:pos x="2113" y="40"/>
                </a:cxn>
                <a:cxn ang="0">
                  <a:pos x="2196" y="24"/>
                </a:cxn>
                <a:cxn ang="0">
                  <a:pos x="2253" y="0"/>
                </a:cxn>
                <a:cxn ang="0">
                  <a:pos x="2334" y="104"/>
                </a:cxn>
                <a:cxn ang="0">
                  <a:pos x="2538" y="359"/>
                </a:cxn>
                <a:cxn ang="0">
                  <a:pos x="2807" y="681"/>
                </a:cxn>
                <a:cxn ang="0">
                  <a:pos x="2995" y="892"/>
                </a:cxn>
                <a:cxn ang="0">
                  <a:pos x="3128" y="1031"/>
                </a:cxn>
                <a:cxn ang="0">
                  <a:pos x="3245" y="1143"/>
                </a:cxn>
                <a:cxn ang="0">
                  <a:pos x="3341" y="1215"/>
                </a:cxn>
                <a:cxn ang="0">
                  <a:pos x="3331" y="1234"/>
                </a:cxn>
                <a:cxn ang="0">
                  <a:pos x="3163" y="1260"/>
                </a:cxn>
                <a:cxn ang="0">
                  <a:pos x="2907" y="1292"/>
                </a:cxn>
                <a:cxn ang="0">
                  <a:pos x="2660" y="1313"/>
                </a:cxn>
                <a:cxn ang="0">
                  <a:pos x="2513" y="1320"/>
                </a:cxn>
                <a:cxn ang="0">
                  <a:pos x="2371" y="1321"/>
                </a:cxn>
                <a:cxn ang="0">
                  <a:pos x="2245" y="1314"/>
                </a:cxn>
                <a:cxn ang="0">
                  <a:pos x="2162" y="1303"/>
                </a:cxn>
                <a:cxn ang="0">
                  <a:pos x="2033" y="1296"/>
                </a:cxn>
                <a:cxn ang="0">
                  <a:pos x="1925" y="1296"/>
                </a:cxn>
                <a:cxn ang="0">
                  <a:pos x="1797" y="1302"/>
                </a:cxn>
                <a:cxn ang="0">
                  <a:pos x="1655" y="1318"/>
                </a:cxn>
                <a:cxn ang="0">
                  <a:pos x="1506" y="1349"/>
                </a:cxn>
                <a:cxn ang="0">
                  <a:pos x="1355" y="1395"/>
                </a:cxn>
                <a:cxn ang="0">
                  <a:pos x="1212" y="1463"/>
                </a:cxn>
                <a:cxn ang="0">
                  <a:pos x="1081" y="1553"/>
                </a:cxn>
                <a:cxn ang="0">
                  <a:pos x="970" y="1670"/>
                </a:cxn>
                <a:cxn ang="0">
                  <a:pos x="905" y="1750"/>
                </a:cxn>
                <a:cxn ang="0">
                  <a:pos x="830" y="1853"/>
                </a:cxn>
                <a:cxn ang="0">
                  <a:pos x="768" y="1956"/>
                </a:cxn>
                <a:cxn ang="0">
                  <a:pos x="735" y="2019"/>
                </a:cxn>
                <a:cxn ang="0">
                  <a:pos x="710" y="2082"/>
                </a:cxn>
                <a:cxn ang="0">
                  <a:pos x="695" y="2141"/>
                </a:cxn>
                <a:cxn ang="0">
                  <a:pos x="0" y="530"/>
                </a:cxn>
              </a:cxnLst>
              <a:rect l="0" t="0" r="r" b="b"/>
              <a:pathLst>
                <a:path w="3367" h="2178">
                  <a:moveTo>
                    <a:pt x="0" y="530"/>
                  </a:moveTo>
                  <a:lnTo>
                    <a:pt x="0" y="526"/>
                  </a:lnTo>
                  <a:lnTo>
                    <a:pt x="2" y="514"/>
                  </a:lnTo>
                  <a:lnTo>
                    <a:pt x="5" y="493"/>
                  </a:lnTo>
                  <a:lnTo>
                    <a:pt x="11" y="467"/>
                  </a:lnTo>
                  <a:lnTo>
                    <a:pt x="15" y="453"/>
                  </a:lnTo>
                  <a:lnTo>
                    <a:pt x="20" y="437"/>
                  </a:lnTo>
                  <a:lnTo>
                    <a:pt x="26" y="420"/>
                  </a:lnTo>
                  <a:lnTo>
                    <a:pt x="34" y="402"/>
                  </a:lnTo>
                  <a:lnTo>
                    <a:pt x="43" y="383"/>
                  </a:lnTo>
                  <a:lnTo>
                    <a:pt x="52" y="365"/>
                  </a:lnTo>
                  <a:lnTo>
                    <a:pt x="63" y="345"/>
                  </a:lnTo>
                  <a:lnTo>
                    <a:pt x="76" y="325"/>
                  </a:lnTo>
                  <a:lnTo>
                    <a:pt x="90" y="306"/>
                  </a:lnTo>
                  <a:lnTo>
                    <a:pt x="106" y="286"/>
                  </a:lnTo>
                  <a:lnTo>
                    <a:pt x="123" y="266"/>
                  </a:lnTo>
                  <a:lnTo>
                    <a:pt x="143" y="246"/>
                  </a:lnTo>
                  <a:lnTo>
                    <a:pt x="163" y="227"/>
                  </a:lnTo>
                  <a:lnTo>
                    <a:pt x="187" y="208"/>
                  </a:lnTo>
                  <a:lnTo>
                    <a:pt x="212" y="190"/>
                  </a:lnTo>
                  <a:lnTo>
                    <a:pt x="240" y="172"/>
                  </a:lnTo>
                  <a:lnTo>
                    <a:pt x="269" y="156"/>
                  </a:lnTo>
                  <a:lnTo>
                    <a:pt x="301" y="140"/>
                  </a:lnTo>
                  <a:lnTo>
                    <a:pt x="335" y="126"/>
                  </a:lnTo>
                  <a:lnTo>
                    <a:pt x="372" y="114"/>
                  </a:lnTo>
                  <a:lnTo>
                    <a:pt x="412" y="103"/>
                  </a:lnTo>
                  <a:lnTo>
                    <a:pt x="454" y="92"/>
                  </a:lnTo>
                  <a:lnTo>
                    <a:pt x="499" y="84"/>
                  </a:lnTo>
                  <a:lnTo>
                    <a:pt x="547" y="78"/>
                  </a:lnTo>
                  <a:lnTo>
                    <a:pt x="554" y="77"/>
                  </a:lnTo>
                  <a:lnTo>
                    <a:pt x="574" y="75"/>
                  </a:lnTo>
                  <a:lnTo>
                    <a:pt x="604" y="72"/>
                  </a:lnTo>
                  <a:lnTo>
                    <a:pt x="645" y="67"/>
                  </a:lnTo>
                  <a:lnTo>
                    <a:pt x="693" y="63"/>
                  </a:lnTo>
                  <a:lnTo>
                    <a:pt x="749" y="57"/>
                  </a:lnTo>
                  <a:lnTo>
                    <a:pt x="809" y="51"/>
                  </a:lnTo>
                  <a:lnTo>
                    <a:pt x="872" y="46"/>
                  </a:lnTo>
                  <a:lnTo>
                    <a:pt x="938" y="42"/>
                  </a:lnTo>
                  <a:lnTo>
                    <a:pt x="1003" y="38"/>
                  </a:lnTo>
                  <a:lnTo>
                    <a:pt x="1068" y="36"/>
                  </a:lnTo>
                  <a:lnTo>
                    <a:pt x="1130" y="34"/>
                  </a:lnTo>
                  <a:lnTo>
                    <a:pt x="1188" y="34"/>
                  </a:lnTo>
                  <a:lnTo>
                    <a:pt x="1240" y="36"/>
                  </a:lnTo>
                  <a:lnTo>
                    <a:pt x="1263" y="38"/>
                  </a:lnTo>
                  <a:lnTo>
                    <a:pt x="1285" y="40"/>
                  </a:lnTo>
                  <a:lnTo>
                    <a:pt x="1304" y="43"/>
                  </a:lnTo>
                  <a:lnTo>
                    <a:pt x="1321" y="47"/>
                  </a:lnTo>
                  <a:lnTo>
                    <a:pt x="1329" y="47"/>
                  </a:lnTo>
                  <a:lnTo>
                    <a:pt x="1354" y="49"/>
                  </a:lnTo>
                  <a:lnTo>
                    <a:pt x="1394" y="51"/>
                  </a:lnTo>
                  <a:lnTo>
                    <a:pt x="1445" y="53"/>
                  </a:lnTo>
                  <a:lnTo>
                    <a:pt x="1507" y="55"/>
                  </a:lnTo>
                  <a:lnTo>
                    <a:pt x="1576" y="57"/>
                  </a:lnTo>
                  <a:lnTo>
                    <a:pt x="1652" y="58"/>
                  </a:lnTo>
                  <a:lnTo>
                    <a:pt x="1732" y="59"/>
                  </a:lnTo>
                  <a:lnTo>
                    <a:pt x="1813" y="58"/>
                  </a:lnTo>
                  <a:lnTo>
                    <a:pt x="1894" y="56"/>
                  </a:lnTo>
                  <a:lnTo>
                    <a:pt x="1932" y="55"/>
                  </a:lnTo>
                  <a:lnTo>
                    <a:pt x="1971" y="53"/>
                  </a:lnTo>
                  <a:lnTo>
                    <a:pt x="2009" y="50"/>
                  </a:lnTo>
                  <a:lnTo>
                    <a:pt x="2045" y="47"/>
                  </a:lnTo>
                  <a:lnTo>
                    <a:pt x="2080" y="44"/>
                  </a:lnTo>
                  <a:lnTo>
                    <a:pt x="2113" y="40"/>
                  </a:lnTo>
                  <a:lnTo>
                    <a:pt x="2143" y="35"/>
                  </a:lnTo>
                  <a:lnTo>
                    <a:pt x="2171" y="30"/>
                  </a:lnTo>
                  <a:lnTo>
                    <a:pt x="2196" y="24"/>
                  </a:lnTo>
                  <a:lnTo>
                    <a:pt x="2218" y="16"/>
                  </a:lnTo>
                  <a:lnTo>
                    <a:pt x="2237" y="9"/>
                  </a:lnTo>
                  <a:lnTo>
                    <a:pt x="2253" y="0"/>
                  </a:lnTo>
                  <a:lnTo>
                    <a:pt x="2263" y="13"/>
                  </a:lnTo>
                  <a:lnTo>
                    <a:pt x="2291" y="48"/>
                  </a:lnTo>
                  <a:lnTo>
                    <a:pt x="2334" y="104"/>
                  </a:lnTo>
                  <a:lnTo>
                    <a:pt x="2391" y="176"/>
                  </a:lnTo>
                  <a:lnTo>
                    <a:pt x="2459" y="262"/>
                  </a:lnTo>
                  <a:lnTo>
                    <a:pt x="2538" y="359"/>
                  </a:lnTo>
                  <a:lnTo>
                    <a:pt x="2623" y="462"/>
                  </a:lnTo>
                  <a:lnTo>
                    <a:pt x="2713" y="571"/>
                  </a:lnTo>
                  <a:lnTo>
                    <a:pt x="2807" y="681"/>
                  </a:lnTo>
                  <a:lnTo>
                    <a:pt x="2901" y="789"/>
                  </a:lnTo>
                  <a:lnTo>
                    <a:pt x="2948" y="842"/>
                  </a:lnTo>
                  <a:lnTo>
                    <a:pt x="2995" y="892"/>
                  </a:lnTo>
                  <a:lnTo>
                    <a:pt x="3040" y="941"/>
                  </a:lnTo>
                  <a:lnTo>
                    <a:pt x="3085" y="988"/>
                  </a:lnTo>
                  <a:lnTo>
                    <a:pt x="3128" y="1031"/>
                  </a:lnTo>
                  <a:lnTo>
                    <a:pt x="3168" y="1072"/>
                  </a:lnTo>
                  <a:lnTo>
                    <a:pt x="3208" y="1109"/>
                  </a:lnTo>
                  <a:lnTo>
                    <a:pt x="3245" y="1143"/>
                  </a:lnTo>
                  <a:lnTo>
                    <a:pt x="3280" y="1172"/>
                  </a:lnTo>
                  <a:lnTo>
                    <a:pt x="3312" y="1195"/>
                  </a:lnTo>
                  <a:lnTo>
                    <a:pt x="3341" y="1215"/>
                  </a:lnTo>
                  <a:lnTo>
                    <a:pt x="3367" y="1229"/>
                  </a:lnTo>
                  <a:lnTo>
                    <a:pt x="3358" y="1230"/>
                  </a:lnTo>
                  <a:lnTo>
                    <a:pt x="3331" y="1234"/>
                  </a:lnTo>
                  <a:lnTo>
                    <a:pt x="3288" y="1241"/>
                  </a:lnTo>
                  <a:lnTo>
                    <a:pt x="3232" y="1250"/>
                  </a:lnTo>
                  <a:lnTo>
                    <a:pt x="3163" y="1260"/>
                  </a:lnTo>
                  <a:lnTo>
                    <a:pt x="3086" y="1270"/>
                  </a:lnTo>
                  <a:lnTo>
                    <a:pt x="2999" y="1281"/>
                  </a:lnTo>
                  <a:lnTo>
                    <a:pt x="2907" y="1292"/>
                  </a:lnTo>
                  <a:lnTo>
                    <a:pt x="2809" y="1301"/>
                  </a:lnTo>
                  <a:lnTo>
                    <a:pt x="2710" y="1310"/>
                  </a:lnTo>
                  <a:lnTo>
                    <a:pt x="2660" y="1313"/>
                  </a:lnTo>
                  <a:lnTo>
                    <a:pt x="2611" y="1316"/>
                  </a:lnTo>
                  <a:lnTo>
                    <a:pt x="2561" y="1318"/>
                  </a:lnTo>
                  <a:lnTo>
                    <a:pt x="2513" y="1320"/>
                  </a:lnTo>
                  <a:lnTo>
                    <a:pt x="2465" y="1321"/>
                  </a:lnTo>
                  <a:lnTo>
                    <a:pt x="2417" y="1322"/>
                  </a:lnTo>
                  <a:lnTo>
                    <a:pt x="2371" y="1321"/>
                  </a:lnTo>
                  <a:lnTo>
                    <a:pt x="2327" y="1320"/>
                  </a:lnTo>
                  <a:lnTo>
                    <a:pt x="2285" y="1317"/>
                  </a:lnTo>
                  <a:lnTo>
                    <a:pt x="2245" y="1314"/>
                  </a:lnTo>
                  <a:lnTo>
                    <a:pt x="2207" y="1310"/>
                  </a:lnTo>
                  <a:lnTo>
                    <a:pt x="2171" y="1304"/>
                  </a:lnTo>
                  <a:lnTo>
                    <a:pt x="2162" y="1303"/>
                  </a:lnTo>
                  <a:lnTo>
                    <a:pt x="2134" y="1301"/>
                  </a:lnTo>
                  <a:lnTo>
                    <a:pt x="2090" y="1298"/>
                  </a:lnTo>
                  <a:lnTo>
                    <a:pt x="2033" y="1296"/>
                  </a:lnTo>
                  <a:lnTo>
                    <a:pt x="2000" y="1295"/>
                  </a:lnTo>
                  <a:lnTo>
                    <a:pt x="1964" y="1295"/>
                  </a:lnTo>
                  <a:lnTo>
                    <a:pt x="1925" y="1296"/>
                  </a:lnTo>
                  <a:lnTo>
                    <a:pt x="1884" y="1297"/>
                  </a:lnTo>
                  <a:lnTo>
                    <a:pt x="1841" y="1299"/>
                  </a:lnTo>
                  <a:lnTo>
                    <a:pt x="1797" y="1302"/>
                  </a:lnTo>
                  <a:lnTo>
                    <a:pt x="1750" y="1306"/>
                  </a:lnTo>
                  <a:lnTo>
                    <a:pt x="1703" y="1311"/>
                  </a:lnTo>
                  <a:lnTo>
                    <a:pt x="1655" y="1318"/>
                  </a:lnTo>
                  <a:lnTo>
                    <a:pt x="1606" y="1326"/>
                  </a:lnTo>
                  <a:lnTo>
                    <a:pt x="1556" y="1337"/>
                  </a:lnTo>
                  <a:lnTo>
                    <a:pt x="1506" y="1349"/>
                  </a:lnTo>
                  <a:lnTo>
                    <a:pt x="1456" y="1362"/>
                  </a:lnTo>
                  <a:lnTo>
                    <a:pt x="1406" y="1378"/>
                  </a:lnTo>
                  <a:lnTo>
                    <a:pt x="1355" y="1395"/>
                  </a:lnTo>
                  <a:lnTo>
                    <a:pt x="1307" y="1416"/>
                  </a:lnTo>
                  <a:lnTo>
                    <a:pt x="1259" y="1438"/>
                  </a:lnTo>
                  <a:lnTo>
                    <a:pt x="1212" y="1463"/>
                  </a:lnTo>
                  <a:lnTo>
                    <a:pt x="1167" y="1489"/>
                  </a:lnTo>
                  <a:lnTo>
                    <a:pt x="1123" y="1520"/>
                  </a:lnTo>
                  <a:lnTo>
                    <a:pt x="1081" y="1553"/>
                  </a:lnTo>
                  <a:lnTo>
                    <a:pt x="1041" y="1589"/>
                  </a:lnTo>
                  <a:lnTo>
                    <a:pt x="1004" y="1628"/>
                  </a:lnTo>
                  <a:lnTo>
                    <a:pt x="970" y="1670"/>
                  </a:lnTo>
                  <a:lnTo>
                    <a:pt x="957" y="1684"/>
                  </a:lnTo>
                  <a:lnTo>
                    <a:pt x="926" y="1723"/>
                  </a:lnTo>
                  <a:lnTo>
                    <a:pt x="905" y="1750"/>
                  </a:lnTo>
                  <a:lnTo>
                    <a:pt x="882" y="1782"/>
                  </a:lnTo>
                  <a:lnTo>
                    <a:pt x="856" y="1816"/>
                  </a:lnTo>
                  <a:lnTo>
                    <a:pt x="830" y="1853"/>
                  </a:lnTo>
                  <a:lnTo>
                    <a:pt x="805" y="1893"/>
                  </a:lnTo>
                  <a:lnTo>
                    <a:pt x="779" y="1935"/>
                  </a:lnTo>
                  <a:lnTo>
                    <a:pt x="768" y="1956"/>
                  </a:lnTo>
                  <a:lnTo>
                    <a:pt x="756" y="1977"/>
                  </a:lnTo>
                  <a:lnTo>
                    <a:pt x="746" y="1998"/>
                  </a:lnTo>
                  <a:lnTo>
                    <a:pt x="735" y="2019"/>
                  </a:lnTo>
                  <a:lnTo>
                    <a:pt x="726" y="2041"/>
                  </a:lnTo>
                  <a:lnTo>
                    <a:pt x="718" y="2061"/>
                  </a:lnTo>
                  <a:lnTo>
                    <a:pt x="710" y="2082"/>
                  </a:lnTo>
                  <a:lnTo>
                    <a:pt x="704" y="2102"/>
                  </a:lnTo>
                  <a:lnTo>
                    <a:pt x="698" y="2122"/>
                  </a:lnTo>
                  <a:lnTo>
                    <a:pt x="695" y="2141"/>
                  </a:lnTo>
                  <a:lnTo>
                    <a:pt x="692" y="2160"/>
                  </a:lnTo>
                  <a:lnTo>
                    <a:pt x="692" y="2178"/>
                  </a:lnTo>
                  <a:lnTo>
                    <a:pt x="0" y="530"/>
                  </a:lnTo>
                  <a:close/>
                </a:path>
              </a:pathLst>
            </a:custGeom>
            <a:solidFill>
              <a:srgbClr val="ECED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1" name="Freeform 135"/>
            <p:cNvSpPr>
              <a:spLocks/>
            </p:cNvSpPr>
            <p:nvPr/>
          </p:nvSpPr>
          <p:spPr bwMode="auto">
            <a:xfrm>
              <a:off x="837" y="1291"/>
              <a:ext cx="170" cy="125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20" y="122"/>
                </a:cxn>
                <a:cxn ang="0">
                  <a:pos x="73" y="109"/>
                </a:cxn>
                <a:cxn ang="0">
                  <a:pos x="112" y="100"/>
                </a:cxn>
                <a:cxn ang="0">
                  <a:pos x="159" y="91"/>
                </a:cxn>
                <a:cxn ang="0">
                  <a:pos x="211" y="79"/>
                </a:cxn>
                <a:cxn ang="0">
                  <a:pos x="271" y="69"/>
                </a:cxn>
                <a:cxn ang="0">
                  <a:pos x="335" y="58"/>
                </a:cxn>
                <a:cxn ang="0">
                  <a:pos x="406" y="46"/>
                </a:cxn>
                <a:cxn ang="0">
                  <a:pos x="480" y="36"/>
                </a:cxn>
                <a:cxn ang="0">
                  <a:pos x="559" y="26"/>
                </a:cxn>
                <a:cxn ang="0">
                  <a:pos x="641" y="18"/>
                </a:cxn>
                <a:cxn ang="0">
                  <a:pos x="727" y="10"/>
                </a:cxn>
                <a:cxn ang="0">
                  <a:pos x="816" y="4"/>
                </a:cxn>
                <a:cxn ang="0">
                  <a:pos x="906" y="1"/>
                </a:cxn>
                <a:cxn ang="0">
                  <a:pos x="998" y="0"/>
                </a:cxn>
                <a:cxn ang="0">
                  <a:pos x="1091" y="1"/>
                </a:cxn>
                <a:cxn ang="0">
                  <a:pos x="1185" y="6"/>
                </a:cxn>
                <a:cxn ang="0">
                  <a:pos x="1279" y="15"/>
                </a:cxn>
                <a:cxn ang="0">
                  <a:pos x="1373" y="26"/>
                </a:cxn>
                <a:cxn ang="0">
                  <a:pos x="1465" y="41"/>
                </a:cxn>
                <a:cxn ang="0">
                  <a:pos x="1556" y="61"/>
                </a:cxn>
                <a:cxn ang="0">
                  <a:pos x="1646" y="85"/>
                </a:cxn>
                <a:cxn ang="0">
                  <a:pos x="1732" y="115"/>
                </a:cxn>
                <a:cxn ang="0">
                  <a:pos x="1816" y="149"/>
                </a:cxn>
                <a:cxn ang="0">
                  <a:pos x="1896" y="189"/>
                </a:cxn>
                <a:cxn ang="0">
                  <a:pos x="1972" y="235"/>
                </a:cxn>
                <a:cxn ang="0">
                  <a:pos x="2044" y="287"/>
                </a:cxn>
                <a:cxn ang="0">
                  <a:pos x="2110" y="346"/>
                </a:cxn>
                <a:cxn ang="0">
                  <a:pos x="2172" y="410"/>
                </a:cxn>
                <a:cxn ang="0">
                  <a:pos x="2227" y="483"/>
                </a:cxn>
                <a:cxn ang="0">
                  <a:pos x="2887" y="2117"/>
                </a:cxn>
                <a:cxn ang="0">
                  <a:pos x="2882" y="2103"/>
                </a:cxn>
                <a:cxn ang="0">
                  <a:pos x="2867" y="2062"/>
                </a:cxn>
                <a:cxn ang="0">
                  <a:pos x="2855" y="2032"/>
                </a:cxn>
                <a:cxn ang="0">
                  <a:pos x="2839" y="1998"/>
                </a:cxn>
                <a:cxn ang="0">
                  <a:pos x="2819" y="1960"/>
                </a:cxn>
                <a:cxn ang="0">
                  <a:pos x="2796" y="1918"/>
                </a:cxn>
                <a:cxn ang="0">
                  <a:pos x="2767" y="1873"/>
                </a:cxn>
                <a:cxn ang="0">
                  <a:pos x="2734" y="1825"/>
                </a:cxn>
                <a:cxn ang="0">
                  <a:pos x="2695" y="1775"/>
                </a:cxn>
                <a:cxn ang="0">
                  <a:pos x="2653" y="1723"/>
                </a:cxn>
                <a:cxn ang="0">
                  <a:pos x="2603" y="1671"/>
                </a:cxn>
                <a:cxn ang="0">
                  <a:pos x="2548" y="1619"/>
                </a:cxn>
                <a:cxn ang="0">
                  <a:pos x="2488" y="1566"/>
                </a:cxn>
                <a:cxn ang="0">
                  <a:pos x="2419" y="1514"/>
                </a:cxn>
                <a:cxn ang="0">
                  <a:pos x="2345" y="1464"/>
                </a:cxn>
                <a:cxn ang="0">
                  <a:pos x="2264" y="1416"/>
                </a:cxn>
                <a:cxn ang="0">
                  <a:pos x="2175" y="1370"/>
                </a:cxn>
                <a:cxn ang="0">
                  <a:pos x="2077" y="1327"/>
                </a:cxn>
                <a:cxn ang="0">
                  <a:pos x="1972" y="1288"/>
                </a:cxn>
                <a:cxn ang="0">
                  <a:pos x="1860" y="1253"/>
                </a:cxn>
                <a:cxn ang="0">
                  <a:pos x="1738" y="1222"/>
                </a:cxn>
                <a:cxn ang="0">
                  <a:pos x="1607" y="1198"/>
                </a:cxn>
                <a:cxn ang="0">
                  <a:pos x="1467" y="1179"/>
                </a:cxn>
                <a:cxn ang="0">
                  <a:pos x="1317" y="1166"/>
                </a:cxn>
                <a:cxn ang="0">
                  <a:pos x="1159" y="1161"/>
                </a:cxn>
                <a:cxn ang="0">
                  <a:pos x="989" y="1163"/>
                </a:cxn>
                <a:cxn ang="0">
                  <a:pos x="810" y="1173"/>
                </a:cxn>
                <a:cxn ang="0">
                  <a:pos x="619" y="1192"/>
                </a:cxn>
                <a:cxn ang="0">
                  <a:pos x="418" y="1221"/>
                </a:cxn>
                <a:cxn ang="0">
                  <a:pos x="205" y="1259"/>
                </a:cxn>
                <a:cxn ang="0">
                  <a:pos x="0" y="126"/>
                </a:cxn>
              </a:cxnLst>
              <a:rect l="0" t="0" r="r" b="b"/>
              <a:pathLst>
                <a:path w="2887" h="2117">
                  <a:moveTo>
                    <a:pt x="0" y="126"/>
                  </a:moveTo>
                  <a:lnTo>
                    <a:pt x="20" y="122"/>
                  </a:lnTo>
                  <a:lnTo>
                    <a:pt x="73" y="109"/>
                  </a:lnTo>
                  <a:lnTo>
                    <a:pt x="112" y="100"/>
                  </a:lnTo>
                  <a:lnTo>
                    <a:pt x="159" y="91"/>
                  </a:lnTo>
                  <a:lnTo>
                    <a:pt x="211" y="79"/>
                  </a:lnTo>
                  <a:lnTo>
                    <a:pt x="271" y="69"/>
                  </a:lnTo>
                  <a:lnTo>
                    <a:pt x="335" y="58"/>
                  </a:lnTo>
                  <a:lnTo>
                    <a:pt x="406" y="46"/>
                  </a:lnTo>
                  <a:lnTo>
                    <a:pt x="480" y="36"/>
                  </a:lnTo>
                  <a:lnTo>
                    <a:pt x="559" y="26"/>
                  </a:lnTo>
                  <a:lnTo>
                    <a:pt x="641" y="18"/>
                  </a:lnTo>
                  <a:lnTo>
                    <a:pt x="727" y="10"/>
                  </a:lnTo>
                  <a:lnTo>
                    <a:pt x="816" y="4"/>
                  </a:lnTo>
                  <a:lnTo>
                    <a:pt x="906" y="1"/>
                  </a:lnTo>
                  <a:lnTo>
                    <a:pt x="998" y="0"/>
                  </a:lnTo>
                  <a:lnTo>
                    <a:pt x="1091" y="1"/>
                  </a:lnTo>
                  <a:lnTo>
                    <a:pt x="1185" y="6"/>
                  </a:lnTo>
                  <a:lnTo>
                    <a:pt x="1279" y="15"/>
                  </a:lnTo>
                  <a:lnTo>
                    <a:pt x="1373" y="26"/>
                  </a:lnTo>
                  <a:lnTo>
                    <a:pt x="1465" y="41"/>
                  </a:lnTo>
                  <a:lnTo>
                    <a:pt x="1556" y="61"/>
                  </a:lnTo>
                  <a:lnTo>
                    <a:pt x="1646" y="85"/>
                  </a:lnTo>
                  <a:lnTo>
                    <a:pt x="1732" y="115"/>
                  </a:lnTo>
                  <a:lnTo>
                    <a:pt x="1816" y="149"/>
                  </a:lnTo>
                  <a:lnTo>
                    <a:pt x="1896" y="189"/>
                  </a:lnTo>
                  <a:lnTo>
                    <a:pt x="1972" y="235"/>
                  </a:lnTo>
                  <a:lnTo>
                    <a:pt x="2044" y="287"/>
                  </a:lnTo>
                  <a:lnTo>
                    <a:pt x="2110" y="346"/>
                  </a:lnTo>
                  <a:lnTo>
                    <a:pt x="2172" y="410"/>
                  </a:lnTo>
                  <a:lnTo>
                    <a:pt x="2227" y="483"/>
                  </a:lnTo>
                  <a:lnTo>
                    <a:pt x="2887" y="2117"/>
                  </a:lnTo>
                  <a:lnTo>
                    <a:pt x="2882" y="2103"/>
                  </a:lnTo>
                  <a:lnTo>
                    <a:pt x="2867" y="2062"/>
                  </a:lnTo>
                  <a:lnTo>
                    <a:pt x="2855" y="2032"/>
                  </a:lnTo>
                  <a:lnTo>
                    <a:pt x="2839" y="1998"/>
                  </a:lnTo>
                  <a:lnTo>
                    <a:pt x="2819" y="1960"/>
                  </a:lnTo>
                  <a:lnTo>
                    <a:pt x="2796" y="1918"/>
                  </a:lnTo>
                  <a:lnTo>
                    <a:pt x="2767" y="1873"/>
                  </a:lnTo>
                  <a:lnTo>
                    <a:pt x="2734" y="1825"/>
                  </a:lnTo>
                  <a:lnTo>
                    <a:pt x="2695" y="1775"/>
                  </a:lnTo>
                  <a:lnTo>
                    <a:pt x="2653" y="1723"/>
                  </a:lnTo>
                  <a:lnTo>
                    <a:pt x="2603" y="1671"/>
                  </a:lnTo>
                  <a:lnTo>
                    <a:pt x="2548" y="1619"/>
                  </a:lnTo>
                  <a:lnTo>
                    <a:pt x="2488" y="1566"/>
                  </a:lnTo>
                  <a:lnTo>
                    <a:pt x="2419" y="1514"/>
                  </a:lnTo>
                  <a:lnTo>
                    <a:pt x="2345" y="1464"/>
                  </a:lnTo>
                  <a:lnTo>
                    <a:pt x="2264" y="1416"/>
                  </a:lnTo>
                  <a:lnTo>
                    <a:pt x="2175" y="1370"/>
                  </a:lnTo>
                  <a:lnTo>
                    <a:pt x="2077" y="1327"/>
                  </a:lnTo>
                  <a:lnTo>
                    <a:pt x="1972" y="1288"/>
                  </a:lnTo>
                  <a:lnTo>
                    <a:pt x="1860" y="1253"/>
                  </a:lnTo>
                  <a:lnTo>
                    <a:pt x="1738" y="1222"/>
                  </a:lnTo>
                  <a:lnTo>
                    <a:pt x="1607" y="1198"/>
                  </a:lnTo>
                  <a:lnTo>
                    <a:pt x="1467" y="1179"/>
                  </a:lnTo>
                  <a:lnTo>
                    <a:pt x="1317" y="1166"/>
                  </a:lnTo>
                  <a:lnTo>
                    <a:pt x="1159" y="1161"/>
                  </a:lnTo>
                  <a:lnTo>
                    <a:pt x="989" y="1163"/>
                  </a:lnTo>
                  <a:lnTo>
                    <a:pt x="810" y="1173"/>
                  </a:lnTo>
                  <a:lnTo>
                    <a:pt x="619" y="1192"/>
                  </a:lnTo>
                  <a:lnTo>
                    <a:pt x="418" y="1221"/>
                  </a:lnTo>
                  <a:lnTo>
                    <a:pt x="205" y="1259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DCDD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2" name="Freeform 136"/>
            <p:cNvSpPr>
              <a:spLocks/>
            </p:cNvSpPr>
            <p:nvPr/>
          </p:nvSpPr>
          <p:spPr bwMode="auto">
            <a:xfrm>
              <a:off x="823" y="1299"/>
              <a:ext cx="26" cy="86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0" y="412"/>
                </a:cxn>
                <a:cxn ang="0">
                  <a:pos x="177" y="1470"/>
                </a:cxn>
                <a:cxn ang="0">
                  <a:pos x="448" y="1128"/>
                </a:cxn>
                <a:cxn ang="0">
                  <a:pos x="251" y="0"/>
                </a:cxn>
              </a:cxnLst>
              <a:rect l="0" t="0" r="r" b="b"/>
              <a:pathLst>
                <a:path w="448" h="1470">
                  <a:moveTo>
                    <a:pt x="251" y="0"/>
                  </a:moveTo>
                  <a:lnTo>
                    <a:pt x="0" y="412"/>
                  </a:lnTo>
                  <a:lnTo>
                    <a:pt x="177" y="1470"/>
                  </a:lnTo>
                  <a:lnTo>
                    <a:pt x="448" y="11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AFB5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3" name="Freeform 137"/>
            <p:cNvSpPr>
              <a:spLocks/>
            </p:cNvSpPr>
            <p:nvPr/>
          </p:nvSpPr>
          <p:spPr bwMode="auto">
            <a:xfrm>
              <a:off x="833" y="1356"/>
              <a:ext cx="346" cy="66"/>
            </a:xfrm>
            <a:custGeom>
              <a:avLst/>
              <a:gdLst/>
              <a:ahLst/>
              <a:cxnLst>
                <a:cxn ang="0">
                  <a:pos x="154" y="438"/>
                </a:cxn>
                <a:cxn ang="0">
                  <a:pos x="458" y="351"/>
                </a:cxn>
                <a:cxn ang="0">
                  <a:pos x="869" y="268"/>
                </a:cxn>
                <a:cxn ang="0">
                  <a:pos x="1338" y="227"/>
                </a:cxn>
                <a:cxn ang="0">
                  <a:pos x="1816" y="266"/>
                </a:cxn>
                <a:cxn ang="0">
                  <a:pos x="2254" y="426"/>
                </a:cxn>
                <a:cxn ang="0">
                  <a:pos x="2602" y="742"/>
                </a:cxn>
                <a:cxn ang="0">
                  <a:pos x="3169" y="1110"/>
                </a:cxn>
                <a:cxn ang="0">
                  <a:pos x="3188" y="1022"/>
                </a:cxn>
                <a:cxn ang="0">
                  <a:pos x="3235" y="893"/>
                </a:cxn>
                <a:cxn ang="0">
                  <a:pos x="3322" y="738"/>
                </a:cxn>
                <a:cxn ang="0">
                  <a:pos x="3461" y="584"/>
                </a:cxn>
                <a:cxn ang="0">
                  <a:pos x="3662" y="456"/>
                </a:cxn>
                <a:cxn ang="0">
                  <a:pos x="3938" y="384"/>
                </a:cxn>
                <a:cxn ang="0">
                  <a:pos x="4299" y="390"/>
                </a:cxn>
                <a:cxn ang="0">
                  <a:pos x="4558" y="440"/>
                </a:cxn>
                <a:cxn ang="0">
                  <a:pos x="4844" y="506"/>
                </a:cxn>
                <a:cxn ang="0">
                  <a:pos x="5161" y="593"/>
                </a:cxn>
                <a:cxn ang="0">
                  <a:pos x="5388" y="669"/>
                </a:cxn>
                <a:cxn ang="0">
                  <a:pos x="5605" y="756"/>
                </a:cxn>
                <a:cxn ang="0">
                  <a:pos x="5795" y="854"/>
                </a:cxn>
                <a:cxn ang="0">
                  <a:pos x="5756" y="670"/>
                </a:cxn>
                <a:cxn ang="0">
                  <a:pos x="5561" y="603"/>
                </a:cxn>
                <a:cxn ang="0">
                  <a:pos x="5205" y="489"/>
                </a:cxn>
                <a:cxn ang="0">
                  <a:pos x="4812" y="378"/>
                </a:cxn>
                <a:cxn ang="0">
                  <a:pos x="4602" y="332"/>
                </a:cxn>
                <a:cxn ang="0">
                  <a:pos x="4674" y="353"/>
                </a:cxn>
                <a:cxn ang="0">
                  <a:pos x="5043" y="438"/>
                </a:cxn>
                <a:cxn ang="0">
                  <a:pos x="5480" y="532"/>
                </a:cxn>
                <a:cxn ang="0">
                  <a:pos x="5696" y="571"/>
                </a:cxn>
                <a:cxn ang="0">
                  <a:pos x="5795" y="580"/>
                </a:cxn>
                <a:cxn ang="0">
                  <a:pos x="5580" y="351"/>
                </a:cxn>
                <a:cxn ang="0">
                  <a:pos x="5237" y="288"/>
                </a:cxn>
                <a:cxn ang="0">
                  <a:pos x="4716" y="210"/>
                </a:cxn>
                <a:cxn ang="0">
                  <a:pos x="4442" y="182"/>
                </a:cxn>
                <a:cxn ang="0">
                  <a:pos x="4188" y="167"/>
                </a:cxn>
                <a:cxn ang="0">
                  <a:pos x="3976" y="174"/>
                </a:cxn>
                <a:cxn ang="0">
                  <a:pos x="3859" y="185"/>
                </a:cxn>
                <a:cxn ang="0">
                  <a:pos x="3734" y="213"/>
                </a:cxn>
                <a:cxn ang="0">
                  <a:pos x="3580" y="268"/>
                </a:cxn>
                <a:cxn ang="0">
                  <a:pos x="3414" y="360"/>
                </a:cxn>
                <a:cxn ang="0">
                  <a:pos x="3249" y="501"/>
                </a:cxn>
                <a:cxn ang="0">
                  <a:pos x="3096" y="696"/>
                </a:cxn>
                <a:cxn ang="0">
                  <a:pos x="2972" y="960"/>
                </a:cxn>
                <a:cxn ang="0">
                  <a:pos x="2954" y="976"/>
                </a:cxn>
                <a:cxn ang="0">
                  <a:pos x="2905" y="849"/>
                </a:cxn>
                <a:cxn ang="0">
                  <a:pos x="2830" y="714"/>
                </a:cxn>
                <a:cxn ang="0">
                  <a:pos x="2715" y="561"/>
                </a:cxn>
                <a:cxn ang="0">
                  <a:pos x="2554" y="400"/>
                </a:cxn>
                <a:cxn ang="0">
                  <a:pos x="2336" y="244"/>
                </a:cxn>
                <a:cxn ang="0">
                  <a:pos x="2053" y="104"/>
                </a:cxn>
                <a:cxn ang="0">
                  <a:pos x="1872" y="55"/>
                </a:cxn>
                <a:cxn ang="0">
                  <a:pos x="1552" y="17"/>
                </a:cxn>
                <a:cxn ang="0">
                  <a:pos x="1305" y="2"/>
                </a:cxn>
                <a:cxn ang="0">
                  <a:pos x="1029" y="3"/>
                </a:cxn>
                <a:cxn ang="0">
                  <a:pos x="744" y="28"/>
                </a:cxn>
                <a:cxn ang="0">
                  <a:pos x="464" y="84"/>
                </a:cxn>
                <a:cxn ang="0">
                  <a:pos x="0" y="490"/>
                </a:cxn>
              </a:cxnLst>
              <a:rect l="0" t="0" r="r" b="b"/>
              <a:pathLst>
                <a:path w="5873" h="1110">
                  <a:moveTo>
                    <a:pt x="0" y="490"/>
                  </a:moveTo>
                  <a:lnTo>
                    <a:pt x="27" y="481"/>
                  </a:lnTo>
                  <a:lnTo>
                    <a:pt x="101" y="455"/>
                  </a:lnTo>
                  <a:lnTo>
                    <a:pt x="154" y="438"/>
                  </a:lnTo>
                  <a:lnTo>
                    <a:pt x="218" y="418"/>
                  </a:lnTo>
                  <a:lnTo>
                    <a:pt x="290" y="396"/>
                  </a:lnTo>
                  <a:lnTo>
                    <a:pt x="370" y="374"/>
                  </a:lnTo>
                  <a:lnTo>
                    <a:pt x="458" y="351"/>
                  </a:lnTo>
                  <a:lnTo>
                    <a:pt x="552" y="328"/>
                  </a:lnTo>
                  <a:lnTo>
                    <a:pt x="653" y="307"/>
                  </a:lnTo>
                  <a:lnTo>
                    <a:pt x="759" y="286"/>
                  </a:lnTo>
                  <a:lnTo>
                    <a:pt x="869" y="268"/>
                  </a:lnTo>
                  <a:lnTo>
                    <a:pt x="983" y="252"/>
                  </a:lnTo>
                  <a:lnTo>
                    <a:pt x="1100" y="240"/>
                  </a:lnTo>
                  <a:lnTo>
                    <a:pt x="1219" y="231"/>
                  </a:lnTo>
                  <a:lnTo>
                    <a:pt x="1338" y="227"/>
                  </a:lnTo>
                  <a:lnTo>
                    <a:pt x="1459" y="228"/>
                  </a:lnTo>
                  <a:lnTo>
                    <a:pt x="1579" y="234"/>
                  </a:lnTo>
                  <a:lnTo>
                    <a:pt x="1698" y="246"/>
                  </a:lnTo>
                  <a:lnTo>
                    <a:pt x="1816" y="266"/>
                  </a:lnTo>
                  <a:lnTo>
                    <a:pt x="1931" y="293"/>
                  </a:lnTo>
                  <a:lnTo>
                    <a:pt x="2043" y="328"/>
                  </a:lnTo>
                  <a:lnTo>
                    <a:pt x="2151" y="372"/>
                  </a:lnTo>
                  <a:lnTo>
                    <a:pt x="2254" y="426"/>
                  </a:lnTo>
                  <a:lnTo>
                    <a:pt x="2351" y="488"/>
                  </a:lnTo>
                  <a:lnTo>
                    <a:pt x="2442" y="562"/>
                  </a:lnTo>
                  <a:lnTo>
                    <a:pt x="2526" y="646"/>
                  </a:lnTo>
                  <a:lnTo>
                    <a:pt x="2602" y="742"/>
                  </a:lnTo>
                  <a:lnTo>
                    <a:pt x="2669" y="851"/>
                  </a:lnTo>
                  <a:lnTo>
                    <a:pt x="2727" y="973"/>
                  </a:lnTo>
                  <a:lnTo>
                    <a:pt x="2775" y="1107"/>
                  </a:lnTo>
                  <a:lnTo>
                    <a:pt x="3169" y="1110"/>
                  </a:lnTo>
                  <a:lnTo>
                    <a:pt x="3170" y="1099"/>
                  </a:lnTo>
                  <a:lnTo>
                    <a:pt x="3176" y="1069"/>
                  </a:lnTo>
                  <a:lnTo>
                    <a:pt x="3181" y="1048"/>
                  </a:lnTo>
                  <a:lnTo>
                    <a:pt x="3188" y="1022"/>
                  </a:lnTo>
                  <a:lnTo>
                    <a:pt x="3196" y="994"/>
                  </a:lnTo>
                  <a:lnTo>
                    <a:pt x="3208" y="963"/>
                  </a:lnTo>
                  <a:lnTo>
                    <a:pt x="3220" y="929"/>
                  </a:lnTo>
                  <a:lnTo>
                    <a:pt x="3235" y="893"/>
                  </a:lnTo>
                  <a:lnTo>
                    <a:pt x="3253" y="855"/>
                  </a:lnTo>
                  <a:lnTo>
                    <a:pt x="3273" y="817"/>
                  </a:lnTo>
                  <a:lnTo>
                    <a:pt x="3296" y="777"/>
                  </a:lnTo>
                  <a:lnTo>
                    <a:pt x="3322" y="738"/>
                  </a:lnTo>
                  <a:lnTo>
                    <a:pt x="3352" y="698"/>
                  </a:lnTo>
                  <a:lnTo>
                    <a:pt x="3385" y="659"/>
                  </a:lnTo>
                  <a:lnTo>
                    <a:pt x="3420" y="620"/>
                  </a:lnTo>
                  <a:lnTo>
                    <a:pt x="3461" y="584"/>
                  </a:lnTo>
                  <a:lnTo>
                    <a:pt x="3505" y="549"/>
                  </a:lnTo>
                  <a:lnTo>
                    <a:pt x="3553" y="515"/>
                  </a:lnTo>
                  <a:lnTo>
                    <a:pt x="3606" y="485"/>
                  </a:lnTo>
                  <a:lnTo>
                    <a:pt x="3662" y="456"/>
                  </a:lnTo>
                  <a:lnTo>
                    <a:pt x="3724" y="433"/>
                  </a:lnTo>
                  <a:lnTo>
                    <a:pt x="3790" y="412"/>
                  </a:lnTo>
                  <a:lnTo>
                    <a:pt x="3861" y="395"/>
                  </a:lnTo>
                  <a:lnTo>
                    <a:pt x="3938" y="384"/>
                  </a:lnTo>
                  <a:lnTo>
                    <a:pt x="4020" y="377"/>
                  </a:lnTo>
                  <a:lnTo>
                    <a:pt x="4107" y="375"/>
                  </a:lnTo>
                  <a:lnTo>
                    <a:pt x="4200" y="380"/>
                  </a:lnTo>
                  <a:lnTo>
                    <a:pt x="4299" y="390"/>
                  </a:lnTo>
                  <a:lnTo>
                    <a:pt x="4404" y="407"/>
                  </a:lnTo>
                  <a:lnTo>
                    <a:pt x="4515" y="432"/>
                  </a:lnTo>
                  <a:lnTo>
                    <a:pt x="4527" y="434"/>
                  </a:lnTo>
                  <a:lnTo>
                    <a:pt x="4558" y="440"/>
                  </a:lnTo>
                  <a:lnTo>
                    <a:pt x="4607" y="450"/>
                  </a:lnTo>
                  <a:lnTo>
                    <a:pt x="4674" y="465"/>
                  </a:lnTo>
                  <a:lnTo>
                    <a:pt x="4753" y="483"/>
                  </a:lnTo>
                  <a:lnTo>
                    <a:pt x="4844" y="506"/>
                  </a:lnTo>
                  <a:lnTo>
                    <a:pt x="4943" y="531"/>
                  </a:lnTo>
                  <a:lnTo>
                    <a:pt x="5050" y="560"/>
                  </a:lnTo>
                  <a:lnTo>
                    <a:pt x="5106" y="576"/>
                  </a:lnTo>
                  <a:lnTo>
                    <a:pt x="5161" y="593"/>
                  </a:lnTo>
                  <a:lnTo>
                    <a:pt x="5218" y="611"/>
                  </a:lnTo>
                  <a:lnTo>
                    <a:pt x="5274" y="629"/>
                  </a:lnTo>
                  <a:lnTo>
                    <a:pt x="5332" y="648"/>
                  </a:lnTo>
                  <a:lnTo>
                    <a:pt x="5388" y="669"/>
                  </a:lnTo>
                  <a:lnTo>
                    <a:pt x="5444" y="689"/>
                  </a:lnTo>
                  <a:lnTo>
                    <a:pt x="5499" y="711"/>
                  </a:lnTo>
                  <a:lnTo>
                    <a:pt x="5553" y="733"/>
                  </a:lnTo>
                  <a:lnTo>
                    <a:pt x="5605" y="756"/>
                  </a:lnTo>
                  <a:lnTo>
                    <a:pt x="5656" y="779"/>
                  </a:lnTo>
                  <a:lnTo>
                    <a:pt x="5705" y="804"/>
                  </a:lnTo>
                  <a:lnTo>
                    <a:pt x="5751" y="829"/>
                  </a:lnTo>
                  <a:lnTo>
                    <a:pt x="5795" y="854"/>
                  </a:lnTo>
                  <a:lnTo>
                    <a:pt x="5836" y="881"/>
                  </a:lnTo>
                  <a:lnTo>
                    <a:pt x="5873" y="907"/>
                  </a:lnTo>
                  <a:lnTo>
                    <a:pt x="5766" y="674"/>
                  </a:lnTo>
                  <a:lnTo>
                    <a:pt x="5756" y="670"/>
                  </a:lnTo>
                  <a:lnTo>
                    <a:pt x="5729" y="660"/>
                  </a:lnTo>
                  <a:lnTo>
                    <a:pt x="5686" y="646"/>
                  </a:lnTo>
                  <a:lnTo>
                    <a:pt x="5630" y="627"/>
                  </a:lnTo>
                  <a:lnTo>
                    <a:pt x="5561" y="603"/>
                  </a:lnTo>
                  <a:lnTo>
                    <a:pt x="5482" y="577"/>
                  </a:lnTo>
                  <a:lnTo>
                    <a:pt x="5395" y="549"/>
                  </a:lnTo>
                  <a:lnTo>
                    <a:pt x="5302" y="519"/>
                  </a:lnTo>
                  <a:lnTo>
                    <a:pt x="5205" y="489"/>
                  </a:lnTo>
                  <a:lnTo>
                    <a:pt x="5106" y="459"/>
                  </a:lnTo>
                  <a:lnTo>
                    <a:pt x="5005" y="430"/>
                  </a:lnTo>
                  <a:lnTo>
                    <a:pt x="4907" y="403"/>
                  </a:lnTo>
                  <a:lnTo>
                    <a:pt x="4812" y="378"/>
                  </a:lnTo>
                  <a:lnTo>
                    <a:pt x="4722" y="357"/>
                  </a:lnTo>
                  <a:lnTo>
                    <a:pt x="4680" y="348"/>
                  </a:lnTo>
                  <a:lnTo>
                    <a:pt x="4640" y="340"/>
                  </a:lnTo>
                  <a:lnTo>
                    <a:pt x="4602" y="332"/>
                  </a:lnTo>
                  <a:lnTo>
                    <a:pt x="4566" y="327"/>
                  </a:lnTo>
                  <a:lnTo>
                    <a:pt x="4580" y="330"/>
                  </a:lnTo>
                  <a:lnTo>
                    <a:pt x="4617" y="340"/>
                  </a:lnTo>
                  <a:lnTo>
                    <a:pt x="4674" y="353"/>
                  </a:lnTo>
                  <a:lnTo>
                    <a:pt x="4748" y="370"/>
                  </a:lnTo>
                  <a:lnTo>
                    <a:pt x="4837" y="391"/>
                  </a:lnTo>
                  <a:lnTo>
                    <a:pt x="4936" y="413"/>
                  </a:lnTo>
                  <a:lnTo>
                    <a:pt x="5043" y="438"/>
                  </a:lnTo>
                  <a:lnTo>
                    <a:pt x="5154" y="463"/>
                  </a:lnTo>
                  <a:lnTo>
                    <a:pt x="5266" y="487"/>
                  </a:lnTo>
                  <a:lnTo>
                    <a:pt x="5376" y="511"/>
                  </a:lnTo>
                  <a:lnTo>
                    <a:pt x="5480" y="532"/>
                  </a:lnTo>
                  <a:lnTo>
                    <a:pt x="5576" y="551"/>
                  </a:lnTo>
                  <a:lnTo>
                    <a:pt x="5620" y="558"/>
                  </a:lnTo>
                  <a:lnTo>
                    <a:pt x="5660" y="565"/>
                  </a:lnTo>
                  <a:lnTo>
                    <a:pt x="5696" y="571"/>
                  </a:lnTo>
                  <a:lnTo>
                    <a:pt x="5729" y="575"/>
                  </a:lnTo>
                  <a:lnTo>
                    <a:pt x="5756" y="578"/>
                  </a:lnTo>
                  <a:lnTo>
                    <a:pt x="5779" y="579"/>
                  </a:lnTo>
                  <a:lnTo>
                    <a:pt x="5795" y="580"/>
                  </a:lnTo>
                  <a:lnTo>
                    <a:pt x="5807" y="578"/>
                  </a:lnTo>
                  <a:lnTo>
                    <a:pt x="5632" y="361"/>
                  </a:lnTo>
                  <a:lnTo>
                    <a:pt x="5618" y="359"/>
                  </a:lnTo>
                  <a:lnTo>
                    <a:pt x="5580" y="351"/>
                  </a:lnTo>
                  <a:lnTo>
                    <a:pt x="5521" y="340"/>
                  </a:lnTo>
                  <a:lnTo>
                    <a:pt x="5441" y="325"/>
                  </a:lnTo>
                  <a:lnTo>
                    <a:pt x="5346" y="308"/>
                  </a:lnTo>
                  <a:lnTo>
                    <a:pt x="5237" y="288"/>
                  </a:lnTo>
                  <a:lnTo>
                    <a:pt x="5117" y="269"/>
                  </a:lnTo>
                  <a:lnTo>
                    <a:pt x="4988" y="248"/>
                  </a:lnTo>
                  <a:lnTo>
                    <a:pt x="4853" y="229"/>
                  </a:lnTo>
                  <a:lnTo>
                    <a:pt x="4716" y="210"/>
                  </a:lnTo>
                  <a:lnTo>
                    <a:pt x="4646" y="202"/>
                  </a:lnTo>
                  <a:lnTo>
                    <a:pt x="4578" y="195"/>
                  </a:lnTo>
                  <a:lnTo>
                    <a:pt x="4509" y="188"/>
                  </a:lnTo>
                  <a:lnTo>
                    <a:pt x="4442" y="182"/>
                  </a:lnTo>
                  <a:lnTo>
                    <a:pt x="4376" y="177"/>
                  </a:lnTo>
                  <a:lnTo>
                    <a:pt x="4312" y="173"/>
                  </a:lnTo>
                  <a:lnTo>
                    <a:pt x="4248" y="169"/>
                  </a:lnTo>
                  <a:lnTo>
                    <a:pt x="4188" y="167"/>
                  </a:lnTo>
                  <a:lnTo>
                    <a:pt x="4131" y="166"/>
                  </a:lnTo>
                  <a:lnTo>
                    <a:pt x="4075" y="167"/>
                  </a:lnTo>
                  <a:lnTo>
                    <a:pt x="4024" y="170"/>
                  </a:lnTo>
                  <a:lnTo>
                    <a:pt x="3976" y="174"/>
                  </a:lnTo>
                  <a:lnTo>
                    <a:pt x="3968" y="175"/>
                  </a:lnTo>
                  <a:lnTo>
                    <a:pt x="3944" y="175"/>
                  </a:lnTo>
                  <a:lnTo>
                    <a:pt x="3907" y="178"/>
                  </a:lnTo>
                  <a:lnTo>
                    <a:pt x="3859" y="185"/>
                  </a:lnTo>
                  <a:lnTo>
                    <a:pt x="3831" y="189"/>
                  </a:lnTo>
                  <a:lnTo>
                    <a:pt x="3800" y="195"/>
                  </a:lnTo>
                  <a:lnTo>
                    <a:pt x="3767" y="203"/>
                  </a:lnTo>
                  <a:lnTo>
                    <a:pt x="3734" y="213"/>
                  </a:lnTo>
                  <a:lnTo>
                    <a:pt x="3697" y="223"/>
                  </a:lnTo>
                  <a:lnTo>
                    <a:pt x="3659" y="236"/>
                  </a:lnTo>
                  <a:lnTo>
                    <a:pt x="3620" y="250"/>
                  </a:lnTo>
                  <a:lnTo>
                    <a:pt x="3580" y="268"/>
                  </a:lnTo>
                  <a:lnTo>
                    <a:pt x="3540" y="286"/>
                  </a:lnTo>
                  <a:lnTo>
                    <a:pt x="3498" y="309"/>
                  </a:lnTo>
                  <a:lnTo>
                    <a:pt x="3456" y="333"/>
                  </a:lnTo>
                  <a:lnTo>
                    <a:pt x="3414" y="360"/>
                  </a:lnTo>
                  <a:lnTo>
                    <a:pt x="3372" y="391"/>
                  </a:lnTo>
                  <a:lnTo>
                    <a:pt x="3330" y="424"/>
                  </a:lnTo>
                  <a:lnTo>
                    <a:pt x="3289" y="461"/>
                  </a:lnTo>
                  <a:lnTo>
                    <a:pt x="3249" y="501"/>
                  </a:lnTo>
                  <a:lnTo>
                    <a:pt x="3209" y="544"/>
                  </a:lnTo>
                  <a:lnTo>
                    <a:pt x="3170" y="591"/>
                  </a:lnTo>
                  <a:lnTo>
                    <a:pt x="3133" y="642"/>
                  </a:lnTo>
                  <a:lnTo>
                    <a:pt x="3096" y="696"/>
                  </a:lnTo>
                  <a:lnTo>
                    <a:pt x="3062" y="756"/>
                  </a:lnTo>
                  <a:lnTo>
                    <a:pt x="3030" y="819"/>
                  </a:lnTo>
                  <a:lnTo>
                    <a:pt x="3000" y="887"/>
                  </a:lnTo>
                  <a:lnTo>
                    <a:pt x="2972" y="960"/>
                  </a:lnTo>
                  <a:lnTo>
                    <a:pt x="2969" y="1037"/>
                  </a:lnTo>
                  <a:lnTo>
                    <a:pt x="2968" y="1029"/>
                  </a:lnTo>
                  <a:lnTo>
                    <a:pt x="2963" y="1009"/>
                  </a:lnTo>
                  <a:lnTo>
                    <a:pt x="2954" y="976"/>
                  </a:lnTo>
                  <a:lnTo>
                    <a:pt x="2939" y="932"/>
                  </a:lnTo>
                  <a:lnTo>
                    <a:pt x="2929" y="906"/>
                  </a:lnTo>
                  <a:lnTo>
                    <a:pt x="2918" y="879"/>
                  </a:lnTo>
                  <a:lnTo>
                    <a:pt x="2905" y="849"/>
                  </a:lnTo>
                  <a:lnTo>
                    <a:pt x="2889" y="817"/>
                  </a:lnTo>
                  <a:lnTo>
                    <a:pt x="2871" y="784"/>
                  </a:lnTo>
                  <a:lnTo>
                    <a:pt x="2852" y="750"/>
                  </a:lnTo>
                  <a:lnTo>
                    <a:pt x="2830" y="714"/>
                  </a:lnTo>
                  <a:lnTo>
                    <a:pt x="2806" y="677"/>
                  </a:lnTo>
                  <a:lnTo>
                    <a:pt x="2778" y="639"/>
                  </a:lnTo>
                  <a:lnTo>
                    <a:pt x="2748" y="600"/>
                  </a:lnTo>
                  <a:lnTo>
                    <a:pt x="2715" y="561"/>
                  </a:lnTo>
                  <a:lnTo>
                    <a:pt x="2680" y="521"/>
                  </a:lnTo>
                  <a:lnTo>
                    <a:pt x="2641" y="481"/>
                  </a:lnTo>
                  <a:lnTo>
                    <a:pt x="2599" y="441"/>
                  </a:lnTo>
                  <a:lnTo>
                    <a:pt x="2554" y="400"/>
                  </a:lnTo>
                  <a:lnTo>
                    <a:pt x="2505" y="361"/>
                  </a:lnTo>
                  <a:lnTo>
                    <a:pt x="2451" y="321"/>
                  </a:lnTo>
                  <a:lnTo>
                    <a:pt x="2395" y="282"/>
                  </a:lnTo>
                  <a:lnTo>
                    <a:pt x="2336" y="244"/>
                  </a:lnTo>
                  <a:lnTo>
                    <a:pt x="2271" y="207"/>
                  </a:lnTo>
                  <a:lnTo>
                    <a:pt x="2203" y="172"/>
                  </a:lnTo>
                  <a:lnTo>
                    <a:pt x="2130" y="137"/>
                  </a:lnTo>
                  <a:lnTo>
                    <a:pt x="2053" y="104"/>
                  </a:lnTo>
                  <a:lnTo>
                    <a:pt x="1973" y="72"/>
                  </a:lnTo>
                  <a:lnTo>
                    <a:pt x="1960" y="70"/>
                  </a:lnTo>
                  <a:lnTo>
                    <a:pt x="1927" y="64"/>
                  </a:lnTo>
                  <a:lnTo>
                    <a:pt x="1872" y="55"/>
                  </a:lnTo>
                  <a:lnTo>
                    <a:pt x="1800" y="44"/>
                  </a:lnTo>
                  <a:lnTo>
                    <a:pt x="1711" y="33"/>
                  </a:lnTo>
                  <a:lnTo>
                    <a:pt x="1608" y="22"/>
                  </a:lnTo>
                  <a:lnTo>
                    <a:pt x="1552" y="17"/>
                  </a:lnTo>
                  <a:lnTo>
                    <a:pt x="1494" y="13"/>
                  </a:lnTo>
                  <a:lnTo>
                    <a:pt x="1432" y="9"/>
                  </a:lnTo>
                  <a:lnTo>
                    <a:pt x="1369" y="4"/>
                  </a:lnTo>
                  <a:lnTo>
                    <a:pt x="1305" y="2"/>
                  </a:lnTo>
                  <a:lnTo>
                    <a:pt x="1237" y="1"/>
                  </a:lnTo>
                  <a:lnTo>
                    <a:pt x="1168" y="0"/>
                  </a:lnTo>
                  <a:lnTo>
                    <a:pt x="1100" y="1"/>
                  </a:lnTo>
                  <a:lnTo>
                    <a:pt x="1029" y="3"/>
                  </a:lnTo>
                  <a:lnTo>
                    <a:pt x="958" y="8"/>
                  </a:lnTo>
                  <a:lnTo>
                    <a:pt x="887" y="13"/>
                  </a:lnTo>
                  <a:lnTo>
                    <a:pt x="815" y="19"/>
                  </a:lnTo>
                  <a:lnTo>
                    <a:pt x="744" y="28"/>
                  </a:lnTo>
                  <a:lnTo>
                    <a:pt x="673" y="39"/>
                  </a:lnTo>
                  <a:lnTo>
                    <a:pt x="603" y="52"/>
                  </a:lnTo>
                  <a:lnTo>
                    <a:pt x="533" y="67"/>
                  </a:lnTo>
                  <a:lnTo>
                    <a:pt x="464" y="84"/>
                  </a:lnTo>
                  <a:lnTo>
                    <a:pt x="398" y="105"/>
                  </a:lnTo>
                  <a:lnTo>
                    <a:pt x="333" y="127"/>
                  </a:lnTo>
                  <a:lnTo>
                    <a:pt x="270" y="153"/>
                  </a:lnTo>
                  <a:lnTo>
                    <a:pt x="0" y="490"/>
                  </a:lnTo>
                  <a:close/>
                </a:path>
              </a:pathLst>
            </a:custGeom>
            <a:solidFill>
              <a:srgbClr val="C5C6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4" name="Freeform 138"/>
            <p:cNvSpPr>
              <a:spLocks/>
            </p:cNvSpPr>
            <p:nvPr/>
          </p:nvSpPr>
          <p:spPr bwMode="auto">
            <a:xfrm>
              <a:off x="881" y="1118"/>
              <a:ext cx="209" cy="113"/>
            </a:xfrm>
            <a:custGeom>
              <a:avLst/>
              <a:gdLst/>
              <a:ahLst/>
              <a:cxnLst>
                <a:cxn ang="0">
                  <a:pos x="3548" y="1213"/>
                </a:cxn>
                <a:cxn ang="0">
                  <a:pos x="3502" y="1107"/>
                </a:cxn>
                <a:cxn ang="0">
                  <a:pos x="3447" y="997"/>
                </a:cxn>
                <a:cxn ang="0">
                  <a:pos x="3375" y="867"/>
                </a:cxn>
                <a:cxn ang="0">
                  <a:pos x="3282" y="724"/>
                </a:cxn>
                <a:cxn ang="0">
                  <a:pos x="3168" y="575"/>
                </a:cxn>
                <a:cxn ang="0">
                  <a:pos x="3033" y="428"/>
                </a:cxn>
                <a:cxn ang="0">
                  <a:pos x="2877" y="292"/>
                </a:cxn>
                <a:cxn ang="0">
                  <a:pos x="2697" y="173"/>
                </a:cxn>
                <a:cxn ang="0">
                  <a:pos x="2495" y="80"/>
                </a:cxn>
                <a:cxn ang="0">
                  <a:pos x="2269" y="19"/>
                </a:cxn>
                <a:cxn ang="0">
                  <a:pos x="2017" y="0"/>
                </a:cxn>
                <a:cxn ang="0">
                  <a:pos x="1741" y="29"/>
                </a:cxn>
                <a:cxn ang="0">
                  <a:pos x="1439" y="115"/>
                </a:cxn>
                <a:cxn ang="0">
                  <a:pos x="1110" y="265"/>
                </a:cxn>
                <a:cxn ang="0">
                  <a:pos x="926" y="369"/>
                </a:cxn>
                <a:cxn ang="0">
                  <a:pos x="881" y="382"/>
                </a:cxn>
                <a:cxn ang="0">
                  <a:pos x="834" y="400"/>
                </a:cxn>
                <a:cxn ang="0">
                  <a:pos x="776" y="428"/>
                </a:cxn>
                <a:cxn ang="0">
                  <a:pos x="708" y="466"/>
                </a:cxn>
                <a:cxn ang="0">
                  <a:pos x="634" y="517"/>
                </a:cxn>
                <a:cxn ang="0">
                  <a:pos x="554" y="582"/>
                </a:cxn>
                <a:cxn ang="0">
                  <a:pos x="472" y="662"/>
                </a:cxn>
                <a:cxn ang="0">
                  <a:pos x="390" y="758"/>
                </a:cxn>
                <a:cxn ang="0">
                  <a:pos x="309" y="873"/>
                </a:cxn>
                <a:cxn ang="0">
                  <a:pos x="234" y="1008"/>
                </a:cxn>
                <a:cxn ang="0">
                  <a:pos x="163" y="1166"/>
                </a:cxn>
                <a:cxn ang="0">
                  <a:pos x="102" y="1345"/>
                </a:cxn>
                <a:cxn ang="0">
                  <a:pos x="51" y="1550"/>
                </a:cxn>
                <a:cxn ang="0">
                  <a:pos x="14" y="1781"/>
                </a:cxn>
                <a:cxn ang="0">
                  <a:pos x="17" y="1878"/>
                </a:cxn>
                <a:cxn ang="0">
                  <a:pos x="103" y="1743"/>
                </a:cxn>
                <a:cxn ang="0">
                  <a:pos x="199" y="1608"/>
                </a:cxn>
                <a:cxn ang="0">
                  <a:pos x="325" y="1448"/>
                </a:cxn>
                <a:cxn ang="0">
                  <a:pos x="480" y="1274"/>
                </a:cxn>
                <a:cxn ang="0">
                  <a:pos x="662" y="1095"/>
                </a:cxn>
                <a:cxn ang="0">
                  <a:pos x="871" y="925"/>
                </a:cxn>
                <a:cxn ang="0">
                  <a:pos x="1105" y="771"/>
                </a:cxn>
                <a:cxn ang="0">
                  <a:pos x="1364" y="646"/>
                </a:cxn>
                <a:cxn ang="0">
                  <a:pos x="1646" y="560"/>
                </a:cxn>
                <a:cxn ang="0">
                  <a:pos x="1948" y="521"/>
                </a:cxn>
                <a:cxn ang="0">
                  <a:pos x="2273" y="543"/>
                </a:cxn>
                <a:cxn ang="0">
                  <a:pos x="2618" y="634"/>
                </a:cxn>
                <a:cxn ang="0">
                  <a:pos x="2980" y="805"/>
                </a:cxn>
                <a:cxn ang="0">
                  <a:pos x="3359" y="1068"/>
                </a:cxn>
              </a:cxnLst>
              <a:rect l="0" t="0" r="r" b="b"/>
              <a:pathLst>
                <a:path w="3556" h="1907">
                  <a:moveTo>
                    <a:pt x="3556" y="1236"/>
                  </a:moveTo>
                  <a:lnTo>
                    <a:pt x="3548" y="1213"/>
                  </a:lnTo>
                  <a:lnTo>
                    <a:pt x="3521" y="1151"/>
                  </a:lnTo>
                  <a:lnTo>
                    <a:pt x="3502" y="1107"/>
                  </a:lnTo>
                  <a:lnTo>
                    <a:pt x="3477" y="1054"/>
                  </a:lnTo>
                  <a:lnTo>
                    <a:pt x="3447" y="997"/>
                  </a:lnTo>
                  <a:lnTo>
                    <a:pt x="3414" y="934"/>
                  </a:lnTo>
                  <a:lnTo>
                    <a:pt x="3375" y="867"/>
                  </a:lnTo>
                  <a:lnTo>
                    <a:pt x="3331" y="797"/>
                  </a:lnTo>
                  <a:lnTo>
                    <a:pt x="3282" y="724"/>
                  </a:lnTo>
                  <a:lnTo>
                    <a:pt x="3227" y="649"/>
                  </a:lnTo>
                  <a:lnTo>
                    <a:pt x="3168" y="575"/>
                  </a:lnTo>
                  <a:lnTo>
                    <a:pt x="3104" y="501"/>
                  </a:lnTo>
                  <a:lnTo>
                    <a:pt x="3033" y="428"/>
                  </a:lnTo>
                  <a:lnTo>
                    <a:pt x="2958" y="358"/>
                  </a:lnTo>
                  <a:lnTo>
                    <a:pt x="2877" y="292"/>
                  </a:lnTo>
                  <a:lnTo>
                    <a:pt x="2790" y="230"/>
                  </a:lnTo>
                  <a:lnTo>
                    <a:pt x="2697" y="173"/>
                  </a:lnTo>
                  <a:lnTo>
                    <a:pt x="2599" y="123"/>
                  </a:lnTo>
                  <a:lnTo>
                    <a:pt x="2495" y="80"/>
                  </a:lnTo>
                  <a:lnTo>
                    <a:pt x="2384" y="45"/>
                  </a:lnTo>
                  <a:lnTo>
                    <a:pt x="2269" y="19"/>
                  </a:lnTo>
                  <a:lnTo>
                    <a:pt x="2146" y="4"/>
                  </a:lnTo>
                  <a:lnTo>
                    <a:pt x="2017" y="0"/>
                  </a:lnTo>
                  <a:lnTo>
                    <a:pt x="1883" y="8"/>
                  </a:lnTo>
                  <a:lnTo>
                    <a:pt x="1741" y="29"/>
                  </a:lnTo>
                  <a:lnTo>
                    <a:pt x="1593" y="64"/>
                  </a:lnTo>
                  <a:lnTo>
                    <a:pt x="1439" y="115"/>
                  </a:lnTo>
                  <a:lnTo>
                    <a:pt x="1278" y="181"/>
                  </a:lnTo>
                  <a:lnTo>
                    <a:pt x="1110" y="265"/>
                  </a:lnTo>
                  <a:lnTo>
                    <a:pt x="936" y="367"/>
                  </a:lnTo>
                  <a:lnTo>
                    <a:pt x="926" y="369"/>
                  </a:lnTo>
                  <a:lnTo>
                    <a:pt x="901" y="376"/>
                  </a:lnTo>
                  <a:lnTo>
                    <a:pt x="881" y="382"/>
                  </a:lnTo>
                  <a:lnTo>
                    <a:pt x="860" y="390"/>
                  </a:lnTo>
                  <a:lnTo>
                    <a:pt x="834" y="400"/>
                  </a:lnTo>
                  <a:lnTo>
                    <a:pt x="807" y="413"/>
                  </a:lnTo>
                  <a:lnTo>
                    <a:pt x="776" y="428"/>
                  </a:lnTo>
                  <a:lnTo>
                    <a:pt x="743" y="445"/>
                  </a:lnTo>
                  <a:lnTo>
                    <a:pt x="708" y="466"/>
                  </a:lnTo>
                  <a:lnTo>
                    <a:pt x="672" y="490"/>
                  </a:lnTo>
                  <a:lnTo>
                    <a:pt x="634" y="517"/>
                  </a:lnTo>
                  <a:lnTo>
                    <a:pt x="595" y="547"/>
                  </a:lnTo>
                  <a:lnTo>
                    <a:pt x="554" y="582"/>
                  </a:lnTo>
                  <a:lnTo>
                    <a:pt x="514" y="620"/>
                  </a:lnTo>
                  <a:lnTo>
                    <a:pt x="472" y="662"/>
                  </a:lnTo>
                  <a:lnTo>
                    <a:pt x="431" y="708"/>
                  </a:lnTo>
                  <a:lnTo>
                    <a:pt x="390" y="758"/>
                  </a:lnTo>
                  <a:lnTo>
                    <a:pt x="349" y="813"/>
                  </a:lnTo>
                  <a:lnTo>
                    <a:pt x="309" y="873"/>
                  </a:lnTo>
                  <a:lnTo>
                    <a:pt x="270" y="938"/>
                  </a:lnTo>
                  <a:lnTo>
                    <a:pt x="234" y="1008"/>
                  </a:lnTo>
                  <a:lnTo>
                    <a:pt x="198" y="1084"/>
                  </a:lnTo>
                  <a:lnTo>
                    <a:pt x="163" y="1166"/>
                  </a:lnTo>
                  <a:lnTo>
                    <a:pt x="131" y="1252"/>
                  </a:lnTo>
                  <a:lnTo>
                    <a:pt x="102" y="1345"/>
                  </a:lnTo>
                  <a:lnTo>
                    <a:pt x="75" y="1445"/>
                  </a:lnTo>
                  <a:lnTo>
                    <a:pt x="51" y="1550"/>
                  </a:lnTo>
                  <a:lnTo>
                    <a:pt x="31" y="1662"/>
                  </a:lnTo>
                  <a:lnTo>
                    <a:pt x="14" y="1781"/>
                  </a:lnTo>
                  <a:lnTo>
                    <a:pt x="0" y="1907"/>
                  </a:lnTo>
                  <a:lnTo>
                    <a:pt x="17" y="1878"/>
                  </a:lnTo>
                  <a:lnTo>
                    <a:pt x="66" y="1798"/>
                  </a:lnTo>
                  <a:lnTo>
                    <a:pt x="103" y="1743"/>
                  </a:lnTo>
                  <a:lnTo>
                    <a:pt x="147" y="1680"/>
                  </a:lnTo>
                  <a:lnTo>
                    <a:pt x="199" y="1608"/>
                  </a:lnTo>
                  <a:lnTo>
                    <a:pt x="258" y="1530"/>
                  </a:lnTo>
                  <a:lnTo>
                    <a:pt x="325" y="1448"/>
                  </a:lnTo>
                  <a:lnTo>
                    <a:pt x="399" y="1362"/>
                  </a:lnTo>
                  <a:lnTo>
                    <a:pt x="480" y="1274"/>
                  </a:lnTo>
                  <a:lnTo>
                    <a:pt x="568" y="1185"/>
                  </a:lnTo>
                  <a:lnTo>
                    <a:pt x="662" y="1095"/>
                  </a:lnTo>
                  <a:lnTo>
                    <a:pt x="764" y="1009"/>
                  </a:lnTo>
                  <a:lnTo>
                    <a:pt x="871" y="925"/>
                  </a:lnTo>
                  <a:lnTo>
                    <a:pt x="986" y="845"/>
                  </a:lnTo>
                  <a:lnTo>
                    <a:pt x="1105" y="771"/>
                  </a:lnTo>
                  <a:lnTo>
                    <a:pt x="1232" y="705"/>
                  </a:lnTo>
                  <a:lnTo>
                    <a:pt x="1364" y="646"/>
                  </a:lnTo>
                  <a:lnTo>
                    <a:pt x="1502" y="598"/>
                  </a:lnTo>
                  <a:lnTo>
                    <a:pt x="1646" y="560"/>
                  </a:lnTo>
                  <a:lnTo>
                    <a:pt x="1795" y="534"/>
                  </a:lnTo>
                  <a:lnTo>
                    <a:pt x="1948" y="521"/>
                  </a:lnTo>
                  <a:lnTo>
                    <a:pt x="2108" y="524"/>
                  </a:lnTo>
                  <a:lnTo>
                    <a:pt x="2273" y="543"/>
                  </a:lnTo>
                  <a:lnTo>
                    <a:pt x="2443" y="580"/>
                  </a:lnTo>
                  <a:lnTo>
                    <a:pt x="2618" y="634"/>
                  </a:lnTo>
                  <a:lnTo>
                    <a:pt x="2797" y="709"/>
                  </a:lnTo>
                  <a:lnTo>
                    <a:pt x="2980" y="805"/>
                  </a:lnTo>
                  <a:lnTo>
                    <a:pt x="3168" y="925"/>
                  </a:lnTo>
                  <a:lnTo>
                    <a:pt x="3359" y="1068"/>
                  </a:lnTo>
                  <a:lnTo>
                    <a:pt x="3556" y="1236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5" name="Freeform 139"/>
            <p:cNvSpPr>
              <a:spLocks/>
            </p:cNvSpPr>
            <p:nvPr/>
          </p:nvSpPr>
          <p:spPr bwMode="auto">
            <a:xfrm>
              <a:off x="877" y="1152"/>
              <a:ext cx="208" cy="206"/>
            </a:xfrm>
            <a:custGeom>
              <a:avLst/>
              <a:gdLst/>
              <a:ahLst/>
              <a:cxnLst>
                <a:cxn ang="0">
                  <a:pos x="3214" y="2522"/>
                </a:cxn>
                <a:cxn ang="0">
                  <a:pos x="3125" y="2595"/>
                </a:cxn>
                <a:cxn ang="0">
                  <a:pos x="2957" y="2719"/>
                </a:cxn>
                <a:cxn ang="0">
                  <a:pos x="2752" y="2853"/>
                </a:cxn>
                <a:cxn ang="0">
                  <a:pos x="2601" y="2944"/>
                </a:cxn>
                <a:cxn ang="0">
                  <a:pos x="2427" y="3043"/>
                </a:cxn>
                <a:cxn ang="0">
                  <a:pos x="2231" y="3146"/>
                </a:cxn>
                <a:cxn ang="0">
                  <a:pos x="2086" y="3222"/>
                </a:cxn>
                <a:cxn ang="0">
                  <a:pos x="2077" y="3256"/>
                </a:cxn>
                <a:cxn ang="0">
                  <a:pos x="2056" y="3296"/>
                </a:cxn>
                <a:cxn ang="0">
                  <a:pos x="2016" y="3343"/>
                </a:cxn>
                <a:cxn ang="0">
                  <a:pos x="1952" y="3392"/>
                </a:cxn>
                <a:cxn ang="0">
                  <a:pos x="1857" y="3436"/>
                </a:cxn>
                <a:cxn ang="0">
                  <a:pos x="1726" y="3471"/>
                </a:cxn>
                <a:cxn ang="0">
                  <a:pos x="1553" y="3492"/>
                </a:cxn>
                <a:cxn ang="0">
                  <a:pos x="1332" y="3492"/>
                </a:cxn>
                <a:cxn ang="0">
                  <a:pos x="1057" y="3466"/>
                </a:cxn>
                <a:cxn ang="0">
                  <a:pos x="830" y="3429"/>
                </a:cxn>
                <a:cxn ang="0">
                  <a:pos x="754" y="3400"/>
                </a:cxn>
                <a:cxn ang="0">
                  <a:pos x="661" y="3350"/>
                </a:cxn>
                <a:cxn ang="0">
                  <a:pos x="548" y="3272"/>
                </a:cxn>
                <a:cxn ang="0">
                  <a:pos x="425" y="3159"/>
                </a:cxn>
                <a:cxn ang="0">
                  <a:pos x="301" y="3004"/>
                </a:cxn>
                <a:cxn ang="0">
                  <a:pos x="186" y="2804"/>
                </a:cxn>
                <a:cxn ang="0">
                  <a:pos x="92" y="2551"/>
                </a:cxn>
                <a:cxn ang="0">
                  <a:pos x="27" y="2240"/>
                </a:cxn>
                <a:cxn ang="0">
                  <a:pos x="0" y="1867"/>
                </a:cxn>
                <a:cxn ang="0">
                  <a:pos x="9" y="1569"/>
                </a:cxn>
                <a:cxn ang="0">
                  <a:pos x="17" y="1484"/>
                </a:cxn>
                <a:cxn ang="0">
                  <a:pos x="40" y="1375"/>
                </a:cxn>
                <a:cxn ang="0">
                  <a:pos x="83" y="1234"/>
                </a:cxn>
                <a:cxn ang="0">
                  <a:pos x="154" y="1069"/>
                </a:cxn>
                <a:cxn ang="0">
                  <a:pos x="262" y="885"/>
                </a:cxn>
                <a:cxn ang="0">
                  <a:pos x="413" y="691"/>
                </a:cxn>
                <a:cxn ang="0">
                  <a:pos x="615" y="494"/>
                </a:cxn>
                <a:cxn ang="0">
                  <a:pos x="874" y="299"/>
                </a:cxn>
                <a:cxn ang="0">
                  <a:pos x="1198" y="113"/>
                </a:cxn>
                <a:cxn ang="0">
                  <a:pos x="1488" y="4"/>
                </a:cxn>
                <a:cxn ang="0">
                  <a:pos x="1723" y="39"/>
                </a:cxn>
                <a:cxn ang="0">
                  <a:pos x="2006" y="101"/>
                </a:cxn>
                <a:cxn ang="0">
                  <a:pos x="2340" y="202"/>
                </a:cxn>
                <a:cxn ang="0">
                  <a:pos x="2689" y="352"/>
                </a:cxn>
                <a:cxn ang="0">
                  <a:pos x="3018" y="557"/>
                </a:cxn>
                <a:cxn ang="0">
                  <a:pos x="3291" y="828"/>
                </a:cxn>
                <a:cxn ang="0">
                  <a:pos x="3472" y="1171"/>
                </a:cxn>
                <a:cxn ang="0">
                  <a:pos x="3524" y="1595"/>
                </a:cxn>
                <a:cxn ang="0">
                  <a:pos x="3412" y="2110"/>
                </a:cxn>
              </a:cxnLst>
              <a:rect l="0" t="0" r="r" b="b"/>
              <a:pathLst>
                <a:path w="3524" h="3494">
                  <a:moveTo>
                    <a:pt x="3230" y="2508"/>
                  </a:moveTo>
                  <a:lnTo>
                    <a:pt x="3226" y="2511"/>
                  </a:lnTo>
                  <a:lnTo>
                    <a:pt x="3214" y="2522"/>
                  </a:lnTo>
                  <a:lnTo>
                    <a:pt x="3192" y="2541"/>
                  </a:lnTo>
                  <a:lnTo>
                    <a:pt x="3164" y="2564"/>
                  </a:lnTo>
                  <a:lnTo>
                    <a:pt x="3125" y="2595"/>
                  </a:lnTo>
                  <a:lnTo>
                    <a:pt x="3078" y="2631"/>
                  </a:lnTo>
                  <a:lnTo>
                    <a:pt x="3022" y="2673"/>
                  </a:lnTo>
                  <a:lnTo>
                    <a:pt x="2957" y="2719"/>
                  </a:lnTo>
                  <a:lnTo>
                    <a:pt x="2882" y="2769"/>
                  </a:lnTo>
                  <a:lnTo>
                    <a:pt x="2798" y="2824"/>
                  </a:lnTo>
                  <a:lnTo>
                    <a:pt x="2752" y="2853"/>
                  </a:lnTo>
                  <a:lnTo>
                    <a:pt x="2704" y="2883"/>
                  </a:lnTo>
                  <a:lnTo>
                    <a:pt x="2654" y="2914"/>
                  </a:lnTo>
                  <a:lnTo>
                    <a:pt x="2601" y="2944"/>
                  </a:lnTo>
                  <a:lnTo>
                    <a:pt x="2546" y="2976"/>
                  </a:lnTo>
                  <a:lnTo>
                    <a:pt x="2487" y="3009"/>
                  </a:lnTo>
                  <a:lnTo>
                    <a:pt x="2427" y="3043"/>
                  </a:lnTo>
                  <a:lnTo>
                    <a:pt x="2365" y="3077"/>
                  </a:lnTo>
                  <a:lnTo>
                    <a:pt x="2299" y="3111"/>
                  </a:lnTo>
                  <a:lnTo>
                    <a:pt x="2231" y="3146"/>
                  </a:lnTo>
                  <a:lnTo>
                    <a:pt x="2160" y="3181"/>
                  </a:lnTo>
                  <a:lnTo>
                    <a:pt x="2086" y="3217"/>
                  </a:lnTo>
                  <a:lnTo>
                    <a:pt x="2086" y="3222"/>
                  </a:lnTo>
                  <a:lnTo>
                    <a:pt x="2083" y="3236"/>
                  </a:lnTo>
                  <a:lnTo>
                    <a:pt x="2080" y="3245"/>
                  </a:lnTo>
                  <a:lnTo>
                    <a:pt x="2077" y="3256"/>
                  </a:lnTo>
                  <a:lnTo>
                    <a:pt x="2071" y="3268"/>
                  </a:lnTo>
                  <a:lnTo>
                    <a:pt x="2065" y="3282"/>
                  </a:lnTo>
                  <a:lnTo>
                    <a:pt x="2056" y="3296"/>
                  </a:lnTo>
                  <a:lnTo>
                    <a:pt x="2045" y="3311"/>
                  </a:lnTo>
                  <a:lnTo>
                    <a:pt x="2032" y="3328"/>
                  </a:lnTo>
                  <a:lnTo>
                    <a:pt x="2016" y="3343"/>
                  </a:lnTo>
                  <a:lnTo>
                    <a:pt x="1998" y="3360"/>
                  </a:lnTo>
                  <a:lnTo>
                    <a:pt x="1977" y="3376"/>
                  </a:lnTo>
                  <a:lnTo>
                    <a:pt x="1952" y="3392"/>
                  </a:lnTo>
                  <a:lnTo>
                    <a:pt x="1925" y="3408"/>
                  </a:lnTo>
                  <a:lnTo>
                    <a:pt x="1893" y="3422"/>
                  </a:lnTo>
                  <a:lnTo>
                    <a:pt x="1857" y="3436"/>
                  </a:lnTo>
                  <a:lnTo>
                    <a:pt x="1818" y="3450"/>
                  </a:lnTo>
                  <a:lnTo>
                    <a:pt x="1774" y="3461"/>
                  </a:lnTo>
                  <a:lnTo>
                    <a:pt x="1726" y="3471"/>
                  </a:lnTo>
                  <a:lnTo>
                    <a:pt x="1674" y="3479"/>
                  </a:lnTo>
                  <a:lnTo>
                    <a:pt x="1617" y="3487"/>
                  </a:lnTo>
                  <a:lnTo>
                    <a:pt x="1553" y="3492"/>
                  </a:lnTo>
                  <a:lnTo>
                    <a:pt x="1486" y="3494"/>
                  </a:lnTo>
                  <a:lnTo>
                    <a:pt x="1412" y="3494"/>
                  </a:lnTo>
                  <a:lnTo>
                    <a:pt x="1332" y="3492"/>
                  </a:lnTo>
                  <a:lnTo>
                    <a:pt x="1246" y="3486"/>
                  </a:lnTo>
                  <a:lnTo>
                    <a:pt x="1155" y="3477"/>
                  </a:lnTo>
                  <a:lnTo>
                    <a:pt x="1057" y="3466"/>
                  </a:lnTo>
                  <a:lnTo>
                    <a:pt x="952" y="3451"/>
                  </a:lnTo>
                  <a:lnTo>
                    <a:pt x="840" y="3432"/>
                  </a:lnTo>
                  <a:lnTo>
                    <a:pt x="830" y="3429"/>
                  </a:lnTo>
                  <a:lnTo>
                    <a:pt x="800" y="3419"/>
                  </a:lnTo>
                  <a:lnTo>
                    <a:pt x="779" y="3411"/>
                  </a:lnTo>
                  <a:lnTo>
                    <a:pt x="754" y="3400"/>
                  </a:lnTo>
                  <a:lnTo>
                    <a:pt x="725" y="3386"/>
                  </a:lnTo>
                  <a:lnTo>
                    <a:pt x="695" y="3370"/>
                  </a:lnTo>
                  <a:lnTo>
                    <a:pt x="661" y="3350"/>
                  </a:lnTo>
                  <a:lnTo>
                    <a:pt x="625" y="3328"/>
                  </a:lnTo>
                  <a:lnTo>
                    <a:pt x="587" y="3302"/>
                  </a:lnTo>
                  <a:lnTo>
                    <a:pt x="548" y="3272"/>
                  </a:lnTo>
                  <a:lnTo>
                    <a:pt x="507" y="3239"/>
                  </a:lnTo>
                  <a:lnTo>
                    <a:pt x="467" y="3201"/>
                  </a:lnTo>
                  <a:lnTo>
                    <a:pt x="425" y="3159"/>
                  </a:lnTo>
                  <a:lnTo>
                    <a:pt x="383" y="3111"/>
                  </a:lnTo>
                  <a:lnTo>
                    <a:pt x="342" y="3060"/>
                  </a:lnTo>
                  <a:lnTo>
                    <a:pt x="301" y="3004"/>
                  </a:lnTo>
                  <a:lnTo>
                    <a:pt x="261" y="2942"/>
                  </a:lnTo>
                  <a:lnTo>
                    <a:pt x="223" y="2876"/>
                  </a:lnTo>
                  <a:lnTo>
                    <a:pt x="186" y="2804"/>
                  </a:lnTo>
                  <a:lnTo>
                    <a:pt x="152" y="2725"/>
                  </a:lnTo>
                  <a:lnTo>
                    <a:pt x="121" y="2641"/>
                  </a:lnTo>
                  <a:lnTo>
                    <a:pt x="92" y="2551"/>
                  </a:lnTo>
                  <a:lnTo>
                    <a:pt x="66" y="2454"/>
                  </a:lnTo>
                  <a:lnTo>
                    <a:pt x="44" y="2351"/>
                  </a:lnTo>
                  <a:lnTo>
                    <a:pt x="27" y="2240"/>
                  </a:lnTo>
                  <a:lnTo>
                    <a:pt x="12" y="2123"/>
                  </a:lnTo>
                  <a:lnTo>
                    <a:pt x="4" y="1998"/>
                  </a:lnTo>
                  <a:lnTo>
                    <a:pt x="0" y="1867"/>
                  </a:lnTo>
                  <a:lnTo>
                    <a:pt x="2" y="1728"/>
                  </a:lnTo>
                  <a:lnTo>
                    <a:pt x="9" y="1580"/>
                  </a:lnTo>
                  <a:lnTo>
                    <a:pt x="9" y="1569"/>
                  </a:lnTo>
                  <a:lnTo>
                    <a:pt x="11" y="1536"/>
                  </a:lnTo>
                  <a:lnTo>
                    <a:pt x="14" y="1512"/>
                  </a:lnTo>
                  <a:lnTo>
                    <a:pt x="17" y="1484"/>
                  </a:lnTo>
                  <a:lnTo>
                    <a:pt x="23" y="1452"/>
                  </a:lnTo>
                  <a:lnTo>
                    <a:pt x="31" y="1415"/>
                  </a:lnTo>
                  <a:lnTo>
                    <a:pt x="40" y="1375"/>
                  </a:lnTo>
                  <a:lnTo>
                    <a:pt x="51" y="1331"/>
                  </a:lnTo>
                  <a:lnTo>
                    <a:pt x="65" y="1284"/>
                  </a:lnTo>
                  <a:lnTo>
                    <a:pt x="83" y="1234"/>
                  </a:lnTo>
                  <a:lnTo>
                    <a:pt x="103" y="1181"/>
                  </a:lnTo>
                  <a:lnTo>
                    <a:pt x="127" y="1126"/>
                  </a:lnTo>
                  <a:lnTo>
                    <a:pt x="154" y="1069"/>
                  </a:lnTo>
                  <a:lnTo>
                    <a:pt x="186" y="1009"/>
                  </a:lnTo>
                  <a:lnTo>
                    <a:pt x="222" y="948"/>
                  </a:lnTo>
                  <a:lnTo>
                    <a:pt x="262" y="885"/>
                  </a:lnTo>
                  <a:lnTo>
                    <a:pt x="308" y="822"/>
                  </a:lnTo>
                  <a:lnTo>
                    <a:pt x="358" y="757"/>
                  </a:lnTo>
                  <a:lnTo>
                    <a:pt x="413" y="691"/>
                  </a:lnTo>
                  <a:lnTo>
                    <a:pt x="475" y="625"/>
                  </a:lnTo>
                  <a:lnTo>
                    <a:pt x="541" y="559"/>
                  </a:lnTo>
                  <a:lnTo>
                    <a:pt x="615" y="494"/>
                  </a:lnTo>
                  <a:lnTo>
                    <a:pt x="695" y="428"/>
                  </a:lnTo>
                  <a:lnTo>
                    <a:pt x="781" y="362"/>
                  </a:lnTo>
                  <a:lnTo>
                    <a:pt x="874" y="299"/>
                  </a:lnTo>
                  <a:lnTo>
                    <a:pt x="974" y="235"/>
                  </a:lnTo>
                  <a:lnTo>
                    <a:pt x="1082" y="174"/>
                  </a:lnTo>
                  <a:lnTo>
                    <a:pt x="1198" y="113"/>
                  </a:lnTo>
                  <a:lnTo>
                    <a:pt x="1322" y="56"/>
                  </a:lnTo>
                  <a:lnTo>
                    <a:pt x="1454" y="0"/>
                  </a:lnTo>
                  <a:lnTo>
                    <a:pt x="1488" y="4"/>
                  </a:lnTo>
                  <a:lnTo>
                    <a:pt x="1581" y="16"/>
                  </a:lnTo>
                  <a:lnTo>
                    <a:pt x="1646" y="26"/>
                  </a:lnTo>
                  <a:lnTo>
                    <a:pt x="1723" y="39"/>
                  </a:lnTo>
                  <a:lnTo>
                    <a:pt x="1810" y="56"/>
                  </a:lnTo>
                  <a:lnTo>
                    <a:pt x="1904" y="76"/>
                  </a:lnTo>
                  <a:lnTo>
                    <a:pt x="2006" y="101"/>
                  </a:lnTo>
                  <a:lnTo>
                    <a:pt x="2114" y="130"/>
                  </a:lnTo>
                  <a:lnTo>
                    <a:pt x="2225" y="164"/>
                  </a:lnTo>
                  <a:lnTo>
                    <a:pt x="2340" y="202"/>
                  </a:lnTo>
                  <a:lnTo>
                    <a:pt x="2457" y="247"/>
                  </a:lnTo>
                  <a:lnTo>
                    <a:pt x="2573" y="296"/>
                  </a:lnTo>
                  <a:lnTo>
                    <a:pt x="2689" y="352"/>
                  </a:lnTo>
                  <a:lnTo>
                    <a:pt x="2803" y="414"/>
                  </a:lnTo>
                  <a:lnTo>
                    <a:pt x="2913" y="482"/>
                  </a:lnTo>
                  <a:lnTo>
                    <a:pt x="3018" y="557"/>
                  </a:lnTo>
                  <a:lnTo>
                    <a:pt x="3117" y="640"/>
                  </a:lnTo>
                  <a:lnTo>
                    <a:pt x="3209" y="729"/>
                  </a:lnTo>
                  <a:lnTo>
                    <a:pt x="3291" y="828"/>
                  </a:lnTo>
                  <a:lnTo>
                    <a:pt x="3363" y="933"/>
                  </a:lnTo>
                  <a:lnTo>
                    <a:pt x="3424" y="1048"/>
                  </a:lnTo>
                  <a:lnTo>
                    <a:pt x="3472" y="1171"/>
                  </a:lnTo>
                  <a:lnTo>
                    <a:pt x="3504" y="1302"/>
                  </a:lnTo>
                  <a:lnTo>
                    <a:pt x="3523" y="1444"/>
                  </a:lnTo>
                  <a:lnTo>
                    <a:pt x="3524" y="1595"/>
                  </a:lnTo>
                  <a:lnTo>
                    <a:pt x="3506" y="1756"/>
                  </a:lnTo>
                  <a:lnTo>
                    <a:pt x="3470" y="1929"/>
                  </a:lnTo>
                  <a:lnTo>
                    <a:pt x="3412" y="2110"/>
                  </a:lnTo>
                  <a:lnTo>
                    <a:pt x="3332" y="2303"/>
                  </a:lnTo>
                  <a:lnTo>
                    <a:pt x="3230" y="2508"/>
                  </a:lnTo>
                  <a:close/>
                </a:path>
              </a:pathLst>
            </a:custGeom>
            <a:solidFill>
              <a:srgbClr val="F0D1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6" name="Freeform 140"/>
            <p:cNvSpPr>
              <a:spLocks/>
            </p:cNvSpPr>
            <p:nvPr/>
          </p:nvSpPr>
          <p:spPr bwMode="auto">
            <a:xfrm>
              <a:off x="926" y="1123"/>
              <a:ext cx="168" cy="178"/>
            </a:xfrm>
            <a:custGeom>
              <a:avLst/>
              <a:gdLst/>
              <a:ahLst/>
              <a:cxnLst>
                <a:cxn ang="0">
                  <a:pos x="2434" y="2954"/>
                </a:cxn>
                <a:cxn ang="0">
                  <a:pos x="2525" y="2810"/>
                </a:cxn>
                <a:cxn ang="0">
                  <a:pos x="2634" y="2599"/>
                </a:cxn>
                <a:cxn ang="0">
                  <a:pos x="2739" y="2333"/>
                </a:cxn>
                <a:cxn ang="0">
                  <a:pos x="2817" y="2023"/>
                </a:cxn>
                <a:cxn ang="0">
                  <a:pos x="2844" y="1678"/>
                </a:cxn>
                <a:cxn ang="0">
                  <a:pos x="2798" y="1308"/>
                </a:cxn>
                <a:cxn ang="0">
                  <a:pos x="2657" y="924"/>
                </a:cxn>
                <a:cxn ang="0">
                  <a:pos x="2398" y="534"/>
                </a:cxn>
                <a:cxn ang="0">
                  <a:pos x="1998" y="151"/>
                </a:cxn>
                <a:cxn ang="0">
                  <a:pos x="1783" y="18"/>
                </a:cxn>
                <a:cxn ang="0">
                  <a:pos x="1693" y="6"/>
                </a:cxn>
                <a:cxn ang="0">
                  <a:pos x="1563" y="0"/>
                </a:cxn>
                <a:cxn ang="0">
                  <a:pos x="1401" y="6"/>
                </a:cxn>
                <a:cxn ang="0">
                  <a:pos x="1210" y="32"/>
                </a:cxn>
                <a:cxn ang="0">
                  <a:pos x="998" y="85"/>
                </a:cxn>
                <a:cxn ang="0">
                  <a:pos x="773" y="174"/>
                </a:cxn>
                <a:cxn ang="0">
                  <a:pos x="540" y="305"/>
                </a:cxn>
                <a:cxn ang="0">
                  <a:pos x="305" y="485"/>
                </a:cxn>
                <a:cxn ang="0">
                  <a:pos x="74" y="725"/>
                </a:cxn>
                <a:cxn ang="0">
                  <a:pos x="27" y="812"/>
                </a:cxn>
                <a:cxn ang="0">
                  <a:pos x="147" y="780"/>
                </a:cxn>
                <a:cxn ang="0">
                  <a:pos x="325" y="726"/>
                </a:cxn>
                <a:cxn ang="0">
                  <a:pos x="485" y="667"/>
                </a:cxn>
                <a:cxn ang="0">
                  <a:pos x="575" y="626"/>
                </a:cxn>
                <a:cxn ang="0">
                  <a:pos x="654" y="581"/>
                </a:cxn>
                <a:cxn ang="0">
                  <a:pos x="716" y="535"/>
                </a:cxn>
                <a:cxn ang="0">
                  <a:pos x="752" y="506"/>
                </a:cxn>
                <a:cxn ang="0">
                  <a:pos x="848" y="543"/>
                </a:cxn>
                <a:cxn ang="0">
                  <a:pos x="1019" y="604"/>
                </a:cxn>
                <a:cxn ang="0">
                  <a:pos x="1220" y="668"/>
                </a:cxn>
                <a:cxn ang="0">
                  <a:pos x="1318" y="693"/>
                </a:cxn>
                <a:cxn ang="0">
                  <a:pos x="1405" y="711"/>
                </a:cxn>
                <a:cxn ang="0">
                  <a:pos x="1476" y="718"/>
                </a:cxn>
                <a:cxn ang="0">
                  <a:pos x="1526" y="711"/>
                </a:cxn>
                <a:cxn ang="0">
                  <a:pos x="1590" y="757"/>
                </a:cxn>
                <a:cxn ang="0">
                  <a:pos x="1748" y="866"/>
                </a:cxn>
                <a:cxn ang="0">
                  <a:pos x="1952" y="1001"/>
                </a:cxn>
                <a:cxn ang="0">
                  <a:pos x="2088" y="1084"/>
                </a:cxn>
                <a:cxn ang="0">
                  <a:pos x="2181" y="1134"/>
                </a:cxn>
                <a:cxn ang="0">
                  <a:pos x="2258" y="1168"/>
                </a:cxn>
                <a:cxn ang="0">
                  <a:pos x="2314" y="1181"/>
                </a:cxn>
                <a:cxn ang="0">
                  <a:pos x="2340" y="1218"/>
                </a:cxn>
                <a:cxn ang="0">
                  <a:pos x="2397" y="1382"/>
                </a:cxn>
                <a:cxn ang="0">
                  <a:pos x="2482" y="1616"/>
                </a:cxn>
                <a:cxn ang="0">
                  <a:pos x="2574" y="1849"/>
                </a:cxn>
                <a:cxn ang="0">
                  <a:pos x="2629" y="1971"/>
                </a:cxn>
                <a:cxn ang="0">
                  <a:pos x="2662" y="2032"/>
                </a:cxn>
                <a:cxn ang="0">
                  <a:pos x="2686" y="2054"/>
                </a:cxn>
                <a:cxn ang="0">
                  <a:pos x="2666" y="2126"/>
                </a:cxn>
                <a:cxn ang="0">
                  <a:pos x="2616" y="2307"/>
                </a:cxn>
                <a:cxn ang="0">
                  <a:pos x="2547" y="2544"/>
                </a:cxn>
                <a:cxn ang="0">
                  <a:pos x="2471" y="2787"/>
                </a:cxn>
                <a:cxn ang="0">
                  <a:pos x="2410" y="2956"/>
                </a:cxn>
                <a:cxn ang="0">
                  <a:pos x="2380" y="3029"/>
                </a:cxn>
              </a:cxnLst>
              <a:rect l="0" t="0" r="r" b="b"/>
              <a:pathLst>
                <a:path w="2844" h="3029">
                  <a:moveTo>
                    <a:pt x="2380" y="3029"/>
                  </a:moveTo>
                  <a:lnTo>
                    <a:pt x="2394" y="3011"/>
                  </a:lnTo>
                  <a:lnTo>
                    <a:pt x="2434" y="2954"/>
                  </a:lnTo>
                  <a:lnTo>
                    <a:pt x="2461" y="2914"/>
                  </a:lnTo>
                  <a:lnTo>
                    <a:pt x="2491" y="2865"/>
                  </a:lnTo>
                  <a:lnTo>
                    <a:pt x="2525" y="2810"/>
                  </a:lnTo>
                  <a:lnTo>
                    <a:pt x="2561" y="2746"/>
                  </a:lnTo>
                  <a:lnTo>
                    <a:pt x="2598" y="2676"/>
                  </a:lnTo>
                  <a:lnTo>
                    <a:pt x="2634" y="2599"/>
                  </a:lnTo>
                  <a:lnTo>
                    <a:pt x="2671" y="2516"/>
                  </a:lnTo>
                  <a:lnTo>
                    <a:pt x="2706" y="2428"/>
                  </a:lnTo>
                  <a:lnTo>
                    <a:pt x="2739" y="2333"/>
                  </a:lnTo>
                  <a:lnTo>
                    <a:pt x="2770" y="2235"/>
                  </a:lnTo>
                  <a:lnTo>
                    <a:pt x="2795" y="2131"/>
                  </a:lnTo>
                  <a:lnTo>
                    <a:pt x="2817" y="2023"/>
                  </a:lnTo>
                  <a:lnTo>
                    <a:pt x="2832" y="1912"/>
                  </a:lnTo>
                  <a:lnTo>
                    <a:pt x="2842" y="1796"/>
                  </a:lnTo>
                  <a:lnTo>
                    <a:pt x="2844" y="1678"/>
                  </a:lnTo>
                  <a:lnTo>
                    <a:pt x="2838" y="1557"/>
                  </a:lnTo>
                  <a:lnTo>
                    <a:pt x="2823" y="1433"/>
                  </a:lnTo>
                  <a:lnTo>
                    <a:pt x="2798" y="1308"/>
                  </a:lnTo>
                  <a:lnTo>
                    <a:pt x="2763" y="1181"/>
                  </a:lnTo>
                  <a:lnTo>
                    <a:pt x="2716" y="1053"/>
                  </a:lnTo>
                  <a:lnTo>
                    <a:pt x="2657" y="924"/>
                  </a:lnTo>
                  <a:lnTo>
                    <a:pt x="2585" y="794"/>
                  </a:lnTo>
                  <a:lnTo>
                    <a:pt x="2499" y="665"/>
                  </a:lnTo>
                  <a:lnTo>
                    <a:pt x="2398" y="534"/>
                  </a:lnTo>
                  <a:lnTo>
                    <a:pt x="2281" y="405"/>
                  </a:lnTo>
                  <a:lnTo>
                    <a:pt x="2148" y="278"/>
                  </a:lnTo>
                  <a:lnTo>
                    <a:pt x="1998" y="151"/>
                  </a:lnTo>
                  <a:lnTo>
                    <a:pt x="1829" y="26"/>
                  </a:lnTo>
                  <a:lnTo>
                    <a:pt x="1818" y="24"/>
                  </a:lnTo>
                  <a:lnTo>
                    <a:pt x="1783" y="18"/>
                  </a:lnTo>
                  <a:lnTo>
                    <a:pt x="1759" y="14"/>
                  </a:lnTo>
                  <a:lnTo>
                    <a:pt x="1728" y="11"/>
                  </a:lnTo>
                  <a:lnTo>
                    <a:pt x="1693" y="6"/>
                  </a:lnTo>
                  <a:lnTo>
                    <a:pt x="1654" y="3"/>
                  </a:lnTo>
                  <a:lnTo>
                    <a:pt x="1611" y="1"/>
                  </a:lnTo>
                  <a:lnTo>
                    <a:pt x="1563" y="0"/>
                  </a:lnTo>
                  <a:lnTo>
                    <a:pt x="1513" y="0"/>
                  </a:lnTo>
                  <a:lnTo>
                    <a:pt x="1458" y="2"/>
                  </a:lnTo>
                  <a:lnTo>
                    <a:pt x="1401" y="6"/>
                  </a:lnTo>
                  <a:lnTo>
                    <a:pt x="1339" y="12"/>
                  </a:lnTo>
                  <a:lnTo>
                    <a:pt x="1276" y="21"/>
                  </a:lnTo>
                  <a:lnTo>
                    <a:pt x="1210" y="32"/>
                  </a:lnTo>
                  <a:lnTo>
                    <a:pt x="1142" y="46"/>
                  </a:lnTo>
                  <a:lnTo>
                    <a:pt x="1071" y="64"/>
                  </a:lnTo>
                  <a:lnTo>
                    <a:pt x="998" y="85"/>
                  </a:lnTo>
                  <a:lnTo>
                    <a:pt x="925" y="110"/>
                  </a:lnTo>
                  <a:lnTo>
                    <a:pt x="849" y="140"/>
                  </a:lnTo>
                  <a:lnTo>
                    <a:pt x="773" y="174"/>
                  </a:lnTo>
                  <a:lnTo>
                    <a:pt x="696" y="211"/>
                  </a:lnTo>
                  <a:lnTo>
                    <a:pt x="618" y="256"/>
                  </a:lnTo>
                  <a:lnTo>
                    <a:pt x="540" y="305"/>
                  </a:lnTo>
                  <a:lnTo>
                    <a:pt x="461" y="359"/>
                  </a:lnTo>
                  <a:lnTo>
                    <a:pt x="382" y="420"/>
                  </a:lnTo>
                  <a:lnTo>
                    <a:pt x="305" y="485"/>
                  </a:lnTo>
                  <a:lnTo>
                    <a:pt x="227" y="559"/>
                  </a:lnTo>
                  <a:lnTo>
                    <a:pt x="150" y="638"/>
                  </a:lnTo>
                  <a:lnTo>
                    <a:pt x="74" y="725"/>
                  </a:lnTo>
                  <a:lnTo>
                    <a:pt x="0" y="819"/>
                  </a:lnTo>
                  <a:lnTo>
                    <a:pt x="7" y="817"/>
                  </a:lnTo>
                  <a:lnTo>
                    <a:pt x="27" y="812"/>
                  </a:lnTo>
                  <a:lnTo>
                    <a:pt x="58" y="805"/>
                  </a:lnTo>
                  <a:lnTo>
                    <a:pt x="99" y="794"/>
                  </a:lnTo>
                  <a:lnTo>
                    <a:pt x="147" y="780"/>
                  </a:lnTo>
                  <a:lnTo>
                    <a:pt x="202" y="765"/>
                  </a:lnTo>
                  <a:lnTo>
                    <a:pt x="262" y="747"/>
                  </a:lnTo>
                  <a:lnTo>
                    <a:pt x="325" y="726"/>
                  </a:lnTo>
                  <a:lnTo>
                    <a:pt x="389" y="703"/>
                  </a:lnTo>
                  <a:lnTo>
                    <a:pt x="453" y="679"/>
                  </a:lnTo>
                  <a:lnTo>
                    <a:pt x="485" y="667"/>
                  </a:lnTo>
                  <a:lnTo>
                    <a:pt x="515" y="653"/>
                  </a:lnTo>
                  <a:lnTo>
                    <a:pt x="546" y="639"/>
                  </a:lnTo>
                  <a:lnTo>
                    <a:pt x="575" y="626"/>
                  </a:lnTo>
                  <a:lnTo>
                    <a:pt x="602" y="611"/>
                  </a:lnTo>
                  <a:lnTo>
                    <a:pt x="629" y="596"/>
                  </a:lnTo>
                  <a:lnTo>
                    <a:pt x="654" y="581"/>
                  </a:lnTo>
                  <a:lnTo>
                    <a:pt x="676" y="566"/>
                  </a:lnTo>
                  <a:lnTo>
                    <a:pt x="697" y="551"/>
                  </a:lnTo>
                  <a:lnTo>
                    <a:pt x="716" y="535"/>
                  </a:lnTo>
                  <a:lnTo>
                    <a:pt x="731" y="519"/>
                  </a:lnTo>
                  <a:lnTo>
                    <a:pt x="745" y="503"/>
                  </a:lnTo>
                  <a:lnTo>
                    <a:pt x="752" y="506"/>
                  </a:lnTo>
                  <a:lnTo>
                    <a:pt x="773" y="514"/>
                  </a:lnTo>
                  <a:lnTo>
                    <a:pt x="805" y="526"/>
                  </a:lnTo>
                  <a:lnTo>
                    <a:pt x="848" y="543"/>
                  </a:lnTo>
                  <a:lnTo>
                    <a:pt x="899" y="562"/>
                  </a:lnTo>
                  <a:lnTo>
                    <a:pt x="956" y="583"/>
                  </a:lnTo>
                  <a:lnTo>
                    <a:pt x="1019" y="604"/>
                  </a:lnTo>
                  <a:lnTo>
                    <a:pt x="1085" y="627"/>
                  </a:lnTo>
                  <a:lnTo>
                    <a:pt x="1153" y="648"/>
                  </a:lnTo>
                  <a:lnTo>
                    <a:pt x="1220" y="668"/>
                  </a:lnTo>
                  <a:lnTo>
                    <a:pt x="1253" y="677"/>
                  </a:lnTo>
                  <a:lnTo>
                    <a:pt x="1286" y="685"/>
                  </a:lnTo>
                  <a:lnTo>
                    <a:pt x="1318" y="693"/>
                  </a:lnTo>
                  <a:lnTo>
                    <a:pt x="1347" y="700"/>
                  </a:lnTo>
                  <a:lnTo>
                    <a:pt x="1377" y="706"/>
                  </a:lnTo>
                  <a:lnTo>
                    <a:pt x="1405" y="711"/>
                  </a:lnTo>
                  <a:lnTo>
                    <a:pt x="1430" y="715"/>
                  </a:lnTo>
                  <a:lnTo>
                    <a:pt x="1455" y="717"/>
                  </a:lnTo>
                  <a:lnTo>
                    <a:pt x="1476" y="718"/>
                  </a:lnTo>
                  <a:lnTo>
                    <a:pt x="1496" y="717"/>
                  </a:lnTo>
                  <a:lnTo>
                    <a:pt x="1512" y="715"/>
                  </a:lnTo>
                  <a:lnTo>
                    <a:pt x="1526" y="711"/>
                  </a:lnTo>
                  <a:lnTo>
                    <a:pt x="1535" y="717"/>
                  </a:lnTo>
                  <a:lnTo>
                    <a:pt x="1556" y="732"/>
                  </a:lnTo>
                  <a:lnTo>
                    <a:pt x="1590" y="757"/>
                  </a:lnTo>
                  <a:lnTo>
                    <a:pt x="1635" y="788"/>
                  </a:lnTo>
                  <a:lnTo>
                    <a:pt x="1688" y="825"/>
                  </a:lnTo>
                  <a:lnTo>
                    <a:pt x="1748" y="866"/>
                  </a:lnTo>
                  <a:lnTo>
                    <a:pt x="1814" y="911"/>
                  </a:lnTo>
                  <a:lnTo>
                    <a:pt x="1882" y="956"/>
                  </a:lnTo>
                  <a:lnTo>
                    <a:pt x="1952" y="1001"/>
                  </a:lnTo>
                  <a:lnTo>
                    <a:pt x="2022" y="1044"/>
                  </a:lnTo>
                  <a:lnTo>
                    <a:pt x="2055" y="1064"/>
                  </a:lnTo>
                  <a:lnTo>
                    <a:pt x="2088" y="1084"/>
                  </a:lnTo>
                  <a:lnTo>
                    <a:pt x="2121" y="1102"/>
                  </a:lnTo>
                  <a:lnTo>
                    <a:pt x="2152" y="1119"/>
                  </a:lnTo>
                  <a:lnTo>
                    <a:pt x="2181" y="1134"/>
                  </a:lnTo>
                  <a:lnTo>
                    <a:pt x="2209" y="1147"/>
                  </a:lnTo>
                  <a:lnTo>
                    <a:pt x="2234" y="1159"/>
                  </a:lnTo>
                  <a:lnTo>
                    <a:pt x="2258" y="1168"/>
                  </a:lnTo>
                  <a:lnTo>
                    <a:pt x="2279" y="1175"/>
                  </a:lnTo>
                  <a:lnTo>
                    <a:pt x="2298" y="1179"/>
                  </a:lnTo>
                  <a:lnTo>
                    <a:pt x="2314" y="1181"/>
                  </a:lnTo>
                  <a:lnTo>
                    <a:pt x="2328" y="1180"/>
                  </a:lnTo>
                  <a:lnTo>
                    <a:pt x="2331" y="1190"/>
                  </a:lnTo>
                  <a:lnTo>
                    <a:pt x="2340" y="1218"/>
                  </a:lnTo>
                  <a:lnTo>
                    <a:pt x="2354" y="1260"/>
                  </a:lnTo>
                  <a:lnTo>
                    <a:pt x="2375" y="1316"/>
                  </a:lnTo>
                  <a:lnTo>
                    <a:pt x="2397" y="1382"/>
                  </a:lnTo>
                  <a:lnTo>
                    <a:pt x="2424" y="1456"/>
                  </a:lnTo>
                  <a:lnTo>
                    <a:pt x="2452" y="1534"/>
                  </a:lnTo>
                  <a:lnTo>
                    <a:pt x="2482" y="1616"/>
                  </a:lnTo>
                  <a:lnTo>
                    <a:pt x="2514" y="1697"/>
                  </a:lnTo>
                  <a:lnTo>
                    <a:pt x="2544" y="1776"/>
                  </a:lnTo>
                  <a:lnTo>
                    <a:pt x="2574" y="1849"/>
                  </a:lnTo>
                  <a:lnTo>
                    <a:pt x="2603" y="1916"/>
                  </a:lnTo>
                  <a:lnTo>
                    <a:pt x="2616" y="1945"/>
                  </a:lnTo>
                  <a:lnTo>
                    <a:pt x="2629" y="1971"/>
                  </a:lnTo>
                  <a:lnTo>
                    <a:pt x="2641" y="1995"/>
                  </a:lnTo>
                  <a:lnTo>
                    <a:pt x="2652" y="2016"/>
                  </a:lnTo>
                  <a:lnTo>
                    <a:pt x="2662" y="2032"/>
                  </a:lnTo>
                  <a:lnTo>
                    <a:pt x="2671" y="2044"/>
                  </a:lnTo>
                  <a:lnTo>
                    <a:pt x="2680" y="2051"/>
                  </a:lnTo>
                  <a:lnTo>
                    <a:pt x="2686" y="2054"/>
                  </a:lnTo>
                  <a:lnTo>
                    <a:pt x="2684" y="2063"/>
                  </a:lnTo>
                  <a:lnTo>
                    <a:pt x="2677" y="2087"/>
                  </a:lnTo>
                  <a:lnTo>
                    <a:pt x="2666" y="2126"/>
                  </a:lnTo>
                  <a:lnTo>
                    <a:pt x="2653" y="2176"/>
                  </a:lnTo>
                  <a:lnTo>
                    <a:pt x="2636" y="2238"/>
                  </a:lnTo>
                  <a:lnTo>
                    <a:pt x="2616" y="2307"/>
                  </a:lnTo>
                  <a:lnTo>
                    <a:pt x="2595" y="2382"/>
                  </a:lnTo>
                  <a:lnTo>
                    <a:pt x="2571" y="2462"/>
                  </a:lnTo>
                  <a:lnTo>
                    <a:pt x="2547" y="2544"/>
                  </a:lnTo>
                  <a:lnTo>
                    <a:pt x="2521" y="2627"/>
                  </a:lnTo>
                  <a:lnTo>
                    <a:pt x="2495" y="2709"/>
                  </a:lnTo>
                  <a:lnTo>
                    <a:pt x="2471" y="2787"/>
                  </a:lnTo>
                  <a:lnTo>
                    <a:pt x="2446" y="2860"/>
                  </a:lnTo>
                  <a:lnTo>
                    <a:pt x="2422" y="2927"/>
                  </a:lnTo>
                  <a:lnTo>
                    <a:pt x="2410" y="2956"/>
                  </a:lnTo>
                  <a:lnTo>
                    <a:pt x="2400" y="2983"/>
                  </a:lnTo>
                  <a:lnTo>
                    <a:pt x="2390" y="3008"/>
                  </a:lnTo>
                  <a:lnTo>
                    <a:pt x="2380" y="3029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7" name="Freeform 141"/>
            <p:cNvSpPr>
              <a:spLocks/>
            </p:cNvSpPr>
            <p:nvPr/>
          </p:nvSpPr>
          <p:spPr bwMode="auto">
            <a:xfrm>
              <a:off x="907" y="1137"/>
              <a:ext cx="46" cy="55"/>
            </a:xfrm>
            <a:custGeom>
              <a:avLst/>
              <a:gdLst/>
              <a:ahLst/>
              <a:cxnLst>
                <a:cxn ang="0">
                  <a:pos x="738" y="490"/>
                </a:cxn>
                <a:cxn ang="0">
                  <a:pos x="766" y="437"/>
                </a:cxn>
                <a:cxn ang="0">
                  <a:pos x="780" y="396"/>
                </a:cxn>
                <a:cxn ang="0">
                  <a:pos x="787" y="364"/>
                </a:cxn>
                <a:cxn ang="0">
                  <a:pos x="790" y="330"/>
                </a:cxn>
                <a:cxn ang="0">
                  <a:pos x="789" y="293"/>
                </a:cxn>
                <a:cxn ang="0">
                  <a:pos x="783" y="254"/>
                </a:cxn>
                <a:cxn ang="0">
                  <a:pos x="771" y="214"/>
                </a:cxn>
                <a:cxn ang="0">
                  <a:pos x="750" y="172"/>
                </a:cxn>
                <a:cxn ang="0">
                  <a:pos x="722" y="130"/>
                </a:cxn>
                <a:cxn ang="0">
                  <a:pos x="684" y="87"/>
                </a:cxn>
                <a:cxn ang="0">
                  <a:pos x="635" y="45"/>
                </a:cxn>
                <a:cxn ang="0">
                  <a:pos x="600" y="22"/>
                </a:cxn>
                <a:cxn ang="0">
                  <a:pos x="562" y="11"/>
                </a:cxn>
                <a:cxn ang="0">
                  <a:pos x="513" y="3"/>
                </a:cxn>
                <a:cxn ang="0">
                  <a:pos x="474" y="0"/>
                </a:cxn>
                <a:cxn ang="0">
                  <a:pos x="431" y="1"/>
                </a:cxn>
                <a:cxn ang="0">
                  <a:pos x="385" y="7"/>
                </a:cxn>
                <a:cxn ang="0">
                  <a:pos x="337" y="21"/>
                </a:cxn>
                <a:cxn ang="0">
                  <a:pos x="290" y="42"/>
                </a:cxn>
                <a:cxn ang="0">
                  <a:pos x="244" y="73"/>
                </a:cxn>
                <a:cxn ang="0">
                  <a:pos x="200" y="116"/>
                </a:cxn>
                <a:cxn ang="0">
                  <a:pos x="160" y="171"/>
                </a:cxn>
                <a:cxn ang="0">
                  <a:pos x="125" y="241"/>
                </a:cxn>
                <a:cxn ang="0">
                  <a:pos x="97" y="327"/>
                </a:cxn>
                <a:cxn ang="0">
                  <a:pos x="76" y="430"/>
                </a:cxn>
                <a:cxn ang="0">
                  <a:pos x="67" y="491"/>
                </a:cxn>
                <a:cxn ang="0">
                  <a:pos x="49" y="511"/>
                </a:cxn>
                <a:cxn ang="0">
                  <a:pos x="32" y="536"/>
                </a:cxn>
                <a:cxn ang="0">
                  <a:pos x="21" y="559"/>
                </a:cxn>
                <a:cxn ang="0">
                  <a:pos x="11" y="584"/>
                </a:cxn>
                <a:cxn ang="0">
                  <a:pos x="3" y="613"/>
                </a:cxn>
                <a:cxn ang="0">
                  <a:pos x="0" y="644"/>
                </a:cxn>
                <a:cxn ang="0">
                  <a:pos x="2" y="678"/>
                </a:cxn>
                <a:cxn ang="0">
                  <a:pos x="13" y="714"/>
                </a:cxn>
                <a:cxn ang="0">
                  <a:pos x="30" y="752"/>
                </a:cxn>
                <a:cxn ang="0">
                  <a:pos x="58" y="791"/>
                </a:cxn>
                <a:cxn ang="0">
                  <a:pos x="95" y="830"/>
                </a:cxn>
                <a:cxn ang="0">
                  <a:pos x="146" y="871"/>
                </a:cxn>
                <a:cxn ang="0">
                  <a:pos x="209" y="914"/>
                </a:cxn>
                <a:cxn ang="0">
                  <a:pos x="332" y="946"/>
                </a:cxn>
              </a:cxnLst>
              <a:rect l="0" t="0" r="r" b="b"/>
              <a:pathLst>
                <a:path w="790" h="946">
                  <a:moveTo>
                    <a:pt x="730" y="501"/>
                  </a:moveTo>
                  <a:lnTo>
                    <a:pt x="738" y="490"/>
                  </a:lnTo>
                  <a:lnTo>
                    <a:pt x="755" y="458"/>
                  </a:lnTo>
                  <a:lnTo>
                    <a:pt x="766" y="437"/>
                  </a:lnTo>
                  <a:lnTo>
                    <a:pt x="776" y="410"/>
                  </a:lnTo>
                  <a:lnTo>
                    <a:pt x="780" y="396"/>
                  </a:lnTo>
                  <a:lnTo>
                    <a:pt x="784" y="380"/>
                  </a:lnTo>
                  <a:lnTo>
                    <a:pt x="787" y="364"/>
                  </a:lnTo>
                  <a:lnTo>
                    <a:pt x="789" y="348"/>
                  </a:lnTo>
                  <a:lnTo>
                    <a:pt x="790" y="330"/>
                  </a:lnTo>
                  <a:lnTo>
                    <a:pt x="790" y="312"/>
                  </a:lnTo>
                  <a:lnTo>
                    <a:pt x="789" y="293"/>
                  </a:lnTo>
                  <a:lnTo>
                    <a:pt x="787" y="274"/>
                  </a:lnTo>
                  <a:lnTo>
                    <a:pt x="783" y="254"/>
                  </a:lnTo>
                  <a:lnTo>
                    <a:pt x="778" y="235"/>
                  </a:lnTo>
                  <a:lnTo>
                    <a:pt x="771" y="214"/>
                  </a:lnTo>
                  <a:lnTo>
                    <a:pt x="762" y="194"/>
                  </a:lnTo>
                  <a:lnTo>
                    <a:pt x="750" y="172"/>
                  </a:lnTo>
                  <a:lnTo>
                    <a:pt x="737" y="152"/>
                  </a:lnTo>
                  <a:lnTo>
                    <a:pt x="722" y="130"/>
                  </a:lnTo>
                  <a:lnTo>
                    <a:pt x="703" y="109"/>
                  </a:lnTo>
                  <a:lnTo>
                    <a:pt x="684" y="87"/>
                  </a:lnTo>
                  <a:lnTo>
                    <a:pt x="660" y="67"/>
                  </a:lnTo>
                  <a:lnTo>
                    <a:pt x="635" y="45"/>
                  </a:lnTo>
                  <a:lnTo>
                    <a:pt x="606" y="24"/>
                  </a:lnTo>
                  <a:lnTo>
                    <a:pt x="600" y="22"/>
                  </a:lnTo>
                  <a:lnTo>
                    <a:pt x="586" y="17"/>
                  </a:lnTo>
                  <a:lnTo>
                    <a:pt x="562" y="11"/>
                  </a:lnTo>
                  <a:lnTo>
                    <a:pt x="530" y="5"/>
                  </a:lnTo>
                  <a:lnTo>
                    <a:pt x="513" y="3"/>
                  </a:lnTo>
                  <a:lnTo>
                    <a:pt x="493" y="1"/>
                  </a:lnTo>
                  <a:lnTo>
                    <a:pt x="474" y="0"/>
                  </a:lnTo>
                  <a:lnTo>
                    <a:pt x="453" y="0"/>
                  </a:lnTo>
                  <a:lnTo>
                    <a:pt x="431" y="1"/>
                  </a:lnTo>
                  <a:lnTo>
                    <a:pt x="408" y="3"/>
                  </a:lnTo>
                  <a:lnTo>
                    <a:pt x="385" y="7"/>
                  </a:lnTo>
                  <a:lnTo>
                    <a:pt x="361" y="13"/>
                  </a:lnTo>
                  <a:lnTo>
                    <a:pt x="337" y="21"/>
                  </a:lnTo>
                  <a:lnTo>
                    <a:pt x="313" y="30"/>
                  </a:lnTo>
                  <a:lnTo>
                    <a:pt x="290" y="42"/>
                  </a:lnTo>
                  <a:lnTo>
                    <a:pt x="266" y="57"/>
                  </a:lnTo>
                  <a:lnTo>
                    <a:pt x="244" y="73"/>
                  </a:lnTo>
                  <a:lnTo>
                    <a:pt x="221" y="93"/>
                  </a:lnTo>
                  <a:lnTo>
                    <a:pt x="200" y="116"/>
                  </a:lnTo>
                  <a:lnTo>
                    <a:pt x="179" y="142"/>
                  </a:lnTo>
                  <a:lnTo>
                    <a:pt x="160" y="171"/>
                  </a:lnTo>
                  <a:lnTo>
                    <a:pt x="142" y="204"/>
                  </a:lnTo>
                  <a:lnTo>
                    <a:pt x="125" y="241"/>
                  </a:lnTo>
                  <a:lnTo>
                    <a:pt x="111" y="282"/>
                  </a:lnTo>
                  <a:lnTo>
                    <a:pt x="97" y="327"/>
                  </a:lnTo>
                  <a:lnTo>
                    <a:pt x="86" y="376"/>
                  </a:lnTo>
                  <a:lnTo>
                    <a:pt x="76" y="430"/>
                  </a:lnTo>
                  <a:lnTo>
                    <a:pt x="70" y="488"/>
                  </a:lnTo>
                  <a:lnTo>
                    <a:pt x="67" y="491"/>
                  </a:lnTo>
                  <a:lnTo>
                    <a:pt x="60" y="498"/>
                  </a:lnTo>
                  <a:lnTo>
                    <a:pt x="49" y="511"/>
                  </a:lnTo>
                  <a:lnTo>
                    <a:pt x="38" y="527"/>
                  </a:lnTo>
                  <a:lnTo>
                    <a:pt x="32" y="536"/>
                  </a:lnTo>
                  <a:lnTo>
                    <a:pt x="26" y="548"/>
                  </a:lnTo>
                  <a:lnTo>
                    <a:pt x="21" y="559"/>
                  </a:lnTo>
                  <a:lnTo>
                    <a:pt x="16" y="571"/>
                  </a:lnTo>
                  <a:lnTo>
                    <a:pt x="11" y="584"/>
                  </a:lnTo>
                  <a:lnTo>
                    <a:pt x="6" y="598"/>
                  </a:lnTo>
                  <a:lnTo>
                    <a:pt x="3" y="613"/>
                  </a:lnTo>
                  <a:lnTo>
                    <a:pt x="1" y="629"/>
                  </a:lnTo>
                  <a:lnTo>
                    <a:pt x="0" y="644"/>
                  </a:lnTo>
                  <a:lnTo>
                    <a:pt x="0" y="661"/>
                  </a:lnTo>
                  <a:lnTo>
                    <a:pt x="2" y="678"/>
                  </a:lnTo>
                  <a:lnTo>
                    <a:pt x="6" y="696"/>
                  </a:lnTo>
                  <a:lnTo>
                    <a:pt x="13" y="714"/>
                  </a:lnTo>
                  <a:lnTo>
                    <a:pt x="20" y="732"/>
                  </a:lnTo>
                  <a:lnTo>
                    <a:pt x="30" y="752"/>
                  </a:lnTo>
                  <a:lnTo>
                    <a:pt x="42" y="771"/>
                  </a:lnTo>
                  <a:lnTo>
                    <a:pt x="58" y="791"/>
                  </a:lnTo>
                  <a:lnTo>
                    <a:pt x="75" y="811"/>
                  </a:lnTo>
                  <a:lnTo>
                    <a:pt x="95" y="830"/>
                  </a:lnTo>
                  <a:lnTo>
                    <a:pt x="119" y="851"/>
                  </a:lnTo>
                  <a:lnTo>
                    <a:pt x="146" y="871"/>
                  </a:lnTo>
                  <a:lnTo>
                    <a:pt x="175" y="892"/>
                  </a:lnTo>
                  <a:lnTo>
                    <a:pt x="209" y="914"/>
                  </a:lnTo>
                  <a:lnTo>
                    <a:pt x="246" y="934"/>
                  </a:lnTo>
                  <a:lnTo>
                    <a:pt x="332" y="946"/>
                  </a:lnTo>
                  <a:lnTo>
                    <a:pt x="730" y="501"/>
                  </a:lnTo>
                  <a:close/>
                </a:path>
              </a:pathLst>
            </a:custGeom>
            <a:solidFill>
              <a:srgbClr val="F0D1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8" name="Freeform 142"/>
            <p:cNvSpPr>
              <a:spLocks/>
            </p:cNvSpPr>
            <p:nvPr/>
          </p:nvSpPr>
          <p:spPr bwMode="auto">
            <a:xfrm>
              <a:off x="916" y="1140"/>
              <a:ext cx="29" cy="19"/>
            </a:xfrm>
            <a:custGeom>
              <a:avLst/>
              <a:gdLst/>
              <a:ahLst/>
              <a:cxnLst>
                <a:cxn ang="0">
                  <a:pos x="414" y="257"/>
                </a:cxn>
                <a:cxn ang="0">
                  <a:pos x="419" y="227"/>
                </a:cxn>
                <a:cxn ang="0">
                  <a:pos x="423" y="197"/>
                </a:cxn>
                <a:cxn ang="0">
                  <a:pos x="423" y="163"/>
                </a:cxn>
                <a:cxn ang="0">
                  <a:pos x="417" y="131"/>
                </a:cxn>
                <a:cxn ang="0">
                  <a:pos x="410" y="116"/>
                </a:cxn>
                <a:cxn ang="0">
                  <a:pos x="402" y="104"/>
                </a:cxn>
                <a:cxn ang="0">
                  <a:pos x="391" y="95"/>
                </a:cxn>
                <a:cxn ang="0">
                  <a:pos x="375" y="89"/>
                </a:cxn>
                <a:cxn ang="0">
                  <a:pos x="357" y="87"/>
                </a:cxn>
                <a:cxn ang="0">
                  <a:pos x="335" y="89"/>
                </a:cxn>
                <a:cxn ang="0">
                  <a:pos x="325" y="99"/>
                </a:cxn>
                <a:cxn ang="0">
                  <a:pos x="312" y="109"/>
                </a:cxn>
                <a:cxn ang="0">
                  <a:pos x="292" y="118"/>
                </a:cxn>
                <a:cxn ang="0">
                  <a:pos x="268" y="125"/>
                </a:cxn>
                <a:cxn ang="0">
                  <a:pos x="236" y="127"/>
                </a:cxn>
                <a:cxn ang="0">
                  <a:pos x="197" y="121"/>
                </a:cxn>
                <a:cxn ang="0">
                  <a:pos x="176" y="116"/>
                </a:cxn>
                <a:cxn ang="0">
                  <a:pos x="152" y="107"/>
                </a:cxn>
                <a:cxn ang="0">
                  <a:pos x="78" y="143"/>
                </a:cxn>
                <a:cxn ang="0">
                  <a:pos x="50" y="159"/>
                </a:cxn>
                <a:cxn ang="0">
                  <a:pos x="25" y="178"/>
                </a:cxn>
                <a:cxn ang="0">
                  <a:pos x="7" y="196"/>
                </a:cxn>
                <a:cxn ang="0">
                  <a:pos x="2" y="205"/>
                </a:cxn>
                <a:cxn ang="0">
                  <a:pos x="0" y="214"/>
                </a:cxn>
                <a:cxn ang="0">
                  <a:pos x="19" y="177"/>
                </a:cxn>
                <a:cxn ang="0">
                  <a:pos x="44" y="140"/>
                </a:cxn>
                <a:cxn ang="0">
                  <a:pos x="80" y="98"/>
                </a:cxn>
                <a:cxn ang="0">
                  <a:pos x="101" y="77"/>
                </a:cxn>
                <a:cxn ang="0">
                  <a:pos x="126" y="57"/>
                </a:cxn>
                <a:cxn ang="0">
                  <a:pos x="153" y="39"/>
                </a:cxn>
                <a:cxn ang="0">
                  <a:pos x="184" y="24"/>
                </a:cxn>
                <a:cxn ang="0">
                  <a:pos x="218" y="12"/>
                </a:cxn>
                <a:cxn ang="0">
                  <a:pos x="255" y="4"/>
                </a:cxn>
                <a:cxn ang="0">
                  <a:pos x="295" y="0"/>
                </a:cxn>
                <a:cxn ang="0">
                  <a:pos x="338" y="3"/>
                </a:cxn>
                <a:cxn ang="0">
                  <a:pos x="373" y="8"/>
                </a:cxn>
                <a:cxn ang="0">
                  <a:pos x="406" y="21"/>
                </a:cxn>
                <a:cxn ang="0">
                  <a:pos x="424" y="31"/>
                </a:cxn>
                <a:cxn ang="0">
                  <a:pos x="442" y="46"/>
                </a:cxn>
                <a:cxn ang="0">
                  <a:pos x="457" y="63"/>
                </a:cxn>
                <a:cxn ang="0">
                  <a:pos x="471" y="86"/>
                </a:cxn>
                <a:cxn ang="0">
                  <a:pos x="481" y="112"/>
                </a:cxn>
                <a:cxn ang="0">
                  <a:pos x="487" y="144"/>
                </a:cxn>
                <a:cxn ang="0">
                  <a:pos x="488" y="181"/>
                </a:cxn>
                <a:cxn ang="0">
                  <a:pos x="483" y="225"/>
                </a:cxn>
                <a:cxn ang="0">
                  <a:pos x="472" y="275"/>
                </a:cxn>
                <a:cxn ang="0">
                  <a:pos x="452" y="333"/>
                </a:cxn>
              </a:cxnLst>
              <a:rect l="0" t="0" r="r" b="b"/>
              <a:pathLst>
                <a:path w="488" h="333">
                  <a:moveTo>
                    <a:pt x="452" y="333"/>
                  </a:moveTo>
                  <a:lnTo>
                    <a:pt x="414" y="257"/>
                  </a:lnTo>
                  <a:lnTo>
                    <a:pt x="415" y="249"/>
                  </a:lnTo>
                  <a:lnTo>
                    <a:pt x="419" y="227"/>
                  </a:lnTo>
                  <a:lnTo>
                    <a:pt x="421" y="213"/>
                  </a:lnTo>
                  <a:lnTo>
                    <a:pt x="423" y="197"/>
                  </a:lnTo>
                  <a:lnTo>
                    <a:pt x="423" y="181"/>
                  </a:lnTo>
                  <a:lnTo>
                    <a:pt x="423" y="163"/>
                  </a:lnTo>
                  <a:lnTo>
                    <a:pt x="420" y="147"/>
                  </a:lnTo>
                  <a:lnTo>
                    <a:pt x="417" y="131"/>
                  </a:lnTo>
                  <a:lnTo>
                    <a:pt x="414" y="123"/>
                  </a:lnTo>
                  <a:lnTo>
                    <a:pt x="410" y="116"/>
                  </a:lnTo>
                  <a:lnTo>
                    <a:pt x="407" y="110"/>
                  </a:lnTo>
                  <a:lnTo>
                    <a:pt x="402" y="104"/>
                  </a:lnTo>
                  <a:lnTo>
                    <a:pt x="397" y="100"/>
                  </a:lnTo>
                  <a:lnTo>
                    <a:pt x="391" y="95"/>
                  </a:lnTo>
                  <a:lnTo>
                    <a:pt x="384" y="92"/>
                  </a:lnTo>
                  <a:lnTo>
                    <a:pt x="375" y="89"/>
                  </a:lnTo>
                  <a:lnTo>
                    <a:pt x="367" y="88"/>
                  </a:lnTo>
                  <a:lnTo>
                    <a:pt x="357" y="87"/>
                  </a:lnTo>
                  <a:lnTo>
                    <a:pt x="347" y="88"/>
                  </a:lnTo>
                  <a:lnTo>
                    <a:pt x="335" y="89"/>
                  </a:lnTo>
                  <a:lnTo>
                    <a:pt x="332" y="92"/>
                  </a:lnTo>
                  <a:lnTo>
                    <a:pt x="325" y="99"/>
                  </a:lnTo>
                  <a:lnTo>
                    <a:pt x="319" y="104"/>
                  </a:lnTo>
                  <a:lnTo>
                    <a:pt x="312" y="109"/>
                  </a:lnTo>
                  <a:lnTo>
                    <a:pt x="303" y="113"/>
                  </a:lnTo>
                  <a:lnTo>
                    <a:pt x="292" y="118"/>
                  </a:lnTo>
                  <a:lnTo>
                    <a:pt x="281" y="121"/>
                  </a:lnTo>
                  <a:lnTo>
                    <a:pt x="268" y="125"/>
                  </a:lnTo>
                  <a:lnTo>
                    <a:pt x="253" y="127"/>
                  </a:lnTo>
                  <a:lnTo>
                    <a:pt x="236" y="127"/>
                  </a:lnTo>
                  <a:lnTo>
                    <a:pt x="218" y="126"/>
                  </a:lnTo>
                  <a:lnTo>
                    <a:pt x="197" y="121"/>
                  </a:lnTo>
                  <a:lnTo>
                    <a:pt x="187" y="119"/>
                  </a:lnTo>
                  <a:lnTo>
                    <a:pt x="176" y="116"/>
                  </a:lnTo>
                  <a:lnTo>
                    <a:pt x="164" y="112"/>
                  </a:lnTo>
                  <a:lnTo>
                    <a:pt x="152" y="107"/>
                  </a:lnTo>
                  <a:lnTo>
                    <a:pt x="129" y="117"/>
                  </a:lnTo>
                  <a:lnTo>
                    <a:pt x="78" y="143"/>
                  </a:lnTo>
                  <a:lnTo>
                    <a:pt x="63" y="151"/>
                  </a:lnTo>
                  <a:lnTo>
                    <a:pt x="50" y="159"/>
                  </a:lnTo>
                  <a:lnTo>
                    <a:pt x="37" y="169"/>
                  </a:lnTo>
                  <a:lnTo>
                    <a:pt x="25" y="178"/>
                  </a:lnTo>
                  <a:lnTo>
                    <a:pt x="15" y="187"/>
                  </a:lnTo>
                  <a:lnTo>
                    <a:pt x="7" y="196"/>
                  </a:lnTo>
                  <a:lnTo>
                    <a:pt x="5" y="200"/>
                  </a:lnTo>
                  <a:lnTo>
                    <a:pt x="2" y="205"/>
                  </a:lnTo>
                  <a:lnTo>
                    <a:pt x="1" y="210"/>
                  </a:lnTo>
                  <a:lnTo>
                    <a:pt x="0" y="214"/>
                  </a:lnTo>
                  <a:lnTo>
                    <a:pt x="5" y="203"/>
                  </a:lnTo>
                  <a:lnTo>
                    <a:pt x="19" y="177"/>
                  </a:lnTo>
                  <a:lnTo>
                    <a:pt x="31" y="159"/>
                  </a:lnTo>
                  <a:lnTo>
                    <a:pt x="44" y="140"/>
                  </a:lnTo>
                  <a:lnTo>
                    <a:pt x="60" y="119"/>
                  </a:lnTo>
                  <a:lnTo>
                    <a:pt x="80" y="98"/>
                  </a:lnTo>
                  <a:lnTo>
                    <a:pt x="90" y="88"/>
                  </a:lnTo>
                  <a:lnTo>
                    <a:pt x="101" y="77"/>
                  </a:lnTo>
                  <a:lnTo>
                    <a:pt x="113" y="67"/>
                  </a:lnTo>
                  <a:lnTo>
                    <a:pt x="126" y="57"/>
                  </a:lnTo>
                  <a:lnTo>
                    <a:pt x="139" y="48"/>
                  </a:lnTo>
                  <a:lnTo>
                    <a:pt x="153" y="39"/>
                  </a:lnTo>
                  <a:lnTo>
                    <a:pt x="169" y="31"/>
                  </a:lnTo>
                  <a:lnTo>
                    <a:pt x="184" y="24"/>
                  </a:lnTo>
                  <a:lnTo>
                    <a:pt x="200" y="17"/>
                  </a:lnTo>
                  <a:lnTo>
                    <a:pt x="218" y="12"/>
                  </a:lnTo>
                  <a:lnTo>
                    <a:pt x="236" y="7"/>
                  </a:lnTo>
                  <a:lnTo>
                    <a:pt x="255" y="4"/>
                  </a:lnTo>
                  <a:lnTo>
                    <a:pt x="274" y="2"/>
                  </a:lnTo>
                  <a:lnTo>
                    <a:pt x="295" y="0"/>
                  </a:lnTo>
                  <a:lnTo>
                    <a:pt x="316" y="0"/>
                  </a:lnTo>
                  <a:lnTo>
                    <a:pt x="338" y="3"/>
                  </a:lnTo>
                  <a:lnTo>
                    <a:pt x="348" y="3"/>
                  </a:lnTo>
                  <a:lnTo>
                    <a:pt x="373" y="8"/>
                  </a:lnTo>
                  <a:lnTo>
                    <a:pt x="389" y="14"/>
                  </a:lnTo>
                  <a:lnTo>
                    <a:pt x="406" y="21"/>
                  </a:lnTo>
                  <a:lnTo>
                    <a:pt x="415" y="26"/>
                  </a:lnTo>
                  <a:lnTo>
                    <a:pt x="424" y="31"/>
                  </a:lnTo>
                  <a:lnTo>
                    <a:pt x="433" y="38"/>
                  </a:lnTo>
                  <a:lnTo>
                    <a:pt x="442" y="46"/>
                  </a:lnTo>
                  <a:lnTo>
                    <a:pt x="449" y="54"/>
                  </a:lnTo>
                  <a:lnTo>
                    <a:pt x="457" y="63"/>
                  </a:lnTo>
                  <a:lnTo>
                    <a:pt x="464" y="73"/>
                  </a:lnTo>
                  <a:lnTo>
                    <a:pt x="471" y="86"/>
                  </a:lnTo>
                  <a:lnTo>
                    <a:pt x="476" y="98"/>
                  </a:lnTo>
                  <a:lnTo>
                    <a:pt x="481" y="112"/>
                  </a:lnTo>
                  <a:lnTo>
                    <a:pt x="484" y="128"/>
                  </a:lnTo>
                  <a:lnTo>
                    <a:pt x="487" y="144"/>
                  </a:lnTo>
                  <a:lnTo>
                    <a:pt x="488" y="161"/>
                  </a:lnTo>
                  <a:lnTo>
                    <a:pt x="488" y="181"/>
                  </a:lnTo>
                  <a:lnTo>
                    <a:pt x="486" y="202"/>
                  </a:lnTo>
                  <a:lnTo>
                    <a:pt x="483" y="225"/>
                  </a:lnTo>
                  <a:lnTo>
                    <a:pt x="478" y="250"/>
                  </a:lnTo>
                  <a:lnTo>
                    <a:pt x="472" y="275"/>
                  </a:lnTo>
                  <a:lnTo>
                    <a:pt x="462" y="303"/>
                  </a:lnTo>
                  <a:lnTo>
                    <a:pt x="452" y="333"/>
                  </a:lnTo>
                  <a:close/>
                </a:path>
              </a:pathLst>
            </a:custGeom>
            <a:solidFill>
              <a:srgbClr val="BA96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9" name="Freeform 143"/>
            <p:cNvSpPr>
              <a:spLocks/>
            </p:cNvSpPr>
            <p:nvPr/>
          </p:nvSpPr>
          <p:spPr bwMode="auto">
            <a:xfrm>
              <a:off x="921" y="1153"/>
              <a:ext cx="23" cy="25"/>
            </a:xfrm>
            <a:custGeom>
              <a:avLst/>
              <a:gdLst/>
              <a:ahLst/>
              <a:cxnLst>
                <a:cxn ang="0">
                  <a:pos x="358" y="282"/>
                </a:cxn>
                <a:cxn ang="0">
                  <a:pos x="375" y="263"/>
                </a:cxn>
                <a:cxn ang="0">
                  <a:pos x="388" y="245"/>
                </a:cxn>
                <a:cxn ang="0">
                  <a:pos x="399" y="223"/>
                </a:cxn>
                <a:cxn ang="0">
                  <a:pos x="401" y="206"/>
                </a:cxn>
                <a:cxn ang="0">
                  <a:pos x="400" y="195"/>
                </a:cxn>
                <a:cxn ang="0">
                  <a:pos x="396" y="182"/>
                </a:cxn>
                <a:cxn ang="0">
                  <a:pos x="388" y="172"/>
                </a:cxn>
                <a:cxn ang="0">
                  <a:pos x="376" y="161"/>
                </a:cxn>
                <a:cxn ang="0">
                  <a:pos x="361" y="151"/>
                </a:cxn>
                <a:cxn ang="0">
                  <a:pos x="342" y="144"/>
                </a:cxn>
                <a:cxn ang="0">
                  <a:pos x="307" y="132"/>
                </a:cxn>
                <a:cxn ang="0">
                  <a:pos x="273" y="119"/>
                </a:cxn>
                <a:cxn ang="0">
                  <a:pos x="238" y="101"/>
                </a:cxn>
                <a:cxn ang="0">
                  <a:pos x="214" y="84"/>
                </a:cxn>
                <a:cxn ang="0">
                  <a:pos x="199" y="72"/>
                </a:cxn>
                <a:cxn ang="0">
                  <a:pos x="187" y="58"/>
                </a:cxn>
                <a:cxn ang="0">
                  <a:pos x="177" y="43"/>
                </a:cxn>
                <a:cxn ang="0">
                  <a:pos x="171" y="27"/>
                </a:cxn>
                <a:cxn ang="0">
                  <a:pos x="167" y="9"/>
                </a:cxn>
                <a:cxn ang="0">
                  <a:pos x="155" y="0"/>
                </a:cxn>
                <a:cxn ang="0">
                  <a:pos x="105" y="3"/>
                </a:cxn>
                <a:cxn ang="0">
                  <a:pos x="74" y="10"/>
                </a:cxn>
                <a:cxn ang="0">
                  <a:pos x="54" y="17"/>
                </a:cxn>
                <a:cxn ang="0">
                  <a:pos x="35" y="29"/>
                </a:cxn>
                <a:cxn ang="0">
                  <a:pos x="19" y="44"/>
                </a:cxn>
                <a:cxn ang="0">
                  <a:pos x="7" y="63"/>
                </a:cxn>
                <a:cxn ang="0">
                  <a:pos x="1" y="87"/>
                </a:cxn>
                <a:cxn ang="0">
                  <a:pos x="0" y="117"/>
                </a:cxn>
                <a:cxn ang="0">
                  <a:pos x="7" y="152"/>
                </a:cxn>
                <a:cxn ang="0">
                  <a:pos x="22" y="194"/>
                </a:cxn>
                <a:cxn ang="0">
                  <a:pos x="47" y="242"/>
                </a:cxn>
                <a:cxn ang="0">
                  <a:pos x="64" y="274"/>
                </a:cxn>
                <a:cxn ang="0">
                  <a:pos x="66" y="300"/>
                </a:cxn>
                <a:cxn ang="0">
                  <a:pos x="65" y="329"/>
                </a:cxn>
                <a:cxn ang="0">
                  <a:pos x="60" y="349"/>
                </a:cxn>
                <a:cxn ang="0">
                  <a:pos x="52" y="368"/>
                </a:cxn>
                <a:cxn ang="0">
                  <a:pos x="40" y="383"/>
                </a:cxn>
                <a:cxn ang="0">
                  <a:pos x="33" y="394"/>
                </a:cxn>
                <a:cxn ang="0">
                  <a:pos x="45" y="407"/>
                </a:cxn>
                <a:cxn ang="0">
                  <a:pos x="56" y="415"/>
                </a:cxn>
                <a:cxn ang="0">
                  <a:pos x="65" y="418"/>
                </a:cxn>
                <a:cxn ang="0">
                  <a:pos x="71" y="418"/>
                </a:cxn>
                <a:cxn ang="0">
                  <a:pos x="77" y="415"/>
                </a:cxn>
                <a:cxn ang="0">
                  <a:pos x="83" y="409"/>
                </a:cxn>
                <a:cxn ang="0">
                  <a:pos x="90" y="394"/>
                </a:cxn>
                <a:cxn ang="0">
                  <a:pos x="96" y="358"/>
                </a:cxn>
                <a:cxn ang="0">
                  <a:pos x="101" y="329"/>
                </a:cxn>
                <a:cxn ang="0">
                  <a:pos x="119" y="322"/>
                </a:cxn>
                <a:cxn ang="0">
                  <a:pos x="139" y="320"/>
                </a:cxn>
                <a:cxn ang="0">
                  <a:pos x="165" y="318"/>
                </a:cxn>
                <a:cxn ang="0">
                  <a:pos x="204" y="306"/>
                </a:cxn>
                <a:cxn ang="0">
                  <a:pos x="218" y="299"/>
                </a:cxn>
                <a:cxn ang="0">
                  <a:pos x="226" y="289"/>
                </a:cxn>
                <a:cxn ang="0">
                  <a:pos x="228" y="281"/>
                </a:cxn>
                <a:cxn ang="0">
                  <a:pos x="226" y="275"/>
                </a:cxn>
                <a:cxn ang="0">
                  <a:pos x="225" y="270"/>
                </a:cxn>
                <a:cxn ang="0">
                  <a:pos x="233" y="262"/>
                </a:cxn>
                <a:cxn ang="0">
                  <a:pos x="242" y="257"/>
                </a:cxn>
                <a:cxn ang="0">
                  <a:pos x="258" y="254"/>
                </a:cxn>
                <a:cxn ang="0">
                  <a:pos x="277" y="255"/>
                </a:cxn>
                <a:cxn ang="0">
                  <a:pos x="303" y="261"/>
                </a:cxn>
                <a:cxn ang="0">
                  <a:pos x="335" y="276"/>
                </a:cxn>
              </a:cxnLst>
              <a:rect l="0" t="0" r="r" b="b"/>
              <a:pathLst>
                <a:path w="401" h="418">
                  <a:moveTo>
                    <a:pt x="354" y="286"/>
                  </a:moveTo>
                  <a:lnTo>
                    <a:pt x="358" y="282"/>
                  </a:lnTo>
                  <a:lnTo>
                    <a:pt x="369" y="271"/>
                  </a:lnTo>
                  <a:lnTo>
                    <a:pt x="375" y="263"/>
                  </a:lnTo>
                  <a:lnTo>
                    <a:pt x="382" y="254"/>
                  </a:lnTo>
                  <a:lnTo>
                    <a:pt x="388" y="245"/>
                  </a:lnTo>
                  <a:lnTo>
                    <a:pt x="395" y="234"/>
                  </a:lnTo>
                  <a:lnTo>
                    <a:pt x="399" y="223"/>
                  </a:lnTo>
                  <a:lnTo>
                    <a:pt x="401" y="211"/>
                  </a:lnTo>
                  <a:lnTo>
                    <a:pt x="401" y="206"/>
                  </a:lnTo>
                  <a:lnTo>
                    <a:pt x="401" y="200"/>
                  </a:lnTo>
                  <a:lnTo>
                    <a:pt x="400" y="195"/>
                  </a:lnTo>
                  <a:lnTo>
                    <a:pt x="399" y="189"/>
                  </a:lnTo>
                  <a:lnTo>
                    <a:pt x="396" y="182"/>
                  </a:lnTo>
                  <a:lnTo>
                    <a:pt x="393" y="177"/>
                  </a:lnTo>
                  <a:lnTo>
                    <a:pt x="388" y="172"/>
                  </a:lnTo>
                  <a:lnTo>
                    <a:pt x="383" y="166"/>
                  </a:lnTo>
                  <a:lnTo>
                    <a:pt x="376" y="161"/>
                  </a:lnTo>
                  <a:lnTo>
                    <a:pt x="369" y="156"/>
                  </a:lnTo>
                  <a:lnTo>
                    <a:pt x="361" y="151"/>
                  </a:lnTo>
                  <a:lnTo>
                    <a:pt x="351" y="147"/>
                  </a:lnTo>
                  <a:lnTo>
                    <a:pt x="342" y="144"/>
                  </a:lnTo>
                  <a:lnTo>
                    <a:pt x="321" y="137"/>
                  </a:lnTo>
                  <a:lnTo>
                    <a:pt x="307" y="132"/>
                  </a:lnTo>
                  <a:lnTo>
                    <a:pt x="290" y="126"/>
                  </a:lnTo>
                  <a:lnTo>
                    <a:pt x="273" y="119"/>
                  </a:lnTo>
                  <a:lnTo>
                    <a:pt x="255" y="111"/>
                  </a:lnTo>
                  <a:lnTo>
                    <a:pt x="238" y="101"/>
                  </a:lnTo>
                  <a:lnTo>
                    <a:pt x="222" y="90"/>
                  </a:lnTo>
                  <a:lnTo>
                    <a:pt x="214" y="84"/>
                  </a:lnTo>
                  <a:lnTo>
                    <a:pt x="206" y="78"/>
                  </a:lnTo>
                  <a:lnTo>
                    <a:pt x="199" y="72"/>
                  </a:lnTo>
                  <a:lnTo>
                    <a:pt x="192" y="65"/>
                  </a:lnTo>
                  <a:lnTo>
                    <a:pt x="187" y="58"/>
                  </a:lnTo>
                  <a:lnTo>
                    <a:pt x="181" y="50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71" y="27"/>
                  </a:lnTo>
                  <a:lnTo>
                    <a:pt x="169" y="18"/>
                  </a:lnTo>
                  <a:lnTo>
                    <a:pt x="167" y="9"/>
                  </a:lnTo>
                  <a:lnTo>
                    <a:pt x="169" y="0"/>
                  </a:lnTo>
                  <a:lnTo>
                    <a:pt x="155" y="0"/>
                  </a:lnTo>
                  <a:lnTo>
                    <a:pt x="125" y="0"/>
                  </a:lnTo>
                  <a:lnTo>
                    <a:pt x="105" y="3"/>
                  </a:lnTo>
                  <a:lnTo>
                    <a:pt x="85" y="7"/>
                  </a:lnTo>
                  <a:lnTo>
                    <a:pt x="74" y="10"/>
                  </a:lnTo>
                  <a:lnTo>
                    <a:pt x="64" y="13"/>
                  </a:lnTo>
                  <a:lnTo>
                    <a:pt x="54" y="17"/>
                  </a:lnTo>
                  <a:lnTo>
                    <a:pt x="45" y="22"/>
                  </a:lnTo>
                  <a:lnTo>
                    <a:pt x="35" y="29"/>
                  </a:lnTo>
                  <a:lnTo>
                    <a:pt x="26" y="36"/>
                  </a:lnTo>
                  <a:lnTo>
                    <a:pt x="19" y="44"/>
                  </a:lnTo>
                  <a:lnTo>
                    <a:pt x="13" y="53"/>
                  </a:lnTo>
                  <a:lnTo>
                    <a:pt x="7" y="63"/>
                  </a:lnTo>
                  <a:lnTo>
                    <a:pt x="3" y="75"/>
                  </a:lnTo>
                  <a:lnTo>
                    <a:pt x="1" y="87"/>
                  </a:lnTo>
                  <a:lnTo>
                    <a:pt x="0" y="101"/>
                  </a:lnTo>
                  <a:lnTo>
                    <a:pt x="0" y="117"/>
                  </a:lnTo>
                  <a:lnTo>
                    <a:pt x="2" y="134"/>
                  </a:lnTo>
                  <a:lnTo>
                    <a:pt x="7" y="152"/>
                  </a:lnTo>
                  <a:lnTo>
                    <a:pt x="13" y="172"/>
                  </a:lnTo>
                  <a:lnTo>
                    <a:pt x="22" y="194"/>
                  </a:lnTo>
                  <a:lnTo>
                    <a:pt x="33" y="217"/>
                  </a:lnTo>
                  <a:lnTo>
                    <a:pt x="47" y="242"/>
                  </a:lnTo>
                  <a:lnTo>
                    <a:pt x="63" y="270"/>
                  </a:lnTo>
                  <a:lnTo>
                    <a:pt x="64" y="274"/>
                  </a:lnTo>
                  <a:lnTo>
                    <a:pt x="65" y="284"/>
                  </a:lnTo>
                  <a:lnTo>
                    <a:pt x="66" y="300"/>
                  </a:lnTo>
                  <a:lnTo>
                    <a:pt x="66" y="319"/>
                  </a:lnTo>
                  <a:lnTo>
                    <a:pt x="65" y="329"/>
                  </a:lnTo>
                  <a:lnTo>
                    <a:pt x="63" y="339"/>
                  </a:lnTo>
                  <a:lnTo>
                    <a:pt x="60" y="349"/>
                  </a:lnTo>
                  <a:lnTo>
                    <a:pt x="57" y="359"/>
                  </a:lnTo>
                  <a:lnTo>
                    <a:pt x="52" y="368"/>
                  </a:lnTo>
                  <a:lnTo>
                    <a:pt x="47" y="376"/>
                  </a:lnTo>
                  <a:lnTo>
                    <a:pt x="40" y="383"/>
                  </a:lnTo>
                  <a:lnTo>
                    <a:pt x="30" y="389"/>
                  </a:lnTo>
                  <a:lnTo>
                    <a:pt x="33" y="394"/>
                  </a:lnTo>
                  <a:lnTo>
                    <a:pt x="41" y="402"/>
                  </a:lnTo>
                  <a:lnTo>
                    <a:pt x="45" y="407"/>
                  </a:lnTo>
                  <a:lnTo>
                    <a:pt x="51" y="411"/>
                  </a:lnTo>
                  <a:lnTo>
                    <a:pt x="56" y="415"/>
                  </a:lnTo>
                  <a:lnTo>
                    <a:pt x="62" y="417"/>
                  </a:lnTo>
                  <a:lnTo>
                    <a:pt x="65" y="418"/>
                  </a:lnTo>
                  <a:lnTo>
                    <a:pt x="68" y="418"/>
                  </a:lnTo>
                  <a:lnTo>
                    <a:pt x="71" y="418"/>
                  </a:lnTo>
                  <a:lnTo>
                    <a:pt x="74" y="417"/>
                  </a:lnTo>
                  <a:lnTo>
                    <a:pt x="77" y="415"/>
                  </a:lnTo>
                  <a:lnTo>
                    <a:pt x="79" y="412"/>
                  </a:lnTo>
                  <a:lnTo>
                    <a:pt x="83" y="409"/>
                  </a:lnTo>
                  <a:lnTo>
                    <a:pt x="86" y="405"/>
                  </a:lnTo>
                  <a:lnTo>
                    <a:pt x="90" y="394"/>
                  </a:lnTo>
                  <a:lnTo>
                    <a:pt x="94" y="378"/>
                  </a:lnTo>
                  <a:lnTo>
                    <a:pt x="96" y="358"/>
                  </a:lnTo>
                  <a:lnTo>
                    <a:pt x="98" y="332"/>
                  </a:lnTo>
                  <a:lnTo>
                    <a:pt x="101" y="329"/>
                  </a:lnTo>
                  <a:lnTo>
                    <a:pt x="112" y="324"/>
                  </a:lnTo>
                  <a:lnTo>
                    <a:pt x="119" y="322"/>
                  </a:lnTo>
                  <a:lnTo>
                    <a:pt x="129" y="320"/>
                  </a:lnTo>
                  <a:lnTo>
                    <a:pt x="139" y="320"/>
                  </a:lnTo>
                  <a:lnTo>
                    <a:pt x="150" y="321"/>
                  </a:lnTo>
                  <a:lnTo>
                    <a:pt x="165" y="318"/>
                  </a:lnTo>
                  <a:lnTo>
                    <a:pt x="196" y="309"/>
                  </a:lnTo>
                  <a:lnTo>
                    <a:pt x="204" y="306"/>
                  </a:lnTo>
                  <a:lnTo>
                    <a:pt x="211" y="303"/>
                  </a:lnTo>
                  <a:lnTo>
                    <a:pt x="218" y="299"/>
                  </a:lnTo>
                  <a:lnTo>
                    <a:pt x="223" y="294"/>
                  </a:lnTo>
                  <a:lnTo>
                    <a:pt x="226" y="289"/>
                  </a:lnTo>
                  <a:lnTo>
                    <a:pt x="228" y="284"/>
                  </a:lnTo>
                  <a:lnTo>
                    <a:pt x="228" y="281"/>
                  </a:lnTo>
                  <a:lnTo>
                    <a:pt x="227" y="278"/>
                  </a:lnTo>
                  <a:lnTo>
                    <a:pt x="226" y="275"/>
                  </a:lnTo>
                  <a:lnTo>
                    <a:pt x="224" y="272"/>
                  </a:lnTo>
                  <a:lnTo>
                    <a:pt x="225" y="270"/>
                  </a:lnTo>
                  <a:lnTo>
                    <a:pt x="229" y="265"/>
                  </a:lnTo>
                  <a:lnTo>
                    <a:pt x="233" y="262"/>
                  </a:lnTo>
                  <a:lnTo>
                    <a:pt x="237" y="260"/>
                  </a:lnTo>
                  <a:lnTo>
                    <a:pt x="242" y="257"/>
                  </a:lnTo>
                  <a:lnTo>
                    <a:pt x="249" y="256"/>
                  </a:lnTo>
                  <a:lnTo>
                    <a:pt x="258" y="254"/>
                  </a:lnTo>
                  <a:lnTo>
                    <a:pt x="267" y="254"/>
                  </a:lnTo>
                  <a:lnTo>
                    <a:pt x="277" y="255"/>
                  </a:lnTo>
                  <a:lnTo>
                    <a:pt x="289" y="257"/>
                  </a:lnTo>
                  <a:lnTo>
                    <a:pt x="303" y="261"/>
                  </a:lnTo>
                  <a:lnTo>
                    <a:pt x="318" y="267"/>
                  </a:lnTo>
                  <a:lnTo>
                    <a:pt x="335" y="276"/>
                  </a:lnTo>
                  <a:lnTo>
                    <a:pt x="354" y="286"/>
                  </a:lnTo>
                  <a:close/>
                </a:path>
              </a:pathLst>
            </a:custGeom>
            <a:solidFill>
              <a:srgbClr val="BA96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0" name="Freeform 144"/>
            <p:cNvSpPr>
              <a:spLocks/>
            </p:cNvSpPr>
            <p:nvPr/>
          </p:nvSpPr>
          <p:spPr bwMode="auto">
            <a:xfrm>
              <a:off x="1034" y="1286"/>
              <a:ext cx="10" cy="27"/>
            </a:xfrm>
            <a:custGeom>
              <a:avLst/>
              <a:gdLst/>
              <a:ahLst/>
              <a:cxnLst>
                <a:cxn ang="0">
                  <a:pos x="76" y="12"/>
                </a:cxn>
                <a:cxn ang="0">
                  <a:pos x="93" y="64"/>
                </a:cxn>
                <a:cxn ang="0">
                  <a:pos x="106" y="115"/>
                </a:cxn>
                <a:cxn ang="0">
                  <a:pos x="113" y="160"/>
                </a:cxn>
                <a:cxn ang="0">
                  <a:pos x="116" y="192"/>
                </a:cxn>
                <a:cxn ang="0">
                  <a:pos x="116" y="224"/>
                </a:cxn>
                <a:cxn ang="0">
                  <a:pos x="113" y="257"/>
                </a:cxn>
                <a:cxn ang="0">
                  <a:pos x="107" y="289"/>
                </a:cxn>
                <a:cxn ang="0">
                  <a:pos x="95" y="320"/>
                </a:cxn>
                <a:cxn ang="0">
                  <a:pos x="81" y="350"/>
                </a:cxn>
                <a:cxn ang="0">
                  <a:pos x="61" y="379"/>
                </a:cxn>
                <a:cxn ang="0">
                  <a:pos x="0" y="448"/>
                </a:cxn>
                <a:cxn ang="0">
                  <a:pos x="19" y="453"/>
                </a:cxn>
                <a:cxn ang="0">
                  <a:pos x="40" y="453"/>
                </a:cxn>
                <a:cxn ang="0">
                  <a:pos x="66" y="446"/>
                </a:cxn>
                <a:cxn ang="0">
                  <a:pos x="79" y="439"/>
                </a:cxn>
                <a:cxn ang="0">
                  <a:pos x="93" y="429"/>
                </a:cxn>
                <a:cxn ang="0">
                  <a:pos x="109" y="415"/>
                </a:cxn>
                <a:cxn ang="0">
                  <a:pos x="123" y="397"/>
                </a:cxn>
                <a:cxn ang="0">
                  <a:pos x="137" y="374"/>
                </a:cxn>
                <a:cxn ang="0">
                  <a:pos x="152" y="347"/>
                </a:cxn>
                <a:cxn ang="0">
                  <a:pos x="164" y="314"/>
                </a:cxn>
                <a:cxn ang="0">
                  <a:pos x="176" y="275"/>
                </a:cxn>
                <a:cxn ang="0">
                  <a:pos x="179" y="241"/>
                </a:cxn>
                <a:cxn ang="0">
                  <a:pos x="179" y="206"/>
                </a:cxn>
                <a:cxn ang="0">
                  <a:pos x="175" y="163"/>
                </a:cxn>
                <a:cxn ang="0">
                  <a:pos x="164" y="117"/>
                </a:cxn>
                <a:cxn ang="0">
                  <a:pos x="156" y="95"/>
                </a:cxn>
                <a:cxn ang="0">
                  <a:pos x="145" y="72"/>
                </a:cxn>
                <a:cxn ang="0">
                  <a:pos x="131" y="52"/>
                </a:cxn>
                <a:cxn ang="0">
                  <a:pos x="115" y="32"/>
                </a:cxn>
                <a:cxn ang="0">
                  <a:pos x="94" y="15"/>
                </a:cxn>
                <a:cxn ang="0">
                  <a:pos x="71" y="0"/>
                </a:cxn>
              </a:cxnLst>
              <a:rect l="0" t="0" r="r" b="b"/>
              <a:pathLst>
                <a:path w="179" h="453">
                  <a:moveTo>
                    <a:pt x="71" y="0"/>
                  </a:moveTo>
                  <a:lnTo>
                    <a:pt x="76" y="12"/>
                  </a:lnTo>
                  <a:lnTo>
                    <a:pt x="86" y="42"/>
                  </a:lnTo>
                  <a:lnTo>
                    <a:pt x="93" y="64"/>
                  </a:lnTo>
                  <a:lnTo>
                    <a:pt x="100" y="88"/>
                  </a:lnTo>
                  <a:lnTo>
                    <a:pt x="106" y="115"/>
                  </a:lnTo>
                  <a:lnTo>
                    <a:pt x="111" y="145"/>
                  </a:lnTo>
                  <a:lnTo>
                    <a:pt x="113" y="160"/>
                  </a:lnTo>
                  <a:lnTo>
                    <a:pt x="115" y="176"/>
                  </a:lnTo>
                  <a:lnTo>
                    <a:pt x="116" y="192"/>
                  </a:lnTo>
                  <a:lnTo>
                    <a:pt x="116" y="208"/>
                  </a:lnTo>
                  <a:lnTo>
                    <a:pt x="116" y="224"/>
                  </a:lnTo>
                  <a:lnTo>
                    <a:pt x="115" y="240"/>
                  </a:lnTo>
                  <a:lnTo>
                    <a:pt x="113" y="257"/>
                  </a:lnTo>
                  <a:lnTo>
                    <a:pt x="110" y="273"/>
                  </a:lnTo>
                  <a:lnTo>
                    <a:pt x="107" y="289"/>
                  </a:lnTo>
                  <a:lnTo>
                    <a:pt x="102" y="305"/>
                  </a:lnTo>
                  <a:lnTo>
                    <a:pt x="95" y="320"/>
                  </a:lnTo>
                  <a:lnTo>
                    <a:pt x="89" y="335"/>
                  </a:lnTo>
                  <a:lnTo>
                    <a:pt x="81" y="350"/>
                  </a:lnTo>
                  <a:lnTo>
                    <a:pt x="72" y="364"/>
                  </a:lnTo>
                  <a:lnTo>
                    <a:pt x="61" y="379"/>
                  </a:lnTo>
                  <a:lnTo>
                    <a:pt x="48" y="391"/>
                  </a:lnTo>
                  <a:lnTo>
                    <a:pt x="0" y="448"/>
                  </a:lnTo>
                  <a:lnTo>
                    <a:pt x="5" y="450"/>
                  </a:lnTo>
                  <a:lnTo>
                    <a:pt x="19" y="453"/>
                  </a:lnTo>
                  <a:lnTo>
                    <a:pt x="29" y="453"/>
                  </a:lnTo>
                  <a:lnTo>
                    <a:pt x="40" y="453"/>
                  </a:lnTo>
                  <a:lnTo>
                    <a:pt x="52" y="450"/>
                  </a:lnTo>
                  <a:lnTo>
                    <a:pt x="66" y="446"/>
                  </a:lnTo>
                  <a:lnTo>
                    <a:pt x="72" y="443"/>
                  </a:lnTo>
                  <a:lnTo>
                    <a:pt x="79" y="439"/>
                  </a:lnTo>
                  <a:lnTo>
                    <a:pt x="86" y="435"/>
                  </a:lnTo>
                  <a:lnTo>
                    <a:pt x="93" y="429"/>
                  </a:lnTo>
                  <a:lnTo>
                    <a:pt x="102" y="423"/>
                  </a:lnTo>
                  <a:lnTo>
                    <a:pt x="109" y="415"/>
                  </a:lnTo>
                  <a:lnTo>
                    <a:pt x="116" y="406"/>
                  </a:lnTo>
                  <a:lnTo>
                    <a:pt x="123" y="397"/>
                  </a:lnTo>
                  <a:lnTo>
                    <a:pt x="130" y="387"/>
                  </a:lnTo>
                  <a:lnTo>
                    <a:pt x="137" y="374"/>
                  </a:lnTo>
                  <a:lnTo>
                    <a:pt x="145" y="361"/>
                  </a:lnTo>
                  <a:lnTo>
                    <a:pt x="152" y="347"/>
                  </a:lnTo>
                  <a:lnTo>
                    <a:pt x="158" y="331"/>
                  </a:lnTo>
                  <a:lnTo>
                    <a:pt x="164" y="314"/>
                  </a:lnTo>
                  <a:lnTo>
                    <a:pt x="170" y="295"/>
                  </a:lnTo>
                  <a:lnTo>
                    <a:pt x="176" y="275"/>
                  </a:lnTo>
                  <a:lnTo>
                    <a:pt x="177" y="266"/>
                  </a:lnTo>
                  <a:lnTo>
                    <a:pt x="179" y="241"/>
                  </a:lnTo>
                  <a:lnTo>
                    <a:pt x="179" y="225"/>
                  </a:lnTo>
                  <a:lnTo>
                    <a:pt x="179" y="206"/>
                  </a:lnTo>
                  <a:lnTo>
                    <a:pt x="177" y="185"/>
                  </a:lnTo>
                  <a:lnTo>
                    <a:pt x="175" y="163"/>
                  </a:lnTo>
                  <a:lnTo>
                    <a:pt x="170" y="141"/>
                  </a:lnTo>
                  <a:lnTo>
                    <a:pt x="164" y="117"/>
                  </a:lnTo>
                  <a:lnTo>
                    <a:pt x="160" y="106"/>
                  </a:lnTo>
                  <a:lnTo>
                    <a:pt x="156" y="95"/>
                  </a:lnTo>
                  <a:lnTo>
                    <a:pt x="151" y="83"/>
                  </a:lnTo>
                  <a:lnTo>
                    <a:pt x="145" y="72"/>
                  </a:lnTo>
                  <a:lnTo>
                    <a:pt x="138" y="62"/>
                  </a:lnTo>
                  <a:lnTo>
                    <a:pt x="131" y="52"/>
                  </a:lnTo>
                  <a:lnTo>
                    <a:pt x="123" y="41"/>
                  </a:lnTo>
                  <a:lnTo>
                    <a:pt x="115" y="32"/>
                  </a:lnTo>
                  <a:lnTo>
                    <a:pt x="105" y="23"/>
                  </a:lnTo>
                  <a:lnTo>
                    <a:pt x="94" y="15"/>
                  </a:lnTo>
                  <a:lnTo>
                    <a:pt x="83" y="6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1" name="Freeform 145"/>
            <p:cNvSpPr>
              <a:spLocks/>
            </p:cNvSpPr>
            <p:nvPr/>
          </p:nvSpPr>
          <p:spPr bwMode="auto">
            <a:xfrm>
              <a:off x="995" y="1196"/>
              <a:ext cx="30" cy="34"/>
            </a:xfrm>
            <a:custGeom>
              <a:avLst/>
              <a:gdLst/>
              <a:ahLst/>
              <a:cxnLst>
                <a:cxn ang="0">
                  <a:pos x="496" y="550"/>
                </a:cxn>
                <a:cxn ang="0">
                  <a:pos x="459" y="473"/>
                </a:cxn>
                <a:cxn ang="0">
                  <a:pos x="417" y="399"/>
                </a:cxn>
                <a:cxn ang="0">
                  <a:pos x="378" y="337"/>
                </a:cxn>
                <a:cxn ang="0">
                  <a:pos x="348" y="295"/>
                </a:cxn>
                <a:cxn ang="0">
                  <a:pos x="316" y="254"/>
                </a:cxn>
                <a:cxn ang="0">
                  <a:pos x="282" y="214"/>
                </a:cxn>
                <a:cxn ang="0">
                  <a:pos x="244" y="176"/>
                </a:cxn>
                <a:cxn ang="0">
                  <a:pos x="205" y="142"/>
                </a:cxn>
                <a:cxn ang="0">
                  <a:pos x="163" y="114"/>
                </a:cxn>
                <a:cxn ang="0">
                  <a:pos x="119" y="90"/>
                </a:cxn>
                <a:cxn ang="0">
                  <a:pos x="0" y="36"/>
                </a:cxn>
                <a:cxn ang="0">
                  <a:pos x="11" y="18"/>
                </a:cxn>
                <a:cxn ang="0">
                  <a:pos x="28" y="6"/>
                </a:cxn>
                <a:cxn ang="0">
                  <a:pos x="40" y="2"/>
                </a:cxn>
                <a:cxn ang="0">
                  <a:pos x="54" y="0"/>
                </a:cxn>
                <a:cxn ang="0">
                  <a:pos x="73" y="1"/>
                </a:cxn>
                <a:cxn ang="0">
                  <a:pos x="94" y="5"/>
                </a:cxn>
                <a:cxn ang="0">
                  <a:pos x="120" y="14"/>
                </a:cxn>
                <a:cxn ang="0">
                  <a:pos x="150" y="28"/>
                </a:cxn>
                <a:cxn ang="0">
                  <a:pos x="183" y="48"/>
                </a:cxn>
                <a:cxn ang="0">
                  <a:pos x="222" y="75"/>
                </a:cxn>
                <a:cxn ang="0">
                  <a:pos x="265" y="110"/>
                </a:cxn>
                <a:cxn ang="0">
                  <a:pos x="314" y="153"/>
                </a:cxn>
                <a:cxn ang="0">
                  <a:pos x="349" y="194"/>
                </a:cxn>
                <a:cxn ang="0">
                  <a:pos x="385" y="239"/>
                </a:cxn>
                <a:cxn ang="0">
                  <a:pos x="424" y="296"/>
                </a:cxn>
                <a:cxn ang="0">
                  <a:pos x="462" y="362"/>
                </a:cxn>
                <a:cxn ang="0">
                  <a:pos x="478" y="395"/>
                </a:cxn>
                <a:cxn ang="0">
                  <a:pos x="491" y="431"/>
                </a:cxn>
                <a:cxn ang="0">
                  <a:pos x="502" y="466"/>
                </a:cxn>
                <a:cxn ang="0">
                  <a:pos x="508" y="501"/>
                </a:cxn>
                <a:cxn ang="0">
                  <a:pos x="509" y="535"/>
                </a:cxn>
                <a:cxn ang="0">
                  <a:pos x="505" y="568"/>
                </a:cxn>
              </a:cxnLst>
              <a:rect l="0" t="0" r="r" b="b"/>
              <a:pathLst>
                <a:path w="509" h="568">
                  <a:moveTo>
                    <a:pt x="505" y="568"/>
                  </a:moveTo>
                  <a:lnTo>
                    <a:pt x="496" y="550"/>
                  </a:lnTo>
                  <a:lnTo>
                    <a:pt x="475" y="504"/>
                  </a:lnTo>
                  <a:lnTo>
                    <a:pt x="459" y="473"/>
                  </a:lnTo>
                  <a:lnTo>
                    <a:pt x="439" y="438"/>
                  </a:lnTo>
                  <a:lnTo>
                    <a:pt x="417" y="399"/>
                  </a:lnTo>
                  <a:lnTo>
                    <a:pt x="392" y="359"/>
                  </a:lnTo>
                  <a:lnTo>
                    <a:pt x="378" y="337"/>
                  </a:lnTo>
                  <a:lnTo>
                    <a:pt x="363" y="317"/>
                  </a:lnTo>
                  <a:lnTo>
                    <a:pt x="348" y="295"/>
                  </a:lnTo>
                  <a:lnTo>
                    <a:pt x="333" y="275"/>
                  </a:lnTo>
                  <a:lnTo>
                    <a:pt x="316" y="254"/>
                  </a:lnTo>
                  <a:lnTo>
                    <a:pt x="299" y="234"/>
                  </a:lnTo>
                  <a:lnTo>
                    <a:pt x="282" y="214"/>
                  </a:lnTo>
                  <a:lnTo>
                    <a:pt x="263" y="195"/>
                  </a:lnTo>
                  <a:lnTo>
                    <a:pt x="244" y="176"/>
                  </a:lnTo>
                  <a:lnTo>
                    <a:pt x="224" y="159"/>
                  </a:lnTo>
                  <a:lnTo>
                    <a:pt x="205" y="142"/>
                  </a:lnTo>
                  <a:lnTo>
                    <a:pt x="184" y="127"/>
                  </a:lnTo>
                  <a:lnTo>
                    <a:pt x="163" y="114"/>
                  </a:lnTo>
                  <a:lnTo>
                    <a:pt x="141" y="101"/>
                  </a:lnTo>
                  <a:lnTo>
                    <a:pt x="119" y="90"/>
                  </a:lnTo>
                  <a:lnTo>
                    <a:pt x="96" y="81"/>
                  </a:lnTo>
                  <a:lnTo>
                    <a:pt x="0" y="36"/>
                  </a:lnTo>
                  <a:lnTo>
                    <a:pt x="3" y="31"/>
                  </a:lnTo>
                  <a:lnTo>
                    <a:pt x="11" y="18"/>
                  </a:lnTo>
                  <a:lnTo>
                    <a:pt x="19" y="12"/>
                  </a:lnTo>
                  <a:lnTo>
                    <a:pt x="28" y="6"/>
                  </a:lnTo>
                  <a:lnTo>
                    <a:pt x="33" y="4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3" y="1"/>
                  </a:lnTo>
                  <a:lnTo>
                    <a:pt x="83" y="2"/>
                  </a:lnTo>
                  <a:lnTo>
                    <a:pt x="94" y="5"/>
                  </a:lnTo>
                  <a:lnTo>
                    <a:pt x="107" y="9"/>
                  </a:lnTo>
                  <a:lnTo>
                    <a:pt x="120" y="14"/>
                  </a:lnTo>
                  <a:lnTo>
                    <a:pt x="134" y="20"/>
                  </a:lnTo>
                  <a:lnTo>
                    <a:pt x="150" y="28"/>
                  </a:lnTo>
                  <a:lnTo>
                    <a:pt x="166" y="37"/>
                  </a:lnTo>
                  <a:lnTo>
                    <a:pt x="183" y="48"/>
                  </a:lnTo>
                  <a:lnTo>
                    <a:pt x="202" y="60"/>
                  </a:lnTo>
                  <a:lnTo>
                    <a:pt x="222" y="75"/>
                  </a:lnTo>
                  <a:lnTo>
                    <a:pt x="243" y="91"/>
                  </a:lnTo>
                  <a:lnTo>
                    <a:pt x="265" y="110"/>
                  </a:lnTo>
                  <a:lnTo>
                    <a:pt x="289" y="130"/>
                  </a:lnTo>
                  <a:lnTo>
                    <a:pt x="314" y="153"/>
                  </a:lnTo>
                  <a:lnTo>
                    <a:pt x="324" y="163"/>
                  </a:lnTo>
                  <a:lnTo>
                    <a:pt x="349" y="194"/>
                  </a:lnTo>
                  <a:lnTo>
                    <a:pt x="367" y="214"/>
                  </a:lnTo>
                  <a:lnTo>
                    <a:pt x="385" y="239"/>
                  </a:lnTo>
                  <a:lnTo>
                    <a:pt x="404" y="266"/>
                  </a:lnTo>
                  <a:lnTo>
                    <a:pt x="424" y="296"/>
                  </a:lnTo>
                  <a:lnTo>
                    <a:pt x="443" y="328"/>
                  </a:lnTo>
                  <a:lnTo>
                    <a:pt x="462" y="362"/>
                  </a:lnTo>
                  <a:lnTo>
                    <a:pt x="470" y="378"/>
                  </a:lnTo>
                  <a:lnTo>
                    <a:pt x="478" y="395"/>
                  </a:lnTo>
                  <a:lnTo>
                    <a:pt x="485" y="413"/>
                  </a:lnTo>
                  <a:lnTo>
                    <a:pt x="491" y="431"/>
                  </a:lnTo>
                  <a:lnTo>
                    <a:pt x="496" y="449"/>
                  </a:lnTo>
                  <a:lnTo>
                    <a:pt x="502" y="466"/>
                  </a:lnTo>
                  <a:lnTo>
                    <a:pt x="505" y="484"/>
                  </a:lnTo>
                  <a:lnTo>
                    <a:pt x="508" y="501"/>
                  </a:lnTo>
                  <a:lnTo>
                    <a:pt x="509" y="518"/>
                  </a:lnTo>
                  <a:lnTo>
                    <a:pt x="509" y="535"/>
                  </a:lnTo>
                  <a:lnTo>
                    <a:pt x="507" y="551"/>
                  </a:lnTo>
                  <a:lnTo>
                    <a:pt x="505" y="56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2" name="Freeform 146"/>
            <p:cNvSpPr>
              <a:spLocks/>
            </p:cNvSpPr>
            <p:nvPr/>
          </p:nvSpPr>
          <p:spPr bwMode="auto">
            <a:xfrm>
              <a:off x="965" y="1220"/>
              <a:ext cx="17" cy="38"/>
            </a:xfrm>
            <a:custGeom>
              <a:avLst/>
              <a:gdLst/>
              <a:ahLst/>
              <a:cxnLst>
                <a:cxn ang="0">
                  <a:pos x="211" y="630"/>
                </a:cxn>
                <a:cxn ang="0">
                  <a:pos x="160" y="575"/>
                </a:cxn>
                <a:cxn ang="0">
                  <a:pos x="127" y="530"/>
                </a:cxn>
                <a:cxn ang="0">
                  <a:pos x="103" y="494"/>
                </a:cxn>
                <a:cxn ang="0">
                  <a:pos x="79" y="453"/>
                </a:cxn>
                <a:cxn ang="0">
                  <a:pos x="57" y="408"/>
                </a:cxn>
                <a:cxn ang="0">
                  <a:pos x="38" y="358"/>
                </a:cxn>
                <a:cxn ang="0">
                  <a:pos x="21" y="303"/>
                </a:cxn>
                <a:cxn ang="0">
                  <a:pos x="9" y="244"/>
                </a:cxn>
                <a:cxn ang="0">
                  <a:pos x="2" y="180"/>
                </a:cxn>
                <a:cxn ang="0">
                  <a:pos x="0" y="114"/>
                </a:cxn>
                <a:cxn ang="0">
                  <a:pos x="6" y="42"/>
                </a:cxn>
                <a:cxn ang="0">
                  <a:pos x="14" y="3"/>
                </a:cxn>
                <a:cxn ang="0">
                  <a:pos x="28" y="0"/>
                </a:cxn>
                <a:cxn ang="0">
                  <a:pos x="41" y="1"/>
                </a:cxn>
                <a:cxn ang="0">
                  <a:pos x="53" y="9"/>
                </a:cxn>
                <a:cxn ang="0">
                  <a:pos x="64" y="25"/>
                </a:cxn>
                <a:cxn ang="0">
                  <a:pos x="71" y="53"/>
                </a:cxn>
                <a:cxn ang="0">
                  <a:pos x="73" y="96"/>
                </a:cxn>
                <a:cxn ang="0">
                  <a:pos x="70" y="136"/>
                </a:cxn>
                <a:cxn ang="0">
                  <a:pos x="68" y="191"/>
                </a:cxn>
                <a:cxn ang="0">
                  <a:pos x="72" y="247"/>
                </a:cxn>
                <a:cxn ang="0">
                  <a:pos x="78" y="296"/>
                </a:cxn>
                <a:cxn ang="0">
                  <a:pos x="87" y="330"/>
                </a:cxn>
                <a:cxn ang="0">
                  <a:pos x="97" y="366"/>
                </a:cxn>
                <a:cxn ang="0">
                  <a:pos x="110" y="402"/>
                </a:cxn>
                <a:cxn ang="0">
                  <a:pos x="127" y="437"/>
                </a:cxn>
                <a:cxn ang="0">
                  <a:pos x="147" y="473"/>
                </a:cxn>
                <a:cxn ang="0">
                  <a:pos x="172" y="507"/>
                </a:cxn>
                <a:cxn ang="0">
                  <a:pos x="200" y="540"/>
                </a:cxn>
                <a:cxn ang="0">
                  <a:pos x="224" y="560"/>
                </a:cxn>
                <a:cxn ang="0">
                  <a:pos x="247" y="582"/>
                </a:cxn>
                <a:cxn ang="0">
                  <a:pos x="267" y="600"/>
                </a:cxn>
                <a:cxn ang="0">
                  <a:pos x="281" y="619"/>
                </a:cxn>
                <a:cxn ang="0">
                  <a:pos x="286" y="631"/>
                </a:cxn>
                <a:cxn ang="0">
                  <a:pos x="285" y="637"/>
                </a:cxn>
                <a:cxn ang="0">
                  <a:pos x="281" y="642"/>
                </a:cxn>
                <a:cxn ang="0">
                  <a:pos x="272" y="646"/>
                </a:cxn>
                <a:cxn ang="0">
                  <a:pos x="256" y="646"/>
                </a:cxn>
                <a:cxn ang="0">
                  <a:pos x="236" y="643"/>
                </a:cxn>
              </a:cxnLst>
              <a:rect l="0" t="0" r="r" b="b"/>
              <a:pathLst>
                <a:path w="286" h="646">
                  <a:moveTo>
                    <a:pt x="224" y="641"/>
                  </a:moveTo>
                  <a:lnTo>
                    <a:pt x="211" y="630"/>
                  </a:lnTo>
                  <a:lnTo>
                    <a:pt x="181" y="598"/>
                  </a:lnTo>
                  <a:lnTo>
                    <a:pt x="160" y="575"/>
                  </a:lnTo>
                  <a:lnTo>
                    <a:pt x="138" y="546"/>
                  </a:lnTo>
                  <a:lnTo>
                    <a:pt x="127" y="530"/>
                  </a:lnTo>
                  <a:lnTo>
                    <a:pt x="114" y="512"/>
                  </a:lnTo>
                  <a:lnTo>
                    <a:pt x="103" y="494"/>
                  </a:lnTo>
                  <a:lnTo>
                    <a:pt x="91" y="473"/>
                  </a:lnTo>
                  <a:lnTo>
                    <a:pt x="79" y="453"/>
                  </a:lnTo>
                  <a:lnTo>
                    <a:pt x="68" y="430"/>
                  </a:lnTo>
                  <a:lnTo>
                    <a:pt x="57" y="408"/>
                  </a:lnTo>
                  <a:lnTo>
                    <a:pt x="47" y="383"/>
                  </a:lnTo>
                  <a:lnTo>
                    <a:pt x="38" y="358"/>
                  </a:lnTo>
                  <a:lnTo>
                    <a:pt x="29" y="331"/>
                  </a:lnTo>
                  <a:lnTo>
                    <a:pt x="21" y="303"/>
                  </a:lnTo>
                  <a:lnTo>
                    <a:pt x="14" y="273"/>
                  </a:lnTo>
                  <a:lnTo>
                    <a:pt x="9" y="244"/>
                  </a:lnTo>
                  <a:lnTo>
                    <a:pt x="5" y="213"/>
                  </a:lnTo>
                  <a:lnTo>
                    <a:pt x="2" y="180"/>
                  </a:lnTo>
                  <a:lnTo>
                    <a:pt x="0" y="147"/>
                  </a:lnTo>
                  <a:lnTo>
                    <a:pt x="0" y="114"/>
                  </a:lnTo>
                  <a:lnTo>
                    <a:pt x="2" y="78"/>
                  </a:lnTo>
                  <a:lnTo>
                    <a:pt x="6" y="42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3" y="9"/>
                  </a:lnTo>
                  <a:lnTo>
                    <a:pt x="59" y="15"/>
                  </a:lnTo>
                  <a:lnTo>
                    <a:pt x="64" y="25"/>
                  </a:lnTo>
                  <a:lnTo>
                    <a:pt x="68" y="38"/>
                  </a:lnTo>
                  <a:lnTo>
                    <a:pt x="71" y="53"/>
                  </a:lnTo>
                  <a:lnTo>
                    <a:pt x="73" y="73"/>
                  </a:lnTo>
                  <a:lnTo>
                    <a:pt x="73" y="96"/>
                  </a:lnTo>
                  <a:lnTo>
                    <a:pt x="71" y="124"/>
                  </a:lnTo>
                  <a:lnTo>
                    <a:pt x="70" y="136"/>
                  </a:lnTo>
                  <a:lnTo>
                    <a:pt x="68" y="169"/>
                  </a:lnTo>
                  <a:lnTo>
                    <a:pt x="68" y="191"/>
                  </a:lnTo>
                  <a:lnTo>
                    <a:pt x="69" y="218"/>
                  </a:lnTo>
                  <a:lnTo>
                    <a:pt x="72" y="247"/>
                  </a:lnTo>
                  <a:lnTo>
                    <a:pt x="76" y="279"/>
                  </a:lnTo>
                  <a:lnTo>
                    <a:pt x="78" y="296"/>
                  </a:lnTo>
                  <a:lnTo>
                    <a:pt x="83" y="312"/>
                  </a:lnTo>
                  <a:lnTo>
                    <a:pt x="87" y="330"/>
                  </a:lnTo>
                  <a:lnTo>
                    <a:pt x="91" y="347"/>
                  </a:lnTo>
                  <a:lnTo>
                    <a:pt x="97" y="366"/>
                  </a:lnTo>
                  <a:lnTo>
                    <a:pt x="103" y="383"/>
                  </a:lnTo>
                  <a:lnTo>
                    <a:pt x="110" y="402"/>
                  </a:lnTo>
                  <a:lnTo>
                    <a:pt x="117" y="420"/>
                  </a:lnTo>
                  <a:lnTo>
                    <a:pt x="127" y="437"/>
                  </a:lnTo>
                  <a:lnTo>
                    <a:pt x="136" y="456"/>
                  </a:lnTo>
                  <a:lnTo>
                    <a:pt x="147" y="473"/>
                  </a:lnTo>
                  <a:lnTo>
                    <a:pt x="158" y="491"/>
                  </a:lnTo>
                  <a:lnTo>
                    <a:pt x="172" y="507"/>
                  </a:lnTo>
                  <a:lnTo>
                    <a:pt x="186" y="525"/>
                  </a:lnTo>
                  <a:lnTo>
                    <a:pt x="200" y="540"/>
                  </a:lnTo>
                  <a:lnTo>
                    <a:pt x="218" y="555"/>
                  </a:lnTo>
                  <a:lnTo>
                    <a:pt x="224" y="560"/>
                  </a:lnTo>
                  <a:lnTo>
                    <a:pt x="238" y="574"/>
                  </a:lnTo>
                  <a:lnTo>
                    <a:pt x="247" y="582"/>
                  </a:lnTo>
                  <a:lnTo>
                    <a:pt x="257" y="590"/>
                  </a:lnTo>
                  <a:lnTo>
                    <a:pt x="267" y="600"/>
                  </a:lnTo>
                  <a:lnTo>
                    <a:pt x="275" y="610"/>
                  </a:lnTo>
                  <a:lnTo>
                    <a:pt x="281" y="619"/>
                  </a:lnTo>
                  <a:lnTo>
                    <a:pt x="285" y="627"/>
                  </a:lnTo>
                  <a:lnTo>
                    <a:pt x="286" y="631"/>
                  </a:lnTo>
                  <a:lnTo>
                    <a:pt x="286" y="634"/>
                  </a:lnTo>
                  <a:lnTo>
                    <a:pt x="285" y="637"/>
                  </a:lnTo>
                  <a:lnTo>
                    <a:pt x="284" y="640"/>
                  </a:lnTo>
                  <a:lnTo>
                    <a:pt x="281" y="642"/>
                  </a:lnTo>
                  <a:lnTo>
                    <a:pt x="277" y="645"/>
                  </a:lnTo>
                  <a:lnTo>
                    <a:pt x="272" y="646"/>
                  </a:lnTo>
                  <a:lnTo>
                    <a:pt x="265" y="646"/>
                  </a:lnTo>
                  <a:lnTo>
                    <a:pt x="256" y="646"/>
                  </a:lnTo>
                  <a:lnTo>
                    <a:pt x="247" y="645"/>
                  </a:lnTo>
                  <a:lnTo>
                    <a:pt x="236" y="643"/>
                  </a:lnTo>
                  <a:lnTo>
                    <a:pt x="224" y="641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3" name="Freeform 147"/>
            <p:cNvSpPr>
              <a:spLocks/>
            </p:cNvSpPr>
            <p:nvPr/>
          </p:nvSpPr>
          <p:spPr bwMode="auto">
            <a:xfrm>
              <a:off x="995" y="1304"/>
              <a:ext cx="13" cy="29"/>
            </a:xfrm>
            <a:custGeom>
              <a:avLst/>
              <a:gdLst/>
              <a:ahLst/>
              <a:cxnLst>
                <a:cxn ang="0">
                  <a:pos x="24" y="53"/>
                </a:cxn>
                <a:cxn ang="0">
                  <a:pos x="7" y="115"/>
                </a:cxn>
                <a:cxn ang="0">
                  <a:pos x="2" y="160"/>
                </a:cxn>
                <a:cxn ang="0">
                  <a:pos x="0" y="192"/>
                </a:cxn>
                <a:cxn ang="0">
                  <a:pos x="2" y="227"/>
                </a:cxn>
                <a:cxn ang="0">
                  <a:pos x="8" y="264"/>
                </a:cxn>
                <a:cxn ang="0">
                  <a:pos x="18" y="302"/>
                </a:cxn>
                <a:cxn ang="0">
                  <a:pos x="34" y="339"/>
                </a:cxn>
                <a:cxn ang="0">
                  <a:pos x="55" y="376"/>
                </a:cxn>
                <a:cxn ang="0">
                  <a:pos x="84" y="412"/>
                </a:cxn>
                <a:cxn ang="0">
                  <a:pos x="121" y="445"/>
                </a:cxn>
                <a:cxn ang="0">
                  <a:pos x="166" y="475"/>
                </a:cxn>
                <a:cxn ang="0">
                  <a:pos x="196" y="489"/>
                </a:cxn>
                <a:cxn ang="0">
                  <a:pos x="210" y="480"/>
                </a:cxn>
                <a:cxn ang="0">
                  <a:pos x="221" y="471"/>
                </a:cxn>
                <a:cxn ang="0">
                  <a:pos x="228" y="460"/>
                </a:cxn>
                <a:cxn ang="0">
                  <a:pos x="229" y="449"/>
                </a:cxn>
                <a:cxn ang="0">
                  <a:pos x="227" y="439"/>
                </a:cxn>
                <a:cxn ang="0">
                  <a:pos x="223" y="430"/>
                </a:cxn>
                <a:cxn ang="0">
                  <a:pos x="216" y="420"/>
                </a:cxn>
                <a:cxn ang="0">
                  <a:pos x="198" y="404"/>
                </a:cxn>
                <a:cxn ang="0">
                  <a:pos x="172" y="386"/>
                </a:cxn>
                <a:cxn ang="0">
                  <a:pos x="139" y="361"/>
                </a:cxn>
                <a:cxn ang="0">
                  <a:pos x="112" y="332"/>
                </a:cxn>
                <a:cxn ang="0">
                  <a:pos x="90" y="304"/>
                </a:cxn>
                <a:cxn ang="0">
                  <a:pos x="78" y="283"/>
                </a:cxn>
                <a:cxn ang="0">
                  <a:pos x="67" y="258"/>
                </a:cxn>
                <a:cxn ang="0">
                  <a:pos x="58" y="232"/>
                </a:cxn>
                <a:cxn ang="0">
                  <a:pos x="53" y="204"/>
                </a:cxn>
                <a:cxn ang="0">
                  <a:pos x="52" y="173"/>
                </a:cxn>
                <a:cxn ang="0">
                  <a:pos x="55" y="139"/>
                </a:cxn>
                <a:cxn ang="0">
                  <a:pos x="64" y="104"/>
                </a:cxn>
                <a:cxn ang="0">
                  <a:pos x="73" y="79"/>
                </a:cxn>
                <a:cxn ang="0">
                  <a:pos x="84" y="53"/>
                </a:cxn>
                <a:cxn ang="0">
                  <a:pos x="90" y="32"/>
                </a:cxn>
                <a:cxn ang="0">
                  <a:pos x="93" y="12"/>
                </a:cxn>
                <a:cxn ang="0">
                  <a:pos x="91" y="3"/>
                </a:cxn>
                <a:cxn ang="0">
                  <a:pos x="86" y="1"/>
                </a:cxn>
                <a:cxn ang="0">
                  <a:pos x="80" y="1"/>
                </a:cxn>
                <a:cxn ang="0">
                  <a:pos x="70" y="6"/>
                </a:cxn>
                <a:cxn ang="0">
                  <a:pos x="48" y="22"/>
                </a:cxn>
              </a:cxnLst>
              <a:rect l="0" t="0" r="r" b="b"/>
              <a:pathLst>
                <a:path w="229" h="490">
                  <a:moveTo>
                    <a:pt x="29" y="40"/>
                  </a:moveTo>
                  <a:lnTo>
                    <a:pt x="24" y="53"/>
                  </a:lnTo>
                  <a:lnTo>
                    <a:pt x="13" y="90"/>
                  </a:lnTo>
                  <a:lnTo>
                    <a:pt x="7" y="115"/>
                  </a:lnTo>
                  <a:lnTo>
                    <a:pt x="3" y="143"/>
                  </a:lnTo>
                  <a:lnTo>
                    <a:pt x="2" y="160"/>
                  </a:lnTo>
                  <a:lnTo>
                    <a:pt x="1" y="176"/>
                  </a:lnTo>
                  <a:lnTo>
                    <a:pt x="0" y="192"/>
                  </a:lnTo>
                  <a:lnTo>
                    <a:pt x="1" y="210"/>
                  </a:lnTo>
                  <a:lnTo>
                    <a:pt x="2" y="227"/>
                  </a:lnTo>
                  <a:lnTo>
                    <a:pt x="4" y="246"/>
                  </a:lnTo>
                  <a:lnTo>
                    <a:pt x="8" y="264"/>
                  </a:lnTo>
                  <a:lnTo>
                    <a:pt x="12" y="283"/>
                  </a:lnTo>
                  <a:lnTo>
                    <a:pt x="18" y="302"/>
                  </a:lnTo>
                  <a:lnTo>
                    <a:pt x="25" y="321"/>
                  </a:lnTo>
                  <a:lnTo>
                    <a:pt x="34" y="339"/>
                  </a:lnTo>
                  <a:lnTo>
                    <a:pt x="44" y="357"/>
                  </a:lnTo>
                  <a:lnTo>
                    <a:pt x="55" y="376"/>
                  </a:lnTo>
                  <a:lnTo>
                    <a:pt x="69" y="393"/>
                  </a:lnTo>
                  <a:lnTo>
                    <a:pt x="84" y="412"/>
                  </a:lnTo>
                  <a:lnTo>
                    <a:pt x="101" y="428"/>
                  </a:lnTo>
                  <a:lnTo>
                    <a:pt x="121" y="445"/>
                  </a:lnTo>
                  <a:lnTo>
                    <a:pt x="142" y="461"/>
                  </a:lnTo>
                  <a:lnTo>
                    <a:pt x="166" y="475"/>
                  </a:lnTo>
                  <a:lnTo>
                    <a:pt x="191" y="490"/>
                  </a:lnTo>
                  <a:lnTo>
                    <a:pt x="196" y="489"/>
                  </a:lnTo>
                  <a:lnTo>
                    <a:pt x="205" y="484"/>
                  </a:lnTo>
                  <a:lnTo>
                    <a:pt x="210" y="480"/>
                  </a:lnTo>
                  <a:lnTo>
                    <a:pt x="216" y="476"/>
                  </a:lnTo>
                  <a:lnTo>
                    <a:pt x="221" y="471"/>
                  </a:lnTo>
                  <a:lnTo>
                    <a:pt x="225" y="466"/>
                  </a:lnTo>
                  <a:lnTo>
                    <a:pt x="228" y="460"/>
                  </a:lnTo>
                  <a:lnTo>
                    <a:pt x="229" y="452"/>
                  </a:lnTo>
                  <a:lnTo>
                    <a:pt x="229" y="449"/>
                  </a:lnTo>
                  <a:lnTo>
                    <a:pt x="229" y="445"/>
                  </a:lnTo>
                  <a:lnTo>
                    <a:pt x="227" y="439"/>
                  </a:lnTo>
                  <a:lnTo>
                    <a:pt x="226" y="435"/>
                  </a:lnTo>
                  <a:lnTo>
                    <a:pt x="223" y="430"/>
                  </a:lnTo>
                  <a:lnTo>
                    <a:pt x="220" y="425"/>
                  </a:lnTo>
                  <a:lnTo>
                    <a:pt x="216" y="420"/>
                  </a:lnTo>
                  <a:lnTo>
                    <a:pt x="211" y="415"/>
                  </a:lnTo>
                  <a:lnTo>
                    <a:pt x="198" y="404"/>
                  </a:lnTo>
                  <a:lnTo>
                    <a:pt x="180" y="391"/>
                  </a:lnTo>
                  <a:lnTo>
                    <a:pt x="172" y="386"/>
                  </a:lnTo>
                  <a:lnTo>
                    <a:pt x="153" y="372"/>
                  </a:lnTo>
                  <a:lnTo>
                    <a:pt x="139" y="361"/>
                  </a:lnTo>
                  <a:lnTo>
                    <a:pt x="126" y="347"/>
                  </a:lnTo>
                  <a:lnTo>
                    <a:pt x="112" y="332"/>
                  </a:lnTo>
                  <a:lnTo>
                    <a:pt x="97" y="313"/>
                  </a:lnTo>
                  <a:lnTo>
                    <a:pt x="90" y="304"/>
                  </a:lnTo>
                  <a:lnTo>
                    <a:pt x="84" y="293"/>
                  </a:lnTo>
                  <a:lnTo>
                    <a:pt x="78" y="283"/>
                  </a:lnTo>
                  <a:lnTo>
                    <a:pt x="72" y="270"/>
                  </a:lnTo>
                  <a:lnTo>
                    <a:pt x="67" y="258"/>
                  </a:lnTo>
                  <a:lnTo>
                    <a:pt x="63" y="246"/>
                  </a:lnTo>
                  <a:lnTo>
                    <a:pt x="58" y="232"/>
                  </a:lnTo>
                  <a:lnTo>
                    <a:pt x="56" y="218"/>
                  </a:lnTo>
                  <a:lnTo>
                    <a:pt x="53" y="204"/>
                  </a:lnTo>
                  <a:lnTo>
                    <a:pt x="52" y="188"/>
                  </a:lnTo>
                  <a:lnTo>
                    <a:pt x="52" y="173"/>
                  </a:lnTo>
                  <a:lnTo>
                    <a:pt x="53" y="157"/>
                  </a:lnTo>
                  <a:lnTo>
                    <a:pt x="55" y="139"/>
                  </a:lnTo>
                  <a:lnTo>
                    <a:pt x="59" y="122"/>
                  </a:lnTo>
                  <a:lnTo>
                    <a:pt x="64" y="104"/>
                  </a:lnTo>
                  <a:lnTo>
                    <a:pt x="70" y="86"/>
                  </a:lnTo>
                  <a:lnTo>
                    <a:pt x="73" y="79"/>
                  </a:lnTo>
                  <a:lnTo>
                    <a:pt x="80" y="62"/>
                  </a:lnTo>
                  <a:lnTo>
                    <a:pt x="84" y="53"/>
                  </a:lnTo>
                  <a:lnTo>
                    <a:pt x="87" y="42"/>
                  </a:lnTo>
                  <a:lnTo>
                    <a:pt x="90" y="32"/>
                  </a:lnTo>
                  <a:lnTo>
                    <a:pt x="92" y="21"/>
                  </a:lnTo>
                  <a:lnTo>
                    <a:pt x="93" y="12"/>
                  </a:lnTo>
                  <a:lnTo>
                    <a:pt x="92" y="6"/>
                  </a:lnTo>
                  <a:lnTo>
                    <a:pt x="91" y="3"/>
                  </a:lnTo>
                  <a:lnTo>
                    <a:pt x="89" y="2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0" y="1"/>
                  </a:lnTo>
                  <a:lnTo>
                    <a:pt x="75" y="3"/>
                  </a:lnTo>
                  <a:lnTo>
                    <a:pt x="70" y="6"/>
                  </a:lnTo>
                  <a:lnTo>
                    <a:pt x="64" y="10"/>
                  </a:lnTo>
                  <a:lnTo>
                    <a:pt x="48" y="22"/>
                  </a:lnTo>
                  <a:lnTo>
                    <a:pt x="29" y="4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4" name="Freeform 148"/>
            <p:cNvSpPr>
              <a:spLocks/>
            </p:cNvSpPr>
            <p:nvPr/>
          </p:nvSpPr>
          <p:spPr bwMode="auto">
            <a:xfrm>
              <a:off x="970" y="1304"/>
              <a:ext cx="16" cy="13"/>
            </a:xfrm>
            <a:custGeom>
              <a:avLst/>
              <a:gdLst/>
              <a:ahLst/>
              <a:cxnLst>
                <a:cxn ang="0">
                  <a:pos x="195" y="5"/>
                </a:cxn>
                <a:cxn ang="0">
                  <a:pos x="217" y="28"/>
                </a:cxn>
                <a:cxn ang="0">
                  <a:pos x="231" y="52"/>
                </a:cxn>
                <a:cxn ang="0">
                  <a:pos x="238" y="72"/>
                </a:cxn>
                <a:cxn ang="0">
                  <a:pos x="240" y="87"/>
                </a:cxn>
                <a:cxn ang="0">
                  <a:pos x="238" y="101"/>
                </a:cxn>
                <a:cxn ang="0">
                  <a:pos x="233" y="116"/>
                </a:cxn>
                <a:cxn ang="0">
                  <a:pos x="223" y="131"/>
                </a:cxn>
                <a:cxn ang="0">
                  <a:pos x="207" y="145"/>
                </a:cxn>
                <a:cxn ang="0">
                  <a:pos x="186" y="158"/>
                </a:cxn>
                <a:cxn ang="0">
                  <a:pos x="158" y="171"/>
                </a:cxn>
                <a:cxn ang="0">
                  <a:pos x="135" y="176"/>
                </a:cxn>
                <a:cxn ang="0">
                  <a:pos x="106" y="173"/>
                </a:cxn>
                <a:cxn ang="0">
                  <a:pos x="80" y="166"/>
                </a:cxn>
                <a:cxn ang="0">
                  <a:pos x="61" y="156"/>
                </a:cxn>
                <a:cxn ang="0">
                  <a:pos x="49" y="148"/>
                </a:cxn>
                <a:cxn ang="0">
                  <a:pos x="38" y="137"/>
                </a:cxn>
                <a:cxn ang="0">
                  <a:pos x="29" y="124"/>
                </a:cxn>
                <a:cxn ang="0">
                  <a:pos x="23" y="108"/>
                </a:cxn>
                <a:cxn ang="0">
                  <a:pos x="20" y="90"/>
                </a:cxn>
                <a:cxn ang="0">
                  <a:pos x="20" y="68"/>
                </a:cxn>
                <a:cxn ang="0">
                  <a:pos x="24" y="43"/>
                </a:cxn>
                <a:cxn ang="0">
                  <a:pos x="23" y="36"/>
                </a:cxn>
                <a:cxn ang="0">
                  <a:pos x="8" y="69"/>
                </a:cxn>
                <a:cxn ang="0">
                  <a:pos x="2" y="92"/>
                </a:cxn>
                <a:cxn ang="0">
                  <a:pos x="0" y="108"/>
                </a:cxn>
                <a:cxn ang="0">
                  <a:pos x="1" y="125"/>
                </a:cxn>
                <a:cxn ang="0">
                  <a:pos x="5" y="142"/>
                </a:cxn>
                <a:cxn ang="0">
                  <a:pos x="12" y="158"/>
                </a:cxn>
                <a:cxn ang="0">
                  <a:pos x="24" y="174"/>
                </a:cxn>
                <a:cxn ang="0">
                  <a:pos x="41" y="188"/>
                </a:cxn>
                <a:cxn ang="0">
                  <a:pos x="64" y="200"/>
                </a:cxn>
                <a:cxn ang="0">
                  <a:pos x="94" y="211"/>
                </a:cxn>
                <a:cxn ang="0">
                  <a:pos x="131" y="218"/>
                </a:cxn>
                <a:cxn ang="0">
                  <a:pos x="162" y="218"/>
                </a:cxn>
                <a:cxn ang="0">
                  <a:pos x="200" y="200"/>
                </a:cxn>
                <a:cxn ang="0">
                  <a:pos x="224" y="185"/>
                </a:cxn>
                <a:cxn ang="0">
                  <a:pos x="238" y="174"/>
                </a:cxn>
                <a:cxn ang="0">
                  <a:pos x="250" y="159"/>
                </a:cxn>
                <a:cxn ang="0">
                  <a:pos x="261" y="144"/>
                </a:cxn>
                <a:cxn ang="0">
                  <a:pos x="267" y="128"/>
                </a:cxn>
                <a:cxn ang="0">
                  <a:pos x="268" y="108"/>
                </a:cxn>
                <a:cxn ang="0">
                  <a:pos x="264" y="88"/>
                </a:cxn>
                <a:cxn ang="0">
                  <a:pos x="252" y="64"/>
                </a:cxn>
                <a:cxn ang="0">
                  <a:pos x="234" y="40"/>
                </a:cxn>
                <a:cxn ang="0">
                  <a:pos x="207" y="13"/>
                </a:cxn>
              </a:cxnLst>
              <a:rect l="0" t="0" r="r" b="b"/>
              <a:pathLst>
                <a:path w="268" h="221">
                  <a:moveTo>
                    <a:pt x="190" y="0"/>
                  </a:moveTo>
                  <a:lnTo>
                    <a:pt x="195" y="5"/>
                  </a:lnTo>
                  <a:lnTo>
                    <a:pt x="208" y="19"/>
                  </a:lnTo>
                  <a:lnTo>
                    <a:pt x="217" y="28"/>
                  </a:lnTo>
                  <a:lnTo>
                    <a:pt x="224" y="40"/>
                  </a:lnTo>
                  <a:lnTo>
                    <a:pt x="231" y="52"/>
                  </a:lnTo>
                  <a:lnTo>
                    <a:pt x="236" y="65"/>
                  </a:lnTo>
                  <a:lnTo>
                    <a:pt x="238" y="72"/>
                  </a:lnTo>
                  <a:lnTo>
                    <a:pt x="239" y="80"/>
                  </a:lnTo>
                  <a:lnTo>
                    <a:pt x="240" y="87"/>
                  </a:lnTo>
                  <a:lnTo>
                    <a:pt x="240" y="94"/>
                  </a:lnTo>
                  <a:lnTo>
                    <a:pt x="238" y="101"/>
                  </a:lnTo>
                  <a:lnTo>
                    <a:pt x="236" y="109"/>
                  </a:lnTo>
                  <a:lnTo>
                    <a:pt x="233" y="116"/>
                  </a:lnTo>
                  <a:lnTo>
                    <a:pt x="229" y="124"/>
                  </a:lnTo>
                  <a:lnTo>
                    <a:pt x="223" y="131"/>
                  </a:lnTo>
                  <a:lnTo>
                    <a:pt x="215" y="138"/>
                  </a:lnTo>
                  <a:lnTo>
                    <a:pt x="207" y="145"/>
                  </a:lnTo>
                  <a:lnTo>
                    <a:pt x="198" y="151"/>
                  </a:lnTo>
                  <a:lnTo>
                    <a:pt x="186" y="158"/>
                  </a:lnTo>
                  <a:lnTo>
                    <a:pt x="174" y="165"/>
                  </a:lnTo>
                  <a:lnTo>
                    <a:pt x="158" y="171"/>
                  </a:lnTo>
                  <a:lnTo>
                    <a:pt x="142" y="176"/>
                  </a:lnTo>
                  <a:lnTo>
                    <a:pt x="135" y="176"/>
                  </a:lnTo>
                  <a:lnTo>
                    <a:pt x="117" y="175"/>
                  </a:lnTo>
                  <a:lnTo>
                    <a:pt x="106" y="173"/>
                  </a:lnTo>
                  <a:lnTo>
                    <a:pt x="94" y="170"/>
                  </a:lnTo>
                  <a:lnTo>
                    <a:pt x="80" y="166"/>
                  </a:lnTo>
                  <a:lnTo>
                    <a:pt x="67" y="159"/>
                  </a:lnTo>
                  <a:lnTo>
                    <a:pt x="61" y="156"/>
                  </a:lnTo>
                  <a:lnTo>
                    <a:pt x="55" y="152"/>
                  </a:lnTo>
                  <a:lnTo>
                    <a:pt x="49" y="148"/>
                  </a:lnTo>
                  <a:lnTo>
                    <a:pt x="44" y="143"/>
                  </a:lnTo>
                  <a:lnTo>
                    <a:pt x="38" y="137"/>
                  </a:lnTo>
                  <a:lnTo>
                    <a:pt x="33" y="131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3" y="108"/>
                  </a:lnTo>
                  <a:lnTo>
                    <a:pt x="21" y="99"/>
                  </a:lnTo>
                  <a:lnTo>
                    <a:pt x="20" y="90"/>
                  </a:lnTo>
                  <a:lnTo>
                    <a:pt x="19" y="80"/>
                  </a:lnTo>
                  <a:lnTo>
                    <a:pt x="20" y="68"/>
                  </a:lnTo>
                  <a:lnTo>
                    <a:pt x="21" y="56"/>
                  </a:lnTo>
                  <a:lnTo>
                    <a:pt x="24" y="43"/>
                  </a:lnTo>
                  <a:lnTo>
                    <a:pt x="27" y="29"/>
                  </a:lnTo>
                  <a:lnTo>
                    <a:pt x="23" y="36"/>
                  </a:lnTo>
                  <a:lnTo>
                    <a:pt x="13" y="56"/>
                  </a:lnTo>
                  <a:lnTo>
                    <a:pt x="8" y="69"/>
                  </a:lnTo>
                  <a:lnTo>
                    <a:pt x="4" y="84"/>
                  </a:lnTo>
                  <a:lnTo>
                    <a:pt x="2" y="92"/>
                  </a:lnTo>
                  <a:lnTo>
                    <a:pt x="1" y="100"/>
                  </a:lnTo>
                  <a:lnTo>
                    <a:pt x="0" y="108"/>
                  </a:lnTo>
                  <a:lnTo>
                    <a:pt x="0" y="116"/>
                  </a:lnTo>
                  <a:lnTo>
                    <a:pt x="1" y="125"/>
                  </a:lnTo>
                  <a:lnTo>
                    <a:pt x="2" y="134"/>
                  </a:lnTo>
                  <a:lnTo>
                    <a:pt x="5" y="142"/>
                  </a:lnTo>
                  <a:lnTo>
                    <a:pt x="8" y="150"/>
                  </a:lnTo>
                  <a:lnTo>
                    <a:pt x="12" y="158"/>
                  </a:lnTo>
                  <a:lnTo>
                    <a:pt x="17" y="167"/>
                  </a:lnTo>
                  <a:lnTo>
                    <a:pt x="24" y="174"/>
                  </a:lnTo>
                  <a:lnTo>
                    <a:pt x="31" y="181"/>
                  </a:lnTo>
                  <a:lnTo>
                    <a:pt x="41" y="188"/>
                  </a:lnTo>
                  <a:lnTo>
                    <a:pt x="52" y="194"/>
                  </a:lnTo>
                  <a:lnTo>
                    <a:pt x="64" y="200"/>
                  </a:lnTo>
                  <a:lnTo>
                    <a:pt x="78" y="206"/>
                  </a:lnTo>
                  <a:lnTo>
                    <a:pt x="94" y="211"/>
                  </a:lnTo>
                  <a:lnTo>
                    <a:pt x="111" y="215"/>
                  </a:lnTo>
                  <a:lnTo>
                    <a:pt x="131" y="218"/>
                  </a:lnTo>
                  <a:lnTo>
                    <a:pt x="152" y="221"/>
                  </a:lnTo>
                  <a:lnTo>
                    <a:pt x="162" y="218"/>
                  </a:lnTo>
                  <a:lnTo>
                    <a:pt x="186" y="208"/>
                  </a:lnTo>
                  <a:lnTo>
                    <a:pt x="200" y="200"/>
                  </a:lnTo>
                  <a:lnTo>
                    <a:pt x="215" y="191"/>
                  </a:lnTo>
                  <a:lnTo>
                    <a:pt x="224" y="185"/>
                  </a:lnTo>
                  <a:lnTo>
                    <a:pt x="231" y="180"/>
                  </a:lnTo>
                  <a:lnTo>
                    <a:pt x="238" y="174"/>
                  </a:lnTo>
                  <a:lnTo>
                    <a:pt x="245" y="167"/>
                  </a:lnTo>
                  <a:lnTo>
                    <a:pt x="250" y="159"/>
                  </a:lnTo>
                  <a:lnTo>
                    <a:pt x="256" y="152"/>
                  </a:lnTo>
                  <a:lnTo>
                    <a:pt x="261" y="144"/>
                  </a:lnTo>
                  <a:lnTo>
                    <a:pt x="265" y="136"/>
                  </a:lnTo>
                  <a:lnTo>
                    <a:pt x="267" y="128"/>
                  </a:lnTo>
                  <a:lnTo>
                    <a:pt x="268" y="117"/>
                  </a:lnTo>
                  <a:lnTo>
                    <a:pt x="268" y="108"/>
                  </a:lnTo>
                  <a:lnTo>
                    <a:pt x="267" y="98"/>
                  </a:lnTo>
                  <a:lnTo>
                    <a:pt x="264" y="88"/>
                  </a:lnTo>
                  <a:lnTo>
                    <a:pt x="259" y="76"/>
                  </a:lnTo>
                  <a:lnTo>
                    <a:pt x="252" y="64"/>
                  </a:lnTo>
                  <a:lnTo>
                    <a:pt x="244" y="53"/>
                  </a:lnTo>
                  <a:lnTo>
                    <a:pt x="234" y="40"/>
                  </a:lnTo>
                  <a:lnTo>
                    <a:pt x="222" y="27"/>
                  </a:lnTo>
                  <a:lnTo>
                    <a:pt x="207" y="13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5" name="Freeform 149"/>
            <p:cNvSpPr>
              <a:spLocks/>
            </p:cNvSpPr>
            <p:nvPr/>
          </p:nvSpPr>
          <p:spPr bwMode="auto">
            <a:xfrm>
              <a:off x="926" y="1300"/>
              <a:ext cx="25" cy="36"/>
            </a:xfrm>
            <a:custGeom>
              <a:avLst/>
              <a:gdLst/>
              <a:ahLst/>
              <a:cxnLst>
                <a:cxn ang="0">
                  <a:pos x="345" y="595"/>
                </a:cxn>
                <a:cxn ang="0">
                  <a:pos x="328" y="600"/>
                </a:cxn>
                <a:cxn ang="0">
                  <a:pos x="309" y="602"/>
                </a:cxn>
                <a:cxn ang="0">
                  <a:pos x="289" y="601"/>
                </a:cxn>
                <a:cxn ang="0">
                  <a:pos x="270" y="597"/>
                </a:cxn>
                <a:cxn ang="0">
                  <a:pos x="249" y="589"/>
                </a:cxn>
                <a:cxn ang="0">
                  <a:pos x="229" y="580"/>
                </a:cxn>
                <a:cxn ang="0">
                  <a:pos x="208" y="569"/>
                </a:cxn>
                <a:cxn ang="0">
                  <a:pos x="177" y="546"/>
                </a:cxn>
                <a:cxn ang="0">
                  <a:pos x="138" y="508"/>
                </a:cxn>
                <a:cxn ang="0">
                  <a:pos x="100" y="462"/>
                </a:cxn>
                <a:cxn ang="0">
                  <a:pos x="66" y="409"/>
                </a:cxn>
                <a:cxn ang="0">
                  <a:pos x="37" y="350"/>
                </a:cxn>
                <a:cxn ang="0">
                  <a:pos x="17" y="290"/>
                </a:cxn>
                <a:cxn ang="0">
                  <a:pos x="4" y="232"/>
                </a:cxn>
                <a:cxn ang="0">
                  <a:pos x="0" y="177"/>
                </a:cxn>
                <a:cxn ang="0">
                  <a:pos x="2" y="139"/>
                </a:cxn>
                <a:cxn ang="0">
                  <a:pos x="5" y="116"/>
                </a:cxn>
                <a:cxn ang="0">
                  <a:pos x="11" y="93"/>
                </a:cxn>
                <a:cxn ang="0">
                  <a:pos x="18" y="74"/>
                </a:cxn>
                <a:cxn ang="0">
                  <a:pos x="27" y="55"/>
                </a:cxn>
                <a:cxn ang="0">
                  <a:pos x="38" y="40"/>
                </a:cxn>
                <a:cxn ang="0">
                  <a:pos x="52" y="26"/>
                </a:cxn>
                <a:cxn ang="0">
                  <a:pos x="67" y="15"/>
                </a:cxn>
                <a:cxn ang="0">
                  <a:pos x="85" y="7"/>
                </a:cxn>
                <a:cxn ang="0">
                  <a:pos x="102" y="2"/>
                </a:cxn>
                <a:cxn ang="0">
                  <a:pos x="120" y="0"/>
                </a:cxn>
                <a:cxn ang="0">
                  <a:pos x="140" y="1"/>
                </a:cxn>
                <a:cxn ang="0">
                  <a:pos x="160" y="5"/>
                </a:cxn>
                <a:cxn ang="0">
                  <a:pos x="181" y="11"/>
                </a:cxn>
                <a:cxn ang="0">
                  <a:pos x="201" y="21"/>
                </a:cxn>
                <a:cxn ang="0">
                  <a:pos x="222" y="33"/>
                </a:cxn>
                <a:cxn ang="0">
                  <a:pos x="252" y="55"/>
                </a:cxn>
                <a:cxn ang="0">
                  <a:pos x="292" y="93"/>
                </a:cxn>
                <a:cxn ang="0">
                  <a:pos x="330" y="139"/>
                </a:cxn>
                <a:cxn ang="0">
                  <a:pos x="364" y="193"/>
                </a:cxn>
                <a:cxn ang="0">
                  <a:pos x="392" y="252"/>
                </a:cxn>
                <a:cxn ang="0">
                  <a:pos x="413" y="312"/>
                </a:cxn>
                <a:cxn ang="0">
                  <a:pos x="425" y="369"/>
                </a:cxn>
                <a:cxn ang="0">
                  <a:pos x="430" y="424"/>
                </a:cxn>
                <a:cxn ang="0">
                  <a:pos x="428" y="462"/>
                </a:cxn>
                <a:cxn ang="0">
                  <a:pos x="424" y="486"/>
                </a:cxn>
                <a:cxn ang="0">
                  <a:pos x="419" y="507"/>
                </a:cxn>
                <a:cxn ang="0">
                  <a:pos x="412" y="528"/>
                </a:cxn>
                <a:cxn ang="0">
                  <a:pos x="402" y="546"/>
                </a:cxn>
                <a:cxn ang="0">
                  <a:pos x="390" y="562"/>
                </a:cxn>
                <a:cxn ang="0">
                  <a:pos x="377" y="575"/>
                </a:cxn>
                <a:cxn ang="0">
                  <a:pos x="363" y="586"/>
                </a:cxn>
              </a:cxnLst>
              <a:rect l="0" t="0" r="r" b="b"/>
              <a:pathLst>
                <a:path w="430" h="602">
                  <a:moveTo>
                    <a:pt x="355" y="590"/>
                  </a:moveTo>
                  <a:lnTo>
                    <a:pt x="345" y="595"/>
                  </a:lnTo>
                  <a:lnTo>
                    <a:pt x="336" y="598"/>
                  </a:lnTo>
                  <a:lnTo>
                    <a:pt x="328" y="600"/>
                  </a:lnTo>
                  <a:lnTo>
                    <a:pt x="319" y="601"/>
                  </a:lnTo>
                  <a:lnTo>
                    <a:pt x="309" y="602"/>
                  </a:lnTo>
                  <a:lnTo>
                    <a:pt x="299" y="601"/>
                  </a:lnTo>
                  <a:lnTo>
                    <a:pt x="289" y="601"/>
                  </a:lnTo>
                  <a:lnTo>
                    <a:pt x="280" y="599"/>
                  </a:lnTo>
                  <a:lnTo>
                    <a:pt x="270" y="597"/>
                  </a:lnTo>
                  <a:lnTo>
                    <a:pt x="259" y="593"/>
                  </a:lnTo>
                  <a:lnTo>
                    <a:pt x="249" y="589"/>
                  </a:lnTo>
                  <a:lnTo>
                    <a:pt x="239" y="585"/>
                  </a:lnTo>
                  <a:lnTo>
                    <a:pt x="229" y="580"/>
                  </a:lnTo>
                  <a:lnTo>
                    <a:pt x="219" y="575"/>
                  </a:lnTo>
                  <a:lnTo>
                    <a:pt x="208" y="569"/>
                  </a:lnTo>
                  <a:lnTo>
                    <a:pt x="198" y="562"/>
                  </a:lnTo>
                  <a:lnTo>
                    <a:pt x="177" y="546"/>
                  </a:lnTo>
                  <a:lnTo>
                    <a:pt x="157" y="528"/>
                  </a:lnTo>
                  <a:lnTo>
                    <a:pt x="138" y="508"/>
                  </a:lnTo>
                  <a:lnTo>
                    <a:pt x="118" y="486"/>
                  </a:lnTo>
                  <a:lnTo>
                    <a:pt x="100" y="462"/>
                  </a:lnTo>
                  <a:lnTo>
                    <a:pt x="82" y="437"/>
                  </a:lnTo>
                  <a:lnTo>
                    <a:pt x="66" y="409"/>
                  </a:lnTo>
                  <a:lnTo>
                    <a:pt x="51" y="379"/>
                  </a:lnTo>
                  <a:lnTo>
                    <a:pt x="37" y="350"/>
                  </a:lnTo>
                  <a:lnTo>
                    <a:pt x="26" y="320"/>
                  </a:lnTo>
                  <a:lnTo>
                    <a:pt x="17" y="290"/>
                  </a:lnTo>
                  <a:lnTo>
                    <a:pt x="10" y="260"/>
                  </a:lnTo>
                  <a:lnTo>
                    <a:pt x="4" y="232"/>
                  </a:lnTo>
                  <a:lnTo>
                    <a:pt x="1" y="204"/>
                  </a:lnTo>
                  <a:lnTo>
                    <a:pt x="0" y="177"/>
                  </a:lnTo>
                  <a:lnTo>
                    <a:pt x="1" y="152"/>
                  </a:lnTo>
                  <a:lnTo>
                    <a:pt x="2" y="139"/>
                  </a:lnTo>
                  <a:lnTo>
                    <a:pt x="3" y="127"/>
                  </a:lnTo>
                  <a:lnTo>
                    <a:pt x="5" y="116"/>
                  </a:lnTo>
                  <a:lnTo>
                    <a:pt x="8" y="105"/>
                  </a:lnTo>
                  <a:lnTo>
                    <a:pt x="11" y="93"/>
                  </a:lnTo>
                  <a:lnTo>
                    <a:pt x="14" y="83"/>
                  </a:lnTo>
                  <a:lnTo>
                    <a:pt x="18" y="7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3" y="47"/>
                  </a:lnTo>
                  <a:lnTo>
                    <a:pt x="38" y="40"/>
                  </a:lnTo>
                  <a:lnTo>
                    <a:pt x="46" y="33"/>
                  </a:lnTo>
                  <a:lnTo>
                    <a:pt x="52" y="26"/>
                  </a:lnTo>
                  <a:lnTo>
                    <a:pt x="59" y="21"/>
                  </a:lnTo>
                  <a:lnTo>
                    <a:pt x="67" y="15"/>
                  </a:lnTo>
                  <a:lnTo>
                    <a:pt x="75" y="10"/>
                  </a:lnTo>
                  <a:lnTo>
                    <a:pt x="85" y="7"/>
                  </a:lnTo>
                  <a:lnTo>
                    <a:pt x="93" y="4"/>
                  </a:lnTo>
                  <a:lnTo>
                    <a:pt x="102" y="2"/>
                  </a:lnTo>
                  <a:lnTo>
                    <a:pt x="111" y="1"/>
                  </a:lnTo>
                  <a:lnTo>
                    <a:pt x="120" y="0"/>
                  </a:lnTo>
                  <a:lnTo>
                    <a:pt x="131" y="0"/>
                  </a:lnTo>
                  <a:lnTo>
                    <a:pt x="140" y="1"/>
                  </a:lnTo>
                  <a:lnTo>
                    <a:pt x="150" y="3"/>
                  </a:lnTo>
                  <a:lnTo>
                    <a:pt x="160" y="5"/>
                  </a:lnTo>
                  <a:lnTo>
                    <a:pt x="170" y="8"/>
                  </a:lnTo>
                  <a:lnTo>
                    <a:pt x="181" y="11"/>
                  </a:lnTo>
                  <a:lnTo>
                    <a:pt x="191" y="16"/>
                  </a:lnTo>
                  <a:lnTo>
                    <a:pt x="201" y="21"/>
                  </a:lnTo>
                  <a:lnTo>
                    <a:pt x="211" y="27"/>
                  </a:lnTo>
                  <a:lnTo>
                    <a:pt x="222" y="33"/>
                  </a:lnTo>
                  <a:lnTo>
                    <a:pt x="232" y="40"/>
                  </a:lnTo>
                  <a:lnTo>
                    <a:pt x="252" y="55"/>
                  </a:lnTo>
                  <a:lnTo>
                    <a:pt x="273" y="73"/>
                  </a:lnTo>
                  <a:lnTo>
                    <a:pt x="292" y="93"/>
                  </a:lnTo>
                  <a:lnTo>
                    <a:pt x="312" y="115"/>
                  </a:lnTo>
                  <a:lnTo>
                    <a:pt x="330" y="139"/>
                  </a:lnTo>
                  <a:lnTo>
                    <a:pt x="347" y="165"/>
                  </a:lnTo>
                  <a:lnTo>
                    <a:pt x="364" y="193"/>
                  </a:lnTo>
                  <a:lnTo>
                    <a:pt x="379" y="221"/>
                  </a:lnTo>
                  <a:lnTo>
                    <a:pt x="392" y="252"/>
                  </a:lnTo>
                  <a:lnTo>
                    <a:pt x="404" y="282"/>
                  </a:lnTo>
                  <a:lnTo>
                    <a:pt x="413" y="312"/>
                  </a:lnTo>
                  <a:lnTo>
                    <a:pt x="420" y="340"/>
                  </a:lnTo>
                  <a:lnTo>
                    <a:pt x="425" y="369"/>
                  </a:lnTo>
                  <a:lnTo>
                    <a:pt x="428" y="398"/>
                  </a:lnTo>
                  <a:lnTo>
                    <a:pt x="430" y="424"/>
                  </a:lnTo>
                  <a:lnTo>
                    <a:pt x="429" y="450"/>
                  </a:lnTo>
                  <a:lnTo>
                    <a:pt x="428" y="462"/>
                  </a:lnTo>
                  <a:lnTo>
                    <a:pt x="426" y="475"/>
                  </a:lnTo>
                  <a:lnTo>
                    <a:pt x="424" y="486"/>
                  </a:lnTo>
                  <a:lnTo>
                    <a:pt x="422" y="497"/>
                  </a:lnTo>
                  <a:lnTo>
                    <a:pt x="419" y="507"/>
                  </a:lnTo>
                  <a:lnTo>
                    <a:pt x="415" y="518"/>
                  </a:lnTo>
                  <a:lnTo>
                    <a:pt x="412" y="528"/>
                  </a:lnTo>
                  <a:lnTo>
                    <a:pt x="407" y="537"/>
                  </a:lnTo>
                  <a:lnTo>
                    <a:pt x="402" y="546"/>
                  </a:lnTo>
                  <a:lnTo>
                    <a:pt x="397" y="555"/>
                  </a:lnTo>
                  <a:lnTo>
                    <a:pt x="390" y="562"/>
                  </a:lnTo>
                  <a:lnTo>
                    <a:pt x="384" y="569"/>
                  </a:lnTo>
                  <a:lnTo>
                    <a:pt x="377" y="575"/>
                  </a:lnTo>
                  <a:lnTo>
                    <a:pt x="370" y="581"/>
                  </a:lnTo>
                  <a:lnTo>
                    <a:pt x="363" y="586"/>
                  </a:lnTo>
                  <a:lnTo>
                    <a:pt x="355" y="590"/>
                  </a:lnTo>
                  <a:close/>
                </a:path>
              </a:pathLst>
            </a:custGeom>
            <a:solidFill>
              <a:srgbClr val="74332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6" name="Freeform 150"/>
            <p:cNvSpPr>
              <a:spLocks/>
            </p:cNvSpPr>
            <p:nvPr/>
          </p:nvSpPr>
          <p:spPr bwMode="auto">
            <a:xfrm>
              <a:off x="926" y="1302"/>
              <a:ext cx="14" cy="33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0" y="16"/>
                </a:cxn>
                <a:cxn ang="0">
                  <a:pos x="78" y="61"/>
                </a:cxn>
                <a:cxn ang="0">
                  <a:pos x="98" y="91"/>
                </a:cxn>
                <a:cxn ang="0">
                  <a:pos x="118" y="127"/>
                </a:cxn>
                <a:cxn ang="0">
                  <a:pos x="139" y="166"/>
                </a:cxn>
                <a:cxn ang="0">
                  <a:pos x="160" y="208"/>
                </a:cxn>
                <a:cxn ang="0">
                  <a:pos x="181" y="252"/>
                </a:cxn>
                <a:cxn ang="0">
                  <a:pos x="200" y="297"/>
                </a:cxn>
                <a:cxn ang="0">
                  <a:pos x="208" y="320"/>
                </a:cxn>
                <a:cxn ang="0">
                  <a:pos x="217" y="343"/>
                </a:cxn>
                <a:cxn ang="0">
                  <a:pos x="224" y="366"/>
                </a:cxn>
                <a:cxn ang="0">
                  <a:pos x="230" y="388"/>
                </a:cxn>
                <a:cxn ang="0">
                  <a:pos x="234" y="411"/>
                </a:cxn>
                <a:cxn ang="0">
                  <a:pos x="238" y="433"/>
                </a:cxn>
                <a:cxn ang="0">
                  <a:pos x="240" y="455"/>
                </a:cxn>
                <a:cxn ang="0">
                  <a:pos x="241" y="475"/>
                </a:cxn>
                <a:cxn ang="0">
                  <a:pos x="241" y="496"/>
                </a:cxn>
                <a:cxn ang="0">
                  <a:pos x="239" y="515"/>
                </a:cxn>
                <a:cxn ang="0">
                  <a:pos x="235" y="534"/>
                </a:cxn>
                <a:cxn ang="0">
                  <a:pos x="230" y="551"/>
                </a:cxn>
                <a:cxn ang="0">
                  <a:pos x="223" y="547"/>
                </a:cxn>
                <a:cxn ang="0">
                  <a:pos x="204" y="535"/>
                </a:cxn>
                <a:cxn ang="0">
                  <a:pos x="192" y="526"/>
                </a:cxn>
                <a:cxn ang="0">
                  <a:pos x="178" y="514"/>
                </a:cxn>
                <a:cxn ang="0">
                  <a:pos x="162" y="501"/>
                </a:cxn>
                <a:cxn ang="0">
                  <a:pos x="146" y="485"/>
                </a:cxn>
                <a:cxn ang="0">
                  <a:pos x="129" y="467"/>
                </a:cxn>
                <a:cxn ang="0">
                  <a:pos x="111" y="447"/>
                </a:cxn>
                <a:cxn ang="0">
                  <a:pos x="94" y="424"/>
                </a:cxn>
                <a:cxn ang="0">
                  <a:pos x="77" y="399"/>
                </a:cxn>
                <a:cxn ang="0">
                  <a:pos x="69" y="385"/>
                </a:cxn>
                <a:cxn ang="0">
                  <a:pos x="61" y="371"/>
                </a:cxn>
                <a:cxn ang="0">
                  <a:pos x="54" y="357"/>
                </a:cxn>
                <a:cxn ang="0">
                  <a:pos x="47" y="341"/>
                </a:cxn>
                <a:cxn ang="0">
                  <a:pos x="40" y="325"/>
                </a:cxn>
                <a:cxn ang="0">
                  <a:pos x="33" y="308"/>
                </a:cxn>
                <a:cxn ang="0">
                  <a:pos x="27" y="291"/>
                </a:cxn>
                <a:cxn ang="0">
                  <a:pos x="22" y="273"/>
                </a:cxn>
                <a:cxn ang="0">
                  <a:pos x="20" y="264"/>
                </a:cxn>
                <a:cxn ang="0">
                  <a:pos x="14" y="240"/>
                </a:cxn>
                <a:cxn ang="0">
                  <a:pos x="11" y="223"/>
                </a:cxn>
                <a:cxn ang="0">
                  <a:pos x="7" y="205"/>
                </a:cxn>
                <a:cxn ang="0">
                  <a:pos x="4" y="184"/>
                </a:cxn>
                <a:cxn ang="0">
                  <a:pos x="2" y="163"/>
                </a:cxn>
                <a:cxn ang="0">
                  <a:pos x="0" y="140"/>
                </a:cxn>
                <a:cxn ang="0">
                  <a:pos x="0" y="117"/>
                </a:cxn>
                <a:cxn ang="0">
                  <a:pos x="1" y="94"/>
                </a:cxn>
                <a:cxn ang="0">
                  <a:pos x="4" y="72"/>
                </a:cxn>
                <a:cxn ang="0">
                  <a:pos x="6" y="61"/>
                </a:cxn>
                <a:cxn ang="0">
                  <a:pos x="9" y="51"/>
                </a:cxn>
                <a:cxn ang="0">
                  <a:pos x="12" y="41"/>
                </a:cxn>
                <a:cxn ang="0">
                  <a:pos x="16" y="32"/>
                </a:cxn>
                <a:cxn ang="0">
                  <a:pos x="21" y="23"/>
                </a:cxn>
                <a:cxn ang="0">
                  <a:pos x="26" y="15"/>
                </a:cxn>
                <a:cxn ang="0">
                  <a:pos x="32" y="7"/>
                </a:cxn>
                <a:cxn ang="0">
                  <a:pos x="40" y="0"/>
                </a:cxn>
              </a:cxnLst>
              <a:rect l="0" t="0" r="r" b="b"/>
              <a:pathLst>
                <a:path w="241" h="551">
                  <a:moveTo>
                    <a:pt x="40" y="0"/>
                  </a:moveTo>
                  <a:lnTo>
                    <a:pt x="50" y="16"/>
                  </a:lnTo>
                  <a:lnTo>
                    <a:pt x="78" y="61"/>
                  </a:lnTo>
                  <a:lnTo>
                    <a:pt x="98" y="91"/>
                  </a:lnTo>
                  <a:lnTo>
                    <a:pt x="118" y="127"/>
                  </a:lnTo>
                  <a:lnTo>
                    <a:pt x="139" y="166"/>
                  </a:lnTo>
                  <a:lnTo>
                    <a:pt x="160" y="208"/>
                  </a:lnTo>
                  <a:lnTo>
                    <a:pt x="181" y="252"/>
                  </a:lnTo>
                  <a:lnTo>
                    <a:pt x="200" y="297"/>
                  </a:lnTo>
                  <a:lnTo>
                    <a:pt x="208" y="320"/>
                  </a:lnTo>
                  <a:lnTo>
                    <a:pt x="217" y="343"/>
                  </a:lnTo>
                  <a:lnTo>
                    <a:pt x="224" y="366"/>
                  </a:lnTo>
                  <a:lnTo>
                    <a:pt x="230" y="388"/>
                  </a:lnTo>
                  <a:lnTo>
                    <a:pt x="234" y="411"/>
                  </a:lnTo>
                  <a:lnTo>
                    <a:pt x="238" y="433"/>
                  </a:lnTo>
                  <a:lnTo>
                    <a:pt x="240" y="455"/>
                  </a:lnTo>
                  <a:lnTo>
                    <a:pt x="241" y="475"/>
                  </a:lnTo>
                  <a:lnTo>
                    <a:pt x="241" y="496"/>
                  </a:lnTo>
                  <a:lnTo>
                    <a:pt x="239" y="515"/>
                  </a:lnTo>
                  <a:lnTo>
                    <a:pt x="235" y="534"/>
                  </a:lnTo>
                  <a:lnTo>
                    <a:pt x="230" y="551"/>
                  </a:lnTo>
                  <a:lnTo>
                    <a:pt x="223" y="547"/>
                  </a:lnTo>
                  <a:lnTo>
                    <a:pt x="204" y="535"/>
                  </a:lnTo>
                  <a:lnTo>
                    <a:pt x="192" y="526"/>
                  </a:lnTo>
                  <a:lnTo>
                    <a:pt x="178" y="514"/>
                  </a:lnTo>
                  <a:lnTo>
                    <a:pt x="162" y="501"/>
                  </a:lnTo>
                  <a:lnTo>
                    <a:pt x="146" y="485"/>
                  </a:lnTo>
                  <a:lnTo>
                    <a:pt x="129" y="467"/>
                  </a:lnTo>
                  <a:lnTo>
                    <a:pt x="111" y="447"/>
                  </a:lnTo>
                  <a:lnTo>
                    <a:pt x="94" y="424"/>
                  </a:lnTo>
                  <a:lnTo>
                    <a:pt x="77" y="399"/>
                  </a:lnTo>
                  <a:lnTo>
                    <a:pt x="69" y="385"/>
                  </a:lnTo>
                  <a:lnTo>
                    <a:pt x="61" y="371"/>
                  </a:lnTo>
                  <a:lnTo>
                    <a:pt x="54" y="357"/>
                  </a:lnTo>
                  <a:lnTo>
                    <a:pt x="47" y="341"/>
                  </a:lnTo>
                  <a:lnTo>
                    <a:pt x="40" y="325"/>
                  </a:lnTo>
                  <a:lnTo>
                    <a:pt x="33" y="308"/>
                  </a:lnTo>
                  <a:lnTo>
                    <a:pt x="27" y="291"/>
                  </a:lnTo>
                  <a:lnTo>
                    <a:pt x="22" y="273"/>
                  </a:lnTo>
                  <a:lnTo>
                    <a:pt x="20" y="264"/>
                  </a:lnTo>
                  <a:lnTo>
                    <a:pt x="14" y="240"/>
                  </a:lnTo>
                  <a:lnTo>
                    <a:pt x="11" y="223"/>
                  </a:lnTo>
                  <a:lnTo>
                    <a:pt x="7" y="205"/>
                  </a:lnTo>
                  <a:lnTo>
                    <a:pt x="4" y="184"/>
                  </a:lnTo>
                  <a:lnTo>
                    <a:pt x="2" y="163"/>
                  </a:lnTo>
                  <a:lnTo>
                    <a:pt x="0" y="140"/>
                  </a:lnTo>
                  <a:lnTo>
                    <a:pt x="0" y="117"/>
                  </a:lnTo>
                  <a:lnTo>
                    <a:pt x="1" y="94"/>
                  </a:lnTo>
                  <a:lnTo>
                    <a:pt x="4" y="72"/>
                  </a:lnTo>
                  <a:lnTo>
                    <a:pt x="6" y="61"/>
                  </a:lnTo>
                  <a:lnTo>
                    <a:pt x="9" y="51"/>
                  </a:lnTo>
                  <a:lnTo>
                    <a:pt x="12" y="41"/>
                  </a:lnTo>
                  <a:lnTo>
                    <a:pt x="16" y="32"/>
                  </a:lnTo>
                  <a:lnTo>
                    <a:pt x="21" y="23"/>
                  </a:lnTo>
                  <a:lnTo>
                    <a:pt x="26" y="15"/>
                  </a:lnTo>
                  <a:lnTo>
                    <a:pt x="32" y="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29DA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7" name="Freeform 151"/>
            <p:cNvSpPr>
              <a:spLocks/>
            </p:cNvSpPr>
            <p:nvPr/>
          </p:nvSpPr>
          <p:spPr bwMode="auto">
            <a:xfrm>
              <a:off x="938" y="1301"/>
              <a:ext cx="13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4"/>
                </a:cxn>
                <a:cxn ang="0">
                  <a:pos x="22" y="13"/>
                </a:cxn>
                <a:cxn ang="0">
                  <a:pos x="32" y="20"/>
                </a:cxn>
                <a:cxn ang="0">
                  <a:pos x="45" y="28"/>
                </a:cxn>
                <a:cxn ang="0">
                  <a:pos x="59" y="39"/>
                </a:cxn>
                <a:cxn ang="0">
                  <a:pos x="74" y="53"/>
                </a:cxn>
                <a:cxn ang="0">
                  <a:pos x="89" y="68"/>
                </a:cxn>
                <a:cxn ang="0">
                  <a:pos x="106" y="86"/>
                </a:cxn>
                <a:cxn ang="0">
                  <a:pos x="122" y="106"/>
                </a:cxn>
                <a:cxn ang="0">
                  <a:pos x="138" y="129"/>
                </a:cxn>
                <a:cxn ang="0">
                  <a:pos x="155" y="154"/>
                </a:cxn>
                <a:cxn ang="0">
                  <a:pos x="170" y="183"/>
                </a:cxn>
                <a:cxn ang="0">
                  <a:pos x="178" y="198"/>
                </a:cxn>
                <a:cxn ang="0">
                  <a:pos x="185" y="214"/>
                </a:cxn>
                <a:cxn ang="0">
                  <a:pos x="193" y="231"/>
                </a:cxn>
                <a:cxn ang="0">
                  <a:pos x="199" y="248"/>
                </a:cxn>
                <a:cxn ang="0">
                  <a:pos x="206" y="279"/>
                </a:cxn>
                <a:cxn ang="0">
                  <a:pos x="212" y="306"/>
                </a:cxn>
                <a:cxn ang="0">
                  <a:pos x="218" y="328"/>
                </a:cxn>
                <a:cxn ang="0">
                  <a:pos x="223" y="350"/>
                </a:cxn>
                <a:cxn ang="0">
                  <a:pos x="226" y="370"/>
                </a:cxn>
                <a:cxn ang="0">
                  <a:pos x="227" y="392"/>
                </a:cxn>
                <a:cxn ang="0">
                  <a:pos x="227" y="403"/>
                </a:cxn>
                <a:cxn ang="0">
                  <a:pos x="226" y="415"/>
                </a:cxn>
                <a:cxn ang="0">
                  <a:pos x="225" y="428"/>
                </a:cxn>
                <a:cxn ang="0">
                  <a:pos x="223" y="441"/>
                </a:cxn>
                <a:cxn ang="0">
                  <a:pos x="222" y="441"/>
                </a:cxn>
                <a:cxn ang="0">
                  <a:pos x="218" y="441"/>
                </a:cxn>
                <a:cxn ang="0">
                  <a:pos x="211" y="438"/>
                </a:cxn>
                <a:cxn ang="0">
                  <a:pos x="202" y="431"/>
                </a:cxn>
                <a:cxn ang="0">
                  <a:pos x="196" y="426"/>
                </a:cxn>
                <a:cxn ang="0">
                  <a:pos x="190" y="420"/>
                </a:cxn>
                <a:cxn ang="0">
                  <a:pos x="183" y="411"/>
                </a:cxn>
                <a:cxn ang="0">
                  <a:pos x="175" y="401"/>
                </a:cxn>
                <a:cxn ang="0">
                  <a:pos x="167" y="389"/>
                </a:cxn>
                <a:cxn ang="0">
                  <a:pos x="159" y="375"/>
                </a:cxn>
                <a:cxn ang="0">
                  <a:pos x="150" y="358"/>
                </a:cxn>
                <a:cxn ang="0">
                  <a:pos x="139" y="339"/>
                </a:cxn>
                <a:cxn ang="0">
                  <a:pos x="133" y="328"/>
                </a:cxn>
                <a:cxn ang="0">
                  <a:pos x="117" y="299"/>
                </a:cxn>
                <a:cxn ang="0">
                  <a:pos x="93" y="257"/>
                </a:cxn>
                <a:cxn ang="0">
                  <a:pos x="67" y="204"/>
                </a:cxn>
                <a:cxn ang="0">
                  <a:pos x="53" y="177"/>
                </a:cxn>
                <a:cxn ang="0">
                  <a:pos x="41" y="148"/>
                </a:cxn>
                <a:cxn ang="0">
                  <a:pos x="29" y="120"/>
                </a:cxn>
                <a:cxn ang="0">
                  <a:pos x="19" y="93"/>
                </a:cxn>
                <a:cxn ang="0">
                  <a:pos x="10" y="66"/>
                </a:cxn>
                <a:cxn ang="0">
                  <a:pos x="4" y="41"/>
                </a:cxn>
                <a:cxn ang="0">
                  <a:pos x="2" y="30"/>
                </a:cxn>
                <a:cxn ang="0">
                  <a:pos x="0" y="20"/>
                </a:cxn>
                <a:cxn ang="0">
                  <a:pos x="0" y="10"/>
                </a:cxn>
                <a:cxn ang="0">
                  <a:pos x="0" y="0"/>
                </a:cxn>
              </a:cxnLst>
              <a:rect l="0" t="0" r="r" b="b"/>
              <a:pathLst>
                <a:path w="227" h="441">
                  <a:moveTo>
                    <a:pt x="0" y="0"/>
                  </a:moveTo>
                  <a:lnTo>
                    <a:pt x="6" y="4"/>
                  </a:lnTo>
                  <a:lnTo>
                    <a:pt x="22" y="13"/>
                  </a:lnTo>
                  <a:lnTo>
                    <a:pt x="32" y="20"/>
                  </a:lnTo>
                  <a:lnTo>
                    <a:pt x="45" y="28"/>
                  </a:lnTo>
                  <a:lnTo>
                    <a:pt x="59" y="39"/>
                  </a:lnTo>
                  <a:lnTo>
                    <a:pt x="74" y="53"/>
                  </a:lnTo>
                  <a:lnTo>
                    <a:pt x="89" y="68"/>
                  </a:lnTo>
                  <a:lnTo>
                    <a:pt x="106" y="86"/>
                  </a:lnTo>
                  <a:lnTo>
                    <a:pt x="122" y="106"/>
                  </a:lnTo>
                  <a:lnTo>
                    <a:pt x="138" y="129"/>
                  </a:lnTo>
                  <a:lnTo>
                    <a:pt x="155" y="154"/>
                  </a:lnTo>
                  <a:lnTo>
                    <a:pt x="170" y="183"/>
                  </a:lnTo>
                  <a:lnTo>
                    <a:pt x="178" y="198"/>
                  </a:lnTo>
                  <a:lnTo>
                    <a:pt x="185" y="214"/>
                  </a:lnTo>
                  <a:lnTo>
                    <a:pt x="193" y="231"/>
                  </a:lnTo>
                  <a:lnTo>
                    <a:pt x="199" y="248"/>
                  </a:lnTo>
                  <a:lnTo>
                    <a:pt x="206" y="279"/>
                  </a:lnTo>
                  <a:lnTo>
                    <a:pt x="212" y="306"/>
                  </a:lnTo>
                  <a:lnTo>
                    <a:pt x="218" y="328"/>
                  </a:lnTo>
                  <a:lnTo>
                    <a:pt x="223" y="350"/>
                  </a:lnTo>
                  <a:lnTo>
                    <a:pt x="226" y="370"/>
                  </a:lnTo>
                  <a:lnTo>
                    <a:pt x="227" y="392"/>
                  </a:lnTo>
                  <a:lnTo>
                    <a:pt x="227" y="403"/>
                  </a:lnTo>
                  <a:lnTo>
                    <a:pt x="226" y="415"/>
                  </a:lnTo>
                  <a:lnTo>
                    <a:pt x="225" y="428"/>
                  </a:lnTo>
                  <a:lnTo>
                    <a:pt x="223" y="441"/>
                  </a:lnTo>
                  <a:lnTo>
                    <a:pt x="222" y="441"/>
                  </a:lnTo>
                  <a:lnTo>
                    <a:pt x="218" y="441"/>
                  </a:lnTo>
                  <a:lnTo>
                    <a:pt x="211" y="438"/>
                  </a:lnTo>
                  <a:lnTo>
                    <a:pt x="202" y="431"/>
                  </a:lnTo>
                  <a:lnTo>
                    <a:pt x="196" y="426"/>
                  </a:lnTo>
                  <a:lnTo>
                    <a:pt x="190" y="420"/>
                  </a:lnTo>
                  <a:lnTo>
                    <a:pt x="183" y="411"/>
                  </a:lnTo>
                  <a:lnTo>
                    <a:pt x="175" y="401"/>
                  </a:lnTo>
                  <a:lnTo>
                    <a:pt x="167" y="389"/>
                  </a:lnTo>
                  <a:lnTo>
                    <a:pt x="159" y="375"/>
                  </a:lnTo>
                  <a:lnTo>
                    <a:pt x="150" y="358"/>
                  </a:lnTo>
                  <a:lnTo>
                    <a:pt x="139" y="339"/>
                  </a:lnTo>
                  <a:lnTo>
                    <a:pt x="133" y="328"/>
                  </a:lnTo>
                  <a:lnTo>
                    <a:pt x="117" y="299"/>
                  </a:lnTo>
                  <a:lnTo>
                    <a:pt x="93" y="257"/>
                  </a:lnTo>
                  <a:lnTo>
                    <a:pt x="67" y="204"/>
                  </a:lnTo>
                  <a:lnTo>
                    <a:pt x="53" y="177"/>
                  </a:lnTo>
                  <a:lnTo>
                    <a:pt x="41" y="148"/>
                  </a:lnTo>
                  <a:lnTo>
                    <a:pt x="29" y="120"/>
                  </a:lnTo>
                  <a:lnTo>
                    <a:pt x="19" y="93"/>
                  </a:lnTo>
                  <a:lnTo>
                    <a:pt x="10" y="66"/>
                  </a:lnTo>
                  <a:lnTo>
                    <a:pt x="4" y="41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8" name="Freeform 152"/>
            <p:cNvSpPr>
              <a:spLocks/>
            </p:cNvSpPr>
            <p:nvPr/>
          </p:nvSpPr>
          <p:spPr bwMode="auto">
            <a:xfrm>
              <a:off x="926" y="1212"/>
              <a:ext cx="20" cy="42"/>
            </a:xfrm>
            <a:custGeom>
              <a:avLst/>
              <a:gdLst/>
              <a:ahLst/>
              <a:cxnLst>
                <a:cxn ang="0">
                  <a:pos x="172" y="716"/>
                </a:cxn>
                <a:cxn ang="0">
                  <a:pos x="154" y="713"/>
                </a:cxn>
                <a:cxn ang="0">
                  <a:pos x="138" y="706"/>
                </a:cxn>
                <a:cxn ang="0">
                  <a:pos x="122" y="696"/>
                </a:cxn>
                <a:cxn ang="0">
                  <a:pos x="106" y="683"/>
                </a:cxn>
                <a:cxn ang="0">
                  <a:pos x="91" y="667"/>
                </a:cxn>
                <a:cxn ang="0">
                  <a:pos x="77" y="648"/>
                </a:cxn>
                <a:cxn ang="0">
                  <a:pos x="63" y="627"/>
                </a:cxn>
                <a:cxn ang="0">
                  <a:pos x="46" y="590"/>
                </a:cxn>
                <a:cxn ang="0">
                  <a:pos x="25" y="533"/>
                </a:cxn>
                <a:cxn ang="0">
                  <a:pos x="11" y="470"/>
                </a:cxn>
                <a:cxn ang="0">
                  <a:pos x="2" y="400"/>
                </a:cxn>
                <a:cxn ang="0">
                  <a:pos x="0" y="326"/>
                </a:cxn>
                <a:cxn ang="0">
                  <a:pos x="5" y="257"/>
                </a:cxn>
                <a:cxn ang="0">
                  <a:pos x="15" y="192"/>
                </a:cxn>
                <a:cxn ang="0">
                  <a:pos x="33" y="135"/>
                </a:cxn>
                <a:cxn ang="0">
                  <a:pos x="48" y="97"/>
                </a:cxn>
                <a:cxn ang="0">
                  <a:pos x="60" y="74"/>
                </a:cxn>
                <a:cxn ang="0">
                  <a:pos x="72" y="55"/>
                </a:cxn>
                <a:cxn ang="0">
                  <a:pos x="87" y="38"/>
                </a:cxn>
                <a:cxn ang="0">
                  <a:pos x="101" y="24"/>
                </a:cxn>
                <a:cxn ang="0">
                  <a:pos x="117" y="13"/>
                </a:cxn>
                <a:cxn ang="0">
                  <a:pos x="134" y="6"/>
                </a:cxn>
                <a:cxn ang="0">
                  <a:pos x="150" y="1"/>
                </a:cxn>
                <a:cxn ang="0">
                  <a:pos x="168" y="0"/>
                </a:cxn>
                <a:cxn ang="0">
                  <a:pos x="185" y="4"/>
                </a:cxn>
                <a:cxn ang="0">
                  <a:pos x="202" y="11"/>
                </a:cxn>
                <a:cxn ang="0">
                  <a:pos x="219" y="20"/>
                </a:cxn>
                <a:cxn ang="0">
                  <a:pos x="234" y="33"/>
                </a:cxn>
                <a:cxn ang="0">
                  <a:pos x="249" y="50"/>
                </a:cxn>
                <a:cxn ang="0">
                  <a:pos x="270" y="79"/>
                </a:cxn>
                <a:cxn ang="0">
                  <a:pos x="295" y="127"/>
                </a:cxn>
                <a:cxn ang="0">
                  <a:pos x="315" y="183"/>
                </a:cxn>
                <a:cxn ang="0">
                  <a:pos x="329" y="247"/>
                </a:cxn>
                <a:cxn ang="0">
                  <a:pos x="339" y="316"/>
                </a:cxn>
                <a:cxn ang="0">
                  <a:pos x="341" y="390"/>
                </a:cxn>
                <a:cxn ang="0">
                  <a:pos x="335" y="460"/>
                </a:cxn>
                <a:cxn ang="0">
                  <a:pos x="325" y="524"/>
                </a:cxn>
                <a:cxn ang="0">
                  <a:pos x="308" y="582"/>
                </a:cxn>
                <a:cxn ang="0">
                  <a:pos x="292" y="620"/>
                </a:cxn>
                <a:cxn ang="0">
                  <a:pos x="280" y="642"/>
                </a:cxn>
                <a:cxn ang="0">
                  <a:pos x="268" y="662"/>
                </a:cxn>
                <a:cxn ang="0">
                  <a:pos x="254" y="679"/>
                </a:cxn>
                <a:cxn ang="0">
                  <a:pos x="238" y="692"/>
                </a:cxn>
                <a:cxn ang="0">
                  <a:pos x="223" y="704"/>
                </a:cxn>
                <a:cxn ang="0">
                  <a:pos x="207" y="711"/>
                </a:cxn>
                <a:cxn ang="0">
                  <a:pos x="189" y="715"/>
                </a:cxn>
              </a:cxnLst>
              <a:rect l="0" t="0" r="r" b="b"/>
              <a:pathLst>
                <a:path w="341" h="716">
                  <a:moveTo>
                    <a:pt x="181" y="716"/>
                  </a:moveTo>
                  <a:lnTo>
                    <a:pt x="172" y="716"/>
                  </a:lnTo>
                  <a:lnTo>
                    <a:pt x="164" y="715"/>
                  </a:lnTo>
                  <a:lnTo>
                    <a:pt x="154" y="713"/>
                  </a:lnTo>
                  <a:lnTo>
                    <a:pt x="146" y="710"/>
                  </a:lnTo>
                  <a:lnTo>
                    <a:pt x="138" y="706"/>
                  </a:lnTo>
                  <a:lnTo>
                    <a:pt x="130" y="702"/>
                  </a:lnTo>
                  <a:lnTo>
                    <a:pt x="122" y="696"/>
                  </a:lnTo>
                  <a:lnTo>
                    <a:pt x="113" y="690"/>
                  </a:lnTo>
                  <a:lnTo>
                    <a:pt x="106" y="683"/>
                  </a:lnTo>
                  <a:lnTo>
                    <a:pt x="98" y="675"/>
                  </a:lnTo>
                  <a:lnTo>
                    <a:pt x="91" y="667"/>
                  </a:lnTo>
                  <a:lnTo>
                    <a:pt x="84" y="658"/>
                  </a:lnTo>
                  <a:lnTo>
                    <a:pt x="77" y="648"/>
                  </a:lnTo>
                  <a:lnTo>
                    <a:pt x="70" y="638"/>
                  </a:lnTo>
                  <a:lnTo>
                    <a:pt x="63" y="627"/>
                  </a:lnTo>
                  <a:lnTo>
                    <a:pt x="57" y="614"/>
                  </a:lnTo>
                  <a:lnTo>
                    <a:pt x="46" y="590"/>
                  </a:lnTo>
                  <a:lnTo>
                    <a:pt x="35" y="562"/>
                  </a:lnTo>
                  <a:lnTo>
                    <a:pt x="25" y="533"/>
                  </a:lnTo>
                  <a:lnTo>
                    <a:pt x="17" y="503"/>
                  </a:lnTo>
                  <a:lnTo>
                    <a:pt x="11" y="470"/>
                  </a:lnTo>
                  <a:lnTo>
                    <a:pt x="6" y="435"/>
                  </a:lnTo>
                  <a:lnTo>
                    <a:pt x="2" y="400"/>
                  </a:lnTo>
                  <a:lnTo>
                    <a:pt x="0" y="363"/>
                  </a:lnTo>
                  <a:lnTo>
                    <a:pt x="0" y="326"/>
                  </a:lnTo>
                  <a:lnTo>
                    <a:pt x="2" y="292"/>
                  </a:lnTo>
                  <a:lnTo>
                    <a:pt x="5" y="257"/>
                  </a:lnTo>
                  <a:lnTo>
                    <a:pt x="9" y="224"/>
                  </a:lnTo>
                  <a:lnTo>
                    <a:pt x="15" y="192"/>
                  </a:lnTo>
                  <a:lnTo>
                    <a:pt x="23" y="162"/>
                  </a:lnTo>
                  <a:lnTo>
                    <a:pt x="33" y="135"/>
                  </a:lnTo>
                  <a:lnTo>
                    <a:pt x="43" y="109"/>
                  </a:lnTo>
                  <a:lnTo>
                    <a:pt x="48" y="97"/>
                  </a:lnTo>
                  <a:lnTo>
                    <a:pt x="54" y="86"/>
                  </a:lnTo>
                  <a:lnTo>
                    <a:pt x="60" y="74"/>
                  </a:lnTo>
                  <a:lnTo>
                    <a:pt x="66" y="64"/>
                  </a:lnTo>
                  <a:lnTo>
                    <a:pt x="72" y="55"/>
                  </a:lnTo>
                  <a:lnTo>
                    <a:pt x="80" y="47"/>
                  </a:lnTo>
                  <a:lnTo>
                    <a:pt x="87" y="38"/>
                  </a:lnTo>
                  <a:lnTo>
                    <a:pt x="94" y="30"/>
                  </a:lnTo>
                  <a:lnTo>
                    <a:pt x="101" y="24"/>
                  </a:lnTo>
                  <a:lnTo>
                    <a:pt x="109" y="18"/>
                  </a:lnTo>
                  <a:lnTo>
                    <a:pt x="117" y="13"/>
                  </a:lnTo>
                  <a:lnTo>
                    <a:pt x="126" y="9"/>
                  </a:lnTo>
                  <a:lnTo>
                    <a:pt x="134" y="6"/>
                  </a:lnTo>
                  <a:lnTo>
                    <a:pt x="142" y="3"/>
                  </a:lnTo>
                  <a:lnTo>
                    <a:pt x="150" y="1"/>
                  </a:lnTo>
                  <a:lnTo>
                    <a:pt x="159" y="0"/>
                  </a:lnTo>
                  <a:lnTo>
                    <a:pt x="168" y="0"/>
                  </a:lnTo>
                  <a:lnTo>
                    <a:pt x="177" y="1"/>
                  </a:lnTo>
                  <a:lnTo>
                    <a:pt x="185" y="4"/>
                  </a:lnTo>
                  <a:lnTo>
                    <a:pt x="194" y="7"/>
                  </a:lnTo>
                  <a:lnTo>
                    <a:pt x="202" y="11"/>
                  </a:lnTo>
                  <a:lnTo>
                    <a:pt x="211" y="15"/>
                  </a:lnTo>
                  <a:lnTo>
                    <a:pt x="219" y="20"/>
                  </a:lnTo>
                  <a:lnTo>
                    <a:pt x="226" y="26"/>
                  </a:lnTo>
                  <a:lnTo>
                    <a:pt x="234" y="33"/>
                  </a:lnTo>
                  <a:lnTo>
                    <a:pt x="241" y="41"/>
                  </a:lnTo>
                  <a:lnTo>
                    <a:pt x="249" y="50"/>
                  </a:lnTo>
                  <a:lnTo>
                    <a:pt x="257" y="59"/>
                  </a:lnTo>
                  <a:lnTo>
                    <a:pt x="270" y="79"/>
                  </a:lnTo>
                  <a:lnTo>
                    <a:pt x="283" y="102"/>
                  </a:lnTo>
                  <a:lnTo>
                    <a:pt x="295" y="127"/>
                  </a:lnTo>
                  <a:lnTo>
                    <a:pt x="305" y="154"/>
                  </a:lnTo>
                  <a:lnTo>
                    <a:pt x="315" y="183"/>
                  </a:lnTo>
                  <a:lnTo>
                    <a:pt x="323" y="215"/>
                  </a:lnTo>
                  <a:lnTo>
                    <a:pt x="329" y="247"/>
                  </a:lnTo>
                  <a:lnTo>
                    <a:pt x="334" y="281"/>
                  </a:lnTo>
                  <a:lnTo>
                    <a:pt x="339" y="316"/>
                  </a:lnTo>
                  <a:lnTo>
                    <a:pt x="341" y="353"/>
                  </a:lnTo>
                  <a:lnTo>
                    <a:pt x="341" y="390"/>
                  </a:lnTo>
                  <a:lnTo>
                    <a:pt x="339" y="426"/>
                  </a:lnTo>
                  <a:lnTo>
                    <a:pt x="335" y="460"/>
                  </a:lnTo>
                  <a:lnTo>
                    <a:pt x="331" y="492"/>
                  </a:lnTo>
                  <a:lnTo>
                    <a:pt x="325" y="524"/>
                  </a:lnTo>
                  <a:lnTo>
                    <a:pt x="317" y="554"/>
                  </a:lnTo>
                  <a:lnTo>
                    <a:pt x="308" y="582"/>
                  </a:lnTo>
                  <a:lnTo>
                    <a:pt x="298" y="607"/>
                  </a:lnTo>
                  <a:lnTo>
                    <a:pt x="292" y="620"/>
                  </a:lnTo>
                  <a:lnTo>
                    <a:pt x="286" y="631"/>
                  </a:lnTo>
                  <a:lnTo>
                    <a:pt x="280" y="642"/>
                  </a:lnTo>
                  <a:lnTo>
                    <a:pt x="274" y="652"/>
                  </a:lnTo>
                  <a:lnTo>
                    <a:pt x="268" y="662"/>
                  </a:lnTo>
                  <a:lnTo>
                    <a:pt x="261" y="671"/>
                  </a:lnTo>
                  <a:lnTo>
                    <a:pt x="254" y="679"/>
                  </a:lnTo>
                  <a:lnTo>
                    <a:pt x="246" y="686"/>
                  </a:lnTo>
                  <a:lnTo>
                    <a:pt x="238" y="692"/>
                  </a:lnTo>
                  <a:lnTo>
                    <a:pt x="231" y="699"/>
                  </a:lnTo>
                  <a:lnTo>
                    <a:pt x="223" y="704"/>
                  </a:lnTo>
                  <a:lnTo>
                    <a:pt x="215" y="708"/>
                  </a:lnTo>
                  <a:lnTo>
                    <a:pt x="207" y="711"/>
                  </a:lnTo>
                  <a:lnTo>
                    <a:pt x="198" y="714"/>
                  </a:lnTo>
                  <a:lnTo>
                    <a:pt x="189" y="715"/>
                  </a:lnTo>
                  <a:lnTo>
                    <a:pt x="181" y="716"/>
                  </a:lnTo>
                  <a:close/>
                </a:path>
              </a:pathLst>
            </a:custGeom>
            <a:solidFill>
              <a:srgbClr val="EEC4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9" name="Freeform 153"/>
            <p:cNvSpPr>
              <a:spLocks/>
            </p:cNvSpPr>
            <p:nvPr/>
          </p:nvSpPr>
          <p:spPr bwMode="auto">
            <a:xfrm>
              <a:off x="928" y="1216"/>
              <a:ext cx="16" cy="34"/>
            </a:xfrm>
            <a:custGeom>
              <a:avLst/>
              <a:gdLst/>
              <a:ahLst/>
              <a:cxnLst>
                <a:cxn ang="0">
                  <a:pos x="138" y="572"/>
                </a:cxn>
                <a:cxn ang="0">
                  <a:pos x="123" y="570"/>
                </a:cxn>
                <a:cxn ang="0">
                  <a:pos x="110" y="565"/>
                </a:cxn>
                <a:cxn ang="0">
                  <a:pos x="97" y="557"/>
                </a:cxn>
                <a:cxn ang="0">
                  <a:pos x="85" y="547"/>
                </a:cxn>
                <a:cxn ang="0">
                  <a:pos x="73" y="533"/>
                </a:cxn>
                <a:cxn ang="0">
                  <a:pos x="56" y="510"/>
                </a:cxn>
                <a:cxn ang="0">
                  <a:pos x="36" y="472"/>
                </a:cxn>
                <a:cxn ang="0">
                  <a:pos x="20" y="427"/>
                </a:cxn>
                <a:cxn ang="0">
                  <a:pos x="9" y="375"/>
                </a:cxn>
                <a:cxn ang="0">
                  <a:pos x="2" y="320"/>
                </a:cxn>
                <a:cxn ang="0">
                  <a:pos x="0" y="261"/>
                </a:cxn>
                <a:cxn ang="0">
                  <a:pos x="4" y="205"/>
                </a:cxn>
                <a:cxn ang="0">
                  <a:pos x="12" y="154"/>
                </a:cxn>
                <a:cxn ang="0">
                  <a:pos x="25" y="108"/>
                </a:cxn>
                <a:cxn ang="0">
                  <a:pos x="43" y="68"/>
                </a:cxn>
                <a:cxn ang="0">
                  <a:pos x="64" y="36"/>
                </a:cxn>
                <a:cxn ang="0">
                  <a:pos x="81" y="19"/>
                </a:cxn>
                <a:cxn ang="0">
                  <a:pos x="94" y="10"/>
                </a:cxn>
                <a:cxn ang="0">
                  <a:pos x="107" y="4"/>
                </a:cxn>
                <a:cxn ang="0">
                  <a:pos x="120" y="0"/>
                </a:cxn>
                <a:cxn ang="0">
                  <a:pos x="135" y="0"/>
                </a:cxn>
                <a:cxn ang="0">
                  <a:pos x="148" y="2"/>
                </a:cxn>
                <a:cxn ang="0">
                  <a:pos x="161" y="8"/>
                </a:cxn>
                <a:cxn ang="0">
                  <a:pos x="175" y="16"/>
                </a:cxn>
                <a:cxn ang="0">
                  <a:pos x="193" y="33"/>
                </a:cxn>
                <a:cxn ang="0">
                  <a:pos x="215" y="63"/>
                </a:cxn>
                <a:cxn ang="0">
                  <a:pos x="236" y="101"/>
                </a:cxn>
                <a:cxn ang="0">
                  <a:pos x="251" y="146"/>
                </a:cxn>
                <a:cxn ang="0">
                  <a:pos x="264" y="197"/>
                </a:cxn>
                <a:cxn ang="0">
                  <a:pos x="271" y="253"/>
                </a:cxn>
                <a:cxn ang="0">
                  <a:pos x="273" y="312"/>
                </a:cxn>
                <a:cxn ang="0">
                  <a:pos x="269" y="367"/>
                </a:cxn>
                <a:cxn ang="0">
                  <a:pos x="259" y="419"/>
                </a:cxn>
                <a:cxn ang="0">
                  <a:pos x="246" y="466"/>
                </a:cxn>
                <a:cxn ang="0">
                  <a:pos x="230" y="505"/>
                </a:cxn>
                <a:cxn ang="0">
                  <a:pos x="208" y="536"/>
                </a:cxn>
                <a:cxn ang="0">
                  <a:pos x="191" y="554"/>
                </a:cxn>
                <a:cxn ang="0">
                  <a:pos x="179" y="563"/>
                </a:cxn>
                <a:cxn ang="0">
                  <a:pos x="165" y="569"/>
                </a:cxn>
                <a:cxn ang="0">
                  <a:pos x="152" y="572"/>
                </a:cxn>
              </a:cxnLst>
              <a:rect l="0" t="0" r="r" b="b"/>
              <a:pathLst>
                <a:path w="273" h="572">
                  <a:moveTo>
                    <a:pt x="145" y="572"/>
                  </a:moveTo>
                  <a:lnTo>
                    <a:pt x="138" y="572"/>
                  </a:lnTo>
                  <a:lnTo>
                    <a:pt x="131" y="571"/>
                  </a:lnTo>
                  <a:lnTo>
                    <a:pt x="123" y="570"/>
                  </a:lnTo>
                  <a:lnTo>
                    <a:pt x="117" y="567"/>
                  </a:lnTo>
                  <a:lnTo>
                    <a:pt x="110" y="565"/>
                  </a:lnTo>
                  <a:lnTo>
                    <a:pt x="104" y="561"/>
                  </a:lnTo>
                  <a:lnTo>
                    <a:pt x="97" y="557"/>
                  </a:lnTo>
                  <a:lnTo>
                    <a:pt x="91" y="552"/>
                  </a:lnTo>
                  <a:lnTo>
                    <a:pt x="85" y="547"/>
                  </a:lnTo>
                  <a:lnTo>
                    <a:pt x="78" y="540"/>
                  </a:lnTo>
                  <a:lnTo>
                    <a:pt x="73" y="533"/>
                  </a:lnTo>
                  <a:lnTo>
                    <a:pt x="67" y="526"/>
                  </a:lnTo>
                  <a:lnTo>
                    <a:pt x="56" y="510"/>
                  </a:lnTo>
                  <a:lnTo>
                    <a:pt x="46" y="491"/>
                  </a:lnTo>
                  <a:lnTo>
                    <a:pt x="36" y="472"/>
                  </a:lnTo>
                  <a:lnTo>
                    <a:pt x="28" y="450"/>
                  </a:lnTo>
                  <a:lnTo>
                    <a:pt x="20" y="427"/>
                  </a:lnTo>
                  <a:lnTo>
                    <a:pt x="14" y="401"/>
                  </a:lnTo>
                  <a:lnTo>
                    <a:pt x="9" y="375"/>
                  </a:lnTo>
                  <a:lnTo>
                    <a:pt x="5" y="348"/>
                  </a:lnTo>
                  <a:lnTo>
                    <a:pt x="2" y="320"/>
                  </a:lnTo>
                  <a:lnTo>
                    <a:pt x="0" y="290"/>
                  </a:lnTo>
                  <a:lnTo>
                    <a:pt x="0" y="261"/>
                  </a:lnTo>
                  <a:lnTo>
                    <a:pt x="1" y="233"/>
                  </a:lnTo>
                  <a:lnTo>
                    <a:pt x="4" y="205"/>
                  </a:lnTo>
                  <a:lnTo>
                    <a:pt x="8" y="179"/>
                  </a:lnTo>
                  <a:lnTo>
                    <a:pt x="12" y="154"/>
                  </a:lnTo>
                  <a:lnTo>
                    <a:pt x="18" y="129"/>
                  </a:lnTo>
                  <a:lnTo>
                    <a:pt x="25" y="108"/>
                  </a:lnTo>
                  <a:lnTo>
                    <a:pt x="33" y="86"/>
                  </a:lnTo>
                  <a:lnTo>
                    <a:pt x="43" y="68"/>
                  </a:lnTo>
                  <a:lnTo>
                    <a:pt x="53" y="51"/>
                  </a:lnTo>
                  <a:lnTo>
                    <a:pt x="64" y="36"/>
                  </a:lnTo>
                  <a:lnTo>
                    <a:pt x="75" y="24"/>
                  </a:lnTo>
                  <a:lnTo>
                    <a:pt x="81" y="19"/>
                  </a:lnTo>
                  <a:lnTo>
                    <a:pt x="88" y="15"/>
                  </a:lnTo>
                  <a:lnTo>
                    <a:pt x="94" y="10"/>
                  </a:lnTo>
                  <a:lnTo>
                    <a:pt x="100" y="6"/>
                  </a:lnTo>
                  <a:lnTo>
                    <a:pt x="107" y="4"/>
                  </a:lnTo>
                  <a:lnTo>
                    <a:pt x="113" y="2"/>
                  </a:lnTo>
                  <a:lnTo>
                    <a:pt x="120" y="0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42" y="1"/>
                  </a:lnTo>
                  <a:lnTo>
                    <a:pt x="148" y="2"/>
                  </a:lnTo>
                  <a:lnTo>
                    <a:pt x="155" y="5"/>
                  </a:lnTo>
                  <a:lnTo>
                    <a:pt x="161" y="8"/>
                  </a:lnTo>
                  <a:lnTo>
                    <a:pt x="168" y="11"/>
                  </a:lnTo>
                  <a:lnTo>
                    <a:pt x="175" y="16"/>
                  </a:lnTo>
                  <a:lnTo>
                    <a:pt x="181" y="21"/>
                  </a:lnTo>
                  <a:lnTo>
                    <a:pt x="193" y="33"/>
                  </a:lnTo>
                  <a:lnTo>
                    <a:pt x="205" y="46"/>
                  </a:lnTo>
                  <a:lnTo>
                    <a:pt x="215" y="63"/>
                  </a:lnTo>
                  <a:lnTo>
                    <a:pt x="226" y="81"/>
                  </a:lnTo>
                  <a:lnTo>
                    <a:pt x="236" y="101"/>
                  </a:lnTo>
                  <a:lnTo>
                    <a:pt x="244" y="123"/>
                  </a:lnTo>
                  <a:lnTo>
                    <a:pt x="251" y="146"/>
                  </a:lnTo>
                  <a:lnTo>
                    <a:pt x="258" y="171"/>
                  </a:lnTo>
                  <a:lnTo>
                    <a:pt x="264" y="197"/>
                  </a:lnTo>
                  <a:lnTo>
                    <a:pt x="268" y="225"/>
                  </a:lnTo>
                  <a:lnTo>
                    <a:pt x="271" y="253"/>
                  </a:lnTo>
                  <a:lnTo>
                    <a:pt x="272" y="282"/>
                  </a:lnTo>
                  <a:lnTo>
                    <a:pt x="273" y="312"/>
                  </a:lnTo>
                  <a:lnTo>
                    <a:pt x="271" y="340"/>
                  </a:lnTo>
                  <a:lnTo>
                    <a:pt x="269" y="367"/>
                  </a:lnTo>
                  <a:lnTo>
                    <a:pt x="265" y="394"/>
                  </a:lnTo>
                  <a:lnTo>
                    <a:pt x="259" y="419"/>
                  </a:lnTo>
                  <a:lnTo>
                    <a:pt x="253" y="443"/>
                  </a:lnTo>
                  <a:lnTo>
                    <a:pt x="246" y="466"/>
                  </a:lnTo>
                  <a:lnTo>
                    <a:pt x="238" y="486"/>
                  </a:lnTo>
                  <a:lnTo>
                    <a:pt x="230" y="505"/>
                  </a:lnTo>
                  <a:lnTo>
                    <a:pt x="220" y="521"/>
                  </a:lnTo>
                  <a:lnTo>
                    <a:pt x="208" y="536"/>
                  </a:lnTo>
                  <a:lnTo>
                    <a:pt x="197" y="549"/>
                  </a:lnTo>
                  <a:lnTo>
                    <a:pt x="191" y="554"/>
                  </a:lnTo>
                  <a:lnTo>
                    <a:pt x="185" y="559"/>
                  </a:lnTo>
                  <a:lnTo>
                    <a:pt x="179" y="563"/>
                  </a:lnTo>
                  <a:lnTo>
                    <a:pt x="171" y="566"/>
                  </a:lnTo>
                  <a:lnTo>
                    <a:pt x="165" y="569"/>
                  </a:lnTo>
                  <a:lnTo>
                    <a:pt x="158" y="571"/>
                  </a:lnTo>
                  <a:lnTo>
                    <a:pt x="152" y="572"/>
                  </a:lnTo>
                  <a:lnTo>
                    <a:pt x="145" y="572"/>
                  </a:lnTo>
                  <a:close/>
                </a:path>
              </a:pathLst>
            </a:custGeom>
            <a:solidFill>
              <a:srgbClr val="EABA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0" name="Freeform 154"/>
            <p:cNvSpPr>
              <a:spLocks/>
            </p:cNvSpPr>
            <p:nvPr/>
          </p:nvSpPr>
          <p:spPr bwMode="auto">
            <a:xfrm>
              <a:off x="930" y="1220"/>
              <a:ext cx="13" cy="27"/>
            </a:xfrm>
            <a:custGeom>
              <a:avLst/>
              <a:gdLst/>
              <a:ahLst/>
              <a:cxnLst>
                <a:cxn ang="0">
                  <a:pos x="111" y="457"/>
                </a:cxn>
                <a:cxn ang="0">
                  <a:pos x="99" y="455"/>
                </a:cxn>
                <a:cxn ang="0">
                  <a:pos x="83" y="448"/>
                </a:cxn>
                <a:cxn ang="0">
                  <a:pos x="64" y="431"/>
                </a:cxn>
                <a:cxn ang="0">
                  <a:pos x="45" y="408"/>
                </a:cxn>
                <a:cxn ang="0">
                  <a:pos x="30" y="377"/>
                </a:cxn>
                <a:cxn ang="0">
                  <a:pos x="17" y="340"/>
                </a:cxn>
                <a:cxn ang="0">
                  <a:pos x="7" y="300"/>
                </a:cxn>
                <a:cxn ang="0">
                  <a:pos x="1" y="255"/>
                </a:cxn>
                <a:cxn ang="0">
                  <a:pos x="0" y="208"/>
                </a:cxn>
                <a:cxn ang="0">
                  <a:pos x="3" y="164"/>
                </a:cxn>
                <a:cxn ang="0">
                  <a:pos x="10" y="122"/>
                </a:cxn>
                <a:cxn ang="0">
                  <a:pos x="21" y="85"/>
                </a:cxn>
                <a:cxn ang="0">
                  <a:pos x="35" y="54"/>
                </a:cxn>
                <a:cxn ang="0">
                  <a:pos x="51" y="28"/>
                </a:cxn>
                <a:cxn ang="0">
                  <a:pos x="70" y="11"/>
                </a:cxn>
                <a:cxn ang="0">
                  <a:pos x="86" y="3"/>
                </a:cxn>
                <a:cxn ang="0">
                  <a:pos x="96" y="0"/>
                </a:cxn>
                <a:cxn ang="0">
                  <a:pos x="108" y="0"/>
                </a:cxn>
                <a:cxn ang="0">
                  <a:pos x="119" y="2"/>
                </a:cxn>
                <a:cxn ang="0">
                  <a:pos x="135" y="9"/>
                </a:cxn>
                <a:cxn ang="0">
                  <a:pos x="155" y="25"/>
                </a:cxn>
                <a:cxn ang="0">
                  <a:pos x="173" y="50"/>
                </a:cxn>
                <a:cxn ang="0">
                  <a:pos x="188" y="80"/>
                </a:cxn>
                <a:cxn ang="0">
                  <a:pos x="202" y="116"/>
                </a:cxn>
                <a:cxn ang="0">
                  <a:pos x="211" y="157"/>
                </a:cxn>
                <a:cxn ang="0">
                  <a:pos x="216" y="202"/>
                </a:cxn>
                <a:cxn ang="0">
                  <a:pos x="218" y="249"/>
                </a:cxn>
                <a:cxn ang="0">
                  <a:pos x="215" y="293"/>
                </a:cxn>
                <a:cxn ang="0">
                  <a:pos x="208" y="335"/>
                </a:cxn>
                <a:cxn ang="0">
                  <a:pos x="198" y="372"/>
                </a:cxn>
                <a:cxn ang="0">
                  <a:pos x="183" y="402"/>
                </a:cxn>
                <a:cxn ang="0">
                  <a:pos x="167" y="428"/>
                </a:cxn>
                <a:cxn ang="0">
                  <a:pos x="148" y="447"/>
                </a:cxn>
                <a:cxn ang="0">
                  <a:pos x="132" y="454"/>
                </a:cxn>
                <a:cxn ang="0">
                  <a:pos x="122" y="457"/>
                </a:cxn>
              </a:cxnLst>
              <a:rect l="0" t="0" r="r" b="b"/>
              <a:pathLst>
                <a:path w="218" h="457">
                  <a:moveTo>
                    <a:pt x="116" y="457"/>
                  </a:moveTo>
                  <a:lnTo>
                    <a:pt x="111" y="457"/>
                  </a:lnTo>
                  <a:lnTo>
                    <a:pt x="105" y="457"/>
                  </a:lnTo>
                  <a:lnTo>
                    <a:pt x="99" y="455"/>
                  </a:lnTo>
                  <a:lnTo>
                    <a:pt x="94" y="454"/>
                  </a:lnTo>
                  <a:lnTo>
                    <a:pt x="83" y="448"/>
                  </a:lnTo>
                  <a:lnTo>
                    <a:pt x="73" y="440"/>
                  </a:lnTo>
                  <a:lnTo>
                    <a:pt x="64" y="431"/>
                  </a:lnTo>
                  <a:lnTo>
                    <a:pt x="54" y="420"/>
                  </a:lnTo>
                  <a:lnTo>
                    <a:pt x="45" y="408"/>
                  </a:lnTo>
                  <a:lnTo>
                    <a:pt x="37" y="392"/>
                  </a:lnTo>
                  <a:lnTo>
                    <a:pt x="30" y="377"/>
                  </a:lnTo>
                  <a:lnTo>
                    <a:pt x="23" y="359"/>
                  </a:lnTo>
                  <a:lnTo>
                    <a:pt x="17" y="340"/>
                  </a:lnTo>
                  <a:lnTo>
                    <a:pt x="11" y="320"/>
                  </a:lnTo>
                  <a:lnTo>
                    <a:pt x="7" y="300"/>
                  </a:lnTo>
                  <a:lnTo>
                    <a:pt x="4" y="277"/>
                  </a:lnTo>
                  <a:lnTo>
                    <a:pt x="1" y="255"/>
                  </a:lnTo>
                  <a:lnTo>
                    <a:pt x="0" y="231"/>
                  </a:lnTo>
                  <a:lnTo>
                    <a:pt x="0" y="208"/>
                  </a:lnTo>
                  <a:lnTo>
                    <a:pt x="1" y="185"/>
                  </a:lnTo>
                  <a:lnTo>
                    <a:pt x="3" y="164"/>
                  </a:lnTo>
                  <a:lnTo>
                    <a:pt x="6" y="142"/>
                  </a:lnTo>
                  <a:lnTo>
                    <a:pt x="10" y="122"/>
                  </a:lnTo>
                  <a:lnTo>
                    <a:pt x="15" y="103"/>
                  </a:lnTo>
                  <a:lnTo>
                    <a:pt x="21" y="85"/>
                  </a:lnTo>
                  <a:lnTo>
                    <a:pt x="28" y="68"/>
                  </a:lnTo>
                  <a:lnTo>
                    <a:pt x="35" y="54"/>
                  </a:lnTo>
                  <a:lnTo>
                    <a:pt x="42" y="41"/>
                  </a:lnTo>
                  <a:lnTo>
                    <a:pt x="51" y="28"/>
                  </a:lnTo>
                  <a:lnTo>
                    <a:pt x="61" y="19"/>
                  </a:lnTo>
                  <a:lnTo>
                    <a:pt x="70" y="11"/>
                  </a:lnTo>
                  <a:lnTo>
                    <a:pt x="80" y="5"/>
                  </a:lnTo>
                  <a:lnTo>
                    <a:pt x="86" y="3"/>
                  </a:lnTo>
                  <a:lnTo>
                    <a:pt x="91" y="1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08" y="0"/>
                  </a:lnTo>
                  <a:lnTo>
                    <a:pt x="114" y="1"/>
                  </a:lnTo>
                  <a:lnTo>
                    <a:pt x="119" y="2"/>
                  </a:lnTo>
                  <a:lnTo>
                    <a:pt x="124" y="4"/>
                  </a:lnTo>
                  <a:lnTo>
                    <a:pt x="135" y="9"/>
                  </a:lnTo>
                  <a:lnTo>
                    <a:pt x="146" y="16"/>
                  </a:lnTo>
                  <a:lnTo>
                    <a:pt x="155" y="25"/>
                  </a:lnTo>
                  <a:lnTo>
                    <a:pt x="164" y="37"/>
                  </a:lnTo>
                  <a:lnTo>
                    <a:pt x="173" y="50"/>
                  </a:lnTo>
                  <a:lnTo>
                    <a:pt x="181" y="64"/>
                  </a:lnTo>
                  <a:lnTo>
                    <a:pt x="188" y="80"/>
                  </a:lnTo>
                  <a:lnTo>
                    <a:pt x="196" y="97"/>
                  </a:lnTo>
                  <a:lnTo>
                    <a:pt x="202" y="116"/>
                  </a:lnTo>
                  <a:lnTo>
                    <a:pt x="207" y="136"/>
                  </a:lnTo>
                  <a:lnTo>
                    <a:pt x="211" y="157"/>
                  </a:lnTo>
                  <a:lnTo>
                    <a:pt x="214" y="179"/>
                  </a:lnTo>
                  <a:lnTo>
                    <a:pt x="216" y="202"/>
                  </a:lnTo>
                  <a:lnTo>
                    <a:pt x="218" y="225"/>
                  </a:lnTo>
                  <a:lnTo>
                    <a:pt x="218" y="249"/>
                  </a:lnTo>
                  <a:lnTo>
                    <a:pt x="217" y="271"/>
                  </a:lnTo>
                  <a:lnTo>
                    <a:pt x="215" y="293"/>
                  </a:lnTo>
                  <a:lnTo>
                    <a:pt x="212" y="314"/>
                  </a:lnTo>
                  <a:lnTo>
                    <a:pt x="208" y="335"/>
                  </a:lnTo>
                  <a:lnTo>
                    <a:pt x="203" y="353"/>
                  </a:lnTo>
                  <a:lnTo>
                    <a:pt x="198" y="372"/>
                  </a:lnTo>
                  <a:lnTo>
                    <a:pt x="191" y="388"/>
                  </a:lnTo>
                  <a:lnTo>
                    <a:pt x="183" y="402"/>
                  </a:lnTo>
                  <a:lnTo>
                    <a:pt x="175" y="417"/>
                  </a:lnTo>
                  <a:lnTo>
                    <a:pt x="167" y="428"/>
                  </a:lnTo>
                  <a:lnTo>
                    <a:pt x="158" y="438"/>
                  </a:lnTo>
                  <a:lnTo>
                    <a:pt x="148" y="447"/>
                  </a:lnTo>
                  <a:lnTo>
                    <a:pt x="137" y="452"/>
                  </a:lnTo>
                  <a:lnTo>
                    <a:pt x="132" y="454"/>
                  </a:lnTo>
                  <a:lnTo>
                    <a:pt x="127" y="456"/>
                  </a:lnTo>
                  <a:lnTo>
                    <a:pt x="122" y="457"/>
                  </a:lnTo>
                  <a:lnTo>
                    <a:pt x="116" y="457"/>
                  </a:lnTo>
                  <a:close/>
                </a:path>
              </a:pathLst>
            </a:custGeom>
            <a:solidFill>
              <a:srgbClr val="EDB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1" name="Freeform 155"/>
            <p:cNvSpPr>
              <a:spLocks/>
            </p:cNvSpPr>
            <p:nvPr/>
          </p:nvSpPr>
          <p:spPr bwMode="auto">
            <a:xfrm>
              <a:off x="931" y="1222"/>
              <a:ext cx="11" cy="22"/>
            </a:xfrm>
            <a:custGeom>
              <a:avLst/>
              <a:gdLst/>
              <a:ahLst/>
              <a:cxnLst>
                <a:cxn ang="0">
                  <a:pos x="84" y="366"/>
                </a:cxn>
                <a:cxn ang="0">
                  <a:pos x="66" y="360"/>
                </a:cxn>
                <a:cxn ang="0">
                  <a:pos x="51" y="345"/>
                </a:cxn>
                <a:cxn ang="0">
                  <a:pos x="36" y="327"/>
                </a:cxn>
                <a:cxn ang="0">
                  <a:pos x="23" y="302"/>
                </a:cxn>
                <a:cxn ang="0">
                  <a:pos x="13" y="273"/>
                </a:cxn>
                <a:cxn ang="0">
                  <a:pos x="6" y="241"/>
                </a:cxn>
                <a:cxn ang="0">
                  <a:pos x="1" y="205"/>
                </a:cxn>
                <a:cxn ang="0">
                  <a:pos x="0" y="167"/>
                </a:cxn>
                <a:cxn ang="0">
                  <a:pos x="2" y="131"/>
                </a:cxn>
                <a:cxn ang="0">
                  <a:pos x="8" y="98"/>
                </a:cxn>
                <a:cxn ang="0">
                  <a:pos x="16" y="68"/>
                </a:cxn>
                <a:cxn ang="0">
                  <a:pos x="27" y="44"/>
                </a:cxn>
                <a:cxn ang="0">
                  <a:pos x="41" y="23"/>
                </a:cxn>
                <a:cxn ang="0">
                  <a:pos x="56" y="9"/>
                </a:cxn>
                <a:cxn ang="0">
                  <a:pos x="72" y="2"/>
                </a:cxn>
                <a:cxn ang="0">
                  <a:pos x="91" y="1"/>
                </a:cxn>
                <a:cxn ang="0">
                  <a:pos x="107" y="8"/>
                </a:cxn>
                <a:cxn ang="0">
                  <a:pos x="124" y="21"/>
                </a:cxn>
                <a:cxn ang="0">
                  <a:pos x="138" y="41"/>
                </a:cxn>
                <a:cxn ang="0">
                  <a:pos x="151" y="64"/>
                </a:cxn>
                <a:cxn ang="0">
                  <a:pos x="161" y="94"/>
                </a:cxn>
                <a:cxn ang="0">
                  <a:pos x="169" y="127"/>
                </a:cxn>
                <a:cxn ang="0">
                  <a:pos x="174" y="162"/>
                </a:cxn>
                <a:cxn ang="0">
                  <a:pos x="175" y="200"/>
                </a:cxn>
                <a:cxn ang="0">
                  <a:pos x="172" y="235"/>
                </a:cxn>
                <a:cxn ang="0">
                  <a:pos x="166" y="268"/>
                </a:cxn>
                <a:cxn ang="0">
                  <a:pos x="157" y="298"/>
                </a:cxn>
                <a:cxn ang="0">
                  <a:pos x="147" y="323"/>
                </a:cxn>
                <a:cxn ang="0">
                  <a:pos x="134" y="343"/>
                </a:cxn>
                <a:cxn ang="0">
                  <a:pos x="118" y="357"/>
                </a:cxn>
                <a:cxn ang="0">
                  <a:pos x="102" y="366"/>
                </a:cxn>
              </a:cxnLst>
              <a:rect l="0" t="0" r="r" b="b"/>
              <a:pathLst>
                <a:path w="175" h="367">
                  <a:moveTo>
                    <a:pt x="93" y="367"/>
                  </a:moveTo>
                  <a:lnTo>
                    <a:pt x="84" y="366"/>
                  </a:lnTo>
                  <a:lnTo>
                    <a:pt x="75" y="364"/>
                  </a:lnTo>
                  <a:lnTo>
                    <a:pt x="66" y="360"/>
                  </a:lnTo>
                  <a:lnTo>
                    <a:pt x="58" y="353"/>
                  </a:lnTo>
                  <a:lnTo>
                    <a:pt x="51" y="345"/>
                  </a:lnTo>
                  <a:lnTo>
                    <a:pt x="43" y="337"/>
                  </a:lnTo>
                  <a:lnTo>
                    <a:pt x="36" y="327"/>
                  </a:lnTo>
                  <a:lnTo>
                    <a:pt x="29" y="314"/>
                  </a:lnTo>
                  <a:lnTo>
                    <a:pt x="23" y="302"/>
                  </a:lnTo>
                  <a:lnTo>
                    <a:pt x="18" y="288"/>
                  </a:lnTo>
                  <a:lnTo>
                    <a:pt x="13" y="273"/>
                  </a:lnTo>
                  <a:lnTo>
                    <a:pt x="9" y="257"/>
                  </a:lnTo>
                  <a:lnTo>
                    <a:pt x="6" y="241"/>
                  </a:lnTo>
                  <a:lnTo>
                    <a:pt x="3" y="223"/>
                  </a:lnTo>
                  <a:lnTo>
                    <a:pt x="1" y="205"/>
                  </a:lnTo>
                  <a:lnTo>
                    <a:pt x="0" y="186"/>
                  </a:lnTo>
                  <a:lnTo>
                    <a:pt x="0" y="167"/>
                  </a:lnTo>
                  <a:lnTo>
                    <a:pt x="1" y="149"/>
                  </a:lnTo>
                  <a:lnTo>
                    <a:pt x="2" y="131"/>
                  </a:lnTo>
                  <a:lnTo>
                    <a:pt x="5" y="115"/>
                  </a:lnTo>
                  <a:lnTo>
                    <a:pt x="8" y="98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1" y="55"/>
                  </a:lnTo>
                  <a:lnTo>
                    <a:pt x="27" y="44"/>
                  </a:lnTo>
                  <a:lnTo>
                    <a:pt x="33" y="33"/>
                  </a:lnTo>
                  <a:lnTo>
                    <a:pt x="41" y="23"/>
                  </a:lnTo>
                  <a:lnTo>
                    <a:pt x="48" y="15"/>
                  </a:lnTo>
                  <a:lnTo>
                    <a:pt x="56" y="9"/>
                  </a:lnTo>
                  <a:lnTo>
                    <a:pt x="64" y="5"/>
                  </a:lnTo>
                  <a:lnTo>
                    <a:pt x="72" y="2"/>
                  </a:lnTo>
                  <a:lnTo>
                    <a:pt x="82" y="0"/>
                  </a:lnTo>
                  <a:lnTo>
                    <a:pt x="91" y="1"/>
                  </a:lnTo>
                  <a:lnTo>
                    <a:pt x="99" y="3"/>
                  </a:lnTo>
                  <a:lnTo>
                    <a:pt x="107" y="8"/>
                  </a:lnTo>
                  <a:lnTo>
                    <a:pt x="116" y="13"/>
                  </a:lnTo>
                  <a:lnTo>
                    <a:pt x="124" y="21"/>
                  </a:lnTo>
                  <a:lnTo>
                    <a:pt x="132" y="29"/>
                  </a:lnTo>
                  <a:lnTo>
                    <a:pt x="138" y="41"/>
                  </a:lnTo>
                  <a:lnTo>
                    <a:pt x="145" y="52"/>
                  </a:lnTo>
                  <a:lnTo>
                    <a:pt x="151" y="64"/>
                  </a:lnTo>
                  <a:lnTo>
                    <a:pt x="156" y="79"/>
                  </a:lnTo>
                  <a:lnTo>
                    <a:pt x="161" y="94"/>
                  </a:lnTo>
                  <a:lnTo>
                    <a:pt x="165" y="109"/>
                  </a:lnTo>
                  <a:lnTo>
                    <a:pt x="169" y="127"/>
                  </a:lnTo>
                  <a:lnTo>
                    <a:pt x="172" y="144"/>
                  </a:lnTo>
                  <a:lnTo>
                    <a:pt x="174" y="162"/>
                  </a:lnTo>
                  <a:lnTo>
                    <a:pt x="175" y="180"/>
                  </a:lnTo>
                  <a:lnTo>
                    <a:pt x="175" y="200"/>
                  </a:lnTo>
                  <a:lnTo>
                    <a:pt x="174" y="218"/>
                  </a:lnTo>
                  <a:lnTo>
                    <a:pt x="172" y="235"/>
                  </a:lnTo>
                  <a:lnTo>
                    <a:pt x="170" y="252"/>
                  </a:lnTo>
                  <a:lnTo>
                    <a:pt x="166" y="268"/>
                  </a:lnTo>
                  <a:lnTo>
                    <a:pt x="162" y="284"/>
                  </a:lnTo>
                  <a:lnTo>
                    <a:pt x="157" y="298"/>
                  </a:lnTo>
                  <a:lnTo>
                    <a:pt x="152" y="311"/>
                  </a:lnTo>
                  <a:lnTo>
                    <a:pt x="147" y="323"/>
                  </a:lnTo>
                  <a:lnTo>
                    <a:pt x="140" y="334"/>
                  </a:lnTo>
                  <a:lnTo>
                    <a:pt x="134" y="343"/>
                  </a:lnTo>
                  <a:lnTo>
                    <a:pt x="127" y="351"/>
                  </a:lnTo>
                  <a:lnTo>
                    <a:pt x="118" y="357"/>
                  </a:lnTo>
                  <a:lnTo>
                    <a:pt x="110" y="363"/>
                  </a:lnTo>
                  <a:lnTo>
                    <a:pt x="102" y="366"/>
                  </a:lnTo>
                  <a:lnTo>
                    <a:pt x="93" y="367"/>
                  </a:lnTo>
                  <a:close/>
                </a:path>
              </a:pathLst>
            </a:custGeom>
            <a:solidFill>
              <a:srgbClr val="E7A8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2" name="Freeform 156"/>
            <p:cNvSpPr>
              <a:spLocks/>
            </p:cNvSpPr>
            <p:nvPr/>
          </p:nvSpPr>
          <p:spPr bwMode="auto">
            <a:xfrm>
              <a:off x="967" y="1323"/>
              <a:ext cx="22" cy="29"/>
            </a:xfrm>
            <a:custGeom>
              <a:avLst/>
              <a:gdLst/>
              <a:ahLst/>
              <a:cxnLst>
                <a:cxn ang="0">
                  <a:pos x="42" y="9"/>
                </a:cxn>
                <a:cxn ang="0">
                  <a:pos x="54" y="4"/>
                </a:cxn>
                <a:cxn ang="0">
                  <a:pos x="68" y="0"/>
                </a:cxn>
                <a:cxn ang="0">
                  <a:pos x="82" y="0"/>
                </a:cxn>
                <a:cxn ang="0">
                  <a:pos x="107" y="6"/>
                </a:cxn>
                <a:cxn ang="0">
                  <a:pos x="141" y="19"/>
                </a:cxn>
                <a:cxn ang="0">
                  <a:pos x="177" y="40"/>
                </a:cxn>
                <a:cxn ang="0">
                  <a:pos x="212" y="70"/>
                </a:cxn>
                <a:cxn ang="0">
                  <a:pos x="247" y="106"/>
                </a:cxn>
                <a:cxn ang="0">
                  <a:pos x="282" y="148"/>
                </a:cxn>
                <a:cxn ang="0">
                  <a:pos x="313" y="196"/>
                </a:cxn>
                <a:cxn ang="0">
                  <a:pos x="337" y="244"/>
                </a:cxn>
                <a:cxn ang="0">
                  <a:pos x="357" y="292"/>
                </a:cxn>
                <a:cxn ang="0">
                  <a:pos x="368" y="337"/>
                </a:cxn>
                <a:cxn ang="0">
                  <a:pos x="374" y="378"/>
                </a:cxn>
                <a:cxn ang="0">
                  <a:pos x="373" y="415"/>
                </a:cxn>
                <a:cxn ang="0">
                  <a:pos x="367" y="438"/>
                </a:cxn>
                <a:cxn ang="0">
                  <a:pos x="361" y="451"/>
                </a:cxn>
                <a:cxn ang="0">
                  <a:pos x="354" y="463"/>
                </a:cxn>
                <a:cxn ang="0">
                  <a:pos x="343" y="473"/>
                </a:cxn>
                <a:cxn ang="0">
                  <a:pos x="332" y="480"/>
                </a:cxn>
                <a:cxn ang="0">
                  <a:pos x="320" y="485"/>
                </a:cxn>
                <a:cxn ang="0">
                  <a:pos x="306" y="487"/>
                </a:cxn>
                <a:cxn ang="0">
                  <a:pos x="291" y="487"/>
                </a:cxn>
                <a:cxn ang="0">
                  <a:pos x="268" y="483"/>
                </a:cxn>
                <a:cxn ang="0">
                  <a:pos x="234" y="470"/>
                </a:cxn>
                <a:cxn ang="0">
                  <a:pos x="198" y="447"/>
                </a:cxn>
                <a:cxn ang="0">
                  <a:pos x="162" y="419"/>
                </a:cxn>
                <a:cxn ang="0">
                  <a:pos x="126" y="382"/>
                </a:cxn>
                <a:cxn ang="0">
                  <a:pos x="93" y="340"/>
                </a:cxn>
                <a:cxn ang="0">
                  <a:pos x="62" y="293"/>
                </a:cxn>
                <a:cxn ang="0">
                  <a:pos x="36" y="244"/>
                </a:cxn>
                <a:cxn ang="0">
                  <a:pos x="18" y="197"/>
                </a:cxn>
                <a:cxn ang="0">
                  <a:pos x="6" y="152"/>
                </a:cxn>
                <a:cxn ang="0">
                  <a:pos x="0" y="111"/>
                </a:cxn>
                <a:cxn ang="0">
                  <a:pos x="2" y="74"/>
                </a:cxn>
                <a:cxn ang="0">
                  <a:pos x="7" y="51"/>
                </a:cxn>
                <a:cxn ang="0">
                  <a:pos x="13" y="37"/>
                </a:cxn>
                <a:cxn ang="0">
                  <a:pos x="20" y="25"/>
                </a:cxn>
                <a:cxn ang="0">
                  <a:pos x="30" y="16"/>
                </a:cxn>
              </a:cxnLst>
              <a:rect l="0" t="0" r="r" b="b"/>
              <a:pathLst>
                <a:path w="374" h="487">
                  <a:moveTo>
                    <a:pt x="35" y="12"/>
                  </a:moveTo>
                  <a:lnTo>
                    <a:pt x="42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1" y="1"/>
                  </a:lnTo>
                  <a:lnTo>
                    <a:pt x="68" y="0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1"/>
                  </a:lnTo>
                  <a:lnTo>
                    <a:pt x="107" y="6"/>
                  </a:lnTo>
                  <a:lnTo>
                    <a:pt x="123" y="11"/>
                  </a:lnTo>
                  <a:lnTo>
                    <a:pt x="141" y="19"/>
                  </a:lnTo>
                  <a:lnTo>
                    <a:pt x="158" y="28"/>
                  </a:lnTo>
                  <a:lnTo>
                    <a:pt x="177" y="40"/>
                  </a:lnTo>
                  <a:lnTo>
                    <a:pt x="194" y="54"/>
                  </a:lnTo>
                  <a:lnTo>
                    <a:pt x="212" y="70"/>
                  </a:lnTo>
                  <a:lnTo>
                    <a:pt x="230" y="88"/>
                  </a:lnTo>
                  <a:lnTo>
                    <a:pt x="247" y="106"/>
                  </a:lnTo>
                  <a:lnTo>
                    <a:pt x="265" y="127"/>
                  </a:lnTo>
                  <a:lnTo>
                    <a:pt x="282" y="148"/>
                  </a:lnTo>
                  <a:lnTo>
                    <a:pt x="297" y="172"/>
                  </a:lnTo>
                  <a:lnTo>
                    <a:pt x="313" y="196"/>
                  </a:lnTo>
                  <a:lnTo>
                    <a:pt x="326" y="220"/>
                  </a:lnTo>
                  <a:lnTo>
                    <a:pt x="337" y="244"/>
                  </a:lnTo>
                  <a:lnTo>
                    <a:pt x="347" y="268"/>
                  </a:lnTo>
                  <a:lnTo>
                    <a:pt x="357" y="292"/>
                  </a:lnTo>
                  <a:lnTo>
                    <a:pt x="363" y="314"/>
                  </a:lnTo>
                  <a:lnTo>
                    <a:pt x="368" y="337"/>
                  </a:lnTo>
                  <a:lnTo>
                    <a:pt x="372" y="357"/>
                  </a:lnTo>
                  <a:lnTo>
                    <a:pt x="374" y="378"/>
                  </a:lnTo>
                  <a:lnTo>
                    <a:pt x="374" y="396"/>
                  </a:lnTo>
                  <a:lnTo>
                    <a:pt x="373" y="415"/>
                  </a:lnTo>
                  <a:lnTo>
                    <a:pt x="369" y="430"/>
                  </a:lnTo>
                  <a:lnTo>
                    <a:pt x="367" y="438"/>
                  </a:lnTo>
                  <a:lnTo>
                    <a:pt x="364" y="444"/>
                  </a:lnTo>
                  <a:lnTo>
                    <a:pt x="361" y="451"/>
                  </a:lnTo>
                  <a:lnTo>
                    <a:pt x="358" y="458"/>
                  </a:lnTo>
                  <a:lnTo>
                    <a:pt x="354" y="463"/>
                  </a:lnTo>
                  <a:lnTo>
                    <a:pt x="348" y="468"/>
                  </a:lnTo>
                  <a:lnTo>
                    <a:pt x="343" y="473"/>
                  </a:lnTo>
                  <a:lnTo>
                    <a:pt x="338" y="476"/>
                  </a:lnTo>
                  <a:lnTo>
                    <a:pt x="332" y="480"/>
                  </a:lnTo>
                  <a:lnTo>
                    <a:pt x="326" y="483"/>
                  </a:lnTo>
                  <a:lnTo>
                    <a:pt x="320" y="485"/>
                  </a:lnTo>
                  <a:lnTo>
                    <a:pt x="313" y="486"/>
                  </a:lnTo>
                  <a:lnTo>
                    <a:pt x="306" y="487"/>
                  </a:lnTo>
                  <a:lnTo>
                    <a:pt x="298" y="487"/>
                  </a:lnTo>
                  <a:lnTo>
                    <a:pt x="291" y="487"/>
                  </a:lnTo>
                  <a:lnTo>
                    <a:pt x="283" y="486"/>
                  </a:lnTo>
                  <a:lnTo>
                    <a:pt x="268" y="483"/>
                  </a:lnTo>
                  <a:lnTo>
                    <a:pt x="250" y="477"/>
                  </a:lnTo>
                  <a:lnTo>
                    <a:pt x="234" y="470"/>
                  </a:lnTo>
                  <a:lnTo>
                    <a:pt x="215" y="460"/>
                  </a:lnTo>
                  <a:lnTo>
                    <a:pt x="198" y="447"/>
                  </a:lnTo>
                  <a:lnTo>
                    <a:pt x="180" y="434"/>
                  </a:lnTo>
                  <a:lnTo>
                    <a:pt x="162" y="419"/>
                  </a:lnTo>
                  <a:lnTo>
                    <a:pt x="144" y="401"/>
                  </a:lnTo>
                  <a:lnTo>
                    <a:pt x="126" y="382"/>
                  </a:lnTo>
                  <a:lnTo>
                    <a:pt x="109" y="361"/>
                  </a:lnTo>
                  <a:lnTo>
                    <a:pt x="93" y="340"/>
                  </a:lnTo>
                  <a:lnTo>
                    <a:pt x="76" y="316"/>
                  </a:lnTo>
                  <a:lnTo>
                    <a:pt x="62" y="293"/>
                  </a:lnTo>
                  <a:lnTo>
                    <a:pt x="49" y="268"/>
                  </a:lnTo>
                  <a:lnTo>
                    <a:pt x="36" y="244"/>
                  </a:lnTo>
                  <a:lnTo>
                    <a:pt x="26" y="220"/>
                  </a:lnTo>
                  <a:lnTo>
                    <a:pt x="18" y="197"/>
                  </a:lnTo>
                  <a:lnTo>
                    <a:pt x="11" y="174"/>
                  </a:lnTo>
                  <a:lnTo>
                    <a:pt x="6" y="152"/>
                  </a:lnTo>
                  <a:lnTo>
                    <a:pt x="2" y="131"/>
                  </a:lnTo>
                  <a:lnTo>
                    <a:pt x="0" y="111"/>
                  </a:lnTo>
                  <a:lnTo>
                    <a:pt x="0" y="92"/>
                  </a:lnTo>
                  <a:lnTo>
                    <a:pt x="2" y="74"/>
                  </a:lnTo>
                  <a:lnTo>
                    <a:pt x="5" y="58"/>
                  </a:lnTo>
                  <a:lnTo>
                    <a:pt x="7" y="51"/>
                  </a:lnTo>
                  <a:lnTo>
                    <a:pt x="10" y="44"/>
                  </a:lnTo>
                  <a:lnTo>
                    <a:pt x="13" y="37"/>
                  </a:lnTo>
                  <a:lnTo>
                    <a:pt x="17" y="31"/>
                  </a:lnTo>
                  <a:lnTo>
                    <a:pt x="20" y="25"/>
                  </a:lnTo>
                  <a:lnTo>
                    <a:pt x="25" y="20"/>
                  </a:lnTo>
                  <a:lnTo>
                    <a:pt x="30" y="16"/>
                  </a:lnTo>
                  <a:lnTo>
                    <a:pt x="35" y="12"/>
                  </a:lnTo>
                  <a:close/>
                </a:path>
              </a:pathLst>
            </a:custGeom>
            <a:solidFill>
              <a:srgbClr val="EEC4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3" name="Freeform 157"/>
            <p:cNvSpPr>
              <a:spLocks/>
            </p:cNvSpPr>
            <p:nvPr/>
          </p:nvSpPr>
          <p:spPr bwMode="auto">
            <a:xfrm>
              <a:off x="969" y="1326"/>
              <a:ext cx="18" cy="23"/>
            </a:xfrm>
            <a:custGeom>
              <a:avLst/>
              <a:gdLst/>
              <a:ahLst/>
              <a:cxnLst>
                <a:cxn ang="0">
                  <a:pos x="33" y="6"/>
                </a:cxn>
                <a:cxn ang="0">
                  <a:pos x="43" y="2"/>
                </a:cxn>
                <a:cxn ang="0">
                  <a:pos x="61" y="0"/>
                </a:cxn>
                <a:cxn ang="0">
                  <a:pos x="85" y="3"/>
                </a:cxn>
                <a:cxn ang="0">
                  <a:pos x="113" y="14"/>
                </a:cxn>
                <a:cxn ang="0">
                  <a:pos x="141" y="31"/>
                </a:cxn>
                <a:cxn ang="0">
                  <a:pos x="170" y="55"/>
                </a:cxn>
                <a:cxn ang="0">
                  <a:pos x="198" y="84"/>
                </a:cxn>
                <a:cxn ang="0">
                  <a:pos x="226" y="118"/>
                </a:cxn>
                <a:cxn ang="0">
                  <a:pos x="250" y="155"/>
                </a:cxn>
                <a:cxn ang="0">
                  <a:pos x="271" y="194"/>
                </a:cxn>
                <a:cxn ang="0">
                  <a:pos x="285" y="232"/>
                </a:cxn>
                <a:cxn ang="0">
                  <a:pos x="295" y="268"/>
                </a:cxn>
                <a:cxn ang="0">
                  <a:pos x="299" y="301"/>
                </a:cxn>
                <a:cxn ang="0">
                  <a:pos x="298" y="330"/>
                </a:cxn>
                <a:cxn ang="0">
                  <a:pos x="292" y="354"/>
                </a:cxn>
                <a:cxn ang="0">
                  <a:pos x="283" y="370"/>
                </a:cxn>
                <a:cxn ang="0">
                  <a:pos x="276" y="377"/>
                </a:cxn>
                <a:cxn ang="0">
                  <a:pos x="266" y="383"/>
                </a:cxn>
                <a:cxn ang="0">
                  <a:pos x="256" y="387"/>
                </a:cxn>
                <a:cxn ang="0">
                  <a:pos x="240" y="389"/>
                </a:cxn>
                <a:cxn ang="0">
                  <a:pos x="214" y="385"/>
                </a:cxn>
                <a:cxn ang="0">
                  <a:pos x="187" y="375"/>
                </a:cxn>
                <a:cxn ang="0">
                  <a:pos x="159" y="357"/>
                </a:cxn>
                <a:cxn ang="0">
                  <a:pos x="130" y="334"/>
                </a:cxn>
                <a:cxn ang="0">
                  <a:pos x="102" y="305"/>
                </a:cxn>
                <a:cxn ang="0">
                  <a:pos x="74" y="270"/>
                </a:cxn>
                <a:cxn ang="0">
                  <a:pos x="50" y="232"/>
                </a:cxn>
                <a:cxn ang="0">
                  <a:pos x="29" y="194"/>
                </a:cxn>
                <a:cxn ang="0">
                  <a:pos x="15" y="156"/>
                </a:cxn>
                <a:cxn ang="0">
                  <a:pos x="5" y="121"/>
                </a:cxn>
                <a:cxn ang="0">
                  <a:pos x="0" y="88"/>
                </a:cxn>
                <a:cxn ang="0">
                  <a:pos x="1" y="58"/>
                </a:cxn>
                <a:cxn ang="0">
                  <a:pos x="8" y="33"/>
                </a:cxn>
                <a:cxn ang="0">
                  <a:pos x="17" y="19"/>
                </a:cxn>
                <a:cxn ang="0">
                  <a:pos x="25" y="11"/>
                </a:cxn>
              </a:cxnLst>
              <a:rect l="0" t="0" r="r" b="b"/>
              <a:pathLst>
                <a:path w="300" h="389">
                  <a:moveTo>
                    <a:pt x="29" y="8"/>
                  </a:moveTo>
                  <a:lnTo>
                    <a:pt x="33" y="6"/>
                  </a:lnTo>
                  <a:lnTo>
                    <a:pt x="38" y="3"/>
                  </a:lnTo>
                  <a:lnTo>
                    <a:pt x="43" y="2"/>
                  </a:lnTo>
                  <a:lnTo>
                    <a:pt x="50" y="1"/>
                  </a:lnTo>
                  <a:lnTo>
                    <a:pt x="61" y="0"/>
                  </a:lnTo>
                  <a:lnTo>
                    <a:pt x="73" y="1"/>
                  </a:lnTo>
                  <a:lnTo>
                    <a:pt x="85" y="3"/>
                  </a:lnTo>
                  <a:lnTo>
                    <a:pt x="99" y="8"/>
                  </a:lnTo>
                  <a:lnTo>
                    <a:pt x="113" y="14"/>
                  </a:lnTo>
                  <a:lnTo>
                    <a:pt x="127" y="22"/>
                  </a:lnTo>
                  <a:lnTo>
                    <a:pt x="141" y="31"/>
                  </a:lnTo>
                  <a:lnTo>
                    <a:pt x="156" y="43"/>
                  </a:lnTo>
                  <a:lnTo>
                    <a:pt x="170" y="55"/>
                  </a:lnTo>
                  <a:lnTo>
                    <a:pt x="185" y="68"/>
                  </a:lnTo>
                  <a:lnTo>
                    <a:pt x="198" y="84"/>
                  </a:lnTo>
                  <a:lnTo>
                    <a:pt x="212" y="100"/>
                  </a:lnTo>
                  <a:lnTo>
                    <a:pt x="226" y="118"/>
                  </a:lnTo>
                  <a:lnTo>
                    <a:pt x="238" y="136"/>
                  </a:lnTo>
                  <a:lnTo>
                    <a:pt x="250" y="155"/>
                  </a:lnTo>
                  <a:lnTo>
                    <a:pt x="261" y="175"/>
                  </a:lnTo>
                  <a:lnTo>
                    <a:pt x="271" y="194"/>
                  </a:lnTo>
                  <a:lnTo>
                    <a:pt x="279" y="213"/>
                  </a:lnTo>
                  <a:lnTo>
                    <a:pt x="285" y="232"/>
                  </a:lnTo>
                  <a:lnTo>
                    <a:pt x="291" y="251"/>
                  </a:lnTo>
                  <a:lnTo>
                    <a:pt x="295" y="268"/>
                  </a:lnTo>
                  <a:lnTo>
                    <a:pt x="298" y="285"/>
                  </a:lnTo>
                  <a:lnTo>
                    <a:pt x="299" y="301"/>
                  </a:lnTo>
                  <a:lnTo>
                    <a:pt x="300" y="316"/>
                  </a:lnTo>
                  <a:lnTo>
                    <a:pt x="298" y="330"/>
                  </a:lnTo>
                  <a:lnTo>
                    <a:pt x="296" y="343"/>
                  </a:lnTo>
                  <a:lnTo>
                    <a:pt x="292" y="354"/>
                  </a:lnTo>
                  <a:lnTo>
                    <a:pt x="287" y="365"/>
                  </a:lnTo>
                  <a:lnTo>
                    <a:pt x="283" y="370"/>
                  </a:lnTo>
                  <a:lnTo>
                    <a:pt x="280" y="374"/>
                  </a:lnTo>
                  <a:lnTo>
                    <a:pt x="276" y="377"/>
                  </a:lnTo>
                  <a:lnTo>
                    <a:pt x="272" y="380"/>
                  </a:lnTo>
                  <a:lnTo>
                    <a:pt x="266" y="383"/>
                  </a:lnTo>
                  <a:lnTo>
                    <a:pt x="261" y="385"/>
                  </a:lnTo>
                  <a:lnTo>
                    <a:pt x="256" y="387"/>
                  </a:lnTo>
                  <a:lnTo>
                    <a:pt x="251" y="388"/>
                  </a:lnTo>
                  <a:lnTo>
                    <a:pt x="240" y="389"/>
                  </a:lnTo>
                  <a:lnTo>
                    <a:pt x="228" y="388"/>
                  </a:lnTo>
                  <a:lnTo>
                    <a:pt x="214" y="385"/>
                  </a:lnTo>
                  <a:lnTo>
                    <a:pt x="201" y="381"/>
                  </a:lnTo>
                  <a:lnTo>
                    <a:pt x="187" y="375"/>
                  </a:lnTo>
                  <a:lnTo>
                    <a:pt x="173" y="367"/>
                  </a:lnTo>
                  <a:lnTo>
                    <a:pt x="159" y="357"/>
                  </a:lnTo>
                  <a:lnTo>
                    <a:pt x="145" y="346"/>
                  </a:lnTo>
                  <a:lnTo>
                    <a:pt x="130" y="334"/>
                  </a:lnTo>
                  <a:lnTo>
                    <a:pt x="116" y="319"/>
                  </a:lnTo>
                  <a:lnTo>
                    <a:pt x="102" y="305"/>
                  </a:lnTo>
                  <a:lnTo>
                    <a:pt x="87" y="289"/>
                  </a:lnTo>
                  <a:lnTo>
                    <a:pt x="74" y="270"/>
                  </a:lnTo>
                  <a:lnTo>
                    <a:pt x="62" y="252"/>
                  </a:lnTo>
                  <a:lnTo>
                    <a:pt x="50" y="232"/>
                  </a:lnTo>
                  <a:lnTo>
                    <a:pt x="39" y="213"/>
                  </a:lnTo>
                  <a:lnTo>
                    <a:pt x="29" y="194"/>
                  </a:lnTo>
                  <a:lnTo>
                    <a:pt x="21" y="175"/>
                  </a:lnTo>
                  <a:lnTo>
                    <a:pt x="15" y="156"/>
                  </a:lnTo>
                  <a:lnTo>
                    <a:pt x="9" y="138"/>
                  </a:lnTo>
                  <a:lnTo>
                    <a:pt x="5" y="121"/>
                  </a:lnTo>
                  <a:lnTo>
                    <a:pt x="1" y="103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1" y="58"/>
                  </a:lnTo>
                  <a:lnTo>
                    <a:pt x="5" y="45"/>
                  </a:lnTo>
                  <a:lnTo>
                    <a:pt x="8" y="33"/>
                  </a:lnTo>
                  <a:lnTo>
                    <a:pt x="14" y="23"/>
                  </a:lnTo>
                  <a:lnTo>
                    <a:pt x="17" y="19"/>
                  </a:lnTo>
                  <a:lnTo>
                    <a:pt x="21" y="15"/>
                  </a:lnTo>
                  <a:lnTo>
                    <a:pt x="25" y="11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EABA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4" name="Freeform 158"/>
            <p:cNvSpPr>
              <a:spLocks/>
            </p:cNvSpPr>
            <p:nvPr/>
          </p:nvSpPr>
          <p:spPr bwMode="auto">
            <a:xfrm>
              <a:off x="971" y="1328"/>
              <a:ext cx="14" cy="18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48" y="0"/>
                </a:cxn>
                <a:cxn ang="0">
                  <a:pos x="69" y="3"/>
                </a:cxn>
                <a:cxn ang="0">
                  <a:pos x="90" y="11"/>
                </a:cxn>
                <a:cxn ang="0">
                  <a:pos x="113" y="25"/>
                </a:cxn>
                <a:cxn ang="0">
                  <a:pos x="136" y="44"/>
                </a:cxn>
                <a:cxn ang="0">
                  <a:pos x="159" y="67"/>
                </a:cxn>
                <a:cxn ang="0">
                  <a:pos x="180" y="94"/>
                </a:cxn>
                <a:cxn ang="0">
                  <a:pos x="201" y="125"/>
                </a:cxn>
                <a:cxn ang="0">
                  <a:pos x="216" y="155"/>
                </a:cxn>
                <a:cxn ang="0">
                  <a:pos x="228" y="185"/>
                </a:cxn>
                <a:cxn ang="0">
                  <a:pos x="236" y="214"/>
                </a:cxn>
                <a:cxn ang="0">
                  <a:pos x="240" y="240"/>
                </a:cxn>
                <a:cxn ang="0">
                  <a:pos x="239" y="264"/>
                </a:cxn>
                <a:cxn ang="0">
                  <a:pos x="233" y="284"/>
                </a:cxn>
                <a:cxn ang="0">
                  <a:pos x="223" y="298"/>
                </a:cxn>
                <a:cxn ang="0">
                  <a:pos x="209" y="308"/>
                </a:cxn>
                <a:cxn ang="0">
                  <a:pos x="191" y="311"/>
                </a:cxn>
                <a:cxn ang="0">
                  <a:pos x="171" y="308"/>
                </a:cxn>
                <a:cxn ang="0">
                  <a:pos x="149" y="299"/>
                </a:cxn>
                <a:cxn ang="0">
                  <a:pos x="127" y="286"/>
                </a:cxn>
                <a:cxn ang="0">
                  <a:pos x="103" y="267"/>
                </a:cxn>
                <a:cxn ang="0">
                  <a:pos x="81" y="244"/>
                </a:cxn>
                <a:cxn ang="0">
                  <a:pos x="59" y="216"/>
                </a:cxn>
                <a:cxn ang="0">
                  <a:pos x="40" y="186"/>
                </a:cxn>
                <a:cxn ang="0">
                  <a:pos x="24" y="155"/>
                </a:cxn>
                <a:cxn ang="0">
                  <a:pos x="11" y="125"/>
                </a:cxn>
                <a:cxn ang="0">
                  <a:pos x="4" y="96"/>
                </a:cxn>
                <a:cxn ang="0">
                  <a:pos x="0" y="69"/>
                </a:cxn>
                <a:cxn ang="0">
                  <a:pos x="1" y="47"/>
                </a:cxn>
                <a:cxn ang="0">
                  <a:pos x="6" y="26"/>
                </a:cxn>
                <a:cxn ang="0">
                  <a:pos x="16" y="12"/>
                </a:cxn>
              </a:cxnLst>
              <a:rect l="0" t="0" r="r" b="b"/>
              <a:pathLst>
                <a:path w="240" h="311">
                  <a:moveTo>
                    <a:pt x="24" y="7"/>
                  </a:moveTo>
                  <a:lnTo>
                    <a:pt x="31" y="3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58" y="0"/>
                  </a:lnTo>
                  <a:lnTo>
                    <a:pt x="69" y="3"/>
                  </a:lnTo>
                  <a:lnTo>
                    <a:pt x="79" y="6"/>
                  </a:lnTo>
                  <a:lnTo>
                    <a:pt x="90" y="11"/>
                  </a:lnTo>
                  <a:lnTo>
                    <a:pt x="101" y="17"/>
                  </a:lnTo>
                  <a:lnTo>
                    <a:pt x="113" y="25"/>
                  </a:lnTo>
                  <a:lnTo>
                    <a:pt x="125" y="33"/>
                  </a:lnTo>
                  <a:lnTo>
                    <a:pt x="136" y="44"/>
                  </a:lnTo>
                  <a:lnTo>
                    <a:pt x="147" y="55"/>
                  </a:lnTo>
                  <a:lnTo>
                    <a:pt x="159" y="67"/>
                  </a:lnTo>
                  <a:lnTo>
                    <a:pt x="170" y="80"/>
                  </a:lnTo>
                  <a:lnTo>
                    <a:pt x="180" y="94"/>
                  </a:lnTo>
                  <a:lnTo>
                    <a:pt x="191" y="109"/>
                  </a:lnTo>
                  <a:lnTo>
                    <a:pt x="201" y="125"/>
                  </a:lnTo>
                  <a:lnTo>
                    <a:pt x="209" y="140"/>
                  </a:lnTo>
                  <a:lnTo>
                    <a:pt x="216" y="155"/>
                  </a:lnTo>
                  <a:lnTo>
                    <a:pt x="223" y="171"/>
                  </a:lnTo>
                  <a:lnTo>
                    <a:pt x="228" y="185"/>
                  </a:lnTo>
                  <a:lnTo>
                    <a:pt x="233" y="199"/>
                  </a:lnTo>
                  <a:lnTo>
                    <a:pt x="236" y="214"/>
                  </a:lnTo>
                  <a:lnTo>
                    <a:pt x="239" y="227"/>
                  </a:lnTo>
                  <a:lnTo>
                    <a:pt x="240" y="240"/>
                  </a:lnTo>
                  <a:lnTo>
                    <a:pt x="240" y="253"/>
                  </a:lnTo>
                  <a:lnTo>
                    <a:pt x="239" y="264"/>
                  </a:lnTo>
                  <a:lnTo>
                    <a:pt x="236" y="274"/>
                  </a:lnTo>
                  <a:lnTo>
                    <a:pt x="233" y="284"/>
                  </a:lnTo>
                  <a:lnTo>
                    <a:pt x="229" y="292"/>
                  </a:lnTo>
                  <a:lnTo>
                    <a:pt x="223" y="298"/>
                  </a:lnTo>
                  <a:lnTo>
                    <a:pt x="217" y="304"/>
                  </a:lnTo>
                  <a:lnTo>
                    <a:pt x="209" y="308"/>
                  </a:lnTo>
                  <a:lnTo>
                    <a:pt x="201" y="310"/>
                  </a:lnTo>
                  <a:lnTo>
                    <a:pt x="191" y="311"/>
                  </a:lnTo>
                  <a:lnTo>
                    <a:pt x="181" y="310"/>
                  </a:lnTo>
                  <a:lnTo>
                    <a:pt x="171" y="308"/>
                  </a:lnTo>
                  <a:lnTo>
                    <a:pt x="161" y="304"/>
                  </a:lnTo>
                  <a:lnTo>
                    <a:pt x="149" y="299"/>
                  </a:lnTo>
                  <a:lnTo>
                    <a:pt x="138" y="293"/>
                  </a:lnTo>
                  <a:lnTo>
                    <a:pt x="127" y="286"/>
                  </a:lnTo>
                  <a:lnTo>
                    <a:pt x="116" y="276"/>
                  </a:lnTo>
                  <a:lnTo>
                    <a:pt x="103" y="267"/>
                  </a:lnTo>
                  <a:lnTo>
                    <a:pt x="92" y="256"/>
                  </a:lnTo>
                  <a:lnTo>
                    <a:pt x="81" y="244"/>
                  </a:lnTo>
                  <a:lnTo>
                    <a:pt x="70" y="230"/>
                  </a:lnTo>
                  <a:lnTo>
                    <a:pt x="59" y="216"/>
                  </a:lnTo>
                  <a:lnTo>
                    <a:pt x="49" y="202"/>
                  </a:lnTo>
                  <a:lnTo>
                    <a:pt x="40" y="186"/>
                  </a:lnTo>
                  <a:lnTo>
                    <a:pt x="31" y="171"/>
                  </a:lnTo>
                  <a:lnTo>
                    <a:pt x="24" y="155"/>
                  </a:lnTo>
                  <a:lnTo>
                    <a:pt x="18" y="140"/>
                  </a:lnTo>
                  <a:lnTo>
                    <a:pt x="11" y="125"/>
                  </a:lnTo>
                  <a:lnTo>
                    <a:pt x="7" y="110"/>
                  </a:lnTo>
                  <a:lnTo>
                    <a:pt x="4" y="96"/>
                  </a:lnTo>
                  <a:lnTo>
                    <a:pt x="2" y="83"/>
                  </a:lnTo>
                  <a:lnTo>
                    <a:pt x="0" y="69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3" y="35"/>
                  </a:lnTo>
                  <a:lnTo>
                    <a:pt x="6" y="26"/>
                  </a:lnTo>
                  <a:lnTo>
                    <a:pt x="11" y="19"/>
                  </a:lnTo>
                  <a:lnTo>
                    <a:pt x="16" y="12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EDB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5" name="Freeform 159"/>
            <p:cNvSpPr>
              <a:spLocks/>
            </p:cNvSpPr>
            <p:nvPr/>
          </p:nvSpPr>
          <p:spPr bwMode="auto">
            <a:xfrm>
              <a:off x="973" y="1330"/>
              <a:ext cx="11" cy="1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38" y="0"/>
                </a:cxn>
                <a:cxn ang="0">
                  <a:pos x="54" y="3"/>
                </a:cxn>
                <a:cxn ang="0">
                  <a:pos x="71" y="10"/>
                </a:cxn>
                <a:cxn ang="0">
                  <a:pos x="90" y="21"/>
                </a:cxn>
                <a:cxn ang="0">
                  <a:pos x="108" y="36"/>
                </a:cxn>
                <a:cxn ang="0">
                  <a:pos x="126" y="55"/>
                </a:cxn>
                <a:cxn ang="0">
                  <a:pos x="143" y="76"/>
                </a:cxn>
                <a:cxn ang="0">
                  <a:pos x="159" y="101"/>
                </a:cxn>
                <a:cxn ang="0">
                  <a:pos x="172" y="125"/>
                </a:cxn>
                <a:cxn ang="0">
                  <a:pos x="182" y="149"/>
                </a:cxn>
                <a:cxn ang="0">
                  <a:pos x="188" y="173"/>
                </a:cxn>
                <a:cxn ang="0">
                  <a:pos x="191" y="194"/>
                </a:cxn>
                <a:cxn ang="0">
                  <a:pos x="190" y="213"/>
                </a:cxn>
                <a:cxn ang="0">
                  <a:pos x="186" y="228"/>
                </a:cxn>
                <a:cxn ang="0">
                  <a:pos x="178" y="240"/>
                </a:cxn>
                <a:cxn ang="0">
                  <a:pos x="166" y="247"/>
                </a:cxn>
                <a:cxn ang="0">
                  <a:pos x="152" y="249"/>
                </a:cxn>
                <a:cxn ang="0">
                  <a:pos x="136" y="247"/>
                </a:cxn>
                <a:cxn ang="0">
                  <a:pos x="118" y="240"/>
                </a:cxn>
                <a:cxn ang="0">
                  <a:pos x="101" y="230"/>
                </a:cxn>
                <a:cxn ang="0">
                  <a:pos x="83" y="215"/>
                </a:cxn>
                <a:cxn ang="0">
                  <a:pos x="64" y="196"/>
                </a:cxn>
                <a:cxn ang="0">
                  <a:pos x="47" y="175"/>
                </a:cxn>
                <a:cxn ang="0">
                  <a:pos x="31" y="150"/>
                </a:cxn>
                <a:cxn ang="0">
                  <a:pos x="18" y="125"/>
                </a:cxn>
                <a:cxn ang="0">
                  <a:pos x="9" y="101"/>
                </a:cxn>
                <a:cxn ang="0">
                  <a:pos x="2" y="78"/>
                </a:cxn>
                <a:cxn ang="0">
                  <a:pos x="0" y="57"/>
                </a:cxn>
                <a:cxn ang="0">
                  <a:pos x="0" y="38"/>
                </a:cxn>
                <a:cxn ang="0">
                  <a:pos x="4" y="23"/>
                </a:cxn>
                <a:cxn ang="0">
                  <a:pos x="12" y="11"/>
                </a:cxn>
              </a:cxnLst>
              <a:rect l="0" t="0" r="r" b="b"/>
              <a:pathLst>
                <a:path w="191" h="249">
                  <a:moveTo>
                    <a:pt x="17" y="7"/>
                  </a:moveTo>
                  <a:lnTo>
                    <a:pt x="23" y="3"/>
                  </a:lnTo>
                  <a:lnTo>
                    <a:pt x="30" y="1"/>
                  </a:lnTo>
                  <a:lnTo>
                    <a:pt x="38" y="0"/>
                  </a:lnTo>
                  <a:lnTo>
                    <a:pt x="46" y="1"/>
                  </a:lnTo>
                  <a:lnTo>
                    <a:pt x="54" y="3"/>
                  </a:lnTo>
                  <a:lnTo>
                    <a:pt x="62" y="5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21"/>
                  </a:lnTo>
                  <a:lnTo>
                    <a:pt x="99" y="28"/>
                  </a:lnTo>
                  <a:lnTo>
                    <a:pt x="108" y="36"/>
                  </a:lnTo>
                  <a:lnTo>
                    <a:pt x="117" y="44"/>
                  </a:lnTo>
                  <a:lnTo>
                    <a:pt x="126" y="55"/>
                  </a:lnTo>
                  <a:lnTo>
                    <a:pt x="135" y="65"/>
                  </a:lnTo>
                  <a:lnTo>
                    <a:pt x="143" y="76"/>
                  </a:lnTo>
                  <a:lnTo>
                    <a:pt x="151" y="89"/>
                  </a:lnTo>
                  <a:lnTo>
                    <a:pt x="159" y="101"/>
                  </a:lnTo>
                  <a:lnTo>
                    <a:pt x="165" y="113"/>
                  </a:lnTo>
                  <a:lnTo>
                    <a:pt x="172" y="125"/>
                  </a:lnTo>
                  <a:lnTo>
                    <a:pt x="177" y="138"/>
                  </a:lnTo>
                  <a:lnTo>
                    <a:pt x="182" y="149"/>
                  </a:lnTo>
                  <a:lnTo>
                    <a:pt x="185" y="161"/>
                  </a:lnTo>
                  <a:lnTo>
                    <a:pt x="188" y="173"/>
                  </a:lnTo>
                  <a:lnTo>
                    <a:pt x="190" y="183"/>
                  </a:lnTo>
                  <a:lnTo>
                    <a:pt x="191" y="194"/>
                  </a:lnTo>
                  <a:lnTo>
                    <a:pt x="191" y="203"/>
                  </a:lnTo>
                  <a:lnTo>
                    <a:pt x="190" y="213"/>
                  </a:lnTo>
                  <a:lnTo>
                    <a:pt x="188" y="221"/>
                  </a:lnTo>
                  <a:lnTo>
                    <a:pt x="186" y="228"/>
                  </a:lnTo>
                  <a:lnTo>
                    <a:pt x="183" y="234"/>
                  </a:lnTo>
                  <a:lnTo>
                    <a:pt x="178" y="240"/>
                  </a:lnTo>
                  <a:lnTo>
                    <a:pt x="173" y="244"/>
                  </a:lnTo>
                  <a:lnTo>
                    <a:pt x="166" y="247"/>
                  </a:lnTo>
                  <a:lnTo>
                    <a:pt x="159" y="249"/>
                  </a:lnTo>
                  <a:lnTo>
                    <a:pt x="152" y="249"/>
                  </a:lnTo>
                  <a:lnTo>
                    <a:pt x="144" y="249"/>
                  </a:lnTo>
                  <a:lnTo>
                    <a:pt x="136" y="247"/>
                  </a:lnTo>
                  <a:lnTo>
                    <a:pt x="128" y="244"/>
                  </a:lnTo>
                  <a:lnTo>
                    <a:pt x="118" y="240"/>
                  </a:lnTo>
                  <a:lnTo>
                    <a:pt x="110" y="235"/>
                  </a:lnTo>
                  <a:lnTo>
                    <a:pt x="101" y="230"/>
                  </a:lnTo>
                  <a:lnTo>
                    <a:pt x="92" y="223"/>
                  </a:lnTo>
                  <a:lnTo>
                    <a:pt x="83" y="215"/>
                  </a:lnTo>
                  <a:lnTo>
                    <a:pt x="73" y="205"/>
                  </a:lnTo>
                  <a:lnTo>
                    <a:pt x="64" y="196"/>
                  </a:lnTo>
                  <a:lnTo>
                    <a:pt x="55" y="186"/>
                  </a:lnTo>
                  <a:lnTo>
                    <a:pt x="47" y="175"/>
                  </a:lnTo>
                  <a:lnTo>
                    <a:pt x="39" y="162"/>
                  </a:lnTo>
                  <a:lnTo>
                    <a:pt x="31" y="150"/>
                  </a:lnTo>
                  <a:lnTo>
                    <a:pt x="24" y="138"/>
                  </a:lnTo>
                  <a:lnTo>
                    <a:pt x="18" y="125"/>
                  </a:lnTo>
                  <a:lnTo>
                    <a:pt x="13" y="113"/>
                  </a:lnTo>
                  <a:lnTo>
                    <a:pt x="9" y="101"/>
                  </a:lnTo>
                  <a:lnTo>
                    <a:pt x="5" y="90"/>
                  </a:lnTo>
                  <a:lnTo>
                    <a:pt x="2" y="78"/>
                  </a:lnTo>
                  <a:lnTo>
                    <a:pt x="1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4" y="23"/>
                  </a:lnTo>
                  <a:lnTo>
                    <a:pt x="8" y="16"/>
                  </a:lnTo>
                  <a:lnTo>
                    <a:pt x="12" y="11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E7A8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6" name="Freeform 160"/>
            <p:cNvSpPr>
              <a:spLocks/>
            </p:cNvSpPr>
            <p:nvPr/>
          </p:nvSpPr>
          <p:spPr bwMode="auto">
            <a:xfrm>
              <a:off x="1079" y="1371"/>
              <a:ext cx="60" cy="61"/>
            </a:xfrm>
            <a:custGeom>
              <a:avLst/>
              <a:gdLst/>
              <a:ahLst/>
              <a:cxnLst>
                <a:cxn ang="0">
                  <a:pos x="118" y="1005"/>
                </a:cxn>
                <a:cxn ang="0">
                  <a:pos x="191" y="967"/>
                </a:cxn>
                <a:cxn ang="0">
                  <a:pos x="259" y="963"/>
                </a:cxn>
                <a:cxn ang="0">
                  <a:pos x="354" y="960"/>
                </a:cxn>
                <a:cxn ang="0">
                  <a:pos x="648" y="925"/>
                </a:cxn>
                <a:cxn ang="0">
                  <a:pos x="745" y="906"/>
                </a:cxn>
                <a:cxn ang="0">
                  <a:pos x="793" y="888"/>
                </a:cxn>
                <a:cxn ang="0">
                  <a:pos x="843" y="853"/>
                </a:cxn>
                <a:cxn ang="0">
                  <a:pos x="859" y="828"/>
                </a:cxn>
                <a:cxn ang="0">
                  <a:pos x="864" y="796"/>
                </a:cxn>
                <a:cxn ang="0">
                  <a:pos x="852" y="757"/>
                </a:cxn>
                <a:cxn ang="0">
                  <a:pos x="908" y="764"/>
                </a:cxn>
                <a:cxn ang="0">
                  <a:pos x="952" y="763"/>
                </a:cxn>
                <a:cxn ang="0">
                  <a:pos x="981" y="747"/>
                </a:cxn>
                <a:cxn ang="0">
                  <a:pos x="991" y="728"/>
                </a:cxn>
                <a:cxn ang="0">
                  <a:pos x="991" y="702"/>
                </a:cxn>
                <a:cxn ang="0">
                  <a:pos x="979" y="665"/>
                </a:cxn>
                <a:cxn ang="0">
                  <a:pos x="964" y="629"/>
                </a:cxn>
                <a:cxn ang="0">
                  <a:pos x="1008" y="607"/>
                </a:cxn>
                <a:cxn ang="0">
                  <a:pos x="1027" y="584"/>
                </a:cxn>
                <a:cxn ang="0">
                  <a:pos x="1030" y="557"/>
                </a:cxn>
                <a:cxn ang="0">
                  <a:pos x="1016" y="522"/>
                </a:cxn>
                <a:cxn ang="0">
                  <a:pos x="983" y="478"/>
                </a:cxn>
                <a:cxn ang="0">
                  <a:pos x="911" y="395"/>
                </a:cxn>
                <a:cxn ang="0">
                  <a:pos x="935" y="379"/>
                </a:cxn>
                <a:cxn ang="0">
                  <a:pos x="943" y="354"/>
                </a:cxn>
                <a:cxn ang="0">
                  <a:pos x="939" y="330"/>
                </a:cxn>
                <a:cxn ang="0">
                  <a:pos x="907" y="281"/>
                </a:cxn>
                <a:cxn ang="0">
                  <a:pos x="867" y="236"/>
                </a:cxn>
                <a:cxn ang="0">
                  <a:pos x="801" y="179"/>
                </a:cxn>
                <a:cxn ang="0">
                  <a:pos x="707" y="130"/>
                </a:cxn>
                <a:cxn ang="0">
                  <a:pos x="652" y="115"/>
                </a:cxn>
                <a:cxn ang="0">
                  <a:pos x="618" y="111"/>
                </a:cxn>
                <a:cxn ang="0">
                  <a:pos x="545" y="124"/>
                </a:cxn>
                <a:cxn ang="0">
                  <a:pos x="433" y="152"/>
                </a:cxn>
                <a:cxn ang="0">
                  <a:pos x="354" y="180"/>
                </a:cxn>
                <a:cxn ang="0">
                  <a:pos x="269" y="219"/>
                </a:cxn>
                <a:cxn ang="0">
                  <a:pos x="316" y="154"/>
                </a:cxn>
                <a:cxn ang="0">
                  <a:pos x="324" y="101"/>
                </a:cxn>
                <a:cxn ang="0">
                  <a:pos x="317" y="62"/>
                </a:cxn>
                <a:cxn ang="0">
                  <a:pos x="298" y="34"/>
                </a:cxn>
                <a:cxn ang="0">
                  <a:pos x="267" y="14"/>
                </a:cxn>
                <a:cxn ang="0">
                  <a:pos x="209" y="0"/>
                </a:cxn>
                <a:cxn ang="0">
                  <a:pos x="179" y="14"/>
                </a:cxn>
                <a:cxn ang="0">
                  <a:pos x="163" y="36"/>
                </a:cxn>
                <a:cxn ang="0">
                  <a:pos x="161" y="69"/>
                </a:cxn>
                <a:cxn ang="0">
                  <a:pos x="156" y="104"/>
                </a:cxn>
                <a:cxn ang="0">
                  <a:pos x="120" y="190"/>
                </a:cxn>
                <a:cxn ang="0">
                  <a:pos x="80" y="241"/>
                </a:cxn>
                <a:cxn ang="0">
                  <a:pos x="43" y="311"/>
                </a:cxn>
                <a:cxn ang="0">
                  <a:pos x="4" y="409"/>
                </a:cxn>
                <a:cxn ang="0">
                  <a:pos x="21" y="530"/>
                </a:cxn>
                <a:cxn ang="0">
                  <a:pos x="55" y="801"/>
                </a:cxn>
              </a:cxnLst>
              <a:rect l="0" t="0" r="r" b="b"/>
              <a:pathLst>
                <a:path w="1030" h="1034">
                  <a:moveTo>
                    <a:pt x="87" y="1034"/>
                  </a:moveTo>
                  <a:lnTo>
                    <a:pt x="98" y="1023"/>
                  </a:lnTo>
                  <a:lnTo>
                    <a:pt x="108" y="1014"/>
                  </a:lnTo>
                  <a:lnTo>
                    <a:pt x="118" y="1005"/>
                  </a:lnTo>
                  <a:lnTo>
                    <a:pt x="128" y="995"/>
                  </a:lnTo>
                  <a:lnTo>
                    <a:pt x="160" y="977"/>
                  </a:lnTo>
                  <a:lnTo>
                    <a:pt x="167" y="974"/>
                  </a:lnTo>
                  <a:lnTo>
                    <a:pt x="191" y="967"/>
                  </a:lnTo>
                  <a:lnTo>
                    <a:pt x="209" y="964"/>
                  </a:lnTo>
                  <a:lnTo>
                    <a:pt x="232" y="963"/>
                  </a:lnTo>
                  <a:lnTo>
                    <a:pt x="245" y="963"/>
                  </a:lnTo>
                  <a:lnTo>
                    <a:pt x="259" y="963"/>
                  </a:lnTo>
                  <a:lnTo>
                    <a:pt x="276" y="964"/>
                  </a:lnTo>
                  <a:lnTo>
                    <a:pt x="293" y="966"/>
                  </a:lnTo>
                  <a:lnTo>
                    <a:pt x="309" y="964"/>
                  </a:lnTo>
                  <a:lnTo>
                    <a:pt x="354" y="960"/>
                  </a:lnTo>
                  <a:lnTo>
                    <a:pt x="419" y="954"/>
                  </a:lnTo>
                  <a:lnTo>
                    <a:pt x="496" y="944"/>
                  </a:lnTo>
                  <a:lnTo>
                    <a:pt x="574" y="935"/>
                  </a:lnTo>
                  <a:lnTo>
                    <a:pt x="648" y="925"/>
                  </a:lnTo>
                  <a:lnTo>
                    <a:pt x="680" y="920"/>
                  </a:lnTo>
                  <a:lnTo>
                    <a:pt x="707" y="915"/>
                  </a:lnTo>
                  <a:lnTo>
                    <a:pt x="729" y="910"/>
                  </a:lnTo>
                  <a:lnTo>
                    <a:pt x="745" y="906"/>
                  </a:lnTo>
                  <a:lnTo>
                    <a:pt x="751" y="903"/>
                  </a:lnTo>
                  <a:lnTo>
                    <a:pt x="770" y="898"/>
                  </a:lnTo>
                  <a:lnTo>
                    <a:pt x="781" y="893"/>
                  </a:lnTo>
                  <a:lnTo>
                    <a:pt x="793" y="888"/>
                  </a:lnTo>
                  <a:lnTo>
                    <a:pt x="807" y="881"/>
                  </a:lnTo>
                  <a:lnTo>
                    <a:pt x="820" y="874"/>
                  </a:lnTo>
                  <a:lnTo>
                    <a:pt x="832" y="865"/>
                  </a:lnTo>
                  <a:lnTo>
                    <a:pt x="843" y="853"/>
                  </a:lnTo>
                  <a:lnTo>
                    <a:pt x="848" y="848"/>
                  </a:lnTo>
                  <a:lnTo>
                    <a:pt x="852" y="841"/>
                  </a:lnTo>
                  <a:lnTo>
                    <a:pt x="856" y="835"/>
                  </a:lnTo>
                  <a:lnTo>
                    <a:pt x="859" y="828"/>
                  </a:lnTo>
                  <a:lnTo>
                    <a:pt x="862" y="820"/>
                  </a:lnTo>
                  <a:lnTo>
                    <a:pt x="863" y="812"/>
                  </a:lnTo>
                  <a:lnTo>
                    <a:pt x="864" y="804"/>
                  </a:lnTo>
                  <a:lnTo>
                    <a:pt x="864" y="796"/>
                  </a:lnTo>
                  <a:lnTo>
                    <a:pt x="862" y="787"/>
                  </a:lnTo>
                  <a:lnTo>
                    <a:pt x="860" y="777"/>
                  </a:lnTo>
                  <a:lnTo>
                    <a:pt x="857" y="767"/>
                  </a:lnTo>
                  <a:lnTo>
                    <a:pt x="852" y="757"/>
                  </a:lnTo>
                  <a:lnTo>
                    <a:pt x="852" y="756"/>
                  </a:lnTo>
                  <a:lnTo>
                    <a:pt x="871" y="759"/>
                  </a:lnTo>
                  <a:lnTo>
                    <a:pt x="890" y="761"/>
                  </a:lnTo>
                  <a:lnTo>
                    <a:pt x="908" y="764"/>
                  </a:lnTo>
                  <a:lnTo>
                    <a:pt x="925" y="767"/>
                  </a:lnTo>
                  <a:lnTo>
                    <a:pt x="931" y="766"/>
                  </a:lnTo>
                  <a:lnTo>
                    <a:pt x="944" y="765"/>
                  </a:lnTo>
                  <a:lnTo>
                    <a:pt x="952" y="763"/>
                  </a:lnTo>
                  <a:lnTo>
                    <a:pt x="960" y="760"/>
                  </a:lnTo>
                  <a:lnTo>
                    <a:pt x="968" y="756"/>
                  </a:lnTo>
                  <a:lnTo>
                    <a:pt x="977" y="750"/>
                  </a:lnTo>
                  <a:lnTo>
                    <a:pt x="981" y="747"/>
                  </a:lnTo>
                  <a:lnTo>
                    <a:pt x="984" y="743"/>
                  </a:lnTo>
                  <a:lnTo>
                    <a:pt x="986" y="738"/>
                  </a:lnTo>
                  <a:lnTo>
                    <a:pt x="989" y="734"/>
                  </a:lnTo>
                  <a:lnTo>
                    <a:pt x="991" y="728"/>
                  </a:lnTo>
                  <a:lnTo>
                    <a:pt x="992" y="723"/>
                  </a:lnTo>
                  <a:lnTo>
                    <a:pt x="992" y="717"/>
                  </a:lnTo>
                  <a:lnTo>
                    <a:pt x="992" y="710"/>
                  </a:lnTo>
                  <a:lnTo>
                    <a:pt x="991" y="702"/>
                  </a:lnTo>
                  <a:lnTo>
                    <a:pt x="990" y="693"/>
                  </a:lnTo>
                  <a:lnTo>
                    <a:pt x="987" y="685"/>
                  </a:lnTo>
                  <a:lnTo>
                    <a:pt x="984" y="675"/>
                  </a:lnTo>
                  <a:lnTo>
                    <a:pt x="979" y="665"/>
                  </a:lnTo>
                  <a:lnTo>
                    <a:pt x="973" y="654"/>
                  </a:lnTo>
                  <a:lnTo>
                    <a:pt x="966" y="642"/>
                  </a:lnTo>
                  <a:lnTo>
                    <a:pt x="958" y="630"/>
                  </a:lnTo>
                  <a:lnTo>
                    <a:pt x="964" y="629"/>
                  </a:lnTo>
                  <a:lnTo>
                    <a:pt x="980" y="624"/>
                  </a:lnTo>
                  <a:lnTo>
                    <a:pt x="989" y="620"/>
                  </a:lnTo>
                  <a:lnTo>
                    <a:pt x="999" y="614"/>
                  </a:lnTo>
                  <a:lnTo>
                    <a:pt x="1008" y="607"/>
                  </a:lnTo>
                  <a:lnTo>
                    <a:pt x="1018" y="599"/>
                  </a:lnTo>
                  <a:lnTo>
                    <a:pt x="1021" y="595"/>
                  </a:lnTo>
                  <a:lnTo>
                    <a:pt x="1024" y="589"/>
                  </a:lnTo>
                  <a:lnTo>
                    <a:pt x="1027" y="584"/>
                  </a:lnTo>
                  <a:lnTo>
                    <a:pt x="1029" y="578"/>
                  </a:lnTo>
                  <a:lnTo>
                    <a:pt x="1030" y="571"/>
                  </a:lnTo>
                  <a:lnTo>
                    <a:pt x="1030" y="564"/>
                  </a:lnTo>
                  <a:lnTo>
                    <a:pt x="1030" y="557"/>
                  </a:lnTo>
                  <a:lnTo>
                    <a:pt x="1028" y="549"/>
                  </a:lnTo>
                  <a:lnTo>
                    <a:pt x="1026" y="541"/>
                  </a:lnTo>
                  <a:lnTo>
                    <a:pt x="1022" y="531"/>
                  </a:lnTo>
                  <a:lnTo>
                    <a:pt x="1016" y="522"/>
                  </a:lnTo>
                  <a:lnTo>
                    <a:pt x="1010" y="512"/>
                  </a:lnTo>
                  <a:lnTo>
                    <a:pt x="1003" y="501"/>
                  </a:lnTo>
                  <a:lnTo>
                    <a:pt x="994" y="489"/>
                  </a:lnTo>
                  <a:lnTo>
                    <a:pt x="983" y="478"/>
                  </a:lnTo>
                  <a:lnTo>
                    <a:pt x="970" y="465"/>
                  </a:lnTo>
                  <a:lnTo>
                    <a:pt x="898" y="398"/>
                  </a:lnTo>
                  <a:lnTo>
                    <a:pt x="902" y="398"/>
                  </a:lnTo>
                  <a:lnTo>
                    <a:pt x="911" y="395"/>
                  </a:lnTo>
                  <a:lnTo>
                    <a:pt x="917" y="392"/>
                  </a:lnTo>
                  <a:lnTo>
                    <a:pt x="923" y="389"/>
                  </a:lnTo>
                  <a:lnTo>
                    <a:pt x="930" y="384"/>
                  </a:lnTo>
                  <a:lnTo>
                    <a:pt x="935" y="379"/>
                  </a:lnTo>
                  <a:lnTo>
                    <a:pt x="940" y="371"/>
                  </a:lnTo>
                  <a:lnTo>
                    <a:pt x="942" y="364"/>
                  </a:lnTo>
                  <a:lnTo>
                    <a:pt x="943" y="359"/>
                  </a:lnTo>
                  <a:lnTo>
                    <a:pt x="943" y="354"/>
                  </a:lnTo>
                  <a:lnTo>
                    <a:pt x="943" y="349"/>
                  </a:lnTo>
                  <a:lnTo>
                    <a:pt x="942" y="344"/>
                  </a:lnTo>
                  <a:lnTo>
                    <a:pt x="941" y="338"/>
                  </a:lnTo>
                  <a:lnTo>
                    <a:pt x="939" y="330"/>
                  </a:lnTo>
                  <a:lnTo>
                    <a:pt x="936" y="323"/>
                  </a:lnTo>
                  <a:lnTo>
                    <a:pt x="932" y="316"/>
                  </a:lnTo>
                  <a:lnTo>
                    <a:pt x="921" y="300"/>
                  </a:lnTo>
                  <a:lnTo>
                    <a:pt x="907" y="281"/>
                  </a:lnTo>
                  <a:lnTo>
                    <a:pt x="902" y="276"/>
                  </a:lnTo>
                  <a:lnTo>
                    <a:pt x="889" y="260"/>
                  </a:lnTo>
                  <a:lnTo>
                    <a:pt x="878" y="248"/>
                  </a:lnTo>
                  <a:lnTo>
                    <a:pt x="867" y="236"/>
                  </a:lnTo>
                  <a:lnTo>
                    <a:pt x="853" y="223"/>
                  </a:lnTo>
                  <a:lnTo>
                    <a:pt x="837" y="209"/>
                  </a:lnTo>
                  <a:lnTo>
                    <a:pt x="820" y="194"/>
                  </a:lnTo>
                  <a:lnTo>
                    <a:pt x="801" y="179"/>
                  </a:lnTo>
                  <a:lnTo>
                    <a:pt x="779" y="165"/>
                  </a:lnTo>
                  <a:lnTo>
                    <a:pt x="758" y="152"/>
                  </a:lnTo>
                  <a:lnTo>
                    <a:pt x="733" y="140"/>
                  </a:lnTo>
                  <a:lnTo>
                    <a:pt x="707" y="130"/>
                  </a:lnTo>
                  <a:lnTo>
                    <a:pt x="694" y="125"/>
                  </a:lnTo>
                  <a:lnTo>
                    <a:pt x="681" y="121"/>
                  </a:lnTo>
                  <a:lnTo>
                    <a:pt x="667" y="117"/>
                  </a:lnTo>
                  <a:lnTo>
                    <a:pt x="652" y="115"/>
                  </a:lnTo>
                  <a:lnTo>
                    <a:pt x="650" y="109"/>
                  </a:lnTo>
                  <a:lnTo>
                    <a:pt x="644" y="110"/>
                  </a:lnTo>
                  <a:lnTo>
                    <a:pt x="627" y="111"/>
                  </a:lnTo>
                  <a:lnTo>
                    <a:pt x="618" y="111"/>
                  </a:lnTo>
                  <a:lnTo>
                    <a:pt x="611" y="111"/>
                  </a:lnTo>
                  <a:lnTo>
                    <a:pt x="589" y="116"/>
                  </a:lnTo>
                  <a:lnTo>
                    <a:pt x="568" y="119"/>
                  </a:lnTo>
                  <a:lnTo>
                    <a:pt x="545" y="124"/>
                  </a:lnTo>
                  <a:lnTo>
                    <a:pt x="519" y="130"/>
                  </a:lnTo>
                  <a:lnTo>
                    <a:pt x="493" y="136"/>
                  </a:lnTo>
                  <a:lnTo>
                    <a:pt x="463" y="143"/>
                  </a:lnTo>
                  <a:lnTo>
                    <a:pt x="433" y="152"/>
                  </a:lnTo>
                  <a:lnTo>
                    <a:pt x="402" y="162"/>
                  </a:lnTo>
                  <a:lnTo>
                    <a:pt x="370" y="174"/>
                  </a:lnTo>
                  <a:lnTo>
                    <a:pt x="353" y="178"/>
                  </a:lnTo>
                  <a:lnTo>
                    <a:pt x="354" y="180"/>
                  </a:lnTo>
                  <a:lnTo>
                    <a:pt x="333" y="188"/>
                  </a:lnTo>
                  <a:lnTo>
                    <a:pt x="312" y="198"/>
                  </a:lnTo>
                  <a:lnTo>
                    <a:pt x="290" y="207"/>
                  </a:lnTo>
                  <a:lnTo>
                    <a:pt x="269" y="219"/>
                  </a:lnTo>
                  <a:lnTo>
                    <a:pt x="272" y="213"/>
                  </a:lnTo>
                  <a:lnTo>
                    <a:pt x="273" y="211"/>
                  </a:lnTo>
                  <a:lnTo>
                    <a:pt x="311" y="170"/>
                  </a:lnTo>
                  <a:lnTo>
                    <a:pt x="316" y="154"/>
                  </a:lnTo>
                  <a:lnTo>
                    <a:pt x="320" y="140"/>
                  </a:lnTo>
                  <a:lnTo>
                    <a:pt x="322" y="125"/>
                  </a:lnTo>
                  <a:lnTo>
                    <a:pt x="324" y="113"/>
                  </a:lnTo>
                  <a:lnTo>
                    <a:pt x="324" y="101"/>
                  </a:lnTo>
                  <a:lnTo>
                    <a:pt x="324" y="90"/>
                  </a:lnTo>
                  <a:lnTo>
                    <a:pt x="322" y="79"/>
                  </a:lnTo>
                  <a:lnTo>
                    <a:pt x="320" y="70"/>
                  </a:lnTo>
                  <a:lnTo>
                    <a:pt x="317" y="62"/>
                  </a:lnTo>
                  <a:lnTo>
                    <a:pt x="313" y="54"/>
                  </a:lnTo>
                  <a:lnTo>
                    <a:pt x="308" y="47"/>
                  </a:lnTo>
                  <a:lnTo>
                    <a:pt x="303" y="40"/>
                  </a:lnTo>
                  <a:lnTo>
                    <a:pt x="298" y="34"/>
                  </a:lnTo>
                  <a:lnTo>
                    <a:pt x="292" y="29"/>
                  </a:lnTo>
                  <a:lnTo>
                    <a:pt x="286" y="24"/>
                  </a:lnTo>
                  <a:lnTo>
                    <a:pt x="280" y="20"/>
                  </a:lnTo>
                  <a:lnTo>
                    <a:pt x="267" y="14"/>
                  </a:lnTo>
                  <a:lnTo>
                    <a:pt x="253" y="9"/>
                  </a:lnTo>
                  <a:lnTo>
                    <a:pt x="240" y="5"/>
                  </a:lnTo>
                  <a:lnTo>
                    <a:pt x="228" y="2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3" y="5"/>
                  </a:lnTo>
                  <a:lnTo>
                    <a:pt x="185" y="9"/>
                  </a:lnTo>
                  <a:lnTo>
                    <a:pt x="179" y="14"/>
                  </a:lnTo>
                  <a:lnTo>
                    <a:pt x="173" y="19"/>
                  </a:lnTo>
                  <a:lnTo>
                    <a:pt x="169" y="25"/>
                  </a:lnTo>
                  <a:lnTo>
                    <a:pt x="166" y="30"/>
                  </a:lnTo>
                  <a:lnTo>
                    <a:pt x="163" y="36"/>
                  </a:lnTo>
                  <a:lnTo>
                    <a:pt x="162" y="42"/>
                  </a:lnTo>
                  <a:lnTo>
                    <a:pt x="160" y="54"/>
                  </a:lnTo>
                  <a:lnTo>
                    <a:pt x="161" y="63"/>
                  </a:lnTo>
                  <a:lnTo>
                    <a:pt x="161" y="69"/>
                  </a:lnTo>
                  <a:lnTo>
                    <a:pt x="162" y="71"/>
                  </a:lnTo>
                  <a:lnTo>
                    <a:pt x="161" y="82"/>
                  </a:lnTo>
                  <a:lnTo>
                    <a:pt x="159" y="93"/>
                  </a:lnTo>
                  <a:lnTo>
                    <a:pt x="156" y="104"/>
                  </a:lnTo>
                  <a:lnTo>
                    <a:pt x="152" y="115"/>
                  </a:lnTo>
                  <a:lnTo>
                    <a:pt x="145" y="138"/>
                  </a:lnTo>
                  <a:lnTo>
                    <a:pt x="136" y="158"/>
                  </a:lnTo>
                  <a:lnTo>
                    <a:pt x="120" y="190"/>
                  </a:lnTo>
                  <a:lnTo>
                    <a:pt x="113" y="202"/>
                  </a:lnTo>
                  <a:lnTo>
                    <a:pt x="102" y="214"/>
                  </a:lnTo>
                  <a:lnTo>
                    <a:pt x="91" y="226"/>
                  </a:lnTo>
                  <a:lnTo>
                    <a:pt x="80" y="241"/>
                  </a:lnTo>
                  <a:lnTo>
                    <a:pt x="70" y="258"/>
                  </a:lnTo>
                  <a:lnTo>
                    <a:pt x="61" y="274"/>
                  </a:lnTo>
                  <a:lnTo>
                    <a:pt x="52" y="293"/>
                  </a:lnTo>
                  <a:lnTo>
                    <a:pt x="43" y="311"/>
                  </a:lnTo>
                  <a:lnTo>
                    <a:pt x="35" y="328"/>
                  </a:lnTo>
                  <a:lnTo>
                    <a:pt x="21" y="362"/>
                  </a:lnTo>
                  <a:lnTo>
                    <a:pt x="11" y="390"/>
                  </a:lnTo>
                  <a:lnTo>
                    <a:pt x="4" y="409"/>
                  </a:lnTo>
                  <a:lnTo>
                    <a:pt x="0" y="417"/>
                  </a:lnTo>
                  <a:lnTo>
                    <a:pt x="8" y="455"/>
                  </a:lnTo>
                  <a:lnTo>
                    <a:pt x="15" y="492"/>
                  </a:lnTo>
                  <a:lnTo>
                    <a:pt x="21" y="530"/>
                  </a:lnTo>
                  <a:lnTo>
                    <a:pt x="27" y="568"/>
                  </a:lnTo>
                  <a:lnTo>
                    <a:pt x="37" y="646"/>
                  </a:lnTo>
                  <a:lnTo>
                    <a:pt x="47" y="723"/>
                  </a:lnTo>
                  <a:lnTo>
                    <a:pt x="55" y="801"/>
                  </a:lnTo>
                  <a:lnTo>
                    <a:pt x="65" y="879"/>
                  </a:lnTo>
                  <a:lnTo>
                    <a:pt x="75" y="957"/>
                  </a:lnTo>
                  <a:lnTo>
                    <a:pt x="87" y="1034"/>
                  </a:lnTo>
                  <a:close/>
                </a:path>
              </a:pathLst>
            </a:custGeom>
            <a:solidFill>
              <a:srgbClr val="F0D1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7" name="Freeform 161"/>
            <p:cNvSpPr>
              <a:spLocks/>
            </p:cNvSpPr>
            <p:nvPr/>
          </p:nvSpPr>
          <p:spPr bwMode="auto">
            <a:xfrm>
              <a:off x="1110" y="1400"/>
              <a:ext cx="25" cy="9"/>
            </a:xfrm>
            <a:custGeom>
              <a:avLst/>
              <a:gdLst/>
              <a:ahLst/>
              <a:cxnLst>
                <a:cxn ang="0">
                  <a:pos x="24" y="22"/>
                </a:cxn>
                <a:cxn ang="0">
                  <a:pos x="33" y="22"/>
                </a:cxn>
                <a:cxn ang="0">
                  <a:pos x="59" y="23"/>
                </a:cxn>
                <a:cxn ang="0">
                  <a:pos x="95" y="23"/>
                </a:cxn>
                <a:cxn ang="0">
                  <a:pos x="137" y="25"/>
                </a:cxn>
                <a:cxn ang="0">
                  <a:pos x="180" y="28"/>
                </a:cxn>
                <a:cxn ang="0">
                  <a:pos x="219" y="32"/>
                </a:cxn>
                <a:cxn ang="0">
                  <a:pos x="237" y="35"/>
                </a:cxn>
                <a:cxn ang="0">
                  <a:pos x="251" y="38"/>
                </a:cxn>
                <a:cxn ang="0">
                  <a:pos x="262" y="41"/>
                </a:cxn>
                <a:cxn ang="0">
                  <a:pos x="270" y="45"/>
                </a:cxn>
                <a:cxn ang="0">
                  <a:pos x="277" y="50"/>
                </a:cxn>
                <a:cxn ang="0">
                  <a:pos x="295" y="61"/>
                </a:cxn>
                <a:cxn ang="0">
                  <a:pos x="322" y="76"/>
                </a:cxn>
                <a:cxn ang="0">
                  <a:pos x="351" y="94"/>
                </a:cxn>
                <a:cxn ang="0">
                  <a:pos x="381" y="113"/>
                </a:cxn>
                <a:cxn ang="0">
                  <a:pos x="408" y="132"/>
                </a:cxn>
                <a:cxn ang="0">
                  <a:pos x="419" y="140"/>
                </a:cxn>
                <a:cxn ang="0">
                  <a:pos x="427" y="148"/>
                </a:cxn>
                <a:cxn ang="0">
                  <a:pos x="433" y="154"/>
                </a:cxn>
                <a:cxn ang="0">
                  <a:pos x="435" y="159"/>
                </a:cxn>
                <a:cxn ang="0">
                  <a:pos x="435" y="157"/>
                </a:cxn>
                <a:cxn ang="0">
                  <a:pos x="435" y="151"/>
                </a:cxn>
                <a:cxn ang="0">
                  <a:pos x="434" y="147"/>
                </a:cxn>
                <a:cxn ang="0">
                  <a:pos x="431" y="141"/>
                </a:cxn>
                <a:cxn ang="0">
                  <a:pos x="428" y="135"/>
                </a:cxn>
                <a:cxn ang="0">
                  <a:pos x="422" y="126"/>
                </a:cxn>
                <a:cxn ang="0">
                  <a:pos x="415" y="118"/>
                </a:cxn>
                <a:cxn ang="0">
                  <a:pos x="406" y="109"/>
                </a:cxn>
                <a:cxn ang="0">
                  <a:pos x="393" y="98"/>
                </a:cxn>
                <a:cxn ang="0">
                  <a:pos x="378" y="86"/>
                </a:cxn>
                <a:cxn ang="0">
                  <a:pos x="360" y="74"/>
                </a:cxn>
                <a:cxn ang="0">
                  <a:pos x="338" y="60"/>
                </a:cxn>
                <a:cxn ang="0">
                  <a:pos x="314" y="45"/>
                </a:cxn>
                <a:cxn ang="0">
                  <a:pos x="284" y="29"/>
                </a:cxn>
                <a:cxn ang="0">
                  <a:pos x="268" y="27"/>
                </a:cxn>
                <a:cxn ang="0">
                  <a:pos x="227" y="21"/>
                </a:cxn>
                <a:cxn ang="0">
                  <a:pos x="169" y="14"/>
                </a:cxn>
                <a:cxn ang="0">
                  <a:pos x="108" y="5"/>
                </a:cxn>
                <a:cxn ang="0">
                  <a:pos x="79" y="3"/>
                </a:cxn>
                <a:cxn ang="0">
                  <a:pos x="53" y="1"/>
                </a:cxn>
                <a:cxn ang="0">
                  <a:pos x="30" y="0"/>
                </a:cxn>
                <a:cxn ang="0">
                  <a:pos x="13" y="1"/>
                </a:cxn>
                <a:cxn ang="0">
                  <a:pos x="7" y="1"/>
                </a:cxn>
                <a:cxn ang="0">
                  <a:pos x="3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3" y="11"/>
                </a:cxn>
                <a:cxn ang="0">
                  <a:pos x="7" y="14"/>
                </a:cxn>
                <a:cxn ang="0">
                  <a:pos x="14" y="18"/>
                </a:cxn>
                <a:cxn ang="0">
                  <a:pos x="24" y="22"/>
                </a:cxn>
              </a:cxnLst>
              <a:rect l="0" t="0" r="r" b="b"/>
              <a:pathLst>
                <a:path w="435" h="159">
                  <a:moveTo>
                    <a:pt x="24" y="22"/>
                  </a:moveTo>
                  <a:lnTo>
                    <a:pt x="33" y="22"/>
                  </a:lnTo>
                  <a:lnTo>
                    <a:pt x="59" y="23"/>
                  </a:lnTo>
                  <a:lnTo>
                    <a:pt x="95" y="23"/>
                  </a:lnTo>
                  <a:lnTo>
                    <a:pt x="137" y="25"/>
                  </a:lnTo>
                  <a:lnTo>
                    <a:pt x="180" y="28"/>
                  </a:lnTo>
                  <a:lnTo>
                    <a:pt x="219" y="32"/>
                  </a:lnTo>
                  <a:lnTo>
                    <a:pt x="237" y="35"/>
                  </a:lnTo>
                  <a:lnTo>
                    <a:pt x="251" y="38"/>
                  </a:lnTo>
                  <a:lnTo>
                    <a:pt x="262" y="41"/>
                  </a:lnTo>
                  <a:lnTo>
                    <a:pt x="270" y="45"/>
                  </a:lnTo>
                  <a:lnTo>
                    <a:pt x="277" y="50"/>
                  </a:lnTo>
                  <a:lnTo>
                    <a:pt x="295" y="61"/>
                  </a:lnTo>
                  <a:lnTo>
                    <a:pt x="322" y="76"/>
                  </a:lnTo>
                  <a:lnTo>
                    <a:pt x="351" y="94"/>
                  </a:lnTo>
                  <a:lnTo>
                    <a:pt x="381" y="113"/>
                  </a:lnTo>
                  <a:lnTo>
                    <a:pt x="408" y="132"/>
                  </a:lnTo>
                  <a:lnTo>
                    <a:pt x="419" y="140"/>
                  </a:lnTo>
                  <a:lnTo>
                    <a:pt x="427" y="148"/>
                  </a:lnTo>
                  <a:lnTo>
                    <a:pt x="433" y="154"/>
                  </a:lnTo>
                  <a:lnTo>
                    <a:pt x="435" y="159"/>
                  </a:lnTo>
                  <a:lnTo>
                    <a:pt x="435" y="157"/>
                  </a:lnTo>
                  <a:lnTo>
                    <a:pt x="435" y="151"/>
                  </a:lnTo>
                  <a:lnTo>
                    <a:pt x="434" y="147"/>
                  </a:lnTo>
                  <a:lnTo>
                    <a:pt x="431" y="141"/>
                  </a:lnTo>
                  <a:lnTo>
                    <a:pt x="428" y="135"/>
                  </a:lnTo>
                  <a:lnTo>
                    <a:pt x="422" y="126"/>
                  </a:lnTo>
                  <a:lnTo>
                    <a:pt x="415" y="118"/>
                  </a:lnTo>
                  <a:lnTo>
                    <a:pt x="406" y="109"/>
                  </a:lnTo>
                  <a:lnTo>
                    <a:pt x="393" y="98"/>
                  </a:lnTo>
                  <a:lnTo>
                    <a:pt x="378" y="86"/>
                  </a:lnTo>
                  <a:lnTo>
                    <a:pt x="360" y="74"/>
                  </a:lnTo>
                  <a:lnTo>
                    <a:pt x="338" y="60"/>
                  </a:lnTo>
                  <a:lnTo>
                    <a:pt x="314" y="45"/>
                  </a:lnTo>
                  <a:lnTo>
                    <a:pt x="284" y="29"/>
                  </a:lnTo>
                  <a:lnTo>
                    <a:pt x="268" y="27"/>
                  </a:lnTo>
                  <a:lnTo>
                    <a:pt x="227" y="21"/>
                  </a:lnTo>
                  <a:lnTo>
                    <a:pt x="169" y="14"/>
                  </a:lnTo>
                  <a:lnTo>
                    <a:pt x="108" y="5"/>
                  </a:lnTo>
                  <a:lnTo>
                    <a:pt x="79" y="3"/>
                  </a:lnTo>
                  <a:lnTo>
                    <a:pt x="53" y="1"/>
                  </a:lnTo>
                  <a:lnTo>
                    <a:pt x="30" y="0"/>
                  </a:lnTo>
                  <a:lnTo>
                    <a:pt x="13" y="1"/>
                  </a:lnTo>
                  <a:lnTo>
                    <a:pt x="7" y="1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11"/>
                  </a:lnTo>
                  <a:lnTo>
                    <a:pt x="7" y="14"/>
                  </a:lnTo>
                  <a:lnTo>
                    <a:pt x="14" y="18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DDA8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8" name="Freeform 162"/>
            <p:cNvSpPr>
              <a:spLocks/>
            </p:cNvSpPr>
            <p:nvPr/>
          </p:nvSpPr>
          <p:spPr bwMode="auto">
            <a:xfrm>
              <a:off x="1106" y="1387"/>
              <a:ext cx="25" cy="7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3" y="1"/>
                </a:cxn>
                <a:cxn ang="0">
                  <a:pos x="55" y="4"/>
                </a:cxn>
                <a:cxn ang="0">
                  <a:pos x="89" y="8"/>
                </a:cxn>
                <a:cxn ang="0">
                  <a:pos x="128" y="13"/>
                </a:cxn>
                <a:cxn ang="0">
                  <a:pos x="171" y="19"/>
                </a:cxn>
                <a:cxn ang="0">
                  <a:pos x="212" y="22"/>
                </a:cxn>
                <a:cxn ang="0">
                  <a:pos x="230" y="24"/>
                </a:cxn>
                <a:cxn ang="0">
                  <a:pos x="248" y="24"/>
                </a:cxn>
                <a:cxn ang="0">
                  <a:pos x="263" y="25"/>
                </a:cxn>
                <a:cxn ang="0">
                  <a:pos x="274" y="24"/>
                </a:cxn>
                <a:cxn ang="0">
                  <a:pos x="280" y="25"/>
                </a:cxn>
                <a:cxn ang="0">
                  <a:pos x="295" y="29"/>
                </a:cxn>
                <a:cxn ang="0">
                  <a:pos x="316" y="36"/>
                </a:cxn>
                <a:cxn ang="0">
                  <a:pos x="341" y="45"/>
                </a:cxn>
                <a:cxn ang="0">
                  <a:pos x="354" y="50"/>
                </a:cxn>
                <a:cxn ang="0">
                  <a:pos x="367" y="57"/>
                </a:cxn>
                <a:cxn ang="0">
                  <a:pos x="381" y="64"/>
                </a:cxn>
                <a:cxn ang="0">
                  <a:pos x="394" y="72"/>
                </a:cxn>
                <a:cxn ang="0">
                  <a:pos x="405" y="80"/>
                </a:cxn>
                <a:cxn ang="0">
                  <a:pos x="416" y="89"/>
                </a:cxn>
                <a:cxn ang="0">
                  <a:pos x="426" y="100"/>
                </a:cxn>
                <a:cxn ang="0">
                  <a:pos x="433" y="110"/>
                </a:cxn>
                <a:cxn ang="0">
                  <a:pos x="434" y="112"/>
                </a:cxn>
                <a:cxn ang="0">
                  <a:pos x="435" y="113"/>
                </a:cxn>
                <a:cxn ang="0">
                  <a:pos x="434" y="114"/>
                </a:cxn>
                <a:cxn ang="0">
                  <a:pos x="433" y="115"/>
                </a:cxn>
                <a:cxn ang="0">
                  <a:pos x="430" y="115"/>
                </a:cxn>
                <a:cxn ang="0">
                  <a:pos x="426" y="114"/>
                </a:cxn>
                <a:cxn ang="0">
                  <a:pos x="412" y="109"/>
                </a:cxn>
                <a:cxn ang="0">
                  <a:pos x="389" y="98"/>
                </a:cxn>
                <a:cxn ang="0">
                  <a:pos x="353" y="79"/>
                </a:cxn>
                <a:cxn ang="0">
                  <a:pos x="303" y="52"/>
                </a:cxn>
                <a:cxn ang="0">
                  <a:pos x="293" y="50"/>
                </a:cxn>
                <a:cxn ang="0">
                  <a:pos x="265" y="45"/>
                </a:cxn>
                <a:cxn ang="0">
                  <a:pos x="226" y="39"/>
                </a:cxn>
                <a:cxn ang="0">
                  <a:pos x="180" y="32"/>
                </a:cxn>
                <a:cxn ang="0">
                  <a:pos x="131" y="26"/>
                </a:cxn>
                <a:cxn ang="0">
                  <a:pos x="85" y="21"/>
                </a:cxn>
                <a:cxn ang="0">
                  <a:pos x="65" y="20"/>
                </a:cxn>
                <a:cxn ang="0">
                  <a:pos x="47" y="19"/>
                </a:cxn>
                <a:cxn ang="0">
                  <a:pos x="33" y="20"/>
                </a:cxn>
                <a:cxn ang="0">
                  <a:pos x="22" y="22"/>
                </a:cxn>
                <a:cxn ang="0">
                  <a:pos x="15" y="21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2" y="9"/>
                </a:cxn>
                <a:cxn ang="0">
                  <a:pos x="4" y="7"/>
                </a:cxn>
                <a:cxn ang="0">
                  <a:pos x="9" y="5"/>
                </a:cxn>
                <a:cxn ang="0">
                  <a:pos x="15" y="2"/>
                </a:cxn>
                <a:cxn ang="0">
                  <a:pos x="24" y="0"/>
                </a:cxn>
              </a:cxnLst>
              <a:rect l="0" t="0" r="r" b="b"/>
              <a:pathLst>
                <a:path w="435" h="115">
                  <a:moveTo>
                    <a:pt x="24" y="0"/>
                  </a:moveTo>
                  <a:lnTo>
                    <a:pt x="33" y="1"/>
                  </a:lnTo>
                  <a:lnTo>
                    <a:pt x="55" y="4"/>
                  </a:lnTo>
                  <a:lnTo>
                    <a:pt x="89" y="8"/>
                  </a:lnTo>
                  <a:lnTo>
                    <a:pt x="128" y="13"/>
                  </a:lnTo>
                  <a:lnTo>
                    <a:pt x="171" y="19"/>
                  </a:lnTo>
                  <a:lnTo>
                    <a:pt x="212" y="22"/>
                  </a:lnTo>
                  <a:lnTo>
                    <a:pt x="230" y="24"/>
                  </a:lnTo>
                  <a:lnTo>
                    <a:pt x="248" y="24"/>
                  </a:lnTo>
                  <a:lnTo>
                    <a:pt x="263" y="25"/>
                  </a:lnTo>
                  <a:lnTo>
                    <a:pt x="274" y="24"/>
                  </a:lnTo>
                  <a:lnTo>
                    <a:pt x="280" y="25"/>
                  </a:lnTo>
                  <a:lnTo>
                    <a:pt x="295" y="29"/>
                  </a:lnTo>
                  <a:lnTo>
                    <a:pt x="316" y="36"/>
                  </a:lnTo>
                  <a:lnTo>
                    <a:pt x="341" y="45"/>
                  </a:lnTo>
                  <a:lnTo>
                    <a:pt x="354" y="50"/>
                  </a:lnTo>
                  <a:lnTo>
                    <a:pt x="367" y="57"/>
                  </a:lnTo>
                  <a:lnTo>
                    <a:pt x="381" y="64"/>
                  </a:lnTo>
                  <a:lnTo>
                    <a:pt x="394" y="72"/>
                  </a:lnTo>
                  <a:lnTo>
                    <a:pt x="405" y="80"/>
                  </a:lnTo>
                  <a:lnTo>
                    <a:pt x="416" y="89"/>
                  </a:lnTo>
                  <a:lnTo>
                    <a:pt x="426" y="10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5" y="113"/>
                  </a:lnTo>
                  <a:lnTo>
                    <a:pt x="434" y="114"/>
                  </a:lnTo>
                  <a:lnTo>
                    <a:pt x="433" y="115"/>
                  </a:lnTo>
                  <a:lnTo>
                    <a:pt x="430" y="115"/>
                  </a:lnTo>
                  <a:lnTo>
                    <a:pt x="426" y="114"/>
                  </a:lnTo>
                  <a:lnTo>
                    <a:pt x="412" y="109"/>
                  </a:lnTo>
                  <a:lnTo>
                    <a:pt x="389" y="98"/>
                  </a:lnTo>
                  <a:lnTo>
                    <a:pt x="353" y="79"/>
                  </a:lnTo>
                  <a:lnTo>
                    <a:pt x="303" y="52"/>
                  </a:lnTo>
                  <a:lnTo>
                    <a:pt x="293" y="50"/>
                  </a:lnTo>
                  <a:lnTo>
                    <a:pt x="265" y="45"/>
                  </a:lnTo>
                  <a:lnTo>
                    <a:pt x="226" y="39"/>
                  </a:lnTo>
                  <a:lnTo>
                    <a:pt x="180" y="32"/>
                  </a:lnTo>
                  <a:lnTo>
                    <a:pt x="131" y="26"/>
                  </a:lnTo>
                  <a:lnTo>
                    <a:pt x="85" y="21"/>
                  </a:lnTo>
                  <a:lnTo>
                    <a:pt x="65" y="20"/>
                  </a:lnTo>
                  <a:lnTo>
                    <a:pt x="47" y="19"/>
                  </a:lnTo>
                  <a:lnTo>
                    <a:pt x="33" y="20"/>
                  </a:lnTo>
                  <a:lnTo>
                    <a:pt x="22" y="22"/>
                  </a:lnTo>
                  <a:lnTo>
                    <a:pt x="15" y="21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9" y="5"/>
                  </a:lnTo>
                  <a:lnTo>
                    <a:pt x="15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DA8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9" name="Freeform 163"/>
            <p:cNvSpPr>
              <a:spLocks/>
            </p:cNvSpPr>
            <p:nvPr/>
          </p:nvSpPr>
          <p:spPr bwMode="auto">
            <a:xfrm>
              <a:off x="1107" y="1413"/>
              <a:ext cx="22" cy="3"/>
            </a:xfrm>
            <a:custGeom>
              <a:avLst/>
              <a:gdLst/>
              <a:ahLst/>
              <a:cxnLst>
                <a:cxn ang="0">
                  <a:pos x="17" y="26"/>
                </a:cxn>
                <a:cxn ang="0">
                  <a:pos x="30" y="26"/>
                </a:cxn>
                <a:cxn ang="0">
                  <a:pos x="65" y="25"/>
                </a:cxn>
                <a:cxn ang="0">
                  <a:pos x="115" y="25"/>
                </a:cxn>
                <a:cxn ang="0">
                  <a:pos x="173" y="25"/>
                </a:cxn>
                <a:cxn ang="0">
                  <a:pos x="204" y="26"/>
                </a:cxn>
                <a:cxn ang="0">
                  <a:pos x="235" y="27"/>
                </a:cxn>
                <a:cxn ang="0">
                  <a:pos x="263" y="29"/>
                </a:cxn>
                <a:cxn ang="0">
                  <a:pos x="291" y="31"/>
                </a:cxn>
                <a:cxn ang="0">
                  <a:pos x="317" y="35"/>
                </a:cxn>
                <a:cxn ang="0">
                  <a:pos x="338" y="39"/>
                </a:cxn>
                <a:cxn ang="0">
                  <a:pos x="347" y="42"/>
                </a:cxn>
                <a:cxn ang="0">
                  <a:pos x="356" y="44"/>
                </a:cxn>
                <a:cxn ang="0">
                  <a:pos x="362" y="47"/>
                </a:cxn>
                <a:cxn ang="0">
                  <a:pos x="367" y="50"/>
                </a:cxn>
                <a:cxn ang="0">
                  <a:pos x="362" y="47"/>
                </a:cxn>
                <a:cxn ang="0">
                  <a:pos x="343" y="39"/>
                </a:cxn>
                <a:cxn ang="0">
                  <a:pos x="331" y="35"/>
                </a:cxn>
                <a:cxn ang="0">
                  <a:pos x="315" y="28"/>
                </a:cxn>
                <a:cxn ang="0">
                  <a:pos x="296" y="23"/>
                </a:cxn>
                <a:cxn ang="0">
                  <a:pos x="275" y="17"/>
                </a:cxn>
                <a:cxn ang="0">
                  <a:pos x="251" y="12"/>
                </a:cxn>
                <a:cxn ang="0">
                  <a:pos x="226" y="8"/>
                </a:cxn>
                <a:cxn ang="0">
                  <a:pos x="197" y="4"/>
                </a:cxn>
                <a:cxn ang="0">
                  <a:pos x="165" y="1"/>
                </a:cxn>
                <a:cxn ang="0">
                  <a:pos x="132" y="0"/>
                </a:cxn>
                <a:cxn ang="0">
                  <a:pos x="97" y="0"/>
                </a:cxn>
                <a:cxn ang="0">
                  <a:pos x="59" y="2"/>
                </a:cxn>
                <a:cxn ang="0">
                  <a:pos x="19" y="5"/>
                </a:cxn>
                <a:cxn ang="0">
                  <a:pos x="13" y="7"/>
                </a:cxn>
                <a:cxn ang="0">
                  <a:pos x="4" y="12"/>
                </a:cxn>
                <a:cxn ang="0">
                  <a:pos x="1" y="13"/>
                </a:cxn>
                <a:cxn ang="0">
                  <a:pos x="0" y="15"/>
                </a:cxn>
                <a:cxn ang="0">
                  <a:pos x="0" y="16"/>
                </a:cxn>
                <a:cxn ang="0">
                  <a:pos x="1" y="18"/>
                </a:cxn>
                <a:cxn ang="0">
                  <a:pos x="3" y="20"/>
                </a:cxn>
                <a:cxn ang="0">
                  <a:pos x="6" y="22"/>
                </a:cxn>
                <a:cxn ang="0">
                  <a:pos x="11" y="24"/>
                </a:cxn>
                <a:cxn ang="0">
                  <a:pos x="17" y="26"/>
                </a:cxn>
              </a:cxnLst>
              <a:rect l="0" t="0" r="r" b="b"/>
              <a:pathLst>
                <a:path w="367" h="50">
                  <a:moveTo>
                    <a:pt x="17" y="26"/>
                  </a:moveTo>
                  <a:lnTo>
                    <a:pt x="30" y="26"/>
                  </a:lnTo>
                  <a:lnTo>
                    <a:pt x="65" y="25"/>
                  </a:lnTo>
                  <a:lnTo>
                    <a:pt x="115" y="25"/>
                  </a:lnTo>
                  <a:lnTo>
                    <a:pt x="173" y="25"/>
                  </a:lnTo>
                  <a:lnTo>
                    <a:pt x="204" y="26"/>
                  </a:lnTo>
                  <a:lnTo>
                    <a:pt x="235" y="27"/>
                  </a:lnTo>
                  <a:lnTo>
                    <a:pt x="263" y="29"/>
                  </a:lnTo>
                  <a:lnTo>
                    <a:pt x="291" y="31"/>
                  </a:lnTo>
                  <a:lnTo>
                    <a:pt x="317" y="35"/>
                  </a:lnTo>
                  <a:lnTo>
                    <a:pt x="338" y="39"/>
                  </a:lnTo>
                  <a:lnTo>
                    <a:pt x="347" y="42"/>
                  </a:lnTo>
                  <a:lnTo>
                    <a:pt x="356" y="44"/>
                  </a:lnTo>
                  <a:lnTo>
                    <a:pt x="362" y="47"/>
                  </a:lnTo>
                  <a:lnTo>
                    <a:pt x="367" y="50"/>
                  </a:lnTo>
                  <a:lnTo>
                    <a:pt x="362" y="47"/>
                  </a:lnTo>
                  <a:lnTo>
                    <a:pt x="343" y="39"/>
                  </a:lnTo>
                  <a:lnTo>
                    <a:pt x="331" y="35"/>
                  </a:lnTo>
                  <a:lnTo>
                    <a:pt x="315" y="28"/>
                  </a:lnTo>
                  <a:lnTo>
                    <a:pt x="296" y="23"/>
                  </a:lnTo>
                  <a:lnTo>
                    <a:pt x="275" y="17"/>
                  </a:lnTo>
                  <a:lnTo>
                    <a:pt x="251" y="12"/>
                  </a:lnTo>
                  <a:lnTo>
                    <a:pt x="226" y="8"/>
                  </a:lnTo>
                  <a:lnTo>
                    <a:pt x="197" y="4"/>
                  </a:lnTo>
                  <a:lnTo>
                    <a:pt x="165" y="1"/>
                  </a:lnTo>
                  <a:lnTo>
                    <a:pt x="132" y="0"/>
                  </a:lnTo>
                  <a:lnTo>
                    <a:pt x="97" y="0"/>
                  </a:lnTo>
                  <a:lnTo>
                    <a:pt x="59" y="2"/>
                  </a:lnTo>
                  <a:lnTo>
                    <a:pt x="19" y="5"/>
                  </a:lnTo>
                  <a:lnTo>
                    <a:pt x="13" y="7"/>
                  </a:lnTo>
                  <a:lnTo>
                    <a:pt x="4" y="12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20"/>
                  </a:lnTo>
                  <a:lnTo>
                    <a:pt x="6" y="22"/>
                  </a:lnTo>
                  <a:lnTo>
                    <a:pt x="11" y="24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rgbClr val="DDA8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0" name="Freeform 164"/>
            <p:cNvSpPr>
              <a:spLocks/>
            </p:cNvSpPr>
            <p:nvPr/>
          </p:nvSpPr>
          <p:spPr bwMode="auto">
            <a:xfrm>
              <a:off x="829" y="1229"/>
              <a:ext cx="71" cy="88"/>
            </a:xfrm>
            <a:custGeom>
              <a:avLst/>
              <a:gdLst/>
              <a:ahLst/>
              <a:cxnLst>
                <a:cxn ang="0">
                  <a:pos x="0" y="286"/>
                </a:cxn>
                <a:cxn ang="0">
                  <a:pos x="264" y="0"/>
                </a:cxn>
                <a:cxn ang="0">
                  <a:pos x="273" y="4"/>
                </a:cxn>
                <a:cxn ang="0">
                  <a:pos x="297" y="15"/>
                </a:cxn>
                <a:cxn ang="0">
                  <a:pos x="335" y="33"/>
                </a:cxn>
                <a:cxn ang="0">
                  <a:pos x="384" y="59"/>
                </a:cxn>
                <a:cxn ang="0">
                  <a:pos x="413" y="74"/>
                </a:cxn>
                <a:cxn ang="0">
                  <a:pos x="443" y="92"/>
                </a:cxn>
                <a:cxn ang="0">
                  <a:pos x="477" y="111"/>
                </a:cxn>
                <a:cxn ang="0">
                  <a:pos x="511" y="133"/>
                </a:cxn>
                <a:cxn ang="0">
                  <a:pos x="548" y="156"/>
                </a:cxn>
                <a:cxn ang="0">
                  <a:pos x="585" y="181"/>
                </a:cxn>
                <a:cxn ang="0">
                  <a:pos x="624" y="209"/>
                </a:cxn>
                <a:cxn ang="0">
                  <a:pos x="663" y="237"/>
                </a:cxn>
                <a:cxn ang="0">
                  <a:pos x="703" y="268"/>
                </a:cxn>
                <a:cxn ang="0">
                  <a:pos x="743" y="301"/>
                </a:cxn>
                <a:cxn ang="0">
                  <a:pos x="783" y="336"/>
                </a:cxn>
                <a:cxn ang="0">
                  <a:pos x="824" y="373"/>
                </a:cxn>
                <a:cxn ang="0">
                  <a:pos x="864" y="411"/>
                </a:cxn>
                <a:cxn ang="0">
                  <a:pos x="903" y="451"/>
                </a:cxn>
                <a:cxn ang="0">
                  <a:pos x="942" y="495"/>
                </a:cxn>
                <a:cxn ang="0">
                  <a:pos x="979" y="540"/>
                </a:cxn>
                <a:cxn ang="0">
                  <a:pos x="1014" y="586"/>
                </a:cxn>
                <a:cxn ang="0">
                  <a:pos x="1049" y="635"/>
                </a:cxn>
                <a:cxn ang="0">
                  <a:pos x="1082" y="685"/>
                </a:cxn>
                <a:cxn ang="0">
                  <a:pos x="1113" y="738"/>
                </a:cxn>
                <a:cxn ang="0">
                  <a:pos x="1141" y="793"/>
                </a:cxn>
                <a:cxn ang="0">
                  <a:pos x="1167" y="850"/>
                </a:cxn>
                <a:cxn ang="0">
                  <a:pos x="1190" y="909"/>
                </a:cxn>
                <a:cxn ang="0">
                  <a:pos x="1210" y="969"/>
                </a:cxn>
                <a:cxn ang="0">
                  <a:pos x="1144" y="1498"/>
                </a:cxn>
                <a:cxn ang="0">
                  <a:pos x="0" y="286"/>
                </a:cxn>
              </a:cxnLst>
              <a:rect l="0" t="0" r="r" b="b"/>
              <a:pathLst>
                <a:path w="1210" h="1498">
                  <a:moveTo>
                    <a:pt x="0" y="286"/>
                  </a:moveTo>
                  <a:lnTo>
                    <a:pt x="264" y="0"/>
                  </a:lnTo>
                  <a:lnTo>
                    <a:pt x="273" y="4"/>
                  </a:lnTo>
                  <a:lnTo>
                    <a:pt x="297" y="15"/>
                  </a:lnTo>
                  <a:lnTo>
                    <a:pt x="335" y="33"/>
                  </a:lnTo>
                  <a:lnTo>
                    <a:pt x="384" y="59"/>
                  </a:lnTo>
                  <a:lnTo>
                    <a:pt x="413" y="74"/>
                  </a:lnTo>
                  <a:lnTo>
                    <a:pt x="443" y="92"/>
                  </a:lnTo>
                  <a:lnTo>
                    <a:pt x="477" y="111"/>
                  </a:lnTo>
                  <a:lnTo>
                    <a:pt x="511" y="133"/>
                  </a:lnTo>
                  <a:lnTo>
                    <a:pt x="548" y="156"/>
                  </a:lnTo>
                  <a:lnTo>
                    <a:pt x="585" y="181"/>
                  </a:lnTo>
                  <a:lnTo>
                    <a:pt x="624" y="209"/>
                  </a:lnTo>
                  <a:lnTo>
                    <a:pt x="663" y="237"/>
                  </a:lnTo>
                  <a:lnTo>
                    <a:pt x="703" y="268"/>
                  </a:lnTo>
                  <a:lnTo>
                    <a:pt x="743" y="301"/>
                  </a:lnTo>
                  <a:lnTo>
                    <a:pt x="783" y="336"/>
                  </a:lnTo>
                  <a:lnTo>
                    <a:pt x="824" y="373"/>
                  </a:lnTo>
                  <a:lnTo>
                    <a:pt x="864" y="411"/>
                  </a:lnTo>
                  <a:lnTo>
                    <a:pt x="903" y="451"/>
                  </a:lnTo>
                  <a:lnTo>
                    <a:pt x="942" y="495"/>
                  </a:lnTo>
                  <a:lnTo>
                    <a:pt x="979" y="540"/>
                  </a:lnTo>
                  <a:lnTo>
                    <a:pt x="1014" y="586"/>
                  </a:lnTo>
                  <a:lnTo>
                    <a:pt x="1049" y="635"/>
                  </a:lnTo>
                  <a:lnTo>
                    <a:pt x="1082" y="685"/>
                  </a:lnTo>
                  <a:lnTo>
                    <a:pt x="1113" y="738"/>
                  </a:lnTo>
                  <a:lnTo>
                    <a:pt x="1141" y="793"/>
                  </a:lnTo>
                  <a:lnTo>
                    <a:pt x="1167" y="850"/>
                  </a:lnTo>
                  <a:lnTo>
                    <a:pt x="1190" y="909"/>
                  </a:lnTo>
                  <a:lnTo>
                    <a:pt x="1210" y="969"/>
                  </a:lnTo>
                  <a:lnTo>
                    <a:pt x="1144" y="1498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5764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1" name="Freeform 165"/>
            <p:cNvSpPr>
              <a:spLocks/>
            </p:cNvSpPr>
            <p:nvPr/>
          </p:nvSpPr>
          <p:spPr bwMode="auto">
            <a:xfrm>
              <a:off x="615" y="1441"/>
              <a:ext cx="244" cy="160"/>
            </a:xfrm>
            <a:custGeom>
              <a:avLst/>
              <a:gdLst/>
              <a:ahLst/>
              <a:cxnLst>
                <a:cxn ang="0">
                  <a:pos x="553" y="26"/>
                </a:cxn>
                <a:cxn ang="0">
                  <a:pos x="479" y="150"/>
                </a:cxn>
                <a:cxn ang="0">
                  <a:pos x="406" y="282"/>
                </a:cxn>
                <a:cxn ang="0">
                  <a:pos x="324" y="445"/>
                </a:cxn>
                <a:cxn ang="0">
                  <a:pos x="238" y="635"/>
                </a:cxn>
                <a:cxn ang="0">
                  <a:pos x="155" y="843"/>
                </a:cxn>
                <a:cxn ang="0">
                  <a:pos x="85" y="1067"/>
                </a:cxn>
                <a:cxn ang="0">
                  <a:pos x="30" y="1296"/>
                </a:cxn>
                <a:cxn ang="0">
                  <a:pos x="2" y="1528"/>
                </a:cxn>
                <a:cxn ang="0">
                  <a:pos x="5" y="1755"/>
                </a:cxn>
                <a:cxn ang="0">
                  <a:pos x="48" y="1973"/>
                </a:cxn>
                <a:cxn ang="0">
                  <a:pos x="136" y="2173"/>
                </a:cxn>
                <a:cxn ang="0">
                  <a:pos x="276" y="2350"/>
                </a:cxn>
                <a:cxn ang="0">
                  <a:pos x="477" y="2499"/>
                </a:cxn>
                <a:cxn ang="0">
                  <a:pos x="745" y="2613"/>
                </a:cxn>
                <a:cxn ang="0">
                  <a:pos x="922" y="2656"/>
                </a:cxn>
                <a:cxn ang="0">
                  <a:pos x="1039" y="2669"/>
                </a:cxn>
                <a:cxn ang="0">
                  <a:pos x="1249" y="2685"/>
                </a:cxn>
                <a:cxn ang="0">
                  <a:pos x="1525" y="2703"/>
                </a:cxn>
                <a:cxn ang="0">
                  <a:pos x="1761" y="2712"/>
                </a:cxn>
                <a:cxn ang="0">
                  <a:pos x="1924" y="2716"/>
                </a:cxn>
                <a:cxn ang="0">
                  <a:pos x="2090" y="2716"/>
                </a:cxn>
                <a:cxn ang="0">
                  <a:pos x="2255" y="2712"/>
                </a:cxn>
                <a:cxn ang="0">
                  <a:pos x="2414" y="2703"/>
                </a:cxn>
                <a:cxn ang="0">
                  <a:pos x="2566" y="2688"/>
                </a:cxn>
                <a:cxn ang="0">
                  <a:pos x="2706" y="2669"/>
                </a:cxn>
                <a:cxn ang="0">
                  <a:pos x="2832" y="2641"/>
                </a:cxn>
                <a:cxn ang="0">
                  <a:pos x="2910" y="2608"/>
                </a:cxn>
                <a:cxn ang="0">
                  <a:pos x="3012" y="2527"/>
                </a:cxn>
                <a:cxn ang="0">
                  <a:pos x="3115" y="2441"/>
                </a:cxn>
                <a:cxn ang="0">
                  <a:pos x="3240" y="2335"/>
                </a:cxn>
                <a:cxn ang="0">
                  <a:pos x="3379" y="2210"/>
                </a:cxn>
                <a:cxn ang="0">
                  <a:pos x="3525" y="2073"/>
                </a:cxn>
                <a:cxn ang="0">
                  <a:pos x="3670" y="1927"/>
                </a:cxn>
                <a:cxn ang="0">
                  <a:pos x="3808" y="1773"/>
                </a:cxn>
                <a:cxn ang="0">
                  <a:pos x="3932" y="1618"/>
                </a:cxn>
                <a:cxn ang="0">
                  <a:pos x="4035" y="1465"/>
                </a:cxn>
                <a:cxn ang="0">
                  <a:pos x="4110" y="1319"/>
                </a:cxn>
                <a:cxn ang="0">
                  <a:pos x="4150" y="1180"/>
                </a:cxn>
                <a:cxn ang="0">
                  <a:pos x="4147" y="1056"/>
                </a:cxn>
                <a:cxn ang="0">
                  <a:pos x="4094" y="949"/>
                </a:cxn>
                <a:cxn ang="0">
                  <a:pos x="3987" y="863"/>
                </a:cxn>
                <a:cxn ang="0">
                  <a:pos x="2245" y="291"/>
                </a:cxn>
                <a:cxn ang="0">
                  <a:pos x="2181" y="277"/>
                </a:cxn>
                <a:cxn ang="0">
                  <a:pos x="2013" y="242"/>
                </a:cxn>
                <a:cxn ang="0">
                  <a:pos x="1771" y="193"/>
                </a:cxn>
                <a:cxn ang="0">
                  <a:pos x="1486" y="137"/>
                </a:cxn>
                <a:cxn ang="0">
                  <a:pos x="1193" y="83"/>
                </a:cxn>
                <a:cxn ang="0">
                  <a:pos x="921" y="36"/>
                </a:cxn>
                <a:cxn ang="0">
                  <a:pos x="803" y="19"/>
                </a:cxn>
                <a:cxn ang="0">
                  <a:pos x="703" y="7"/>
                </a:cxn>
                <a:cxn ang="0">
                  <a:pos x="623" y="1"/>
                </a:cxn>
                <a:cxn ang="0">
                  <a:pos x="570" y="1"/>
                </a:cxn>
              </a:cxnLst>
              <a:rect l="0" t="0" r="r" b="b"/>
              <a:pathLst>
                <a:path w="4154" h="2716">
                  <a:moveTo>
                    <a:pt x="570" y="1"/>
                  </a:moveTo>
                  <a:lnTo>
                    <a:pt x="553" y="26"/>
                  </a:lnTo>
                  <a:lnTo>
                    <a:pt x="509" y="98"/>
                  </a:lnTo>
                  <a:lnTo>
                    <a:pt x="479" y="150"/>
                  </a:lnTo>
                  <a:lnTo>
                    <a:pt x="445" y="212"/>
                  </a:lnTo>
                  <a:lnTo>
                    <a:pt x="406" y="282"/>
                  </a:lnTo>
                  <a:lnTo>
                    <a:pt x="366" y="360"/>
                  </a:lnTo>
                  <a:lnTo>
                    <a:pt x="324" y="445"/>
                  </a:lnTo>
                  <a:lnTo>
                    <a:pt x="281" y="538"/>
                  </a:lnTo>
                  <a:lnTo>
                    <a:pt x="238" y="635"/>
                  </a:lnTo>
                  <a:lnTo>
                    <a:pt x="196" y="737"/>
                  </a:lnTo>
                  <a:lnTo>
                    <a:pt x="155" y="843"/>
                  </a:lnTo>
                  <a:lnTo>
                    <a:pt x="118" y="954"/>
                  </a:lnTo>
                  <a:lnTo>
                    <a:pt x="85" y="1067"/>
                  </a:lnTo>
                  <a:lnTo>
                    <a:pt x="55" y="1180"/>
                  </a:lnTo>
                  <a:lnTo>
                    <a:pt x="30" y="1296"/>
                  </a:lnTo>
                  <a:lnTo>
                    <a:pt x="13" y="1412"/>
                  </a:lnTo>
                  <a:lnTo>
                    <a:pt x="2" y="1528"/>
                  </a:lnTo>
                  <a:lnTo>
                    <a:pt x="0" y="1643"/>
                  </a:lnTo>
                  <a:lnTo>
                    <a:pt x="5" y="1755"/>
                  </a:lnTo>
                  <a:lnTo>
                    <a:pt x="21" y="1866"/>
                  </a:lnTo>
                  <a:lnTo>
                    <a:pt x="48" y="1973"/>
                  </a:lnTo>
                  <a:lnTo>
                    <a:pt x="86" y="2075"/>
                  </a:lnTo>
                  <a:lnTo>
                    <a:pt x="136" y="2173"/>
                  </a:lnTo>
                  <a:lnTo>
                    <a:pt x="198" y="2265"/>
                  </a:lnTo>
                  <a:lnTo>
                    <a:pt x="276" y="2350"/>
                  </a:lnTo>
                  <a:lnTo>
                    <a:pt x="369" y="2429"/>
                  </a:lnTo>
                  <a:lnTo>
                    <a:pt x="477" y="2499"/>
                  </a:lnTo>
                  <a:lnTo>
                    <a:pt x="602" y="2561"/>
                  </a:lnTo>
                  <a:lnTo>
                    <a:pt x="745" y="2613"/>
                  </a:lnTo>
                  <a:lnTo>
                    <a:pt x="906" y="2655"/>
                  </a:lnTo>
                  <a:lnTo>
                    <a:pt x="922" y="2656"/>
                  </a:lnTo>
                  <a:lnTo>
                    <a:pt x="968" y="2662"/>
                  </a:lnTo>
                  <a:lnTo>
                    <a:pt x="1039" y="2669"/>
                  </a:lnTo>
                  <a:lnTo>
                    <a:pt x="1134" y="2677"/>
                  </a:lnTo>
                  <a:lnTo>
                    <a:pt x="1249" y="2685"/>
                  </a:lnTo>
                  <a:lnTo>
                    <a:pt x="1381" y="2694"/>
                  </a:lnTo>
                  <a:lnTo>
                    <a:pt x="1525" y="2703"/>
                  </a:lnTo>
                  <a:lnTo>
                    <a:pt x="1681" y="2710"/>
                  </a:lnTo>
                  <a:lnTo>
                    <a:pt x="1761" y="2712"/>
                  </a:lnTo>
                  <a:lnTo>
                    <a:pt x="1842" y="2714"/>
                  </a:lnTo>
                  <a:lnTo>
                    <a:pt x="1924" y="2716"/>
                  </a:lnTo>
                  <a:lnTo>
                    <a:pt x="2007" y="2716"/>
                  </a:lnTo>
                  <a:lnTo>
                    <a:pt x="2090" y="2716"/>
                  </a:lnTo>
                  <a:lnTo>
                    <a:pt x="2173" y="2714"/>
                  </a:lnTo>
                  <a:lnTo>
                    <a:pt x="2255" y="2712"/>
                  </a:lnTo>
                  <a:lnTo>
                    <a:pt x="2335" y="2708"/>
                  </a:lnTo>
                  <a:lnTo>
                    <a:pt x="2414" y="2703"/>
                  </a:lnTo>
                  <a:lnTo>
                    <a:pt x="2491" y="2696"/>
                  </a:lnTo>
                  <a:lnTo>
                    <a:pt x="2566" y="2688"/>
                  </a:lnTo>
                  <a:lnTo>
                    <a:pt x="2637" y="2679"/>
                  </a:lnTo>
                  <a:lnTo>
                    <a:pt x="2706" y="2669"/>
                  </a:lnTo>
                  <a:lnTo>
                    <a:pt x="2770" y="2655"/>
                  </a:lnTo>
                  <a:lnTo>
                    <a:pt x="2832" y="2641"/>
                  </a:lnTo>
                  <a:lnTo>
                    <a:pt x="2888" y="2625"/>
                  </a:lnTo>
                  <a:lnTo>
                    <a:pt x="2910" y="2608"/>
                  </a:lnTo>
                  <a:lnTo>
                    <a:pt x="2970" y="2561"/>
                  </a:lnTo>
                  <a:lnTo>
                    <a:pt x="3012" y="2527"/>
                  </a:lnTo>
                  <a:lnTo>
                    <a:pt x="3061" y="2487"/>
                  </a:lnTo>
                  <a:lnTo>
                    <a:pt x="3115" y="2441"/>
                  </a:lnTo>
                  <a:lnTo>
                    <a:pt x="3176" y="2390"/>
                  </a:lnTo>
                  <a:lnTo>
                    <a:pt x="3240" y="2335"/>
                  </a:lnTo>
                  <a:lnTo>
                    <a:pt x="3309" y="2274"/>
                  </a:lnTo>
                  <a:lnTo>
                    <a:pt x="3379" y="2210"/>
                  </a:lnTo>
                  <a:lnTo>
                    <a:pt x="3452" y="2143"/>
                  </a:lnTo>
                  <a:lnTo>
                    <a:pt x="3525" y="2073"/>
                  </a:lnTo>
                  <a:lnTo>
                    <a:pt x="3598" y="2000"/>
                  </a:lnTo>
                  <a:lnTo>
                    <a:pt x="3670" y="1927"/>
                  </a:lnTo>
                  <a:lnTo>
                    <a:pt x="3740" y="1850"/>
                  </a:lnTo>
                  <a:lnTo>
                    <a:pt x="3808" y="1773"/>
                  </a:lnTo>
                  <a:lnTo>
                    <a:pt x="3872" y="1696"/>
                  </a:lnTo>
                  <a:lnTo>
                    <a:pt x="3932" y="1618"/>
                  </a:lnTo>
                  <a:lnTo>
                    <a:pt x="3987" y="1541"/>
                  </a:lnTo>
                  <a:lnTo>
                    <a:pt x="4035" y="1465"/>
                  </a:lnTo>
                  <a:lnTo>
                    <a:pt x="4076" y="1391"/>
                  </a:lnTo>
                  <a:lnTo>
                    <a:pt x="4110" y="1319"/>
                  </a:lnTo>
                  <a:lnTo>
                    <a:pt x="4134" y="1248"/>
                  </a:lnTo>
                  <a:lnTo>
                    <a:pt x="4150" y="1180"/>
                  </a:lnTo>
                  <a:lnTo>
                    <a:pt x="4154" y="1117"/>
                  </a:lnTo>
                  <a:lnTo>
                    <a:pt x="4147" y="1056"/>
                  </a:lnTo>
                  <a:lnTo>
                    <a:pt x="4127" y="1000"/>
                  </a:lnTo>
                  <a:lnTo>
                    <a:pt x="4094" y="949"/>
                  </a:lnTo>
                  <a:lnTo>
                    <a:pt x="4048" y="903"/>
                  </a:lnTo>
                  <a:lnTo>
                    <a:pt x="3987" y="863"/>
                  </a:lnTo>
                  <a:lnTo>
                    <a:pt x="3910" y="828"/>
                  </a:lnTo>
                  <a:lnTo>
                    <a:pt x="2245" y="291"/>
                  </a:lnTo>
                  <a:lnTo>
                    <a:pt x="2228" y="288"/>
                  </a:lnTo>
                  <a:lnTo>
                    <a:pt x="2181" y="277"/>
                  </a:lnTo>
                  <a:lnTo>
                    <a:pt x="2108" y="262"/>
                  </a:lnTo>
                  <a:lnTo>
                    <a:pt x="2013" y="242"/>
                  </a:lnTo>
                  <a:lnTo>
                    <a:pt x="1899" y="219"/>
                  </a:lnTo>
                  <a:lnTo>
                    <a:pt x="1771" y="193"/>
                  </a:lnTo>
                  <a:lnTo>
                    <a:pt x="1632" y="166"/>
                  </a:lnTo>
                  <a:lnTo>
                    <a:pt x="1486" y="137"/>
                  </a:lnTo>
                  <a:lnTo>
                    <a:pt x="1339" y="109"/>
                  </a:lnTo>
                  <a:lnTo>
                    <a:pt x="1193" y="83"/>
                  </a:lnTo>
                  <a:lnTo>
                    <a:pt x="1052" y="58"/>
                  </a:lnTo>
                  <a:lnTo>
                    <a:pt x="921" y="36"/>
                  </a:lnTo>
                  <a:lnTo>
                    <a:pt x="859" y="27"/>
                  </a:lnTo>
                  <a:lnTo>
                    <a:pt x="803" y="19"/>
                  </a:lnTo>
                  <a:lnTo>
                    <a:pt x="750" y="12"/>
                  </a:lnTo>
                  <a:lnTo>
                    <a:pt x="703" y="7"/>
                  </a:lnTo>
                  <a:lnTo>
                    <a:pt x="660" y="3"/>
                  </a:lnTo>
                  <a:lnTo>
                    <a:pt x="623" y="1"/>
                  </a:lnTo>
                  <a:lnTo>
                    <a:pt x="593" y="0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rgbClr val="5764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2" name="Freeform 166"/>
            <p:cNvSpPr>
              <a:spLocks/>
            </p:cNvSpPr>
            <p:nvPr/>
          </p:nvSpPr>
          <p:spPr bwMode="auto">
            <a:xfrm>
              <a:off x="763" y="1441"/>
              <a:ext cx="357" cy="70"/>
            </a:xfrm>
            <a:custGeom>
              <a:avLst/>
              <a:gdLst/>
              <a:ahLst/>
              <a:cxnLst>
                <a:cxn ang="0">
                  <a:pos x="6063" y="709"/>
                </a:cxn>
                <a:cxn ang="0">
                  <a:pos x="6054" y="1183"/>
                </a:cxn>
                <a:cxn ang="0">
                  <a:pos x="0" y="432"/>
                </a:cxn>
                <a:cxn ang="0">
                  <a:pos x="270" y="0"/>
                </a:cxn>
                <a:cxn ang="0">
                  <a:pos x="6063" y="709"/>
                </a:cxn>
              </a:cxnLst>
              <a:rect l="0" t="0" r="r" b="b"/>
              <a:pathLst>
                <a:path w="6063" h="1183">
                  <a:moveTo>
                    <a:pt x="6063" y="709"/>
                  </a:moveTo>
                  <a:lnTo>
                    <a:pt x="6054" y="1183"/>
                  </a:lnTo>
                  <a:lnTo>
                    <a:pt x="0" y="432"/>
                  </a:lnTo>
                  <a:lnTo>
                    <a:pt x="270" y="0"/>
                  </a:lnTo>
                  <a:lnTo>
                    <a:pt x="6063" y="709"/>
                  </a:lnTo>
                  <a:close/>
                </a:path>
              </a:pathLst>
            </a:custGeom>
            <a:solidFill>
              <a:srgbClr val="907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3" name="Freeform 167"/>
            <p:cNvSpPr>
              <a:spLocks/>
            </p:cNvSpPr>
            <p:nvPr/>
          </p:nvSpPr>
          <p:spPr bwMode="auto">
            <a:xfrm>
              <a:off x="1116" y="1401"/>
              <a:ext cx="197" cy="377"/>
            </a:xfrm>
            <a:custGeom>
              <a:avLst/>
              <a:gdLst/>
              <a:ahLst/>
              <a:cxnLst>
                <a:cxn ang="0">
                  <a:pos x="0" y="1829"/>
                </a:cxn>
                <a:cxn ang="0">
                  <a:pos x="256" y="6404"/>
                </a:cxn>
                <a:cxn ang="0">
                  <a:pos x="3287" y="4609"/>
                </a:cxn>
                <a:cxn ang="0">
                  <a:pos x="3347" y="0"/>
                </a:cxn>
                <a:cxn ang="0">
                  <a:pos x="0" y="1829"/>
                </a:cxn>
              </a:cxnLst>
              <a:rect l="0" t="0" r="r" b="b"/>
              <a:pathLst>
                <a:path w="3347" h="6404">
                  <a:moveTo>
                    <a:pt x="0" y="1829"/>
                  </a:moveTo>
                  <a:lnTo>
                    <a:pt x="256" y="6404"/>
                  </a:lnTo>
                  <a:lnTo>
                    <a:pt x="3287" y="4609"/>
                  </a:lnTo>
                  <a:lnTo>
                    <a:pt x="3347" y="0"/>
                  </a:lnTo>
                  <a:lnTo>
                    <a:pt x="0" y="1829"/>
                  </a:lnTo>
                  <a:close/>
                </a:path>
              </a:pathLst>
            </a:custGeom>
            <a:solidFill>
              <a:srgbClr val="BD9A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4" name="Freeform 168"/>
            <p:cNvSpPr>
              <a:spLocks/>
            </p:cNvSpPr>
            <p:nvPr/>
          </p:nvSpPr>
          <p:spPr bwMode="auto">
            <a:xfrm>
              <a:off x="639" y="1246"/>
              <a:ext cx="284" cy="235"/>
            </a:xfrm>
            <a:custGeom>
              <a:avLst/>
              <a:gdLst/>
              <a:ahLst/>
              <a:cxnLst>
                <a:cxn ang="0">
                  <a:pos x="3391" y="53"/>
                </a:cxn>
                <a:cxn ang="0">
                  <a:pos x="3243" y="24"/>
                </a:cxn>
                <a:cxn ang="0">
                  <a:pos x="3113" y="8"/>
                </a:cxn>
                <a:cxn ang="0">
                  <a:pos x="2958" y="0"/>
                </a:cxn>
                <a:cxn ang="0">
                  <a:pos x="2786" y="4"/>
                </a:cxn>
                <a:cxn ang="0">
                  <a:pos x="2601" y="26"/>
                </a:cxn>
                <a:cxn ang="0">
                  <a:pos x="2410" y="72"/>
                </a:cxn>
                <a:cxn ang="0">
                  <a:pos x="2218" y="146"/>
                </a:cxn>
                <a:cxn ang="0">
                  <a:pos x="2032" y="255"/>
                </a:cxn>
                <a:cxn ang="0">
                  <a:pos x="1893" y="371"/>
                </a:cxn>
                <a:cxn ang="0">
                  <a:pos x="1630" y="665"/>
                </a:cxn>
                <a:cxn ang="0">
                  <a:pos x="1416" y="917"/>
                </a:cxn>
                <a:cxn ang="0">
                  <a:pos x="1171" y="1223"/>
                </a:cxn>
                <a:cxn ang="0">
                  <a:pos x="911" y="1570"/>
                </a:cxn>
                <a:cxn ang="0">
                  <a:pos x="654" y="1945"/>
                </a:cxn>
                <a:cxn ang="0">
                  <a:pos x="417" y="2337"/>
                </a:cxn>
                <a:cxn ang="0">
                  <a:pos x="218" y="2730"/>
                </a:cxn>
                <a:cxn ang="0">
                  <a:pos x="73" y="3115"/>
                </a:cxn>
                <a:cxn ang="0">
                  <a:pos x="0" y="3477"/>
                </a:cxn>
                <a:cxn ang="0">
                  <a:pos x="87" y="3526"/>
                </a:cxn>
                <a:cxn ang="0">
                  <a:pos x="216" y="3590"/>
                </a:cxn>
                <a:cxn ang="0">
                  <a:pos x="394" y="3672"/>
                </a:cxn>
                <a:cxn ang="0">
                  <a:pos x="617" y="3759"/>
                </a:cxn>
                <a:cxn ang="0">
                  <a:pos x="879" y="3845"/>
                </a:cxn>
                <a:cxn ang="0">
                  <a:pos x="1174" y="3920"/>
                </a:cxn>
                <a:cxn ang="0">
                  <a:pos x="1496" y="3975"/>
                </a:cxn>
                <a:cxn ang="0">
                  <a:pos x="1839" y="4000"/>
                </a:cxn>
                <a:cxn ang="0">
                  <a:pos x="2197" y="3987"/>
                </a:cxn>
                <a:cxn ang="0">
                  <a:pos x="2565" y="3927"/>
                </a:cxn>
                <a:cxn ang="0">
                  <a:pos x="2791" y="3805"/>
                </a:cxn>
                <a:cxn ang="0">
                  <a:pos x="3131" y="3613"/>
                </a:cxn>
                <a:cxn ang="0">
                  <a:pos x="3442" y="3425"/>
                </a:cxn>
                <a:cxn ang="0">
                  <a:pos x="3773" y="3209"/>
                </a:cxn>
                <a:cxn ang="0">
                  <a:pos x="4098" y="2976"/>
                </a:cxn>
                <a:cxn ang="0">
                  <a:pos x="4392" y="2733"/>
                </a:cxn>
                <a:cxn ang="0">
                  <a:pos x="4628" y="2491"/>
                </a:cxn>
                <a:cxn ang="0">
                  <a:pos x="4783" y="2259"/>
                </a:cxn>
                <a:cxn ang="0">
                  <a:pos x="4829" y="2044"/>
                </a:cxn>
                <a:cxn ang="0">
                  <a:pos x="4786" y="1913"/>
                </a:cxn>
                <a:cxn ang="0">
                  <a:pos x="4669" y="1677"/>
                </a:cxn>
                <a:cxn ang="0">
                  <a:pos x="4563" y="1478"/>
                </a:cxn>
                <a:cxn ang="0">
                  <a:pos x="4435" y="1250"/>
                </a:cxn>
                <a:cxn ang="0">
                  <a:pos x="4286" y="1007"/>
                </a:cxn>
                <a:cxn ang="0">
                  <a:pos x="4122" y="762"/>
                </a:cxn>
                <a:cxn ang="0">
                  <a:pos x="3944" y="529"/>
                </a:cxn>
                <a:cxn ang="0">
                  <a:pos x="3756" y="320"/>
                </a:cxn>
                <a:cxn ang="0">
                  <a:pos x="3562" y="149"/>
                </a:cxn>
              </a:cxnLst>
              <a:rect l="0" t="0" r="r" b="b"/>
              <a:pathLst>
                <a:path w="4829" h="4000">
                  <a:moveTo>
                    <a:pt x="3431" y="63"/>
                  </a:moveTo>
                  <a:lnTo>
                    <a:pt x="3421" y="60"/>
                  </a:lnTo>
                  <a:lnTo>
                    <a:pt x="3391" y="53"/>
                  </a:lnTo>
                  <a:lnTo>
                    <a:pt x="3343" y="42"/>
                  </a:lnTo>
                  <a:lnTo>
                    <a:pt x="3281" y="30"/>
                  </a:lnTo>
                  <a:lnTo>
                    <a:pt x="3243" y="24"/>
                  </a:lnTo>
                  <a:lnTo>
                    <a:pt x="3203" y="18"/>
                  </a:lnTo>
                  <a:lnTo>
                    <a:pt x="3159" y="13"/>
                  </a:lnTo>
                  <a:lnTo>
                    <a:pt x="3113" y="8"/>
                  </a:lnTo>
                  <a:lnTo>
                    <a:pt x="3064" y="5"/>
                  </a:lnTo>
                  <a:lnTo>
                    <a:pt x="3012" y="2"/>
                  </a:lnTo>
                  <a:lnTo>
                    <a:pt x="2958" y="0"/>
                  </a:lnTo>
                  <a:lnTo>
                    <a:pt x="2903" y="0"/>
                  </a:lnTo>
                  <a:lnTo>
                    <a:pt x="2846" y="1"/>
                  </a:lnTo>
                  <a:lnTo>
                    <a:pt x="2786" y="4"/>
                  </a:lnTo>
                  <a:lnTo>
                    <a:pt x="2726" y="9"/>
                  </a:lnTo>
                  <a:lnTo>
                    <a:pt x="2664" y="17"/>
                  </a:lnTo>
                  <a:lnTo>
                    <a:pt x="2601" y="26"/>
                  </a:lnTo>
                  <a:lnTo>
                    <a:pt x="2538" y="38"/>
                  </a:lnTo>
                  <a:lnTo>
                    <a:pt x="2474" y="54"/>
                  </a:lnTo>
                  <a:lnTo>
                    <a:pt x="2410" y="72"/>
                  </a:lnTo>
                  <a:lnTo>
                    <a:pt x="2346" y="94"/>
                  </a:lnTo>
                  <a:lnTo>
                    <a:pt x="2282" y="118"/>
                  </a:lnTo>
                  <a:lnTo>
                    <a:pt x="2218" y="146"/>
                  </a:lnTo>
                  <a:lnTo>
                    <a:pt x="2155" y="179"/>
                  </a:lnTo>
                  <a:lnTo>
                    <a:pt x="2093" y="215"/>
                  </a:lnTo>
                  <a:lnTo>
                    <a:pt x="2032" y="255"/>
                  </a:lnTo>
                  <a:lnTo>
                    <a:pt x="1972" y="300"/>
                  </a:lnTo>
                  <a:lnTo>
                    <a:pt x="1914" y="349"/>
                  </a:lnTo>
                  <a:lnTo>
                    <a:pt x="1893" y="371"/>
                  </a:lnTo>
                  <a:lnTo>
                    <a:pt x="1836" y="433"/>
                  </a:lnTo>
                  <a:lnTo>
                    <a:pt x="1746" y="533"/>
                  </a:lnTo>
                  <a:lnTo>
                    <a:pt x="1630" y="665"/>
                  </a:lnTo>
                  <a:lnTo>
                    <a:pt x="1564" y="742"/>
                  </a:lnTo>
                  <a:lnTo>
                    <a:pt x="1492" y="826"/>
                  </a:lnTo>
                  <a:lnTo>
                    <a:pt x="1416" y="917"/>
                  </a:lnTo>
                  <a:lnTo>
                    <a:pt x="1338" y="1013"/>
                  </a:lnTo>
                  <a:lnTo>
                    <a:pt x="1255" y="1116"/>
                  </a:lnTo>
                  <a:lnTo>
                    <a:pt x="1171" y="1223"/>
                  </a:lnTo>
                  <a:lnTo>
                    <a:pt x="1085" y="1335"/>
                  </a:lnTo>
                  <a:lnTo>
                    <a:pt x="998" y="1451"/>
                  </a:lnTo>
                  <a:lnTo>
                    <a:pt x="911" y="1570"/>
                  </a:lnTo>
                  <a:lnTo>
                    <a:pt x="824" y="1693"/>
                  </a:lnTo>
                  <a:lnTo>
                    <a:pt x="738" y="1818"/>
                  </a:lnTo>
                  <a:lnTo>
                    <a:pt x="654" y="1945"/>
                  </a:lnTo>
                  <a:lnTo>
                    <a:pt x="572" y="2074"/>
                  </a:lnTo>
                  <a:lnTo>
                    <a:pt x="492" y="2205"/>
                  </a:lnTo>
                  <a:lnTo>
                    <a:pt x="417" y="2337"/>
                  </a:lnTo>
                  <a:lnTo>
                    <a:pt x="346" y="2468"/>
                  </a:lnTo>
                  <a:lnTo>
                    <a:pt x="279" y="2599"/>
                  </a:lnTo>
                  <a:lnTo>
                    <a:pt x="218" y="2730"/>
                  </a:lnTo>
                  <a:lnTo>
                    <a:pt x="163" y="2860"/>
                  </a:lnTo>
                  <a:lnTo>
                    <a:pt x="114" y="2988"/>
                  </a:lnTo>
                  <a:lnTo>
                    <a:pt x="73" y="3115"/>
                  </a:lnTo>
                  <a:lnTo>
                    <a:pt x="40" y="3239"/>
                  </a:lnTo>
                  <a:lnTo>
                    <a:pt x="16" y="3360"/>
                  </a:lnTo>
                  <a:lnTo>
                    <a:pt x="0" y="3477"/>
                  </a:lnTo>
                  <a:lnTo>
                    <a:pt x="15" y="3486"/>
                  </a:lnTo>
                  <a:lnTo>
                    <a:pt x="56" y="3509"/>
                  </a:lnTo>
                  <a:lnTo>
                    <a:pt x="87" y="3526"/>
                  </a:lnTo>
                  <a:lnTo>
                    <a:pt x="124" y="3545"/>
                  </a:lnTo>
                  <a:lnTo>
                    <a:pt x="167" y="3567"/>
                  </a:lnTo>
                  <a:lnTo>
                    <a:pt x="216" y="3590"/>
                  </a:lnTo>
                  <a:lnTo>
                    <a:pt x="270" y="3617"/>
                  </a:lnTo>
                  <a:lnTo>
                    <a:pt x="330" y="3643"/>
                  </a:lnTo>
                  <a:lnTo>
                    <a:pt x="394" y="3672"/>
                  </a:lnTo>
                  <a:lnTo>
                    <a:pt x="464" y="3701"/>
                  </a:lnTo>
                  <a:lnTo>
                    <a:pt x="538" y="3731"/>
                  </a:lnTo>
                  <a:lnTo>
                    <a:pt x="617" y="3759"/>
                  </a:lnTo>
                  <a:lnTo>
                    <a:pt x="701" y="3789"/>
                  </a:lnTo>
                  <a:lnTo>
                    <a:pt x="788" y="3818"/>
                  </a:lnTo>
                  <a:lnTo>
                    <a:pt x="879" y="3845"/>
                  </a:lnTo>
                  <a:lnTo>
                    <a:pt x="974" y="3872"/>
                  </a:lnTo>
                  <a:lnTo>
                    <a:pt x="1073" y="3898"/>
                  </a:lnTo>
                  <a:lnTo>
                    <a:pt x="1174" y="3920"/>
                  </a:lnTo>
                  <a:lnTo>
                    <a:pt x="1278" y="3941"/>
                  </a:lnTo>
                  <a:lnTo>
                    <a:pt x="1386" y="3959"/>
                  </a:lnTo>
                  <a:lnTo>
                    <a:pt x="1496" y="3975"/>
                  </a:lnTo>
                  <a:lnTo>
                    <a:pt x="1608" y="3987"/>
                  </a:lnTo>
                  <a:lnTo>
                    <a:pt x="1722" y="3995"/>
                  </a:lnTo>
                  <a:lnTo>
                    <a:pt x="1839" y="4000"/>
                  </a:lnTo>
                  <a:lnTo>
                    <a:pt x="1957" y="4000"/>
                  </a:lnTo>
                  <a:lnTo>
                    <a:pt x="2076" y="3996"/>
                  </a:lnTo>
                  <a:lnTo>
                    <a:pt x="2197" y="3987"/>
                  </a:lnTo>
                  <a:lnTo>
                    <a:pt x="2319" y="3973"/>
                  </a:lnTo>
                  <a:lnTo>
                    <a:pt x="2442" y="3953"/>
                  </a:lnTo>
                  <a:lnTo>
                    <a:pt x="2565" y="3927"/>
                  </a:lnTo>
                  <a:lnTo>
                    <a:pt x="2593" y="3913"/>
                  </a:lnTo>
                  <a:lnTo>
                    <a:pt x="2671" y="3871"/>
                  </a:lnTo>
                  <a:lnTo>
                    <a:pt x="2791" y="3805"/>
                  </a:lnTo>
                  <a:lnTo>
                    <a:pt x="2948" y="3718"/>
                  </a:lnTo>
                  <a:lnTo>
                    <a:pt x="3037" y="3668"/>
                  </a:lnTo>
                  <a:lnTo>
                    <a:pt x="3131" y="3613"/>
                  </a:lnTo>
                  <a:lnTo>
                    <a:pt x="3231" y="3553"/>
                  </a:lnTo>
                  <a:lnTo>
                    <a:pt x="3336" y="3491"/>
                  </a:lnTo>
                  <a:lnTo>
                    <a:pt x="3442" y="3425"/>
                  </a:lnTo>
                  <a:lnTo>
                    <a:pt x="3552" y="3355"/>
                  </a:lnTo>
                  <a:lnTo>
                    <a:pt x="3662" y="3284"/>
                  </a:lnTo>
                  <a:lnTo>
                    <a:pt x="3773" y="3209"/>
                  </a:lnTo>
                  <a:lnTo>
                    <a:pt x="3883" y="3133"/>
                  </a:lnTo>
                  <a:lnTo>
                    <a:pt x="3992" y="3055"/>
                  </a:lnTo>
                  <a:lnTo>
                    <a:pt x="4098" y="2976"/>
                  </a:lnTo>
                  <a:lnTo>
                    <a:pt x="4200" y="2895"/>
                  </a:lnTo>
                  <a:lnTo>
                    <a:pt x="4299" y="2815"/>
                  </a:lnTo>
                  <a:lnTo>
                    <a:pt x="4392" y="2733"/>
                  </a:lnTo>
                  <a:lnTo>
                    <a:pt x="4478" y="2652"/>
                  </a:lnTo>
                  <a:lnTo>
                    <a:pt x="4557" y="2571"/>
                  </a:lnTo>
                  <a:lnTo>
                    <a:pt x="4628" y="2491"/>
                  </a:lnTo>
                  <a:lnTo>
                    <a:pt x="4689" y="2412"/>
                  </a:lnTo>
                  <a:lnTo>
                    <a:pt x="4742" y="2335"/>
                  </a:lnTo>
                  <a:lnTo>
                    <a:pt x="4783" y="2259"/>
                  </a:lnTo>
                  <a:lnTo>
                    <a:pt x="4811" y="2185"/>
                  </a:lnTo>
                  <a:lnTo>
                    <a:pt x="4827" y="2113"/>
                  </a:lnTo>
                  <a:lnTo>
                    <a:pt x="4829" y="2044"/>
                  </a:lnTo>
                  <a:lnTo>
                    <a:pt x="4816" y="1979"/>
                  </a:lnTo>
                  <a:lnTo>
                    <a:pt x="4808" y="1962"/>
                  </a:lnTo>
                  <a:lnTo>
                    <a:pt x="4786" y="1913"/>
                  </a:lnTo>
                  <a:lnTo>
                    <a:pt x="4748" y="1836"/>
                  </a:lnTo>
                  <a:lnTo>
                    <a:pt x="4699" y="1736"/>
                  </a:lnTo>
                  <a:lnTo>
                    <a:pt x="4669" y="1677"/>
                  </a:lnTo>
                  <a:lnTo>
                    <a:pt x="4636" y="1615"/>
                  </a:lnTo>
                  <a:lnTo>
                    <a:pt x="4601" y="1547"/>
                  </a:lnTo>
                  <a:lnTo>
                    <a:pt x="4563" y="1478"/>
                  </a:lnTo>
                  <a:lnTo>
                    <a:pt x="4523" y="1404"/>
                  </a:lnTo>
                  <a:lnTo>
                    <a:pt x="4480" y="1328"/>
                  </a:lnTo>
                  <a:lnTo>
                    <a:pt x="4435" y="1250"/>
                  </a:lnTo>
                  <a:lnTo>
                    <a:pt x="4387" y="1170"/>
                  </a:lnTo>
                  <a:lnTo>
                    <a:pt x="4337" y="1089"/>
                  </a:lnTo>
                  <a:lnTo>
                    <a:pt x="4286" y="1007"/>
                  </a:lnTo>
                  <a:lnTo>
                    <a:pt x="4233" y="925"/>
                  </a:lnTo>
                  <a:lnTo>
                    <a:pt x="4178" y="843"/>
                  </a:lnTo>
                  <a:lnTo>
                    <a:pt x="4122" y="762"/>
                  </a:lnTo>
                  <a:lnTo>
                    <a:pt x="4063" y="683"/>
                  </a:lnTo>
                  <a:lnTo>
                    <a:pt x="4004" y="605"/>
                  </a:lnTo>
                  <a:lnTo>
                    <a:pt x="3944" y="529"/>
                  </a:lnTo>
                  <a:lnTo>
                    <a:pt x="3882" y="457"/>
                  </a:lnTo>
                  <a:lnTo>
                    <a:pt x="3820" y="387"/>
                  </a:lnTo>
                  <a:lnTo>
                    <a:pt x="3756" y="320"/>
                  </a:lnTo>
                  <a:lnTo>
                    <a:pt x="3692" y="259"/>
                  </a:lnTo>
                  <a:lnTo>
                    <a:pt x="3627" y="201"/>
                  </a:lnTo>
                  <a:lnTo>
                    <a:pt x="3562" y="149"/>
                  </a:lnTo>
                  <a:lnTo>
                    <a:pt x="3496" y="103"/>
                  </a:lnTo>
                  <a:lnTo>
                    <a:pt x="3431" y="63"/>
                  </a:lnTo>
                  <a:close/>
                </a:path>
              </a:pathLst>
            </a:custGeom>
            <a:solidFill>
              <a:srgbClr val="8088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5" name="Freeform 169"/>
            <p:cNvSpPr>
              <a:spLocks/>
            </p:cNvSpPr>
            <p:nvPr/>
          </p:nvSpPr>
          <p:spPr bwMode="auto">
            <a:xfrm>
              <a:off x="818" y="1272"/>
              <a:ext cx="270" cy="178"/>
            </a:xfrm>
            <a:custGeom>
              <a:avLst/>
              <a:gdLst/>
              <a:ahLst/>
              <a:cxnLst>
                <a:cxn ang="0">
                  <a:pos x="134" y="1053"/>
                </a:cxn>
                <a:cxn ang="0">
                  <a:pos x="515" y="1624"/>
                </a:cxn>
                <a:cxn ang="0">
                  <a:pos x="791" y="2021"/>
                </a:cxn>
                <a:cxn ang="0">
                  <a:pos x="1077" y="2407"/>
                </a:cxn>
                <a:cxn ang="0">
                  <a:pos x="1343" y="2734"/>
                </a:cxn>
                <a:cxn ang="0">
                  <a:pos x="1563" y="2952"/>
                </a:cxn>
                <a:cxn ang="0">
                  <a:pos x="1706" y="3017"/>
                </a:cxn>
                <a:cxn ang="0">
                  <a:pos x="2238" y="3022"/>
                </a:cxn>
                <a:cxn ang="0">
                  <a:pos x="2795" y="3014"/>
                </a:cxn>
                <a:cxn ang="0">
                  <a:pos x="3289" y="2993"/>
                </a:cxn>
                <a:cxn ang="0">
                  <a:pos x="3774" y="2954"/>
                </a:cxn>
                <a:cxn ang="0">
                  <a:pos x="4201" y="2893"/>
                </a:cxn>
                <a:cxn ang="0">
                  <a:pos x="4524" y="2802"/>
                </a:cxn>
                <a:cxn ang="0">
                  <a:pos x="4330" y="1876"/>
                </a:cxn>
                <a:cxn ang="0">
                  <a:pos x="3841" y="1911"/>
                </a:cxn>
                <a:cxn ang="0">
                  <a:pos x="3166" y="1972"/>
                </a:cxn>
                <a:cxn ang="0">
                  <a:pos x="2857" y="2010"/>
                </a:cxn>
                <a:cxn ang="0">
                  <a:pos x="2620" y="2049"/>
                </a:cxn>
                <a:cxn ang="0">
                  <a:pos x="2494" y="2090"/>
                </a:cxn>
                <a:cxn ang="0">
                  <a:pos x="2443" y="2109"/>
                </a:cxn>
                <a:cxn ang="0">
                  <a:pos x="2402" y="2089"/>
                </a:cxn>
                <a:cxn ang="0">
                  <a:pos x="2369" y="2047"/>
                </a:cxn>
                <a:cxn ang="0">
                  <a:pos x="2325" y="1973"/>
                </a:cxn>
                <a:cxn ang="0">
                  <a:pos x="2294" y="1938"/>
                </a:cxn>
                <a:cxn ang="0">
                  <a:pos x="2258" y="1930"/>
                </a:cxn>
                <a:cxn ang="0">
                  <a:pos x="2212" y="1965"/>
                </a:cxn>
                <a:cxn ang="0">
                  <a:pos x="2160" y="2037"/>
                </a:cxn>
                <a:cxn ang="0">
                  <a:pos x="2126" y="2047"/>
                </a:cxn>
                <a:cxn ang="0">
                  <a:pos x="2110" y="1999"/>
                </a:cxn>
                <a:cxn ang="0">
                  <a:pos x="2098" y="1865"/>
                </a:cxn>
                <a:cxn ang="0">
                  <a:pos x="2086" y="1768"/>
                </a:cxn>
                <a:cxn ang="0">
                  <a:pos x="2062" y="1693"/>
                </a:cxn>
                <a:cxn ang="0">
                  <a:pos x="2017" y="1661"/>
                </a:cxn>
                <a:cxn ang="0">
                  <a:pos x="1943" y="1695"/>
                </a:cxn>
                <a:cxn ang="0">
                  <a:pos x="1843" y="1462"/>
                </a:cxn>
                <a:cxn ang="0">
                  <a:pos x="1729" y="1221"/>
                </a:cxn>
                <a:cxn ang="0">
                  <a:pos x="1584" y="942"/>
                </a:cxn>
                <a:cxn ang="0">
                  <a:pos x="1414" y="658"/>
                </a:cxn>
                <a:cxn ang="0">
                  <a:pos x="1229" y="403"/>
                </a:cxn>
                <a:cxn ang="0">
                  <a:pos x="1037" y="208"/>
                </a:cxn>
                <a:cxn ang="0">
                  <a:pos x="844" y="108"/>
                </a:cxn>
                <a:cxn ang="0">
                  <a:pos x="757" y="68"/>
                </a:cxn>
                <a:cxn ang="0">
                  <a:pos x="629" y="25"/>
                </a:cxn>
                <a:cxn ang="0">
                  <a:pos x="469" y="0"/>
                </a:cxn>
                <a:cxn ang="0">
                  <a:pos x="303" y="22"/>
                </a:cxn>
                <a:cxn ang="0">
                  <a:pos x="154" y="117"/>
                </a:cxn>
                <a:cxn ang="0">
                  <a:pos x="45" y="314"/>
                </a:cxn>
                <a:cxn ang="0">
                  <a:pos x="0" y="639"/>
                </a:cxn>
              </a:cxnLst>
              <a:rect l="0" t="0" r="r" b="b"/>
              <a:pathLst>
                <a:path w="4582" h="3022">
                  <a:moveTo>
                    <a:pt x="8" y="857"/>
                  </a:moveTo>
                  <a:lnTo>
                    <a:pt x="24" y="881"/>
                  </a:lnTo>
                  <a:lnTo>
                    <a:pt x="67" y="948"/>
                  </a:lnTo>
                  <a:lnTo>
                    <a:pt x="134" y="1053"/>
                  </a:lnTo>
                  <a:lnTo>
                    <a:pt x="223" y="1188"/>
                  </a:lnTo>
                  <a:lnTo>
                    <a:pt x="330" y="1349"/>
                  </a:lnTo>
                  <a:lnTo>
                    <a:pt x="450" y="1529"/>
                  </a:lnTo>
                  <a:lnTo>
                    <a:pt x="515" y="1624"/>
                  </a:lnTo>
                  <a:lnTo>
                    <a:pt x="581" y="1721"/>
                  </a:lnTo>
                  <a:lnTo>
                    <a:pt x="651" y="1821"/>
                  </a:lnTo>
                  <a:lnTo>
                    <a:pt x="721" y="1920"/>
                  </a:lnTo>
                  <a:lnTo>
                    <a:pt x="791" y="2021"/>
                  </a:lnTo>
                  <a:lnTo>
                    <a:pt x="863" y="2120"/>
                  </a:lnTo>
                  <a:lnTo>
                    <a:pt x="934" y="2217"/>
                  </a:lnTo>
                  <a:lnTo>
                    <a:pt x="1006" y="2314"/>
                  </a:lnTo>
                  <a:lnTo>
                    <a:pt x="1077" y="2407"/>
                  </a:lnTo>
                  <a:lnTo>
                    <a:pt x="1146" y="2496"/>
                  </a:lnTo>
                  <a:lnTo>
                    <a:pt x="1214" y="2580"/>
                  </a:lnTo>
                  <a:lnTo>
                    <a:pt x="1279" y="2660"/>
                  </a:lnTo>
                  <a:lnTo>
                    <a:pt x="1343" y="2734"/>
                  </a:lnTo>
                  <a:lnTo>
                    <a:pt x="1403" y="2801"/>
                  </a:lnTo>
                  <a:lnTo>
                    <a:pt x="1460" y="2860"/>
                  </a:lnTo>
                  <a:lnTo>
                    <a:pt x="1514" y="2910"/>
                  </a:lnTo>
                  <a:lnTo>
                    <a:pt x="1563" y="2952"/>
                  </a:lnTo>
                  <a:lnTo>
                    <a:pt x="1607" y="2984"/>
                  </a:lnTo>
                  <a:lnTo>
                    <a:pt x="1646" y="3006"/>
                  </a:lnTo>
                  <a:lnTo>
                    <a:pt x="1680" y="3016"/>
                  </a:lnTo>
                  <a:lnTo>
                    <a:pt x="1706" y="3017"/>
                  </a:lnTo>
                  <a:lnTo>
                    <a:pt x="1781" y="3018"/>
                  </a:lnTo>
                  <a:lnTo>
                    <a:pt x="1898" y="3020"/>
                  </a:lnTo>
                  <a:lnTo>
                    <a:pt x="2053" y="3021"/>
                  </a:lnTo>
                  <a:lnTo>
                    <a:pt x="2238" y="3022"/>
                  </a:lnTo>
                  <a:lnTo>
                    <a:pt x="2448" y="3021"/>
                  </a:lnTo>
                  <a:lnTo>
                    <a:pt x="2559" y="3019"/>
                  </a:lnTo>
                  <a:lnTo>
                    <a:pt x="2676" y="3017"/>
                  </a:lnTo>
                  <a:lnTo>
                    <a:pt x="2795" y="3014"/>
                  </a:lnTo>
                  <a:lnTo>
                    <a:pt x="2916" y="3011"/>
                  </a:lnTo>
                  <a:lnTo>
                    <a:pt x="3040" y="3006"/>
                  </a:lnTo>
                  <a:lnTo>
                    <a:pt x="3164" y="3000"/>
                  </a:lnTo>
                  <a:lnTo>
                    <a:pt x="3289" y="2993"/>
                  </a:lnTo>
                  <a:lnTo>
                    <a:pt x="3413" y="2986"/>
                  </a:lnTo>
                  <a:lnTo>
                    <a:pt x="3535" y="2977"/>
                  </a:lnTo>
                  <a:lnTo>
                    <a:pt x="3656" y="2967"/>
                  </a:lnTo>
                  <a:lnTo>
                    <a:pt x="3774" y="2954"/>
                  </a:lnTo>
                  <a:lnTo>
                    <a:pt x="3887" y="2942"/>
                  </a:lnTo>
                  <a:lnTo>
                    <a:pt x="3997" y="2927"/>
                  </a:lnTo>
                  <a:lnTo>
                    <a:pt x="4102" y="2910"/>
                  </a:lnTo>
                  <a:lnTo>
                    <a:pt x="4201" y="2893"/>
                  </a:lnTo>
                  <a:lnTo>
                    <a:pt x="4294" y="2872"/>
                  </a:lnTo>
                  <a:lnTo>
                    <a:pt x="4379" y="2851"/>
                  </a:lnTo>
                  <a:lnTo>
                    <a:pt x="4455" y="2827"/>
                  </a:lnTo>
                  <a:lnTo>
                    <a:pt x="4524" y="2802"/>
                  </a:lnTo>
                  <a:lnTo>
                    <a:pt x="4582" y="2774"/>
                  </a:lnTo>
                  <a:lnTo>
                    <a:pt x="4406" y="1871"/>
                  </a:lnTo>
                  <a:lnTo>
                    <a:pt x="4387" y="1872"/>
                  </a:lnTo>
                  <a:lnTo>
                    <a:pt x="4330" y="1876"/>
                  </a:lnTo>
                  <a:lnTo>
                    <a:pt x="4243" y="1881"/>
                  </a:lnTo>
                  <a:lnTo>
                    <a:pt x="4129" y="1889"/>
                  </a:lnTo>
                  <a:lnTo>
                    <a:pt x="3994" y="1900"/>
                  </a:lnTo>
                  <a:lnTo>
                    <a:pt x="3841" y="1911"/>
                  </a:lnTo>
                  <a:lnTo>
                    <a:pt x="3678" y="1924"/>
                  </a:lnTo>
                  <a:lnTo>
                    <a:pt x="3508" y="1940"/>
                  </a:lnTo>
                  <a:lnTo>
                    <a:pt x="3336" y="1956"/>
                  </a:lnTo>
                  <a:lnTo>
                    <a:pt x="3166" y="1972"/>
                  </a:lnTo>
                  <a:lnTo>
                    <a:pt x="3084" y="1982"/>
                  </a:lnTo>
                  <a:lnTo>
                    <a:pt x="3005" y="1991"/>
                  </a:lnTo>
                  <a:lnTo>
                    <a:pt x="2930" y="2000"/>
                  </a:lnTo>
                  <a:lnTo>
                    <a:pt x="2857" y="2010"/>
                  </a:lnTo>
                  <a:lnTo>
                    <a:pt x="2789" y="2020"/>
                  </a:lnTo>
                  <a:lnTo>
                    <a:pt x="2727" y="2030"/>
                  </a:lnTo>
                  <a:lnTo>
                    <a:pt x="2671" y="2040"/>
                  </a:lnTo>
                  <a:lnTo>
                    <a:pt x="2620" y="2049"/>
                  </a:lnTo>
                  <a:lnTo>
                    <a:pt x="2577" y="2060"/>
                  </a:lnTo>
                  <a:lnTo>
                    <a:pt x="2540" y="2070"/>
                  </a:lnTo>
                  <a:lnTo>
                    <a:pt x="2512" y="2080"/>
                  </a:lnTo>
                  <a:lnTo>
                    <a:pt x="2494" y="2090"/>
                  </a:lnTo>
                  <a:lnTo>
                    <a:pt x="2479" y="2099"/>
                  </a:lnTo>
                  <a:lnTo>
                    <a:pt x="2466" y="2106"/>
                  </a:lnTo>
                  <a:lnTo>
                    <a:pt x="2454" y="2109"/>
                  </a:lnTo>
                  <a:lnTo>
                    <a:pt x="2443" y="2109"/>
                  </a:lnTo>
                  <a:lnTo>
                    <a:pt x="2431" y="2107"/>
                  </a:lnTo>
                  <a:lnTo>
                    <a:pt x="2421" y="2103"/>
                  </a:lnTo>
                  <a:lnTo>
                    <a:pt x="2411" y="2097"/>
                  </a:lnTo>
                  <a:lnTo>
                    <a:pt x="2402" y="2089"/>
                  </a:lnTo>
                  <a:lnTo>
                    <a:pt x="2394" y="2081"/>
                  </a:lnTo>
                  <a:lnTo>
                    <a:pt x="2385" y="2071"/>
                  </a:lnTo>
                  <a:lnTo>
                    <a:pt x="2377" y="2060"/>
                  </a:lnTo>
                  <a:lnTo>
                    <a:pt x="2369" y="2047"/>
                  </a:lnTo>
                  <a:lnTo>
                    <a:pt x="2354" y="2023"/>
                  </a:lnTo>
                  <a:lnTo>
                    <a:pt x="2339" y="1997"/>
                  </a:lnTo>
                  <a:lnTo>
                    <a:pt x="2332" y="1985"/>
                  </a:lnTo>
                  <a:lnTo>
                    <a:pt x="2325" y="1973"/>
                  </a:lnTo>
                  <a:lnTo>
                    <a:pt x="2318" y="1963"/>
                  </a:lnTo>
                  <a:lnTo>
                    <a:pt x="2310" y="1953"/>
                  </a:lnTo>
                  <a:lnTo>
                    <a:pt x="2302" y="1945"/>
                  </a:lnTo>
                  <a:lnTo>
                    <a:pt x="2294" y="1938"/>
                  </a:lnTo>
                  <a:lnTo>
                    <a:pt x="2286" y="1932"/>
                  </a:lnTo>
                  <a:lnTo>
                    <a:pt x="2277" y="1929"/>
                  </a:lnTo>
                  <a:lnTo>
                    <a:pt x="2268" y="1929"/>
                  </a:lnTo>
                  <a:lnTo>
                    <a:pt x="2258" y="1930"/>
                  </a:lnTo>
                  <a:lnTo>
                    <a:pt x="2247" y="1934"/>
                  </a:lnTo>
                  <a:lnTo>
                    <a:pt x="2237" y="1942"/>
                  </a:lnTo>
                  <a:lnTo>
                    <a:pt x="2225" y="1952"/>
                  </a:lnTo>
                  <a:lnTo>
                    <a:pt x="2212" y="1965"/>
                  </a:lnTo>
                  <a:lnTo>
                    <a:pt x="2199" y="1982"/>
                  </a:lnTo>
                  <a:lnTo>
                    <a:pt x="2186" y="2003"/>
                  </a:lnTo>
                  <a:lnTo>
                    <a:pt x="2171" y="2023"/>
                  </a:lnTo>
                  <a:lnTo>
                    <a:pt x="2160" y="2037"/>
                  </a:lnTo>
                  <a:lnTo>
                    <a:pt x="2150" y="2046"/>
                  </a:lnTo>
                  <a:lnTo>
                    <a:pt x="2141" y="2051"/>
                  </a:lnTo>
                  <a:lnTo>
                    <a:pt x="2134" y="2051"/>
                  </a:lnTo>
                  <a:lnTo>
                    <a:pt x="2126" y="2047"/>
                  </a:lnTo>
                  <a:lnTo>
                    <a:pt x="2121" y="2040"/>
                  </a:lnTo>
                  <a:lnTo>
                    <a:pt x="2117" y="2029"/>
                  </a:lnTo>
                  <a:lnTo>
                    <a:pt x="2113" y="2015"/>
                  </a:lnTo>
                  <a:lnTo>
                    <a:pt x="2110" y="1999"/>
                  </a:lnTo>
                  <a:lnTo>
                    <a:pt x="2107" y="1980"/>
                  </a:lnTo>
                  <a:lnTo>
                    <a:pt x="2105" y="1959"/>
                  </a:lnTo>
                  <a:lnTo>
                    <a:pt x="2101" y="1914"/>
                  </a:lnTo>
                  <a:lnTo>
                    <a:pt x="2098" y="1865"/>
                  </a:lnTo>
                  <a:lnTo>
                    <a:pt x="2096" y="1840"/>
                  </a:lnTo>
                  <a:lnTo>
                    <a:pt x="2093" y="1816"/>
                  </a:lnTo>
                  <a:lnTo>
                    <a:pt x="2090" y="1792"/>
                  </a:lnTo>
                  <a:lnTo>
                    <a:pt x="2086" y="1768"/>
                  </a:lnTo>
                  <a:lnTo>
                    <a:pt x="2081" y="1747"/>
                  </a:lnTo>
                  <a:lnTo>
                    <a:pt x="2076" y="1726"/>
                  </a:lnTo>
                  <a:lnTo>
                    <a:pt x="2069" y="1709"/>
                  </a:lnTo>
                  <a:lnTo>
                    <a:pt x="2062" y="1693"/>
                  </a:lnTo>
                  <a:lnTo>
                    <a:pt x="2053" y="1680"/>
                  </a:lnTo>
                  <a:lnTo>
                    <a:pt x="2043" y="1670"/>
                  </a:lnTo>
                  <a:lnTo>
                    <a:pt x="2030" y="1664"/>
                  </a:lnTo>
                  <a:lnTo>
                    <a:pt x="2017" y="1661"/>
                  </a:lnTo>
                  <a:lnTo>
                    <a:pt x="2002" y="1662"/>
                  </a:lnTo>
                  <a:lnTo>
                    <a:pt x="1984" y="1668"/>
                  </a:lnTo>
                  <a:lnTo>
                    <a:pt x="1965" y="1678"/>
                  </a:lnTo>
                  <a:lnTo>
                    <a:pt x="1943" y="1695"/>
                  </a:lnTo>
                  <a:lnTo>
                    <a:pt x="1937" y="1677"/>
                  </a:lnTo>
                  <a:lnTo>
                    <a:pt x="1917" y="1631"/>
                  </a:lnTo>
                  <a:lnTo>
                    <a:pt x="1886" y="1557"/>
                  </a:lnTo>
                  <a:lnTo>
                    <a:pt x="1843" y="1462"/>
                  </a:lnTo>
                  <a:lnTo>
                    <a:pt x="1817" y="1408"/>
                  </a:lnTo>
                  <a:lnTo>
                    <a:pt x="1791" y="1348"/>
                  </a:lnTo>
                  <a:lnTo>
                    <a:pt x="1761" y="1287"/>
                  </a:lnTo>
                  <a:lnTo>
                    <a:pt x="1729" y="1221"/>
                  </a:lnTo>
                  <a:lnTo>
                    <a:pt x="1696" y="1154"/>
                  </a:lnTo>
                  <a:lnTo>
                    <a:pt x="1660" y="1085"/>
                  </a:lnTo>
                  <a:lnTo>
                    <a:pt x="1622" y="1014"/>
                  </a:lnTo>
                  <a:lnTo>
                    <a:pt x="1584" y="942"/>
                  </a:lnTo>
                  <a:lnTo>
                    <a:pt x="1543" y="870"/>
                  </a:lnTo>
                  <a:lnTo>
                    <a:pt x="1501" y="799"/>
                  </a:lnTo>
                  <a:lnTo>
                    <a:pt x="1458" y="728"/>
                  </a:lnTo>
                  <a:lnTo>
                    <a:pt x="1414" y="658"/>
                  </a:lnTo>
                  <a:lnTo>
                    <a:pt x="1369" y="591"/>
                  </a:lnTo>
                  <a:lnTo>
                    <a:pt x="1323" y="525"/>
                  </a:lnTo>
                  <a:lnTo>
                    <a:pt x="1276" y="463"/>
                  </a:lnTo>
                  <a:lnTo>
                    <a:pt x="1229" y="403"/>
                  </a:lnTo>
                  <a:lnTo>
                    <a:pt x="1182" y="347"/>
                  </a:lnTo>
                  <a:lnTo>
                    <a:pt x="1134" y="295"/>
                  </a:lnTo>
                  <a:lnTo>
                    <a:pt x="1085" y="249"/>
                  </a:lnTo>
                  <a:lnTo>
                    <a:pt x="1037" y="208"/>
                  </a:lnTo>
                  <a:lnTo>
                    <a:pt x="989" y="173"/>
                  </a:lnTo>
                  <a:lnTo>
                    <a:pt x="940" y="145"/>
                  </a:lnTo>
                  <a:lnTo>
                    <a:pt x="891" y="122"/>
                  </a:lnTo>
                  <a:lnTo>
                    <a:pt x="844" y="108"/>
                  </a:lnTo>
                  <a:lnTo>
                    <a:pt x="834" y="103"/>
                  </a:lnTo>
                  <a:lnTo>
                    <a:pt x="803" y="88"/>
                  </a:lnTo>
                  <a:lnTo>
                    <a:pt x="783" y="78"/>
                  </a:lnTo>
                  <a:lnTo>
                    <a:pt x="757" y="68"/>
                  </a:lnTo>
                  <a:lnTo>
                    <a:pt x="730" y="57"/>
                  </a:lnTo>
                  <a:lnTo>
                    <a:pt x="698" y="45"/>
                  </a:lnTo>
                  <a:lnTo>
                    <a:pt x="664" y="35"/>
                  </a:lnTo>
                  <a:lnTo>
                    <a:pt x="629" y="25"/>
                  </a:lnTo>
                  <a:lnTo>
                    <a:pt x="591" y="16"/>
                  </a:lnTo>
                  <a:lnTo>
                    <a:pt x="551" y="8"/>
                  </a:lnTo>
                  <a:lnTo>
                    <a:pt x="510" y="3"/>
                  </a:lnTo>
                  <a:lnTo>
                    <a:pt x="469" y="0"/>
                  </a:lnTo>
                  <a:lnTo>
                    <a:pt x="427" y="0"/>
                  </a:lnTo>
                  <a:lnTo>
                    <a:pt x="385" y="3"/>
                  </a:lnTo>
                  <a:lnTo>
                    <a:pt x="344" y="10"/>
                  </a:lnTo>
                  <a:lnTo>
                    <a:pt x="303" y="22"/>
                  </a:lnTo>
                  <a:lnTo>
                    <a:pt x="263" y="38"/>
                  </a:lnTo>
                  <a:lnTo>
                    <a:pt x="224" y="59"/>
                  </a:lnTo>
                  <a:lnTo>
                    <a:pt x="189" y="85"/>
                  </a:lnTo>
                  <a:lnTo>
                    <a:pt x="154" y="117"/>
                  </a:lnTo>
                  <a:lnTo>
                    <a:pt x="122" y="156"/>
                  </a:lnTo>
                  <a:lnTo>
                    <a:pt x="93" y="201"/>
                  </a:lnTo>
                  <a:lnTo>
                    <a:pt x="67" y="253"/>
                  </a:lnTo>
                  <a:lnTo>
                    <a:pt x="45" y="314"/>
                  </a:lnTo>
                  <a:lnTo>
                    <a:pt x="27" y="382"/>
                  </a:lnTo>
                  <a:lnTo>
                    <a:pt x="14" y="458"/>
                  </a:lnTo>
                  <a:lnTo>
                    <a:pt x="4" y="544"/>
                  </a:lnTo>
                  <a:lnTo>
                    <a:pt x="0" y="639"/>
                  </a:lnTo>
                  <a:lnTo>
                    <a:pt x="1" y="742"/>
                  </a:lnTo>
                  <a:lnTo>
                    <a:pt x="8" y="857"/>
                  </a:lnTo>
                  <a:close/>
                </a:path>
              </a:pathLst>
            </a:custGeom>
            <a:solidFill>
              <a:srgbClr val="8E96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6" name="Freeform 170"/>
            <p:cNvSpPr>
              <a:spLocks/>
            </p:cNvSpPr>
            <p:nvPr/>
          </p:nvSpPr>
          <p:spPr bwMode="auto">
            <a:xfrm>
              <a:off x="1115" y="1366"/>
              <a:ext cx="198" cy="145"/>
            </a:xfrm>
            <a:custGeom>
              <a:avLst/>
              <a:gdLst/>
              <a:ahLst/>
              <a:cxnLst>
                <a:cxn ang="0">
                  <a:pos x="50" y="1994"/>
                </a:cxn>
                <a:cxn ang="0">
                  <a:pos x="0" y="2467"/>
                </a:cxn>
                <a:cxn ang="0">
                  <a:pos x="3376" y="593"/>
                </a:cxn>
                <a:cxn ang="0">
                  <a:pos x="3376" y="0"/>
                </a:cxn>
                <a:cxn ang="0">
                  <a:pos x="50" y="1994"/>
                </a:cxn>
              </a:cxnLst>
              <a:rect l="0" t="0" r="r" b="b"/>
              <a:pathLst>
                <a:path w="3376" h="2467">
                  <a:moveTo>
                    <a:pt x="50" y="1994"/>
                  </a:moveTo>
                  <a:lnTo>
                    <a:pt x="0" y="2467"/>
                  </a:lnTo>
                  <a:lnTo>
                    <a:pt x="3376" y="593"/>
                  </a:lnTo>
                  <a:lnTo>
                    <a:pt x="3376" y="0"/>
                  </a:lnTo>
                  <a:lnTo>
                    <a:pt x="50" y="1994"/>
                  </a:lnTo>
                  <a:close/>
                </a:path>
              </a:pathLst>
            </a:custGeom>
            <a:solidFill>
              <a:srgbClr val="907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7" name="Freeform 171"/>
            <p:cNvSpPr>
              <a:spLocks/>
            </p:cNvSpPr>
            <p:nvPr/>
          </p:nvSpPr>
          <p:spPr bwMode="auto">
            <a:xfrm>
              <a:off x="689" y="1471"/>
              <a:ext cx="270" cy="201"/>
            </a:xfrm>
            <a:custGeom>
              <a:avLst/>
              <a:gdLst/>
              <a:ahLst/>
              <a:cxnLst>
                <a:cxn ang="0">
                  <a:pos x="694" y="965"/>
                </a:cxn>
                <a:cxn ang="0">
                  <a:pos x="850" y="606"/>
                </a:cxn>
                <a:cxn ang="0">
                  <a:pos x="961" y="374"/>
                </a:cxn>
                <a:cxn ang="0">
                  <a:pos x="1085" y="215"/>
                </a:cxn>
                <a:cxn ang="0">
                  <a:pos x="1232" y="109"/>
                </a:cxn>
                <a:cxn ang="0">
                  <a:pos x="1392" y="46"/>
                </a:cxn>
                <a:cxn ang="0">
                  <a:pos x="1604" y="7"/>
                </a:cxn>
                <a:cxn ang="0">
                  <a:pos x="1889" y="4"/>
                </a:cxn>
                <a:cxn ang="0">
                  <a:pos x="2431" y="75"/>
                </a:cxn>
                <a:cxn ang="0">
                  <a:pos x="3051" y="139"/>
                </a:cxn>
                <a:cxn ang="0">
                  <a:pos x="3571" y="151"/>
                </a:cxn>
                <a:cxn ang="0">
                  <a:pos x="3857" y="190"/>
                </a:cxn>
                <a:cxn ang="0">
                  <a:pos x="4103" y="313"/>
                </a:cxn>
                <a:cxn ang="0">
                  <a:pos x="4312" y="567"/>
                </a:cxn>
                <a:cxn ang="0">
                  <a:pos x="4485" y="998"/>
                </a:cxn>
                <a:cxn ang="0">
                  <a:pos x="4548" y="1298"/>
                </a:cxn>
                <a:cxn ang="0">
                  <a:pos x="4581" y="1707"/>
                </a:cxn>
                <a:cxn ang="0">
                  <a:pos x="4577" y="2362"/>
                </a:cxn>
                <a:cxn ang="0">
                  <a:pos x="4495" y="2415"/>
                </a:cxn>
                <a:cxn ang="0">
                  <a:pos x="4410" y="2338"/>
                </a:cxn>
                <a:cxn ang="0">
                  <a:pos x="4298" y="2158"/>
                </a:cxn>
                <a:cxn ang="0">
                  <a:pos x="4243" y="2113"/>
                </a:cxn>
                <a:cxn ang="0">
                  <a:pos x="4237" y="2317"/>
                </a:cxn>
                <a:cxn ang="0">
                  <a:pos x="4192" y="2441"/>
                </a:cxn>
                <a:cxn ang="0">
                  <a:pos x="4106" y="2515"/>
                </a:cxn>
                <a:cxn ang="0">
                  <a:pos x="3912" y="2599"/>
                </a:cxn>
                <a:cxn ang="0">
                  <a:pos x="3712" y="2662"/>
                </a:cxn>
                <a:cxn ang="0">
                  <a:pos x="3578" y="2658"/>
                </a:cxn>
                <a:cxn ang="0">
                  <a:pos x="3459" y="2585"/>
                </a:cxn>
                <a:cxn ang="0">
                  <a:pos x="3373" y="2500"/>
                </a:cxn>
                <a:cxn ang="0">
                  <a:pos x="3372" y="2872"/>
                </a:cxn>
                <a:cxn ang="0">
                  <a:pos x="3169" y="2956"/>
                </a:cxn>
                <a:cxn ang="0">
                  <a:pos x="2811" y="3149"/>
                </a:cxn>
                <a:cxn ang="0">
                  <a:pos x="2593" y="3207"/>
                </a:cxn>
                <a:cxn ang="0">
                  <a:pos x="2472" y="3153"/>
                </a:cxn>
                <a:cxn ang="0">
                  <a:pos x="2403" y="3005"/>
                </a:cxn>
                <a:cxn ang="0">
                  <a:pos x="2286" y="2538"/>
                </a:cxn>
                <a:cxn ang="0">
                  <a:pos x="2268" y="2798"/>
                </a:cxn>
                <a:cxn ang="0">
                  <a:pos x="2254" y="3116"/>
                </a:cxn>
                <a:cxn ang="0">
                  <a:pos x="2209" y="3250"/>
                </a:cxn>
                <a:cxn ang="0">
                  <a:pos x="2131" y="3344"/>
                </a:cxn>
                <a:cxn ang="0">
                  <a:pos x="2041" y="3385"/>
                </a:cxn>
                <a:cxn ang="0">
                  <a:pos x="1916" y="3391"/>
                </a:cxn>
                <a:cxn ang="0">
                  <a:pos x="1567" y="3355"/>
                </a:cxn>
                <a:cxn ang="0">
                  <a:pos x="1232" y="3311"/>
                </a:cxn>
                <a:cxn ang="0">
                  <a:pos x="1038" y="3076"/>
                </a:cxn>
                <a:cxn ang="0">
                  <a:pos x="1037" y="2811"/>
                </a:cxn>
                <a:cxn ang="0">
                  <a:pos x="990" y="3078"/>
                </a:cxn>
                <a:cxn ang="0">
                  <a:pos x="889" y="3258"/>
                </a:cxn>
                <a:cxn ang="0">
                  <a:pos x="750" y="3367"/>
                </a:cxn>
                <a:cxn ang="0">
                  <a:pos x="595" y="3416"/>
                </a:cxn>
                <a:cxn ang="0">
                  <a:pos x="452" y="3411"/>
                </a:cxn>
                <a:cxn ang="0">
                  <a:pos x="329" y="3353"/>
                </a:cxn>
                <a:cxn ang="0">
                  <a:pos x="120" y="3205"/>
                </a:cxn>
                <a:cxn ang="0">
                  <a:pos x="0" y="3163"/>
                </a:cxn>
                <a:cxn ang="0">
                  <a:pos x="37" y="2629"/>
                </a:cxn>
                <a:cxn ang="0">
                  <a:pos x="89" y="2157"/>
                </a:cxn>
                <a:cxn ang="0">
                  <a:pos x="144" y="1927"/>
                </a:cxn>
                <a:cxn ang="0">
                  <a:pos x="242" y="1707"/>
                </a:cxn>
                <a:cxn ang="0">
                  <a:pos x="507" y="1254"/>
                </a:cxn>
              </a:cxnLst>
              <a:rect l="0" t="0" r="r" b="b"/>
              <a:pathLst>
                <a:path w="4584" h="3421">
                  <a:moveTo>
                    <a:pt x="598" y="1114"/>
                  </a:moveTo>
                  <a:lnTo>
                    <a:pt x="615" y="1091"/>
                  </a:lnTo>
                  <a:lnTo>
                    <a:pt x="633" y="1068"/>
                  </a:lnTo>
                  <a:lnTo>
                    <a:pt x="649" y="1044"/>
                  </a:lnTo>
                  <a:lnTo>
                    <a:pt x="664" y="1019"/>
                  </a:lnTo>
                  <a:lnTo>
                    <a:pt x="680" y="992"/>
                  </a:lnTo>
                  <a:lnTo>
                    <a:pt x="694" y="965"/>
                  </a:lnTo>
                  <a:lnTo>
                    <a:pt x="708" y="938"/>
                  </a:lnTo>
                  <a:lnTo>
                    <a:pt x="722" y="909"/>
                  </a:lnTo>
                  <a:lnTo>
                    <a:pt x="748" y="850"/>
                  </a:lnTo>
                  <a:lnTo>
                    <a:pt x="775" y="790"/>
                  </a:lnTo>
                  <a:lnTo>
                    <a:pt x="800" y="729"/>
                  </a:lnTo>
                  <a:lnTo>
                    <a:pt x="825" y="667"/>
                  </a:lnTo>
                  <a:lnTo>
                    <a:pt x="850" y="606"/>
                  </a:lnTo>
                  <a:lnTo>
                    <a:pt x="876" y="545"/>
                  </a:lnTo>
                  <a:lnTo>
                    <a:pt x="890" y="515"/>
                  </a:lnTo>
                  <a:lnTo>
                    <a:pt x="903" y="486"/>
                  </a:lnTo>
                  <a:lnTo>
                    <a:pt x="917" y="457"/>
                  </a:lnTo>
                  <a:lnTo>
                    <a:pt x="932" y="428"/>
                  </a:lnTo>
                  <a:lnTo>
                    <a:pt x="946" y="401"/>
                  </a:lnTo>
                  <a:lnTo>
                    <a:pt x="961" y="374"/>
                  </a:lnTo>
                  <a:lnTo>
                    <a:pt x="978" y="348"/>
                  </a:lnTo>
                  <a:lnTo>
                    <a:pt x="994" y="323"/>
                  </a:lnTo>
                  <a:lnTo>
                    <a:pt x="1010" y="299"/>
                  </a:lnTo>
                  <a:lnTo>
                    <a:pt x="1029" y="276"/>
                  </a:lnTo>
                  <a:lnTo>
                    <a:pt x="1047" y="254"/>
                  </a:lnTo>
                  <a:lnTo>
                    <a:pt x="1066" y="233"/>
                  </a:lnTo>
                  <a:lnTo>
                    <a:pt x="1085" y="215"/>
                  </a:lnTo>
                  <a:lnTo>
                    <a:pt x="1105" y="198"/>
                  </a:lnTo>
                  <a:lnTo>
                    <a:pt x="1126" y="180"/>
                  </a:lnTo>
                  <a:lnTo>
                    <a:pt x="1146" y="164"/>
                  </a:lnTo>
                  <a:lnTo>
                    <a:pt x="1167" y="149"/>
                  </a:lnTo>
                  <a:lnTo>
                    <a:pt x="1188" y="135"/>
                  </a:lnTo>
                  <a:lnTo>
                    <a:pt x="1210" y="122"/>
                  </a:lnTo>
                  <a:lnTo>
                    <a:pt x="1232" y="109"/>
                  </a:lnTo>
                  <a:lnTo>
                    <a:pt x="1254" y="98"/>
                  </a:lnTo>
                  <a:lnTo>
                    <a:pt x="1276" y="88"/>
                  </a:lnTo>
                  <a:lnTo>
                    <a:pt x="1299" y="78"/>
                  </a:lnTo>
                  <a:lnTo>
                    <a:pt x="1322" y="68"/>
                  </a:lnTo>
                  <a:lnTo>
                    <a:pt x="1345" y="60"/>
                  </a:lnTo>
                  <a:lnTo>
                    <a:pt x="1368" y="52"/>
                  </a:lnTo>
                  <a:lnTo>
                    <a:pt x="1392" y="46"/>
                  </a:lnTo>
                  <a:lnTo>
                    <a:pt x="1415" y="39"/>
                  </a:lnTo>
                  <a:lnTo>
                    <a:pt x="1439" y="34"/>
                  </a:lnTo>
                  <a:lnTo>
                    <a:pt x="1463" y="27"/>
                  </a:lnTo>
                  <a:lnTo>
                    <a:pt x="1486" y="23"/>
                  </a:lnTo>
                  <a:lnTo>
                    <a:pt x="1510" y="19"/>
                  </a:lnTo>
                  <a:lnTo>
                    <a:pt x="1557" y="12"/>
                  </a:lnTo>
                  <a:lnTo>
                    <a:pt x="1604" y="7"/>
                  </a:lnTo>
                  <a:lnTo>
                    <a:pt x="1651" y="4"/>
                  </a:lnTo>
                  <a:lnTo>
                    <a:pt x="1697" y="1"/>
                  </a:lnTo>
                  <a:lnTo>
                    <a:pt x="1742" y="0"/>
                  </a:lnTo>
                  <a:lnTo>
                    <a:pt x="1787" y="0"/>
                  </a:lnTo>
                  <a:lnTo>
                    <a:pt x="1820" y="0"/>
                  </a:lnTo>
                  <a:lnTo>
                    <a:pt x="1854" y="2"/>
                  </a:lnTo>
                  <a:lnTo>
                    <a:pt x="1889" y="4"/>
                  </a:lnTo>
                  <a:lnTo>
                    <a:pt x="1925" y="6"/>
                  </a:lnTo>
                  <a:lnTo>
                    <a:pt x="1999" y="14"/>
                  </a:lnTo>
                  <a:lnTo>
                    <a:pt x="2076" y="23"/>
                  </a:lnTo>
                  <a:lnTo>
                    <a:pt x="2159" y="35"/>
                  </a:lnTo>
                  <a:lnTo>
                    <a:pt x="2245" y="47"/>
                  </a:lnTo>
                  <a:lnTo>
                    <a:pt x="2336" y="61"/>
                  </a:lnTo>
                  <a:lnTo>
                    <a:pt x="2431" y="75"/>
                  </a:lnTo>
                  <a:lnTo>
                    <a:pt x="2532" y="89"/>
                  </a:lnTo>
                  <a:lnTo>
                    <a:pt x="2637" y="102"/>
                  </a:lnTo>
                  <a:lnTo>
                    <a:pt x="2749" y="115"/>
                  </a:lnTo>
                  <a:lnTo>
                    <a:pt x="2865" y="126"/>
                  </a:lnTo>
                  <a:lnTo>
                    <a:pt x="2926" y="131"/>
                  </a:lnTo>
                  <a:lnTo>
                    <a:pt x="2987" y="135"/>
                  </a:lnTo>
                  <a:lnTo>
                    <a:pt x="3051" y="139"/>
                  </a:lnTo>
                  <a:lnTo>
                    <a:pt x="3115" y="142"/>
                  </a:lnTo>
                  <a:lnTo>
                    <a:pt x="3181" y="145"/>
                  </a:lnTo>
                  <a:lnTo>
                    <a:pt x="3250" y="147"/>
                  </a:lnTo>
                  <a:lnTo>
                    <a:pt x="3320" y="148"/>
                  </a:lnTo>
                  <a:lnTo>
                    <a:pt x="3391" y="148"/>
                  </a:lnTo>
                  <a:lnTo>
                    <a:pt x="3483" y="149"/>
                  </a:lnTo>
                  <a:lnTo>
                    <a:pt x="3571" y="151"/>
                  </a:lnTo>
                  <a:lnTo>
                    <a:pt x="3615" y="153"/>
                  </a:lnTo>
                  <a:lnTo>
                    <a:pt x="3657" y="157"/>
                  </a:lnTo>
                  <a:lnTo>
                    <a:pt x="3699" y="161"/>
                  </a:lnTo>
                  <a:lnTo>
                    <a:pt x="3739" y="166"/>
                  </a:lnTo>
                  <a:lnTo>
                    <a:pt x="3779" y="173"/>
                  </a:lnTo>
                  <a:lnTo>
                    <a:pt x="3819" y="181"/>
                  </a:lnTo>
                  <a:lnTo>
                    <a:pt x="3857" y="190"/>
                  </a:lnTo>
                  <a:lnTo>
                    <a:pt x="3895" y="202"/>
                  </a:lnTo>
                  <a:lnTo>
                    <a:pt x="3931" y="215"/>
                  </a:lnTo>
                  <a:lnTo>
                    <a:pt x="3967" y="230"/>
                  </a:lnTo>
                  <a:lnTo>
                    <a:pt x="4003" y="248"/>
                  </a:lnTo>
                  <a:lnTo>
                    <a:pt x="4037" y="267"/>
                  </a:lnTo>
                  <a:lnTo>
                    <a:pt x="4071" y="289"/>
                  </a:lnTo>
                  <a:lnTo>
                    <a:pt x="4103" y="313"/>
                  </a:lnTo>
                  <a:lnTo>
                    <a:pt x="4136" y="340"/>
                  </a:lnTo>
                  <a:lnTo>
                    <a:pt x="4167" y="371"/>
                  </a:lnTo>
                  <a:lnTo>
                    <a:pt x="4198" y="404"/>
                  </a:lnTo>
                  <a:lnTo>
                    <a:pt x="4227" y="439"/>
                  </a:lnTo>
                  <a:lnTo>
                    <a:pt x="4257" y="478"/>
                  </a:lnTo>
                  <a:lnTo>
                    <a:pt x="4286" y="520"/>
                  </a:lnTo>
                  <a:lnTo>
                    <a:pt x="4312" y="567"/>
                  </a:lnTo>
                  <a:lnTo>
                    <a:pt x="4340" y="617"/>
                  </a:lnTo>
                  <a:lnTo>
                    <a:pt x="4365" y="670"/>
                  </a:lnTo>
                  <a:lnTo>
                    <a:pt x="4391" y="727"/>
                  </a:lnTo>
                  <a:lnTo>
                    <a:pt x="4415" y="788"/>
                  </a:lnTo>
                  <a:lnTo>
                    <a:pt x="4439" y="854"/>
                  </a:lnTo>
                  <a:lnTo>
                    <a:pt x="4463" y="923"/>
                  </a:lnTo>
                  <a:lnTo>
                    <a:pt x="4485" y="998"/>
                  </a:lnTo>
                  <a:lnTo>
                    <a:pt x="4496" y="1040"/>
                  </a:lnTo>
                  <a:lnTo>
                    <a:pt x="4508" y="1082"/>
                  </a:lnTo>
                  <a:lnTo>
                    <a:pt x="4517" y="1124"/>
                  </a:lnTo>
                  <a:lnTo>
                    <a:pt x="4526" y="1167"/>
                  </a:lnTo>
                  <a:lnTo>
                    <a:pt x="4534" y="1211"/>
                  </a:lnTo>
                  <a:lnTo>
                    <a:pt x="4541" y="1254"/>
                  </a:lnTo>
                  <a:lnTo>
                    <a:pt x="4548" y="1298"/>
                  </a:lnTo>
                  <a:lnTo>
                    <a:pt x="4555" y="1343"/>
                  </a:lnTo>
                  <a:lnTo>
                    <a:pt x="4560" y="1388"/>
                  </a:lnTo>
                  <a:lnTo>
                    <a:pt x="4565" y="1433"/>
                  </a:lnTo>
                  <a:lnTo>
                    <a:pt x="4569" y="1478"/>
                  </a:lnTo>
                  <a:lnTo>
                    <a:pt x="4572" y="1523"/>
                  </a:lnTo>
                  <a:lnTo>
                    <a:pt x="4578" y="1615"/>
                  </a:lnTo>
                  <a:lnTo>
                    <a:pt x="4581" y="1707"/>
                  </a:lnTo>
                  <a:lnTo>
                    <a:pt x="4583" y="1801"/>
                  </a:lnTo>
                  <a:lnTo>
                    <a:pt x="4584" y="1894"/>
                  </a:lnTo>
                  <a:lnTo>
                    <a:pt x="4584" y="1987"/>
                  </a:lnTo>
                  <a:lnTo>
                    <a:pt x="4583" y="2082"/>
                  </a:lnTo>
                  <a:lnTo>
                    <a:pt x="4581" y="2175"/>
                  </a:lnTo>
                  <a:lnTo>
                    <a:pt x="4579" y="2269"/>
                  </a:lnTo>
                  <a:lnTo>
                    <a:pt x="4577" y="2362"/>
                  </a:lnTo>
                  <a:lnTo>
                    <a:pt x="4575" y="2455"/>
                  </a:lnTo>
                  <a:lnTo>
                    <a:pt x="4561" y="2451"/>
                  </a:lnTo>
                  <a:lnTo>
                    <a:pt x="4547" y="2444"/>
                  </a:lnTo>
                  <a:lnTo>
                    <a:pt x="4534" y="2438"/>
                  </a:lnTo>
                  <a:lnTo>
                    <a:pt x="4521" y="2431"/>
                  </a:lnTo>
                  <a:lnTo>
                    <a:pt x="4508" y="2424"/>
                  </a:lnTo>
                  <a:lnTo>
                    <a:pt x="4495" y="2415"/>
                  </a:lnTo>
                  <a:lnTo>
                    <a:pt x="4482" y="2406"/>
                  </a:lnTo>
                  <a:lnTo>
                    <a:pt x="4470" y="2396"/>
                  </a:lnTo>
                  <a:lnTo>
                    <a:pt x="4457" y="2386"/>
                  </a:lnTo>
                  <a:lnTo>
                    <a:pt x="4445" y="2375"/>
                  </a:lnTo>
                  <a:lnTo>
                    <a:pt x="4433" y="2362"/>
                  </a:lnTo>
                  <a:lnTo>
                    <a:pt x="4422" y="2350"/>
                  </a:lnTo>
                  <a:lnTo>
                    <a:pt x="4410" y="2338"/>
                  </a:lnTo>
                  <a:lnTo>
                    <a:pt x="4399" y="2323"/>
                  </a:lnTo>
                  <a:lnTo>
                    <a:pt x="4388" y="2310"/>
                  </a:lnTo>
                  <a:lnTo>
                    <a:pt x="4377" y="2295"/>
                  </a:lnTo>
                  <a:lnTo>
                    <a:pt x="4356" y="2264"/>
                  </a:lnTo>
                  <a:lnTo>
                    <a:pt x="4336" y="2230"/>
                  </a:lnTo>
                  <a:lnTo>
                    <a:pt x="4316" y="2195"/>
                  </a:lnTo>
                  <a:lnTo>
                    <a:pt x="4298" y="2158"/>
                  </a:lnTo>
                  <a:lnTo>
                    <a:pt x="4280" y="2119"/>
                  </a:lnTo>
                  <a:lnTo>
                    <a:pt x="4264" y="2078"/>
                  </a:lnTo>
                  <a:lnTo>
                    <a:pt x="4249" y="2035"/>
                  </a:lnTo>
                  <a:lnTo>
                    <a:pt x="4234" y="1992"/>
                  </a:lnTo>
                  <a:lnTo>
                    <a:pt x="4237" y="2034"/>
                  </a:lnTo>
                  <a:lnTo>
                    <a:pt x="4240" y="2075"/>
                  </a:lnTo>
                  <a:lnTo>
                    <a:pt x="4243" y="2113"/>
                  </a:lnTo>
                  <a:lnTo>
                    <a:pt x="4245" y="2148"/>
                  </a:lnTo>
                  <a:lnTo>
                    <a:pt x="4245" y="2182"/>
                  </a:lnTo>
                  <a:lnTo>
                    <a:pt x="4245" y="2213"/>
                  </a:lnTo>
                  <a:lnTo>
                    <a:pt x="4245" y="2241"/>
                  </a:lnTo>
                  <a:lnTo>
                    <a:pt x="4243" y="2269"/>
                  </a:lnTo>
                  <a:lnTo>
                    <a:pt x="4240" y="2294"/>
                  </a:lnTo>
                  <a:lnTo>
                    <a:pt x="4237" y="2317"/>
                  </a:lnTo>
                  <a:lnTo>
                    <a:pt x="4233" y="2340"/>
                  </a:lnTo>
                  <a:lnTo>
                    <a:pt x="4228" y="2359"/>
                  </a:lnTo>
                  <a:lnTo>
                    <a:pt x="4223" y="2379"/>
                  </a:lnTo>
                  <a:lnTo>
                    <a:pt x="4217" y="2396"/>
                  </a:lnTo>
                  <a:lnTo>
                    <a:pt x="4210" y="2412"/>
                  </a:lnTo>
                  <a:lnTo>
                    <a:pt x="4202" y="2427"/>
                  </a:lnTo>
                  <a:lnTo>
                    <a:pt x="4192" y="2441"/>
                  </a:lnTo>
                  <a:lnTo>
                    <a:pt x="4183" y="2454"/>
                  </a:lnTo>
                  <a:lnTo>
                    <a:pt x="4173" y="2466"/>
                  </a:lnTo>
                  <a:lnTo>
                    <a:pt x="4161" y="2477"/>
                  </a:lnTo>
                  <a:lnTo>
                    <a:pt x="4148" y="2487"/>
                  </a:lnTo>
                  <a:lnTo>
                    <a:pt x="4135" y="2498"/>
                  </a:lnTo>
                  <a:lnTo>
                    <a:pt x="4122" y="2507"/>
                  </a:lnTo>
                  <a:lnTo>
                    <a:pt x="4106" y="2515"/>
                  </a:lnTo>
                  <a:lnTo>
                    <a:pt x="4090" y="2524"/>
                  </a:lnTo>
                  <a:lnTo>
                    <a:pt x="4074" y="2533"/>
                  </a:lnTo>
                  <a:lnTo>
                    <a:pt x="4055" y="2541"/>
                  </a:lnTo>
                  <a:lnTo>
                    <a:pt x="4037" y="2549"/>
                  </a:lnTo>
                  <a:lnTo>
                    <a:pt x="3996" y="2565"/>
                  </a:lnTo>
                  <a:lnTo>
                    <a:pt x="3952" y="2583"/>
                  </a:lnTo>
                  <a:lnTo>
                    <a:pt x="3912" y="2599"/>
                  </a:lnTo>
                  <a:lnTo>
                    <a:pt x="3871" y="2615"/>
                  </a:lnTo>
                  <a:lnTo>
                    <a:pt x="3831" y="2629"/>
                  </a:lnTo>
                  <a:lnTo>
                    <a:pt x="3791" y="2642"/>
                  </a:lnTo>
                  <a:lnTo>
                    <a:pt x="3771" y="2648"/>
                  </a:lnTo>
                  <a:lnTo>
                    <a:pt x="3751" y="2654"/>
                  </a:lnTo>
                  <a:lnTo>
                    <a:pt x="3731" y="2658"/>
                  </a:lnTo>
                  <a:lnTo>
                    <a:pt x="3712" y="2662"/>
                  </a:lnTo>
                  <a:lnTo>
                    <a:pt x="3692" y="2664"/>
                  </a:lnTo>
                  <a:lnTo>
                    <a:pt x="3673" y="2666"/>
                  </a:lnTo>
                  <a:lnTo>
                    <a:pt x="3653" y="2667"/>
                  </a:lnTo>
                  <a:lnTo>
                    <a:pt x="3635" y="2666"/>
                  </a:lnTo>
                  <a:lnTo>
                    <a:pt x="3615" y="2665"/>
                  </a:lnTo>
                  <a:lnTo>
                    <a:pt x="3597" y="2662"/>
                  </a:lnTo>
                  <a:lnTo>
                    <a:pt x="3578" y="2658"/>
                  </a:lnTo>
                  <a:lnTo>
                    <a:pt x="3561" y="2652"/>
                  </a:lnTo>
                  <a:lnTo>
                    <a:pt x="3543" y="2645"/>
                  </a:lnTo>
                  <a:lnTo>
                    <a:pt x="3525" y="2637"/>
                  </a:lnTo>
                  <a:lnTo>
                    <a:pt x="3509" y="2627"/>
                  </a:lnTo>
                  <a:lnTo>
                    <a:pt x="3492" y="2615"/>
                  </a:lnTo>
                  <a:lnTo>
                    <a:pt x="3475" y="2601"/>
                  </a:lnTo>
                  <a:lnTo>
                    <a:pt x="3459" y="2585"/>
                  </a:lnTo>
                  <a:lnTo>
                    <a:pt x="3443" y="2567"/>
                  </a:lnTo>
                  <a:lnTo>
                    <a:pt x="3428" y="2548"/>
                  </a:lnTo>
                  <a:lnTo>
                    <a:pt x="3414" y="2526"/>
                  </a:lnTo>
                  <a:lnTo>
                    <a:pt x="3398" y="2502"/>
                  </a:lnTo>
                  <a:lnTo>
                    <a:pt x="3385" y="2475"/>
                  </a:lnTo>
                  <a:lnTo>
                    <a:pt x="3372" y="2446"/>
                  </a:lnTo>
                  <a:lnTo>
                    <a:pt x="3373" y="2500"/>
                  </a:lnTo>
                  <a:lnTo>
                    <a:pt x="3374" y="2553"/>
                  </a:lnTo>
                  <a:lnTo>
                    <a:pt x="3375" y="2606"/>
                  </a:lnTo>
                  <a:lnTo>
                    <a:pt x="3375" y="2660"/>
                  </a:lnTo>
                  <a:lnTo>
                    <a:pt x="3375" y="2713"/>
                  </a:lnTo>
                  <a:lnTo>
                    <a:pt x="3374" y="2766"/>
                  </a:lnTo>
                  <a:lnTo>
                    <a:pt x="3373" y="2819"/>
                  </a:lnTo>
                  <a:lnTo>
                    <a:pt x="3372" y="2872"/>
                  </a:lnTo>
                  <a:lnTo>
                    <a:pt x="3350" y="2878"/>
                  </a:lnTo>
                  <a:lnTo>
                    <a:pt x="3330" y="2884"/>
                  </a:lnTo>
                  <a:lnTo>
                    <a:pt x="3309" y="2891"/>
                  </a:lnTo>
                  <a:lnTo>
                    <a:pt x="3290" y="2900"/>
                  </a:lnTo>
                  <a:lnTo>
                    <a:pt x="3249" y="2917"/>
                  </a:lnTo>
                  <a:lnTo>
                    <a:pt x="3209" y="2935"/>
                  </a:lnTo>
                  <a:lnTo>
                    <a:pt x="3169" y="2956"/>
                  </a:lnTo>
                  <a:lnTo>
                    <a:pt x="3129" y="2977"/>
                  </a:lnTo>
                  <a:lnTo>
                    <a:pt x="3089" y="2999"/>
                  </a:lnTo>
                  <a:lnTo>
                    <a:pt x="3050" y="3021"/>
                  </a:lnTo>
                  <a:lnTo>
                    <a:pt x="2971" y="3067"/>
                  </a:lnTo>
                  <a:lnTo>
                    <a:pt x="2891" y="3110"/>
                  </a:lnTo>
                  <a:lnTo>
                    <a:pt x="2851" y="3130"/>
                  </a:lnTo>
                  <a:lnTo>
                    <a:pt x="2811" y="3149"/>
                  </a:lnTo>
                  <a:lnTo>
                    <a:pt x="2771" y="3166"/>
                  </a:lnTo>
                  <a:lnTo>
                    <a:pt x="2730" y="3180"/>
                  </a:lnTo>
                  <a:lnTo>
                    <a:pt x="2700" y="3191"/>
                  </a:lnTo>
                  <a:lnTo>
                    <a:pt x="2670" y="3198"/>
                  </a:lnTo>
                  <a:lnTo>
                    <a:pt x="2642" y="3203"/>
                  </a:lnTo>
                  <a:lnTo>
                    <a:pt x="2617" y="3206"/>
                  </a:lnTo>
                  <a:lnTo>
                    <a:pt x="2593" y="3207"/>
                  </a:lnTo>
                  <a:lnTo>
                    <a:pt x="2572" y="3205"/>
                  </a:lnTo>
                  <a:lnTo>
                    <a:pt x="2551" y="3202"/>
                  </a:lnTo>
                  <a:lnTo>
                    <a:pt x="2533" y="3196"/>
                  </a:lnTo>
                  <a:lnTo>
                    <a:pt x="2516" y="3188"/>
                  </a:lnTo>
                  <a:lnTo>
                    <a:pt x="2500" y="3178"/>
                  </a:lnTo>
                  <a:lnTo>
                    <a:pt x="2486" y="3166"/>
                  </a:lnTo>
                  <a:lnTo>
                    <a:pt x="2472" y="3153"/>
                  </a:lnTo>
                  <a:lnTo>
                    <a:pt x="2460" y="3137"/>
                  </a:lnTo>
                  <a:lnTo>
                    <a:pt x="2449" y="3119"/>
                  </a:lnTo>
                  <a:lnTo>
                    <a:pt x="2439" y="3100"/>
                  </a:lnTo>
                  <a:lnTo>
                    <a:pt x="2428" y="3079"/>
                  </a:lnTo>
                  <a:lnTo>
                    <a:pt x="2419" y="3056"/>
                  </a:lnTo>
                  <a:lnTo>
                    <a:pt x="2411" y="3032"/>
                  </a:lnTo>
                  <a:lnTo>
                    <a:pt x="2403" y="3005"/>
                  </a:lnTo>
                  <a:lnTo>
                    <a:pt x="2395" y="2977"/>
                  </a:lnTo>
                  <a:lnTo>
                    <a:pt x="2379" y="2918"/>
                  </a:lnTo>
                  <a:lnTo>
                    <a:pt x="2364" y="2852"/>
                  </a:lnTo>
                  <a:lnTo>
                    <a:pt x="2348" y="2781"/>
                  </a:lnTo>
                  <a:lnTo>
                    <a:pt x="2330" y="2705"/>
                  </a:lnTo>
                  <a:lnTo>
                    <a:pt x="2310" y="2624"/>
                  </a:lnTo>
                  <a:lnTo>
                    <a:pt x="2286" y="2538"/>
                  </a:lnTo>
                  <a:lnTo>
                    <a:pt x="2282" y="2557"/>
                  </a:lnTo>
                  <a:lnTo>
                    <a:pt x="2278" y="2578"/>
                  </a:lnTo>
                  <a:lnTo>
                    <a:pt x="2276" y="2598"/>
                  </a:lnTo>
                  <a:lnTo>
                    <a:pt x="2273" y="2619"/>
                  </a:lnTo>
                  <a:lnTo>
                    <a:pt x="2270" y="2662"/>
                  </a:lnTo>
                  <a:lnTo>
                    <a:pt x="2269" y="2706"/>
                  </a:lnTo>
                  <a:lnTo>
                    <a:pt x="2268" y="2798"/>
                  </a:lnTo>
                  <a:lnTo>
                    <a:pt x="2269" y="2891"/>
                  </a:lnTo>
                  <a:lnTo>
                    <a:pt x="2269" y="2938"/>
                  </a:lnTo>
                  <a:lnTo>
                    <a:pt x="2267" y="2985"/>
                  </a:lnTo>
                  <a:lnTo>
                    <a:pt x="2265" y="3030"/>
                  </a:lnTo>
                  <a:lnTo>
                    <a:pt x="2261" y="3074"/>
                  </a:lnTo>
                  <a:lnTo>
                    <a:pt x="2258" y="3095"/>
                  </a:lnTo>
                  <a:lnTo>
                    <a:pt x="2254" y="3116"/>
                  </a:lnTo>
                  <a:lnTo>
                    <a:pt x="2250" y="3136"/>
                  </a:lnTo>
                  <a:lnTo>
                    <a:pt x="2245" y="3157"/>
                  </a:lnTo>
                  <a:lnTo>
                    <a:pt x="2240" y="3176"/>
                  </a:lnTo>
                  <a:lnTo>
                    <a:pt x="2234" y="3195"/>
                  </a:lnTo>
                  <a:lnTo>
                    <a:pt x="2227" y="3213"/>
                  </a:lnTo>
                  <a:lnTo>
                    <a:pt x="2219" y="3232"/>
                  </a:lnTo>
                  <a:lnTo>
                    <a:pt x="2209" y="3250"/>
                  </a:lnTo>
                  <a:lnTo>
                    <a:pt x="2199" y="3268"/>
                  </a:lnTo>
                  <a:lnTo>
                    <a:pt x="2188" y="3284"/>
                  </a:lnTo>
                  <a:lnTo>
                    <a:pt x="2178" y="3298"/>
                  </a:lnTo>
                  <a:lnTo>
                    <a:pt x="2166" y="3312"/>
                  </a:lnTo>
                  <a:lnTo>
                    <a:pt x="2155" y="3324"/>
                  </a:lnTo>
                  <a:lnTo>
                    <a:pt x="2143" y="3335"/>
                  </a:lnTo>
                  <a:lnTo>
                    <a:pt x="2131" y="3344"/>
                  </a:lnTo>
                  <a:lnTo>
                    <a:pt x="2118" y="3354"/>
                  </a:lnTo>
                  <a:lnTo>
                    <a:pt x="2106" y="3361"/>
                  </a:lnTo>
                  <a:lnTo>
                    <a:pt x="2094" y="3368"/>
                  </a:lnTo>
                  <a:lnTo>
                    <a:pt x="2081" y="3373"/>
                  </a:lnTo>
                  <a:lnTo>
                    <a:pt x="2067" y="3378"/>
                  </a:lnTo>
                  <a:lnTo>
                    <a:pt x="2054" y="3382"/>
                  </a:lnTo>
                  <a:lnTo>
                    <a:pt x="2041" y="3385"/>
                  </a:lnTo>
                  <a:lnTo>
                    <a:pt x="2027" y="3388"/>
                  </a:lnTo>
                  <a:lnTo>
                    <a:pt x="2013" y="3391"/>
                  </a:lnTo>
                  <a:lnTo>
                    <a:pt x="2000" y="3392"/>
                  </a:lnTo>
                  <a:lnTo>
                    <a:pt x="1985" y="3393"/>
                  </a:lnTo>
                  <a:lnTo>
                    <a:pt x="1972" y="3393"/>
                  </a:lnTo>
                  <a:lnTo>
                    <a:pt x="1943" y="3393"/>
                  </a:lnTo>
                  <a:lnTo>
                    <a:pt x="1916" y="3391"/>
                  </a:lnTo>
                  <a:lnTo>
                    <a:pt x="1860" y="3384"/>
                  </a:lnTo>
                  <a:lnTo>
                    <a:pt x="1805" y="3379"/>
                  </a:lnTo>
                  <a:lnTo>
                    <a:pt x="1758" y="3375"/>
                  </a:lnTo>
                  <a:lnTo>
                    <a:pt x="1710" y="3370"/>
                  </a:lnTo>
                  <a:lnTo>
                    <a:pt x="1662" y="3366"/>
                  </a:lnTo>
                  <a:lnTo>
                    <a:pt x="1615" y="3360"/>
                  </a:lnTo>
                  <a:lnTo>
                    <a:pt x="1567" y="3355"/>
                  </a:lnTo>
                  <a:lnTo>
                    <a:pt x="1520" y="3348"/>
                  </a:lnTo>
                  <a:lnTo>
                    <a:pt x="1472" y="3342"/>
                  </a:lnTo>
                  <a:lnTo>
                    <a:pt x="1424" y="3336"/>
                  </a:lnTo>
                  <a:lnTo>
                    <a:pt x="1376" y="3330"/>
                  </a:lnTo>
                  <a:lnTo>
                    <a:pt x="1329" y="3323"/>
                  </a:lnTo>
                  <a:lnTo>
                    <a:pt x="1280" y="3317"/>
                  </a:lnTo>
                  <a:lnTo>
                    <a:pt x="1232" y="3311"/>
                  </a:lnTo>
                  <a:lnTo>
                    <a:pt x="1185" y="3305"/>
                  </a:lnTo>
                  <a:lnTo>
                    <a:pt x="1137" y="3299"/>
                  </a:lnTo>
                  <a:lnTo>
                    <a:pt x="1089" y="3294"/>
                  </a:lnTo>
                  <a:lnTo>
                    <a:pt x="1041" y="3289"/>
                  </a:lnTo>
                  <a:lnTo>
                    <a:pt x="1040" y="3218"/>
                  </a:lnTo>
                  <a:lnTo>
                    <a:pt x="1038" y="3147"/>
                  </a:lnTo>
                  <a:lnTo>
                    <a:pt x="1038" y="3076"/>
                  </a:lnTo>
                  <a:lnTo>
                    <a:pt x="1038" y="3004"/>
                  </a:lnTo>
                  <a:lnTo>
                    <a:pt x="1038" y="2932"/>
                  </a:lnTo>
                  <a:lnTo>
                    <a:pt x="1038" y="2861"/>
                  </a:lnTo>
                  <a:lnTo>
                    <a:pt x="1038" y="2789"/>
                  </a:lnTo>
                  <a:lnTo>
                    <a:pt x="1038" y="2718"/>
                  </a:lnTo>
                  <a:lnTo>
                    <a:pt x="1038" y="2765"/>
                  </a:lnTo>
                  <a:lnTo>
                    <a:pt x="1037" y="2811"/>
                  </a:lnTo>
                  <a:lnTo>
                    <a:pt x="1035" y="2855"/>
                  </a:lnTo>
                  <a:lnTo>
                    <a:pt x="1031" y="2897"/>
                  </a:lnTo>
                  <a:lnTo>
                    <a:pt x="1025" y="2936"/>
                  </a:lnTo>
                  <a:lnTo>
                    <a:pt x="1018" y="2974"/>
                  </a:lnTo>
                  <a:lnTo>
                    <a:pt x="1010" y="3011"/>
                  </a:lnTo>
                  <a:lnTo>
                    <a:pt x="1001" y="3045"/>
                  </a:lnTo>
                  <a:lnTo>
                    <a:pt x="990" y="3078"/>
                  </a:lnTo>
                  <a:lnTo>
                    <a:pt x="979" y="3109"/>
                  </a:lnTo>
                  <a:lnTo>
                    <a:pt x="966" y="3137"/>
                  </a:lnTo>
                  <a:lnTo>
                    <a:pt x="952" y="3165"/>
                  </a:lnTo>
                  <a:lnTo>
                    <a:pt x="938" y="3191"/>
                  </a:lnTo>
                  <a:lnTo>
                    <a:pt x="922" y="3215"/>
                  </a:lnTo>
                  <a:lnTo>
                    <a:pt x="906" y="3238"/>
                  </a:lnTo>
                  <a:lnTo>
                    <a:pt x="889" y="3258"/>
                  </a:lnTo>
                  <a:lnTo>
                    <a:pt x="870" y="3279"/>
                  </a:lnTo>
                  <a:lnTo>
                    <a:pt x="852" y="3296"/>
                  </a:lnTo>
                  <a:lnTo>
                    <a:pt x="832" y="3314"/>
                  </a:lnTo>
                  <a:lnTo>
                    <a:pt x="813" y="3329"/>
                  </a:lnTo>
                  <a:lnTo>
                    <a:pt x="792" y="3343"/>
                  </a:lnTo>
                  <a:lnTo>
                    <a:pt x="772" y="3356"/>
                  </a:lnTo>
                  <a:lnTo>
                    <a:pt x="750" y="3367"/>
                  </a:lnTo>
                  <a:lnTo>
                    <a:pt x="729" y="3377"/>
                  </a:lnTo>
                  <a:lnTo>
                    <a:pt x="706" y="3386"/>
                  </a:lnTo>
                  <a:lnTo>
                    <a:pt x="685" y="3395"/>
                  </a:lnTo>
                  <a:lnTo>
                    <a:pt x="662" y="3402"/>
                  </a:lnTo>
                  <a:lnTo>
                    <a:pt x="640" y="3407"/>
                  </a:lnTo>
                  <a:lnTo>
                    <a:pt x="617" y="3412"/>
                  </a:lnTo>
                  <a:lnTo>
                    <a:pt x="595" y="3416"/>
                  </a:lnTo>
                  <a:lnTo>
                    <a:pt x="572" y="3419"/>
                  </a:lnTo>
                  <a:lnTo>
                    <a:pt x="550" y="3421"/>
                  </a:lnTo>
                  <a:lnTo>
                    <a:pt x="529" y="3421"/>
                  </a:lnTo>
                  <a:lnTo>
                    <a:pt x="509" y="3421"/>
                  </a:lnTo>
                  <a:lnTo>
                    <a:pt x="489" y="3418"/>
                  </a:lnTo>
                  <a:lnTo>
                    <a:pt x="470" y="3415"/>
                  </a:lnTo>
                  <a:lnTo>
                    <a:pt x="452" y="3411"/>
                  </a:lnTo>
                  <a:lnTo>
                    <a:pt x="433" y="3405"/>
                  </a:lnTo>
                  <a:lnTo>
                    <a:pt x="415" y="3398"/>
                  </a:lnTo>
                  <a:lnTo>
                    <a:pt x="397" y="3391"/>
                  </a:lnTo>
                  <a:lnTo>
                    <a:pt x="380" y="3382"/>
                  </a:lnTo>
                  <a:lnTo>
                    <a:pt x="363" y="3372"/>
                  </a:lnTo>
                  <a:lnTo>
                    <a:pt x="345" y="3363"/>
                  </a:lnTo>
                  <a:lnTo>
                    <a:pt x="329" y="3353"/>
                  </a:lnTo>
                  <a:lnTo>
                    <a:pt x="296" y="3330"/>
                  </a:lnTo>
                  <a:lnTo>
                    <a:pt x="264" y="3306"/>
                  </a:lnTo>
                  <a:lnTo>
                    <a:pt x="233" y="3282"/>
                  </a:lnTo>
                  <a:lnTo>
                    <a:pt x="201" y="3258"/>
                  </a:lnTo>
                  <a:lnTo>
                    <a:pt x="169" y="3236"/>
                  </a:lnTo>
                  <a:lnTo>
                    <a:pt x="136" y="3215"/>
                  </a:lnTo>
                  <a:lnTo>
                    <a:pt x="120" y="3205"/>
                  </a:lnTo>
                  <a:lnTo>
                    <a:pt x="104" y="3197"/>
                  </a:lnTo>
                  <a:lnTo>
                    <a:pt x="87" y="3189"/>
                  </a:lnTo>
                  <a:lnTo>
                    <a:pt x="71" y="3181"/>
                  </a:lnTo>
                  <a:lnTo>
                    <a:pt x="54" y="3175"/>
                  </a:lnTo>
                  <a:lnTo>
                    <a:pt x="36" y="3170"/>
                  </a:lnTo>
                  <a:lnTo>
                    <a:pt x="19" y="3166"/>
                  </a:lnTo>
                  <a:lnTo>
                    <a:pt x="0" y="3163"/>
                  </a:lnTo>
                  <a:lnTo>
                    <a:pt x="7" y="3093"/>
                  </a:lnTo>
                  <a:lnTo>
                    <a:pt x="12" y="3021"/>
                  </a:lnTo>
                  <a:lnTo>
                    <a:pt x="17" y="2946"/>
                  </a:lnTo>
                  <a:lnTo>
                    <a:pt x="22" y="2869"/>
                  </a:lnTo>
                  <a:lnTo>
                    <a:pt x="27" y="2790"/>
                  </a:lnTo>
                  <a:lnTo>
                    <a:pt x="32" y="2710"/>
                  </a:lnTo>
                  <a:lnTo>
                    <a:pt x="37" y="2629"/>
                  </a:lnTo>
                  <a:lnTo>
                    <a:pt x="43" y="2548"/>
                  </a:lnTo>
                  <a:lnTo>
                    <a:pt x="51" y="2467"/>
                  </a:lnTo>
                  <a:lnTo>
                    <a:pt x="59" y="2387"/>
                  </a:lnTo>
                  <a:lnTo>
                    <a:pt x="67" y="2309"/>
                  </a:lnTo>
                  <a:lnTo>
                    <a:pt x="78" y="2232"/>
                  </a:lnTo>
                  <a:lnTo>
                    <a:pt x="83" y="2194"/>
                  </a:lnTo>
                  <a:lnTo>
                    <a:pt x="89" y="2157"/>
                  </a:lnTo>
                  <a:lnTo>
                    <a:pt x="96" y="2122"/>
                  </a:lnTo>
                  <a:lnTo>
                    <a:pt x="103" y="2086"/>
                  </a:lnTo>
                  <a:lnTo>
                    <a:pt x="110" y="2051"/>
                  </a:lnTo>
                  <a:lnTo>
                    <a:pt x="118" y="2017"/>
                  </a:lnTo>
                  <a:lnTo>
                    <a:pt x="126" y="1984"/>
                  </a:lnTo>
                  <a:lnTo>
                    <a:pt x="135" y="1952"/>
                  </a:lnTo>
                  <a:lnTo>
                    <a:pt x="144" y="1927"/>
                  </a:lnTo>
                  <a:lnTo>
                    <a:pt x="154" y="1899"/>
                  </a:lnTo>
                  <a:lnTo>
                    <a:pt x="165" y="1869"/>
                  </a:lnTo>
                  <a:lnTo>
                    <a:pt x="178" y="1839"/>
                  </a:lnTo>
                  <a:lnTo>
                    <a:pt x="193" y="1808"/>
                  </a:lnTo>
                  <a:lnTo>
                    <a:pt x="208" y="1775"/>
                  </a:lnTo>
                  <a:lnTo>
                    <a:pt x="224" y="1741"/>
                  </a:lnTo>
                  <a:lnTo>
                    <a:pt x="242" y="1707"/>
                  </a:lnTo>
                  <a:lnTo>
                    <a:pt x="278" y="1639"/>
                  </a:lnTo>
                  <a:lnTo>
                    <a:pt x="317" y="1568"/>
                  </a:lnTo>
                  <a:lnTo>
                    <a:pt x="356" y="1499"/>
                  </a:lnTo>
                  <a:lnTo>
                    <a:pt x="396" y="1432"/>
                  </a:lnTo>
                  <a:lnTo>
                    <a:pt x="435" y="1368"/>
                  </a:lnTo>
                  <a:lnTo>
                    <a:pt x="473" y="1308"/>
                  </a:lnTo>
                  <a:lnTo>
                    <a:pt x="507" y="1254"/>
                  </a:lnTo>
                  <a:lnTo>
                    <a:pt x="538" y="1207"/>
                  </a:lnTo>
                  <a:lnTo>
                    <a:pt x="562" y="1168"/>
                  </a:lnTo>
                  <a:lnTo>
                    <a:pt x="582" y="1139"/>
                  </a:lnTo>
                  <a:lnTo>
                    <a:pt x="594" y="1120"/>
                  </a:lnTo>
                  <a:lnTo>
                    <a:pt x="598" y="1114"/>
                  </a:lnTo>
                  <a:close/>
                </a:path>
              </a:pathLst>
            </a:custGeom>
            <a:solidFill>
              <a:srgbClr val="5764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8" name="Freeform 172"/>
            <p:cNvSpPr>
              <a:spLocks/>
            </p:cNvSpPr>
            <p:nvPr/>
          </p:nvSpPr>
          <p:spPr bwMode="auto">
            <a:xfrm>
              <a:off x="739" y="1583"/>
              <a:ext cx="27" cy="82"/>
            </a:xfrm>
            <a:custGeom>
              <a:avLst/>
              <a:gdLst/>
              <a:ahLst/>
              <a:cxnLst>
                <a:cxn ang="0">
                  <a:pos x="231" y="148"/>
                </a:cxn>
                <a:cxn ang="0">
                  <a:pos x="212" y="203"/>
                </a:cxn>
                <a:cxn ang="0">
                  <a:pos x="179" y="303"/>
                </a:cxn>
                <a:cxn ang="0">
                  <a:pos x="138" y="442"/>
                </a:cxn>
                <a:cxn ang="0">
                  <a:pos x="95" y="613"/>
                </a:cxn>
                <a:cxn ang="0">
                  <a:pos x="63" y="755"/>
                </a:cxn>
                <a:cxn ang="0">
                  <a:pos x="45" y="855"/>
                </a:cxn>
                <a:cxn ang="0">
                  <a:pos x="28" y="959"/>
                </a:cxn>
                <a:cxn ang="0">
                  <a:pos x="15" y="1065"/>
                </a:cxn>
                <a:cxn ang="0">
                  <a:pos x="6" y="1172"/>
                </a:cxn>
                <a:cxn ang="0">
                  <a:pos x="1" y="1279"/>
                </a:cxn>
                <a:cxn ang="0">
                  <a:pos x="6" y="1336"/>
                </a:cxn>
                <a:cxn ang="0">
                  <a:pos x="38" y="1353"/>
                </a:cxn>
                <a:cxn ang="0">
                  <a:pos x="70" y="1366"/>
                </a:cxn>
                <a:cxn ang="0">
                  <a:pos x="109" y="1377"/>
                </a:cxn>
                <a:cxn ang="0">
                  <a:pos x="143" y="1382"/>
                </a:cxn>
                <a:cxn ang="0">
                  <a:pos x="167" y="1383"/>
                </a:cxn>
                <a:cxn ang="0">
                  <a:pos x="190" y="1382"/>
                </a:cxn>
                <a:cxn ang="0">
                  <a:pos x="216" y="1378"/>
                </a:cxn>
                <a:cxn ang="0">
                  <a:pos x="240" y="1370"/>
                </a:cxn>
                <a:cxn ang="0">
                  <a:pos x="266" y="1360"/>
                </a:cxn>
                <a:cxn ang="0">
                  <a:pos x="278" y="1339"/>
                </a:cxn>
                <a:cxn ang="0">
                  <a:pos x="280" y="1248"/>
                </a:cxn>
                <a:cxn ang="0">
                  <a:pos x="285" y="1087"/>
                </a:cxn>
                <a:cxn ang="0">
                  <a:pos x="295" y="880"/>
                </a:cxn>
                <a:cxn ang="0">
                  <a:pos x="308" y="709"/>
                </a:cxn>
                <a:cxn ang="0">
                  <a:pos x="318" y="592"/>
                </a:cxn>
                <a:cxn ang="0">
                  <a:pos x="330" y="476"/>
                </a:cxn>
                <a:cxn ang="0">
                  <a:pos x="345" y="366"/>
                </a:cxn>
                <a:cxn ang="0">
                  <a:pos x="362" y="262"/>
                </a:cxn>
                <a:cxn ang="0">
                  <a:pos x="382" y="169"/>
                </a:cxn>
                <a:cxn ang="0">
                  <a:pos x="405" y="89"/>
                </a:cxn>
                <a:cxn ang="0">
                  <a:pos x="431" y="24"/>
                </a:cxn>
                <a:cxn ang="0">
                  <a:pos x="233" y="141"/>
                </a:cxn>
              </a:cxnLst>
              <a:rect l="0" t="0" r="r" b="b"/>
              <a:pathLst>
                <a:path w="445" h="1383">
                  <a:moveTo>
                    <a:pt x="233" y="141"/>
                  </a:moveTo>
                  <a:lnTo>
                    <a:pt x="231" y="148"/>
                  </a:lnTo>
                  <a:lnTo>
                    <a:pt x="224" y="169"/>
                  </a:lnTo>
                  <a:lnTo>
                    <a:pt x="212" y="203"/>
                  </a:lnTo>
                  <a:lnTo>
                    <a:pt x="197" y="248"/>
                  </a:lnTo>
                  <a:lnTo>
                    <a:pt x="179" y="303"/>
                  </a:lnTo>
                  <a:lnTo>
                    <a:pt x="159" y="369"/>
                  </a:lnTo>
                  <a:lnTo>
                    <a:pt x="138" y="442"/>
                  </a:lnTo>
                  <a:lnTo>
                    <a:pt x="116" y="524"/>
                  </a:lnTo>
                  <a:lnTo>
                    <a:pt x="95" y="613"/>
                  </a:lnTo>
                  <a:lnTo>
                    <a:pt x="73" y="707"/>
                  </a:lnTo>
                  <a:lnTo>
                    <a:pt x="63" y="755"/>
                  </a:lnTo>
                  <a:lnTo>
                    <a:pt x="54" y="805"/>
                  </a:lnTo>
                  <a:lnTo>
                    <a:pt x="45" y="855"/>
                  </a:lnTo>
                  <a:lnTo>
                    <a:pt x="37" y="907"/>
                  </a:lnTo>
                  <a:lnTo>
                    <a:pt x="28" y="959"/>
                  </a:lnTo>
                  <a:lnTo>
                    <a:pt x="21" y="1012"/>
                  </a:lnTo>
                  <a:lnTo>
                    <a:pt x="15" y="1065"/>
                  </a:lnTo>
                  <a:lnTo>
                    <a:pt x="10" y="1118"/>
                  </a:lnTo>
                  <a:lnTo>
                    <a:pt x="6" y="1172"/>
                  </a:lnTo>
                  <a:lnTo>
                    <a:pt x="3" y="1226"/>
                  </a:lnTo>
                  <a:lnTo>
                    <a:pt x="1" y="1279"/>
                  </a:lnTo>
                  <a:lnTo>
                    <a:pt x="0" y="1332"/>
                  </a:lnTo>
                  <a:lnTo>
                    <a:pt x="6" y="1336"/>
                  </a:lnTo>
                  <a:lnTo>
                    <a:pt x="24" y="1346"/>
                  </a:lnTo>
                  <a:lnTo>
                    <a:pt x="38" y="1353"/>
                  </a:lnTo>
                  <a:lnTo>
                    <a:pt x="53" y="1360"/>
                  </a:lnTo>
                  <a:lnTo>
                    <a:pt x="70" y="1366"/>
                  </a:lnTo>
                  <a:lnTo>
                    <a:pt x="89" y="1372"/>
                  </a:lnTo>
                  <a:lnTo>
                    <a:pt x="109" y="1377"/>
                  </a:lnTo>
                  <a:lnTo>
                    <a:pt x="132" y="1381"/>
                  </a:lnTo>
                  <a:lnTo>
                    <a:pt x="143" y="1382"/>
                  </a:lnTo>
                  <a:lnTo>
                    <a:pt x="154" y="1383"/>
                  </a:lnTo>
                  <a:lnTo>
                    <a:pt x="167" y="1383"/>
                  </a:lnTo>
                  <a:lnTo>
                    <a:pt x="179" y="1383"/>
                  </a:lnTo>
                  <a:lnTo>
                    <a:pt x="190" y="1382"/>
                  </a:lnTo>
                  <a:lnTo>
                    <a:pt x="203" y="1380"/>
                  </a:lnTo>
                  <a:lnTo>
                    <a:pt x="216" y="1378"/>
                  </a:lnTo>
                  <a:lnTo>
                    <a:pt x="228" y="1374"/>
                  </a:lnTo>
                  <a:lnTo>
                    <a:pt x="240" y="1370"/>
                  </a:lnTo>
                  <a:lnTo>
                    <a:pt x="254" y="1365"/>
                  </a:lnTo>
                  <a:lnTo>
                    <a:pt x="266" y="1360"/>
                  </a:lnTo>
                  <a:lnTo>
                    <a:pt x="278" y="1353"/>
                  </a:lnTo>
                  <a:lnTo>
                    <a:pt x="278" y="1339"/>
                  </a:lnTo>
                  <a:lnTo>
                    <a:pt x="279" y="1304"/>
                  </a:lnTo>
                  <a:lnTo>
                    <a:pt x="280" y="1248"/>
                  </a:lnTo>
                  <a:lnTo>
                    <a:pt x="282" y="1175"/>
                  </a:lnTo>
                  <a:lnTo>
                    <a:pt x="285" y="1087"/>
                  </a:lnTo>
                  <a:lnTo>
                    <a:pt x="290" y="988"/>
                  </a:lnTo>
                  <a:lnTo>
                    <a:pt x="295" y="880"/>
                  </a:lnTo>
                  <a:lnTo>
                    <a:pt x="304" y="766"/>
                  </a:lnTo>
                  <a:lnTo>
                    <a:pt x="308" y="709"/>
                  </a:lnTo>
                  <a:lnTo>
                    <a:pt x="313" y="650"/>
                  </a:lnTo>
                  <a:lnTo>
                    <a:pt x="318" y="592"/>
                  </a:lnTo>
                  <a:lnTo>
                    <a:pt x="324" y="534"/>
                  </a:lnTo>
                  <a:lnTo>
                    <a:pt x="330" y="476"/>
                  </a:lnTo>
                  <a:lnTo>
                    <a:pt x="337" y="420"/>
                  </a:lnTo>
                  <a:lnTo>
                    <a:pt x="345" y="366"/>
                  </a:lnTo>
                  <a:lnTo>
                    <a:pt x="354" y="313"/>
                  </a:lnTo>
                  <a:lnTo>
                    <a:pt x="362" y="262"/>
                  </a:lnTo>
                  <a:lnTo>
                    <a:pt x="372" y="214"/>
                  </a:lnTo>
                  <a:lnTo>
                    <a:pt x="382" y="169"/>
                  </a:lnTo>
                  <a:lnTo>
                    <a:pt x="393" y="127"/>
                  </a:lnTo>
                  <a:lnTo>
                    <a:pt x="405" y="89"/>
                  </a:lnTo>
                  <a:lnTo>
                    <a:pt x="417" y="54"/>
                  </a:lnTo>
                  <a:lnTo>
                    <a:pt x="431" y="24"/>
                  </a:lnTo>
                  <a:lnTo>
                    <a:pt x="445" y="0"/>
                  </a:lnTo>
                  <a:lnTo>
                    <a:pt x="233" y="141"/>
                  </a:lnTo>
                  <a:close/>
                </a:path>
              </a:pathLst>
            </a:custGeom>
            <a:solidFill>
              <a:srgbClr val="454D4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9" name="Freeform 173"/>
            <p:cNvSpPr>
              <a:spLocks/>
            </p:cNvSpPr>
            <p:nvPr/>
          </p:nvSpPr>
          <p:spPr bwMode="auto">
            <a:xfrm>
              <a:off x="816" y="1561"/>
              <a:ext cx="17" cy="1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18"/>
                </a:cxn>
                <a:cxn ang="0">
                  <a:pos x="4" y="67"/>
                </a:cxn>
                <a:cxn ang="0">
                  <a:pos x="3" y="144"/>
                </a:cxn>
                <a:cxn ang="0">
                  <a:pos x="3" y="243"/>
                </a:cxn>
                <a:cxn ang="0">
                  <a:pos x="1" y="362"/>
                </a:cxn>
                <a:cxn ang="0">
                  <a:pos x="0" y="495"/>
                </a:cxn>
                <a:cxn ang="0">
                  <a:pos x="0" y="639"/>
                </a:cxn>
                <a:cxn ang="0">
                  <a:pos x="1" y="788"/>
                </a:cxn>
                <a:cxn ang="0">
                  <a:pos x="4" y="940"/>
                </a:cxn>
                <a:cxn ang="0">
                  <a:pos x="6" y="1090"/>
                </a:cxn>
                <a:cxn ang="0">
                  <a:pos x="10" y="1232"/>
                </a:cxn>
                <a:cxn ang="0">
                  <a:pos x="15" y="1364"/>
                </a:cxn>
                <a:cxn ang="0">
                  <a:pos x="18" y="1425"/>
                </a:cxn>
                <a:cxn ang="0">
                  <a:pos x="22" y="1481"/>
                </a:cxn>
                <a:cxn ang="0">
                  <a:pos x="26" y="1533"/>
                </a:cxn>
                <a:cxn ang="0">
                  <a:pos x="30" y="1578"/>
                </a:cxn>
                <a:cxn ang="0">
                  <a:pos x="35" y="1618"/>
                </a:cxn>
                <a:cxn ang="0">
                  <a:pos x="41" y="1652"/>
                </a:cxn>
                <a:cxn ang="0">
                  <a:pos x="48" y="1678"/>
                </a:cxn>
                <a:cxn ang="0">
                  <a:pos x="54" y="1698"/>
                </a:cxn>
                <a:cxn ang="0">
                  <a:pos x="61" y="1686"/>
                </a:cxn>
                <a:cxn ang="0">
                  <a:pos x="78" y="1658"/>
                </a:cxn>
                <a:cxn ang="0">
                  <a:pos x="92" y="1640"/>
                </a:cxn>
                <a:cxn ang="0">
                  <a:pos x="106" y="1621"/>
                </a:cxn>
                <a:cxn ang="0">
                  <a:pos x="122" y="1600"/>
                </a:cxn>
                <a:cxn ang="0">
                  <a:pos x="140" y="1581"/>
                </a:cxn>
                <a:cxn ang="0">
                  <a:pos x="148" y="1572"/>
                </a:cxn>
                <a:cxn ang="0">
                  <a:pos x="157" y="1562"/>
                </a:cxn>
                <a:cxn ang="0">
                  <a:pos x="167" y="1554"/>
                </a:cxn>
                <a:cxn ang="0">
                  <a:pos x="176" y="1547"/>
                </a:cxn>
                <a:cxn ang="0">
                  <a:pos x="186" y="1541"/>
                </a:cxn>
                <a:cxn ang="0">
                  <a:pos x="196" y="1535"/>
                </a:cxn>
                <a:cxn ang="0">
                  <a:pos x="205" y="1530"/>
                </a:cxn>
                <a:cxn ang="0">
                  <a:pos x="214" y="1526"/>
                </a:cxn>
                <a:cxn ang="0">
                  <a:pos x="224" y="1524"/>
                </a:cxn>
                <a:cxn ang="0">
                  <a:pos x="233" y="1523"/>
                </a:cxn>
                <a:cxn ang="0">
                  <a:pos x="242" y="1524"/>
                </a:cxn>
                <a:cxn ang="0">
                  <a:pos x="251" y="1526"/>
                </a:cxn>
                <a:cxn ang="0">
                  <a:pos x="259" y="1531"/>
                </a:cxn>
                <a:cxn ang="0">
                  <a:pos x="268" y="1537"/>
                </a:cxn>
                <a:cxn ang="0">
                  <a:pos x="276" y="1545"/>
                </a:cxn>
                <a:cxn ang="0">
                  <a:pos x="283" y="1555"/>
                </a:cxn>
                <a:cxn ang="0">
                  <a:pos x="5" y="0"/>
                </a:cxn>
              </a:cxnLst>
              <a:rect l="0" t="0" r="r" b="b"/>
              <a:pathLst>
                <a:path w="283" h="1698">
                  <a:moveTo>
                    <a:pt x="5" y="0"/>
                  </a:moveTo>
                  <a:lnTo>
                    <a:pt x="5" y="18"/>
                  </a:lnTo>
                  <a:lnTo>
                    <a:pt x="4" y="67"/>
                  </a:lnTo>
                  <a:lnTo>
                    <a:pt x="3" y="144"/>
                  </a:lnTo>
                  <a:lnTo>
                    <a:pt x="3" y="243"/>
                  </a:lnTo>
                  <a:lnTo>
                    <a:pt x="1" y="362"/>
                  </a:lnTo>
                  <a:lnTo>
                    <a:pt x="0" y="495"/>
                  </a:lnTo>
                  <a:lnTo>
                    <a:pt x="0" y="639"/>
                  </a:lnTo>
                  <a:lnTo>
                    <a:pt x="1" y="788"/>
                  </a:lnTo>
                  <a:lnTo>
                    <a:pt x="4" y="940"/>
                  </a:lnTo>
                  <a:lnTo>
                    <a:pt x="6" y="1090"/>
                  </a:lnTo>
                  <a:lnTo>
                    <a:pt x="10" y="1232"/>
                  </a:lnTo>
                  <a:lnTo>
                    <a:pt x="15" y="1364"/>
                  </a:lnTo>
                  <a:lnTo>
                    <a:pt x="18" y="1425"/>
                  </a:lnTo>
                  <a:lnTo>
                    <a:pt x="22" y="1481"/>
                  </a:lnTo>
                  <a:lnTo>
                    <a:pt x="26" y="1533"/>
                  </a:lnTo>
                  <a:lnTo>
                    <a:pt x="30" y="1578"/>
                  </a:lnTo>
                  <a:lnTo>
                    <a:pt x="35" y="1618"/>
                  </a:lnTo>
                  <a:lnTo>
                    <a:pt x="41" y="1652"/>
                  </a:lnTo>
                  <a:lnTo>
                    <a:pt x="48" y="1678"/>
                  </a:lnTo>
                  <a:lnTo>
                    <a:pt x="54" y="1698"/>
                  </a:lnTo>
                  <a:lnTo>
                    <a:pt x="61" y="1686"/>
                  </a:lnTo>
                  <a:lnTo>
                    <a:pt x="78" y="1658"/>
                  </a:lnTo>
                  <a:lnTo>
                    <a:pt x="92" y="1640"/>
                  </a:lnTo>
                  <a:lnTo>
                    <a:pt x="106" y="1621"/>
                  </a:lnTo>
                  <a:lnTo>
                    <a:pt x="122" y="1600"/>
                  </a:lnTo>
                  <a:lnTo>
                    <a:pt x="140" y="1581"/>
                  </a:lnTo>
                  <a:lnTo>
                    <a:pt x="148" y="1572"/>
                  </a:lnTo>
                  <a:lnTo>
                    <a:pt x="157" y="1562"/>
                  </a:lnTo>
                  <a:lnTo>
                    <a:pt x="167" y="1554"/>
                  </a:lnTo>
                  <a:lnTo>
                    <a:pt x="176" y="1547"/>
                  </a:lnTo>
                  <a:lnTo>
                    <a:pt x="186" y="1541"/>
                  </a:lnTo>
                  <a:lnTo>
                    <a:pt x="196" y="1535"/>
                  </a:lnTo>
                  <a:lnTo>
                    <a:pt x="205" y="1530"/>
                  </a:lnTo>
                  <a:lnTo>
                    <a:pt x="214" y="1526"/>
                  </a:lnTo>
                  <a:lnTo>
                    <a:pt x="224" y="1524"/>
                  </a:lnTo>
                  <a:lnTo>
                    <a:pt x="233" y="1523"/>
                  </a:lnTo>
                  <a:lnTo>
                    <a:pt x="242" y="1524"/>
                  </a:lnTo>
                  <a:lnTo>
                    <a:pt x="251" y="1526"/>
                  </a:lnTo>
                  <a:lnTo>
                    <a:pt x="259" y="1531"/>
                  </a:lnTo>
                  <a:lnTo>
                    <a:pt x="268" y="1537"/>
                  </a:lnTo>
                  <a:lnTo>
                    <a:pt x="276" y="1545"/>
                  </a:lnTo>
                  <a:lnTo>
                    <a:pt x="283" y="155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54D4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0" name="Freeform 174"/>
            <p:cNvSpPr>
              <a:spLocks/>
            </p:cNvSpPr>
            <p:nvPr/>
          </p:nvSpPr>
          <p:spPr bwMode="auto">
            <a:xfrm>
              <a:off x="864" y="1533"/>
              <a:ext cx="40" cy="106"/>
            </a:xfrm>
            <a:custGeom>
              <a:avLst/>
              <a:gdLst/>
              <a:ahLst/>
              <a:cxnLst>
                <a:cxn ang="0">
                  <a:pos x="405" y="1780"/>
                </a:cxn>
                <a:cxn ang="0">
                  <a:pos x="390" y="1661"/>
                </a:cxn>
                <a:cxn ang="0">
                  <a:pos x="360" y="1452"/>
                </a:cxn>
                <a:cxn ang="0">
                  <a:pos x="318" y="1181"/>
                </a:cxn>
                <a:cxn ang="0">
                  <a:pos x="278" y="955"/>
                </a:cxn>
                <a:cxn ang="0">
                  <a:pos x="248" y="801"/>
                </a:cxn>
                <a:cxn ang="0">
                  <a:pos x="217" y="649"/>
                </a:cxn>
                <a:cxn ang="0">
                  <a:pos x="182" y="501"/>
                </a:cxn>
                <a:cxn ang="0">
                  <a:pos x="145" y="363"/>
                </a:cxn>
                <a:cxn ang="0">
                  <a:pos x="105" y="237"/>
                </a:cxn>
                <a:cxn ang="0">
                  <a:pos x="64" y="127"/>
                </a:cxn>
                <a:cxn ang="0">
                  <a:pos x="21" y="37"/>
                </a:cxn>
                <a:cxn ang="0">
                  <a:pos x="6" y="8"/>
                </a:cxn>
                <a:cxn ang="0">
                  <a:pos x="49" y="74"/>
                </a:cxn>
                <a:cxn ang="0">
                  <a:pos x="126" y="197"/>
                </a:cxn>
                <a:cxn ang="0">
                  <a:pos x="199" y="323"/>
                </a:cxn>
                <a:cxn ang="0">
                  <a:pos x="252" y="422"/>
                </a:cxn>
                <a:cxn ang="0">
                  <a:pos x="310" y="532"/>
                </a:cxn>
                <a:cxn ang="0">
                  <a:pos x="368" y="651"/>
                </a:cxn>
                <a:cxn ang="0">
                  <a:pos x="425" y="780"/>
                </a:cxn>
                <a:cxn ang="0">
                  <a:pos x="483" y="916"/>
                </a:cxn>
                <a:cxn ang="0">
                  <a:pos x="537" y="1060"/>
                </a:cxn>
                <a:cxn ang="0">
                  <a:pos x="588" y="1210"/>
                </a:cxn>
                <a:cxn ang="0">
                  <a:pos x="633" y="1366"/>
                </a:cxn>
                <a:cxn ang="0">
                  <a:pos x="673" y="1527"/>
                </a:cxn>
                <a:cxn ang="0">
                  <a:pos x="679" y="1603"/>
                </a:cxn>
                <a:cxn ang="0">
                  <a:pos x="633" y="1581"/>
                </a:cxn>
                <a:cxn ang="0">
                  <a:pos x="601" y="1572"/>
                </a:cxn>
                <a:cxn ang="0">
                  <a:pos x="578" y="1570"/>
                </a:cxn>
                <a:cxn ang="0">
                  <a:pos x="553" y="1571"/>
                </a:cxn>
                <a:cxn ang="0">
                  <a:pos x="529" y="1576"/>
                </a:cxn>
                <a:cxn ang="0">
                  <a:pos x="504" y="1588"/>
                </a:cxn>
                <a:cxn ang="0">
                  <a:pos x="482" y="1606"/>
                </a:cxn>
                <a:cxn ang="0">
                  <a:pos x="460" y="1632"/>
                </a:cxn>
                <a:cxn ang="0">
                  <a:pos x="441" y="1667"/>
                </a:cxn>
                <a:cxn ang="0">
                  <a:pos x="424" y="1711"/>
                </a:cxn>
                <a:cxn ang="0">
                  <a:pos x="412" y="1765"/>
                </a:cxn>
              </a:cxnLst>
              <a:rect l="0" t="0" r="r" b="b"/>
              <a:pathLst>
                <a:path w="690" h="1797">
                  <a:moveTo>
                    <a:pt x="407" y="1797"/>
                  </a:moveTo>
                  <a:lnTo>
                    <a:pt x="405" y="1780"/>
                  </a:lnTo>
                  <a:lnTo>
                    <a:pt x="399" y="1734"/>
                  </a:lnTo>
                  <a:lnTo>
                    <a:pt x="390" y="1661"/>
                  </a:lnTo>
                  <a:lnTo>
                    <a:pt x="377" y="1566"/>
                  </a:lnTo>
                  <a:lnTo>
                    <a:pt x="360" y="1452"/>
                  </a:lnTo>
                  <a:lnTo>
                    <a:pt x="340" y="1322"/>
                  </a:lnTo>
                  <a:lnTo>
                    <a:pt x="318" y="1181"/>
                  </a:lnTo>
                  <a:lnTo>
                    <a:pt x="292" y="1032"/>
                  </a:lnTo>
                  <a:lnTo>
                    <a:pt x="278" y="955"/>
                  </a:lnTo>
                  <a:lnTo>
                    <a:pt x="264" y="878"/>
                  </a:lnTo>
                  <a:lnTo>
                    <a:pt x="248" y="801"/>
                  </a:lnTo>
                  <a:lnTo>
                    <a:pt x="233" y="725"/>
                  </a:lnTo>
                  <a:lnTo>
                    <a:pt x="217" y="649"/>
                  </a:lnTo>
                  <a:lnTo>
                    <a:pt x="199" y="574"/>
                  </a:lnTo>
                  <a:lnTo>
                    <a:pt x="182" y="501"/>
                  </a:lnTo>
                  <a:lnTo>
                    <a:pt x="163" y="430"/>
                  </a:lnTo>
                  <a:lnTo>
                    <a:pt x="145" y="363"/>
                  </a:lnTo>
                  <a:lnTo>
                    <a:pt x="126" y="298"/>
                  </a:lnTo>
                  <a:lnTo>
                    <a:pt x="105" y="237"/>
                  </a:lnTo>
                  <a:lnTo>
                    <a:pt x="86" y="179"/>
                  </a:lnTo>
                  <a:lnTo>
                    <a:pt x="64" y="127"/>
                  </a:lnTo>
                  <a:lnTo>
                    <a:pt x="44" y="79"/>
                  </a:lnTo>
                  <a:lnTo>
                    <a:pt x="21" y="37"/>
                  </a:lnTo>
                  <a:lnTo>
                    <a:pt x="0" y="0"/>
                  </a:lnTo>
                  <a:lnTo>
                    <a:pt x="6" y="8"/>
                  </a:lnTo>
                  <a:lnTo>
                    <a:pt x="22" y="34"/>
                  </a:lnTo>
                  <a:lnTo>
                    <a:pt x="49" y="74"/>
                  </a:lnTo>
                  <a:lnTo>
                    <a:pt x="84" y="128"/>
                  </a:lnTo>
                  <a:lnTo>
                    <a:pt x="126" y="197"/>
                  </a:lnTo>
                  <a:lnTo>
                    <a:pt x="174" y="278"/>
                  </a:lnTo>
                  <a:lnTo>
                    <a:pt x="199" y="323"/>
                  </a:lnTo>
                  <a:lnTo>
                    <a:pt x="226" y="371"/>
                  </a:lnTo>
                  <a:lnTo>
                    <a:pt x="252" y="422"/>
                  </a:lnTo>
                  <a:lnTo>
                    <a:pt x="281" y="475"/>
                  </a:lnTo>
                  <a:lnTo>
                    <a:pt x="310" y="532"/>
                  </a:lnTo>
                  <a:lnTo>
                    <a:pt x="338" y="590"/>
                  </a:lnTo>
                  <a:lnTo>
                    <a:pt x="368" y="651"/>
                  </a:lnTo>
                  <a:lnTo>
                    <a:pt x="397" y="714"/>
                  </a:lnTo>
                  <a:lnTo>
                    <a:pt x="425" y="780"/>
                  </a:lnTo>
                  <a:lnTo>
                    <a:pt x="454" y="847"/>
                  </a:lnTo>
                  <a:lnTo>
                    <a:pt x="483" y="916"/>
                  </a:lnTo>
                  <a:lnTo>
                    <a:pt x="510" y="987"/>
                  </a:lnTo>
                  <a:lnTo>
                    <a:pt x="537" y="1060"/>
                  </a:lnTo>
                  <a:lnTo>
                    <a:pt x="564" y="1135"/>
                  </a:lnTo>
                  <a:lnTo>
                    <a:pt x="588" y="1210"/>
                  </a:lnTo>
                  <a:lnTo>
                    <a:pt x="612" y="1288"/>
                  </a:lnTo>
                  <a:lnTo>
                    <a:pt x="633" y="1366"/>
                  </a:lnTo>
                  <a:lnTo>
                    <a:pt x="655" y="1446"/>
                  </a:lnTo>
                  <a:lnTo>
                    <a:pt x="673" y="1527"/>
                  </a:lnTo>
                  <a:lnTo>
                    <a:pt x="690" y="1609"/>
                  </a:lnTo>
                  <a:lnTo>
                    <a:pt x="679" y="1603"/>
                  </a:lnTo>
                  <a:lnTo>
                    <a:pt x="653" y="1589"/>
                  </a:lnTo>
                  <a:lnTo>
                    <a:pt x="633" y="1581"/>
                  </a:lnTo>
                  <a:lnTo>
                    <a:pt x="613" y="1575"/>
                  </a:lnTo>
                  <a:lnTo>
                    <a:pt x="601" y="1572"/>
                  </a:lnTo>
                  <a:lnTo>
                    <a:pt x="589" y="1571"/>
                  </a:lnTo>
                  <a:lnTo>
                    <a:pt x="578" y="1570"/>
                  </a:lnTo>
                  <a:lnTo>
                    <a:pt x="566" y="1570"/>
                  </a:lnTo>
                  <a:lnTo>
                    <a:pt x="553" y="1571"/>
                  </a:lnTo>
                  <a:lnTo>
                    <a:pt x="541" y="1573"/>
                  </a:lnTo>
                  <a:lnTo>
                    <a:pt x="529" y="1576"/>
                  </a:lnTo>
                  <a:lnTo>
                    <a:pt x="516" y="1581"/>
                  </a:lnTo>
                  <a:lnTo>
                    <a:pt x="504" y="1588"/>
                  </a:lnTo>
                  <a:lnTo>
                    <a:pt x="493" y="1596"/>
                  </a:lnTo>
                  <a:lnTo>
                    <a:pt x="482" y="1606"/>
                  </a:lnTo>
                  <a:lnTo>
                    <a:pt x="470" y="1617"/>
                  </a:lnTo>
                  <a:lnTo>
                    <a:pt x="460" y="1632"/>
                  </a:lnTo>
                  <a:lnTo>
                    <a:pt x="450" y="1648"/>
                  </a:lnTo>
                  <a:lnTo>
                    <a:pt x="441" y="1667"/>
                  </a:lnTo>
                  <a:lnTo>
                    <a:pt x="433" y="1687"/>
                  </a:lnTo>
                  <a:lnTo>
                    <a:pt x="424" y="1711"/>
                  </a:lnTo>
                  <a:lnTo>
                    <a:pt x="417" y="1736"/>
                  </a:lnTo>
                  <a:lnTo>
                    <a:pt x="412" y="1765"/>
                  </a:lnTo>
                  <a:lnTo>
                    <a:pt x="407" y="1797"/>
                  </a:lnTo>
                  <a:close/>
                </a:path>
              </a:pathLst>
            </a:custGeom>
            <a:solidFill>
              <a:srgbClr val="454D4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1" name="Freeform 175"/>
            <p:cNvSpPr>
              <a:spLocks/>
            </p:cNvSpPr>
            <p:nvPr/>
          </p:nvSpPr>
          <p:spPr bwMode="auto">
            <a:xfrm>
              <a:off x="916" y="1528"/>
              <a:ext cx="34" cy="83"/>
            </a:xfrm>
            <a:custGeom>
              <a:avLst/>
              <a:gdLst/>
              <a:ahLst/>
              <a:cxnLst>
                <a:cxn ang="0">
                  <a:pos x="398" y="1300"/>
                </a:cxn>
                <a:cxn ang="0">
                  <a:pos x="378" y="1209"/>
                </a:cxn>
                <a:cxn ang="0">
                  <a:pos x="342" y="1049"/>
                </a:cxn>
                <a:cxn ang="0">
                  <a:pos x="294" y="844"/>
                </a:cxn>
                <a:cxn ang="0">
                  <a:pos x="236" y="617"/>
                </a:cxn>
                <a:cxn ang="0">
                  <a:pos x="188" y="448"/>
                </a:cxn>
                <a:cxn ang="0">
                  <a:pos x="154" y="342"/>
                </a:cxn>
                <a:cxn ang="0">
                  <a:pos x="119" y="242"/>
                </a:cxn>
                <a:cxn ang="0">
                  <a:pos x="85" y="154"/>
                </a:cxn>
                <a:cxn ang="0">
                  <a:pos x="50" y="79"/>
                </a:cxn>
                <a:cxn ang="0">
                  <a:pos x="16" y="22"/>
                </a:cxn>
                <a:cxn ang="0">
                  <a:pos x="5" y="8"/>
                </a:cxn>
                <a:cxn ang="0">
                  <a:pos x="42" y="68"/>
                </a:cxn>
                <a:cxn ang="0">
                  <a:pos x="107" y="182"/>
                </a:cxn>
                <a:cxn ang="0">
                  <a:pos x="192" y="341"/>
                </a:cxn>
                <a:cxn ang="0">
                  <a:pos x="265" y="484"/>
                </a:cxn>
                <a:cxn ang="0">
                  <a:pos x="314" y="591"/>
                </a:cxn>
                <a:cxn ang="0">
                  <a:pos x="364" y="705"/>
                </a:cxn>
                <a:cxn ang="0">
                  <a:pos x="412" y="825"/>
                </a:cxn>
                <a:cxn ang="0">
                  <a:pos x="459" y="950"/>
                </a:cxn>
                <a:cxn ang="0">
                  <a:pos x="502" y="1079"/>
                </a:cxn>
                <a:cxn ang="0">
                  <a:pos x="541" y="1211"/>
                </a:cxn>
                <a:cxn ang="0">
                  <a:pos x="575" y="1345"/>
                </a:cxn>
                <a:cxn ang="0">
                  <a:pos x="584" y="1405"/>
                </a:cxn>
                <a:cxn ang="0">
                  <a:pos x="558" y="1366"/>
                </a:cxn>
                <a:cxn ang="0">
                  <a:pos x="534" y="1333"/>
                </a:cxn>
                <a:cxn ang="0">
                  <a:pos x="505" y="1303"/>
                </a:cxn>
                <a:cxn ang="0">
                  <a:pos x="482" y="1287"/>
                </a:cxn>
                <a:cxn ang="0">
                  <a:pos x="465" y="1280"/>
                </a:cxn>
                <a:cxn ang="0">
                  <a:pos x="450" y="1277"/>
                </a:cxn>
                <a:cxn ang="0">
                  <a:pos x="435" y="1279"/>
                </a:cxn>
                <a:cxn ang="0">
                  <a:pos x="420" y="1287"/>
                </a:cxn>
                <a:cxn ang="0">
                  <a:pos x="406" y="1302"/>
                </a:cxn>
              </a:cxnLst>
              <a:rect l="0" t="0" r="r" b="b"/>
              <a:pathLst>
                <a:path w="589" h="1414">
                  <a:moveTo>
                    <a:pt x="400" y="1312"/>
                  </a:moveTo>
                  <a:lnTo>
                    <a:pt x="398" y="1300"/>
                  </a:lnTo>
                  <a:lnTo>
                    <a:pt x="391" y="1264"/>
                  </a:lnTo>
                  <a:lnTo>
                    <a:pt x="378" y="1209"/>
                  </a:lnTo>
                  <a:lnTo>
                    <a:pt x="363" y="1136"/>
                  </a:lnTo>
                  <a:lnTo>
                    <a:pt x="342" y="1049"/>
                  </a:lnTo>
                  <a:lnTo>
                    <a:pt x="320" y="951"/>
                  </a:lnTo>
                  <a:lnTo>
                    <a:pt x="294" y="844"/>
                  </a:lnTo>
                  <a:lnTo>
                    <a:pt x="267" y="732"/>
                  </a:lnTo>
                  <a:lnTo>
                    <a:pt x="236" y="617"/>
                  </a:lnTo>
                  <a:lnTo>
                    <a:pt x="204" y="504"/>
                  </a:lnTo>
                  <a:lnTo>
                    <a:pt x="188" y="448"/>
                  </a:lnTo>
                  <a:lnTo>
                    <a:pt x="171" y="394"/>
                  </a:lnTo>
                  <a:lnTo>
                    <a:pt x="154" y="342"/>
                  </a:lnTo>
                  <a:lnTo>
                    <a:pt x="137" y="290"/>
                  </a:lnTo>
                  <a:lnTo>
                    <a:pt x="119" y="242"/>
                  </a:lnTo>
                  <a:lnTo>
                    <a:pt x="102" y="196"/>
                  </a:lnTo>
                  <a:lnTo>
                    <a:pt x="85" y="154"/>
                  </a:lnTo>
                  <a:lnTo>
                    <a:pt x="67" y="114"/>
                  </a:lnTo>
                  <a:lnTo>
                    <a:pt x="50" y="79"/>
                  </a:lnTo>
                  <a:lnTo>
                    <a:pt x="33" y="49"/>
                  </a:lnTo>
                  <a:lnTo>
                    <a:pt x="16" y="22"/>
                  </a:lnTo>
                  <a:lnTo>
                    <a:pt x="0" y="0"/>
                  </a:lnTo>
                  <a:lnTo>
                    <a:pt x="5" y="8"/>
                  </a:lnTo>
                  <a:lnTo>
                    <a:pt x="19" y="31"/>
                  </a:lnTo>
                  <a:lnTo>
                    <a:pt x="42" y="68"/>
                  </a:lnTo>
                  <a:lnTo>
                    <a:pt x="71" y="118"/>
                  </a:lnTo>
                  <a:lnTo>
                    <a:pt x="107" y="182"/>
                  </a:lnTo>
                  <a:lnTo>
                    <a:pt x="148" y="256"/>
                  </a:lnTo>
                  <a:lnTo>
                    <a:pt x="192" y="341"/>
                  </a:lnTo>
                  <a:lnTo>
                    <a:pt x="240" y="434"/>
                  </a:lnTo>
                  <a:lnTo>
                    <a:pt x="265" y="484"/>
                  </a:lnTo>
                  <a:lnTo>
                    <a:pt x="289" y="536"/>
                  </a:lnTo>
                  <a:lnTo>
                    <a:pt x="314" y="591"/>
                  </a:lnTo>
                  <a:lnTo>
                    <a:pt x="339" y="647"/>
                  </a:lnTo>
                  <a:lnTo>
                    <a:pt x="364" y="705"/>
                  </a:lnTo>
                  <a:lnTo>
                    <a:pt x="388" y="764"/>
                  </a:lnTo>
                  <a:lnTo>
                    <a:pt x="412" y="825"/>
                  </a:lnTo>
                  <a:lnTo>
                    <a:pt x="437" y="886"/>
                  </a:lnTo>
                  <a:lnTo>
                    <a:pt x="459" y="950"/>
                  </a:lnTo>
                  <a:lnTo>
                    <a:pt x="482" y="1013"/>
                  </a:lnTo>
                  <a:lnTo>
                    <a:pt x="502" y="1079"/>
                  </a:lnTo>
                  <a:lnTo>
                    <a:pt x="523" y="1144"/>
                  </a:lnTo>
                  <a:lnTo>
                    <a:pt x="541" y="1211"/>
                  </a:lnTo>
                  <a:lnTo>
                    <a:pt x="558" y="1278"/>
                  </a:lnTo>
                  <a:lnTo>
                    <a:pt x="575" y="1345"/>
                  </a:lnTo>
                  <a:lnTo>
                    <a:pt x="589" y="1414"/>
                  </a:lnTo>
                  <a:lnTo>
                    <a:pt x="584" y="1405"/>
                  </a:lnTo>
                  <a:lnTo>
                    <a:pt x="570" y="1381"/>
                  </a:lnTo>
                  <a:lnTo>
                    <a:pt x="558" y="1366"/>
                  </a:lnTo>
                  <a:lnTo>
                    <a:pt x="547" y="1349"/>
                  </a:lnTo>
                  <a:lnTo>
                    <a:pt x="534" y="1333"/>
                  </a:lnTo>
                  <a:lnTo>
                    <a:pt x="519" y="1318"/>
                  </a:lnTo>
                  <a:lnTo>
                    <a:pt x="505" y="1303"/>
                  </a:lnTo>
                  <a:lnTo>
                    <a:pt x="489" y="1291"/>
                  </a:lnTo>
                  <a:lnTo>
                    <a:pt x="482" y="1287"/>
                  </a:lnTo>
                  <a:lnTo>
                    <a:pt x="473" y="1283"/>
                  </a:lnTo>
                  <a:lnTo>
                    <a:pt x="465" y="1280"/>
                  </a:lnTo>
                  <a:lnTo>
                    <a:pt x="458" y="1278"/>
                  </a:lnTo>
                  <a:lnTo>
                    <a:pt x="450" y="1277"/>
                  </a:lnTo>
                  <a:lnTo>
                    <a:pt x="442" y="1277"/>
                  </a:lnTo>
                  <a:lnTo>
                    <a:pt x="435" y="1279"/>
                  </a:lnTo>
                  <a:lnTo>
                    <a:pt x="427" y="1282"/>
                  </a:lnTo>
                  <a:lnTo>
                    <a:pt x="420" y="1287"/>
                  </a:lnTo>
                  <a:lnTo>
                    <a:pt x="413" y="1294"/>
                  </a:lnTo>
                  <a:lnTo>
                    <a:pt x="406" y="1302"/>
                  </a:lnTo>
                  <a:lnTo>
                    <a:pt x="400" y="1312"/>
                  </a:lnTo>
                  <a:close/>
                </a:path>
              </a:pathLst>
            </a:custGeom>
            <a:solidFill>
              <a:srgbClr val="454D4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2" name="Freeform 176"/>
            <p:cNvSpPr>
              <a:spLocks/>
            </p:cNvSpPr>
            <p:nvPr/>
          </p:nvSpPr>
          <p:spPr bwMode="auto">
            <a:xfrm>
              <a:off x="431" y="1384"/>
              <a:ext cx="202" cy="39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220" y="0"/>
                </a:cxn>
                <a:cxn ang="0">
                  <a:pos x="3426" y="374"/>
                </a:cxn>
                <a:cxn ang="0">
                  <a:pos x="3162" y="655"/>
                </a:cxn>
                <a:cxn ang="0">
                  <a:pos x="0" y="234"/>
                </a:cxn>
              </a:cxnLst>
              <a:rect l="0" t="0" r="r" b="b"/>
              <a:pathLst>
                <a:path w="3426" h="655">
                  <a:moveTo>
                    <a:pt x="0" y="234"/>
                  </a:moveTo>
                  <a:lnTo>
                    <a:pt x="220" y="0"/>
                  </a:lnTo>
                  <a:lnTo>
                    <a:pt x="3426" y="374"/>
                  </a:lnTo>
                  <a:lnTo>
                    <a:pt x="3162" y="655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907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3" name="Freeform 177"/>
            <p:cNvSpPr>
              <a:spLocks/>
            </p:cNvSpPr>
            <p:nvPr/>
          </p:nvSpPr>
          <p:spPr bwMode="auto">
            <a:xfrm>
              <a:off x="626" y="1642"/>
              <a:ext cx="13" cy="24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4140"/>
                </a:cxn>
                <a:cxn ang="0">
                  <a:pos x="167" y="4178"/>
                </a:cxn>
                <a:cxn ang="0">
                  <a:pos x="221" y="131"/>
                </a:cxn>
                <a:cxn ang="0">
                  <a:pos x="22" y="0"/>
                </a:cxn>
              </a:cxnLst>
              <a:rect l="0" t="0" r="r" b="b"/>
              <a:pathLst>
                <a:path w="221" h="4178">
                  <a:moveTo>
                    <a:pt x="22" y="0"/>
                  </a:moveTo>
                  <a:lnTo>
                    <a:pt x="0" y="4140"/>
                  </a:lnTo>
                  <a:lnTo>
                    <a:pt x="167" y="4178"/>
                  </a:lnTo>
                  <a:lnTo>
                    <a:pt x="221" y="13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DD1D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4" name="Freeform 178"/>
            <p:cNvSpPr>
              <a:spLocks/>
            </p:cNvSpPr>
            <p:nvPr/>
          </p:nvSpPr>
          <p:spPr bwMode="auto">
            <a:xfrm>
              <a:off x="634" y="1644"/>
              <a:ext cx="28" cy="244"/>
            </a:xfrm>
            <a:custGeom>
              <a:avLst/>
              <a:gdLst/>
              <a:ahLst/>
              <a:cxnLst>
                <a:cxn ang="0">
                  <a:pos x="90" y="93"/>
                </a:cxn>
                <a:cxn ang="0">
                  <a:pos x="0" y="4149"/>
                </a:cxn>
                <a:cxn ang="0">
                  <a:pos x="220" y="4079"/>
                </a:cxn>
                <a:cxn ang="0">
                  <a:pos x="479" y="0"/>
                </a:cxn>
                <a:cxn ang="0">
                  <a:pos x="90" y="93"/>
                </a:cxn>
              </a:cxnLst>
              <a:rect l="0" t="0" r="r" b="b"/>
              <a:pathLst>
                <a:path w="479" h="4149">
                  <a:moveTo>
                    <a:pt x="90" y="93"/>
                  </a:moveTo>
                  <a:lnTo>
                    <a:pt x="0" y="4149"/>
                  </a:lnTo>
                  <a:lnTo>
                    <a:pt x="220" y="4079"/>
                  </a:lnTo>
                  <a:lnTo>
                    <a:pt x="479" y="0"/>
                  </a:lnTo>
                  <a:lnTo>
                    <a:pt x="90" y="93"/>
                  </a:lnTo>
                  <a:close/>
                </a:path>
              </a:pathLst>
            </a:custGeom>
            <a:solidFill>
              <a:srgbClr val="E4E6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5" name="Freeform 179"/>
            <p:cNvSpPr>
              <a:spLocks/>
            </p:cNvSpPr>
            <p:nvPr/>
          </p:nvSpPr>
          <p:spPr bwMode="auto">
            <a:xfrm>
              <a:off x="783" y="1565"/>
              <a:ext cx="13" cy="24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4070"/>
                </a:cxn>
                <a:cxn ang="0">
                  <a:pos x="164" y="4122"/>
                </a:cxn>
                <a:cxn ang="0">
                  <a:pos x="220" y="140"/>
                </a:cxn>
                <a:cxn ang="0">
                  <a:pos x="21" y="0"/>
                </a:cxn>
              </a:cxnLst>
              <a:rect l="0" t="0" r="r" b="b"/>
              <a:pathLst>
                <a:path w="220" h="4122">
                  <a:moveTo>
                    <a:pt x="21" y="0"/>
                  </a:moveTo>
                  <a:lnTo>
                    <a:pt x="0" y="4070"/>
                  </a:lnTo>
                  <a:lnTo>
                    <a:pt x="164" y="4122"/>
                  </a:lnTo>
                  <a:lnTo>
                    <a:pt x="220" y="14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DD1D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6" name="Freeform 180"/>
            <p:cNvSpPr>
              <a:spLocks/>
            </p:cNvSpPr>
            <p:nvPr/>
          </p:nvSpPr>
          <p:spPr bwMode="auto">
            <a:xfrm>
              <a:off x="791" y="1568"/>
              <a:ext cx="28" cy="240"/>
            </a:xfrm>
            <a:custGeom>
              <a:avLst/>
              <a:gdLst/>
              <a:ahLst/>
              <a:cxnLst>
                <a:cxn ang="0">
                  <a:pos x="88" y="93"/>
                </a:cxn>
                <a:cxn ang="0">
                  <a:pos x="0" y="4071"/>
                </a:cxn>
                <a:cxn ang="0">
                  <a:pos x="219" y="4000"/>
                </a:cxn>
                <a:cxn ang="0">
                  <a:pos x="483" y="0"/>
                </a:cxn>
                <a:cxn ang="0">
                  <a:pos x="88" y="93"/>
                </a:cxn>
              </a:cxnLst>
              <a:rect l="0" t="0" r="r" b="b"/>
              <a:pathLst>
                <a:path w="483" h="4071">
                  <a:moveTo>
                    <a:pt x="88" y="93"/>
                  </a:moveTo>
                  <a:lnTo>
                    <a:pt x="0" y="4071"/>
                  </a:lnTo>
                  <a:lnTo>
                    <a:pt x="219" y="4000"/>
                  </a:lnTo>
                  <a:lnTo>
                    <a:pt x="483" y="0"/>
                  </a:lnTo>
                  <a:lnTo>
                    <a:pt x="88" y="93"/>
                  </a:lnTo>
                  <a:close/>
                </a:path>
              </a:pathLst>
            </a:custGeom>
            <a:solidFill>
              <a:srgbClr val="E4E6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7" name="Freeform 181"/>
            <p:cNvSpPr>
              <a:spLocks/>
            </p:cNvSpPr>
            <p:nvPr/>
          </p:nvSpPr>
          <p:spPr bwMode="auto">
            <a:xfrm>
              <a:off x="454" y="1598"/>
              <a:ext cx="18" cy="219"/>
            </a:xfrm>
            <a:custGeom>
              <a:avLst/>
              <a:gdLst/>
              <a:ahLst/>
              <a:cxnLst>
                <a:cxn ang="0">
                  <a:pos x="308" y="139"/>
                </a:cxn>
                <a:cxn ang="0">
                  <a:pos x="208" y="3723"/>
                </a:cxn>
                <a:cxn ang="0">
                  <a:pos x="0" y="3578"/>
                </a:cxn>
                <a:cxn ang="0">
                  <a:pos x="22" y="0"/>
                </a:cxn>
                <a:cxn ang="0">
                  <a:pos x="308" y="139"/>
                </a:cxn>
              </a:cxnLst>
              <a:rect l="0" t="0" r="r" b="b"/>
              <a:pathLst>
                <a:path w="308" h="3723">
                  <a:moveTo>
                    <a:pt x="308" y="139"/>
                  </a:moveTo>
                  <a:lnTo>
                    <a:pt x="208" y="3723"/>
                  </a:lnTo>
                  <a:lnTo>
                    <a:pt x="0" y="3578"/>
                  </a:lnTo>
                  <a:lnTo>
                    <a:pt x="22" y="0"/>
                  </a:lnTo>
                  <a:lnTo>
                    <a:pt x="308" y="139"/>
                  </a:lnTo>
                  <a:close/>
                </a:path>
              </a:pathLst>
            </a:custGeom>
            <a:solidFill>
              <a:srgbClr val="E4E6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8" name="Freeform 182"/>
            <p:cNvSpPr>
              <a:spLocks/>
            </p:cNvSpPr>
            <p:nvPr/>
          </p:nvSpPr>
          <p:spPr bwMode="auto">
            <a:xfrm>
              <a:off x="465" y="1599"/>
              <a:ext cx="15" cy="216"/>
            </a:xfrm>
            <a:custGeom>
              <a:avLst/>
              <a:gdLst/>
              <a:ahLst/>
              <a:cxnLst>
                <a:cxn ang="0">
                  <a:pos x="44" y="3673"/>
                </a:cxn>
                <a:cxn ang="0">
                  <a:pos x="197" y="3463"/>
                </a:cxn>
                <a:cxn ang="0">
                  <a:pos x="264" y="0"/>
                </a:cxn>
                <a:cxn ang="0">
                  <a:pos x="65" y="0"/>
                </a:cxn>
                <a:cxn ang="0">
                  <a:pos x="0" y="3673"/>
                </a:cxn>
                <a:cxn ang="0">
                  <a:pos x="44" y="3673"/>
                </a:cxn>
              </a:cxnLst>
              <a:rect l="0" t="0" r="r" b="b"/>
              <a:pathLst>
                <a:path w="264" h="3673">
                  <a:moveTo>
                    <a:pt x="44" y="3673"/>
                  </a:moveTo>
                  <a:lnTo>
                    <a:pt x="197" y="3463"/>
                  </a:lnTo>
                  <a:lnTo>
                    <a:pt x="264" y="0"/>
                  </a:lnTo>
                  <a:lnTo>
                    <a:pt x="65" y="0"/>
                  </a:lnTo>
                  <a:lnTo>
                    <a:pt x="0" y="3673"/>
                  </a:lnTo>
                  <a:lnTo>
                    <a:pt x="44" y="3673"/>
                  </a:lnTo>
                  <a:close/>
                </a:path>
              </a:pathLst>
            </a:custGeom>
            <a:solidFill>
              <a:srgbClr val="CDD1D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9" name="Freeform 183"/>
            <p:cNvSpPr>
              <a:spLocks/>
            </p:cNvSpPr>
            <p:nvPr/>
          </p:nvSpPr>
          <p:spPr bwMode="auto">
            <a:xfrm>
              <a:off x="569" y="1501"/>
              <a:ext cx="18" cy="217"/>
            </a:xfrm>
            <a:custGeom>
              <a:avLst/>
              <a:gdLst/>
              <a:ahLst/>
              <a:cxnLst>
                <a:cxn ang="0">
                  <a:pos x="307" y="141"/>
                </a:cxn>
                <a:cxn ang="0">
                  <a:pos x="219" y="3695"/>
                </a:cxn>
                <a:cxn ang="0">
                  <a:pos x="0" y="3579"/>
                </a:cxn>
                <a:cxn ang="0">
                  <a:pos x="21" y="0"/>
                </a:cxn>
                <a:cxn ang="0">
                  <a:pos x="307" y="141"/>
                </a:cxn>
              </a:cxnLst>
              <a:rect l="0" t="0" r="r" b="b"/>
              <a:pathLst>
                <a:path w="307" h="3695">
                  <a:moveTo>
                    <a:pt x="307" y="141"/>
                  </a:moveTo>
                  <a:lnTo>
                    <a:pt x="219" y="3695"/>
                  </a:lnTo>
                  <a:lnTo>
                    <a:pt x="0" y="3579"/>
                  </a:lnTo>
                  <a:lnTo>
                    <a:pt x="21" y="0"/>
                  </a:lnTo>
                  <a:lnTo>
                    <a:pt x="307" y="141"/>
                  </a:lnTo>
                  <a:close/>
                </a:path>
              </a:pathLst>
            </a:custGeom>
            <a:solidFill>
              <a:srgbClr val="E4E6E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0" name="Freeform 184"/>
            <p:cNvSpPr>
              <a:spLocks/>
            </p:cNvSpPr>
            <p:nvPr/>
          </p:nvSpPr>
          <p:spPr bwMode="auto">
            <a:xfrm>
              <a:off x="579" y="1502"/>
              <a:ext cx="15" cy="216"/>
            </a:xfrm>
            <a:custGeom>
              <a:avLst/>
              <a:gdLst/>
              <a:ahLst/>
              <a:cxnLst>
                <a:cxn ang="0">
                  <a:pos x="44" y="3672"/>
                </a:cxn>
                <a:cxn ang="0">
                  <a:pos x="197" y="3462"/>
                </a:cxn>
                <a:cxn ang="0">
                  <a:pos x="264" y="0"/>
                </a:cxn>
                <a:cxn ang="0">
                  <a:pos x="66" y="0"/>
                </a:cxn>
                <a:cxn ang="0">
                  <a:pos x="0" y="3672"/>
                </a:cxn>
                <a:cxn ang="0">
                  <a:pos x="44" y="3672"/>
                </a:cxn>
              </a:cxnLst>
              <a:rect l="0" t="0" r="r" b="b"/>
              <a:pathLst>
                <a:path w="264" h="3672">
                  <a:moveTo>
                    <a:pt x="44" y="3672"/>
                  </a:moveTo>
                  <a:lnTo>
                    <a:pt x="197" y="3462"/>
                  </a:lnTo>
                  <a:lnTo>
                    <a:pt x="264" y="0"/>
                  </a:lnTo>
                  <a:lnTo>
                    <a:pt x="66" y="0"/>
                  </a:lnTo>
                  <a:lnTo>
                    <a:pt x="0" y="3672"/>
                  </a:lnTo>
                  <a:lnTo>
                    <a:pt x="44" y="3672"/>
                  </a:lnTo>
                  <a:close/>
                </a:path>
              </a:pathLst>
            </a:custGeom>
            <a:solidFill>
              <a:srgbClr val="CDD1D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1" name="Freeform 185"/>
            <p:cNvSpPr>
              <a:spLocks/>
            </p:cNvSpPr>
            <p:nvPr/>
          </p:nvSpPr>
          <p:spPr bwMode="auto">
            <a:xfrm>
              <a:off x="431" y="1398"/>
              <a:ext cx="213" cy="25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258" y="21"/>
                </a:cxn>
                <a:cxn ang="0">
                  <a:pos x="654" y="55"/>
                </a:cxn>
                <a:cxn ang="0">
                  <a:pos x="1158" y="103"/>
                </a:cxn>
                <a:cxn ang="0">
                  <a:pos x="1572" y="146"/>
                </a:cxn>
                <a:cxn ang="0">
                  <a:pos x="1851" y="179"/>
                </a:cxn>
                <a:cxn ang="0">
                  <a:pos x="2122" y="213"/>
                </a:cxn>
                <a:cxn ang="0">
                  <a:pos x="2380" y="248"/>
                </a:cxn>
                <a:cxn ang="0">
                  <a:pos x="2615" y="285"/>
                </a:cxn>
                <a:cxn ang="0">
                  <a:pos x="2822" y="324"/>
                </a:cxn>
                <a:cxn ang="0">
                  <a:pos x="2993" y="362"/>
                </a:cxn>
                <a:cxn ang="0">
                  <a:pos x="3118" y="401"/>
                </a:cxn>
                <a:cxn ang="0">
                  <a:pos x="3168" y="451"/>
                </a:cxn>
                <a:cxn ang="0">
                  <a:pos x="3212" y="673"/>
                </a:cxn>
                <a:cxn ang="0">
                  <a:pos x="3285" y="1070"/>
                </a:cxn>
                <a:cxn ang="0">
                  <a:pos x="3353" y="1454"/>
                </a:cxn>
                <a:cxn ang="0">
                  <a:pos x="3399" y="1739"/>
                </a:cxn>
                <a:cxn ang="0">
                  <a:pos x="3445" y="2042"/>
                </a:cxn>
                <a:cxn ang="0">
                  <a:pos x="3490" y="2355"/>
                </a:cxn>
                <a:cxn ang="0">
                  <a:pos x="3530" y="2673"/>
                </a:cxn>
                <a:cxn ang="0">
                  <a:pos x="3564" y="2989"/>
                </a:cxn>
                <a:cxn ang="0">
                  <a:pos x="3591" y="3298"/>
                </a:cxn>
                <a:cxn ang="0">
                  <a:pos x="3609" y="3593"/>
                </a:cxn>
                <a:cxn ang="0">
                  <a:pos x="3616" y="3870"/>
                </a:cxn>
                <a:cxn ang="0">
                  <a:pos x="3610" y="4120"/>
                </a:cxn>
                <a:cxn ang="0">
                  <a:pos x="3602" y="4327"/>
                </a:cxn>
                <a:cxn ang="0">
                  <a:pos x="3477" y="4286"/>
                </a:cxn>
                <a:cxn ang="0">
                  <a:pos x="3147" y="4180"/>
                </a:cxn>
                <a:cxn ang="0">
                  <a:pos x="2675" y="4029"/>
                </a:cxn>
                <a:cxn ang="0">
                  <a:pos x="2124" y="3860"/>
                </a:cxn>
                <a:cxn ang="0">
                  <a:pos x="1840" y="3775"/>
                </a:cxn>
                <a:cxn ang="0">
                  <a:pos x="1559" y="3695"/>
                </a:cxn>
                <a:cxn ang="0">
                  <a:pos x="1292" y="3621"/>
                </a:cxn>
                <a:cxn ang="0">
                  <a:pos x="1045" y="3558"/>
                </a:cxn>
                <a:cxn ang="0">
                  <a:pos x="826" y="3507"/>
                </a:cxn>
                <a:cxn ang="0">
                  <a:pos x="643" y="3472"/>
                </a:cxn>
                <a:cxn ang="0">
                  <a:pos x="503" y="3456"/>
                </a:cxn>
                <a:cxn ang="0">
                  <a:pos x="417" y="3462"/>
                </a:cxn>
                <a:cxn ang="0">
                  <a:pos x="411" y="3334"/>
                </a:cxn>
                <a:cxn ang="0">
                  <a:pos x="392" y="2994"/>
                </a:cxn>
                <a:cxn ang="0">
                  <a:pos x="360" y="2503"/>
                </a:cxn>
                <a:cxn ang="0">
                  <a:pos x="340" y="2220"/>
                </a:cxn>
                <a:cxn ang="0">
                  <a:pos x="316" y="1924"/>
                </a:cxn>
                <a:cxn ang="0">
                  <a:pos x="289" y="1622"/>
                </a:cxn>
                <a:cxn ang="0">
                  <a:pos x="258" y="1322"/>
                </a:cxn>
                <a:cxn ang="0">
                  <a:pos x="223" y="1031"/>
                </a:cxn>
                <a:cxn ang="0">
                  <a:pos x="185" y="758"/>
                </a:cxn>
                <a:cxn ang="0">
                  <a:pos x="144" y="510"/>
                </a:cxn>
                <a:cxn ang="0">
                  <a:pos x="100" y="297"/>
                </a:cxn>
                <a:cxn ang="0">
                  <a:pos x="52" y="124"/>
                </a:cxn>
                <a:cxn ang="0">
                  <a:pos x="0" y="0"/>
                </a:cxn>
              </a:cxnLst>
              <a:rect l="0" t="0" r="r" b="b"/>
              <a:pathLst>
                <a:path w="3616" h="4327">
                  <a:moveTo>
                    <a:pt x="0" y="0"/>
                  </a:moveTo>
                  <a:lnTo>
                    <a:pt x="31" y="3"/>
                  </a:lnTo>
                  <a:lnTo>
                    <a:pt x="120" y="9"/>
                  </a:lnTo>
                  <a:lnTo>
                    <a:pt x="258" y="21"/>
                  </a:lnTo>
                  <a:lnTo>
                    <a:pt x="439" y="37"/>
                  </a:lnTo>
                  <a:lnTo>
                    <a:pt x="654" y="55"/>
                  </a:lnTo>
                  <a:lnTo>
                    <a:pt x="896" y="78"/>
                  </a:lnTo>
                  <a:lnTo>
                    <a:pt x="1158" y="103"/>
                  </a:lnTo>
                  <a:lnTo>
                    <a:pt x="1432" y="132"/>
                  </a:lnTo>
                  <a:lnTo>
                    <a:pt x="1572" y="146"/>
                  </a:lnTo>
                  <a:lnTo>
                    <a:pt x="1712" y="163"/>
                  </a:lnTo>
                  <a:lnTo>
                    <a:pt x="1851" y="179"/>
                  </a:lnTo>
                  <a:lnTo>
                    <a:pt x="1988" y="195"/>
                  </a:lnTo>
                  <a:lnTo>
                    <a:pt x="2122" y="213"/>
                  </a:lnTo>
                  <a:lnTo>
                    <a:pt x="2253" y="230"/>
                  </a:lnTo>
                  <a:lnTo>
                    <a:pt x="2380" y="248"/>
                  </a:lnTo>
                  <a:lnTo>
                    <a:pt x="2501" y="266"/>
                  </a:lnTo>
                  <a:lnTo>
                    <a:pt x="2615" y="285"/>
                  </a:lnTo>
                  <a:lnTo>
                    <a:pt x="2724" y="304"/>
                  </a:lnTo>
                  <a:lnTo>
                    <a:pt x="2822" y="324"/>
                  </a:lnTo>
                  <a:lnTo>
                    <a:pt x="2913" y="342"/>
                  </a:lnTo>
                  <a:lnTo>
                    <a:pt x="2993" y="362"/>
                  </a:lnTo>
                  <a:lnTo>
                    <a:pt x="3061" y="382"/>
                  </a:lnTo>
                  <a:lnTo>
                    <a:pt x="3118" y="401"/>
                  </a:lnTo>
                  <a:lnTo>
                    <a:pt x="3162" y="421"/>
                  </a:lnTo>
                  <a:lnTo>
                    <a:pt x="3168" y="451"/>
                  </a:lnTo>
                  <a:lnTo>
                    <a:pt x="3185" y="537"/>
                  </a:lnTo>
                  <a:lnTo>
                    <a:pt x="3212" y="673"/>
                  </a:lnTo>
                  <a:lnTo>
                    <a:pt x="3246" y="852"/>
                  </a:lnTo>
                  <a:lnTo>
                    <a:pt x="3285" y="1070"/>
                  </a:lnTo>
                  <a:lnTo>
                    <a:pt x="3329" y="1319"/>
                  </a:lnTo>
                  <a:lnTo>
                    <a:pt x="3353" y="1454"/>
                  </a:lnTo>
                  <a:lnTo>
                    <a:pt x="3375" y="1595"/>
                  </a:lnTo>
                  <a:lnTo>
                    <a:pt x="3399" y="1739"/>
                  </a:lnTo>
                  <a:lnTo>
                    <a:pt x="3423" y="1889"/>
                  </a:lnTo>
                  <a:lnTo>
                    <a:pt x="3445" y="2042"/>
                  </a:lnTo>
                  <a:lnTo>
                    <a:pt x="3468" y="2197"/>
                  </a:lnTo>
                  <a:lnTo>
                    <a:pt x="3490" y="2355"/>
                  </a:lnTo>
                  <a:lnTo>
                    <a:pt x="3511" y="2514"/>
                  </a:lnTo>
                  <a:lnTo>
                    <a:pt x="3530" y="2673"/>
                  </a:lnTo>
                  <a:lnTo>
                    <a:pt x="3547" y="2832"/>
                  </a:lnTo>
                  <a:lnTo>
                    <a:pt x="3564" y="2989"/>
                  </a:lnTo>
                  <a:lnTo>
                    <a:pt x="3579" y="3144"/>
                  </a:lnTo>
                  <a:lnTo>
                    <a:pt x="3591" y="3298"/>
                  </a:lnTo>
                  <a:lnTo>
                    <a:pt x="3602" y="3448"/>
                  </a:lnTo>
                  <a:lnTo>
                    <a:pt x="3609" y="3593"/>
                  </a:lnTo>
                  <a:lnTo>
                    <a:pt x="3614" y="3735"/>
                  </a:lnTo>
                  <a:lnTo>
                    <a:pt x="3616" y="3870"/>
                  </a:lnTo>
                  <a:lnTo>
                    <a:pt x="3614" y="3998"/>
                  </a:lnTo>
                  <a:lnTo>
                    <a:pt x="3610" y="4120"/>
                  </a:lnTo>
                  <a:lnTo>
                    <a:pt x="3602" y="4234"/>
                  </a:lnTo>
                  <a:lnTo>
                    <a:pt x="3602" y="4327"/>
                  </a:lnTo>
                  <a:lnTo>
                    <a:pt x="3569" y="4317"/>
                  </a:lnTo>
                  <a:lnTo>
                    <a:pt x="3477" y="4286"/>
                  </a:lnTo>
                  <a:lnTo>
                    <a:pt x="3334" y="4240"/>
                  </a:lnTo>
                  <a:lnTo>
                    <a:pt x="3147" y="4180"/>
                  </a:lnTo>
                  <a:lnTo>
                    <a:pt x="2924" y="4108"/>
                  </a:lnTo>
                  <a:lnTo>
                    <a:pt x="2675" y="4029"/>
                  </a:lnTo>
                  <a:lnTo>
                    <a:pt x="2406" y="3945"/>
                  </a:lnTo>
                  <a:lnTo>
                    <a:pt x="2124" y="3860"/>
                  </a:lnTo>
                  <a:lnTo>
                    <a:pt x="1982" y="3817"/>
                  </a:lnTo>
                  <a:lnTo>
                    <a:pt x="1840" y="3775"/>
                  </a:lnTo>
                  <a:lnTo>
                    <a:pt x="1698" y="3735"/>
                  </a:lnTo>
                  <a:lnTo>
                    <a:pt x="1559" y="3695"/>
                  </a:lnTo>
                  <a:lnTo>
                    <a:pt x="1424" y="3657"/>
                  </a:lnTo>
                  <a:lnTo>
                    <a:pt x="1292" y="3621"/>
                  </a:lnTo>
                  <a:lnTo>
                    <a:pt x="1165" y="3588"/>
                  </a:lnTo>
                  <a:lnTo>
                    <a:pt x="1045" y="3558"/>
                  </a:lnTo>
                  <a:lnTo>
                    <a:pt x="931" y="3531"/>
                  </a:lnTo>
                  <a:lnTo>
                    <a:pt x="826" y="3507"/>
                  </a:lnTo>
                  <a:lnTo>
                    <a:pt x="729" y="3488"/>
                  </a:lnTo>
                  <a:lnTo>
                    <a:pt x="643" y="3472"/>
                  </a:lnTo>
                  <a:lnTo>
                    <a:pt x="567" y="3462"/>
                  </a:lnTo>
                  <a:lnTo>
                    <a:pt x="503" y="3456"/>
                  </a:lnTo>
                  <a:lnTo>
                    <a:pt x="453" y="3456"/>
                  </a:lnTo>
                  <a:lnTo>
                    <a:pt x="417" y="3462"/>
                  </a:lnTo>
                  <a:lnTo>
                    <a:pt x="415" y="3428"/>
                  </a:lnTo>
                  <a:lnTo>
                    <a:pt x="411" y="3334"/>
                  </a:lnTo>
                  <a:lnTo>
                    <a:pt x="403" y="3186"/>
                  </a:lnTo>
                  <a:lnTo>
                    <a:pt x="392" y="2994"/>
                  </a:lnTo>
                  <a:lnTo>
                    <a:pt x="378" y="2763"/>
                  </a:lnTo>
                  <a:lnTo>
                    <a:pt x="360" y="2503"/>
                  </a:lnTo>
                  <a:lnTo>
                    <a:pt x="351" y="2363"/>
                  </a:lnTo>
                  <a:lnTo>
                    <a:pt x="340" y="2220"/>
                  </a:lnTo>
                  <a:lnTo>
                    <a:pt x="328" y="2073"/>
                  </a:lnTo>
                  <a:lnTo>
                    <a:pt x="316" y="1924"/>
                  </a:lnTo>
                  <a:lnTo>
                    <a:pt x="303" y="1773"/>
                  </a:lnTo>
                  <a:lnTo>
                    <a:pt x="289" y="1622"/>
                  </a:lnTo>
                  <a:lnTo>
                    <a:pt x="273" y="1471"/>
                  </a:lnTo>
                  <a:lnTo>
                    <a:pt x="258" y="1322"/>
                  </a:lnTo>
                  <a:lnTo>
                    <a:pt x="240" y="1174"/>
                  </a:lnTo>
                  <a:lnTo>
                    <a:pt x="223" y="1031"/>
                  </a:lnTo>
                  <a:lnTo>
                    <a:pt x="205" y="891"/>
                  </a:lnTo>
                  <a:lnTo>
                    <a:pt x="185" y="758"/>
                  </a:lnTo>
                  <a:lnTo>
                    <a:pt x="166" y="631"/>
                  </a:lnTo>
                  <a:lnTo>
                    <a:pt x="144" y="510"/>
                  </a:lnTo>
                  <a:lnTo>
                    <a:pt x="123" y="398"/>
                  </a:lnTo>
                  <a:lnTo>
                    <a:pt x="100" y="297"/>
                  </a:lnTo>
                  <a:lnTo>
                    <a:pt x="76" y="205"/>
                  </a:lnTo>
                  <a:lnTo>
                    <a:pt x="52" y="124"/>
                  </a:lnTo>
                  <a:lnTo>
                    <a:pt x="27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9A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2" name="Freeform 186"/>
            <p:cNvSpPr>
              <a:spLocks/>
            </p:cNvSpPr>
            <p:nvPr/>
          </p:nvSpPr>
          <p:spPr bwMode="auto">
            <a:xfrm>
              <a:off x="613" y="1406"/>
              <a:ext cx="211" cy="247"/>
            </a:xfrm>
            <a:custGeom>
              <a:avLst/>
              <a:gdLst/>
              <a:ahLst/>
              <a:cxnLst>
                <a:cxn ang="0">
                  <a:pos x="342" y="20"/>
                </a:cxn>
                <a:cxn ang="0">
                  <a:pos x="386" y="164"/>
                </a:cxn>
                <a:cxn ang="0">
                  <a:pos x="441" y="355"/>
                </a:cxn>
                <a:cxn ang="0">
                  <a:pos x="484" y="516"/>
                </a:cxn>
                <a:cxn ang="0">
                  <a:pos x="532" y="702"/>
                </a:cxn>
                <a:cxn ang="0">
                  <a:pos x="582" y="909"/>
                </a:cxn>
                <a:cxn ang="0">
                  <a:pos x="632" y="1137"/>
                </a:cxn>
                <a:cxn ang="0">
                  <a:pos x="681" y="1380"/>
                </a:cxn>
                <a:cxn ang="0">
                  <a:pos x="729" y="1637"/>
                </a:cxn>
                <a:cxn ang="0">
                  <a:pos x="770" y="1906"/>
                </a:cxn>
                <a:cxn ang="0">
                  <a:pos x="806" y="2182"/>
                </a:cxn>
                <a:cxn ang="0">
                  <a:pos x="835" y="2465"/>
                </a:cxn>
                <a:cxn ang="0">
                  <a:pos x="854" y="2752"/>
                </a:cxn>
                <a:cxn ang="0">
                  <a:pos x="863" y="3039"/>
                </a:cxn>
                <a:cxn ang="0">
                  <a:pos x="3256" y="2434"/>
                </a:cxn>
                <a:cxn ang="0">
                  <a:pos x="3585" y="3041"/>
                </a:cxn>
                <a:cxn ang="0">
                  <a:pos x="3464" y="3092"/>
                </a:cxn>
                <a:cxn ang="0">
                  <a:pos x="3142" y="3224"/>
                </a:cxn>
                <a:cxn ang="0">
                  <a:pos x="2682" y="3410"/>
                </a:cxn>
                <a:cxn ang="0">
                  <a:pos x="2147" y="3624"/>
                </a:cxn>
                <a:cxn ang="0">
                  <a:pos x="1599" y="3836"/>
                </a:cxn>
                <a:cxn ang="0">
                  <a:pos x="1341" y="3932"/>
                </a:cxn>
                <a:cxn ang="0">
                  <a:pos x="1103" y="4018"/>
                </a:cxn>
                <a:cxn ang="0">
                  <a:pos x="892" y="4091"/>
                </a:cxn>
                <a:cxn ang="0">
                  <a:pos x="719" y="4145"/>
                </a:cxn>
                <a:cxn ang="0">
                  <a:pos x="589" y="4179"/>
                </a:cxn>
                <a:cxn ang="0">
                  <a:pos x="512" y="4187"/>
                </a:cxn>
                <a:cxn ang="0">
                  <a:pos x="507" y="4060"/>
                </a:cxn>
                <a:cxn ang="0">
                  <a:pos x="490" y="3718"/>
                </a:cxn>
                <a:cxn ang="0">
                  <a:pos x="459" y="3215"/>
                </a:cxn>
                <a:cxn ang="0">
                  <a:pos x="438" y="2921"/>
                </a:cxn>
                <a:cxn ang="0">
                  <a:pos x="412" y="2609"/>
                </a:cxn>
                <a:cxn ang="0">
                  <a:pos x="381" y="2286"/>
                </a:cxn>
                <a:cxn ang="0">
                  <a:pos x="345" y="1958"/>
                </a:cxn>
                <a:cxn ang="0">
                  <a:pos x="303" y="1632"/>
                </a:cxn>
                <a:cxn ang="0">
                  <a:pos x="256" y="1316"/>
                </a:cxn>
                <a:cxn ang="0">
                  <a:pos x="202" y="1018"/>
                </a:cxn>
                <a:cxn ang="0">
                  <a:pos x="141" y="743"/>
                </a:cxn>
                <a:cxn ang="0">
                  <a:pos x="75" y="499"/>
                </a:cxn>
                <a:cxn ang="0">
                  <a:pos x="0" y="293"/>
                </a:cxn>
              </a:cxnLst>
              <a:rect l="0" t="0" r="r" b="b"/>
              <a:pathLst>
                <a:path w="3585" h="4187">
                  <a:moveTo>
                    <a:pt x="336" y="0"/>
                  </a:moveTo>
                  <a:lnTo>
                    <a:pt x="342" y="20"/>
                  </a:lnTo>
                  <a:lnTo>
                    <a:pt x="359" y="75"/>
                  </a:lnTo>
                  <a:lnTo>
                    <a:pt x="386" y="164"/>
                  </a:lnTo>
                  <a:lnTo>
                    <a:pt x="421" y="284"/>
                  </a:lnTo>
                  <a:lnTo>
                    <a:pt x="441" y="355"/>
                  </a:lnTo>
                  <a:lnTo>
                    <a:pt x="463" y="432"/>
                  </a:lnTo>
                  <a:lnTo>
                    <a:pt x="484" y="516"/>
                  </a:lnTo>
                  <a:lnTo>
                    <a:pt x="508" y="606"/>
                  </a:lnTo>
                  <a:lnTo>
                    <a:pt x="532" y="702"/>
                  </a:lnTo>
                  <a:lnTo>
                    <a:pt x="557" y="803"/>
                  </a:lnTo>
                  <a:lnTo>
                    <a:pt x="582" y="909"/>
                  </a:lnTo>
                  <a:lnTo>
                    <a:pt x="607" y="1021"/>
                  </a:lnTo>
                  <a:lnTo>
                    <a:pt x="632" y="1137"/>
                  </a:lnTo>
                  <a:lnTo>
                    <a:pt x="657" y="1256"/>
                  </a:lnTo>
                  <a:lnTo>
                    <a:pt x="681" y="1380"/>
                  </a:lnTo>
                  <a:lnTo>
                    <a:pt x="705" y="1507"/>
                  </a:lnTo>
                  <a:lnTo>
                    <a:pt x="729" y="1637"/>
                  </a:lnTo>
                  <a:lnTo>
                    <a:pt x="750" y="1770"/>
                  </a:lnTo>
                  <a:lnTo>
                    <a:pt x="770" y="1906"/>
                  </a:lnTo>
                  <a:lnTo>
                    <a:pt x="789" y="2043"/>
                  </a:lnTo>
                  <a:lnTo>
                    <a:pt x="806" y="2182"/>
                  </a:lnTo>
                  <a:lnTo>
                    <a:pt x="822" y="2324"/>
                  </a:lnTo>
                  <a:lnTo>
                    <a:pt x="835" y="2465"/>
                  </a:lnTo>
                  <a:lnTo>
                    <a:pt x="846" y="2609"/>
                  </a:lnTo>
                  <a:lnTo>
                    <a:pt x="854" y="2752"/>
                  </a:lnTo>
                  <a:lnTo>
                    <a:pt x="861" y="2896"/>
                  </a:lnTo>
                  <a:lnTo>
                    <a:pt x="863" y="3039"/>
                  </a:lnTo>
                  <a:lnTo>
                    <a:pt x="863" y="3182"/>
                  </a:lnTo>
                  <a:lnTo>
                    <a:pt x="3256" y="2434"/>
                  </a:lnTo>
                  <a:lnTo>
                    <a:pt x="3541" y="2339"/>
                  </a:lnTo>
                  <a:lnTo>
                    <a:pt x="3585" y="3041"/>
                  </a:lnTo>
                  <a:lnTo>
                    <a:pt x="3554" y="3055"/>
                  </a:lnTo>
                  <a:lnTo>
                    <a:pt x="3464" y="3092"/>
                  </a:lnTo>
                  <a:lnTo>
                    <a:pt x="3324" y="3149"/>
                  </a:lnTo>
                  <a:lnTo>
                    <a:pt x="3142" y="3224"/>
                  </a:lnTo>
                  <a:lnTo>
                    <a:pt x="2925" y="3312"/>
                  </a:lnTo>
                  <a:lnTo>
                    <a:pt x="2682" y="3410"/>
                  </a:lnTo>
                  <a:lnTo>
                    <a:pt x="2420" y="3515"/>
                  </a:lnTo>
                  <a:lnTo>
                    <a:pt x="2147" y="3624"/>
                  </a:lnTo>
                  <a:lnTo>
                    <a:pt x="1871" y="3731"/>
                  </a:lnTo>
                  <a:lnTo>
                    <a:pt x="1599" y="3836"/>
                  </a:lnTo>
                  <a:lnTo>
                    <a:pt x="1468" y="3885"/>
                  </a:lnTo>
                  <a:lnTo>
                    <a:pt x="1341" y="3932"/>
                  </a:lnTo>
                  <a:lnTo>
                    <a:pt x="1219" y="3977"/>
                  </a:lnTo>
                  <a:lnTo>
                    <a:pt x="1103" y="4018"/>
                  </a:lnTo>
                  <a:lnTo>
                    <a:pt x="994" y="4056"/>
                  </a:lnTo>
                  <a:lnTo>
                    <a:pt x="892" y="4091"/>
                  </a:lnTo>
                  <a:lnTo>
                    <a:pt x="801" y="4121"/>
                  </a:lnTo>
                  <a:lnTo>
                    <a:pt x="719" y="4145"/>
                  </a:lnTo>
                  <a:lnTo>
                    <a:pt x="648" y="4165"/>
                  </a:lnTo>
                  <a:lnTo>
                    <a:pt x="589" y="4179"/>
                  </a:lnTo>
                  <a:lnTo>
                    <a:pt x="543" y="4186"/>
                  </a:lnTo>
                  <a:lnTo>
                    <a:pt x="512" y="4187"/>
                  </a:lnTo>
                  <a:lnTo>
                    <a:pt x="510" y="4155"/>
                  </a:lnTo>
                  <a:lnTo>
                    <a:pt x="507" y="4060"/>
                  </a:lnTo>
                  <a:lnTo>
                    <a:pt x="499" y="3913"/>
                  </a:lnTo>
                  <a:lnTo>
                    <a:pt x="490" y="3718"/>
                  </a:lnTo>
                  <a:lnTo>
                    <a:pt x="477" y="3482"/>
                  </a:lnTo>
                  <a:lnTo>
                    <a:pt x="459" y="3215"/>
                  </a:lnTo>
                  <a:lnTo>
                    <a:pt x="449" y="3071"/>
                  </a:lnTo>
                  <a:lnTo>
                    <a:pt x="438" y="2921"/>
                  </a:lnTo>
                  <a:lnTo>
                    <a:pt x="426" y="2767"/>
                  </a:lnTo>
                  <a:lnTo>
                    <a:pt x="412" y="2609"/>
                  </a:lnTo>
                  <a:lnTo>
                    <a:pt x="397" y="2448"/>
                  </a:lnTo>
                  <a:lnTo>
                    <a:pt x="381" y="2286"/>
                  </a:lnTo>
                  <a:lnTo>
                    <a:pt x="363" y="2122"/>
                  </a:lnTo>
                  <a:lnTo>
                    <a:pt x="345" y="1958"/>
                  </a:lnTo>
                  <a:lnTo>
                    <a:pt x="324" y="1794"/>
                  </a:lnTo>
                  <a:lnTo>
                    <a:pt x="303" y="1632"/>
                  </a:lnTo>
                  <a:lnTo>
                    <a:pt x="280" y="1473"/>
                  </a:lnTo>
                  <a:lnTo>
                    <a:pt x="256" y="1316"/>
                  </a:lnTo>
                  <a:lnTo>
                    <a:pt x="229" y="1165"/>
                  </a:lnTo>
                  <a:lnTo>
                    <a:pt x="202" y="1018"/>
                  </a:lnTo>
                  <a:lnTo>
                    <a:pt x="173" y="878"/>
                  </a:lnTo>
                  <a:lnTo>
                    <a:pt x="141" y="743"/>
                  </a:lnTo>
                  <a:lnTo>
                    <a:pt x="108" y="617"/>
                  </a:lnTo>
                  <a:lnTo>
                    <a:pt x="75" y="499"/>
                  </a:lnTo>
                  <a:lnTo>
                    <a:pt x="38" y="392"/>
                  </a:lnTo>
                  <a:lnTo>
                    <a:pt x="0" y="293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90743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3" name="Freeform 187"/>
            <p:cNvSpPr>
              <a:spLocks/>
            </p:cNvSpPr>
            <p:nvPr/>
          </p:nvSpPr>
          <p:spPr bwMode="auto">
            <a:xfrm>
              <a:off x="673" y="1521"/>
              <a:ext cx="168" cy="69"/>
            </a:xfrm>
            <a:custGeom>
              <a:avLst/>
              <a:gdLst/>
              <a:ahLst/>
              <a:cxnLst>
                <a:cxn ang="0">
                  <a:pos x="0" y="1036"/>
                </a:cxn>
                <a:cxn ang="0">
                  <a:pos x="29" y="1029"/>
                </a:cxn>
                <a:cxn ang="0">
                  <a:pos x="108" y="1008"/>
                </a:cxn>
                <a:cxn ang="0">
                  <a:pos x="229" y="978"/>
                </a:cxn>
                <a:cxn ang="0">
                  <a:pos x="388" y="942"/>
                </a:cxn>
                <a:cxn ang="0">
                  <a:pos x="479" y="923"/>
                </a:cxn>
                <a:cxn ang="0">
                  <a:pos x="576" y="903"/>
                </a:cxn>
                <a:cxn ang="0">
                  <a:pos x="679" y="883"/>
                </a:cxn>
                <a:cxn ang="0">
                  <a:pos x="785" y="863"/>
                </a:cxn>
                <a:cxn ang="0">
                  <a:pos x="896" y="844"/>
                </a:cxn>
                <a:cxn ang="0">
                  <a:pos x="1009" y="827"/>
                </a:cxn>
                <a:cxn ang="0">
                  <a:pos x="1125" y="810"/>
                </a:cxn>
                <a:cxn ang="0">
                  <a:pos x="1241" y="796"/>
                </a:cxn>
                <a:cxn ang="0">
                  <a:pos x="1357" y="784"/>
                </a:cxn>
                <a:cxn ang="0">
                  <a:pos x="1473" y="774"/>
                </a:cxn>
                <a:cxn ang="0">
                  <a:pos x="1586" y="768"/>
                </a:cxn>
                <a:cxn ang="0">
                  <a:pos x="1697" y="766"/>
                </a:cxn>
                <a:cxn ang="0">
                  <a:pos x="1803" y="767"/>
                </a:cxn>
                <a:cxn ang="0">
                  <a:pos x="1905" y="773"/>
                </a:cxn>
                <a:cxn ang="0">
                  <a:pos x="2003" y="784"/>
                </a:cxn>
                <a:cxn ang="0">
                  <a:pos x="2094" y="799"/>
                </a:cxn>
                <a:cxn ang="0">
                  <a:pos x="2176" y="819"/>
                </a:cxn>
                <a:cxn ang="0">
                  <a:pos x="2252" y="847"/>
                </a:cxn>
                <a:cxn ang="0">
                  <a:pos x="2319" y="880"/>
                </a:cxn>
                <a:cxn ang="0">
                  <a:pos x="2375" y="920"/>
                </a:cxn>
                <a:cxn ang="0">
                  <a:pos x="2420" y="967"/>
                </a:cxn>
                <a:cxn ang="0">
                  <a:pos x="2454" y="1021"/>
                </a:cxn>
                <a:cxn ang="0">
                  <a:pos x="2474" y="1084"/>
                </a:cxn>
                <a:cxn ang="0">
                  <a:pos x="2481" y="1155"/>
                </a:cxn>
                <a:cxn ang="0">
                  <a:pos x="2865" y="1184"/>
                </a:cxn>
                <a:cxn ang="0">
                  <a:pos x="2718" y="0"/>
                </a:cxn>
                <a:cxn ang="0">
                  <a:pos x="0" y="1036"/>
                </a:cxn>
              </a:cxnLst>
              <a:rect l="0" t="0" r="r" b="b"/>
              <a:pathLst>
                <a:path w="2865" h="1184">
                  <a:moveTo>
                    <a:pt x="0" y="1036"/>
                  </a:moveTo>
                  <a:lnTo>
                    <a:pt x="29" y="1029"/>
                  </a:lnTo>
                  <a:lnTo>
                    <a:pt x="108" y="1008"/>
                  </a:lnTo>
                  <a:lnTo>
                    <a:pt x="229" y="978"/>
                  </a:lnTo>
                  <a:lnTo>
                    <a:pt x="388" y="942"/>
                  </a:lnTo>
                  <a:lnTo>
                    <a:pt x="479" y="923"/>
                  </a:lnTo>
                  <a:lnTo>
                    <a:pt x="576" y="903"/>
                  </a:lnTo>
                  <a:lnTo>
                    <a:pt x="679" y="883"/>
                  </a:lnTo>
                  <a:lnTo>
                    <a:pt x="785" y="863"/>
                  </a:lnTo>
                  <a:lnTo>
                    <a:pt x="896" y="844"/>
                  </a:lnTo>
                  <a:lnTo>
                    <a:pt x="1009" y="827"/>
                  </a:lnTo>
                  <a:lnTo>
                    <a:pt x="1125" y="810"/>
                  </a:lnTo>
                  <a:lnTo>
                    <a:pt x="1241" y="796"/>
                  </a:lnTo>
                  <a:lnTo>
                    <a:pt x="1357" y="784"/>
                  </a:lnTo>
                  <a:lnTo>
                    <a:pt x="1473" y="774"/>
                  </a:lnTo>
                  <a:lnTo>
                    <a:pt x="1586" y="768"/>
                  </a:lnTo>
                  <a:lnTo>
                    <a:pt x="1697" y="766"/>
                  </a:lnTo>
                  <a:lnTo>
                    <a:pt x="1803" y="767"/>
                  </a:lnTo>
                  <a:lnTo>
                    <a:pt x="1905" y="773"/>
                  </a:lnTo>
                  <a:lnTo>
                    <a:pt x="2003" y="784"/>
                  </a:lnTo>
                  <a:lnTo>
                    <a:pt x="2094" y="799"/>
                  </a:lnTo>
                  <a:lnTo>
                    <a:pt x="2176" y="819"/>
                  </a:lnTo>
                  <a:lnTo>
                    <a:pt x="2252" y="847"/>
                  </a:lnTo>
                  <a:lnTo>
                    <a:pt x="2319" y="880"/>
                  </a:lnTo>
                  <a:lnTo>
                    <a:pt x="2375" y="920"/>
                  </a:lnTo>
                  <a:lnTo>
                    <a:pt x="2420" y="967"/>
                  </a:lnTo>
                  <a:lnTo>
                    <a:pt x="2454" y="1021"/>
                  </a:lnTo>
                  <a:lnTo>
                    <a:pt x="2474" y="1084"/>
                  </a:lnTo>
                  <a:lnTo>
                    <a:pt x="2481" y="1155"/>
                  </a:lnTo>
                  <a:lnTo>
                    <a:pt x="2865" y="1184"/>
                  </a:lnTo>
                  <a:lnTo>
                    <a:pt x="2718" y="0"/>
                  </a:lnTo>
                  <a:lnTo>
                    <a:pt x="0" y="1036"/>
                  </a:lnTo>
                  <a:close/>
                </a:path>
              </a:pathLst>
            </a:custGeom>
            <a:solidFill>
              <a:srgbClr val="57646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4" name="Freeform 188"/>
            <p:cNvSpPr>
              <a:spLocks/>
            </p:cNvSpPr>
            <p:nvPr/>
          </p:nvSpPr>
          <p:spPr bwMode="auto">
            <a:xfrm>
              <a:off x="1150" y="1315"/>
              <a:ext cx="176" cy="90"/>
            </a:xfrm>
            <a:custGeom>
              <a:avLst/>
              <a:gdLst/>
              <a:ahLst/>
              <a:cxnLst>
                <a:cxn ang="0">
                  <a:pos x="2827" y="1324"/>
                </a:cxn>
                <a:cxn ang="0">
                  <a:pos x="2729" y="1340"/>
                </a:cxn>
                <a:cxn ang="0">
                  <a:pos x="2553" y="1366"/>
                </a:cxn>
                <a:cxn ang="0">
                  <a:pos x="2323" y="1395"/>
                </a:cxn>
                <a:cxn ang="0">
                  <a:pos x="2128" y="1416"/>
                </a:cxn>
                <a:cxn ang="0">
                  <a:pos x="1992" y="1428"/>
                </a:cxn>
                <a:cxn ang="0">
                  <a:pos x="1856" y="1437"/>
                </a:cxn>
                <a:cxn ang="0">
                  <a:pos x="1722" y="1443"/>
                </a:cxn>
                <a:cxn ang="0">
                  <a:pos x="1592" y="1444"/>
                </a:cxn>
                <a:cxn ang="0">
                  <a:pos x="1469" y="1441"/>
                </a:cxn>
                <a:cxn ang="0">
                  <a:pos x="1357" y="1433"/>
                </a:cxn>
                <a:cxn ang="0">
                  <a:pos x="1258" y="1418"/>
                </a:cxn>
                <a:cxn ang="0">
                  <a:pos x="1223" y="1084"/>
                </a:cxn>
                <a:cxn ang="0">
                  <a:pos x="1289" y="1083"/>
                </a:cxn>
                <a:cxn ang="0">
                  <a:pos x="1467" y="1079"/>
                </a:cxn>
                <a:cxn ang="0">
                  <a:pos x="1722" y="1071"/>
                </a:cxn>
                <a:cxn ang="0">
                  <a:pos x="2020" y="1062"/>
                </a:cxn>
                <a:cxn ang="0">
                  <a:pos x="2327" y="1050"/>
                </a:cxn>
                <a:cxn ang="0">
                  <a:pos x="2607" y="1037"/>
                </a:cxn>
                <a:cxn ang="0">
                  <a:pos x="2829" y="1020"/>
                </a:cxn>
                <a:cxn ang="0">
                  <a:pos x="2908" y="1011"/>
                </a:cxn>
                <a:cxn ang="0">
                  <a:pos x="2958" y="1002"/>
                </a:cxn>
                <a:cxn ang="0">
                  <a:pos x="2916" y="934"/>
                </a:cxn>
                <a:cxn ang="0">
                  <a:pos x="2853" y="901"/>
                </a:cxn>
                <a:cxn ang="0">
                  <a:pos x="2778" y="853"/>
                </a:cxn>
                <a:cxn ang="0">
                  <a:pos x="2695" y="794"/>
                </a:cxn>
                <a:cxn ang="0">
                  <a:pos x="2606" y="725"/>
                </a:cxn>
                <a:cxn ang="0">
                  <a:pos x="2513" y="648"/>
                </a:cxn>
                <a:cxn ang="0">
                  <a:pos x="2370" y="525"/>
                </a:cxn>
                <a:cxn ang="0">
                  <a:pos x="2185" y="357"/>
                </a:cxn>
                <a:cxn ang="0">
                  <a:pos x="2020" y="202"/>
                </a:cxn>
                <a:cxn ang="0">
                  <a:pos x="1894" y="80"/>
                </a:cxn>
                <a:cxn ang="0">
                  <a:pos x="1823" y="10"/>
                </a:cxn>
                <a:cxn ang="0">
                  <a:pos x="67" y="35"/>
                </a:cxn>
                <a:cxn ang="0">
                  <a:pos x="47" y="103"/>
                </a:cxn>
                <a:cxn ang="0">
                  <a:pos x="30" y="177"/>
                </a:cxn>
                <a:cxn ang="0">
                  <a:pos x="13" y="269"/>
                </a:cxn>
                <a:cxn ang="0">
                  <a:pos x="7" y="319"/>
                </a:cxn>
                <a:cxn ang="0">
                  <a:pos x="2" y="371"/>
                </a:cxn>
                <a:cxn ang="0">
                  <a:pos x="0" y="424"/>
                </a:cxn>
                <a:cxn ang="0">
                  <a:pos x="2" y="476"/>
                </a:cxn>
                <a:cxn ang="0">
                  <a:pos x="6" y="528"/>
                </a:cxn>
                <a:cxn ang="0">
                  <a:pos x="16" y="578"/>
                </a:cxn>
                <a:cxn ang="0">
                  <a:pos x="30" y="625"/>
                </a:cxn>
                <a:cxn ang="0">
                  <a:pos x="50" y="670"/>
                </a:cxn>
                <a:cxn ang="0">
                  <a:pos x="1182" y="1526"/>
                </a:cxn>
                <a:cxn ang="0">
                  <a:pos x="1320" y="1523"/>
                </a:cxn>
                <a:cxn ang="0">
                  <a:pos x="1560" y="1516"/>
                </a:cxn>
                <a:cxn ang="0">
                  <a:pos x="1863" y="1505"/>
                </a:cxn>
                <a:cxn ang="0">
                  <a:pos x="2193" y="1489"/>
                </a:cxn>
                <a:cxn ang="0">
                  <a:pos x="2433" y="1473"/>
                </a:cxn>
                <a:cxn ang="0">
                  <a:pos x="2582" y="1461"/>
                </a:cxn>
                <a:cxn ang="0">
                  <a:pos x="2716" y="1449"/>
                </a:cxn>
                <a:cxn ang="0">
                  <a:pos x="2829" y="1433"/>
                </a:cxn>
                <a:cxn ang="0">
                  <a:pos x="2918" y="1417"/>
                </a:cxn>
                <a:cxn ang="0">
                  <a:pos x="2978" y="1399"/>
                </a:cxn>
                <a:cxn ang="0">
                  <a:pos x="2840" y="1321"/>
                </a:cxn>
              </a:cxnLst>
              <a:rect l="0" t="0" r="r" b="b"/>
              <a:pathLst>
                <a:path w="2995" h="1528">
                  <a:moveTo>
                    <a:pt x="2840" y="1321"/>
                  </a:moveTo>
                  <a:lnTo>
                    <a:pt x="2827" y="1324"/>
                  </a:lnTo>
                  <a:lnTo>
                    <a:pt x="2789" y="1330"/>
                  </a:lnTo>
                  <a:lnTo>
                    <a:pt x="2729" y="1340"/>
                  </a:lnTo>
                  <a:lnTo>
                    <a:pt x="2649" y="1352"/>
                  </a:lnTo>
                  <a:lnTo>
                    <a:pt x="2553" y="1366"/>
                  </a:lnTo>
                  <a:lnTo>
                    <a:pt x="2443" y="1380"/>
                  </a:lnTo>
                  <a:lnTo>
                    <a:pt x="2323" y="1395"/>
                  </a:lnTo>
                  <a:lnTo>
                    <a:pt x="2195" y="1410"/>
                  </a:lnTo>
                  <a:lnTo>
                    <a:pt x="2128" y="1416"/>
                  </a:lnTo>
                  <a:lnTo>
                    <a:pt x="2061" y="1422"/>
                  </a:lnTo>
                  <a:lnTo>
                    <a:pt x="1992" y="1428"/>
                  </a:lnTo>
                  <a:lnTo>
                    <a:pt x="1925" y="1433"/>
                  </a:lnTo>
                  <a:lnTo>
                    <a:pt x="1856" y="1437"/>
                  </a:lnTo>
                  <a:lnTo>
                    <a:pt x="1789" y="1440"/>
                  </a:lnTo>
                  <a:lnTo>
                    <a:pt x="1722" y="1443"/>
                  </a:lnTo>
                  <a:lnTo>
                    <a:pt x="1657" y="1444"/>
                  </a:lnTo>
                  <a:lnTo>
                    <a:pt x="1592" y="1444"/>
                  </a:lnTo>
                  <a:lnTo>
                    <a:pt x="1530" y="1444"/>
                  </a:lnTo>
                  <a:lnTo>
                    <a:pt x="1469" y="1441"/>
                  </a:lnTo>
                  <a:lnTo>
                    <a:pt x="1412" y="1438"/>
                  </a:lnTo>
                  <a:lnTo>
                    <a:pt x="1357" y="1433"/>
                  </a:lnTo>
                  <a:lnTo>
                    <a:pt x="1306" y="1426"/>
                  </a:lnTo>
                  <a:lnTo>
                    <a:pt x="1258" y="1418"/>
                  </a:lnTo>
                  <a:lnTo>
                    <a:pt x="1215" y="1408"/>
                  </a:lnTo>
                  <a:lnTo>
                    <a:pt x="1223" y="1084"/>
                  </a:lnTo>
                  <a:lnTo>
                    <a:pt x="1240" y="1084"/>
                  </a:lnTo>
                  <a:lnTo>
                    <a:pt x="1289" y="1083"/>
                  </a:lnTo>
                  <a:lnTo>
                    <a:pt x="1367" y="1081"/>
                  </a:lnTo>
                  <a:lnTo>
                    <a:pt x="1467" y="1079"/>
                  </a:lnTo>
                  <a:lnTo>
                    <a:pt x="1587" y="1075"/>
                  </a:lnTo>
                  <a:lnTo>
                    <a:pt x="1722" y="1071"/>
                  </a:lnTo>
                  <a:lnTo>
                    <a:pt x="1867" y="1067"/>
                  </a:lnTo>
                  <a:lnTo>
                    <a:pt x="2020" y="1062"/>
                  </a:lnTo>
                  <a:lnTo>
                    <a:pt x="2174" y="1056"/>
                  </a:lnTo>
                  <a:lnTo>
                    <a:pt x="2327" y="1050"/>
                  </a:lnTo>
                  <a:lnTo>
                    <a:pt x="2472" y="1044"/>
                  </a:lnTo>
                  <a:lnTo>
                    <a:pt x="2607" y="1037"/>
                  </a:lnTo>
                  <a:lnTo>
                    <a:pt x="2728" y="1028"/>
                  </a:lnTo>
                  <a:lnTo>
                    <a:pt x="2829" y="1020"/>
                  </a:lnTo>
                  <a:lnTo>
                    <a:pt x="2872" y="1016"/>
                  </a:lnTo>
                  <a:lnTo>
                    <a:pt x="2908" y="1011"/>
                  </a:lnTo>
                  <a:lnTo>
                    <a:pt x="2937" y="1007"/>
                  </a:lnTo>
                  <a:lnTo>
                    <a:pt x="2958" y="1002"/>
                  </a:lnTo>
                  <a:lnTo>
                    <a:pt x="2944" y="944"/>
                  </a:lnTo>
                  <a:lnTo>
                    <a:pt x="2916" y="934"/>
                  </a:lnTo>
                  <a:lnTo>
                    <a:pt x="2886" y="920"/>
                  </a:lnTo>
                  <a:lnTo>
                    <a:pt x="2853" y="901"/>
                  </a:lnTo>
                  <a:lnTo>
                    <a:pt x="2817" y="879"/>
                  </a:lnTo>
                  <a:lnTo>
                    <a:pt x="2778" y="853"/>
                  </a:lnTo>
                  <a:lnTo>
                    <a:pt x="2738" y="825"/>
                  </a:lnTo>
                  <a:lnTo>
                    <a:pt x="2695" y="794"/>
                  </a:lnTo>
                  <a:lnTo>
                    <a:pt x="2651" y="761"/>
                  </a:lnTo>
                  <a:lnTo>
                    <a:pt x="2606" y="725"/>
                  </a:lnTo>
                  <a:lnTo>
                    <a:pt x="2560" y="687"/>
                  </a:lnTo>
                  <a:lnTo>
                    <a:pt x="2513" y="648"/>
                  </a:lnTo>
                  <a:lnTo>
                    <a:pt x="2466" y="608"/>
                  </a:lnTo>
                  <a:lnTo>
                    <a:pt x="2370" y="525"/>
                  </a:lnTo>
                  <a:lnTo>
                    <a:pt x="2276" y="440"/>
                  </a:lnTo>
                  <a:lnTo>
                    <a:pt x="2185" y="357"/>
                  </a:lnTo>
                  <a:lnTo>
                    <a:pt x="2099" y="276"/>
                  </a:lnTo>
                  <a:lnTo>
                    <a:pt x="2020" y="202"/>
                  </a:lnTo>
                  <a:lnTo>
                    <a:pt x="1951" y="136"/>
                  </a:lnTo>
                  <a:lnTo>
                    <a:pt x="1894" y="80"/>
                  </a:lnTo>
                  <a:lnTo>
                    <a:pt x="1851" y="37"/>
                  </a:lnTo>
                  <a:lnTo>
                    <a:pt x="1823" y="10"/>
                  </a:lnTo>
                  <a:lnTo>
                    <a:pt x="1813" y="0"/>
                  </a:lnTo>
                  <a:lnTo>
                    <a:pt x="67" y="35"/>
                  </a:lnTo>
                  <a:lnTo>
                    <a:pt x="62" y="54"/>
                  </a:lnTo>
                  <a:lnTo>
                    <a:pt x="47" y="103"/>
                  </a:lnTo>
                  <a:lnTo>
                    <a:pt x="39" y="138"/>
                  </a:lnTo>
                  <a:lnTo>
                    <a:pt x="30" y="177"/>
                  </a:lnTo>
                  <a:lnTo>
                    <a:pt x="22" y="221"/>
                  </a:lnTo>
                  <a:lnTo>
                    <a:pt x="13" y="269"/>
                  </a:lnTo>
                  <a:lnTo>
                    <a:pt x="10" y="293"/>
                  </a:lnTo>
                  <a:lnTo>
                    <a:pt x="7" y="319"/>
                  </a:lnTo>
                  <a:lnTo>
                    <a:pt x="4" y="345"/>
                  </a:lnTo>
                  <a:lnTo>
                    <a:pt x="2" y="371"/>
                  </a:lnTo>
                  <a:lnTo>
                    <a:pt x="1" y="397"/>
                  </a:lnTo>
                  <a:lnTo>
                    <a:pt x="0" y="424"/>
                  </a:lnTo>
                  <a:lnTo>
                    <a:pt x="1" y="450"/>
                  </a:lnTo>
                  <a:lnTo>
                    <a:pt x="2" y="476"/>
                  </a:lnTo>
                  <a:lnTo>
                    <a:pt x="4" y="502"/>
                  </a:lnTo>
                  <a:lnTo>
                    <a:pt x="6" y="528"/>
                  </a:lnTo>
                  <a:lnTo>
                    <a:pt x="10" y="554"/>
                  </a:lnTo>
                  <a:lnTo>
                    <a:pt x="16" y="578"/>
                  </a:lnTo>
                  <a:lnTo>
                    <a:pt x="23" y="602"/>
                  </a:lnTo>
                  <a:lnTo>
                    <a:pt x="30" y="625"/>
                  </a:lnTo>
                  <a:lnTo>
                    <a:pt x="39" y="648"/>
                  </a:lnTo>
                  <a:lnTo>
                    <a:pt x="50" y="670"/>
                  </a:lnTo>
                  <a:lnTo>
                    <a:pt x="1162" y="1528"/>
                  </a:lnTo>
                  <a:lnTo>
                    <a:pt x="1182" y="1526"/>
                  </a:lnTo>
                  <a:lnTo>
                    <a:pt x="1236" y="1525"/>
                  </a:lnTo>
                  <a:lnTo>
                    <a:pt x="1320" y="1523"/>
                  </a:lnTo>
                  <a:lnTo>
                    <a:pt x="1430" y="1520"/>
                  </a:lnTo>
                  <a:lnTo>
                    <a:pt x="1560" y="1516"/>
                  </a:lnTo>
                  <a:lnTo>
                    <a:pt x="1707" y="1511"/>
                  </a:lnTo>
                  <a:lnTo>
                    <a:pt x="1863" y="1505"/>
                  </a:lnTo>
                  <a:lnTo>
                    <a:pt x="2028" y="1497"/>
                  </a:lnTo>
                  <a:lnTo>
                    <a:pt x="2193" y="1489"/>
                  </a:lnTo>
                  <a:lnTo>
                    <a:pt x="2355" y="1478"/>
                  </a:lnTo>
                  <a:lnTo>
                    <a:pt x="2433" y="1473"/>
                  </a:lnTo>
                  <a:lnTo>
                    <a:pt x="2509" y="1467"/>
                  </a:lnTo>
                  <a:lnTo>
                    <a:pt x="2582" y="1461"/>
                  </a:lnTo>
                  <a:lnTo>
                    <a:pt x="2651" y="1455"/>
                  </a:lnTo>
                  <a:lnTo>
                    <a:pt x="2716" y="1449"/>
                  </a:lnTo>
                  <a:lnTo>
                    <a:pt x="2775" y="1441"/>
                  </a:lnTo>
                  <a:lnTo>
                    <a:pt x="2829" y="1433"/>
                  </a:lnTo>
                  <a:lnTo>
                    <a:pt x="2877" y="1425"/>
                  </a:lnTo>
                  <a:lnTo>
                    <a:pt x="2918" y="1417"/>
                  </a:lnTo>
                  <a:lnTo>
                    <a:pt x="2952" y="1409"/>
                  </a:lnTo>
                  <a:lnTo>
                    <a:pt x="2978" y="1399"/>
                  </a:lnTo>
                  <a:lnTo>
                    <a:pt x="2995" y="1390"/>
                  </a:lnTo>
                  <a:lnTo>
                    <a:pt x="2840" y="1321"/>
                  </a:lnTo>
                  <a:close/>
                </a:path>
              </a:pathLst>
            </a:custGeom>
            <a:solidFill>
              <a:srgbClr val="E7D1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5" name="Freeform 189"/>
            <p:cNvSpPr>
              <a:spLocks/>
            </p:cNvSpPr>
            <p:nvPr/>
          </p:nvSpPr>
          <p:spPr bwMode="auto">
            <a:xfrm>
              <a:off x="1215" y="1374"/>
              <a:ext cx="109" cy="30"/>
            </a:xfrm>
            <a:custGeom>
              <a:avLst/>
              <a:gdLst/>
              <a:ahLst/>
              <a:cxnLst>
                <a:cxn ang="0">
                  <a:pos x="1760" y="1"/>
                </a:cxn>
                <a:cxn ang="0">
                  <a:pos x="1527" y="7"/>
                </a:cxn>
                <a:cxn ang="0">
                  <a:pos x="1252" y="19"/>
                </a:cxn>
                <a:cxn ang="0">
                  <a:pos x="961" y="34"/>
                </a:cxn>
                <a:cxn ang="0">
                  <a:pos x="679" y="49"/>
                </a:cxn>
                <a:cxn ang="0">
                  <a:pos x="430" y="63"/>
                </a:cxn>
                <a:cxn ang="0">
                  <a:pos x="240" y="75"/>
                </a:cxn>
                <a:cxn ang="0">
                  <a:pos x="132" y="81"/>
                </a:cxn>
                <a:cxn ang="0">
                  <a:pos x="108" y="90"/>
                </a:cxn>
                <a:cxn ang="0">
                  <a:pos x="66" y="131"/>
                </a:cxn>
                <a:cxn ang="0">
                  <a:pos x="41" y="162"/>
                </a:cxn>
                <a:cxn ang="0">
                  <a:pos x="27" y="186"/>
                </a:cxn>
                <a:cxn ang="0">
                  <a:pos x="14" y="214"/>
                </a:cxn>
                <a:cxn ang="0">
                  <a:pos x="5" y="244"/>
                </a:cxn>
                <a:cxn ang="0">
                  <a:pos x="1" y="275"/>
                </a:cxn>
                <a:cxn ang="0">
                  <a:pos x="2" y="310"/>
                </a:cxn>
                <a:cxn ang="0">
                  <a:pos x="10" y="346"/>
                </a:cxn>
                <a:cxn ang="0">
                  <a:pos x="26" y="384"/>
                </a:cxn>
                <a:cxn ang="0">
                  <a:pos x="51" y="424"/>
                </a:cxn>
                <a:cxn ang="0">
                  <a:pos x="87" y="465"/>
                </a:cxn>
                <a:cxn ang="0">
                  <a:pos x="113" y="487"/>
                </a:cxn>
                <a:cxn ang="0">
                  <a:pos x="146" y="492"/>
                </a:cxn>
                <a:cxn ang="0">
                  <a:pos x="216" y="499"/>
                </a:cxn>
                <a:cxn ang="0">
                  <a:pos x="322" y="506"/>
                </a:cxn>
                <a:cxn ang="0">
                  <a:pos x="469" y="510"/>
                </a:cxn>
                <a:cxn ang="0">
                  <a:pos x="605" y="508"/>
                </a:cxn>
                <a:cxn ang="0">
                  <a:pos x="708" y="504"/>
                </a:cxn>
                <a:cxn ang="0">
                  <a:pos x="823" y="498"/>
                </a:cxn>
                <a:cxn ang="0">
                  <a:pos x="949" y="488"/>
                </a:cxn>
                <a:cxn ang="0">
                  <a:pos x="1086" y="475"/>
                </a:cxn>
                <a:cxn ang="0">
                  <a:pos x="1234" y="458"/>
                </a:cxn>
                <a:cxn ang="0">
                  <a:pos x="1372" y="440"/>
                </a:cxn>
                <a:cxn ang="0">
                  <a:pos x="1482" y="422"/>
                </a:cxn>
                <a:cxn ang="0">
                  <a:pos x="1580" y="403"/>
                </a:cxn>
                <a:cxn ang="0">
                  <a:pos x="1666" y="382"/>
                </a:cxn>
                <a:cxn ang="0">
                  <a:pos x="1766" y="355"/>
                </a:cxn>
                <a:cxn ang="0">
                  <a:pos x="1843" y="333"/>
                </a:cxn>
                <a:cxn ang="0">
                  <a:pos x="1848" y="316"/>
                </a:cxn>
                <a:cxn ang="0">
                  <a:pos x="1839" y="290"/>
                </a:cxn>
                <a:cxn ang="0">
                  <a:pos x="1833" y="262"/>
                </a:cxn>
                <a:cxn ang="0">
                  <a:pos x="1829" y="234"/>
                </a:cxn>
                <a:cxn ang="0">
                  <a:pos x="1827" y="192"/>
                </a:cxn>
                <a:cxn ang="0">
                  <a:pos x="1829" y="139"/>
                </a:cxn>
                <a:cxn ang="0">
                  <a:pos x="1834" y="90"/>
                </a:cxn>
                <a:cxn ang="0">
                  <a:pos x="1841" y="49"/>
                </a:cxn>
                <a:cxn ang="0">
                  <a:pos x="1851" y="8"/>
                </a:cxn>
              </a:cxnLst>
              <a:rect l="0" t="0" r="r" b="b"/>
              <a:pathLst>
                <a:path w="1853" h="510">
                  <a:moveTo>
                    <a:pt x="1853" y="0"/>
                  </a:moveTo>
                  <a:lnTo>
                    <a:pt x="1760" y="1"/>
                  </a:lnTo>
                  <a:lnTo>
                    <a:pt x="1650" y="3"/>
                  </a:lnTo>
                  <a:lnTo>
                    <a:pt x="1527" y="7"/>
                  </a:lnTo>
                  <a:lnTo>
                    <a:pt x="1393" y="12"/>
                  </a:lnTo>
                  <a:lnTo>
                    <a:pt x="1252" y="19"/>
                  </a:lnTo>
                  <a:lnTo>
                    <a:pt x="1107" y="25"/>
                  </a:lnTo>
                  <a:lnTo>
                    <a:pt x="961" y="34"/>
                  </a:lnTo>
                  <a:lnTo>
                    <a:pt x="818" y="41"/>
                  </a:lnTo>
                  <a:lnTo>
                    <a:pt x="679" y="49"/>
                  </a:lnTo>
                  <a:lnTo>
                    <a:pt x="549" y="56"/>
                  </a:lnTo>
                  <a:lnTo>
                    <a:pt x="430" y="63"/>
                  </a:lnTo>
                  <a:lnTo>
                    <a:pt x="326" y="69"/>
                  </a:lnTo>
                  <a:lnTo>
                    <a:pt x="240" y="75"/>
                  </a:lnTo>
                  <a:lnTo>
                    <a:pt x="174" y="79"/>
                  </a:lnTo>
                  <a:lnTo>
                    <a:pt x="132" y="81"/>
                  </a:lnTo>
                  <a:lnTo>
                    <a:pt x="118" y="82"/>
                  </a:lnTo>
                  <a:lnTo>
                    <a:pt x="108" y="90"/>
                  </a:lnTo>
                  <a:lnTo>
                    <a:pt x="82" y="113"/>
                  </a:lnTo>
                  <a:lnTo>
                    <a:pt x="66" y="131"/>
                  </a:lnTo>
                  <a:lnTo>
                    <a:pt x="49" y="150"/>
                  </a:lnTo>
                  <a:lnTo>
                    <a:pt x="41" y="162"/>
                  </a:lnTo>
                  <a:lnTo>
                    <a:pt x="34" y="174"/>
                  </a:lnTo>
                  <a:lnTo>
                    <a:pt x="27" y="186"/>
                  </a:lnTo>
                  <a:lnTo>
                    <a:pt x="20" y="200"/>
                  </a:lnTo>
                  <a:lnTo>
                    <a:pt x="14" y="214"/>
                  </a:lnTo>
                  <a:lnTo>
                    <a:pt x="9" y="228"/>
                  </a:lnTo>
                  <a:lnTo>
                    <a:pt x="5" y="244"/>
                  </a:lnTo>
                  <a:lnTo>
                    <a:pt x="2" y="259"/>
                  </a:lnTo>
                  <a:lnTo>
                    <a:pt x="1" y="275"/>
                  </a:lnTo>
                  <a:lnTo>
                    <a:pt x="0" y="293"/>
                  </a:lnTo>
                  <a:lnTo>
                    <a:pt x="2" y="310"/>
                  </a:lnTo>
                  <a:lnTo>
                    <a:pt x="5" y="328"/>
                  </a:lnTo>
                  <a:lnTo>
                    <a:pt x="10" y="346"/>
                  </a:lnTo>
                  <a:lnTo>
                    <a:pt x="17" y="365"/>
                  </a:lnTo>
                  <a:lnTo>
                    <a:pt x="26" y="384"/>
                  </a:lnTo>
                  <a:lnTo>
                    <a:pt x="38" y="404"/>
                  </a:lnTo>
                  <a:lnTo>
                    <a:pt x="51" y="424"/>
                  </a:lnTo>
                  <a:lnTo>
                    <a:pt x="68" y="444"/>
                  </a:lnTo>
                  <a:lnTo>
                    <a:pt x="87" y="465"/>
                  </a:lnTo>
                  <a:lnTo>
                    <a:pt x="109" y="486"/>
                  </a:lnTo>
                  <a:lnTo>
                    <a:pt x="113" y="487"/>
                  </a:lnTo>
                  <a:lnTo>
                    <a:pt x="125" y="489"/>
                  </a:lnTo>
                  <a:lnTo>
                    <a:pt x="146" y="492"/>
                  </a:lnTo>
                  <a:lnTo>
                    <a:pt x="176" y="495"/>
                  </a:lnTo>
                  <a:lnTo>
                    <a:pt x="216" y="499"/>
                  </a:lnTo>
                  <a:lnTo>
                    <a:pt x="264" y="503"/>
                  </a:lnTo>
                  <a:lnTo>
                    <a:pt x="322" y="506"/>
                  </a:lnTo>
                  <a:lnTo>
                    <a:pt x="391" y="509"/>
                  </a:lnTo>
                  <a:lnTo>
                    <a:pt x="469" y="510"/>
                  </a:lnTo>
                  <a:lnTo>
                    <a:pt x="557" y="509"/>
                  </a:lnTo>
                  <a:lnTo>
                    <a:pt x="605" y="508"/>
                  </a:lnTo>
                  <a:lnTo>
                    <a:pt x="655" y="506"/>
                  </a:lnTo>
                  <a:lnTo>
                    <a:pt x="708" y="504"/>
                  </a:lnTo>
                  <a:lnTo>
                    <a:pt x="764" y="501"/>
                  </a:lnTo>
                  <a:lnTo>
                    <a:pt x="823" y="498"/>
                  </a:lnTo>
                  <a:lnTo>
                    <a:pt x="885" y="493"/>
                  </a:lnTo>
                  <a:lnTo>
                    <a:pt x="949" y="488"/>
                  </a:lnTo>
                  <a:lnTo>
                    <a:pt x="1016" y="481"/>
                  </a:lnTo>
                  <a:lnTo>
                    <a:pt x="1086" y="475"/>
                  </a:lnTo>
                  <a:lnTo>
                    <a:pt x="1158" y="467"/>
                  </a:lnTo>
                  <a:lnTo>
                    <a:pt x="1234" y="458"/>
                  </a:lnTo>
                  <a:lnTo>
                    <a:pt x="1313" y="448"/>
                  </a:lnTo>
                  <a:lnTo>
                    <a:pt x="1372" y="440"/>
                  </a:lnTo>
                  <a:lnTo>
                    <a:pt x="1429" y="431"/>
                  </a:lnTo>
                  <a:lnTo>
                    <a:pt x="1482" y="422"/>
                  </a:lnTo>
                  <a:lnTo>
                    <a:pt x="1532" y="412"/>
                  </a:lnTo>
                  <a:lnTo>
                    <a:pt x="1580" y="403"/>
                  </a:lnTo>
                  <a:lnTo>
                    <a:pt x="1625" y="392"/>
                  </a:lnTo>
                  <a:lnTo>
                    <a:pt x="1666" y="382"/>
                  </a:lnTo>
                  <a:lnTo>
                    <a:pt x="1703" y="373"/>
                  </a:lnTo>
                  <a:lnTo>
                    <a:pt x="1766" y="355"/>
                  </a:lnTo>
                  <a:lnTo>
                    <a:pt x="1813" y="342"/>
                  </a:lnTo>
                  <a:lnTo>
                    <a:pt x="1843" y="333"/>
                  </a:lnTo>
                  <a:lnTo>
                    <a:pt x="1853" y="329"/>
                  </a:lnTo>
                  <a:lnTo>
                    <a:pt x="1848" y="316"/>
                  </a:lnTo>
                  <a:lnTo>
                    <a:pt x="1843" y="303"/>
                  </a:lnTo>
                  <a:lnTo>
                    <a:pt x="1839" y="290"/>
                  </a:lnTo>
                  <a:lnTo>
                    <a:pt x="1836" y="276"/>
                  </a:lnTo>
                  <a:lnTo>
                    <a:pt x="1833" y="262"/>
                  </a:lnTo>
                  <a:lnTo>
                    <a:pt x="1831" y="249"/>
                  </a:lnTo>
                  <a:lnTo>
                    <a:pt x="1829" y="234"/>
                  </a:lnTo>
                  <a:lnTo>
                    <a:pt x="1828" y="221"/>
                  </a:lnTo>
                  <a:lnTo>
                    <a:pt x="1827" y="192"/>
                  </a:lnTo>
                  <a:lnTo>
                    <a:pt x="1827" y="166"/>
                  </a:lnTo>
                  <a:lnTo>
                    <a:pt x="1829" y="139"/>
                  </a:lnTo>
                  <a:lnTo>
                    <a:pt x="1831" y="113"/>
                  </a:lnTo>
                  <a:lnTo>
                    <a:pt x="1834" y="90"/>
                  </a:lnTo>
                  <a:lnTo>
                    <a:pt x="1838" y="68"/>
                  </a:lnTo>
                  <a:lnTo>
                    <a:pt x="1841" y="49"/>
                  </a:lnTo>
                  <a:lnTo>
                    <a:pt x="1845" y="32"/>
                  </a:lnTo>
                  <a:lnTo>
                    <a:pt x="1851" y="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6" name="Freeform 190"/>
            <p:cNvSpPr>
              <a:spLocks/>
            </p:cNvSpPr>
            <p:nvPr/>
          </p:nvSpPr>
          <p:spPr bwMode="auto">
            <a:xfrm>
              <a:off x="1154" y="1317"/>
              <a:ext cx="86" cy="59"/>
            </a:xfrm>
            <a:custGeom>
              <a:avLst/>
              <a:gdLst/>
              <a:ahLst/>
              <a:cxnLst>
                <a:cxn ang="0">
                  <a:pos x="381" y="0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8" y="20"/>
                </a:cxn>
                <a:cxn ang="0">
                  <a:pos x="19" y="38"/>
                </a:cxn>
                <a:cxn ang="0">
                  <a:pos x="38" y="63"/>
                </a:cxn>
                <a:cxn ang="0">
                  <a:pos x="62" y="95"/>
                </a:cxn>
                <a:cxn ang="0">
                  <a:pos x="96" y="135"/>
                </a:cxn>
                <a:cxn ang="0">
                  <a:pos x="116" y="159"/>
                </a:cxn>
                <a:cxn ang="0">
                  <a:pos x="139" y="183"/>
                </a:cxn>
                <a:cxn ang="0">
                  <a:pos x="163" y="211"/>
                </a:cxn>
                <a:cxn ang="0">
                  <a:pos x="191" y="240"/>
                </a:cxn>
                <a:cxn ang="0">
                  <a:pos x="222" y="272"/>
                </a:cxn>
                <a:cxn ang="0">
                  <a:pos x="254" y="305"/>
                </a:cxn>
                <a:cxn ang="0">
                  <a:pos x="290" y="340"/>
                </a:cxn>
                <a:cxn ang="0">
                  <a:pos x="330" y="378"/>
                </a:cxn>
                <a:cxn ang="0">
                  <a:pos x="373" y="418"/>
                </a:cxn>
                <a:cxn ang="0">
                  <a:pos x="418" y="460"/>
                </a:cxn>
                <a:cxn ang="0">
                  <a:pos x="468" y="505"/>
                </a:cxn>
                <a:cxn ang="0">
                  <a:pos x="522" y="551"/>
                </a:cxn>
                <a:cxn ang="0">
                  <a:pos x="578" y="601"/>
                </a:cxn>
                <a:cxn ang="0">
                  <a:pos x="638" y="652"/>
                </a:cxn>
                <a:cxn ang="0">
                  <a:pos x="703" y="705"/>
                </a:cxn>
                <a:cxn ang="0">
                  <a:pos x="771" y="762"/>
                </a:cxn>
                <a:cxn ang="0">
                  <a:pos x="844" y="820"/>
                </a:cxn>
                <a:cxn ang="0">
                  <a:pos x="921" y="881"/>
                </a:cxn>
                <a:cxn ang="0">
                  <a:pos x="1002" y="945"/>
                </a:cxn>
                <a:cxn ang="0">
                  <a:pos x="1088" y="1011"/>
                </a:cxn>
                <a:cxn ang="0">
                  <a:pos x="1448" y="989"/>
                </a:cxn>
                <a:cxn ang="0">
                  <a:pos x="381" y="0"/>
                </a:cxn>
              </a:cxnLst>
              <a:rect l="0" t="0" r="r" b="b"/>
              <a:pathLst>
                <a:path w="1448" h="1011">
                  <a:moveTo>
                    <a:pt x="38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8" y="20"/>
                  </a:lnTo>
                  <a:lnTo>
                    <a:pt x="19" y="38"/>
                  </a:lnTo>
                  <a:lnTo>
                    <a:pt x="38" y="63"/>
                  </a:lnTo>
                  <a:lnTo>
                    <a:pt x="62" y="95"/>
                  </a:lnTo>
                  <a:lnTo>
                    <a:pt x="96" y="135"/>
                  </a:lnTo>
                  <a:lnTo>
                    <a:pt x="116" y="159"/>
                  </a:lnTo>
                  <a:lnTo>
                    <a:pt x="139" y="183"/>
                  </a:lnTo>
                  <a:lnTo>
                    <a:pt x="163" y="211"/>
                  </a:lnTo>
                  <a:lnTo>
                    <a:pt x="191" y="240"/>
                  </a:lnTo>
                  <a:lnTo>
                    <a:pt x="222" y="272"/>
                  </a:lnTo>
                  <a:lnTo>
                    <a:pt x="254" y="305"/>
                  </a:lnTo>
                  <a:lnTo>
                    <a:pt x="290" y="340"/>
                  </a:lnTo>
                  <a:lnTo>
                    <a:pt x="330" y="378"/>
                  </a:lnTo>
                  <a:lnTo>
                    <a:pt x="373" y="418"/>
                  </a:lnTo>
                  <a:lnTo>
                    <a:pt x="418" y="460"/>
                  </a:lnTo>
                  <a:lnTo>
                    <a:pt x="468" y="505"/>
                  </a:lnTo>
                  <a:lnTo>
                    <a:pt x="522" y="551"/>
                  </a:lnTo>
                  <a:lnTo>
                    <a:pt x="578" y="601"/>
                  </a:lnTo>
                  <a:lnTo>
                    <a:pt x="638" y="652"/>
                  </a:lnTo>
                  <a:lnTo>
                    <a:pt x="703" y="705"/>
                  </a:lnTo>
                  <a:lnTo>
                    <a:pt x="771" y="762"/>
                  </a:lnTo>
                  <a:lnTo>
                    <a:pt x="844" y="820"/>
                  </a:lnTo>
                  <a:lnTo>
                    <a:pt x="921" y="881"/>
                  </a:lnTo>
                  <a:lnTo>
                    <a:pt x="1002" y="945"/>
                  </a:lnTo>
                  <a:lnTo>
                    <a:pt x="1088" y="1011"/>
                  </a:lnTo>
                  <a:lnTo>
                    <a:pt x="1448" y="989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DDB9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7" name="Freeform 191"/>
            <p:cNvSpPr>
              <a:spLocks/>
            </p:cNvSpPr>
            <p:nvPr/>
          </p:nvSpPr>
          <p:spPr bwMode="auto">
            <a:xfrm>
              <a:off x="1212" y="1371"/>
              <a:ext cx="118" cy="37"/>
            </a:xfrm>
            <a:custGeom>
              <a:avLst/>
              <a:gdLst/>
              <a:ahLst/>
              <a:cxnLst>
                <a:cxn ang="0">
                  <a:pos x="94" y="105"/>
                </a:cxn>
                <a:cxn ang="0">
                  <a:pos x="57" y="155"/>
                </a:cxn>
                <a:cxn ang="0">
                  <a:pos x="36" y="193"/>
                </a:cxn>
                <a:cxn ang="0">
                  <a:pos x="24" y="224"/>
                </a:cxn>
                <a:cxn ang="0">
                  <a:pos x="12" y="257"/>
                </a:cxn>
                <a:cxn ang="0">
                  <a:pos x="4" y="292"/>
                </a:cxn>
                <a:cxn ang="0">
                  <a:pos x="0" y="331"/>
                </a:cxn>
                <a:cxn ang="0">
                  <a:pos x="1" y="372"/>
                </a:cxn>
                <a:cxn ang="0">
                  <a:pos x="8" y="414"/>
                </a:cxn>
                <a:cxn ang="0">
                  <a:pos x="23" y="458"/>
                </a:cxn>
                <a:cxn ang="0">
                  <a:pos x="45" y="505"/>
                </a:cxn>
                <a:cxn ang="0">
                  <a:pos x="76" y="551"/>
                </a:cxn>
                <a:cxn ang="0">
                  <a:pos x="99" y="576"/>
                </a:cxn>
                <a:cxn ang="0">
                  <a:pos x="135" y="590"/>
                </a:cxn>
                <a:cxn ang="0">
                  <a:pos x="192" y="604"/>
                </a:cxn>
                <a:cxn ang="0">
                  <a:pos x="248" y="613"/>
                </a:cxn>
                <a:cxn ang="0">
                  <a:pos x="317" y="620"/>
                </a:cxn>
                <a:cxn ang="0">
                  <a:pos x="404" y="627"/>
                </a:cxn>
                <a:cxn ang="0">
                  <a:pos x="509" y="629"/>
                </a:cxn>
                <a:cxn ang="0">
                  <a:pos x="632" y="628"/>
                </a:cxn>
                <a:cxn ang="0">
                  <a:pos x="777" y="620"/>
                </a:cxn>
                <a:cxn ang="0">
                  <a:pos x="942" y="607"/>
                </a:cxn>
                <a:cxn ang="0">
                  <a:pos x="1132" y="587"/>
                </a:cxn>
                <a:cxn ang="0">
                  <a:pos x="1346" y="558"/>
                </a:cxn>
                <a:cxn ang="0">
                  <a:pos x="1585" y="520"/>
                </a:cxn>
                <a:cxn ang="0">
                  <a:pos x="1852" y="472"/>
                </a:cxn>
                <a:cxn ang="0">
                  <a:pos x="1903" y="387"/>
                </a:cxn>
                <a:cxn ang="0">
                  <a:pos x="1847" y="396"/>
                </a:cxn>
                <a:cxn ang="0">
                  <a:pos x="1693" y="421"/>
                </a:cxn>
                <a:cxn ang="0">
                  <a:pos x="1469" y="452"/>
                </a:cxn>
                <a:cxn ang="0">
                  <a:pos x="1199" y="486"/>
                </a:cxn>
                <a:cxn ang="0">
                  <a:pos x="1054" y="502"/>
                </a:cxn>
                <a:cxn ang="0">
                  <a:pos x="908" y="516"/>
                </a:cxn>
                <a:cxn ang="0">
                  <a:pos x="761" y="527"/>
                </a:cxn>
                <a:cxn ang="0">
                  <a:pos x="619" y="534"/>
                </a:cxn>
                <a:cxn ang="0">
                  <a:pos x="484" y="537"/>
                </a:cxn>
                <a:cxn ang="0">
                  <a:pos x="359" y="536"/>
                </a:cxn>
                <a:cxn ang="0">
                  <a:pos x="248" y="529"/>
                </a:cxn>
                <a:cxn ang="0">
                  <a:pos x="153" y="515"/>
                </a:cxn>
                <a:cxn ang="0">
                  <a:pos x="130" y="492"/>
                </a:cxn>
                <a:cxn ang="0">
                  <a:pos x="111" y="464"/>
                </a:cxn>
                <a:cxn ang="0">
                  <a:pos x="101" y="445"/>
                </a:cxn>
                <a:cxn ang="0">
                  <a:pos x="93" y="423"/>
                </a:cxn>
                <a:cxn ang="0">
                  <a:pos x="87" y="398"/>
                </a:cxn>
                <a:cxn ang="0">
                  <a:pos x="84" y="370"/>
                </a:cxn>
                <a:cxn ang="0">
                  <a:pos x="85" y="341"/>
                </a:cxn>
                <a:cxn ang="0">
                  <a:pos x="90" y="307"/>
                </a:cxn>
                <a:cxn ang="0">
                  <a:pos x="100" y="270"/>
                </a:cxn>
                <a:cxn ang="0">
                  <a:pos x="116" y="230"/>
                </a:cxn>
                <a:cxn ang="0">
                  <a:pos x="138" y="187"/>
                </a:cxn>
                <a:cxn ang="0">
                  <a:pos x="168" y="140"/>
                </a:cxn>
                <a:cxn ang="0">
                  <a:pos x="220" y="141"/>
                </a:cxn>
                <a:cxn ang="0">
                  <a:pos x="364" y="142"/>
                </a:cxn>
                <a:cxn ang="0">
                  <a:pos x="578" y="142"/>
                </a:cxn>
                <a:cxn ang="0">
                  <a:pos x="842" y="138"/>
                </a:cxn>
                <a:cxn ang="0">
                  <a:pos x="1134" y="129"/>
                </a:cxn>
                <a:cxn ang="0">
                  <a:pos x="1285" y="122"/>
                </a:cxn>
                <a:cxn ang="0">
                  <a:pos x="1435" y="113"/>
                </a:cxn>
                <a:cxn ang="0">
                  <a:pos x="1582" y="102"/>
                </a:cxn>
                <a:cxn ang="0">
                  <a:pos x="1723" y="87"/>
                </a:cxn>
                <a:cxn ang="0">
                  <a:pos x="1856" y="71"/>
                </a:cxn>
                <a:cxn ang="0">
                  <a:pos x="1978" y="52"/>
                </a:cxn>
                <a:cxn ang="0">
                  <a:pos x="103" y="95"/>
                </a:cxn>
              </a:cxnLst>
              <a:rect l="0" t="0" r="r" b="b"/>
              <a:pathLst>
                <a:path w="1996" h="629">
                  <a:moveTo>
                    <a:pt x="103" y="95"/>
                  </a:moveTo>
                  <a:lnTo>
                    <a:pt x="94" y="105"/>
                  </a:lnTo>
                  <a:lnTo>
                    <a:pt x="72" y="134"/>
                  </a:lnTo>
                  <a:lnTo>
                    <a:pt x="57" y="155"/>
                  </a:lnTo>
                  <a:lnTo>
                    <a:pt x="43" y="180"/>
                  </a:lnTo>
                  <a:lnTo>
                    <a:pt x="36" y="193"/>
                  </a:lnTo>
                  <a:lnTo>
                    <a:pt x="30" y="208"/>
                  </a:lnTo>
                  <a:lnTo>
                    <a:pt x="24" y="224"/>
                  </a:lnTo>
                  <a:lnTo>
                    <a:pt x="17" y="240"/>
                  </a:lnTo>
                  <a:lnTo>
                    <a:pt x="12" y="257"/>
                  </a:lnTo>
                  <a:lnTo>
                    <a:pt x="8" y="274"/>
                  </a:lnTo>
                  <a:lnTo>
                    <a:pt x="4" y="292"/>
                  </a:lnTo>
                  <a:lnTo>
                    <a:pt x="2" y="312"/>
                  </a:lnTo>
                  <a:lnTo>
                    <a:pt x="0" y="331"/>
                  </a:lnTo>
                  <a:lnTo>
                    <a:pt x="0" y="351"/>
                  </a:lnTo>
                  <a:lnTo>
                    <a:pt x="1" y="372"/>
                  </a:lnTo>
                  <a:lnTo>
                    <a:pt x="4" y="393"/>
                  </a:lnTo>
                  <a:lnTo>
                    <a:pt x="8" y="414"/>
                  </a:lnTo>
                  <a:lnTo>
                    <a:pt x="14" y="437"/>
                  </a:lnTo>
                  <a:lnTo>
                    <a:pt x="23" y="458"/>
                  </a:lnTo>
                  <a:lnTo>
                    <a:pt x="33" y="481"/>
                  </a:lnTo>
                  <a:lnTo>
                    <a:pt x="45" y="505"/>
                  </a:lnTo>
                  <a:lnTo>
                    <a:pt x="59" y="527"/>
                  </a:lnTo>
                  <a:lnTo>
                    <a:pt x="76" y="551"/>
                  </a:lnTo>
                  <a:lnTo>
                    <a:pt x="95" y="574"/>
                  </a:lnTo>
                  <a:lnTo>
                    <a:pt x="99" y="576"/>
                  </a:lnTo>
                  <a:lnTo>
                    <a:pt x="112" y="582"/>
                  </a:lnTo>
                  <a:lnTo>
                    <a:pt x="135" y="590"/>
                  </a:lnTo>
                  <a:lnTo>
                    <a:pt x="170" y="599"/>
                  </a:lnTo>
                  <a:lnTo>
                    <a:pt x="192" y="604"/>
                  </a:lnTo>
                  <a:lnTo>
                    <a:pt x="218" y="608"/>
                  </a:lnTo>
                  <a:lnTo>
                    <a:pt x="248" y="613"/>
                  </a:lnTo>
                  <a:lnTo>
                    <a:pt x="280" y="617"/>
                  </a:lnTo>
                  <a:lnTo>
                    <a:pt x="317" y="620"/>
                  </a:lnTo>
                  <a:lnTo>
                    <a:pt x="359" y="623"/>
                  </a:lnTo>
                  <a:lnTo>
                    <a:pt x="404" y="627"/>
                  </a:lnTo>
                  <a:lnTo>
                    <a:pt x="454" y="629"/>
                  </a:lnTo>
                  <a:lnTo>
                    <a:pt x="509" y="629"/>
                  </a:lnTo>
                  <a:lnTo>
                    <a:pt x="568" y="629"/>
                  </a:lnTo>
                  <a:lnTo>
                    <a:pt x="632" y="628"/>
                  </a:lnTo>
                  <a:lnTo>
                    <a:pt x="702" y="625"/>
                  </a:lnTo>
                  <a:lnTo>
                    <a:pt x="777" y="620"/>
                  </a:lnTo>
                  <a:lnTo>
                    <a:pt x="856" y="615"/>
                  </a:lnTo>
                  <a:lnTo>
                    <a:pt x="942" y="607"/>
                  </a:lnTo>
                  <a:lnTo>
                    <a:pt x="1033" y="598"/>
                  </a:lnTo>
                  <a:lnTo>
                    <a:pt x="1132" y="587"/>
                  </a:lnTo>
                  <a:lnTo>
                    <a:pt x="1235" y="573"/>
                  </a:lnTo>
                  <a:lnTo>
                    <a:pt x="1346" y="558"/>
                  </a:lnTo>
                  <a:lnTo>
                    <a:pt x="1462" y="540"/>
                  </a:lnTo>
                  <a:lnTo>
                    <a:pt x="1585" y="520"/>
                  </a:lnTo>
                  <a:lnTo>
                    <a:pt x="1715" y="497"/>
                  </a:lnTo>
                  <a:lnTo>
                    <a:pt x="1852" y="472"/>
                  </a:lnTo>
                  <a:lnTo>
                    <a:pt x="1996" y="444"/>
                  </a:lnTo>
                  <a:lnTo>
                    <a:pt x="1903" y="387"/>
                  </a:lnTo>
                  <a:lnTo>
                    <a:pt x="1889" y="390"/>
                  </a:lnTo>
                  <a:lnTo>
                    <a:pt x="1847" y="396"/>
                  </a:lnTo>
                  <a:lnTo>
                    <a:pt x="1780" y="407"/>
                  </a:lnTo>
                  <a:lnTo>
                    <a:pt x="1693" y="421"/>
                  </a:lnTo>
                  <a:lnTo>
                    <a:pt x="1589" y="436"/>
                  </a:lnTo>
                  <a:lnTo>
                    <a:pt x="1469" y="452"/>
                  </a:lnTo>
                  <a:lnTo>
                    <a:pt x="1338" y="470"/>
                  </a:lnTo>
                  <a:lnTo>
                    <a:pt x="1199" y="486"/>
                  </a:lnTo>
                  <a:lnTo>
                    <a:pt x="1128" y="494"/>
                  </a:lnTo>
                  <a:lnTo>
                    <a:pt x="1054" y="502"/>
                  </a:lnTo>
                  <a:lnTo>
                    <a:pt x="981" y="509"/>
                  </a:lnTo>
                  <a:lnTo>
                    <a:pt x="908" y="516"/>
                  </a:lnTo>
                  <a:lnTo>
                    <a:pt x="834" y="522"/>
                  </a:lnTo>
                  <a:lnTo>
                    <a:pt x="761" y="527"/>
                  </a:lnTo>
                  <a:lnTo>
                    <a:pt x="690" y="531"/>
                  </a:lnTo>
                  <a:lnTo>
                    <a:pt x="619" y="534"/>
                  </a:lnTo>
                  <a:lnTo>
                    <a:pt x="550" y="536"/>
                  </a:lnTo>
                  <a:lnTo>
                    <a:pt x="484" y="537"/>
                  </a:lnTo>
                  <a:lnTo>
                    <a:pt x="421" y="537"/>
                  </a:lnTo>
                  <a:lnTo>
                    <a:pt x="359" y="536"/>
                  </a:lnTo>
                  <a:lnTo>
                    <a:pt x="302" y="533"/>
                  </a:lnTo>
                  <a:lnTo>
                    <a:pt x="248" y="529"/>
                  </a:lnTo>
                  <a:lnTo>
                    <a:pt x="199" y="523"/>
                  </a:lnTo>
                  <a:lnTo>
                    <a:pt x="153" y="515"/>
                  </a:lnTo>
                  <a:lnTo>
                    <a:pt x="146" y="509"/>
                  </a:lnTo>
                  <a:lnTo>
                    <a:pt x="130" y="492"/>
                  </a:lnTo>
                  <a:lnTo>
                    <a:pt x="121" y="479"/>
                  </a:lnTo>
                  <a:lnTo>
                    <a:pt x="111" y="464"/>
                  </a:lnTo>
                  <a:lnTo>
                    <a:pt x="105" y="454"/>
                  </a:lnTo>
                  <a:lnTo>
                    <a:pt x="101" y="445"/>
                  </a:lnTo>
                  <a:lnTo>
                    <a:pt x="97" y="434"/>
                  </a:lnTo>
                  <a:lnTo>
                    <a:pt x="93" y="423"/>
                  </a:lnTo>
                  <a:lnTo>
                    <a:pt x="90" y="411"/>
                  </a:lnTo>
                  <a:lnTo>
                    <a:pt x="87" y="398"/>
                  </a:lnTo>
                  <a:lnTo>
                    <a:pt x="86" y="385"/>
                  </a:lnTo>
                  <a:lnTo>
                    <a:pt x="84" y="370"/>
                  </a:lnTo>
                  <a:lnTo>
                    <a:pt x="84" y="356"/>
                  </a:lnTo>
                  <a:lnTo>
                    <a:pt x="85" y="341"/>
                  </a:lnTo>
                  <a:lnTo>
                    <a:pt x="87" y="323"/>
                  </a:lnTo>
                  <a:lnTo>
                    <a:pt x="90" y="307"/>
                  </a:lnTo>
                  <a:lnTo>
                    <a:pt x="94" y="288"/>
                  </a:lnTo>
                  <a:lnTo>
                    <a:pt x="100" y="270"/>
                  </a:lnTo>
                  <a:lnTo>
                    <a:pt x="107" y="250"/>
                  </a:lnTo>
                  <a:lnTo>
                    <a:pt x="116" y="230"/>
                  </a:lnTo>
                  <a:lnTo>
                    <a:pt x="126" y="208"/>
                  </a:lnTo>
                  <a:lnTo>
                    <a:pt x="138" y="187"/>
                  </a:lnTo>
                  <a:lnTo>
                    <a:pt x="152" y="163"/>
                  </a:lnTo>
                  <a:lnTo>
                    <a:pt x="168" y="140"/>
                  </a:lnTo>
                  <a:lnTo>
                    <a:pt x="181" y="141"/>
                  </a:lnTo>
                  <a:lnTo>
                    <a:pt x="220" y="141"/>
                  </a:lnTo>
                  <a:lnTo>
                    <a:pt x="282" y="142"/>
                  </a:lnTo>
                  <a:lnTo>
                    <a:pt x="364" y="142"/>
                  </a:lnTo>
                  <a:lnTo>
                    <a:pt x="464" y="142"/>
                  </a:lnTo>
                  <a:lnTo>
                    <a:pt x="578" y="142"/>
                  </a:lnTo>
                  <a:lnTo>
                    <a:pt x="705" y="141"/>
                  </a:lnTo>
                  <a:lnTo>
                    <a:pt x="842" y="138"/>
                  </a:lnTo>
                  <a:lnTo>
                    <a:pt x="985" y="135"/>
                  </a:lnTo>
                  <a:lnTo>
                    <a:pt x="1134" y="129"/>
                  </a:lnTo>
                  <a:lnTo>
                    <a:pt x="1209" y="125"/>
                  </a:lnTo>
                  <a:lnTo>
                    <a:pt x="1285" y="122"/>
                  </a:lnTo>
                  <a:lnTo>
                    <a:pt x="1360" y="118"/>
                  </a:lnTo>
                  <a:lnTo>
                    <a:pt x="1435" y="113"/>
                  </a:lnTo>
                  <a:lnTo>
                    <a:pt x="1509" y="108"/>
                  </a:lnTo>
                  <a:lnTo>
                    <a:pt x="1582" y="102"/>
                  </a:lnTo>
                  <a:lnTo>
                    <a:pt x="1653" y="95"/>
                  </a:lnTo>
                  <a:lnTo>
                    <a:pt x="1723" y="87"/>
                  </a:lnTo>
                  <a:lnTo>
                    <a:pt x="1791" y="80"/>
                  </a:lnTo>
                  <a:lnTo>
                    <a:pt x="1856" y="71"/>
                  </a:lnTo>
                  <a:lnTo>
                    <a:pt x="1918" y="62"/>
                  </a:lnTo>
                  <a:lnTo>
                    <a:pt x="1978" y="52"/>
                  </a:lnTo>
                  <a:lnTo>
                    <a:pt x="1889" y="0"/>
                  </a:lnTo>
                  <a:lnTo>
                    <a:pt x="103" y="95"/>
                  </a:lnTo>
                  <a:close/>
                </a:path>
              </a:pathLst>
            </a:custGeom>
            <a:solidFill>
              <a:srgbClr val="AE95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8" name="Freeform 192"/>
            <p:cNvSpPr>
              <a:spLocks/>
            </p:cNvSpPr>
            <p:nvPr/>
          </p:nvSpPr>
          <p:spPr bwMode="auto">
            <a:xfrm>
              <a:off x="1193" y="1324"/>
              <a:ext cx="80" cy="12"/>
            </a:xfrm>
            <a:custGeom>
              <a:avLst/>
              <a:gdLst/>
              <a:ahLst/>
              <a:cxnLst>
                <a:cxn ang="0">
                  <a:pos x="1372" y="179"/>
                </a:cxn>
                <a:cxn ang="0">
                  <a:pos x="240" y="202"/>
                </a:cxn>
                <a:cxn ang="0">
                  <a:pos x="0" y="19"/>
                </a:cxn>
                <a:cxn ang="0">
                  <a:pos x="1172" y="0"/>
                </a:cxn>
                <a:cxn ang="0">
                  <a:pos x="1372" y="179"/>
                </a:cxn>
              </a:cxnLst>
              <a:rect l="0" t="0" r="r" b="b"/>
              <a:pathLst>
                <a:path w="1372" h="202">
                  <a:moveTo>
                    <a:pt x="1372" y="179"/>
                  </a:moveTo>
                  <a:lnTo>
                    <a:pt x="240" y="202"/>
                  </a:lnTo>
                  <a:lnTo>
                    <a:pt x="0" y="19"/>
                  </a:lnTo>
                  <a:lnTo>
                    <a:pt x="1172" y="0"/>
                  </a:lnTo>
                  <a:lnTo>
                    <a:pt x="1372" y="1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9" name="Freeform 193"/>
            <p:cNvSpPr>
              <a:spLocks/>
            </p:cNvSpPr>
            <p:nvPr/>
          </p:nvSpPr>
          <p:spPr bwMode="auto">
            <a:xfrm>
              <a:off x="1153" y="1276"/>
              <a:ext cx="177" cy="90"/>
            </a:xfrm>
            <a:custGeom>
              <a:avLst/>
              <a:gdLst/>
              <a:ahLst/>
              <a:cxnLst>
                <a:cxn ang="0">
                  <a:pos x="2827" y="1324"/>
                </a:cxn>
                <a:cxn ang="0">
                  <a:pos x="2729" y="1340"/>
                </a:cxn>
                <a:cxn ang="0">
                  <a:pos x="2553" y="1366"/>
                </a:cxn>
                <a:cxn ang="0">
                  <a:pos x="2323" y="1395"/>
                </a:cxn>
                <a:cxn ang="0">
                  <a:pos x="2128" y="1416"/>
                </a:cxn>
                <a:cxn ang="0">
                  <a:pos x="1992" y="1428"/>
                </a:cxn>
                <a:cxn ang="0">
                  <a:pos x="1856" y="1437"/>
                </a:cxn>
                <a:cxn ang="0">
                  <a:pos x="1721" y="1443"/>
                </a:cxn>
                <a:cxn ang="0">
                  <a:pos x="1591" y="1444"/>
                </a:cxn>
                <a:cxn ang="0">
                  <a:pos x="1470" y="1441"/>
                </a:cxn>
                <a:cxn ang="0">
                  <a:pos x="1357" y="1433"/>
                </a:cxn>
                <a:cxn ang="0">
                  <a:pos x="1258" y="1418"/>
                </a:cxn>
                <a:cxn ang="0">
                  <a:pos x="1223" y="1084"/>
                </a:cxn>
                <a:cxn ang="0">
                  <a:pos x="1290" y="1083"/>
                </a:cxn>
                <a:cxn ang="0">
                  <a:pos x="1468" y="1079"/>
                </a:cxn>
                <a:cxn ang="0">
                  <a:pos x="1722" y="1071"/>
                </a:cxn>
                <a:cxn ang="0">
                  <a:pos x="2020" y="1062"/>
                </a:cxn>
                <a:cxn ang="0">
                  <a:pos x="2326" y="1050"/>
                </a:cxn>
                <a:cxn ang="0">
                  <a:pos x="2607" y="1036"/>
                </a:cxn>
                <a:cxn ang="0">
                  <a:pos x="2829" y="1020"/>
                </a:cxn>
                <a:cxn ang="0">
                  <a:pos x="2907" y="1011"/>
                </a:cxn>
                <a:cxn ang="0">
                  <a:pos x="2958" y="1002"/>
                </a:cxn>
                <a:cxn ang="0">
                  <a:pos x="2916" y="934"/>
                </a:cxn>
                <a:cxn ang="0">
                  <a:pos x="2852" y="901"/>
                </a:cxn>
                <a:cxn ang="0">
                  <a:pos x="2778" y="853"/>
                </a:cxn>
                <a:cxn ang="0">
                  <a:pos x="2695" y="794"/>
                </a:cxn>
                <a:cxn ang="0">
                  <a:pos x="2606" y="725"/>
                </a:cxn>
                <a:cxn ang="0">
                  <a:pos x="2513" y="648"/>
                </a:cxn>
                <a:cxn ang="0">
                  <a:pos x="2370" y="525"/>
                </a:cxn>
                <a:cxn ang="0">
                  <a:pos x="2185" y="357"/>
                </a:cxn>
                <a:cxn ang="0">
                  <a:pos x="2020" y="202"/>
                </a:cxn>
                <a:cxn ang="0">
                  <a:pos x="1894" y="80"/>
                </a:cxn>
                <a:cxn ang="0">
                  <a:pos x="1823" y="10"/>
                </a:cxn>
                <a:cxn ang="0">
                  <a:pos x="67" y="35"/>
                </a:cxn>
                <a:cxn ang="0">
                  <a:pos x="47" y="103"/>
                </a:cxn>
                <a:cxn ang="0">
                  <a:pos x="30" y="176"/>
                </a:cxn>
                <a:cxn ang="0">
                  <a:pos x="14" y="269"/>
                </a:cxn>
                <a:cxn ang="0">
                  <a:pos x="6" y="319"/>
                </a:cxn>
                <a:cxn ang="0">
                  <a:pos x="2" y="370"/>
                </a:cxn>
                <a:cxn ang="0">
                  <a:pos x="0" y="424"/>
                </a:cxn>
                <a:cxn ang="0">
                  <a:pos x="1" y="476"/>
                </a:cxn>
                <a:cxn ang="0">
                  <a:pos x="6" y="528"/>
                </a:cxn>
                <a:cxn ang="0">
                  <a:pos x="16" y="578"/>
                </a:cxn>
                <a:cxn ang="0">
                  <a:pos x="30" y="625"/>
                </a:cxn>
                <a:cxn ang="0">
                  <a:pos x="49" y="670"/>
                </a:cxn>
                <a:cxn ang="0">
                  <a:pos x="1182" y="1526"/>
                </a:cxn>
                <a:cxn ang="0">
                  <a:pos x="1320" y="1523"/>
                </a:cxn>
                <a:cxn ang="0">
                  <a:pos x="1560" y="1516"/>
                </a:cxn>
                <a:cxn ang="0">
                  <a:pos x="1864" y="1505"/>
                </a:cxn>
                <a:cxn ang="0">
                  <a:pos x="2193" y="1489"/>
                </a:cxn>
                <a:cxn ang="0">
                  <a:pos x="2433" y="1473"/>
                </a:cxn>
                <a:cxn ang="0">
                  <a:pos x="2582" y="1462"/>
                </a:cxn>
                <a:cxn ang="0">
                  <a:pos x="2716" y="1449"/>
                </a:cxn>
                <a:cxn ang="0">
                  <a:pos x="2829" y="1433"/>
                </a:cxn>
                <a:cxn ang="0">
                  <a:pos x="2918" y="1418"/>
                </a:cxn>
                <a:cxn ang="0">
                  <a:pos x="2978" y="1399"/>
                </a:cxn>
                <a:cxn ang="0">
                  <a:pos x="2841" y="1321"/>
                </a:cxn>
              </a:cxnLst>
              <a:rect l="0" t="0" r="r" b="b"/>
              <a:pathLst>
                <a:path w="2995" h="1527">
                  <a:moveTo>
                    <a:pt x="2841" y="1321"/>
                  </a:moveTo>
                  <a:lnTo>
                    <a:pt x="2827" y="1324"/>
                  </a:lnTo>
                  <a:lnTo>
                    <a:pt x="2790" y="1330"/>
                  </a:lnTo>
                  <a:lnTo>
                    <a:pt x="2729" y="1340"/>
                  </a:lnTo>
                  <a:lnTo>
                    <a:pt x="2649" y="1352"/>
                  </a:lnTo>
                  <a:lnTo>
                    <a:pt x="2553" y="1366"/>
                  </a:lnTo>
                  <a:lnTo>
                    <a:pt x="2444" y="1380"/>
                  </a:lnTo>
                  <a:lnTo>
                    <a:pt x="2323" y="1395"/>
                  </a:lnTo>
                  <a:lnTo>
                    <a:pt x="2194" y="1410"/>
                  </a:lnTo>
                  <a:lnTo>
                    <a:pt x="2128" y="1416"/>
                  </a:lnTo>
                  <a:lnTo>
                    <a:pt x="2061" y="1422"/>
                  </a:lnTo>
                  <a:lnTo>
                    <a:pt x="1992" y="1428"/>
                  </a:lnTo>
                  <a:lnTo>
                    <a:pt x="1924" y="1433"/>
                  </a:lnTo>
                  <a:lnTo>
                    <a:pt x="1856" y="1437"/>
                  </a:lnTo>
                  <a:lnTo>
                    <a:pt x="1789" y="1440"/>
                  </a:lnTo>
                  <a:lnTo>
                    <a:pt x="1721" y="1443"/>
                  </a:lnTo>
                  <a:lnTo>
                    <a:pt x="1656" y="1444"/>
                  </a:lnTo>
                  <a:lnTo>
                    <a:pt x="1591" y="1444"/>
                  </a:lnTo>
                  <a:lnTo>
                    <a:pt x="1529" y="1444"/>
                  </a:lnTo>
                  <a:lnTo>
                    <a:pt x="1470" y="1441"/>
                  </a:lnTo>
                  <a:lnTo>
                    <a:pt x="1411" y="1438"/>
                  </a:lnTo>
                  <a:lnTo>
                    <a:pt x="1357" y="1433"/>
                  </a:lnTo>
                  <a:lnTo>
                    <a:pt x="1306" y="1426"/>
                  </a:lnTo>
                  <a:lnTo>
                    <a:pt x="1258" y="1418"/>
                  </a:lnTo>
                  <a:lnTo>
                    <a:pt x="1214" y="1408"/>
                  </a:lnTo>
                  <a:lnTo>
                    <a:pt x="1223" y="1084"/>
                  </a:lnTo>
                  <a:lnTo>
                    <a:pt x="1240" y="1084"/>
                  </a:lnTo>
                  <a:lnTo>
                    <a:pt x="1290" y="1083"/>
                  </a:lnTo>
                  <a:lnTo>
                    <a:pt x="1367" y="1081"/>
                  </a:lnTo>
                  <a:lnTo>
                    <a:pt x="1468" y="1079"/>
                  </a:lnTo>
                  <a:lnTo>
                    <a:pt x="1587" y="1075"/>
                  </a:lnTo>
                  <a:lnTo>
                    <a:pt x="1722" y="1071"/>
                  </a:lnTo>
                  <a:lnTo>
                    <a:pt x="1868" y="1067"/>
                  </a:lnTo>
                  <a:lnTo>
                    <a:pt x="2020" y="1062"/>
                  </a:lnTo>
                  <a:lnTo>
                    <a:pt x="2174" y="1057"/>
                  </a:lnTo>
                  <a:lnTo>
                    <a:pt x="2326" y="1050"/>
                  </a:lnTo>
                  <a:lnTo>
                    <a:pt x="2472" y="1044"/>
                  </a:lnTo>
                  <a:lnTo>
                    <a:pt x="2607" y="1036"/>
                  </a:lnTo>
                  <a:lnTo>
                    <a:pt x="2728" y="1028"/>
                  </a:lnTo>
                  <a:lnTo>
                    <a:pt x="2829" y="1020"/>
                  </a:lnTo>
                  <a:lnTo>
                    <a:pt x="2871" y="1016"/>
                  </a:lnTo>
                  <a:lnTo>
                    <a:pt x="2907" y="1011"/>
                  </a:lnTo>
                  <a:lnTo>
                    <a:pt x="2936" y="1007"/>
                  </a:lnTo>
                  <a:lnTo>
                    <a:pt x="2958" y="1002"/>
                  </a:lnTo>
                  <a:lnTo>
                    <a:pt x="2944" y="944"/>
                  </a:lnTo>
                  <a:lnTo>
                    <a:pt x="2916" y="934"/>
                  </a:lnTo>
                  <a:lnTo>
                    <a:pt x="2886" y="920"/>
                  </a:lnTo>
                  <a:lnTo>
                    <a:pt x="2852" y="901"/>
                  </a:lnTo>
                  <a:lnTo>
                    <a:pt x="2816" y="879"/>
                  </a:lnTo>
                  <a:lnTo>
                    <a:pt x="2778" y="853"/>
                  </a:lnTo>
                  <a:lnTo>
                    <a:pt x="2737" y="825"/>
                  </a:lnTo>
                  <a:lnTo>
                    <a:pt x="2695" y="794"/>
                  </a:lnTo>
                  <a:lnTo>
                    <a:pt x="2651" y="761"/>
                  </a:lnTo>
                  <a:lnTo>
                    <a:pt x="2606" y="725"/>
                  </a:lnTo>
                  <a:lnTo>
                    <a:pt x="2560" y="687"/>
                  </a:lnTo>
                  <a:lnTo>
                    <a:pt x="2513" y="648"/>
                  </a:lnTo>
                  <a:lnTo>
                    <a:pt x="2465" y="608"/>
                  </a:lnTo>
                  <a:lnTo>
                    <a:pt x="2370" y="525"/>
                  </a:lnTo>
                  <a:lnTo>
                    <a:pt x="2276" y="440"/>
                  </a:lnTo>
                  <a:lnTo>
                    <a:pt x="2185" y="357"/>
                  </a:lnTo>
                  <a:lnTo>
                    <a:pt x="2099" y="277"/>
                  </a:lnTo>
                  <a:lnTo>
                    <a:pt x="2020" y="202"/>
                  </a:lnTo>
                  <a:lnTo>
                    <a:pt x="1952" y="135"/>
                  </a:lnTo>
                  <a:lnTo>
                    <a:pt x="1894" y="80"/>
                  </a:lnTo>
                  <a:lnTo>
                    <a:pt x="1850" y="38"/>
                  </a:lnTo>
                  <a:lnTo>
                    <a:pt x="1823" y="10"/>
                  </a:lnTo>
                  <a:lnTo>
                    <a:pt x="1813" y="0"/>
                  </a:lnTo>
                  <a:lnTo>
                    <a:pt x="67" y="35"/>
                  </a:lnTo>
                  <a:lnTo>
                    <a:pt x="61" y="52"/>
                  </a:lnTo>
                  <a:lnTo>
                    <a:pt x="47" y="103"/>
                  </a:lnTo>
                  <a:lnTo>
                    <a:pt x="38" y="138"/>
                  </a:lnTo>
                  <a:lnTo>
                    <a:pt x="30" y="176"/>
                  </a:lnTo>
                  <a:lnTo>
                    <a:pt x="21" y="221"/>
                  </a:lnTo>
                  <a:lnTo>
                    <a:pt x="14" y="269"/>
                  </a:lnTo>
                  <a:lnTo>
                    <a:pt x="10" y="293"/>
                  </a:lnTo>
                  <a:lnTo>
                    <a:pt x="6" y="319"/>
                  </a:lnTo>
                  <a:lnTo>
                    <a:pt x="4" y="345"/>
                  </a:lnTo>
                  <a:lnTo>
                    <a:pt x="2" y="370"/>
                  </a:lnTo>
                  <a:lnTo>
                    <a:pt x="1" y="397"/>
                  </a:lnTo>
                  <a:lnTo>
                    <a:pt x="0" y="424"/>
                  </a:lnTo>
                  <a:lnTo>
                    <a:pt x="0" y="450"/>
                  </a:lnTo>
                  <a:lnTo>
                    <a:pt x="1" y="476"/>
                  </a:lnTo>
                  <a:lnTo>
                    <a:pt x="3" y="502"/>
                  </a:lnTo>
                  <a:lnTo>
                    <a:pt x="6" y="528"/>
                  </a:lnTo>
                  <a:lnTo>
                    <a:pt x="11" y="554"/>
                  </a:lnTo>
                  <a:lnTo>
                    <a:pt x="16" y="578"/>
                  </a:lnTo>
                  <a:lnTo>
                    <a:pt x="22" y="602"/>
                  </a:lnTo>
                  <a:lnTo>
                    <a:pt x="30" y="625"/>
                  </a:lnTo>
                  <a:lnTo>
                    <a:pt x="39" y="648"/>
                  </a:lnTo>
                  <a:lnTo>
                    <a:pt x="49" y="670"/>
                  </a:lnTo>
                  <a:lnTo>
                    <a:pt x="1163" y="1527"/>
                  </a:lnTo>
                  <a:lnTo>
                    <a:pt x="1182" y="1526"/>
                  </a:lnTo>
                  <a:lnTo>
                    <a:pt x="1235" y="1525"/>
                  </a:lnTo>
                  <a:lnTo>
                    <a:pt x="1320" y="1523"/>
                  </a:lnTo>
                  <a:lnTo>
                    <a:pt x="1430" y="1520"/>
                  </a:lnTo>
                  <a:lnTo>
                    <a:pt x="1560" y="1516"/>
                  </a:lnTo>
                  <a:lnTo>
                    <a:pt x="1706" y="1511"/>
                  </a:lnTo>
                  <a:lnTo>
                    <a:pt x="1864" y="1505"/>
                  </a:lnTo>
                  <a:lnTo>
                    <a:pt x="2027" y="1498"/>
                  </a:lnTo>
                  <a:lnTo>
                    <a:pt x="2193" y="1489"/>
                  </a:lnTo>
                  <a:lnTo>
                    <a:pt x="2355" y="1479"/>
                  </a:lnTo>
                  <a:lnTo>
                    <a:pt x="2433" y="1473"/>
                  </a:lnTo>
                  <a:lnTo>
                    <a:pt x="2509" y="1468"/>
                  </a:lnTo>
                  <a:lnTo>
                    <a:pt x="2582" y="1462"/>
                  </a:lnTo>
                  <a:lnTo>
                    <a:pt x="2650" y="1455"/>
                  </a:lnTo>
                  <a:lnTo>
                    <a:pt x="2716" y="1449"/>
                  </a:lnTo>
                  <a:lnTo>
                    <a:pt x="2775" y="1441"/>
                  </a:lnTo>
                  <a:lnTo>
                    <a:pt x="2829" y="1433"/>
                  </a:lnTo>
                  <a:lnTo>
                    <a:pt x="2876" y="1426"/>
                  </a:lnTo>
                  <a:lnTo>
                    <a:pt x="2918" y="1418"/>
                  </a:lnTo>
                  <a:lnTo>
                    <a:pt x="2952" y="1409"/>
                  </a:lnTo>
                  <a:lnTo>
                    <a:pt x="2978" y="1399"/>
                  </a:lnTo>
                  <a:lnTo>
                    <a:pt x="2995" y="1390"/>
                  </a:lnTo>
                  <a:lnTo>
                    <a:pt x="2841" y="1321"/>
                  </a:lnTo>
                  <a:close/>
                </a:path>
              </a:pathLst>
            </a:custGeom>
            <a:solidFill>
              <a:srgbClr val="00A0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0" name="Freeform 194"/>
            <p:cNvSpPr>
              <a:spLocks/>
            </p:cNvSpPr>
            <p:nvPr/>
          </p:nvSpPr>
          <p:spPr bwMode="auto">
            <a:xfrm>
              <a:off x="1220" y="1335"/>
              <a:ext cx="107" cy="28"/>
            </a:xfrm>
            <a:custGeom>
              <a:avLst/>
              <a:gdLst/>
              <a:ahLst/>
              <a:cxnLst>
                <a:cxn ang="0">
                  <a:pos x="1739" y="1"/>
                </a:cxn>
                <a:cxn ang="0">
                  <a:pos x="1506" y="7"/>
                </a:cxn>
                <a:cxn ang="0">
                  <a:pos x="1232" y="19"/>
                </a:cxn>
                <a:cxn ang="0">
                  <a:pos x="941" y="33"/>
                </a:cxn>
                <a:cxn ang="0">
                  <a:pos x="659" y="49"/>
                </a:cxn>
                <a:cxn ang="0">
                  <a:pos x="410" y="63"/>
                </a:cxn>
                <a:cxn ang="0">
                  <a:pos x="220" y="74"/>
                </a:cxn>
                <a:cxn ang="0">
                  <a:pos x="112" y="81"/>
                </a:cxn>
                <a:cxn ang="0">
                  <a:pos x="89" y="92"/>
                </a:cxn>
                <a:cxn ang="0">
                  <a:pos x="55" y="139"/>
                </a:cxn>
                <a:cxn ang="0">
                  <a:pos x="36" y="173"/>
                </a:cxn>
                <a:cxn ang="0">
                  <a:pos x="23" y="200"/>
                </a:cxn>
                <a:cxn ang="0">
                  <a:pos x="12" y="227"/>
                </a:cxn>
                <a:cxn ang="0">
                  <a:pos x="5" y="257"/>
                </a:cxn>
                <a:cxn ang="0">
                  <a:pos x="1" y="288"/>
                </a:cxn>
                <a:cxn ang="0">
                  <a:pos x="1" y="319"/>
                </a:cxn>
                <a:cxn ang="0">
                  <a:pos x="7" y="350"/>
                </a:cxn>
                <a:cxn ang="0">
                  <a:pos x="19" y="382"/>
                </a:cxn>
                <a:cxn ang="0">
                  <a:pos x="39" y="413"/>
                </a:cxn>
                <a:cxn ang="0">
                  <a:pos x="65" y="442"/>
                </a:cxn>
                <a:cxn ang="0">
                  <a:pos x="94" y="457"/>
                </a:cxn>
                <a:cxn ang="0">
                  <a:pos x="176" y="461"/>
                </a:cxn>
                <a:cxn ang="0">
                  <a:pos x="320" y="467"/>
                </a:cxn>
                <a:cxn ang="0">
                  <a:pos x="504" y="472"/>
                </a:cxn>
                <a:cxn ang="0">
                  <a:pos x="709" y="474"/>
                </a:cxn>
                <a:cxn ang="0">
                  <a:pos x="862" y="473"/>
                </a:cxn>
                <a:cxn ang="0">
                  <a:pos x="960" y="470"/>
                </a:cxn>
                <a:cxn ang="0">
                  <a:pos x="1050" y="465"/>
                </a:cxn>
                <a:cxn ang="0">
                  <a:pos x="1130" y="457"/>
                </a:cxn>
                <a:cxn ang="0">
                  <a:pos x="1199" y="447"/>
                </a:cxn>
                <a:cxn ang="0">
                  <a:pos x="1253" y="433"/>
                </a:cxn>
                <a:cxn ang="0">
                  <a:pos x="1389" y="410"/>
                </a:cxn>
                <a:cxn ang="0">
                  <a:pos x="1591" y="377"/>
                </a:cxn>
                <a:cxn ang="0">
                  <a:pos x="1740" y="349"/>
                </a:cxn>
                <a:cxn ang="0">
                  <a:pos x="1822" y="332"/>
                </a:cxn>
                <a:cxn ang="0">
                  <a:pos x="1827" y="316"/>
                </a:cxn>
                <a:cxn ang="0">
                  <a:pos x="1819" y="290"/>
                </a:cxn>
                <a:cxn ang="0">
                  <a:pos x="1813" y="262"/>
                </a:cxn>
                <a:cxn ang="0">
                  <a:pos x="1809" y="234"/>
                </a:cxn>
                <a:cxn ang="0">
                  <a:pos x="1807" y="193"/>
                </a:cxn>
                <a:cxn ang="0">
                  <a:pos x="1808" y="139"/>
                </a:cxn>
                <a:cxn ang="0">
                  <a:pos x="1814" y="90"/>
                </a:cxn>
                <a:cxn ang="0">
                  <a:pos x="1821" y="49"/>
                </a:cxn>
                <a:cxn ang="0">
                  <a:pos x="1830" y="8"/>
                </a:cxn>
              </a:cxnLst>
              <a:rect l="0" t="0" r="r" b="b"/>
              <a:pathLst>
                <a:path w="1833" h="474">
                  <a:moveTo>
                    <a:pt x="1833" y="0"/>
                  </a:moveTo>
                  <a:lnTo>
                    <a:pt x="1739" y="1"/>
                  </a:lnTo>
                  <a:lnTo>
                    <a:pt x="1630" y="3"/>
                  </a:lnTo>
                  <a:lnTo>
                    <a:pt x="1506" y="7"/>
                  </a:lnTo>
                  <a:lnTo>
                    <a:pt x="1373" y="12"/>
                  </a:lnTo>
                  <a:lnTo>
                    <a:pt x="1232" y="19"/>
                  </a:lnTo>
                  <a:lnTo>
                    <a:pt x="1086" y="25"/>
                  </a:lnTo>
                  <a:lnTo>
                    <a:pt x="941" y="33"/>
                  </a:lnTo>
                  <a:lnTo>
                    <a:pt x="797" y="41"/>
                  </a:lnTo>
                  <a:lnTo>
                    <a:pt x="659" y="49"/>
                  </a:lnTo>
                  <a:lnTo>
                    <a:pt x="529" y="56"/>
                  </a:lnTo>
                  <a:lnTo>
                    <a:pt x="410" y="63"/>
                  </a:lnTo>
                  <a:lnTo>
                    <a:pt x="306" y="69"/>
                  </a:lnTo>
                  <a:lnTo>
                    <a:pt x="220" y="74"/>
                  </a:lnTo>
                  <a:lnTo>
                    <a:pt x="154" y="79"/>
                  </a:lnTo>
                  <a:lnTo>
                    <a:pt x="112" y="81"/>
                  </a:lnTo>
                  <a:lnTo>
                    <a:pt x="98" y="82"/>
                  </a:lnTo>
                  <a:lnTo>
                    <a:pt x="89" y="92"/>
                  </a:lnTo>
                  <a:lnTo>
                    <a:pt x="68" y="120"/>
                  </a:lnTo>
                  <a:lnTo>
                    <a:pt x="55" y="139"/>
                  </a:lnTo>
                  <a:lnTo>
                    <a:pt x="42" y="161"/>
                  </a:lnTo>
                  <a:lnTo>
                    <a:pt x="36" y="173"/>
                  </a:lnTo>
                  <a:lnTo>
                    <a:pt x="28" y="186"/>
                  </a:lnTo>
                  <a:lnTo>
                    <a:pt x="23" y="200"/>
                  </a:lnTo>
                  <a:lnTo>
                    <a:pt x="17" y="213"/>
                  </a:lnTo>
                  <a:lnTo>
                    <a:pt x="12" y="227"/>
                  </a:lnTo>
                  <a:lnTo>
                    <a:pt x="8" y="242"/>
                  </a:lnTo>
                  <a:lnTo>
                    <a:pt x="5" y="257"/>
                  </a:lnTo>
                  <a:lnTo>
                    <a:pt x="2" y="272"/>
                  </a:lnTo>
                  <a:lnTo>
                    <a:pt x="1" y="288"/>
                  </a:lnTo>
                  <a:lnTo>
                    <a:pt x="0" y="303"/>
                  </a:lnTo>
                  <a:lnTo>
                    <a:pt x="1" y="319"/>
                  </a:lnTo>
                  <a:lnTo>
                    <a:pt x="3" y="335"/>
                  </a:lnTo>
                  <a:lnTo>
                    <a:pt x="7" y="350"/>
                  </a:lnTo>
                  <a:lnTo>
                    <a:pt x="12" y="367"/>
                  </a:lnTo>
                  <a:lnTo>
                    <a:pt x="19" y="382"/>
                  </a:lnTo>
                  <a:lnTo>
                    <a:pt x="27" y="397"/>
                  </a:lnTo>
                  <a:lnTo>
                    <a:pt x="39" y="413"/>
                  </a:lnTo>
                  <a:lnTo>
                    <a:pt x="51" y="428"/>
                  </a:lnTo>
                  <a:lnTo>
                    <a:pt x="65" y="442"/>
                  </a:lnTo>
                  <a:lnTo>
                    <a:pt x="83" y="457"/>
                  </a:lnTo>
                  <a:lnTo>
                    <a:pt x="94" y="457"/>
                  </a:lnTo>
                  <a:lnTo>
                    <a:pt x="126" y="459"/>
                  </a:lnTo>
                  <a:lnTo>
                    <a:pt x="176" y="461"/>
                  </a:lnTo>
                  <a:lnTo>
                    <a:pt x="241" y="464"/>
                  </a:lnTo>
                  <a:lnTo>
                    <a:pt x="320" y="467"/>
                  </a:lnTo>
                  <a:lnTo>
                    <a:pt x="408" y="470"/>
                  </a:lnTo>
                  <a:lnTo>
                    <a:pt x="504" y="472"/>
                  </a:lnTo>
                  <a:lnTo>
                    <a:pt x="606" y="474"/>
                  </a:lnTo>
                  <a:lnTo>
                    <a:pt x="709" y="474"/>
                  </a:lnTo>
                  <a:lnTo>
                    <a:pt x="811" y="474"/>
                  </a:lnTo>
                  <a:lnTo>
                    <a:pt x="862" y="473"/>
                  </a:lnTo>
                  <a:lnTo>
                    <a:pt x="911" y="472"/>
                  </a:lnTo>
                  <a:lnTo>
                    <a:pt x="960" y="470"/>
                  </a:lnTo>
                  <a:lnTo>
                    <a:pt x="1006" y="468"/>
                  </a:lnTo>
                  <a:lnTo>
                    <a:pt x="1050" y="465"/>
                  </a:lnTo>
                  <a:lnTo>
                    <a:pt x="1092" y="461"/>
                  </a:lnTo>
                  <a:lnTo>
                    <a:pt x="1130" y="457"/>
                  </a:lnTo>
                  <a:lnTo>
                    <a:pt x="1167" y="453"/>
                  </a:lnTo>
                  <a:lnTo>
                    <a:pt x="1199" y="447"/>
                  </a:lnTo>
                  <a:lnTo>
                    <a:pt x="1229" y="440"/>
                  </a:lnTo>
                  <a:lnTo>
                    <a:pt x="1253" y="433"/>
                  </a:lnTo>
                  <a:lnTo>
                    <a:pt x="1274" y="426"/>
                  </a:lnTo>
                  <a:lnTo>
                    <a:pt x="1389" y="410"/>
                  </a:lnTo>
                  <a:lnTo>
                    <a:pt x="1496" y="393"/>
                  </a:lnTo>
                  <a:lnTo>
                    <a:pt x="1591" y="377"/>
                  </a:lnTo>
                  <a:lnTo>
                    <a:pt x="1674" y="361"/>
                  </a:lnTo>
                  <a:lnTo>
                    <a:pt x="1740" y="349"/>
                  </a:lnTo>
                  <a:lnTo>
                    <a:pt x="1790" y="338"/>
                  </a:lnTo>
                  <a:lnTo>
                    <a:pt x="1822" y="332"/>
                  </a:lnTo>
                  <a:lnTo>
                    <a:pt x="1833" y="329"/>
                  </a:lnTo>
                  <a:lnTo>
                    <a:pt x="1827" y="316"/>
                  </a:lnTo>
                  <a:lnTo>
                    <a:pt x="1823" y="303"/>
                  </a:lnTo>
                  <a:lnTo>
                    <a:pt x="1819" y="290"/>
                  </a:lnTo>
                  <a:lnTo>
                    <a:pt x="1816" y="276"/>
                  </a:lnTo>
                  <a:lnTo>
                    <a:pt x="1813" y="262"/>
                  </a:lnTo>
                  <a:lnTo>
                    <a:pt x="1811" y="249"/>
                  </a:lnTo>
                  <a:lnTo>
                    <a:pt x="1809" y="234"/>
                  </a:lnTo>
                  <a:lnTo>
                    <a:pt x="1808" y="221"/>
                  </a:lnTo>
                  <a:lnTo>
                    <a:pt x="1807" y="193"/>
                  </a:lnTo>
                  <a:lnTo>
                    <a:pt x="1807" y="166"/>
                  </a:lnTo>
                  <a:lnTo>
                    <a:pt x="1808" y="139"/>
                  </a:lnTo>
                  <a:lnTo>
                    <a:pt x="1811" y="113"/>
                  </a:lnTo>
                  <a:lnTo>
                    <a:pt x="1814" y="90"/>
                  </a:lnTo>
                  <a:lnTo>
                    <a:pt x="1817" y="68"/>
                  </a:lnTo>
                  <a:lnTo>
                    <a:pt x="1821" y="49"/>
                  </a:lnTo>
                  <a:lnTo>
                    <a:pt x="1824" y="32"/>
                  </a:lnTo>
                  <a:lnTo>
                    <a:pt x="1830" y="8"/>
                  </a:lnTo>
                  <a:lnTo>
                    <a:pt x="1833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1" name="Freeform 195"/>
            <p:cNvSpPr>
              <a:spLocks/>
            </p:cNvSpPr>
            <p:nvPr/>
          </p:nvSpPr>
          <p:spPr bwMode="auto">
            <a:xfrm>
              <a:off x="1157" y="1278"/>
              <a:ext cx="86" cy="60"/>
            </a:xfrm>
            <a:custGeom>
              <a:avLst/>
              <a:gdLst/>
              <a:ahLst/>
              <a:cxnLst>
                <a:cxn ang="0">
                  <a:pos x="382" y="0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7" y="20"/>
                </a:cxn>
                <a:cxn ang="0">
                  <a:pos x="19" y="38"/>
                </a:cxn>
                <a:cxn ang="0">
                  <a:pos x="37" y="63"/>
                </a:cxn>
                <a:cxn ang="0">
                  <a:pos x="62" y="95"/>
                </a:cxn>
                <a:cxn ang="0">
                  <a:pos x="96" y="135"/>
                </a:cxn>
                <a:cxn ang="0">
                  <a:pos x="138" y="183"/>
                </a:cxn>
                <a:cxn ang="0">
                  <a:pos x="190" y="240"/>
                </a:cxn>
                <a:cxn ang="0">
                  <a:pos x="221" y="271"/>
                </a:cxn>
                <a:cxn ang="0">
                  <a:pos x="255" y="304"/>
                </a:cxn>
                <a:cxn ang="0">
                  <a:pos x="290" y="340"/>
                </a:cxn>
                <a:cxn ang="0">
                  <a:pos x="329" y="378"/>
                </a:cxn>
                <a:cxn ang="0">
                  <a:pos x="372" y="418"/>
                </a:cxn>
                <a:cxn ang="0">
                  <a:pos x="418" y="460"/>
                </a:cxn>
                <a:cxn ang="0">
                  <a:pos x="467" y="504"/>
                </a:cxn>
                <a:cxn ang="0">
                  <a:pos x="521" y="551"/>
                </a:cxn>
                <a:cxn ang="0">
                  <a:pos x="577" y="601"/>
                </a:cxn>
                <a:cxn ang="0">
                  <a:pos x="638" y="652"/>
                </a:cxn>
                <a:cxn ang="0">
                  <a:pos x="703" y="705"/>
                </a:cxn>
                <a:cxn ang="0">
                  <a:pos x="771" y="761"/>
                </a:cxn>
                <a:cxn ang="0">
                  <a:pos x="844" y="820"/>
                </a:cxn>
                <a:cxn ang="0">
                  <a:pos x="921" y="881"/>
                </a:cxn>
                <a:cxn ang="0">
                  <a:pos x="1003" y="945"/>
                </a:cxn>
                <a:cxn ang="0">
                  <a:pos x="1089" y="1011"/>
                </a:cxn>
                <a:cxn ang="0">
                  <a:pos x="1447" y="989"/>
                </a:cxn>
                <a:cxn ang="0">
                  <a:pos x="382" y="0"/>
                </a:cxn>
              </a:cxnLst>
              <a:rect l="0" t="0" r="r" b="b"/>
              <a:pathLst>
                <a:path w="1447" h="1011">
                  <a:moveTo>
                    <a:pt x="382" y="0"/>
                  </a:moveTo>
                  <a:lnTo>
                    <a:pt x="0" y="7"/>
                  </a:lnTo>
                  <a:lnTo>
                    <a:pt x="1" y="10"/>
                  </a:lnTo>
                  <a:lnTo>
                    <a:pt x="7" y="20"/>
                  </a:lnTo>
                  <a:lnTo>
                    <a:pt x="19" y="38"/>
                  </a:lnTo>
                  <a:lnTo>
                    <a:pt x="37" y="63"/>
                  </a:lnTo>
                  <a:lnTo>
                    <a:pt x="62" y="95"/>
                  </a:lnTo>
                  <a:lnTo>
                    <a:pt x="96" y="135"/>
                  </a:lnTo>
                  <a:lnTo>
                    <a:pt x="138" y="183"/>
                  </a:lnTo>
                  <a:lnTo>
                    <a:pt x="190" y="240"/>
                  </a:lnTo>
                  <a:lnTo>
                    <a:pt x="221" y="271"/>
                  </a:lnTo>
                  <a:lnTo>
                    <a:pt x="255" y="304"/>
                  </a:lnTo>
                  <a:lnTo>
                    <a:pt x="290" y="340"/>
                  </a:lnTo>
                  <a:lnTo>
                    <a:pt x="329" y="378"/>
                  </a:lnTo>
                  <a:lnTo>
                    <a:pt x="372" y="418"/>
                  </a:lnTo>
                  <a:lnTo>
                    <a:pt x="418" y="460"/>
                  </a:lnTo>
                  <a:lnTo>
                    <a:pt x="467" y="504"/>
                  </a:lnTo>
                  <a:lnTo>
                    <a:pt x="521" y="551"/>
                  </a:lnTo>
                  <a:lnTo>
                    <a:pt x="577" y="601"/>
                  </a:lnTo>
                  <a:lnTo>
                    <a:pt x="638" y="652"/>
                  </a:lnTo>
                  <a:lnTo>
                    <a:pt x="703" y="705"/>
                  </a:lnTo>
                  <a:lnTo>
                    <a:pt x="771" y="761"/>
                  </a:lnTo>
                  <a:lnTo>
                    <a:pt x="844" y="820"/>
                  </a:lnTo>
                  <a:lnTo>
                    <a:pt x="921" y="881"/>
                  </a:lnTo>
                  <a:lnTo>
                    <a:pt x="1003" y="945"/>
                  </a:lnTo>
                  <a:lnTo>
                    <a:pt x="1089" y="1011"/>
                  </a:lnTo>
                  <a:lnTo>
                    <a:pt x="1447" y="989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00973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2" name="Freeform 196"/>
            <p:cNvSpPr>
              <a:spLocks/>
            </p:cNvSpPr>
            <p:nvPr/>
          </p:nvSpPr>
          <p:spPr bwMode="auto">
            <a:xfrm>
              <a:off x="1216" y="1332"/>
              <a:ext cx="117" cy="36"/>
            </a:xfrm>
            <a:custGeom>
              <a:avLst/>
              <a:gdLst/>
              <a:ahLst/>
              <a:cxnLst>
                <a:cxn ang="0">
                  <a:pos x="85" y="105"/>
                </a:cxn>
                <a:cxn ang="0">
                  <a:pos x="52" y="157"/>
                </a:cxn>
                <a:cxn ang="0">
                  <a:pos x="31" y="196"/>
                </a:cxn>
                <a:cxn ang="0">
                  <a:pos x="20" y="228"/>
                </a:cxn>
                <a:cxn ang="0">
                  <a:pos x="10" y="262"/>
                </a:cxn>
                <a:cxn ang="0">
                  <a:pos x="3" y="299"/>
                </a:cxn>
                <a:cxn ang="0">
                  <a:pos x="0" y="337"/>
                </a:cxn>
                <a:cxn ang="0">
                  <a:pos x="2" y="378"/>
                </a:cxn>
                <a:cxn ang="0">
                  <a:pos x="11" y="423"/>
                </a:cxn>
                <a:cxn ang="0">
                  <a:pos x="25" y="467"/>
                </a:cxn>
                <a:cxn ang="0">
                  <a:pos x="49" y="513"/>
                </a:cxn>
                <a:cxn ang="0">
                  <a:pos x="79" y="560"/>
                </a:cxn>
                <a:cxn ang="0">
                  <a:pos x="108" y="585"/>
                </a:cxn>
                <a:cxn ang="0">
                  <a:pos x="176" y="591"/>
                </a:cxn>
                <a:cxn ang="0">
                  <a:pos x="310" y="600"/>
                </a:cxn>
                <a:cxn ang="0">
                  <a:pos x="451" y="604"/>
                </a:cxn>
                <a:cxn ang="0">
                  <a:pos x="561" y="604"/>
                </a:cxn>
                <a:cxn ang="0">
                  <a:pos x="686" y="603"/>
                </a:cxn>
                <a:cxn ang="0">
                  <a:pos x="823" y="598"/>
                </a:cxn>
                <a:cxn ang="0">
                  <a:pos x="972" y="589"/>
                </a:cxn>
                <a:cxn ang="0">
                  <a:pos x="1134" y="575"/>
                </a:cxn>
                <a:cxn ang="0">
                  <a:pos x="1306" y="558"/>
                </a:cxn>
                <a:cxn ang="0">
                  <a:pos x="1489" y="533"/>
                </a:cxn>
                <a:cxn ang="0">
                  <a:pos x="1682" y="504"/>
                </a:cxn>
                <a:cxn ang="0">
                  <a:pos x="1884" y="466"/>
                </a:cxn>
                <a:cxn ang="0">
                  <a:pos x="1894" y="387"/>
                </a:cxn>
                <a:cxn ang="0">
                  <a:pos x="1837" y="396"/>
                </a:cxn>
                <a:cxn ang="0">
                  <a:pos x="1684" y="417"/>
                </a:cxn>
                <a:cxn ang="0">
                  <a:pos x="1458" y="447"/>
                </a:cxn>
                <a:cxn ang="0">
                  <a:pos x="1186" y="478"/>
                </a:cxn>
                <a:cxn ang="0">
                  <a:pos x="1041" y="492"/>
                </a:cxn>
                <a:cxn ang="0">
                  <a:pos x="894" y="505"/>
                </a:cxn>
                <a:cxn ang="0">
                  <a:pos x="746" y="514"/>
                </a:cxn>
                <a:cxn ang="0">
                  <a:pos x="603" y="520"/>
                </a:cxn>
                <a:cxn ang="0">
                  <a:pos x="468" y="521"/>
                </a:cxn>
                <a:cxn ang="0">
                  <a:pos x="342" y="518"/>
                </a:cxn>
                <a:cxn ang="0">
                  <a:pos x="231" y="510"/>
                </a:cxn>
                <a:cxn ang="0">
                  <a:pos x="134" y="494"/>
                </a:cxn>
                <a:cxn ang="0">
                  <a:pos x="115" y="462"/>
                </a:cxn>
                <a:cxn ang="0">
                  <a:pos x="99" y="424"/>
                </a:cxn>
                <a:cxn ang="0">
                  <a:pos x="84" y="376"/>
                </a:cxn>
                <a:cxn ang="0">
                  <a:pos x="80" y="350"/>
                </a:cxn>
                <a:cxn ang="0">
                  <a:pos x="78" y="322"/>
                </a:cxn>
                <a:cxn ang="0">
                  <a:pos x="79" y="292"/>
                </a:cxn>
                <a:cxn ang="0">
                  <a:pos x="84" y="263"/>
                </a:cxn>
                <a:cxn ang="0">
                  <a:pos x="95" y="232"/>
                </a:cxn>
                <a:cxn ang="0">
                  <a:pos x="110" y="201"/>
                </a:cxn>
                <a:cxn ang="0">
                  <a:pos x="131" y="170"/>
                </a:cxn>
                <a:cxn ang="0">
                  <a:pos x="159" y="140"/>
                </a:cxn>
                <a:cxn ang="0">
                  <a:pos x="209" y="141"/>
                </a:cxn>
                <a:cxn ang="0">
                  <a:pos x="347" y="142"/>
                </a:cxn>
                <a:cxn ang="0">
                  <a:pos x="554" y="140"/>
                </a:cxn>
                <a:cxn ang="0">
                  <a:pos x="810" y="136"/>
                </a:cxn>
                <a:cxn ang="0">
                  <a:pos x="1093" y="125"/>
                </a:cxn>
                <a:cxn ang="0">
                  <a:pos x="1239" y="118"/>
                </a:cxn>
                <a:cxn ang="0">
                  <a:pos x="1387" y="109"/>
                </a:cxn>
                <a:cxn ang="0">
                  <a:pos x="1530" y="98"/>
                </a:cxn>
                <a:cxn ang="0">
                  <a:pos x="1669" y="83"/>
                </a:cxn>
                <a:cxn ang="0">
                  <a:pos x="1801" y="67"/>
                </a:cxn>
                <a:cxn ang="0">
                  <a:pos x="1922" y="47"/>
                </a:cxn>
                <a:cxn ang="0">
                  <a:pos x="95" y="95"/>
                </a:cxn>
              </a:cxnLst>
              <a:rect l="0" t="0" r="r" b="b"/>
              <a:pathLst>
                <a:path w="1988" h="604">
                  <a:moveTo>
                    <a:pt x="95" y="95"/>
                  </a:moveTo>
                  <a:lnTo>
                    <a:pt x="85" y="105"/>
                  </a:lnTo>
                  <a:lnTo>
                    <a:pt x="64" y="136"/>
                  </a:lnTo>
                  <a:lnTo>
                    <a:pt x="52" y="157"/>
                  </a:lnTo>
                  <a:lnTo>
                    <a:pt x="38" y="183"/>
                  </a:lnTo>
                  <a:lnTo>
                    <a:pt x="31" y="196"/>
                  </a:lnTo>
                  <a:lnTo>
                    <a:pt x="25" y="211"/>
                  </a:lnTo>
                  <a:lnTo>
                    <a:pt x="20" y="228"/>
                  </a:lnTo>
                  <a:lnTo>
                    <a:pt x="15" y="244"/>
                  </a:lnTo>
                  <a:lnTo>
                    <a:pt x="10" y="262"/>
                  </a:lnTo>
                  <a:lnTo>
                    <a:pt x="7" y="279"/>
                  </a:lnTo>
                  <a:lnTo>
                    <a:pt x="3" y="299"/>
                  </a:lnTo>
                  <a:lnTo>
                    <a:pt x="1" y="317"/>
                  </a:lnTo>
                  <a:lnTo>
                    <a:pt x="0" y="337"/>
                  </a:lnTo>
                  <a:lnTo>
                    <a:pt x="0" y="358"/>
                  </a:lnTo>
                  <a:lnTo>
                    <a:pt x="2" y="378"/>
                  </a:lnTo>
                  <a:lnTo>
                    <a:pt x="6" y="400"/>
                  </a:lnTo>
                  <a:lnTo>
                    <a:pt x="11" y="423"/>
                  </a:lnTo>
                  <a:lnTo>
                    <a:pt x="17" y="444"/>
                  </a:lnTo>
                  <a:lnTo>
                    <a:pt x="25" y="467"/>
                  </a:lnTo>
                  <a:lnTo>
                    <a:pt x="35" y="490"/>
                  </a:lnTo>
                  <a:lnTo>
                    <a:pt x="49" y="513"/>
                  </a:lnTo>
                  <a:lnTo>
                    <a:pt x="63" y="536"/>
                  </a:lnTo>
                  <a:lnTo>
                    <a:pt x="79" y="560"/>
                  </a:lnTo>
                  <a:lnTo>
                    <a:pt x="99" y="583"/>
                  </a:lnTo>
                  <a:lnTo>
                    <a:pt x="108" y="585"/>
                  </a:lnTo>
                  <a:lnTo>
                    <a:pt x="133" y="588"/>
                  </a:lnTo>
                  <a:lnTo>
                    <a:pt x="176" y="591"/>
                  </a:lnTo>
                  <a:lnTo>
                    <a:pt x="236" y="596"/>
                  </a:lnTo>
                  <a:lnTo>
                    <a:pt x="310" y="600"/>
                  </a:lnTo>
                  <a:lnTo>
                    <a:pt x="400" y="603"/>
                  </a:lnTo>
                  <a:lnTo>
                    <a:pt x="451" y="604"/>
                  </a:lnTo>
                  <a:lnTo>
                    <a:pt x="504" y="604"/>
                  </a:lnTo>
                  <a:lnTo>
                    <a:pt x="561" y="604"/>
                  </a:lnTo>
                  <a:lnTo>
                    <a:pt x="621" y="604"/>
                  </a:lnTo>
                  <a:lnTo>
                    <a:pt x="686" y="603"/>
                  </a:lnTo>
                  <a:lnTo>
                    <a:pt x="752" y="601"/>
                  </a:lnTo>
                  <a:lnTo>
                    <a:pt x="823" y="598"/>
                  </a:lnTo>
                  <a:lnTo>
                    <a:pt x="897" y="594"/>
                  </a:lnTo>
                  <a:lnTo>
                    <a:pt x="972" y="589"/>
                  </a:lnTo>
                  <a:lnTo>
                    <a:pt x="1052" y="582"/>
                  </a:lnTo>
                  <a:lnTo>
                    <a:pt x="1134" y="575"/>
                  </a:lnTo>
                  <a:lnTo>
                    <a:pt x="1219" y="567"/>
                  </a:lnTo>
                  <a:lnTo>
                    <a:pt x="1306" y="558"/>
                  </a:lnTo>
                  <a:lnTo>
                    <a:pt x="1396" y="547"/>
                  </a:lnTo>
                  <a:lnTo>
                    <a:pt x="1489" y="533"/>
                  </a:lnTo>
                  <a:lnTo>
                    <a:pt x="1584" y="519"/>
                  </a:lnTo>
                  <a:lnTo>
                    <a:pt x="1682" y="504"/>
                  </a:lnTo>
                  <a:lnTo>
                    <a:pt x="1782" y="486"/>
                  </a:lnTo>
                  <a:lnTo>
                    <a:pt x="1884" y="466"/>
                  </a:lnTo>
                  <a:lnTo>
                    <a:pt x="1988" y="444"/>
                  </a:lnTo>
                  <a:lnTo>
                    <a:pt x="1894" y="387"/>
                  </a:lnTo>
                  <a:lnTo>
                    <a:pt x="1879" y="390"/>
                  </a:lnTo>
                  <a:lnTo>
                    <a:pt x="1837" y="396"/>
                  </a:lnTo>
                  <a:lnTo>
                    <a:pt x="1771" y="405"/>
                  </a:lnTo>
                  <a:lnTo>
                    <a:pt x="1684" y="417"/>
                  </a:lnTo>
                  <a:lnTo>
                    <a:pt x="1578" y="432"/>
                  </a:lnTo>
                  <a:lnTo>
                    <a:pt x="1458" y="447"/>
                  </a:lnTo>
                  <a:lnTo>
                    <a:pt x="1326" y="463"/>
                  </a:lnTo>
                  <a:lnTo>
                    <a:pt x="1186" y="478"/>
                  </a:lnTo>
                  <a:lnTo>
                    <a:pt x="1115" y="485"/>
                  </a:lnTo>
                  <a:lnTo>
                    <a:pt x="1041" y="492"/>
                  </a:lnTo>
                  <a:lnTo>
                    <a:pt x="967" y="498"/>
                  </a:lnTo>
                  <a:lnTo>
                    <a:pt x="894" y="505"/>
                  </a:lnTo>
                  <a:lnTo>
                    <a:pt x="819" y="510"/>
                  </a:lnTo>
                  <a:lnTo>
                    <a:pt x="746" y="514"/>
                  </a:lnTo>
                  <a:lnTo>
                    <a:pt x="674" y="517"/>
                  </a:lnTo>
                  <a:lnTo>
                    <a:pt x="603" y="520"/>
                  </a:lnTo>
                  <a:lnTo>
                    <a:pt x="535" y="521"/>
                  </a:lnTo>
                  <a:lnTo>
                    <a:pt x="468" y="521"/>
                  </a:lnTo>
                  <a:lnTo>
                    <a:pt x="404" y="521"/>
                  </a:lnTo>
                  <a:lnTo>
                    <a:pt x="342" y="518"/>
                  </a:lnTo>
                  <a:lnTo>
                    <a:pt x="284" y="515"/>
                  </a:lnTo>
                  <a:lnTo>
                    <a:pt x="231" y="510"/>
                  </a:lnTo>
                  <a:lnTo>
                    <a:pt x="180" y="503"/>
                  </a:lnTo>
                  <a:lnTo>
                    <a:pt x="134" y="494"/>
                  </a:lnTo>
                  <a:lnTo>
                    <a:pt x="129" y="485"/>
                  </a:lnTo>
                  <a:lnTo>
                    <a:pt x="115" y="462"/>
                  </a:lnTo>
                  <a:lnTo>
                    <a:pt x="107" y="444"/>
                  </a:lnTo>
                  <a:lnTo>
                    <a:pt x="99" y="424"/>
                  </a:lnTo>
                  <a:lnTo>
                    <a:pt x="90" y="401"/>
                  </a:lnTo>
                  <a:lnTo>
                    <a:pt x="84" y="376"/>
                  </a:lnTo>
                  <a:lnTo>
                    <a:pt x="81" y="363"/>
                  </a:lnTo>
                  <a:lnTo>
                    <a:pt x="80" y="350"/>
                  </a:lnTo>
                  <a:lnTo>
                    <a:pt x="78" y="336"/>
                  </a:lnTo>
                  <a:lnTo>
                    <a:pt x="78" y="322"/>
                  </a:lnTo>
                  <a:lnTo>
                    <a:pt x="78" y="307"/>
                  </a:lnTo>
                  <a:lnTo>
                    <a:pt x="79" y="292"/>
                  </a:lnTo>
                  <a:lnTo>
                    <a:pt x="81" y="277"/>
                  </a:lnTo>
                  <a:lnTo>
                    <a:pt x="84" y="263"/>
                  </a:lnTo>
                  <a:lnTo>
                    <a:pt x="89" y="247"/>
                  </a:lnTo>
                  <a:lnTo>
                    <a:pt x="95" y="232"/>
                  </a:lnTo>
                  <a:lnTo>
                    <a:pt x="102" y="217"/>
                  </a:lnTo>
                  <a:lnTo>
                    <a:pt x="110" y="201"/>
                  </a:lnTo>
                  <a:lnTo>
                    <a:pt x="119" y="186"/>
                  </a:lnTo>
                  <a:lnTo>
                    <a:pt x="131" y="170"/>
                  </a:lnTo>
                  <a:lnTo>
                    <a:pt x="144" y="155"/>
                  </a:lnTo>
                  <a:lnTo>
                    <a:pt x="159" y="140"/>
                  </a:lnTo>
                  <a:lnTo>
                    <a:pt x="172" y="141"/>
                  </a:lnTo>
                  <a:lnTo>
                    <a:pt x="209" y="141"/>
                  </a:lnTo>
                  <a:lnTo>
                    <a:pt x="268" y="141"/>
                  </a:lnTo>
                  <a:lnTo>
                    <a:pt x="347" y="142"/>
                  </a:lnTo>
                  <a:lnTo>
                    <a:pt x="443" y="141"/>
                  </a:lnTo>
                  <a:lnTo>
                    <a:pt x="554" y="140"/>
                  </a:lnTo>
                  <a:lnTo>
                    <a:pt x="677" y="139"/>
                  </a:lnTo>
                  <a:lnTo>
                    <a:pt x="810" y="136"/>
                  </a:lnTo>
                  <a:lnTo>
                    <a:pt x="949" y="131"/>
                  </a:lnTo>
                  <a:lnTo>
                    <a:pt x="1093" y="125"/>
                  </a:lnTo>
                  <a:lnTo>
                    <a:pt x="1167" y="122"/>
                  </a:lnTo>
                  <a:lnTo>
                    <a:pt x="1239" y="118"/>
                  </a:lnTo>
                  <a:lnTo>
                    <a:pt x="1313" y="114"/>
                  </a:lnTo>
                  <a:lnTo>
                    <a:pt x="1387" y="109"/>
                  </a:lnTo>
                  <a:lnTo>
                    <a:pt x="1459" y="104"/>
                  </a:lnTo>
                  <a:lnTo>
                    <a:pt x="1530" y="98"/>
                  </a:lnTo>
                  <a:lnTo>
                    <a:pt x="1601" y="90"/>
                  </a:lnTo>
                  <a:lnTo>
                    <a:pt x="1669" y="83"/>
                  </a:lnTo>
                  <a:lnTo>
                    <a:pt x="1736" y="75"/>
                  </a:lnTo>
                  <a:lnTo>
                    <a:pt x="1801" y="67"/>
                  </a:lnTo>
                  <a:lnTo>
                    <a:pt x="1863" y="58"/>
                  </a:lnTo>
                  <a:lnTo>
                    <a:pt x="1922" y="47"/>
                  </a:lnTo>
                  <a:lnTo>
                    <a:pt x="1880" y="0"/>
                  </a:lnTo>
                  <a:lnTo>
                    <a:pt x="95" y="95"/>
                  </a:lnTo>
                  <a:close/>
                </a:path>
              </a:pathLst>
            </a:custGeom>
            <a:solidFill>
              <a:srgbClr val="0067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3" name="Freeform 197"/>
            <p:cNvSpPr>
              <a:spLocks/>
            </p:cNvSpPr>
            <p:nvPr/>
          </p:nvSpPr>
          <p:spPr bwMode="auto">
            <a:xfrm>
              <a:off x="1196" y="1285"/>
              <a:ext cx="80" cy="12"/>
            </a:xfrm>
            <a:custGeom>
              <a:avLst/>
              <a:gdLst/>
              <a:ahLst/>
              <a:cxnLst>
                <a:cxn ang="0">
                  <a:pos x="1371" y="179"/>
                </a:cxn>
                <a:cxn ang="0">
                  <a:pos x="239" y="201"/>
                </a:cxn>
                <a:cxn ang="0">
                  <a:pos x="0" y="19"/>
                </a:cxn>
                <a:cxn ang="0">
                  <a:pos x="1171" y="0"/>
                </a:cxn>
                <a:cxn ang="0">
                  <a:pos x="1371" y="179"/>
                </a:cxn>
              </a:cxnLst>
              <a:rect l="0" t="0" r="r" b="b"/>
              <a:pathLst>
                <a:path w="1371" h="201">
                  <a:moveTo>
                    <a:pt x="1371" y="179"/>
                  </a:moveTo>
                  <a:lnTo>
                    <a:pt x="239" y="201"/>
                  </a:lnTo>
                  <a:lnTo>
                    <a:pt x="0" y="19"/>
                  </a:lnTo>
                  <a:lnTo>
                    <a:pt x="1171" y="0"/>
                  </a:lnTo>
                  <a:lnTo>
                    <a:pt x="1371" y="1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4" name="Freeform 198"/>
            <p:cNvSpPr>
              <a:spLocks/>
            </p:cNvSpPr>
            <p:nvPr/>
          </p:nvSpPr>
          <p:spPr bwMode="auto">
            <a:xfrm>
              <a:off x="1194" y="1264"/>
              <a:ext cx="176" cy="90"/>
            </a:xfrm>
            <a:custGeom>
              <a:avLst/>
              <a:gdLst/>
              <a:ahLst/>
              <a:cxnLst>
                <a:cxn ang="0">
                  <a:pos x="2827" y="1323"/>
                </a:cxn>
                <a:cxn ang="0">
                  <a:pos x="2728" y="1339"/>
                </a:cxn>
                <a:cxn ang="0">
                  <a:pos x="2553" y="1365"/>
                </a:cxn>
                <a:cxn ang="0">
                  <a:pos x="2323" y="1394"/>
                </a:cxn>
                <a:cxn ang="0">
                  <a:pos x="2127" y="1416"/>
                </a:cxn>
                <a:cxn ang="0">
                  <a:pos x="1992" y="1427"/>
                </a:cxn>
                <a:cxn ang="0">
                  <a:pos x="1855" y="1436"/>
                </a:cxn>
                <a:cxn ang="0">
                  <a:pos x="1721" y="1442"/>
                </a:cxn>
                <a:cxn ang="0">
                  <a:pos x="1591" y="1444"/>
                </a:cxn>
                <a:cxn ang="0">
                  <a:pos x="1468" y="1441"/>
                </a:cxn>
                <a:cxn ang="0">
                  <a:pos x="1357" y="1432"/>
                </a:cxn>
                <a:cxn ang="0">
                  <a:pos x="1257" y="1417"/>
                </a:cxn>
                <a:cxn ang="0">
                  <a:pos x="1222" y="1084"/>
                </a:cxn>
                <a:cxn ang="0">
                  <a:pos x="1289" y="1082"/>
                </a:cxn>
                <a:cxn ang="0">
                  <a:pos x="1466" y="1077"/>
                </a:cxn>
                <a:cxn ang="0">
                  <a:pos x="1721" y="1071"/>
                </a:cxn>
                <a:cxn ang="0">
                  <a:pos x="2019" y="1062"/>
                </a:cxn>
                <a:cxn ang="0">
                  <a:pos x="2326" y="1050"/>
                </a:cxn>
                <a:cxn ang="0">
                  <a:pos x="2607" y="1035"/>
                </a:cxn>
                <a:cxn ang="0">
                  <a:pos x="2829" y="1019"/>
                </a:cxn>
                <a:cxn ang="0">
                  <a:pos x="2907" y="1011"/>
                </a:cxn>
                <a:cxn ang="0">
                  <a:pos x="2957" y="1001"/>
                </a:cxn>
                <a:cxn ang="0">
                  <a:pos x="2915" y="933"/>
                </a:cxn>
                <a:cxn ang="0">
                  <a:pos x="2852" y="900"/>
                </a:cxn>
                <a:cxn ang="0">
                  <a:pos x="2777" y="853"/>
                </a:cxn>
                <a:cxn ang="0">
                  <a:pos x="2694" y="794"/>
                </a:cxn>
                <a:cxn ang="0">
                  <a:pos x="2605" y="724"/>
                </a:cxn>
                <a:cxn ang="0">
                  <a:pos x="2512" y="648"/>
                </a:cxn>
                <a:cxn ang="0">
                  <a:pos x="2370" y="524"/>
                </a:cxn>
                <a:cxn ang="0">
                  <a:pos x="2183" y="356"/>
                </a:cxn>
                <a:cxn ang="0">
                  <a:pos x="2020" y="202"/>
                </a:cxn>
                <a:cxn ang="0">
                  <a:pos x="1894" y="80"/>
                </a:cxn>
                <a:cxn ang="0">
                  <a:pos x="1822" y="9"/>
                </a:cxn>
                <a:cxn ang="0">
                  <a:pos x="66" y="34"/>
                </a:cxn>
                <a:cxn ang="0">
                  <a:pos x="46" y="103"/>
                </a:cxn>
                <a:cxn ang="0">
                  <a:pos x="29" y="176"/>
                </a:cxn>
                <a:cxn ang="0">
                  <a:pos x="12" y="268"/>
                </a:cxn>
                <a:cxn ang="0">
                  <a:pos x="6" y="318"/>
                </a:cxn>
                <a:cxn ang="0">
                  <a:pos x="2" y="370"/>
                </a:cxn>
                <a:cxn ang="0">
                  <a:pos x="0" y="423"/>
                </a:cxn>
                <a:cxn ang="0">
                  <a:pos x="1" y="476"/>
                </a:cxn>
                <a:cxn ang="0">
                  <a:pos x="6" y="528"/>
                </a:cxn>
                <a:cxn ang="0">
                  <a:pos x="15" y="577"/>
                </a:cxn>
                <a:cxn ang="0">
                  <a:pos x="30" y="625"/>
                </a:cxn>
                <a:cxn ang="0">
                  <a:pos x="49" y="668"/>
                </a:cxn>
                <a:cxn ang="0">
                  <a:pos x="1181" y="1526"/>
                </a:cxn>
                <a:cxn ang="0">
                  <a:pos x="1319" y="1523"/>
                </a:cxn>
                <a:cxn ang="0">
                  <a:pos x="1559" y="1516"/>
                </a:cxn>
                <a:cxn ang="0">
                  <a:pos x="1863" y="1504"/>
                </a:cxn>
                <a:cxn ang="0">
                  <a:pos x="2192" y="1488"/>
                </a:cxn>
                <a:cxn ang="0">
                  <a:pos x="2433" y="1473"/>
                </a:cxn>
                <a:cxn ang="0">
                  <a:pos x="2581" y="1461"/>
                </a:cxn>
                <a:cxn ang="0">
                  <a:pos x="2714" y="1447"/>
                </a:cxn>
                <a:cxn ang="0">
                  <a:pos x="2828" y="1433"/>
                </a:cxn>
                <a:cxn ang="0">
                  <a:pos x="2917" y="1417"/>
                </a:cxn>
                <a:cxn ang="0">
                  <a:pos x="2977" y="1399"/>
                </a:cxn>
                <a:cxn ang="0">
                  <a:pos x="2840" y="1321"/>
                </a:cxn>
              </a:cxnLst>
              <a:rect l="0" t="0" r="r" b="b"/>
              <a:pathLst>
                <a:path w="2994" h="1526">
                  <a:moveTo>
                    <a:pt x="2840" y="1321"/>
                  </a:moveTo>
                  <a:lnTo>
                    <a:pt x="2827" y="1323"/>
                  </a:lnTo>
                  <a:lnTo>
                    <a:pt x="2788" y="1330"/>
                  </a:lnTo>
                  <a:lnTo>
                    <a:pt x="2728" y="1339"/>
                  </a:lnTo>
                  <a:lnTo>
                    <a:pt x="2648" y="1351"/>
                  </a:lnTo>
                  <a:lnTo>
                    <a:pt x="2553" y="1365"/>
                  </a:lnTo>
                  <a:lnTo>
                    <a:pt x="2442" y="1380"/>
                  </a:lnTo>
                  <a:lnTo>
                    <a:pt x="2323" y="1394"/>
                  </a:lnTo>
                  <a:lnTo>
                    <a:pt x="2194" y="1409"/>
                  </a:lnTo>
                  <a:lnTo>
                    <a:pt x="2127" y="1416"/>
                  </a:lnTo>
                  <a:lnTo>
                    <a:pt x="2060" y="1422"/>
                  </a:lnTo>
                  <a:lnTo>
                    <a:pt x="1992" y="1427"/>
                  </a:lnTo>
                  <a:lnTo>
                    <a:pt x="1924" y="1432"/>
                  </a:lnTo>
                  <a:lnTo>
                    <a:pt x="1855" y="1436"/>
                  </a:lnTo>
                  <a:lnTo>
                    <a:pt x="1787" y="1440"/>
                  </a:lnTo>
                  <a:lnTo>
                    <a:pt x="1721" y="1442"/>
                  </a:lnTo>
                  <a:lnTo>
                    <a:pt x="1655" y="1444"/>
                  </a:lnTo>
                  <a:lnTo>
                    <a:pt x="1591" y="1444"/>
                  </a:lnTo>
                  <a:lnTo>
                    <a:pt x="1529" y="1443"/>
                  </a:lnTo>
                  <a:lnTo>
                    <a:pt x="1468" y="1441"/>
                  </a:lnTo>
                  <a:lnTo>
                    <a:pt x="1411" y="1437"/>
                  </a:lnTo>
                  <a:lnTo>
                    <a:pt x="1357" y="1432"/>
                  </a:lnTo>
                  <a:lnTo>
                    <a:pt x="1305" y="1426"/>
                  </a:lnTo>
                  <a:lnTo>
                    <a:pt x="1257" y="1417"/>
                  </a:lnTo>
                  <a:lnTo>
                    <a:pt x="1213" y="1406"/>
                  </a:lnTo>
                  <a:lnTo>
                    <a:pt x="1222" y="1084"/>
                  </a:lnTo>
                  <a:lnTo>
                    <a:pt x="1239" y="1084"/>
                  </a:lnTo>
                  <a:lnTo>
                    <a:pt x="1289" y="1082"/>
                  </a:lnTo>
                  <a:lnTo>
                    <a:pt x="1366" y="1081"/>
                  </a:lnTo>
                  <a:lnTo>
                    <a:pt x="1466" y="1077"/>
                  </a:lnTo>
                  <a:lnTo>
                    <a:pt x="1587" y="1074"/>
                  </a:lnTo>
                  <a:lnTo>
                    <a:pt x="1721" y="1071"/>
                  </a:lnTo>
                  <a:lnTo>
                    <a:pt x="1867" y="1066"/>
                  </a:lnTo>
                  <a:lnTo>
                    <a:pt x="2019" y="1062"/>
                  </a:lnTo>
                  <a:lnTo>
                    <a:pt x="2173" y="1056"/>
                  </a:lnTo>
                  <a:lnTo>
                    <a:pt x="2326" y="1050"/>
                  </a:lnTo>
                  <a:lnTo>
                    <a:pt x="2471" y="1043"/>
                  </a:lnTo>
                  <a:lnTo>
                    <a:pt x="2607" y="1035"/>
                  </a:lnTo>
                  <a:lnTo>
                    <a:pt x="2727" y="1028"/>
                  </a:lnTo>
                  <a:lnTo>
                    <a:pt x="2829" y="1019"/>
                  </a:lnTo>
                  <a:lnTo>
                    <a:pt x="2871" y="1015"/>
                  </a:lnTo>
                  <a:lnTo>
                    <a:pt x="2907" y="1011"/>
                  </a:lnTo>
                  <a:lnTo>
                    <a:pt x="2935" y="1006"/>
                  </a:lnTo>
                  <a:lnTo>
                    <a:pt x="2957" y="1001"/>
                  </a:lnTo>
                  <a:lnTo>
                    <a:pt x="2943" y="943"/>
                  </a:lnTo>
                  <a:lnTo>
                    <a:pt x="2915" y="933"/>
                  </a:lnTo>
                  <a:lnTo>
                    <a:pt x="2885" y="919"/>
                  </a:lnTo>
                  <a:lnTo>
                    <a:pt x="2852" y="900"/>
                  </a:lnTo>
                  <a:lnTo>
                    <a:pt x="2816" y="879"/>
                  </a:lnTo>
                  <a:lnTo>
                    <a:pt x="2777" y="853"/>
                  </a:lnTo>
                  <a:lnTo>
                    <a:pt x="2737" y="824"/>
                  </a:lnTo>
                  <a:lnTo>
                    <a:pt x="2694" y="794"/>
                  </a:lnTo>
                  <a:lnTo>
                    <a:pt x="2651" y="760"/>
                  </a:lnTo>
                  <a:lnTo>
                    <a:pt x="2605" y="724"/>
                  </a:lnTo>
                  <a:lnTo>
                    <a:pt x="2559" y="687"/>
                  </a:lnTo>
                  <a:lnTo>
                    <a:pt x="2512" y="648"/>
                  </a:lnTo>
                  <a:lnTo>
                    <a:pt x="2465" y="607"/>
                  </a:lnTo>
                  <a:lnTo>
                    <a:pt x="2370" y="524"/>
                  </a:lnTo>
                  <a:lnTo>
                    <a:pt x="2276" y="440"/>
                  </a:lnTo>
                  <a:lnTo>
                    <a:pt x="2183" y="356"/>
                  </a:lnTo>
                  <a:lnTo>
                    <a:pt x="2099" y="276"/>
                  </a:lnTo>
                  <a:lnTo>
                    <a:pt x="2020" y="202"/>
                  </a:lnTo>
                  <a:lnTo>
                    <a:pt x="1951" y="135"/>
                  </a:lnTo>
                  <a:lnTo>
                    <a:pt x="1894" y="80"/>
                  </a:lnTo>
                  <a:lnTo>
                    <a:pt x="1850" y="37"/>
                  </a:lnTo>
                  <a:lnTo>
                    <a:pt x="1822" y="9"/>
                  </a:lnTo>
                  <a:lnTo>
                    <a:pt x="1813" y="0"/>
                  </a:lnTo>
                  <a:lnTo>
                    <a:pt x="66" y="34"/>
                  </a:lnTo>
                  <a:lnTo>
                    <a:pt x="60" y="52"/>
                  </a:lnTo>
                  <a:lnTo>
                    <a:pt x="46" y="103"/>
                  </a:lnTo>
                  <a:lnTo>
                    <a:pt x="38" y="136"/>
                  </a:lnTo>
                  <a:lnTo>
                    <a:pt x="29" y="176"/>
                  </a:lnTo>
                  <a:lnTo>
                    <a:pt x="20" y="221"/>
                  </a:lnTo>
                  <a:lnTo>
                    <a:pt x="12" y="268"/>
                  </a:lnTo>
                  <a:lnTo>
                    <a:pt x="9" y="293"/>
                  </a:lnTo>
                  <a:lnTo>
                    <a:pt x="6" y="318"/>
                  </a:lnTo>
                  <a:lnTo>
                    <a:pt x="3" y="345"/>
                  </a:lnTo>
                  <a:lnTo>
                    <a:pt x="2" y="370"/>
                  </a:lnTo>
                  <a:lnTo>
                    <a:pt x="0" y="397"/>
                  </a:lnTo>
                  <a:lnTo>
                    <a:pt x="0" y="423"/>
                  </a:lnTo>
                  <a:lnTo>
                    <a:pt x="0" y="449"/>
                  </a:lnTo>
                  <a:lnTo>
                    <a:pt x="1" y="476"/>
                  </a:lnTo>
                  <a:lnTo>
                    <a:pt x="3" y="502"/>
                  </a:lnTo>
                  <a:lnTo>
                    <a:pt x="6" y="528"/>
                  </a:lnTo>
                  <a:lnTo>
                    <a:pt x="10" y="553"/>
                  </a:lnTo>
                  <a:lnTo>
                    <a:pt x="15" y="577"/>
                  </a:lnTo>
                  <a:lnTo>
                    <a:pt x="21" y="602"/>
                  </a:lnTo>
                  <a:lnTo>
                    <a:pt x="30" y="625"/>
                  </a:lnTo>
                  <a:lnTo>
                    <a:pt x="38" y="648"/>
                  </a:lnTo>
                  <a:lnTo>
                    <a:pt x="49" y="668"/>
                  </a:lnTo>
                  <a:lnTo>
                    <a:pt x="1162" y="1526"/>
                  </a:lnTo>
                  <a:lnTo>
                    <a:pt x="1181" y="1526"/>
                  </a:lnTo>
                  <a:lnTo>
                    <a:pt x="1235" y="1525"/>
                  </a:lnTo>
                  <a:lnTo>
                    <a:pt x="1319" y="1523"/>
                  </a:lnTo>
                  <a:lnTo>
                    <a:pt x="1429" y="1520"/>
                  </a:lnTo>
                  <a:lnTo>
                    <a:pt x="1559" y="1516"/>
                  </a:lnTo>
                  <a:lnTo>
                    <a:pt x="1706" y="1511"/>
                  </a:lnTo>
                  <a:lnTo>
                    <a:pt x="1863" y="1504"/>
                  </a:lnTo>
                  <a:lnTo>
                    <a:pt x="2027" y="1497"/>
                  </a:lnTo>
                  <a:lnTo>
                    <a:pt x="2192" y="1488"/>
                  </a:lnTo>
                  <a:lnTo>
                    <a:pt x="2354" y="1478"/>
                  </a:lnTo>
                  <a:lnTo>
                    <a:pt x="2433" y="1473"/>
                  </a:lnTo>
                  <a:lnTo>
                    <a:pt x="2509" y="1467"/>
                  </a:lnTo>
                  <a:lnTo>
                    <a:pt x="2581" y="1461"/>
                  </a:lnTo>
                  <a:lnTo>
                    <a:pt x="2650" y="1455"/>
                  </a:lnTo>
                  <a:lnTo>
                    <a:pt x="2714" y="1447"/>
                  </a:lnTo>
                  <a:lnTo>
                    <a:pt x="2774" y="1440"/>
                  </a:lnTo>
                  <a:lnTo>
                    <a:pt x="2828" y="1433"/>
                  </a:lnTo>
                  <a:lnTo>
                    <a:pt x="2876" y="1425"/>
                  </a:lnTo>
                  <a:lnTo>
                    <a:pt x="2917" y="1417"/>
                  </a:lnTo>
                  <a:lnTo>
                    <a:pt x="2951" y="1409"/>
                  </a:lnTo>
                  <a:lnTo>
                    <a:pt x="2977" y="1399"/>
                  </a:lnTo>
                  <a:lnTo>
                    <a:pt x="2994" y="1390"/>
                  </a:lnTo>
                  <a:lnTo>
                    <a:pt x="2840" y="1321"/>
                  </a:lnTo>
                  <a:close/>
                </a:path>
              </a:pathLst>
            </a:custGeom>
            <a:solidFill>
              <a:srgbClr val="CFB9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5" name="Freeform 199"/>
            <p:cNvSpPr>
              <a:spLocks/>
            </p:cNvSpPr>
            <p:nvPr/>
          </p:nvSpPr>
          <p:spPr bwMode="auto">
            <a:xfrm>
              <a:off x="1260" y="1323"/>
              <a:ext cx="108" cy="30"/>
            </a:xfrm>
            <a:custGeom>
              <a:avLst/>
              <a:gdLst/>
              <a:ahLst/>
              <a:cxnLst>
                <a:cxn ang="0">
                  <a:pos x="1740" y="1"/>
                </a:cxn>
                <a:cxn ang="0">
                  <a:pos x="1507" y="8"/>
                </a:cxn>
                <a:cxn ang="0">
                  <a:pos x="1232" y="19"/>
                </a:cxn>
                <a:cxn ang="0">
                  <a:pos x="941" y="33"/>
                </a:cxn>
                <a:cxn ang="0">
                  <a:pos x="658" y="49"/>
                </a:cxn>
                <a:cxn ang="0">
                  <a:pos x="410" y="63"/>
                </a:cxn>
                <a:cxn ang="0">
                  <a:pos x="219" y="74"/>
                </a:cxn>
                <a:cxn ang="0">
                  <a:pos x="113" y="82"/>
                </a:cxn>
                <a:cxn ang="0">
                  <a:pos x="89" y="93"/>
                </a:cxn>
                <a:cxn ang="0">
                  <a:pos x="56" y="139"/>
                </a:cxn>
                <a:cxn ang="0">
                  <a:pos x="35" y="174"/>
                </a:cxn>
                <a:cxn ang="0">
                  <a:pos x="23" y="199"/>
                </a:cxn>
                <a:cxn ang="0">
                  <a:pos x="13" y="228"/>
                </a:cxn>
                <a:cxn ang="0">
                  <a:pos x="5" y="258"/>
                </a:cxn>
                <a:cxn ang="0">
                  <a:pos x="0" y="289"/>
                </a:cxn>
                <a:cxn ang="0">
                  <a:pos x="1" y="319"/>
                </a:cxn>
                <a:cxn ang="0">
                  <a:pos x="7" y="351"/>
                </a:cxn>
                <a:cxn ang="0">
                  <a:pos x="19" y="383"/>
                </a:cxn>
                <a:cxn ang="0">
                  <a:pos x="38" y="414"/>
                </a:cxn>
                <a:cxn ang="0">
                  <a:pos x="66" y="443"/>
                </a:cxn>
                <a:cxn ang="0">
                  <a:pos x="84" y="459"/>
                </a:cxn>
                <a:cxn ang="0">
                  <a:pos x="97" y="467"/>
                </a:cxn>
                <a:cxn ang="0">
                  <a:pos x="121" y="476"/>
                </a:cxn>
                <a:cxn ang="0">
                  <a:pos x="148" y="483"/>
                </a:cxn>
                <a:cxn ang="0">
                  <a:pos x="184" y="491"/>
                </a:cxn>
                <a:cxn ang="0">
                  <a:pos x="230" y="496"/>
                </a:cxn>
                <a:cxn ang="0">
                  <a:pos x="289" y="501"/>
                </a:cxn>
                <a:cxn ang="0">
                  <a:pos x="363" y="503"/>
                </a:cxn>
                <a:cxn ang="0">
                  <a:pos x="451" y="504"/>
                </a:cxn>
                <a:cxn ang="0">
                  <a:pos x="556" y="501"/>
                </a:cxn>
                <a:cxn ang="0">
                  <a:pos x="680" y="495"/>
                </a:cxn>
                <a:cxn ang="0">
                  <a:pos x="823" y="485"/>
                </a:cxn>
                <a:cxn ang="0">
                  <a:pos x="988" y="470"/>
                </a:cxn>
                <a:cxn ang="0">
                  <a:pos x="1175" y="451"/>
                </a:cxn>
                <a:cxn ang="0">
                  <a:pos x="1337" y="431"/>
                </a:cxn>
                <a:cxn ang="0">
                  <a:pos x="1447" y="414"/>
                </a:cxn>
                <a:cxn ang="0">
                  <a:pos x="1594" y="386"/>
                </a:cxn>
                <a:cxn ang="0">
                  <a:pos x="1742" y="353"/>
                </a:cxn>
                <a:cxn ang="0">
                  <a:pos x="1823" y="333"/>
                </a:cxn>
                <a:cxn ang="0">
                  <a:pos x="1828" y="316"/>
                </a:cxn>
                <a:cxn ang="0">
                  <a:pos x="1820" y="291"/>
                </a:cxn>
                <a:cxn ang="0">
                  <a:pos x="1814" y="263"/>
                </a:cxn>
                <a:cxn ang="0">
                  <a:pos x="1809" y="235"/>
                </a:cxn>
                <a:cxn ang="0">
                  <a:pos x="1806" y="193"/>
                </a:cxn>
                <a:cxn ang="0">
                  <a:pos x="1808" y="140"/>
                </a:cxn>
                <a:cxn ang="0">
                  <a:pos x="1814" y="91"/>
                </a:cxn>
                <a:cxn ang="0">
                  <a:pos x="1822" y="49"/>
                </a:cxn>
                <a:cxn ang="0">
                  <a:pos x="1831" y="9"/>
                </a:cxn>
              </a:cxnLst>
              <a:rect l="0" t="0" r="r" b="b"/>
              <a:pathLst>
                <a:path w="1833" h="504">
                  <a:moveTo>
                    <a:pt x="1833" y="0"/>
                  </a:moveTo>
                  <a:lnTo>
                    <a:pt x="1740" y="1"/>
                  </a:lnTo>
                  <a:lnTo>
                    <a:pt x="1629" y="4"/>
                  </a:lnTo>
                  <a:lnTo>
                    <a:pt x="1507" y="8"/>
                  </a:lnTo>
                  <a:lnTo>
                    <a:pt x="1373" y="13"/>
                  </a:lnTo>
                  <a:lnTo>
                    <a:pt x="1232" y="19"/>
                  </a:lnTo>
                  <a:lnTo>
                    <a:pt x="1087" y="26"/>
                  </a:lnTo>
                  <a:lnTo>
                    <a:pt x="941" y="33"/>
                  </a:lnTo>
                  <a:lnTo>
                    <a:pt x="797" y="42"/>
                  </a:lnTo>
                  <a:lnTo>
                    <a:pt x="658" y="49"/>
                  </a:lnTo>
                  <a:lnTo>
                    <a:pt x="528" y="56"/>
                  </a:lnTo>
                  <a:lnTo>
                    <a:pt x="410" y="63"/>
                  </a:lnTo>
                  <a:lnTo>
                    <a:pt x="306" y="69"/>
                  </a:lnTo>
                  <a:lnTo>
                    <a:pt x="219" y="74"/>
                  </a:lnTo>
                  <a:lnTo>
                    <a:pt x="154" y="78"/>
                  </a:lnTo>
                  <a:lnTo>
                    <a:pt x="113" y="82"/>
                  </a:lnTo>
                  <a:lnTo>
                    <a:pt x="98" y="83"/>
                  </a:lnTo>
                  <a:lnTo>
                    <a:pt x="89" y="93"/>
                  </a:lnTo>
                  <a:lnTo>
                    <a:pt x="68" y="119"/>
                  </a:lnTo>
                  <a:lnTo>
                    <a:pt x="56" y="139"/>
                  </a:lnTo>
                  <a:lnTo>
                    <a:pt x="42" y="162"/>
                  </a:lnTo>
                  <a:lnTo>
                    <a:pt x="35" y="174"/>
                  </a:lnTo>
                  <a:lnTo>
                    <a:pt x="29" y="186"/>
                  </a:lnTo>
                  <a:lnTo>
                    <a:pt x="23" y="199"/>
                  </a:lnTo>
                  <a:lnTo>
                    <a:pt x="18" y="214"/>
                  </a:lnTo>
                  <a:lnTo>
                    <a:pt x="13" y="228"/>
                  </a:lnTo>
                  <a:lnTo>
                    <a:pt x="9" y="242"/>
                  </a:lnTo>
                  <a:lnTo>
                    <a:pt x="5" y="258"/>
                  </a:lnTo>
                  <a:lnTo>
                    <a:pt x="2" y="272"/>
                  </a:lnTo>
                  <a:lnTo>
                    <a:pt x="0" y="289"/>
                  </a:lnTo>
                  <a:lnTo>
                    <a:pt x="0" y="304"/>
                  </a:lnTo>
                  <a:lnTo>
                    <a:pt x="1" y="319"/>
                  </a:lnTo>
                  <a:lnTo>
                    <a:pt x="4" y="336"/>
                  </a:lnTo>
                  <a:lnTo>
                    <a:pt x="7" y="351"/>
                  </a:lnTo>
                  <a:lnTo>
                    <a:pt x="13" y="367"/>
                  </a:lnTo>
                  <a:lnTo>
                    <a:pt x="19" y="383"/>
                  </a:lnTo>
                  <a:lnTo>
                    <a:pt x="28" y="398"/>
                  </a:lnTo>
                  <a:lnTo>
                    <a:pt x="38" y="414"/>
                  </a:lnTo>
                  <a:lnTo>
                    <a:pt x="52" y="428"/>
                  </a:lnTo>
                  <a:lnTo>
                    <a:pt x="66" y="443"/>
                  </a:lnTo>
                  <a:lnTo>
                    <a:pt x="83" y="457"/>
                  </a:lnTo>
                  <a:lnTo>
                    <a:pt x="84" y="459"/>
                  </a:lnTo>
                  <a:lnTo>
                    <a:pt x="88" y="462"/>
                  </a:lnTo>
                  <a:lnTo>
                    <a:pt x="97" y="467"/>
                  </a:lnTo>
                  <a:lnTo>
                    <a:pt x="111" y="473"/>
                  </a:lnTo>
                  <a:lnTo>
                    <a:pt x="121" y="476"/>
                  </a:lnTo>
                  <a:lnTo>
                    <a:pt x="133" y="480"/>
                  </a:lnTo>
                  <a:lnTo>
                    <a:pt x="148" y="483"/>
                  </a:lnTo>
                  <a:lnTo>
                    <a:pt x="164" y="486"/>
                  </a:lnTo>
                  <a:lnTo>
                    <a:pt x="184" y="491"/>
                  </a:lnTo>
                  <a:lnTo>
                    <a:pt x="205" y="494"/>
                  </a:lnTo>
                  <a:lnTo>
                    <a:pt x="230" y="496"/>
                  </a:lnTo>
                  <a:lnTo>
                    <a:pt x="258" y="499"/>
                  </a:lnTo>
                  <a:lnTo>
                    <a:pt x="289" y="501"/>
                  </a:lnTo>
                  <a:lnTo>
                    <a:pt x="324" y="502"/>
                  </a:lnTo>
                  <a:lnTo>
                    <a:pt x="363" y="503"/>
                  </a:lnTo>
                  <a:lnTo>
                    <a:pt x="405" y="504"/>
                  </a:lnTo>
                  <a:lnTo>
                    <a:pt x="451" y="504"/>
                  </a:lnTo>
                  <a:lnTo>
                    <a:pt x="502" y="503"/>
                  </a:lnTo>
                  <a:lnTo>
                    <a:pt x="556" y="501"/>
                  </a:lnTo>
                  <a:lnTo>
                    <a:pt x="615" y="499"/>
                  </a:lnTo>
                  <a:lnTo>
                    <a:pt x="680" y="495"/>
                  </a:lnTo>
                  <a:lnTo>
                    <a:pt x="749" y="491"/>
                  </a:lnTo>
                  <a:lnTo>
                    <a:pt x="823" y="485"/>
                  </a:lnTo>
                  <a:lnTo>
                    <a:pt x="903" y="478"/>
                  </a:lnTo>
                  <a:lnTo>
                    <a:pt x="988" y="470"/>
                  </a:lnTo>
                  <a:lnTo>
                    <a:pt x="1079" y="461"/>
                  </a:lnTo>
                  <a:lnTo>
                    <a:pt x="1175" y="451"/>
                  </a:lnTo>
                  <a:lnTo>
                    <a:pt x="1277" y="439"/>
                  </a:lnTo>
                  <a:lnTo>
                    <a:pt x="1337" y="431"/>
                  </a:lnTo>
                  <a:lnTo>
                    <a:pt x="1393" y="423"/>
                  </a:lnTo>
                  <a:lnTo>
                    <a:pt x="1447" y="414"/>
                  </a:lnTo>
                  <a:lnTo>
                    <a:pt x="1499" y="404"/>
                  </a:lnTo>
                  <a:lnTo>
                    <a:pt x="1594" y="386"/>
                  </a:lnTo>
                  <a:lnTo>
                    <a:pt x="1675" y="369"/>
                  </a:lnTo>
                  <a:lnTo>
                    <a:pt x="1742" y="353"/>
                  </a:lnTo>
                  <a:lnTo>
                    <a:pt x="1791" y="341"/>
                  </a:lnTo>
                  <a:lnTo>
                    <a:pt x="1823" y="333"/>
                  </a:lnTo>
                  <a:lnTo>
                    <a:pt x="1833" y="330"/>
                  </a:lnTo>
                  <a:lnTo>
                    <a:pt x="1828" y="316"/>
                  </a:lnTo>
                  <a:lnTo>
                    <a:pt x="1824" y="304"/>
                  </a:lnTo>
                  <a:lnTo>
                    <a:pt x="1820" y="291"/>
                  </a:lnTo>
                  <a:lnTo>
                    <a:pt x="1817" y="276"/>
                  </a:lnTo>
                  <a:lnTo>
                    <a:pt x="1814" y="263"/>
                  </a:lnTo>
                  <a:lnTo>
                    <a:pt x="1811" y="249"/>
                  </a:lnTo>
                  <a:lnTo>
                    <a:pt x="1809" y="235"/>
                  </a:lnTo>
                  <a:lnTo>
                    <a:pt x="1808" y="221"/>
                  </a:lnTo>
                  <a:lnTo>
                    <a:pt x="1806" y="193"/>
                  </a:lnTo>
                  <a:lnTo>
                    <a:pt x="1807" y="166"/>
                  </a:lnTo>
                  <a:lnTo>
                    <a:pt x="1808" y="140"/>
                  </a:lnTo>
                  <a:lnTo>
                    <a:pt x="1810" y="114"/>
                  </a:lnTo>
                  <a:lnTo>
                    <a:pt x="1814" y="91"/>
                  </a:lnTo>
                  <a:lnTo>
                    <a:pt x="1818" y="68"/>
                  </a:lnTo>
                  <a:lnTo>
                    <a:pt x="1822" y="49"/>
                  </a:lnTo>
                  <a:lnTo>
                    <a:pt x="1825" y="32"/>
                  </a:lnTo>
                  <a:lnTo>
                    <a:pt x="1831" y="9"/>
                  </a:lnTo>
                  <a:lnTo>
                    <a:pt x="1833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6" name="Freeform 200"/>
            <p:cNvSpPr>
              <a:spLocks/>
            </p:cNvSpPr>
            <p:nvPr/>
          </p:nvSpPr>
          <p:spPr bwMode="auto">
            <a:xfrm>
              <a:off x="1198" y="1266"/>
              <a:ext cx="85" cy="59"/>
            </a:xfrm>
            <a:custGeom>
              <a:avLst/>
              <a:gdLst/>
              <a:ahLst/>
              <a:cxnLst>
                <a:cxn ang="0">
                  <a:pos x="381" y="0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20"/>
                </a:cxn>
                <a:cxn ang="0">
                  <a:pos x="19" y="38"/>
                </a:cxn>
                <a:cxn ang="0">
                  <a:pos x="37" y="62"/>
                </a:cxn>
                <a:cxn ang="0">
                  <a:pos x="63" y="95"/>
                </a:cxn>
                <a:cxn ang="0">
                  <a:pos x="96" y="135"/>
                </a:cxn>
                <a:cxn ang="0">
                  <a:pos x="116" y="159"/>
                </a:cxn>
                <a:cxn ang="0">
                  <a:pos x="139" y="183"/>
                </a:cxn>
                <a:cxn ang="0">
                  <a:pos x="163" y="210"/>
                </a:cxn>
                <a:cxn ang="0">
                  <a:pos x="191" y="240"/>
                </a:cxn>
                <a:cxn ang="0">
                  <a:pos x="222" y="270"/>
                </a:cxn>
                <a:cxn ang="0">
                  <a:pos x="254" y="304"/>
                </a:cxn>
                <a:cxn ang="0">
                  <a:pos x="291" y="340"/>
                </a:cxn>
                <a:cxn ang="0">
                  <a:pos x="330" y="378"/>
                </a:cxn>
                <a:cxn ang="0">
                  <a:pos x="373" y="418"/>
                </a:cxn>
                <a:cxn ang="0">
                  <a:pos x="419" y="460"/>
                </a:cxn>
                <a:cxn ang="0">
                  <a:pos x="468" y="504"/>
                </a:cxn>
                <a:cxn ang="0">
                  <a:pos x="521" y="551"/>
                </a:cxn>
                <a:cxn ang="0">
                  <a:pos x="578" y="600"/>
                </a:cxn>
                <a:cxn ang="0">
                  <a:pos x="638" y="652"/>
                </a:cxn>
                <a:cxn ang="0">
                  <a:pos x="702" y="705"/>
                </a:cxn>
                <a:cxn ang="0">
                  <a:pos x="771" y="761"/>
                </a:cxn>
                <a:cxn ang="0">
                  <a:pos x="844" y="820"/>
                </a:cxn>
                <a:cxn ang="0">
                  <a:pos x="921" y="880"/>
                </a:cxn>
                <a:cxn ang="0">
                  <a:pos x="1002" y="944"/>
                </a:cxn>
                <a:cxn ang="0">
                  <a:pos x="1088" y="1009"/>
                </a:cxn>
                <a:cxn ang="0">
                  <a:pos x="1447" y="988"/>
                </a:cxn>
                <a:cxn ang="0">
                  <a:pos x="381" y="0"/>
                </a:cxn>
              </a:cxnLst>
              <a:rect l="0" t="0" r="r" b="b"/>
              <a:pathLst>
                <a:path w="1447" h="1009">
                  <a:moveTo>
                    <a:pt x="381" y="0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8" y="20"/>
                  </a:lnTo>
                  <a:lnTo>
                    <a:pt x="19" y="38"/>
                  </a:lnTo>
                  <a:lnTo>
                    <a:pt x="37" y="62"/>
                  </a:lnTo>
                  <a:lnTo>
                    <a:pt x="63" y="95"/>
                  </a:lnTo>
                  <a:lnTo>
                    <a:pt x="96" y="135"/>
                  </a:lnTo>
                  <a:lnTo>
                    <a:pt x="116" y="159"/>
                  </a:lnTo>
                  <a:lnTo>
                    <a:pt x="139" y="183"/>
                  </a:lnTo>
                  <a:lnTo>
                    <a:pt x="163" y="210"/>
                  </a:lnTo>
                  <a:lnTo>
                    <a:pt x="191" y="240"/>
                  </a:lnTo>
                  <a:lnTo>
                    <a:pt x="222" y="270"/>
                  </a:lnTo>
                  <a:lnTo>
                    <a:pt x="254" y="304"/>
                  </a:lnTo>
                  <a:lnTo>
                    <a:pt x="291" y="340"/>
                  </a:lnTo>
                  <a:lnTo>
                    <a:pt x="330" y="378"/>
                  </a:lnTo>
                  <a:lnTo>
                    <a:pt x="373" y="418"/>
                  </a:lnTo>
                  <a:lnTo>
                    <a:pt x="419" y="460"/>
                  </a:lnTo>
                  <a:lnTo>
                    <a:pt x="468" y="504"/>
                  </a:lnTo>
                  <a:lnTo>
                    <a:pt x="521" y="551"/>
                  </a:lnTo>
                  <a:lnTo>
                    <a:pt x="578" y="600"/>
                  </a:lnTo>
                  <a:lnTo>
                    <a:pt x="638" y="652"/>
                  </a:lnTo>
                  <a:lnTo>
                    <a:pt x="702" y="705"/>
                  </a:lnTo>
                  <a:lnTo>
                    <a:pt x="771" y="761"/>
                  </a:lnTo>
                  <a:lnTo>
                    <a:pt x="844" y="820"/>
                  </a:lnTo>
                  <a:lnTo>
                    <a:pt x="921" y="880"/>
                  </a:lnTo>
                  <a:lnTo>
                    <a:pt x="1002" y="944"/>
                  </a:lnTo>
                  <a:lnTo>
                    <a:pt x="1088" y="1009"/>
                  </a:lnTo>
                  <a:lnTo>
                    <a:pt x="1447" y="9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87813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7" name="Freeform 201"/>
            <p:cNvSpPr>
              <a:spLocks/>
            </p:cNvSpPr>
            <p:nvPr/>
          </p:nvSpPr>
          <p:spPr bwMode="auto">
            <a:xfrm>
              <a:off x="1256" y="1320"/>
              <a:ext cx="116" cy="35"/>
            </a:xfrm>
            <a:custGeom>
              <a:avLst/>
              <a:gdLst/>
              <a:ahLst/>
              <a:cxnLst>
                <a:cxn ang="0">
                  <a:pos x="94" y="105"/>
                </a:cxn>
                <a:cxn ang="0">
                  <a:pos x="57" y="155"/>
                </a:cxn>
                <a:cxn ang="0">
                  <a:pos x="37" y="194"/>
                </a:cxn>
                <a:cxn ang="0">
                  <a:pos x="23" y="224"/>
                </a:cxn>
                <a:cxn ang="0">
                  <a:pos x="12" y="257"/>
                </a:cxn>
                <a:cxn ang="0">
                  <a:pos x="4" y="293"/>
                </a:cxn>
                <a:cxn ang="0">
                  <a:pos x="0" y="331"/>
                </a:cxn>
                <a:cxn ang="0">
                  <a:pos x="2" y="372"/>
                </a:cxn>
                <a:cxn ang="0">
                  <a:pos x="8" y="415"/>
                </a:cxn>
                <a:cxn ang="0">
                  <a:pos x="22" y="459"/>
                </a:cxn>
                <a:cxn ang="0">
                  <a:pos x="45" y="505"/>
                </a:cxn>
                <a:cxn ang="0">
                  <a:pos x="76" y="552"/>
                </a:cxn>
                <a:cxn ang="0">
                  <a:pos x="105" y="576"/>
                </a:cxn>
                <a:cxn ang="0">
                  <a:pos x="182" y="582"/>
                </a:cxn>
                <a:cxn ang="0">
                  <a:pos x="327" y="589"/>
                </a:cxn>
                <a:cxn ang="0">
                  <a:pos x="532" y="593"/>
                </a:cxn>
                <a:cxn ang="0">
                  <a:pos x="720" y="591"/>
                </a:cxn>
                <a:cxn ang="0">
                  <a:pos x="859" y="585"/>
                </a:cxn>
                <a:cxn ang="0">
                  <a:pos x="1010" y="577"/>
                </a:cxn>
                <a:cxn ang="0">
                  <a:pos x="1168" y="565"/>
                </a:cxn>
                <a:cxn ang="0">
                  <a:pos x="1335" y="549"/>
                </a:cxn>
                <a:cxn ang="0">
                  <a:pos x="1508" y="527"/>
                </a:cxn>
                <a:cxn ang="0">
                  <a:pos x="1688" y="500"/>
                </a:cxn>
                <a:cxn ang="0">
                  <a:pos x="1872" y="467"/>
                </a:cxn>
                <a:cxn ang="0">
                  <a:pos x="1842" y="404"/>
                </a:cxn>
                <a:cxn ang="0">
                  <a:pos x="1787" y="412"/>
                </a:cxn>
                <a:cxn ang="0">
                  <a:pos x="1642" y="435"/>
                </a:cxn>
                <a:cxn ang="0">
                  <a:pos x="1427" y="463"/>
                </a:cxn>
                <a:cxn ang="0">
                  <a:pos x="1168" y="495"/>
                </a:cxn>
                <a:cxn ang="0">
                  <a:pos x="1029" y="509"/>
                </a:cxn>
                <a:cxn ang="0">
                  <a:pos x="888" y="521"/>
                </a:cxn>
                <a:cxn ang="0">
                  <a:pos x="747" y="531"/>
                </a:cxn>
                <a:cxn ang="0">
                  <a:pos x="610" y="537"/>
                </a:cxn>
                <a:cxn ang="0">
                  <a:pos x="479" y="540"/>
                </a:cxn>
                <a:cxn ang="0">
                  <a:pos x="357" y="537"/>
                </a:cxn>
                <a:cxn ang="0">
                  <a:pos x="247" y="529"/>
                </a:cxn>
                <a:cxn ang="0">
                  <a:pos x="153" y="515"/>
                </a:cxn>
                <a:cxn ang="0">
                  <a:pos x="130" y="492"/>
                </a:cxn>
                <a:cxn ang="0">
                  <a:pos x="110" y="464"/>
                </a:cxn>
                <a:cxn ang="0">
                  <a:pos x="101" y="445"/>
                </a:cxn>
                <a:cxn ang="0">
                  <a:pos x="93" y="423"/>
                </a:cxn>
                <a:cxn ang="0">
                  <a:pos x="88" y="399"/>
                </a:cxn>
                <a:cxn ang="0">
                  <a:pos x="85" y="371"/>
                </a:cxn>
                <a:cxn ang="0">
                  <a:pos x="85" y="340"/>
                </a:cxn>
                <a:cxn ang="0">
                  <a:pos x="90" y="307"/>
                </a:cxn>
                <a:cxn ang="0">
                  <a:pos x="100" y="270"/>
                </a:cxn>
                <a:cxn ang="0">
                  <a:pos x="115" y="230"/>
                </a:cxn>
                <a:cxn ang="0">
                  <a:pos x="138" y="187"/>
                </a:cxn>
                <a:cxn ang="0">
                  <a:pos x="168" y="141"/>
                </a:cxn>
                <a:cxn ang="0">
                  <a:pos x="219" y="141"/>
                </a:cxn>
                <a:cxn ang="0">
                  <a:pos x="357" y="142"/>
                </a:cxn>
                <a:cxn ang="0">
                  <a:pos x="564" y="141"/>
                </a:cxn>
                <a:cxn ang="0">
                  <a:pos x="818" y="135"/>
                </a:cxn>
                <a:cxn ang="0">
                  <a:pos x="1103" y="126"/>
                </a:cxn>
                <a:cxn ang="0">
                  <a:pos x="1249" y="119"/>
                </a:cxn>
                <a:cxn ang="0">
                  <a:pos x="1395" y="109"/>
                </a:cxn>
                <a:cxn ang="0">
                  <a:pos x="1540" y="98"/>
                </a:cxn>
                <a:cxn ang="0">
                  <a:pos x="1679" y="84"/>
                </a:cxn>
                <a:cxn ang="0">
                  <a:pos x="1810" y="67"/>
                </a:cxn>
                <a:cxn ang="0">
                  <a:pos x="1932" y="47"/>
                </a:cxn>
                <a:cxn ang="0">
                  <a:pos x="103" y="94"/>
                </a:cxn>
              </a:cxnLst>
              <a:rect l="0" t="0" r="r" b="b"/>
              <a:pathLst>
                <a:path w="1965" h="593">
                  <a:moveTo>
                    <a:pt x="103" y="94"/>
                  </a:moveTo>
                  <a:lnTo>
                    <a:pt x="94" y="105"/>
                  </a:lnTo>
                  <a:lnTo>
                    <a:pt x="71" y="134"/>
                  </a:lnTo>
                  <a:lnTo>
                    <a:pt x="57" y="155"/>
                  </a:lnTo>
                  <a:lnTo>
                    <a:pt x="43" y="181"/>
                  </a:lnTo>
                  <a:lnTo>
                    <a:pt x="37" y="194"/>
                  </a:lnTo>
                  <a:lnTo>
                    <a:pt x="30" y="208"/>
                  </a:lnTo>
                  <a:lnTo>
                    <a:pt x="23" y="224"/>
                  </a:lnTo>
                  <a:lnTo>
                    <a:pt x="17" y="240"/>
                  </a:lnTo>
                  <a:lnTo>
                    <a:pt x="12" y="257"/>
                  </a:lnTo>
                  <a:lnTo>
                    <a:pt x="8" y="275"/>
                  </a:lnTo>
                  <a:lnTo>
                    <a:pt x="4" y="293"/>
                  </a:lnTo>
                  <a:lnTo>
                    <a:pt x="2" y="312"/>
                  </a:lnTo>
                  <a:lnTo>
                    <a:pt x="0" y="331"/>
                  </a:lnTo>
                  <a:lnTo>
                    <a:pt x="0" y="352"/>
                  </a:lnTo>
                  <a:lnTo>
                    <a:pt x="2" y="372"/>
                  </a:lnTo>
                  <a:lnTo>
                    <a:pt x="4" y="394"/>
                  </a:lnTo>
                  <a:lnTo>
                    <a:pt x="8" y="415"/>
                  </a:lnTo>
                  <a:lnTo>
                    <a:pt x="14" y="437"/>
                  </a:lnTo>
                  <a:lnTo>
                    <a:pt x="22" y="459"/>
                  </a:lnTo>
                  <a:lnTo>
                    <a:pt x="33" y="482"/>
                  </a:lnTo>
                  <a:lnTo>
                    <a:pt x="45" y="505"/>
                  </a:lnTo>
                  <a:lnTo>
                    <a:pt x="59" y="528"/>
                  </a:lnTo>
                  <a:lnTo>
                    <a:pt x="76" y="552"/>
                  </a:lnTo>
                  <a:lnTo>
                    <a:pt x="95" y="575"/>
                  </a:lnTo>
                  <a:lnTo>
                    <a:pt x="105" y="576"/>
                  </a:lnTo>
                  <a:lnTo>
                    <a:pt x="134" y="578"/>
                  </a:lnTo>
                  <a:lnTo>
                    <a:pt x="182" y="582"/>
                  </a:lnTo>
                  <a:lnTo>
                    <a:pt x="246" y="585"/>
                  </a:lnTo>
                  <a:lnTo>
                    <a:pt x="327" y="589"/>
                  </a:lnTo>
                  <a:lnTo>
                    <a:pt x="422" y="592"/>
                  </a:lnTo>
                  <a:lnTo>
                    <a:pt x="532" y="593"/>
                  </a:lnTo>
                  <a:lnTo>
                    <a:pt x="655" y="592"/>
                  </a:lnTo>
                  <a:lnTo>
                    <a:pt x="720" y="591"/>
                  </a:lnTo>
                  <a:lnTo>
                    <a:pt x="789" y="589"/>
                  </a:lnTo>
                  <a:lnTo>
                    <a:pt x="859" y="585"/>
                  </a:lnTo>
                  <a:lnTo>
                    <a:pt x="933" y="582"/>
                  </a:lnTo>
                  <a:lnTo>
                    <a:pt x="1010" y="577"/>
                  </a:lnTo>
                  <a:lnTo>
                    <a:pt x="1087" y="572"/>
                  </a:lnTo>
                  <a:lnTo>
                    <a:pt x="1168" y="565"/>
                  </a:lnTo>
                  <a:lnTo>
                    <a:pt x="1250" y="558"/>
                  </a:lnTo>
                  <a:lnTo>
                    <a:pt x="1335" y="549"/>
                  </a:lnTo>
                  <a:lnTo>
                    <a:pt x="1421" y="538"/>
                  </a:lnTo>
                  <a:lnTo>
                    <a:pt x="1508" y="527"/>
                  </a:lnTo>
                  <a:lnTo>
                    <a:pt x="1597" y="515"/>
                  </a:lnTo>
                  <a:lnTo>
                    <a:pt x="1688" y="500"/>
                  </a:lnTo>
                  <a:lnTo>
                    <a:pt x="1779" y="484"/>
                  </a:lnTo>
                  <a:lnTo>
                    <a:pt x="1872" y="467"/>
                  </a:lnTo>
                  <a:lnTo>
                    <a:pt x="1965" y="447"/>
                  </a:lnTo>
                  <a:lnTo>
                    <a:pt x="1842" y="404"/>
                  </a:lnTo>
                  <a:lnTo>
                    <a:pt x="1827" y="406"/>
                  </a:lnTo>
                  <a:lnTo>
                    <a:pt x="1787" y="412"/>
                  </a:lnTo>
                  <a:lnTo>
                    <a:pt x="1725" y="422"/>
                  </a:lnTo>
                  <a:lnTo>
                    <a:pt x="1642" y="435"/>
                  </a:lnTo>
                  <a:lnTo>
                    <a:pt x="1542" y="449"/>
                  </a:lnTo>
                  <a:lnTo>
                    <a:pt x="1427" y="463"/>
                  </a:lnTo>
                  <a:lnTo>
                    <a:pt x="1302" y="480"/>
                  </a:lnTo>
                  <a:lnTo>
                    <a:pt x="1168" y="495"/>
                  </a:lnTo>
                  <a:lnTo>
                    <a:pt x="1100" y="502"/>
                  </a:lnTo>
                  <a:lnTo>
                    <a:pt x="1029" y="509"/>
                  </a:lnTo>
                  <a:lnTo>
                    <a:pt x="959" y="516"/>
                  </a:lnTo>
                  <a:lnTo>
                    <a:pt x="888" y="521"/>
                  </a:lnTo>
                  <a:lnTo>
                    <a:pt x="817" y="527"/>
                  </a:lnTo>
                  <a:lnTo>
                    <a:pt x="747" y="531"/>
                  </a:lnTo>
                  <a:lnTo>
                    <a:pt x="677" y="535"/>
                  </a:lnTo>
                  <a:lnTo>
                    <a:pt x="610" y="537"/>
                  </a:lnTo>
                  <a:lnTo>
                    <a:pt x="543" y="539"/>
                  </a:lnTo>
                  <a:lnTo>
                    <a:pt x="479" y="540"/>
                  </a:lnTo>
                  <a:lnTo>
                    <a:pt x="416" y="539"/>
                  </a:lnTo>
                  <a:lnTo>
                    <a:pt x="357" y="537"/>
                  </a:lnTo>
                  <a:lnTo>
                    <a:pt x="301" y="534"/>
                  </a:lnTo>
                  <a:lnTo>
                    <a:pt x="247" y="529"/>
                  </a:lnTo>
                  <a:lnTo>
                    <a:pt x="198" y="523"/>
                  </a:lnTo>
                  <a:lnTo>
                    <a:pt x="153" y="515"/>
                  </a:lnTo>
                  <a:lnTo>
                    <a:pt x="146" y="510"/>
                  </a:lnTo>
                  <a:lnTo>
                    <a:pt x="130" y="492"/>
                  </a:lnTo>
                  <a:lnTo>
                    <a:pt x="121" y="480"/>
                  </a:lnTo>
                  <a:lnTo>
                    <a:pt x="110" y="464"/>
                  </a:lnTo>
                  <a:lnTo>
                    <a:pt x="105" y="455"/>
                  </a:lnTo>
                  <a:lnTo>
                    <a:pt x="101" y="445"/>
                  </a:lnTo>
                  <a:lnTo>
                    <a:pt x="97" y="435"/>
                  </a:lnTo>
                  <a:lnTo>
                    <a:pt x="93" y="423"/>
                  </a:lnTo>
                  <a:lnTo>
                    <a:pt x="90" y="412"/>
                  </a:lnTo>
                  <a:lnTo>
                    <a:pt x="88" y="399"/>
                  </a:lnTo>
                  <a:lnTo>
                    <a:pt x="86" y="386"/>
                  </a:lnTo>
                  <a:lnTo>
                    <a:pt x="85" y="371"/>
                  </a:lnTo>
                  <a:lnTo>
                    <a:pt x="84" y="357"/>
                  </a:lnTo>
                  <a:lnTo>
                    <a:pt x="85" y="340"/>
                  </a:lnTo>
                  <a:lnTo>
                    <a:pt x="87" y="324"/>
                  </a:lnTo>
                  <a:lnTo>
                    <a:pt x="90" y="307"/>
                  </a:lnTo>
                  <a:lnTo>
                    <a:pt x="94" y="289"/>
                  </a:lnTo>
                  <a:lnTo>
                    <a:pt x="100" y="270"/>
                  </a:lnTo>
                  <a:lnTo>
                    <a:pt x="107" y="250"/>
                  </a:lnTo>
                  <a:lnTo>
                    <a:pt x="115" y="230"/>
                  </a:lnTo>
                  <a:lnTo>
                    <a:pt x="126" y="209"/>
                  </a:lnTo>
                  <a:lnTo>
                    <a:pt x="138" y="187"/>
                  </a:lnTo>
                  <a:lnTo>
                    <a:pt x="152" y="164"/>
                  </a:lnTo>
                  <a:lnTo>
                    <a:pt x="168" y="141"/>
                  </a:lnTo>
                  <a:lnTo>
                    <a:pt x="181" y="141"/>
                  </a:lnTo>
                  <a:lnTo>
                    <a:pt x="219" y="141"/>
                  </a:lnTo>
                  <a:lnTo>
                    <a:pt x="278" y="142"/>
                  </a:lnTo>
                  <a:lnTo>
                    <a:pt x="357" y="142"/>
                  </a:lnTo>
                  <a:lnTo>
                    <a:pt x="453" y="142"/>
                  </a:lnTo>
                  <a:lnTo>
                    <a:pt x="564" y="141"/>
                  </a:lnTo>
                  <a:lnTo>
                    <a:pt x="686" y="139"/>
                  </a:lnTo>
                  <a:lnTo>
                    <a:pt x="818" y="135"/>
                  </a:lnTo>
                  <a:lnTo>
                    <a:pt x="959" y="131"/>
                  </a:lnTo>
                  <a:lnTo>
                    <a:pt x="1103" y="126"/>
                  </a:lnTo>
                  <a:lnTo>
                    <a:pt x="1175" y="123"/>
                  </a:lnTo>
                  <a:lnTo>
                    <a:pt x="1249" y="119"/>
                  </a:lnTo>
                  <a:lnTo>
                    <a:pt x="1323" y="114"/>
                  </a:lnTo>
                  <a:lnTo>
                    <a:pt x="1395" y="109"/>
                  </a:lnTo>
                  <a:lnTo>
                    <a:pt x="1468" y="104"/>
                  </a:lnTo>
                  <a:lnTo>
                    <a:pt x="1540" y="98"/>
                  </a:lnTo>
                  <a:lnTo>
                    <a:pt x="1610" y="91"/>
                  </a:lnTo>
                  <a:lnTo>
                    <a:pt x="1679" y="84"/>
                  </a:lnTo>
                  <a:lnTo>
                    <a:pt x="1745" y="76"/>
                  </a:lnTo>
                  <a:lnTo>
                    <a:pt x="1810" y="67"/>
                  </a:lnTo>
                  <a:lnTo>
                    <a:pt x="1872" y="58"/>
                  </a:lnTo>
                  <a:lnTo>
                    <a:pt x="1932" y="47"/>
                  </a:lnTo>
                  <a:lnTo>
                    <a:pt x="1889" y="0"/>
                  </a:lnTo>
                  <a:lnTo>
                    <a:pt x="103" y="94"/>
                  </a:lnTo>
                  <a:close/>
                </a:path>
              </a:pathLst>
            </a:custGeom>
            <a:solidFill>
              <a:srgbClr val="A998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8" name="Freeform 202"/>
            <p:cNvSpPr>
              <a:spLocks/>
            </p:cNvSpPr>
            <p:nvPr/>
          </p:nvSpPr>
          <p:spPr bwMode="auto">
            <a:xfrm>
              <a:off x="1236" y="1273"/>
              <a:ext cx="81" cy="12"/>
            </a:xfrm>
            <a:custGeom>
              <a:avLst/>
              <a:gdLst/>
              <a:ahLst/>
              <a:cxnLst>
                <a:cxn ang="0">
                  <a:pos x="1372" y="179"/>
                </a:cxn>
                <a:cxn ang="0">
                  <a:pos x="240" y="202"/>
                </a:cxn>
                <a:cxn ang="0">
                  <a:pos x="0" y="20"/>
                </a:cxn>
                <a:cxn ang="0">
                  <a:pos x="1172" y="0"/>
                </a:cxn>
                <a:cxn ang="0">
                  <a:pos x="1372" y="179"/>
                </a:cxn>
              </a:cxnLst>
              <a:rect l="0" t="0" r="r" b="b"/>
              <a:pathLst>
                <a:path w="1372" h="202">
                  <a:moveTo>
                    <a:pt x="1372" y="179"/>
                  </a:moveTo>
                  <a:lnTo>
                    <a:pt x="240" y="202"/>
                  </a:lnTo>
                  <a:lnTo>
                    <a:pt x="0" y="20"/>
                  </a:lnTo>
                  <a:lnTo>
                    <a:pt x="1172" y="0"/>
                  </a:lnTo>
                  <a:lnTo>
                    <a:pt x="1372" y="1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9" name="Freeform 203"/>
            <p:cNvSpPr>
              <a:spLocks/>
            </p:cNvSpPr>
            <p:nvPr/>
          </p:nvSpPr>
          <p:spPr bwMode="auto">
            <a:xfrm>
              <a:off x="1206" y="1225"/>
              <a:ext cx="176" cy="89"/>
            </a:xfrm>
            <a:custGeom>
              <a:avLst/>
              <a:gdLst/>
              <a:ahLst/>
              <a:cxnLst>
                <a:cxn ang="0">
                  <a:pos x="2827" y="1323"/>
                </a:cxn>
                <a:cxn ang="0">
                  <a:pos x="2728" y="1339"/>
                </a:cxn>
                <a:cxn ang="0">
                  <a:pos x="2552" y="1365"/>
                </a:cxn>
                <a:cxn ang="0">
                  <a:pos x="2322" y="1395"/>
                </a:cxn>
                <a:cxn ang="0">
                  <a:pos x="2127" y="1415"/>
                </a:cxn>
                <a:cxn ang="0">
                  <a:pos x="1992" y="1428"/>
                </a:cxn>
                <a:cxn ang="0">
                  <a:pos x="1856" y="1437"/>
                </a:cxn>
                <a:cxn ang="0">
                  <a:pos x="1721" y="1442"/>
                </a:cxn>
                <a:cxn ang="0">
                  <a:pos x="1591" y="1444"/>
                </a:cxn>
                <a:cxn ang="0">
                  <a:pos x="1469" y="1441"/>
                </a:cxn>
                <a:cxn ang="0">
                  <a:pos x="1356" y="1432"/>
                </a:cxn>
                <a:cxn ang="0">
                  <a:pos x="1257" y="1416"/>
                </a:cxn>
                <a:cxn ang="0">
                  <a:pos x="1222" y="1083"/>
                </a:cxn>
                <a:cxn ang="0">
                  <a:pos x="1289" y="1082"/>
                </a:cxn>
                <a:cxn ang="0">
                  <a:pos x="1467" y="1078"/>
                </a:cxn>
                <a:cxn ang="0">
                  <a:pos x="1722" y="1071"/>
                </a:cxn>
                <a:cxn ang="0">
                  <a:pos x="2019" y="1062"/>
                </a:cxn>
                <a:cxn ang="0">
                  <a:pos x="2325" y="1049"/>
                </a:cxn>
                <a:cxn ang="0">
                  <a:pos x="2607" y="1035"/>
                </a:cxn>
                <a:cxn ang="0">
                  <a:pos x="2829" y="1019"/>
                </a:cxn>
                <a:cxn ang="0">
                  <a:pos x="2907" y="1010"/>
                </a:cxn>
                <a:cxn ang="0">
                  <a:pos x="2958" y="1001"/>
                </a:cxn>
                <a:cxn ang="0">
                  <a:pos x="2916" y="932"/>
                </a:cxn>
                <a:cxn ang="0">
                  <a:pos x="2851" y="900"/>
                </a:cxn>
                <a:cxn ang="0">
                  <a:pos x="2778" y="852"/>
                </a:cxn>
                <a:cxn ang="0">
                  <a:pos x="2695" y="793"/>
                </a:cxn>
                <a:cxn ang="0">
                  <a:pos x="2606" y="724"/>
                </a:cxn>
                <a:cxn ang="0">
                  <a:pos x="2513" y="647"/>
                </a:cxn>
                <a:cxn ang="0">
                  <a:pos x="2369" y="523"/>
                </a:cxn>
                <a:cxn ang="0">
                  <a:pos x="2184" y="356"/>
                </a:cxn>
                <a:cxn ang="0">
                  <a:pos x="2019" y="202"/>
                </a:cxn>
                <a:cxn ang="0">
                  <a:pos x="1894" y="80"/>
                </a:cxn>
                <a:cxn ang="0">
                  <a:pos x="1822" y="10"/>
                </a:cxn>
                <a:cxn ang="0">
                  <a:pos x="66" y="35"/>
                </a:cxn>
                <a:cxn ang="0">
                  <a:pos x="47" y="102"/>
                </a:cxn>
                <a:cxn ang="0">
                  <a:pos x="29" y="176"/>
                </a:cxn>
                <a:cxn ang="0">
                  <a:pos x="13" y="268"/>
                </a:cxn>
                <a:cxn ang="0">
                  <a:pos x="6" y="318"/>
                </a:cxn>
                <a:cxn ang="0">
                  <a:pos x="2" y="370"/>
                </a:cxn>
                <a:cxn ang="0">
                  <a:pos x="0" y="423"/>
                </a:cxn>
                <a:cxn ang="0">
                  <a:pos x="1" y="475"/>
                </a:cxn>
                <a:cxn ang="0">
                  <a:pos x="6" y="528"/>
                </a:cxn>
                <a:cxn ang="0">
                  <a:pos x="15" y="578"/>
                </a:cxn>
                <a:cxn ang="0">
                  <a:pos x="29" y="625"/>
                </a:cxn>
                <a:cxn ang="0">
                  <a:pos x="49" y="669"/>
                </a:cxn>
                <a:cxn ang="0">
                  <a:pos x="1181" y="1526"/>
                </a:cxn>
                <a:cxn ang="0">
                  <a:pos x="1320" y="1523"/>
                </a:cxn>
                <a:cxn ang="0">
                  <a:pos x="1559" y="1516"/>
                </a:cxn>
                <a:cxn ang="0">
                  <a:pos x="1863" y="1504"/>
                </a:cxn>
                <a:cxn ang="0">
                  <a:pos x="2192" y="1488"/>
                </a:cxn>
                <a:cxn ang="0">
                  <a:pos x="2433" y="1473"/>
                </a:cxn>
                <a:cxn ang="0">
                  <a:pos x="2581" y="1460"/>
                </a:cxn>
                <a:cxn ang="0">
                  <a:pos x="2715" y="1447"/>
                </a:cxn>
                <a:cxn ang="0">
                  <a:pos x="2829" y="1433"/>
                </a:cxn>
                <a:cxn ang="0">
                  <a:pos x="2918" y="1416"/>
                </a:cxn>
                <a:cxn ang="0">
                  <a:pos x="2977" y="1399"/>
                </a:cxn>
                <a:cxn ang="0">
                  <a:pos x="2840" y="1321"/>
                </a:cxn>
              </a:cxnLst>
              <a:rect l="0" t="0" r="r" b="b"/>
              <a:pathLst>
                <a:path w="2995" h="1527">
                  <a:moveTo>
                    <a:pt x="2840" y="1321"/>
                  </a:moveTo>
                  <a:lnTo>
                    <a:pt x="2827" y="1323"/>
                  </a:lnTo>
                  <a:lnTo>
                    <a:pt x="2789" y="1329"/>
                  </a:lnTo>
                  <a:lnTo>
                    <a:pt x="2728" y="1339"/>
                  </a:lnTo>
                  <a:lnTo>
                    <a:pt x="2649" y="1351"/>
                  </a:lnTo>
                  <a:lnTo>
                    <a:pt x="2552" y="1365"/>
                  </a:lnTo>
                  <a:lnTo>
                    <a:pt x="2443" y="1379"/>
                  </a:lnTo>
                  <a:lnTo>
                    <a:pt x="2322" y="1395"/>
                  </a:lnTo>
                  <a:lnTo>
                    <a:pt x="2193" y="1409"/>
                  </a:lnTo>
                  <a:lnTo>
                    <a:pt x="2127" y="1415"/>
                  </a:lnTo>
                  <a:lnTo>
                    <a:pt x="2060" y="1421"/>
                  </a:lnTo>
                  <a:lnTo>
                    <a:pt x="1992" y="1428"/>
                  </a:lnTo>
                  <a:lnTo>
                    <a:pt x="1923" y="1433"/>
                  </a:lnTo>
                  <a:lnTo>
                    <a:pt x="1856" y="1437"/>
                  </a:lnTo>
                  <a:lnTo>
                    <a:pt x="1788" y="1440"/>
                  </a:lnTo>
                  <a:lnTo>
                    <a:pt x="1721" y="1442"/>
                  </a:lnTo>
                  <a:lnTo>
                    <a:pt x="1655" y="1444"/>
                  </a:lnTo>
                  <a:lnTo>
                    <a:pt x="1591" y="1444"/>
                  </a:lnTo>
                  <a:lnTo>
                    <a:pt x="1528" y="1443"/>
                  </a:lnTo>
                  <a:lnTo>
                    <a:pt x="1469" y="1441"/>
                  </a:lnTo>
                  <a:lnTo>
                    <a:pt x="1411" y="1437"/>
                  </a:lnTo>
                  <a:lnTo>
                    <a:pt x="1356" y="1432"/>
                  </a:lnTo>
                  <a:lnTo>
                    <a:pt x="1305" y="1425"/>
                  </a:lnTo>
                  <a:lnTo>
                    <a:pt x="1257" y="1416"/>
                  </a:lnTo>
                  <a:lnTo>
                    <a:pt x="1213" y="1406"/>
                  </a:lnTo>
                  <a:lnTo>
                    <a:pt x="1222" y="1083"/>
                  </a:lnTo>
                  <a:lnTo>
                    <a:pt x="1240" y="1083"/>
                  </a:lnTo>
                  <a:lnTo>
                    <a:pt x="1289" y="1082"/>
                  </a:lnTo>
                  <a:lnTo>
                    <a:pt x="1366" y="1080"/>
                  </a:lnTo>
                  <a:lnTo>
                    <a:pt x="1467" y="1078"/>
                  </a:lnTo>
                  <a:lnTo>
                    <a:pt x="1587" y="1075"/>
                  </a:lnTo>
                  <a:lnTo>
                    <a:pt x="1722" y="1071"/>
                  </a:lnTo>
                  <a:lnTo>
                    <a:pt x="1867" y="1067"/>
                  </a:lnTo>
                  <a:lnTo>
                    <a:pt x="2019" y="1062"/>
                  </a:lnTo>
                  <a:lnTo>
                    <a:pt x="2173" y="1055"/>
                  </a:lnTo>
                  <a:lnTo>
                    <a:pt x="2325" y="1049"/>
                  </a:lnTo>
                  <a:lnTo>
                    <a:pt x="2472" y="1043"/>
                  </a:lnTo>
                  <a:lnTo>
                    <a:pt x="2607" y="1035"/>
                  </a:lnTo>
                  <a:lnTo>
                    <a:pt x="2727" y="1028"/>
                  </a:lnTo>
                  <a:lnTo>
                    <a:pt x="2829" y="1019"/>
                  </a:lnTo>
                  <a:lnTo>
                    <a:pt x="2871" y="1014"/>
                  </a:lnTo>
                  <a:lnTo>
                    <a:pt x="2907" y="1010"/>
                  </a:lnTo>
                  <a:lnTo>
                    <a:pt x="2936" y="1005"/>
                  </a:lnTo>
                  <a:lnTo>
                    <a:pt x="2958" y="1001"/>
                  </a:lnTo>
                  <a:lnTo>
                    <a:pt x="2943" y="943"/>
                  </a:lnTo>
                  <a:lnTo>
                    <a:pt x="2916" y="932"/>
                  </a:lnTo>
                  <a:lnTo>
                    <a:pt x="2885" y="918"/>
                  </a:lnTo>
                  <a:lnTo>
                    <a:pt x="2851" y="900"/>
                  </a:lnTo>
                  <a:lnTo>
                    <a:pt x="2815" y="878"/>
                  </a:lnTo>
                  <a:lnTo>
                    <a:pt x="2778" y="852"/>
                  </a:lnTo>
                  <a:lnTo>
                    <a:pt x="2737" y="825"/>
                  </a:lnTo>
                  <a:lnTo>
                    <a:pt x="2695" y="793"/>
                  </a:lnTo>
                  <a:lnTo>
                    <a:pt x="2651" y="759"/>
                  </a:lnTo>
                  <a:lnTo>
                    <a:pt x="2606" y="724"/>
                  </a:lnTo>
                  <a:lnTo>
                    <a:pt x="2560" y="686"/>
                  </a:lnTo>
                  <a:lnTo>
                    <a:pt x="2513" y="647"/>
                  </a:lnTo>
                  <a:lnTo>
                    <a:pt x="2464" y="608"/>
                  </a:lnTo>
                  <a:lnTo>
                    <a:pt x="2369" y="523"/>
                  </a:lnTo>
                  <a:lnTo>
                    <a:pt x="2275" y="439"/>
                  </a:lnTo>
                  <a:lnTo>
                    <a:pt x="2184" y="356"/>
                  </a:lnTo>
                  <a:lnTo>
                    <a:pt x="2098" y="275"/>
                  </a:lnTo>
                  <a:lnTo>
                    <a:pt x="2019" y="202"/>
                  </a:lnTo>
                  <a:lnTo>
                    <a:pt x="1951" y="135"/>
                  </a:lnTo>
                  <a:lnTo>
                    <a:pt x="1894" y="80"/>
                  </a:lnTo>
                  <a:lnTo>
                    <a:pt x="1850" y="37"/>
                  </a:lnTo>
                  <a:lnTo>
                    <a:pt x="1822" y="10"/>
                  </a:lnTo>
                  <a:lnTo>
                    <a:pt x="1813" y="0"/>
                  </a:lnTo>
                  <a:lnTo>
                    <a:pt x="66" y="35"/>
                  </a:lnTo>
                  <a:lnTo>
                    <a:pt x="60" y="52"/>
                  </a:lnTo>
                  <a:lnTo>
                    <a:pt x="47" y="102"/>
                  </a:lnTo>
                  <a:lnTo>
                    <a:pt x="37" y="136"/>
                  </a:lnTo>
                  <a:lnTo>
                    <a:pt x="29" y="176"/>
                  </a:lnTo>
                  <a:lnTo>
                    <a:pt x="20" y="220"/>
                  </a:lnTo>
                  <a:lnTo>
                    <a:pt x="13" y="268"/>
                  </a:lnTo>
                  <a:lnTo>
                    <a:pt x="9" y="293"/>
                  </a:lnTo>
                  <a:lnTo>
                    <a:pt x="6" y="318"/>
                  </a:lnTo>
                  <a:lnTo>
                    <a:pt x="4" y="344"/>
                  </a:lnTo>
                  <a:lnTo>
                    <a:pt x="2" y="370"/>
                  </a:lnTo>
                  <a:lnTo>
                    <a:pt x="1" y="396"/>
                  </a:lnTo>
                  <a:lnTo>
                    <a:pt x="0" y="423"/>
                  </a:lnTo>
                  <a:lnTo>
                    <a:pt x="0" y="450"/>
                  </a:lnTo>
                  <a:lnTo>
                    <a:pt x="1" y="475"/>
                  </a:lnTo>
                  <a:lnTo>
                    <a:pt x="3" y="502"/>
                  </a:lnTo>
                  <a:lnTo>
                    <a:pt x="6" y="528"/>
                  </a:lnTo>
                  <a:lnTo>
                    <a:pt x="10" y="553"/>
                  </a:lnTo>
                  <a:lnTo>
                    <a:pt x="15" y="578"/>
                  </a:lnTo>
                  <a:lnTo>
                    <a:pt x="21" y="601"/>
                  </a:lnTo>
                  <a:lnTo>
                    <a:pt x="29" y="625"/>
                  </a:lnTo>
                  <a:lnTo>
                    <a:pt x="39" y="647"/>
                  </a:lnTo>
                  <a:lnTo>
                    <a:pt x="49" y="669"/>
                  </a:lnTo>
                  <a:lnTo>
                    <a:pt x="1162" y="1527"/>
                  </a:lnTo>
                  <a:lnTo>
                    <a:pt x="1181" y="1526"/>
                  </a:lnTo>
                  <a:lnTo>
                    <a:pt x="1235" y="1525"/>
                  </a:lnTo>
                  <a:lnTo>
                    <a:pt x="1320" y="1523"/>
                  </a:lnTo>
                  <a:lnTo>
                    <a:pt x="1429" y="1520"/>
                  </a:lnTo>
                  <a:lnTo>
                    <a:pt x="1559" y="1516"/>
                  </a:lnTo>
                  <a:lnTo>
                    <a:pt x="1705" y="1511"/>
                  </a:lnTo>
                  <a:lnTo>
                    <a:pt x="1863" y="1504"/>
                  </a:lnTo>
                  <a:lnTo>
                    <a:pt x="2027" y="1496"/>
                  </a:lnTo>
                  <a:lnTo>
                    <a:pt x="2192" y="1488"/>
                  </a:lnTo>
                  <a:lnTo>
                    <a:pt x="2354" y="1478"/>
                  </a:lnTo>
                  <a:lnTo>
                    <a:pt x="2433" y="1473"/>
                  </a:lnTo>
                  <a:lnTo>
                    <a:pt x="2508" y="1466"/>
                  </a:lnTo>
                  <a:lnTo>
                    <a:pt x="2581" y="1460"/>
                  </a:lnTo>
                  <a:lnTo>
                    <a:pt x="2650" y="1454"/>
                  </a:lnTo>
                  <a:lnTo>
                    <a:pt x="2715" y="1447"/>
                  </a:lnTo>
                  <a:lnTo>
                    <a:pt x="2775" y="1440"/>
                  </a:lnTo>
                  <a:lnTo>
                    <a:pt x="2829" y="1433"/>
                  </a:lnTo>
                  <a:lnTo>
                    <a:pt x="2876" y="1424"/>
                  </a:lnTo>
                  <a:lnTo>
                    <a:pt x="2918" y="1416"/>
                  </a:lnTo>
                  <a:lnTo>
                    <a:pt x="2952" y="1408"/>
                  </a:lnTo>
                  <a:lnTo>
                    <a:pt x="2977" y="1399"/>
                  </a:lnTo>
                  <a:lnTo>
                    <a:pt x="2995" y="1390"/>
                  </a:lnTo>
                  <a:lnTo>
                    <a:pt x="2840" y="1321"/>
                  </a:lnTo>
                  <a:close/>
                </a:path>
              </a:pathLst>
            </a:custGeom>
            <a:solidFill>
              <a:srgbClr val="858D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0" name="Freeform 204"/>
            <p:cNvSpPr>
              <a:spLocks/>
            </p:cNvSpPr>
            <p:nvPr/>
          </p:nvSpPr>
          <p:spPr bwMode="auto">
            <a:xfrm>
              <a:off x="1272" y="1284"/>
              <a:ext cx="108" cy="29"/>
            </a:xfrm>
            <a:custGeom>
              <a:avLst/>
              <a:gdLst/>
              <a:ahLst/>
              <a:cxnLst>
                <a:cxn ang="0">
                  <a:pos x="1740" y="0"/>
                </a:cxn>
                <a:cxn ang="0">
                  <a:pos x="1506" y="7"/>
                </a:cxn>
                <a:cxn ang="0">
                  <a:pos x="1232" y="19"/>
                </a:cxn>
                <a:cxn ang="0">
                  <a:pos x="941" y="33"/>
                </a:cxn>
                <a:cxn ang="0">
                  <a:pos x="659" y="48"/>
                </a:cxn>
                <a:cxn ang="0">
                  <a:pos x="410" y="63"/>
                </a:cxn>
                <a:cxn ang="0">
                  <a:pos x="220" y="75"/>
                </a:cxn>
                <a:cxn ang="0">
                  <a:pos x="113" y="81"/>
                </a:cxn>
                <a:cxn ang="0">
                  <a:pos x="89" y="92"/>
                </a:cxn>
                <a:cxn ang="0">
                  <a:pos x="55" y="138"/>
                </a:cxn>
                <a:cxn ang="0">
                  <a:pos x="36" y="173"/>
                </a:cxn>
                <a:cxn ang="0">
                  <a:pos x="24" y="200"/>
                </a:cxn>
                <a:cxn ang="0">
                  <a:pos x="12" y="228"/>
                </a:cxn>
                <a:cxn ang="0">
                  <a:pos x="5" y="257"/>
                </a:cxn>
                <a:cxn ang="0">
                  <a:pos x="1" y="288"/>
                </a:cxn>
                <a:cxn ang="0">
                  <a:pos x="1" y="319"/>
                </a:cxn>
                <a:cxn ang="0">
                  <a:pos x="7" y="351"/>
                </a:cxn>
                <a:cxn ang="0">
                  <a:pos x="20" y="382"/>
                </a:cxn>
                <a:cxn ang="0">
                  <a:pos x="39" y="413"/>
                </a:cxn>
                <a:cxn ang="0">
                  <a:pos x="67" y="443"/>
                </a:cxn>
                <a:cxn ang="0">
                  <a:pos x="86" y="458"/>
                </a:cxn>
                <a:cxn ang="0">
                  <a:pos x="109" y="467"/>
                </a:cxn>
                <a:cxn ang="0">
                  <a:pos x="161" y="480"/>
                </a:cxn>
                <a:cxn ang="0">
                  <a:pos x="225" y="489"/>
                </a:cxn>
                <a:cxn ang="0">
                  <a:pos x="281" y="495"/>
                </a:cxn>
                <a:cxn ang="0">
                  <a:pos x="350" y="499"/>
                </a:cxn>
                <a:cxn ang="0">
                  <a:pos x="432" y="501"/>
                </a:cxn>
                <a:cxn ang="0">
                  <a:pos x="528" y="500"/>
                </a:cxn>
                <a:cxn ang="0">
                  <a:pos x="640" y="497"/>
                </a:cxn>
                <a:cxn ang="0">
                  <a:pos x="768" y="489"/>
                </a:cxn>
                <a:cxn ang="0">
                  <a:pos x="912" y="478"/>
                </a:cxn>
                <a:cxn ang="0">
                  <a:pos x="1075" y="461"/>
                </a:cxn>
                <a:cxn ang="0">
                  <a:pos x="1258" y="439"/>
                </a:cxn>
                <a:cxn ang="0">
                  <a:pos x="1414" y="417"/>
                </a:cxn>
                <a:cxn ang="0">
                  <a:pos x="1519" y="401"/>
                </a:cxn>
                <a:cxn ang="0">
                  <a:pos x="1647" y="377"/>
                </a:cxn>
                <a:cxn ang="0">
                  <a:pos x="1767" y="349"/>
                </a:cxn>
                <a:cxn ang="0">
                  <a:pos x="1827" y="331"/>
                </a:cxn>
                <a:cxn ang="0">
                  <a:pos x="1829" y="317"/>
                </a:cxn>
                <a:cxn ang="0">
                  <a:pos x="1819" y="290"/>
                </a:cxn>
                <a:cxn ang="0">
                  <a:pos x="1813" y="263"/>
                </a:cxn>
                <a:cxn ang="0">
                  <a:pos x="1809" y="235"/>
                </a:cxn>
                <a:cxn ang="0">
                  <a:pos x="1807" y="193"/>
                </a:cxn>
                <a:cxn ang="0">
                  <a:pos x="1808" y="140"/>
                </a:cxn>
                <a:cxn ang="0">
                  <a:pos x="1814" y="90"/>
                </a:cxn>
                <a:cxn ang="0">
                  <a:pos x="1821" y="49"/>
                </a:cxn>
                <a:cxn ang="0">
                  <a:pos x="1831" y="8"/>
                </a:cxn>
              </a:cxnLst>
              <a:rect l="0" t="0" r="r" b="b"/>
              <a:pathLst>
                <a:path w="1834" h="501">
                  <a:moveTo>
                    <a:pt x="1834" y="0"/>
                  </a:moveTo>
                  <a:lnTo>
                    <a:pt x="1740" y="0"/>
                  </a:lnTo>
                  <a:lnTo>
                    <a:pt x="1630" y="3"/>
                  </a:lnTo>
                  <a:lnTo>
                    <a:pt x="1506" y="7"/>
                  </a:lnTo>
                  <a:lnTo>
                    <a:pt x="1373" y="12"/>
                  </a:lnTo>
                  <a:lnTo>
                    <a:pt x="1232" y="19"/>
                  </a:lnTo>
                  <a:lnTo>
                    <a:pt x="1087" y="26"/>
                  </a:lnTo>
                  <a:lnTo>
                    <a:pt x="941" y="33"/>
                  </a:lnTo>
                  <a:lnTo>
                    <a:pt x="797" y="41"/>
                  </a:lnTo>
                  <a:lnTo>
                    <a:pt x="659" y="48"/>
                  </a:lnTo>
                  <a:lnTo>
                    <a:pt x="529" y="56"/>
                  </a:lnTo>
                  <a:lnTo>
                    <a:pt x="410" y="63"/>
                  </a:lnTo>
                  <a:lnTo>
                    <a:pt x="306" y="70"/>
                  </a:lnTo>
                  <a:lnTo>
                    <a:pt x="220" y="75"/>
                  </a:lnTo>
                  <a:lnTo>
                    <a:pt x="155" y="79"/>
                  </a:lnTo>
                  <a:lnTo>
                    <a:pt x="113" y="81"/>
                  </a:lnTo>
                  <a:lnTo>
                    <a:pt x="98" y="82"/>
                  </a:lnTo>
                  <a:lnTo>
                    <a:pt x="89" y="92"/>
                  </a:lnTo>
                  <a:lnTo>
                    <a:pt x="69" y="120"/>
                  </a:lnTo>
                  <a:lnTo>
                    <a:pt x="55" y="138"/>
                  </a:lnTo>
                  <a:lnTo>
                    <a:pt x="42" y="161"/>
                  </a:lnTo>
                  <a:lnTo>
                    <a:pt x="36" y="173"/>
                  </a:lnTo>
                  <a:lnTo>
                    <a:pt x="29" y="187"/>
                  </a:lnTo>
                  <a:lnTo>
                    <a:pt x="24" y="200"/>
                  </a:lnTo>
                  <a:lnTo>
                    <a:pt x="18" y="213"/>
                  </a:lnTo>
                  <a:lnTo>
                    <a:pt x="12" y="228"/>
                  </a:lnTo>
                  <a:lnTo>
                    <a:pt x="8" y="242"/>
                  </a:lnTo>
                  <a:lnTo>
                    <a:pt x="5" y="257"/>
                  </a:lnTo>
                  <a:lnTo>
                    <a:pt x="2" y="273"/>
                  </a:lnTo>
                  <a:lnTo>
                    <a:pt x="1" y="288"/>
                  </a:lnTo>
                  <a:lnTo>
                    <a:pt x="0" y="304"/>
                  </a:lnTo>
                  <a:lnTo>
                    <a:pt x="1" y="319"/>
                  </a:lnTo>
                  <a:lnTo>
                    <a:pt x="3" y="335"/>
                  </a:lnTo>
                  <a:lnTo>
                    <a:pt x="7" y="351"/>
                  </a:lnTo>
                  <a:lnTo>
                    <a:pt x="12" y="366"/>
                  </a:lnTo>
                  <a:lnTo>
                    <a:pt x="20" y="382"/>
                  </a:lnTo>
                  <a:lnTo>
                    <a:pt x="28" y="398"/>
                  </a:lnTo>
                  <a:lnTo>
                    <a:pt x="39" y="413"/>
                  </a:lnTo>
                  <a:lnTo>
                    <a:pt x="51" y="428"/>
                  </a:lnTo>
                  <a:lnTo>
                    <a:pt x="67" y="443"/>
                  </a:lnTo>
                  <a:lnTo>
                    <a:pt x="83" y="456"/>
                  </a:lnTo>
                  <a:lnTo>
                    <a:pt x="86" y="458"/>
                  </a:lnTo>
                  <a:lnTo>
                    <a:pt x="93" y="461"/>
                  </a:lnTo>
                  <a:lnTo>
                    <a:pt x="109" y="467"/>
                  </a:lnTo>
                  <a:lnTo>
                    <a:pt x="130" y="473"/>
                  </a:lnTo>
                  <a:lnTo>
                    <a:pt x="161" y="480"/>
                  </a:lnTo>
                  <a:lnTo>
                    <a:pt x="201" y="486"/>
                  </a:lnTo>
                  <a:lnTo>
                    <a:pt x="225" y="489"/>
                  </a:lnTo>
                  <a:lnTo>
                    <a:pt x="252" y="492"/>
                  </a:lnTo>
                  <a:lnTo>
                    <a:pt x="281" y="495"/>
                  </a:lnTo>
                  <a:lnTo>
                    <a:pt x="314" y="497"/>
                  </a:lnTo>
                  <a:lnTo>
                    <a:pt x="350" y="499"/>
                  </a:lnTo>
                  <a:lnTo>
                    <a:pt x="390" y="500"/>
                  </a:lnTo>
                  <a:lnTo>
                    <a:pt x="432" y="501"/>
                  </a:lnTo>
                  <a:lnTo>
                    <a:pt x="479" y="501"/>
                  </a:lnTo>
                  <a:lnTo>
                    <a:pt x="528" y="500"/>
                  </a:lnTo>
                  <a:lnTo>
                    <a:pt x="582" y="499"/>
                  </a:lnTo>
                  <a:lnTo>
                    <a:pt x="640" y="497"/>
                  </a:lnTo>
                  <a:lnTo>
                    <a:pt x="702" y="493"/>
                  </a:lnTo>
                  <a:lnTo>
                    <a:pt x="768" y="489"/>
                  </a:lnTo>
                  <a:lnTo>
                    <a:pt x="837" y="484"/>
                  </a:lnTo>
                  <a:lnTo>
                    <a:pt x="912" y="478"/>
                  </a:lnTo>
                  <a:lnTo>
                    <a:pt x="992" y="470"/>
                  </a:lnTo>
                  <a:lnTo>
                    <a:pt x="1075" y="461"/>
                  </a:lnTo>
                  <a:lnTo>
                    <a:pt x="1163" y="450"/>
                  </a:lnTo>
                  <a:lnTo>
                    <a:pt x="1258" y="439"/>
                  </a:lnTo>
                  <a:lnTo>
                    <a:pt x="1356" y="426"/>
                  </a:lnTo>
                  <a:lnTo>
                    <a:pt x="1414" y="417"/>
                  </a:lnTo>
                  <a:lnTo>
                    <a:pt x="1468" y="410"/>
                  </a:lnTo>
                  <a:lnTo>
                    <a:pt x="1519" y="401"/>
                  </a:lnTo>
                  <a:lnTo>
                    <a:pt x="1566" y="393"/>
                  </a:lnTo>
                  <a:lnTo>
                    <a:pt x="1647" y="377"/>
                  </a:lnTo>
                  <a:lnTo>
                    <a:pt x="1715" y="362"/>
                  </a:lnTo>
                  <a:lnTo>
                    <a:pt x="1767" y="349"/>
                  </a:lnTo>
                  <a:lnTo>
                    <a:pt x="1804" y="338"/>
                  </a:lnTo>
                  <a:lnTo>
                    <a:pt x="1827" y="331"/>
                  </a:lnTo>
                  <a:lnTo>
                    <a:pt x="1834" y="329"/>
                  </a:lnTo>
                  <a:lnTo>
                    <a:pt x="1829" y="317"/>
                  </a:lnTo>
                  <a:lnTo>
                    <a:pt x="1823" y="304"/>
                  </a:lnTo>
                  <a:lnTo>
                    <a:pt x="1819" y="290"/>
                  </a:lnTo>
                  <a:lnTo>
                    <a:pt x="1816" y="277"/>
                  </a:lnTo>
                  <a:lnTo>
                    <a:pt x="1813" y="263"/>
                  </a:lnTo>
                  <a:lnTo>
                    <a:pt x="1811" y="249"/>
                  </a:lnTo>
                  <a:lnTo>
                    <a:pt x="1809" y="235"/>
                  </a:lnTo>
                  <a:lnTo>
                    <a:pt x="1808" y="221"/>
                  </a:lnTo>
                  <a:lnTo>
                    <a:pt x="1807" y="193"/>
                  </a:lnTo>
                  <a:lnTo>
                    <a:pt x="1807" y="166"/>
                  </a:lnTo>
                  <a:lnTo>
                    <a:pt x="1808" y="140"/>
                  </a:lnTo>
                  <a:lnTo>
                    <a:pt x="1811" y="114"/>
                  </a:lnTo>
                  <a:lnTo>
                    <a:pt x="1814" y="90"/>
                  </a:lnTo>
                  <a:lnTo>
                    <a:pt x="1817" y="69"/>
                  </a:lnTo>
                  <a:lnTo>
                    <a:pt x="1821" y="49"/>
                  </a:lnTo>
                  <a:lnTo>
                    <a:pt x="1825" y="32"/>
                  </a:lnTo>
                  <a:lnTo>
                    <a:pt x="1831" y="8"/>
                  </a:lnTo>
                  <a:lnTo>
                    <a:pt x="1834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1" name="Freeform 205"/>
            <p:cNvSpPr>
              <a:spLocks/>
            </p:cNvSpPr>
            <p:nvPr/>
          </p:nvSpPr>
          <p:spPr bwMode="auto">
            <a:xfrm>
              <a:off x="1212" y="1226"/>
              <a:ext cx="85" cy="59"/>
            </a:xfrm>
            <a:custGeom>
              <a:avLst/>
              <a:gdLst/>
              <a:ahLst/>
              <a:cxnLst>
                <a:cxn ang="0">
                  <a:pos x="381" y="0"/>
                </a:cxn>
                <a:cxn ang="0">
                  <a:pos x="0" y="6"/>
                </a:cxn>
                <a:cxn ang="0">
                  <a:pos x="2" y="11"/>
                </a:cxn>
                <a:cxn ang="0">
                  <a:pos x="8" y="21"/>
                </a:cxn>
                <a:cxn ang="0">
                  <a:pos x="19" y="38"/>
                </a:cxn>
                <a:cxn ang="0">
                  <a:pos x="38" y="63"/>
                </a:cxn>
                <a:cxn ang="0">
                  <a:pos x="62" y="96"/>
                </a:cxn>
                <a:cxn ang="0">
                  <a:pos x="96" y="136"/>
                </a:cxn>
                <a:cxn ang="0">
                  <a:pos x="116" y="159"/>
                </a:cxn>
                <a:cxn ang="0">
                  <a:pos x="139" y="184"/>
                </a:cxn>
                <a:cxn ang="0">
                  <a:pos x="164" y="211"/>
                </a:cxn>
                <a:cxn ang="0">
                  <a:pos x="191" y="240"/>
                </a:cxn>
                <a:cxn ang="0">
                  <a:pos x="222" y="272"/>
                </a:cxn>
                <a:cxn ang="0">
                  <a:pos x="255" y="305"/>
                </a:cxn>
                <a:cxn ang="0">
                  <a:pos x="291" y="341"/>
                </a:cxn>
                <a:cxn ang="0">
                  <a:pos x="330" y="379"/>
                </a:cxn>
                <a:cxn ang="0">
                  <a:pos x="373" y="418"/>
                </a:cxn>
                <a:cxn ang="0">
                  <a:pos x="418" y="461"/>
                </a:cxn>
                <a:cxn ang="0">
                  <a:pos x="468" y="505"/>
                </a:cxn>
                <a:cxn ang="0">
                  <a:pos x="522" y="552"/>
                </a:cxn>
                <a:cxn ang="0">
                  <a:pos x="578" y="601"/>
                </a:cxn>
                <a:cxn ang="0">
                  <a:pos x="638" y="652"/>
                </a:cxn>
                <a:cxn ang="0">
                  <a:pos x="703" y="705"/>
                </a:cxn>
                <a:cxn ang="0">
                  <a:pos x="771" y="762"/>
                </a:cxn>
                <a:cxn ang="0">
                  <a:pos x="844" y="820"/>
                </a:cxn>
                <a:cxn ang="0">
                  <a:pos x="922" y="881"/>
                </a:cxn>
                <a:cxn ang="0">
                  <a:pos x="1003" y="944"/>
                </a:cxn>
                <a:cxn ang="0">
                  <a:pos x="1089" y="1010"/>
                </a:cxn>
                <a:cxn ang="0">
                  <a:pos x="1448" y="988"/>
                </a:cxn>
                <a:cxn ang="0">
                  <a:pos x="381" y="0"/>
                </a:cxn>
              </a:cxnLst>
              <a:rect l="0" t="0" r="r" b="b"/>
              <a:pathLst>
                <a:path w="1448" h="1010">
                  <a:moveTo>
                    <a:pt x="381" y="0"/>
                  </a:moveTo>
                  <a:lnTo>
                    <a:pt x="0" y="6"/>
                  </a:lnTo>
                  <a:lnTo>
                    <a:pt x="2" y="11"/>
                  </a:lnTo>
                  <a:lnTo>
                    <a:pt x="8" y="21"/>
                  </a:lnTo>
                  <a:lnTo>
                    <a:pt x="19" y="38"/>
                  </a:lnTo>
                  <a:lnTo>
                    <a:pt x="38" y="63"/>
                  </a:lnTo>
                  <a:lnTo>
                    <a:pt x="62" y="96"/>
                  </a:lnTo>
                  <a:lnTo>
                    <a:pt x="96" y="136"/>
                  </a:lnTo>
                  <a:lnTo>
                    <a:pt x="116" y="159"/>
                  </a:lnTo>
                  <a:lnTo>
                    <a:pt x="139" y="184"/>
                  </a:lnTo>
                  <a:lnTo>
                    <a:pt x="164" y="211"/>
                  </a:lnTo>
                  <a:lnTo>
                    <a:pt x="191" y="240"/>
                  </a:lnTo>
                  <a:lnTo>
                    <a:pt x="222" y="272"/>
                  </a:lnTo>
                  <a:lnTo>
                    <a:pt x="255" y="305"/>
                  </a:lnTo>
                  <a:lnTo>
                    <a:pt x="291" y="341"/>
                  </a:lnTo>
                  <a:lnTo>
                    <a:pt x="330" y="379"/>
                  </a:lnTo>
                  <a:lnTo>
                    <a:pt x="373" y="418"/>
                  </a:lnTo>
                  <a:lnTo>
                    <a:pt x="418" y="461"/>
                  </a:lnTo>
                  <a:lnTo>
                    <a:pt x="468" y="505"/>
                  </a:lnTo>
                  <a:lnTo>
                    <a:pt x="522" y="552"/>
                  </a:lnTo>
                  <a:lnTo>
                    <a:pt x="578" y="601"/>
                  </a:lnTo>
                  <a:lnTo>
                    <a:pt x="638" y="652"/>
                  </a:lnTo>
                  <a:lnTo>
                    <a:pt x="703" y="705"/>
                  </a:lnTo>
                  <a:lnTo>
                    <a:pt x="771" y="762"/>
                  </a:lnTo>
                  <a:lnTo>
                    <a:pt x="844" y="820"/>
                  </a:lnTo>
                  <a:lnTo>
                    <a:pt x="922" y="881"/>
                  </a:lnTo>
                  <a:lnTo>
                    <a:pt x="1003" y="944"/>
                  </a:lnTo>
                  <a:lnTo>
                    <a:pt x="1089" y="1010"/>
                  </a:lnTo>
                  <a:lnTo>
                    <a:pt x="1448" y="9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DEE3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2" name="Freeform 206"/>
            <p:cNvSpPr>
              <a:spLocks/>
            </p:cNvSpPr>
            <p:nvPr/>
          </p:nvSpPr>
          <p:spPr bwMode="auto">
            <a:xfrm>
              <a:off x="1268" y="1280"/>
              <a:ext cx="117" cy="36"/>
            </a:xfrm>
            <a:custGeom>
              <a:avLst/>
              <a:gdLst/>
              <a:ahLst/>
              <a:cxnLst>
                <a:cxn ang="0">
                  <a:pos x="94" y="105"/>
                </a:cxn>
                <a:cxn ang="0">
                  <a:pos x="57" y="155"/>
                </a:cxn>
                <a:cxn ang="0">
                  <a:pos x="35" y="193"/>
                </a:cxn>
                <a:cxn ang="0">
                  <a:pos x="22" y="224"/>
                </a:cxn>
                <a:cxn ang="0">
                  <a:pos x="11" y="257"/>
                </a:cxn>
                <a:cxn ang="0">
                  <a:pos x="4" y="293"/>
                </a:cxn>
                <a:cxn ang="0">
                  <a:pos x="0" y="332"/>
                </a:cxn>
                <a:cxn ang="0">
                  <a:pos x="1" y="372"/>
                </a:cxn>
                <a:cxn ang="0">
                  <a:pos x="8" y="415"/>
                </a:cxn>
                <a:cxn ang="0">
                  <a:pos x="22" y="459"/>
                </a:cxn>
                <a:cxn ang="0">
                  <a:pos x="44" y="505"/>
                </a:cxn>
                <a:cxn ang="0">
                  <a:pos x="75" y="551"/>
                </a:cxn>
                <a:cxn ang="0">
                  <a:pos x="102" y="577"/>
                </a:cxn>
                <a:cxn ang="0">
                  <a:pos x="163" y="585"/>
                </a:cxn>
                <a:cxn ang="0">
                  <a:pos x="284" y="596"/>
                </a:cxn>
                <a:cxn ang="0">
                  <a:pos x="414" y="603"/>
                </a:cxn>
                <a:cxn ang="0">
                  <a:pos x="518" y="607"/>
                </a:cxn>
                <a:cxn ang="0">
                  <a:pos x="637" y="605"/>
                </a:cxn>
                <a:cxn ang="0">
                  <a:pos x="771" y="602"/>
                </a:cxn>
                <a:cxn ang="0">
                  <a:pos x="918" y="595"/>
                </a:cxn>
                <a:cxn ang="0">
                  <a:pos x="1080" y="582"/>
                </a:cxn>
                <a:cxn ang="0">
                  <a:pos x="1256" y="564"/>
                </a:cxn>
                <a:cxn ang="0">
                  <a:pos x="1445" y="540"/>
                </a:cxn>
                <a:cxn ang="0">
                  <a:pos x="1648" y="508"/>
                </a:cxn>
                <a:cxn ang="0">
                  <a:pos x="1865" y="469"/>
                </a:cxn>
                <a:cxn ang="0">
                  <a:pos x="1881" y="390"/>
                </a:cxn>
                <a:cxn ang="0">
                  <a:pos x="1826" y="399"/>
                </a:cxn>
                <a:cxn ang="0">
                  <a:pos x="1676" y="423"/>
                </a:cxn>
                <a:cxn ang="0">
                  <a:pos x="1455" y="455"/>
                </a:cxn>
                <a:cxn ang="0">
                  <a:pos x="1188" y="488"/>
                </a:cxn>
                <a:cxn ang="0">
                  <a:pos x="1045" y="503"/>
                </a:cxn>
                <a:cxn ang="0">
                  <a:pos x="900" y="516"/>
                </a:cxn>
                <a:cxn ang="0">
                  <a:pos x="756" y="528"/>
                </a:cxn>
                <a:cxn ang="0">
                  <a:pos x="614" y="535"/>
                </a:cxn>
                <a:cxn ang="0">
                  <a:pos x="481" y="538"/>
                </a:cxn>
                <a:cxn ang="0">
                  <a:pos x="358" y="537"/>
                </a:cxn>
                <a:cxn ang="0">
                  <a:pos x="247" y="529"/>
                </a:cxn>
                <a:cxn ang="0">
                  <a:pos x="152" y="514"/>
                </a:cxn>
                <a:cxn ang="0">
                  <a:pos x="129" y="492"/>
                </a:cxn>
                <a:cxn ang="0">
                  <a:pos x="110" y="464"/>
                </a:cxn>
                <a:cxn ang="0">
                  <a:pos x="101" y="445"/>
                </a:cxn>
                <a:cxn ang="0">
                  <a:pos x="93" y="423"/>
                </a:cxn>
                <a:cxn ang="0">
                  <a:pos x="87" y="398"/>
                </a:cxn>
                <a:cxn ang="0">
                  <a:pos x="83" y="371"/>
                </a:cxn>
                <a:cxn ang="0">
                  <a:pos x="84" y="340"/>
                </a:cxn>
                <a:cxn ang="0">
                  <a:pos x="90" y="306"/>
                </a:cxn>
                <a:cxn ang="0">
                  <a:pos x="99" y="269"/>
                </a:cxn>
                <a:cxn ang="0">
                  <a:pos x="115" y="229"/>
                </a:cxn>
                <a:cxn ang="0">
                  <a:pos x="138" y="186"/>
                </a:cxn>
                <a:cxn ang="0">
                  <a:pos x="167" y="140"/>
                </a:cxn>
                <a:cxn ang="0">
                  <a:pos x="217" y="141"/>
                </a:cxn>
                <a:cxn ang="0">
                  <a:pos x="356" y="141"/>
                </a:cxn>
                <a:cxn ang="0">
                  <a:pos x="562" y="140"/>
                </a:cxn>
                <a:cxn ang="0">
                  <a:pos x="818" y="136"/>
                </a:cxn>
                <a:cxn ang="0">
                  <a:pos x="1102" y="126"/>
                </a:cxn>
                <a:cxn ang="0">
                  <a:pos x="1249" y="119"/>
                </a:cxn>
                <a:cxn ang="0">
                  <a:pos x="1395" y="109"/>
                </a:cxn>
                <a:cxn ang="0">
                  <a:pos x="1539" y="97"/>
                </a:cxn>
                <a:cxn ang="0">
                  <a:pos x="1678" y="84"/>
                </a:cxn>
                <a:cxn ang="0">
                  <a:pos x="1810" y="67"/>
                </a:cxn>
                <a:cxn ang="0">
                  <a:pos x="1931" y="48"/>
                </a:cxn>
                <a:cxn ang="0">
                  <a:pos x="103" y="95"/>
                </a:cxn>
              </a:cxnLst>
              <a:rect l="0" t="0" r="r" b="b"/>
              <a:pathLst>
                <a:path w="1977" h="607">
                  <a:moveTo>
                    <a:pt x="103" y="95"/>
                  </a:moveTo>
                  <a:lnTo>
                    <a:pt x="94" y="105"/>
                  </a:lnTo>
                  <a:lnTo>
                    <a:pt x="70" y="134"/>
                  </a:lnTo>
                  <a:lnTo>
                    <a:pt x="57" y="155"/>
                  </a:lnTo>
                  <a:lnTo>
                    <a:pt x="43" y="180"/>
                  </a:lnTo>
                  <a:lnTo>
                    <a:pt x="35" y="193"/>
                  </a:lnTo>
                  <a:lnTo>
                    <a:pt x="28" y="208"/>
                  </a:lnTo>
                  <a:lnTo>
                    <a:pt x="22" y="224"/>
                  </a:lnTo>
                  <a:lnTo>
                    <a:pt x="17" y="240"/>
                  </a:lnTo>
                  <a:lnTo>
                    <a:pt x="11" y="257"/>
                  </a:lnTo>
                  <a:lnTo>
                    <a:pt x="7" y="274"/>
                  </a:lnTo>
                  <a:lnTo>
                    <a:pt x="4" y="293"/>
                  </a:lnTo>
                  <a:lnTo>
                    <a:pt x="1" y="311"/>
                  </a:lnTo>
                  <a:lnTo>
                    <a:pt x="0" y="332"/>
                  </a:lnTo>
                  <a:lnTo>
                    <a:pt x="0" y="351"/>
                  </a:lnTo>
                  <a:lnTo>
                    <a:pt x="1" y="372"/>
                  </a:lnTo>
                  <a:lnTo>
                    <a:pt x="4" y="393"/>
                  </a:lnTo>
                  <a:lnTo>
                    <a:pt x="8" y="415"/>
                  </a:lnTo>
                  <a:lnTo>
                    <a:pt x="14" y="436"/>
                  </a:lnTo>
                  <a:lnTo>
                    <a:pt x="22" y="459"/>
                  </a:lnTo>
                  <a:lnTo>
                    <a:pt x="32" y="481"/>
                  </a:lnTo>
                  <a:lnTo>
                    <a:pt x="44" y="505"/>
                  </a:lnTo>
                  <a:lnTo>
                    <a:pt x="58" y="528"/>
                  </a:lnTo>
                  <a:lnTo>
                    <a:pt x="75" y="551"/>
                  </a:lnTo>
                  <a:lnTo>
                    <a:pt x="94" y="575"/>
                  </a:lnTo>
                  <a:lnTo>
                    <a:pt x="102" y="577"/>
                  </a:lnTo>
                  <a:lnTo>
                    <a:pt x="124" y="580"/>
                  </a:lnTo>
                  <a:lnTo>
                    <a:pt x="163" y="585"/>
                  </a:lnTo>
                  <a:lnTo>
                    <a:pt x="216" y="591"/>
                  </a:lnTo>
                  <a:lnTo>
                    <a:pt x="284" y="596"/>
                  </a:lnTo>
                  <a:lnTo>
                    <a:pt x="367" y="601"/>
                  </a:lnTo>
                  <a:lnTo>
                    <a:pt x="414" y="603"/>
                  </a:lnTo>
                  <a:lnTo>
                    <a:pt x="464" y="605"/>
                  </a:lnTo>
                  <a:lnTo>
                    <a:pt x="518" y="607"/>
                  </a:lnTo>
                  <a:lnTo>
                    <a:pt x="576" y="607"/>
                  </a:lnTo>
                  <a:lnTo>
                    <a:pt x="637" y="605"/>
                  </a:lnTo>
                  <a:lnTo>
                    <a:pt x="702" y="604"/>
                  </a:lnTo>
                  <a:lnTo>
                    <a:pt x="771" y="602"/>
                  </a:lnTo>
                  <a:lnTo>
                    <a:pt x="843" y="599"/>
                  </a:lnTo>
                  <a:lnTo>
                    <a:pt x="918" y="595"/>
                  </a:lnTo>
                  <a:lnTo>
                    <a:pt x="997" y="589"/>
                  </a:lnTo>
                  <a:lnTo>
                    <a:pt x="1080" y="582"/>
                  </a:lnTo>
                  <a:lnTo>
                    <a:pt x="1166" y="574"/>
                  </a:lnTo>
                  <a:lnTo>
                    <a:pt x="1256" y="564"/>
                  </a:lnTo>
                  <a:lnTo>
                    <a:pt x="1348" y="553"/>
                  </a:lnTo>
                  <a:lnTo>
                    <a:pt x="1445" y="540"/>
                  </a:lnTo>
                  <a:lnTo>
                    <a:pt x="1545" y="526"/>
                  </a:lnTo>
                  <a:lnTo>
                    <a:pt x="1648" y="508"/>
                  </a:lnTo>
                  <a:lnTo>
                    <a:pt x="1754" y="490"/>
                  </a:lnTo>
                  <a:lnTo>
                    <a:pt x="1865" y="469"/>
                  </a:lnTo>
                  <a:lnTo>
                    <a:pt x="1977" y="447"/>
                  </a:lnTo>
                  <a:lnTo>
                    <a:pt x="1881" y="390"/>
                  </a:lnTo>
                  <a:lnTo>
                    <a:pt x="1867" y="392"/>
                  </a:lnTo>
                  <a:lnTo>
                    <a:pt x="1826" y="399"/>
                  </a:lnTo>
                  <a:lnTo>
                    <a:pt x="1761" y="410"/>
                  </a:lnTo>
                  <a:lnTo>
                    <a:pt x="1676" y="423"/>
                  </a:lnTo>
                  <a:lnTo>
                    <a:pt x="1572" y="438"/>
                  </a:lnTo>
                  <a:lnTo>
                    <a:pt x="1455" y="455"/>
                  </a:lnTo>
                  <a:lnTo>
                    <a:pt x="1326" y="471"/>
                  </a:lnTo>
                  <a:lnTo>
                    <a:pt x="1188" y="488"/>
                  </a:lnTo>
                  <a:lnTo>
                    <a:pt x="1117" y="496"/>
                  </a:lnTo>
                  <a:lnTo>
                    <a:pt x="1045" y="503"/>
                  </a:lnTo>
                  <a:lnTo>
                    <a:pt x="973" y="510"/>
                  </a:lnTo>
                  <a:lnTo>
                    <a:pt x="900" y="516"/>
                  </a:lnTo>
                  <a:lnTo>
                    <a:pt x="827" y="522"/>
                  </a:lnTo>
                  <a:lnTo>
                    <a:pt x="756" y="528"/>
                  </a:lnTo>
                  <a:lnTo>
                    <a:pt x="684" y="532"/>
                  </a:lnTo>
                  <a:lnTo>
                    <a:pt x="614" y="535"/>
                  </a:lnTo>
                  <a:lnTo>
                    <a:pt x="547" y="537"/>
                  </a:lnTo>
                  <a:lnTo>
                    <a:pt x="481" y="538"/>
                  </a:lnTo>
                  <a:lnTo>
                    <a:pt x="418" y="538"/>
                  </a:lnTo>
                  <a:lnTo>
                    <a:pt x="358" y="537"/>
                  </a:lnTo>
                  <a:lnTo>
                    <a:pt x="300" y="534"/>
                  </a:lnTo>
                  <a:lnTo>
                    <a:pt x="247" y="529"/>
                  </a:lnTo>
                  <a:lnTo>
                    <a:pt x="197" y="522"/>
                  </a:lnTo>
                  <a:lnTo>
                    <a:pt x="152" y="514"/>
                  </a:lnTo>
                  <a:lnTo>
                    <a:pt x="146" y="509"/>
                  </a:lnTo>
                  <a:lnTo>
                    <a:pt x="129" y="492"/>
                  </a:lnTo>
                  <a:lnTo>
                    <a:pt x="119" y="479"/>
                  </a:lnTo>
                  <a:lnTo>
                    <a:pt x="110" y="464"/>
                  </a:lnTo>
                  <a:lnTo>
                    <a:pt x="105" y="455"/>
                  </a:lnTo>
                  <a:lnTo>
                    <a:pt x="101" y="445"/>
                  </a:lnTo>
                  <a:lnTo>
                    <a:pt x="96" y="434"/>
                  </a:lnTo>
                  <a:lnTo>
                    <a:pt x="93" y="423"/>
                  </a:lnTo>
                  <a:lnTo>
                    <a:pt x="90" y="412"/>
                  </a:lnTo>
                  <a:lnTo>
                    <a:pt x="87" y="398"/>
                  </a:lnTo>
                  <a:lnTo>
                    <a:pt x="84" y="385"/>
                  </a:lnTo>
                  <a:lnTo>
                    <a:pt x="83" y="371"/>
                  </a:lnTo>
                  <a:lnTo>
                    <a:pt x="83" y="356"/>
                  </a:lnTo>
                  <a:lnTo>
                    <a:pt x="84" y="340"/>
                  </a:lnTo>
                  <a:lnTo>
                    <a:pt x="87" y="324"/>
                  </a:lnTo>
                  <a:lnTo>
                    <a:pt x="90" y="306"/>
                  </a:lnTo>
                  <a:lnTo>
                    <a:pt x="94" y="289"/>
                  </a:lnTo>
                  <a:lnTo>
                    <a:pt x="99" y="269"/>
                  </a:lnTo>
                  <a:lnTo>
                    <a:pt x="106" y="250"/>
                  </a:lnTo>
                  <a:lnTo>
                    <a:pt x="115" y="229"/>
                  </a:lnTo>
                  <a:lnTo>
                    <a:pt x="125" y="209"/>
                  </a:lnTo>
                  <a:lnTo>
                    <a:pt x="138" y="186"/>
                  </a:lnTo>
                  <a:lnTo>
                    <a:pt x="151" y="164"/>
                  </a:lnTo>
                  <a:lnTo>
                    <a:pt x="167" y="140"/>
                  </a:lnTo>
                  <a:lnTo>
                    <a:pt x="181" y="140"/>
                  </a:lnTo>
                  <a:lnTo>
                    <a:pt x="217" y="141"/>
                  </a:lnTo>
                  <a:lnTo>
                    <a:pt x="277" y="141"/>
                  </a:lnTo>
                  <a:lnTo>
                    <a:pt x="356" y="141"/>
                  </a:lnTo>
                  <a:lnTo>
                    <a:pt x="452" y="141"/>
                  </a:lnTo>
                  <a:lnTo>
                    <a:pt x="562" y="140"/>
                  </a:lnTo>
                  <a:lnTo>
                    <a:pt x="685" y="138"/>
                  </a:lnTo>
                  <a:lnTo>
                    <a:pt x="818" y="136"/>
                  </a:lnTo>
                  <a:lnTo>
                    <a:pt x="957" y="132"/>
                  </a:lnTo>
                  <a:lnTo>
                    <a:pt x="1102" y="126"/>
                  </a:lnTo>
                  <a:lnTo>
                    <a:pt x="1175" y="123"/>
                  </a:lnTo>
                  <a:lnTo>
                    <a:pt x="1249" y="119"/>
                  </a:lnTo>
                  <a:lnTo>
                    <a:pt x="1321" y="114"/>
                  </a:lnTo>
                  <a:lnTo>
                    <a:pt x="1395" y="109"/>
                  </a:lnTo>
                  <a:lnTo>
                    <a:pt x="1468" y="103"/>
                  </a:lnTo>
                  <a:lnTo>
                    <a:pt x="1539" y="97"/>
                  </a:lnTo>
                  <a:lnTo>
                    <a:pt x="1609" y="91"/>
                  </a:lnTo>
                  <a:lnTo>
                    <a:pt x="1678" y="84"/>
                  </a:lnTo>
                  <a:lnTo>
                    <a:pt x="1745" y="76"/>
                  </a:lnTo>
                  <a:lnTo>
                    <a:pt x="1810" y="67"/>
                  </a:lnTo>
                  <a:lnTo>
                    <a:pt x="1872" y="58"/>
                  </a:lnTo>
                  <a:lnTo>
                    <a:pt x="1931" y="48"/>
                  </a:lnTo>
                  <a:lnTo>
                    <a:pt x="1888" y="0"/>
                  </a:lnTo>
                  <a:lnTo>
                    <a:pt x="103" y="95"/>
                  </a:lnTo>
                  <a:close/>
                </a:path>
              </a:pathLst>
            </a:custGeom>
            <a:solidFill>
              <a:srgbClr val="646D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3" name="Freeform 207"/>
            <p:cNvSpPr>
              <a:spLocks/>
            </p:cNvSpPr>
            <p:nvPr/>
          </p:nvSpPr>
          <p:spPr bwMode="auto">
            <a:xfrm>
              <a:off x="1249" y="1233"/>
              <a:ext cx="80" cy="12"/>
            </a:xfrm>
            <a:custGeom>
              <a:avLst/>
              <a:gdLst/>
              <a:ahLst/>
              <a:cxnLst>
                <a:cxn ang="0">
                  <a:pos x="1371" y="180"/>
                </a:cxn>
                <a:cxn ang="0">
                  <a:pos x="239" y="202"/>
                </a:cxn>
                <a:cxn ang="0">
                  <a:pos x="0" y="21"/>
                </a:cxn>
                <a:cxn ang="0">
                  <a:pos x="1172" y="0"/>
                </a:cxn>
                <a:cxn ang="0">
                  <a:pos x="1371" y="180"/>
                </a:cxn>
              </a:cxnLst>
              <a:rect l="0" t="0" r="r" b="b"/>
              <a:pathLst>
                <a:path w="1371" h="202">
                  <a:moveTo>
                    <a:pt x="1371" y="180"/>
                  </a:moveTo>
                  <a:lnTo>
                    <a:pt x="239" y="202"/>
                  </a:lnTo>
                  <a:lnTo>
                    <a:pt x="0" y="21"/>
                  </a:lnTo>
                  <a:lnTo>
                    <a:pt x="1172" y="0"/>
                  </a:lnTo>
                  <a:lnTo>
                    <a:pt x="1371" y="1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4" name="Freeform 208"/>
            <p:cNvSpPr>
              <a:spLocks/>
            </p:cNvSpPr>
            <p:nvPr/>
          </p:nvSpPr>
          <p:spPr bwMode="auto">
            <a:xfrm>
              <a:off x="1197" y="1188"/>
              <a:ext cx="176" cy="90"/>
            </a:xfrm>
            <a:custGeom>
              <a:avLst/>
              <a:gdLst/>
              <a:ahLst/>
              <a:cxnLst>
                <a:cxn ang="0">
                  <a:pos x="2827" y="1324"/>
                </a:cxn>
                <a:cxn ang="0">
                  <a:pos x="2729" y="1339"/>
                </a:cxn>
                <a:cxn ang="0">
                  <a:pos x="2553" y="1366"/>
                </a:cxn>
                <a:cxn ang="0">
                  <a:pos x="2323" y="1395"/>
                </a:cxn>
                <a:cxn ang="0">
                  <a:pos x="2128" y="1416"/>
                </a:cxn>
                <a:cxn ang="0">
                  <a:pos x="1992" y="1427"/>
                </a:cxn>
                <a:cxn ang="0">
                  <a:pos x="1856" y="1437"/>
                </a:cxn>
                <a:cxn ang="0">
                  <a:pos x="1722" y="1443"/>
                </a:cxn>
                <a:cxn ang="0">
                  <a:pos x="1592" y="1445"/>
                </a:cxn>
                <a:cxn ang="0">
                  <a:pos x="1469" y="1442"/>
                </a:cxn>
                <a:cxn ang="0">
                  <a:pos x="1357" y="1432"/>
                </a:cxn>
                <a:cxn ang="0">
                  <a:pos x="1258" y="1417"/>
                </a:cxn>
                <a:cxn ang="0">
                  <a:pos x="1223" y="1084"/>
                </a:cxn>
                <a:cxn ang="0">
                  <a:pos x="1289" y="1083"/>
                </a:cxn>
                <a:cxn ang="0">
                  <a:pos x="1467" y="1078"/>
                </a:cxn>
                <a:cxn ang="0">
                  <a:pos x="1722" y="1072"/>
                </a:cxn>
                <a:cxn ang="0">
                  <a:pos x="2020" y="1061"/>
                </a:cxn>
                <a:cxn ang="0">
                  <a:pos x="2326" y="1050"/>
                </a:cxn>
                <a:cxn ang="0">
                  <a:pos x="2607" y="1036"/>
                </a:cxn>
                <a:cxn ang="0">
                  <a:pos x="2829" y="1019"/>
                </a:cxn>
                <a:cxn ang="0">
                  <a:pos x="2908" y="1011"/>
                </a:cxn>
                <a:cxn ang="0">
                  <a:pos x="2958" y="1001"/>
                </a:cxn>
                <a:cxn ang="0">
                  <a:pos x="2916" y="933"/>
                </a:cxn>
                <a:cxn ang="0">
                  <a:pos x="2853" y="900"/>
                </a:cxn>
                <a:cxn ang="0">
                  <a:pos x="2778" y="853"/>
                </a:cxn>
                <a:cxn ang="0">
                  <a:pos x="2695" y="794"/>
                </a:cxn>
                <a:cxn ang="0">
                  <a:pos x="2606" y="724"/>
                </a:cxn>
                <a:cxn ang="0">
                  <a:pos x="2513" y="648"/>
                </a:cxn>
                <a:cxn ang="0">
                  <a:pos x="2370" y="524"/>
                </a:cxn>
                <a:cxn ang="0">
                  <a:pos x="2185" y="356"/>
                </a:cxn>
                <a:cxn ang="0">
                  <a:pos x="2020" y="202"/>
                </a:cxn>
                <a:cxn ang="0">
                  <a:pos x="1894" y="80"/>
                </a:cxn>
                <a:cxn ang="0">
                  <a:pos x="1823" y="10"/>
                </a:cxn>
                <a:cxn ang="0">
                  <a:pos x="67" y="34"/>
                </a:cxn>
                <a:cxn ang="0">
                  <a:pos x="47" y="102"/>
                </a:cxn>
                <a:cxn ang="0">
                  <a:pos x="30" y="177"/>
                </a:cxn>
                <a:cxn ang="0">
                  <a:pos x="13" y="268"/>
                </a:cxn>
                <a:cxn ang="0">
                  <a:pos x="6" y="318"/>
                </a:cxn>
                <a:cxn ang="0">
                  <a:pos x="2" y="371"/>
                </a:cxn>
                <a:cxn ang="0">
                  <a:pos x="0" y="423"/>
                </a:cxn>
                <a:cxn ang="0">
                  <a:pos x="2" y="476"/>
                </a:cxn>
                <a:cxn ang="0">
                  <a:pos x="6" y="528"/>
                </a:cxn>
                <a:cxn ang="0">
                  <a:pos x="15" y="578"/>
                </a:cxn>
                <a:cxn ang="0">
                  <a:pos x="30" y="626"/>
                </a:cxn>
                <a:cxn ang="0">
                  <a:pos x="49" y="669"/>
                </a:cxn>
                <a:cxn ang="0">
                  <a:pos x="1171" y="1528"/>
                </a:cxn>
                <a:cxn ang="0">
                  <a:pos x="1236" y="1528"/>
                </a:cxn>
                <a:cxn ang="0">
                  <a:pos x="1362" y="1526"/>
                </a:cxn>
                <a:cxn ang="0">
                  <a:pos x="1546" y="1521"/>
                </a:cxn>
                <a:cxn ang="0">
                  <a:pos x="1785" y="1509"/>
                </a:cxn>
                <a:cxn ang="0">
                  <a:pos x="2074" y="1490"/>
                </a:cxn>
                <a:cxn ang="0">
                  <a:pos x="2410" y="1459"/>
                </a:cxn>
                <a:cxn ang="0">
                  <a:pos x="2691" y="1428"/>
                </a:cxn>
                <a:cxn ang="0">
                  <a:pos x="2892" y="1404"/>
                </a:cxn>
                <a:cxn ang="0">
                  <a:pos x="2840" y="1321"/>
                </a:cxn>
              </a:cxnLst>
              <a:rect l="0" t="0" r="r" b="b"/>
              <a:pathLst>
                <a:path w="2995" h="1528">
                  <a:moveTo>
                    <a:pt x="2840" y="1321"/>
                  </a:moveTo>
                  <a:lnTo>
                    <a:pt x="2827" y="1324"/>
                  </a:lnTo>
                  <a:lnTo>
                    <a:pt x="2789" y="1330"/>
                  </a:lnTo>
                  <a:lnTo>
                    <a:pt x="2729" y="1339"/>
                  </a:lnTo>
                  <a:lnTo>
                    <a:pt x="2649" y="1351"/>
                  </a:lnTo>
                  <a:lnTo>
                    <a:pt x="2553" y="1366"/>
                  </a:lnTo>
                  <a:lnTo>
                    <a:pt x="2443" y="1380"/>
                  </a:lnTo>
                  <a:lnTo>
                    <a:pt x="2323" y="1395"/>
                  </a:lnTo>
                  <a:lnTo>
                    <a:pt x="2195" y="1409"/>
                  </a:lnTo>
                  <a:lnTo>
                    <a:pt x="2128" y="1416"/>
                  </a:lnTo>
                  <a:lnTo>
                    <a:pt x="2061" y="1422"/>
                  </a:lnTo>
                  <a:lnTo>
                    <a:pt x="1992" y="1427"/>
                  </a:lnTo>
                  <a:lnTo>
                    <a:pt x="1925" y="1432"/>
                  </a:lnTo>
                  <a:lnTo>
                    <a:pt x="1856" y="1437"/>
                  </a:lnTo>
                  <a:lnTo>
                    <a:pt x="1789" y="1441"/>
                  </a:lnTo>
                  <a:lnTo>
                    <a:pt x="1722" y="1443"/>
                  </a:lnTo>
                  <a:lnTo>
                    <a:pt x="1656" y="1445"/>
                  </a:lnTo>
                  <a:lnTo>
                    <a:pt x="1592" y="1445"/>
                  </a:lnTo>
                  <a:lnTo>
                    <a:pt x="1530" y="1444"/>
                  </a:lnTo>
                  <a:lnTo>
                    <a:pt x="1469" y="1442"/>
                  </a:lnTo>
                  <a:lnTo>
                    <a:pt x="1412" y="1438"/>
                  </a:lnTo>
                  <a:lnTo>
                    <a:pt x="1357" y="1432"/>
                  </a:lnTo>
                  <a:lnTo>
                    <a:pt x="1306" y="1426"/>
                  </a:lnTo>
                  <a:lnTo>
                    <a:pt x="1258" y="1417"/>
                  </a:lnTo>
                  <a:lnTo>
                    <a:pt x="1215" y="1407"/>
                  </a:lnTo>
                  <a:lnTo>
                    <a:pt x="1223" y="1084"/>
                  </a:lnTo>
                  <a:lnTo>
                    <a:pt x="1240" y="1084"/>
                  </a:lnTo>
                  <a:lnTo>
                    <a:pt x="1289" y="1083"/>
                  </a:lnTo>
                  <a:lnTo>
                    <a:pt x="1367" y="1081"/>
                  </a:lnTo>
                  <a:lnTo>
                    <a:pt x="1467" y="1078"/>
                  </a:lnTo>
                  <a:lnTo>
                    <a:pt x="1587" y="1075"/>
                  </a:lnTo>
                  <a:lnTo>
                    <a:pt x="1722" y="1072"/>
                  </a:lnTo>
                  <a:lnTo>
                    <a:pt x="1867" y="1067"/>
                  </a:lnTo>
                  <a:lnTo>
                    <a:pt x="2020" y="1061"/>
                  </a:lnTo>
                  <a:lnTo>
                    <a:pt x="2174" y="1056"/>
                  </a:lnTo>
                  <a:lnTo>
                    <a:pt x="2326" y="1050"/>
                  </a:lnTo>
                  <a:lnTo>
                    <a:pt x="2472" y="1043"/>
                  </a:lnTo>
                  <a:lnTo>
                    <a:pt x="2607" y="1036"/>
                  </a:lnTo>
                  <a:lnTo>
                    <a:pt x="2728" y="1028"/>
                  </a:lnTo>
                  <a:lnTo>
                    <a:pt x="2829" y="1019"/>
                  </a:lnTo>
                  <a:lnTo>
                    <a:pt x="2872" y="1015"/>
                  </a:lnTo>
                  <a:lnTo>
                    <a:pt x="2908" y="1011"/>
                  </a:lnTo>
                  <a:lnTo>
                    <a:pt x="2937" y="1006"/>
                  </a:lnTo>
                  <a:lnTo>
                    <a:pt x="2958" y="1001"/>
                  </a:lnTo>
                  <a:lnTo>
                    <a:pt x="2944" y="944"/>
                  </a:lnTo>
                  <a:lnTo>
                    <a:pt x="2916" y="933"/>
                  </a:lnTo>
                  <a:lnTo>
                    <a:pt x="2885" y="919"/>
                  </a:lnTo>
                  <a:lnTo>
                    <a:pt x="2853" y="900"/>
                  </a:lnTo>
                  <a:lnTo>
                    <a:pt x="2816" y="879"/>
                  </a:lnTo>
                  <a:lnTo>
                    <a:pt x="2778" y="853"/>
                  </a:lnTo>
                  <a:lnTo>
                    <a:pt x="2737" y="825"/>
                  </a:lnTo>
                  <a:lnTo>
                    <a:pt x="2695" y="794"/>
                  </a:lnTo>
                  <a:lnTo>
                    <a:pt x="2651" y="760"/>
                  </a:lnTo>
                  <a:lnTo>
                    <a:pt x="2606" y="724"/>
                  </a:lnTo>
                  <a:lnTo>
                    <a:pt x="2560" y="687"/>
                  </a:lnTo>
                  <a:lnTo>
                    <a:pt x="2513" y="648"/>
                  </a:lnTo>
                  <a:lnTo>
                    <a:pt x="2466" y="607"/>
                  </a:lnTo>
                  <a:lnTo>
                    <a:pt x="2370" y="524"/>
                  </a:lnTo>
                  <a:lnTo>
                    <a:pt x="2276" y="440"/>
                  </a:lnTo>
                  <a:lnTo>
                    <a:pt x="2185" y="356"/>
                  </a:lnTo>
                  <a:lnTo>
                    <a:pt x="2099" y="276"/>
                  </a:lnTo>
                  <a:lnTo>
                    <a:pt x="2020" y="202"/>
                  </a:lnTo>
                  <a:lnTo>
                    <a:pt x="1951" y="136"/>
                  </a:lnTo>
                  <a:lnTo>
                    <a:pt x="1894" y="80"/>
                  </a:lnTo>
                  <a:lnTo>
                    <a:pt x="1851" y="37"/>
                  </a:lnTo>
                  <a:lnTo>
                    <a:pt x="1823" y="10"/>
                  </a:lnTo>
                  <a:lnTo>
                    <a:pt x="1813" y="0"/>
                  </a:lnTo>
                  <a:lnTo>
                    <a:pt x="67" y="34"/>
                  </a:lnTo>
                  <a:lnTo>
                    <a:pt x="60" y="53"/>
                  </a:lnTo>
                  <a:lnTo>
                    <a:pt x="47" y="102"/>
                  </a:lnTo>
                  <a:lnTo>
                    <a:pt x="39" y="137"/>
                  </a:lnTo>
                  <a:lnTo>
                    <a:pt x="30" y="177"/>
                  </a:lnTo>
                  <a:lnTo>
                    <a:pt x="21" y="221"/>
                  </a:lnTo>
                  <a:lnTo>
                    <a:pt x="13" y="268"/>
                  </a:lnTo>
                  <a:lnTo>
                    <a:pt x="9" y="294"/>
                  </a:lnTo>
                  <a:lnTo>
                    <a:pt x="6" y="318"/>
                  </a:lnTo>
                  <a:lnTo>
                    <a:pt x="4" y="345"/>
                  </a:lnTo>
                  <a:lnTo>
                    <a:pt x="2" y="371"/>
                  </a:lnTo>
                  <a:lnTo>
                    <a:pt x="1" y="397"/>
                  </a:lnTo>
                  <a:lnTo>
                    <a:pt x="0" y="423"/>
                  </a:lnTo>
                  <a:lnTo>
                    <a:pt x="0" y="449"/>
                  </a:lnTo>
                  <a:lnTo>
                    <a:pt x="2" y="476"/>
                  </a:lnTo>
                  <a:lnTo>
                    <a:pt x="3" y="502"/>
                  </a:lnTo>
                  <a:lnTo>
                    <a:pt x="6" y="528"/>
                  </a:lnTo>
                  <a:lnTo>
                    <a:pt x="10" y="553"/>
                  </a:lnTo>
                  <a:lnTo>
                    <a:pt x="15" y="578"/>
                  </a:lnTo>
                  <a:lnTo>
                    <a:pt x="23" y="602"/>
                  </a:lnTo>
                  <a:lnTo>
                    <a:pt x="30" y="626"/>
                  </a:lnTo>
                  <a:lnTo>
                    <a:pt x="39" y="647"/>
                  </a:lnTo>
                  <a:lnTo>
                    <a:pt x="49" y="669"/>
                  </a:lnTo>
                  <a:lnTo>
                    <a:pt x="1162" y="1527"/>
                  </a:lnTo>
                  <a:lnTo>
                    <a:pt x="1171" y="1528"/>
                  </a:lnTo>
                  <a:lnTo>
                    <a:pt x="1195" y="1528"/>
                  </a:lnTo>
                  <a:lnTo>
                    <a:pt x="1236" y="1528"/>
                  </a:lnTo>
                  <a:lnTo>
                    <a:pt x="1291" y="1527"/>
                  </a:lnTo>
                  <a:lnTo>
                    <a:pt x="1362" y="1526"/>
                  </a:lnTo>
                  <a:lnTo>
                    <a:pt x="1447" y="1524"/>
                  </a:lnTo>
                  <a:lnTo>
                    <a:pt x="1546" y="1521"/>
                  </a:lnTo>
                  <a:lnTo>
                    <a:pt x="1659" y="1515"/>
                  </a:lnTo>
                  <a:lnTo>
                    <a:pt x="1785" y="1509"/>
                  </a:lnTo>
                  <a:lnTo>
                    <a:pt x="1924" y="1500"/>
                  </a:lnTo>
                  <a:lnTo>
                    <a:pt x="2074" y="1490"/>
                  </a:lnTo>
                  <a:lnTo>
                    <a:pt x="2237" y="1475"/>
                  </a:lnTo>
                  <a:lnTo>
                    <a:pt x="2410" y="1459"/>
                  </a:lnTo>
                  <a:lnTo>
                    <a:pt x="2595" y="1440"/>
                  </a:lnTo>
                  <a:lnTo>
                    <a:pt x="2691" y="1428"/>
                  </a:lnTo>
                  <a:lnTo>
                    <a:pt x="2790" y="1417"/>
                  </a:lnTo>
                  <a:lnTo>
                    <a:pt x="2892" y="1404"/>
                  </a:lnTo>
                  <a:lnTo>
                    <a:pt x="2995" y="1390"/>
                  </a:lnTo>
                  <a:lnTo>
                    <a:pt x="2840" y="1321"/>
                  </a:lnTo>
                  <a:close/>
                </a:path>
              </a:pathLst>
            </a:custGeom>
            <a:solidFill>
              <a:srgbClr val="6CB2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5" name="Freeform 209"/>
            <p:cNvSpPr>
              <a:spLocks/>
            </p:cNvSpPr>
            <p:nvPr/>
          </p:nvSpPr>
          <p:spPr bwMode="auto">
            <a:xfrm>
              <a:off x="1263" y="1247"/>
              <a:ext cx="108" cy="29"/>
            </a:xfrm>
            <a:custGeom>
              <a:avLst/>
              <a:gdLst/>
              <a:ahLst/>
              <a:cxnLst>
                <a:cxn ang="0">
                  <a:pos x="1739" y="1"/>
                </a:cxn>
                <a:cxn ang="0">
                  <a:pos x="1506" y="8"/>
                </a:cxn>
                <a:cxn ang="0">
                  <a:pos x="1231" y="19"/>
                </a:cxn>
                <a:cxn ang="0">
                  <a:pos x="940" y="34"/>
                </a:cxn>
                <a:cxn ang="0">
                  <a:pos x="658" y="49"/>
                </a:cxn>
                <a:cxn ang="0">
                  <a:pos x="409" y="63"/>
                </a:cxn>
                <a:cxn ang="0">
                  <a:pos x="219" y="75"/>
                </a:cxn>
                <a:cxn ang="0">
                  <a:pos x="111" y="82"/>
                </a:cxn>
                <a:cxn ang="0">
                  <a:pos x="89" y="93"/>
                </a:cxn>
                <a:cxn ang="0">
                  <a:pos x="54" y="139"/>
                </a:cxn>
                <a:cxn ang="0">
                  <a:pos x="34" y="174"/>
                </a:cxn>
                <a:cxn ang="0">
                  <a:pos x="22" y="200"/>
                </a:cxn>
                <a:cxn ang="0">
                  <a:pos x="12" y="228"/>
                </a:cxn>
                <a:cxn ang="0">
                  <a:pos x="4" y="258"/>
                </a:cxn>
                <a:cxn ang="0">
                  <a:pos x="0" y="289"/>
                </a:cxn>
                <a:cxn ang="0">
                  <a:pos x="0" y="320"/>
                </a:cxn>
                <a:cxn ang="0">
                  <a:pos x="6" y="351"/>
                </a:cxn>
                <a:cxn ang="0">
                  <a:pos x="18" y="383"/>
                </a:cxn>
                <a:cxn ang="0">
                  <a:pos x="37" y="414"/>
                </a:cxn>
                <a:cxn ang="0">
                  <a:pos x="65" y="443"/>
                </a:cxn>
                <a:cxn ang="0">
                  <a:pos x="85" y="458"/>
                </a:cxn>
                <a:cxn ang="0">
                  <a:pos x="105" y="466"/>
                </a:cxn>
                <a:cxn ang="0">
                  <a:pos x="154" y="478"/>
                </a:cxn>
                <a:cxn ang="0">
                  <a:pos x="240" y="489"/>
                </a:cxn>
                <a:cxn ang="0">
                  <a:pos x="334" y="495"/>
                </a:cxn>
                <a:cxn ang="0">
                  <a:pos x="412" y="497"/>
                </a:cxn>
                <a:cxn ang="0">
                  <a:pos x="504" y="496"/>
                </a:cxn>
                <a:cxn ang="0">
                  <a:pos x="610" y="493"/>
                </a:cxn>
                <a:cxn ang="0">
                  <a:pos x="733" y="487"/>
                </a:cxn>
                <a:cxn ang="0">
                  <a:pos x="872" y="477"/>
                </a:cxn>
                <a:cxn ang="0">
                  <a:pos x="1030" y="463"/>
                </a:cxn>
                <a:cxn ang="0">
                  <a:pos x="1207" y="444"/>
                </a:cxn>
                <a:cxn ang="0">
                  <a:pos x="1360" y="425"/>
                </a:cxn>
                <a:cxn ang="0">
                  <a:pos x="1470" y="408"/>
                </a:cxn>
                <a:cxn ang="0">
                  <a:pos x="1610" y="382"/>
                </a:cxn>
                <a:cxn ang="0">
                  <a:pos x="1749" y="351"/>
                </a:cxn>
                <a:cxn ang="0">
                  <a:pos x="1823" y="333"/>
                </a:cxn>
                <a:cxn ang="0">
                  <a:pos x="1827" y="317"/>
                </a:cxn>
                <a:cxn ang="0">
                  <a:pos x="1818" y="291"/>
                </a:cxn>
                <a:cxn ang="0">
                  <a:pos x="1812" y="263"/>
                </a:cxn>
                <a:cxn ang="0">
                  <a:pos x="1808" y="236"/>
                </a:cxn>
                <a:cxn ang="0">
                  <a:pos x="1806" y="194"/>
                </a:cxn>
                <a:cxn ang="0">
                  <a:pos x="1808" y="140"/>
                </a:cxn>
                <a:cxn ang="0">
                  <a:pos x="1813" y="91"/>
                </a:cxn>
                <a:cxn ang="0">
                  <a:pos x="1820" y="49"/>
                </a:cxn>
                <a:cxn ang="0">
                  <a:pos x="1830" y="9"/>
                </a:cxn>
              </a:cxnLst>
              <a:rect l="0" t="0" r="r" b="b"/>
              <a:pathLst>
                <a:path w="1832" h="497">
                  <a:moveTo>
                    <a:pt x="1832" y="0"/>
                  </a:moveTo>
                  <a:lnTo>
                    <a:pt x="1739" y="1"/>
                  </a:lnTo>
                  <a:lnTo>
                    <a:pt x="1629" y="4"/>
                  </a:lnTo>
                  <a:lnTo>
                    <a:pt x="1506" y="8"/>
                  </a:lnTo>
                  <a:lnTo>
                    <a:pt x="1372" y="13"/>
                  </a:lnTo>
                  <a:lnTo>
                    <a:pt x="1231" y="19"/>
                  </a:lnTo>
                  <a:lnTo>
                    <a:pt x="1086" y="27"/>
                  </a:lnTo>
                  <a:lnTo>
                    <a:pt x="940" y="34"/>
                  </a:lnTo>
                  <a:lnTo>
                    <a:pt x="797" y="42"/>
                  </a:lnTo>
                  <a:lnTo>
                    <a:pt x="658" y="49"/>
                  </a:lnTo>
                  <a:lnTo>
                    <a:pt x="528" y="56"/>
                  </a:lnTo>
                  <a:lnTo>
                    <a:pt x="409" y="63"/>
                  </a:lnTo>
                  <a:lnTo>
                    <a:pt x="305" y="70"/>
                  </a:lnTo>
                  <a:lnTo>
                    <a:pt x="219" y="75"/>
                  </a:lnTo>
                  <a:lnTo>
                    <a:pt x="153" y="79"/>
                  </a:lnTo>
                  <a:lnTo>
                    <a:pt x="111" y="82"/>
                  </a:lnTo>
                  <a:lnTo>
                    <a:pt x="97" y="83"/>
                  </a:lnTo>
                  <a:lnTo>
                    <a:pt x="89" y="93"/>
                  </a:lnTo>
                  <a:lnTo>
                    <a:pt x="67" y="120"/>
                  </a:lnTo>
                  <a:lnTo>
                    <a:pt x="54" y="139"/>
                  </a:lnTo>
                  <a:lnTo>
                    <a:pt x="41" y="162"/>
                  </a:lnTo>
                  <a:lnTo>
                    <a:pt x="34" y="174"/>
                  </a:lnTo>
                  <a:lnTo>
                    <a:pt x="28" y="186"/>
                  </a:lnTo>
                  <a:lnTo>
                    <a:pt x="22" y="200"/>
                  </a:lnTo>
                  <a:lnTo>
                    <a:pt x="17" y="214"/>
                  </a:lnTo>
                  <a:lnTo>
                    <a:pt x="12" y="228"/>
                  </a:lnTo>
                  <a:lnTo>
                    <a:pt x="7" y="243"/>
                  </a:lnTo>
                  <a:lnTo>
                    <a:pt x="4" y="258"/>
                  </a:lnTo>
                  <a:lnTo>
                    <a:pt x="2" y="273"/>
                  </a:lnTo>
                  <a:lnTo>
                    <a:pt x="0" y="289"/>
                  </a:lnTo>
                  <a:lnTo>
                    <a:pt x="0" y="304"/>
                  </a:lnTo>
                  <a:lnTo>
                    <a:pt x="0" y="320"/>
                  </a:lnTo>
                  <a:lnTo>
                    <a:pt x="3" y="336"/>
                  </a:lnTo>
                  <a:lnTo>
                    <a:pt x="6" y="351"/>
                  </a:lnTo>
                  <a:lnTo>
                    <a:pt x="11" y="367"/>
                  </a:lnTo>
                  <a:lnTo>
                    <a:pt x="18" y="383"/>
                  </a:lnTo>
                  <a:lnTo>
                    <a:pt x="27" y="399"/>
                  </a:lnTo>
                  <a:lnTo>
                    <a:pt x="37" y="414"/>
                  </a:lnTo>
                  <a:lnTo>
                    <a:pt x="50" y="428"/>
                  </a:lnTo>
                  <a:lnTo>
                    <a:pt x="65" y="443"/>
                  </a:lnTo>
                  <a:lnTo>
                    <a:pt x="82" y="457"/>
                  </a:lnTo>
                  <a:lnTo>
                    <a:pt x="85" y="458"/>
                  </a:lnTo>
                  <a:lnTo>
                    <a:pt x="92" y="461"/>
                  </a:lnTo>
                  <a:lnTo>
                    <a:pt x="105" y="466"/>
                  </a:lnTo>
                  <a:lnTo>
                    <a:pt x="125" y="471"/>
                  </a:lnTo>
                  <a:lnTo>
                    <a:pt x="154" y="478"/>
                  </a:lnTo>
                  <a:lnTo>
                    <a:pt x="192" y="484"/>
                  </a:lnTo>
                  <a:lnTo>
                    <a:pt x="240" y="489"/>
                  </a:lnTo>
                  <a:lnTo>
                    <a:pt x="299" y="493"/>
                  </a:lnTo>
                  <a:lnTo>
                    <a:pt x="334" y="495"/>
                  </a:lnTo>
                  <a:lnTo>
                    <a:pt x="371" y="496"/>
                  </a:lnTo>
                  <a:lnTo>
                    <a:pt x="412" y="497"/>
                  </a:lnTo>
                  <a:lnTo>
                    <a:pt x="456" y="497"/>
                  </a:lnTo>
                  <a:lnTo>
                    <a:pt x="504" y="496"/>
                  </a:lnTo>
                  <a:lnTo>
                    <a:pt x="555" y="495"/>
                  </a:lnTo>
                  <a:lnTo>
                    <a:pt x="610" y="493"/>
                  </a:lnTo>
                  <a:lnTo>
                    <a:pt x="670" y="491"/>
                  </a:lnTo>
                  <a:lnTo>
                    <a:pt x="733" y="487"/>
                  </a:lnTo>
                  <a:lnTo>
                    <a:pt x="801" y="483"/>
                  </a:lnTo>
                  <a:lnTo>
                    <a:pt x="872" y="477"/>
                  </a:lnTo>
                  <a:lnTo>
                    <a:pt x="949" y="470"/>
                  </a:lnTo>
                  <a:lnTo>
                    <a:pt x="1030" y="463"/>
                  </a:lnTo>
                  <a:lnTo>
                    <a:pt x="1116" y="454"/>
                  </a:lnTo>
                  <a:lnTo>
                    <a:pt x="1207" y="444"/>
                  </a:lnTo>
                  <a:lnTo>
                    <a:pt x="1302" y="432"/>
                  </a:lnTo>
                  <a:lnTo>
                    <a:pt x="1360" y="425"/>
                  </a:lnTo>
                  <a:lnTo>
                    <a:pt x="1417" y="416"/>
                  </a:lnTo>
                  <a:lnTo>
                    <a:pt x="1470" y="408"/>
                  </a:lnTo>
                  <a:lnTo>
                    <a:pt x="1520" y="400"/>
                  </a:lnTo>
                  <a:lnTo>
                    <a:pt x="1610" y="382"/>
                  </a:lnTo>
                  <a:lnTo>
                    <a:pt x="1687" y="366"/>
                  </a:lnTo>
                  <a:lnTo>
                    <a:pt x="1749" y="351"/>
                  </a:lnTo>
                  <a:lnTo>
                    <a:pt x="1794" y="340"/>
                  </a:lnTo>
                  <a:lnTo>
                    <a:pt x="1823" y="333"/>
                  </a:lnTo>
                  <a:lnTo>
                    <a:pt x="1832" y="330"/>
                  </a:lnTo>
                  <a:lnTo>
                    <a:pt x="1827" y="317"/>
                  </a:lnTo>
                  <a:lnTo>
                    <a:pt x="1822" y="304"/>
                  </a:lnTo>
                  <a:lnTo>
                    <a:pt x="1818" y="291"/>
                  </a:lnTo>
                  <a:lnTo>
                    <a:pt x="1815" y="277"/>
                  </a:lnTo>
                  <a:lnTo>
                    <a:pt x="1812" y="263"/>
                  </a:lnTo>
                  <a:lnTo>
                    <a:pt x="1810" y="249"/>
                  </a:lnTo>
                  <a:lnTo>
                    <a:pt x="1808" y="236"/>
                  </a:lnTo>
                  <a:lnTo>
                    <a:pt x="1807" y="221"/>
                  </a:lnTo>
                  <a:lnTo>
                    <a:pt x="1806" y="194"/>
                  </a:lnTo>
                  <a:lnTo>
                    <a:pt x="1806" y="166"/>
                  </a:lnTo>
                  <a:lnTo>
                    <a:pt x="1808" y="140"/>
                  </a:lnTo>
                  <a:lnTo>
                    <a:pt x="1810" y="115"/>
                  </a:lnTo>
                  <a:lnTo>
                    <a:pt x="1813" y="91"/>
                  </a:lnTo>
                  <a:lnTo>
                    <a:pt x="1817" y="69"/>
                  </a:lnTo>
                  <a:lnTo>
                    <a:pt x="1820" y="49"/>
                  </a:lnTo>
                  <a:lnTo>
                    <a:pt x="1824" y="33"/>
                  </a:lnTo>
                  <a:lnTo>
                    <a:pt x="1830" y="9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6" name="Freeform 210"/>
            <p:cNvSpPr>
              <a:spLocks/>
            </p:cNvSpPr>
            <p:nvPr/>
          </p:nvSpPr>
          <p:spPr bwMode="auto">
            <a:xfrm>
              <a:off x="1201" y="1190"/>
              <a:ext cx="85" cy="59"/>
            </a:xfrm>
            <a:custGeom>
              <a:avLst/>
              <a:gdLst/>
              <a:ahLst/>
              <a:cxnLst>
                <a:cxn ang="0">
                  <a:pos x="381" y="0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21"/>
                </a:cxn>
                <a:cxn ang="0">
                  <a:pos x="19" y="38"/>
                </a:cxn>
                <a:cxn ang="0">
                  <a:pos x="38" y="63"/>
                </a:cxn>
                <a:cxn ang="0">
                  <a:pos x="62" y="95"/>
                </a:cxn>
                <a:cxn ang="0">
                  <a:pos x="96" y="135"/>
                </a:cxn>
                <a:cxn ang="0">
                  <a:pos x="115" y="158"/>
                </a:cxn>
                <a:cxn ang="0">
                  <a:pos x="138" y="184"/>
                </a:cxn>
                <a:cxn ang="0">
                  <a:pos x="163" y="210"/>
                </a:cxn>
                <a:cxn ang="0">
                  <a:pos x="191" y="240"/>
                </a:cxn>
                <a:cxn ang="0">
                  <a:pos x="221" y="271"/>
                </a:cxn>
                <a:cxn ang="0">
                  <a:pos x="254" y="305"/>
                </a:cxn>
                <a:cxn ang="0">
                  <a:pos x="290" y="340"/>
                </a:cxn>
                <a:cxn ang="0">
                  <a:pos x="330" y="378"/>
                </a:cxn>
                <a:cxn ang="0">
                  <a:pos x="372" y="418"/>
                </a:cxn>
                <a:cxn ang="0">
                  <a:pos x="418" y="460"/>
                </a:cxn>
                <a:cxn ang="0">
                  <a:pos x="468" y="504"/>
                </a:cxn>
                <a:cxn ang="0">
                  <a:pos x="520" y="552"/>
                </a:cxn>
                <a:cxn ang="0">
                  <a:pos x="578" y="600"/>
                </a:cxn>
                <a:cxn ang="0">
                  <a:pos x="638" y="652"/>
                </a:cxn>
                <a:cxn ang="0">
                  <a:pos x="703" y="705"/>
                </a:cxn>
                <a:cxn ang="0">
                  <a:pos x="771" y="762"/>
                </a:cxn>
                <a:cxn ang="0">
                  <a:pos x="844" y="820"/>
                </a:cxn>
                <a:cxn ang="0">
                  <a:pos x="921" y="881"/>
                </a:cxn>
                <a:cxn ang="0">
                  <a:pos x="1002" y="944"/>
                </a:cxn>
                <a:cxn ang="0">
                  <a:pos x="1088" y="1010"/>
                </a:cxn>
                <a:cxn ang="0">
                  <a:pos x="1447" y="988"/>
                </a:cxn>
                <a:cxn ang="0">
                  <a:pos x="381" y="0"/>
                </a:cxn>
              </a:cxnLst>
              <a:rect l="0" t="0" r="r" b="b"/>
              <a:pathLst>
                <a:path w="1447" h="1010">
                  <a:moveTo>
                    <a:pt x="381" y="0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8" y="21"/>
                  </a:lnTo>
                  <a:lnTo>
                    <a:pt x="19" y="38"/>
                  </a:lnTo>
                  <a:lnTo>
                    <a:pt x="38" y="63"/>
                  </a:lnTo>
                  <a:lnTo>
                    <a:pt x="62" y="95"/>
                  </a:lnTo>
                  <a:lnTo>
                    <a:pt x="96" y="135"/>
                  </a:lnTo>
                  <a:lnTo>
                    <a:pt x="115" y="158"/>
                  </a:lnTo>
                  <a:lnTo>
                    <a:pt x="138" y="184"/>
                  </a:lnTo>
                  <a:lnTo>
                    <a:pt x="163" y="210"/>
                  </a:lnTo>
                  <a:lnTo>
                    <a:pt x="191" y="240"/>
                  </a:lnTo>
                  <a:lnTo>
                    <a:pt x="221" y="271"/>
                  </a:lnTo>
                  <a:lnTo>
                    <a:pt x="254" y="305"/>
                  </a:lnTo>
                  <a:lnTo>
                    <a:pt x="290" y="340"/>
                  </a:lnTo>
                  <a:lnTo>
                    <a:pt x="330" y="378"/>
                  </a:lnTo>
                  <a:lnTo>
                    <a:pt x="372" y="418"/>
                  </a:lnTo>
                  <a:lnTo>
                    <a:pt x="418" y="460"/>
                  </a:lnTo>
                  <a:lnTo>
                    <a:pt x="468" y="504"/>
                  </a:lnTo>
                  <a:lnTo>
                    <a:pt x="520" y="552"/>
                  </a:lnTo>
                  <a:lnTo>
                    <a:pt x="578" y="600"/>
                  </a:lnTo>
                  <a:lnTo>
                    <a:pt x="638" y="652"/>
                  </a:lnTo>
                  <a:lnTo>
                    <a:pt x="703" y="705"/>
                  </a:lnTo>
                  <a:lnTo>
                    <a:pt x="771" y="762"/>
                  </a:lnTo>
                  <a:lnTo>
                    <a:pt x="844" y="820"/>
                  </a:lnTo>
                  <a:lnTo>
                    <a:pt x="921" y="881"/>
                  </a:lnTo>
                  <a:lnTo>
                    <a:pt x="1002" y="944"/>
                  </a:lnTo>
                  <a:lnTo>
                    <a:pt x="1088" y="1010"/>
                  </a:lnTo>
                  <a:lnTo>
                    <a:pt x="1447" y="9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A2B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7" name="Freeform 211"/>
            <p:cNvSpPr>
              <a:spLocks/>
            </p:cNvSpPr>
            <p:nvPr/>
          </p:nvSpPr>
          <p:spPr bwMode="auto">
            <a:xfrm>
              <a:off x="1259" y="1244"/>
              <a:ext cx="114" cy="34"/>
            </a:xfrm>
            <a:custGeom>
              <a:avLst/>
              <a:gdLst/>
              <a:ahLst/>
              <a:cxnLst>
                <a:cxn ang="0">
                  <a:pos x="94" y="104"/>
                </a:cxn>
                <a:cxn ang="0">
                  <a:pos x="57" y="154"/>
                </a:cxn>
                <a:cxn ang="0">
                  <a:pos x="36" y="193"/>
                </a:cxn>
                <a:cxn ang="0">
                  <a:pos x="23" y="223"/>
                </a:cxn>
                <a:cxn ang="0">
                  <a:pos x="12" y="257"/>
                </a:cxn>
                <a:cxn ang="0">
                  <a:pos x="4" y="293"/>
                </a:cxn>
                <a:cxn ang="0">
                  <a:pos x="0" y="331"/>
                </a:cxn>
                <a:cxn ang="0">
                  <a:pos x="1" y="372"/>
                </a:cxn>
                <a:cxn ang="0">
                  <a:pos x="8" y="415"/>
                </a:cxn>
                <a:cxn ang="0">
                  <a:pos x="23" y="459"/>
                </a:cxn>
                <a:cxn ang="0">
                  <a:pos x="44" y="504"/>
                </a:cxn>
                <a:cxn ang="0">
                  <a:pos x="76" y="551"/>
                </a:cxn>
                <a:cxn ang="0">
                  <a:pos x="104" y="576"/>
                </a:cxn>
                <a:cxn ang="0">
                  <a:pos x="178" y="581"/>
                </a:cxn>
                <a:cxn ang="0">
                  <a:pos x="317" y="588"/>
                </a:cxn>
                <a:cxn ang="0">
                  <a:pos x="515" y="591"/>
                </a:cxn>
                <a:cxn ang="0">
                  <a:pos x="697" y="589"/>
                </a:cxn>
                <a:cxn ang="0">
                  <a:pos x="833" y="585"/>
                </a:cxn>
                <a:cxn ang="0">
                  <a:pos x="978" y="577"/>
                </a:cxn>
                <a:cxn ang="0">
                  <a:pos x="1134" y="564"/>
                </a:cxn>
                <a:cxn ang="0">
                  <a:pos x="1297" y="548"/>
                </a:cxn>
                <a:cxn ang="0">
                  <a:pos x="1468" y="526"/>
                </a:cxn>
                <a:cxn ang="0">
                  <a:pos x="1646" y="499"/>
                </a:cxn>
                <a:cxn ang="0">
                  <a:pos x="1829" y="465"/>
                </a:cxn>
                <a:cxn ang="0">
                  <a:pos x="1842" y="402"/>
                </a:cxn>
                <a:cxn ang="0">
                  <a:pos x="1788" y="412"/>
                </a:cxn>
                <a:cxn ang="0">
                  <a:pos x="1642" y="433"/>
                </a:cxn>
                <a:cxn ang="0">
                  <a:pos x="1427" y="463"/>
                </a:cxn>
                <a:cxn ang="0">
                  <a:pos x="1168" y="494"/>
                </a:cxn>
                <a:cxn ang="0">
                  <a:pos x="1029" y="508"/>
                </a:cxn>
                <a:cxn ang="0">
                  <a:pos x="887" y="520"/>
                </a:cxn>
                <a:cxn ang="0">
                  <a:pos x="747" y="530"/>
                </a:cxn>
                <a:cxn ang="0">
                  <a:pos x="609" y="537"/>
                </a:cxn>
                <a:cxn ang="0">
                  <a:pos x="478" y="539"/>
                </a:cxn>
                <a:cxn ang="0">
                  <a:pos x="356" y="537"/>
                </a:cxn>
                <a:cxn ang="0">
                  <a:pos x="247" y="528"/>
                </a:cxn>
                <a:cxn ang="0">
                  <a:pos x="153" y="514"/>
                </a:cxn>
                <a:cxn ang="0">
                  <a:pos x="130" y="492"/>
                </a:cxn>
                <a:cxn ang="0">
                  <a:pos x="111" y="463"/>
                </a:cxn>
                <a:cxn ang="0">
                  <a:pos x="101" y="444"/>
                </a:cxn>
                <a:cxn ang="0">
                  <a:pos x="93" y="423"/>
                </a:cxn>
                <a:cxn ang="0">
                  <a:pos x="87" y="398"/>
                </a:cxn>
                <a:cxn ang="0">
                  <a:pos x="84" y="371"/>
                </a:cxn>
                <a:cxn ang="0">
                  <a:pos x="85" y="340"/>
                </a:cxn>
                <a:cxn ang="0">
                  <a:pos x="90" y="306"/>
                </a:cxn>
                <a:cxn ang="0">
                  <a:pos x="100" y="269"/>
                </a:cxn>
                <a:cxn ang="0">
                  <a:pos x="116" y="229"/>
                </a:cxn>
                <a:cxn ang="0">
                  <a:pos x="138" y="186"/>
                </a:cxn>
                <a:cxn ang="0">
                  <a:pos x="168" y="140"/>
                </a:cxn>
                <a:cxn ang="0">
                  <a:pos x="218" y="141"/>
                </a:cxn>
                <a:cxn ang="0">
                  <a:pos x="357" y="141"/>
                </a:cxn>
                <a:cxn ang="0">
                  <a:pos x="564" y="140"/>
                </a:cxn>
                <a:cxn ang="0">
                  <a:pos x="819" y="135"/>
                </a:cxn>
                <a:cxn ang="0">
                  <a:pos x="1102" y="126"/>
                </a:cxn>
                <a:cxn ang="0">
                  <a:pos x="1249" y="118"/>
                </a:cxn>
                <a:cxn ang="0">
                  <a:pos x="1396" y="109"/>
                </a:cxn>
                <a:cxn ang="0">
                  <a:pos x="1540" y="97"/>
                </a:cxn>
                <a:cxn ang="0">
                  <a:pos x="1679" y="84"/>
                </a:cxn>
                <a:cxn ang="0">
                  <a:pos x="1810" y="66"/>
                </a:cxn>
                <a:cxn ang="0">
                  <a:pos x="1932" y="47"/>
                </a:cxn>
                <a:cxn ang="0">
                  <a:pos x="103" y="94"/>
                </a:cxn>
              </a:cxnLst>
              <a:rect l="0" t="0" r="r" b="b"/>
              <a:pathLst>
                <a:path w="1932" h="591">
                  <a:moveTo>
                    <a:pt x="103" y="94"/>
                  </a:moveTo>
                  <a:lnTo>
                    <a:pt x="94" y="104"/>
                  </a:lnTo>
                  <a:lnTo>
                    <a:pt x="72" y="134"/>
                  </a:lnTo>
                  <a:lnTo>
                    <a:pt x="57" y="154"/>
                  </a:lnTo>
                  <a:lnTo>
                    <a:pt x="43" y="180"/>
                  </a:lnTo>
                  <a:lnTo>
                    <a:pt x="36" y="193"/>
                  </a:lnTo>
                  <a:lnTo>
                    <a:pt x="30" y="208"/>
                  </a:lnTo>
                  <a:lnTo>
                    <a:pt x="23" y="223"/>
                  </a:lnTo>
                  <a:lnTo>
                    <a:pt x="17" y="239"/>
                  </a:lnTo>
                  <a:lnTo>
                    <a:pt x="12" y="257"/>
                  </a:lnTo>
                  <a:lnTo>
                    <a:pt x="7" y="274"/>
                  </a:lnTo>
                  <a:lnTo>
                    <a:pt x="4" y="293"/>
                  </a:lnTo>
                  <a:lnTo>
                    <a:pt x="1" y="311"/>
                  </a:lnTo>
                  <a:lnTo>
                    <a:pt x="0" y="331"/>
                  </a:lnTo>
                  <a:lnTo>
                    <a:pt x="0" y="351"/>
                  </a:lnTo>
                  <a:lnTo>
                    <a:pt x="1" y="372"/>
                  </a:lnTo>
                  <a:lnTo>
                    <a:pt x="4" y="393"/>
                  </a:lnTo>
                  <a:lnTo>
                    <a:pt x="8" y="415"/>
                  </a:lnTo>
                  <a:lnTo>
                    <a:pt x="14" y="436"/>
                  </a:lnTo>
                  <a:lnTo>
                    <a:pt x="23" y="459"/>
                  </a:lnTo>
                  <a:lnTo>
                    <a:pt x="33" y="481"/>
                  </a:lnTo>
                  <a:lnTo>
                    <a:pt x="44" y="504"/>
                  </a:lnTo>
                  <a:lnTo>
                    <a:pt x="59" y="527"/>
                  </a:lnTo>
                  <a:lnTo>
                    <a:pt x="76" y="551"/>
                  </a:lnTo>
                  <a:lnTo>
                    <a:pt x="95" y="575"/>
                  </a:lnTo>
                  <a:lnTo>
                    <a:pt x="104" y="576"/>
                  </a:lnTo>
                  <a:lnTo>
                    <a:pt x="132" y="578"/>
                  </a:lnTo>
                  <a:lnTo>
                    <a:pt x="178" y="581"/>
                  </a:lnTo>
                  <a:lnTo>
                    <a:pt x="239" y="585"/>
                  </a:lnTo>
                  <a:lnTo>
                    <a:pt x="317" y="588"/>
                  </a:lnTo>
                  <a:lnTo>
                    <a:pt x="409" y="590"/>
                  </a:lnTo>
                  <a:lnTo>
                    <a:pt x="515" y="591"/>
                  </a:lnTo>
                  <a:lnTo>
                    <a:pt x="633" y="591"/>
                  </a:lnTo>
                  <a:lnTo>
                    <a:pt x="697" y="589"/>
                  </a:lnTo>
                  <a:lnTo>
                    <a:pt x="763" y="587"/>
                  </a:lnTo>
                  <a:lnTo>
                    <a:pt x="833" y="585"/>
                  </a:lnTo>
                  <a:lnTo>
                    <a:pt x="905" y="581"/>
                  </a:lnTo>
                  <a:lnTo>
                    <a:pt x="978" y="577"/>
                  </a:lnTo>
                  <a:lnTo>
                    <a:pt x="1055" y="570"/>
                  </a:lnTo>
                  <a:lnTo>
                    <a:pt x="1134" y="564"/>
                  </a:lnTo>
                  <a:lnTo>
                    <a:pt x="1215" y="556"/>
                  </a:lnTo>
                  <a:lnTo>
                    <a:pt x="1297" y="548"/>
                  </a:lnTo>
                  <a:lnTo>
                    <a:pt x="1382" y="538"/>
                  </a:lnTo>
                  <a:lnTo>
                    <a:pt x="1468" y="526"/>
                  </a:lnTo>
                  <a:lnTo>
                    <a:pt x="1556" y="513"/>
                  </a:lnTo>
                  <a:lnTo>
                    <a:pt x="1646" y="499"/>
                  </a:lnTo>
                  <a:lnTo>
                    <a:pt x="1737" y="482"/>
                  </a:lnTo>
                  <a:lnTo>
                    <a:pt x="1829" y="465"/>
                  </a:lnTo>
                  <a:lnTo>
                    <a:pt x="1923" y="446"/>
                  </a:lnTo>
                  <a:lnTo>
                    <a:pt x="1842" y="402"/>
                  </a:lnTo>
                  <a:lnTo>
                    <a:pt x="1827" y="405"/>
                  </a:lnTo>
                  <a:lnTo>
                    <a:pt x="1788" y="412"/>
                  </a:lnTo>
                  <a:lnTo>
                    <a:pt x="1725" y="421"/>
                  </a:lnTo>
                  <a:lnTo>
                    <a:pt x="1642" y="433"/>
                  </a:lnTo>
                  <a:lnTo>
                    <a:pt x="1542" y="447"/>
                  </a:lnTo>
                  <a:lnTo>
                    <a:pt x="1427" y="463"/>
                  </a:lnTo>
                  <a:lnTo>
                    <a:pt x="1302" y="478"/>
                  </a:lnTo>
                  <a:lnTo>
                    <a:pt x="1168" y="494"/>
                  </a:lnTo>
                  <a:lnTo>
                    <a:pt x="1099" y="501"/>
                  </a:lnTo>
                  <a:lnTo>
                    <a:pt x="1029" y="508"/>
                  </a:lnTo>
                  <a:lnTo>
                    <a:pt x="959" y="515"/>
                  </a:lnTo>
                  <a:lnTo>
                    <a:pt x="887" y="520"/>
                  </a:lnTo>
                  <a:lnTo>
                    <a:pt x="817" y="525"/>
                  </a:lnTo>
                  <a:lnTo>
                    <a:pt x="747" y="530"/>
                  </a:lnTo>
                  <a:lnTo>
                    <a:pt x="677" y="534"/>
                  </a:lnTo>
                  <a:lnTo>
                    <a:pt x="609" y="537"/>
                  </a:lnTo>
                  <a:lnTo>
                    <a:pt x="542" y="539"/>
                  </a:lnTo>
                  <a:lnTo>
                    <a:pt x="478" y="539"/>
                  </a:lnTo>
                  <a:lnTo>
                    <a:pt x="415" y="539"/>
                  </a:lnTo>
                  <a:lnTo>
                    <a:pt x="356" y="537"/>
                  </a:lnTo>
                  <a:lnTo>
                    <a:pt x="300" y="534"/>
                  </a:lnTo>
                  <a:lnTo>
                    <a:pt x="247" y="528"/>
                  </a:lnTo>
                  <a:lnTo>
                    <a:pt x="197" y="522"/>
                  </a:lnTo>
                  <a:lnTo>
                    <a:pt x="153" y="514"/>
                  </a:lnTo>
                  <a:lnTo>
                    <a:pt x="146" y="509"/>
                  </a:lnTo>
                  <a:lnTo>
                    <a:pt x="130" y="492"/>
                  </a:lnTo>
                  <a:lnTo>
                    <a:pt x="120" y="479"/>
                  </a:lnTo>
                  <a:lnTo>
                    <a:pt x="111" y="463"/>
                  </a:lnTo>
                  <a:lnTo>
                    <a:pt x="105" y="455"/>
                  </a:lnTo>
                  <a:lnTo>
                    <a:pt x="101" y="444"/>
                  </a:lnTo>
                  <a:lnTo>
                    <a:pt x="97" y="434"/>
                  </a:lnTo>
                  <a:lnTo>
                    <a:pt x="93" y="423"/>
                  </a:lnTo>
                  <a:lnTo>
                    <a:pt x="90" y="411"/>
                  </a:lnTo>
                  <a:lnTo>
                    <a:pt x="87" y="398"/>
                  </a:lnTo>
                  <a:lnTo>
                    <a:pt x="85" y="385"/>
                  </a:lnTo>
                  <a:lnTo>
                    <a:pt x="84" y="371"/>
                  </a:lnTo>
                  <a:lnTo>
                    <a:pt x="84" y="355"/>
                  </a:lnTo>
                  <a:lnTo>
                    <a:pt x="85" y="340"/>
                  </a:lnTo>
                  <a:lnTo>
                    <a:pt x="87" y="323"/>
                  </a:lnTo>
                  <a:lnTo>
                    <a:pt x="90" y="306"/>
                  </a:lnTo>
                  <a:lnTo>
                    <a:pt x="94" y="289"/>
                  </a:lnTo>
                  <a:lnTo>
                    <a:pt x="100" y="269"/>
                  </a:lnTo>
                  <a:lnTo>
                    <a:pt x="107" y="250"/>
                  </a:lnTo>
                  <a:lnTo>
                    <a:pt x="116" y="229"/>
                  </a:lnTo>
                  <a:lnTo>
                    <a:pt x="126" y="209"/>
                  </a:lnTo>
                  <a:lnTo>
                    <a:pt x="138" y="186"/>
                  </a:lnTo>
                  <a:lnTo>
                    <a:pt x="152" y="164"/>
                  </a:lnTo>
                  <a:lnTo>
                    <a:pt x="168" y="140"/>
                  </a:lnTo>
                  <a:lnTo>
                    <a:pt x="181" y="140"/>
                  </a:lnTo>
                  <a:lnTo>
                    <a:pt x="218" y="141"/>
                  </a:lnTo>
                  <a:lnTo>
                    <a:pt x="277" y="141"/>
                  </a:lnTo>
                  <a:lnTo>
                    <a:pt x="357" y="141"/>
                  </a:lnTo>
                  <a:lnTo>
                    <a:pt x="452" y="141"/>
                  </a:lnTo>
                  <a:lnTo>
                    <a:pt x="564" y="140"/>
                  </a:lnTo>
                  <a:lnTo>
                    <a:pt x="686" y="138"/>
                  </a:lnTo>
                  <a:lnTo>
                    <a:pt x="819" y="135"/>
                  </a:lnTo>
                  <a:lnTo>
                    <a:pt x="958" y="131"/>
                  </a:lnTo>
                  <a:lnTo>
                    <a:pt x="1102" y="126"/>
                  </a:lnTo>
                  <a:lnTo>
                    <a:pt x="1176" y="123"/>
                  </a:lnTo>
                  <a:lnTo>
                    <a:pt x="1249" y="118"/>
                  </a:lnTo>
                  <a:lnTo>
                    <a:pt x="1323" y="113"/>
                  </a:lnTo>
                  <a:lnTo>
                    <a:pt x="1396" y="109"/>
                  </a:lnTo>
                  <a:lnTo>
                    <a:pt x="1468" y="103"/>
                  </a:lnTo>
                  <a:lnTo>
                    <a:pt x="1540" y="97"/>
                  </a:lnTo>
                  <a:lnTo>
                    <a:pt x="1609" y="91"/>
                  </a:lnTo>
                  <a:lnTo>
                    <a:pt x="1679" y="84"/>
                  </a:lnTo>
                  <a:lnTo>
                    <a:pt x="1746" y="75"/>
                  </a:lnTo>
                  <a:lnTo>
                    <a:pt x="1810" y="66"/>
                  </a:lnTo>
                  <a:lnTo>
                    <a:pt x="1872" y="57"/>
                  </a:lnTo>
                  <a:lnTo>
                    <a:pt x="1932" y="47"/>
                  </a:lnTo>
                  <a:lnTo>
                    <a:pt x="1889" y="0"/>
                  </a:lnTo>
                  <a:lnTo>
                    <a:pt x="103" y="94"/>
                  </a:lnTo>
                  <a:close/>
                </a:path>
              </a:pathLst>
            </a:custGeom>
            <a:solidFill>
              <a:srgbClr val="62A0B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8" name="Freeform 212"/>
            <p:cNvSpPr>
              <a:spLocks/>
            </p:cNvSpPr>
            <p:nvPr/>
          </p:nvSpPr>
          <p:spPr bwMode="auto">
            <a:xfrm>
              <a:off x="1239" y="1197"/>
              <a:ext cx="81" cy="12"/>
            </a:xfrm>
            <a:custGeom>
              <a:avLst/>
              <a:gdLst/>
              <a:ahLst/>
              <a:cxnLst>
                <a:cxn ang="0">
                  <a:pos x="1372" y="179"/>
                </a:cxn>
                <a:cxn ang="0">
                  <a:pos x="240" y="202"/>
                </a:cxn>
                <a:cxn ang="0">
                  <a:pos x="0" y="21"/>
                </a:cxn>
                <a:cxn ang="0">
                  <a:pos x="1172" y="0"/>
                </a:cxn>
                <a:cxn ang="0">
                  <a:pos x="1372" y="179"/>
                </a:cxn>
              </a:cxnLst>
              <a:rect l="0" t="0" r="r" b="b"/>
              <a:pathLst>
                <a:path w="1372" h="202">
                  <a:moveTo>
                    <a:pt x="1372" y="179"/>
                  </a:moveTo>
                  <a:lnTo>
                    <a:pt x="240" y="202"/>
                  </a:lnTo>
                  <a:lnTo>
                    <a:pt x="0" y="21"/>
                  </a:lnTo>
                  <a:lnTo>
                    <a:pt x="1172" y="0"/>
                  </a:lnTo>
                  <a:lnTo>
                    <a:pt x="1372" y="1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9" name="Freeform 213"/>
            <p:cNvSpPr>
              <a:spLocks/>
            </p:cNvSpPr>
            <p:nvPr/>
          </p:nvSpPr>
          <p:spPr bwMode="auto">
            <a:xfrm>
              <a:off x="1218" y="1156"/>
              <a:ext cx="174" cy="90"/>
            </a:xfrm>
            <a:custGeom>
              <a:avLst/>
              <a:gdLst/>
              <a:ahLst/>
              <a:cxnLst>
                <a:cxn ang="0">
                  <a:pos x="2827" y="1324"/>
                </a:cxn>
                <a:cxn ang="0">
                  <a:pos x="2729" y="1340"/>
                </a:cxn>
                <a:cxn ang="0">
                  <a:pos x="2553" y="1366"/>
                </a:cxn>
                <a:cxn ang="0">
                  <a:pos x="2323" y="1395"/>
                </a:cxn>
                <a:cxn ang="0">
                  <a:pos x="2129" y="1416"/>
                </a:cxn>
                <a:cxn ang="0">
                  <a:pos x="1993" y="1428"/>
                </a:cxn>
                <a:cxn ang="0">
                  <a:pos x="1856" y="1437"/>
                </a:cxn>
                <a:cxn ang="0">
                  <a:pos x="1722" y="1443"/>
                </a:cxn>
                <a:cxn ang="0">
                  <a:pos x="1592" y="1445"/>
                </a:cxn>
                <a:cxn ang="0">
                  <a:pos x="1470" y="1442"/>
                </a:cxn>
                <a:cxn ang="0">
                  <a:pos x="1357" y="1432"/>
                </a:cxn>
                <a:cxn ang="0">
                  <a:pos x="1258" y="1417"/>
                </a:cxn>
                <a:cxn ang="0">
                  <a:pos x="1223" y="1084"/>
                </a:cxn>
                <a:cxn ang="0">
                  <a:pos x="1291" y="1083"/>
                </a:cxn>
                <a:cxn ang="0">
                  <a:pos x="1468" y="1078"/>
                </a:cxn>
                <a:cxn ang="0">
                  <a:pos x="1722" y="1072"/>
                </a:cxn>
                <a:cxn ang="0">
                  <a:pos x="2020" y="1062"/>
                </a:cxn>
                <a:cxn ang="0">
                  <a:pos x="2327" y="1050"/>
                </a:cxn>
                <a:cxn ang="0">
                  <a:pos x="2608" y="1036"/>
                </a:cxn>
                <a:cxn ang="0">
                  <a:pos x="2829" y="1019"/>
                </a:cxn>
                <a:cxn ang="0">
                  <a:pos x="2908" y="1011"/>
                </a:cxn>
                <a:cxn ang="0">
                  <a:pos x="2958" y="1001"/>
                </a:cxn>
                <a:cxn ang="0">
                  <a:pos x="2916" y="933"/>
                </a:cxn>
                <a:cxn ang="0">
                  <a:pos x="2853" y="900"/>
                </a:cxn>
                <a:cxn ang="0">
                  <a:pos x="2778" y="853"/>
                </a:cxn>
                <a:cxn ang="0">
                  <a:pos x="2695" y="794"/>
                </a:cxn>
                <a:cxn ang="0">
                  <a:pos x="2606" y="725"/>
                </a:cxn>
                <a:cxn ang="0">
                  <a:pos x="2513" y="648"/>
                </a:cxn>
                <a:cxn ang="0">
                  <a:pos x="2370" y="524"/>
                </a:cxn>
                <a:cxn ang="0">
                  <a:pos x="2185" y="356"/>
                </a:cxn>
                <a:cxn ang="0">
                  <a:pos x="2021" y="202"/>
                </a:cxn>
                <a:cxn ang="0">
                  <a:pos x="1894" y="80"/>
                </a:cxn>
                <a:cxn ang="0">
                  <a:pos x="1824" y="10"/>
                </a:cxn>
                <a:cxn ang="0">
                  <a:pos x="67" y="34"/>
                </a:cxn>
                <a:cxn ang="0">
                  <a:pos x="47" y="103"/>
                </a:cxn>
                <a:cxn ang="0">
                  <a:pos x="30" y="177"/>
                </a:cxn>
                <a:cxn ang="0">
                  <a:pos x="14" y="268"/>
                </a:cxn>
                <a:cxn ang="0">
                  <a:pos x="7" y="318"/>
                </a:cxn>
                <a:cxn ang="0">
                  <a:pos x="2" y="370"/>
                </a:cxn>
                <a:cxn ang="0">
                  <a:pos x="0" y="424"/>
                </a:cxn>
                <a:cxn ang="0">
                  <a:pos x="2" y="476"/>
                </a:cxn>
                <a:cxn ang="0">
                  <a:pos x="7" y="528"/>
                </a:cxn>
                <a:cxn ang="0">
                  <a:pos x="17" y="577"/>
                </a:cxn>
                <a:cxn ang="0">
                  <a:pos x="30" y="626"/>
                </a:cxn>
                <a:cxn ang="0">
                  <a:pos x="50" y="669"/>
                </a:cxn>
                <a:cxn ang="0">
                  <a:pos x="1166" y="1519"/>
                </a:cxn>
                <a:cxn ang="0">
                  <a:pos x="1238" y="1524"/>
                </a:cxn>
                <a:cxn ang="0">
                  <a:pos x="1375" y="1528"/>
                </a:cxn>
                <a:cxn ang="0">
                  <a:pos x="1571" y="1528"/>
                </a:cxn>
                <a:cxn ang="0">
                  <a:pos x="1750" y="1523"/>
                </a:cxn>
                <a:cxn ang="0">
                  <a:pos x="1883" y="1517"/>
                </a:cxn>
                <a:cxn ang="0">
                  <a:pos x="2026" y="1508"/>
                </a:cxn>
                <a:cxn ang="0">
                  <a:pos x="2179" y="1495"/>
                </a:cxn>
                <a:cxn ang="0">
                  <a:pos x="2339" y="1478"/>
                </a:cxn>
                <a:cxn ang="0">
                  <a:pos x="2507" y="1457"/>
                </a:cxn>
                <a:cxn ang="0">
                  <a:pos x="2681" y="1431"/>
                </a:cxn>
                <a:cxn ang="0">
                  <a:pos x="2860" y="1400"/>
                </a:cxn>
                <a:cxn ang="0">
                  <a:pos x="2841" y="1322"/>
                </a:cxn>
              </a:cxnLst>
              <a:rect l="0" t="0" r="r" b="b"/>
              <a:pathLst>
                <a:path w="2958" h="1528">
                  <a:moveTo>
                    <a:pt x="2841" y="1322"/>
                  </a:moveTo>
                  <a:lnTo>
                    <a:pt x="2827" y="1324"/>
                  </a:lnTo>
                  <a:lnTo>
                    <a:pt x="2790" y="1330"/>
                  </a:lnTo>
                  <a:lnTo>
                    <a:pt x="2729" y="1340"/>
                  </a:lnTo>
                  <a:lnTo>
                    <a:pt x="2649" y="1351"/>
                  </a:lnTo>
                  <a:lnTo>
                    <a:pt x="2553" y="1366"/>
                  </a:lnTo>
                  <a:lnTo>
                    <a:pt x="2444" y="1380"/>
                  </a:lnTo>
                  <a:lnTo>
                    <a:pt x="2323" y="1395"/>
                  </a:lnTo>
                  <a:lnTo>
                    <a:pt x="2195" y="1409"/>
                  </a:lnTo>
                  <a:lnTo>
                    <a:pt x="2129" y="1416"/>
                  </a:lnTo>
                  <a:lnTo>
                    <a:pt x="2061" y="1422"/>
                  </a:lnTo>
                  <a:lnTo>
                    <a:pt x="1993" y="1428"/>
                  </a:lnTo>
                  <a:lnTo>
                    <a:pt x="1925" y="1432"/>
                  </a:lnTo>
                  <a:lnTo>
                    <a:pt x="1856" y="1437"/>
                  </a:lnTo>
                  <a:lnTo>
                    <a:pt x="1789" y="1441"/>
                  </a:lnTo>
                  <a:lnTo>
                    <a:pt x="1722" y="1443"/>
                  </a:lnTo>
                  <a:lnTo>
                    <a:pt x="1657" y="1445"/>
                  </a:lnTo>
                  <a:lnTo>
                    <a:pt x="1592" y="1445"/>
                  </a:lnTo>
                  <a:lnTo>
                    <a:pt x="1530" y="1444"/>
                  </a:lnTo>
                  <a:lnTo>
                    <a:pt x="1470" y="1442"/>
                  </a:lnTo>
                  <a:lnTo>
                    <a:pt x="1412" y="1437"/>
                  </a:lnTo>
                  <a:lnTo>
                    <a:pt x="1357" y="1432"/>
                  </a:lnTo>
                  <a:lnTo>
                    <a:pt x="1306" y="1426"/>
                  </a:lnTo>
                  <a:lnTo>
                    <a:pt x="1258" y="1417"/>
                  </a:lnTo>
                  <a:lnTo>
                    <a:pt x="1215" y="1407"/>
                  </a:lnTo>
                  <a:lnTo>
                    <a:pt x="1223" y="1084"/>
                  </a:lnTo>
                  <a:lnTo>
                    <a:pt x="1240" y="1084"/>
                  </a:lnTo>
                  <a:lnTo>
                    <a:pt x="1291" y="1083"/>
                  </a:lnTo>
                  <a:lnTo>
                    <a:pt x="1367" y="1081"/>
                  </a:lnTo>
                  <a:lnTo>
                    <a:pt x="1468" y="1078"/>
                  </a:lnTo>
                  <a:lnTo>
                    <a:pt x="1588" y="1075"/>
                  </a:lnTo>
                  <a:lnTo>
                    <a:pt x="1722" y="1072"/>
                  </a:lnTo>
                  <a:lnTo>
                    <a:pt x="1869" y="1066"/>
                  </a:lnTo>
                  <a:lnTo>
                    <a:pt x="2020" y="1062"/>
                  </a:lnTo>
                  <a:lnTo>
                    <a:pt x="2175" y="1056"/>
                  </a:lnTo>
                  <a:lnTo>
                    <a:pt x="2327" y="1050"/>
                  </a:lnTo>
                  <a:lnTo>
                    <a:pt x="2472" y="1043"/>
                  </a:lnTo>
                  <a:lnTo>
                    <a:pt x="2608" y="1036"/>
                  </a:lnTo>
                  <a:lnTo>
                    <a:pt x="2728" y="1028"/>
                  </a:lnTo>
                  <a:lnTo>
                    <a:pt x="2829" y="1019"/>
                  </a:lnTo>
                  <a:lnTo>
                    <a:pt x="2872" y="1015"/>
                  </a:lnTo>
                  <a:lnTo>
                    <a:pt x="2908" y="1011"/>
                  </a:lnTo>
                  <a:lnTo>
                    <a:pt x="2937" y="1006"/>
                  </a:lnTo>
                  <a:lnTo>
                    <a:pt x="2958" y="1001"/>
                  </a:lnTo>
                  <a:lnTo>
                    <a:pt x="2944" y="943"/>
                  </a:lnTo>
                  <a:lnTo>
                    <a:pt x="2916" y="933"/>
                  </a:lnTo>
                  <a:lnTo>
                    <a:pt x="2887" y="919"/>
                  </a:lnTo>
                  <a:lnTo>
                    <a:pt x="2853" y="900"/>
                  </a:lnTo>
                  <a:lnTo>
                    <a:pt x="2817" y="879"/>
                  </a:lnTo>
                  <a:lnTo>
                    <a:pt x="2778" y="853"/>
                  </a:lnTo>
                  <a:lnTo>
                    <a:pt x="2738" y="826"/>
                  </a:lnTo>
                  <a:lnTo>
                    <a:pt x="2695" y="794"/>
                  </a:lnTo>
                  <a:lnTo>
                    <a:pt x="2651" y="760"/>
                  </a:lnTo>
                  <a:lnTo>
                    <a:pt x="2606" y="725"/>
                  </a:lnTo>
                  <a:lnTo>
                    <a:pt x="2560" y="687"/>
                  </a:lnTo>
                  <a:lnTo>
                    <a:pt x="2513" y="648"/>
                  </a:lnTo>
                  <a:lnTo>
                    <a:pt x="2466" y="608"/>
                  </a:lnTo>
                  <a:lnTo>
                    <a:pt x="2370" y="524"/>
                  </a:lnTo>
                  <a:lnTo>
                    <a:pt x="2276" y="440"/>
                  </a:lnTo>
                  <a:lnTo>
                    <a:pt x="2185" y="356"/>
                  </a:lnTo>
                  <a:lnTo>
                    <a:pt x="2099" y="276"/>
                  </a:lnTo>
                  <a:lnTo>
                    <a:pt x="2021" y="202"/>
                  </a:lnTo>
                  <a:lnTo>
                    <a:pt x="1952" y="136"/>
                  </a:lnTo>
                  <a:lnTo>
                    <a:pt x="1894" y="80"/>
                  </a:lnTo>
                  <a:lnTo>
                    <a:pt x="1851" y="37"/>
                  </a:lnTo>
                  <a:lnTo>
                    <a:pt x="1824" y="10"/>
                  </a:lnTo>
                  <a:lnTo>
                    <a:pt x="1813" y="0"/>
                  </a:lnTo>
                  <a:lnTo>
                    <a:pt x="67" y="34"/>
                  </a:lnTo>
                  <a:lnTo>
                    <a:pt x="62" y="53"/>
                  </a:lnTo>
                  <a:lnTo>
                    <a:pt x="47" y="103"/>
                  </a:lnTo>
                  <a:lnTo>
                    <a:pt x="39" y="137"/>
                  </a:lnTo>
                  <a:lnTo>
                    <a:pt x="30" y="177"/>
                  </a:lnTo>
                  <a:lnTo>
                    <a:pt x="22" y="221"/>
                  </a:lnTo>
                  <a:lnTo>
                    <a:pt x="14" y="268"/>
                  </a:lnTo>
                  <a:lnTo>
                    <a:pt x="11" y="294"/>
                  </a:lnTo>
                  <a:lnTo>
                    <a:pt x="7" y="318"/>
                  </a:lnTo>
                  <a:lnTo>
                    <a:pt x="4" y="345"/>
                  </a:lnTo>
                  <a:lnTo>
                    <a:pt x="2" y="370"/>
                  </a:lnTo>
                  <a:lnTo>
                    <a:pt x="1" y="397"/>
                  </a:lnTo>
                  <a:lnTo>
                    <a:pt x="0" y="424"/>
                  </a:lnTo>
                  <a:lnTo>
                    <a:pt x="1" y="449"/>
                  </a:lnTo>
                  <a:lnTo>
                    <a:pt x="2" y="476"/>
                  </a:lnTo>
                  <a:lnTo>
                    <a:pt x="4" y="503"/>
                  </a:lnTo>
                  <a:lnTo>
                    <a:pt x="7" y="528"/>
                  </a:lnTo>
                  <a:lnTo>
                    <a:pt x="12" y="553"/>
                  </a:lnTo>
                  <a:lnTo>
                    <a:pt x="17" y="577"/>
                  </a:lnTo>
                  <a:lnTo>
                    <a:pt x="23" y="602"/>
                  </a:lnTo>
                  <a:lnTo>
                    <a:pt x="30" y="626"/>
                  </a:lnTo>
                  <a:lnTo>
                    <a:pt x="39" y="648"/>
                  </a:lnTo>
                  <a:lnTo>
                    <a:pt x="50" y="669"/>
                  </a:lnTo>
                  <a:lnTo>
                    <a:pt x="1157" y="1518"/>
                  </a:lnTo>
                  <a:lnTo>
                    <a:pt x="1166" y="1519"/>
                  </a:lnTo>
                  <a:lnTo>
                    <a:pt x="1193" y="1522"/>
                  </a:lnTo>
                  <a:lnTo>
                    <a:pt x="1238" y="1524"/>
                  </a:lnTo>
                  <a:lnTo>
                    <a:pt x="1300" y="1526"/>
                  </a:lnTo>
                  <a:lnTo>
                    <a:pt x="1375" y="1528"/>
                  </a:lnTo>
                  <a:lnTo>
                    <a:pt x="1467" y="1528"/>
                  </a:lnTo>
                  <a:lnTo>
                    <a:pt x="1571" y="1528"/>
                  </a:lnTo>
                  <a:lnTo>
                    <a:pt x="1688" y="1525"/>
                  </a:lnTo>
                  <a:lnTo>
                    <a:pt x="1750" y="1523"/>
                  </a:lnTo>
                  <a:lnTo>
                    <a:pt x="1815" y="1521"/>
                  </a:lnTo>
                  <a:lnTo>
                    <a:pt x="1883" y="1517"/>
                  </a:lnTo>
                  <a:lnTo>
                    <a:pt x="1954" y="1512"/>
                  </a:lnTo>
                  <a:lnTo>
                    <a:pt x="2026" y="1508"/>
                  </a:lnTo>
                  <a:lnTo>
                    <a:pt x="2102" y="1502"/>
                  </a:lnTo>
                  <a:lnTo>
                    <a:pt x="2179" y="1495"/>
                  </a:lnTo>
                  <a:lnTo>
                    <a:pt x="2258" y="1488"/>
                  </a:lnTo>
                  <a:lnTo>
                    <a:pt x="2339" y="1478"/>
                  </a:lnTo>
                  <a:lnTo>
                    <a:pt x="2422" y="1468"/>
                  </a:lnTo>
                  <a:lnTo>
                    <a:pt x="2507" y="1457"/>
                  </a:lnTo>
                  <a:lnTo>
                    <a:pt x="2593" y="1445"/>
                  </a:lnTo>
                  <a:lnTo>
                    <a:pt x="2681" y="1431"/>
                  </a:lnTo>
                  <a:lnTo>
                    <a:pt x="2770" y="1416"/>
                  </a:lnTo>
                  <a:lnTo>
                    <a:pt x="2860" y="1400"/>
                  </a:lnTo>
                  <a:lnTo>
                    <a:pt x="2951" y="1382"/>
                  </a:lnTo>
                  <a:lnTo>
                    <a:pt x="2841" y="1322"/>
                  </a:lnTo>
                  <a:close/>
                </a:path>
              </a:pathLst>
            </a:custGeom>
            <a:solidFill>
              <a:srgbClr val="E7D1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0" name="Freeform 214"/>
            <p:cNvSpPr>
              <a:spLocks/>
            </p:cNvSpPr>
            <p:nvPr/>
          </p:nvSpPr>
          <p:spPr bwMode="auto">
            <a:xfrm>
              <a:off x="1284" y="1215"/>
              <a:ext cx="108" cy="30"/>
            </a:xfrm>
            <a:custGeom>
              <a:avLst/>
              <a:gdLst/>
              <a:ahLst/>
              <a:cxnLst>
                <a:cxn ang="0">
                  <a:pos x="1756" y="1"/>
                </a:cxn>
                <a:cxn ang="0">
                  <a:pos x="1523" y="8"/>
                </a:cxn>
                <a:cxn ang="0">
                  <a:pos x="1248" y="19"/>
                </a:cxn>
                <a:cxn ang="0">
                  <a:pos x="957" y="34"/>
                </a:cxn>
                <a:cxn ang="0">
                  <a:pos x="675" y="49"/>
                </a:cxn>
                <a:cxn ang="0">
                  <a:pos x="426" y="63"/>
                </a:cxn>
                <a:cxn ang="0">
                  <a:pos x="236" y="76"/>
                </a:cxn>
                <a:cxn ang="0">
                  <a:pos x="129" y="82"/>
                </a:cxn>
                <a:cxn ang="0">
                  <a:pos x="105" y="90"/>
                </a:cxn>
                <a:cxn ang="0">
                  <a:pos x="65" y="128"/>
                </a:cxn>
                <a:cxn ang="0">
                  <a:pos x="42" y="157"/>
                </a:cxn>
                <a:cxn ang="0">
                  <a:pos x="28" y="180"/>
                </a:cxn>
                <a:cxn ang="0">
                  <a:pos x="15" y="207"/>
                </a:cxn>
                <a:cxn ang="0">
                  <a:pos x="6" y="236"/>
                </a:cxn>
                <a:cxn ang="0">
                  <a:pos x="0" y="267"/>
                </a:cxn>
                <a:cxn ang="0">
                  <a:pos x="0" y="301"/>
                </a:cxn>
                <a:cxn ang="0">
                  <a:pos x="7" y="337"/>
                </a:cxn>
                <a:cxn ang="0">
                  <a:pos x="20" y="375"/>
                </a:cxn>
                <a:cxn ang="0">
                  <a:pos x="41" y="416"/>
                </a:cxn>
                <a:cxn ang="0">
                  <a:pos x="72" y="459"/>
                </a:cxn>
                <a:cxn ang="0">
                  <a:pos x="96" y="481"/>
                </a:cxn>
                <a:cxn ang="0">
                  <a:pos x="136" y="486"/>
                </a:cxn>
                <a:cxn ang="0">
                  <a:pos x="213" y="492"/>
                </a:cxn>
                <a:cxn ang="0">
                  <a:pos x="329" y="497"/>
                </a:cxn>
                <a:cxn ang="0">
                  <a:pos x="480" y="499"/>
                </a:cxn>
                <a:cxn ang="0">
                  <a:pos x="668" y="495"/>
                </a:cxn>
                <a:cxn ang="0">
                  <a:pos x="829" y="486"/>
                </a:cxn>
                <a:cxn ang="0">
                  <a:pos x="948" y="477"/>
                </a:cxn>
                <a:cxn ang="0">
                  <a:pos x="1075" y="465"/>
                </a:cxn>
                <a:cxn ang="0">
                  <a:pos x="1210" y="449"/>
                </a:cxn>
                <a:cxn ang="0">
                  <a:pos x="1339" y="432"/>
                </a:cxn>
                <a:cxn ang="0">
                  <a:pos x="1451" y="415"/>
                </a:cxn>
                <a:cxn ang="0">
                  <a:pos x="1601" y="387"/>
                </a:cxn>
                <a:cxn ang="0">
                  <a:pos x="1753" y="354"/>
                </a:cxn>
                <a:cxn ang="0">
                  <a:pos x="1838" y="333"/>
                </a:cxn>
                <a:cxn ang="0">
                  <a:pos x="1844" y="318"/>
                </a:cxn>
                <a:cxn ang="0">
                  <a:pos x="1836" y="291"/>
                </a:cxn>
                <a:cxn ang="0">
                  <a:pos x="1830" y="263"/>
                </a:cxn>
                <a:cxn ang="0">
                  <a:pos x="1826" y="236"/>
                </a:cxn>
                <a:cxn ang="0">
                  <a:pos x="1823" y="194"/>
                </a:cxn>
                <a:cxn ang="0">
                  <a:pos x="1825" y="140"/>
                </a:cxn>
                <a:cxn ang="0">
                  <a:pos x="1830" y="91"/>
                </a:cxn>
                <a:cxn ang="0">
                  <a:pos x="1837" y="50"/>
                </a:cxn>
                <a:cxn ang="0">
                  <a:pos x="1847" y="9"/>
                </a:cxn>
              </a:cxnLst>
              <a:rect l="0" t="0" r="r" b="b"/>
              <a:pathLst>
                <a:path w="1849" h="499">
                  <a:moveTo>
                    <a:pt x="1849" y="0"/>
                  </a:moveTo>
                  <a:lnTo>
                    <a:pt x="1756" y="1"/>
                  </a:lnTo>
                  <a:lnTo>
                    <a:pt x="1646" y="4"/>
                  </a:lnTo>
                  <a:lnTo>
                    <a:pt x="1523" y="8"/>
                  </a:lnTo>
                  <a:lnTo>
                    <a:pt x="1389" y="13"/>
                  </a:lnTo>
                  <a:lnTo>
                    <a:pt x="1248" y="19"/>
                  </a:lnTo>
                  <a:lnTo>
                    <a:pt x="1103" y="26"/>
                  </a:lnTo>
                  <a:lnTo>
                    <a:pt x="957" y="34"/>
                  </a:lnTo>
                  <a:lnTo>
                    <a:pt x="814" y="42"/>
                  </a:lnTo>
                  <a:lnTo>
                    <a:pt x="675" y="49"/>
                  </a:lnTo>
                  <a:lnTo>
                    <a:pt x="545" y="57"/>
                  </a:lnTo>
                  <a:lnTo>
                    <a:pt x="426" y="63"/>
                  </a:lnTo>
                  <a:lnTo>
                    <a:pt x="323" y="70"/>
                  </a:lnTo>
                  <a:lnTo>
                    <a:pt x="236" y="76"/>
                  </a:lnTo>
                  <a:lnTo>
                    <a:pt x="170" y="80"/>
                  </a:lnTo>
                  <a:lnTo>
                    <a:pt x="129" y="82"/>
                  </a:lnTo>
                  <a:lnTo>
                    <a:pt x="114" y="83"/>
                  </a:lnTo>
                  <a:lnTo>
                    <a:pt x="105" y="90"/>
                  </a:lnTo>
                  <a:lnTo>
                    <a:pt x="80" y="112"/>
                  </a:lnTo>
                  <a:lnTo>
                    <a:pt x="65" y="128"/>
                  </a:lnTo>
                  <a:lnTo>
                    <a:pt x="50" y="146"/>
                  </a:lnTo>
                  <a:lnTo>
                    <a:pt x="42" y="157"/>
                  </a:lnTo>
                  <a:lnTo>
                    <a:pt x="34" y="168"/>
                  </a:lnTo>
                  <a:lnTo>
                    <a:pt x="28" y="180"/>
                  </a:lnTo>
                  <a:lnTo>
                    <a:pt x="21" y="193"/>
                  </a:lnTo>
                  <a:lnTo>
                    <a:pt x="15" y="207"/>
                  </a:lnTo>
                  <a:lnTo>
                    <a:pt x="11" y="220"/>
                  </a:lnTo>
                  <a:lnTo>
                    <a:pt x="6" y="236"/>
                  </a:lnTo>
                  <a:lnTo>
                    <a:pt x="2" y="251"/>
                  </a:lnTo>
                  <a:lnTo>
                    <a:pt x="0" y="267"/>
                  </a:lnTo>
                  <a:lnTo>
                    <a:pt x="0" y="284"/>
                  </a:lnTo>
                  <a:lnTo>
                    <a:pt x="0" y="301"/>
                  </a:lnTo>
                  <a:lnTo>
                    <a:pt x="2" y="319"/>
                  </a:lnTo>
                  <a:lnTo>
                    <a:pt x="7" y="337"/>
                  </a:lnTo>
                  <a:lnTo>
                    <a:pt x="13" y="356"/>
                  </a:lnTo>
                  <a:lnTo>
                    <a:pt x="20" y="375"/>
                  </a:lnTo>
                  <a:lnTo>
                    <a:pt x="29" y="395"/>
                  </a:lnTo>
                  <a:lnTo>
                    <a:pt x="41" y="416"/>
                  </a:lnTo>
                  <a:lnTo>
                    <a:pt x="56" y="438"/>
                  </a:lnTo>
                  <a:lnTo>
                    <a:pt x="72" y="459"/>
                  </a:lnTo>
                  <a:lnTo>
                    <a:pt x="90" y="481"/>
                  </a:lnTo>
                  <a:lnTo>
                    <a:pt x="96" y="481"/>
                  </a:lnTo>
                  <a:lnTo>
                    <a:pt x="111" y="483"/>
                  </a:lnTo>
                  <a:lnTo>
                    <a:pt x="136" y="486"/>
                  </a:lnTo>
                  <a:lnTo>
                    <a:pt x="170" y="489"/>
                  </a:lnTo>
                  <a:lnTo>
                    <a:pt x="213" y="492"/>
                  </a:lnTo>
                  <a:lnTo>
                    <a:pt x="266" y="495"/>
                  </a:lnTo>
                  <a:lnTo>
                    <a:pt x="329" y="497"/>
                  </a:lnTo>
                  <a:lnTo>
                    <a:pt x="401" y="499"/>
                  </a:lnTo>
                  <a:lnTo>
                    <a:pt x="480" y="499"/>
                  </a:lnTo>
                  <a:lnTo>
                    <a:pt x="569" y="498"/>
                  </a:lnTo>
                  <a:lnTo>
                    <a:pt x="668" y="495"/>
                  </a:lnTo>
                  <a:lnTo>
                    <a:pt x="773" y="490"/>
                  </a:lnTo>
                  <a:lnTo>
                    <a:pt x="829" y="486"/>
                  </a:lnTo>
                  <a:lnTo>
                    <a:pt x="888" y="482"/>
                  </a:lnTo>
                  <a:lnTo>
                    <a:pt x="948" y="477"/>
                  </a:lnTo>
                  <a:lnTo>
                    <a:pt x="1010" y="471"/>
                  </a:lnTo>
                  <a:lnTo>
                    <a:pt x="1075" y="465"/>
                  </a:lnTo>
                  <a:lnTo>
                    <a:pt x="1141" y="457"/>
                  </a:lnTo>
                  <a:lnTo>
                    <a:pt x="1210" y="449"/>
                  </a:lnTo>
                  <a:lnTo>
                    <a:pt x="1280" y="440"/>
                  </a:lnTo>
                  <a:lnTo>
                    <a:pt x="1339" y="432"/>
                  </a:lnTo>
                  <a:lnTo>
                    <a:pt x="1396" y="423"/>
                  </a:lnTo>
                  <a:lnTo>
                    <a:pt x="1451" y="415"/>
                  </a:lnTo>
                  <a:lnTo>
                    <a:pt x="1504" y="406"/>
                  </a:lnTo>
                  <a:lnTo>
                    <a:pt x="1601" y="387"/>
                  </a:lnTo>
                  <a:lnTo>
                    <a:pt x="1685" y="370"/>
                  </a:lnTo>
                  <a:lnTo>
                    <a:pt x="1753" y="354"/>
                  </a:lnTo>
                  <a:lnTo>
                    <a:pt x="1805" y="341"/>
                  </a:lnTo>
                  <a:lnTo>
                    <a:pt x="1838" y="333"/>
                  </a:lnTo>
                  <a:lnTo>
                    <a:pt x="1849" y="330"/>
                  </a:lnTo>
                  <a:lnTo>
                    <a:pt x="1844" y="318"/>
                  </a:lnTo>
                  <a:lnTo>
                    <a:pt x="1840" y="304"/>
                  </a:lnTo>
                  <a:lnTo>
                    <a:pt x="1836" y="291"/>
                  </a:lnTo>
                  <a:lnTo>
                    <a:pt x="1832" y="278"/>
                  </a:lnTo>
                  <a:lnTo>
                    <a:pt x="1830" y="263"/>
                  </a:lnTo>
                  <a:lnTo>
                    <a:pt x="1827" y="250"/>
                  </a:lnTo>
                  <a:lnTo>
                    <a:pt x="1826" y="236"/>
                  </a:lnTo>
                  <a:lnTo>
                    <a:pt x="1824" y="221"/>
                  </a:lnTo>
                  <a:lnTo>
                    <a:pt x="1823" y="194"/>
                  </a:lnTo>
                  <a:lnTo>
                    <a:pt x="1823" y="167"/>
                  </a:lnTo>
                  <a:lnTo>
                    <a:pt x="1825" y="140"/>
                  </a:lnTo>
                  <a:lnTo>
                    <a:pt x="1827" y="115"/>
                  </a:lnTo>
                  <a:lnTo>
                    <a:pt x="1830" y="91"/>
                  </a:lnTo>
                  <a:lnTo>
                    <a:pt x="1834" y="70"/>
                  </a:lnTo>
                  <a:lnTo>
                    <a:pt x="1837" y="50"/>
                  </a:lnTo>
                  <a:lnTo>
                    <a:pt x="1841" y="33"/>
                  </a:lnTo>
                  <a:lnTo>
                    <a:pt x="1847" y="9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9092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1" name="Freeform 215"/>
            <p:cNvSpPr>
              <a:spLocks/>
            </p:cNvSpPr>
            <p:nvPr/>
          </p:nvSpPr>
          <p:spPr bwMode="auto">
            <a:xfrm>
              <a:off x="1222" y="1158"/>
              <a:ext cx="86" cy="60"/>
            </a:xfrm>
            <a:custGeom>
              <a:avLst/>
              <a:gdLst/>
              <a:ahLst/>
              <a:cxnLst>
                <a:cxn ang="0">
                  <a:pos x="382" y="0"/>
                </a:cxn>
                <a:cxn ang="0">
                  <a:pos x="0" y="6"/>
                </a:cxn>
                <a:cxn ang="0">
                  <a:pos x="2" y="10"/>
                </a:cxn>
                <a:cxn ang="0">
                  <a:pos x="8" y="21"/>
                </a:cxn>
                <a:cxn ang="0">
                  <a:pos x="19" y="38"/>
                </a:cxn>
                <a:cxn ang="0">
                  <a:pos x="38" y="63"/>
                </a:cxn>
                <a:cxn ang="0">
                  <a:pos x="62" y="95"/>
                </a:cxn>
                <a:cxn ang="0">
                  <a:pos x="96" y="135"/>
                </a:cxn>
                <a:cxn ang="0">
                  <a:pos x="117" y="159"/>
                </a:cxn>
                <a:cxn ang="0">
                  <a:pos x="139" y="184"/>
                </a:cxn>
                <a:cxn ang="0">
                  <a:pos x="164" y="210"/>
                </a:cxn>
                <a:cxn ang="0">
                  <a:pos x="191" y="240"/>
                </a:cxn>
                <a:cxn ang="0">
                  <a:pos x="222" y="271"/>
                </a:cxn>
                <a:cxn ang="0">
                  <a:pos x="255" y="304"/>
                </a:cxn>
                <a:cxn ang="0">
                  <a:pos x="292" y="340"/>
                </a:cxn>
                <a:cxn ang="0">
                  <a:pos x="330" y="378"/>
                </a:cxn>
                <a:cxn ang="0">
                  <a:pos x="373" y="418"/>
                </a:cxn>
                <a:cxn ang="0">
                  <a:pos x="419" y="460"/>
                </a:cxn>
                <a:cxn ang="0">
                  <a:pos x="469" y="504"/>
                </a:cxn>
                <a:cxn ang="0">
                  <a:pos x="522" y="552"/>
                </a:cxn>
                <a:cxn ang="0">
                  <a:pos x="578" y="601"/>
                </a:cxn>
                <a:cxn ang="0">
                  <a:pos x="638" y="652"/>
                </a:cxn>
                <a:cxn ang="0">
                  <a:pos x="703" y="705"/>
                </a:cxn>
                <a:cxn ang="0">
                  <a:pos x="771" y="762"/>
                </a:cxn>
                <a:cxn ang="0">
                  <a:pos x="844" y="820"/>
                </a:cxn>
                <a:cxn ang="0">
                  <a:pos x="922" y="881"/>
                </a:cxn>
                <a:cxn ang="0">
                  <a:pos x="1003" y="944"/>
                </a:cxn>
                <a:cxn ang="0">
                  <a:pos x="1089" y="1010"/>
                </a:cxn>
                <a:cxn ang="0">
                  <a:pos x="1448" y="988"/>
                </a:cxn>
                <a:cxn ang="0">
                  <a:pos x="382" y="0"/>
                </a:cxn>
              </a:cxnLst>
              <a:rect l="0" t="0" r="r" b="b"/>
              <a:pathLst>
                <a:path w="1448" h="1010">
                  <a:moveTo>
                    <a:pt x="382" y="0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8" y="21"/>
                  </a:lnTo>
                  <a:lnTo>
                    <a:pt x="19" y="38"/>
                  </a:lnTo>
                  <a:lnTo>
                    <a:pt x="38" y="63"/>
                  </a:lnTo>
                  <a:lnTo>
                    <a:pt x="62" y="95"/>
                  </a:lnTo>
                  <a:lnTo>
                    <a:pt x="96" y="135"/>
                  </a:lnTo>
                  <a:lnTo>
                    <a:pt x="117" y="159"/>
                  </a:lnTo>
                  <a:lnTo>
                    <a:pt x="139" y="184"/>
                  </a:lnTo>
                  <a:lnTo>
                    <a:pt x="164" y="210"/>
                  </a:lnTo>
                  <a:lnTo>
                    <a:pt x="191" y="240"/>
                  </a:lnTo>
                  <a:lnTo>
                    <a:pt x="222" y="271"/>
                  </a:lnTo>
                  <a:lnTo>
                    <a:pt x="255" y="304"/>
                  </a:lnTo>
                  <a:lnTo>
                    <a:pt x="292" y="340"/>
                  </a:lnTo>
                  <a:lnTo>
                    <a:pt x="330" y="378"/>
                  </a:lnTo>
                  <a:lnTo>
                    <a:pt x="373" y="418"/>
                  </a:lnTo>
                  <a:lnTo>
                    <a:pt x="419" y="460"/>
                  </a:lnTo>
                  <a:lnTo>
                    <a:pt x="469" y="504"/>
                  </a:lnTo>
                  <a:lnTo>
                    <a:pt x="522" y="552"/>
                  </a:lnTo>
                  <a:lnTo>
                    <a:pt x="578" y="601"/>
                  </a:lnTo>
                  <a:lnTo>
                    <a:pt x="638" y="652"/>
                  </a:lnTo>
                  <a:lnTo>
                    <a:pt x="703" y="705"/>
                  </a:lnTo>
                  <a:lnTo>
                    <a:pt x="771" y="762"/>
                  </a:lnTo>
                  <a:lnTo>
                    <a:pt x="844" y="820"/>
                  </a:lnTo>
                  <a:lnTo>
                    <a:pt x="922" y="881"/>
                  </a:lnTo>
                  <a:lnTo>
                    <a:pt x="1003" y="944"/>
                  </a:lnTo>
                  <a:lnTo>
                    <a:pt x="1089" y="1010"/>
                  </a:lnTo>
                  <a:lnTo>
                    <a:pt x="1448" y="988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DDB9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2" name="Freeform 216"/>
            <p:cNvSpPr>
              <a:spLocks/>
            </p:cNvSpPr>
            <p:nvPr/>
          </p:nvSpPr>
          <p:spPr bwMode="auto">
            <a:xfrm>
              <a:off x="1280" y="1212"/>
              <a:ext cx="114" cy="35"/>
            </a:xfrm>
            <a:custGeom>
              <a:avLst/>
              <a:gdLst/>
              <a:ahLst/>
              <a:cxnLst>
                <a:cxn ang="0">
                  <a:pos x="94" y="105"/>
                </a:cxn>
                <a:cxn ang="0">
                  <a:pos x="58" y="155"/>
                </a:cxn>
                <a:cxn ang="0">
                  <a:pos x="36" y="194"/>
                </a:cxn>
                <a:cxn ang="0">
                  <a:pos x="24" y="224"/>
                </a:cxn>
                <a:cxn ang="0">
                  <a:pos x="13" y="258"/>
                </a:cxn>
                <a:cxn ang="0">
                  <a:pos x="4" y="294"/>
                </a:cxn>
                <a:cxn ang="0">
                  <a:pos x="0" y="331"/>
                </a:cxn>
                <a:cxn ang="0">
                  <a:pos x="1" y="372"/>
                </a:cxn>
                <a:cxn ang="0">
                  <a:pos x="8" y="416"/>
                </a:cxn>
                <a:cxn ang="0">
                  <a:pos x="23" y="460"/>
                </a:cxn>
                <a:cxn ang="0">
                  <a:pos x="45" y="505"/>
                </a:cxn>
                <a:cxn ang="0">
                  <a:pos x="76" y="552"/>
                </a:cxn>
                <a:cxn ang="0">
                  <a:pos x="105" y="576"/>
                </a:cxn>
                <a:cxn ang="0">
                  <a:pos x="178" y="582"/>
                </a:cxn>
                <a:cxn ang="0">
                  <a:pos x="317" y="589"/>
                </a:cxn>
                <a:cxn ang="0">
                  <a:pos x="515" y="592"/>
                </a:cxn>
                <a:cxn ang="0">
                  <a:pos x="697" y="590"/>
                </a:cxn>
                <a:cxn ang="0">
                  <a:pos x="833" y="586"/>
                </a:cxn>
                <a:cxn ang="0">
                  <a:pos x="978" y="578"/>
                </a:cxn>
                <a:cxn ang="0">
                  <a:pos x="1134" y="565"/>
                </a:cxn>
                <a:cxn ang="0">
                  <a:pos x="1298" y="549"/>
                </a:cxn>
                <a:cxn ang="0">
                  <a:pos x="1468" y="527"/>
                </a:cxn>
                <a:cxn ang="0">
                  <a:pos x="1647" y="500"/>
                </a:cxn>
                <a:cxn ang="0">
                  <a:pos x="1830" y="466"/>
                </a:cxn>
                <a:cxn ang="0">
                  <a:pos x="1842" y="403"/>
                </a:cxn>
                <a:cxn ang="0">
                  <a:pos x="1788" y="412"/>
                </a:cxn>
                <a:cxn ang="0">
                  <a:pos x="1642" y="434"/>
                </a:cxn>
                <a:cxn ang="0">
                  <a:pos x="1428" y="464"/>
                </a:cxn>
                <a:cxn ang="0">
                  <a:pos x="1169" y="494"/>
                </a:cxn>
                <a:cxn ang="0">
                  <a:pos x="1030" y="509"/>
                </a:cxn>
                <a:cxn ang="0">
                  <a:pos x="888" y="521"/>
                </a:cxn>
                <a:cxn ang="0">
                  <a:pos x="747" y="531"/>
                </a:cxn>
                <a:cxn ang="0">
                  <a:pos x="610" y="538"/>
                </a:cxn>
                <a:cxn ang="0">
                  <a:pos x="479" y="540"/>
                </a:cxn>
                <a:cxn ang="0">
                  <a:pos x="357" y="538"/>
                </a:cxn>
                <a:cxn ang="0">
                  <a:pos x="248" y="529"/>
                </a:cxn>
                <a:cxn ang="0">
                  <a:pos x="154" y="515"/>
                </a:cxn>
                <a:cxn ang="0">
                  <a:pos x="130" y="492"/>
                </a:cxn>
                <a:cxn ang="0">
                  <a:pos x="111" y="464"/>
                </a:cxn>
                <a:cxn ang="0">
                  <a:pos x="102" y="445"/>
                </a:cxn>
                <a:cxn ang="0">
                  <a:pos x="93" y="424"/>
                </a:cxn>
                <a:cxn ang="0">
                  <a:pos x="87" y="399"/>
                </a:cxn>
                <a:cxn ang="0">
                  <a:pos x="85" y="371"/>
                </a:cxn>
                <a:cxn ang="0">
                  <a:pos x="85" y="341"/>
                </a:cxn>
                <a:cxn ang="0">
                  <a:pos x="90" y="307"/>
                </a:cxn>
                <a:cxn ang="0">
                  <a:pos x="100" y="270"/>
                </a:cxn>
                <a:cxn ang="0">
                  <a:pos x="116" y="230"/>
                </a:cxn>
                <a:cxn ang="0">
                  <a:pos x="138" y="187"/>
                </a:cxn>
                <a:cxn ang="0">
                  <a:pos x="168" y="141"/>
                </a:cxn>
                <a:cxn ang="0">
                  <a:pos x="219" y="142"/>
                </a:cxn>
                <a:cxn ang="0">
                  <a:pos x="357" y="142"/>
                </a:cxn>
                <a:cxn ang="0">
                  <a:pos x="564" y="141"/>
                </a:cxn>
                <a:cxn ang="0">
                  <a:pos x="819" y="137"/>
                </a:cxn>
                <a:cxn ang="0">
                  <a:pos x="1103" y="126"/>
                </a:cxn>
                <a:cxn ang="0">
                  <a:pos x="1250" y="119"/>
                </a:cxn>
                <a:cxn ang="0">
                  <a:pos x="1396" y="110"/>
                </a:cxn>
                <a:cxn ang="0">
                  <a:pos x="1540" y="98"/>
                </a:cxn>
                <a:cxn ang="0">
                  <a:pos x="1679" y="84"/>
                </a:cxn>
                <a:cxn ang="0">
                  <a:pos x="1810" y="68"/>
                </a:cxn>
                <a:cxn ang="0">
                  <a:pos x="1932" y="49"/>
                </a:cxn>
                <a:cxn ang="0">
                  <a:pos x="104" y="95"/>
                </a:cxn>
              </a:cxnLst>
              <a:rect l="0" t="0" r="r" b="b"/>
              <a:pathLst>
                <a:path w="1932" h="592">
                  <a:moveTo>
                    <a:pt x="104" y="95"/>
                  </a:moveTo>
                  <a:lnTo>
                    <a:pt x="94" y="105"/>
                  </a:lnTo>
                  <a:lnTo>
                    <a:pt x="72" y="135"/>
                  </a:lnTo>
                  <a:lnTo>
                    <a:pt x="58" y="155"/>
                  </a:lnTo>
                  <a:lnTo>
                    <a:pt x="43" y="181"/>
                  </a:lnTo>
                  <a:lnTo>
                    <a:pt x="36" y="194"/>
                  </a:lnTo>
                  <a:lnTo>
                    <a:pt x="30" y="208"/>
                  </a:lnTo>
                  <a:lnTo>
                    <a:pt x="24" y="224"/>
                  </a:lnTo>
                  <a:lnTo>
                    <a:pt x="18" y="240"/>
                  </a:lnTo>
                  <a:lnTo>
                    <a:pt x="13" y="258"/>
                  </a:lnTo>
                  <a:lnTo>
                    <a:pt x="8" y="275"/>
                  </a:lnTo>
                  <a:lnTo>
                    <a:pt x="4" y="294"/>
                  </a:lnTo>
                  <a:lnTo>
                    <a:pt x="2" y="312"/>
                  </a:lnTo>
                  <a:lnTo>
                    <a:pt x="0" y="331"/>
                  </a:lnTo>
                  <a:lnTo>
                    <a:pt x="0" y="352"/>
                  </a:lnTo>
                  <a:lnTo>
                    <a:pt x="1" y="372"/>
                  </a:lnTo>
                  <a:lnTo>
                    <a:pt x="4" y="394"/>
                  </a:lnTo>
                  <a:lnTo>
                    <a:pt x="8" y="416"/>
                  </a:lnTo>
                  <a:lnTo>
                    <a:pt x="15" y="437"/>
                  </a:lnTo>
                  <a:lnTo>
                    <a:pt x="23" y="460"/>
                  </a:lnTo>
                  <a:lnTo>
                    <a:pt x="33" y="482"/>
                  </a:lnTo>
                  <a:lnTo>
                    <a:pt x="45" y="505"/>
                  </a:lnTo>
                  <a:lnTo>
                    <a:pt x="60" y="528"/>
                  </a:lnTo>
                  <a:lnTo>
                    <a:pt x="76" y="552"/>
                  </a:lnTo>
                  <a:lnTo>
                    <a:pt x="95" y="575"/>
                  </a:lnTo>
                  <a:lnTo>
                    <a:pt x="105" y="576"/>
                  </a:lnTo>
                  <a:lnTo>
                    <a:pt x="132" y="579"/>
                  </a:lnTo>
                  <a:lnTo>
                    <a:pt x="178" y="582"/>
                  </a:lnTo>
                  <a:lnTo>
                    <a:pt x="240" y="586"/>
                  </a:lnTo>
                  <a:lnTo>
                    <a:pt x="317" y="589"/>
                  </a:lnTo>
                  <a:lnTo>
                    <a:pt x="409" y="591"/>
                  </a:lnTo>
                  <a:lnTo>
                    <a:pt x="515" y="592"/>
                  </a:lnTo>
                  <a:lnTo>
                    <a:pt x="634" y="592"/>
                  </a:lnTo>
                  <a:lnTo>
                    <a:pt x="697" y="590"/>
                  </a:lnTo>
                  <a:lnTo>
                    <a:pt x="764" y="588"/>
                  </a:lnTo>
                  <a:lnTo>
                    <a:pt x="833" y="586"/>
                  </a:lnTo>
                  <a:lnTo>
                    <a:pt x="905" y="582"/>
                  </a:lnTo>
                  <a:lnTo>
                    <a:pt x="978" y="578"/>
                  </a:lnTo>
                  <a:lnTo>
                    <a:pt x="1055" y="571"/>
                  </a:lnTo>
                  <a:lnTo>
                    <a:pt x="1134" y="565"/>
                  </a:lnTo>
                  <a:lnTo>
                    <a:pt x="1215" y="557"/>
                  </a:lnTo>
                  <a:lnTo>
                    <a:pt x="1298" y="549"/>
                  </a:lnTo>
                  <a:lnTo>
                    <a:pt x="1383" y="539"/>
                  </a:lnTo>
                  <a:lnTo>
                    <a:pt x="1468" y="527"/>
                  </a:lnTo>
                  <a:lnTo>
                    <a:pt x="1558" y="514"/>
                  </a:lnTo>
                  <a:lnTo>
                    <a:pt x="1647" y="500"/>
                  </a:lnTo>
                  <a:lnTo>
                    <a:pt x="1738" y="483"/>
                  </a:lnTo>
                  <a:lnTo>
                    <a:pt x="1830" y="466"/>
                  </a:lnTo>
                  <a:lnTo>
                    <a:pt x="1923" y="446"/>
                  </a:lnTo>
                  <a:lnTo>
                    <a:pt x="1842" y="403"/>
                  </a:lnTo>
                  <a:lnTo>
                    <a:pt x="1828" y="406"/>
                  </a:lnTo>
                  <a:lnTo>
                    <a:pt x="1788" y="412"/>
                  </a:lnTo>
                  <a:lnTo>
                    <a:pt x="1725" y="422"/>
                  </a:lnTo>
                  <a:lnTo>
                    <a:pt x="1642" y="434"/>
                  </a:lnTo>
                  <a:lnTo>
                    <a:pt x="1542" y="448"/>
                  </a:lnTo>
                  <a:lnTo>
                    <a:pt x="1428" y="464"/>
                  </a:lnTo>
                  <a:lnTo>
                    <a:pt x="1303" y="480"/>
                  </a:lnTo>
                  <a:lnTo>
                    <a:pt x="1169" y="494"/>
                  </a:lnTo>
                  <a:lnTo>
                    <a:pt x="1099" y="503"/>
                  </a:lnTo>
                  <a:lnTo>
                    <a:pt x="1030" y="509"/>
                  </a:lnTo>
                  <a:lnTo>
                    <a:pt x="959" y="516"/>
                  </a:lnTo>
                  <a:lnTo>
                    <a:pt x="888" y="521"/>
                  </a:lnTo>
                  <a:lnTo>
                    <a:pt x="818" y="527"/>
                  </a:lnTo>
                  <a:lnTo>
                    <a:pt x="747" y="531"/>
                  </a:lnTo>
                  <a:lnTo>
                    <a:pt x="678" y="534"/>
                  </a:lnTo>
                  <a:lnTo>
                    <a:pt x="610" y="538"/>
                  </a:lnTo>
                  <a:lnTo>
                    <a:pt x="544" y="540"/>
                  </a:lnTo>
                  <a:lnTo>
                    <a:pt x="479" y="540"/>
                  </a:lnTo>
                  <a:lnTo>
                    <a:pt x="417" y="540"/>
                  </a:lnTo>
                  <a:lnTo>
                    <a:pt x="357" y="538"/>
                  </a:lnTo>
                  <a:lnTo>
                    <a:pt x="300" y="534"/>
                  </a:lnTo>
                  <a:lnTo>
                    <a:pt x="248" y="529"/>
                  </a:lnTo>
                  <a:lnTo>
                    <a:pt x="199" y="523"/>
                  </a:lnTo>
                  <a:lnTo>
                    <a:pt x="154" y="515"/>
                  </a:lnTo>
                  <a:lnTo>
                    <a:pt x="147" y="510"/>
                  </a:lnTo>
                  <a:lnTo>
                    <a:pt x="130" y="492"/>
                  </a:lnTo>
                  <a:lnTo>
                    <a:pt x="121" y="480"/>
                  </a:lnTo>
                  <a:lnTo>
                    <a:pt x="111" y="464"/>
                  </a:lnTo>
                  <a:lnTo>
                    <a:pt x="106" y="456"/>
                  </a:lnTo>
                  <a:lnTo>
                    <a:pt x="102" y="445"/>
                  </a:lnTo>
                  <a:lnTo>
                    <a:pt x="97" y="435"/>
                  </a:lnTo>
                  <a:lnTo>
                    <a:pt x="93" y="424"/>
                  </a:lnTo>
                  <a:lnTo>
                    <a:pt x="90" y="412"/>
                  </a:lnTo>
                  <a:lnTo>
                    <a:pt x="87" y="399"/>
                  </a:lnTo>
                  <a:lnTo>
                    <a:pt x="86" y="386"/>
                  </a:lnTo>
                  <a:lnTo>
                    <a:pt x="85" y="371"/>
                  </a:lnTo>
                  <a:lnTo>
                    <a:pt x="84" y="357"/>
                  </a:lnTo>
                  <a:lnTo>
                    <a:pt x="85" y="341"/>
                  </a:lnTo>
                  <a:lnTo>
                    <a:pt x="87" y="324"/>
                  </a:lnTo>
                  <a:lnTo>
                    <a:pt x="90" y="307"/>
                  </a:lnTo>
                  <a:lnTo>
                    <a:pt x="94" y="289"/>
                  </a:lnTo>
                  <a:lnTo>
                    <a:pt x="100" y="270"/>
                  </a:lnTo>
                  <a:lnTo>
                    <a:pt x="108" y="251"/>
                  </a:lnTo>
                  <a:lnTo>
                    <a:pt x="116" y="230"/>
                  </a:lnTo>
                  <a:lnTo>
                    <a:pt x="126" y="210"/>
                  </a:lnTo>
                  <a:lnTo>
                    <a:pt x="138" y="187"/>
                  </a:lnTo>
                  <a:lnTo>
                    <a:pt x="153" y="164"/>
                  </a:lnTo>
                  <a:lnTo>
                    <a:pt x="168" y="141"/>
                  </a:lnTo>
                  <a:lnTo>
                    <a:pt x="181" y="141"/>
                  </a:lnTo>
                  <a:lnTo>
                    <a:pt x="219" y="142"/>
                  </a:lnTo>
                  <a:lnTo>
                    <a:pt x="279" y="142"/>
                  </a:lnTo>
                  <a:lnTo>
                    <a:pt x="357" y="142"/>
                  </a:lnTo>
                  <a:lnTo>
                    <a:pt x="453" y="142"/>
                  </a:lnTo>
                  <a:lnTo>
                    <a:pt x="564" y="141"/>
                  </a:lnTo>
                  <a:lnTo>
                    <a:pt x="687" y="139"/>
                  </a:lnTo>
                  <a:lnTo>
                    <a:pt x="819" y="137"/>
                  </a:lnTo>
                  <a:lnTo>
                    <a:pt x="959" y="133"/>
                  </a:lnTo>
                  <a:lnTo>
                    <a:pt x="1103" y="126"/>
                  </a:lnTo>
                  <a:lnTo>
                    <a:pt x="1176" y="123"/>
                  </a:lnTo>
                  <a:lnTo>
                    <a:pt x="1250" y="119"/>
                  </a:lnTo>
                  <a:lnTo>
                    <a:pt x="1323" y="115"/>
                  </a:lnTo>
                  <a:lnTo>
                    <a:pt x="1396" y="110"/>
                  </a:lnTo>
                  <a:lnTo>
                    <a:pt x="1468" y="104"/>
                  </a:lnTo>
                  <a:lnTo>
                    <a:pt x="1540" y="98"/>
                  </a:lnTo>
                  <a:lnTo>
                    <a:pt x="1611" y="92"/>
                  </a:lnTo>
                  <a:lnTo>
                    <a:pt x="1679" y="84"/>
                  </a:lnTo>
                  <a:lnTo>
                    <a:pt x="1746" y="76"/>
                  </a:lnTo>
                  <a:lnTo>
                    <a:pt x="1810" y="68"/>
                  </a:lnTo>
                  <a:lnTo>
                    <a:pt x="1873" y="58"/>
                  </a:lnTo>
                  <a:lnTo>
                    <a:pt x="1932" y="49"/>
                  </a:lnTo>
                  <a:lnTo>
                    <a:pt x="1889" y="0"/>
                  </a:lnTo>
                  <a:lnTo>
                    <a:pt x="104" y="95"/>
                  </a:lnTo>
                  <a:close/>
                </a:path>
              </a:pathLst>
            </a:custGeom>
            <a:solidFill>
              <a:srgbClr val="AE95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3" name="Freeform 217"/>
            <p:cNvSpPr>
              <a:spLocks/>
            </p:cNvSpPr>
            <p:nvPr/>
          </p:nvSpPr>
          <p:spPr bwMode="auto">
            <a:xfrm>
              <a:off x="1261" y="1165"/>
              <a:ext cx="80" cy="12"/>
            </a:xfrm>
            <a:custGeom>
              <a:avLst/>
              <a:gdLst/>
              <a:ahLst/>
              <a:cxnLst>
                <a:cxn ang="0">
                  <a:pos x="1372" y="179"/>
                </a:cxn>
                <a:cxn ang="0">
                  <a:pos x="239" y="202"/>
                </a:cxn>
                <a:cxn ang="0">
                  <a:pos x="0" y="20"/>
                </a:cxn>
                <a:cxn ang="0">
                  <a:pos x="1171" y="0"/>
                </a:cxn>
                <a:cxn ang="0">
                  <a:pos x="1372" y="179"/>
                </a:cxn>
              </a:cxnLst>
              <a:rect l="0" t="0" r="r" b="b"/>
              <a:pathLst>
                <a:path w="1372" h="202">
                  <a:moveTo>
                    <a:pt x="1372" y="179"/>
                  </a:moveTo>
                  <a:lnTo>
                    <a:pt x="239" y="202"/>
                  </a:lnTo>
                  <a:lnTo>
                    <a:pt x="0" y="20"/>
                  </a:lnTo>
                  <a:lnTo>
                    <a:pt x="1171" y="0"/>
                  </a:lnTo>
                  <a:lnTo>
                    <a:pt x="1372" y="1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pic>
        <p:nvPicPr>
          <p:cNvPr id="2050" name="Picture 2" descr="C:\Users\刘慧玲\Desktop\pic\pic\MC900437051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2771840" y="795808"/>
            <a:ext cx="360000" cy="360000"/>
          </a:xfrm>
          <a:prstGeom prst="rect">
            <a:avLst/>
          </a:prstGeom>
          <a:noFill/>
        </p:spPr>
      </p:pic>
      <p:cxnSp>
        <p:nvCxnSpPr>
          <p:cNvPr id="29" name="直接连接符 28"/>
          <p:cNvCxnSpPr/>
          <p:nvPr/>
        </p:nvCxnSpPr>
        <p:spPr>
          <a:xfrm>
            <a:off x="3419872" y="1916832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/>
          <p:nvPr/>
        </p:nvCxnSpPr>
        <p:spPr>
          <a:xfrm>
            <a:off x="3419872" y="2636832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3419872" y="3356832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3450936" y="4063584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/>
          <p:nvPr/>
        </p:nvCxnSpPr>
        <p:spPr>
          <a:xfrm>
            <a:off x="3450936" y="4783584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/>
          <p:nvPr/>
        </p:nvCxnSpPr>
        <p:spPr>
          <a:xfrm>
            <a:off x="3450936" y="5503584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764811" y="2132856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smtClean="0">
                <a:latin typeface="微软雅黑" pitchFamily="34" charset="-122"/>
                <a:ea typeface="微软雅黑" pitchFamily="34" charset="-122"/>
              </a:rPr>
              <a:t>爆竹声中一岁除，</a:t>
            </a:r>
            <a:endParaRPr lang="zh-CN" altLang="en-US" sz="14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3779912" y="2852936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春风送暖入屠苏。</a:t>
            </a:r>
            <a:endParaRPr lang="zh-CN" altLang="en-US" sz="1400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779912" y="3573016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千门万户瞳瞳日，</a:t>
            </a:r>
            <a:endParaRPr lang="zh-CN" altLang="en-US" sz="1400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774195" y="4273351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总把新桃换旧符。</a:t>
            </a:r>
            <a:endParaRPr lang="zh-CN" altLang="en-US" sz="1400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491880" y="5013176"/>
            <a:ext cx="2621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dirty="0" smtClean="0">
                <a:latin typeface="微软雅黑" pitchFamily="34" charset="-122"/>
                <a:ea typeface="微软雅黑" pitchFamily="34" charset="-122"/>
              </a:rPr>
              <a:t>在南方度过了一个安静祥和的</a:t>
            </a:r>
            <a:r>
              <a:rPr lang="zh-CN" altLang="en-US" b="1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春节</a:t>
            </a:r>
            <a:r>
              <a:rPr lang="zh-CN" altLang="en-US" sz="1100" dirty="0" smtClean="0">
                <a:latin typeface="微软雅黑" pitchFamily="34" charset="-122"/>
                <a:ea typeface="微软雅黑" pitchFamily="34" charset="-122"/>
              </a:rPr>
              <a:t>。</a:t>
            </a:r>
            <a:endParaRPr lang="zh-CN" altLang="en-US" sz="1100" dirty="0"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124" name="Group 4"/>
          <p:cNvGrpSpPr>
            <a:grpSpLocks noChangeAspect="1"/>
          </p:cNvGrpSpPr>
          <p:nvPr/>
        </p:nvGrpSpPr>
        <p:grpSpPr bwMode="auto">
          <a:xfrm>
            <a:off x="6751638" y="1412875"/>
            <a:ext cx="1420812" cy="1689100"/>
            <a:chOff x="4253" y="890"/>
            <a:chExt cx="895" cy="1064"/>
          </a:xfrm>
        </p:grpSpPr>
        <p:sp>
          <p:nvSpPr>
            <p:cNvPr id="51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4253" y="890"/>
              <a:ext cx="895" cy="10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325" name="Group 205"/>
            <p:cNvGrpSpPr>
              <a:grpSpLocks/>
            </p:cNvGrpSpPr>
            <p:nvPr/>
          </p:nvGrpSpPr>
          <p:grpSpPr bwMode="auto">
            <a:xfrm>
              <a:off x="4411" y="890"/>
              <a:ext cx="629" cy="367"/>
              <a:chOff x="4411" y="890"/>
              <a:chExt cx="629" cy="367"/>
            </a:xfrm>
          </p:grpSpPr>
          <p:sp>
            <p:nvSpPr>
              <p:cNvPr id="5128" name="Freeform 8"/>
              <p:cNvSpPr>
                <a:spLocks/>
              </p:cNvSpPr>
              <p:nvPr/>
            </p:nvSpPr>
            <p:spPr bwMode="auto">
              <a:xfrm>
                <a:off x="4412" y="1118"/>
                <a:ext cx="170" cy="138"/>
              </a:xfrm>
              <a:custGeom>
                <a:avLst/>
                <a:gdLst/>
                <a:ahLst/>
                <a:cxnLst>
                  <a:cxn ang="0">
                    <a:pos x="2729" y="999"/>
                  </a:cxn>
                  <a:cxn ang="0">
                    <a:pos x="2713" y="1226"/>
                  </a:cxn>
                  <a:cxn ang="0">
                    <a:pos x="2643" y="1437"/>
                  </a:cxn>
                  <a:cxn ang="0">
                    <a:pos x="2526" y="1631"/>
                  </a:cxn>
                  <a:cxn ang="0">
                    <a:pos x="2362" y="1811"/>
                  </a:cxn>
                  <a:cxn ang="0">
                    <a:pos x="2167" y="1959"/>
                  </a:cxn>
                  <a:cxn ang="0">
                    <a:pos x="1934" y="2083"/>
                  </a:cxn>
                  <a:cxn ang="0">
                    <a:pos x="1676" y="2170"/>
                  </a:cxn>
                  <a:cxn ang="0">
                    <a:pos x="1403" y="2216"/>
                  </a:cxn>
                  <a:cxn ang="0">
                    <a:pos x="1131" y="2216"/>
                  </a:cxn>
                  <a:cxn ang="0">
                    <a:pos x="874" y="2170"/>
                  </a:cxn>
                  <a:cxn ang="0">
                    <a:pos x="640" y="2083"/>
                  </a:cxn>
                  <a:cxn ang="0">
                    <a:pos x="429" y="1966"/>
                  </a:cxn>
                  <a:cxn ang="0">
                    <a:pos x="257" y="1819"/>
                  </a:cxn>
                  <a:cxn ang="0">
                    <a:pos x="125" y="1639"/>
                  </a:cxn>
                  <a:cxn ang="0">
                    <a:pos x="32" y="1437"/>
                  </a:cxn>
                  <a:cxn ang="0">
                    <a:pos x="0" y="1210"/>
                  </a:cxn>
                  <a:cxn ang="0">
                    <a:pos x="16" y="992"/>
                  </a:cxn>
                  <a:cxn ang="0">
                    <a:pos x="86" y="781"/>
                  </a:cxn>
                  <a:cxn ang="0">
                    <a:pos x="210" y="585"/>
                  </a:cxn>
                  <a:cxn ang="0">
                    <a:pos x="367" y="407"/>
                  </a:cxn>
                  <a:cxn ang="0">
                    <a:pos x="570" y="258"/>
                  </a:cxn>
                  <a:cxn ang="0">
                    <a:pos x="795" y="133"/>
                  </a:cxn>
                  <a:cxn ang="0">
                    <a:pos x="1052" y="47"/>
                  </a:cxn>
                  <a:cxn ang="0">
                    <a:pos x="1333" y="0"/>
                  </a:cxn>
                  <a:cxn ang="0">
                    <a:pos x="1599" y="0"/>
                  </a:cxn>
                  <a:cxn ang="0">
                    <a:pos x="1856" y="47"/>
                  </a:cxn>
                  <a:cxn ang="0">
                    <a:pos x="2090" y="126"/>
                  </a:cxn>
                  <a:cxn ang="0">
                    <a:pos x="2300" y="250"/>
                  </a:cxn>
                  <a:cxn ang="0">
                    <a:pos x="2472" y="398"/>
                  </a:cxn>
                  <a:cxn ang="0">
                    <a:pos x="2612" y="578"/>
                  </a:cxn>
                  <a:cxn ang="0">
                    <a:pos x="2697" y="781"/>
                  </a:cxn>
                </a:cxnLst>
                <a:rect l="0" t="0" r="r" b="b"/>
                <a:pathLst>
                  <a:path w="2729" h="2216">
                    <a:moveTo>
                      <a:pt x="2721" y="890"/>
                    </a:moveTo>
                    <a:lnTo>
                      <a:pt x="2729" y="999"/>
                    </a:lnTo>
                    <a:lnTo>
                      <a:pt x="2729" y="1116"/>
                    </a:lnTo>
                    <a:lnTo>
                      <a:pt x="2713" y="1226"/>
                    </a:lnTo>
                    <a:lnTo>
                      <a:pt x="2682" y="1334"/>
                    </a:lnTo>
                    <a:lnTo>
                      <a:pt x="2643" y="1437"/>
                    </a:lnTo>
                    <a:lnTo>
                      <a:pt x="2588" y="1538"/>
                    </a:lnTo>
                    <a:lnTo>
                      <a:pt x="2526" y="1631"/>
                    </a:lnTo>
                    <a:lnTo>
                      <a:pt x="2448" y="1725"/>
                    </a:lnTo>
                    <a:lnTo>
                      <a:pt x="2362" y="1811"/>
                    </a:lnTo>
                    <a:lnTo>
                      <a:pt x="2268" y="1889"/>
                    </a:lnTo>
                    <a:lnTo>
                      <a:pt x="2167" y="1959"/>
                    </a:lnTo>
                    <a:lnTo>
                      <a:pt x="2058" y="2029"/>
                    </a:lnTo>
                    <a:lnTo>
                      <a:pt x="1934" y="2083"/>
                    </a:lnTo>
                    <a:lnTo>
                      <a:pt x="1809" y="2130"/>
                    </a:lnTo>
                    <a:lnTo>
                      <a:pt x="1676" y="2170"/>
                    </a:lnTo>
                    <a:lnTo>
                      <a:pt x="1543" y="2200"/>
                    </a:lnTo>
                    <a:lnTo>
                      <a:pt x="1403" y="2216"/>
                    </a:lnTo>
                    <a:lnTo>
                      <a:pt x="1263" y="2216"/>
                    </a:lnTo>
                    <a:lnTo>
                      <a:pt x="1131" y="2216"/>
                    </a:lnTo>
                    <a:lnTo>
                      <a:pt x="998" y="2193"/>
                    </a:lnTo>
                    <a:lnTo>
                      <a:pt x="874" y="2170"/>
                    </a:lnTo>
                    <a:lnTo>
                      <a:pt x="757" y="2130"/>
                    </a:lnTo>
                    <a:lnTo>
                      <a:pt x="640" y="2083"/>
                    </a:lnTo>
                    <a:lnTo>
                      <a:pt x="530" y="2029"/>
                    </a:lnTo>
                    <a:lnTo>
                      <a:pt x="429" y="1966"/>
                    </a:lnTo>
                    <a:lnTo>
                      <a:pt x="336" y="1896"/>
                    </a:lnTo>
                    <a:lnTo>
                      <a:pt x="257" y="1819"/>
                    </a:lnTo>
                    <a:lnTo>
                      <a:pt x="187" y="1732"/>
                    </a:lnTo>
                    <a:lnTo>
                      <a:pt x="125" y="1639"/>
                    </a:lnTo>
                    <a:lnTo>
                      <a:pt x="70" y="1538"/>
                    </a:lnTo>
                    <a:lnTo>
                      <a:pt x="32" y="1437"/>
                    </a:lnTo>
                    <a:lnTo>
                      <a:pt x="8" y="1327"/>
                    </a:lnTo>
                    <a:lnTo>
                      <a:pt x="0" y="1210"/>
                    </a:lnTo>
                    <a:lnTo>
                      <a:pt x="0" y="1100"/>
                    </a:lnTo>
                    <a:lnTo>
                      <a:pt x="16" y="992"/>
                    </a:lnTo>
                    <a:lnTo>
                      <a:pt x="47" y="882"/>
                    </a:lnTo>
                    <a:lnTo>
                      <a:pt x="86" y="781"/>
                    </a:lnTo>
                    <a:lnTo>
                      <a:pt x="140" y="679"/>
                    </a:lnTo>
                    <a:lnTo>
                      <a:pt x="210" y="585"/>
                    </a:lnTo>
                    <a:lnTo>
                      <a:pt x="280" y="492"/>
                    </a:lnTo>
                    <a:lnTo>
                      <a:pt x="367" y="407"/>
                    </a:lnTo>
                    <a:lnTo>
                      <a:pt x="460" y="328"/>
                    </a:lnTo>
                    <a:lnTo>
                      <a:pt x="570" y="258"/>
                    </a:lnTo>
                    <a:lnTo>
                      <a:pt x="678" y="187"/>
                    </a:lnTo>
                    <a:lnTo>
                      <a:pt x="795" y="133"/>
                    </a:lnTo>
                    <a:lnTo>
                      <a:pt x="920" y="86"/>
                    </a:lnTo>
                    <a:lnTo>
                      <a:pt x="1052" y="47"/>
                    </a:lnTo>
                    <a:lnTo>
                      <a:pt x="1193" y="16"/>
                    </a:lnTo>
                    <a:lnTo>
                      <a:pt x="1333" y="0"/>
                    </a:lnTo>
                    <a:lnTo>
                      <a:pt x="1466" y="0"/>
                    </a:lnTo>
                    <a:lnTo>
                      <a:pt x="1599" y="0"/>
                    </a:lnTo>
                    <a:lnTo>
                      <a:pt x="1731" y="16"/>
                    </a:lnTo>
                    <a:lnTo>
                      <a:pt x="1856" y="47"/>
                    </a:lnTo>
                    <a:lnTo>
                      <a:pt x="1980" y="86"/>
                    </a:lnTo>
                    <a:lnTo>
                      <a:pt x="2090" y="126"/>
                    </a:lnTo>
                    <a:lnTo>
                      <a:pt x="2198" y="180"/>
                    </a:lnTo>
                    <a:lnTo>
                      <a:pt x="2300" y="250"/>
                    </a:lnTo>
                    <a:lnTo>
                      <a:pt x="2394" y="320"/>
                    </a:lnTo>
                    <a:lnTo>
                      <a:pt x="2472" y="398"/>
                    </a:lnTo>
                    <a:lnTo>
                      <a:pt x="2549" y="484"/>
                    </a:lnTo>
                    <a:lnTo>
                      <a:pt x="2612" y="578"/>
                    </a:lnTo>
                    <a:lnTo>
                      <a:pt x="2659" y="672"/>
                    </a:lnTo>
                    <a:lnTo>
                      <a:pt x="2697" y="781"/>
                    </a:lnTo>
                    <a:lnTo>
                      <a:pt x="2721" y="89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9" name="Freeform 9"/>
              <p:cNvSpPr>
                <a:spLocks/>
              </p:cNvSpPr>
              <p:nvPr/>
            </p:nvSpPr>
            <p:spPr bwMode="auto">
              <a:xfrm>
                <a:off x="4451" y="1213"/>
                <a:ext cx="108" cy="41"/>
              </a:xfrm>
              <a:custGeom>
                <a:avLst/>
                <a:gdLst/>
                <a:ahLst/>
                <a:cxnLst>
                  <a:cxn ang="0">
                    <a:pos x="250" y="655"/>
                  </a:cxn>
                  <a:cxn ang="0">
                    <a:pos x="219" y="648"/>
                  </a:cxn>
                  <a:cxn ang="0">
                    <a:pos x="149" y="624"/>
                  </a:cxn>
                  <a:cxn ang="0">
                    <a:pos x="70" y="585"/>
                  </a:cxn>
                  <a:cxn ang="0">
                    <a:pos x="40" y="570"/>
                  </a:cxn>
                  <a:cxn ang="0">
                    <a:pos x="9" y="538"/>
                  </a:cxn>
                  <a:cxn ang="0">
                    <a:pos x="0" y="523"/>
                  </a:cxn>
                  <a:cxn ang="0">
                    <a:pos x="0" y="507"/>
                  </a:cxn>
                  <a:cxn ang="0">
                    <a:pos x="0" y="476"/>
                  </a:cxn>
                  <a:cxn ang="0">
                    <a:pos x="9" y="453"/>
                  </a:cxn>
                  <a:cxn ang="0">
                    <a:pos x="24" y="421"/>
                  </a:cxn>
                  <a:cxn ang="0">
                    <a:pos x="47" y="383"/>
                  </a:cxn>
                  <a:cxn ang="0">
                    <a:pos x="79" y="351"/>
                  </a:cxn>
                  <a:cxn ang="0">
                    <a:pos x="117" y="312"/>
                  </a:cxn>
                  <a:cxn ang="0">
                    <a:pos x="164" y="273"/>
                  </a:cxn>
                  <a:cxn ang="0">
                    <a:pos x="219" y="234"/>
                  </a:cxn>
                  <a:cxn ang="0">
                    <a:pos x="281" y="195"/>
                  </a:cxn>
                  <a:cxn ang="0">
                    <a:pos x="360" y="164"/>
                  </a:cxn>
                  <a:cxn ang="0">
                    <a:pos x="445" y="125"/>
                  </a:cxn>
                  <a:cxn ang="0">
                    <a:pos x="547" y="93"/>
                  </a:cxn>
                  <a:cxn ang="0">
                    <a:pos x="655" y="62"/>
                  </a:cxn>
                  <a:cxn ang="0">
                    <a:pos x="772" y="39"/>
                  </a:cxn>
                  <a:cxn ang="0">
                    <a:pos x="898" y="23"/>
                  </a:cxn>
                  <a:cxn ang="0">
                    <a:pos x="1015" y="8"/>
                  </a:cxn>
                  <a:cxn ang="0">
                    <a:pos x="1123" y="0"/>
                  </a:cxn>
                  <a:cxn ang="0">
                    <a:pos x="1225" y="0"/>
                  </a:cxn>
                  <a:cxn ang="0">
                    <a:pos x="1319" y="0"/>
                  </a:cxn>
                  <a:cxn ang="0">
                    <a:pos x="1404" y="8"/>
                  </a:cxn>
                  <a:cxn ang="0">
                    <a:pos x="1482" y="23"/>
                  </a:cxn>
                  <a:cxn ang="0">
                    <a:pos x="1544" y="39"/>
                  </a:cxn>
                  <a:cxn ang="0">
                    <a:pos x="1599" y="62"/>
                  </a:cxn>
                  <a:cxn ang="0">
                    <a:pos x="1646" y="93"/>
                  </a:cxn>
                  <a:cxn ang="0">
                    <a:pos x="1684" y="125"/>
                  </a:cxn>
                  <a:cxn ang="0">
                    <a:pos x="1708" y="156"/>
                  </a:cxn>
                  <a:cxn ang="0">
                    <a:pos x="1731" y="195"/>
                  </a:cxn>
                  <a:cxn ang="0">
                    <a:pos x="1731" y="234"/>
                  </a:cxn>
                  <a:cxn ang="0">
                    <a:pos x="1724" y="273"/>
                  </a:cxn>
                  <a:cxn ang="0">
                    <a:pos x="1708" y="320"/>
                  </a:cxn>
                  <a:cxn ang="0">
                    <a:pos x="1661" y="359"/>
                  </a:cxn>
                  <a:cxn ang="0">
                    <a:pos x="1630" y="390"/>
                  </a:cxn>
                  <a:cxn ang="0">
                    <a:pos x="1599" y="406"/>
                  </a:cxn>
                  <a:cxn ang="0">
                    <a:pos x="921" y="531"/>
                  </a:cxn>
                  <a:cxn ang="0">
                    <a:pos x="250" y="655"/>
                  </a:cxn>
                </a:cxnLst>
                <a:rect l="0" t="0" r="r" b="b"/>
                <a:pathLst>
                  <a:path w="1731" h="655">
                    <a:moveTo>
                      <a:pt x="250" y="655"/>
                    </a:moveTo>
                    <a:lnTo>
                      <a:pt x="219" y="648"/>
                    </a:lnTo>
                    <a:lnTo>
                      <a:pt x="149" y="624"/>
                    </a:lnTo>
                    <a:lnTo>
                      <a:pt x="70" y="585"/>
                    </a:lnTo>
                    <a:lnTo>
                      <a:pt x="40" y="570"/>
                    </a:lnTo>
                    <a:lnTo>
                      <a:pt x="9" y="538"/>
                    </a:lnTo>
                    <a:lnTo>
                      <a:pt x="0" y="523"/>
                    </a:lnTo>
                    <a:lnTo>
                      <a:pt x="0" y="507"/>
                    </a:lnTo>
                    <a:lnTo>
                      <a:pt x="0" y="476"/>
                    </a:lnTo>
                    <a:lnTo>
                      <a:pt x="9" y="453"/>
                    </a:lnTo>
                    <a:lnTo>
                      <a:pt x="24" y="421"/>
                    </a:lnTo>
                    <a:lnTo>
                      <a:pt x="47" y="383"/>
                    </a:lnTo>
                    <a:lnTo>
                      <a:pt x="79" y="351"/>
                    </a:lnTo>
                    <a:lnTo>
                      <a:pt x="117" y="312"/>
                    </a:lnTo>
                    <a:lnTo>
                      <a:pt x="164" y="273"/>
                    </a:lnTo>
                    <a:lnTo>
                      <a:pt x="219" y="234"/>
                    </a:lnTo>
                    <a:lnTo>
                      <a:pt x="281" y="195"/>
                    </a:lnTo>
                    <a:lnTo>
                      <a:pt x="360" y="164"/>
                    </a:lnTo>
                    <a:lnTo>
                      <a:pt x="445" y="125"/>
                    </a:lnTo>
                    <a:lnTo>
                      <a:pt x="547" y="93"/>
                    </a:lnTo>
                    <a:lnTo>
                      <a:pt x="655" y="62"/>
                    </a:lnTo>
                    <a:lnTo>
                      <a:pt x="772" y="39"/>
                    </a:lnTo>
                    <a:lnTo>
                      <a:pt x="898" y="23"/>
                    </a:lnTo>
                    <a:lnTo>
                      <a:pt x="1015" y="8"/>
                    </a:lnTo>
                    <a:lnTo>
                      <a:pt x="1123" y="0"/>
                    </a:lnTo>
                    <a:lnTo>
                      <a:pt x="1225" y="0"/>
                    </a:lnTo>
                    <a:lnTo>
                      <a:pt x="1319" y="0"/>
                    </a:lnTo>
                    <a:lnTo>
                      <a:pt x="1404" y="8"/>
                    </a:lnTo>
                    <a:lnTo>
                      <a:pt x="1482" y="23"/>
                    </a:lnTo>
                    <a:lnTo>
                      <a:pt x="1544" y="39"/>
                    </a:lnTo>
                    <a:lnTo>
                      <a:pt x="1599" y="62"/>
                    </a:lnTo>
                    <a:lnTo>
                      <a:pt x="1646" y="93"/>
                    </a:lnTo>
                    <a:lnTo>
                      <a:pt x="1684" y="125"/>
                    </a:lnTo>
                    <a:lnTo>
                      <a:pt x="1708" y="156"/>
                    </a:lnTo>
                    <a:lnTo>
                      <a:pt x="1731" y="195"/>
                    </a:lnTo>
                    <a:lnTo>
                      <a:pt x="1731" y="234"/>
                    </a:lnTo>
                    <a:lnTo>
                      <a:pt x="1724" y="273"/>
                    </a:lnTo>
                    <a:lnTo>
                      <a:pt x="1708" y="320"/>
                    </a:lnTo>
                    <a:lnTo>
                      <a:pt x="1661" y="359"/>
                    </a:lnTo>
                    <a:lnTo>
                      <a:pt x="1630" y="390"/>
                    </a:lnTo>
                    <a:lnTo>
                      <a:pt x="1599" y="406"/>
                    </a:lnTo>
                    <a:lnTo>
                      <a:pt x="921" y="531"/>
                    </a:lnTo>
                    <a:lnTo>
                      <a:pt x="250" y="655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0" name="Freeform 10"/>
              <p:cNvSpPr>
                <a:spLocks/>
              </p:cNvSpPr>
              <p:nvPr/>
            </p:nvSpPr>
            <p:spPr bwMode="auto">
              <a:xfrm>
                <a:off x="4458" y="1219"/>
                <a:ext cx="97" cy="38"/>
              </a:xfrm>
              <a:custGeom>
                <a:avLst/>
                <a:gdLst/>
                <a:ahLst/>
                <a:cxnLst>
                  <a:cxn ang="0">
                    <a:pos x="1543" y="180"/>
                  </a:cxn>
                  <a:cxn ang="0">
                    <a:pos x="1543" y="211"/>
                  </a:cxn>
                  <a:cxn ang="0">
                    <a:pos x="1536" y="234"/>
                  </a:cxn>
                  <a:cxn ang="0">
                    <a:pos x="1520" y="266"/>
                  </a:cxn>
                  <a:cxn ang="0">
                    <a:pos x="1497" y="297"/>
                  </a:cxn>
                  <a:cxn ang="0">
                    <a:pos x="1434" y="351"/>
                  </a:cxn>
                  <a:cxn ang="0">
                    <a:pos x="1349" y="414"/>
                  </a:cxn>
                  <a:cxn ang="0">
                    <a:pos x="1239" y="461"/>
                  </a:cxn>
                  <a:cxn ang="0">
                    <a:pos x="1115" y="508"/>
                  </a:cxn>
                  <a:cxn ang="0">
                    <a:pos x="966" y="547"/>
                  </a:cxn>
                  <a:cxn ang="0">
                    <a:pos x="818" y="578"/>
                  </a:cxn>
                  <a:cxn ang="0">
                    <a:pos x="655" y="601"/>
                  </a:cxn>
                  <a:cxn ang="0">
                    <a:pos x="514" y="609"/>
                  </a:cxn>
                  <a:cxn ang="0">
                    <a:pos x="374" y="601"/>
                  </a:cxn>
                  <a:cxn ang="0">
                    <a:pos x="257" y="585"/>
                  </a:cxn>
                  <a:cxn ang="0">
                    <a:pos x="156" y="562"/>
                  </a:cxn>
                  <a:cxn ang="0">
                    <a:pos x="77" y="524"/>
                  </a:cxn>
                  <a:cxn ang="0">
                    <a:pos x="47" y="500"/>
                  </a:cxn>
                  <a:cxn ang="0">
                    <a:pos x="23" y="477"/>
                  </a:cxn>
                  <a:cxn ang="0">
                    <a:pos x="7" y="454"/>
                  </a:cxn>
                  <a:cxn ang="0">
                    <a:pos x="0" y="430"/>
                  </a:cxn>
                  <a:cxn ang="0">
                    <a:pos x="0" y="398"/>
                  </a:cxn>
                  <a:cxn ang="0">
                    <a:pos x="7" y="367"/>
                  </a:cxn>
                  <a:cxn ang="0">
                    <a:pos x="23" y="337"/>
                  </a:cxn>
                  <a:cxn ang="0">
                    <a:pos x="39" y="313"/>
                  </a:cxn>
                  <a:cxn ang="0">
                    <a:pos x="109" y="250"/>
                  </a:cxn>
                  <a:cxn ang="0">
                    <a:pos x="194" y="196"/>
                  </a:cxn>
                  <a:cxn ang="0">
                    <a:pos x="304" y="141"/>
                  </a:cxn>
                  <a:cxn ang="0">
                    <a:pos x="428" y="102"/>
                  </a:cxn>
                  <a:cxn ang="0">
                    <a:pos x="569" y="56"/>
                  </a:cxn>
                  <a:cxn ang="0">
                    <a:pos x="725" y="32"/>
                  </a:cxn>
                  <a:cxn ang="0">
                    <a:pos x="881" y="9"/>
                  </a:cxn>
                  <a:cxn ang="0">
                    <a:pos x="1029" y="0"/>
                  </a:cxn>
                  <a:cxn ang="0">
                    <a:pos x="1169" y="9"/>
                  </a:cxn>
                  <a:cxn ang="0">
                    <a:pos x="1286" y="24"/>
                  </a:cxn>
                  <a:cxn ang="0">
                    <a:pos x="1387" y="47"/>
                  </a:cxn>
                  <a:cxn ang="0">
                    <a:pos x="1466" y="79"/>
                  </a:cxn>
                  <a:cxn ang="0">
                    <a:pos x="1497" y="102"/>
                  </a:cxn>
                  <a:cxn ang="0">
                    <a:pos x="1520" y="126"/>
                  </a:cxn>
                  <a:cxn ang="0">
                    <a:pos x="1536" y="149"/>
                  </a:cxn>
                  <a:cxn ang="0">
                    <a:pos x="1543" y="180"/>
                  </a:cxn>
                </a:cxnLst>
                <a:rect l="0" t="0" r="r" b="b"/>
                <a:pathLst>
                  <a:path w="1543" h="609">
                    <a:moveTo>
                      <a:pt x="1543" y="180"/>
                    </a:moveTo>
                    <a:lnTo>
                      <a:pt x="1543" y="211"/>
                    </a:lnTo>
                    <a:lnTo>
                      <a:pt x="1536" y="234"/>
                    </a:lnTo>
                    <a:lnTo>
                      <a:pt x="1520" y="266"/>
                    </a:lnTo>
                    <a:lnTo>
                      <a:pt x="1497" y="297"/>
                    </a:lnTo>
                    <a:lnTo>
                      <a:pt x="1434" y="351"/>
                    </a:lnTo>
                    <a:lnTo>
                      <a:pt x="1349" y="414"/>
                    </a:lnTo>
                    <a:lnTo>
                      <a:pt x="1239" y="461"/>
                    </a:lnTo>
                    <a:lnTo>
                      <a:pt x="1115" y="508"/>
                    </a:lnTo>
                    <a:lnTo>
                      <a:pt x="966" y="547"/>
                    </a:lnTo>
                    <a:lnTo>
                      <a:pt x="818" y="578"/>
                    </a:lnTo>
                    <a:lnTo>
                      <a:pt x="655" y="601"/>
                    </a:lnTo>
                    <a:lnTo>
                      <a:pt x="514" y="609"/>
                    </a:lnTo>
                    <a:lnTo>
                      <a:pt x="374" y="601"/>
                    </a:lnTo>
                    <a:lnTo>
                      <a:pt x="257" y="585"/>
                    </a:lnTo>
                    <a:lnTo>
                      <a:pt x="156" y="562"/>
                    </a:lnTo>
                    <a:lnTo>
                      <a:pt x="77" y="524"/>
                    </a:lnTo>
                    <a:lnTo>
                      <a:pt x="47" y="500"/>
                    </a:lnTo>
                    <a:lnTo>
                      <a:pt x="23" y="477"/>
                    </a:lnTo>
                    <a:lnTo>
                      <a:pt x="7" y="454"/>
                    </a:lnTo>
                    <a:lnTo>
                      <a:pt x="0" y="430"/>
                    </a:lnTo>
                    <a:lnTo>
                      <a:pt x="0" y="398"/>
                    </a:lnTo>
                    <a:lnTo>
                      <a:pt x="7" y="367"/>
                    </a:lnTo>
                    <a:lnTo>
                      <a:pt x="23" y="337"/>
                    </a:lnTo>
                    <a:lnTo>
                      <a:pt x="39" y="313"/>
                    </a:lnTo>
                    <a:lnTo>
                      <a:pt x="109" y="250"/>
                    </a:lnTo>
                    <a:lnTo>
                      <a:pt x="194" y="196"/>
                    </a:lnTo>
                    <a:lnTo>
                      <a:pt x="304" y="141"/>
                    </a:lnTo>
                    <a:lnTo>
                      <a:pt x="428" y="102"/>
                    </a:lnTo>
                    <a:lnTo>
                      <a:pt x="569" y="56"/>
                    </a:lnTo>
                    <a:lnTo>
                      <a:pt x="725" y="32"/>
                    </a:lnTo>
                    <a:lnTo>
                      <a:pt x="881" y="9"/>
                    </a:lnTo>
                    <a:lnTo>
                      <a:pt x="1029" y="0"/>
                    </a:lnTo>
                    <a:lnTo>
                      <a:pt x="1169" y="9"/>
                    </a:lnTo>
                    <a:lnTo>
                      <a:pt x="1286" y="24"/>
                    </a:lnTo>
                    <a:lnTo>
                      <a:pt x="1387" y="47"/>
                    </a:lnTo>
                    <a:lnTo>
                      <a:pt x="1466" y="79"/>
                    </a:lnTo>
                    <a:lnTo>
                      <a:pt x="1497" y="102"/>
                    </a:lnTo>
                    <a:lnTo>
                      <a:pt x="1520" y="126"/>
                    </a:lnTo>
                    <a:lnTo>
                      <a:pt x="1536" y="149"/>
                    </a:lnTo>
                    <a:lnTo>
                      <a:pt x="1543" y="180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1" name="Freeform 11"/>
              <p:cNvSpPr>
                <a:spLocks/>
              </p:cNvSpPr>
              <p:nvPr/>
            </p:nvSpPr>
            <p:spPr bwMode="auto">
              <a:xfrm>
                <a:off x="4458" y="1229"/>
                <a:ext cx="97" cy="28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8" y="234"/>
                  </a:cxn>
                  <a:cxn ang="0">
                    <a:pos x="39" y="249"/>
                  </a:cxn>
                  <a:cxn ang="0">
                    <a:pos x="85" y="265"/>
                  </a:cxn>
                  <a:cxn ang="0">
                    <a:pos x="148" y="295"/>
                  </a:cxn>
                  <a:cxn ang="0">
                    <a:pos x="242" y="319"/>
                  </a:cxn>
                  <a:cxn ang="0">
                    <a:pos x="351" y="342"/>
                  </a:cxn>
                  <a:cxn ang="0">
                    <a:pos x="483" y="351"/>
                  </a:cxn>
                  <a:cxn ang="0">
                    <a:pos x="553" y="351"/>
                  </a:cxn>
                  <a:cxn ang="0">
                    <a:pos x="632" y="351"/>
                  </a:cxn>
                  <a:cxn ang="0">
                    <a:pos x="796" y="327"/>
                  </a:cxn>
                  <a:cxn ang="0">
                    <a:pos x="943" y="295"/>
                  </a:cxn>
                  <a:cxn ang="0">
                    <a:pos x="1084" y="249"/>
                  </a:cxn>
                  <a:cxn ang="0">
                    <a:pos x="1208" y="202"/>
                  </a:cxn>
                  <a:cxn ang="0">
                    <a:pos x="1325" y="155"/>
                  </a:cxn>
                  <a:cxn ang="0">
                    <a:pos x="1419" y="101"/>
                  </a:cxn>
                  <a:cxn ang="0">
                    <a:pos x="1497" y="46"/>
                  </a:cxn>
                  <a:cxn ang="0">
                    <a:pos x="1551" y="0"/>
                  </a:cxn>
                  <a:cxn ang="0">
                    <a:pos x="1551" y="7"/>
                  </a:cxn>
                  <a:cxn ang="0">
                    <a:pos x="1559" y="38"/>
                  </a:cxn>
                  <a:cxn ang="0">
                    <a:pos x="1544" y="85"/>
                  </a:cxn>
                  <a:cxn ang="0">
                    <a:pos x="1535" y="108"/>
                  </a:cxn>
                  <a:cxn ang="0">
                    <a:pos x="1512" y="132"/>
                  </a:cxn>
                  <a:cxn ang="0">
                    <a:pos x="1434" y="194"/>
                  </a:cxn>
                  <a:cxn ang="0">
                    <a:pos x="1364" y="234"/>
                  </a:cxn>
                  <a:cxn ang="0">
                    <a:pos x="1287" y="272"/>
                  </a:cxn>
                  <a:cxn ang="0">
                    <a:pos x="1185" y="319"/>
                  </a:cxn>
                  <a:cxn ang="0">
                    <a:pos x="1076" y="358"/>
                  </a:cxn>
                  <a:cxn ang="0">
                    <a:pos x="943" y="398"/>
                  </a:cxn>
                  <a:cxn ang="0">
                    <a:pos x="796" y="421"/>
                  </a:cxn>
                  <a:cxn ang="0">
                    <a:pos x="647" y="444"/>
                  </a:cxn>
                  <a:cxn ang="0">
                    <a:pos x="499" y="444"/>
                  </a:cxn>
                  <a:cxn ang="0">
                    <a:pos x="375" y="444"/>
                  </a:cxn>
                  <a:cxn ang="0">
                    <a:pos x="258" y="428"/>
                  </a:cxn>
                  <a:cxn ang="0">
                    <a:pos x="156" y="398"/>
                  </a:cxn>
                  <a:cxn ang="0">
                    <a:pos x="117" y="382"/>
                  </a:cxn>
                  <a:cxn ang="0">
                    <a:pos x="85" y="358"/>
                  </a:cxn>
                  <a:cxn ang="0">
                    <a:pos x="55" y="335"/>
                  </a:cxn>
                  <a:cxn ang="0">
                    <a:pos x="31" y="304"/>
                  </a:cxn>
                  <a:cxn ang="0">
                    <a:pos x="15" y="272"/>
                  </a:cxn>
                  <a:cxn ang="0">
                    <a:pos x="0" y="241"/>
                  </a:cxn>
                </a:cxnLst>
                <a:rect l="0" t="0" r="r" b="b"/>
                <a:pathLst>
                  <a:path w="1559" h="444">
                    <a:moveTo>
                      <a:pt x="0" y="241"/>
                    </a:moveTo>
                    <a:lnTo>
                      <a:pt x="8" y="234"/>
                    </a:lnTo>
                    <a:lnTo>
                      <a:pt x="39" y="249"/>
                    </a:lnTo>
                    <a:lnTo>
                      <a:pt x="85" y="265"/>
                    </a:lnTo>
                    <a:lnTo>
                      <a:pt x="148" y="295"/>
                    </a:lnTo>
                    <a:lnTo>
                      <a:pt x="242" y="319"/>
                    </a:lnTo>
                    <a:lnTo>
                      <a:pt x="351" y="342"/>
                    </a:lnTo>
                    <a:lnTo>
                      <a:pt x="483" y="351"/>
                    </a:lnTo>
                    <a:lnTo>
                      <a:pt x="553" y="351"/>
                    </a:lnTo>
                    <a:lnTo>
                      <a:pt x="632" y="351"/>
                    </a:lnTo>
                    <a:lnTo>
                      <a:pt x="796" y="327"/>
                    </a:lnTo>
                    <a:lnTo>
                      <a:pt x="943" y="295"/>
                    </a:lnTo>
                    <a:lnTo>
                      <a:pt x="1084" y="249"/>
                    </a:lnTo>
                    <a:lnTo>
                      <a:pt x="1208" y="202"/>
                    </a:lnTo>
                    <a:lnTo>
                      <a:pt x="1325" y="155"/>
                    </a:lnTo>
                    <a:lnTo>
                      <a:pt x="1419" y="101"/>
                    </a:lnTo>
                    <a:lnTo>
                      <a:pt x="1497" y="46"/>
                    </a:lnTo>
                    <a:lnTo>
                      <a:pt x="1551" y="0"/>
                    </a:lnTo>
                    <a:lnTo>
                      <a:pt x="1551" y="7"/>
                    </a:lnTo>
                    <a:lnTo>
                      <a:pt x="1559" y="38"/>
                    </a:lnTo>
                    <a:lnTo>
                      <a:pt x="1544" y="85"/>
                    </a:lnTo>
                    <a:lnTo>
                      <a:pt x="1535" y="108"/>
                    </a:lnTo>
                    <a:lnTo>
                      <a:pt x="1512" y="132"/>
                    </a:lnTo>
                    <a:lnTo>
                      <a:pt x="1434" y="194"/>
                    </a:lnTo>
                    <a:lnTo>
                      <a:pt x="1364" y="234"/>
                    </a:lnTo>
                    <a:lnTo>
                      <a:pt x="1287" y="272"/>
                    </a:lnTo>
                    <a:lnTo>
                      <a:pt x="1185" y="319"/>
                    </a:lnTo>
                    <a:lnTo>
                      <a:pt x="1076" y="358"/>
                    </a:lnTo>
                    <a:lnTo>
                      <a:pt x="943" y="398"/>
                    </a:lnTo>
                    <a:lnTo>
                      <a:pt x="796" y="421"/>
                    </a:lnTo>
                    <a:lnTo>
                      <a:pt x="647" y="444"/>
                    </a:lnTo>
                    <a:lnTo>
                      <a:pt x="499" y="444"/>
                    </a:lnTo>
                    <a:lnTo>
                      <a:pt x="375" y="444"/>
                    </a:lnTo>
                    <a:lnTo>
                      <a:pt x="258" y="428"/>
                    </a:lnTo>
                    <a:lnTo>
                      <a:pt x="156" y="398"/>
                    </a:lnTo>
                    <a:lnTo>
                      <a:pt x="117" y="382"/>
                    </a:lnTo>
                    <a:lnTo>
                      <a:pt x="85" y="358"/>
                    </a:lnTo>
                    <a:lnTo>
                      <a:pt x="55" y="335"/>
                    </a:lnTo>
                    <a:lnTo>
                      <a:pt x="31" y="304"/>
                    </a:lnTo>
                    <a:lnTo>
                      <a:pt x="15" y="272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854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2" name="Freeform 12"/>
              <p:cNvSpPr>
                <a:spLocks/>
              </p:cNvSpPr>
              <p:nvPr/>
            </p:nvSpPr>
            <p:spPr bwMode="auto">
              <a:xfrm>
                <a:off x="4412" y="1137"/>
                <a:ext cx="162" cy="37"/>
              </a:xfrm>
              <a:custGeom>
                <a:avLst/>
                <a:gdLst/>
                <a:ahLst/>
                <a:cxnLst>
                  <a:cxn ang="0">
                    <a:pos x="24" y="515"/>
                  </a:cxn>
                  <a:cxn ang="0">
                    <a:pos x="8" y="531"/>
                  </a:cxn>
                  <a:cxn ang="0">
                    <a:pos x="0" y="547"/>
                  </a:cxn>
                  <a:cxn ang="0">
                    <a:pos x="8" y="562"/>
                  </a:cxn>
                  <a:cxn ang="0">
                    <a:pos x="15" y="586"/>
                  </a:cxn>
                  <a:cxn ang="0">
                    <a:pos x="24" y="594"/>
                  </a:cxn>
                  <a:cxn ang="0">
                    <a:pos x="47" y="602"/>
                  </a:cxn>
                  <a:cxn ang="0">
                    <a:pos x="62" y="602"/>
                  </a:cxn>
                  <a:cxn ang="0">
                    <a:pos x="78" y="594"/>
                  </a:cxn>
                  <a:cxn ang="0">
                    <a:pos x="125" y="555"/>
                  </a:cxn>
                  <a:cxn ang="0">
                    <a:pos x="249" y="477"/>
                  </a:cxn>
                  <a:cxn ang="0">
                    <a:pos x="343" y="422"/>
                  </a:cxn>
                  <a:cxn ang="0">
                    <a:pos x="460" y="368"/>
                  </a:cxn>
                  <a:cxn ang="0">
                    <a:pos x="592" y="313"/>
                  </a:cxn>
                  <a:cxn ang="0">
                    <a:pos x="740" y="250"/>
                  </a:cxn>
                  <a:cxn ang="0">
                    <a:pos x="912" y="204"/>
                  </a:cxn>
                  <a:cxn ang="0">
                    <a:pos x="1100" y="157"/>
                  </a:cxn>
                  <a:cxn ang="0">
                    <a:pos x="1294" y="126"/>
                  </a:cxn>
                  <a:cxn ang="0">
                    <a:pos x="1512" y="103"/>
                  </a:cxn>
                  <a:cxn ang="0">
                    <a:pos x="1746" y="94"/>
                  </a:cxn>
                  <a:cxn ang="0">
                    <a:pos x="1871" y="103"/>
                  </a:cxn>
                  <a:cxn ang="0">
                    <a:pos x="1996" y="110"/>
                  </a:cxn>
                  <a:cxn ang="0">
                    <a:pos x="2129" y="126"/>
                  </a:cxn>
                  <a:cxn ang="0">
                    <a:pos x="2260" y="141"/>
                  </a:cxn>
                  <a:cxn ang="0">
                    <a:pos x="2393" y="164"/>
                  </a:cxn>
                  <a:cxn ang="0">
                    <a:pos x="2534" y="196"/>
                  </a:cxn>
                  <a:cxn ang="0">
                    <a:pos x="2550" y="204"/>
                  </a:cxn>
                  <a:cxn ang="0">
                    <a:pos x="2573" y="196"/>
                  </a:cxn>
                  <a:cxn ang="0">
                    <a:pos x="2580" y="180"/>
                  </a:cxn>
                  <a:cxn ang="0">
                    <a:pos x="2588" y="164"/>
                  </a:cxn>
                  <a:cxn ang="0">
                    <a:pos x="2588" y="141"/>
                  </a:cxn>
                  <a:cxn ang="0">
                    <a:pos x="2580" y="126"/>
                  </a:cxn>
                  <a:cxn ang="0">
                    <a:pos x="2573" y="117"/>
                  </a:cxn>
                  <a:cxn ang="0">
                    <a:pos x="2557" y="110"/>
                  </a:cxn>
                  <a:cxn ang="0">
                    <a:pos x="2409" y="71"/>
                  </a:cxn>
                  <a:cxn ang="0">
                    <a:pos x="2269" y="47"/>
                  </a:cxn>
                  <a:cxn ang="0">
                    <a:pos x="2129" y="32"/>
                  </a:cxn>
                  <a:cxn ang="0">
                    <a:pos x="1996" y="16"/>
                  </a:cxn>
                  <a:cxn ang="0">
                    <a:pos x="1871" y="9"/>
                  </a:cxn>
                  <a:cxn ang="0">
                    <a:pos x="1746" y="0"/>
                  </a:cxn>
                  <a:cxn ang="0">
                    <a:pos x="1505" y="9"/>
                  </a:cxn>
                  <a:cxn ang="0">
                    <a:pos x="1278" y="32"/>
                  </a:cxn>
                  <a:cxn ang="0">
                    <a:pos x="1068" y="63"/>
                  </a:cxn>
                  <a:cxn ang="0">
                    <a:pos x="881" y="110"/>
                  </a:cxn>
                  <a:cxn ang="0">
                    <a:pos x="709" y="164"/>
                  </a:cxn>
                  <a:cxn ang="0">
                    <a:pos x="553" y="220"/>
                  </a:cxn>
                  <a:cxn ang="0">
                    <a:pos x="413" y="281"/>
                  </a:cxn>
                  <a:cxn ang="0">
                    <a:pos x="296" y="344"/>
                  </a:cxn>
                  <a:cxn ang="0">
                    <a:pos x="202" y="398"/>
                  </a:cxn>
                  <a:cxn ang="0">
                    <a:pos x="70" y="477"/>
                  </a:cxn>
                  <a:cxn ang="0">
                    <a:pos x="24" y="515"/>
                  </a:cxn>
                </a:cxnLst>
                <a:rect l="0" t="0" r="r" b="b"/>
                <a:pathLst>
                  <a:path w="2588" h="602">
                    <a:moveTo>
                      <a:pt x="24" y="515"/>
                    </a:moveTo>
                    <a:lnTo>
                      <a:pt x="8" y="531"/>
                    </a:lnTo>
                    <a:lnTo>
                      <a:pt x="0" y="547"/>
                    </a:lnTo>
                    <a:lnTo>
                      <a:pt x="8" y="562"/>
                    </a:lnTo>
                    <a:lnTo>
                      <a:pt x="15" y="586"/>
                    </a:lnTo>
                    <a:lnTo>
                      <a:pt x="24" y="594"/>
                    </a:lnTo>
                    <a:lnTo>
                      <a:pt x="47" y="602"/>
                    </a:lnTo>
                    <a:lnTo>
                      <a:pt x="62" y="602"/>
                    </a:lnTo>
                    <a:lnTo>
                      <a:pt x="78" y="594"/>
                    </a:lnTo>
                    <a:lnTo>
                      <a:pt x="125" y="555"/>
                    </a:lnTo>
                    <a:lnTo>
                      <a:pt x="249" y="477"/>
                    </a:lnTo>
                    <a:lnTo>
                      <a:pt x="343" y="422"/>
                    </a:lnTo>
                    <a:lnTo>
                      <a:pt x="460" y="368"/>
                    </a:lnTo>
                    <a:lnTo>
                      <a:pt x="592" y="313"/>
                    </a:lnTo>
                    <a:lnTo>
                      <a:pt x="740" y="250"/>
                    </a:lnTo>
                    <a:lnTo>
                      <a:pt x="912" y="204"/>
                    </a:lnTo>
                    <a:lnTo>
                      <a:pt x="1100" y="157"/>
                    </a:lnTo>
                    <a:lnTo>
                      <a:pt x="1294" y="126"/>
                    </a:lnTo>
                    <a:lnTo>
                      <a:pt x="1512" y="103"/>
                    </a:lnTo>
                    <a:lnTo>
                      <a:pt x="1746" y="94"/>
                    </a:lnTo>
                    <a:lnTo>
                      <a:pt x="1871" y="103"/>
                    </a:lnTo>
                    <a:lnTo>
                      <a:pt x="1996" y="110"/>
                    </a:lnTo>
                    <a:lnTo>
                      <a:pt x="2129" y="126"/>
                    </a:lnTo>
                    <a:lnTo>
                      <a:pt x="2260" y="141"/>
                    </a:lnTo>
                    <a:lnTo>
                      <a:pt x="2393" y="164"/>
                    </a:lnTo>
                    <a:lnTo>
                      <a:pt x="2534" y="196"/>
                    </a:lnTo>
                    <a:lnTo>
                      <a:pt x="2550" y="204"/>
                    </a:lnTo>
                    <a:lnTo>
                      <a:pt x="2573" y="196"/>
                    </a:lnTo>
                    <a:lnTo>
                      <a:pt x="2580" y="180"/>
                    </a:lnTo>
                    <a:lnTo>
                      <a:pt x="2588" y="164"/>
                    </a:lnTo>
                    <a:lnTo>
                      <a:pt x="2588" y="141"/>
                    </a:lnTo>
                    <a:lnTo>
                      <a:pt x="2580" y="126"/>
                    </a:lnTo>
                    <a:lnTo>
                      <a:pt x="2573" y="117"/>
                    </a:lnTo>
                    <a:lnTo>
                      <a:pt x="2557" y="110"/>
                    </a:lnTo>
                    <a:lnTo>
                      <a:pt x="2409" y="71"/>
                    </a:lnTo>
                    <a:lnTo>
                      <a:pt x="2269" y="47"/>
                    </a:lnTo>
                    <a:lnTo>
                      <a:pt x="2129" y="32"/>
                    </a:lnTo>
                    <a:lnTo>
                      <a:pt x="1996" y="16"/>
                    </a:lnTo>
                    <a:lnTo>
                      <a:pt x="1871" y="9"/>
                    </a:lnTo>
                    <a:lnTo>
                      <a:pt x="1746" y="0"/>
                    </a:lnTo>
                    <a:lnTo>
                      <a:pt x="1505" y="9"/>
                    </a:lnTo>
                    <a:lnTo>
                      <a:pt x="1278" y="32"/>
                    </a:lnTo>
                    <a:lnTo>
                      <a:pt x="1068" y="63"/>
                    </a:lnTo>
                    <a:lnTo>
                      <a:pt x="881" y="110"/>
                    </a:lnTo>
                    <a:lnTo>
                      <a:pt x="709" y="164"/>
                    </a:lnTo>
                    <a:lnTo>
                      <a:pt x="553" y="220"/>
                    </a:lnTo>
                    <a:lnTo>
                      <a:pt x="413" y="281"/>
                    </a:lnTo>
                    <a:lnTo>
                      <a:pt x="296" y="344"/>
                    </a:lnTo>
                    <a:lnTo>
                      <a:pt x="202" y="398"/>
                    </a:lnTo>
                    <a:lnTo>
                      <a:pt x="70" y="477"/>
                    </a:lnTo>
                    <a:lnTo>
                      <a:pt x="24" y="515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3" name="Freeform 13"/>
              <p:cNvSpPr>
                <a:spLocks/>
              </p:cNvSpPr>
              <p:nvPr/>
            </p:nvSpPr>
            <p:spPr bwMode="auto">
              <a:xfrm>
                <a:off x="4412" y="1167"/>
                <a:ext cx="172" cy="38"/>
              </a:xfrm>
              <a:custGeom>
                <a:avLst/>
                <a:gdLst/>
                <a:ahLst/>
                <a:cxnLst>
                  <a:cxn ang="0">
                    <a:pos x="16" y="530"/>
                  </a:cxn>
                  <a:cxn ang="0">
                    <a:pos x="0" y="546"/>
                  </a:cxn>
                  <a:cxn ang="0">
                    <a:pos x="0" y="562"/>
                  </a:cxn>
                  <a:cxn ang="0">
                    <a:pos x="0" y="577"/>
                  </a:cxn>
                  <a:cxn ang="0">
                    <a:pos x="8" y="600"/>
                  </a:cxn>
                  <a:cxn ang="0">
                    <a:pos x="23" y="609"/>
                  </a:cxn>
                  <a:cxn ang="0">
                    <a:pos x="39" y="616"/>
                  </a:cxn>
                  <a:cxn ang="0">
                    <a:pos x="55" y="616"/>
                  </a:cxn>
                  <a:cxn ang="0">
                    <a:pos x="78" y="609"/>
                  </a:cxn>
                  <a:cxn ang="0">
                    <a:pos x="125" y="569"/>
                  </a:cxn>
                  <a:cxn ang="0">
                    <a:pos x="266" y="483"/>
                  </a:cxn>
                  <a:cxn ang="0">
                    <a:pos x="367" y="436"/>
                  </a:cxn>
                  <a:cxn ang="0">
                    <a:pos x="484" y="375"/>
                  </a:cxn>
                  <a:cxn ang="0">
                    <a:pos x="631" y="319"/>
                  </a:cxn>
                  <a:cxn ang="0">
                    <a:pos x="788" y="258"/>
                  </a:cxn>
                  <a:cxn ang="0">
                    <a:pos x="967" y="202"/>
                  </a:cxn>
                  <a:cxn ang="0">
                    <a:pos x="1169" y="164"/>
                  </a:cxn>
                  <a:cxn ang="0">
                    <a:pos x="1380" y="125"/>
                  </a:cxn>
                  <a:cxn ang="0">
                    <a:pos x="1614" y="101"/>
                  </a:cxn>
                  <a:cxn ang="0">
                    <a:pos x="1863" y="94"/>
                  </a:cxn>
                  <a:cxn ang="0">
                    <a:pos x="1996" y="94"/>
                  </a:cxn>
                  <a:cxn ang="0">
                    <a:pos x="2128" y="101"/>
                  </a:cxn>
                  <a:cxn ang="0">
                    <a:pos x="2261" y="117"/>
                  </a:cxn>
                  <a:cxn ang="0">
                    <a:pos x="2409" y="132"/>
                  </a:cxn>
                  <a:cxn ang="0">
                    <a:pos x="2549" y="155"/>
                  </a:cxn>
                  <a:cxn ang="0">
                    <a:pos x="2697" y="187"/>
                  </a:cxn>
                  <a:cxn ang="0">
                    <a:pos x="2721" y="187"/>
                  </a:cxn>
                  <a:cxn ang="0">
                    <a:pos x="2736" y="179"/>
                  </a:cxn>
                  <a:cxn ang="0">
                    <a:pos x="2752" y="164"/>
                  </a:cxn>
                  <a:cxn ang="0">
                    <a:pos x="2760" y="148"/>
                  </a:cxn>
                  <a:cxn ang="0">
                    <a:pos x="2760" y="132"/>
                  </a:cxn>
                  <a:cxn ang="0">
                    <a:pos x="2752" y="117"/>
                  </a:cxn>
                  <a:cxn ang="0">
                    <a:pos x="2736" y="101"/>
                  </a:cxn>
                  <a:cxn ang="0">
                    <a:pos x="2721" y="94"/>
                  </a:cxn>
                  <a:cxn ang="0">
                    <a:pos x="2573" y="62"/>
                  </a:cxn>
                  <a:cxn ang="0">
                    <a:pos x="2417" y="38"/>
                  </a:cxn>
                  <a:cxn ang="0">
                    <a:pos x="2277" y="15"/>
                  </a:cxn>
                  <a:cxn ang="0">
                    <a:pos x="2128" y="8"/>
                  </a:cxn>
                  <a:cxn ang="0">
                    <a:pos x="1996" y="0"/>
                  </a:cxn>
                  <a:cxn ang="0">
                    <a:pos x="1856" y="0"/>
                  </a:cxn>
                  <a:cxn ang="0">
                    <a:pos x="1606" y="8"/>
                  </a:cxn>
                  <a:cxn ang="0">
                    <a:pos x="1365" y="31"/>
                  </a:cxn>
                  <a:cxn ang="0">
                    <a:pos x="1138" y="70"/>
                  </a:cxn>
                  <a:cxn ang="0">
                    <a:pos x="935" y="117"/>
                  </a:cxn>
                  <a:cxn ang="0">
                    <a:pos x="748" y="171"/>
                  </a:cxn>
                  <a:cxn ang="0">
                    <a:pos x="585" y="234"/>
                  </a:cxn>
                  <a:cxn ang="0">
                    <a:pos x="437" y="288"/>
                  </a:cxn>
                  <a:cxn ang="0">
                    <a:pos x="312" y="351"/>
                  </a:cxn>
                  <a:cxn ang="0">
                    <a:pos x="210" y="405"/>
                  </a:cxn>
                  <a:cxn ang="0">
                    <a:pos x="70" y="492"/>
                  </a:cxn>
                  <a:cxn ang="0">
                    <a:pos x="16" y="530"/>
                  </a:cxn>
                </a:cxnLst>
                <a:rect l="0" t="0" r="r" b="b"/>
                <a:pathLst>
                  <a:path w="2760" h="616">
                    <a:moveTo>
                      <a:pt x="16" y="530"/>
                    </a:moveTo>
                    <a:lnTo>
                      <a:pt x="0" y="546"/>
                    </a:lnTo>
                    <a:lnTo>
                      <a:pt x="0" y="562"/>
                    </a:lnTo>
                    <a:lnTo>
                      <a:pt x="0" y="577"/>
                    </a:lnTo>
                    <a:lnTo>
                      <a:pt x="8" y="600"/>
                    </a:lnTo>
                    <a:lnTo>
                      <a:pt x="23" y="609"/>
                    </a:lnTo>
                    <a:lnTo>
                      <a:pt x="39" y="616"/>
                    </a:lnTo>
                    <a:lnTo>
                      <a:pt x="55" y="616"/>
                    </a:lnTo>
                    <a:lnTo>
                      <a:pt x="78" y="609"/>
                    </a:lnTo>
                    <a:lnTo>
                      <a:pt x="125" y="569"/>
                    </a:lnTo>
                    <a:lnTo>
                      <a:pt x="266" y="483"/>
                    </a:lnTo>
                    <a:lnTo>
                      <a:pt x="367" y="436"/>
                    </a:lnTo>
                    <a:lnTo>
                      <a:pt x="484" y="375"/>
                    </a:lnTo>
                    <a:lnTo>
                      <a:pt x="631" y="319"/>
                    </a:lnTo>
                    <a:lnTo>
                      <a:pt x="788" y="258"/>
                    </a:lnTo>
                    <a:lnTo>
                      <a:pt x="967" y="202"/>
                    </a:lnTo>
                    <a:lnTo>
                      <a:pt x="1169" y="164"/>
                    </a:lnTo>
                    <a:lnTo>
                      <a:pt x="1380" y="125"/>
                    </a:lnTo>
                    <a:lnTo>
                      <a:pt x="1614" y="101"/>
                    </a:lnTo>
                    <a:lnTo>
                      <a:pt x="1863" y="94"/>
                    </a:lnTo>
                    <a:lnTo>
                      <a:pt x="1996" y="94"/>
                    </a:lnTo>
                    <a:lnTo>
                      <a:pt x="2128" y="101"/>
                    </a:lnTo>
                    <a:lnTo>
                      <a:pt x="2261" y="117"/>
                    </a:lnTo>
                    <a:lnTo>
                      <a:pt x="2409" y="132"/>
                    </a:lnTo>
                    <a:lnTo>
                      <a:pt x="2549" y="155"/>
                    </a:lnTo>
                    <a:lnTo>
                      <a:pt x="2697" y="187"/>
                    </a:lnTo>
                    <a:lnTo>
                      <a:pt x="2721" y="187"/>
                    </a:lnTo>
                    <a:lnTo>
                      <a:pt x="2736" y="179"/>
                    </a:lnTo>
                    <a:lnTo>
                      <a:pt x="2752" y="164"/>
                    </a:lnTo>
                    <a:lnTo>
                      <a:pt x="2760" y="148"/>
                    </a:lnTo>
                    <a:lnTo>
                      <a:pt x="2760" y="132"/>
                    </a:lnTo>
                    <a:lnTo>
                      <a:pt x="2752" y="117"/>
                    </a:lnTo>
                    <a:lnTo>
                      <a:pt x="2736" y="101"/>
                    </a:lnTo>
                    <a:lnTo>
                      <a:pt x="2721" y="94"/>
                    </a:lnTo>
                    <a:lnTo>
                      <a:pt x="2573" y="62"/>
                    </a:lnTo>
                    <a:lnTo>
                      <a:pt x="2417" y="38"/>
                    </a:lnTo>
                    <a:lnTo>
                      <a:pt x="2277" y="15"/>
                    </a:lnTo>
                    <a:lnTo>
                      <a:pt x="2128" y="8"/>
                    </a:lnTo>
                    <a:lnTo>
                      <a:pt x="1996" y="0"/>
                    </a:lnTo>
                    <a:lnTo>
                      <a:pt x="1856" y="0"/>
                    </a:lnTo>
                    <a:lnTo>
                      <a:pt x="1606" y="8"/>
                    </a:lnTo>
                    <a:lnTo>
                      <a:pt x="1365" y="31"/>
                    </a:lnTo>
                    <a:lnTo>
                      <a:pt x="1138" y="70"/>
                    </a:lnTo>
                    <a:lnTo>
                      <a:pt x="935" y="117"/>
                    </a:lnTo>
                    <a:lnTo>
                      <a:pt x="748" y="171"/>
                    </a:lnTo>
                    <a:lnTo>
                      <a:pt x="585" y="234"/>
                    </a:lnTo>
                    <a:lnTo>
                      <a:pt x="437" y="288"/>
                    </a:lnTo>
                    <a:lnTo>
                      <a:pt x="312" y="351"/>
                    </a:lnTo>
                    <a:lnTo>
                      <a:pt x="210" y="405"/>
                    </a:lnTo>
                    <a:lnTo>
                      <a:pt x="70" y="492"/>
                    </a:lnTo>
                    <a:lnTo>
                      <a:pt x="16" y="530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4" name="Freeform 14"/>
              <p:cNvSpPr>
                <a:spLocks/>
              </p:cNvSpPr>
              <p:nvPr/>
            </p:nvSpPr>
            <p:spPr bwMode="auto">
              <a:xfrm>
                <a:off x="4426" y="1197"/>
                <a:ext cx="154" cy="37"/>
              </a:xfrm>
              <a:custGeom>
                <a:avLst/>
                <a:gdLst/>
                <a:ahLst/>
                <a:cxnLst>
                  <a:cxn ang="0">
                    <a:pos x="16" y="508"/>
                  </a:cxn>
                  <a:cxn ang="0">
                    <a:pos x="0" y="524"/>
                  </a:cxn>
                  <a:cxn ang="0">
                    <a:pos x="0" y="539"/>
                  </a:cxn>
                  <a:cxn ang="0">
                    <a:pos x="0" y="555"/>
                  </a:cxn>
                  <a:cxn ang="0">
                    <a:pos x="8" y="570"/>
                  </a:cxn>
                  <a:cxn ang="0">
                    <a:pos x="24" y="585"/>
                  </a:cxn>
                  <a:cxn ang="0">
                    <a:pos x="40" y="594"/>
                  </a:cxn>
                  <a:cxn ang="0">
                    <a:pos x="54" y="594"/>
                  </a:cxn>
                  <a:cxn ang="0">
                    <a:pos x="70" y="585"/>
                  </a:cxn>
                  <a:cxn ang="0">
                    <a:pos x="117" y="547"/>
                  </a:cxn>
                  <a:cxn ang="0">
                    <a:pos x="234" y="468"/>
                  </a:cxn>
                  <a:cxn ang="0">
                    <a:pos x="328" y="414"/>
                  </a:cxn>
                  <a:cxn ang="0">
                    <a:pos x="437" y="360"/>
                  </a:cxn>
                  <a:cxn ang="0">
                    <a:pos x="562" y="304"/>
                  </a:cxn>
                  <a:cxn ang="0">
                    <a:pos x="702" y="250"/>
                  </a:cxn>
                  <a:cxn ang="0">
                    <a:pos x="866" y="196"/>
                  </a:cxn>
                  <a:cxn ang="0">
                    <a:pos x="1045" y="157"/>
                  </a:cxn>
                  <a:cxn ang="0">
                    <a:pos x="1232" y="126"/>
                  </a:cxn>
                  <a:cxn ang="0">
                    <a:pos x="1443" y="102"/>
                  </a:cxn>
                  <a:cxn ang="0">
                    <a:pos x="1668" y="102"/>
                  </a:cxn>
                  <a:cxn ang="0">
                    <a:pos x="1785" y="102"/>
                  </a:cxn>
                  <a:cxn ang="0">
                    <a:pos x="1902" y="110"/>
                  </a:cxn>
                  <a:cxn ang="0">
                    <a:pos x="2028" y="126"/>
                  </a:cxn>
                  <a:cxn ang="0">
                    <a:pos x="2152" y="149"/>
                  </a:cxn>
                  <a:cxn ang="0">
                    <a:pos x="2285" y="173"/>
                  </a:cxn>
                  <a:cxn ang="0">
                    <a:pos x="2417" y="203"/>
                  </a:cxn>
                  <a:cxn ang="0">
                    <a:pos x="2440" y="211"/>
                  </a:cxn>
                  <a:cxn ang="0">
                    <a:pos x="2456" y="203"/>
                  </a:cxn>
                  <a:cxn ang="0">
                    <a:pos x="2463" y="187"/>
                  </a:cxn>
                  <a:cxn ang="0">
                    <a:pos x="2471" y="173"/>
                  </a:cxn>
                  <a:cxn ang="0">
                    <a:pos x="2471" y="149"/>
                  </a:cxn>
                  <a:cxn ang="0">
                    <a:pos x="2463" y="133"/>
                  </a:cxn>
                  <a:cxn ang="0">
                    <a:pos x="2456" y="117"/>
                  </a:cxn>
                  <a:cxn ang="0">
                    <a:pos x="2440" y="110"/>
                  </a:cxn>
                  <a:cxn ang="0">
                    <a:pos x="2300" y="79"/>
                  </a:cxn>
                  <a:cxn ang="0">
                    <a:pos x="2168" y="55"/>
                  </a:cxn>
                  <a:cxn ang="0">
                    <a:pos x="2035" y="32"/>
                  </a:cxn>
                  <a:cxn ang="0">
                    <a:pos x="1902" y="16"/>
                  </a:cxn>
                  <a:cxn ang="0">
                    <a:pos x="1778" y="9"/>
                  </a:cxn>
                  <a:cxn ang="0">
                    <a:pos x="1661" y="0"/>
                  </a:cxn>
                  <a:cxn ang="0">
                    <a:pos x="1434" y="9"/>
                  </a:cxn>
                  <a:cxn ang="0">
                    <a:pos x="1216" y="32"/>
                  </a:cxn>
                  <a:cxn ang="0">
                    <a:pos x="1022" y="63"/>
                  </a:cxn>
                  <a:cxn ang="0">
                    <a:pos x="835" y="110"/>
                  </a:cxn>
                  <a:cxn ang="0">
                    <a:pos x="671" y="157"/>
                  </a:cxn>
                  <a:cxn ang="0">
                    <a:pos x="522" y="219"/>
                  </a:cxn>
                  <a:cxn ang="0">
                    <a:pos x="390" y="274"/>
                  </a:cxn>
                  <a:cxn ang="0">
                    <a:pos x="281" y="328"/>
                  </a:cxn>
                  <a:cxn ang="0">
                    <a:pos x="187" y="383"/>
                  </a:cxn>
                  <a:cxn ang="0">
                    <a:pos x="63" y="468"/>
                  </a:cxn>
                  <a:cxn ang="0">
                    <a:pos x="16" y="508"/>
                  </a:cxn>
                </a:cxnLst>
                <a:rect l="0" t="0" r="r" b="b"/>
                <a:pathLst>
                  <a:path w="2471" h="594">
                    <a:moveTo>
                      <a:pt x="16" y="508"/>
                    </a:moveTo>
                    <a:lnTo>
                      <a:pt x="0" y="524"/>
                    </a:lnTo>
                    <a:lnTo>
                      <a:pt x="0" y="539"/>
                    </a:lnTo>
                    <a:lnTo>
                      <a:pt x="0" y="555"/>
                    </a:lnTo>
                    <a:lnTo>
                      <a:pt x="8" y="570"/>
                    </a:lnTo>
                    <a:lnTo>
                      <a:pt x="24" y="585"/>
                    </a:lnTo>
                    <a:lnTo>
                      <a:pt x="40" y="594"/>
                    </a:lnTo>
                    <a:lnTo>
                      <a:pt x="54" y="594"/>
                    </a:lnTo>
                    <a:lnTo>
                      <a:pt x="70" y="585"/>
                    </a:lnTo>
                    <a:lnTo>
                      <a:pt x="117" y="547"/>
                    </a:lnTo>
                    <a:lnTo>
                      <a:pt x="234" y="468"/>
                    </a:lnTo>
                    <a:lnTo>
                      <a:pt x="328" y="414"/>
                    </a:lnTo>
                    <a:lnTo>
                      <a:pt x="437" y="360"/>
                    </a:lnTo>
                    <a:lnTo>
                      <a:pt x="562" y="304"/>
                    </a:lnTo>
                    <a:lnTo>
                      <a:pt x="702" y="250"/>
                    </a:lnTo>
                    <a:lnTo>
                      <a:pt x="866" y="196"/>
                    </a:lnTo>
                    <a:lnTo>
                      <a:pt x="1045" y="157"/>
                    </a:lnTo>
                    <a:lnTo>
                      <a:pt x="1232" y="126"/>
                    </a:lnTo>
                    <a:lnTo>
                      <a:pt x="1443" y="102"/>
                    </a:lnTo>
                    <a:lnTo>
                      <a:pt x="1668" y="102"/>
                    </a:lnTo>
                    <a:lnTo>
                      <a:pt x="1785" y="102"/>
                    </a:lnTo>
                    <a:lnTo>
                      <a:pt x="1902" y="110"/>
                    </a:lnTo>
                    <a:lnTo>
                      <a:pt x="2028" y="126"/>
                    </a:lnTo>
                    <a:lnTo>
                      <a:pt x="2152" y="149"/>
                    </a:lnTo>
                    <a:lnTo>
                      <a:pt x="2285" y="173"/>
                    </a:lnTo>
                    <a:lnTo>
                      <a:pt x="2417" y="203"/>
                    </a:lnTo>
                    <a:lnTo>
                      <a:pt x="2440" y="211"/>
                    </a:lnTo>
                    <a:lnTo>
                      <a:pt x="2456" y="203"/>
                    </a:lnTo>
                    <a:lnTo>
                      <a:pt x="2463" y="187"/>
                    </a:lnTo>
                    <a:lnTo>
                      <a:pt x="2471" y="173"/>
                    </a:lnTo>
                    <a:lnTo>
                      <a:pt x="2471" y="149"/>
                    </a:lnTo>
                    <a:lnTo>
                      <a:pt x="2463" y="133"/>
                    </a:lnTo>
                    <a:lnTo>
                      <a:pt x="2456" y="117"/>
                    </a:lnTo>
                    <a:lnTo>
                      <a:pt x="2440" y="110"/>
                    </a:lnTo>
                    <a:lnTo>
                      <a:pt x="2300" y="79"/>
                    </a:lnTo>
                    <a:lnTo>
                      <a:pt x="2168" y="55"/>
                    </a:lnTo>
                    <a:lnTo>
                      <a:pt x="2035" y="32"/>
                    </a:lnTo>
                    <a:lnTo>
                      <a:pt x="1902" y="16"/>
                    </a:lnTo>
                    <a:lnTo>
                      <a:pt x="1778" y="9"/>
                    </a:lnTo>
                    <a:lnTo>
                      <a:pt x="1661" y="0"/>
                    </a:lnTo>
                    <a:lnTo>
                      <a:pt x="1434" y="9"/>
                    </a:lnTo>
                    <a:lnTo>
                      <a:pt x="1216" y="32"/>
                    </a:lnTo>
                    <a:lnTo>
                      <a:pt x="1022" y="63"/>
                    </a:lnTo>
                    <a:lnTo>
                      <a:pt x="835" y="110"/>
                    </a:lnTo>
                    <a:lnTo>
                      <a:pt x="671" y="157"/>
                    </a:lnTo>
                    <a:lnTo>
                      <a:pt x="522" y="219"/>
                    </a:lnTo>
                    <a:lnTo>
                      <a:pt x="390" y="274"/>
                    </a:lnTo>
                    <a:lnTo>
                      <a:pt x="281" y="328"/>
                    </a:lnTo>
                    <a:lnTo>
                      <a:pt x="187" y="383"/>
                    </a:lnTo>
                    <a:lnTo>
                      <a:pt x="63" y="468"/>
                    </a:lnTo>
                    <a:lnTo>
                      <a:pt x="16" y="508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5" name="Freeform 15"/>
              <p:cNvSpPr>
                <a:spLocks/>
              </p:cNvSpPr>
              <p:nvPr/>
            </p:nvSpPr>
            <p:spPr bwMode="auto">
              <a:xfrm>
                <a:off x="4412" y="1135"/>
                <a:ext cx="162" cy="37"/>
              </a:xfrm>
              <a:custGeom>
                <a:avLst/>
                <a:gdLst/>
                <a:ahLst/>
                <a:cxnLst>
                  <a:cxn ang="0">
                    <a:pos x="15" y="515"/>
                  </a:cxn>
                  <a:cxn ang="0">
                    <a:pos x="0" y="531"/>
                  </a:cxn>
                  <a:cxn ang="0">
                    <a:pos x="0" y="545"/>
                  </a:cxn>
                  <a:cxn ang="0">
                    <a:pos x="0" y="561"/>
                  </a:cxn>
                  <a:cxn ang="0">
                    <a:pos x="8" y="585"/>
                  </a:cxn>
                  <a:cxn ang="0">
                    <a:pos x="24" y="592"/>
                  </a:cxn>
                  <a:cxn ang="0">
                    <a:pos x="39" y="601"/>
                  </a:cxn>
                  <a:cxn ang="0">
                    <a:pos x="55" y="601"/>
                  </a:cxn>
                  <a:cxn ang="0">
                    <a:pos x="70" y="592"/>
                  </a:cxn>
                  <a:cxn ang="0">
                    <a:pos x="117" y="554"/>
                  </a:cxn>
                  <a:cxn ang="0">
                    <a:pos x="249" y="475"/>
                  </a:cxn>
                  <a:cxn ang="0">
                    <a:pos x="343" y="421"/>
                  </a:cxn>
                  <a:cxn ang="0">
                    <a:pos x="452" y="367"/>
                  </a:cxn>
                  <a:cxn ang="0">
                    <a:pos x="585" y="304"/>
                  </a:cxn>
                  <a:cxn ang="0">
                    <a:pos x="740" y="250"/>
                  </a:cxn>
                  <a:cxn ang="0">
                    <a:pos x="904" y="203"/>
                  </a:cxn>
                  <a:cxn ang="0">
                    <a:pos x="1091" y="156"/>
                  </a:cxn>
                  <a:cxn ang="0">
                    <a:pos x="1294" y="124"/>
                  </a:cxn>
                  <a:cxn ang="0">
                    <a:pos x="1512" y="101"/>
                  </a:cxn>
                  <a:cxn ang="0">
                    <a:pos x="1746" y="93"/>
                  </a:cxn>
                  <a:cxn ang="0">
                    <a:pos x="1863" y="101"/>
                  </a:cxn>
                  <a:cxn ang="0">
                    <a:pos x="1988" y="109"/>
                  </a:cxn>
                  <a:cxn ang="0">
                    <a:pos x="2120" y="117"/>
                  </a:cxn>
                  <a:cxn ang="0">
                    <a:pos x="2253" y="140"/>
                  </a:cxn>
                  <a:cxn ang="0">
                    <a:pos x="2393" y="163"/>
                  </a:cxn>
                  <a:cxn ang="0">
                    <a:pos x="2526" y="194"/>
                  </a:cxn>
                  <a:cxn ang="0">
                    <a:pos x="2550" y="194"/>
                  </a:cxn>
                  <a:cxn ang="0">
                    <a:pos x="2565" y="194"/>
                  </a:cxn>
                  <a:cxn ang="0">
                    <a:pos x="2573" y="179"/>
                  </a:cxn>
                  <a:cxn ang="0">
                    <a:pos x="2580" y="163"/>
                  </a:cxn>
                  <a:cxn ang="0">
                    <a:pos x="2580" y="140"/>
                  </a:cxn>
                  <a:cxn ang="0">
                    <a:pos x="2580" y="124"/>
                  </a:cxn>
                  <a:cxn ang="0">
                    <a:pos x="2565" y="109"/>
                  </a:cxn>
                  <a:cxn ang="0">
                    <a:pos x="2550" y="101"/>
                  </a:cxn>
                  <a:cxn ang="0">
                    <a:pos x="2401" y="70"/>
                  </a:cxn>
                  <a:cxn ang="0">
                    <a:pos x="2260" y="46"/>
                  </a:cxn>
                  <a:cxn ang="0">
                    <a:pos x="2129" y="23"/>
                  </a:cxn>
                  <a:cxn ang="0">
                    <a:pos x="1996" y="16"/>
                  </a:cxn>
                  <a:cxn ang="0">
                    <a:pos x="1863" y="0"/>
                  </a:cxn>
                  <a:cxn ang="0">
                    <a:pos x="1738" y="0"/>
                  </a:cxn>
                  <a:cxn ang="0">
                    <a:pos x="1497" y="7"/>
                  </a:cxn>
                  <a:cxn ang="0">
                    <a:pos x="1271" y="30"/>
                  </a:cxn>
                  <a:cxn ang="0">
                    <a:pos x="1068" y="62"/>
                  </a:cxn>
                  <a:cxn ang="0">
                    <a:pos x="873" y="109"/>
                  </a:cxn>
                  <a:cxn ang="0">
                    <a:pos x="702" y="163"/>
                  </a:cxn>
                  <a:cxn ang="0">
                    <a:pos x="546" y="218"/>
                  </a:cxn>
                  <a:cxn ang="0">
                    <a:pos x="413" y="280"/>
                  </a:cxn>
                  <a:cxn ang="0">
                    <a:pos x="296" y="335"/>
                  </a:cxn>
                  <a:cxn ang="0">
                    <a:pos x="195" y="390"/>
                  </a:cxn>
                  <a:cxn ang="0">
                    <a:pos x="62" y="475"/>
                  </a:cxn>
                  <a:cxn ang="0">
                    <a:pos x="15" y="515"/>
                  </a:cxn>
                </a:cxnLst>
                <a:rect l="0" t="0" r="r" b="b"/>
                <a:pathLst>
                  <a:path w="2580" h="601">
                    <a:moveTo>
                      <a:pt x="15" y="515"/>
                    </a:moveTo>
                    <a:lnTo>
                      <a:pt x="0" y="531"/>
                    </a:lnTo>
                    <a:lnTo>
                      <a:pt x="0" y="545"/>
                    </a:lnTo>
                    <a:lnTo>
                      <a:pt x="0" y="561"/>
                    </a:lnTo>
                    <a:lnTo>
                      <a:pt x="8" y="585"/>
                    </a:lnTo>
                    <a:lnTo>
                      <a:pt x="24" y="592"/>
                    </a:lnTo>
                    <a:lnTo>
                      <a:pt x="39" y="601"/>
                    </a:lnTo>
                    <a:lnTo>
                      <a:pt x="55" y="601"/>
                    </a:lnTo>
                    <a:lnTo>
                      <a:pt x="70" y="592"/>
                    </a:lnTo>
                    <a:lnTo>
                      <a:pt x="117" y="554"/>
                    </a:lnTo>
                    <a:lnTo>
                      <a:pt x="249" y="475"/>
                    </a:lnTo>
                    <a:lnTo>
                      <a:pt x="343" y="421"/>
                    </a:lnTo>
                    <a:lnTo>
                      <a:pt x="452" y="367"/>
                    </a:lnTo>
                    <a:lnTo>
                      <a:pt x="585" y="304"/>
                    </a:lnTo>
                    <a:lnTo>
                      <a:pt x="740" y="250"/>
                    </a:lnTo>
                    <a:lnTo>
                      <a:pt x="904" y="203"/>
                    </a:lnTo>
                    <a:lnTo>
                      <a:pt x="1091" y="156"/>
                    </a:lnTo>
                    <a:lnTo>
                      <a:pt x="1294" y="124"/>
                    </a:lnTo>
                    <a:lnTo>
                      <a:pt x="1512" y="101"/>
                    </a:lnTo>
                    <a:lnTo>
                      <a:pt x="1746" y="93"/>
                    </a:lnTo>
                    <a:lnTo>
                      <a:pt x="1863" y="101"/>
                    </a:lnTo>
                    <a:lnTo>
                      <a:pt x="1988" y="109"/>
                    </a:lnTo>
                    <a:lnTo>
                      <a:pt x="2120" y="117"/>
                    </a:lnTo>
                    <a:lnTo>
                      <a:pt x="2253" y="140"/>
                    </a:lnTo>
                    <a:lnTo>
                      <a:pt x="2393" y="163"/>
                    </a:lnTo>
                    <a:lnTo>
                      <a:pt x="2526" y="194"/>
                    </a:lnTo>
                    <a:lnTo>
                      <a:pt x="2550" y="194"/>
                    </a:lnTo>
                    <a:lnTo>
                      <a:pt x="2565" y="194"/>
                    </a:lnTo>
                    <a:lnTo>
                      <a:pt x="2573" y="179"/>
                    </a:lnTo>
                    <a:lnTo>
                      <a:pt x="2580" y="163"/>
                    </a:lnTo>
                    <a:lnTo>
                      <a:pt x="2580" y="140"/>
                    </a:lnTo>
                    <a:lnTo>
                      <a:pt x="2580" y="124"/>
                    </a:lnTo>
                    <a:lnTo>
                      <a:pt x="2565" y="109"/>
                    </a:lnTo>
                    <a:lnTo>
                      <a:pt x="2550" y="101"/>
                    </a:lnTo>
                    <a:lnTo>
                      <a:pt x="2401" y="70"/>
                    </a:lnTo>
                    <a:lnTo>
                      <a:pt x="2260" y="46"/>
                    </a:lnTo>
                    <a:lnTo>
                      <a:pt x="2129" y="23"/>
                    </a:lnTo>
                    <a:lnTo>
                      <a:pt x="1996" y="16"/>
                    </a:lnTo>
                    <a:lnTo>
                      <a:pt x="1863" y="0"/>
                    </a:lnTo>
                    <a:lnTo>
                      <a:pt x="1738" y="0"/>
                    </a:lnTo>
                    <a:lnTo>
                      <a:pt x="1497" y="7"/>
                    </a:lnTo>
                    <a:lnTo>
                      <a:pt x="1271" y="30"/>
                    </a:lnTo>
                    <a:lnTo>
                      <a:pt x="1068" y="62"/>
                    </a:lnTo>
                    <a:lnTo>
                      <a:pt x="873" y="109"/>
                    </a:lnTo>
                    <a:lnTo>
                      <a:pt x="702" y="163"/>
                    </a:lnTo>
                    <a:lnTo>
                      <a:pt x="546" y="218"/>
                    </a:lnTo>
                    <a:lnTo>
                      <a:pt x="413" y="280"/>
                    </a:lnTo>
                    <a:lnTo>
                      <a:pt x="296" y="335"/>
                    </a:lnTo>
                    <a:lnTo>
                      <a:pt x="195" y="390"/>
                    </a:lnTo>
                    <a:lnTo>
                      <a:pt x="62" y="475"/>
                    </a:lnTo>
                    <a:lnTo>
                      <a:pt x="15" y="515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6" name="Freeform 16"/>
              <p:cNvSpPr>
                <a:spLocks/>
              </p:cNvSpPr>
              <p:nvPr/>
            </p:nvSpPr>
            <p:spPr bwMode="auto">
              <a:xfrm>
                <a:off x="4411" y="1164"/>
                <a:ext cx="173" cy="39"/>
              </a:xfrm>
              <a:custGeom>
                <a:avLst/>
                <a:gdLst/>
                <a:ahLst/>
                <a:cxnLst>
                  <a:cxn ang="0">
                    <a:pos x="16" y="538"/>
                  </a:cxn>
                  <a:cxn ang="0">
                    <a:pos x="8" y="554"/>
                  </a:cxn>
                  <a:cxn ang="0">
                    <a:pos x="0" y="569"/>
                  </a:cxn>
                  <a:cxn ang="0">
                    <a:pos x="0" y="585"/>
                  </a:cxn>
                  <a:cxn ang="0">
                    <a:pos x="8" y="608"/>
                  </a:cxn>
                  <a:cxn ang="0">
                    <a:pos x="24" y="616"/>
                  </a:cxn>
                  <a:cxn ang="0">
                    <a:pos x="40" y="624"/>
                  </a:cxn>
                  <a:cxn ang="0">
                    <a:pos x="63" y="624"/>
                  </a:cxn>
                  <a:cxn ang="0">
                    <a:pos x="78" y="616"/>
                  </a:cxn>
                  <a:cxn ang="0">
                    <a:pos x="125" y="577"/>
                  </a:cxn>
                  <a:cxn ang="0">
                    <a:pos x="265" y="491"/>
                  </a:cxn>
                  <a:cxn ang="0">
                    <a:pos x="367" y="437"/>
                  </a:cxn>
                  <a:cxn ang="0">
                    <a:pos x="492" y="382"/>
                  </a:cxn>
                  <a:cxn ang="0">
                    <a:pos x="632" y="320"/>
                  </a:cxn>
                  <a:cxn ang="0">
                    <a:pos x="796" y="265"/>
                  </a:cxn>
                  <a:cxn ang="0">
                    <a:pos x="975" y="210"/>
                  </a:cxn>
                  <a:cxn ang="0">
                    <a:pos x="1170" y="164"/>
                  </a:cxn>
                  <a:cxn ang="0">
                    <a:pos x="1388" y="133"/>
                  </a:cxn>
                  <a:cxn ang="0">
                    <a:pos x="1614" y="109"/>
                  </a:cxn>
                  <a:cxn ang="0">
                    <a:pos x="1864" y="101"/>
                  </a:cxn>
                  <a:cxn ang="0">
                    <a:pos x="1996" y="101"/>
                  </a:cxn>
                  <a:cxn ang="0">
                    <a:pos x="2129" y="109"/>
                  </a:cxn>
                  <a:cxn ang="0">
                    <a:pos x="2269" y="124"/>
                  </a:cxn>
                  <a:cxn ang="0">
                    <a:pos x="2409" y="140"/>
                  </a:cxn>
                  <a:cxn ang="0">
                    <a:pos x="2557" y="164"/>
                  </a:cxn>
                  <a:cxn ang="0">
                    <a:pos x="2705" y="194"/>
                  </a:cxn>
                  <a:cxn ang="0">
                    <a:pos x="2721" y="194"/>
                  </a:cxn>
                  <a:cxn ang="0">
                    <a:pos x="2737" y="187"/>
                  </a:cxn>
                  <a:cxn ang="0">
                    <a:pos x="2753" y="171"/>
                  </a:cxn>
                  <a:cxn ang="0">
                    <a:pos x="2760" y="156"/>
                  </a:cxn>
                  <a:cxn ang="0">
                    <a:pos x="2760" y="140"/>
                  </a:cxn>
                  <a:cxn ang="0">
                    <a:pos x="2753" y="117"/>
                  </a:cxn>
                  <a:cxn ang="0">
                    <a:pos x="2744" y="109"/>
                  </a:cxn>
                  <a:cxn ang="0">
                    <a:pos x="2721" y="101"/>
                  </a:cxn>
                  <a:cxn ang="0">
                    <a:pos x="2573" y="70"/>
                  </a:cxn>
                  <a:cxn ang="0">
                    <a:pos x="2425" y="47"/>
                  </a:cxn>
                  <a:cxn ang="0">
                    <a:pos x="2276" y="23"/>
                  </a:cxn>
                  <a:cxn ang="0">
                    <a:pos x="2136" y="16"/>
                  </a:cxn>
                  <a:cxn ang="0">
                    <a:pos x="1996" y="7"/>
                  </a:cxn>
                  <a:cxn ang="0">
                    <a:pos x="1864" y="0"/>
                  </a:cxn>
                  <a:cxn ang="0">
                    <a:pos x="1607" y="16"/>
                  </a:cxn>
                  <a:cxn ang="0">
                    <a:pos x="1364" y="39"/>
                  </a:cxn>
                  <a:cxn ang="0">
                    <a:pos x="1146" y="77"/>
                  </a:cxn>
                  <a:cxn ang="0">
                    <a:pos x="943" y="124"/>
                  </a:cxn>
                  <a:cxn ang="0">
                    <a:pos x="756" y="180"/>
                  </a:cxn>
                  <a:cxn ang="0">
                    <a:pos x="593" y="234"/>
                  </a:cxn>
                  <a:cxn ang="0">
                    <a:pos x="445" y="297"/>
                  </a:cxn>
                  <a:cxn ang="0">
                    <a:pos x="320" y="358"/>
                  </a:cxn>
                  <a:cxn ang="0">
                    <a:pos x="211" y="414"/>
                  </a:cxn>
                  <a:cxn ang="0">
                    <a:pos x="71" y="499"/>
                  </a:cxn>
                  <a:cxn ang="0">
                    <a:pos x="16" y="538"/>
                  </a:cxn>
                </a:cxnLst>
                <a:rect l="0" t="0" r="r" b="b"/>
                <a:pathLst>
                  <a:path w="2760" h="624">
                    <a:moveTo>
                      <a:pt x="16" y="538"/>
                    </a:moveTo>
                    <a:lnTo>
                      <a:pt x="8" y="554"/>
                    </a:lnTo>
                    <a:lnTo>
                      <a:pt x="0" y="569"/>
                    </a:lnTo>
                    <a:lnTo>
                      <a:pt x="0" y="585"/>
                    </a:lnTo>
                    <a:lnTo>
                      <a:pt x="8" y="608"/>
                    </a:lnTo>
                    <a:lnTo>
                      <a:pt x="24" y="616"/>
                    </a:lnTo>
                    <a:lnTo>
                      <a:pt x="40" y="624"/>
                    </a:lnTo>
                    <a:lnTo>
                      <a:pt x="63" y="624"/>
                    </a:lnTo>
                    <a:lnTo>
                      <a:pt x="78" y="616"/>
                    </a:lnTo>
                    <a:lnTo>
                      <a:pt x="125" y="577"/>
                    </a:lnTo>
                    <a:lnTo>
                      <a:pt x="265" y="491"/>
                    </a:lnTo>
                    <a:lnTo>
                      <a:pt x="367" y="437"/>
                    </a:lnTo>
                    <a:lnTo>
                      <a:pt x="492" y="382"/>
                    </a:lnTo>
                    <a:lnTo>
                      <a:pt x="632" y="320"/>
                    </a:lnTo>
                    <a:lnTo>
                      <a:pt x="796" y="265"/>
                    </a:lnTo>
                    <a:lnTo>
                      <a:pt x="975" y="210"/>
                    </a:lnTo>
                    <a:lnTo>
                      <a:pt x="1170" y="164"/>
                    </a:lnTo>
                    <a:lnTo>
                      <a:pt x="1388" y="133"/>
                    </a:lnTo>
                    <a:lnTo>
                      <a:pt x="1614" y="109"/>
                    </a:lnTo>
                    <a:lnTo>
                      <a:pt x="1864" y="101"/>
                    </a:lnTo>
                    <a:lnTo>
                      <a:pt x="1996" y="101"/>
                    </a:lnTo>
                    <a:lnTo>
                      <a:pt x="2129" y="109"/>
                    </a:lnTo>
                    <a:lnTo>
                      <a:pt x="2269" y="124"/>
                    </a:lnTo>
                    <a:lnTo>
                      <a:pt x="2409" y="140"/>
                    </a:lnTo>
                    <a:lnTo>
                      <a:pt x="2557" y="164"/>
                    </a:lnTo>
                    <a:lnTo>
                      <a:pt x="2705" y="194"/>
                    </a:lnTo>
                    <a:lnTo>
                      <a:pt x="2721" y="194"/>
                    </a:lnTo>
                    <a:lnTo>
                      <a:pt x="2737" y="187"/>
                    </a:lnTo>
                    <a:lnTo>
                      <a:pt x="2753" y="171"/>
                    </a:lnTo>
                    <a:lnTo>
                      <a:pt x="2760" y="156"/>
                    </a:lnTo>
                    <a:lnTo>
                      <a:pt x="2760" y="140"/>
                    </a:lnTo>
                    <a:lnTo>
                      <a:pt x="2753" y="117"/>
                    </a:lnTo>
                    <a:lnTo>
                      <a:pt x="2744" y="109"/>
                    </a:lnTo>
                    <a:lnTo>
                      <a:pt x="2721" y="101"/>
                    </a:lnTo>
                    <a:lnTo>
                      <a:pt x="2573" y="70"/>
                    </a:lnTo>
                    <a:lnTo>
                      <a:pt x="2425" y="47"/>
                    </a:lnTo>
                    <a:lnTo>
                      <a:pt x="2276" y="23"/>
                    </a:lnTo>
                    <a:lnTo>
                      <a:pt x="2136" y="16"/>
                    </a:lnTo>
                    <a:lnTo>
                      <a:pt x="1996" y="7"/>
                    </a:lnTo>
                    <a:lnTo>
                      <a:pt x="1864" y="0"/>
                    </a:lnTo>
                    <a:lnTo>
                      <a:pt x="1607" y="16"/>
                    </a:lnTo>
                    <a:lnTo>
                      <a:pt x="1364" y="39"/>
                    </a:lnTo>
                    <a:lnTo>
                      <a:pt x="1146" y="77"/>
                    </a:lnTo>
                    <a:lnTo>
                      <a:pt x="943" y="124"/>
                    </a:lnTo>
                    <a:lnTo>
                      <a:pt x="756" y="180"/>
                    </a:lnTo>
                    <a:lnTo>
                      <a:pt x="593" y="234"/>
                    </a:lnTo>
                    <a:lnTo>
                      <a:pt x="445" y="297"/>
                    </a:lnTo>
                    <a:lnTo>
                      <a:pt x="320" y="358"/>
                    </a:lnTo>
                    <a:lnTo>
                      <a:pt x="211" y="414"/>
                    </a:lnTo>
                    <a:lnTo>
                      <a:pt x="71" y="499"/>
                    </a:lnTo>
                    <a:lnTo>
                      <a:pt x="16" y="538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7" name="Freeform 17"/>
              <p:cNvSpPr>
                <a:spLocks/>
              </p:cNvSpPr>
              <p:nvPr/>
            </p:nvSpPr>
            <p:spPr bwMode="auto">
              <a:xfrm>
                <a:off x="4425" y="1195"/>
                <a:ext cx="155" cy="36"/>
              </a:xfrm>
              <a:custGeom>
                <a:avLst/>
                <a:gdLst/>
                <a:ahLst/>
                <a:cxnLst>
                  <a:cxn ang="0">
                    <a:pos x="15" y="508"/>
                  </a:cxn>
                  <a:cxn ang="0">
                    <a:pos x="7" y="515"/>
                  </a:cxn>
                  <a:cxn ang="0">
                    <a:pos x="0" y="539"/>
                  </a:cxn>
                  <a:cxn ang="0">
                    <a:pos x="0" y="555"/>
                  </a:cxn>
                  <a:cxn ang="0">
                    <a:pos x="7" y="570"/>
                  </a:cxn>
                  <a:cxn ang="0">
                    <a:pos x="23" y="586"/>
                  </a:cxn>
                  <a:cxn ang="0">
                    <a:pos x="38" y="586"/>
                  </a:cxn>
                  <a:cxn ang="0">
                    <a:pos x="54" y="586"/>
                  </a:cxn>
                  <a:cxn ang="0">
                    <a:pos x="70" y="578"/>
                  </a:cxn>
                  <a:cxn ang="0">
                    <a:pos x="117" y="546"/>
                  </a:cxn>
                  <a:cxn ang="0">
                    <a:pos x="241" y="468"/>
                  </a:cxn>
                  <a:cxn ang="0">
                    <a:pos x="327" y="414"/>
                  </a:cxn>
                  <a:cxn ang="0">
                    <a:pos x="436" y="359"/>
                  </a:cxn>
                  <a:cxn ang="0">
                    <a:pos x="561" y="305"/>
                  </a:cxn>
                  <a:cxn ang="0">
                    <a:pos x="709" y="250"/>
                  </a:cxn>
                  <a:cxn ang="0">
                    <a:pos x="865" y="195"/>
                  </a:cxn>
                  <a:cxn ang="0">
                    <a:pos x="1044" y="157"/>
                  </a:cxn>
                  <a:cxn ang="0">
                    <a:pos x="1239" y="125"/>
                  </a:cxn>
                  <a:cxn ang="0">
                    <a:pos x="1441" y="101"/>
                  </a:cxn>
                  <a:cxn ang="0">
                    <a:pos x="1668" y="94"/>
                  </a:cxn>
                  <a:cxn ang="0">
                    <a:pos x="1785" y="101"/>
                  </a:cxn>
                  <a:cxn ang="0">
                    <a:pos x="1902" y="110"/>
                  </a:cxn>
                  <a:cxn ang="0">
                    <a:pos x="2026" y="125"/>
                  </a:cxn>
                  <a:cxn ang="0">
                    <a:pos x="2159" y="148"/>
                  </a:cxn>
                  <a:cxn ang="0">
                    <a:pos x="2283" y="172"/>
                  </a:cxn>
                  <a:cxn ang="0">
                    <a:pos x="2424" y="204"/>
                  </a:cxn>
                  <a:cxn ang="0">
                    <a:pos x="2440" y="204"/>
                  </a:cxn>
                  <a:cxn ang="0">
                    <a:pos x="2456" y="195"/>
                  </a:cxn>
                  <a:cxn ang="0">
                    <a:pos x="2463" y="188"/>
                  </a:cxn>
                  <a:cxn ang="0">
                    <a:pos x="2470" y="172"/>
                  </a:cxn>
                  <a:cxn ang="0">
                    <a:pos x="2470" y="148"/>
                  </a:cxn>
                  <a:cxn ang="0">
                    <a:pos x="2463" y="133"/>
                  </a:cxn>
                  <a:cxn ang="0">
                    <a:pos x="2456" y="117"/>
                  </a:cxn>
                  <a:cxn ang="0">
                    <a:pos x="2440" y="110"/>
                  </a:cxn>
                  <a:cxn ang="0">
                    <a:pos x="2299" y="78"/>
                  </a:cxn>
                  <a:cxn ang="0">
                    <a:pos x="2166" y="47"/>
                  </a:cxn>
                  <a:cxn ang="0">
                    <a:pos x="2035" y="31"/>
                  </a:cxn>
                  <a:cxn ang="0">
                    <a:pos x="1909" y="16"/>
                  </a:cxn>
                  <a:cxn ang="0">
                    <a:pos x="1785" y="8"/>
                  </a:cxn>
                  <a:cxn ang="0">
                    <a:pos x="1660" y="0"/>
                  </a:cxn>
                  <a:cxn ang="0">
                    <a:pos x="1434" y="8"/>
                  </a:cxn>
                  <a:cxn ang="0">
                    <a:pos x="1216" y="24"/>
                  </a:cxn>
                  <a:cxn ang="0">
                    <a:pos x="1020" y="63"/>
                  </a:cxn>
                  <a:cxn ang="0">
                    <a:pos x="833" y="101"/>
                  </a:cxn>
                  <a:cxn ang="0">
                    <a:pos x="670" y="157"/>
                  </a:cxn>
                  <a:cxn ang="0">
                    <a:pos x="522" y="211"/>
                  </a:cxn>
                  <a:cxn ang="0">
                    <a:pos x="397" y="274"/>
                  </a:cxn>
                  <a:cxn ang="0">
                    <a:pos x="280" y="328"/>
                  </a:cxn>
                  <a:cxn ang="0">
                    <a:pos x="187" y="382"/>
                  </a:cxn>
                  <a:cxn ang="0">
                    <a:pos x="61" y="468"/>
                  </a:cxn>
                  <a:cxn ang="0">
                    <a:pos x="15" y="508"/>
                  </a:cxn>
                </a:cxnLst>
                <a:rect l="0" t="0" r="r" b="b"/>
                <a:pathLst>
                  <a:path w="2470" h="586">
                    <a:moveTo>
                      <a:pt x="15" y="508"/>
                    </a:moveTo>
                    <a:lnTo>
                      <a:pt x="7" y="515"/>
                    </a:lnTo>
                    <a:lnTo>
                      <a:pt x="0" y="539"/>
                    </a:lnTo>
                    <a:lnTo>
                      <a:pt x="0" y="555"/>
                    </a:lnTo>
                    <a:lnTo>
                      <a:pt x="7" y="570"/>
                    </a:lnTo>
                    <a:lnTo>
                      <a:pt x="23" y="586"/>
                    </a:lnTo>
                    <a:lnTo>
                      <a:pt x="38" y="586"/>
                    </a:lnTo>
                    <a:lnTo>
                      <a:pt x="54" y="586"/>
                    </a:lnTo>
                    <a:lnTo>
                      <a:pt x="70" y="578"/>
                    </a:lnTo>
                    <a:lnTo>
                      <a:pt x="117" y="546"/>
                    </a:lnTo>
                    <a:lnTo>
                      <a:pt x="241" y="468"/>
                    </a:lnTo>
                    <a:lnTo>
                      <a:pt x="327" y="414"/>
                    </a:lnTo>
                    <a:lnTo>
                      <a:pt x="436" y="359"/>
                    </a:lnTo>
                    <a:lnTo>
                      <a:pt x="561" y="305"/>
                    </a:lnTo>
                    <a:lnTo>
                      <a:pt x="709" y="250"/>
                    </a:lnTo>
                    <a:lnTo>
                      <a:pt x="865" y="195"/>
                    </a:lnTo>
                    <a:lnTo>
                      <a:pt x="1044" y="157"/>
                    </a:lnTo>
                    <a:lnTo>
                      <a:pt x="1239" y="125"/>
                    </a:lnTo>
                    <a:lnTo>
                      <a:pt x="1441" y="101"/>
                    </a:lnTo>
                    <a:lnTo>
                      <a:pt x="1668" y="94"/>
                    </a:lnTo>
                    <a:lnTo>
                      <a:pt x="1785" y="101"/>
                    </a:lnTo>
                    <a:lnTo>
                      <a:pt x="1902" y="110"/>
                    </a:lnTo>
                    <a:lnTo>
                      <a:pt x="2026" y="125"/>
                    </a:lnTo>
                    <a:lnTo>
                      <a:pt x="2159" y="148"/>
                    </a:lnTo>
                    <a:lnTo>
                      <a:pt x="2283" y="172"/>
                    </a:lnTo>
                    <a:lnTo>
                      <a:pt x="2424" y="204"/>
                    </a:lnTo>
                    <a:lnTo>
                      <a:pt x="2440" y="204"/>
                    </a:lnTo>
                    <a:lnTo>
                      <a:pt x="2456" y="195"/>
                    </a:lnTo>
                    <a:lnTo>
                      <a:pt x="2463" y="188"/>
                    </a:lnTo>
                    <a:lnTo>
                      <a:pt x="2470" y="172"/>
                    </a:lnTo>
                    <a:lnTo>
                      <a:pt x="2470" y="148"/>
                    </a:lnTo>
                    <a:lnTo>
                      <a:pt x="2463" y="133"/>
                    </a:lnTo>
                    <a:lnTo>
                      <a:pt x="2456" y="117"/>
                    </a:lnTo>
                    <a:lnTo>
                      <a:pt x="2440" y="110"/>
                    </a:lnTo>
                    <a:lnTo>
                      <a:pt x="2299" y="78"/>
                    </a:lnTo>
                    <a:lnTo>
                      <a:pt x="2166" y="47"/>
                    </a:lnTo>
                    <a:lnTo>
                      <a:pt x="2035" y="31"/>
                    </a:lnTo>
                    <a:lnTo>
                      <a:pt x="1909" y="16"/>
                    </a:lnTo>
                    <a:lnTo>
                      <a:pt x="1785" y="8"/>
                    </a:lnTo>
                    <a:lnTo>
                      <a:pt x="1660" y="0"/>
                    </a:lnTo>
                    <a:lnTo>
                      <a:pt x="1434" y="8"/>
                    </a:lnTo>
                    <a:lnTo>
                      <a:pt x="1216" y="24"/>
                    </a:lnTo>
                    <a:lnTo>
                      <a:pt x="1020" y="63"/>
                    </a:lnTo>
                    <a:lnTo>
                      <a:pt x="833" y="101"/>
                    </a:lnTo>
                    <a:lnTo>
                      <a:pt x="670" y="157"/>
                    </a:lnTo>
                    <a:lnTo>
                      <a:pt x="522" y="211"/>
                    </a:lnTo>
                    <a:lnTo>
                      <a:pt x="397" y="274"/>
                    </a:lnTo>
                    <a:lnTo>
                      <a:pt x="280" y="328"/>
                    </a:lnTo>
                    <a:lnTo>
                      <a:pt x="187" y="382"/>
                    </a:lnTo>
                    <a:lnTo>
                      <a:pt x="61" y="468"/>
                    </a:lnTo>
                    <a:lnTo>
                      <a:pt x="15" y="508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8" name="Freeform 18"/>
              <p:cNvSpPr>
                <a:spLocks noEditPoints="1"/>
              </p:cNvSpPr>
              <p:nvPr/>
            </p:nvSpPr>
            <p:spPr bwMode="auto">
              <a:xfrm>
                <a:off x="4412" y="1118"/>
                <a:ext cx="162" cy="51"/>
              </a:xfrm>
              <a:custGeom>
                <a:avLst/>
                <a:gdLst/>
                <a:ahLst/>
                <a:cxnLst>
                  <a:cxn ang="0">
                    <a:pos x="117" y="718"/>
                  </a:cxn>
                  <a:cxn ang="0">
                    <a:pos x="0" y="805"/>
                  </a:cxn>
                  <a:cxn ang="0">
                    <a:pos x="0" y="805"/>
                  </a:cxn>
                  <a:cxn ang="0">
                    <a:pos x="117" y="718"/>
                  </a:cxn>
                  <a:cxn ang="0">
                    <a:pos x="132" y="679"/>
                  </a:cxn>
                  <a:cxn ang="0">
                    <a:pos x="132" y="679"/>
                  </a:cxn>
                  <a:cxn ang="0">
                    <a:pos x="148" y="656"/>
                  </a:cxn>
                  <a:cxn ang="0">
                    <a:pos x="179" y="617"/>
                  </a:cxn>
                  <a:cxn ang="0">
                    <a:pos x="179" y="617"/>
                  </a:cxn>
                  <a:cxn ang="0">
                    <a:pos x="187" y="601"/>
                  </a:cxn>
                  <a:cxn ang="0">
                    <a:pos x="234" y="539"/>
                  </a:cxn>
                  <a:cxn ang="0">
                    <a:pos x="234" y="539"/>
                  </a:cxn>
                  <a:cxn ang="0">
                    <a:pos x="234" y="539"/>
                  </a:cxn>
                  <a:cxn ang="0">
                    <a:pos x="272" y="492"/>
                  </a:cxn>
                  <a:cxn ang="0">
                    <a:pos x="272" y="492"/>
                  </a:cxn>
                  <a:cxn ang="0">
                    <a:pos x="2550" y="375"/>
                  </a:cxn>
                  <a:cxn ang="0">
                    <a:pos x="2573" y="398"/>
                  </a:cxn>
                  <a:cxn ang="0">
                    <a:pos x="2588" y="430"/>
                  </a:cxn>
                  <a:cxn ang="0">
                    <a:pos x="2573" y="398"/>
                  </a:cxn>
                  <a:cxn ang="0">
                    <a:pos x="2550" y="375"/>
                  </a:cxn>
                  <a:cxn ang="0">
                    <a:pos x="2043" y="110"/>
                  </a:cxn>
                  <a:cxn ang="0">
                    <a:pos x="2043" y="110"/>
                  </a:cxn>
                  <a:cxn ang="0">
                    <a:pos x="2027" y="102"/>
                  </a:cxn>
                  <a:cxn ang="0">
                    <a:pos x="1076" y="40"/>
                  </a:cxn>
                  <a:cxn ang="0">
                    <a:pos x="834" y="110"/>
                  </a:cxn>
                  <a:cxn ang="0">
                    <a:pos x="623" y="211"/>
                  </a:cxn>
                  <a:cxn ang="0">
                    <a:pos x="436" y="344"/>
                  </a:cxn>
                  <a:cxn ang="0">
                    <a:pos x="272" y="492"/>
                  </a:cxn>
                  <a:cxn ang="0">
                    <a:pos x="436" y="344"/>
                  </a:cxn>
                  <a:cxn ang="0">
                    <a:pos x="623" y="211"/>
                  </a:cxn>
                  <a:cxn ang="0">
                    <a:pos x="834" y="110"/>
                  </a:cxn>
                  <a:cxn ang="0">
                    <a:pos x="1076" y="40"/>
                  </a:cxn>
                  <a:cxn ang="0">
                    <a:pos x="1084" y="40"/>
                  </a:cxn>
                  <a:cxn ang="0">
                    <a:pos x="1146" y="24"/>
                  </a:cxn>
                  <a:cxn ang="0">
                    <a:pos x="1146" y="24"/>
                  </a:cxn>
                  <a:cxn ang="0">
                    <a:pos x="1318" y="0"/>
                  </a:cxn>
                  <a:cxn ang="0">
                    <a:pos x="1318" y="0"/>
                  </a:cxn>
                  <a:cxn ang="0">
                    <a:pos x="1598" y="0"/>
                  </a:cxn>
                  <a:cxn ang="0">
                    <a:pos x="1879" y="55"/>
                  </a:cxn>
                  <a:cxn ang="0">
                    <a:pos x="1879" y="55"/>
                  </a:cxn>
                  <a:cxn ang="0">
                    <a:pos x="1598" y="0"/>
                  </a:cxn>
                </a:cxnLst>
                <a:rect l="0" t="0" r="r" b="b"/>
                <a:pathLst>
                  <a:path w="2588" h="828">
                    <a:moveTo>
                      <a:pt x="117" y="711"/>
                    </a:moveTo>
                    <a:lnTo>
                      <a:pt x="117" y="718"/>
                    </a:lnTo>
                    <a:lnTo>
                      <a:pt x="15" y="789"/>
                    </a:lnTo>
                    <a:lnTo>
                      <a:pt x="0" y="805"/>
                    </a:lnTo>
                    <a:lnTo>
                      <a:pt x="0" y="828"/>
                    </a:lnTo>
                    <a:lnTo>
                      <a:pt x="0" y="805"/>
                    </a:lnTo>
                    <a:lnTo>
                      <a:pt x="15" y="789"/>
                    </a:lnTo>
                    <a:lnTo>
                      <a:pt x="117" y="718"/>
                    </a:lnTo>
                    <a:lnTo>
                      <a:pt x="117" y="711"/>
                    </a:lnTo>
                    <a:close/>
                    <a:moveTo>
                      <a:pt x="132" y="679"/>
                    </a:moveTo>
                    <a:lnTo>
                      <a:pt x="125" y="695"/>
                    </a:lnTo>
                    <a:lnTo>
                      <a:pt x="132" y="679"/>
                    </a:lnTo>
                    <a:close/>
                    <a:moveTo>
                      <a:pt x="156" y="641"/>
                    </a:moveTo>
                    <a:lnTo>
                      <a:pt x="148" y="656"/>
                    </a:lnTo>
                    <a:lnTo>
                      <a:pt x="156" y="641"/>
                    </a:lnTo>
                    <a:close/>
                    <a:moveTo>
                      <a:pt x="179" y="617"/>
                    </a:moveTo>
                    <a:lnTo>
                      <a:pt x="171" y="625"/>
                    </a:lnTo>
                    <a:lnTo>
                      <a:pt x="179" y="617"/>
                    </a:lnTo>
                    <a:close/>
                    <a:moveTo>
                      <a:pt x="195" y="585"/>
                    </a:moveTo>
                    <a:lnTo>
                      <a:pt x="187" y="601"/>
                    </a:lnTo>
                    <a:lnTo>
                      <a:pt x="195" y="585"/>
                    </a:lnTo>
                    <a:close/>
                    <a:moveTo>
                      <a:pt x="234" y="539"/>
                    </a:moveTo>
                    <a:lnTo>
                      <a:pt x="202" y="578"/>
                    </a:lnTo>
                    <a:lnTo>
                      <a:pt x="234" y="539"/>
                    </a:lnTo>
                    <a:close/>
                    <a:moveTo>
                      <a:pt x="249" y="515"/>
                    </a:moveTo>
                    <a:lnTo>
                      <a:pt x="234" y="539"/>
                    </a:lnTo>
                    <a:lnTo>
                      <a:pt x="249" y="515"/>
                    </a:lnTo>
                    <a:close/>
                    <a:moveTo>
                      <a:pt x="272" y="492"/>
                    </a:moveTo>
                    <a:lnTo>
                      <a:pt x="258" y="515"/>
                    </a:lnTo>
                    <a:lnTo>
                      <a:pt x="272" y="492"/>
                    </a:lnTo>
                    <a:close/>
                    <a:moveTo>
                      <a:pt x="2417" y="351"/>
                    </a:moveTo>
                    <a:lnTo>
                      <a:pt x="2550" y="375"/>
                    </a:lnTo>
                    <a:lnTo>
                      <a:pt x="2565" y="383"/>
                    </a:lnTo>
                    <a:lnTo>
                      <a:pt x="2573" y="398"/>
                    </a:lnTo>
                    <a:lnTo>
                      <a:pt x="2580" y="407"/>
                    </a:lnTo>
                    <a:lnTo>
                      <a:pt x="2588" y="430"/>
                    </a:lnTo>
                    <a:lnTo>
                      <a:pt x="2580" y="407"/>
                    </a:lnTo>
                    <a:lnTo>
                      <a:pt x="2573" y="398"/>
                    </a:lnTo>
                    <a:lnTo>
                      <a:pt x="2565" y="383"/>
                    </a:lnTo>
                    <a:lnTo>
                      <a:pt x="2550" y="375"/>
                    </a:lnTo>
                    <a:lnTo>
                      <a:pt x="2417" y="351"/>
                    </a:lnTo>
                    <a:close/>
                    <a:moveTo>
                      <a:pt x="2043" y="110"/>
                    </a:moveTo>
                    <a:lnTo>
                      <a:pt x="2058" y="117"/>
                    </a:lnTo>
                    <a:lnTo>
                      <a:pt x="2043" y="110"/>
                    </a:lnTo>
                    <a:close/>
                    <a:moveTo>
                      <a:pt x="2012" y="102"/>
                    </a:moveTo>
                    <a:lnTo>
                      <a:pt x="2027" y="102"/>
                    </a:lnTo>
                    <a:lnTo>
                      <a:pt x="2012" y="102"/>
                    </a:lnTo>
                    <a:close/>
                    <a:moveTo>
                      <a:pt x="1076" y="40"/>
                    </a:moveTo>
                    <a:lnTo>
                      <a:pt x="951" y="70"/>
                    </a:lnTo>
                    <a:lnTo>
                      <a:pt x="834" y="110"/>
                    </a:lnTo>
                    <a:lnTo>
                      <a:pt x="725" y="157"/>
                    </a:lnTo>
                    <a:lnTo>
                      <a:pt x="623" y="211"/>
                    </a:lnTo>
                    <a:lnTo>
                      <a:pt x="530" y="274"/>
                    </a:lnTo>
                    <a:lnTo>
                      <a:pt x="436" y="344"/>
                    </a:lnTo>
                    <a:lnTo>
                      <a:pt x="351" y="414"/>
                    </a:lnTo>
                    <a:lnTo>
                      <a:pt x="272" y="492"/>
                    </a:lnTo>
                    <a:lnTo>
                      <a:pt x="351" y="414"/>
                    </a:lnTo>
                    <a:lnTo>
                      <a:pt x="436" y="344"/>
                    </a:lnTo>
                    <a:lnTo>
                      <a:pt x="530" y="274"/>
                    </a:lnTo>
                    <a:lnTo>
                      <a:pt x="623" y="211"/>
                    </a:lnTo>
                    <a:lnTo>
                      <a:pt x="725" y="157"/>
                    </a:lnTo>
                    <a:lnTo>
                      <a:pt x="834" y="110"/>
                    </a:lnTo>
                    <a:lnTo>
                      <a:pt x="951" y="70"/>
                    </a:lnTo>
                    <a:lnTo>
                      <a:pt x="1076" y="40"/>
                    </a:lnTo>
                    <a:close/>
                    <a:moveTo>
                      <a:pt x="1107" y="32"/>
                    </a:moveTo>
                    <a:lnTo>
                      <a:pt x="1084" y="40"/>
                    </a:lnTo>
                    <a:lnTo>
                      <a:pt x="1107" y="32"/>
                    </a:lnTo>
                    <a:close/>
                    <a:moveTo>
                      <a:pt x="1146" y="24"/>
                    </a:moveTo>
                    <a:lnTo>
                      <a:pt x="1123" y="32"/>
                    </a:lnTo>
                    <a:lnTo>
                      <a:pt x="1146" y="24"/>
                    </a:lnTo>
                    <a:close/>
                    <a:moveTo>
                      <a:pt x="1458" y="0"/>
                    </a:moveTo>
                    <a:lnTo>
                      <a:pt x="1318" y="0"/>
                    </a:lnTo>
                    <a:lnTo>
                      <a:pt x="1185" y="16"/>
                    </a:lnTo>
                    <a:lnTo>
                      <a:pt x="1318" y="0"/>
                    </a:lnTo>
                    <a:lnTo>
                      <a:pt x="1450" y="0"/>
                    </a:lnTo>
                    <a:lnTo>
                      <a:pt x="1598" y="0"/>
                    </a:lnTo>
                    <a:lnTo>
                      <a:pt x="1738" y="24"/>
                    </a:lnTo>
                    <a:lnTo>
                      <a:pt x="1879" y="55"/>
                    </a:lnTo>
                    <a:lnTo>
                      <a:pt x="2003" y="94"/>
                    </a:lnTo>
                    <a:lnTo>
                      <a:pt x="1879" y="55"/>
                    </a:lnTo>
                    <a:lnTo>
                      <a:pt x="1738" y="24"/>
                    </a:lnTo>
                    <a:lnTo>
                      <a:pt x="1598" y="0"/>
                    </a:lnTo>
                    <a:lnTo>
                      <a:pt x="1458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9" name="Freeform 19"/>
              <p:cNvSpPr>
                <a:spLocks/>
              </p:cNvSpPr>
              <p:nvPr/>
            </p:nvSpPr>
            <p:spPr bwMode="auto">
              <a:xfrm>
                <a:off x="4420" y="1118"/>
                <a:ext cx="143" cy="45"/>
              </a:xfrm>
              <a:custGeom>
                <a:avLst/>
                <a:gdLst/>
                <a:ahLst/>
                <a:cxnLst>
                  <a:cxn ang="0">
                    <a:pos x="1333" y="0"/>
                  </a:cxn>
                  <a:cxn ang="0">
                    <a:pos x="1201" y="0"/>
                  </a:cxn>
                  <a:cxn ang="0">
                    <a:pos x="1068" y="16"/>
                  </a:cxn>
                  <a:cxn ang="0">
                    <a:pos x="1029" y="24"/>
                  </a:cxn>
                  <a:cxn ang="0">
                    <a:pos x="1006" y="32"/>
                  </a:cxn>
                  <a:cxn ang="0">
                    <a:pos x="990" y="32"/>
                  </a:cxn>
                  <a:cxn ang="0">
                    <a:pos x="967" y="40"/>
                  </a:cxn>
                  <a:cxn ang="0">
                    <a:pos x="959" y="40"/>
                  </a:cxn>
                  <a:cxn ang="0">
                    <a:pos x="834" y="70"/>
                  </a:cxn>
                  <a:cxn ang="0">
                    <a:pos x="717" y="110"/>
                  </a:cxn>
                  <a:cxn ang="0">
                    <a:pos x="608" y="157"/>
                  </a:cxn>
                  <a:cxn ang="0">
                    <a:pos x="506" y="211"/>
                  </a:cxn>
                  <a:cxn ang="0">
                    <a:pos x="413" y="274"/>
                  </a:cxn>
                  <a:cxn ang="0">
                    <a:pos x="319" y="344"/>
                  </a:cxn>
                  <a:cxn ang="0">
                    <a:pos x="234" y="414"/>
                  </a:cxn>
                  <a:cxn ang="0">
                    <a:pos x="155" y="492"/>
                  </a:cxn>
                  <a:cxn ang="0">
                    <a:pos x="141" y="515"/>
                  </a:cxn>
                  <a:cxn ang="0">
                    <a:pos x="132" y="515"/>
                  </a:cxn>
                  <a:cxn ang="0">
                    <a:pos x="117" y="539"/>
                  </a:cxn>
                  <a:cxn ang="0">
                    <a:pos x="85" y="578"/>
                  </a:cxn>
                  <a:cxn ang="0">
                    <a:pos x="78" y="585"/>
                  </a:cxn>
                  <a:cxn ang="0">
                    <a:pos x="70" y="601"/>
                  </a:cxn>
                  <a:cxn ang="0">
                    <a:pos x="62" y="617"/>
                  </a:cxn>
                  <a:cxn ang="0">
                    <a:pos x="54" y="625"/>
                  </a:cxn>
                  <a:cxn ang="0">
                    <a:pos x="39" y="641"/>
                  </a:cxn>
                  <a:cxn ang="0">
                    <a:pos x="31" y="656"/>
                  </a:cxn>
                  <a:cxn ang="0">
                    <a:pos x="15" y="679"/>
                  </a:cxn>
                  <a:cxn ang="0">
                    <a:pos x="8" y="695"/>
                  </a:cxn>
                  <a:cxn ang="0">
                    <a:pos x="0" y="711"/>
                  </a:cxn>
                  <a:cxn ang="0">
                    <a:pos x="0" y="718"/>
                  </a:cxn>
                  <a:cxn ang="0">
                    <a:pos x="94" y="656"/>
                  </a:cxn>
                  <a:cxn ang="0">
                    <a:pos x="218" y="585"/>
                  </a:cxn>
                  <a:cxn ang="0">
                    <a:pos x="382" y="515"/>
                  </a:cxn>
                  <a:cxn ang="0">
                    <a:pos x="569" y="445"/>
                  </a:cxn>
                  <a:cxn ang="0">
                    <a:pos x="780" y="375"/>
                  </a:cxn>
                  <a:cxn ang="0">
                    <a:pos x="904" y="344"/>
                  </a:cxn>
                  <a:cxn ang="0">
                    <a:pos x="1029" y="320"/>
                  </a:cxn>
                  <a:cxn ang="0">
                    <a:pos x="1154" y="304"/>
                  </a:cxn>
                  <a:cxn ang="0">
                    <a:pos x="1294" y="290"/>
                  </a:cxn>
                  <a:cxn ang="0">
                    <a:pos x="1434" y="274"/>
                  </a:cxn>
                  <a:cxn ang="0">
                    <a:pos x="1591" y="274"/>
                  </a:cxn>
                  <a:cxn ang="0">
                    <a:pos x="1754" y="274"/>
                  </a:cxn>
                  <a:cxn ang="0">
                    <a:pos x="1933" y="290"/>
                  </a:cxn>
                  <a:cxn ang="0">
                    <a:pos x="2113" y="313"/>
                  </a:cxn>
                  <a:cxn ang="0">
                    <a:pos x="2300" y="351"/>
                  </a:cxn>
                  <a:cxn ang="0">
                    <a:pos x="2222" y="281"/>
                  </a:cxn>
                  <a:cxn ang="0">
                    <a:pos x="2136" y="219"/>
                  </a:cxn>
                  <a:cxn ang="0">
                    <a:pos x="2035" y="164"/>
                  </a:cxn>
                  <a:cxn ang="0">
                    <a:pos x="1941" y="117"/>
                  </a:cxn>
                  <a:cxn ang="0">
                    <a:pos x="1926" y="110"/>
                  </a:cxn>
                  <a:cxn ang="0">
                    <a:pos x="1910" y="102"/>
                  </a:cxn>
                  <a:cxn ang="0">
                    <a:pos x="1895" y="102"/>
                  </a:cxn>
                  <a:cxn ang="0">
                    <a:pos x="1886" y="94"/>
                  </a:cxn>
                  <a:cxn ang="0">
                    <a:pos x="1762" y="55"/>
                  </a:cxn>
                  <a:cxn ang="0">
                    <a:pos x="1621" y="24"/>
                  </a:cxn>
                  <a:cxn ang="0">
                    <a:pos x="1481" y="0"/>
                  </a:cxn>
                  <a:cxn ang="0">
                    <a:pos x="1333" y="0"/>
                  </a:cxn>
                </a:cxnLst>
                <a:rect l="0" t="0" r="r" b="b"/>
                <a:pathLst>
                  <a:path w="2300" h="718">
                    <a:moveTo>
                      <a:pt x="1333" y="0"/>
                    </a:moveTo>
                    <a:lnTo>
                      <a:pt x="1201" y="0"/>
                    </a:lnTo>
                    <a:lnTo>
                      <a:pt x="1068" y="16"/>
                    </a:lnTo>
                    <a:lnTo>
                      <a:pt x="1029" y="24"/>
                    </a:lnTo>
                    <a:lnTo>
                      <a:pt x="1006" y="32"/>
                    </a:lnTo>
                    <a:lnTo>
                      <a:pt x="990" y="32"/>
                    </a:lnTo>
                    <a:lnTo>
                      <a:pt x="967" y="40"/>
                    </a:lnTo>
                    <a:lnTo>
                      <a:pt x="959" y="40"/>
                    </a:lnTo>
                    <a:lnTo>
                      <a:pt x="834" y="70"/>
                    </a:lnTo>
                    <a:lnTo>
                      <a:pt x="717" y="110"/>
                    </a:lnTo>
                    <a:lnTo>
                      <a:pt x="608" y="157"/>
                    </a:lnTo>
                    <a:lnTo>
                      <a:pt x="506" y="211"/>
                    </a:lnTo>
                    <a:lnTo>
                      <a:pt x="413" y="274"/>
                    </a:lnTo>
                    <a:lnTo>
                      <a:pt x="319" y="344"/>
                    </a:lnTo>
                    <a:lnTo>
                      <a:pt x="234" y="414"/>
                    </a:lnTo>
                    <a:lnTo>
                      <a:pt x="155" y="492"/>
                    </a:lnTo>
                    <a:lnTo>
                      <a:pt x="141" y="515"/>
                    </a:lnTo>
                    <a:lnTo>
                      <a:pt x="132" y="515"/>
                    </a:lnTo>
                    <a:lnTo>
                      <a:pt x="117" y="539"/>
                    </a:lnTo>
                    <a:lnTo>
                      <a:pt x="85" y="578"/>
                    </a:lnTo>
                    <a:lnTo>
                      <a:pt x="78" y="585"/>
                    </a:lnTo>
                    <a:lnTo>
                      <a:pt x="70" y="601"/>
                    </a:lnTo>
                    <a:lnTo>
                      <a:pt x="62" y="617"/>
                    </a:lnTo>
                    <a:lnTo>
                      <a:pt x="54" y="625"/>
                    </a:lnTo>
                    <a:lnTo>
                      <a:pt x="39" y="641"/>
                    </a:lnTo>
                    <a:lnTo>
                      <a:pt x="31" y="656"/>
                    </a:lnTo>
                    <a:lnTo>
                      <a:pt x="15" y="679"/>
                    </a:lnTo>
                    <a:lnTo>
                      <a:pt x="8" y="695"/>
                    </a:lnTo>
                    <a:lnTo>
                      <a:pt x="0" y="711"/>
                    </a:lnTo>
                    <a:lnTo>
                      <a:pt x="0" y="718"/>
                    </a:lnTo>
                    <a:lnTo>
                      <a:pt x="94" y="656"/>
                    </a:lnTo>
                    <a:lnTo>
                      <a:pt x="218" y="585"/>
                    </a:lnTo>
                    <a:lnTo>
                      <a:pt x="382" y="515"/>
                    </a:lnTo>
                    <a:lnTo>
                      <a:pt x="569" y="445"/>
                    </a:lnTo>
                    <a:lnTo>
                      <a:pt x="780" y="375"/>
                    </a:lnTo>
                    <a:lnTo>
                      <a:pt x="904" y="344"/>
                    </a:lnTo>
                    <a:lnTo>
                      <a:pt x="1029" y="320"/>
                    </a:lnTo>
                    <a:lnTo>
                      <a:pt x="1154" y="304"/>
                    </a:lnTo>
                    <a:lnTo>
                      <a:pt x="1294" y="290"/>
                    </a:lnTo>
                    <a:lnTo>
                      <a:pt x="1434" y="274"/>
                    </a:lnTo>
                    <a:lnTo>
                      <a:pt x="1591" y="274"/>
                    </a:lnTo>
                    <a:lnTo>
                      <a:pt x="1754" y="274"/>
                    </a:lnTo>
                    <a:lnTo>
                      <a:pt x="1933" y="290"/>
                    </a:lnTo>
                    <a:lnTo>
                      <a:pt x="2113" y="313"/>
                    </a:lnTo>
                    <a:lnTo>
                      <a:pt x="2300" y="351"/>
                    </a:lnTo>
                    <a:lnTo>
                      <a:pt x="2222" y="281"/>
                    </a:lnTo>
                    <a:lnTo>
                      <a:pt x="2136" y="219"/>
                    </a:lnTo>
                    <a:lnTo>
                      <a:pt x="2035" y="164"/>
                    </a:lnTo>
                    <a:lnTo>
                      <a:pt x="1941" y="117"/>
                    </a:lnTo>
                    <a:lnTo>
                      <a:pt x="1926" y="110"/>
                    </a:lnTo>
                    <a:lnTo>
                      <a:pt x="1910" y="102"/>
                    </a:lnTo>
                    <a:lnTo>
                      <a:pt x="1895" y="102"/>
                    </a:lnTo>
                    <a:lnTo>
                      <a:pt x="1886" y="94"/>
                    </a:lnTo>
                    <a:lnTo>
                      <a:pt x="1762" y="55"/>
                    </a:lnTo>
                    <a:lnTo>
                      <a:pt x="1621" y="24"/>
                    </a:lnTo>
                    <a:lnTo>
                      <a:pt x="1481" y="0"/>
                    </a:lnTo>
                    <a:lnTo>
                      <a:pt x="1333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0" name="Freeform 20"/>
              <p:cNvSpPr>
                <a:spLocks/>
              </p:cNvSpPr>
              <p:nvPr/>
            </p:nvSpPr>
            <p:spPr bwMode="auto">
              <a:xfrm>
                <a:off x="4411" y="1198"/>
                <a:ext cx="1" cy="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8"/>
                  </a:cxn>
                  <a:cxn ang="0">
                    <a:pos x="8" y="0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lnTo>
                      <a:pt x="0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1" name="Freeform 21"/>
              <p:cNvSpPr>
                <a:spLocks/>
              </p:cNvSpPr>
              <p:nvPr/>
            </p:nvSpPr>
            <p:spPr bwMode="auto">
              <a:xfrm>
                <a:off x="4581" y="1170"/>
                <a:ext cx="3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8"/>
                  </a:cxn>
                  <a:cxn ang="0">
                    <a:pos x="32" y="16"/>
                  </a:cxn>
                  <a:cxn ang="0">
                    <a:pos x="39" y="32"/>
                  </a:cxn>
                  <a:cxn ang="0">
                    <a:pos x="39" y="47"/>
                  </a:cxn>
                  <a:cxn ang="0">
                    <a:pos x="39" y="32"/>
                  </a:cxn>
                  <a:cxn ang="0">
                    <a:pos x="32" y="16"/>
                  </a:cxn>
                  <a:cxn ang="0">
                    <a:pos x="16" y="8"/>
                  </a:cxn>
                  <a:cxn ang="0">
                    <a:pos x="0" y="0"/>
                  </a:cxn>
                </a:cxnLst>
                <a:rect l="0" t="0" r="r" b="b"/>
                <a:pathLst>
                  <a:path w="39" h="47">
                    <a:moveTo>
                      <a:pt x="0" y="0"/>
                    </a:moveTo>
                    <a:lnTo>
                      <a:pt x="16" y="8"/>
                    </a:lnTo>
                    <a:lnTo>
                      <a:pt x="32" y="16"/>
                    </a:lnTo>
                    <a:lnTo>
                      <a:pt x="39" y="32"/>
                    </a:lnTo>
                    <a:lnTo>
                      <a:pt x="39" y="47"/>
                    </a:lnTo>
                    <a:lnTo>
                      <a:pt x="39" y="32"/>
                    </a:lnTo>
                    <a:lnTo>
                      <a:pt x="32" y="16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2" name="Freeform 22"/>
              <p:cNvSpPr>
                <a:spLocks/>
              </p:cNvSpPr>
              <p:nvPr/>
            </p:nvSpPr>
            <p:spPr bwMode="auto">
              <a:xfrm>
                <a:off x="4412" y="1143"/>
                <a:ext cx="169" cy="55"/>
              </a:xfrm>
              <a:custGeom>
                <a:avLst/>
                <a:gdLst/>
                <a:ahLst/>
                <a:cxnLst>
                  <a:cxn ang="0">
                    <a:pos x="1723" y="0"/>
                  </a:cxn>
                  <a:cxn ang="0">
                    <a:pos x="1536" y="9"/>
                  </a:cxn>
                  <a:cxn ang="0">
                    <a:pos x="1356" y="23"/>
                  </a:cxn>
                  <a:cxn ang="0">
                    <a:pos x="1193" y="47"/>
                  </a:cxn>
                  <a:cxn ang="0">
                    <a:pos x="1037" y="79"/>
                  </a:cxn>
                  <a:cxn ang="0">
                    <a:pos x="889" y="117"/>
                  </a:cxn>
                  <a:cxn ang="0">
                    <a:pos x="757" y="156"/>
                  </a:cxn>
                  <a:cxn ang="0">
                    <a:pos x="631" y="203"/>
                  </a:cxn>
                  <a:cxn ang="0">
                    <a:pos x="523" y="250"/>
                  </a:cxn>
                  <a:cxn ang="0">
                    <a:pos x="336" y="336"/>
                  </a:cxn>
                  <a:cxn ang="0">
                    <a:pos x="203" y="421"/>
                  </a:cxn>
                  <a:cxn ang="0">
                    <a:pos x="117" y="477"/>
                  </a:cxn>
                  <a:cxn ang="0">
                    <a:pos x="86" y="500"/>
                  </a:cxn>
                  <a:cxn ang="0">
                    <a:pos x="70" y="508"/>
                  </a:cxn>
                  <a:cxn ang="0">
                    <a:pos x="55" y="508"/>
                  </a:cxn>
                  <a:cxn ang="0">
                    <a:pos x="39" y="508"/>
                  </a:cxn>
                  <a:cxn ang="0">
                    <a:pos x="16" y="601"/>
                  </a:cxn>
                  <a:cxn ang="0">
                    <a:pos x="0" y="695"/>
                  </a:cxn>
                  <a:cxn ang="0">
                    <a:pos x="0" y="788"/>
                  </a:cxn>
                  <a:cxn ang="0">
                    <a:pos x="0" y="890"/>
                  </a:cxn>
                  <a:cxn ang="0">
                    <a:pos x="8" y="882"/>
                  </a:cxn>
                  <a:cxn ang="0">
                    <a:pos x="47" y="851"/>
                  </a:cxn>
                  <a:cxn ang="0">
                    <a:pos x="156" y="788"/>
                  </a:cxn>
                  <a:cxn ang="0">
                    <a:pos x="320" y="695"/>
                  </a:cxn>
                  <a:cxn ang="0">
                    <a:pos x="429" y="648"/>
                  </a:cxn>
                  <a:cxn ang="0">
                    <a:pos x="554" y="594"/>
                  </a:cxn>
                  <a:cxn ang="0">
                    <a:pos x="546" y="594"/>
                  </a:cxn>
                  <a:cxn ang="0">
                    <a:pos x="585" y="538"/>
                  </a:cxn>
                  <a:cxn ang="0">
                    <a:pos x="631" y="484"/>
                  </a:cxn>
                  <a:cxn ang="0">
                    <a:pos x="687" y="430"/>
                  </a:cxn>
                  <a:cxn ang="0">
                    <a:pos x="757" y="383"/>
                  </a:cxn>
                  <a:cxn ang="0">
                    <a:pos x="827" y="336"/>
                  </a:cxn>
                  <a:cxn ang="0">
                    <a:pos x="905" y="297"/>
                  </a:cxn>
                  <a:cxn ang="0">
                    <a:pos x="998" y="258"/>
                  </a:cxn>
                  <a:cxn ang="0">
                    <a:pos x="1099" y="219"/>
                  </a:cxn>
                  <a:cxn ang="0">
                    <a:pos x="1232" y="180"/>
                  </a:cxn>
                  <a:cxn ang="0">
                    <a:pos x="1356" y="156"/>
                  </a:cxn>
                  <a:cxn ang="0">
                    <a:pos x="1473" y="141"/>
                  </a:cxn>
                  <a:cxn ang="0">
                    <a:pos x="1590" y="141"/>
                  </a:cxn>
                  <a:cxn ang="0">
                    <a:pos x="1684" y="141"/>
                  </a:cxn>
                  <a:cxn ang="0">
                    <a:pos x="1786" y="156"/>
                  </a:cxn>
                  <a:cxn ang="0">
                    <a:pos x="1871" y="172"/>
                  </a:cxn>
                  <a:cxn ang="0">
                    <a:pos x="1950" y="196"/>
                  </a:cxn>
                  <a:cxn ang="0">
                    <a:pos x="2027" y="234"/>
                  </a:cxn>
                  <a:cxn ang="0">
                    <a:pos x="2097" y="274"/>
                  </a:cxn>
                  <a:cxn ang="0">
                    <a:pos x="2160" y="313"/>
                  </a:cxn>
                  <a:cxn ang="0">
                    <a:pos x="2222" y="367"/>
                  </a:cxn>
                  <a:cxn ang="0">
                    <a:pos x="2214" y="367"/>
                  </a:cxn>
                  <a:cxn ang="0">
                    <a:pos x="2456" y="398"/>
                  </a:cxn>
                  <a:cxn ang="0">
                    <a:pos x="2713" y="445"/>
                  </a:cxn>
                  <a:cxn ang="0">
                    <a:pos x="2689" y="351"/>
                  </a:cxn>
                  <a:cxn ang="0">
                    <a:pos x="2651" y="266"/>
                  </a:cxn>
                  <a:cxn ang="0">
                    <a:pos x="2612" y="180"/>
                  </a:cxn>
                  <a:cxn ang="0">
                    <a:pos x="2565" y="102"/>
                  </a:cxn>
                  <a:cxn ang="0">
                    <a:pos x="2549" y="110"/>
                  </a:cxn>
                  <a:cxn ang="0">
                    <a:pos x="2542" y="102"/>
                  </a:cxn>
                  <a:cxn ang="0">
                    <a:pos x="2324" y="55"/>
                  </a:cxn>
                  <a:cxn ang="0">
                    <a:pos x="2113" y="23"/>
                  </a:cxn>
                  <a:cxn ang="0">
                    <a:pos x="1910" y="9"/>
                  </a:cxn>
                  <a:cxn ang="0">
                    <a:pos x="1723" y="0"/>
                  </a:cxn>
                </a:cxnLst>
                <a:rect l="0" t="0" r="r" b="b"/>
                <a:pathLst>
                  <a:path w="2713" h="890">
                    <a:moveTo>
                      <a:pt x="1723" y="0"/>
                    </a:moveTo>
                    <a:lnTo>
                      <a:pt x="1536" y="9"/>
                    </a:lnTo>
                    <a:lnTo>
                      <a:pt x="1356" y="23"/>
                    </a:lnTo>
                    <a:lnTo>
                      <a:pt x="1193" y="47"/>
                    </a:lnTo>
                    <a:lnTo>
                      <a:pt x="1037" y="79"/>
                    </a:lnTo>
                    <a:lnTo>
                      <a:pt x="889" y="117"/>
                    </a:lnTo>
                    <a:lnTo>
                      <a:pt x="757" y="156"/>
                    </a:lnTo>
                    <a:lnTo>
                      <a:pt x="631" y="203"/>
                    </a:lnTo>
                    <a:lnTo>
                      <a:pt x="523" y="250"/>
                    </a:lnTo>
                    <a:lnTo>
                      <a:pt x="336" y="336"/>
                    </a:lnTo>
                    <a:lnTo>
                      <a:pt x="203" y="421"/>
                    </a:lnTo>
                    <a:lnTo>
                      <a:pt x="117" y="477"/>
                    </a:lnTo>
                    <a:lnTo>
                      <a:pt x="86" y="500"/>
                    </a:lnTo>
                    <a:lnTo>
                      <a:pt x="70" y="508"/>
                    </a:lnTo>
                    <a:lnTo>
                      <a:pt x="55" y="508"/>
                    </a:lnTo>
                    <a:lnTo>
                      <a:pt x="39" y="508"/>
                    </a:lnTo>
                    <a:lnTo>
                      <a:pt x="16" y="601"/>
                    </a:lnTo>
                    <a:lnTo>
                      <a:pt x="0" y="695"/>
                    </a:lnTo>
                    <a:lnTo>
                      <a:pt x="0" y="788"/>
                    </a:lnTo>
                    <a:lnTo>
                      <a:pt x="0" y="890"/>
                    </a:lnTo>
                    <a:lnTo>
                      <a:pt x="8" y="882"/>
                    </a:lnTo>
                    <a:lnTo>
                      <a:pt x="47" y="851"/>
                    </a:lnTo>
                    <a:lnTo>
                      <a:pt x="156" y="788"/>
                    </a:lnTo>
                    <a:lnTo>
                      <a:pt x="320" y="695"/>
                    </a:lnTo>
                    <a:lnTo>
                      <a:pt x="429" y="648"/>
                    </a:lnTo>
                    <a:lnTo>
                      <a:pt x="554" y="594"/>
                    </a:lnTo>
                    <a:lnTo>
                      <a:pt x="546" y="594"/>
                    </a:lnTo>
                    <a:lnTo>
                      <a:pt x="585" y="538"/>
                    </a:lnTo>
                    <a:lnTo>
                      <a:pt x="631" y="484"/>
                    </a:lnTo>
                    <a:lnTo>
                      <a:pt x="687" y="430"/>
                    </a:lnTo>
                    <a:lnTo>
                      <a:pt x="757" y="383"/>
                    </a:lnTo>
                    <a:lnTo>
                      <a:pt x="827" y="336"/>
                    </a:lnTo>
                    <a:lnTo>
                      <a:pt x="905" y="297"/>
                    </a:lnTo>
                    <a:lnTo>
                      <a:pt x="998" y="258"/>
                    </a:lnTo>
                    <a:lnTo>
                      <a:pt x="1099" y="219"/>
                    </a:lnTo>
                    <a:lnTo>
                      <a:pt x="1232" y="180"/>
                    </a:lnTo>
                    <a:lnTo>
                      <a:pt x="1356" y="156"/>
                    </a:lnTo>
                    <a:lnTo>
                      <a:pt x="1473" y="141"/>
                    </a:lnTo>
                    <a:lnTo>
                      <a:pt x="1590" y="141"/>
                    </a:lnTo>
                    <a:lnTo>
                      <a:pt x="1684" y="141"/>
                    </a:lnTo>
                    <a:lnTo>
                      <a:pt x="1786" y="156"/>
                    </a:lnTo>
                    <a:lnTo>
                      <a:pt x="1871" y="172"/>
                    </a:lnTo>
                    <a:lnTo>
                      <a:pt x="1950" y="196"/>
                    </a:lnTo>
                    <a:lnTo>
                      <a:pt x="2027" y="234"/>
                    </a:lnTo>
                    <a:lnTo>
                      <a:pt x="2097" y="274"/>
                    </a:lnTo>
                    <a:lnTo>
                      <a:pt x="2160" y="313"/>
                    </a:lnTo>
                    <a:lnTo>
                      <a:pt x="2222" y="367"/>
                    </a:lnTo>
                    <a:lnTo>
                      <a:pt x="2214" y="367"/>
                    </a:lnTo>
                    <a:lnTo>
                      <a:pt x="2456" y="398"/>
                    </a:lnTo>
                    <a:lnTo>
                      <a:pt x="2713" y="445"/>
                    </a:lnTo>
                    <a:lnTo>
                      <a:pt x="2689" y="351"/>
                    </a:lnTo>
                    <a:lnTo>
                      <a:pt x="2651" y="266"/>
                    </a:lnTo>
                    <a:lnTo>
                      <a:pt x="2612" y="180"/>
                    </a:lnTo>
                    <a:lnTo>
                      <a:pt x="2565" y="102"/>
                    </a:lnTo>
                    <a:lnTo>
                      <a:pt x="2549" y="110"/>
                    </a:lnTo>
                    <a:lnTo>
                      <a:pt x="2542" y="102"/>
                    </a:lnTo>
                    <a:lnTo>
                      <a:pt x="2324" y="55"/>
                    </a:lnTo>
                    <a:lnTo>
                      <a:pt x="2113" y="23"/>
                    </a:lnTo>
                    <a:lnTo>
                      <a:pt x="1910" y="9"/>
                    </a:lnTo>
                    <a:lnTo>
                      <a:pt x="1723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3" name="Freeform 23"/>
              <p:cNvSpPr>
                <a:spLocks/>
              </p:cNvSpPr>
              <p:nvPr/>
            </p:nvSpPr>
            <p:spPr bwMode="auto">
              <a:xfrm>
                <a:off x="4414" y="1141"/>
                <a:ext cx="158" cy="33"/>
              </a:xfrm>
              <a:custGeom>
                <a:avLst/>
                <a:gdLst/>
                <a:ahLst/>
                <a:cxnLst>
                  <a:cxn ang="0">
                    <a:pos x="1677" y="0"/>
                  </a:cxn>
                  <a:cxn ang="0">
                    <a:pos x="1490" y="8"/>
                  </a:cxn>
                  <a:cxn ang="0">
                    <a:pos x="1310" y="24"/>
                  </a:cxn>
                  <a:cxn ang="0">
                    <a:pos x="1146" y="47"/>
                  </a:cxn>
                  <a:cxn ang="0">
                    <a:pos x="990" y="78"/>
                  </a:cxn>
                  <a:cxn ang="0">
                    <a:pos x="842" y="117"/>
                  </a:cxn>
                  <a:cxn ang="0">
                    <a:pos x="709" y="157"/>
                  </a:cxn>
                  <a:cxn ang="0">
                    <a:pos x="592" y="203"/>
                  </a:cxn>
                  <a:cxn ang="0">
                    <a:pos x="475" y="250"/>
                  </a:cxn>
                  <a:cxn ang="0">
                    <a:pos x="288" y="335"/>
                  </a:cxn>
                  <a:cxn ang="0">
                    <a:pos x="156" y="414"/>
                  </a:cxn>
                  <a:cxn ang="0">
                    <a:pos x="70" y="476"/>
                  </a:cxn>
                  <a:cxn ang="0">
                    <a:pos x="39" y="499"/>
                  </a:cxn>
                  <a:cxn ang="0">
                    <a:pos x="31" y="508"/>
                  </a:cxn>
                  <a:cxn ang="0">
                    <a:pos x="16" y="508"/>
                  </a:cxn>
                  <a:cxn ang="0">
                    <a:pos x="0" y="539"/>
                  </a:cxn>
                  <a:cxn ang="0">
                    <a:pos x="16" y="539"/>
                  </a:cxn>
                  <a:cxn ang="0">
                    <a:pos x="31" y="539"/>
                  </a:cxn>
                  <a:cxn ang="0">
                    <a:pos x="47" y="531"/>
                  </a:cxn>
                  <a:cxn ang="0">
                    <a:pos x="78" y="508"/>
                  </a:cxn>
                  <a:cxn ang="0">
                    <a:pos x="164" y="452"/>
                  </a:cxn>
                  <a:cxn ang="0">
                    <a:pos x="297" y="367"/>
                  </a:cxn>
                  <a:cxn ang="0">
                    <a:pos x="484" y="281"/>
                  </a:cxn>
                  <a:cxn ang="0">
                    <a:pos x="592" y="234"/>
                  </a:cxn>
                  <a:cxn ang="0">
                    <a:pos x="718" y="187"/>
                  </a:cxn>
                  <a:cxn ang="0">
                    <a:pos x="850" y="148"/>
                  </a:cxn>
                  <a:cxn ang="0">
                    <a:pos x="998" y="110"/>
                  </a:cxn>
                  <a:cxn ang="0">
                    <a:pos x="1154" y="78"/>
                  </a:cxn>
                  <a:cxn ang="0">
                    <a:pos x="1317" y="54"/>
                  </a:cxn>
                  <a:cxn ang="0">
                    <a:pos x="1497" y="40"/>
                  </a:cxn>
                  <a:cxn ang="0">
                    <a:pos x="1684" y="31"/>
                  </a:cxn>
                  <a:cxn ang="0">
                    <a:pos x="1871" y="40"/>
                  </a:cxn>
                  <a:cxn ang="0">
                    <a:pos x="2074" y="54"/>
                  </a:cxn>
                  <a:cxn ang="0">
                    <a:pos x="2285" y="86"/>
                  </a:cxn>
                  <a:cxn ang="0">
                    <a:pos x="2503" y="133"/>
                  </a:cxn>
                  <a:cxn ang="0">
                    <a:pos x="2510" y="141"/>
                  </a:cxn>
                  <a:cxn ang="0">
                    <a:pos x="2526" y="133"/>
                  </a:cxn>
                  <a:cxn ang="0">
                    <a:pos x="2495" y="101"/>
                  </a:cxn>
                  <a:cxn ang="0">
                    <a:pos x="2276" y="54"/>
                  </a:cxn>
                  <a:cxn ang="0">
                    <a:pos x="2066" y="24"/>
                  </a:cxn>
                  <a:cxn ang="0">
                    <a:pos x="1871" y="8"/>
                  </a:cxn>
                  <a:cxn ang="0">
                    <a:pos x="1677" y="0"/>
                  </a:cxn>
                </a:cxnLst>
                <a:rect l="0" t="0" r="r" b="b"/>
                <a:pathLst>
                  <a:path w="2526" h="539">
                    <a:moveTo>
                      <a:pt x="1677" y="0"/>
                    </a:moveTo>
                    <a:lnTo>
                      <a:pt x="1490" y="8"/>
                    </a:lnTo>
                    <a:lnTo>
                      <a:pt x="1310" y="24"/>
                    </a:lnTo>
                    <a:lnTo>
                      <a:pt x="1146" y="47"/>
                    </a:lnTo>
                    <a:lnTo>
                      <a:pt x="990" y="78"/>
                    </a:lnTo>
                    <a:lnTo>
                      <a:pt x="842" y="117"/>
                    </a:lnTo>
                    <a:lnTo>
                      <a:pt x="709" y="157"/>
                    </a:lnTo>
                    <a:lnTo>
                      <a:pt x="592" y="203"/>
                    </a:lnTo>
                    <a:lnTo>
                      <a:pt x="475" y="250"/>
                    </a:lnTo>
                    <a:lnTo>
                      <a:pt x="288" y="335"/>
                    </a:lnTo>
                    <a:lnTo>
                      <a:pt x="156" y="414"/>
                    </a:lnTo>
                    <a:lnTo>
                      <a:pt x="70" y="476"/>
                    </a:lnTo>
                    <a:lnTo>
                      <a:pt x="39" y="499"/>
                    </a:lnTo>
                    <a:lnTo>
                      <a:pt x="31" y="508"/>
                    </a:lnTo>
                    <a:lnTo>
                      <a:pt x="16" y="508"/>
                    </a:lnTo>
                    <a:lnTo>
                      <a:pt x="0" y="539"/>
                    </a:lnTo>
                    <a:lnTo>
                      <a:pt x="16" y="539"/>
                    </a:lnTo>
                    <a:lnTo>
                      <a:pt x="31" y="539"/>
                    </a:lnTo>
                    <a:lnTo>
                      <a:pt x="47" y="531"/>
                    </a:lnTo>
                    <a:lnTo>
                      <a:pt x="78" y="508"/>
                    </a:lnTo>
                    <a:lnTo>
                      <a:pt x="164" y="452"/>
                    </a:lnTo>
                    <a:lnTo>
                      <a:pt x="297" y="367"/>
                    </a:lnTo>
                    <a:lnTo>
                      <a:pt x="484" y="281"/>
                    </a:lnTo>
                    <a:lnTo>
                      <a:pt x="592" y="234"/>
                    </a:lnTo>
                    <a:lnTo>
                      <a:pt x="718" y="187"/>
                    </a:lnTo>
                    <a:lnTo>
                      <a:pt x="850" y="148"/>
                    </a:lnTo>
                    <a:lnTo>
                      <a:pt x="998" y="110"/>
                    </a:lnTo>
                    <a:lnTo>
                      <a:pt x="1154" y="78"/>
                    </a:lnTo>
                    <a:lnTo>
                      <a:pt x="1317" y="54"/>
                    </a:lnTo>
                    <a:lnTo>
                      <a:pt x="1497" y="40"/>
                    </a:lnTo>
                    <a:lnTo>
                      <a:pt x="1684" y="31"/>
                    </a:lnTo>
                    <a:lnTo>
                      <a:pt x="1871" y="40"/>
                    </a:lnTo>
                    <a:lnTo>
                      <a:pt x="2074" y="54"/>
                    </a:lnTo>
                    <a:lnTo>
                      <a:pt x="2285" y="86"/>
                    </a:lnTo>
                    <a:lnTo>
                      <a:pt x="2503" y="133"/>
                    </a:lnTo>
                    <a:lnTo>
                      <a:pt x="2510" y="141"/>
                    </a:lnTo>
                    <a:lnTo>
                      <a:pt x="2526" y="133"/>
                    </a:lnTo>
                    <a:lnTo>
                      <a:pt x="2495" y="101"/>
                    </a:lnTo>
                    <a:lnTo>
                      <a:pt x="2276" y="54"/>
                    </a:lnTo>
                    <a:lnTo>
                      <a:pt x="2066" y="24"/>
                    </a:lnTo>
                    <a:lnTo>
                      <a:pt x="1871" y="8"/>
                    </a:lnTo>
                    <a:lnTo>
                      <a:pt x="1677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4" name="Freeform 24"/>
              <p:cNvSpPr>
                <a:spLocks noEditPoints="1"/>
              </p:cNvSpPr>
              <p:nvPr/>
            </p:nvSpPr>
            <p:spPr bwMode="auto">
              <a:xfrm>
                <a:off x="4536" y="1165"/>
                <a:ext cx="14" cy="1"/>
              </a:xfrm>
              <a:custGeom>
                <a:avLst/>
                <a:gdLst/>
                <a:ahLst/>
                <a:cxnLst>
                  <a:cxn ang="0">
                    <a:pos x="187" y="9"/>
                  </a:cxn>
                  <a:cxn ang="0">
                    <a:pos x="227" y="9"/>
                  </a:cxn>
                  <a:cxn ang="0">
                    <a:pos x="187" y="9"/>
                  </a:cxn>
                  <a:cxn ang="0">
                    <a:pos x="141" y="9"/>
                  </a:cxn>
                  <a:cxn ang="0">
                    <a:pos x="164" y="9"/>
                  </a:cxn>
                  <a:cxn ang="0">
                    <a:pos x="141" y="9"/>
                  </a:cxn>
                  <a:cxn ang="0">
                    <a:pos x="94" y="0"/>
                  </a:cxn>
                  <a:cxn ang="0">
                    <a:pos x="110" y="0"/>
                  </a:cxn>
                  <a:cxn ang="0">
                    <a:pos x="94" y="0"/>
                  </a:cxn>
                  <a:cxn ang="0">
                    <a:pos x="47" y="0"/>
                  </a:cxn>
                  <a:cxn ang="0">
                    <a:pos x="63" y="0"/>
                  </a:cxn>
                  <a:cxn ang="0">
                    <a:pos x="47" y="0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0" y="0"/>
                  </a:cxn>
                </a:cxnLst>
                <a:rect l="0" t="0" r="r" b="b"/>
                <a:pathLst>
                  <a:path w="227" h="9">
                    <a:moveTo>
                      <a:pt x="187" y="9"/>
                    </a:moveTo>
                    <a:lnTo>
                      <a:pt x="227" y="9"/>
                    </a:lnTo>
                    <a:lnTo>
                      <a:pt x="187" y="9"/>
                    </a:lnTo>
                    <a:close/>
                    <a:moveTo>
                      <a:pt x="141" y="9"/>
                    </a:moveTo>
                    <a:lnTo>
                      <a:pt x="164" y="9"/>
                    </a:lnTo>
                    <a:lnTo>
                      <a:pt x="141" y="9"/>
                    </a:lnTo>
                    <a:close/>
                    <a:moveTo>
                      <a:pt x="94" y="0"/>
                    </a:moveTo>
                    <a:lnTo>
                      <a:pt x="110" y="0"/>
                    </a:lnTo>
                    <a:lnTo>
                      <a:pt x="94" y="0"/>
                    </a:lnTo>
                    <a:close/>
                    <a:moveTo>
                      <a:pt x="47" y="0"/>
                    </a:moveTo>
                    <a:lnTo>
                      <a:pt x="63" y="0"/>
                    </a:lnTo>
                    <a:lnTo>
                      <a:pt x="47" y="0"/>
                    </a:lnTo>
                    <a:close/>
                    <a:moveTo>
                      <a:pt x="0" y="0"/>
                    </a:move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5" name="Freeform 25"/>
              <p:cNvSpPr>
                <a:spLocks noEditPoints="1"/>
              </p:cNvSpPr>
              <p:nvPr/>
            </p:nvSpPr>
            <p:spPr bwMode="auto">
              <a:xfrm>
                <a:off x="4579" y="1184"/>
                <a:ext cx="3" cy="21"/>
              </a:xfrm>
              <a:custGeom>
                <a:avLst/>
                <a:gdLst/>
                <a:ahLst/>
                <a:cxnLst>
                  <a:cxn ang="0">
                    <a:pos x="0" y="288"/>
                  </a:cxn>
                  <a:cxn ang="0">
                    <a:pos x="14" y="304"/>
                  </a:cxn>
                  <a:cxn ang="0">
                    <a:pos x="14" y="328"/>
                  </a:cxn>
                  <a:cxn ang="0">
                    <a:pos x="14" y="304"/>
                  </a:cxn>
                  <a:cxn ang="0">
                    <a:pos x="0" y="288"/>
                  </a:cxn>
                  <a:cxn ang="0">
                    <a:pos x="54" y="54"/>
                  </a:cxn>
                  <a:cxn ang="0">
                    <a:pos x="54" y="62"/>
                  </a:cxn>
                  <a:cxn ang="0">
                    <a:pos x="54" y="54"/>
                  </a:cxn>
                  <a:cxn ang="0">
                    <a:pos x="54" y="31"/>
                  </a:cxn>
                  <a:cxn ang="0">
                    <a:pos x="54" y="38"/>
                  </a:cxn>
                  <a:cxn ang="0">
                    <a:pos x="54" y="31"/>
                  </a:cxn>
                  <a:cxn ang="0">
                    <a:pos x="54" y="0"/>
                  </a:cxn>
                  <a:cxn ang="0">
                    <a:pos x="54" y="15"/>
                  </a:cxn>
                  <a:cxn ang="0">
                    <a:pos x="54" y="0"/>
                  </a:cxn>
                </a:cxnLst>
                <a:rect l="0" t="0" r="r" b="b"/>
                <a:pathLst>
                  <a:path w="54" h="328">
                    <a:moveTo>
                      <a:pt x="0" y="288"/>
                    </a:moveTo>
                    <a:lnTo>
                      <a:pt x="14" y="304"/>
                    </a:lnTo>
                    <a:lnTo>
                      <a:pt x="14" y="328"/>
                    </a:lnTo>
                    <a:lnTo>
                      <a:pt x="14" y="304"/>
                    </a:lnTo>
                    <a:lnTo>
                      <a:pt x="0" y="288"/>
                    </a:lnTo>
                    <a:close/>
                    <a:moveTo>
                      <a:pt x="54" y="54"/>
                    </a:moveTo>
                    <a:lnTo>
                      <a:pt x="54" y="62"/>
                    </a:lnTo>
                    <a:lnTo>
                      <a:pt x="54" y="54"/>
                    </a:lnTo>
                    <a:close/>
                    <a:moveTo>
                      <a:pt x="54" y="31"/>
                    </a:moveTo>
                    <a:lnTo>
                      <a:pt x="54" y="38"/>
                    </a:lnTo>
                    <a:lnTo>
                      <a:pt x="54" y="31"/>
                    </a:lnTo>
                    <a:close/>
                    <a:moveTo>
                      <a:pt x="54" y="0"/>
                    </a:moveTo>
                    <a:lnTo>
                      <a:pt x="54" y="15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6" name="Freeform 26"/>
              <p:cNvSpPr>
                <a:spLocks/>
              </p:cNvSpPr>
              <p:nvPr/>
            </p:nvSpPr>
            <p:spPr bwMode="auto">
              <a:xfrm>
                <a:off x="4558" y="1174"/>
                <a:ext cx="2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93"/>
                  </a:cxn>
                  <a:cxn ang="0">
                    <a:pos x="86" y="187"/>
                  </a:cxn>
                  <a:cxn ang="0">
                    <a:pos x="109" y="288"/>
                  </a:cxn>
                  <a:cxn ang="0">
                    <a:pos x="125" y="390"/>
                  </a:cxn>
                  <a:cxn ang="0">
                    <a:pos x="320" y="437"/>
                  </a:cxn>
                  <a:cxn ang="0">
                    <a:pos x="336" y="444"/>
                  </a:cxn>
                  <a:cxn ang="0">
                    <a:pos x="366" y="343"/>
                  </a:cxn>
                  <a:cxn ang="0">
                    <a:pos x="390" y="241"/>
                  </a:cxn>
                  <a:cxn ang="0">
                    <a:pos x="390" y="218"/>
                  </a:cxn>
                  <a:cxn ang="0">
                    <a:pos x="390" y="210"/>
                  </a:cxn>
                  <a:cxn ang="0">
                    <a:pos x="390" y="194"/>
                  </a:cxn>
                  <a:cxn ang="0">
                    <a:pos x="390" y="187"/>
                  </a:cxn>
                  <a:cxn ang="0">
                    <a:pos x="390" y="171"/>
                  </a:cxn>
                  <a:cxn ang="0">
                    <a:pos x="390" y="156"/>
                  </a:cxn>
                  <a:cxn ang="0">
                    <a:pos x="390" y="133"/>
                  </a:cxn>
                  <a:cxn ang="0">
                    <a:pos x="390" y="62"/>
                  </a:cxn>
                  <a:cxn ang="0">
                    <a:pos x="374" y="62"/>
                  </a:cxn>
                  <a:cxn ang="0">
                    <a:pos x="358" y="62"/>
                  </a:cxn>
                  <a:cxn ang="0">
                    <a:pos x="179" y="23"/>
                  </a:cxn>
                  <a:cxn ang="0">
                    <a:pos x="0" y="0"/>
                  </a:cxn>
                </a:cxnLst>
                <a:rect l="0" t="0" r="r" b="b"/>
                <a:pathLst>
                  <a:path w="390" h="444">
                    <a:moveTo>
                      <a:pt x="0" y="0"/>
                    </a:moveTo>
                    <a:lnTo>
                      <a:pt x="46" y="93"/>
                    </a:lnTo>
                    <a:lnTo>
                      <a:pt x="86" y="187"/>
                    </a:lnTo>
                    <a:lnTo>
                      <a:pt x="109" y="288"/>
                    </a:lnTo>
                    <a:lnTo>
                      <a:pt x="125" y="390"/>
                    </a:lnTo>
                    <a:lnTo>
                      <a:pt x="320" y="437"/>
                    </a:lnTo>
                    <a:lnTo>
                      <a:pt x="336" y="444"/>
                    </a:lnTo>
                    <a:lnTo>
                      <a:pt x="366" y="343"/>
                    </a:lnTo>
                    <a:lnTo>
                      <a:pt x="390" y="241"/>
                    </a:lnTo>
                    <a:lnTo>
                      <a:pt x="390" y="218"/>
                    </a:lnTo>
                    <a:lnTo>
                      <a:pt x="390" y="210"/>
                    </a:lnTo>
                    <a:lnTo>
                      <a:pt x="390" y="194"/>
                    </a:lnTo>
                    <a:lnTo>
                      <a:pt x="390" y="187"/>
                    </a:lnTo>
                    <a:lnTo>
                      <a:pt x="390" y="171"/>
                    </a:lnTo>
                    <a:lnTo>
                      <a:pt x="390" y="156"/>
                    </a:lnTo>
                    <a:lnTo>
                      <a:pt x="390" y="133"/>
                    </a:lnTo>
                    <a:lnTo>
                      <a:pt x="390" y="62"/>
                    </a:lnTo>
                    <a:lnTo>
                      <a:pt x="374" y="62"/>
                    </a:lnTo>
                    <a:lnTo>
                      <a:pt x="358" y="62"/>
                    </a:lnTo>
                    <a:lnTo>
                      <a:pt x="179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7" name="Freeform 27"/>
              <p:cNvSpPr>
                <a:spLocks/>
              </p:cNvSpPr>
              <p:nvPr/>
            </p:nvSpPr>
            <p:spPr bwMode="auto">
              <a:xfrm>
                <a:off x="4557" y="1172"/>
                <a:ext cx="26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40"/>
                  </a:cxn>
                  <a:cxn ang="0">
                    <a:pos x="203" y="63"/>
                  </a:cxn>
                  <a:cxn ang="0">
                    <a:pos x="382" y="102"/>
                  </a:cxn>
                  <a:cxn ang="0">
                    <a:pos x="398" y="102"/>
                  </a:cxn>
                  <a:cxn ang="0">
                    <a:pos x="414" y="102"/>
                  </a:cxn>
                  <a:cxn ang="0">
                    <a:pos x="414" y="63"/>
                  </a:cxn>
                  <a:cxn ang="0">
                    <a:pos x="430" y="47"/>
                  </a:cxn>
                  <a:cxn ang="0">
                    <a:pos x="414" y="63"/>
                  </a:cxn>
                  <a:cxn ang="0">
                    <a:pos x="390" y="70"/>
                  </a:cxn>
                  <a:cxn ang="0">
                    <a:pos x="382" y="70"/>
                  </a:cxn>
                  <a:cxn ang="0">
                    <a:pos x="187" y="32"/>
                  </a:cxn>
                  <a:cxn ang="0">
                    <a:pos x="0" y="0"/>
                  </a:cxn>
                </a:cxnLst>
                <a:rect l="0" t="0" r="r" b="b"/>
                <a:pathLst>
                  <a:path w="430" h="102">
                    <a:moveTo>
                      <a:pt x="0" y="0"/>
                    </a:moveTo>
                    <a:lnTo>
                      <a:pt x="24" y="40"/>
                    </a:lnTo>
                    <a:lnTo>
                      <a:pt x="203" y="63"/>
                    </a:lnTo>
                    <a:lnTo>
                      <a:pt x="382" y="102"/>
                    </a:lnTo>
                    <a:lnTo>
                      <a:pt x="398" y="102"/>
                    </a:lnTo>
                    <a:lnTo>
                      <a:pt x="414" y="102"/>
                    </a:lnTo>
                    <a:lnTo>
                      <a:pt x="414" y="63"/>
                    </a:lnTo>
                    <a:lnTo>
                      <a:pt x="430" y="47"/>
                    </a:lnTo>
                    <a:lnTo>
                      <a:pt x="414" y="63"/>
                    </a:lnTo>
                    <a:lnTo>
                      <a:pt x="390" y="70"/>
                    </a:lnTo>
                    <a:lnTo>
                      <a:pt x="382" y="70"/>
                    </a:lnTo>
                    <a:lnTo>
                      <a:pt x="187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8" name="Freeform 28"/>
              <p:cNvSpPr>
                <a:spLocks/>
              </p:cNvSpPr>
              <p:nvPr/>
            </p:nvSpPr>
            <p:spPr bwMode="auto">
              <a:xfrm>
                <a:off x="4413" y="1190"/>
                <a:ext cx="28" cy="38"/>
              </a:xfrm>
              <a:custGeom>
                <a:avLst/>
                <a:gdLst/>
                <a:ahLst/>
                <a:cxnLst>
                  <a:cxn ang="0">
                    <a:pos x="445" y="0"/>
                  </a:cxn>
                  <a:cxn ang="0">
                    <a:pos x="273" y="86"/>
                  </a:cxn>
                  <a:cxn ang="0">
                    <a:pos x="156" y="156"/>
                  </a:cxn>
                  <a:cxn ang="0">
                    <a:pos x="55" y="227"/>
                  </a:cxn>
                  <a:cxn ang="0">
                    <a:pos x="40" y="234"/>
                  </a:cxn>
                  <a:cxn ang="0">
                    <a:pos x="24" y="234"/>
                  </a:cxn>
                  <a:cxn ang="0">
                    <a:pos x="0" y="227"/>
                  </a:cxn>
                  <a:cxn ang="0">
                    <a:pos x="32" y="335"/>
                  </a:cxn>
                  <a:cxn ang="0">
                    <a:pos x="79" y="429"/>
                  </a:cxn>
                  <a:cxn ang="0">
                    <a:pos x="133" y="523"/>
                  </a:cxn>
                  <a:cxn ang="0">
                    <a:pos x="196" y="609"/>
                  </a:cxn>
                  <a:cxn ang="0">
                    <a:pos x="196" y="593"/>
                  </a:cxn>
                  <a:cxn ang="0">
                    <a:pos x="211" y="578"/>
                  </a:cxn>
                  <a:cxn ang="0">
                    <a:pos x="266" y="531"/>
                  </a:cxn>
                  <a:cxn ang="0">
                    <a:pos x="336" y="484"/>
                  </a:cxn>
                  <a:cxn ang="0">
                    <a:pos x="430" y="429"/>
                  </a:cxn>
                  <a:cxn ang="0">
                    <a:pos x="414" y="328"/>
                  </a:cxn>
                  <a:cxn ang="0">
                    <a:pos x="406" y="218"/>
                  </a:cxn>
                  <a:cxn ang="0">
                    <a:pos x="421" y="110"/>
                  </a:cxn>
                  <a:cxn ang="0">
                    <a:pos x="445" y="0"/>
                  </a:cxn>
                </a:cxnLst>
                <a:rect l="0" t="0" r="r" b="b"/>
                <a:pathLst>
                  <a:path w="445" h="609">
                    <a:moveTo>
                      <a:pt x="445" y="0"/>
                    </a:moveTo>
                    <a:lnTo>
                      <a:pt x="273" y="86"/>
                    </a:lnTo>
                    <a:lnTo>
                      <a:pt x="156" y="156"/>
                    </a:lnTo>
                    <a:lnTo>
                      <a:pt x="55" y="227"/>
                    </a:lnTo>
                    <a:lnTo>
                      <a:pt x="40" y="234"/>
                    </a:lnTo>
                    <a:lnTo>
                      <a:pt x="24" y="234"/>
                    </a:lnTo>
                    <a:lnTo>
                      <a:pt x="0" y="227"/>
                    </a:lnTo>
                    <a:lnTo>
                      <a:pt x="32" y="335"/>
                    </a:lnTo>
                    <a:lnTo>
                      <a:pt x="79" y="429"/>
                    </a:lnTo>
                    <a:lnTo>
                      <a:pt x="133" y="523"/>
                    </a:lnTo>
                    <a:lnTo>
                      <a:pt x="196" y="609"/>
                    </a:lnTo>
                    <a:lnTo>
                      <a:pt x="196" y="593"/>
                    </a:lnTo>
                    <a:lnTo>
                      <a:pt x="211" y="578"/>
                    </a:lnTo>
                    <a:lnTo>
                      <a:pt x="266" y="531"/>
                    </a:lnTo>
                    <a:lnTo>
                      <a:pt x="336" y="484"/>
                    </a:lnTo>
                    <a:lnTo>
                      <a:pt x="430" y="429"/>
                    </a:lnTo>
                    <a:lnTo>
                      <a:pt x="414" y="328"/>
                    </a:lnTo>
                    <a:lnTo>
                      <a:pt x="406" y="218"/>
                    </a:lnTo>
                    <a:lnTo>
                      <a:pt x="421" y="110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9" name="Freeform 29"/>
              <p:cNvSpPr>
                <a:spLocks/>
              </p:cNvSpPr>
              <p:nvPr/>
            </p:nvSpPr>
            <p:spPr bwMode="auto">
              <a:xfrm>
                <a:off x="4413" y="1188"/>
                <a:ext cx="29" cy="17"/>
              </a:xfrm>
              <a:custGeom>
                <a:avLst/>
                <a:gdLst/>
                <a:ahLst/>
                <a:cxnLst>
                  <a:cxn ang="0">
                    <a:pos x="468" y="0"/>
                  </a:cxn>
                  <a:cxn ang="0">
                    <a:pos x="288" y="86"/>
                  </a:cxn>
                  <a:cxn ang="0">
                    <a:pos x="163" y="156"/>
                  </a:cxn>
                  <a:cxn ang="0">
                    <a:pos x="54" y="234"/>
                  </a:cxn>
                  <a:cxn ang="0">
                    <a:pos x="39" y="234"/>
                  </a:cxn>
                  <a:cxn ang="0">
                    <a:pos x="23" y="242"/>
                  </a:cxn>
                  <a:cxn ang="0">
                    <a:pos x="0" y="234"/>
                  </a:cxn>
                  <a:cxn ang="0">
                    <a:pos x="7" y="266"/>
                  </a:cxn>
                  <a:cxn ang="0">
                    <a:pos x="31" y="273"/>
                  </a:cxn>
                  <a:cxn ang="0">
                    <a:pos x="47" y="273"/>
                  </a:cxn>
                  <a:cxn ang="0">
                    <a:pos x="62" y="266"/>
                  </a:cxn>
                  <a:cxn ang="0">
                    <a:pos x="163" y="195"/>
                  </a:cxn>
                  <a:cxn ang="0">
                    <a:pos x="280" y="125"/>
                  </a:cxn>
                  <a:cxn ang="0">
                    <a:pos x="452" y="39"/>
                  </a:cxn>
                  <a:cxn ang="0">
                    <a:pos x="468" y="0"/>
                  </a:cxn>
                </a:cxnLst>
                <a:rect l="0" t="0" r="r" b="b"/>
                <a:pathLst>
                  <a:path w="468" h="273">
                    <a:moveTo>
                      <a:pt x="468" y="0"/>
                    </a:moveTo>
                    <a:lnTo>
                      <a:pt x="288" y="86"/>
                    </a:lnTo>
                    <a:lnTo>
                      <a:pt x="163" y="156"/>
                    </a:lnTo>
                    <a:lnTo>
                      <a:pt x="54" y="234"/>
                    </a:lnTo>
                    <a:lnTo>
                      <a:pt x="39" y="234"/>
                    </a:lnTo>
                    <a:lnTo>
                      <a:pt x="23" y="242"/>
                    </a:lnTo>
                    <a:lnTo>
                      <a:pt x="0" y="234"/>
                    </a:lnTo>
                    <a:lnTo>
                      <a:pt x="7" y="266"/>
                    </a:lnTo>
                    <a:lnTo>
                      <a:pt x="31" y="273"/>
                    </a:lnTo>
                    <a:lnTo>
                      <a:pt x="47" y="273"/>
                    </a:lnTo>
                    <a:lnTo>
                      <a:pt x="62" y="266"/>
                    </a:lnTo>
                    <a:lnTo>
                      <a:pt x="163" y="195"/>
                    </a:lnTo>
                    <a:lnTo>
                      <a:pt x="280" y="125"/>
                    </a:lnTo>
                    <a:lnTo>
                      <a:pt x="452" y="39"/>
                    </a:lnTo>
                    <a:lnTo>
                      <a:pt x="468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0" name="Freeform 30"/>
              <p:cNvSpPr>
                <a:spLocks noEditPoints="1"/>
              </p:cNvSpPr>
              <p:nvPr/>
            </p:nvSpPr>
            <p:spPr bwMode="auto">
              <a:xfrm>
                <a:off x="4444" y="1195"/>
                <a:ext cx="81" cy="20"/>
              </a:xfrm>
              <a:custGeom>
                <a:avLst/>
                <a:gdLst/>
                <a:ahLst/>
                <a:cxnLst>
                  <a:cxn ang="0">
                    <a:pos x="1169" y="0"/>
                  </a:cxn>
                  <a:cxn ang="0">
                    <a:pos x="974" y="16"/>
                  </a:cxn>
                  <a:cxn ang="0">
                    <a:pos x="795" y="47"/>
                  </a:cxn>
                  <a:cxn ang="0">
                    <a:pos x="631" y="78"/>
                  </a:cxn>
                  <a:cxn ang="0">
                    <a:pos x="475" y="117"/>
                  </a:cxn>
                  <a:cxn ang="0">
                    <a:pos x="335" y="164"/>
                  </a:cxn>
                  <a:cxn ang="0">
                    <a:pos x="210" y="218"/>
                  </a:cxn>
                  <a:cxn ang="0">
                    <a:pos x="93" y="265"/>
                  </a:cxn>
                  <a:cxn ang="0">
                    <a:pos x="0" y="321"/>
                  </a:cxn>
                  <a:cxn ang="0">
                    <a:pos x="93" y="265"/>
                  </a:cxn>
                  <a:cxn ang="0">
                    <a:pos x="210" y="218"/>
                  </a:cxn>
                  <a:cxn ang="0">
                    <a:pos x="335" y="164"/>
                  </a:cxn>
                  <a:cxn ang="0">
                    <a:pos x="475" y="117"/>
                  </a:cxn>
                  <a:cxn ang="0">
                    <a:pos x="631" y="78"/>
                  </a:cxn>
                  <a:cxn ang="0">
                    <a:pos x="795" y="47"/>
                  </a:cxn>
                  <a:cxn ang="0">
                    <a:pos x="974" y="16"/>
                  </a:cxn>
                  <a:cxn ang="0">
                    <a:pos x="1169" y="0"/>
                  </a:cxn>
                  <a:cxn ang="0">
                    <a:pos x="1208" y="0"/>
                  </a:cxn>
                  <a:cxn ang="0">
                    <a:pos x="1169" y="0"/>
                  </a:cxn>
                  <a:cxn ang="0">
                    <a:pos x="1208" y="0"/>
                  </a:cxn>
                  <a:cxn ang="0">
                    <a:pos x="1254" y="0"/>
                  </a:cxn>
                  <a:cxn ang="0">
                    <a:pos x="1216" y="0"/>
                  </a:cxn>
                  <a:cxn ang="0">
                    <a:pos x="1254" y="0"/>
                  </a:cxn>
                  <a:cxn ang="0">
                    <a:pos x="1286" y="0"/>
                  </a:cxn>
                  <a:cxn ang="0">
                    <a:pos x="1270" y="0"/>
                  </a:cxn>
                  <a:cxn ang="0">
                    <a:pos x="1286" y="0"/>
                  </a:cxn>
                </a:cxnLst>
                <a:rect l="0" t="0" r="r" b="b"/>
                <a:pathLst>
                  <a:path w="1286" h="321">
                    <a:moveTo>
                      <a:pt x="1169" y="0"/>
                    </a:moveTo>
                    <a:lnTo>
                      <a:pt x="974" y="16"/>
                    </a:lnTo>
                    <a:lnTo>
                      <a:pt x="795" y="47"/>
                    </a:lnTo>
                    <a:lnTo>
                      <a:pt x="631" y="78"/>
                    </a:lnTo>
                    <a:lnTo>
                      <a:pt x="475" y="117"/>
                    </a:lnTo>
                    <a:lnTo>
                      <a:pt x="335" y="164"/>
                    </a:lnTo>
                    <a:lnTo>
                      <a:pt x="210" y="218"/>
                    </a:lnTo>
                    <a:lnTo>
                      <a:pt x="93" y="265"/>
                    </a:lnTo>
                    <a:lnTo>
                      <a:pt x="0" y="321"/>
                    </a:lnTo>
                    <a:lnTo>
                      <a:pt x="93" y="265"/>
                    </a:lnTo>
                    <a:lnTo>
                      <a:pt x="210" y="218"/>
                    </a:lnTo>
                    <a:lnTo>
                      <a:pt x="335" y="164"/>
                    </a:lnTo>
                    <a:lnTo>
                      <a:pt x="475" y="117"/>
                    </a:lnTo>
                    <a:lnTo>
                      <a:pt x="631" y="78"/>
                    </a:lnTo>
                    <a:lnTo>
                      <a:pt x="795" y="47"/>
                    </a:lnTo>
                    <a:lnTo>
                      <a:pt x="974" y="16"/>
                    </a:lnTo>
                    <a:lnTo>
                      <a:pt x="1169" y="0"/>
                    </a:lnTo>
                    <a:close/>
                    <a:moveTo>
                      <a:pt x="1208" y="0"/>
                    </a:moveTo>
                    <a:lnTo>
                      <a:pt x="1169" y="0"/>
                    </a:lnTo>
                    <a:lnTo>
                      <a:pt x="1208" y="0"/>
                    </a:lnTo>
                    <a:close/>
                    <a:moveTo>
                      <a:pt x="1254" y="0"/>
                    </a:moveTo>
                    <a:lnTo>
                      <a:pt x="1216" y="0"/>
                    </a:lnTo>
                    <a:lnTo>
                      <a:pt x="1254" y="0"/>
                    </a:lnTo>
                    <a:close/>
                    <a:moveTo>
                      <a:pt x="1286" y="0"/>
                    </a:moveTo>
                    <a:lnTo>
                      <a:pt x="1270" y="0"/>
                    </a:lnTo>
                    <a:lnTo>
                      <a:pt x="1286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1" name="Freeform 31"/>
              <p:cNvSpPr>
                <a:spLocks/>
              </p:cNvSpPr>
              <p:nvPr/>
            </p:nvSpPr>
            <p:spPr bwMode="auto">
              <a:xfrm>
                <a:off x="4411" y="120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24"/>
                  </a:cxn>
                  <a:cxn ang="0">
                    <a:pos x="0" y="0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lnTo>
                      <a:pt x="8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2" name="Freeform 32"/>
              <p:cNvSpPr>
                <a:spLocks/>
              </p:cNvSpPr>
              <p:nvPr/>
            </p:nvSpPr>
            <p:spPr bwMode="auto">
              <a:xfrm>
                <a:off x="4412" y="120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"/>
                  </a:cxn>
                  <a:cxn ang="0">
                    <a:pos x="0" y="0"/>
                  </a:cxn>
                </a:cxnLst>
                <a:rect l="0" t="0" r="r" b="b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3" name="Freeform 33"/>
              <p:cNvSpPr>
                <a:spLocks/>
              </p:cNvSpPr>
              <p:nvPr/>
            </p:nvSpPr>
            <p:spPr bwMode="auto">
              <a:xfrm>
                <a:off x="4573" y="1209"/>
                <a:ext cx="3" cy="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0" y="78"/>
                  </a:cxn>
                  <a:cxn ang="0">
                    <a:pos x="47" y="0"/>
                  </a:cxn>
                </a:cxnLst>
                <a:rect l="0" t="0" r="r" b="b"/>
                <a:pathLst>
                  <a:path w="47" h="78">
                    <a:moveTo>
                      <a:pt x="47" y="0"/>
                    </a:moveTo>
                    <a:lnTo>
                      <a:pt x="0" y="78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4" name="Freeform 34"/>
              <p:cNvSpPr>
                <a:spLocks noEditPoints="1"/>
              </p:cNvSpPr>
              <p:nvPr/>
            </p:nvSpPr>
            <p:spPr bwMode="auto">
              <a:xfrm>
                <a:off x="4559" y="1214"/>
                <a:ext cx="14" cy="18"/>
              </a:xfrm>
              <a:custGeom>
                <a:avLst/>
                <a:gdLst/>
                <a:ahLst/>
                <a:cxnLst>
                  <a:cxn ang="0">
                    <a:pos x="0" y="274"/>
                  </a:cxn>
                  <a:cxn ang="0">
                    <a:pos x="0" y="281"/>
                  </a:cxn>
                  <a:cxn ang="0">
                    <a:pos x="0" y="274"/>
                  </a:cxn>
                  <a:cxn ang="0">
                    <a:pos x="31" y="258"/>
                  </a:cxn>
                  <a:cxn ang="0">
                    <a:pos x="24" y="258"/>
                  </a:cxn>
                  <a:cxn ang="0">
                    <a:pos x="31" y="258"/>
                  </a:cxn>
                  <a:cxn ang="0">
                    <a:pos x="78" y="211"/>
                  </a:cxn>
                  <a:cxn ang="0">
                    <a:pos x="70" y="211"/>
                  </a:cxn>
                  <a:cxn ang="0">
                    <a:pos x="78" y="211"/>
                  </a:cxn>
                  <a:cxn ang="0">
                    <a:pos x="94" y="180"/>
                  </a:cxn>
                  <a:cxn ang="0">
                    <a:pos x="94" y="187"/>
                  </a:cxn>
                  <a:cxn ang="0">
                    <a:pos x="94" y="180"/>
                  </a:cxn>
                  <a:cxn ang="0">
                    <a:pos x="117" y="156"/>
                  </a:cxn>
                  <a:cxn ang="0">
                    <a:pos x="117" y="164"/>
                  </a:cxn>
                  <a:cxn ang="0">
                    <a:pos x="117" y="156"/>
                  </a:cxn>
                  <a:cxn ang="0">
                    <a:pos x="148" y="126"/>
                  </a:cxn>
                  <a:cxn ang="0">
                    <a:pos x="140" y="133"/>
                  </a:cxn>
                  <a:cxn ang="0">
                    <a:pos x="148" y="126"/>
                  </a:cxn>
                  <a:cxn ang="0">
                    <a:pos x="179" y="86"/>
                  </a:cxn>
                  <a:cxn ang="0">
                    <a:pos x="155" y="110"/>
                  </a:cxn>
                  <a:cxn ang="0">
                    <a:pos x="179" y="86"/>
                  </a:cxn>
                  <a:cxn ang="0">
                    <a:pos x="234" y="0"/>
                  </a:cxn>
                  <a:cxn ang="0">
                    <a:pos x="179" y="86"/>
                  </a:cxn>
                  <a:cxn ang="0">
                    <a:pos x="234" y="0"/>
                  </a:cxn>
                </a:cxnLst>
                <a:rect l="0" t="0" r="r" b="b"/>
                <a:pathLst>
                  <a:path w="234" h="281">
                    <a:moveTo>
                      <a:pt x="0" y="274"/>
                    </a:moveTo>
                    <a:lnTo>
                      <a:pt x="0" y="281"/>
                    </a:lnTo>
                    <a:lnTo>
                      <a:pt x="0" y="274"/>
                    </a:lnTo>
                    <a:close/>
                    <a:moveTo>
                      <a:pt x="31" y="258"/>
                    </a:moveTo>
                    <a:lnTo>
                      <a:pt x="24" y="258"/>
                    </a:lnTo>
                    <a:lnTo>
                      <a:pt x="31" y="258"/>
                    </a:lnTo>
                    <a:close/>
                    <a:moveTo>
                      <a:pt x="78" y="211"/>
                    </a:moveTo>
                    <a:lnTo>
                      <a:pt x="70" y="211"/>
                    </a:lnTo>
                    <a:lnTo>
                      <a:pt x="78" y="211"/>
                    </a:lnTo>
                    <a:close/>
                    <a:moveTo>
                      <a:pt x="94" y="180"/>
                    </a:moveTo>
                    <a:lnTo>
                      <a:pt x="94" y="187"/>
                    </a:lnTo>
                    <a:lnTo>
                      <a:pt x="94" y="180"/>
                    </a:lnTo>
                    <a:close/>
                    <a:moveTo>
                      <a:pt x="117" y="156"/>
                    </a:moveTo>
                    <a:lnTo>
                      <a:pt x="117" y="164"/>
                    </a:lnTo>
                    <a:lnTo>
                      <a:pt x="117" y="156"/>
                    </a:lnTo>
                    <a:close/>
                    <a:moveTo>
                      <a:pt x="148" y="126"/>
                    </a:moveTo>
                    <a:lnTo>
                      <a:pt x="140" y="133"/>
                    </a:lnTo>
                    <a:lnTo>
                      <a:pt x="148" y="126"/>
                    </a:lnTo>
                    <a:close/>
                    <a:moveTo>
                      <a:pt x="179" y="86"/>
                    </a:moveTo>
                    <a:lnTo>
                      <a:pt x="155" y="110"/>
                    </a:lnTo>
                    <a:lnTo>
                      <a:pt x="179" y="86"/>
                    </a:lnTo>
                    <a:close/>
                    <a:moveTo>
                      <a:pt x="234" y="0"/>
                    </a:moveTo>
                    <a:lnTo>
                      <a:pt x="179" y="86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B1988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5" name="Freeform 35"/>
              <p:cNvSpPr>
                <a:spLocks/>
              </p:cNvSpPr>
              <p:nvPr/>
            </p:nvSpPr>
            <p:spPr bwMode="auto">
              <a:xfrm>
                <a:off x="4559" y="1207"/>
                <a:ext cx="17" cy="2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01" y="86"/>
                  </a:cxn>
                  <a:cxn ang="0">
                    <a:pos x="85" y="172"/>
                  </a:cxn>
                  <a:cxn ang="0">
                    <a:pos x="54" y="250"/>
                  </a:cxn>
                  <a:cxn ang="0">
                    <a:pos x="15" y="336"/>
                  </a:cxn>
                  <a:cxn ang="0">
                    <a:pos x="8" y="367"/>
                  </a:cxn>
                  <a:cxn ang="0">
                    <a:pos x="0" y="398"/>
                  </a:cxn>
                  <a:cxn ang="0">
                    <a:pos x="0" y="391"/>
                  </a:cxn>
                  <a:cxn ang="0">
                    <a:pos x="24" y="375"/>
                  </a:cxn>
                  <a:cxn ang="0">
                    <a:pos x="31" y="375"/>
                  </a:cxn>
                  <a:cxn ang="0">
                    <a:pos x="54" y="351"/>
                  </a:cxn>
                  <a:cxn ang="0">
                    <a:pos x="70" y="328"/>
                  </a:cxn>
                  <a:cxn ang="0">
                    <a:pos x="78" y="328"/>
                  </a:cxn>
                  <a:cxn ang="0">
                    <a:pos x="94" y="304"/>
                  </a:cxn>
                  <a:cxn ang="0">
                    <a:pos x="94" y="297"/>
                  </a:cxn>
                  <a:cxn ang="0">
                    <a:pos x="117" y="281"/>
                  </a:cxn>
                  <a:cxn ang="0">
                    <a:pos x="117" y="273"/>
                  </a:cxn>
                  <a:cxn ang="0">
                    <a:pos x="140" y="250"/>
                  </a:cxn>
                  <a:cxn ang="0">
                    <a:pos x="148" y="243"/>
                  </a:cxn>
                  <a:cxn ang="0">
                    <a:pos x="155" y="227"/>
                  </a:cxn>
                  <a:cxn ang="0">
                    <a:pos x="179" y="203"/>
                  </a:cxn>
                  <a:cxn ang="0">
                    <a:pos x="234" y="117"/>
                  </a:cxn>
                  <a:cxn ang="0">
                    <a:pos x="281" y="39"/>
                  </a:cxn>
                  <a:cxn ang="0">
                    <a:pos x="117" y="0"/>
                  </a:cxn>
                </a:cxnLst>
                <a:rect l="0" t="0" r="r" b="b"/>
                <a:pathLst>
                  <a:path w="281" h="398">
                    <a:moveTo>
                      <a:pt x="117" y="0"/>
                    </a:moveTo>
                    <a:lnTo>
                      <a:pt x="101" y="86"/>
                    </a:lnTo>
                    <a:lnTo>
                      <a:pt x="85" y="172"/>
                    </a:lnTo>
                    <a:lnTo>
                      <a:pt x="54" y="250"/>
                    </a:lnTo>
                    <a:lnTo>
                      <a:pt x="15" y="336"/>
                    </a:lnTo>
                    <a:lnTo>
                      <a:pt x="8" y="367"/>
                    </a:lnTo>
                    <a:lnTo>
                      <a:pt x="0" y="398"/>
                    </a:lnTo>
                    <a:lnTo>
                      <a:pt x="0" y="391"/>
                    </a:lnTo>
                    <a:lnTo>
                      <a:pt x="24" y="375"/>
                    </a:lnTo>
                    <a:lnTo>
                      <a:pt x="31" y="375"/>
                    </a:lnTo>
                    <a:lnTo>
                      <a:pt x="54" y="351"/>
                    </a:lnTo>
                    <a:lnTo>
                      <a:pt x="70" y="328"/>
                    </a:lnTo>
                    <a:lnTo>
                      <a:pt x="78" y="328"/>
                    </a:lnTo>
                    <a:lnTo>
                      <a:pt x="94" y="304"/>
                    </a:lnTo>
                    <a:lnTo>
                      <a:pt x="94" y="297"/>
                    </a:lnTo>
                    <a:lnTo>
                      <a:pt x="117" y="281"/>
                    </a:lnTo>
                    <a:lnTo>
                      <a:pt x="117" y="273"/>
                    </a:lnTo>
                    <a:lnTo>
                      <a:pt x="140" y="250"/>
                    </a:lnTo>
                    <a:lnTo>
                      <a:pt x="148" y="243"/>
                    </a:lnTo>
                    <a:lnTo>
                      <a:pt x="155" y="227"/>
                    </a:lnTo>
                    <a:lnTo>
                      <a:pt x="179" y="203"/>
                    </a:lnTo>
                    <a:lnTo>
                      <a:pt x="234" y="117"/>
                    </a:lnTo>
                    <a:lnTo>
                      <a:pt x="281" y="39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6" name="Freeform 36"/>
              <p:cNvSpPr>
                <a:spLocks/>
              </p:cNvSpPr>
              <p:nvPr/>
            </p:nvSpPr>
            <p:spPr bwMode="auto">
              <a:xfrm>
                <a:off x="4557" y="1228"/>
                <a:ext cx="2" cy="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23" y="31"/>
                  </a:cxn>
                  <a:cxn ang="0">
                    <a:pos x="0" y="78"/>
                  </a:cxn>
                  <a:cxn ang="0">
                    <a:pos x="23" y="62"/>
                  </a:cxn>
                  <a:cxn ang="0">
                    <a:pos x="31" y="31"/>
                  </a:cxn>
                  <a:cxn ang="0">
                    <a:pos x="38" y="0"/>
                  </a:cxn>
                </a:cxnLst>
                <a:rect l="0" t="0" r="r" b="b"/>
                <a:pathLst>
                  <a:path w="38" h="78">
                    <a:moveTo>
                      <a:pt x="38" y="0"/>
                    </a:moveTo>
                    <a:lnTo>
                      <a:pt x="23" y="31"/>
                    </a:lnTo>
                    <a:lnTo>
                      <a:pt x="0" y="78"/>
                    </a:lnTo>
                    <a:lnTo>
                      <a:pt x="23" y="62"/>
                    </a:lnTo>
                    <a:lnTo>
                      <a:pt x="31" y="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9644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7" name="Freeform 37"/>
              <p:cNvSpPr>
                <a:spLocks noEditPoints="1"/>
              </p:cNvSpPr>
              <p:nvPr/>
            </p:nvSpPr>
            <p:spPr bwMode="auto">
              <a:xfrm>
                <a:off x="4430" y="1215"/>
                <a:ext cx="20" cy="32"/>
              </a:xfrm>
              <a:custGeom>
                <a:avLst/>
                <a:gdLst/>
                <a:ahLst/>
                <a:cxnLst>
                  <a:cxn ang="0">
                    <a:pos x="187" y="171"/>
                  </a:cxn>
                  <a:cxn ang="0">
                    <a:pos x="54" y="257"/>
                  </a:cxn>
                  <a:cxn ang="0">
                    <a:pos x="7" y="295"/>
                  </a:cxn>
                  <a:cxn ang="0">
                    <a:pos x="0" y="295"/>
                  </a:cxn>
                  <a:cxn ang="0">
                    <a:pos x="70" y="358"/>
                  </a:cxn>
                  <a:cxn ang="0">
                    <a:pos x="148" y="421"/>
                  </a:cxn>
                  <a:cxn ang="0">
                    <a:pos x="234" y="475"/>
                  </a:cxn>
                  <a:cxn ang="0">
                    <a:pos x="319" y="522"/>
                  </a:cxn>
                  <a:cxn ang="0">
                    <a:pos x="327" y="506"/>
                  </a:cxn>
                  <a:cxn ang="0">
                    <a:pos x="281" y="412"/>
                  </a:cxn>
                  <a:cxn ang="0">
                    <a:pos x="234" y="304"/>
                  </a:cxn>
                  <a:cxn ang="0">
                    <a:pos x="187" y="171"/>
                  </a:cxn>
                  <a:cxn ang="0">
                    <a:pos x="234" y="0"/>
                  </a:cxn>
                  <a:cxn ang="0">
                    <a:pos x="218" y="7"/>
                  </a:cxn>
                  <a:cxn ang="0">
                    <a:pos x="234" y="0"/>
                  </a:cxn>
                </a:cxnLst>
                <a:rect l="0" t="0" r="r" b="b"/>
                <a:pathLst>
                  <a:path w="327" h="522">
                    <a:moveTo>
                      <a:pt x="187" y="171"/>
                    </a:moveTo>
                    <a:lnTo>
                      <a:pt x="54" y="257"/>
                    </a:lnTo>
                    <a:lnTo>
                      <a:pt x="7" y="295"/>
                    </a:lnTo>
                    <a:lnTo>
                      <a:pt x="0" y="295"/>
                    </a:lnTo>
                    <a:lnTo>
                      <a:pt x="70" y="358"/>
                    </a:lnTo>
                    <a:lnTo>
                      <a:pt x="148" y="421"/>
                    </a:lnTo>
                    <a:lnTo>
                      <a:pt x="234" y="475"/>
                    </a:lnTo>
                    <a:lnTo>
                      <a:pt x="319" y="522"/>
                    </a:lnTo>
                    <a:lnTo>
                      <a:pt x="327" y="506"/>
                    </a:lnTo>
                    <a:lnTo>
                      <a:pt x="281" y="412"/>
                    </a:lnTo>
                    <a:lnTo>
                      <a:pt x="234" y="304"/>
                    </a:lnTo>
                    <a:lnTo>
                      <a:pt x="187" y="171"/>
                    </a:lnTo>
                    <a:close/>
                    <a:moveTo>
                      <a:pt x="234" y="0"/>
                    </a:moveTo>
                    <a:lnTo>
                      <a:pt x="218" y="7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8" name="Freeform 38"/>
              <p:cNvSpPr>
                <a:spLocks noEditPoints="1"/>
              </p:cNvSpPr>
              <p:nvPr/>
            </p:nvSpPr>
            <p:spPr bwMode="auto">
              <a:xfrm>
                <a:off x="4428" y="1201"/>
                <a:ext cx="149" cy="32"/>
              </a:xfrm>
              <a:custGeom>
                <a:avLst/>
                <a:gdLst/>
                <a:ahLst/>
                <a:cxnLst>
                  <a:cxn ang="0">
                    <a:pos x="211" y="367"/>
                  </a:cxn>
                  <a:cxn ang="0">
                    <a:pos x="79" y="452"/>
                  </a:cxn>
                  <a:cxn ang="0">
                    <a:pos x="32" y="484"/>
                  </a:cxn>
                  <a:cxn ang="0">
                    <a:pos x="23" y="492"/>
                  </a:cxn>
                  <a:cxn ang="0">
                    <a:pos x="9" y="499"/>
                  </a:cxn>
                  <a:cxn ang="0">
                    <a:pos x="0" y="499"/>
                  </a:cxn>
                  <a:cxn ang="0">
                    <a:pos x="32" y="522"/>
                  </a:cxn>
                  <a:cxn ang="0">
                    <a:pos x="39" y="522"/>
                  </a:cxn>
                  <a:cxn ang="0">
                    <a:pos x="86" y="484"/>
                  </a:cxn>
                  <a:cxn ang="0">
                    <a:pos x="219" y="398"/>
                  </a:cxn>
                  <a:cxn ang="0">
                    <a:pos x="211" y="367"/>
                  </a:cxn>
                  <a:cxn ang="0">
                    <a:pos x="734" y="133"/>
                  </a:cxn>
                  <a:cxn ang="0">
                    <a:pos x="725" y="133"/>
                  </a:cxn>
                  <a:cxn ang="0">
                    <a:pos x="734" y="133"/>
                  </a:cxn>
                  <a:cxn ang="0">
                    <a:pos x="757" y="124"/>
                  </a:cxn>
                  <a:cxn ang="0">
                    <a:pos x="749" y="124"/>
                  </a:cxn>
                  <a:cxn ang="0">
                    <a:pos x="757" y="124"/>
                  </a:cxn>
                  <a:cxn ang="0">
                    <a:pos x="804" y="110"/>
                  </a:cxn>
                  <a:cxn ang="0">
                    <a:pos x="780" y="117"/>
                  </a:cxn>
                  <a:cxn ang="0">
                    <a:pos x="804" y="110"/>
                  </a:cxn>
                  <a:cxn ang="0">
                    <a:pos x="1576" y="0"/>
                  </a:cxn>
                  <a:cxn ang="0">
                    <a:pos x="1357" y="7"/>
                  </a:cxn>
                  <a:cxn ang="0">
                    <a:pos x="1162" y="31"/>
                  </a:cxn>
                  <a:cxn ang="0">
                    <a:pos x="975" y="63"/>
                  </a:cxn>
                  <a:cxn ang="0">
                    <a:pos x="811" y="110"/>
                  </a:cxn>
                  <a:cxn ang="0">
                    <a:pos x="975" y="63"/>
                  </a:cxn>
                  <a:cxn ang="0">
                    <a:pos x="1162" y="31"/>
                  </a:cxn>
                  <a:cxn ang="0">
                    <a:pos x="1357" y="7"/>
                  </a:cxn>
                  <a:cxn ang="0">
                    <a:pos x="1576" y="0"/>
                  </a:cxn>
                  <a:cxn ang="0">
                    <a:pos x="1723" y="7"/>
                  </a:cxn>
                  <a:cxn ang="0">
                    <a:pos x="1880" y="16"/>
                  </a:cxn>
                  <a:cxn ang="0">
                    <a:pos x="2043" y="39"/>
                  </a:cxn>
                  <a:cxn ang="0">
                    <a:pos x="2207" y="70"/>
                  </a:cxn>
                  <a:cxn ang="0">
                    <a:pos x="2207" y="101"/>
                  </a:cxn>
                  <a:cxn ang="0">
                    <a:pos x="2371" y="140"/>
                  </a:cxn>
                  <a:cxn ang="0">
                    <a:pos x="2386" y="110"/>
                  </a:cxn>
                  <a:cxn ang="0">
                    <a:pos x="2168" y="63"/>
                  </a:cxn>
                  <a:cxn ang="0">
                    <a:pos x="1957" y="31"/>
                  </a:cxn>
                  <a:cxn ang="0">
                    <a:pos x="1763" y="7"/>
                  </a:cxn>
                  <a:cxn ang="0">
                    <a:pos x="1576" y="0"/>
                  </a:cxn>
                </a:cxnLst>
                <a:rect l="0" t="0" r="r" b="b"/>
                <a:pathLst>
                  <a:path w="2386" h="522">
                    <a:moveTo>
                      <a:pt x="211" y="367"/>
                    </a:moveTo>
                    <a:lnTo>
                      <a:pt x="79" y="452"/>
                    </a:lnTo>
                    <a:lnTo>
                      <a:pt x="32" y="484"/>
                    </a:lnTo>
                    <a:lnTo>
                      <a:pt x="23" y="492"/>
                    </a:lnTo>
                    <a:lnTo>
                      <a:pt x="9" y="499"/>
                    </a:lnTo>
                    <a:lnTo>
                      <a:pt x="0" y="499"/>
                    </a:lnTo>
                    <a:lnTo>
                      <a:pt x="32" y="522"/>
                    </a:lnTo>
                    <a:lnTo>
                      <a:pt x="39" y="522"/>
                    </a:lnTo>
                    <a:lnTo>
                      <a:pt x="86" y="484"/>
                    </a:lnTo>
                    <a:lnTo>
                      <a:pt x="219" y="398"/>
                    </a:lnTo>
                    <a:lnTo>
                      <a:pt x="211" y="367"/>
                    </a:lnTo>
                    <a:close/>
                    <a:moveTo>
                      <a:pt x="734" y="133"/>
                    </a:moveTo>
                    <a:lnTo>
                      <a:pt x="725" y="133"/>
                    </a:lnTo>
                    <a:lnTo>
                      <a:pt x="734" y="133"/>
                    </a:lnTo>
                    <a:close/>
                    <a:moveTo>
                      <a:pt x="757" y="124"/>
                    </a:moveTo>
                    <a:lnTo>
                      <a:pt x="749" y="124"/>
                    </a:lnTo>
                    <a:lnTo>
                      <a:pt x="757" y="124"/>
                    </a:lnTo>
                    <a:close/>
                    <a:moveTo>
                      <a:pt x="804" y="110"/>
                    </a:moveTo>
                    <a:lnTo>
                      <a:pt x="780" y="117"/>
                    </a:lnTo>
                    <a:lnTo>
                      <a:pt x="804" y="110"/>
                    </a:lnTo>
                    <a:close/>
                    <a:moveTo>
                      <a:pt x="1576" y="0"/>
                    </a:moveTo>
                    <a:lnTo>
                      <a:pt x="1357" y="7"/>
                    </a:lnTo>
                    <a:lnTo>
                      <a:pt x="1162" y="31"/>
                    </a:lnTo>
                    <a:lnTo>
                      <a:pt x="975" y="63"/>
                    </a:lnTo>
                    <a:lnTo>
                      <a:pt x="811" y="110"/>
                    </a:lnTo>
                    <a:lnTo>
                      <a:pt x="975" y="63"/>
                    </a:lnTo>
                    <a:lnTo>
                      <a:pt x="1162" y="31"/>
                    </a:lnTo>
                    <a:lnTo>
                      <a:pt x="1357" y="7"/>
                    </a:lnTo>
                    <a:lnTo>
                      <a:pt x="1576" y="0"/>
                    </a:lnTo>
                    <a:lnTo>
                      <a:pt x="1723" y="7"/>
                    </a:lnTo>
                    <a:lnTo>
                      <a:pt x="1880" y="16"/>
                    </a:lnTo>
                    <a:lnTo>
                      <a:pt x="2043" y="39"/>
                    </a:lnTo>
                    <a:lnTo>
                      <a:pt x="2207" y="70"/>
                    </a:lnTo>
                    <a:lnTo>
                      <a:pt x="2207" y="101"/>
                    </a:lnTo>
                    <a:lnTo>
                      <a:pt x="2371" y="140"/>
                    </a:lnTo>
                    <a:lnTo>
                      <a:pt x="2386" y="110"/>
                    </a:lnTo>
                    <a:lnTo>
                      <a:pt x="2168" y="63"/>
                    </a:lnTo>
                    <a:lnTo>
                      <a:pt x="1957" y="31"/>
                    </a:lnTo>
                    <a:lnTo>
                      <a:pt x="1763" y="7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9" name="Freeform 39"/>
              <p:cNvSpPr>
                <a:spLocks/>
              </p:cNvSpPr>
              <p:nvPr/>
            </p:nvSpPr>
            <p:spPr bwMode="auto">
              <a:xfrm>
                <a:off x="4412" y="1135"/>
                <a:ext cx="162" cy="37"/>
              </a:xfrm>
              <a:custGeom>
                <a:avLst/>
                <a:gdLst/>
                <a:ahLst/>
                <a:cxnLst>
                  <a:cxn ang="0">
                    <a:pos x="1708" y="0"/>
                  </a:cxn>
                  <a:cxn ang="0">
                    <a:pos x="1551" y="0"/>
                  </a:cxn>
                  <a:cxn ang="0">
                    <a:pos x="1411" y="16"/>
                  </a:cxn>
                  <a:cxn ang="0">
                    <a:pos x="1271" y="30"/>
                  </a:cxn>
                  <a:cxn ang="0">
                    <a:pos x="1146" y="46"/>
                  </a:cxn>
                  <a:cxn ang="0">
                    <a:pos x="1021" y="70"/>
                  </a:cxn>
                  <a:cxn ang="0">
                    <a:pos x="897" y="101"/>
                  </a:cxn>
                  <a:cxn ang="0">
                    <a:pos x="686" y="171"/>
                  </a:cxn>
                  <a:cxn ang="0">
                    <a:pos x="499" y="241"/>
                  </a:cxn>
                  <a:cxn ang="0">
                    <a:pos x="335" y="311"/>
                  </a:cxn>
                  <a:cxn ang="0">
                    <a:pos x="211" y="382"/>
                  </a:cxn>
                  <a:cxn ang="0">
                    <a:pos x="117" y="444"/>
                  </a:cxn>
                  <a:cxn ang="0">
                    <a:pos x="15" y="515"/>
                  </a:cxn>
                  <a:cxn ang="0">
                    <a:pos x="0" y="531"/>
                  </a:cxn>
                  <a:cxn ang="0">
                    <a:pos x="0" y="554"/>
                  </a:cxn>
                  <a:cxn ang="0">
                    <a:pos x="0" y="569"/>
                  </a:cxn>
                  <a:cxn ang="0">
                    <a:pos x="8" y="585"/>
                  </a:cxn>
                  <a:cxn ang="0">
                    <a:pos x="24" y="592"/>
                  </a:cxn>
                  <a:cxn ang="0">
                    <a:pos x="47" y="601"/>
                  </a:cxn>
                  <a:cxn ang="0">
                    <a:pos x="62" y="601"/>
                  </a:cxn>
                  <a:cxn ang="0">
                    <a:pos x="70" y="592"/>
                  </a:cxn>
                  <a:cxn ang="0">
                    <a:pos x="101" y="569"/>
                  </a:cxn>
                  <a:cxn ang="0">
                    <a:pos x="187" y="507"/>
                  </a:cxn>
                  <a:cxn ang="0">
                    <a:pos x="319" y="428"/>
                  </a:cxn>
                  <a:cxn ang="0">
                    <a:pos x="506" y="343"/>
                  </a:cxn>
                  <a:cxn ang="0">
                    <a:pos x="623" y="296"/>
                  </a:cxn>
                  <a:cxn ang="0">
                    <a:pos x="740" y="250"/>
                  </a:cxn>
                  <a:cxn ang="0">
                    <a:pos x="873" y="210"/>
                  </a:cxn>
                  <a:cxn ang="0">
                    <a:pos x="1021" y="171"/>
                  </a:cxn>
                  <a:cxn ang="0">
                    <a:pos x="1177" y="140"/>
                  </a:cxn>
                  <a:cxn ang="0">
                    <a:pos x="1341" y="117"/>
                  </a:cxn>
                  <a:cxn ang="0">
                    <a:pos x="1521" y="101"/>
                  </a:cxn>
                  <a:cxn ang="0">
                    <a:pos x="1708" y="93"/>
                  </a:cxn>
                  <a:cxn ang="0">
                    <a:pos x="1902" y="101"/>
                  </a:cxn>
                  <a:cxn ang="0">
                    <a:pos x="2097" y="117"/>
                  </a:cxn>
                  <a:cxn ang="0">
                    <a:pos x="2307" y="147"/>
                  </a:cxn>
                  <a:cxn ang="0">
                    <a:pos x="2526" y="194"/>
                  </a:cxn>
                  <a:cxn ang="0">
                    <a:pos x="2541" y="194"/>
                  </a:cxn>
                  <a:cxn ang="0">
                    <a:pos x="2557" y="194"/>
                  </a:cxn>
                  <a:cxn ang="0">
                    <a:pos x="2565" y="187"/>
                  </a:cxn>
                  <a:cxn ang="0">
                    <a:pos x="2580" y="179"/>
                  </a:cxn>
                  <a:cxn ang="0">
                    <a:pos x="2580" y="163"/>
                  </a:cxn>
                  <a:cxn ang="0">
                    <a:pos x="2588" y="156"/>
                  </a:cxn>
                  <a:cxn ang="0">
                    <a:pos x="2580" y="133"/>
                  </a:cxn>
                  <a:cxn ang="0">
                    <a:pos x="2573" y="124"/>
                  </a:cxn>
                  <a:cxn ang="0">
                    <a:pos x="2565" y="109"/>
                  </a:cxn>
                  <a:cxn ang="0">
                    <a:pos x="2550" y="101"/>
                  </a:cxn>
                  <a:cxn ang="0">
                    <a:pos x="2417" y="77"/>
                  </a:cxn>
                  <a:cxn ang="0">
                    <a:pos x="2230" y="39"/>
                  </a:cxn>
                  <a:cxn ang="0">
                    <a:pos x="2050" y="16"/>
                  </a:cxn>
                  <a:cxn ang="0">
                    <a:pos x="1871" y="0"/>
                  </a:cxn>
                  <a:cxn ang="0">
                    <a:pos x="1708" y="0"/>
                  </a:cxn>
                </a:cxnLst>
                <a:rect l="0" t="0" r="r" b="b"/>
                <a:pathLst>
                  <a:path w="2588" h="601">
                    <a:moveTo>
                      <a:pt x="1708" y="0"/>
                    </a:moveTo>
                    <a:lnTo>
                      <a:pt x="1551" y="0"/>
                    </a:lnTo>
                    <a:lnTo>
                      <a:pt x="1411" y="16"/>
                    </a:lnTo>
                    <a:lnTo>
                      <a:pt x="1271" y="30"/>
                    </a:lnTo>
                    <a:lnTo>
                      <a:pt x="1146" y="46"/>
                    </a:lnTo>
                    <a:lnTo>
                      <a:pt x="1021" y="70"/>
                    </a:lnTo>
                    <a:lnTo>
                      <a:pt x="897" y="101"/>
                    </a:lnTo>
                    <a:lnTo>
                      <a:pt x="686" y="171"/>
                    </a:lnTo>
                    <a:lnTo>
                      <a:pt x="499" y="241"/>
                    </a:lnTo>
                    <a:lnTo>
                      <a:pt x="335" y="311"/>
                    </a:lnTo>
                    <a:lnTo>
                      <a:pt x="211" y="382"/>
                    </a:lnTo>
                    <a:lnTo>
                      <a:pt x="117" y="444"/>
                    </a:lnTo>
                    <a:lnTo>
                      <a:pt x="15" y="515"/>
                    </a:lnTo>
                    <a:lnTo>
                      <a:pt x="0" y="531"/>
                    </a:lnTo>
                    <a:lnTo>
                      <a:pt x="0" y="554"/>
                    </a:lnTo>
                    <a:lnTo>
                      <a:pt x="0" y="569"/>
                    </a:lnTo>
                    <a:lnTo>
                      <a:pt x="8" y="585"/>
                    </a:lnTo>
                    <a:lnTo>
                      <a:pt x="24" y="592"/>
                    </a:lnTo>
                    <a:lnTo>
                      <a:pt x="47" y="601"/>
                    </a:lnTo>
                    <a:lnTo>
                      <a:pt x="62" y="601"/>
                    </a:lnTo>
                    <a:lnTo>
                      <a:pt x="70" y="592"/>
                    </a:lnTo>
                    <a:lnTo>
                      <a:pt x="101" y="569"/>
                    </a:lnTo>
                    <a:lnTo>
                      <a:pt x="187" y="507"/>
                    </a:lnTo>
                    <a:lnTo>
                      <a:pt x="319" y="428"/>
                    </a:lnTo>
                    <a:lnTo>
                      <a:pt x="506" y="343"/>
                    </a:lnTo>
                    <a:lnTo>
                      <a:pt x="623" y="296"/>
                    </a:lnTo>
                    <a:lnTo>
                      <a:pt x="740" y="250"/>
                    </a:lnTo>
                    <a:lnTo>
                      <a:pt x="873" y="210"/>
                    </a:lnTo>
                    <a:lnTo>
                      <a:pt x="1021" y="171"/>
                    </a:lnTo>
                    <a:lnTo>
                      <a:pt x="1177" y="140"/>
                    </a:lnTo>
                    <a:lnTo>
                      <a:pt x="1341" y="117"/>
                    </a:lnTo>
                    <a:lnTo>
                      <a:pt x="1521" y="101"/>
                    </a:lnTo>
                    <a:lnTo>
                      <a:pt x="1708" y="93"/>
                    </a:lnTo>
                    <a:lnTo>
                      <a:pt x="1902" y="101"/>
                    </a:lnTo>
                    <a:lnTo>
                      <a:pt x="2097" y="117"/>
                    </a:lnTo>
                    <a:lnTo>
                      <a:pt x="2307" y="147"/>
                    </a:lnTo>
                    <a:lnTo>
                      <a:pt x="2526" y="194"/>
                    </a:lnTo>
                    <a:lnTo>
                      <a:pt x="2541" y="194"/>
                    </a:lnTo>
                    <a:lnTo>
                      <a:pt x="2557" y="194"/>
                    </a:lnTo>
                    <a:lnTo>
                      <a:pt x="2565" y="187"/>
                    </a:lnTo>
                    <a:lnTo>
                      <a:pt x="2580" y="179"/>
                    </a:lnTo>
                    <a:lnTo>
                      <a:pt x="2580" y="163"/>
                    </a:lnTo>
                    <a:lnTo>
                      <a:pt x="2588" y="156"/>
                    </a:lnTo>
                    <a:lnTo>
                      <a:pt x="2580" y="133"/>
                    </a:lnTo>
                    <a:lnTo>
                      <a:pt x="2573" y="124"/>
                    </a:lnTo>
                    <a:lnTo>
                      <a:pt x="2565" y="109"/>
                    </a:lnTo>
                    <a:lnTo>
                      <a:pt x="2550" y="101"/>
                    </a:lnTo>
                    <a:lnTo>
                      <a:pt x="2417" y="77"/>
                    </a:lnTo>
                    <a:lnTo>
                      <a:pt x="2230" y="39"/>
                    </a:lnTo>
                    <a:lnTo>
                      <a:pt x="2050" y="16"/>
                    </a:lnTo>
                    <a:lnTo>
                      <a:pt x="1871" y="0"/>
                    </a:lnTo>
                    <a:lnTo>
                      <a:pt x="1708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0" name="Freeform 40"/>
              <p:cNvSpPr>
                <a:spLocks/>
              </p:cNvSpPr>
              <p:nvPr/>
            </p:nvSpPr>
            <p:spPr bwMode="auto">
              <a:xfrm>
                <a:off x="4411" y="1164"/>
                <a:ext cx="173" cy="39"/>
              </a:xfrm>
              <a:custGeom>
                <a:avLst/>
                <a:gdLst/>
                <a:ahLst/>
                <a:cxnLst>
                  <a:cxn ang="0">
                    <a:pos x="1864" y="0"/>
                  </a:cxn>
                  <a:cxn ang="0">
                    <a:pos x="1668" y="7"/>
                  </a:cxn>
                  <a:cxn ang="0">
                    <a:pos x="1481" y="23"/>
                  </a:cxn>
                  <a:cxn ang="0">
                    <a:pos x="1310" y="47"/>
                  </a:cxn>
                  <a:cxn ang="0">
                    <a:pos x="1146" y="77"/>
                  </a:cxn>
                  <a:cxn ang="0">
                    <a:pos x="990" y="109"/>
                  </a:cxn>
                  <a:cxn ang="0">
                    <a:pos x="842" y="148"/>
                  </a:cxn>
                  <a:cxn ang="0">
                    <a:pos x="709" y="194"/>
                  </a:cxn>
                  <a:cxn ang="0">
                    <a:pos x="585" y="241"/>
                  </a:cxn>
                  <a:cxn ang="0">
                    <a:pos x="562" y="250"/>
                  </a:cxn>
                  <a:cxn ang="0">
                    <a:pos x="437" y="304"/>
                  </a:cxn>
                  <a:cxn ang="0">
                    <a:pos x="328" y="351"/>
                  </a:cxn>
                  <a:cxn ang="0">
                    <a:pos x="164" y="444"/>
                  </a:cxn>
                  <a:cxn ang="0">
                    <a:pos x="55" y="507"/>
                  </a:cxn>
                  <a:cxn ang="0">
                    <a:pos x="16" y="538"/>
                  </a:cxn>
                  <a:cxn ang="0">
                    <a:pos x="8" y="546"/>
                  </a:cxn>
                  <a:cxn ang="0">
                    <a:pos x="0" y="554"/>
                  </a:cxn>
                  <a:cxn ang="0">
                    <a:pos x="0" y="569"/>
                  </a:cxn>
                  <a:cxn ang="0">
                    <a:pos x="0" y="577"/>
                  </a:cxn>
                  <a:cxn ang="0">
                    <a:pos x="8" y="601"/>
                  </a:cxn>
                  <a:cxn ang="0">
                    <a:pos x="8" y="608"/>
                  </a:cxn>
                  <a:cxn ang="0">
                    <a:pos x="24" y="616"/>
                  </a:cxn>
                  <a:cxn ang="0">
                    <a:pos x="47" y="624"/>
                  </a:cxn>
                  <a:cxn ang="0">
                    <a:pos x="63" y="616"/>
                  </a:cxn>
                  <a:cxn ang="0">
                    <a:pos x="78" y="616"/>
                  </a:cxn>
                  <a:cxn ang="0">
                    <a:pos x="187" y="538"/>
                  </a:cxn>
                  <a:cxn ang="0">
                    <a:pos x="312" y="468"/>
                  </a:cxn>
                  <a:cxn ang="0">
                    <a:pos x="492" y="382"/>
                  </a:cxn>
                  <a:cxn ang="0">
                    <a:pos x="608" y="327"/>
                  </a:cxn>
                  <a:cxn ang="0">
                    <a:pos x="749" y="281"/>
                  </a:cxn>
                  <a:cxn ang="0">
                    <a:pos x="897" y="234"/>
                  </a:cxn>
                  <a:cxn ang="0">
                    <a:pos x="1069" y="187"/>
                  </a:cxn>
                  <a:cxn ang="0">
                    <a:pos x="1247" y="148"/>
                  </a:cxn>
                  <a:cxn ang="0">
                    <a:pos x="1435" y="124"/>
                  </a:cxn>
                  <a:cxn ang="0">
                    <a:pos x="1645" y="101"/>
                  </a:cxn>
                  <a:cxn ang="0">
                    <a:pos x="1864" y="101"/>
                  </a:cxn>
                  <a:cxn ang="0">
                    <a:pos x="2089" y="101"/>
                  </a:cxn>
                  <a:cxn ang="0">
                    <a:pos x="2323" y="124"/>
                  </a:cxn>
                  <a:cxn ang="0">
                    <a:pos x="2510" y="156"/>
                  </a:cxn>
                  <a:cxn ang="0">
                    <a:pos x="2705" y="194"/>
                  </a:cxn>
                  <a:cxn ang="0">
                    <a:pos x="2713" y="194"/>
                  </a:cxn>
                  <a:cxn ang="0">
                    <a:pos x="2737" y="187"/>
                  </a:cxn>
                  <a:cxn ang="0">
                    <a:pos x="2753" y="171"/>
                  </a:cxn>
                  <a:cxn ang="0">
                    <a:pos x="2760" y="164"/>
                  </a:cxn>
                  <a:cxn ang="0">
                    <a:pos x="2760" y="156"/>
                  </a:cxn>
                  <a:cxn ang="0">
                    <a:pos x="2760" y="148"/>
                  </a:cxn>
                  <a:cxn ang="0">
                    <a:pos x="2760" y="133"/>
                  </a:cxn>
                  <a:cxn ang="0">
                    <a:pos x="2753" y="117"/>
                  </a:cxn>
                  <a:cxn ang="0">
                    <a:pos x="2737" y="109"/>
                  </a:cxn>
                  <a:cxn ang="0">
                    <a:pos x="2721" y="101"/>
                  </a:cxn>
                  <a:cxn ang="0">
                    <a:pos x="2464" y="54"/>
                  </a:cxn>
                  <a:cxn ang="0">
                    <a:pos x="2222" y="23"/>
                  </a:cxn>
                  <a:cxn ang="0">
                    <a:pos x="2215" y="16"/>
                  </a:cxn>
                  <a:cxn ang="0">
                    <a:pos x="2175" y="16"/>
                  </a:cxn>
                  <a:cxn ang="0">
                    <a:pos x="2152" y="16"/>
                  </a:cxn>
                  <a:cxn ang="0">
                    <a:pos x="2129" y="16"/>
                  </a:cxn>
                  <a:cxn ang="0">
                    <a:pos x="2098" y="7"/>
                  </a:cxn>
                  <a:cxn ang="0">
                    <a:pos x="2082" y="7"/>
                  </a:cxn>
                  <a:cxn ang="0">
                    <a:pos x="2051" y="7"/>
                  </a:cxn>
                  <a:cxn ang="0">
                    <a:pos x="2035" y="7"/>
                  </a:cxn>
                  <a:cxn ang="0">
                    <a:pos x="2004" y="7"/>
                  </a:cxn>
                  <a:cxn ang="0">
                    <a:pos x="1988" y="7"/>
                  </a:cxn>
                  <a:cxn ang="0">
                    <a:pos x="1864" y="0"/>
                  </a:cxn>
                </a:cxnLst>
                <a:rect l="0" t="0" r="r" b="b"/>
                <a:pathLst>
                  <a:path w="2760" h="624">
                    <a:moveTo>
                      <a:pt x="1864" y="0"/>
                    </a:moveTo>
                    <a:lnTo>
                      <a:pt x="1668" y="7"/>
                    </a:lnTo>
                    <a:lnTo>
                      <a:pt x="1481" y="23"/>
                    </a:lnTo>
                    <a:lnTo>
                      <a:pt x="1310" y="47"/>
                    </a:lnTo>
                    <a:lnTo>
                      <a:pt x="1146" y="77"/>
                    </a:lnTo>
                    <a:lnTo>
                      <a:pt x="990" y="109"/>
                    </a:lnTo>
                    <a:lnTo>
                      <a:pt x="842" y="148"/>
                    </a:lnTo>
                    <a:lnTo>
                      <a:pt x="709" y="194"/>
                    </a:lnTo>
                    <a:lnTo>
                      <a:pt x="585" y="241"/>
                    </a:lnTo>
                    <a:lnTo>
                      <a:pt x="562" y="250"/>
                    </a:lnTo>
                    <a:lnTo>
                      <a:pt x="437" y="304"/>
                    </a:lnTo>
                    <a:lnTo>
                      <a:pt x="328" y="351"/>
                    </a:lnTo>
                    <a:lnTo>
                      <a:pt x="164" y="444"/>
                    </a:lnTo>
                    <a:lnTo>
                      <a:pt x="55" y="507"/>
                    </a:lnTo>
                    <a:lnTo>
                      <a:pt x="16" y="538"/>
                    </a:lnTo>
                    <a:lnTo>
                      <a:pt x="8" y="546"/>
                    </a:lnTo>
                    <a:lnTo>
                      <a:pt x="0" y="554"/>
                    </a:lnTo>
                    <a:lnTo>
                      <a:pt x="0" y="569"/>
                    </a:lnTo>
                    <a:lnTo>
                      <a:pt x="0" y="577"/>
                    </a:lnTo>
                    <a:lnTo>
                      <a:pt x="8" y="601"/>
                    </a:lnTo>
                    <a:lnTo>
                      <a:pt x="8" y="608"/>
                    </a:lnTo>
                    <a:lnTo>
                      <a:pt x="24" y="616"/>
                    </a:lnTo>
                    <a:lnTo>
                      <a:pt x="47" y="624"/>
                    </a:lnTo>
                    <a:lnTo>
                      <a:pt x="63" y="616"/>
                    </a:lnTo>
                    <a:lnTo>
                      <a:pt x="78" y="616"/>
                    </a:lnTo>
                    <a:lnTo>
                      <a:pt x="187" y="538"/>
                    </a:lnTo>
                    <a:lnTo>
                      <a:pt x="312" y="468"/>
                    </a:lnTo>
                    <a:lnTo>
                      <a:pt x="492" y="382"/>
                    </a:lnTo>
                    <a:lnTo>
                      <a:pt x="608" y="327"/>
                    </a:lnTo>
                    <a:lnTo>
                      <a:pt x="749" y="281"/>
                    </a:lnTo>
                    <a:lnTo>
                      <a:pt x="897" y="234"/>
                    </a:lnTo>
                    <a:lnTo>
                      <a:pt x="1069" y="187"/>
                    </a:lnTo>
                    <a:lnTo>
                      <a:pt x="1247" y="148"/>
                    </a:lnTo>
                    <a:lnTo>
                      <a:pt x="1435" y="124"/>
                    </a:lnTo>
                    <a:lnTo>
                      <a:pt x="1645" y="101"/>
                    </a:lnTo>
                    <a:lnTo>
                      <a:pt x="1864" y="101"/>
                    </a:lnTo>
                    <a:lnTo>
                      <a:pt x="2089" y="101"/>
                    </a:lnTo>
                    <a:lnTo>
                      <a:pt x="2323" y="124"/>
                    </a:lnTo>
                    <a:lnTo>
                      <a:pt x="2510" y="156"/>
                    </a:lnTo>
                    <a:lnTo>
                      <a:pt x="2705" y="194"/>
                    </a:lnTo>
                    <a:lnTo>
                      <a:pt x="2713" y="194"/>
                    </a:lnTo>
                    <a:lnTo>
                      <a:pt x="2737" y="187"/>
                    </a:lnTo>
                    <a:lnTo>
                      <a:pt x="2753" y="171"/>
                    </a:lnTo>
                    <a:lnTo>
                      <a:pt x="2760" y="164"/>
                    </a:lnTo>
                    <a:lnTo>
                      <a:pt x="2760" y="156"/>
                    </a:lnTo>
                    <a:lnTo>
                      <a:pt x="2760" y="148"/>
                    </a:lnTo>
                    <a:lnTo>
                      <a:pt x="2760" y="133"/>
                    </a:lnTo>
                    <a:lnTo>
                      <a:pt x="2753" y="117"/>
                    </a:lnTo>
                    <a:lnTo>
                      <a:pt x="2737" y="109"/>
                    </a:lnTo>
                    <a:lnTo>
                      <a:pt x="2721" y="101"/>
                    </a:lnTo>
                    <a:lnTo>
                      <a:pt x="2464" y="54"/>
                    </a:lnTo>
                    <a:lnTo>
                      <a:pt x="2222" y="23"/>
                    </a:lnTo>
                    <a:lnTo>
                      <a:pt x="2215" y="16"/>
                    </a:lnTo>
                    <a:lnTo>
                      <a:pt x="2175" y="16"/>
                    </a:lnTo>
                    <a:lnTo>
                      <a:pt x="2152" y="16"/>
                    </a:lnTo>
                    <a:lnTo>
                      <a:pt x="2129" y="16"/>
                    </a:lnTo>
                    <a:lnTo>
                      <a:pt x="2098" y="7"/>
                    </a:lnTo>
                    <a:lnTo>
                      <a:pt x="2082" y="7"/>
                    </a:lnTo>
                    <a:lnTo>
                      <a:pt x="2051" y="7"/>
                    </a:lnTo>
                    <a:lnTo>
                      <a:pt x="2035" y="7"/>
                    </a:lnTo>
                    <a:lnTo>
                      <a:pt x="2004" y="7"/>
                    </a:lnTo>
                    <a:lnTo>
                      <a:pt x="1988" y="7"/>
                    </a:lnTo>
                    <a:lnTo>
                      <a:pt x="1864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1" name="Freeform 41"/>
              <p:cNvSpPr>
                <a:spLocks/>
              </p:cNvSpPr>
              <p:nvPr/>
            </p:nvSpPr>
            <p:spPr bwMode="auto">
              <a:xfrm>
                <a:off x="4425" y="1195"/>
                <a:ext cx="155" cy="37"/>
              </a:xfrm>
              <a:custGeom>
                <a:avLst/>
                <a:gdLst/>
                <a:ahLst/>
                <a:cxnLst>
                  <a:cxn ang="0">
                    <a:pos x="1590" y="0"/>
                  </a:cxn>
                  <a:cxn ang="0">
                    <a:pos x="1558" y="0"/>
                  </a:cxn>
                  <a:cxn ang="0">
                    <a:pos x="1512" y="0"/>
                  </a:cxn>
                  <a:cxn ang="0">
                    <a:pos x="1278" y="16"/>
                  </a:cxn>
                  <a:cxn ang="0">
                    <a:pos x="935" y="78"/>
                  </a:cxn>
                  <a:cxn ang="0">
                    <a:pos x="639" y="164"/>
                  </a:cxn>
                  <a:cxn ang="0">
                    <a:pos x="397" y="265"/>
                  </a:cxn>
                  <a:cxn ang="0">
                    <a:pos x="288" y="328"/>
                  </a:cxn>
                  <a:cxn ang="0">
                    <a:pos x="140" y="414"/>
                  </a:cxn>
                  <a:cxn ang="0">
                    <a:pos x="15" y="508"/>
                  </a:cxn>
                  <a:cxn ang="0">
                    <a:pos x="0" y="539"/>
                  </a:cxn>
                  <a:cxn ang="0">
                    <a:pos x="7" y="570"/>
                  </a:cxn>
                  <a:cxn ang="0">
                    <a:pos x="38" y="593"/>
                  </a:cxn>
                  <a:cxn ang="0">
                    <a:pos x="61" y="586"/>
                  </a:cxn>
                  <a:cxn ang="0">
                    <a:pos x="117" y="546"/>
                  </a:cxn>
                  <a:cxn ang="0">
                    <a:pos x="249" y="453"/>
                  </a:cxn>
                  <a:cxn ang="0">
                    <a:pos x="444" y="351"/>
                  </a:cxn>
                  <a:cxn ang="0">
                    <a:pos x="701" y="250"/>
                  </a:cxn>
                  <a:cxn ang="0">
                    <a:pos x="763" y="227"/>
                  </a:cxn>
                  <a:cxn ang="0">
                    <a:pos x="787" y="218"/>
                  </a:cxn>
                  <a:cxn ang="0">
                    <a:pos x="818" y="211"/>
                  </a:cxn>
                  <a:cxn ang="0">
                    <a:pos x="849" y="204"/>
                  </a:cxn>
                  <a:cxn ang="0">
                    <a:pos x="1200" y="125"/>
                  </a:cxn>
                  <a:cxn ang="0">
                    <a:pos x="1614" y="94"/>
                  </a:cxn>
                  <a:cxn ang="0">
                    <a:pos x="1995" y="125"/>
                  </a:cxn>
                  <a:cxn ang="0">
                    <a:pos x="2424" y="204"/>
                  </a:cxn>
                  <a:cxn ang="0">
                    <a:pos x="2447" y="204"/>
                  </a:cxn>
                  <a:cxn ang="0">
                    <a:pos x="2470" y="188"/>
                  </a:cxn>
                  <a:cxn ang="0">
                    <a:pos x="2470" y="164"/>
                  </a:cxn>
                  <a:cxn ang="0">
                    <a:pos x="2470" y="133"/>
                  </a:cxn>
                  <a:cxn ang="0">
                    <a:pos x="2440" y="110"/>
                  </a:cxn>
                  <a:cxn ang="0">
                    <a:pos x="2096" y="40"/>
                  </a:cxn>
                  <a:cxn ang="0">
                    <a:pos x="1816" y="8"/>
                  </a:cxn>
                  <a:cxn ang="0">
                    <a:pos x="1605" y="0"/>
                  </a:cxn>
                </a:cxnLst>
                <a:rect l="0" t="0" r="r" b="b"/>
                <a:pathLst>
                  <a:path w="2470" h="593">
                    <a:moveTo>
                      <a:pt x="1605" y="0"/>
                    </a:moveTo>
                    <a:lnTo>
                      <a:pt x="1590" y="0"/>
                    </a:lnTo>
                    <a:lnTo>
                      <a:pt x="1574" y="0"/>
                    </a:lnTo>
                    <a:lnTo>
                      <a:pt x="1558" y="0"/>
                    </a:lnTo>
                    <a:lnTo>
                      <a:pt x="1520" y="0"/>
                    </a:lnTo>
                    <a:lnTo>
                      <a:pt x="1512" y="0"/>
                    </a:lnTo>
                    <a:lnTo>
                      <a:pt x="1473" y="0"/>
                    </a:lnTo>
                    <a:lnTo>
                      <a:pt x="1278" y="16"/>
                    </a:lnTo>
                    <a:lnTo>
                      <a:pt x="1099" y="47"/>
                    </a:lnTo>
                    <a:lnTo>
                      <a:pt x="935" y="78"/>
                    </a:lnTo>
                    <a:lnTo>
                      <a:pt x="779" y="117"/>
                    </a:lnTo>
                    <a:lnTo>
                      <a:pt x="639" y="164"/>
                    </a:lnTo>
                    <a:lnTo>
                      <a:pt x="514" y="218"/>
                    </a:lnTo>
                    <a:lnTo>
                      <a:pt x="397" y="265"/>
                    </a:lnTo>
                    <a:lnTo>
                      <a:pt x="304" y="321"/>
                    </a:lnTo>
                    <a:lnTo>
                      <a:pt x="288" y="328"/>
                    </a:lnTo>
                    <a:lnTo>
                      <a:pt x="234" y="359"/>
                    </a:lnTo>
                    <a:lnTo>
                      <a:pt x="140" y="414"/>
                    </a:lnTo>
                    <a:lnTo>
                      <a:pt x="70" y="461"/>
                    </a:lnTo>
                    <a:lnTo>
                      <a:pt x="15" y="508"/>
                    </a:lnTo>
                    <a:lnTo>
                      <a:pt x="0" y="523"/>
                    </a:lnTo>
                    <a:lnTo>
                      <a:pt x="0" y="539"/>
                    </a:lnTo>
                    <a:lnTo>
                      <a:pt x="0" y="546"/>
                    </a:lnTo>
                    <a:lnTo>
                      <a:pt x="7" y="570"/>
                    </a:lnTo>
                    <a:lnTo>
                      <a:pt x="38" y="586"/>
                    </a:lnTo>
                    <a:lnTo>
                      <a:pt x="38" y="593"/>
                    </a:lnTo>
                    <a:lnTo>
                      <a:pt x="47" y="593"/>
                    </a:lnTo>
                    <a:lnTo>
                      <a:pt x="61" y="586"/>
                    </a:lnTo>
                    <a:lnTo>
                      <a:pt x="70" y="578"/>
                    </a:lnTo>
                    <a:lnTo>
                      <a:pt x="117" y="546"/>
                    </a:lnTo>
                    <a:lnTo>
                      <a:pt x="249" y="461"/>
                    </a:lnTo>
                    <a:lnTo>
                      <a:pt x="249" y="453"/>
                    </a:lnTo>
                    <a:lnTo>
                      <a:pt x="335" y="406"/>
                    </a:lnTo>
                    <a:lnTo>
                      <a:pt x="444" y="351"/>
                    </a:lnTo>
                    <a:lnTo>
                      <a:pt x="561" y="297"/>
                    </a:lnTo>
                    <a:lnTo>
                      <a:pt x="701" y="250"/>
                    </a:lnTo>
                    <a:lnTo>
                      <a:pt x="732" y="234"/>
                    </a:lnTo>
                    <a:lnTo>
                      <a:pt x="763" y="227"/>
                    </a:lnTo>
                    <a:lnTo>
                      <a:pt x="772" y="227"/>
                    </a:lnTo>
                    <a:lnTo>
                      <a:pt x="787" y="218"/>
                    </a:lnTo>
                    <a:lnTo>
                      <a:pt x="795" y="218"/>
                    </a:lnTo>
                    <a:lnTo>
                      <a:pt x="818" y="211"/>
                    </a:lnTo>
                    <a:lnTo>
                      <a:pt x="842" y="204"/>
                    </a:lnTo>
                    <a:lnTo>
                      <a:pt x="849" y="204"/>
                    </a:lnTo>
                    <a:lnTo>
                      <a:pt x="1013" y="157"/>
                    </a:lnTo>
                    <a:lnTo>
                      <a:pt x="1200" y="125"/>
                    </a:lnTo>
                    <a:lnTo>
                      <a:pt x="1395" y="101"/>
                    </a:lnTo>
                    <a:lnTo>
                      <a:pt x="1614" y="94"/>
                    </a:lnTo>
                    <a:lnTo>
                      <a:pt x="1801" y="101"/>
                    </a:lnTo>
                    <a:lnTo>
                      <a:pt x="1995" y="125"/>
                    </a:lnTo>
                    <a:lnTo>
                      <a:pt x="2206" y="157"/>
                    </a:lnTo>
                    <a:lnTo>
                      <a:pt x="2424" y="204"/>
                    </a:lnTo>
                    <a:lnTo>
                      <a:pt x="2432" y="204"/>
                    </a:lnTo>
                    <a:lnTo>
                      <a:pt x="2447" y="204"/>
                    </a:lnTo>
                    <a:lnTo>
                      <a:pt x="2456" y="195"/>
                    </a:lnTo>
                    <a:lnTo>
                      <a:pt x="2470" y="188"/>
                    </a:lnTo>
                    <a:lnTo>
                      <a:pt x="2470" y="172"/>
                    </a:lnTo>
                    <a:lnTo>
                      <a:pt x="2470" y="164"/>
                    </a:lnTo>
                    <a:lnTo>
                      <a:pt x="2470" y="157"/>
                    </a:lnTo>
                    <a:lnTo>
                      <a:pt x="2470" y="133"/>
                    </a:lnTo>
                    <a:lnTo>
                      <a:pt x="2456" y="117"/>
                    </a:lnTo>
                    <a:lnTo>
                      <a:pt x="2440" y="110"/>
                    </a:lnTo>
                    <a:lnTo>
                      <a:pt x="2245" y="63"/>
                    </a:lnTo>
                    <a:lnTo>
                      <a:pt x="2096" y="40"/>
                    </a:lnTo>
                    <a:lnTo>
                      <a:pt x="1956" y="24"/>
                    </a:lnTo>
                    <a:lnTo>
                      <a:pt x="1816" y="8"/>
                    </a:lnTo>
                    <a:lnTo>
                      <a:pt x="1684" y="0"/>
                    </a:lnTo>
                    <a:lnTo>
                      <a:pt x="1605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2" name="Freeform 42"/>
              <p:cNvSpPr>
                <a:spLocks/>
              </p:cNvSpPr>
              <p:nvPr/>
            </p:nvSpPr>
            <p:spPr bwMode="auto">
              <a:xfrm>
                <a:off x="4451" y="1103"/>
                <a:ext cx="72" cy="28"/>
              </a:xfrm>
              <a:custGeom>
                <a:avLst/>
                <a:gdLst/>
                <a:ahLst/>
                <a:cxnLst>
                  <a:cxn ang="0">
                    <a:pos x="9" y="211"/>
                  </a:cxn>
                  <a:cxn ang="0">
                    <a:pos x="0" y="328"/>
                  </a:cxn>
                  <a:cxn ang="0">
                    <a:pos x="0" y="407"/>
                  </a:cxn>
                  <a:cxn ang="0">
                    <a:pos x="9" y="430"/>
                  </a:cxn>
                  <a:cxn ang="0">
                    <a:pos x="16" y="445"/>
                  </a:cxn>
                  <a:cxn ang="0">
                    <a:pos x="86" y="398"/>
                  </a:cxn>
                  <a:cxn ang="0">
                    <a:pos x="173" y="360"/>
                  </a:cxn>
                  <a:cxn ang="0">
                    <a:pos x="289" y="320"/>
                  </a:cxn>
                  <a:cxn ang="0">
                    <a:pos x="445" y="281"/>
                  </a:cxn>
                  <a:cxn ang="0">
                    <a:pos x="538" y="266"/>
                  </a:cxn>
                  <a:cxn ang="0">
                    <a:pos x="640" y="258"/>
                  </a:cxn>
                  <a:cxn ang="0">
                    <a:pos x="749" y="250"/>
                  </a:cxn>
                  <a:cxn ang="0">
                    <a:pos x="866" y="250"/>
                  </a:cxn>
                  <a:cxn ang="0">
                    <a:pos x="999" y="250"/>
                  </a:cxn>
                  <a:cxn ang="0">
                    <a:pos x="1146" y="266"/>
                  </a:cxn>
                  <a:cxn ang="0">
                    <a:pos x="1123" y="164"/>
                  </a:cxn>
                  <a:cxn ang="0">
                    <a:pos x="1108" y="94"/>
                  </a:cxn>
                  <a:cxn ang="0">
                    <a:pos x="1092" y="63"/>
                  </a:cxn>
                  <a:cxn ang="0">
                    <a:pos x="1085" y="47"/>
                  </a:cxn>
                  <a:cxn ang="0">
                    <a:pos x="1053" y="39"/>
                  </a:cxn>
                  <a:cxn ang="0">
                    <a:pos x="975" y="23"/>
                  </a:cxn>
                  <a:cxn ang="0">
                    <a:pos x="874" y="9"/>
                  </a:cxn>
                  <a:cxn ang="0">
                    <a:pos x="734" y="0"/>
                  </a:cxn>
                  <a:cxn ang="0">
                    <a:pos x="655" y="9"/>
                  </a:cxn>
                  <a:cxn ang="0">
                    <a:pos x="578" y="16"/>
                  </a:cxn>
                  <a:cxn ang="0">
                    <a:pos x="491" y="32"/>
                  </a:cxn>
                  <a:cxn ang="0">
                    <a:pos x="398" y="47"/>
                  </a:cxn>
                  <a:cxn ang="0">
                    <a:pos x="304" y="79"/>
                  </a:cxn>
                  <a:cxn ang="0">
                    <a:pos x="211" y="117"/>
                  </a:cxn>
                  <a:cxn ang="0">
                    <a:pos x="110" y="156"/>
                  </a:cxn>
                  <a:cxn ang="0">
                    <a:pos x="9" y="211"/>
                  </a:cxn>
                </a:cxnLst>
                <a:rect l="0" t="0" r="r" b="b"/>
                <a:pathLst>
                  <a:path w="1146" h="445">
                    <a:moveTo>
                      <a:pt x="9" y="211"/>
                    </a:moveTo>
                    <a:lnTo>
                      <a:pt x="0" y="328"/>
                    </a:lnTo>
                    <a:lnTo>
                      <a:pt x="0" y="407"/>
                    </a:lnTo>
                    <a:lnTo>
                      <a:pt x="9" y="430"/>
                    </a:lnTo>
                    <a:lnTo>
                      <a:pt x="16" y="445"/>
                    </a:lnTo>
                    <a:lnTo>
                      <a:pt x="86" y="398"/>
                    </a:lnTo>
                    <a:lnTo>
                      <a:pt x="173" y="360"/>
                    </a:lnTo>
                    <a:lnTo>
                      <a:pt x="289" y="320"/>
                    </a:lnTo>
                    <a:lnTo>
                      <a:pt x="445" y="281"/>
                    </a:lnTo>
                    <a:lnTo>
                      <a:pt x="538" y="266"/>
                    </a:lnTo>
                    <a:lnTo>
                      <a:pt x="640" y="258"/>
                    </a:lnTo>
                    <a:lnTo>
                      <a:pt x="749" y="250"/>
                    </a:lnTo>
                    <a:lnTo>
                      <a:pt x="866" y="250"/>
                    </a:lnTo>
                    <a:lnTo>
                      <a:pt x="999" y="250"/>
                    </a:lnTo>
                    <a:lnTo>
                      <a:pt x="1146" y="266"/>
                    </a:lnTo>
                    <a:lnTo>
                      <a:pt x="1123" y="164"/>
                    </a:lnTo>
                    <a:lnTo>
                      <a:pt x="1108" y="94"/>
                    </a:lnTo>
                    <a:lnTo>
                      <a:pt x="1092" y="63"/>
                    </a:lnTo>
                    <a:lnTo>
                      <a:pt x="1085" y="47"/>
                    </a:lnTo>
                    <a:lnTo>
                      <a:pt x="1053" y="39"/>
                    </a:lnTo>
                    <a:lnTo>
                      <a:pt x="975" y="23"/>
                    </a:lnTo>
                    <a:lnTo>
                      <a:pt x="874" y="9"/>
                    </a:lnTo>
                    <a:lnTo>
                      <a:pt x="734" y="0"/>
                    </a:lnTo>
                    <a:lnTo>
                      <a:pt x="655" y="9"/>
                    </a:lnTo>
                    <a:lnTo>
                      <a:pt x="578" y="16"/>
                    </a:lnTo>
                    <a:lnTo>
                      <a:pt x="491" y="32"/>
                    </a:lnTo>
                    <a:lnTo>
                      <a:pt x="398" y="47"/>
                    </a:lnTo>
                    <a:lnTo>
                      <a:pt x="304" y="79"/>
                    </a:lnTo>
                    <a:lnTo>
                      <a:pt x="211" y="117"/>
                    </a:lnTo>
                    <a:lnTo>
                      <a:pt x="110" y="156"/>
                    </a:lnTo>
                    <a:lnTo>
                      <a:pt x="9" y="211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3" name="Freeform 43"/>
              <p:cNvSpPr>
                <a:spLocks/>
              </p:cNvSpPr>
              <p:nvPr/>
            </p:nvSpPr>
            <p:spPr bwMode="auto">
              <a:xfrm>
                <a:off x="4599" y="1118"/>
                <a:ext cx="141" cy="113"/>
              </a:xfrm>
              <a:custGeom>
                <a:avLst/>
                <a:gdLst/>
                <a:ahLst/>
                <a:cxnLst>
                  <a:cxn ang="0">
                    <a:pos x="2254" y="983"/>
                  </a:cxn>
                  <a:cxn ang="0">
                    <a:pos x="2207" y="1163"/>
                  </a:cxn>
                  <a:cxn ang="0">
                    <a:pos x="2121" y="1327"/>
                  </a:cxn>
                  <a:cxn ang="0">
                    <a:pos x="2004" y="1467"/>
                  </a:cxn>
                  <a:cxn ang="0">
                    <a:pos x="1848" y="1592"/>
                  </a:cxn>
                  <a:cxn ang="0">
                    <a:pos x="1676" y="1694"/>
                  </a:cxn>
                  <a:cxn ang="0">
                    <a:pos x="1473" y="1764"/>
                  </a:cxn>
                  <a:cxn ang="0">
                    <a:pos x="1255" y="1803"/>
                  </a:cxn>
                  <a:cxn ang="0">
                    <a:pos x="1022" y="1803"/>
                  </a:cxn>
                  <a:cxn ang="0">
                    <a:pos x="804" y="1772"/>
                  </a:cxn>
                  <a:cxn ang="0">
                    <a:pos x="601" y="1701"/>
                  </a:cxn>
                  <a:cxn ang="0">
                    <a:pos x="421" y="1608"/>
                  </a:cxn>
                  <a:cxn ang="0">
                    <a:pos x="266" y="1483"/>
                  </a:cxn>
                  <a:cxn ang="0">
                    <a:pos x="140" y="1343"/>
                  </a:cxn>
                  <a:cxn ang="0">
                    <a:pos x="55" y="1179"/>
                  </a:cxn>
                  <a:cxn ang="0">
                    <a:pos x="8" y="999"/>
                  </a:cxn>
                  <a:cxn ang="0">
                    <a:pos x="8" y="819"/>
                  </a:cxn>
                  <a:cxn ang="0">
                    <a:pos x="55" y="641"/>
                  </a:cxn>
                  <a:cxn ang="0">
                    <a:pos x="133" y="477"/>
                  </a:cxn>
                  <a:cxn ang="0">
                    <a:pos x="257" y="336"/>
                  </a:cxn>
                  <a:cxn ang="0">
                    <a:pos x="406" y="211"/>
                  </a:cxn>
                  <a:cxn ang="0">
                    <a:pos x="585" y="110"/>
                  </a:cxn>
                  <a:cxn ang="0">
                    <a:pos x="788" y="40"/>
                  </a:cxn>
                  <a:cxn ang="0">
                    <a:pos x="1006" y="0"/>
                  </a:cxn>
                  <a:cxn ang="0">
                    <a:pos x="1240" y="0"/>
                  </a:cxn>
                  <a:cxn ang="0">
                    <a:pos x="1459" y="40"/>
                  </a:cxn>
                  <a:cxn ang="0">
                    <a:pos x="1661" y="102"/>
                  </a:cxn>
                  <a:cxn ang="0">
                    <a:pos x="1840" y="196"/>
                  </a:cxn>
                  <a:cxn ang="0">
                    <a:pos x="1996" y="320"/>
                  </a:cxn>
                  <a:cxn ang="0">
                    <a:pos x="2121" y="461"/>
                  </a:cxn>
                  <a:cxn ang="0">
                    <a:pos x="2207" y="625"/>
                  </a:cxn>
                  <a:cxn ang="0">
                    <a:pos x="2254" y="805"/>
                  </a:cxn>
                </a:cxnLst>
                <a:rect l="0" t="0" r="r" b="b"/>
                <a:pathLst>
                  <a:path w="2254" h="1811">
                    <a:moveTo>
                      <a:pt x="2254" y="890"/>
                    </a:moveTo>
                    <a:lnTo>
                      <a:pt x="2254" y="983"/>
                    </a:lnTo>
                    <a:lnTo>
                      <a:pt x="2238" y="1077"/>
                    </a:lnTo>
                    <a:lnTo>
                      <a:pt x="2207" y="1163"/>
                    </a:lnTo>
                    <a:lnTo>
                      <a:pt x="2168" y="1249"/>
                    </a:lnTo>
                    <a:lnTo>
                      <a:pt x="2121" y="1327"/>
                    </a:lnTo>
                    <a:lnTo>
                      <a:pt x="2067" y="1397"/>
                    </a:lnTo>
                    <a:lnTo>
                      <a:pt x="2004" y="1467"/>
                    </a:lnTo>
                    <a:lnTo>
                      <a:pt x="1934" y="1538"/>
                    </a:lnTo>
                    <a:lnTo>
                      <a:pt x="1848" y="1592"/>
                    </a:lnTo>
                    <a:lnTo>
                      <a:pt x="1763" y="1647"/>
                    </a:lnTo>
                    <a:lnTo>
                      <a:pt x="1676" y="1694"/>
                    </a:lnTo>
                    <a:lnTo>
                      <a:pt x="1575" y="1732"/>
                    </a:lnTo>
                    <a:lnTo>
                      <a:pt x="1473" y="1764"/>
                    </a:lnTo>
                    <a:lnTo>
                      <a:pt x="1365" y="1788"/>
                    </a:lnTo>
                    <a:lnTo>
                      <a:pt x="1255" y="1803"/>
                    </a:lnTo>
                    <a:lnTo>
                      <a:pt x="1139" y="1811"/>
                    </a:lnTo>
                    <a:lnTo>
                      <a:pt x="1022" y="1803"/>
                    </a:lnTo>
                    <a:lnTo>
                      <a:pt x="912" y="1788"/>
                    </a:lnTo>
                    <a:lnTo>
                      <a:pt x="804" y="1772"/>
                    </a:lnTo>
                    <a:lnTo>
                      <a:pt x="694" y="1741"/>
                    </a:lnTo>
                    <a:lnTo>
                      <a:pt x="601" y="1701"/>
                    </a:lnTo>
                    <a:lnTo>
                      <a:pt x="507" y="1655"/>
                    </a:lnTo>
                    <a:lnTo>
                      <a:pt x="421" y="1608"/>
                    </a:lnTo>
                    <a:lnTo>
                      <a:pt x="336" y="1545"/>
                    </a:lnTo>
                    <a:lnTo>
                      <a:pt x="266" y="1483"/>
                    </a:lnTo>
                    <a:lnTo>
                      <a:pt x="203" y="1413"/>
                    </a:lnTo>
                    <a:lnTo>
                      <a:pt x="140" y="1343"/>
                    </a:lnTo>
                    <a:lnTo>
                      <a:pt x="94" y="1264"/>
                    </a:lnTo>
                    <a:lnTo>
                      <a:pt x="55" y="1179"/>
                    </a:lnTo>
                    <a:lnTo>
                      <a:pt x="32" y="1093"/>
                    </a:lnTo>
                    <a:lnTo>
                      <a:pt x="8" y="999"/>
                    </a:lnTo>
                    <a:lnTo>
                      <a:pt x="0" y="913"/>
                    </a:lnTo>
                    <a:lnTo>
                      <a:pt x="8" y="819"/>
                    </a:lnTo>
                    <a:lnTo>
                      <a:pt x="23" y="726"/>
                    </a:lnTo>
                    <a:lnTo>
                      <a:pt x="55" y="641"/>
                    </a:lnTo>
                    <a:lnTo>
                      <a:pt x="86" y="554"/>
                    </a:lnTo>
                    <a:lnTo>
                      <a:pt x="133" y="477"/>
                    </a:lnTo>
                    <a:lnTo>
                      <a:pt x="196" y="407"/>
                    </a:lnTo>
                    <a:lnTo>
                      <a:pt x="257" y="336"/>
                    </a:lnTo>
                    <a:lnTo>
                      <a:pt x="327" y="266"/>
                    </a:lnTo>
                    <a:lnTo>
                      <a:pt x="406" y="211"/>
                    </a:lnTo>
                    <a:lnTo>
                      <a:pt x="491" y="157"/>
                    </a:lnTo>
                    <a:lnTo>
                      <a:pt x="585" y="110"/>
                    </a:lnTo>
                    <a:lnTo>
                      <a:pt x="687" y="70"/>
                    </a:lnTo>
                    <a:lnTo>
                      <a:pt x="788" y="40"/>
                    </a:lnTo>
                    <a:lnTo>
                      <a:pt x="897" y="16"/>
                    </a:lnTo>
                    <a:lnTo>
                      <a:pt x="1006" y="0"/>
                    </a:lnTo>
                    <a:lnTo>
                      <a:pt x="1123" y="0"/>
                    </a:lnTo>
                    <a:lnTo>
                      <a:pt x="1240" y="0"/>
                    </a:lnTo>
                    <a:lnTo>
                      <a:pt x="1349" y="16"/>
                    </a:lnTo>
                    <a:lnTo>
                      <a:pt x="1459" y="40"/>
                    </a:lnTo>
                    <a:lnTo>
                      <a:pt x="1560" y="63"/>
                    </a:lnTo>
                    <a:lnTo>
                      <a:pt x="1661" y="102"/>
                    </a:lnTo>
                    <a:lnTo>
                      <a:pt x="1754" y="149"/>
                    </a:lnTo>
                    <a:lnTo>
                      <a:pt x="1840" y="196"/>
                    </a:lnTo>
                    <a:lnTo>
                      <a:pt x="1918" y="258"/>
                    </a:lnTo>
                    <a:lnTo>
                      <a:pt x="1996" y="320"/>
                    </a:lnTo>
                    <a:lnTo>
                      <a:pt x="2058" y="391"/>
                    </a:lnTo>
                    <a:lnTo>
                      <a:pt x="2121" y="461"/>
                    </a:lnTo>
                    <a:lnTo>
                      <a:pt x="2168" y="539"/>
                    </a:lnTo>
                    <a:lnTo>
                      <a:pt x="2207" y="625"/>
                    </a:lnTo>
                    <a:lnTo>
                      <a:pt x="2230" y="711"/>
                    </a:lnTo>
                    <a:lnTo>
                      <a:pt x="2254" y="805"/>
                    </a:lnTo>
                    <a:lnTo>
                      <a:pt x="2254" y="89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4" name="Freeform 44"/>
              <p:cNvSpPr>
                <a:spLocks/>
              </p:cNvSpPr>
              <p:nvPr/>
            </p:nvSpPr>
            <p:spPr bwMode="auto">
              <a:xfrm>
                <a:off x="4626" y="1197"/>
                <a:ext cx="90" cy="27"/>
              </a:xfrm>
              <a:custGeom>
                <a:avLst/>
                <a:gdLst/>
                <a:ahLst/>
                <a:cxnLst>
                  <a:cxn ang="0">
                    <a:pos x="187" y="436"/>
                  </a:cxn>
                  <a:cxn ang="0">
                    <a:pos x="109" y="398"/>
                  </a:cxn>
                  <a:cxn ang="0">
                    <a:pos x="47" y="358"/>
                  </a:cxn>
                  <a:cxn ang="0">
                    <a:pos x="23" y="335"/>
                  </a:cxn>
                  <a:cxn ang="0">
                    <a:pos x="8" y="311"/>
                  </a:cxn>
                  <a:cxn ang="0">
                    <a:pos x="0" y="295"/>
                  </a:cxn>
                  <a:cxn ang="0">
                    <a:pos x="0" y="281"/>
                  </a:cxn>
                  <a:cxn ang="0">
                    <a:pos x="16" y="241"/>
                  </a:cxn>
                  <a:cxn ang="0">
                    <a:pos x="55" y="194"/>
                  </a:cxn>
                  <a:cxn ang="0">
                    <a:pos x="117" y="140"/>
                  </a:cxn>
                  <a:cxn ang="0">
                    <a:pos x="156" y="117"/>
                  </a:cxn>
                  <a:cxn ang="0">
                    <a:pos x="210" y="93"/>
                  </a:cxn>
                  <a:cxn ang="0">
                    <a:pos x="266" y="70"/>
                  </a:cxn>
                  <a:cxn ang="0">
                    <a:pos x="336" y="46"/>
                  </a:cxn>
                  <a:cxn ang="0">
                    <a:pos x="406" y="31"/>
                  </a:cxn>
                  <a:cxn ang="0">
                    <a:pos x="491" y="15"/>
                  </a:cxn>
                  <a:cxn ang="0">
                    <a:pos x="585" y="7"/>
                  </a:cxn>
                  <a:cxn ang="0">
                    <a:pos x="687" y="0"/>
                  </a:cxn>
                  <a:cxn ang="0">
                    <a:pos x="889" y="7"/>
                  </a:cxn>
                  <a:cxn ang="0">
                    <a:pos x="1061" y="23"/>
                  </a:cxn>
                  <a:cxn ang="0">
                    <a:pos x="1131" y="38"/>
                  </a:cxn>
                  <a:cxn ang="0">
                    <a:pos x="1201" y="54"/>
                  </a:cxn>
                  <a:cxn ang="0">
                    <a:pos x="1255" y="77"/>
                  </a:cxn>
                  <a:cxn ang="0">
                    <a:pos x="1310" y="101"/>
                  </a:cxn>
                  <a:cxn ang="0">
                    <a:pos x="1356" y="124"/>
                  </a:cxn>
                  <a:cxn ang="0">
                    <a:pos x="1388" y="155"/>
                  </a:cxn>
                  <a:cxn ang="0">
                    <a:pos x="1412" y="178"/>
                  </a:cxn>
                  <a:cxn ang="0">
                    <a:pos x="1435" y="210"/>
                  </a:cxn>
                  <a:cxn ang="0">
                    <a:pos x="1443" y="241"/>
                  </a:cxn>
                  <a:cxn ang="0">
                    <a:pos x="1435" y="281"/>
                  </a:cxn>
                  <a:cxn ang="0">
                    <a:pos x="1427" y="311"/>
                  </a:cxn>
                  <a:cxn ang="0">
                    <a:pos x="1412" y="342"/>
                  </a:cxn>
                  <a:cxn ang="0">
                    <a:pos x="1365" y="366"/>
                  </a:cxn>
                  <a:cxn ang="0">
                    <a:pos x="1310" y="398"/>
                  </a:cxn>
                  <a:cxn ang="0">
                    <a:pos x="741" y="421"/>
                  </a:cxn>
                  <a:cxn ang="0">
                    <a:pos x="187" y="436"/>
                  </a:cxn>
                </a:cxnLst>
                <a:rect l="0" t="0" r="r" b="b"/>
                <a:pathLst>
                  <a:path w="1443" h="436">
                    <a:moveTo>
                      <a:pt x="187" y="436"/>
                    </a:moveTo>
                    <a:lnTo>
                      <a:pt x="109" y="398"/>
                    </a:lnTo>
                    <a:lnTo>
                      <a:pt x="47" y="358"/>
                    </a:lnTo>
                    <a:lnTo>
                      <a:pt x="23" y="335"/>
                    </a:lnTo>
                    <a:lnTo>
                      <a:pt x="8" y="311"/>
                    </a:lnTo>
                    <a:lnTo>
                      <a:pt x="0" y="295"/>
                    </a:lnTo>
                    <a:lnTo>
                      <a:pt x="0" y="281"/>
                    </a:lnTo>
                    <a:lnTo>
                      <a:pt x="16" y="241"/>
                    </a:lnTo>
                    <a:lnTo>
                      <a:pt x="55" y="194"/>
                    </a:lnTo>
                    <a:lnTo>
                      <a:pt x="117" y="140"/>
                    </a:lnTo>
                    <a:lnTo>
                      <a:pt x="156" y="117"/>
                    </a:lnTo>
                    <a:lnTo>
                      <a:pt x="210" y="93"/>
                    </a:lnTo>
                    <a:lnTo>
                      <a:pt x="266" y="70"/>
                    </a:lnTo>
                    <a:lnTo>
                      <a:pt x="336" y="46"/>
                    </a:lnTo>
                    <a:lnTo>
                      <a:pt x="406" y="31"/>
                    </a:lnTo>
                    <a:lnTo>
                      <a:pt x="491" y="15"/>
                    </a:lnTo>
                    <a:lnTo>
                      <a:pt x="585" y="7"/>
                    </a:lnTo>
                    <a:lnTo>
                      <a:pt x="687" y="0"/>
                    </a:lnTo>
                    <a:lnTo>
                      <a:pt x="889" y="7"/>
                    </a:lnTo>
                    <a:lnTo>
                      <a:pt x="1061" y="23"/>
                    </a:lnTo>
                    <a:lnTo>
                      <a:pt x="1131" y="38"/>
                    </a:lnTo>
                    <a:lnTo>
                      <a:pt x="1201" y="54"/>
                    </a:lnTo>
                    <a:lnTo>
                      <a:pt x="1255" y="77"/>
                    </a:lnTo>
                    <a:lnTo>
                      <a:pt x="1310" y="101"/>
                    </a:lnTo>
                    <a:lnTo>
                      <a:pt x="1356" y="124"/>
                    </a:lnTo>
                    <a:lnTo>
                      <a:pt x="1388" y="155"/>
                    </a:lnTo>
                    <a:lnTo>
                      <a:pt x="1412" y="178"/>
                    </a:lnTo>
                    <a:lnTo>
                      <a:pt x="1435" y="210"/>
                    </a:lnTo>
                    <a:lnTo>
                      <a:pt x="1443" y="241"/>
                    </a:lnTo>
                    <a:lnTo>
                      <a:pt x="1435" y="281"/>
                    </a:lnTo>
                    <a:lnTo>
                      <a:pt x="1427" y="311"/>
                    </a:lnTo>
                    <a:lnTo>
                      <a:pt x="1412" y="342"/>
                    </a:lnTo>
                    <a:lnTo>
                      <a:pt x="1365" y="366"/>
                    </a:lnTo>
                    <a:lnTo>
                      <a:pt x="1310" y="398"/>
                    </a:lnTo>
                    <a:lnTo>
                      <a:pt x="741" y="421"/>
                    </a:lnTo>
                    <a:lnTo>
                      <a:pt x="187" y="436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5" name="Freeform 45"/>
              <p:cNvSpPr>
                <a:spLocks/>
              </p:cNvSpPr>
              <p:nvPr/>
            </p:nvSpPr>
            <p:spPr bwMode="auto">
              <a:xfrm>
                <a:off x="4631" y="1202"/>
                <a:ext cx="80" cy="28"/>
              </a:xfrm>
              <a:custGeom>
                <a:avLst/>
                <a:gdLst/>
                <a:ahLst/>
                <a:cxnLst>
                  <a:cxn ang="0">
                    <a:pos x="1286" y="218"/>
                  </a:cxn>
                  <a:cxn ang="0">
                    <a:pos x="1279" y="242"/>
                  </a:cxn>
                  <a:cxn ang="0">
                    <a:pos x="1270" y="265"/>
                  </a:cxn>
                  <a:cxn ang="0">
                    <a:pos x="1256" y="289"/>
                  </a:cxn>
                  <a:cxn ang="0">
                    <a:pos x="1232" y="312"/>
                  </a:cxn>
                  <a:cxn ang="0">
                    <a:pos x="1177" y="351"/>
                  </a:cxn>
                  <a:cxn ang="0">
                    <a:pos x="1099" y="382"/>
                  </a:cxn>
                  <a:cxn ang="0">
                    <a:pos x="998" y="414"/>
                  </a:cxn>
                  <a:cxn ang="0">
                    <a:pos x="896" y="438"/>
                  </a:cxn>
                  <a:cxn ang="0">
                    <a:pos x="772" y="453"/>
                  </a:cxn>
                  <a:cxn ang="0">
                    <a:pos x="647" y="453"/>
                  </a:cxn>
                  <a:cxn ang="0">
                    <a:pos x="515" y="453"/>
                  </a:cxn>
                  <a:cxn ang="0">
                    <a:pos x="390" y="438"/>
                  </a:cxn>
                  <a:cxn ang="0">
                    <a:pos x="281" y="422"/>
                  </a:cxn>
                  <a:cxn ang="0">
                    <a:pos x="187" y="391"/>
                  </a:cxn>
                  <a:cxn ang="0">
                    <a:pos x="110" y="359"/>
                  </a:cxn>
                  <a:cxn ang="0">
                    <a:pos x="54" y="321"/>
                  </a:cxn>
                  <a:cxn ang="0">
                    <a:pos x="31" y="297"/>
                  </a:cxn>
                  <a:cxn ang="0">
                    <a:pos x="16" y="281"/>
                  </a:cxn>
                  <a:cxn ang="0">
                    <a:pos x="0" y="258"/>
                  </a:cxn>
                  <a:cxn ang="0">
                    <a:pos x="0" y="234"/>
                  </a:cxn>
                  <a:cxn ang="0">
                    <a:pos x="0" y="211"/>
                  </a:cxn>
                  <a:cxn ang="0">
                    <a:pos x="16" y="188"/>
                  </a:cxn>
                  <a:cxn ang="0">
                    <a:pos x="31" y="164"/>
                  </a:cxn>
                  <a:cxn ang="0">
                    <a:pos x="47" y="141"/>
                  </a:cxn>
                  <a:cxn ang="0">
                    <a:pos x="110" y="101"/>
                  </a:cxn>
                  <a:cxn ang="0">
                    <a:pos x="187" y="71"/>
                  </a:cxn>
                  <a:cxn ang="0">
                    <a:pos x="281" y="40"/>
                  </a:cxn>
                  <a:cxn ang="0">
                    <a:pos x="390" y="16"/>
                  </a:cxn>
                  <a:cxn ang="0">
                    <a:pos x="507" y="8"/>
                  </a:cxn>
                  <a:cxn ang="0">
                    <a:pos x="639" y="0"/>
                  </a:cxn>
                  <a:cxn ang="0">
                    <a:pos x="772" y="0"/>
                  </a:cxn>
                  <a:cxn ang="0">
                    <a:pos x="889" y="16"/>
                  </a:cxn>
                  <a:cxn ang="0">
                    <a:pos x="998" y="31"/>
                  </a:cxn>
                  <a:cxn ang="0">
                    <a:pos x="1092" y="63"/>
                  </a:cxn>
                  <a:cxn ang="0">
                    <a:pos x="1169" y="94"/>
                  </a:cxn>
                  <a:cxn ang="0">
                    <a:pos x="1232" y="133"/>
                  </a:cxn>
                  <a:cxn ang="0">
                    <a:pos x="1256" y="157"/>
                  </a:cxn>
                  <a:cxn ang="0">
                    <a:pos x="1270" y="180"/>
                  </a:cxn>
                  <a:cxn ang="0">
                    <a:pos x="1279" y="195"/>
                  </a:cxn>
                  <a:cxn ang="0">
                    <a:pos x="1286" y="218"/>
                  </a:cxn>
                </a:cxnLst>
                <a:rect l="0" t="0" r="r" b="b"/>
                <a:pathLst>
                  <a:path w="1286" h="453">
                    <a:moveTo>
                      <a:pt x="1286" y="218"/>
                    </a:moveTo>
                    <a:lnTo>
                      <a:pt x="1279" y="242"/>
                    </a:lnTo>
                    <a:lnTo>
                      <a:pt x="1270" y="265"/>
                    </a:lnTo>
                    <a:lnTo>
                      <a:pt x="1256" y="289"/>
                    </a:lnTo>
                    <a:lnTo>
                      <a:pt x="1232" y="312"/>
                    </a:lnTo>
                    <a:lnTo>
                      <a:pt x="1177" y="351"/>
                    </a:lnTo>
                    <a:lnTo>
                      <a:pt x="1099" y="382"/>
                    </a:lnTo>
                    <a:lnTo>
                      <a:pt x="998" y="414"/>
                    </a:lnTo>
                    <a:lnTo>
                      <a:pt x="896" y="438"/>
                    </a:lnTo>
                    <a:lnTo>
                      <a:pt x="772" y="453"/>
                    </a:lnTo>
                    <a:lnTo>
                      <a:pt x="647" y="453"/>
                    </a:lnTo>
                    <a:lnTo>
                      <a:pt x="515" y="453"/>
                    </a:lnTo>
                    <a:lnTo>
                      <a:pt x="390" y="438"/>
                    </a:lnTo>
                    <a:lnTo>
                      <a:pt x="281" y="422"/>
                    </a:lnTo>
                    <a:lnTo>
                      <a:pt x="187" y="391"/>
                    </a:lnTo>
                    <a:lnTo>
                      <a:pt x="110" y="359"/>
                    </a:lnTo>
                    <a:lnTo>
                      <a:pt x="54" y="321"/>
                    </a:lnTo>
                    <a:lnTo>
                      <a:pt x="31" y="297"/>
                    </a:lnTo>
                    <a:lnTo>
                      <a:pt x="16" y="281"/>
                    </a:lnTo>
                    <a:lnTo>
                      <a:pt x="0" y="258"/>
                    </a:lnTo>
                    <a:lnTo>
                      <a:pt x="0" y="234"/>
                    </a:lnTo>
                    <a:lnTo>
                      <a:pt x="0" y="211"/>
                    </a:lnTo>
                    <a:lnTo>
                      <a:pt x="16" y="188"/>
                    </a:lnTo>
                    <a:lnTo>
                      <a:pt x="31" y="164"/>
                    </a:lnTo>
                    <a:lnTo>
                      <a:pt x="47" y="141"/>
                    </a:lnTo>
                    <a:lnTo>
                      <a:pt x="110" y="101"/>
                    </a:lnTo>
                    <a:lnTo>
                      <a:pt x="187" y="71"/>
                    </a:lnTo>
                    <a:lnTo>
                      <a:pt x="281" y="40"/>
                    </a:lnTo>
                    <a:lnTo>
                      <a:pt x="390" y="16"/>
                    </a:lnTo>
                    <a:lnTo>
                      <a:pt x="507" y="8"/>
                    </a:lnTo>
                    <a:lnTo>
                      <a:pt x="639" y="0"/>
                    </a:lnTo>
                    <a:lnTo>
                      <a:pt x="772" y="0"/>
                    </a:lnTo>
                    <a:lnTo>
                      <a:pt x="889" y="16"/>
                    </a:lnTo>
                    <a:lnTo>
                      <a:pt x="998" y="31"/>
                    </a:lnTo>
                    <a:lnTo>
                      <a:pt x="1092" y="63"/>
                    </a:lnTo>
                    <a:lnTo>
                      <a:pt x="1169" y="94"/>
                    </a:lnTo>
                    <a:lnTo>
                      <a:pt x="1232" y="133"/>
                    </a:lnTo>
                    <a:lnTo>
                      <a:pt x="1256" y="157"/>
                    </a:lnTo>
                    <a:lnTo>
                      <a:pt x="1270" y="180"/>
                    </a:lnTo>
                    <a:lnTo>
                      <a:pt x="1279" y="195"/>
                    </a:lnTo>
                    <a:lnTo>
                      <a:pt x="1286" y="218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6" name="Freeform 46"/>
              <p:cNvSpPr>
                <a:spLocks/>
              </p:cNvSpPr>
              <p:nvPr/>
            </p:nvSpPr>
            <p:spPr bwMode="auto">
              <a:xfrm>
                <a:off x="4631" y="1215"/>
                <a:ext cx="80" cy="16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" y="7"/>
                  </a:cxn>
                  <a:cxn ang="0">
                    <a:pos x="23" y="16"/>
                  </a:cxn>
                  <a:cxn ang="0">
                    <a:pos x="110" y="70"/>
                  </a:cxn>
                  <a:cxn ang="0">
                    <a:pos x="180" y="101"/>
                  </a:cxn>
                  <a:cxn ang="0">
                    <a:pos x="265" y="133"/>
                  </a:cxn>
                  <a:cxn ang="0">
                    <a:pos x="374" y="164"/>
                  </a:cxn>
                  <a:cxn ang="0">
                    <a:pos x="499" y="171"/>
                  </a:cxn>
                  <a:cxn ang="0">
                    <a:pos x="632" y="180"/>
                  </a:cxn>
                  <a:cxn ang="0">
                    <a:pos x="756" y="171"/>
                  </a:cxn>
                  <a:cxn ang="0">
                    <a:pos x="873" y="156"/>
                  </a:cxn>
                  <a:cxn ang="0">
                    <a:pos x="982" y="133"/>
                  </a:cxn>
                  <a:cxn ang="0">
                    <a:pos x="1076" y="101"/>
                  </a:cxn>
                  <a:cxn ang="0">
                    <a:pos x="1162" y="70"/>
                  </a:cxn>
                  <a:cxn ang="0">
                    <a:pos x="1232" y="39"/>
                  </a:cxn>
                  <a:cxn ang="0">
                    <a:pos x="1286" y="0"/>
                  </a:cxn>
                  <a:cxn ang="0">
                    <a:pos x="1286" y="16"/>
                  </a:cxn>
                  <a:cxn ang="0">
                    <a:pos x="1279" y="39"/>
                  </a:cxn>
                  <a:cxn ang="0">
                    <a:pos x="1270" y="70"/>
                  </a:cxn>
                  <a:cxn ang="0">
                    <a:pos x="1256" y="94"/>
                  </a:cxn>
                  <a:cxn ang="0">
                    <a:pos x="1232" y="110"/>
                  </a:cxn>
                  <a:cxn ang="0">
                    <a:pos x="1162" y="148"/>
                  </a:cxn>
                  <a:cxn ang="0">
                    <a:pos x="1107" y="171"/>
                  </a:cxn>
                  <a:cxn ang="0">
                    <a:pos x="1037" y="195"/>
                  </a:cxn>
                  <a:cxn ang="0">
                    <a:pos x="952" y="218"/>
                  </a:cxn>
                  <a:cxn ang="0">
                    <a:pos x="849" y="242"/>
                  </a:cxn>
                  <a:cxn ang="0">
                    <a:pos x="741" y="250"/>
                  </a:cxn>
                  <a:cxn ang="0">
                    <a:pos x="616" y="258"/>
                  </a:cxn>
                  <a:cxn ang="0">
                    <a:pos x="491" y="250"/>
                  </a:cxn>
                  <a:cxn ang="0">
                    <a:pos x="374" y="242"/>
                  </a:cxn>
                  <a:cxn ang="0">
                    <a:pos x="273" y="218"/>
                  </a:cxn>
                  <a:cxn ang="0">
                    <a:pos x="180" y="195"/>
                  </a:cxn>
                  <a:cxn ang="0">
                    <a:pos x="110" y="156"/>
                  </a:cxn>
                  <a:cxn ang="0">
                    <a:pos x="47" y="117"/>
                  </a:cxn>
                  <a:cxn ang="0">
                    <a:pos x="31" y="94"/>
                  </a:cxn>
                  <a:cxn ang="0">
                    <a:pos x="16" y="63"/>
                  </a:cxn>
                  <a:cxn ang="0">
                    <a:pos x="0" y="39"/>
                  </a:cxn>
                  <a:cxn ang="0">
                    <a:pos x="0" y="7"/>
                  </a:cxn>
                </a:cxnLst>
                <a:rect l="0" t="0" r="r" b="b"/>
                <a:pathLst>
                  <a:path w="1286" h="258">
                    <a:moveTo>
                      <a:pt x="0" y="7"/>
                    </a:moveTo>
                    <a:lnTo>
                      <a:pt x="7" y="7"/>
                    </a:lnTo>
                    <a:lnTo>
                      <a:pt x="23" y="16"/>
                    </a:lnTo>
                    <a:lnTo>
                      <a:pt x="110" y="70"/>
                    </a:lnTo>
                    <a:lnTo>
                      <a:pt x="180" y="101"/>
                    </a:lnTo>
                    <a:lnTo>
                      <a:pt x="265" y="133"/>
                    </a:lnTo>
                    <a:lnTo>
                      <a:pt x="374" y="164"/>
                    </a:lnTo>
                    <a:lnTo>
                      <a:pt x="499" y="171"/>
                    </a:lnTo>
                    <a:lnTo>
                      <a:pt x="632" y="180"/>
                    </a:lnTo>
                    <a:lnTo>
                      <a:pt x="756" y="171"/>
                    </a:lnTo>
                    <a:lnTo>
                      <a:pt x="873" y="156"/>
                    </a:lnTo>
                    <a:lnTo>
                      <a:pt x="982" y="133"/>
                    </a:lnTo>
                    <a:lnTo>
                      <a:pt x="1076" y="101"/>
                    </a:lnTo>
                    <a:lnTo>
                      <a:pt x="1162" y="70"/>
                    </a:lnTo>
                    <a:lnTo>
                      <a:pt x="1232" y="39"/>
                    </a:lnTo>
                    <a:lnTo>
                      <a:pt x="1286" y="0"/>
                    </a:lnTo>
                    <a:lnTo>
                      <a:pt x="1286" y="16"/>
                    </a:lnTo>
                    <a:lnTo>
                      <a:pt x="1279" y="39"/>
                    </a:lnTo>
                    <a:lnTo>
                      <a:pt x="1270" y="70"/>
                    </a:lnTo>
                    <a:lnTo>
                      <a:pt x="1256" y="94"/>
                    </a:lnTo>
                    <a:lnTo>
                      <a:pt x="1232" y="110"/>
                    </a:lnTo>
                    <a:lnTo>
                      <a:pt x="1162" y="148"/>
                    </a:lnTo>
                    <a:lnTo>
                      <a:pt x="1107" y="171"/>
                    </a:lnTo>
                    <a:lnTo>
                      <a:pt x="1037" y="195"/>
                    </a:lnTo>
                    <a:lnTo>
                      <a:pt x="952" y="218"/>
                    </a:lnTo>
                    <a:lnTo>
                      <a:pt x="849" y="242"/>
                    </a:lnTo>
                    <a:lnTo>
                      <a:pt x="741" y="250"/>
                    </a:lnTo>
                    <a:lnTo>
                      <a:pt x="616" y="258"/>
                    </a:lnTo>
                    <a:lnTo>
                      <a:pt x="491" y="250"/>
                    </a:lnTo>
                    <a:lnTo>
                      <a:pt x="374" y="242"/>
                    </a:lnTo>
                    <a:lnTo>
                      <a:pt x="273" y="218"/>
                    </a:lnTo>
                    <a:lnTo>
                      <a:pt x="180" y="195"/>
                    </a:lnTo>
                    <a:lnTo>
                      <a:pt x="110" y="156"/>
                    </a:lnTo>
                    <a:lnTo>
                      <a:pt x="47" y="117"/>
                    </a:lnTo>
                    <a:lnTo>
                      <a:pt x="31" y="94"/>
                    </a:lnTo>
                    <a:lnTo>
                      <a:pt x="16" y="63"/>
                    </a:lnTo>
                    <a:lnTo>
                      <a:pt x="0" y="3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854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7" name="Freeform 47"/>
              <p:cNvSpPr>
                <a:spLocks/>
              </p:cNvSpPr>
              <p:nvPr/>
            </p:nvSpPr>
            <p:spPr bwMode="auto">
              <a:xfrm>
                <a:off x="4603" y="1134"/>
                <a:ext cx="134" cy="20"/>
              </a:xfrm>
              <a:custGeom>
                <a:avLst/>
                <a:gdLst/>
                <a:ahLst/>
                <a:cxnLst>
                  <a:cxn ang="0">
                    <a:pos x="16" y="234"/>
                  </a:cxn>
                  <a:cxn ang="0">
                    <a:pos x="7" y="249"/>
                  </a:cxn>
                  <a:cxn ang="0">
                    <a:pos x="0" y="258"/>
                  </a:cxn>
                  <a:cxn ang="0">
                    <a:pos x="0" y="273"/>
                  </a:cxn>
                  <a:cxn ang="0">
                    <a:pos x="0" y="288"/>
                  </a:cxn>
                  <a:cxn ang="0">
                    <a:pos x="16" y="304"/>
                  </a:cxn>
                  <a:cxn ang="0">
                    <a:pos x="23" y="312"/>
                  </a:cxn>
                  <a:cxn ang="0">
                    <a:pos x="39" y="312"/>
                  </a:cxn>
                  <a:cxn ang="0">
                    <a:pos x="54" y="304"/>
                  </a:cxn>
                  <a:cxn ang="0">
                    <a:pos x="93" y="281"/>
                  </a:cxn>
                  <a:cxn ang="0">
                    <a:pos x="210" y="234"/>
                  </a:cxn>
                  <a:cxn ang="0">
                    <a:pos x="296" y="202"/>
                  </a:cxn>
                  <a:cxn ang="0">
                    <a:pos x="397" y="171"/>
                  </a:cxn>
                  <a:cxn ang="0">
                    <a:pos x="507" y="141"/>
                  </a:cxn>
                  <a:cxn ang="0">
                    <a:pos x="639" y="117"/>
                  </a:cxn>
                  <a:cxn ang="0">
                    <a:pos x="779" y="94"/>
                  </a:cxn>
                  <a:cxn ang="0">
                    <a:pos x="935" y="78"/>
                  </a:cxn>
                  <a:cxn ang="0">
                    <a:pos x="1099" y="78"/>
                  </a:cxn>
                  <a:cxn ang="0">
                    <a:pos x="1279" y="85"/>
                  </a:cxn>
                  <a:cxn ang="0">
                    <a:pos x="1473" y="109"/>
                  </a:cxn>
                  <a:cxn ang="0">
                    <a:pos x="1668" y="155"/>
                  </a:cxn>
                  <a:cxn ang="0">
                    <a:pos x="1878" y="211"/>
                  </a:cxn>
                  <a:cxn ang="0">
                    <a:pos x="2097" y="288"/>
                  </a:cxn>
                  <a:cxn ang="0">
                    <a:pos x="2112" y="296"/>
                  </a:cxn>
                  <a:cxn ang="0">
                    <a:pos x="2128" y="288"/>
                  </a:cxn>
                  <a:cxn ang="0">
                    <a:pos x="2135" y="281"/>
                  </a:cxn>
                  <a:cxn ang="0">
                    <a:pos x="2144" y="273"/>
                  </a:cxn>
                  <a:cxn ang="0">
                    <a:pos x="2144" y="258"/>
                  </a:cxn>
                  <a:cxn ang="0">
                    <a:pos x="2144" y="242"/>
                  </a:cxn>
                  <a:cxn ang="0">
                    <a:pos x="2135" y="226"/>
                  </a:cxn>
                  <a:cxn ang="0">
                    <a:pos x="2121" y="218"/>
                  </a:cxn>
                  <a:cxn ang="0">
                    <a:pos x="2011" y="171"/>
                  </a:cxn>
                  <a:cxn ang="0">
                    <a:pos x="1902" y="132"/>
                  </a:cxn>
                  <a:cxn ang="0">
                    <a:pos x="1684" y="78"/>
                  </a:cxn>
                  <a:cxn ang="0">
                    <a:pos x="1481" y="31"/>
                  </a:cxn>
                  <a:cxn ang="0">
                    <a:pos x="1286" y="8"/>
                  </a:cxn>
                  <a:cxn ang="0">
                    <a:pos x="1099" y="0"/>
                  </a:cxn>
                  <a:cxn ang="0">
                    <a:pos x="928" y="0"/>
                  </a:cxn>
                  <a:cxn ang="0">
                    <a:pos x="764" y="15"/>
                  </a:cxn>
                  <a:cxn ang="0">
                    <a:pos x="615" y="38"/>
                  </a:cxn>
                  <a:cxn ang="0">
                    <a:pos x="483" y="62"/>
                  </a:cxn>
                  <a:cxn ang="0">
                    <a:pos x="366" y="94"/>
                  </a:cxn>
                  <a:cxn ang="0">
                    <a:pos x="264" y="132"/>
                  </a:cxn>
                  <a:cxn ang="0">
                    <a:pos x="179" y="164"/>
                  </a:cxn>
                  <a:cxn ang="0">
                    <a:pos x="62" y="211"/>
                  </a:cxn>
                  <a:cxn ang="0">
                    <a:pos x="16" y="234"/>
                  </a:cxn>
                </a:cxnLst>
                <a:rect l="0" t="0" r="r" b="b"/>
                <a:pathLst>
                  <a:path w="2144" h="312">
                    <a:moveTo>
                      <a:pt x="16" y="234"/>
                    </a:moveTo>
                    <a:lnTo>
                      <a:pt x="7" y="249"/>
                    </a:lnTo>
                    <a:lnTo>
                      <a:pt x="0" y="258"/>
                    </a:lnTo>
                    <a:lnTo>
                      <a:pt x="0" y="273"/>
                    </a:lnTo>
                    <a:lnTo>
                      <a:pt x="0" y="288"/>
                    </a:lnTo>
                    <a:lnTo>
                      <a:pt x="16" y="304"/>
                    </a:lnTo>
                    <a:lnTo>
                      <a:pt x="23" y="312"/>
                    </a:lnTo>
                    <a:lnTo>
                      <a:pt x="39" y="312"/>
                    </a:lnTo>
                    <a:lnTo>
                      <a:pt x="54" y="304"/>
                    </a:lnTo>
                    <a:lnTo>
                      <a:pt x="93" y="281"/>
                    </a:lnTo>
                    <a:lnTo>
                      <a:pt x="210" y="234"/>
                    </a:lnTo>
                    <a:lnTo>
                      <a:pt x="296" y="202"/>
                    </a:lnTo>
                    <a:lnTo>
                      <a:pt x="397" y="171"/>
                    </a:lnTo>
                    <a:lnTo>
                      <a:pt x="507" y="141"/>
                    </a:lnTo>
                    <a:lnTo>
                      <a:pt x="639" y="117"/>
                    </a:lnTo>
                    <a:lnTo>
                      <a:pt x="779" y="94"/>
                    </a:lnTo>
                    <a:lnTo>
                      <a:pt x="935" y="78"/>
                    </a:lnTo>
                    <a:lnTo>
                      <a:pt x="1099" y="78"/>
                    </a:lnTo>
                    <a:lnTo>
                      <a:pt x="1279" y="85"/>
                    </a:lnTo>
                    <a:lnTo>
                      <a:pt x="1473" y="109"/>
                    </a:lnTo>
                    <a:lnTo>
                      <a:pt x="1668" y="155"/>
                    </a:lnTo>
                    <a:lnTo>
                      <a:pt x="1878" y="211"/>
                    </a:lnTo>
                    <a:lnTo>
                      <a:pt x="2097" y="288"/>
                    </a:lnTo>
                    <a:lnTo>
                      <a:pt x="2112" y="296"/>
                    </a:lnTo>
                    <a:lnTo>
                      <a:pt x="2128" y="288"/>
                    </a:lnTo>
                    <a:lnTo>
                      <a:pt x="2135" y="281"/>
                    </a:lnTo>
                    <a:lnTo>
                      <a:pt x="2144" y="273"/>
                    </a:lnTo>
                    <a:lnTo>
                      <a:pt x="2144" y="258"/>
                    </a:lnTo>
                    <a:lnTo>
                      <a:pt x="2144" y="242"/>
                    </a:lnTo>
                    <a:lnTo>
                      <a:pt x="2135" y="226"/>
                    </a:lnTo>
                    <a:lnTo>
                      <a:pt x="2121" y="218"/>
                    </a:lnTo>
                    <a:lnTo>
                      <a:pt x="2011" y="171"/>
                    </a:lnTo>
                    <a:lnTo>
                      <a:pt x="1902" y="132"/>
                    </a:lnTo>
                    <a:lnTo>
                      <a:pt x="1684" y="78"/>
                    </a:lnTo>
                    <a:lnTo>
                      <a:pt x="1481" y="31"/>
                    </a:lnTo>
                    <a:lnTo>
                      <a:pt x="1286" y="8"/>
                    </a:lnTo>
                    <a:lnTo>
                      <a:pt x="1099" y="0"/>
                    </a:lnTo>
                    <a:lnTo>
                      <a:pt x="928" y="0"/>
                    </a:lnTo>
                    <a:lnTo>
                      <a:pt x="764" y="15"/>
                    </a:lnTo>
                    <a:lnTo>
                      <a:pt x="615" y="38"/>
                    </a:lnTo>
                    <a:lnTo>
                      <a:pt x="483" y="62"/>
                    </a:lnTo>
                    <a:lnTo>
                      <a:pt x="366" y="94"/>
                    </a:lnTo>
                    <a:lnTo>
                      <a:pt x="264" y="132"/>
                    </a:lnTo>
                    <a:lnTo>
                      <a:pt x="179" y="164"/>
                    </a:lnTo>
                    <a:lnTo>
                      <a:pt x="62" y="211"/>
                    </a:lnTo>
                    <a:lnTo>
                      <a:pt x="16" y="234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8" name="Freeform 48"/>
              <p:cNvSpPr>
                <a:spLocks/>
              </p:cNvSpPr>
              <p:nvPr/>
            </p:nvSpPr>
            <p:spPr bwMode="auto">
              <a:xfrm>
                <a:off x="4599" y="1159"/>
                <a:ext cx="143" cy="20"/>
              </a:xfrm>
              <a:custGeom>
                <a:avLst/>
                <a:gdLst/>
                <a:ahLst/>
                <a:cxnLst>
                  <a:cxn ang="0">
                    <a:pos x="15" y="234"/>
                  </a:cxn>
                  <a:cxn ang="0">
                    <a:pos x="7" y="242"/>
                  </a:cxn>
                  <a:cxn ang="0">
                    <a:pos x="0" y="258"/>
                  </a:cxn>
                  <a:cxn ang="0">
                    <a:pos x="0" y="272"/>
                  </a:cxn>
                  <a:cxn ang="0">
                    <a:pos x="0" y="288"/>
                  </a:cxn>
                  <a:cxn ang="0">
                    <a:pos x="15" y="304"/>
                  </a:cxn>
                  <a:cxn ang="0">
                    <a:pos x="23" y="304"/>
                  </a:cxn>
                  <a:cxn ang="0">
                    <a:pos x="39" y="312"/>
                  </a:cxn>
                  <a:cxn ang="0">
                    <a:pos x="54" y="304"/>
                  </a:cxn>
                  <a:cxn ang="0">
                    <a:pos x="101" y="281"/>
                  </a:cxn>
                  <a:cxn ang="0">
                    <a:pos x="226" y="234"/>
                  </a:cxn>
                  <a:cxn ang="0">
                    <a:pos x="311" y="202"/>
                  </a:cxn>
                  <a:cxn ang="0">
                    <a:pos x="421" y="171"/>
                  </a:cxn>
                  <a:cxn ang="0">
                    <a:pos x="537" y="141"/>
                  </a:cxn>
                  <a:cxn ang="0">
                    <a:pos x="678" y="109"/>
                  </a:cxn>
                  <a:cxn ang="0">
                    <a:pos x="826" y="94"/>
                  </a:cxn>
                  <a:cxn ang="0">
                    <a:pos x="998" y="78"/>
                  </a:cxn>
                  <a:cxn ang="0">
                    <a:pos x="1176" y="78"/>
                  </a:cxn>
                  <a:cxn ang="0">
                    <a:pos x="1363" y="85"/>
                  </a:cxn>
                  <a:cxn ang="0">
                    <a:pos x="1567" y="109"/>
                  </a:cxn>
                  <a:cxn ang="0">
                    <a:pos x="1784" y="148"/>
                  </a:cxn>
                  <a:cxn ang="0">
                    <a:pos x="2003" y="211"/>
                  </a:cxn>
                  <a:cxn ang="0">
                    <a:pos x="2237" y="288"/>
                  </a:cxn>
                  <a:cxn ang="0">
                    <a:pos x="2252" y="288"/>
                  </a:cxn>
                  <a:cxn ang="0">
                    <a:pos x="2268" y="288"/>
                  </a:cxn>
                  <a:cxn ang="0">
                    <a:pos x="2284" y="281"/>
                  </a:cxn>
                  <a:cxn ang="0">
                    <a:pos x="2292" y="265"/>
                  </a:cxn>
                  <a:cxn ang="0">
                    <a:pos x="2292" y="249"/>
                  </a:cxn>
                  <a:cxn ang="0">
                    <a:pos x="2292" y="234"/>
                  </a:cxn>
                  <a:cxn ang="0">
                    <a:pos x="2276" y="226"/>
                  </a:cxn>
                  <a:cxn ang="0">
                    <a:pos x="2268" y="218"/>
                  </a:cxn>
                  <a:cxn ang="0">
                    <a:pos x="2144" y="171"/>
                  </a:cxn>
                  <a:cxn ang="0">
                    <a:pos x="2027" y="132"/>
                  </a:cxn>
                  <a:cxn ang="0">
                    <a:pos x="1800" y="70"/>
                  </a:cxn>
                  <a:cxn ang="0">
                    <a:pos x="1574" y="31"/>
                  </a:cxn>
                  <a:cxn ang="0">
                    <a:pos x="1372" y="8"/>
                  </a:cxn>
                  <a:cxn ang="0">
                    <a:pos x="1169" y="0"/>
                  </a:cxn>
                  <a:cxn ang="0">
                    <a:pos x="989" y="0"/>
                  </a:cxn>
                  <a:cxn ang="0">
                    <a:pos x="818" y="15"/>
                  </a:cxn>
                  <a:cxn ang="0">
                    <a:pos x="662" y="38"/>
                  </a:cxn>
                  <a:cxn ang="0">
                    <a:pos x="514" y="62"/>
                  </a:cxn>
                  <a:cxn ang="0">
                    <a:pos x="390" y="94"/>
                  </a:cxn>
                  <a:cxn ang="0">
                    <a:pos x="280" y="125"/>
                  </a:cxn>
                  <a:cxn ang="0">
                    <a:pos x="187" y="155"/>
                  </a:cxn>
                  <a:cxn ang="0">
                    <a:pos x="62" y="211"/>
                  </a:cxn>
                  <a:cxn ang="0">
                    <a:pos x="15" y="234"/>
                  </a:cxn>
                </a:cxnLst>
                <a:rect l="0" t="0" r="r" b="b"/>
                <a:pathLst>
                  <a:path w="2292" h="312">
                    <a:moveTo>
                      <a:pt x="15" y="234"/>
                    </a:moveTo>
                    <a:lnTo>
                      <a:pt x="7" y="242"/>
                    </a:lnTo>
                    <a:lnTo>
                      <a:pt x="0" y="258"/>
                    </a:lnTo>
                    <a:lnTo>
                      <a:pt x="0" y="272"/>
                    </a:lnTo>
                    <a:lnTo>
                      <a:pt x="0" y="288"/>
                    </a:lnTo>
                    <a:lnTo>
                      <a:pt x="15" y="304"/>
                    </a:lnTo>
                    <a:lnTo>
                      <a:pt x="23" y="304"/>
                    </a:lnTo>
                    <a:lnTo>
                      <a:pt x="39" y="312"/>
                    </a:lnTo>
                    <a:lnTo>
                      <a:pt x="54" y="304"/>
                    </a:lnTo>
                    <a:lnTo>
                      <a:pt x="101" y="281"/>
                    </a:lnTo>
                    <a:lnTo>
                      <a:pt x="226" y="234"/>
                    </a:lnTo>
                    <a:lnTo>
                      <a:pt x="311" y="202"/>
                    </a:lnTo>
                    <a:lnTo>
                      <a:pt x="421" y="171"/>
                    </a:lnTo>
                    <a:lnTo>
                      <a:pt x="537" y="141"/>
                    </a:lnTo>
                    <a:lnTo>
                      <a:pt x="678" y="109"/>
                    </a:lnTo>
                    <a:lnTo>
                      <a:pt x="826" y="94"/>
                    </a:lnTo>
                    <a:lnTo>
                      <a:pt x="998" y="78"/>
                    </a:lnTo>
                    <a:lnTo>
                      <a:pt x="1176" y="78"/>
                    </a:lnTo>
                    <a:lnTo>
                      <a:pt x="1363" y="85"/>
                    </a:lnTo>
                    <a:lnTo>
                      <a:pt x="1567" y="109"/>
                    </a:lnTo>
                    <a:lnTo>
                      <a:pt x="1784" y="148"/>
                    </a:lnTo>
                    <a:lnTo>
                      <a:pt x="2003" y="211"/>
                    </a:lnTo>
                    <a:lnTo>
                      <a:pt x="2237" y="288"/>
                    </a:lnTo>
                    <a:lnTo>
                      <a:pt x="2252" y="288"/>
                    </a:lnTo>
                    <a:lnTo>
                      <a:pt x="2268" y="288"/>
                    </a:lnTo>
                    <a:lnTo>
                      <a:pt x="2284" y="281"/>
                    </a:lnTo>
                    <a:lnTo>
                      <a:pt x="2292" y="265"/>
                    </a:lnTo>
                    <a:lnTo>
                      <a:pt x="2292" y="249"/>
                    </a:lnTo>
                    <a:lnTo>
                      <a:pt x="2292" y="234"/>
                    </a:lnTo>
                    <a:lnTo>
                      <a:pt x="2276" y="226"/>
                    </a:lnTo>
                    <a:lnTo>
                      <a:pt x="2268" y="218"/>
                    </a:lnTo>
                    <a:lnTo>
                      <a:pt x="2144" y="171"/>
                    </a:lnTo>
                    <a:lnTo>
                      <a:pt x="2027" y="132"/>
                    </a:lnTo>
                    <a:lnTo>
                      <a:pt x="1800" y="70"/>
                    </a:lnTo>
                    <a:lnTo>
                      <a:pt x="1574" y="31"/>
                    </a:lnTo>
                    <a:lnTo>
                      <a:pt x="1372" y="8"/>
                    </a:lnTo>
                    <a:lnTo>
                      <a:pt x="1169" y="0"/>
                    </a:lnTo>
                    <a:lnTo>
                      <a:pt x="989" y="0"/>
                    </a:lnTo>
                    <a:lnTo>
                      <a:pt x="818" y="15"/>
                    </a:lnTo>
                    <a:lnTo>
                      <a:pt x="662" y="38"/>
                    </a:lnTo>
                    <a:lnTo>
                      <a:pt x="514" y="62"/>
                    </a:lnTo>
                    <a:lnTo>
                      <a:pt x="390" y="94"/>
                    </a:lnTo>
                    <a:lnTo>
                      <a:pt x="280" y="125"/>
                    </a:lnTo>
                    <a:lnTo>
                      <a:pt x="187" y="155"/>
                    </a:lnTo>
                    <a:lnTo>
                      <a:pt x="62" y="211"/>
                    </a:lnTo>
                    <a:lnTo>
                      <a:pt x="15" y="234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9" name="Freeform 49"/>
              <p:cNvSpPr>
                <a:spLocks/>
              </p:cNvSpPr>
              <p:nvPr/>
            </p:nvSpPr>
            <p:spPr bwMode="auto">
              <a:xfrm>
                <a:off x="4607" y="1184"/>
                <a:ext cx="128" cy="20"/>
              </a:xfrm>
              <a:custGeom>
                <a:avLst/>
                <a:gdLst/>
                <a:ahLst/>
                <a:cxnLst>
                  <a:cxn ang="0">
                    <a:pos x="16" y="234"/>
                  </a:cxn>
                  <a:cxn ang="0">
                    <a:pos x="8" y="249"/>
                  </a:cxn>
                  <a:cxn ang="0">
                    <a:pos x="0" y="257"/>
                  </a:cxn>
                  <a:cxn ang="0">
                    <a:pos x="0" y="272"/>
                  </a:cxn>
                  <a:cxn ang="0">
                    <a:pos x="8" y="288"/>
                  </a:cxn>
                  <a:cxn ang="0">
                    <a:pos x="16" y="304"/>
                  </a:cxn>
                  <a:cxn ang="0">
                    <a:pos x="23" y="312"/>
                  </a:cxn>
                  <a:cxn ang="0">
                    <a:pos x="39" y="312"/>
                  </a:cxn>
                  <a:cxn ang="0">
                    <a:pos x="55" y="304"/>
                  </a:cxn>
                  <a:cxn ang="0">
                    <a:pos x="93" y="281"/>
                  </a:cxn>
                  <a:cxn ang="0">
                    <a:pos x="203" y="234"/>
                  </a:cxn>
                  <a:cxn ang="0">
                    <a:pos x="281" y="202"/>
                  </a:cxn>
                  <a:cxn ang="0">
                    <a:pos x="374" y="171"/>
                  </a:cxn>
                  <a:cxn ang="0">
                    <a:pos x="484" y="140"/>
                  </a:cxn>
                  <a:cxn ang="0">
                    <a:pos x="608" y="117"/>
                  </a:cxn>
                  <a:cxn ang="0">
                    <a:pos x="748" y="94"/>
                  </a:cxn>
                  <a:cxn ang="0">
                    <a:pos x="897" y="78"/>
                  </a:cxn>
                  <a:cxn ang="0">
                    <a:pos x="1052" y="78"/>
                  </a:cxn>
                  <a:cxn ang="0">
                    <a:pos x="1225" y="85"/>
                  </a:cxn>
                  <a:cxn ang="0">
                    <a:pos x="1412" y="109"/>
                  </a:cxn>
                  <a:cxn ang="0">
                    <a:pos x="1599" y="155"/>
                  </a:cxn>
                  <a:cxn ang="0">
                    <a:pos x="1801" y="211"/>
                  </a:cxn>
                  <a:cxn ang="0">
                    <a:pos x="2004" y="296"/>
                  </a:cxn>
                  <a:cxn ang="0">
                    <a:pos x="2020" y="296"/>
                  </a:cxn>
                  <a:cxn ang="0">
                    <a:pos x="2035" y="296"/>
                  </a:cxn>
                  <a:cxn ang="0">
                    <a:pos x="2043" y="281"/>
                  </a:cxn>
                  <a:cxn ang="0">
                    <a:pos x="2051" y="272"/>
                  </a:cxn>
                  <a:cxn ang="0">
                    <a:pos x="2051" y="257"/>
                  </a:cxn>
                  <a:cxn ang="0">
                    <a:pos x="2051" y="242"/>
                  </a:cxn>
                  <a:cxn ang="0">
                    <a:pos x="2043" y="226"/>
                  </a:cxn>
                  <a:cxn ang="0">
                    <a:pos x="2035" y="218"/>
                  </a:cxn>
                  <a:cxn ang="0">
                    <a:pos x="1926" y="179"/>
                  </a:cxn>
                  <a:cxn ang="0">
                    <a:pos x="1817" y="140"/>
                  </a:cxn>
                  <a:cxn ang="0">
                    <a:pos x="1614" y="78"/>
                  </a:cxn>
                  <a:cxn ang="0">
                    <a:pos x="1419" y="31"/>
                  </a:cxn>
                  <a:cxn ang="0">
                    <a:pos x="1232" y="7"/>
                  </a:cxn>
                  <a:cxn ang="0">
                    <a:pos x="1052" y="0"/>
                  </a:cxn>
                  <a:cxn ang="0">
                    <a:pos x="889" y="0"/>
                  </a:cxn>
                  <a:cxn ang="0">
                    <a:pos x="733" y="15"/>
                  </a:cxn>
                  <a:cxn ang="0">
                    <a:pos x="593" y="38"/>
                  </a:cxn>
                  <a:cxn ang="0">
                    <a:pos x="468" y="62"/>
                  </a:cxn>
                  <a:cxn ang="0">
                    <a:pos x="351" y="94"/>
                  </a:cxn>
                  <a:cxn ang="0">
                    <a:pos x="257" y="132"/>
                  </a:cxn>
                  <a:cxn ang="0">
                    <a:pos x="172" y="164"/>
                  </a:cxn>
                  <a:cxn ang="0">
                    <a:pos x="63" y="211"/>
                  </a:cxn>
                  <a:cxn ang="0">
                    <a:pos x="16" y="234"/>
                  </a:cxn>
                </a:cxnLst>
                <a:rect l="0" t="0" r="r" b="b"/>
                <a:pathLst>
                  <a:path w="2051" h="312">
                    <a:moveTo>
                      <a:pt x="16" y="234"/>
                    </a:moveTo>
                    <a:lnTo>
                      <a:pt x="8" y="249"/>
                    </a:lnTo>
                    <a:lnTo>
                      <a:pt x="0" y="257"/>
                    </a:lnTo>
                    <a:lnTo>
                      <a:pt x="0" y="272"/>
                    </a:lnTo>
                    <a:lnTo>
                      <a:pt x="8" y="288"/>
                    </a:lnTo>
                    <a:lnTo>
                      <a:pt x="16" y="304"/>
                    </a:lnTo>
                    <a:lnTo>
                      <a:pt x="23" y="312"/>
                    </a:lnTo>
                    <a:lnTo>
                      <a:pt x="39" y="312"/>
                    </a:lnTo>
                    <a:lnTo>
                      <a:pt x="55" y="304"/>
                    </a:lnTo>
                    <a:lnTo>
                      <a:pt x="93" y="281"/>
                    </a:lnTo>
                    <a:lnTo>
                      <a:pt x="203" y="234"/>
                    </a:lnTo>
                    <a:lnTo>
                      <a:pt x="281" y="202"/>
                    </a:lnTo>
                    <a:lnTo>
                      <a:pt x="374" y="171"/>
                    </a:lnTo>
                    <a:lnTo>
                      <a:pt x="484" y="140"/>
                    </a:lnTo>
                    <a:lnTo>
                      <a:pt x="608" y="117"/>
                    </a:lnTo>
                    <a:lnTo>
                      <a:pt x="748" y="94"/>
                    </a:lnTo>
                    <a:lnTo>
                      <a:pt x="897" y="78"/>
                    </a:lnTo>
                    <a:lnTo>
                      <a:pt x="1052" y="78"/>
                    </a:lnTo>
                    <a:lnTo>
                      <a:pt x="1225" y="85"/>
                    </a:lnTo>
                    <a:lnTo>
                      <a:pt x="1412" y="109"/>
                    </a:lnTo>
                    <a:lnTo>
                      <a:pt x="1599" y="155"/>
                    </a:lnTo>
                    <a:lnTo>
                      <a:pt x="1801" y="211"/>
                    </a:lnTo>
                    <a:lnTo>
                      <a:pt x="2004" y="296"/>
                    </a:lnTo>
                    <a:lnTo>
                      <a:pt x="2020" y="296"/>
                    </a:lnTo>
                    <a:lnTo>
                      <a:pt x="2035" y="296"/>
                    </a:lnTo>
                    <a:lnTo>
                      <a:pt x="2043" y="281"/>
                    </a:lnTo>
                    <a:lnTo>
                      <a:pt x="2051" y="272"/>
                    </a:lnTo>
                    <a:lnTo>
                      <a:pt x="2051" y="257"/>
                    </a:lnTo>
                    <a:lnTo>
                      <a:pt x="2051" y="242"/>
                    </a:lnTo>
                    <a:lnTo>
                      <a:pt x="2043" y="226"/>
                    </a:lnTo>
                    <a:lnTo>
                      <a:pt x="2035" y="218"/>
                    </a:lnTo>
                    <a:lnTo>
                      <a:pt x="1926" y="179"/>
                    </a:lnTo>
                    <a:lnTo>
                      <a:pt x="1817" y="140"/>
                    </a:lnTo>
                    <a:lnTo>
                      <a:pt x="1614" y="78"/>
                    </a:lnTo>
                    <a:lnTo>
                      <a:pt x="1419" y="31"/>
                    </a:lnTo>
                    <a:lnTo>
                      <a:pt x="1232" y="7"/>
                    </a:lnTo>
                    <a:lnTo>
                      <a:pt x="1052" y="0"/>
                    </a:lnTo>
                    <a:lnTo>
                      <a:pt x="889" y="0"/>
                    </a:lnTo>
                    <a:lnTo>
                      <a:pt x="733" y="15"/>
                    </a:lnTo>
                    <a:lnTo>
                      <a:pt x="593" y="38"/>
                    </a:lnTo>
                    <a:lnTo>
                      <a:pt x="468" y="62"/>
                    </a:lnTo>
                    <a:lnTo>
                      <a:pt x="351" y="94"/>
                    </a:lnTo>
                    <a:lnTo>
                      <a:pt x="257" y="132"/>
                    </a:lnTo>
                    <a:lnTo>
                      <a:pt x="172" y="164"/>
                    </a:lnTo>
                    <a:lnTo>
                      <a:pt x="63" y="211"/>
                    </a:lnTo>
                    <a:lnTo>
                      <a:pt x="16" y="234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0" name="Freeform 50"/>
              <p:cNvSpPr>
                <a:spLocks/>
              </p:cNvSpPr>
              <p:nvPr/>
            </p:nvSpPr>
            <p:spPr bwMode="auto">
              <a:xfrm>
                <a:off x="4603" y="1132"/>
                <a:ext cx="134" cy="20"/>
              </a:xfrm>
              <a:custGeom>
                <a:avLst/>
                <a:gdLst/>
                <a:ahLst/>
                <a:cxnLst>
                  <a:cxn ang="0">
                    <a:pos x="16" y="243"/>
                  </a:cxn>
                  <a:cxn ang="0">
                    <a:pos x="7" y="250"/>
                  </a:cxn>
                  <a:cxn ang="0">
                    <a:pos x="0" y="266"/>
                  </a:cxn>
                  <a:cxn ang="0">
                    <a:pos x="0" y="281"/>
                  </a:cxn>
                  <a:cxn ang="0">
                    <a:pos x="0" y="297"/>
                  </a:cxn>
                  <a:cxn ang="0">
                    <a:pos x="16" y="305"/>
                  </a:cxn>
                  <a:cxn ang="0">
                    <a:pos x="23" y="313"/>
                  </a:cxn>
                  <a:cxn ang="0">
                    <a:pos x="39" y="313"/>
                  </a:cxn>
                  <a:cxn ang="0">
                    <a:pos x="54" y="313"/>
                  </a:cxn>
                  <a:cxn ang="0">
                    <a:pos x="93" y="290"/>
                  </a:cxn>
                  <a:cxn ang="0">
                    <a:pos x="210" y="234"/>
                  </a:cxn>
                  <a:cxn ang="0">
                    <a:pos x="296" y="203"/>
                  </a:cxn>
                  <a:cxn ang="0">
                    <a:pos x="397" y="173"/>
                  </a:cxn>
                  <a:cxn ang="0">
                    <a:pos x="507" y="149"/>
                  </a:cxn>
                  <a:cxn ang="0">
                    <a:pos x="639" y="117"/>
                  </a:cxn>
                  <a:cxn ang="0">
                    <a:pos x="779" y="94"/>
                  </a:cxn>
                  <a:cxn ang="0">
                    <a:pos x="935" y="86"/>
                  </a:cxn>
                  <a:cxn ang="0">
                    <a:pos x="1099" y="86"/>
                  </a:cxn>
                  <a:cxn ang="0">
                    <a:pos x="1279" y="94"/>
                  </a:cxn>
                  <a:cxn ang="0">
                    <a:pos x="1473" y="117"/>
                  </a:cxn>
                  <a:cxn ang="0">
                    <a:pos x="1668" y="157"/>
                  </a:cxn>
                  <a:cxn ang="0">
                    <a:pos x="1878" y="219"/>
                  </a:cxn>
                  <a:cxn ang="0">
                    <a:pos x="2097" y="297"/>
                  </a:cxn>
                  <a:cxn ang="0">
                    <a:pos x="2112" y="297"/>
                  </a:cxn>
                  <a:cxn ang="0">
                    <a:pos x="2128" y="297"/>
                  </a:cxn>
                  <a:cxn ang="0">
                    <a:pos x="2135" y="290"/>
                  </a:cxn>
                  <a:cxn ang="0">
                    <a:pos x="2144" y="274"/>
                  </a:cxn>
                  <a:cxn ang="0">
                    <a:pos x="2144" y="258"/>
                  </a:cxn>
                  <a:cxn ang="0">
                    <a:pos x="2144" y="243"/>
                  </a:cxn>
                  <a:cxn ang="0">
                    <a:pos x="2135" y="234"/>
                  </a:cxn>
                  <a:cxn ang="0">
                    <a:pos x="2121" y="227"/>
                  </a:cxn>
                  <a:cxn ang="0">
                    <a:pos x="2011" y="180"/>
                  </a:cxn>
                  <a:cxn ang="0">
                    <a:pos x="1902" y="141"/>
                  </a:cxn>
                  <a:cxn ang="0">
                    <a:pos x="1684" y="79"/>
                  </a:cxn>
                  <a:cxn ang="0">
                    <a:pos x="1481" y="40"/>
                  </a:cxn>
                  <a:cxn ang="0">
                    <a:pos x="1286" y="16"/>
                  </a:cxn>
                  <a:cxn ang="0">
                    <a:pos x="1099" y="0"/>
                  </a:cxn>
                  <a:cxn ang="0">
                    <a:pos x="928" y="9"/>
                  </a:cxn>
                  <a:cxn ang="0">
                    <a:pos x="764" y="24"/>
                  </a:cxn>
                  <a:cxn ang="0">
                    <a:pos x="615" y="40"/>
                  </a:cxn>
                  <a:cxn ang="0">
                    <a:pos x="483" y="70"/>
                  </a:cxn>
                  <a:cxn ang="0">
                    <a:pos x="366" y="102"/>
                  </a:cxn>
                  <a:cxn ang="0">
                    <a:pos x="264" y="133"/>
                  </a:cxn>
                  <a:cxn ang="0">
                    <a:pos x="179" y="164"/>
                  </a:cxn>
                  <a:cxn ang="0">
                    <a:pos x="62" y="219"/>
                  </a:cxn>
                  <a:cxn ang="0">
                    <a:pos x="16" y="243"/>
                  </a:cxn>
                </a:cxnLst>
                <a:rect l="0" t="0" r="r" b="b"/>
                <a:pathLst>
                  <a:path w="2144" h="313">
                    <a:moveTo>
                      <a:pt x="16" y="243"/>
                    </a:moveTo>
                    <a:lnTo>
                      <a:pt x="7" y="250"/>
                    </a:lnTo>
                    <a:lnTo>
                      <a:pt x="0" y="266"/>
                    </a:lnTo>
                    <a:lnTo>
                      <a:pt x="0" y="281"/>
                    </a:lnTo>
                    <a:lnTo>
                      <a:pt x="0" y="297"/>
                    </a:lnTo>
                    <a:lnTo>
                      <a:pt x="16" y="305"/>
                    </a:lnTo>
                    <a:lnTo>
                      <a:pt x="23" y="313"/>
                    </a:lnTo>
                    <a:lnTo>
                      <a:pt x="39" y="313"/>
                    </a:lnTo>
                    <a:lnTo>
                      <a:pt x="54" y="313"/>
                    </a:lnTo>
                    <a:lnTo>
                      <a:pt x="93" y="290"/>
                    </a:lnTo>
                    <a:lnTo>
                      <a:pt x="210" y="234"/>
                    </a:lnTo>
                    <a:lnTo>
                      <a:pt x="296" y="203"/>
                    </a:lnTo>
                    <a:lnTo>
                      <a:pt x="397" y="173"/>
                    </a:lnTo>
                    <a:lnTo>
                      <a:pt x="507" y="149"/>
                    </a:lnTo>
                    <a:lnTo>
                      <a:pt x="639" y="117"/>
                    </a:lnTo>
                    <a:lnTo>
                      <a:pt x="779" y="94"/>
                    </a:lnTo>
                    <a:lnTo>
                      <a:pt x="935" y="86"/>
                    </a:lnTo>
                    <a:lnTo>
                      <a:pt x="1099" y="86"/>
                    </a:lnTo>
                    <a:lnTo>
                      <a:pt x="1279" y="94"/>
                    </a:lnTo>
                    <a:lnTo>
                      <a:pt x="1473" y="117"/>
                    </a:lnTo>
                    <a:lnTo>
                      <a:pt x="1668" y="157"/>
                    </a:lnTo>
                    <a:lnTo>
                      <a:pt x="1878" y="219"/>
                    </a:lnTo>
                    <a:lnTo>
                      <a:pt x="2097" y="297"/>
                    </a:lnTo>
                    <a:lnTo>
                      <a:pt x="2112" y="297"/>
                    </a:lnTo>
                    <a:lnTo>
                      <a:pt x="2128" y="297"/>
                    </a:lnTo>
                    <a:lnTo>
                      <a:pt x="2135" y="290"/>
                    </a:lnTo>
                    <a:lnTo>
                      <a:pt x="2144" y="274"/>
                    </a:lnTo>
                    <a:lnTo>
                      <a:pt x="2144" y="258"/>
                    </a:lnTo>
                    <a:lnTo>
                      <a:pt x="2144" y="243"/>
                    </a:lnTo>
                    <a:lnTo>
                      <a:pt x="2135" y="234"/>
                    </a:lnTo>
                    <a:lnTo>
                      <a:pt x="2121" y="227"/>
                    </a:lnTo>
                    <a:lnTo>
                      <a:pt x="2011" y="180"/>
                    </a:lnTo>
                    <a:lnTo>
                      <a:pt x="1902" y="141"/>
                    </a:lnTo>
                    <a:lnTo>
                      <a:pt x="1684" y="79"/>
                    </a:lnTo>
                    <a:lnTo>
                      <a:pt x="1481" y="40"/>
                    </a:lnTo>
                    <a:lnTo>
                      <a:pt x="1286" y="16"/>
                    </a:lnTo>
                    <a:lnTo>
                      <a:pt x="1099" y="0"/>
                    </a:lnTo>
                    <a:lnTo>
                      <a:pt x="928" y="9"/>
                    </a:lnTo>
                    <a:lnTo>
                      <a:pt x="764" y="24"/>
                    </a:lnTo>
                    <a:lnTo>
                      <a:pt x="615" y="40"/>
                    </a:lnTo>
                    <a:lnTo>
                      <a:pt x="483" y="70"/>
                    </a:lnTo>
                    <a:lnTo>
                      <a:pt x="366" y="102"/>
                    </a:lnTo>
                    <a:lnTo>
                      <a:pt x="264" y="133"/>
                    </a:lnTo>
                    <a:lnTo>
                      <a:pt x="179" y="164"/>
                    </a:lnTo>
                    <a:lnTo>
                      <a:pt x="62" y="219"/>
                    </a:lnTo>
                    <a:lnTo>
                      <a:pt x="16" y="243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1" name="Freeform 51"/>
              <p:cNvSpPr>
                <a:spLocks/>
              </p:cNvSpPr>
              <p:nvPr/>
            </p:nvSpPr>
            <p:spPr bwMode="auto">
              <a:xfrm>
                <a:off x="4599" y="1157"/>
                <a:ext cx="143" cy="20"/>
              </a:xfrm>
              <a:custGeom>
                <a:avLst/>
                <a:gdLst/>
                <a:ahLst/>
                <a:cxnLst>
                  <a:cxn ang="0">
                    <a:pos x="15" y="243"/>
                  </a:cxn>
                  <a:cxn ang="0">
                    <a:pos x="7" y="250"/>
                  </a:cxn>
                  <a:cxn ang="0">
                    <a:pos x="0" y="266"/>
                  </a:cxn>
                  <a:cxn ang="0">
                    <a:pos x="0" y="281"/>
                  </a:cxn>
                  <a:cxn ang="0">
                    <a:pos x="0" y="297"/>
                  </a:cxn>
                  <a:cxn ang="0">
                    <a:pos x="15" y="304"/>
                  </a:cxn>
                  <a:cxn ang="0">
                    <a:pos x="23" y="313"/>
                  </a:cxn>
                  <a:cxn ang="0">
                    <a:pos x="39" y="313"/>
                  </a:cxn>
                  <a:cxn ang="0">
                    <a:pos x="54" y="313"/>
                  </a:cxn>
                  <a:cxn ang="0">
                    <a:pos x="101" y="290"/>
                  </a:cxn>
                  <a:cxn ang="0">
                    <a:pos x="226" y="234"/>
                  </a:cxn>
                  <a:cxn ang="0">
                    <a:pos x="311" y="203"/>
                  </a:cxn>
                  <a:cxn ang="0">
                    <a:pos x="421" y="173"/>
                  </a:cxn>
                  <a:cxn ang="0">
                    <a:pos x="537" y="141"/>
                  </a:cxn>
                  <a:cxn ang="0">
                    <a:pos x="678" y="117"/>
                  </a:cxn>
                  <a:cxn ang="0">
                    <a:pos x="826" y="94"/>
                  </a:cxn>
                  <a:cxn ang="0">
                    <a:pos x="998" y="86"/>
                  </a:cxn>
                  <a:cxn ang="0">
                    <a:pos x="1176" y="79"/>
                  </a:cxn>
                  <a:cxn ang="0">
                    <a:pos x="1363" y="86"/>
                  </a:cxn>
                  <a:cxn ang="0">
                    <a:pos x="1567" y="117"/>
                  </a:cxn>
                  <a:cxn ang="0">
                    <a:pos x="1784" y="157"/>
                  </a:cxn>
                  <a:cxn ang="0">
                    <a:pos x="2003" y="211"/>
                  </a:cxn>
                  <a:cxn ang="0">
                    <a:pos x="2237" y="297"/>
                  </a:cxn>
                  <a:cxn ang="0">
                    <a:pos x="2252" y="297"/>
                  </a:cxn>
                  <a:cxn ang="0">
                    <a:pos x="2268" y="297"/>
                  </a:cxn>
                  <a:cxn ang="0">
                    <a:pos x="2284" y="290"/>
                  </a:cxn>
                  <a:cxn ang="0">
                    <a:pos x="2292" y="274"/>
                  </a:cxn>
                  <a:cxn ang="0">
                    <a:pos x="2292" y="258"/>
                  </a:cxn>
                  <a:cxn ang="0">
                    <a:pos x="2292" y="243"/>
                  </a:cxn>
                  <a:cxn ang="0">
                    <a:pos x="2276" y="227"/>
                  </a:cxn>
                  <a:cxn ang="0">
                    <a:pos x="2268" y="219"/>
                  </a:cxn>
                  <a:cxn ang="0">
                    <a:pos x="2144" y="180"/>
                  </a:cxn>
                  <a:cxn ang="0">
                    <a:pos x="2027" y="141"/>
                  </a:cxn>
                  <a:cxn ang="0">
                    <a:pos x="1800" y="79"/>
                  </a:cxn>
                  <a:cxn ang="0">
                    <a:pos x="1574" y="40"/>
                  </a:cxn>
                  <a:cxn ang="0">
                    <a:pos x="1372" y="9"/>
                  </a:cxn>
                  <a:cxn ang="0">
                    <a:pos x="1169" y="0"/>
                  </a:cxn>
                  <a:cxn ang="0">
                    <a:pos x="989" y="9"/>
                  </a:cxn>
                  <a:cxn ang="0">
                    <a:pos x="818" y="16"/>
                  </a:cxn>
                  <a:cxn ang="0">
                    <a:pos x="662" y="40"/>
                  </a:cxn>
                  <a:cxn ang="0">
                    <a:pos x="514" y="70"/>
                  </a:cxn>
                  <a:cxn ang="0">
                    <a:pos x="390" y="102"/>
                  </a:cxn>
                  <a:cxn ang="0">
                    <a:pos x="280" y="133"/>
                  </a:cxn>
                  <a:cxn ang="0">
                    <a:pos x="187" y="164"/>
                  </a:cxn>
                  <a:cxn ang="0">
                    <a:pos x="62" y="219"/>
                  </a:cxn>
                  <a:cxn ang="0">
                    <a:pos x="15" y="243"/>
                  </a:cxn>
                </a:cxnLst>
                <a:rect l="0" t="0" r="r" b="b"/>
                <a:pathLst>
                  <a:path w="2292" h="313">
                    <a:moveTo>
                      <a:pt x="15" y="243"/>
                    </a:moveTo>
                    <a:lnTo>
                      <a:pt x="7" y="250"/>
                    </a:lnTo>
                    <a:lnTo>
                      <a:pt x="0" y="266"/>
                    </a:lnTo>
                    <a:lnTo>
                      <a:pt x="0" y="281"/>
                    </a:lnTo>
                    <a:lnTo>
                      <a:pt x="0" y="297"/>
                    </a:lnTo>
                    <a:lnTo>
                      <a:pt x="15" y="304"/>
                    </a:lnTo>
                    <a:lnTo>
                      <a:pt x="23" y="313"/>
                    </a:lnTo>
                    <a:lnTo>
                      <a:pt x="39" y="313"/>
                    </a:lnTo>
                    <a:lnTo>
                      <a:pt x="54" y="313"/>
                    </a:lnTo>
                    <a:lnTo>
                      <a:pt x="101" y="290"/>
                    </a:lnTo>
                    <a:lnTo>
                      <a:pt x="226" y="234"/>
                    </a:lnTo>
                    <a:lnTo>
                      <a:pt x="311" y="203"/>
                    </a:lnTo>
                    <a:lnTo>
                      <a:pt x="421" y="173"/>
                    </a:lnTo>
                    <a:lnTo>
                      <a:pt x="537" y="141"/>
                    </a:lnTo>
                    <a:lnTo>
                      <a:pt x="678" y="117"/>
                    </a:lnTo>
                    <a:lnTo>
                      <a:pt x="826" y="94"/>
                    </a:lnTo>
                    <a:lnTo>
                      <a:pt x="998" y="86"/>
                    </a:lnTo>
                    <a:lnTo>
                      <a:pt x="1176" y="79"/>
                    </a:lnTo>
                    <a:lnTo>
                      <a:pt x="1363" y="86"/>
                    </a:lnTo>
                    <a:lnTo>
                      <a:pt x="1567" y="117"/>
                    </a:lnTo>
                    <a:lnTo>
                      <a:pt x="1784" y="157"/>
                    </a:lnTo>
                    <a:lnTo>
                      <a:pt x="2003" y="211"/>
                    </a:lnTo>
                    <a:lnTo>
                      <a:pt x="2237" y="297"/>
                    </a:lnTo>
                    <a:lnTo>
                      <a:pt x="2252" y="297"/>
                    </a:lnTo>
                    <a:lnTo>
                      <a:pt x="2268" y="297"/>
                    </a:lnTo>
                    <a:lnTo>
                      <a:pt x="2284" y="290"/>
                    </a:lnTo>
                    <a:lnTo>
                      <a:pt x="2292" y="274"/>
                    </a:lnTo>
                    <a:lnTo>
                      <a:pt x="2292" y="258"/>
                    </a:lnTo>
                    <a:lnTo>
                      <a:pt x="2292" y="243"/>
                    </a:lnTo>
                    <a:lnTo>
                      <a:pt x="2276" y="227"/>
                    </a:lnTo>
                    <a:lnTo>
                      <a:pt x="2268" y="219"/>
                    </a:lnTo>
                    <a:lnTo>
                      <a:pt x="2144" y="180"/>
                    </a:lnTo>
                    <a:lnTo>
                      <a:pt x="2027" y="141"/>
                    </a:lnTo>
                    <a:lnTo>
                      <a:pt x="1800" y="79"/>
                    </a:lnTo>
                    <a:lnTo>
                      <a:pt x="1574" y="40"/>
                    </a:lnTo>
                    <a:lnTo>
                      <a:pt x="1372" y="9"/>
                    </a:lnTo>
                    <a:lnTo>
                      <a:pt x="1169" y="0"/>
                    </a:lnTo>
                    <a:lnTo>
                      <a:pt x="989" y="9"/>
                    </a:lnTo>
                    <a:lnTo>
                      <a:pt x="818" y="16"/>
                    </a:lnTo>
                    <a:lnTo>
                      <a:pt x="662" y="40"/>
                    </a:lnTo>
                    <a:lnTo>
                      <a:pt x="514" y="70"/>
                    </a:lnTo>
                    <a:lnTo>
                      <a:pt x="390" y="102"/>
                    </a:lnTo>
                    <a:lnTo>
                      <a:pt x="280" y="133"/>
                    </a:lnTo>
                    <a:lnTo>
                      <a:pt x="187" y="164"/>
                    </a:lnTo>
                    <a:lnTo>
                      <a:pt x="62" y="219"/>
                    </a:lnTo>
                    <a:lnTo>
                      <a:pt x="15" y="243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2" name="Freeform 52"/>
              <p:cNvSpPr>
                <a:spLocks/>
              </p:cNvSpPr>
              <p:nvPr/>
            </p:nvSpPr>
            <p:spPr bwMode="auto">
              <a:xfrm>
                <a:off x="4607" y="1182"/>
                <a:ext cx="128" cy="20"/>
              </a:xfrm>
              <a:custGeom>
                <a:avLst/>
                <a:gdLst/>
                <a:ahLst/>
                <a:cxnLst>
                  <a:cxn ang="0">
                    <a:pos x="16" y="243"/>
                  </a:cxn>
                  <a:cxn ang="0">
                    <a:pos x="8" y="250"/>
                  </a:cxn>
                  <a:cxn ang="0">
                    <a:pos x="0" y="266"/>
                  </a:cxn>
                  <a:cxn ang="0">
                    <a:pos x="0" y="281"/>
                  </a:cxn>
                  <a:cxn ang="0">
                    <a:pos x="8" y="297"/>
                  </a:cxn>
                  <a:cxn ang="0">
                    <a:pos x="16" y="304"/>
                  </a:cxn>
                  <a:cxn ang="0">
                    <a:pos x="23" y="313"/>
                  </a:cxn>
                  <a:cxn ang="0">
                    <a:pos x="39" y="313"/>
                  </a:cxn>
                  <a:cxn ang="0">
                    <a:pos x="55" y="313"/>
                  </a:cxn>
                  <a:cxn ang="0">
                    <a:pos x="93" y="289"/>
                  </a:cxn>
                  <a:cxn ang="0">
                    <a:pos x="203" y="234"/>
                  </a:cxn>
                  <a:cxn ang="0">
                    <a:pos x="281" y="203"/>
                  </a:cxn>
                  <a:cxn ang="0">
                    <a:pos x="374" y="172"/>
                  </a:cxn>
                  <a:cxn ang="0">
                    <a:pos x="484" y="149"/>
                  </a:cxn>
                  <a:cxn ang="0">
                    <a:pos x="608" y="117"/>
                  </a:cxn>
                  <a:cxn ang="0">
                    <a:pos x="748" y="102"/>
                  </a:cxn>
                  <a:cxn ang="0">
                    <a:pos x="897" y="86"/>
                  </a:cxn>
                  <a:cxn ang="0">
                    <a:pos x="1052" y="86"/>
                  </a:cxn>
                  <a:cxn ang="0">
                    <a:pos x="1225" y="94"/>
                  </a:cxn>
                  <a:cxn ang="0">
                    <a:pos x="1412" y="117"/>
                  </a:cxn>
                  <a:cxn ang="0">
                    <a:pos x="1599" y="156"/>
                  </a:cxn>
                  <a:cxn ang="0">
                    <a:pos x="1801" y="219"/>
                  </a:cxn>
                  <a:cxn ang="0">
                    <a:pos x="2004" y="297"/>
                  </a:cxn>
                  <a:cxn ang="0">
                    <a:pos x="2020" y="297"/>
                  </a:cxn>
                  <a:cxn ang="0">
                    <a:pos x="2035" y="297"/>
                  </a:cxn>
                  <a:cxn ang="0">
                    <a:pos x="2043" y="289"/>
                  </a:cxn>
                  <a:cxn ang="0">
                    <a:pos x="2051" y="274"/>
                  </a:cxn>
                  <a:cxn ang="0">
                    <a:pos x="2051" y="258"/>
                  </a:cxn>
                  <a:cxn ang="0">
                    <a:pos x="2051" y="243"/>
                  </a:cxn>
                  <a:cxn ang="0">
                    <a:pos x="2043" y="234"/>
                  </a:cxn>
                  <a:cxn ang="0">
                    <a:pos x="2035" y="227"/>
                  </a:cxn>
                  <a:cxn ang="0">
                    <a:pos x="1926" y="180"/>
                  </a:cxn>
                  <a:cxn ang="0">
                    <a:pos x="1817" y="141"/>
                  </a:cxn>
                  <a:cxn ang="0">
                    <a:pos x="1614" y="79"/>
                  </a:cxn>
                  <a:cxn ang="0">
                    <a:pos x="1419" y="39"/>
                  </a:cxn>
                  <a:cxn ang="0">
                    <a:pos x="1232" y="16"/>
                  </a:cxn>
                  <a:cxn ang="0">
                    <a:pos x="1052" y="0"/>
                  </a:cxn>
                  <a:cxn ang="0">
                    <a:pos x="889" y="9"/>
                  </a:cxn>
                  <a:cxn ang="0">
                    <a:pos x="733" y="23"/>
                  </a:cxn>
                  <a:cxn ang="0">
                    <a:pos x="593" y="39"/>
                  </a:cxn>
                  <a:cxn ang="0">
                    <a:pos x="468" y="70"/>
                  </a:cxn>
                  <a:cxn ang="0">
                    <a:pos x="351" y="102"/>
                  </a:cxn>
                  <a:cxn ang="0">
                    <a:pos x="257" y="133"/>
                  </a:cxn>
                  <a:cxn ang="0">
                    <a:pos x="172" y="164"/>
                  </a:cxn>
                  <a:cxn ang="0">
                    <a:pos x="63" y="219"/>
                  </a:cxn>
                  <a:cxn ang="0">
                    <a:pos x="16" y="243"/>
                  </a:cxn>
                </a:cxnLst>
                <a:rect l="0" t="0" r="r" b="b"/>
                <a:pathLst>
                  <a:path w="2051" h="313">
                    <a:moveTo>
                      <a:pt x="16" y="243"/>
                    </a:moveTo>
                    <a:lnTo>
                      <a:pt x="8" y="250"/>
                    </a:lnTo>
                    <a:lnTo>
                      <a:pt x="0" y="266"/>
                    </a:lnTo>
                    <a:lnTo>
                      <a:pt x="0" y="281"/>
                    </a:lnTo>
                    <a:lnTo>
                      <a:pt x="8" y="297"/>
                    </a:lnTo>
                    <a:lnTo>
                      <a:pt x="16" y="304"/>
                    </a:lnTo>
                    <a:lnTo>
                      <a:pt x="23" y="313"/>
                    </a:lnTo>
                    <a:lnTo>
                      <a:pt x="39" y="313"/>
                    </a:lnTo>
                    <a:lnTo>
                      <a:pt x="55" y="313"/>
                    </a:lnTo>
                    <a:lnTo>
                      <a:pt x="93" y="289"/>
                    </a:lnTo>
                    <a:lnTo>
                      <a:pt x="203" y="234"/>
                    </a:lnTo>
                    <a:lnTo>
                      <a:pt x="281" y="203"/>
                    </a:lnTo>
                    <a:lnTo>
                      <a:pt x="374" y="172"/>
                    </a:lnTo>
                    <a:lnTo>
                      <a:pt x="484" y="149"/>
                    </a:lnTo>
                    <a:lnTo>
                      <a:pt x="608" y="117"/>
                    </a:lnTo>
                    <a:lnTo>
                      <a:pt x="748" y="102"/>
                    </a:lnTo>
                    <a:lnTo>
                      <a:pt x="897" y="86"/>
                    </a:lnTo>
                    <a:lnTo>
                      <a:pt x="1052" y="86"/>
                    </a:lnTo>
                    <a:lnTo>
                      <a:pt x="1225" y="94"/>
                    </a:lnTo>
                    <a:lnTo>
                      <a:pt x="1412" y="117"/>
                    </a:lnTo>
                    <a:lnTo>
                      <a:pt x="1599" y="156"/>
                    </a:lnTo>
                    <a:lnTo>
                      <a:pt x="1801" y="219"/>
                    </a:lnTo>
                    <a:lnTo>
                      <a:pt x="2004" y="297"/>
                    </a:lnTo>
                    <a:lnTo>
                      <a:pt x="2020" y="297"/>
                    </a:lnTo>
                    <a:lnTo>
                      <a:pt x="2035" y="297"/>
                    </a:lnTo>
                    <a:lnTo>
                      <a:pt x="2043" y="289"/>
                    </a:lnTo>
                    <a:lnTo>
                      <a:pt x="2051" y="274"/>
                    </a:lnTo>
                    <a:lnTo>
                      <a:pt x="2051" y="258"/>
                    </a:lnTo>
                    <a:lnTo>
                      <a:pt x="2051" y="243"/>
                    </a:lnTo>
                    <a:lnTo>
                      <a:pt x="2043" y="234"/>
                    </a:lnTo>
                    <a:lnTo>
                      <a:pt x="2035" y="227"/>
                    </a:lnTo>
                    <a:lnTo>
                      <a:pt x="1926" y="180"/>
                    </a:lnTo>
                    <a:lnTo>
                      <a:pt x="1817" y="141"/>
                    </a:lnTo>
                    <a:lnTo>
                      <a:pt x="1614" y="79"/>
                    </a:lnTo>
                    <a:lnTo>
                      <a:pt x="1419" y="39"/>
                    </a:lnTo>
                    <a:lnTo>
                      <a:pt x="1232" y="16"/>
                    </a:lnTo>
                    <a:lnTo>
                      <a:pt x="1052" y="0"/>
                    </a:lnTo>
                    <a:lnTo>
                      <a:pt x="889" y="9"/>
                    </a:lnTo>
                    <a:lnTo>
                      <a:pt x="733" y="23"/>
                    </a:lnTo>
                    <a:lnTo>
                      <a:pt x="593" y="39"/>
                    </a:lnTo>
                    <a:lnTo>
                      <a:pt x="468" y="70"/>
                    </a:lnTo>
                    <a:lnTo>
                      <a:pt x="351" y="102"/>
                    </a:lnTo>
                    <a:lnTo>
                      <a:pt x="257" y="133"/>
                    </a:lnTo>
                    <a:lnTo>
                      <a:pt x="172" y="164"/>
                    </a:lnTo>
                    <a:lnTo>
                      <a:pt x="63" y="219"/>
                    </a:lnTo>
                    <a:lnTo>
                      <a:pt x="16" y="243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3" name="Freeform 53"/>
              <p:cNvSpPr>
                <a:spLocks noEditPoints="1"/>
              </p:cNvSpPr>
              <p:nvPr/>
            </p:nvSpPr>
            <p:spPr bwMode="auto">
              <a:xfrm>
                <a:off x="4665" y="1118"/>
                <a:ext cx="59" cy="20"/>
              </a:xfrm>
              <a:custGeom>
                <a:avLst/>
                <a:gdLst/>
                <a:ahLst/>
                <a:cxnLst>
                  <a:cxn ang="0">
                    <a:pos x="826" y="219"/>
                  </a:cxn>
                  <a:cxn ang="0">
                    <a:pos x="889" y="266"/>
                  </a:cxn>
                  <a:cxn ang="0">
                    <a:pos x="951" y="320"/>
                  </a:cxn>
                  <a:cxn ang="0">
                    <a:pos x="889" y="266"/>
                  </a:cxn>
                  <a:cxn ang="0">
                    <a:pos x="826" y="219"/>
                  </a:cxn>
                  <a:cxn ang="0">
                    <a:pos x="803" y="203"/>
                  </a:cxn>
                  <a:cxn ang="0">
                    <a:pos x="819" y="211"/>
                  </a:cxn>
                  <a:cxn ang="0">
                    <a:pos x="803" y="203"/>
                  </a:cxn>
                  <a:cxn ang="0">
                    <a:pos x="779" y="187"/>
                  </a:cxn>
                  <a:cxn ang="0">
                    <a:pos x="795" y="196"/>
                  </a:cxn>
                  <a:cxn ang="0">
                    <a:pos x="779" y="187"/>
                  </a:cxn>
                  <a:cxn ang="0">
                    <a:pos x="748" y="173"/>
                  </a:cxn>
                  <a:cxn ang="0">
                    <a:pos x="756" y="173"/>
                  </a:cxn>
                  <a:cxn ang="0">
                    <a:pos x="748" y="173"/>
                  </a:cxn>
                  <a:cxn ang="0">
                    <a:pos x="725" y="157"/>
                  </a:cxn>
                  <a:cxn ang="0">
                    <a:pos x="732" y="164"/>
                  </a:cxn>
                  <a:cxn ang="0">
                    <a:pos x="725" y="157"/>
                  </a:cxn>
                  <a:cxn ang="0">
                    <a:pos x="694" y="141"/>
                  </a:cxn>
                  <a:cxn ang="0">
                    <a:pos x="709" y="149"/>
                  </a:cxn>
                  <a:cxn ang="0">
                    <a:pos x="694" y="141"/>
                  </a:cxn>
                  <a:cxn ang="0">
                    <a:pos x="662" y="126"/>
                  </a:cxn>
                  <a:cxn ang="0">
                    <a:pos x="678" y="133"/>
                  </a:cxn>
                  <a:cxn ang="0">
                    <a:pos x="662" y="126"/>
                  </a:cxn>
                  <a:cxn ang="0">
                    <a:pos x="631" y="110"/>
                  </a:cxn>
                  <a:cxn ang="0">
                    <a:pos x="647" y="117"/>
                  </a:cxn>
                  <a:cxn ang="0">
                    <a:pos x="631" y="110"/>
                  </a:cxn>
                  <a:cxn ang="0">
                    <a:pos x="601" y="94"/>
                  </a:cxn>
                  <a:cxn ang="0">
                    <a:pos x="616" y="102"/>
                  </a:cxn>
                  <a:cxn ang="0">
                    <a:pos x="601" y="94"/>
                  </a:cxn>
                  <a:cxn ang="0">
                    <a:pos x="530" y="70"/>
                  </a:cxn>
                  <a:cxn ang="0">
                    <a:pos x="592" y="94"/>
                  </a:cxn>
                  <a:cxn ang="0">
                    <a:pos x="530" y="70"/>
                  </a:cxn>
                  <a:cxn ang="0">
                    <a:pos x="499" y="63"/>
                  </a:cxn>
                  <a:cxn ang="0">
                    <a:pos x="522" y="70"/>
                  </a:cxn>
                  <a:cxn ang="0">
                    <a:pos x="499" y="63"/>
                  </a:cxn>
                  <a:cxn ang="0">
                    <a:pos x="180" y="0"/>
                  </a:cxn>
                  <a:cxn ang="0">
                    <a:pos x="257" y="9"/>
                  </a:cxn>
                  <a:cxn ang="0">
                    <a:pos x="343" y="24"/>
                  </a:cxn>
                  <a:cxn ang="0">
                    <a:pos x="421" y="40"/>
                  </a:cxn>
                  <a:cxn ang="0">
                    <a:pos x="499" y="55"/>
                  </a:cxn>
                  <a:cxn ang="0">
                    <a:pos x="421" y="40"/>
                  </a:cxn>
                  <a:cxn ang="0">
                    <a:pos x="343" y="24"/>
                  </a:cxn>
                  <a:cxn ang="0">
                    <a:pos x="257" y="9"/>
                  </a:cxn>
                  <a:cxn ang="0">
                    <a:pos x="180" y="0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156" y="0"/>
                  </a:cxn>
                  <a:cxn ang="0">
                    <a:pos x="180" y="0"/>
                  </a:cxn>
                  <a:cxn ang="0">
                    <a:pos x="156" y="0"/>
                  </a:cxn>
                  <a:cxn ang="0">
                    <a:pos x="47" y="0"/>
                  </a:cxn>
                  <a:cxn ang="0">
                    <a:pos x="31" y="0"/>
                  </a:cxn>
                  <a:cxn ang="0">
                    <a:pos x="47" y="0"/>
                  </a:cxn>
                  <a:cxn ang="0">
                    <a:pos x="124" y="0"/>
                  </a:cxn>
                  <a:cxn ang="0">
                    <a:pos x="140" y="0"/>
                  </a:cxn>
                  <a:cxn ang="0">
                    <a:pos x="124" y="0"/>
                  </a:cxn>
                  <a:cxn ang="0">
                    <a:pos x="94" y="0"/>
                  </a:cxn>
                  <a:cxn ang="0">
                    <a:pos x="78" y="0"/>
                  </a:cxn>
                  <a:cxn ang="0">
                    <a:pos x="94" y="0"/>
                  </a:cxn>
                  <a:cxn ang="0">
                    <a:pos x="101" y="0"/>
                  </a:cxn>
                  <a:cxn ang="0">
                    <a:pos x="94" y="0"/>
                  </a:cxn>
                </a:cxnLst>
                <a:rect l="0" t="0" r="r" b="b"/>
                <a:pathLst>
                  <a:path w="951" h="320">
                    <a:moveTo>
                      <a:pt x="826" y="219"/>
                    </a:moveTo>
                    <a:lnTo>
                      <a:pt x="889" y="266"/>
                    </a:lnTo>
                    <a:lnTo>
                      <a:pt x="951" y="320"/>
                    </a:lnTo>
                    <a:lnTo>
                      <a:pt x="889" y="266"/>
                    </a:lnTo>
                    <a:lnTo>
                      <a:pt x="826" y="219"/>
                    </a:lnTo>
                    <a:close/>
                    <a:moveTo>
                      <a:pt x="803" y="203"/>
                    </a:moveTo>
                    <a:lnTo>
                      <a:pt x="819" y="211"/>
                    </a:lnTo>
                    <a:lnTo>
                      <a:pt x="803" y="203"/>
                    </a:lnTo>
                    <a:close/>
                    <a:moveTo>
                      <a:pt x="779" y="187"/>
                    </a:moveTo>
                    <a:lnTo>
                      <a:pt x="795" y="196"/>
                    </a:lnTo>
                    <a:lnTo>
                      <a:pt x="779" y="187"/>
                    </a:lnTo>
                    <a:close/>
                    <a:moveTo>
                      <a:pt x="748" y="173"/>
                    </a:moveTo>
                    <a:lnTo>
                      <a:pt x="756" y="173"/>
                    </a:lnTo>
                    <a:lnTo>
                      <a:pt x="748" y="173"/>
                    </a:lnTo>
                    <a:close/>
                    <a:moveTo>
                      <a:pt x="725" y="157"/>
                    </a:moveTo>
                    <a:lnTo>
                      <a:pt x="732" y="164"/>
                    </a:lnTo>
                    <a:lnTo>
                      <a:pt x="725" y="157"/>
                    </a:lnTo>
                    <a:close/>
                    <a:moveTo>
                      <a:pt x="694" y="141"/>
                    </a:moveTo>
                    <a:lnTo>
                      <a:pt x="709" y="149"/>
                    </a:lnTo>
                    <a:lnTo>
                      <a:pt x="694" y="141"/>
                    </a:lnTo>
                    <a:close/>
                    <a:moveTo>
                      <a:pt x="662" y="126"/>
                    </a:moveTo>
                    <a:lnTo>
                      <a:pt x="678" y="133"/>
                    </a:lnTo>
                    <a:lnTo>
                      <a:pt x="662" y="126"/>
                    </a:lnTo>
                    <a:close/>
                    <a:moveTo>
                      <a:pt x="631" y="110"/>
                    </a:moveTo>
                    <a:lnTo>
                      <a:pt x="647" y="117"/>
                    </a:lnTo>
                    <a:lnTo>
                      <a:pt x="631" y="110"/>
                    </a:lnTo>
                    <a:close/>
                    <a:moveTo>
                      <a:pt x="601" y="94"/>
                    </a:moveTo>
                    <a:lnTo>
                      <a:pt x="616" y="102"/>
                    </a:lnTo>
                    <a:lnTo>
                      <a:pt x="601" y="94"/>
                    </a:lnTo>
                    <a:close/>
                    <a:moveTo>
                      <a:pt x="530" y="70"/>
                    </a:moveTo>
                    <a:lnTo>
                      <a:pt x="592" y="94"/>
                    </a:lnTo>
                    <a:lnTo>
                      <a:pt x="530" y="70"/>
                    </a:lnTo>
                    <a:close/>
                    <a:moveTo>
                      <a:pt x="499" y="63"/>
                    </a:moveTo>
                    <a:lnTo>
                      <a:pt x="522" y="70"/>
                    </a:lnTo>
                    <a:lnTo>
                      <a:pt x="499" y="63"/>
                    </a:lnTo>
                    <a:close/>
                    <a:moveTo>
                      <a:pt x="180" y="0"/>
                    </a:moveTo>
                    <a:lnTo>
                      <a:pt x="257" y="9"/>
                    </a:lnTo>
                    <a:lnTo>
                      <a:pt x="343" y="24"/>
                    </a:lnTo>
                    <a:lnTo>
                      <a:pt x="421" y="40"/>
                    </a:lnTo>
                    <a:lnTo>
                      <a:pt x="499" y="55"/>
                    </a:lnTo>
                    <a:lnTo>
                      <a:pt x="421" y="40"/>
                    </a:lnTo>
                    <a:lnTo>
                      <a:pt x="343" y="24"/>
                    </a:lnTo>
                    <a:lnTo>
                      <a:pt x="257" y="9"/>
                    </a:lnTo>
                    <a:lnTo>
                      <a:pt x="180" y="0"/>
                    </a:lnTo>
                    <a:close/>
                    <a:moveTo>
                      <a:pt x="7" y="0"/>
                    </a:moveTo>
                    <a:lnTo>
                      <a:pt x="0" y="0"/>
                    </a:lnTo>
                    <a:lnTo>
                      <a:pt x="7" y="0"/>
                    </a:lnTo>
                    <a:close/>
                    <a:moveTo>
                      <a:pt x="156" y="0"/>
                    </a:moveTo>
                    <a:lnTo>
                      <a:pt x="180" y="0"/>
                    </a:lnTo>
                    <a:lnTo>
                      <a:pt x="156" y="0"/>
                    </a:lnTo>
                    <a:close/>
                    <a:moveTo>
                      <a:pt x="47" y="0"/>
                    </a:moveTo>
                    <a:lnTo>
                      <a:pt x="31" y="0"/>
                    </a:lnTo>
                    <a:lnTo>
                      <a:pt x="47" y="0"/>
                    </a:lnTo>
                    <a:close/>
                    <a:moveTo>
                      <a:pt x="124" y="0"/>
                    </a:moveTo>
                    <a:lnTo>
                      <a:pt x="140" y="0"/>
                    </a:lnTo>
                    <a:lnTo>
                      <a:pt x="124" y="0"/>
                    </a:lnTo>
                    <a:close/>
                    <a:moveTo>
                      <a:pt x="94" y="0"/>
                    </a:moveTo>
                    <a:lnTo>
                      <a:pt x="78" y="0"/>
                    </a:lnTo>
                    <a:lnTo>
                      <a:pt x="94" y="0"/>
                    </a:lnTo>
                    <a:lnTo>
                      <a:pt x="101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4" name="Freeform 54"/>
              <p:cNvSpPr>
                <a:spLocks/>
              </p:cNvSpPr>
              <p:nvPr/>
            </p:nvSpPr>
            <p:spPr bwMode="auto">
              <a:xfrm>
                <a:off x="4724" y="1138"/>
                <a:ext cx="13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7" y="47"/>
                  </a:cxn>
                  <a:cxn ang="0">
                    <a:pos x="86" y="94"/>
                  </a:cxn>
                  <a:cxn ang="0">
                    <a:pos x="188" y="141"/>
                  </a:cxn>
                  <a:cxn ang="0">
                    <a:pos x="211" y="148"/>
                  </a:cxn>
                  <a:cxn ang="0">
                    <a:pos x="211" y="172"/>
                  </a:cxn>
                  <a:cxn ang="0">
                    <a:pos x="211" y="148"/>
                  </a:cxn>
                  <a:cxn ang="0">
                    <a:pos x="188" y="141"/>
                  </a:cxn>
                  <a:cxn ang="0">
                    <a:pos x="86" y="94"/>
                  </a:cxn>
                  <a:cxn ang="0">
                    <a:pos x="47" y="47"/>
                  </a:cxn>
                  <a:cxn ang="0">
                    <a:pos x="0" y="0"/>
                  </a:cxn>
                </a:cxnLst>
                <a:rect l="0" t="0" r="r" b="b"/>
                <a:pathLst>
                  <a:path w="211" h="172">
                    <a:moveTo>
                      <a:pt x="0" y="0"/>
                    </a:moveTo>
                    <a:lnTo>
                      <a:pt x="47" y="47"/>
                    </a:lnTo>
                    <a:lnTo>
                      <a:pt x="86" y="94"/>
                    </a:lnTo>
                    <a:lnTo>
                      <a:pt x="188" y="141"/>
                    </a:lnTo>
                    <a:lnTo>
                      <a:pt x="211" y="148"/>
                    </a:lnTo>
                    <a:lnTo>
                      <a:pt x="211" y="172"/>
                    </a:lnTo>
                    <a:lnTo>
                      <a:pt x="211" y="148"/>
                    </a:lnTo>
                    <a:lnTo>
                      <a:pt x="188" y="141"/>
                    </a:lnTo>
                    <a:lnTo>
                      <a:pt x="86" y="94"/>
                    </a:lnTo>
                    <a:lnTo>
                      <a:pt x="47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5" name="Freeform 55"/>
              <p:cNvSpPr>
                <a:spLocks noEditPoints="1"/>
              </p:cNvSpPr>
              <p:nvPr/>
            </p:nvSpPr>
            <p:spPr bwMode="auto">
              <a:xfrm>
                <a:off x="4602" y="1145"/>
                <a:ext cx="8" cy="14"/>
              </a:xfrm>
              <a:custGeom>
                <a:avLst/>
                <a:gdLst/>
                <a:ahLst/>
                <a:cxnLst>
                  <a:cxn ang="0">
                    <a:pos x="24" y="187"/>
                  </a:cxn>
                  <a:cxn ang="0">
                    <a:pos x="0" y="234"/>
                  </a:cxn>
                  <a:cxn ang="0">
                    <a:pos x="8" y="234"/>
                  </a:cxn>
                  <a:cxn ang="0">
                    <a:pos x="24" y="187"/>
                  </a:cxn>
                  <a:cxn ang="0">
                    <a:pos x="31" y="171"/>
                  </a:cxn>
                  <a:cxn ang="0">
                    <a:pos x="24" y="187"/>
                  </a:cxn>
                  <a:cxn ang="0">
                    <a:pos x="31" y="171"/>
                  </a:cxn>
                  <a:cxn ang="0">
                    <a:pos x="40" y="155"/>
                  </a:cxn>
                  <a:cxn ang="0">
                    <a:pos x="31" y="164"/>
                  </a:cxn>
                  <a:cxn ang="0">
                    <a:pos x="40" y="155"/>
                  </a:cxn>
                  <a:cxn ang="0">
                    <a:pos x="133" y="0"/>
                  </a:cxn>
                  <a:cxn ang="0">
                    <a:pos x="40" y="47"/>
                  </a:cxn>
                  <a:cxn ang="0">
                    <a:pos x="31" y="62"/>
                  </a:cxn>
                  <a:cxn ang="0">
                    <a:pos x="24" y="78"/>
                  </a:cxn>
                  <a:cxn ang="0">
                    <a:pos x="31" y="62"/>
                  </a:cxn>
                  <a:cxn ang="0">
                    <a:pos x="40" y="47"/>
                  </a:cxn>
                  <a:cxn ang="0">
                    <a:pos x="133" y="0"/>
                  </a:cxn>
                </a:cxnLst>
                <a:rect l="0" t="0" r="r" b="b"/>
                <a:pathLst>
                  <a:path w="133" h="234">
                    <a:moveTo>
                      <a:pt x="24" y="187"/>
                    </a:moveTo>
                    <a:lnTo>
                      <a:pt x="0" y="234"/>
                    </a:lnTo>
                    <a:lnTo>
                      <a:pt x="8" y="234"/>
                    </a:lnTo>
                    <a:lnTo>
                      <a:pt x="24" y="187"/>
                    </a:lnTo>
                    <a:close/>
                    <a:moveTo>
                      <a:pt x="31" y="171"/>
                    </a:moveTo>
                    <a:lnTo>
                      <a:pt x="24" y="187"/>
                    </a:lnTo>
                    <a:lnTo>
                      <a:pt x="31" y="171"/>
                    </a:lnTo>
                    <a:close/>
                    <a:moveTo>
                      <a:pt x="40" y="155"/>
                    </a:moveTo>
                    <a:lnTo>
                      <a:pt x="31" y="164"/>
                    </a:lnTo>
                    <a:lnTo>
                      <a:pt x="40" y="155"/>
                    </a:lnTo>
                    <a:close/>
                    <a:moveTo>
                      <a:pt x="133" y="0"/>
                    </a:moveTo>
                    <a:lnTo>
                      <a:pt x="40" y="47"/>
                    </a:lnTo>
                    <a:lnTo>
                      <a:pt x="31" y="62"/>
                    </a:lnTo>
                    <a:lnTo>
                      <a:pt x="24" y="78"/>
                    </a:lnTo>
                    <a:lnTo>
                      <a:pt x="31" y="62"/>
                    </a:lnTo>
                    <a:lnTo>
                      <a:pt x="40" y="47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6" name="Freeform 56"/>
              <p:cNvSpPr>
                <a:spLocks noEditPoints="1"/>
              </p:cNvSpPr>
              <p:nvPr/>
            </p:nvSpPr>
            <p:spPr bwMode="auto">
              <a:xfrm>
                <a:off x="4599" y="1159"/>
                <a:ext cx="143" cy="14"/>
              </a:xfrm>
              <a:custGeom>
                <a:avLst/>
                <a:gdLst/>
                <a:ahLst/>
                <a:cxnLst>
                  <a:cxn ang="0">
                    <a:pos x="2238" y="70"/>
                  </a:cxn>
                  <a:cxn ang="0">
                    <a:pos x="2254" y="187"/>
                  </a:cxn>
                  <a:cxn ang="0">
                    <a:pos x="2261" y="187"/>
                  </a:cxn>
                  <a:cxn ang="0">
                    <a:pos x="2277" y="202"/>
                  </a:cxn>
                  <a:cxn ang="0">
                    <a:pos x="2285" y="226"/>
                  </a:cxn>
                  <a:cxn ang="0">
                    <a:pos x="2277" y="202"/>
                  </a:cxn>
                  <a:cxn ang="0">
                    <a:pos x="2261" y="187"/>
                  </a:cxn>
                  <a:cxn ang="0">
                    <a:pos x="2254" y="187"/>
                  </a:cxn>
                  <a:cxn ang="0">
                    <a:pos x="2238" y="70"/>
                  </a:cxn>
                  <a:cxn ang="0">
                    <a:pos x="2230" y="54"/>
                  </a:cxn>
                  <a:cxn ang="0">
                    <a:pos x="2238" y="70"/>
                  </a:cxn>
                  <a:cxn ang="0">
                    <a:pos x="2230" y="54"/>
                  </a:cxn>
                  <a:cxn ang="0">
                    <a:pos x="2230" y="38"/>
                  </a:cxn>
                  <a:cxn ang="0">
                    <a:pos x="2230" y="47"/>
                  </a:cxn>
                  <a:cxn ang="0">
                    <a:pos x="2230" y="38"/>
                  </a:cxn>
                  <a:cxn ang="0">
                    <a:pos x="47" y="0"/>
                  </a:cxn>
                  <a:cxn ang="0">
                    <a:pos x="39" y="0"/>
                  </a:cxn>
                  <a:cxn ang="0">
                    <a:pos x="16" y="109"/>
                  </a:cxn>
                  <a:cxn ang="0">
                    <a:pos x="0" y="211"/>
                  </a:cxn>
                  <a:cxn ang="0">
                    <a:pos x="8" y="211"/>
                  </a:cxn>
                  <a:cxn ang="0">
                    <a:pos x="16" y="109"/>
                  </a:cxn>
                  <a:cxn ang="0">
                    <a:pos x="47" y="0"/>
                  </a:cxn>
                </a:cxnLst>
                <a:rect l="0" t="0" r="r" b="b"/>
                <a:pathLst>
                  <a:path w="2285" h="226">
                    <a:moveTo>
                      <a:pt x="2238" y="70"/>
                    </a:moveTo>
                    <a:lnTo>
                      <a:pt x="2254" y="187"/>
                    </a:lnTo>
                    <a:lnTo>
                      <a:pt x="2261" y="187"/>
                    </a:lnTo>
                    <a:lnTo>
                      <a:pt x="2277" y="202"/>
                    </a:lnTo>
                    <a:lnTo>
                      <a:pt x="2285" y="226"/>
                    </a:lnTo>
                    <a:lnTo>
                      <a:pt x="2277" y="202"/>
                    </a:lnTo>
                    <a:lnTo>
                      <a:pt x="2261" y="187"/>
                    </a:lnTo>
                    <a:lnTo>
                      <a:pt x="2254" y="187"/>
                    </a:lnTo>
                    <a:lnTo>
                      <a:pt x="2238" y="70"/>
                    </a:lnTo>
                    <a:close/>
                    <a:moveTo>
                      <a:pt x="2230" y="54"/>
                    </a:moveTo>
                    <a:lnTo>
                      <a:pt x="2238" y="70"/>
                    </a:lnTo>
                    <a:lnTo>
                      <a:pt x="2230" y="54"/>
                    </a:lnTo>
                    <a:close/>
                    <a:moveTo>
                      <a:pt x="2230" y="38"/>
                    </a:moveTo>
                    <a:lnTo>
                      <a:pt x="2230" y="47"/>
                    </a:lnTo>
                    <a:lnTo>
                      <a:pt x="2230" y="38"/>
                    </a:lnTo>
                    <a:close/>
                    <a:moveTo>
                      <a:pt x="47" y="0"/>
                    </a:moveTo>
                    <a:lnTo>
                      <a:pt x="39" y="0"/>
                    </a:lnTo>
                    <a:lnTo>
                      <a:pt x="16" y="109"/>
                    </a:lnTo>
                    <a:lnTo>
                      <a:pt x="0" y="211"/>
                    </a:lnTo>
                    <a:lnTo>
                      <a:pt x="8" y="211"/>
                    </a:lnTo>
                    <a:lnTo>
                      <a:pt x="16" y="109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7" name="Freeform 57"/>
              <p:cNvSpPr>
                <a:spLocks noEditPoints="1"/>
              </p:cNvSpPr>
              <p:nvPr/>
            </p:nvSpPr>
            <p:spPr bwMode="auto">
              <a:xfrm>
                <a:off x="4600" y="1118"/>
                <a:ext cx="140" cy="54"/>
              </a:xfrm>
              <a:custGeom>
                <a:avLst/>
                <a:gdLst/>
                <a:ahLst/>
                <a:cxnLst>
                  <a:cxn ang="0">
                    <a:pos x="998" y="344"/>
                  </a:cxn>
                  <a:cxn ang="0">
                    <a:pos x="702" y="375"/>
                  </a:cxn>
                  <a:cxn ang="0">
                    <a:pos x="382" y="453"/>
                  </a:cxn>
                  <a:cxn ang="0">
                    <a:pos x="179" y="531"/>
                  </a:cxn>
                  <a:cxn ang="0">
                    <a:pos x="94" y="578"/>
                  </a:cxn>
                  <a:cxn ang="0">
                    <a:pos x="71" y="585"/>
                  </a:cxn>
                  <a:cxn ang="0">
                    <a:pos x="62" y="601"/>
                  </a:cxn>
                  <a:cxn ang="0">
                    <a:pos x="39" y="664"/>
                  </a:cxn>
                  <a:cxn ang="0">
                    <a:pos x="0" y="875"/>
                  </a:cxn>
                  <a:cxn ang="0">
                    <a:pos x="125" y="812"/>
                  </a:cxn>
                  <a:cxn ang="0">
                    <a:pos x="476" y="711"/>
                  </a:cxn>
                  <a:cxn ang="0">
                    <a:pos x="562" y="625"/>
                  </a:cxn>
                  <a:cxn ang="0">
                    <a:pos x="663" y="562"/>
                  </a:cxn>
                  <a:cxn ang="0">
                    <a:pos x="803" y="508"/>
                  </a:cxn>
                  <a:cxn ang="0">
                    <a:pos x="967" y="468"/>
                  </a:cxn>
                  <a:cxn ang="0">
                    <a:pos x="1201" y="453"/>
                  </a:cxn>
                  <a:cxn ang="0">
                    <a:pos x="1419" y="477"/>
                  </a:cxn>
                  <a:cxn ang="0">
                    <a:pos x="1598" y="531"/>
                  </a:cxn>
                  <a:cxn ang="0">
                    <a:pos x="1746" y="617"/>
                  </a:cxn>
                  <a:cxn ang="0">
                    <a:pos x="1856" y="726"/>
                  </a:cxn>
                  <a:cxn ang="0">
                    <a:pos x="1442" y="648"/>
                  </a:cxn>
                  <a:cxn ang="0">
                    <a:pos x="1825" y="718"/>
                  </a:cxn>
                  <a:cxn ang="0">
                    <a:pos x="2246" y="851"/>
                  </a:cxn>
                  <a:cxn ang="0">
                    <a:pos x="2222" y="718"/>
                  </a:cxn>
                  <a:cxn ang="0">
                    <a:pos x="2222" y="702"/>
                  </a:cxn>
                  <a:cxn ang="0">
                    <a:pos x="2167" y="562"/>
                  </a:cxn>
                  <a:cxn ang="0">
                    <a:pos x="2012" y="500"/>
                  </a:cxn>
                  <a:cxn ang="0">
                    <a:pos x="1731" y="421"/>
                  </a:cxn>
                  <a:cxn ang="0">
                    <a:pos x="1465" y="367"/>
                  </a:cxn>
                  <a:cxn ang="0">
                    <a:pos x="1224" y="344"/>
                  </a:cxn>
                  <a:cxn ang="0">
                    <a:pos x="1131" y="0"/>
                  </a:cxn>
                  <a:cxn ang="0">
                    <a:pos x="1084" y="0"/>
                  </a:cxn>
                  <a:cxn ang="0">
                    <a:pos x="1044" y="0"/>
                  </a:cxn>
                  <a:cxn ang="0">
                    <a:pos x="897" y="16"/>
                  </a:cxn>
                  <a:cxn ang="0">
                    <a:pos x="647" y="86"/>
                  </a:cxn>
                  <a:cxn ang="0">
                    <a:pos x="421" y="196"/>
                  </a:cxn>
                  <a:cxn ang="0">
                    <a:pos x="234" y="344"/>
                  </a:cxn>
                  <a:cxn ang="0">
                    <a:pos x="312" y="375"/>
                  </a:cxn>
                  <a:cxn ang="0">
                    <a:pos x="522" y="313"/>
                  </a:cxn>
                  <a:cxn ang="0">
                    <a:pos x="787" y="258"/>
                  </a:cxn>
                  <a:cxn ang="0">
                    <a:pos x="1115" y="234"/>
                  </a:cxn>
                  <a:cxn ang="0">
                    <a:pos x="1334" y="250"/>
                  </a:cxn>
                  <a:cxn ang="0">
                    <a:pos x="1567" y="281"/>
                  </a:cxn>
                  <a:cxn ang="0">
                    <a:pos x="1816" y="336"/>
                  </a:cxn>
                  <a:cxn ang="0">
                    <a:pos x="2074" y="414"/>
                  </a:cxn>
                  <a:cxn ang="0">
                    <a:pos x="1988" y="320"/>
                  </a:cxn>
                  <a:cxn ang="0">
                    <a:pos x="1863" y="219"/>
                  </a:cxn>
                  <a:cxn ang="0">
                    <a:pos x="1840" y="203"/>
                  </a:cxn>
                  <a:cxn ang="0">
                    <a:pos x="1816" y="187"/>
                  </a:cxn>
                  <a:cxn ang="0">
                    <a:pos x="1785" y="173"/>
                  </a:cxn>
                  <a:cxn ang="0">
                    <a:pos x="1762" y="157"/>
                  </a:cxn>
                  <a:cxn ang="0">
                    <a:pos x="1731" y="141"/>
                  </a:cxn>
                  <a:cxn ang="0">
                    <a:pos x="1699" y="126"/>
                  </a:cxn>
                  <a:cxn ang="0">
                    <a:pos x="1668" y="110"/>
                  </a:cxn>
                  <a:cxn ang="0">
                    <a:pos x="1638" y="94"/>
                  </a:cxn>
                  <a:cxn ang="0">
                    <a:pos x="1567" y="70"/>
                  </a:cxn>
                  <a:cxn ang="0">
                    <a:pos x="1536" y="63"/>
                  </a:cxn>
                  <a:cxn ang="0">
                    <a:pos x="1458" y="40"/>
                  </a:cxn>
                  <a:cxn ang="0">
                    <a:pos x="1294" y="9"/>
                  </a:cxn>
                  <a:cxn ang="0">
                    <a:pos x="1193" y="0"/>
                  </a:cxn>
                  <a:cxn ang="0">
                    <a:pos x="1161" y="0"/>
                  </a:cxn>
                  <a:cxn ang="0">
                    <a:pos x="1131" y="0"/>
                  </a:cxn>
                </a:cxnLst>
                <a:rect l="0" t="0" r="r" b="b"/>
                <a:pathLst>
                  <a:path w="2246" h="875">
                    <a:moveTo>
                      <a:pt x="1107" y="344"/>
                    </a:moveTo>
                    <a:lnTo>
                      <a:pt x="998" y="344"/>
                    </a:lnTo>
                    <a:lnTo>
                      <a:pt x="897" y="351"/>
                    </a:lnTo>
                    <a:lnTo>
                      <a:pt x="702" y="375"/>
                    </a:lnTo>
                    <a:lnTo>
                      <a:pt x="530" y="414"/>
                    </a:lnTo>
                    <a:lnTo>
                      <a:pt x="382" y="453"/>
                    </a:lnTo>
                    <a:lnTo>
                      <a:pt x="265" y="500"/>
                    </a:lnTo>
                    <a:lnTo>
                      <a:pt x="179" y="531"/>
                    </a:lnTo>
                    <a:lnTo>
                      <a:pt x="109" y="570"/>
                    </a:lnTo>
                    <a:lnTo>
                      <a:pt x="94" y="578"/>
                    </a:lnTo>
                    <a:lnTo>
                      <a:pt x="78" y="570"/>
                    </a:lnTo>
                    <a:lnTo>
                      <a:pt x="71" y="585"/>
                    </a:lnTo>
                    <a:lnTo>
                      <a:pt x="62" y="594"/>
                    </a:lnTo>
                    <a:lnTo>
                      <a:pt x="62" y="601"/>
                    </a:lnTo>
                    <a:lnTo>
                      <a:pt x="55" y="617"/>
                    </a:lnTo>
                    <a:lnTo>
                      <a:pt x="39" y="664"/>
                    </a:lnTo>
                    <a:lnTo>
                      <a:pt x="8" y="773"/>
                    </a:lnTo>
                    <a:lnTo>
                      <a:pt x="0" y="875"/>
                    </a:lnTo>
                    <a:lnTo>
                      <a:pt x="31" y="859"/>
                    </a:lnTo>
                    <a:lnTo>
                      <a:pt x="125" y="812"/>
                    </a:lnTo>
                    <a:lnTo>
                      <a:pt x="273" y="765"/>
                    </a:lnTo>
                    <a:lnTo>
                      <a:pt x="476" y="711"/>
                    </a:lnTo>
                    <a:lnTo>
                      <a:pt x="515" y="664"/>
                    </a:lnTo>
                    <a:lnTo>
                      <a:pt x="562" y="625"/>
                    </a:lnTo>
                    <a:lnTo>
                      <a:pt x="609" y="594"/>
                    </a:lnTo>
                    <a:lnTo>
                      <a:pt x="663" y="562"/>
                    </a:lnTo>
                    <a:lnTo>
                      <a:pt x="733" y="531"/>
                    </a:lnTo>
                    <a:lnTo>
                      <a:pt x="803" y="508"/>
                    </a:lnTo>
                    <a:lnTo>
                      <a:pt x="881" y="492"/>
                    </a:lnTo>
                    <a:lnTo>
                      <a:pt x="967" y="468"/>
                    </a:lnTo>
                    <a:lnTo>
                      <a:pt x="1084" y="461"/>
                    </a:lnTo>
                    <a:lnTo>
                      <a:pt x="1201" y="453"/>
                    </a:lnTo>
                    <a:lnTo>
                      <a:pt x="1310" y="461"/>
                    </a:lnTo>
                    <a:lnTo>
                      <a:pt x="1419" y="477"/>
                    </a:lnTo>
                    <a:lnTo>
                      <a:pt x="1512" y="500"/>
                    </a:lnTo>
                    <a:lnTo>
                      <a:pt x="1598" y="531"/>
                    </a:lnTo>
                    <a:lnTo>
                      <a:pt x="1676" y="570"/>
                    </a:lnTo>
                    <a:lnTo>
                      <a:pt x="1746" y="617"/>
                    </a:lnTo>
                    <a:lnTo>
                      <a:pt x="1809" y="672"/>
                    </a:lnTo>
                    <a:lnTo>
                      <a:pt x="1856" y="726"/>
                    </a:lnTo>
                    <a:lnTo>
                      <a:pt x="1645" y="679"/>
                    </a:lnTo>
                    <a:lnTo>
                      <a:pt x="1442" y="648"/>
                    </a:lnTo>
                    <a:lnTo>
                      <a:pt x="1629" y="679"/>
                    </a:lnTo>
                    <a:lnTo>
                      <a:pt x="1825" y="718"/>
                    </a:lnTo>
                    <a:lnTo>
                      <a:pt x="2035" y="781"/>
                    </a:lnTo>
                    <a:lnTo>
                      <a:pt x="2246" y="851"/>
                    </a:lnTo>
                    <a:lnTo>
                      <a:pt x="2230" y="734"/>
                    </a:lnTo>
                    <a:lnTo>
                      <a:pt x="2222" y="718"/>
                    </a:lnTo>
                    <a:lnTo>
                      <a:pt x="2222" y="711"/>
                    </a:lnTo>
                    <a:lnTo>
                      <a:pt x="2222" y="702"/>
                    </a:lnTo>
                    <a:lnTo>
                      <a:pt x="2199" y="632"/>
                    </a:lnTo>
                    <a:lnTo>
                      <a:pt x="2167" y="562"/>
                    </a:lnTo>
                    <a:lnTo>
                      <a:pt x="2152" y="554"/>
                    </a:lnTo>
                    <a:lnTo>
                      <a:pt x="2012" y="500"/>
                    </a:lnTo>
                    <a:lnTo>
                      <a:pt x="1872" y="453"/>
                    </a:lnTo>
                    <a:lnTo>
                      <a:pt x="1731" y="421"/>
                    </a:lnTo>
                    <a:lnTo>
                      <a:pt x="1598" y="391"/>
                    </a:lnTo>
                    <a:lnTo>
                      <a:pt x="1465" y="367"/>
                    </a:lnTo>
                    <a:lnTo>
                      <a:pt x="1348" y="351"/>
                    </a:lnTo>
                    <a:lnTo>
                      <a:pt x="1224" y="344"/>
                    </a:lnTo>
                    <a:lnTo>
                      <a:pt x="1107" y="344"/>
                    </a:lnTo>
                    <a:close/>
                    <a:moveTo>
                      <a:pt x="1131" y="0"/>
                    </a:moveTo>
                    <a:lnTo>
                      <a:pt x="1115" y="0"/>
                    </a:lnTo>
                    <a:lnTo>
                      <a:pt x="1084" y="0"/>
                    </a:lnTo>
                    <a:lnTo>
                      <a:pt x="1068" y="0"/>
                    </a:lnTo>
                    <a:lnTo>
                      <a:pt x="1044" y="0"/>
                    </a:lnTo>
                    <a:lnTo>
                      <a:pt x="1037" y="0"/>
                    </a:lnTo>
                    <a:lnTo>
                      <a:pt x="897" y="16"/>
                    </a:lnTo>
                    <a:lnTo>
                      <a:pt x="772" y="47"/>
                    </a:lnTo>
                    <a:lnTo>
                      <a:pt x="647" y="86"/>
                    </a:lnTo>
                    <a:lnTo>
                      <a:pt x="530" y="133"/>
                    </a:lnTo>
                    <a:lnTo>
                      <a:pt x="421" y="196"/>
                    </a:lnTo>
                    <a:lnTo>
                      <a:pt x="328" y="266"/>
                    </a:lnTo>
                    <a:lnTo>
                      <a:pt x="234" y="344"/>
                    </a:lnTo>
                    <a:lnTo>
                      <a:pt x="164" y="430"/>
                    </a:lnTo>
                    <a:lnTo>
                      <a:pt x="312" y="375"/>
                    </a:lnTo>
                    <a:lnTo>
                      <a:pt x="406" y="336"/>
                    </a:lnTo>
                    <a:lnTo>
                      <a:pt x="522" y="313"/>
                    </a:lnTo>
                    <a:lnTo>
                      <a:pt x="647" y="281"/>
                    </a:lnTo>
                    <a:lnTo>
                      <a:pt x="787" y="258"/>
                    </a:lnTo>
                    <a:lnTo>
                      <a:pt x="943" y="243"/>
                    </a:lnTo>
                    <a:lnTo>
                      <a:pt x="1115" y="234"/>
                    </a:lnTo>
                    <a:lnTo>
                      <a:pt x="1217" y="243"/>
                    </a:lnTo>
                    <a:lnTo>
                      <a:pt x="1334" y="250"/>
                    </a:lnTo>
                    <a:lnTo>
                      <a:pt x="1442" y="258"/>
                    </a:lnTo>
                    <a:lnTo>
                      <a:pt x="1567" y="281"/>
                    </a:lnTo>
                    <a:lnTo>
                      <a:pt x="1684" y="304"/>
                    </a:lnTo>
                    <a:lnTo>
                      <a:pt x="1816" y="336"/>
                    </a:lnTo>
                    <a:lnTo>
                      <a:pt x="1942" y="375"/>
                    </a:lnTo>
                    <a:lnTo>
                      <a:pt x="2074" y="414"/>
                    </a:lnTo>
                    <a:lnTo>
                      <a:pt x="2035" y="367"/>
                    </a:lnTo>
                    <a:lnTo>
                      <a:pt x="1988" y="320"/>
                    </a:lnTo>
                    <a:lnTo>
                      <a:pt x="1926" y="266"/>
                    </a:lnTo>
                    <a:lnTo>
                      <a:pt x="1863" y="219"/>
                    </a:lnTo>
                    <a:lnTo>
                      <a:pt x="1856" y="211"/>
                    </a:lnTo>
                    <a:lnTo>
                      <a:pt x="1840" y="203"/>
                    </a:lnTo>
                    <a:lnTo>
                      <a:pt x="1832" y="196"/>
                    </a:lnTo>
                    <a:lnTo>
                      <a:pt x="1816" y="187"/>
                    </a:lnTo>
                    <a:lnTo>
                      <a:pt x="1793" y="173"/>
                    </a:lnTo>
                    <a:lnTo>
                      <a:pt x="1785" y="173"/>
                    </a:lnTo>
                    <a:lnTo>
                      <a:pt x="1769" y="164"/>
                    </a:lnTo>
                    <a:lnTo>
                      <a:pt x="1762" y="157"/>
                    </a:lnTo>
                    <a:lnTo>
                      <a:pt x="1746" y="149"/>
                    </a:lnTo>
                    <a:lnTo>
                      <a:pt x="1731" y="141"/>
                    </a:lnTo>
                    <a:lnTo>
                      <a:pt x="1715" y="133"/>
                    </a:lnTo>
                    <a:lnTo>
                      <a:pt x="1699" y="126"/>
                    </a:lnTo>
                    <a:lnTo>
                      <a:pt x="1684" y="117"/>
                    </a:lnTo>
                    <a:lnTo>
                      <a:pt x="1668" y="110"/>
                    </a:lnTo>
                    <a:lnTo>
                      <a:pt x="1653" y="102"/>
                    </a:lnTo>
                    <a:lnTo>
                      <a:pt x="1638" y="94"/>
                    </a:lnTo>
                    <a:lnTo>
                      <a:pt x="1629" y="94"/>
                    </a:lnTo>
                    <a:lnTo>
                      <a:pt x="1567" y="70"/>
                    </a:lnTo>
                    <a:lnTo>
                      <a:pt x="1559" y="70"/>
                    </a:lnTo>
                    <a:lnTo>
                      <a:pt x="1536" y="63"/>
                    </a:lnTo>
                    <a:lnTo>
                      <a:pt x="1536" y="55"/>
                    </a:lnTo>
                    <a:lnTo>
                      <a:pt x="1458" y="40"/>
                    </a:lnTo>
                    <a:lnTo>
                      <a:pt x="1380" y="24"/>
                    </a:lnTo>
                    <a:lnTo>
                      <a:pt x="1294" y="9"/>
                    </a:lnTo>
                    <a:lnTo>
                      <a:pt x="1217" y="0"/>
                    </a:lnTo>
                    <a:lnTo>
                      <a:pt x="1193" y="0"/>
                    </a:lnTo>
                    <a:lnTo>
                      <a:pt x="1177" y="0"/>
                    </a:lnTo>
                    <a:lnTo>
                      <a:pt x="1161" y="0"/>
                    </a:lnTo>
                    <a:lnTo>
                      <a:pt x="1138" y="0"/>
                    </a:lnTo>
                    <a:lnTo>
                      <a:pt x="1131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8" name="Freeform 58"/>
              <p:cNvSpPr>
                <a:spLocks/>
              </p:cNvSpPr>
              <p:nvPr/>
            </p:nvSpPr>
            <p:spPr bwMode="auto">
              <a:xfrm>
                <a:off x="4605" y="1137"/>
                <a:ext cx="130" cy="17"/>
              </a:xfrm>
              <a:custGeom>
                <a:avLst/>
                <a:gdLst/>
                <a:ahLst/>
                <a:cxnLst>
                  <a:cxn ang="0">
                    <a:pos x="1037" y="0"/>
                  </a:cxn>
                  <a:cxn ang="0">
                    <a:pos x="920" y="7"/>
                  </a:cxn>
                  <a:cxn ang="0">
                    <a:pos x="819" y="15"/>
                  </a:cxn>
                  <a:cxn ang="0">
                    <a:pos x="624" y="38"/>
                  </a:cxn>
                  <a:cxn ang="0">
                    <a:pos x="452" y="78"/>
                  </a:cxn>
                  <a:cxn ang="0">
                    <a:pos x="304" y="117"/>
                  </a:cxn>
                  <a:cxn ang="0">
                    <a:pos x="187" y="155"/>
                  </a:cxn>
                  <a:cxn ang="0">
                    <a:pos x="101" y="195"/>
                  </a:cxn>
                  <a:cxn ang="0">
                    <a:pos x="31" y="234"/>
                  </a:cxn>
                  <a:cxn ang="0">
                    <a:pos x="16" y="234"/>
                  </a:cxn>
                  <a:cxn ang="0">
                    <a:pos x="8" y="234"/>
                  </a:cxn>
                  <a:cxn ang="0">
                    <a:pos x="0" y="257"/>
                  </a:cxn>
                  <a:cxn ang="0">
                    <a:pos x="16" y="265"/>
                  </a:cxn>
                  <a:cxn ang="0">
                    <a:pos x="31" y="257"/>
                  </a:cxn>
                  <a:cxn ang="0">
                    <a:pos x="101" y="218"/>
                  </a:cxn>
                  <a:cxn ang="0">
                    <a:pos x="187" y="187"/>
                  </a:cxn>
                  <a:cxn ang="0">
                    <a:pos x="304" y="140"/>
                  </a:cxn>
                  <a:cxn ang="0">
                    <a:pos x="452" y="101"/>
                  </a:cxn>
                  <a:cxn ang="0">
                    <a:pos x="624" y="62"/>
                  </a:cxn>
                  <a:cxn ang="0">
                    <a:pos x="819" y="38"/>
                  </a:cxn>
                  <a:cxn ang="0">
                    <a:pos x="920" y="31"/>
                  </a:cxn>
                  <a:cxn ang="0">
                    <a:pos x="1029" y="31"/>
                  </a:cxn>
                  <a:cxn ang="0">
                    <a:pos x="1146" y="31"/>
                  </a:cxn>
                  <a:cxn ang="0">
                    <a:pos x="1270" y="38"/>
                  </a:cxn>
                  <a:cxn ang="0">
                    <a:pos x="1387" y="54"/>
                  </a:cxn>
                  <a:cxn ang="0">
                    <a:pos x="1520" y="78"/>
                  </a:cxn>
                  <a:cxn ang="0">
                    <a:pos x="1653" y="108"/>
                  </a:cxn>
                  <a:cxn ang="0">
                    <a:pos x="1794" y="140"/>
                  </a:cxn>
                  <a:cxn ang="0">
                    <a:pos x="1934" y="187"/>
                  </a:cxn>
                  <a:cxn ang="0">
                    <a:pos x="2074" y="241"/>
                  </a:cxn>
                  <a:cxn ang="0">
                    <a:pos x="2089" y="249"/>
                  </a:cxn>
                  <a:cxn ang="0">
                    <a:pos x="2074" y="218"/>
                  </a:cxn>
                  <a:cxn ang="0">
                    <a:pos x="1925" y="164"/>
                  </a:cxn>
                  <a:cxn ang="0">
                    <a:pos x="1785" y="117"/>
                  </a:cxn>
                  <a:cxn ang="0">
                    <a:pos x="1653" y="78"/>
                  </a:cxn>
                  <a:cxn ang="0">
                    <a:pos x="1520" y="47"/>
                  </a:cxn>
                  <a:cxn ang="0">
                    <a:pos x="1396" y="31"/>
                  </a:cxn>
                  <a:cxn ang="0">
                    <a:pos x="1270" y="15"/>
                  </a:cxn>
                  <a:cxn ang="0">
                    <a:pos x="1146" y="7"/>
                  </a:cxn>
                  <a:cxn ang="0">
                    <a:pos x="1037" y="0"/>
                  </a:cxn>
                </a:cxnLst>
                <a:rect l="0" t="0" r="r" b="b"/>
                <a:pathLst>
                  <a:path w="2089" h="265">
                    <a:moveTo>
                      <a:pt x="1037" y="0"/>
                    </a:moveTo>
                    <a:lnTo>
                      <a:pt x="920" y="7"/>
                    </a:lnTo>
                    <a:lnTo>
                      <a:pt x="819" y="15"/>
                    </a:lnTo>
                    <a:lnTo>
                      <a:pt x="624" y="38"/>
                    </a:lnTo>
                    <a:lnTo>
                      <a:pt x="452" y="78"/>
                    </a:lnTo>
                    <a:lnTo>
                      <a:pt x="304" y="117"/>
                    </a:lnTo>
                    <a:lnTo>
                      <a:pt x="187" y="155"/>
                    </a:lnTo>
                    <a:lnTo>
                      <a:pt x="101" y="195"/>
                    </a:lnTo>
                    <a:lnTo>
                      <a:pt x="31" y="234"/>
                    </a:lnTo>
                    <a:lnTo>
                      <a:pt x="16" y="234"/>
                    </a:lnTo>
                    <a:lnTo>
                      <a:pt x="8" y="234"/>
                    </a:lnTo>
                    <a:lnTo>
                      <a:pt x="0" y="257"/>
                    </a:lnTo>
                    <a:lnTo>
                      <a:pt x="16" y="265"/>
                    </a:lnTo>
                    <a:lnTo>
                      <a:pt x="31" y="257"/>
                    </a:lnTo>
                    <a:lnTo>
                      <a:pt x="101" y="218"/>
                    </a:lnTo>
                    <a:lnTo>
                      <a:pt x="187" y="187"/>
                    </a:lnTo>
                    <a:lnTo>
                      <a:pt x="304" y="140"/>
                    </a:lnTo>
                    <a:lnTo>
                      <a:pt x="452" y="101"/>
                    </a:lnTo>
                    <a:lnTo>
                      <a:pt x="624" y="62"/>
                    </a:lnTo>
                    <a:lnTo>
                      <a:pt x="819" y="38"/>
                    </a:lnTo>
                    <a:lnTo>
                      <a:pt x="920" y="31"/>
                    </a:lnTo>
                    <a:lnTo>
                      <a:pt x="1029" y="31"/>
                    </a:lnTo>
                    <a:lnTo>
                      <a:pt x="1146" y="31"/>
                    </a:lnTo>
                    <a:lnTo>
                      <a:pt x="1270" y="38"/>
                    </a:lnTo>
                    <a:lnTo>
                      <a:pt x="1387" y="54"/>
                    </a:lnTo>
                    <a:lnTo>
                      <a:pt x="1520" y="78"/>
                    </a:lnTo>
                    <a:lnTo>
                      <a:pt x="1653" y="108"/>
                    </a:lnTo>
                    <a:lnTo>
                      <a:pt x="1794" y="140"/>
                    </a:lnTo>
                    <a:lnTo>
                      <a:pt x="1934" y="187"/>
                    </a:lnTo>
                    <a:lnTo>
                      <a:pt x="2074" y="241"/>
                    </a:lnTo>
                    <a:lnTo>
                      <a:pt x="2089" y="249"/>
                    </a:lnTo>
                    <a:lnTo>
                      <a:pt x="2074" y="218"/>
                    </a:lnTo>
                    <a:lnTo>
                      <a:pt x="1925" y="164"/>
                    </a:lnTo>
                    <a:lnTo>
                      <a:pt x="1785" y="117"/>
                    </a:lnTo>
                    <a:lnTo>
                      <a:pt x="1653" y="78"/>
                    </a:lnTo>
                    <a:lnTo>
                      <a:pt x="1520" y="47"/>
                    </a:lnTo>
                    <a:lnTo>
                      <a:pt x="1396" y="31"/>
                    </a:lnTo>
                    <a:lnTo>
                      <a:pt x="1270" y="15"/>
                    </a:lnTo>
                    <a:lnTo>
                      <a:pt x="1146" y="7"/>
                    </a:lnTo>
                    <a:lnTo>
                      <a:pt x="1037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9" name="Freeform 59"/>
              <p:cNvSpPr>
                <a:spLocks/>
              </p:cNvSpPr>
              <p:nvPr/>
            </p:nvSpPr>
            <p:spPr bwMode="auto">
              <a:xfrm>
                <a:off x="4603" y="1132"/>
                <a:ext cx="134" cy="20"/>
              </a:xfrm>
              <a:custGeom>
                <a:avLst/>
                <a:gdLst/>
                <a:ahLst/>
                <a:cxnLst>
                  <a:cxn ang="0">
                    <a:pos x="1060" y="0"/>
                  </a:cxn>
                  <a:cxn ang="0">
                    <a:pos x="888" y="9"/>
                  </a:cxn>
                  <a:cxn ang="0">
                    <a:pos x="732" y="24"/>
                  </a:cxn>
                  <a:cxn ang="0">
                    <a:pos x="592" y="47"/>
                  </a:cxn>
                  <a:cxn ang="0">
                    <a:pos x="467" y="79"/>
                  </a:cxn>
                  <a:cxn ang="0">
                    <a:pos x="351" y="102"/>
                  </a:cxn>
                  <a:cxn ang="0">
                    <a:pos x="257" y="141"/>
                  </a:cxn>
                  <a:cxn ang="0">
                    <a:pos x="109" y="196"/>
                  </a:cxn>
                  <a:cxn ang="0">
                    <a:pos x="16" y="243"/>
                  </a:cxn>
                  <a:cxn ang="0">
                    <a:pos x="7" y="258"/>
                  </a:cxn>
                  <a:cxn ang="0">
                    <a:pos x="0" y="274"/>
                  </a:cxn>
                  <a:cxn ang="0">
                    <a:pos x="0" y="297"/>
                  </a:cxn>
                  <a:cxn ang="0">
                    <a:pos x="31" y="313"/>
                  </a:cxn>
                  <a:cxn ang="0">
                    <a:pos x="39" y="313"/>
                  </a:cxn>
                  <a:cxn ang="0">
                    <a:pos x="54" y="313"/>
                  </a:cxn>
                  <a:cxn ang="0">
                    <a:pos x="124" y="274"/>
                  </a:cxn>
                  <a:cxn ang="0">
                    <a:pos x="210" y="234"/>
                  </a:cxn>
                  <a:cxn ang="0">
                    <a:pos x="327" y="196"/>
                  </a:cxn>
                  <a:cxn ang="0">
                    <a:pos x="475" y="157"/>
                  </a:cxn>
                  <a:cxn ang="0">
                    <a:pos x="647" y="117"/>
                  </a:cxn>
                  <a:cxn ang="0">
                    <a:pos x="842" y="94"/>
                  </a:cxn>
                  <a:cxn ang="0">
                    <a:pos x="943" y="86"/>
                  </a:cxn>
                  <a:cxn ang="0">
                    <a:pos x="1060" y="79"/>
                  </a:cxn>
                  <a:cxn ang="0">
                    <a:pos x="1169" y="86"/>
                  </a:cxn>
                  <a:cxn ang="0">
                    <a:pos x="1293" y="94"/>
                  </a:cxn>
                  <a:cxn ang="0">
                    <a:pos x="1419" y="110"/>
                  </a:cxn>
                  <a:cxn ang="0">
                    <a:pos x="1543" y="126"/>
                  </a:cxn>
                  <a:cxn ang="0">
                    <a:pos x="1676" y="157"/>
                  </a:cxn>
                  <a:cxn ang="0">
                    <a:pos x="1808" y="196"/>
                  </a:cxn>
                  <a:cxn ang="0">
                    <a:pos x="1948" y="243"/>
                  </a:cxn>
                  <a:cxn ang="0">
                    <a:pos x="2097" y="297"/>
                  </a:cxn>
                  <a:cxn ang="0">
                    <a:pos x="2112" y="297"/>
                  </a:cxn>
                  <a:cxn ang="0">
                    <a:pos x="2128" y="290"/>
                  </a:cxn>
                  <a:cxn ang="0">
                    <a:pos x="2144" y="274"/>
                  </a:cxn>
                  <a:cxn ang="0">
                    <a:pos x="2144" y="258"/>
                  </a:cxn>
                  <a:cxn ang="0">
                    <a:pos x="2144" y="234"/>
                  </a:cxn>
                  <a:cxn ang="0">
                    <a:pos x="2121" y="227"/>
                  </a:cxn>
                  <a:cxn ang="0">
                    <a:pos x="2019" y="180"/>
                  </a:cxn>
                  <a:cxn ang="0">
                    <a:pos x="1887" y="141"/>
                  </a:cxn>
                  <a:cxn ang="0">
                    <a:pos x="1761" y="102"/>
                  </a:cxn>
                  <a:cxn ang="0">
                    <a:pos x="1629" y="70"/>
                  </a:cxn>
                  <a:cxn ang="0">
                    <a:pos x="1512" y="47"/>
                  </a:cxn>
                  <a:cxn ang="0">
                    <a:pos x="1387" y="24"/>
                  </a:cxn>
                  <a:cxn ang="0">
                    <a:pos x="1279" y="16"/>
                  </a:cxn>
                  <a:cxn ang="0">
                    <a:pos x="1162" y="9"/>
                  </a:cxn>
                  <a:cxn ang="0">
                    <a:pos x="1060" y="0"/>
                  </a:cxn>
                </a:cxnLst>
                <a:rect l="0" t="0" r="r" b="b"/>
                <a:pathLst>
                  <a:path w="2144" h="313">
                    <a:moveTo>
                      <a:pt x="1060" y="0"/>
                    </a:moveTo>
                    <a:lnTo>
                      <a:pt x="888" y="9"/>
                    </a:lnTo>
                    <a:lnTo>
                      <a:pt x="732" y="24"/>
                    </a:lnTo>
                    <a:lnTo>
                      <a:pt x="592" y="47"/>
                    </a:lnTo>
                    <a:lnTo>
                      <a:pt x="467" y="79"/>
                    </a:lnTo>
                    <a:lnTo>
                      <a:pt x="351" y="102"/>
                    </a:lnTo>
                    <a:lnTo>
                      <a:pt x="257" y="141"/>
                    </a:lnTo>
                    <a:lnTo>
                      <a:pt x="109" y="196"/>
                    </a:lnTo>
                    <a:lnTo>
                      <a:pt x="16" y="243"/>
                    </a:lnTo>
                    <a:lnTo>
                      <a:pt x="7" y="258"/>
                    </a:lnTo>
                    <a:lnTo>
                      <a:pt x="0" y="274"/>
                    </a:lnTo>
                    <a:lnTo>
                      <a:pt x="0" y="297"/>
                    </a:lnTo>
                    <a:lnTo>
                      <a:pt x="31" y="313"/>
                    </a:lnTo>
                    <a:lnTo>
                      <a:pt x="39" y="313"/>
                    </a:lnTo>
                    <a:lnTo>
                      <a:pt x="54" y="313"/>
                    </a:lnTo>
                    <a:lnTo>
                      <a:pt x="124" y="274"/>
                    </a:lnTo>
                    <a:lnTo>
                      <a:pt x="210" y="234"/>
                    </a:lnTo>
                    <a:lnTo>
                      <a:pt x="327" y="196"/>
                    </a:lnTo>
                    <a:lnTo>
                      <a:pt x="475" y="157"/>
                    </a:lnTo>
                    <a:lnTo>
                      <a:pt x="647" y="117"/>
                    </a:lnTo>
                    <a:lnTo>
                      <a:pt x="842" y="94"/>
                    </a:lnTo>
                    <a:lnTo>
                      <a:pt x="943" y="86"/>
                    </a:lnTo>
                    <a:lnTo>
                      <a:pt x="1060" y="79"/>
                    </a:lnTo>
                    <a:lnTo>
                      <a:pt x="1169" y="86"/>
                    </a:lnTo>
                    <a:lnTo>
                      <a:pt x="1293" y="94"/>
                    </a:lnTo>
                    <a:lnTo>
                      <a:pt x="1419" y="110"/>
                    </a:lnTo>
                    <a:lnTo>
                      <a:pt x="1543" y="126"/>
                    </a:lnTo>
                    <a:lnTo>
                      <a:pt x="1676" y="157"/>
                    </a:lnTo>
                    <a:lnTo>
                      <a:pt x="1808" y="196"/>
                    </a:lnTo>
                    <a:lnTo>
                      <a:pt x="1948" y="243"/>
                    </a:lnTo>
                    <a:lnTo>
                      <a:pt x="2097" y="297"/>
                    </a:lnTo>
                    <a:lnTo>
                      <a:pt x="2112" y="297"/>
                    </a:lnTo>
                    <a:lnTo>
                      <a:pt x="2128" y="290"/>
                    </a:lnTo>
                    <a:lnTo>
                      <a:pt x="2144" y="274"/>
                    </a:lnTo>
                    <a:lnTo>
                      <a:pt x="2144" y="258"/>
                    </a:lnTo>
                    <a:lnTo>
                      <a:pt x="2144" y="234"/>
                    </a:lnTo>
                    <a:lnTo>
                      <a:pt x="2121" y="227"/>
                    </a:lnTo>
                    <a:lnTo>
                      <a:pt x="2019" y="180"/>
                    </a:lnTo>
                    <a:lnTo>
                      <a:pt x="1887" y="141"/>
                    </a:lnTo>
                    <a:lnTo>
                      <a:pt x="1761" y="102"/>
                    </a:lnTo>
                    <a:lnTo>
                      <a:pt x="1629" y="70"/>
                    </a:lnTo>
                    <a:lnTo>
                      <a:pt x="1512" y="47"/>
                    </a:lnTo>
                    <a:lnTo>
                      <a:pt x="1387" y="24"/>
                    </a:lnTo>
                    <a:lnTo>
                      <a:pt x="1279" y="16"/>
                    </a:lnTo>
                    <a:lnTo>
                      <a:pt x="1162" y="9"/>
                    </a:lnTo>
                    <a:lnTo>
                      <a:pt x="106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0" name="Freeform 60"/>
              <p:cNvSpPr>
                <a:spLocks noEditPoints="1"/>
              </p:cNvSpPr>
              <p:nvPr/>
            </p:nvSpPr>
            <p:spPr bwMode="auto">
              <a:xfrm>
                <a:off x="4686" y="1158"/>
                <a:ext cx="4" cy="1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63" y="0"/>
                  </a:cxn>
                  <a:cxn ang="0">
                    <a:pos x="39" y="0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0" y="0"/>
                  </a:cxn>
                </a:cxnLst>
                <a:rect l="0" t="0" r="r" b="b"/>
                <a:pathLst>
                  <a:path w="63">
                    <a:moveTo>
                      <a:pt x="39" y="0"/>
                    </a:moveTo>
                    <a:lnTo>
                      <a:pt x="63" y="0"/>
                    </a:lnTo>
                    <a:lnTo>
                      <a:pt x="39" y="0"/>
                    </a:lnTo>
                    <a:close/>
                    <a:moveTo>
                      <a:pt x="0" y="0"/>
                    </a:move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1" name="Freeform 61"/>
              <p:cNvSpPr>
                <a:spLocks noEditPoints="1"/>
              </p:cNvSpPr>
              <p:nvPr/>
            </p:nvSpPr>
            <p:spPr bwMode="auto">
              <a:xfrm>
                <a:off x="4685" y="1163"/>
                <a:ext cx="11" cy="1"/>
              </a:xfrm>
              <a:custGeom>
                <a:avLst/>
                <a:gdLst/>
                <a:ahLst/>
                <a:cxnLst>
                  <a:cxn ang="0">
                    <a:pos x="140" y="16"/>
                  </a:cxn>
                  <a:cxn ang="0">
                    <a:pos x="187" y="16"/>
                  </a:cxn>
                  <a:cxn ang="0">
                    <a:pos x="140" y="16"/>
                  </a:cxn>
                  <a:cxn ang="0">
                    <a:pos x="101" y="8"/>
                  </a:cxn>
                  <a:cxn ang="0">
                    <a:pos x="132" y="8"/>
                  </a:cxn>
                  <a:cxn ang="0">
                    <a:pos x="101" y="8"/>
                  </a:cxn>
                  <a:cxn ang="0">
                    <a:pos x="54" y="0"/>
                  </a:cxn>
                  <a:cxn ang="0">
                    <a:pos x="78" y="8"/>
                  </a:cxn>
                  <a:cxn ang="0">
                    <a:pos x="54" y="0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0" y="0"/>
                  </a:cxn>
                </a:cxnLst>
                <a:rect l="0" t="0" r="r" b="b"/>
                <a:pathLst>
                  <a:path w="187" h="16">
                    <a:moveTo>
                      <a:pt x="140" y="16"/>
                    </a:moveTo>
                    <a:lnTo>
                      <a:pt x="187" y="16"/>
                    </a:lnTo>
                    <a:lnTo>
                      <a:pt x="140" y="16"/>
                    </a:lnTo>
                    <a:close/>
                    <a:moveTo>
                      <a:pt x="101" y="8"/>
                    </a:moveTo>
                    <a:lnTo>
                      <a:pt x="132" y="8"/>
                    </a:lnTo>
                    <a:lnTo>
                      <a:pt x="101" y="8"/>
                    </a:lnTo>
                    <a:close/>
                    <a:moveTo>
                      <a:pt x="54" y="0"/>
                    </a:moveTo>
                    <a:lnTo>
                      <a:pt x="78" y="8"/>
                    </a:lnTo>
                    <a:lnTo>
                      <a:pt x="54" y="0"/>
                    </a:lnTo>
                    <a:close/>
                    <a:moveTo>
                      <a:pt x="0" y="0"/>
                    </a:move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2" name="Freeform 62"/>
              <p:cNvSpPr>
                <a:spLocks noEditPoints="1"/>
              </p:cNvSpPr>
              <p:nvPr/>
            </p:nvSpPr>
            <p:spPr bwMode="auto">
              <a:xfrm>
                <a:off x="4739" y="1177"/>
                <a:ext cx="1" cy="9"/>
              </a:xfrm>
              <a:custGeom>
                <a:avLst/>
                <a:gdLst/>
                <a:ahLst/>
                <a:cxnLst>
                  <a:cxn ang="0">
                    <a:pos x="8" y="125"/>
                  </a:cxn>
                  <a:cxn ang="0">
                    <a:pos x="0" y="133"/>
                  </a:cxn>
                  <a:cxn ang="0">
                    <a:pos x="8" y="125"/>
                  </a:cxn>
                  <a:cxn ang="0">
                    <a:pos x="24" y="0"/>
                  </a:cxn>
                  <a:cxn ang="0">
                    <a:pos x="15" y="63"/>
                  </a:cxn>
                  <a:cxn ang="0">
                    <a:pos x="8" y="117"/>
                  </a:cxn>
                  <a:cxn ang="0">
                    <a:pos x="15" y="63"/>
                  </a:cxn>
                  <a:cxn ang="0">
                    <a:pos x="24" y="0"/>
                  </a:cxn>
                </a:cxnLst>
                <a:rect l="0" t="0" r="r" b="b"/>
                <a:pathLst>
                  <a:path w="24" h="133">
                    <a:moveTo>
                      <a:pt x="8" y="125"/>
                    </a:moveTo>
                    <a:lnTo>
                      <a:pt x="0" y="133"/>
                    </a:lnTo>
                    <a:lnTo>
                      <a:pt x="8" y="125"/>
                    </a:lnTo>
                    <a:close/>
                    <a:moveTo>
                      <a:pt x="24" y="0"/>
                    </a:moveTo>
                    <a:lnTo>
                      <a:pt x="15" y="63"/>
                    </a:lnTo>
                    <a:lnTo>
                      <a:pt x="8" y="117"/>
                    </a:lnTo>
                    <a:lnTo>
                      <a:pt x="15" y="6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3" name="Freeform 63"/>
              <p:cNvSpPr>
                <a:spLocks/>
              </p:cNvSpPr>
              <p:nvPr/>
            </p:nvSpPr>
            <p:spPr bwMode="auto">
              <a:xfrm>
                <a:off x="4734" y="1192"/>
                <a:ext cx="2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70"/>
                  </a:cxn>
                  <a:cxn ang="0">
                    <a:pos x="31" y="0"/>
                  </a:cxn>
                </a:cxnLst>
                <a:rect l="0" t="0" r="r" b="b"/>
                <a:pathLst>
                  <a:path w="31" h="70">
                    <a:moveTo>
                      <a:pt x="31" y="0"/>
                    </a:moveTo>
                    <a:lnTo>
                      <a:pt x="0" y="7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1988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4" name="Freeform 64"/>
              <p:cNvSpPr>
                <a:spLocks/>
              </p:cNvSpPr>
              <p:nvPr/>
            </p:nvSpPr>
            <p:spPr bwMode="auto">
              <a:xfrm>
                <a:off x="4721" y="1171"/>
                <a:ext cx="19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77"/>
                  </a:cxn>
                  <a:cxn ang="0">
                    <a:pos x="55" y="164"/>
                  </a:cxn>
                  <a:cxn ang="0">
                    <a:pos x="63" y="250"/>
                  </a:cxn>
                  <a:cxn ang="0">
                    <a:pos x="55" y="335"/>
                  </a:cxn>
                  <a:cxn ang="0">
                    <a:pos x="211" y="398"/>
                  </a:cxn>
                  <a:cxn ang="0">
                    <a:pos x="219" y="405"/>
                  </a:cxn>
                  <a:cxn ang="0">
                    <a:pos x="250" y="335"/>
                  </a:cxn>
                  <a:cxn ang="0">
                    <a:pos x="289" y="241"/>
                  </a:cxn>
                  <a:cxn ang="0">
                    <a:pos x="289" y="226"/>
                  </a:cxn>
                  <a:cxn ang="0">
                    <a:pos x="297" y="218"/>
                  </a:cxn>
                  <a:cxn ang="0">
                    <a:pos x="297" y="210"/>
                  </a:cxn>
                  <a:cxn ang="0">
                    <a:pos x="304" y="156"/>
                  </a:cxn>
                  <a:cxn ang="0">
                    <a:pos x="313" y="93"/>
                  </a:cxn>
                  <a:cxn ang="0">
                    <a:pos x="304" y="93"/>
                  </a:cxn>
                  <a:cxn ang="0">
                    <a:pos x="289" y="93"/>
                  </a:cxn>
                  <a:cxn ang="0">
                    <a:pos x="141" y="39"/>
                  </a:cxn>
                  <a:cxn ang="0">
                    <a:pos x="0" y="0"/>
                  </a:cxn>
                </a:cxnLst>
                <a:rect l="0" t="0" r="r" b="b"/>
                <a:pathLst>
                  <a:path w="313" h="405">
                    <a:moveTo>
                      <a:pt x="0" y="0"/>
                    </a:moveTo>
                    <a:lnTo>
                      <a:pt x="32" y="77"/>
                    </a:lnTo>
                    <a:lnTo>
                      <a:pt x="55" y="164"/>
                    </a:lnTo>
                    <a:lnTo>
                      <a:pt x="63" y="250"/>
                    </a:lnTo>
                    <a:lnTo>
                      <a:pt x="55" y="335"/>
                    </a:lnTo>
                    <a:lnTo>
                      <a:pt x="211" y="398"/>
                    </a:lnTo>
                    <a:lnTo>
                      <a:pt x="219" y="405"/>
                    </a:lnTo>
                    <a:lnTo>
                      <a:pt x="250" y="335"/>
                    </a:lnTo>
                    <a:lnTo>
                      <a:pt x="289" y="241"/>
                    </a:lnTo>
                    <a:lnTo>
                      <a:pt x="289" y="226"/>
                    </a:lnTo>
                    <a:lnTo>
                      <a:pt x="297" y="218"/>
                    </a:lnTo>
                    <a:lnTo>
                      <a:pt x="297" y="210"/>
                    </a:lnTo>
                    <a:lnTo>
                      <a:pt x="304" y="156"/>
                    </a:lnTo>
                    <a:lnTo>
                      <a:pt x="313" y="93"/>
                    </a:lnTo>
                    <a:lnTo>
                      <a:pt x="304" y="93"/>
                    </a:lnTo>
                    <a:lnTo>
                      <a:pt x="289" y="93"/>
                    </a:lnTo>
                    <a:lnTo>
                      <a:pt x="14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5" name="Freeform 65"/>
              <p:cNvSpPr>
                <a:spLocks/>
              </p:cNvSpPr>
              <p:nvPr/>
            </p:nvSpPr>
            <p:spPr bwMode="auto">
              <a:xfrm>
                <a:off x="4697" y="1164"/>
                <a:ext cx="43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9" y="39"/>
                  </a:cxn>
                  <a:cxn ang="0">
                    <a:pos x="366" y="86"/>
                  </a:cxn>
                  <a:cxn ang="0">
                    <a:pos x="381" y="117"/>
                  </a:cxn>
                  <a:cxn ang="0">
                    <a:pos x="522" y="156"/>
                  </a:cxn>
                  <a:cxn ang="0">
                    <a:pos x="670" y="210"/>
                  </a:cxn>
                  <a:cxn ang="0">
                    <a:pos x="685" y="210"/>
                  </a:cxn>
                  <a:cxn ang="0">
                    <a:pos x="694" y="210"/>
                  </a:cxn>
                  <a:cxn ang="0">
                    <a:pos x="694" y="187"/>
                  </a:cxn>
                  <a:cxn ang="0">
                    <a:pos x="685" y="187"/>
                  </a:cxn>
                  <a:cxn ang="0">
                    <a:pos x="670" y="187"/>
                  </a:cxn>
                  <a:cxn ang="0">
                    <a:pos x="491" y="124"/>
                  </a:cxn>
                  <a:cxn ang="0">
                    <a:pos x="327" y="70"/>
                  </a:cxn>
                  <a:cxn ang="0">
                    <a:pos x="156" y="31"/>
                  </a:cxn>
                  <a:cxn ang="0">
                    <a:pos x="0" y="0"/>
                  </a:cxn>
                </a:cxnLst>
                <a:rect l="0" t="0" r="r" b="b"/>
                <a:pathLst>
                  <a:path w="694" h="210">
                    <a:moveTo>
                      <a:pt x="0" y="0"/>
                    </a:moveTo>
                    <a:lnTo>
                      <a:pt x="179" y="39"/>
                    </a:lnTo>
                    <a:lnTo>
                      <a:pt x="366" y="86"/>
                    </a:lnTo>
                    <a:lnTo>
                      <a:pt x="381" y="117"/>
                    </a:lnTo>
                    <a:lnTo>
                      <a:pt x="522" y="156"/>
                    </a:lnTo>
                    <a:lnTo>
                      <a:pt x="670" y="210"/>
                    </a:lnTo>
                    <a:lnTo>
                      <a:pt x="685" y="210"/>
                    </a:lnTo>
                    <a:lnTo>
                      <a:pt x="694" y="210"/>
                    </a:lnTo>
                    <a:lnTo>
                      <a:pt x="694" y="187"/>
                    </a:lnTo>
                    <a:lnTo>
                      <a:pt x="685" y="187"/>
                    </a:lnTo>
                    <a:lnTo>
                      <a:pt x="670" y="187"/>
                    </a:lnTo>
                    <a:lnTo>
                      <a:pt x="491" y="124"/>
                    </a:lnTo>
                    <a:lnTo>
                      <a:pt x="327" y="70"/>
                    </a:lnTo>
                    <a:lnTo>
                      <a:pt x="15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6" name="Freeform 66"/>
              <p:cNvSpPr>
                <a:spLocks noEditPoints="1"/>
              </p:cNvSpPr>
              <p:nvPr/>
            </p:nvSpPr>
            <p:spPr bwMode="auto">
              <a:xfrm>
                <a:off x="4600" y="1178"/>
                <a:ext cx="3" cy="13"/>
              </a:xfrm>
              <a:custGeom>
                <a:avLst/>
                <a:gdLst/>
                <a:ahLst/>
                <a:cxnLst>
                  <a:cxn ang="0">
                    <a:pos x="47" y="195"/>
                  </a:cxn>
                  <a:cxn ang="0">
                    <a:pos x="47" y="203"/>
                  </a:cxn>
                  <a:cxn ang="0">
                    <a:pos x="47" y="195"/>
                  </a:cxn>
                  <a:cxn ang="0">
                    <a:pos x="31" y="172"/>
                  </a:cxn>
                  <a:cxn ang="0">
                    <a:pos x="39" y="188"/>
                  </a:cxn>
                  <a:cxn ang="0">
                    <a:pos x="31" y="172"/>
                  </a:cxn>
                  <a:cxn ang="0">
                    <a:pos x="0" y="0"/>
                  </a:cxn>
                  <a:cxn ang="0">
                    <a:pos x="8" y="85"/>
                  </a:cxn>
                  <a:cxn ang="0">
                    <a:pos x="31" y="164"/>
                  </a:cxn>
                  <a:cxn ang="0">
                    <a:pos x="8" y="85"/>
                  </a:cxn>
                  <a:cxn ang="0">
                    <a:pos x="0" y="0"/>
                  </a:cxn>
                </a:cxnLst>
                <a:rect l="0" t="0" r="r" b="b"/>
                <a:pathLst>
                  <a:path w="47" h="203">
                    <a:moveTo>
                      <a:pt x="47" y="195"/>
                    </a:moveTo>
                    <a:lnTo>
                      <a:pt x="47" y="203"/>
                    </a:lnTo>
                    <a:lnTo>
                      <a:pt x="47" y="195"/>
                    </a:lnTo>
                    <a:close/>
                    <a:moveTo>
                      <a:pt x="31" y="172"/>
                    </a:moveTo>
                    <a:lnTo>
                      <a:pt x="39" y="188"/>
                    </a:lnTo>
                    <a:lnTo>
                      <a:pt x="31" y="172"/>
                    </a:lnTo>
                    <a:close/>
                    <a:moveTo>
                      <a:pt x="0" y="0"/>
                    </a:moveTo>
                    <a:lnTo>
                      <a:pt x="8" y="85"/>
                    </a:lnTo>
                    <a:lnTo>
                      <a:pt x="31" y="164"/>
                    </a:lnTo>
                    <a:lnTo>
                      <a:pt x="8" y="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7" name="Freeform 67"/>
              <p:cNvSpPr>
                <a:spLocks/>
              </p:cNvSpPr>
              <p:nvPr/>
            </p:nvSpPr>
            <p:spPr bwMode="auto">
              <a:xfrm>
                <a:off x="4600" y="1170"/>
                <a:ext cx="24" cy="29"/>
              </a:xfrm>
              <a:custGeom>
                <a:avLst/>
                <a:gdLst/>
                <a:ahLst/>
                <a:cxnLst>
                  <a:cxn ang="0">
                    <a:pos x="382" y="0"/>
                  </a:cxn>
                  <a:cxn ang="0">
                    <a:pos x="242" y="47"/>
                  </a:cxn>
                  <a:cxn ang="0">
                    <a:pos x="132" y="87"/>
                  </a:cxn>
                  <a:cxn ang="0">
                    <a:pos x="39" y="133"/>
                  </a:cxn>
                  <a:cxn ang="0">
                    <a:pos x="24" y="141"/>
                  </a:cxn>
                  <a:cxn ang="0">
                    <a:pos x="0" y="133"/>
                  </a:cxn>
                  <a:cxn ang="0">
                    <a:pos x="8" y="218"/>
                  </a:cxn>
                  <a:cxn ang="0">
                    <a:pos x="31" y="297"/>
                  </a:cxn>
                  <a:cxn ang="0">
                    <a:pos x="31" y="305"/>
                  </a:cxn>
                  <a:cxn ang="0">
                    <a:pos x="39" y="321"/>
                  </a:cxn>
                  <a:cxn ang="0">
                    <a:pos x="47" y="328"/>
                  </a:cxn>
                  <a:cxn ang="0">
                    <a:pos x="47" y="336"/>
                  </a:cxn>
                  <a:cxn ang="0">
                    <a:pos x="78" y="406"/>
                  </a:cxn>
                  <a:cxn ang="0">
                    <a:pos x="109" y="469"/>
                  </a:cxn>
                  <a:cxn ang="0">
                    <a:pos x="117" y="453"/>
                  </a:cxn>
                  <a:cxn ang="0">
                    <a:pos x="125" y="438"/>
                  </a:cxn>
                  <a:cxn ang="0">
                    <a:pos x="179" y="406"/>
                  </a:cxn>
                  <a:cxn ang="0">
                    <a:pos x="319" y="344"/>
                  </a:cxn>
                  <a:cxn ang="0">
                    <a:pos x="319" y="258"/>
                  </a:cxn>
                  <a:cxn ang="0">
                    <a:pos x="328" y="172"/>
                  </a:cxn>
                  <a:cxn ang="0">
                    <a:pos x="351" y="87"/>
                  </a:cxn>
                  <a:cxn ang="0">
                    <a:pos x="382" y="0"/>
                  </a:cxn>
                </a:cxnLst>
                <a:rect l="0" t="0" r="r" b="b"/>
                <a:pathLst>
                  <a:path w="382" h="469">
                    <a:moveTo>
                      <a:pt x="382" y="0"/>
                    </a:moveTo>
                    <a:lnTo>
                      <a:pt x="242" y="47"/>
                    </a:lnTo>
                    <a:lnTo>
                      <a:pt x="132" y="87"/>
                    </a:lnTo>
                    <a:lnTo>
                      <a:pt x="39" y="133"/>
                    </a:lnTo>
                    <a:lnTo>
                      <a:pt x="24" y="141"/>
                    </a:lnTo>
                    <a:lnTo>
                      <a:pt x="0" y="133"/>
                    </a:lnTo>
                    <a:lnTo>
                      <a:pt x="8" y="218"/>
                    </a:lnTo>
                    <a:lnTo>
                      <a:pt x="31" y="297"/>
                    </a:lnTo>
                    <a:lnTo>
                      <a:pt x="31" y="305"/>
                    </a:lnTo>
                    <a:lnTo>
                      <a:pt x="39" y="321"/>
                    </a:lnTo>
                    <a:lnTo>
                      <a:pt x="47" y="328"/>
                    </a:lnTo>
                    <a:lnTo>
                      <a:pt x="47" y="336"/>
                    </a:lnTo>
                    <a:lnTo>
                      <a:pt x="78" y="406"/>
                    </a:lnTo>
                    <a:lnTo>
                      <a:pt x="109" y="469"/>
                    </a:lnTo>
                    <a:lnTo>
                      <a:pt x="117" y="453"/>
                    </a:lnTo>
                    <a:lnTo>
                      <a:pt x="125" y="438"/>
                    </a:lnTo>
                    <a:lnTo>
                      <a:pt x="179" y="406"/>
                    </a:lnTo>
                    <a:lnTo>
                      <a:pt x="319" y="344"/>
                    </a:lnTo>
                    <a:lnTo>
                      <a:pt x="319" y="258"/>
                    </a:lnTo>
                    <a:lnTo>
                      <a:pt x="328" y="172"/>
                    </a:lnTo>
                    <a:lnTo>
                      <a:pt x="351" y="87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8" name="Freeform 68"/>
              <p:cNvSpPr>
                <a:spLocks/>
              </p:cNvSpPr>
              <p:nvPr/>
            </p:nvSpPr>
            <p:spPr bwMode="auto">
              <a:xfrm>
                <a:off x="4599" y="1168"/>
                <a:ext cx="26" cy="11"/>
              </a:xfrm>
              <a:custGeom>
                <a:avLst/>
                <a:gdLst/>
                <a:ahLst/>
                <a:cxnLst>
                  <a:cxn ang="0">
                    <a:pos x="414" y="0"/>
                  </a:cxn>
                  <a:cxn ang="0">
                    <a:pos x="257" y="46"/>
                  </a:cxn>
                  <a:cxn ang="0">
                    <a:pos x="149" y="93"/>
                  </a:cxn>
                  <a:cxn ang="0">
                    <a:pos x="47" y="140"/>
                  </a:cxn>
                  <a:cxn ang="0">
                    <a:pos x="32" y="140"/>
                  </a:cxn>
                  <a:cxn ang="0">
                    <a:pos x="16" y="140"/>
                  </a:cxn>
                  <a:cxn ang="0">
                    <a:pos x="0" y="131"/>
                  </a:cxn>
                  <a:cxn ang="0">
                    <a:pos x="8" y="163"/>
                  </a:cxn>
                  <a:cxn ang="0">
                    <a:pos x="32" y="171"/>
                  </a:cxn>
                  <a:cxn ang="0">
                    <a:pos x="47" y="163"/>
                  </a:cxn>
                  <a:cxn ang="0">
                    <a:pos x="140" y="117"/>
                  </a:cxn>
                  <a:cxn ang="0">
                    <a:pos x="250" y="77"/>
                  </a:cxn>
                  <a:cxn ang="0">
                    <a:pos x="390" y="30"/>
                  </a:cxn>
                  <a:cxn ang="0">
                    <a:pos x="414" y="0"/>
                  </a:cxn>
                </a:cxnLst>
                <a:rect l="0" t="0" r="r" b="b"/>
                <a:pathLst>
                  <a:path w="414" h="171">
                    <a:moveTo>
                      <a:pt x="414" y="0"/>
                    </a:moveTo>
                    <a:lnTo>
                      <a:pt x="257" y="46"/>
                    </a:lnTo>
                    <a:lnTo>
                      <a:pt x="149" y="93"/>
                    </a:lnTo>
                    <a:lnTo>
                      <a:pt x="47" y="140"/>
                    </a:lnTo>
                    <a:lnTo>
                      <a:pt x="32" y="140"/>
                    </a:lnTo>
                    <a:lnTo>
                      <a:pt x="16" y="140"/>
                    </a:lnTo>
                    <a:lnTo>
                      <a:pt x="0" y="131"/>
                    </a:lnTo>
                    <a:lnTo>
                      <a:pt x="8" y="163"/>
                    </a:lnTo>
                    <a:lnTo>
                      <a:pt x="32" y="171"/>
                    </a:lnTo>
                    <a:lnTo>
                      <a:pt x="47" y="163"/>
                    </a:lnTo>
                    <a:lnTo>
                      <a:pt x="140" y="117"/>
                    </a:lnTo>
                    <a:lnTo>
                      <a:pt x="250" y="77"/>
                    </a:lnTo>
                    <a:lnTo>
                      <a:pt x="390" y="30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9" name="Freeform 69"/>
              <p:cNvSpPr>
                <a:spLocks/>
              </p:cNvSpPr>
              <p:nvPr/>
            </p:nvSpPr>
            <p:spPr bwMode="auto">
              <a:xfrm>
                <a:off x="4599" y="1172"/>
                <a:ext cx="1" cy="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15"/>
                  </a:cxn>
                  <a:cxn ang="0">
                    <a:pos x="0" y="31"/>
                  </a:cxn>
                  <a:cxn ang="0">
                    <a:pos x="0" y="15"/>
                  </a:cxn>
                  <a:cxn ang="0">
                    <a:pos x="7" y="0"/>
                  </a:cxn>
                </a:cxnLst>
                <a:rect l="0" t="0" r="r" b="b"/>
                <a:pathLst>
                  <a:path w="7" h="31">
                    <a:moveTo>
                      <a:pt x="7" y="0"/>
                    </a:moveTo>
                    <a:lnTo>
                      <a:pt x="0" y="15"/>
                    </a:lnTo>
                    <a:lnTo>
                      <a:pt x="0" y="31"/>
                    </a:lnTo>
                    <a:lnTo>
                      <a:pt x="0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0" name="Freeform 70"/>
              <p:cNvSpPr>
                <a:spLocks noEditPoints="1"/>
              </p:cNvSpPr>
              <p:nvPr/>
            </p:nvSpPr>
            <p:spPr bwMode="auto">
              <a:xfrm>
                <a:off x="4610" y="1182"/>
                <a:ext cx="87" cy="35"/>
              </a:xfrm>
              <a:custGeom>
                <a:avLst/>
                <a:gdLst/>
                <a:ahLst/>
                <a:cxnLst>
                  <a:cxn ang="0">
                    <a:pos x="172" y="258"/>
                  </a:cxn>
                  <a:cxn ang="0">
                    <a:pos x="46" y="313"/>
                  </a:cxn>
                  <a:cxn ang="0">
                    <a:pos x="8" y="336"/>
                  </a:cxn>
                  <a:cxn ang="0">
                    <a:pos x="0" y="344"/>
                  </a:cxn>
                  <a:cxn ang="0">
                    <a:pos x="46" y="398"/>
                  </a:cxn>
                  <a:cxn ang="0">
                    <a:pos x="102" y="461"/>
                  </a:cxn>
                  <a:cxn ang="0">
                    <a:pos x="163" y="508"/>
                  </a:cxn>
                  <a:cxn ang="0">
                    <a:pos x="234" y="562"/>
                  </a:cxn>
                  <a:cxn ang="0">
                    <a:pos x="242" y="554"/>
                  </a:cxn>
                  <a:cxn ang="0">
                    <a:pos x="210" y="468"/>
                  </a:cxn>
                  <a:cxn ang="0">
                    <a:pos x="187" y="375"/>
                  </a:cxn>
                  <a:cxn ang="0">
                    <a:pos x="172" y="258"/>
                  </a:cxn>
                  <a:cxn ang="0">
                    <a:pos x="382" y="79"/>
                  </a:cxn>
                  <a:cxn ang="0">
                    <a:pos x="374" y="79"/>
                  </a:cxn>
                  <a:cxn ang="0">
                    <a:pos x="382" y="79"/>
                  </a:cxn>
                  <a:cxn ang="0">
                    <a:pos x="1388" y="39"/>
                  </a:cxn>
                  <a:cxn ang="0">
                    <a:pos x="1403" y="47"/>
                  </a:cxn>
                  <a:cxn ang="0">
                    <a:pos x="1388" y="39"/>
                  </a:cxn>
                  <a:cxn ang="0">
                    <a:pos x="967" y="0"/>
                  </a:cxn>
                  <a:cxn ang="0">
                    <a:pos x="803" y="9"/>
                  </a:cxn>
                  <a:cxn ang="0">
                    <a:pos x="647" y="23"/>
                  </a:cxn>
                  <a:cxn ang="0">
                    <a:pos x="514" y="47"/>
                  </a:cxn>
                  <a:cxn ang="0">
                    <a:pos x="390" y="79"/>
                  </a:cxn>
                  <a:cxn ang="0">
                    <a:pos x="514" y="47"/>
                  </a:cxn>
                  <a:cxn ang="0">
                    <a:pos x="647" y="23"/>
                  </a:cxn>
                  <a:cxn ang="0">
                    <a:pos x="803" y="9"/>
                  </a:cxn>
                  <a:cxn ang="0">
                    <a:pos x="967" y="0"/>
                  </a:cxn>
                  <a:cxn ang="0">
                    <a:pos x="1162" y="16"/>
                  </a:cxn>
                  <a:cxn ang="0">
                    <a:pos x="1271" y="23"/>
                  </a:cxn>
                  <a:cxn ang="0">
                    <a:pos x="1380" y="39"/>
                  </a:cxn>
                  <a:cxn ang="0">
                    <a:pos x="1271" y="23"/>
                  </a:cxn>
                  <a:cxn ang="0">
                    <a:pos x="1162" y="16"/>
                  </a:cxn>
                  <a:cxn ang="0">
                    <a:pos x="967" y="0"/>
                  </a:cxn>
                </a:cxnLst>
                <a:rect l="0" t="0" r="r" b="b"/>
                <a:pathLst>
                  <a:path w="1403" h="562">
                    <a:moveTo>
                      <a:pt x="172" y="258"/>
                    </a:moveTo>
                    <a:lnTo>
                      <a:pt x="46" y="313"/>
                    </a:lnTo>
                    <a:lnTo>
                      <a:pt x="8" y="336"/>
                    </a:lnTo>
                    <a:lnTo>
                      <a:pt x="0" y="344"/>
                    </a:lnTo>
                    <a:lnTo>
                      <a:pt x="46" y="398"/>
                    </a:lnTo>
                    <a:lnTo>
                      <a:pt x="102" y="461"/>
                    </a:lnTo>
                    <a:lnTo>
                      <a:pt x="163" y="508"/>
                    </a:lnTo>
                    <a:lnTo>
                      <a:pt x="234" y="562"/>
                    </a:lnTo>
                    <a:lnTo>
                      <a:pt x="242" y="554"/>
                    </a:lnTo>
                    <a:lnTo>
                      <a:pt x="210" y="468"/>
                    </a:lnTo>
                    <a:lnTo>
                      <a:pt x="187" y="375"/>
                    </a:lnTo>
                    <a:lnTo>
                      <a:pt x="172" y="258"/>
                    </a:lnTo>
                    <a:close/>
                    <a:moveTo>
                      <a:pt x="382" y="79"/>
                    </a:moveTo>
                    <a:lnTo>
                      <a:pt x="374" y="79"/>
                    </a:lnTo>
                    <a:lnTo>
                      <a:pt x="382" y="79"/>
                    </a:lnTo>
                    <a:close/>
                    <a:moveTo>
                      <a:pt x="1388" y="39"/>
                    </a:moveTo>
                    <a:lnTo>
                      <a:pt x="1403" y="47"/>
                    </a:lnTo>
                    <a:lnTo>
                      <a:pt x="1388" y="39"/>
                    </a:lnTo>
                    <a:close/>
                    <a:moveTo>
                      <a:pt x="967" y="0"/>
                    </a:moveTo>
                    <a:lnTo>
                      <a:pt x="803" y="9"/>
                    </a:lnTo>
                    <a:lnTo>
                      <a:pt x="647" y="23"/>
                    </a:lnTo>
                    <a:lnTo>
                      <a:pt x="514" y="47"/>
                    </a:lnTo>
                    <a:lnTo>
                      <a:pt x="390" y="79"/>
                    </a:lnTo>
                    <a:lnTo>
                      <a:pt x="514" y="47"/>
                    </a:lnTo>
                    <a:lnTo>
                      <a:pt x="647" y="23"/>
                    </a:lnTo>
                    <a:lnTo>
                      <a:pt x="803" y="9"/>
                    </a:lnTo>
                    <a:lnTo>
                      <a:pt x="967" y="0"/>
                    </a:lnTo>
                    <a:lnTo>
                      <a:pt x="1162" y="16"/>
                    </a:lnTo>
                    <a:lnTo>
                      <a:pt x="1271" y="23"/>
                    </a:lnTo>
                    <a:lnTo>
                      <a:pt x="1380" y="39"/>
                    </a:lnTo>
                    <a:lnTo>
                      <a:pt x="1271" y="23"/>
                    </a:lnTo>
                    <a:lnTo>
                      <a:pt x="1162" y="16"/>
                    </a:lnTo>
                    <a:lnTo>
                      <a:pt x="967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1" name="Freeform 71"/>
              <p:cNvSpPr>
                <a:spLocks/>
              </p:cNvSpPr>
              <p:nvPr/>
            </p:nvSpPr>
            <p:spPr bwMode="auto">
              <a:xfrm>
                <a:off x="4609" y="1196"/>
                <a:ext cx="13" cy="8"/>
              </a:xfrm>
              <a:custGeom>
                <a:avLst/>
                <a:gdLst/>
                <a:ahLst/>
                <a:cxnLst>
                  <a:cxn ang="0">
                    <a:pos x="210" y="0"/>
                  </a:cxn>
                  <a:cxn ang="0">
                    <a:pos x="70" y="62"/>
                  </a:cxn>
                  <a:cxn ang="0">
                    <a:pos x="23" y="94"/>
                  </a:cxn>
                  <a:cxn ang="0">
                    <a:pos x="7" y="94"/>
                  </a:cxn>
                  <a:cxn ang="0">
                    <a:pos x="0" y="94"/>
                  </a:cxn>
                  <a:cxn ang="0">
                    <a:pos x="15" y="125"/>
                  </a:cxn>
                  <a:cxn ang="0">
                    <a:pos x="23" y="117"/>
                  </a:cxn>
                  <a:cxn ang="0">
                    <a:pos x="61" y="94"/>
                  </a:cxn>
                  <a:cxn ang="0">
                    <a:pos x="187" y="39"/>
                  </a:cxn>
                  <a:cxn ang="0">
                    <a:pos x="178" y="15"/>
                  </a:cxn>
                  <a:cxn ang="0">
                    <a:pos x="210" y="0"/>
                  </a:cxn>
                </a:cxnLst>
                <a:rect l="0" t="0" r="r" b="b"/>
                <a:pathLst>
                  <a:path w="210" h="125">
                    <a:moveTo>
                      <a:pt x="210" y="0"/>
                    </a:moveTo>
                    <a:lnTo>
                      <a:pt x="70" y="62"/>
                    </a:lnTo>
                    <a:lnTo>
                      <a:pt x="23" y="94"/>
                    </a:lnTo>
                    <a:lnTo>
                      <a:pt x="7" y="94"/>
                    </a:lnTo>
                    <a:lnTo>
                      <a:pt x="0" y="94"/>
                    </a:lnTo>
                    <a:lnTo>
                      <a:pt x="15" y="125"/>
                    </a:lnTo>
                    <a:lnTo>
                      <a:pt x="23" y="117"/>
                    </a:lnTo>
                    <a:lnTo>
                      <a:pt x="61" y="94"/>
                    </a:lnTo>
                    <a:lnTo>
                      <a:pt x="187" y="39"/>
                    </a:lnTo>
                    <a:lnTo>
                      <a:pt x="178" y="15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2" name="Freeform 72"/>
              <p:cNvSpPr>
                <a:spLocks/>
              </p:cNvSpPr>
              <p:nvPr/>
            </p:nvSpPr>
            <p:spPr bwMode="auto">
              <a:xfrm>
                <a:off x="4735" y="119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5"/>
                  </a:cxn>
                  <a:cxn ang="0">
                    <a:pos x="0" y="31"/>
                  </a:cxn>
                  <a:cxn ang="0">
                    <a:pos x="0" y="15"/>
                  </a:cxn>
                  <a:cxn ang="0">
                    <a:pos x="0" y="0"/>
                  </a:cxn>
                </a:cxnLst>
                <a:rect l="0" t="0" r="r" b="b"/>
                <a:pathLst>
                  <a:path h="31">
                    <a:moveTo>
                      <a:pt x="0" y="0"/>
                    </a:moveTo>
                    <a:lnTo>
                      <a:pt x="0" y="15"/>
                    </a:lnTo>
                    <a:lnTo>
                      <a:pt x="0" y="31"/>
                    </a:lnTo>
                    <a:lnTo>
                      <a:pt x="0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988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3" name="Freeform 73"/>
              <p:cNvSpPr>
                <a:spLocks noEditPoints="1"/>
              </p:cNvSpPr>
              <p:nvPr/>
            </p:nvSpPr>
            <p:spPr bwMode="auto">
              <a:xfrm>
                <a:off x="4714" y="1202"/>
                <a:ext cx="17" cy="16"/>
              </a:xfrm>
              <a:custGeom>
                <a:avLst/>
                <a:gdLst/>
                <a:ahLst/>
                <a:cxnLst>
                  <a:cxn ang="0">
                    <a:pos x="133" y="148"/>
                  </a:cxn>
                  <a:cxn ang="0">
                    <a:pos x="70" y="204"/>
                  </a:cxn>
                  <a:cxn ang="0">
                    <a:pos x="0" y="258"/>
                  </a:cxn>
                  <a:cxn ang="0">
                    <a:pos x="70" y="204"/>
                  </a:cxn>
                  <a:cxn ang="0">
                    <a:pos x="133" y="148"/>
                  </a:cxn>
                  <a:cxn ang="0">
                    <a:pos x="218" y="55"/>
                  </a:cxn>
                  <a:cxn ang="0">
                    <a:pos x="218" y="63"/>
                  </a:cxn>
                  <a:cxn ang="0">
                    <a:pos x="218" y="55"/>
                  </a:cxn>
                  <a:cxn ang="0">
                    <a:pos x="242" y="40"/>
                  </a:cxn>
                  <a:cxn ang="0">
                    <a:pos x="234" y="47"/>
                  </a:cxn>
                  <a:cxn ang="0">
                    <a:pos x="242" y="40"/>
                  </a:cxn>
                  <a:cxn ang="0">
                    <a:pos x="265" y="0"/>
                  </a:cxn>
                  <a:cxn ang="0">
                    <a:pos x="250" y="31"/>
                  </a:cxn>
                  <a:cxn ang="0">
                    <a:pos x="265" y="0"/>
                  </a:cxn>
                </a:cxnLst>
                <a:rect l="0" t="0" r="r" b="b"/>
                <a:pathLst>
                  <a:path w="265" h="258">
                    <a:moveTo>
                      <a:pt x="133" y="148"/>
                    </a:moveTo>
                    <a:lnTo>
                      <a:pt x="70" y="204"/>
                    </a:lnTo>
                    <a:lnTo>
                      <a:pt x="0" y="258"/>
                    </a:lnTo>
                    <a:lnTo>
                      <a:pt x="70" y="204"/>
                    </a:lnTo>
                    <a:lnTo>
                      <a:pt x="133" y="148"/>
                    </a:lnTo>
                    <a:close/>
                    <a:moveTo>
                      <a:pt x="218" y="55"/>
                    </a:moveTo>
                    <a:lnTo>
                      <a:pt x="218" y="63"/>
                    </a:lnTo>
                    <a:lnTo>
                      <a:pt x="218" y="55"/>
                    </a:lnTo>
                    <a:close/>
                    <a:moveTo>
                      <a:pt x="242" y="40"/>
                    </a:moveTo>
                    <a:lnTo>
                      <a:pt x="234" y="47"/>
                    </a:lnTo>
                    <a:lnTo>
                      <a:pt x="242" y="40"/>
                    </a:lnTo>
                    <a:close/>
                    <a:moveTo>
                      <a:pt x="265" y="0"/>
                    </a:moveTo>
                    <a:lnTo>
                      <a:pt x="250" y="31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B1988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4" name="Freeform 74"/>
              <p:cNvSpPr>
                <a:spLocks/>
              </p:cNvSpPr>
              <p:nvPr/>
            </p:nvSpPr>
            <p:spPr bwMode="auto">
              <a:xfrm>
                <a:off x="4714" y="1199"/>
                <a:ext cx="17" cy="19"/>
              </a:xfrm>
              <a:custGeom>
                <a:avLst/>
                <a:gdLst/>
                <a:ahLst/>
                <a:cxnLst>
                  <a:cxn ang="0">
                    <a:pos x="141" y="0"/>
                  </a:cxn>
                  <a:cxn ang="0">
                    <a:pos x="117" y="70"/>
                  </a:cxn>
                  <a:cxn ang="0">
                    <a:pos x="94" y="132"/>
                  </a:cxn>
                  <a:cxn ang="0">
                    <a:pos x="54" y="202"/>
                  </a:cxn>
                  <a:cxn ang="0">
                    <a:pos x="16" y="265"/>
                  </a:cxn>
                  <a:cxn ang="0">
                    <a:pos x="0" y="312"/>
                  </a:cxn>
                  <a:cxn ang="0">
                    <a:pos x="70" y="258"/>
                  </a:cxn>
                  <a:cxn ang="0">
                    <a:pos x="133" y="202"/>
                  </a:cxn>
                  <a:cxn ang="0">
                    <a:pos x="148" y="187"/>
                  </a:cxn>
                  <a:cxn ang="0">
                    <a:pos x="218" y="117"/>
                  </a:cxn>
                  <a:cxn ang="0">
                    <a:pos x="218" y="109"/>
                  </a:cxn>
                  <a:cxn ang="0">
                    <a:pos x="234" y="101"/>
                  </a:cxn>
                  <a:cxn ang="0">
                    <a:pos x="242" y="94"/>
                  </a:cxn>
                  <a:cxn ang="0">
                    <a:pos x="250" y="85"/>
                  </a:cxn>
                  <a:cxn ang="0">
                    <a:pos x="265" y="54"/>
                  </a:cxn>
                  <a:cxn ang="0">
                    <a:pos x="141" y="0"/>
                  </a:cxn>
                </a:cxnLst>
                <a:rect l="0" t="0" r="r" b="b"/>
                <a:pathLst>
                  <a:path w="265" h="312">
                    <a:moveTo>
                      <a:pt x="141" y="0"/>
                    </a:moveTo>
                    <a:lnTo>
                      <a:pt x="117" y="70"/>
                    </a:lnTo>
                    <a:lnTo>
                      <a:pt x="94" y="132"/>
                    </a:lnTo>
                    <a:lnTo>
                      <a:pt x="54" y="202"/>
                    </a:lnTo>
                    <a:lnTo>
                      <a:pt x="16" y="265"/>
                    </a:lnTo>
                    <a:lnTo>
                      <a:pt x="0" y="312"/>
                    </a:lnTo>
                    <a:lnTo>
                      <a:pt x="70" y="258"/>
                    </a:lnTo>
                    <a:lnTo>
                      <a:pt x="133" y="202"/>
                    </a:lnTo>
                    <a:lnTo>
                      <a:pt x="148" y="187"/>
                    </a:lnTo>
                    <a:lnTo>
                      <a:pt x="218" y="117"/>
                    </a:lnTo>
                    <a:lnTo>
                      <a:pt x="218" y="109"/>
                    </a:lnTo>
                    <a:lnTo>
                      <a:pt x="234" y="101"/>
                    </a:lnTo>
                    <a:lnTo>
                      <a:pt x="242" y="94"/>
                    </a:lnTo>
                    <a:lnTo>
                      <a:pt x="250" y="85"/>
                    </a:lnTo>
                    <a:lnTo>
                      <a:pt x="265" y="54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5" name="Freeform 75"/>
              <p:cNvSpPr>
                <a:spLocks/>
              </p:cNvSpPr>
              <p:nvPr/>
            </p:nvSpPr>
            <p:spPr bwMode="auto">
              <a:xfrm>
                <a:off x="4713" y="1215"/>
                <a:ext cx="2" cy="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3" y="16"/>
                  </a:cxn>
                  <a:cxn ang="0">
                    <a:pos x="0" y="54"/>
                  </a:cxn>
                  <a:cxn ang="0">
                    <a:pos x="23" y="47"/>
                  </a:cxn>
                  <a:cxn ang="0">
                    <a:pos x="39" y="0"/>
                  </a:cxn>
                </a:cxnLst>
                <a:rect l="0" t="0" r="r" b="b"/>
                <a:pathLst>
                  <a:path w="39" h="54">
                    <a:moveTo>
                      <a:pt x="39" y="0"/>
                    </a:moveTo>
                    <a:lnTo>
                      <a:pt x="23" y="16"/>
                    </a:lnTo>
                    <a:lnTo>
                      <a:pt x="0" y="54"/>
                    </a:lnTo>
                    <a:lnTo>
                      <a:pt x="23" y="47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644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6" name="Freeform 76"/>
              <p:cNvSpPr>
                <a:spLocks/>
              </p:cNvSpPr>
              <p:nvPr/>
            </p:nvSpPr>
            <p:spPr bwMode="auto">
              <a:xfrm>
                <a:off x="4723" y="1197"/>
                <a:ext cx="9" cy="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23"/>
                  </a:cxn>
                  <a:cxn ang="0">
                    <a:pos x="124" y="77"/>
                  </a:cxn>
                  <a:cxn ang="0">
                    <a:pos x="140" y="54"/>
                  </a:cxn>
                  <a:cxn ang="0">
                    <a:pos x="7" y="0"/>
                  </a:cxn>
                </a:cxnLst>
                <a:rect l="0" t="0" r="r" b="b"/>
                <a:pathLst>
                  <a:path w="140" h="77">
                    <a:moveTo>
                      <a:pt x="7" y="0"/>
                    </a:moveTo>
                    <a:lnTo>
                      <a:pt x="0" y="23"/>
                    </a:lnTo>
                    <a:lnTo>
                      <a:pt x="124" y="77"/>
                    </a:lnTo>
                    <a:lnTo>
                      <a:pt x="140" y="5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7" name="Freeform 77"/>
              <p:cNvSpPr>
                <a:spLocks/>
              </p:cNvSpPr>
              <p:nvPr/>
            </p:nvSpPr>
            <p:spPr bwMode="auto">
              <a:xfrm>
                <a:off x="4599" y="1157"/>
                <a:ext cx="143" cy="20"/>
              </a:xfrm>
              <a:custGeom>
                <a:avLst/>
                <a:gdLst/>
                <a:ahLst/>
                <a:cxnLst>
                  <a:cxn ang="0">
                    <a:pos x="1130" y="0"/>
                  </a:cxn>
                  <a:cxn ang="0">
                    <a:pos x="951" y="9"/>
                  </a:cxn>
                  <a:cxn ang="0">
                    <a:pos x="779" y="24"/>
                  </a:cxn>
                  <a:cxn ang="0">
                    <a:pos x="624" y="47"/>
                  </a:cxn>
                  <a:cxn ang="0">
                    <a:pos x="491" y="79"/>
                  </a:cxn>
                  <a:cxn ang="0">
                    <a:pos x="288" y="133"/>
                  </a:cxn>
                  <a:cxn ang="0">
                    <a:pos x="140" y="180"/>
                  </a:cxn>
                  <a:cxn ang="0">
                    <a:pos x="46" y="227"/>
                  </a:cxn>
                  <a:cxn ang="0">
                    <a:pos x="15" y="243"/>
                  </a:cxn>
                  <a:cxn ang="0">
                    <a:pos x="7" y="243"/>
                  </a:cxn>
                  <a:cxn ang="0">
                    <a:pos x="0" y="258"/>
                  </a:cxn>
                  <a:cxn ang="0">
                    <a:pos x="0" y="274"/>
                  </a:cxn>
                  <a:cxn ang="0">
                    <a:pos x="0" y="297"/>
                  </a:cxn>
                  <a:cxn ang="0">
                    <a:pos x="7" y="304"/>
                  </a:cxn>
                  <a:cxn ang="0">
                    <a:pos x="23" y="313"/>
                  </a:cxn>
                  <a:cxn ang="0">
                    <a:pos x="39" y="313"/>
                  </a:cxn>
                  <a:cxn ang="0">
                    <a:pos x="54" y="313"/>
                  </a:cxn>
                  <a:cxn ang="0">
                    <a:pos x="156" y="266"/>
                  </a:cxn>
                  <a:cxn ang="0">
                    <a:pos x="264" y="219"/>
                  </a:cxn>
                  <a:cxn ang="0">
                    <a:pos x="421" y="173"/>
                  </a:cxn>
                  <a:cxn ang="0">
                    <a:pos x="561" y="141"/>
                  </a:cxn>
                  <a:cxn ang="0">
                    <a:pos x="732" y="110"/>
                  </a:cxn>
                  <a:cxn ang="0">
                    <a:pos x="919" y="86"/>
                  </a:cxn>
                  <a:cxn ang="0">
                    <a:pos x="1130" y="79"/>
                  </a:cxn>
                  <a:cxn ang="0">
                    <a:pos x="1247" y="86"/>
                  </a:cxn>
                  <a:cxn ang="0">
                    <a:pos x="1372" y="94"/>
                  </a:cxn>
                  <a:cxn ang="0">
                    <a:pos x="1387" y="94"/>
                  </a:cxn>
                  <a:cxn ang="0">
                    <a:pos x="1426" y="94"/>
                  </a:cxn>
                  <a:cxn ang="0">
                    <a:pos x="1450" y="102"/>
                  </a:cxn>
                  <a:cxn ang="0">
                    <a:pos x="1473" y="102"/>
                  </a:cxn>
                  <a:cxn ang="0">
                    <a:pos x="1504" y="102"/>
                  </a:cxn>
                  <a:cxn ang="0">
                    <a:pos x="1512" y="110"/>
                  </a:cxn>
                  <a:cxn ang="0">
                    <a:pos x="1559" y="110"/>
                  </a:cxn>
                  <a:cxn ang="0">
                    <a:pos x="1567" y="110"/>
                  </a:cxn>
                  <a:cxn ang="0">
                    <a:pos x="1723" y="141"/>
                  </a:cxn>
                  <a:cxn ang="0">
                    <a:pos x="1894" y="180"/>
                  </a:cxn>
                  <a:cxn ang="0">
                    <a:pos x="2058" y="234"/>
                  </a:cxn>
                  <a:cxn ang="0">
                    <a:pos x="2237" y="297"/>
                  </a:cxn>
                  <a:cxn ang="0">
                    <a:pos x="2252" y="297"/>
                  </a:cxn>
                  <a:cxn ang="0">
                    <a:pos x="2261" y="297"/>
                  </a:cxn>
                  <a:cxn ang="0">
                    <a:pos x="2292" y="274"/>
                  </a:cxn>
                  <a:cxn ang="0">
                    <a:pos x="2292" y="258"/>
                  </a:cxn>
                  <a:cxn ang="0">
                    <a:pos x="2284" y="234"/>
                  </a:cxn>
                  <a:cxn ang="0">
                    <a:pos x="2268" y="219"/>
                  </a:cxn>
                  <a:cxn ang="0">
                    <a:pos x="2261" y="219"/>
                  </a:cxn>
                  <a:cxn ang="0">
                    <a:pos x="2050" y="149"/>
                  </a:cxn>
                  <a:cxn ang="0">
                    <a:pos x="1840" y="86"/>
                  </a:cxn>
                  <a:cxn ang="0">
                    <a:pos x="1644" y="47"/>
                  </a:cxn>
                  <a:cxn ang="0">
                    <a:pos x="1457" y="16"/>
                  </a:cxn>
                  <a:cxn ang="0">
                    <a:pos x="1450" y="16"/>
                  </a:cxn>
                  <a:cxn ang="0">
                    <a:pos x="1426" y="16"/>
                  </a:cxn>
                  <a:cxn ang="0">
                    <a:pos x="1403" y="16"/>
                  </a:cxn>
                  <a:cxn ang="0">
                    <a:pos x="1387" y="16"/>
                  </a:cxn>
                  <a:cxn ang="0">
                    <a:pos x="1255" y="9"/>
                  </a:cxn>
                  <a:cxn ang="0">
                    <a:pos x="1130" y="0"/>
                  </a:cxn>
                </a:cxnLst>
                <a:rect l="0" t="0" r="r" b="b"/>
                <a:pathLst>
                  <a:path w="2292" h="313">
                    <a:moveTo>
                      <a:pt x="1130" y="0"/>
                    </a:moveTo>
                    <a:lnTo>
                      <a:pt x="951" y="9"/>
                    </a:lnTo>
                    <a:lnTo>
                      <a:pt x="779" y="24"/>
                    </a:lnTo>
                    <a:lnTo>
                      <a:pt x="624" y="47"/>
                    </a:lnTo>
                    <a:lnTo>
                      <a:pt x="491" y="79"/>
                    </a:lnTo>
                    <a:lnTo>
                      <a:pt x="288" y="133"/>
                    </a:lnTo>
                    <a:lnTo>
                      <a:pt x="140" y="180"/>
                    </a:lnTo>
                    <a:lnTo>
                      <a:pt x="46" y="227"/>
                    </a:lnTo>
                    <a:lnTo>
                      <a:pt x="15" y="243"/>
                    </a:lnTo>
                    <a:lnTo>
                      <a:pt x="7" y="243"/>
                    </a:lnTo>
                    <a:lnTo>
                      <a:pt x="0" y="258"/>
                    </a:lnTo>
                    <a:lnTo>
                      <a:pt x="0" y="274"/>
                    </a:lnTo>
                    <a:lnTo>
                      <a:pt x="0" y="297"/>
                    </a:lnTo>
                    <a:lnTo>
                      <a:pt x="7" y="304"/>
                    </a:lnTo>
                    <a:lnTo>
                      <a:pt x="23" y="313"/>
                    </a:lnTo>
                    <a:lnTo>
                      <a:pt x="39" y="313"/>
                    </a:lnTo>
                    <a:lnTo>
                      <a:pt x="54" y="313"/>
                    </a:lnTo>
                    <a:lnTo>
                      <a:pt x="156" y="266"/>
                    </a:lnTo>
                    <a:lnTo>
                      <a:pt x="264" y="219"/>
                    </a:lnTo>
                    <a:lnTo>
                      <a:pt x="421" y="173"/>
                    </a:lnTo>
                    <a:lnTo>
                      <a:pt x="561" y="141"/>
                    </a:lnTo>
                    <a:lnTo>
                      <a:pt x="732" y="110"/>
                    </a:lnTo>
                    <a:lnTo>
                      <a:pt x="919" y="86"/>
                    </a:lnTo>
                    <a:lnTo>
                      <a:pt x="1130" y="79"/>
                    </a:lnTo>
                    <a:lnTo>
                      <a:pt x="1247" y="86"/>
                    </a:lnTo>
                    <a:lnTo>
                      <a:pt x="1372" y="94"/>
                    </a:lnTo>
                    <a:lnTo>
                      <a:pt x="1387" y="94"/>
                    </a:lnTo>
                    <a:lnTo>
                      <a:pt x="1426" y="94"/>
                    </a:lnTo>
                    <a:lnTo>
                      <a:pt x="1450" y="102"/>
                    </a:lnTo>
                    <a:lnTo>
                      <a:pt x="1473" y="102"/>
                    </a:lnTo>
                    <a:lnTo>
                      <a:pt x="1504" y="102"/>
                    </a:lnTo>
                    <a:lnTo>
                      <a:pt x="1512" y="110"/>
                    </a:lnTo>
                    <a:lnTo>
                      <a:pt x="1559" y="110"/>
                    </a:lnTo>
                    <a:lnTo>
                      <a:pt x="1567" y="110"/>
                    </a:lnTo>
                    <a:lnTo>
                      <a:pt x="1723" y="141"/>
                    </a:lnTo>
                    <a:lnTo>
                      <a:pt x="1894" y="180"/>
                    </a:lnTo>
                    <a:lnTo>
                      <a:pt x="2058" y="234"/>
                    </a:lnTo>
                    <a:lnTo>
                      <a:pt x="2237" y="297"/>
                    </a:lnTo>
                    <a:lnTo>
                      <a:pt x="2252" y="297"/>
                    </a:lnTo>
                    <a:lnTo>
                      <a:pt x="2261" y="297"/>
                    </a:lnTo>
                    <a:lnTo>
                      <a:pt x="2292" y="274"/>
                    </a:lnTo>
                    <a:lnTo>
                      <a:pt x="2292" y="258"/>
                    </a:lnTo>
                    <a:lnTo>
                      <a:pt x="2284" y="234"/>
                    </a:lnTo>
                    <a:lnTo>
                      <a:pt x="2268" y="219"/>
                    </a:lnTo>
                    <a:lnTo>
                      <a:pt x="2261" y="219"/>
                    </a:lnTo>
                    <a:lnTo>
                      <a:pt x="2050" y="149"/>
                    </a:lnTo>
                    <a:lnTo>
                      <a:pt x="1840" y="86"/>
                    </a:lnTo>
                    <a:lnTo>
                      <a:pt x="1644" y="47"/>
                    </a:lnTo>
                    <a:lnTo>
                      <a:pt x="1457" y="16"/>
                    </a:lnTo>
                    <a:lnTo>
                      <a:pt x="1450" y="16"/>
                    </a:lnTo>
                    <a:lnTo>
                      <a:pt x="1426" y="16"/>
                    </a:lnTo>
                    <a:lnTo>
                      <a:pt x="1403" y="16"/>
                    </a:lnTo>
                    <a:lnTo>
                      <a:pt x="1387" y="16"/>
                    </a:lnTo>
                    <a:lnTo>
                      <a:pt x="1255" y="9"/>
                    </a:lnTo>
                    <a:lnTo>
                      <a:pt x="113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8" name="Freeform 78"/>
              <p:cNvSpPr>
                <a:spLocks/>
              </p:cNvSpPr>
              <p:nvPr/>
            </p:nvSpPr>
            <p:spPr bwMode="auto">
              <a:xfrm>
                <a:off x="4607" y="1182"/>
                <a:ext cx="128" cy="20"/>
              </a:xfrm>
              <a:custGeom>
                <a:avLst/>
                <a:gdLst/>
                <a:ahLst/>
                <a:cxnLst>
                  <a:cxn ang="0">
                    <a:pos x="1014" y="0"/>
                  </a:cxn>
                  <a:cxn ang="0">
                    <a:pos x="850" y="9"/>
                  </a:cxn>
                  <a:cxn ang="0">
                    <a:pos x="694" y="23"/>
                  </a:cxn>
                  <a:cxn ang="0">
                    <a:pos x="561" y="47"/>
                  </a:cxn>
                  <a:cxn ang="0">
                    <a:pos x="437" y="79"/>
                  </a:cxn>
                  <a:cxn ang="0">
                    <a:pos x="429" y="79"/>
                  </a:cxn>
                  <a:cxn ang="0">
                    <a:pos x="421" y="79"/>
                  </a:cxn>
                  <a:cxn ang="0">
                    <a:pos x="304" y="117"/>
                  </a:cxn>
                  <a:cxn ang="0">
                    <a:pos x="210" y="149"/>
                  </a:cxn>
                  <a:cxn ang="0">
                    <a:pos x="70" y="211"/>
                  </a:cxn>
                  <a:cxn ang="0">
                    <a:pos x="16" y="243"/>
                  </a:cxn>
                  <a:cxn ang="0">
                    <a:pos x="8" y="258"/>
                  </a:cxn>
                  <a:cxn ang="0">
                    <a:pos x="0" y="274"/>
                  </a:cxn>
                  <a:cxn ang="0">
                    <a:pos x="8" y="297"/>
                  </a:cxn>
                  <a:cxn ang="0">
                    <a:pos x="32" y="313"/>
                  </a:cxn>
                  <a:cxn ang="0">
                    <a:pos x="39" y="313"/>
                  </a:cxn>
                  <a:cxn ang="0">
                    <a:pos x="55" y="313"/>
                  </a:cxn>
                  <a:cxn ang="0">
                    <a:pos x="102" y="281"/>
                  </a:cxn>
                  <a:cxn ang="0">
                    <a:pos x="242" y="219"/>
                  </a:cxn>
                  <a:cxn ang="0">
                    <a:pos x="383" y="172"/>
                  </a:cxn>
                  <a:cxn ang="0">
                    <a:pos x="561" y="126"/>
                  </a:cxn>
                  <a:cxn ang="0">
                    <a:pos x="663" y="110"/>
                  </a:cxn>
                  <a:cxn ang="0">
                    <a:pos x="772" y="94"/>
                  </a:cxn>
                  <a:cxn ang="0">
                    <a:pos x="889" y="86"/>
                  </a:cxn>
                  <a:cxn ang="0">
                    <a:pos x="1014" y="79"/>
                  </a:cxn>
                  <a:cxn ang="0">
                    <a:pos x="1209" y="94"/>
                  </a:cxn>
                  <a:cxn ang="0">
                    <a:pos x="1310" y="102"/>
                  </a:cxn>
                  <a:cxn ang="0">
                    <a:pos x="1412" y="117"/>
                  </a:cxn>
                  <a:cxn ang="0">
                    <a:pos x="1520" y="141"/>
                  </a:cxn>
                  <a:cxn ang="0">
                    <a:pos x="1637" y="164"/>
                  </a:cxn>
                  <a:cxn ang="0">
                    <a:pos x="1747" y="203"/>
                  </a:cxn>
                  <a:cxn ang="0">
                    <a:pos x="1871" y="243"/>
                  </a:cxn>
                  <a:cxn ang="0">
                    <a:pos x="2004" y="297"/>
                  </a:cxn>
                  <a:cxn ang="0">
                    <a:pos x="2020" y="297"/>
                  </a:cxn>
                  <a:cxn ang="0">
                    <a:pos x="2035" y="297"/>
                  </a:cxn>
                  <a:cxn ang="0">
                    <a:pos x="2051" y="274"/>
                  </a:cxn>
                  <a:cxn ang="0">
                    <a:pos x="2051" y="258"/>
                  </a:cxn>
                  <a:cxn ang="0">
                    <a:pos x="2051" y="243"/>
                  </a:cxn>
                  <a:cxn ang="0">
                    <a:pos x="2043" y="234"/>
                  </a:cxn>
                  <a:cxn ang="0">
                    <a:pos x="2035" y="227"/>
                  </a:cxn>
                  <a:cxn ang="0">
                    <a:pos x="1879" y="164"/>
                  </a:cxn>
                  <a:cxn ang="0">
                    <a:pos x="1676" y="94"/>
                  </a:cxn>
                  <a:cxn ang="0">
                    <a:pos x="1473" y="47"/>
                  </a:cxn>
                  <a:cxn ang="0">
                    <a:pos x="1450" y="47"/>
                  </a:cxn>
                  <a:cxn ang="0">
                    <a:pos x="1435" y="39"/>
                  </a:cxn>
                  <a:cxn ang="0">
                    <a:pos x="1427" y="39"/>
                  </a:cxn>
                  <a:cxn ang="0">
                    <a:pos x="1318" y="23"/>
                  </a:cxn>
                  <a:cxn ang="0">
                    <a:pos x="1209" y="16"/>
                  </a:cxn>
                  <a:cxn ang="0">
                    <a:pos x="1014" y="0"/>
                  </a:cxn>
                </a:cxnLst>
                <a:rect l="0" t="0" r="r" b="b"/>
                <a:pathLst>
                  <a:path w="2051" h="313">
                    <a:moveTo>
                      <a:pt x="1014" y="0"/>
                    </a:moveTo>
                    <a:lnTo>
                      <a:pt x="850" y="9"/>
                    </a:lnTo>
                    <a:lnTo>
                      <a:pt x="694" y="23"/>
                    </a:lnTo>
                    <a:lnTo>
                      <a:pt x="561" y="47"/>
                    </a:lnTo>
                    <a:lnTo>
                      <a:pt x="437" y="79"/>
                    </a:lnTo>
                    <a:lnTo>
                      <a:pt x="429" y="79"/>
                    </a:lnTo>
                    <a:lnTo>
                      <a:pt x="421" y="79"/>
                    </a:lnTo>
                    <a:lnTo>
                      <a:pt x="304" y="117"/>
                    </a:lnTo>
                    <a:lnTo>
                      <a:pt x="210" y="149"/>
                    </a:lnTo>
                    <a:lnTo>
                      <a:pt x="70" y="211"/>
                    </a:lnTo>
                    <a:lnTo>
                      <a:pt x="16" y="243"/>
                    </a:lnTo>
                    <a:lnTo>
                      <a:pt x="8" y="258"/>
                    </a:lnTo>
                    <a:lnTo>
                      <a:pt x="0" y="274"/>
                    </a:lnTo>
                    <a:lnTo>
                      <a:pt x="8" y="297"/>
                    </a:lnTo>
                    <a:lnTo>
                      <a:pt x="32" y="313"/>
                    </a:lnTo>
                    <a:lnTo>
                      <a:pt x="39" y="313"/>
                    </a:lnTo>
                    <a:lnTo>
                      <a:pt x="55" y="313"/>
                    </a:lnTo>
                    <a:lnTo>
                      <a:pt x="102" y="281"/>
                    </a:lnTo>
                    <a:lnTo>
                      <a:pt x="242" y="219"/>
                    </a:lnTo>
                    <a:lnTo>
                      <a:pt x="383" y="172"/>
                    </a:lnTo>
                    <a:lnTo>
                      <a:pt x="561" y="126"/>
                    </a:lnTo>
                    <a:lnTo>
                      <a:pt x="663" y="110"/>
                    </a:lnTo>
                    <a:lnTo>
                      <a:pt x="772" y="94"/>
                    </a:lnTo>
                    <a:lnTo>
                      <a:pt x="889" y="86"/>
                    </a:lnTo>
                    <a:lnTo>
                      <a:pt x="1014" y="79"/>
                    </a:lnTo>
                    <a:lnTo>
                      <a:pt x="1209" y="94"/>
                    </a:lnTo>
                    <a:lnTo>
                      <a:pt x="1310" y="102"/>
                    </a:lnTo>
                    <a:lnTo>
                      <a:pt x="1412" y="117"/>
                    </a:lnTo>
                    <a:lnTo>
                      <a:pt x="1520" y="141"/>
                    </a:lnTo>
                    <a:lnTo>
                      <a:pt x="1637" y="164"/>
                    </a:lnTo>
                    <a:lnTo>
                      <a:pt x="1747" y="203"/>
                    </a:lnTo>
                    <a:lnTo>
                      <a:pt x="1871" y="243"/>
                    </a:lnTo>
                    <a:lnTo>
                      <a:pt x="2004" y="297"/>
                    </a:lnTo>
                    <a:lnTo>
                      <a:pt x="2020" y="297"/>
                    </a:lnTo>
                    <a:lnTo>
                      <a:pt x="2035" y="297"/>
                    </a:lnTo>
                    <a:lnTo>
                      <a:pt x="2051" y="274"/>
                    </a:lnTo>
                    <a:lnTo>
                      <a:pt x="2051" y="258"/>
                    </a:lnTo>
                    <a:lnTo>
                      <a:pt x="2051" y="243"/>
                    </a:lnTo>
                    <a:lnTo>
                      <a:pt x="2043" y="234"/>
                    </a:lnTo>
                    <a:lnTo>
                      <a:pt x="2035" y="227"/>
                    </a:lnTo>
                    <a:lnTo>
                      <a:pt x="1879" y="164"/>
                    </a:lnTo>
                    <a:lnTo>
                      <a:pt x="1676" y="94"/>
                    </a:lnTo>
                    <a:lnTo>
                      <a:pt x="1473" y="47"/>
                    </a:lnTo>
                    <a:lnTo>
                      <a:pt x="1450" y="47"/>
                    </a:lnTo>
                    <a:lnTo>
                      <a:pt x="1435" y="39"/>
                    </a:lnTo>
                    <a:lnTo>
                      <a:pt x="1427" y="39"/>
                    </a:lnTo>
                    <a:lnTo>
                      <a:pt x="1318" y="23"/>
                    </a:lnTo>
                    <a:lnTo>
                      <a:pt x="1209" y="16"/>
                    </a:lnTo>
                    <a:lnTo>
                      <a:pt x="1014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9" name="Freeform 79"/>
              <p:cNvSpPr>
                <a:spLocks/>
              </p:cNvSpPr>
              <p:nvPr/>
            </p:nvSpPr>
            <p:spPr bwMode="auto">
              <a:xfrm>
                <a:off x="4640" y="1106"/>
                <a:ext cx="59" cy="17"/>
              </a:xfrm>
              <a:custGeom>
                <a:avLst/>
                <a:gdLst/>
                <a:ahLst/>
                <a:cxnLst>
                  <a:cxn ang="0">
                    <a:pos x="23" y="94"/>
                  </a:cxn>
                  <a:cxn ang="0">
                    <a:pos x="8" y="188"/>
                  </a:cxn>
                  <a:cxn ang="0">
                    <a:pos x="0" y="250"/>
                  </a:cxn>
                  <a:cxn ang="0">
                    <a:pos x="0" y="274"/>
                  </a:cxn>
                  <a:cxn ang="0">
                    <a:pos x="0" y="281"/>
                  </a:cxn>
                  <a:cxn ang="0">
                    <a:pos x="70" y="250"/>
                  </a:cxn>
                  <a:cxn ang="0">
                    <a:pos x="140" y="235"/>
                  </a:cxn>
                  <a:cxn ang="0">
                    <a:pos x="242" y="211"/>
                  </a:cxn>
                  <a:cxn ang="0">
                    <a:pos x="374" y="204"/>
                  </a:cxn>
                  <a:cxn ang="0">
                    <a:pos x="530" y="204"/>
                  </a:cxn>
                  <a:cxn ang="0">
                    <a:pos x="624" y="211"/>
                  </a:cxn>
                  <a:cxn ang="0">
                    <a:pos x="717" y="227"/>
                  </a:cxn>
                  <a:cxn ang="0">
                    <a:pos x="827" y="242"/>
                  </a:cxn>
                  <a:cxn ang="0">
                    <a:pos x="944" y="274"/>
                  </a:cxn>
                  <a:cxn ang="0">
                    <a:pos x="935" y="188"/>
                  </a:cxn>
                  <a:cxn ang="0">
                    <a:pos x="928" y="133"/>
                  </a:cxn>
                  <a:cxn ang="0">
                    <a:pos x="928" y="110"/>
                  </a:cxn>
                  <a:cxn ang="0">
                    <a:pos x="920" y="94"/>
                  </a:cxn>
                  <a:cxn ang="0">
                    <a:pos x="889" y="78"/>
                  </a:cxn>
                  <a:cxn ang="0">
                    <a:pos x="834" y="55"/>
                  </a:cxn>
                  <a:cxn ang="0">
                    <a:pos x="748" y="31"/>
                  </a:cxn>
                  <a:cxn ang="0">
                    <a:pos x="640" y="8"/>
                  </a:cxn>
                  <a:cxn ang="0">
                    <a:pos x="514" y="0"/>
                  </a:cxn>
                  <a:cxn ang="0">
                    <a:pos x="437" y="0"/>
                  </a:cxn>
                  <a:cxn ang="0">
                    <a:pos x="367" y="8"/>
                  </a:cxn>
                  <a:cxn ang="0">
                    <a:pos x="280" y="16"/>
                  </a:cxn>
                  <a:cxn ang="0">
                    <a:pos x="203" y="40"/>
                  </a:cxn>
                  <a:cxn ang="0">
                    <a:pos x="117" y="63"/>
                  </a:cxn>
                  <a:cxn ang="0">
                    <a:pos x="23" y="94"/>
                  </a:cxn>
                </a:cxnLst>
                <a:rect l="0" t="0" r="r" b="b"/>
                <a:pathLst>
                  <a:path w="944" h="281">
                    <a:moveTo>
                      <a:pt x="23" y="94"/>
                    </a:moveTo>
                    <a:lnTo>
                      <a:pt x="8" y="188"/>
                    </a:lnTo>
                    <a:lnTo>
                      <a:pt x="0" y="250"/>
                    </a:lnTo>
                    <a:lnTo>
                      <a:pt x="0" y="274"/>
                    </a:lnTo>
                    <a:lnTo>
                      <a:pt x="0" y="281"/>
                    </a:lnTo>
                    <a:lnTo>
                      <a:pt x="70" y="250"/>
                    </a:lnTo>
                    <a:lnTo>
                      <a:pt x="140" y="235"/>
                    </a:lnTo>
                    <a:lnTo>
                      <a:pt x="242" y="211"/>
                    </a:lnTo>
                    <a:lnTo>
                      <a:pt x="374" y="204"/>
                    </a:lnTo>
                    <a:lnTo>
                      <a:pt x="530" y="204"/>
                    </a:lnTo>
                    <a:lnTo>
                      <a:pt x="624" y="211"/>
                    </a:lnTo>
                    <a:lnTo>
                      <a:pt x="717" y="227"/>
                    </a:lnTo>
                    <a:lnTo>
                      <a:pt x="827" y="242"/>
                    </a:lnTo>
                    <a:lnTo>
                      <a:pt x="944" y="274"/>
                    </a:lnTo>
                    <a:lnTo>
                      <a:pt x="935" y="188"/>
                    </a:lnTo>
                    <a:lnTo>
                      <a:pt x="928" y="133"/>
                    </a:lnTo>
                    <a:lnTo>
                      <a:pt x="928" y="110"/>
                    </a:lnTo>
                    <a:lnTo>
                      <a:pt x="920" y="94"/>
                    </a:lnTo>
                    <a:lnTo>
                      <a:pt x="889" y="78"/>
                    </a:lnTo>
                    <a:lnTo>
                      <a:pt x="834" y="55"/>
                    </a:lnTo>
                    <a:lnTo>
                      <a:pt x="748" y="31"/>
                    </a:lnTo>
                    <a:lnTo>
                      <a:pt x="640" y="8"/>
                    </a:lnTo>
                    <a:lnTo>
                      <a:pt x="514" y="0"/>
                    </a:lnTo>
                    <a:lnTo>
                      <a:pt x="437" y="0"/>
                    </a:lnTo>
                    <a:lnTo>
                      <a:pt x="367" y="8"/>
                    </a:lnTo>
                    <a:lnTo>
                      <a:pt x="280" y="16"/>
                    </a:lnTo>
                    <a:lnTo>
                      <a:pt x="203" y="40"/>
                    </a:lnTo>
                    <a:lnTo>
                      <a:pt x="117" y="63"/>
                    </a:lnTo>
                    <a:lnTo>
                      <a:pt x="23" y="94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0" name="Freeform 80"/>
              <p:cNvSpPr>
                <a:spLocks/>
              </p:cNvSpPr>
              <p:nvPr/>
            </p:nvSpPr>
            <p:spPr bwMode="auto">
              <a:xfrm>
                <a:off x="4762" y="1116"/>
                <a:ext cx="106" cy="87"/>
              </a:xfrm>
              <a:custGeom>
                <a:avLst/>
                <a:gdLst/>
                <a:ahLst/>
                <a:cxnLst>
                  <a:cxn ang="0">
                    <a:pos x="1707" y="749"/>
                  </a:cxn>
                  <a:cxn ang="0">
                    <a:pos x="1677" y="889"/>
                  </a:cxn>
                  <a:cxn ang="0">
                    <a:pos x="1614" y="1015"/>
                  </a:cxn>
                  <a:cxn ang="0">
                    <a:pos x="1520" y="1123"/>
                  </a:cxn>
                  <a:cxn ang="0">
                    <a:pos x="1403" y="1217"/>
                  </a:cxn>
                  <a:cxn ang="0">
                    <a:pos x="1270" y="1287"/>
                  </a:cxn>
                  <a:cxn ang="0">
                    <a:pos x="1115" y="1342"/>
                  </a:cxn>
                  <a:cxn ang="0">
                    <a:pos x="943" y="1373"/>
                  </a:cxn>
                  <a:cxn ang="0">
                    <a:pos x="772" y="1373"/>
                  </a:cxn>
                  <a:cxn ang="0">
                    <a:pos x="601" y="1350"/>
                  </a:cxn>
                  <a:cxn ang="0">
                    <a:pos x="452" y="1296"/>
                  </a:cxn>
                  <a:cxn ang="0">
                    <a:pos x="313" y="1225"/>
                  </a:cxn>
                  <a:cxn ang="0">
                    <a:pos x="196" y="1132"/>
                  </a:cxn>
                  <a:cxn ang="0">
                    <a:pos x="102" y="1022"/>
                  </a:cxn>
                  <a:cxn ang="0">
                    <a:pos x="39" y="898"/>
                  </a:cxn>
                  <a:cxn ang="0">
                    <a:pos x="0" y="765"/>
                  </a:cxn>
                  <a:cxn ang="0">
                    <a:pos x="0" y="624"/>
                  </a:cxn>
                  <a:cxn ang="0">
                    <a:pos x="32" y="491"/>
                  </a:cxn>
                  <a:cxn ang="0">
                    <a:pos x="94" y="367"/>
                  </a:cxn>
                  <a:cxn ang="0">
                    <a:pos x="187" y="257"/>
                  </a:cxn>
                  <a:cxn ang="0">
                    <a:pos x="304" y="164"/>
                  </a:cxn>
                  <a:cxn ang="0">
                    <a:pos x="444" y="86"/>
                  </a:cxn>
                  <a:cxn ang="0">
                    <a:pos x="592" y="32"/>
                  </a:cxn>
                  <a:cxn ang="0">
                    <a:pos x="764" y="0"/>
                  </a:cxn>
                  <a:cxn ang="0">
                    <a:pos x="936" y="0"/>
                  </a:cxn>
                  <a:cxn ang="0">
                    <a:pos x="1107" y="32"/>
                  </a:cxn>
                  <a:cxn ang="0">
                    <a:pos x="1256" y="78"/>
                  </a:cxn>
                  <a:cxn ang="0">
                    <a:pos x="1396" y="156"/>
                  </a:cxn>
                  <a:cxn ang="0">
                    <a:pos x="1513" y="242"/>
                  </a:cxn>
                  <a:cxn ang="0">
                    <a:pos x="1606" y="351"/>
                  </a:cxn>
                  <a:cxn ang="0">
                    <a:pos x="1668" y="476"/>
                  </a:cxn>
                  <a:cxn ang="0">
                    <a:pos x="1707" y="608"/>
                  </a:cxn>
                </a:cxnLst>
                <a:rect l="0" t="0" r="r" b="b"/>
                <a:pathLst>
                  <a:path w="1707" h="1381">
                    <a:moveTo>
                      <a:pt x="1707" y="679"/>
                    </a:moveTo>
                    <a:lnTo>
                      <a:pt x="1707" y="749"/>
                    </a:lnTo>
                    <a:lnTo>
                      <a:pt x="1691" y="819"/>
                    </a:lnTo>
                    <a:lnTo>
                      <a:pt x="1677" y="889"/>
                    </a:lnTo>
                    <a:lnTo>
                      <a:pt x="1645" y="952"/>
                    </a:lnTo>
                    <a:lnTo>
                      <a:pt x="1614" y="1015"/>
                    </a:lnTo>
                    <a:lnTo>
                      <a:pt x="1567" y="1069"/>
                    </a:lnTo>
                    <a:lnTo>
                      <a:pt x="1520" y="1123"/>
                    </a:lnTo>
                    <a:lnTo>
                      <a:pt x="1466" y="1170"/>
                    </a:lnTo>
                    <a:lnTo>
                      <a:pt x="1403" y="1217"/>
                    </a:lnTo>
                    <a:lnTo>
                      <a:pt x="1341" y="1256"/>
                    </a:lnTo>
                    <a:lnTo>
                      <a:pt x="1270" y="1287"/>
                    </a:lnTo>
                    <a:lnTo>
                      <a:pt x="1193" y="1319"/>
                    </a:lnTo>
                    <a:lnTo>
                      <a:pt x="1115" y="1342"/>
                    </a:lnTo>
                    <a:lnTo>
                      <a:pt x="1029" y="1366"/>
                    </a:lnTo>
                    <a:lnTo>
                      <a:pt x="943" y="1373"/>
                    </a:lnTo>
                    <a:lnTo>
                      <a:pt x="858" y="1381"/>
                    </a:lnTo>
                    <a:lnTo>
                      <a:pt x="772" y="1373"/>
                    </a:lnTo>
                    <a:lnTo>
                      <a:pt x="687" y="1366"/>
                    </a:lnTo>
                    <a:lnTo>
                      <a:pt x="601" y="1350"/>
                    </a:lnTo>
                    <a:lnTo>
                      <a:pt x="523" y="1327"/>
                    </a:lnTo>
                    <a:lnTo>
                      <a:pt x="452" y="1296"/>
                    </a:lnTo>
                    <a:lnTo>
                      <a:pt x="383" y="1264"/>
                    </a:lnTo>
                    <a:lnTo>
                      <a:pt x="313" y="1225"/>
                    </a:lnTo>
                    <a:lnTo>
                      <a:pt x="250" y="1179"/>
                    </a:lnTo>
                    <a:lnTo>
                      <a:pt x="196" y="1132"/>
                    </a:lnTo>
                    <a:lnTo>
                      <a:pt x="149" y="1076"/>
                    </a:lnTo>
                    <a:lnTo>
                      <a:pt x="102" y="1022"/>
                    </a:lnTo>
                    <a:lnTo>
                      <a:pt x="63" y="959"/>
                    </a:lnTo>
                    <a:lnTo>
                      <a:pt x="39" y="898"/>
                    </a:lnTo>
                    <a:lnTo>
                      <a:pt x="16" y="835"/>
                    </a:lnTo>
                    <a:lnTo>
                      <a:pt x="0" y="765"/>
                    </a:lnTo>
                    <a:lnTo>
                      <a:pt x="0" y="695"/>
                    </a:lnTo>
                    <a:lnTo>
                      <a:pt x="0" y="624"/>
                    </a:lnTo>
                    <a:lnTo>
                      <a:pt x="16" y="554"/>
                    </a:lnTo>
                    <a:lnTo>
                      <a:pt x="32" y="491"/>
                    </a:lnTo>
                    <a:lnTo>
                      <a:pt x="63" y="430"/>
                    </a:lnTo>
                    <a:lnTo>
                      <a:pt x="94" y="367"/>
                    </a:lnTo>
                    <a:lnTo>
                      <a:pt x="140" y="313"/>
                    </a:lnTo>
                    <a:lnTo>
                      <a:pt x="187" y="257"/>
                    </a:lnTo>
                    <a:lnTo>
                      <a:pt x="242" y="203"/>
                    </a:lnTo>
                    <a:lnTo>
                      <a:pt x="304" y="164"/>
                    </a:lnTo>
                    <a:lnTo>
                      <a:pt x="367" y="117"/>
                    </a:lnTo>
                    <a:lnTo>
                      <a:pt x="444" y="86"/>
                    </a:lnTo>
                    <a:lnTo>
                      <a:pt x="515" y="55"/>
                    </a:lnTo>
                    <a:lnTo>
                      <a:pt x="592" y="32"/>
                    </a:lnTo>
                    <a:lnTo>
                      <a:pt x="678" y="16"/>
                    </a:lnTo>
                    <a:lnTo>
                      <a:pt x="764" y="0"/>
                    </a:lnTo>
                    <a:lnTo>
                      <a:pt x="849" y="0"/>
                    </a:lnTo>
                    <a:lnTo>
                      <a:pt x="936" y="0"/>
                    </a:lnTo>
                    <a:lnTo>
                      <a:pt x="1022" y="16"/>
                    </a:lnTo>
                    <a:lnTo>
                      <a:pt x="1107" y="32"/>
                    </a:lnTo>
                    <a:lnTo>
                      <a:pt x="1185" y="55"/>
                    </a:lnTo>
                    <a:lnTo>
                      <a:pt x="1256" y="78"/>
                    </a:lnTo>
                    <a:lnTo>
                      <a:pt x="1326" y="117"/>
                    </a:lnTo>
                    <a:lnTo>
                      <a:pt x="1396" y="156"/>
                    </a:lnTo>
                    <a:lnTo>
                      <a:pt x="1458" y="196"/>
                    </a:lnTo>
                    <a:lnTo>
                      <a:pt x="1513" y="242"/>
                    </a:lnTo>
                    <a:lnTo>
                      <a:pt x="1560" y="297"/>
                    </a:lnTo>
                    <a:lnTo>
                      <a:pt x="1606" y="351"/>
                    </a:lnTo>
                    <a:lnTo>
                      <a:pt x="1645" y="414"/>
                    </a:lnTo>
                    <a:lnTo>
                      <a:pt x="1668" y="476"/>
                    </a:lnTo>
                    <a:lnTo>
                      <a:pt x="1691" y="547"/>
                    </a:lnTo>
                    <a:lnTo>
                      <a:pt x="1707" y="608"/>
                    </a:lnTo>
                    <a:lnTo>
                      <a:pt x="1707" y="679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1" name="Freeform 81"/>
              <p:cNvSpPr>
                <a:spLocks/>
              </p:cNvSpPr>
              <p:nvPr/>
            </p:nvSpPr>
            <p:spPr bwMode="auto">
              <a:xfrm>
                <a:off x="4781" y="1177"/>
                <a:ext cx="69" cy="21"/>
              </a:xfrm>
              <a:custGeom>
                <a:avLst/>
                <a:gdLst/>
                <a:ahLst/>
                <a:cxnLst>
                  <a:cxn ang="0">
                    <a:pos x="139" y="328"/>
                  </a:cxn>
                  <a:cxn ang="0">
                    <a:pos x="85" y="297"/>
                  </a:cxn>
                  <a:cxn ang="0">
                    <a:pos x="38" y="274"/>
                  </a:cxn>
                  <a:cxn ang="0">
                    <a:pos x="14" y="250"/>
                  </a:cxn>
                  <a:cxn ang="0">
                    <a:pos x="7" y="234"/>
                  </a:cxn>
                  <a:cxn ang="0">
                    <a:pos x="0" y="211"/>
                  </a:cxn>
                  <a:cxn ang="0">
                    <a:pos x="14" y="180"/>
                  </a:cxn>
                  <a:cxn ang="0">
                    <a:pos x="46" y="141"/>
                  </a:cxn>
                  <a:cxn ang="0">
                    <a:pos x="93" y="101"/>
                  </a:cxn>
                  <a:cxn ang="0">
                    <a:pos x="163" y="63"/>
                  </a:cxn>
                  <a:cxn ang="0">
                    <a:pos x="257" y="31"/>
                  </a:cxn>
                  <a:cxn ang="0">
                    <a:pos x="374" y="8"/>
                  </a:cxn>
                  <a:cxn ang="0">
                    <a:pos x="522" y="0"/>
                  </a:cxn>
                  <a:cxn ang="0">
                    <a:pos x="677" y="0"/>
                  </a:cxn>
                  <a:cxn ang="0">
                    <a:pos x="810" y="16"/>
                  </a:cxn>
                  <a:cxn ang="0">
                    <a:pos x="911" y="40"/>
                  </a:cxn>
                  <a:cxn ang="0">
                    <a:pos x="997" y="71"/>
                  </a:cxn>
                  <a:cxn ang="0">
                    <a:pos x="1028" y="94"/>
                  </a:cxn>
                  <a:cxn ang="0">
                    <a:pos x="1060" y="110"/>
                  </a:cxn>
                  <a:cxn ang="0">
                    <a:pos x="1074" y="133"/>
                  </a:cxn>
                  <a:cxn ang="0">
                    <a:pos x="1090" y="157"/>
                  </a:cxn>
                  <a:cxn ang="0">
                    <a:pos x="1098" y="180"/>
                  </a:cxn>
                  <a:cxn ang="0">
                    <a:pos x="1098" y="204"/>
                  </a:cxn>
                  <a:cxn ang="0">
                    <a:pos x="1090" y="234"/>
                  </a:cxn>
                  <a:cxn ang="0">
                    <a:pos x="1074" y="258"/>
                  </a:cxn>
                  <a:cxn ang="0">
                    <a:pos x="1044" y="274"/>
                  </a:cxn>
                  <a:cxn ang="0">
                    <a:pos x="997" y="297"/>
                  </a:cxn>
                  <a:cxn ang="0">
                    <a:pos x="139" y="328"/>
                  </a:cxn>
                </a:cxnLst>
                <a:rect l="0" t="0" r="r" b="b"/>
                <a:pathLst>
                  <a:path w="1098" h="328">
                    <a:moveTo>
                      <a:pt x="139" y="328"/>
                    </a:moveTo>
                    <a:lnTo>
                      <a:pt x="85" y="297"/>
                    </a:lnTo>
                    <a:lnTo>
                      <a:pt x="38" y="274"/>
                    </a:lnTo>
                    <a:lnTo>
                      <a:pt x="14" y="250"/>
                    </a:lnTo>
                    <a:lnTo>
                      <a:pt x="7" y="234"/>
                    </a:lnTo>
                    <a:lnTo>
                      <a:pt x="0" y="211"/>
                    </a:lnTo>
                    <a:lnTo>
                      <a:pt x="14" y="180"/>
                    </a:lnTo>
                    <a:lnTo>
                      <a:pt x="46" y="141"/>
                    </a:lnTo>
                    <a:lnTo>
                      <a:pt x="93" y="101"/>
                    </a:lnTo>
                    <a:lnTo>
                      <a:pt x="163" y="63"/>
                    </a:lnTo>
                    <a:lnTo>
                      <a:pt x="257" y="31"/>
                    </a:lnTo>
                    <a:lnTo>
                      <a:pt x="374" y="8"/>
                    </a:lnTo>
                    <a:lnTo>
                      <a:pt x="522" y="0"/>
                    </a:lnTo>
                    <a:lnTo>
                      <a:pt x="677" y="0"/>
                    </a:lnTo>
                    <a:lnTo>
                      <a:pt x="810" y="16"/>
                    </a:lnTo>
                    <a:lnTo>
                      <a:pt x="911" y="40"/>
                    </a:lnTo>
                    <a:lnTo>
                      <a:pt x="997" y="71"/>
                    </a:lnTo>
                    <a:lnTo>
                      <a:pt x="1028" y="94"/>
                    </a:lnTo>
                    <a:lnTo>
                      <a:pt x="1060" y="110"/>
                    </a:lnTo>
                    <a:lnTo>
                      <a:pt x="1074" y="133"/>
                    </a:lnTo>
                    <a:lnTo>
                      <a:pt x="1090" y="157"/>
                    </a:lnTo>
                    <a:lnTo>
                      <a:pt x="1098" y="180"/>
                    </a:lnTo>
                    <a:lnTo>
                      <a:pt x="1098" y="204"/>
                    </a:lnTo>
                    <a:lnTo>
                      <a:pt x="1090" y="234"/>
                    </a:lnTo>
                    <a:lnTo>
                      <a:pt x="1074" y="258"/>
                    </a:lnTo>
                    <a:lnTo>
                      <a:pt x="1044" y="274"/>
                    </a:lnTo>
                    <a:lnTo>
                      <a:pt x="997" y="297"/>
                    </a:lnTo>
                    <a:lnTo>
                      <a:pt x="139" y="328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2" name="Freeform 82"/>
              <p:cNvSpPr>
                <a:spLocks/>
              </p:cNvSpPr>
              <p:nvPr/>
            </p:nvSpPr>
            <p:spPr bwMode="auto">
              <a:xfrm>
                <a:off x="4786" y="1181"/>
                <a:ext cx="60" cy="21"/>
              </a:xfrm>
              <a:custGeom>
                <a:avLst/>
                <a:gdLst/>
                <a:ahLst/>
                <a:cxnLst>
                  <a:cxn ang="0">
                    <a:pos x="974" y="172"/>
                  </a:cxn>
                  <a:cxn ang="0">
                    <a:pos x="974" y="187"/>
                  </a:cxn>
                  <a:cxn ang="0">
                    <a:pos x="966" y="203"/>
                  </a:cxn>
                  <a:cxn ang="0">
                    <a:pos x="934" y="234"/>
                  </a:cxn>
                  <a:cxn ang="0">
                    <a:pos x="887" y="266"/>
                  </a:cxn>
                  <a:cxn ang="0">
                    <a:pos x="833" y="297"/>
                  </a:cxn>
                  <a:cxn ang="0">
                    <a:pos x="756" y="312"/>
                  </a:cxn>
                  <a:cxn ang="0">
                    <a:pos x="677" y="327"/>
                  </a:cxn>
                  <a:cxn ang="0">
                    <a:pos x="583" y="343"/>
                  </a:cxn>
                  <a:cxn ang="0">
                    <a:pos x="482" y="343"/>
                  </a:cxn>
                  <a:cxn ang="0">
                    <a:pos x="389" y="343"/>
                  </a:cxn>
                  <a:cxn ang="0">
                    <a:pos x="295" y="336"/>
                  </a:cxn>
                  <a:cxn ang="0">
                    <a:pos x="209" y="320"/>
                  </a:cxn>
                  <a:cxn ang="0">
                    <a:pos x="140" y="297"/>
                  </a:cxn>
                  <a:cxn ang="0">
                    <a:pos x="77" y="273"/>
                  </a:cxn>
                  <a:cxn ang="0">
                    <a:pos x="38" y="242"/>
                  </a:cxn>
                  <a:cxn ang="0">
                    <a:pos x="7" y="210"/>
                  </a:cxn>
                  <a:cxn ang="0">
                    <a:pos x="0" y="195"/>
                  </a:cxn>
                  <a:cxn ang="0">
                    <a:pos x="0" y="179"/>
                  </a:cxn>
                  <a:cxn ang="0">
                    <a:pos x="0" y="156"/>
                  </a:cxn>
                  <a:cxn ang="0">
                    <a:pos x="7" y="140"/>
                  </a:cxn>
                  <a:cxn ang="0">
                    <a:pos x="38" y="109"/>
                  </a:cxn>
                  <a:cxn ang="0">
                    <a:pos x="77" y="78"/>
                  </a:cxn>
                  <a:cxn ang="0">
                    <a:pos x="140" y="55"/>
                  </a:cxn>
                  <a:cxn ang="0">
                    <a:pos x="209" y="32"/>
                  </a:cxn>
                  <a:cxn ang="0">
                    <a:pos x="295" y="16"/>
                  </a:cxn>
                  <a:cxn ang="0">
                    <a:pos x="389" y="0"/>
                  </a:cxn>
                  <a:cxn ang="0">
                    <a:pos x="482" y="0"/>
                  </a:cxn>
                  <a:cxn ang="0">
                    <a:pos x="583" y="0"/>
                  </a:cxn>
                  <a:cxn ang="0">
                    <a:pos x="677" y="8"/>
                  </a:cxn>
                  <a:cxn ang="0">
                    <a:pos x="756" y="23"/>
                  </a:cxn>
                  <a:cxn ang="0">
                    <a:pos x="833" y="46"/>
                  </a:cxn>
                  <a:cxn ang="0">
                    <a:pos x="887" y="70"/>
                  </a:cxn>
                  <a:cxn ang="0">
                    <a:pos x="934" y="102"/>
                  </a:cxn>
                  <a:cxn ang="0">
                    <a:pos x="966" y="133"/>
                  </a:cxn>
                  <a:cxn ang="0">
                    <a:pos x="974" y="149"/>
                  </a:cxn>
                  <a:cxn ang="0">
                    <a:pos x="974" y="172"/>
                  </a:cxn>
                </a:cxnLst>
                <a:rect l="0" t="0" r="r" b="b"/>
                <a:pathLst>
                  <a:path w="974" h="343">
                    <a:moveTo>
                      <a:pt x="974" y="172"/>
                    </a:moveTo>
                    <a:lnTo>
                      <a:pt x="974" y="187"/>
                    </a:lnTo>
                    <a:lnTo>
                      <a:pt x="966" y="203"/>
                    </a:lnTo>
                    <a:lnTo>
                      <a:pt x="934" y="234"/>
                    </a:lnTo>
                    <a:lnTo>
                      <a:pt x="887" y="266"/>
                    </a:lnTo>
                    <a:lnTo>
                      <a:pt x="833" y="297"/>
                    </a:lnTo>
                    <a:lnTo>
                      <a:pt x="756" y="312"/>
                    </a:lnTo>
                    <a:lnTo>
                      <a:pt x="677" y="327"/>
                    </a:lnTo>
                    <a:lnTo>
                      <a:pt x="583" y="343"/>
                    </a:lnTo>
                    <a:lnTo>
                      <a:pt x="482" y="343"/>
                    </a:lnTo>
                    <a:lnTo>
                      <a:pt x="389" y="343"/>
                    </a:lnTo>
                    <a:lnTo>
                      <a:pt x="295" y="336"/>
                    </a:lnTo>
                    <a:lnTo>
                      <a:pt x="209" y="320"/>
                    </a:lnTo>
                    <a:lnTo>
                      <a:pt x="140" y="297"/>
                    </a:lnTo>
                    <a:lnTo>
                      <a:pt x="77" y="273"/>
                    </a:lnTo>
                    <a:lnTo>
                      <a:pt x="38" y="242"/>
                    </a:lnTo>
                    <a:lnTo>
                      <a:pt x="7" y="210"/>
                    </a:lnTo>
                    <a:lnTo>
                      <a:pt x="0" y="195"/>
                    </a:lnTo>
                    <a:lnTo>
                      <a:pt x="0" y="179"/>
                    </a:lnTo>
                    <a:lnTo>
                      <a:pt x="0" y="156"/>
                    </a:lnTo>
                    <a:lnTo>
                      <a:pt x="7" y="140"/>
                    </a:lnTo>
                    <a:lnTo>
                      <a:pt x="38" y="109"/>
                    </a:lnTo>
                    <a:lnTo>
                      <a:pt x="77" y="78"/>
                    </a:lnTo>
                    <a:lnTo>
                      <a:pt x="140" y="55"/>
                    </a:lnTo>
                    <a:lnTo>
                      <a:pt x="209" y="32"/>
                    </a:lnTo>
                    <a:lnTo>
                      <a:pt x="295" y="16"/>
                    </a:lnTo>
                    <a:lnTo>
                      <a:pt x="389" y="0"/>
                    </a:lnTo>
                    <a:lnTo>
                      <a:pt x="482" y="0"/>
                    </a:lnTo>
                    <a:lnTo>
                      <a:pt x="583" y="0"/>
                    </a:lnTo>
                    <a:lnTo>
                      <a:pt x="677" y="8"/>
                    </a:lnTo>
                    <a:lnTo>
                      <a:pt x="756" y="23"/>
                    </a:lnTo>
                    <a:lnTo>
                      <a:pt x="833" y="46"/>
                    </a:lnTo>
                    <a:lnTo>
                      <a:pt x="887" y="70"/>
                    </a:lnTo>
                    <a:lnTo>
                      <a:pt x="934" y="102"/>
                    </a:lnTo>
                    <a:lnTo>
                      <a:pt x="966" y="133"/>
                    </a:lnTo>
                    <a:lnTo>
                      <a:pt x="974" y="149"/>
                    </a:lnTo>
                    <a:lnTo>
                      <a:pt x="974" y="172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3" name="Freeform 83"/>
              <p:cNvSpPr>
                <a:spLocks/>
              </p:cNvSpPr>
              <p:nvPr/>
            </p:nvSpPr>
            <p:spPr bwMode="auto">
              <a:xfrm>
                <a:off x="4786" y="1191"/>
                <a:ext cx="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8"/>
                  </a:cxn>
                  <a:cxn ang="0">
                    <a:pos x="85" y="46"/>
                  </a:cxn>
                  <a:cxn ang="0">
                    <a:pos x="132" y="78"/>
                  </a:cxn>
                  <a:cxn ang="0">
                    <a:pos x="202" y="102"/>
                  </a:cxn>
                  <a:cxn ang="0">
                    <a:pos x="280" y="117"/>
                  </a:cxn>
                  <a:cxn ang="0">
                    <a:pos x="373" y="133"/>
                  </a:cxn>
                  <a:cxn ang="0">
                    <a:pos x="475" y="133"/>
                  </a:cxn>
                  <a:cxn ang="0">
                    <a:pos x="576" y="125"/>
                  </a:cxn>
                  <a:cxn ang="0">
                    <a:pos x="662" y="117"/>
                  </a:cxn>
                  <a:cxn ang="0">
                    <a:pos x="747" y="93"/>
                  </a:cxn>
                  <a:cxn ang="0">
                    <a:pos x="817" y="78"/>
                  </a:cxn>
                  <a:cxn ang="0">
                    <a:pos x="880" y="55"/>
                  </a:cxn>
                  <a:cxn ang="0">
                    <a:pos x="934" y="23"/>
                  </a:cxn>
                  <a:cxn ang="0">
                    <a:pos x="974" y="0"/>
                  </a:cxn>
                  <a:cxn ang="0">
                    <a:pos x="974" y="23"/>
                  </a:cxn>
                  <a:cxn ang="0">
                    <a:pos x="966" y="55"/>
                  </a:cxn>
                  <a:cxn ang="0">
                    <a:pos x="934" y="78"/>
                  </a:cxn>
                  <a:cxn ang="0">
                    <a:pos x="880" y="109"/>
                  </a:cxn>
                  <a:cxn ang="0">
                    <a:pos x="786" y="148"/>
                  </a:cxn>
                  <a:cxn ang="0">
                    <a:pos x="716" y="163"/>
                  </a:cxn>
                  <a:cxn ang="0">
                    <a:pos x="646" y="179"/>
                  </a:cxn>
                  <a:cxn ang="0">
                    <a:pos x="560" y="187"/>
                  </a:cxn>
                  <a:cxn ang="0">
                    <a:pos x="466" y="187"/>
                  </a:cxn>
                  <a:cxn ang="0">
                    <a:pos x="373" y="187"/>
                  </a:cxn>
                  <a:cxn ang="0">
                    <a:pos x="280" y="179"/>
                  </a:cxn>
                  <a:cxn ang="0">
                    <a:pos x="202" y="163"/>
                  </a:cxn>
                  <a:cxn ang="0">
                    <a:pos x="132" y="140"/>
                  </a:cxn>
                  <a:cxn ang="0">
                    <a:pos x="77" y="117"/>
                  </a:cxn>
                  <a:cxn ang="0">
                    <a:pos x="31" y="86"/>
                  </a:cxn>
                  <a:cxn ang="0">
                    <a:pos x="7" y="46"/>
                  </a:cxn>
                  <a:cxn ang="0">
                    <a:pos x="0" y="23"/>
                  </a:cxn>
                  <a:cxn ang="0">
                    <a:pos x="0" y="0"/>
                  </a:cxn>
                </a:cxnLst>
                <a:rect l="0" t="0" r="r" b="b"/>
                <a:pathLst>
                  <a:path w="974" h="187">
                    <a:moveTo>
                      <a:pt x="0" y="0"/>
                    </a:moveTo>
                    <a:lnTo>
                      <a:pt x="15" y="8"/>
                    </a:lnTo>
                    <a:lnTo>
                      <a:pt x="85" y="46"/>
                    </a:lnTo>
                    <a:lnTo>
                      <a:pt x="132" y="78"/>
                    </a:lnTo>
                    <a:lnTo>
                      <a:pt x="202" y="102"/>
                    </a:lnTo>
                    <a:lnTo>
                      <a:pt x="280" y="117"/>
                    </a:lnTo>
                    <a:lnTo>
                      <a:pt x="373" y="133"/>
                    </a:lnTo>
                    <a:lnTo>
                      <a:pt x="475" y="133"/>
                    </a:lnTo>
                    <a:lnTo>
                      <a:pt x="576" y="125"/>
                    </a:lnTo>
                    <a:lnTo>
                      <a:pt x="662" y="117"/>
                    </a:lnTo>
                    <a:lnTo>
                      <a:pt x="747" y="93"/>
                    </a:lnTo>
                    <a:lnTo>
                      <a:pt x="817" y="78"/>
                    </a:lnTo>
                    <a:lnTo>
                      <a:pt x="880" y="55"/>
                    </a:lnTo>
                    <a:lnTo>
                      <a:pt x="934" y="23"/>
                    </a:lnTo>
                    <a:lnTo>
                      <a:pt x="974" y="0"/>
                    </a:lnTo>
                    <a:lnTo>
                      <a:pt x="974" y="23"/>
                    </a:lnTo>
                    <a:lnTo>
                      <a:pt x="966" y="55"/>
                    </a:lnTo>
                    <a:lnTo>
                      <a:pt x="934" y="78"/>
                    </a:lnTo>
                    <a:lnTo>
                      <a:pt x="880" y="109"/>
                    </a:lnTo>
                    <a:lnTo>
                      <a:pt x="786" y="148"/>
                    </a:lnTo>
                    <a:lnTo>
                      <a:pt x="716" y="163"/>
                    </a:lnTo>
                    <a:lnTo>
                      <a:pt x="646" y="179"/>
                    </a:lnTo>
                    <a:lnTo>
                      <a:pt x="560" y="187"/>
                    </a:lnTo>
                    <a:lnTo>
                      <a:pt x="466" y="187"/>
                    </a:lnTo>
                    <a:lnTo>
                      <a:pt x="373" y="187"/>
                    </a:lnTo>
                    <a:lnTo>
                      <a:pt x="280" y="179"/>
                    </a:lnTo>
                    <a:lnTo>
                      <a:pt x="202" y="163"/>
                    </a:lnTo>
                    <a:lnTo>
                      <a:pt x="132" y="140"/>
                    </a:lnTo>
                    <a:lnTo>
                      <a:pt x="77" y="117"/>
                    </a:lnTo>
                    <a:lnTo>
                      <a:pt x="31" y="86"/>
                    </a:lnTo>
                    <a:lnTo>
                      <a:pt x="7" y="46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4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4" name="Freeform 84"/>
              <p:cNvSpPr>
                <a:spLocks/>
              </p:cNvSpPr>
              <p:nvPr/>
            </p:nvSpPr>
            <p:spPr bwMode="auto">
              <a:xfrm>
                <a:off x="4764" y="1129"/>
                <a:ext cx="102" cy="15"/>
              </a:xfrm>
              <a:custGeom>
                <a:avLst/>
                <a:gdLst/>
                <a:ahLst/>
                <a:cxnLst>
                  <a:cxn ang="0">
                    <a:pos x="16" y="180"/>
                  </a:cxn>
                  <a:cxn ang="0">
                    <a:pos x="8" y="187"/>
                  </a:cxn>
                  <a:cxn ang="0">
                    <a:pos x="0" y="203"/>
                  </a:cxn>
                  <a:cxn ang="0">
                    <a:pos x="8" y="227"/>
                  </a:cxn>
                  <a:cxn ang="0">
                    <a:pos x="24" y="234"/>
                  </a:cxn>
                  <a:cxn ang="0">
                    <a:pos x="47" y="234"/>
                  </a:cxn>
                  <a:cxn ang="0">
                    <a:pos x="78" y="218"/>
                  </a:cxn>
                  <a:cxn ang="0">
                    <a:pos x="164" y="180"/>
                  </a:cxn>
                  <a:cxn ang="0">
                    <a:pos x="304" y="133"/>
                  </a:cxn>
                  <a:cxn ang="0">
                    <a:pos x="389" y="110"/>
                  </a:cxn>
                  <a:cxn ang="0">
                    <a:pos x="492" y="86"/>
                  </a:cxn>
                  <a:cxn ang="0">
                    <a:pos x="593" y="70"/>
                  </a:cxn>
                  <a:cxn ang="0">
                    <a:pos x="717" y="63"/>
                  </a:cxn>
                  <a:cxn ang="0">
                    <a:pos x="842" y="63"/>
                  </a:cxn>
                  <a:cxn ang="0">
                    <a:pos x="974" y="70"/>
                  </a:cxn>
                  <a:cxn ang="0">
                    <a:pos x="1123" y="86"/>
                  </a:cxn>
                  <a:cxn ang="0">
                    <a:pos x="1271" y="117"/>
                  </a:cxn>
                  <a:cxn ang="0">
                    <a:pos x="1435" y="164"/>
                  </a:cxn>
                  <a:cxn ang="0">
                    <a:pos x="1598" y="227"/>
                  </a:cxn>
                  <a:cxn ang="0">
                    <a:pos x="1606" y="227"/>
                  </a:cxn>
                  <a:cxn ang="0">
                    <a:pos x="1622" y="227"/>
                  </a:cxn>
                  <a:cxn ang="0">
                    <a:pos x="1638" y="211"/>
                  </a:cxn>
                  <a:cxn ang="0">
                    <a:pos x="1638" y="187"/>
                  </a:cxn>
                  <a:cxn ang="0">
                    <a:pos x="1622" y="171"/>
                  </a:cxn>
                  <a:cxn ang="0">
                    <a:pos x="1450" y="101"/>
                  </a:cxn>
                  <a:cxn ang="0">
                    <a:pos x="1287" y="63"/>
                  </a:cxn>
                  <a:cxn ang="0">
                    <a:pos x="1130" y="23"/>
                  </a:cxn>
                  <a:cxn ang="0">
                    <a:pos x="983" y="7"/>
                  </a:cxn>
                  <a:cxn ang="0">
                    <a:pos x="842" y="0"/>
                  </a:cxn>
                  <a:cxn ang="0">
                    <a:pos x="709" y="0"/>
                  </a:cxn>
                  <a:cxn ang="0">
                    <a:pos x="585" y="16"/>
                  </a:cxn>
                  <a:cxn ang="0">
                    <a:pos x="476" y="31"/>
                  </a:cxn>
                  <a:cxn ang="0">
                    <a:pos x="375" y="54"/>
                  </a:cxn>
                  <a:cxn ang="0">
                    <a:pos x="281" y="78"/>
                  </a:cxn>
                  <a:cxn ang="0">
                    <a:pos x="141" y="124"/>
                  </a:cxn>
                  <a:cxn ang="0">
                    <a:pos x="47" y="164"/>
                  </a:cxn>
                  <a:cxn ang="0">
                    <a:pos x="16" y="180"/>
                  </a:cxn>
                </a:cxnLst>
                <a:rect l="0" t="0" r="r" b="b"/>
                <a:pathLst>
                  <a:path w="1638" h="234">
                    <a:moveTo>
                      <a:pt x="16" y="180"/>
                    </a:moveTo>
                    <a:lnTo>
                      <a:pt x="8" y="187"/>
                    </a:lnTo>
                    <a:lnTo>
                      <a:pt x="0" y="203"/>
                    </a:lnTo>
                    <a:lnTo>
                      <a:pt x="8" y="227"/>
                    </a:lnTo>
                    <a:lnTo>
                      <a:pt x="24" y="234"/>
                    </a:lnTo>
                    <a:lnTo>
                      <a:pt x="47" y="234"/>
                    </a:lnTo>
                    <a:lnTo>
                      <a:pt x="78" y="218"/>
                    </a:lnTo>
                    <a:lnTo>
                      <a:pt x="164" y="180"/>
                    </a:lnTo>
                    <a:lnTo>
                      <a:pt x="304" y="133"/>
                    </a:lnTo>
                    <a:lnTo>
                      <a:pt x="389" y="110"/>
                    </a:lnTo>
                    <a:lnTo>
                      <a:pt x="492" y="86"/>
                    </a:lnTo>
                    <a:lnTo>
                      <a:pt x="593" y="70"/>
                    </a:lnTo>
                    <a:lnTo>
                      <a:pt x="717" y="63"/>
                    </a:lnTo>
                    <a:lnTo>
                      <a:pt x="842" y="63"/>
                    </a:lnTo>
                    <a:lnTo>
                      <a:pt x="974" y="70"/>
                    </a:lnTo>
                    <a:lnTo>
                      <a:pt x="1123" y="86"/>
                    </a:lnTo>
                    <a:lnTo>
                      <a:pt x="1271" y="117"/>
                    </a:lnTo>
                    <a:lnTo>
                      <a:pt x="1435" y="164"/>
                    </a:lnTo>
                    <a:lnTo>
                      <a:pt x="1598" y="227"/>
                    </a:lnTo>
                    <a:lnTo>
                      <a:pt x="1606" y="227"/>
                    </a:lnTo>
                    <a:lnTo>
                      <a:pt x="1622" y="227"/>
                    </a:lnTo>
                    <a:lnTo>
                      <a:pt x="1638" y="211"/>
                    </a:lnTo>
                    <a:lnTo>
                      <a:pt x="1638" y="187"/>
                    </a:lnTo>
                    <a:lnTo>
                      <a:pt x="1622" y="171"/>
                    </a:lnTo>
                    <a:lnTo>
                      <a:pt x="1450" y="101"/>
                    </a:lnTo>
                    <a:lnTo>
                      <a:pt x="1287" y="63"/>
                    </a:lnTo>
                    <a:lnTo>
                      <a:pt x="1130" y="23"/>
                    </a:lnTo>
                    <a:lnTo>
                      <a:pt x="983" y="7"/>
                    </a:lnTo>
                    <a:lnTo>
                      <a:pt x="842" y="0"/>
                    </a:lnTo>
                    <a:lnTo>
                      <a:pt x="709" y="0"/>
                    </a:lnTo>
                    <a:lnTo>
                      <a:pt x="585" y="16"/>
                    </a:lnTo>
                    <a:lnTo>
                      <a:pt x="476" y="31"/>
                    </a:lnTo>
                    <a:lnTo>
                      <a:pt x="375" y="54"/>
                    </a:lnTo>
                    <a:lnTo>
                      <a:pt x="281" y="78"/>
                    </a:lnTo>
                    <a:lnTo>
                      <a:pt x="141" y="124"/>
                    </a:lnTo>
                    <a:lnTo>
                      <a:pt x="47" y="164"/>
                    </a:lnTo>
                    <a:lnTo>
                      <a:pt x="16" y="180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5" name="Freeform 85"/>
              <p:cNvSpPr>
                <a:spLocks/>
              </p:cNvSpPr>
              <p:nvPr/>
            </p:nvSpPr>
            <p:spPr bwMode="auto">
              <a:xfrm>
                <a:off x="4761" y="1148"/>
                <a:ext cx="109" cy="15"/>
              </a:xfrm>
              <a:custGeom>
                <a:avLst/>
                <a:gdLst/>
                <a:ahLst/>
                <a:cxnLst>
                  <a:cxn ang="0">
                    <a:pos x="15" y="180"/>
                  </a:cxn>
                  <a:cxn ang="0">
                    <a:pos x="8" y="188"/>
                  </a:cxn>
                  <a:cxn ang="0">
                    <a:pos x="0" y="195"/>
                  </a:cxn>
                  <a:cxn ang="0">
                    <a:pos x="0" y="211"/>
                  </a:cxn>
                  <a:cxn ang="0">
                    <a:pos x="8" y="218"/>
                  </a:cxn>
                  <a:cxn ang="0">
                    <a:pos x="15" y="227"/>
                  </a:cxn>
                  <a:cxn ang="0">
                    <a:pos x="24" y="234"/>
                  </a:cxn>
                  <a:cxn ang="0">
                    <a:pos x="47" y="234"/>
                  </a:cxn>
                  <a:cxn ang="0">
                    <a:pos x="78" y="218"/>
                  </a:cxn>
                  <a:cxn ang="0">
                    <a:pos x="171" y="180"/>
                  </a:cxn>
                  <a:cxn ang="0">
                    <a:pos x="319" y="125"/>
                  </a:cxn>
                  <a:cxn ang="0">
                    <a:pos x="413" y="110"/>
                  </a:cxn>
                  <a:cxn ang="0">
                    <a:pos x="522" y="86"/>
                  </a:cxn>
                  <a:cxn ang="0">
                    <a:pos x="639" y="70"/>
                  </a:cxn>
                  <a:cxn ang="0">
                    <a:pos x="763" y="63"/>
                  </a:cxn>
                  <a:cxn ang="0">
                    <a:pos x="896" y="55"/>
                  </a:cxn>
                  <a:cxn ang="0">
                    <a:pos x="1044" y="63"/>
                  </a:cxn>
                  <a:cxn ang="0">
                    <a:pos x="1200" y="86"/>
                  </a:cxn>
                  <a:cxn ang="0">
                    <a:pos x="1356" y="117"/>
                  </a:cxn>
                  <a:cxn ang="0">
                    <a:pos x="1528" y="157"/>
                  </a:cxn>
                  <a:cxn ang="0">
                    <a:pos x="1706" y="218"/>
                  </a:cxn>
                  <a:cxn ang="0">
                    <a:pos x="1715" y="227"/>
                  </a:cxn>
                  <a:cxn ang="0">
                    <a:pos x="1730" y="218"/>
                  </a:cxn>
                  <a:cxn ang="0">
                    <a:pos x="1738" y="211"/>
                  </a:cxn>
                  <a:cxn ang="0">
                    <a:pos x="1746" y="203"/>
                  </a:cxn>
                  <a:cxn ang="0">
                    <a:pos x="1746" y="195"/>
                  </a:cxn>
                  <a:cxn ang="0">
                    <a:pos x="1746" y="180"/>
                  </a:cxn>
                  <a:cxn ang="0">
                    <a:pos x="1730" y="164"/>
                  </a:cxn>
                  <a:cxn ang="0">
                    <a:pos x="1543" y="101"/>
                  </a:cxn>
                  <a:cxn ang="0">
                    <a:pos x="1372" y="55"/>
                  </a:cxn>
                  <a:cxn ang="0">
                    <a:pos x="1208" y="24"/>
                  </a:cxn>
                  <a:cxn ang="0">
                    <a:pos x="1044" y="8"/>
                  </a:cxn>
                  <a:cxn ang="0">
                    <a:pos x="896" y="0"/>
                  </a:cxn>
                  <a:cxn ang="0">
                    <a:pos x="756" y="0"/>
                  </a:cxn>
                  <a:cxn ang="0">
                    <a:pos x="623" y="8"/>
                  </a:cxn>
                  <a:cxn ang="0">
                    <a:pos x="506" y="24"/>
                  </a:cxn>
                  <a:cxn ang="0">
                    <a:pos x="398" y="47"/>
                  </a:cxn>
                  <a:cxn ang="0">
                    <a:pos x="304" y="70"/>
                  </a:cxn>
                  <a:cxn ang="0">
                    <a:pos x="148" y="125"/>
                  </a:cxn>
                  <a:cxn ang="0">
                    <a:pos x="54" y="164"/>
                  </a:cxn>
                  <a:cxn ang="0">
                    <a:pos x="15" y="180"/>
                  </a:cxn>
                </a:cxnLst>
                <a:rect l="0" t="0" r="r" b="b"/>
                <a:pathLst>
                  <a:path w="1746" h="234">
                    <a:moveTo>
                      <a:pt x="15" y="180"/>
                    </a:moveTo>
                    <a:lnTo>
                      <a:pt x="8" y="188"/>
                    </a:lnTo>
                    <a:lnTo>
                      <a:pt x="0" y="195"/>
                    </a:lnTo>
                    <a:lnTo>
                      <a:pt x="0" y="211"/>
                    </a:lnTo>
                    <a:lnTo>
                      <a:pt x="8" y="218"/>
                    </a:lnTo>
                    <a:lnTo>
                      <a:pt x="15" y="227"/>
                    </a:lnTo>
                    <a:lnTo>
                      <a:pt x="24" y="234"/>
                    </a:lnTo>
                    <a:lnTo>
                      <a:pt x="47" y="234"/>
                    </a:lnTo>
                    <a:lnTo>
                      <a:pt x="78" y="218"/>
                    </a:lnTo>
                    <a:lnTo>
                      <a:pt x="171" y="180"/>
                    </a:lnTo>
                    <a:lnTo>
                      <a:pt x="319" y="125"/>
                    </a:lnTo>
                    <a:lnTo>
                      <a:pt x="413" y="110"/>
                    </a:lnTo>
                    <a:lnTo>
                      <a:pt x="522" y="86"/>
                    </a:lnTo>
                    <a:lnTo>
                      <a:pt x="639" y="70"/>
                    </a:lnTo>
                    <a:lnTo>
                      <a:pt x="763" y="63"/>
                    </a:lnTo>
                    <a:lnTo>
                      <a:pt x="896" y="55"/>
                    </a:lnTo>
                    <a:lnTo>
                      <a:pt x="1044" y="63"/>
                    </a:lnTo>
                    <a:lnTo>
                      <a:pt x="1200" y="86"/>
                    </a:lnTo>
                    <a:lnTo>
                      <a:pt x="1356" y="117"/>
                    </a:lnTo>
                    <a:lnTo>
                      <a:pt x="1528" y="157"/>
                    </a:lnTo>
                    <a:lnTo>
                      <a:pt x="1706" y="218"/>
                    </a:lnTo>
                    <a:lnTo>
                      <a:pt x="1715" y="227"/>
                    </a:lnTo>
                    <a:lnTo>
                      <a:pt x="1730" y="218"/>
                    </a:lnTo>
                    <a:lnTo>
                      <a:pt x="1738" y="211"/>
                    </a:lnTo>
                    <a:lnTo>
                      <a:pt x="1746" y="203"/>
                    </a:lnTo>
                    <a:lnTo>
                      <a:pt x="1746" y="195"/>
                    </a:lnTo>
                    <a:lnTo>
                      <a:pt x="1746" y="180"/>
                    </a:lnTo>
                    <a:lnTo>
                      <a:pt x="1730" y="164"/>
                    </a:lnTo>
                    <a:lnTo>
                      <a:pt x="1543" y="101"/>
                    </a:lnTo>
                    <a:lnTo>
                      <a:pt x="1372" y="55"/>
                    </a:lnTo>
                    <a:lnTo>
                      <a:pt x="1208" y="24"/>
                    </a:lnTo>
                    <a:lnTo>
                      <a:pt x="1044" y="8"/>
                    </a:lnTo>
                    <a:lnTo>
                      <a:pt x="896" y="0"/>
                    </a:lnTo>
                    <a:lnTo>
                      <a:pt x="756" y="0"/>
                    </a:lnTo>
                    <a:lnTo>
                      <a:pt x="623" y="8"/>
                    </a:lnTo>
                    <a:lnTo>
                      <a:pt x="506" y="24"/>
                    </a:lnTo>
                    <a:lnTo>
                      <a:pt x="398" y="47"/>
                    </a:lnTo>
                    <a:lnTo>
                      <a:pt x="304" y="70"/>
                    </a:lnTo>
                    <a:lnTo>
                      <a:pt x="148" y="125"/>
                    </a:lnTo>
                    <a:lnTo>
                      <a:pt x="54" y="164"/>
                    </a:lnTo>
                    <a:lnTo>
                      <a:pt x="15" y="180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6" name="Freeform 86"/>
              <p:cNvSpPr>
                <a:spLocks/>
              </p:cNvSpPr>
              <p:nvPr/>
            </p:nvSpPr>
            <p:spPr bwMode="auto">
              <a:xfrm>
                <a:off x="4767" y="1167"/>
                <a:ext cx="97" cy="15"/>
              </a:xfrm>
              <a:custGeom>
                <a:avLst/>
                <a:gdLst/>
                <a:ahLst/>
                <a:cxnLst>
                  <a:cxn ang="0">
                    <a:pos x="8" y="179"/>
                  </a:cxn>
                  <a:cxn ang="0">
                    <a:pos x="0" y="194"/>
                  </a:cxn>
                  <a:cxn ang="0">
                    <a:pos x="0" y="218"/>
                  </a:cxn>
                  <a:cxn ang="0">
                    <a:pos x="16" y="234"/>
                  </a:cxn>
                  <a:cxn ang="0">
                    <a:pos x="40" y="234"/>
                  </a:cxn>
                  <a:cxn ang="0">
                    <a:pos x="70" y="210"/>
                  </a:cxn>
                  <a:cxn ang="0">
                    <a:pos x="156" y="171"/>
                  </a:cxn>
                  <a:cxn ang="0">
                    <a:pos x="288" y="124"/>
                  </a:cxn>
                  <a:cxn ang="0">
                    <a:pos x="366" y="101"/>
                  </a:cxn>
                  <a:cxn ang="0">
                    <a:pos x="460" y="86"/>
                  </a:cxn>
                  <a:cxn ang="0">
                    <a:pos x="561" y="70"/>
                  </a:cxn>
                  <a:cxn ang="0">
                    <a:pos x="678" y="62"/>
                  </a:cxn>
                  <a:cxn ang="0">
                    <a:pos x="803" y="54"/>
                  </a:cxn>
                  <a:cxn ang="0">
                    <a:pos x="927" y="62"/>
                  </a:cxn>
                  <a:cxn ang="0">
                    <a:pos x="1068" y="86"/>
                  </a:cxn>
                  <a:cxn ang="0">
                    <a:pos x="1216" y="117"/>
                  </a:cxn>
                  <a:cxn ang="0">
                    <a:pos x="1364" y="163"/>
                  </a:cxn>
                  <a:cxn ang="0">
                    <a:pos x="1520" y="218"/>
                  </a:cxn>
                  <a:cxn ang="0">
                    <a:pos x="1535" y="226"/>
                  </a:cxn>
                  <a:cxn ang="0">
                    <a:pos x="1544" y="218"/>
                  </a:cxn>
                  <a:cxn ang="0">
                    <a:pos x="1551" y="210"/>
                  </a:cxn>
                  <a:cxn ang="0">
                    <a:pos x="1559" y="203"/>
                  </a:cxn>
                  <a:cxn ang="0">
                    <a:pos x="1559" y="179"/>
                  </a:cxn>
                  <a:cxn ang="0">
                    <a:pos x="1544" y="163"/>
                  </a:cxn>
                  <a:cxn ang="0">
                    <a:pos x="1380" y="101"/>
                  </a:cxn>
                  <a:cxn ang="0">
                    <a:pos x="1224" y="54"/>
                  </a:cxn>
                  <a:cxn ang="0">
                    <a:pos x="1076" y="23"/>
                  </a:cxn>
                  <a:cxn ang="0">
                    <a:pos x="936" y="7"/>
                  </a:cxn>
                  <a:cxn ang="0">
                    <a:pos x="795" y="0"/>
                  </a:cxn>
                  <a:cxn ang="0">
                    <a:pos x="670" y="0"/>
                  </a:cxn>
                  <a:cxn ang="0">
                    <a:pos x="554" y="7"/>
                  </a:cxn>
                  <a:cxn ang="0">
                    <a:pos x="452" y="23"/>
                  </a:cxn>
                  <a:cxn ang="0">
                    <a:pos x="351" y="46"/>
                  </a:cxn>
                  <a:cxn ang="0">
                    <a:pos x="265" y="70"/>
                  </a:cxn>
                  <a:cxn ang="0">
                    <a:pos x="125" y="124"/>
                  </a:cxn>
                  <a:cxn ang="0">
                    <a:pos x="40" y="163"/>
                  </a:cxn>
                  <a:cxn ang="0">
                    <a:pos x="8" y="179"/>
                  </a:cxn>
                </a:cxnLst>
                <a:rect l="0" t="0" r="r" b="b"/>
                <a:pathLst>
                  <a:path w="1559" h="234">
                    <a:moveTo>
                      <a:pt x="8" y="179"/>
                    </a:moveTo>
                    <a:lnTo>
                      <a:pt x="0" y="194"/>
                    </a:lnTo>
                    <a:lnTo>
                      <a:pt x="0" y="218"/>
                    </a:lnTo>
                    <a:lnTo>
                      <a:pt x="16" y="234"/>
                    </a:lnTo>
                    <a:lnTo>
                      <a:pt x="40" y="234"/>
                    </a:lnTo>
                    <a:lnTo>
                      <a:pt x="70" y="210"/>
                    </a:lnTo>
                    <a:lnTo>
                      <a:pt x="156" y="171"/>
                    </a:lnTo>
                    <a:lnTo>
                      <a:pt x="288" y="124"/>
                    </a:lnTo>
                    <a:lnTo>
                      <a:pt x="366" y="101"/>
                    </a:lnTo>
                    <a:lnTo>
                      <a:pt x="460" y="86"/>
                    </a:lnTo>
                    <a:lnTo>
                      <a:pt x="561" y="70"/>
                    </a:lnTo>
                    <a:lnTo>
                      <a:pt x="678" y="62"/>
                    </a:lnTo>
                    <a:lnTo>
                      <a:pt x="803" y="54"/>
                    </a:lnTo>
                    <a:lnTo>
                      <a:pt x="927" y="62"/>
                    </a:lnTo>
                    <a:lnTo>
                      <a:pt x="1068" y="86"/>
                    </a:lnTo>
                    <a:lnTo>
                      <a:pt x="1216" y="117"/>
                    </a:lnTo>
                    <a:lnTo>
                      <a:pt x="1364" y="163"/>
                    </a:lnTo>
                    <a:lnTo>
                      <a:pt x="1520" y="218"/>
                    </a:lnTo>
                    <a:lnTo>
                      <a:pt x="1535" y="226"/>
                    </a:lnTo>
                    <a:lnTo>
                      <a:pt x="1544" y="218"/>
                    </a:lnTo>
                    <a:lnTo>
                      <a:pt x="1551" y="210"/>
                    </a:lnTo>
                    <a:lnTo>
                      <a:pt x="1559" y="203"/>
                    </a:lnTo>
                    <a:lnTo>
                      <a:pt x="1559" y="179"/>
                    </a:lnTo>
                    <a:lnTo>
                      <a:pt x="1544" y="163"/>
                    </a:lnTo>
                    <a:lnTo>
                      <a:pt x="1380" y="101"/>
                    </a:lnTo>
                    <a:lnTo>
                      <a:pt x="1224" y="54"/>
                    </a:lnTo>
                    <a:lnTo>
                      <a:pt x="1076" y="23"/>
                    </a:lnTo>
                    <a:lnTo>
                      <a:pt x="936" y="7"/>
                    </a:lnTo>
                    <a:lnTo>
                      <a:pt x="795" y="0"/>
                    </a:lnTo>
                    <a:lnTo>
                      <a:pt x="670" y="0"/>
                    </a:lnTo>
                    <a:lnTo>
                      <a:pt x="554" y="7"/>
                    </a:lnTo>
                    <a:lnTo>
                      <a:pt x="452" y="23"/>
                    </a:lnTo>
                    <a:lnTo>
                      <a:pt x="351" y="46"/>
                    </a:lnTo>
                    <a:lnTo>
                      <a:pt x="265" y="70"/>
                    </a:lnTo>
                    <a:lnTo>
                      <a:pt x="125" y="124"/>
                    </a:lnTo>
                    <a:lnTo>
                      <a:pt x="40" y="163"/>
                    </a:lnTo>
                    <a:lnTo>
                      <a:pt x="8" y="179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7" name="Freeform 87"/>
              <p:cNvSpPr>
                <a:spLocks/>
              </p:cNvSpPr>
              <p:nvPr/>
            </p:nvSpPr>
            <p:spPr bwMode="auto">
              <a:xfrm>
                <a:off x="4764" y="1127"/>
                <a:ext cx="102" cy="16"/>
              </a:xfrm>
              <a:custGeom>
                <a:avLst/>
                <a:gdLst/>
                <a:ahLst/>
                <a:cxnLst>
                  <a:cxn ang="0">
                    <a:pos x="16" y="187"/>
                  </a:cxn>
                  <a:cxn ang="0">
                    <a:pos x="8" y="194"/>
                  </a:cxn>
                  <a:cxn ang="0">
                    <a:pos x="0" y="203"/>
                  </a:cxn>
                  <a:cxn ang="0">
                    <a:pos x="8" y="226"/>
                  </a:cxn>
                  <a:cxn ang="0">
                    <a:pos x="16" y="234"/>
                  </a:cxn>
                  <a:cxn ang="0">
                    <a:pos x="24" y="241"/>
                  </a:cxn>
                  <a:cxn ang="0">
                    <a:pos x="31" y="241"/>
                  </a:cxn>
                  <a:cxn ang="0">
                    <a:pos x="47" y="234"/>
                  </a:cxn>
                  <a:cxn ang="0">
                    <a:pos x="78" y="218"/>
                  </a:cxn>
                  <a:cxn ang="0">
                    <a:pos x="164" y="179"/>
                  </a:cxn>
                  <a:cxn ang="0">
                    <a:pos x="304" y="133"/>
                  </a:cxn>
                  <a:cxn ang="0">
                    <a:pos x="389" y="109"/>
                  </a:cxn>
                  <a:cxn ang="0">
                    <a:pos x="492" y="93"/>
                  </a:cxn>
                  <a:cxn ang="0">
                    <a:pos x="593" y="77"/>
                  </a:cxn>
                  <a:cxn ang="0">
                    <a:pos x="717" y="62"/>
                  </a:cxn>
                  <a:cxn ang="0">
                    <a:pos x="842" y="62"/>
                  </a:cxn>
                  <a:cxn ang="0">
                    <a:pos x="974" y="70"/>
                  </a:cxn>
                  <a:cxn ang="0">
                    <a:pos x="1123" y="86"/>
                  </a:cxn>
                  <a:cxn ang="0">
                    <a:pos x="1271" y="117"/>
                  </a:cxn>
                  <a:cxn ang="0">
                    <a:pos x="1435" y="163"/>
                  </a:cxn>
                  <a:cxn ang="0">
                    <a:pos x="1598" y="226"/>
                  </a:cxn>
                  <a:cxn ang="0">
                    <a:pos x="1606" y="226"/>
                  </a:cxn>
                  <a:cxn ang="0">
                    <a:pos x="1622" y="226"/>
                  </a:cxn>
                  <a:cxn ang="0">
                    <a:pos x="1638" y="210"/>
                  </a:cxn>
                  <a:cxn ang="0">
                    <a:pos x="1638" y="187"/>
                  </a:cxn>
                  <a:cxn ang="0">
                    <a:pos x="1629" y="179"/>
                  </a:cxn>
                  <a:cxn ang="0">
                    <a:pos x="1622" y="171"/>
                  </a:cxn>
                  <a:cxn ang="0">
                    <a:pos x="1450" y="109"/>
                  </a:cxn>
                  <a:cxn ang="0">
                    <a:pos x="1287" y="62"/>
                  </a:cxn>
                  <a:cxn ang="0">
                    <a:pos x="1130" y="30"/>
                  </a:cxn>
                  <a:cxn ang="0">
                    <a:pos x="983" y="7"/>
                  </a:cxn>
                  <a:cxn ang="0">
                    <a:pos x="842" y="0"/>
                  </a:cxn>
                  <a:cxn ang="0">
                    <a:pos x="709" y="7"/>
                  </a:cxn>
                  <a:cxn ang="0">
                    <a:pos x="585" y="16"/>
                  </a:cxn>
                  <a:cxn ang="0">
                    <a:pos x="476" y="30"/>
                  </a:cxn>
                  <a:cxn ang="0">
                    <a:pos x="375" y="54"/>
                  </a:cxn>
                  <a:cxn ang="0">
                    <a:pos x="281" y="77"/>
                  </a:cxn>
                  <a:cxn ang="0">
                    <a:pos x="141" y="124"/>
                  </a:cxn>
                  <a:cxn ang="0">
                    <a:pos x="47" y="163"/>
                  </a:cxn>
                  <a:cxn ang="0">
                    <a:pos x="16" y="187"/>
                  </a:cxn>
                </a:cxnLst>
                <a:rect l="0" t="0" r="r" b="b"/>
                <a:pathLst>
                  <a:path w="1638" h="241">
                    <a:moveTo>
                      <a:pt x="16" y="187"/>
                    </a:moveTo>
                    <a:lnTo>
                      <a:pt x="8" y="194"/>
                    </a:lnTo>
                    <a:lnTo>
                      <a:pt x="0" y="203"/>
                    </a:lnTo>
                    <a:lnTo>
                      <a:pt x="8" y="226"/>
                    </a:lnTo>
                    <a:lnTo>
                      <a:pt x="16" y="234"/>
                    </a:lnTo>
                    <a:lnTo>
                      <a:pt x="24" y="241"/>
                    </a:lnTo>
                    <a:lnTo>
                      <a:pt x="31" y="241"/>
                    </a:lnTo>
                    <a:lnTo>
                      <a:pt x="47" y="234"/>
                    </a:lnTo>
                    <a:lnTo>
                      <a:pt x="78" y="218"/>
                    </a:lnTo>
                    <a:lnTo>
                      <a:pt x="164" y="179"/>
                    </a:lnTo>
                    <a:lnTo>
                      <a:pt x="304" y="133"/>
                    </a:lnTo>
                    <a:lnTo>
                      <a:pt x="389" y="109"/>
                    </a:lnTo>
                    <a:lnTo>
                      <a:pt x="492" y="93"/>
                    </a:lnTo>
                    <a:lnTo>
                      <a:pt x="593" y="77"/>
                    </a:lnTo>
                    <a:lnTo>
                      <a:pt x="717" y="62"/>
                    </a:lnTo>
                    <a:lnTo>
                      <a:pt x="842" y="62"/>
                    </a:lnTo>
                    <a:lnTo>
                      <a:pt x="974" y="70"/>
                    </a:lnTo>
                    <a:lnTo>
                      <a:pt x="1123" y="86"/>
                    </a:lnTo>
                    <a:lnTo>
                      <a:pt x="1271" y="117"/>
                    </a:lnTo>
                    <a:lnTo>
                      <a:pt x="1435" y="163"/>
                    </a:lnTo>
                    <a:lnTo>
                      <a:pt x="1598" y="226"/>
                    </a:lnTo>
                    <a:lnTo>
                      <a:pt x="1606" y="226"/>
                    </a:lnTo>
                    <a:lnTo>
                      <a:pt x="1622" y="226"/>
                    </a:lnTo>
                    <a:lnTo>
                      <a:pt x="1638" y="210"/>
                    </a:lnTo>
                    <a:lnTo>
                      <a:pt x="1638" y="187"/>
                    </a:lnTo>
                    <a:lnTo>
                      <a:pt x="1629" y="179"/>
                    </a:lnTo>
                    <a:lnTo>
                      <a:pt x="1622" y="171"/>
                    </a:lnTo>
                    <a:lnTo>
                      <a:pt x="1450" y="109"/>
                    </a:lnTo>
                    <a:lnTo>
                      <a:pt x="1287" y="62"/>
                    </a:lnTo>
                    <a:lnTo>
                      <a:pt x="1130" y="30"/>
                    </a:lnTo>
                    <a:lnTo>
                      <a:pt x="983" y="7"/>
                    </a:lnTo>
                    <a:lnTo>
                      <a:pt x="842" y="0"/>
                    </a:lnTo>
                    <a:lnTo>
                      <a:pt x="709" y="7"/>
                    </a:lnTo>
                    <a:lnTo>
                      <a:pt x="585" y="16"/>
                    </a:lnTo>
                    <a:lnTo>
                      <a:pt x="476" y="30"/>
                    </a:lnTo>
                    <a:lnTo>
                      <a:pt x="375" y="54"/>
                    </a:lnTo>
                    <a:lnTo>
                      <a:pt x="281" y="77"/>
                    </a:lnTo>
                    <a:lnTo>
                      <a:pt x="141" y="124"/>
                    </a:lnTo>
                    <a:lnTo>
                      <a:pt x="47" y="163"/>
                    </a:lnTo>
                    <a:lnTo>
                      <a:pt x="16" y="187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8" name="Freeform 88"/>
              <p:cNvSpPr>
                <a:spLocks/>
              </p:cNvSpPr>
              <p:nvPr/>
            </p:nvSpPr>
            <p:spPr bwMode="auto">
              <a:xfrm>
                <a:off x="4761" y="1146"/>
                <a:ext cx="109" cy="15"/>
              </a:xfrm>
              <a:custGeom>
                <a:avLst/>
                <a:gdLst/>
                <a:ahLst/>
                <a:cxnLst>
                  <a:cxn ang="0">
                    <a:pos x="15" y="180"/>
                  </a:cxn>
                  <a:cxn ang="0">
                    <a:pos x="8" y="187"/>
                  </a:cxn>
                  <a:cxn ang="0">
                    <a:pos x="0" y="203"/>
                  </a:cxn>
                  <a:cxn ang="0">
                    <a:pos x="0" y="211"/>
                  </a:cxn>
                  <a:cxn ang="0">
                    <a:pos x="8" y="226"/>
                  </a:cxn>
                  <a:cxn ang="0">
                    <a:pos x="15" y="234"/>
                  </a:cxn>
                  <a:cxn ang="0">
                    <a:pos x="24" y="234"/>
                  </a:cxn>
                  <a:cxn ang="0">
                    <a:pos x="38" y="234"/>
                  </a:cxn>
                  <a:cxn ang="0">
                    <a:pos x="47" y="234"/>
                  </a:cxn>
                  <a:cxn ang="0">
                    <a:pos x="78" y="218"/>
                  </a:cxn>
                  <a:cxn ang="0">
                    <a:pos x="171" y="180"/>
                  </a:cxn>
                  <a:cxn ang="0">
                    <a:pos x="319" y="133"/>
                  </a:cxn>
                  <a:cxn ang="0">
                    <a:pos x="413" y="109"/>
                  </a:cxn>
                  <a:cxn ang="0">
                    <a:pos x="522" y="86"/>
                  </a:cxn>
                  <a:cxn ang="0">
                    <a:pos x="639" y="70"/>
                  </a:cxn>
                  <a:cxn ang="0">
                    <a:pos x="763" y="63"/>
                  </a:cxn>
                  <a:cxn ang="0">
                    <a:pos x="896" y="63"/>
                  </a:cxn>
                  <a:cxn ang="0">
                    <a:pos x="1044" y="70"/>
                  </a:cxn>
                  <a:cxn ang="0">
                    <a:pos x="1200" y="86"/>
                  </a:cxn>
                  <a:cxn ang="0">
                    <a:pos x="1356" y="117"/>
                  </a:cxn>
                  <a:cxn ang="0">
                    <a:pos x="1528" y="164"/>
                  </a:cxn>
                  <a:cxn ang="0">
                    <a:pos x="1706" y="226"/>
                  </a:cxn>
                  <a:cxn ang="0">
                    <a:pos x="1715" y="226"/>
                  </a:cxn>
                  <a:cxn ang="0">
                    <a:pos x="1730" y="226"/>
                  </a:cxn>
                  <a:cxn ang="0">
                    <a:pos x="1746" y="203"/>
                  </a:cxn>
                  <a:cxn ang="0">
                    <a:pos x="1746" y="187"/>
                  </a:cxn>
                  <a:cxn ang="0">
                    <a:pos x="1730" y="164"/>
                  </a:cxn>
                  <a:cxn ang="0">
                    <a:pos x="1543" y="101"/>
                  </a:cxn>
                  <a:cxn ang="0">
                    <a:pos x="1372" y="54"/>
                  </a:cxn>
                  <a:cxn ang="0">
                    <a:pos x="1208" y="23"/>
                  </a:cxn>
                  <a:cxn ang="0">
                    <a:pos x="1044" y="7"/>
                  </a:cxn>
                  <a:cxn ang="0">
                    <a:pos x="896" y="0"/>
                  </a:cxn>
                  <a:cxn ang="0">
                    <a:pos x="756" y="0"/>
                  </a:cxn>
                  <a:cxn ang="0">
                    <a:pos x="623" y="16"/>
                  </a:cxn>
                  <a:cxn ang="0">
                    <a:pos x="506" y="31"/>
                  </a:cxn>
                  <a:cxn ang="0">
                    <a:pos x="398" y="47"/>
                  </a:cxn>
                  <a:cxn ang="0">
                    <a:pos x="304" y="78"/>
                  </a:cxn>
                  <a:cxn ang="0">
                    <a:pos x="148" y="124"/>
                  </a:cxn>
                  <a:cxn ang="0">
                    <a:pos x="54" y="164"/>
                  </a:cxn>
                  <a:cxn ang="0">
                    <a:pos x="15" y="180"/>
                  </a:cxn>
                </a:cxnLst>
                <a:rect l="0" t="0" r="r" b="b"/>
                <a:pathLst>
                  <a:path w="1746" h="234">
                    <a:moveTo>
                      <a:pt x="15" y="180"/>
                    </a:moveTo>
                    <a:lnTo>
                      <a:pt x="8" y="187"/>
                    </a:lnTo>
                    <a:lnTo>
                      <a:pt x="0" y="203"/>
                    </a:lnTo>
                    <a:lnTo>
                      <a:pt x="0" y="211"/>
                    </a:lnTo>
                    <a:lnTo>
                      <a:pt x="8" y="226"/>
                    </a:lnTo>
                    <a:lnTo>
                      <a:pt x="15" y="234"/>
                    </a:lnTo>
                    <a:lnTo>
                      <a:pt x="24" y="234"/>
                    </a:lnTo>
                    <a:lnTo>
                      <a:pt x="38" y="234"/>
                    </a:lnTo>
                    <a:lnTo>
                      <a:pt x="47" y="234"/>
                    </a:lnTo>
                    <a:lnTo>
                      <a:pt x="78" y="218"/>
                    </a:lnTo>
                    <a:lnTo>
                      <a:pt x="171" y="180"/>
                    </a:lnTo>
                    <a:lnTo>
                      <a:pt x="319" y="133"/>
                    </a:lnTo>
                    <a:lnTo>
                      <a:pt x="413" y="109"/>
                    </a:lnTo>
                    <a:lnTo>
                      <a:pt x="522" y="86"/>
                    </a:lnTo>
                    <a:lnTo>
                      <a:pt x="639" y="70"/>
                    </a:lnTo>
                    <a:lnTo>
                      <a:pt x="763" y="63"/>
                    </a:lnTo>
                    <a:lnTo>
                      <a:pt x="896" y="63"/>
                    </a:lnTo>
                    <a:lnTo>
                      <a:pt x="1044" y="70"/>
                    </a:lnTo>
                    <a:lnTo>
                      <a:pt x="1200" y="86"/>
                    </a:lnTo>
                    <a:lnTo>
                      <a:pt x="1356" y="117"/>
                    </a:lnTo>
                    <a:lnTo>
                      <a:pt x="1528" y="164"/>
                    </a:lnTo>
                    <a:lnTo>
                      <a:pt x="1706" y="226"/>
                    </a:lnTo>
                    <a:lnTo>
                      <a:pt x="1715" y="226"/>
                    </a:lnTo>
                    <a:lnTo>
                      <a:pt x="1730" y="226"/>
                    </a:lnTo>
                    <a:lnTo>
                      <a:pt x="1746" y="203"/>
                    </a:lnTo>
                    <a:lnTo>
                      <a:pt x="1746" y="187"/>
                    </a:lnTo>
                    <a:lnTo>
                      <a:pt x="1730" y="164"/>
                    </a:lnTo>
                    <a:lnTo>
                      <a:pt x="1543" y="101"/>
                    </a:lnTo>
                    <a:lnTo>
                      <a:pt x="1372" y="54"/>
                    </a:lnTo>
                    <a:lnTo>
                      <a:pt x="1208" y="23"/>
                    </a:lnTo>
                    <a:lnTo>
                      <a:pt x="1044" y="7"/>
                    </a:lnTo>
                    <a:lnTo>
                      <a:pt x="896" y="0"/>
                    </a:lnTo>
                    <a:lnTo>
                      <a:pt x="756" y="0"/>
                    </a:lnTo>
                    <a:lnTo>
                      <a:pt x="623" y="16"/>
                    </a:lnTo>
                    <a:lnTo>
                      <a:pt x="506" y="31"/>
                    </a:lnTo>
                    <a:lnTo>
                      <a:pt x="398" y="47"/>
                    </a:lnTo>
                    <a:lnTo>
                      <a:pt x="304" y="78"/>
                    </a:lnTo>
                    <a:lnTo>
                      <a:pt x="148" y="124"/>
                    </a:lnTo>
                    <a:lnTo>
                      <a:pt x="54" y="164"/>
                    </a:lnTo>
                    <a:lnTo>
                      <a:pt x="15" y="18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9" name="Freeform 89"/>
              <p:cNvSpPr>
                <a:spLocks/>
              </p:cNvSpPr>
              <p:nvPr/>
            </p:nvSpPr>
            <p:spPr bwMode="auto">
              <a:xfrm>
                <a:off x="4767" y="1166"/>
                <a:ext cx="97" cy="14"/>
              </a:xfrm>
              <a:custGeom>
                <a:avLst/>
                <a:gdLst/>
                <a:ahLst/>
                <a:cxnLst>
                  <a:cxn ang="0">
                    <a:pos x="8" y="180"/>
                  </a:cxn>
                  <a:cxn ang="0">
                    <a:pos x="0" y="203"/>
                  </a:cxn>
                  <a:cxn ang="0">
                    <a:pos x="0" y="227"/>
                  </a:cxn>
                  <a:cxn ang="0">
                    <a:pos x="16" y="234"/>
                  </a:cxn>
                  <a:cxn ang="0">
                    <a:pos x="24" y="234"/>
                  </a:cxn>
                  <a:cxn ang="0">
                    <a:pos x="40" y="234"/>
                  </a:cxn>
                  <a:cxn ang="0">
                    <a:pos x="70" y="218"/>
                  </a:cxn>
                  <a:cxn ang="0">
                    <a:pos x="148" y="180"/>
                  </a:cxn>
                  <a:cxn ang="0">
                    <a:pos x="281" y="133"/>
                  </a:cxn>
                  <a:cxn ang="0">
                    <a:pos x="366" y="110"/>
                  </a:cxn>
                  <a:cxn ang="0">
                    <a:pos x="460" y="86"/>
                  </a:cxn>
                  <a:cxn ang="0">
                    <a:pos x="561" y="70"/>
                  </a:cxn>
                  <a:cxn ang="0">
                    <a:pos x="678" y="63"/>
                  </a:cxn>
                  <a:cxn ang="0">
                    <a:pos x="803" y="63"/>
                  </a:cxn>
                  <a:cxn ang="0">
                    <a:pos x="927" y="70"/>
                  </a:cxn>
                  <a:cxn ang="0">
                    <a:pos x="1068" y="86"/>
                  </a:cxn>
                  <a:cxn ang="0">
                    <a:pos x="1216" y="117"/>
                  </a:cxn>
                  <a:cxn ang="0">
                    <a:pos x="1364" y="164"/>
                  </a:cxn>
                  <a:cxn ang="0">
                    <a:pos x="1520" y="227"/>
                  </a:cxn>
                  <a:cxn ang="0">
                    <a:pos x="1544" y="227"/>
                  </a:cxn>
                  <a:cxn ang="0">
                    <a:pos x="1559" y="211"/>
                  </a:cxn>
                  <a:cxn ang="0">
                    <a:pos x="1559" y="187"/>
                  </a:cxn>
                  <a:cxn ang="0">
                    <a:pos x="1544" y="171"/>
                  </a:cxn>
                  <a:cxn ang="0">
                    <a:pos x="1380" y="110"/>
                  </a:cxn>
                  <a:cxn ang="0">
                    <a:pos x="1224" y="63"/>
                  </a:cxn>
                  <a:cxn ang="0">
                    <a:pos x="1076" y="24"/>
                  </a:cxn>
                  <a:cxn ang="0">
                    <a:pos x="936" y="8"/>
                  </a:cxn>
                  <a:cxn ang="0">
                    <a:pos x="795" y="0"/>
                  </a:cxn>
                  <a:cxn ang="0">
                    <a:pos x="670" y="0"/>
                  </a:cxn>
                  <a:cxn ang="0">
                    <a:pos x="554" y="16"/>
                  </a:cxn>
                  <a:cxn ang="0">
                    <a:pos x="445" y="31"/>
                  </a:cxn>
                  <a:cxn ang="0">
                    <a:pos x="351" y="54"/>
                  </a:cxn>
                  <a:cxn ang="0">
                    <a:pos x="265" y="78"/>
                  </a:cxn>
                  <a:cxn ang="0">
                    <a:pos x="125" y="125"/>
                  </a:cxn>
                  <a:cxn ang="0">
                    <a:pos x="40" y="164"/>
                  </a:cxn>
                  <a:cxn ang="0">
                    <a:pos x="8" y="180"/>
                  </a:cxn>
                </a:cxnLst>
                <a:rect l="0" t="0" r="r" b="b"/>
                <a:pathLst>
                  <a:path w="1559" h="234">
                    <a:moveTo>
                      <a:pt x="8" y="180"/>
                    </a:moveTo>
                    <a:lnTo>
                      <a:pt x="0" y="203"/>
                    </a:lnTo>
                    <a:lnTo>
                      <a:pt x="0" y="227"/>
                    </a:lnTo>
                    <a:lnTo>
                      <a:pt x="16" y="234"/>
                    </a:lnTo>
                    <a:lnTo>
                      <a:pt x="24" y="234"/>
                    </a:lnTo>
                    <a:lnTo>
                      <a:pt x="40" y="234"/>
                    </a:lnTo>
                    <a:lnTo>
                      <a:pt x="70" y="218"/>
                    </a:lnTo>
                    <a:lnTo>
                      <a:pt x="148" y="180"/>
                    </a:lnTo>
                    <a:lnTo>
                      <a:pt x="281" y="133"/>
                    </a:lnTo>
                    <a:lnTo>
                      <a:pt x="366" y="110"/>
                    </a:lnTo>
                    <a:lnTo>
                      <a:pt x="460" y="86"/>
                    </a:lnTo>
                    <a:lnTo>
                      <a:pt x="561" y="70"/>
                    </a:lnTo>
                    <a:lnTo>
                      <a:pt x="678" y="63"/>
                    </a:lnTo>
                    <a:lnTo>
                      <a:pt x="803" y="63"/>
                    </a:lnTo>
                    <a:lnTo>
                      <a:pt x="927" y="70"/>
                    </a:lnTo>
                    <a:lnTo>
                      <a:pt x="1068" y="86"/>
                    </a:lnTo>
                    <a:lnTo>
                      <a:pt x="1216" y="117"/>
                    </a:lnTo>
                    <a:lnTo>
                      <a:pt x="1364" y="164"/>
                    </a:lnTo>
                    <a:lnTo>
                      <a:pt x="1520" y="227"/>
                    </a:lnTo>
                    <a:lnTo>
                      <a:pt x="1544" y="227"/>
                    </a:lnTo>
                    <a:lnTo>
                      <a:pt x="1559" y="211"/>
                    </a:lnTo>
                    <a:lnTo>
                      <a:pt x="1559" y="187"/>
                    </a:lnTo>
                    <a:lnTo>
                      <a:pt x="1544" y="171"/>
                    </a:lnTo>
                    <a:lnTo>
                      <a:pt x="1380" y="110"/>
                    </a:lnTo>
                    <a:lnTo>
                      <a:pt x="1224" y="63"/>
                    </a:lnTo>
                    <a:lnTo>
                      <a:pt x="1076" y="24"/>
                    </a:lnTo>
                    <a:lnTo>
                      <a:pt x="936" y="8"/>
                    </a:lnTo>
                    <a:lnTo>
                      <a:pt x="795" y="0"/>
                    </a:lnTo>
                    <a:lnTo>
                      <a:pt x="670" y="0"/>
                    </a:lnTo>
                    <a:lnTo>
                      <a:pt x="554" y="16"/>
                    </a:lnTo>
                    <a:lnTo>
                      <a:pt x="445" y="31"/>
                    </a:lnTo>
                    <a:lnTo>
                      <a:pt x="351" y="54"/>
                    </a:lnTo>
                    <a:lnTo>
                      <a:pt x="265" y="78"/>
                    </a:lnTo>
                    <a:lnTo>
                      <a:pt x="125" y="125"/>
                    </a:lnTo>
                    <a:lnTo>
                      <a:pt x="40" y="164"/>
                    </a:lnTo>
                    <a:lnTo>
                      <a:pt x="8" y="18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0" name="Freeform 90"/>
              <p:cNvSpPr>
                <a:spLocks noEditPoints="1"/>
              </p:cNvSpPr>
              <p:nvPr/>
            </p:nvSpPr>
            <p:spPr bwMode="auto">
              <a:xfrm>
                <a:off x="4769" y="1116"/>
                <a:ext cx="54" cy="21"/>
              </a:xfrm>
              <a:custGeom>
                <a:avLst/>
                <a:gdLst/>
                <a:ahLst/>
                <a:cxnLst>
                  <a:cxn ang="0">
                    <a:pos x="554" y="16"/>
                  </a:cxn>
                  <a:cxn ang="0">
                    <a:pos x="468" y="32"/>
                  </a:cxn>
                  <a:cxn ang="0">
                    <a:pos x="390" y="63"/>
                  </a:cxn>
                  <a:cxn ang="0">
                    <a:pos x="311" y="93"/>
                  </a:cxn>
                  <a:cxn ang="0">
                    <a:pos x="242" y="133"/>
                  </a:cxn>
                  <a:cxn ang="0">
                    <a:pos x="172" y="172"/>
                  </a:cxn>
                  <a:cxn ang="0">
                    <a:pos x="109" y="219"/>
                  </a:cxn>
                  <a:cxn ang="0">
                    <a:pos x="55" y="273"/>
                  </a:cxn>
                  <a:cxn ang="0">
                    <a:pos x="9" y="327"/>
                  </a:cxn>
                  <a:cxn ang="0">
                    <a:pos x="0" y="336"/>
                  </a:cxn>
                  <a:cxn ang="0">
                    <a:pos x="9" y="327"/>
                  </a:cxn>
                  <a:cxn ang="0">
                    <a:pos x="55" y="273"/>
                  </a:cxn>
                  <a:cxn ang="0">
                    <a:pos x="109" y="219"/>
                  </a:cxn>
                  <a:cxn ang="0">
                    <a:pos x="172" y="172"/>
                  </a:cxn>
                  <a:cxn ang="0">
                    <a:pos x="242" y="133"/>
                  </a:cxn>
                  <a:cxn ang="0">
                    <a:pos x="311" y="93"/>
                  </a:cxn>
                  <a:cxn ang="0">
                    <a:pos x="390" y="63"/>
                  </a:cxn>
                  <a:cxn ang="0">
                    <a:pos x="468" y="32"/>
                  </a:cxn>
                  <a:cxn ang="0">
                    <a:pos x="554" y="16"/>
                  </a:cxn>
                  <a:cxn ang="0">
                    <a:pos x="577" y="16"/>
                  </a:cxn>
                  <a:cxn ang="0">
                    <a:pos x="561" y="16"/>
                  </a:cxn>
                  <a:cxn ang="0">
                    <a:pos x="577" y="16"/>
                  </a:cxn>
                  <a:cxn ang="0">
                    <a:pos x="601" y="8"/>
                  </a:cxn>
                  <a:cxn ang="0">
                    <a:pos x="585" y="8"/>
                  </a:cxn>
                  <a:cxn ang="0">
                    <a:pos x="601" y="8"/>
                  </a:cxn>
                  <a:cxn ang="0">
                    <a:pos x="624" y="8"/>
                  </a:cxn>
                  <a:cxn ang="0">
                    <a:pos x="608" y="8"/>
                  </a:cxn>
                  <a:cxn ang="0">
                    <a:pos x="624" y="8"/>
                  </a:cxn>
                  <a:cxn ang="0">
                    <a:pos x="849" y="8"/>
                  </a:cxn>
                  <a:cxn ang="0">
                    <a:pos x="858" y="8"/>
                  </a:cxn>
                  <a:cxn ang="0">
                    <a:pos x="849" y="8"/>
                  </a:cxn>
                  <a:cxn ang="0">
                    <a:pos x="678" y="0"/>
                  </a:cxn>
                  <a:cxn ang="0">
                    <a:pos x="671" y="0"/>
                  </a:cxn>
                  <a:cxn ang="0">
                    <a:pos x="678" y="0"/>
                  </a:cxn>
                  <a:cxn ang="0">
                    <a:pos x="795" y="0"/>
                  </a:cxn>
                  <a:cxn ang="0">
                    <a:pos x="803" y="0"/>
                  </a:cxn>
                  <a:cxn ang="0">
                    <a:pos x="795" y="0"/>
                  </a:cxn>
                  <a:cxn ang="0">
                    <a:pos x="710" y="0"/>
                  </a:cxn>
                  <a:cxn ang="0">
                    <a:pos x="702" y="0"/>
                  </a:cxn>
                  <a:cxn ang="0">
                    <a:pos x="710" y="0"/>
                  </a:cxn>
                  <a:cxn ang="0">
                    <a:pos x="764" y="0"/>
                  </a:cxn>
                  <a:cxn ang="0">
                    <a:pos x="772" y="0"/>
                  </a:cxn>
                  <a:cxn ang="0">
                    <a:pos x="764" y="0"/>
                  </a:cxn>
                  <a:cxn ang="0">
                    <a:pos x="741" y="0"/>
                  </a:cxn>
                  <a:cxn ang="0">
                    <a:pos x="732" y="0"/>
                  </a:cxn>
                  <a:cxn ang="0">
                    <a:pos x="741" y="0"/>
                  </a:cxn>
                </a:cxnLst>
                <a:rect l="0" t="0" r="r" b="b"/>
                <a:pathLst>
                  <a:path w="858" h="336">
                    <a:moveTo>
                      <a:pt x="554" y="16"/>
                    </a:moveTo>
                    <a:lnTo>
                      <a:pt x="468" y="32"/>
                    </a:lnTo>
                    <a:lnTo>
                      <a:pt x="390" y="63"/>
                    </a:lnTo>
                    <a:lnTo>
                      <a:pt x="311" y="93"/>
                    </a:lnTo>
                    <a:lnTo>
                      <a:pt x="242" y="133"/>
                    </a:lnTo>
                    <a:lnTo>
                      <a:pt x="172" y="172"/>
                    </a:lnTo>
                    <a:lnTo>
                      <a:pt x="109" y="219"/>
                    </a:lnTo>
                    <a:lnTo>
                      <a:pt x="55" y="273"/>
                    </a:lnTo>
                    <a:lnTo>
                      <a:pt x="9" y="327"/>
                    </a:lnTo>
                    <a:lnTo>
                      <a:pt x="0" y="336"/>
                    </a:lnTo>
                    <a:lnTo>
                      <a:pt x="9" y="327"/>
                    </a:lnTo>
                    <a:lnTo>
                      <a:pt x="55" y="273"/>
                    </a:lnTo>
                    <a:lnTo>
                      <a:pt x="109" y="219"/>
                    </a:lnTo>
                    <a:lnTo>
                      <a:pt x="172" y="172"/>
                    </a:lnTo>
                    <a:lnTo>
                      <a:pt x="242" y="133"/>
                    </a:lnTo>
                    <a:lnTo>
                      <a:pt x="311" y="93"/>
                    </a:lnTo>
                    <a:lnTo>
                      <a:pt x="390" y="63"/>
                    </a:lnTo>
                    <a:lnTo>
                      <a:pt x="468" y="32"/>
                    </a:lnTo>
                    <a:lnTo>
                      <a:pt x="554" y="16"/>
                    </a:lnTo>
                    <a:close/>
                    <a:moveTo>
                      <a:pt x="577" y="16"/>
                    </a:moveTo>
                    <a:lnTo>
                      <a:pt x="561" y="16"/>
                    </a:lnTo>
                    <a:lnTo>
                      <a:pt x="577" y="16"/>
                    </a:lnTo>
                    <a:close/>
                    <a:moveTo>
                      <a:pt x="601" y="8"/>
                    </a:moveTo>
                    <a:lnTo>
                      <a:pt x="585" y="8"/>
                    </a:lnTo>
                    <a:lnTo>
                      <a:pt x="601" y="8"/>
                    </a:lnTo>
                    <a:close/>
                    <a:moveTo>
                      <a:pt x="624" y="8"/>
                    </a:moveTo>
                    <a:lnTo>
                      <a:pt x="608" y="8"/>
                    </a:lnTo>
                    <a:lnTo>
                      <a:pt x="624" y="8"/>
                    </a:lnTo>
                    <a:close/>
                    <a:moveTo>
                      <a:pt x="849" y="8"/>
                    </a:moveTo>
                    <a:lnTo>
                      <a:pt x="858" y="8"/>
                    </a:lnTo>
                    <a:lnTo>
                      <a:pt x="849" y="8"/>
                    </a:lnTo>
                    <a:close/>
                    <a:moveTo>
                      <a:pt x="678" y="0"/>
                    </a:moveTo>
                    <a:lnTo>
                      <a:pt x="671" y="0"/>
                    </a:lnTo>
                    <a:lnTo>
                      <a:pt x="678" y="0"/>
                    </a:lnTo>
                    <a:close/>
                    <a:moveTo>
                      <a:pt x="795" y="0"/>
                    </a:moveTo>
                    <a:lnTo>
                      <a:pt x="803" y="0"/>
                    </a:lnTo>
                    <a:lnTo>
                      <a:pt x="795" y="0"/>
                    </a:lnTo>
                    <a:close/>
                    <a:moveTo>
                      <a:pt x="710" y="0"/>
                    </a:moveTo>
                    <a:lnTo>
                      <a:pt x="702" y="0"/>
                    </a:lnTo>
                    <a:lnTo>
                      <a:pt x="710" y="0"/>
                    </a:lnTo>
                    <a:close/>
                    <a:moveTo>
                      <a:pt x="764" y="0"/>
                    </a:moveTo>
                    <a:lnTo>
                      <a:pt x="772" y="0"/>
                    </a:lnTo>
                    <a:lnTo>
                      <a:pt x="764" y="0"/>
                    </a:lnTo>
                    <a:close/>
                    <a:moveTo>
                      <a:pt x="741" y="0"/>
                    </a:moveTo>
                    <a:lnTo>
                      <a:pt x="732" y="0"/>
                    </a:lnTo>
                    <a:lnTo>
                      <a:pt x="741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1" name="Freeform 91"/>
              <p:cNvSpPr>
                <a:spLocks noEditPoints="1"/>
              </p:cNvSpPr>
              <p:nvPr/>
            </p:nvSpPr>
            <p:spPr bwMode="auto">
              <a:xfrm>
                <a:off x="4860" y="1136"/>
                <a:ext cx="7" cy="14"/>
              </a:xfrm>
              <a:custGeom>
                <a:avLst/>
                <a:gdLst/>
                <a:ahLst/>
                <a:cxnLst>
                  <a:cxn ang="0">
                    <a:pos x="78" y="110"/>
                  </a:cxn>
                  <a:cxn ang="0">
                    <a:pos x="102" y="164"/>
                  </a:cxn>
                  <a:cxn ang="0">
                    <a:pos x="116" y="227"/>
                  </a:cxn>
                  <a:cxn ang="0">
                    <a:pos x="102" y="164"/>
                  </a:cxn>
                  <a:cxn ang="0">
                    <a:pos x="78" y="110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86" y="31"/>
                  </a:cxn>
                  <a:cxn ang="0">
                    <a:pos x="93" y="39"/>
                  </a:cxn>
                  <a:cxn ang="0">
                    <a:pos x="102" y="54"/>
                  </a:cxn>
                  <a:cxn ang="0">
                    <a:pos x="93" y="39"/>
                  </a:cxn>
                  <a:cxn ang="0">
                    <a:pos x="86" y="31"/>
                  </a:cxn>
                  <a:cxn ang="0">
                    <a:pos x="8" y="0"/>
                  </a:cxn>
                  <a:cxn ang="0">
                    <a:pos x="0" y="0"/>
                  </a:cxn>
                </a:cxnLst>
                <a:rect l="0" t="0" r="r" b="b"/>
                <a:pathLst>
                  <a:path w="116" h="227">
                    <a:moveTo>
                      <a:pt x="78" y="110"/>
                    </a:moveTo>
                    <a:lnTo>
                      <a:pt x="102" y="164"/>
                    </a:lnTo>
                    <a:lnTo>
                      <a:pt x="116" y="227"/>
                    </a:lnTo>
                    <a:lnTo>
                      <a:pt x="102" y="164"/>
                    </a:lnTo>
                    <a:lnTo>
                      <a:pt x="78" y="110"/>
                    </a:lnTo>
                    <a:close/>
                    <a:moveTo>
                      <a:pt x="0" y="0"/>
                    </a:moveTo>
                    <a:lnTo>
                      <a:pt x="8" y="0"/>
                    </a:lnTo>
                    <a:lnTo>
                      <a:pt x="86" y="31"/>
                    </a:lnTo>
                    <a:lnTo>
                      <a:pt x="93" y="39"/>
                    </a:lnTo>
                    <a:lnTo>
                      <a:pt x="102" y="54"/>
                    </a:lnTo>
                    <a:lnTo>
                      <a:pt x="93" y="39"/>
                    </a:lnTo>
                    <a:lnTo>
                      <a:pt x="86" y="31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2" name="Freeform 92"/>
              <p:cNvSpPr>
                <a:spLocks noEditPoints="1"/>
              </p:cNvSpPr>
              <p:nvPr/>
            </p:nvSpPr>
            <p:spPr bwMode="auto">
              <a:xfrm>
                <a:off x="4761" y="1144"/>
                <a:ext cx="107" cy="14"/>
              </a:xfrm>
              <a:custGeom>
                <a:avLst/>
                <a:gdLst/>
                <a:ahLst/>
                <a:cxnLst>
                  <a:cxn ang="0">
                    <a:pos x="1714" y="180"/>
                  </a:cxn>
                  <a:cxn ang="0">
                    <a:pos x="1714" y="187"/>
                  </a:cxn>
                  <a:cxn ang="0">
                    <a:pos x="1714" y="180"/>
                  </a:cxn>
                  <a:cxn ang="0">
                    <a:pos x="16" y="125"/>
                  </a:cxn>
                  <a:cxn ang="0">
                    <a:pos x="7" y="180"/>
                  </a:cxn>
                  <a:cxn ang="0">
                    <a:pos x="7" y="234"/>
                  </a:cxn>
                  <a:cxn ang="0">
                    <a:pos x="0" y="234"/>
                  </a:cxn>
                  <a:cxn ang="0">
                    <a:pos x="7" y="234"/>
                  </a:cxn>
                  <a:cxn ang="0">
                    <a:pos x="7" y="180"/>
                  </a:cxn>
                  <a:cxn ang="0">
                    <a:pos x="16" y="125"/>
                  </a:cxn>
                  <a:cxn ang="0">
                    <a:pos x="1698" y="110"/>
                  </a:cxn>
                  <a:cxn ang="0">
                    <a:pos x="1714" y="171"/>
                  </a:cxn>
                  <a:cxn ang="0">
                    <a:pos x="1698" y="110"/>
                  </a:cxn>
                  <a:cxn ang="0">
                    <a:pos x="54" y="23"/>
                  </a:cxn>
                  <a:cxn ang="0">
                    <a:pos x="54" y="31"/>
                  </a:cxn>
                  <a:cxn ang="0">
                    <a:pos x="54" y="23"/>
                  </a:cxn>
                  <a:cxn ang="0">
                    <a:pos x="62" y="0"/>
                  </a:cxn>
                  <a:cxn ang="0">
                    <a:pos x="54" y="16"/>
                  </a:cxn>
                  <a:cxn ang="0">
                    <a:pos x="62" y="0"/>
                  </a:cxn>
                </a:cxnLst>
                <a:rect l="0" t="0" r="r" b="b"/>
                <a:pathLst>
                  <a:path w="1714" h="234">
                    <a:moveTo>
                      <a:pt x="1714" y="180"/>
                    </a:moveTo>
                    <a:lnTo>
                      <a:pt x="1714" y="187"/>
                    </a:lnTo>
                    <a:lnTo>
                      <a:pt x="1714" y="180"/>
                    </a:lnTo>
                    <a:close/>
                    <a:moveTo>
                      <a:pt x="16" y="125"/>
                    </a:moveTo>
                    <a:lnTo>
                      <a:pt x="7" y="180"/>
                    </a:lnTo>
                    <a:lnTo>
                      <a:pt x="7" y="234"/>
                    </a:lnTo>
                    <a:lnTo>
                      <a:pt x="0" y="234"/>
                    </a:lnTo>
                    <a:lnTo>
                      <a:pt x="7" y="234"/>
                    </a:lnTo>
                    <a:lnTo>
                      <a:pt x="7" y="180"/>
                    </a:lnTo>
                    <a:lnTo>
                      <a:pt x="16" y="125"/>
                    </a:lnTo>
                    <a:close/>
                    <a:moveTo>
                      <a:pt x="1698" y="110"/>
                    </a:moveTo>
                    <a:lnTo>
                      <a:pt x="1714" y="171"/>
                    </a:lnTo>
                    <a:lnTo>
                      <a:pt x="1698" y="110"/>
                    </a:lnTo>
                    <a:close/>
                    <a:moveTo>
                      <a:pt x="54" y="23"/>
                    </a:moveTo>
                    <a:lnTo>
                      <a:pt x="54" y="31"/>
                    </a:lnTo>
                    <a:lnTo>
                      <a:pt x="54" y="23"/>
                    </a:lnTo>
                    <a:close/>
                    <a:moveTo>
                      <a:pt x="62" y="0"/>
                    </a:moveTo>
                    <a:lnTo>
                      <a:pt x="54" y="1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3" name="Freeform 93"/>
              <p:cNvSpPr>
                <a:spLocks noEditPoints="1"/>
              </p:cNvSpPr>
              <p:nvPr/>
            </p:nvSpPr>
            <p:spPr bwMode="auto">
              <a:xfrm>
                <a:off x="4762" y="1116"/>
                <a:ext cx="106" cy="42"/>
              </a:xfrm>
              <a:custGeom>
                <a:avLst/>
                <a:gdLst/>
                <a:ahLst/>
                <a:cxnLst>
                  <a:cxn ang="0">
                    <a:pos x="678" y="273"/>
                  </a:cxn>
                  <a:cxn ang="0">
                    <a:pos x="406" y="320"/>
                  </a:cxn>
                  <a:cxn ang="0">
                    <a:pos x="203" y="383"/>
                  </a:cxn>
                  <a:cxn ang="0">
                    <a:pos x="86" y="437"/>
                  </a:cxn>
                  <a:cxn ang="0">
                    <a:pos x="55" y="437"/>
                  </a:cxn>
                  <a:cxn ang="0">
                    <a:pos x="47" y="460"/>
                  </a:cxn>
                  <a:cxn ang="0">
                    <a:pos x="9" y="562"/>
                  </a:cxn>
                  <a:cxn ang="0">
                    <a:pos x="0" y="671"/>
                  </a:cxn>
                  <a:cxn ang="0">
                    <a:pos x="102" y="624"/>
                  </a:cxn>
                  <a:cxn ang="0">
                    <a:pos x="359" y="538"/>
                  </a:cxn>
                  <a:cxn ang="0">
                    <a:pos x="507" y="430"/>
                  </a:cxn>
                  <a:cxn ang="0">
                    <a:pos x="734" y="359"/>
                  </a:cxn>
                  <a:cxn ang="0">
                    <a:pos x="912" y="343"/>
                  </a:cxn>
                  <a:cxn ang="0">
                    <a:pos x="1076" y="359"/>
                  </a:cxn>
                  <a:cxn ang="0">
                    <a:pos x="1216" y="406"/>
                  </a:cxn>
                  <a:cxn ang="0">
                    <a:pos x="1326" y="468"/>
                  </a:cxn>
                  <a:cxn ang="0">
                    <a:pos x="1411" y="554"/>
                  </a:cxn>
                  <a:cxn ang="0">
                    <a:pos x="1707" y="648"/>
                  </a:cxn>
                  <a:cxn ang="0">
                    <a:pos x="1707" y="617"/>
                  </a:cxn>
                  <a:cxn ang="0">
                    <a:pos x="1691" y="547"/>
                  </a:cxn>
                  <a:cxn ang="0">
                    <a:pos x="1653" y="430"/>
                  </a:cxn>
                  <a:cxn ang="0">
                    <a:pos x="1637" y="430"/>
                  </a:cxn>
                  <a:cxn ang="0">
                    <a:pos x="1419" y="351"/>
                  </a:cxn>
                  <a:cxn ang="0">
                    <a:pos x="1216" y="297"/>
                  </a:cxn>
                  <a:cxn ang="0">
                    <a:pos x="1022" y="273"/>
                  </a:cxn>
                  <a:cxn ang="0">
                    <a:pos x="858" y="0"/>
                  </a:cxn>
                  <a:cxn ang="0">
                    <a:pos x="827" y="0"/>
                  </a:cxn>
                  <a:cxn ang="0">
                    <a:pos x="795" y="0"/>
                  </a:cxn>
                  <a:cxn ang="0">
                    <a:pos x="764" y="0"/>
                  </a:cxn>
                  <a:cxn ang="0">
                    <a:pos x="725" y="8"/>
                  </a:cxn>
                  <a:cxn ang="0">
                    <a:pos x="702" y="8"/>
                  </a:cxn>
                  <a:cxn ang="0">
                    <a:pos x="678" y="16"/>
                  </a:cxn>
                  <a:cxn ang="0">
                    <a:pos x="585" y="32"/>
                  </a:cxn>
                  <a:cxn ang="0">
                    <a:pos x="428" y="93"/>
                  </a:cxn>
                  <a:cxn ang="0">
                    <a:pos x="289" y="172"/>
                  </a:cxn>
                  <a:cxn ang="0">
                    <a:pos x="172" y="273"/>
                  </a:cxn>
                  <a:cxn ang="0">
                    <a:pos x="234" y="281"/>
                  </a:cxn>
                  <a:cxn ang="0">
                    <a:pos x="491" y="219"/>
                  </a:cxn>
                  <a:cxn ang="0">
                    <a:pos x="718" y="187"/>
                  </a:cxn>
                  <a:cxn ang="0">
                    <a:pos x="1013" y="187"/>
                  </a:cxn>
                  <a:cxn ang="0">
                    <a:pos x="1380" y="257"/>
                  </a:cxn>
                  <a:cxn ang="0">
                    <a:pos x="1583" y="320"/>
                  </a:cxn>
                  <a:cxn ang="0">
                    <a:pos x="1528" y="257"/>
                  </a:cxn>
                  <a:cxn ang="0">
                    <a:pos x="1403" y="156"/>
                  </a:cxn>
                  <a:cxn ang="0">
                    <a:pos x="1256" y="78"/>
                  </a:cxn>
                  <a:cxn ang="0">
                    <a:pos x="1092" y="23"/>
                  </a:cxn>
                  <a:cxn ang="0">
                    <a:pos x="975" y="8"/>
                  </a:cxn>
                  <a:cxn ang="0">
                    <a:pos x="943" y="0"/>
                  </a:cxn>
                  <a:cxn ang="0">
                    <a:pos x="912" y="0"/>
                  </a:cxn>
                  <a:cxn ang="0">
                    <a:pos x="881" y="0"/>
                  </a:cxn>
                </a:cxnLst>
                <a:rect l="0" t="0" r="r" b="b"/>
                <a:pathLst>
                  <a:path w="1707" h="671">
                    <a:moveTo>
                      <a:pt x="842" y="266"/>
                    </a:moveTo>
                    <a:lnTo>
                      <a:pt x="678" y="273"/>
                    </a:lnTo>
                    <a:lnTo>
                      <a:pt x="531" y="289"/>
                    </a:lnTo>
                    <a:lnTo>
                      <a:pt x="406" y="320"/>
                    </a:lnTo>
                    <a:lnTo>
                      <a:pt x="289" y="351"/>
                    </a:lnTo>
                    <a:lnTo>
                      <a:pt x="203" y="383"/>
                    </a:lnTo>
                    <a:lnTo>
                      <a:pt x="140" y="406"/>
                    </a:lnTo>
                    <a:lnTo>
                      <a:pt x="86" y="437"/>
                    </a:lnTo>
                    <a:lnTo>
                      <a:pt x="70" y="437"/>
                    </a:lnTo>
                    <a:lnTo>
                      <a:pt x="55" y="437"/>
                    </a:lnTo>
                    <a:lnTo>
                      <a:pt x="47" y="453"/>
                    </a:lnTo>
                    <a:lnTo>
                      <a:pt x="47" y="460"/>
                    </a:lnTo>
                    <a:lnTo>
                      <a:pt x="47" y="468"/>
                    </a:lnTo>
                    <a:lnTo>
                      <a:pt x="9" y="562"/>
                    </a:lnTo>
                    <a:lnTo>
                      <a:pt x="0" y="617"/>
                    </a:lnTo>
                    <a:lnTo>
                      <a:pt x="0" y="671"/>
                    </a:lnTo>
                    <a:lnTo>
                      <a:pt x="0" y="664"/>
                    </a:lnTo>
                    <a:lnTo>
                      <a:pt x="102" y="624"/>
                    </a:lnTo>
                    <a:lnTo>
                      <a:pt x="211" y="577"/>
                    </a:lnTo>
                    <a:lnTo>
                      <a:pt x="359" y="538"/>
                    </a:lnTo>
                    <a:lnTo>
                      <a:pt x="421" y="484"/>
                    </a:lnTo>
                    <a:lnTo>
                      <a:pt x="507" y="430"/>
                    </a:lnTo>
                    <a:lnTo>
                      <a:pt x="608" y="390"/>
                    </a:lnTo>
                    <a:lnTo>
                      <a:pt x="734" y="359"/>
                    </a:lnTo>
                    <a:lnTo>
                      <a:pt x="827" y="351"/>
                    </a:lnTo>
                    <a:lnTo>
                      <a:pt x="912" y="343"/>
                    </a:lnTo>
                    <a:lnTo>
                      <a:pt x="998" y="351"/>
                    </a:lnTo>
                    <a:lnTo>
                      <a:pt x="1076" y="359"/>
                    </a:lnTo>
                    <a:lnTo>
                      <a:pt x="1146" y="383"/>
                    </a:lnTo>
                    <a:lnTo>
                      <a:pt x="1216" y="406"/>
                    </a:lnTo>
                    <a:lnTo>
                      <a:pt x="1279" y="437"/>
                    </a:lnTo>
                    <a:lnTo>
                      <a:pt x="1326" y="468"/>
                    </a:lnTo>
                    <a:lnTo>
                      <a:pt x="1373" y="507"/>
                    </a:lnTo>
                    <a:lnTo>
                      <a:pt x="1411" y="554"/>
                    </a:lnTo>
                    <a:lnTo>
                      <a:pt x="1560" y="601"/>
                    </a:lnTo>
                    <a:lnTo>
                      <a:pt x="1707" y="648"/>
                    </a:lnTo>
                    <a:lnTo>
                      <a:pt x="1707" y="624"/>
                    </a:lnTo>
                    <a:lnTo>
                      <a:pt x="1707" y="617"/>
                    </a:lnTo>
                    <a:lnTo>
                      <a:pt x="1707" y="608"/>
                    </a:lnTo>
                    <a:lnTo>
                      <a:pt x="1691" y="547"/>
                    </a:lnTo>
                    <a:lnTo>
                      <a:pt x="1677" y="484"/>
                    </a:lnTo>
                    <a:lnTo>
                      <a:pt x="1653" y="430"/>
                    </a:lnTo>
                    <a:lnTo>
                      <a:pt x="1645" y="430"/>
                    </a:lnTo>
                    <a:lnTo>
                      <a:pt x="1637" y="430"/>
                    </a:lnTo>
                    <a:lnTo>
                      <a:pt x="1528" y="383"/>
                    </a:lnTo>
                    <a:lnTo>
                      <a:pt x="1419" y="351"/>
                    </a:lnTo>
                    <a:lnTo>
                      <a:pt x="1317" y="320"/>
                    </a:lnTo>
                    <a:lnTo>
                      <a:pt x="1216" y="297"/>
                    </a:lnTo>
                    <a:lnTo>
                      <a:pt x="1115" y="281"/>
                    </a:lnTo>
                    <a:lnTo>
                      <a:pt x="1022" y="273"/>
                    </a:lnTo>
                    <a:lnTo>
                      <a:pt x="842" y="266"/>
                    </a:lnTo>
                    <a:close/>
                    <a:moveTo>
                      <a:pt x="858" y="0"/>
                    </a:moveTo>
                    <a:lnTo>
                      <a:pt x="849" y="0"/>
                    </a:lnTo>
                    <a:lnTo>
                      <a:pt x="827" y="0"/>
                    </a:lnTo>
                    <a:lnTo>
                      <a:pt x="819" y="0"/>
                    </a:lnTo>
                    <a:lnTo>
                      <a:pt x="795" y="0"/>
                    </a:lnTo>
                    <a:lnTo>
                      <a:pt x="788" y="0"/>
                    </a:lnTo>
                    <a:lnTo>
                      <a:pt x="764" y="0"/>
                    </a:lnTo>
                    <a:lnTo>
                      <a:pt x="741" y="8"/>
                    </a:lnTo>
                    <a:lnTo>
                      <a:pt x="725" y="8"/>
                    </a:lnTo>
                    <a:lnTo>
                      <a:pt x="718" y="8"/>
                    </a:lnTo>
                    <a:lnTo>
                      <a:pt x="702" y="8"/>
                    </a:lnTo>
                    <a:lnTo>
                      <a:pt x="694" y="16"/>
                    </a:lnTo>
                    <a:lnTo>
                      <a:pt x="678" y="16"/>
                    </a:lnTo>
                    <a:lnTo>
                      <a:pt x="671" y="16"/>
                    </a:lnTo>
                    <a:lnTo>
                      <a:pt x="585" y="32"/>
                    </a:lnTo>
                    <a:lnTo>
                      <a:pt x="507" y="63"/>
                    </a:lnTo>
                    <a:lnTo>
                      <a:pt x="428" y="93"/>
                    </a:lnTo>
                    <a:lnTo>
                      <a:pt x="359" y="133"/>
                    </a:lnTo>
                    <a:lnTo>
                      <a:pt x="289" y="172"/>
                    </a:lnTo>
                    <a:lnTo>
                      <a:pt x="226" y="219"/>
                    </a:lnTo>
                    <a:lnTo>
                      <a:pt x="172" y="273"/>
                    </a:lnTo>
                    <a:lnTo>
                      <a:pt x="126" y="327"/>
                    </a:lnTo>
                    <a:lnTo>
                      <a:pt x="234" y="281"/>
                    </a:lnTo>
                    <a:lnTo>
                      <a:pt x="398" y="234"/>
                    </a:lnTo>
                    <a:lnTo>
                      <a:pt x="491" y="219"/>
                    </a:lnTo>
                    <a:lnTo>
                      <a:pt x="601" y="196"/>
                    </a:lnTo>
                    <a:lnTo>
                      <a:pt x="718" y="187"/>
                    </a:lnTo>
                    <a:lnTo>
                      <a:pt x="842" y="180"/>
                    </a:lnTo>
                    <a:lnTo>
                      <a:pt x="1013" y="187"/>
                    </a:lnTo>
                    <a:lnTo>
                      <a:pt x="1193" y="210"/>
                    </a:lnTo>
                    <a:lnTo>
                      <a:pt x="1380" y="257"/>
                    </a:lnTo>
                    <a:lnTo>
                      <a:pt x="1481" y="289"/>
                    </a:lnTo>
                    <a:lnTo>
                      <a:pt x="1583" y="320"/>
                    </a:lnTo>
                    <a:lnTo>
                      <a:pt x="1575" y="320"/>
                    </a:lnTo>
                    <a:lnTo>
                      <a:pt x="1528" y="257"/>
                    </a:lnTo>
                    <a:lnTo>
                      <a:pt x="1466" y="203"/>
                    </a:lnTo>
                    <a:lnTo>
                      <a:pt x="1403" y="156"/>
                    </a:lnTo>
                    <a:lnTo>
                      <a:pt x="1333" y="117"/>
                    </a:lnTo>
                    <a:lnTo>
                      <a:pt x="1256" y="78"/>
                    </a:lnTo>
                    <a:lnTo>
                      <a:pt x="1177" y="47"/>
                    </a:lnTo>
                    <a:lnTo>
                      <a:pt x="1092" y="23"/>
                    </a:lnTo>
                    <a:lnTo>
                      <a:pt x="998" y="8"/>
                    </a:lnTo>
                    <a:lnTo>
                      <a:pt x="975" y="8"/>
                    </a:lnTo>
                    <a:lnTo>
                      <a:pt x="966" y="8"/>
                    </a:lnTo>
                    <a:lnTo>
                      <a:pt x="943" y="0"/>
                    </a:lnTo>
                    <a:lnTo>
                      <a:pt x="920" y="0"/>
                    </a:lnTo>
                    <a:lnTo>
                      <a:pt x="912" y="0"/>
                    </a:lnTo>
                    <a:lnTo>
                      <a:pt x="889" y="0"/>
                    </a:lnTo>
                    <a:lnTo>
                      <a:pt x="881" y="0"/>
                    </a:ln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4" name="Freeform 94"/>
              <p:cNvSpPr>
                <a:spLocks/>
              </p:cNvSpPr>
              <p:nvPr/>
            </p:nvSpPr>
            <p:spPr bwMode="auto">
              <a:xfrm>
                <a:off x="4765" y="1131"/>
                <a:ext cx="100" cy="13"/>
              </a:xfrm>
              <a:custGeom>
                <a:avLst/>
                <a:gdLst/>
                <a:ahLst/>
                <a:cxnLst>
                  <a:cxn ang="0">
                    <a:pos x="787" y="0"/>
                  </a:cxn>
                  <a:cxn ang="0">
                    <a:pos x="623" y="8"/>
                  </a:cxn>
                  <a:cxn ang="0">
                    <a:pos x="476" y="31"/>
                  </a:cxn>
                  <a:cxn ang="0">
                    <a:pos x="351" y="55"/>
                  </a:cxn>
                  <a:cxn ang="0">
                    <a:pos x="234" y="85"/>
                  </a:cxn>
                  <a:cxn ang="0">
                    <a:pos x="148" y="117"/>
                  </a:cxn>
                  <a:cxn ang="0">
                    <a:pos x="85" y="148"/>
                  </a:cxn>
                  <a:cxn ang="0">
                    <a:pos x="31" y="172"/>
                  </a:cxn>
                  <a:cxn ang="0">
                    <a:pos x="15" y="179"/>
                  </a:cxn>
                  <a:cxn ang="0">
                    <a:pos x="8" y="179"/>
                  </a:cxn>
                  <a:cxn ang="0">
                    <a:pos x="0" y="195"/>
                  </a:cxn>
                  <a:cxn ang="0">
                    <a:pos x="15" y="195"/>
                  </a:cxn>
                  <a:cxn ang="0">
                    <a:pos x="31" y="195"/>
                  </a:cxn>
                  <a:cxn ang="0">
                    <a:pos x="85" y="164"/>
                  </a:cxn>
                  <a:cxn ang="0">
                    <a:pos x="148" y="141"/>
                  </a:cxn>
                  <a:cxn ang="0">
                    <a:pos x="234" y="109"/>
                  </a:cxn>
                  <a:cxn ang="0">
                    <a:pos x="351" y="78"/>
                  </a:cxn>
                  <a:cxn ang="0">
                    <a:pos x="476" y="47"/>
                  </a:cxn>
                  <a:cxn ang="0">
                    <a:pos x="623" y="31"/>
                  </a:cxn>
                  <a:cxn ang="0">
                    <a:pos x="787" y="24"/>
                  </a:cxn>
                  <a:cxn ang="0">
                    <a:pos x="967" y="31"/>
                  </a:cxn>
                  <a:cxn ang="0">
                    <a:pos x="1060" y="39"/>
                  </a:cxn>
                  <a:cxn ang="0">
                    <a:pos x="1161" y="55"/>
                  </a:cxn>
                  <a:cxn ang="0">
                    <a:pos x="1262" y="78"/>
                  </a:cxn>
                  <a:cxn ang="0">
                    <a:pos x="1364" y="109"/>
                  </a:cxn>
                  <a:cxn ang="0">
                    <a:pos x="1473" y="141"/>
                  </a:cxn>
                  <a:cxn ang="0">
                    <a:pos x="1582" y="188"/>
                  </a:cxn>
                  <a:cxn ang="0">
                    <a:pos x="1590" y="188"/>
                  </a:cxn>
                  <a:cxn ang="0">
                    <a:pos x="1598" y="188"/>
                  </a:cxn>
                  <a:cxn ang="0">
                    <a:pos x="1582" y="164"/>
                  </a:cxn>
                  <a:cxn ang="0">
                    <a:pos x="1473" y="125"/>
                  </a:cxn>
                  <a:cxn ang="0">
                    <a:pos x="1364" y="85"/>
                  </a:cxn>
                  <a:cxn ang="0">
                    <a:pos x="1262" y="62"/>
                  </a:cxn>
                  <a:cxn ang="0">
                    <a:pos x="1161" y="39"/>
                  </a:cxn>
                  <a:cxn ang="0">
                    <a:pos x="1060" y="24"/>
                  </a:cxn>
                  <a:cxn ang="0">
                    <a:pos x="967" y="8"/>
                  </a:cxn>
                  <a:cxn ang="0">
                    <a:pos x="787" y="0"/>
                  </a:cxn>
                </a:cxnLst>
                <a:rect l="0" t="0" r="r" b="b"/>
                <a:pathLst>
                  <a:path w="1598" h="195">
                    <a:moveTo>
                      <a:pt x="787" y="0"/>
                    </a:moveTo>
                    <a:lnTo>
                      <a:pt x="623" y="8"/>
                    </a:lnTo>
                    <a:lnTo>
                      <a:pt x="476" y="31"/>
                    </a:lnTo>
                    <a:lnTo>
                      <a:pt x="351" y="55"/>
                    </a:lnTo>
                    <a:lnTo>
                      <a:pt x="234" y="85"/>
                    </a:lnTo>
                    <a:lnTo>
                      <a:pt x="148" y="117"/>
                    </a:lnTo>
                    <a:lnTo>
                      <a:pt x="85" y="148"/>
                    </a:lnTo>
                    <a:lnTo>
                      <a:pt x="31" y="172"/>
                    </a:lnTo>
                    <a:lnTo>
                      <a:pt x="15" y="179"/>
                    </a:lnTo>
                    <a:lnTo>
                      <a:pt x="8" y="179"/>
                    </a:lnTo>
                    <a:lnTo>
                      <a:pt x="0" y="195"/>
                    </a:lnTo>
                    <a:lnTo>
                      <a:pt x="15" y="195"/>
                    </a:lnTo>
                    <a:lnTo>
                      <a:pt x="31" y="195"/>
                    </a:lnTo>
                    <a:lnTo>
                      <a:pt x="85" y="164"/>
                    </a:lnTo>
                    <a:lnTo>
                      <a:pt x="148" y="141"/>
                    </a:lnTo>
                    <a:lnTo>
                      <a:pt x="234" y="109"/>
                    </a:lnTo>
                    <a:lnTo>
                      <a:pt x="351" y="78"/>
                    </a:lnTo>
                    <a:lnTo>
                      <a:pt x="476" y="47"/>
                    </a:lnTo>
                    <a:lnTo>
                      <a:pt x="623" y="31"/>
                    </a:lnTo>
                    <a:lnTo>
                      <a:pt x="787" y="24"/>
                    </a:lnTo>
                    <a:lnTo>
                      <a:pt x="967" y="31"/>
                    </a:lnTo>
                    <a:lnTo>
                      <a:pt x="1060" y="39"/>
                    </a:lnTo>
                    <a:lnTo>
                      <a:pt x="1161" y="55"/>
                    </a:lnTo>
                    <a:lnTo>
                      <a:pt x="1262" y="78"/>
                    </a:lnTo>
                    <a:lnTo>
                      <a:pt x="1364" y="109"/>
                    </a:lnTo>
                    <a:lnTo>
                      <a:pt x="1473" y="141"/>
                    </a:lnTo>
                    <a:lnTo>
                      <a:pt x="1582" y="188"/>
                    </a:lnTo>
                    <a:lnTo>
                      <a:pt x="1590" y="188"/>
                    </a:lnTo>
                    <a:lnTo>
                      <a:pt x="1598" y="188"/>
                    </a:lnTo>
                    <a:lnTo>
                      <a:pt x="1582" y="164"/>
                    </a:lnTo>
                    <a:lnTo>
                      <a:pt x="1473" y="125"/>
                    </a:lnTo>
                    <a:lnTo>
                      <a:pt x="1364" y="85"/>
                    </a:lnTo>
                    <a:lnTo>
                      <a:pt x="1262" y="62"/>
                    </a:lnTo>
                    <a:lnTo>
                      <a:pt x="1161" y="39"/>
                    </a:lnTo>
                    <a:lnTo>
                      <a:pt x="1060" y="24"/>
                    </a:lnTo>
                    <a:lnTo>
                      <a:pt x="967" y="8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5" name="Freeform 95"/>
              <p:cNvSpPr>
                <a:spLocks/>
              </p:cNvSpPr>
              <p:nvPr/>
            </p:nvSpPr>
            <p:spPr bwMode="auto">
              <a:xfrm>
                <a:off x="4764" y="1127"/>
                <a:ext cx="102" cy="16"/>
              </a:xfrm>
              <a:custGeom>
                <a:avLst/>
                <a:gdLst/>
                <a:ahLst/>
                <a:cxnLst>
                  <a:cxn ang="0">
                    <a:pos x="803" y="0"/>
                  </a:cxn>
                  <a:cxn ang="0">
                    <a:pos x="679" y="7"/>
                  </a:cxn>
                  <a:cxn ang="0">
                    <a:pos x="562" y="16"/>
                  </a:cxn>
                  <a:cxn ang="0">
                    <a:pos x="452" y="39"/>
                  </a:cxn>
                  <a:cxn ang="0">
                    <a:pos x="359" y="54"/>
                  </a:cxn>
                  <a:cxn ang="0">
                    <a:pos x="195" y="101"/>
                  </a:cxn>
                  <a:cxn ang="0">
                    <a:pos x="87" y="147"/>
                  </a:cxn>
                  <a:cxn ang="0">
                    <a:pos x="78" y="156"/>
                  </a:cxn>
                  <a:cxn ang="0">
                    <a:pos x="16" y="187"/>
                  </a:cxn>
                  <a:cxn ang="0">
                    <a:pos x="8" y="194"/>
                  </a:cxn>
                  <a:cxn ang="0">
                    <a:pos x="0" y="210"/>
                  </a:cxn>
                  <a:cxn ang="0">
                    <a:pos x="8" y="226"/>
                  </a:cxn>
                  <a:cxn ang="0">
                    <a:pos x="24" y="241"/>
                  </a:cxn>
                  <a:cxn ang="0">
                    <a:pos x="31" y="241"/>
                  </a:cxn>
                  <a:cxn ang="0">
                    <a:pos x="47" y="234"/>
                  </a:cxn>
                  <a:cxn ang="0">
                    <a:pos x="101" y="210"/>
                  </a:cxn>
                  <a:cxn ang="0">
                    <a:pos x="164" y="179"/>
                  </a:cxn>
                  <a:cxn ang="0">
                    <a:pos x="250" y="147"/>
                  </a:cxn>
                  <a:cxn ang="0">
                    <a:pos x="367" y="117"/>
                  </a:cxn>
                  <a:cxn ang="0">
                    <a:pos x="492" y="93"/>
                  </a:cxn>
                  <a:cxn ang="0">
                    <a:pos x="639" y="70"/>
                  </a:cxn>
                  <a:cxn ang="0">
                    <a:pos x="803" y="62"/>
                  </a:cxn>
                  <a:cxn ang="0">
                    <a:pos x="983" y="70"/>
                  </a:cxn>
                  <a:cxn ang="0">
                    <a:pos x="1076" y="86"/>
                  </a:cxn>
                  <a:cxn ang="0">
                    <a:pos x="1177" y="101"/>
                  </a:cxn>
                  <a:cxn ang="0">
                    <a:pos x="1278" y="124"/>
                  </a:cxn>
                  <a:cxn ang="0">
                    <a:pos x="1380" y="147"/>
                  </a:cxn>
                  <a:cxn ang="0">
                    <a:pos x="1489" y="187"/>
                  </a:cxn>
                  <a:cxn ang="0">
                    <a:pos x="1598" y="226"/>
                  </a:cxn>
                  <a:cxn ang="0">
                    <a:pos x="1606" y="226"/>
                  </a:cxn>
                  <a:cxn ang="0">
                    <a:pos x="1622" y="226"/>
                  </a:cxn>
                  <a:cxn ang="0">
                    <a:pos x="1638" y="210"/>
                  </a:cxn>
                  <a:cxn ang="0">
                    <a:pos x="1638" y="194"/>
                  </a:cxn>
                  <a:cxn ang="0">
                    <a:pos x="1629" y="179"/>
                  </a:cxn>
                  <a:cxn ang="0">
                    <a:pos x="1622" y="171"/>
                  </a:cxn>
                  <a:cxn ang="0">
                    <a:pos x="1544" y="140"/>
                  </a:cxn>
                  <a:cxn ang="0">
                    <a:pos x="1442" y="109"/>
                  </a:cxn>
                  <a:cxn ang="0">
                    <a:pos x="1341" y="77"/>
                  </a:cxn>
                  <a:cxn ang="0">
                    <a:pos x="1154" y="30"/>
                  </a:cxn>
                  <a:cxn ang="0">
                    <a:pos x="974" y="7"/>
                  </a:cxn>
                  <a:cxn ang="0">
                    <a:pos x="803" y="0"/>
                  </a:cxn>
                </a:cxnLst>
                <a:rect l="0" t="0" r="r" b="b"/>
                <a:pathLst>
                  <a:path w="1638" h="241">
                    <a:moveTo>
                      <a:pt x="803" y="0"/>
                    </a:moveTo>
                    <a:lnTo>
                      <a:pt x="679" y="7"/>
                    </a:lnTo>
                    <a:lnTo>
                      <a:pt x="562" y="16"/>
                    </a:lnTo>
                    <a:lnTo>
                      <a:pt x="452" y="39"/>
                    </a:lnTo>
                    <a:lnTo>
                      <a:pt x="359" y="54"/>
                    </a:lnTo>
                    <a:lnTo>
                      <a:pt x="195" y="101"/>
                    </a:lnTo>
                    <a:lnTo>
                      <a:pt x="87" y="147"/>
                    </a:lnTo>
                    <a:lnTo>
                      <a:pt x="78" y="156"/>
                    </a:lnTo>
                    <a:lnTo>
                      <a:pt x="16" y="187"/>
                    </a:lnTo>
                    <a:lnTo>
                      <a:pt x="8" y="194"/>
                    </a:lnTo>
                    <a:lnTo>
                      <a:pt x="0" y="210"/>
                    </a:lnTo>
                    <a:lnTo>
                      <a:pt x="8" y="226"/>
                    </a:lnTo>
                    <a:lnTo>
                      <a:pt x="24" y="241"/>
                    </a:lnTo>
                    <a:lnTo>
                      <a:pt x="31" y="241"/>
                    </a:lnTo>
                    <a:lnTo>
                      <a:pt x="47" y="234"/>
                    </a:lnTo>
                    <a:lnTo>
                      <a:pt x="101" y="210"/>
                    </a:lnTo>
                    <a:lnTo>
                      <a:pt x="164" y="179"/>
                    </a:lnTo>
                    <a:lnTo>
                      <a:pt x="250" y="147"/>
                    </a:lnTo>
                    <a:lnTo>
                      <a:pt x="367" y="117"/>
                    </a:lnTo>
                    <a:lnTo>
                      <a:pt x="492" y="93"/>
                    </a:lnTo>
                    <a:lnTo>
                      <a:pt x="639" y="70"/>
                    </a:lnTo>
                    <a:lnTo>
                      <a:pt x="803" y="62"/>
                    </a:lnTo>
                    <a:lnTo>
                      <a:pt x="983" y="70"/>
                    </a:lnTo>
                    <a:lnTo>
                      <a:pt x="1076" y="86"/>
                    </a:lnTo>
                    <a:lnTo>
                      <a:pt x="1177" y="101"/>
                    </a:lnTo>
                    <a:lnTo>
                      <a:pt x="1278" y="124"/>
                    </a:lnTo>
                    <a:lnTo>
                      <a:pt x="1380" y="147"/>
                    </a:lnTo>
                    <a:lnTo>
                      <a:pt x="1489" y="187"/>
                    </a:lnTo>
                    <a:lnTo>
                      <a:pt x="1598" y="226"/>
                    </a:lnTo>
                    <a:lnTo>
                      <a:pt x="1606" y="226"/>
                    </a:lnTo>
                    <a:lnTo>
                      <a:pt x="1622" y="226"/>
                    </a:lnTo>
                    <a:lnTo>
                      <a:pt x="1638" y="210"/>
                    </a:lnTo>
                    <a:lnTo>
                      <a:pt x="1638" y="194"/>
                    </a:lnTo>
                    <a:lnTo>
                      <a:pt x="1629" y="179"/>
                    </a:lnTo>
                    <a:lnTo>
                      <a:pt x="1622" y="171"/>
                    </a:lnTo>
                    <a:lnTo>
                      <a:pt x="1544" y="140"/>
                    </a:lnTo>
                    <a:lnTo>
                      <a:pt x="1442" y="109"/>
                    </a:lnTo>
                    <a:lnTo>
                      <a:pt x="1341" y="77"/>
                    </a:lnTo>
                    <a:lnTo>
                      <a:pt x="1154" y="30"/>
                    </a:lnTo>
                    <a:lnTo>
                      <a:pt x="974" y="7"/>
                    </a:lnTo>
                    <a:lnTo>
                      <a:pt x="803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6" name="Freeform 96"/>
              <p:cNvSpPr>
                <a:spLocks noEditPoints="1"/>
              </p:cNvSpPr>
              <p:nvPr/>
            </p:nvSpPr>
            <p:spPr bwMode="auto">
              <a:xfrm>
                <a:off x="4798" y="1150"/>
                <a:ext cx="32" cy="1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0" y="15"/>
                  </a:cxn>
                  <a:cxn ang="0">
                    <a:pos x="23" y="7"/>
                  </a:cxn>
                  <a:cxn ang="0">
                    <a:pos x="55" y="7"/>
                  </a:cxn>
                  <a:cxn ang="0">
                    <a:pos x="39" y="7"/>
                  </a:cxn>
                  <a:cxn ang="0">
                    <a:pos x="55" y="7"/>
                  </a:cxn>
                  <a:cxn ang="0">
                    <a:pos x="444" y="7"/>
                  </a:cxn>
                  <a:cxn ang="0">
                    <a:pos x="514" y="15"/>
                  </a:cxn>
                  <a:cxn ang="0">
                    <a:pos x="444" y="7"/>
                  </a:cxn>
                  <a:cxn ang="0">
                    <a:pos x="93" y="7"/>
                  </a:cxn>
                  <a:cxn ang="0">
                    <a:pos x="78" y="7"/>
                  </a:cxn>
                  <a:cxn ang="0">
                    <a:pos x="93" y="7"/>
                  </a:cxn>
                  <a:cxn ang="0">
                    <a:pos x="413" y="0"/>
                  </a:cxn>
                  <a:cxn ang="0">
                    <a:pos x="437" y="7"/>
                  </a:cxn>
                  <a:cxn ang="0">
                    <a:pos x="413" y="0"/>
                  </a:cxn>
                  <a:cxn ang="0">
                    <a:pos x="133" y="0"/>
                  </a:cxn>
                  <a:cxn ang="0">
                    <a:pos x="117" y="0"/>
                  </a:cxn>
                  <a:cxn ang="0">
                    <a:pos x="133" y="0"/>
                  </a:cxn>
                  <a:cxn ang="0">
                    <a:pos x="374" y="0"/>
                  </a:cxn>
                  <a:cxn ang="0">
                    <a:pos x="390" y="0"/>
                  </a:cxn>
                  <a:cxn ang="0">
                    <a:pos x="374" y="0"/>
                  </a:cxn>
                  <a:cxn ang="0">
                    <a:pos x="171" y="0"/>
                  </a:cxn>
                  <a:cxn ang="0">
                    <a:pos x="149" y="0"/>
                  </a:cxn>
                  <a:cxn ang="0">
                    <a:pos x="171" y="0"/>
                  </a:cxn>
                  <a:cxn ang="0">
                    <a:pos x="343" y="0"/>
                  </a:cxn>
                  <a:cxn ang="0">
                    <a:pos x="358" y="0"/>
                  </a:cxn>
                  <a:cxn ang="0">
                    <a:pos x="343" y="0"/>
                  </a:cxn>
                  <a:cxn ang="0">
                    <a:pos x="203" y="0"/>
                  </a:cxn>
                  <a:cxn ang="0">
                    <a:pos x="187" y="0"/>
                  </a:cxn>
                  <a:cxn ang="0">
                    <a:pos x="203" y="0"/>
                  </a:cxn>
                  <a:cxn ang="0">
                    <a:pos x="304" y="0"/>
                  </a:cxn>
                  <a:cxn ang="0">
                    <a:pos x="311" y="0"/>
                  </a:cxn>
                  <a:cxn ang="0">
                    <a:pos x="304" y="0"/>
                  </a:cxn>
                  <a:cxn ang="0">
                    <a:pos x="280" y="0"/>
                  </a:cxn>
                  <a:cxn ang="0">
                    <a:pos x="288" y="0"/>
                  </a:cxn>
                  <a:cxn ang="0">
                    <a:pos x="280" y="0"/>
                  </a:cxn>
                  <a:cxn ang="0">
                    <a:pos x="250" y="0"/>
                  </a:cxn>
                  <a:cxn ang="0">
                    <a:pos x="234" y="0"/>
                  </a:cxn>
                  <a:cxn ang="0">
                    <a:pos x="250" y="0"/>
                  </a:cxn>
                </a:cxnLst>
                <a:rect l="0" t="0" r="r" b="b"/>
                <a:pathLst>
                  <a:path w="514" h="15">
                    <a:moveTo>
                      <a:pt x="23" y="7"/>
                    </a:moveTo>
                    <a:lnTo>
                      <a:pt x="0" y="15"/>
                    </a:lnTo>
                    <a:lnTo>
                      <a:pt x="23" y="7"/>
                    </a:lnTo>
                    <a:close/>
                    <a:moveTo>
                      <a:pt x="55" y="7"/>
                    </a:moveTo>
                    <a:lnTo>
                      <a:pt x="39" y="7"/>
                    </a:lnTo>
                    <a:lnTo>
                      <a:pt x="55" y="7"/>
                    </a:lnTo>
                    <a:close/>
                    <a:moveTo>
                      <a:pt x="444" y="7"/>
                    </a:moveTo>
                    <a:lnTo>
                      <a:pt x="514" y="15"/>
                    </a:lnTo>
                    <a:lnTo>
                      <a:pt x="444" y="7"/>
                    </a:lnTo>
                    <a:close/>
                    <a:moveTo>
                      <a:pt x="93" y="7"/>
                    </a:moveTo>
                    <a:lnTo>
                      <a:pt x="78" y="7"/>
                    </a:lnTo>
                    <a:lnTo>
                      <a:pt x="93" y="7"/>
                    </a:lnTo>
                    <a:close/>
                    <a:moveTo>
                      <a:pt x="413" y="0"/>
                    </a:moveTo>
                    <a:lnTo>
                      <a:pt x="437" y="7"/>
                    </a:lnTo>
                    <a:lnTo>
                      <a:pt x="413" y="0"/>
                    </a:lnTo>
                    <a:close/>
                    <a:moveTo>
                      <a:pt x="133" y="0"/>
                    </a:moveTo>
                    <a:lnTo>
                      <a:pt x="117" y="0"/>
                    </a:lnTo>
                    <a:lnTo>
                      <a:pt x="133" y="0"/>
                    </a:lnTo>
                    <a:close/>
                    <a:moveTo>
                      <a:pt x="374" y="0"/>
                    </a:moveTo>
                    <a:lnTo>
                      <a:pt x="390" y="0"/>
                    </a:lnTo>
                    <a:lnTo>
                      <a:pt x="374" y="0"/>
                    </a:lnTo>
                    <a:close/>
                    <a:moveTo>
                      <a:pt x="171" y="0"/>
                    </a:moveTo>
                    <a:lnTo>
                      <a:pt x="149" y="0"/>
                    </a:lnTo>
                    <a:lnTo>
                      <a:pt x="171" y="0"/>
                    </a:lnTo>
                    <a:close/>
                    <a:moveTo>
                      <a:pt x="343" y="0"/>
                    </a:moveTo>
                    <a:lnTo>
                      <a:pt x="358" y="0"/>
                    </a:lnTo>
                    <a:lnTo>
                      <a:pt x="343" y="0"/>
                    </a:lnTo>
                    <a:close/>
                    <a:moveTo>
                      <a:pt x="203" y="0"/>
                    </a:moveTo>
                    <a:lnTo>
                      <a:pt x="187" y="0"/>
                    </a:lnTo>
                    <a:lnTo>
                      <a:pt x="203" y="0"/>
                    </a:lnTo>
                    <a:close/>
                    <a:moveTo>
                      <a:pt x="304" y="0"/>
                    </a:moveTo>
                    <a:lnTo>
                      <a:pt x="311" y="0"/>
                    </a:lnTo>
                    <a:lnTo>
                      <a:pt x="304" y="0"/>
                    </a:lnTo>
                    <a:close/>
                    <a:moveTo>
                      <a:pt x="280" y="0"/>
                    </a:moveTo>
                    <a:lnTo>
                      <a:pt x="288" y="0"/>
                    </a:lnTo>
                    <a:lnTo>
                      <a:pt x="280" y="0"/>
                    </a:lnTo>
                    <a:close/>
                    <a:moveTo>
                      <a:pt x="250" y="0"/>
                    </a:moveTo>
                    <a:lnTo>
                      <a:pt x="234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7" name="Freeform 97"/>
              <p:cNvSpPr>
                <a:spLocks/>
              </p:cNvSpPr>
              <p:nvPr/>
            </p:nvSpPr>
            <p:spPr bwMode="auto">
              <a:xfrm>
                <a:off x="4864" y="1162"/>
                <a:ext cx="4" cy="15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63" y="63"/>
                  </a:cxn>
                  <a:cxn ang="0">
                    <a:pos x="47" y="126"/>
                  </a:cxn>
                  <a:cxn ang="0">
                    <a:pos x="31" y="180"/>
                  </a:cxn>
                  <a:cxn ang="0">
                    <a:pos x="0" y="243"/>
                  </a:cxn>
                  <a:cxn ang="0">
                    <a:pos x="31" y="180"/>
                  </a:cxn>
                  <a:cxn ang="0">
                    <a:pos x="47" y="126"/>
                  </a:cxn>
                  <a:cxn ang="0">
                    <a:pos x="63" y="63"/>
                  </a:cxn>
                  <a:cxn ang="0">
                    <a:pos x="70" y="0"/>
                  </a:cxn>
                </a:cxnLst>
                <a:rect l="0" t="0" r="r" b="b"/>
                <a:pathLst>
                  <a:path w="70" h="243">
                    <a:moveTo>
                      <a:pt x="70" y="0"/>
                    </a:moveTo>
                    <a:lnTo>
                      <a:pt x="63" y="63"/>
                    </a:lnTo>
                    <a:lnTo>
                      <a:pt x="47" y="126"/>
                    </a:lnTo>
                    <a:lnTo>
                      <a:pt x="31" y="180"/>
                    </a:lnTo>
                    <a:lnTo>
                      <a:pt x="0" y="243"/>
                    </a:lnTo>
                    <a:lnTo>
                      <a:pt x="31" y="180"/>
                    </a:lnTo>
                    <a:lnTo>
                      <a:pt x="47" y="126"/>
                    </a:lnTo>
                    <a:lnTo>
                      <a:pt x="63" y="63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8" name="Freeform 98"/>
              <p:cNvSpPr>
                <a:spLocks/>
              </p:cNvSpPr>
              <p:nvPr/>
            </p:nvSpPr>
            <p:spPr bwMode="auto">
              <a:xfrm>
                <a:off x="4854" y="1157"/>
                <a:ext cx="14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63"/>
                  </a:cxn>
                  <a:cxn ang="0">
                    <a:pos x="39" y="126"/>
                  </a:cxn>
                  <a:cxn ang="0">
                    <a:pos x="39" y="187"/>
                  </a:cxn>
                  <a:cxn ang="0">
                    <a:pos x="39" y="258"/>
                  </a:cxn>
                  <a:cxn ang="0">
                    <a:pos x="156" y="304"/>
                  </a:cxn>
                  <a:cxn ang="0">
                    <a:pos x="163" y="313"/>
                  </a:cxn>
                  <a:cxn ang="0">
                    <a:pos x="194" y="250"/>
                  </a:cxn>
                  <a:cxn ang="0">
                    <a:pos x="210" y="196"/>
                  </a:cxn>
                  <a:cxn ang="0">
                    <a:pos x="226" y="133"/>
                  </a:cxn>
                  <a:cxn ang="0">
                    <a:pos x="233" y="70"/>
                  </a:cxn>
                  <a:cxn ang="0">
                    <a:pos x="226" y="79"/>
                  </a:cxn>
                  <a:cxn ang="0">
                    <a:pos x="217" y="70"/>
                  </a:cxn>
                  <a:cxn ang="0">
                    <a:pos x="109" y="32"/>
                  </a:cxn>
                  <a:cxn ang="0">
                    <a:pos x="0" y="0"/>
                  </a:cxn>
                </a:cxnLst>
                <a:rect l="0" t="0" r="r" b="b"/>
                <a:pathLst>
                  <a:path w="233" h="313">
                    <a:moveTo>
                      <a:pt x="0" y="0"/>
                    </a:moveTo>
                    <a:lnTo>
                      <a:pt x="23" y="63"/>
                    </a:lnTo>
                    <a:lnTo>
                      <a:pt x="39" y="126"/>
                    </a:lnTo>
                    <a:lnTo>
                      <a:pt x="39" y="187"/>
                    </a:lnTo>
                    <a:lnTo>
                      <a:pt x="39" y="258"/>
                    </a:lnTo>
                    <a:lnTo>
                      <a:pt x="156" y="304"/>
                    </a:lnTo>
                    <a:lnTo>
                      <a:pt x="163" y="313"/>
                    </a:lnTo>
                    <a:lnTo>
                      <a:pt x="194" y="250"/>
                    </a:lnTo>
                    <a:lnTo>
                      <a:pt x="210" y="196"/>
                    </a:lnTo>
                    <a:lnTo>
                      <a:pt x="226" y="133"/>
                    </a:lnTo>
                    <a:lnTo>
                      <a:pt x="233" y="70"/>
                    </a:lnTo>
                    <a:lnTo>
                      <a:pt x="226" y="79"/>
                    </a:lnTo>
                    <a:lnTo>
                      <a:pt x="217" y="70"/>
                    </a:lnTo>
                    <a:lnTo>
                      <a:pt x="109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9" name="Freeform 99"/>
              <p:cNvSpPr>
                <a:spLocks noEditPoints="1"/>
              </p:cNvSpPr>
              <p:nvPr/>
            </p:nvSpPr>
            <p:spPr bwMode="auto">
              <a:xfrm>
                <a:off x="4796" y="1151"/>
                <a:ext cx="72" cy="11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0"/>
                  </a:cxn>
                  <a:cxn ang="0">
                    <a:pos x="31" y="0"/>
                  </a:cxn>
                  <a:cxn ang="0">
                    <a:pos x="553" y="0"/>
                  </a:cxn>
                  <a:cxn ang="0">
                    <a:pos x="733" y="23"/>
                  </a:cxn>
                  <a:cxn ang="0">
                    <a:pos x="920" y="70"/>
                  </a:cxn>
                  <a:cxn ang="0">
                    <a:pos x="928" y="93"/>
                  </a:cxn>
                  <a:cxn ang="0">
                    <a:pos x="1037" y="125"/>
                  </a:cxn>
                  <a:cxn ang="0">
                    <a:pos x="1145" y="163"/>
                  </a:cxn>
                  <a:cxn ang="0">
                    <a:pos x="1154" y="172"/>
                  </a:cxn>
                  <a:cxn ang="0">
                    <a:pos x="1161" y="163"/>
                  </a:cxn>
                  <a:cxn ang="0">
                    <a:pos x="1161" y="148"/>
                  </a:cxn>
                  <a:cxn ang="0">
                    <a:pos x="1154" y="148"/>
                  </a:cxn>
                  <a:cxn ang="0">
                    <a:pos x="1145" y="148"/>
                  </a:cxn>
                  <a:cxn ang="0">
                    <a:pos x="990" y="93"/>
                  </a:cxn>
                  <a:cxn ang="0">
                    <a:pos x="841" y="46"/>
                  </a:cxn>
                  <a:cxn ang="0">
                    <a:pos x="694" y="15"/>
                  </a:cxn>
                  <a:cxn ang="0">
                    <a:pos x="553" y="0"/>
                  </a:cxn>
                </a:cxnLst>
                <a:rect l="0" t="0" r="r" b="b"/>
                <a:pathLst>
                  <a:path w="1161" h="172">
                    <a:moveTo>
                      <a:pt x="31" y="0"/>
                    </a:moveTo>
                    <a:lnTo>
                      <a:pt x="0" y="0"/>
                    </a:lnTo>
                    <a:lnTo>
                      <a:pt x="31" y="0"/>
                    </a:lnTo>
                    <a:close/>
                    <a:moveTo>
                      <a:pt x="553" y="0"/>
                    </a:moveTo>
                    <a:lnTo>
                      <a:pt x="733" y="23"/>
                    </a:lnTo>
                    <a:lnTo>
                      <a:pt x="920" y="70"/>
                    </a:lnTo>
                    <a:lnTo>
                      <a:pt x="928" y="93"/>
                    </a:lnTo>
                    <a:lnTo>
                      <a:pt x="1037" y="125"/>
                    </a:lnTo>
                    <a:lnTo>
                      <a:pt x="1145" y="163"/>
                    </a:lnTo>
                    <a:lnTo>
                      <a:pt x="1154" y="172"/>
                    </a:lnTo>
                    <a:lnTo>
                      <a:pt x="1161" y="163"/>
                    </a:lnTo>
                    <a:lnTo>
                      <a:pt x="1161" y="148"/>
                    </a:lnTo>
                    <a:lnTo>
                      <a:pt x="1154" y="148"/>
                    </a:lnTo>
                    <a:lnTo>
                      <a:pt x="1145" y="148"/>
                    </a:lnTo>
                    <a:lnTo>
                      <a:pt x="990" y="93"/>
                    </a:lnTo>
                    <a:lnTo>
                      <a:pt x="841" y="46"/>
                    </a:lnTo>
                    <a:lnTo>
                      <a:pt x="694" y="15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0" name="Freeform 100"/>
              <p:cNvSpPr>
                <a:spLocks noEditPoints="1"/>
              </p:cNvSpPr>
              <p:nvPr/>
            </p:nvSpPr>
            <p:spPr bwMode="auto">
              <a:xfrm>
                <a:off x="4762" y="1162"/>
                <a:ext cx="1" cy="4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9" y="62"/>
                  </a:cxn>
                  <a:cxn ang="0">
                    <a:pos x="0" y="47"/>
                  </a:cxn>
                  <a:cxn ang="0">
                    <a:pos x="0" y="0"/>
                  </a:cxn>
                  <a:cxn ang="0">
                    <a:pos x="0" y="47"/>
                  </a:cxn>
                  <a:cxn ang="0">
                    <a:pos x="0" y="0"/>
                  </a:cxn>
                </a:cxnLst>
                <a:rect l="0" t="0" r="r" b="b"/>
                <a:pathLst>
                  <a:path w="9" h="62">
                    <a:moveTo>
                      <a:pt x="0" y="47"/>
                    </a:moveTo>
                    <a:lnTo>
                      <a:pt x="9" y="62"/>
                    </a:lnTo>
                    <a:lnTo>
                      <a:pt x="0" y="47"/>
                    </a:lnTo>
                    <a:close/>
                    <a:moveTo>
                      <a:pt x="0" y="0"/>
                    </a:move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1" name="Freeform 101"/>
              <p:cNvSpPr>
                <a:spLocks/>
              </p:cNvSpPr>
              <p:nvPr/>
            </p:nvSpPr>
            <p:spPr bwMode="auto">
              <a:xfrm>
                <a:off x="4762" y="1156"/>
                <a:ext cx="18" cy="22"/>
              </a:xfrm>
              <a:custGeom>
                <a:avLst/>
                <a:gdLst/>
                <a:ahLst/>
                <a:cxnLst>
                  <a:cxn ang="0">
                    <a:pos x="297" y="0"/>
                  </a:cxn>
                  <a:cxn ang="0">
                    <a:pos x="180" y="31"/>
                  </a:cxn>
                  <a:cxn ang="0">
                    <a:pos x="102" y="62"/>
                  </a:cxn>
                  <a:cxn ang="0">
                    <a:pos x="32" y="101"/>
                  </a:cxn>
                  <a:cxn ang="0">
                    <a:pos x="16" y="101"/>
                  </a:cxn>
                  <a:cxn ang="0">
                    <a:pos x="0" y="94"/>
                  </a:cxn>
                  <a:cxn ang="0">
                    <a:pos x="0" y="141"/>
                  </a:cxn>
                  <a:cxn ang="0">
                    <a:pos x="9" y="156"/>
                  </a:cxn>
                  <a:cxn ang="0">
                    <a:pos x="9" y="164"/>
                  </a:cxn>
                  <a:cxn ang="0">
                    <a:pos x="39" y="265"/>
                  </a:cxn>
                  <a:cxn ang="0">
                    <a:pos x="86" y="351"/>
                  </a:cxn>
                  <a:cxn ang="0">
                    <a:pos x="86" y="343"/>
                  </a:cxn>
                  <a:cxn ang="0">
                    <a:pos x="94" y="328"/>
                  </a:cxn>
                  <a:cxn ang="0">
                    <a:pos x="133" y="305"/>
                  </a:cxn>
                  <a:cxn ang="0">
                    <a:pos x="242" y="258"/>
                  </a:cxn>
                  <a:cxn ang="0">
                    <a:pos x="242" y="195"/>
                  </a:cxn>
                  <a:cxn ang="0">
                    <a:pos x="250" y="132"/>
                  </a:cxn>
                  <a:cxn ang="0">
                    <a:pos x="266" y="62"/>
                  </a:cxn>
                  <a:cxn ang="0">
                    <a:pos x="297" y="0"/>
                  </a:cxn>
                </a:cxnLst>
                <a:rect l="0" t="0" r="r" b="b"/>
                <a:pathLst>
                  <a:path w="297" h="351">
                    <a:moveTo>
                      <a:pt x="297" y="0"/>
                    </a:moveTo>
                    <a:lnTo>
                      <a:pt x="180" y="31"/>
                    </a:lnTo>
                    <a:lnTo>
                      <a:pt x="102" y="62"/>
                    </a:lnTo>
                    <a:lnTo>
                      <a:pt x="32" y="101"/>
                    </a:lnTo>
                    <a:lnTo>
                      <a:pt x="16" y="101"/>
                    </a:lnTo>
                    <a:lnTo>
                      <a:pt x="0" y="94"/>
                    </a:lnTo>
                    <a:lnTo>
                      <a:pt x="0" y="141"/>
                    </a:lnTo>
                    <a:lnTo>
                      <a:pt x="9" y="156"/>
                    </a:lnTo>
                    <a:lnTo>
                      <a:pt x="9" y="164"/>
                    </a:lnTo>
                    <a:lnTo>
                      <a:pt x="39" y="265"/>
                    </a:lnTo>
                    <a:lnTo>
                      <a:pt x="86" y="351"/>
                    </a:lnTo>
                    <a:lnTo>
                      <a:pt x="86" y="343"/>
                    </a:lnTo>
                    <a:lnTo>
                      <a:pt x="94" y="328"/>
                    </a:lnTo>
                    <a:lnTo>
                      <a:pt x="133" y="305"/>
                    </a:lnTo>
                    <a:lnTo>
                      <a:pt x="242" y="258"/>
                    </a:lnTo>
                    <a:lnTo>
                      <a:pt x="242" y="195"/>
                    </a:lnTo>
                    <a:lnTo>
                      <a:pt x="250" y="132"/>
                    </a:lnTo>
                    <a:lnTo>
                      <a:pt x="266" y="62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2" name="Freeform 102"/>
              <p:cNvSpPr>
                <a:spLocks/>
              </p:cNvSpPr>
              <p:nvPr/>
            </p:nvSpPr>
            <p:spPr bwMode="auto">
              <a:xfrm>
                <a:off x="4761" y="1152"/>
                <a:ext cx="34" cy="11"/>
              </a:xfrm>
              <a:custGeom>
                <a:avLst/>
                <a:gdLst/>
                <a:ahLst/>
                <a:cxnLst>
                  <a:cxn ang="0">
                    <a:pos x="545" y="0"/>
                  </a:cxn>
                  <a:cxn ang="0">
                    <a:pos x="435" y="15"/>
                  </a:cxn>
                  <a:cxn ang="0">
                    <a:pos x="334" y="38"/>
                  </a:cxn>
                  <a:cxn ang="0">
                    <a:pos x="179" y="85"/>
                  </a:cxn>
                  <a:cxn ang="0">
                    <a:pos x="77" y="132"/>
                  </a:cxn>
                  <a:cxn ang="0">
                    <a:pos x="39" y="148"/>
                  </a:cxn>
                  <a:cxn ang="0">
                    <a:pos x="23" y="155"/>
                  </a:cxn>
                  <a:cxn ang="0">
                    <a:pos x="0" y="140"/>
                  </a:cxn>
                  <a:cxn ang="0">
                    <a:pos x="7" y="148"/>
                  </a:cxn>
                  <a:cxn ang="0">
                    <a:pos x="7" y="164"/>
                  </a:cxn>
                  <a:cxn ang="0">
                    <a:pos x="23" y="171"/>
                  </a:cxn>
                  <a:cxn ang="0">
                    <a:pos x="39" y="171"/>
                  </a:cxn>
                  <a:cxn ang="0">
                    <a:pos x="109" y="132"/>
                  </a:cxn>
                  <a:cxn ang="0">
                    <a:pos x="187" y="101"/>
                  </a:cxn>
                  <a:cxn ang="0">
                    <a:pos x="304" y="70"/>
                  </a:cxn>
                  <a:cxn ang="0">
                    <a:pos x="311" y="47"/>
                  </a:cxn>
                  <a:cxn ang="0">
                    <a:pos x="421" y="15"/>
                  </a:cxn>
                  <a:cxn ang="0">
                    <a:pos x="545" y="0"/>
                  </a:cxn>
                </a:cxnLst>
                <a:rect l="0" t="0" r="r" b="b"/>
                <a:pathLst>
                  <a:path w="545" h="171">
                    <a:moveTo>
                      <a:pt x="545" y="0"/>
                    </a:moveTo>
                    <a:lnTo>
                      <a:pt x="435" y="15"/>
                    </a:lnTo>
                    <a:lnTo>
                      <a:pt x="334" y="38"/>
                    </a:lnTo>
                    <a:lnTo>
                      <a:pt x="179" y="85"/>
                    </a:lnTo>
                    <a:lnTo>
                      <a:pt x="77" y="132"/>
                    </a:lnTo>
                    <a:lnTo>
                      <a:pt x="39" y="148"/>
                    </a:lnTo>
                    <a:lnTo>
                      <a:pt x="23" y="155"/>
                    </a:lnTo>
                    <a:lnTo>
                      <a:pt x="0" y="140"/>
                    </a:lnTo>
                    <a:lnTo>
                      <a:pt x="7" y="148"/>
                    </a:lnTo>
                    <a:lnTo>
                      <a:pt x="7" y="164"/>
                    </a:lnTo>
                    <a:lnTo>
                      <a:pt x="23" y="171"/>
                    </a:lnTo>
                    <a:lnTo>
                      <a:pt x="39" y="171"/>
                    </a:lnTo>
                    <a:lnTo>
                      <a:pt x="109" y="132"/>
                    </a:lnTo>
                    <a:lnTo>
                      <a:pt x="187" y="101"/>
                    </a:lnTo>
                    <a:lnTo>
                      <a:pt x="304" y="70"/>
                    </a:lnTo>
                    <a:lnTo>
                      <a:pt x="311" y="47"/>
                    </a:lnTo>
                    <a:lnTo>
                      <a:pt x="421" y="15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3" name="Freeform 103"/>
              <p:cNvSpPr>
                <a:spLocks noEditPoints="1"/>
              </p:cNvSpPr>
              <p:nvPr/>
            </p:nvSpPr>
            <p:spPr bwMode="auto">
              <a:xfrm>
                <a:off x="4805" y="1169"/>
                <a:ext cx="1" cy="1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0" y="7"/>
                  </a:cxn>
                  <a:cxn ang="0">
                    <a:pos x="15" y="7"/>
                  </a:cxn>
                  <a:cxn ang="0">
                    <a:pos x="31" y="0"/>
                  </a:cxn>
                  <a:cxn ang="0">
                    <a:pos x="23" y="7"/>
                  </a:cxn>
                  <a:cxn ang="0">
                    <a:pos x="31" y="0"/>
                  </a:cxn>
                </a:cxnLst>
                <a:rect l="0" t="0" r="r" b="b"/>
                <a:pathLst>
                  <a:path w="31" h="7">
                    <a:moveTo>
                      <a:pt x="15" y="7"/>
                    </a:moveTo>
                    <a:lnTo>
                      <a:pt x="0" y="7"/>
                    </a:lnTo>
                    <a:lnTo>
                      <a:pt x="15" y="7"/>
                    </a:lnTo>
                    <a:close/>
                    <a:moveTo>
                      <a:pt x="31" y="0"/>
                    </a:moveTo>
                    <a:lnTo>
                      <a:pt x="23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4" name="Freeform 104"/>
              <p:cNvSpPr>
                <a:spLocks/>
              </p:cNvSpPr>
              <p:nvPr/>
            </p:nvSpPr>
            <p:spPr bwMode="auto">
              <a:xfrm>
                <a:off x="4769" y="1178"/>
                <a:ext cx="12" cy="14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39" y="39"/>
                  </a:cxn>
                  <a:cxn ang="0">
                    <a:pos x="9" y="63"/>
                  </a:cxn>
                  <a:cxn ang="0">
                    <a:pos x="0" y="63"/>
                  </a:cxn>
                  <a:cxn ang="0">
                    <a:pos x="9" y="70"/>
                  </a:cxn>
                  <a:cxn ang="0">
                    <a:pos x="86" y="156"/>
                  </a:cxn>
                  <a:cxn ang="0">
                    <a:pos x="180" y="226"/>
                  </a:cxn>
                  <a:cxn ang="0">
                    <a:pos x="187" y="219"/>
                  </a:cxn>
                  <a:cxn ang="0">
                    <a:pos x="164" y="156"/>
                  </a:cxn>
                  <a:cxn ang="0">
                    <a:pos x="149" y="86"/>
                  </a:cxn>
                  <a:cxn ang="0">
                    <a:pos x="133" y="0"/>
                  </a:cxn>
                </a:cxnLst>
                <a:rect l="0" t="0" r="r" b="b"/>
                <a:pathLst>
                  <a:path w="187" h="226">
                    <a:moveTo>
                      <a:pt x="133" y="0"/>
                    </a:moveTo>
                    <a:lnTo>
                      <a:pt x="39" y="39"/>
                    </a:lnTo>
                    <a:lnTo>
                      <a:pt x="9" y="63"/>
                    </a:lnTo>
                    <a:lnTo>
                      <a:pt x="0" y="63"/>
                    </a:lnTo>
                    <a:lnTo>
                      <a:pt x="9" y="70"/>
                    </a:lnTo>
                    <a:lnTo>
                      <a:pt x="86" y="156"/>
                    </a:lnTo>
                    <a:lnTo>
                      <a:pt x="180" y="226"/>
                    </a:lnTo>
                    <a:lnTo>
                      <a:pt x="187" y="219"/>
                    </a:lnTo>
                    <a:lnTo>
                      <a:pt x="164" y="156"/>
                    </a:lnTo>
                    <a:lnTo>
                      <a:pt x="149" y="86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5" name="Freeform 105"/>
              <p:cNvSpPr>
                <a:spLocks/>
              </p:cNvSpPr>
              <p:nvPr/>
            </p:nvSpPr>
            <p:spPr bwMode="auto">
              <a:xfrm>
                <a:off x="4768" y="1170"/>
                <a:ext cx="36" cy="12"/>
              </a:xfrm>
              <a:custGeom>
                <a:avLst/>
                <a:gdLst/>
                <a:ahLst/>
                <a:cxnLst>
                  <a:cxn ang="0">
                    <a:pos x="576" y="0"/>
                  </a:cxn>
                  <a:cxn ang="0">
                    <a:pos x="459" y="16"/>
                  </a:cxn>
                  <a:cxn ang="0">
                    <a:pos x="350" y="40"/>
                  </a:cxn>
                  <a:cxn ang="0">
                    <a:pos x="249" y="63"/>
                  </a:cxn>
                  <a:cxn ang="0">
                    <a:pos x="171" y="94"/>
                  </a:cxn>
                  <a:cxn ang="0">
                    <a:pos x="62" y="141"/>
                  </a:cxn>
                  <a:cxn ang="0">
                    <a:pos x="24" y="164"/>
                  </a:cxn>
                  <a:cxn ang="0">
                    <a:pos x="8" y="164"/>
                  </a:cxn>
                  <a:cxn ang="0">
                    <a:pos x="0" y="164"/>
                  </a:cxn>
                  <a:cxn ang="0">
                    <a:pos x="15" y="188"/>
                  </a:cxn>
                  <a:cxn ang="0">
                    <a:pos x="24" y="188"/>
                  </a:cxn>
                  <a:cxn ang="0">
                    <a:pos x="54" y="164"/>
                  </a:cxn>
                  <a:cxn ang="0">
                    <a:pos x="148" y="125"/>
                  </a:cxn>
                  <a:cxn ang="0">
                    <a:pos x="148" y="101"/>
                  </a:cxn>
                  <a:cxn ang="0">
                    <a:pos x="225" y="78"/>
                  </a:cxn>
                  <a:cxn ang="0">
                    <a:pos x="326" y="47"/>
                  </a:cxn>
                  <a:cxn ang="0">
                    <a:pos x="444" y="16"/>
                  </a:cxn>
                  <a:cxn ang="0">
                    <a:pos x="576" y="0"/>
                  </a:cxn>
                </a:cxnLst>
                <a:rect l="0" t="0" r="r" b="b"/>
                <a:pathLst>
                  <a:path w="576" h="188">
                    <a:moveTo>
                      <a:pt x="576" y="0"/>
                    </a:moveTo>
                    <a:lnTo>
                      <a:pt x="459" y="16"/>
                    </a:lnTo>
                    <a:lnTo>
                      <a:pt x="350" y="40"/>
                    </a:lnTo>
                    <a:lnTo>
                      <a:pt x="249" y="63"/>
                    </a:lnTo>
                    <a:lnTo>
                      <a:pt x="171" y="94"/>
                    </a:lnTo>
                    <a:lnTo>
                      <a:pt x="62" y="141"/>
                    </a:lnTo>
                    <a:lnTo>
                      <a:pt x="24" y="164"/>
                    </a:lnTo>
                    <a:lnTo>
                      <a:pt x="8" y="164"/>
                    </a:lnTo>
                    <a:lnTo>
                      <a:pt x="0" y="164"/>
                    </a:lnTo>
                    <a:lnTo>
                      <a:pt x="15" y="188"/>
                    </a:lnTo>
                    <a:lnTo>
                      <a:pt x="24" y="188"/>
                    </a:lnTo>
                    <a:lnTo>
                      <a:pt x="54" y="164"/>
                    </a:lnTo>
                    <a:lnTo>
                      <a:pt x="148" y="125"/>
                    </a:lnTo>
                    <a:lnTo>
                      <a:pt x="148" y="101"/>
                    </a:lnTo>
                    <a:lnTo>
                      <a:pt x="225" y="78"/>
                    </a:lnTo>
                    <a:lnTo>
                      <a:pt x="326" y="47"/>
                    </a:lnTo>
                    <a:lnTo>
                      <a:pt x="444" y="16"/>
                    </a:lnTo>
                    <a:lnTo>
                      <a:pt x="576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6" name="Freeform 106"/>
              <p:cNvSpPr>
                <a:spLocks noEditPoints="1"/>
              </p:cNvSpPr>
              <p:nvPr/>
            </p:nvSpPr>
            <p:spPr bwMode="auto">
              <a:xfrm>
                <a:off x="4859" y="1181"/>
                <a:ext cx="2" cy="3"/>
              </a:xfrm>
              <a:custGeom>
                <a:avLst/>
                <a:gdLst/>
                <a:ahLst/>
                <a:cxnLst>
                  <a:cxn ang="0">
                    <a:pos x="7" y="46"/>
                  </a:cxn>
                  <a:cxn ang="0">
                    <a:pos x="0" y="46"/>
                  </a:cxn>
                  <a:cxn ang="0">
                    <a:pos x="7" y="46"/>
                  </a:cxn>
                  <a:cxn ang="0">
                    <a:pos x="15" y="23"/>
                  </a:cxn>
                  <a:cxn ang="0">
                    <a:pos x="15" y="32"/>
                  </a:cxn>
                  <a:cxn ang="0">
                    <a:pos x="15" y="23"/>
                  </a:cxn>
                  <a:cxn ang="0">
                    <a:pos x="38" y="0"/>
                  </a:cxn>
                  <a:cxn ang="0">
                    <a:pos x="23" y="23"/>
                  </a:cxn>
                  <a:cxn ang="0">
                    <a:pos x="38" y="0"/>
                  </a:cxn>
                </a:cxnLst>
                <a:rect l="0" t="0" r="r" b="b"/>
                <a:pathLst>
                  <a:path w="38" h="46">
                    <a:moveTo>
                      <a:pt x="7" y="46"/>
                    </a:moveTo>
                    <a:lnTo>
                      <a:pt x="0" y="46"/>
                    </a:lnTo>
                    <a:lnTo>
                      <a:pt x="7" y="46"/>
                    </a:lnTo>
                    <a:close/>
                    <a:moveTo>
                      <a:pt x="15" y="23"/>
                    </a:moveTo>
                    <a:lnTo>
                      <a:pt x="15" y="32"/>
                    </a:lnTo>
                    <a:lnTo>
                      <a:pt x="15" y="23"/>
                    </a:lnTo>
                    <a:close/>
                    <a:moveTo>
                      <a:pt x="38" y="0"/>
                    </a:move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69E8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7" name="Freeform 107"/>
              <p:cNvSpPr>
                <a:spLocks/>
              </p:cNvSpPr>
              <p:nvPr/>
            </p:nvSpPr>
            <p:spPr bwMode="auto">
              <a:xfrm>
                <a:off x="4848" y="1178"/>
                <a:ext cx="13" cy="15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94" y="47"/>
                  </a:cxn>
                  <a:cxn ang="0">
                    <a:pos x="79" y="101"/>
                  </a:cxn>
                  <a:cxn ang="0">
                    <a:pos x="47" y="148"/>
                  </a:cxn>
                  <a:cxn ang="0">
                    <a:pos x="16" y="195"/>
                  </a:cxn>
                  <a:cxn ang="0">
                    <a:pos x="0" y="234"/>
                  </a:cxn>
                  <a:cxn ang="0">
                    <a:pos x="94" y="164"/>
                  </a:cxn>
                  <a:cxn ang="0">
                    <a:pos x="173" y="85"/>
                  </a:cxn>
                  <a:cxn ang="0">
                    <a:pos x="180" y="85"/>
                  </a:cxn>
                  <a:cxn ang="0">
                    <a:pos x="188" y="71"/>
                  </a:cxn>
                  <a:cxn ang="0">
                    <a:pos x="188" y="62"/>
                  </a:cxn>
                  <a:cxn ang="0">
                    <a:pos x="196" y="62"/>
                  </a:cxn>
                  <a:cxn ang="0">
                    <a:pos x="211" y="39"/>
                  </a:cxn>
                  <a:cxn ang="0">
                    <a:pos x="110" y="0"/>
                  </a:cxn>
                </a:cxnLst>
                <a:rect l="0" t="0" r="r" b="b"/>
                <a:pathLst>
                  <a:path w="211" h="234">
                    <a:moveTo>
                      <a:pt x="110" y="0"/>
                    </a:moveTo>
                    <a:lnTo>
                      <a:pt x="94" y="47"/>
                    </a:lnTo>
                    <a:lnTo>
                      <a:pt x="79" y="101"/>
                    </a:lnTo>
                    <a:lnTo>
                      <a:pt x="47" y="148"/>
                    </a:lnTo>
                    <a:lnTo>
                      <a:pt x="16" y="195"/>
                    </a:lnTo>
                    <a:lnTo>
                      <a:pt x="0" y="234"/>
                    </a:lnTo>
                    <a:lnTo>
                      <a:pt x="94" y="164"/>
                    </a:lnTo>
                    <a:lnTo>
                      <a:pt x="173" y="85"/>
                    </a:lnTo>
                    <a:lnTo>
                      <a:pt x="180" y="85"/>
                    </a:lnTo>
                    <a:lnTo>
                      <a:pt x="188" y="71"/>
                    </a:lnTo>
                    <a:lnTo>
                      <a:pt x="188" y="62"/>
                    </a:lnTo>
                    <a:lnTo>
                      <a:pt x="196" y="62"/>
                    </a:lnTo>
                    <a:lnTo>
                      <a:pt x="211" y="3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8" name="Freeform 108"/>
              <p:cNvSpPr>
                <a:spLocks/>
              </p:cNvSpPr>
              <p:nvPr/>
            </p:nvSpPr>
            <p:spPr bwMode="auto">
              <a:xfrm>
                <a:off x="4847" y="1190"/>
                <a:ext cx="2" cy="3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23" y="16"/>
                  </a:cxn>
                  <a:cxn ang="0">
                    <a:pos x="0" y="47"/>
                  </a:cxn>
                  <a:cxn ang="0">
                    <a:pos x="14" y="39"/>
                  </a:cxn>
                  <a:cxn ang="0">
                    <a:pos x="30" y="0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lnTo>
                      <a:pt x="23" y="16"/>
                    </a:lnTo>
                    <a:lnTo>
                      <a:pt x="0" y="47"/>
                    </a:lnTo>
                    <a:lnTo>
                      <a:pt x="14" y="3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644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9" name="Freeform 109"/>
              <p:cNvSpPr>
                <a:spLocks/>
              </p:cNvSpPr>
              <p:nvPr/>
            </p:nvSpPr>
            <p:spPr bwMode="auto">
              <a:xfrm>
                <a:off x="4855" y="1177"/>
                <a:ext cx="7" cy="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23"/>
                  </a:cxn>
                  <a:cxn ang="0">
                    <a:pos x="101" y="62"/>
                  </a:cxn>
                  <a:cxn ang="0">
                    <a:pos x="109" y="47"/>
                  </a:cxn>
                  <a:cxn ang="0">
                    <a:pos x="7" y="0"/>
                  </a:cxn>
                </a:cxnLst>
                <a:rect l="0" t="0" r="r" b="b"/>
                <a:pathLst>
                  <a:path w="109" h="62">
                    <a:moveTo>
                      <a:pt x="7" y="0"/>
                    </a:moveTo>
                    <a:lnTo>
                      <a:pt x="0" y="23"/>
                    </a:lnTo>
                    <a:lnTo>
                      <a:pt x="101" y="62"/>
                    </a:lnTo>
                    <a:lnTo>
                      <a:pt x="109" y="4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0" name="Freeform 110"/>
              <p:cNvSpPr>
                <a:spLocks/>
              </p:cNvSpPr>
              <p:nvPr/>
            </p:nvSpPr>
            <p:spPr bwMode="auto">
              <a:xfrm>
                <a:off x="4761" y="1146"/>
                <a:ext cx="109" cy="16"/>
              </a:xfrm>
              <a:custGeom>
                <a:avLst/>
                <a:gdLst/>
                <a:ahLst/>
                <a:cxnLst>
                  <a:cxn ang="0">
                    <a:pos x="725" y="7"/>
                  </a:cxn>
                  <a:cxn ang="0">
                    <a:pos x="483" y="31"/>
                  </a:cxn>
                  <a:cxn ang="0">
                    <a:pos x="226" y="93"/>
                  </a:cxn>
                  <a:cxn ang="0">
                    <a:pos x="15" y="180"/>
                  </a:cxn>
                  <a:cxn ang="0">
                    <a:pos x="8" y="187"/>
                  </a:cxn>
                  <a:cxn ang="0">
                    <a:pos x="8" y="226"/>
                  </a:cxn>
                  <a:cxn ang="0">
                    <a:pos x="47" y="234"/>
                  </a:cxn>
                  <a:cxn ang="0">
                    <a:pos x="187" y="171"/>
                  </a:cxn>
                  <a:cxn ang="0">
                    <a:pos x="443" y="101"/>
                  </a:cxn>
                  <a:cxn ang="0">
                    <a:pos x="561" y="78"/>
                  </a:cxn>
                  <a:cxn ang="0">
                    <a:pos x="600" y="78"/>
                  </a:cxn>
                  <a:cxn ang="0">
                    <a:pos x="639" y="70"/>
                  </a:cxn>
                  <a:cxn ang="0">
                    <a:pos x="678" y="70"/>
                  </a:cxn>
                  <a:cxn ang="0">
                    <a:pos x="717" y="63"/>
                  </a:cxn>
                  <a:cxn ang="0">
                    <a:pos x="749" y="63"/>
                  </a:cxn>
                  <a:cxn ang="0">
                    <a:pos x="787" y="63"/>
                  </a:cxn>
                  <a:cxn ang="0">
                    <a:pos x="834" y="63"/>
                  </a:cxn>
                  <a:cxn ang="0">
                    <a:pos x="857" y="63"/>
                  </a:cxn>
                  <a:cxn ang="0">
                    <a:pos x="888" y="63"/>
                  </a:cxn>
                  <a:cxn ang="0">
                    <a:pos x="911" y="63"/>
                  </a:cxn>
                  <a:cxn ang="0">
                    <a:pos x="958" y="63"/>
                  </a:cxn>
                  <a:cxn ang="0">
                    <a:pos x="990" y="63"/>
                  </a:cxn>
                  <a:cxn ang="0">
                    <a:pos x="1037" y="70"/>
                  </a:cxn>
                  <a:cxn ang="0">
                    <a:pos x="1114" y="78"/>
                  </a:cxn>
                  <a:cxn ang="0">
                    <a:pos x="1402" y="124"/>
                  </a:cxn>
                  <a:cxn ang="0">
                    <a:pos x="1706" y="226"/>
                  </a:cxn>
                  <a:cxn ang="0">
                    <a:pos x="1722" y="226"/>
                  </a:cxn>
                  <a:cxn ang="0">
                    <a:pos x="1746" y="195"/>
                  </a:cxn>
                  <a:cxn ang="0">
                    <a:pos x="1730" y="164"/>
                  </a:cxn>
                  <a:cxn ang="0">
                    <a:pos x="1575" y="117"/>
                  </a:cxn>
                  <a:cxn ang="0">
                    <a:pos x="1278" y="39"/>
                  </a:cxn>
                  <a:cxn ang="0">
                    <a:pos x="997" y="7"/>
                  </a:cxn>
                </a:cxnLst>
                <a:rect l="0" t="0" r="r" b="b"/>
                <a:pathLst>
                  <a:path w="1746" h="241">
                    <a:moveTo>
                      <a:pt x="864" y="0"/>
                    </a:moveTo>
                    <a:lnTo>
                      <a:pt x="725" y="7"/>
                    </a:lnTo>
                    <a:lnTo>
                      <a:pt x="600" y="16"/>
                    </a:lnTo>
                    <a:lnTo>
                      <a:pt x="483" y="31"/>
                    </a:lnTo>
                    <a:lnTo>
                      <a:pt x="374" y="54"/>
                    </a:lnTo>
                    <a:lnTo>
                      <a:pt x="226" y="93"/>
                    </a:lnTo>
                    <a:lnTo>
                      <a:pt x="117" y="140"/>
                    </a:lnTo>
                    <a:lnTo>
                      <a:pt x="15" y="180"/>
                    </a:lnTo>
                    <a:lnTo>
                      <a:pt x="15" y="187"/>
                    </a:lnTo>
                    <a:lnTo>
                      <a:pt x="8" y="187"/>
                    </a:lnTo>
                    <a:lnTo>
                      <a:pt x="0" y="203"/>
                    </a:lnTo>
                    <a:lnTo>
                      <a:pt x="8" y="226"/>
                    </a:lnTo>
                    <a:lnTo>
                      <a:pt x="31" y="241"/>
                    </a:lnTo>
                    <a:lnTo>
                      <a:pt x="47" y="234"/>
                    </a:lnTo>
                    <a:lnTo>
                      <a:pt x="85" y="218"/>
                    </a:lnTo>
                    <a:lnTo>
                      <a:pt x="187" y="171"/>
                    </a:lnTo>
                    <a:lnTo>
                      <a:pt x="342" y="124"/>
                    </a:lnTo>
                    <a:lnTo>
                      <a:pt x="443" y="101"/>
                    </a:lnTo>
                    <a:lnTo>
                      <a:pt x="553" y="86"/>
                    </a:lnTo>
                    <a:lnTo>
                      <a:pt x="561" y="78"/>
                    </a:lnTo>
                    <a:lnTo>
                      <a:pt x="592" y="78"/>
                    </a:lnTo>
                    <a:lnTo>
                      <a:pt x="600" y="78"/>
                    </a:lnTo>
                    <a:lnTo>
                      <a:pt x="623" y="70"/>
                    </a:lnTo>
                    <a:lnTo>
                      <a:pt x="639" y="70"/>
                    </a:lnTo>
                    <a:lnTo>
                      <a:pt x="655" y="70"/>
                    </a:lnTo>
                    <a:lnTo>
                      <a:pt x="678" y="70"/>
                    </a:lnTo>
                    <a:lnTo>
                      <a:pt x="693" y="70"/>
                    </a:lnTo>
                    <a:lnTo>
                      <a:pt x="717" y="63"/>
                    </a:lnTo>
                    <a:lnTo>
                      <a:pt x="733" y="63"/>
                    </a:lnTo>
                    <a:lnTo>
                      <a:pt x="749" y="63"/>
                    </a:lnTo>
                    <a:lnTo>
                      <a:pt x="771" y="63"/>
                    </a:lnTo>
                    <a:lnTo>
                      <a:pt x="787" y="63"/>
                    </a:lnTo>
                    <a:lnTo>
                      <a:pt x="803" y="63"/>
                    </a:lnTo>
                    <a:lnTo>
                      <a:pt x="834" y="63"/>
                    </a:lnTo>
                    <a:lnTo>
                      <a:pt x="850" y="63"/>
                    </a:lnTo>
                    <a:lnTo>
                      <a:pt x="857" y="63"/>
                    </a:lnTo>
                    <a:lnTo>
                      <a:pt x="880" y="63"/>
                    </a:lnTo>
                    <a:lnTo>
                      <a:pt x="888" y="63"/>
                    </a:lnTo>
                    <a:lnTo>
                      <a:pt x="904" y="63"/>
                    </a:lnTo>
                    <a:lnTo>
                      <a:pt x="911" y="63"/>
                    </a:lnTo>
                    <a:lnTo>
                      <a:pt x="943" y="63"/>
                    </a:lnTo>
                    <a:lnTo>
                      <a:pt x="958" y="63"/>
                    </a:lnTo>
                    <a:lnTo>
                      <a:pt x="974" y="63"/>
                    </a:lnTo>
                    <a:lnTo>
                      <a:pt x="990" y="63"/>
                    </a:lnTo>
                    <a:lnTo>
                      <a:pt x="1013" y="63"/>
                    </a:lnTo>
                    <a:lnTo>
                      <a:pt x="1037" y="70"/>
                    </a:lnTo>
                    <a:lnTo>
                      <a:pt x="1044" y="70"/>
                    </a:lnTo>
                    <a:lnTo>
                      <a:pt x="1114" y="78"/>
                    </a:lnTo>
                    <a:lnTo>
                      <a:pt x="1255" y="93"/>
                    </a:lnTo>
                    <a:lnTo>
                      <a:pt x="1402" y="124"/>
                    </a:lnTo>
                    <a:lnTo>
                      <a:pt x="1551" y="171"/>
                    </a:lnTo>
                    <a:lnTo>
                      <a:pt x="1706" y="226"/>
                    </a:lnTo>
                    <a:lnTo>
                      <a:pt x="1715" y="226"/>
                    </a:lnTo>
                    <a:lnTo>
                      <a:pt x="1722" y="226"/>
                    </a:lnTo>
                    <a:lnTo>
                      <a:pt x="1746" y="203"/>
                    </a:lnTo>
                    <a:lnTo>
                      <a:pt x="1746" y="195"/>
                    </a:lnTo>
                    <a:lnTo>
                      <a:pt x="1738" y="180"/>
                    </a:lnTo>
                    <a:lnTo>
                      <a:pt x="1730" y="164"/>
                    </a:lnTo>
                    <a:lnTo>
                      <a:pt x="1722" y="164"/>
                    </a:lnTo>
                    <a:lnTo>
                      <a:pt x="1575" y="117"/>
                    </a:lnTo>
                    <a:lnTo>
                      <a:pt x="1426" y="70"/>
                    </a:lnTo>
                    <a:lnTo>
                      <a:pt x="1278" y="39"/>
                    </a:lnTo>
                    <a:lnTo>
                      <a:pt x="1130" y="16"/>
                    </a:lnTo>
                    <a:lnTo>
                      <a:pt x="997" y="7"/>
                    </a:lnTo>
                    <a:lnTo>
                      <a:pt x="864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1" name="Freeform 111"/>
              <p:cNvSpPr>
                <a:spLocks/>
              </p:cNvSpPr>
              <p:nvPr/>
            </p:nvSpPr>
            <p:spPr bwMode="auto">
              <a:xfrm>
                <a:off x="4767" y="1166"/>
                <a:ext cx="97" cy="14"/>
              </a:xfrm>
              <a:custGeom>
                <a:avLst/>
                <a:gdLst/>
                <a:ahLst/>
                <a:cxnLst>
                  <a:cxn ang="0">
                    <a:pos x="763" y="0"/>
                  </a:cxn>
                  <a:cxn ang="0">
                    <a:pos x="670" y="0"/>
                  </a:cxn>
                  <a:cxn ang="0">
                    <a:pos x="577" y="8"/>
                  </a:cxn>
                  <a:cxn ang="0">
                    <a:pos x="414" y="40"/>
                  </a:cxn>
                  <a:cxn ang="0">
                    <a:pos x="273" y="70"/>
                  </a:cxn>
                  <a:cxn ang="0">
                    <a:pos x="156" y="110"/>
                  </a:cxn>
                  <a:cxn ang="0">
                    <a:pos x="47" y="157"/>
                  </a:cxn>
                  <a:cxn ang="0">
                    <a:pos x="8" y="180"/>
                  </a:cxn>
                  <a:cxn ang="0">
                    <a:pos x="0" y="195"/>
                  </a:cxn>
                  <a:cxn ang="0">
                    <a:pos x="0" y="203"/>
                  </a:cxn>
                  <a:cxn ang="0">
                    <a:pos x="0" y="227"/>
                  </a:cxn>
                  <a:cxn ang="0">
                    <a:pos x="16" y="234"/>
                  </a:cxn>
                  <a:cxn ang="0">
                    <a:pos x="24" y="234"/>
                  </a:cxn>
                  <a:cxn ang="0">
                    <a:pos x="40" y="234"/>
                  </a:cxn>
                  <a:cxn ang="0">
                    <a:pos x="78" y="211"/>
                  </a:cxn>
                  <a:cxn ang="0">
                    <a:pos x="187" y="164"/>
                  </a:cxn>
                  <a:cxn ang="0">
                    <a:pos x="265" y="133"/>
                  </a:cxn>
                  <a:cxn ang="0">
                    <a:pos x="366" y="110"/>
                  </a:cxn>
                  <a:cxn ang="0">
                    <a:pos x="475" y="86"/>
                  </a:cxn>
                  <a:cxn ang="0">
                    <a:pos x="592" y="70"/>
                  </a:cxn>
                  <a:cxn ang="0">
                    <a:pos x="601" y="70"/>
                  </a:cxn>
                  <a:cxn ang="0">
                    <a:pos x="616" y="70"/>
                  </a:cxn>
                  <a:cxn ang="0">
                    <a:pos x="624" y="70"/>
                  </a:cxn>
                  <a:cxn ang="0">
                    <a:pos x="632" y="63"/>
                  </a:cxn>
                  <a:cxn ang="0">
                    <a:pos x="686" y="63"/>
                  </a:cxn>
                  <a:cxn ang="0">
                    <a:pos x="763" y="63"/>
                  </a:cxn>
                  <a:cxn ang="0">
                    <a:pos x="912" y="70"/>
                  </a:cxn>
                  <a:cxn ang="0">
                    <a:pos x="1076" y="86"/>
                  </a:cxn>
                  <a:cxn ang="0">
                    <a:pos x="1240" y="125"/>
                  </a:cxn>
                  <a:cxn ang="0">
                    <a:pos x="1418" y="180"/>
                  </a:cxn>
                  <a:cxn ang="0">
                    <a:pos x="1520" y="227"/>
                  </a:cxn>
                  <a:cxn ang="0">
                    <a:pos x="1535" y="227"/>
                  </a:cxn>
                  <a:cxn ang="0">
                    <a:pos x="1551" y="218"/>
                  </a:cxn>
                  <a:cxn ang="0">
                    <a:pos x="1559" y="211"/>
                  </a:cxn>
                  <a:cxn ang="0">
                    <a:pos x="1551" y="180"/>
                  </a:cxn>
                  <a:cxn ang="0">
                    <a:pos x="1544" y="171"/>
                  </a:cxn>
                  <a:cxn ang="0">
                    <a:pos x="1427" y="125"/>
                  </a:cxn>
                  <a:cxn ang="0">
                    <a:pos x="1247" y="63"/>
                  </a:cxn>
                  <a:cxn ang="0">
                    <a:pos x="1076" y="31"/>
                  </a:cxn>
                  <a:cxn ang="0">
                    <a:pos x="920" y="8"/>
                  </a:cxn>
                  <a:cxn ang="0">
                    <a:pos x="763" y="0"/>
                  </a:cxn>
                </a:cxnLst>
                <a:rect l="0" t="0" r="r" b="b"/>
                <a:pathLst>
                  <a:path w="1559" h="234">
                    <a:moveTo>
                      <a:pt x="763" y="0"/>
                    </a:moveTo>
                    <a:lnTo>
                      <a:pt x="670" y="0"/>
                    </a:lnTo>
                    <a:lnTo>
                      <a:pt x="577" y="8"/>
                    </a:lnTo>
                    <a:lnTo>
                      <a:pt x="414" y="40"/>
                    </a:lnTo>
                    <a:lnTo>
                      <a:pt x="273" y="70"/>
                    </a:lnTo>
                    <a:lnTo>
                      <a:pt x="156" y="110"/>
                    </a:lnTo>
                    <a:lnTo>
                      <a:pt x="47" y="157"/>
                    </a:lnTo>
                    <a:lnTo>
                      <a:pt x="8" y="180"/>
                    </a:lnTo>
                    <a:lnTo>
                      <a:pt x="0" y="195"/>
                    </a:lnTo>
                    <a:lnTo>
                      <a:pt x="0" y="203"/>
                    </a:lnTo>
                    <a:lnTo>
                      <a:pt x="0" y="227"/>
                    </a:lnTo>
                    <a:lnTo>
                      <a:pt x="16" y="234"/>
                    </a:lnTo>
                    <a:lnTo>
                      <a:pt x="24" y="234"/>
                    </a:lnTo>
                    <a:lnTo>
                      <a:pt x="40" y="234"/>
                    </a:lnTo>
                    <a:lnTo>
                      <a:pt x="78" y="211"/>
                    </a:lnTo>
                    <a:lnTo>
                      <a:pt x="187" y="164"/>
                    </a:lnTo>
                    <a:lnTo>
                      <a:pt x="265" y="133"/>
                    </a:lnTo>
                    <a:lnTo>
                      <a:pt x="366" y="110"/>
                    </a:lnTo>
                    <a:lnTo>
                      <a:pt x="475" y="86"/>
                    </a:lnTo>
                    <a:lnTo>
                      <a:pt x="592" y="70"/>
                    </a:lnTo>
                    <a:lnTo>
                      <a:pt x="601" y="70"/>
                    </a:lnTo>
                    <a:lnTo>
                      <a:pt x="616" y="70"/>
                    </a:lnTo>
                    <a:lnTo>
                      <a:pt x="624" y="70"/>
                    </a:lnTo>
                    <a:lnTo>
                      <a:pt x="632" y="63"/>
                    </a:lnTo>
                    <a:lnTo>
                      <a:pt x="686" y="63"/>
                    </a:lnTo>
                    <a:lnTo>
                      <a:pt x="763" y="63"/>
                    </a:lnTo>
                    <a:lnTo>
                      <a:pt x="912" y="70"/>
                    </a:lnTo>
                    <a:lnTo>
                      <a:pt x="1076" y="86"/>
                    </a:lnTo>
                    <a:lnTo>
                      <a:pt x="1240" y="125"/>
                    </a:lnTo>
                    <a:lnTo>
                      <a:pt x="1418" y="180"/>
                    </a:lnTo>
                    <a:lnTo>
                      <a:pt x="1520" y="227"/>
                    </a:lnTo>
                    <a:lnTo>
                      <a:pt x="1535" y="227"/>
                    </a:lnTo>
                    <a:lnTo>
                      <a:pt x="1551" y="218"/>
                    </a:lnTo>
                    <a:lnTo>
                      <a:pt x="1559" y="211"/>
                    </a:lnTo>
                    <a:lnTo>
                      <a:pt x="1551" y="180"/>
                    </a:lnTo>
                    <a:lnTo>
                      <a:pt x="1544" y="171"/>
                    </a:lnTo>
                    <a:lnTo>
                      <a:pt x="1427" y="125"/>
                    </a:lnTo>
                    <a:lnTo>
                      <a:pt x="1247" y="63"/>
                    </a:lnTo>
                    <a:lnTo>
                      <a:pt x="1076" y="31"/>
                    </a:lnTo>
                    <a:lnTo>
                      <a:pt x="920" y="8"/>
                    </a:lnTo>
                    <a:lnTo>
                      <a:pt x="763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2" name="Freeform 112"/>
              <p:cNvSpPr>
                <a:spLocks/>
              </p:cNvSpPr>
              <p:nvPr/>
            </p:nvSpPr>
            <p:spPr bwMode="auto">
              <a:xfrm>
                <a:off x="4792" y="1107"/>
                <a:ext cx="45" cy="13"/>
              </a:xfrm>
              <a:custGeom>
                <a:avLst/>
                <a:gdLst/>
                <a:ahLst/>
                <a:cxnLst>
                  <a:cxn ang="0">
                    <a:pos x="24" y="70"/>
                  </a:cxn>
                  <a:cxn ang="0">
                    <a:pos x="9" y="140"/>
                  </a:cxn>
                  <a:cxn ang="0">
                    <a:pos x="0" y="187"/>
                  </a:cxn>
                  <a:cxn ang="0">
                    <a:pos x="0" y="211"/>
                  </a:cxn>
                  <a:cxn ang="0">
                    <a:pos x="55" y="195"/>
                  </a:cxn>
                  <a:cxn ang="0">
                    <a:pos x="110" y="180"/>
                  </a:cxn>
                  <a:cxn ang="0">
                    <a:pos x="187" y="164"/>
                  </a:cxn>
                  <a:cxn ang="0">
                    <a:pos x="281" y="156"/>
                  </a:cxn>
                  <a:cxn ang="0">
                    <a:pos x="405" y="156"/>
                  </a:cxn>
                  <a:cxn ang="0">
                    <a:pos x="546" y="171"/>
                  </a:cxn>
                  <a:cxn ang="0">
                    <a:pos x="718" y="211"/>
                  </a:cxn>
                  <a:cxn ang="0">
                    <a:pos x="718" y="148"/>
                  </a:cxn>
                  <a:cxn ang="0">
                    <a:pos x="709" y="101"/>
                  </a:cxn>
                  <a:cxn ang="0">
                    <a:pos x="702" y="70"/>
                  </a:cxn>
                  <a:cxn ang="0">
                    <a:pos x="678" y="63"/>
                  </a:cxn>
                  <a:cxn ang="0">
                    <a:pos x="639" y="47"/>
                  </a:cxn>
                  <a:cxn ang="0">
                    <a:pos x="569" y="23"/>
                  </a:cxn>
                  <a:cxn ang="0">
                    <a:pos x="491" y="7"/>
                  </a:cxn>
                  <a:cxn ang="0">
                    <a:pos x="390" y="0"/>
                  </a:cxn>
                  <a:cxn ang="0">
                    <a:pos x="281" y="7"/>
                  </a:cxn>
                  <a:cxn ang="0">
                    <a:pos x="156" y="31"/>
                  </a:cxn>
                  <a:cxn ang="0">
                    <a:pos x="86" y="47"/>
                  </a:cxn>
                  <a:cxn ang="0">
                    <a:pos x="24" y="70"/>
                  </a:cxn>
                </a:cxnLst>
                <a:rect l="0" t="0" r="r" b="b"/>
                <a:pathLst>
                  <a:path w="718" h="211">
                    <a:moveTo>
                      <a:pt x="24" y="70"/>
                    </a:moveTo>
                    <a:lnTo>
                      <a:pt x="9" y="140"/>
                    </a:lnTo>
                    <a:lnTo>
                      <a:pt x="0" y="187"/>
                    </a:lnTo>
                    <a:lnTo>
                      <a:pt x="0" y="211"/>
                    </a:lnTo>
                    <a:lnTo>
                      <a:pt x="55" y="195"/>
                    </a:lnTo>
                    <a:lnTo>
                      <a:pt x="110" y="180"/>
                    </a:lnTo>
                    <a:lnTo>
                      <a:pt x="187" y="164"/>
                    </a:lnTo>
                    <a:lnTo>
                      <a:pt x="281" y="156"/>
                    </a:lnTo>
                    <a:lnTo>
                      <a:pt x="405" y="156"/>
                    </a:lnTo>
                    <a:lnTo>
                      <a:pt x="546" y="171"/>
                    </a:lnTo>
                    <a:lnTo>
                      <a:pt x="718" y="211"/>
                    </a:lnTo>
                    <a:lnTo>
                      <a:pt x="718" y="148"/>
                    </a:lnTo>
                    <a:lnTo>
                      <a:pt x="709" y="101"/>
                    </a:lnTo>
                    <a:lnTo>
                      <a:pt x="702" y="70"/>
                    </a:lnTo>
                    <a:lnTo>
                      <a:pt x="678" y="63"/>
                    </a:lnTo>
                    <a:lnTo>
                      <a:pt x="639" y="47"/>
                    </a:lnTo>
                    <a:lnTo>
                      <a:pt x="569" y="23"/>
                    </a:lnTo>
                    <a:lnTo>
                      <a:pt x="491" y="7"/>
                    </a:lnTo>
                    <a:lnTo>
                      <a:pt x="390" y="0"/>
                    </a:lnTo>
                    <a:lnTo>
                      <a:pt x="281" y="7"/>
                    </a:lnTo>
                    <a:lnTo>
                      <a:pt x="156" y="31"/>
                    </a:lnTo>
                    <a:lnTo>
                      <a:pt x="86" y="47"/>
                    </a:lnTo>
                    <a:lnTo>
                      <a:pt x="24" y="70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3" name="Freeform 113"/>
              <p:cNvSpPr>
                <a:spLocks/>
              </p:cNvSpPr>
              <p:nvPr/>
            </p:nvSpPr>
            <p:spPr bwMode="auto">
              <a:xfrm>
                <a:off x="4425" y="909"/>
                <a:ext cx="229" cy="184"/>
              </a:xfrm>
              <a:custGeom>
                <a:avLst/>
                <a:gdLst/>
                <a:ahLst/>
                <a:cxnLst>
                  <a:cxn ang="0">
                    <a:pos x="3663" y="1498"/>
                  </a:cxn>
                  <a:cxn ang="0">
                    <a:pos x="3632" y="1717"/>
                  </a:cxn>
                  <a:cxn ang="0">
                    <a:pos x="3530" y="1998"/>
                  </a:cxn>
                  <a:cxn ang="0">
                    <a:pos x="3367" y="2254"/>
                  </a:cxn>
                  <a:cxn ang="0">
                    <a:pos x="3156" y="2474"/>
                  </a:cxn>
                  <a:cxn ang="0">
                    <a:pos x="2884" y="2661"/>
                  </a:cxn>
                  <a:cxn ang="0">
                    <a:pos x="2580" y="2809"/>
                  </a:cxn>
                  <a:cxn ang="0">
                    <a:pos x="2237" y="2902"/>
                  </a:cxn>
                  <a:cxn ang="0">
                    <a:pos x="1871" y="2942"/>
                  </a:cxn>
                  <a:cxn ang="0">
                    <a:pos x="1497" y="2918"/>
                  </a:cxn>
                  <a:cxn ang="0">
                    <a:pos x="1153" y="2848"/>
                  </a:cxn>
                  <a:cxn ang="0">
                    <a:pos x="842" y="2715"/>
                  </a:cxn>
                  <a:cxn ang="0">
                    <a:pos x="561" y="2544"/>
                  </a:cxn>
                  <a:cxn ang="0">
                    <a:pos x="335" y="2333"/>
                  </a:cxn>
                  <a:cxn ang="0">
                    <a:pos x="155" y="2091"/>
                  </a:cxn>
                  <a:cxn ang="0">
                    <a:pos x="47" y="1818"/>
                  </a:cxn>
                  <a:cxn ang="0">
                    <a:pos x="7" y="1599"/>
                  </a:cxn>
                  <a:cxn ang="0">
                    <a:pos x="0" y="1444"/>
                  </a:cxn>
                  <a:cxn ang="0">
                    <a:pos x="31" y="1225"/>
                  </a:cxn>
                  <a:cxn ang="0">
                    <a:pos x="124" y="945"/>
                  </a:cxn>
                  <a:cxn ang="0">
                    <a:pos x="288" y="687"/>
                  </a:cxn>
                  <a:cxn ang="0">
                    <a:pos x="506" y="468"/>
                  </a:cxn>
                  <a:cxn ang="0">
                    <a:pos x="772" y="281"/>
                  </a:cxn>
                  <a:cxn ang="0">
                    <a:pos x="1083" y="133"/>
                  </a:cxn>
                  <a:cxn ang="0">
                    <a:pos x="1427" y="39"/>
                  </a:cxn>
                  <a:cxn ang="0">
                    <a:pos x="1792" y="0"/>
                  </a:cxn>
                  <a:cxn ang="0">
                    <a:pos x="2159" y="16"/>
                  </a:cxn>
                  <a:cxn ang="0">
                    <a:pos x="2510" y="93"/>
                  </a:cxn>
                  <a:cxn ang="0">
                    <a:pos x="2821" y="226"/>
                  </a:cxn>
                  <a:cxn ang="0">
                    <a:pos x="3095" y="398"/>
                  </a:cxn>
                  <a:cxn ang="0">
                    <a:pos x="3328" y="608"/>
                  </a:cxn>
                  <a:cxn ang="0">
                    <a:pos x="3500" y="851"/>
                  </a:cxn>
                  <a:cxn ang="0">
                    <a:pos x="3616" y="1123"/>
                  </a:cxn>
                  <a:cxn ang="0">
                    <a:pos x="3656" y="1343"/>
                  </a:cxn>
                </a:cxnLst>
                <a:rect l="0" t="0" r="r" b="b"/>
                <a:pathLst>
                  <a:path w="3663" h="2942">
                    <a:moveTo>
                      <a:pt x="3663" y="1420"/>
                    </a:moveTo>
                    <a:lnTo>
                      <a:pt x="3663" y="1498"/>
                    </a:lnTo>
                    <a:lnTo>
                      <a:pt x="3656" y="1568"/>
                    </a:lnTo>
                    <a:lnTo>
                      <a:pt x="3632" y="1717"/>
                    </a:lnTo>
                    <a:lnTo>
                      <a:pt x="3593" y="1857"/>
                    </a:lnTo>
                    <a:lnTo>
                      <a:pt x="3530" y="1998"/>
                    </a:lnTo>
                    <a:lnTo>
                      <a:pt x="3460" y="2130"/>
                    </a:lnTo>
                    <a:lnTo>
                      <a:pt x="3367" y="2254"/>
                    </a:lnTo>
                    <a:lnTo>
                      <a:pt x="3266" y="2364"/>
                    </a:lnTo>
                    <a:lnTo>
                      <a:pt x="3156" y="2474"/>
                    </a:lnTo>
                    <a:lnTo>
                      <a:pt x="3024" y="2575"/>
                    </a:lnTo>
                    <a:lnTo>
                      <a:pt x="2884" y="2661"/>
                    </a:lnTo>
                    <a:lnTo>
                      <a:pt x="2735" y="2738"/>
                    </a:lnTo>
                    <a:lnTo>
                      <a:pt x="2580" y="2809"/>
                    </a:lnTo>
                    <a:lnTo>
                      <a:pt x="2416" y="2863"/>
                    </a:lnTo>
                    <a:lnTo>
                      <a:pt x="2237" y="2902"/>
                    </a:lnTo>
                    <a:lnTo>
                      <a:pt x="2058" y="2926"/>
                    </a:lnTo>
                    <a:lnTo>
                      <a:pt x="1871" y="2942"/>
                    </a:lnTo>
                    <a:lnTo>
                      <a:pt x="1684" y="2942"/>
                    </a:lnTo>
                    <a:lnTo>
                      <a:pt x="1497" y="2918"/>
                    </a:lnTo>
                    <a:lnTo>
                      <a:pt x="1324" y="2886"/>
                    </a:lnTo>
                    <a:lnTo>
                      <a:pt x="1153" y="2848"/>
                    </a:lnTo>
                    <a:lnTo>
                      <a:pt x="990" y="2785"/>
                    </a:lnTo>
                    <a:lnTo>
                      <a:pt x="842" y="2715"/>
                    </a:lnTo>
                    <a:lnTo>
                      <a:pt x="693" y="2637"/>
                    </a:lnTo>
                    <a:lnTo>
                      <a:pt x="561" y="2544"/>
                    </a:lnTo>
                    <a:lnTo>
                      <a:pt x="444" y="2442"/>
                    </a:lnTo>
                    <a:lnTo>
                      <a:pt x="335" y="2333"/>
                    </a:lnTo>
                    <a:lnTo>
                      <a:pt x="241" y="2216"/>
                    </a:lnTo>
                    <a:lnTo>
                      <a:pt x="155" y="2091"/>
                    </a:lnTo>
                    <a:lnTo>
                      <a:pt x="93" y="1959"/>
                    </a:lnTo>
                    <a:lnTo>
                      <a:pt x="47" y="1818"/>
                    </a:lnTo>
                    <a:lnTo>
                      <a:pt x="15" y="1670"/>
                    </a:lnTo>
                    <a:lnTo>
                      <a:pt x="7" y="1599"/>
                    </a:lnTo>
                    <a:lnTo>
                      <a:pt x="0" y="1521"/>
                    </a:lnTo>
                    <a:lnTo>
                      <a:pt x="0" y="1444"/>
                    </a:lnTo>
                    <a:lnTo>
                      <a:pt x="7" y="1373"/>
                    </a:lnTo>
                    <a:lnTo>
                      <a:pt x="31" y="1225"/>
                    </a:lnTo>
                    <a:lnTo>
                      <a:pt x="70" y="1085"/>
                    </a:lnTo>
                    <a:lnTo>
                      <a:pt x="124" y="945"/>
                    </a:lnTo>
                    <a:lnTo>
                      <a:pt x="202" y="812"/>
                    </a:lnTo>
                    <a:lnTo>
                      <a:pt x="288" y="687"/>
                    </a:lnTo>
                    <a:lnTo>
                      <a:pt x="389" y="570"/>
                    </a:lnTo>
                    <a:lnTo>
                      <a:pt x="506" y="468"/>
                    </a:lnTo>
                    <a:lnTo>
                      <a:pt x="639" y="367"/>
                    </a:lnTo>
                    <a:lnTo>
                      <a:pt x="772" y="281"/>
                    </a:lnTo>
                    <a:lnTo>
                      <a:pt x="919" y="203"/>
                    </a:lnTo>
                    <a:lnTo>
                      <a:pt x="1083" y="133"/>
                    </a:lnTo>
                    <a:lnTo>
                      <a:pt x="1247" y="78"/>
                    </a:lnTo>
                    <a:lnTo>
                      <a:pt x="1427" y="39"/>
                    </a:lnTo>
                    <a:lnTo>
                      <a:pt x="1605" y="16"/>
                    </a:lnTo>
                    <a:lnTo>
                      <a:pt x="1792" y="0"/>
                    </a:lnTo>
                    <a:lnTo>
                      <a:pt x="1979" y="0"/>
                    </a:lnTo>
                    <a:lnTo>
                      <a:pt x="2159" y="16"/>
                    </a:lnTo>
                    <a:lnTo>
                      <a:pt x="2339" y="55"/>
                    </a:lnTo>
                    <a:lnTo>
                      <a:pt x="2510" y="93"/>
                    </a:lnTo>
                    <a:lnTo>
                      <a:pt x="2666" y="156"/>
                    </a:lnTo>
                    <a:lnTo>
                      <a:pt x="2821" y="226"/>
                    </a:lnTo>
                    <a:lnTo>
                      <a:pt x="2962" y="304"/>
                    </a:lnTo>
                    <a:lnTo>
                      <a:pt x="3095" y="398"/>
                    </a:lnTo>
                    <a:lnTo>
                      <a:pt x="3219" y="500"/>
                    </a:lnTo>
                    <a:lnTo>
                      <a:pt x="3328" y="608"/>
                    </a:lnTo>
                    <a:lnTo>
                      <a:pt x="3422" y="725"/>
                    </a:lnTo>
                    <a:lnTo>
                      <a:pt x="3500" y="851"/>
                    </a:lnTo>
                    <a:lnTo>
                      <a:pt x="3570" y="983"/>
                    </a:lnTo>
                    <a:lnTo>
                      <a:pt x="3616" y="1123"/>
                    </a:lnTo>
                    <a:lnTo>
                      <a:pt x="3647" y="1272"/>
                    </a:lnTo>
                    <a:lnTo>
                      <a:pt x="3656" y="1343"/>
                    </a:lnTo>
                    <a:lnTo>
                      <a:pt x="3663" y="142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4" name="Freeform 114"/>
              <p:cNvSpPr>
                <a:spLocks/>
              </p:cNvSpPr>
              <p:nvPr/>
            </p:nvSpPr>
            <p:spPr bwMode="auto">
              <a:xfrm>
                <a:off x="4469" y="1039"/>
                <a:ext cx="146" cy="45"/>
              </a:xfrm>
              <a:custGeom>
                <a:avLst/>
                <a:gdLst/>
                <a:ahLst/>
                <a:cxnLst>
                  <a:cxn ang="0">
                    <a:pos x="305" y="717"/>
                  </a:cxn>
                  <a:cxn ang="0">
                    <a:pos x="265" y="702"/>
                  </a:cxn>
                  <a:cxn ang="0">
                    <a:pos x="179" y="662"/>
                  </a:cxn>
                  <a:cxn ang="0">
                    <a:pos x="125" y="639"/>
                  </a:cxn>
                  <a:cxn ang="0">
                    <a:pos x="78" y="600"/>
                  </a:cxn>
                  <a:cxn ang="0">
                    <a:pos x="31" y="569"/>
                  </a:cxn>
                  <a:cxn ang="0">
                    <a:pos x="8" y="529"/>
                  </a:cxn>
                  <a:cxn ang="0">
                    <a:pos x="0" y="506"/>
                  </a:cxn>
                  <a:cxn ang="0">
                    <a:pos x="0" y="475"/>
                  </a:cxn>
                  <a:cxn ang="0">
                    <a:pos x="8" y="444"/>
                  </a:cxn>
                  <a:cxn ang="0">
                    <a:pos x="24" y="405"/>
                  </a:cxn>
                  <a:cxn ang="0">
                    <a:pos x="47" y="366"/>
                  </a:cxn>
                  <a:cxn ang="0">
                    <a:pos x="86" y="327"/>
                  </a:cxn>
                  <a:cxn ang="0">
                    <a:pos x="125" y="288"/>
                  </a:cxn>
                  <a:cxn ang="0">
                    <a:pos x="188" y="241"/>
                  </a:cxn>
                  <a:cxn ang="0">
                    <a:pos x="249" y="202"/>
                  </a:cxn>
                  <a:cxn ang="0">
                    <a:pos x="335" y="163"/>
                  </a:cxn>
                  <a:cxn ang="0">
                    <a:pos x="429" y="124"/>
                  </a:cxn>
                  <a:cxn ang="0">
                    <a:pos x="530" y="85"/>
                  </a:cxn>
                  <a:cxn ang="0">
                    <a:pos x="655" y="61"/>
                  </a:cxn>
                  <a:cxn ang="0">
                    <a:pos x="787" y="30"/>
                  </a:cxn>
                  <a:cxn ang="0">
                    <a:pos x="936" y="15"/>
                  </a:cxn>
                  <a:cxn ang="0">
                    <a:pos x="1107" y="0"/>
                  </a:cxn>
                  <a:cxn ang="0">
                    <a:pos x="1271" y="0"/>
                  </a:cxn>
                  <a:cxn ang="0">
                    <a:pos x="1427" y="0"/>
                  </a:cxn>
                  <a:cxn ang="0">
                    <a:pos x="1575" y="7"/>
                  </a:cxn>
                  <a:cxn ang="0">
                    <a:pos x="1708" y="23"/>
                  </a:cxn>
                  <a:cxn ang="0">
                    <a:pos x="1832" y="46"/>
                  </a:cxn>
                  <a:cxn ang="0">
                    <a:pos x="1941" y="70"/>
                  </a:cxn>
                  <a:cxn ang="0">
                    <a:pos x="2034" y="101"/>
                  </a:cxn>
                  <a:cxn ang="0">
                    <a:pos x="2120" y="140"/>
                  </a:cxn>
                  <a:cxn ang="0">
                    <a:pos x="2190" y="178"/>
                  </a:cxn>
                  <a:cxn ang="0">
                    <a:pos x="2253" y="225"/>
                  </a:cxn>
                  <a:cxn ang="0">
                    <a:pos x="2291" y="272"/>
                  </a:cxn>
                  <a:cxn ang="0">
                    <a:pos x="2323" y="319"/>
                  </a:cxn>
                  <a:cxn ang="0">
                    <a:pos x="2338" y="374"/>
                  </a:cxn>
                  <a:cxn ang="0">
                    <a:pos x="2338" y="421"/>
                  </a:cxn>
                  <a:cxn ang="0">
                    <a:pos x="2323" y="475"/>
                  </a:cxn>
                  <a:cxn ang="0">
                    <a:pos x="2291" y="529"/>
                  </a:cxn>
                  <a:cxn ang="0">
                    <a:pos x="2221" y="576"/>
                  </a:cxn>
                  <a:cxn ang="0">
                    <a:pos x="2167" y="608"/>
                  </a:cxn>
                  <a:cxn ang="0">
                    <a:pos x="2128" y="623"/>
                  </a:cxn>
                  <a:cxn ang="0">
                    <a:pos x="1208" y="678"/>
                  </a:cxn>
                  <a:cxn ang="0">
                    <a:pos x="305" y="717"/>
                  </a:cxn>
                </a:cxnLst>
                <a:rect l="0" t="0" r="r" b="b"/>
                <a:pathLst>
                  <a:path w="2338" h="717">
                    <a:moveTo>
                      <a:pt x="305" y="717"/>
                    </a:moveTo>
                    <a:lnTo>
                      <a:pt x="265" y="702"/>
                    </a:lnTo>
                    <a:lnTo>
                      <a:pt x="179" y="662"/>
                    </a:lnTo>
                    <a:lnTo>
                      <a:pt x="125" y="639"/>
                    </a:lnTo>
                    <a:lnTo>
                      <a:pt x="78" y="600"/>
                    </a:lnTo>
                    <a:lnTo>
                      <a:pt x="31" y="569"/>
                    </a:lnTo>
                    <a:lnTo>
                      <a:pt x="8" y="529"/>
                    </a:lnTo>
                    <a:lnTo>
                      <a:pt x="0" y="506"/>
                    </a:lnTo>
                    <a:lnTo>
                      <a:pt x="0" y="475"/>
                    </a:lnTo>
                    <a:lnTo>
                      <a:pt x="8" y="444"/>
                    </a:lnTo>
                    <a:lnTo>
                      <a:pt x="24" y="405"/>
                    </a:lnTo>
                    <a:lnTo>
                      <a:pt x="47" y="366"/>
                    </a:lnTo>
                    <a:lnTo>
                      <a:pt x="86" y="327"/>
                    </a:lnTo>
                    <a:lnTo>
                      <a:pt x="125" y="288"/>
                    </a:lnTo>
                    <a:lnTo>
                      <a:pt x="188" y="241"/>
                    </a:lnTo>
                    <a:lnTo>
                      <a:pt x="249" y="202"/>
                    </a:lnTo>
                    <a:lnTo>
                      <a:pt x="335" y="163"/>
                    </a:lnTo>
                    <a:lnTo>
                      <a:pt x="429" y="124"/>
                    </a:lnTo>
                    <a:lnTo>
                      <a:pt x="530" y="85"/>
                    </a:lnTo>
                    <a:lnTo>
                      <a:pt x="655" y="61"/>
                    </a:lnTo>
                    <a:lnTo>
                      <a:pt x="787" y="30"/>
                    </a:lnTo>
                    <a:lnTo>
                      <a:pt x="936" y="15"/>
                    </a:lnTo>
                    <a:lnTo>
                      <a:pt x="1107" y="0"/>
                    </a:lnTo>
                    <a:lnTo>
                      <a:pt x="1271" y="0"/>
                    </a:lnTo>
                    <a:lnTo>
                      <a:pt x="1427" y="0"/>
                    </a:lnTo>
                    <a:lnTo>
                      <a:pt x="1575" y="7"/>
                    </a:lnTo>
                    <a:lnTo>
                      <a:pt x="1708" y="23"/>
                    </a:lnTo>
                    <a:lnTo>
                      <a:pt x="1832" y="46"/>
                    </a:lnTo>
                    <a:lnTo>
                      <a:pt x="1941" y="70"/>
                    </a:lnTo>
                    <a:lnTo>
                      <a:pt x="2034" y="101"/>
                    </a:lnTo>
                    <a:lnTo>
                      <a:pt x="2120" y="140"/>
                    </a:lnTo>
                    <a:lnTo>
                      <a:pt x="2190" y="178"/>
                    </a:lnTo>
                    <a:lnTo>
                      <a:pt x="2253" y="225"/>
                    </a:lnTo>
                    <a:lnTo>
                      <a:pt x="2291" y="272"/>
                    </a:lnTo>
                    <a:lnTo>
                      <a:pt x="2323" y="319"/>
                    </a:lnTo>
                    <a:lnTo>
                      <a:pt x="2338" y="374"/>
                    </a:lnTo>
                    <a:lnTo>
                      <a:pt x="2338" y="421"/>
                    </a:lnTo>
                    <a:lnTo>
                      <a:pt x="2323" y="475"/>
                    </a:lnTo>
                    <a:lnTo>
                      <a:pt x="2291" y="529"/>
                    </a:lnTo>
                    <a:lnTo>
                      <a:pt x="2221" y="576"/>
                    </a:lnTo>
                    <a:lnTo>
                      <a:pt x="2167" y="608"/>
                    </a:lnTo>
                    <a:lnTo>
                      <a:pt x="2128" y="623"/>
                    </a:lnTo>
                    <a:lnTo>
                      <a:pt x="1208" y="678"/>
                    </a:lnTo>
                    <a:lnTo>
                      <a:pt x="305" y="717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5" name="Freeform 115"/>
              <p:cNvSpPr>
                <a:spLocks/>
              </p:cNvSpPr>
              <p:nvPr/>
            </p:nvSpPr>
            <p:spPr bwMode="auto">
              <a:xfrm>
                <a:off x="4478" y="1047"/>
                <a:ext cx="130" cy="46"/>
              </a:xfrm>
              <a:custGeom>
                <a:avLst/>
                <a:gdLst/>
                <a:ahLst/>
                <a:cxnLst>
                  <a:cxn ang="0">
                    <a:pos x="2080" y="342"/>
                  </a:cxn>
                  <a:cxn ang="0">
                    <a:pos x="2080" y="382"/>
                  </a:cxn>
                  <a:cxn ang="0">
                    <a:pos x="2065" y="421"/>
                  </a:cxn>
                  <a:cxn ang="0">
                    <a:pos x="2042" y="459"/>
                  </a:cxn>
                  <a:cxn ang="0">
                    <a:pos x="2003" y="491"/>
                  </a:cxn>
                  <a:cxn ang="0">
                    <a:pos x="1963" y="530"/>
                  </a:cxn>
                  <a:cxn ang="0">
                    <a:pos x="1909" y="561"/>
                  </a:cxn>
                  <a:cxn ang="0">
                    <a:pos x="1855" y="592"/>
                  </a:cxn>
                  <a:cxn ang="0">
                    <a:pos x="1785" y="616"/>
                  </a:cxn>
                  <a:cxn ang="0">
                    <a:pos x="1628" y="670"/>
                  </a:cxn>
                  <a:cxn ang="0">
                    <a:pos x="1457" y="709"/>
                  </a:cxn>
                  <a:cxn ang="0">
                    <a:pos x="1263" y="733"/>
                  </a:cxn>
                  <a:cxn ang="0">
                    <a:pos x="1052" y="749"/>
                  </a:cxn>
                  <a:cxn ang="0">
                    <a:pos x="842" y="740"/>
                  </a:cxn>
                  <a:cxn ang="0">
                    <a:pos x="646" y="725"/>
                  </a:cxn>
                  <a:cxn ang="0">
                    <a:pos x="468" y="702"/>
                  </a:cxn>
                  <a:cxn ang="0">
                    <a:pos x="311" y="655"/>
                  </a:cxn>
                  <a:cxn ang="0">
                    <a:pos x="241" y="632"/>
                  </a:cxn>
                  <a:cxn ang="0">
                    <a:pos x="178" y="608"/>
                  </a:cxn>
                  <a:cxn ang="0">
                    <a:pos x="124" y="576"/>
                  </a:cxn>
                  <a:cxn ang="0">
                    <a:pos x="85" y="545"/>
                  </a:cxn>
                  <a:cxn ang="0">
                    <a:pos x="47" y="515"/>
                  </a:cxn>
                  <a:cxn ang="0">
                    <a:pos x="23" y="475"/>
                  </a:cxn>
                  <a:cxn ang="0">
                    <a:pos x="0" y="444"/>
                  </a:cxn>
                  <a:cxn ang="0">
                    <a:pos x="0" y="405"/>
                  </a:cxn>
                  <a:cxn ang="0">
                    <a:pos x="0" y="366"/>
                  </a:cxn>
                  <a:cxn ang="0">
                    <a:pos x="15" y="327"/>
                  </a:cxn>
                  <a:cxn ang="0">
                    <a:pos x="38" y="288"/>
                  </a:cxn>
                  <a:cxn ang="0">
                    <a:pos x="77" y="257"/>
                  </a:cxn>
                  <a:cxn ang="0">
                    <a:pos x="117" y="225"/>
                  </a:cxn>
                  <a:cxn ang="0">
                    <a:pos x="171" y="187"/>
                  </a:cxn>
                  <a:cxn ang="0">
                    <a:pos x="225" y="164"/>
                  </a:cxn>
                  <a:cxn ang="0">
                    <a:pos x="295" y="132"/>
                  </a:cxn>
                  <a:cxn ang="0">
                    <a:pos x="452" y="85"/>
                  </a:cxn>
                  <a:cxn ang="0">
                    <a:pos x="623" y="46"/>
                  </a:cxn>
                  <a:cxn ang="0">
                    <a:pos x="818" y="15"/>
                  </a:cxn>
                  <a:cxn ang="0">
                    <a:pos x="1029" y="0"/>
                  </a:cxn>
                  <a:cxn ang="0">
                    <a:pos x="1239" y="7"/>
                  </a:cxn>
                  <a:cxn ang="0">
                    <a:pos x="1434" y="23"/>
                  </a:cxn>
                  <a:cxn ang="0">
                    <a:pos x="1614" y="54"/>
                  </a:cxn>
                  <a:cxn ang="0">
                    <a:pos x="1769" y="93"/>
                  </a:cxn>
                  <a:cxn ang="0">
                    <a:pos x="1839" y="117"/>
                  </a:cxn>
                  <a:cxn ang="0">
                    <a:pos x="1902" y="140"/>
                  </a:cxn>
                  <a:cxn ang="0">
                    <a:pos x="1956" y="171"/>
                  </a:cxn>
                  <a:cxn ang="0">
                    <a:pos x="1995" y="202"/>
                  </a:cxn>
                  <a:cxn ang="0">
                    <a:pos x="2034" y="234"/>
                  </a:cxn>
                  <a:cxn ang="0">
                    <a:pos x="2057" y="272"/>
                  </a:cxn>
                  <a:cxn ang="0">
                    <a:pos x="2073" y="311"/>
                  </a:cxn>
                  <a:cxn ang="0">
                    <a:pos x="2080" y="342"/>
                  </a:cxn>
                </a:cxnLst>
                <a:rect l="0" t="0" r="r" b="b"/>
                <a:pathLst>
                  <a:path w="2080" h="749">
                    <a:moveTo>
                      <a:pt x="2080" y="342"/>
                    </a:moveTo>
                    <a:lnTo>
                      <a:pt x="2080" y="382"/>
                    </a:lnTo>
                    <a:lnTo>
                      <a:pt x="2065" y="421"/>
                    </a:lnTo>
                    <a:lnTo>
                      <a:pt x="2042" y="459"/>
                    </a:lnTo>
                    <a:lnTo>
                      <a:pt x="2003" y="491"/>
                    </a:lnTo>
                    <a:lnTo>
                      <a:pt x="1963" y="530"/>
                    </a:lnTo>
                    <a:lnTo>
                      <a:pt x="1909" y="561"/>
                    </a:lnTo>
                    <a:lnTo>
                      <a:pt x="1855" y="592"/>
                    </a:lnTo>
                    <a:lnTo>
                      <a:pt x="1785" y="616"/>
                    </a:lnTo>
                    <a:lnTo>
                      <a:pt x="1628" y="670"/>
                    </a:lnTo>
                    <a:lnTo>
                      <a:pt x="1457" y="709"/>
                    </a:lnTo>
                    <a:lnTo>
                      <a:pt x="1263" y="733"/>
                    </a:lnTo>
                    <a:lnTo>
                      <a:pt x="1052" y="749"/>
                    </a:lnTo>
                    <a:lnTo>
                      <a:pt x="842" y="740"/>
                    </a:lnTo>
                    <a:lnTo>
                      <a:pt x="646" y="725"/>
                    </a:lnTo>
                    <a:lnTo>
                      <a:pt x="468" y="702"/>
                    </a:lnTo>
                    <a:lnTo>
                      <a:pt x="311" y="655"/>
                    </a:lnTo>
                    <a:lnTo>
                      <a:pt x="241" y="632"/>
                    </a:lnTo>
                    <a:lnTo>
                      <a:pt x="178" y="608"/>
                    </a:lnTo>
                    <a:lnTo>
                      <a:pt x="124" y="576"/>
                    </a:lnTo>
                    <a:lnTo>
                      <a:pt x="85" y="545"/>
                    </a:lnTo>
                    <a:lnTo>
                      <a:pt x="47" y="515"/>
                    </a:lnTo>
                    <a:lnTo>
                      <a:pt x="23" y="475"/>
                    </a:lnTo>
                    <a:lnTo>
                      <a:pt x="0" y="444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15" y="327"/>
                    </a:lnTo>
                    <a:lnTo>
                      <a:pt x="38" y="288"/>
                    </a:lnTo>
                    <a:lnTo>
                      <a:pt x="77" y="257"/>
                    </a:lnTo>
                    <a:lnTo>
                      <a:pt x="117" y="225"/>
                    </a:lnTo>
                    <a:lnTo>
                      <a:pt x="171" y="187"/>
                    </a:lnTo>
                    <a:lnTo>
                      <a:pt x="225" y="164"/>
                    </a:lnTo>
                    <a:lnTo>
                      <a:pt x="295" y="132"/>
                    </a:lnTo>
                    <a:lnTo>
                      <a:pt x="452" y="85"/>
                    </a:lnTo>
                    <a:lnTo>
                      <a:pt x="623" y="46"/>
                    </a:lnTo>
                    <a:lnTo>
                      <a:pt x="818" y="15"/>
                    </a:lnTo>
                    <a:lnTo>
                      <a:pt x="1029" y="0"/>
                    </a:lnTo>
                    <a:lnTo>
                      <a:pt x="1239" y="7"/>
                    </a:lnTo>
                    <a:lnTo>
                      <a:pt x="1434" y="23"/>
                    </a:lnTo>
                    <a:lnTo>
                      <a:pt x="1614" y="54"/>
                    </a:lnTo>
                    <a:lnTo>
                      <a:pt x="1769" y="93"/>
                    </a:lnTo>
                    <a:lnTo>
                      <a:pt x="1839" y="117"/>
                    </a:lnTo>
                    <a:lnTo>
                      <a:pt x="1902" y="140"/>
                    </a:lnTo>
                    <a:lnTo>
                      <a:pt x="1956" y="171"/>
                    </a:lnTo>
                    <a:lnTo>
                      <a:pt x="1995" y="202"/>
                    </a:lnTo>
                    <a:lnTo>
                      <a:pt x="2034" y="234"/>
                    </a:lnTo>
                    <a:lnTo>
                      <a:pt x="2057" y="272"/>
                    </a:lnTo>
                    <a:lnTo>
                      <a:pt x="2073" y="311"/>
                    </a:lnTo>
                    <a:lnTo>
                      <a:pt x="2080" y="342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6" name="Freeform 116"/>
              <p:cNvSpPr>
                <a:spLocks/>
              </p:cNvSpPr>
              <p:nvPr/>
            </p:nvSpPr>
            <p:spPr bwMode="auto">
              <a:xfrm>
                <a:off x="4478" y="1067"/>
                <a:ext cx="131" cy="27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0" y="39"/>
                  </a:cxn>
                  <a:cxn ang="0">
                    <a:pos x="7" y="39"/>
                  </a:cxn>
                  <a:cxn ang="0">
                    <a:pos x="38" y="63"/>
                  </a:cxn>
                  <a:cxn ang="0">
                    <a:pos x="101" y="93"/>
                  </a:cxn>
                  <a:cxn ang="0">
                    <a:pos x="178" y="148"/>
                  </a:cxn>
                  <a:cxn ang="0">
                    <a:pos x="295" y="195"/>
                  </a:cxn>
                  <a:cxn ang="0">
                    <a:pos x="436" y="241"/>
                  </a:cxn>
                  <a:cxn ang="0">
                    <a:pos x="514" y="265"/>
                  </a:cxn>
                  <a:cxn ang="0">
                    <a:pos x="608" y="281"/>
                  </a:cxn>
                  <a:cxn ang="0">
                    <a:pos x="701" y="297"/>
                  </a:cxn>
                  <a:cxn ang="0">
                    <a:pos x="810" y="304"/>
                  </a:cxn>
                  <a:cxn ang="0">
                    <a:pos x="1029" y="304"/>
                  </a:cxn>
                  <a:cxn ang="0">
                    <a:pos x="1231" y="281"/>
                  </a:cxn>
                  <a:cxn ang="0">
                    <a:pos x="1426" y="257"/>
                  </a:cxn>
                  <a:cxn ang="0">
                    <a:pos x="1598" y="218"/>
                  </a:cxn>
                  <a:cxn ang="0">
                    <a:pos x="1753" y="164"/>
                  </a:cxn>
                  <a:cxn ang="0">
                    <a:pos x="1886" y="117"/>
                  </a:cxn>
                  <a:cxn ang="0">
                    <a:pos x="2003" y="54"/>
                  </a:cxn>
                  <a:cxn ang="0">
                    <a:pos x="2080" y="0"/>
                  </a:cxn>
                  <a:cxn ang="0">
                    <a:pos x="2089" y="16"/>
                  </a:cxn>
                  <a:cxn ang="0">
                    <a:pos x="2080" y="54"/>
                  </a:cxn>
                  <a:cxn ang="0">
                    <a:pos x="2073" y="86"/>
                  </a:cxn>
                  <a:cxn ang="0">
                    <a:pos x="2057" y="109"/>
                  </a:cxn>
                  <a:cxn ang="0">
                    <a:pos x="2042" y="140"/>
                  </a:cxn>
                  <a:cxn ang="0">
                    <a:pos x="2010" y="164"/>
                  </a:cxn>
                  <a:cxn ang="0">
                    <a:pos x="1963" y="195"/>
                  </a:cxn>
                  <a:cxn ang="0">
                    <a:pos x="1893" y="234"/>
                  </a:cxn>
                  <a:cxn ang="0">
                    <a:pos x="1800" y="281"/>
                  </a:cxn>
                  <a:cxn ang="0">
                    <a:pos x="1684" y="320"/>
                  </a:cxn>
                  <a:cxn ang="0">
                    <a:pos x="1543" y="358"/>
                  </a:cxn>
                  <a:cxn ang="0">
                    <a:pos x="1387" y="398"/>
                  </a:cxn>
                  <a:cxn ang="0">
                    <a:pos x="1207" y="421"/>
                  </a:cxn>
                  <a:cxn ang="0">
                    <a:pos x="1005" y="429"/>
                  </a:cxn>
                  <a:cxn ang="0">
                    <a:pos x="802" y="429"/>
                  </a:cxn>
                  <a:cxn ang="0">
                    <a:pos x="615" y="414"/>
                  </a:cxn>
                  <a:cxn ang="0">
                    <a:pos x="444" y="382"/>
                  </a:cxn>
                  <a:cxn ang="0">
                    <a:pos x="295" y="335"/>
                  </a:cxn>
                  <a:cxn ang="0">
                    <a:pos x="234" y="312"/>
                  </a:cxn>
                  <a:cxn ang="0">
                    <a:pos x="171" y="281"/>
                  </a:cxn>
                  <a:cxn ang="0">
                    <a:pos x="124" y="250"/>
                  </a:cxn>
                  <a:cxn ang="0">
                    <a:pos x="77" y="218"/>
                  </a:cxn>
                  <a:cxn ang="0">
                    <a:pos x="47" y="180"/>
                  </a:cxn>
                  <a:cxn ang="0">
                    <a:pos x="23" y="140"/>
                  </a:cxn>
                  <a:cxn ang="0">
                    <a:pos x="0" y="93"/>
                  </a:cxn>
                  <a:cxn ang="0">
                    <a:pos x="0" y="47"/>
                  </a:cxn>
                </a:cxnLst>
                <a:rect l="0" t="0" r="r" b="b"/>
                <a:pathLst>
                  <a:path w="2089" h="429">
                    <a:moveTo>
                      <a:pt x="0" y="47"/>
                    </a:moveTo>
                    <a:lnTo>
                      <a:pt x="0" y="39"/>
                    </a:lnTo>
                    <a:lnTo>
                      <a:pt x="7" y="39"/>
                    </a:lnTo>
                    <a:lnTo>
                      <a:pt x="38" y="63"/>
                    </a:lnTo>
                    <a:lnTo>
                      <a:pt x="101" y="93"/>
                    </a:lnTo>
                    <a:lnTo>
                      <a:pt x="178" y="148"/>
                    </a:lnTo>
                    <a:lnTo>
                      <a:pt x="295" y="195"/>
                    </a:lnTo>
                    <a:lnTo>
                      <a:pt x="436" y="241"/>
                    </a:lnTo>
                    <a:lnTo>
                      <a:pt x="514" y="265"/>
                    </a:lnTo>
                    <a:lnTo>
                      <a:pt x="608" y="281"/>
                    </a:lnTo>
                    <a:lnTo>
                      <a:pt x="701" y="297"/>
                    </a:lnTo>
                    <a:lnTo>
                      <a:pt x="810" y="304"/>
                    </a:lnTo>
                    <a:lnTo>
                      <a:pt x="1029" y="304"/>
                    </a:lnTo>
                    <a:lnTo>
                      <a:pt x="1231" y="281"/>
                    </a:lnTo>
                    <a:lnTo>
                      <a:pt x="1426" y="257"/>
                    </a:lnTo>
                    <a:lnTo>
                      <a:pt x="1598" y="218"/>
                    </a:lnTo>
                    <a:lnTo>
                      <a:pt x="1753" y="164"/>
                    </a:lnTo>
                    <a:lnTo>
                      <a:pt x="1886" y="117"/>
                    </a:lnTo>
                    <a:lnTo>
                      <a:pt x="2003" y="54"/>
                    </a:lnTo>
                    <a:lnTo>
                      <a:pt x="2080" y="0"/>
                    </a:lnTo>
                    <a:lnTo>
                      <a:pt x="2089" y="16"/>
                    </a:lnTo>
                    <a:lnTo>
                      <a:pt x="2080" y="54"/>
                    </a:lnTo>
                    <a:lnTo>
                      <a:pt x="2073" y="86"/>
                    </a:lnTo>
                    <a:lnTo>
                      <a:pt x="2057" y="109"/>
                    </a:lnTo>
                    <a:lnTo>
                      <a:pt x="2042" y="140"/>
                    </a:lnTo>
                    <a:lnTo>
                      <a:pt x="2010" y="164"/>
                    </a:lnTo>
                    <a:lnTo>
                      <a:pt x="1963" y="195"/>
                    </a:lnTo>
                    <a:lnTo>
                      <a:pt x="1893" y="234"/>
                    </a:lnTo>
                    <a:lnTo>
                      <a:pt x="1800" y="281"/>
                    </a:lnTo>
                    <a:lnTo>
                      <a:pt x="1684" y="320"/>
                    </a:lnTo>
                    <a:lnTo>
                      <a:pt x="1543" y="358"/>
                    </a:lnTo>
                    <a:lnTo>
                      <a:pt x="1387" y="398"/>
                    </a:lnTo>
                    <a:lnTo>
                      <a:pt x="1207" y="421"/>
                    </a:lnTo>
                    <a:lnTo>
                      <a:pt x="1005" y="429"/>
                    </a:lnTo>
                    <a:lnTo>
                      <a:pt x="802" y="429"/>
                    </a:lnTo>
                    <a:lnTo>
                      <a:pt x="615" y="414"/>
                    </a:lnTo>
                    <a:lnTo>
                      <a:pt x="444" y="382"/>
                    </a:lnTo>
                    <a:lnTo>
                      <a:pt x="295" y="335"/>
                    </a:lnTo>
                    <a:lnTo>
                      <a:pt x="234" y="312"/>
                    </a:lnTo>
                    <a:lnTo>
                      <a:pt x="171" y="281"/>
                    </a:lnTo>
                    <a:lnTo>
                      <a:pt x="124" y="250"/>
                    </a:lnTo>
                    <a:lnTo>
                      <a:pt x="77" y="218"/>
                    </a:lnTo>
                    <a:lnTo>
                      <a:pt x="47" y="180"/>
                    </a:lnTo>
                    <a:lnTo>
                      <a:pt x="23" y="140"/>
                    </a:lnTo>
                    <a:lnTo>
                      <a:pt x="0" y="93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854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7" name="Freeform 117"/>
              <p:cNvSpPr>
                <a:spLocks/>
              </p:cNvSpPr>
              <p:nvPr/>
            </p:nvSpPr>
            <p:spPr bwMode="auto">
              <a:xfrm>
                <a:off x="4431" y="937"/>
                <a:ext cx="218" cy="33"/>
              </a:xfrm>
              <a:custGeom>
                <a:avLst/>
                <a:gdLst/>
                <a:ahLst/>
                <a:cxnLst>
                  <a:cxn ang="0">
                    <a:pos x="32" y="421"/>
                  </a:cxn>
                  <a:cxn ang="0">
                    <a:pos x="8" y="437"/>
                  </a:cxn>
                  <a:cxn ang="0">
                    <a:pos x="0" y="461"/>
                  </a:cxn>
                  <a:cxn ang="0">
                    <a:pos x="0" y="484"/>
                  </a:cxn>
                  <a:cxn ang="0">
                    <a:pos x="8" y="508"/>
                  </a:cxn>
                  <a:cxn ang="0">
                    <a:pos x="23" y="522"/>
                  </a:cxn>
                  <a:cxn ang="0">
                    <a:pos x="39" y="538"/>
                  </a:cxn>
                  <a:cxn ang="0">
                    <a:pos x="63" y="538"/>
                  </a:cxn>
                  <a:cxn ang="0">
                    <a:pos x="86" y="531"/>
                  </a:cxn>
                  <a:cxn ang="0">
                    <a:pos x="156" y="492"/>
                  </a:cxn>
                  <a:cxn ang="0">
                    <a:pos x="234" y="452"/>
                  </a:cxn>
                  <a:cxn ang="0">
                    <a:pos x="343" y="405"/>
                  </a:cxn>
                  <a:cxn ang="0">
                    <a:pos x="476" y="351"/>
                  </a:cxn>
                  <a:cxn ang="0">
                    <a:pos x="640" y="297"/>
                  </a:cxn>
                  <a:cxn ang="0">
                    <a:pos x="818" y="242"/>
                  </a:cxn>
                  <a:cxn ang="0">
                    <a:pos x="1029" y="195"/>
                  </a:cxn>
                  <a:cxn ang="0">
                    <a:pos x="1263" y="156"/>
                  </a:cxn>
                  <a:cxn ang="0">
                    <a:pos x="1513" y="133"/>
                  </a:cxn>
                  <a:cxn ang="0">
                    <a:pos x="1646" y="125"/>
                  </a:cxn>
                  <a:cxn ang="0">
                    <a:pos x="1786" y="125"/>
                  </a:cxn>
                  <a:cxn ang="0">
                    <a:pos x="1926" y="125"/>
                  </a:cxn>
                  <a:cxn ang="0">
                    <a:pos x="2074" y="133"/>
                  </a:cxn>
                  <a:cxn ang="0">
                    <a:pos x="2230" y="148"/>
                  </a:cxn>
                  <a:cxn ang="0">
                    <a:pos x="2385" y="164"/>
                  </a:cxn>
                  <a:cxn ang="0">
                    <a:pos x="2549" y="195"/>
                  </a:cxn>
                  <a:cxn ang="0">
                    <a:pos x="2713" y="227"/>
                  </a:cxn>
                  <a:cxn ang="0">
                    <a:pos x="2877" y="265"/>
                  </a:cxn>
                  <a:cxn ang="0">
                    <a:pos x="3048" y="320"/>
                  </a:cxn>
                  <a:cxn ang="0">
                    <a:pos x="3227" y="375"/>
                  </a:cxn>
                  <a:cxn ang="0">
                    <a:pos x="3407" y="445"/>
                  </a:cxn>
                  <a:cxn ang="0">
                    <a:pos x="3430" y="445"/>
                  </a:cxn>
                  <a:cxn ang="0">
                    <a:pos x="3454" y="437"/>
                  </a:cxn>
                  <a:cxn ang="0">
                    <a:pos x="3469" y="421"/>
                  </a:cxn>
                  <a:cxn ang="0">
                    <a:pos x="3485" y="405"/>
                  </a:cxn>
                  <a:cxn ang="0">
                    <a:pos x="3485" y="375"/>
                  </a:cxn>
                  <a:cxn ang="0">
                    <a:pos x="3485" y="351"/>
                  </a:cxn>
                  <a:cxn ang="0">
                    <a:pos x="3469" y="335"/>
                  </a:cxn>
                  <a:cxn ang="0">
                    <a:pos x="3445" y="320"/>
                  </a:cxn>
                  <a:cxn ang="0">
                    <a:pos x="3267" y="250"/>
                  </a:cxn>
                  <a:cxn ang="0">
                    <a:pos x="3080" y="195"/>
                  </a:cxn>
                  <a:cxn ang="0">
                    <a:pos x="2907" y="141"/>
                  </a:cxn>
                  <a:cxn ang="0">
                    <a:pos x="2729" y="101"/>
                  </a:cxn>
                  <a:cxn ang="0">
                    <a:pos x="2565" y="70"/>
                  </a:cxn>
                  <a:cxn ang="0">
                    <a:pos x="2393" y="39"/>
                  </a:cxn>
                  <a:cxn ang="0">
                    <a:pos x="2238" y="23"/>
                  </a:cxn>
                  <a:cxn ang="0">
                    <a:pos x="2074" y="8"/>
                  </a:cxn>
                  <a:cxn ang="0">
                    <a:pos x="1926" y="0"/>
                  </a:cxn>
                  <a:cxn ang="0">
                    <a:pos x="1777" y="0"/>
                  </a:cxn>
                  <a:cxn ang="0">
                    <a:pos x="1637" y="0"/>
                  </a:cxn>
                  <a:cxn ang="0">
                    <a:pos x="1497" y="8"/>
                  </a:cxn>
                  <a:cxn ang="0">
                    <a:pos x="1239" y="31"/>
                  </a:cxn>
                  <a:cxn ang="0">
                    <a:pos x="998" y="70"/>
                  </a:cxn>
                  <a:cxn ang="0">
                    <a:pos x="780" y="125"/>
                  </a:cxn>
                  <a:cxn ang="0">
                    <a:pos x="593" y="180"/>
                  </a:cxn>
                  <a:cxn ang="0">
                    <a:pos x="429" y="234"/>
                  </a:cxn>
                  <a:cxn ang="0">
                    <a:pos x="289" y="288"/>
                  </a:cxn>
                  <a:cxn ang="0">
                    <a:pos x="180" y="335"/>
                  </a:cxn>
                  <a:cxn ang="0">
                    <a:pos x="93" y="382"/>
                  </a:cxn>
                  <a:cxn ang="0">
                    <a:pos x="32" y="421"/>
                  </a:cxn>
                </a:cxnLst>
                <a:rect l="0" t="0" r="r" b="b"/>
                <a:pathLst>
                  <a:path w="3485" h="538">
                    <a:moveTo>
                      <a:pt x="32" y="421"/>
                    </a:moveTo>
                    <a:lnTo>
                      <a:pt x="8" y="437"/>
                    </a:lnTo>
                    <a:lnTo>
                      <a:pt x="0" y="461"/>
                    </a:lnTo>
                    <a:lnTo>
                      <a:pt x="0" y="484"/>
                    </a:lnTo>
                    <a:lnTo>
                      <a:pt x="8" y="508"/>
                    </a:lnTo>
                    <a:lnTo>
                      <a:pt x="23" y="522"/>
                    </a:lnTo>
                    <a:lnTo>
                      <a:pt x="39" y="538"/>
                    </a:lnTo>
                    <a:lnTo>
                      <a:pt x="63" y="538"/>
                    </a:lnTo>
                    <a:lnTo>
                      <a:pt x="86" y="531"/>
                    </a:lnTo>
                    <a:lnTo>
                      <a:pt x="156" y="492"/>
                    </a:lnTo>
                    <a:lnTo>
                      <a:pt x="234" y="452"/>
                    </a:lnTo>
                    <a:lnTo>
                      <a:pt x="343" y="405"/>
                    </a:lnTo>
                    <a:lnTo>
                      <a:pt x="476" y="351"/>
                    </a:lnTo>
                    <a:lnTo>
                      <a:pt x="640" y="297"/>
                    </a:lnTo>
                    <a:lnTo>
                      <a:pt x="818" y="242"/>
                    </a:lnTo>
                    <a:lnTo>
                      <a:pt x="1029" y="195"/>
                    </a:lnTo>
                    <a:lnTo>
                      <a:pt x="1263" y="156"/>
                    </a:lnTo>
                    <a:lnTo>
                      <a:pt x="1513" y="133"/>
                    </a:lnTo>
                    <a:lnTo>
                      <a:pt x="1646" y="125"/>
                    </a:lnTo>
                    <a:lnTo>
                      <a:pt x="1786" y="125"/>
                    </a:lnTo>
                    <a:lnTo>
                      <a:pt x="1926" y="125"/>
                    </a:lnTo>
                    <a:lnTo>
                      <a:pt x="2074" y="133"/>
                    </a:lnTo>
                    <a:lnTo>
                      <a:pt x="2230" y="148"/>
                    </a:lnTo>
                    <a:lnTo>
                      <a:pt x="2385" y="164"/>
                    </a:lnTo>
                    <a:lnTo>
                      <a:pt x="2549" y="195"/>
                    </a:lnTo>
                    <a:lnTo>
                      <a:pt x="2713" y="227"/>
                    </a:lnTo>
                    <a:lnTo>
                      <a:pt x="2877" y="265"/>
                    </a:lnTo>
                    <a:lnTo>
                      <a:pt x="3048" y="320"/>
                    </a:lnTo>
                    <a:lnTo>
                      <a:pt x="3227" y="375"/>
                    </a:lnTo>
                    <a:lnTo>
                      <a:pt x="3407" y="445"/>
                    </a:lnTo>
                    <a:lnTo>
                      <a:pt x="3430" y="445"/>
                    </a:lnTo>
                    <a:lnTo>
                      <a:pt x="3454" y="437"/>
                    </a:lnTo>
                    <a:lnTo>
                      <a:pt x="3469" y="421"/>
                    </a:lnTo>
                    <a:lnTo>
                      <a:pt x="3485" y="405"/>
                    </a:lnTo>
                    <a:lnTo>
                      <a:pt x="3485" y="375"/>
                    </a:lnTo>
                    <a:lnTo>
                      <a:pt x="3485" y="351"/>
                    </a:lnTo>
                    <a:lnTo>
                      <a:pt x="3469" y="335"/>
                    </a:lnTo>
                    <a:lnTo>
                      <a:pt x="3445" y="320"/>
                    </a:lnTo>
                    <a:lnTo>
                      <a:pt x="3267" y="250"/>
                    </a:lnTo>
                    <a:lnTo>
                      <a:pt x="3080" y="195"/>
                    </a:lnTo>
                    <a:lnTo>
                      <a:pt x="2907" y="141"/>
                    </a:lnTo>
                    <a:lnTo>
                      <a:pt x="2729" y="101"/>
                    </a:lnTo>
                    <a:lnTo>
                      <a:pt x="2565" y="70"/>
                    </a:lnTo>
                    <a:lnTo>
                      <a:pt x="2393" y="39"/>
                    </a:lnTo>
                    <a:lnTo>
                      <a:pt x="2238" y="23"/>
                    </a:lnTo>
                    <a:lnTo>
                      <a:pt x="2074" y="8"/>
                    </a:lnTo>
                    <a:lnTo>
                      <a:pt x="1926" y="0"/>
                    </a:lnTo>
                    <a:lnTo>
                      <a:pt x="1777" y="0"/>
                    </a:lnTo>
                    <a:lnTo>
                      <a:pt x="1637" y="0"/>
                    </a:lnTo>
                    <a:lnTo>
                      <a:pt x="1497" y="8"/>
                    </a:lnTo>
                    <a:lnTo>
                      <a:pt x="1239" y="31"/>
                    </a:lnTo>
                    <a:lnTo>
                      <a:pt x="998" y="70"/>
                    </a:lnTo>
                    <a:lnTo>
                      <a:pt x="780" y="125"/>
                    </a:lnTo>
                    <a:lnTo>
                      <a:pt x="593" y="180"/>
                    </a:lnTo>
                    <a:lnTo>
                      <a:pt x="429" y="234"/>
                    </a:lnTo>
                    <a:lnTo>
                      <a:pt x="289" y="288"/>
                    </a:lnTo>
                    <a:lnTo>
                      <a:pt x="180" y="335"/>
                    </a:lnTo>
                    <a:lnTo>
                      <a:pt x="93" y="382"/>
                    </a:lnTo>
                    <a:lnTo>
                      <a:pt x="32" y="421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8" name="Freeform 118"/>
              <p:cNvSpPr>
                <a:spLocks/>
              </p:cNvSpPr>
              <p:nvPr/>
            </p:nvSpPr>
            <p:spPr bwMode="auto">
              <a:xfrm>
                <a:off x="4424" y="977"/>
                <a:ext cx="233" cy="34"/>
              </a:xfrm>
              <a:custGeom>
                <a:avLst/>
                <a:gdLst/>
                <a:ahLst/>
                <a:cxnLst>
                  <a:cxn ang="0">
                    <a:pos x="31" y="421"/>
                  </a:cxn>
                  <a:cxn ang="0">
                    <a:pos x="15" y="444"/>
                  </a:cxn>
                  <a:cxn ang="0">
                    <a:pos x="0" y="460"/>
                  </a:cxn>
                  <a:cxn ang="0">
                    <a:pos x="0" y="491"/>
                  </a:cxn>
                  <a:cxn ang="0">
                    <a:pos x="8" y="514"/>
                  </a:cxn>
                  <a:cxn ang="0">
                    <a:pos x="31" y="530"/>
                  </a:cxn>
                  <a:cxn ang="0">
                    <a:pos x="47" y="538"/>
                  </a:cxn>
                  <a:cxn ang="0">
                    <a:pos x="78" y="546"/>
                  </a:cxn>
                  <a:cxn ang="0">
                    <a:pos x="101" y="538"/>
                  </a:cxn>
                  <a:cxn ang="0">
                    <a:pos x="172" y="500"/>
                  </a:cxn>
                  <a:cxn ang="0">
                    <a:pos x="258" y="460"/>
                  </a:cxn>
                  <a:cxn ang="0">
                    <a:pos x="366" y="413"/>
                  </a:cxn>
                  <a:cxn ang="0">
                    <a:pos x="515" y="359"/>
                  </a:cxn>
                  <a:cxn ang="0">
                    <a:pos x="686" y="304"/>
                  </a:cxn>
                  <a:cxn ang="0">
                    <a:pos x="881" y="250"/>
                  </a:cxn>
                  <a:cxn ang="0">
                    <a:pos x="1107" y="203"/>
                  </a:cxn>
                  <a:cxn ang="0">
                    <a:pos x="1348" y="163"/>
                  </a:cxn>
                  <a:cxn ang="0">
                    <a:pos x="1622" y="140"/>
                  </a:cxn>
                  <a:cxn ang="0">
                    <a:pos x="1762" y="133"/>
                  </a:cxn>
                  <a:cxn ang="0">
                    <a:pos x="1910" y="125"/>
                  </a:cxn>
                  <a:cxn ang="0">
                    <a:pos x="2066" y="133"/>
                  </a:cxn>
                  <a:cxn ang="0">
                    <a:pos x="2222" y="140"/>
                  </a:cxn>
                  <a:cxn ang="0">
                    <a:pos x="2386" y="148"/>
                  </a:cxn>
                  <a:cxn ang="0">
                    <a:pos x="2550" y="172"/>
                  </a:cxn>
                  <a:cxn ang="0">
                    <a:pos x="2721" y="195"/>
                  </a:cxn>
                  <a:cxn ang="0">
                    <a:pos x="2900" y="226"/>
                  </a:cxn>
                  <a:cxn ang="0">
                    <a:pos x="3079" y="273"/>
                  </a:cxn>
                  <a:cxn ang="0">
                    <a:pos x="3266" y="320"/>
                  </a:cxn>
                  <a:cxn ang="0">
                    <a:pos x="3453" y="374"/>
                  </a:cxn>
                  <a:cxn ang="0">
                    <a:pos x="3640" y="444"/>
                  </a:cxn>
                  <a:cxn ang="0">
                    <a:pos x="3671" y="444"/>
                  </a:cxn>
                  <a:cxn ang="0">
                    <a:pos x="3695" y="437"/>
                  </a:cxn>
                  <a:cxn ang="0">
                    <a:pos x="3711" y="429"/>
                  </a:cxn>
                  <a:cxn ang="0">
                    <a:pos x="3727" y="406"/>
                  </a:cxn>
                  <a:cxn ang="0">
                    <a:pos x="3734" y="383"/>
                  </a:cxn>
                  <a:cxn ang="0">
                    <a:pos x="3727" y="351"/>
                  </a:cxn>
                  <a:cxn ang="0">
                    <a:pos x="3711" y="336"/>
                  </a:cxn>
                  <a:cxn ang="0">
                    <a:pos x="3687" y="320"/>
                  </a:cxn>
                  <a:cxn ang="0">
                    <a:pos x="3493" y="257"/>
                  </a:cxn>
                  <a:cxn ang="0">
                    <a:pos x="3297" y="195"/>
                  </a:cxn>
                  <a:cxn ang="0">
                    <a:pos x="3110" y="148"/>
                  </a:cxn>
                  <a:cxn ang="0">
                    <a:pos x="2923" y="102"/>
                  </a:cxn>
                  <a:cxn ang="0">
                    <a:pos x="2744" y="70"/>
                  </a:cxn>
                  <a:cxn ang="0">
                    <a:pos x="2565" y="39"/>
                  </a:cxn>
                  <a:cxn ang="0">
                    <a:pos x="2393" y="23"/>
                  </a:cxn>
                  <a:cxn ang="0">
                    <a:pos x="2222" y="8"/>
                  </a:cxn>
                  <a:cxn ang="0">
                    <a:pos x="2059" y="0"/>
                  </a:cxn>
                  <a:cxn ang="0">
                    <a:pos x="1902" y="0"/>
                  </a:cxn>
                  <a:cxn ang="0">
                    <a:pos x="1755" y="0"/>
                  </a:cxn>
                  <a:cxn ang="0">
                    <a:pos x="1606" y="8"/>
                  </a:cxn>
                  <a:cxn ang="0">
                    <a:pos x="1325" y="39"/>
                  </a:cxn>
                  <a:cxn ang="0">
                    <a:pos x="1068" y="78"/>
                  </a:cxn>
                  <a:cxn ang="0">
                    <a:pos x="842" y="125"/>
                  </a:cxn>
                  <a:cxn ang="0">
                    <a:pos x="639" y="187"/>
                  </a:cxn>
                  <a:cxn ang="0">
                    <a:pos x="460" y="242"/>
                  </a:cxn>
                  <a:cxn ang="0">
                    <a:pos x="312" y="296"/>
                  </a:cxn>
                  <a:cxn ang="0">
                    <a:pos x="195" y="343"/>
                  </a:cxn>
                  <a:cxn ang="0">
                    <a:pos x="109" y="383"/>
                  </a:cxn>
                  <a:cxn ang="0">
                    <a:pos x="31" y="421"/>
                  </a:cxn>
                </a:cxnLst>
                <a:rect l="0" t="0" r="r" b="b"/>
                <a:pathLst>
                  <a:path w="3734" h="546">
                    <a:moveTo>
                      <a:pt x="31" y="421"/>
                    </a:moveTo>
                    <a:lnTo>
                      <a:pt x="15" y="444"/>
                    </a:lnTo>
                    <a:lnTo>
                      <a:pt x="0" y="460"/>
                    </a:lnTo>
                    <a:lnTo>
                      <a:pt x="0" y="491"/>
                    </a:lnTo>
                    <a:lnTo>
                      <a:pt x="8" y="514"/>
                    </a:lnTo>
                    <a:lnTo>
                      <a:pt x="31" y="530"/>
                    </a:lnTo>
                    <a:lnTo>
                      <a:pt x="47" y="538"/>
                    </a:lnTo>
                    <a:lnTo>
                      <a:pt x="78" y="546"/>
                    </a:lnTo>
                    <a:lnTo>
                      <a:pt x="101" y="538"/>
                    </a:lnTo>
                    <a:lnTo>
                      <a:pt x="172" y="500"/>
                    </a:lnTo>
                    <a:lnTo>
                      <a:pt x="258" y="460"/>
                    </a:lnTo>
                    <a:lnTo>
                      <a:pt x="366" y="413"/>
                    </a:lnTo>
                    <a:lnTo>
                      <a:pt x="515" y="359"/>
                    </a:lnTo>
                    <a:lnTo>
                      <a:pt x="686" y="304"/>
                    </a:lnTo>
                    <a:lnTo>
                      <a:pt x="881" y="250"/>
                    </a:lnTo>
                    <a:lnTo>
                      <a:pt x="1107" y="203"/>
                    </a:lnTo>
                    <a:lnTo>
                      <a:pt x="1348" y="163"/>
                    </a:lnTo>
                    <a:lnTo>
                      <a:pt x="1622" y="140"/>
                    </a:lnTo>
                    <a:lnTo>
                      <a:pt x="1762" y="133"/>
                    </a:lnTo>
                    <a:lnTo>
                      <a:pt x="1910" y="125"/>
                    </a:lnTo>
                    <a:lnTo>
                      <a:pt x="2066" y="133"/>
                    </a:lnTo>
                    <a:lnTo>
                      <a:pt x="2222" y="140"/>
                    </a:lnTo>
                    <a:lnTo>
                      <a:pt x="2386" y="148"/>
                    </a:lnTo>
                    <a:lnTo>
                      <a:pt x="2550" y="172"/>
                    </a:lnTo>
                    <a:lnTo>
                      <a:pt x="2721" y="195"/>
                    </a:lnTo>
                    <a:lnTo>
                      <a:pt x="2900" y="226"/>
                    </a:lnTo>
                    <a:lnTo>
                      <a:pt x="3079" y="273"/>
                    </a:lnTo>
                    <a:lnTo>
                      <a:pt x="3266" y="320"/>
                    </a:lnTo>
                    <a:lnTo>
                      <a:pt x="3453" y="374"/>
                    </a:lnTo>
                    <a:lnTo>
                      <a:pt x="3640" y="444"/>
                    </a:lnTo>
                    <a:lnTo>
                      <a:pt x="3671" y="444"/>
                    </a:lnTo>
                    <a:lnTo>
                      <a:pt x="3695" y="437"/>
                    </a:lnTo>
                    <a:lnTo>
                      <a:pt x="3711" y="429"/>
                    </a:lnTo>
                    <a:lnTo>
                      <a:pt x="3727" y="406"/>
                    </a:lnTo>
                    <a:lnTo>
                      <a:pt x="3734" y="383"/>
                    </a:lnTo>
                    <a:lnTo>
                      <a:pt x="3727" y="351"/>
                    </a:lnTo>
                    <a:lnTo>
                      <a:pt x="3711" y="336"/>
                    </a:lnTo>
                    <a:lnTo>
                      <a:pt x="3687" y="320"/>
                    </a:lnTo>
                    <a:lnTo>
                      <a:pt x="3493" y="257"/>
                    </a:lnTo>
                    <a:lnTo>
                      <a:pt x="3297" y="195"/>
                    </a:lnTo>
                    <a:lnTo>
                      <a:pt x="3110" y="148"/>
                    </a:lnTo>
                    <a:lnTo>
                      <a:pt x="2923" y="102"/>
                    </a:lnTo>
                    <a:lnTo>
                      <a:pt x="2744" y="70"/>
                    </a:lnTo>
                    <a:lnTo>
                      <a:pt x="2565" y="39"/>
                    </a:lnTo>
                    <a:lnTo>
                      <a:pt x="2393" y="23"/>
                    </a:lnTo>
                    <a:lnTo>
                      <a:pt x="2222" y="8"/>
                    </a:lnTo>
                    <a:lnTo>
                      <a:pt x="2059" y="0"/>
                    </a:lnTo>
                    <a:lnTo>
                      <a:pt x="1902" y="0"/>
                    </a:lnTo>
                    <a:lnTo>
                      <a:pt x="1755" y="0"/>
                    </a:lnTo>
                    <a:lnTo>
                      <a:pt x="1606" y="8"/>
                    </a:lnTo>
                    <a:lnTo>
                      <a:pt x="1325" y="39"/>
                    </a:lnTo>
                    <a:lnTo>
                      <a:pt x="1068" y="78"/>
                    </a:lnTo>
                    <a:lnTo>
                      <a:pt x="842" y="125"/>
                    </a:lnTo>
                    <a:lnTo>
                      <a:pt x="639" y="187"/>
                    </a:lnTo>
                    <a:lnTo>
                      <a:pt x="460" y="242"/>
                    </a:lnTo>
                    <a:lnTo>
                      <a:pt x="312" y="296"/>
                    </a:lnTo>
                    <a:lnTo>
                      <a:pt x="195" y="343"/>
                    </a:lnTo>
                    <a:lnTo>
                      <a:pt x="109" y="383"/>
                    </a:lnTo>
                    <a:lnTo>
                      <a:pt x="31" y="421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9" name="Freeform 119"/>
              <p:cNvSpPr>
                <a:spLocks/>
              </p:cNvSpPr>
              <p:nvPr/>
            </p:nvSpPr>
            <p:spPr bwMode="auto">
              <a:xfrm>
                <a:off x="4438" y="1017"/>
                <a:ext cx="209" cy="34"/>
              </a:xfrm>
              <a:custGeom>
                <a:avLst/>
                <a:gdLst/>
                <a:ahLst/>
                <a:cxnLst>
                  <a:cxn ang="0">
                    <a:pos x="31" y="422"/>
                  </a:cxn>
                  <a:cxn ang="0">
                    <a:pos x="16" y="437"/>
                  </a:cxn>
                  <a:cxn ang="0">
                    <a:pos x="8" y="460"/>
                  </a:cxn>
                  <a:cxn ang="0">
                    <a:pos x="0" y="484"/>
                  </a:cxn>
                  <a:cxn ang="0">
                    <a:pos x="8" y="507"/>
                  </a:cxn>
                  <a:cxn ang="0">
                    <a:pos x="24" y="530"/>
                  </a:cxn>
                  <a:cxn ang="0">
                    <a:pos x="47" y="539"/>
                  </a:cxn>
                  <a:cxn ang="0">
                    <a:pos x="71" y="539"/>
                  </a:cxn>
                  <a:cxn ang="0">
                    <a:pos x="94" y="530"/>
                  </a:cxn>
                  <a:cxn ang="0">
                    <a:pos x="157" y="500"/>
                  </a:cxn>
                  <a:cxn ang="0">
                    <a:pos x="227" y="460"/>
                  </a:cxn>
                  <a:cxn ang="0">
                    <a:pos x="335" y="413"/>
                  </a:cxn>
                  <a:cxn ang="0">
                    <a:pos x="461" y="359"/>
                  </a:cxn>
                  <a:cxn ang="0">
                    <a:pos x="616" y="305"/>
                  </a:cxn>
                  <a:cxn ang="0">
                    <a:pos x="788" y="251"/>
                  </a:cxn>
                  <a:cxn ang="0">
                    <a:pos x="990" y="203"/>
                  </a:cxn>
                  <a:cxn ang="0">
                    <a:pos x="1209" y="164"/>
                  </a:cxn>
                  <a:cxn ang="0">
                    <a:pos x="1450" y="141"/>
                  </a:cxn>
                  <a:cxn ang="0">
                    <a:pos x="1583" y="133"/>
                  </a:cxn>
                  <a:cxn ang="0">
                    <a:pos x="1715" y="133"/>
                  </a:cxn>
                  <a:cxn ang="0">
                    <a:pos x="1848" y="133"/>
                  </a:cxn>
                  <a:cxn ang="0">
                    <a:pos x="1988" y="141"/>
                  </a:cxn>
                  <a:cxn ang="0">
                    <a:pos x="2136" y="156"/>
                  </a:cxn>
                  <a:cxn ang="0">
                    <a:pos x="2284" y="172"/>
                  </a:cxn>
                  <a:cxn ang="0">
                    <a:pos x="2440" y="203"/>
                  </a:cxn>
                  <a:cxn ang="0">
                    <a:pos x="2596" y="235"/>
                  </a:cxn>
                  <a:cxn ang="0">
                    <a:pos x="2760" y="274"/>
                  </a:cxn>
                  <a:cxn ang="0">
                    <a:pos x="2924" y="328"/>
                  </a:cxn>
                  <a:cxn ang="0">
                    <a:pos x="3095" y="382"/>
                  </a:cxn>
                  <a:cxn ang="0">
                    <a:pos x="3266" y="453"/>
                  </a:cxn>
                  <a:cxn ang="0">
                    <a:pos x="3290" y="453"/>
                  </a:cxn>
                  <a:cxn ang="0">
                    <a:pos x="3306" y="445"/>
                  </a:cxn>
                  <a:cxn ang="0">
                    <a:pos x="3329" y="437"/>
                  </a:cxn>
                  <a:cxn ang="0">
                    <a:pos x="3336" y="413"/>
                  </a:cxn>
                  <a:cxn ang="0">
                    <a:pos x="3345" y="390"/>
                  </a:cxn>
                  <a:cxn ang="0">
                    <a:pos x="3336" y="367"/>
                  </a:cxn>
                  <a:cxn ang="0">
                    <a:pos x="3321" y="343"/>
                  </a:cxn>
                  <a:cxn ang="0">
                    <a:pos x="3306" y="328"/>
                  </a:cxn>
                  <a:cxn ang="0">
                    <a:pos x="3126" y="265"/>
                  </a:cxn>
                  <a:cxn ang="0">
                    <a:pos x="2955" y="203"/>
                  </a:cxn>
                  <a:cxn ang="0">
                    <a:pos x="2784" y="148"/>
                  </a:cxn>
                  <a:cxn ang="0">
                    <a:pos x="2620" y="110"/>
                  </a:cxn>
                  <a:cxn ang="0">
                    <a:pos x="2456" y="78"/>
                  </a:cxn>
                  <a:cxn ang="0">
                    <a:pos x="2300" y="47"/>
                  </a:cxn>
                  <a:cxn ang="0">
                    <a:pos x="2145" y="24"/>
                  </a:cxn>
                  <a:cxn ang="0">
                    <a:pos x="1996" y="15"/>
                  </a:cxn>
                  <a:cxn ang="0">
                    <a:pos x="1848" y="8"/>
                  </a:cxn>
                  <a:cxn ang="0">
                    <a:pos x="1708" y="0"/>
                  </a:cxn>
                  <a:cxn ang="0">
                    <a:pos x="1567" y="8"/>
                  </a:cxn>
                  <a:cxn ang="0">
                    <a:pos x="1434" y="15"/>
                  </a:cxn>
                  <a:cxn ang="0">
                    <a:pos x="1186" y="39"/>
                  </a:cxn>
                  <a:cxn ang="0">
                    <a:pos x="959" y="78"/>
                  </a:cxn>
                  <a:cxn ang="0">
                    <a:pos x="756" y="125"/>
                  </a:cxn>
                  <a:cxn ang="0">
                    <a:pos x="569" y="179"/>
                  </a:cxn>
                  <a:cxn ang="0">
                    <a:pos x="414" y="242"/>
                  </a:cxn>
                  <a:cxn ang="0">
                    <a:pos x="281" y="296"/>
                  </a:cxn>
                  <a:cxn ang="0">
                    <a:pos x="172" y="343"/>
                  </a:cxn>
                  <a:cxn ang="0">
                    <a:pos x="94" y="382"/>
                  </a:cxn>
                  <a:cxn ang="0">
                    <a:pos x="31" y="422"/>
                  </a:cxn>
                </a:cxnLst>
                <a:rect l="0" t="0" r="r" b="b"/>
                <a:pathLst>
                  <a:path w="3345" h="539">
                    <a:moveTo>
                      <a:pt x="31" y="422"/>
                    </a:moveTo>
                    <a:lnTo>
                      <a:pt x="16" y="437"/>
                    </a:lnTo>
                    <a:lnTo>
                      <a:pt x="8" y="460"/>
                    </a:lnTo>
                    <a:lnTo>
                      <a:pt x="0" y="484"/>
                    </a:lnTo>
                    <a:lnTo>
                      <a:pt x="8" y="507"/>
                    </a:lnTo>
                    <a:lnTo>
                      <a:pt x="24" y="530"/>
                    </a:lnTo>
                    <a:lnTo>
                      <a:pt x="47" y="539"/>
                    </a:lnTo>
                    <a:lnTo>
                      <a:pt x="71" y="539"/>
                    </a:lnTo>
                    <a:lnTo>
                      <a:pt x="94" y="530"/>
                    </a:lnTo>
                    <a:lnTo>
                      <a:pt x="157" y="500"/>
                    </a:lnTo>
                    <a:lnTo>
                      <a:pt x="227" y="460"/>
                    </a:lnTo>
                    <a:lnTo>
                      <a:pt x="335" y="413"/>
                    </a:lnTo>
                    <a:lnTo>
                      <a:pt x="461" y="359"/>
                    </a:lnTo>
                    <a:lnTo>
                      <a:pt x="616" y="305"/>
                    </a:lnTo>
                    <a:lnTo>
                      <a:pt x="788" y="251"/>
                    </a:lnTo>
                    <a:lnTo>
                      <a:pt x="990" y="203"/>
                    </a:lnTo>
                    <a:lnTo>
                      <a:pt x="1209" y="164"/>
                    </a:lnTo>
                    <a:lnTo>
                      <a:pt x="1450" y="141"/>
                    </a:lnTo>
                    <a:lnTo>
                      <a:pt x="1583" y="133"/>
                    </a:lnTo>
                    <a:lnTo>
                      <a:pt x="1715" y="133"/>
                    </a:lnTo>
                    <a:lnTo>
                      <a:pt x="1848" y="133"/>
                    </a:lnTo>
                    <a:lnTo>
                      <a:pt x="1988" y="141"/>
                    </a:lnTo>
                    <a:lnTo>
                      <a:pt x="2136" y="156"/>
                    </a:lnTo>
                    <a:lnTo>
                      <a:pt x="2284" y="172"/>
                    </a:lnTo>
                    <a:lnTo>
                      <a:pt x="2440" y="203"/>
                    </a:lnTo>
                    <a:lnTo>
                      <a:pt x="2596" y="235"/>
                    </a:lnTo>
                    <a:lnTo>
                      <a:pt x="2760" y="274"/>
                    </a:lnTo>
                    <a:lnTo>
                      <a:pt x="2924" y="328"/>
                    </a:lnTo>
                    <a:lnTo>
                      <a:pt x="3095" y="382"/>
                    </a:lnTo>
                    <a:lnTo>
                      <a:pt x="3266" y="453"/>
                    </a:lnTo>
                    <a:lnTo>
                      <a:pt x="3290" y="453"/>
                    </a:lnTo>
                    <a:lnTo>
                      <a:pt x="3306" y="445"/>
                    </a:lnTo>
                    <a:lnTo>
                      <a:pt x="3329" y="437"/>
                    </a:lnTo>
                    <a:lnTo>
                      <a:pt x="3336" y="413"/>
                    </a:lnTo>
                    <a:lnTo>
                      <a:pt x="3345" y="390"/>
                    </a:lnTo>
                    <a:lnTo>
                      <a:pt x="3336" y="367"/>
                    </a:lnTo>
                    <a:lnTo>
                      <a:pt x="3321" y="343"/>
                    </a:lnTo>
                    <a:lnTo>
                      <a:pt x="3306" y="328"/>
                    </a:lnTo>
                    <a:lnTo>
                      <a:pt x="3126" y="265"/>
                    </a:lnTo>
                    <a:lnTo>
                      <a:pt x="2955" y="203"/>
                    </a:lnTo>
                    <a:lnTo>
                      <a:pt x="2784" y="148"/>
                    </a:lnTo>
                    <a:lnTo>
                      <a:pt x="2620" y="110"/>
                    </a:lnTo>
                    <a:lnTo>
                      <a:pt x="2456" y="78"/>
                    </a:lnTo>
                    <a:lnTo>
                      <a:pt x="2300" y="47"/>
                    </a:lnTo>
                    <a:lnTo>
                      <a:pt x="2145" y="24"/>
                    </a:lnTo>
                    <a:lnTo>
                      <a:pt x="1996" y="15"/>
                    </a:lnTo>
                    <a:lnTo>
                      <a:pt x="1848" y="8"/>
                    </a:lnTo>
                    <a:lnTo>
                      <a:pt x="1708" y="0"/>
                    </a:lnTo>
                    <a:lnTo>
                      <a:pt x="1567" y="8"/>
                    </a:lnTo>
                    <a:lnTo>
                      <a:pt x="1434" y="15"/>
                    </a:lnTo>
                    <a:lnTo>
                      <a:pt x="1186" y="39"/>
                    </a:lnTo>
                    <a:lnTo>
                      <a:pt x="959" y="78"/>
                    </a:lnTo>
                    <a:lnTo>
                      <a:pt x="756" y="125"/>
                    </a:lnTo>
                    <a:lnTo>
                      <a:pt x="569" y="179"/>
                    </a:lnTo>
                    <a:lnTo>
                      <a:pt x="414" y="242"/>
                    </a:lnTo>
                    <a:lnTo>
                      <a:pt x="281" y="296"/>
                    </a:lnTo>
                    <a:lnTo>
                      <a:pt x="172" y="343"/>
                    </a:lnTo>
                    <a:lnTo>
                      <a:pt x="94" y="382"/>
                    </a:lnTo>
                    <a:lnTo>
                      <a:pt x="31" y="422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0" name="Freeform 120"/>
              <p:cNvSpPr>
                <a:spLocks/>
              </p:cNvSpPr>
              <p:nvPr/>
            </p:nvSpPr>
            <p:spPr bwMode="auto">
              <a:xfrm>
                <a:off x="4431" y="934"/>
                <a:ext cx="218" cy="34"/>
              </a:xfrm>
              <a:custGeom>
                <a:avLst/>
                <a:gdLst/>
                <a:ahLst/>
                <a:cxnLst>
                  <a:cxn ang="0">
                    <a:pos x="23" y="422"/>
                  </a:cxn>
                  <a:cxn ang="0">
                    <a:pos x="8" y="438"/>
                  </a:cxn>
                  <a:cxn ang="0">
                    <a:pos x="0" y="461"/>
                  </a:cxn>
                  <a:cxn ang="0">
                    <a:pos x="0" y="484"/>
                  </a:cxn>
                  <a:cxn ang="0">
                    <a:pos x="8" y="508"/>
                  </a:cxn>
                  <a:cxn ang="0">
                    <a:pos x="23" y="531"/>
                  </a:cxn>
                  <a:cxn ang="0">
                    <a:pos x="39" y="539"/>
                  </a:cxn>
                  <a:cxn ang="0">
                    <a:pos x="63" y="539"/>
                  </a:cxn>
                  <a:cxn ang="0">
                    <a:pos x="86" y="531"/>
                  </a:cxn>
                  <a:cxn ang="0">
                    <a:pos x="156" y="492"/>
                  </a:cxn>
                  <a:cxn ang="0">
                    <a:pos x="234" y="452"/>
                  </a:cxn>
                  <a:cxn ang="0">
                    <a:pos x="343" y="406"/>
                  </a:cxn>
                  <a:cxn ang="0">
                    <a:pos x="476" y="351"/>
                  </a:cxn>
                  <a:cxn ang="0">
                    <a:pos x="631" y="297"/>
                  </a:cxn>
                  <a:cxn ang="0">
                    <a:pos x="818" y="250"/>
                  </a:cxn>
                  <a:cxn ang="0">
                    <a:pos x="1029" y="203"/>
                  </a:cxn>
                  <a:cxn ang="0">
                    <a:pos x="1255" y="164"/>
                  </a:cxn>
                  <a:cxn ang="0">
                    <a:pos x="1513" y="141"/>
                  </a:cxn>
                  <a:cxn ang="0">
                    <a:pos x="1646" y="133"/>
                  </a:cxn>
                  <a:cxn ang="0">
                    <a:pos x="1786" y="125"/>
                  </a:cxn>
                  <a:cxn ang="0">
                    <a:pos x="1926" y="133"/>
                  </a:cxn>
                  <a:cxn ang="0">
                    <a:pos x="2074" y="141"/>
                  </a:cxn>
                  <a:cxn ang="0">
                    <a:pos x="2230" y="148"/>
                  </a:cxn>
                  <a:cxn ang="0">
                    <a:pos x="2385" y="172"/>
                  </a:cxn>
                  <a:cxn ang="0">
                    <a:pos x="2542" y="195"/>
                  </a:cxn>
                  <a:cxn ang="0">
                    <a:pos x="2713" y="234"/>
                  </a:cxn>
                  <a:cxn ang="0">
                    <a:pos x="2877" y="274"/>
                  </a:cxn>
                  <a:cxn ang="0">
                    <a:pos x="3048" y="321"/>
                  </a:cxn>
                  <a:cxn ang="0">
                    <a:pos x="3227" y="375"/>
                  </a:cxn>
                  <a:cxn ang="0">
                    <a:pos x="3407" y="445"/>
                  </a:cxn>
                  <a:cxn ang="0">
                    <a:pos x="3430" y="445"/>
                  </a:cxn>
                  <a:cxn ang="0">
                    <a:pos x="3454" y="445"/>
                  </a:cxn>
                  <a:cxn ang="0">
                    <a:pos x="3469" y="429"/>
                  </a:cxn>
                  <a:cxn ang="0">
                    <a:pos x="3485" y="406"/>
                  </a:cxn>
                  <a:cxn ang="0">
                    <a:pos x="3485" y="382"/>
                  </a:cxn>
                  <a:cxn ang="0">
                    <a:pos x="3485" y="359"/>
                  </a:cxn>
                  <a:cxn ang="0">
                    <a:pos x="3469" y="335"/>
                  </a:cxn>
                  <a:cxn ang="0">
                    <a:pos x="3445" y="328"/>
                  </a:cxn>
                  <a:cxn ang="0">
                    <a:pos x="3267" y="258"/>
                  </a:cxn>
                  <a:cxn ang="0">
                    <a:pos x="3080" y="195"/>
                  </a:cxn>
                  <a:cxn ang="0">
                    <a:pos x="2907" y="148"/>
                  </a:cxn>
                  <a:cxn ang="0">
                    <a:pos x="2729" y="101"/>
                  </a:cxn>
                  <a:cxn ang="0">
                    <a:pos x="2557" y="70"/>
                  </a:cxn>
                  <a:cxn ang="0">
                    <a:pos x="2393" y="40"/>
                  </a:cxn>
                  <a:cxn ang="0">
                    <a:pos x="2230" y="24"/>
                  </a:cxn>
                  <a:cxn ang="0">
                    <a:pos x="2074" y="8"/>
                  </a:cxn>
                  <a:cxn ang="0">
                    <a:pos x="1926" y="0"/>
                  </a:cxn>
                  <a:cxn ang="0">
                    <a:pos x="1777" y="0"/>
                  </a:cxn>
                  <a:cxn ang="0">
                    <a:pos x="1630" y="0"/>
                  </a:cxn>
                  <a:cxn ang="0">
                    <a:pos x="1497" y="8"/>
                  </a:cxn>
                  <a:cxn ang="0">
                    <a:pos x="1232" y="40"/>
                  </a:cxn>
                  <a:cxn ang="0">
                    <a:pos x="998" y="78"/>
                  </a:cxn>
                  <a:cxn ang="0">
                    <a:pos x="780" y="125"/>
                  </a:cxn>
                  <a:cxn ang="0">
                    <a:pos x="593" y="180"/>
                  </a:cxn>
                  <a:cxn ang="0">
                    <a:pos x="429" y="234"/>
                  </a:cxn>
                  <a:cxn ang="0">
                    <a:pos x="289" y="289"/>
                  </a:cxn>
                  <a:cxn ang="0">
                    <a:pos x="180" y="344"/>
                  </a:cxn>
                  <a:cxn ang="0">
                    <a:pos x="93" y="382"/>
                  </a:cxn>
                  <a:cxn ang="0">
                    <a:pos x="23" y="422"/>
                  </a:cxn>
                </a:cxnLst>
                <a:rect l="0" t="0" r="r" b="b"/>
                <a:pathLst>
                  <a:path w="3485" h="539">
                    <a:moveTo>
                      <a:pt x="23" y="422"/>
                    </a:moveTo>
                    <a:lnTo>
                      <a:pt x="8" y="438"/>
                    </a:lnTo>
                    <a:lnTo>
                      <a:pt x="0" y="461"/>
                    </a:lnTo>
                    <a:lnTo>
                      <a:pt x="0" y="484"/>
                    </a:lnTo>
                    <a:lnTo>
                      <a:pt x="8" y="508"/>
                    </a:lnTo>
                    <a:lnTo>
                      <a:pt x="23" y="531"/>
                    </a:lnTo>
                    <a:lnTo>
                      <a:pt x="39" y="539"/>
                    </a:lnTo>
                    <a:lnTo>
                      <a:pt x="63" y="539"/>
                    </a:lnTo>
                    <a:lnTo>
                      <a:pt x="86" y="531"/>
                    </a:lnTo>
                    <a:lnTo>
                      <a:pt x="156" y="492"/>
                    </a:lnTo>
                    <a:lnTo>
                      <a:pt x="234" y="452"/>
                    </a:lnTo>
                    <a:lnTo>
                      <a:pt x="343" y="406"/>
                    </a:lnTo>
                    <a:lnTo>
                      <a:pt x="476" y="351"/>
                    </a:lnTo>
                    <a:lnTo>
                      <a:pt x="631" y="297"/>
                    </a:lnTo>
                    <a:lnTo>
                      <a:pt x="818" y="250"/>
                    </a:lnTo>
                    <a:lnTo>
                      <a:pt x="1029" y="203"/>
                    </a:lnTo>
                    <a:lnTo>
                      <a:pt x="1255" y="164"/>
                    </a:lnTo>
                    <a:lnTo>
                      <a:pt x="1513" y="141"/>
                    </a:lnTo>
                    <a:lnTo>
                      <a:pt x="1646" y="133"/>
                    </a:lnTo>
                    <a:lnTo>
                      <a:pt x="1786" y="125"/>
                    </a:lnTo>
                    <a:lnTo>
                      <a:pt x="1926" y="133"/>
                    </a:lnTo>
                    <a:lnTo>
                      <a:pt x="2074" y="141"/>
                    </a:lnTo>
                    <a:lnTo>
                      <a:pt x="2230" y="148"/>
                    </a:lnTo>
                    <a:lnTo>
                      <a:pt x="2385" y="172"/>
                    </a:lnTo>
                    <a:lnTo>
                      <a:pt x="2542" y="195"/>
                    </a:lnTo>
                    <a:lnTo>
                      <a:pt x="2713" y="234"/>
                    </a:lnTo>
                    <a:lnTo>
                      <a:pt x="2877" y="274"/>
                    </a:lnTo>
                    <a:lnTo>
                      <a:pt x="3048" y="321"/>
                    </a:lnTo>
                    <a:lnTo>
                      <a:pt x="3227" y="375"/>
                    </a:lnTo>
                    <a:lnTo>
                      <a:pt x="3407" y="445"/>
                    </a:lnTo>
                    <a:lnTo>
                      <a:pt x="3430" y="445"/>
                    </a:lnTo>
                    <a:lnTo>
                      <a:pt x="3454" y="445"/>
                    </a:lnTo>
                    <a:lnTo>
                      <a:pt x="3469" y="429"/>
                    </a:lnTo>
                    <a:lnTo>
                      <a:pt x="3485" y="406"/>
                    </a:lnTo>
                    <a:lnTo>
                      <a:pt x="3485" y="382"/>
                    </a:lnTo>
                    <a:lnTo>
                      <a:pt x="3485" y="359"/>
                    </a:lnTo>
                    <a:lnTo>
                      <a:pt x="3469" y="335"/>
                    </a:lnTo>
                    <a:lnTo>
                      <a:pt x="3445" y="328"/>
                    </a:lnTo>
                    <a:lnTo>
                      <a:pt x="3267" y="258"/>
                    </a:lnTo>
                    <a:lnTo>
                      <a:pt x="3080" y="195"/>
                    </a:lnTo>
                    <a:lnTo>
                      <a:pt x="2907" y="148"/>
                    </a:lnTo>
                    <a:lnTo>
                      <a:pt x="2729" y="101"/>
                    </a:lnTo>
                    <a:lnTo>
                      <a:pt x="2557" y="70"/>
                    </a:lnTo>
                    <a:lnTo>
                      <a:pt x="2393" y="40"/>
                    </a:lnTo>
                    <a:lnTo>
                      <a:pt x="2230" y="24"/>
                    </a:lnTo>
                    <a:lnTo>
                      <a:pt x="2074" y="8"/>
                    </a:lnTo>
                    <a:lnTo>
                      <a:pt x="1926" y="0"/>
                    </a:lnTo>
                    <a:lnTo>
                      <a:pt x="1777" y="0"/>
                    </a:lnTo>
                    <a:lnTo>
                      <a:pt x="1630" y="0"/>
                    </a:lnTo>
                    <a:lnTo>
                      <a:pt x="1497" y="8"/>
                    </a:lnTo>
                    <a:lnTo>
                      <a:pt x="1232" y="40"/>
                    </a:lnTo>
                    <a:lnTo>
                      <a:pt x="998" y="78"/>
                    </a:lnTo>
                    <a:lnTo>
                      <a:pt x="780" y="125"/>
                    </a:lnTo>
                    <a:lnTo>
                      <a:pt x="593" y="180"/>
                    </a:lnTo>
                    <a:lnTo>
                      <a:pt x="429" y="234"/>
                    </a:lnTo>
                    <a:lnTo>
                      <a:pt x="289" y="289"/>
                    </a:lnTo>
                    <a:lnTo>
                      <a:pt x="180" y="344"/>
                    </a:lnTo>
                    <a:lnTo>
                      <a:pt x="93" y="382"/>
                    </a:lnTo>
                    <a:lnTo>
                      <a:pt x="23" y="422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1" name="Freeform 121"/>
              <p:cNvSpPr>
                <a:spLocks/>
              </p:cNvSpPr>
              <p:nvPr/>
            </p:nvSpPr>
            <p:spPr bwMode="auto">
              <a:xfrm>
                <a:off x="4424" y="974"/>
                <a:ext cx="233" cy="34"/>
              </a:xfrm>
              <a:custGeom>
                <a:avLst/>
                <a:gdLst/>
                <a:ahLst/>
                <a:cxnLst>
                  <a:cxn ang="0">
                    <a:pos x="31" y="430"/>
                  </a:cxn>
                  <a:cxn ang="0">
                    <a:pos x="15" y="444"/>
                  </a:cxn>
                  <a:cxn ang="0">
                    <a:pos x="0" y="468"/>
                  </a:cxn>
                  <a:cxn ang="0">
                    <a:pos x="0" y="491"/>
                  </a:cxn>
                  <a:cxn ang="0">
                    <a:pos x="8" y="515"/>
                  </a:cxn>
                  <a:cxn ang="0">
                    <a:pos x="24" y="531"/>
                  </a:cxn>
                  <a:cxn ang="0">
                    <a:pos x="47" y="547"/>
                  </a:cxn>
                  <a:cxn ang="0">
                    <a:pos x="71" y="547"/>
                  </a:cxn>
                  <a:cxn ang="0">
                    <a:pos x="101" y="538"/>
                  </a:cxn>
                  <a:cxn ang="0">
                    <a:pos x="172" y="500"/>
                  </a:cxn>
                  <a:cxn ang="0">
                    <a:pos x="258" y="460"/>
                  </a:cxn>
                  <a:cxn ang="0">
                    <a:pos x="366" y="414"/>
                  </a:cxn>
                  <a:cxn ang="0">
                    <a:pos x="515" y="359"/>
                  </a:cxn>
                  <a:cxn ang="0">
                    <a:pos x="679" y="304"/>
                  </a:cxn>
                  <a:cxn ang="0">
                    <a:pos x="881" y="250"/>
                  </a:cxn>
                  <a:cxn ang="0">
                    <a:pos x="1100" y="203"/>
                  </a:cxn>
                  <a:cxn ang="0">
                    <a:pos x="1348" y="164"/>
                  </a:cxn>
                  <a:cxn ang="0">
                    <a:pos x="1622" y="140"/>
                  </a:cxn>
                  <a:cxn ang="0">
                    <a:pos x="1762" y="133"/>
                  </a:cxn>
                  <a:cxn ang="0">
                    <a:pos x="1910" y="133"/>
                  </a:cxn>
                  <a:cxn ang="0">
                    <a:pos x="2066" y="133"/>
                  </a:cxn>
                  <a:cxn ang="0">
                    <a:pos x="2222" y="140"/>
                  </a:cxn>
                  <a:cxn ang="0">
                    <a:pos x="2386" y="156"/>
                  </a:cxn>
                  <a:cxn ang="0">
                    <a:pos x="2550" y="172"/>
                  </a:cxn>
                  <a:cxn ang="0">
                    <a:pos x="2721" y="203"/>
                  </a:cxn>
                  <a:cxn ang="0">
                    <a:pos x="2900" y="234"/>
                  </a:cxn>
                  <a:cxn ang="0">
                    <a:pos x="3079" y="273"/>
                  </a:cxn>
                  <a:cxn ang="0">
                    <a:pos x="3266" y="320"/>
                  </a:cxn>
                  <a:cxn ang="0">
                    <a:pos x="3453" y="383"/>
                  </a:cxn>
                  <a:cxn ang="0">
                    <a:pos x="3640" y="444"/>
                  </a:cxn>
                  <a:cxn ang="0">
                    <a:pos x="3671" y="453"/>
                  </a:cxn>
                  <a:cxn ang="0">
                    <a:pos x="3695" y="444"/>
                  </a:cxn>
                  <a:cxn ang="0">
                    <a:pos x="3711" y="430"/>
                  </a:cxn>
                  <a:cxn ang="0">
                    <a:pos x="3727" y="406"/>
                  </a:cxn>
                  <a:cxn ang="0">
                    <a:pos x="3727" y="383"/>
                  </a:cxn>
                  <a:cxn ang="0">
                    <a:pos x="3727" y="359"/>
                  </a:cxn>
                  <a:cxn ang="0">
                    <a:pos x="3711" y="336"/>
                  </a:cxn>
                  <a:cxn ang="0">
                    <a:pos x="3687" y="327"/>
                  </a:cxn>
                  <a:cxn ang="0">
                    <a:pos x="3493" y="257"/>
                  </a:cxn>
                  <a:cxn ang="0">
                    <a:pos x="3297" y="195"/>
                  </a:cxn>
                  <a:cxn ang="0">
                    <a:pos x="3110" y="149"/>
                  </a:cxn>
                  <a:cxn ang="0">
                    <a:pos x="2923" y="109"/>
                  </a:cxn>
                  <a:cxn ang="0">
                    <a:pos x="2744" y="70"/>
                  </a:cxn>
                  <a:cxn ang="0">
                    <a:pos x="2565" y="47"/>
                  </a:cxn>
                  <a:cxn ang="0">
                    <a:pos x="2393" y="23"/>
                  </a:cxn>
                  <a:cxn ang="0">
                    <a:pos x="2222" y="16"/>
                  </a:cxn>
                  <a:cxn ang="0">
                    <a:pos x="2059" y="8"/>
                  </a:cxn>
                  <a:cxn ang="0">
                    <a:pos x="1902" y="0"/>
                  </a:cxn>
                  <a:cxn ang="0">
                    <a:pos x="1746" y="8"/>
                  </a:cxn>
                  <a:cxn ang="0">
                    <a:pos x="1598" y="16"/>
                  </a:cxn>
                  <a:cxn ang="0">
                    <a:pos x="1325" y="39"/>
                  </a:cxn>
                  <a:cxn ang="0">
                    <a:pos x="1068" y="86"/>
                  </a:cxn>
                  <a:cxn ang="0">
                    <a:pos x="842" y="133"/>
                  </a:cxn>
                  <a:cxn ang="0">
                    <a:pos x="632" y="187"/>
                  </a:cxn>
                  <a:cxn ang="0">
                    <a:pos x="460" y="242"/>
                  </a:cxn>
                  <a:cxn ang="0">
                    <a:pos x="312" y="297"/>
                  </a:cxn>
                  <a:cxn ang="0">
                    <a:pos x="195" y="351"/>
                  </a:cxn>
                  <a:cxn ang="0">
                    <a:pos x="109" y="390"/>
                  </a:cxn>
                  <a:cxn ang="0">
                    <a:pos x="31" y="430"/>
                  </a:cxn>
                </a:cxnLst>
                <a:rect l="0" t="0" r="r" b="b"/>
                <a:pathLst>
                  <a:path w="3727" h="547">
                    <a:moveTo>
                      <a:pt x="31" y="430"/>
                    </a:moveTo>
                    <a:lnTo>
                      <a:pt x="15" y="444"/>
                    </a:lnTo>
                    <a:lnTo>
                      <a:pt x="0" y="468"/>
                    </a:lnTo>
                    <a:lnTo>
                      <a:pt x="0" y="491"/>
                    </a:lnTo>
                    <a:lnTo>
                      <a:pt x="8" y="515"/>
                    </a:lnTo>
                    <a:lnTo>
                      <a:pt x="24" y="531"/>
                    </a:lnTo>
                    <a:lnTo>
                      <a:pt x="47" y="547"/>
                    </a:lnTo>
                    <a:lnTo>
                      <a:pt x="71" y="547"/>
                    </a:lnTo>
                    <a:lnTo>
                      <a:pt x="101" y="538"/>
                    </a:lnTo>
                    <a:lnTo>
                      <a:pt x="172" y="500"/>
                    </a:lnTo>
                    <a:lnTo>
                      <a:pt x="258" y="460"/>
                    </a:lnTo>
                    <a:lnTo>
                      <a:pt x="366" y="414"/>
                    </a:lnTo>
                    <a:lnTo>
                      <a:pt x="515" y="359"/>
                    </a:lnTo>
                    <a:lnTo>
                      <a:pt x="679" y="304"/>
                    </a:lnTo>
                    <a:lnTo>
                      <a:pt x="881" y="250"/>
                    </a:lnTo>
                    <a:lnTo>
                      <a:pt x="1100" y="203"/>
                    </a:lnTo>
                    <a:lnTo>
                      <a:pt x="1348" y="164"/>
                    </a:lnTo>
                    <a:lnTo>
                      <a:pt x="1622" y="140"/>
                    </a:lnTo>
                    <a:lnTo>
                      <a:pt x="1762" y="133"/>
                    </a:lnTo>
                    <a:lnTo>
                      <a:pt x="1910" y="133"/>
                    </a:lnTo>
                    <a:lnTo>
                      <a:pt x="2066" y="133"/>
                    </a:lnTo>
                    <a:lnTo>
                      <a:pt x="2222" y="140"/>
                    </a:lnTo>
                    <a:lnTo>
                      <a:pt x="2386" y="156"/>
                    </a:lnTo>
                    <a:lnTo>
                      <a:pt x="2550" y="172"/>
                    </a:lnTo>
                    <a:lnTo>
                      <a:pt x="2721" y="203"/>
                    </a:lnTo>
                    <a:lnTo>
                      <a:pt x="2900" y="234"/>
                    </a:lnTo>
                    <a:lnTo>
                      <a:pt x="3079" y="273"/>
                    </a:lnTo>
                    <a:lnTo>
                      <a:pt x="3266" y="320"/>
                    </a:lnTo>
                    <a:lnTo>
                      <a:pt x="3453" y="383"/>
                    </a:lnTo>
                    <a:lnTo>
                      <a:pt x="3640" y="444"/>
                    </a:lnTo>
                    <a:lnTo>
                      <a:pt x="3671" y="453"/>
                    </a:lnTo>
                    <a:lnTo>
                      <a:pt x="3695" y="444"/>
                    </a:lnTo>
                    <a:lnTo>
                      <a:pt x="3711" y="430"/>
                    </a:lnTo>
                    <a:lnTo>
                      <a:pt x="3727" y="406"/>
                    </a:lnTo>
                    <a:lnTo>
                      <a:pt x="3727" y="383"/>
                    </a:lnTo>
                    <a:lnTo>
                      <a:pt x="3727" y="359"/>
                    </a:lnTo>
                    <a:lnTo>
                      <a:pt x="3711" y="336"/>
                    </a:lnTo>
                    <a:lnTo>
                      <a:pt x="3687" y="327"/>
                    </a:lnTo>
                    <a:lnTo>
                      <a:pt x="3493" y="257"/>
                    </a:lnTo>
                    <a:lnTo>
                      <a:pt x="3297" y="195"/>
                    </a:lnTo>
                    <a:lnTo>
                      <a:pt x="3110" y="149"/>
                    </a:lnTo>
                    <a:lnTo>
                      <a:pt x="2923" y="109"/>
                    </a:lnTo>
                    <a:lnTo>
                      <a:pt x="2744" y="70"/>
                    </a:lnTo>
                    <a:lnTo>
                      <a:pt x="2565" y="47"/>
                    </a:lnTo>
                    <a:lnTo>
                      <a:pt x="2393" y="23"/>
                    </a:lnTo>
                    <a:lnTo>
                      <a:pt x="2222" y="16"/>
                    </a:lnTo>
                    <a:lnTo>
                      <a:pt x="2059" y="8"/>
                    </a:lnTo>
                    <a:lnTo>
                      <a:pt x="1902" y="0"/>
                    </a:lnTo>
                    <a:lnTo>
                      <a:pt x="1746" y="8"/>
                    </a:lnTo>
                    <a:lnTo>
                      <a:pt x="1598" y="16"/>
                    </a:lnTo>
                    <a:lnTo>
                      <a:pt x="1325" y="39"/>
                    </a:lnTo>
                    <a:lnTo>
                      <a:pt x="1068" y="86"/>
                    </a:lnTo>
                    <a:lnTo>
                      <a:pt x="842" y="133"/>
                    </a:lnTo>
                    <a:lnTo>
                      <a:pt x="632" y="187"/>
                    </a:lnTo>
                    <a:lnTo>
                      <a:pt x="460" y="242"/>
                    </a:lnTo>
                    <a:lnTo>
                      <a:pt x="312" y="297"/>
                    </a:lnTo>
                    <a:lnTo>
                      <a:pt x="195" y="351"/>
                    </a:lnTo>
                    <a:lnTo>
                      <a:pt x="109" y="390"/>
                    </a:lnTo>
                    <a:lnTo>
                      <a:pt x="31" y="43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2" name="Freeform 122"/>
              <p:cNvSpPr>
                <a:spLocks/>
              </p:cNvSpPr>
              <p:nvPr/>
            </p:nvSpPr>
            <p:spPr bwMode="auto">
              <a:xfrm>
                <a:off x="4438" y="1015"/>
                <a:ext cx="209" cy="33"/>
              </a:xfrm>
              <a:custGeom>
                <a:avLst/>
                <a:gdLst/>
                <a:ahLst/>
                <a:cxnLst>
                  <a:cxn ang="0">
                    <a:pos x="31" y="421"/>
                  </a:cxn>
                  <a:cxn ang="0">
                    <a:pos x="16" y="437"/>
                  </a:cxn>
                  <a:cxn ang="0">
                    <a:pos x="0" y="461"/>
                  </a:cxn>
                  <a:cxn ang="0">
                    <a:pos x="0" y="484"/>
                  </a:cxn>
                  <a:cxn ang="0">
                    <a:pos x="8" y="508"/>
                  </a:cxn>
                  <a:cxn ang="0">
                    <a:pos x="24" y="523"/>
                  </a:cxn>
                  <a:cxn ang="0">
                    <a:pos x="47" y="539"/>
                  </a:cxn>
                  <a:cxn ang="0">
                    <a:pos x="71" y="539"/>
                  </a:cxn>
                  <a:cxn ang="0">
                    <a:pos x="94" y="531"/>
                  </a:cxn>
                  <a:cxn ang="0">
                    <a:pos x="157" y="492"/>
                  </a:cxn>
                  <a:cxn ang="0">
                    <a:pos x="227" y="452"/>
                  </a:cxn>
                  <a:cxn ang="0">
                    <a:pos x="328" y="406"/>
                  </a:cxn>
                  <a:cxn ang="0">
                    <a:pos x="461" y="351"/>
                  </a:cxn>
                  <a:cxn ang="0">
                    <a:pos x="616" y="297"/>
                  </a:cxn>
                  <a:cxn ang="0">
                    <a:pos x="788" y="242"/>
                  </a:cxn>
                  <a:cxn ang="0">
                    <a:pos x="990" y="195"/>
                  </a:cxn>
                  <a:cxn ang="0">
                    <a:pos x="1209" y="164"/>
                  </a:cxn>
                  <a:cxn ang="0">
                    <a:pos x="1450" y="133"/>
                  </a:cxn>
                  <a:cxn ang="0">
                    <a:pos x="1575" y="133"/>
                  </a:cxn>
                  <a:cxn ang="0">
                    <a:pos x="1708" y="125"/>
                  </a:cxn>
                  <a:cxn ang="0">
                    <a:pos x="1848" y="133"/>
                  </a:cxn>
                  <a:cxn ang="0">
                    <a:pos x="1988" y="141"/>
                  </a:cxn>
                  <a:cxn ang="0">
                    <a:pos x="2136" y="149"/>
                  </a:cxn>
                  <a:cxn ang="0">
                    <a:pos x="2284" y="172"/>
                  </a:cxn>
                  <a:cxn ang="0">
                    <a:pos x="2440" y="195"/>
                  </a:cxn>
                  <a:cxn ang="0">
                    <a:pos x="2596" y="234"/>
                  </a:cxn>
                  <a:cxn ang="0">
                    <a:pos x="2760" y="274"/>
                  </a:cxn>
                  <a:cxn ang="0">
                    <a:pos x="2924" y="320"/>
                  </a:cxn>
                  <a:cxn ang="0">
                    <a:pos x="3095" y="382"/>
                  </a:cxn>
                  <a:cxn ang="0">
                    <a:pos x="3266" y="445"/>
                  </a:cxn>
                  <a:cxn ang="0">
                    <a:pos x="3290" y="452"/>
                  </a:cxn>
                  <a:cxn ang="0">
                    <a:pos x="3306" y="445"/>
                  </a:cxn>
                  <a:cxn ang="0">
                    <a:pos x="3329" y="429"/>
                  </a:cxn>
                  <a:cxn ang="0">
                    <a:pos x="3336" y="406"/>
                  </a:cxn>
                  <a:cxn ang="0">
                    <a:pos x="3345" y="382"/>
                  </a:cxn>
                  <a:cxn ang="0">
                    <a:pos x="3336" y="359"/>
                  </a:cxn>
                  <a:cxn ang="0">
                    <a:pos x="3321" y="335"/>
                  </a:cxn>
                  <a:cxn ang="0">
                    <a:pos x="3306" y="328"/>
                  </a:cxn>
                  <a:cxn ang="0">
                    <a:pos x="3126" y="258"/>
                  </a:cxn>
                  <a:cxn ang="0">
                    <a:pos x="2955" y="195"/>
                  </a:cxn>
                  <a:cxn ang="0">
                    <a:pos x="2784" y="149"/>
                  </a:cxn>
                  <a:cxn ang="0">
                    <a:pos x="2620" y="101"/>
                  </a:cxn>
                  <a:cxn ang="0">
                    <a:pos x="2456" y="70"/>
                  </a:cxn>
                  <a:cxn ang="0">
                    <a:pos x="2292" y="39"/>
                  </a:cxn>
                  <a:cxn ang="0">
                    <a:pos x="2145" y="24"/>
                  </a:cxn>
                  <a:cxn ang="0">
                    <a:pos x="1988" y="8"/>
                  </a:cxn>
                  <a:cxn ang="0">
                    <a:pos x="1848" y="0"/>
                  </a:cxn>
                  <a:cxn ang="0">
                    <a:pos x="1708" y="0"/>
                  </a:cxn>
                  <a:cxn ang="0">
                    <a:pos x="1567" y="0"/>
                  </a:cxn>
                  <a:cxn ang="0">
                    <a:pos x="1434" y="8"/>
                  </a:cxn>
                  <a:cxn ang="0">
                    <a:pos x="1186" y="39"/>
                  </a:cxn>
                  <a:cxn ang="0">
                    <a:pos x="959" y="78"/>
                  </a:cxn>
                  <a:cxn ang="0">
                    <a:pos x="749" y="125"/>
                  </a:cxn>
                  <a:cxn ang="0">
                    <a:pos x="569" y="180"/>
                  </a:cxn>
                  <a:cxn ang="0">
                    <a:pos x="414" y="234"/>
                  </a:cxn>
                  <a:cxn ang="0">
                    <a:pos x="281" y="290"/>
                  </a:cxn>
                  <a:cxn ang="0">
                    <a:pos x="172" y="335"/>
                  </a:cxn>
                  <a:cxn ang="0">
                    <a:pos x="94" y="382"/>
                  </a:cxn>
                  <a:cxn ang="0">
                    <a:pos x="31" y="421"/>
                  </a:cxn>
                </a:cxnLst>
                <a:rect l="0" t="0" r="r" b="b"/>
                <a:pathLst>
                  <a:path w="3345" h="539">
                    <a:moveTo>
                      <a:pt x="31" y="421"/>
                    </a:moveTo>
                    <a:lnTo>
                      <a:pt x="16" y="437"/>
                    </a:lnTo>
                    <a:lnTo>
                      <a:pt x="0" y="461"/>
                    </a:lnTo>
                    <a:lnTo>
                      <a:pt x="0" y="484"/>
                    </a:lnTo>
                    <a:lnTo>
                      <a:pt x="8" y="508"/>
                    </a:lnTo>
                    <a:lnTo>
                      <a:pt x="24" y="523"/>
                    </a:lnTo>
                    <a:lnTo>
                      <a:pt x="47" y="539"/>
                    </a:lnTo>
                    <a:lnTo>
                      <a:pt x="71" y="539"/>
                    </a:lnTo>
                    <a:lnTo>
                      <a:pt x="94" y="531"/>
                    </a:lnTo>
                    <a:lnTo>
                      <a:pt x="157" y="492"/>
                    </a:lnTo>
                    <a:lnTo>
                      <a:pt x="227" y="452"/>
                    </a:lnTo>
                    <a:lnTo>
                      <a:pt x="328" y="406"/>
                    </a:lnTo>
                    <a:lnTo>
                      <a:pt x="461" y="351"/>
                    </a:lnTo>
                    <a:lnTo>
                      <a:pt x="616" y="297"/>
                    </a:lnTo>
                    <a:lnTo>
                      <a:pt x="788" y="242"/>
                    </a:lnTo>
                    <a:lnTo>
                      <a:pt x="990" y="195"/>
                    </a:lnTo>
                    <a:lnTo>
                      <a:pt x="1209" y="164"/>
                    </a:lnTo>
                    <a:lnTo>
                      <a:pt x="1450" y="133"/>
                    </a:lnTo>
                    <a:lnTo>
                      <a:pt x="1575" y="133"/>
                    </a:lnTo>
                    <a:lnTo>
                      <a:pt x="1708" y="125"/>
                    </a:lnTo>
                    <a:lnTo>
                      <a:pt x="1848" y="133"/>
                    </a:lnTo>
                    <a:lnTo>
                      <a:pt x="1988" y="141"/>
                    </a:lnTo>
                    <a:lnTo>
                      <a:pt x="2136" y="149"/>
                    </a:lnTo>
                    <a:lnTo>
                      <a:pt x="2284" y="172"/>
                    </a:lnTo>
                    <a:lnTo>
                      <a:pt x="2440" y="195"/>
                    </a:lnTo>
                    <a:lnTo>
                      <a:pt x="2596" y="234"/>
                    </a:lnTo>
                    <a:lnTo>
                      <a:pt x="2760" y="274"/>
                    </a:lnTo>
                    <a:lnTo>
                      <a:pt x="2924" y="320"/>
                    </a:lnTo>
                    <a:lnTo>
                      <a:pt x="3095" y="382"/>
                    </a:lnTo>
                    <a:lnTo>
                      <a:pt x="3266" y="445"/>
                    </a:lnTo>
                    <a:lnTo>
                      <a:pt x="3290" y="452"/>
                    </a:lnTo>
                    <a:lnTo>
                      <a:pt x="3306" y="445"/>
                    </a:lnTo>
                    <a:lnTo>
                      <a:pt x="3329" y="429"/>
                    </a:lnTo>
                    <a:lnTo>
                      <a:pt x="3336" y="406"/>
                    </a:lnTo>
                    <a:lnTo>
                      <a:pt x="3345" y="382"/>
                    </a:lnTo>
                    <a:lnTo>
                      <a:pt x="3336" y="359"/>
                    </a:lnTo>
                    <a:lnTo>
                      <a:pt x="3321" y="335"/>
                    </a:lnTo>
                    <a:lnTo>
                      <a:pt x="3306" y="328"/>
                    </a:lnTo>
                    <a:lnTo>
                      <a:pt x="3126" y="258"/>
                    </a:lnTo>
                    <a:lnTo>
                      <a:pt x="2955" y="195"/>
                    </a:lnTo>
                    <a:lnTo>
                      <a:pt x="2784" y="149"/>
                    </a:lnTo>
                    <a:lnTo>
                      <a:pt x="2620" y="101"/>
                    </a:lnTo>
                    <a:lnTo>
                      <a:pt x="2456" y="70"/>
                    </a:lnTo>
                    <a:lnTo>
                      <a:pt x="2292" y="39"/>
                    </a:lnTo>
                    <a:lnTo>
                      <a:pt x="2145" y="24"/>
                    </a:lnTo>
                    <a:lnTo>
                      <a:pt x="1988" y="8"/>
                    </a:lnTo>
                    <a:lnTo>
                      <a:pt x="1848" y="0"/>
                    </a:lnTo>
                    <a:lnTo>
                      <a:pt x="1708" y="0"/>
                    </a:lnTo>
                    <a:lnTo>
                      <a:pt x="1567" y="0"/>
                    </a:lnTo>
                    <a:lnTo>
                      <a:pt x="1434" y="8"/>
                    </a:lnTo>
                    <a:lnTo>
                      <a:pt x="1186" y="39"/>
                    </a:lnTo>
                    <a:lnTo>
                      <a:pt x="959" y="78"/>
                    </a:lnTo>
                    <a:lnTo>
                      <a:pt x="749" y="125"/>
                    </a:lnTo>
                    <a:lnTo>
                      <a:pt x="569" y="180"/>
                    </a:lnTo>
                    <a:lnTo>
                      <a:pt x="414" y="234"/>
                    </a:lnTo>
                    <a:lnTo>
                      <a:pt x="281" y="290"/>
                    </a:lnTo>
                    <a:lnTo>
                      <a:pt x="172" y="335"/>
                    </a:lnTo>
                    <a:lnTo>
                      <a:pt x="94" y="382"/>
                    </a:lnTo>
                    <a:lnTo>
                      <a:pt x="31" y="421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3" name="Freeform 123"/>
              <p:cNvSpPr>
                <a:spLocks noEditPoints="1"/>
              </p:cNvSpPr>
              <p:nvPr/>
            </p:nvSpPr>
            <p:spPr bwMode="auto">
              <a:xfrm>
                <a:off x="4424" y="909"/>
                <a:ext cx="233" cy="164"/>
              </a:xfrm>
              <a:custGeom>
                <a:avLst/>
                <a:gdLst/>
                <a:ahLst/>
                <a:cxnLst>
                  <a:cxn ang="0">
                    <a:pos x="616" y="2567"/>
                  </a:cxn>
                  <a:cxn ang="0">
                    <a:pos x="3329" y="2333"/>
                  </a:cxn>
                  <a:cxn ang="0">
                    <a:pos x="3367" y="2286"/>
                  </a:cxn>
                  <a:cxn ang="0">
                    <a:pos x="3461" y="2161"/>
                  </a:cxn>
                  <a:cxn ang="0">
                    <a:pos x="211" y="2137"/>
                  </a:cxn>
                  <a:cxn ang="0">
                    <a:pos x="211" y="2137"/>
                  </a:cxn>
                  <a:cxn ang="0">
                    <a:pos x="179" y="2083"/>
                  </a:cxn>
                  <a:cxn ang="0">
                    <a:pos x="164" y="2060"/>
                  </a:cxn>
                  <a:cxn ang="0">
                    <a:pos x="3563" y="2060"/>
                  </a:cxn>
                  <a:cxn ang="0">
                    <a:pos x="148" y="2029"/>
                  </a:cxn>
                  <a:cxn ang="0">
                    <a:pos x="117" y="1959"/>
                  </a:cxn>
                  <a:cxn ang="0">
                    <a:pos x="109" y="1935"/>
                  </a:cxn>
                  <a:cxn ang="0">
                    <a:pos x="94" y="1888"/>
                  </a:cxn>
                  <a:cxn ang="0">
                    <a:pos x="71" y="1818"/>
                  </a:cxn>
                  <a:cxn ang="0">
                    <a:pos x="3633" y="1802"/>
                  </a:cxn>
                  <a:cxn ang="0">
                    <a:pos x="62" y="1786"/>
                  </a:cxn>
                  <a:cxn ang="0">
                    <a:pos x="55" y="1755"/>
                  </a:cxn>
                  <a:cxn ang="0">
                    <a:pos x="3648" y="1732"/>
                  </a:cxn>
                  <a:cxn ang="0">
                    <a:pos x="3664" y="1685"/>
                  </a:cxn>
                  <a:cxn ang="0">
                    <a:pos x="3671" y="1615"/>
                  </a:cxn>
                  <a:cxn ang="0">
                    <a:pos x="8" y="1483"/>
                  </a:cxn>
                  <a:cxn ang="0">
                    <a:pos x="0" y="1521"/>
                  </a:cxn>
                  <a:cxn ang="0">
                    <a:pos x="24" y="1467"/>
                  </a:cxn>
                  <a:cxn ang="0">
                    <a:pos x="24" y="1397"/>
                  </a:cxn>
                  <a:cxn ang="0">
                    <a:pos x="31" y="1350"/>
                  </a:cxn>
                  <a:cxn ang="0">
                    <a:pos x="3718" y="1381"/>
                  </a:cxn>
                  <a:cxn ang="0">
                    <a:pos x="3718" y="1381"/>
                  </a:cxn>
                  <a:cxn ang="0">
                    <a:pos x="3680" y="1319"/>
                  </a:cxn>
                  <a:cxn ang="0">
                    <a:pos x="31" y="1327"/>
                  </a:cxn>
                  <a:cxn ang="0">
                    <a:pos x="47" y="1264"/>
                  </a:cxn>
                  <a:cxn ang="0">
                    <a:pos x="71" y="1155"/>
                  </a:cxn>
                  <a:cxn ang="0">
                    <a:pos x="117" y="1015"/>
                  </a:cxn>
                  <a:cxn ang="0">
                    <a:pos x="3461" y="679"/>
                  </a:cxn>
                  <a:cxn ang="0">
                    <a:pos x="3594" y="757"/>
                  </a:cxn>
                  <a:cxn ang="0">
                    <a:pos x="3570" y="725"/>
                  </a:cxn>
                  <a:cxn ang="0">
                    <a:pos x="515" y="484"/>
                  </a:cxn>
                  <a:cxn ang="0">
                    <a:pos x="562" y="445"/>
                  </a:cxn>
                  <a:cxn ang="0">
                    <a:pos x="2986" y="304"/>
                  </a:cxn>
                  <a:cxn ang="0">
                    <a:pos x="2978" y="297"/>
                  </a:cxn>
                  <a:cxn ang="0">
                    <a:pos x="1435" y="39"/>
                  </a:cxn>
                  <a:cxn ang="0">
                    <a:pos x="842" y="250"/>
                  </a:cxn>
                  <a:cxn ang="0">
                    <a:pos x="842" y="250"/>
                  </a:cxn>
                  <a:cxn ang="0">
                    <a:pos x="1435" y="39"/>
                  </a:cxn>
                  <a:cxn ang="0">
                    <a:pos x="1816" y="0"/>
                  </a:cxn>
                  <a:cxn ang="0">
                    <a:pos x="2027" y="0"/>
                  </a:cxn>
                  <a:cxn ang="0">
                    <a:pos x="2581" y="109"/>
                  </a:cxn>
                  <a:cxn ang="0">
                    <a:pos x="2829" y="219"/>
                  </a:cxn>
                  <a:cxn ang="0">
                    <a:pos x="2316" y="39"/>
                  </a:cxn>
                </a:cxnLst>
                <a:rect l="0" t="0" r="r" b="b"/>
                <a:pathLst>
                  <a:path w="3727" h="2614">
                    <a:moveTo>
                      <a:pt x="639" y="2582"/>
                    </a:moveTo>
                    <a:lnTo>
                      <a:pt x="679" y="2614"/>
                    </a:lnTo>
                    <a:lnTo>
                      <a:pt x="639" y="2582"/>
                    </a:lnTo>
                    <a:close/>
                    <a:moveTo>
                      <a:pt x="616" y="2567"/>
                    </a:moveTo>
                    <a:lnTo>
                      <a:pt x="623" y="2575"/>
                    </a:lnTo>
                    <a:lnTo>
                      <a:pt x="616" y="2567"/>
                    </a:lnTo>
                    <a:close/>
                    <a:moveTo>
                      <a:pt x="3329" y="2325"/>
                    </a:moveTo>
                    <a:lnTo>
                      <a:pt x="3329" y="2333"/>
                    </a:lnTo>
                    <a:lnTo>
                      <a:pt x="3329" y="2325"/>
                    </a:lnTo>
                    <a:close/>
                    <a:moveTo>
                      <a:pt x="3367" y="2286"/>
                    </a:moveTo>
                    <a:lnTo>
                      <a:pt x="3352" y="2301"/>
                    </a:lnTo>
                    <a:lnTo>
                      <a:pt x="3367" y="2286"/>
                    </a:lnTo>
                    <a:close/>
                    <a:moveTo>
                      <a:pt x="3391" y="2254"/>
                    </a:moveTo>
                    <a:lnTo>
                      <a:pt x="3376" y="2278"/>
                    </a:lnTo>
                    <a:lnTo>
                      <a:pt x="3391" y="2254"/>
                    </a:lnTo>
                    <a:close/>
                    <a:moveTo>
                      <a:pt x="3461" y="2161"/>
                    </a:moveTo>
                    <a:lnTo>
                      <a:pt x="3399" y="2254"/>
                    </a:lnTo>
                    <a:lnTo>
                      <a:pt x="3461" y="2169"/>
                    </a:lnTo>
                    <a:lnTo>
                      <a:pt x="3461" y="2161"/>
                    </a:lnTo>
                    <a:close/>
                    <a:moveTo>
                      <a:pt x="211" y="2137"/>
                    </a:moveTo>
                    <a:lnTo>
                      <a:pt x="218" y="2153"/>
                    </a:lnTo>
                    <a:lnTo>
                      <a:pt x="211" y="2137"/>
                    </a:lnTo>
                    <a:close/>
                    <a:moveTo>
                      <a:pt x="195" y="2114"/>
                    </a:moveTo>
                    <a:lnTo>
                      <a:pt x="211" y="2137"/>
                    </a:lnTo>
                    <a:lnTo>
                      <a:pt x="195" y="2114"/>
                    </a:lnTo>
                    <a:close/>
                    <a:moveTo>
                      <a:pt x="179" y="2083"/>
                    </a:moveTo>
                    <a:lnTo>
                      <a:pt x="195" y="2106"/>
                    </a:lnTo>
                    <a:lnTo>
                      <a:pt x="179" y="2083"/>
                    </a:lnTo>
                    <a:close/>
                    <a:moveTo>
                      <a:pt x="3563" y="2060"/>
                    </a:moveTo>
                    <a:lnTo>
                      <a:pt x="3554" y="2091"/>
                    </a:lnTo>
                    <a:lnTo>
                      <a:pt x="3563" y="2060"/>
                    </a:lnTo>
                    <a:close/>
                    <a:moveTo>
                      <a:pt x="164" y="2060"/>
                    </a:moveTo>
                    <a:lnTo>
                      <a:pt x="172" y="2067"/>
                    </a:lnTo>
                    <a:lnTo>
                      <a:pt x="164" y="2060"/>
                    </a:lnTo>
                    <a:close/>
                    <a:moveTo>
                      <a:pt x="3554" y="2060"/>
                    </a:moveTo>
                    <a:lnTo>
                      <a:pt x="3563" y="2060"/>
                    </a:lnTo>
                    <a:lnTo>
                      <a:pt x="3554" y="2060"/>
                    </a:lnTo>
                    <a:close/>
                    <a:moveTo>
                      <a:pt x="148" y="2029"/>
                    </a:moveTo>
                    <a:lnTo>
                      <a:pt x="156" y="2036"/>
                    </a:lnTo>
                    <a:lnTo>
                      <a:pt x="148" y="2029"/>
                    </a:lnTo>
                    <a:close/>
                    <a:moveTo>
                      <a:pt x="132" y="1998"/>
                    </a:moveTo>
                    <a:lnTo>
                      <a:pt x="141" y="1998"/>
                    </a:lnTo>
                    <a:lnTo>
                      <a:pt x="132" y="1998"/>
                    </a:lnTo>
                    <a:close/>
                    <a:moveTo>
                      <a:pt x="117" y="1959"/>
                    </a:moveTo>
                    <a:lnTo>
                      <a:pt x="125" y="1966"/>
                    </a:lnTo>
                    <a:lnTo>
                      <a:pt x="117" y="1959"/>
                    </a:lnTo>
                    <a:close/>
                    <a:moveTo>
                      <a:pt x="101" y="1919"/>
                    </a:moveTo>
                    <a:lnTo>
                      <a:pt x="109" y="1935"/>
                    </a:lnTo>
                    <a:lnTo>
                      <a:pt x="101" y="1919"/>
                    </a:lnTo>
                    <a:close/>
                    <a:moveTo>
                      <a:pt x="94" y="1888"/>
                    </a:moveTo>
                    <a:lnTo>
                      <a:pt x="94" y="1896"/>
                    </a:lnTo>
                    <a:lnTo>
                      <a:pt x="94" y="1888"/>
                    </a:lnTo>
                    <a:close/>
                    <a:moveTo>
                      <a:pt x="78" y="1849"/>
                    </a:moveTo>
                    <a:lnTo>
                      <a:pt x="85" y="1872"/>
                    </a:lnTo>
                    <a:lnTo>
                      <a:pt x="78" y="1849"/>
                    </a:lnTo>
                    <a:close/>
                    <a:moveTo>
                      <a:pt x="71" y="1818"/>
                    </a:moveTo>
                    <a:lnTo>
                      <a:pt x="78" y="1834"/>
                    </a:lnTo>
                    <a:lnTo>
                      <a:pt x="71" y="1818"/>
                    </a:lnTo>
                    <a:close/>
                    <a:moveTo>
                      <a:pt x="3633" y="1795"/>
                    </a:moveTo>
                    <a:lnTo>
                      <a:pt x="3633" y="1802"/>
                    </a:lnTo>
                    <a:lnTo>
                      <a:pt x="3633" y="1795"/>
                    </a:lnTo>
                    <a:close/>
                    <a:moveTo>
                      <a:pt x="62" y="1786"/>
                    </a:moveTo>
                    <a:lnTo>
                      <a:pt x="62" y="1802"/>
                    </a:lnTo>
                    <a:lnTo>
                      <a:pt x="62" y="1786"/>
                    </a:lnTo>
                    <a:close/>
                    <a:moveTo>
                      <a:pt x="3648" y="1755"/>
                    </a:moveTo>
                    <a:lnTo>
                      <a:pt x="3640" y="1771"/>
                    </a:lnTo>
                    <a:lnTo>
                      <a:pt x="3648" y="1755"/>
                    </a:lnTo>
                    <a:close/>
                    <a:moveTo>
                      <a:pt x="55" y="1755"/>
                    </a:moveTo>
                    <a:lnTo>
                      <a:pt x="55" y="1763"/>
                    </a:lnTo>
                    <a:lnTo>
                      <a:pt x="55" y="1755"/>
                    </a:lnTo>
                    <a:close/>
                    <a:moveTo>
                      <a:pt x="3656" y="1724"/>
                    </a:moveTo>
                    <a:lnTo>
                      <a:pt x="3648" y="1732"/>
                    </a:lnTo>
                    <a:lnTo>
                      <a:pt x="3656" y="1724"/>
                    </a:lnTo>
                    <a:close/>
                    <a:moveTo>
                      <a:pt x="3664" y="1685"/>
                    </a:moveTo>
                    <a:lnTo>
                      <a:pt x="3664" y="1701"/>
                    </a:lnTo>
                    <a:lnTo>
                      <a:pt x="3664" y="1685"/>
                    </a:lnTo>
                    <a:close/>
                    <a:moveTo>
                      <a:pt x="3671" y="1654"/>
                    </a:moveTo>
                    <a:lnTo>
                      <a:pt x="3664" y="1662"/>
                    </a:lnTo>
                    <a:lnTo>
                      <a:pt x="3671" y="1654"/>
                    </a:lnTo>
                    <a:close/>
                    <a:moveTo>
                      <a:pt x="3671" y="1615"/>
                    </a:moveTo>
                    <a:lnTo>
                      <a:pt x="3671" y="1623"/>
                    </a:lnTo>
                    <a:lnTo>
                      <a:pt x="3671" y="1615"/>
                    </a:lnTo>
                    <a:close/>
                    <a:moveTo>
                      <a:pt x="15" y="1467"/>
                    </a:moveTo>
                    <a:lnTo>
                      <a:pt x="8" y="1483"/>
                    </a:lnTo>
                    <a:lnTo>
                      <a:pt x="0" y="1498"/>
                    </a:lnTo>
                    <a:lnTo>
                      <a:pt x="0" y="1521"/>
                    </a:lnTo>
                    <a:lnTo>
                      <a:pt x="8" y="1537"/>
                    </a:lnTo>
                    <a:lnTo>
                      <a:pt x="0" y="1521"/>
                    </a:lnTo>
                    <a:lnTo>
                      <a:pt x="0" y="1498"/>
                    </a:lnTo>
                    <a:lnTo>
                      <a:pt x="8" y="1483"/>
                    </a:lnTo>
                    <a:lnTo>
                      <a:pt x="15" y="1467"/>
                    </a:lnTo>
                    <a:close/>
                    <a:moveTo>
                      <a:pt x="24" y="1467"/>
                    </a:moveTo>
                    <a:lnTo>
                      <a:pt x="15" y="1467"/>
                    </a:lnTo>
                    <a:lnTo>
                      <a:pt x="24" y="1467"/>
                    </a:lnTo>
                    <a:close/>
                    <a:moveTo>
                      <a:pt x="24" y="1389"/>
                    </a:moveTo>
                    <a:lnTo>
                      <a:pt x="24" y="1397"/>
                    </a:lnTo>
                    <a:lnTo>
                      <a:pt x="24" y="1389"/>
                    </a:lnTo>
                    <a:close/>
                    <a:moveTo>
                      <a:pt x="31" y="1350"/>
                    </a:moveTo>
                    <a:lnTo>
                      <a:pt x="31" y="1357"/>
                    </a:lnTo>
                    <a:lnTo>
                      <a:pt x="31" y="1350"/>
                    </a:lnTo>
                    <a:close/>
                    <a:moveTo>
                      <a:pt x="3680" y="1350"/>
                    </a:moveTo>
                    <a:lnTo>
                      <a:pt x="3687" y="1357"/>
                    </a:lnTo>
                    <a:lnTo>
                      <a:pt x="3703" y="1366"/>
                    </a:lnTo>
                    <a:lnTo>
                      <a:pt x="3718" y="1381"/>
                    </a:lnTo>
                    <a:lnTo>
                      <a:pt x="3727" y="1397"/>
                    </a:lnTo>
                    <a:lnTo>
                      <a:pt x="3727" y="1413"/>
                    </a:lnTo>
                    <a:lnTo>
                      <a:pt x="3727" y="1397"/>
                    </a:lnTo>
                    <a:lnTo>
                      <a:pt x="3718" y="1381"/>
                    </a:lnTo>
                    <a:lnTo>
                      <a:pt x="3703" y="1366"/>
                    </a:lnTo>
                    <a:lnTo>
                      <a:pt x="3687" y="1357"/>
                    </a:lnTo>
                    <a:lnTo>
                      <a:pt x="3680" y="1350"/>
                    </a:lnTo>
                    <a:close/>
                    <a:moveTo>
                      <a:pt x="3680" y="1319"/>
                    </a:moveTo>
                    <a:lnTo>
                      <a:pt x="3680" y="1327"/>
                    </a:lnTo>
                    <a:lnTo>
                      <a:pt x="3680" y="1319"/>
                    </a:lnTo>
                    <a:close/>
                    <a:moveTo>
                      <a:pt x="39" y="1311"/>
                    </a:moveTo>
                    <a:lnTo>
                      <a:pt x="31" y="1327"/>
                    </a:lnTo>
                    <a:lnTo>
                      <a:pt x="39" y="1311"/>
                    </a:lnTo>
                    <a:close/>
                    <a:moveTo>
                      <a:pt x="47" y="1264"/>
                    </a:moveTo>
                    <a:lnTo>
                      <a:pt x="39" y="1296"/>
                    </a:lnTo>
                    <a:lnTo>
                      <a:pt x="47" y="1264"/>
                    </a:lnTo>
                    <a:close/>
                    <a:moveTo>
                      <a:pt x="109" y="1046"/>
                    </a:moveTo>
                    <a:lnTo>
                      <a:pt x="71" y="1155"/>
                    </a:lnTo>
                    <a:lnTo>
                      <a:pt x="47" y="1256"/>
                    </a:lnTo>
                    <a:lnTo>
                      <a:pt x="71" y="1155"/>
                    </a:lnTo>
                    <a:lnTo>
                      <a:pt x="109" y="1046"/>
                    </a:lnTo>
                    <a:close/>
                    <a:moveTo>
                      <a:pt x="117" y="1015"/>
                    </a:moveTo>
                    <a:lnTo>
                      <a:pt x="109" y="1046"/>
                    </a:lnTo>
                    <a:lnTo>
                      <a:pt x="117" y="1015"/>
                    </a:lnTo>
                    <a:close/>
                    <a:moveTo>
                      <a:pt x="132" y="991"/>
                    </a:moveTo>
                    <a:lnTo>
                      <a:pt x="125" y="999"/>
                    </a:lnTo>
                    <a:lnTo>
                      <a:pt x="132" y="991"/>
                    </a:lnTo>
                    <a:close/>
                    <a:moveTo>
                      <a:pt x="3461" y="679"/>
                    </a:moveTo>
                    <a:lnTo>
                      <a:pt x="3554" y="718"/>
                    </a:lnTo>
                    <a:lnTo>
                      <a:pt x="3570" y="725"/>
                    </a:lnTo>
                    <a:lnTo>
                      <a:pt x="3586" y="741"/>
                    </a:lnTo>
                    <a:lnTo>
                      <a:pt x="3594" y="757"/>
                    </a:lnTo>
                    <a:lnTo>
                      <a:pt x="3594" y="781"/>
                    </a:lnTo>
                    <a:lnTo>
                      <a:pt x="3594" y="757"/>
                    </a:lnTo>
                    <a:lnTo>
                      <a:pt x="3586" y="741"/>
                    </a:lnTo>
                    <a:lnTo>
                      <a:pt x="3570" y="725"/>
                    </a:lnTo>
                    <a:lnTo>
                      <a:pt x="3554" y="718"/>
                    </a:lnTo>
                    <a:lnTo>
                      <a:pt x="3461" y="679"/>
                    </a:lnTo>
                    <a:close/>
                    <a:moveTo>
                      <a:pt x="522" y="476"/>
                    </a:moveTo>
                    <a:lnTo>
                      <a:pt x="515" y="484"/>
                    </a:lnTo>
                    <a:lnTo>
                      <a:pt x="522" y="476"/>
                    </a:lnTo>
                    <a:close/>
                    <a:moveTo>
                      <a:pt x="562" y="445"/>
                    </a:moveTo>
                    <a:lnTo>
                      <a:pt x="538" y="460"/>
                    </a:lnTo>
                    <a:lnTo>
                      <a:pt x="562" y="445"/>
                    </a:lnTo>
                    <a:close/>
                    <a:moveTo>
                      <a:pt x="593" y="414"/>
                    </a:moveTo>
                    <a:lnTo>
                      <a:pt x="569" y="437"/>
                    </a:lnTo>
                    <a:lnTo>
                      <a:pt x="593" y="414"/>
                    </a:lnTo>
                    <a:close/>
                    <a:moveTo>
                      <a:pt x="2986" y="304"/>
                    </a:moveTo>
                    <a:lnTo>
                      <a:pt x="3002" y="313"/>
                    </a:lnTo>
                    <a:lnTo>
                      <a:pt x="2986" y="304"/>
                    </a:lnTo>
                    <a:close/>
                    <a:moveTo>
                      <a:pt x="2946" y="281"/>
                    </a:moveTo>
                    <a:lnTo>
                      <a:pt x="2978" y="297"/>
                    </a:lnTo>
                    <a:lnTo>
                      <a:pt x="2946" y="281"/>
                    </a:lnTo>
                    <a:close/>
                    <a:moveTo>
                      <a:pt x="1762" y="0"/>
                    </a:moveTo>
                    <a:lnTo>
                      <a:pt x="1598" y="16"/>
                    </a:lnTo>
                    <a:lnTo>
                      <a:pt x="1435" y="39"/>
                    </a:lnTo>
                    <a:lnTo>
                      <a:pt x="1278" y="78"/>
                    </a:lnTo>
                    <a:lnTo>
                      <a:pt x="1123" y="125"/>
                    </a:lnTo>
                    <a:lnTo>
                      <a:pt x="983" y="187"/>
                    </a:lnTo>
                    <a:lnTo>
                      <a:pt x="842" y="250"/>
                    </a:lnTo>
                    <a:lnTo>
                      <a:pt x="717" y="327"/>
                    </a:lnTo>
                    <a:lnTo>
                      <a:pt x="593" y="414"/>
                    </a:lnTo>
                    <a:lnTo>
                      <a:pt x="717" y="327"/>
                    </a:lnTo>
                    <a:lnTo>
                      <a:pt x="842" y="250"/>
                    </a:lnTo>
                    <a:lnTo>
                      <a:pt x="983" y="187"/>
                    </a:lnTo>
                    <a:lnTo>
                      <a:pt x="1123" y="125"/>
                    </a:lnTo>
                    <a:lnTo>
                      <a:pt x="1278" y="78"/>
                    </a:lnTo>
                    <a:lnTo>
                      <a:pt x="1435" y="39"/>
                    </a:lnTo>
                    <a:lnTo>
                      <a:pt x="1598" y="16"/>
                    </a:lnTo>
                    <a:lnTo>
                      <a:pt x="1762" y="0"/>
                    </a:lnTo>
                    <a:close/>
                    <a:moveTo>
                      <a:pt x="1879" y="0"/>
                    </a:moveTo>
                    <a:lnTo>
                      <a:pt x="1816" y="0"/>
                    </a:lnTo>
                    <a:lnTo>
                      <a:pt x="1769" y="0"/>
                    </a:lnTo>
                    <a:lnTo>
                      <a:pt x="1816" y="0"/>
                    </a:lnTo>
                    <a:lnTo>
                      <a:pt x="1879" y="0"/>
                    </a:lnTo>
                    <a:lnTo>
                      <a:pt x="2027" y="0"/>
                    </a:lnTo>
                    <a:lnTo>
                      <a:pt x="2167" y="16"/>
                    </a:lnTo>
                    <a:lnTo>
                      <a:pt x="2316" y="39"/>
                    </a:lnTo>
                    <a:lnTo>
                      <a:pt x="2448" y="70"/>
                    </a:lnTo>
                    <a:lnTo>
                      <a:pt x="2581" y="109"/>
                    </a:lnTo>
                    <a:lnTo>
                      <a:pt x="2705" y="156"/>
                    </a:lnTo>
                    <a:lnTo>
                      <a:pt x="2829" y="219"/>
                    </a:lnTo>
                    <a:lnTo>
                      <a:pt x="2946" y="281"/>
                    </a:lnTo>
                    <a:lnTo>
                      <a:pt x="2829" y="219"/>
                    </a:lnTo>
                    <a:lnTo>
                      <a:pt x="2705" y="156"/>
                    </a:lnTo>
                    <a:lnTo>
                      <a:pt x="2581" y="109"/>
                    </a:lnTo>
                    <a:lnTo>
                      <a:pt x="2448" y="70"/>
                    </a:lnTo>
                    <a:lnTo>
                      <a:pt x="2316" y="39"/>
                    </a:lnTo>
                    <a:lnTo>
                      <a:pt x="2176" y="16"/>
                    </a:lnTo>
                    <a:lnTo>
                      <a:pt x="2027" y="0"/>
                    </a:lnTo>
                    <a:lnTo>
                      <a:pt x="1879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4" name="Freeform 124"/>
              <p:cNvSpPr>
                <a:spLocks noEditPoints="1"/>
              </p:cNvSpPr>
              <p:nvPr/>
            </p:nvSpPr>
            <p:spPr bwMode="auto">
              <a:xfrm>
                <a:off x="4425" y="909"/>
                <a:ext cx="229" cy="164"/>
              </a:xfrm>
              <a:custGeom>
                <a:avLst/>
                <a:gdLst/>
                <a:ahLst/>
                <a:cxnLst>
                  <a:cxn ang="0">
                    <a:pos x="342" y="2348"/>
                  </a:cxn>
                  <a:cxn ang="0">
                    <a:pos x="655" y="2614"/>
                  </a:cxn>
                  <a:cxn ang="0">
                    <a:pos x="553" y="2122"/>
                  </a:cxn>
                  <a:cxn ang="0">
                    <a:pos x="3024" y="2551"/>
                  </a:cxn>
                  <a:cxn ang="0">
                    <a:pos x="3305" y="2325"/>
                  </a:cxn>
                  <a:cxn ang="0">
                    <a:pos x="3437" y="2161"/>
                  </a:cxn>
                  <a:cxn ang="0">
                    <a:pos x="2432" y="1717"/>
                  </a:cxn>
                  <a:cxn ang="0">
                    <a:pos x="2346" y="1709"/>
                  </a:cxn>
                  <a:cxn ang="0">
                    <a:pos x="397" y="1467"/>
                  </a:cxn>
                  <a:cxn ang="0">
                    <a:pos x="7" y="1607"/>
                  </a:cxn>
                  <a:cxn ang="0">
                    <a:pos x="54" y="1834"/>
                  </a:cxn>
                  <a:cxn ang="0">
                    <a:pos x="85" y="1935"/>
                  </a:cxn>
                  <a:cxn ang="0">
                    <a:pos x="132" y="2036"/>
                  </a:cxn>
                  <a:cxn ang="0">
                    <a:pos x="187" y="2137"/>
                  </a:cxn>
                  <a:cxn ang="0">
                    <a:pos x="491" y="1966"/>
                  </a:cxn>
                  <a:cxn ang="0">
                    <a:pos x="1371" y="1724"/>
                  </a:cxn>
                  <a:cxn ang="0">
                    <a:pos x="2081" y="1685"/>
                  </a:cxn>
                  <a:cxn ang="0">
                    <a:pos x="935" y="1810"/>
                  </a:cxn>
                  <a:cxn ang="0">
                    <a:pos x="561" y="1599"/>
                  </a:cxn>
                  <a:cxn ang="0">
                    <a:pos x="3203" y="1498"/>
                  </a:cxn>
                  <a:cxn ang="0">
                    <a:pos x="3570" y="1912"/>
                  </a:cxn>
                  <a:cxn ang="0">
                    <a:pos x="3632" y="1724"/>
                  </a:cxn>
                  <a:cxn ang="0">
                    <a:pos x="3647" y="1615"/>
                  </a:cxn>
                  <a:cxn ang="0">
                    <a:pos x="3156" y="1373"/>
                  </a:cxn>
                  <a:cxn ang="0">
                    <a:pos x="1013" y="1116"/>
                  </a:cxn>
                  <a:cxn ang="0">
                    <a:pos x="1153" y="1092"/>
                  </a:cxn>
                  <a:cxn ang="0">
                    <a:pos x="2571" y="1077"/>
                  </a:cxn>
                  <a:cxn ang="0">
                    <a:pos x="2517" y="1077"/>
                  </a:cxn>
                  <a:cxn ang="0">
                    <a:pos x="2463" y="1069"/>
                  </a:cxn>
                  <a:cxn ang="0">
                    <a:pos x="1590" y="1046"/>
                  </a:cxn>
                  <a:cxn ang="0">
                    <a:pos x="1902" y="1030"/>
                  </a:cxn>
                  <a:cxn ang="0">
                    <a:pos x="1684" y="562"/>
                  </a:cxn>
                  <a:cxn ang="0">
                    <a:pos x="756" y="725"/>
                  </a:cxn>
                  <a:cxn ang="0">
                    <a:pos x="155" y="975"/>
                  </a:cxn>
                  <a:cxn ang="0">
                    <a:pos x="85" y="1046"/>
                  </a:cxn>
                  <a:cxn ang="0">
                    <a:pos x="7" y="1327"/>
                  </a:cxn>
                  <a:cxn ang="0">
                    <a:pos x="0" y="1467"/>
                  </a:cxn>
                  <a:cxn ang="0">
                    <a:pos x="599" y="1217"/>
                  </a:cxn>
                  <a:cxn ang="0">
                    <a:pos x="1184" y="882"/>
                  </a:cxn>
                  <a:cxn ang="0">
                    <a:pos x="1878" y="741"/>
                  </a:cxn>
                  <a:cxn ang="0">
                    <a:pos x="2728" y="913"/>
                  </a:cxn>
                  <a:cxn ang="0">
                    <a:pos x="3492" y="1296"/>
                  </a:cxn>
                  <a:cxn ang="0">
                    <a:pos x="3570" y="983"/>
                  </a:cxn>
                  <a:cxn ang="0">
                    <a:pos x="2634" y="632"/>
                  </a:cxn>
                  <a:cxn ang="0">
                    <a:pos x="1792" y="0"/>
                  </a:cxn>
                  <a:cxn ang="0">
                    <a:pos x="1099" y="125"/>
                  </a:cxn>
                  <a:cxn ang="0">
                    <a:pos x="538" y="445"/>
                  </a:cxn>
                  <a:cxn ang="0">
                    <a:pos x="257" y="734"/>
                  </a:cxn>
                  <a:cxn ang="0">
                    <a:pos x="1324" y="430"/>
                  </a:cxn>
                  <a:cxn ang="0">
                    <a:pos x="2393" y="421"/>
                  </a:cxn>
                  <a:cxn ang="0">
                    <a:pos x="3282" y="562"/>
                  </a:cxn>
                  <a:cxn ang="0">
                    <a:pos x="2954" y="297"/>
                  </a:cxn>
                  <a:cxn ang="0">
                    <a:pos x="2292" y="39"/>
                  </a:cxn>
                </a:cxnLst>
                <a:rect l="0" t="0" r="r" b="b"/>
                <a:pathLst>
                  <a:path w="3663" h="2614">
                    <a:moveTo>
                      <a:pt x="553" y="2122"/>
                    </a:moveTo>
                    <a:lnTo>
                      <a:pt x="436" y="2177"/>
                    </a:lnTo>
                    <a:lnTo>
                      <a:pt x="358" y="2216"/>
                    </a:lnTo>
                    <a:lnTo>
                      <a:pt x="288" y="2254"/>
                    </a:lnTo>
                    <a:lnTo>
                      <a:pt x="272" y="2263"/>
                    </a:lnTo>
                    <a:lnTo>
                      <a:pt x="342" y="2348"/>
                    </a:lnTo>
                    <a:lnTo>
                      <a:pt x="421" y="2427"/>
                    </a:lnTo>
                    <a:lnTo>
                      <a:pt x="506" y="2497"/>
                    </a:lnTo>
                    <a:lnTo>
                      <a:pt x="592" y="2567"/>
                    </a:lnTo>
                    <a:lnTo>
                      <a:pt x="599" y="2575"/>
                    </a:lnTo>
                    <a:lnTo>
                      <a:pt x="615" y="2582"/>
                    </a:lnTo>
                    <a:lnTo>
                      <a:pt x="655" y="2614"/>
                    </a:lnTo>
                    <a:lnTo>
                      <a:pt x="678" y="2598"/>
                    </a:lnTo>
                    <a:lnTo>
                      <a:pt x="662" y="2559"/>
                    </a:lnTo>
                    <a:lnTo>
                      <a:pt x="623" y="2465"/>
                    </a:lnTo>
                    <a:lnTo>
                      <a:pt x="585" y="2310"/>
                    </a:lnTo>
                    <a:lnTo>
                      <a:pt x="569" y="2224"/>
                    </a:lnTo>
                    <a:lnTo>
                      <a:pt x="553" y="2122"/>
                    </a:lnTo>
                    <a:close/>
                    <a:moveTo>
                      <a:pt x="3219" y="2083"/>
                    </a:moveTo>
                    <a:lnTo>
                      <a:pt x="3196" y="2193"/>
                    </a:lnTo>
                    <a:lnTo>
                      <a:pt x="3149" y="2301"/>
                    </a:lnTo>
                    <a:lnTo>
                      <a:pt x="3095" y="2411"/>
                    </a:lnTo>
                    <a:lnTo>
                      <a:pt x="3032" y="2512"/>
                    </a:lnTo>
                    <a:lnTo>
                      <a:pt x="3024" y="2551"/>
                    </a:lnTo>
                    <a:lnTo>
                      <a:pt x="3001" y="2591"/>
                    </a:lnTo>
                    <a:lnTo>
                      <a:pt x="3086" y="2528"/>
                    </a:lnTo>
                    <a:lnTo>
                      <a:pt x="3156" y="2465"/>
                    </a:lnTo>
                    <a:lnTo>
                      <a:pt x="3235" y="2403"/>
                    </a:lnTo>
                    <a:lnTo>
                      <a:pt x="3305" y="2333"/>
                    </a:lnTo>
                    <a:lnTo>
                      <a:pt x="3305" y="2325"/>
                    </a:lnTo>
                    <a:lnTo>
                      <a:pt x="3328" y="2301"/>
                    </a:lnTo>
                    <a:lnTo>
                      <a:pt x="3343" y="2286"/>
                    </a:lnTo>
                    <a:lnTo>
                      <a:pt x="3352" y="2278"/>
                    </a:lnTo>
                    <a:lnTo>
                      <a:pt x="3367" y="2254"/>
                    </a:lnTo>
                    <a:lnTo>
                      <a:pt x="3375" y="2254"/>
                    </a:lnTo>
                    <a:lnTo>
                      <a:pt x="3437" y="2161"/>
                    </a:lnTo>
                    <a:lnTo>
                      <a:pt x="3219" y="2083"/>
                    </a:lnTo>
                    <a:close/>
                    <a:moveTo>
                      <a:pt x="2533" y="1732"/>
                    </a:moveTo>
                    <a:lnTo>
                      <a:pt x="2541" y="1739"/>
                    </a:lnTo>
                    <a:lnTo>
                      <a:pt x="2533" y="1732"/>
                    </a:lnTo>
                    <a:close/>
                    <a:moveTo>
                      <a:pt x="2416" y="1717"/>
                    </a:moveTo>
                    <a:lnTo>
                      <a:pt x="2432" y="1717"/>
                    </a:lnTo>
                    <a:lnTo>
                      <a:pt x="2416" y="1717"/>
                    </a:lnTo>
                    <a:close/>
                    <a:moveTo>
                      <a:pt x="2369" y="1709"/>
                    </a:moveTo>
                    <a:lnTo>
                      <a:pt x="2393" y="1717"/>
                    </a:lnTo>
                    <a:lnTo>
                      <a:pt x="2369" y="1709"/>
                    </a:lnTo>
                    <a:close/>
                    <a:moveTo>
                      <a:pt x="2323" y="1709"/>
                    </a:moveTo>
                    <a:lnTo>
                      <a:pt x="2346" y="1709"/>
                    </a:lnTo>
                    <a:lnTo>
                      <a:pt x="2323" y="1709"/>
                    </a:lnTo>
                    <a:close/>
                    <a:moveTo>
                      <a:pt x="2276" y="1701"/>
                    </a:moveTo>
                    <a:lnTo>
                      <a:pt x="2307" y="1701"/>
                    </a:lnTo>
                    <a:lnTo>
                      <a:pt x="2276" y="1701"/>
                    </a:lnTo>
                    <a:close/>
                    <a:moveTo>
                      <a:pt x="631" y="1389"/>
                    </a:moveTo>
                    <a:lnTo>
                      <a:pt x="397" y="1467"/>
                    </a:lnTo>
                    <a:lnTo>
                      <a:pt x="225" y="1537"/>
                    </a:lnTo>
                    <a:lnTo>
                      <a:pt x="117" y="1591"/>
                    </a:lnTo>
                    <a:lnTo>
                      <a:pt x="77" y="1615"/>
                    </a:lnTo>
                    <a:lnTo>
                      <a:pt x="47" y="1623"/>
                    </a:lnTo>
                    <a:lnTo>
                      <a:pt x="23" y="1615"/>
                    </a:lnTo>
                    <a:lnTo>
                      <a:pt x="7" y="1607"/>
                    </a:lnTo>
                    <a:lnTo>
                      <a:pt x="31" y="1755"/>
                    </a:lnTo>
                    <a:lnTo>
                      <a:pt x="31" y="1763"/>
                    </a:lnTo>
                    <a:lnTo>
                      <a:pt x="38" y="1786"/>
                    </a:lnTo>
                    <a:lnTo>
                      <a:pt x="38" y="1802"/>
                    </a:lnTo>
                    <a:lnTo>
                      <a:pt x="47" y="1818"/>
                    </a:lnTo>
                    <a:lnTo>
                      <a:pt x="54" y="1834"/>
                    </a:lnTo>
                    <a:lnTo>
                      <a:pt x="54" y="1849"/>
                    </a:lnTo>
                    <a:lnTo>
                      <a:pt x="61" y="1872"/>
                    </a:lnTo>
                    <a:lnTo>
                      <a:pt x="70" y="1888"/>
                    </a:lnTo>
                    <a:lnTo>
                      <a:pt x="70" y="1896"/>
                    </a:lnTo>
                    <a:lnTo>
                      <a:pt x="77" y="1919"/>
                    </a:lnTo>
                    <a:lnTo>
                      <a:pt x="85" y="1935"/>
                    </a:lnTo>
                    <a:lnTo>
                      <a:pt x="93" y="1959"/>
                    </a:lnTo>
                    <a:lnTo>
                      <a:pt x="101" y="1966"/>
                    </a:lnTo>
                    <a:lnTo>
                      <a:pt x="108" y="1998"/>
                    </a:lnTo>
                    <a:lnTo>
                      <a:pt x="117" y="1998"/>
                    </a:lnTo>
                    <a:lnTo>
                      <a:pt x="124" y="2029"/>
                    </a:lnTo>
                    <a:lnTo>
                      <a:pt x="132" y="2036"/>
                    </a:lnTo>
                    <a:lnTo>
                      <a:pt x="140" y="2060"/>
                    </a:lnTo>
                    <a:lnTo>
                      <a:pt x="148" y="2067"/>
                    </a:lnTo>
                    <a:lnTo>
                      <a:pt x="155" y="2083"/>
                    </a:lnTo>
                    <a:lnTo>
                      <a:pt x="171" y="2106"/>
                    </a:lnTo>
                    <a:lnTo>
                      <a:pt x="171" y="2114"/>
                    </a:lnTo>
                    <a:lnTo>
                      <a:pt x="187" y="2137"/>
                    </a:lnTo>
                    <a:lnTo>
                      <a:pt x="194" y="2153"/>
                    </a:lnTo>
                    <a:lnTo>
                      <a:pt x="202" y="2122"/>
                    </a:lnTo>
                    <a:lnTo>
                      <a:pt x="225" y="2106"/>
                    </a:lnTo>
                    <a:lnTo>
                      <a:pt x="257" y="2083"/>
                    </a:lnTo>
                    <a:lnTo>
                      <a:pt x="351" y="2036"/>
                    </a:lnTo>
                    <a:lnTo>
                      <a:pt x="491" y="1966"/>
                    </a:lnTo>
                    <a:lnTo>
                      <a:pt x="686" y="1888"/>
                    </a:lnTo>
                    <a:lnTo>
                      <a:pt x="802" y="1849"/>
                    </a:lnTo>
                    <a:lnTo>
                      <a:pt x="927" y="1818"/>
                    </a:lnTo>
                    <a:lnTo>
                      <a:pt x="1067" y="1779"/>
                    </a:lnTo>
                    <a:lnTo>
                      <a:pt x="1216" y="1748"/>
                    </a:lnTo>
                    <a:lnTo>
                      <a:pt x="1371" y="1724"/>
                    </a:lnTo>
                    <a:lnTo>
                      <a:pt x="1543" y="1701"/>
                    </a:lnTo>
                    <a:lnTo>
                      <a:pt x="1722" y="1685"/>
                    </a:lnTo>
                    <a:lnTo>
                      <a:pt x="1909" y="1685"/>
                    </a:lnTo>
                    <a:lnTo>
                      <a:pt x="2081" y="1685"/>
                    </a:lnTo>
                    <a:lnTo>
                      <a:pt x="2260" y="1701"/>
                    </a:lnTo>
                    <a:lnTo>
                      <a:pt x="2081" y="1685"/>
                    </a:lnTo>
                    <a:lnTo>
                      <a:pt x="1902" y="1685"/>
                    </a:lnTo>
                    <a:lnTo>
                      <a:pt x="1684" y="1693"/>
                    </a:lnTo>
                    <a:lnTo>
                      <a:pt x="1473" y="1709"/>
                    </a:lnTo>
                    <a:lnTo>
                      <a:pt x="1278" y="1739"/>
                    </a:lnTo>
                    <a:lnTo>
                      <a:pt x="1099" y="1771"/>
                    </a:lnTo>
                    <a:lnTo>
                      <a:pt x="935" y="1810"/>
                    </a:lnTo>
                    <a:lnTo>
                      <a:pt x="787" y="1857"/>
                    </a:lnTo>
                    <a:lnTo>
                      <a:pt x="646" y="1903"/>
                    </a:lnTo>
                    <a:lnTo>
                      <a:pt x="529" y="1950"/>
                    </a:lnTo>
                    <a:lnTo>
                      <a:pt x="529" y="1810"/>
                    </a:lnTo>
                    <a:lnTo>
                      <a:pt x="545" y="1670"/>
                    </a:lnTo>
                    <a:lnTo>
                      <a:pt x="561" y="1599"/>
                    </a:lnTo>
                    <a:lnTo>
                      <a:pt x="576" y="1530"/>
                    </a:lnTo>
                    <a:lnTo>
                      <a:pt x="599" y="1460"/>
                    </a:lnTo>
                    <a:lnTo>
                      <a:pt x="631" y="1389"/>
                    </a:lnTo>
                    <a:close/>
                    <a:moveTo>
                      <a:pt x="3156" y="1373"/>
                    </a:moveTo>
                    <a:lnTo>
                      <a:pt x="3180" y="1436"/>
                    </a:lnTo>
                    <a:lnTo>
                      <a:pt x="3203" y="1498"/>
                    </a:lnTo>
                    <a:lnTo>
                      <a:pt x="3235" y="1638"/>
                    </a:lnTo>
                    <a:lnTo>
                      <a:pt x="3250" y="1779"/>
                    </a:lnTo>
                    <a:lnTo>
                      <a:pt x="3250" y="1919"/>
                    </a:lnTo>
                    <a:lnTo>
                      <a:pt x="3500" y="2013"/>
                    </a:lnTo>
                    <a:lnTo>
                      <a:pt x="3515" y="2020"/>
                    </a:lnTo>
                    <a:lnTo>
                      <a:pt x="3570" y="1912"/>
                    </a:lnTo>
                    <a:lnTo>
                      <a:pt x="3609" y="1802"/>
                    </a:lnTo>
                    <a:lnTo>
                      <a:pt x="3609" y="1795"/>
                    </a:lnTo>
                    <a:lnTo>
                      <a:pt x="3616" y="1771"/>
                    </a:lnTo>
                    <a:lnTo>
                      <a:pt x="3624" y="1755"/>
                    </a:lnTo>
                    <a:lnTo>
                      <a:pt x="3624" y="1732"/>
                    </a:lnTo>
                    <a:lnTo>
                      <a:pt x="3632" y="1724"/>
                    </a:lnTo>
                    <a:lnTo>
                      <a:pt x="3640" y="1701"/>
                    </a:lnTo>
                    <a:lnTo>
                      <a:pt x="3640" y="1685"/>
                    </a:lnTo>
                    <a:lnTo>
                      <a:pt x="3640" y="1662"/>
                    </a:lnTo>
                    <a:lnTo>
                      <a:pt x="3647" y="1654"/>
                    </a:lnTo>
                    <a:lnTo>
                      <a:pt x="3647" y="1623"/>
                    </a:lnTo>
                    <a:lnTo>
                      <a:pt x="3647" y="1615"/>
                    </a:lnTo>
                    <a:lnTo>
                      <a:pt x="3656" y="1584"/>
                    </a:lnTo>
                    <a:lnTo>
                      <a:pt x="3663" y="1521"/>
                    </a:lnTo>
                    <a:lnTo>
                      <a:pt x="3640" y="1521"/>
                    </a:lnTo>
                    <a:lnTo>
                      <a:pt x="3616" y="1521"/>
                    </a:lnTo>
                    <a:lnTo>
                      <a:pt x="3383" y="1436"/>
                    </a:lnTo>
                    <a:lnTo>
                      <a:pt x="3156" y="1373"/>
                    </a:lnTo>
                    <a:close/>
                    <a:moveTo>
                      <a:pt x="982" y="1123"/>
                    </a:moveTo>
                    <a:lnTo>
                      <a:pt x="974" y="1123"/>
                    </a:lnTo>
                    <a:lnTo>
                      <a:pt x="982" y="1123"/>
                    </a:lnTo>
                    <a:close/>
                    <a:moveTo>
                      <a:pt x="1013" y="1116"/>
                    </a:moveTo>
                    <a:lnTo>
                      <a:pt x="1006" y="1116"/>
                    </a:lnTo>
                    <a:lnTo>
                      <a:pt x="1013" y="1116"/>
                    </a:lnTo>
                    <a:close/>
                    <a:moveTo>
                      <a:pt x="1114" y="1100"/>
                    </a:moveTo>
                    <a:lnTo>
                      <a:pt x="1091" y="1100"/>
                    </a:lnTo>
                    <a:lnTo>
                      <a:pt x="1114" y="1100"/>
                    </a:lnTo>
                    <a:close/>
                    <a:moveTo>
                      <a:pt x="1153" y="1092"/>
                    </a:moveTo>
                    <a:lnTo>
                      <a:pt x="1130" y="1100"/>
                    </a:lnTo>
                    <a:lnTo>
                      <a:pt x="1153" y="1092"/>
                    </a:lnTo>
                    <a:close/>
                    <a:moveTo>
                      <a:pt x="2642" y="1092"/>
                    </a:moveTo>
                    <a:lnTo>
                      <a:pt x="2658" y="1092"/>
                    </a:lnTo>
                    <a:lnTo>
                      <a:pt x="2642" y="1092"/>
                    </a:lnTo>
                    <a:close/>
                    <a:moveTo>
                      <a:pt x="2571" y="1077"/>
                    </a:moveTo>
                    <a:lnTo>
                      <a:pt x="2603" y="1085"/>
                    </a:lnTo>
                    <a:lnTo>
                      <a:pt x="2571" y="1077"/>
                    </a:lnTo>
                    <a:close/>
                    <a:moveTo>
                      <a:pt x="1254" y="1077"/>
                    </a:moveTo>
                    <a:lnTo>
                      <a:pt x="1169" y="1092"/>
                    </a:lnTo>
                    <a:lnTo>
                      <a:pt x="1254" y="1077"/>
                    </a:lnTo>
                    <a:close/>
                    <a:moveTo>
                      <a:pt x="2517" y="1077"/>
                    </a:moveTo>
                    <a:lnTo>
                      <a:pt x="2557" y="1077"/>
                    </a:lnTo>
                    <a:lnTo>
                      <a:pt x="2517" y="1077"/>
                    </a:lnTo>
                    <a:close/>
                    <a:moveTo>
                      <a:pt x="1301" y="1069"/>
                    </a:moveTo>
                    <a:lnTo>
                      <a:pt x="1254" y="1077"/>
                    </a:lnTo>
                    <a:lnTo>
                      <a:pt x="1301" y="1069"/>
                    </a:lnTo>
                    <a:close/>
                    <a:moveTo>
                      <a:pt x="2463" y="1069"/>
                    </a:moveTo>
                    <a:lnTo>
                      <a:pt x="2510" y="1069"/>
                    </a:lnTo>
                    <a:lnTo>
                      <a:pt x="2463" y="1069"/>
                    </a:lnTo>
                    <a:close/>
                    <a:moveTo>
                      <a:pt x="2354" y="1053"/>
                    </a:moveTo>
                    <a:lnTo>
                      <a:pt x="2456" y="1069"/>
                    </a:lnTo>
                    <a:lnTo>
                      <a:pt x="2354" y="1053"/>
                    </a:lnTo>
                    <a:close/>
                    <a:moveTo>
                      <a:pt x="1902" y="1030"/>
                    </a:moveTo>
                    <a:lnTo>
                      <a:pt x="1738" y="1038"/>
                    </a:lnTo>
                    <a:lnTo>
                      <a:pt x="1590" y="1046"/>
                    </a:lnTo>
                    <a:lnTo>
                      <a:pt x="1441" y="1053"/>
                    </a:lnTo>
                    <a:lnTo>
                      <a:pt x="1301" y="1069"/>
                    </a:lnTo>
                    <a:lnTo>
                      <a:pt x="1441" y="1053"/>
                    </a:lnTo>
                    <a:lnTo>
                      <a:pt x="1590" y="1046"/>
                    </a:lnTo>
                    <a:lnTo>
                      <a:pt x="1738" y="1038"/>
                    </a:lnTo>
                    <a:lnTo>
                      <a:pt x="1902" y="1030"/>
                    </a:lnTo>
                    <a:lnTo>
                      <a:pt x="2120" y="1038"/>
                    </a:lnTo>
                    <a:lnTo>
                      <a:pt x="2354" y="1053"/>
                    </a:lnTo>
                    <a:lnTo>
                      <a:pt x="2120" y="1038"/>
                    </a:lnTo>
                    <a:lnTo>
                      <a:pt x="1902" y="1030"/>
                    </a:lnTo>
                    <a:close/>
                    <a:moveTo>
                      <a:pt x="1871" y="562"/>
                    </a:moveTo>
                    <a:lnTo>
                      <a:pt x="1684" y="562"/>
                    </a:lnTo>
                    <a:lnTo>
                      <a:pt x="1504" y="578"/>
                    </a:lnTo>
                    <a:lnTo>
                      <a:pt x="1333" y="601"/>
                    </a:lnTo>
                    <a:lnTo>
                      <a:pt x="1169" y="624"/>
                    </a:lnTo>
                    <a:lnTo>
                      <a:pt x="1020" y="655"/>
                    </a:lnTo>
                    <a:lnTo>
                      <a:pt x="880" y="687"/>
                    </a:lnTo>
                    <a:lnTo>
                      <a:pt x="756" y="725"/>
                    </a:lnTo>
                    <a:lnTo>
                      <a:pt x="639" y="757"/>
                    </a:lnTo>
                    <a:lnTo>
                      <a:pt x="444" y="835"/>
                    </a:lnTo>
                    <a:lnTo>
                      <a:pt x="295" y="898"/>
                    </a:lnTo>
                    <a:lnTo>
                      <a:pt x="210" y="945"/>
                    </a:lnTo>
                    <a:lnTo>
                      <a:pt x="171" y="968"/>
                    </a:lnTo>
                    <a:lnTo>
                      <a:pt x="155" y="975"/>
                    </a:lnTo>
                    <a:lnTo>
                      <a:pt x="140" y="975"/>
                    </a:lnTo>
                    <a:lnTo>
                      <a:pt x="117" y="968"/>
                    </a:lnTo>
                    <a:lnTo>
                      <a:pt x="108" y="991"/>
                    </a:lnTo>
                    <a:lnTo>
                      <a:pt x="101" y="999"/>
                    </a:lnTo>
                    <a:lnTo>
                      <a:pt x="93" y="1015"/>
                    </a:lnTo>
                    <a:lnTo>
                      <a:pt x="85" y="1046"/>
                    </a:lnTo>
                    <a:lnTo>
                      <a:pt x="47" y="1155"/>
                    </a:lnTo>
                    <a:lnTo>
                      <a:pt x="23" y="1256"/>
                    </a:lnTo>
                    <a:lnTo>
                      <a:pt x="23" y="1264"/>
                    </a:lnTo>
                    <a:lnTo>
                      <a:pt x="15" y="1296"/>
                    </a:lnTo>
                    <a:lnTo>
                      <a:pt x="15" y="1311"/>
                    </a:lnTo>
                    <a:lnTo>
                      <a:pt x="7" y="1327"/>
                    </a:lnTo>
                    <a:lnTo>
                      <a:pt x="7" y="1350"/>
                    </a:lnTo>
                    <a:lnTo>
                      <a:pt x="7" y="1357"/>
                    </a:lnTo>
                    <a:lnTo>
                      <a:pt x="0" y="1389"/>
                    </a:lnTo>
                    <a:lnTo>
                      <a:pt x="0" y="1397"/>
                    </a:lnTo>
                    <a:lnTo>
                      <a:pt x="0" y="1428"/>
                    </a:lnTo>
                    <a:lnTo>
                      <a:pt x="0" y="1467"/>
                    </a:lnTo>
                    <a:lnTo>
                      <a:pt x="7" y="1460"/>
                    </a:lnTo>
                    <a:lnTo>
                      <a:pt x="61" y="1428"/>
                    </a:lnTo>
                    <a:lnTo>
                      <a:pt x="210" y="1357"/>
                    </a:lnTo>
                    <a:lnTo>
                      <a:pt x="319" y="1319"/>
                    </a:lnTo>
                    <a:lnTo>
                      <a:pt x="452" y="1272"/>
                    </a:lnTo>
                    <a:lnTo>
                      <a:pt x="599" y="1217"/>
                    </a:lnTo>
                    <a:lnTo>
                      <a:pt x="772" y="1170"/>
                    </a:lnTo>
                    <a:lnTo>
                      <a:pt x="833" y="1108"/>
                    </a:lnTo>
                    <a:lnTo>
                      <a:pt x="903" y="1046"/>
                    </a:lnTo>
                    <a:lnTo>
                      <a:pt x="982" y="983"/>
                    </a:lnTo>
                    <a:lnTo>
                      <a:pt x="1076" y="929"/>
                    </a:lnTo>
                    <a:lnTo>
                      <a:pt x="1184" y="882"/>
                    </a:lnTo>
                    <a:lnTo>
                      <a:pt x="1294" y="842"/>
                    </a:lnTo>
                    <a:lnTo>
                      <a:pt x="1418" y="804"/>
                    </a:lnTo>
                    <a:lnTo>
                      <a:pt x="1558" y="772"/>
                    </a:lnTo>
                    <a:lnTo>
                      <a:pt x="1668" y="757"/>
                    </a:lnTo>
                    <a:lnTo>
                      <a:pt x="1777" y="749"/>
                    </a:lnTo>
                    <a:lnTo>
                      <a:pt x="1878" y="741"/>
                    </a:lnTo>
                    <a:lnTo>
                      <a:pt x="1979" y="734"/>
                    </a:lnTo>
                    <a:lnTo>
                      <a:pt x="2159" y="741"/>
                    </a:lnTo>
                    <a:lnTo>
                      <a:pt x="2323" y="765"/>
                    </a:lnTo>
                    <a:lnTo>
                      <a:pt x="2470" y="804"/>
                    </a:lnTo>
                    <a:lnTo>
                      <a:pt x="2603" y="858"/>
                    </a:lnTo>
                    <a:lnTo>
                      <a:pt x="2728" y="913"/>
                    </a:lnTo>
                    <a:lnTo>
                      <a:pt x="2837" y="991"/>
                    </a:lnTo>
                    <a:lnTo>
                      <a:pt x="2938" y="1069"/>
                    </a:lnTo>
                    <a:lnTo>
                      <a:pt x="3024" y="1163"/>
                    </a:lnTo>
                    <a:lnTo>
                      <a:pt x="3180" y="1202"/>
                    </a:lnTo>
                    <a:lnTo>
                      <a:pt x="3336" y="1249"/>
                    </a:lnTo>
                    <a:lnTo>
                      <a:pt x="3492" y="1296"/>
                    </a:lnTo>
                    <a:lnTo>
                      <a:pt x="3656" y="1350"/>
                    </a:lnTo>
                    <a:lnTo>
                      <a:pt x="3656" y="1327"/>
                    </a:lnTo>
                    <a:lnTo>
                      <a:pt x="3656" y="1319"/>
                    </a:lnTo>
                    <a:lnTo>
                      <a:pt x="3632" y="1202"/>
                    </a:lnTo>
                    <a:lnTo>
                      <a:pt x="3609" y="1092"/>
                    </a:lnTo>
                    <a:lnTo>
                      <a:pt x="3570" y="983"/>
                    </a:lnTo>
                    <a:lnTo>
                      <a:pt x="3515" y="882"/>
                    </a:lnTo>
                    <a:lnTo>
                      <a:pt x="3492" y="882"/>
                    </a:lnTo>
                    <a:lnTo>
                      <a:pt x="3266" y="796"/>
                    </a:lnTo>
                    <a:lnTo>
                      <a:pt x="3055" y="725"/>
                    </a:lnTo>
                    <a:lnTo>
                      <a:pt x="2837" y="671"/>
                    </a:lnTo>
                    <a:lnTo>
                      <a:pt x="2634" y="632"/>
                    </a:lnTo>
                    <a:lnTo>
                      <a:pt x="2432" y="601"/>
                    </a:lnTo>
                    <a:lnTo>
                      <a:pt x="2237" y="578"/>
                    </a:lnTo>
                    <a:lnTo>
                      <a:pt x="2058" y="562"/>
                    </a:lnTo>
                    <a:lnTo>
                      <a:pt x="1871" y="562"/>
                    </a:lnTo>
                    <a:close/>
                    <a:moveTo>
                      <a:pt x="1855" y="0"/>
                    </a:moveTo>
                    <a:lnTo>
                      <a:pt x="1792" y="0"/>
                    </a:lnTo>
                    <a:lnTo>
                      <a:pt x="1745" y="0"/>
                    </a:lnTo>
                    <a:lnTo>
                      <a:pt x="1738" y="0"/>
                    </a:lnTo>
                    <a:lnTo>
                      <a:pt x="1574" y="16"/>
                    </a:lnTo>
                    <a:lnTo>
                      <a:pt x="1411" y="39"/>
                    </a:lnTo>
                    <a:lnTo>
                      <a:pt x="1254" y="78"/>
                    </a:lnTo>
                    <a:lnTo>
                      <a:pt x="1099" y="125"/>
                    </a:lnTo>
                    <a:lnTo>
                      <a:pt x="959" y="187"/>
                    </a:lnTo>
                    <a:lnTo>
                      <a:pt x="818" y="250"/>
                    </a:lnTo>
                    <a:lnTo>
                      <a:pt x="693" y="327"/>
                    </a:lnTo>
                    <a:lnTo>
                      <a:pt x="569" y="414"/>
                    </a:lnTo>
                    <a:lnTo>
                      <a:pt x="545" y="437"/>
                    </a:lnTo>
                    <a:lnTo>
                      <a:pt x="538" y="445"/>
                    </a:lnTo>
                    <a:lnTo>
                      <a:pt x="514" y="460"/>
                    </a:lnTo>
                    <a:lnTo>
                      <a:pt x="498" y="476"/>
                    </a:lnTo>
                    <a:lnTo>
                      <a:pt x="491" y="484"/>
                    </a:lnTo>
                    <a:lnTo>
                      <a:pt x="366" y="601"/>
                    </a:lnTo>
                    <a:lnTo>
                      <a:pt x="311" y="671"/>
                    </a:lnTo>
                    <a:lnTo>
                      <a:pt x="257" y="734"/>
                    </a:lnTo>
                    <a:lnTo>
                      <a:pt x="366" y="687"/>
                    </a:lnTo>
                    <a:lnTo>
                      <a:pt x="506" y="632"/>
                    </a:lnTo>
                    <a:lnTo>
                      <a:pt x="670" y="570"/>
                    </a:lnTo>
                    <a:lnTo>
                      <a:pt x="865" y="515"/>
                    </a:lnTo>
                    <a:lnTo>
                      <a:pt x="1083" y="468"/>
                    </a:lnTo>
                    <a:lnTo>
                      <a:pt x="1324" y="430"/>
                    </a:lnTo>
                    <a:lnTo>
                      <a:pt x="1590" y="398"/>
                    </a:lnTo>
                    <a:lnTo>
                      <a:pt x="1731" y="390"/>
                    </a:lnTo>
                    <a:lnTo>
                      <a:pt x="1878" y="390"/>
                    </a:lnTo>
                    <a:lnTo>
                      <a:pt x="2042" y="390"/>
                    </a:lnTo>
                    <a:lnTo>
                      <a:pt x="2213" y="406"/>
                    </a:lnTo>
                    <a:lnTo>
                      <a:pt x="2393" y="421"/>
                    </a:lnTo>
                    <a:lnTo>
                      <a:pt x="2580" y="445"/>
                    </a:lnTo>
                    <a:lnTo>
                      <a:pt x="2767" y="484"/>
                    </a:lnTo>
                    <a:lnTo>
                      <a:pt x="2962" y="531"/>
                    </a:lnTo>
                    <a:lnTo>
                      <a:pt x="3156" y="585"/>
                    </a:lnTo>
                    <a:lnTo>
                      <a:pt x="3367" y="648"/>
                    </a:lnTo>
                    <a:lnTo>
                      <a:pt x="3282" y="562"/>
                    </a:lnTo>
                    <a:lnTo>
                      <a:pt x="3196" y="476"/>
                    </a:lnTo>
                    <a:lnTo>
                      <a:pt x="3102" y="398"/>
                    </a:lnTo>
                    <a:lnTo>
                      <a:pt x="3001" y="327"/>
                    </a:lnTo>
                    <a:lnTo>
                      <a:pt x="2978" y="313"/>
                    </a:lnTo>
                    <a:lnTo>
                      <a:pt x="2962" y="304"/>
                    </a:lnTo>
                    <a:lnTo>
                      <a:pt x="2954" y="297"/>
                    </a:lnTo>
                    <a:lnTo>
                      <a:pt x="2922" y="281"/>
                    </a:lnTo>
                    <a:lnTo>
                      <a:pt x="2805" y="219"/>
                    </a:lnTo>
                    <a:lnTo>
                      <a:pt x="2681" y="156"/>
                    </a:lnTo>
                    <a:lnTo>
                      <a:pt x="2557" y="109"/>
                    </a:lnTo>
                    <a:lnTo>
                      <a:pt x="2424" y="70"/>
                    </a:lnTo>
                    <a:lnTo>
                      <a:pt x="2292" y="39"/>
                    </a:lnTo>
                    <a:lnTo>
                      <a:pt x="2143" y="16"/>
                    </a:lnTo>
                    <a:lnTo>
                      <a:pt x="2003" y="0"/>
                    </a:lnTo>
                    <a:lnTo>
                      <a:pt x="1855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5" name="Freeform 125"/>
              <p:cNvSpPr>
                <a:spLocks/>
              </p:cNvSpPr>
              <p:nvPr/>
            </p:nvSpPr>
            <p:spPr bwMode="auto">
              <a:xfrm>
                <a:off x="4611" y="1066"/>
                <a:ext cx="4" cy="7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39" y="39"/>
                  </a:cxn>
                  <a:cxn ang="0">
                    <a:pos x="0" y="102"/>
                  </a:cxn>
                  <a:cxn ang="0">
                    <a:pos x="32" y="79"/>
                  </a:cxn>
                  <a:cxn ang="0">
                    <a:pos x="55" y="39"/>
                  </a:cxn>
                  <a:cxn ang="0">
                    <a:pos x="63" y="0"/>
                  </a:cxn>
                </a:cxnLst>
                <a:rect l="0" t="0" r="r" b="b"/>
                <a:pathLst>
                  <a:path w="63" h="102">
                    <a:moveTo>
                      <a:pt x="63" y="0"/>
                    </a:moveTo>
                    <a:lnTo>
                      <a:pt x="39" y="39"/>
                    </a:lnTo>
                    <a:lnTo>
                      <a:pt x="0" y="102"/>
                    </a:lnTo>
                    <a:lnTo>
                      <a:pt x="32" y="79"/>
                    </a:lnTo>
                    <a:lnTo>
                      <a:pt x="55" y="3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9644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6" name="Freeform 126"/>
              <p:cNvSpPr>
                <a:spLocks/>
              </p:cNvSpPr>
              <p:nvPr/>
            </p:nvSpPr>
            <p:spPr bwMode="auto">
              <a:xfrm>
                <a:off x="4433" y="942"/>
                <a:ext cx="212" cy="28"/>
              </a:xfrm>
              <a:custGeom>
                <a:avLst/>
                <a:gdLst/>
                <a:ahLst/>
                <a:cxnLst>
                  <a:cxn ang="0">
                    <a:pos x="1754" y="0"/>
                  </a:cxn>
                  <a:cxn ang="0">
                    <a:pos x="1567" y="8"/>
                  </a:cxn>
                  <a:cxn ang="0">
                    <a:pos x="1387" y="16"/>
                  </a:cxn>
                  <a:cxn ang="0">
                    <a:pos x="1216" y="39"/>
                  </a:cxn>
                  <a:cxn ang="0">
                    <a:pos x="1052" y="63"/>
                  </a:cxn>
                  <a:cxn ang="0">
                    <a:pos x="903" y="93"/>
                  </a:cxn>
                  <a:cxn ang="0">
                    <a:pos x="763" y="125"/>
                  </a:cxn>
                  <a:cxn ang="0">
                    <a:pos x="639" y="164"/>
                  </a:cxn>
                  <a:cxn ang="0">
                    <a:pos x="522" y="203"/>
                  </a:cxn>
                  <a:cxn ang="0">
                    <a:pos x="327" y="273"/>
                  </a:cxn>
                  <a:cxn ang="0">
                    <a:pos x="178" y="343"/>
                  </a:cxn>
                  <a:cxn ang="0">
                    <a:pos x="85" y="390"/>
                  </a:cxn>
                  <a:cxn ang="0">
                    <a:pos x="54" y="406"/>
                  </a:cxn>
                  <a:cxn ang="0">
                    <a:pos x="38" y="414"/>
                  </a:cxn>
                  <a:cxn ang="0">
                    <a:pos x="23" y="414"/>
                  </a:cxn>
                  <a:cxn ang="0">
                    <a:pos x="15" y="414"/>
                  </a:cxn>
                  <a:cxn ang="0">
                    <a:pos x="0" y="453"/>
                  </a:cxn>
                  <a:cxn ang="0">
                    <a:pos x="23" y="460"/>
                  </a:cxn>
                  <a:cxn ang="0">
                    <a:pos x="38" y="460"/>
                  </a:cxn>
                  <a:cxn ang="0">
                    <a:pos x="54" y="453"/>
                  </a:cxn>
                  <a:cxn ang="0">
                    <a:pos x="93" y="430"/>
                  </a:cxn>
                  <a:cxn ang="0">
                    <a:pos x="178" y="383"/>
                  </a:cxn>
                  <a:cxn ang="0">
                    <a:pos x="327" y="320"/>
                  </a:cxn>
                  <a:cxn ang="0">
                    <a:pos x="522" y="242"/>
                  </a:cxn>
                  <a:cxn ang="0">
                    <a:pos x="639" y="210"/>
                  </a:cxn>
                  <a:cxn ang="0">
                    <a:pos x="763" y="172"/>
                  </a:cxn>
                  <a:cxn ang="0">
                    <a:pos x="903" y="140"/>
                  </a:cxn>
                  <a:cxn ang="0">
                    <a:pos x="1052" y="109"/>
                  </a:cxn>
                  <a:cxn ang="0">
                    <a:pos x="1216" y="86"/>
                  </a:cxn>
                  <a:cxn ang="0">
                    <a:pos x="1387" y="63"/>
                  </a:cxn>
                  <a:cxn ang="0">
                    <a:pos x="1567" y="47"/>
                  </a:cxn>
                  <a:cxn ang="0">
                    <a:pos x="1754" y="47"/>
                  </a:cxn>
                  <a:cxn ang="0">
                    <a:pos x="1941" y="47"/>
                  </a:cxn>
                  <a:cxn ang="0">
                    <a:pos x="2120" y="63"/>
                  </a:cxn>
                  <a:cxn ang="0">
                    <a:pos x="2315" y="86"/>
                  </a:cxn>
                  <a:cxn ang="0">
                    <a:pos x="2517" y="117"/>
                  </a:cxn>
                  <a:cxn ang="0">
                    <a:pos x="2720" y="156"/>
                  </a:cxn>
                  <a:cxn ang="0">
                    <a:pos x="2938" y="210"/>
                  </a:cxn>
                  <a:cxn ang="0">
                    <a:pos x="3149" y="281"/>
                  </a:cxn>
                  <a:cxn ang="0">
                    <a:pos x="3375" y="367"/>
                  </a:cxn>
                  <a:cxn ang="0">
                    <a:pos x="3398" y="367"/>
                  </a:cxn>
                  <a:cxn ang="0">
                    <a:pos x="3375" y="320"/>
                  </a:cxn>
                  <a:cxn ang="0">
                    <a:pos x="3149" y="242"/>
                  </a:cxn>
                  <a:cxn ang="0">
                    <a:pos x="2931" y="172"/>
                  </a:cxn>
                  <a:cxn ang="0">
                    <a:pos x="2720" y="117"/>
                  </a:cxn>
                  <a:cxn ang="0">
                    <a:pos x="2517" y="70"/>
                  </a:cxn>
                  <a:cxn ang="0">
                    <a:pos x="2315" y="39"/>
                  </a:cxn>
                  <a:cxn ang="0">
                    <a:pos x="2120" y="16"/>
                  </a:cxn>
                  <a:cxn ang="0">
                    <a:pos x="1932" y="8"/>
                  </a:cxn>
                  <a:cxn ang="0">
                    <a:pos x="1754" y="0"/>
                  </a:cxn>
                </a:cxnLst>
                <a:rect l="0" t="0" r="r" b="b"/>
                <a:pathLst>
                  <a:path w="3398" h="460">
                    <a:moveTo>
                      <a:pt x="1754" y="0"/>
                    </a:moveTo>
                    <a:lnTo>
                      <a:pt x="1567" y="8"/>
                    </a:lnTo>
                    <a:lnTo>
                      <a:pt x="1387" y="16"/>
                    </a:lnTo>
                    <a:lnTo>
                      <a:pt x="1216" y="39"/>
                    </a:lnTo>
                    <a:lnTo>
                      <a:pt x="1052" y="63"/>
                    </a:lnTo>
                    <a:lnTo>
                      <a:pt x="903" y="93"/>
                    </a:lnTo>
                    <a:lnTo>
                      <a:pt x="763" y="125"/>
                    </a:lnTo>
                    <a:lnTo>
                      <a:pt x="639" y="164"/>
                    </a:lnTo>
                    <a:lnTo>
                      <a:pt x="522" y="203"/>
                    </a:lnTo>
                    <a:lnTo>
                      <a:pt x="327" y="273"/>
                    </a:lnTo>
                    <a:lnTo>
                      <a:pt x="178" y="343"/>
                    </a:lnTo>
                    <a:lnTo>
                      <a:pt x="85" y="390"/>
                    </a:lnTo>
                    <a:lnTo>
                      <a:pt x="54" y="406"/>
                    </a:lnTo>
                    <a:lnTo>
                      <a:pt x="38" y="414"/>
                    </a:lnTo>
                    <a:lnTo>
                      <a:pt x="23" y="414"/>
                    </a:lnTo>
                    <a:lnTo>
                      <a:pt x="15" y="414"/>
                    </a:lnTo>
                    <a:lnTo>
                      <a:pt x="0" y="453"/>
                    </a:lnTo>
                    <a:lnTo>
                      <a:pt x="23" y="460"/>
                    </a:lnTo>
                    <a:lnTo>
                      <a:pt x="38" y="460"/>
                    </a:lnTo>
                    <a:lnTo>
                      <a:pt x="54" y="453"/>
                    </a:lnTo>
                    <a:lnTo>
                      <a:pt x="93" y="430"/>
                    </a:lnTo>
                    <a:lnTo>
                      <a:pt x="178" y="383"/>
                    </a:lnTo>
                    <a:lnTo>
                      <a:pt x="327" y="320"/>
                    </a:lnTo>
                    <a:lnTo>
                      <a:pt x="522" y="242"/>
                    </a:lnTo>
                    <a:lnTo>
                      <a:pt x="639" y="210"/>
                    </a:lnTo>
                    <a:lnTo>
                      <a:pt x="763" y="172"/>
                    </a:lnTo>
                    <a:lnTo>
                      <a:pt x="903" y="140"/>
                    </a:lnTo>
                    <a:lnTo>
                      <a:pt x="1052" y="109"/>
                    </a:lnTo>
                    <a:lnTo>
                      <a:pt x="1216" y="86"/>
                    </a:lnTo>
                    <a:lnTo>
                      <a:pt x="1387" y="63"/>
                    </a:lnTo>
                    <a:lnTo>
                      <a:pt x="1567" y="47"/>
                    </a:lnTo>
                    <a:lnTo>
                      <a:pt x="1754" y="47"/>
                    </a:lnTo>
                    <a:lnTo>
                      <a:pt x="1941" y="47"/>
                    </a:lnTo>
                    <a:lnTo>
                      <a:pt x="2120" y="63"/>
                    </a:lnTo>
                    <a:lnTo>
                      <a:pt x="2315" y="86"/>
                    </a:lnTo>
                    <a:lnTo>
                      <a:pt x="2517" y="117"/>
                    </a:lnTo>
                    <a:lnTo>
                      <a:pt x="2720" y="156"/>
                    </a:lnTo>
                    <a:lnTo>
                      <a:pt x="2938" y="210"/>
                    </a:lnTo>
                    <a:lnTo>
                      <a:pt x="3149" y="281"/>
                    </a:lnTo>
                    <a:lnTo>
                      <a:pt x="3375" y="367"/>
                    </a:lnTo>
                    <a:lnTo>
                      <a:pt x="3398" y="367"/>
                    </a:lnTo>
                    <a:lnTo>
                      <a:pt x="3375" y="320"/>
                    </a:lnTo>
                    <a:lnTo>
                      <a:pt x="3149" y="242"/>
                    </a:lnTo>
                    <a:lnTo>
                      <a:pt x="2931" y="172"/>
                    </a:lnTo>
                    <a:lnTo>
                      <a:pt x="2720" y="117"/>
                    </a:lnTo>
                    <a:lnTo>
                      <a:pt x="2517" y="70"/>
                    </a:lnTo>
                    <a:lnTo>
                      <a:pt x="2315" y="39"/>
                    </a:lnTo>
                    <a:lnTo>
                      <a:pt x="2120" y="16"/>
                    </a:lnTo>
                    <a:lnTo>
                      <a:pt x="1932" y="8"/>
                    </a:lnTo>
                    <a:lnTo>
                      <a:pt x="1754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7" name="Freeform 127"/>
              <p:cNvSpPr>
                <a:spLocks noEditPoints="1"/>
              </p:cNvSpPr>
              <p:nvPr/>
            </p:nvSpPr>
            <p:spPr bwMode="auto">
              <a:xfrm>
                <a:off x="4424" y="992"/>
                <a:ext cx="233" cy="1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26"/>
                  </a:cxn>
                  <a:cxn ang="0">
                    <a:pos x="0" y="218"/>
                  </a:cxn>
                  <a:cxn ang="0">
                    <a:pos x="3710" y="132"/>
                  </a:cxn>
                  <a:cxn ang="0">
                    <a:pos x="3703" y="141"/>
                  </a:cxn>
                  <a:cxn ang="0">
                    <a:pos x="3710" y="132"/>
                  </a:cxn>
                  <a:cxn ang="0">
                    <a:pos x="3719" y="125"/>
                  </a:cxn>
                  <a:cxn ang="0">
                    <a:pos x="3710" y="132"/>
                  </a:cxn>
                  <a:cxn ang="0">
                    <a:pos x="3719" y="125"/>
                  </a:cxn>
                  <a:cxn ang="0">
                    <a:pos x="671" y="15"/>
                  </a:cxn>
                  <a:cxn ang="0">
                    <a:pos x="545" y="62"/>
                  </a:cxn>
                  <a:cxn ang="0">
                    <a:pos x="428" y="101"/>
                  </a:cxn>
                  <a:cxn ang="0">
                    <a:pos x="250" y="171"/>
                  </a:cxn>
                  <a:cxn ang="0">
                    <a:pos x="133" y="226"/>
                  </a:cxn>
                  <a:cxn ang="0">
                    <a:pos x="93" y="249"/>
                  </a:cxn>
                  <a:cxn ang="0">
                    <a:pos x="70" y="258"/>
                  </a:cxn>
                  <a:cxn ang="0">
                    <a:pos x="54" y="258"/>
                  </a:cxn>
                  <a:cxn ang="0">
                    <a:pos x="39" y="258"/>
                  </a:cxn>
                  <a:cxn ang="0">
                    <a:pos x="16" y="242"/>
                  </a:cxn>
                  <a:cxn ang="0">
                    <a:pos x="23" y="288"/>
                  </a:cxn>
                  <a:cxn ang="0">
                    <a:pos x="39" y="296"/>
                  </a:cxn>
                  <a:cxn ang="0">
                    <a:pos x="63" y="304"/>
                  </a:cxn>
                  <a:cxn ang="0">
                    <a:pos x="93" y="296"/>
                  </a:cxn>
                  <a:cxn ang="0">
                    <a:pos x="133" y="272"/>
                  </a:cxn>
                  <a:cxn ang="0">
                    <a:pos x="241" y="218"/>
                  </a:cxn>
                  <a:cxn ang="0">
                    <a:pos x="413" y="148"/>
                  </a:cxn>
                  <a:cxn ang="0">
                    <a:pos x="647" y="70"/>
                  </a:cxn>
                  <a:cxn ang="0">
                    <a:pos x="671" y="15"/>
                  </a:cxn>
                  <a:cxn ang="0">
                    <a:pos x="3141" y="0"/>
                  </a:cxn>
                  <a:cxn ang="0">
                    <a:pos x="3172" y="54"/>
                  </a:cxn>
                  <a:cxn ang="0">
                    <a:pos x="3399" y="117"/>
                  </a:cxn>
                  <a:cxn ang="0">
                    <a:pos x="3632" y="202"/>
                  </a:cxn>
                  <a:cxn ang="0">
                    <a:pos x="3656" y="202"/>
                  </a:cxn>
                  <a:cxn ang="0">
                    <a:pos x="3679" y="202"/>
                  </a:cxn>
                  <a:cxn ang="0">
                    <a:pos x="3679" y="155"/>
                  </a:cxn>
                  <a:cxn ang="0">
                    <a:pos x="3656" y="164"/>
                  </a:cxn>
                  <a:cxn ang="0">
                    <a:pos x="3632" y="155"/>
                  </a:cxn>
                  <a:cxn ang="0">
                    <a:pos x="3383" y="70"/>
                  </a:cxn>
                  <a:cxn ang="0">
                    <a:pos x="3141" y="0"/>
                  </a:cxn>
                </a:cxnLst>
                <a:rect l="0" t="0" r="r" b="b"/>
                <a:pathLst>
                  <a:path w="3719" h="304">
                    <a:moveTo>
                      <a:pt x="0" y="218"/>
                    </a:moveTo>
                    <a:lnTo>
                      <a:pt x="0" y="226"/>
                    </a:lnTo>
                    <a:lnTo>
                      <a:pt x="0" y="218"/>
                    </a:lnTo>
                    <a:close/>
                    <a:moveTo>
                      <a:pt x="3710" y="132"/>
                    </a:moveTo>
                    <a:lnTo>
                      <a:pt x="3703" y="141"/>
                    </a:lnTo>
                    <a:lnTo>
                      <a:pt x="3710" y="132"/>
                    </a:lnTo>
                    <a:close/>
                    <a:moveTo>
                      <a:pt x="3719" y="125"/>
                    </a:moveTo>
                    <a:lnTo>
                      <a:pt x="3710" y="132"/>
                    </a:lnTo>
                    <a:lnTo>
                      <a:pt x="3719" y="125"/>
                    </a:lnTo>
                    <a:close/>
                    <a:moveTo>
                      <a:pt x="671" y="15"/>
                    </a:moveTo>
                    <a:lnTo>
                      <a:pt x="545" y="62"/>
                    </a:lnTo>
                    <a:lnTo>
                      <a:pt x="428" y="101"/>
                    </a:lnTo>
                    <a:lnTo>
                      <a:pt x="250" y="171"/>
                    </a:lnTo>
                    <a:lnTo>
                      <a:pt x="133" y="226"/>
                    </a:lnTo>
                    <a:lnTo>
                      <a:pt x="93" y="249"/>
                    </a:lnTo>
                    <a:lnTo>
                      <a:pt x="70" y="258"/>
                    </a:lnTo>
                    <a:lnTo>
                      <a:pt x="54" y="258"/>
                    </a:lnTo>
                    <a:lnTo>
                      <a:pt x="39" y="258"/>
                    </a:lnTo>
                    <a:lnTo>
                      <a:pt x="16" y="242"/>
                    </a:lnTo>
                    <a:lnTo>
                      <a:pt x="23" y="288"/>
                    </a:lnTo>
                    <a:lnTo>
                      <a:pt x="39" y="296"/>
                    </a:lnTo>
                    <a:lnTo>
                      <a:pt x="63" y="304"/>
                    </a:lnTo>
                    <a:lnTo>
                      <a:pt x="93" y="296"/>
                    </a:lnTo>
                    <a:lnTo>
                      <a:pt x="133" y="272"/>
                    </a:lnTo>
                    <a:lnTo>
                      <a:pt x="241" y="218"/>
                    </a:lnTo>
                    <a:lnTo>
                      <a:pt x="413" y="148"/>
                    </a:lnTo>
                    <a:lnTo>
                      <a:pt x="647" y="70"/>
                    </a:lnTo>
                    <a:lnTo>
                      <a:pt x="671" y="15"/>
                    </a:lnTo>
                    <a:close/>
                    <a:moveTo>
                      <a:pt x="3141" y="0"/>
                    </a:moveTo>
                    <a:lnTo>
                      <a:pt x="3172" y="54"/>
                    </a:lnTo>
                    <a:lnTo>
                      <a:pt x="3399" y="117"/>
                    </a:lnTo>
                    <a:lnTo>
                      <a:pt x="3632" y="202"/>
                    </a:lnTo>
                    <a:lnTo>
                      <a:pt x="3656" y="202"/>
                    </a:lnTo>
                    <a:lnTo>
                      <a:pt x="3679" y="202"/>
                    </a:lnTo>
                    <a:lnTo>
                      <a:pt x="3679" y="155"/>
                    </a:lnTo>
                    <a:lnTo>
                      <a:pt x="3656" y="164"/>
                    </a:lnTo>
                    <a:lnTo>
                      <a:pt x="3632" y="155"/>
                    </a:lnTo>
                    <a:lnTo>
                      <a:pt x="3383" y="70"/>
                    </a:lnTo>
                    <a:lnTo>
                      <a:pt x="3141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8" name="Freeform 128"/>
              <p:cNvSpPr>
                <a:spLocks noEditPoints="1"/>
              </p:cNvSpPr>
              <p:nvPr/>
            </p:nvSpPr>
            <p:spPr bwMode="auto">
              <a:xfrm>
                <a:off x="4438" y="1023"/>
                <a:ext cx="204" cy="28"/>
              </a:xfrm>
              <a:custGeom>
                <a:avLst/>
                <a:gdLst/>
                <a:ahLst/>
                <a:cxnLst>
                  <a:cxn ang="0">
                    <a:pos x="0" y="383"/>
                  </a:cxn>
                  <a:cxn ang="0">
                    <a:pos x="8" y="390"/>
                  </a:cxn>
                  <a:cxn ang="0">
                    <a:pos x="0" y="383"/>
                  </a:cxn>
                  <a:cxn ang="0">
                    <a:pos x="3033" y="234"/>
                  </a:cxn>
                  <a:cxn ang="0">
                    <a:pos x="3017" y="273"/>
                  </a:cxn>
                  <a:cxn ang="0">
                    <a:pos x="3235" y="351"/>
                  </a:cxn>
                  <a:cxn ang="0">
                    <a:pos x="3235" y="359"/>
                  </a:cxn>
                  <a:cxn ang="0">
                    <a:pos x="3258" y="320"/>
                  </a:cxn>
                  <a:cxn ang="0">
                    <a:pos x="3033" y="234"/>
                  </a:cxn>
                  <a:cxn ang="0">
                    <a:pos x="616" y="172"/>
                  </a:cxn>
                  <a:cxn ang="0">
                    <a:pos x="499" y="210"/>
                  </a:cxn>
                  <a:cxn ang="0">
                    <a:pos x="390" y="250"/>
                  </a:cxn>
                  <a:cxn ang="0">
                    <a:pos x="226" y="327"/>
                  </a:cxn>
                  <a:cxn ang="0">
                    <a:pos x="117" y="383"/>
                  </a:cxn>
                  <a:cxn ang="0">
                    <a:pos x="86" y="406"/>
                  </a:cxn>
                  <a:cxn ang="0">
                    <a:pos x="55" y="414"/>
                  </a:cxn>
                  <a:cxn ang="0">
                    <a:pos x="39" y="414"/>
                  </a:cxn>
                  <a:cxn ang="0">
                    <a:pos x="70" y="453"/>
                  </a:cxn>
                  <a:cxn ang="0">
                    <a:pos x="86" y="444"/>
                  </a:cxn>
                  <a:cxn ang="0">
                    <a:pos x="156" y="406"/>
                  </a:cxn>
                  <a:cxn ang="0">
                    <a:pos x="234" y="367"/>
                  </a:cxn>
                  <a:cxn ang="0">
                    <a:pos x="351" y="312"/>
                  </a:cxn>
                  <a:cxn ang="0">
                    <a:pos x="343" y="273"/>
                  </a:cxn>
                  <a:cxn ang="0">
                    <a:pos x="468" y="219"/>
                  </a:cxn>
                  <a:cxn ang="0">
                    <a:pos x="616" y="172"/>
                  </a:cxn>
                  <a:cxn ang="0">
                    <a:pos x="647" y="156"/>
                  </a:cxn>
                  <a:cxn ang="0">
                    <a:pos x="616" y="172"/>
                  </a:cxn>
                  <a:cxn ang="0">
                    <a:pos x="647" y="156"/>
                  </a:cxn>
                  <a:cxn ang="0">
                    <a:pos x="687" y="149"/>
                  </a:cxn>
                  <a:cxn ang="0">
                    <a:pos x="655" y="156"/>
                  </a:cxn>
                  <a:cxn ang="0">
                    <a:pos x="687" y="149"/>
                  </a:cxn>
                  <a:cxn ang="0">
                    <a:pos x="725" y="133"/>
                  </a:cxn>
                  <a:cxn ang="0">
                    <a:pos x="694" y="149"/>
                  </a:cxn>
                  <a:cxn ang="0">
                    <a:pos x="725" y="133"/>
                  </a:cxn>
                  <a:cxn ang="0">
                    <a:pos x="764" y="125"/>
                  </a:cxn>
                  <a:cxn ang="0">
                    <a:pos x="741" y="133"/>
                  </a:cxn>
                  <a:cxn ang="0">
                    <a:pos x="764" y="125"/>
                  </a:cxn>
                  <a:cxn ang="0">
                    <a:pos x="795" y="117"/>
                  </a:cxn>
                  <a:cxn ang="0">
                    <a:pos x="780" y="117"/>
                  </a:cxn>
                  <a:cxn ang="0">
                    <a:pos x="795" y="117"/>
                  </a:cxn>
                  <a:cxn ang="0">
                    <a:pos x="834" y="109"/>
                  </a:cxn>
                  <a:cxn ang="0">
                    <a:pos x="818" y="109"/>
                  </a:cxn>
                  <a:cxn ang="0">
                    <a:pos x="834" y="109"/>
                  </a:cxn>
                  <a:cxn ang="0">
                    <a:pos x="928" y="86"/>
                  </a:cxn>
                  <a:cxn ang="0">
                    <a:pos x="920" y="86"/>
                  </a:cxn>
                  <a:cxn ang="0">
                    <a:pos x="928" y="86"/>
                  </a:cxn>
                  <a:cxn ang="0">
                    <a:pos x="967" y="78"/>
                  </a:cxn>
                  <a:cxn ang="0">
                    <a:pos x="959" y="78"/>
                  </a:cxn>
                  <a:cxn ang="0">
                    <a:pos x="967" y="78"/>
                  </a:cxn>
                  <a:cxn ang="0">
                    <a:pos x="1614" y="0"/>
                  </a:cxn>
                  <a:cxn ang="0">
                    <a:pos x="1606" y="0"/>
                  </a:cxn>
                  <a:cxn ang="0">
                    <a:pos x="1614" y="0"/>
                  </a:cxn>
                </a:cxnLst>
                <a:rect l="0" t="0" r="r" b="b"/>
                <a:pathLst>
                  <a:path w="3258" h="453">
                    <a:moveTo>
                      <a:pt x="0" y="383"/>
                    </a:moveTo>
                    <a:lnTo>
                      <a:pt x="8" y="390"/>
                    </a:lnTo>
                    <a:lnTo>
                      <a:pt x="0" y="383"/>
                    </a:lnTo>
                    <a:close/>
                    <a:moveTo>
                      <a:pt x="3033" y="234"/>
                    </a:moveTo>
                    <a:lnTo>
                      <a:pt x="3017" y="273"/>
                    </a:lnTo>
                    <a:lnTo>
                      <a:pt x="3235" y="351"/>
                    </a:lnTo>
                    <a:lnTo>
                      <a:pt x="3235" y="359"/>
                    </a:lnTo>
                    <a:lnTo>
                      <a:pt x="3258" y="320"/>
                    </a:lnTo>
                    <a:lnTo>
                      <a:pt x="3033" y="234"/>
                    </a:lnTo>
                    <a:close/>
                    <a:moveTo>
                      <a:pt x="616" y="172"/>
                    </a:moveTo>
                    <a:lnTo>
                      <a:pt x="499" y="210"/>
                    </a:lnTo>
                    <a:lnTo>
                      <a:pt x="390" y="250"/>
                    </a:lnTo>
                    <a:lnTo>
                      <a:pt x="226" y="327"/>
                    </a:lnTo>
                    <a:lnTo>
                      <a:pt x="117" y="383"/>
                    </a:lnTo>
                    <a:lnTo>
                      <a:pt x="86" y="406"/>
                    </a:lnTo>
                    <a:lnTo>
                      <a:pt x="55" y="414"/>
                    </a:lnTo>
                    <a:lnTo>
                      <a:pt x="39" y="414"/>
                    </a:lnTo>
                    <a:lnTo>
                      <a:pt x="70" y="453"/>
                    </a:lnTo>
                    <a:lnTo>
                      <a:pt x="86" y="444"/>
                    </a:lnTo>
                    <a:lnTo>
                      <a:pt x="156" y="406"/>
                    </a:lnTo>
                    <a:lnTo>
                      <a:pt x="234" y="367"/>
                    </a:lnTo>
                    <a:lnTo>
                      <a:pt x="351" y="312"/>
                    </a:lnTo>
                    <a:lnTo>
                      <a:pt x="343" y="273"/>
                    </a:lnTo>
                    <a:lnTo>
                      <a:pt x="468" y="219"/>
                    </a:lnTo>
                    <a:lnTo>
                      <a:pt x="616" y="172"/>
                    </a:lnTo>
                    <a:close/>
                    <a:moveTo>
                      <a:pt x="647" y="156"/>
                    </a:moveTo>
                    <a:lnTo>
                      <a:pt x="616" y="172"/>
                    </a:lnTo>
                    <a:lnTo>
                      <a:pt x="647" y="156"/>
                    </a:lnTo>
                    <a:close/>
                    <a:moveTo>
                      <a:pt x="687" y="149"/>
                    </a:moveTo>
                    <a:lnTo>
                      <a:pt x="655" y="156"/>
                    </a:lnTo>
                    <a:lnTo>
                      <a:pt x="687" y="149"/>
                    </a:lnTo>
                    <a:close/>
                    <a:moveTo>
                      <a:pt x="725" y="133"/>
                    </a:moveTo>
                    <a:lnTo>
                      <a:pt x="694" y="149"/>
                    </a:lnTo>
                    <a:lnTo>
                      <a:pt x="725" y="133"/>
                    </a:lnTo>
                    <a:close/>
                    <a:moveTo>
                      <a:pt x="764" y="125"/>
                    </a:moveTo>
                    <a:lnTo>
                      <a:pt x="741" y="133"/>
                    </a:lnTo>
                    <a:lnTo>
                      <a:pt x="764" y="125"/>
                    </a:lnTo>
                    <a:close/>
                    <a:moveTo>
                      <a:pt x="795" y="117"/>
                    </a:moveTo>
                    <a:lnTo>
                      <a:pt x="780" y="117"/>
                    </a:lnTo>
                    <a:lnTo>
                      <a:pt x="795" y="117"/>
                    </a:lnTo>
                    <a:close/>
                    <a:moveTo>
                      <a:pt x="834" y="109"/>
                    </a:moveTo>
                    <a:lnTo>
                      <a:pt x="818" y="109"/>
                    </a:lnTo>
                    <a:lnTo>
                      <a:pt x="834" y="109"/>
                    </a:lnTo>
                    <a:close/>
                    <a:moveTo>
                      <a:pt x="928" y="86"/>
                    </a:moveTo>
                    <a:lnTo>
                      <a:pt x="920" y="86"/>
                    </a:lnTo>
                    <a:lnTo>
                      <a:pt x="928" y="86"/>
                    </a:lnTo>
                    <a:close/>
                    <a:moveTo>
                      <a:pt x="967" y="78"/>
                    </a:moveTo>
                    <a:lnTo>
                      <a:pt x="959" y="78"/>
                    </a:lnTo>
                    <a:lnTo>
                      <a:pt x="967" y="78"/>
                    </a:lnTo>
                    <a:close/>
                    <a:moveTo>
                      <a:pt x="1614" y="0"/>
                    </a:moveTo>
                    <a:lnTo>
                      <a:pt x="1606" y="0"/>
                    </a:lnTo>
                    <a:lnTo>
                      <a:pt x="1614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9" name="Freeform 129"/>
              <p:cNvSpPr>
                <a:spLocks/>
              </p:cNvSpPr>
              <p:nvPr/>
            </p:nvSpPr>
            <p:spPr bwMode="auto">
              <a:xfrm>
                <a:off x="4431" y="934"/>
                <a:ext cx="218" cy="34"/>
              </a:xfrm>
              <a:custGeom>
                <a:avLst/>
                <a:gdLst/>
                <a:ahLst/>
                <a:cxnLst>
                  <a:cxn ang="0">
                    <a:pos x="1793" y="0"/>
                  </a:cxn>
                  <a:cxn ang="0">
                    <a:pos x="1646" y="0"/>
                  </a:cxn>
                  <a:cxn ang="0">
                    <a:pos x="1505" y="8"/>
                  </a:cxn>
                  <a:cxn ang="0">
                    <a:pos x="1239" y="40"/>
                  </a:cxn>
                  <a:cxn ang="0">
                    <a:pos x="998" y="78"/>
                  </a:cxn>
                  <a:cxn ang="0">
                    <a:pos x="780" y="125"/>
                  </a:cxn>
                  <a:cxn ang="0">
                    <a:pos x="585" y="180"/>
                  </a:cxn>
                  <a:cxn ang="0">
                    <a:pos x="421" y="242"/>
                  </a:cxn>
                  <a:cxn ang="0">
                    <a:pos x="281" y="297"/>
                  </a:cxn>
                  <a:cxn ang="0">
                    <a:pos x="172" y="344"/>
                  </a:cxn>
                  <a:cxn ang="0">
                    <a:pos x="63" y="398"/>
                  </a:cxn>
                  <a:cxn ang="0">
                    <a:pos x="23" y="422"/>
                  </a:cxn>
                  <a:cxn ang="0">
                    <a:pos x="0" y="445"/>
                  </a:cxn>
                  <a:cxn ang="0">
                    <a:pos x="0" y="476"/>
                  </a:cxn>
                  <a:cxn ang="0">
                    <a:pos x="8" y="508"/>
                  </a:cxn>
                  <a:cxn ang="0">
                    <a:pos x="23" y="531"/>
                  </a:cxn>
                  <a:cxn ang="0">
                    <a:pos x="47" y="539"/>
                  </a:cxn>
                  <a:cxn ang="0">
                    <a:pos x="55" y="539"/>
                  </a:cxn>
                  <a:cxn ang="0">
                    <a:pos x="70" y="539"/>
                  </a:cxn>
                  <a:cxn ang="0">
                    <a:pos x="86" y="531"/>
                  </a:cxn>
                  <a:cxn ang="0">
                    <a:pos x="117" y="515"/>
                  </a:cxn>
                  <a:cxn ang="0">
                    <a:pos x="210" y="468"/>
                  </a:cxn>
                  <a:cxn ang="0">
                    <a:pos x="359" y="398"/>
                  </a:cxn>
                  <a:cxn ang="0">
                    <a:pos x="554" y="328"/>
                  </a:cxn>
                  <a:cxn ang="0">
                    <a:pos x="671" y="289"/>
                  </a:cxn>
                  <a:cxn ang="0">
                    <a:pos x="795" y="250"/>
                  </a:cxn>
                  <a:cxn ang="0">
                    <a:pos x="935" y="218"/>
                  </a:cxn>
                  <a:cxn ang="0">
                    <a:pos x="1084" y="188"/>
                  </a:cxn>
                  <a:cxn ang="0">
                    <a:pos x="1248" y="164"/>
                  </a:cxn>
                  <a:cxn ang="0">
                    <a:pos x="1419" y="141"/>
                  </a:cxn>
                  <a:cxn ang="0">
                    <a:pos x="1599" y="133"/>
                  </a:cxn>
                  <a:cxn ang="0">
                    <a:pos x="1786" y="125"/>
                  </a:cxn>
                  <a:cxn ang="0">
                    <a:pos x="1964" y="133"/>
                  </a:cxn>
                  <a:cxn ang="0">
                    <a:pos x="2152" y="141"/>
                  </a:cxn>
                  <a:cxn ang="0">
                    <a:pos x="2347" y="164"/>
                  </a:cxn>
                  <a:cxn ang="0">
                    <a:pos x="2549" y="195"/>
                  </a:cxn>
                  <a:cxn ang="0">
                    <a:pos x="2752" y="242"/>
                  </a:cxn>
                  <a:cxn ang="0">
                    <a:pos x="2963" y="297"/>
                  </a:cxn>
                  <a:cxn ang="0">
                    <a:pos x="3181" y="367"/>
                  </a:cxn>
                  <a:cxn ang="0">
                    <a:pos x="3407" y="445"/>
                  </a:cxn>
                  <a:cxn ang="0">
                    <a:pos x="3430" y="445"/>
                  </a:cxn>
                  <a:cxn ang="0">
                    <a:pos x="3445" y="445"/>
                  </a:cxn>
                  <a:cxn ang="0">
                    <a:pos x="3461" y="438"/>
                  </a:cxn>
                  <a:cxn ang="0">
                    <a:pos x="3477" y="422"/>
                  </a:cxn>
                  <a:cxn ang="0">
                    <a:pos x="3485" y="406"/>
                  </a:cxn>
                  <a:cxn ang="0">
                    <a:pos x="3485" y="391"/>
                  </a:cxn>
                  <a:cxn ang="0">
                    <a:pos x="3485" y="367"/>
                  </a:cxn>
                  <a:cxn ang="0">
                    <a:pos x="3477" y="351"/>
                  </a:cxn>
                  <a:cxn ang="0">
                    <a:pos x="3461" y="335"/>
                  </a:cxn>
                  <a:cxn ang="0">
                    <a:pos x="3445" y="328"/>
                  </a:cxn>
                  <a:cxn ang="0">
                    <a:pos x="3352" y="289"/>
                  </a:cxn>
                  <a:cxn ang="0">
                    <a:pos x="3282" y="265"/>
                  </a:cxn>
                  <a:cxn ang="0">
                    <a:pos x="3282" y="258"/>
                  </a:cxn>
                  <a:cxn ang="0">
                    <a:pos x="3071" y="195"/>
                  </a:cxn>
                  <a:cxn ang="0">
                    <a:pos x="2877" y="141"/>
                  </a:cxn>
                  <a:cxn ang="0">
                    <a:pos x="2682" y="94"/>
                  </a:cxn>
                  <a:cxn ang="0">
                    <a:pos x="2495" y="55"/>
                  </a:cxn>
                  <a:cxn ang="0">
                    <a:pos x="2308" y="31"/>
                  </a:cxn>
                  <a:cxn ang="0">
                    <a:pos x="2128" y="16"/>
                  </a:cxn>
                  <a:cxn ang="0">
                    <a:pos x="1957" y="0"/>
                  </a:cxn>
                  <a:cxn ang="0">
                    <a:pos x="1793" y="0"/>
                  </a:cxn>
                </a:cxnLst>
                <a:rect l="0" t="0" r="r" b="b"/>
                <a:pathLst>
                  <a:path w="3485" h="539">
                    <a:moveTo>
                      <a:pt x="1793" y="0"/>
                    </a:moveTo>
                    <a:lnTo>
                      <a:pt x="1646" y="0"/>
                    </a:lnTo>
                    <a:lnTo>
                      <a:pt x="1505" y="8"/>
                    </a:lnTo>
                    <a:lnTo>
                      <a:pt x="1239" y="40"/>
                    </a:lnTo>
                    <a:lnTo>
                      <a:pt x="998" y="78"/>
                    </a:lnTo>
                    <a:lnTo>
                      <a:pt x="780" y="125"/>
                    </a:lnTo>
                    <a:lnTo>
                      <a:pt x="585" y="180"/>
                    </a:lnTo>
                    <a:lnTo>
                      <a:pt x="421" y="242"/>
                    </a:lnTo>
                    <a:lnTo>
                      <a:pt x="281" y="297"/>
                    </a:lnTo>
                    <a:lnTo>
                      <a:pt x="172" y="344"/>
                    </a:lnTo>
                    <a:lnTo>
                      <a:pt x="63" y="398"/>
                    </a:lnTo>
                    <a:lnTo>
                      <a:pt x="23" y="422"/>
                    </a:lnTo>
                    <a:lnTo>
                      <a:pt x="0" y="445"/>
                    </a:lnTo>
                    <a:lnTo>
                      <a:pt x="0" y="476"/>
                    </a:lnTo>
                    <a:lnTo>
                      <a:pt x="8" y="508"/>
                    </a:lnTo>
                    <a:lnTo>
                      <a:pt x="23" y="531"/>
                    </a:lnTo>
                    <a:lnTo>
                      <a:pt x="47" y="539"/>
                    </a:lnTo>
                    <a:lnTo>
                      <a:pt x="55" y="539"/>
                    </a:lnTo>
                    <a:lnTo>
                      <a:pt x="70" y="539"/>
                    </a:lnTo>
                    <a:lnTo>
                      <a:pt x="86" y="531"/>
                    </a:lnTo>
                    <a:lnTo>
                      <a:pt x="117" y="515"/>
                    </a:lnTo>
                    <a:lnTo>
                      <a:pt x="210" y="468"/>
                    </a:lnTo>
                    <a:lnTo>
                      <a:pt x="359" y="398"/>
                    </a:lnTo>
                    <a:lnTo>
                      <a:pt x="554" y="328"/>
                    </a:lnTo>
                    <a:lnTo>
                      <a:pt x="671" y="289"/>
                    </a:lnTo>
                    <a:lnTo>
                      <a:pt x="795" y="250"/>
                    </a:lnTo>
                    <a:lnTo>
                      <a:pt x="935" y="218"/>
                    </a:lnTo>
                    <a:lnTo>
                      <a:pt x="1084" y="188"/>
                    </a:lnTo>
                    <a:lnTo>
                      <a:pt x="1248" y="164"/>
                    </a:lnTo>
                    <a:lnTo>
                      <a:pt x="1419" y="141"/>
                    </a:lnTo>
                    <a:lnTo>
                      <a:pt x="1599" y="133"/>
                    </a:lnTo>
                    <a:lnTo>
                      <a:pt x="1786" y="125"/>
                    </a:lnTo>
                    <a:lnTo>
                      <a:pt x="1964" y="133"/>
                    </a:lnTo>
                    <a:lnTo>
                      <a:pt x="2152" y="141"/>
                    </a:lnTo>
                    <a:lnTo>
                      <a:pt x="2347" y="164"/>
                    </a:lnTo>
                    <a:lnTo>
                      <a:pt x="2549" y="195"/>
                    </a:lnTo>
                    <a:lnTo>
                      <a:pt x="2752" y="242"/>
                    </a:lnTo>
                    <a:lnTo>
                      <a:pt x="2963" y="297"/>
                    </a:lnTo>
                    <a:lnTo>
                      <a:pt x="3181" y="367"/>
                    </a:lnTo>
                    <a:lnTo>
                      <a:pt x="3407" y="445"/>
                    </a:lnTo>
                    <a:lnTo>
                      <a:pt x="3430" y="445"/>
                    </a:lnTo>
                    <a:lnTo>
                      <a:pt x="3445" y="445"/>
                    </a:lnTo>
                    <a:lnTo>
                      <a:pt x="3461" y="438"/>
                    </a:lnTo>
                    <a:lnTo>
                      <a:pt x="3477" y="422"/>
                    </a:lnTo>
                    <a:lnTo>
                      <a:pt x="3485" y="406"/>
                    </a:lnTo>
                    <a:lnTo>
                      <a:pt x="3485" y="391"/>
                    </a:lnTo>
                    <a:lnTo>
                      <a:pt x="3485" y="367"/>
                    </a:lnTo>
                    <a:lnTo>
                      <a:pt x="3477" y="351"/>
                    </a:lnTo>
                    <a:lnTo>
                      <a:pt x="3461" y="335"/>
                    </a:lnTo>
                    <a:lnTo>
                      <a:pt x="3445" y="328"/>
                    </a:lnTo>
                    <a:lnTo>
                      <a:pt x="3352" y="289"/>
                    </a:lnTo>
                    <a:lnTo>
                      <a:pt x="3282" y="265"/>
                    </a:lnTo>
                    <a:lnTo>
                      <a:pt x="3282" y="258"/>
                    </a:lnTo>
                    <a:lnTo>
                      <a:pt x="3071" y="195"/>
                    </a:lnTo>
                    <a:lnTo>
                      <a:pt x="2877" y="141"/>
                    </a:lnTo>
                    <a:lnTo>
                      <a:pt x="2682" y="94"/>
                    </a:lnTo>
                    <a:lnTo>
                      <a:pt x="2495" y="55"/>
                    </a:lnTo>
                    <a:lnTo>
                      <a:pt x="2308" y="31"/>
                    </a:lnTo>
                    <a:lnTo>
                      <a:pt x="2128" y="16"/>
                    </a:lnTo>
                    <a:lnTo>
                      <a:pt x="1957" y="0"/>
                    </a:lnTo>
                    <a:lnTo>
                      <a:pt x="1793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0" name="Freeform 130"/>
              <p:cNvSpPr>
                <a:spLocks/>
              </p:cNvSpPr>
              <p:nvPr/>
            </p:nvSpPr>
            <p:spPr bwMode="auto">
              <a:xfrm>
                <a:off x="4424" y="974"/>
                <a:ext cx="233" cy="34"/>
              </a:xfrm>
              <a:custGeom>
                <a:avLst/>
                <a:gdLst/>
                <a:ahLst/>
                <a:cxnLst>
                  <a:cxn ang="0">
                    <a:pos x="1762" y="8"/>
                  </a:cxn>
                  <a:cxn ang="0">
                    <a:pos x="1465" y="23"/>
                  </a:cxn>
                  <a:cxn ang="0">
                    <a:pos x="1278" y="47"/>
                  </a:cxn>
                  <a:cxn ang="0">
                    <a:pos x="1177" y="62"/>
                  </a:cxn>
                  <a:cxn ang="0">
                    <a:pos x="1138" y="70"/>
                  </a:cxn>
                  <a:cxn ang="0">
                    <a:pos x="1037" y="86"/>
                  </a:cxn>
                  <a:cxn ang="0">
                    <a:pos x="1006" y="93"/>
                  </a:cxn>
                  <a:cxn ang="0">
                    <a:pos x="796" y="140"/>
                  </a:cxn>
                  <a:cxn ang="0">
                    <a:pos x="476" y="242"/>
                  </a:cxn>
                  <a:cxn ang="0">
                    <a:pos x="234" y="327"/>
                  </a:cxn>
                  <a:cxn ang="0">
                    <a:pos x="31" y="430"/>
                  </a:cxn>
                  <a:cxn ang="0">
                    <a:pos x="15" y="437"/>
                  </a:cxn>
                  <a:cxn ang="0">
                    <a:pos x="0" y="468"/>
                  </a:cxn>
                  <a:cxn ang="0">
                    <a:pos x="8" y="507"/>
                  </a:cxn>
                  <a:cxn ang="0">
                    <a:pos x="24" y="531"/>
                  </a:cxn>
                  <a:cxn ang="0">
                    <a:pos x="62" y="547"/>
                  </a:cxn>
                  <a:cxn ang="0">
                    <a:pos x="101" y="538"/>
                  </a:cxn>
                  <a:cxn ang="0">
                    <a:pos x="258" y="460"/>
                  </a:cxn>
                  <a:cxn ang="0">
                    <a:pos x="553" y="351"/>
                  </a:cxn>
                  <a:cxn ang="0">
                    <a:pos x="936" y="242"/>
                  </a:cxn>
                  <a:cxn ang="0">
                    <a:pos x="1224" y="187"/>
                  </a:cxn>
                  <a:cxn ang="0">
                    <a:pos x="1559" y="149"/>
                  </a:cxn>
                  <a:cxn ang="0">
                    <a:pos x="1926" y="133"/>
                  </a:cxn>
                  <a:cxn ang="0">
                    <a:pos x="2354" y="149"/>
                  </a:cxn>
                  <a:cxn ang="0">
                    <a:pos x="2666" y="187"/>
                  </a:cxn>
                  <a:cxn ang="0">
                    <a:pos x="2986" y="250"/>
                  </a:cxn>
                  <a:cxn ang="0">
                    <a:pos x="3391" y="359"/>
                  </a:cxn>
                  <a:cxn ang="0">
                    <a:pos x="3664" y="453"/>
                  </a:cxn>
                  <a:cxn ang="0">
                    <a:pos x="3703" y="437"/>
                  </a:cxn>
                  <a:cxn ang="0">
                    <a:pos x="3718" y="421"/>
                  </a:cxn>
                  <a:cxn ang="0">
                    <a:pos x="3727" y="406"/>
                  </a:cxn>
                  <a:cxn ang="0">
                    <a:pos x="3727" y="367"/>
                  </a:cxn>
                  <a:cxn ang="0">
                    <a:pos x="3703" y="336"/>
                  </a:cxn>
                  <a:cxn ang="0">
                    <a:pos x="3680" y="320"/>
                  </a:cxn>
                  <a:cxn ang="0">
                    <a:pos x="3360" y="219"/>
                  </a:cxn>
                  <a:cxn ang="0">
                    <a:pos x="3048" y="133"/>
                  </a:cxn>
                  <a:cxn ang="0">
                    <a:pos x="2682" y="62"/>
                  </a:cxn>
                  <a:cxn ang="0">
                    <a:pos x="2627" y="55"/>
                  </a:cxn>
                  <a:cxn ang="0">
                    <a:pos x="2581" y="47"/>
                  </a:cxn>
                  <a:cxn ang="0">
                    <a:pos x="2534" y="39"/>
                  </a:cxn>
                  <a:cxn ang="0">
                    <a:pos x="2480" y="39"/>
                  </a:cxn>
                  <a:cxn ang="0">
                    <a:pos x="2144" y="8"/>
                  </a:cxn>
                </a:cxnLst>
                <a:rect l="0" t="0" r="r" b="b"/>
                <a:pathLst>
                  <a:path w="3727" h="547">
                    <a:moveTo>
                      <a:pt x="1926" y="0"/>
                    </a:moveTo>
                    <a:lnTo>
                      <a:pt x="1762" y="8"/>
                    </a:lnTo>
                    <a:lnTo>
                      <a:pt x="1614" y="16"/>
                    </a:lnTo>
                    <a:lnTo>
                      <a:pt x="1465" y="23"/>
                    </a:lnTo>
                    <a:lnTo>
                      <a:pt x="1325" y="39"/>
                    </a:lnTo>
                    <a:lnTo>
                      <a:pt x="1278" y="47"/>
                    </a:lnTo>
                    <a:lnTo>
                      <a:pt x="1193" y="62"/>
                    </a:lnTo>
                    <a:lnTo>
                      <a:pt x="1177" y="62"/>
                    </a:lnTo>
                    <a:lnTo>
                      <a:pt x="1154" y="70"/>
                    </a:lnTo>
                    <a:lnTo>
                      <a:pt x="1138" y="70"/>
                    </a:lnTo>
                    <a:lnTo>
                      <a:pt x="1115" y="70"/>
                    </a:lnTo>
                    <a:lnTo>
                      <a:pt x="1037" y="86"/>
                    </a:lnTo>
                    <a:lnTo>
                      <a:pt x="1030" y="86"/>
                    </a:lnTo>
                    <a:lnTo>
                      <a:pt x="1006" y="93"/>
                    </a:lnTo>
                    <a:lnTo>
                      <a:pt x="998" y="93"/>
                    </a:lnTo>
                    <a:lnTo>
                      <a:pt x="796" y="140"/>
                    </a:lnTo>
                    <a:lnTo>
                      <a:pt x="623" y="187"/>
                    </a:lnTo>
                    <a:lnTo>
                      <a:pt x="476" y="242"/>
                    </a:lnTo>
                    <a:lnTo>
                      <a:pt x="343" y="289"/>
                    </a:lnTo>
                    <a:lnTo>
                      <a:pt x="234" y="327"/>
                    </a:lnTo>
                    <a:lnTo>
                      <a:pt x="85" y="398"/>
                    </a:lnTo>
                    <a:lnTo>
                      <a:pt x="31" y="430"/>
                    </a:lnTo>
                    <a:lnTo>
                      <a:pt x="24" y="437"/>
                    </a:lnTo>
                    <a:lnTo>
                      <a:pt x="15" y="437"/>
                    </a:lnTo>
                    <a:lnTo>
                      <a:pt x="8" y="453"/>
                    </a:lnTo>
                    <a:lnTo>
                      <a:pt x="0" y="468"/>
                    </a:lnTo>
                    <a:lnTo>
                      <a:pt x="0" y="491"/>
                    </a:lnTo>
                    <a:lnTo>
                      <a:pt x="8" y="507"/>
                    </a:lnTo>
                    <a:lnTo>
                      <a:pt x="8" y="515"/>
                    </a:lnTo>
                    <a:lnTo>
                      <a:pt x="24" y="531"/>
                    </a:lnTo>
                    <a:lnTo>
                      <a:pt x="47" y="547"/>
                    </a:lnTo>
                    <a:lnTo>
                      <a:pt x="62" y="547"/>
                    </a:lnTo>
                    <a:lnTo>
                      <a:pt x="78" y="547"/>
                    </a:lnTo>
                    <a:lnTo>
                      <a:pt x="101" y="538"/>
                    </a:lnTo>
                    <a:lnTo>
                      <a:pt x="141" y="515"/>
                    </a:lnTo>
                    <a:lnTo>
                      <a:pt x="258" y="460"/>
                    </a:lnTo>
                    <a:lnTo>
                      <a:pt x="436" y="390"/>
                    </a:lnTo>
                    <a:lnTo>
                      <a:pt x="553" y="351"/>
                    </a:lnTo>
                    <a:lnTo>
                      <a:pt x="679" y="304"/>
                    </a:lnTo>
                    <a:lnTo>
                      <a:pt x="936" y="242"/>
                    </a:lnTo>
                    <a:lnTo>
                      <a:pt x="1076" y="210"/>
                    </a:lnTo>
                    <a:lnTo>
                      <a:pt x="1224" y="187"/>
                    </a:lnTo>
                    <a:lnTo>
                      <a:pt x="1388" y="164"/>
                    </a:lnTo>
                    <a:lnTo>
                      <a:pt x="1559" y="149"/>
                    </a:lnTo>
                    <a:lnTo>
                      <a:pt x="1739" y="133"/>
                    </a:lnTo>
                    <a:lnTo>
                      <a:pt x="1926" y="133"/>
                    </a:lnTo>
                    <a:lnTo>
                      <a:pt x="2206" y="140"/>
                    </a:lnTo>
                    <a:lnTo>
                      <a:pt x="2354" y="149"/>
                    </a:lnTo>
                    <a:lnTo>
                      <a:pt x="2510" y="164"/>
                    </a:lnTo>
                    <a:lnTo>
                      <a:pt x="2666" y="187"/>
                    </a:lnTo>
                    <a:lnTo>
                      <a:pt x="2822" y="219"/>
                    </a:lnTo>
                    <a:lnTo>
                      <a:pt x="2986" y="250"/>
                    </a:lnTo>
                    <a:lnTo>
                      <a:pt x="3149" y="289"/>
                    </a:lnTo>
                    <a:lnTo>
                      <a:pt x="3391" y="359"/>
                    </a:lnTo>
                    <a:lnTo>
                      <a:pt x="3640" y="444"/>
                    </a:lnTo>
                    <a:lnTo>
                      <a:pt x="3664" y="453"/>
                    </a:lnTo>
                    <a:lnTo>
                      <a:pt x="3687" y="444"/>
                    </a:lnTo>
                    <a:lnTo>
                      <a:pt x="3703" y="437"/>
                    </a:lnTo>
                    <a:lnTo>
                      <a:pt x="3711" y="430"/>
                    </a:lnTo>
                    <a:lnTo>
                      <a:pt x="3718" y="421"/>
                    </a:lnTo>
                    <a:lnTo>
                      <a:pt x="3727" y="414"/>
                    </a:lnTo>
                    <a:lnTo>
                      <a:pt x="3727" y="406"/>
                    </a:lnTo>
                    <a:lnTo>
                      <a:pt x="3727" y="383"/>
                    </a:lnTo>
                    <a:lnTo>
                      <a:pt x="3727" y="367"/>
                    </a:lnTo>
                    <a:lnTo>
                      <a:pt x="3718" y="351"/>
                    </a:lnTo>
                    <a:lnTo>
                      <a:pt x="3703" y="336"/>
                    </a:lnTo>
                    <a:lnTo>
                      <a:pt x="3687" y="327"/>
                    </a:lnTo>
                    <a:lnTo>
                      <a:pt x="3680" y="320"/>
                    </a:lnTo>
                    <a:lnTo>
                      <a:pt x="3516" y="266"/>
                    </a:lnTo>
                    <a:lnTo>
                      <a:pt x="3360" y="219"/>
                    </a:lnTo>
                    <a:lnTo>
                      <a:pt x="3204" y="172"/>
                    </a:lnTo>
                    <a:lnTo>
                      <a:pt x="3048" y="133"/>
                    </a:lnTo>
                    <a:lnTo>
                      <a:pt x="2861" y="93"/>
                    </a:lnTo>
                    <a:lnTo>
                      <a:pt x="2682" y="62"/>
                    </a:lnTo>
                    <a:lnTo>
                      <a:pt x="2666" y="62"/>
                    </a:lnTo>
                    <a:lnTo>
                      <a:pt x="2627" y="55"/>
                    </a:lnTo>
                    <a:lnTo>
                      <a:pt x="2595" y="47"/>
                    </a:lnTo>
                    <a:lnTo>
                      <a:pt x="2581" y="47"/>
                    </a:lnTo>
                    <a:lnTo>
                      <a:pt x="2541" y="47"/>
                    </a:lnTo>
                    <a:lnTo>
                      <a:pt x="2534" y="39"/>
                    </a:lnTo>
                    <a:lnTo>
                      <a:pt x="2487" y="39"/>
                    </a:lnTo>
                    <a:lnTo>
                      <a:pt x="2480" y="39"/>
                    </a:lnTo>
                    <a:lnTo>
                      <a:pt x="2378" y="23"/>
                    </a:lnTo>
                    <a:lnTo>
                      <a:pt x="2144" y="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1" name="Freeform 131"/>
              <p:cNvSpPr>
                <a:spLocks/>
              </p:cNvSpPr>
              <p:nvPr/>
            </p:nvSpPr>
            <p:spPr bwMode="auto">
              <a:xfrm>
                <a:off x="4438" y="1015"/>
                <a:ext cx="209" cy="33"/>
              </a:xfrm>
              <a:custGeom>
                <a:avLst/>
                <a:gdLst/>
                <a:ahLst/>
                <a:cxnLst>
                  <a:cxn ang="0">
                    <a:pos x="1528" y="0"/>
                  </a:cxn>
                  <a:cxn ang="0">
                    <a:pos x="1177" y="39"/>
                  </a:cxn>
                  <a:cxn ang="0">
                    <a:pos x="873" y="94"/>
                  </a:cxn>
                  <a:cxn ang="0">
                    <a:pos x="608" y="164"/>
                  </a:cxn>
                  <a:cxn ang="0">
                    <a:pos x="297" y="281"/>
                  </a:cxn>
                  <a:cxn ang="0">
                    <a:pos x="63" y="398"/>
                  </a:cxn>
                  <a:cxn ang="0">
                    <a:pos x="8" y="437"/>
                  </a:cxn>
                  <a:cxn ang="0">
                    <a:pos x="0" y="484"/>
                  </a:cxn>
                  <a:cxn ang="0">
                    <a:pos x="16" y="515"/>
                  </a:cxn>
                  <a:cxn ang="0">
                    <a:pos x="47" y="539"/>
                  </a:cxn>
                  <a:cxn ang="0">
                    <a:pos x="94" y="531"/>
                  </a:cxn>
                  <a:cxn ang="0">
                    <a:pos x="234" y="452"/>
                  </a:cxn>
                  <a:cxn ang="0">
                    <a:pos x="507" y="335"/>
                  </a:cxn>
                  <a:cxn ang="0">
                    <a:pos x="655" y="281"/>
                  </a:cxn>
                  <a:cxn ang="0">
                    <a:pos x="695" y="274"/>
                  </a:cxn>
                  <a:cxn ang="0">
                    <a:pos x="733" y="258"/>
                  </a:cxn>
                  <a:cxn ang="0">
                    <a:pos x="772" y="250"/>
                  </a:cxn>
                  <a:cxn ang="0">
                    <a:pos x="803" y="242"/>
                  </a:cxn>
                  <a:cxn ang="0">
                    <a:pos x="842" y="234"/>
                  </a:cxn>
                  <a:cxn ang="0">
                    <a:pos x="936" y="211"/>
                  </a:cxn>
                  <a:cxn ang="0">
                    <a:pos x="975" y="203"/>
                  </a:cxn>
                  <a:cxn ang="0">
                    <a:pos x="1154" y="172"/>
                  </a:cxn>
                  <a:cxn ang="0">
                    <a:pos x="1357" y="141"/>
                  </a:cxn>
                  <a:cxn ang="0">
                    <a:pos x="1614" y="125"/>
                  </a:cxn>
                  <a:cxn ang="0">
                    <a:pos x="1708" y="125"/>
                  </a:cxn>
                  <a:cxn ang="0">
                    <a:pos x="2012" y="141"/>
                  </a:cxn>
                  <a:cxn ang="0">
                    <a:pos x="2339" y="180"/>
                  </a:cxn>
                  <a:cxn ang="0">
                    <a:pos x="2682" y="250"/>
                  </a:cxn>
                  <a:cxn ang="0">
                    <a:pos x="3041" y="359"/>
                  </a:cxn>
                  <a:cxn ang="0">
                    <a:pos x="3282" y="452"/>
                  </a:cxn>
                  <a:cxn ang="0">
                    <a:pos x="3313" y="437"/>
                  </a:cxn>
                  <a:cxn ang="0">
                    <a:pos x="3336" y="406"/>
                  </a:cxn>
                  <a:cxn ang="0">
                    <a:pos x="3336" y="375"/>
                  </a:cxn>
                  <a:cxn ang="0">
                    <a:pos x="3321" y="335"/>
                  </a:cxn>
                  <a:cxn ang="0">
                    <a:pos x="3056" y="234"/>
                  </a:cxn>
                  <a:cxn ang="0">
                    <a:pos x="2713" y="125"/>
                  </a:cxn>
                  <a:cxn ang="0">
                    <a:pos x="2386" y="54"/>
                  </a:cxn>
                  <a:cxn ang="0">
                    <a:pos x="2339" y="47"/>
                  </a:cxn>
                  <a:cxn ang="0">
                    <a:pos x="2222" y="32"/>
                  </a:cxn>
                  <a:cxn ang="0">
                    <a:pos x="2175" y="24"/>
                  </a:cxn>
                  <a:cxn ang="0">
                    <a:pos x="2129" y="24"/>
                  </a:cxn>
                  <a:cxn ang="0">
                    <a:pos x="2082" y="16"/>
                  </a:cxn>
                  <a:cxn ang="0">
                    <a:pos x="1887" y="0"/>
                  </a:cxn>
                </a:cxnLst>
                <a:rect l="0" t="0" r="r" b="b"/>
                <a:pathLst>
                  <a:path w="3345" h="539">
                    <a:moveTo>
                      <a:pt x="1715" y="0"/>
                    </a:moveTo>
                    <a:lnTo>
                      <a:pt x="1528" y="0"/>
                    </a:lnTo>
                    <a:lnTo>
                      <a:pt x="1349" y="16"/>
                    </a:lnTo>
                    <a:lnTo>
                      <a:pt x="1177" y="39"/>
                    </a:lnTo>
                    <a:lnTo>
                      <a:pt x="1022" y="63"/>
                    </a:lnTo>
                    <a:lnTo>
                      <a:pt x="873" y="94"/>
                    </a:lnTo>
                    <a:lnTo>
                      <a:pt x="733" y="133"/>
                    </a:lnTo>
                    <a:lnTo>
                      <a:pt x="608" y="164"/>
                    </a:lnTo>
                    <a:lnTo>
                      <a:pt x="492" y="203"/>
                    </a:lnTo>
                    <a:lnTo>
                      <a:pt x="297" y="281"/>
                    </a:lnTo>
                    <a:lnTo>
                      <a:pt x="157" y="351"/>
                    </a:lnTo>
                    <a:lnTo>
                      <a:pt x="63" y="398"/>
                    </a:lnTo>
                    <a:lnTo>
                      <a:pt x="31" y="421"/>
                    </a:lnTo>
                    <a:lnTo>
                      <a:pt x="8" y="437"/>
                    </a:lnTo>
                    <a:lnTo>
                      <a:pt x="0" y="468"/>
                    </a:lnTo>
                    <a:lnTo>
                      <a:pt x="0" y="484"/>
                    </a:lnTo>
                    <a:lnTo>
                      <a:pt x="8" y="508"/>
                    </a:lnTo>
                    <a:lnTo>
                      <a:pt x="16" y="515"/>
                    </a:lnTo>
                    <a:lnTo>
                      <a:pt x="31" y="531"/>
                    </a:lnTo>
                    <a:lnTo>
                      <a:pt x="47" y="539"/>
                    </a:lnTo>
                    <a:lnTo>
                      <a:pt x="63" y="539"/>
                    </a:lnTo>
                    <a:lnTo>
                      <a:pt x="94" y="531"/>
                    </a:lnTo>
                    <a:lnTo>
                      <a:pt x="125" y="508"/>
                    </a:lnTo>
                    <a:lnTo>
                      <a:pt x="234" y="452"/>
                    </a:lnTo>
                    <a:lnTo>
                      <a:pt x="398" y="375"/>
                    </a:lnTo>
                    <a:lnTo>
                      <a:pt x="507" y="335"/>
                    </a:lnTo>
                    <a:lnTo>
                      <a:pt x="624" y="297"/>
                    </a:lnTo>
                    <a:lnTo>
                      <a:pt x="655" y="281"/>
                    </a:lnTo>
                    <a:lnTo>
                      <a:pt x="663" y="281"/>
                    </a:lnTo>
                    <a:lnTo>
                      <a:pt x="695" y="274"/>
                    </a:lnTo>
                    <a:lnTo>
                      <a:pt x="702" y="274"/>
                    </a:lnTo>
                    <a:lnTo>
                      <a:pt x="733" y="258"/>
                    </a:lnTo>
                    <a:lnTo>
                      <a:pt x="749" y="258"/>
                    </a:lnTo>
                    <a:lnTo>
                      <a:pt x="772" y="250"/>
                    </a:lnTo>
                    <a:lnTo>
                      <a:pt x="788" y="242"/>
                    </a:lnTo>
                    <a:lnTo>
                      <a:pt x="803" y="242"/>
                    </a:lnTo>
                    <a:lnTo>
                      <a:pt x="826" y="234"/>
                    </a:lnTo>
                    <a:lnTo>
                      <a:pt x="842" y="234"/>
                    </a:lnTo>
                    <a:lnTo>
                      <a:pt x="928" y="211"/>
                    </a:lnTo>
                    <a:lnTo>
                      <a:pt x="936" y="211"/>
                    </a:lnTo>
                    <a:lnTo>
                      <a:pt x="967" y="203"/>
                    </a:lnTo>
                    <a:lnTo>
                      <a:pt x="975" y="203"/>
                    </a:lnTo>
                    <a:lnTo>
                      <a:pt x="1006" y="195"/>
                    </a:lnTo>
                    <a:lnTo>
                      <a:pt x="1154" y="172"/>
                    </a:lnTo>
                    <a:lnTo>
                      <a:pt x="1193" y="164"/>
                    </a:lnTo>
                    <a:lnTo>
                      <a:pt x="1357" y="141"/>
                    </a:lnTo>
                    <a:lnTo>
                      <a:pt x="1575" y="133"/>
                    </a:lnTo>
                    <a:lnTo>
                      <a:pt x="1614" y="125"/>
                    </a:lnTo>
                    <a:lnTo>
                      <a:pt x="1622" y="125"/>
                    </a:lnTo>
                    <a:lnTo>
                      <a:pt x="1708" y="125"/>
                    </a:lnTo>
                    <a:lnTo>
                      <a:pt x="1864" y="133"/>
                    </a:lnTo>
                    <a:lnTo>
                      <a:pt x="2012" y="141"/>
                    </a:lnTo>
                    <a:lnTo>
                      <a:pt x="2175" y="157"/>
                    </a:lnTo>
                    <a:lnTo>
                      <a:pt x="2339" y="180"/>
                    </a:lnTo>
                    <a:lnTo>
                      <a:pt x="2503" y="211"/>
                    </a:lnTo>
                    <a:lnTo>
                      <a:pt x="2682" y="250"/>
                    </a:lnTo>
                    <a:lnTo>
                      <a:pt x="2854" y="297"/>
                    </a:lnTo>
                    <a:lnTo>
                      <a:pt x="3041" y="359"/>
                    </a:lnTo>
                    <a:lnTo>
                      <a:pt x="3266" y="445"/>
                    </a:lnTo>
                    <a:lnTo>
                      <a:pt x="3282" y="452"/>
                    </a:lnTo>
                    <a:lnTo>
                      <a:pt x="3298" y="445"/>
                    </a:lnTo>
                    <a:lnTo>
                      <a:pt x="3313" y="437"/>
                    </a:lnTo>
                    <a:lnTo>
                      <a:pt x="3329" y="421"/>
                    </a:lnTo>
                    <a:lnTo>
                      <a:pt x="3336" y="406"/>
                    </a:lnTo>
                    <a:lnTo>
                      <a:pt x="3345" y="375"/>
                    </a:lnTo>
                    <a:lnTo>
                      <a:pt x="3336" y="375"/>
                    </a:lnTo>
                    <a:lnTo>
                      <a:pt x="3336" y="351"/>
                    </a:lnTo>
                    <a:lnTo>
                      <a:pt x="3321" y="335"/>
                    </a:lnTo>
                    <a:lnTo>
                      <a:pt x="3306" y="328"/>
                    </a:lnTo>
                    <a:lnTo>
                      <a:pt x="3056" y="234"/>
                    </a:lnTo>
                    <a:lnTo>
                      <a:pt x="2885" y="180"/>
                    </a:lnTo>
                    <a:lnTo>
                      <a:pt x="2713" y="125"/>
                    </a:lnTo>
                    <a:lnTo>
                      <a:pt x="2550" y="86"/>
                    </a:lnTo>
                    <a:lnTo>
                      <a:pt x="2386" y="54"/>
                    </a:lnTo>
                    <a:lnTo>
                      <a:pt x="2347" y="54"/>
                    </a:lnTo>
                    <a:lnTo>
                      <a:pt x="2339" y="47"/>
                    </a:lnTo>
                    <a:lnTo>
                      <a:pt x="2238" y="32"/>
                    </a:lnTo>
                    <a:lnTo>
                      <a:pt x="2222" y="32"/>
                    </a:lnTo>
                    <a:lnTo>
                      <a:pt x="2199" y="32"/>
                    </a:lnTo>
                    <a:lnTo>
                      <a:pt x="2175" y="24"/>
                    </a:lnTo>
                    <a:lnTo>
                      <a:pt x="2152" y="24"/>
                    </a:lnTo>
                    <a:lnTo>
                      <a:pt x="2129" y="24"/>
                    </a:lnTo>
                    <a:lnTo>
                      <a:pt x="2113" y="16"/>
                    </a:lnTo>
                    <a:lnTo>
                      <a:pt x="2082" y="16"/>
                    </a:lnTo>
                    <a:lnTo>
                      <a:pt x="2066" y="16"/>
                    </a:lnTo>
                    <a:lnTo>
                      <a:pt x="1887" y="0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2" name="Freeform 132"/>
              <p:cNvSpPr>
                <a:spLocks/>
              </p:cNvSpPr>
              <p:nvPr/>
            </p:nvSpPr>
            <p:spPr bwMode="auto">
              <a:xfrm>
                <a:off x="4490" y="890"/>
                <a:ext cx="96" cy="29"/>
              </a:xfrm>
              <a:custGeom>
                <a:avLst/>
                <a:gdLst/>
                <a:ahLst/>
                <a:cxnLst>
                  <a:cxn ang="0">
                    <a:pos x="38" y="164"/>
                  </a:cxn>
                  <a:cxn ang="0">
                    <a:pos x="15" y="312"/>
                  </a:cxn>
                  <a:cxn ang="0">
                    <a:pos x="0" y="421"/>
                  </a:cxn>
                  <a:cxn ang="0">
                    <a:pos x="0" y="452"/>
                  </a:cxn>
                  <a:cxn ang="0">
                    <a:pos x="0" y="461"/>
                  </a:cxn>
                  <a:cxn ang="0">
                    <a:pos x="7" y="468"/>
                  </a:cxn>
                  <a:cxn ang="0">
                    <a:pos x="108" y="421"/>
                  </a:cxn>
                  <a:cxn ang="0">
                    <a:pos x="234" y="390"/>
                  </a:cxn>
                  <a:cxn ang="0">
                    <a:pos x="389" y="351"/>
                  </a:cxn>
                  <a:cxn ang="0">
                    <a:pos x="491" y="344"/>
                  </a:cxn>
                  <a:cxn ang="0">
                    <a:pos x="599" y="328"/>
                  </a:cxn>
                  <a:cxn ang="0">
                    <a:pos x="725" y="328"/>
                  </a:cxn>
                  <a:cxn ang="0">
                    <a:pos x="865" y="328"/>
                  </a:cxn>
                  <a:cxn ang="0">
                    <a:pos x="1013" y="344"/>
                  </a:cxn>
                  <a:cxn ang="0">
                    <a:pos x="1169" y="359"/>
                  </a:cxn>
                  <a:cxn ang="0">
                    <a:pos x="1348" y="390"/>
                  </a:cxn>
                  <a:cxn ang="0">
                    <a:pos x="1535" y="429"/>
                  </a:cxn>
                  <a:cxn ang="0">
                    <a:pos x="1528" y="297"/>
                  </a:cxn>
                  <a:cxn ang="0">
                    <a:pos x="1512" y="195"/>
                  </a:cxn>
                  <a:cxn ang="0">
                    <a:pos x="1504" y="156"/>
                  </a:cxn>
                  <a:cxn ang="0">
                    <a:pos x="1488" y="133"/>
                  </a:cxn>
                  <a:cxn ang="0">
                    <a:pos x="1449" y="117"/>
                  </a:cxn>
                  <a:cxn ang="0">
                    <a:pos x="1356" y="78"/>
                  </a:cxn>
                  <a:cxn ang="0">
                    <a:pos x="1216" y="39"/>
                  </a:cxn>
                  <a:cxn ang="0">
                    <a:pos x="1130" y="23"/>
                  </a:cxn>
                  <a:cxn ang="0">
                    <a:pos x="1036" y="16"/>
                  </a:cxn>
                  <a:cxn ang="0">
                    <a:pos x="935" y="7"/>
                  </a:cxn>
                  <a:cxn ang="0">
                    <a:pos x="826" y="0"/>
                  </a:cxn>
                  <a:cxn ang="0">
                    <a:pos x="709" y="7"/>
                  </a:cxn>
                  <a:cxn ang="0">
                    <a:pos x="585" y="16"/>
                  </a:cxn>
                  <a:cxn ang="0">
                    <a:pos x="452" y="39"/>
                  </a:cxn>
                  <a:cxn ang="0">
                    <a:pos x="319" y="63"/>
                  </a:cxn>
                  <a:cxn ang="0">
                    <a:pos x="179" y="110"/>
                  </a:cxn>
                  <a:cxn ang="0">
                    <a:pos x="38" y="164"/>
                  </a:cxn>
                </a:cxnLst>
                <a:rect l="0" t="0" r="r" b="b"/>
                <a:pathLst>
                  <a:path w="1535" h="468">
                    <a:moveTo>
                      <a:pt x="38" y="164"/>
                    </a:moveTo>
                    <a:lnTo>
                      <a:pt x="15" y="312"/>
                    </a:lnTo>
                    <a:lnTo>
                      <a:pt x="0" y="421"/>
                    </a:lnTo>
                    <a:lnTo>
                      <a:pt x="0" y="452"/>
                    </a:lnTo>
                    <a:lnTo>
                      <a:pt x="0" y="461"/>
                    </a:lnTo>
                    <a:lnTo>
                      <a:pt x="7" y="468"/>
                    </a:lnTo>
                    <a:lnTo>
                      <a:pt x="108" y="421"/>
                    </a:lnTo>
                    <a:lnTo>
                      <a:pt x="234" y="390"/>
                    </a:lnTo>
                    <a:lnTo>
                      <a:pt x="389" y="351"/>
                    </a:lnTo>
                    <a:lnTo>
                      <a:pt x="491" y="344"/>
                    </a:lnTo>
                    <a:lnTo>
                      <a:pt x="599" y="328"/>
                    </a:lnTo>
                    <a:lnTo>
                      <a:pt x="725" y="328"/>
                    </a:lnTo>
                    <a:lnTo>
                      <a:pt x="865" y="328"/>
                    </a:lnTo>
                    <a:lnTo>
                      <a:pt x="1013" y="344"/>
                    </a:lnTo>
                    <a:lnTo>
                      <a:pt x="1169" y="359"/>
                    </a:lnTo>
                    <a:lnTo>
                      <a:pt x="1348" y="390"/>
                    </a:lnTo>
                    <a:lnTo>
                      <a:pt x="1535" y="429"/>
                    </a:lnTo>
                    <a:lnTo>
                      <a:pt x="1528" y="297"/>
                    </a:lnTo>
                    <a:lnTo>
                      <a:pt x="1512" y="195"/>
                    </a:lnTo>
                    <a:lnTo>
                      <a:pt x="1504" y="156"/>
                    </a:lnTo>
                    <a:lnTo>
                      <a:pt x="1488" y="133"/>
                    </a:lnTo>
                    <a:lnTo>
                      <a:pt x="1449" y="117"/>
                    </a:lnTo>
                    <a:lnTo>
                      <a:pt x="1356" y="78"/>
                    </a:lnTo>
                    <a:lnTo>
                      <a:pt x="1216" y="39"/>
                    </a:lnTo>
                    <a:lnTo>
                      <a:pt x="1130" y="23"/>
                    </a:lnTo>
                    <a:lnTo>
                      <a:pt x="1036" y="16"/>
                    </a:lnTo>
                    <a:lnTo>
                      <a:pt x="935" y="7"/>
                    </a:lnTo>
                    <a:lnTo>
                      <a:pt x="826" y="0"/>
                    </a:lnTo>
                    <a:lnTo>
                      <a:pt x="709" y="7"/>
                    </a:lnTo>
                    <a:lnTo>
                      <a:pt x="585" y="16"/>
                    </a:lnTo>
                    <a:lnTo>
                      <a:pt x="452" y="39"/>
                    </a:lnTo>
                    <a:lnTo>
                      <a:pt x="319" y="63"/>
                    </a:lnTo>
                    <a:lnTo>
                      <a:pt x="179" y="110"/>
                    </a:lnTo>
                    <a:lnTo>
                      <a:pt x="38" y="164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3" name="Freeform 133"/>
              <p:cNvSpPr>
                <a:spLocks/>
              </p:cNvSpPr>
              <p:nvPr/>
            </p:nvSpPr>
            <p:spPr bwMode="auto">
              <a:xfrm>
                <a:off x="4663" y="986"/>
                <a:ext cx="141" cy="115"/>
              </a:xfrm>
              <a:custGeom>
                <a:avLst/>
                <a:gdLst/>
                <a:ahLst/>
                <a:cxnLst>
                  <a:cxn ang="0">
                    <a:pos x="2221" y="1193"/>
                  </a:cxn>
                  <a:cxn ang="0">
                    <a:pos x="2151" y="1357"/>
                  </a:cxn>
                  <a:cxn ang="0">
                    <a:pos x="2034" y="1506"/>
                  </a:cxn>
                  <a:cxn ang="0">
                    <a:pos x="1894" y="1631"/>
                  </a:cxn>
                  <a:cxn ang="0">
                    <a:pos x="1723" y="1724"/>
                  </a:cxn>
                  <a:cxn ang="0">
                    <a:pos x="1527" y="1787"/>
                  </a:cxn>
                  <a:cxn ang="0">
                    <a:pos x="1317" y="1825"/>
                  </a:cxn>
                  <a:cxn ang="0">
                    <a:pos x="1091" y="1825"/>
                  </a:cxn>
                  <a:cxn ang="0">
                    <a:pos x="865" y="1787"/>
                  </a:cxn>
                  <a:cxn ang="0">
                    <a:pos x="654" y="1717"/>
                  </a:cxn>
                  <a:cxn ang="0">
                    <a:pos x="467" y="1615"/>
                  </a:cxn>
                  <a:cxn ang="0">
                    <a:pos x="304" y="1490"/>
                  </a:cxn>
                  <a:cxn ang="0">
                    <a:pos x="171" y="1342"/>
                  </a:cxn>
                  <a:cxn ang="0">
                    <a:pos x="77" y="1178"/>
                  </a:cxn>
                  <a:cxn ang="0">
                    <a:pos x="16" y="1006"/>
                  </a:cxn>
                  <a:cxn ang="0">
                    <a:pos x="0" y="819"/>
                  </a:cxn>
                  <a:cxn ang="0">
                    <a:pos x="30" y="640"/>
                  </a:cxn>
                  <a:cxn ang="0">
                    <a:pos x="109" y="468"/>
                  </a:cxn>
                  <a:cxn ang="0">
                    <a:pos x="218" y="328"/>
                  </a:cxn>
                  <a:cxn ang="0">
                    <a:pos x="358" y="203"/>
                  </a:cxn>
                  <a:cxn ang="0">
                    <a:pos x="530" y="102"/>
                  </a:cxn>
                  <a:cxn ang="0">
                    <a:pos x="725" y="39"/>
                  </a:cxn>
                  <a:cxn ang="0">
                    <a:pos x="935" y="0"/>
                  </a:cxn>
                  <a:cxn ang="0">
                    <a:pos x="1162" y="0"/>
                  </a:cxn>
                  <a:cxn ang="0">
                    <a:pos x="1387" y="39"/>
                  </a:cxn>
                  <a:cxn ang="0">
                    <a:pos x="1597" y="109"/>
                  </a:cxn>
                  <a:cxn ang="0">
                    <a:pos x="1793" y="211"/>
                  </a:cxn>
                  <a:cxn ang="0">
                    <a:pos x="1948" y="343"/>
                  </a:cxn>
                  <a:cxn ang="0">
                    <a:pos x="2081" y="484"/>
                  </a:cxn>
                  <a:cxn ang="0">
                    <a:pos x="2182" y="647"/>
                  </a:cxn>
                  <a:cxn ang="0">
                    <a:pos x="2237" y="827"/>
                  </a:cxn>
                  <a:cxn ang="0">
                    <a:pos x="2252" y="1006"/>
                  </a:cxn>
                </a:cxnLst>
                <a:rect l="0" t="0" r="r" b="b"/>
                <a:pathLst>
                  <a:path w="2252" h="1834">
                    <a:moveTo>
                      <a:pt x="2245" y="1100"/>
                    </a:moveTo>
                    <a:lnTo>
                      <a:pt x="2221" y="1193"/>
                    </a:lnTo>
                    <a:lnTo>
                      <a:pt x="2191" y="1279"/>
                    </a:lnTo>
                    <a:lnTo>
                      <a:pt x="2151" y="1357"/>
                    </a:lnTo>
                    <a:lnTo>
                      <a:pt x="2097" y="1436"/>
                    </a:lnTo>
                    <a:lnTo>
                      <a:pt x="2034" y="1506"/>
                    </a:lnTo>
                    <a:lnTo>
                      <a:pt x="1972" y="1568"/>
                    </a:lnTo>
                    <a:lnTo>
                      <a:pt x="1894" y="1631"/>
                    </a:lnTo>
                    <a:lnTo>
                      <a:pt x="1808" y="1677"/>
                    </a:lnTo>
                    <a:lnTo>
                      <a:pt x="1723" y="1724"/>
                    </a:lnTo>
                    <a:lnTo>
                      <a:pt x="1629" y="1764"/>
                    </a:lnTo>
                    <a:lnTo>
                      <a:pt x="1527" y="1787"/>
                    </a:lnTo>
                    <a:lnTo>
                      <a:pt x="1426" y="1810"/>
                    </a:lnTo>
                    <a:lnTo>
                      <a:pt x="1317" y="1825"/>
                    </a:lnTo>
                    <a:lnTo>
                      <a:pt x="1208" y="1834"/>
                    </a:lnTo>
                    <a:lnTo>
                      <a:pt x="1091" y="1825"/>
                    </a:lnTo>
                    <a:lnTo>
                      <a:pt x="982" y="1810"/>
                    </a:lnTo>
                    <a:lnTo>
                      <a:pt x="865" y="1787"/>
                    </a:lnTo>
                    <a:lnTo>
                      <a:pt x="755" y="1755"/>
                    </a:lnTo>
                    <a:lnTo>
                      <a:pt x="654" y="1717"/>
                    </a:lnTo>
                    <a:lnTo>
                      <a:pt x="553" y="1670"/>
                    </a:lnTo>
                    <a:lnTo>
                      <a:pt x="467" y="1615"/>
                    </a:lnTo>
                    <a:lnTo>
                      <a:pt x="381" y="1553"/>
                    </a:lnTo>
                    <a:lnTo>
                      <a:pt x="304" y="1490"/>
                    </a:lnTo>
                    <a:lnTo>
                      <a:pt x="233" y="1420"/>
                    </a:lnTo>
                    <a:lnTo>
                      <a:pt x="171" y="1342"/>
                    </a:lnTo>
                    <a:lnTo>
                      <a:pt x="117" y="1263"/>
                    </a:lnTo>
                    <a:lnTo>
                      <a:pt x="77" y="1178"/>
                    </a:lnTo>
                    <a:lnTo>
                      <a:pt x="39" y="1092"/>
                    </a:lnTo>
                    <a:lnTo>
                      <a:pt x="16" y="1006"/>
                    </a:lnTo>
                    <a:lnTo>
                      <a:pt x="7" y="912"/>
                    </a:lnTo>
                    <a:lnTo>
                      <a:pt x="0" y="819"/>
                    </a:lnTo>
                    <a:lnTo>
                      <a:pt x="16" y="734"/>
                    </a:lnTo>
                    <a:lnTo>
                      <a:pt x="30" y="640"/>
                    </a:lnTo>
                    <a:lnTo>
                      <a:pt x="62" y="554"/>
                    </a:lnTo>
                    <a:lnTo>
                      <a:pt x="109" y="468"/>
                    </a:lnTo>
                    <a:lnTo>
                      <a:pt x="156" y="398"/>
                    </a:lnTo>
                    <a:lnTo>
                      <a:pt x="218" y="328"/>
                    </a:lnTo>
                    <a:lnTo>
                      <a:pt x="288" y="258"/>
                    </a:lnTo>
                    <a:lnTo>
                      <a:pt x="358" y="203"/>
                    </a:lnTo>
                    <a:lnTo>
                      <a:pt x="444" y="148"/>
                    </a:lnTo>
                    <a:lnTo>
                      <a:pt x="530" y="102"/>
                    </a:lnTo>
                    <a:lnTo>
                      <a:pt x="631" y="71"/>
                    </a:lnTo>
                    <a:lnTo>
                      <a:pt x="725" y="39"/>
                    </a:lnTo>
                    <a:lnTo>
                      <a:pt x="834" y="15"/>
                    </a:lnTo>
                    <a:lnTo>
                      <a:pt x="935" y="0"/>
                    </a:lnTo>
                    <a:lnTo>
                      <a:pt x="1052" y="0"/>
                    </a:lnTo>
                    <a:lnTo>
                      <a:pt x="1162" y="0"/>
                    </a:lnTo>
                    <a:lnTo>
                      <a:pt x="1279" y="15"/>
                    </a:lnTo>
                    <a:lnTo>
                      <a:pt x="1387" y="39"/>
                    </a:lnTo>
                    <a:lnTo>
                      <a:pt x="1496" y="71"/>
                    </a:lnTo>
                    <a:lnTo>
                      <a:pt x="1597" y="109"/>
                    </a:lnTo>
                    <a:lnTo>
                      <a:pt x="1700" y="164"/>
                    </a:lnTo>
                    <a:lnTo>
                      <a:pt x="1793" y="211"/>
                    </a:lnTo>
                    <a:lnTo>
                      <a:pt x="1871" y="273"/>
                    </a:lnTo>
                    <a:lnTo>
                      <a:pt x="1948" y="343"/>
                    </a:lnTo>
                    <a:lnTo>
                      <a:pt x="2018" y="413"/>
                    </a:lnTo>
                    <a:lnTo>
                      <a:pt x="2081" y="484"/>
                    </a:lnTo>
                    <a:lnTo>
                      <a:pt x="2135" y="570"/>
                    </a:lnTo>
                    <a:lnTo>
                      <a:pt x="2182" y="647"/>
                    </a:lnTo>
                    <a:lnTo>
                      <a:pt x="2214" y="734"/>
                    </a:lnTo>
                    <a:lnTo>
                      <a:pt x="2237" y="827"/>
                    </a:lnTo>
                    <a:lnTo>
                      <a:pt x="2252" y="912"/>
                    </a:lnTo>
                    <a:lnTo>
                      <a:pt x="2252" y="1006"/>
                    </a:lnTo>
                    <a:lnTo>
                      <a:pt x="2245" y="110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4" name="Freeform 134"/>
              <p:cNvSpPr>
                <a:spLocks/>
              </p:cNvSpPr>
              <p:nvPr/>
            </p:nvSpPr>
            <p:spPr bwMode="auto">
              <a:xfrm>
                <a:off x="4683" y="1065"/>
                <a:ext cx="89" cy="32"/>
              </a:xfrm>
              <a:custGeom>
                <a:avLst/>
                <a:gdLst/>
                <a:ahLst/>
                <a:cxnLst>
                  <a:cxn ang="0">
                    <a:pos x="164" y="360"/>
                  </a:cxn>
                  <a:cxn ang="0">
                    <a:pos x="86" y="305"/>
                  </a:cxn>
                  <a:cxn ang="0">
                    <a:pos x="39" y="258"/>
                  </a:cxn>
                  <a:cxn ang="0">
                    <a:pos x="16" y="235"/>
                  </a:cxn>
                  <a:cxn ang="0">
                    <a:pos x="0" y="204"/>
                  </a:cxn>
                  <a:cxn ang="0">
                    <a:pos x="0" y="188"/>
                  </a:cxn>
                  <a:cxn ang="0">
                    <a:pos x="0" y="173"/>
                  </a:cxn>
                  <a:cxn ang="0">
                    <a:pos x="23" y="133"/>
                  </a:cxn>
                  <a:cxn ang="0">
                    <a:pos x="70" y="94"/>
                  </a:cxn>
                  <a:cxn ang="0">
                    <a:pos x="140" y="56"/>
                  </a:cxn>
                  <a:cxn ang="0">
                    <a:pos x="187" y="40"/>
                  </a:cxn>
                  <a:cxn ang="0">
                    <a:pos x="242" y="24"/>
                  </a:cxn>
                  <a:cxn ang="0">
                    <a:pos x="304" y="9"/>
                  </a:cxn>
                  <a:cxn ang="0">
                    <a:pos x="374" y="0"/>
                  </a:cxn>
                  <a:cxn ang="0">
                    <a:pos x="453" y="0"/>
                  </a:cxn>
                  <a:cxn ang="0">
                    <a:pos x="531" y="0"/>
                  </a:cxn>
                  <a:cxn ang="0">
                    <a:pos x="624" y="0"/>
                  </a:cxn>
                  <a:cxn ang="0">
                    <a:pos x="725" y="16"/>
                  </a:cxn>
                  <a:cxn ang="0">
                    <a:pos x="928" y="56"/>
                  </a:cxn>
                  <a:cxn ang="0">
                    <a:pos x="1092" y="103"/>
                  </a:cxn>
                  <a:cxn ang="0">
                    <a:pos x="1162" y="126"/>
                  </a:cxn>
                  <a:cxn ang="0">
                    <a:pos x="1232" y="157"/>
                  </a:cxn>
                  <a:cxn ang="0">
                    <a:pos x="1286" y="188"/>
                  </a:cxn>
                  <a:cxn ang="0">
                    <a:pos x="1333" y="220"/>
                  </a:cxn>
                  <a:cxn ang="0">
                    <a:pos x="1365" y="250"/>
                  </a:cxn>
                  <a:cxn ang="0">
                    <a:pos x="1396" y="290"/>
                  </a:cxn>
                  <a:cxn ang="0">
                    <a:pos x="1419" y="321"/>
                  </a:cxn>
                  <a:cxn ang="0">
                    <a:pos x="1427" y="352"/>
                  </a:cxn>
                  <a:cxn ang="0">
                    <a:pos x="1435" y="383"/>
                  </a:cxn>
                  <a:cxn ang="0">
                    <a:pos x="1427" y="414"/>
                  </a:cxn>
                  <a:cxn ang="0">
                    <a:pos x="1412" y="445"/>
                  </a:cxn>
                  <a:cxn ang="0">
                    <a:pos x="1389" y="477"/>
                  </a:cxn>
                  <a:cxn ang="0">
                    <a:pos x="1342" y="492"/>
                  </a:cxn>
                  <a:cxn ang="0">
                    <a:pos x="1302" y="508"/>
                  </a:cxn>
                  <a:cxn ang="0">
                    <a:pos x="1279" y="515"/>
                  </a:cxn>
                  <a:cxn ang="0">
                    <a:pos x="164" y="360"/>
                  </a:cxn>
                </a:cxnLst>
                <a:rect l="0" t="0" r="r" b="b"/>
                <a:pathLst>
                  <a:path w="1435" h="515">
                    <a:moveTo>
                      <a:pt x="164" y="360"/>
                    </a:moveTo>
                    <a:lnTo>
                      <a:pt x="86" y="305"/>
                    </a:lnTo>
                    <a:lnTo>
                      <a:pt x="39" y="258"/>
                    </a:lnTo>
                    <a:lnTo>
                      <a:pt x="16" y="235"/>
                    </a:lnTo>
                    <a:lnTo>
                      <a:pt x="0" y="204"/>
                    </a:lnTo>
                    <a:lnTo>
                      <a:pt x="0" y="188"/>
                    </a:lnTo>
                    <a:lnTo>
                      <a:pt x="0" y="173"/>
                    </a:lnTo>
                    <a:lnTo>
                      <a:pt x="23" y="133"/>
                    </a:lnTo>
                    <a:lnTo>
                      <a:pt x="70" y="94"/>
                    </a:lnTo>
                    <a:lnTo>
                      <a:pt x="140" y="56"/>
                    </a:lnTo>
                    <a:lnTo>
                      <a:pt x="187" y="40"/>
                    </a:lnTo>
                    <a:lnTo>
                      <a:pt x="242" y="24"/>
                    </a:lnTo>
                    <a:lnTo>
                      <a:pt x="304" y="9"/>
                    </a:lnTo>
                    <a:lnTo>
                      <a:pt x="374" y="0"/>
                    </a:lnTo>
                    <a:lnTo>
                      <a:pt x="453" y="0"/>
                    </a:lnTo>
                    <a:lnTo>
                      <a:pt x="531" y="0"/>
                    </a:lnTo>
                    <a:lnTo>
                      <a:pt x="624" y="0"/>
                    </a:lnTo>
                    <a:lnTo>
                      <a:pt x="725" y="16"/>
                    </a:lnTo>
                    <a:lnTo>
                      <a:pt x="928" y="56"/>
                    </a:lnTo>
                    <a:lnTo>
                      <a:pt x="1092" y="103"/>
                    </a:lnTo>
                    <a:lnTo>
                      <a:pt x="1162" y="126"/>
                    </a:lnTo>
                    <a:lnTo>
                      <a:pt x="1232" y="157"/>
                    </a:lnTo>
                    <a:lnTo>
                      <a:pt x="1286" y="188"/>
                    </a:lnTo>
                    <a:lnTo>
                      <a:pt x="1333" y="220"/>
                    </a:lnTo>
                    <a:lnTo>
                      <a:pt x="1365" y="250"/>
                    </a:lnTo>
                    <a:lnTo>
                      <a:pt x="1396" y="290"/>
                    </a:lnTo>
                    <a:lnTo>
                      <a:pt x="1419" y="321"/>
                    </a:lnTo>
                    <a:lnTo>
                      <a:pt x="1427" y="352"/>
                    </a:lnTo>
                    <a:lnTo>
                      <a:pt x="1435" y="383"/>
                    </a:lnTo>
                    <a:lnTo>
                      <a:pt x="1427" y="414"/>
                    </a:lnTo>
                    <a:lnTo>
                      <a:pt x="1412" y="445"/>
                    </a:lnTo>
                    <a:lnTo>
                      <a:pt x="1389" y="477"/>
                    </a:lnTo>
                    <a:lnTo>
                      <a:pt x="1342" y="492"/>
                    </a:lnTo>
                    <a:lnTo>
                      <a:pt x="1302" y="508"/>
                    </a:lnTo>
                    <a:lnTo>
                      <a:pt x="1279" y="515"/>
                    </a:lnTo>
                    <a:lnTo>
                      <a:pt x="164" y="360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5" name="Freeform 135"/>
              <p:cNvSpPr>
                <a:spLocks/>
              </p:cNvSpPr>
              <p:nvPr/>
            </p:nvSpPr>
            <p:spPr bwMode="auto">
              <a:xfrm>
                <a:off x="4688" y="1069"/>
                <a:ext cx="79" cy="32"/>
              </a:xfrm>
              <a:custGeom>
                <a:avLst/>
                <a:gdLst/>
                <a:ahLst/>
                <a:cxnLst>
                  <a:cxn ang="0">
                    <a:pos x="1271" y="359"/>
                  </a:cxn>
                  <a:cxn ang="0">
                    <a:pos x="1263" y="383"/>
                  </a:cxn>
                  <a:cxn ang="0">
                    <a:pos x="1247" y="398"/>
                  </a:cxn>
                  <a:cxn ang="0">
                    <a:pos x="1232" y="421"/>
                  </a:cxn>
                  <a:cxn ang="0">
                    <a:pos x="1200" y="437"/>
                  </a:cxn>
                  <a:cxn ang="0">
                    <a:pos x="1139" y="468"/>
                  </a:cxn>
                  <a:cxn ang="0">
                    <a:pos x="1053" y="484"/>
                  </a:cxn>
                  <a:cxn ang="0">
                    <a:pos x="959" y="500"/>
                  </a:cxn>
                  <a:cxn ang="0">
                    <a:pos x="842" y="500"/>
                  </a:cxn>
                  <a:cxn ang="0">
                    <a:pos x="725" y="491"/>
                  </a:cxn>
                  <a:cxn ang="0">
                    <a:pos x="592" y="476"/>
                  </a:cxn>
                  <a:cxn ang="0">
                    <a:pos x="468" y="453"/>
                  </a:cxn>
                  <a:cxn ang="0">
                    <a:pos x="351" y="421"/>
                  </a:cxn>
                  <a:cxn ang="0">
                    <a:pos x="250" y="383"/>
                  </a:cxn>
                  <a:cxn ang="0">
                    <a:pos x="156" y="336"/>
                  </a:cxn>
                  <a:cxn ang="0">
                    <a:pos x="86" y="289"/>
                  </a:cxn>
                  <a:cxn ang="0">
                    <a:pos x="31" y="242"/>
                  </a:cxn>
                  <a:cxn ang="0">
                    <a:pos x="16" y="219"/>
                  </a:cxn>
                  <a:cxn ang="0">
                    <a:pos x="0" y="195"/>
                  </a:cxn>
                  <a:cxn ang="0">
                    <a:pos x="0" y="172"/>
                  </a:cxn>
                  <a:cxn ang="0">
                    <a:pos x="0" y="149"/>
                  </a:cxn>
                  <a:cxn ang="0">
                    <a:pos x="0" y="125"/>
                  </a:cxn>
                  <a:cxn ang="0">
                    <a:pos x="16" y="102"/>
                  </a:cxn>
                  <a:cxn ang="0">
                    <a:pos x="40" y="86"/>
                  </a:cxn>
                  <a:cxn ang="0">
                    <a:pos x="63" y="62"/>
                  </a:cxn>
                  <a:cxn ang="0">
                    <a:pos x="125" y="39"/>
                  </a:cxn>
                  <a:cxn ang="0">
                    <a:pos x="211" y="16"/>
                  </a:cxn>
                  <a:cxn ang="0">
                    <a:pos x="312" y="8"/>
                  </a:cxn>
                  <a:cxn ang="0">
                    <a:pos x="421" y="0"/>
                  </a:cxn>
                  <a:cxn ang="0">
                    <a:pos x="538" y="8"/>
                  </a:cxn>
                  <a:cxn ang="0">
                    <a:pos x="671" y="23"/>
                  </a:cxn>
                  <a:cxn ang="0">
                    <a:pos x="795" y="46"/>
                  </a:cxn>
                  <a:cxn ang="0">
                    <a:pos x="912" y="86"/>
                  </a:cxn>
                  <a:cxn ang="0">
                    <a:pos x="1022" y="125"/>
                  </a:cxn>
                  <a:cxn ang="0">
                    <a:pos x="1107" y="164"/>
                  </a:cxn>
                  <a:cxn ang="0">
                    <a:pos x="1177" y="210"/>
                  </a:cxn>
                  <a:cxn ang="0">
                    <a:pos x="1232" y="257"/>
                  </a:cxn>
                  <a:cxn ang="0">
                    <a:pos x="1247" y="281"/>
                  </a:cxn>
                  <a:cxn ang="0">
                    <a:pos x="1263" y="312"/>
                  </a:cxn>
                  <a:cxn ang="0">
                    <a:pos x="1271" y="336"/>
                  </a:cxn>
                  <a:cxn ang="0">
                    <a:pos x="1271" y="359"/>
                  </a:cxn>
                </a:cxnLst>
                <a:rect l="0" t="0" r="r" b="b"/>
                <a:pathLst>
                  <a:path w="1271" h="500">
                    <a:moveTo>
                      <a:pt x="1271" y="359"/>
                    </a:moveTo>
                    <a:lnTo>
                      <a:pt x="1263" y="383"/>
                    </a:lnTo>
                    <a:lnTo>
                      <a:pt x="1247" y="398"/>
                    </a:lnTo>
                    <a:lnTo>
                      <a:pt x="1232" y="421"/>
                    </a:lnTo>
                    <a:lnTo>
                      <a:pt x="1200" y="437"/>
                    </a:lnTo>
                    <a:lnTo>
                      <a:pt x="1139" y="468"/>
                    </a:lnTo>
                    <a:lnTo>
                      <a:pt x="1053" y="484"/>
                    </a:lnTo>
                    <a:lnTo>
                      <a:pt x="959" y="500"/>
                    </a:lnTo>
                    <a:lnTo>
                      <a:pt x="842" y="500"/>
                    </a:lnTo>
                    <a:lnTo>
                      <a:pt x="725" y="491"/>
                    </a:lnTo>
                    <a:lnTo>
                      <a:pt x="592" y="476"/>
                    </a:lnTo>
                    <a:lnTo>
                      <a:pt x="468" y="453"/>
                    </a:lnTo>
                    <a:lnTo>
                      <a:pt x="351" y="421"/>
                    </a:lnTo>
                    <a:lnTo>
                      <a:pt x="250" y="383"/>
                    </a:lnTo>
                    <a:lnTo>
                      <a:pt x="156" y="336"/>
                    </a:lnTo>
                    <a:lnTo>
                      <a:pt x="86" y="289"/>
                    </a:lnTo>
                    <a:lnTo>
                      <a:pt x="31" y="242"/>
                    </a:lnTo>
                    <a:lnTo>
                      <a:pt x="16" y="219"/>
                    </a:lnTo>
                    <a:lnTo>
                      <a:pt x="0" y="195"/>
                    </a:lnTo>
                    <a:lnTo>
                      <a:pt x="0" y="172"/>
                    </a:lnTo>
                    <a:lnTo>
                      <a:pt x="0" y="149"/>
                    </a:lnTo>
                    <a:lnTo>
                      <a:pt x="0" y="125"/>
                    </a:lnTo>
                    <a:lnTo>
                      <a:pt x="16" y="102"/>
                    </a:lnTo>
                    <a:lnTo>
                      <a:pt x="40" y="86"/>
                    </a:lnTo>
                    <a:lnTo>
                      <a:pt x="63" y="62"/>
                    </a:lnTo>
                    <a:lnTo>
                      <a:pt x="125" y="39"/>
                    </a:lnTo>
                    <a:lnTo>
                      <a:pt x="211" y="16"/>
                    </a:lnTo>
                    <a:lnTo>
                      <a:pt x="312" y="8"/>
                    </a:lnTo>
                    <a:lnTo>
                      <a:pt x="421" y="0"/>
                    </a:lnTo>
                    <a:lnTo>
                      <a:pt x="538" y="8"/>
                    </a:lnTo>
                    <a:lnTo>
                      <a:pt x="671" y="23"/>
                    </a:lnTo>
                    <a:lnTo>
                      <a:pt x="795" y="46"/>
                    </a:lnTo>
                    <a:lnTo>
                      <a:pt x="912" y="86"/>
                    </a:lnTo>
                    <a:lnTo>
                      <a:pt x="1022" y="125"/>
                    </a:lnTo>
                    <a:lnTo>
                      <a:pt x="1107" y="164"/>
                    </a:lnTo>
                    <a:lnTo>
                      <a:pt x="1177" y="210"/>
                    </a:lnTo>
                    <a:lnTo>
                      <a:pt x="1232" y="257"/>
                    </a:lnTo>
                    <a:lnTo>
                      <a:pt x="1247" y="281"/>
                    </a:lnTo>
                    <a:lnTo>
                      <a:pt x="1263" y="312"/>
                    </a:lnTo>
                    <a:lnTo>
                      <a:pt x="1271" y="336"/>
                    </a:lnTo>
                    <a:lnTo>
                      <a:pt x="1271" y="359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6" name="Freeform 136"/>
              <p:cNvSpPr>
                <a:spLocks/>
              </p:cNvSpPr>
              <p:nvPr/>
            </p:nvSpPr>
            <p:spPr bwMode="auto">
              <a:xfrm>
                <a:off x="4688" y="1078"/>
                <a:ext cx="79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0"/>
                  </a:cxn>
                  <a:cxn ang="0">
                    <a:pos x="24" y="16"/>
                  </a:cxn>
                  <a:cxn ang="0">
                    <a:pos x="101" y="77"/>
                  </a:cxn>
                  <a:cxn ang="0">
                    <a:pos x="164" y="124"/>
                  </a:cxn>
                  <a:cxn ang="0">
                    <a:pos x="242" y="171"/>
                  </a:cxn>
                  <a:cxn ang="0">
                    <a:pos x="344" y="218"/>
                  </a:cxn>
                  <a:cxn ang="0">
                    <a:pos x="461" y="250"/>
                  </a:cxn>
                  <a:cxn ang="0">
                    <a:pos x="592" y="273"/>
                  </a:cxn>
                  <a:cxn ang="0">
                    <a:pos x="718" y="288"/>
                  </a:cxn>
                  <a:cxn ang="0">
                    <a:pos x="842" y="297"/>
                  </a:cxn>
                  <a:cxn ang="0">
                    <a:pos x="952" y="288"/>
                  </a:cxn>
                  <a:cxn ang="0">
                    <a:pos x="1053" y="281"/>
                  </a:cxn>
                  <a:cxn ang="0">
                    <a:pos x="1139" y="265"/>
                  </a:cxn>
                  <a:cxn ang="0">
                    <a:pos x="1216" y="241"/>
                  </a:cxn>
                  <a:cxn ang="0">
                    <a:pos x="1271" y="218"/>
                  </a:cxn>
                  <a:cxn ang="0">
                    <a:pos x="1271" y="226"/>
                  </a:cxn>
                  <a:cxn ang="0">
                    <a:pos x="1263" y="250"/>
                  </a:cxn>
                  <a:cxn ang="0">
                    <a:pos x="1240" y="281"/>
                  </a:cxn>
                  <a:cxn ang="0">
                    <a:pos x="1224" y="297"/>
                  </a:cxn>
                  <a:cxn ang="0">
                    <a:pos x="1209" y="311"/>
                  </a:cxn>
                  <a:cxn ang="0">
                    <a:pos x="1123" y="335"/>
                  </a:cxn>
                  <a:cxn ang="0">
                    <a:pos x="1069" y="351"/>
                  </a:cxn>
                  <a:cxn ang="0">
                    <a:pos x="990" y="367"/>
                  </a:cxn>
                  <a:cxn ang="0">
                    <a:pos x="905" y="374"/>
                  </a:cxn>
                  <a:cxn ang="0">
                    <a:pos x="803" y="374"/>
                  </a:cxn>
                  <a:cxn ang="0">
                    <a:pos x="694" y="367"/>
                  </a:cxn>
                  <a:cxn ang="0">
                    <a:pos x="569" y="351"/>
                  </a:cxn>
                  <a:cxn ang="0">
                    <a:pos x="445" y="327"/>
                  </a:cxn>
                  <a:cxn ang="0">
                    <a:pos x="335" y="297"/>
                  </a:cxn>
                  <a:cxn ang="0">
                    <a:pos x="234" y="257"/>
                  </a:cxn>
                  <a:cxn ang="0">
                    <a:pos x="148" y="210"/>
                  </a:cxn>
                  <a:cxn ang="0">
                    <a:pos x="78" y="164"/>
                  </a:cxn>
                  <a:cxn ang="0">
                    <a:pos x="31" y="117"/>
                  </a:cxn>
                  <a:cxn ang="0">
                    <a:pos x="16" y="86"/>
                  </a:cxn>
                  <a:cxn ang="0">
                    <a:pos x="0" y="62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w="1271" h="374">
                    <a:moveTo>
                      <a:pt x="0" y="0"/>
                    </a:moveTo>
                    <a:lnTo>
                      <a:pt x="8" y="0"/>
                    </a:lnTo>
                    <a:lnTo>
                      <a:pt x="24" y="16"/>
                    </a:lnTo>
                    <a:lnTo>
                      <a:pt x="101" y="77"/>
                    </a:lnTo>
                    <a:lnTo>
                      <a:pt x="164" y="124"/>
                    </a:lnTo>
                    <a:lnTo>
                      <a:pt x="242" y="171"/>
                    </a:lnTo>
                    <a:lnTo>
                      <a:pt x="344" y="218"/>
                    </a:lnTo>
                    <a:lnTo>
                      <a:pt x="461" y="250"/>
                    </a:lnTo>
                    <a:lnTo>
                      <a:pt x="592" y="273"/>
                    </a:lnTo>
                    <a:lnTo>
                      <a:pt x="718" y="288"/>
                    </a:lnTo>
                    <a:lnTo>
                      <a:pt x="842" y="297"/>
                    </a:lnTo>
                    <a:lnTo>
                      <a:pt x="952" y="288"/>
                    </a:lnTo>
                    <a:lnTo>
                      <a:pt x="1053" y="281"/>
                    </a:lnTo>
                    <a:lnTo>
                      <a:pt x="1139" y="265"/>
                    </a:lnTo>
                    <a:lnTo>
                      <a:pt x="1216" y="241"/>
                    </a:lnTo>
                    <a:lnTo>
                      <a:pt x="1271" y="218"/>
                    </a:lnTo>
                    <a:lnTo>
                      <a:pt x="1271" y="226"/>
                    </a:lnTo>
                    <a:lnTo>
                      <a:pt x="1263" y="250"/>
                    </a:lnTo>
                    <a:lnTo>
                      <a:pt x="1240" y="281"/>
                    </a:lnTo>
                    <a:lnTo>
                      <a:pt x="1224" y="297"/>
                    </a:lnTo>
                    <a:lnTo>
                      <a:pt x="1209" y="311"/>
                    </a:lnTo>
                    <a:lnTo>
                      <a:pt x="1123" y="335"/>
                    </a:lnTo>
                    <a:lnTo>
                      <a:pt x="1069" y="351"/>
                    </a:lnTo>
                    <a:lnTo>
                      <a:pt x="990" y="367"/>
                    </a:lnTo>
                    <a:lnTo>
                      <a:pt x="905" y="374"/>
                    </a:lnTo>
                    <a:lnTo>
                      <a:pt x="803" y="374"/>
                    </a:lnTo>
                    <a:lnTo>
                      <a:pt x="694" y="367"/>
                    </a:lnTo>
                    <a:lnTo>
                      <a:pt x="569" y="351"/>
                    </a:lnTo>
                    <a:lnTo>
                      <a:pt x="445" y="327"/>
                    </a:lnTo>
                    <a:lnTo>
                      <a:pt x="335" y="297"/>
                    </a:lnTo>
                    <a:lnTo>
                      <a:pt x="234" y="257"/>
                    </a:lnTo>
                    <a:lnTo>
                      <a:pt x="148" y="210"/>
                    </a:lnTo>
                    <a:lnTo>
                      <a:pt x="78" y="164"/>
                    </a:lnTo>
                    <a:lnTo>
                      <a:pt x="31" y="117"/>
                    </a:lnTo>
                    <a:lnTo>
                      <a:pt x="16" y="86"/>
                    </a:lnTo>
                    <a:lnTo>
                      <a:pt x="0" y="62"/>
                    </a:ln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4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7" name="Freeform 137"/>
              <p:cNvSpPr>
                <a:spLocks/>
              </p:cNvSpPr>
              <p:nvPr/>
            </p:nvSpPr>
            <p:spPr bwMode="auto">
              <a:xfrm>
                <a:off x="4672" y="1001"/>
                <a:ext cx="133" cy="32"/>
              </a:xfrm>
              <a:custGeom>
                <a:avLst/>
                <a:gdLst/>
                <a:ahLst/>
                <a:cxnLst>
                  <a:cxn ang="0">
                    <a:pos x="24" y="94"/>
                  </a:cxn>
                  <a:cxn ang="0">
                    <a:pos x="15" y="110"/>
                  </a:cxn>
                  <a:cxn ang="0">
                    <a:pos x="8" y="117"/>
                  </a:cxn>
                  <a:cxn ang="0">
                    <a:pos x="0" y="132"/>
                  </a:cxn>
                  <a:cxn ang="0">
                    <a:pos x="8" y="148"/>
                  </a:cxn>
                  <a:cxn ang="0">
                    <a:pos x="8" y="164"/>
                  </a:cxn>
                  <a:cxn ang="0">
                    <a:pos x="24" y="171"/>
                  </a:cxn>
                  <a:cxn ang="0">
                    <a:pos x="39" y="171"/>
                  </a:cxn>
                  <a:cxn ang="0">
                    <a:pos x="55" y="171"/>
                  </a:cxn>
                  <a:cxn ang="0">
                    <a:pos x="94" y="156"/>
                  </a:cxn>
                  <a:cxn ang="0">
                    <a:pos x="218" y="124"/>
                  </a:cxn>
                  <a:cxn ang="0">
                    <a:pos x="305" y="110"/>
                  </a:cxn>
                  <a:cxn ang="0">
                    <a:pos x="413" y="94"/>
                  </a:cxn>
                  <a:cxn ang="0">
                    <a:pos x="530" y="86"/>
                  </a:cxn>
                  <a:cxn ang="0">
                    <a:pos x="663" y="78"/>
                  </a:cxn>
                  <a:cxn ang="0">
                    <a:pos x="803" y="86"/>
                  </a:cxn>
                  <a:cxn ang="0">
                    <a:pos x="959" y="101"/>
                  </a:cxn>
                  <a:cxn ang="0">
                    <a:pos x="1123" y="124"/>
                  </a:cxn>
                  <a:cxn ang="0">
                    <a:pos x="1302" y="164"/>
                  </a:cxn>
                  <a:cxn ang="0">
                    <a:pos x="1481" y="226"/>
                  </a:cxn>
                  <a:cxn ang="0">
                    <a:pos x="1676" y="296"/>
                  </a:cxn>
                  <a:cxn ang="0">
                    <a:pos x="1870" y="390"/>
                  </a:cxn>
                  <a:cxn ang="0">
                    <a:pos x="2074" y="508"/>
                  </a:cxn>
                  <a:cxn ang="0">
                    <a:pos x="2089" y="515"/>
                  </a:cxn>
                  <a:cxn ang="0">
                    <a:pos x="2097" y="515"/>
                  </a:cxn>
                  <a:cxn ang="0">
                    <a:pos x="2113" y="508"/>
                  </a:cxn>
                  <a:cxn ang="0">
                    <a:pos x="2120" y="492"/>
                  </a:cxn>
                  <a:cxn ang="0">
                    <a:pos x="2129" y="483"/>
                  </a:cxn>
                  <a:cxn ang="0">
                    <a:pos x="2129" y="468"/>
                  </a:cxn>
                  <a:cxn ang="0">
                    <a:pos x="2120" y="452"/>
                  </a:cxn>
                  <a:cxn ang="0">
                    <a:pos x="2113" y="445"/>
                  </a:cxn>
                  <a:cxn ang="0">
                    <a:pos x="2012" y="375"/>
                  </a:cxn>
                  <a:cxn ang="0">
                    <a:pos x="1902" y="319"/>
                  </a:cxn>
                  <a:cxn ang="0">
                    <a:pos x="1699" y="226"/>
                  </a:cxn>
                  <a:cxn ang="0">
                    <a:pos x="1505" y="148"/>
                  </a:cxn>
                  <a:cxn ang="0">
                    <a:pos x="1318" y="86"/>
                  </a:cxn>
                  <a:cxn ang="0">
                    <a:pos x="1138" y="47"/>
                  </a:cxn>
                  <a:cxn ang="0">
                    <a:pos x="967" y="23"/>
                  </a:cxn>
                  <a:cxn ang="0">
                    <a:pos x="803" y="7"/>
                  </a:cxn>
                  <a:cxn ang="0">
                    <a:pos x="655" y="0"/>
                  </a:cxn>
                  <a:cxn ang="0">
                    <a:pos x="522" y="7"/>
                  </a:cxn>
                  <a:cxn ang="0">
                    <a:pos x="398" y="16"/>
                  </a:cxn>
                  <a:cxn ang="0">
                    <a:pos x="289" y="31"/>
                  </a:cxn>
                  <a:cxn ang="0">
                    <a:pos x="202" y="47"/>
                  </a:cxn>
                  <a:cxn ang="0">
                    <a:pos x="71" y="78"/>
                  </a:cxn>
                  <a:cxn ang="0">
                    <a:pos x="24" y="94"/>
                  </a:cxn>
                </a:cxnLst>
                <a:rect l="0" t="0" r="r" b="b"/>
                <a:pathLst>
                  <a:path w="2129" h="515">
                    <a:moveTo>
                      <a:pt x="24" y="94"/>
                    </a:moveTo>
                    <a:lnTo>
                      <a:pt x="15" y="110"/>
                    </a:lnTo>
                    <a:lnTo>
                      <a:pt x="8" y="117"/>
                    </a:lnTo>
                    <a:lnTo>
                      <a:pt x="0" y="132"/>
                    </a:lnTo>
                    <a:lnTo>
                      <a:pt x="8" y="148"/>
                    </a:lnTo>
                    <a:lnTo>
                      <a:pt x="8" y="164"/>
                    </a:lnTo>
                    <a:lnTo>
                      <a:pt x="24" y="171"/>
                    </a:lnTo>
                    <a:lnTo>
                      <a:pt x="39" y="171"/>
                    </a:lnTo>
                    <a:lnTo>
                      <a:pt x="55" y="171"/>
                    </a:lnTo>
                    <a:lnTo>
                      <a:pt x="94" y="156"/>
                    </a:lnTo>
                    <a:lnTo>
                      <a:pt x="218" y="124"/>
                    </a:lnTo>
                    <a:lnTo>
                      <a:pt x="305" y="110"/>
                    </a:lnTo>
                    <a:lnTo>
                      <a:pt x="413" y="94"/>
                    </a:lnTo>
                    <a:lnTo>
                      <a:pt x="530" y="86"/>
                    </a:lnTo>
                    <a:lnTo>
                      <a:pt x="663" y="78"/>
                    </a:lnTo>
                    <a:lnTo>
                      <a:pt x="803" y="86"/>
                    </a:lnTo>
                    <a:lnTo>
                      <a:pt x="959" y="101"/>
                    </a:lnTo>
                    <a:lnTo>
                      <a:pt x="1123" y="124"/>
                    </a:lnTo>
                    <a:lnTo>
                      <a:pt x="1302" y="164"/>
                    </a:lnTo>
                    <a:lnTo>
                      <a:pt x="1481" y="226"/>
                    </a:lnTo>
                    <a:lnTo>
                      <a:pt x="1676" y="296"/>
                    </a:lnTo>
                    <a:lnTo>
                      <a:pt x="1870" y="390"/>
                    </a:lnTo>
                    <a:lnTo>
                      <a:pt x="2074" y="508"/>
                    </a:lnTo>
                    <a:lnTo>
                      <a:pt x="2089" y="515"/>
                    </a:lnTo>
                    <a:lnTo>
                      <a:pt x="2097" y="515"/>
                    </a:lnTo>
                    <a:lnTo>
                      <a:pt x="2113" y="508"/>
                    </a:lnTo>
                    <a:lnTo>
                      <a:pt x="2120" y="492"/>
                    </a:lnTo>
                    <a:lnTo>
                      <a:pt x="2129" y="483"/>
                    </a:lnTo>
                    <a:lnTo>
                      <a:pt x="2129" y="468"/>
                    </a:lnTo>
                    <a:lnTo>
                      <a:pt x="2120" y="452"/>
                    </a:lnTo>
                    <a:lnTo>
                      <a:pt x="2113" y="445"/>
                    </a:lnTo>
                    <a:lnTo>
                      <a:pt x="2012" y="375"/>
                    </a:lnTo>
                    <a:lnTo>
                      <a:pt x="1902" y="319"/>
                    </a:lnTo>
                    <a:lnTo>
                      <a:pt x="1699" y="226"/>
                    </a:lnTo>
                    <a:lnTo>
                      <a:pt x="1505" y="148"/>
                    </a:lnTo>
                    <a:lnTo>
                      <a:pt x="1318" y="86"/>
                    </a:lnTo>
                    <a:lnTo>
                      <a:pt x="1138" y="47"/>
                    </a:lnTo>
                    <a:lnTo>
                      <a:pt x="967" y="23"/>
                    </a:lnTo>
                    <a:lnTo>
                      <a:pt x="803" y="7"/>
                    </a:lnTo>
                    <a:lnTo>
                      <a:pt x="655" y="0"/>
                    </a:lnTo>
                    <a:lnTo>
                      <a:pt x="522" y="7"/>
                    </a:lnTo>
                    <a:lnTo>
                      <a:pt x="398" y="16"/>
                    </a:lnTo>
                    <a:lnTo>
                      <a:pt x="289" y="31"/>
                    </a:lnTo>
                    <a:lnTo>
                      <a:pt x="202" y="47"/>
                    </a:lnTo>
                    <a:lnTo>
                      <a:pt x="71" y="78"/>
                    </a:lnTo>
                    <a:lnTo>
                      <a:pt x="24" y="94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8" name="Freeform 138"/>
              <p:cNvSpPr>
                <a:spLocks/>
              </p:cNvSpPr>
              <p:nvPr/>
            </p:nvSpPr>
            <p:spPr bwMode="auto">
              <a:xfrm>
                <a:off x="4663" y="1026"/>
                <a:ext cx="142" cy="33"/>
              </a:xfrm>
              <a:custGeom>
                <a:avLst/>
                <a:gdLst/>
                <a:ahLst/>
                <a:cxnLst>
                  <a:cxn ang="0">
                    <a:pos x="31" y="86"/>
                  </a:cxn>
                  <a:cxn ang="0">
                    <a:pos x="15" y="93"/>
                  </a:cxn>
                  <a:cxn ang="0">
                    <a:pos x="8" y="109"/>
                  </a:cxn>
                  <a:cxn ang="0">
                    <a:pos x="0" y="125"/>
                  </a:cxn>
                  <a:cxn ang="0">
                    <a:pos x="8" y="141"/>
                  </a:cxn>
                  <a:cxn ang="0">
                    <a:pos x="15" y="148"/>
                  </a:cxn>
                  <a:cxn ang="0">
                    <a:pos x="24" y="156"/>
                  </a:cxn>
                  <a:cxn ang="0">
                    <a:pos x="38" y="163"/>
                  </a:cxn>
                  <a:cxn ang="0">
                    <a:pos x="54" y="163"/>
                  </a:cxn>
                  <a:cxn ang="0">
                    <a:pos x="101" y="148"/>
                  </a:cxn>
                  <a:cxn ang="0">
                    <a:pos x="234" y="118"/>
                  </a:cxn>
                  <a:cxn ang="0">
                    <a:pos x="328" y="102"/>
                  </a:cxn>
                  <a:cxn ang="0">
                    <a:pos x="436" y="86"/>
                  </a:cxn>
                  <a:cxn ang="0">
                    <a:pos x="561" y="78"/>
                  </a:cxn>
                  <a:cxn ang="0">
                    <a:pos x="702" y="78"/>
                  </a:cxn>
                  <a:cxn ang="0">
                    <a:pos x="857" y="86"/>
                  </a:cxn>
                  <a:cxn ang="0">
                    <a:pos x="1021" y="102"/>
                  </a:cxn>
                  <a:cxn ang="0">
                    <a:pos x="1200" y="125"/>
                  </a:cxn>
                  <a:cxn ang="0">
                    <a:pos x="1388" y="172"/>
                  </a:cxn>
                  <a:cxn ang="0">
                    <a:pos x="1582" y="226"/>
                  </a:cxn>
                  <a:cxn ang="0">
                    <a:pos x="1793" y="304"/>
                  </a:cxn>
                  <a:cxn ang="0">
                    <a:pos x="2003" y="406"/>
                  </a:cxn>
                  <a:cxn ang="0">
                    <a:pos x="2214" y="523"/>
                  </a:cxn>
                  <a:cxn ang="0">
                    <a:pos x="2229" y="530"/>
                  </a:cxn>
                  <a:cxn ang="0">
                    <a:pos x="2245" y="530"/>
                  </a:cxn>
                  <a:cxn ang="0">
                    <a:pos x="2260" y="523"/>
                  </a:cxn>
                  <a:cxn ang="0">
                    <a:pos x="2269" y="507"/>
                  </a:cxn>
                  <a:cxn ang="0">
                    <a:pos x="2276" y="491"/>
                  </a:cxn>
                  <a:cxn ang="0">
                    <a:pos x="2276" y="476"/>
                  </a:cxn>
                  <a:cxn ang="0">
                    <a:pos x="2269" y="468"/>
                  </a:cxn>
                  <a:cxn ang="0">
                    <a:pos x="2253" y="453"/>
                  </a:cxn>
                  <a:cxn ang="0">
                    <a:pos x="2143" y="390"/>
                  </a:cxn>
                  <a:cxn ang="0">
                    <a:pos x="2034" y="327"/>
                  </a:cxn>
                  <a:cxn ang="0">
                    <a:pos x="1816" y="234"/>
                  </a:cxn>
                  <a:cxn ang="0">
                    <a:pos x="1605" y="156"/>
                  </a:cxn>
                  <a:cxn ang="0">
                    <a:pos x="1403" y="93"/>
                  </a:cxn>
                  <a:cxn ang="0">
                    <a:pos x="1208" y="46"/>
                  </a:cxn>
                  <a:cxn ang="0">
                    <a:pos x="1029" y="23"/>
                  </a:cxn>
                  <a:cxn ang="0">
                    <a:pos x="857" y="8"/>
                  </a:cxn>
                  <a:cxn ang="0">
                    <a:pos x="702" y="0"/>
                  </a:cxn>
                  <a:cxn ang="0">
                    <a:pos x="553" y="0"/>
                  </a:cxn>
                  <a:cxn ang="0">
                    <a:pos x="421" y="15"/>
                  </a:cxn>
                  <a:cxn ang="0">
                    <a:pos x="312" y="23"/>
                  </a:cxn>
                  <a:cxn ang="0">
                    <a:pos x="211" y="39"/>
                  </a:cxn>
                  <a:cxn ang="0">
                    <a:pos x="78" y="70"/>
                  </a:cxn>
                  <a:cxn ang="0">
                    <a:pos x="31" y="86"/>
                  </a:cxn>
                </a:cxnLst>
                <a:rect l="0" t="0" r="r" b="b"/>
                <a:pathLst>
                  <a:path w="2276" h="530">
                    <a:moveTo>
                      <a:pt x="31" y="86"/>
                    </a:moveTo>
                    <a:lnTo>
                      <a:pt x="15" y="93"/>
                    </a:lnTo>
                    <a:lnTo>
                      <a:pt x="8" y="109"/>
                    </a:lnTo>
                    <a:lnTo>
                      <a:pt x="0" y="125"/>
                    </a:lnTo>
                    <a:lnTo>
                      <a:pt x="8" y="141"/>
                    </a:lnTo>
                    <a:lnTo>
                      <a:pt x="15" y="148"/>
                    </a:lnTo>
                    <a:lnTo>
                      <a:pt x="24" y="156"/>
                    </a:lnTo>
                    <a:lnTo>
                      <a:pt x="38" y="163"/>
                    </a:lnTo>
                    <a:lnTo>
                      <a:pt x="54" y="163"/>
                    </a:lnTo>
                    <a:lnTo>
                      <a:pt x="101" y="148"/>
                    </a:lnTo>
                    <a:lnTo>
                      <a:pt x="234" y="118"/>
                    </a:lnTo>
                    <a:lnTo>
                      <a:pt x="328" y="102"/>
                    </a:lnTo>
                    <a:lnTo>
                      <a:pt x="436" y="86"/>
                    </a:lnTo>
                    <a:lnTo>
                      <a:pt x="561" y="78"/>
                    </a:lnTo>
                    <a:lnTo>
                      <a:pt x="702" y="78"/>
                    </a:lnTo>
                    <a:lnTo>
                      <a:pt x="857" y="86"/>
                    </a:lnTo>
                    <a:lnTo>
                      <a:pt x="1021" y="102"/>
                    </a:lnTo>
                    <a:lnTo>
                      <a:pt x="1200" y="125"/>
                    </a:lnTo>
                    <a:lnTo>
                      <a:pt x="1388" y="172"/>
                    </a:lnTo>
                    <a:lnTo>
                      <a:pt x="1582" y="226"/>
                    </a:lnTo>
                    <a:lnTo>
                      <a:pt x="1793" y="304"/>
                    </a:lnTo>
                    <a:lnTo>
                      <a:pt x="2003" y="406"/>
                    </a:lnTo>
                    <a:lnTo>
                      <a:pt x="2214" y="523"/>
                    </a:lnTo>
                    <a:lnTo>
                      <a:pt x="2229" y="530"/>
                    </a:lnTo>
                    <a:lnTo>
                      <a:pt x="2245" y="530"/>
                    </a:lnTo>
                    <a:lnTo>
                      <a:pt x="2260" y="523"/>
                    </a:lnTo>
                    <a:lnTo>
                      <a:pt x="2269" y="507"/>
                    </a:lnTo>
                    <a:lnTo>
                      <a:pt x="2276" y="491"/>
                    </a:lnTo>
                    <a:lnTo>
                      <a:pt x="2276" y="476"/>
                    </a:lnTo>
                    <a:lnTo>
                      <a:pt x="2269" y="468"/>
                    </a:lnTo>
                    <a:lnTo>
                      <a:pt x="2253" y="453"/>
                    </a:lnTo>
                    <a:lnTo>
                      <a:pt x="2143" y="390"/>
                    </a:lnTo>
                    <a:lnTo>
                      <a:pt x="2034" y="327"/>
                    </a:lnTo>
                    <a:lnTo>
                      <a:pt x="1816" y="234"/>
                    </a:lnTo>
                    <a:lnTo>
                      <a:pt x="1605" y="156"/>
                    </a:lnTo>
                    <a:lnTo>
                      <a:pt x="1403" y="93"/>
                    </a:lnTo>
                    <a:lnTo>
                      <a:pt x="1208" y="46"/>
                    </a:lnTo>
                    <a:lnTo>
                      <a:pt x="1029" y="23"/>
                    </a:lnTo>
                    <a:lnTo>
                      <a:pt x="857" y="8"/>
                    </a:lnTo>
                    <a:lnTo>
                      <a:pt x="702" y="0"/>
                    </a:lnTo>
                    <a:lnTo>
                      <a:pt x="553" y="0"/>
                    </a:lnTo>
                    <a:lnTo>
                      <a:pt x="421" y="15"/>
                    </a:lnTo>
                    <a:lnTo>
                      <a:pt x="312" y="23"/>
                    </a:lnTo>
                    <a:lnTo>
                      <a:pt x="211" y="39"/>
                    </a:lnTo>
                    <a:lnTo>
                      <a:pt x="78" y="70"/>
                    </a:lnTo>
                    <a:lnTo>
                      <a:pt x="31" y="86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9" name="Freeform 139"/>
              <p:cNvSpPr>
                <a:spLocks/>
              </p:cNvSpPr>
              <p:nvPr/>
            </p:nvSpPr>
            <p:spPr bwMode="auto">
              <a:xfrm>
                <a:off x="4667" y="1051"/>
                <a:ext cx="127" cy="31"/>
              </a:xfrm>
              <a:custGeom>
                <a:avLst/>
                <a:gdLst/>
                <a:ahLst/>
                <a:cxnLst>
                  <a:cxn ang="0">
                    <a:pos x="23" y="94"/>
                  </a:cxn>
                  <a:cxn ang="0">
                    <a:pos x="8" y="108"/>
                  </a:cxn>
                  <a:cxn ang="0">
                    <a:pos x="0" y="117"/>
                  </a:cxn>
                  <a:cxn ang="0">
                    <a:pos x="0" y="132"/>
                  </a:cxn>
                  <a:cxn ang="0">
                    <a:pos x="0" y="148"/>
                  </a:cxn>
                  <a:cxn ang="0">
                    <a:pos x="8" y="164"/>
                  </a:cxn>
                  <a:cxn ang="0">
                    <a:pos x="16" y="171"/>
                  </a:cxn>
                  <a:cxn ang="0">
                    <a:pos x="32" y="171"/>
                  </a:cxn>
                  <a:cxn ang="0">
                    <a:pos x="47" y="171"/>
                  </a:cxn>
                  <a:cxn ang="0">
                    <a:pos x="86" y="155"/>
                  </a:cxn>
                  <a:cxn ang="0">
                    <a:pos x="203" y="124"/>
                  </a:cxn>
                  <a:cxn ang="0">
                    <a:pos x="289" y="108"/>
                  </a:cxn>
                  <a:cxn ang="0">
                    <a:pos x="390" y="94"/>
                  </a:cxn>
                  <a:cxn ang="0">
                    <a:pos x="499" y="85"/>
                  </a:cxn>
                  <a:cxn ang="0">
                    <a:pos x="631" y="78"/>
                  </a:cxn>
                  <a:cxn ang="0">
                    <a:pos x="764" y="78"/>
                  </a:cxn>
                  <a:cxn ang="0">
                    <a:pos x="912" y="94"/>
                  </a:cxn>
                  <a:cxn ang="0">
                    <a:pos x="1076" y="117"/>
                  </a:cxn>
                  <a:cxn ang="0">
                    <a:pos x="1239" y="155"/>
                  </a:cxn>
                  <a:cxn ang="0">
                    <a:pos x="1419" y="211"/>
                  </a:cxn>
                  <a:cxn ang="0">
                    <a:pos x="1599" y="288"/>
                  </a:cxn>
                  <a:cxn ang="0">
                    <a:pos x="1786" y="382"/>
                  </a:cxn>
                  <a:cxn ang="0">
                    <a:pos x="1980" y="491"/>
                  </a:cxn>
                  <a:cxn ang="0">
                    <a:pos x="1988" y="499"/>
                  </a:cxn>
                  <a:cxn ang="0">
                    <a:pos x="2004" y="499"/>
                  </a:cxn>
                  <a:cxn ang="0">
                    <a:pos x="2020" y="491"/>
                  </a:cxn>
                  <a:cxn ang="0">
                    <a:pos x="2027" y="483"/>
                  </a:cxn>
                  <a:cxn ang="0">
                    <a:pos x="2035" y="468"/>
                  </a:cxn>
                  <a:cxn ang="0">
                    <a:pos x="2035" y="452"/>
                  </a:cxn>
                  <a:cxn ang="0">
                    <a:pos x="2027" y="436"/>
                  </a:cxn>
                  <a:cxn ang="0">
                    <a:pos x="2020" y="429"/>
                  </a:cxn>
                  <a:cxn ang="0">
                    <a:pos x="1918" y="366"/>
                  </a:cxn>
                  <a:cxn ang="0">
                    <a:pos x="1817" y="304"/>
                  </a:cxn>
                  <a:cxn ang="0">
                    <a:pos x="1630" y="211"/>
                  </a:cxn>
                  <a:cxn ang="0">
                    <a:pos x="1442" y="140"/>
                  </a:cxn>
                  <a:cxn ang="0">
                    <a:pos x="1255" y="78"/>
                  </a:cxn>
                  <a:cxn ang="0">
                    <a:pos x="1084" y="38"/>
                  </a:cxn>
                  <a:cxn ang="0">
                    <a:pos x="920" y="15"/>
                  </a:cxn>
                  <a:cxn ang="0">
                    <a:pos x="764" y="0"/>
                  </a:cxn>
                  <a:cxn ang="0">
                    <a:pos x="624" y="0"/>
                  </a:cxn>
                  <a:cxn ang="0">
                    <a:pos x="491" y="7"/>
                  </a:cxn>
                  <a:cxn ang="0">
                    <a:pos x="374" y="15"/>
                  </a:cxn>
                  <a:cxn ang="0">
                    <a:pos x="273" y="31"/>
                  </a:cxn>
                  <a:cxn ang="0">
                    <a:pos x="187" y="47"/>
                  </a:cxn>
                  <a:cxn ang="0">
                    <a:pos x="70" y="78"/>
                  </a:cxn>
                  <a:cxn ang="0">
                    <a:pos x="23" y="94"/>
                  </a:cxn>
                </a:cxnLst>
                <a:rect l="0" t="0" r="r" b="b"/>
                <a:pathLst>
                  <a:path w="2035" h="499">
                    <a:moveTo>
                      <a:pt x="23" y="94"/>
                    </a:moveTo>
                    <a:lnTo>
                      <a:pt x="8" y="108"/>
                    </a:lnTo>
                    <a:lnTo>
                      <a:pt x="0" y="117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8" y="164"/>
                    </a:lnTo>
                    <a:lnTo>
                      <a:pt x="16" y="171"/>
                    </a:lnTo>
                    <a:lnTo>
                      <a:pt x="32" y="171"/>
                    </a:lnTo>
                    <a:lnTo>
                      <a:pt x="47" y="171"/>
                    </a:lnTo>
                    <a:lnTo>
                      <a:pt x="86" y="155"/>
                    </a:lnTo>
                    <a:lnTo>
                      <a:pt x="203" y="124"/>
                    </a:lnTo>
                    <a:lnTo>
                      <a:pt x="289" y="108"/>
                    </a:lnTo>
                    <a:lnTo>
                      <a:pt x="390" y="94"/>
                    </a:lnTo>
                    <a:lnTo>
                      <a:pt x="499" y="85"/>
                    </a:lnTo>
                    <a:lnTo>
                      <a:pt x="631" y="78"/>
                    </a:lnTo>
                    <a:lnTo>
                      <a:pt x="764" y="78"/>
                    </a:lnTo>
                    <a:lnTo>
                      <a:pt x="912" y="94"/>
                    </a:lnTo>
                    <a:lnTo>
                      <a:pt x="1076" y="117"/>
                    </a:lnTo>
                    <a:lnTo>
                      <a:pt x="1239" y="155"/>
                    </a:lnTo>
                    <a:lnTo>
                      <a:pt x="1419" y="211"/>
                    </a:lnTo>
                    <a:lnTo>
                      <a:pt x="1599" y="288"/>
                    </a:lnTo>
                    <a:lnTo>
                      <a:pt x="1786" y="382"/>
                    </a:lnTo>
                    <a:lnTo>
                      <a:pt x="1980" y="491"/>
                    </a:lnTo>
                    <a:lnTo>
                      <a:pt x="1988" y="499"/>
                    </a:lnTo>
                    <a:lnTo>
                      <a:pt x="2004" y="499"/>
                    </a:lnTo>
                    <a:lnTo>
                      <a:pt x="2020" y="491"/>
                    </a:lnTo>
                    <a:lnTo>
                      <a:pt x="2027" y="483"/>
                    </a:lnTo>
                    <a:lnTo>
                      <a:pt x="2035" y="468"/>
                    </a:lnTo>
                    <a:lnTo>
                      <a:pt x="2035" y="452"/>
                    </a:lnTo>
                    <a:lnTo>
                      <a:pt x="2027" y="436"/>
                    </a:lnTo>
                    <a:lnTo>
                      <a:pt x="2020" y="429"/>
                    </a:lnTo>
                    <a:lnTo>
                      <a:pt x="1918" y="366"/>
                    </a:lnTo>
                    <a:lnTo>
                      <a:pt x="1817" y="304"/>
                    </a:lnTo>
                    <a:lnTo>
                      <a:pt x="1630" y="211"/>
                    </a:lnTo>
                    <a:lnTo>
                      <a:pt x="1442" y="140"/>
                    </a:lnTo>
                    <a:lnTo>
                      <a:pt x="1255" y="78"/>
                    </a:lnTo>
                    <a:lnTo>
                      <a:pt x="1084" y="38"/>
                    </a:lnTo>
                    <a:lnTo>
                      <a:pt x="920" y="15"/>
                    </a:lnTo>
                    <a:lnTo>
                      <a:pt x="764" y="0"/>
                    </a:lnTo>
                    <a:lnTo>
                      <a:pt x="624" y="0"/>
                    </a:lnTo>
                    <a:lnTo>
                      <a:pt x="491" y="7"/>
                    </a:lnTo>
                    <a:lnTo>
                      <a:pt x="374" y="15"/>
                    </a:lnTo>
                    <a:lnTo>
                      <a:pt x="273" y="31"/>
                    </a:lnTo>
                    <a:lnTo>
                      <a:pt x="187" y="47"/>
                    </a:lnTo>
                    <a:lnTo>
                      <a:pt x="70" y="78"/>
                    </a:lnTo>
                    <a:lnTo>
                      <a:pt x="23" y="94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0" name="Freeform 140"/>
              <p:cNvSpPr>
                <a:spLocks/>
              </p:cNvSpPr>
              <p:nvPr/>
            </p:nvSpPr>
            <p:spPr bwMode="auto">
              <a:xfrm>
                <a:off x="4672" y="1000"/>
                <a:ext cx="133" cy="32"/>
              </a:xfrm>
              <a:custGeom>
                <a:avLst/>
                <a:gdLst/>
                <a:ahLst/>
                <a:cxnLst>
                  <a:cxn ang="0">
                    <a:pos x="23" y="93"/>
                  </a:cxn>
                  <a:cxn ang="0">
                    <a:pos x="7" y="101"/>
                  </a:cxn>
                  <a:cxn ang="0">
                    <a:pos x="0" y="117"/>
                  </a:cxn>
                  <a:cxn ang="0">
                    <a:pos x="0" y="133"/>
                  </a:cxn>
                  <a:cxn ang="0">
                    <a:pos x="0" y="147"/>
                  </a:cxn>
                  <a:cxn ang="0">
                    <a:pos x="7" y="155"/>
                  </a:cxn>
                  <a:cxn ang="0">
                    <a:pos x="23" y="163"/>
                  </a:cxn>
                  <a:cxn ang="0">
                    <a:pos x="31" y="171"/>
                  </a:cxn>
                  <a:cxn ang="0">
                    <a:pos x="47" y="171"/>
                  </a:cxn>
                  <a:cxn ang="0">
                    <a:pos x="93" y="155"/>
                  </a:cxn>
                  <a:cxn ang="0">
                    <a:pos x="218" y="124"/>
                  </a:cxn>
                  <a:cxn ang="0">
                    <a:pos x="304" y="109"/>
                  </a:cxn>
                  <a:cxn ang="0">
                    <a:pos x="405" y="93"/>
                  </a:cxn>
                  <a:cxn ang="0">
                    <a:pos x="522" y="86"/>
                  </a:cxn>
                  <a:cxn ang="0">
                    <a:pos x="655" y="77"/>
                  </a:cxn>
                  <a:cxn ang="0">
                    <a:pos x="803" y="86"/>
                  </a:cxn>
                  <a:cxn ang="0">
                    <a:pos x="959" y="93"/>
                  </a:cxn>
                  <a:cxn ang="0">
                    <a:pos x="1123" y="124"/>
                  </a:cxn>
                  <a:cxn ang="0">
                    <a:pos x="1302" y="163"/>
                  </a:cxn>
                  <a:cxn ang="0">
                    <a:pos x="1481" y="218"/>
                  </a:cxn>
                  <a:cxn ang="0">
                    <a:pos x="1676" y="295"/>
                  </a:cxn>
                  <a:cxn ang="0">
                    <a:pos x="1871" y="390"/>
                  </a:cxn>
                  <a:cxn ang="0">
                    <a:pos x="2066" y="506"/>
                  </a:cxn>
                  <a:cxn ang="0">
                    <a:pos x="2081" y="515"/>
                  </a:cxn>
                  <a:cxn ang="0">
                    <a:pos x="2097" y="506"/>
                  </a:cxn>
                  <a:cxn ang="0">
                    <a:pos x="2112" y="506"/>
                  </a:cxn>
                  <a:cxn ang="0">
                    <a:pos x="2121" y="491"/>
                  </a:cxn>
                  <a:cxn ang="0">
                    <a:pos x="2128" y="475"/>
                  </a:cxn>
                  <a:cxn ang="0">
                    <a:pos x="2128" y="459"/>
                  </a:cxn>
                  <a:cxn ang="0">
                    <a:pos x="2121" y="452"/>
                  </a:cxn>
                  <a:cxn ang="0">
                    <a:pos x="2105" y="436"/>
                  </a:cxn>
                  <a:cxn ang="0">
                    <a:pos x="2004" y="374"/>
                  </a:cxn>
                  <a:cxn ang="0">
                    <a:pos x="1902" y="319"/>
                  </a:cxn>
                  <a:cxn ang="0">
                    <a:pos x="1700" y="218"/>
                  </a:cxn>
                  <a:cxn ang="0">
                    <a:pos x="1504" y="140"/>
                  </a:cxn>
                  <a:cxn ang="0">
                    <a:pos x="1317" y="86"/>
                  </a:cxn>
                  <a:cxn ang="0">
                    <a:pos x="1130" y="46"/>
                  </a:cxn>
                  <a:cxn ang="0">
                    <a:pos x="959" y="16"/>
                  </a:cxn>
                  <a:cxn ang="0">
                    <a:pos x="803" y="0"/>
                  </a:cxn>
                  <a:cxn ang="0">
                    <a:pos x="655" y="0"/>
                  </a:cxn>
                  <a:cxn ang="0">
                    <a:pos x="514" y="7"/>
                  </a:cxn>
                  <a:cxn ang="0">
                    <a:pos x="390" y="16"/>
                  </a:cxn>
                  <a:cxn ang="0">
                    <a:pos x="288" y="30"/>
                  </a:cxn>
                  <a:cxn ang="0">
                    <a:pos x="194" y="46"/>
                  </a:cxn>
                  <a:cxn ang="0">
                    <a:pos x="70" y="77"/>
                  </a:cxn>
                  <a:cxn ang="0">
                    <a:pos x="23" y="93"/>
                  </a:cxn>
                </a:cxnLst>
                <a:rect l="0" t="0" r="r" b="b"/>
                <a:pathLst>
                  <a:path w="2128" h="515">
                    <a:moveTo>
                      <a:pt x="23" y="93"/>
                    </a:moveTo>
                    <a:lnTo>
                      <a:pt x="7" y="101"/>
                    </a:lnTo>
                    <a:lnTo>
                      <a:pt x="0" y="117"/>
                    </a:lnTo>
                    <a:lnTo>
                      <a:pt x="0" y="133"/>
                    </a:lnTo>
                    <a:lnTo>
                      <a:pt x="0" y="147"/>
                    </a:lnTo>
                    <a:lnTo>
                      <a:pt x="7" y="155"/>
                    </a:lnTo>
                    <a:lnTo>
                      <a:pt x="23" y="163"/>
                    </a:lnTo>
                    <a:lnTo>
                      <a:pt x="31" y="171"/>
                    </a:lnTo>
                    <a:lnTo>
                      <a:pt x="47" y="171"/>
                    </a:lnTo>
                    <a:lnTo>
                      <a:pt x="93" y="155"/>
                    </a:lnTo>
                    <a:lnTo>
                      <a:pt x="218" y="124"/>
                    </a:lnTo>
                    <a:lnTo>
                      <a:pt x="304" y="109"/>
                    </a:lnTo>
                    <a:lnTo>
                      <a:pt x="405" y="93"/>
                    </a:lnTo>
                    <a:lnTo>
                      <a:pt x="522" y="86"/>
                    </a:lnTo>
                    <a:lnTo>
                      <a:pt x="655" y="77"/>
                    </a:lnTo>
                    <a:lnTo>
                      <a:pt x="803" y="86"/>
                    </a:lnTo>
                    <a:lnTo>
                      <a:pt x="959" y="93"/>
                    </a:lnTo>
                    <a:lnTo>
                      <a:pt x="1123" y="124"/>
                    </a:lnTo>
                    <a:lnTo>
                      <a:pt x="1302" y="163"/>
                    </a:lnTo>
                    <a:lnTo>
                      <a:pt x="1481" y="218"/>
                    </a:lnTo>
                    <a:lnTo>
                      <a:pt x="1676" y="295"/>
                    </a:lnTo>
                    <a:lnTo>
                      <a:pt x="1871" y="390"/>
                    </a:lnTo>
                    <a:lnTo>
                      <a:pt x="2066" y="506"/>
                    </a:lnTo>
                    <a:lnTo>
                      <a:pt x="2081" y="515"/>
                    </a:lnTo>
                    <a:lnTo>
                      <a:pt x="2097" y="506"/>
                    </a:lnTo>
                    <a:lnTo>
                      <a:pt x="2112" y="506"/>
                    </a:lnTo>
                    <a:lnTo>
                      <a:pt x="2121" y="491"/>
                    </a:lnTo>
                    <a:lnTo>
                      <a:pt x="2128" y="475"/>
                    </a:lnTo>
                    <a:lnTo>
                      <a:pt x="2128" y="459"/>
                    </a:lnTo>
                    <a:lnTo>
                      <a:pt x="2121" y="452"/>
                    </a:lnTo>
                    <a:lnTo>
                      <a:pt x="2105" y="436"/>
                    </a:lnTo>
                    <a:lnTo>
                      <a:pt x="2004" y="374"/>
                    </a:lnTo>
                    <a:lnTo>
                      <a:pt x="1902" y="319"/>
                    </a:lnTo>
                    <a:lnTo>
                      <a:pt x="1700" y="218"/>
                    </a:lnTo>
                    <a:lnTo>
                      <a:pt x="1504" y="140"/>
                    </a:lnTo>
                    <a:lnTo>
                      <a:pt x="1317" y="86"/>
                    </a:lnTo>
                    <a:lnTo>
                      <a:pt x="1130" y="46"/>
                    </a:lnTo>
                    <a:lnTo>
                      <a:pt x="959" y="16"/>
                    </a:lnTo>
                    <a:lnTo>
                      <a:pt x="803" y="0"/>
                    </a:lnTo>
                    <a:lnTo>
                      <a:pt x="655" y="0"/>
                    </a:lnTo>
                    <a:lnTo>
                      <a:pt x="514" y="7"/>
                    </a:lnTo>
                    <a:lnTo>
                      <a:pt x="390" y="16"/>
                    </a:lnTo>
                    <a:lnTo>
                      <a:pt x="288" y="30"/>
                    </a:lnTo>
                    <a:lnTo>
                      <a:pt x="194" y="46"/>
                    </a:lnTo>
                    <a:lnTo>
                      <a:pt x="70" y="77"/>
                    </a:lnTo>
                    <a:lnTo>
                      <a:pt x="23" y="93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1" name="Freeform 141"/>
              <p:cNvSpPr>
                <a:spLocks/>
              </p:cNvSpPr>
              <p:nvPr/>
            </p:nvSpPr>
            <p:spPr bwMode="auto">
              <a:xfrm>
                <a:off x="4663" y="1024"/>
                <a:ext cx="142" cy="33"/>
              </a:xfrm>
              <a:custGeom>
                <a:avLst/>
                <a:gdLst/>
                <a:ahLst/>
                <a:cxnLst>
                  <a:cxn ang="0">
                    <a:pos x="23" y="85"/>
                  </a:cxn>
                  <a:cxn ang="0">
                    <a:pos x="7" y="93"/>
                  </a:cxn>
                  <a:cxn ang="0">
                    <a:pos x="0" y="101"/>
                  </a:cxn>
                  <a:cxn ang="0">
                    <a:pos x="0" y="116"/>
                  </a:cxn>
                  <a:cxn ang="0">
                    <a:pos x="0" y="132"/>
                  </a:cxn>
                  <a:cxn ang="0">
                    <a:pos x="7" y="148"/>
                  </a:cxn>
                  <a:cxn ang="0">
                    <a:pos x="23" y="155"/>
                  </a:cxn>
                  <a:cxn ang="0">
                    <a:pos x="39" y="164"/>
                  </a:cxn>
                  <a:cxn ang="0">
                    <a:pos x="54" y="155"/>
                  </a:cxn>
                  <a:cxn ang="0">
                    <a:pos x="101" y="141"/>
                  </a:cxn>
                  <a:cxn ang="0">
                    <a:pos x="226" y="116"/>
                  </a:cxn>
                  <a:cxn ang="0">
                    <a:pos x="320" y="101"/>
                  </a:cxn>
                  <a:cxn ang="0">
                    <a:pos x="437" y="85"/>
                  </a:cxn>
                  <a:cxn ang="0">
                    <a:pos x="561" y="78"/>
                  </a:cxn>
                  <a:cxn ang="0">
                    <a:pos x="701" y="78"/>
                  </a:cxn>
                  <a:cxn ang="0">
                    <a:pos x="849" y="78"/>
                  </a:cxn>
                  <a:cxn ang="0">
                    <a:pos x="1021" y="93"/>
                  </a:cxn>
                  <a:cxn ang="0">
                    <a:pos x="1200" y="125"/>
                  </a:cxn>
                  <a:cxn ang="0">
                    <a:pos x="1387" y="164"/>
                  </a:cxn>
                  <a:cxn ang="0">
                    <a:pos x="1583" y="226"/>
                  </a:cxn>
                  <a:cxn ang="0">
                    <a:pos x="1785" y="303"/>
                  </a:cxn>
                  <a:cxn ang="0">
                    <a:pos x="1995" y="397"/>
                  </a:cxn>
                  <a:cxn ang="0">
                    <a:pos x="2214" y="523"/>
                  </a:cxn>
                  <a:cxn ang="0">
                    <a:pos x="2229" y="523"/>
                  </a:cxn>
                  <a:cxn ang="0">
                    <a:pos x="2245" y="523"/>
                  </a:cxn>
                  <a:cxn ang="0">
                    <a:pos x="2252" y="514"/>
                  </a:cxn>
                  <a:cxn ang="0">
                    <a:pos x="2268" y="507"/>
                  </a:cxn>
                  <a:cxn ang="0">
                    <a:pos x="2268" y="491"/>
                  </a:cxn>
                  <a:cxn ang="0">
                    <a:pos x="2268" y="476"/>
                  </a:cxn>
                  <a:cxn ang="0">
                    <a:pos x="2261" y="460"/>
                  </a:cxn>
                  <a:cxn ang="0">
                    <a:pos x="2252" y="452"/>
                  </a:cxn>
                  <a:cxn ang="0">
                    <a:pos x="2144" y="390"/>
                  </a:cxn>
                  <a:cxn ang="0">
                    <a:pos x="2026" y="327"/>
                  </a:cxn>
                  <a:cxn ang="0">
                    <a:pos x="1816" y="226"/>
                  </a:cxn>
                  <a:cxn ang="0">
                    <a:pos x="1606" y="148"/>
                  </a:cxn>
                  <a:cxn ang="0">
                    <a:pos x="1403" y="93"/>
                  </a:cxn>
                  <a:cxn ang="0">
                    <a:pos x="1208" y="46"/>
                  </a:cxn>
                  <a:cxn ang="0">
                    <a:pos x="1021" y="15"/>
                  </a:cxn>
                  <a:cxn ang="0">
                    <a:pos x="849" y="0"/>
                  </a:cxn>
                  <a:cxn ang="0">
                    <a:pos x="694" y="0"/>
                  </a:cxn>
                  <a:cxn ang="0">
                    <a:pos x="545" y="0"/>
                  </a:cxn>
                  <a:cxn ang="0">
                    <a:pos x="421" y="8"/>
                  </a:cxn>
                  <a:cxn ang="0">
                    <a:pos x="304" y="23"/>
                  </a:cxn>
                  <a:cxn ang="0">
                    <a:pos x="210" y="38"/>
                  </a:cxn>
                  <a:cxn ang="0">
                    <a:pos x="77" y="69"/>
                  </a:cxn>
                  <a:cxn ang="0">
                    <a:pos x="23" y="85"/>
                  </a:cxn>
                </a:cxnLst>
                <a:rect l="0" t="0" r="r" b="b"/>
                <a:pathLst>
                  <a:path w="2268" h="523">
                    <a:moveTo>
                      <a:pt x="23" y="85"/>
                    </a:moveTo>
                    <a:lnTo>
                      <a:pt x="7" y="93"/>
                    </a:lnTo>
                    <a:lnTo>
                      <a:pt x="0" y="101"/>
                    </a:lnTo>
                    <a:lnTo>
                      <a:pt x="0" y="116"/>
                    </a:lnTo>
                    <a:lnTo>
                      <a:pt x="0" y="132"/>
                    </a:lnTo>
                    <a:lnTo>
                      <a:pt x="7" y="148"/>
                    </a:lnTo>
                    <a:lnTo>
                      <a:pt x="23" y="155"/>
                    </a:lnTo>
                    <a:lnTo>
                      <a:pt x="39" y="164"/>
                    </a:lnTo>
                    <a:lnTo>
                      <a:pt x="54" y="155"/>
                    </a:lnTo>
                    <a:lnTo>
                      <a:pt x="101" y="141"/>
                    </a:lnTo>
                    <a:lnTo>
                      <a:pt x="226" y="116"/>
                    </a:lnTo>
                    <a:lnTo>
                      <a:pt x="320" y="101"/>
                    </a:lnTo>
                    <a:lnTo>
                      <a:pt x="437" y="85"/>
                    </a:lnTo>
                    <a:lnTo>
                      <a:pt x="561" y="78"/>
                    </a:lnTo>
                    <a:lnTo>
                      <a:pt x="701" y="78"/>
                    </a:lnTo>
                    <a:lnTo>
                      <a:pt x="849" y="78"/>
                    </a:lnTo>
                    <a:lnTo>
                      <a:pt x="1021" y="93"/>
                    </a:lnTo>
                    <a:lnTo>
                      <a:pt x="1200" y="125"/>
                    </a:lnTo>
                    <a:lnTo>
                      <a:pt x="1387" y="164"/>
                    </a:lnTo>
                    <a:lnTo>
                      <a:pt x="1583" y="226"/>
                    </a:lnTo>
                    <a:lnTo>
                      <a:pt x="1785" y="303"/>
                    </a:lnTo>
                    <a:lnTo>
                      <a:pt x="1995" y="397"/>
                    </a:lnTo>
                    <a:lnTo>
                      <a:pt x="2214" y="523"/>
                    </a:lnTo>
                    <a:lnTo>
                      <a:pt x="2229" y="523"/>
                    </a:lnTo>
                    <a:lnTo>
                      <a:pt x="2245" y="523"/>
                    </a:lnTo>
                    <a:lnTo>
                      <a:pt x="2252" y="514"/>
                    </a:lnTo>
                    <a:lnTo>
                      <a:pt x="2268" y="507"/>
                    </a:lnTo>
                    <a:lnTo>
                      <a:pt x="2268" y="491"/>
                    </a:lnTo>
                    <a:lnTo>
                      <a:pt x="2268" y="476"/>
                    </a:lnTo>
                    <a:lnTo>
                      <a:pt x="2261" y="460"/>
                    </a:lnTo>
                    <a:lnTo>
                      <a:pt x="2252" y="452"/>
                    </a:lnTo>
                    <a:lnTo>
                      <a:pt x="2144" y="390"/>
                    </a:lnTo>
                    <a:lnTo>
                      <a:pt x="2026" y="327"/>
                    </a:lnTo>
                    <a:lnTo>
                      <a:pt x="1816" y="226"/>
                    </a:lnTo>
                    <a:lnTo>
                      <a:pt x="1606" y="148"/>
                    </a:lnTo>
                    <a:lnTo>
                      <a:pt x="1403" y="93"/>
                    </a:lnTo>
                    <a:lnTo>
                      <a:pt x="1208" y="46"/>
                    </a:lnTo>
                    <a:lnTo>
                      <a:pt x="1021" y="15"/>
                    </a:lnTo>
                    <a:lnTo>
                      <a:pt x="849" y="0"/>
                    </a:lnTo>
                    <a:lnTo>
                      <a:pt x="694" y="0"/>
                    </a:lnTo>
                    <a:lnTo>
                      <a:pt x="545" y="0"/>
                    </a:lnTo>
                    <a:lnTo>
                      <a:pt x="421" y="8"/>
                    </a:lnTo>
                    <a:lnTo>
                      <a:pt x="304" y="23"/>
                    </a:lnTo>
                    <a:lnTo>
                      <a:pt x="210" y="38"/>
                    </a:lnTo>
                    <a:lnTo>
                      <a:pt x="77" y="69"/>
                    </a:ln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2" name="Freeform 142"/>
              <p:cNvSpPr>
                <a:spLocks/>
              </p:cNvSpPr>
              <p:nvPr/>
            </p:nvSpPr>
            <p:spPr bwMode="auto">
              <a:xfrm>
                <a:off x="4667" y="1049"/>
                <a:ext cx="127" cy="32"/>
              </a:xfrm>
              <a:custGeom>
                <a:avLst/>
                <a:gdLst/>
                <a:ahLst/>
                <a:cxnLst>
                  <a:cxn ang="0">
                    <a:pos x="23" y="102"/>
                  </a:cxn>
                  <a:cxn ang="0">
                    <a:pos x="16" y="110"/>
                  </a:cxn>
                  <a:cxn ang="0">
                    <a:pos x="8" y="126"/>
                  </a:cxn>
                  <a:cxn ang="0">
                    <a:pos x="0" y="140"/>
                  </a:cxn>
                  <a:cxn ang="0">
                    <a:pos x="0" y="156"/>
                  </a:cxn>
                  <a:cxn ang="0">
                    <a:pos x="8" y="164"/>
                  </a:cxn>
                  <a:cxn ang="0">
                    <a:pos x="23" y="172"/>
                  </a:cxn>
                  <a:cxn ang="0">
                    <a:pos x="32" y="180"/>
                  </a:cxn>
                  <a:cxn ang="0">
                    <a:pos x="47" y="180"/>
                  </a:cxn>
                  <a:cxn ang="0">
                    <a:pos x="93" y="164"/>
                  </a:cxn>
                  <a:cxn ang="0">
                    <a:pos x="210" y="133"/>
                  </a:cxn>
                  <a:cxn ang="0">
                    <a:pos x="296" y="110"/>
                  </a:cxn>
                  <a:cxn ang="0">
                    <a:pos x="390" y="102"/>
                  </a:cxn>
                  <a:cxn ang="0">
                    <a:pos x="507" y="86"/>
                  </a:cxn>
                  <a:cxn ang="0">
                    <a:pos x="631" y="86"/>
                  </a:cxn>
                  <a:cxn ang="0">
                    <a:pos x="772" y="86"/>
                  </a:cxn>
                  <a:cxn ang="0">
                    <a:pos x="920" y="102"/>
                  </a:cxn>
                  <a:cxn ang="0">
                    <a:pos x="1076" y="126"/>
                  </a:cxn>
                  <a:cxn ang="0">
                    <a:pos x="1248" y="164"/>
                  </a:cxn>
                  <a:cxn ang="0">
                    <a:pos x="1419" y="219"/>
                  </a:cxn>
                  <a:cxn ang="0">
                    <a:pos x="1606" y="289"/>
                  </a:cxn>
                  <a:cxn ang="0">
                    <a:pos x="1793" y="383"/>
                  </a:cxn>
                  <a:cxn ang="0">
                    <a:pos x="1980" y="500"/>
                  </a:cxn>
                  <a:cxn ang="0">
                    <a:pos x="1996" y="507"/>
                  </a:cxn>
                  <a:cxn ang="0">
                    <a:pos x="2011" y="507"/>
                  </a:cxn>
                  <a:cxn ang="0">
                    <a:pos x="2020" y="500"/>
                  </a:cxn>
                  <a:cxn ang="0">
                    <a:pos x="2035" y="484"/>
                  </a:cxn>
                  <a:cxn ang="0">
                    <a:pos x="2035" y="468"/>
                  </a:cxn>
                  <a:cxn ang="0">
                    <a:pos x="2035" y="453"/>
                  </a:cxn>
                  <a:cxn ang="0">
                    <a:pos x="2035" y="445"/>
                  </a:cxn>
                  <a:cxn ang="0">
                    <a:pos x="2020" y="430"/>
                  </a:cxn>
                  <a:cxn ang="0">
                    <a:pos x="1918" y="367"/>
                  </a:cxn>
                  <a:cxn ang="0">
                    <a:pos x="1824" y="313"/>
                  </a:cxn>
                  <a:cxn ang="0">
                    <a:pos x="1630" y="219"/>
                  </a:cxn>
                  <a:cxn ang="0">
                    <a:pos x="1442" y="140"/>
                  </a:cxn>
                  <a:cxn ang="0">
                    <a:pos x="1263" y="86"/>
                  </a:cxn>
                  <a:cxn ang="0">
                    <a:pos x="1092" y="47"/>
                  </a:cxn>
                  <a:cxn ang="0">
                    <a:pos x="928" y="16"/>
                  </a:cxn>
                  <a:cxn ang="0">
                    <a:pos x="772" y="8"/>
                  </a:cxn>
                  <a:cxn ang="0">
                    <a:pos x="631" y="0"/>
                  </a:cxn>
                  <a:cxn ang="0">
                    <a:pos x="499" y="8"/>
                  </a:cxn>
                  <a:cxn ang="0">
                    <a:pos x="383" y="23"/>
                  </a:cxn>
                  <a:cxn ang="0">
                    <a:pos x="280" y="39"/>
                  </a:cxn>
                  <a:cxn ang="0">
                    <a:pos x="195" y="55"/>
                  </a:cxn>
                  <a:cxn ang="0">
                    <a:pos x="70" y="86"/>
                  </a:cxn>
                  <a:cxn ang="0">
                    <a:pos x="23" y="102"/>
                  </a:cxn>
                </a:cxnLst>
                <a:rect l="0" t="0" r="r" b="b"/>
                <a:pathLst>
                  <a:path w="2035" h="507">
                    <a:moveTo>
                      <a:pt x="23" y="102"/>
                    </a:moveTo>
                    <a:lnTo>
                      <a:pt x="16" y="110"/>
                    </a:lnTo>
                    <a:lnTo>
                      <a:pt x="8" y="126"/>
                    </a:lnTo>
                    <a:lnTo>
                      <a:pt x="0" y="140"/>
                    </a:lnTo>
                    <a:lnTo>
                      <a:pt x="0" y="156"/>
                    </a:lnTo>
                    <a:lnTo>
                      <a:pt x="8" y="164"/>
                    </a:lnTo>
                    <a:lnTo>
                      <a:pt x="23" y="172"/>
                    </a:lnTo>
                    <a:lnTo>
                      <a:pt x="32" y="180"/>
                    </a:lnTo>
                    <a:lnTo>
                      <a:pt x="47" y="180"/>
                    </a:lnTo>
                    <a:lnTo>
                      <a:pt x="93" y="164"/>
                    </a:lnTo>
                    <a:lnTo>
                      <a:pt x="210" y="133"/>
                    </a:lnTo>
                    <a:lnTo>
                      <a:pt x="296" y="110"/>
                    </a:lnTo>
                    <a:lnTo>
                      <a:pt x="390" y="102"/>
                    </a:lnTo>
                    <a:lnTo>
                      <a:pt x="507" y="86"/>
                    </a:lnTo>
                    <a:lnTo>
                      <a:pt x="631" y="86"/>
                    </a:lnTo>
                    <a:lnTo>
                      <a:pt x="772" y="86"/>
                    </a:lnTo>
                    <a:lnTo>
                      <a:pt x="920" y="102"/>
                    </a:lnTo>
                    <a:lnTo>
                      <a:pt x="1076" y="126"/>
                    </a:lnTo>
                    <a:lnTo>
                      <a:pt x="1248" y="164"/>
                    </a:lnTo>
                    <a:lnTo>
                      <a:pt x="1419" y="219"/>
                    </a:lnTo>
                    <a:lnTo>
                      <a:pt x="1606" y="289"/>
                    </a:lnTo>
                    <a:lnTo>
                      <a:pt x="1793" y="383"/>
                    </a:lnTo>
                    <a:lnTo>
                      <a:pt x="1980" y="500"/>
                    </a:lnTo>
                    <a:lnTo>
                      <a:pt x="1996" y="507"/>
                    </a:lnTo>
                    <a:lnTo>
                      <a:pt x="2011" y="507"/>
                    </a:lnTo>
                    <a:lnTo>
                      <a:pt x="2020" y="500"/>
                    </a:lnTo>
                    <a:lnTo>
                      <a:pt x="2035" y="484"/>
                    </a:lnTo>
                    <a:lnTo>
                      <a:pt x="2035" y="468"/>
                    </a:lnTo>
                    <a:lnTo>
                      <a:pt x="2035" y="453"/>
                    </a:lnTo>
                    <a:lnTo>
                      <a:pt x="2035" y="445"/>
                    </a:lnTo>
                    <a:lnTo>
                      <a:pt x="2020" y="430"/>
                    </a:lnTo>
                    <a:lnTo>
                      <a:pt x="1918" y="367"/>
                    </a:lnTo>
                    <a:lnTo>
                      <a:pt x="1824" y="313"/>
                    </a:lnTo>
                    <a:lnTo>
                      <a:pt x="1630" y="219"/>
                    </a:lnTo>
                    <a:lnTo>
                      <a:pt x="1442" y="140"/>
                    </a:lnTo>
                    <a:lnTo>
                      <a:pt x="1263" y="86"/>
                    </a:lnTo>
                    <a:lnTo>
                      <a:pt x="1092" y="47"/>
                    </a:lnTo>
                    <a:lnTo>
                      <a:pt x="928" y="16"/>
                    </a:lnTo>
                    <a:lnTo>
                      <a:pt x="772" y="8"/>
                    </a:lnTo>
                    <a:lnTo>
                      <a:pt x="631" y="0"/>
                    </a:lnTo>
                    <a:lnTo>
                      <a:pt x="499" y="8"/>
                    </a:lnTo>
                    <a:lnTo>
                      <a:pt x="383" y="23"/>
                    </a:lnTo>
                    <a:lnTo>
                      <a:pt x="280" y="39"/>
                    </a:lnTo>
                    <a:lnTo>
                      <a:pt x="195" y="55"/>
                    </a:lnTo>
                    <a:lnTo>
                      <a:pt x="70" y="86"/>
                    </a:lnTo>
                    <a:lnTo>
                      <a:pt x="23" y="102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3" name="Freeform 143"/>
              <p:cNvSpPr>
                <a:spLocks noEditPoints="1"/>
              </p:cNvSpPr>
              <p:nvPr/>
            </p:nvSpPr>
            <p:spPr bwMode="auto">
              <a:xfrm>
                <a:off x="4794" y="1017"/>
                <a:ext cx="11" cy="12"/>
              </a:xfrm>
              <a:custGeom>
                <a:avLst/>
                <a:gdLst/>
                <a:ahLst/>
                <a:cxnLst>
                  <a:cxn ang="0">
                    <a:pos x="62" y="101"/>
                  </a:cxn>
                  <a:cxn ang="0">
                    <a:pos x="62" y="109"/>
                  </a:cxn>
                  <a:cxn ang="0">
                    <a:pos x="156" y="163"/>
                  </a:cxn>
                  <a:cxn ang="0">
                    <a:pos x="172" y="179"/>
                  </a:cxn>
                  <a:cxn ang="0">
                    <a:pos x="179" y="202"/>
                  </a:cxn>
                  <a:cxn ang="0">
                    <a:pos x="172" y="179"/>
                  </a:cxn>
                  <a:cxn ang="0">
                    <a:pos x="156" y="163"/>
                  </a:cxn>
                  <a:cxn ang="0">
                    <a:pos x="62" y="109"/>
                  </a:cxn>
                  <a:cxn ang="0">
                    <a:pos x="62" y="101"/>
                  </a:cxn>
                  <a:cxn ang="0">
                    <a:pos x="46" y="78"/>
                  </a:cxn>
                  <a:cxn ang="0">
                    <a:pos x="55" y="93"/>
                  </a:cxn>
                  <a:cxn ang="0">
                    <a:pos x="46" y="78"/>
                  </a:cxn>
                  <a:cxn ang="0">
                    <a:pos x="31" y="46"/>
                  </a:cxn>
                  <a:cxn ang="0">
                    <a:pos x="39" y="62"/>
                  </a:cxn>
                  <a:cxn ang="0">
                    <a:pos x="31" y="46"/>
                  </a:cxn>
                  <a:cxn ang="0">
                    <a:pos x="16" y="22"/>
                  </a:cxn>
                  <a:cxn ang="0">
                    <a:pos x="16" y="31"/>
                  </a:cxn>
                  <a:cxn ang="0">
                    <a:pos x="16" y="22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0" y="0"/>
                  </a:cxn>
                </a:cxnLst>
                <a:rect l="0" t="0" r="r" b="b"/>
                <a:pathLst>
                  <a:path w="179" h="202">
                    <a:moveTo>
                      <a:pt x="62" y="101"/>
                    </a:moveTo>
                    <a:lnTo>
                      <a:pt x="62" y="109"/>
                    </a:lnTo>
                    <a:lnTo>
                      <a:pt x="156" y="163"/>
                    </a:lnTo>
                    <a:lnTo>
                      <a:pt x="172" y="179"/>
                    </a:lnTo>
                    <a:lnTo>
                      <a:pt x="179" y="202"/>
                    </a:lnTo>
                    <a:lnTo>
                      <a:pt x="172" y="179"/>
                    </a:lnTo>
                    <a:lnTo>
                      <a:pt x="156" y="163"/>
                    </a:lnTo>
                    <a:lnTo>
                      <a:pt x="62" y="109"/>
                    </a:lnTo>
                    <a:lnTo>
                      <a:pt x="62" y="101"/>
                    </a:lnTo>
                    <a:close/>
                    <a:moveTo>
                      <a:pt x="46" y="78"/>
                    </a:moveTo>
                    <a:lnTo>
                      <a:pt x="55" y="93"/>
                    </a:lnTo>
                    <a:lnTo>
                      <a:pt x="46" y="78"/>
                    </a:lnTo>
                    <a:close/>
                    <a:moveTo>
                      <a:pt x="31" y="46"/>
                    </a:moveTo>
                    <a:lnTo>
                      <a:pt x="39" y="62"/>
                    </a:lnTo>
                    <a:lnTo>
                      <a:pt x="31" y="46"/>
                    </a:lnTo>
                    <a:close/>
                    <a:moveTo>
                      <a:pt x="16" y="22"/>
                    </a:moveTo>
                    <a:lnTo>
                      <a:pt x="16" y="31"/>
                    </a:lnTo>
                    <a:lnTo>
                      <a:pt x="16" y="22"/>
                    </a:lnTo>
                    <a:close/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4" name="Freeform 144"/>
              <p:cNvSpPr>
                <a:spLocks/>
              </p:cNvSpPr>
              <p:nvPr/>
            </p:nvSpPr>
            <p:spPr bwMode="auto">
              <a:xfrm>
                <a:off x="4679" y="986"/>
                <a:ext cx="119" cy="38"/>
              </a:xfrm>
              <a:custGeom>
                <a:avLst/>
                <a:gdLst/>
                <a:ahLst/>
                <a:cxnLst>
                  <a:cxn ang="0">
                    <a:pos x="795" y="0"/>
                  </a:cxn>
                  <a:cxn ang="0">
                    <a:pos x="678" y="0"/>
                  </a:cxn>
                  <a:cxn ang="0">
                    <a:pos x="561" y="15"/>
                  </a:cxn>
                  <a:cxn ang="0">
                    <a:pos x="452" y="39"/>
                  </a:cxn>
                  <a:cxn ang="0">
                    <a:pos x="351" y="78"/>
                  </a:cxn>
                  <a:cxn ang="0">
                    <a:pos x="257" y="118"/>
                  </a:cxn>
                  <a:cxn ang="0">
                    <a:pos x="164" y="164"/>
                  </a:cxn>
                  <a:cxn ang="0">
                    <a:pos x="77" y="219"/>
                  </a:cxn>
                  <a:cxn ang="0">
                    <a:pos x="0" y="281"/>
                  </a:cxn>
                  <a:cxn ang="0">
                    <a:pos x="101" y="265"/>
                  </a:cxn>
                  <a:cxn ang="0">
                    <a:pos x="218" y="242"/>
                  </a:cxn>
                  <a:cxn ang="0">
                    <a:pos x="374" y="226"/>
                  </a:cxn>
                  <a:cxn ang="0">
                    <a:pos x="545" y="219"/>
                  </a:cxn>
                  <a:cxn ang="0">
                    <a:pos x="686" y="219"/>
                  </a:cxn>
                  <a:cxn ang="0">
                    <a:pos x="834" y="235"/>
                  </a:cxn>
                  <a:cxn ang="0">
                    <a:pos x="998" y="258"/>
                  </a:cxn>
                  <a:cxn ang="0">
                    <a:pos x="1162" y="296"/>
                  </a:cxn>
                  <a:cxn ang="0">
                    <a:pos x="1340" y="343"/>
                  </a:cxn>
                  <a:cxn ang="0">
                    <a:pos x="1520" y="413"/>
                  </a:cxn>
                  <a:cxn ang="0">
                    <a:pos x="1707" y="499"/>
                  </a:cxn>
                  <a:cxn ang="0">
                    <a:pos x="1894" y="601"/>
                  </a:cxn>
                  <a:cxn ang="0">
                    <a:pos x="1894" y="593"/>
                  </a:cxn>
                  <a:cxn ang="0">
                    <a:pos x="1887" y="585"/>
                  </a:cxn>
                  <a:cxn ang="0">
                    <a:pos x="1878" y="570"/>
                  </a:cxn>
                  <a:cxn ang="0">
                    <a:pos x="1871" y="554"/>
                  </a:cxn>
                  <a:cxn ang="0">
                    <a:pos x="1863" y="538"/>
                  </a:cxn>
                  <a:cxn ang="0">
                    <a:pos x="1848" y="523"/>
                  </a:cxn>
                  <a:cxn ang="0">
                    <a:pos x="1848" y="514"/>
                  </a:cxn>
                  <a:cxn ang="0">
                    <a:pos x="1832" y="499"/>
                  </a:cxn>
                  <a:cxn ang="0">
                    <a:pos x="1832" y="492"/>
                  </a:cxn>
                  <a:cxn ang="0">
                    <a:pos x="1761" y="406"/>
                  </a:cxn>
                  <a:cxn ang="0">
                    <a:pos x="1676" y="328"/>
                  </a:cxn>
                  <a:cxn ang="0">
                    <a:pos x="1590" y="258"/>
                  </a:cxn>
                  <a:cxn ang="0">
                    <a:pos x="1489" y="188"/>
                  </a:cxn>
                  <a:cxn ang="0">
                    <a:pos x="1387" y="132"/>
                  </a:cxn>
                  <a:cxn ang="0">
                    <a:pos x="1270" y="86"/>
                  </a:cxn>
                  <a:cxn ang="0">
                    <a:pos x="1146" y="47"/>
                  </a:cxn>
                  <a:cxn ang="0">
                    <a:pos x="1022" y="15"/>
                  </a:cxn>
                  <a:cxn ang="0">
                    <a:pos x="905" y="0"/>
                  </a:cxn>
                  <a:cxn ang="0">
                    <a:pos x="795" y="0"/>
                  </a:cxn>
                </a:cxnLst>
                <a:rect l="0" t="0" r="r" b="b"/>
                <a:pathLst>
                  <a:path w="1894" h="601">
                    <a:moveTo>
                      <a:pt x="795" y="0"/>
                    </a:moveTo>
                    <a:lnTo>
                      <a:pt x="678" y="0"/>
                    </a:lnTo>
                    <a:lnTo>
                      <a:pt x="561" y="15"/>
                    </a:lnTo>
                    <a:lnTo>
                      <a:pt x="452" y="39"/>
                    </a:lnTo>
                    <a:lnTo>
                      <a:pt x="351" y="78"/>
                    </a:lnTo>
                    <a:lnTo>
                      <a:pt x="257" y="118"/>
                    </a:lnTo>
                    <a:lnTo>
                      <a:pt x="164" y="164"/>
                    </a:lnTo>
                    <a:lnTo>
                      <a:pt x="77" y="219"/>
                    </a:lnTo>
                    <a:lnTo>
                      <a:pt x="0" y="281"/>
                    </a:lnTo>
                    <a:lnTo>
                      <a:pt x="101" y="265"/>
                    </a:lnTo>
                    <a:lnTo>
                      <a:pt x="218" y="242"/>
                    </a:lnTo>
                    <a:lnTo>
                      <a:pt x="374" y="226"/>
                    </a:lnTo>
                    <a:lnTo>
                      <a:pt x="545" y="219"/>
                    </a:lnTo>
                    <a:lnTo>
                      <a:pt x="686" y="219"/>
                    </a:lnTo>
                    <a:lnTo>
                      <a:pt x="834" y="235"/>
                    </a:lnTo>
                    <a:lnTo>
                      <a:pt x="998" y="258"/>
                    </a:lnTo>
                    <a:lnTo>
                      <a:pt x="1162" y="296"/>
                    </a:lnTo>
                    <a:lnTo>
                      <a:pt x="1340" y="343"/>
                    </a:lnTo>
                    <a:lnTo>
                      <a:pt x="1520" y="413"/>
                    </a:lnTo>
                    <a:lnTo>
                      <a:pt x="1707" y="499"/>
                    </a:lnTo>
                    <a:lnTo>
                      <a:pt x="1894" y="601"/>
                    </a:lnTo>
                    <a:lnTo>
                      <a:pt x="1894" y="593"/>
                    </a:lnTo>
                    <a:lnTo>
                      <a:pt x="1887" y="585"/>
                    </a:lnTo>
                    <a:lnTo>
                      <a:pt x="1878" y="570"/>
                    </a:lnTo>
                    <a:lnTo>
                      <a:pt x="1871" y="554"/>
                    </a:lnTo>
                    <a:lnTo>
                      <a:pt x="1863" y="538"/>
                    </a:lnTo>
                    <a:lnTo>
                      <a:pt x="1848" y="523"/>
                    </a:lnTo>
                    <a:lnTo>
                      <a:pt x="1848" y="514"/>
                    </a:lnTo>
                    <a:lnTo>
                      <a:pt x="1832" y="499"/>
                    </a:lnTo>
                    <a:lnTo>
                      <a:pt x="1832" y="492"/>
                    </a:lnTo>
                    <a:lnTo>
                      <a:pt x="1761" y="406"/>
                    </a:lnTo>
                    <a:lnTo>
                      <a:pt x="1676" y="328"/>
                    </a:lnTo>
                    <a:lnTo>
                      <a:pt x="1590" y="258"/>
                    </a:lnTo>
                    <a:lnTo>
                      <a:pt x="1489" y="188"/>
                    </a:lnTo>
                    <a:lnTo>
                      <a:pt x="1387" y="132"/>
                    </a:lnTo>
                    <a:lnTo>
                      <a:pt x="1270" y="86"/>
                    </a:lnTo>
                    <a:lnTo>
                      <a:pt x="1146" y="47"/>
                    </a:lnTo>
                    <a:lnTo>
                      <a:pt x="1022" y="15"/>
                    </a:lnTo>
                    <a:lnTo>
                      <a:pt x="905" y="0"/>
                    </a:lnTo>
                    <a:lnTo>
                      <a:pt x="795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5" name="Freeform 145"/>
              <p:cNvSpPr>
                <a:spLocks noEditPoints="1"/>
              </p:cNvSpPr>
              <p:nvPr/>
            </p:nvSpPr>
            <p:spPr bwMode="auto">
              <a:xfrm>
                <a:off x="4664" y="1004"/>
                <a:ext cx="141" cy="50"/>
              </a:xfrm>
              <a:custGeom>
                <a:avLst/>
                <a:gdLst/>
                <a:ahLst/>
                <a:cxnLst>
                  <a:cxn ang="0">
                    <a:pos x="2236" y="772"/>
                  </a:cxn>
                  <a:cxn ang="0">
                    <a:pos x="2252" y="787"/>
                  </a:cxn>
                  <a:cxn ang="0">
                    <a:pos x="2252" y="803"/>
                  </a:cxn>
                  <a:cxn ang="0">
                    <a:pos x="2252" y="787"/>
                  </a:cxn>
                  <a:cxn ang="0">
                    <a:pos x="2236" y="772"/>
                  </a:cxn>
                  <a:cxn ang="0">
                    <a:pos x="2213" y="515"/>
                  </a:cxn>
                  <a:cxn ang="0">
                    <a:pos x="2221" y="515"/>
                  </a:cxn>
                  <a:cxn ang="0">
                    <a:pos x="2213" y="515"/>
                  </a:cxn>
                  <a:cxn ang="0">
                    <a:pos x="2205" y="468"/>
                  </a:cxn>
                  <a:cxn ang="0">
                    <a:pos x="2213" y="506"/>
                  </a:cxn>
                  <a:cxn ang="0">
                    <a:pos x="2205" y="468"/>
                  </a:cxn>
                  <a:cxn ang="0">
                    <a:pos x="14" y="358"/>
                  </a:cxn>
                  <a:cxn ang="0">
                    <a:pos x="0" y="405"/>
                  </a:cxn>
                  <a:cxn ang="0">
                    <a:pos x="14" y="358"/>
                  </a:cxn>
                  <a:cxn ang="0">
                    <a:pos x="210" y="0"/>
                  </a:cxn>
                  <a:cxn ang="0">
                    <a:pos x="147" y="23"/>
                  </a:cxn>
                  <a:cxn ang="0">
                    <a:pos x="131" y="39"/>
                  </a:cxn>
                  <a:cxn ang="0">
                    <a:pos x="124" y="63"/>
                  </a:cxn>
                  <a:cxn ang="0">
                    <a:pos x="131" y="39"/>
                  </a:cxn>
                  <a:cxn ang="0">
                    <a:pos x="147" y="23"/>
                  </a:cxn>
                  <a:cxn ang="0">
                    <a:pos x="210" y="0"/>
                  </a:cxn>
                </a:cxnLst>
                <a:rect l="0" t="0" r="r" b="b"/>
                <a:pathLst>
                  <a:path w="2252" h="803">
                    <a:moveTo>
                      <a:pt x="2236" y="772"/>
                    </a:moveTo>
                    <a:lnTo>
                      <a:pt x="2252" y="787"/>
                    </a:lnTo>
                    <a:lnTo>
                      <a:pt x="2252" y="803"/>
                    </a:lnTo>
                    <a:lnTo>
                      <a:pt x="2252" y="787"/>
                    </a:lnTo>
                    <a:lnTo>
                      <a:pt x="2236" y="772"/>
                    </a:lnTo>
                    <a:close/>
                    <a:moveTo>
                      <a:pt x="2213" y="515"/>
                    </a:moveTo>
                    <a:lnTo>
                      <a:pt x="2221" y="515"/>
                    </a:lnTo>
                    <a:lnTo>
                      <a:pt x="2213" y="515"/>
                    </a:lnTo>
                    <a:close/>
                    <a:moveTo>
                      <a:pt x="2205" y="468"/>
                    </a:moveTo>
                    <a:lnTo>
                      <a:pt x="2213" y="506"/>
                    </a:lnTo>
                    <a:lnTo>
                      <a:pt x="2205" y="468"/>
                    </a:lnTo>
                    <a:close/>
                    <a:moveTo>
                      <a:pt x="14" y="358"/>
                    </a:moveTo>
                    <a:lnTo>
                      <a:pt x="0" y="405"/>
                    </a:lnTo>
                    <a:lnTo>
                      <a:pt x="14" y="358"/>
                    </a:lnTo>
                    <a:close/>
                    <a:moveTo>
                      <a:pt x="210" y="0"/>
                    </a:moveTo>
                    <a:lnTo>
                      <a:pt x="147" y="23"/>
                    </a:lnTo>
                    <a:lnTo>
                      <a:pt x="131" y="39"/>
                    </a:lnTo>
                    <a:lnTo>
                      <a:pt x="124" y="63"/>
                    </a:lnTo>
                    <a:lnTo>
                      <a:pt x="131" y="39"/>
                    </a:lnTo>
                    <a:lnTo>
                      <a:pt x="147" y="2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6" name="Freeform 146"/>
              <p:cNvSpPr>
                <a:spLocks/>
              </p:cNvSpPr>
              <p:nvPr/>
            </p:nvSpPr>
            <p:spPr bwMode="auto">
              <a:xfrm>
                <a:off x="4664" y="1006"/>
                <a:ext cx="140" cy="46"/>
              </a:xfrm>
              <a:custGeom>
                <a:avLst/>
                <a:gdLst/>
                <a:ahLst/>
                <a:cxnLst>
                  <a:cxn ang="0">
                    <a:pos x="779" y="0"/>
                  </a:cxn>
                  <a:cxn ang="0">
                    <a:pos x="646" y="8"/>
                  </a:cxn>
                  <a:cxn ang="0">
                    <a:pos x="529" y="16"/>
                  </a:cxn>
                  <a:cxn ang="0">
                    <a:pos x="428" y="32"/>
                  </a:cxn>
                  <a:cxn ang="0">
                    <a:pos x="334" y="46"/>
                  </a:cxn>
                  <a:cxn ang="0">
                    <a:pos x="210" y="78"/>
                  </a:cxn>
                  <a:cxn ang="0">
                    <a:pos x="171" y="93"/>
                  </a:cxn>
                  <a:cxn ang="0">
                    <a:pos x="155" y="93"/>
                  </a:cxn>
                  <a:cxn ang="0">
                    <a:pos x="131" y="86"/>
                  </a:cxn>
                  <a:cxn ang="0">
                    <a:pos x="93" y="148"/>
                  </a:cxn>
                  <a:cxn ang="0">
                    <a:pos x="61" y="203"/>
                  </a:cxn>
                  <a:cxn ang="0">
                    <a:pos x="38" y="265"/>
                  </a:cxn>
                  <a:cxn ang="0">
                    <a:pos x="14" y="327"/>
                  </a:cxn>
                  <a:cxn ang="0">
                    <a:pos x="0" y="374"/>
                  </a:cxn>
                  <a:cxn ang="0">
                    <a:pos x="7" y="374"/>
                  </a:cxn>
                  <a:cxn ang="0">
                    <a:pos x="46" y="358"/>
                  </a:cxn>
                  <a:cxn ang="0">
                    <a:pos x="147" y="335"/>
                  </a:cxn>
                  <a:cxn ang="0">
                    <a:pos x="295" y="312"/>
                  </a:cxn>
                  <a:cxn ang="0">
                    <a:pos x="506" y="289"/>
                  </a:cxn>
                  <a:cxn ang="0">
                    <a:pos x="545" y="257"/>
                  </a:cxn>
                  <a:cxn ang="0">
                    <a:pos x="599" y="226"/>
                  </a:cxn>
                  <a:cxn ang="0">
                    <a:pos x="654" y="203"/>
                  </a:cxn>
                  <a:cxn ang="0">
                    <a:pos x="709" y="179"/>
                  </a:cxn>
                  <a:cxn ang="0">
                    <a:pos x="779" y="164"/>
                  </a:cxn>
                  <a:cxn ang="0">
                    <a:pos x="849" y="148"/>
                  </a:cxn>
                  <a:cxn ang="0">
                    <a:pos x="927" y="140"/>
                  </a:cxn>
                  <a:cxn ang="0">
                    <a:pos x="1005" y="140"/>
                  </a:cxn>
                  <a:cxn ang="0">
                    <a:pos x="1029" y="140"/>
                  </a:cxn>
                  <a:cxn ang="0">
                    <a:pos x="1192" y="148"/>
                  </a:cxn>
                  <a:cxn ang="0">
                    <a:pos x="1333" y="179"/>
                  </a:cxn>
                  <a:cxn ang="0">
                    <a:pos x="1457" y="210"/>
                  </a:cxn>
                  <a:cxn ang="0">
                    <a:pos x="1574" y="265"/>
                  </a:cxn>
                  <a:cxn ang="0">
                    <a:pos x="1668" y="320"/>
                  </a:cxn>
                  <a:cxn ang="0">
                    <a:pos x="1754" y="390"/>
                  </a:cxn>
                  <a:cxn ang="0">
                    <a:pos x="1815" y="468"/>
                  </a:cxn>
                  <a:cxn ang="0">
                    <a:pos x="1871" y="546"/>
                  </a:cxn>
                  <a:cxn ang="0">
                    <a:pos x="1862" y="546"/>
                  </a:cxn>
                  <a:cxn ang="0">
                    <a:pos x="2042" y="632"/>
                  </a:cxn>
                  <a:cxn ang="0">
                    <a:pos x="2236" y="741"/>
                  </a:cxn>
                  <a:cxn ang="0">
                    <a:pos x="2229" y="741"/>
                  </a:cxn>
                  <a:cxn ang="0">
                    <a:pos x="2236" y="671"/>
                  </a:cxn>
                  <a:cxn ang="0">
                    <a:pos x="2236" y="608"/>
                  </a:cxn>
                  <a:cxn ang="0">
                    <a:pos x="2229" y="546"/>
                  </a:cxn>
                  <a:cxn ang="0">
                    <a:pos x="2221" y="484"/>
                  </a:cxn>
                  <a:cxn ang="0">
                    <a:pos x="2213" y="484"/>
                  </a:cxn>
                  <a:cxn ang="0">
                    <a:pos x="2213" y="475"/>
                  </a:cxn>
                  <a:cxn ang="0">
                    <a:pos x="2205" y="437"/>
                  </a:cxn>
                  <a:cxn ang="0">
                    <a:pos x="2190" y="430"/>
                  </a:cxn>
                  <a:cxn ang="0">
                    <a:pos x="1986" y="312"/>
                  </a:cxn>
                  <a:cxn ang="0">
                    <a:pos x="1792" y="218"/>
                  </a:cxn>
                  <a:cxn ang="0">
                    <a:pos x="1605" y="148"/>
                  </a:cxn>
                  <a:cxn ang="0">
                    <a:pos x="1418" y="86"/>
                  </a:cxn>
                  <a:cxn ang="0">
                    <a:pos x="1247" y="46"/>
                  </a:cxn>
                  <a:cxn ang="0">
                    <a:pos x="1083" y="23"/>
                  </a:cxn>
                  <a:cxn ang="0">
                    <a:pos x="927" y="8"/>
                  </a:cxn>
                  <a:cxn ang="0">
                    <a:pos x="779" y="0"/>
                  </a:cxn>
                </a:cxnLst>
                <a:rect l="0" t="0" r="r" b="b"/>
                <a:pathLst>
                  <a:path w="2236" h="741">
                    <a:moveTo>
                      <a:pt x="779" y="0"/>
                    </a:moveTo>
                    <a:lnTo>
                      <a:pt x="646" y="8"/>
                    </a:lnTo>
                    <a:lnTo>
                      <a:pt x="529" y="16"/>
                    </a:lnTo>
                    <a:lnTo>
                      <a:pt x="428" y="32"/>
                    </a:lnTo>
                    <a:lnTo>
                      <a:pt x="334" y="46"/>
                    </a:lnTo>
                    <a:lnTo>
                      <a:pt x="210" y="78"/>
                    </a:lnTo>
                    <a:lnTo>
                      <a:pt x="171" y="93"/>
                    </a:lnTo>
                    <a:lnTo>
                      <a:pt x="155" y="93"/>
                    </a:lnTo>
                    <a:lnTo>
                      <a:pt x="131" y="86"/>
                    </a:lnTo>
                    <a:lnTo>
                      <a:pt x="93" y="148"/>
                    </a:lnTo>
                    <a:lnTo>
                      <a:pt x="61" y="203"/>
                    </a:lnTo>
                    <a:lnTo>
                      <a:pt x="38" y="265"/>
                    </a:lnTo>
                    <a:lnTo>
                      <a:pt x="14" y="327"/>
                    </a:lnTo>
                    <a:lnTo>
                      <a:pt x="0" y="374"/>
                    </a:lnTo>
                    <a:lnTo>
                      <a:pt x="7" y="374"/>
                    </a:lnTo>
                    <a:lnTo>
                      <a:pt x="46" y="358"/>
                    </a:lnTo>
                    <a:lnTo>
                      <a:pt x="147" y="335"/>
                    </a:lnTo>
                    <a:lnTo>
                      <a:pt x="295" y="312"/>
                    </a:lnTo>
                    <a:lnTo>
                      <a:pt x="506" y="289"/>
                    </a:lnTo>
                    <a:lnTo>
                      <a:pt x="545" y="257"/>
                    </a:lnTo>
                    <a:lnTo>
                      <a:pt x="599" y="226"/>
                    </a:lnTo>
                    <a:lnTo>
                      <a:pt x="654" y="203"/>
                    </a:lnTo>
                    <a:lnTo>
                      <a:pt x="709" y="179"/>
                    </a:lnTo>
                    <a:lnTo>
                      <a:pt x="779" y="164"/>
                    </a:lnTo>
                    <a:lnTo>
                      <a:pt x="849" y="148"/>
                    </a:lnTo>
                    <a:lnTo>
                      <a:pt x="927" y="140"/>
                    </a:lnTo>
                    <a:lnTo>
                      <a:pt x="1005" y="140"/>
                    </a:lnTo>
                    <a:lnTo>
                      <a:pt x="1029" y="140"/>
                    </a:lnTo>
                    <a:lnTo>
                      <a:pt x="1192" y="148"/>
                    </a:lnTo>
                    <a:lnTo>
                      <a:pt x="1333" y="179"/>
                    </a:lnTo>
                    <a:lnTo>
                      <a:pt x="1457" y="210"/>
                    </a:lnTo>
                    <a:lnTo>
                      <a:pt x="1574" y="265"/>
                    </a:lnTo>
                    <a:lnTo>
                      <a:pt x="1668" y="320"/>
                    </a:lnTo>
                    <a:lnTo>
                      <a:pt x="1754" y="390"/>
                    </a:lnTo>
                    <a:lnTo>
                      <a:pt x="1815" y="468"/>
                    </a:lnTo>
                    <a:lnTo>
                      <a:pt x="1871" y="546"/>
                    </a:lnTo>
                    <a:lnTo>
                      <a:pt x="1862" y="546"/>
                    </a:lnTo>
                    <a:lnTo>
                      <a:pt x="2042" y="632"/>
                    </a:lnTo>
                    <a:lnTo>
                      <a:pt x="2236" y="741"/>
                    </a:lnTo>
                    <a:lnTo>
                      <a:pt x="2229" y="741"/>
                    </a:lnTo>
                    <a:lnTo>
                      <a:pt x="2236" y="671"/>
                    </a:lnTo>
                    <a:lnTo>
                      <a:pt x="2236" y="608"/>
                    </a:lnTo>
                    <a:lnTo>
                      <a:pt x="2229" y="546"/>
                    </a:lnTo>
                    <a:lnTo>
                      <a:pt x="2221" y="484"/>
                    </a:lnTo>
                    <a:lnTo>
                      <a:pt x="2213" y="484"/>
                    </a:lnTo>
                    <a:lnTo>
                      <a:pt x="2213" y="475"/>
                    </a:lnTo>
                    <a:lnTo>
                      <a:pt x="2205" y="437"/>
                    </a:lnTo>
                    <a:lnTo>
                      <a:pt x="2190" y="430"/>
                    </a:lnTo>
                    <a:lnTo>
                      <a:pt x="1986" y="312"/>
                    </a:lnTo>
                    <a:lnTo>
                      <a:pt x="1792" y="218"/>
                    </a:lnTo>
                    <a:lnTo>
                      <a:pt x="1605" y="148"/>
                    </a:lnTo>
                    <a:lnTo>
                      <a:pt x="1418" y="86"/>
                    </a:lnTo>
                    <a:lnTo>
                      <a:pt x="1247" y="46"/>
                    </a:lnTo>
                    <a:lnTo>
                      <a:pt x="1083" y="23"/>
                    </a:lnTo>
                    <a:lnTo>
                      <a:pt x="927" y="8"/>
                    </a:lnTo>
                    <a:lnTo>
                      <a:pt x="779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7" name="Freeform 147"/>
              <p:cNvSpPr>
                <a:spLocks/>
              </p:cNvSpPr>
              <p:nvPr/>
            </p:nvSpPr>
            <p:spPr bwMode="auto">
              <a:xfrm>
                <a:off x="4672" y="1005"/>
                <a:ext cx="130" cy="28"/>
              </a:xfrm>
              <a:custGeom>
                <a:avLst/>
                <a:gdLst/>
                <a:ahLst/>
                <a:cxnLst>
                  <a:cxn ang="0">
                    <a:pos x="655" y="0"/>
                  </a:cxn>
                  <a:cxn ang="0">
                    <a:pos x="523" y="9"/>
                  </a:cxn>
                  <a:cxn ang="0">
                    <a:pos x="398" y="16"/>
                  </a:cxn>
                  <a:cxn ang="0">
                    <a:pos x="297" y="32"/>
                  </a:cxn>
                  <a:cxn ang="0">
                    <a:pos x="211" y="47"/>
                  </a:cxn>
                  <a:cxn ang="0">
                    <a:pos x="86" y="78"/>
                  </a:cxn>
                  <a:cxn ang="0">
                    <a:pos x="40" y="94"/>
                  </a:cxn>
                  <a:cxn ang="0">
                    <a:pos x="32" y="94"/>
                  </a:cxn>
                  <a:cxn ang="0">
                    <a:pos x="16" y="94"/>
                  </a:cxn>
                  <a:cxn ang="0">
                    <a:pos x="0" y="110"/>
                  </a:cxn>
                  <a:cxn ang="0">
                    <a:pos x="24" y="117"/>
                  </a:cxn>
                  <a:cxn ang="0">
                    <a:pos x="40" y="117"/>
                  </a:cxn>
                  <a:cxn ang="0">
                    <a:pos x="79" y="102"/>
                  </a:cxn>
                  <a:cxn ang="0">
                    <a:pos x="203" y="70"/>
                  </a:cxn>
                  <a:cxn ang="0">
                    <a:pos x="297" y="56"/>
                  </a:cxn>
                  <a:cxn ang="0">
                    <a:pos x="398" y="40"/>
                  </a:cxn>
                  <a:cxn ang="0">
                    <a:pos x="515" y="32"/>
                  </a:cxn>
                  <a:cxn ang="0">
                    <a:pos x="648" y="24"/>
                  </a:cxn>
                  <a:cxn ang="0">
                    <a:pos x="796" y="32"/>
                  </a:cxn>
                  <a:cxn ang="0">
                    <a:pos x="952" y="47"/>
                  </a:cxn>
                  <a:cxn ang="0">
                    <a:pos x="1116" y="70"/>
                  </a:cxn>
                  <a:cxn ang="0">
                    <a:pos x="1287" y="110"/>
                  </a:cxn>
                  <a:cxn ang="0">
                    <a:pos x="1474" y="172"/>
                  </a:cxn>
                  <a:cxn ang="0">
                    <a:pos x="1661" y="242"/>
                  </a:cxn>
                  <a:cxn ang="0">
                    <a:pos x="1855" y="336"/>
                  </a:cxn>
                  <a:cxn ang="0">
                    <a:pos x="2059" y="454"/>
                  </a:cxn>
                  <a:cxn ang="0">
                    <a:pos x="2074" y="461"/>
                  </a:cxn>
                  <a:cxn ang="0">
                    <a:pos x="2059" y="429"/>
                  </a:cxn>
                  <a:cxn ang="0">
                    <a:pos x="1864" y="313"/>
                  </a:cxn>
                  <a:cxn ang="0">
                    <a:pos x="1669" y="218"/>
                  </a:cxn>
                  <a:cxn ang="0">
                    <a:pos x="1474" y="141"/>
                  </a:cxn>
                  <a:cxn ang="0">
                    <a:pos x="1295" y="86"/>
                  </a:cxn>
                  <a:cxn ang="0">
                    <a:pos x="1123" y="47"/>
                  </a:cxn>
                  <a:cxn ang="0">
                    <a:pos x="952" y="16"/>
                  </a:cxn>
                  <a:cxn ang="0">
                    <a:pos x="796" y="9"/>
                  </a:cxn>
                  <a:cxn ang="0">
                    <a:pos x="655" y="0"/>
                  </a:cxn>
                </a:cxnLst>
                <a:rect l="0" t="0" r="r" b="b"/>
                <a:pathLst>
                  <a:path w="2074" h="461">
                    <a:moveTo>
                      <a:pt x="655" y="0"/>
                    </a:moveTo>
                    <a:lnTo>
                      <a:pt x="523" y="9"/>
                    </a:lnTo>
                    <a:lnTo>
                      <a:pt x="398" y="16"/>
                    </a:lnTo>
                    <a:lnTo>
                      <a:pt x="297" y="32"/>
                    </a:lnTo>
                    <a:lnTo>
                      <a:pt x="211" y="47"/>
                    </a:lnTo>
                    <a:lnTo>
                      <a:pt x="86" y="78"/>
                    </a:lnTo>
                    <a:lnTo>
                      <a:pt x="40" y="94"/>
                    </a:lnTo>
                    <a:lnTo>
                      <a:pt x="32" y="94"/>
                    </a:lnTo>
                    <a:lnTo>
                      <a:pt x="16" y="94"/>
                    </a:lnTo>
                    <a:lnTo>
                      <a:pt x="0" y="110"/>
                    </a:lnTo>
                    <a:lnTo>
                      <a:pt x="24" y="117"/>
                    </a:lnTo>
                    <a:lnTo>
                      <a:pt x="40" y="117"/>
                    </a:lnTo>
                    <a:lnTo>
                      <a:pt x="79" y="102"/>
                    </a:lnTo>
                    <a:lnTo>
                      <a:pt x="203" y="70"/>
                    </a:lnTo>
                    <a:lnTo>
                      <a:pt x="297" y="56"/>
                    </a:lnTo>
                    <a:lnTo>
                      <a:pt x="398" y="40"/>
                    </a:lnTo>
                    <a:lnTo>
                      <a:pt x="515" y="32"/>
                    </a:lnTo>
                    <a:lnTo>
                      <a:pt x="648" y="24"/>
                    </a:lnTo>
                    <a:lnTo>
                      <a:pt x="796" y="32"/>
                    </a:lnTo>
                    <a:lnTo>
                      <a:pt x="952" y="47"/>
                    </a:lnTo>
                    <a:lnTo>
                      <a:pt x="1116" y="70"/>
                    </a:lnTo>
                    <a:lnTo>
                      <a:pt x="1287" y="110"/>
                    </a:lnTo>
                    <a:lnTo>
                      <a:pt x="1474" y="172"/>
                    </a:lnTo>
                    <a:lnTo>
                      <a:pt x="1661" y="242"/>
                    </a:lnTo>
                    <a:lnTo>
                      <a:pt x="1855" y="336"/>
                    </a:lnTo>
                    <a:lnTo>
                      <a:pt x="2059" y="454"/>
                    </a:lnTo>
                    <a:lnTo>
                      <a:pt x="2074" y="461"/>
                    </a:lnTo>
                    <a:lnTo>
                      <a:pt x="2059" y="429"/>
                    </a:lnTo>
                    <a:lnTo>
                      <a:pt x="1864" y="313"/>
                    </a:lnTo>
                    <a:lnTo>
                      <a:pt x="1669" y="218"/>
                    </a:lnTo>
                    <a:lnTo>
                      <a:pt x="1474" y="141"/>
                    </a:lnTo>
                    <a:lnTo>
                      <a:pt x="1295" y="86"/>
                    </a:lnTo>
                    <a:lnTo>
                      <a:pt x="1123" y="47"/>
                    </a:lnTo>
                    <a:lnTo>
                      <a:pt x="952" y="16"/>
                    </a:lnTo>
                    <a:lnTo>
                      <a:pt x="796" y="9"/>
                    </a:lnTo>
                    <a:lnTo>
                      <a:pt x="655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8" name="Freeform 148"/>
              <p:cNvSpPr>
                <a:spLocks/>
              </p:cNvSpPr>
              <p:nvPr/>
            </p:nvSpPr>
            <p:spPr bwMode="auto">
              <a:xfrm>
                <a:off x="4672" y="1000"/>
                <a:ext cx="133" cy="32"/>
              </a:xfrm>
              <a:custGeom>
                <a:avLst/>
                <a:gdLst/>
                <a:ahLst/>
                <a:cxnLst>
                  <a:cxn ang="0">
                    <a:pos x="662" y="0"/>
                  </a:cxn>
                  <a:cxn ang="0">
                    <a:pos x="491" y="7"/>
                  </a:cxn>
                  <a:cxn ang="0">
                    <a:pos x="335" y="23"/>
                  </a:cxn>
                  <a:cxn ang="0">
                    <a:pos x="218" y="46"/>
                  </a:cxn>
                  <a:cxn ang="0">
                    <a:pos x="117" y="62"/>
                  </a:cxn>
                  <a:cxn ang="0">
                    <a:pos x="86" y="70"/>
                  </a:cxn>
                  <a:cxn ang="0">
                    <a:pos x="23" y="93"/>
                  </a:cxn>
                  <a:cxn ang="0">
                    <a:pos x="7" y="109"/>
                  </a:cxn>
                  <a:cxn ang="0">
                    <a:pos x="0" y="133"/>
                  </a:cxn>
                  <a:cxn ang="0">
                    <a:pos x="0" y="147"/>
                  </a:cxn>
                  <a:cxn ang="0">
                    <a:pos x="23" y="171"/>
                  </a:cxn>
                  <a:cxn ang="0">
                    <a:pos x="39" y="171"/>
                  </a:cxn>
                  <a:cxn ang="0">
                    <a:pos x="47" y="171"/>
                  </a:cxn>
                  <a:cxn ang="0">
                    <a:pos x="93" y="155"/>
                  </a:cxn>
                  <a:cxn ang="0">
                    <a:pos x="218" y="124"/>
                  </a:cxn>
                  <a:cxn ang="0">
                    <a:pos x="304" y="109"/>
                  </a:cxn>
                  <a:cxn ang="0">
                    <a:pos x="405" y="93"/>
                  </a:cxn>
                  <a:cxn ang="0">
                    <a:pos x="530" y="86"/>
                  </a:cxn>
                  <a:cxn ang="0">
                    <a:pos x="662" y="77"/>
                  </a:cxn>
                  <a:cxn ang="0">
                    <a:pos x="803" y="86"/>
                  </a:cxn>
                  <a:cxn ang="0">
                    <a:pos x="959" y="93"/>
                  </a:cxn>
                  <a:cxn ang="0">
                    <a:pos x="1130" y="124"/>
                  </a:cxn>
                  <a:cxn ang="0">
                    <a:pos x="1302" y="163"/>
                  </a:cxn>
                  <a:cxn ang="0">
                    <a:pos x="1481" y="218"/>
                  </a:cxn>
                  <a:cxn ang="0">
                    <a:pos x="1676" y="295"/>
                  </a:cxn>
                  <a:cxn ang="0">
                    <a:pos x="1871" y="390"/>
                  </a:cxn>
                  <a:cxn ang="0">
                    <a:pos x="2066" y="506"/>
                  </a:cxn>
                  <a:cxn ang="0">
                    <a:pos x="2089" y="515"/>
                  </a:cxn>
                  <a:cxn ang="0">
                    <a:pos x="2105" y="506"/>
                  </a:cxn>
                  <a:cxn ang="0">
                    <a:pos x="2121" y="491"/>
                  </a:cxn>
                  <a:cxn ang="0">
                    <a:pos x="2128" y="475"/>
                  </a:cxn>
                  <a:cxn ang="0">
                    <a:pos x="2121" y="452"/>
                  </a:cxn>
                  <a:cxn ang="0">
                    <a:pos x="2105" y="436"/>
                  </a:cxn>
                  <a:cxn ang="0">
                    <a:pos x="2011" y="382"/>
                  </a:cxn>
                  <a:cxn ang="0">
                    <a:pos x="1824" y="280"/>
                  </a:cxn>
                  <a:cxn ang="0">
                    <a:pos x="1637" y="194"/>
                  </a:cxn>
                  <a:cxn ang="0">
                    <a:pos x="1457" y="124"/>
                  </a:cxn>
                  <a:cxn ang="0">
                    <a:pos x="1279" y="77"/>
                  </a:cxn>
                  <a:cxn ang="0">
                    <a:pos x="1115" y="39"/>
                  </a:cxn>
                  <a:cxn ang="0">
                    <a:pos x="951" y="16"/>
                  </a:cxn>
                  <a:cxn ang="0">
                    <a:pos x="803" y="0"/>
                  </a:cxn>
                  <a:cxn ang="0">
                    <a:pos x="662" y="0"/>
                  </a:cxn>
                </a:cxnLst>
                <a:rect l="0" t="0" r="r" b="b"/>
                <a:pathLst>
                  <a:path w="2128" h="515">
                    <a:moveTo>
                      <a:pt x="662" y="0"/>
                    </a:moveTo>
                    <a:lnTo>
                      <a:pt x="491" y="7"/>
                    </a:lnTo>
                    <a:lnTo>
                      <a:pt x="335" y="23"/>
                    </a:lnTo>
                    <a:lnTo>
                      <a:pt x="218" y="46"/>
                    </a:lnTo>
                    <a:lnTo>
                      <a:pt x="117" y="62"/>
                    </a:lnTo>
                    <a:lnTo>
                      <a:pt x="86" y="70"/>
                    </a:lnTo>
                    <a:lnTo>
                      <a:pt x="23" y="93"/>
                    </a:lnTo>
                    <a:lnTo>
                      <a:pt x="7" y="109"/>
                    </a:lnTo>
                    <a:lnTo>
                      <a:pt x="0" y="133"/>
                    </a:lnTo>
                    <a:lnTo>
                      <a:pt x="0" y="147"/>
                    </a:lnTo>
                    <a:lnTo>
                      <a:pt x="23" y="171"/>
                    </a:lnTo>
                    <a:lnTo>
                      <a:pt x="39" y="171"/>
                    </a:lnTo>
                    <a:lnTo>
                      <a:pt x="47" y="171"/>
                    </a:lnTo>
                    <a:lnTo>
                      <a:pt x="93" y="155"/>
                    </a:lnTo>
                    <a:lnTo>
                      <a:pt x="218" y="124"/>
                    </a:lnTo>
                    <a:lnTo>
                      <a:pt x="304" y="109"/>
                    </a:lnTo>
                    <a:lnTo>
                      <a:pt x="405" y="93"/>
                    </a:lnTo>
                    <a:lnTo>
                      <a:pt x="530" y="86"/>
                    </a:lnTo>
                    <a:lnTo>
                      <a:pt x="662" y="77"/>
                    </a:lnTo>
                    <a:lnTo>
                      <a:pt x="803" y="86"/>
                    </a:lnTo>
                    <a:lnTo>
                      <a:pt x="959" y="93"/>
                    </a:lnTo>
                    <a:lnTo>
                      <a:pt x="1130" y="124"/>
                    </a:lnTo>
                    <a:lnTo>
                      <a:pt x="1302" y="163"/>
                    </a:lnTo>
                    <a:lnTo>
                      <a:pt x="1481" y="218"/>
                    </a:lnTo>
                    <a:lnTo>
                      <a:pt x="1676" y="295"/>
                    </a:lnTo>
                    <a:lnTo>
                      <a:pt x="1871" y="390"/>
                    </a:lnTo>
                    <a:lnTo>
                      <a:pt x="2066" y="506"/>
                    </a:lnTo>
                    <a:lnTo>
                      <a:pt x="2089" y="515"/>
                    </a:lnTo>
                    <a:lnTo>
                      <a:pt x="2105" y="506"/>
                    </a:lnTo>
                    <a:lnTo>
                      <a:pt x="2121" y="491"/>
                    </a:lnTo>
                    <a:lnTo>
                      <a:pt x="2128" y="475"/>
                    </a:lnTo>
                    <a:lnTo>
                      <a:pt x="2121" y="452"/>
                    </a:lnTo>
                    <a:lnTo>
                      <a:pt x="2105" y="436"/>
                    </a:lnTo>
                    <a:lnTo>
                      <a:pt x="2011" y="382"/>
                    </a:lnTo>
                    <a:lnTo>
                      <a:pt x="1824" y="280"/>
                    </a:lnTo>
                    <a:lnTo>
                      <a:pt x="1637" y="194"/>
                    </a:lnTo>
                    <a:lnTo>
                      <a:pt x="1457" y="124"/>
                    </a:lnTo>
                    <a:lnTo>
                      <a:pt x="1279" y="77"/>
                    </a:lnTo>
                    <a:lnTo>
                      <a:pt x="1115" y="39"/>
                    </a:lnTo>
                    <a:lnTo>
                      <a:pt x="951" y="16"/>
                    </a:lnTo>
                    <a:lnTo>
                      <a:pt x="803" y="0"/>
                    </a:lnTo>
                    <a:lnTo>
                      <a:pt x="662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9" name="Freeform 149"/>
              <p:cNvSpPr>
                <a:spLocks noEditPoints="1"/>
              </p:cNvSpPr>
              <p:nvPr/>
            </p:nvSpPr>
            <p:spPr bwMode="auto">
              <a:xfrm>
                <a:off x="4663" y="1036"/>
                <a:ext cx="1" cy="12"/>
              </a:xfrm>
              <a:custGeom>
                <a:avLst/>
                <a:gdLst/>
                <a:ahLst/>
                <a:cxnLst>
                  <a:cxn ang="0">
                    <a:pos x="16" y="187"/>
                  </a:cxn>
                  <a:cxn ang="0">
                    <a:pos x="16" y="195"/>
                  </a:cxn>
                  <a:cxn ang="0">
                    <a:pos x="16" y="187"/>
                  </a:cxn>
                  <a:cxn ang="0">
                    <a:pos x="16" y="164"/>
                  </a:cxn>
                  <a:cxn ang="0">
                    <a:pos x="16" y="171"/>
                  </a:cxn>
                  <a:cxn ang="0">
                    <a:pos x="16" y="164"/>
                  </a:cxn>
                  <a:cxn ang="0">
                    <a:pos x="7" y="140"/>
                  </a:cxn>
                  <a:cxn ang="0">
                    <a:pos x="7" y="148"/>
                  </a:cxn>
                  <a:cxn ang="0">
                    <a:pos x="7" y="140"/>
                  </a:cxn>
                  <a:cxn ang="0">
                    <a:pos x="7" y="108"/>
                  </a:cxn>
                  <a:cxn ang="0">
                    <a:pos x="7" y="132"/>
                  </a:cxn>
                  <a:cxn ang="0">
                    <a:pos x="7" y="108"/>
                  </a:cxn>
                  <a:cxn ang="0">
                    <a:pos x="0" y="15"/>
                  </a:cxn>
                  <a:cxn ang="0">
                    <a:pos x="7" y="108"/>
                  </a:cxn>
                  <a:cxn ang="0">
                    <a:pos x="0" y="15"/>
                  </a:cxn>
                  <a:cxn ang="0">
                    <a:pos x="7" y="0"/>
                  </a:cxn>
                  <a:cxn ang="0">
                    <a:pos x="0" y="15"/>
                  </a:cxn>
                  <a:cxn ang="0">
                    <a:pos x="7" y="0"/>
                  </a:cxn>
                </a:cxnLst>
                <a:rect l="0" t="0" r="r" b="b"/>
                <a:pathLst>
                  <a:path w="16" h="195">
                    <a:moveTo>
                      <a:pt x="16" y="187"/>
                    </a:moveTo>
                    <a:lnTo>
                      <a:pt x="16" y="195"/>
                    </a:lnTo>
                    <a:lnTo>
                      <a:pt x="16" y="187"/>
                    </a:lnTo>
                    <a:close/>
                    <a:moveTo>
                      <a:pt x="16" y="164"/>
                    </a:moveTo>
                    <a:lnTo>
                      <a:pt x="16" y="171"/>
                    </a:lnTo>
                    <a:lnTo>
                      <a:pt x="16" y="164"/>
                    </a:lnTo>
                    <a:close/>
                    <a:moveTo>
                      <a:pt x="7" y="140"/>
                    </a:moveTo>
                    <a:lnTo>
                      <a:pt x="7" y="148"/>
                    </a:lnTo>
                    <a:lnTo>
                      <a:pt x="7" y="140"/>
                    </a:lnTo>
                    <a:close/>
                    <a:moveTo>
                      <a:pt x="7" y="108"/>
                    </a:moveTo>
                    <a:lnTo>
                      <a:pt x="7" y="132"/>
                    </a:lnTo>
                    <a:lnTo>
                      <a:pt x="7" y="108"/>
                    </a:lnTo>
                    <a:close/>
                    <a:moveTo>
                      <a:pt x="0" y="15"/>
                    </a:moveTo>
                    <a:lnTo>
                      <a:pt x="7" y="108"/>
                    </a:lnTo>
                    <a:lnTo>
                      <a:pt x="0" y="15"/>
                    </a:lnTo>
                    <a:close/>
                    <a:moveTo>
                      <a:pt x="7" y="0"/>
                    </a:moveTo>
                    <a:lnTo>
                      <a:pt x="0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0" name="Freeform 150"/>
              <p:cNvSpPr>
                <a:spLocks/>
              </p:cNvSpPr>
              <p:nvPr/>
            </p:nvSpPr>
            <p:spPr bwMode="auto">
              <a:xfrm>
                <a:off x="4663" y="1031"/>
                <a:ext cx="26" cy="26"/>
              </a:xfrm>
              <a:custGeom>
                <a:avLst/>
                <a:gdLst/>
                <a:ahLst/>
                <a:cxnLst>
                  <a:cxn ang="0">
                    <a:pos x="413" y="0"/>
                  </a:cxn>
                  <a:cxn ang="0">
                    <a:pos x="257" y="16"/>
                  </a:cxn>
                  <a:cxn ang="0">
                    <a:pos x="147" y="39"/>
                  </a:cxn>
                  <a:cxn ang="0">
                    <a:pos x="46" y="70"/>
                  </a:cxn>
                  <a:cxn ang="0">
                    <a:pos x="30" y="70"/>
                  </a:cxn>
                  <a:cxn ang="0">
                    <a:pos x="16" y="70"/>
                  </a:cxn>
                  <a:cxn ang="0">
                    <a:pos x="7" y="55"/>
                  </a:cxn>
                  <a:cxn ang="0">
                    <a:pos x="7" y="79"/>
                  </a:cxn>
                  <a:cxn ang="0">
                    <a:pos x="0" y="94"/>
                  </a:cxn>
                  <a:cxn ang="0">
                    <a:pos x="7" y="187"/>
                  </a:cxn>
                  <a:cxn ang="0">
                    <a:pos x="7" y="211"/>
                  </a:cxn>
                  <a:cxn ang="0">
                    <a:pos x="7" y="219"/>
                  </a:cxn>
                  <a:cxn ang="0">
                    <a:pos x="7" y="227"/>
                  </a:cxn>
                  <a:cxn ang="0">
                    <a:pos x="16" y="243"/>
                  </a:cxn>
                  <a:cxn ang="0">
                    <a:pos x="16" y="250"/>
                  </a:cxn>
                  <a:cxn ang="0">
                    <a:pos x="16" y="266"/>
                  </a:cxn>
                  <a:cxn ang="0">
                    <a:pos x="16" y="274"/>
                  </a:cxn>
                  <a:cxn ang="0">
                    <a:pos x="30" y="344"/>
                  </a:cxn>
                  <a:cxn ang="0">
                    <a:pos x="54" y="407"/>
                  </a:cxn>
                  <a:cxn ang="0">
                    <a:pos x="62" y="391"/>
                  </a:cxn>
                  <a:cxn ang="0">
                    <a:pos x="77" y="383"/>
                  </a:cxn>
                  <a:cxn ang="0">
                    <a:pos x="132" y="367"/>
                  </a:cxn>
                  <a:cxn ang="0">
                    <a:pos x="288" y="328"/>
                  </a:cxn>
                  <a:cxn ang="0">
                    <a:pos x="304" y="243"/>
                  </a:cxn>
                  <a:cxn ang="0">
                    <a:pos x="327" y="156"/>
                  </a:cxn>
                  <a:cxn ang="0">
                    <a:pos x="366" y="79"/>
                  </a:cxn>
                  <a:cxn ang="0">
                    <a:pos x="413" y="0"/>
                  </a:cxn>
                </a:cxnLst>
                <a:rect l="0" t="0" r="r" b="b"/>
                <a:pathLst>
                  <a:path w="413" h="407">
                    <a:moveTo>
                      <a:pt x="413" y="0"/>
                    </a:moveTo>
                    <a:lnTo>
                      <a:pt x="257" y="16"/>
                    </a:lnTo>
                    <a:lnTo>
                      <a:pt x="147" y="39"/>
                    </a:lnTo>
                    <a:lnTo>
                      <a:pt x="46" y="70"/>
                    </a:lnTo>
                    <a:lnTo>
                      <a:pt x="30" y="70"/>
                    </a:lnTo>
                    <a:lnTo>
                      <a:pt x="16" y="70"/>
                    </a:lnTo>
                    <a:lnTo>
                      <a:pt x="7" y="55"/>
                    </a:lnTo>
                    <a:lnTo>
                      <a:pt x="7" y="79"/>
                    </a:lnTo>
                    <a:lnTo>
                      <a:pt x="0" y="94"/>
                    </a:lnTo>
                    <a:lnTo>
                      <a:pt x="7" y="187"/>
                    </a:lnTo>
                    <a:lnTo>
                      <a:pt x="7" y="211"/>
                    </a:lnTo>
                    <a:lnTo>
                      <a:pt x="7" y="219"/>
                    </a:lnTo>
                    <a:lnTo>
                      <a:pt x="7" y="227"/>
                    </a:lnTo>
                    <a:lnTo>
                      <a:pt x="16" y="243"/>
                    </a:lnTo>
                    <a:lnTo>
                      <a:pt x="16" y="250"/>
                    </a:lnTo>
                    <a:lnTo>
                      <a:pt x="16" y="266"/>
                    </a:lnTo>
                    <a:lnTo>
                      <a:pt x="16" y="274"/>
                    </a:lnTo>
                    <a:lnTo>
                      <a:pt x="30" y="344"/>
                    </a:lnTo>
                    <a:lnTo>
                      <a:pt x="54" y="407"/>
                    </a:lnTo>
                    <a:lnTo>
                      <a:pt x="62" y="391"/>
                    </a:lnTo>
                    <a:lnTo>
                      <a:pt x="77" y="383"/>
                    </a:lnTo>
                    <a:lnTo>
                      <a:pt x="132" y="367"/>
                    </a:lnTo>
                    <a:lnTo>
                      <a:pt x="288" y="328"/>
                    </a:lnTo>
                    <a:lnTo>
                      <a:pt x="304" y="243"/>
                    </a:lnTo>
                    <a:lnTo>
                      <a:pt x="327" y="156"/>
                    </a:lnTo>
                    <a:lnTo>
                      <a:pt x="366" y="79"/>
                    </a:lnTo>
                    <a:lnTo>
                      <a:pt x="413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1" name="Freeform 151"/>
              <p:cNvSpPr>
                <a:spLocks/>
              </p:cNvSpPr>
              <p:nvPr/>
            </p:nvSpPr>
            <p:spPr bwMode="auto">
              <a:xfrm>
                <a:off x="4664" y="1029"/>
                <a:ext cx="26" cy="7"/>
              </a:xfrm>
              <a:custGeom>
                <a:avLst/>
                <a:gdLst/>
                <a:ahLst/>
                <a:cxnLst>
                  <a:cxn ang="0">
                    <a:pos x="421" y="0"/>
                  </a:cxn>
                  <a:cxn ang="0">
                    <a:pos x="266" y="24"/>
                  </a:cxn>
                  <a:cxn ang="0">
                    <a:pos x="149" y="47"/>
                  </a:cxn>
                  <a:cxn ang="0">
                    <a:pos x="47" y="70"/>
                  </a:cxn>
                  <a:cxn ang="0">
                    <a:pos x="32" y="79"/>
                  </a:cxn>
                  <a:cxn ang="0">
                    <a:pos x="16" y="70"/>
                  </a:cxn>
                  <a:cxn ang="0">
                    <a:pos x="0" y="63"/>
                  </a:cxn>
                  <a:cxn ang="0">
                    <a:pos x="0" y="86"/>
                  </a:cxn>
                  <a:cxn ang="0">
                    <a:pos x="9" y="101"/>
                  </a:cxn>
                  <a:cxn ang="0">
                    <a:pos x="23" y="101"/>
                  </a:cxn>
                  <a:cxn ang="0">
                    <a:pos x="39" y="101"/>
                  </a:cxn>
                  <a:cxn ang="0">
                    <a:pos x="140" y="70"/>
                  </a:cxn>
                  <a:cxn ang="0">
                    <a:pos x="250" y="47"/>
                  </a:cxn>
                  <a:cxn ang="0">
                    <a:pos x="406" y="31"/>
                  </a:cxn>
                  <a:cxn ang="0">
                    <a:pos x="421" y="0"/>
                  </a:cxn>
                </a:cxnLst>
                <a:rect l="0" t="0" r="r" b="b"/>
                <a:pathLst>
                  <a:path w="421" h="101">
                    <a:moveTo>
                      <a:pt x="421" y="0"/>
                    </a:moveTo>
                    <a:lnTo>
                      <a:pt x="266" y="24"/>
                    </a:lnTo>
                    <a:lnTo>
                      <a:pt x="149" y="47"/>
                    </a:lnTo>
                    <a:lnTo>
                      <a:pt x="47" y="70"/>
                    </a:lnTo>
                    <a:lnTo>
                      <a:pt x="32" y="79"/>
                    </a:lnTo>
                    <a:lnTo>
                      <a:pt x="16" y="70"/>
                    </a:lnTo>
                    <a:lnTo>
                      <a:pt x="0" y="63"/>
                    </a:lnTo>
                    <a:lnTo>
                      <a:pt x="0" y="86"/>
                    </a:lnTo>
                    <a:lnTo>
                      <a:pt x="9" y="101"/>
                    </a:lnTo>
                    <a:lnTo>
                      <a:pt x="23" y="101"/>
                    </a:lnTo>
                    <a:lnTo>
                      <a:pt x="39" y="101"/>
                    </a:lnTo>
                    <a:lnTo>
                      <a:pt x="140" y="70"/>
                    </a:lnTo>
                    <a:lnTo>
                      <a:pt x="250" y="47"/>
                    </a:lnTo>
                    <a:lnTo>
                      <a:pt x="406" y="3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2" name="Freeform 152"/>
              <p:cNvSpPr>
                <a:spLocks/>
              </p:cNvSpPr>
              <p:nvPr/>
            </p:nvSpPr>
            <p:spPr bwMode="auto">
              <a:xfrm>
                <a:off x="4664" y="102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3" name="Freeform 153"/>
              <p:cNvSpPr>
                <a:spLocks/>
              </p:cNvSpPr>
              <p:nvPr/>
            </p:nvSpPr>
            <p:spPr bwMode="auto">
              <a:xfrm>
                <a:off x="4725" y="1030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  <a:cxn ang="0">
                    <a:pos x="0" y="0"/>
                  </a:cxn>
                </a:cxnLst>
                <a:rect l="0" t="0" r="r" b="b"/>
                <a:pathLst>
                  <a:path w="24">
                    <a:moveTo>
                      <a:pt x="0" y="0"/>
                    </a:move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4" name="Freeform 154"/>
              <p:cNvSpPr>
                <a:spLocks noEditPoints="1"/>
              </p:cNvSpPr>
              <p:nvPr/>
            </p:nvSpPr>
            <p:spPr bwMode="auto">
              <a:xfrm>
                <a:off x="4794" y="1065"/>
                <a:ext cx="7" cy="12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0" y="195"/>
                  </a:cxn>
                  <a:cxn ang="0">
                    <a:pos x="0" y="187"/>
                  </a:cxn>
                  <a:cxn ang="0">
                    <a:pos x="8" y="171"/>
                  </a:cxn>
                  <a:cxn ang="0">
                    <a:pos x="8" y="180"/>
                  </a:cxn>
                  <a:cxn ang="0">
                    <a:pos x="8" y="171"/>
                  </a:cxn>
                  <a:cxn ang="0">
                    <a:pos x="23" y="156"/>
                  </a:cxn>
                  <a:cxn ang="0">
                    <a:pos x="23" y="164"/>
                  </a:cxn>
                  <a:cxn ang="0">
                    <a:pos x="23" y="156"/>
                  </a:cxn>
                  <a:cxn ang="0">
                    <a:pos x="55" y="117"/>
                  </a:cxn>
                  <a:cxn ang="0">
                    <a:pos x="46" y="124"/>
                  </a:cxn>
                  <a:cxn ang="0">
                    <a:pos x="55" y="117"/>
                  </a:cxn>
                  <a:cxn ang="0">
                    <a:pos x="62" y="94"/>
                  </a:cxn>
                  <a:cxn ang="0">
                    <a:pos x="55" y="101"/>
                  </a:cxn>
                  <a:cxn ang="0">
                    <a:pos x="62" y="94"/>
                  </a:cxn>
                  <a:cxn ang="0">
                    <a:pos x="70" y="78"/>
                  </a:cxn>
                  <a:cxn ang="0">
                    <a:pos x="70" y="86"/>
                  </a:cxn>
                  <a:cxn ang="0">
                    <a:pos x="70" y="78"/>
                  </a:cxn>
                  <a:cxn ang="0">
                    <a:pos x="86" y="63"/>
                  </a:cxn>
                  <a:cxn ang="0">
                    <a:pos x="77" y="70"/>
                  </a:cxn>
                  <a:cxn ang="0">
                    <a:pos x="86" y="63"/>
                  </a:cxn>
                  <a:cxn ang="0">
                    <a:pos x="93" y="39"/>
                  </a:cxn>
                  <a:cxn ang="0">
                    <a:pos x="86" y="47"/>
                  </a:cxn>
                  <a:cxn ang="0">
                    <a:pos x="93" y="39"/>
                  </a:cxn>
                  <a:cxn ang="0">
                    <a:pos x="102" y="23"/>
                  </a:cxn>
                  <a:cxn ang="0">
                    <a:pos x="102" y="31"/>
                  </a:cxn>
                  <a:cxn ang="0">
                    <a:pos x="102" y="23"/>
                  </a:cxn>
                  <a:cxn ang="0">
                    <a:pos x="109" y="0"/>
                  </a:cxn>
                  <a:cxn ang="0">
                    <a:pos x="109" y="7"/>
                  </a:cxn>
                  <a:cxn ang="0">
                    <a:pos x="109" y="0"/>
                  </a:cxn>
                </a:cxnLst>
                <a:rect l="0" t="0" r="r" b="b"/>
                <a:pathLst>
                  <a:path w="109" h="195">
                    <a:moveTo>
                      <a:pt x="0" y="187"/>
                    </a:moveTo>
                    <a:lnTo>
                      <a:pt x="0" y="195"/>
                    </a:lnTo>
                    <a:lnTo>
                      <a:pt x="0" y="187"/>
                    </a:lnTo>
                    <a:close/>
                    <a:moveTo>
                      <a:pt x="8" y="171"/>
                    </a:moveTo>
                    <a:lnTo>
                      <a:pt x="8" y="180"/>
                    </a:lnTo>
                    <a:lnTo>
                      <a:pt x="8" y="171"/>
                    </a:lnTo>
                    <a:close/>
                    <a:moveTo>
                      <a:pt x="23" y="156"/>
                    </a:moveTo>
                    <a:lnTo>
                      <a:pt x="23" y="164"/>
                    </a:lnTo>
                    <a:lnTo>
                      <a:pt x="23" y="156"/>
                    </a:lnTo>
                    <a:close/>
                    <a:moveTo>
                      <a:pt x="55" y="117"/>
                    </a:moveTo>
                    <a:lnTo>
                      <a:pt x="46" y="124"/>
                    </a:lnTo>
                    <a:lnTo>
                      <a:pt x="55" y="117"/>
                    </a:lnTo>
                    <a:close/>
                    <a:moveTo>
                      <a:pt x="62" y="94"/>
                    </a:moveTo>
                    <a:lnTo>
                      <a:pt x="55" y="101"/>
                    </a:lnTo>
                    <a:lnTo>
                      <a:pt x="62" y="94"/>
                    </a:lnTo>
                    <a:close/>
                    <a:moveTo>
                      <a:pt x="70" y="78"/>
                    </a:moveTo>
                    <a:lnTo>
                      <a:pt x="70" y="86"/>
                    </a:lnTo>
                    <a:lnTo>
                      <a:pt x="70" y="78"/>
                    </a:lnTo>
                    <a:close/>
                    <a:moveTo>
                      <a:pt x="86" y="63"/>
                    </a:moveTo>
                    <a:lnTo>
                      <a:pt x="77" y="70"/>
                    </a:lnTo>
                    <a:lnTo>
                      <a:pt x="86" y="63"/>
                    </a:lnTo>
                    <a:close/>
                    <a:moveTo>
                      <a:pt x="93" y="39"/>
                    </a:moveTo>
                    <a:lnTo>
                      <a:pt x="86" y="47"/>
                    </a:lnTo>
                    <a:lnTo>
                      <a:pt x="93" y="39"/>
                    </a:lnTo>
                    <a:close/>
                    <a:moveTo>
                      <a:pt x="102" y="23"/>
                    </a:moveTo>
                    <a:lnTo>
                      <a:pt x="102" y="31"/>
                    </a:lnTo>
                    <a:lnTo>
                      <a:pt x="102" y="23"/>
                    </a:lnTo>
                    <a:close/>
                    <a:moveTo>
                      <a:pt x="109" y="0"/>
                    </a:moveTo>
                    <a:lnTo>
                      <a:pt x="109" y="7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5" name="Freeform 155"/>
              <p:cNvSpPr>
                <a:spLocks/>
              </p:cNvSpPr>
              <p:nvPr/>
            </p:nvSpPr>
            <p:spPr bwMode="auto">
              <a:xfrm>
                <a:off x="4784" y="1049"/>
                <a:ext cx="19" cy="2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4" y="86"/>
                  </a:cxn>
                  <a:cxn ang="0">
                    <a:pos x="24" y="172"/>
                  </a:cxn>
                  <a:cxn ang="0">
                    <a:pos x="24" y="257"/>
                  </a:cxn>
                  <a:cxn ang="0">
                    <a:pos x="0" y="344"/>
                  </a:cxn>
                  <a:cxn ang="0">
                    <a:pos x="141" y="430"/>
                  </a:cxn>
                  <a:cxn ang="0">
                    <a:pos x="156" y="445"/>
                  </a:cxn>
                  <a:cxn ang="0">
                    <a:pos x="156" y="437"/>
                  </a:cxn>
                  <a:cxn ang="0">
                    <a:pos x="164" y="430"/>
                  </a:cxn>
                  <a:cxn ang="0">
                    <a:pos x="164" y="421"/>
                  </a:cxn>
                  <a:cxn ang="0">
                    <a:pos x="179" y="414"/>
                  </a:cxn>
                  <a:cxn ang="0">
                    <a:pos x="179" y="406"/>
                  </a:cxn>
                  <a:cxn ang="0">
                    <a:pos x="195" y="390"/>
                  </a:cxn>
                  <a:cxn ang="0">
                    <a:pos x="202" y="374"/>
                  </a:cxn>
                  <a:cxn ang="0">
                    <a:pos x="211" y="367"/>
                  </a:cxn>
                  <a:cxn ang="0">
                    <a:pos x="211" y="351"/>
                  </a:cxn>
                  <a:cxn ang="0">
                    <a:pos x="218" y="344"/>
                  </a:cxn>
                  <a:cxn ang="0">
                    <a:pos x="226" y="336"/>
                  </a:cxn>
                  <a:cxn ang="0">
                    <a:pos x="226" y="328"/>
                  </a:cxn>
                  <a:cxn ang="0">
                    <a:pos x="233" y="320"/>
                  </a:cxn>
                  <a:cxn ang="0">
                    <a:pos x="242" y="313"/>
                  </a:cxn>
                  <a:cxn ang="0">
                    <a:pos x="242" y="297"/>
                  </a:cxn>
                  <a:cxn ang="0">
                    <a:pos x="249" y="289"/>
                  </a:cxn>
                  <a:cxn ang="0">
                    <a:pos x="258" y="281"/>
                  </a:cxn>
                  <a:cxn ang="0">
                    <a:pos x="258" y="273"/>
                  </a:cxn>
                  <a:cxn ang="0">
                    <a:pos x="265" y="257"/>
                  </a:cxn>
                  <a:cxn ang="0">
                    <a:pos x="265" y="250"/>
                  </a:cxn>
                  <a:cxn ang="0">
                    <a:pos x="273" y="234"/>
                  </a:cxn>
                  <a:cxn ang="0">
                    <a:pos x="296" y="156"/>
                  </a:cxn>
                  <a:cxn ang="0">
                    <a:pos x="273" y="149"/>
                  </a:cxn>
                  <a:cxn ang="0">
                    <a:pos x="141" y="70"/>
                  </a:cxn>
                  <a:cxn ang="0">
                    <a:pos x="8" y="0"/>
                  </a:cxn>
                </a:cxnLst>
                <a:rect l="0" t="0" r="r" b="b"/>
                <a:pathLst>
                  <a:path w="296" h="445">
                    <a:moveTo>
                      <a:pt x="8" y="0"/>
                    </a:moveTo>
                    <a:lnTo>
                      <a:pt x="24" y="86"/>
                    </a:lnTo>
                    <a:lnTo>
                      <a:pt x="24" y="172"/>
                    </a:lnTo>
                    <a:lnTo>
                      <a:pt x="24" y="257"/>
                    </a:lnTo>
                    <a:lnTo>
                      <a:pt x="0" y="344"/>
                    </a:lnTo>
                    <a:lnTo>
                      <a:pt x="141" y="430"/>
                    </a:lnTo>
                    <a:lnTo>
                      <a:pt x="156" y="445"/>
                    </a:lnTo>
                    <a:lnTo>
                      <a:pt x="156" y="437"/>
                    </a:lnTo>
                    <a:lnTo>
                      <a:pt x="164" y="430"/>
                    </a:lnTo>
                    <a:lnTo>
                      <a:pt x="164" y="421"/>
                    </a:lnTo>
                    <a:lnTo>
                      <a:pt x="179" y="414"/>
                    </a:lnTo>
                    <a:lnTo>
                      <a:pt x="179" y="406"/>
                    </a:lnTo>
                    <a:lnTo>
                      <a:pt x="195" y="390"/>
                    </a:lnTo>
                    <a:lnTo>
                      <a:pt x="202" y="374"/>
                    </a:lnTo>
                    <a:lnTo>
                      <a:pt x="211" y="367"/>
                    </a:lnTo>
                    <a:lnTo>
                      <a:pt x="211" y="351"/>
                    </a:lnTo>
                    <a:lnTo>
                      <a:pt x="218" y="344"/>
                    </a:lnTo>
                    <a:lnTo>
                      <a:pt x="226" y="336"/>
                    </a:lnTo>
                    <a:lnTo>
                      <a:pt x="226" y="328"/>
                    </a:lnTo>
                    <a:lnTo>
                      <a:pt x="233" y="320"/>
                    </a:lnTo>
                    <a:lnTo>
                      <a:pt x="242" y="313"/>
                    </a:lnTo>
                    <a:lnTo>
                      <a:pt x="242" y="297"/>
                    </a:lnTo>
                    <a:lnTo>
                      <a:pt x="249" y="289"/>
                    </a:lnTo>
                    <a:lnTo>
                      <a:pt x="258" y="281"/>
                    </a:lnTo>
                    <a:lnTo>
                      <a:pt x="258" y="273"/>
                    </a:lnTo>
                    <a:lnTo>
                      <a:pt x="265" y="257"/>
                    </a:lnTo>
                    <a:lnTo>
                      <a:pt x="265" y="250"/>
                    </a:lnTo>
                    <a:lnTo>
                      <a:pt x="273" y="234"/>
                    </a:lnTo>
                    <a:lnTo>
                      <a:pt x="296" y="156"/>
                    </a:lnTo>
                    <a:lnTo>
                      <a:pt x="273" y="149"/>
                    </a:lnTo>
                    <a:lnTo>
                      <a:pt x="141" y="7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6" name="Freeform 156"/>
              <p:cNvSpPr>
                <a:spLocks/>
              </p:cNvSpPr>
              <p:nvPr/>
            </p:nvSpPr>
            <p:spPr bwMode="auto">
              <a:xfrm>
                <a:off x="4727" y="1030"/>
                <a:ext cx="76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1" y="39"/>
                  </a:cxn>
                  <a:cxn ang="0">
                    <a:pos x="319" y="62"/>
                  </a:cxn>
                  <a:cxn ang="0">
                    <a:pos x="429" y="93"/>
                  </a:cxn>
                  <a:cxn ang="0">
                    <a:pos x="546" y="125"/>
                  </a:cxn>
                  <a:cxn ang="0">
                    <a:pos x="663" y="172"/>
                  </a:cxn>
                  <a:cxn ang="0">
                    <a:pos x="787" y="219"/>
                  </a:cxn>
                  <a:cxn ang="0">
                    <a:pos x="912" y="273"/>
                  </a:cxn>
                  <a:cxn ang="0">
                    <a:pos x="920" y="304"/>
                  </a:cxn>
                  <a:cxn ang="0">
                    <a:pos x="1053" y="374"/>
                  </a:cxn>
                  <a:cxn ang="0">
                    <a:pos x="1185" y="453"/>
                  </a:cxn>
                  <a:cxn ang="0">
                    <a:pos x="1208" y="460"/>
                  </a:cxn>
                  <a:cxn ang="0">
                    <a:pos x="1216" y="430"/>
                  </a:cxn>
                  <a:cxn ang="0">
                    <a:pos x="1208" y="430"/>
                  </a:cxn>
                  <a:cxn ang="0">
                    <a:pos x="1193" y="430"/>
                  </a:cxn>
                  <a:cxn ang="0">
                    <a:pos x="1029" y="336"/>
                  </a:cxn>
                  <a:cxn ang="0">
                    <a:pos x="866" y="257"/>
                  </a:cxn>
                  <a:cxn ang="0">
                    <a:pos x="709" y="187"/>
                  </a:cxn>
                  <a:cxn ang="0">
                    <a:pos x="562" y="133"/>
                  </a:cxn>
                  <a:cxn ang="0">
                    <a:pos x="413" y="86"/>
                  </a:cxn>
                  <a:cxn ang="0">
                    <a:pos x="265" y="48"/>
                  </a:cxn>
                  <a:cxn ang="0">
                    <a:pos x="132" y="23"/>
                  </a:cxn>
                  <a:cxn ang="0">
                    <a:pos x="0" y="0"/>
                  </a:cxn>
                </a:cxnLst>
                <a:rect l="0" t="0" r="r" b="b"/>
                <a:pathLst>
                  <a:path w="1216" h="460">
                    <a:moveTo>
                      <a:pt x="0" y="0"/>
                    </a:moveTo>
                    <a:lnTo>
                      <a:pt x="211" y="39"/>
                    </a:lnTo>
                    <a:lnTo>
                      <a:pt x="319" y="62"/>
                    </a:lnTo>
                    <a:lnTo>
                      <a:pt x="429" y="93"/>
                    </a:lnTo>
                    <a:lnTo>
                      <a:pt x="546" y="125"/>
                    </a:lnTo>
                    <a:lnTo>
                      <a:pt x="663" y="172"/>
                    </a:lnTo>
                    <a:lnTo>
                      <a:pt x="787" y="219"/>
                    </a:lnTo>
                    <a:lnTo>
                      <a:pt x="912" y="273"/>
                    </a:lnTo>
                    <a:lnTo>
                      <a:pt x="920" y="304"/>
                    </a:lnTo>
                    <a:lnTo>
                      <a:pt x="1053" y="374"/>
                    </a:lnTo>
                    <a:lnTo>
                      <a:pt x="1185" y="453"/>
                    </a:lnTo>
                    <a:lnTo>
                      <a:pt x="1208" y="460"/>
                    </a:lnTo>
                    <a:lnTo>
                      <a:pt x="1216" y="430"/>
                    </a:lnTo>
                    <a:lnTo>
                      <a:pt x="1208" y="430"/>
                    </a:lnTo>
                    <a:lnTo>
                      <a:pt x="1193" y="430"/>
                    </a:lnTo>
                    <a:lnTo>
                      <a:pt x="1029" y="336"/>
                    </a:lnTo>
                    <a:lnTo>
                      <a:pt x="866" y="257"/>
                    </a:lnTo>
                    <a:lnTo>
                      <a:pt x="709" y="187"/>
                    </a:lnTo>
                    <a:lnTo>
                      <a:pt x="562" y="133"/>
                    </a:lnTo>
                    <a:lnTo>
                      <a:pt x="413" y="86"/>
                    </a:lnTo>
                    <a:lnTo>
                      <a:pt x="265" y="48"/>
                    </a:lnTo>
                    <a:lnTo>
                      <a:pt x="13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7" name="Freeform 157"/>
              <p:cNvSpPr>
                <a:spLocks/>
              </p:cNvSpPr>
              <p:nvPr/>
            </p:nvSpPr>
            <p:spPr bwMode="auto">
              <a:xfrm>
                <a:off x="4663" y="103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6"/>
                  </a:cxn>
                  <a:cxn ang="0">
                    <a:pos x="0" y="0"/>
                  </a:cxn>
                </a:cxnLst>
                <a:rect l="0" t="0" r="r" b="b"/>
                <a:pathLst>
                  <a:path h="16">
                    <a:moveTo>
                      <a:pt x="0" y="0"/>
                    </a:moveTo>
                    <a:lnTo>
                      <a:pt x="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8" name="Freeform 158"/>
              <p:cNvSpPr>
                <a:spLocks/>
              </p:cNvSpPr>
              <p:nvPr/>
            </p:nvSpPr>
            <p:spPr bwMode="auto">
              <a:xfrm>
                <a:off x="4663" y="103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"/>
                  </a:cxn>
                  <a:cxn ang="0">
                    <a:pos x="0" y="0"/>
                  </a:cxn>
                </a:cxnLst>
                <a:rect l="0" t="0" r="r" b="b"/>
                <a:pathLst>
                  <a:path h="7">
                    <a:moveTo>
                      <a:pt x="0" y="0"/>
                    </a:move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9" name="Freeform 159"/>
              <p:cNvSpPr>
                <a:spLocks/>
              </p:cNvSpPr>
              <p:nvPr/>
            </p:nvSpPr>
            <p:spPr bwMode="auto">
              <a:xfrm>
                <a:off x="4778" y="103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0"/>
                  </a:cxn>
                  <a:cxn ang="0">
                    <a:pos x="0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0" name="Freeform 160"/>
              <p:cNvSpPr>
                <a:spLocks/>
              </p:cNvSpPr>
              <p:nvPr/>
            </p:nvSpPr>
            <p:spPr bwMode="auto">
              <a:xfrm>
                <a:off x="4669" y="106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6"/>
                  </a:cxn>
                  <a:cxn ang="0">
                    <a:pos x="0" y="0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1" name="Freeform 161"/>
              <p:cNvSpPr>
                <a:spLocks/>
              </p:cNvSpPr>
              <p:nvPr/>
            </p:nvSpPr>
            <p:spPr bwMode="auto">
              <a:xfrm>
                <a:off x="4669" y="1059"/>
                <a:ext cx="13" cy="19"/>
              </a:xfrm>
              <a:custGeom>
                <a:avLst/>
                <a:gdLst/>
                <a:ahLst/>
                <a:cxnLst>
                  <a:cxn ang="0">
                    <a:pos x="180" y="0"/>
                  </a:cxn>
                  <a:cxn ang="0">
                    <a:pos x="54" y="31"/>
                  </a:cxn>
                  <a:cxn ang="0">
                    <a:pos x="8" y="47"/>
                  </a:cxn>
                  <a:cxn ang="0">
                    <a:pos x="0" y="47"/>
                  </a:cxn>
                  <a:cxn ang="0">
                    <a:pos x="8" y="63"/>
                  </a:cxn>
                  <a:cxn ang="0">
                    <a:pos x="47" y="125"/>
                  </a:cxn>
                  <a:cxn ang="0">
                    <a:pos x="86" y="188"/>
                  </a:cxn>
                  <a:cxn ang="0">
                    <a:pos x="140" y="250"/>
                  </a:cxn>
                  <a:cxn ang="0">
                    <a:pos x="187" y="305"/>
                  </a:cxn>
                  <a:cxn ang="0">
                    <a:pos x="203" y="297"/>
                  </a:cxn>
                  <a:cxn ang="0">
                    <a:pos x="187" y="211"/>
                  </a:cxn>
                  <a:cxn ang="0">
                    <a:pos x="180" y="117"/>
                  </a:cxn>
                  <a:cxn ang="0">
                    <a:pos x="180" y="0"/>
                  </a:cxn>
                </a:cxnLst>
                <a:rect l="0" t="0" r="r" b="b"/>
                <a:pathLst>
                  <a:path w="203" h="305">
                    <a:moveTo>
                      <a:pt x="180" y="0"/>
                    </a:moveTo>
                    <a:lnTo>
                      <a:pt x="54" y="31"/>
                    </a:lnTo>
                    <a:lnTo>
                      <a:pt x="8" y="47"/>
                    </a:lnTo>
                    <a:lnTo>
                      <a:pt x="0" y="47"/>
                    </a:lnTo>
                    <a:lnTo>
                      <a:pt x="8" y="63"/>
                    </a:lnTo>
                    <a:lnTo>
                      <a:pt x="47" y="125"/>
                    </a:lnTo>
                    <a:lnTo>
                      <a:pt x="86" y="188"/>
                    </a:lnTo>
                    <a:lnTo>
                      <a:pt x="140" y="250"/>
                    </a:lnTo>
                    <a:lnTo>
                      <a:pt x="187" y="305"/>
                    </a:lnTo>
                    <a:lnTo>
                      <a:pt x="203" y="297"/>
                    </a:lnTo>
                    <a:lnTo>
                      <a:pt x="187" y="211"/>
                    </a:lnTo>
                    <a:lnTo>
                      <a:pt x="180" y="117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2" name="Freeform 162"/>
              <p:cNvSpPr>
                <a:spLocks/>
              </p:cNvSpPr>
              <p:nvPr/>
            </p:nvSpPr>
            <p:spPr bwMode="auto">
              <a:xfrm>
                <a:off x="4770" y="1092"/>
                <a:ext cx="3" cy="2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0" y="31"/>
                  </a:cxn>
                  <a:cxn ang="0">
                    <a:pos x="54" y="0"/>
                  </a:cxn>
                </a:cxnLst>
                <a:rect l="0" t="0" r="r" b="b"/>
                <a:pathLst>
                  <a:path w="54" h="31">
                    <a:moveTo>
                      <a:pt x="54" y="0"/>
                    </a:moveTo>
                    <a:lnTo>
                      <a:pt x="0" y="3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3" name="Freeform 163"/>
              <p:cNvSpPr>
                <a:spLocks/>
              </p:cNvSpPr>
              <p:nvPr/>
            </p:nvSpPr>
            <p:spPr bwMode="auto">
              <a:xfrm>
                <a:off x="4770" y="1077"/>
                <a:ext cx="19" cy="17"/>
              </a:xfrm>
              <a:custGeom>
                <a:avLst/>
                <a:gdLst/>
                <a:ahLst/>
                <a:cxnLst>
                  <a:cxn ang="0">
                    <a:pos x="194" y="0"/>
                  </a:cxn>
                  <a:cxn ang="0">
                    <a:pos x="164" y="62"/>
                  </a:cxn>
                  <a:cxn ang="0">
                    <a:pos x="124" y="125"/>
                  </a:cxn>
                  <a:cxn ang="0">
                    <a:pos x="78" y="180"/>
                  </a:cxn>
                  <a:cxn ang="0">
                    <a:pos x="31" y="234"/>
                  </a:cxn>
                  <a:cxn ang="0">
                    <a:pos x="16" y="257"/>
                  </a:cxn>
                  <a:cxn ang="0">
                    <a:pos x="0" y="281"/>
                  </a:cxn>
                  <a:cxn ang="0">
                    <a:pos x="54" y="250"/>
                  </a:cxn>
                  <a:cxn ang="0">
                    <a:pos x="124" y="219"/>
                  </a:cxn>
                  <a:cxn ang="0">
                    <a:pos x="194" y="172"/>
                  </a:cxn>
                  <a:cxn ang="0">
                    <a:pos x="257" y="125"/>
                  </a:cxn>
                  <a:cxn ang="0">
                    <a:pos x="311" y="70"/>
                  </a:cxn>
                  <a:cxn ang="0">
                    <a:pos x="194" y="0"/>
                  </a:cxn>
                </a:cxnLst>
                <a:rect l="0" t="0" r="r" b="b"/>
                <a:pathLst>
                  <a:path w="311" h="281">
                    <a:moveTo>
                      <a:pt x="194" y="0"/>
                    </a:moveTo>
                    <a:lnTo>
                      <a:pt x="164" y="62"/>
                    </a:lnTo>
                    <a:lnTo>
                      <a:pt x="124" y="125"/>
                    </a:lnTo>
                    <a:lnTo>
                      <a:pt x="78" y="180"/>
                    </a:lnTo>
                    <a:lnTo>
                      <a:pt x="31" y="234"/>
                    </a:lnTo>
                    <a:lnTo>
                      <a:pt x="16" y="257"/>
                    </a:lnTo>
                    <a:lnTo>
                      <a:pt x="0" y="281"/>
                    </a:lnTo>
                    <a:lnTo>
                      <a:pt x="54" y="250"/>
                    </a:lnTo>
                    <a:lnTo>
                      <a:pt x="124" y="219"/>
                    </a:lnTo>
                    <a:lnTo>
                      <a:pt x="194" y="172"/>
                    </a:lnTo>
                    <a:lnTo>
                      <a:pt x="257" y="125"/>
                    </a:lnTo>
                    <a:lnTo>
                      <a:pt x="311" y="7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4" name="Freeform 164"/>
              <p:cNvSpPr>
                <a:spLocks/>
              </p:cNvSpPr>
              <p:nvPr/>
            </p:nvSpPr>
            <p:spPr bwMode="auto">
              <a:xfrm>
                <a:off x="4768" y="1091"/>
                <a:ext cx="4" cy="4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30" y="23"/>
                  </a:cxn>
                  <a:cxn ang="0">
                    <a:pos x="0" y="55"/>
                  </a:cxn>
                  <a:cxn ang="0">
                    <a:pos x="23" y="47"/>
                  </a:cxn>
                  <a:cxn ang="0">
                    <a:pos x="39" y="23"/>
                  </a:cxn>
                  <a:cxn ang="0">
                    <a:pos x="54" y="0"/>
                  </a:cxn>
                </a:cxnLst>
                <a:rect l="0" t="0" r="r" b="b"/>
                <a:pathLst>
                  <a:path w="54" h="55">
                    <a:moveTo>
                      <a:pt x="54" y="0"/>
                    </a:moveTo>
                    <a:lnTo>
                      <a:pt x="30" y="23"/>
                    </a:lnTo>
                    <a:lnTo>
                      <a:pt x="0" y="55"/>
                    </a:lnTo>
                    <a:lnTo>
                      <a:pt x="23" y="47"/>
                    </a:lnTo>
                    <a:lnTo>
                      <a:pt x="39" y="23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9644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5" name="Freeform 165"/>
              <p:cNvSpPr>
                <a:spLocks/>
              </p:cNvSpPr>
              <p:nvPr/>
            </p:nvSpPr>
            <p:spPr bwMode="auto">
              <a:xfrm>
                <a:off x="4668" y="1054"/>
                <a:ext cx="122" cy="27"/>
              </a:xfrm>
              <a:custGeom>
                <a:avLst/>
                <a:gdLst/>
                <a:ahLst/>
                <a:cxnLst>
                  <a:cxn ang="0">
                    <a:pos x="632" y="0"/>
                  </a:cxn>
                  <a:cxn ang="0">
                    <a:pos x="500" y="0"/>
                  </a:cxn>
                  <a:cxn ang="0">
                    <a:pos x="383" y="8"/>
                  </a:cxn>
                  <a:cxn ang="0">
                    <a:pos x="281" y="24"/>
                  </a:cxn>
                  <a:cxn ang="0">
                    <a:pos x="196" y="40"/>
                  </a:cxn>
                  <a:cxn ang="0">
                    <a:pos x="70" y="78"/>
                  </a:cxn>
                  <a:cxn ang="0">
                    <a:pos x="24" y="94"/>
                  </a:cxn>
                  <a:cxn ang="0">
                    <a:pos x="16" y="94"/>
                  </a:cxn>
                  <a:cxn ang="0">
                    <a:pos x="0" y="94"/>
                  </a:cxn>
                  <a:cxn ang="0">
                    <a:pos x="16" y="117"/>
                  </a:cxn>
                  <a:cxn ang="0">
                    <a:pos x="24" y="117"/>
                  </a:cxn>
                  <a:cxn ang="0">
                    <a:pos x="70" y="101"/>
                  </a:cxn>
                  <a:cxn ang="0">
                    <a:pos x="196" y="70"/>
                  </a:cxn>
                  <a:cxn ang="0">
                    <a:pos x="196" y="40"/>
                  </a:cxn>
                  <a:cxn ang="0">
                    <a:pos x="289" y="24"/>
                  </a:cxn>
                  <a:cxn ang="0">
                    <a:pos x="390" y="8"/>
                  </a:cxn>
                  <a:cxn ang="0">
                    <a:pos x="500" y="0"/>
                  </a:cxn>
                  <a:cxn ang="0">
                    <a:pos x="632" y="0"/>
                  </a:cxn>
                  <a:cxn ang="0">
                    <a:pos x="757" y="0"/>
                  </a:cxn>
                  <a:cxn ang="0">
                    <a:pos x="889" y="16"/>
                  </a:cxn>
                  <a:cxn ang="0">
                    <a:pos x="1029" y="31"/>
                  </a:cxn>
                  <a:cxn ang="0">
                    <a:pos x="1178" y="63"/>
                  </a:cxn>
                  <a:cxn ang="0">
                    <a:pos x="1333" y="110"/>
                  </a:cxn>
                  <a:cxn ang="0">
                    <a:pos x="1497" y="171"/>
                  </a:cxn>
                  <a:cxn ang="0">
                    <a:pos x="1661" y="242"/>
                  </a:cxn>
                  <a:cxn ang="0">
                    <a:pos x="1833" y="335"/>
                  </a:cxn>
                  <a:cxn ang="0">
                    <a:pos x="1824" y="359"/>
                  </a:cxn>
                  <a:cxn ang="0">
                    <a:pos x="1941" y="429"/>
                  </a:cxn>
                  <a:cxn ang="0">
                    <a:pos x="1957" y="414"/>
                  </a:cxn>
                  <a:cxn ang="0">
                    <a:pos x="1770" y="297"/>
                  </a:cxn>
                  <a:cxn ang="0">
                    <a:pos x="1591" y="211"/>
                  </a:cxn>
                  <a:cxn ang="0">
                    <a:pos x="1412" y="133"/>
                  </a:cxn>
                  <a:cxn ang="0">
                    <a:pos x="1240" y="78"/>
                  </a:cxn>
                  <a:cxn ang="0">
                    <a:pos x="1069" y="40"/>
                  </a:cxn>
                  <a:cxn ang="0">
                    <a:pos x="912" y="16"/>
                  </a:cxn>
                  <a:cxn ang="0">
                    <a:pos x="765" y="0"/>
                  </a:cxn>
                  <a:cxn ang="0">
                    <a:pos x="632" y="0"/>
                  </a:cxn>
                </a:cxnLst>
                <a:rect l="0" t="0" r="r" b="b"/>
                <a:pathLst>
                  <a:path w="1957" h="429">
                    <a:moveTo>
                      <a:pt x="632" y="0"/>
                    </a:moveTo>
                    <a:lnTo>
                      <a:pt x="500" y="0"/>
                    </a:lnTo>
                    <a:lnTo>
                      <a:pt x="383" y="8"/>
                    </a:lnTo>
                    <a:lnTo>
                      <a:pt x="281" y="24"/>
                    </a:lnTo>
                    <a:lnTo>
                      <a:pt x="196" y="40"/>
                    </a:lnTo>
                    <a:lnTo>
                      <a:pt x="70" y="78"/>
                    </a:lnTo>
                    <a:lnTo>
                      <a:pt x="24" y="94"/>
                    </a:lnTo>
                    <a:lnTo>
                      <a:pt x="16" y="94"/>
                    </a:lnTo>
                    <a:lnTo>
                      <a:pt x="0" y="94"/>
                    </a:lnTo>
                    <a:lnTo>
                      <a:pt x="16" y="117"/>
                    </a:lnTo>
                    <a:lnTo>
                      <a:pt x="24" y="117"/>
                    </a:lnTo>
                    <a:lnTo>
                      <a:pt x="70" y="101"/>
                    </a:lnTo>
                    <a:lnTo>
                      <a:pt x="196" y="70"/>
                    </a:lnTo>
                    <a:lnTo>
                      <a:pt x="196" y="40"/>
                    </a:lnTo>
                    <a:lnTo>
                      <a:pt x="289" y="24"/>
                    </a:lnTo>
                    <a:lnTo>
                      <a:pt x="390" y="8"/>
                    </a:lnTo>
                    <a:lnTo>
                      <a:pt x="500" y="0"/>
                    </a:lnTo>
                    <a:lnTo>
                      <a:pt x="632" y="0"/>
                    </a:lnTo>
                    <a:lnTo>
                      <a:pt x="757" y="0"/>
                    </a:lnTo>
                    <a:lnTo>
                      <a:pt x="889" y="16"/>
                    </a:lnTo>
                    <a:lnTo>
                      <a:pt x="1029" y="31"/>
                    </a:lnTo>
                    <a:lnTo>
                      <a:pt x="1178" y="63"/>
                    </a:lnTo>
                    <a:lnTo>
                      <a:pt x="1333" y="110"/>
                    </a:lnTo>
                    <a:lnTo>
                      <a:pt x="1497" y="171"/>
                    </a:lnTo>
                    <a:lnTo>
                      <a:pt x="1661" y="242"/>
                    </a:lnTo>
                    <a:lnTo>
                      <a:pt x="1833" y="335"/>
                    </a:lnTo>
                    <a:lnTo>
                      <a:pt x="1824" y="359"/>
                    </a:lnTo>
                    <a:lnTo>
                      <a:pt x="1941" y="429"/>
                    </a:lnTo>
                    <a:lnTo>
                      <a:pt x="1957" y="414"/>
                    </a:lnTo>
                    <a:lnTo>
                      <a:pt x="1770" y="297"/>
                    </a:lnTo>
                    <a:lnTo>
                      <a:pt x="1591" y="211"/>
                    </a:lnTo>
                    <a:lnTo>
                      <a:pt x="1412" y="133"/>
                    </a:lnTo>
                    <a:lnTo>
                      <a:pt x="1240" y="78"/>
                    </a:lnTo>
                    <a:lnTo>
                      <a:pt x="1069" y="40"/>
                    </a:lnTo>
                    <a:lnTo>
                      <a:pt x="912" y="16"/>
                    </a:lnTo>
                    <a:lnTo>
                      <a:pt x="765" y="0"/>
                    </a:lnTo>
                    <a:lnTo>
                      <a:pt x="632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6" name="Freeform 166"/>
              <p:cNvSpPr>
                <a:spLocks/>
              </p:cNvSpPr>
              <p:nvPr/>
            </p:nvSpPr>
            <p:spPr bwMode="auto">
              <a:xfrm>
                <a:off x="4663" y="1024"/>
                <a:ext cx="142" cy="33"/>
              </a:xfrm>
              <a:custGeom>
                <a:avLst/>
                <a:gdLst/>
                <a:ahLst/>
                <a:cxnLst>
                  <a:cxn ang="0">
                    <a:pos x="678" y="0"/>
                  </a:cxn>
                  <a:cxn ang="0">
                    <a:pos x="522" y="0"/>
                  </a:cxn>
                  <a:cxn ang="0">
                    <a:pos x="311" y="23"/>
                  </a:cxn>
                  <a:cxn ang="0">
                    <a:pos x="163" y="46"/>
                  </a:cxn>
                  <a:cxn ang="0">
                    <a:pos x="62" y="69"/>
                  </a:cxn>
                  <a:cxn ang="0">
                    <a:pos x="23" y="85"/>
                  </a:cxn>
                  <a:cxn ang="0">
                    <a:pos x="16" y="85"/>
                  </a:cxn>
                  <a:cxn ang="0">
                    <a:pos x="16" y="93"/>
                  </a:cxn>
                  <a:cxn ang="0">
                    <a:pos x="0" y="109"/>
                  </a:cxn>
                  <a:cxn ang="0">
                    <a:pos x="0" y="125"/>
                  </a:cxn>
                  <a:cxn ang="0">
                    <a:pos x="0" y="132"/>
                  </a:cxn>
                  <a:cxn ang="0">
                    <a:pos x="7" y="148"/>
                  </a:cxn>
                  <a:cxn ang="0">
                    <a:pos x="23" y="155"/>
                  </a:cxn>
                  <a:cxn ang="0">
                    <a:pos x="39" y="164"/>
                  </a:cxn>
                  <a:cxn ang="0">
                    <a:pos x="54" y="155"/>
                  </a:cxn>
                  <a:cxn ang="0">
                    <a:pos x="156" y="132"/>
                  </a:cxn>
                  <a:cxn ang="0">
                    <a:pos x="273" y="109"/>
                  </a:cxn>
                  <a:cxn ang="0">
                    <a:pos x="428" y="85"/>
                  </a:cxn>
                  <a:cxn ang="0">
                    <a:pos x="437" y="85"/>
                  </a:cxn>
                  <a:cxn ang="0">
                    <a:pos x="545" y="78"/>
                  </a:cxn>
                  <a:cxn ang="0">
                    <a:pos x="678" y="78"/>
                  </a:cxn>
                  <a:cxn ang="0">
                    <a:pos x="826" y="78"/>
                  </a:cxn>
                  <a:cxn ang="0">
                    <a:pos x="989" y="93"/>
                  </a:cxn>
                  <a:cxn ang="0">
                    <a:pos x="1013" y="93"/>
                  </a:cxn>
                  <a:cxn ang="0">
                    <a:pos x="1021" y="93"/>
                  </a:cxn>
                  <a:cxn ang="0">
                    <a:pos x="1153" y="116"/>
                  </a:cxn>
                  <a:cxn ang="0">
                    <a:pos x="1286" y="141"/>
                  </a:cxn>
                  <a:cxn ang="0">
                    <a:pos x="1434" y="179"/>
                  </a:cxn>
                  <a:cxn ang="0">
                    <a:pos x="1583" y="226"/>
                  </a:cxn>
                  <a:cxn ang="0">
                    <a:pos x="1730" y="280"/>
                  </a:cxn>
                  <a:cxn ang="0">
                    <a:pos x="1887" y="350"/>
                  </a:cxn>
                  <a:cxn ang="0">
                    <a:pos x="2050" y="429"/>
                  </a:cxn>
                  <a:cxn ang="0">
                    <a:pos x="2214" y="523"/>
                  </a:cxn>
                  <a:cxn ang="0">
                    <a:pos x="2229" y="523"/>
                  </a:cxn>
                  <a:cxn ang="0">
                    <a:pos x="2237" y="523"/>
                  </a:cxn>
                  <a:cxn ang="0">
                    <a:pos x="2268" y="507"/>
                  </a:cxn>
                  <a:cxn ang="0">
                    <a:pos x="2268" y="483"/>
                  </a:cxn>
                  <a:cxn ang="0">
                    <a:pos x="2268" y="467"/>
                  </a:cxn>
                  <a:cxn ang="0">
                    <a:pos x="2252" y="452"/>
                  </a:cxn>
                  <a:cxn ang="0">
                    <a:pos x="2058" y="343"/>
                  </a:cxn>
                  <a:cxn ang="0">
                    <a:pos x="1878" y="257"/>
                  </a:cxn>
                  <a:cxn ang="0">
                    <a:pos x="1847" y="242"/>
                  </a:cxn>
                  <a:cxn ang="0">
                    <a:pos x="1840" y="242"/>
                  </a:cxn>
                  <a:cxn ang="0">
                    <a:pos x="1676" y="171"/>
                  </a:cxn>
                  <a:cxn ang="0">
                    <a:pos x="1512" y="125"/>
                  </a:cxn>
                  <a:cxn ang="0">
                    <a:pos x="1356" y="78"/>
                  </a:cxn>
                  <a:cxn ang="0">
                    <a:pos x="1208" y="46"/>
                  </a:cxn>
                  <a:cxn ang="0">
                    <a:pos x="1068" y="23"/>
                  </a:cxn>
                  <a:cxn ang="0">
                    <a:pos x="928" y="8"/>
                  </a:cxn>
                  <a:cxn ang="0">
                    <a:pos x="802" y="0"/>
                  </a:cxn>
                  <a:cxn ang="0">
                    <a:pos x="678" y="0"/>
                  </a:cxn>
                </a:cxnLst>
                <a:rect l="0" t="0" r="r" b="b"/>
                <a:pathLst>
                  <a:path w="2268" h="523">
                    <a:moveTo>
                      <a:pt x="678" y="0"/>
                    </a:moveTo>
                    <a:lnTo>
                      <a:pt x="522" y="0"/>
                    </a:lnTo>
                    <a:lnTo>
                      <a:pt x="311" y="23"/>
                    </a:lnTo>
                    <a:lnTo>
                      <a:pt x="163" y="46"/>
                    </a:lnTo>
                    <a:lnTo>
                      <a:pt x="62" y="69"/>
                    </a:lnTo>
                    <a:lnTo>
                      <a:pt x="23" y="85"/>
                    </a:lnTo>
                    <a:lnTo>
                      <a:pt x="16" y="85"/>
                    </a:lnTo>
                    <a:lnTo>
                      <a:pt x="16" y="93"/>
                    </a:lnTo>
                    <a:lnTo>
                      <a:pt x="0" y="109"/>
                    </a:lnTo>
                    <a:lnTo>
                      <a:pt x="0" y="125"/>
                    </a:lnTo>
                    <a:lnTo>
                      <a:pt x="0" y="132"/>
                    </a:lnTo>
                    <a:lnTo>
                      <a:pt x="7" y="148"/>
                    </a:lnTo>
                    <a:lnTo>
                      <a:pt x="23" y="155"/>
                    </a:lnTo>
                    <a:lnTo>
                      <a:pt x="39" y="164"/>
                    </a:lnTo>
                    <a:lnTo>
                      <a:pt x="54" y="155"/>
                    </a:lnTo>
                    <a:lnTo>
                      <a:pt x="156" y="132"/>
                    </a:lnTo>
                    <a:lnTo>
                      <a:pt x="273" y="109"/>
                    </a:lnTo>
                    <a:lnTo>
                      <a:pt x="428" y="85"/>
                    </a:lnTo>
                    <a:lnTo>
                      <a:pt x="437" y="85"/>
                    </a:lnTo>
                    <a:lnTo>
                      <a:pt x="545" y="78"/>
                    </a:lnTo>
                    <a:lnTo>
                      <a:pt x="678" y="78"/>
                    </a:lnTo>
                    <a:lnTo>
                      <a:pt x="826" y="78"/>
                    </a:lnTo>
                    <a:lnTo>
                      <a:pt x="989" y="93"/>
                    </a:lnTo>
                    <a:lnTo>
                      <a:pt x="1013" y="93"/>
                    </a:lnTo>
                    <a:lnTo>
                      <a:pt x="1021" y="93"/>
                    </a:lnTo>
                    <a:lnTo>
                      <a:pt x="1153" y="116"/>
                    </a:lnTo>
                    <a:lnTo>
                      <a:pt x="1286" y="141"/>
                    </a:lnTo>
                    <a:lnTo>
                      <a:pt x="1434" y="179"/>
                    </a:lnTo>
                    <a:lnTo>
                      <a:pt x="1583" y="226"/>
                    </a:lnTo>
                    <a:lnTo>
                      <a:pt x="1730" y="280"/>
                    </a:lnTo>
                    <a:lnTo>
                      <a:pt x="1887" y="350"/>
                    </a:lnTo>
                    <a:lnTo>
                      <a:pt x="2050" y="429"/>
                    </a:lnTo>
                    <a:lnTo>
                      <a:pt x="2214" y="523"/>
                    </a:lnTo>
                    <a:lnTo>
                      <a:pt x="2229" y="523"/>
                    </a:lnTo>
                    <a:lnTo>
                      <a:pt x="2237" y="523"/>
                    </a:lnTo>
                    <a:lnTo>
                      <a:pt x="2268" y="507"/>
                    </a:lnTo>
                    <a:lnTo>
                      <a:pt x="2268" y="483"/>
                    </a:lnTo>
                    <a:lnTo>
                      <a:pt x="2268" y="467"/>
                    </a:lnTo>
                    <a:lnTo>
                      <a:pt x="2252" y="452"/>
                    </a:lnTo>
                    <a:lnTo>
                      <a:pt x="2058" y="343"/>
                    </a:lnTo>
                    <a:lnTo>
                      <a:pt x="1878" y="257"/>
                    </a:lnTo>
                    <a:lnTo>
                      <a:pt x="1847" y="242"/>
                    </a:lnTo>
                    <a:lnTo>
                      <a:pt x="1840" y="242"/>
                    </a:lnTo>
                    <a:lnTo>
                      <a:pt x="1676" y="171"/>
                    </a:lnTo>
                    <a:lnTo>
                      <a:pt x="1512" y="125"/>
                    </a:lnTo>
                    <a:lnTo>
                      <a:pt x="1356" y="78"/>
                    </a:lnTo>
                    <a:lnTo>
                      <a:pt x="1208" y="46"/>
                    </a:lnTo>
                    <a:lnTo>
                      <a:pt x="1068" y="23"/>
                    </a:lnTo>
                    <a:lnTo>
                      <a:pt x="928" y="8"/>
                    </a:lnTo>
                    <a:lnTo>
                      <a:pt x="802" y="0"/>
                    </a:lnTo>
                    <a:lnTo>
                      <a:pt x="678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7" name="Freeform 167"/>
              <p:cNvSpPr>
                <a:spLocks/>
              </p:cNvSpPr>
              <p:nvPr/>
            </p:nvSpPr>
            <p:spPr bwMode="auto">
              <a:xfrm>
                <a:off x="4667" y="1049"/>
                <a:ext cx="127" cy="32"/>
              </a:xfrm>
              <a:custGeom>
                <a:avLst/>
                <a:gdLst/>
                <a:ahLst/>
                <a:cxnLst>
                  <a:cxn ang="0">
                    <a:pos x="655" y="0"/>
                  </a:cxn>
                  <a:cxn ang="0">
                    <a:pos x="530" y="8"/>
                  </a:cxn>
                  <a:cxn ang="0">
                    <a:pos x="421" y="16"/>
                  </a:cxn>
                  <a:cxn ang="0">
                    <a:pos x="320" y="32"/>
                  </a:cxn>
                  <a:cxn ang="0">
                    <a:pos x="234" y="47"/>
                  </a:cxn>
                  <a:cxn ang="0">
                    <a:pos x="78" y="86"/>
                  </a:cxn>
                  <a:cxn ang="0">
                    <a:pos x="23" y="102"/>
                  </a:cxn>
                  <a:cxn ang="0">
                    <a:pos x="8" y="110"/>
                  </a:cxn>
                  <a:cxn ang="0">
                    <a:pos x="0" y="126"/>
                  </a:cxn>
                  <a:cxn ang="0">
                    <a:pos x="0" y="156"/>
                  </a:cxn>
                  <a:cxn ang="0">
                    <a:pos x="23" y="180"/>
                  </a:cxn>
                  <a:cxn ang="0">
                    <a:pos x="39" y="180"/>
                  </a:cxn>
                  <a:cxn ang="0">
                    <a:pos x="47" y="180"/>
                  </a:cxn>
                  <a:cxn ang="0">
                    <a:pos x="93" y="164"/>
                  </a:cxn>
                  <a:cxn ang="0">
                    <a:pos x="219" y="126"/>
                  </a:cxn>
                  <a:cxn ang="0">
                    <a:pos x="304" y="110"/>
                  </a:cxn>
                  <a:cxn ang="0">
                    <a:pos x="406" y="94"/>
                  </a:cxn>
                  <a:cxn ang="0">
                    <a:pos x="523" y="86"/>
                  </a:cxn>
                  <a:cxn ang="0">
                    <a:pos x="655" y="86"/>
                  </a:cxn>
                  <a:cxn ang="0">
                    <a:pos x="788" y="86"/>
                  </a:cxn>
                  <a:cxn ang="0">
                    <a:pos x="935" y="102"/>
                  </a:cxn>
                  <a:cxn ang="0">
                    <a:pos x="1092" y="126"/>
                  </a:cxn>
                  <a:cxn ang="0">
                    <a:pos x="1263" y="164"/>
                  </a:cxn>
                  <a:cxn ang="0">
                    <a:pos x="1435" y="219"/>
                  </a:cxn>
                  <a:cxn ang="0">
                    <a:pos x="1614" y="297"/>
                  </a:cxn>
                  <a:cxn ang="0">
                    <a:pos x="1793" y="383"/>
                  </a:cxn>
                  <a:cxn ang="0">
                    <a:pos x="1980" y="500"/>
                  </a:cxn>
                  <a:cxn ang="0">
                    <a:pos x="2004" y="507"/>
                  </a:cxn>
                  <a:cxn ang="0">
                    <a:pos x="2020" y="500"/>
                  </a:cxn>
                  <a:cxn ang="0">
                    <a:pos x="2035" y="484"/>
                  </a:cxn>
                  <a:cxn ang="0">
                    <a:pos x="2035" y="461"/>
                  </a:cxn>
                  <a:cxn ang="0">
                    <a:pos x="2035" y="445"/>
                  </a:cxn>
                  <a:cxn ang="0">
                    <a:pos x="2020" y="430"/>
                  </a:cxn>
                  <a:cxn ang="0">
                    <a:pos x="1879" y="344"/>
                  </a:cxn>
                  <a:cxn ang="0">
                    <a:pos x="1707" y="250"/>
                  </a:cxn>
                  <a:cxn ang="0">
                    <a:pos x="1543" y="180"/>
                  </a:cxn>
                  <a:cxn ang="0">
                    <a:pos x="1380" y="117"/>
                  </a:cxn>
                  <a:cxn ang="0">
                    <a:pos x="1216" y="70"/>
                  </a:cxn>
                  <a:cxn ang="0">
                    <a:pos x="1068" y="39"/>
                  </a:cxn>
                  <a:cxn ang="0">
                    <a:pos x="920" y="16"/>
                  </a:cxn>
                  <a:cxn ang="0">
                    <a:pos x="788" y="8"/>
                  </a:cxn>
                  <a:cxn ang="0">
                    <a:pos x="655" y="0"/>
                  </a:cxn>
                </a:cxnLst>
                <a:rect l="0" t="0" r="r" b="b"/>
                <a:pathLst>
                  <a:path w="2035" h="507">
                    <a:moveTo>
                      <a:pt x="655" y="0"/>
                    </a:moveTo>
                    <a:lnTo>
                      <a:pt x="530" y="8"/>
                    </a:lnTo>
                    <a:lnTo>
                      <a:pt x="421" y="16"/>
                    </a:lnTo>
                    <a:lnTo>
                      <a:pt x="320" y="32"/>
                    </a:lnTo>
                    <a:lnTo>
                      <a:pt x="234" y="47"/>
                    </a:lnTo>
                    <a:lnTo>
                      <a:pt x="78" y="86"/>
                    </a:lnTo>
                    <a:lnTo>
                      <a:pt x="23" y="102"/>
                    </a:lnTo>
                    <a:lnTo>
                      <a:pt x="8" y="110"/>
                    </a:lnTo>
                    <a:lnTo>
                      <a:pt x="0" y="126"/>
                    </a:lnTo>
                    <a:lnTo>
                      <a:pt x="0" y="156"/>
                    </a:lnTo>
                    <a:lnTo>
                      <a:pt x="23" y="180"/>
                    </a:lnTo>
                    <a:lnTo>
                      <a:pt x="39" y="180"/>
                    </a:lnTo>
                    <a:lnTo>
                      <a:pt x="47" y="180"/>
                    </a:lnTo>
                    <a:lnTo>
                      <a:pt x="93" y="164"/>
                    </a:lnTo>
                    <a:lnTo>
                      <a:pt x="219" y="126"/>
                    </a:lnTo>
                    <a:lnTo>
                      <a:pt x="304" y="110"/>
                    </a:lnTo>
                    <a:lnTo>
                      <a:pt x="406" y="94"/>
                    </a:lnTo>
                    <a:lnTo>
                      <a:pt x="523" y="86"/>
                    </a:lnTo>
                    <a:lnTo>
                      <a:pt x="655" y="86"/>
                    </a:lnTo>
                    <a:lnTo>
                      <a:pt x="788" y="86"/>
                    </a:lnTo>
                    <a:lnTo>
                      <a:pt x="935" y="102"/>
                    </a:lnTo>
                    <a:lnTo>
                      <a:pt x="1092" y="126"/>
                    </a:lnTo>
                    <a:lnTo>
                      <a:pt x="1263" y="164"/>
                    </a:lnTo>
                    <a:lnTo>
                      <a:pt x="1435" y="219"/>
                    </a:lnTo>
                    <a:lnTo>
                      <a:pt x="1614" y="297"/>
                    </a:lnTo>
                    <a:lnTo>
                      <a:pt x="1793" y="383"/>
                    </a:lnTo>
                    <a:lnTo>
                      <a:pt x="1980" y="500"/>
                    </a:lnTo>
                    <a:lnTo>
                      <a:pt x="2004" y="507"/>
                    </a:lnTo>
                    <a:lnTo>
                      <a:pt x="2020" y="500"/>
                    </a:lnTo>
                    <a:lnTo>
                      <a:pt x="2035" y="484"/>
                    </a:lnTo>
                    <a:lnTo>
                      <a:pt x="2035" y="461"/>
                    </a:lnTo>
                    <a:lnTo>
                      <a:pt x="2035" y="445"/>
                    </a:lnTo>
                    <a:lnTo>
                      <a:pt x="2020" y="430"/>
                    </a:lnTo>
                    <a:lnTo>
                      <a:pt x="1879" y="344"/>
                    </a:lnTo>
                    <a:lnTo>
                      <a:pt x="1707" y="250"/>
                    </a:lnTo>
                    <a:lnTo>
                      <a:pt x="1543" y="180"/>
                    </a:lnTo>
                    <a:lnTo>
                      <a:pt x="1380" y="117"/>
                    </a:lnTo>
                    <a:lnTo>
                      <a:pt x="1216" y="70"/>
                    </a:lnTo>
                    <a:lnTo>
                      <a:pt x="1068" y="39"/>
                    </a:lnTo>
                    <a:lnTo>
                      <a:pt x="920" y="16"/>
                    </a:lnTo>
                    <a:lnTo>
                      <a:pt x="788" y="8"/>
                    </a:lnTo>
                    <a:lnTo>
                      <a:pt x="655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8" name="Freeform 168"/>
              <p:cNvSpPr>
                <a:spLocks/>
              </p:cNvSpPr>
              <p:nvPr/>
            </p:nvSpPr>
            <p:spPr bwMode="auto">
              <a:xfrm>
                <a:off x="4713" y="974"/>
                <a:ext cx="59" cy="23"/>
              </a:xfrm>
              <a:custGeom>
                <a:avLst/>
                <a:gdLst/>
                <a:ahLst/>
                <a:cxnLst>
                  <a:cxn ang="0">
                    <a:pos x="63" y="31"/>
                  </a:cxn>
                  <a:cxn ang="0">
                    <a:pos x="23" y="117"/>
                  </a:cxn>
                  <a:cxn ang="0">
                    <a:pos x="7" y="179"/>
                  </a:cxn>
                  <a:cxn ang="0">
                    <a:pos x="0" y="202"/>
                  </a:cxn>
                  <a:cxn ang="0">
                    <a:pos x="7" y="211"/>
                  </a:cxn>
                  <a:cxn ang="0">
                    <a:pos x="77" y="195"/>
                  </a:cxn>
                  <a:cxn ang="0">
                    <a:pos x="148" y="187"/>
                  </a:cxn>
                  <a:cxn ang="0">
                    <a:pos x="250" y="187"/>
                  </a:cxn>
                  <a:cxn ang="0">
                    <a:pos x="381" y="202"/>
                  </a:cxn>
                  <a:cxn ang="0">
                    <a:pos x="538" y="226"/>
                  </a:cxn>
                  <a:cxn ang="0">
                    <a:pos x="631" y="249"/>
                  </a:cxn>
                  <a:cxn ang="0">
                    <a:pos x="725" y="281"/>
                  </a:cxn>
                  <a:cxn ang="0">
                    <a:pos x="826" y="319"/>
                  </a:cxn>
                  <a:cxn ang="0">
                    <a:pos x="935" y="366"/>
                  </a:cxn>
                  <a:cxn ang="0">
                    <a:pos x="943" y="289"/>
                  </a:cxn>
                  <a:cxn ang="0">
                    <a:pos x="951" y="226"/>
                  </a:cxn>
                  <a:cxn ang="0">
                    <a:pos x="951" y="202"/>
                  </a:cxn>
                  <a:cxn ang="0">
                    <a:pos x="943" y="187"/>
                  </a:cxn>
                  <a:cxn ang="0">
                    <a:pos x="919" y="164"/>
                  </a:cxn>
                  <a:cxn ang="0">
                    <a:pos x="865" y="132"/>
                  </a:cxn>
                  <a:cxn ang="0">
                    <a:pos x="788" y="94"/>
                  </a:cxn>
                  <a:cxn ang="0">
                    <a:pos x="686" y="54"/>
                  </a:cxn>
                  <a:cxn ang="0">
                    <a:pos x="554" y="24"/>
                  </a:cxn>
                  <a:cxn ang="0">
                    <a:pos x="484" y="15"/>
                  </a:cxn>
                  <a:cxn ang="0">
                    <a:pos x="405" y="8"/>
                  </a:cxn>
                  <a:cxn ang="0">
                    <a:pos x="327" y="0"/>
                  </a:cxn>
                  <a:cxn ang="0">
                    <a:pos x="241" y="8"/>
                  </a:cxn>
                  <a:cxn ang="0">
                    <a:pos x="156" y="15"/>
                  </a:cxn>
                  <a:cxn ang="0">
                    <a:pos x="63" y="31"/>
                  </a:cxn>
                </a:cxnLst>
                <a:rect l="0" t="0" r="r" b="b"/>
                <a:pathLst>
                  <a:path w="951" h="366">
                    <a:moveTo>
                      <a:pt x="63" y="31"/>
                    </a:moveTo>
                    <a:lnTo>
                      <a:pt x="23" y="117"/>
                    </a:lnTo>
                    <a:lnTo>
                      <a:pt x="7" y="179"/>
                    </a:lnTo>
                    <a:lnTo>
                      <a:pt x="0" y="202"/>
                    </a:lnTo>
                    <a:lnTo>
                      <a:pt x="7" y="211"/>
                    </a:lnTo>
                    <a:lnTo>
                      <a:pt x="77" y="195"/>
                    </a:lnTo>
                    <a:lnTo>
                      <a:pt x="148" y="187"/>
                    </a:lnTo>
                    <a:lnTo>
                      <a:pt x="250" y="187"/>
                    </a:lnTo>
                    <a:lnTo>
                      <a:pt x="381" y="202"/>
                    </a:lnTo>
                    <a:lnTo>
                      <a:pt x="538" y="226"/>
                    </a:lnTo>
                    <a:lnTo>
                      <a:pt x="631" y="249"/>
                    </a:lnTo>
                    <a:lnTo>
                      <a:pt x="725" y="281"/>
                    </a:lnTo>
                    <a:lnTo>
                      <a:pt x="826" y="319"/>
                    </a:lnTo>
                    <a:lnTo>
                      <a:pt x="935" y="366"/>
                    </a:lnTo>
                    <a:lnTo>
                      <a:pt x="943" y="289"/>
                    </a:lnTo>
                    <a:lnTo>
                      <a:pt x="951" y="226"/>
                    </a:lnTo>
                    <a:lnTo>
                      <a:pt x="951" y="202"/>
                    </a:lnTo>
                    <a:lnTo>
                      <a:pt x="943" y="187"/>
                    </a:lnTo>
                    <a:lnTo>
                      <a:pt x="919" y="164"/>
                    </a:lnTo>
                    <a:lnTo>
                      <a:pt x="865" y="132"/>
                    </a:lnTo>
                    <a:lnTo>
                      <a:pt x="788" y="94"/>
                    </a:lnTo>
                    <a:lnTo>
                      <a:pt x="686" y="54"/>
                    </a:lnTo>
                    <a:lnTo>
                      <a:pt x="554" y="24"/>
                    </a:lnTo>
                    <a:lnTo>
                      <a:pt x="484" y="15"/>
                    </a:lnTo>
                    <a:lnTo>
                      <a:pt x="405" y="8"/>
                    </a:lnTo>
                    <a:lnTo>
                      <a:pt x="327" y="0"/>
                    </a:lnTo>
                    <a:lnTo>
                      <a:pt x="241" y="8"/>
                    </a:lnTo>
                    <a:lnTo>
                      <a:pt x="156" y="15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9" name="Freeform 169"/>
              <p:cNvSpPr>
                <a:spLocks/>
              </p:cNvSpPr>
              <p:nvPr/>
            </p:nvSpPr>
            <p:spPr bwMode="auto">
              <a:xfrm>
                <a:off x="4817" y="1023"/>
                <a:ext cx="119" cy="95"/>
              </a:xfrm>
              <a:custGeom>
                <a:avLst/>
                <a:gdLst/>
                <a:ahLst/>
                <a:cxnLst>
                  <a:cxn ang="0">
                    <a:pos x="1887" y="811"/>
                  </a:cxn>
                  <a:cxn ang="0">
                    <a:pos x="1855" y="960"/>
                  </a:cxn>
                  <a:cxn ang="0">
                    <a:pos x="1785" y="1100"/>
                  </a:cxn>
                  <a:cxn ang="0">
                    <a:pos x="1691" y="1225"/>
                  </a:cxn>
                  <a:cxn ang="0">
                    <a:pos x="1567" y="1326"/>
                  </a:cxn>
                  <a:cxn ang="0">
                    <a:pos x="1411" y="1412"/>
                  </a:cxn>
                  <a:cxn ang="0">
                    <a:pos x="1247" y="1475"/>
                  </a:cxn>
                  <a:cxn ang="0">
                    <a:pos x="1060" y="1513"/>
                  </a:cxn>
                  <a:cxn ang="0">
                    <a:pos x="865" y="1513"/>
                  </a:cxn>
                  <a:cxn ang="0">
                    <a:pos x="686" y="1490"/>
                  </a:cxn>
                  <a:cxn ang="0">
                    <a:pos x="514" y="1435"/>
                  </a:cxn>
                  <a:cxn ang="0">
                    <a:pos x="358" y="1365"/>
                  </a:cxn>
                  <a:cxn ang="0">
                    <a:pos x="226" y="1264"/>
                  </a:cxn>
                  <a:cxn ang="0">
                    <a:pos x="124" y="1147"/>
                  </a:cxn>
                  <a:cxn ang="0">
                    <a:pos x="47" y="1007"/>
                  </a:cxn>
                  <a:cxn ang="0">
                    <a:pos x="7" y="858"/>
                  </a:cxn>
                  <a:cxn ang="0">
                    <a:pos x="0" y="702"/>
                  </a:cxn>
                  <a:cxn ang="0">
                    <a:pos x="31" y="553"/>
                  </a:cxn>
                  <a:cxn ang="0">
                    <a:pos x="101" y="421"/>
                  </a:cxn>
                  <a:cxn ang="0">
                    <a:pos x="203" y="296"/>
                  </a:cxn>
                  <a:cxn ang="0">
                    <a:pos x="327" y="187"/>
                  </a:cxn>
                  <a:cxn ang="0">
                    <a:pos x="475" y="101"/>
                  </a:cxn>
                  <a:cxn ang="0">
                    <a:pos x="647" y="39"/>
                  </a:cxn>
                  <a:cxn ang="0">
                    <a:pos x="826" y="8"/>
                  </a:cxn>
                  <a:cxn ang="0">
                    <a:pos x="1021" y="0"/>
                  </a:cxn>
                  <a:cxn ang="0">
                    <a:pos x="1209" y="24"/>
                  </a:cxn>
                  <a:cxn ang="0">
                    <a:pos x="1380" y="78"/>
                  </a:cxn>
                  <a:cxn ang="0">
                    <a:pos x="1527" y="157"/>
                  </a:cxn>
                  <a:cxn ang="0">
                    <a:pos x="1660" y="258"/>
                  </a:cxn>
                  <a:cxn ang="0">
                    <a:pos x="1770" y="375"/>
                  </a:cxn>
                  <a:cxn ang="0">
                    <a:pos x="1840" y="507"/>
                  </a:cxn>
                  <a:cxn ang="0">
                    <a:pos x="1887" y="656"/>
                  </a:cxn>
                </a:cxnLst>
                <a:rect l="0" t="0" r="r" b="b"/>
                <a:pathLst>
                  <a:path w="1894" h="1522">
                    <a:moveTo>
                      <a:pt x="1894" y="733"/>
                    </a:moveTo>
                    <a:lnTo>
                      <a:pt x="1887" y="811"/>
                    </a:lnTo>
                    <a:lnTo>
                      <a:pt x="1878" y="890"/>
                    </a:lnTo>
                    <a:lnTo>
                      <a:pt x="1855" y="960"/>
                    </a:lnTo>
                    <a:lnTo>
                      <a:pt x="1824" y="1030"/>
                    </a:lnTo>
                    <a:lnTo>
                      <a:pt x="1785" y="1100"/>
                    </a:lnTo>
                    <a:lnTo>
                      <a:pt x="1738" y="1162"/>
                    </a:lnTo>
                    <a:lnTo>
                      <a:pt x="1691" y="1225"/>
                    </a:lnTo>
                    <a:lnTo>
                      <a:pt x="1630" y="1279"/>
                    </a:lnTo>
                    <a:lnTo>
                      <a:pt x="1567" y="1326"/>
                    </a:lnTo>
                    <a:lnTo>
                      <a:pt x="1489" y="1373"/>
                    </a:lnTo>
                    <a:lnTo>
                      <a:pt x="1411" y="1412"/>
                    </a:lnTo>
                    <a:lnTo>
                      <a:pt x="1333" y="1451"/>
                    </a:lnTo>
                    <a:lnTo>
                      <a:pt x="1247" y="1475"/>
                    </a:lnTo>
                    <a:lnTo>
                      <a:pt x="1153" y="1498"/>
                    </a:lnTo>
                    <a:lnTo>
                      <a:pt x="1060" y="1513"/>
                    </a:lnTo>
                    <a:lnTo>
                      <a:pt x="966" y="1522"/>
                    </a:lnTo>
                    <a:lnTo>
                      <a:pt x="865" y="1513"/>
                    </a:lnTo>
                    <a:lnTo>
                      <a:pt x="772" y="1506"/>
                    </a:lnTo>
                    <a:lnTo>
                      <a:pt x="686" y="1490"/>
                    </a:lnTo>
                    <a:lnTo>
                      <a:pt x="592" y="1466"/>
                    </a:lnTo>
                    <a:lnTo>
                      <a:pt x="514" y="1435"/>
                    </a:lnTo>
                    <a:lnTo>
                      <a:pt x="428" y="1405"/>
                    </a:lnTo>
                    <a:lnTo>
                      <a:pt x="358" y="1365"/>
                    </a:lnTo>
                    <a:lnTo>
                      <a:pt x="288" y="1311"/>
                    </a:lnTo>
                    <a:lnTo>
                      <a:pt x="226" y="1264"/>
                    </a:lnTo>
                    <a:lnTo>
                      <a:pt x="171" y="1201"/>
                    </a:lnTo>
                    <a:lnTo>
                      <a:pt x="124" y="1147"/>
                    </a:lnTo>
                    <a:lnTo>
                      <a:pt x="77" y="1077"/>
                    </a:lnTo>
                    <a:lnTo>
                      <a:pt x="47" y="1007"/>
                    </a:lnTo>
                    <a:lnTo>
                      <a:pt x="23" y="936"/>
                    </a:lnTo>
                    <a:lnTo>
                      <a:pt x="7" y="858"/>
                    </a:lnTo>
                    <a:lnTo>
                      <a:pt x="0" y="780"/>
                    </a:lnTo>
                    <a:lnTo>
                      <a:pt x="0" y="702"/>
                    </a:lnTo>
                    <a:lnTo>
                      <a:pt x="16" y="632"/>
                    </a:lnTo>
                    <a:lnTo>
                      <a:pt x="31" y="553"/>
                    </a:lnTo>
                    <a:lnTo>
                      <a:pt x="63" y="483"/>
                    </a:lnTo>
                    <a:lnTo>
                      <a:pt x="101" y="421"/>
                    </a:lnTo>
                    <a:lnTo>
                      <a:pt x="148" y="351"/>
                    </a:lnTo>
                    <a:lnTo>
                      <a:pt x="203" y="296"/>
                    </a:lnTo>
                    <a:lnTo>
                      <a:pt x="257" y="242"/>
                    </a:lnTo>
                    <a:lnTo>
                      <a:pt x="327" y="187"/>
                    </a:lnTo>
                    <a:lnTo>
                      <a:pt x="397" y="141"/>
                    </a:lnTo>
                    <a:lnTo>
                      <a:pt x="475" y="101"/>
                    </a:lnTo>
                    <a:lnTo>
                      <a:pt x="554" y="70"/>
                    </a:lnTo>
                    <a:lnTo>
                      <a:pt x="647" y="39"/>
                    </a:lnTo>
                    <a:lnTo>
                      <a:pt x="732" y="16"/>
                    </a:lnTo>
                    <a:lnTo>
                      <a:pt x="826" y="8"/>
                    </a:lnTo>
                    <a:lnTo>
                      <a:pt x="928" y="0"/>
                    </a:lnTo>
                    <a:lnTo>
                      <a:pt x="1021" y="0"/>
                    </a:lnTo>
                    <a:lnTo>
                      <a:pt x="1115" y="8"/>
                    </a:lnTo>
                    <a:lnTo>
                      <a:pt x="1209" y="24"/>
                    </a:lnTo>
                    <a:lnTo>
                      <a:pt x="1294" y="47"/>
                    </a:lnTo>
                    <a:lnTo>
                      <a:pt x="1380" y="78"/>
                    </a:lnTo>
                    <a:lnTo>
                      <a:pt x="1457" y="109"/>
                    </a:lnTo>
                    <a:lnTo>
                      <a:pt x="1527" y="157"/>
                    </a:lnTo>
                    <a:lnTo>
                      <a:pt x="1598" y="202"/>
                    </a:lnTo>
                    <a:lnTo>
                      <a:pt x="1660" y="258"/>
                    </a:lnTo>
                    <a:lnTo>
                      <a:pt x="1715" y="312"/>
                    </a:lnTo>
                    <a:lnTo>
                      <a:pt x="1770" y="375"/>
                    </a:lnTo>
                    <a:lnTo>
                      <a:pt x="1808" y="436"/>
                    </a:lnTo>
                    <a:lnTo>
                      <a:pt x="1840" y="507"/>
                    </a:lnTo>
                    <a:lnTo>
                      <a:pt x="1871" y="577"/>
                    </a:lnTo>
                    <a:lnTo>
                      <a:pt x="1887" y="656"/>
                    </a:lnTo>
                    <a:lnTo>
                      <a:pt x="1894" y="733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0" name="Freeform 170"/>
              <p:cNvSpPr>
                <a:spLocks/>
              </p:cNvSpPr>
              <p:nvPr/>
            </p:nvSpPr>
            <p:spPr bwMode="auto">
              <a:xfrm>
                <a:off x="4840" y="1090"/>
                <a:ext cx="75" cy="23"/>
              </a:xfrm>
              <a:custGeom>
                <a:avLst/>
                <a:gdLst/>
                <a:ahLst/>
                <a:cxnLst>
                  <a:cxn ang="0">
                    <a:pos x="156" y="375"/>
                  </a:cxn>
                  <a:cxn ang="0">
                    <a:pos x="94" y="344"/>
                  </a:cxn>
                  <a:cxn ang="0">
                    <a:pos x="39" y="313"/>
                  </a:cxn>
                  <a:cxn ang="0">
                    <a:pos x="16" y="297"/>
                  </a:cxn>
                  <a:cxn ang="0">
                    <a:pos x="9" y="274"/>
                  </a:cxn>
                  <a:cxn ang="0">
                    <a:pos x="0" y="250"/>
                  </a:cxn>
                  <a:cxn ang="0">
                    <a:pos x="16" y="211"/>
                  </a:cxn>
                  <a:cxn ang="0">
                    <a:pos x="47" y="173"/>
                  </a:cxn>
                  <a:cxn ang="0">
                    <a:pos x="94" y="126"/>
                  </a:cxn>
                  <a:cxn ang="0">
                    <a:pos x="172" y="87"/>
                  </a:cxn>
                  <a:cxn ang="0">
                    <a:pos x="281" y="47"/>
                  </a:cxn>
                  <a:cxn ang="0">
                    <a:pos x="406" y="16"/>
                  </a:cxn>
                  <a:cxn ang="0">
                    <a:pos x="570" y="0"/>
                  </a:cxn>
                  <a:cxn ang="0">
                    <a:pos x="741" y="0"/>
                  </a:cxn>
                  <a:cxn ang="0">
                    <a:pos x="889" y="16"/>
                  </a:cxn>
                  <a:cxn ang="0">
                    <a:pos x="1006" y="40"/>
                  </a:cxn>
                  <a:cxn ang="0">
                    <a:pos x="1099" y="79"/>
                  </a:cxn>
                  <a:cxn ang="0">
                    <a:pos x="1139" y="94"/>
                  </a:cxn>
                  <a:cxn ang="0">
                    <a:pos x="1169" y="117"/>
                  </a:cxn>
                  <a:cxn ang="0">
                    <a:pos x="1185" y="141"/>
                  </a:cxn>
                  <a:cxn ang="0">
                    <a:pos x="1201" y="164"/>
                  </a:cxn>
                  <a:cxn ang="0">
                    <a:pos x="1209" y="196"/>
                  </a:cxn>
                  <a:cxn ang="0">
                    <a:pos x="1209" y="220"/>
                  </a:cxn>
                  <a:cxn ang="0">
                    <a:pos x="1201" y="250"/>
                  </a:cxn>
                  <a:cxn ang="0">
                    <a:pos x="1185" y="274"/>
                  </a:cxn>
                  <a:cxn ang="0">
                    <a:pos x="1155" y="297"/>
                  </a:cxn>
                  <a:cxn ang="0">
                    <a:pos x="1108" y="328"/>
                  </a:cxn>
                  <a:cxn ang="0">
                    <a:pos x="156" y="375"/>
                  </a:cxn>
                </a:cxnLst>
                <a:rect l="0" t="0" r="r" b="b"/>
                <a:pathLst>
                  <a:path w="1209" h="375">
                    <a:moveTo>
                      <a:pt x="156" y="375"/>
                    </a:moveTo>
                    <a:lnTo>
                      <a:pt x="94" y="344"/>
                    </a:lnTo>
                    <a:lnTo>
                      <a:pt x="39" y="313"/>
                    </a:lnTo>
                    <a:lnTo>
                      <a:pt x="16" y="297"/>
                    </a:lnTo>
                    <a:lnTo>
                      <a:pt x="9" y="274"/>
                    </a:lnTo>
                    <a:lnTo>
                      <a:pt x="0" y="250"/>
                    </a:lnTo>
                    <a:lnTo>
                      <a:pt x="16" y="211"/>
                    </a:lnTo>
                    <a:lnTo>
                      <a:pt x="47" y="173"/>
                    </a:lnTo>
                    <a:lnTo>
                      <a:pt x="94" y="126"/>
                    </a:lnTo>
                    <a:lnTo>
                      <a:pt x="172" y="87"/>
                    </a:lnTo>
                    <a:lnTo>
                      <a:pt x="281" y="47"/>
                    </a:lnTo>
                    <a:lnTo>
                      <a:pt x="406" y="16"/>
                    </a:lnTo>
                    <a:lnTo>
                      <a:pt x="570" y="0"/>
                    </a:lnTo>
                    <a:lnTo>
                      <a:pt x="741" y="0"/>
                    </a:lnTo>
                    <a:lnTo>
                      <a:pt x="889" y="16"/>
                    </a:lnTo>
                    <a:lnTo>
                      <a:pt x="1006" y="40"/>
                    </a:lnTo>
                    <a:lnTo>
                      <a:pt x="1099" y="79"/>
                    </a:lnTo>
                    <a:lnTo>
                      <a:pt x="1139" y="94"/>
                    </a:lnTo>
                    <a:lnTo>
                      <a:pt x="1169" y="117"/>
                    </a:lnTo>
                    <a:lnTo>
                      <a:pt x="1185" y="141"/>
                    </a:lnTo>
                    <a:lnTo>
                      <a:pt x="1201" y="164"/>
                    </a:lnTo>
                    <a:lnTo>
                      <a:pt x="1209" y="196"/>
                    </a:lnTo>
                    <a:lnTo>
                      <a:pt x="1209" y="220"/>
                    </a:lnTo>
                    <a:lnTo>
                      <a:pt x="1201" y="250"/>
                    </a:lnTo>
                    <a:lnTo>
                      <a:pt x="1185" y="274"/>
                    </a:lnTo>
                    <a:lnTo>
                      <a:pt x="1155" y="297"/>
                    </a:lnTo>
                    <a:lnTo>
                      <a:pt x="1108" y="328"/>
                    </a:lnTo>
                    <a:lnTo>
                      <a:pt x="156" y="375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1" name="Freeform 171"/>
              <p:cNvSpPr>
                <a:spLocks/>
              </p:cNvSpPr>
              <p:nvPr/>
            </p:nvSpPr>
            <p:spPr bwMode="auto">
              <a:xfrm>
                <a:off x="4844" y="1094"/>
                <a:ext cx="68" cy="24"/>
              </a:xfrm>
              <a:custGeom>
                <a:avLst/>
                <a:gdLst/>
                <a:ahLst/>
                <a:cxnLst>
                  <a:cxn ang="0">
                    <a:pos x="1085" y="180"/>
                  </a:cxn>
                  <a:cxn ang="0">
                    <a:pos x="1085" y="195"/>
                  </a:cxn>
                  <a:cxn ang="0">
                    <a:pos x="1076" y="218"/>
                  </a:cxn>
                  <a:cxn ang="0">
                    <a:pos x="1045" y="258"/>
                  </a:cxn>
                  <a:cxn ang="0">
                    <a:pos x="991" y="289"/>
                  </a:cxn>
                  <a:cxn ang="0">
                    <a:pos x="928" y="320"/>
                  </a:cxn>
                  <a:cxn ang="0">
                    <a:pos x="851" y="344"/>
                  </a:cxn>
                  <a:cxn ang="0">
                    <a:pos x="757" y="367"/>
                  </a:cxn>
                  <a:cxn ang="0">
                    <a:pos x="655" y="382"/>
                  </a:cxn>
                  <a:cxn ang="0">
                    <a:pos x="547" y="391"/>
                  </a:cxn>
                  <a:cxn ang="0">
                    <a:pos x="437" y="382"/>
                  </a:cxn>
                  <a:cxn ang="0">
                    <a:pos x="336" y="375"/>
                  </a:cxn>
                  <a:cxn ang="0">
                    <a:pos x="243" y="359"/>
                  </a:cxn>
                  <a:cxn ang="0">
                    <a:pos x="164" y="344"/>
                  </a:cxn>
                  <a:cxn ang="0">
                    <a:pos x="102" y="312"/>
                  </a:cxn>
                  <a:cxn ang="0">
                    <a:pos x="47" y="281"/>
                  </a:cxn>
                  <a:cxn ang="0">
                    <a:pos x="16" y="250"/>
                  </a:cxn>
                  <a:cxn ang="0">
                    <a:pos x="9" y="227"/>
                  </a:cxn>
                  <a:cxn ang="0">
                    <a:pos x="0" y="211"/>
                  </a:cxn>
                  <a:cxn ang="0">
                    <a:pos x="9" y="187"/>
                  </a:cxn>
                  <a:cxn ang="0">
                    <a:pos x="16" y="171"/>
                  </a:cxn>
                  <a:cxn ang="0">
                    <a:pos x="47" y="133"/>
                  </a:cxn>
                  <a:cxn ang="0">
                    <a:pos x="94" y="101"/>
                  </a:cxn>
                  <a:cxn ang="0">
                    <a:pos x="157" y="70"/>
                  </a:cxn>
                  <a:cxn ang="0">
                    <a:pos x="234" y="47"/>
                  </a:cxn>
                  <a:cxn ang="0">
                    <a:pos x="328" y="24"/>
                  </a:cxn>
                  <a:cxn ang="0">
                    <a:pos x="430" y="8"/>
                  </a:cxn>
                  <a:cxn ang="0">
                    <a:pos x="538" y="0"/>
                  </a:cxn>
                  <a:cxn ang="0">
                    <a:pos x="648" y="0"/>
                  </a:cxn>
                  <a:cxn ang="0">
                    <a:pos x="749" y="8"/>
                  </a:cxn>
                  <a:cxn ang="0">
                    <a:pos x="842" y="24"/>
                  </a:cxn>
                  <a:cxn ang="0">
                    <a:pos x="921" y="47"/>
                  </a:cxn>
                  <a:cxn ang="0">
                    <a:pos x="991" y="78"/>
                  </a:cxn>
                  <a:cxn ang="0">
                    <a:pos x="1038" y="110"/>
                  </a:cxn>
                  <a:cxn ang="0">
                    <a:pos x="1069" y="141"/>
                  </a:cxn>
                  <a:cxn ang="0">
                    <a:pos x="1076" y="157"/>
                  </a:cxn>
                  <a:cxn ang="0">
                    <a:pos x="1085" y="180"/>
                  </a:cxn>
                </a:cxnLst>
                <a:rect l="0" t="0" r="r" b="b"/>
                <a:pathLst>
                  <a:path w="1085" h="391">
                    <a:moveTo>
                      <a:pt x="1085" y="180"/>
                    </a:moveTo>
                    <a:lnTo>
                      <a:pt x="1085" y="195"/>
                    </a:lnTo>
                    <a:lnTo>
                      <a:pt x="1076" y="218"/>
                    </a:lnTo>
                    <a:lnTo>
                      <a:pt x="1045" y="258"/>
                    </a:lnTo>
                    <a:lnTo>
                      <a:pt x="991" y="289"/>
                    </a:lnTo>
                    <a:lnTo>
                      <a:pt x="928" y="320"/>
                    </a:lnTo>
                    <a:lnTo>
                      <a:pt x="851" y="344"/>
                    </a:lnTo>
                    <a:lnTo>
                      <a:pt x="757" y="367"/>
                    </a:lnTo>
                    <a:lnTo>
                      <a:pt x="655" y="382"/>
                    </a:lnTo>
                    <a:lnTo>
                      <a:pt x="547" y="391"/>
                    </a:lnTo>
                    <a:lnTo>
                      <a:pt x="437" y="382"/>
                    </a:lnTo>
                    <a:lnTo>
                      <a:pt x="336" y="375"/>
                    </a:lnTo>
                    <a:lnTo>
                      <a:pt x="243" y="359"/>
                    </a:lnTo>
                    <a:lnTo>
                      <a:pt x="164" y="344"/>
                    </a:lnTo>
                    <a:lnTo>
                      <a:pt x="102" y="312"/>
                    </a:lnTo>
                    <a:lnTo>
                      <a:pt x="47" y="281"/>
                    </a:lnTo>
                    <a:lnTo>
                      <a:pt x="16" y="250"/>
                    </a:lnTo>
                    <a:lnTo>
                      <a:pt x="9" y="227"/>
                    </a:lnTo>
                    <a:lnTo>
                      <a:pt x="0" y="211"/>
                    </a:lnTo>
                    <a:lnTo>
                      <a:pt x="9" y="187"/>
                    </a:lnTo>
                    <a:lnTo>
                      <a:pt x="16" y="171"/>
                    </a:lnTo>
                    <a:lnTo>
                      <a:pt x="47" y="133"/>
                    </a:lnTo>
                    <a:lnTo>
                      <a:pt x="94" y="101"/>
                    </a:lnTo>
                    <a:lnTo>
                      <a:pt x="157" y="70"/>
                    </a:lnTo>
                    <a:lnTo>
                      <a:pt x="234" y="47"/>
                    </a:lnTo>
                    <a:lnTo>
                      <a:pt x="328" y="24"/>
                    </a:lnTo>
                    <a:lnTo>
                      <a:pt x="430" y="8"/>
                    </a:lnTo>
                    <a:lnTo>
                      <a:pt x="538" y="0"/>
                    </a:lnTo>
                    <a:lnTo>
                      <a:pt x="648" y="0"/>
                    </a:lnTo>
                    <a:lnTo>
                      <a:pt x="749" y="8"/>
                    </a:lnTo>
                    <a:lnTo>
                      <a:pt x="842" y="24"/>
                    </a:lnTo>
                    <a:lnTo>
                      <a:pt x="921" y="47"/>
                    </a:lnTo>
                    <a:lnTo>
                      <a:pt x="991" y="78"/>
                    </a:lnTo>
                    <a:lnTo>
                      <a:pt x="1038" y="110"/>
                    </a:lnTo>
                    <a:lnTo>
                      <a:pt x="1069" y="141"/>
                    </a:lnTo>
                    <a:lnTo>
                      <a:pt x="1076" y="157"/>
                    </a:lnTo>
                    <a:lnTo>
                      <a:pt x="1085" y="180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2" name="Freeform 172"/>
              <p:cNvSpPr>
                <a:spLocks/>
              </p:cNvSpPr>
              <p:nvPr/>
            </p:nvSpPr>
            <p:spPr bwMode="auto">
              <a:xfrm>
                <a:off x="4844" y="1105"/>
                <a:ext cx="68" cy="14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9" y="24"/>
                  </a:cxn>
                  <a:cxn ang="0">
                    <a:pos x="24" y="32"/>
                  </a:cxn>
                  <a:cxn ang="0">
                    <a:pos x="102" y="79"/>
                  </a:cxn>
                  <a:cxn ang="0">
                    <a:pos x="157" y="103"/>
                  </a:cxn>
                  <a:cxn ang="0">
                    <a:pos x="227" y="126"/>
                  </a:cxn>
                  <a:cxn ang="0">
                    <a:pos x="320" y="149"/>
                  </a:cxn>
                  <a:cxn ang="0">
                    <a:pos x="421" y="157"/>
                  </a:cxn>
                  <a:cxn ang="0">
                    <a:pos x="538" y="157"/>
                  </a:cxn>
                  <a:cxn ang="0">
                    <a:pos x="640" y="149"/>
                  </a:cxn>
                  <a:cxn ang="0">
                    <a:pos x="741" y="133"/>
                  </a:cxn>
                  <a:cxn ang="0">
                    <a:pos x="835" y="118"/>
                  </a:cxn>
                  <a:cxn ang="0">
                    <a:pos x="912" y="87"/>
                  </a:cxn>
                  <a:cxn ang="0">
                    <a:pos x="983" y="63"/>
                  </a:cxn>
                  <a:cxn ang="0">
                    <a:pos x="1038" y="32"/>
                  </a:cxn>
                  <a:cxn ang="0">
                    <a:pos x="1085" y="0"/>
                  </a:cxn>
                  <a:cxn ang="0">
                    <a:pos x="1085" y="32"/>
                  </a:cxn>
                  <a:cxn ang="0">
                    <a:pos x="1069" y="63"/>
                  </a:cxn>
                  <a:cxn ang="0">
                    <a:pos x="1045" y="87"/>
                  </a:cxn>
                  <a:cxn ang="0">
                    <a:pos x="983" y="126"/>
                  </a:cxn>
                  <a:cxn ang="0">
                    <a:pos x="874" y="173"/>
                  </a:cxn>
                  <a:cxn ang="0">
                    <a:pos x="804" y="188"/>
                  </a:cxn>
                  <a:cxn ang="0">
                    <a:pos x="725" y="204"/>
                  </a:cxn>
                  <a:cxn ang="0">
                    <a:pos x="632" y="220"/>
                  </a:cxn>
                  <a:cxn ang="0">
                    <a:pos x="531" y="227"/>
                  </a:cxn>
                  <a:cxn ang="0">
                    <a:pos x="421" y="227"/>
                  </a:cxn>
                  <a:cxn ang="0">
                    <a:pos x="320" y="211"/>
                  </a:cxn>
                  <a:cxn ang="0">
                    <a:pos x="234" y="204"/>
                  </a:cxn>
                  <a:cxn ang="0">
                    <a:pos x="157" y="180"/>
                  </a:cxn>
                  <a:cxn ang="0">
                    <a:pos x="94" y="149"/>
                  </a:cxn>
                  <a:cxn ang="0">
                    <a:pos x="47" y="118"/>
                  </a:cxn>
                  <a:cxn ang="0">
                    <a:pos x="16" y="79"/>
                  </a:cxn>
                  <a:cxn ang="0">
                    <a:pos x="9" y="56"/>
                  </a:cxn>
                  <a:cxn ang="0">
                    <a:pos x="0" y="32"/>
                  </a:cxn>
                </a:cxnLst>
                <a:rect l="0" t="0" r="r" b="b"/>
                <a:pathLst>
                  <a:path w="1085" h="227">
                    <a:moveTo>
                      <a:pt x="0" y="32"/>
                    </a:moveTo>
                    <a:lnTo>
                      <a:pt x="9" y="24"/>
                    </a:lnTo>
                    <a:lnTo>
                      <a:pt x="24" y="32"/>
                    </a:lnTo>
                    <a:lnTo>
                      <a:pt x="102" y="79"/>
                    </a:lnTo>
                    <a:lnTo>
                      <a:pt x="157" y="103"/>
                    </a:lnTo>
                    <a:lnTo>
                      <a:pt x="227" y="126"/>
                    </a:lnTo>
                    <a:lnTo>
                      <a:pt x="320" y="149"/>
                    </a:lnTo>
                    <a:lnTo>
                      <a:pt x="421" y="157"/>
                    </a:lnTo>
                    <a:lnTo>
                      <a:pt x="538" y="157"/>
                    </a:lnTo>
                    <a:lnTo>
                      <a:pt x="640" y="149"/>
                    </a:lnTo>
                    <a:lnTo>
                      <a:pt x="741" y="133"/>
                    </a:lnTo>
                    <a:lnTo>
                      <a:pt x="835" y="118"/>
                    </a:lnTo>
                    <a:lnTo>
                      <a:pt x="912" y="87"/>
                    </a:lnTo>
                    <a:lnTo>
                      <a:pt x="983" y="63"/>
                    </a:lnTo>
                    <a:lnTo>
                      <a:pt x="1038" y="32"/>
                    </a:lnTo>
                    <a:lnTo>
                      <a:pt x="1085" y="0"/>
                    </a:lnTo>
                    <a:lnTo>
                      <a:pt x="1085" y="32"/>
                    </a:lnTo>
                    <a:lnTo>
                      <a:pt x="1069" y="63"/>
                    </a:lnTo>
                    <a:lnTo>
                      <a:pt x="1045" y="87"/>
                    </a:lnTo>
                    <a:lnTo>
                      <a:pt x="983" y="126"/>
                    </a:lnTo>
                    <a:lnTo>
                      <a:pt x="874" y="173"/>
                    </a:lnTo>
                    <a:lnTo>
                      <a:pt x="804" y="188"/>
                    </a:lnTo>
                    <a:lnTo>
                      <a:pt x="725" y="204"/>
                    </a:lnTo>
                    <a:lnTo>
                      <a:pt x="632" y="220"/>
                    </a:lnTo>
                    <a:lnTo>
                      <a:pt x="531" y="227"/>
                    </a:lnTo>
                    <a:lnTo>
                      <a:pt x="421" y="227"/>
                    </a:lnTo>
                    <a:lnTo>
                      <a:pt x="320" y="211"/>
                    </a:lnTo>
                    <a:lnTo>
                      <a:pt x="234" y="204"/>
                    </a:lnTo>
                    <a:lnTo>
                      <a:pt x="157" y="180"/>
                    </a:lnTo>
                    <a:lnTo>
                      <a:pt x="94" y="149"/>
                    </a:lnTo>
                    <a:lnTo>
                      <a:pt x="47" y="118"/>
                    </a:lnTo>
                    <a:lnTo>
                      <a:pt x="16" y="79"/>
                    </a:lnTo>
                    <a:lnTo>
                      <a:pt x="9" y="56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854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3" name="Freeform 173"/>
              <p:cNvSpPr>
                <a:spLocks/>
              </p:cNvSpPr>
              <p:nvPr/>
            </p:nvSpPr>
            <p:spPr bwMode="auto">
              <a:xfrm>
                <a:off x="4820" y="1037"/>
                <a:ext cx="113" cy="17"/>
              </a:xfrm>
              <a:custGeom>
                <a:avLst/>
                <a:gdLst/>
                <a:ahLst/>
                <a:cxnLst>
                  <a:cxn ang="0">
                    <a:pos x="15" y="218"/>
                  </a:cxn>
                  <a:cxn ang="0">
                    <a:pos x="8" y="227"/>
                  </a:cxn>
                  <a:cxn ang="0">
                    <a:pos x="0" y="242"/>
                  </a:cxn>
                  <a:cxn ang="0">
                    <a:pos x="0" y="258"/>
                  </a:cxn>
                  <a:cxn ang="0">
                    <a:pos x="8" y="265"/>
                  </a:cxn>
                  <a:cxn ang="0">
                    <a:pos x="15" y="274"/>
                  </a:cxn>
                  <a:cxn ang="0">
                    <a:pos x="24" y="281"/>
                  </a:cxn>
                  <a:cxn ang="0">
                    <a:pos x="38" y="281"/>
                  </a:cxn>
                  <a:cxn ang="0">
                    <a:pos x="47" y="281"/>
                  </a:cxn>
                  <a:cxn ang="0">
                    <a:pos x="85" y="258"/>
                  </a:cxn>
                  <a:cxn ang="0">
                    <a:pos x="179" y="211"/>
                  </a:cxn>
                  <a:cxn ang="0">
                    <a:pos x="335" y="157"/>
                  </a:cxn>
                  <a:cxn ang="0">
                    <a:pos x="429" y="133"/>
                  </a:cxn>
                  <a:cxn ang="0">
                    <a:pos x="538" y="110"/>
                  </a:cxn>
                  <a:cxn ang="0">
                    <a:pos x="655" y="86"/>
                  </a:cxn>
                  <a:cxn ang="0">
                    <a:pos x="787" y="78"/>
                  </a:cxn>
                  <a:cxn ang="0">
                    <a:pos x="927" y="70"/>
                  </a:cxn>
                  <a:cxn ang="0">
                    <a:pos x="1076" y="78"/>
                  </a:cxn>
                  <a:cxn ang="0">
                    <a:pos x="1240" y="94"/>
                  </a:cxn>
                  <a:cxn ang="0">
                    <a:pos x="1403" y="125"/>
                  </a:cxn>
                  <a:cxn ang="0">
                    <a:pos x="1582" y="172"/>
                  </a:cxn>
                  <a:cxn ang="0">
                    <a:pos x="1769" y="234"/>
                  </a:cxn>
                  <a:cxn ang="0">
                    <a:pos x="1778" y="234"/>
                  </a:cxn>
                  <a:cxn ang="0">
                    <a:pos x="1793" y="234"/>
                  </a:cxn>
                  <a:cxn ang="0">
                    <a:pos x="1801" y="227"/>
                  </a:cxn>
                  <a:cxn ang="0">
                    <a:pos x="1808" y="211"/>
                  </a:cxn>
                  <a:cxn ang="0">
                    <a:pos x="1808" y="203"/>
                  </a:cxn>
                  <a:cxn ang="0">
                    <a:pos x="1808" y="188"/>
                  </a:cxn>
                  <a:cxn ang="0">
                    <a:pos x="1801" y="180"/>
                  </a:cxn>
                  <a:cxn ang="0">
                    <a:pos x="1785" y="172"/>
                  </a:cxn>
                  <a:cxn ang="0">
                    <a:pos x="1598" y="101"/>
                  </a:cxn>
                  <a:cxn ang="0">
                    <a:pos x="1418" y="55"/>
                  </a:cxn>
                  <a:cxn ang="0">
                    <a:pos x="1240" y="24"/>
                  </a:cxn>
                  <a:cxn ang="0">
                    <a:pos x="1076" y="8"/>
                  </a:cxn>
                  <a:cxn ang="0">
                    <a:pos x="920" y="0"/>
                  </a:cxn>
                  <a:cxn ang="0">
                    <a:pos x="779" y="8"/>
                  </a:cxn>
                  <a:cxn ang="0">
                    <a:pos x="639" y="24"/>
                  </a:cxn>
                  <a:cxn ang="0">
                    <a:pos x="522" y="47"/>
                  </a:cxn>
                  <a:cxn ang="0">
                    <a:pos x="405" y="70"/>
                  </a:cxn>
                  <a:cxn ang="0">
                    <a:pos x="312" y="94"/>
                  </a:cxn>
                  <a:cxn ang="0">
                    <a:pos x="155" y="157"/>
                  </a:cxn>
                  <a:cxn ang="0">
                    <a:pos x="54" y="203"/>
                  </a:cxn>
                  <a:cxn ang="0">
                    <a:pos x="15" y="218"/>
                  </a:cxn>
                </a:cxnLst>
                <a:rect l="0" t="0" r="r" b="b"/>
                <a:pathLst>
                  <a:path w="1808" h="281">
                    <a:moveTo>
                      <a:pt x="15" y="218"/>
                    </a:moveTo>
                    <a:lnTo>
                      <a:pt x="8" y="227"/>
                    </a:lnTo>
                    <a:lnTo>
                      <a:pt x="0" y="242"/>
                    </a:lnTo>
                    <a:lnTo>
                      <a:pt x="0" y="258"/>
                    </a:lnTo>
                    <a:lnTo>
                      <a:pt x="8" y="265"/>
                    </a:lnTo>
                    <a:lnTo>
                      <a:pt x="15" y="274"/>
                    </a:lnTo>
                    <a:lnTo>
                      <a:pt x="24" y="281"/>
                    </a:lnTo>
                    <a:lnTo>
                      <a:pt x="38" y="281"/>
                    </a:lnTo>
                    <a:lnTo>
                      <a:pt x="47" y="281"/>
                    </a:lnTo>
                    <a:lnTo>
                      <a:pt x="85" y="258"/>
                    </a:lnTo>
                    <a:lnTo>
                      <a:pt x="179" y="211"/>
                    </a:lnTo>
                    <a:lnTo>
                      <a:pt x="335" y="157"/>
                    </a:lnTo>
                    <a:lnTo>
                      <a:pt x="429" y="133"/>
                    </a:lnTo>
                    <a:lnTo>
                      <a:pt x="538" y="110"/>
                    </a:lnTo>
                    <a:lnTo>
                      <a:pt x="655" y="86"/>
                    </a:lnTo>
                    <a:lnTo>
                      <a:pt x="787" y="78"/>
                    </a:lnTo>
                    <a:lnTo>
                      <a:pt x="927" y="70"/>
                    </a:lnTo>
                    <a:lnTo>
                      <a:pt x="1076" y="78"/>
                    </a:lnTo>
                    <a:lnTo>
                      <a:pt x="1240" y="94"/>
                    </a:lnTo>
                    <a:lnTo>
                      <a:pt x="1403" y="125"/>
                    </a:lnTo>
                    <a:lnTo>
                      <a:pt x="1582" y="172"/>
                    </a:lnTo>
                    <a:lnTo>
                      <a:pt x="1769" y="234"/>
                    </a:lnTo>
                    <a:lnTo>
                      <a:pt x="1778" y="234"/>
                    </a:lnTo>
                    <a:lnTo>
                      <a:pt x="1793" y="234"/>
                    </a:lnTo>
                    <a:lnTo>
                      <a:pt x="1801" y="227"/>
                    </a:lnTo>
                    <a:lnTo>
                      <a:pt x="1808" y="211"/>
                    </a:lnTo>
                    <a:lnTo>
                      <a:pt x="1808" y="203"/>
                    </a:lnTo>
                    <a:lnTo>
                      <a:pt x="1808" y="188"/>
                    </a:lnTo>
                    <a:lnTo>
                      <a:pt x="1801" y="180"/>
                    </a:lnTo>
                    <a:lnTo>
                      <a:pt x="1785" y="172"/>
                    </a:lnTo>
                    <a:lnTo>
                      <a:pt x="1598" y="101"/>
                    </a:lnTo>
                    <a:lnTo>
                      <a:pt x="1418" y="55"/>
                    </a:lnTo>
                    <a:lnTo>
                      <a:pt x="1240" y="24"/>
                    </a:lnTo>
                    <a:lnTo>
                      <a:pt x="1076" y="8"/>
                    </a:lnTo>
                    <a:lnTo>
                      <a:pt x="920" y="0"/>
                    </a:lnTo>
                    <a:lnTo>
                      <a:pt x="779" y="8"/>
                    </a:lnTo>
                    <a:lnTo>
                      <a:pt x="639" y="24"/>
                    </a:lnTo>
                    <a:lnTo>
                      <a:pt x="522" y="47"/>
                    </a:lnTo>
                    <a:lnTo>
                      <a:pt x="405" y="70"/>
                    </a:lnTo>
                    <a:lnTo>
                      <a:pt x="312" y="94"/>
                    </a:lnTo>
                    <a:lnTo>
                      <a:pt x="155" y="157"/>
                    </a:lnTo>
                    <a:lnTo>
                      <a:pt x="54" y="203"/>
                    </a:lnTo>
                    <a:lnTo>
                      <a:pt x="15" y="218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4" name="Freeform 174"/>
              <p:cNvSpPr>
                <a:spLocks/>
              </p:cNvSpPr>
              <p:nvPr/>
            </p:nvSpPr>
            <p:spPr bwMode="auto">
              <a:xfrm>
                <a:off x="4816" y="1058"/>
                <a:ext cx="121" cy="17"/>
              </a:xfrm>
              <a:custGeom>
                <a:avLst/>
                <a:gdLst/>
                <a:ahLst/>
                <a:cxnLst>
                  <a:cxn ang="0">
                    <a:pos x="16" y="220"/>
                  </a:cxn>
                  <a:cxn ang="0">
                    <a:pos x="8" y="227"/>
                  </a:cxn>
                  <a:cxn ang="0">
                    <a:pos x="0" y="243"/>
                  </a:cxn>
                  <a:cxn ang="0">
                    <a:pos x="0" y="250"/>
                  </a:cxn>
                  <a:cxn ang="0">
                    <a:pos x="8" y="266"/>
                  </a:cxn>
                  <a:cxn ang="0">
                    <a:pos x="16" y="274"/>
                  </a:cxn>
                  <a:cxn ang="0">
                    <a:pos x="23" y="281"/>
                  </a:cxn>
                  <a:cxn ang="0">
                    <a:pos x="39" y="281"/>
                  </a:cxn>
                  <a:cxn ang="0">
                    <a:pos x="55" y="281"/>
                  </a:cxn>
                  <a:cxn ang="0">
                    <a:pos x="86" y="258"/>
                  </a:cxn>
                  <a:cxn ang="0">
                    <a:pos x="195" y="211"/>
                  </a:cxn>
                  <a:cxn ang="0">
                    <a:pos x="351" y="157"/>
                  </a:cxn>
                  <a:cxn ang="0">
                    <a:pos x="460" y="133"/>
                  </a:cxn>
                  <a:cxn ang="0">
                    <a:pos x="570" y="103"/>
                  </a:cxn>
                  <a:cxn ang="0">
                    <a:pos x="702" y="87"/>
                  </a:cxn>
                  <a:cxn ang="0">
                    <a:pos x="842" y="71"/>
                  </a:cxn>
                  <a:cxn ang="0">
                    <a:pos x="991" y="63"/>
                  </a:cxn>
                  <a:cxn ang="0">
                    <a:pos x="1154" y="71"/>
                  </a:cxn>
                  <a:cxn ang="0">
                    <a:pos x="1318" y="87"/>
                  </a:cxn>
                  <a:cxn ang="0">
                    <a:pos x="1505" y="117"/>
                  </a:cxn>
                  <a:cxn ang="0">
                    <a:pos x="1692" y="164"/>
                  </a:cxn>
                  <a:cxn ang="0">
                    <a:pos x="1887" y="227"/>
                  </a:cxn>
                  <a:cxn ang="0">
                    <a:pos x="1903" y="234"/>
                  </a:cxn>
                  <a:cxn ang="0">
                    <a:pos x="1910" y="227"/>
                  </a:cxn>
                  <a:cxn ang="0">
                    <a:pos x="1926" y="220"/>
                  </a:cxn>
                  <a:cxn ang="0">
                    <a:pos x="1926" y="211"/>
                  </a:cxn>
                  <a:cxn ang="0">
                    <a:pos x="1934" y="196"/>
                  </a:cxn>
                  <a:cxn ang="0">
                    <a:pos x="1926" y="188"/>
                  </a:cxn>
                  <a:cxn ang="0">
                    <a:pos x="1918" y="173"/>
                  </a:cxn>
                  <a:cxn ang="0">
                    <a:pos x="1910" y="164"/>
                  </a:cxn>
                  <a:cxn ang="0">
                    <a:pos x="1707" y="103"/>
                  </a:cxn>
                  <a:cxn ang="0">
                    <a:pos x="1513" y="56"/>
                  </a:cxn>
                  <a:cxn ang="0">
                    <a:pos x="1326" y="24"/>
                  </a:cxn>
                  <a:cxn ang="0">
                    <a:pos x="1154" y="9"/>
                  </a:cxn>
                  <a:cxn ang="0">
                    <a:pos x="982" y="0"/>
                  </a:cxn>
                  <a:cxn ang="0">
                    <a:pos x="834" y="9"/>
                  </a:cxn>
                  <a:cxn ang="0">
                    <a:pos x="687" y="24"/>
                  </a:cxn>
                  <a:cxn ang="0">
                    <a:pos x="554" y="40"/>
                  </a:cxn>
                  <a:cxn ang="0">
                    <a:pos x="437" y="71"/>
                  </a:cxn>
                  <a:cxn ang="0">
                    <a:pos x="327" y="94"/>
                  </a:cxn>
                  <a:cxn ang="0">
                    <a:pos x="164" y="157"/>
                  </a:cxn>
                  <a:cxn ang="0">
                    <a:pos x="55" y="204"/>
                  </a:cxn>
                  <a:cxn ang="0">
                    <a:pos x="16" y="220"/>
                  </a:cxn>
                </a:cxnLst>
                <a:rect l="0" t="0" r="r" b="b"/>
                <a:pathLst>
                  <a:path w="1934" h="281">
                    <a:moveTo>
                      <a:pt x="16" y="220"/>
                    </a:moveTo>
                    <a:lnTo>
                      <a:pt x="8" y="227"/>
                    </a:lnTo>
                    <a:lnTo>
                      <a:pt x="0" y="243"/>
                    </a:lnTo>
                    <a:lnTo>
                      <a:pt x="0" y="250"/>
                    </a:lnTo>
                    <a:lnTo>
                      <a:pt x="8" y="266"/>
                    </a:lnTo>
                    <a:lnTo>
                      <a:pt x="16" y="274"/>
                    </a:lnTo>
                    <a:lnTo>
                      <a:pt x="23" y="281"/>
                    </a:lnTo>
                    <a:lnTo>
                      <a:pt x="39" y="281"/>
                    </a:lnTo>
                    <a:lnTo>
                      <a:pt x="55" y="281"/>
                    </a:lnTo>
                    <a:lnTo>
                      <a:pt x="86" y="258"/>
                    </a:lnTo>
                    <a:lnTo>
                      <a:pt x="195" y="211"/>
                    </a:lnTo>
                    <a:lnTo>
                      <a:pt x="351" y="157"/>
                    </a:lnTo>
                    <a:lnTo>
                      <a:pt x="460" y="133"/>
                    </a:lnTo>
                    <a:lnTo>
                      <a:pt x="570" y="103"/>
                    </a:lnTo>
                    <a:lnTo>
                      <a:pt x="702" y="87"/>
                    </a:lnTo>
                    <a:lnTo>
                      <a:pt x="842" y="71"/>
                    </a:lnTo>
                    <a:lnTo>
                      <a:pt x="991" y="63"/>
                    </a:lnTo>
                    <a:lnTo>
                      <a:pt x="1154" y="71"/>
                    </a:lnTo>
                    <a:lnTo>
                      <a:pt x="1318" y="87"/>
                    </a:lnTo>
                    <a:lnTo>
                      <a:pt x="1505" y="117"/>
                    </a:lnTo>
                    <a:lnTo>
                      <a:pt x="1692" y="164"/>
                    </a:lnTo>
                    <a:lnTo>
                      <a:pt x="1887" y="227"/>
                    </a:lnTo>
                    <a:lnTo>
                      <a:pt x="1903" y="234"/>
                    </a:lnTo>
                    <a:lnTo>
                      <a:pt x="1910" y="227"/>
                    </a:lnTo>
                    <a:lnTo>
                      <a:pt x="1926" y="220"/>
                    </a:lnTo>
                    <a:lnTo>
                      <a:pt x="1926" y="211"/>
                    </a:lnTo>
                    <a:lnTo>
                      <a:pt x="1934" y="196"/>
                    </a:lnTo>
                    <a:lnTo>
                      <a:pt x="1926" y="188"/>
                    </a:lnTo>
                    <a:lnTo>
                      <a:pt x="1918" y="173"/>
                    </a:lnTo>
                    <a:lnTo>
                      <a:pt x="1910" y="164"/>
                    </a:lnTo>
                    <a:lnTo>
                      <a:pt x="1707" y="103"/>
                    </a:lnTo>
                    <a:lnTo>
                      <a:pt x="1513" y="56"/>
                    </a:lnTo>
                    <a:lnTo>
                      <a:pt x="1326" y="24"/>
                    </a:lnTo>
                    <a:lnTo>
                      <a:pt x="1154" y="9"/>
                    </a:lnTo>
                    <a:lnTo>
                      <a:pt x="982" y="0"/>
                    </a:lnTo>
                    <a:lnTo>
                      <a:pt x="834" y="9"/>
                    </a:lnTo>
                    <a:lnTo>
                      <a:pt x="687" y="24"/>
                    </a:lnTo>
                    <a:lnTo>
                      <a:pt x="554" y="40"/>
                    </a:lnTo>
                    <a:lnTo>
                      <a:pt x="437" y="71"/>
                    </a:lnTo>
                    <a:lnTo>
                      <a:pt x="327" y="94"/>
                    </a:lnTo>
                    <a:lnTo>
                      <a:pt x="164" y="157"/>
                    </a:lnTo>
                    <a:lnTo>
                      <a:pt x="55" y="204"/>
                    </a:lnTo>
                    <a:lnTo>
                      <a:pt x="16" y="220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5" name="Freeform 175"/>
              <p:cNvSpPr>
                <a:spLocks/>
              </p:cNvSpPr>
              <p:nvPr/>
            </p:nvSpPr>
            <p:spPr bwMode="auto">
              <a:xfrm>
                <a:off x="4823" y="1079"/>
                <a:ext cx="108" cy="17"/>
              </a:xfrm>
              <a:custGeom>
                <a:avLst/>
                <a:gdLst/>
                <a:ahLst/>
                <a:cxnLst>
                  <a:cxn ang="0">
                    <a:pos x="16" y="218"/>
                  </a:cxn>
                  <a:cxn ang="0">
                    <a:pos x="8" y="225"/>
                  </a:cxn>
                  <a:cxn ang="0">
                    <a:pos x="0" y="241"/>
                  </a:cxn>
                  <a:cxn ang="0">
                    <a:pos x="0" y="249"/>
                  </a:cxn>
                  <a:cxn ang="0">
                    <a:pos x="0" y="265"/>
                  </a:cxn>
                  <a:cxn ang="0">
                    <a:pos x="8" y="272"/>
                  </a:cxn>
                  <a:cxn ang="0">
                    <a:pos x="23" y="281"/>
                  </a:cxn>
                  <a:cxn ang="0">
                    <a:pos x="32" y="281"/>
                  </a:cxn>
                  <a:cxn ang="0">
                    <a:pos x="47" y="272"/>
                  </a:cxn>
                  <a:cxn ang="0">
                    <a:pos x="78" y="257"/>
                  </a:cxn>
                  <a:cxn ang="0">
                    <a:pos x="172" y="210"/>
                  </a:cxn>
                  <a:cxn ang="0">
                    <a:pos x="312" y="155"/>
                  </a:cxn>
                  <a:cxn ang="0">
                    <a:pos x="406" y="132"/>
                  </a:cxn>
                  <a:cxn ang="0">
                    <a:pos x="507" y="101"/>
                  </a:cxn>
                  <a:cxn ang="0">
                    <a:pos x="624" y="85"/>
                  </a:cxn>
                  <a:cxn ang="0">
                    <a:pos x="748" y="70"/>
                  </a:cxn>
                  <a:cxn ang="0">
                    <a:pos x="881" y="70"/>
                  </a:cxn>
                  <a:cxn ang="0">
                    <a:pos x="1029" y="70"/>
                  </a:cxn>
                  <a:cxn ang="0">
                    <a:pos x="1178" y="93"/>
                  </a:cxn>
                  <a:cxn ang="0">
                    <a:pos x="1341" y="117"/>
                  </a:cxn>
                  <a:cxn ang="0">
                    <a:pos x="1513" y="163"/>
                  </a:cxn>
                  <a:cxn ang="0">
                    <a:pos x="1684" y="234"/>
                  </a:cxn>
                  <a:cxn ang="0">
                    <a:pos x="1700" y="234"/>
                  </a:cxn>
                  <a:cxn ang="0">
                    <a:pos x="1707" y="234"/>
                  </a:cxn>
                  <a:cxn ang="0">
                    <a:pos x="1716" y="225"/>
                  </a:cxn>
                  <a:cxn ang="0">
                    <a:pos x="1723" y="210"/>
                  </a:cxn>
                  <a:cxn ang="0">
                    <a:pos x="1723" y="187"/>
                  </a:cxn>
                  <a:cxn ang="0">
                    <a:pos x="1716" y="178"/>
                  </a:cxn>
                  <a:cxn ang="0">
                    <a:pos x="1707" y="171"/>
                  </a:cxn>
                  <a:cxn ang="0">
                    <a:pos x="1529" y="101"/>
                  </a:cxn>
                  <a:cxn ang="0">
                    <a:pos x="1349" y="54"/>
                  </a:cxn>
                  <a:cxn ang="0">
                    <a:pos x="1185" y="23"/>
                  </a:cxn>
                  <a:cxn ang="0">
                    <a:pos x="1029" y="7"/>
                  </a:cxn>
                  <a:cxn ang="0">
                    <a:pos x="881" y="0"/>
                  </a:cxn>
                  <a:cxn ang="0">
                    <a:pos x="741" y="7"/>
                  </a:cxn>
                  <a:cxn ang="0">
                    <a:pos x="608" y="23"/>
                  </a:cxn>
                  <a:cxn ang="0">
                    <a:pos x="491" y="38"/>
                  </a:cxn>
                  <a:cxn ang="0">
                    <a:pos x="390" y="61"/>
                  </a:cxn>
                  <a:cxn ang="0">
                    <a:pos x="296" y="93"/>
                  </a:cxn>
                  <a:cxn ang="0">
                    <a:pos x="140" y="148"/>
                  </a:cxn>
                  <a:cxn ang="0">
                    <a:pos x="47" y="194"/>
                  </a:cxn>
                  <a:cxn ang="0">
                    <a:pos x="16" y="218"/>
                  </a:cxn>
                </a:cxnLst>
                <a:rect l="0" t="0" r="r" b="b"/>
                <a:pathLst>
                  <a:path w="1723" h="281">
                    <a:moveTo>
                      <a:pt x="16" y="218"/>
                    </a:moveTo>
                    <a:lnTo>
                      <a:pt x="8" y="225"/>
                    </a:lnTo>
                    <a:lnTo>
                      <a:pt x="0" y="241"/>
                    </a:lnTo>
                    <a:lnTo>
                      <a:pt x="0" y="249"/>
                    </a:lnTo>
                    <a:lnTo>
                      <a:pt x="0" y="265"/>
                    </a:lnTo>
                    <a:lnTo>
                      <a:pt x="8" y="272"/>
                    </a:lnTo>
                    <a:lnTo>
                      <a:pt x="23" y="281"/>
                    </a:lnTo>
                    <a:lnTo>
                      <a:pt x="32" y="281"/>
                    </a:lnTo>
                    <a:lnTo>
                      <a:pt x="47" y="272"/>
                    </a:lnTo>
                    <a:lnTo>
                      <a:pt x="78" y="257"/>
                    </a:lnTo>
                    <a:lnTo>
                      <a:pt x="172" y="210"/>
                    </a:lnTo>
                    <a:lnTo>
                      <a:pt x="312" y="155"/>
                    </a:lnTo>
                    <a:lnTo>
                      <a:pt x="406" y="132"/>
                    </a:lnTo>
                    <a:lnTo>
                      <a:pt x="507" y="101"/>
                    </a:lnTo>
                    <a:lnTo>
                      <a:pt x="624" y="85"/>
                    </a:lnTo>
                    <a:lnTo>
                      <a:pt x="748" y="70"/>
                    </a:lnTo>
                    <a:lnTo>
                      <a:pt x="881" y="70"/>
                    </a:lnTo>
                    <a:lnTo>
                      <a:pt x="1029" y="70"/>
                    </a:lnTo>
                    <a:lnTo>
                      <a:pt x="1178" y="93"/>
                    </a:lnTo>
                    <a:lnTo>
                      <a:pt x="1341" y="117"/>
                    </a:lnTo>
                    <a:lnTo>
                      <a:pt x="1513" y="163"/>
                    </a:lnTo>
                    <a:lnTo>
                      <a:pt x="1684" y="234"/>
                    </a:lnTo>
                    <a:lnTo>
                      <a:pt x="1700" y="234"/>
                    </a:lnTo>
                    <a:lnTo>
                      <a:pt x="1707" y="234"/>
                    </a:lnTo>
                    <a:lnTo>
                      <a:pt x="1716" y="225"/>
                    </a:lnTo>
                    <a:lnTo>
                      <a:pt x="1723" y="210"/>
                    </a:lnTo>
                    <a:lnTo>
                      <a:pt x="1723" y="187"/>
                    </a:lnTo>
                    <a:lnTo>
                      <a:pt x="1716" y="178"/>
                    </a:lnTo>
                    <a:lnTo>
                      <a:pt x="1707" y="171"/>
                    </a:lnTo>
                    <a:lnTo>
                      <a:pt x="1529" y="101"/>
                    </a:lnTo>
                    <a:lnTo>
                      <a:pt x="1349" y="54"/>
                    </a:lnTo>
                    <a:lnTo>
                      <a:pt x="1185" y="23"/>
                    </a:lnTo>
                    <a:lnTo>
                      <a:pt x="1029" y="7"/>
                    </a:lnTo>
                    <a:lnTo>
                      <a:pt x="881" y="0"/>
                    </a:lnTo>
                    <a:lnTo>
                      <a:pt x="741" y="7"/>
                    </a:lnTo>
                    <a:lnTo>
                      <a:pt x="608" y="23"/>
                    </a:lnTo>
                    <a:lnTo>
                      <a:pt x="491" y="38"/>
                    </a:lnTo>
                    <a:lnTo>
                      <a:pt x="390" y="61"/>
                    </a:lnTo>
                    <a:lnTo>
                      <a:pt x="296" y="93"/>
                    </a:lnTo>
                    <a:lnTo>
                      <a:pt x="140" y="148"/>
                    </a:lnTo>
                    <a:lnTo>
                      <a:pt x="47" y="194"/>
                    </a:lnTo>
                    <a:lnTo>
                      <a:pt x="16" y="218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6" name="Freeform 176"/>
              <p:cNvSpPr>
                <a:spLocks/>
              </p:cNvSpPr>
              <p:nvPr/>
            </p:nvSpPr>
            <p:spPr bwMode="auto">
              <a:xfrm>
                <a:off x="4820" y="1035"/>
                <a:ext cx="113" cy="18"/>
              </a:xfrm>
              <a:custGeom>
                <a:avLst/>
                <a:gdLst/>
                <a:ahLst/>
                <a:cxnLst>
                  <a:cxn ang="0">
                    <a:pos x="15" y="218"/>
                  </a:cxn>
                  <a:cxn ang="0">
                    <a:pos x="8" y="234"/>
                  </a:cxn>
                  <a:cxn ang="0">
                    <a:pos x="0" y="241"/>
                  </a:cxn>
                  <a:cxn ang="0">
                    <a:pos x="0" y="257"/>
                  </a:cxn>
                  <a:cxn ang="0">
                    <a:pos x="8" y="265"/>
                  </a:cxn>
                  <a:cxn ang="0">
                    <a:pos x="15" y="273"/>
                  </a:cxn>
                  <a:cxn ang="0">
                    <a:pos x="24" y="281"/>
                  </a:cxn>
                  <a:cxn ang="0">
                    <a:pos x="38" y="281"/>
                  </a:cxn>
                  <a:cxn ang="0">
                    <a:pos x="47" y="281"/>
                  </a:cxn>
                  <a:cxn ang="0">
                    <a:pos x="85" y="257"/>
                  </a:cxn>
                  <a:cxn ang="0">
                    <a:pos x="179" y="218"/>
                  </a:cxn>
                  <a:cxn ang="0">
                    <a:pos x="328" y="156"/>
                  </a:cxn>
                  <a:cxn ang="0">
                    <a:pos x="429" y="133"/>
                  </a:cxn>
                  <a:cxn ang="0">
                    <a:pos x="538" y="109"/>
                  </a:cxn>
                  <a:cxn ang="0">
                    <a:pos x="655" y="86"/>
                  </a:cxn>
                  <a:cxn ang="0">
                    <a:pos x="787" y="78"/>
                  </a:cxn>
                  <a:cxn ang="0">
                    <a:pos x="927" y="70"/>
                  </a:cxn>
                  <a:cxn ang="0">
                    <a:pos x="1076" y="78"/>
                  </a:cxn>
                  <a:cxn ang="0">
                    <a:pos x="1240" y="93"/>
                  </a:cxn>
                  <a:cxn ang="0">
                    <a:pos x="1403" y="124"/>
                  </a:cxn>
                  <a:cxn ang="0">
                    <a:pos x="1582" y="171"/>
                  </a:cxn>
                  <a:cxn ang="0">
                    <a:pos x="1762" y="234"/>
                  </a:cxn>
                  <a:cxn ang="0">
                    <a:pos x="1778" y="234"/>
                  </a:cxn>
                  <a:cxn ang="0">
                    <a:pos x="1785" y="234"/>
                  </a:cxn>
                  <a:cxn ang="0">
                    <a:pos x="1801" y="226"/>
                  </a:cxn>
                  <a:cxn ang="0">
                    <a:pos x="1808" y="211"/>
                  </a:cxn>
                  <a:cxn ang="0">
                    <a:pos x="1801" y="187"/>
                  </a:cxn>
                  <a:cxn ang="0">
                    <a:pos x="1801" y="180"/>
                  </a:cxn>
                  <a:cxn ang="0">
                    <a:pos x="1785" y="171"/>
                  </a:cxn>
                  <a:cxn ang="0">
                    <a:pos x="1598" y="109"/>
                  </a:cxn>
                  <a:cxn ang="0">
                    <a:pos x="1418" y="54"/>
                  </a:cxn>
                  <a:cxn ang="0">
                    <a:pos x="1240" y="23"/>
                  </a:cxn>
                  <a:cxn ang="0">
                    <a:pos x="1076" y="7"/>
                  </a:cxn>
                  <a:cxn ang="0">
                    <a:pos x="920" y="0"/>
                  </a:cxn>
                  <a:cxn ang="0">
                    <a:pos x="779" y="7"/>
                  </a:cxn>
                  <a:cxn ang="0">
                    <a:pos x="639" y="23"/>
                  </a:cxn>
                  <a:cxn ang="0">
                    <a:pos x="522" y="47"/>
                  </a:cxn>
                  <a:cxn ang="0">
                    <a:pos x="405" y="70"/>
                  </a:cxn>
                  <a:cxn ang="0">
                    <a:pos x="312" y="101"/>
                  </a:cxn>
                  <a:cxn ang="0">
                    <a:pos x="148" y="156"/>
                  </a:cxn>
                  <a:cxn ang="0">
                    <a:pos x="54" y="203"/>
                  </a:cxn>
                  <a:cxn ang="0">
                    <a:pos x="15" y="218"/>
                  </a:cxn>
                </a:cxnLst>
                <a:rect l="0" t="0" r="r" b="b"/>
                <a:pathLst>
                  <a:path w="1808" h="281">
                    <a:moveTo>
                      <a:pt x="15" y="218"/>
                    </a:moveTo>
                    <a:lnTo>
                      <a:pt x="8" y="234"/>
                    </a:lnTo>
                    <a:lnTo>
                      <a:pt x="0" y="241"/>
                    </a:lnTo>
                    <a:lnTo>
                      <a:pt x="0" y="257"/>
                    </a:lnTo>
                    <a:lnTo>
                      <a:pt x="8" y="265"/>
                    </a:lnTo>
                    <a:lnTo>
                      <a:pt x="15" y="273"/>
                    </a:lnTo>
                    <a:lnTo>
                      <a:pt x="24" y="281"/>
                    </a:lnTo>
                    <a:lnTo>
                      <a:pt x="38" y="281"/>
                    </a:lnTo>
                    <a:lnTo>
                      <a:pt x="47" y="281"/>
                    </a:lnTo>
                    <a:lnTo>
                      <a:pt x="85" y="257"/>
                    </a:lnTo>
                    <a:lnTo>
                      <a:pt x="179" y="218"/>
                    </a:lnTo>
                    <a:lnTo>
                      <a:pt x="328" y="156"/>
                    </a:lnTo>
                    <a:lnTo>
                      <a:pt x="429" y="133"/>
                    </a:lnTo>
                    <a:lnTo>
                      <a:pt x="538" y="109"/>
                    </a:lnTo>
                    <a:lnTo>
                      <a:pt x="655" y="86"/>
                    </a:lnTo>
                    <a:lnTo>
                      <a:pt x="787" y="78"/>
                    </a:lnTo>
                    <a:lnTo>
                      <a:pt x="927" y="70"/>
                    </a:lnTo>
                    <a:lnTo>
                      <a:pt x="1076" y="78"/>
                    </a:lnTo>
                    <a:lnTo>
                      <a:pt x="1240" y="93"/>
                    </a:lnTo>
                    <a:lnTo>
                      <a:pt x="1403" y="124"/>
                    </a:lnTo>
                    <a:lnTo>
                      <a:pt x="1582" y="171"/>
                    </a:lnTo>
                    <a:lnTo>
                      <a:pt x="1762" y="234"/>
                    </a:lnTo>
                    <a:lnTo>
                      <a:pt x="1778" y="234"/>
                    </a:lnTo>
                    <a:lnTo>
                      <a:pt x="1785" y="234"/>
                    </a:lnTo>
                    <a:lnTo>
                      <a:pt x="1801" y="226"/>
                    </a:lnTo>
                    <a:lnTo>
                      <a:pt x="1808" y="211"/>
                    </a:lnTo>
                    <a:lnTo>
                      <a:pt x="1801" y="187"/>
                    </a:lnTo>
                    <a:lnTo>
                      <a:pt x="1801" y="180"/>
                    </a:lnTo>
                    <a:lnTo>
                      <a:pt x="1785" y="171"/>
                    </a:lnTo>
                    <a:lnTo>
                      <a:pt x="1598" y="109"/>
                    </a:lnTo>
                    <a:lnTo>
                      <a:pt x="1418" y="54"/>
                    </a:lnTo>
                    <a:lnTo>
                      <a:pt x="1240" y="23"/>
                    </a:lnTo>
                    <a:lnTo>
                      <a:pt x="1076" y="7"/>
                    </a:lnTo>
                    <a:lnTo>
                      <a:pt x="920" y="0"/>
                    </a:lnTo>
                    <a:lnTo>
                      <a:pt x="779" y="7"/>
                    </a:lnTo>
                    <a:lnTo>
                      <a:pt x="639" y="23"/>
                    </a:lnTo>
                    <a:lnTo>
                      <a:pt x="522" y="47"/>
                    </a:lnTo>
                    <a:lnTo>
                      <a:pt x="405" y="70"/>
                    </a:lnTo>
                    <a:lnTo>
                      <a:pt x="312" y="101"/>
                    </a:lnTo>
                    <a:lnTo>
                      <a:pt x="148" y="156"/>
                    </a:lnTo>
                    <a:lnTo>
                      <a:pt x="54" y="203"/>
                    </a:lnTo>
                    <a:lnTo>
                      <a:pt x="15" y="218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7" name="Freeform 177"/>
              <p:cNvSpPr>
                <a:spLocks/>
              </p:cNvSpPr>
              <p:nvPr/>
            </p:nvSpPr>
            <p:spPr bwMode="auto">
              <a:xfrm>
                <a:off x="4816" y="1056"/>
                <a:ext cx="121" cy="18"/>
              </a:xfrm>
              <a:custGeom>
                <a:avLst/>
                <a:gdLst/>
                <a:ahLst/>
                <a:cxnLst>
                  <a:cxn ang="0">
                    <a:pos x="16" y="219"/>
                  </a:cxn>
                  <a:cxn ang="0">
                    <a:pos x="0" y="243"/>
                  </a:cxn>
                  <a:cxn ang="0">
                    <a:pos x="0" y="257"/>
                  </a:cxn>
                  <a:cxn ang="0">
                    <a:pos x="8" y="266"/>
                  </a:cxn>
                  <a:cxn ang="0">
                    <a:pos x="16" y="273"/>
                  </a:cxn>
                  <a:cxn ang="0">
                    <a:pos x="23" y="281"/>
                  </a:cxn>
                  <a:cxn ang="0">
                    <a:pos x="39" y="281"/>
                  </a:cxn>
                  <a:cxn ang="0">
                    <a:pos x="55" y="281"/>
                  </a:cxn>
                  <a:cxn ang="0">
                    <a:pos x="86" y="257"/>
                  </a:cxn>
                  <a:cxn ang="0">
                    <a:pos x="195" y="211"/>
                  </a:cxn>
                  <a:cxn ang="0">
                    <a:pos x="351" y="156"/>
                  </a:cxn>
                  <a:cxn ang="0">
                    <a:pos x="460" y="133"/>
                  </a:cxn>
                  <a:cxn ang="0">
                    <a:pos x="570" y="110"/>
                  </a:cxn>
                  <a:cxn ang="0">
                    <a:pos x="702" y="86"/>
                  </a:cxn>
                  <a:cxn ang="0">
                    <a:pos x="842" y="70"/>
                  </a:cxn>
                  <a:cxn ang="0">
                    <a:pos x="991" y="70"/>
                  </a:cxn>
                  <a:cxn ang="0">
                    <a:pos x="1154" y="70"/>
                  </a:cxn>
                  <a:cxn ang="0">
                    <a:pos x="1318" y="86"/>
                  </a:cxn>
                  <a:cxn ang="0">
                    <a:pos x="1505" y="117"/>
                  </a:cxn>
                  <a:cxn ang="0">
                    <a:pos x="1692" y="164"/>
                  </a:cxn>
                  <a:cxn ang="0">
                    <a:pos x="1887" y="227"/>
                  </a:cxn>
                  <a:cxn ang="0">
                    <a:pos x="1903" y="234"/>
                  </a:cxn>
                  <a:cxn ang="0">
                    <a:pos x="1910" y="227"/>
                  </a:cxn>
                  <a:cxn ang="0">
                    <a:pos x="1918" y="219"/>
                  </a:cxn>
                  <a:cxn ang="0">
                    <a:pos x="1926" y="211"/>
                  </a:cxn>
                  <a:cxn ang="0">
                    <a:pos x="1934" y="196"/>
                  </a:cxn>
                  <a:cxn ang="0">
                    <a:pos x="1926" y="187"/>
                  </a:cxn>
                  <a:cxn ang="0">
                    <a:pos x="1918" y="172"/>
                  </a:cxn>
                  <a:cxn ang="0">
                    <a:pos x="1910" y="172"/>
                  </a:cxn>
                  <a:cxn ang="0">
                    <a:pos x="1707" y="102"/>
                  </a:cxn>
                  <a:cxn ang="0">
                    <a:pos x="1513" y="55"/>
                  </a:cxn>
                  <a:cxn ang="0">
                    <a:pos x="1326" y="23"/>
                  </a:cxn>
                  <a:cxn ang="0">
                    <a:pos x="1154" y="9"/>
                  </a:cxn>
                  <a:cxn ang="0">
                    <a:pos x="982" y="0"/>
                  </a:cxn>
                  <a:cxn ang="0">
                    <a:pos x="834" y="9"/>
                  </a:cxn>
                  <a:cxn ang="0">
                    <a:pos x="687" y="23"/>
                  </a:cxn>
                  <a:cxn ang="0">
                    <a:pos x="554" y="39"/>
                  </a:cxn>
                  <a:cxn ang="0">
                    <a:pos x="437" y="70"/>
                  </a:cxn>
                  <a:cxn ang="0">
                    <a:pos x="327" y="94"/>
                  </a:cxn>
                  <a:cxn ang="0">
                    <a:pos x="164" y="156"/>
                  </a:cxn>
                  <a:cxn ang="0">
                    <a:pos x="55" y="203"/>
                  </a:cxn>
                  <a:cxn ang="0">
                    <a:pos x="16" y="219"/>
                  </a:cxn>
                </a:cxnLst>
                <a:rect l="0" t="0" r="r" b="b"/>
                <a:pathLst>
                  <a:path w="1934" h="281">
                    <a:moveTo>
                      <a:pt x="16" y="219"/>
                    </a:moveTo>
                    <a:lnTo>
                      <a:pt x="0" y="243"/>
                    </a:lnTo>
                    <a:lnTo>
                      <a:pt x="0" y="257"/>
                    </a:lnTo>
                    <a:lnTo>
                      <a:pt x="8" y="266"/>
                    </a:lnTo>
                    <a:lnTo>
                      <a:pt x="16" y="273"/>
                    </a:lnTo>
                    <a:lnTo>
                      <a:pt x="23" y="281"/>
                    </a:lnTo>
                    <a:lnTo>
                      <a:pt x="39" y="281"/>
                    </a:lnTo>
                    <a:lnTo>
                      <a:pt x="55" y="281"/>
                    </a:lnTo>
                    <a:lnTo>
                      <a:pt x="86" y="257"/>
                    </a:lnTo>
                    <a:lnTo>
                      <a:pt x="195" y="211"/>
                    </a:lnTo>
                    <a:lnTo>
                      <a:pt x="351" y="156"/>
                    </a:lnTo>
                    <a:lnTo>
                      <a:pt x="460" y="133"/>
                    </a:lnTo>
                    <a:lnTo>
                      <a:pt x="570" y="110"/>
                    </a:lnTo>
                    <a:lnTo>
                      <a:pt x="702" y="86"/>
                    </a:lnTo>
                    <a:lnTo>
                      <a:pt x="842" y="70"/>
                    </a:lnTo>
                    <a:lnTo>
                      <a:pt x="991" y="70"/>
                    </a:lnTo>
                    <a:lnTo>
                      <a:pt x="1154" y="70"/>
                    </a:lnTo>
                    <a:lnTo>
                      <a:pt x="1318" y="86"/>
                    </a:lnTo>
                    <a:lnTo>
                      <a:pt x="1505" y="117"/>
                    </a:lnTo>
                    <a:lnTo>
                      <a:pt x="1692" y="164"/>
                    </a:lnTo>
                    <a:lnTo>
                      <a:pt x="1887" y="227"/>
                    </a:lnTo>
                    <a:lnTo>
                      <a:pt x="1903" y="234"/>
                    </a:lnTo>
                    <a:lnTo>
                      <a:pt x="1910" y="227"/>
                    </a:lnTo>
                    <a:lnTo>
                      <a:pt x="1918" y="219"/>
                    </a:lnTo>
                    <a:lnTo>
                      <a:pt x="1926" y="211"/>
                    </a:lnTo>
                    <a:lnTo>
                      <a:pt x="1934" y="196"/>
                    </a:lnTo>
                    <a:lnTo>
                      <a:pt x="1926" y="187"/>
                    </a:lnTo>
                    <a:lnTo>
                      <a:pt x="1918" y="172"/>
                    </a:lnTo>
                    <a:lnTo>
                      <a:pt x="1910" y="172"/>
                    </a:lnTo>
                    <a:lnTo>
                      <a:pt x="1707" y="102"/>
                    </a:lnTo>
                    <a:lnTo>
                      <a:pt x="1513" y="55"/>
                    </a:lnTo>
                    <a:lnTo>
                      <a:pt x="1326" y="23"/>
                    </a:lnTo>
                    <a:lnTo>
                      <a:pt x="1154" y="9"/>
                    </a:lnTo>
                    <a:lnTo>
                      <a:pt x="982" y="0"/>
                    </a:lnTo>
                    <a:lnTo>
                      <a:pt x="834" y="9"/>
                    </a:lnTo>
                    <a:lnTo>
                      <a:pt x="687" y="23"/>
                    </a:lnTo>
                    <a:lnTo>
                      <a:pt x="554" y="39"/>
                    </a:lnTo>
                    <a:lnTo>
                      <a:pt x="437" y="70"/>
                    </a:lnTo>
                    <a:lnTo>
                      <a:pt x="327" y="94"/>
                    </a:lnTo>
                    <a:lnTo>
                      <a:pt x="164" y="156"/>
                    </a:lnTo>
                    <a:lnTo>
                      <a:pt x="55" y="203"/>
                    </a:lnTo>
                    <a:lnTo>
                      <a:pt x="16" y="219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8" name="Freeform 178"/>
              <p:cNvSpPr>
                <a:spLocks/>
              </p:cNvSpPr>
              <p:nvPr/>
            </p:nvSpPr>
            <p:spPr bwMode="auto">
              <a:xfrm>
                <a:off x="4823" y="1077"/>
                <a:ext cx="108" cy="18"/>
              </a:xfrm>
              <a:custGeom>
                <a:avLst/>
                <a:gdLst/>
                <a:ahLst/>
                <a:cxnLst>
                  <a:cxn ang="0">
                    <a:pos x="16" y="218"/>
                  </a:cxn>
                  <a:cxn ang="0">
                    <a:pos x="8" y="226"/>
                  </a:cxn>
                  <a:cxn ang="0">
                    <a:pos x="0" y="242"/>
                  </a:cxn>
                  <a:cxn ang="0">
                    <a:pos x="0" y="249"/>
                  </a:cxn>
                  <a:cxn ang="0">
                    <a:pos x="0" y="265"/>
                  </a:cxn>
                  <a:cxn ang="0">
                    <a:pos x="8" y="273"/>
                  </a:cxn>
                  <a:cxn ang="0">
                    <a:pos x="23" y="281"/>
                  </a:cxn>
                  <a:cxn ang="0">
                    <a:pos x="32" y="281"/>
                  </a:cxn>
                  <a:cxn ang="0">
                    <a:pos x="39" y="273"/>
                  </a:cxn>
                  <a:cxn ang="0">
                    <a:pos x="78" y="258"/>
                  </a:cxn>
                  <a:cxn ang="0">
                    <a:pos x="172" y="211"/>
                  </a:cxn>
                  <a:cxn ang="0">
                    <a:pos x="312" y="156"/>
                  </a:cxn>
                  <a:cxn ang="0">
                    <a:pos x="406" y="132"/>
                  </a:cxn>
                  <a:cxn ang="0">
                    <a:pos x="507" y="109"/>
                  </a:cxn>
                  <a:cxn ang="0">
                    <a:pos x="624" y="85"/>
                  </a:cxn>
                  <a:cxn ang="0">
                    <a:pos x="748" y="70"/>
                  </a:cxn>
                  <a:cxn ang="0">
                    <a:pos x="881" y="70"/>
                  </a:cxn>
                  <a:cxn ang="0">
                    <a:pos x="1029" y="70"/>
                  </a:cxn>
                  <a:cxn ang="0">
                    <a:pos x="1178" y="94"/>
                  </a:cxn>
                  <a:cxn ang="0">
                    <a:pos x="1341" y="125"/>
                  </a:cxn>
                  <a:cxn ang="0">
                    <a:pos x="1513" y="172"/>
                  </a:cxn>
                  <a:cxn ang="0">
                    <a:pos x="1684" y="234"/>
                  </a:cxn>
                  <a:cxn ang="0">
                    <a:pos x="1700" y="234"/>
                  </a:cxn>
                  <a:cxn ang="0">
                    <a:pos x="1707" y="234"/>
                  </a:cxn>
                  <a:cxn ang="0">
                    <a:pos x="1716" y="226"/>
                  </a:cxn>
                  <a:cxn ang="0">
                    <a:pos x="1723" y="211"/>
                  </a:cxn>
                  <a:cxn ang="0">
                    <a:pos x="1723" y="202"/>
                  </a:cxn>
                  <a:cxn ang="0">
                    <a:pos x="1723" y="187"/>
                  </a:cxn>
                  <a:cxn ang="0">
                    <a:pos x="1716" y="179"/>
                  </a:cxn>
                  <a:cxn ang="0">
                    <a:pos x="1707" y="172"/>
                  </a:cxn>
                  <a:cxn ang="0">
                    <a:pos x="1529" y="109"/>
                  </a:cxn>
                  <a:cxn ang="0">
                    <a:pos x="1349" y="54"/>
                  </a:cxn>
                  <a:cxn ang="0">
                    <a:pos x="1185" y="24"/>
                  </a:cxn>
                  <a:cxn ang="0">
                    <a:pos x="1029" y="8"/>
                  </a:cxn>
                  <a:cxn ang="0">
                    <a:pos x="881" y="0"/>
                  </a:cxn>
                  <a:cxn ang="0">
                    <a:pos x="741" y="8"/>
                  </a:cxn>
                  <a:cxn ang="0">
                    <a:pos x="608" y="24"/>
                  </a:cxn>
                  <a:cxn ang="0">
                    <a:pos x="491" y="39"/>
                  </a:cxn>
                  <a:cxn ang="0">
                    <a:pos x="390" y="70"/>
                  </a:cxn>
                  <a:cxn ang="0">
                    <a:pos x="289" y="94"/>
                  </a:cxn>
                  <a:cxn ang="0">
                    <a:pos x="140" y="156"/>
                  </a:cxn>
                  <a:cxn ang="0">
                    <a:pos x="47" y="202"/>
                  </a:cxn>
                  <a:cxn ang="0">
                    <a:pos x="16" y="218"/>
                  </a:cxn>
                </a:cxnLst>
                <a:rect l="0" t="0" r="r" b="b"/>
                <a:pathLst>
                  <a:path w="1723" h="281">
                    <a:moveTo>
                      <a:pt x="16" y="218"/>
                    </a:moveTo>
                    <a:lnTo>
                      <a:pt x="8" y="226"/>
                    </a:lnTo>
                    <a:lnTo>
                      <a:pt x="0" y="242"/>
                    </a:lnTo>
                    <a:lnTo>
                      <a:pt x="0" y="249"/>
                    </a:lnTo>
                    <a:lnTo>
                      <a:pt x="0" y="265"/>
                    </a:lnTo>
                    <a:lnTo>
                      <a:pt x="8" y="273"/>
                    </a:lnTo>
                    <a:lnTo>
                      <a:pt x="23" y="281"/>
                    </a:lnTo>
                    <a:lnTo>
                      <a:pt x="32" y="281"/>
                    </a:lnTo>
                    <a:lnTo>
                      <a:pt x="39" y="273"/>
                    </a:lnTo>
                    <a:lnTo>
                      <a:pt x="78" y="258"/>
                    </a:lnTo>
                    <a:lnTo>
                      <a:pt x="172" y="211"/>
                    </a:lnTo>
                    <a:lnTo>
                      <a:pt x="312" y="156"/>
                    </a:lnTo>
                    <a:lnTo>
                      <a:pt x="406" y="132"/>
                    </a:lnTo>
                    <a:lnTo>
                      <a:pt x="507" y="109"/>
                    </a:lnTo>
                    <a:lnTo>
                      <a:pt x="624" y="85"/>
                    </a:lnTo>
                    <a:lnTo>
                      <a:pt x="748" y="70"/>
                    </a:lnTo>
                    <a:lnTo>
                      <a:pt x="881" y="70"/>
                    </a:lnTo>
                    <a:lnTo>
                      <a:pt x="1029" y="70"/>
                    </a:lnTo>
                    <a:lnTo>
                      <a:pt x="1178" y="94"/>
                    </a:lnTo>
                    <a:lnTo>
                      <a:pt x="1341" y="125"/>
                    </a:lnTo>
                    <a:lnTo>
                      <a:pt x="1513" y="172"/>
                    </a:lnTo>
                    <a:lnTo>
                      <a:pt x="1684" y="234"/>
                    </a:lnTo>
                    <a:lnTo>
                      <a:pt x="1700" y="234"/>
                    </a:lnTo>
                    <a:lnTo>
                      <a:pt x="1707" y="234"/>
                    </a:lnTo>
                    <a:lnTo>
                      <a:pt x="1716" y="226"/>
                    </a:lnTo>
                    <a:lnTo>
                      <a:pt x="1723" y="211"/>
                    </a:lnTo>
                    <a:lnTo>
                      <a:pt x="1723" y="202"/>
                    </a:lnTo>
                    <a:lnTo>
                      <a:pt x="1723" y="187"/>
                    </a:lnTo>
                    <a:lnTo>
                      <a:pt x="1716" y="179"/>
                    </a:lnTo>
                    <a:lnTo>
                      <a:pt x="1707" y="172"/>
                    </a:lnTo>
                    <a:lnTo>
                      <a:pt x="1529" y="109"/>
                    </a:lnTo>
                    <a:lnTo>
                      <a:pt x="1349" y="54"/>
                    </a:lnTo>
                    <a:lnTo>
                      <a:pt x="1185" y="24"/>
                    </a:lnTo>
                    <a:lnTo>
                      <a:pt x="1029" y="8"/>
                    </a:lnTo>
                    <a:lnTo>
                      <a:pt x="881" y="0"/>
                    </a:lnTo>
                    <a:lnTo>
                      <a:pt x="741" y="8"/>
                    </a:lnTo>
                    <a:lnTo>
                      <a:pt x="608" y="24"/>
                    </a:lnTo>
                    <a:lnTo>
                      <a:pt x="491" y="39"/>
                    </a:lnTo>
                    <a:lnTo>
                      <a:pt x="390" y="70"/>
                    </a:lnTo>
                    <a:lnTo>
                      <a:pt x="289" y="94"/>
                    </a:lnTo>
                    <a:lnTo>
                      <a:pt x="140" y="156"/>
                    </a:lnTo>
                    <a:lnTo>
                      <a:pt x="47" y="202"/>
                    </a:lnTo>
                    <a:lnTo>
                      <a:pt x="16" y="218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9" name="Freeform 179"/>
              <p:cNvSpPr>
                <a:spLocks noEditPoints="1"/>
              </p:cNvSpPr>
              <p:nvPr/>
            </p:nvSpPr>
            <p:spPr bwMode="auto">
              <a:xfrm>
                <a:off x="4817" y="1023"/>
                <a:ext cx="118" cy="46"/>
              </a:xfrm>
              <a:custGeom>
                <a:avLst/>
                <a:gdLst/>
                <a:ahLst/>
                <a:cxnLst>
                  <a:cxn ang="0">
                    <a:pos x="0" y="741"/>
                  </a:cxn>
                  <a:cxn ang="0">
                    <a:pos x="1863" y="562"/>
                  </a:cxn>
                  <a:cxn ang="0">
                    <a:pos x="1887" y="694"/>
                  </a:cxn>
                  <a:cxn ang="0">
                    <a:pos x="1863" y="562"/>
                  </a:cxn>
                  <a:cxn ang="0">
                    <a:pos x="1863" y="562"/>
                  </a:cxn>
                  <a:cxn ang="0">
                    <a:pos x="39" y="539"/>
                  </a:cxn>
                  <a:cxn ang="0">
                    <a:pos x="0" y="726"/>
                  </a:cxn>
                  <a:cxn ang="0">
                    <a:pos x="39" y="539"/>
                  </a:cxn>
                  <a:cxn ang="0">
                    <a:pos x="1855" y="546"/>
                  </a:cxn>
                  <a:cxn ang="0">
                    <a:pos x="47" y="523"/>
                  </a:cxn>
                  <a:cxn ang="0">
                    <a:pos x="47" y="523"/>
                  </a:cxn>
                  <a:cxn ang="0">
                    <a:pos x="54" y="413"/>
                  </a:cxn>
                  <a:cxn ang="0">
                    <a:pos x="39" y="445"/>
                  </a:cxn>
                  <a:cxn ang="0">
                    <a:pos x="54" y="413"/>
                  </a:cxn>
                  <a:cxn ang="0">
                    <a:pos x="569" y="62"/>
                  </a:cxn>
                  <a:cxn ang="0">
                    <a:pos x="569" y="62"/>
                  </a:cxn>
                  <a:cxn ang="0">
                    <a:pos x="615" y="47"/>
                  </a:cxn>
                  <a:cxn ang="0">
                    <a:pos x="662" y="31"/>
                  </a:cxn>
                  <a:cxn ang="0">
                    <a:pos x="662" y="31"/>
                  </a:cxn>
                  <a:cxn ang="0">
                    <a:pos x="671" y="31"/>
                  </a:cxn>
                  <a:cxn ang="0">
                    <a:pos x="732" y="16"/>
                  </a:cxn>
                  <a:cxn ang="0">
                    <a:pos x="732" y="16"/>
                  </a:cxn>
                  <a:cxn ang="0">
                    <a:pos x="732" y="16"/>
                  </a:cxn>
                  <a:cxn ang="0">
                    <a:pos x="779" y="8"/>
                  </a:cxn>
                  <a:cxn ang="0">
                    <a:pos x="779" y="8"/>
                  </a:cxn>
                  <a:cxn ang="0">
                    <a:pos x="788" y="8"/>
                  </a:cxn>
                  <a:cxn ang="0">
                    <a:pos x="842" y="0"/>
                  </a:cxn>
                  <a:cxn ang="0">
                    <a:pos x="842" y="0"/>
                  </a:cxn>
                  <a:cxn ang="0">
                    <a:pos x="858" y="0"/>
                  </a:cxn>
                  <a:cxn ang="0">
                    <a:pos x="1029" y="0"/>
                  </a:cxn>
                  <a:cxn ang="0">
                    <a:pos x="1247" y="31"/>
                  </a:cxn>
                  <a:cxn ang="0">
                    <a:pos x="1434" y="101"/>
                  </a:cxn>
                  <a:cxn ang="0">
                    <a:pos x="1606" y="202"/>
                  </a:cxn>
                  <a:cxn ang="0">
                    <a:pos x="1738" y="335"/>
                  </a:cxn>
                  <a:cxn ang="0">
                    <a:pos x="1738" y="335"/>
                  </a:cxn>
                  <a:cxn ang="0">
                    <a:pos x="1606" y="202"/>
                  </a:cxn>
                  <a:cxn ang="0">
                    <a:pos x="1434" y="101"/>
                  </a:cxn>
                  <a:cxn ang="0">
                    <a:pos x="1247" y="31"/>
                  </a:cxn>
                  <a:cxn ang="0">
                    <a:pos x="1029" y="0"/>
                  </a:cxn>
                  <a:cxn ang="0">
                    <a:pos x="889" y="0"/>
                  </a:cxn>
                  <a:cxn ang="0">
                    <a:pos x="1013" y="0"/>
                  </a:cxn>
                  <a:cxn ang="0">
                    <a:pos x="1013" y="0"/>
                  </a:cxn>
                  <a:cxn ang="0">
                    <a:pos x="998" y="0"/>
                  </a:cxn>
                  <a:cxn ang="0">
                    <a:pos x="959" y="0"/>
                  </a:cxn>
                  <a:cxn ang="0">
                    <a:pos x="959" y="0"/>
                  </a:cxn>
                  <a:cxn ang="0">
                    <a:pos x="959" y="0"/>
                  </a:cxn>
                </a:cxnLst>
                <a:rect l="0" t="0" r="r" b="b"/>
                <a:pathLst>
                  <a:path w="1887" h="741">
                    <a:moveTo>
                      <a:pt x="0" y="726"/>
                    </a:moveTo>
                    <a:lnTo>
                      <a:pt x="0" y="741"/>
                    </a:lnTo>
                    <a:lnTo>
                      <a:pt x="0" y="726"/>
                    </a:lnTo>
                    <a:close/>
                    <a:moveTo>
                      <a:pt x="1863" y="562"/>
                    </a:moveTo>
                    <a:lnTo>
                      <a:pt x="1878" y="632"/>
                    </a:lnTo>
                    <a:lnTo>
                      <a:pt x="1887" y="694"/>
                    </a:lnTo>
                    <a:lnTo>
                      <a:pt x="1878" y="632"/>
                    </a:lnTo>
                    <a:lnTo>
                      <a:pt x="1863" y="562"/>
                    </a:lnTo>
                    <a:close/>
                    <a:moveTo>
                      <a:pt x="1855" y="553"/>
                    </a:moveTo>
                    <a:lnTo>
                      <a:pt x="1863" y="562"/>
                    </a:lnTo>
                    <a:lnTo>
                      <a:pt x="1855" y="553"/>
                    </a:lnTo>
                    <a:close/>
                    <a:moveTo>
                      <a:pt x="39" y="539"/>
                    </a:moveTo>
                    <a:lnTo>
                      <a:pt x="16" y="632"/>
                    </a:lnTo>
                    <a:lnTo>
                      <a:pt x="0" y="726"/>
                    </a:lnTo>
                    <a:lnTo>
                      <a:pt x="16" y="632"/>
                    </a:lnTo>
                    <a:lnTo>
                      <a:pt x="39" y="539"/>
                    </a:lnTo>
                    <a:close/>
                    <a:moveTo>
                      <a:pt x="1855" y="539"/>
                    </a:moveTo>
                    <a:lnTo>
                      <a:pt x="1855" y="546"/>
                    </a:lnTo>
                    <a:lnTo>
                      <a:pt x="1855" y="539"/>
                    </a:lnTo>
                    <a:close/>
                    <a:moveTo>
                      <a:pt x="47" y="523"/>
                    </a:moveTo>
                    <a:lnTo>
                      <a:pt x="47" y="530"/>
                    </a:lnTo>
                    <a:lnTo>
                      <a:pt x="47" y="523"/>
                    </a:lnTo>
                    <a:close/>
                    <a:moveTo>
                      <a:pt x="63" y="413"/>
                    </a:moveTo>
                    <a:lnTo>
                      <a:pt x="54" y="413"/>
                    </a:lnTo>
                    <a:lnTo>
                      <a:pt x="47" y="429"/>
                    </a:lnTo>
                    <a:lnTo>
                      <a:pt x="39" y="445"/>
                    </a:lnTo>
                    <a:lnTo>
                      <a:pt x="47" y="429"/>
                    </a:lnTo>
                    <a:lnTo>
                      <a:pt x="54" y="413"/>
                    </a:lnTo>
                    <a:lnTo>
                      <a:pt x="63" y="413"/>
                    </a:lnTo>
                    <a:close/>
                    <a:moveTo>
                      <a:pt x="569" y="62"/>
                    </a:moveTo>
                    <a:lnTo>
                      <a:pt x="561" y="62"/>
                    </a:lnTo>
                    <a:lnTo>
                      <a:pt x="569" y="62"/>
                    </a:lnTo>
                    <a:close/>
                    <a:moveTo>
                      <a:pt x="631" y="47"/>
                    </a:moveTo>
                    <a:lnTo>
                      <a:pt x="615" y="47"/>
                    </a:lnTo>
                    <a:lnTo>
                      <a:pt x="631" y="47"/>
                    </a:lnTo>
                    <a:close/>
                    <a:moveTo>
                      <a:pt x="662" y="31"/>
                    </a:moveTo>
                    <a:lnTo>
                      <a:pt x="647" y="39"/>
                    </a:lnTo>
                    <a:lnTo>
                      <a:pt x="662" y="31"/>
                    </a:lnTo>
                    <a:close/>
                    <a:moveTo>
                      <a:pt x="686" y="31"/>
                    </a:moveTo>
                    <a:lnTo>
                      <a:pt x="671" y="31"/>
                    </a:lnTo>
                    <a:lnTo>
                      <a:pt x="686" y="31"/>
                    </a:lnTo>
                    <a:close/>
                    <a:moveTo>
                      <a:pt x="732" y="16"/>
                    </a:moveTo>
                    <a:lnTo>
                      <a:pt x="694" y="24"/>
                    </a:lnTo>
                    <a:lnTo>
                      <a:pt x="732" y="16"/>
                    </a:lnTo>
                    <a:close/>
                    <a:moveTo>
                      <a:pt x="748" y="16"/>
                    </a:moveTo>
                    <a:lnTo>
                      <a:pt x="732" y="16"/>
                    </a:lnTo>
                    <a:lnTo>
                      <a:pt x="748" y="16"/>
                    </a:lnTo>
                    <a:close/>
                    <a:moveTo>
                      <a:pt x="779" y="8"/>
                    </a:moveTo>
                    <a:lnTo>
                      <a:pt x="764" y="16"/>
                    </a:lnTo>
                    <a:lnTo>
                      <a:pt x="779" y="8"/>
                    </a:lnTo>
                    <a:close/>
                    <a:moveTo>
                      <a:pt x="802" y="8"/>
                    </a:moveTo>
                    <a:lnTo>
                      <a:pt x="788" y="8"/>
                    </a:lnTo>
                    <a:lnTo>
                      <a:pt x="802" y="8"/>
                    </a:lnTo>
                    <a:close/>
                    <a:moveTo>
                      <a:pt x="842" y="0"/>
                    </a:moveTo>
                    <a:lnTo>
                      <a:pt x="802" y="8"/>
                    </a:lnTo>
                    <a:lnTo>
                      <a:pt x="842" y="0"/>
                    </a:lnTo>
                    <a:close/>
                    <a:moveTo>
                      <a:pt x="865" y="0"/>
                    </a:moveTo>
                    <a:lnTo>
                      <a:pt x="858" y="0"/>
                    </a:lnTo>
                    <a:lnTo>
                      <a:pt x="865" y="0"/>
                    </a:lnTo>
                    <a:close/>
                    <a:moveTo>
                      <a:pt x="1029" y="0"/>
                    </a:moveTo>
                    <a:lnTo>
                      <a:pt x="1138" y="8"/>
                    </a:lnTo>
                    <a:lnTo>
                      <a:pt x="1247" y="31"/>
                    </a:lnTo>
                    <a:lnTo>
                      <a:pt x="1340" y="62"/>
                    </a:lnTo>
                    <a:lnTo>
                      <a:pt x="1434" y="101"/>
                    </a:lnTo>
                    <a:lnTo>
                      <a:pt x="1527" y="148"/>
                    </a:lnTo>
                    <a:lnTo>
                      <a:pt x="1606" y="202"/>
                    </a:lnTo>
                    <a:lnTo>
                      <a:pt x="1676" y="265"/>
                    </a:lnTo>
                    <a:lnTo>
                      <a:pt x="1738" y="335"/>
                    </a:lnTo>
                    <a:lnTo>
                      <a:pt x="1761" y="343"/>
                    </a:lnTo>
                    <a:lnTo>
                      <a:pt x="1738" y="335"/>
                    </a:lnTo>
                    <a:lnTo>
                      <a:pt x="1676" y="265"/>
                    </a:lnTo>
                    <a:lnTo>
                      <a:pt x="1606" y="202"/>
                    </a:lnTo>
                    <a:lnTo>
                      <a:pt x="1527" y="148"/>
                    </a:lnTo>
                    <a:lnTo>
                      <a:pt x="1434" y="101"/>
                    </a:lnTo>
                    <a:lnTo>
                      <a:pt x="1340" y="62"/>
                    </a:lnTo>
                    <a:lnTo>
                      <a:pt x="1247" y="31"/>
                    </a:lnTo>
                    <a:lnTo>
                      <a:pt x="1138" y="8"/>
                    </a:lnTo>
                    <a:lnTo>
                      <a:pt x="1029" y="0"/>
                    </a:lnTo>
                    <a:close/>
                    <a:moveTo>
                      <a:pt x="896" y="0"/>
                    </a:moveTo>
                    <a:lnTo>
                      <a:pt x="889" y="0"/>
                    </a:lnTo>
                    <a:lnTo>
                      <a:pt x="896" y="0"/>
                    </a:lnTo>
                    <a:close/>
                    <a:moveTo>
                      <a:pt x="1013" y="0"/>
                    </a:moveTo>
                    <a:lnTo>
                      <a:pt x="1029" y="0"/>
                    </a:lnTo>
                    <a:lnTo>
                      <a:pt x="1013" y="0"/>
                    </a:lnTo>
                    <a:close/>
                    <a:moveTo>
                      <a:pt x="982" y="0"/>
                    </a:moveTo>
                    <a:lnTo>
                      <a:pt x="998" y="0"/>
                    </a:lnTo>
                    <a:lnTo>
                      <a:pt x="982" y="0"/>
                    </a:lnTo>
                    <a:close/>
                    <a:moveTo>
                      <a:pt x="959" y="0"/>
                    </a:moveTo>
                    <a:lnTo>
                      <a:pt x="928" y="0"/>
                    </a:lnTo>
                    <a:lnTo>
                      <a:pt x="959" y="0"/>
                    </a:lnTo>
                    <a:lnTo>
                      <a:pt x="975" y="0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0" name="Freeform 180"/>
              <p:cNvSpPr>
                <a:spLocks noEditPoints="1"/>
              </p:cNvSpPr>
              <p:nvPr/>
            </p:nvSpPr>
            <p:spPr bwMode="auto">
              <a:xfrm>
                <a:off x="4817" y="1023"/>
                <a:ext cx="118" cy="47"/>
              </a:xfrm>
              <a:custGeom>
                <a:avLst/>
                <a:gdLst/>
                <a:ahLst/>
                <a:cxnLst>
                  <a:cxn ang="0">
                    <a:pos x="779" y="296"/>
                  </a:cxn>
                  <a:cxn ang="0">
                    <a:pos x="452" y="351"/>
                  </a:cxn>
                  <a:cxn ang="0">
                    <a:pos x="226" y="429"/>
                  </a:cxn>
                  <a:cxn ang="0">
                    <a:pos x="86" y="499"/>
                  </a:cxn>
                  <a:cxn ang="0">
                    <a:pos x="54" y="499"/>
                  </a:cxn>
                  <a:cxn ang="0">
                    <a:pos x="47" y="530"/>
                  </a:cxn>
                  <a:cxn ang="0">
                    <a:pos x="16" y="632"/>
                  </a:cxn>
                  <a:cxn ang="0">
                    <a:pos x="0" y="741"/>
                  </a:cxn>
                  <a:cxn ang="0">
                    <a:pos x="0" y="749"/>
                  </a:cxn>
                  <a:cxn ang="0">
                    <a:pos x="109" y="702"/>
                  </a:cxn>
                  <a:cxn ang="0">
                    <a:pos x="397" y="600"/>
                  </a:cxn>
                  <a:cxn ang="0">
                    <a:pos x="468" y="539"/>
                  </a:cxn>
                  <a:cxn ang="0">
                    <a:pos x="554" y="476"/>
                  </a:cxn>
                  <a:cxn ang="0">
                    <a:pos x="671" y="429"/>
                  </a:cxn>
                  <a:cxn ang="0">
                    <a:pos x="802" y="398"/>
                  </a:cxn>
                  <a:cxn ang="0">
                    <a:pos x="1021" y="375"/>
                  </a:cxn>
                  <a:cxn ang="0">
                    <a:pos x="1200" y="390"/>
                  </a:cxn>
                  <a:cxn ang="0">
                    <a:pos x="1349" y="436"/>
                  </a:cxn>
                  <a:cxn ang="0">
                    <a:pos x="1466" y="507"/>
                  </a:cxn>
                  <a:cxn ang="0">
                    <a:pos x="1559" y="600"/>
                  </a:cxn>
                  <a:cxn ang="0">
                    <a:pos x="1887" y="694"/>
                  </a:cxn>
                  <a:cxn ang="0">
                    <a:pos x="1863" y="562"/>
                  </a:cxn>
                  <a:cxn ang="0">
                    <a:pos x="1855" y="546"/>
                  </a:cxn>
                  <a:cxn ang="0">
                    <a:pos x="1847" y="523"/>
                  </a:cxn>
                  <a:cxn ang="0">
                    <a:pos x="1808" y="452"/>
                  </a:cxn>
                  <a:cxn ang="0">
                    <a:pos x="1574" y="375"/>
                  </a:cxn>
                  <a:cxn ang="0">
                    <a:pos x="1364" y="328"/>
                  </a:cxn>
                  <a:cxn ang="0">
                    <a:pos x="1153" y="296"/>
                  </a:cxn>
                  <a:cxn ang="0">
                    <a:pos x="959" y="0"/>
                  </a:cxn>
                  <a:cxn ang="0">
                    <a:pos x="896" y="0"/>
                  </a:cxn>
                  <a:cxn ang="0">
                    <a:pos x="865" y="0"/>
                  </a:cxn>
                  <a:cxn ang="0">
                    <a:pos x="842" y="0"/>
                  </a:cxn>
                  <a:cxn ang="0">
                    <a:pos x="788" y="8"/>
                  </a:cxn>
                  <a:cxn ang="0">
                    <a:pos x="764" y="16"/>
                  </a:cxn>
                  <a:cxn ang="0">
                    <a:pos x="732" y="16"/>
                  </a:cxn>
                  <a:cxn ang="0">
                    <a:pos x="686" y="31"/>
                  </a:cxn>
                  <a:cxn ang="0">
                    <a:pos x="662" y="31"/>
                  </a:cxn>
                  <a:cxn ang="0">
                    <a:pos x="631" y="47"/>
                  </a:cxn>
                  <a:cxn ang="0">
                    <a:pos x="592" y="54"/>
                  </a:cxn>
                  <a:cxn ang="0">
                    <a:pos x="561" y="62"/>
                  </a:cxn>
                  <a:cxn ang="0">
                    <a:pos x="437" y="125"/>
                  </a:cxn>
                  <a:cxn ang="0">
                    <a:pos x="320" y="195"/>
                  </a:cxn>
                  <a:cxn ang="0">
                    <a:pos x="218" y="281"/>
                  </a:cxn>
                  <a:cxn ang="0">
                    <a:pos x="133" y="375"/>
                  </a:cxn>
                  <a:cxn ang="0">
                    <a:pos x="343" y="296"/>
                  </a:cxn>
                  <a:cxn ang="0">
                    <a:pos x="561" y="242"/>
                  </a:cxn>
                  <a:cxn ang="0">
                    <a:pos x="818" y="202"/>
                  </a:cxn>
                  <a:cxn ang="0">
                    <a:pos x="1146" y="202"/>
                  </a:cxn>
                  <a:cxn ang="0">
                    <a:pos x="1527" y="273"/>
                  </a:cxn>
                  <a:cxn ang="0">
                    <a:pos x="1738" y="335"/>
                  </a:cxn>
                  <a:cxn ang="0">
                    <a:pos x="1606" y="202"/>
                  </a:cxn>
                  <a:cxn ang="0">
                    <a:pos x="1434" y="101"/>
                  </a:cxn>
                  <a:cxn ang="0">
                    <a:pos x="1247" y="31"/>
                  </a:cxn>
                  <a:cxn ang="0">
                    <a:pos x="1029" y="0"/>
                  </a:cxn>
                  <a:cxn ang="0">
                    <a:pos x="998" y="0"/>
                  </a:cxn>
                  <a:cxn ang="0">
                    <a:pos x="975" y="0"/>
                  </a:cxn>
                </a:cxnLst>
                <a:rect l="0" t="0" r="r" b="b"/>
                <a:pathLst>
                  <a:path w="1887" h="757">
                    <a:moveTo>
                      <a:pt x="966" y="288"/>
                    </a:moveTo>
                    <a:lnTo>
                      <a:pt x="779" y="296"/>
                    </a:lnTo>
                    <a:lnTo>
                      <a:pt x="608" y="319"/>
                    </a:lnTo>
                    <a:lnTo>
                      <a:pt x="452" y="351"/>
                    </a:lnTo>
                    <a:lnTo>
                      <a:pt x="327" y="390"/>
                    </a:lnTo>
                    <a:lnTo>
                      <a:pt x="226" y="429"/>
                    </a:lnTo>
                    <a:lnTo>
                      <a:pt x="156" y="460"/>
                    </a:lnTo>
                    <a:lnTo>
                      <a:pt x="86" y="499"/>
                    </a:lnTo>
                    <a:lnTo>
                      <a:pt x="70" y="499"/>
                    </a:lnTo>
                    <a:lnTo>
                      <a:pt x="54" y="499"/>
                    </a:lnTo>
                    <a:lnTo>
                      <a:pt x="47" y="523"/>
                    </a:lnTo>
                    <a:lnTo>
                      <a:pt x="47" y="530"/>
                    </a:lnTo>
                    <a:lnTo>
                      <a:pt x="39" y="539"/>
                    </a:lnTo>
                    <a:lnTo>
                      <a:pt x="16" y="632"/>
                    </a:lnTo>
                    <a:lnTo>
                      <a:pt x="0" y="726"/>
                    </a:lnTo>
                    <a:lnTo>
                      <a:pt x="0" y="741"/>
                    </a:lnTo>
                    <a:lnTo>
                      <a:pt x="0" y="757"/>
                    </a:lnTo>
                    <a:lnTo>
                      <a:pt x="0" y="749"/>
                    </a:lnTo>
                    <a:lnTo>
                      <a:pt x="31" y="733"/>
                    </a:lnTo>
                    <a:lnTo>
                      <a:pt x="109" y="702"/>
                    </a:lnTo>
                    <a:lnTo>
                      <a:pt x="234" y="656"/>
                    </a:lnTo>
                    <a:lnTo>
                      <a:pt x="397" y="600"/>
                    </a:lnTo>
                    <a:lnTo>
                      <a:pt x="428" y="569"/>
                    </a:lnTo>
                    <a:lnTo>
                      <a:pt x="468" y="539"/>
                    </a:lnTo>
                    <a:lnTo>
                      <a:pt x="507" y="507"/>
                    </a:lnTo>
                    <a:lnTo>
                      <a:pt x="554" y="476"/>
                    </a:lnTo>
                    <a:lnTo>
                      <a:pt x="608" y="452"/>
                    </a:lnTo>
                    <a:lnTo>
                      <a:pt x="671" y="429"/>
                    </a:lnTo>
                    <a:lnTo>
                      <a:pt x="732" y="413"/>
                    </a:lnTo>
                    <a:lnTo>
                      <a:pt x="802" y="398"/>
                    </a:lnTo>
                    <a:lnTo>
                      <a:pt x="919" y="382"/>
                    </a:lnTo>
                    <a:lnTo>
                      <a:pt x="1021" y="375"/>
                    </a:lnTo>
                    <a:lnTo>
                      <a:pt x="1115" y="382"/>
                    </a:lnTo>
                    <a:lnTo>
                      <a:pt x="1200" y="390"/>
                    </a:lnTo>
                    <a:lnTo>
                      <a:pt x="1279" y="413"/>
                    </a:lnTo>
                    <a:lnTo>
                      <a:pt x="1349" y="436"/>
                    </a:lnTo>
                    <a:lnTo>
                      <a:pt x="1411" y="468"/>
                    </a:lnTo>
                    <a:lnTo>
                      <a:pt x="1466" y="507"/>
                    </a:lnTo>
                    <a:lnTo>
                      <a:pt x="1520" y="553"/>
                    </a:lnTo>
                    <a:lnTo>
                      <a:pt x="1559" y="600"/>
                    </a:lnTo>
                    <a:lnTo>
                      <a:pt x="1723" y="640"/>
                    </a:lnTo>
                    <a:lnTo>
                      <a:pt x="1887" y="694"/>
                    </a:lnTo>
                    <a:lnTo>
                      <a:pt x="1878" y="632"/>
                    </a:lnTo>
                    <a:lnTo>
                      <a:pt x="1863" y="562"/>
                    </a:lnTo>
                    <a:lnTo>
                      <a:pt x="1855" y="553"/>
                    </a:lnTo>
                    <a:lnTo>
                      <a:pt x="1855" y="546"/>
                    </a:lnTo>
                    <a:lnTo>
                      <a:pt x="1855" y="539"/>
                    </a:lnTo>
                    <a:lnTo>
                      <a:pt x="1847" y="523"/>
                    </a:lnTo>
                    <a:lnTo>
                      <a:pt x="1817" y="452"/>
                    </a:lnTo>
                    <a:lnTo>
                      <a:pt x="1808" y="452"/>
                    </a:lnTo>
                    <a:lnTo>
                      <a:pt x="1691" y="413"/>
                    </a:lnTo>
                    <a:lnTo>
                      <a:pt x="1574" y="375"/>
                    </a:lnTo>
                    <a:lnTo>
                      <a:pt x="1466" y="343"/>
                    </a:lnTo>
                    <a:lnTo>
                      <a:pt x="1364" y="328"/>
                    </a:lnTo>
                    <a:lnTo>
                      <a:pt x="1255" y="304"/>
                    </a:lnTo>
                    <a:lnTo>
                      <a:pt x="1153" y="296"/>
                    </a:lnTo>
                    <a:lnTo>
                      <a:pt x="966" y="288"/>
                    </a:lnTo>
                    <a:close/>
                    <a:moveTo>
                      <a:pt x="959" y="0"/>
                    </a:moveTo>
                    <a:lnTo>
                      <a:pt x="928" y="0"/>
                    </a:lnTo>
                    <a:lnTo>
                      <a:pt x="896" y="0"/>
                    </a:lnTo>
                    <a:lnTo>
                      <a:pt x="889" y="0"/>
                    </a:lnTo>
                    <a:lnTo>
                      <a:pt x="865" y="0"/>
                    </a:lnTo>
                    <a:lnTo>
                      <a:pt x="858" y="0"/>
                    </a:lnTo>
                    <a:lnTo>
                      <a:pt x="842" y="0"/>
                    </a:lnTo>
                    <a:lnTo>
                      <a:pt x="802" y="8"/>
                    </a:lnTo>
                    <a:lnTo>
                      <a:pt x="788" y="8"/>
                    </a:lnTo>
                    <a:lnTo>
                      <a:pt x="779" y="8"/>
                    </a:lnTo>
                    <a:lnTo>
                      <a:pt x="764" y="16"/>
                    </a:lnTo>
                    <a:lnTo>
                      <a:pt x="748" y="16"/>
                    </a:lnTo>
                    <a:lnTo>
                      <a:pt x="732" y="16"/>
                    </a:lnTo>
                    <a:lnTo>
                      <a:pt x="694" y="24"/>
                    </a:lnTo>
                    <a:lnTo>
                      <a:pt x="686" y="31"/>
                    </a:lnTo>
                    <a:lnTo>
                      <a:pt x="671" y="31"/>
                    </a:lnTo>
                    <a:lnTo>
                      <a:pt x="662" y="31"/>
                    </a:lnTo>
                    <a:lnTo>
                      <a:pt x="647" y="39"/>
                    </a:lnTo>
                    <a:lnTo>
                      <a:pt x="631" y="47"/>
                    </a:lnTo>
                    <a:lnTo>
                      <a:pt x="615" y="47"/>
                    </a:lnTo>
                    <a:lnTo>
                      <a:pt x="592" y="54"/>
                    </a:lnTo>
                    <a:lnTo>
                      <a:pt x="569" y="62"/>
                    </a:lnTo>
                    <a:lnTo>
                      <a:pt x="561" y="62"/>
                    </a:lnTo>
                    <a:lnTo>
                      <a:pt x="498" y="94"/>
                    </a:lnTo>
                    <a:lnTo>
                      <a:pt x="437" y="125"/>
                    </a:lnTo>
                    <a:lnTo>
                      <a:pt x="374" y="157"/>
                    </a:lnTo>
                    <a:lnTo>
                      <a:pt x="320" y="195"/>
                    </a:lnTo>
                    <a:lnTo>
                      <a:pt x="265" y="234"/>
                    </a:lnTo>
                    <a:lnTo>
                      <a:pt x="218" y="281"/>
                    </a:lnTo>
                    <a:lnTo>
                      <a:pt x="171" y="328"/>
                    </a:lnTo>
                    <a:lnTo>
                      <a:pt x="133" y="375"/>
                    </a:lnTo>
                    <a:lnTo>
                      <a:pt x="257" y="319"/>
                    </a:lnTo>
                    <a:lnTo>
                      <a:pt x="343" y="296"/>
                    </a:lnTo>
                    <a:lnTo>
                      <a:pt x="444" y="265"/>
                    </a:lnTo>
                    <a:lnTo>
                      <a:pt x="561" y="242"/>
                    </a:lnTo>
                    <a:lnTo>
                      <a:pt x="686" y="218"/>
                    </a:lnTo>
                    <a:lnTo>
                      <a:pt x="818" y="202"/>
                    </a:lnTo>
                    <a:lnTo>
                      <a:pt x="966" y="195"/>
                    </a:lnTo>
                    <a:lnTo>
                      <a:pt x="1146" y="202"/>
                    </a:lnTo>
                    <a:lnTo>
                      <a:pt x="1333" y="226"/>
                    </a:lnTo>
                    <a:lnTo>
                      <a:pt x="1527" y="273"/>
                    </a:lnTo>
                    <a:lnTo>
                      <a:pt x="1630" y="296"/>
                    </a:lnTo>
                    <a:lnTo>
                      <a:pt x="1738" y="335"/>
                    </a:lnTo>
                    <a:lnTo>
                      <a:pt x="1676" y="265"/>
                    </a:lnTo>
                    <a:lnTo>
                      <a:pt x="1606" y="202"/>
                    </a:lnTo>
                    <a:lnTo>
                      <a:pt x="1527" y="148"/>
                    </a:lnTo>
                    <a:lnTo>
                      <a:pt x="1434" y="101"/>
                    </a:lnTo>
                    <a:lnTo>
                      <a:pt x="1340" y="62"/>
                    </a:lnTo>
                    <a:lnTo>
                      <a:pt x="1247" y="31"/>
                    </a:lnTo>
                    <a:lnTo>
                      <a:pt x="1138" y="8"/>
                    </a:lnTo>
                    <a:lnTo>
                      <a:pt x="1029" y="0"/>
                    </a:lnTo>
                    <a:lnTo>
                      <a:pt x="1013" y="0"/>
                    </a:lnTo>
                    <a:lnTo>
                      <a:pt x="998" y="0"/>
                    </a:lnTo>
                    <a:lnTo>
                      <a:pt x="982" y="0"/>
                    </a:lnTo>
                    <a:lnTo>
                      <a:pt x="975" y="0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1" name="Freeform 181"/>
              <p:cNvSpPr>
                <a:spLocks/>
              </p:cNvSpPr>
              <p:nvPr/>
            </p:nvSpPr>
            <p:spPr bwMode="auto">
              <a:xfrm>
                <a:off x="4821" y="1040"/>
                <a:ext cx="110" cy="14"/>
              </a:xfrm>
              <a:custGeom>
                <a:avLst/>
                <a:gdLst/>
                <a:ahLst/>
                <a:cxnLst>
                  <a:cxn ang="0">
                    <a:pos x="912" y="0"/>
                  </a:cxn>
                  <a:cxn ang="0">
                    <a:pos x="718" y="8"/>
                  </a:cxn>
                  <a:cxn ang="0">
                    <a:pos x="546" y="31"/>
                  </a:cxn>
                  <a:cxn ang="0">
                    <a:pos x="398" y="63"/>
                  </a:cxn>
                  <a:cxn ang="0">
                    <a:pos x="273" y="101"/>
                  </a:cxn>
                  <a:cxn ang="0">
                    <a:pos x="172" y="141"/>
                  </a:cxn>
                  <a:cxn ang="0">
                    <a:pos x="94" y="171"/>
                  </a:cxn>
                  <a:cxn ang="0">
                    <a:pos x="32" y="211"/>
                  </a:cxn>
                  <a:cxn ang="0">
                    <a:pos x="16" y="211"/>
                  </a:cxn>
                  <a:cxn ang="0">
                    <a:pos x="0" y="234"/>
                  </a:cxn>
                  <a:cxn ang="0">
                    <a:pos x="16" y="234"/>
                  </a:cxn>
                  <a:cxn ang="0">
                    <a:pos x="32" y="234"/>
                  </a:cxn>
                  <a:cxn ang="0">
                    <a:pos x="102" y="195"/>
                  </a:cxn>
                  <a:cxn ang="0">
                    <a:pos x="172" y="164"/>
                  </a:cxn>
                  <a:cxn ang="0">
                    <a:pos x="273" y="125"/>
                  </a:cxn>
                  <a:cxn ang="0">
                    <a:pos x="398" y="86"/>
                  </a:cxn>
                  <a:cxn ang="0">
                    <a:pos x="554" y="54"/>
                  </a:cxn>
                  <a:cxn ang="0">
                    <a:pos x="725" y="31"/>
                  </a:cxn>
                  <a:cxn ang="0">
                    <a:pos x="912" y="23"/>
                  </a:cxn>
                  <a:cxn ang="0">
                    <a:pos x="1099" y="31"/>
                  </a:cxn>
                  <a:cxn ang="0">
                    <a:pos x="1201" y="39"/>
                  </a:cxn>
                  <a:cxn ang="0">
                    <a:pos x="1310" y="63"/>
                  </a:cxn>
                  <a:cxn ang="0">
                    <a:pos x="1412" y="78"/>
                  </a:cxn>
                  <a:cxn ang="0">
                    <a:pos x="1520" y="110"/>
                  </a:cxn>
                  <a:cxn ang="0">
                    <a:pos x="1637" y="148"/>
                  </a:cxn>
                  <a:cxn ang="0">
                    <a:pos x="1754" y="187"/>
                  </a:cxn>
                  <a:cxn ang="0">
                    <a:pos x="1763" y="187"/>
                  </a:cxn>
                  <a:cxn ang="0">
                    <a:pos x="1747" y="164"/>
                  </a:cxn>
                  <a:cxn ang="0">
                    <a:pos x="1637" y="125"/>
                  </a:cxn>
                  <a:cxn ang="0">
                    <a:pos x="1520" y="86"/>
                  </a:cxn>
                  <a:cxn ang="0">
                    <a:pos x="1412" y="63"/>
                  </a:cxn>
                  <a:cxn ang="0">
                    <a:pos x="1302" y="39"/>
                  </a:cxn>
                  <a:cxn ang="0">
                    <a:pos x="1201" y="23"/>
                  </a:cxn>
                  <a:cxn ang="0">
                    <a:pos x="1099" y="8"/>
                  </a:cxn>
                  <a:cxn ang="0">
                    <a:pos x="912" y="0"/>
                  </a:cxn>
                </a:cxnLst>
                <a:rect l="0" t="0" r="r" b="b"/>
                <a:pathLst>
                  <a:path w="1763" h="234">
                    <a:moveTo>
                      <a:pt x="912" y="0"/>
                    </a:moveTo>
                    <a:lnTo>
                      <a:pt x="718" y="8"/>
                    </a:lnTo>
                    <a:lnTo>
                      <a:pt x="546" y="31"/>
                    </a:lnTo>
                    <a:lnTo>
                      <a:pt x="398" y="63"/>
                    </a:lnTo>
                    <a:lnTo>
                      <a:pt x="273" y="101"/>
                    </a:lnTo>
                    <a:lnTo>
                      <a:pt x="172" y="141"/>
                    </a:lnTo>
                    <a:lnTo>
                      <a:pt x="94" y="171"/>
                    </a:lnTo>
                    <a:lnTo>
                      <a:pt x="32" y="211"/>
                    </a:lnTo>
                    <a:lnTo>
                      <a:pt x="16" y="211"/>
                    </a:lnTo>
                    <a:lnTo>
                      <a:pt x="0" y="234"/>
                    </a:lnTo>
                    <a:lnTo>
                      <a:pt x="16" y="234"/>
                    </a:lnTo>
                    <a:lnTo>
                      <a:pt x="32" y="234"/>
                    </a:lnTo>
                    <a:lnTo>
                      <a:pt x="102" y="195"/>
                    </a:lnTo>
                    <a:lnTo>
                      <a:pt x="172" y="164"/>
                    </a:lnTo>
                    <a:lnTo>
                      <a:pt x="273" y="125"/>
                    </a:lnTo>
                    <a:lnTo>
                      <a:pt x="398" y="86"/>
                    </a:lnTo>
                    <a:lnTo>
                      <a:pt x="554" y="54"/>
                    </a:lnTo>
                    <a:lnTo>
                      <a:pt x="725" y="31"/>
                    </a:lnTo>
                    <a:lnTo>
                      <a:pt x="912" y="23"/>
                    </a:lnTo>
                    <a:lnTo>
                      <a:pt x="1099" y="31"/>
                    </a:lnTo>
                    <a:lnTo>
                      <a:pt x="1201" y="39"/>
                    </a:lnTo>
                    <a:lnTo>
                      <a:pt x="1310" y="63"/>
                    </a:lnTo>
                    <a:lnTo>
                      <a:pt x="1412" y="78"/>
                    </a:lnTo>
                    <a:lnTo>
                      <a:pt x="1520" y="110"/>
                    </a:lnTo>
                    <a:lnTo>
                      <a:pt x="1637" y="148"/>
                    </a:lnTo>
                    <a:lnTo>
                      <a:pt x="1754" y="187"/>
                    </a:lnTo>
                    <a:lnTo>
                      <a:pt x="1763" y="187"/>
                    </a:lnTo>
                    <a:lnTo>
                      <a:pt x="1747" y="164"/>
                    </a:lnTo>
                    <a:lnTo>
                      <a:pt x="1637" y="125"/>
                    </a:lnTo>
                    <a:lnTo>
                      <a:pt x="1520" y="86"/>
                    </a:lnTo>
                    <a:lnTo>
                      <a:pt x="1412" y="63"/>
                    </a:lnTo>
                    <a:lnTo>
                      <a:pt x="1302" y="39"/>
                    </a:lnTo>
                    <a:lnTo>
                      <a:pt x="1201" y="23"/>
                    </a:lnTo>
                    <a:lnTo>
                      <a:pt x="1099" y="8"/>
                    </a:lnTo>
                    <a:lnTo>
                      <a:pt x="912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2" name="Freeform 182"/>
              <p:cNvSpPr>
                <a:spLocks/>
              </p:cNvSpPr>
              <p:nvPr/>
            </p:nvSpPr>
            <p:spPr bwMode="auto">
              <a:xfrm>
                <a:off x="4820" y="1035"/>
                <a:ext cx="113" cy="18"/>
              </a:xfrm>
              <a:custGeom>
                <a:avLst/>
                <a:gdLst/>
                <a:ahLst/>
                <a:cxnLst>
                  <a:cxn ang="0">
                    <a:pos x="927" y="0"/>
                  </a:cxn>
                  <a:cxn ang="0">
                    <a:pos x="779" y="7"/>
                  </a:cxn>
                  <a:cxn ang="0">
                    <a:pos x="647" y="23"/>
                  </a:cxn>
                  <a:cxn ang="0">
                    <a:pos x="522" y="47"/>
                  </a:cxn>
                  <a:cxn ang="0">
                    <a:pos x="405" y="70"/>
                  </a:cxn>
                  <a:cxn ang="0">
                    <a:pos x="304" y="101"/>
                  </a:cxn>
                  <a:cxn ang="0">
                    <a:pos x="218" y="124"/>
                  </a:cxn>
                  <a:cxn ang="0">
                    <a:pos x="94" y="180"/>
                  </a:cxn>
                  <a:cxn ang="0">
                    <a:pos x="24" y="218"/>
                  </a:cxn>
                  <a:cxn ang="0">
                    <a:pos x="15" y="218"/>
                  </a:cxn>
                  <a:cxn ang="0">
                    <a:pos x="8" y="234"/>
                  </a:cxn>
                  <a:cxn ang="0">
                    <a:pos x="0" y="250"/>
                  </a:cxn>
                  <a:cxn ang="0">
                    <a:pos x="8" y="265"/>
                  </a:cxn>
                  <a:cxn ang="0">
                    <a:pos x="31" y="281"/>
                  </a:cxn>
                  <a:cxn ang="0">
                    <a:pos x="47" y="281"/>
                  </a:cxn>
                  <a:cxn ang="0">
                    <a:pos x="109" y="241"/>
                  </a:cxn>
                  <a:cxn ang="0">
                    <a:pos x="187" y="211"/>
                  </a:cxn>
                  <a:cxn ang="0">
                    <a:pos x="288" y="171"/>
                  </a:cxn>
                  <a:cxn ang="0">
                    <a:pos x="413" y="133"/>
                  </a:cxn>
                  <a:cxn ang="0">
                    <a:pos x="561" y="101"/>
                  </a:cxn>
                  <a:cxn ang="0">
                    <a:pos x="733" y="78"/>
                  </a:cxn>
                  <a:cxn ang="0">
                    <a:pos x="927" y="70"/>
                  </a:cxn>
                  <a:cxn ang="0">
                    <a:pos x="1114" y="78"/>
                  </a:cxn>
                  <a:cxn ang="0">
                    <a:pos x="1216" y="93"/>
                  </a:cxn>
                  <a:cxn ang="0">
                    <a:pos x="1317" y="109"/>
                  </a:cxn>
                  <a:cxn ang="0">
                    <a:pos x="1427" y="133"/>
                  </a:cxn>
                  <a:cxn ang="0">
                    <a:pos x="1535" y="156"/>
                  </a:cxn>
                  <a:cxn ang="0">
                    <a:pos x="1652" y="195"/>
                  </a:cxn>
                  <a:cxn ang="0">
                    <a:pos x="1762" y="234"/>
                  </a:cxn>
                  <a:cxn ang="0">
                    <a:pos x="1778" y="234"/>
                  </a:cxn>
                  <a:cxn ang="0">
                    <a:pos x="1793" y="234"/>
                  </a:cxn>
                  <a:cxn ang="0">
                    <a:pos x="1808" y="211"/>
                  </a:cxn>
                  <a:cxn ang="0">
                    <a:pos x="1808" y="203"/>
                  </a:cxn>
                  <a:cxn ang="0">
                    <a:pos x="1801" y="187"/>
                  </a:cxn>
                  <a:cxn ang="0">
                    <a:pos x="1785" y="171"/>
                  </a:cxn>
                  <a:cxn ang="0">
                    <a:pos x="1722" y="148"/>
                  </a:cxn>
                  <a:cxn ang="0">
                    <a:pos x="1699" y="140"/>
                  </a:cxn>
                  <a:cxn ang="0">
                    <a:pos x="1591" y="101"/>
                  </a:cxn>
                  <a:cxn ang="0">
                    <a:pos x="1488" y="78"/>
                  </a:cxn>
                  <a:cxn ang="0">
                    <a:pos x="1294" y="31"/>
                  </a:cxn>
                  <a:cxn ang="0">
                    <a:pos x="1107" y="7"/>
                  </a:cxn>
                  <a:cxn ang="0">
                    <a:pos x="927" y="0"/>
                  </a:cxn>
                </a:cxnLst>
                <a:rect l="0" t="0" r="r" b="b"/>
                <a:pathLst>
                  <a:path w="1808" h="281">
                    <a:moveTo>
                      <a:pt x="927" y="0"/>
                    </a:moveTo>
                    <a:lnTo>
                      <a:pt x="779" y="7"/>
                    </a:lnTo>
                    <a:lnTo>
                      <a:pt x="647" y="23"/>
                    </a:lnTo>
                    <a:lnTo>
                      <a:pt x="522" y="47"/>
                    </a:lnTo>
                    <a:lnTo>
                      <a:pt x="405" y="70"/>
                    </a:lnTo>
                    <a:lnTo>
                      <a:pt x="304" y="101"/>
                    </a:lnTo>
                    <a:lnTo>
                      <a:pt x="218" y="124"/>
                    </a:lnTo>
                    <a:lnTo>
                      <a:pt x="94" y="180"/>
                    </a:lnTo>
                    <a:lnTo>
                      <a:pt x="24" y="218"/>
                    </a:lnTo>
                    <a:lnTo>
                      <a:pt x="15" y="218"/>
                    </a:lnTo>
                    <a:lnTo>
                      <a:pt x="8" y="234"/>
                    </a:lnTo>
                    <a:lnTo>
                      <a:pt x="0" y="250"/>
                    </a:lnTo>
                    <a:lnTo>
                      <a:pt x="8" y="265"/>
                    </a:lnTo>
                    <a:lnTo>
                      <a:pt x="31" y="281"/>
                    </a:lnTo>
                    <a:lnTo>
                      <a:pt x="47" y="281"/>
                    </a:lnTo>
                    <a:lnTo>
                      <a:pt x="109" y="241"/>
                    </a:lnTo>
                    <a:lnTo>
                      <a:pt x="187" y="211"/>
                    </a:lnTo>
                    <a:lnTo>
                      <a:pt x="288" y="171"/>
                    </a:lnTo>
                    <a:lnTo>
                      <a:pt x="413" y="133"/>
                    </a:lnTo>
                    <a:lnTo>
                      <a:pt x="561" y="101"/>
                    </a:lnTo>
                    <a:lnTo>
                      <a:pt x="733" y="78"/>
                    </a:lnTo>
                    <a:lnTo>
                      <a:pt x="927" y="70"/>
                    </a:lnTo>
                    <a:lnTo>
                      <a:pt x="1114" y="78"/>
                    </a:lnTo>
                    <a:lnTo>
                      <a:pt x="1216" y="93"/>
                    </a:lnTo>
                    <a:lnTo>
                      <a:pt x="1317" y="109"/>
                    </a:lnTo>
                    <a:lnTo>
                      <a:pt x="1427" y="133"/>
                    </a:lnTo>
                    <a:lnTo>
                      <a:pt x="1535" y="156"/>
                    </a:lnTo>
                    <a:lnTo>
                      <a:pt x="1652" y="195"/>
                    </a:lnTo>
                    <a:lnTo>
                      <a:pt x="1762" y="234"/>
                    </a:lnTo>
                    <a:lnTo>
                      <a:pt x="1778" y="234"/>
                    </a:lnTo>
                    <a:lnTo>
                      <a:pt x="1793" y="234"/>
                    </a:lnTo>
                    <a:lnTo>
                      <a:pt x="1808" y="211"/>
                    </a:lnTo>
                    <a:lnTo>
                      <a:pt x="1808" y="203"/>
                    </a:lnTo>
                    <a:lnTo>
                      <a:pt x="1801" y="187"/>
                    </a:lnTo>
                    <a:lnTo>
                      <a:pt x="1785" y="171"/>
                    </a:lnTo>
                    <a:lnTo>
                      <a:pt x="1722" y="148"/>
                    </a:lnTo>
                    <a:lnTo>
                      <a:pt x="1699" y="140"/>
                    </a:lnTo>
                    <a:lnTo>
                      <a:pt x="1591" y="101"/>
                    </a:lnTo>
                    <a:lnTo>
                      <a:pt x="1488" y="78"/>
                    </a:lnTo>
                    <a:lnTo>
                      <a:pt x="1294" y="31"/>
                    </a:lnTo>
                    <a:lnTo>
                      <a:pt x="1107" y="7"/>
                    </a:lnTo>
                    <a:lnTo>
                      <a:pt x="927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3" name="Freeform 183"/>
              <p:cNvSpPr>
                <a:spLocks noEditPoints="1"/>
              </p:cNvSpPr>
              <p:nvPr/>
            </p:nvSpPr>
            <p:spPr bwMode="auto">
              <a:xfrm>
                <a:off x="4934" y="1072"/>
                <a:ext cx="2" cy="8"/>
              </a:xfrm>
              <a:custGeom>
                <a:avLst/>
                <a:gdLst/>
                <a:ahLst/>
                <a:cxnLst>
                  <a:cxn ang="0">
                    <a:pos x="0" y="125"/>
                  </a:cxn>
                  <a:cxn ang="0">
                    <a:pos x="0" y="133"/>
                  </a:cxn>
                  <a:cxn ang="0">
                    <a:pos x="0" y="125"/>
                  </a:cxn>
                  <a:cxn ang="0">
                    <a:pos x="23" y="0"/>
                  </a:cxn>
                  <a:cxn ang="0">
                    <a:pos x="16" y="0"/>
                  </a:cxn>
                  <a:cxn ang="0">
                    <a:pos x="16" y="63"/>
                  </a:cxn>
                  <a:cxn ang="0">
                    <a:pos x="0" y="125"/>
                  </a:cxn>
                  <a:cxn ang="0">
                    <a:pos x="16" y="63"/>
                  </a:cxn>
                  <a:cxn ang="0">
                    <a:pos x="23" y="0"/>
                  </a:cxn>
                </a:cxnLst>
                <a:rect l="0" t="0" r="r" b="b"/>
                <a:pathLst>
                  <a:path w="23" h="133">
                    <a:moveTo>
                      <a:pt x="0" y="125"/>
                    </a:moveTo>
                    <a:lnTo>
                      <a:pt x="0" y="133"/>
                    </a:lnTo>
                    <a:lnTo>
                      <a:pt x="0" y="125"/>
                    </a:lnTo>
                    <a:close/>
                    <a:moveTo>
                      <a:pt x="23" y="0"/>
                    </a:moveTo>
                    <a:lnTo>
                      <a:pt x="16" y="0"/>
                    </a:lnTo>
                    <a:lnTo>
                      <a:pt x="16" y="63"/>
                    </a:lnTo>
                    <a:lnTo>
                      <a:pt x="0" y="125"/>
                    </a:lnTo>
                    <a:lnTo>
                      <a:pt x="16" y="6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4" name="Freeform 184"/>
              <p:cNvSpPr>
                <a:spLocks/>
              </p:cNvSpPr>
              <p:nvPr/>
            </p:nvSpPr>
            <p:spPr bwMode="auto">
              <a:xfrm>
                <a:off x="4915" y="1067"/>
                <a:ext cx="20" cy="21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94" y="63"/>
                  </a:cxn>
                  <a:cxn ang="0">
                    <a:pos x="109" y="133"/>
                  </a:cxn>
                  <a:cxn ang="0">
                    <a:pos x="117" y="203"/>
                  </a:cxn>
                  <a:cxn ang="0">
                    <a:pos x="117" y="281"/>
                  </a:cxn>
                  <a:cxn ang="0">
                    <a:pos x="0" y="241"/>
                  </a:cxn>
                  <a:cxn ang="0">
                    <a:pos x="125" y="281"/>
                  </a:cxn>
                  <a:cxn ang="0">
                    <a:pos x="249" y="328"/>
                  </a:cxn>
                  <a:cxn ang="0">
                    <a:pos x="258" y="335"/>
                  </a:cxn>
                  <a:cxn ang="0">
                    <a:pos x="288" y="265"/>
                  </a:cxn>
                  <a:cxn ang="0">
                    <a:pos x="312" y="203"/>
                  </a:cxn>
                  <a:cxn ang="0">
                    <a:pos x="312" y="195"/>
                  </a:cxn>
                  <a:cxn ang="0">
                    <a:pos x="328" y="133"/>
                  </a:cxn>
                  <a:cxn ang="0">
                    <a:pos x="328" y="70"/>
                  </a:cxn>
                  <a:cxn ang="0">
                    <a:pos x="328" y="77"/>
                  </a:cxn>
                  <a:cxn ang="0">
                    <a:pos x="312" y="70"/>
                  </a:cxn>
                  <a:cxn ang="0">
                    <a:pos x="187" y="31"/>
                  </a:cxn>
                  <a:cxn ang="0">
                    <a:pos x="71" y="0"/>
                  </a:cxn>
                </a:cxnLst>
                <a:rect l="0" t="0" r="r" b="b"/>
                <a:pathLst>
                  <a:path w="328" h="335">
                    <a:moveTo>
                      <a:pt x="71" y="0"/>
                    </a:moveTo>
                    <a:lnTo>
                      <a:pt x="94" y="63"/>
                    </a:lnTo>
                    <a:lnTo>
                      <a:pt x="109" y="133"/>
                    </a:lnTo>
                    <a:lnTo>
                      <a:pt x="117" y="203"/>
                    </a:lnTo>
                    <a:lnTo>
                      <a:pt x="117" y="281"/>
                    </a:lnTo>
                    <a:lnTo>
                      <a:pt x="0" y="241"/>
                    </a:lnTo>
                    <a:lnTo>
                      <a:pt x="125" y="281"/>
                    </a:lnTo>
                    <a:lnTo>
                      <a:pt x="249" y="328"/>
                    </a:lnTo>
                    <a:lnTo>
                      <a:pt x="258" y="335"/>
                    </a:lnTo>
                    <a:lnTo>
                      <a:pt x="288" y="265"/>
                    </a:lnTo>
                    <a:lnTo>
                      <a:pt x="312" y="203"/>
                    </a:lnTo>
                    <a:lnTo>
                      <a:pt x="312" y="195"/>
                    </a:lnTo>
                    <a:lnTo>
                      <a:pt x="328" y="133"/>
                    </a:lnTo>
                    <a:lnTo>
                      <a:pt x="328" y="70"/>
                    </a:lnTo>
                    <a:lnTo>
                      <a:pt x="328" y="77"/>
                    </a:lnTo>
                    <a:lnTo>
                      <a:pt x="312" y="70"/>
                    </a:lnTo>
                    <a:lnTo>
                      <a:pt x="187" y="31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5" name="Freeform 185"/>
              <p:cNvSpPr>
                <a:spLocks noEditPoints="1"/>
              </p:cNvSpPr>
              <p:nvPr/>
            </p:nvSpPr>
            <p:spPr bwMode="auto">
              <a:xfrm>
                <a:off x="4844" y="1061"/>
                <a:ext cx="92" cy="11"/>
              </a:xfrm>
              <a:custGeom>
                <a:avLst/>
                <a:gdLst/>
                <a:ahLst/>
                <a:cxnLst>
                  <a:cxn ang="0">
                    <a:pos x="9" y="63"/>
                  </a:cxn>
                  <a:cxn ang="0">
                    <a:pos x="0" y="63"/>
                  </a:cxn>
                  <a:cxn ang="0">
                    <a:pos x="9" y="63"/>
                  </a:cxn>
                  <a:cxn ang="0">
                    <a:pos x="554" y="0"/>
                  </a:cxn>
                  <a:cxn ang="0">
                    <a:pos x="398" y="0"/>
                  </a:cxn>
                  <a:cxn ang="0">
                    <a:pos x="258" y="16"/>
                  </a:cxn>
                  <a:cxn ang="0">
                    <a:pos x="126" y="40"/>
                  </a:cxn>
                  <a:cxn ang="0">
                    <a:pos x="9" y="63"/>
                  </a:cxn>
                  <a:cxn ang="0">
                    <a:pos x="126" y="40"/>
                  </a:cxn>
                  <a:cxn ang="0">
                    <a:pos x="258" y="16"/>
                  </a:cxn>
                  <a:cxn ang="0">
                    <a:pos x="398" y="0"/>
                  </a:cxn>
                  <a:cxn ang="0">
                    <a:pos x="554" y="0"/>
                  </a:cxn>
                  <a:cxn ang="0">
                    <a:pos x="702" y="0"/>
                  </a:cxn>
                  <a:cxn ang="0">
                    <a:pos x="858" y="16"/>
                  </a:cxn>
                  <a:cxn ang="0">
                    <a:pos x="1014" y="40"/>
                  </a:cxn>
                  <a:cxn ang="0">
                    <a:pos x="1186" y="79"/>
                  </a:cxn>
                  <a:cxn ang="0">
                    <a:pos x="1202" y="110"/>
                  </a:cxn>
                  <a:cxn ang="0">
                    <a:pos x="1318" y="141"/>
                  </a:cxn>
                  <a:cxn ang="0">
                    <a:pos x="1443" y="180"/>
                  </a:cxn>
                  <a:cxn ang="0">
                    <a:pos x="1459" y="187"/>
                  </a:cxn>
                  <a:cxn ang="0">
                    <a:pos x="1459" y="180"/>
                  </a:cxn>
                  <a:cxn ang="0">
                    <a:pos x="1466" y="180"/>
                  </a:cxn>
                  <a:cxn ang="0">
                    <a:pos x="1466" y="164"/>
                  </a:cxn>
                  <a:cxn ang="0">
                    <a:pos x="1466" y="157"/>
                  </a:cxn>
                  <a:cxn ang="0">
                    <a:pos x="1450" y="164"/>
                  </a:cxn>
                  <a:cxn ang="0">
                    <a:pos x="1443" y="157"/>
                  </a:cxn>
                  <a:cxn ang="0">
                    <a:pos x="1318" y="117"/>
                  </a:cxn>
                  <a:cxn ang="0">
                    <a:pos x="1202" y="86"/>
                  </a:cxn>
                  <a:cxn ang="0">
                    <a:pos x="1085" y="56"/>
                  </a:cxn>
                  <a:cxn ang="0">
                    <a:pos x="968" y="32"/>
                  </a:cxn>
                  <a:cxn ang="0">
                    <a:pos x="858" y="16"/>
                  </a:cxn>
                  <a:cxn ang="0">
                    <a:pos x="757" y="9"/>
                  </a:cxn>
                  <a:cxn ang="0">
                    <a:pos x="554" y="0"/>
                  </a:cxn>
                </a:cxnLst>
                <a:rect l="0" t="0" r="r" b="b"/>
                <a:pathLst>
                  <a:path w="1466" h="187">
                    <a:moveTo>
                      <a:pt x="9" y="63"/>
                    </a:moveTo>
                    <a:lnTo>
                      <a:pt x="0" y="63"/>
                    </a:lnTo>
                    <a:lnTo>
                      <a:pt x="9" y="63"/>
                    </a:lnTo>
                    <a:close/>
                    <a:moveTo>
                      <a:pt x="554" y="0"/>
                    </a:moveTo>
                    <a:lnTo>
                      <a:pt x="398" y="0"/>
                    </a:lnTo>
                    <a:lnTo>
                      <a:pt x="258" y="16"/>
                    </a:lnTo>
                    <a:lnTo>
                      <a:pt x="126" y="40"/>
                    </a:lnTo>
                    <a:lnTo>
                      <a:pt x="9" y="63"/>
                    </a:lnTo>
                    <a:lnTo>
                      <a:pt x="126" y="40"/>
                    </a:lnTo>
                    <a:lnTo>
                      <a:pt x="258" y="16"/>
                    </a:lnTo>
                    <a:lnTo>
                      <a:pt x="398" y="0"/>
                    </a:lnTo>
                    <a:lnTo>
                      <a:pt x="554" y="0"/>
                    </a:lnTo>
                    <a:lnTo>
                      <a:pt x="702" y="0"/>
                    </a:lnTo>
                    <a:lnTo>
                      <a:pt x="858" y="16"/>
                    </a:lnTo>
                    <a:lnTo>
                      <a:pt x="1014" y="40"/>
                    </a:lnTo>
                    <a:lnTo>
                      <a:pt x="1186" y="79"/>
                    </a:lnTo>
                    <a:lnTo>
                      <a:pt x="1202" y="110"/>
                    </a:lnTo>
                    <a:lnTo>
                      <a:pt x="1318" y="141"/>
                    </a:lnTo>
                    <a:lnTo>
                      <a:pt x="1443" y="180"/>
                    </a:lnTo>
                    <a:lnTo>
                      <a:pt x="1459" y="187"/>
                    </a:lnTo>
                    <a:lnTo>
                      <a:pt x="1459" y="180"/>
                    </a:lnTo>
                    <a:lnTo>
                      <a:pt x="1466" y="180"/>
                    </a:lnTo>
                    <a:lnTo>
                      <a:pt x="1466" y="164"/>
                    </a:lnTo>
                    <a:lnTo>
                      <a:pt x="1466" y="157"/>
                    </a:lnTo>
                    <a:lnTo>
                      <a:pt x="1450" y="164"/>
                    </a:lnTo>
                    <a:lnTo>
                      <a:pt x="1443" y="157"/>
                    </a:lnTo>
                    <a:lnTo>
                      <a:pt x="1318" y="117"/>
                    </a:lnTo>
                    <a:lnTo>
                      <a:pt x="1202" y="86"/>
                    </a:lnTo>
                    <a:lnTo>
                      <a:pt x="1085" y="56"/>
                    </a:lnTo>
                    <a:lnTo>
                      <a:pt x="968" y="32"/>
                    </a:lnTo>
                    <a:lnTo>
                      <a:pt x="858" y="16"/>
                    </a:lnTo>
                    <a:lnTo>
                      <a:pt x="757" y="9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6" name="Freeform 186"/>
              <p:cNvSpPr>
                <a:spLocks/>
              </p:cNvSpPr>
              <p:nvPr/>
            </p:nvSpPr>
            <p:spPr bwMode="auto">
              <a:xfrm>
                <a:off x="4817" y="1068"/>
                <a:ext cx="21" cy="24"/>
              </a:xfrm>
              <a:custGeom>
                <a:avLst/>
                <a:gdLst/>
                <a:ahLst/>
                <a:cxnLst>
                  <a:cxn ang="0">
                    <a:pos x="327" y="0"/>
                  </a:cxn>
                  <a:cxn ang="0">
                    <a:pos x="203" y="40"/>
                  </a:cxn>
                  <a:cxn ang="0">
                    <a:pos x="117" y="79"/>
                  </a:cxn>
                  <a:cxn ang="0">
                    <a:pos x="39" y="117"/>
                  </a:cxn>
                  <a:cxn ang="0">
                    <a:pos x="23" y="117"/>
                  </a:cxn>
                  <a:cxn ang="0">
                    <a:pos x="0" y="110"/>
                  </a:cxn>
                  <a:cxn ang="0">
                    <a:pos x="7" y="149"/>
                  </a:cxn>
                  <a:cxn ang="0">
                    <a:pos x="7" y="173"/>
                  </a:cxn>
                  <a:cxn ang="0">
                    <a:pos x="16" y="188"/>
                  </a:cxn>
                  <a:cxn ang="0">
                    <a:pos x="31" y="243"/>
                  </a:cxn>
                  <a:cxn ang="0">
                    <a:pos x="47" y="297"/>
                  </a:cxn>
                  <a:cxn ang="0">
                    <a:pos x="101" y="391"/>
                  </a:cxn>
                  <a:cxn ang="0">
                    <a:pos x="101" y="375"/>
                  </a:cxn>
                  <a:cxn ang="0">
                    <a:pos x="117" y="367"/>
                  </a:cxn>
                  <a:cxn ang="0">
                    <a:pos x="156" y="344"/>
                  </a:cxn>
                  <a:cxn ang="0">
                    <a:pos x="273" y="290"/>
                  </a:cxn>
                  <a:cxn ang="0">
                    <a:pos x="273" y="219"/>
                  </a:cxn>
                  <a:cxn ang="0">
                    <a:pos x="280" y="141"/>
                  </a:cxn>
                  <a:cxn ang="0">
                    <a:pos x="296" y="70"/>
                  </a:cxn>
                  <a:cxn ang="0">
                    <a:pos x="327" y="0"/>
                  </a:cxn>
                </a:cxnLst>
                <a:rect l="0" t="0" r="r" b="b"/>
                <a:pathLst>
                  <a:path w="327" h="391">
                    <a:moveTo>
                      <a:pt x="327" y="0"/>
                    </a:moveTo>
                    <a:lnTo>
                      <a:pt x="203" y="40"/>
                    </a:lnTo>
                    <a:lnTo>
                      <a:pt x="117" y="79"/>
                    </a:lnTo>
                    <a:lnTo>
                      <a:pt x="39" y="117"/>
                    </a:lnTo>
                    <a:lnTo>
                      <a:pt x="23" y="117"/>
                    </a:lnTo>
                    <a:lnTo>
                      <a:pt x="0" y="110"/>
                    </a:lnTo>
                    <a:lnTo>
                      <a:pt x="7" y="149"/>
                    </a:lnTo>
                    <a:lnTo>
                      <a:pt x="7" y="173"/>
                    </a:lnTo>
                    <a:lnTo>
                      <a:pt x="16" y="188"/>
                    </a:lnTo>
                    <a:lnTo>
                      <a:pt x="31" y="243"/>
                    </a:lnTo>
                    <a:lnTo>
                      <a:pt x="47" y="297"/>
                    </a:lnTo>
                    <a:lnTo>
                      <a:pt x="101" y="391"/>
                    </a:lnTo>
                    <a:lnTo>
                      <a:pt x="101" y="375"/>
                    </a:lnTo>
                    <a:lnTo>
                      <a:pt x="117" y="367"/>
                    </a:lnTo>
                    <a:lnTo>
                      <a:pt x="156" y="344"/>
                    </a:lnTo>
                    <a:lnTo>
                      <a:pt x="273" y="290"/>
                    </a:lnTo>
                    <a:lnTo>
                      <a:pt x="273" y="219"/>
                    </a:lnTo>
                    <a:lnTo>
                      <a:pt x="280" y="141"/>
                    </a:lnTo>
                    <a:lnTo>
                      <a:pt x="296" y="70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7" name="Freeform 187"/>
              <p:cNvSpPr>
                <a:spLocks/>
              </p:cNvSpPr>
              <p:nvPr/>
            </p:nvSpPr>
            <p:spPr bwMode="auto">
              <a:xfrm>
                <a:off x="4817" y="1066"/>
                <a:ext cx="21" cy="9"/>
              </a:xfrm>
              <a:custGeom>
                <a:avLst/>
                <a:gdLst/>
                <a:ahLst/>
                <a:cxnLst>
                  <a:cxn ang="0">
                    <a:pos x="335" y="0"/>
                  </a:cxn>
                  <a:cxn ang="0">
                    <a:pos x="210" y="47"/>
                  </a:cxn>
                  <a:cxn ang="0">
                    <a:pos x="117" y="87"/>
                  </a:cxn>
                  <a:cxn ang="0">
                    <a:pos x="39" y="125"/>
                  </a:cxn>
                  <a:cxn ang="0">
                    <a:pos x="23" y="125"/>
                  </a:cxn>
                  <a:cxn ang="0">
                    <a:pos x="0" y="117"/>
                  </a:cxn>
                  <a:cxn ang="0">
                    <a:pos x="0" y="141"/>
                  </a:cxn>
                  <a:cxn ang="0">
                    <a:pos x="23" y="148"/>
                  </a:cxn>
                  <a:cxn ang="0">
                    <a:pos x="39" y="148"/>
                  </a:cxn>
                  <a:cxn ang="0">
                    <a:pos x="117" y="110"/>
                  </a:cxn>
                  <a:cxn ang="0">
                    <a:pos x="203" y="71"/>
                  </a:cxn>
                  <a:cxn ang="0">
                    <a:pos x="327" y="31"/>
                  </a:cxn>
                  <a:cxn ang="0">
                    <a:pos x="335" y="0"/>
                  </a:cxn>
                </a:cxnLst>
                <a:rect l="0" t="0" r="r" b="b"/>
                <a:pathLst>
                  <a:path w="335" h="148">
                    <a:moveTo>
                      <a:pt x="335" y="0"/>
                    </a:moveTo>
                    <a:lnTo>
                      <a:pt x="210" y="47"/>
                    </a:lnTo>
                    <a:lnTo>
                      <a:pt x="117" y="87"/>
                    </a:lnTo>
                    <a:lnTo>
                      <a:pt x="39" y="125"/>
                    </a:lnTo>
                    <a:lnTo>
                      <a:pt x="23" y="125"/>
                    </a:lnTo>
                    <a:lnTo>
                      <a:pt x="0" y="117"/>
                    </a:lnTo>
                    <a:lnTo>
                      <a:pt x="0" y="141"/>
                    </a:lnTo>
                    <a:lnTo>
                      <a:pt x="23" y="148"/>
                    </a:lnTo>
                    <a:lnTo>
                      <a:pt x="39" y="148"/>
                    </a:lnTo>
                    <a:lnTo>
                      <a:pt x="117" y="110"/>
                    </a:lnTo>
                    <a:lnTo>
                      <a:pt x="203" y="71"/>
                    </a:lnTo>
                    <a:lnTo>
                      <a:pt x="327" y="31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8" name="Freeform 188"/>
              <p:cNvSpPr>
                <a:spLocks/>
              </p:cNvSpPr>
              <p:nvPr/>
            </p:nvSpPr>
            <p:spPr bwMode="auto">
              <a:xfrm>
                <a:off x="4910" y="108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8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9" name="Freeform 189"/>
              <p:cNvSpPr>
                <a:spLocks/>
              </p:cNvSpPr>
              <p:nvPr/>
            </p:nvSpPr>
            <p:spPr bwMode="auto">
              <a:xfrm>
                <a:off x="4914" y="1106"/>
                <a:ext cx="2" cy="1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0" y="16"/>
                  </a:cxn>
                  <a:cxn ang="0">
                    <a:pos x="0" y="24"/>
                  </a:cxn>
                  <a:cxn ang="0">
                    <a:pos x="23" y="0"/>
                  </a:cxn>
                </a:cxnLst>
                <a:rect l="0" t="0" r="r" b="b"/>
                <a:pathLst>
                  <a:path w="23" h="24">
                    <a:moveTo>
                      <a:pt x="23" y="0"/>
                    </a:moveTo>
                    <a:lnTo>
                      <a:pt x="0" y="16"/>
                    </a:lnTo>
                    <a:lnTo>
                      <a:pt x="0" y="2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0" name="Freeform 190"/>
              <p:cNvSpPr>
                <a:spLocks/>
              </p:cNvSpPr>
              <p:nvPr/>
            </p:nvSpPr>
            <p:spPr bwMode="auto">
              <a:xfrm>
                <a:off x="4914" y="1090"/>
                <a:ext cx="14" cy="17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02" y="54"/>
                  </a:cxn>
                  <a:cxn ang="0">
                    <a:pos x="79" y="108"/>
                  </a:cxn>
                  <a:cxn ang="0">
                    <a:pos x="47" y="164"/>
                  </a:cxn>
                  <a:cxn ang="0">
                    <a:pos x="16" y="218"/>
                  </a:cxn>
                  <a:cxn ang="0">
                    <a:pos x="0" y="257"/>
                  </a:cxn>
                  <a:cxn ang="0">
                    <a:pos x="23" y="241"/>
                  </a:cxn>
                  <a:cxn ang="0">
                    <a:pos x="79" y="195"/>
                  </a:cxn>
                  <a:cxn ang="0">
                    <a:pos x="133" y="148"/>
                  </a:cxn>
                  <a:cxn ang="0">
                    <a:pos x="180" y="94"/>
                  </a:cxn>
                  <a:cxn ang="0">
                    <a:pos x="226" y="38"/>
                  </a:cxn>
                  <a:cxn ang="0">
                    <a:pos x="117" y="0"/>
                  </a:cxn>
                </a:cxnLst>
                <a:rect l="0" t="0" r="r" b="b"/>
                <a:pathLst>
                  <a:path w="226" h="257">
                    <a:moveTo>
                      <a:pt x="117" y="0"/>
                    </a:moveTo>
                    <a:lnTo>
                      <a:pt x="102" y="54"/>
                    </a:lnTo>
                    <a:lnTo>
                      <a:pt x="79" y="108"/>
                    </a:lnTo>
                    <a:lnTo>
                      <a:pt x="47" y="164"/>
                    </a:lnTo>
                    <a:lnTo>
                      <a:pt x="16" y="218"/>
                    </a:lnTo>
                    <a:lnTo>
                      <a:pt x="0" y="257"/>
                    </a:lnTo>
                    <a:lnTo>
                      <a:pt x="23" y="241"/>
                    </a:lnTo>
                    <a:lnTo>
                      <a:pt x="79" y="195"/>
                    </a:lnTo>
                    <a:lnTo>
                      <a:pt x="133" y="148"/>
                    </a:lnTo>
                    <a:lnTo>
                      <a:pt x="180" y="94"/>
                    </a:lnTo>
                    <a:lnTo>
                      <a:pt x="226" y="38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1" name="Freeform 191"/>
              <p:cNvSpPr>
                <a:spLocks/>
              </p:cNvSpPr>
              <p:nvPr/>
            </p:nvSpPr>
            <p:spPr bwMode="auto">
              <a:xfrm>
                <a:off x="4913" y="1104"/>
                <a:ext cx="2" cy="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5" y="23"/>
                  </a:cxn>
                  <a:cxn ang="0">
                    <a:pos x="0" y="54"/>
                  </a:cxn>
                  <a:cxn ang="0">
                    <a:pos x="15" y="47"/>
                  </a:cxn>
                  <a:cxn ang="0">
                    <a:pos x="15" y="39"/>
                  </a:cxn>
                  <a:cxn ang="0">
                    <a:pos x="31" y="0"/>
                  </a:cxn>
                </a:cxnLst>
                <a:rect l="0" t="0" r="r" b="b"/>
                <a:pathLst>
                  <a:path w="31" h="54">
                    <a:moveTo>
                      <a:pt x="31" y="0"/>
                    </a:moveTo>
                    <a:lnTo>
                      <a:pt x="15" y="23"/>
                    </a:lnTo>
                    <a:lnTo>
                      <a:pt x="0" y="54"/>
                    </a:lnTo>
                    <a:lnTo>
                      <a:pt x="15" y="47"/>
                    </a:lnTo>
                    <a:lnTo>
                      <a:pt x="15" y="3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9644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2" name="Freeform 192"/>
              <p:cNvSpPr>
                <a:spLocks/>
              </p:cNvSpPr>
              <p:nvPr/>
            </p:nvSpPr>
            <p:spPr bwMode="auto">
              <a:xfrm>
                <a:off x="4861" y="1082"/>
                <a:ext cx="68" cy="11"/>
              </a:xfrm>
              <a:custGeom>
                <a:avLst/>
                <a:gdLst/>
                <a:ahLst/>
                <a:cxnLst>
                  <a:cxn ang="0">
                    <a:pos x="273" y="0"/>
                  </a:cxn>
                  <a:cxn ang="0">
                    <a:pos x="133" y="0"/>
                  </a:cxn>
                  <a:cxn ang="0">
                    <a:pos x="0" y="15"/>
                  </a:cxn>
                  <a:cxn ang="0">
                    <a:pos x="133" y="0"/>
                  </a:cxn>
                  <a:cxn ang="0">
                    <a:pos x="273" y="0"/>
                  </a:cxn>
                  <a:cxn ang="0">
                    <a:pos x="429" y="8"/>
                  </a:cxn>
                  <a:cxn ang="0">
                    <a:pos x="601" y="24"/>
                  </a:cxn>
                  <a:cxn ang="0">
                    <a:pos x="772" y="62"/>
                  </a:cxn>
                  <a:cxn ang="0">
                    <a:pos x="959" y="117"/>
                  </a:cxn>
                  <a:cxn ang="0">
                    <a:pos x="959" y="141"/>
                  </a:cxn>
                  <a:cxn ang="0">
                    <a:pos x="1068" y="179"/>
                  </a:cxn>
                  <a:cxn ang="0">
                    <a:pos x="1076" y="164"/>
                  </a:cxn>
                  <a:cxn ang="0">
                    <a:pos x="967" y="117"/>
                  </a:cxn>
                  <a:cxn ang="0">
                    <a:pos x="858" y="86"/>
                  </a:cxn>
                  <a:cxn ang="0">
                    <a:pos x="757" y="55"/>
                  </a:cxn>
                  <a:cxn ang="0">
                    <a:pos x="655" y="31"/>
                  </a:cxn>
                  <a:cxn ang="0">
                    <a:pos x="554" y="15"/>
                  </a:cxn>
                  <a:cxn ang="0">
                    <a:pos x="460" y="8"/>
                  </a:cxn>
                  <a:cxn ang="0">
                    <a:pos x="273" y="0"/>
                  </a:cxn>
                </a:cxnLst>
                <a:rect l="0" t="0" r="r" b="b"/>
                <a:pathLst>
                  <a:path w="1076" h="179">
                    <a:moveTo>
                      <a:pt x="273" y="0"/>
                    </a:moveTo>
                    <a:lnTo>
                      <a:pt x="133" y="0"/>
                    </a:lnTo>
                    <a:lnTo>
                      <a:pt x="0" y="15"/>
                    </a:lnTo>
                    <a:lnTo>
                      <a:pt x="133" y="0"/>
                    </a:lnTo>
                    <a:lnTo>
                      <a:pt x="273" y="0"/>
                    </a:lnTo>
                    <a:lnTo>
                      <a:pt x="429" y="8"/>
                    </a:lnTo>
                    <a:lnTo>
                      <a:pt x="601" y="24"/>
                    </a:lnTo>
                    <a:lnTo>
                      <a:pt x="772" y="62"/>
                    </a:lnTo>
                    <a:lnTo>
                      <a:pt x="959" y="117"/>
                    </a:lnTo>
                    <a:lnTo>
                      <a:pt x="959" y="141"/>
                    </a:lnTo>
                    <a:lnTo>
                      <a:pt x="1068" y="179"/>
                    </a:lnTo>
                    <a:lnTo>
                      <a:pt x="1076" y="164"/>
                    </a:lnTo>
                    <a:lnTo>
                      <a:pt x="967" y="117"/>
                    </a:lnTo>
                    <a:lnTo>
                      <a:pt x="858" y="86"/>
                    </a:lnTo>
                    <a:lnTo>
                      <a:pt x="757" y="55"/>
                    </a:lnTo>
                    <a:lnTo>
                      <a:pt x="655" y="31"/>
                    </a:lnTo>
                    <a:lnTo>
                      <a:pt x="554" y="15"/>
                    </a:lnTo>
                    <a:lnTo>
                      <a:pt x="460" y="8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3" name="Freeform 193"/>
              <p:cNvSpPr>
                <a:spLocks noEditPoints="1"/>
              </p:cNvSpPr>
              <p:nvPr/>
            </p:nvSpPr>
            <p:spPr bwMode="auto">
              <a:xfrm>
                <a:off x="4912" y="1082"/>
                <a:ext cx="2" cy="1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38" y="15"/>
                  </a:cxn>
                  <a:cxn ang="0">
                    <a:pos x="23" y="8"/>
                  </a:cxn>
                  <a:cxn ang="0">
                    <a:pos x="0" y="0"/>
                  </a:cxn>
                  <a:cxn ang="0">
                    <a:pos x="7" y="8"/>
                  </a:cxn>
                  <a:cxn ang="0">
                    <a:pos x="0" y="0"/>
                  </a:cxn>
                </a:cxnLst>
                <a:rect l="0" t="0" r="r" b="b"/>
                <a:pathLst>
                  <a:path w="38" h="15">
                    <a:moveTo>
                      <a:pt x="23" y="8"/>
                    </a:moveTo>
                    <a:lnTo>
                      <a:pt x="38" y="15"/>
                    </a:lnTo>
                    <a:lnTo>
                      <a:pt x="23" y="8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4" name="Freeform 194"/>
              <p:cNvSpPr>
                <a:spLocks noEditPoints="1"/>
              </p:cNvSpPr>
              <p:nvPr/>
            </p:nvSpPr>
            <p:spPr bwMode="auto">
              <a:xfrm>
                <a:off x="4859" y="1083"/>
                <a:ext cx="2" cy="1"/>
              </a:xfrm>
              <a:custGeom>
                <a:avLst/>
                <a:gdLst/>
                <a:ahLst/>
                <a:cxnLst>
                  <a:cxn ang="0">
                    <a:pos x="7" y="9"/>
                  </a:cxn>
                  <a:cxn ang="0">
                    <a:pos x="0" y="9"/>
                  </a:cxn>
                  <a:cxn ang="0">
                    <a:pos x="7" y="9"/>
                  </a:cxn>
                  <a:cxn ang="0">
                    <a:pos x="30" y="0"/>
                  </a:cxn>
                  <a:cxn ang="0">
                    <a:pos x="15" y="9"/>
                  </a:cxn>
                  <a:cxn ang="0">
                    <a:pos x="30" y="0"/>
                  </a:cxn>
                </a:cxnLst>
                <a:rect l="0" t="0" r="r" b="b"/>
                <a:pathLst>
                  <a:path w="30" h="9">
                    <a:moveTo>
                      <a:pt x="7" y="9"/>
                    </a:moveTo>
                    <a:lnTo>
                      <a:pt x="0" y="9"/>
                    </a:lnTo>
                    <a:lnTo>
                      <a:pt x="7" y="9"/>
                    </a:lnTo>
                    <a:close/>
                    <a:moveTo>
                      <a:pt x="30" y="0"/>
                    </a:moveTo>
                    <a:lnTo>
                      <a:pt x="15" y="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5" name="Freeform 195"/>
              <p:cNvSpPr>
                <a:spLocks/>
              </p:cNvSpPr>
              <p:nvPr/>
            </p:nvSpPr>
            <p:spPr bwMode="auto">
              <a:xfrm>
                <a:off x="4826" y="1091"/>
                <a:ext cx="13" cy="16"/>
              </a:xfrm>
              <a:custGeom>
                <a:avLst/>
                <a:gdLst/>
                <a:ahLst/>
                <a:cxnLst>
                  <a:cxn ang="0">
                    <a:pos x="140" y="0"/>
                  </a:cxn>
                  <a:cxn ang="0">
                    <a:pos x="39" y="55"/>
                  </a:cxn>
                  <a:cxn ang="0">
                    <a:pos x="8" y="70"/>
                  </a:cxn>
                  <a:cxn ang="0">
                    <a:pos x="0" y="79"/>
                  </a:cxn>
                  <a:cxn ang="0">
                    <a:pos x="39" y="125"/>
                  </a:cxn>
                  <a:cxn ang="0">
                    <a:pos x="94" y="172"/>
                  </a:cxn>
                  <a:cxn ang="0">
                    <a:pos x="140" y="219"/>
                  </a:cxn>
                  <a:cxn ang="0">
                    <a:pos x="203" y="257"/>
                  </a:cxn>
                  <a:cxn ang="0">
                    <a:pos x="203" y="250"/>
                  </a:cxn>
                  <a:cxn ang="0">
                    <a:pos x="180" y="180"/>
                  </a:cxn>
                  <a:cxn ang="0">
                    <a:pos x="164" y="102"/>
                  </a:cxn>
                  <a:cxn ang="0">
                    <a:pos x="140" y="0"/>
                  </a:cxn>
                </a:cxnLst>
                <a:rect l="0" t="0" r="r" b="b"/>
                <a:pathLst>
                  <a:path w="203" h="257">
                    <a:moveTo>
                      <a:pt x="140" y="0"/>
                    </a:moveTo>
                    <a:lnTo>
                      <a:pt x="39" y="55"/>
                    </a:lnTo>
                    <a:lnTo>
                      <a:pt x="8" y="70"/>
                    </a:lnTo>
                    <a:lnTo>
                      <a:pt x="0" y="79"/>
                    </a:lnTo>
                    <a:lnTo>
                      <a:pt x="39" y="125"/>
                    </a:lnTo>
                    <a:lnTo>
                      <a:pt x="94" y="172"/>
                    </a:lnTo>
                    <a:lnTo>
                      <a:pt x="140" y="219"/>
                    </a:lnTo>
                    <a:lnTo>
                      <a:pt x="203" y="257"/>
                    </a:lnTo>
                    <a:lnTo>
                      <a:pt x="203" y="250"/>
                    </a:lnTo>
                    <a:lnTo>
                      <a:pt x="180" y="180"/>
                    </a:lnTo>
                    <a:lnTo>
                      <a:pt x="164" y="102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6" name="Freeform 196"/>
              <p:cNvSpPr>
                <a:spLocks/>
              </p:cNvSpPr>
              <p:nvPr/>
            </p:nvSpPr>
            <p:spPr bwMode="auto">
              <a:xfrm>
                <a:off x="4825" y="1090"/>
                <a:ext cx="10" cy="6"/>
              </a:xfrm>
              <a:custGeom>
                <a:avLst/>
                <a:gdLst/>
                <a:ahLst/>
                <a:cxnLst>
                  <a:cxn ang="0">
                    <a:pos x="156" y="0"/>
                  </a:cxn>
                  <a:cxn ang="0">
                    <a:pos x="55" y="47"/>
                  </a:cxn>
                  <a:cxn ang="0">
                    <a:pos x="16" y="62"/>
                  </a:cxn>
                  <a:cxn ang="0">
                    <a:pos x="9" y="70"/>
                  </a:cxn>
                  <a:cxn ang="0">
                    <a:pos x="0" y="70"/>
                  </a:cxn>
                  <a:cxn ang="0">
                    <a:pos x="16" y="94"/>
                  </a:cxn>
                  <a:cxn ang="0">
                    <a:pos x="24" y="85"/>
                  </a:cxn>
                  <a:cxn ang="0">
                    <a:pos x="55" y="70"/>
                  </a:cxn>
                  <a:cxn ang="0">
                    <a:pos x="156" y="15"/>
                  </a:cxn>
                  <a:cxn ang="0">
                    <a:pos x="156" y="0"/>
                  </a:cxn>
                </a:cxnLst>
                <a:rect l="0" t="0" r="r" b="b"/>
                <a:pathLst>
                  <a:path w="156" h="94">
                    <a:moveTo>
                      <a:pt x="156" y="0"/>
                    </a:moveTo>
                    <a:lnTo>
                      <a:pt x="55" y="47"/>
                    </a:lnTo>
                    <a:lnTo>
                      <a:pt x="16" y="62"/>
                    </a:lnTo>
                    <a:lnTo>
                      <a:pt x="9" y="70"/>
                    </a:lnTo>
                    <a:lnTo>
                      <a:pt x="0" y="70"/>
                    </a:lnTo>
                    <a:lnTo>
                      <a:pt x="16" y="94"/>
                    </a:lnTo>
                    <a:lnTo>
                      <a:pt x="24" y="85"/>
                    </a:lnTo>
                    <a:lnTo>
                      <a:pt x="55" y="70"/>
                    </a:lnTo>
                    <a:lnTo>
                      <a:pt x="156" y="15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7" name="Freeform 197"/>
              <p:cNvSpPr>
                <a:spLocks/>
              </p:cNvSpPr>
              <p:nvPr/>
            </p:nvSpPr>
            <p:spPr bwMode="auto">
              <a:xfrm>
                <a:off x="4816" y="1056"/>
                <a:ext cx="121" cy="18"/>
              </a:xfrm>
              <a:custGeom>
                <a:avLst/>
                <a:gdLst/>
                <a:ahLst/>
                <a:cxnLst>
                  <a:cxn ang="0">
                    <a:pos x="998" y="0"/>
                  </a:cxn>
                  <a:cxn ang="0">
                    <a:pos x="827" y="9"/>
                  </a:cxn>
                  <a:cxn ang="0">
                    <a:pos x="678" y="23"/>
                  </a:cxn>
                  <a:cxn ang="0">
                    <a:pos x="538" y="47"/>
                  </a:cxn>
                  <a:cxn ang="0">
                    <a:pos x="413" y="70"/>
                  </a:cxn>
                  <a:cxn ang="0">
                    <a:pos x="250" y="126"/>
                  </a:cxn>
                  <a:cxn ang="0">
                    <a:pos x="125" y="172"/>
                  </a:cxn>
                  <a:cxn ang="0">
                    <a:pos x="47" y="203"/>
                  </a:cxn>
                  <a:cxn ang="0">
                    <a:pos x="16" y="219"/>
                  </a:cxn>
                  <a:cxn ang="0">
                    <a:pos x="16" y="227"/>
                  </a:cxn>
                  <a:cxn ang="0">
                    <a:pos x="0" y="243"/>
                  </a:cxn>
                  <a:cxn ang="0">
                    <a:pos x="8" y="266"/>
                  </a:cxn>
                  <a:cxn ang="0">
                    <a:pos x="16" y="273"/>
                  </a:cxn>
                  <a:cxn ang="0">
                    <a:pos x="39" y="281"/>
                  </a:cxn>
                  <a:cxn ang="0">
                    <a:pos x="55" y="281"/>
                  </a:cxn>
                  <a:cxn ang="0">
                    <a:pos x="133" y="243"/>
                  </a:cxn>
                  <a:cxn ang="0">
                    <a:pos x="226" y="203"/>
                  </a:cxn>
                  <a:cxn ang="0">
                    <a:pos x="351" y="156"/>
                  </a:cxn>
                  <a:cxn ang="0">
                    <a:pos x="444" y="133"/>
                  </a:cxn>
                  <a:cxn ang="0">
                    <a:pos x="453" y="133"/>
                  </a:cxn>
                  <a:cxn ang="0">
                    <a:pos x="570" y="110"/>
                  </a:cxn>
                  <a:cxn ang="0">
                    <a:pos x="702" y="86"/>
                  </a:cxn>
                  <a:cxn ang="0">
                    <a:pos x="842" y="70"/>
                  </a:cxn>
                  <a:cxn ang="0">
                    <a:pos x="998" y="70"/>
                  </a:cxn>
                  <a:cxn ang="0">
                    <a:pos x="1201" y="79"/>
                  </a:cxn>
                  <a:cxn ang="0">
                    <a:pos x="1302" y="86"/>
                  </a:cxn>
                  <a:cxn ang="0">
                    <a:pos x="1412" y="102"/>
                  </a:cxn>
                  <a:cxn ang="0">
                    <a:pos x="1529" y="126"/>
                  </a:cxn>
                  <a:cxn ang="0">
                    <a:pos x="1646" y="156"/>
                  </a:cxn>
                  <a:cxn ang="0">
                    <a:pos x="1762" y="187"/>
                  </a:cxn>
                  <a:cxn ang="0">
                    <a:pos x="1887" y="227"/>
                  </a:cxn>
                  <a:cxn ang="0">
                    <a:pos x="1894" y="234"/>
                  </a:cxn>
                  <a:cxn ang="0">
                    <a:pos x="1910" y="227"/>
                  </a:cxn>
                  <a:cxn ang="0">
                    <a:pos x="1926" y="211"/>
                  </a:cxn>
                  <a:cxn ang="0">
                    <a:pos x="1934" y="196"/>
                  </a:cxn>
                  <a:cxn ang="0">
                    <a:pos x="1926" y="180"/>
                  </a:cxn>
                  <a:cxn ang="0">
                    <a:pos x="1910" y="172"/>
                  </a:cxn>
                  <a:cxn ang="0">
                    <a:pos x="1903" y="164"/>
                  </a:cxn>
                  <a:cxn ang="0">
                    <a:pos x="1739" y="110"/>
                  </a:cxn>
                  <a:cxn ang="0">
                    <a:pos x="1575" y="70"/>
                  </a:cxn>
                  <a:cxn ang="0">
                    <a:pos x="1419" y="39"/>
                  </a:cxn>
                  <a:cxn ang="0">
                    <a:pos x="1271" y="16"/>
                  </a:cxn>
                  <a:cxn ang="0">
                    <a:pos x="1131" y="9"/>
                  </a:cxn>
                  <a:cxn ang="0">
                    <a:pos x="998" y="0"/>
                  </a:cxn>
                </a:cxnLst>
                <a:rect l="0" t="0" r="r" b="b"/>
                <a:pathLst>
                  <a:path w="1934" h="281">
                    <a:moveTo>
                      <a:pt x="998" y="0"/>
                    </a:moveTo>
                    <a:lnTo>
                      <a:pt x="827" y="9"/>
                    </a:lnTo>
                    <a:lnTo>
                      <a:pt x="678" y="23"/>
                    </a:lnTo>
                    <a:lnTo>
                      <a:pt x="538" y="47"/>
                    </a:lnTo>
                    <a:lnTo>
                      <a:pt x="413" y="70"/>
                    </a:lnTo>
                    <a:lnTo>
                      <a:pt x="250" y="126"/>
                    </a:lnTo>
                    <a:lnTo>
                      <a:pt x="125" y="172"/>
                    </a:lnTo>
                    <a:lnTo>
                      <a:pt x="47" y="203"/>
                    </a:lnTo>
                    <a:lnTo>
                      <a:pt x="16" y="219"/>
                    </a:lnTo>
                    <a:lnTo>
                      <a:pt x="16" y="227"/>
                    </a:lnTo>
                    <a:lnTo>
                      <a:pt x="0" y="243"/>
                    </a:lnTo>
                    <a:lnTo>
                      <a:pt x="8" y="266"/>
                    </a:lnTo>
                    <a:lnTo>
                      <a:pt x="16" y="273"/>
                    </a:lnTo>
                    <a:lnTo>
                      <a:pt x="39" y="281"/>
                    </a:lnTo>
                    <a:lnTo>
                      <a:pt x="55" y="281"/>
                    </a:lnTo>
                    <a:lnTo>
                      <a:pt x="133" y="243"/>
                    </a:lnTo>
                    <a:lnTo>
                      <a:pt x="226" y="203"/>
                    </a:lnTo>
                    <a:lnTo>
                      <a:pt x="351" y="156"/>
                    </a:lnTo>
                    <a:lnTo>
                      <a:pt x="444" y="133"/>
                    </a:lnTo>
                    <a:lnTo>
                      <a:pt x="453" y="133"/>
                    </a:lnTo>
                    <a:lnTo>
                      <a:pt x="570" y="110"/>
                    </a:lnTo>
                    <a:lnTo>
                      <a:pt x="702" y="86"/>
                    </a:lnTo>
                    <a:lnTo>
                      <a:pt x="842" y="70"/>
                    </a:lnTo>
                    <a:lnTo>
                      <a:pt x="998" y="70"/>
                    </a:lnTo>
                    <a:lnTo>
                      <a:pt x="1201" y="79"/>
                    </a:lnTo>
                    <a:lnTo>
                      <a:pt x="1302" y="86"/>
                    </a:lnTo>
                    <a:lnTo>
                      <a:pt x="1412" y="102"/>
                    </a:lnTo>
                    <a:lnTo>
                      <a:pt x="1529" y="126"/>
                    </a:lnTo>
                    <a:lnTo>
                      <a:pt x="1646" y="156"/>
                    </a:lnTo>
                    <a:lnTo>
                      <a:pt x="1762" y="187"/>
                    </a:lnTo>
                    <a:lnTo>
                      <a:pt x="1887" y="227"/>
                    </a:lnTo>
                    <a:lnTo>
                      <a:pt x="1894" y="234"/>
                    </a:lnTo>
                    <a:lnTo>
                      <a:pt x="1910" y="227"/>
                    </a:lnTo>
                    <a:lnTo>
                      <a:pt x="1926" y="211"/>
                    </a:lnTo>
                    <a:lnTo>
                      <a:pt x="1934" y="196"/>
                    </a:lnTo>
                    <a:lnTo>
                      <a:pt x="1926" y="180"/>
                    </a:lnTo>
                    <a:lnTo>
                      <a:pt x="1910" y="172"/>
                    </a:lnTo>
                    <a:lnTo>
                      <a:pt x="1903" y="164"/>
                    </a:lnTo>
                    <a:lnTo>
                      <a:pt x="1739" y="110"/>
                    </a:lnTo>
                    <a:lnTo>
                      <a:pt x="1575" y="70"/>
                    </a:lnTo>
                    <a:lnTo>
                      <a:pt x="1419" y="39"/>
                    </a:lnTo>
                    <a:lnTo>
                      <a:pt x="1271" y="16"/>
                    </a:lnTo>
                    <a:lnTo>
                      <a:pt x="1131" y="9"/>
                    </a:lnTo>
                    <a:lnTo>
                      <a:pt x="998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8" name="Freeform 198"/>
              <p:cNvSpPr>
                <a:spLocks/>
              </p:cNvSpPr>
              <p:nvPr/>
            </p:nvSpPr>
            <p:spPr bwMode="auto">
              <a:xfrm>
                <a:off x="4823" y="1077"/>
                <a:ext cx="108" cy="18"/>
              </a:xfrm>
              <a:custGeom>
                <a:avLst/>
                <a:gdLst/>
                <a:ahLst/>
                <a:cxnLst>
                  <a:cxn ang="0">
                    <a:pos x="881" y="0"/>
                  </a:cxn>
                  <a:cxn ang="0">
                    <a:pos x="764" y="8"/>
                  </a:cxn>
                  <a:cxn ang="0">
                    <a:pos x="663" y="15"/>
                  </a:cxn>
                  <a:cxn ang="0">
                    <a:pos x="561" y="31"/>
                  </a:cxn>
                  <a:cxn ang="0">
                    <a:pos x="468" y="47"/>
                  </a:cxn>
                  <a:cxn ang="0">
                    <a:pos x="304" y="94"/>
                  </a:cxn>
                  <a:cxn ang="0">
                    <a:pos x="172" y="141"/>
                  </a:cxn>
                  <a:cxn ang="0">
                    <a:pos x="55" y="195"/>
                  </a:cxn>
                  <a:cxn ang="0">
                    <a:pos x="16" y="218"/>
                  </a:cxn>
                  <a:cxn ang="0">
                    <a:pos x="0" y="226"/>
                  </a:cxn>
                  <a:cxn ang="0">
                    <a:pos x="0" y="242"/>
                  </a:cxn>
                  <a:cxn ang="0">
                    <a:pos x="0" y="265"/>
                  </a:cxn>
                  <a:cxn ang="0">
                    <a:pos x="23" y="281"/>
                  </a:cxn>
                  <a:cxn ang="0">
                    <a:pos x="32" y="281"/>
                  </a:cxn>
                  <a:cxn ang="0">
                    <a:pos x="39" y="273"/>
                  </a:cxn>
                  <a:cxn ang="0">
                    <a:pos x="78" y="258"/>
                  </a:cxn>
                  <a:cxn ang="0">
                    <a:pos x="179" y="211"/>
                  </a:cxn>
                  <a:cxn ang="0">
                    <a:pos x="257" y="179"/>
                  </a:cxn>
                  <a:cxn ang="0">
                    <a:pos x="343" y="148"/>
                  </a:cxn>
                  <a:cxn ang="0">
                    <a:pos x="453" y="117"/>
                  </a:cxn>
                  <a:cxn ang="0">
                    <a:pos x="570" y="94"/>
                  </a:cxn>
                  <a:cxn ang="0">
                    <a:pos x="577" y="94"/>
                  </a:cxn>
                  <a:cxn ang="0">
                    <a:pos x="585" y="94"/>
                  </a:cxn>
                  <a:cxn ang="0">
                    <a:pos x="600" y="85"/>
                  </a:cxn>
                  <a:cxn ang="0">
                    <a:pos x="608" y="85"/>
                  </a:cxn>
                  <a:cxn ang="0">
                    <a:pos x="741" y="70"/>
                  </a:cxn>
                  <a:cxn ang="0">
                    <a:pos x="881" y="70"/>
                  </a:cxn>
                  <a:cxn ang="0">
                    <a:pos x="1068" y="78"/>
                  </a:cxn>
                  <a:cxn ang="0">
                    <a:pos x="1162" y="85"/>
                  </a:cxn>
                  <a:cxn ang="0">
                    <a:pos x="1263" y="101"/>
                  </a:cxn>
                  <a:cxn ang="0">
                    <a:pos x="1365" y="125"/>
                  </a:cxn>
                  <a:cxn ang="0">
                    <a:pos x="1466" y="156"/>
                  </a:cxn>
                  <a:cxn ang="0">
                    <a:pos x="1575" y="187"/>
                  </a:cxn>
                  <a:cxn ang="0">
                    <a:pos x="1684" y="234"/>
                  </a:cxn>
                  <a:cxn ang="0">
                    <a:pos x="1700" y="234"/>
                  </a:cxn>
                  <a:cxn ang="0">
                    <a:pos x="1716" y="226"/>
                  </a:cxn>
                  <a:cxn ang="0">
                    <a:pos x="1723" y="211"/>
                  </a:cxn>
                  <a:cxn ang="0">
                    <a:pos x="1716" y="179"/>
                  </a:cxn>
                  <a:cxn ang="0">
                    <a:pos x="1707" y="172"/>
                  </a:cxn>
                  <a:cxn ang="0">
                    <a:pos x="1583" y="125"/>
                  </a:cxn>
                  <a:cxn ang="0">
                    <a:pos x="1458" y="85"/>
                  </a:cxn>
                  <a:cxn ang="0">
                    <a:pos x="1450" y="85"/>
                  </a:cxn>
                  <a:cxn ang="0">
                    <a:pos x="1435" y="78"/>
                  </a:cxn>
                  <a:cxn ang="0">
                    <a:pos x="1419" y="78"/>
                  </a:cxn>
                  <a:cxn ang="0">
                    <a:pos x="1412" y="70"/>
                  </a:cxn>
                  <a:cxn ang="0">
                    <a:pos x="1396" y="70"/>
                  </a:cxn>
                  <a:cxn ang="0">
                    <a:pos x="1388" y="62"/>
                  </a:cxn>
                  <a:cxn ang="0">
                    <a:pos x="1248" y="39"/>
                  </a:cxn>
                  <a:cxn ang="0">
                    <a:pos x="1122" y="15"/>
                  </a:cxn>
                  <a:cxn ang="0">
                    <a:pos x="998" y="8"/>
                  </a:cxn>
                  <a:cxn ang="0">
                    <a:pos x="881" y="0"/>
                  </a:cxn>
                </a:cxnLst>
                <a:rect l="0" t="0" r="r" b="b"/>
                <a:pathLst>
                  <a:path w="1723" h="281">
                    <a:moveTo>
                      <a:pt x="881" y="0"/>
                    </a:moveTo>
                    <a:lnTo>
                      <a:pt x="764" y="8"/>
                    </a:lnTo>
                    <a:lnTo>
                      <a:pt x="663" y="15"/>
                    </a:lnTo>
                    <a:lnTo>
                      <a:pt x="561" y="31"/>
                    </a:lnTo>
                    <a:lnTo>
                      <a:pt x="468" y="47"/>
                    </a:lnTo>
                    <a:lnTo>
                      <a:pt x="304" y="94"/>
                    </a:lnTo>
                    <a:lnTo>
                      <a:pt x="172" y="141"/>
                    </a:lnTo>
                    <a:lnTo>
                      <a:pt x="55" y="195"/>
                    </a:lnTo>
                    <a:lnTo>
                      <a:pt x="16" y="218"/>
                    </a:lnTo>
                    <a:lnTo>
                      <a:pt x="0" y="226"/>
                    </a:lnTo>
                    <a:lnTo>
                      <a:pt x="0" y="242"/>
                    </a:lnTo>
                    <a:lnTo>
                      <a:pt x="0" y="265"/>
                    </a:lnTo>
                    <a:lnTo>
                      <a:pt x="23" y="281"/>
                    </a:lnTo>
                    <a:lnTo>
                      <a:pt x="32" y="281"/>
                    </a:lnTo>
                    <a:lnTo>
                      <a:pt x="39" y="273"/>
                    </a:lnTo>
                    <a:lnTo>
                      <a:pt x="78" y="258"/>
                    </a:lnTo>
                    <a:lnTo>
                      <a:pt x="179" y="211"/>
                    </a:lnTo>
                    <a:lnTo>
                      <a:pt x="257" y="179"/>
                    </a:lnTo>
                    <a:lnTo>
                      <a:pt x="343" y="148"/>
                    </a:lnTo>
                    <a:lnTo>
                      <a:pt x="453" y="117"/>
                    </a:lnTo>
                    <a:lnTo>
                      <a:pt x="570" y="94"/>
                    </a:lnTo>
                    <a:lnTo>
                      <a:pt x="577" y="94"/>
                    </a:lnTo>
                    <a:lnTo>
                      <a:pt x="585" y="94"/>
                    </a:lnTo>
                    <a:lnTo>
                      <a:pt x="600" y="85"/>
                    </a:lnTo>
                    <a:lnTo>
                      <a:pt x="608" y="85"/>
                    </a:lnTo>
                    <a:lnTo>
                      <a:pt x="741" y="70"/>
                    </a:lnTo>
                    <a:lnTo>
                      <a:pt x="881" y="70"/>
                    </a:lnTo>
                    <a:lnTo>
                      <a:pt x="1068" y="78"/>
                    </a:lnTo>
                    <a:lnTo>
                      <a:pt x="1162" y="85"/>
                    </a:lnTo>
                    <a:lnTo>
                      <a:pt x="1263" y="101"/>
                    </a:lnTo>
                    <a:lnTo>
                      <a:pt x="1365" y="125"/>
                    </a:lnTo>
                    <a:lnTo>
                      <a:pt x="1466" y="156"/>
                    </a:lnTo>
                    <a:lnTo>
                      <a:pt x="1575" y="187"/>
                    </a:lnTo>
                    <a:lnTo>
                      <a:pt x="1684" y="234"/>
                    </a:lnTo>
                    <a:lnTo>
                      <a:pt x="1700" y="234"/>
                    </a:lnTo>
                    <a:lnTo>
                      <a:pt x="1716" y="226"/>
                    </a:lnTo>
                    <a:lnTo>
                      <a:pt x="1723" y="211"/>
                    </a:lnTo>
                    <a:lnTo>
                      <a:pt x="1716" y="179"/>
                    </a:lnTo>
                    <a:lnTo>
                      <a:pt x="1707" y="172"/>
                    </a:lnTo>
                    <a:lnTo>
                      <a:pt x="1583" y="125"/>
                    </a:lnTo>
                    <a:lnTo>
                      <a:pt x="1458" y="85"/>
                    </a:lnTo>
                    <a:lnTo>
                      <a:pt x="1450" y="85"/>
                    </a:lnTo>
                    <a:lnTo>
                      <a:pt x="1435" y="78"/>
                    </a:lnTo>
                    <a:lnTo>
                      <a:pt x="1419" y="78"/>
                    </a:lnTo>
                    <a:lnTo>
                      <a:pt x="1412" y="70"/>
                    </a:lnTo>
                    <a:lnTo>
                      <a:pt x="1396" y="70"/>
                    </a:lnTo>
                    <a:lnTo>
                      <a:pt x="1388" y="62"/>
                    </a:lnTo>
                    <a:lnTo>
                      <a:pt x="1248" y="39"/>
                    </a:lnTo>
                    <a:lnTo>
                      <a:pt x="1122" y="15"/>
                    </a:lnTo>
                    <a:lnTo>
                      <a:pt x="998" y="8"/>
                    </a:lnTo>
                    <a:lnTo>
                      <a:pt x="881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9" name="Freeform 199"/>
              <p:cNvSpPr>
                <a:spLocks/>
              </p:cNvSpPr>
              <p:nvPr/>
            </p:nvSpPr>
            <p:spPr bwMode="auto">
              <a:xfrm>
                <a:off x="4850" y="1013"/>
                <a:ext cx="50" cy="15"/>
              </a:xfrm>
              <a:custGeom>
                <a:avLst/>
                <a:gdLst/>
                <a:ahLst/>
                <a:cxnLst>
                  <a:cxn ang="0">
                    <a:pos x="24" y="85"/>
                  </a:cxn>
                  <a:cxn ang="0">
                    <a:pos x="8" y="164"/>
                  </a:cxn>
                  <a:cxn ang="0">
                    <a:pos x="0" y="218"/>
                  </a:cxn>
                  <a:cxn ang="0">
                    <a:pos x="0" y="234"/>
                  </a:cxn>
                  <a:cxn ang="0">
                    <a:pos x="0" y="242"/>
                  </a:cxn>
                  <a:cxn ang="0">
                    <a:pos x="55" y="218"/>
                  </a:cxn>
                  <a:cxn ang="0">
                    <a:pos x="117" y="203"/>
                  </a:cxn>
                  <a:cxn ang="0">
                    <a:pos x="202" y="180"/>
                  </a:cxn>
                  <a:cxn ang="0">
                    <a:pos x="312" y="172"/>
                  </a:cxn>
                  <a:cxn ang="0">
                    <a:pos x="445" y="172"/>
                  </a:cxn>
                  <a:cxn ang="0">
                    <a:pos x="608" y="188"/>
                  </a:cxn>
                  <a:cxn ang="0">
                    <a:pos x="795" y="218"/>
                  </a:cxn>
                  <a:cxn ang="0">
                    <a:pos x="787" y="148"/>
                  </a:cxn>
                  <a:cxn ang="0">
                    <a:pos x="780" y="101"/>
                  </a:cxn>
                  <a:cxn ang="0">
                    <a:pos x="772" y="70"/>
                  </a:cxn>
                  <a:cxn ang="0">
                    <a:pos x="749" y="55"/>
                  </a:cxn>
                  <a:cxn ang="0">
                    <a:pos x="702" y="39"/>
                  </a:cxn>
                  <a:cxn ang="0">
                    <a:pos x="632" y="24"/>
                  </a:cxn>
                  <a:cxn ang="0">
                    <a:pos x="538" y="8"/>
                  </a:cxn>
                  <a:cxn ang="0">
                    <a:pos x="429" y="0"/>
                  </a:cxn>
                  <a:cxn ang="0">
                    <a:pos x="304" y="8"/>
                  </a:cxn>
                  <a:cxn ang="0">
                    <a:pos x="234" y="16"/>
                  </a:cxn>
                  <a:cxn ang="0">
                    <a:pos x="164" y="31"/>
                  </a:cxn>
                  <a:cxn ang="0">
                    <a:pos x="94" y="55"/>
                  </a:cxn>
                  <a:cxn ang="0">
                    <a:pos x="24" y="85"/>
                  </a:cxn>
                </a:cxnLst>
                <a:rect l="0" t="0" r="r" b="b"/>
                <a:pathLst>
                  <a:path w="795" h="242">
                    <a:moveTo>
                      <a:pt x="24" y="85"/>
                    </a:moveTo>
                    <a:lnTo>
                      <a:pt x="8" y="164"/>
                    </a:lnTo>
                    <a:lnTo>
                      <a:pt x="0" y="218"/>
                    </a:lnTo>
                    <a:lnTo>
                      <a:pt x="0" y="234"/>
                    </a:lnTo>
                    <a:lnTo>
                      <a:pt x="0" y="242"/>
                    </a:lnTo>
                    <a:lnTo>
                      <a:pt x="55" y="218"/>
                    </a:lnTo>
                    <a:lnTo>
                      <a:pt x="117" y="203"/>
                    </a:lnTo>
                    <a:lnTo>
                      <a:pt x="202" y="180"/>
                    </a:lnTo>
                    <a:lnTo>
                      <a:pt x="312" y="172"/>
                    </a:lnTo>
                    <a:lnTo>
                      <a:pt x="445" y="172"/>
                    </a:lnTo>
                    <a:lnTo>
                      <a:pt x="608" y="188"/>
                    </a:lnTo>
                    <a:lnTo>
                      <a:pt x="795" y="218"/>
                    </a:lnTo>
                    <a:lnTo>
                      <a:pt x="787" y="148"/>
                    </a:lnTo>
                    <a:lnTo>
                      <a:pt x="780" y="101"/>
                    </a:lnTo>
                    <a:lnTo>
                      <a:pt x="772" y="70"/>
                    </a:lnTo>
                    <a:lnTo>
                      <a:pt x="749" y="55"/>
                    </a:lnTo>
                    <a:lnTo>
                      <a:pt x="702" y="39"/>
                    </a:lnTo>
                    <a:lnTo>
                      <a:pt x="632" y="24"/>
                    </a:lnTo>
                    <a:lnTo>
                      <a:pt x="538" y="8"/>
                    </a:lnTo>
                    <a:lnTo>
                      <a:pt x="429" y="0"/>
                    </a:lnTo>
                    <a:lnTo>
                      <a:pt x="304" y="8"/>
                    </a:lnTo>
                    <a:lnTo>
                      <a:pt x="234" y="16"/>
                    </a:lnTo>
                    <a:lnTo>
                      <a:pt x="164" y="31"/>
                    </a:lnTo>
                    <a:lnTo>
                      <a:pt x="94" y="55"/>
                    </a:lnTo>
                    <a:lnTo>
                      <a:pt x="24" y="85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0" name="Freeform 200"/>
              <p:cNvSpPr>
                <a:spLocks/>
              </p:cNvSpPr>
              <p:nvPr/>
            </p:nvSpPr>
            <p:spPr bwMode="auto">
              <a:xfrm>
                <a:off x="4947" y="1041"/>
                <a:ext cx="93" cy="77"/>
              </a:xfrm>
              <a:custGeom>
                <a:avLst/>
                <a:gdLst/>
                <a:ahLst/>
                <a:cxnLst>
                  <a:cxn ang="0">
                    <a:pos x="1497" y="499"/>
                  </a:cxn>
                  <a:cxn ang="0">
                    <a:pos x="1497" y="625"/>
                  </a:cxn>
                  <a:cxn ang="0">
                    <a:pos x="1465" y="742"/>
                  </a:cxn>
                  <a:cxn ang="0">
                    <a:pos x="1411" y="859"/>
                  </a:cxn>
                  <a:cxn ang="0">
                    <a:pos x="1325" y="960"/>
                  </a:cxn>
                  <a:cxn ang="0">
                    <a:pos x="1224" y="1054"/>
                  </a:cxn>
                  <a:cxn ang="0">
                    <a:pos x="1107" y="1132"/>
                  </a:cxn>
                  <a:cxn ang="0">
                    <a:pos x="966" y="1187"/>
                  </a:cxn>
                  <a:cxn ang="0">
                    <a:pos x="819" y="1225"/>
                  </a:cxn>
                  <a:cxn ang="0">
                    <a:pos x="670" y="1234"/>
                  </a:cxn>
                  <a:cxn ang="0">
                    <a:pos x="522" y="1218"/>
                  </a:cxn>
                  <a:cxn ang="0">
                    <a:pos x="389" y="1187"/>
                  </a:cxn>
                  <a:cxn ang="0">
                    <a:pos x="272" y="1132"/>
                  </a:cxn>
                  <a:cxn ang="0">
                    <a:pos x="171" y="1054"/>
                  </a:cxn>
                  <a:cxn ang="0">
                    <a:pos x="93" y="960"/>
                  </a:cxn>
                  <a:cxn ang="0">
                    <a:pos x="31" y="851"/>
                  </a:cxn>
                  <a:cxn ang="0">
                    <a:pos x="7" y="734"/>
                  </a:cxn>
                  <a:cxn ang="0">
                    <a:pos x="7" y="609"/>
                  </a:cxn>
                  <a:cxn ang="0">
                    <a:pos x="38" y="492"/>
                  </a:cxn>
                  <a:cxn ang="0">
                    <a:pos x="93" y="382"/>
                  </a:cxn>
                  <a:cxn ang="0">
                    <a:pos x="171" y="274"/>
                  </a:cxn>
                  <a:cxn ang="0">
                    <a:pos x="272" y="180"/>
                  </a:cxn>
                  <a:cxn ang="0">
                    <a:pos x="398" y="110"/>
                  </a:cxn>
                  <a:cxn ang="0">
                    <a:pos x="538" y="47"/>
                  </a:cxn>
                  <a:cxn ang="0">
                    <a:pos x="686" y="16"/>
                  </a:cxn>
                  <a:cxn ang="0">
                    <a:pos x="833" y="0"/>
                  </a:cxn>
                  <a:cxn ang="0">
                    <a:pos x="974" y="16"/>
                  </a:cxn>
                  <a:cxn ang="0">
                    <a:pos x="1107" y="47"/>
                  </a:cxn>
                  <a:cxn ang="0">
                    <a:pos x="1224" y="102"/>
                  </a:cxn>
                  <a:cxn ang="0">
                    <a:pos x="1325" y="180"/>
                  </a:cxn>
                  <a:cxn ang="0">
                    <a:pos x="1411" y="274"/>
                  </a:cxn>
                  <a:cxn ang="0">
                    <a:pos x="1465" y="382"/>
                  </a:cxn>
                </a:cxnLst>
                <a:rect l="0" t="0" r="r" b="b"/>
                <a:pathLst>
                  <a:path w="1497" h="1234">
                    <a:moveTo>
                      <a:pt x="1481" y="438"/>
                    </a:moveTo>
                    <a:lnTo>
                      <a:pt x="1497" y="499"/>
                    </a:lnTo>
                    <a:lnTo>
                      <a:pt x="1497" y="562"/>
                    </a:lnTo>
                    <a:lnTo>
                      <a:pt x="1497" y="625"/>
                    </a:lnTo>
                    <a:lnTo>
                      <a:pt x="1481" y="687"/>
                    </a:lnTo>
                    <a:lnTo>
                      <a:pt x="1465" y="742"/>
                    </a:lnTo>
                    <a:lnTo>
                      <a:pt x="1441" y="804"/>
                    </a:lnTo>
                    <a:lnTo>
                      <a:pt x="1411" y="859"/>
                    </a:lnTo>
                    <a:lnTo>
                      <a:pt x="1371" y="913"/>
                    </a:lnTo>
                    <a:lnTo>
                      <a:pt x="1325" y="960"/>
                    </a:lnTo>
                    <a:lnTo>
                      <a:pt x="1278" y="1007"/>
                    </a:lnTo>
                    <a:lnTo>
                      <a:pt x="1224" y="1054"/>
                    </a:lnTo>
                    <a:lnTo>
                      <a:pt x="1169" y="1093"/>
                    </a:lnTo>
                    <a:lnTo>
                      <a:pt x="1107" y="1132"/>
                    </a:lnTo>
                    <a:lnTo>
                      <a:pt x="1036" y="1163"/>
                    </a:lnTo>
                    <a:lnTo>
                      <a:pt x="966" y="1187"/>
                    </a:lnTo>
                    <a:lnTo>
                      <a:pt x="896" y="1210"/>
                    </a:lnTo>
                    <a:lnTo>
                      <a:pt x="819" y="1225"/>
                    </a:lnTo>
                    <a:lnTo>
                      <a:pt x="740" y="1234"/>
                    </a:lnTo>
                    <a:lnTo>
                      <a:pt x="670" y="1234"/>
                    </a:lnTo>
                    <a:lnTo>
                      <a:pt x="592" y="1234"/>
                    </a:lnTo>
                    <a:lnTo>
                      <a:pt x="522" y="1218"/>
                    </a:lnTo>
                    <a:lnTo>
                      <a:pt x="459" y="1202"/>
                    </a:lnTo>
                    <a:lnTo>
                      <a:pt x="389" y="1187"/>
                    </a:lnTo>
                    <a:lnTo>
                      <a:pt x="335" y="1163"/>
                    </a:lnTo>
                    <a:lnTo>
                      <a:pt x="272" y="1132"/>
                    </a:lnTo>
                    <a:lnTo>
                      <a:pt x="218" y="1093"/>
                    </a:lnTo>
                    <a:lnTo>
                      <a:pt x="171" y="1054"/>
                    </a:lnTo>
                    <a:lnTo>
                      <a:pt x="132" y="1007"/>
                    </a:lnTo>
                    <a:lnTo>
                      <a:pt x="93" y="960"/>
                    </a:lnTo>
                    <a:lnTo>
                      <a:pt x="62" y="913"/>
                    </a:lnTo>
                    <a:lnTo>
                      <a:pt x="31" y="851"/>
                    </a:lnTo>
                    <a:lnTo>
                      <a:pt x="15" y="796"/>
                    </a:lnTo>
                    <a:lnTo>
                      <a:pt x="7" y="734"/>
                    </a:lnTo>
                    <a:lnTo>
                      <a:pt x="0" y="672"/>
                    </a:lnTo>
                    <a:lnTo>
                      <a:pt x="7" y="609"/>
                    </a:lnTo>
                    <a:lnTo>
                      <a:pt x="15" y="555"/>
                    </a:lnTo>
                    <a:lnTo>
                      <a:pt x="38" y="492"/>
                    </a:lnTo>
                    <a:lnTo>
                      <a:pt x="62" y="438"/>
                    </a:lnTo>
                    <a:lnTo>
                      <a:pt x="93" y="382"/>
                    </a:lnTo>
                    <a:lnTo>
                      <a:pt x="132" y="328"/>
                    </a:lnTo>
                    <a:lnTo>
                      <a:pt x="171" y="274"/>
                    </a:lnTo>
                    <a:lnTo>
                      <a:pt x="225" y="227"/>
                    </a:lnTo>
                    <a:lnTo>
                      <a:pt x="272" y="180"/>
                    </a:lnTo>
                    <a:lnTo>
                      <a:pt x="335" y="141"/>
                    </a:lnTo>
                    <a:lnTo>
                      <a:pt x="398" y="110"/>
                    </a:lnTo>
                    <a:lnTo>
                      <a:pt x="468" y="78"/>
                    </a:lnTo>
                    <a:lnTo>
                      <a:pt x="538" y="47"/>
                    </a:lnTo>
                    <a:lnTo>
                      <a:pt x="608" y="24"/>
                    </a:lnTo>
                    <a:lnTo>
                      <a:pt x="686" y="16"/>
                    </a:lnTo>
                    <a:lnTo>
                      <a:pt x="756" y="0"/>
                    </a:lnTo>
                    <a:lnTo>
                      <a:pt x="833" y="0"/>
                    </a:lnTo>
                    <a:lnTo>
                      <a:pt x="904" y="8"/>
                    </a:lnTo>
                    <a:lnTo>
                      <a:pt x="974" y="16"/>
                    </a:lnTo>
                    <a:lnTo>
                      <a:pt x="1044" y="31"/>
                    </a:lnTo>
                    <a:lnTo>
                      <a:pt x="1107" y="47"/>
                    </a:lnTo>
                    <a:lnTo>
                      <a:pt x="1169" y="78"/>
                    </a:lnTo>
                    <a:lnTo>
                      <a:pt x="1224" y="102"/>
                    </a:lnTo>
                    <a:lnTo>
                      <a:pt x="1278" y="141"/>
                    </a:lnTo>
                    <a:lnTo>
                      <a:pt x="1325" y="180"/>
                    </a:lnTo>
                    <a:lnTo>
                      <a:pt x="1371" y="227"/>
                    </a:lnTo>
                    <a:lnTo>
                      <a:pt x="1411" y="274"/>
                    </a:lnTo>
                    <a:lnTo>
                      <a:pt x="1441" y="328"/>
                    </a:lnTo>
                    <a:lnTo>
                      <a:pt x="1465" y="382"/>
                    </a:lnTo>
                    <a:lnTo>
                      <a:pt x="1481" y="438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1" name="Freeform 201"/>
              <p:cNvSpPr>
                <a:spLocks/>
              </p:cNvSpPr>
              <p:nvPr/>
            </p:nvSpPr>
            <p:spPr bwMode="auto">
              <a:xfrm>
                <a:off x="4971" y="1092"/>
                <a:ext cx="59" cy="26"/>
              </a:xfrm>
              <a:custGeom>
                <a:avLst/>
                <a:gdLst/>
                <a:ahLst/>
                <a:cxnLst>
                  <a:cxn ang="0">
                    <a:pos x="140" y="405"/>
                  </a:cxn>
                  <a:cxn ang="0">
                    <a:pos x="86" y="390"/>
                  </a:cxn>
                  <a:cxn ang="0">
                    <a:pos x="39" y="374"/>
                  </a:cxn>
                  <a:cxn ang="0">
                    <a:pos x="16" y="367"/>
                  </a:cxn>
                  <a:cxn ang="0">
                    <a:pos x="9" y="351"/>
                  </a:cxn>
                  <a:cxn ang="0">
                    <a:pos x="0" y="335"/>
                  </a:cxn>
                  <a:cxn ang="0">
                    <a:pos x="0" y="304"/>
                  </a:cxn>
                  <a:cxn ang="0">
                    <a:pos x="16" y="265"/>
                  </a:cxn>
                  <a:cxn ang="0">
                    <a:pos x="55" y="218"/>
                  </a:cxn>
                  <a:cxn ang="0">
                    <a:pos x="102" y="171"/>
                  </a:cxn>
                  <a:cxn ang="0">
                    <a:pos x="180" y="133"/>
                  </a:cxn>
                  <a:cxn ang="0">
                    <a:pos x="281" y="86"/>
                  </a:cxn>
                  <a:cxn ang="0">
                    <a:pos x="406" y="47"/>
                  </a:cxn>
                  <a:cxn ang="0">
                    <a:pos x="531" y="16"/>
                  </a:cxn>
                  <a:cxn ang="0">
                    <a:pos x="647" y="0"/>
                  </a:cxn>
                  <a:cxn ang="0">
                    <a:pos x="748" y="0"/>
                  </a:cxn>
                  <a:cxn ang="0">
                    <a:pos x="827" y="16"/>
                  </a:cxn>
                  <a:cxn ang="0">
                    <a:pos x="881" y="39"/>
                  </a:cxn>
                  <a:cxn ang="0">
                    <a:pos x="905" y="54"/>
                  </a:cxn>
                  <a:cxn ang="0">
                    <a:pos x="921" y="70"/>
                  </a:cxn>
                  <a:cxn ang="0">
                    <a:pos x="928" y="86"/>
                  </a:cxn>
                  <a:cxn ang="0">
                    <a:pos x="936" y="109"/>
                  </a:cxn>
                  <a:cxn ang="0">
                    <a:pos x="936" y="133"/>
                  </a:cxn>
                  <a:cxn ang="0">
                    <a:pos x="928" y="156"/>
                  </a:cxn>
                  <a:cxn ang="0">
                    <a:pos x="873" y="210"/>
                  </a:cxn>
                  <a:cxn ang="0">
                    <a:pos x="140" y="405"/>
                  </a:cxn>
                </a:cxnLst>
                <a:rect l="0" t="0" r="r" b="b"/>
                <a:pathLst>
                  <a:path w="936" h="405">
                    <a:moveTo>
                      <a:pt x="140" y="405"/>
                    </a:moveTo>
                    <a:lnTo>
                      <a:pt x="86" y="390"/>
                    </a:lnTo>
                    <a:lnTo>
                      <a:pt x="39" y="374"/>
                    </a:lnTo>
                    <a:lnTo>
                      <a:pt x="16" y="367"/>
                    </a:lnTo>
                    <a:lnTo>
                      <a:pt x="9" y="351"/>
                    </a:lnTo>
                    <a:lnTo>
                      <a:pt x="0" y="335"/>
                    </a:lnTo>
                    <a:lnTo>
                      <a:pt x="0" y="304"/>
                    </a:lnTo>
                    <a:lnTo>
                      <a:pt x="16" y="265"/>
                    </a:lnTo>
                    <a:lnTo>
                      <a:pt x="55" y="218"/>
                    </a:lnTo>
                    <a:lnTo>
                      <a:pt x="102" y="171"/>
                    </a:lnTo>
                    <a:lnTo>
                      <a:pt x="180" y="133"/>
                    </a:lnTo>
                    <a:lnTo>
                      <a:pt x="281" y="86"/>
                    </a:lnTo>
                    <a:lnTo>
                      <a:pt x="406" y="47"/>
                    </a:lnTo>
                    <a:lnTo>
                      <a:pt x="531" y="16"/>
                    </a:lnTo>
                    <a:lnTo>
                      <a:pt x="647" y="0"/>
                    </a:lnTo>
                    <a:lnTo>
                      <a:pt x="748" y="0"/>
                    </a:lnTo>
                    <a:lnTo>
                      <a:pt x="827" y="16"/>
                    </a:lnTo>
                    <a:lnTo>
                      <a:pt x="881" y="39"/>
                    </a:lnTo>
                    <a:lnTo>
                      <a:pt x="905" y="54"/>
                    </a:lnTo>
                    <a:lnTo>
                      <a:pt x="921" y="70"/>
                    </a:lnTo>
                    <a:lnTo>
                      <a:pt x="928" y="86"/>
                    </a:lnTo>
                    <a:lnTo>
                      <a:pt x="936" y="109"/>
                    </a:lnTo>
                    <a:lnTo>
                      <a:pt x="936" y="133"/>
                    </a:lnTo>
                    <a:lnTo>
                      <a:pt x="928" y="156"/>
                    </a:lnTo>
                    <a:lnTo>
                      <a:pt x="873" y="210"/>
                    </a:lnTo>
                    <a:lnTo>
                      <a:pt x="140" y="405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2" name="Freeform 202"/>
              <p:cNvSpPr>
                <a:spLocks/>
              </p:cNvSpPr>
              <p:nvPr/>
            </p:nvSpPr>
            <p:spPr bwMode="auto">
              <a:xfrm>
                <a:off x="4975" y="1096"/>
                <a:ext cx="52" cy="22"/>
              </a:xfrm>
              <a:custGeom>
                <a:avLst/>
                <a:gdLst/>
                <a:ahLst/>
                <a:cxnLst>
                  <a:cxn ang="0">
                    <a:pos x="842" y="79"/>
                  </a:cxn>
                  <a:cxn ang="0">
                    <a:pos x="834" y="110"/>
                  </a:cxn>
                  <a:cxn ang="0">
                    <a:pos x="818" y="149"/>
                  </a:cxn>
                  <a:cxn ang="0">
                    <a:pos x="787" y="180"/>
                  </a:cxn>
                  <a:cxn ang="0">
                    <a:pos x="740" y="219"/>
                  </a:cxn>
                  <a:cxn ang="0">
                    <a:pos x="686" y="250"/>
                  </a:cxn>
                  <a:cxn ang="0">
                    <a:pos x="616" y="281"/>
                  </a:cxn>
                  <a:cxn ang="0">
                    <a:pos x="538" y="304"/>
                  </a:cxn>
                  <a:cxn ang="0">
                    <a:pos x="460" y="328"/>
                  </a:cxn>
                  <a:cxn ang="0">
                    <a:pos x="375" y="351"/>
                  </a:cxn>
                  <a:cxn ang="0">
                    <a:pos x="288" y="360"/>
                  </a:cxn>
                  <a:cxn ang="0">
                    <a:pos x="218" y="360"/>
                  </a:cxn>
                  <a:cxn ang="0">
                    <a:pos x="148" y="360"/>
                  </a:cxn>
                  <a:cxn ang="0">
                    <a:pos x="94" y="351"/>
                  </a:cxn>
                  <a:cxn ang="0">
                    <a:pos x="47" y="336"/>
                  </a:cxn>
                  <a:cxn ang="0">
                    <a:pos x="15" y="313"/>
                  </a:cxn>
                  <a:cxn ang="0">
                    <a:pos x="0" y="281"/>
                  </a:cxn>
                  <a:cxn ang="0">
                    <a:pos x="0" y="250"/>
                  </a:cxn>
                  <a:cxn ang="0">
                    <a:pos x="24" y="219"/>
                  </a:cxn>
                  <a:cxn ang="0">
                    <a:pos x="55" y="180"/>
                  </a:cxn>
                  <a:cxn ang="0">
                    <a:pos x="101" y="149"/>
                  </a:cxn>
                  <a:cxn ang="0">
                    <a:pos x="156" y="117"/>
                  </a:cxn>
                  <a:cxn ang="0">
                    <a:pos x="226" y="86"/>
                  </a:cxn>
                  <a:cxn ang="0">
                    <a:pos x="304" y="55"/>
                  </a:cxn>
                  <a:cxn ang="0">
                    <a:pos x="382" y="32"/>
                  </a:cxn>
                  <a:cxn ang="0">
                    <a:pos x="468" y="16"/>
                  </a:cxn>
                  <a:cxn ang="0">
                    <a:pos x="553" y="9"/>
                  </a:cxn>
                  <a:cxn ang="0">
                    <a:pos x="623" y="0"/>
                  </a:cxn>
                  <a:cxn ang="0">
                    <a:pos x="693" y="9"/>
                  </a:cxn>
                  <a:cxn ang="0">
                    <a:pos x="749" y="16"/>
                  </a:cxn>
                  <a:cxn ang="0">
                    <a:pos x="796" y="32"/>
                  </a:cxn>
                  <a:cxn ang="0">
                    <a:pos x="826" y="55"/>
                  </a:cxn>
                  <a:cxn ang="0">
                    <a:pos x="842" y="79"/>
                  </a:cxn>
                </a:cxnLst>
                <a:rect l="0" t="0" r="r" b="b"/>
                <a:pathLst>
                  <a:path w="842" h="360">
                    <a:moveTo>
                      <a:pt x="842" y="79"/>
                    </a:moveTo>
                    <a:lnTo>
                      <a:pt x="834" y="110"/>
                    </a:lnTo>
                    <a:lnTo>
                      <a:pt x="818" y="149"/>
                    </a:lnTo>
                    <a:lnTo>
                      <a:pt x="787" y="180"/>
                    </a:lnTo>
                    <a:lnTo>
                      <a:pt x="740" y="219"/>
                    </a:lnTo>
                    <a:lnTo>
                      <a:pt x="686" y="250"/>
                    </a:lnTo>
                    <a:lnTo>
                      <a:pt x="616" y="281"/>
                    </a:lnTo>
                    <a:lnTo>
                      <a:pt x="538" y="304"/>
                    </a:lnTo>
                    <a:lnTo>
                      <a:pt x="460" y="328"/>
                    </a:lnTo>
                    <a:lnTo>
                      <a:pt x="375" y="351"/>
                    </a:lnTo>
                    <a:lnTo>
                      <a:pt x="288" y="360"/>
                    </a:lnTo>
                    <a:lnTo>
                      <a:pt x="218" y="360"/>
                    </a:lnTo>
                    <a:lnTo>
                      <a:pt x="148" y="360"/>
                    </a:lnTo>
                    <a:lnTo>
                      <a:pt x="94" y="351"/>
                    </a:lnTo>
                    <a:lnTo>
                      <a:pt x="47" y="336"/>
                    </a:lnTo>
                    <a:lnTo>
                      <a:pt x="15" y="313"/>
                    </a:lnTo>
                    <a:lnTo>
                      <a:pt x="0" y="281"/>
                    </a:lnTo>
                    <a:lnTo>
                      <a:pt x="0" y="250"/>
                    </a:lnTo>
                    <a:lnTo>
                      <a:pt x="24" y="219"/>
                    </a:lnTo>
                    <a:lnTo>
                      <a:pt x="55" y="180"/>
                    </a:lnTo>
                    <a:lnTo>
                      <a:pt x="101" y="149"/>
                    </a:lnTo>
                    <a:lnTo>
                      <a:pt x="156" y="117"/>
                    </a:lnTo>
                    <a:lnTo>
                      <a:pt x="226" y="86"/>
                    </a:lnTo>
                    <a:lnTo>
                      <a:pt x="304" y="55"/>
                    </a:lnTo>
                    <a:lnTo>
                      <a:pt x="382" y="32"/>
                    </a:lnTo>
                    <a:lnTo>
                      <a:pt x="468" y="16"/>
                    </a:lnTo>
                    <a:lnTo>
                      <a:pt x="553" y="9"/>
                    </a:lnTo>
                    <a:lnTo>
                      <a:pt x="623" y="0"/>
                    </a:lnTo>
                    <a:lnTo>
                      <a:pt x="693" y="9"/>
                    </a:lnTo>
                    <a:lnTo>
                      <a:pt x="749" y="16"/>
                    </a:lnTo>
                    <a:lnTo>
                      <a:pt x="796" y="32"/>
                    </a:lnTo>
                    <a:lnTo>
                      <a:pt x="826" y="55"/>
                    </a:lnTo>
                    <a:lnTo>
                      <a:pt x="842" y="79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3" name="Freeform 203"/>
              <p:cNvSpPr>
                <a:spLocks/>
              </p:cNvSpPr>
              <p:nvPr/>
            </p:nvSpPr>
            <p:spPr bwMode="auto">
              <a:xfrm>
                <a:off x="4975" y="1101"/>
                <a:ext cx="52" cy="18"/>
              </a:xfrm>
              <a:custGeom>
                <a:avLst/>
                <a:gdLst/>
                <a:ahLst/>
                <a:cxnLst>
                  <a:cxn ang="0">
                    <a:pos x="0" y="194"/>
                  </a:cxn>
                  <a:cxn ang="0">
                    <a:pos x="15" y="194"/>
                  </a:cxn>
                  <a:cxn ang="0">
                    <a:pos x="70" y="218"/>
                  </a:cxn>
                  <a:cxn ang="0">
                    <a:pos x="125" y="225"/>
                  </a:cxn>
                  <a:cxn ang="0">
                    <a:pos x="187" y="241"/>
                  </a:cxn>
                  <a:cxn ang="0">
                    <a:pos x="258" y="241"/>
                  </a:cxn>
                  <a:cxn ang="0">
                    <a:pos x="351" y="225"/>
                  </a:cxn>
                  <a:cxn ang="0">
                    <a:pos x="436" y="210"/>
                  </a:cxn>
                  <a:cxn ang="0">
                    <a:pos x="522" y="187"/>
                  </a:cxn>
                  <a:cxn ang="0">
                    <a:pos x="592" y="155"/>
                  </a:cxn>
                  <a:cxn ang="0">
                    <a:pos x="663" y="124"/>
                  </a:cxn>
                  <a:cxn ang="0">
                    <a:pos x="717" y="93"/>
                  </a:cxn>
                  <a:cxn ang="0">
                    <a:pos x="772" y="61"/>
                  </a:cxn>
                  <a:cxn ang="0">
                    <a:pos x="810" y="31"/>
                  </a:cxn>
                  <a:cxn ang="0">
                    <a:pos x="842" y="0"/>
                  </a:cxn>
                  <a:cxn ang="0">
                    <a:pos x="842" y="23"/>
                  </a:cxn>
                  <a:cxn ang="0">
                    <a:pos x="842" y="47"/>
                  </a:cxn>
                  <a:cxn ang="0">
                    <a:pos x="818" y="70"/>
                  </a:cxn>
                  <a:cxn ang="0">
                    <a:pos x="780" y="108"/>
                  </a:cxn>
                  <a:cxn ang="0">
                    <a:pos x="702" y="164"/>
                  </a:cxn>
                  <a:cxn ang="0">
                    <a:pos x="655" y="187"/>
                  </a:cxn>
                  <a:cxn ang="0">
                    <a:pos x="592" y="218"/>
                  </a:cxn>
                  <a:cxn ang="0">
                    <a:pos x="522" y="241"/>
                  </a:cxn>
                  <a:cxn ang="0">
                    <a:pos x="445" y="265"/>
                  </a:cxn>
                  <a:cxn ang="0">
                    <a:pos x="359" y="281"/>
                  </a:cxn>
                  <a:cxn ang="0">
                    <a:pos x="281" y="288"/>
                  </a:cxn>
                  <a:cxn ang="0">
                    <a:pos x="211" y="288"/>
                  </a:cxn>
                  <a:cxn ang="0">
                    <a:pos x="148" y="288"/>
                  </a:cxn>
                  <a:cxn ang="0">
                    <a:pos x="94" y="272"/>
                  </a:cxn>
                  <a:cxn ang="0">
                    <a:pos x="47" y="257"/>
                  </a:cxn>
                  <a:cxn ang="0">
                    <a:pos x="15" y="234"/>
                  </a:cxn>
                  <a:cxn ang="0">
                    <a:pos x="0" y="194"/>
                  </a:cxn>
                </a:cxnLst>
                <a:rect l="0" t="0" r="r" b="b"/>
                <a:pathLst>
                  <a:path w="842" h="288">
                    <a:moveTo>
                      <a:pt x="0" y="194"/>
                    </a:moveTo>
                    <a:lnTo>
                      <a:pt x="15" y="194"/>
                    </a:lnTo>
                    <a:lnTo>
                      <a:pt x="70" y="218"/>
                    </a:lnTo>
                    <a:lnTo>
                      <a:pt x="125" y="225"/>
                    </a:lnTo>
                    <a:lnTo>
                      <a:pt x="187" y="241"/>
                    </a:lnTo>
                    <a:lnTo>
                      <a:pt x="258" y="241"/>
                    </a:lnTo>
                    <a:lnTo>
                      <a:pt x="351" y="225"/>
                    </a:lnTo>
                    <a:lnTo>
                      <a:pt x="436" y="210"/>
                    </a:lnTo>
                    <a:lnTo>
                      <a:pt x="522" y="187"/>
                    </a:lnTo>
                    <a:lnTo>
                      <a:pt x="592" y="155"/>
                    </a:lnTo>
                    <a:lnTo>
                      <a:pt x="663" y="124"/>
                    </a:lnTo>
                    <a:lnTo>
                      <a:pt x="717" y="93"/>
                    </a:lnTo>
                    <a:lnTo>
                      <a:pt x="772" y="61"/>
                    </a:lnTo>
                    <a:lnTo>
                      <a:pt x="810" y="31"/>
                    </a:lnTo>
                    <a:lnTo>
                      <a:pt x="842" y="0"/>
                    </a:lnTo>
                    <a:lnTo>
                      <a:pt x="842" y="23"/>
                    </a:lnTo>
                    <a:lnTo>
                      <a:pt x="842" y="47"/>
                    </a:lnTo>
                    <a:lnTo>
                      <a:pt x="818" y="70"/>
                    </a:lnTo>
                    <a:lnTo>
                      <a:pt x="780" y="108"/>
                    </a:lnTo>
                    <a:lnTo>
                      <a:pt x="702" y="164"/>
                    </a:lnTo>
                    <a:lnTo>
                      <a:pt x="655" y="187"/>
                    </a:lnTo>
                    <a:lnTo>
                      <a:pt x="592" y="218"/>
                    </a:lnTo>
                    <a:lnTo>
                      <a:pt x="522" y="241"/>
                    </a:lnTo>
                    <a:lnTo>
                      <a:pt x="445" y="265"/>
                    </a:lnTo>
                    <a:lnTo>
                      <a:pt x="359" y="281"/>
                    </a:lnTo>
                    <a:lnTo>
                      <a:pt x="281" y="288"/>
                    </a:lnTo>
                    <a:lnTo>
                      <a:pt x="211" y="288"/>
                    </a:lnTo>
                    <a:lnTo>
                      <a:pt x="148" y="288"/>
                    </a:lnTo>
                    <a:lnTo>
                      <a:pt x="94" y="272"/>
                    </a:lnTo>
                    <a:lnTo>
                      <a:pt x="47" y="257"/>
                    </a:lnTo>
                    <a:lnTo>
                      <a:pt x="15" y="234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8547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4" name="Freeform 204"/>
              <p:cNvSpPr>
                <a:spLocks/>
              </p:cNvSpPr>
              <p:nvPr/>
            </p:nvSpPr>
            <p:spPr bwMode="auto">
              <a:xfrm>
                <a:off x="4947" y="1051"/>
                <a:ext cx="87" cy="25"/>
              </a:xfrm>
              <a:custGeom>
                <a:avLst/>
                <a:gdLst/>
                <a:ahLst/>
                <a:cxnLst>
                  <a:cxn ang="0">
                    <a:pos x="7" y="358"/>
                  </a:cxn>
                  <a:cxn ang="0">
                    <a:pos x="0" y="398"/>
                  </a:cxn>
                  <a:cxn ang="0">
                    <a:pos x="38" y="398"/>
                  </a:cxn>
                  <a:cxn ang="0">
                    <a:pos x="62" y="382"/>
                  </a:cxn>
                  <a:cxn ang="0">
                    <a:pos x="132" y="328"/>
                  </a:cxn>
                  <a:cxn ang="0">
                    <a:pos x="241" y="257"/>
                  </a:cxn>
                  <a:cxn ang="0">
                    <a:pos x="311" y="218"/>
                  </a:cxn>
                  <a:cxn ang="0">
                    <a:pos x="389" y="187"/>
                  </a:cxn>
                  <a:cxn ang="0">
                    <a:pos x="483" y="148"/>
                  </a:cxn>
                  <a:cxn ang="0">
                    <a:pos x="576" y="117"/>
                  </a:cxn>
                  <a:cxn ang="0">
                    <a:pos x="686" y="94"/>
                  </a:cxn>
                  <a:cxn ang="0">
                    <a:pos x="810" y="70"/>
                  </a:cxn>
                  <a:cxn ang="0">
                    <a:pos x="935" y="54"/>
                  </a:cxn>
                  <a:cxn ang="0">
                    <a:pos x="1067" y="54"/>
                  </a:cxn>
                  <a:cxn ang="0">
                    <a:pos x="1216" y="62"/>
                  </a:cxn>
                  <a:cxn ang="0">
                    <a:pos x="1371" y="78"/>
                  </a:cxn>
                  <a:cxn ang="0">
                    <a:pos x="1387" y="78"/>
                  </a:cxn>
                  <a:cxn ang="0">
                    <a:pos x="1395" y="62"/>
                  </a:cxn>
                  <a:cxn ang="0">
                    <a:pos x="1395" y="38"/>
                  </a:cxn>
                  <a:cxn ang="0">
                    <a:pos x="1380" y="31"/>
                  </a:cxn>
                  <a:cxn ang="0">
                    <a:pos x="1216" y="7"/>
                  </a:cxn>
                  <a:cxn ang="0">
                    <a:pos x="1067" y="0"/>
                  </a:cxn>
                  <a:cxn ang="0">
                    <a:pos x="927" y="7"/>
                  </a:cxn>
                  <a:cxn ang="0">
                    <a:pos x="795" y="15"/>
                  </a:cxn>
                  <a:cxn ang="0">
                    <a:pos x="678" y="38"/>
                  </a:cxn>
                  <a:cxn ang="0">
                    <a:pos x="561" y="70"/>
                  </a:cxn>
                  <a:cxn ang="0">
                    <a:pos x="459" y="101"/>
                  </a:cxn>
                  <a:cxn ang="0">
                    <a:pos x="366" y="140"/>
                  </a:cxn>
                  <a:cxn ang="0">
                    <a:pos x="288" y="179"/>
                  </a:cxn>
                  <a:cxn ang="0">
                    <a:pos x="210" y="218"/>
                  </a:cxn>
                  <a:cxn ang="0">
                    <a:pos x="101" y="288"/>
                  </a:cxn>
                  <a:cxn ang="0">
                    <a:pos x="31" y="335"/>
                  </a:cxn>
                  <a:cxn ang="0">
                    <a:pos x="7" y="358"/>
                  </a:cxn>
                </a:cxnLst>
                <a:rect l="0" t="0" r="r" b="b"/>
                <a:pathLst>
                  <a:path w="1395" h="398">
                    <a:moveTo>
                      <a:pt x="7" y="358"/>
                    </a:moveTo>
                    <a:lnTo>
                      <a:pt x="0" y="398"/>
                    </a:lnTo>
                    <a:lnTo>
                      <a:pt x="38" y="398"/>
                    </a:lnTo>
                    <a:lnTo>
                      <a:pt x="62" y="382"/>
                    </a:lnTo>
                    <a:lnTo>
                      <a:pt x="132" y="328"/>
                    </a:lnTo>
                    <a:lnTo>
                      <a:pt x="241" y="257"/>
                    </a:lnTo>
                    <a:lnTo>
                      <a:pt x="311" y="218"/>
                    </a:lnTo>
                    <a:lnTo>
                      <a:pt x="389" y="187"/>
                    </a:lnTo>
                    <a:lnTo>
                      <a:pt x="483" y="148"/>
                    </a:lnTo>
                    <a:lnTo>
                      <a:pt x="576" y="117"/>
                    </a:lnTo>
                    <a:lnTo>
                      <a:pt x="686" y="94"/>
                    </a:lnTo>
                    <a:lnTo>
                      <a:pt x="810" y="70"/>
                    </a:lnTo>
                    <a:lnTo>
                      <a:pt x="935" y="54"/>
                    </a:lnTo>
                    <a:lnTo>
                      <a:pt x="1067" y="54"/>
                    </a:lnTo>
                    <a:lnTo>
                      <a:pt x="1216" y="62"/>
                    </a:lnTo>
                    <a:lnTo>
                      <a:pt x="1371" y="78"/>
                    </a:lnTo>
                    <a:lnTo>
                      <a:pt x="1387" y="78"/>
                    </a:lnTo>
                    <a:lnTo>
                      <a:pt x="1395" y="62"/>
                    </a:lnTo>
                    <a:lnTo>
                      <a:pt x="1395" y="38"/>
                    </a:lnTo>
                    <a:lnTo>
                      <a:pt x="1380" y="31"/>
                    </a:lnTo>
                    <a:lnTo>
                      <a:pt x="1216" y="7"/>
                    </a:lnTo>
                    <a:lnTo>
                      <a:pt x="1067" y="0"/>
                    </a:lnTo>
                    <a:lnTo>
                      <a:pt x="927" y="7"/>
                    </a:lnTo>
                    <a:lnTo>
                      <a:pt x="795" y="15"/>
                    </a:lnTo>
                    <a:lnTo>
                      <a:pt x="678" y="38"/>
                    </a:lnTo>
                    <a:lnTo>
                      <a:pt x="561" y="70"/>
                    </a:lnTo>
                    <a:lnTo>
                      <a:pt x="459" y="101"/>
                    </a:lnTo>
                    <a:lnTo>
                      <a:pt x="366" y="140"/>
                    </a:lnTo>
                    <a:lnTo>
                      <a:pt x="288" y="179"/>
                    </a:lnTo>
                    <a:lnTo>
                      <a:pt x="210" y="218"/>
                    </a:lnTo>
                    <a:lnTo>
                      <a:pt x="101" y="288"/>
                    </a:lnTo>
                    <a:lnTo>
                      <a:pt x="31" y="335"/>
                    </a:lnTo>
                    <a:lnTo>
                      <a:pt x="7" y="358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526" name="Group 406"/>
            <p:cNvGrpSpPr>
              <a:grpSpLocks/>
            </p:cNvGrpSpPr>
            <p:nvPr/>
          </p:nvGrpSpPr>
          <p:grpSpPr bwMode="auto">
            <a:xfrm>
              <a:off x="4347" y="1034"/>
              <a:ext cx="694" cy="920"/>
              <a:chOff x="4347" y="1034"/>
              <a:chExt cx="694" cy="920"/>
            </a:xfrm>
          </p:grpSpPr>
          <p:sp>
            <p:nvSpPr>
              <p:cNvPr id="5326" name="Freeform 206"/>
              <p:cNvSpPr>
                <a:spLocks/>
              </p:cNvSpPr>
              <p:nvPr/>
            </p:nvSpPr>
            <p:spPr bwMode="auto">
              <a:xfrm>
                <a:off x="4948" y="1066"/>
                <a:ext cx="93" cy="27"/>
              </a:xfrm>
              <a:custGeom>
                <a:avLst/>
                <a:gdLst/>
                <a:ahLst/>
                <a:cxnLst>
                  <a:cxn ang="0">
                    <a:pos x="0" y="383"/>
                  </a:cxn>
                  <a:cxn ang="0">
                    <a:pos x="0" y="414"/>
                  </a:cxn>
                  <a:cxn ang="0">
                    <a:pos x="39" y="421"/>
                  </a:cxn>
                  <a:cxn ang="0">
                    <a:pos x="63" y="398"/>
                  </a:cxn>
                  <a:cxn ang="0">
                    <a:pos x="140" y="344"/>
                  </a:cxn>
                  <a:cxn ang="0">
                    <a:pos x="257" y="273"/>
                  </a:cxn>
                  <a:cxn ang="0">
                    <a:pos x="327" y="234"/>
                  </a:cxn>
                  <a:cxn ang="0">
                    <a:pos x="413" y="196"/>
                  </a:cxn>
                  <a:cxn ang="0">
                    <a:pos x="514" y="164"/>
                  </a:cxn>
                  <a:cxn ang="0">
                    <a:pos x="616" y="125"/>
                  </a:cxn>
                  <a:cxn ang="0">
                    <a:pos x="733" y="102"/>
                  </a:cxn>
                  <a:cxn ang="0">
                    <a:pos x="865" y="79"/>
                  </a:cxn>
                  <a:cxn ang="0">
                    <a:pos x="998" y="63"/>
                  </a:cxn>
                  <a:cxn ang="0">
                    <a:pos x="1146" y="55"/>
                  </a:cxn>
                  <a:cxn ang="0">
                    <a:pos x="1295" y="63"/>
                  </a:cxn>
                  <a:cxn ang="0">
                    <a:pos x="1458" y="79"/>
                  </a:cxn>
                  <a:cxn ang="0">
                    <a:pos x="1482" y="70"/>
                  </a:cxn>
                  <a:cxn ang="0">
                    <a:pos x="1489" y="55"/>
                  </a:cxn>
                  <a:cxn ang="0">
                    <a:pos x="1489" y="39"/>
                  </a:cxn>
                  <a:cxn ang="0">
                    <a:pos x="1466" y="23"/>
                  </a:cxn>
                  <a:cxn ang="0">
                    <a:pos x="1302" y="8"/>
                  </a:cxn>
                  <a:cxn ang="0">
                    <a:pos x="1138" y="0"/>
                  </a:cxn>
                  <a:cxn ang="0">
                    <a:pos x="991" y="8"/>
                  </a:cxn>
                  <a:cxn ang="0">
                    <a:pos x="850" y="23"/>
                  </a:cxn>
                  <a:cxn ang="0">
                    <a:pos x="725" y="47"/>
                  </a:cxn>
                  <a:cxn ang="0">
                    <a:pos x="600" y="79"/>
                  </a:cxn>
                  <a:cxn ang="0">
                    <a:pos x="491" y="117"/>
                  </a:cxn>
                  <a:cxn ang="0">
                    <a:pos x="390" y="149"/>
                  </a:cxn>
                  <a:cxn ang="0">
                    <a:pos x="304" y="187"/>
                  </a:cxn>
                  <a:cxn ang="0">
                    <a:pos x="226" y="234"/>
                  </a:cxn>
                  <a:cxn ang="0">
                    <a:pos x="102" y="304"/>
                  </a:cxn>
                  <a:cxn ang="0">
                    <a:pos x="32" y="359"/>
                  </a:cxn>
                  <a:cxn ang="0">
                    <a:pos x="0" y="383"/>
                  </a:cxn>
                </a:cxnLst>
                <a:rect l="0" t="0" r="r" b="b"/>
                <a:pathLst>
                  <a:path w="1489" h="421">
                    <a:moveTo>
                      <a:pt x="0" y="383"/>
                    </a:moveTo>
                    <a:lnTo>
                      <a:pt x="0" y="414"/>
                    </a:lnTo>
                    <a:lnTo>
                      <a:pt x="39" y="421"/>
                    </a:lnTo>
                    <a:lnTo>
                      <a:pt x="63" y="398"/>
                    </a:lnTo>
                    <a:lnTo>
                      <a:pt x="140" y="344"/>
                    </a:lnTo>
                    <a:lnTo>
                      <a:pt x="257" y="273"/>
                    </a:lnTo>
                    <a:lnTo>
                      <a:pt x="327" y="234"/>
                    </a:lnTo>
                    <a:lnTo>
                      <a:pt x="413" y="196"/>
                    </a:lnTo>
                    <a:lnTo>
                      <a:pt x="514" y="164"/>
                    </a:lnTo>
                    <a:lnTo>
                      <a:pt x="616" y="125"/>
                    </a:lnTo>
                    <a:lnTo>
                      <a:pt x="733" y="102"/>
                    </a:lnTo>
                    <a:lnTo>
                      <a:pt x="865" y="79"/>
                    </a:lnTo>
                    <a:lnTo>
                      <a:pt x="998" y="63"/>
                    </a:lnTo>
                    <a:lnTo>
                      <a:pt x="1146" y="55"/>
                    </a:lnTo>
                    <a:lnTo>
                      <a:pt x="1295" y="63"/>
                    </a:lnTo>
                    <a:lnTo>
                      <a:pt x="1458" y="79"/>
                    </a:lnTo>
                    <a:lnTo>
                      <a:pt x="1482" y="70"/>
                    </a:lnTo>
                    <a:lnTo>
                      <a:pt x="1489" y="55"/>
                    </a:lnTo>
                    <a:lnTo>
                      <a:pt x="1489" y="39"/>
                    </a:lnTo>
                    <a:lnTo>
                      <a:pt x="1466" y="23"/>
                    </a:lnTo>
                    <a:lnTo>
                      <a:pt x="1302" y="8"/>
                    </a:lnTo>
                    <a:lnTo>
                      <a:pt x="1138" y="0"/>
                    </a:lnTo>
                    <a:lnTo>
                      <a:pt x="991" y="8"/>
                    </a:lnTo>
                    <a:lnTo>
                      <a:pt x="850" y="23"/>
                    </a:lnTo>
                    <a:lnTo>
                      <a:pt x="725" y="47"/>
                    </a:lnTo>
                    <a:lnTo>
                      <a:pt x="600" y="79"/>
                    </a:lnTo>
                    <a:lnTo>
                      <a:pt x="491" y="117"/>
                    </a:lnTo>
                    <a:lnTo>
                      <a:pt x="390" y="149"/>
                    </a:lnTo>
                    <a:lnTo>
                      <a:pt x="304" y="187"/>
                    </a:lnTo>
                    <a:lnTo>
                      <a:pt x="226" y="234"/>
                    </a:lnTo>
                    <a:lnTo>
                      <a:pt x="102" y="304"/>
                    </a:lnTo>
                    <a:lnTo>
                      <a:pt x="32" y="359"/>
                    </a:ln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7" name="Freeform 207"/>
              <p:cNvSpPr>
                <a:spLocks/>
              </p:cNvSpPr>
              <p:nvPr/>
            </p:nvSpPr>
            <p:spPr bwMode="auto">
              <a:xfrm>
                <a:off x="4957" y="1084"/>
                <a:ext cx="83" cy="24"/>
              </a:xfrm>
              <a:custGeom>
                <a:avLst/>
                <a:gdLst/>
                <a:ahLst/>
                <a:cxnLst>
                  <a:cxn ang="0">
                    <a:pos x="0" y="351"/>
                  </a:cxn>
                  <a:cxn ang="0">
                    <a:pos x="0" y="382"/>
                  </a:cxn>
                  <a:cxn ang="0">
                    <a:pos x="30" y="391"/>
                  </a:cxn>
                  <a:cxn ang="0">
                    <a:pos x="54" y="367"/>
                  </a:cxn>
                  <a:cxn ang="0">
                    <a:pos x="117" y="321"/>
                  </a:cxn>
                  <a:cxn ang="0">
                    <a:pos x="218" y="250"/>
                  </a:cxn>
                  <a:cxn ang="0">
                    <a:pos x="288" y="211"/>
                  </a:cxn>
                  <a:cxn ang="0">
                    <a:pos x="365" y="180"/>
                  </a:cxn>
                  <a:cxn ang="0">
                    <a:pos x="451" y="141"/>
                  </a:cxn>
                  <a:cxn ang="0">
                    <a:pos x="545" y="110"/>
                  </a:cxn>
                  <a:cxn ang="0">
                    <a:pos x="646" y="86"/>
                  </a:cxn>
                  <a:cxn ang="0">
                    <a:pos x="763" y="71"/>
                  </a:cxn>
                  <a:cxn ang="0">
                    <a:pos x="888" y="55"/>
                  </a:cxn>
                  <a:cxn ang="0">
                    <a:pos x="1013" y="55"/>
                  </a:cxn>
                  <a:cxn ang="0">
                    <a:pos x="1153" y="63"/>
                  </a:cxn>
                  <a:cxn ang="0">
                    <a:pos x="1301" y="86"/>
                  </a:cxn>
                  <a:cxn ang="0">
                    <a:pos x="1324" y="78"/>
                  </a:cxn>
                  <a:cxn ang="0">
                    <a:pos x="1333" y="63"/>
                  </a:cxn>
                  <a:cxn ang="0">
                    <a:pos x="1324" y="40"/>
                  </a:cxn>
                  <a:cxn ang="0">
                    <a:pos x="1309" y="31"/>
                  </a:cxn>
                  <a:cxn ang="0">
                    <a:pos x="1153" y="8"/>
                  </a:cxn>
                  <a:cxn ang="0">
                    <a:pos x="1013" y="0"/>
                  </a:cxn>
                  <a:cxn ang="0">
                    <a:pos x="880" y="0"/>
                  </a:cxn>
                  <a:cxn ang="0">
                    <a:pos x="756" y="16"/>
                  </a:cxn>
                  <a:cxn ang="0">
                    <a:pos x="639" y="40"/>
                  </a:cxn>
                  <a:cxn ang="0">
                    <a:pos x="529" y="63"/>
                  </a:cxn>
                  <a:cxn ang="0">
                    <a:pos x="428" y="94"/>
                  </a:cxn>
                  <a:cxn ang="0">
                    <a:pos x="342" y="133"/>
                  </a:cxn>
                  <a:cxn ang="0">
                    <a:pos x="264" y="172"/>
                  </a:cxn>
                  <a:cxn ang="0">
                    <a:pos x="194" y="204"/>
                  </a:cxn>
                  <a:cxn ang="0">
                    <a:pos x="85" y="274"/>
                  </a:cxn>
                  <a:cxn ang="0">
                    <a:pos x="23" y="328"/>
                  </a:cxn>
                  <a:cxn ang="0">
                    <a:pos x="0" y="351"/>
                  </a:cxn>
                </a:cxnLst>
                <a:rect l="0" t="0" r="r" b="b"/>
                <a:pathLst>
                  <a:path w="1333" h="391">
                    <a:moveTo>
                      <a:pt x="0" y="351"/>
                    </a:moveTo>
                    <a:lnTo>
                      <a:pt x="0" y="382"/>
                    </a:lnTo>
                    <a:lnTo>
                      <a:pt x="30" y="391"/>
                    </a:lnTo>
                    <a:lnTo>
                      <a:pt x="54" y="367"/>
                    </a:lnTo>
                    <a:lnTo>
                      <a:pt x="117" y="321"/>
                    </a:lnTo>
                    <a:lnTo>
                      <a:pt x="218" y="250"/>
                    </a:lnTo>
                    <a:lnTo>
                      <a:pt x="288" y="211"/>
                    </a:lnTo>
                    <a:lnTo>
                      <a:pt x="365" y="180"/>
                    </a:lnTo>
                    <a:lnTo>
                      <a:pt x="451" y="141"/>
                    </a:lnTo>
                    <a:lnTo>
                      <a:pt x="545" y="110"/>
                    </a:lnTo>
                    <a:lnTo>
                      <a:pt x="646" y="86"/>
                    </a:lnTo>
                    <a:lnTo>
                      <a:pt x="763" y="71"/>
                    </a:lnTo>
                    <a:lnTo>
                      <a:pt x="888" y="55"/>
                    </a:lnTo>
                    <a:lnTo>
                      <a:pt x="1013" y="55"/>
                    </a:lnTo>
                    <a:lnTo>
                      <a:pt x="1153" y="63"/>
                    </a:lnTo>
                    <a:lnTo>
                      <a:pt x="1301" y="86"/>
                    </a:lnTo>
                    <a:lnTo>
                      <a:pt x="1324" y="78"/>
                    </a:lnTo>
                    <a:lnTo>
                      <a:pt x="1333" y="63"/>
                    </a:lnTo>
                    <a:lnTo>
                      <a:pt x="1324" y="40"/>
                    </a:lnTo>
                    <a:lnTo>
                      <a:pt x="1309" y="31"/>
                    </a:lnTo>
                    <a:lnTo>
                      <a:pt x="1153" y="8"/>
                    </a:lnTo>
                    <a:lnTo>
                      <a:pt x="1013" y="0"/>
                    </a:lnTo>
                    <a:lnTo>
                      <a:pt x="880" y="0"/>
                    </a:lnTo>
                    <a:lnTo>
                      <a:pt x="756" y="16"/>
                    </a:lnTo>
                    <a:lnTo>
                      <a:pt x="639" y="40"/>
                    </a:lnTo>
                    <a:lnTo>
                      <a:pt x="529" y="63"/>
                    </a:lnTo>
                    <a:lnTo>
                      <a:pt x="428" y="94"/>
                    </a:lnTo>
                    <a:lnTo>
                      <a:pt x="342" y="133"/>
                    </a:lnTo>
                    <a:lnTo>
                      <a:pt x="264" y="172"/>
                    </a:lnTo>
                    <a:lnTo>
                      <a:pt x="194" y="204"/>
                    </a:lnTo>
                    <a:lnTo>
                      <a:pt x="85" y="274"/>
                    </a:lnTo>
                    <a:lnTo>
                      <a:pt x="23" y="328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971B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8" name="Freeform 208"/>
              <p:cNvSpPr>
                <a:spLocks/>
              </p:cNvSpPr>
              <p:nvPr/>
            </p:nvSpPr>
            <p:spPr bwMode="auto">
              <a:xfrm>
                <a:off x="4947" y="1050"/>
                <a:ext cx="87" cy="25"/>
              </a:xfrm>
              <a:custGeom>
                <a:avLst/>
                <a:gdLst/>
                <a:ahLst/>
                <a:cxnLst>
                  <a:cxn ang="0">
                    <a:pos x="0" y="358"/>
                  </a:cxn>
                  <a:cxn ang="0">
                    <a:pos x="0" y="398"/>
                  </a:cxn>
                  <a:cxn ang="0">
                    <a:pos x="31" y="398"/>
                  </a:cxn>
                  <a:cxn ang="0">
                    <a:pos x="62" y="374"/>
                  </a:cxn>
                  <a:cxn ang="0">
                    <a:pos x="124" y="328"/>
                  </a:cxn>
                  <a:cxn ang="0">
                    <a:pos x="234" y="257"/>
                  </a:cxn>
                  <a:cxn ang="0">
                    <a:pos x="304" y="218"/>
                  </a:cxn>
                  <a:cxn ang="0">
                    <a:pos x="389" y="187"/>
                  </a:cxn>
                  <a:cxn ang="0">
                    <a:pos x="475" y="148"/>
                  </a:cxn>
                  <a:cxn ang="0">
                    <a:pos x="576" y="117"/>
                  </a:cxn>
                  <a:cxn ang="0">
                    <a:pos x="686" y="86"/>
                  </a:cxn>
                  <a:cxn ang="0">
                    <a:pos x="803" y="70"/>
                  </a:cxn>
                  <a:cxn ang="0">
                    <a:pos x="927" y="54"/>
                  </a:cxn>
                  <a:cxn ang="0">
                    <a:pos x="1067" y="54"/>
                  </a:cxn>
                  <a:cxn ang="0">
                    <a:pos x="1216" y="54"/>
                  </a:cxn>
                  <a:cxn ang="0">
                    <a:pos x="1364" y="78"/>
                  </a:cxn>
                  <a:cxn ang="0">
                    <a:pos x="1387" y="70"/>
                  </a:cxn>
                  <a:cxn ang="0">
                    <a:pos x="1395" y="54"/>
                  </a:cxn>
                  <a:cxn ang="0">
                    <a:pos x="1387" y="39"/>
                  </a:cxn>
                  <a:cxn ang="0">
                    <a:pos x="1371" y="23"/>
                  </a:cxn>
                  <a:cxn ang="0">
                    <a:pos x="1216" y="7"/>
                  </a:cxn>
                  <a:cxn ang="0">
                    <a:pos x="1067" y="0"/>
                  </a:cxn>
                  <a:cxn ang="0">
                    <a:pos x="927" y="0"/>
                  </a:cxn>
                  <a:cxn ang="0">
                    <a:pos x="795" y="16"/>
                  </a:cxn>
                  <a:cxn ang="0">
                    <a:pos x="670" y="39"/>
                  </a:cxn>
                  <a:cxn ang="0">
                    <a:pos x="561" y="70"/>
                  </a:cxn>
                  <a:cxn ang="0">
                    <a:pos x="452" y="101"/>
                  </a:cxn>
                  <a:cxn ang="0">
                    <a:pos x="366" y="133"/>
                  </a:cxn>
                  <a:cxn ang="0">
                    <a:pos x="281" y="171"/>
                  </a:cxn>
                  <a:cxn ang="0">
                    <a:pos x="210" y="211"/>
                  </a:cxn>
                  <a:cxn ang="0">
                    <a:pos x="93" y="281"/>
                  </a:cxn>
                  <a:cxn ang="0">
                    <a:pos x="23" y="335"/>
                  </a:cxn>
                  <a:cxn ang="0">
                    <a:pos x="0" y="358"/>
                  </a:cxn>
                </a:cxnLst>
                <a:rect l="0" t="0" r="r" b="b"/>
                <a:pathLst>
                  <a:path w="1395" h="398">
                    <a:moveTo>
                      <a:pt x="0" y="358"/>
                    </a:moveTo>
                    <a:lnTo>
                      <a:pt x="0" y="398"/>
                    </a:lnTo>
                    <a:lnTo>
                      <a:pt x="31" y="398"/>
                    </a:lnTo>
                    <a:lnTo>
                      <a:pt x="62" y="374"/>
                    </a:lnTo>
                    <a:lnTo>
                      <a:pt x="124" y="328"/>
                    </a:lnTo>
                    <a:lnTo>
                      <a:pt x="234" y="257"/>
                    </a:lnTo>
                    <a:lnTo>
                      <a:pt x="304" y="218"/>
                    </a:lnTo>
                    <a:lnTo>
                      <a:pt x="389" y="187"/>
                    </a:lnTo>
                    <a:lnTo>
                      <a:pt x="475" y="148"/>
                    </a:lnTo>
                    <a:lnTo>
                      <a:pt x="576" y="117"/>
                    </a:lnTo>
                    <a:lnTo>
                      <a:pt x="686" y="86"/>
                    </a:lnTo>
                    <a:lnTo>
                      <a:pt x="803" y="70"/>
                    </a:lnTo>
                    <a:lnTo>
                      <a:pt x="927" y="54"/>
                    </a:lnTo>
                    <a:lnTo>
                      <a:pt x="1067" y="54"/>
                    </a:lnTo>
                    <a:lnTo>
                      <a:pt x="1216" y="54"/>
                    </a:lnTo>
                    <a:lnTo>
                      <a:pt x="1364" y="78"/>
                    </a:lnTo>
                    <a:lnTo>
                      <a:pt x="1387" y="70"/>
                    </a:lnTo>
                    <a:lnTo>
                      <a:pt x="1395" y="54"/>
                    </a:lnTo>
                    <a:lnTo>
                      <a:pt x="1387" y="39"/>
                    </a:lnTo>
                    <a:lnTo>
                      <a:pt x="1371" y="23"/>
                    </a:lnTo>
                    <a:lnTo>
                      <a:pt x="1216" y="7"/>
                    </a:lnTo>
                    <a:lnTo>
                      <a:pt x="1067" y="0"/>
                    </a:lnTo>
                    <a:lnTo>
                      <a:pt x="927" y="0"/>
                    </a:lnTo>
                    <a:lnTo>
                      <a:pt x="795" y="16"/>
                    </a:lnTo>
                    <a:lnTo>
                      <a:pt x="670" y="39"/>
                    </a:lnTo>
                    <a:lnTo>
                      <a:pt x="561" y="70"/>
                    </a:lnTo>
                    <a:lnTo>
                      <a:pt x="452" y="101"/>
                    </a:lnTo>
                    <a:lnTo>
                      <a:pt x="366" y="133"/>
                    </a:lnTo>
                    <a:lnTo>
                      <a:pt x="281" y="171"/>
                    </a:lnTo>
                    <a:lnTo>
                      <a:pt x="210" y="211"/>
                    </a:lnTo>
                    <a:lnTo>
                      <a:pt x="93" y="281"/>
                    </a:lnTo>
                    <a:lnTo>
                      <a:pt x="23" y="335"/>
                    </a:lnTo>
                    <a:lnTo>
                      <a:pt x="0" y="358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9" name="Freeform 209"/>
              <p:cNvSpPr>
                <a:spLocks/>
              </p:cNvSpPr>
              <p:nvPr/>
            </p:nvSpPr>
            <p:spPr bwMode="auto">
              <a:xfrm>
                <a:off x="4948" y="1066"/>
                <a:ext cx="93" cy="25"/>
              </a:xfrm>
              <a:custGeom>
                <a:avLst/>
                <a:gdLst/>
                <a:ahLst/>
                <a:cxnLst>
                  <a:cxn ang="0">
                    <a:pos x="0" y="374"/>
                  </a:cxn>
                  <a:cxn ang="0">
                    <a:pos x="0" y="413"/>
                  </a:cxn>
                  <a:cxn ang="0">
                    <a:pos x="32" y="413"/>
                  </a:cxn>
                  <a:cxn ang="0">
                    <a:pos x="63" y="398"/>
                  </a:cxn>
                  <a:cxn ang="0">
                    <a:pos x="133" y="343"/>
                  </a:cxn>
                  <a:cxn ang="0">
                    <a:pos x="250" y="272"/>
                  </a:cxn>
                  <a:cxn ang="0">
                    <a:pos x="327" y="234"/>
                  </a:cxn>
                  <a:cxn ang="0">
                    <a:pos x="413" y="195"/>
                  </a:cxn>
                  <a:cxn ang="0">
                    <a:pos x="507" y="164"/>
                  </a:cxn>
                  <a:cxn ang="0">
                    <a:pos x="616" y="124"/>
                  </a:cxn>
                  <a:cxn ang="0">
                    <a:pos x="733" y="101"/>
                  </a:cxn>
                  <a:cxn ang="0">
                    <a:pos x="858" y="78"/>
                  </a:cxn>
                  <a:cxn ang="0">
                    <a:pos x="991" y="62"/>
                  </a:cxn>
                  <a:cxn ang="0">
                    <a:pos x="1138" y="54"/>
                  </a:cxn>
                  <a:cxn ang="0">
                    <a:pos x="1295" y="62"/>
                  </a:cxn>
                  <a:cxn ang="0">
                    <a:pos x="1458" y="78"/>
                  </a:cxn>
                  <a:cxn ang="0">
                    <a:pos x="1473" y="70"/>
                  </a:cxn>
                  <a:cxn ang="0">
                    <a:pos x="1489" y="54"/>
                  </a:cxn>
                  <a:cxn ang="0">
                    <a:pos x="1482" y="31"/>
                  </a:cxn>
                  <a:cxn ang="0">
                    <a:pos x="1466" y="23"/>
                  </a:cxn>
                  <a:cxn ang="0">
                    <a:pos x="1295" y="7"/>
                  </a:cxn>
                  <a:cxn ang="0">
                    <a:pos x="1138" y="0"/>
                  </a:cxn>
                  <a:cxn ang="0">
                    <a:pos x="991" y="7"/>
                  </a:cxn>
                  <a:cxn ang="0">
                    <a:pos x="850" y="23"/>
                  </a:cxn>
                  <a:cxn ang="0">
                    <a:pos x="717" y="47"/>
                  </a:cxn>
                  <a:cxn ang="0">
                    <a:pos x="600" y="78"/>
                  </a:cxn>
                  <a:cxn ang="0">
                    <a:pos x="484" y="108"/>
                  </a:cxn>
                  <a:cxn ang="0">
                    <a:pos x="390" y="148"/>
                  </a:cxn>
                  <a:cxn ang="0">
                    <a:pos x="296" y="187"/>
                  </a:cxn>
                  <a:cxn ang="0">
                    <a:pos x="219" y="226"/>
                  </a:cxn>
                  <a:cxn ang="0">
                    <a:pos x="102" y="304"/>
                  </a:cxn>
                  <a:cxn ang="0">
                    <a:pos x="23" y="359"/>
                  </a:cxn>
                  <a:cxn ang="0">
                    <a:pos x="0" y="374"/>
                  </a:cxn>
                </a:cxnLst>
                <a:rect l="0" t="0" r="r" b="b"/>
                <a:pathLst>
                  <a:path w="1489" h="413">
                    <a:moveTo>
                      <a:pt x="0" y="374"/>
                    </a:moveTo>
                    <a:lnTo>
                      <a:pt x="0" y="413"/>
                    </a:lnTo>
                    <a:lnTo>
                      <a:pt x="32" y="413"/>
                    </a:lnTo>
                    <a:lnTo>
                      <a:pt x="63" y="398"/>
                    </a:lnTo>
                    <a:lnTo>
                      <a:pt x="133" y="343"/>
                    </a:lnTo>
                    <a:lnTo>
                      <a:pt x="250" y="272"/>
                    </a:lnTo>
                    <a:lnTo>
                      <a:pt x="327" y="234"/>
                    </a:lnTo>
                    <a:lnTo>
                      <a:pt x="413" y="195"/>
                    </a:lnTo>
                    <a:lnTo>
                      <a:pt x="507" y="164"/>
                    </a:lnTo>
                    <a:lnTo>
                      <a:pt x="616" y="124"/>
                    </a:lnTo>
                    <a:lnTo>
                      <a:pt x="733" y="101"/>
                    </a:lnTo>
                    <a:lnTo>
                      <a:pt x="858" y="78"/>
                    </a:lnTo>
                    <a:lnTo>
                      <a:pt x="991" y="62"/>
                    </a:lnTo>
                    <a:lnTo>
                      <a:pt x="1138" y="54"/>
                    </a:lnTo>
                    <a:lnTo>
                      <a:pt x="1295" y="62"/>
                    </a:lnTo>
                    <a:lnTo>
                      <a:pt x="1458" y="78"/>
                    </a:lnTo>
                    <a:lnTo>
                      <a:pt x="1473" y="70"/>
                    </a:lnTo>
                    <a:lnTo>
                      <a:pt x="1489" y="54"/>
                    </a:lnTo>
                    <a:lnTo>
                      <a:pt x="1482" y="31"/>
                    </a:lnTo>
                    <a:lnTo>
                      <a:pt x="1466" y="23"/>
                    </a:lnTo>
                    <a:lnTo>
                      <a:pt x="1295" y="7"/>
                    </a:lnTo>
                    <a:lnTo>
                      <a:pt x="1138" y="0"/>
                    </a:lnTo>
                    <a:lnTo>
                      <a:pt x="991" y="7"/>
                    </a:lnTo>
                    <a:lnTo>
                      <a:pt x="850" y="23"/>
                    </a:lnTo>
                    <a:lnTo>
                      <a:pt x="717" y="47"/>
                    </a:lnTo>
                    <a:lnTo>
                      <a:pt x="600" y="78"/>
                    </a:lnTo>
                    <a:lnTo>
                      <a:pt x="484" y="108"/>
                    </a:lnTo>
                    <a:lnTo>
                      <a:pt x="390" y="148"/>
                    </a:lnTo>
                    <a:lnTo>
                      <a:pt x="296" y="187"/>
                    </a:lnTo>
                    <a:lnTo>
                      <a:pt x="219" y="226"/>
                    </a:lnTo>
                    <a:lnTo>
                      <a:pt x="102" y="304"/>
                    </a:lnTo>
                    <a:lnTo>
                      <a:pt x="23" y="359"/>
                    </a:lnTo>
                    <a:lnTo>
                      <a:pt x="0" y="374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0" name="Freeform 210"/>
              <p:cNvSpPr>
                <a:spLocks/>
              </p:cNvSpPr>
              <p:nvPr/>
            </p:nvSpPr>
            <p:spPr bwMode="auto">
              <a:xfrm>
                <a:off x="4957" y="1083"/>
                <a:ext cx="83" cy="24"/>
              </a:xfrm>
              <a:custGeom>
                <a:avLst/>
                <a:gdLst/>
                <a:ahLst/>
                <a:cxnLst>
                  <a:cxn ang="0">
                    <a:pos x="0" y="344"/>
                  </a:cxn>
                  <a:cxn ang="0">
                    <a:pos x="0" y="383"/>
                  </a:cxn>
                  <a:cxn ang="0">
                    <a:pos x="32" y="383"/>
                  </a:cxn>
                  <a:cxn ang="0">
                    <a:pos x="55" y="367"/>
                  </a:cxn>
                  <a:cxn ang="0">
                    <a:pos x="126" y="313"/>
                  </a:cxn>
                  <a:cxn ang="0">
                    <a:pos x="227" y="250"/>
                  </a:cxn>
                  <a:cxn ang="0">
                    <a:pos x="289" y="211"/>
                  </a:cxn>
                  <a:cxn ang="0">
                    <a:pos x="367" y="180"/>
                  </a:cxn>
                  <a:cxn ang="0">
                    <a:pos x="453" y="141"/>
                  </a:cxn>
                  <a:cxn ang="0">
                    <a:pos x="547" y="110"/>
                  </a:cxn>
                  <a:cxn ang="0">
                    <a:pos x="655" y="87"/>
                  </a:cxn>
                  <a:cxn ang="0">
                    <a:pos x="765" y="63"/>
                  </a:cxn>
                  <a:cxn ang="0">
                    <a:pos x="889" y="56"/>
                  </a:cxn>
                  <a:cxn ang="0">
                    <a:pos x="1022" y="56"/>
                  </a:cxn>
                  <a:cxn ang="0">
                    <a:pos x="1162" y="63"/>
                  </a:cxn>
                  <a:cxn ang="0">
                    <a:pos x="1310" y="79"/>
                  </a:cxn>
                  <a:cxn ang="0">
                    <a:pos x="1326" y="79"/>
                  </a:cxn>
                  <a:cxn ang="0">
                    <a:pos x="1333" y="63"/>
                  </a:cxn>
                  <a:cxn ang="0">
                    <a:pos x="1326" y="40"/>
                  </a:cxn>
                  <a:cxn ang="0">
                    <a:pos x="1310" y="32"/>
                  </a:cxn>
                  <a:cxn ang="0">
                    <a:pos x="1162" y="9"/>
                  </a:cxn>
                  <a:cxn ang="0">
                    <a:pos x="1022" y="0"/>
                  </a:cxn>
                  <a:cxn ang="0">
                    <a:pos x="881" y="0"/>
                  </a:cxn>
                  <a:cxn ang="0">
                    <a:pos x="757" y="16"/>
                  </a:cxn>
                  <a:cxn ang="0">
                    <a:pos x="640" y="32"/>
                  </a:cxn>
                  <a:cxn ang="0">
                    <a:pos x="531" y="63"/>
                  </a:cxn>
                  <a:cxn ang="0">
                    <a:pos x="437" y="94"/>
                  </a:cxn>
                  <a:cxn ang="0">
                    <a:pos x="344" y="133"/>
                  </a:cxn>
                  <a:cxn ang="0">
                    <a:pos x="266" y="164"/>
                  </a:cxn>
                  <a:cxn ang="0">
                    <a:pos x="196" y="204"/>
                  </a:cxn>
                  <a:cxn ang="0">
                    <a:pos x="94" y="274"/>
                  </a:cxn>
                  <a:cxn ang="0">
                    <a:pos x="24" y="328"/>
                  </a:cxn>
                  <a:cxn ang="0">
                    <a:pos x="0" y="344"/>
                  </a:cxn>
                </a:cxnLst>
                <a:rect l="0" t="0" r="r" b="b"/>
                <a:pathLst>
                  <a:path w="1333" h="383">
                    <a:moveTo>
                      <a:pt x="0" y="344"/>
                    </a:moveTo>
                    <a:lnTo>
                      <a:pt x="0" y="383"/>
                    </a:lnTo>
                    <a:lnTo>
                      <a:pt x="32" y="383"/>
                    </a:lnTo>
                    <a:lnTo>
                      <a:pt x="55" y="367"/>
                    </a:lnTo>
                    <a:lnTo>
                      <a:pt x="126" y="313"/>
                    </a:lnTo>
                    <a:lnTo>
                      <a:pt x="227" y="250"/>
                    </a:lnTo>
                    <a:lnTo>
                      <a:pt x="289" y="211"/>
                    </a:lnTo>
                    <a:lnTo>
                      <a:pt x="367" y="180"/>
                    </a:lnTo>
                    <a:lnTo>
                      <a:pt x="453" y="141"/>
                    </a:lnTo>
                    <a:lnTo>
                      <a:pt x="547" y="110"/>
                    </a:lnTo>
                    <a:lnTo>
                      <a:pt x="655" y="87"/>
                    </a:lnTo>
                    <a:lnTo>
                      <a:pt x="765" y="63"/>
                    </a:lnTo>
                    <a:lnTo>
                      <a:pt x="889" y="56"/>
                    </a:lnTo>
                    <a:lnTo>
                      <a:pt x="1022" y="56"/>
                    </a:lnTo>
                    <a:lnTo>
                      <a:pt x="1162" y="63"/>
                    </a:lnTo>
                    <a:lnTo>
                      <a:pt x="1310" y="79"/>
                    </a:lnTo>
                    <a:lnTo>
                      <a:pt x="1326" y="79"/>
                    </a:lnTo>
                    <a:lnTo>
                      <a:pt x="1333" y="63"/>
                    </a:lnTo>
                    <a:lnTo>
                      <a:pt x="1326" y="40"/>
                    </a:lnTo>
                    <a:lnTo>
                      <a:pt x="1310" y="32"/>
                    </a:lnTo>
                    <a:lnTo>
                      <a:pt x="1162" y="9"/>
                    </a:lnTo>
                    <a:lnTo>
                      <a:pt x="1022" y="0"/>
                    </a:lnTo>
                    <a:lnTo>
                      <a:pt x="881" y="0"/>
                    </a:lnTo>
                    <a:lnTo>
                      <a:pt x="757" y="16"/>
                    </a:lnTo>
                    <a:lnTo>
                      <a:pt x="640" y="32"/>
                    </a:lnTo>
                    <a:lnTo>
                      <a:pt x="531" y="63"/>
                    </a:lnTo>
                    <a:lnTo>
                      <a:pt x="437" y="94"/>
                    </a:lnTo>
                    <a:lnTo>
                      <a:pt x="344" y="133"/>
                    </a:lnTo>
                    <a:lnTo>
                      <a:pt x="266" y="164"/>
                    </a:lnTo>
                    <a:lnTo>
                      <a:pt x="196" y="204"/>
                    </a:lnTo>
                    <a:lnTo>
                      <a:pt x="94" y="274"/>
                    </a:lnTo>
                    <a:lnTo>
                      <a:pt x="24" y="328"/>
                    </a:lnTo>
                    <a:lnTo>
                      <a:pt x="0" y="344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1" name="Freeform 211"/>
              <p:cNvSpPr>
                <a:spLocks noEditPoints="1"/>
              </p:cNvSpPr>
              <p:nvPr/>
            </p:nvSpPr>
            <p:spPr bwMode="auto">
              <a:xfrm>
                <a:off x="4947" y="1043"/>
                <a:ext cx="90" cy="48"/>
              </a:xfrm>
              <a:custGeom>
                <a:avLst/>
                <a:gdLst/>
                <a:ahLst/>
                <a:cxnLst>
                  <a:cxn ang="0">
                    <a:pos x="15" y="749"/>
                  </a:cxn>
                  <a:cxn ang="0">
                    <a:pos x="15" y="773"/>
                  </a:cxn>
                  <a:cxn ang="0">
                    <a:pos x="15" y="758"/>
                  </a:cxn>
                  <a:cxn ang="0">
                    <a:pos x="15" y="749"/>
                  </a:cxn>
                  <a:cxn ang="0">
                    <a:pos x="0" y="508"/>
                  </a:cxn>
                  <a:cxn ang="0">
                    <a:pos x="7" y="508"/>
                  </a:cxn>
                  <a:cxn ang="0">
                    <a:pos x="0" y="508"/>
                  </a:cxn>
                  <a:cxn ang="0">
                    <a:pos x="1441" y="297"/>
                  </a:cxn>
                  <a:cxn ang="0">
                    <a:pos x="1450" y="305"/>
                  </a:cxn>
                  <a:cxn ang="0">
                    <a:pos x="1441" y="297"/>
                  </a:cxn>
                  <a:cxn ang="0">
                    <a:pos x="1427" y="274"/>
                  </a:cxn>
                  <a:cxn ang="0">
                    <a:pos x="1434" y="290"/>
                  </a:cxn>
                  <a:cxn ang="0">
                    <a:pos x="1427" y="274"/>
                  </a:cxn>
                  <a:cxn ang="0">
                    <a:pos x="1418" y="250"/>
                  </a:cxn>
                  <a:cxn ang="0">
                    <a:pos x="1427" y="266"/>
                  </a:cxn>
                  <a:cxn ang="0">
                    <a:pos x="1418" y="250"/>
                  </a:cxn>
                  <a:cxn ang="0">
                    <a:pos x="1402" y="227"/>
                  </a:cxn>
                  <a:cxn ang="0">
                    <a:pos x="1411" y="243"/>
                  </a:cxn>
                  <a:cxn ang="0">
                    <a:pos x="1402" y="227"/>
                  </a:cxn>
                  <a:cxn ang="0">
                    <a:pos x="1380" y="204"/>
                  </a:cxn>
                  <a:cxn ang="0">
                    <a:pos x="1395" y="227"/>
                  </a:cxn>
                  <a:cxn ang="0">
                    <a:pos x="1380" y="204"/>
                  </a:cxn>
                  <a:cxn ang="0">
                    <a:pos x="1301" y="126"/>
                  </a:cxn>
                  <a:cxn ang="0">
                    <a:pos x="1371" y="133"/>
                  </a:cxn>
                  <a:cxn ang="0">
                    <a:pos x="1387" y="141"/>
                  </a:cxn>
                  <a:cxn ang="0">
                    <a:pos x="1395" y="164"/>
                  </a:cxn>
                  <a:cxn ang="0">
                    <a:pos x="1387" y="141"/>
                  </a:cxn>
                  <a:cxn ang="0">
                    <a:pos x="1371" y="133"/>
                  </a:cxn>
                  <a:cxn ang="0">
                    <a:pos x="1301" y="126"/>
                  </a:cxn>
                  <a:cxn ang="0">
                    <a:pos x="569" y="9"/>
                  </a:cxn>
                  <a:cxn ang="0">
                    <a:pos x="483" y="40"/>
                  </a:cxn>
                  <a:cxn ang="0">
                    <a:pos x="398" y="71"/>
                  </a:cxn>
                  <a:cxn ang="0">
                    <a:pos x="327" y="117"/>
                  </a:cxn>
                  <a:cxn ang="0">
                    <a:pos x="257" y="164"/>
                  </a:cxn>
                  <a:cxn ang="0">
                    <a:pos x="194" y="227"/>
                  </a:cxn>
                  <a:cxn ang="0">
                    <a:pos x="140" y="281"/>
                  </a:cxn>
                  <a:cxn ang="0">
                    <a:pos x="93" y="351"/>
                  </a:cxn>
                  <a:cxn ang="0">
                    <a:pos x="54" y="414"/>
                  </a:cxn>
                  <a:cxn ang="0">
                    <a:pos x="93" y="351"/>
                  </a:cxn>
                  <a:cxn ang="0">
                    <a:pos x="140" y="281"/>
                  </a:cxn>
                  <a:cxn ang="0">
                    <a:pos x="194" y="227"/>
                  </a:cxn>
                  <a:cxn ang="0">
                    <a:pos x="257" y="164"/>
                  </a:cxn>
                  <a:cxn ang="0">
                    <a:pos x="327" y="117"/>
                  </a:cxn>
                  <a:cxn ang="0">
                    <a:pos x="405" y="71"/>
                  </a:cxn>
                  <a:cxn ang="0">
                    <a:pos x="483" y="40"/>
                  </a:cxn>
                  <a:cxn ang="0">
                    <a:pos x="569" y="9"/>
                  </a:cxn>
                  <a:cxn ang="0">
                    <a:pos x="592" y="0"/>
                  </a:cxn>
                  <a:cxn ang="0">
                    <a:pos x="569" y="9"/>
                  </a:cxn>
                  <a:cxn ang="0">
                    <a:pos x="592" y="0"/>
                  </a:cxn>
                </a:cxnLst>
                <a:rect l="0" t="0" r="r" b="b"/>
                <a:pathLst>
                  <a:path w="1450" h="773">
                    <a:moveTo>
                      <a:pt x="15" y="749"/>
                    </a:moveTo>
                    <a:lnTo>
                      <a:pt x="15" y="773"/>
                    </a:lnTo>
                    <a:lnTo>
                      <a:pt x="15" y="758"/>
                    </a:lnTo>
                    <a:lnTo>
                      <a:pt x="15" y="749"/>
                    </a:lnTo>
                    <a:close/>
                    <a:moveTo>
                      <a:pt x="0" y="508"/>
                    </a:moveTo>
                    <a:lnTo>
                      <a:pt x="7" y="508"/>
                    </a:lnTo>
                    <a:lnTo>
                      <a:pt x="0" y="508"/>
                    </a:lnTo>
                    <a:close/>
                    <a:moveTo>
                      <a:pt x="1441" y="297"/>
                    </a:moveTo>
                    <a:lnTo>
                      <a:pt x="1450" y="305"/>
                    </a:lnTo>
                    <a:lnTo>
                      <a:pt x="1441" y="297"/>
                    </a:lnTo>
                    <a:close/>
                    <a:moveTo>
                      <a:pt x="1427" y="274"/>
                    </a:moveTo>
                    <a:lnTo>
                      <a:pt x="1434" y="290"/>
                    </a:lnTo>
                    <a:lnTo>
                      <a:pt x="1427" y="274"/>
                    </a:lnTo>
                    <a:close/>
                    <a:moveTo>
                      <a:pt x="1418" y="250"/>
                    </a:moveTo>
                    <a:lnTo>
                      <a:pt x="1427" y="266"/>
                    </a:lnTo>
                    <a:lnTo>
                      <a:pt x="1418" y="250"/>
                    </a:lnTo>
                    <a:close/>
                    <a:moveTo>
                      <a:pt x="1402" y="227"/>
                    </a:moveTo>
                    <a:lnTo>
                      <a:pt x="1411" y="243"/>
                    </a:lnTo>
                    <a:lnTo>
                      <a:pt x="1402" y="227"/>
                    </a:lnTo>
                    <a:close/>
                    <a:moveTo>
                      <a:pt x="1380" y="204"/>
                    </a:moveTo>
                    <a:lnTo>
                      <a:pt x="1395" y="227"/>
                    </a:lnTo>
                    <a:lnTo>
                      <a:pt x="1380" y="204"/>
                    </a:lnTo>
                    <a:close/>
                    <a:moveTo>
                      <a:pt x="1301" y="126"/>
                    </a:moveTo>
                    <a:lnTo>
                      <a:pt x="1371" y="133"/>
                    </a:lnTo>
                    <a:lnTo>
                      <a:pt x="1387" y="141"/>
                    </a:lnTo>
                    <a:lnTo>
                      <a:pt x="1395" y="164"/>
                    </a:lnTo>
                    <a:lnTo>
                      <a:pt x="1387" y="141"/>
                    </a:lnTo>
                    <a:lnTo>
                      <a:pt x="1371" y="133"/>
                    </a:lnTo>
                    <a:lnTo>
                      <a:pt x="1301" y="126"/>
                    </a:lnTo>
                    <a:close/>
                    <a:moveTo>
                      <a:pt x="569" y="9"/>
                    </a:moveTo>
                    <a:lnTo>
                      <a:pt x="483" y="40"/>
                    </a:lnTo>
                    <a:lnTo>
                      <a:pt x="398" y="71"/>
                    </a:lnTo>
                    <a:lnTo>
                      <a:pt x="327" y="117"/>
                    </a:lnTo>
                    <a:lnTo>
                      <a:pt x="257" y="164"/>
                    </a:lnTo>
                    <a:lnTo>
                      <a:pt x="194" y="227"/>
                    </a:lnTo>
                    <a:lnTo>
                      <a:pt x="140" y="281"/>
                    </a:lnTo>
                    <a:lnTo>
                      <a:pt x="93" y="351"/>
                    </a:lnTo>
                    <a:lnTo>
                      <a:pt x="54" y="414"/>
                    </a:lnTo>
                    <a:lnTo>
                      <a:pt x="93" y="351"/>
                    </a:lnTo>
                    <a:lnTo>
                      <a:pt x="140" y="281"/>
                    </a:lnTo>
                    <a:lnTo>
                      <a:pt x="194" y="227"/>
                    </a:lnTo>
                    <a:lnTo>
                      <a:pt x="257" y="164"/>
                    </a:lnTo>
                    <a:lnTo>
                      <a:pt x="327" y="117"/>
                    </a:lnTo>
                    <a:lnTo>
                      <a:pt x="405" y="71"/>
                    </a:lnTo>
                    <a:lnTo>
                      <a:pt x="483" y="40"/>
                    </a:lnTo>
                    <a:lnTo>
                      <a:pt x="569" y="9"/>
                    </a:lnTo>
                    <a:close/>
                    <a:moveTo>
                      <a:pt x="592" y="0"/>
                    </a:moveTo>
                    <a:lnTo>
                      <a:pt x="569" y="9"/>
                    </a:lnTo>
                    <a:lnTo>
                      <a:pt x="592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2" name="Freeform 212"/>
              <p:cNvSpPr>
                <a:spLocks noEditPoints="1"/>
              </p:cNvSpPr>
              <p:nvPr/>
            </p:nvSpPr>
            <p:spPr bwMode="auto">
              <a:xfrm>
                <a:off x="4947" y="1041"/>
                <a:ext cx="92" cy="49"/>
              </a:xfrm>
              <a:custGeom>
                <a:avLst/>
                <a:gdLst/>
                <a:ahLst/>
                <a:cxnLst>
                  <a:cxn ang="0">
                    <a:pos x="935" y="211"/>
                  </a:cxn>
                  <a:cxn ang="0">
                    <a:pos x="716" y="242"/>
                  </a:cxn>
                  <a:cxn ang="0">
                    <a:pos x="529" y="289"/>
                  </a:cxn>
                  <a:cxn ang="0">
                    <a:pos x="304" y="382"/>
                  </a:cxn>
                  <a:cxn ang="0">
                    <a:pos x="108" y="499"/>
                  </a:cxn>
                  <a:cxn ang="0">
                    <a:pos x="15" y="555"/>
                  </a:cxn>
                  <a:cxn ang="0">
                    <a:pos x="0" y="663"/>
                  </a:cxn>
                  <a:cxn ang="0">
                    <a:pos x="15" y="773"/>
                  </a:cxn>
                  <a:cxn ang="0">
                    <a:pos x="15" y="789"/>
                  </a:cxn>
                  <a:cxn ang="0">
                    <a:pos x="85" y="710"/>
                  </a:cxn>
                  <a:cxn ang="0">
                    <a:pos x="295" y="586"/>
                  </a:cxn>
                  <a:cxn ang="0">
                    <a:pos x="405" y="461"/>
                  </a:cxn>
                  <a:cxn ang="0">
                    <a:pos x="585" y="359"/>
                  </a:cxn>
                  <a:cxn ang="0">
                    <a:pos x="748" y="305"/>
                  </a:cxn>
                  <a:cxn ang="0">
                    <a:pos x="896" y="289"/>
                  </a:cxn>
                  <a:cxn ang="0">
                    <a:pos x="1067" y="321"/>
                  </a:cxn>
                  <a:cxn ang="0">
                    <a:pos x="1208" y="391"/>
                  </a:cxn>
                  <a:cxn ang="0">
                    <a:pos x="1044" y="391"/>
                  </a:cxn>
                  <a:cxn ang="0">
                    <a:pos x="833" y="422"/>
                  </a:cxn>
                  <a:cxn ang="0">
                    <a:pos x="833" y="422"/>
                  </a:cxn>
                  <a:cxn ang="0">
                    <a:pos x="1044" y="398"/>
                  </a:cxn>
                  <a:cxn ang="0">
                    <a:pos x="1317" y="398"/>
                  </a:cxn>
                  <a:cxn ang="0">
                    <a:pos x="1457" y="359"/>
                  </a:cxn>
                  <a:cxn ang="0">
                    <a:pos x="1441" y="328"/>
                  </a:cxn>
                  <a:cxn ang="0">
                    <a:pos x="1427" y="305"/>
                  </a:cxn>
                  <a:cxn ang="0">
                    <a:pos x="1418" y="281"/>
                  </a:cxn>
                  <a:cxn ang="0">
                    <a:pos x="1402" y="258"/>
                  </a:cxn>
                  <a:cxn ang="0">
                    <a:pos x="1380" y="235"/>
                  </a:cxn>
                  <a:cxn ang="0">
                    <a:pos x="1208" y="219"/>
                  </a:cxn>
                  <a:cxn ang="0">
                    <a:pos x="826" y="0"/>
                  </a:cxn>
                  <a:cxn ang="0">
                    <a:pos x="608" y="24"/>
                  </a:cxn>
                  <a:cxn ang="0">
                    <a:pos x="569" y="40"/>
                  </a:cxn>
                  <a:cxn ang="0">
                    <a:pos x="405" y="102"/>
                  </a:cxn>
                  <a:cxn ang="0">
                    <a:pos x="257" y="195"/>
                  </a:cxn>
                  <a:cxn ang="0">
                    <a:pos x="140" y="312"/>
                  </a:cxn>
                  <a:cxn ang="0">
                    <a:pos x="54" y="445"/>
                  </a:cxn>
                  <a:cxn ang="0">
                    <a:pos x="108" y="414"/>
                  </a:cxn>
                  <a:cxn ang="0">
                    <a:pos x="281" y="312"/>
                  </a:cxn>
                  <a:cxn ang="0">
                    <a:pos x="529" y="211"/>
                  </a:cxn>
                  <a:cxn ang="0">
                    <a:pos x="857" y="148"/>
                  </a:cxn>
                  <a:cxn ang="0">
                    <a:pos x="1044" y="141"/>
                  </a:cxn>
                  <a:cxn ang="0">
                    <a:pos x="1301" y="157"/>
                  </a:cxn>
                  <a:cxn ang="0">
                    <a:pos x="1200" y="94"/>
                  </a:cxn>
                  <a:cxn ang="0">
                    <a:pos x="1083" y="40"/>
                  </a:cxn>
                  <a:cxn ang="0">
                    <a:pos x="959" y="8"/>
                  </a:cxn>
                  <a:cxn ang="0">
                    <a:pos x="826" y="0"/>
                  </a:cxn>
                </a:cxnLst>
                <a:rect l="0" t="0" r="r" b="b"/>
                <a:pathLst>
                  <a:path w="1473" h="789">
                    <a:moveTo>
                      <a:pt x="1052" y="211"/>
                    </a:moveTo>
                    <a:lnTo>
                      <a:pt x="935" y="211"/>
                    </a:lnTo>
                    <a:lnTo>
                      <a:pt x="826" y="227"/>
                    </a:lnTo>
                    <a:lnTo>
                      <a:pt x="716" y="242"/>
                    </a:lnTo>
                    <a:lnTo>
                      <a:pt x="623" y="265"/>
                    </a:lnTo>
                    <a:lnTo>
                      <a:pt x="529" y="289"/>
                    </a:lnTo>
                    <a:lnTo>
                      <a:pt x="452" y="321"/>
                    </a:lnTo>
                    <a:lnTo>
                      <a:pt x="304" y="382"/>
                    </a:lnTo>
                    <a:lnTo>
                      <a:pt x="194" y="445"/>
                    </a:lnTo>
                    <a:lnTo>
                      <a:pt x="108" y="499"/>
                    </a:lnTo>
                    <a:lnTo>
                      <a:pt x="38" y="555"/>
                    </a:lnTo>
                    <a:lnTo>
                      <a:pt x="15" y="555"/>
                    </a:lnTo>
                    <a:lnTo>
                      <a:pt x="7" y="609"/>
                    </a:lnTo>
                    <a:lnTo>
                      <a:pt x="0" y="663"/>
                    </a:lnTo>
                    <a:lnTo>
                      <a:pt x="7" y="719"/>
                    </a:lnTo>
                    <a:lnTo>
                      <a:pt x="15" y="773"/>
                    </a:lnTo>
                    <a:lnTo>
                      <a:pt x="15" y="780"/>
                    </a:lnTo>
                    <a:lnTo>
                      <a:pt x="15" y="789"/>
                    </a:lnTo>
                    <a:lnTo>
                      <a:pt x="15" y="765"/>
                    </a:lnTo>
                    <a:lnTo>
                      <a:pt x="85" y="710"/>
                    </a:lnTo>
                    <a:lnTo>
                      <a:pt x="179" y="656"/>
                    </a:lnTo>
                    <a:lnTo>
                      <a:pt x="295" y="586"/>
                    </a:lnTo>
                    <a:lnTo>
                      <a:pt x="342" y="523"/>
                    </a:lnTo>
                    <a:lnTo>
                      <a:pt x="405" y="461"/>
                    </a:lnTo>
                    <a:lnTo>
                      <a:pt x="483" y="406"/>
                    </a:lnTo>
                    <a:lnTo>
                      <a:pt x="585" y="359"/>
                    </a:lnTo>
                    <a:lnTo>
                      <a:pt x="670" y="328"/>
                    </a:lnTo>
                    <a:lnTo>
                      <a:pt x="748" y="305"/>
                    </a:lnTo>
                    <a:lnTo>
                      <a:pt x="826" y="297"/>
                    </a:lnTo>
                    <a:lnTo>
                      <a:pt x="896" y="289"/>
                    </a:lnTo>
                    <a:lnTo>
                      <a:pt x="990" y="297"/>
                    </a:lnTo>
                    <a:lnTo>
                      <a:pt x="1067" y="321"/>
                    </a:lnTo>
                    <a:lnTo>
                      <a:pt x="1146" y="352"/>
                    </a:lnTo>
                    <a:lnTo>
                      <a:pt x="1208" y="391"/>
                    </a:lnTo>
                    <a:lnTo>
                      <a:pt x="1161" y="391"/>
                    </a:lnTo>
                    <a:lnTo>
                      <a:pt x="1044" y="391"/>
                    </a:lnTo>
                    <a:lnTo>
                      <a:pt x="935" y="406"/>
                    </a:lnTo>
                    <a:lnTo>
                      <a:pt x="833" y="422"/>
                    </a:lnTo>
                    <a:lnTo>
                      <a:pt x="732" y="438"/>
                    </a:lnTo>
                    <a:lnTo>
                      <a:pt x="833" y="422"/>
                    </a:lnTo>
                    <a:lnTo>
                      <a:pt x="935" y="406"/>
                    </a:lnTo>
                    <a:lnTo>
                      <a:pt x="1044" y="398"/>
                    </a:lnTo>
                    <a:lnTo>
                      <a:pt x="1161" y="391"/>
                    </a:lnTo>
                    <a:lnTo>
                      <a:pt x="1317" y="398"/>
                    </a:lnTo>
                    <a:lnTo>
                      <a:pt x="1473" y="414"/>
                    </a:lnTo>
                    <a:lnTo>
                      <a:pt x="1457" y="359"/>
                    </a:lnTo>
                    <a:lnTo>
                      <a:pt x="1450" y="336"/>
                    </a:lnTo>
                    <a:lnTo>
                      <a:pt x="1441" y="328"/>
                    </a:lnTo>
                    <a:lnTo>
                      <a:pt x="1434" y="321"/>
                    </a:lnTo>
                    <a:lnTo>
                      <a:pt x="1427" y="305"/>
                    </a:lnTo>
                    <a:lnTo>
                      <a:pt x="1427" y="297"/>
                    </a:lnTo>
                    <a:lnTo>
                      <a:pt x="1418" y="281"/>
                    </a:lnTo>
                    <a:lnTo>
                      <a:pt x="1411" y="274"/>
                    </a:lnTo>
                    <a:lnTo>
                      <a:pt x="1402" y="258"/>
                    </a:lnTo>
                    <a:lnTo>
                      <a:pt x="1395" y="258"/>
                    </a:lnTo>
                    <a:lnTo>
                      <a:pt x="1380" y="235"/>
                    </a:lnTo>
                    <a:lnTo>
                      <a:pt x="1371" y="235"/>
                    </a:lnTo>
                    <a:lnTo>
                      <a:pt x="1208" y="219"/>
                    </a:lnTo>
                    <a:lnTo>
                      <a:pt x="1052" y="211"/>
                    </a:lnTo>
                    <a:close/>
                    <a:moveTo>
                      <a:pt x="826" y="0"/>
                    </a:moveTo>
                    <a:lnTo>
                      <a:pt x="716" y="8"/>
                    </a:lnTo>
                    <a:lnTo>
                      <a:pt x="608" y="24"/>
                    </a:lnTo>
                    <a:lnTo>
                      <a:pt x="592" y="31"/>
                    </a:lnTo>
                    <a:lnTo>
                      <a:pt x="569" y="40"/>
                    </a:lnTo>
                    <a:lnTo>
                      <a:pt x="483" y="71"/>
                    </a:lnTo>
                    <a:lnTo>
                      <a:pt x="405" y="102"/>
                    </a:lnTo>
                    <a:lnTo>
                      <a:pt x="327" y="148"/>
                    </a:lnTo>
                    <a:lnTo>
                      <a:pt x="257" y="195"/>
                    </a:lnTo>
                    <a:lnTo>
                      <a:pt x="194" y="258"/>
                    </a:lnTo>
                    <a:lnTo>
                      <a:pt x="140" y="312"/>
                    </a:lnTo>
                    <a:lnTo>
                      <a:pt x="93" y="382"/>
                    </a:lnTo>
                    <a:lnTo>
                      <a:pt x="54" y="445"/>
                    </a:lnTo>
                    <a:lnTo>
                      <a:pt x="54" y="453"/>
                    </a:lnTo>
                    <a:lnTo>
                      <a:pt x="108" y="414"/>
                    </a:lnTo>
                    <a:lnTo>
                      <a:pt x="187" y="368"/>
                    </a:lnTo>
                    <a:lnTo>
                      <a:pt x="281" y="312"/>
                    </a:lnTo>
                    <a:lnTo>
                      <a:pt x="398" y="265"/>
                    </a:lnTo>
                    <a:lnTo>
                      <a:pt x="529" y="211"/>
                    </a:lnTo>
                    <a:lnTo>
                      <a:pt x="686" y="172"/>
                    </a:lnTo>
                    <a:lnTo>
                      <a:pt x="857" y="148"/>
                    </a:lnTo>
                    <a:lnTo>
                      <a:pt x="950" y="141"/>
                    </a:lnTo>
                    <a:lnTo>
                      <a:pt x="1044" y="141"/>
                    </a:lnTo>
                    <a:lnTo>
                      <a:pt x="1169" y="141"/>
                    </a:lnTo>
                    <a:lnTo>
                      <a:pt x="1301" y="157"/>
                    </a:lnTo>
                    <a:lnTo>
                      <a:pt x="1247" y="118"/>
                    </a:lnTo>
                    <a:lnTo>
                      <a:pt x="1200" y="94"/>
                    </a:lnTo>
                    <a:lnTo>
                      <a:pt x="1146" y="63"/>
                    </a:lnTo>
                    <a:lnTo>
                      <a:pt x="1083" y="40"/>
                    </a:lnTo>
                    <a:lnTo>
                      <a:pt x="1021" y="24"/>
                    </a:lnTo>
                    <a:lnTo>
                      <a:pt x="959" y="8"/>
                    </a:lnTo>
                    <a:lnTo>
                      <a:pt x="896" y="0"/>
                    </a:lnTo>
                    <a:lnTo>
                      <a:pt x="826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3" name="Freeform 213"/>
              <p:cNvSpPr>
                <a:spLocks/>
              </p:cNvSpPr>
              <p:nvPr/>
            </p:nvSpPr>
            <p:spPr bwMode="auto">
              <a:xfrm>
                <a:off x="4947" y="1053"/>
                <a:ext cx="86" cy="23"/>
              </a:xfrm>
              <a:custGeom>
                <a:avLst/>
                <a:gdLst/>
                <a:ahLst/>
                <a:cxnLst>
                  <a:cxn ang="0">
                    <a:pos x="1045" y="0"/>
                  </a:cxn>
                  <a:cxn ang="0">
                    <a:pos x="920" y="0"/>
                  </a:cxn>
                  <a:cxn ang="0">
                    <a:pos x="812" y="9"/>
                  </a:cxn>
                  <a:cxn ang="0">
                    <a:pos x="709" y="32"/>
                  </a:cxn>
                  <a:cxn ang="0">
                    <a:pos x="608" y="47"/>
                  </a:cxn>
                  <a:cxn ang="0">
                    <a:pos x="522" y="79"/>
                  </a:cxn>
                  <a:cxn ang="0">
                    <a:pos x="437" y="102"/>
                  </a:cxn>
                  <a:cxn ang="0">
                    <a:pos x="297" y="173"/>
                  </a:cxn>
                  <a:cxn ang="0">
                    <a:pos x="180" y="234"/>
                  </a:cxn>
                  <a:cxn ang="0">
                    <a:pos x="94" y="290"/>
                  </a:cxn>
                  <a:cxn ang="0">
                    <a:pos x="24" y="344"/>
                  </a:cxn>
                  <a:cxn ang="0">
                    <a:pos x="0" y="344"/>
                  </a:cxn>
                  <a:cxn ang="0">
                    <a:pos x="16" y="351"/>
                  </a:cxn>
                  <a:cxn ang="0">
                    <a:pos x="8" y="360"/>
                  </a:cxn>
                  <a:cxn ang="0">
                    <a:pos x="31" y="360"/>
                  </a:cxn>
                  <a:cxn ang="0">
                    <a:pos x="101" y="304"/>
                  </a:cxn>
                  <a:cxn ang="0">
                    <a:pos x="187" y="250"/>
                  </a:cxn>
                  <a:cxn ang="0">
                    <a:pos x="297" y="187"/>
                  </a:cxn>
                  <a:cxn ang="0">
                    <a:pos x="445" y="126"/>
                  </a:cxn>
                  <a:cxn ang="0">
                    <a:pos x="522" y="94"/>
                  </a:cxn>
                  <a:cxn ang="0">
                    <a:pos x="616" y="70"/>
                  </a:cxn>
                  <a:cxn ang="0">
                    <a:pos x="709" y="47"/>
                  </a:cxn>
                  <a:cxn ang="0">
                    <a:pos x="819" y="32"/>
                  </a:cxn>
                  <a:cxn ang="0">
                    <a:pos x="928" y="16"/>
                  </a:cxn>
                  <a:cxn ang="0">
                    <a:pos x="1045" y="16"/>
                  </a:cxn>
                  <a:cxn ang="0">
                    <a:pos x="1201" y="24"/>
                  </a:cxn>
                  <a:cxn ang="0">
                    <a:pos x="1364" y="40"/>
                  </a:cxn>
                  <a:cxn ang="0">
                    <a:pos x="1373" y="40"/>
                  </a:cxn>
                  <a:cxn ang="0">
                    <a:pos x="1357" y="24"/>
                  </a:cxn>
                  <a:cxn ang="0">
                    <a:pos x="1193" y="0"/>
                  </a:cxn>
                  <a:cxn ang="0">
                    <a:pos x="1045" y="0"/>
                  </a:cxn>
                </a:cxnLst>
                <a:rect l="0" t="0" r="r" b="b"/>
                <a:pathLst>
                  <a:path w="1373" h="360">
                    <a:moveTo>
                      <a:pt x="1045" y="0"/>
                    </a:moveTo>
                    <a:lnTo>
                      <a:pt x="920" y="0"/>
                    </a:lnTo>
                    <a:lnTo>
                      <a:pt x="812" y="9"/>
                    </a:lnTo>
                    <a:lnTo>
                      <a:pt x="709" y="32"/>
                    </a:lnTo>
                    <a:lnTo>
                      <a:pt x="608" y="47"/>
                    </a:lnTo>
                    <a:lnTo>
                      <a:pt x="522" y="79"/>
                    </a:lnTo>
                    <a:lnTo>
                      <a:pt x="437" y="102"/>
                    </a:lnTo>
                    <a:lnTo>
                      <a:pt x="297" y="173"/>
                    </a:lnTo>
                    <a:lnTo>
                      <a:pt x="180" y="234"/>
                    </a:lnTo>
                    <a:lnTo>
                      <a:pt x="94" y="290"/>
                    </a:lnTo>
                    <a:lnTo>
                      <a:pt x="24" y="344"/>
                    </a:lnTo>
                    <a:lnTo>
                      <a:pt x="0" y="344"/>
                    </a:lnTo>
                    <a:lnTo>
                      <a:pt x="16" y="351"/>
                    </a:lnTo>
                    <a:lnTo>
                      <a:pt x="8" y="360"/>
                    </a:lnTo>
                    <a:lnTo>
                      <a:pt x="31" y="360"/>
                    </a:lnTo>
                    <a:lnTo>
                      <a:pt x="101" y="304"/>
                    </a:lnTo>
                    <a:lnTo>
                      <a:pt x="187" y="250"/>
                    </a:lnTo>
                    <a:lnTo>
                      <a:pt x="297" y="187"/>
                    </a:lnTo>
                    <a:lnTo>
                      <a:pt x="445" y="126"/>
                    </a:lnTo>
                    <a:lnTo>
                      <a:pt x="522" y="94"/>
                    </a:lnTo>
                    <a:lnTo>
                      <a:pt x="616" y="70"/>
                    </a:lnTo>
                    <a:lnTo>
                      <a:pt x="709" y="47"/>
                    </a:lnTo>
                    <a:lnTo>
                      <a:pt x="819" y="32"/>
                    </a:lnTo>
                    <a:lnTo>
                      <a:pt x="928" y="16"/>
                    </a:lnTo>
                    <a:lnTo>
                      <a:pt x="1045" y="16"/>
                    </a:lnTo>
                    <a:lnTo>
                      <a:pt x="1201" y="24"/>
                    </a:lnTo>
                    <a:lnTo>
                      <a:pt x="1364" y="40"/>
                    </a:lnTo>
                    <a:lnTo>
                      <a:pt x="1373" y="40"/>
                    </a:lnTo>
                    <a:lnTo>
                      <a:pt x="1357" y="24"/>
                    </a:lnTo>
                    <a:lnTo>
                      <a:pt x="1193" y="0"/>
                    </a:lnTo>
                    <a:lnTo>
                      <a:pt x="1045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4" name="Freeform 214"/>
              <p:cNvSpPr>
                <a:spLocks/>
              </p:cNvSpPr>
              <p:nvPr/>
            </p:nvSpPr>
            <p:spPr bwMode="auto">
              <a:xfrm>
                <a:off x="4947" y="1050"/>
                <a:ext cx="87" cy="25"/>
              </a:xfrm>
              <a:custGeom>
                <a:avLst/>
                <a:gdLst/>
                <a:ahLst/>
                <a:cxnLst>
                  <a:cxn ang="0">
                    <a:pos x="1044" y="0"/>
                  </a:cxn>
                  <a:cxn ang="0">
                    <a:pos x="950" y="0"/>
                  </a:cxn>
                  <a:cxn ang="0">
                    <a:pos x="857" y="7"/>
                  </a:cxn>
                  <a:cxn ang="0">
                    <a:pos x="686" y="31"/>
                  </a:cxn>
                  <a:cxn ang="0">
                    <a:pos x="529" y="70"/>
                  </a:cxn>
                  <a:cxn ang="0">
                    <a:pos x="398" y="124"/>
                  </a:cxn>
                  <a:cxn ang="0">
                    <a:pos x="281" y="171"/>
                  </a:cxn>
                  <a:cxn ang="0">
                    <a:pos x="187" y="227"/>
                  </a:cxn>
                  <a:cxn ang="0">
                    <a:pos x="108" y="273"/>
                  </a:cxn>
                  <a:cxn ang="0">
                    <a:pos x="54" y="312"/>
                  </a:cxn>
                  <a:cxn ang="0">
                    <a:pos x="0" y="358"/>
                  </a:cxn>
                  <a:cxn ang="0">
                    <a:pos x="0" y="398"/>
                  </a:cxn>
                  <a:cxn ang="0">
                    <a:pos x="7" y="398"/>
                  </a:cxn>
                  <a:cxn ang="0">
                    <a:pos x="31" y="398"/>
                  </a:cxn>
                  <a:cxn ang="0">
                    <a:pos x="101" y="344"/>
                  </a:cxn>
                  <a:cxn ang="0">
                    <a:pos x="187" y="288"/>
                  </a:cxn>
                  <a:cxn ang="0">
                    <a:pos x="304" y="227"/>
                  </a:cxn>
                  <a:cxn ang="0">
                    <a:pos x="444" y="156"/>
                  </a:cxn>
                  <a:cxn ang="0">
                    <a:pos x="529" y="133"/>
                  </a:cxn>
                  <a:cxn ang="0">
                    <a:pos x="615" y="101"/>
                  </a:cxn>
                  <a:cxn ang="0">
                    <a:pos x="716" y="86"/>
                  </a:cxn>
                  <a:cxn ang="0">
                    <a:pos x="819" y="63"/>
                  </a:cxn>
                  <a:cxn ang="0">
                    <a:pos x="927" y="54"/>
                  </a:cxn>
                  <a:cxn ang="0">
                    <a:pos x="1052" y="54"/>
                  </a:cxn>
                  <a:cxn ang="0">
                    <a:pos x="1200" y="54"/>
                  </a:cxn>
                  <a:cxn ang="0">
                    <a:pos x="1364" y="78"/>
                  </a:cxn>
                  <a:cxn ang="0">
                    <a:pos x="1371" y="78"/>
                  </a:cxn>
                  <a:cxn ang="0">
                    <a:pos x="1387" y="70"/>
                  </a:cxn>
                  <a:cxn ang="0">
                    <a:pos x="1395" y="54"/>
                  </a:cxn>
                  <a:cxn ang="0">
                    <a:pos x="1387" y="31"/>
                  </a:cxn>
                  <a:cxn ang="0">
                    <a:pos x="1371" y="23"/>
                  </a:cxn>
                  <a:cxn ang="0">
                    <a:pos x="1301" y="16"/>
                  </a:cxn>
                  <a:cxn ang="0">
                    <a:pos x="1169" y="0"/>
                  </a:cxn>
                  <a:cxn ang="0">
                    <a:pos x="1044" y="0"/>
                  </a:cxn>
                </a:cxnLst>
                <a:rect l="0" t="0" r="r" b="b"/>
                <a:pathLst>
                  <a:path w="1395" h="398">
                    <a:moveTo>
                      <a:pt x="1044" y="0"/>
                    </a:moveTo>
                    <a:lnTo>
                      <a:pt x="950" y="0"/>
                    </a:lnTo>
                    <a:lnTo>
                      <a:pt x="857" y="7"/>
                    </a:lnTo>
                    <a:lnTo>
                      <a:pt x="686" y="31"/>
                    </a:lnTo>
                    <a:lnTo>
                      <a:pt x="529" y="70"/>
                    </a:lnTo>
                    <a:lnTo>
                      <a:pt x="398" y="124"/>
                    </a:lnTo>
                    <a:lnTo>
                      <a:pt x="281" y="171"/>
                    </a:lnTo>
                    <a:lnTo>
                      <a:pt x="187" y="227"/>
                    </a:lnTo>
                    <a:lnTo>
                      <a:pt x="108" y="273"/>
                    </a:lnTo>
                    <a:lnTo>
                      <a:pt x="54" y="312"/>
                    </a:lnTo>
                    <a:lnTo>
                      <a:pt x="0" y="358"/>
                    </a:lnTo>
                    <a:lnTo>
                      <a:pt x="0" y="398"/>
                    </a:lnTo>
                    <a:lnTo>
                      <a:pt x="7" y="398"/>
                    </a:lnTo>
                    <a:lnTo>
                      <a:pt x="31" y="398"/>
                    </a:lnTo>
                    <a:lnTo>
                      <a:pt x="101" y="344"/>
                    </a:lnTo>
                    <a:lnTo>
                      <a:pt x="187" y="288"/>
                    </a:lnTo>
                    <a:lnTo>
                      <a:pt x="304" y="227"/>
                    </a:lnTo>
                    <a:lnTo>
                      <a:pt x="444" y="156"/>
                    </a:lnTo>
                    <a:lnTo>
                      <a:pt x="529" y="133"/>
                    </a:lnTo>
                    <a:lnTo>
                      <a:pt x="615" y="101"/>
                    </a:lnTo>
                    <a:lnTo>
                      <a:pt x="716" y="86"/>
                    </a:lnTo>
                    <a:lnTo>
                      <a:pt x="819" y="63"/>
                    </a:lnTo>
                    <a:lnTo>
                      <a:pt x="927" y="54"/>
                    </a:lnTo>
                    <a:lnTo>
                      <a:pt x="1052" y="54"/>
                    </a:lnTo>
                    <a:lnTo>
                      <a:pt x="1200" y="54"/>
                    </a:lnTo>
                    <a:lnTo>
                      <a:pt x="1364" y="78"/>
                    </a:lnTo>
                    <a:lnTo>
                      <a:pt x="1371" y="78"/>
                    </a:lnTo>
                    <a:lnTo>
                      <a:pt x="1387" y="70"/>
                    </a:lnTo>
                    <a:lnTo>
                      <a:pt x="1395" y="54"/>
                    </a:lnTo>
                    <a:lnTo>
                      <a:pt x="1387" y="31"/>
                    </a:lnTo>
                    <a:lnTo>
                      <a:pt x="1371" y="23"/>
                    </a:lnTo>
                    <a:lnTo>
                      <a:pt x="1301" y="16"/>
                    </a:lnTo>
                    <a:lnTo>
                      <a:pt x="1169" y="0"/>
                    </a:lnTo>
                    <a:lnTo>
                      <a:pt x="1044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5" name="Freeform 215"/>
              <p:cNvSpPr>
                <a:spLocks noEditPoints="1"/>
              </p:cNvSpPr>
              <p:nvPr/>
            </p:nvSpPr>
            <p:spPr bwMode="auto">
              <a:xfrm>
                <a:off x="4990" y="1068"/>
                <a:ext cx="3" cy="1"/>
              </a:xfrm>
              <a:custGeom>
                <a:avLst/>
                <a:gdLst/>
                <a:ahLst/>
                <a:cxnLst>
                  <a:cxn ang="0">
                    <a:pos x="16" y="7"/>
                  </a:cxn>
                  <a:cxn ang="0">
                    <a:pos x="0" y="7"/>
                  </a:cxn>
                  <a:cxn ang="0">
                    <a:pos x="16" y="7"/>
                  </a:cxn>
                  <a:cxn ang="0">
                    <a:pos x="46" y="0"/>
                  </a:cxn>
                  <a:cxn ang="0">
                    <a:pos x="23" y="7"/>
                  </a:cxn>
                  <a:cxn ang="0">
                    <a:pos x="46" y="0"/>
                  </a:cxn>
                </a:cxnLst>
                <a:rect l="0" t="0" r="r" b="b"/>
                <a:pathLst>
                  <a:path w="46" h="7">
                    <a:moveTo>
                      <a:pt x="16" y="7"/>
                    </a:moveTo>
                    <a:lnTo>
                      <a:pt x="0" y="7"/>
                    </a:lnTo>
                    <a:lnTo>
                      <a:pt x="16" y="7"/>
                    </a:lnTo>
                    <a:close/>
                    <a:moveTo>
                      <a:pt x="46" y="0"/>
                    </a:moveTo>
                    <a:lnTo>
                      <a:pt x="23" y="7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6" name="Freeform 216"/>
              <p:cNvSpPr>
                <a:spLocks/>
              </p:cNvSpPr>
              <p:nvPr/>
            </p:nvSpPr>
            <p:spPr bwMode="auto">
              <a:xfrm>
                <a:off x="5024" y="106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0"/>
                  </a:cxn>
                  <a:cxn ang="0">
                    <a:pos x="0" y="0"/>
                  </a:cxn>
                </a:cxnLst>
                <a:rect l="0" t="0" r="r" b="b"/>
                <a:pathLst>
                  <a:path w="16">
                    <a:moveTo>
                      <a:pt x="0" y="0"/>
                    </a:move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7" name="Freeform 217"/>
              <p:cNvSpPr>
                <a:spLocks/>
              </p:cNvSpPr>
              <p:nvPr/>
            </p:nvSpPr>
            <p:spPr bwMode="auto">
              <a:xfrm>
                <a:off x="5039" y="1071"/>
                <a:ext cx="1" cy="1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6" y="54"/>
                  </a:cxn>
                  <a:cxn ang="0">
                    <a:pos x="16" y="108"/>
                  </a:cxn>
                  <a:cxn ang="0">
                    <a:pos x="7" y="155"/>
                  </a:cxn>
                  <a:cxn ang="0">
                    <a:pos x="0" y="210"/>
                  </a:cxn>
                  <a:cxn ang="0">
                    <a:pos x="7" y="155"/>
                  </a:cxn>
                  <a:cxn ang="0">
                    <a:pos x="16" y="108"/>
                  </a:cxn>
                  <a:cxn ang="0">
                    <a:pos x="16" y="54"/>
                  </a:cxn>
                  <a:cxn ang="0">
                    <a:pos x="7" y="0"/>
                  </a:cxn>
                </a:cxnLst>
                <a:rect l="0" t="0" r="r" b="b"/>
                <a:pathLst>
                  <a:path w="16" h="210">
                    <a:moveTo>
                      <a:pt x="7" y="0"/>
                    </a:moveTo>
                    <a:lnTo>
                      <a:pt x="16" y="54"/>
                    </a:lnTo>
                    <a:lnTo>
                      <a:pt x="16" y="108"/>
                    </a:lnTo>
                    <a:lnTo>
                      <a:pt x="7" y="155"/>
                    </a:lnTo>
                    <a:lnTo>
                      <a:pt x="0" y="210"/>
                    </a:lnTo>
                    <a:lnTo>
                      <a:pt x="7" y="155"/>
                    </a:lnTo>
                    <a:lnTo>
                      <a:pt x="16" y="108"/>
                    </a:lnTo>
                    <a:lnTo>
                      <a:pt x="16" y="5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8" name="Freeform 218"/>
              <p:cNvSpPr>
                <a:spLocks/>
              </p:cNvSpPr>
              <p:nvPr/>
            </p:nvSpPr>
            <p:spPr bwMode="auto">
              <a:xfrm>
                <a:off x="4975" y="1070"/>
                <a:ext cx="65" cy="22"/>
              </a:xfrm>
              <a:custGeom>
                <a:avLst/>
                <a:gdLst/>
                <a:ahLst/>
                <a:cxnLst>
                  <a:cxn ang="0">
                    <a:pos x="834" y="0"/>
                  </a:cxn>
                  <a:cxn ang="0">
                    <a:pos x="866" y="54"/>
                  </a:cxn>
                  <a:cxn ang="0">
                    <a:pos x="889" y="101"/>
                  </a:cxn>
                  <a:cxn ang="0">
                    <a:pos x="904" y="156"/>
                  </a:cxn>
                  <a:cxn ang="0">
                    <a:pos x="920" y="218"/>
                  </a:cxn>
                  <a:cxn ang="0">
                    <a:pos x="803" y="202"/>
                  </a:cxn>
                  <a:cxn ang="0">
                    <a:pos x="693" y="202"/>
                  </a:cxn>
                  <a:cxn ang="0">
                    <a:pos x="585" y="202"/>
                  </a:cxn>
                  <a:cxn ang="0">
                    <a:pos x="483" y="211"/>
                  </a:cxn>
                  <a:cxn ang="0">
                    <a:pos x="389" y="226"/>
                  </a:cxn>
                  <a:cxn ang="0">
                    <a:pos x="304" y="249"/>
                  </a:cxn>
                  <a:cxn ang="0">
                    <a:pos x="218" y="273"/>
                  </a:cxn>
                  <a:cxn ang="0">
                    <a:pos x="141" y="296"/>
                  </a:cxn>
                  <a:cxn ang="0">
                    <a:pos x="0" y="359"/>
                  </a:cxn>
                  <a:cxn ang="0">
                    <a:pos x="141" y="296"/>
                  </a:cxn>
                  <a:cxn ang="0">
                    <a:pos x="218" y="273"/>
                  </a:cxn>
                  <a:cxn ang="0">
                    <a:pos x="304" y="249"/>
                  </a:cxn>
                  <a:cxn ang="0">
                    <a:pos x="389" y="226"/>
                  </a:cxn>
                  <a:cxn ang="0">
                    <a:pos x="483" y="218"/>
                  </a:cxn>
                  <a:cxn ang="0">
                    <a:pos x="585" y="202"/>
                  </a:cxn>
                  <a:cxn ang="0">
                    <a:pos x="693" y="202"/>
                  </a:cxn>
                  <a:cxn ang="0">
                    <a:pos x="857" y="211"/>
                  </a:cxn>
                  <a:cxn ang="0">
                    <a:pos x="1021" y="234"/>
                  </a:cxn>
                  <a:cxn ang="0">
                    <a:pos x="1037" y="234"/>
                  </a:cxn>
                  <a:cxn ang="0">
                    <a:pos x="1044" y="179"/>
                  </a:cxn>
                  <a:cxn ang="0">
                    <a:pos x="1053" y="132"/>
                  </a:cxn>
                  <a:cxn ang="0">
                    <a:pos x="1053" y="78"/>
                  </a:cxn>
                  <a:cxn ang="0">
                    <a:pos x="1044" y="24"/>
                  </a:cxn>
                  <a:cxn ang="0">
                    <a:pos x="1037" y="24"/>
                  </a:cxn>
                  <a:cxn ang="0">
                    <a:pos x="1029" y="24"/>
                  </a:cxn>
                  <a:cxn ang="0">
                    <a:pos x="927" y="8"/>
                  </a:cxn>
                  <a:cxn ang="0">
                    <a:pos x="834" y="0"/>
                  </a:cxn>
                </a:cxnLst>
                <a:rect l="0" t="0" r="r" b="b"/>
                <a:pathLst>
                  <a:path w="1053" h="359">
                    <a:moveTo>
                      <a:pt x="834" y="0"/>
                    </a:moveTo>
                    <a:lnTo>
                      <a:pt x="866" y="54"/>
                    </a:lnTo>
                    <a:lnTo>
                      <a:pt x="889" y="101"/>
                    </a:lnTo>
                    <a:lnTo>
                      <a:pt x="904" y="156"/>
                    </a:lnTo>
                    <a:lnTo>
                      <a:pt x="920" y="218"/>
                    </a:lnTo>
                    <a:lnTo>
                      <a:pt x="803" y="202"/>
                    </a:lnTo>
                    <a:lnTo>
                      <a:pt x="693" y="202"/>
                    </a:lnTo>
                    <a:lnTo>
                      <a:pt x="585" y="202"/>
                    </a:lnTo>
                    <a:lnTo>
                      <a:pt x="483" y="211"/>
                    </a:lnTo>
                    <a:lnTo>
                      <a:pt x="389" y="226"/>
                    </a:lnTo>
                    <a:lnTo>
                      <a:pt x="304" y="249"/>
                    </a:lnTo>
                    <a:lnTo>
                      <a:pt x="218" y="273"/>
                    </a:lnTo>
                    <a:lnTo>
                      <a:pt x="141" y="296"/>
                    </a:lnTo>
                    <a:lnTo>
                      <a:pt x="0" y="359"/>
                    </a:lnTo>
                    <a:lnTo>
                      <a:pt x="141" y="296"/>
                    </a:lnTo>
                    <a:lnTo>
                      <a:pt x="218" y="273"/>
                    </a:lnTo>
                    <a:lnTo>
                      <a:pt x="304" y="249"/>
                    </a:lnTo>
                    <a:lnTo>
                      <a:pt x="389" y="226"/>
                    </a:lnTo>
                    <a:lnTo>
                      <a:pt x="483" y="218"/>
                    </a:lnTo>
                    <a:lnTo>
                      <a:pt x="585" y="202"/>
                    </a:lnTo>
                    <a:lnTo>
                      <a:pt x="693" y="202"/>
                    </a:lnTo>
                    <a:lnTo>
                      <a:pt x="857" y="211"/>
                    </a:lnTo>
                    <a:lnTo>
                      <a:pt x="1021" y="234"/>
                    </a:lnTo>
                    <a:lnTo>
                      <a:pt x="1037" y="234"/>
                    </a:lnTo>
                    <a:lnTo>
                      <a:pt x="1044" y="179"/>
                    </a:lnTo>
                    <a:lnTo>
                      <a:pt x="1053" y="132"/>
                    </a:lnTo>
                    <a:lnTo>
                      <a:pt x="1053" y="78"/>
                    </a:lnTo>
                    <a:lnTo>
                      <a:pt x="1044" y="24"/>
                    </a:lnTo>
                    <a:lnTo>
                      <a:pt x="1037" y="24"/>
                    </a:lnTo>
                    <a:lnTo>
                      <a:pt x="1029" y="24"/>
                    </a:lnTo>
                    <a:lnTo>
                      <a:pt x="927" y="8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9" name="Freeform 219"/>
              <p:cNvSpPr>
                <a:spLocks/>
              </p:cNvSpPr>
              <p:nvPr/>
            </p:nvSpPr>
            <p:spPr bwMode="auto">
              <a:xfrm>
                <a:off x="5026" y="1069"/>
                <a:ext cx="14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6"/>
                  </a:cxn>
                  <a:cxn ang="0">
                    <a:pos x="109" y="24"/>
                  </a:cxn>
                  <a:cxn ang="0">
                    <a:pos x="211" y="40"/>
                  </a:cxn>
                  <a:cxn ang="0">
                    <a:pos x="219" y="40"/>
                  </a:cxn>
                  <a:cxn ang="0">
                    <a:pos x="226" y="40"/>
                  </a:cxn>
                  <a:cxn ang="0">
                    <a:pos x="226" y="16"/>
                  </a:cxn>
                  <a:cxn ang="0">
                    <a:pos x="211" y="24"/>
                  </a:cxn>
                  <a:cxn ang="0">
                    <a:pos x="102" y="8"/>
                  </a:cxn>
                  <a:cxn ang="0">
                    <a:pos x="0" y="0"/>
                  </a:cxn>
                </a:cxnLst>
                <a:rect l="0" t="0" r="r" b="b"/>
                <a:pathLst>
                  <a:path w="226" h="40">
                    <a:moveTo>
                      <a:pt x="0" y="0"/>
                    </a:moveTo>
                    <a:lnTo>
                      <a:pt x="16" y="16"/>
                    </a:lnTo>
                    <a:lnTo>
                      <a:pt x="109" y="24"/>
                    </a:lnTo>
                    <a:lnTo>
                      <a:pt x="211" y="40"/>
                    </a:lnTo>
                    <a:lnTo>
                      <a:pt x="219" y="40"/>
                    </a:lnTo>
                    <a:lnTo>
                      <a:pt x="226" y="40"/>
                    </a:lnTo>
                    <a:lnTo>
                      <a:pt x="226" y="16"/>
                    </a:lnTo>
                    <a:lnTo>
                      <a:pt x="211" y="24"/>
                    </a:lnTo>
                    <a:lnTo>
                      <a:pt x="10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0" name="Freeform 220"/>
              <p:cNvSpPr>
                <a:spLocks/>
              </p:cNvSpPr>
              <p:nvPr/>
            </p:nvSpPr>
            <p:spPr bwMode="auto">
              <a:xfrm>
                <a:off x="4988" y="1069"/>
                <a:ext cx="1" cy="1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0"/>
                  </a:cxn>
                  <a:cxn ang="0">
                    <a:pos x="8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1" name="Freeform 221"/>
              <p:cNvSpPr>
                <a:spLocks/>
              </p:cNvSpPr>
              <p:nvPr/>
            </p:nvSpPr>
            <p:spPr bwMode="auto">
              <a:xfrm>
                <a:off x="4966" y="1081"/>
                <a:ext cx="1" cy="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8"/>
                  </a:cxn>
                  <a:cxn ang="0">
                    <a:pos x="7" y="0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0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2" name="Freeform 222"/>
              <p:cNvSpPr>
                <a:spLocks noEditPoints="1"/>
              </p:cNvSpPr>
              <p:nvPr/>
            </p:nvSpPr>
            <p:spPr bwMode="auto">
              <a:xfrm>
                <a:off x="4948" y="1091"/>
                <a:ext cx="9" cy="16"/>
              </a:xfrm>
              <a:custGeom>
                <a:avLst/>
                <a:gdLst/>
                <a:ahLst/>
                <a:cxnLst>
                  <a:cxn ang="0">
                    <a:pos x="133" y="226"/>
                  </a:cxn>
                  <a:cxn ang="0">
                    <a:pos x="140" y="242"/>
                  </a:cxn>
                  <a:cxn ang="0">
                    <a:pos x="140" y="234"/>
                  </a:cxn>
                  <a:cxn ang="0">
                    <a:pos x="133" y="226"/>
                  </a:cxn>
                  <a:cxn ang="0">
                    <a:pos x="109" y="203"/>
                  </a:cxn>
                  <a:cxn ang="0">
                    <a:pos x="117" y="203"/>
                  </a:cxn>
                  <a:cxn ang="0">
                    <a:pos x="109" y="203"/>
                  </a:cxn>
                  <a:cxn ang="0">
                    <a:pos x="70" y="156"/>
                  </a:cxn>
                  <a:cxn ang="0">
                    <a:pos x="86" y="164"/>
                  </a:cxn>
                  <a:cxn ang="0">
                    <a:pos x="70" y="156"/>
                  </a:cxn>
                  <a:cxn ang="0">
                    <a:pos x="63" y="133"/>
                  </a:cxn>
                  <a:cxn ang="0">
                    <a:pos x="70" y="149"/>
                  </a:cxn>
                  <a:cxn ang="0">
                    <a:pos x="63" y="133"/>
                  </a:cxn>
                  <a:cxn ang="0">
                    <a:pos x="47" y="109"/>
                  </a:cxn>
                  <a:cxn ang="0">
                    <a:pos x="55" y="125"/>
                  </a:cxn>
                  <a:cxn ang="0">
                    <a:pos x="47" y="109"/>
                  </a:cxn>
                  <a:cxn ang="0">
                    <a:pos x="32" y="86"/>
                  </a:cxn>
                  <a:cxn ang="0">
                    <a:pos x="47" y="109"/>
                  </a:cxn>
                  <a:cxn ang="0">
                    <a:pos x="32" y="86"/>
                  </a:cxn>
                  <a:cxn ang="0">
                    <a:pos x="23" y="63"/>
                  </a:cxn>
                  <a:cxn ang="0">
                    <a:pos x="32" y="86"/>
                  </a:cxn>
                  <a:cxn ang="0">
                    <a:pos x="23" y="63"/>
                  </a:cxn>
                  <a:cxn ang="0">
                    <a:pos x="16" y="47"/>
                  </a:cxn>
                  <a:cxn ang="0">
                    <a:pos x="23" y="55"/>
                  </a:cxn>
                  <a:cxn ang="0">
                    <a:pos x="16" y="47"/>
                  </a:cxn>
                  <a:cxn ang="0">
                    <a:pos x="0" y="0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140" h="242">
                    <a:moveTo>
                      <a:pt x="133" y="226"/>
                    </a:moveTo>
                    <a:lnTo>
                      <a:pt x="140" y="242"/>
                    </a:lnTo>
                    <a:lnTo>
                      <a:pt x="140" y="234"/>
                    </a:lnTo>
                    <a:lnTo>
                      <a:pt x="133" y="226"/>
                    </a:lnTo>
                    <a:close/>
                    <a:moveTo>
                      <a:pt x="109" y="203"/>
                    </a:moveTo>
                    <a:lnTo>
                      <a:pt x="117" y="203"/>
                    </a:lnTo>
                    <a:lnTo>
                      <a:pt x="109" y="203"/>
                    </a:lnTo>
                    <a:close/>
                    <a:moveTo>
                      <a:pt x="70" y="156"/>
                    </a:moveTo>
                    <a:lnTo>
                      <a:pt x="86" y="164"/>
                    </a:lnTo>
                    <a:lnTo>
                      <a:pt x="70" y="156"/>
                    </a:lnTo>
                    <a:close/>
                    <a:moveTo>
                      <a:pt x="63" y="133"/>
                    </a:moveTo>
                    <a:lnTo>
                      <a:pt x="70" y="149"/>
                    </a:lnTo>
                    <a:lnTo>
                      <a:pt x="63" y="133"/>
                    </a:lnTo>
                    <a:close/>
                    <a:moveTo>
                      <a:pt x="47" y="109"/>
                    </a:moveTo>
                    <a:lnTo>
                      <a:pt x="55" y="125"/>
                    </a:lnTo>
                    <a:lnTo>
                      <a:pt x="47" y="109"/>
                    </a:lnTo>
                    <a:close/>
                    <a:moveTo>
                      <a:pt x="32" y="86"/>
                    </a:moveTo>
                    <a:lnTo>
                      <a:pt x="47" y="109"/>
                    </a:lnTo>
                    <a:lnTo>
                      <a:pt x="32" y="86"/>
                    </a:lnTo>
                    <a:close/>
                    <a:moveTo>
                      <a:pt x="23" y="63"/>
                    </a:moveTo>
                    <a:lnTo>
                      <a:pt x="32" y="86"/>
                    </a:lnTo>
                    <a:lnTo>
                      <a:pt x="23" y="63"/>
                    </a:lnTo>
                    <a:close/>
                    <a:moveTo>
                      <a:pt x="16" y="47"/>
                    </a:moveTo>
                    <a:lnTo>
                      <a:pt x="23" y="55"/>
                    </a:lnTo>
                    <a:lnTo>
                      <a:pt x="16" y="47"/>
                    </a:lnTo>
                    <a:close/>
                    <a:moveTo>
                      <a:pt x="0" y="0"/>
                    </a:move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3" name="Freeform 223"/>
              <p:cNvSpPr>
                <a:spLocks/>
              </p:cNvSpPr>
              <p:nvPr/>
            </p:nvSpPr>
            <p:spPr bwMode="auto">
              <a:xfrm>
                <a:off x="4948" y="1084"/>
                <a:ext cx="15" cy="22"/>
              </a:xfrm>
              <a:custGeom>
                <a:avLst/>
                <a:gdLst/>
                <a:ahLst/>
                <a:cxnLst>
                  <a:cxn ang="0">
                    <a:pos x="234" y="0"/>
                  </a:cxn>
                  <a:cxn ang="0">
                    <a:pos x="148" y="55"/>
                  </a:cxn>
                  <a:cxn ang="0">
                    <a:pos x="85" y="93"/>
                  </a:cxn>
                  <a:cxn ang="0">
                    <a:pos x="31" y="140"/>
                  </a:cxn>
                  <a:cxn ang="0">
                    <a:pos x="0" y="133"/>
                  </a:cxn>
                  <a:cxn ang="0">
                    <a:pos x="8" y="164"/>
                  </a:cxn>
                  <a:cxn ang="0">
                    <a:pos x="15" y="172"/>
                  </a:cxn>
                  <a:cxn ang="0">
                    <a:pos x="15" y="180"/>
                  </a:cxn>
                  <a:cxn ang="0">
                    <a:pos x="24" y="203"/>
                  </a:cxn>
                  <a:cxn ang="0">
                    <a:pos x="39" y="226"/>
                  </a:cxn>
                  <a:cxn ang="0">
                    <a:pos x="47" y="242"/>
                  </a:cxn>
                  <a:cxn ang="0">
                    <a:pos x="55" y="250"/>
                  </a:cxn>
                  <a:cxn ang="0">
                    <a:pos x="62" y="266"/>
                  </a:cxn>
                  <a:cxn ang="0">
                    <a:pos x="62" y="273"/>
                  </a:cxn>
                  <a:cxn ang="0">
                    <a:pos x="78" y="281"/>
                  </a:cxn>
                  <a:cxn ang="0">
                    <a:pos x="85" y="297"/>
                  </a:cxn>
                  <a:cxn ang="0">
                    <a:pos x="101" y="320"/>
                  </a:cxn>
                  <a:cxn ang="0">
                    <a:pos x="109" y="320"/>
                  </a:cxn>
                  <a:cxn ang="0">
                    <a:pos x="117" y="336"/>
                  </a:cxn>
                  <a:cxn ang="0">
                    <a:pos x="125" y="343"/>
                  </a:cxn>
                  <a:cxn ang="0">
                    <a:pos x="132" y="351"/>
                  </a:cxn>
                  <a:cxn ang="0">
                    <a:pos x="132" y="320"/>
                  </a:cxn>
                  <a:cxn ang="0">
                    <a:pos x="164" y="297"/>
                  </a:cxn>
                  <a:cxn ang="0">
                    <a:pos x="242" y="234"/>
                  </a:cxn>
                  <a:cxn ang="0">
                    <a:pos x="234" y="180"/>
                  </a:cxn>
                  <a:cxn ang="0">
                    <a:pos x="226" y="117"/>
                  </a:cxn>
                  <a:cxn ang="0">
                    <a:pos x="226" y="63"/>
                  </a:cxn>
                  <a:cxn ang="0">
                    <a:pos x="234" y="0"/>
                  </a:cxn>
                </a:cxnLst>
                <a:rect l="0" t="0" r="r" b="b"/>
                <a:pathLst>
                  <a:path w="242" h="351">
                    <a:moveTo>
                      <a:pt x="234" y="0"/>
                    </a:moveTo>
                    <a:lnTo>
                      <a:pt x="148" y="55"/>
                    </a:lnTo>
                    <a:lnTo>
                      <a:pt x="85" y="93"/>
                    </a:lnTo>
                    <a:lnTo>
                      <a:pt x="31" y="140"/>
                    </a:lnTo>
                    <a:lnTo>
                      <a:pt x="0" y="133"/>
                    </a:lnTo>
                    <a:lnTo>
                      <a:pt x="8" y="164"/>
                    </a:lnTo>
                    <a:lnTo>
                      <a:pt x="15" y="172"/>
                    </a:lnTo>
                    <a:lnTo>
                      <a:pt x="15" y="180"/>
                    </a:lnTo>
                    <a:lnTo>
                      <a:pt x="24" y="203"/>
                    </a:lnTo>
                    <a:lnTo>
                      <a:pt x="39" y="226"/>
                    </a:lnTo>
                    <a:lnTo>
                      <a:pt x="47" y="242"/>
                    </a:lnTo>
                    <a:lnTo>
                      <a:pt x="55" y="250"/>
                    </a:lnTo>
                    <a:lnTo>
                      <a:pt x="62" y="266"/>
                    </a:lnTo>
                    <a:lnTo>
                      <a:pt x="62" y="273"/>
                    </a:lnTo>
                    <a:lnTo>
                      <a:pt x="78" y="281"/>
                    </a:lnTo>
                    <a:lnTo>
                      <a:pt x="85" y="297"/>
                    </a:lnTo>
                    <a:lnTo>
                      <a:pt x="101" y="320"/>
                    </a:lnTo>
                    <a:lnTo>
                      <a:pt x="109" y="320"/>
                    </a:lnTo>
                    <a:lnTo>
                      <a:pt x="117" y="336"/>
                    </a:lnTo>
                    <a:lnTo>
                      <a:pt x="125" y="343"/>
                    </a:lnTo>
                    <a:lnTo>
                      <a:pt x="132" y="351"/>
                    </a:lnTo>
                    <a:lnTo>
                      <a:pt x="132" y="320"/>
                    </a:lnTo>
                    <a:lnTo>
                      <a:pt x="164" y="297"/>
                    </a:lnTo>
                    <a:lnTo>
                      <a:pt x="242" y="234"/>
                    </a:lnTo>
                    <a:lnTo>
                      <a:pt x="234" y="180"/>
                    </a:lnTo>
                    <a:lnTo>
                      <a:pt x="226" y="117"/>
                    </a:lnTo>
                    <a:lnTo>
                      <a:pt x="226" y="63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4" name="Freeform 224"/>
              <p:cNvSpPr>
                <a:spLocks/>
              </p:cNvSpPr>
              <p:nvPr/>
            </p:nvSpPr>
            <p:spPr bwMode="auto">
              <a:xfrm>
                <a:off x="4948" y="1082"/>
                <a:ext cx="18" cy="11"/>
              </a:xfrm>
              <a:custGeom>
                <a:avLst/>
                <a:gdLst/>
                <a:ahLst/>
                <a:cxnLst>
                  <a:cxn ang="0">
                    <a:pos x="289" y="0"/>
                  </a:cxn>
                  <a:cxn ang="0">
                    <a:pos x="179" y="55"/>
                  </a:cxn>
                  <a:cxn ang="0">
                    <a:pos x="102" y="109"/>
                  </a:cxn>
                  <a:cxn ang="0">
                    <a:pos x="32" y="156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8" y="164"/>
                  </a:cxn>
                  <a:cxn ang="0">
                    <a:pos x="8" y="172"/>
                  </a:cxn>
                  <a:cxn ang="0">
                    <a:pos x="39" y="179"/>
                  </a:cxn>
                  <a:cxn ang="0">
                    <a:pos x="93" y="132"/>
                  </a:cxn>
                  <a:cxn ang="0">
                    <a:pos x="156" y="94"/>
                  </a:cxn>
                  <a:cxn ang="0">
                    <a:pos x="242" y="39"/>
                  </a:cxn>
                  <a:cxn ang="0">
                    <a:pos x="250" y="15"/>
                  </a:cxn>
                  <a:cxn ang="0">
                    <a:pos x="289" y="0"/>
                  </a:cxn>
                </a:cxnLst>
                <a:rect l="0" t="0" r="r" b="b"/>
                <a:pathLst>
                  <a:path w="289" h="179">
                    <a:moveTo>
                      <a:pt x="289" y="0"/>
                    </a:moveTo>
                    <a:lnTo>
                      <a:pt x="179" y="55"/>
                    </a:lnTo>
                    <a:lnTo>
                      <a:pt x="102" y="109"/>
                    </a:lnTo>
                    <a:lnTo>
                      <a:pt x="32" y="156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8" y="164"/>
                    </a:lnTo>
                    <a:lnTo>
                      <a:pt x="8" y="172"/>
                    </a:lnTo>
                    <a:lnTo>
                      <a:pt x="39" y="179"/>
                    </a:lnTo>
                    <a:lnTo>
                      <a:pt x="93" y="132"/>
                    </a:lnTo>
                    <a:lnTo>
                      <a:pt x="156" y="94"/>
                    </a:lnTo>
                    <a:lnTo>
                      <a:pt x="242" y="39"/>
                    </a:lnTo>
                    <a:lnTo>
                      <a:pt x="250" y="15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5" name="Freeform 225"/>
              <p:cNvSpPr>
                <a:spLocks noEditPoints="1"/>
              </p:cNvSpPr>
              <p:nvPr/>
            </p:nvSpPr>
            <p:spPr bwMode="auto">
              <a:xfrm>
                <a:off x="4957" y="1107"/>
                <a:ext cx="13" cy="8"/>
              </a:xfrm>
              <a:custGeom>
                <a:avLst/>
                <a:gdLst/>
                <a:ahLst/>
                <a:cxnLst>
                  <a:cxn ang="0">
                    <a:pos x="164" y="109"/>
                  </a:cxn>
                  <a:cxn ang="0">
                    <a:pos x="219" y="132"/>
                  </a:cxn>
                  <a:cxn ang="0">
                    <a:pos x="164" y="109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0" y="0"/>
                  </a:cxn>
                </a:cxnLst>
                <a:rect l="0" t="0" r="r" b="b"/>
                <a:pathLst>
                  <a:path w="219" h="132">
                    <a:moveTo>
                      <a:pt x="164" y="109"/>
                    </a:moveTo>
                    <a:lnTo>
                      <a:pt x="219" y="132"/>
                    </a:lnTo>
                    <a:lnTo>
                      <a:pt x="164" y="109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2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6" name="Freeform 226"/>
              <p:cNvSpPr>
                <a:spLocks noEditPoints="1"/>
              </p:cNvSpPr>
              <p:nvPr/>
            </p:nvSpPr>
            <p:spPr bwMode="auto">
              <a:xfrm>
                <a:off x="4959" y="1088"/>
                <a:ext cx="79" cy="27"/>
              </a:xfrm>
              <a:custGeom>
                <a:avLst/>
                <a:gdLst/>
                <a:ahLst/>
                <a:cxnLst>
                  <a:cxn ang="0">
                    <a:pos x="101" y="241"/>
                  </a:cxn>
                  <a:cxn ang="0">
                    <a:pos x="31" y="296"/>
                  </a:cxn>
                  <a:cxn ang="0">
                    <a:pos x="7" y="320"/>
                  </a:cxn>
                  <a:cxn ang="0">
                    <a:pos x="0" y="320"/>
                  </a:cxn>
                  <a:cxn ang="0">
                    <a:pos x="31" y="343"/>
                  </a:cxn>
                  <a:cxn ang="0">
                    <a:pos x="54" y="358"/>
                  </a:cxn>
                  <a:cxn ang="0">
                    <a:pos x="78" y="374"/>
                  </a:cxn>
                  <a:cxn ang="0">
                    <a:pos x="132" y="405"/>
                  </a:cxn>
                  <a:cxn ang="0">
                    <a:pos x="187" y="428"/>
                  </a:cxn>
                  <a:cxn ang="0">
                    <a:pos x="195" y="421"/>
                  </a:cxn>
                  <a:cxn ang="0">
                    <a:pos x="164" y="374"/>
                  </a:cxn>
                  <a:cxn ang="0">
                    <a:pos x="132" y="311"/>
                  </a:cxn>
                  <a:cxn ang="0">
                    <a:pos x="101" y="241"/>
                  </a:cxn>
                  <a:cxn ang="0">
                    <a:pos x="1177" y="0"/>
                  </a:cxn>
                  <a:cxn ang="0">
                    <a:pos x="1177" y="46"/>
                  </a:cxn>
                  <a:cxn ang="0">
                    <a:pos x="1168" y="93"/>
                  </a:cxn>
                  <a:cxn ang="0">
                    <a:pos x="1153" y="140"/>
                  </a:cxn>
                  <a:cxn ang="0">
                    <a:pos x="1138" y="187"/>
                  </a:cxn>
                  <a:cxn ang="0">
                    <a:pos x="1130" y="218"/>
                  </a:cxn>
                  <a:cxn ang="0">
                    <a:pos x="1177" y="171"/>
                  </a:cxn>
                  <a:cxn ang="0">
                    <a:pos x="1208" y="117"/>
                  </a:cxn>
                  <a:cxn ang="0">
                    <a:pos x="1247" y="62"/>
                  </a:cxn>
                  <a:cxn ang="0">
                    <a:pos x="1270" y="7"/>
                  </a:cxn>
                  <a:cxn ang="0">
                    <a:pos x="1177" y="0"/>
                  </a:cxn>
                </a:cxnLst>
                <a:rect l="0" t="0" r="r" b="b"/>
                <a:pathLst>
                  <a:path w="1270" h="428">
                    <a:moveTo>
                      <a:pt x="101" y="241"/>
                    </a:moveTo>
                    <a:lnTo>
                      <a:pt x="31" y="296"/>
                    </a:lnTo>
                    <a:lnTo>
                      <a:pt x="7" y="320"/>
                    </a:lnTo>
                    <a:lnTo>
                      <a:pt x="0" y="320"/>
                    </a:lnTo>
                    <a:lnTo>
                      <a:pt x="31" y="343"/>
                    </a:lnTo>
                    <a:lnTo>
                      <a:pt x="54" y="358"/>
                    </a:lnTo>
                    <a:lnTo>
                      <a:pt x="78" y="374"/>
                    </a:lnTo>
                    <a:lnTo>
                      <a:pt x="132" y="405"/>
                    </a:lnTo>
                    <a:lnTo>
                      <a:pt x="187" y="428"/>
                    </a:lnTo>
                    <a:lnTo>
                      <a:pt x="195" y="421"/>
                    </a:lnTo>
                    <a:lnTo>
                      <a:pt x="164" y="374"/>
                    </a:lnTo>
                    <a:lnTo>
                      <a:pt x="132" y="311"/>
                    </a:lnTo>
                    <a:lnTo>
                      <a:pt x="101" y="241"/>
                    </a:lnTo>
                    <a:close/>
                    <a:moveTo>
                      <a:pt x="1177" y="0"/>
                    </a:moveTo>
                    <a:lnTo>
                      <a:pt x="1177" y="46"/>
                    </a:lnTo>
                    <a:lnTo>
                      <a:pt x="1168" y="93"/>
                    </a:lnTo>
                    <a:lnTo>
                      <a:pt x="1153" y="140"/>
                    </a:lnTo>
                    <a:lnTo>
                      <a:pt x="1138" y="187"/>
                    </a:lnTo>
                    <a:lnTo>
                      <a:pt x="1130" y="218"/>
                    </a:lnTo>
                    <a:lnTo>
                      <a:pt x="1177" y="171"/>
                    </a:lnTo>
                    <a:lnTo>
                      <a:pt x="1208" y="117"/>
                    </a:lnTo>
                    <a:lnTo>
                      <a:pt x="1247" y="62"/>
                    </a:lnTo>
                    <a:lnTo>
                      <a:pt x="1270" y="7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7" name="Freeform 227"/>
              <p:cNvSpPr>
                <a:spLocks/>
              </p:cNvSpPr>
              <p:nvPr/>
            </p:nvSpPr>
            <p:spPr bwMode="auto">
              <a:xfrm>
                <a:off x="5029" y="1100"/>
                <a:ext cx="1" cy="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16"/>
                  </a:cxn>
                  <a:cxn ang="0">
                    <a:pos x="0" y="47"/>
                  </a:cxn>
                  <a:cxn ang="0">
                    <a:pos x="7" y="31"/>
                  </a:cxn>
                  <a:cxn ang="0">
                    <a:pos x="15" y="0"/>
                  </a:cxn>
                </a:cxnLst>
                <a:rect l="0" t="0" r="r" b="b"/>
                <a:pathLst>
                  <a:path w="15" h="47">
                    <a:moveTo>
                      <a:pt x="15" y="0"/>
                    </a:moveTo>
                    <a:lnTo>
                      <a:pt x="7" y="16"/>
                    </a:lnTo>
                    <a:lnTo>
                      <a:pt x="0" y="47"/>
                    </a:lnTo>
                    <a:lnTo>
                      <a:pt x="7" y="3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96441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8" name="Freeform 228"/>
              <p:cNvSpPr>
                <a:spLocks/>
              </p:cNvSpPr>
              <p:nvPr/>
            </p:nvSpPr>
            <p:spPr bwMode="auto">
              <a:xfrm>
                <a:off x="4957" y="1086"/>
                <a:ext cx="81" cy="22"/>
              </a:xfrm>
              <a:custGeom>
                <a:avLst/>
                <a:gdLst/>
                <a:ahLst/>
                <a:cxnLst>
                  <a:cxn ang="0">
                    <a:pos x="973" y="0"/>
                  </a:cxn>
                  <a:cxn ang="0">
                    <a:pos x="865" y="0"/>
                  </a:cxn>
                  <a:cxn ang="0">
                    <a:pos x="763" y="7"/>
                  </a:cxn>
                  <a:cxn ang="0">
                    <a:pos x="662" y="23"/>
                  </a:cxn>
                  <a:cxn ang="0">
                    <a:pos x="568" y="46"/>
                  </a:cxn>
                  <a:cxn ang="0">
                    <a:pos x="491" y="70"/>
                  </a:cxn>
                  <a:cxn ang="0">
                    <a:pos x="412" y="101"/>
                  </a:cxn>
                  <a:cxn ang="0">
                    <a:pos x="272" y="164"/>
                  </a:cxn>
                  <a:cxn ang="0">
                    <a:pos x="171" y="225"/>
                  </a:cxn>
                  <a:cxn ang="0">
                    <a:pos x="93" y="281"/>
                  </a:cxn>
                  <a:cxn ang="0">
                    <a:pos x="23" y="327"/>
                  </a:cxn>
                  <a:cxn ang="0">
                    <a:pos x="0" y="327"/>
                  </a:cxn>
                  <a:cxn ang="0">
                    <a:pos x="7" y="335"/>
                  </a:cxn>
                  <a:cxn ang="0">
                    <a:pos x="23" y="351"/>
                  </a:cxn>
                  <a:cxn ang="0">
                    <a:pos x="30" y="351"/>
                  </a:cxn>
                  <a:cxn ang="0">
                    <a:pos x="54" y="327"/>
                  </a:cxn>
                  <a:cxn ang="0">
                    <a:pos x="124" y="272"/>
                  </a:cxn>
                  <a:cxn ang="0">
                    <a:pos x="117" y="257"/>
                  </a:cxn>
                  <a:cxn ang="0">
                    <a:pos x="178" y="218"/>
                  </a:cxn>
                  <a:cxn ang="0">
                    <a:pos x="257" y="171"/>
                  </a:cxn>
                  <a:cxn ang="0">
                    <a:pos x="342" y="132"/>
                  </a:cxn>
                  <a:cxn ang="0">
                    <a:pos x="444" y="85"/>
                  </a:cxn>
                  <a:cxn ang="0">
                    <a:pos x="552" y="54"/>
                  </a:cxn>
                  <a:cxn ang="0">
                    <a:pos x="685" y="23"/>
                  </a:cxn>
                  <a:cxn ang="0">
                    <a:pos x="826" y="0"/>
                  </a:cxn>
                  <a:cxn ang="0">
                    <a:pos x="973" y="0"/>
                  </a:cxn>
                  <a:cxn ang="0">
                    <a:pos x="1083" y="0"/>
                  </a:cxn>
                  <a:cxn ang="0">
                    <a:pos x="1200" y="7"/>
                  </a:cxn>
                  <a:cxn ang="0">
                    <a:pos x="1200" y="31"/>
                  </a:cxn>
                  <a:cxn ang="0">
                    <a:pos x="1293" y="38"/>
                  </a:cxn>
                  <a:cxn ang="0">
                    <a:pos x="1301" y="23"/>
                  </a:cxn>
                  <a:cxn ang="0">
                    <a:pos x="1130" y="0"/>
                  </a:cxn>
                  <a:cxn ang="0">
                    <a:pos x="973" y="0"/>
                  </a:cxn>
                </a:cxnLst>
                <a:rect l="0" t="0" r="r" b="b"/>
                <a:pathLst>
                  <a:path w="1301" h="351">
                    <a:moveTo>
                      <a:pt x="973" y="0"/>
                    </a:moveTo>
                    <a:lnTo>
                      <a:pt x="865" y="0"/>
                    </a:lnTo>
                    <a:lnTo>
                      <a:pt x="763" y="7"/>
                    </a:lnTo>
                    <a:lnTo>
                      <a:pt x="662" y="23"/>
                    </a:lnTo>
                    <a:lnTo>
                      <a:pt x="568" y="46"/>
                    </a:lnTo>
                    <a:lnTo>
                      <a:pt x="491" y="70"/>
                    </a:lnTo>
                    <a:lnTo>
                      <a:pt x="412" y="101"/>
                    </a:lnTo>
                    <a:lnTo>
                      <a:pt x="272" y="164"/>
                    </a:lnTo>
                    <a:lnTo>
                      <a:pt x="171" y="225"/>
                    </a:lnTo>
                    <a:lnTo>
                      <a:pt x="93" y="281"/>
                    </a:lnTo>
                    <a:lnTo>
                      <a:pt x="23" y="327"/>
                    </a:lnTo>
                    <a:lnTo>
                      <a:pt x="0" y="327"/>
                    </a:lnTo>
                    <a:lnTo>
                      <a:pt x="7" y="335"/>
                    </a:lnTo>
                    <a:lnTo>
                      <a:pt x="23" y="351"/>
                    </a:lnTo>
                    <a:lnTo>
                      <a:pt x="30" y="351"/>
                    </a:lnTo>
                    <a:lnTo>
                      <a:pt x="54" y="327"/>
                    </a:lnTo>
                    <a:lnTo>
                      <a:pt x="124" y="272"/>
                    </a:lnTo>
                    <a:lnTo>
                      <a:pt x="117" y="257"/>
                    </a:lnTo>
                    <a:lnTo>
                      <a:pt x="178" y="218"/>
                    </a:lnTo>
                    <a:lnTo>
                      <a:pt x="257" y="171"/>
                    </a:lnTo>
                    <a:lnTo>
                      <a:pt x="342" y="132"/>
                    </a:lnTo>
                    <a:lnTo>
                      <a:pt x="444" y="85"/>
                    </a:lnTo>
                    <a:lnTo>
                      <a:pt x="552" y="54"/>
                    </a:lnTo>
                    <a:lnTo>
                      <a:pt x="685" y="23"/>
                    </a:lnTo>
                    <a:lnTo>
                      <a:pt x="826" y="0"/>
                    </a:lnTo>
                    <a:lnTo>
                      <a:pt x="973" y="0"/>
                    </a:lnTo>
                    <a:lnTo>
                      <a:pt x="1083" y="0"/>
                    </a:lnTo>
                    <a:lnTo>
                      <a:pt x="1200" y="7"/>
                    </a:lnTo>
                    <a:lnTo>
                      <a:pt x="1200" y="31"/>
                    </a:lnTo>
                    <a:lnTo>
                      <a:pt x="1293" y="38"/>
                    </a:lnTo>
                    <a:lnTo>
                      <a:pt x="1301" y="23"/>
                    </a:lnTo>
                    <a:lnTo>
                      <a:pt x="1130" y="0"/>
                    </a:lnTo>
                    <a:lnTo>
                      <a:pt x="973" y="0"/>
                    </a:lnTo>
                    <a:close/>
                  </a:path>
                </a:pathLst>
              </a:custGeom>
              <a:solidFill>
                <a:srgbClr val="8519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9" name="Freeform 229"/>
              <p:cNvSpPr>
                <a:spLocks/>
              </p:cNvSpPr>
              <p:nvPr/>
            </p:nvSpPr>
            <p:spPr bwMode="auto">
              <a:xfrm>
                <a:off x="4948" y="1066"/>
                <a:ext cx="93" cy="25"/>
              </a:xfrm>
              <a:custGeom>
                <a:avLst/>
                <a:gdLst/>
                <a:ahLst/>
                <a:cxnLst>
                  <a:cxn ang="0">
                    <a:pos x="1146" y="0"/>
                  </a:cxn>
                  <a:cxn ang="0">
                    <a:pos x="1029" y="7"/>
                  </a:cxn>
                  <a:cxn ang="0">
                    <a:pos x="920" y="15"/>
                  </a:cxn>
                  <a:cxn ang="0">
                    <a:pos x="818" y="31"/>
                  </a:cxn>
                  <a:cxn ang="0">
                    <a:pos x="717" y="47"/>
                  </a:cxn>
                  <a:cxn ang="0">
                    <a:pos x="694" y="54"/>
                  </a:cxn>
                  <a:cxn ang="0">
                    <a:pos x="687" y="54"/>
                  </a:cxn>
                  <a:cxn ang="0">
                    <a:pos x="671" y="54"/>
                  </a:cxn>
                  <a:cxn ang="0">
                    <a:pos x="655" y="62"/>
                  </a:cxn>
                  <a:cxn ang="0">
                    <a:pos x="647" y="62"/>
                  </a:cxn>
                  <a:cxn ang="0">
                    <a:pos x="538" y="94"/>
                  </a:cxn>
                  <a:cxn ang="0">
                    <a:pos x="444" y="124"/>
                  </a:cxn>
                  <a:cxn ang="0">
                    <a:pos x="359" y="164"/>
                  </a:cxn>
                  <a:cxn ang="0">
                    <a:pos x="280" y="195"/>
                  </a:cxn>
                  <a:cxn ang="0">
                    <a:pos x="164" y="265"/>
                  </a:cxn>
                  <a:cxn ang="0">
                    <a:pos x="70" y="319"/>
                  </a:cxn>
                  <a:cxn ang="0">
                    <a:pos x="0" y="374"/>
                  </a:cxn>
                  <a:cxn ang="0">
                    <a:pos x="0" y="398"/>
                  </a:cxn>
                  <a:cxn ang="0">
                    <a:pos x="0" y="413"/>
                  </a:cxn>
                  <a:cxn ang="0">
                    <a:pos x="32" y="413"/>
                  </a:cxn>
                  <a:cxn ang="0">
                    <a:pos x="102" y="366"/>
                  </a:cxn>
                  <a:cxn ang="0">
                    <a:pos x="179" y="312"/>
                  </a:cxn>
                  <a:cxn ang="0">
                    <a:pos x="289" y="257"/>
                  </a:cxn>
                  <a:cxn ang="0">
                    <a:pos x="296" y="249"/>
                  </a:cxn>
                  <a:cxn ang="0">
                    <a:pos x="374" y="211"/>
                  </a:cxn>
                  <a:cxn ang="0">
                    <a:pos x="460" y="179"/>
                  </a:cxn>
                  <a:cxn ang="0">
                    <a:pos x="554" y="148"/>
                  </a:cxn>
                  <a:cxn ang="0">
                    <a:pos x="655" y="117"/>
                  </a:cxn>
                  <a:cxn ang="0">
                    <a:pos x="764" y="94"/>
                  </a:cxn>
                  <a:cxn ang="0">
                    <a:pos x="881" y="70"/>
                  </a:cxn>
                  <a:cxn ang="0">
                    <a:pos x="1014" y="54"/>
                  </a:cxn>
                  <a:cxn ang="0">
                    <a:pos x="1146" y="54"/>
                  </a:cxn>
                  <a:cxn ang="0">
                    <a:pos x="1216" y="54"/>
                  </a:cxn>
                  <a:cxn ang="0">
                    <a:pos x="1232" y="54"/>
                  </a:cxn>
                  <a:cxn ang="0">
                    <a:pos x="1247" y="54"/>
                  </a:cxn>
                  <a:cxn ang="0">
                    <a:pos x="1349" y="62"/>
                  </a:cxn>
                  <a:cxn ang="0">
                    <a:pos x="1458" y="78"/>
                  </a:cxn>
                  <a:cxn ang="0">
                    <a:pos x="1473" y="70"/>
                  </a:cxn>
                  <a:cxn ang="0">
                    <a:pos x="1489" y="54"/>
                  </a:cxn>
                  <a:cxn ang="0">
                    <a:pos x="1482" y="31"/>
                  </a:cxn>
                  <a:cxn ang="0">
                    <a:pos x="1466" y="23"/>
                  </a:cxn>
                  <a:cxn ang="0">
                    <a:pos x="1458" y="23"/>
                  </a:cxn>
                  <a:cxn ang="0">
                    <a:pos x="1302" y="7"/>
                  </a:cxn>
                  <a:cxn ang="0">
                    <a:pos x="1146" y="0"/>
                  </a:cxn>
                </a:cxnLst>
                <a:rect l="0" t="0" r="r" b="b"/>
                <a:pathLst>
                  <a:path w="1489" h="413">
                    <a:moveTo>
                      <a:pt x="1146" y="0"/>
                    </a:moveTo>
                    <a:lnTo>
                      <a:pt x="1029" y="7"/>
                    </a:lnTo>
                    <a:lnTo>
                      <a:pt x="920" y="15"/>
                    </a:lnTo>
                    <a:lnTo>
                      <a:pt x="818" y="31"/>
                    </a:lnTo>
                    <a:lnTo>
                      <a:pt x="717" y="47"/>
                    </a:lnTo>
                    <a:lnTo>
                      <a:pt x="694" y="54"/>
                    </a:lnTo>
                    <a:lnTo>
                      <a:pt x="687" y="54"/>
                    </a:lnTo>
                    <a:lnTo>
                      <a:pt x="671" y="54"/>
                    </a:lnTo>
                    <a:lnTo>
                      <a:pt x="655" y="62"/>
                    </a:lnTo>
                    <a:lnTo>
                      <a:pt x="647" y="62"/>
                    </a:lnTo>
                    <a:lnTo>
                      <a:pt x="538" y="94"/>
                    </a:lnTo>
                    <a:lnTo>
                      <a:pt x="444" y="124"/>
                    </a:lnTo>
                    <a:lnTo>
                      <a:pt x="359" y="164"/>
                    </a:lnTo>
                    <a:lnTo>
                      <a:pt x="280" y="195"/>
                    </a:lnTo>
                    <a:lnTo>
                      <a:pt x="164" y="265"/>
                    </a:lnTo>
                    <a:lnTo>
                      <a:pt x="70" y="319"/>
                    </a:lnTo>
                    <a:lnTo>
                      <a:pt x="0" y="374"/>
                    </a:lnTo>
                    <a:lnTo>
                      <a:pt x="0" y="398"/>
                    </a:lnTo>
                    <a:lnTo>
                      <a:pt x="0" y="413"/>
                    </a:lnTo>
                    <a:lnTo>
                      <a:pt x="32" y="413"/>
                    </a:lnTo>
                    <a:lnTo>
                      <a:pt x="102" y="366"/>
                    </a:lnTo>
                    <a:lnTo>
                      <a:pt x="179" y="312"/>
                    </a:lnTo>
                    <a:lnTo>
                      <a:pt x="289" y="257"/>
                    </a:lnTo>
                    <a:lnTo>
                      <a:pt x="296" y="249"/>
                    </a:lnTo>
                    <a:lnTo>
                      <a:pt x="374" y="211"/>
                    </a:lnTo>
                    <a:lnTo>
                      <a:pt x="460" y="179"/>
                    </a:lnTo>
                    <a:lnTo>
                      <a:pt x="554" y="148"/>
                    </a:lnTo>
                    <a:lnTo>
                      <a:pt x="655" y="117"/>
                    </a:lnTo>
                    <a:lnTo>
                      <a:pt x="764" y="94"/>
                    </a:lnTo>
                    <a:lnTo>
                      <a:pt x="881" y="70"/>
                    </a:lnTo>
                    <a:lnTo>
                      <a:pt x="1014" y="54"/>
                    </a:lnTo>
                    <a:lnTo>
                      <a:pt x="1146" y="54"/>
                    </a:lnTo>
                    <a:lnTo>
                      <a:pt x="1216" y="54"/>
                    </a:lnTo>
                    <a:lnTo>
                      <a:pt x="1232" y="54"/>
                    </a:lnTo>
                    <a:lnTo>
                      <a:pt x="1247" y="54"/>
                    </a:lnTo>
                    <a:lnTo>
                      <a:pt x="1349" y="62"/>
                    </a:lnTo>
                    <a:lnTo>
                      <a:pt x="1458" y="78"/>
                    </a:lnTo>
                    <a:lnTo>
                      <a:pt x="1473" y="70"/>
                    </a:lnTo>
                    <a:lnTo>
                      <a:pt x="1489" y="54"/>
                    </a:lnTo>
                    <a:lnTo>
                      <a:pt x="1482" y="31"/>
                    </a:lnTo>
                    <a:lnTo>
                      <a:pt x="1466" y="23"/>
                    </a:lnTo>
                    <a:lnTo>
                      <a:pt x="1458" y="23"/>
                    </a:lnTo>
                    <a:lnTo>
                      <a:pt x="1302" y="7"/>
                    </a:lnTo>
                    <a:lnTo>
                      <a:pt x="1146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0" name="Freeform 230"/>
              <p:cNvSpPr>
                <a:spLocks/>
              </p:cNvSpPr>
              <p:nvPr/>
            </p:nvSpPr>
            <p:spPr bwMode="auto">
              <a:xfrm>
                <a:off x="4957" y="1083"/>
                <a:ext cx="83" cy="24"/>
              </a:xfrm>
              <a:custGeom>
                <a:avLst/>
                <a:gdLst/>
                <a:ahLst/>
                <a:cxnLst>
                  <a:cxn ang="0">
                    <a:pos x="982" y="0"/>
                  </a:cxn>
                  <a:cxn ang="0">
                    <a:pos x="874" y="0"/>
                  </a:cxn>
                  <a:cxn ang="0">
                    <a:pos x="772" y="16"/>
                  </a:cxn>
                  <a:cxn ang="0">
                    <a:pos x="678" y="24"/>
                  </a:cxn>
                  <a:cxn ang="0">
                    <a:pos x="593" y="47"/>
                  </a:cxn>
                  <a:cxn ang="0">
                    <a:pos x="507" y="71"/>
                  </a:cxn>
                  <a:cxn ang="0">
                    <a:pos x="430" y="94"/>
                  </a:cxn>
                  <a:cxn ang="0">
                    <a:pos x="289" y="157"/>
                  </a:cxn>
                  <a:cxn ang="0">
                    <a:pos x="273" y="164"/>
                  </a:cxn>
                  <a:cxn ang="0">
                    <a:pos x="187" y="211"/>
                  </a:cxn>
                  <a:cxn ang="0">
                    <a:pos x="110" y="258"/>
                  </a:cxn>
                  <a:cxn ang="0">
                    <a:pos x="32" y="321"/>
                  </a:cxn>
                  <a:cxn ang="0">
                    <a:pos x="0" y="344"/>
                  </a:cxn>
                  <a:cxn ang="0">
                    <a:pos x="0" y="375"/>
                  </a:cxn>
                  <a:cxn ang="0">
                    <a:pos x="0" y="383"/>
                  </a:cxn>
                  <a:cxn ang="0">
                    <a:pos x="9" y="383"/>
                  </a:cxn>
                  <a:cxn ang="0">
                    <a:pos x="32" y="383"/>
                  </a:cxn>
                  <a:cxn ang="0">
                    <a:pos x="102" y="337"/>
                  </a:cxn>
                  <a:cxn ang="0">
                    <a:pos x="180" y="281"/>
                  </a:cxn>
                  <a:cxn ang="0">
                    <a:pos x="281" y="220"/>
                  </a:cxn>
                  <a:cxn ang="0">
                    <a:pos x="421" y="157"/>
                  </a:cxn>
                  <a:cxn ang="0">
                    <a:pos x="500" y="126"/>
                  </a:cxn>
                  <a:cxn ang="0">
                    <a:pos x="577" y="102"/>
                  </a:cxn>
                  <a:cxn ang="0">
                    <a:pos x="671" y="79"/>
                  </a:cxn>
                  <a:cxn ang="0">
                    <a:pos x="772" y="63"/>
                  </a:cxn>
                  <a:cxn ang="0">
                    <a:pos x="874" y="56"/>
                  </a:cxn>
                  <a:cxn ang="0">
                    <a:pos x="982" y="56"/>
                  </a:cxn>
                  <a:cxn ang="0">
                    <a:pos x="1139" y="56"/>
                  </a:cxn>
                  <a:cxn ang="0">
                    <a:pos x="1310" y="79"/>
                  </a:cxn>
                  <a:cxn ang="0">
                    <a:pos x="1326" y="79"/>
                  </a:cxn>
                  <a:cxn ang="0">
                    <a:pos x="1333" y="63"/>
                  </a:cxn>
                  <a:cxn ang="0">
                    <a:pos x="1326" y="32"/>
                  </a:cxn>
                  <a:cxn ang="0">
                    <a:pos x="1310" y="32"/>
                  </a:cxn>
                  <a:cxn ang="0">
                    <a:pos x="1146" y="9"/>
                  </a:cxn>
                  <a:cxn ang="0">
                    <a:pos x="982" y="0"/>
                  </a:cxn>
                </a:cxnLst>
                <a:rect l="0" t="0" r="r" b="b"/>
                <a:pathLst>
                  <a:path w="1333" h="383">
                    <a:moveTo>
                      <a:pt x="982" y="0"/>
                    </a:moveTo>
                    <a:lnTo>
                      <a:pt x="874" y="0"/>
                    </a:lnTo>
                    <a:lnTo>
                      <a:pt x="772" y="16"/>
                    </a:lnTo>
                    <a:lnTo>
                      <a:pt x="678" y="24"/>
                    </a:lnTo>
                    <a:lnTo>
                      <a:pt x="593" y="47"/>
                    </a:lnTo>
                    <a:lnTo>
                      <a:pt x="507" y="71"/>
                    </a:lnTo>
                    <a:lnTo>
                      <a:pt x="430" y="94"/>
                    </a:lnTo>
                    <a:lnTo>
                      <a:pt x="289" y="157"/>
                    </a:lnTo>
                    <a:lnTo>
                      <a:pt x="273" y="164"/>
                    </a:lnTo>
                    <a:lnTo>
                      <a:pt x="187" y="211"/>
                    </a:lnTo>
                    <a:lnTo>
                      <a:pt x="110" y="258"/>
                    </a:lnTo>
                    <a:lnTo>
                      <a:pt x="32" y="321"/>
                    </a:lnTo>
                    <a:lnTo>
                      <a:pt x="0" y="344"/>
                    </a:lnTo>
                    <a:lnTo>
                      <a:pt x="0" y="375"/>
                    </a:lnTo>
                    <a:lnTo>
                      <a:pt x="0" y="383"/>
                    </a:lnTo>
                    <a:lnTo>
                      <a:pt x="9" y="383"/>
                    </a:lnTo>
                    <a:lnTo>
                      <a:pt x="32" y="383"/>
                    </a:lnTo>
                    <a:lnTo>
                      <a:pt x="102" y="337"/>
                    </a:lnTo>
                    <a:lnTo>
                      <a:pt x="180" y="281"/>
                    </a:lnTo>
                    <a:lnTo>
                      <a:pt x="281" y="220"/>
                    </a:lnTo>
                    <a:lnTo>
                      <a:pt x="421" y="157"/>
                    </a:lnTo>
                    <a:lnTo>
                      <a:pt x="500" y="126"/>
                    </a:lnTo>
                    <a:lnTo>
                      <a:pt x="577" y="102"/>
                    </a:lnTo>
                    <a:lnTo>
                      <a:pt x="671" y="79"/>
                    </a:lnTo>
                    <a:lnTo>
                      <a:pt x="772" y="63"/>
                    </a:lnTo>
                    <a:lnTo>
                      <a:pt x="874" y="56"/>
                    </a:lnTo>
                    <a:lnTo>
                      <a:pt x="982" y="56"/>
                    </a:lnTo>
                    <a:lnTo>
                      <a:pt x="1139" y="56"/>
                    </a:lnTo>
                    <a:lnTo>
                      <a:pt x="1310" y="79"/>
                    </a:lnTo>
                    <a:lnTo>
                      <a:pt x="1326" y="79"/>
                    </a:lnTo>
                    <a:lnTo>
                      <a:pt x="1333" y="63"/>
                    </a:lnTo>
                    <a:lnTo>
                      <a:pt x="1326" y="32"/>
                    </a:lnTo>
                    <a:lnTo>
                      <a:pt x="1310" y="32"/>
                    </a:lnTo>
                    <a:lnTo>
                      <a:pt x="1146" y="9"/>
                    </a:lnTo>
                    <a:lnTo>
                      <a:pt x="982" y="0"/>
                    </a:lnTo>
                    <a:close/>
                  </a:path>
                </a:pathLst>
              </a:custGeom>
              <a:solidFill>
                <a:srgbClr val="CB1D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1" name="Freeform 231"/>
              <p:cNvSpPr>
                <a:spLocks/>
              </p:cNvSpPr>
              <p:nvPr/>
            </p:nvSpPr>
            <p:spPr bwMode="auto">
              <a:xfrm>
                <a:off x="4966" y="1034"/>
                <a:ext cx="39" cy="17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15" y="274"/>
                  </a:cxn>
                  <a:cxn ang="0">
                    <a:pos x="54" y="250"/>
                  </a:cxn>
                  <a:cxn ang="0">
                    <a:pos x="94" y="219"/>
                  </a:cxn>
                  <a:cxn ang="0">
                    <a:pos x="155" y="195"/>
                  </a:cxn>
                  <a:cxn ang="0">
                    <a:pos x="241" y="164"/>
                  </a:cxn>
                  <a:cxn ang="0">
                    <a:pos x="351" y="141"/>
                  </a:cxn>
                  <a:cxn ang="0">
                    <a:pos x="475" y="125"/>
                  </a:cxn>
                  <a:cxn ang="0">
                    <a:pos x="623" y="125"/>
                  </a:cxn>
                  <a:cxn ang="0">
                    <a:pos x="608" y="71"/>
                  </a:cxn>
                  <a:cxn ang="0">
                    <a:pos x="600" y="31"/>
                  </a:cxn>
                  <a:cxn ang="0">
                    <a:pos x="585" y="9"/>
                  </a:cxn>
                  <a:cxn ang="0">
                    <a:pos x="522" y="0"/>
                  </a:cxn>
                  <a:cxn ang="0">
                    <a:pos x="468" y="0"/>
                  </a:cxn>
                  <a:cxn ang="0">
                    <a:pos x="389" y="0"/>
                  </a:cxn>
                  <a:cxn ang="0">
                    <a:pos x="304" y="16"/>
                  </a:cxn>
                  <a:cxn ang="0">
                    <a:pos x="210" y="40"/>
                  </a:cxn>
                  <a:cxn ang="0">
                    <a:pos x="108" y="87"/>
                  </a:cxn>
                  <a:cxn ang="0">
                    <a:pos x="0" y="148"/>
                  </a:cxn>
                </a:cxnLst>
                <a:rect l="0" t="0" r="r" b="b"/>
                <a:pathLst>
                  <a:path w="623" h="274">
                    <a:moveTo>
                      <a:pt x="0" y="148"/>
                    </a:moveTo>
                    <a:lnTo>
                      <a:pt x="15" y="274"/>
                    </a:lnTo>
                    <a:lnTo>
                      <a:pt x="54" y="250"/>
                    </a:lnTo>
                    <a:lnTo>
                      <a:pt x="94" y="219"/>
                    </a:lnTo>
                    <a:lnTo>
                      <a:pt x="155" y="195"/>
                    </a:lnTo>
                    <a:lnTo>
                      <a:pt x="241" y="164"/>
                    </a:lnTo>
                    <a:lnTo>
                      <a:pt x="351" y="141"/>
                    </a:lnTo>
                    <a:lnTo>
                      <a:pt x="475" y="125"/>
                    </a:lnTo>
                    <a:lnTo>
                      <a:pt x="623" y="125"/>
                    </a:lnTo>
                    <a:lnTo>
                      <a:pt x="608" y="71"/>
                    </a:lnTo>
                    <a:lnTo>
                      <a:pt x="600" y="31"/>
                    </a:lnTo>
                    <a:lnTo>
                      <a:pt x="585" y="9"/>
                    </a:lnTo>
                    <a:lnTo>
                      <a:pt x="522" y="0"/>
                    </a:lnTo>
                    <a:lnTo>
                      <a:pt x="468" y="0"/>
                    </a:lnTo>
                    <a:lnTo>
                      <a:pt x="389" y="0"/>
                    </a:lnTo>
                    <a:lnTo>
                      <a:pt x="304" y="16"/>
                    </a:lnTo>
                    <a:lnTo>
                      <a:pt x="210" y="40"/>
                    </a:lnTo>
                    <a:lnTo>
                      <a:pt x="108" y="87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2" name="Freeform 232"/>
              <p:cNvSpPr>
                <a:spLocks/>
              </p:cNvSpPr>
              <p:nvPr/>
            </p:nvSpPr>
            <p:spPr bwMode="auto">
              <a:xfrm>
                <a:off x="4725" y="1443"/>
                <a:ext cx="49" cy="44"/>
              </a:xfrm>
              <a:custGeom>
                <a:avLst/>
                <a:gdLst/>
                <a:ahLst/>
                <a:cxnLst>
                  <a:cxn ang="0">
                    <a:pos x="250" y="367"/>
                  </a:cxn>
                  <a:cxn ang="0">
                    <a:pos x="266" y="258"/>
                  </a:cxn>
                  <a:cxn ang="0">
                    <a:pos x="258" y="79"/>
                  </a:cxn>
                  <a:cxn ang="0">
                    <a:pos x="266" y="24"/>
                  </a:cxn>
                  <a:cxn ang="0">
                    <a:pos x="297" y="0"/>
                  </a:cxn>
                  <a:cxn ang="0">
                    <a:pos x="336" y="24"/>
                  </a:cxn>
                  <a:cxn ang="0">
                    <a:pos x="360" y="86"/>
                  </a:cxn>
                  <a:cxn ang="0">
                    <a:pos x="375" y="243"/>
                  </a:cxn>
                  <a:cxn ang="0">
                    <a:pos x="391" y="281"/>
                  </a:cxn>
                  <a:cxn ang="0">
                    <a:pos x="414" y="281"/>
                  </a:cxn>
                  <a:cxn ang="0">
                    <a:pos x="453" y="243"/>
                  </a:cxn>
                  <a:cxn ang="0">
                    <a:pos x="507" y="94"/>
                  </a:cxn>
                  <a:cxn ang="0">
                    <a:pos x="547" y="47"/>
                  </a:cxn>
                  <a:cxn ang="0">
                    <a:pos x="570" y="47"/>
                  </a:cxn>
                  <a:cxn ang="0">
                    <a:pos x="585" y="63"/>
                  </a:cxn>
                  <a:cxn ang="0">
                    <a:pos x="585" y="126"/>
                  </a:cxn>
                  <a:cxn ang="0">
                    <a:pos x="547" y="250"/>
                  </a:cxn>
                  <a:cxn ang="0">
                    <a:pos x="547" y="304"/>
                  </a:cxn>
                  <a:cxn ang="0">
                    <a:pos x="578" y="297"/>
                  </a:cxn>
                  <a:cxn ang="0">
                    <a:pos x="671" y="196"/>
                  </a:cxn>
                  <a:cxn ang="0">
                    <a:pos x="711" y="180"/>
                  </a:cxn>
                  <a:cxn ang="0">
                    <a:pos x="741" y="211"/>
                  </a:cxn>
                  <a:cxn ang="0">
                    <a:pos x="702" y="281"/>
                  </a:cxn>
                  <a:cxn ang="0">
                    <a:pos x="632" y="398"/>
                  </a:cxn>
                  <a:cxn ang="0">
                    <a:pos x="640" y="407"/>
                  </a:cxn>
                  <a:cxn ang="0">
                    <a:pos x="772" y="383"/>
                  </a:cxn>
                  <a:cxn ang="0">
                    <a:pos x="788" y="391"/>
                  </a:cxn>
                  <a:cxn ang="0">
                    <a:pos x="788" y="414"/>
                  </a:cxn>
                  <a:cxn ang="0">
                    <a:pos x="718" y="461"/>
                  </a:cxn>
                  <a:cxn ang="0">
                    <a:pos x="640" y="492"/>
                  </a:cxn>
                  <a:cxn ang="0">
                    <a:pos x="594" y="570"/>
                  </a:cxn>
                  <a:cxn ang="0">
                    <a:pos x="538" y="648"/>
                  </a:cxn>
                  <a:cxn ang="0">
                    <a:pos x="437" y="695"/>
                  </a:cxn>
                  <a:cxn ang="0">
                    <a:pos x="344" y="711"/>
                  </a:cxn>
                  <a:cxn ang="0">
                    <a:pos x="297" y="702"/>
                  </a:cxn>
                  <a:cxn ang="0">
                    <a:pos x="250" y="664"/>
                  </a:cxn>
                  <a:cxn ang="0">
                    <a:pos x="196" y="594"/>
                  </a:cxn>
                  <a:cxn ang="0">
                    <a:pos x="102" y="453"/>
                  </a:cxn>
                  <a:cxn ang="0">
                    <a:pos x="24" y="398"/>
                  </a:cxn>
                  <a:cxn ang="0">
                    <a:pos x="0" y="375"/>
                  </a:cxn>
                  <a:cxn ang="0">
                    <a:pos x="24" y="344"/>
                  </a:cxn>
                  <a:cxn ang="0">
                    <a:pos x="63" y="328"/>
                  </a:cxn>
                  <a:cxn ang="0">
                    <a:pos x="117" y="336"/>
                  </a:cxn>
                  <a:cxn ang="0">
                    <a:pos x="196" y="375"/>
                  </a:cxn>
                  <a:cxn ang="0">
                    <a:pos x="234" y="383"/>
                  </a:cxn>
                </a:cxnLst>
                <a:rect l="0" t="0" r="r" b="b"/>
                <a:pathLst>
                  <a:path w="788" h="711">
                    <a:moveTo>
                      <a:pt x="234" y="383"/>
                    </a:moveTo>
                    <a:lnTo>
                      <a:pt x="250" y="367"/>
                    </a:lnTo>
                    <a:lnTo>
                      <a:pt x="258" y="328"/>
                    </a:lnTo>
                    <a:lnTo>
                      <a:pt x="266" y="258"/>
                    </a:lnTo>
                    <a:lnTo>
                      <a:pt x="266" y="164"/>
                    </a:lnTo>
                    <a:lnTo>
                      <a:pt x="258" y="79"/>
                    </a:lnTo>
                    <a:lnTo>
                      <a:pt x="258" y="47"/>
                    </a:lnTo>
                    <a:lnTo>
                      <a:pt x="266" y="24"/>
                    </a:lnTo>
                    <a:lnTo>
                      <a:pt x="274" y="9"/>
                    </a:lnTo>
                    <a:lnTo>
                      <a:pt x="297" y="0"/>
                    </a:lnTo>
                    <a:lnTo>
                      <a:pt x="320" y="9"/>
                    </a:lnTo>
                    <a:lnTo>
                      <a:pt x="336" y="24"/>
                    </a:lnTo>
                    <a:lnTo>
                      <a:pt x="344" y="55"/>
                    </a:lnTo>
                    <a:lnTo>
                      <a:pt x="360" y="86"/>
                    </a:lnTo>
                    <a:lnTo>
                      <a:pt x="367" y="164"/>
                    </a:lnTo>
                    <a:lnTo>
                      <a:pt x="375" y="243"/>
                    </a:lnTo>
                    <a:lnTo>
                      <a:pt x="383" y="266"/>
                    </a:lnTo>
                    <a:lnTo>
                      <a:pt x="391" y="281"/>
                    </a:lnTo>
                    <a:lnTo>
                      <a:pt x="406" y="290"/>
                    </a:lnTo>
                    <a:lnTo>
                      <a:pt x="414" y="281"/>
                    </a:lnTo>
                    <a:lnTo>
                      <a:pt x="437" y="266"/>
                    </a:lnTo>
                    <a:lnTo>
                      <a:pt x="453" y="243"/>
                    </a:lnTo>
                    <a:lnTo>
                      <a:pt x="492" y="126"/>
                    </a:lnTo>
                    <a:lnTo>
                      <a:pt x="507" y="94"/>
                    </a:lnTo>
                    <a:lnTo>
                      <a:pt x="531" y="63"/>
                    </a:lnTo>
                    <a:lnTo>
                      <a:pt x="547" y="47"/>
                    </a:lnTo>
                    <a:lnTo>
                      <a:pt x="562" y="40"/>
                    </a:lnTo>
                    <a:lnTo>
                      <a:pt x="570" y="47"/>
                    </a:lnTo>
                    <a:lnTo>
                      <a:pt x="578" y="47"/>
                    </a:lnTo>
                    <a:lnTo>
                      <a:pt x="585" y="63"/>
                    </a:lnTo>
                    <a:lnTo>
                      <a:pt x="585" y="86"/>
                    </a:lnTo>
                    <a:lnTo>
                      <a:pt x="585" y="126"/>
                    </a:lnTo>
                    <a:lnTo>
                      <a:pt x="570" y="173"/>
                    </a:lnTo>
                    <a:lnTo>
                      <a:pt x="547" y="250"/>
                    </a:lnTo>
                    <a:lnTo>
                      <a:pt x="547" y="281"/>
                    </a:lnTo>
                    <a:lnTo>
                      <a:pt x="547" y="304"/>
                    </a:lnTo>
                    <a:lnTo>
                      <a:pt x="562" y="304"/>
                    </a:lnTo>
                    <a:lnTo>
                      <a:pt x="578" y="297"/>
                    </a:lnTo>
                    <a:lnTo>
                      <a:pt x="624" y="250"/>
                    </a:lnTo>
                    <a:lnTo>
                      <a:pt x="671" y="196"/>
                    </a:lnTo>
                    <a:lnTo>
                      <a:pt x="695" y="180"/>
                    </a:lnTo>
                    <a:lnTo>
                      <a:pt x="711" y="180"/>
                    </a:lnTo>
                    <a:lnTo>
                      <a:pt x="734" y="187"/>
                    </a:lnTo>
                    <a:lnTo>
                      <a:pt x="741" y="211"/>
                    </a:lnTo>
                    <a:lnTo>
                      <a:pt x="725" y="243"/>
                    </a:lnTo>
                    <a:lnTo>
                      <a:pt x="702" y="281"/>
                    </a:lnTo>
                    <a:lnTo>
                      <a:pt x="640" y="367"/>
                    </a:lnTo>
                    <a:lnTo>
                      <a:pt x="632" y="398"/>
                    </a:lnTo>
                    <a:lnTo>
                      <a:pt x="632" y="407"/>
                    </a:lnTo>
                    <a:lnTo>
                      <a:pt x="640" y="407"/>
                    </a:lnTo>
                    <a:lnTo>
                      <a:pt x="725" y="383"/>
                    </a:lnTo>
                    <a:lnTo>
                      <a:pt x="772" y="383"/>
                    </a:lnTo>
                    <a:lnTo>
                      <a:pt x="781" y="383"/>
                    </a:lnTo>
                    <a:lnTo>
                      <a:pt x="788" y="391"/>
                    </a:lnTo>
                    <a:lnTo>
                      <a:pt x="788" y="398"/>
                    </a:lnTo>
                    <a:lnTo>
                      <a:pt x="788" y="414"/>
                    </a:lnTo>
                    <a:lnTo>
                      <a:pt x="765" y="437"/>
                    </a:lnTo>
                    <a:lnTo>
                      <a:pt x="718" y="461"/>
                    </a:lnTo>
                    <a:lnTo>
                      <a:pt x="664" y="477"/>
                    </a:lnTo>
                    <a:lnTo>
                      <a:pt x="640" y="492"/>
                    </a:lnTo>
                    <a:lnTo>
                      <a:pt x="617" y="515"/>
                    </a:lnTo>
                    <a:lnTo>
                      <a:pt x="594" y="570"/>
                    </a:lnTo>
                    <a:lnTo>
                      <a:pt x="562" y="625"/>
                    </a:lnTo>
                    <a:lnTo>
                      <a:pt x="538" y="648"/>
                    </a:lnTo>
                    <a:lnTo>
                      <a:pt x="507" y="664"/>
                    </a:lnTo>
                    <a:lnTo>
                      <a:pt x="437" y="695"/>
                    </a:lnTo>
                    <a:lnTo>
                      <a:pt x="391" y="711"/>
                    </a:lnTo>
                    <a:lnTo>
                      <a:pt x="344" y="711"/>
                    </a:lnTo>
                    <a:lnTo>
                      <a:pt x="320" y="711"/>
                    </a:lnTo>
                    <a:lnTo>
                      <a:pt x="297" y="702"/>
                    </a:lnTo>
                    <a:lnTo>
                      <a:pt x="274" y="688"/>
                    </a:lnTo>
                    <a:lnTo>
                      <a:pt x="250" y="664"/>
                    </a:lnTo>
                    <a:lnTo>
                      <a:pt x="219" y="632"/>
                    </a:lnTo>
                    <a:lnTo>
                      <a:pt x="196" y="594"/>
                    </a:lnTo>
                    <a:lnTo>
                      <a:pt x="141" y="492"/>
                    </a:lnTo>
                    <a:lnTo>
                      <a:pt x="102" y="453"/>
                    </a:lnTo>
                    <a:lnTo>
                      <a:pt x="71" y="422"/>
                    </a:lnTo>
                    <a:lnTo>
                      <a:pt x="24" y="398"/>
                    </a:lnTo>
                    <a:lnTo>
                      <a:pt x="0" y="391"/>
                    </a:lnTo>
                    <a:lnTo>
                      <a:pt x="0" y="375"/>
                    </a:lnTo>
                    <a:lnTo>
                      <a:pt x="9" y="360"/>
                    </a:lnTo>
                    <a:lnTo>
                      <a:pt x="24" y="344"/>
                    </a:lnTo>
                    <a:lnTo>
                      <a:pt x="40" y="336"/>
                    </a:lnTo>
                    <a:lnTo>
                      <a:pt x="63" y="328"/>
                    </a:lnTo>
                    <a:lnTo>
                      <a:pt x="94" y="328"/>
                    </a:lnTo>
                    <a:lnTo>
                      <a:pt x="117" y="336"/>
                    </a:lnTo>
                    <a:lnTo>
                      <a:pt x="157" y="367"/>
                    </a:lnTo>
                    <a:lnTo>
                      <a:pt x="196" y="375"/>
                    </a:lnTo>
                    <a:lnTo>
                      <a:pt x="219" y="383"/>
                    </a:lnTo>
                    <a:lnTo>
                      <a:pt x="234" y="383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3" name="Freeform 233"/>
              <p:cNvSpPr>
                <a:spLocks/>
              </p:cNvSpPr>
              <p:nvPr/>
            </p:nvSpPr>
            <p:spPr bwMode="auto">
              <a:xfrm>
                <a:off x="4740" y="1467"/>
                <a:ext cx="10" cy="14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4" y="31"/>
                  </a:cxn>
                  <a:cxn ang="0">
                    <a:pos x="79" y="70"/>
                  </a:cxn>
                  <a:cxn ang="0">
                    <a:pos x="110" y="93"/>
                  </a:cxn>
                  <a:cxn ang="0">
                    <a:pos x="133" y="124"/>
                  </a:cxn>
                  <a:cxn ang="0">
                    <a:pos x="149" y="156"/>
                  </a:cxn>
                  <a:cxn ang="0">
                    <a:pos x="149" y="187"/>
                  </a:cxn>
                  <a:cxn ang="0">
                    <a:pos x="172" y="210"/>
                  </a:cxn>
                  <a:cxn ang="0">
                    <a:pos x="172" y="187"/>
                  </a:cxn>
                  <a:cxn ang="0">
                    <a:pos x="164" y="124"/>
                  </a:cxn>
                  <a:cxn ang="0">
                    <a:pos x="149" y="93"/>
                  </a:cxn>
                  <a:cxn ang="0">
                    <a:pos x="126" y="62"/>
                  </a:cxn>
                  <a:cxn ang="0">
                    <a:pos x="94" y="31"/>
                  </a:cxn>
                  <a:cxn ang="0">
                    <a:pos x="56" y="7"/>
                  </a:cxn>
                  <a:cxn ang="0">
                    <a:pos x="40" y="0"/>
                  </a:cxn>
                  <a:cxn ang="0">
                    <a:pos x="24" y="0"/>
                  </a:cxn>
                  <a:cxn ang="0">
                    <a:pos x="0" y="16"/>
                  </a:cxn>
                </a:cxnLst>
                <a:rect l="0" t="0" r="r" b="b"/>
                <a:pathLst>
                  <a:path w="172" h="210">
                    <a:moveTo>
                      <a:pt x="0" y="16"/>
                    </a:moveTo>
                    <a:lnTo>
                      <a:pt x="24" y="31"/>
                    </a:lnTo>
                    <a:lnTo>
                      <a:pt x="79" y="70"/>
                    </a:lnTo>
                    <a:lnTo>
                      <a:pt x="110" y="93"/>
                    </a:lnTo>
                    <a:lnTo>
                      <a:pt x="133" y="124"/>
                    </a:lnTo>
                    <a:lnTo>
                      <a:pt x="149" y="156"/>
                    </a:lnTo>
                    <a:lnTo>
                      <a:pt x="149" y="187"/>
                    </a:lnTo>
                    <a:lnTo>
                      <a:pt x="172" y="210"/>
                    </a:lnTo>
                    <a:lnTo>
                      <a:pt x="172" y="187"/>
                    </a:lnTo>
                    <a:lnTo>
                      <a:pt x="164" y="124"/>
                    </a:lnTo>
                    <a:lnTo>
                      <a:pt x="149" y="93"/>
                    </a:lnTo>
                    <a:lnTo>
                      <a:pt x="126" y="62"/>
                    </a:lnTo>
                    <a:lnTo>
                      <a:pt x="94" y="31"/>
                    </a:lnTo>
                    <a:lnTo>
                      <a:pt x="56" y="7"/>
                    </a:lnTo>
                    <a:lnTo>
                      <a:pt x="40" y="0"/>
                    </a:lnTo>
                    <a:lnTo>
                      <a:pt x="2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4" name="Freeform 234"/>
              <p:cNvSpPr>
                <a:spLocks/>
              </p:cNvSpPr>
              <p:nvPr/>
            </p:nvSpPr>
            <p:spPr bwMode="auto">
              <a:xfrm>
                <a:off x="4744" y="1463"/>
                <a:ext cx="17" cy="8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40" y="0"/>
                  </a:cxn>
                  <a:cxn ang="0">
                    <a:pos x="94" y="8"/>
                  </a:cxn>
                  <a:cxn ang="0">
                    <a:pos x="133" y="16"/>
                  </a:cxn>
                  <a:cxn ang="0">
                    <a:pos x="173" y="39"/>
                  </a:cxn>
                  <a:cxn ang="0">
                    <a:pos x="219" y="63"/>
                  </a:cxn>
                  <a:cxn ang="0">
                    <a:pos x="258" y="102"/>
                  </a:cxn>
                  <a:cxn ang="0">
                    <a:pos x="266" y="117"/>
                  </a:cxn>
                  <a:cxn ang="0">
                    <a:pos x="258" y="125"/>
                  </a:cxn>
                  <a:cxn ang="0">
                    <a:pos x="243" y="117"/>
                  </a:cxn>
                  <a:cxn ang="0">
                    <a:pos x="203" y="94"/>
                  </a:cxn>
                  <a:cxn ang="0">
                    <a:pos x="164" y="63"/>
                  </a:cxn>
                  <a:cxn ang="0">
                    <a:pos x="102" y="47"/>
                  </a:cxn>
                  <a:cxn ang="0">
                    <a:pos x="71" y="39"/>
                  </a:cxn>
                  <a:cxn ang="0">
                    <a:pos x="40" y="39"/>
                  </a:cxn>
                  <a:cxn ang="0">
                    <a:pos x="9" y="39"/>
                  </a:cxn>
                  <a:cxn ang="0">
                    <a:pos x="0" y="32"/>
                  </a:cxn>
                  <a:cxn ang="0">
                    <a:pos x="0" y="23"/>
                  </a:cxn>
                  <a:cxn ang="0">
                    <a:pos x="0" y="16"/>
                  </a:cxn>
                  <a:cxn ang="0">
                    <a:pos x="16" y="0"/>
                  </a:cxn>
                </a:cxnLst>
                <a:rect l="0" t="0" r="r" b="b"/>
                <a:pathLst>
                  <a:path w="266" h="125">
                    <a:moveTo>
                      <a:pt x="16" y="0"/>
                    </a:moveTo>
                    <a:lnTo>
                      <a:pt x="40" y="0"/>
                    </a:lnTo>
                    <a:lnTo>
                      <a:pt x="94" y="8"/>
                    </a:lnTo>
                    <a:lnTo>
                      <a:pt x="133" y="16"/>
                    </a:lnTo>
                    <a:lnTo>
                      <a:pt x="173" y="39"/>
                    </a:lnTo>
                    <a:lnTo>
                      <a:pt x="219" y="63"/>
                    </a:lnTo>
                    <a:lnTo>
                      <a:pt x="258" y="102"/>
                    </a:lnTo>
                    <a:lnTo>
                      <a:pt x="266" y="117"/>
                    </a:lnTo>
                    <a:lnTo>
                      <a:pt x="258" y="125"/>
                    </a:lnTo>
                    <a:lnTo>
                      <a:pt x="243" y="117"/>
                    </a:lnTo>
                    <a:lnTo>
                      <a:pt x="203" y="94"/>
                    </a:lnTo>
                    <a:lnTo>
                      <a:pt x="164" y="63"/>
                    </a:lnTo>
                    <a:lnTo>
                      <a:pt x="102" y="47"/>
                    </a:lnTo>
                    <a:lnTo>
                      <a:pt x="71" y="39"/>
                    </a:lnTo>
                    <a:lnTo>
                      <a:pt x="40" y="39"/>
                    </a:lnTo>
                    <a:lnTo>
                      <a:pt x="9" y="39"/>
                    </a:lnTo>
                    <a:lnTo>
                      <a:pt x="0" y="32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5" name="Freeform 235"/>
              <p:cNvSpPr>
                <a:spLocks/>
              </p:cNvSpPr>
              <p:nvPr/>
            </p:nvSpPr>
            <p:spPr bwMode="auto">
              <a:xfrm>
                <a:off x="4740" y="1482"/>
                <a:ext cx="14" cy="13"/>
              </a:xfrm>
              <a:custGeom>
                <a:avLst/>
                <a:gdLst/>
                <a:ahLst/>
                <a:cxnLst>
                  <a:cxn ang="0">
                    <a:pos x="218" y="0"/>
                  </a:cxn>
                  <a:cxn ang="0">
                    <a:pos x="178" y="196"/>
                  </a:cxn>
                  <a:cxn ang="0">
                    <a:pos x="47" y="203"/>
                  </a:cxn>
                  <a:cxn ang="0">
                    <a:pos x="0" y="16"/>
                  </a:cxn>
                  <a:cxn ang="0">
                    <a:pos x="218" y="0"/>
                  </a:cxn>
                </a:cxnLst>
                <a:rect l="0" t="0" r="r" b="b"/>
                <a:pathLst>
                  <a:path w="218" h="203">
                    <a:moveTo>
                      <a:pt x="218" y="0"/>
                    </a:moveTo>
                    <a:lnTo>
                      <a:pt x="178" y="196"/>
                    </a:lnTo>
                    <a:lnTo>
                      <a:pt x="47" y="203"/>
                    </a:lnTo>
                    <a:lnTo>
                      <a:pt x="0" y="16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6" name="Freeform 236"/>
              <p:cNvSpPr>
                <a:spLocks/>
              </p:cNvSpPr>
              <p:nvPr/>
            </p:nvSpPr>
            <p:spPr bwMode="auto">
              <a:xfrm>
                <a:off x="4849" y="1466"/>
                <a:ext cx="51" cy="47"/>
              </a:xfrm>
              <a:custGeom>
                <a:avLst/>
                <a:gdLst/>
                <a:ahLst/>
                <a:cxnLst>
                  <a:cxn ang="0">
                    <a:pos x="258" y="367"/>
                  </a:cxn>
                  <a:cxn ang="0">
                    <a:pos x="297" y="257"/>
                  </a:cxn>
                  <a:cxn ang="0">
                    <a:pos x="304" y="78"/>
                  </a:cxn>
                  <a:cxn ang="0">
                    <a:pos x="320" y="16"/>
                  </a:cxn>
                  <a:cxn ang="0">
                    <a:pos x="359" y="0"/>
                  </a:cxn>
                  <a:cxn ang="0">
                    <a:pos x="391" y="32"/>
                  </a:cxn>
                  <a:cxn ang="0">
                    <a:pos x="405" y="93"/>
                  </a:cxn>
                  <a:cxn ang="0">
                    <a:pos x="405" y="257"/>
                  </a:cxn>
                  <a:cxn ang="0">
                    <a:pos x="421" y="304"/>
                  </a:cxn>
                  <a:cxn ang="0">
                    <a:pos x="437" y="304"/>
                  </a:cxn>
                  <a:cxn ang="0">
                    <a:pos x="484" y="273"/>
                  </a:cxn>
                  <a:cxn ang="0">
                    <a:pos x="562" y="117"/>
                  </a:cxn>
                  <a:cxn ang="0">
                    <a:pos x="608" y="78"/>
                  </a:cxn>
                  <a:cxn ang="0">
                    <a:pos x="632" y="78"/>
                  </a:cxn>
                  <a:cxn ang="0">
                    <a:pos x="648" y="93"/>
                  </a:cxn>
                  <a:cxn ang="0">
                    <a:pos x="632" y="164"/>
                  </a:cxn>
                  <a:cxn ang="0">
                    <a:pos x="585" y="289"/>
                  </a:cxn>
                  <a:cxn ang="0">
                    <a:pos x="578" y="343"/>
                  </a:cxn>
                  <a:cxn ang="0">
                    <a:pos x="608" y="336"/>
                  </a:cxn>
                  <a:cxn ang="0">
                    <a:pos x="718" y="250"/>
                  </a:cxn>
                  <a:cxn ang="0">
                    <a:pos x="756" y="234"/>
                  </a:cxn>
                  <a:cxn ang="0">
                    <a:pos x="780" y="250"/>
                  </a:cxn>
                  <a:cxn ang="0">
                    <a:pos x="780" y="273"/>
                  </a:cxn>
                  <a:cxn ang="0">
                    <a:pos x="733" y="343"/>
                  </a:cxn>
                  <a:cxn ang="0">
                    <a:pos x="648" y="453"/>
                  </a:cxn>
                  <a:cxn ang="0">
                    <a:pos x="663" y="460"/>
                  </a:cxn>
                  <a:cxn ang="0">
                    <a:pos x="796" y="453"/>
                  </a:cxn>
                  <a:cxn ang="0">
                    <a:pos x="811" y="460"/>
                  </a:cxn>
                  <a:cxn ang="0">
                    <a:pos x="803" y="484"/>
                  </a:cxn>
                  <a:cxn ang="0">
                    <a:pos x="733" y="523"/>
                  </a:cxn>
                  <a:cxn ang="0">
                    <a:pos x="648" y="554"/>
                  </a:cxn>
                  <a:cxn ang="0">
                    <a:pos x="585" y="624"/>
                  </a:cxn>
                  <a:cxn ang="0">
                    <a:pos x="546" y="679"/>
                  </a:cxn>
                  <a:cxn ang="0">
                    <a:pos x="492" y="702"/>
                  </a:cxn>
                  <a:cxn ang="0">
                    <a:pos x="367" y="741"/>
                  </a:cxn>
                  <a:cxn ang="0">
                    <a:pos x="297" y="734"/>
                  </a:cxn>
                  <a:cxn ang="0">
                    <a:pos x="242" y="702"/>
                  </a:cxn>
                  <a:cxn ang="0">
                    <a:pos x="195" y="640"/>
                  </a:cxn>
                  <a:cxn ang="0">
                    <a:pos x="148" y="547"/>
                  </a:cxn>
                  <a:cxn ang="0">
                    <a:pos x="101" y="437"/>
                  </a:cxn>
                  <a:cxn ang="0">
                    <a:pos x="47" y="383"/>
                  </a:cxn>
                  <a:cxn ang="0">
                    <a:pos x="8" y="359"/>
                  </a:cxn>
                  <a:cxn ang="0">
                    <a:pos x="8" y="336"/>
                  </a:cxn>
                  <a:cxn ang="0">
                    <a:pos x="55" y="313"/>
                  </a:cxn>
                  <a:cxn ang="0">
                    <a:pos x="101" y="313"/>
                  </a:cxn>
                  <a:cxn ang="0">
                    <a:pos x="164" y="359"/>
                  </a:cxn>
                  <a:cxn ang="0">
                    <a:pos x="227" y="383"/>
                  </a:cxn>
                </a:cxnLst>
                <a:rect l="0" t="0" r="r" b="b"/>
                <a:pathLst>
                  <a:path w="811" h="741">
                    <a:moveTo>
                      <a:pt x="242" y="383"/>
                    </a:moveTo>
                    <a:lnTo>
                      <a:pt x="258" y="367"/>
                    </a:lnTo>
                    <a:lnTo>
                      <a:pt x="281" y="336"/>
                    </a:lnTo>
                    <a:lnTo>
                      <a:pt x="297" y="257"/>
                    </a:lnTo>
                    <a:lnTo>
                      <a:pt x="297" y="164"/>
                    </a:lnTo>
                    <a:lnTo>
                      <a:pt x="304" y="78"/>
                    </a:lnTo>
                    <a:lnTo>
                      <a:pt x="312" y="39"/>
                    </a:lnTo>
                    <a:lnTo>
                      <a:pt x="320" y="16"/>
                    </a:lnTo>
                    <a:lnTo>
                      <a:pt x="335" y="0"/>
                    </a:lnTo>
                    <a:lnTo>
                      <a:pt x="359" y="0"/>
                    </a:lnTo>
                    <a:lnTo>
                      <a:pt x="375" y="8"/>
                    </a:lnTo>
                    <a:lnTo>
                      <a:pt x="391" y="32"/>
                    </a:lnTo>
                    <a:lnTo>
                      <a:pt x="398" y="62"/>
                    </a:lnTo>
                    <a:lnTo>
                      <a:pt x="405" y="93"/>
                    </a:lnTo>
                    <a:lnTo>
                      <a:pt x="405" y="180"/>
                    </a:lnTo>
                    <a:lnTo>
                      <a:pt x="405" y="257"/>
                    </a:lnTo>
                    <a:lnTo>
                      <a:pt x="414" y="289"/>
                    </a:lnTo>
                    <a:lnTo>
                      <a:pt x="421" y="304"/>
                    </a:lnTo>
                    <a:lnTo>
                      <a:pt x="429" y="304"/>
                    </a:lnTo>
                    <a:lnTo>
                      <a:pt x="437" y="304"/>
                    </a:lnTo>
                    <a:lnTo>
                      <a:pt x="468" y="289"/>
                    </a:lnTo>
                    <a:lnTo>
                      <a:pt x="484" y="273"/>
                    </a:lnTo>
                    <a:lnTo>
                      <a:pt x="538" y="156"/>
                    </a:lnTo>
                    <a:lnTo>
                      <a:pt x="562" y="117"/>
                    </a:lnTo>
                    <a:lnTo>
                      <a:pt x="585" y="93"/>
                    </a:lnTo>
                    <a:lnTo>
                      <a:pt x="608" y="78"/>
                    </a:lnTo>
                    <a:lnTo>
                      <a:pt x="624" y="78"/>
                    </a:lnTo>
                    <a:lnTo>
                      <a:pt x="632" y="78"/>
                    </a:lnTo>
                    <a:lnTo>
                      <a:pt x="639" y="86"/>
                    </a:lnTo>
                    <a:lnTo>
                      <a:pt x="648" y="93"/>
                    </a:lnTo>
                    <a:lnTo>
                      <a:pt x="648" y="125"/>
                    </a:lnTo>
                    <a:lnTo>
                      <a:pt x="632" y="164"/>
                    </a:lnTo>
                    <a:lnTo>
                      <a:pt x="616" y="210"/>
                    </a:lnTo>
                    <a:lnTo>
                      <a:pt x="585" y="289"/>
                    </a:lnTo>
                    <a:lnTo>
                      <a:pt x="578" y="320"/>
                    </a:lnTo>
                    <a:lnTo>
                      <a:pt x="578" y="343"/>
                    </a:lnTo>
                    <a:lnTo>
                      <a:pt x="585" y="343"/>
                    </a:lnTo>
                    <a:lnTo>
                      <a:pt x="608" y="336"/>
                    </a:lnTo>
                    <a:lnTo>
                      <a:pt x="655" y="297"/>
                    </a:lnTo>
                    <a:lnTo>
                      <a:pt x="718" y="250"/>
                    </a:lnTo>
                    <a:lnTo>
                      <a:pt x="741" y="234"/>
                    </a:lnTo>
                    <a:lnTo>
                      <a:pt x="756" y="234"/>
                    </a:lnTo>
                    <a:lnTo>
                      <a:pt x="772" y="242"/>
                    </a:lnTo>
                    <a:lnTo>
                      <a:pt x="780" y="250"/>
                    </a:lnTo>
                    <a:lnTo>
                      <a:pt x="780" y="266"/>
                    </a:lnTo>
                    <a:lnTo>
                      <a:pt x="780" y="273"/>
                    </a:lnTo>
                    <a:lnTo>
                      <a:pt x="765" y="304"/>
                    </a:lnTo>
                    <a:lnTo>
                      <a:pt x="733" y="343"/>
                    </a:lnTo>
                    <a:lnTo>
                      <a:pt x="663" y="421"/>
                    </a:lnTo>
                    <a:lnTo>
                      <a:pt x="648" y="453"/>
                    </a:lnTo>
                    <a:lnTo>
                      <a:pt x="648" y="460"/>
                    </a:lnTo>
                    <a:lnTo>
                      <a:pt x="663" y="460"/>
                    </a:lnTo>
                    <a:lnTo>
                      <a:pt x="749" y="453"/>
                    </a:lnTo>
                    <a:lnTo>
                      <a:pt x="796" y="453"/>
                    </a:lnTo>
                    <a:lnTo>
                      <a:pt x="803" y="453"/>
                    </a:lnTo>
                    <a:lnTo>
                      <a:pt x="811" y="460"/>
                    </a:lnTo>
                    <a:lnTo>
                      <a:pt x="811" y="476"/>
                    </a:lnTo>
                    <a:lnTo>
                      <a:pt x="803" y="484"/>
                    </a:lnTo>
                    <a:lnTo>
                      <a:pt x="780" y="507"/>
                    </a:lnTo>
                    <a:lnTo>
                      <a:pt x="733" y="523"/>
                    </a:lnTo>
                    <a:lnTo>
                      <a:pt x="671" y="538"/>
                    </a:lnTo>
                    <a:lnTo>
                      <a:pt x="648" y="554"/>
                    </a:lnTo>
                    <a:lnTo>
                      <a:pt x="624" y="570"/>
                    </a:lnTo>
                    <a:lnTo>
                      <a:pt x="585" y="624"/>
                    </a:lnTo>
                    <a:lnTo>
                      <a:pt x="569" y="655"/>
                    </a:lnTo>
                    <a:lnTo>
                      <a:pt x="546" y="679"/>
                    </a:lnTo>
                    <a:lnTo>
                      <a:pt x="522" y="694"/>
                    </a:lnTo>
                    <a:lnTo>
                      <a:pt x="492" y="702"/>
                    </a:lnTo>
                    <a:lnTo>
                      <a:pt x="414" y="725"/>
                    </a:lnTo>
                    <a:lnTo>
                      <a:pt x="367" y="741"/>
                    </a:lnTo>
                    <a:lnTo>
                      <a:pt x="320" y="734"/>
                    </a:lnTo>
                    <a:lnTo>
                      <a:pt x="297" y="734"/>
                    </a:lnTo>
                    <a:lnTo>
                      <a:pt x="265" y="718"/>
                    </a:lnTo>
                    <a:lnTo>
                      <a:pt x="242" y="702"/>
                    </a:lnTo>
                    <a:lnTo>
                      <a:pt x="218" y="671"/>
                    </a:lnTo>
                    <a:lnTo>
                      <a:pt x="195" y="640"/>
                    </a:lnTo>
                    <a:lnTo>
                      <a:pt x="172" y="593"/>
                    </a:lnTo>
                    <a:lnTo>
                      <a:pt x="148" y="547"/>
                    </a:lnTo>
                    <a:lnTo>
                      <a:pt x="133" y="484"/>
                    </a:lnTo>
                    <a:lnTo>
                      <a:pt x="101" y="437"/>
                    </a:lnTo>
                    <a:lnTo>
                      <a:pt x="71" y="398"/>
                    </a:lnTo>
                    <a:lnTo>
                      <a:pt x="47" y="383"/>
                    </a:lnTo>
                    <a:lnTo>
                      <a:pt x="24" y="374"/>
                    </a:lnTo>
                    <a:lnTo>
                      <a:pt x="8" y="359"/>
                    </a:lnTo>
                    <a:lnTo>
                      <a:pt x="0" y="343"/>
                    </a:lnTo>
                    <a:lnTo>
                      <a:pt x="8" y="336"/>
                    </a:lnTo>
                    <a:lnTo>
                      <a:pt x="31" y="320"/>
                    </a:lnTo>
                    <a:lnTo>
                      <a:pt x="55" y="313"/>
                    </a:lnTo>
                    <a:lnTo>
                      <a:pt x="78" y="313"/>
                    </a:lnTo>
                    <a:lnTo>
                      <a:pt x="101" y="313"/>
                    </a:lnTo>
                    <a:lnTo>
                      <a:pt x="125" y="327"/>
                    </a:lnTo>
                    <a:lnTo>
                      <a:pt x="164" y="359"/>
                    </a:lnTo>
                    <a:lnTo>
                      <a:pt x="203" y="374"/>
                    </a:lnTo>
                    <a:lnTo>
                      <a:pt x="227" y="383"/>
                    </a:lnTo>
                    <a:lnTo>
                      <a:pt x="242" y="383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7" name="Freeform 237"/>
              <p:cNvSpPr>
                <a:spLocks/>
              </p:cNvSpPr>
              <p:nvPr/>
            </p:nvSpPr>
            <p:spPr bwMode="auto">
              <a:xfrm>
                <a:off x="4863" y="1508"/>
                <a:ext cx="14" cy="12"/>
              </a:xfrm>
              <a:custGeom>
                <a:avLst/>
                <a:gdLst/>
                <a:ahLst/>
                <a:cxnLst>
                  <a:cxn ang="0">
                    <a:pos x="227" y="7"/>
                  </a:cxn>
                  <a:cxn ang="0">
                    <a:pos x="164" y="202"/>
                  </a:cxn>
                  <a:cxn ang="0">
                    <a:pos x="24" y="194"/>
                  </a:cxn>
                  <a:cxn ang="0">
                    <a:pos x="0" y="0"/>
                  </a:cxn>
                  <a:cxn ang="0">
                    <a:pos x="227" y="7"/>
                  </a:cxn>
                </a:cxnLst>
                <a:rect l="0" t="0" r="r" b="b"/>
                <a:pathLst>
                  <a:path w="227" h="202">
                    <a:moveTo>
                      <a:pt x="227" y="7"/>
                    </a:moveTo>
                    <a:lnTo>
                      <a:pt x="164" y="202"/>
                    </a:lnTo>
                    <a:lnTo>
                      <a:pt x="24" y="194"/>
                    </a:lnTo>
                    <a:lnTo>
                      <a:pt x="0" y="0"/>
                    </a:lnTo>
                    <a:lnTo>
                      <a:pt x="227" y="7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8" name="Freeform 238"/>
              <p:cNvSpPr>
                <a:spLocks/>
              </p:cNvSpPr>
              <p:nvPr/>
            </p:nvSpPr>
            <p:spPr bwMode="auto">
              <a:xfrm>
                <a:off x="4669" y="1882"/>
                <a:ext cx="52" cy="60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31" y="14"/>
                  </a:cxn>
                  <a:cxn ang="0">
                    <a:pos x="8" y="23"/>
                  </a:cxn>
                  <a:cxn ang="0">
                    <a:pos x="0" y="46"/>
                  </a:cxn>
                  <a:cxn ang="0">
                    <a:pos x="8" y="163"/>
                  </a:cxn>
                  <a:cxn ang="0">
                    <a:pos x="31" y="389"/>
                  </a:cxn>
                  <a:cxn ang="0">
                    <a:pos x="54" y="515"/>
                  </a:cxn>
                  <a:cxn ang="0">
                    <a:pos x="78" y="632"/>
                  </a:cxn>
                  <a:cxn ang="0">
                    <a:pos x="101" y="717"/>
                  </a:cxn>
                  <a:cxn ang="0">
                    <a:pos x="110" y="749"/>
                  </a:cxn>
                  <a:cxn ang="0">
                    <a:pos x="125" y="764"/>
                  </a:cxn>
                  <a:cxn ang="0">
                    <a:pos x="164" y="795"/>
                  </a:cxn>
                  <a:cxn ang="0">
                    <a:pos x="241" y="834"/>
                  </a:cxn>
                  <a:cxn ang="0">
                    <a:pos x="344" y="881"/>
                  </a:cxn>
                  <a:cxn ang="0">
                    <a:pos x="452" y="920"/>
                  </a:cxn>
                  <a:cxn ang="0">
                    <a:pos x="569" y="951"/>
                  </a:cxn>
                  <a:cxn ang="0">
                    <a:pos x="624" y="959"/>
                  </a:cxn>
                  <a:cxn ang="0">
                    <a:pos x="678" y="959"/>
                  </a:cxn>
                  <a:cxn ang="0">
                    <a:pos x="725" y="951"/>
                  </a:cxn>
                  <a:cxn ang="0">
                    <a:pos x="772" y="936"/>
                  </a:cxn>
                  <a:cxn ang="0">
                    <a:pos x="803" y="912"/>
                  </a:cxn>
                  <a:cxn ang="0">
                    <a:pos x="835" y="873"/>
                  </a:cxn>
                  <a:cxn ang="0">
                    <a:pos x="374" y="740"/>
                  </a:cxn>
                  <a:cxn ang="0">
                    <a:pos x="54" y="0"/>
                  </a:cxn>
                </a:cxnLst>
                <a:rect l="0" t="0" r="r" b="b"/>
                <a:pathLst>
                  <a:path w="835" h="959">
                    <a:moveTo>
                      <a:pt x="54" y="0"/>
                    </a:moveTo>
                    <a:lnTo>
                      <a:pt x="31" y="14"/>
                    </a:lnTo>
                    <a:lnTo>
                      <a:pt x="8" y="23"/>
                    </a:lnTo>
                    <a:lnTo>
                      <a:pt x="0" y="46"/>
                    </a:lnTo>
                    <a:lnTo>
                      <a:pt x="8" y="163"/>
                    </a:lnTo>
                    <a:lnTo>
                      <a:pt x="31" y="389"/>
                    </a:lnTo>
                    <a:lnTo>
                      <a:pt x="54" y="515"/>
                    </a:lnTo>
                    <a:lnTo>
                      <a:pt x="78" y="632"/>
                    </a:lnTo>
                    <a:lnTo>
                      <a:pt x="101" y="717"/>
                    </a:lnTo>
                    <a:lnTo>
                      <a:pt x="110" y="749"/>
                    </a:lnTo>
                    <a:lnTo>
                      <a:pt x="125" y="764"/>
                    </a:lnTo>
                    <a:lnTo>
                      <a:pt x="164" y="795"/>
                    </a:lnTo>
                    <a:lnTo>
                      <a:pt x="241" y="834"/>
                    </a:lnTo>
                    <a:lnTo>
                      <a:pt x="344" y="881"/>
                    </a:lnTo>
                    <a:lnTo>
                      <a:pt x="452" y="920"/>
                    </a:lnTo>
                    <a:lnTo>
                      <a:pt x="569" y="951"/>
                    </a:lnTo>
                    <a:lnTo>
                      <a:pt x="624" y="959"/>
                    </a:lnTo>
                    <a:lnTo>
                      <a:pt x="678" y="959"/>
                    </a:lnTo>
                    <a:lnTo>
                      <a:pt x="725" y="951"/>
                    </a:lnTo>
                    <a:lnTo>
                      <a:pt x="772" y="936"/>
                    </a:lnTo>
                    <a:lnTo>
                      <a:pt x="803" y="912"/>
                    </a:lnTo>
                    <a:lnTo>
                      <a:pt x="835" y="873"/>
                    </a:lnTo>
                    <a:lnTo>
                      <a:pt x="374" y="74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9D9F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9" name="Freeform 239"/>
              <p:cNvSpPr>
                <a:spLocks/>
              </p:cNvSpPr>
              <p:nvPr/>
            </p:nvSpPr>
            <p:spPr bwMode="auto">
              <a:xfrm>
                <a:off x="4674" y="1841"/>
                <a:ext cx="54" cy="96"/>
              </a:xfrm>
              <a:custGeom>
                <a:avLst/>
                <a:gdLst/>
                <a:ahLst/>
                <a:cxnLst>
                  <a:cxn ang="0">
                    <a:pos x="850" y="54"/>
                  </a:cxn>
                  <a:cxn ang="0">
                    <a:pos x="693" y="413"/>
                  </a:cxn>
                  <a:cxn ang="0">
                    <a:pos x="576" y="670"/>
                  </a:cxn>
                  <a:cxn ang="0">
                    <a:pos x="522" y="811"/>
                  </a:cxn>
                  <a:cxn ang="0">
                    <a:pos x="522" y="890"/>
                  </a:cxn>
                  <a:cxn ang="0">
                    <a:pos x="530" y="1030"/>
                  </a:cxn>
                  <a:cxn ang="0">
                    <a:pos x="546" y="1171"/>
                  </a:cxn>
                  <a:cxn ang="0">
                    <a:pos x="546" y="1264"/>
                  </a:cxn>
                  <a:cxn ang="0">
                    <a:pos x="546" y="1279"/>
                  </a:cxn>
                  <a:cxn ang="0">
                    <a:pos x="569" y="1302"/>
                  </a:cxn>
                  <a:cxn ang="0">
                    <a:pos x="632" y="1349"/>
                  </a:cxn>
                  <a:cxn ang="0">
                    <a:pos x="663" y="1381"/>
                  </a:cxn>
                  <a:cxn ang="0">
                    <a:pos x="686" y="1405"/>
                  </a:cxn>
                  <a:cxn ang="0">
                    <a:pos x="709" y="1435"/>
                  </a:cxn>
                  <a:cxn ang="0">
                    <a:pos x="717" y="1475"/>
                  </a:cxn>
                  <a:cxn ang="0">
                    <a:pos x="709" y="1506"/>
                  </a:cxn>
                  <a:cxn ang="0">
                    <a:pos x="702" y="1522"/>
                  </a:cxn>
                  <a:cxn ang="0">
                    <a:pos x="686" y="1537"/>
                  </a:cxn>
                  <a:cxn ang="0">
                    <a:pos x="663" y="1545"/>
                  </a:cxn>
                  <a:cxn ang="0">
                    <a:pos x="592" y="1545"/>
                  </a:cxn>
                  <a:cxn ang="0">
                    <a:pos x="475" y="1529"/>
                  </a:cxn>
                  <a:cxn ang="0">
                    <a:pos x="413" y="1522"/>
                  </a:cxn>
                  <a:cxn ang="0">
                    <a:pos x="351" y="1506"/>
                  </a:cxn>
                  <a:cxn ang="0">
                    <a:pos x="288" y="1482"/>
                  </a:cxn>
                  <a:cxn ang="0">
                    <a:pos x="242" y="1459"/>
                  </a:cxn>
                  <a:cxn ang="0">
                    <a:pos x="164" y="1420"/>
                  </a:cxn>
                  <a:cxn ang="0">
                    <a:pos x="117" y="1381"/>
                  </a:cxn>
                  <a:cxn ang="0">
                    <a:pos x="109" y="1365"/>
                  </a:cxn>
                  <a:cxn ang="0">
                    <a:pos x="101" y="1342"/>
                  </a:cxn>
                  <a:cxn ang="0">
                    <a:pos x="85" y="1264"/>
                  </a:cxn>
                  <a:cxn ang="0">
                    <a:pos x="54" y="1022"/>
                  </a:cxn>
                  <a:cxn ang="0">
                    <a:pos x="31" y="890"/>
                  </a:cxn>
                  <a:cxn ang="0">
                    <a:pos x="8" y="787"/>
                  </a:cxn>
                  <a:cxn ang="0">
                    <a:pos x="0" y="749"/>
                  </a:cxn>
                  <a:cxn ang="0">
                    <a:pos x="8" y="710"/>
                  </a:cxn>
                  <a:cxn ang="0">
                    <a:pos x="24" y="686"/>
                  </a:cxn>
                  <a:cxn ang="0">
                    <a:pos x="47" y="663"/>
                  </a:cxn>
                  <a:cxn ang="0">
                    <a:pos x="94" y="640"/>
                  </a:cxn>
                  <a:cxn ang="0">
                    <a:pos x="148" y="609"/>
                  </a:cxn>
                  <a:cxn ang="0">
                    <a:pos x="265" y="523"/>
                  </a:cxn>
                  <a:cxn ang="0">
                    <a:pos x="421" y="398"/>
                  </a:cxn>
                  <a:cxn ang="0">
                    <a:pos x="562" y="273"/>
                  </a:cxn>
                  <a:cxn ang="0">
                    <a:pos x="663" y="171"/>
                  </a:cxn>
                  <a:cxn ang="0">
                    <a:pos x="733" y="94"/>
                  </a:cxn>
                  <a:cxn ang="0">
                    <a:pos x="780" y="38"/>
                  </a:cxn>
                  <a:cxn ang="0">
                    <a:pos x="810" y="8"/>
                  </a:cxn>
                  <a:cxn ang="0">
                    <a:pos x="834" y="0"/>
                  </a:cxn>
                  <a:cxn ang="0">
                    <a:pos x="842" y="15"/>
                  </a:cxn>
                  <a:cxn ang="0">
                    <a:pos x="850" y="54"/>
                  </a:cxn>
                </a:cxnLst>
                <a:rect l="0" t="0" r="r" b="b"/>
                <a:pathLst>
                  <a:path w="850" h="1545">
                    <a:moveTo>
                      <a:pt x="850" y="54"/>
                    </a:moveTo>
                    <a:lnTo>
                      <a:pt x="693" y="413"/>
                    </a:lnTo>
                    <a:lnTo>
                      <a:pt x="576" y="670"/>
                    </a:lnTo>
                    <a:lnTo>
                      <a:pt x="522" y="811"/>
                    </a:lnTo>
                    <a:lnTo>
                      <a:pt x="522" y="890"/>
                    </a:lnTo>
                    <a:lnTo>
                      <a:pt x="530" y="1030"/>
                    </a:lnTo>
                    <a:lnTo>
                      <a:pt x="546" y="1171"/>
                    </a:lnTo>
                    <a:lnTo>
                      <a:pt x="546" y="1264"/>
                    </a:lnTo>
                    <a:lnTo>
                      <a:pt x="546" y="1279"/>
                    </a:lnTo>
                    <a:lnTo>
                      <a:pt x="569" y="1302"/>
                    </a:lnTo>
                    <a:lnTo>
                      <a:pt x="632" y="1349"/>
                    </a:lnTo>
                    <a:lnTo>
                      <a:pt x="663" y="1381"/>
                    </a:lnTo>
                    <a:lnTo>
                      <a:pt x="686" y="1405"/>
                    </a:lnTo>
                    <a:lnTo>
                      <a:pt x="709" y="1435"/>
                    </a:lnTo>
                    <a:lnTo>
                      <a:pt x="717" y="1475"/>
                    </a:lnTo>
                    <a:lnTo>
                      <a:pt x="709" y="1506"/>
                    </a:lnTo>
                    <a:lnTo>
                      <a:pt x="702" y="1522"/>
                    </a:lnTo>
                    <a:lnTo>
                      <a:pt x="686" y="1537"/>
                    </a:lnTo>
                    <a:lnTo>
                      <a:pt x="663" y="1545"/>
                    </a:lnTo>
                    <a:lnTo>
                      <a:pt x="592" y="1545"/>
                    </a:lnTo>
                    <a:lnTo>
                      <a:pt x="475" y="1529"/>
                    </a:lnTo>
                    <a:lnTo>
                      <a:pt x="413" y="1522"/>
                    </a:lnTo>
                    <a:lnTo>
                      <a:pt x="351" y="1506"/>
                    </a:lnTo>
                    <a:lnTo>
                      <a:pt x="288" y="1482"/>
                    </a:lnTo>
                    <a:lnTo>
                      <a:pt x="242" y="1459"/>
                    </a:lnTo>
                    <a:lnTo>
                      <a:pt x="164" y="1420"/>
                    </a:lnTo>
                    <a:lnTo>
                      <a:pt x="117" y="1381"/>
                    </a:lnTo>
                    <a:lnTo>
                      <a:pt x="109" y="1365"/>
                    </a:lnTo>
                    <a:lnTo>
                      <a:pt x="101" y="1342"/>
                    </a:lnTo>
                    <a:lnTo>
                      <a:pt x="85" y="1264"/>
                    </a:lnTo>
                    <a:lnTo>
                      <a:pt x="54" y="1022"/>
                    </a:lnTo>
                    <a:lnTo>
                      <a:pt x="31" y="890"/>
                    </a:lnTo>
                    <a:lnTo>
                      <a:pt x="8" y="787"/>
                    </a:lnTo>
                    <a:lnTo>
                      <a:pt x="0" y="749"/>
                    </a:lnTo>
                    <a:lnTo>
                      <a:pt x="8" y="710"/>
                    </a:lnTo>
                    <a:lnTo>
                      <a:pt x="24" y="686"/>
                    </a:lnTo>
                    <a:lnTo>
                      <a:pt x="47" y="663"/>
                    </a:lnTo>
                    <a:lnTo>
                      <a:pt x="94" y="640"/>
                    </a:lnTo>
                    <a:lnTo>
                      <a:pt x="148" y="609"/>
                    </a:lnTo>
                    <a:lnTo>
                      <a:pt x="265" y="523"/>
                    </a:lnTo>
                    <a:lnTo>
                      <a:pt x="421" y="398"/>
                    </a:lnTo>
                    <a:lnTo>
                      <a:pt x="562" y="273"/>
                    </a:lnTo>
                    <a:lnTo>
                      <a:pt x="663" y="171"/>
                    </a:lnTo>
                    <a:lnTo>
                      <a:pt x="733" y="94"/>
                    </a:lnTo>
                    <a:lnTo>
                      <a:pt x="780" y="38"/>
                    </a:lnTo>
                    <a:lnTo>
                      <a:pt x="810" y="8"/>
                    </a:lnTo>
                    <a:lnTo>
                      <a:pt x="834" y="0"/>
                    </a:lnTo>
                    <a:lnTo>
                      <a:pt x="842" y="15"/>
                    </a:lnTo>
                    <a:lnTo>
                      <a:pt x="850" y="54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0" name="Freeform 240"/>
              <p:cNvSpPr>
                <a:spLocks/>
              </p:cNvSpPr>
              <p:nvPr/>
            </p:nvSpPr>
            <p:spPr bwMode="auto">
              <a:xfrm>
                <a:off x="4674" y="1850"/>
                <a:ext cx="55" cy="69"/>
              </a:xfrm>
              <a:custGeom>
                <a:avLst/>
                <a:gdLst/>
                <a:ahLst/>
                <a:cxnLst>
                  <a:cxn ang="0">
                    <a:pos x="881" y="117"/>
                  </a:cxn>
                  <a:cxn ang="0">
                    <a:pos x="826" y="7"/>
                  </a:cxn>
                  <a:cxn ang="0">
                    <a:pos x="810" y="0"/>
                  </a:cxn>
                  <a:cxn ang="0">
                    <a:pos x="787" y="7"/>
                  </a:cxn>
                  <a:cxn ang="0">
                    <a:pos x="733" y="30"/>
                  </a:cxn>
                  <a:cxn ang="0">
                    <a:pos x="663" y="70"/>
                  </a:cxn>
                  <a:cxn ang="0">
                    <a:pos x="592" y="117"/>
                  </a:cxn>
                  <a:cxn ang="0">
                    <a:pos x="475" y="210"/>
                  </a:cxn>
                  <a:cxn ang="0">
                    <a:pos x="421" y="257"/>
                  </a:cxn>
                  <a:cxn ang="0">
                    <a:pos x="374" y="304"/>
                  </a:cxn>
                  <a:cxn ang="0">
                    <a:pos x="265" y="382"/>
                  </a:cxn>
                  <a:cxn ang="0">
                    <a:pos x="148" y="468"/>
                  </a:cxn>
                  <a:cxn ang="0">
                    <a:pos x="47" y="522"/>
                  </a:cxn>
                  <a:cxn ang="0">
                    <a:pos x="24" y="545"/>
                  </a:cxn>
                  <a:cxn ang="0">
                    <a:pos x="8" y="569"/>
                  </a:cxn>
                  <a:cxn ang="0">
                    <a:pos x="0" y="608"/>
                  </a:cxn>
                  <a:cxn ang="0">
                    <a:pos x="8" y="646"/>
                  </a:cxn>
                  <a:cxn ang="0">
                    <a:pos x="31" y="749"/>
                  </a:cxn>
                  <a:cxn ang="0">
                    <a:pos x="54" y="881"/>
                  </a:cxn>
                  <a:cxn ang="0">
                    <a:pos x="85" y="1107"/>
                  </a:cxn>
                  <a:cxn ang="0">
                    <a:pos x="101" y="983"/>
                  </a:cxn>
                  <a:cxn ang="0">
                    <a:pos x="132" y="810"/>
                  </a:cxn>
                  <a:cxn ang="0">
                    <a:pos x="171" y="655"/>
                  </a:cxn>
                  <a:cxn ang="0">
                    <a:pos x="187" y="600"/>
                  </a:cxn>
                  <a:cxn ang="0">
                    <a:pos x="202" y="569"/>
                  </a:cxn>
                  <a:cxn ang="0">
                    <a:pos x="249" y="529"/>
                  </a:cxn>
                  <a:cxn ang="0">
                    <a:pos x="335" y="468"/>
                  </a:cxn>
                  <a:cxn ang="0">
                    <a:pos x="562" y="319"/>
                  </a:cxn>
                  <a:cxn ang="0">
                    <a:pos x="881" y="117"/>
                  </a:cxn>
                </a:cxnLst>
                <a:rect l="0" t="0" r="r" b="b"/>
                <a:pathLst>
                  <a:path w="881" h="1107">
                    <a:moveTo>
                      <a:pt x="881" y="117"/>
                    </a:moveTo>
                    <a:lnTo>
                      <a:pt x="826" y="7"/>
                    </a:lnTo>
                    <a:lnTo>
                      <a:pt x="810" y="0"/>
                    </a:lnTo>
                    <a:lnTo>
                      <a:pt x="787" y="7"/>
                    </a:lnTo>
                    <a:lnTo>
                      <a:pt x="733" y="30"/>
                    </a:lnTo>
                    <a:lnTo>
                      <a:pt x="663" y="70"/>
                    </a:lnTo>
                    <a:lnTo>
                      <a:pt x="592" y="117"/>
                    </a:lnTo>
                    <a:lnTo>
                      <a:pt x="475" y="210"/>
                    </a:lnTo>
                    <a:lnTo>
                      <a:pt x="421" y="257"/>
                    </a:lnTo>
                    <a:lnTo>
                      <a:pt x="374" y="304"/>
                    </a:lnTo>
                    <a:lnTo>
                      <a:pt x="265" y="382"/>
                    </a:lnTo>
                    <a:lnTo>
                      <a:pt x="148" y="468"/>
                    </a:lnTo>
                    <a:lnTo>
                      <a:pt x="47" y="522"/>
                    </a:lnTo>
                    <a:lnTo>
                      <a:pt x="24" y="545"/>
                    </a:lnTo>
                    <a:lnTo>
                      <a:pt x="8" y="569"/>
                    </a:lnTo>
                    <a:lnTo>
                      <a:pt x="0" y="608"/>
                    </a:lnTo>
                    <a:lnTo>
                      <a:pt x="8" y="646"/>
                    </a:lnTo>
                    <a:lnTo>
                      <a:pt x="31" y="749"/>
                    </a:lnTo>
                    <a:lnTo>
                      <a:pt x="54" y="881"/>
                    </a:lnTo>
                    <a:lnTo>
                      <a:pt x="85" y="1107"/>
                    </a:lnTo>
                    <a:lnTo>
                      <a:pt x="101" y="983"/>
                    </a:lnTo>
                    <a:lnTo>
                      <a:pt x="132" y="810"/>
                    </a:lnTo>
                    <a:lnTo>
                      <a:pt x="171" y="655"/>
                    </a:lnTo>
                    <a:lnTo>
                      <a:pt x="187" y="600"/>
                    </a:lnTo>
                    <a:lnTo>
                      <a:pt x="202" y="569"/>
                    </a:lnTo>
                    <a:lnTo>
                      <a:pt x="249" y="529"/>
                    </a:lnTo>
                    <a:lnTo>
                      <a:pt x="335" y="468"/>
                    </a:lnTo>
                    <a:lnTo>
                      <a:pt x="562" y="319"/>
                    </a:lnTo>
                    <a:lnTo>
                      <a:pt x="881" y="117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1" name="Freeform 241"/>
              <p:cNvSpPr>
                <a:spLocks/>
              </p:cNvSpPr>
              <p:nvPr/>
            </p:nvSpPr>
            <p:spPr bwMode="auto">
              <a:xfrm>
                <a:off x="4689" y="1906"/>
                <a:ext cx="20" cy="21"/>
              </a:xfrm>
              <a:custGeom>
                <a:avLst/>
                <a:gdLst/>
                <a:ahLst/>
                <a:cxnLst>
                  <a:cxn ang="0">
                    <a:pos x="304" y="210"/>
                  </a:cxn>
                  <a:cxn ang="0">
                    <a:pos x="281" y="218"/>
                  </a:cxn>
                  <a:cxn ang="0">
                    <a:pos x="234" y="218"/>
                  </a:cxn>
                  <a:cxn ang="0">
                    <a:pos x="195" y="210"/>
                  </a:cxn>
                  <a:cxn ang="0">
                    <a:pos x="164" y="203"/>
                  </a:cxn>
                  <a:cxn ang="0">
                    <a:pos x="132" y="187"/>
                  </a:cxn>
                  <a:cxn ang="0">
                    <a:pos x="101" y="156"/>
                  </a:cxn>
                  <a:cxn ang="0">
                    <a:pos x="54" y="93"/>
                  </a:cxn>
                  <a:cxn ang="0">
                    <a:pos x="24" y="39"/>
                  </a:cxn>
                  <a:cxn ang="0">
                    <a:pos x="0" y="0"/>
                  </a:cxn>
                  <a:cxn ang="0">
                    <a:pos x="0" y="39"/>
                  </a:cxn>
                  <a:cxn ang="0">
                    <a:pos x="0" y="133"/>
                  </a:cxn>
                  <a:cxn ang="0">
                    <a:pos x="8" y="187"/>
                  </a:cxn>
                  <a:cxn ang="0">
                    <a:pos x="24" y="234"/>
                  </a:cxn>
                  <a:cxn ang="0">
                    <a:pos x="47" y="280"/>
                  </a:cxn>
                  <a:cxn ang="0">
                    <a:pos x="62" y="304"/>
                  </a:cxn>
                  <a:cxn ang="0">
                    <a:pos x="78" y="311"/>
                  </a:cxn>
                  <a:cxn ang="0">
                    <a:pos x="125" y="335"/>
                  </a:cxn>
                  <a:cxn ang="0">
                    <a:pos x="171" y="343"/>
                  </a:cxn>
                  <a:cxn ang="0">
                    <a:pos x="218" y="343"/>
                  </a:cxn>
                  <a:cxn ang="0">
                    <a:pos x="265" y="335"/>
                  </a:cxn>
                  <a:cxn ang="0">
                    <a:pos x="296" y="311"/>
                  </a:cxn>
                  <a:cxn ang="0">
                    <a:pos x="312" y="288"/>
                  </a:cxn>
                  <a:cxn ang="0">
                    <a:pos x="319" y="273"/>
                  </a:cxn>
                  <a:cxn ang="0">
                    <a:pos x="319" y="257"/>
                  </a:cxn>
                  <a:cxn ang="0">
                    <a:pos x="304" y="210"/>
                  </a:cxn>
                </a:cxnLst>
                <a:rect l="0" t="0" r="r" b="b"/>
                <a:pathLst>
                  <a:path w="319" h="343">
                    <a:moveTo>
                      <a:pt x="304" y="210"/>
                    </a:moveTo>
                    <a:lnTo>
                      <a:pt x="281" y="218"/>
                    </a:lnTo>
                    <a:lnTo>
                      <a:pt x="234" y="218"/>
                    </a:lnTo>
                    <a:lnTo>
                      <a:pt x="195" y="210"/>
                    </a:lnTo>
                    <a:lnTo>
                      <a:pt x="164" y="203"/>
                    </a:lnTo>
                    <a:lnTo>
                      <a:pt x="132" y="187"/>
                    </a:lnTo>
                    <a:lnTo>
                      <a:pt x="101" y="156"/>
                    </a:lnTo>
                    <a:lnTo>
                      <a:pt x="54" y="93"/>
                    </a:lnTo>
                    <a:lnTo>
                      <a:pt x="24" y="39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0" y="133"/>
                    </a:lnTo>
                    <a:lnTo>
                      <a:pt x="8" y="187"/>
                    </a:lnTo>
                    <a:lnTo>
                      <a:pt x="24" y="234"/>
                    </a:lnTo>
                    <a:lnTo>
                      <a:pt x="47" y="280"/>
                    </a:lnTo>
                    <a:lnTo>
                      <a:pt x="62" y="304"/>
                    </a:lnTo>
                    <a:lnTo>
                      <a:pt x="78" y="311"/>
                    </a:lnTo>
                    <a:lnTo>
                      <a:pt x="125" y="335"/>
                    </a:lnTo>
                    <a:lnTo>
                      <a:pt x="171" y="343"/>
                    </a:lnTo>
                    <a:lnTo>
                      <a:pt x="218" y="343"/>
                    </a:lnTo>
                    <a:lnTo>
                      <a:pt x="265" y="335"/>
                    </a:lnTo>
                    <a:lnTo>
                      <a:pt x="296" y="311"/>
                    </a:lnTo>
                    <a:lnTo>
                      <a:pt x="312" y="288"/>
                    </a:lnTo>
                    <a:lnTo>
                      <a:pt x="319" y="273"/>
                    </a:lnTo>
                    <a:lnTo>
                      <a:pt x="319" y="257"/>
                    </a:lnTo>
                    <a:lnTo>
                      <a:pt x="304" y="21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2" name="Freeform 242"/>
              <p:cNvSpPr>
                <a:spLocks/>
              </p:cNvSpPr>
              <p:nvPr/>
            </p:nvSpPr>
            <p:spPr bwMode="auto">
              <a:xfrm>
                <a:off x="4672" y="1878"/>
                <a:ext cx="49" cy="62"/>
              </a:xfrm>
              <a:custGeom>
                <a:avLst/>
                <a:gdLst/>
                <a:ahLst/>
                <a:cxnLst>
                  <a:cxn ang="0">
                    <a:pos x="218" y="0"/>
                  </a:cxn>
                  <a:cxn ang="0">
                    <a:pos x="249" y="297"/>
                  </a:cxn>
                  <a:cxn ang="0">
                    <a:pos x="289" y="507"/>
                  </a:cxn>
                  <a:cxn ang="0">
                    <a:pos x="305" y="592"/>
                  </a:cxn>
                  <a:cxn ang="0">
                    <a:pos x="328" y="639"/>
                  </a:cxn>
                  <a:cxn ang="0">
                    <a:pos x="359" y="663"/>
                  </a:cxn>
                  <a:cxn ang="0">
                    <a:pos x="398" y="695"/>
                  </a:cxn>
                  <a:cxn ang="0">
                    <a:pos x="445" y="718"/>
                  </a:cxn>
                  <a:cxn ang="0">
                    <a:pos x="499" y="733"/>
                  </a:cxn>
                  <a:cxn ang="0">
                    <a:pos x="538" y="741"/>
                  </a:cxn>
                  <a:cxn ang="0">
                    <a:pos x="577" y="741"/>
                  </a:cxn>
                  <a:cxn ang="0">
                    <a:pos x="585" y="733"/>
                  </a:cxn>
                  <a:cxn ang="0">
                    <a:pos x="593" y="718"/>
                  </a:cxn>
                  <a:cxn ang="0">
                    <a:pos x="593" y="702"/>
                  </a:cxn>
                  <a:cxn ang="0">
                    <a:pos x="585" y="679"/>
                  </a:cxn>
                  <a:cxn ang="0">
                    <a:pos x="670" y="733"/>
                  </a:cxn>
                  <a:cxn ang="0">
                    <a:pos x="733" y="788"/>
                  </a:cxn>
                  <a:cxn ang="0">
                    <a:pos x="756" y="812"/>
                  </a:cxn>
                  <a:cxn ang="0">
                    <a:pos x="780" y="835"/>
                  </a:cxn>
                  <a:cxn ang="0">
                    <a:pos x="796" y="882"/>
                  </a:cxn>
                  <a:cxn ang="0">
                    <a:pos x="796" y="905"/>
                  </a:cxn>
                  <a:cxn ang="0">
                    <a:pos x="796" y="929"/>
                  </a:cxn>
                  <a:cxn ang="0">
                    <a:pos x="780" y="952"/>
                  </a:cxn>
                  <a:cxn ang="0">
                    <a:pos x="756" y="967"/>
                  </a:cxn>
                  <a:cxn ang="0">
                    <a:pos x="717" y="983"/>
                  </a:cxn>
                  <a:cxn ang="0">
                    <a:pos x="663" y="990"/>
                  </a:cxn>
                  <a:cxn ang="0">
                    <a:pos x="600" y="990"/>
                  </a:cxn>
                  <a:cxn ang="0">
                    <a:pos x="515" y="975"/>
                  </a:cxn>
                  <a:cxn ang="0">
                    <a:pos x="436" y="944"/>
                  </a:cxn>
                  <a:cxn ang="0">
                    <a:pos x="351" y="920"/>
                  </a:cxn>
                  <a:cxn ang="0">
                    <a:pos x="211" y="858"/>
                  </a:cxn>
                  <a:cxn ang="0">
                    <a:pos x="141" y="819"/>
                  </a:cxn>
                  <a:cxn ang="0">
                    <a:pos x="109" y="702"/>
                  </a:cxn>
                  <a:cxn ang="0">
                    <a:pos x="55" y="468"/>
                  </a:cxn>
                  <a:cxn ang="0">
                    <a:pos x="31" y="343"/>
                  </a:cxn>
                  <a:cxn ang="0">
                    <a:pos x="8" y="218"/>
                  </a:cxn>
                  <a:cxn ang="0">
                    <a:pos x="0" y="124"/>
                  </a:cxn>
                  <a:cxn ang="0">
                    <a:pos x="8" y="93"/>
                  </a:cxn>
                  <a:cxn ang="0">
                    <a:pos x="8" y="70"/>
                  </a:cxn>
                  <a:cxn ang="0">
                    <a:pos x="24" y="63"/>
                  </a:cxn>
                  <a:cxn ang="0">
                    <a:pos x="62" y="39"/>
                  </a:cxn>
                  <a:cxn ang="0">
                    <a:pos x="132" y="16"/>
                  </a:cxn>
                  <a:cxn ang="0">
                    <a:pos x="218" y="0"/>
                  </a:cxn>
                </a:cxnLst>
                <a:rect l="0" t="0" r="r" b="b"/>
                <a:pathLst>
                  <a:path w="796" h="990">
                    <a:moveTo>
                      <a:pt x="218" y="0"/>
                    </a:moveTo>
                    <a:lnTo>
                      <a:pt x="249" y="297"/>
                    </a:lnTo>
                    <a:lnTo>
                      <a:pt x="289" y="507"/>
                    </a:lnTo>
                    <a:lnTo>
                      <a:pt x="305" y="592"/>
                    </a:lnTo>
                    <a:lnTo>
                      <a:pt x="328" y="639"/>
                    </a:lnTo>
                    <a:lnTo>
                      <a:pt x="359" y="663"/>
                    </a:lnTo>
                    <a:lnTo>
                      <a:pt x="398" y="695"/>
                    </a:lnTo>
                    <a:lnTo>
                      <a:pt x="445" y="718"/>
                    </a:lnTo>
                    <a:lnTo>
                      <a:pt x="499" y="733"/>
                    </a:lnTo>
                    <a:lnTo>
                      <a:pt x="538" y="741"/>
                    </a:lnTo>
                    <a:lnTo>
                      <a:pt x="577" y="741"/>
                    </a:lnTo>
                    <a:lnTo>
                      <a:pt x="585" y="733"/>
                    </a:lnTo>
                    <a:lnTo>
                      <a:pt x="593" y="718"/>
                    </a:lnTo>
                    <a:lnTo>
                      <a:pt x="593" y="702"/>
                    </a:lnTo>
                    <a:lnTo>
                      <a:pt x="585" y="679"/>
                    </a:lnTo>
                    <a:lnTo>
                      <a:pt x="670" y="733"/>
                    </a:lnTo>
                    <a:lnTo>
                      <a:pt x="733" y="788"/>
                    </a:lnTo>
                    <a:lnTo>
                      <a:pt x="756" y="812"/>
                    </a:lnTo>
                    <a:lnTo>
                      <a:pt x="780" y="835"/>
                    </a:lnTo>
                    <a:lnTo>
                      <a:pt x="796" y="882"/>
                    </a:lnTo>
                    <a:lnTo>
                      <a:pt x="796" y="905"/>
                    </a:lnTo>
                    <a:lnTo>
                      <a:pt x="796" y="929"/>
                    </a:lnTo>
                    <a:lnTo>
                      <a:pt x="780" y="952"/>
                    </a:lnTo>
                    <a:lnTo>
                      <a:pt x="756" y="967"/>
                    </a:lnTo>
                    <a:lnTo>
                      <a:pt x="717" y="983"/>
                    </a:lnTo>
                    <a:lnTo>
                      <a:pt x="663" y="990"/>
                    </a:lnTo>
                    <a:lnTo>
                      <a:pt x="600" y="990"/>
                    </a:lnTo>
                    <a:lnTo>
                      <a:pt x="515" y="975"/>
                    </a:lnTo>
                    <a:lnTo>
                      <a:pt x="436" y="944"/>
                    </a:lnTo>
                    <a:lnTo>
                      <a:pt x="351" y="920"/>
                    </a:lnTo>
                    <a:lnTo>
                      <a:pt x="211" y="858"/>
                    </a:lnTo>
                    <a:lnTo>
                      <a:pt x="141" y="819"/>
                    </a:lnTo>
                    <a:lnTo>
                      <a:pt x="109" y="702"/>
                    </a:lnTo>
                    <a:lnTo>
                      <a:pt x="55" y="468"/>
                    </a:lnTo>
                    <a:lnTo>
                      <a:pt x="31" y="343"/>
                    </a:lnTo>
                    <a:lnTo>
                      <a:pt x="8" y="218"/>
                    </a:lnTo>
                    <a:lnTo>
                      <a:pt x="0" y="124"/>
                    </a:lnTo>
                    <a:lnTo>
                      <a:pt x="8" y="93"/>
                    </a:lnTo>
                    <a:lnTo>
                      <a:pt x="8" y="70"/>
                    </a:lnTo>
                    <a:lnTo>
                      <a:pt x="24" y="63"/>
                    </a:lnTo>
                    <a:lnTo>
                      <a:pt x="62" y="39"/>
                    </a:lnTo>
                    <a:lnTo>
                      <a:pt x="132" y="16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6364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3" name="Freeform 243"/>
              <p:cNvSpPr>
                <a:spLocks/>
              </p:cNvSpPr>
              <p:nvPr/>
            </p:nvSpPr>
            <p:spPr bwMode="auto">
              <a:xfrm>
                <a:off x="4672" y="1770"/>
                <a:ext cx="88" cy="147"/>
              </a:xfrm>
              <a:custGeom>
                <a:avLst/>
                <a:gdLst/>
                <a:ahLst/>
                <a:cxnLst>
                  <a:cxn ang="0">
                    <a:pos x="1411" y="195"/>
                  </a:cxn>
                  <a:cxn ang="0">
                    <a:pos x="1395" y="593"/>
                  </a:cxn>
                  <a:cxn ang="0">
                    <a:pos x="1372" y="881"/>
                  </a:cxn>
                  <a:cxn ang="0">
                    <a:pos x="1364" y="991"/>
                  </a:cxn>
                  <a:cxn ang="0">
                    <a:pos x="1349" y="1045"/>
                  </a:cxn>
                  <a:cxn ang="0">
                    <a:pos x="1318" y="1115"/>
                  </a:cxn>
                  <a:cxn ang="0">
                    <a:pos x="1240" y="1248"/>
                  </a:cxn>
                  <a:cxn ang="0">
                    <a:pos x="1021" y="1607"/>
                  </a:cxn>
                  <a:cxn ang="0">
                    <a:pos x="803" y="1965"/>
                  </a:cxn>
                  <a:cxn ang="0">
                    <a:pos x="733" y="2091"/>
                  </a:cxn>
                  <a:cxn ang="0">
                    <a:pos x="710" y="2153"/>
                  </a:cxn>
                  <a:cxn ang="0">
                    <a:pos x="710" y="2176"/>
                  </a:cxn>
                  <a:cxn ang="0">
                    <a:pos x="726" y="2208"/>
                  </a:cxn>
                  <a:cxn ang="0">
                    <a:pos x="749" y="2262"/>
                  </a:cxn>
                  <a:cxn ang="0">
                    <a:pos x="756" y="2293"/>
                  </a:cxn>
                  <a:cxn ang="0">
                    <a:pos x="764" y="2316"/>
                  </a:cxn>
                  <a:cxn ang="0">
                    <a:pos x="756" y="2332"/>
                  </a:cxn>
                  <a:cxn ang="0">
                    <a:pos x="733" y="2348"/>
                  </a:cxn>
                  <a:cxn ang="0">
                    <a:pos x="694" y="2356"/>
                  </a:cxn>
                  <a:cxn ang="0">
                    <a:pos x="647" y="2348"/>
                  </a:cxn>
                  <a:cxn ang="0">
                    <a:pos x="538" y="2316"/>
                  </a:cxn>
                  <a:cxn ang="0">
                    <a:pos x="398" y="2262"/>
                  </a:cxn>
                  <a:cxn ang="0">
                    <a:pos x="319" y="2176"/>
                  </a:cxn>
                  <a:cxn ang="0">
                    <a:pos x="249" y="2082"/>
                  </a:cxn>
                  <a:cxn ang="0">
                    <a:pos x="164" y="1974"/>
                  </a:cxn>
                  <a:cxn ang="0">
                    <a:pos x="86" y="1864"/>
                  </a:cxn>
                  <a:cxn ang="0">
                    <a:pos x="31" y="1763"/>
                  </a:cxn>
                  <a:cxn ang="0">
                    <a:pos x="8" y="1716"/>
                  </a:cxn>
                  <a:cxn ang="0">
                    <a:pos x="0" y="1677"/>
                  </a:cxn>
                  <a:cxn ang="0">
                    <a:pos x="8" y="1654"/>
                  </a:cxn>
                  <a:cxn ang="0">
                    <a:pos x="24" y="1630"/>
                  </a:cxn>
                  <a:cxn ang="0">
                    <a:pos x="78" y="1591"/>
                  </a:cxn>
                  <a:cxn ang="0">
                    <a:pos x="141" y="1529"/>
                  </a:cxn>
                  <a:cxn ang="0">
                    <a:pos x="211" y="1450"/>
                  </a:cxn>
                  <a:cxn ang="0">
                    <a:pos x="281" y="1365"/>
                  </a:cxn>
                  <a:cxn ang="0">
                    <a:pos x="398" y="1201"/>
                  </a:cxn>
                  <a:cxn ang="0">
                    <a:pos x="436" y="1139"/>
                  </a:cxn>
                  <a:cxn ang="0">
                    <a:pos x="460" y="1099"/>
                  </a:cxn>
                  <a:cxn ang="0">
                    <a:pos x="460" y="1038"/>
                  </a:cxn>
                  <a:cxn ang="0">
                    <a:pos x="452" y="936"/>
                  </a:cxn>
                  <a:cxn ang="0">
                    <a:pos x="421" y="647"/>
                  </a:cxn>
                  <a:cxn ang="0">
                    <a:pos x="359" y="258"/>
                  </a:cxn>
                  <a:cxn ang="0">
                    <a:pos x="507" y="179"/>
                  </a:cxn>
                  <a:cxn ang="0">
                    <a:pos x="655" y="109"/>
                  </a:cxn>
                  <a:cxn ang="0">
                    <a:pos x="740" y="78"/>
                  </a:cxn>
                  <a:cxn ang="0">
                    <a:pos x="834" y="47"/>
                  </a:cxn>
                  <a:cxn ang="0">
                    <a:pos x="928" y="24"/>
                  </a:cxn>
                  <a:cxn ang="0">
                    <a:pos x="1014" y="8"/>
                  </a:cxn>
                  <a:cxn ang="0">
                    <a:pos x="1107" y="0"/>
                  </a:cxn>
                  <a:cxn ang="0">
                    <a:pos x="1185" y="8"/>
                  </a:cxn>
                  <a:cxn ang="0">
                    <a:pos x="1263" y="24"/>
                  </a:cxn>
                  <a:cxn ang="0">
                    <a:pos x="1294" y="38"/>
                  </a:cxn>
                  <a:cxn ang="0">
                    <a:pos x="1325" y="62"/>
                  </a:cxn>
                  <a:cxn ang="0">
                    <a:pos x="1357" y="85"/>
                  </a:cxn>
                  <a:cxn ang="0">
                    <a:pos x="1380" y="117"/>
                  </a:cxn>
                  <a:cxn ang="0">
                    <a:pos x="1395" y="155"/>
                  </a:cxn>
                  <a:cxn ang="0">
                    <a:pos x="1411" y="195"/>
                  </a:cxn>
                </a:cxnLst>
                <a:rect l="0" t="0" r="r" b="b"/>
                <a:pathLst>
                  <a:path w="1411" h="2356">
                    <a:moveTo>
                      <a:pt x="1411" y="195"/>
                    </a:moveTo>
                    <a:lnTo>
                      <a:pt x="1395" y="593"/>
                    </a:lnTo>
                    <a:lnTo>
                      <a:pt x="1372" y="881"/>
                    </a:lnTo>
                    <a:lnTo>
                      <a:pt x="1364" y="991"/>
                    </a:lnTo>
                    <a:lnTo>
                      <a:pt x="1349" y="1045"/>
                    </a:lnTo>
                    <a:lnTo>
                      <a:pt x="1318" y="1115"/>
                    </a:lnTo>
                    <a:lnTo>
                      <a:pt x="1240" y="1248"/>
                    </a:lnTo>
                    <a:lnTo>
                      <a:pt x="1021" y="1607"/>
                    </a:lnTo>
                    <a:lnTo>
                      <a:pt x="803" y="1965"/>
                    </a:lnTo>
                    <a:lnTo>
                      <a:pt x="733" y="2091"/>
                    </a:lnTo>
                    <a:lnTo>
                      <a:pt x="710" y="2153"/>
                    </a:lnTo>
                    <a:lnTo>
                      <a:pt x="710" y="2176"/>
                    </a:lnTo>
                    <a:lnTo>
                      <a:pt x="726" y="2208"/>
                    </a:lnTo>
                    <a:lnTo>
                      <a:pt x="749" y="2262"/>
                    </a:lnTo>
                    <a:lnTo>
                      <a:pt x="756" y="2293"/>
                    </a:lnTo>
                    <a:lnTo>
                      <a:pt x="764" y="2316"/>
                    </a:lnTo>
                    <a:lnTo>
                      <a:pt x="756" y="2332"/>
                    </a:lnTo>
                    <a:lnTo>
                      <a:pt x="733" y="2348"/>
                    </a:lnTo>
                    <a:lnTo>
                      <a:pt x="694" y="2356"/>
                    </a:lnTo>
                    <a:lnTo>
                      <a:pt x="647" y="2348"/>
                    </a:lnTo>
                    <a:lnTo>
                      <a:pt x="538" y="2316"/>
                    </a:lnTo>
                    <a:lnTo>
                      <a:pt x="398" y="2262"/>
                    </a:lnTo>
                    <a:lnTo>
                      <a:pt x="319" y="2176"/>
                    </a:lnTo>
                    <a:lnTo>
                      <a:pt x="249" y="2082"/>
                    </a:lnTo>
                    <a:lnTo>
                      <a:pt x="164" y="1974"/>
                    </a:lnTo>
                    <a:lnTo>
                      <a:pt x="86" y="1864"/>
                    </a:lnTo>
                    <a:lnTo>
                      <a:pt x="31" y="1763"/>
                    </a:lnTo>
                    <a:lnTo>
                      <a:pt x="8" y="1716"/>
                    </a:lnTo>
                    <a:lnTo>
                      <a:pt x="0" y="1677"/>
                    </a:lnTo>
                    <a:lnTo>
                      <a:pt x="8" y="1654"/>
                    </a:lnTo>
                    <a:lnTo>
                      <a:pt x="24" y="1630"/>
                    </a:lnTo>
                    <a:lnTo>
                      <a:pt x="78" y="1591"/>
                    </a:lnTo>
                    <a:lnTo>
                      <a:pt x="141" y="1529"/>
                    </a:lnTo>
                    <a:lnTo>
                      <a:pt x="211" y="1450"/>
                    </a:lnTo>
                    <a:lnTo>
                      <a:pt x="281" y="1365"/>
                    </a:lnTo>
                    <a:lnTo>
                      <a:pt x="398" y="1201"/>
                    </a:lnTo>
                    <a:lnTo>
                      <a:pt x="436" y="1139"/>
                    </a:lnTo>
                    <a:lnTo>
                      <a:pt x="460" y="1099"/>
                    </a:lnTo>
                    <a:lnTo>
                      <a:pt x="460" y="1038"/>
                    </a:lnTo>
                    <a:lnTo>
                      <a:pt x="452" y="936"/>
                    </a:lnTo>
                    <a:lnTo>
                      <a:pt x="421" y="647"/>
                    </a:lnTo>
                    <a:lnTo>
                      <a:pt x="359" y="258"/>
                    </a:lnTo>
                    <a:lnTo>
                      <a:pt x="507" y="179"/>
                    </a:lnTo>
                    <a:lnTo>
                      <a:pt x="655" y="109"/>
                    </a:lnTo>
                    <a:lnTo>
                      <a:pt x="740" y="78"/>
                    </a:lnTo>
                    <a:lnTo>
                      <a:pt x="834" y="47"/>
                    </a:lnTo>
                    <a:lnTo>
                      <a:pt x="928" y="24"/>
                    </a:lnTo>
                    <a:lnTo>
                      <a:pt x="1014" y="8"/>
                    </a:lnTo>
                    <a:lnTo>
                      <a:pt x="1107" y="0"/>
                    </a:lnTo>
                    <a:lnTo>
                      <a:pt x="1185" y="8"/>
                    </a:lnTo>
                    <a:lnTo>
                      <a:pt x="1263" y="24"/>
                    </a:lnTo>
                    <a:lnTo>
                      <a:pt x="1294" y="38"/>
                    </a:lnTo>
                    <a:lnTo>
                      <a:pt x="1325" y="62"/>
                    </a:lnTo>
                    <a:lnTo>
                      <a:pt x="1357" y="85"/>
                    </a:lnTo>
                    <a:lnTo>
                      <a:pt x="1380" y="117"/>
                    </a:lnTo>
                    <a:lnTo>
                      <a:pt x="1395" y="155"/>
                    </a:lnTo>
                    <a:lnTo>
                      <a:pt x="1411" y="195"/>
                    </a:lnTo>
                    <a:close/>
                  </a:path>
                </a:pathLst>
              </a:custGeom>
              <a:solidFill>
                <a:srgbClr val="F495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4" name="Freeform 244"/>
              <p:cNvSpPr>
                <a:spLocks/>
              </p:cNvSpPr>
              <p:nvPr/>
            </p:nvSpPr>
            <p:spPr bwMode="auto">
              <a:xfrm>
                <a:off x="4685" y="1770"/>
                <a:ext cx="75" cy="147"/>
              </a:xfrm>
              <a:custGeom>
                <a:avLst/>
                <a:gdLst/>
                <a:ahLst/>
                <a:cxnLst>
                  <a:cxn ang="0">
                    <a:pos x="195" y="312"/>
                  </a:cxn>
                  <a:cxn ang="0">
                    <a:pos x="265" y="413"/>
                  </a:cxn>
                  <a:cxn ang="0">
                    <a:pos x="398" y="538"/>
                  </a:cxn>
                  <a:cxn ang="0">
                    <a:pos x="538" y="624"/>
                  </a:cxn>
                  <a:cxn ang="0">
                    <a:pos x="655" y="663"/>
                  </a:cxn>
                  <a:cxn ang="0">
                    <a:pos x="779" y="686"/>
                  </a:cxn>
                  <a:cxn ang="0">
                    <a:pos x="857" y="733"/>
                  </a:cxn>
                  <a:cxn ang="0">
                    <a:pos x="889" y="811"/>
                  </a:cxn>
                  <a:cxn ang="0">
                    <a:pos x="873" y="912"/>
                  </a:cxn>
                  <a:cxn ang="0">
                    <a:pos x="819" y="1068"/>
                  </a:cxn>
                  <a:cxn ang="0">
                    <a:pos x="709" y="1248"/>
                  </a:cxn>
                  <a:cxn ang="0">
                    <a:pos x="639" y="1365"/>
                  </a:cxn>
                  <a:cxn ang="0">
                    <a:pos x="538" y="1591"/>
                  </a:cxn>
                  <a:cxn ang="0">
                    <a:pos x="452" y="1778"/>
                  </a:cxn>
                  <a:cxn ang="0">
                    <a:pos x="382" y="1864"/>
                  </a:cxn>
                  <a:cxn ang="0">
                    <a:pos x="311" y="1904"/>
                  </a:cxn>
                  <a:cxn ang="0">
                    <a:pos x="281" y="1895"/>
                  </a:cxn>
                  <a:cxn ang="0">
                    <a:pos x="210" y="1825"/>
                  </a:cxn>
                  <a:cxn ang="0">
                    <a:pos x="85" y="1661"/>
                  </a:cxn>
                  <a:cxn ang="0">
                    <a:pos x="47" y="1630"/>
                  </a:cxn>
                  <a:cxn ang="0">
                    <a:pos x="15" y="1638"/>
                  </a:cxn>
                  <a:cxn ang="0">
                    <a:pos x="0" y="1677"/>
                  </a:cxn>
                  <a:cxn ang="0">
                    <a:pos x="15" y="1825"/>
                  </a:cxn>
                  <a:cxn ang="0">
                    <a:pos x="132" y="2161"/>
                  </a:cxn>
                  <a:cxn ang="0">
                    <a:pos x="327" y="2316"/>
                  </a:cxn>
                  <a:cxn ang="0">
                    <a:pos x="483" y="2356"/>
                  </a:cxn>
                  <a:cxn ang="0">
                    <a:pos x="545" y="2332"/>
                  </a:cxn>
                  <a:cxn ang="0">
                    <a:pos x="545" y="2293"/>
                  </a:cxn>
                  <a:cxn ang="0">
                    <a:pos x="515" y="2208"/>
                  </a:cxn>
                  <a:cxn ang="0">
                    <a:pos x="499" y="2153"/>
                  </a:cxn>
                  <a:cxn ang="0">
                    <a:pos x="592" y="1965"/>
                  </a:cxn>
                  <a:cxn ang="0">
                    <a:pos x="1029" y="1248"/>
                  </a:cxn>
                  <a:cxn ang="0">
                    <a:pos x="1138" y="1045"/>
                  </a:cxn>
                  <a:cxn ang="0">
                    <a:pos x="1161" y="881"/>
                  </a:cxn>
                  <a:cxn ang="0">
                    <a:pos x="1200" y="195"/>
                  </a:cxn>
                  <a:cxn ang="0">
                    <a:pos x="1161" y="109"/>
                  </a:cxn>
                  <a:cxn ang="0">
                    <a:pos x="904" y="0"/>
                  </a:cxn>
                  <a:cxn ang="0">
                    <a:pos x="717" y="24"/>
                  </a:cxn>
                  <a:cxn ang="0">
                    <a:pos x="522" y="85"/>
                  </a:cxn>
                  <a:cxn ang="0">
                    <a:pos x="218" y="218"/>
                  </a:cxn>
                </a:cxnLst>
                <a:rect l="0" t="0" r="r" b="b"/>
                <a:pathLst>
                  <a:path w="1200" h="2356">
                    <a:moveTo>
                      <a:pt x="218" y="218"/>
                    </a:moveTo>
                    <a:lnTo>
                      <a:pt x="195" y="312"/>
                    </a:lnTo>
                    <a:lnTo>
                      <a:pt x="225" y="359"/>
                    </a:lnTo>
                    <a:lnTo>
                      <a:pt x="265" y="413"/>
                    </a:lnTo>
                    <a:lnTo>
                      <a:pt x="319" y="476"/>
                    </a:lnTo>
                    <a:lnTo>
                      <a:pt x="398" y="538"/>
                    </a:lnTo>
                    <a:lnTo>
                      <a:pt x="483" y="600"/>
                    </a:lnTo>
                    <a:lnTo>
                      <a:pt x="538" y="624"/>
                    </a:lnTo>
                    <a:lnTo>
                      <a:pt x="592" y="647"/>
                    </a:lnTo>
                    <a:lnTo>
                      <a:pt x="655" y="663"/>
                    </a:lnTo>
                    <a:lnTo>
                      <a:pt x="725" y="670"/>
                    </a:lnTo>
                    <a:lnTo>
                      <a:pt x="779" y="686"/>
                    </a:lnTo>
                    <a:lnTo>
                      <a:pt x="826" y="710"/>
                    </a:lnTo>
                    <a:lnTo>
                      <a:pt x="857" y="733"/>
                    </a:lnTo>
                    <a:lnTo>
                      <a:pt x="880" y="772"/>
                    </a:lnTo>
                    <a:lnTo>
                      <a:pt x="889" y="811"/>
                    </a:lnTo>
                    <a:lnTo>
                      <a:pt x="889" y="858"/>
                    </a:lnTo>
                    <a:lnTo>
                      <a:pt x="873" y="912"/>
                    </a:lnTo>
                    <a:lnTo>
                      <a:pt x="865" y="959"/>
                    </a:lnTo>
                    <a:lnTo>
                      <a:pt x="819" y="1068"/>
                    </a:lnTo>
                    <a:lnTo>
                      <a:pt x="763" y="1162"/>
                    </a:lnTo>
                    <a:lnTo>
                      <a:pt x="709" y="1248"/>
                    </a:lnTo>
                    <a:lnTo>
                      <a:pt x="670" y="1295"/>
                    </a:lnTo>
                    <a:lnTo>
                      <a:pt x="639" y="1365"/>
                    </a:lnTo>
                    <a:lnTo>
                      <a:pt x="592" y="1466"/>
                    </a:lnTo>
                    <a:lnTo>
                      <a:pt x="538" y="1591"/>
                    </a:lnTo>
                    <a:lnTo>
                      <a:pt x="483" y="1724"/>
                    </a:lnTo>
                    <a:lnTo>
                      <a:pt x="452" y="1778"/>
                    </a:lnTo>
                    <a:lnTo>
                      <a:pt x="421" y="1825"/>
                    </a:lnTo>
                    <a:lnTo>
                      <a:pt x="382" y="1864"/>
                    </a:lnTo>
                    <a:lnTo>
                      <a:pt x="351" y="1895"/>
                    </a:lnTo>
                    <a:lnTo>
                      <a:pt x="311" y="1904"/>
                    </a:lnTo>
                    <a:lnTo>
                      <a:pt x="296" y="1904"/>
                    </a:lnTo>
                    <a:lnTo>
                      <a:pt x="281" y="1895"/>
                    </a:lnTo>
                    <a:lnTo>
                      <a:pt x="241" y="1872"/>
                    </a:lnTo>
                    <a:lnTo>
                      <a:pt x="210" y="1825"/>
                    </a:lnTo>
                    <a:lnTo>
                      <a:pt x="140" y="1724"/>
                    </a:lnTo>
                    <a:lnTo>
                      <a:pt x="85" y="1661"/>
                    </a:lnTo>
                    <a:lnTo>
                      <a:pt x="62" y="1646"/>
                    </a:lnTo>
                    <a:lnTo>
                      <a:pt x="47" y="1630"/>
                    </a:lnTo>
                    <a:lnTo>
                      <a:pt x="31" y="1630"/>
                    </a:lnTo>
                    <a:lnTo>
                      <a:pt x="15" y="1638"/>
                    </a:lnTo>
                    <a:lnTo>
                      <a:pt x="7" y="1654"/>
                    </a:lnTo>
                    <a:lnTo>
                      <a:pt x="0" y="1677"/>
                    </a:lnTo>
                    <a:lnTo>
                      <a:pt x="0" y="1740"/>
                    </a:lnTo>
                    <a:lnTo>
                      <a:pt x="15" y="1825"/>
                    </a:lnTo>
                    <a:lnTo>
                      <a:pt x="47" y="1927"/>
                    </a:lnTo>
                    <a:lnTo>
                      <a:pt x="132" y="2161"/>
                    </a:lnTo>
                    <a:lnTo>
                      <a:pt x="187" y="2262"/>
                    </a:lnTo>
                    <a:lnTo>
                      <a:pt x="327" y="2316"/>
                    </a:lnTo>
                    <a:lnTo>
                      <a:pt x="436" y="2348"/>
                    </a:lnTo>
                    <a:lnTo>
                      <a:pt x="483" y="2356"/>
                    </a:lnTo>
                    <a:lnTo>
                      <a:pt x="522" y="2348"/>
                    </a:lnTo>
                    <a:lnTo>
                      <a:pt x="545" y="2332"/>
                    </a:lnTo>
                    <a:lnTo>
                      <a:pt x="553" y="2316"/>
                    </a:lnTo>
                    <a:lnTo>
                      <a:pt x="545" y="2293"/>
                    </a:lnTo>
                    <a:lnTo>
                      <a:pt x="538" y="2262"/>
                    </a:lnTo>
                    <a:lnTo>
                      <a:pt x="515" y="2208"/>
                    </a:lnTo>
                    <a:lnTo>
                      <a:pt x="499" y="2176"/>
                    </a:lnTo>
                    <a:lnTo>
                      <a:pt x="499" y="2153"/>
                    </a:lnTo>
                    <a:lnTo>
                      <a:pt x="522" y="2091"/>
                    </a:lnTo>
                    <a:lnTo>
                      <a:pt x="592" y="1965"/>
                    </a:lnTo>
                    <a:lnTo>
                      <a:pt x="810" y="1607"/>
                    </a:lnTo>
                    <a:lnTo>
                      <a:pt x="1029" y="1248"/>
                    </a:lnTo>
                    <a:lnTo>
                      <a:pt x="1107" y="1115"/>
                    </a:lnTo>
                    <a:lnTo>
                      <a:pt x="1138" y="1045"/>
                    </a:lnTo>
                    <a:lnTo>
                      <a:pt x="1153" y="991"/>
                    </a:lnTo>
                    <a:lnTo>
                      <a:pt x="1161" y="881"/>
                    </a:lnTo>
                    <a:lnTo>
                      <a:pt x="1184" y="593"/>
                    </a:lnTo>
                    <a:lnTo>
                      <a:pt x="1200" y="195"/>
                    </a:lnTo>
                    <a:lnTo>
                      <a:pt x="1184" y="148"/>
                    </a:lnTo>
                    <a:lnTo>
                      <a:pt x="1161" y="109"/>
                    </a:lnTo>
                    <a:lnTo>
                      <a:pt x="1037" y="54"/>
                    </a:lnTo>
                    <a:lnTo>
                      <a:pt x="904" y="0"/>
                    </a:lnTo>
                    <a:lnTo>
                      <a:pt x="819" y="8"/>
                    </a:lnTo>
                    <a:lnTo>
                      <a:pt x="717" y="24"/>
                    </a:lnTo>
                    <a:lnTo>
                      <a:pt x="616" y="47"/>
                    </a:lnTo>
                    <a:lnTo>
                      <a:pt x="522" y="85"/>
                    </a:lnTo>
                    <a:lnTo>
                      <a:pt x="351" y="155"/>
                    </a:lnTo>
                    <a:lnTo>
                      <a:pt x="218" y="218"/>
                    </a:lnTo>
                    <a:close/>
                  </a:path>
                </a:pathLst>
              </a:custGeom>
              <a:solidFill>
                <a:srgbClr val="F27D9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5" name="Freeform 245"/>
              <p:cNvSpPr>
                <a:spLocks/>
              </p:cNvSpPr>
              <p:nvPr/>
            </p:nvSpPr>
            <p:spPr bwMode="auto">
              <a:xfrm>
                <a:off x="4767" y="1934"/>
                <a:ext cx="88" cy="20"/>
              </a:xfrm>
              <a:custGeom>
                <a:avLst/>
                <a:gdLst/>
                <a:ahLst/>
                <a:cxnLst>
                  <a:cxn ang="0">
                    <a:pos x="1380" y="31"/>
                  </a:cxn>
                  <a:cxn ang="0">
                    <a:pos x="1395" y="94"/>
                  </a:cxn>
                  <a:cxn ang="0">
                    <a:pos x="1403" y="141"/>
                  </a:cxn>
                  <a:cxn ang="0">
                    <a:pos x="1395" y="164"/>
                  </a:cxn>
                  <a:cxn ang="0">
                    <a:pos x="1395" y="180"/>
                  </a:cxn>
                  <a:cxn ang="0">
                    <a:pos x="1340" y="227"/>
                  </a:cxn>
                  <a:cxn ang="0">
                    <a:pos x="1286" y="265"/>
                  </a:cxn>
                  <a:cxn ang="0">
                    <a:pos x="1216" y="297"/>
                  </a:cxn>
                  <a:cxn ang="0">
                    <a:pos x="1146" y="312"/>
                  </a:cxn>
                  <a:cxn ang="0">
                    <a:pos x="1068" y="321"/>
                  </a:cxn>
                  <a:cxn ang="0">
                    <a:pos x="982" y="328"/>
                  </a:cxn>
                  <a:cxn ang="0">
                    <a:pos x="888" y="321"/>
                  </a:cxn>
                  <a:cxn ang="0">
                    <a:pos x="802" y="312"/>
                  </a:cxn>
                  <a:cxn ang="0">
                    <a:pos x="584" y="281"/>
                  </a:cxn>
                  <a:cxn ang="0">
                    <a:pos x="350" y="242"/>
                  </a:cxn>
                  <a:cxn ang="0">
                    <a:pos x="148" y="204"/>
                  </a:cxn>
                  <a:cxn ang="0">
                    <a:pos x="86" y="188"/>
                  </a:cxn>
                  <a:cxn ang="0">
                    <a:pos x="62" y="180"/>
                  </a:cxn>
                  <a:cxn ang="0">
                    <a:pos x="46" y="141"/>
                  </a:cxn>
                  <a:cxn ang="0">
                    <a:pos x="23" y="86"/>
                  </a:cxn>
                  <a:cxn ang="0">
                    <a:pos x="0" y="0"/>
                  </a:cxn>
                  <a:cxn ang="0">
                    <a:pos x="195" y="40"/>
                  </a:cxn>
                  <a:cxn ang="0">
                    <a:pos x="397" y="78"/>
                  </a:cxn>
                  <a:cxn ang="0">
                    <a:pos x="631" y="110"/>
                  </a:cxn>
                  <a:cxn ang="0">
                    <a:pos x="872" y="125"/>
                  </a:cxn>
                  <a:cxn ang="0">
                    <a:pos x="982" y="133"/>
                  </a:cxn>
                  <a:cxn ang="0">
                    <a:pos x="1091" y="125"/>
                  </a:cxn>
                  <a:cxn ang="0">
                    <a:pos x="1192" y="117"/>
                  </a:cxn>
                  <a:cxn ang="0">
                    <a:pos x="1270" y="94"/>
                  </a:cxn>
                  <a:cxn ang="0">
                    <a:pos x="1333" y="71"/>
                  </a:cxn>
                  <a:cxn ang="0">
                    <a:pos x="1364" y="47"/>
                  </a:cxn>
                  <a:cxn ang="0">
                    <a:pos x="1380" y="31"/>
                  </a:cxn>
                </a:cxnLst>
                <a:rect l="0" t="0" r="r" b="b"/>
                <a:pathLst>
                  <a:path w="1403" h="328">
                    <a:moveTo>
                      <a:pt x="1380" y="31"/>
                    </a:moveTo>
                    <a:lnTo>
                      <a:pt x="1395" y="94"/>
                    </a:lnTo>
                    <a:lnTo>
                      <a:pt x="1403" y="141"/>
                    </a:lnTo>
                    <a:lnTo>
                      <a:pt x="1395" y="164"/>
                    </a:lnTo>
                    <a:lnTo>
                      <a:pt x="1395" y="180"/>
                    </a:lnTo>
                    <a:lnTo>
                      <a:pt x="1340" y="227"/>
                    </a:lnTo>
                    <a:lnTo>
                      <a:pt x="1286" y="265"/>
                    </a:lnTo>
                    <a:lnTo>
                      <a:pt x="1216" y="297"/>
                    </a:lnTo>
                    <a:lnTo>
                      <a:pt x="1146" y="312"/>
                    </a:lnTo>
                    <a:lnTo>
                      <a:pt x="1068" y="321"/>
                    </a:lnTo>
                    <a:lnTo>
                      <a:pt x="982" y="328"/>
                    </a:lnTo>
                    <a:lnTo>
                      <a:pt x="888" y="321"/>
                    </a:lnTo>
                    <a:lnTo>
                      <a:pt x="802" y="312"/>
                    </a:lnTo>
                    <a:lnTo>
                      <a:pt x="584" y="281"/>
                    </a:lnTo>
                    <a:lnTo>
                      <a:pt x="350" y="242"/>
                    </a:lnTo>
                    <a:lnTo>
                      <a:pt x="148" y="204"/>
                    </a:lnTo>
                    <a:lnTo>
                      <a:pt x="86" y="188"/>
                    </a:lnTo>
                    <a:lnTo>
                      <a:pt x="62" y="180"/>
                    </a:lnTo>
                    <a:lnTo>
                      <a:pt x="46" y="141"/>
                    </a:lnTo>
                    <a:lnTo>
                      <a:pt x="23" y="86"/>
                    </a:lnTo>
                    <a:lnTo>
                      <a:pt x="0" y="0"/>
                    </a:lnTo>
                    <a:lnTo>
                      <a:pt x="195" y="40"/>
                    </a:lnTo>
                    <a:lnTo>
                      <a:pt x="397" y="78"/>
                    </a:lnTo>
                    <a:lnTo>
                      <a:pt x="631" y="110"/>
                    </a:lnTo>
                    <a:lnTo>
                      <a:pt x="872" y="125"/>
                    </a:lnTo>
                    <a:lnTo>
                      <a:pt x="982" y="133"/>
                    </a:lnTo>
                    <a:lnTo>
                      <a:pt x="1091" y="125"/>
                    </a:lnTo>
                    <a:lnTo>
                      <a:pt x="1192" y="117"/>
                    </a:lnTo>
                    <a:lnTo>
                      <a:pt x="1270" y="94"/>
                    </a:lnTo>
                    <a:lnTo>
                      <a:pt x="1333" y="71"/>
                    </a:lnTo>
                    <a:lnTo>
                      <a:pt x="1364" y="47"/>
                    </a:lnTo>
                    <a:lnTo>
                      <a:pt x="1380" y="31"/>
                    </a:lnTo>
                    <a:close/>
                  </a:path>
                </a:pathLst>
              </a:custGeom>
              <a:solidFill>
                <a:srgbClr val="9D9F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6" name="Freeform 246"/>
              <p:cNvSpPr>
                <a:spLocks/>
              </p:cNvSpPr>
              <p:nvPr/>
            </p:nvSpPr>
            <p:spPr bwMode="auto">
              <a:xfrm>
                <a:off x="4766" y="1917"/>
                <a:ext cx="88" cy="28"/>
              </a:xfrm>
              <a:custGeom>
                <a:avLst/>
                <a:gdLst/>
                <a:ahLst/>
                <a:cxnLst>
                  <a:cxn ang="0">
                    <a:pos x="1146" y="101"/>
                  </a:cxn>
                  <a:cxn ang="0">
                    <a:pos x="1177" y="117"/>
                  </a:cxn>
                  <a:cxn ang="0">
                    <a:pos x="1263" y="156"/>
                  </a:cxn>
                  <a:cxn ang="0">
                    <a:pos x="1348" y="210"/>
                  </a:cxn>
                  <a:cxn ang="0">
                    <a:pos x="1387" y="241"/>
                  </a:cxn>
                  <a:cxn ang="0">
                    <a:pos x="1403" y="273"/>
                  </a:cxn>
                  <a:cxn ang="0">
                    <a:pos x="1411" y="297"/>
                  </a:cxn>
                  <a:cxn ang="0">
                    <a:pos x="1411" y="320"/>
                  </a:cxn>
                  <a:cxn ang="0">
                    <a:pos x="1403" y="335"/>
                  </a:cxn>
                  <a:cxn ang="0">
                    <a:pos x="1380" y="358"/>
                  </a:cxn>
                  <a:cxn ang="0">
                    <a:pos x="1324" y="390"/>
                  </a:cxn>
                  <a:cxn ang="0">
                    <a:pos x="1254" y="421"/>
                  </a:cxn>
                  <a:cxn ang="0">
                    <a:pos x="1223" y="429"/>
                  </a:cxn>
                  <a:cxn ang="0">
                    <a:pos x="1169" y="437"/>
                  </a:cxn>
                  <a:cxn ang="0">
                    <a:pos x="1020" y="445"/>
                  </a:cxn>
                  <a:cxn ang="0">
                    <a:pos x="833" y="437"/>
                  </a:cxn>
                  <a:cxn ang="0">
                    <a:pos x="631" y="421"/>
                  </a:cxn>
                  <a:cxn ang="0">
                    <a:pos x="421" y="405"/>
                  </a:cxn>
                  <a:cxn ang="0">
                    <a:pos x="241" y="374"/>
                  </a:cxn>
                  <a:cxn ang="0">
                    <a:pos x="163" y="358"/>
                  </a:cxn>
                  <a:cxn ang="0">
                    <a:pos x="109" y="343"/>
                  </a:cxn>
                  <a:cxn ang="0">
                    <a:pos x="63" y="328"/>
                  </a:cxn>
                  <a:cxn ang="0">
                    <a:pos x="39" y="304"/>
                  </a:cxn>
                  <a:cxn ang="0">
                    <a:pos x="16" y="265"/>
                  </a:cxn>
                  <a:cxn ang="0">
                    <a:pos x="7" y="210"/>
                  </a:cxn>
                  <a:cxn ang="0">
                    <a:pos x="0" y="164"/>
                  </a:cxn>
                  <a:cxn ang="0">
                    <a:pos x="7" y="117"/>
                  </a:cxn>
                  <a:cxn ang="0">
                    <a:pos x="23" y="39"/>
                  </a:cxn>
                  <a:cxn ang="0">
                    <a:pos x="31" y="0"/>
                  </a:cxn>
                  <a:cxn ang="0">
                    <a:pos x="163" y="47"/>
                  </a:cxn>
                  <a:cxn ang="0">
                    <a:pos x="296" y="86"/>
                  </a:cxn>
                  <a:cxn ang="0">
                    <a:pos x="468" y="133"/>
                  </a:cxn>
                  <a:cxn ang="0">
                    <a:pos x="647" y="164"/>
                  </a:cxn>
                  <a:cxn ang="0">
                    <a:pos x="740" y="171"/>
                  </a:cxn>
                  <a:cxn ang="0">
                    <a:pos x="833" y="171"/>
                  </a:cxn>
                  <a:cxn ang="0">
                    <a:pos x="919" y="164"/>
                  </a:cxn>
                  <a:cxn ang="0">
                    <a:pos x="997" y="156"/>
                  </a:cxn>
                  <a:cxn ang="0">
                    <a:pos x="1076" y="133"/>
                  </a:cxn>
                  <a:cxn ang="0">
                    <a:pos x="1146" y="101"/>
                  </a:cxn>
                </a:cxnLst>
                <a:rect l="0" t="0" r="r" b="b"/>
                <a:pathLst>
                  <a:path w="1411" h="445">
                    <a:moveTo>
                      <a:pt x="1146" y="101"/>
                    </a:moveTo>
                    <a:lnTo>
                      <a:pt x="1177" y="117"/>
                    </a:lnTo>
                    <a:lnTo>
                      <a:pt x="1263" y="156"/>
                    </a:lnTo>
                    <a:lnTo>
                      <a:pt x="1348" y="210"/>
                    </a:lnTo>
                    <a:lnTo>
                      <a:pt x="1387" y="241"/>
                    </a:lnTo>
                    <a:lnTo>
                      <a:pt x="1403" y="273"/>
                    </a:lnTo>
                    <a:lnTo>
                      <a:pt x="1411" y="297"/>
                    </a:lnTo>
                    <a:lnTo>
                      <a:pt x="1411" y="320"/>
                    </a:lnTo>
                    <a:lnTo>
                      <a:pt x="1403" y="335"/>
                    </a:lnTo>
                    <a:lnTo>
                      <a:pt x="1380" y="358"/>
                    </a:lnTo>
                    <a:lnTo>
                      <a:pt x="1324" y="390"/>
                    </a:lnTo>
                    <a:lnTo>
                      <a:pt x="1254" y="421"/>
                    </a:lnTo>
                    <a:lnTo>
                      <a:pt x="1223" y="429"/>
                    </a:lnTo>
                    <a:lnTo>
                      <a:pt x="1169" y="437"/>
                    </a:lnTo>
                    <a:lnTo>
                      <a:pt x="1020" y="445"/>
                    </a:lnTo>
                    <a:lnTo>
                      <a:pt x="833" y="437"/>
                    </a:lnTo>
                    <a:lnTo>
                      <a:pt x="631" y="421"/>
                    </a:lnTo>
                    <a:lnTo>
                      <a:pt x="421" y="405"/>
                    </a:lnTo>
                    <a:lnTo>
                      <a:pt x="241" y="374"/>
                    </a:lnTo>
                    <a:lnTo>
                      <a:pt x="163" y="358"/>
                    </a:lnTo>
                    <a:lnTo>
                      <a:pt x="109" y="343"/>
                    </a:lnTo>
                    <a:lnTo>
                      <a:pt x="63" y="328"/>
                    </a:lnTo>
                    <a:lnTo>
                      <a:pt x="39" y="304"/>
                    </a:lnTo>
                    <a:lnTo>
                      <a:pt x="16" y="265"/>
                    </a:lnTo>
                    <a:lnTo>
                      <a:pt x="7" y="210"/>
                    </a:lnTo>
                    <a:lnTo>
                      <a:pt x="0" y="164"/>
                    </a:lnTo>
                    <a:lnTo>
                      <a:pt x="7" y="117"/>
                    </a:lnTo>
                    <a:lnTo>
                      <a:pt x="23" y="39"/>
                    </a:lnTo>
                    <a:lnTo>
                      <a:pt x="31" y="0"/>
                    </a:lnTo>
                    <a:lnTo>
                      <a:pt x="163" y="47"/>
                    </a:lnTo>
                    <a:lnTo>
                      <a:pt x="296" y="86"/>
                    </a:lnTo>
                    <a:lnTo>
                      <a:pt x="468" y="133"/>
                    </a:lnTo>
                    <a:lnTo>
                      <a:pt x="647" y="164"/>
                    </a:lnTo>
                    <a:lnTo>
                      <a:pt x="740" y="171"/>
                    </a:lnTo>
                    <a:lnTo>
                      <a:pt x="833" y="171"/>
                    </a:lnTo>
                    <a:lnTo>
                      <a:pt x="919" y="164"/>
                    </a:lnTo>
                    <a:lnTo>
                      <a:pt x="997" y="156"/>
                    </a:lnTo>
                    <a:lnTo>
                      <a:pt x="1076" y="133"/>
                    </a:lnTo>
                    <a:lnTo>
                      <a:pt x="1146" y="101"/>
                    </a:lnTo>
                    <a:close/>
                  </a:path>
                </a:pathLst>
              </a:custGeom>
              <a:solidFill>
                <a:srgbClr val="6364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7" name="Freeform 247"/>
              <p:cNvSpPr>
                <a:spLocks/>
              </p:cNvSpPr>
              <p:nvPr/>
            </p:nvSpPr>
            <p:spPr bwMode="auto">
              <a:xfrm>
                <a:off x="4803" y="1914"/>
                <a:ext cx="36" cy="18"/>
              </a:xfrm>
              <a:custGeom>
                <a:avLst/>
                <a:gdLst/>
                <a:ahLst/>
                <a:cxnLst>
                  <a:cxn ang="0">
                    <a:pos x="288" y="0"/>
                  </a:cxn>
                  <a:cxn ang="0">
                    <a:pos x="428" y="77"/>
                  </a:cxn>
                  <a:cxn ang="0">
                    <a:pos x="522" y="131"/>
                  </a:cxn>
                  <a:cxn ang="0">
                    <a:pos x="561" y="163"/>
                  </a:cxn>
                  <a:cxn ang="0">
                    <a:pos x="577" y="178"/>
                  </a:cxn>
                  <a:cxn ang="0">
                    <a:pos x="569" y="202"/>
                  </a:cxn>
                  <a:cxn ang="0">
                    <a:pos x="554" y="225"/>
                  </a:cxn>
                  <a:cxn ang="0">
                    <a:pos x="514" y="249"/>
                  </a:cxn>
                  <a:cxn ang="0">
                    <a:pos x="468" y="264"/>
                  </a:cxn>
                  <a:cxn ang="0">
                    <a:pos x="405" y="280"/>
                  </a:cxn>
                  <a:cxn ang="0">
                    <a:pos x="327" y="280"/>
                  </a:cxn>
                  <a:cxn ang="0">
                    <a:pos x="226" y="264"/>
                  </a:cxn>
                  <a:cxn ang="0">
                    <a:pos x="117" y="225"/>
                  </a:cxn>
                  <a:cxn ang="0">
                    <a:pos x="70" y="202"/>
                  </a:cxn>
                  <a:cxn ang="0">
                    <a:pos x="32" y="187"/>
                  </a:cxn>
                  <a:cxn ang="0">
                    <a:pos x="8" y="163"/>
                  </a:cxn>
                  <a:cxn ang="0">
                    <a:pos x="0" y="147"/>
                  </a:cxn>
                  <a:cxn ang="0">
                    <a:pos x="0" y="124"/>
                  </a:cxn>
                  <a:cxn ang="0">
                    <a:pos x="16" y="108"/>
                  </a:cxn>
                  <a:cxn ang="0">
                    <a:pos x="32" y="93"/>
                  </a:cxn>
                  <a:cxn ang="0">
                    <a:pos x="55" y="70"/>
                  </a:cxn>
                  <a:cxn ang="0">
                    <a:pos x="117" y="46"/>
                  </a:cxn>
                  <a:cxn ang="0">
                    <a:pos x="187" y="23"/>
                  </a:cxn>
                  <a:cxn ang="0">
                    <a:pos x="288" y="0"/>
                  </a:cxn>
                </a:cxnLst>
                <a:rect l="0" t="0" r="r" b="b"/>
                <a:pathLst>
                  <a:path w="577" h="280">
                    <a:moveTo>
                      <a:pt x="288" y="0"/>
                    </a:moveTo>
                    <a:lnTo>
                      <a:pt x="428" y="77"/>
                    </a:lnTo>
                    <a:lnTo>
                      <a:pt x="522" y="131"/>
                    </a:lnTo>
                    <a:lnTo>
                      <a:pt x="561" y="163"/>
                    </a:lnTo>
                    <a:lnTo>
                      <a:pt x="577" y="178"/>
                    </a:lnTo>
                    <a:lnTo>
                      <a:pt x="569" y="202"/>
                    </a:lnTo>
                    <a:lnTo>
                      <a:pt x="554" y="225"/>
                    </a:lnTo>
                    <a:lnTo>
                      <a:pt x="514" y="249"/>
                    </a:lnTo>
                    <a:lnTo>
                      <a:pt x="468" y="264"/>
                    </a:lnTo>
                    <a:lnTo>
                      <a:pt x="405" y="280"/>
                    </a:lnTo>
                    <a:lnTo>
                      <a:pt x="327" y="280"/>
                    </a:lnTo>
                    <a:lnTo>
                      <a:pt x="226" y="264"/>
                    </a:lnTo>
                    <a:lnTo>
                      <a:pt x="117" y="225"/>
                    </a:lnTo>
                    <a:lnTo>
                      <a:pt x="70" y="202"/>
                    </a:lnTo>
                    <a:lnTo>
                      <a:pt x="32" y="187"/>
                    </a:lnTo>
                    <a:lnTo>
                      <a:pt x="8" y="163"/>
                    </a:lnTo>
                    <a:lnTo>
                      <a:pt x="0" y="147"/>
                    </a:lnTo>
                    <a:lnTo>
                      <a:pt x="0" y="124"/>
                    </a:lnTo>
                    <a:lnTo>
                      <a:pt x="16" y="108"/>
                    </a:lnTo>
                    <a:lnTo>
                      <a:pt x="32" y="93"/>
                    </a:lnTo>
                    <a:lnTo>
                      <a:pt x="55" y="70"/>
                    </a:lnTo>
                    <a:lnTo>
                      <a:pt x="117" y="46"/>
                    </a:lnTo>
                    <a:lnTo>
                      <a:pt x="187" y="23"/>
                    </a:lnTo>
                    <a:lnTo>
                      <a:pt x="288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8" name="Freeform 248"/>
              <p:cNvSpPr>
                <a:spLocks/>
              </p:cNvSpPr>
              <p:nvPr/>
            </p:nvSpPr>
            <p:spPr bwMode="auto">
              <a:xfrm>
                <a:off x="4803" y="1921"/>
                <a:ext cx="36" cy="11"/>
              </a:xfrm>
              <a:custGeom>
                <a:avLst/>
                <a:gdLst/>
                <a:ahLst/>
                <a:cxnLst>
                  <a:cxn ang="0">
                    <a:pos x="413" y="86"/>
                  </a:cxn>
                  <a:cxn ang="0">
                    <a:pos x="429" y="79"/>
                  </a:cxn>
                  <a:cxn ang="0">
                    <a:pos x="444" y="63"/>
                  </a:cxn>
                  <a:cxn ang="0">
                    <a:pos x="460" y="32"/>
                  </a:cxn>
                  <a:cxn ang="0">
                    <a:pos x="467" y="9"/>
                  </a:cxn>
                  <a:cxn ang="0">
                    <a:pos x="467" y="0"/>
                  </a:cxn>
                  <a:cxn ang="0">
                    <a:pos x="522" y="32"/>
                  </a:cxn>
                  <a:cxn ang="0">
                    <a:pos x="561" y="63"/>
                  </a:cxn>
                  <a:cxn ang="0">
                    <a:pos x="569" y="70"/>
                  </a:cxn>
                  <a:cxn ang="0">
                    <a:pos x="561" y="94"/>
                  </a:cxn>
                  <a:cxn ang="0">
                    <a:pos x="546" y="117"/>
                  </a:cxn>
                  <a:cxn ang="0">
                    <a:pos x="506" y="141"/>
                  </a:cxn>
                  <a:cxn ang="0">
                    <a:pos x="460" y="156"/>
                  </a:cxn>
                  <a:cxn ang="0">
                    <a:pos x="397" y="172"/>
                  </a:cxn>
                  <a:cxn ang="0">
                    <a:pos x="319" y="172"/>
                  </a:cxn>
                  <a:cxn ang="0">
                    <a:pos x="218" y="156"/>
                  </a:cxn>
                  <a:cxn ang="0">
                    <a:pos x="109" y="117"/>
                  </a:cxn>
                  <a:cxn ang="0">
                    <a:pos x="71" y="102"/>
                  </a:cxn>
                  <a:cxn ang="0">
                    <a:pos x="31" y="86"/>
                  </a:cxn>
                  <a:cxn ang="0">
                    <a:pos x="8" y="63"/>
                  </a:cxn>
                  <a:cxn ang="0">
                    <a:pos x="0" y="47"/>
                  </a:cxn>
                  <a:cxn ang="0">
                    <a:pos x="218" y="79"/>
                  </a:cxn>
                  <a:cxn ang="0">
                    <a:pos x="335" y="94"/>
                  </a:cxn>
                  <a:cxn ang="0">
                    <a:pos x="382" y="94"/>
                  </a:cxn>
                  <a:cxn ang="0">
                    <a:pos x="413" y="86"/>
                  </a:cxn>
                </a:cxnLst>
                <a:rect l="0" t="0" r="r" b="b"/>
                <a:pathLst>
                  <a:path w="569" h="172">
                    <a:moveTo>
                      <a:pt x="413" y="86"/>
                    </a:moveTo>
                    <a:lnTo>
                      <a:pt x="429" y="79"/>
                    </a:lnTo>
                    <a:lnTo>
                      <a:pt x="444" y="63"/>
                    </a:lnTo>
                    <a:lnTo>
                      <a:pt x="460" y="32"/>
                    </a:lnTo>
                    <a:lnTo>
                      <a:pt x="467" y="9"/>
                    </a:lnTo>
                    <a:lnTo>
                      <a:pt x="467" y="0"/>
                    </a:lnTo>
                    <a:lnTo>
                      <a:pt x="522" y="32"/>
                    </a:lnTo>
                    <a:lnTo>
                      <a:pt x="561" y="63"/>
                    </a:lnTo>
                    <a:lnTo>
                      <a:pt x="569" y="70"/>
                    </a:lnTo>
                    <a:lnTo>
                      <a:pt x="561" y="94"/>
                    </a:lnTo>
                    <a:lnTo>
                      <a:pt x="546" y="117"/>
                    </a:lnTo>
                    <a:lnTo>
                      <a:pt x="506" y="141"/>
                    </a:lnTo>
                    <a:lnTo>
                      <a:pt x="460" y="156"/>
                    </a:lnTo>
                    <a:lnTo>
                      <a:pt x="397" y="172"/>
                    </a:lnTo>
                    <a:lnTo>
                      <a:pt x="319" y="172"/>
                    </a:lnTo>
                    <a:lnTo>
                      <a:pt x="218" y="156"/>
                    </a:lnTo>
                    <a:lnTo>
                      <a:pt x="109" y="117"/>
                    </a:lnTo>
                    <a:lnTo>
                      <a:pt x="71" y="102"/>
                    </a:lnTo>
                    <a:lnTo>
                      <a:pt x="31" y="86"/>
                    </a:lnTo>
                    <a:lnTo>
                      <a:pt x="8" y="63"/>
                    </a:lnTo>
                    <a:lnTo>
                      <a:pt x="0" y="47"/>
                    </a:lnTo>
                    <a:lnTo>
                      <a:pt x="218" y="79"/>
                    </a:lnTo>
                    <a:lnTo>
                      <a:pt x="335" y="94"/>
                    </a:lnTo>
                    <a:lnTo>
                      <a:pt x="382" y="94"/>
                    </a:lnTo>
                    <a:lnTo>
                      <a:pt x="413" y="86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9" name="Freeform 249"/>
              <p:cNvSpPr>
                <a:spLocks/>
              </p:cNvSpPr>
              <p:nvPr/>
            </p:nvSpPr>
            <p:spPr bwMode="auto">
              <a:xfrm>
                <a:off x="4741" y="1722"/>
                <a:ext cx="94" cy="208"/>
              </a:xfrm>
              <a:custGeom>
                <a:avLst/>
                <a:gdLst/>
                <a:ahLst/>
                <a:cxnLst>
                  <a:cxn ang="0">
                    <a:pos x="912" y="218"/>
                  </a:cxn>
                  <a:cxn ang="0">
                    <a:pos x="1216" y="999"/>
                  </a:cxn>
                  <a:cxn ang="0">
                    <a:pos x="1387" y="1491"/>
                  </a:cxn>
                  <a:cxn ang="0">
                    <a:pos x="1419" y="1639"/>
                  </a:cxn>
                  <a:cxn ang="0">
                    <a:pos x="1419" y="1904"/>
                  </a:cxn>
                  <a:cxn ang="0">
                    <a:pos x="1356" y="2528"/>
                  </a:cxn>
                  <a:cxn ang="0">
                    <a:pos x="1356" y="2676"/>
                  </a:cxn>
                  <a:cxn ang="0">
                    <a:pos x="1380" y="2739"/>
                  </a:cxn>
                  <a:cxn ang="0">
                    <a:pos x="1466" y="2824"/>
                  </a:cxn>
                  <a:cxn ang="0">
                    <a:pos x="1496" y="2879"/>
                  </a:cxn>
                  <a:cxn ang="0">
                    <a:pos x="1450" y="2957"/>
                  </a:cxn>
                  <a:cxn ang="0">
                    <a:pos x="1395" y="3027"/>
                  </a:cxn>
                  <a:cxn ang="0">
                    <a:pos x="1395" y="3081"/>
                  </a:cxn>
                  <a:cxn ang="0">
                    <a:pos x="1434" y="3113"/>
                  </a:cxn>
                  <a:cxn ang="0">
                    <a:pos x="1466" y="3152"/>
                  </a:cxn>
                  <a:cxn ang="0">
                    <a:pos x="1364" y="3198"/>
                  </a:cxn>
                  <a:cxn ang="0">
                    <a:pos x="1068" y="3269"/>
                  </a:cxn>
                  <a:cxn ang="0">
                    <a:pos x="733" y="3316"/>
                  </a:cxn>
                  <a:cxn ang="0">
                    <a:pos x="584" y="3316"/>
                  </a:cxn>
                  <a:cxn ang="0">
                    <a:pos x="483" y="3292"/>
                  </a:cxn>
                  <a:cxn ang="0">
                    <a:pos x="374" y="3222"/>
                  </a:cxn>
                  <a:cxn ang="0">
                    <a:pos x="350" y="3168"/>
                  </a:cxn>
                  <a:cxn ang="0">
                    <a:pos x="390" y="3113"/>
                  </a:cxn>
                  <a:cxn ang="0">
                    <a:pos x="444" y="3035"/>
                  </a:cxn>
                  <a:cxn ang="0">
                    <a:pos x="467" y="2957"/>
                  </a:cxn>
                  <a:cxn ang="0">
                    <a:pos x="491" y="2707"/>
                  </a:cxn>
                  <a:cxn ang="0">
                    <a:pos x="491" y="2388"/>
                  </a:cxn>
                  <a:cxn ang="0">
                    <a:pos x="467" y="2122"/>
                  </a:cxn>
                  <a:cxn ang="0">
                    <a:pos x="429" y="1990"/>
                  </a:cxn>
                  <a:cxn ang="0">
                    <a:pos x="336" y="1826"/>
                  </a:cxn>
                  <a:cxn ang="0">
                    <a:pos x="304" y="1740"/>
                  </a:cxn>
                  <a:cxn ang="0">
                    <a:pos x="320" y="1701"/>
                  </a:cxn>
                  <a:cxn ang="0">
                    <a:pos x="350" y="1677"/>
                  </a:cxn>
                  <a:cxn ang="0">
                    <a:pos x="374" y="1639"/>
                  </a:cxn>
                  <a:cxn ang="0">
                    <a:pos x="359" y="1568"/>
                  </a:cxn>
                  <a:cxn ang="0">
                    <a:pos x="234" y="1389"/>
                  </a:cxn>
                  <a:cxn ang="0">
                    <a:pos x="93" y="1217"/>
                  </a:cxn>
                  <a:cxn ang="0">
                    <a:pos x="16" y="1100"/>
                  </a:cxn>
                  <a:cxn ang="0">
                    <a:pos x="0" y="906"/>
                  </a:cxn>
                  <a:cxn ang="0">
                    <a:pos x="16" y="718"/>
                  </a:cxn>
                  <a:cxn ang="0">
                    <a:pos x="78" y="515"/>
                  </a:cxn>
                  <a:cxn ang="0">
                    <a:pos x="187" y="320"/>
                  </a:cxn>
                  <a:cxn ang="0">
                    <a:pos x="273" y="234"/>
                  </a:cxn>
                  <a:cxn ang="0">
                    <a:pos x="374" y="148"/>
                  </a:cxn>
                  <a:cxn ang="0">
                    <a:pos x="499" y="86"/>
                  </a:cxn>
                  <a:cxn ang="0">
                    <a:pos x="647" y="31"/>
                  </a:cxn>
                  <a:cxn ang="0">
                    <a:pos x="818" y="0"/>
                  </a:cxn>
                </a:cxnLst>
                <a:rect l="0" t="0" r="r" b="b"/>
                <a:pathLst>
                  <a:path w="1496" h="3324">
                    <a:moveTo>
                      <a:pt x="818" y="0"/>
                    </a:moveTo>
                    <a:lnTo>
                      <a:pt x="912" y="218"/>
                    </a:lnTo>
                    <a:lnTo>
                      <a:pt x="1115" y="718"/>
                    </a:lnTo>
                    <a:lnTo>
                      <a:pt x="1216" y="999"/>
                    </a:lnTo>
                    <a:lnTo>
                      <a:pt x="1317" y="1272"/>
                    </a:lnTo>
                    <a:lnTo>
                      <a:pt x="1387" y="1491"/>
                    </a:lnTo>
                    <a:lnTo>
                      <a:pt x="1410" y="1576"/>
                    </a:lnTo>
                    <a:lnTo>
                      <a:pt x="1419" y="1639"/>
                    </a:lnTo>
                    <a:lnTo>
                      <a:pt x="1426" y="1763"/>
                    </a:lnTo>
                    <a:lnTo>
                      <a:pt x="1419" y="1904"/>
                    </a:lnTo>
                    <a:lnTo>
                      <a:pt x="1387" y="2231"/>
                    </a:lnTo>
                    <a:lnTo>
                      <a:pt x="1356" y="2528"/>
                    </a:lnTo>
                    <a:lnTo>
                      <a:pt x="1356" y="2637"/>
                    </a:lnTo>
                    <a:lnTo>
                      <a:pt x="1356" y="2676"/>
                    </a:lnTo>
                    <a:lnTo>
                      <a:pt x="1364" y="2699"/>
                    </a:lnTo>
                    <a:lnTo>
                      <a:pt x="1380" y="2739"/>
                    </a:lnTo>
                    <a:lnTo>
                      <a:pt x="1410" y="2770"/>
                    </a:lnTo>
                    <a:lnTo>
                      <a:pt x="1466" y="2824"/>
                    </a:lnTo>
                    <a:lnTo>
                      <a:pt x="1489" y="2856"/>
                    </a:lnTo>
                    <a:lnTo>
                      <a:pt x="1496" y="2879"/>
                    </a:lnTo>
                    <a:lnTo>
                      <a:pt x="1481" y="2918"/>
                    </a:lnTo>
                    <a:lnTo>
                      <a:pt x="1450" y="2957"/>
                    </a:lnTo>
                    <a:lnTo>
                      <a:pt x="1410" y="2996"/>
                    </a:lnTo>
                    <a:lnTo>
                      <a:pt x="1395" y="3027"/>
                    </a:lnTo>
                    <a:lnTo>
                      <a:pt x="1387" y="3058"/>
                    </a:lnTo>
                    <a:lnTo>
                      <a:pt x="1395" y="3081"/>
                    </a:lnTo>
                    <a:lnTo>
                      <a:pt x="1410" y="3097"/>
                    </a:lnTo>
                    <a:lnTo>
                      <a:pt x="1434" y="3113"/>
                    </a:lnTo>
                    <a:lnTo>
                      <a:pt x="1473" y="3144"/>
                    </a:lnTo>
                    <a:lnTo>
                      <a:pt x="1466" y="3152"/>
                    </a:lnTo>
                    <a:lnTo>
                      <a:pt x="1450" y="3160"/>
                    </a:lnTo>
                    <a:lnTo>
                      <a:pt x="1364" y="3198"/>
                    </a:lnTo>
                    <a:lnTo>
                      <a:pt x="1232" y="3238"/>
                    </a:lnTo>
                    <a:lnTo>
                      <a:pt x="1068" y="3269"/>
                    </a:lnTo>
                    <a:lnTo>
                      <a:pt x="897" y="3301"/>
                    </a:lnTo>
                    <a:lnTo>
                      <a:pt x="733" y="3316"/>
                    </a:lnTo>
                    <a:lnTo>
                      <a:pt x="654" y="3324"/>
                    </a:lnTo>
                    <a:lnTo>
                      <a:pt x="584" y="3316"/>
                    </a:lnTo>
                    <a:lnTo>
                      <a:pt x="530" y="3308"/>
                    </a:lnTo>
                    <a:lnTo>
                      <a:pt x="483" y="3292"/>
                    </a:lnTo>
                    <a:lnTo>
                      <a:pt x="413" y="3254"/>
                    </a:lnTo>
                    <a:lnTo>
                      <a:pt x="374" y="3222"/>
                    </a:lnTo>
                    <a:lnTo>
                      <a:pt x="359" y="3198"/>
                    </a:lnTo>
                    <a:lnTo>
                      <a:pt x="350" y="3168"/>
                    </a:lnTo>
                    <a:lnTo>
                      <a:pt x="366" y="3144"/>
                    </a:lnTo>
                    <a:lnTo>
                      <a:pt x="390" y="3113"/>
                    </a:lnTo>
                    <a:lnTo>
                      <a:pt x="421" y="3074"/>
                    </a:lnTo>
                    <a:lnTo>
                      <a:pt x="444" y="3035"/>
                    </a:lnTo>
                    <a:lnTo>
                      <a:pt x="460" y="3004"/>
                    </a:lnTo>
                    <a:lnTo>
                      <a:pt x="467" y="2957"/>
                    </a:lnTo>
                    <a:lnTo>
                      <a:pt x="483" y="2847"/>
                    </a:lnTo>
                    <a:lnTo>
                      <a:pt x="491" y="2707"/>
                    </a:lnTo>
                    <a:lnTo>
                      <a:pt x="491" y="2543"/>
                    </a:lnTo>
                    <a:lnTo>
                      <a:pt x="491" y="2388"/>
                    </a:lnTo>
                    <a:lnTo>
                      <a:pt x="483" y="2239"/>
                    </a:lnTo>
                    <a:lnTo>
                      <a:pt x="467" y="2122"/>
                    </a:lnTo>
                    <a:lnTo>
                      <a:pt x="453" y="2044"/>
                    </a:lnTo>
                    <a:lnTo>
                      <a:pt x="429" y="1990"/>
                    </a:lnTo>
                    <a:lnTo>
                      <a:pt x="397" y="1927"/>
                    </a:lnTo>
                    <a:lnTo>
                      <a:pt x="336" y="1826"/>
                    </a:lnTo>
                    <a:lnTo>
                      <a:pt x="312" y="1779"/>
                    </a:lnTo>
                    <a:lnTo>
                      <a:pt x="304" y="1740"/>
                    </a:lnTo>
                    <a:lnTo>
                      <a:pt x="304" y="1716"/>
                    </a:lnTo>
                    <a:lnTo>
                      <a:pt x="320" y="1701"/>
                    </a:lnTo>
                    <a:lnTo>
                      <a:pt x="327" y="1685"/>
                    </a:lnTo>
                    <a:lnTo>
                      <a:pt x="350" y="1677"/>
                    </a:lnTo>
                    <a:lnTo>
                      <a:pt x="374" y="1662"/>
                    </a:lnTo>
                    <a:lnTo>
                      <a:pt x="374" y="1639"/>
                    </a:lnTo>
                    <a:lnTo>
                      <a:pt x="374" y="1608"/>
                    </a:lnTo>
                    <a:lnTo>
                      <a:pt x="359" y="1568"/>
                    </a:lnTo>
                    <a:lnTo>
                      <a:pt x="304" y="1482"/>
                    </a:lnTo>
                    <a:lnTo>
                      <a:pt x="234" y="1389"/>
                    </a:lnTo>
                    <a:lnTo>
                      <a:pt x="163" y="1295"/>
                    </a:lnTo>
                    <a:lnTo>
                      <a:pt x="93" y="1217"/>
                    </a:lnTo>
                    <a:lnTo>
                      <a:pt x="23" y="1147"/>
                    </a:lnTo>
                    <a:lnTo>
                      <a:pt x="16" y="1100"/>
                    </a:lnTo>
                    <a:lnTo>
                      <a:pt x="0" y="983"/>
                    </a:lnTo>
                    <a:lnTo>
                      <a:pt x="0" y="906"/>
                    </a:lnTo>
                    <a:lnTo>
                      <a:pt x="8" y="812"/>
                    </a:lnTo>
                    <a:lnTo>
                      <a:pt x="16" y="718"/>
                    </a:lnTo>
                    <a:lnTo>
                      <a:pt x="39" y="616"/>
                    </a:lnTo>
                    <a:lnTo>
                      <a:pt x="78" y="515"/>
                    </a:lnTo>
                    <a:lnTo>
                      <a:pt x="125" y="414"/>
                    </a:lnTo>
                    <a:lnTo>
                      <a:pt x="187" y="320"/>
                    </a:lnTo>
                    <a:lnTo>
                      <a:pt x="226" y="274"/>
                    </a:lnTo>
                    <a:lnTo>
                      <a:pt x="273" y="234"/>
                    </a:lnTo>
                    <a:lnTo>
                      <a:pt x="320" y="187"/>
                    </a:lnTo>
                    <a:lnTo>
                      <a:pt x="374" y="148"/>
                    </a:lnTo>
                    <a:lnTo>
                      <a:pt x="429" y="117"/>
                    </a:lnTo>
                    <a:lnTo>
                      <a:pt x="499" y="86"/>
                    </a:lnTo>
                    <a:lnTo>
                      <a:pt x="569" y="54"/>
                    </a:lnTo>
                    <a:lnTo>
                      <a:pt x="647" y="31"/>
                    </a:lnTo>
                    <a:lnTo>
                      <a:pt x="733" y="16"/>
                    </a:lnTo>
                    <a:lnTo>
                      <a:pt x="818" y="0"/>
                    </a:lnTo>
                    <a:close/>
                  </a:path>
                </a:pathLst>
              </a:custGeom>
              <a:solidFill>
                <a:srgbClr val="F495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0" name="Freeform 250"/>
              <p:cNvSpPr>
                <a:spLocks/>
              </p:cNvSpPr>
              <p:nvPr/>
            </p:nvSpPr>
            <p:spPr bwMode="auto">
              <a:xfrm>
                <a:off x="4767" y="1775"/>
                <a:ext cx="68" cy="155"/>
              </a:xfrm>
              <a:custGeom>
                <a:avLst/>
                <a:gdLst/>
                <a:ahLst/>
                <a:cxnLst>
                  <a:cxn ang="0">
                    <a:pos x="32" y="382"/>
                  </a:cxn>
                  <a:cxn ang="0">
                    <a:pos x="102" y="422"/>
                  </a:cxn>
                  <a:cxn ang="0">
                    <a:pos x="233" y="460"/>
                  </a:cxn>
                  <a:cxn ang="0">
                    <a:pos x="444" y="476"/>
                  </a:cxn>
                  <a:cxn ang="0">
                    <a:pos x="561" y="492"/>
                  </a:cxn>
                  <a:cxn ang="0">
                    <a:pos x="654" y="539"/>
                  </a:cxn>
                  <a:cxn ang="0">
                    <a:pos x="725" y="609"/>
                  </a:cxn>
                  <a:cxn ang="0">
                    <a:pos x="779" y="694"/>
                  </a:cxn>
                  <a:cxn ang="0">
                    <a:pos x="834" y="881"/>
                  </a:cxn>
                  <a:cxn ang="0">
                    <a:pos x="834" y="1029"/>
                  </a:cxn>
                  <a:cxn ang="0">
                    <a:pos x="771" y="1497"/>
                  </a:cxn>
                  <a:cxn ang="0">
                    <a:pos x="725" y="1755"/>
                  </a:cxn>
                  <a:cxn ang="0">
                    <a:pos x="694" y="1841"/>
                  </a:cxn>
                  <a:cxn ang="0">
                    <a:pos x="647" y="1888"/>
                  </a:cxn>
                  <a:cxn ang="0">
                    <a:pos x="320" y="2036"/>
                  </a:cxn>
                  <a:cxn ang="0">
                    <a:pos x="210" y="2114"/>
                  </a:cxn>
                  <a:cxn ang="0">
                    <a:pos x="203" y="2129"/>
                  </a:cxn>
                  <a:cxn ang="0">
                    <a:pos x="265" y="2138"/>
                  </a:cxn>
                  <a:cxn ang="0">
                    <a:pos x="701" y="2083"/>
                  </a:cxn>
                  <a:cxn ang="0">
                    <a:pos x="865" y="2075"/>
                  </a:cxn>
                  <a:cxn ang="0">
                    <a:pos x="888" y="2083"/>
                  </a:cxn>
                  <a:cxn ang="0">
                    <a:pos x="858" y="2114"/>
                  </a:cxn>
                  <a:cxn ang="0">
                    <a:pos x="779" y="2153"/>
                  </a:cxn>
                  <a:cxn ang="0">
                    <a:pos x="374" y="2278"/>
                  </a:cxn>
                  <a:cxn ang="0">
                    <a:pos x="32" y="2379"/>
                  </a:cxn>
                  <a:cxn ang="0">
                    <a:pos x="0" y="2403"/>
                  </a:cxn>
                  <a:cxn ang="0">
                    <a:pos x="32" y="2442"/>
                  </a:cxn>
                  <a:cxn ang="0">
                    <a:pos x="109" y="2473"/>
                  </a:cxn>
                  <a:cxn ang="0">
                    <a:pos x="233" y="2489"/>
                  </a:cxn>
                  <a:cxn ang="0">
                    <a:pos x="476" y="2466"/>
                  </a:cxn>
                  <a:cxn ang="0">
                    <a:pos x="811" y="2403"/>
                  </a:cxn>
                  <a:cxn ang="0">
                    <a:pos x="1029" y="2325"/>
                  </a:cxn>
                  <a:cxn ang="0">
                    <a:pos x="1052" y="2309"/>
                  </a:cxn>
                  <a:cxn ang="0">
                    <a:pos x="989" y="2262"/>
                  </a:cxn>
                  <a:cxn ang="0">
                    <a:pos x="966" y="2223"/>
                  </a:cxn>
                  <a:cxn ang="0">
                    <a:pos x="989" y="2161"/>
                  </a:cxn>
                  <a:cxn ang="0">
                    <a:pos x="1060" y="2083"/>
                  </a:cxn>
                  <a:cxn ang="0">
                    <a:pos x="1068" y="2021"/>
                  </a:cxn>
                  <a:cxn ang="0">
                    <a:pos x="989" y="1935"/>
                  </a:cxn>
                  <a:cxn ang="0">
                    <a:pos x="943" y="1864"/>
                  </a:cxn>
                  <a:cxn ang="0">
                    <a:pos x="935" y="1802"/>
                  </a:cxn>
                  <a:cxn ang="0">
                    <a:pos x="966" y="1396"/>
                  </a:cxn>
                  <a:cxn ang="0">
                    <a:pos x="1005" y="928"/>
                  </a:cxn>
                  <a:cxn ang="0">
                    <a:pos x="989" y="749"/>
                  </a:cxn>
                  <a:cxn ang="0">
                    <a:pos x="912" y="483"/>
                  </a:cxn>
                  <a:cxn ang="0">
                    <a:pos x="741" y="8"/>
                  </a:cxn>
                  <a:cxn ang="0">
                    <a:pos x="514" y="0"/>
                  </a:cxn>
                  <a:cxn ang="0">
                    <a:pos x="304" y="47"/>
                  </a:cxn>
                  <a:cxn ang="0">
                    <a:pos x="210" y="94"/>
                  </a:cxn>
                  <a:cxn ang="0">
                    <a:pos x="132" y="164"/>
                  </a:cxn>
                  <a:cxn ang="0">
                    <a:pos x="62" y="249"/>
                  </a:cxn>
                  <a:cxn ang="0">
                    <a:pos x="8" y="359"/>
                  </a:cxn>
                </a:cxnLst>
                <a:rect l="0" t="0" r="r" b="b"/>
                <a:pathLst>
                  <a:path w="1075" h="2489">
                    <a:moveTo>
                      <a:pt x="8" y="359"/>
                    </a:moveTo>
                    <a:lnTo>
                      <a:pt x="32" y="382"/>
                    </a:lnTo>
                    <a:lnTo>
                      <a:pt x="55" y="398"/>
                    </a:lnTo>
                    <a:lnTo>
                      <a:pt x="102" y="422"/>
                    </a:lnTo>
                    <a:lnTo>
                      <a:pt x="156" y="445"/>
                    </a:lnTo>
                    <a:lnTo>
                      <a:pt x="233" y="460"/>
                    </a:lnTo>
                    <a:lnTo>
                      <a:pt x="327" y="476"/>
                    </a:lnTo>
                    <a:lnTo>
                      <a:pt x="444" y="476"/>
                    </a:lnTo>
                    <a:lnTo>
                      <a:pt x="507" y="476"/>
                    </a:lnTo>
                    <a:lnTo>
                      <a:pt x="561" y="492"/>
                    </a:lnTo>
                    <a:lnTo>
                      <a:pt x="608" y="515"/>
                    </a:lnTo>
                    <a:lnTo>
                      <a:pt x="654" y="539"/>
                    </a:lnTo>
                    <a:lnTo>
                      <a:pt x="694" y="570"/>
                    </a:lnTo>
                    <a:lnTo>
                      <a:pt x="725" y="609"/>
                    </a:lnTo>
                    <a:lnTo>
                      <a:pt x="755" y="647"/>
                    </a:lnTo>
                    <a:lnTo>
                      <a:pt x="779" y="694"/>
                    </a:lnTo>
                    <a:lnTo>
                      <a:pt x="811" y="788"/>
                    </a:lnTo>
                    <a:lnTo>
                      <a:pt x="834" y="881"/>
                    </a:lnTo>
                    <a:lnTo>
                      <a:pt x="834" y="960"/>
                    </a:lnTo>
                    <a:lnTo>
                      <a:pt x="834" y="1029"/>
                    </a:lnTo>
                    <a:lnTo>
                      <a:pt x="811" y="1216"/>
                    </a:lnTo>
                    <a:lnTo>
                      <a:pt x="771" y="1497"/>
                    </a:lnTo>
                    <a:lnTo>
                      <a:pt x="755" y="1638"/>
                    </a:lnTo>
                    <a:lnTo>
                      <a:pt x="725" y="1755"/>
                    </a:lnTo>
                    <a:lnTo>
                      <a:pt x="709" y="1802"/>
                    </a:lnTo>
                    <a:lnTo>
                      <a:pt x="694" y="1841"/>
                    </a:lnTo>
                    <a:lnTo>
                      <a:pt x="670" y="1872"/>
                    </a:lnTo>
                    <a:lnTo>
                      <a:pt x="647" y="1888"/>
                    </a:lnTo>
                    <a:lnTo>
                      <a:pt x="498" y="1942"/>
                    </a:lnTo>
                    <a:lnTo>
                      <a:pt x="320" y="2036"/>
                    </a:lnTo>
                    <a:lnTo>
                      <a:pt x="249" y="2075"/>
                    </a:lnTo>
                    <a:lnTo>
                      <a:pt x="210" y="2114"/>
                    </a:lnTo>
                    <a:lnTo>
                      <a:pt x="203" y="2122"/>
                    </a:lnTo>
                    <a:lnTo>
                      <a:pt x="203" y="2129"/>
                    </a:lnTo>
                    <a:lnTo>
                      <a:pt x="226" y="2138"/>
                    </a:lnTo>
                    <a:lnTo>
                      <a:pt x="265" y="2138"/>
                    </a:lnTo>
                    <a:lnTo>
                      <a:pt x="476" y="2106"/>
                    </a:lnTo>
                    <a:lnTo>
                      <a:pt x="701" y="2083"/>
                    </a:lnTo>
                    <a:lnTo>
                      <a:pt x="795" y="2075"/>
                    </a:lnTo>
                    <a:lnTo>
                      <a:pt x="865" y="2075"/>
                    </a:lnTo>
                    <a:lnTo>
                      <a:pt x="881" y="2075"/>
                    </a:lnTo>
                    <a:lnTo>
                      <a:pt x="888" y="2083"/>
                    </a:lnTo>
                    <a:lnTo>
                      <a:pt x="881" y="2099"/>
                    </a:lnTo>
                    <a:lnTo>
                      <a:pt x="858" y="2114"/>
                    </a:lnTo>
                    <a:lnTo>
                      <a:pt x="826" y="2138"/>
                    </a:lnTo>
                    <a:lnTo>
                      <a:pt x="779" y="2153"/>
                    </a:lnTo>
                    <a:lnTo>
                      <a:pt x="662" y="2200"/>
                    </a:lnTo>
                    <a:lnTo>
                      <a:pt x="374" y="2278"/>
                    </a:lnTo>
                    <a:lnTo>
                      <a:pt x="117" y="2349"/>
                    </a:lnTo>
                    <a:lnTo>
                      <a:pt x="32" y="2379"/>
                    </a:lnTo>
                    <a:lnTo>
                      <a:pt x="8" y="2395"/>
                    </a:lnTo>
                    <a:lnTo>
                      <a:pt x="0" y="2403"/>
                    </a:lnTo>
                    <a:lnTo>
                      <a:pt x="8" y="2419"/>
                    </a:lnTo>
                    <a:lnTo>
                      <a:pt x="32" y="2442"/>
                    </a:lnTo>
                    <a:lnTo>
                      <a:pt x="62" y="2457"/>
                    </a:lnTo>
                    <a:lnTo>
                      <a:pt x="109" y="2473"/>
                    </a:lnTo>
                    <a:lnTo>
                      <a:pt x="163" y="2481"/>
                    </a:lnTo>
                    <a:lnTo>
                      <a:pt x="233" y="2489"/>
                    </a:lnTo>
                    <a:lnTo>
                      <a:pt x="312" y="2481"/>
                    </a:lnTo>
                    <a:lnTo>
                      <a:pt x="476" y="2466"/>
                    </a:lnTo>
                    <a:lnTo>
                      <a:pt x="647" y="2434"/>
                    </a:lnTo>
                    <a:lnTo>
                      <a:pt x="811" y="2403"/>
                    </a:lnTo>
                    <a:lnTo>
                      <a:pt x="943" y="2363"/>
                    </a:lnTo>
                    <a:lnTo>
                      <a:pt x="1029" y="2325"/>
                    </a:lnTo>
                    <a:lnTo>
                      <a:pt x="1045" y="2317"/>
                    </a:lnTo>
                    <a:lnTo>
                      <a:pt x="1052" y="2309"/>
                    </a:lnTo>
                    <a:lnTo>
                      <a:pt x="1013" y="2278"/>
                    </a:lnTo>
                    <a:lnTo>
                      <a:pt x="989" y="2262"/>
                    </a:lnTo>
                    <a:lnTo>
                      <a:pt x="974" y="2246"/>
                    </a:lnTo>
                    <a:lnTo>
                      <a:pt x="966" y="2223"/>
                    </a:lnTo>
                    <a:lnTo>
                      <a:pt x="974" y="2192"/>
                    </a:lnTo>
                    <a:lnTo>
                      <a:pt x="989" y="2161"/>
                    </a:lnTo>
                    <a:lnTo>
                      <a:pt x="1029" y="2122"/>
                    </a:lnTo>
                    <a:lnTo>
                      <a:pt x="1060" y="2083"/>
                    </a:lnTo>
                    <a:lnTo>
                      <a:pt x="1075" y="2044"/>
                    </a:lnTo>
                    <a:lnTo>
                      <a:pt x="1068" y="2021"/>
                    </a:lnTo>
                    <a:lnTo>
                      <a:pt x="1045" y="1989"/>
                    </a:lnTo>
                    <a:lnTo>
                      <a:pt x="989" y="1935"/>
                    </a:lnTo>
                    <a:lnTo>
                      <a:pt x="959" y="1904"/>
                    </a:lnTo>
                    <a:lnTo>
                      <a:pt x="943" y="1864"/>
                    </a:lnTo>
                    <a:lnTo>
                      <a:pt x="935" y="1841"/>
                    </a:lnTo>
                    <a:lnTo>
                      <a:pt x="935" y="1802"/>
                    </a:lnTo>
                    <a:lnTo>
                      <a:pt x="935" y="1693"/>
                    </a:lnTo>
                    <a:lnTo>
                      <a:pt x="966" y="1396"/>
                    </a:lnTo>
                    <a:lnTo>
                      <a:pt x="998" y="1069"/>
                    </a:lnTo>
                    <a:lnTo>
                      <a:pt x="1005" y="928"/>
                    </a:lnTo>
                    <a:lnTo>
                      <a:pt x="998" y="804"/>
                    </a:lnTo>
                    <a:lnTo>
                      <a:pt x="989" y="749"/>
                    </a:lnTo>
                    <a:lnTo>
                      <a:pt x="974" y="679"/>
                    </a:lnTo>
                    <a:lnTo>
                      <a:pt x="912" y="483"/>
                    </a:lnTo>
                    <a:lnTo>
                      <a:pt x="834" y="258"/>
                    </a:lnTo>
                    <a:lnTo>
                      <a:pt x="741" y="8"/>
                    </a:lnTo>
                    <a:lnTo>
                      <a:pt x="624" y="0"/>
                    </a:lnTo>
                    <a:lnTo>
                      <a:pt x="514" y="0"/>
                    </a:lnTo>
                    <a:lnTo>
                      <a:pt x="406" y="15"/>
                    </a:lnTo>
                    <a:lnTo>
                      <a:pt x="304" y="47"/>
                    </a:lnTo>
                    <a:lnTo>
                      <a:pt x="257" y="71"/>
                    </a:lnTo>
                    <a:lnTo>
                      <a:pt x="210" y="94"/>
                    </a:lnTo>
                    <a:lnTo>
                      <a:pt x="172" y="125"/>
                    </a:lnTo>
                    <a:lnTo>
                      <a:pt x="132" y="164"/>
                    </a:lnTo>
                    <a:lnTo>
                      <a:pt x="93" y="202"/>
                    </a:lnTo>
                    <a:lnTo>
                      <a:pt x="62" y="249"/>
                    </a:lnTo>
                    <a:lnTo>
                      <a:pt x="39" y="305"/>
                    </a:lnTo>
                    <a:lnTo>
                      <a:pt x="8" y="359"/>
                    </a:lnTo>
                    <a:close/>
                  </a:path>
                </a:pathLst>
              </a:custGeom>
              <a:solidFill>
                <a:srgbClr val="F27D9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1" name="Freeform 251"/>
              <p:cNvSpPr>
                <a:spLocks/>
              </p:cNvSpPr>
              <p:nvPr/>
            </p:nvSpPr>
            <p:spPr bwMode="auto">
              <a:xfrm>
                <a:off x="4698" y="1563"/>
                <a:ext cx="59" cy="105"/>
              </a:xfrm>
              <a:custGeom>
                <a:avLst/>
                <a:gdLst/>
                <a:ahLst/>
                <a:cxnLst>
                  <a:cxn ang="0">
                    <a:pos x="148" y="1671"/>
                  </a:cxn>
                  <a:cxn ang="0">
                    <a:pos x="133" y="1631"/>
                  </a:cxn>
                  <a:cxn ang="0">
                    <a:pos x="93" y="1522"/>
                  </a:cxn>
                  <a:cxn ang="0">
                    <a:pos x="54" y="1374"/>
                  </a:cxn>
                  <a:cxn ang="0">
                    <a:pos x="31" y="1280"/>
                  </a:cxn>
                  <a:cxn ang="0">
                    <a:pos x="16" y="1186"/>
                  </a:cxn>
                  <a:cxn ang="0">
                    <a:pos x="0" y="1085"/>
                  </a:cxn>
                  <a:cxn ang="0">
                    <a:pos x="0" y="983"/>
                  </a:cxn>
                  <a:cxn ang="0">
                    <a:pos x="7" y="875"/>
                  </a:cxn>
                  <a:cxn ang="0">
                    <a:pos x="23" y="781"/>
                  </a:cxn>
                  <a:cxn ang="0">
                    <a:pos x="47" y="679"/>
                  </a:cxn>
                  <a:cxn ang="0">
                    <a:pos x="93" y="594"/>
                  </a:cxn>
                  <a:cxn ang="0">
                    <a:pos x="117" y="554"/>
                  </a:cxn>
                  <a:cxn ang="0">
                    <a:pos x="148" y="515"/>
                  </a:cxn>
                  <a:cxn ang="0">
                    <a:pos x="187" y="477"/>
                  </a:cxn>
                  <a:cxn ang="0">
                    <a:pos x="226" y="445"/>
                  </a:cxn>
                  <a:cxn ang="0">
                    <a:pos x="522" y="234"/>
                  </a:cxn>
                  <a:cxn ang="0">
                    <a:pos x="725" y="94"/>
                  </a:cxn>
                  <a:cxn ang="0">
                    <a:pos x="873" y="0"/>
                  </a:cxn>
                  <a:cxn ang="0">
                    <a:pos x="881" y="55"/>
                  </a:cxn>
                  <a:cxn ang="0">
                    <a:pos x="912" y="187"/>
                  </a:cxn>
                  <a:cxn ang="0">
                    <a:pos x="928" y="289"/>
                  </a:cxn>
                  <a:cxn ang="0">
                    <a:pos x="935" y="398"/>
                  </a:cxn>
                  <a:cxn ang="0">
                    <a:pos x="943" y="515"/>
                  </a:cxn>
                  <a:cxn ang="0">
                    <a:pos x="928" y="648"/>
                  </a:cxn>
                  <a:cxn ang="0">
                    <a:pos x="912" y="781"/>
                  </a:cxn>
                  <a:cxn ang="0">
                    <a:pos x="873" y="921"/>
                  </a:cxn>
                  <a:cxn ang="0">
                    <a:pos x="842" y="992"/>
                  </a:cxn>
                  <a:cxn ang="0">
                    <a:pos x="811" y="1062"/>
                  </a:cxn>
                  <a:cxn ang="0">
                    <a:pos x="779" y="1132"/>
                  </a:cxn>
                  <a:cxn ang="0">
                    <a:pos x="732" y="1194"/>
                  </a:cxn>
                  <a:cxn ang="0">
                    <a:pos x="686" y="1264"/>
                  </a:cxn>
                  <a:cxn ang="0">
                    <a:pos x="631" y="1327"/>
                  </a:cxn>
                  <a:cxn ang="0">
                    <a:pos x="569" y="1390"/>
                  </a:cxn>
                  <a:cxn ang="0">
                    <a:pos x="507" y="1451"/>
                  </a:cxn>
                  <a:cxn ang="0">
                    <a:pos x="428" y="1514"/>
                  </a:cxn>
                  <a:cxn ang="0">
                    <a:pos x="343" y="1568"/>
                  </a:cxn>
                  <a:cxn ang="0">
                    <a:pos x="250" y="1624"/>
                  </a:cxn>
                  <a:cxn ang="0">
                    <a:pos x="148" y="1671"/>
                  </a:cxn>
                </a:cxnLst>
                <a:rect l="0" t="0" r="r" b="b"/>
                <a:pathLst>
                  <a:path w="943" h="1671">
                    <a:moveTo>
                      <a:pt x="148" y="1671"/>
                    </a:moveTo>
                    <a:lnTo>
                      <a:pt x="133" y="1631"/>
                    </a:lnTo>
                    <a:lnTo>
                      <a:pt x="93" y="1522"/>
                    </a:lnTo>
                    <a:lnTo>
                      <a:pt x="54" y="1374"/>
                    </a:lnTo>
                    <a:lnTo>
                      <a:pt x="31" y="1280"/>
                    </a:lnTo>
                    <a:lnTo>
                      <a:pt x="16" y="1186"/>
                    </a:lnTo>
                    <a:lnTo>
                      <a:pt x="0" y="1085"/>
                    </a:lnTo>
                    <a:lnTo>
                      <a:pt x="0" y="983"/>
                    </a:lnTo>
                    <a:lnTo>
                      <a:pt x="7" y="875"/>
                    </a:lnTo>
                    <a:lnTo>
                      <a:pt x="23" y="781"/>
                    </a:lnTo>
                    <a:lnTo>
                      <a:pt x="47" y="679"/>
                    </a:lnTo>
                    <a:lnTo>
                      <a:pt x="93" y="594"/>
                    </a:lnTo>
                    <a:lnTo>
                      <a:pt x="117" y="554"/>
                    </a:lnTo>
                    <a:lnTo>
                      <a:pt x="148" y="515"/>
                    </a:lnTo>
                    <a:lnTo>
                      <a:pt x="187" y="477"/>
                    </a:lnTo>
                    <a:lnTo>
                      <a:pt x="226" y="445"/>
                    </a:lnTo>
                    <a:lnTo>
                      <a:pt x="522" y="234"/>
                    </a:lnTo>
                    <a:lnTo>
                      <a:pt x="725" y="94"/>
                    </a:lnTo>
                    <a:lnTo>
                      <a:pt x="873" y="0"/>
                    </a:lnTo>
                    <a:lnTo>
                      <a:pt x="881" y="55"/>
                    </a:lnTo>
                    <a:lnTo>
                      <a:pt x="912" y="187"/>
                    </a:lnTo>
                    <a:lnTo>
                      <a:pt x="928" y="289"/>
                    </a:lnTo>
                    <a:lnTo>
                      <a:pt x="935" y="398"/>
                    </a:lnTo>
                    <a:lnTo>
                      <a:pt x="943" y="515"/>
                    </a:lnTo>
                    <a:lnTo>
                      <a:pt x="928" y="648"/>
                    </a:lnTo>
                    <a:lnTo>
                      <a:pt x="912" y="781"/>
                    </a:lnTo>
                    <a:lnTo>
                      <a:pt x="873" y="921"/>
                    </a:lnTo>
                    <a:lnTo>
                      <a:pt x="842" y="992"/>
                    </a:lnTo>
                    <a:lnTo>
                      <a:pt x="811" y="1062"/>
                    </a:lnTo>
                    <a:lnTo>
                      <a:pt x="779" y="1132"/>
                    </a:lnTo>
                    <a:lnTo>
                      <a:pt x="732" y="1194"/>
                    </a:lnTo>
                    <a:lnTo>
                      <a:pt x="686" y="1264"/>
                    </a:lnTo>
                    <a:lnTo>
                      <a:pt x="631" y="1327"/>
                    </a:lnTo>
                    <a:lnTo>
                      <a:pt x="569" y="1390"/>
                    </a:lnTo>
                    <a:lnTo>
                      <a:pt x="507" y="1451"/>
                    </a:lnTo>
                    <a:lnTo>
                      <a:pt x="428" y="1514"/>
                    </a:lnTo>
                    <a:lnTo>
                      <a:pt x="343" y="1568"/>
                    </a:lnTo>
                    <a:lnTo>
                      <a:pt x="250" y="1624"/>
                    </a:lnTo>
                    <a:lnTo>
                      <a:pt x="148" y="1671"/>
                    </a:lnTo>
                    <a:close/>
                  </a:path>
                </a:pathLst>
              </a:custGeom>
              <a:solidFill>
                <a:srgbClr val="EB098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2" name="Rectangle 252"/>
              <p:cNvSpPr>
                <a:spLocks noChangeArrowheads="1"/>
              </p:cNvSpPr>
              <p:nvPr/>
            </p:nvSpPr>
            <p:spPr bwMode="auto">
              <a:xfrm>
                <a:off x="4738" y="1567"/>
                <a:ext cx="38" cy="44"/>
              </a:xfrm>
              <a:prstGeom prst="rect">
                <a:avLst/>
              </a:prstGeom>
              <a:solidFill>
                <a:srgbClr val="FCD3AD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3" name="Freeform 253"/>
              <p:cNvSpPr>
                <a:spLocks/>
              </p:cNvSpPr>
              <p:nvPr/>
            </p:nvSpPr>
            <p:spPr bwMode="auto">
              <a:xfrm>
                <a:off x="4660" y="1488"/>
                <a:ext cx="48" cy="58"/>
              </a:xfrm>
              <a:custGeom>
                <a:avLst/>
                <a:gdLst/>
                <a:ahLst/>
                <a:cxnLst>
                  <a:cxn ang="0">
                    <a:pos x="623" y="32"/>
                  </a:cxn>
                  <a:cxn ang="0">
                    <a:pos x="593" y="16"/>
                  </a:cxn>
                  <a:cxn ang="0">
                    <a:pos x="553" y="8"/>
                  </a:cxn>
                  <a:cxn ang="0">
                    <a:pos x="483" y="0"/>
                  </a:cxn>
                  <a:cxn ang="0">
                    <a:pos x="413" y="16"/>
                  </a:cxn>
                  <a:cxn ang="0">
                    <a:pos x="335" y="39"/>
                  </a:cxn>
                  <a:cxn ang="0">
                    <a:pos x="265" y="86"/>
                  </a:cxn>
                  <a:cxn ang="0">
                    <a:pos x="195" y="149"/>
                  </a:cxn>
                  <a:cxn ang="0">
                    <a:pos x="132" y="219"/>
                  </a:cxn>
                  <a:cxn ang="0">
                    <a:pos x="85" y="297"/>
                  </a:cxn>
                  <a:cxn ang="0">
                    <a:pos x="55" y="359"/>
                  </a:cxn>
                  <a:cxn ang="0">
                    <a:pos x="31" y="414"/>
                  </a:cxn>
                  <a:cxn ang="0">
                    <a:pos x="15" y="468"/>
                  </a:cxn>
                  <a:cxn ang="0">
                    <a:pos x="8" y="523"/>
                  </a:cxn>
                  <a:cxn ang="0">
                    <a:pos x="0" y="585"/>
                  </a:cxn>
                  <a:cxn ang="0">
                    <a:pos x="8" y="648"/>
                  </a:cxn>
                  <a:cxn ang="0">
                    <a:pos x="15" y="702"/>
                  </a:cxn>
                  <a:cxn ang="0">
                    <a:pos x="31" y="749"/>
                  </a:cxn>
                  <a:cxn ang="0">
                    <a:pos x="47" y="796"/>
                  </a:cxn>
                  <a:cxn ang="0">
                    <a:pos x="78" y="835"/>
                  </a:cxn>
                  <a:cxn ang="0">
                    <a:pos x="109" y="874"/>
                  </a:cxn>
                  <a:cxn ang="0">
                    <a:pos x="156" y="897"/>
                  </a:cxn>
                  <a:cxn ang="0">
                    <a:pos x="195" y="921"/>
                  </a:cxn>
                  <a:cxn ang="0">
                    <a:pos x="242" y="929"/>
                  </a:cxn>
                  <a:cxn ang="0">
                    <a:pos x="296" y="929"/>
                  </a:cxn>
                  <a:cxn ang="0">
                    <a:pos x="343" y="921"/>
                  </a:cxn>
                  <a:cxn ang="0">
                    <a:pos x="389" y="905"/>
                  </a:cxn>
                  <a:cxn ang="0">
                    <a:pos x="445" y="889"/>
                  </a:cxn>
                  <a:cxn ang="0">
                    <a:pos x="492" y="858"/>
                  </a:cxn>
                  <a:cxn ang="0">
                    <a:pos x="538" y="828"/>
                  </a:cxn>
                  <a:cxn ang="0">
                    <a:pos x="577" y="788"/>
                  </a:cxn>
                  <a:cxn ang="0">
                    <a:pos x="623" y="741"/>
                  </a:cxn>
                  <a:cxn ang="0">
                    <a:pos x="663" y="687"/>
                  </a:cxn>
                  <a:cxn ang="0">
                    <a:pos x="694" y="632"/>
                  </a:cxn>
                  <a:cxn ang="0">
                    <a:pos x="733" y="538"/>
                  </a:cxn>
                  <a:cxn ang="0">
                    <a:pos x="764" y="453"/>
                  </a:cxn>
                  <a:cxn ang="0">
                    <a:pos x="772" y="359"/>
                  </a:cxn>
                  <a:cxn ang="0">
                    <a:pos x="772" y="281"/>
                  </a:cxn>
                  <a:cxn ang="0">
                    <a:pos x="756" y="203"/>
                  </a:cxn>
                  <a:cxn ang="0">
                    <a:pos x="725" y="133"/>
                  </a:cxn>
                  <a:cxn ang="0">
                    <a:pos x="679" y="79"/>
                  </a:cxn>
                  <a:cxn ang="0">
                    <a:pos x="655" y="55"/>
                  </a:cxn>
                  <a:cxn ang="0">
                    <a:pos x="623" y="32"/>
                  </a:cxn>
                </a:cxnLst>
                <a:rect l="0" t="0" r="r" b="b"/>
                <a:pathLst>
                  <a:path w="772" h="929">
                    <a:moveTo>
                      <a:pt x="623" y="32"/>
                    </a:moveTo>
                    <a:lnTo>
                      <a:pt x="593" y="16"/>
                    </a:lnTo>
                    <a:lnTo>
                      <a:pt x="553" y="8"/>
                    </a:lnTo>
                    <a:lnTo>
                      <a:pt x="483" y="0"/>
                    </a:lnTo>
                    <a:lnTo>
                      <a:pt x="413" y="16"/>
                    </a:lnTo>
                    <a:lnTo>
                      <a:pt x="335" y="39"/>
                    </a:lnTo>
                    <a:lnTo>
                      <a:pt x="265" y="86"/>
                    </a:lnTo>
                    <a:lnTo>
                      <a:pt x="195" y="149"/>
                    </a:lnTo>
                    <a:lnTo>
                      <a:pt x="132" y="219"/>
                    </a:lnTo>
                    <a:lnTo>
                      <a:pt x="85" y="297"/>
                    </a:lnTo>
                    <a:lnTo>
                      <a:pt x="55" y="359"/>
                    </a:lnTo>
                    <a:lnTo>
                      <a:pt x="31" y="414"/>
                    </a:lnTo>
                    <a:lnTo>
                      <a:pt x="15" y="468"/>
                    </a:lnTo>
                    <a:lnTo>
                      <a:pt x="8" y="523"/>
                    </a:lnTo>
                    <a:lnTo>
                      <a:pt x="0" y="585"/>
                    </a:lnTo>
                    <a:lnTo>
                      <a:pt x="8" y="648"/>
                    </a:lnTo>
                    <a:lnTo>
                      <a:pt x="15" y="702"/>
                    </a:lnTo>
                    <a:lnTo>
                      <a:pt x="31" y="749"/>
                    </a:lnTo>
                    <a:lnTo>
                      <a:pt x="47" y="796"/>
                    </a:lnTo>
                    <a:lnTo>
                      <a:pt x="78" y="835"/>
                    </a:lnTo>
                    <a:lnTo>
                      <a:pt x="109" y="874"/>
                    </a:lnTo>
                    <a:lnTo>
                      <a:pt x="156" y="897"/>
                    </a:lnTo>
                    <a:lnTo>
                      <a:pt x="195" y="921"/>
                    </a:lnTo>
                    <a:lnTo>
                      <a:pt x="242" y="929"/>
                    </a:lnTo>
                    <a:lnTo>
                      <a:pt x="296" y="929"/>
                    </a:lnTo>
                    <a:lnTo>
                      <a:pt x="343" y="921"/>
                    </a:lnTo>
                    <a:lnTo>
                      <a:pt x="389" y="905"/>
                    </a:lnTo>
                    <a:lnTo>
                      <a:pt x="445" y="889"/>
                    </a:lnTo>
                    <a:lnTo>
                      <a:pt x="492" y="858"/>
                    </a:lnTo>
                    <a:lnTo>
                      <a:pt x="538" y="828"/>
                    </a:lnTo>
                    <a:lnTo>
                      <a:pt x="577" y="788"/>
                    </a:lnTo>
                    <a:lnTo>
                      <a:pt x="623" y="741"/>
                    </a:lnTo>
                    <a:lnTo>
                      <a:pt x="663" y="687"/>
                    </a:lnTo>
                    <a:lnTo>
                      <a:pt x="694" y="632"/>
                    </a:lnTo>
                    <a:lnTo>
                      <a:pt x="733" y="538"/>
                    </a:lnTo>
                    <a:lnTo>
                      <a:pt x="764" y="453"/>
                    </a:lnTo>
                    <a:lnTo>
                      <a:pt x="772" y="359"/>
                    </a:lnTo>
                    <a:lnTo>
                      <a:pt x="772" y="281"/>
                    </a:lnTo>
                    <a:lnTo>
                      <a:pt x="756" y="203"/>
                    </a:lnTo>
                    <a:lnTo>
                      <a:pt x="725" y="133"/>
                    </a:lnTo>
                    <a:lnTo>
                      <a:pt x="679" y="79"/>
                    </a:lnTo>
                    <a:lnTo>
                      <a:pt x="655" y="55"/>
                    </a:lnTo>
                    <a:lnTo>
                      <a:pt x="62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4" name="Freeform 254"/>
              <p:cNvSpPr>
                <a:spLocks/>
              </p:cNvSpPr>
              <p:nvPr/>
            </p:nvSpPr>
            <p:spPr bwMode="auto">
              <a:xfrm>
                <a:off x="4674" y="1490"/>
                <a:ext cx="34" cy="59"/>
              </a:xfrm>
              <a:custGeom>
                <a:avLst/>
                <a:gdLst/>
                <a:ahLst/>
                <a:cxnLst>
                  <a:cxn ang="0">
                    <a:pos x="538" y="54"/>
                  </a:cxn>
                  <a:cxn ang="0">
                    <a:pos x="397" y="0"/>
                  </a:cxn>
                  <a:cxn ang="0">
                    <a:pos x="367" y="15"/>
                  </a:cxn>
                  <a:cxn ang="0">
                    <a:pos x="312" y="70"/>
                  </a:cxn>
                  <a:cxn ang="0">
                    <a:pos x="234" y="155"/>
                  </a:cxn>
                  <a:cxn ang="0">
                    <a:pos x="156" y="265"/>
                  </a:cxn>
                  <a:cxn ang="0">
                    <a:pos x="117" y="327"/>
                  </a:cxn>
                  <a:cxn ang="0">
                    <a:pos x="86" y="398"/>
                  </a:cxn>
                  <a:cxn ang="0">
                    <a:pos x="47" y="475"/>
                  </a:cxn>
                  <a:cxn ang="0">
                    <a:pos x="23" y="553"/>
                  </a:cxn>
                  <a:cxn ang="0">
                    <a:pos x="8" y="639"/>
                  </a:cxn>
                  <a:cxn ang="0">
                    <a:pos x="0" y="725"/>
                  </a:cxn>
                  <a:cxn ang="0">
                    <a:pos x="0" y="810"/>
                  </a:cxn>
                  <a:cxn ang="0">
                    <a:pos x="8" y="904"/>
                  </a:cxn>
                  <a:cxn ang="0">
                    <a:pos x="133" y="943"/>
                  </a:cxn>
                  <a:cxn ang="0">
                    <a:pos x="538" y="54"/>
                  </a:cxn>
                </a:cxnLst>
                <a:rect l="0" t="0" r="r" b="b"/>
                <a:pathLst>
                  <a:path w="538" h="943">
                    <a:moveTo>
                      <a:pt x="538" y="54"/>
                    </a:moveTo>
                    <a:lnTo>
                      <a:pt x="397" y="0"/>
                    </a:lnTo>
                    <a:lnTo>
                      <a:pt x="367" y="15"/>
                    </a:lnTo>
                    <a:lnTo>
                      <a:pt x="312" y="70"/>
                    </a:lnTo>
                    <a:lnTo>
                      <a:pt x="234" y="155"/>
                    </a:lnTo>
                    <a:lnTo>
                      <a:pt x="156" y="265"/>
                    </a:lnTo>
                    <a:lnTo>
                      <a:pt x="117" y="327"/>
                    </a:lnTo>
                    <a:lnTo>
                      <a:pt x="86" y="398"/>
                    </a:lnTo>
                    <a:lnTo>
                      <a:pt x="47" y="475"/>
                    </a:lnTo>
                    <a:lnTo>
                      <a:pt x="23" y="553"/>
                    </a:lnTo>
                    <a:lnTo>
                      <a:pt x="8" y="639"/>
                    </a:lnTo>
                    <a:lnTo>
                      <a:pt x="0" y="725"/>
                    </a:lnTo>
                    <a:lnTo>
                      <a:pt x="0" y="810"/>
                    </a:lnTo>
                    <a:lnTo>
                      <a:pt x="8" y="904"/>
                    </a:lnTo>
                    <a:lnTo>
                      <a:pt x="133" y="943"/>
                    </a:lnTo>
                    <a:lnTo>
                      <a:pt x="538" y="54"/>
                    </a:lnTo>
                    <a:close/>
                  </a:path>
                </a:pathLst>
              </a:custGeom>
              <a:solidFill>
                <a:srgbClr val="F495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5" name="Freeform 255"/>
              <p:cNvSpPr>
                <a:spLocks/>
              </p:cNvSpPr>
              <p:nvPr/>
            </p:nvSpPr>
            <p:spPr bwMode="auto">
              <a:xfrm>
                <a:off x="4705" y="1614"/>
                <a:ext cx="119" cy="159"/>
              </a:xfrm>
              <a:custGeom>
                <a:avLst/>
                <a:gdLst/>
                <a:ahLst/>
                <a:cxnLst>
                  <a:cxn ang="0">
                    <a:pos x="429" y="0"/>
                  </a:cxn>
                  <a:cxn ang="0">
                    <a:pos x="367" y="86"/>
                  </a:cxn>
                  <a:cxn ang="0">
                    <a:pos x="304" y="195"/>
                  </a:cxn>
                  <a:cxn ang="0">
                    <a:pos x="234" y="344"/>
                  </a:cxn>
                  <a:cxn ang="0">
                    <a:pos x="164" y="515"/>
                  </a:cxn>
                  <a:cxn ang="0">
                    <a:pos x="125" y="616"/>
                  </a:cxn>
                  <a:cxn ang="0">
                    <a:pos x="102" y="718"/>
                  </a:cxn>
                  <a:cxn ang="0">
                    <a:pos x="70" y="835"/>
                  </a:cxn>
                  <a:cxn ang="0">
                    <a:pos x="55" y="952"/>
                  </a:cxn>
                  <a:cxn ang="0">
                    <a:pos x="39" y="1069"/>
                  </a:cxn>
                  <a:cxn ang="0">
                    <a:pos x="32" y="1194"/>
                  </a:cxn>
                  <a:cxn ang="0">
                    <a:pos x="16" y="1669"/>
                  </a:cxn>
                  <a:cxn ang="0">
                    <a:pos x="0" y="2044"/>
                  </a:cxn>
                  <a:cxn ang="0">
                    <a:pos x="0" y="2184"/>
                  </a:cxn>
                  <a:cxn ang="0">
                    <a:pos x="8" y="2301"/>
                  </a:cxn>
                  <a:cxn ang="0">
                    <a:pos x="16" y="2341"/>
                  </a:cxn>
                  <a:cxn ang="0">
                    <a:pos x="23" y="2380"/>
                  </a:cxn>
                  <a:cxn ang="0">
                    <a:pos x="39" y="2403"/>
                  </a:cxn>
                  <a:cxn ang="0">
                    <a:pos x="55" y="2418"/>
                  </a:cxn>
                  <a:cxn ang="0">
                    <a:pos x="93" y="2434"/>
                  </a:cxn>
                  <a:cxn ang="0">
                    <a:pos x="149" y="2450"/>
                  </a:cxn>
                  <a:cxn ang="0">
                    <a:pos x="336" y="2489"/>
                  </a:cxn>
                  <a:cxn ang="0">
                    <a:pos x="585" y="2512"/>
                  </a:cxn>
                  <a:cxn ang="0">
                    <a:pos x="725" y="2528"/>
                  </a:cxn>
                  <a:cxn ang="0">
                    <a:pos x="874" y="2535"/>
                  </a:cxn>
                  <a:cxn ang="0">
                    <a:pos x="1022" y="2535"/>
                  </a:cxn>
                  <a:cxn ang="0">
                    <a:pos x="1169" y="2528"/>
                  </a:cxn>
                  <a:cxn ang="0">
                    <a:pos x="1318" y="2512"/>
                  </a:cxn>
                  <a:cxn ang="0">
                    <a:pos x="1458" y="2489"/>
                  </a:cxn>
                  <a:cxn ang="0">
                    <a:pos x="1590" y="2450"/>
                  </a:cxn>
                  <a:cxn ang="0">
                    <a:pos x="1715" y="2403"/>
                  </a:cxn>
                  <a:cxn ang="0">
                    <a:pos x="1770" y="2380"/>
                  </a:cxn>
                  <a:cxn ang="0">
                    <a:pos x="1817" y="2348"/>
                  </a:cxn>
                  <a:cxn ang="0">
                    <a:pos x="1864" y="2317"/>
                  </a:cxn>
                  <a:cxn ang="0">
                    <a:pos x="1902" y="2278"/>
                  </a:cxn>
                  <a:cxn ang="0">
                    <a:pos x="1910" y="2208"/>
                  </a:cxn>
                  <a:cxn ang="0">
                    <a:pos x="1918" y="2013"/>
                  </a:cxn>
                  <a:cxn ang="0">
                    <a:pos x="1918" y="1880"/>
                  </a:cxn>
                  <a:cxn ang="0">
                    <a:pos x="1918" y="1732"/>
                  </a:cxn>
                  <a:cxn ang="0">
                    <a:pos x="1910" y="1568"/>
                  </a:cxn>
                  <a:cxn ang="0">
                    <a:pos x="1887" y="1388"/>
                  </a:cxn>
                  <a:cxn ang="0">
                    <a:pos x="1864" y="1201"/>
                  </a:cxn>
                  <a:cxn ang="0">
                    <a:pos x="1824" y="1014"/>
                  </a:cxn>
                  <a:cxn ang="0">
                    <a:pos x="1770" y="827"/>
                  </a:cxn>
                  <a:cxn ang="0">
                    <a:pos x="1700" y="639"/>
                  </a:cxn>
                  <a:cxn ang="0">
                    <a:pos x="1660" y="554"/>
                  </a:cxn>
                  <a:cxn ang="0">
                    <a:pos x="1614" y="468"/>
                  </a:cxn>
                  <a:cxn ang="0">
                    <a:pos x="1559" y="382"/>
                  </a:cxn>
                  <a:cxn ang="0">
                    <a:pos x="1504" y="304"/>
                  </a:cxn>
                  <a:cxn ang="0">
                    <a:pos x="1443" y="227"/>
                  </a:cxn>
                  <a:cxn ang="0">
                    <a:pos x="1380" y="156"/>
                  </a:cxn>
                  <a:cxn ang="0">
                    <a:pos x="1310" y="86"/>
                  </a:cxn>
                  <a:cxn ang="0">
                    <a:pos x="1232" y="23"/>
                  </a:cxn>
                  <a:cxn ang="0">
                    <a:pos x="1279" y="39"/>
                  </a:cxn>
                  <a:cxn ang="0">
                    <a:pos x="1295" y="54"/>
                  </a:cxn>
                  <a:cxn ang="0">
                    <a:pos x="1295" y="63"/>
                  </a:cxn>
                  <a:cxn ang="0">
                    <a:pos x="1286" y="63"/>
                  </a:cxn>
                  <a:cxn ang="0">
                    <a:pos x="1216" y="70"/>
                  </a:cxn>
                  <a:cxn ang="0">
                    <a:pos x="1068" y="63"/>
                  </a:cxn>
                  <a:cxn ang="0">
                    <a:pos x="811" y="39"/>
                  </a:cxn>
                  <a:cxn ang="0">
                    <a:pos x="429" y="0"/>
                  </a:cxn>
                </a:cxnLst>
                <a:rect l="0" t="0" r="r" b="b"/>
                <a:pathLst>
                  <a:path w="1918" h="2535">
                    <a:moveTo>
                      <a:pt x="429" y="0"/>
                    </a:moveTo>
                    <a:lnTo>
                      <a:pt x="367" y="86"/>
                    </a:lnTo>
                    <a:lnTo>
                      <a:pt x="304" y="195"/>
                    </a:lnTo>
                    <a:lnTo>
                      <a:pt x="234" y="344"/>
                    </a:lnTo>
                    <a:lnTo>
                      <a:pt x="164" y="515"/>
                    </a:lnTo>
                    <a:lnTo>
                      <a:pt x="125" y="616"/>
                    </a:lnTo>
                    <a:lnTo>
                      <a:pt x="102" y="718"/>
                    </a:lnTo>
                    <a:lnTo>
                      <a:pt x="70" y="835"/>
                    </a:lnTo>
                    <a:lnTo>
                      <a:pt x="55" y="952"/>
                    </a:lnTo>
                    <a:lnTo>
                      <a:pt x="39" y="1069"/>
                    </a:lnTo>
                    <a:lnTo>
                      <a:pt x="32" y="1194"/>
                    </a:lnTo>
                    <a:lnTo>
                      <a:pt x="16" y="1669"/>
                    </a:lnTo>
                    <a:lnTo>
                      <a:pt x="0" y="2044"/>
                    </a:lnTo>
                    <a:lnTo>
                      <a:pt x="0" y="2184"/>
                    </a:lnTo>
                    <a:lnTo>
                      <a:pt x="8" y="2301"/>
                    </a:lnTo>
                    <a:lnTo>
                      <a:pt x="16" y="2341"/>
                    </a:lnTo>
                    <a:lnTo>
                      <a:pt x="23" y="2380"/>
                    </a:lnTo>
                    <a:lnTo>
                      <a:pt x="39" y="2403"/>
                    </a:lnTo>
                    <a:lnTo>
                      <a:pt x="55" y="2418"/>
                    </a:lnTo>
                    <a:lnTo>
                      <a:pt x="93" y="2434"/>
                    </a:lnTo>
                    <a:lnTo>
                      <a:pt x="149" y="2450"/>
                    </a:lnTo>
                    <a:lnTo>
                      <a:pt x="336" y="2489"/>
                    </a:lnTo>
                    <a:lnTo>
                      <a:pt x="585" y="2512"/>
                    </a:lnTo>
                    <a:lnTo>
                      <a:pt x="725" y="2528"/>
                    </a:lnTo>
                    <a:lnTo>
                      <a:pt x="874" y="2535"/>
                    </a:lnTo>
                    <a:lnTo>
                      <a:pt x="1022" y="2535"/>
                    </a:lnTo>
                    <a:lnTo>
                      <a:pt x="1169" y="2528"/>
                    </a:lnTo>
                    <a:lnTo>
                      <a:pt x="1318" y="2512"/>
                    </a:lnTo>
                    <a:lnTo>
                      <a:pt x="1458" y="2489"/>
                    </a:lnTo>
                    <a:lnTo>
                      <a:pt x="1590" y="2450"/>
                    </a:lnTo>
                    <a:lnTo>
                      <a:pt x="1715" y="2403"/>
                    </a:lnTo>
                    <a:lnTo>
                      <a:pt x="1770" y="2380"/>
                    </a:lnTo>
                    <a:lnTo>
                      <a:pt x="1817" y="2348"/>
                    </a:lnTo>
                    <a:lnTo>
                      <a:pt x="1864" y="2317"/>
                    </a:lnTo>
                    <a:lnTo>
                      <a:pt x="1902" y="2278"/>
                    </a:lnTo>
                    <a:lnTo>
                      <a:pt x="1910" y="2208"/>
                    </a:lnTo>
                    <a:lnTo>
                      <a:pt x="1918" y="2013"/>
                    </a:lnTo>
                    <a:lnTo>
                      <a:pt x="1918" y="1880"/>
                    </a:lnTo>
                    <a:lnTo>
                      <a:pt x="1918" y="1732"/>
                    </a:lnTo>
                    <a:lnTo>
                      <a:pt x="1910" y="1568"/>
                    </a:lnTo>
                    <a:lnTo>
                      <a:pt x="1887" y="1388"/>
                    </a:lnTo>
                    <a:lnTo>
                      <a:pt x="1864" y="1201"/>
                    </a:lnTo>
                    <a:lnTo>
                      <a:pt x="1824" y="1014"/>
                    </a:lnTo>
                    <a:lnTo>
                      <a:pt x="1770" y="827"/>
                    </a:lnTo>
                    <a:lnTo>
                      <a:pt x="1700" y="639"/>
                    </a:lnTo>
                    <a:lnTo>
                      <a:pt x="1660" y="554"/>
                    </a:lnTo>
                    <a:lnTo>
                      <a:pt x="1614" y="468"/>
                    </a:lnTo>
                    <a:lnTo>
                      <a:pt x="1559" y="382"/>
                    </a:lnTo>
                    <a:lnTo>
                      <a:pt x="1504" y="304"/>
                    </a:lnTo>
                    <a:lnTo>
                      <a:pt x="1443" y="227"/>
                    </a:lnTo>
                    <a:lnTo>
                      <a:pt x="1380" y="156"/>
                    </a:lnTo>
                    <a:lnTo>
                      <a:pt x="1310" y="86"/>
                    </a:lnTo>
                    <a:lnTo>
                      <a:pt x="1232" y="23"/>
                    </a:lnTo>
                    <a:lnTo>
                      <a:pt x="1279" y="39"/>
                    </a:lnTo>
                    <a:lnTo>
                      <a:pt x="1295" y="54"/>
                    </a:lnTo>
                    <a:lnTo>
                      <a:pt x="1295" y="63"/>
                    </a:lnTo>
                    <a:lnTo>
                      <a:pt x="1286" y="63"/>
                    </a:lnTo>
                    <a:lnTo>
                      <a:pt x="1216" y="70"/>
                    </a:lnTo>
                    <a:lnTo>
                      <a:pt x="1068" y="63"/>
                    </a:lnTo>
                    <a:lnTo>
                      <a:pt x="811" y="39"/>
                    </a:lnTo>
                    <a:lnTo>
                      <a:pt x="429" y="0"/>
                    </a:lnTo>
                    <a:close/>
                  </a:path>
                </a:pathLst>
              </a:custGeom>
              <a:solidFill>
                <a:srgbClr val="EB098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6" name="Freeform 256"/>
              <p:cNvSpPr>
                <a:spLocks/>
              </p:cNvSpPr>
              <p:nvPr/>
            </p:nvSpPr>
            <p:spPr bwMode="auto">
              <a:xfrm>
                <a:off x="4777" y="1510"/>
                <a:ext cx="112" cy="188"/>
              </a:xfrm>
              <a:custGeom>
                <a:avLst/>
                <a:gdLst/>
                <a:ahLst/>
                <a:cxnLst>
                  <a:cxn ang="0">
                    <a:pos x="78" y="1685"/>
                  </a:cxn>
                  <a:cxn ang="0">
                    <a:pos x="141" y="1638"/>
                  </a:cxn>
                  <a:cxn ang="0">
                    <a:pos x="312" y="1521"/>
                  </a:cxn>
                  <a:cxn ang="0">
                    <a:pos x="506" y="1388"/>
                  </a:cxn>
                  <a:cxn ang="0">
                    <a:pos x="600" y="1342"/>
                  </a:cxn>
                  <a:cxn ang="0">
                    <a:pos x="678" y="1303"/>
                  </a:cxn>
                  <a:cxn ang="0">
                    <a:pos x="710" y="1287"/>
                  </a:cxn>
                  <a:cxn ang="0">
                    <a:pos x="740" y="1271"/>
                  </a:cxn>
                  <a:cxn ang="0">
                    <a:pos x="795" y="1225"/>
                  </a:cxn>
                  <a:cxn ang="0">
                    <a:pos x="834" y="1163"/>
                  </a:cxn>
                  <a:cxn ang="0">
                    <a:pos x="873" y="1100"/>
                  </a:cxn>
                  <a:cxn ang="0">
                    <a:pos x="920" y="999"/>
                  </a:cxn>
                  <a:cxn ang="0">
                    <a:pos x="943" y="967"/>
                  </a:cxn>
                  <a:cxn ang="0">
                    <a:pos x="958" y="960"/>
                  </a:cxn>
                  <a:cxn ang="0">
                    <a:pos x="967" y="960"/>
                  </a:cxn>
                  <a:cxn ang="0">
                    <a:pos x="982" y="952"/>
                  </a:cxn>
                  <a:cxn ang="0">
                    <a:pos x="998" y="929"/>
                  </a:cxn>
                  <a:cxn ang="0">
                    <a:pos x="1037" y="819"/>
                  </a:cxn>
                  <a:cxn ang="0">
                    <a:pos x="1075" y="663"/>
                  </a:cxn>
                  <a:cxn ang="0">
                    <a:pos x="1122" y="484"/>
                  </a:cxn>
                  <a:cxn ang="0">
                    <a:pos x="1192" y="156"/>
                  </a:cxn>
                  <a:cxn ang="0">
                    <a:pos x="1216" y="0"/>
                  </a:cxn>
                  <a:cxn ang="0">
                    <a:pos x="1302" y="8"/>
                  </a:cxn>
                  <a:cxn ang="0">
                    <a:pos x="1489" y="23"/>
                  </a:cxn>
                  <a:cxn ang="0">
                    <a:pos x="1590" y="32"/>
                  </a:cxn>
                  <a:cxn ang="0">
                    <a:pos x="1683" y="47"/>
                  </a:cxn>
                  <a:cxn ang="0">
                    <a:pos x="1753" y="70"/>
                  </a:cxn>
                  <a:cxn ang="0">
                    <a:pos x="1769" y="79"/>
                  </a:cxn>
                  <a:cxn ang="0">
                    <a:pos x="1785" y="94"/>
                  </a:cxn>
                  <a:cxn ang="0">
                    <a:pos x="1793" y="117"/>
                  </a:cxn>
                  <a:cxn ang="0">
                    <a:pos x="1785" y="180"/>
                  </a:cxn>
                  <a:cxn ang="0">
                    <a:pos x="1769" y="360"/>
                  </a:cxn>
                  <a:cxn ang="0">
                    <a:pos x="1730" y="609"/>
                  </a:cxn>
                  <a:cxn ang="0">
                    <a:pos x="1683" y="905"/>
                  </a:cxn>
                  <a:cxn ang="0">
                    <a:pos x="1629" y="1194"/>
                  </a:cxn>
                  <a:cxn ang="0">
                    <a:pos x="1566" y="1467"/>
                  </a:cxn>
                  <a:cxn ang="0">
                    <a:pos x="1505" y="1685"/>
                  </a:cxn>
                  <a:cxn ang="0">
                    <a:pos x="1473" y="1763"/>
                  </a:cxn>
                  <a:cxn ang="0">
                    <a:pos x="1442" y="1818"/>
                  </a:cxn>
                  <a:cxn ang="0">
                    <a:pos x="1271" y="2083"/>
                  </a:cxn>
                  <a:cxn ang="0">
                    <a:pos x="1037" y="2465"/>
                  </a:cxn>
                  <a:cxn ang="0">
                    <a:pos x="826" y="2816"/>
                  </a:cxn>
                  <a:cxn ang="0">
                    <a:pos x="756" y="2942"/>
                  </a:cxn>
                  <a:cxn ang="0">
                    <a:pos x="733" y="3004"/>
                  </a:cxn>
                  <a:cxn ang="0">
                    <a:pos x="724" y="3004"/>
                  </a:cxn>
                  <a:cxn ang="0">
                    <a:pos x="694" y="2980"/>
                  </a:cxn>
                  <a:cxn ang="0">
                    <a:pos x="577" y="2887"/>
                  </a:cxn>
                  <a:cxn ang="0">
                    <a:pos x="429" y="2731"/>
                  </a:cxn>
                  <a:cxn ang="0">
                    <a:pos x="350" y="2629"/>
                  </a:cxn>
                  <a:cxn ang="0">
                    <a:pos x="273" y="2528"/>
                  </a:cxn>
                  <a:cxn ang="0">
                    <a:pos x="195" y="2418"/>
                  </a:cxn>
                  <a:cxn ang="0">
                    <a:pos x="125" y="2310"/>
                  </a:cxn>
                  <a:cxn ang="0">
                    <a:pos x="71" y="2193"/>
                  </a:cxn>
                  <a:cxn ang="0">
                    <a:pos x="31" y="2083"/>
                  </a:cxn>
                  <a:cxn ang="0">
                    <a:pos x="15" y="2020"/>
                  </a:cxn>
                  <a:cxn ang="0">
                    <a:pos x="0" y="1974"/>
                  </a:cxn>
                  <a:cxn ang="0">
                    <a:pos x="0" y="1919"/>
                  </a:cxn>
                  <a:cxn ang="0">
                    <a:pos x="0" y="1865"/>
                  </a:cxn>
                  <a:cxn ang="0">
                    <a:pos x="8" y="1818"/>
                  </a:cxn>
                  <a:cxn ang="0">
                    <a:pos x="24" y="1771"/>
                  </a:cxn>
                  <a:cxn ang="0">
                    <a:pos x="47" y="1725"/>
                  </a:cxn>
                  <a:cxn ang="0">
                    <a:pos x="78" y="1685"/>
                  </a:cxn>
                </a:cxnLst>
                <a:rect l="0" t="0" r="r" b="b"/>
                <a:pathLst>
                  <a:path w="1793" h="3004">
                    <a:moveTo>
                      <a:pt x="78" y="1685"/>
                    </a:moveTo>
                    <a:lnTo>
                      <a:pt x="141" y="1638"/>
                    </a:lnTo>
                    <a:lnTo>
                      <a:pt x="312" y="1521"/>
                    </a:lnTo>
                    <a:lnTo>
                      <a:pt x="506" y="1388"/>
                    </a:lnTo>
                    <a:lnTo>
                      <a:pt x="600" y="1342"/>
                    </a:lnTo>
                    <a:lnTo>
                      <a:pt x="678" y="1303"/>
                    </a:lnTo>
                    <a:lnTo>
                      <a:pt x="710" y="1287"/>
                    </a:lnTo>
                    <a:lnTo>
                      <a:pt x="740" y="1271"/>
                    </a:lnTo>
                    <a:lnTo>
                      <a:pt x="795" y="1225"/>
                    </a:lnTo>
                    <a:lnTo>
                      <a:pt x="834" y="1163"/>
                    </a:lnTo>
                    <a:lnTo>
                      <a:pt x="873" y="1100"/>
                    </a:lnTo>
                    <a:lnTo>
                      <a:pt x="920" y="999"/>
                    </a:lnTo>
                    <a:lnTo>
                      <a:pt x="943" y="967"/>
                    </a:lnTo>
                    <a:lnTo>
                      <a:pt x="958" y="960"/>
                    </a:lnTo>
                    <a:lnTo>
                      <a:pt x="967" y="960"/>
                    </a:lnTo>
                    <a:lnTo>
                      <a:pt x="982" y="952"/>
                    </a:lnTo>
                    <a:lnTo>
                      <a:pt x="998" y="929"/>
                    </a:lnTo>
                    <a:lnTo>
                      <a:pt x="1037" y="819"/>
                    </a:lnTo>
                    <a:lnTo>
                      <a:pt x="1075" y="663"/>
                    </a:lnTo>
                    <a:lnTo>
                      <a:pt x="1122" y="484"/>
                    </a:lnTo>
                    <a:lnTo>
                      <a:pt x="1192" y="156"/>
                    </a:lnTo>
                    <a:lnTo>
                      <a:pt x="1216" y="0"/>
                    </a:lnTo>
                    <a:lnTo>
                      <a:pt x="1302" y="8"/>
                    </a:lnTo>
                    <a:lnTo>
                      <a:pt x="1489" y="23"/>
                    </a:lnTo>
                    <a:lnTo>
                      <a:pt x="1590" y="32"/>
                    </a:lnTo>
                    <a:lnTo>
                      <a:pt x="1683" y="47"/>
                    </a:lnTo>
                    <a:lnTo>
                      <a:pt x="1753" y="70"/>
                    </a:lnTo>
                    <a:lnTo>
                      <a:pt x="1769" y="79"/>
                    </a:lnTo>
                    <a:lnTo>
                      <a:pt x="1785" y="94"/>
                    </a:lnTo>
                    <a:lnTo>
                      <a:pt x="1793" y="117"/>
                    </a:lnTo>
                    <a:lnTo>
                      <a:pt x="1785" y="180"/>
                    </a:lnTo>
                    <a:lnTo>
                      <a:pt x="1769" y="360"/>
                    </a:lnTo>
                    <a:lnTo>
                      <a:pt x="1730" y="609"/>
                    </a:lnTo>
                    <a:lnTo>
                      <a:pt x="1683" y="905"/>
                    </a:lnTo>
                    <a:lnTo>
                      <a:pt x="1629" y="1194"/>
                    </a:lnTo>
                    <a:lnTo>
                      <a:pt x="1566" y="1467"/>
                    </a:lnTo>
                    <a:lnTo>
                      <a:pt x="1505" y="1685"/>
                    </a:lnTo>
                    <a:lnTo>
                      <a:pt x="1473" y="1763"/>
                    </a:lnTo>
                    <a:lnTo>
                      <a:pt x="1442" y="1818"/>
                    </a:lnTo>
                    <a:lnTo>
                      <a:pt x="1271" y="2083"/>
                    </a:lnTo>
                    <a:lnTo>
                      <a:pt x="1037" y="2465"/>
                    </a:lnTo>
                    <a:lnTo>
                      <a:pt x="826" y="2816"/>
                    </a:lnTo>
                    <a:lnTo>
                      <a:pt x="756" y="2942"/>
                    </a:lnTo>
                    <a:lnTo>
                      <a:pt x="733" y="3004"/>
                    </a:lnTo>
                    <a:lnTo>
                      <a:pt x="724" y="3004"/>
                    </a:lnTo>
                    <a:lnTo>
                      <a:pt x="694" y="2980"/>
                    </a:lnTo>
                    <a:lnTo>
                      <a:pt x="577" y="2887"/>
                    </a:lnTo>
                    <a:lnTo>
                      <a:pt x="429" y="2731"/>
                    </a:lnTo>
                    <a:lnTo>
                      <a:pt x="350" y="2629"/>
                    </a:lnTo>
                    <a:lnTo>
                      <a:pt x="273" y="2528"/>
                    </a:lnTo>
                    <a:lnTo>
                      <a:pt x="195" y="2418"/>
                    </a:lnTo>
                    <a:lnTo>
                      <a:pt x="125" y="2310"/>
                    </a:lnTo>
                    <a:lnTo>
                      <a:pt x="71" y="2193"/>
                    </a:lnTo>
                    <a:lnTo>
                      <a:pt x="31" y="2083"/>
                    </a:lnTo>
                    <a:lnTo>
                      <a:pt x="15" y="2020"/>
                    </a:lnTo>
                    <a:lnTo>
                      <a:pt x="0" y="1974"/>
                    </a:lnTo>
                    <a:lnTo>
                      <a:pt x="0" y="1919"/>
                    </a:lnTo>
                    <a:lnTo>
                      <a:pt x="0" y="1865"/>
                    </a:lnTo>
                    <a:lnTo>
                      <a:pt x="8" y="1818"/>
                    </a:lnTo>
                    <a:lnTo>
                      <a:pt x="24" y="1771"/>
                    </a:lnTo>
                    <a:lnTo>
                      <a:pt x="47" y="1725"/>
                    </a:lnTo>
                    <a:lnTo>
                      <a:pt x="78" y="1685"/>
                    </a:lnTo>
                    <a:close/>
                  </a:path>
                </a:pathLst>
              </a:custGeom>
              <a:solidFill>
                <a:srgbClr val="EB098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7" name="Freeform 257"/>
              <p:cNvSpPr>
                <a:spLocks/>
              </p:cNvSpPr>
              <p:nvPr/>
            </p:nvSpPr>
            <p:spPr bwMode="auto">
              <a:xfrm>
                <a:off x="4692" y="1623"/>
                <a:ext cx="139" cy="207"/>
              </a:xfrm>
              <a:custGeom>
                <a:avLst/>
                <a:gdLst/>
                <a:ahLst/>
                <a:cxnLst>
                  <a:cxn ang="0">
                    <a:pos x="257" y="624"/>
                  </a:cxn>
                  <a:cxn ang="0">
                    <a:pos x="194" y="1108"/>
                  </a:cxn>
                  <a:cxn ang="0">
                    <a:pos x="140" y="1490"/>
                  </a:cxn>
                  <a:cxn ang="0">
                    <a:pos x="124" y="1647"/>
                  </a:cxn>
                  <a:cxn ang="0">
                    <a:pos x="124" y="1764"/>
                  </a:cxn>
                  <a:cxn ang="0">
                    <a:pos x="117" y="1888"/>
                  </a:cxn>
                  <a:cxn ang="0">
                    <a:pos x="101" y="2068"/>
                  </a:cxn>
                  <a:cxn ang="0">
                    <a:pos x="62" y="2497"/>
                  </a:cxn>
                  <a:cxn ang="0">
                    <a:pos x="0" y="3051"/>
                  </a:cxn>
                  <a:cxn ang="0">
                    <a:pos x="0" y="3082"/>
                  </a:cxn>
                  <a:cxn ang="0">
                    <a:pos x="7" y="3113"/>
                  </a:cxn>
                  <a:cxn ang="0">
                    <a:pos x="23" y="3121"/>
                  </a:cxn>
                  <a:cxn ang="0">
                    <a:pos x="31" y="3129"/>
                  </a:cxn>
                  <a:cxn ang="0">
                    <a:pos x="124" y="3152"/>
                  </a:cxn>
                  <a:cxn ang="0">
                    <a:pos x="327" y="3192"/>
                  </a:cxn>
                  <a:cxn ang="0">
                    <a:pos x="615" y="3230"/>
                  </a:cxn>
                  <a:cxn ang="0">
                    <a:pos x="950" y="3269"/>
                  </a:cxn>
                  <a:cxn ang="0">
                    <a:pos x="1310" y="3300"/>
                  </a:cxn>
                  <a:cxn ang="0">
                    <a:pos x="1488" y="3308"/>
                  </a:cxn>
                  <a:cxn ang="0">
                    <a:pos x="1652" y="3308"/>
                  </a:cxn>
                  <a:cxn ang="0">
                    <a:pos x="1816" y="3300"/>
                  </a:cxn>
                  <a:cxn ang="0">
                    <a:pos x="1956" y="3285"/>
                  </a:cxn>
                  <a:cxn ang="0">
                    <a:pos x="2073" y="3261"/>
                  </a:cxn>
                  <a:cxn ang="0">
                    <a:pos x="2127" y="3246"/>
                  </a:cxn>
                  <a:cxn ang="0">
                    <a:pos x="2174" y="3223"/>
                  </a:cxn>
                  <a:cxn ang="0">
                    <a:pos x="2197" y="3144"/>
                  </a:cxn>
                  <a:cxn ang="0">
                    <a:pos x="2213" y="3075"/>
                  </a:cxn>
                  <a:cxn ang="0">
                    <a:pos x="2221" y="3003"/>
                  </a:cxn>
                  <a:cxn ang="0">
                    <a:pos x="2213" y="2700"/>
                  </a:cxn>
                  <a:cxn ang="0">
                    <a:pos x="2190" y="2092"/>
                  </a:cxn>
                  <a:cxn ang="0">
                    <a:pos x="2167" y="1764"/>
                  </a:cxn>
                  <a:cxn ang="0">
                    <a:pos x="2143" y="1451"/>
                  </a:cxn>
                  <a:cxn ang="0">
                    <a:pos x="2120" y="1202"/>
                  </a:cxn>
                  <a:cxn ang="0">
                    <a:pos x="2104" y="1108"/>
                  </a:cxn>
                  <a:cxn ang="0">
                    <a:pos x="2080" y="1046"/>
                  </a:cxn>
                  <a:cxn ang="0">
                    <a:pos x="2050" y="983"/>
                  </a:cxn>
                  <a:cxn ang="0">
                    <a:pos x="1987" y="889"/>
                  </a:cxn>
                  <a:cxn ang="0">
                    <a:pos x="1902" y="781"/>
                  </a:cxn>
                  <a:cxn ang="0">
                    <a:pos x="1801" y="655"/>
                  </a:cxn>
                  <a:cxn ang="0">
                    <a:pos x="1675" y="531"/>
                  </a:cxn>
                  <a:cxn ang="0">
                    <a:pos x="1542" y="398"/>
                  </a:cxn>
                  <a:cxn ang="0">
                    <a:pos x="1403" y="281"/>
                  </a:cxn>
                  <a:cxn ang="0">
                    <a:pos x="1247" y="172"/>
                  </a:cxn>
                  <a:cxn ang="0">
                    <a:pos x="1177" y="125"/>
                  </a:cxn>
                  <a:cxn ang="0">
                    <a:pos x="1099" y="86"/>
                  </a:cxn>
                  <a:cxn ang="0">
                    <a:pos x="1021" y="55"/>
                  </a:cxn>
                  <a:cxn ang="0">
                    <a:pos x="943" y="23"/>
                  </a:cxn>
                  <a:cxn ang="0">
                    <a:pos x="873" y="8"/>
                  </a:cxn>
                  <a:cxn ang="0">
                    <a:pos x="803" y="0"/>
                  </a:cxn>
                  <a:cxn ang="0">
                    <a:pos x="725" y="8"/>
                  </a:cxn>
                  <a:cxn ang="0">
                    <a:pos x="662" y="16"/>
                  </a:cxn>
                  <a:cxn ang="0">
                    <a:pos x="592" y="39"/>
                  </a:cxn>
                  <a:cxn ang="0">
                    <a:pos x="538" y="79"/>
                  </a:cxn>
                  <a:cxn ang="0">
                    <a:pos x="475" y="133"/>
                  </a:cxn>
                  <a:cxn ang="0">
                    <a:pos x="421" y="196"/>
                  </a:cxn>
                  <a:cxn ang="0">
                    <a:pos x="374" y="281"/>
                  </a:cxn>
                  <a:cxn ang="0">
                    <a:pos x="327" y="374"/>
                  </a:cxn>
                  <a:cxn ang="0">
                    <a:pos x="288" y="491"/>
                  </a:cxn>
                  <a:cxn ang="0">
                    <a:pos x="257" y="624"/>
                  </a:cxn>
                </a:cxnLst>
                <a:rect l="0" t="0" r="r" b="b"/>
                <a:pathLst>
                  <a:path w="2221" h="3308">
                    <a:moveTo>
                      <a:pt x="257" y="624"/>
                    </a:moveTo>
                    <a:lnTo>
                      <a:pt x="194" y="1108"/>
                    </a:lnTo>
                    <a:lnTo>
                      <a:pt x="140" y="1490"/>
                    </a:lnTo>
                    <a:lnTo>
                      <a:pt x="124" y="1647"/>
                    </a:lnTo>
                    <a:lnTo>
                      <a:pt x="124" y="1764"/>
                    </a:lnTo>
                    <a:lnTo>
                      <a:pt x="117" y="1888"/>
                    </a:lnTo>
                    <a:lnTo>
                      <a:pt x="101" y="2068"/>
                    </a:lnTo>
                    <a:lnTo>
                      <a:pt x="62" y="2497"/>
                    </a:lnTo>
                    <a:lnTo>
                      <a:pt x="0" y="3051"/>
                    </a:lnTo>
                    <a:lnTo>
                      <a:pt x="0" y="3082"/>
                    </a:lnTo>
                    <a:lnTo>
                      <a:pt x="7" y="3113"/>
                    </a:lnTo>
                    <a:lnTo>
                      <a:pt x="23" y="3121"/>
                    </a:lnTo>
                    <a:lnTo>
                      <a:pt x="31" y="3129"/>
                    </a:lnTo>
                    <a:lnTo>
                      <a:pt x="124" y="3152"/>
                    </a:lnTo>
                    <a:lnTo>
                      <a:pt x="327" y="3192"/>
                    </a:lnTo>
                    <a:lnTo>
                      <a:pt x="615" y="3230"/>
                    </a:lnTo>
                    <a:lnTo>
                      <a:pt x="950" y="3269"/>
                    </a:lnTo>
                    <a:lnTo>
                      <a:pt x="1310" y="3300"/>
                    </a:lnTo>
                    <a:lnTo>
                      <a:pt x="1488" y="3308"/>
                    </a:lnTo>
                    <a:lnTo>
                      <a:pt x="1652" y="3308"/>
                    </a:lnTo>
                    <a:lnTo>
                      <a:pt x="1816" y="3300"/>
                    </a:lnTo>
                    <a:lnTo>
                      <a:pt x="1956" y="3285"/>
                    </a:lnTo>
                    <a:lnTo>
                      <a:pt x="2073" y="3261"/>
                    </a:lnTo>
                    <a:lnTo>
                      <a:pt x="2127" y="3246"/>
                    </a:lnTo>
                    <a:lnTo>
                      <a:pt x="2174" y="3223"/>
                    </a:lnTo>
                    <a:lnTo>
                      <a:pt x="2197" y="3144"/>
                    </a:lnTo>
                    <a:lnTo>
                      <a:pt x="2213" y="3075"/>
                    </a:lnTo>
                    <a:lnTo>
                      <a:pt x="2221" y="3003"/>
                    </a:lnTo>
                    <a:lnTo>
                      <a:pt x="2213" y="2700"/>
                    </a:lnTo>
                    <a:lnTo>
                      <a:pt x="2190" y="2092"/>
                    </a:lnTo>
                    <a:lnTo>
                      <a:pt x="2167" y="1764"/>
                    </a:lnTo>
                    <a:lnTo>
                      <a:pt x="2143" y="1451"/>
                    </a:lnTo>
                    <a:lnTo>
                      <a:pt x="2120" y="1202"/>
                    </a:lnTo>
                    <a:lnTo>
                      <a:pt x="2104" y="1108"/>
                    </a:lnTo>
                    <a:lnTo>
                      <a:pt x="2080" y="1046"/>
                    </a:lnTo>
                    <a:lnTo>
                      <a:pt x="2050" y="983"/>
                    </a:lnTo>
                    <a:lnTo>
                      <a:pt x="1987" y="889"/>
                    </a:lnTo>
                    <a:lnTo>
                      <a:pt x="1902" y="781"/>
                    </a:lnTo>
                    <a:lnTo>
                      <a:pt x="1801" y="655"/>
                    </a:lnTo>
                    <a:lnTo>
                      <a:pt x="1675" y="531"/>
                    </a:lnTo>
                    <a:lnTo>
                      <a:pt x="1542" y="398"/>
                    </a:lnTo>
                    <a:lnTo>
                      <a:pt x="1403" y="281"/>
                    </a:lnTo>
                    <a:lnTo>
                      <a:pt x="1247" y="172"/>
                    </a:lnTo>
                    <a:lnTo>
                      <a:pt x="1177" y="125"/>
                    </a:lnTo>
                    <a:lnTo>
                      <a:pt x="1099" y="86"/>
                    </a:lnTo>
                    <a:lnTo>
                      <a:pt x="1021" y="55"/>
                    </a:lnTo>
                    <a:lnTo>
                      <a:pt x="943" y="23"/>
                    </a:lnTo>
                    <a:lnTo>
                      <a:pt x="873" y="8"/>
                    </a:lnTo>
                    <a:lnTo>
                      <a:pt x="803" y="0"/>
                    </a:lnTo>
                    <a:lnTo>
                      <a:pt x="725" y="8"/>
                    </a:lnTo>
                    <a:lnTo>
                      <a:pt x="662" y="16"/>
                    </a:lnTo>
                    <a:lnTo>
                      <a:pt x="592" y="39"/>
                    </a:lnTo>
                    <a:lnTo>
                      <a:pt x="538" y="79"/>
                    </a:lnTo>
                    <a:lnTo>
                      <a:pt x="475" y="133"/>
                    </a:lnTo>
                    <a:lnTo>
                      <a:pt x="421" y="196"/>
                    </a:lnTo>
                    <a:lnTo>
                      <a:pt x="374" y="281"/>
                    </a:lnTo>
                    <a:lnTo>
                      <a:pt x="327" y="374"/>
                    </a:lnTo>
                    <a:lnTo>
                      <a:pt x="288" y="491"/>
                    </a:lnTo>
                    <a:lnTo>
                      <a:pt x="257" y="624"/>
                    </a:lnTo>
                    <a:close/>
                  </a:path>
                </a:pathLst>
              </a:custGeom>
              <a:solidFill>
                <a:srgbClr val="EB098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8" name="Freeform 258"/>
              <p:cNvSpPr>
                <a:spLocks/>
              </p:cNvSpPr>
              <p:nvPr/>
            </p:nvSpPr>
            <p:spPr bwMode="auto">
              <a:xfrm>
                <a:off x="4784" y="1510"/>
                <a:ext cx="104" cy="105"/>
              </a:xfrm>
              <a:custGeom>
                <a:avLst/>
                <a:gdLst/>
                <a:ahLst/>
                <a:cxnLst>
                  <a:cxn ang="0">
                    <a:pos x="1083" y="156"/>
                  </a:cxn>
                  <a:cxn ang="0">
                    <a:pos x="966" y="663"/>
                  </a:cxn>
                  <a:cxn ang="0">
                    <a:pos x="889" y="929"/>
                  </a:cxn>
                  <a:cxn ang="0">
                    <a:pos x="858" y="960"/>
                  </a:cxn>
                  <a:cxn ang="0">
                    <a:pos x="834" y="967"/>
                  </a:cxn>
                  <a:cxn ang="0">
                    <a:pos x="764" y="1100"/>
                  </a:cxn>
                  <a:cxn ang="0">
                    <a:pos x="686" y="1225"/>
                  </a:cxn>
                  <a:cxn ang="0">
                    <a:pos x="601" y="1287"/>
                  </a:cxn>
                  <a:cxn ang="0">
                    <a:pos x="507" y="1334"/>
                  </a:cxn>
                  <a:cxn ang="0">
                    <a:pos x="266" y="1475"/>
                  </a:cxn>
                  <a:cxn ang="0">
                    <a:pos x="0" y="1662"/>
                  </a:cxn>
                  <a:cxn ang="0">
                    <a:pos x="117" y="1669"/>
                  </a:cxn>
                  <a:cxn ang="0">
                    <a:pos x="241" y="1631"/>
                  </a:cxn>
                  <a:cxn ang="0">
                    <a:pos x="383" y="1561"/>
                  </a:cxn>
                  <a:cxn ang="0">
                    <a:pos x="639" y="1381"/>
                  </a:cxn>
                  <a:cxn ang="0">
                    <a:pos x="811" y="1264"/>
                  </a:cxn>
                  <a:cxn ang="0">
                    <a:pos x="896" y="1225"/>
                  </a:cxn>
                  <a:cxn ang="0">
                    <a:pos x="998" y="1233"/>
                  </a:cxn>
                  <a:cxn ang="0">
                    <a:pos x="1107" y="1210"/>
                  </a:cxn>
                  <a:cxn ang="0">
                    <a:pos x="1153" y="1178"/>
                  </a:cxn>
                  <a:cxn ang="0">
                    <a:pos x="1162" y="1139"/>
                  </a:cxn>
                  <a:cxn ang="0">
                    <a:pos x="1130" y="1069"/>
                  </a:cxn>
                  <a:cxn ang="0">
                    <a:pos x="1060" y="976"/>
                  </a:cxn>
                  <a:cxn ang="0">
                    <a:pos x="1029" y="889"/>
                  </a:cxn>
                  <a:cxn ang="0">
                    <a:pos x="1029" y="788"/>
                  </a:cxn>
                  <a:cxn ang="0">
                    <a:pos x="1060" y="624"/>
                  </a:cxn>
                  <a:cxn ang="0">
                    <a:pos x="1138" y="421"/>
                  </a:cxn>
                  <a:cxn ang="0">
                    <a:pos x="1193" y="281"/>
                  </a:cxn>
                  <a:cxn ang="0">
                    <a:pos x="1224" y="227"/>
                  </a:cxn>
                  <a:cxn ang="0">
                    <a:pos x="1286" y="187"/>
                  </a:cxn>
                  <a:cxn ang="0">
                    <a:pos x="1450" y="133"/>
                  </a:cxn>
                  <a:cxn ang="0">
                    <a:pos x="1676" y="94"/>
                  </a:cxn>
                  <a:cxn ang="0">
                    <a:pos x="1644" y="70"/>
                  </a:cxn>
                  <a:cxn ang="0">
                    <a:pos x="1481" y="32"/>
                  </a:cxn>
                  <a:cxn ang="0">
                    <a:pos x="1193" y="8"/>
                  </a:cxn>
                </a:cxnLst>
                <a:rect l="0" t="0" r="r" b="b"/>
                <a:pathLst>
                  <a:path w="1676" h="1669">
                    <a:moveTo>
                      <a:pt x="1107" y="0"/>
                    </a:moveTo>
                    <a:lnTo>
                      <a:pt x="1083" y="156"/>
                    </a:lnTo>
                    <a:lnTo>
                      <a:pt x="1013" y="484"/>
                    </a:lnTo>
                    <a:lnTo>
                      <a:pt x="966" y="663"/>
                    </a:lnTo>
                    <a:lnTo>
                      <a:pt x="928" y="819"/>
                    </a:lnTo>
                    <a:lnTo>
                      <a:pt x="889" y="929"/>
                    </a:lnTo>
                    <a:lnTo>
                      <a:pt x="873" y="952"/>
                    </a:lnTo>
                    <a:lnTo>
                      <a:pt x="858" y="960"/>
                    </a:lnTo>
                    <a:lnTo>
                      <a:pt x="849" y="960"/>
                    </a:lnTo>
                    <a:lnTo>
                      <a:pt x="834" y="967"/>
                    </a:lnTo>
                    <a:lnTo>
                      <a:pt x="811" y="999"/>
                    </a:lnTo>
                    <a:lnTo>
                      <a:pt x="764" y="1100"/>
                    </a:lnTo>
                    <a:lnTo>
                      <a:pt x="725" y="1163"/>
                    </a:lnTo>
                    <a:lnTo>
                      <a:pt x="686" y="1225"/>
                    </a:lnTo>
                    <a:lnTo>
                      <a:pt x="631" y="1271"/>
                    </a:lnTo>
                    <a:lnTo>
                      <a:pt x="601" y="1287"/>
                    </a:lnTo>
                    <a:lnTo>
                      <a:pt x="569" y="1303"/>
                    </a:lnTo>
                    <a:lnTo>
                      <a:pt x="507" y="1334"/>
                    </a:lnTo>
                    <a:lnTo>
                      <a:pt x="429" y="1374"/>
                    </a:lnTo>
                    <a:lnTo>
                      <a:pt x="266" y="1475"/>
                    </a:lnTo>
                    <a:lnTo>
                      <a:pt x="109" y="1584"/>
                    </a:lnTo>
                    <a:lnTo>
                      <a:pt x="0" y="1662"/>
                    </a:lnTo>
                    <a:lnTo>
                      <a:pt x="55" y="1669"/>
                    </a:lnTo>
                    <a:lnTo>
                      <a:pt x="117" y="1669"/>
                    </a:lnTo>
                    <a:lnTo>
                      <a:pt x="180" y="1654"/>
                    </a:lnTo>
                    <a:lnTo>
                      <a:pt x="241" y="1631"/>
                    </a:lnTo>
                    <a:lnTo>
                      <a:pt x="312" y="1599"/>
                    </a:lnTo>
                    <a:lnTo>
                      <a:pt x="383" y="1561"/>
                    </a:lnTo>
                    <a:lnTo>
                      <a:pt x="514" y="1475"/>
                    </a:lnTo>
                    <a:lnTo>
                      <a:pt x="639" y="1381"/>
                    </a:lnTo>
                    <a:lnTo>
                      <a:pt x="756" y="1295"/>
                    </a:lnTo>
                    <a:lnTo>
                      <a:pt x="811" y="1264"/>
                    </a:lnTo>
                    <a:lnTo>
                      <a:pt x="858" y="1241"/>
                    </a:lnTo>
                    <a:lnTo>
                      <a:pt x="896" y="1225"/>
                    </a:lnTo>
                    <a:lnTo>
                      <a:pt x="935" y="1225"/>
                    </a:lnTo>
                    <a:lnTo>
                      <a:pt x="998" y="1233"/>
                    </a:lnTo>
                    <a:lnTo>
                      <a:pt x="1060" y="1225"/>
                    </a:lnTo>
                    <a:lnTo>
                      <a:pt x="1107" y="1210"/>
                    </a:lnTo>
                    <a:lnTo>
                      <a:pt x="1138" y="1194"/>
                    </a:lnTo>
                    <a:lnTo>
                      <a:pt x="1153" y="1178"/>
                    </a:lnTo>
                    <a:lnTo>
                      <a:pt x="1162" y="1163"/>
                    </a:lnTo>
                    <a:lnTo>
                      <a:pt x="1162" y="1139"/>
                    </a:lnTo>
                    <a:lnTo>
                      <a:pt x="1153" y="1124"/>
                    </a:lnTo>
                    <a:lnTo>
                      <a:pt x="1130" y="1069"/>
                    </a:lnTo>
                    <a:lnTo>
                      <a:pt x="1083" y="1006"/>
                    </a:lnTo>
                    <a:lnTo>
                      <a:pt x="1060" y="976"/>
                    </a:lnTo>
                    <a:lnTo>
                      <a:pt x="1036" y="929"/>
                    </a:lnTo>
                    <a:lnTo>
                      <a:pt x="1029" y="889"/>
                    </a:lnTo>
                    <a:lnTo>
                      <a:pt x="1022" y="835"/>
                    </a:lnTo>
                    <a:lnTo>
                      <a:pt x="1029" y="788"/>
                    </a:lnTo>
                    <a:lnTo>
                      <a:pt x="1036" y="734"/>
                    </a:lnTo>
                    <a:lnTo>
                      <a:pt x="1060" y="624"/>
                    </a:lnTo>
                    <a:lnTo>
                      <a:pt x="1099" y="523"/>
                    </a:lnTo>
                    <a:lnTo>
                      <a:pt x="1138" y="421"/>
                    </a:lnTo>
                    <a:lnTo>
                      <a:pt x="1169" y="344"/>
                    </a:lnTo>
                    <a:lnTo>
                      <a:pt x="1193" y="281"/>
                    </a:lnTo>
                    <a:lnTo>
                      <a:pt x="1209" y="250"/>
                    </a:lnTo>
                    <a:lnTo>
                      <a:pt x="1224" y="227"/>
                    </a:lnTo>
                    <a:lnTo>
                      <a:pt x="1255" y="211"/>
                    </a:lnTo>
                    <a:lnTo>
                      <a:pt x="1286" y="187"/>
                    </a:lnTo>
                    <a:lnTo>
                      <a:pt x="1364" y="156"/>
                    </a:lnTo>
                    <a:lnTo>
                      <a:pt x="1450" y="133"/>
                    </a:lnTo>
                    <a:lnTo>
                      <a:pt x="1606" y="102"/>
                    </a:lnTo>
                    <a:lnTo>
                      <a:pt x="1676" y="94"/>
                    </a:lnTo>
                    <a:lnTo>
                      <a:pt x="1660" y="79"/>
                    </a:lnTo>
                    <a:lnTo>
                      <a:pt x="1644" y="70"/>
                    </a:lnTo>
                    <a:lnTo>
                      <a:pt x="1574" y="47"/>
                    </a:lnTo>
                    <a:lnTo>
                      <a:pt x="1481" y="32"/>
                    </a:lnTo>
                    <a:lnTo>
                      <a:pt x="1380" y="23"/>
                    </a:lnTo>
                    <a:lnTo>
                      <a:pt x="1193" y="8"/>
                    </a:lnTo>
                    <a:lnTo>
                      <a:pt x="1107" y="0"/>
                    </a:lnTo>
                    <a:close/>
                  </a:path>
                </a:pathLst>
              </a:custGeom>
              <a:solidFill>
                <a:srgbClr val="C100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9" name="Freeform 259"/>
              <p:cNvSpPr>
                <a:spLocks/>
              </p:cNvSpPr>
              <p:nvPr/>
            </p:nvSpPr>
            <p:spPr bwMode="auto">
              <a:xfrm>
                <a:off x="4731" y="1604"/>
                <a:ext cx="52" cy="2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102" y="16"/>
                  </a:cxn>
                  <a:cxn ang="0">
                    <a:pos x="156" y="24"/>
                  </a:cxn>
                  <a:cxn ang="0">
                    <a:pos x="234" y="40"/>
                  </a:cxn>
                  <a:cxn ang="0">
                    <a:pos x="336" y="47"/>
                  </a:cxn>
                  <a:cxn ang="0">
                    <a:pos x="444" y="47"/>
                  </a:cxn>
                  <a:cxn ang="0">
                    <a:pos x="577" y="40"/>
                  </a:cxn>
                  <a:cxn ang="0">
                    <a:pos x="717" y="16"/>
                  </a:cxn>
                  <a:cxn ang="0">
                    <a:pos x="764" y="24"/>
                  </a:cxn>
                  <a:cxn ang="0">
                    <a:pos x="804" y="32"/>
                  </a:cxn>
                  <a:cxn ang="0">
                    <a:pos x="818" y="40"/>
                  </a:cxn>
                  <a:cxn ang="0">
                    <a:pos x="827" y="47"/>
                  </a:cxn>
                  <a:cxn ang="0">
                    <a:pos x="827" y="94"/>
                  </a:cxn>
                  <a:cxn ang="0">
                    <a:pos x="834" y="164"/>
                  </a:cxn>
                  <a:cxn ang="0">
                    <a:pos x="827" y="251"/>
                  </a:cxn>
                  <a:cxn ang="0">
                    <a:pos x="733" y="274"/>
                  </a:cxn>
                  <a:cxn ang="0">
                    <a:pos x="624" y="290"/>
                  </a:cxn>
                  <a:cxn ang="0">
                    <a:pos x="500" y="305"/>
                  </a:cxn>
                  <a:cxn ang="0">
                    <a:pos x="359" y="313"/>
                  </a:cxn>
                  <a:cxn ang="0">
                    <a:pos x="226" y="305"/>
                  </a:cxn>
                  <a:cxn ang="0">
                    <a:pos x="164" y="297"/>
                  </a:cxn>
                  <a:cxn ang="0">
                    <a:pos x="102" y="290"/>
                  </a:cxn>
                  <a:cxn ang="0">
                    <a:pos x="55" y="266"/>
                  </a:cxn>
                  <a:cxn ang="0">
                    <a:pos x="8" y="243"/>
                  </a:cxn>
                  <a:cxn ang="0">
                    <a:pos x="8" y="211"/>
                  </a:cxn>
                  <a:cxn ang="0">
                    <a:pos x="0" y="126"/>
                  </a:cxn>
                  <a:cxn ang="0">
                    <a:pos x="8" y="79"/>
                  </a:cxn>
                  <a:cxn ang="0">
                    <a:pos x="16" y="40"/>
                  </a:cxn>
                  <a:cxn ang="0">
                    <a:pos x="32" y="16"/>
                  </a:cxn>
                  <a:cxn ang="0">
                    <a:pos x="39" y="9"/>
                  </a:cxn>
                  <a:cxn ang="0">
                    <a:pos x="55" y="0"/>
                  </a:cxn>
                </a:cxnLst>
                <a:rect l="0" t="0" r="r" b="b"/>
                <a:pathLst>
                  <a:path w="834" h="313">
                    <a:moveTo>
                      <a:pt x="55" y="0"/>
                    </a:moveTo>
                    <a:lnTo>
                      <a:pt x="102" y="16"/>
                    </a:lnTo>
                    <a:lnTo>
                      <a:pt x="156" y="24"/>
                    </a:lnTo>
                    <a:lnTo>
                      <a:pt x="234" y="40"/>
                    </a:lnTo>
                    <a:lnTo>
                      <a:pt x="336" y="47"/>
                    </a:lnTo>
                    <a:lnTo>
                      <a:pt x="444" y="47"/>
                    </a:lnTo>
                    <a:lnTo>
                      <a:pt x="577" y="40"/>
                    </a:lnTo>
                    <a:lnTo>
                      <a:pt x="717" y="16"/>
                    </a:lnTo>
                    <a:lnTo>
                      <a:pt x="764" y="24"/>
                    </a:lnTo>
                    <a:lnTo>
                      <a:pt x="804" y="32"/>
                    </a:lnTo>
                    <a:lnTo>
                      <a:pt x="818" y="40"/>
                    </a:lnTo>
                    <a:lnTo>
                      <a:pt x="827" y="47"/>
                    </a:lnTo>
                    <a:lnTo>
                      <a:pt x="827" y="94"/>
                    </a:lnTo>
                    <a:lnTo>
                      <a:pt x="834" y="164"/>
                    </a:lnTo>
                    <a:lnTo>
                      <a:pt x="827" y="251"/>
                    </a:lnTo>
                    <a:lnTo>
                      <a:pt x="733" y="274"/>
                    </a:lnTo>
                    <a:lnTo>
                      <a:pt x="624" y="290"/>
                    </a:lnTo>
                    <a:lnTo>
                      <a:pt x="500" y="305"/>
                    </a:lnTo>
                    <a:lnTo>
                      <a:pt x="359" y="313"/>
                    </a:lnTo>
                    <a:lnTo>
                      <a:pt x="226" y="305"/>
                    </a:lnTo>
                    <a:lnTo>
                      <a:pt x="164" y="297"/>
                    </a:lnTo>
                    <a:lnTo>
                      <a:pt x="102" y="290"/>
                    </a:lnTo>
                    <a:lnTo>
                      <a:pt x="55" y="266"/>
                    </a:lnTo>
                    <a:lnTo>
                      <a:pt x="8" y="243"/>
                    </a:lnTo>
                    <a:lnTo>
                      <a:pt x="8" y="211"/>
                    </a:lnTo>
                    <a:lnTo>
                      <a:pt x="0" y="126"/>
                    </a:lnTo>
                    <a:lnTo>
                      <a:pt x="8" y="79"/>
                    </a:lnTo>
                    <a:lnTo>
                      <a:pt x="16" y="40"/>
                    </a:lnTo>
                    <a:lnTo>
                      <a:pt x="32" y="16"/>
                    </a:lnTo>
                    <a:lnTo>
                      <a:pt x="39" y="9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B098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0" name="Freeform 260"/>
              <p:cNvSpPr>
                <a:spLocks/>
              </p:cNvSpPr>
              <p:nvPr/>
            </p:nvSpPr>
            <p:spPr bwMode="auto">
              <a:xfrm>
                <a:off x="4710" y="1595"/>
                <a:ext cx="22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77"/>
                  </a:cxn>
                  <a:cxn ang="0">
                    <a:pos x="93" y="250"/>
                  </a:cxn>
                  <a:cxn ang="0">
                    <a:pos x="131" y="335"/>
                  </a:cxn>
                  <a:cxn ang="0">
                    <a:pos x="171" y="398"/>
                  </a:cxn>
                  <a:cxn ang="0">
                    <a:pos x="194" y="413"/>
                  </a:cxn>
                  <a:cxn ang="0">
                    <a:pos x="210" y="428"/>
                  </a:cxn>
                  <a:cxn ang="0">
                    <a:pos x="233" y="428"/>
                  </a:cxn>
                  <a:cxn ang="0">
                    <a:pos x="248" y="413"/>
                  </a:cxn>
                  <a:cxn ang="0">
                    <a:pos x="272" y="367"/>
                  </a:cxn>
                  <a:cxn ang="0">
                    <a:pos x="295" y="311"/>
                  </a:cxn>
                  <a:cxn ang="0">
                    <a:pos x="334" y="218"/>
                  </a:cxn>
                  <a:cxn ang="0">
                    <a:pos x="365" y="117"/>
                  </a:cxn>
                  <a:cxn ang="0">
                    <a:pos x="0" y="0"/>
                  </a:cxn>
                </a:cxnLst>
                <a:rect l="0" t="0" r="r" b="b"/>
                <a:pathLst>
                  <a:path w="365" h="428">
                    <a:moveTo>
                      <a:pt x="0" y="0"/>
                    </a:moveTo>
                    <a:lnTo>
                      <a:pt x="23" y="77"/>
                    </a:lnTo>
                    <a:lnTo>
                      <a:pt x="93" y="250"/>
                    </a:lnTo>
                    <a:lnTo>
                      <a:pt x="131" y="335"/>
                    </a:lnTo>
                    <a:lnTo>
                      <a:pt x="171" y="398"/>
                    </a:lnTo>
                    <a:lnTo>
                      <a:pt x="194" y="413"/>
                    </a:lnTo>
                    <a:lnTo>
                      <a:pt x="210" y="428"/>
                    </a:lnTo>
                    <a:lnTo>
                      <a:pt x="233" y="428"/>
                    </a:lnTo>
                    <a:lnTo>
                      <a:pt x="248" y="413"/>
                    </a:lnTo>
                    <a:lnTo>
                      <a:pt x="272" y="367"/>
                    </a:lnTo>
                    <a:lnTo>
                      <a:pt x="295" y="311"/>
                    </a:lnTo>
                    <a:lnTo>
                      <a:pt x="334" y="218"/>
                    </a:lnTo>
                    <a:lnTo>
                      <a:pt x="365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00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1" name="Freeform 261"/>
              <p:cNvSpPr>
                <a:spLocks/>
              </p:cNvSpPr>
              <p:nvPr/>
            </p:nvSpPr>
            <p:spPr bwMode="auto">
              <a:xfrm>
                <a:off x="4774" y="1524"/>
                <a:ext cx="42" cy="77"/>
              </a:xfrm>
              <a:custGeom>
                <a:avLst/>
                <a:gdLst/>
                <a:ahLst/>
                <a:cxnLst>
                  <a:cxn ang="0">
                    <a:pos x="46" y="1224"/>
                  </a:cxn>
                  <a:cxn ang="0">
                    <a:pos x="155" y="1170"/>
                  </a:cxn>
                  <a:cxn ang="0">
                    <a:pos x="264" y="1107"/>
                  </a:cxn>
                  <a:cxn ang="0">
                    <a:pos x="389" y="1030"/>
                  </a:cxn>
                  <a:cxn ang="0">
                    <a:pos x="451" y="974"/>
                  </a:cxn>
                  <a:cxn ang="0">
                    <a:pos x="514" y="920"/>
                  </a:cxn>
                  <a:cxn ang="0">
                    <a:pos x="560" y="850"/>
                  </a:cxn>
                  <a:cxn ang="0">
                    <a:pos x="607" y="787"/>
                  </a:cxn>
                  <a:cxn ang="0">
                    <a:pos x="646" y="709"/>
                  </a:cxn>
                  <a:cxn ang="0">
                    <a:pos x="669" y="632"/>
                  </a:cxn>
                  <a:cxn ang="0">
                    <a:pos x="677" y="545"/>
                  </a:cxn>
                  <a:cxn ang="0">
                    <a:pos x="669" y="452"/>
                  </a:cxn>
                  <a:cxn ang="0">
                    <a:pos x="646" y="311"/>
                  </a:cxn>
                  <a:cxn ang="0">
                    <a:pos x="615" y="210"/>
                  </a:cxn>
                  <a:cxn ang="0">
                    <a:pos x="592" y="133"/>
                  </a:cxn>
                  <a:cxn ang="0">
                    <a:pos x="568" y="86"/>
                  </a:cxn>
                  <a:cxn ang="0">
                    <a:pos x="545" y="54"/>
                  </a:cxn>
                  <a:cxn ang="0">
                    <a:pos x="529" y="30"/>
                  </a:cxn>
                  <a:cxn ang="0">
                    <a:pos x="514" y="16"/>
                  </a:cxn>
                  <a:cxn ang="0">
                    <a:pos x="506" y="0"/>
                  </a:cxn>
                  <a:cxn ang="0">
                    <a:pos x="491" y="7"/>
                  </a:cxn>
                  <a:cxn ang="0">
                    <a:pos x="475" y="30"/>
                  </a:cxn>
                  <a:cxn ang="0">
                    <a:pos x="396" y="140"/>
                  </a:cxn>
                  <a:cxn ang="0">
                    <a:pos x="288" y="311"/>
                  </a:cxn>
                  <a:cxn ang="0">
                    <a:pos x="178" y="515"/>
                  </a:cxn>
                  <a:cxn ang="0">
                    <a:pos x="131" y="623"/>
                  </a:cxn>
                  <a:cxn ang="0">
                    <a:pos x="85" y="725"/>
                  </a:cxn>
                  <a:cxn ang="0">
                    <a:pos x="46" y="834"/>
                  </a:cxn>
                  <a:cxn ang="0">
                    <a:pos x="15" y="936"/>
                  </a:cxn>
                  <a:cxn ang="0">
                    <a:pos x="0" y="1021"/>
                  </a:cxn>
                  <a:cxn ang="0">
                    <a:pos x="0" y="1107"/>
                  </a:cxn>
                  <a:cxn ang="0">
                    <a:pos x="7" y="1138"/>
                  </a:cxn>
                  <a:cxn ang="0">
                    <a:pos x="15" y="1170"/>
                  </a:cxn>
                  <a:cxn ang="0">
                    <a:pos x="30" y="1201"/>
                  </a:cxn>
                  <a:cxn ang="0">
                    <a:pos x="46" y="1224"/>
                  </a:cxn>
                </a:cxnLst>
                <a:rect l="0" t="0" r="r" b="b"/>
                <a:pathLst>
                  <a:path w="677" h="1224">
                    <a:moveTo>
                      <a:pt x="46" y="1224"/>
                    </a:moveTo>
                    <a:lnTo>
                      <a:pt x="155" y="1170"/>
                    </a:lnTo>
                    <a:lnTo>
                      <a:pt x="264" y="1107"/>
                    </a:lnTo>
                    <a:lnTo>
                      <a:pt x="389" y="1030"/>
                    </a:lnTo>
                    <a:lnTo>
                      <a:pt x="451" y="974"/>
                    </a:lnTo>
                    <a:lnTo>
                      <a:pt x="514" y="920"/>
                    </a:lnTo>
                    <a:lnTo>
                      <a:pt x="560" y="850"/>
                    </a:lnTo>
                    <a:lnTo>
                      <a:pt x="607" y="787"/>
                    </a:lnTo>
                    <a:lnTo>
                      <a:pt x="646" y="709"/>
                    </a:lnTo>
                    <a:lnTo>
                      <a:pt x="669" y="632"/>
                    </a:lnTo>
                    <a:lnTo>
                      <a:pt x="677" y="545"/>
                    </a:lnTo>
                    <a:lnTo>
                      <a:pt x="669" y="452"/>
                    </a:lnTo>
                    <a:lnTo>
                      <a:pt x="646" y="311"/>
                    </a:lnTo>
                    <a:lnTo>
                      <a:pt x="615" y="210"/>
                    </a:lnTo>
                    <a:lnTo>
                      <a:pt x="592" y="133"/>
                    </a:lnTo>
                    <a:lnTo>
                      <a:pt x="568" y="86"/>
                    </a:lnTo>
                    <a:lnTo>
                      <a:pt x="545" y="54"/>
                    </a:lnTo>
                    <a:lnTo>
                      <a:pt x="529" y="30"/>
                    </a:lnTo>
                    <a:lnTo>
                      <a:pt x="514" y="16"/>
                    </a:lnTo>
                    <a:lnTo>
                      <a:pt x="506" y="0"/>
                    </a:lnTo>
                    <a:lnTo>
                      <a:pt x="491" y="7"/>
                    </a:lnTo>
                    <a:lnTo>
                      <a:pt x="475" y="30"/>
                    </a:lnTo>
                    <a:lnTo>
                      <a:pt x="396" y="140"/>
                    </a:lnTo>
                    <a:lnTo>
                      <a:pt x="288" y="311"/>
                    </a:lnTo>
                    <a:lnTo>
                      <a:pt x="178" y="515"/>
                    </a:lnTo>
                    <a:lnTo>
                      <a:pt x="131" y="623"/>
                    </a:lnTo>
                    <a:lnTo>
                      <a:pt x="85" y="725"/>
                    </a:lnTo>
                    <a:lnTo>
                      <a:pt x="46" y="834"/>
                    </a:lnTo>
                    <a:lnTo>
                      <a:pt x="15" y="936"/>
                    </a:lnTo>
                    <a:lnTo>
                      <a:pt x="0" y="1021"/>
                    </a:lnTo>
                    <a:lnTo>
                      <a:pt x="0" y="1107"/>
                    </a:lnTo>
                    <a:lnTo>
                      <a:pt x="7" y="1138"/>
                    </a:lnTo>
                    <a:lnTo>
                      <a:pt x="15" y="1170"/>
                    </a:lnTo>
                    <a:lnTo>
                      <a:pt x="30" y="1201"/>
                    </a:lnTo>
                    <a:lnTo>
                      <a:pt x="46" y="1224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2" name="Freeform 262"/>
              <p:cNvSpPr>
                <a:spLocks/>
              </p:cNvSpPr>
              <p:nvPr/>
            </p:nvSpPr>
            <p:spPr bwMode="auto">
              <a:xfrm>
                <a:off x="4683" y="1479"/>
                <a:ext cx="128" cy="129"/>
              </a:xfrm>
              <a:custGeom>
                <a:avLst/>
                <a:gdLst/>
                <a:ahLst/>
                <a:cxnLst>
                  <a:cxn ang="0">
                    <a:pos x="2051" y="897"/>
                  </a:cxn>
                  <a:cxn ang="0">
                    <a:pos x="2058" y="1100"/>
                  </a:cxn>
                  <a:cxn ang="0">
                    <a:pos x="2027" y="1302"/>
                  </a:cxn>
                  <a:cxn ang="0">
                    <a:pos x="1957" y="1490"/>
                  </a:cxn>
                  <a:cxn ang="0">
                    <a:pos x="1848" y="1653"/>
                  </a:cxn>
                  <a:cxn ang="0">
                    <a:pos x="1715" y="1802"/>
                  </a:cxn>
                  <a:cxn ang="0">
                    <a:pos x="1552" y="1919"/>
                  </a:cxn>
                  <a:cxn ang="0">
                    <a:pos x="1373" y="2004"/>
                  </a:cxn>
                  <a:cxn ang="0">
                    <a:pos x="1162" y="2060"/>
                  </a:cxn>
                  <a:cxn ang="0">
                    <a:pos x="959" y="2067"/>
                  </a:cxn>
                  <a:cxn ang="0">
                    <a:pos x="764" y="2028"/>
                  </a:cxn>
                  <a:cxn ang="0">
                    <a:pos x="577" y="1958"/>
                  </a:cxn>
                  <a:cxn ang="0">
                    <a:pos x="406" y="1857"/>
                  </a:cxn>
                  <a:cxn ang="0">
                    <a:pos x="257" y="1724"/>
                  </a:cxn>
                  <a:cxn ang="0">
                    <a:pos x="140" y="1560"/>
                  </a:cxn>
                  <a:cxn ang="0">
                    <a:pos x="55" y="1374"/>
                  </a:cxn>
                  <a:cxn ang="0">
                    <a:pos x="9" y="1170"/>
                  </a:cxn>
                  <a:cxn ang="0">
                    <a:pos x="0" y="967"/>
                  </a:cxn>
                  <a:cxn ang="0">
                    <a:pos x="32" y="765"/>
                  </a:cxn>
                  <a:cxn ang="0">
                    <a:pos x="102" y="578"/>
                  </a:cxn>
                  <a:cxn ang="0">
                    <a:pos x="203" y="414"/>
                  </a:cxn>
                  <a:cxn ang="0">
                    <a:pos x="336" y="265"/>
                  </a:cxn>
                  <a:cxn ang="0">
                    <a:pos x="500" y="148"/>
                  </a:cxn>
                  <a:cxn ang="0">
                    <a:pos x="687" y="63"/>
                  </a:cxn>
                  <a:cxn ang="0">
                    <a:pos x="889" y="7"/>
                  </a:cxn>
                  <a:cxn ang="0">
                    <a:pos x="1099" y="0"/>
                  </a:cxn>
                  <a:cxn ang="0">
                    <a:pos x="1295" y="39"/>
                  </a:cxn>
                  <a:cxn ang="0">
                    <a:pos x="1482" y="110"/>
                  </a:cxn>
                  <a:cxn ang="0">
                    <a:pos x="1646" y="211"/>
                  </a:cxn>
                  <a:cxn ang="0">
                    <a:pos x="1794" y="344"/>
                  </a:cxn>
                  <a:cxn ang="0">
                    <a:pos x="1918" y="507"/>
                  </a:cxn>
                  <a:cxn ang="0">
                    <a:pos x="2004" y="695"/>
                  </a:cxn>
                </a:cxnLst>
                <a:rect l="0" t="0" r="r" b="b"/>
                <a:pathLst>
                  <a:path w="2058" h="2067">
                    <a:moveTo>
                      <a:pt x="2027" y="796"/>
                    </a:moveTo>
                    <a:lnTo>
                      <a:pt x="2051" y="897"/>
                    </a:lnTo>
                    <a:lnTo>
                      <a:pt x="2058" y="998"/>
                    </a:lnTo>
                    <a:lnTo>
                      <a:pt x="2058" y="1100"/>
                    </a:lnTo>
                    <a:lnTo>
                      <a:pt x="2043" y="1201"/>
                    </a:lnTo>
                    <a:lnTo>
                      <a:pt x="2027" y="1302"/>
                    </a:lnTo>
                    <a:lnTo>
                      <a:pt x="1997" y="1397"/>
                    </a:lnTo>
                    <a:lnTo>
                      <a:pt x="1957" y="1490"/>
                    </a:lnTo>
                    <a:lnTo>
                      <a:pt x="1910" y="1576"/>
                    </a:lnTo>
                    <a:lnTo>
                      <a:pt x="1848" y="1653"/>
                    </a:lnTo>
                    <a:lnTo>
                      <a:pt x="1786" y="1732"/>
                    </a:lnTo>
                    <a:lnTo>
                      <a:pt x="1715" y="1802"/>
                    </a:lnTo>
                    <a:lnTo>
                      <a:pt x="1637" y="1864"/>
                    </a:lnTo>
                    <a:lnTo>
                      <a:pt x="1552" y="1919"/>
                    </a:lnTo>
                    <a:lnTo>
                      <a:pt x="1466" y="1966"/>
                    </a:lnTo>
                    <a:lnTo>
                      <a:pt x="1373" y="2004"/>
                    </a:lnTo>
                    <a:lnTo>
                      <a:pt x="1272" y="2036"/>
                    </a:lnTo>
                    <a:lnTo>
                      <a:pt x="1162" y="2060"/>
                    </a:lnTo>
                    <a:lnTo>
                      <a:pt x="1061" y="2067"/>
                    </a:lnTo>
                    <a:lnTo>
                      <a:pt x="959" y="2067"/>
                    </a:lnTo>
                    <a:lnTo>
                      <a:pt x="858" y="2051"/>
                    </a:lnTo>
                    <a:lnTo>
                      <a:pt x="764" y="2028"/>
                    </a:lnTo>
                    <a:lnTo>
                      <a:pt x="663" y="1997"/>
                    </a:lnTo>
                    <a:lnTo>
                      <a:pt x="577" y="1958"/>
                    </a:lnTo>
                    <a:lnTo>
                      <a:pt x="491" y="1911"/>
                    </a:lnTo>
                    <a:lnTo>
                      <a:pt x="406" y="1857"/>
                    </a:lnTo>
                    <a:lnTo>
                      <a:pt x="328" y="1794"/>
                    </a:lnTo>
                    <a:lnTo>
                      <a:pt x="257" y="1724"/>
                    </a:lnTo>
                    <a:lnTo>
                      <a:pt x="196" y="1646"/>
                    </a:lnTo>
                    <a:lnTo>
                      <a:pt x="140" y="1560"/>
                    </a:lnTo>
                    <a:lnTo>
                      <a:pt x="94" y="1475"/>
                    </a:lnTo>
                    <a:lnTo>
                      <a:pt x="55" y="1374"/>
                    </a:lnTo>
                    <a:lnTo>
                      <a:pt x="23" y="1271"/>
                    </a:lnTo>
                    <a:lnTo>
                      <a:pt x="9" y="1170"/>
                    </a:lnTo>
                    <a:lnTo>
                      <a:pt x="0" y="1069"/>
                    </a:lnTo>
                    <a:lnTo>
                      <a:pt x="0" y="967"/>
                    </a:lnTo>
                    <a:lnTo>
                      <a:pt x="9" y="866"/>
                    </a:lnTo>
                    <a:lnTo>
                      <a:pt x="32" y="765"/>
                    </a:lnTo>
                    <a:lnTo>
                      <a:pt x="63" y="671"/>
                    </a:lnTo>
                    <a:lnTo>
                      <a:pt x="102" y="578"/>
                    </a:lnTo>
                    <a:lnTo>
                      <a:pt x="149" y="491"/>
                    </a:lnTo>
                    <a:lnTo>
                      <a:pt x="203" y="414"/>
                    </a:lnTo>
                    <a:lnTo>
                      <a:pt x="266" y="335"/>
                    </a:lnTo>
                    <a:lnTo>
                      <a:pt x="336" y="265"/>
                    </a:lnTo>
                    <a:lnTo>
                      <a:pt x="414" y="203"/>
                    </a:lnTo>
                    <a:lnTo>
                      <a:pt x="500" y="148"/>
                    </a:lnTo>
                    <a:lnTo>
                      <a:pt x="593" y="101"/>
                    </a:lnTo>
                    <a:lnTo>
                      <a:pt x="687" y="63"/>
                    </a:lnTo>
                    <a:lnTo>
                      <a:pt x="788" y="31"/>
                    </a:lnTo>
                    <a:lnTo>
                      <a:pt x="889" y="7"/>
                    </a:lnTo>
                    <a:lnTo>
                      <a:pt x="998" y="0"/>
                    </a:lnTo>
                    <a:lnTo>
                      <a:pt x="1099" y="0"/>
                    </a:lnTo>
                    <a:lnTo>
                      <a:pt x="1201" y="16"/>
                    </a:lnTo>
                    <a:lnTo>
                      <a:pt x="1295" y="39"/>
                    </a:lnTo>
                    <a:lnTo>
                      <a:pt x="1389" y="70"/>
                    </a:lnTo>
                    <a:lnTo>
                      <a:pt x="1482" y="110"/>
                    </a:lnTo>
                    <a:lnTo>
                      <a:pt x="1567" y="156"/>
                    </a:lnTo>
                    <a:lnTo>
                      <a:pt x="1646" y="211"/>
                    </a:lnTo>
                    <a:lnTo>
                      <a:pt x="1723" y="273"/>
                    </a:lnTo>
                    <a:lnTo>
                      <a:pt x="1794" y="344"/>
                    </a:lnTo>
                    <a:lnTo>
                      <a:pt x="1855" y="421"/>
                    </a:lnTo>
                    <a:lnTo>
                      <a:pt x="1918" y="507"/>
                    </a:lnTo>
                    <a:lnTo>
                      <a:pt x="1965" y="593"/>
                    </a:lnTo>
                    <a:lnTo>
                      <a:pt x="2004" y="695"/>
                    </a:lnTo>
                    <a:lnTo>
                      <a:pt x="2027" y="796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3" name="Freeform 263"/>
              <p:cNvSpPr>
                <a:spLocks/>
              </p:cNvSpPr>
              <p:nvPr/>
            </p:nvSpPr>
            <p:spPr bwMode="auto">
              <a:xfrm>
                <a:off x="4796" y="1537"/>
                <a:ext cx="17" cy="31"/>
              </a:xfrm>
              <a:custGeom>
                <a:avLst/>
                <a:gdLst/>
                <a:ahLst/>
                <a:cxnLst>
                  <a:cxn ang="0">
                    <a:pos x="242" y="110"/>
                  </a:cxn>
                  <a:cxn ang="0">
                    <a:pos x="234" y="86"/>
                  </a:cxn>
                  <a:cxn ang="0">
                    <a:pos x="202" y="40"/>
                  </a:cxn>
                  <a:cxn ang="0">
                    <a:pos x="179" y="16"/>
                  </a:cxn>
                  <a:cxn ang="0">
                    <a:pos x="156" y="0"/>
                  </a:cxn>
                  <a:cxn ang="0">
                    <a:pos x="117" y="0"/>
                  </a:cxn>
                  <a:cxn ang="0">
                    <a:pos x="78" y="9"/>
                  </a:cxn>
                  <a:cxn ang="0">
                    <a:pos x="55" y="24"/>
                  </a:cxn>
                  <a:cxn ang="0">
                    <a:pos x="39" y="47"/>
                  </a:cxn>
                  <a:cxn ang="0">
                    <a:pos x="24" y="70"/>
                  </a:cxn>
                  <a:cxn ang="0">
                    <a:pos x="15" y="102"/>
                  </a:cxn>
                  <a:cxn ang="0">
                    <a:pos x="0" y="180"/>
                  </a:cxn>
                  <a:cxn ang="0">
                    <a:pos x="0" y="265"/>
                  </a:cxn>
                  <a:cxn ang="0">
                    <a:pos x="8" y="344"/>
                  </a:cxn>
                  <a:cxn ang="0">
                    <a:pos x="24" y="382"/>
                  </a:cxn>
                  <a:cxn ang="0">
                    <a:pos x="39" y="422"/>
                  </a:cxn>
                  <a:cxn ang="0">
                    <a:pos x="62" y="454"/>
                  </a:cxn>
                  <a:cxn ang="0">
                    <a:pos x="86" y="477"/>
                  </a:cxn>
                  <a:cxn ang="0">
                    <a:pos x="109" y="492"/>
                  </a:cxn>
                  <a:cxn ang="0">
                    <a:pos x="148" y="508"/>
                  </a:cxn>
                  <a:cxn ang="0">
                    <a:pos x="179" y="508"/>
                  </a:cxn>
                  <a:cxn ang="0">
                    <a:pos x="202" y="508"/>
                  </a:cxn>
                  <a:cxn ang="0">
                    <a:pos x="226" y="492"/>
                  </a:cxn>
                  <a:cxn ang="0">
                    <a:pos x="242" y="468"/>
                  </a:cxn>
                  <a:cxn ang="0">
                    <a:pos x="257" y="445"/>
                  </a:cxn>
                  <a:cxn ang="0">
                    <a:pos x="265" y="414"/>
                  </a:cxn>
                  <a:cxn ang="0">
                    <a:pos x="273" y="351"/>
                  </a:cxn>
                  <a:cxn ang="0">
                    <a:pos x="273" y="274"/>
                  </a:cxn>
                  <a:cxn ang="0">
                    <a:pos x="265" y="211"/>
                  </a:cxn>
                  <a:cxn ang="0">
                    <a:pos x="257" y="149"/>
                  </a:cxn>
                  <a:cxn ang="0">
                    <a:pos x="242" y="110"/>
                  </a:cxn>
                </a:cxnLst>
                <a:rect l="0" t="0" r="r" b="b"/>
                <a:pathLst>
                  <a:path w="273" h="508">
                    <a:moveTo>
                      <a:pt x="242" y="110"/>
                    </a:moveTo>
                    <a:lnTo>
                      <a:pt x="234" y="86"/>
                    </a:lnTo>
                    <a:lnTo>
                      <a:pt x="202" y="40"/>
                    </a:lnTo>
                    <a:lnTo>
                      <a:pt x="179" y="16"/>
                    </a:lnTo>
                    <a:lnTo>
                      <a:pt x="156" y="0"/>
                    </a:lnTo>
                    <a:lnTo>
                      <a:pt x="117" y="0"/>
                    </a:lnTo>
                    <a:lnTo>
                      <a:pt x="78" y="9"/>
                    </a:lnTo>
                    <a:lnTo>
                      <a:pt x="55" y="24"/>
                    </a:lnTo>
                    <a:lnTo>
                      <a:pt x="39" y="47"/>
                    </a:lnTo>
                    <a:lnTo>
                      <a:pt x="24" y="70"/>
                    </a:lnTo>
                    <a:lnTo>
                      <a:pt x="15" y="102"/>
                    </a:lnTo>
                    <a:lnTo>
                      <a:pt x="0" y="180"/>
                    </a:lnTo>
                    <a:lnTo>
                      <a:pt x="0" y="265"/>
                    </a:lnTo>
                    <a:lnTo>
                      <a:pt x="8" y="344"/>
                    </a:lnTo>
                    <a:lnTo>
                      <a:pt x="24" y="382"/>
                    </a:lnTo>
                    <a:lnTo>
                      <a:pt x="39" y="422"/>
                    </a:lnTo>
                    <a:lnTo>
                      <a:pt x="62" y="454"/>
                    </a:lnTo>
                    <a:lnTo>
                      <a:pt x="86" y="477"/>
                    </a:lnTo>
                    <a:lnTo>
                      <a:pt x="109" y="492"/>
                    </a:lnTo>
                    <a:lnTo>
                      <a:pt x="148" y="508"/>
                    </a:lnTo>
                    <a:lnTo>
                      <a:pt x="179" y="508"/>
                    </a:lnTo>
                    <a:lnTo>
                      <a:pt x="202" y="508"/>
                    </a:lnTo>
                    <a:lnTo>
                      <a:pt x="226" y="492"/>
                    </a:lnTo>
                    <a:lnTo>
                      <a:pt x="242" y="468"/>
                    </a:lnTo>
                    <a:lnTo>
                      <a:pt x="257" y="445"/>
                    </a:lnTo>
                    <a:lnTo>
                      <a:pt x="265" y="414"/>
                    </a:lnTo>
                    <a:lnTo>
                      <a:pt x="273" y="351"/>
                    </a:lnTo>
                    <a:lnTo>
                      <a:pt x="273" y="274"/>
                    </a:lnTo>
                    <a:lnTo>
                      <a:pt x="265" y="211"/>
                    </a:lnTo>
                    <a:lnTo>
                      <a:pt x="257" y="149"/>
                    </a:lnTo>
                    <a:lnTo>
                      <a:pt x="242" y="11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4" name="Freeform 264"/>
              <p:cNvSpPr>
                <a:spLocks/>
              </p:cNvSpPr>
              <p:nvPr/>
            </p:nvSpPr>
            <p:spPr bwMode="auto">
              <a:xfrm>
                <a:off x="4798" y="1540"/>
                <a:ext cx="6" cy="7"/>
              </a:xfrm>
              <a:custGeom>
                <a:avLst/>
                <a:gdLst/>
                <a:ahLst/>
                <a:cxnLst>
                  <a:cxn ang="0">
                    <a:pos x="86" y="0"/>
                  </a:cxn>
                  <a:cxn ang="0">
                    <a:pos x="70" y="9"/>
                  </a:cxn>
                  <a:cxn ang="0">
                    <a:pos x="39" y="23"/>
                  </a:cxn>
                  <a:cxn ang="0">
                    <a:pos x="23" y="39"/>
                  </a:cxn>
                  <a:cxn ang="0">
                    <a:pos x="16" y="63"/>
                  </a:cxn>
                  <a:cxn ang="0">
                    <a:pos x="0" y="86"/>
                  </a:cxn>
                  <a:cxn ang="0">
                    <a:pos x="0" y="125"/>
                  </a:cxn>
                  <a:cxn ang="0">
                    <a:pos x="86" y="0"/>
                  </a:cxn>
                </a:cxnLst>
                <a:rect l="0" t="0" r="r" b="b"/>
                <a:pathLst>
                  <a:path w="86" h="125">
                    <a:moveTo>
                      <a:pt x="86" y="0"/>
                    </a:moveTo>
                    <a:lnTo>
                      <a:pt x="70" y="9"/>
                    </a:lnTo>
                    <a:lnTo>
                      <a:pt x="39" y="23"/>
                    </a:lnTo>
                    <a:lnTo>
                      <a:pt x="23" y="39"/>
                    </a:lnTo>
                    <a:lnTo>
                      <a:pt x="16" y="63"/>
                    </a:lnTo>
                    <a:lnTo>
                      <a:pt x="0" y="86"/>
                    </a:lnTo>
                    <a:lnTo>
                      <a:pt x="0" y="125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5" name="Freeform 265"/>
              <p:cNvSpPr>
                <a:spLocks/>
              </p:cNvSpPr>
              <p:nvPr/>
            </p:nvSpPr>
            <p:spPr bwMode="auto">
              <a:xfrm>
                <a:off x="4796" y="1538"/>
                <a:ext cx="9" cy="11"/>
              </a:xfrm>
              <a:custGeom>
                <a:avLst/>
                <a:gdLst/>
                <a:ahLst/>
                <a:cxnLst>
                  <a:cxn ang="0">
                    <a:pos x="140" y="23"/>
                  </a:cxn>
                  <a:cxn ang="0">
                    <a:pos x="140" y="39"/>
                  </a:cxn>
                  <a:cxn ang="0">
                    <a:pos x="124" y="54"/>
                  </a:cxn>
                  <a:cxn ang="0">
                    <a:pos x="109" y="54"/>
                  </a:cxn>
                  <a:cxn ang="0">
                    <a:pos x="86" y="70"/>
                  </a:cxn>
                  <a:cxn ang="0">
                    <a:pos x="63" y="101"/>
                  </a:cxn>
                  <a:cxn ang="0">
                    <a:pos x="63" y="125"/>
                  </a:cxn>
                  <a:cxn ang="0">
                    <a:pos x="54" y="148"/>
                  </a:cxn>
                  <a:cxn ang="0">
                    <a:pos x="47" y="164"/>
                  </a:cxn>
                  <a:cxn ang="0">
                    <a:pos x="31" y="172"/>
                  </a:cxn>
                  <a:cxn ang="0">
                    <a:pos x="7" y="164"/>
                  </a:cxn>
                  <a:cxn ang="0">
                    <a:pos x="0" y="148"/>
                  </a:cxn>
                  <a:cxn ang="0">
                    <a:pos x="7" y="109"/>
                  </a:cxn>
                  <a:cxn ang="0">
                    <a:pos x="16" y="86"/>
                  </a:cxn>
                  <a:cxn ang="0">
                    <a:pos x="31" y="62"/>
                  </a:cxn>
                  <a:cxn ang="0">
                    <a:pos x="47" y="39"/>
                  </a:cxn>
                  <a:cxn ang="0">
                    <a:pos x="78" y="16"/>
                  </a:cxn>
                  <a:cxn ang="0">
                    <a:pos x="109" y="0"/>
                  </a:cxn>
                  <a:cxn ang="0">
                    <a:pos x="133" y="8"/>
                  </a:cxn>
                  <a:cxn ang="0">
                    <a:pos x="140" y="23"/>
                  </a:cxn>
                </a:cxnLst>
                <a:rect l="0" t="0" r="r" b="b"/>
                <a:pathLst>
                  <a:path w="140" h="172">
                    <a:moveTo>
                      <a:pt x="140" y="23"/>
                    </a:moveTo>
                    <a:lnTo>
                      <a:pt x="140" y="39"/>
                    </a:lnTo>
                    <a:lnTo>
                      <a:pt x="124" y="54"/>
                    </a:lnTo>
                    <a:lnTo>
                      <a:pt x="109" y="54"/>
                    </a:lnTo>
                    <a:lnTo>
                      <a:pt x="86" y="70"/>
                    </a:lnTo>
                    <a:lnTo>
                      <a:pt x="63" y="101"/>
                    </a:lnTo>
                    <a:lnTo>
                      <a:pt x="63" y="125"/>
                    </a:lnTo>
                    <a:lnTo>
                      <a:pt x="54" y="148"/>
                    </a:lnTo>
                    <a:lnTo>
                      <a:pt x="47" y="164"/>
                    </a:lnTo>
                    <a:lnTo>
                      <a:pt x="31" y="172"/>
                    </a:lnTo>
                    <a:lnTo>
                      <a:pt x="7" y="164"/>
                    </a:lnTo>
                    <a:lnTo>
                      <a:pt x="0" y="148"/>
                    </a:lnTo>
                    <a:lnTo>
                      <a:pt x="7" y="109"/>
                    </a:lnTo>
                    <a:lnTo>
                      <a:pt x="16" y="86"/>
                    </a:lnTo>
                    <a:lnTo>
                      <a:pt x="31" y="62"/>
                    </a:lnTo>
                    <a:lnTo>
                      <a:pt x="47" y="39"/>
                    </a:lnTo>
                    <a:lnTo>
                      <a:pt x="78" y="16"/>
                    </a:lnTo>
                    <a:lnTo>
                      <a:pt x="109" y="0"/>
                    </a:lnTo>
                    <a:lnTo>
                      <a:pt x="133" y="8"/>
                    </a:lnTo>
                    <a:lnTo>
                      <a:pt x="140" y="23"/>
                    </a:lnTo>
                    <a:close/>
                  </a:path>
                </a:pathLst>
              </a:custGeom>
              <a:solidFill>
                <a:srgbClr val="FDE6D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6" name="Freeform 266"/>
              <p:cNvSpPr>
                <a:spLocks/>
              </p:cNvSpPr>
              <p:nvPr/>
            </p:nvSpPr>
            <p:spPr bwMode="auto">
              <a:xfrm>
                <a:off x="4800" y="1546"/>
                <a:ext cx="7" cy="13"/>
              </a:xfrm>
              <a:custGeom>
                <a:avLst/>
                <a:gdLst/>
                <a:ahLst/>
                <a:cxnLst>
                  <a:cxn ang="0">
                    <a:pos x="117" y="54"/>
                  </a:cxn>
                  <a:cxn ang="0">
                    <a:pos x="108" y="31"/>
                  </a:cxn>
                  <a:cxn ang="0">
                    <a:pos x="93" y="7"/>
                  </a:cxn>
                  <a:cxn ang="0">
                    <a:pos x="77" y="0"/>
                  </a:cxn>
                  <a:cxn ang="0">
                    <a:pos x="70" y="0"/>
                  </a:cxn>
                  <a:cxn ang="0">
                    <a:pos x="46" y="0"/>
                  </a:cxn>
                  <a:cxn ang="0">
                    <a:pos x="30" y="23"/>
                  </a:cxn>
                  <a:cxn ang="0">
                    <a:pos x="15" y="46"/>
                  </a:cxn>
                  <a:cxn ang="0">
                    <a:pos x="7" y="77"/>
                  </a:cxn>
                  <a:cxn ang="0">
                    <a:pos x="0" y="108"/>
                  </a:cxn>
                  <a:cxn ang="0">
                    <a:pos x="7" y="140"/>
                  </a:cxn>
                  <a:cxn ang="0">
                    <a:pos x="23" y="171"/>
                  </a:cxn>
                  <a:cxn ang="0">
                    <a:pos x="54" y="194"/>
                  </a:cxn>
                  <a:cxn ang="0">
                    <a:pos x="77" y="194"/>
                  </a:cxn>
                  <a:cxn ang="0">
                    <a:pos x="85" y="187"/>
                  </a:cxn>
                  <a:cxn ang="0">
                    <a:pos x="77" y="164"/>
                  </a:cxn>
                  <a:cxn ang="0">
                    <a:pos x="70" y="124"/>
                  </a:cxn>
                  <a:cxn ang="0">
                    <a:pos x="61" y="101"/>
                  </a:cxn>
                  <a:cxn ang="0">
                    <a:pos x="61" y="85"/>
                  </a:cxn>
                  <a:cxn ang="0">
                    <a:pos x="85" y="77"/>
                  </a:cxn>
                  <a:cxn ang="0">
                    <a:pos x="101" y="77"/>
                  </a:cxn>
                  <a:cxn ang="0">
                    <a:pos x="108" y="70"/>
                  </a:cxn>
                  <a:cxn ang="0">
                    <a:pos x="117" y="54"/>
                  </a:cxn>
                </a:cxnLst>
                <a:rect l="0" t="0" r="r" b="b"/>
                <a:pathLst>
                  <a:path w="117" h="194">
                    <a:moveTo>
                      <a:pt x="117" y="54"/>
                    </a:moveTo>
                    <a:lnTo>
                      <a:pt x="108" y="31"/>
                    </a:lnTo>
                    <a:lnTo>
                      <a:pt x="93" y="7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46" y="0"/>
                    </a:lnTo>
                    <a:lnTo>
                      <a:pt x="30" y="23"/>
                    </a:lnTo>
                    <a:lnTo>
                      <a:pt x="15" y="46"/>
                    </a:lnTo>
                    <a:lnTo>
                      <a:pt x="7" y="77"/>
                    </a:lnTo>
                    <a:lnTo>
                      <a:pt x="0" y="108"/>
                    </a:lnTo>
                    <a:lnTo>
                      <a:pt x="7" y="140"/>
                    </a:lnTo>
                    <a:lnTo>
                      <a:pt x="23" y="171"/>
                    </a:lnTo>
                    <a:lnTo>
                      <a:pt x="54" y="194"/>
                    </a:lnTo>
                    <a:lnTo>
                      <a:pt x="77" y="194"/>
                    </a:lnTo>
                    <a:lnTo>
                      <a:pt x="85" y="187"/>
                    </a:lnTo>
                    <a:lnTo>
                      <a:pt x="77" y="164"/>
                    </a:lnTo>
                    <a:lnTo>
                      <a:pt x="70" y="124"/>
                    </a:lnTo>
                    <a:lnTo>
                      <a:pt x="61" y="101"/>
                    </a:lnTo>
                    <a:lnTo>
                      <a:pt x="61" y="85"/>
                    </a:lnTo>
                    <a:lnTo>
                      <a:pt x="85" y="77"/>
                    </a:lnTo>
                    <a:lnTo>
                      <a:pt x="101" y="77"/>
                    </a:lnTo>
                    <a:lnTo>
                      <a:pt x="108" y="70"/>
                    </a:lnTo>
                    <a:lnTo>
                      <a:pt x="117" y="54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7" name="Freeform 267"/>
              <p:cNvSpPr>
                <a:spLocks/>
              </p:cNvSpPr>
              <p:nvPr/>
            </p:nvSpPr>
            <p:spPr bwMode="auto">
              <a:xfrm>
                <a:off x="4773" y="1480"/>
                <a:ext cx="48" cy="58"/>
              </a:xfrm>
              <a:custGeom>
                <a:avLst/>
                <a:gdLst/>
                <a:ahLst/>
                <a:cxnLst>
                  <a:cxn ang="0">
                    <a:pos x="147" y="23"/>
                  </a:cxn>
                  <a:cxn ang="0">
                    <a:pos x="187" y="15"/>
                  </a:cxn>
                  <a:cxn ang="0">
                    <a:pos x="218" y="0"/>
                  </a:cxn>
                  <a:cxn ang="0">
                    <a:pos x="288" y="0"/>
                  </a:cxn>
                  <a:cxn ang="0">
                    <a:pos x="366" y="7"/>
                  </a:cxn>
                  <a:cxn ang="0">
                    <a:pos x="437" y="38"/>
                  </a:cxn>
                  <a:cxn ang="0">
                    <a:pos x="507" y="85"/>
                  </a:cxn>
                  <a:cxn ang="0">
                    <a:pos x="576" y="140"/>
                  </a:cxn>
                  <a:cxn ang="0">
                    <a:pos x="639" y="218"/>
                  </a:cxn>
                  <a:cxn ang="0">
                    <a:pos x="685" y="304"/>
                  </a:cxn>
                  <a:cxn ang="0">
                    <a:pos x="716" y="358"/>
                  </a:cxn>
                  <a:cxn ang="0">
                    <a:pos x="732" y="413"/>
                  </a:cxn>
                  <a:cxn ang="0">
                    <a:pos x="748" y="468"/>
                  </a:cxn>
                  <a:cxn ang="0">
                    <a:pos x="763" y="530"/>
                  </a:cxn>
                  <a:cxn ang="0">
                    <a:pos x="763" y="585"/>
                  </a:cxn>
                  <a:cxn ang="0">
                    <a:pos x="763" y="647"/>
                  </a:cxn>
                  <a:cxn ang="0">
                    <a:pos x="748" y="702"/>
                  </a:cxn>
                  <a:cxn ang="0">
                    <a:pos x="732" y="749"/>
                  </a:cxn>
                  <a:cxn ang="0">
                    <a:pos x="716" y="796"/>
                  </a:cxn>
                  <a:cxn ang="0">
                    <a:pos x="685" y="834"/>
                  </a:cxn>
                  <a:cxn ang="0">
                    <a:pos x="647" y="873"/>
                  </a:cxn>
                  <a:cxn ang="0">
                    <a:pos x="608" y="897"/>
                  </a:cxn>
                  <a:cxn ang="0">
                    <a:pos x="561" y="920"/>
                  </a:cxn>
                  <a:cxn ang="0">
                    <a:pos x="514" y="928"/>
                  </a:cxn>
                  <a:cxn ang="0">
                    <a:pos x="467" y="928"/>
                  </a:cxn>
                  <a:cxn ang="0">
                    <a:pos x="421" y="920"/>
                  </a:cxn>
                  <a:cxn ang="0">
                    <a:pos x="366" y="904"/>
                  </a:cxn>
                  <a:cxn ang="0">
                    <a:pos x="320" y="881"/>
                  </a:cxn>
                  <a:cxn ang="0">
                    <a:pos x="272" y="857"/>
                  </a:cxn>
                  <a:cxn ang="0">
                    <a:pos x="226" y="819"/>
                  </a:cxn>
                  <a:cxn ang="0">
                    <a:pos x="187" y="780"/>
                  </a:cxn>
                  <a:cxn ang="0">
                    <a:pos x="140" y="733"/>
                  </a:cxn>
                  <a:cxn ang="0">
                    <a:pos x="109" y="679"/>
                  </a:cxn>
                  <a:cxn ang="0">
                    <a:pos x="70" y="623"/>
                  </a:cxn>
                  <a:cxn ang="0">
                    <a:pos x="31" y="530"/>
                  </a:cxn>
                  <a:cxn ang="0">
                    <a:pos x="7" y="445"/>
                  </a:cxn>
                  <a:cxn ang="0">
                    <a:pos x="0" y="351"/>
                  </a:cxn>
                  <a:cxn ang="0">
                    <a:pos x="0" y="272"/>
                  </a:cxn>
                  <a:cxn ang="0">
                    <a:pos x="16" y="195"/>
                  </a:cxn>
                  <a:cxn ang="0">
                    <a:pos x="46" y="124"/>
                  </a:cxn>
                  <a:cxn ang="0">
                    <a:pos x="93" y="70"/>
                  </a:cxn>
                  <a:cxn ang="0">
                    <a:pos x="124" y="47"/>
                  </a:cxn>
                  <a:cxn ang="0">
                    <a:pos x="147" y="23"/>
                  </a:cxn>
                </a:cxnLst>
                <a:rect l="0" t="0" r="r" b="b"/>
                <a:pathLst>
                  <a:path w="763" h="928">
                    <a:moveTo>
                      <a:pt x="147" y="23"/>
                    </a:moveTo>
                    <a:lnTo>
                      <a:pt x="187" y="15"/>
                    </a:lnTo>
                    <a:lnTo>
                      <a:pt x="218" y="0"/>
                    </a:lnTo>
                    <a:lnTo>
                      <a:pt x="288" y="0"/>
                    </a:lnTo>
                    <a:lnTo>
                      <a:pt x="366" y="7"/>
                    </a:lnTo>
                    <a:lnTo>
                      <a:pt x="437" y="38"/>
                    </a:lnTo>
                    <a:lnTo>
                      <a:pt x="507" y="85"/>
                    </a:lnTo>
                    <a:lnTo>
                      <a:pt x="576" y="140"/>
                    </a:lnTo>
                    <a:lnTo>
                      <a:pt x="639" y="218"/>
                    </a:lnTo>
                    <a:lnTo>
                      <a:pt x="685" y="304"/>
                    </a:lnTo>
                    <a:lnTo>
                      <a:pt x="716" y="358"/>
                    </a:lnTo>
                    <a:lnTo>
                      <a:pt x="732" y="413"/>
                    </a:lnTo>
                    <a:lnTo>
                      <a:pt x="748" y="468"/>
                    </a:lnTo>
                    <a:lnTo>
                      <a:pt x="763" y="530"/>
                    </a:lnTo>
                    <a:lnTo>
                      <a:pt x="763" y="585"/>
                    </a:lnTo>
                    <a:lnTo>
                      <a:pt x="763" y="647"/>
                    </a:lnTo>
                    <a:lnTo>
                      <a:pt x="748" y="702"/>
                    </a:lnTo>
                    <a:lnTo>
                      <a:pt x="732" y="749"/>
                    </a:lnTo>
                    <a:lnTo>
                      <a:pt x="716" y="796"/>
                    </a:lnTo>
                    <a:lnTo>
                      <a:pt x="685" y="834"/>
                    </a:lnTo>
                    <a:lnTo>
                      <a:pt x="647" y="873"/>
                    </a:lnTo>
                    <a:lnTo>
                      <a:pt x="608" y="897"/>
                    </a:lnTo>
                    <a:lnTo>
                      <a:pt x="561" y="920"/>
                    </a:lnTo>
                    <a:lnTo>
                      <a:pt x="514" y="928"/>
                    </a:lnTo>
                    <a:lnTo>
                      <a:pt x="467" y="928"/>
                    </a:lnTo>
                    <a:lnTo>
                      <a:pt x="421" y="920"/>
                    </a:lnTo>
                    <a:lnTo>
                      <a:pt x="366" y="904"/>
                    </a:lnTo>
                    <a:lnTo>
                      <a:pt x="320" y="881"/>
                    </a:lnTo>
                    <a:lnTo>
                      <a:pt x="272" y="857"/>
                    </a:lnTo>
                    <a:lnTo>
                      <a:pt x="226" y="819"/>
                    </a:lnTo>
                    <a:lnTo>
                      <a:pt x="187" y="780"/>
                    </a:lnTo>
                    <a:lnTo>
                      <a:pt x="140" y="733"/>
                    </a:lnTo>
                    <a:lnTo>
                      <a:pt x="109" y="679"/>
                    </a:lnTo>
                    <a:lnTo>
                      <a:pt x="70" y="623"/>
                    </a:lnTo>
                    <a:lnTo>
                      <a:pt x="31" y="530"/>
                    </a:lnTo>
                    <a:lnTo>
                      <a:pt x="7" y="445"/>
                    </a:lnTo>
                    <a:lnTo>
                      <a:pt x="0" y="351"/>
                    </a:lnTo>
                    <a:lnTo>
                      <a:pt x="0" y="272"/>
                    </a:lnTo>
                    <a:lnTo>
                      <a:pt x="16" y="195"/>
                    </a:lnTo>
                    <a:lnTo>
                      <a:pt x="46" y="124"/>
                    </a:lnTo>
                    <a:lnTo>
                      <a:pt x="93" y="70"/>
                    </a:lnTo>
                    <a:lnTo>
                      <a:pt x="124" y="47"/>
                    </a:lnTo>
                    <a:lnTo>
                      <a:pt x="147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8" name="Freeform 268"/>
              <p:cNvSpPr>
                <a:spLocks/>
              </p:cNvSpPr>
              <p:nvPr/>
            </p:nvSpPr>
            <p:spPr bwMode="auto">
              <a:xfrm>
                <a:off x="4773" y="1482"/>
                <a:ext cx="34" cy="59"/>
              </a:xfrm>
              <a:custGeom>
                <a:avLst/>
                <a:gdLst/>
                <a:ahLst/>
                <a:cxnLst>
                  <a:cxn ang="0">
                    <a:pos x="398" y="944"/>
                  </a:cxn>
                  <a:cxn ang="0">
                    <a:pos x="523" y="905"/>
                  </a:cxn>
                  <a:cxn ang="0">
                    <a:pos x="531" y="820"/>
                  </a:cxn>
                  <a:cxn ang="0">
                    <a:pos x="538" y="726"/>
                  </a:cxn>
                  <a:cxn ang="0">
                    <a:pos x="523" y="640"/>
                  </a:cxn>
                  <a:cxn ang="0">
                    <a:pos x="507" y="562"/>
                  </a:cxn>
                  <a:cxn ang="0">
                    <a:pos x="484" y="483"/>
                  </a:cxn>
                  <a:cxn ang="0">
                    <a:pos x="453" y="406"/>
                  </a:cxn>
                  <a:cxn ang="0">
                    <a:pos x="421" y="335"/>
                  </a:cxn>
                  <a:cxn ang="0">
                    <a:pos x="383" y="273"/>
                  </a:cxn>
                  <a:cxn ang="0">
                    <a:pos x="304" y="156"/>
                  </a:cxn>
                  <a:cxn ang="0">
                    <a:pos x="227" y="71"/>
                  </a:cxn>
                  <a:cxn ang="0">
                    <a:pos x="172" y="15"/>
                  </a:cxn>
                  <a:cxn ang="0">
                    <a:pos x="140" y="0"/>
                  </a:cxn>
                  <a:cxn ang="0">
                    <a:pos x="0" y="55"/>
                  </a:cxn>
                  <a:cxn ang="0">
                    <a:pos x="55" y="117"/>
                  </a:cxn>
                  <a:cxn ang="0">
                    <a:pos x="117" y="188"/>
                  </a:cxn>
                  <a:cxn ang="0">
                    <a:pos x="180" y="289"/>
                  </a:cxn>
                  <a:cxn ang="0">
                    <a:pos x="257" y="422"/>
                  </a:cxn>
                  <a:cxn ang="0">
                    <a:pos x="289" y="492"/>
                  </a:cxn>
                  <a:cxn ang="0">
                    <a:pos x="320" y="570"/>
                  </a:cxn>
                  <a:cxn ang="0">
                    <a:pos x="344" y="656"/>
                  </a:cxn>
                  <a:cxn ang="0">
                    <a:pos x="367" y="749"/>
                  </a:cxn>
                  <a:cxn ang="0">
                    <a:pos x="383" y="843"/>
                  </a:cxn>
                  <a:cxn ang="0">
                    <a:pos x="398" y="944"/>
                  </a:cxn>
                </a:cxnLst>
                <a:rect l="0" t="0" r="r" b="b"/>
                <a:pathLst>
                  <a:path w="538" h="944">
                    <a:moveTo>
                      <a:pt x="398" y="944"/>
                    </a:moveTo>
                    <a:lnTo>
                      <a:pt x="523" y="905"/>
                    </a:lnTo>
                    <a:lnTo>
                      <a:pt x="531" y="820"/>
                    </a:lnTo>
                    <a:lnTo>
                      <a:pt x="538" y="726"/>
                    </a:lnTo>
                    <a:lnTo>
                      <a:pt x="523" y="640"/>
                    </a:lnTo>
                    <a:lnTo>
                      <a:pt x="507" y="562"/>
                    </a:lnTo>
                    <a:lnTo>
                      <a:pt x="484" y="483"/>
                    </a:lnTo>
                    <a:lnTo>
                      <a:pt x="453" y="406"/>
                    </a:lnTo>
                    <a:lnTo>
                      <a:pt x="421" y="335"/>
                    </a:lnTo>
                    <a:lnTo>
                      <a:pt x="383" y="273"/>
                    </a:lnTo>
                    <a:lnTo>
                      <a:pt x="304" y="156"/>
                    </a:lnTo>
                    <a:lnTo>
                      <a:pt x="227" y="71"/>
                    </a:lnTo>
                    <a:lnTo>
                      <a:pt x="172" y="15"/>
                    </a:lnTo>
                    <a:lnTo>
                      <a:pt x="140" y="0"/>
                    </a:lnTo>
                    <a:lnTo>
                      <a:pt x="0" y="55"/>
                    </a:lnTo>
                    <a:lnTo>
                      <a:pt x="55" y="117"/>
                    </a:lnTo>
                    <a:lnTo>
                      <a:pt x="117" y="188"/>
                    </a:lnTo>
                    <a:lnTo>
                      <a:pt x="180" y="289"/>
                    </a:lnTo>
                    <a:lnTo>
                      <a:pt x="257" y="422"/>
                    </a:lnTo>
                    <a:lnTo>
                      <a:pt x="289" y="492"/>
                    </a:lnTo>
                    <a:lnTo>
                      <a:pt x="320" y="570"/>
                    </a:lnTo>
                    <a:lnTo>
                      <a:pt x="344" y="656"/>
                    </a:lnTo>
                    <a:lnTo>
                      <a:pt x="367" y="749"/>
                    </a:lnTo>
                    <a:lnTo>
                      <a:pt x="383" y="843"/>
                    </a:lnTo>
                    <a:lnTo>
                      <a:pt x="398" y="944"/>
                    </a:lnTo>
                    <a:close/>
                  </a:path>
                </a:pathLst>
              </a:custGeom>
              <a:solidFill>
                <a:srgbClr val="F495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9" name="Freeform 269"/>
              <p:cNvSpPr>
                <a:spLocks/>
              </p:cNvSpPr>
              <p:nvPr/>
            </p:nvSpPr>
            <p:spPr bwMode="auto">
              <a:xfrm>
                <a:off x="4691" y="1502"/>
                <a:ext cx="21" cy="42"/>
              </a:xfrm>
              <a:custGeom>
                <a:avLst/>
                <a:gdLst/>
                <a:ahLst/>
                <a:cxnLst>
                  <a:cxn ang="0">
                    <a:pos x="320" y="54"/>
                  </a:cxn>
                  <a:cxn ang="0">
                    <a:pos x="250" y="23"/>
                  </a:cxn>
                  <a:cxn ang="0">
                    <a:pos x="195" y="0"/>
                  </a:cxn>
                  <a:cxn ang="0">
                    <a:pos x="180" y="0"/>
                  </a:cxn>
                  <a:cxn ang="0">
                    <a:pos x="164" y="0"/>
                  </a:cxn>
                  <a:cxn ang="0">
                    <a:pos x="164" y="15"/>
                  </a:cxn>
                  <a:cxn ang="0">
                    <a:pos x="171" y="47"/>
                  </a:cxn>
                  <a:cxn ang="0">
                    <a:pos x="187" y="109"/>
                  </a:cxn>
                  <a:cxn ang="0">
                    <a:pos x="203" y="179"/>
                  </a:cxn>
                  <a:cxn ang="0">
                    <a:pos x="195" y="202"/>
                  </a:cxn>
                  <a:cxn ang="0">
                    <a:pos x="187" y="218"/>
                  </a:cxn>
                  <a:cxn ang="0">
                    <a:pos x="180" y="218"/>
                  </a:cxn>
                  <a:cxn ang="0">
                    <a:pos x="171" y="202"/>
                  </a:cxn>
                  <a:cxn ang="0">
                    <a:pos x="148" y="155"/>
                  </a:cxn>
                  <a:cxn ang="0">
                    <a:pos x="140" y="132"/>
                  </a:cxn>
                  <a:cxn ang="0">
                    <a:pos x="133" y="117"/>
                  </a:cxn>
                  <a:cxn ang="0">
                    <a:pos x="117" y="109"/>
                  </a:cxn>
                  <a:cxn ang="0">
                    <a:pos x="94" y="117"/>
                  </a:cxn>
                  <a:cxn ang="0">
                    <a:pos x="78" y="148"/>
                  </a:cxn>
                  <a:cxn ang="0">
                    <a:pos x="54" y="211"/>
                  </a:cxn>
                  <a:cxn ang="0">
                    <a:pos x="31" y="281"/>
                  </a:cxn>
                  <a:cxn ang="0">
                    <a:pos x="7" y="366"/>
                  </a:cxn>
                  <a:cxn ang="0">
                    <a:pos x="0" y="460"/>
                  </a:cxn>
                  <a:cxn ang="0">
                    <a:pos x="0" y="538"/>
                  </a:cxn>
                  <a:cxn ang="0">
                    <a:pos x="7" y="577"/>
                  </a:cxn>
                  <a:cxn ang="0">
                    <a:pos x="16" y="609"/>
                  </a:cxn>
                  <a:cxn ang="0">
                    <a:pos x="31" y="631"/>
                  </a:cxn>
                  <a:cxn ang="0">
                    <a:pos x="47" y="655"/>
                  </a:cxn>
                  <a:cxn ang="0">
                    <a:pos x="78" y="678"/>
                  </a:cxn>
                  <a:cxn ang="0">
                    <a:pos x="101" y="678"/>
                  </a:cxn>
                  <a:cxn ang="0">
                    <a:pos x="109" y="663"/>
                  </a:cxn>
                  <a:cxn ang="0">
                    <a:pos x="109" y="639"/>
                  </a:cxn>
                  <a:cxn ang="0">
                    <a:pos x="109" y="553"/>
                  </a:cxn>
                  <a:cxn ang="0">
                    <a:pos x="109" y="499"/>
                  </a:cxn>
                  <a:cxn ang="0">
                    <a:pos x="117" y="452"/>
                  </a:cxn>
                  <a:cxn ang="0">
                    <a:pos x="133" y="413"/>
                  </a:cxn>
                  <a:cxn ang="0">
                    <a:pos x="148" y="389"/>
                  </a:cxn>
                  <a:cxn ang="0">
                    <a:pos x="164" y="382"/>
                  </a:cxn>
                  <a:cxn ang="0">
                    <a:pos x="187" y="375"/>
                  </a:cxn>
                  <a:cxn ang="0">
                    <a:pos x="226" y="375"/>
                  </a:cxn>
                  <a:cxn ang="0">
                    <a:pos x="250" y="375"/>
                  </a:cxn>
                  <a:cxn ang="0">
                    <a:pos x="257" y="359"/>
                  </a:cxn>
                  <a:cxn ang="0">
                    <a:pos x="265" y="335"/>
                  </a:cxn>
                  <a:cxn ang="0">
                    <a:pos x="273" y="296"/>
                  </a:cxn>
                  <a:cxn ang="0">
                    <a:pos x="273" y="202"/>
                  </a:cxn>
                  <a:cxn ang="0">
                    <a:pos x="273" y="117"/>
                  </a:cxn>
                  <a:cxn ang="0">
                    <a:pos x="281" y="94"/>
                  </a:cxn>
                  <a:cxn ang="0">
                    <a:pos x="281" y="85"/>
                  </a:cxn>
                  <a:cxn ang="0">
                    <a:pos x="288" y="85"/>
                  </a:cxn>
                  <a:cxn ang="0">
                    <a:pos x="327" y="94"/>
                  </a:cxn>
                  <a:cxn ang="0">
                    <a:pos x="335" y="94"/>
                  </a:cxn>
                  <a:cxn ang="0">
                    <a:pos x="335" y="85"/>
                  </a:cxn>
                  <a:cxn ang="0">
                    <a:pos x="320" y="54"/>
                  </a:cxn>
                </a:cxnLst>
                <a:rect l="0" t="0" r="r" b="b"/>
                <a:pathLst>
                  <a:path w="335" h="678">
                    <a:moveTo>
                      <a:pt x="320" y="54"/>
                    </a:moveTo>
                    <a:lnTo>
                      <a:pt x="250" y="23"/>
                    </a:lnTo>
                    <a:lnTo>
                      <a:pt x="195" y="0"/>
                    </a:lnTo>
                    <a:lnTo>
                      <a:pt x="180" y="0"/>
                    </a:lnTo>
                    <a:lnTo>
                      <a:pt x="164" y="0"/>
                    </a:lnTo>
                    <a:lnTo>
                      <a:pt x="164" y="15"/>
                    </a:lnTo>
                    <a:lnTo>
                      <a:pt x="171" y="47"/>
                    </a:lnTo>
                    <a:lnTo>
                      <a:pt x="187" y="109"/>
                    </a:lnTo>
                    <a:lnTo>
                      <a:pt x="203" y="179"/>
                    </a:lnTo>
                    <a:lnTo>
                      <a:pt x="195" y="202"/>
                    </a:lnTo>
                    <a:lnTo>
                      <a:pt x="187" y="218"/>
                    </a:lnTo>
                    <a:lnTo>
                      <a:pt x="180" y="218"/>
                    </a:lnTo>
                    <a:lnTo>
                      <a:pt x="171" y="202"/>
                    </a:lnTo>
                    <a:lnTo>
                      <a:pt x="148" y="155"/>
                    </a:lnTo>
                    <a:lnTo>
                      <a:pt x="140" y="132"/>
                    </a:lnTo>
                    <a:lnTo>
                      <a:pt x="133" y="117"/>
                    </a:lnTo>
                    <a:lnTo>
                      <a:pt x="117" y="109"/>
                    </a:lnTo>
                    <a:lnTo>
                      <a:pt x="94" y="117"/>
                    </a:lnTo>
                    <a:lnTo>
                      <a:pt x="78" y="148"/>
                    </a:lnTo>
                    <a:lnTo>
                      <a:pt x="54" y="211"/>
                    </a:lnTo>
                    <a:lnTo>
                      <a:pt x="31" y="281"/>
                    </a:lnTo>
                    <a:lnTo>
                      <a:pt x="7" y="366"/>
                    </a:lnTo>
                    <a:lnTo>
                      <a:pt x="0" y="460"/>
                    </a:lnTo>
                    <a:lnTo>
                      <a:pt x="0" y="538"/>
                    </a:lnTo>
                    <a:lnTo>
                      <a:pt x="7" y="577"/>
                    </a:lnTo>
                    <a:lnTo>
                      <a:pt x="16" y="609"/>
                    </a:lnTo>
                    <a:lnTo>
                      <a:pt x="31" y="631"/>
                    </a:lnTo>
                    <a:lnTo>
                      <a:pt x="47" y="655"/>
                    </a:lnTo>
                    <a:lnTo>
                      <a:pt x="78" y="678"/>
                    </a:lnTo>
                    <a:lnTo>
                      <a:pt x="101" y="678"/>
                    </a:lnTo>
                    <a:lnTo>
                      <a:pt x="109" y="663"/>
                    </a:lnTo>
                    <a:lnTo>
                      <a:pt x="109" y="639"/>
                    </a:lnTo>
                    <a:lnTo>
                      <a:pt x="109" y="553"/>
                    </a:lnTo>
                    <a:lnTo>
                      <a:pt x="109" y="499"/>
                    </a:lnTo>
                    <a:lnTo>
                      <a:pt x="117" y="452"/>
                    </a:lnTo>
                    <a:lnTo>
                      <a:pt x="133" y="413"/>
                    </a:lnTo>
                    <a:lnTo>
                      <a:pt x="148" y="389"/>
                    </a:lnTo>
                    <a:lnTo>
                      <a:pt x="164" y="382"/>
                    </a:lnTo>
                    <a:lnTo>
                      <a:pt x="187" y="375"/>
                    </a:lnTo>
                    <a:lnTo>
                      <a:pt x="226" y="375"/>
                    </a:lnTo>
                    <a:lnTo>
                      <a:pt x="250" y="375"/>
                    </a:lnTo>
                    <a:lnTo>
                      <a:pt x="257" y="359"/>
                    </a:lnTo>
                    <a:lnTo>
                      <a:pt x="265" y="335"/>
                    </a:lnTo>
                    <a:lnTo>
                      <a:pt x="273" y="296"/>
                    </a:lnTo>
                    <a:lnTo>
                      <a:pt x="273" y="202"/>
                    </a:lnTo>
                    <a:lnTo>
                      <a:pt x="273" y="117"/>
                    </a:lnTo>
                    <a:lnTo>
                      <a:pt x="281" y="94"/>
                    </a:lnTo>
                    <a:lnTo>
                      <a:pt x="281" y="85"/>
                    </a:lnTo>
                    <a:lnTo>
                      <a:pt x="288" y="85"/>
                    </a:lnTo>
                    <a:lnTo>
                      <a:pt x="327" y="94"/>
                    </a:lnTo>
                    <a:lnTo>
                      <a:pt x="335" y="94"/>
                    </a:lnTo>
                    <a:lnTo>
                      <a:pt x="335" y="85"/>
                    </a:lnTo>
                    <a:lnTo>
                      <a:pt x="320" y="54"/>
                    </a:lnTo>
                    <a:close/>
                  </a:path>
                </a:pathLst>
              </a:custGeom>
              <a:solidFill>
                <a:srgbClr val="44454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0" name="Freeform 270"/>
              <p:cNvSpPr>
                <a:spLocks/>
              </p:cNvSpPr>
              <p:nvPr/>
            </p:nvSpPr>
            <p:spPr bwMode="auto">
              <a:xfrm>
                <a:off x="4734" y="1490"/>
                <a:ext cx="47" cy="55"/>
              </a:xfrm>
              <a:custGeom>
                <a:avLst/>
                <a:gdLst/>
                <a:ahLst/>
                <a:cxnLst>
                  <a:cxn ang="0">
                    <a:pos x="538" y="0"/>
                  </a:cxn>
                  <a:cxn ang="0">
                    <a:pos x="343" y="9"/>
                  </a:cxn>
                  <a:cxn ang="0">
                    <a:pos x="141" y="47"/>
                  </a:cxn>
                  <a:cxn ang="0">
                    <a:pos x="62" y="79"/>
                  </a:cxn>
                  <a:cxn ang="0">
                    <a:pos x="15" y="126"/>
                  </a:cxn>
                  <a:cxn ang="0">
                    <a:pos x="0" y="173"/>
                  </a:cxn>
                  <a:cxn ang="0">
                    <a:pos x="8" y="203"/>
                  </a:cxn>
                  <a:cxn ang="0">
                    <a:pos x="70" y="227"/>
                  </a:cxn>
                  <a:cxn ang="0">
                    <a:pos x="155" y="227"/>
                  </a:cxn>
                  <a:cxn ang="0">
                    <a:pos x="242" y="219"/>
                  </a:cxn>
                  <a:cxn ang="0">
                    <a:pos x="257" y="243"/>
                  </a:cxn>
                  <a:cxn ang="0">
                    <a:pos x="249" y="351"/>
                  </a:cxn>
                  <a:cxn ang="0">
                    <a:pos x="272" y="407"/>
                  </a:cxn>
                  <a:cxn ang="0">
                    <a:pos x="296" y="422"/>
                  </a:cxn>
                  <a:cxn ang="0">
                    <a:pos x="382" y="468"/>
                  </a:cxn>
                  <a:cxn ang="0">
                    <a:pos x="452" y="571"/>
                  </a:cxn>
                  <a:cxn ang="0">
                    <a:pos x="506" y="695"/>
                  </a:cxn>
                  <a:cxn ang="0">
                    <a:pos x="515" y="812"/>
                  </a:cxn>
                  <a:cxn ang="0">
                    <a:pos x="522" y="882"/>
                  </a:cxn>
                  <a:cxn ang="0">
                    <a:pos x="538" y="890"/>
                  </a:cxn>
                  <a:cxn ang="0">
                    <a:pos x="592" y="859"/>
                  </a:cxn>
                  <a:cxn ang="0">
                    <a:pos x="639" y="765"/>
                  </a:cxn>
                  <a:cxn ang="0">
                    <a:pos x="702" y="524"/>
                  </a:cxn>
                  <a:cxn ang="0">
                    <a:pos x="749" y="281"/>
                  </a:cxn>
                  <a:cxn ang="0">
                    <a:pos x="740" y="203"/>
                  </a:cxn>
                  <a:cxn ang="0">
                    <a:pos x="717" y="180"/>
                  </a:cxn>
                  <a:cxn ang="0">
                    <a:pos x="608" y="180"/>
                  </a:cxn>
                  <a:cxn ang="0">
                    <a:pos x="499" y="157"/>
                  </a:cxn>
                  <a:cxn ang="0">
                    <a:pos x="475" y="126"/>
                  </a:cxn>
                  <a:cxn ang="0">
                    <a:pos x="515" y="79"/>
                  </a:cxn>
                  <a:cxn ang="0">
                    <a:pos x="600" y="40"/>
                  </a:cxn>
                  <a:cxn ang="0">
                    <a:pos x="632" y="9"/>
                  </a:cxn>
                </a:cxnLst>
                <a:rect l="0" t="0" r="r" b="b"/>
                <a:pathLst>
                  <a:path w="749" h="890">
                    <a:moveTo>
                      <a:pt x="616" y="0"/>
                    </a:moveTo>
                    <a:lnTo>
                      <a:pt x="538" y="0"/>
                    </a:lnTo>
                    <a:lnTo>
                      <a:pt x="445" y="0"/>
                    </a:lnTo>
                    <a:lnTo>
                      <a:pt x="343" y="9"/>
                    </a:lnTo>
                    <a:lnTo>
                      <a:pt x="242" y="24"/>
                    </a:lnTo>
                    <a:lnTo>
                      <a:pt x="141" y="47"/>
                    </a:lnTo>
                    <a:lnTo>
                      <a:pt x="94" y="63"/>
                    </a:lnTo>
                    <a:lnTo>
                      <a:pt x="62" y="79"/>
                    </a:lnTo>
                    <a:lnTo>
                      <a:pt x="31" y="102"/>
                    </a:lnTo>
                    <a:lnTo>
                      <a:pt x="15" y="126"/>
                    </a:lnTo>
                    <a:lnTo>
                      <a:pt x="0" y="149"/>
                    </a:lnTo>
                    <a:lnTo>
                      <a:pt x="0" y="173"/>
                    </a:lnTo>
                    <a:lnTo>
                      <a:pt x="0" y="187"/>
                    </a:lnTo>
                    <a:lnTo>
                      <a:pt x="8" y="203"/>
                    </a:lnTo>
                    <a:lnTo>
                      <a:pt x="31" y="219"/>
                    </a:lnTo>
                    <a:lnTo>
                      <a:pt x="70" y="227"/>
                    </a:lnTo>
                    <a:lnTo>
                      <a:pt x="117" y="227"/>
                    </a:lnTo>
                    <a:lnTo>
                      <a:pt x="155" y="227"/>
                    </a:lnTo>
                    <a:lnTo>
                      <a:pt x="234" y="219"/>
                    </a:lnTo>
                    <a:lnTo>
                      <a:pt x="242" y="219"/>
                    </a:lnTo>
                    <a:lnTo>
                      <a:pt x="249" y="227"/>
                    </a:lnTo>
                    <a:lnTo>
                      <a:pt x="257" y="243"/>
                    </a:lnTo>
                    <a:lnTo>
                      <a:pt x="257" y="313"/>
                    </a:lnTo>
                    <a:lnTo>
                      <a:pt x="249" y="351"/>
                    </a:lnTo>
                    <a:lnTo>
                      <a:pt x="257" y="383"/>
                    </a:lnTo>
                    <a:lnTo>
                      <a:pt x="272" y="407"/>
                    </a:lnTo>
                    <a:lnTo>
                      <a:pt x="281" y="414"/>
                    </a:lnTo>
                    <a:lnTo>
                      <a:pt x="296" y="422"/>
                    </a:lnTo>
                    <a:lnTo>
                      <a:pt x="335" y="438"/>
                    </a:lnTo>
                    <a:lnTo>
                      <a:pt x="382" y="468"/>
                    </a:lnTo>
                    <a:lnTo>
                      <a:pt x="421" y="515"/>
                    </a:lnTo>
                    <a:lnTo>
                      <a:pt x="452" y="571"/>
                    </a:lnTo>
                    <a:lnTo>
                      <a:pt x="483" y="632"/>
                    </a:lnTo>
                    <a:lnTo>
                      <a:pt x="506" y="695"/>
                    </a:lnTo>
                    <a:lnTo>
                      <a:pt x="515" y="758"/>
                    </a:lnTo>
                    <a:lnTo>
                      <a:pt x="515" y="812"/>
                    </a:lnTo>
                    <a:lnTo>
                      <a:pt x="515" y="859"/>
                    </a:lnTo>
                    <a:lnTo>
                      <a:pt x="522" y="882"/>
                    </a:lnTo>
                    <a:lnTo>
                      <a:pt x="530" y="890"/>
                    </a:lnTo>
                    <a:lnTo>
                      <a:pt x="538" y="890"/>
                    </a:lnTo>
                    <a:lnTo>
                      <a:pt x="562" y="882"/>
                    </a:lnTo>
                    <a:lnTo>
                      <a:pt x="592" y="859"/>
                    </a:lnTo>
                    <a:lnTo>
                      <a:pt x="616" y="819"/>
                    </a:lnTo>
                    <a:lnTo>
                      <a:pt x="639" y="765"/>
                    </a:lnTo>
                    <a:lnTo>
                      <a:pt x="662" y="695"/>
                    </a:lnTo>
                    <a:lnTo>
                      <a:pt x="702" y="524"/>
                    </a:lnTo>
                    <a:lnTo>
                      <a:pt x="740" y="351"/>
                    </a:lnTo>
                    <a:lnTo>
                      <a:pt x="749" y="281"/>
                    </a:lnTo>
                    <a:lnTo>
                      <a:pt x="740" y="227"/>
                    </a:lnTo>
                    <a:lnTo>
                      <a:pt x="740" y="203"/>
                    </a:lnTo>
                    <a:lnTo>
                      <a:pt x="725" y="187"/>
                    </a:lnTo>
                    <a:lnTo>
                      <a:pt x="717" y="180"/>
                    </a:lnTo>
                    <a:lnTo>
                      <a:pt x="693" y="180"/>
                    </a:lnTo>
                    <a:lnTo>
                      <a:pt x="608" y="180"/>
                    </a:lnTo>
                    <a:lnTo>
                      <a:pt x="530" y="164"/>
                    </a:lnTo>
                    <a:lnTo>
                      <a:pt x="499" y="157"/>
                    </a:lnTo>
                    <a:lnTo>
                      <a:pt x="475" y="141"/>
                    </a:lnTo>
                    <a:lnTo>
                      <a:pt x="475" y="126"/>
                    </a:lnTo>
                    <a:lnTo>
                      <a:pt x="483" y="102"/>
                    </a:lnTo>
                    <a:lnTo>
                      <a:pt x="515" y="79"/>
                    </a:lnTo>
                    <a:lnTo>
                      <a:pt x="538" y="63"/>
                    </a:lnTo>
                    <a:lnTo>
                      <a:pt x="600" y="40"/>
                    </a:lnTo>
                    <a:lnTo>
                      <a:pt x="632" y="16"/>
                    </a:lnTo>
                    <a:lnTo>
                      <a:pt x="632" y="9"/>
                    </a:lnTo>
                    <a:lnTo>
                      <a:pt x="616" y="0"/>
                    </a:lnTo>
                    <a:close/>
                  </a:path>
                </a:pathLst>
              </a:custGeom>
              <a:solidFill>
                <a:srgbClr val="44454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1" name="Freeform 271"/>
              <p:cNvSpPr>
                <a:spLocks/>
              </p:cNvSpPr>
              <p:nvPr/>
            </p:nvSpPr>
            <p:spPr bwMode="auto">
              <a:xfrm>
                <a:off x="4710" y="1480"/>
                <a:ext cx="25" cy="89"/>
              </a:xfrm>
              <a:custGeom>
                <a:avLst/>
                <a:gdLst/>
                <a:ahLst/>
                <a:cxnLst>
                  <a:cxn ang="0">
                    <a:pos x="405" y="0"/>
                  </a:cxn>
                  <a:cxn ang="0">
                    <a:pos x="382" y="15"/>
                  </a:cxn>
                  <a:cxn ang="0">
                    <a:pos x="320" y="78"/>
                  </a:cxn>
                  <a:cxn ang="0">
                    <a:pos x="273" y="124"/>
                  </a:cxn>
                  <a:cxn ang="0">
                    <a:pos x="226" y="179"/>
                  </a:cxn>
                  <a:cxn ang="0">
                    <a:pos x="180" y="249"/>
                  </a:cxn>
                  <a:cxn ang="0">
                    <a:pos x="133" y="328"/>
                  </a:cxn>
                  <a:cxn ang="0">
                    <a:pos x="94" y="421"/>
                  </a:cxn>
                  <a:cxn ang="0">
                    <a:pos x="54" y="530"/>
                  </a:cxn>
                  <a:cxn ang="0">
                    <a:pos x="31" y="647"/>
                  </a:cxn>
                  <a:cxn ang="0">
                    <a:pos x="7" y="772"/>
                  </a:cxn>
                  <a:cxn ang="0">
                    <a:pos x="0" y="913"/>
                  </a:cxn>
                  <a:cxn ang="0">
                    <a:pos x="7" y="1068"/>
                  </a:cxn>
                  <a:cxn ang="0">
                    <a:pos x="31" y="1232"/>
                  </a:cxn>
                  <a:cxn ang="0">
                    <a:pos x="70" y="1419"/>
                  </a:cxn>
                  <a:cxn ang="0">
                    <a:pos x="70" y="1372"/>
                  </a:cxn>
                  <a:cxn ang="0">
                    <a:pos x="54" y="1263"/>
                  </a:cxn>
                  <a:cxn ang="0">
                    <a:pos x="39" y="1100"/>
                  </a:cxn>
                  <a:cxn ang="0">
                    <a:pos x="39" y="998"/>
                  </a:cxn>
                  <a:cxn ang="0">
                    <a:pos x="39" y="889"/>
                  </a:cxn>
                  <a:cxn ang="0">
                    <a:pos x="54" y="780"/>
                  </a:cxn>
                  <a:cxn ang="0">
                    <a:pos x="70" y="663"/>
                  </a:cxn>
                  <a:cxn ang="0">
                    <a:pos x="94" y="546"/>
                  </a:cxn>
                  <a:cxn ang="0">
                    <a:pos x="133" y="429"/>
                  </a:cxn>
                  <a:cxn ang="0">
                    <a:pos x="180" y="312"/>
                  </a:cxn>
                  <a:cxn ang="0">
                    <a:pos x="241" y="202"/>
                  </a:cxn>
                  <a:cxn ang="0">
                    <a:pos x="320" y="94"/>
                  </a:cxn>
                  <a:cxn ang="0">
                    <a:pos x="405" y="0"/>
                  </a:cxn>
                </a:cxnLst>
                <a:rect l="0" t="0" r="r" b="b"/>
                <a:pathLst>
                  <a:path w="405" h="1419">
                    <a:moveTo>
                      <a:pt x="405" y="0"/>
                    </a:moveTo>
                    <a:lnTo>
                      <a:pt x="382" y="15"/>
                    </a:lnTo>
                    <a:lnTo>
                      <a:pt x="320" y="78"/>
                    </a:lnTo>
                    <a:lnTo>
                      <a:pt x="273" y="124"/>
                    </a:lnTo>
                    <a:lnTo>
                      <a:pt x="226" y="179"/>
                    </a:lnTo>
                    <a:lnTo>
                      <a:pt x="180" y="249"/>
                    </a:lnTo>
                    <a:lnTo>
                      <a:pt x="133" y="328"/>
                    </a:lnTo>
                    <a:lnTo>
                      <a:pt x="94" y="421"/>
                    </a:lnTo>
                    <a:lnTo>
                      <a:pt x="54" y="530"/>
                    </a:lnTo>
                    <a:lnTo>
                      <a:pt x="31" y="647"/>
                    </a:lnTo>
                    <a:lnTo>
                      <a:pt x="7" y="772"/>
                    </a:lnTo>
                    <a:lnTo>
                      <a:pt x="0" y="913"/>
                    </a:lnTo>
                    <a:lnTo>
                      <a:pt x="7" y="1068"/>
                    </a:lnTo>
                    <a:lnTo>
                      <a:pt x="31" y="1232"/>
                    </a:lnTo>
                    <a:lnTo>
                      <a:pt x="70" y="1419"/>
                    </a:lnTo>
                    <a:lnTo>
                      <a:pt x="70" y="1372"/>
                    </a:lnTo>
                    <a:lnTo>
                      <a:pt x="54" y="1263"/>
                    </a:lnTo>
                    <a:lnTo>
                      <a:pt x="39" y="1100"/>
                    </a:lnTo>
                    <a:lnTo>
                      <a:pt x="39" y="998"/>
                    </a:lnTo>
                    <a:lnTo>
                      <a:pt x="39" y="889"/>
                    </a:lnTo>
                    <a:lnTo>
                      <a:pt x="54" y="780"/>
                    </a:lnTo>
                    <a:lnTo>
                      <a:pt x="70" y="663"/>
                    </a:lnTo>
                    <a:lnTo>
                      <a:pt x="94" y="546"/>
                    </a:lnTo>
                    <a:lnTo>
                      <a:pt x="133" y="429"/>
                    </a:lnTo>
                    <a:lnTo>
                      <a:pt x="180" y="312"/>
                    </a:lnTo>
                    <a:lnTo>
                      <a:pt x="241" y="202"/>
                    </a:lnTo>
                    <a:lnTo>
                      <a:pt x="320" y="94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44454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2" name="Freeform 272"/>
              <p:cNvSpPr>
                <a:spLocks/>
              </p:cNvSpPr>
              <p:nvPr/>
            </p:nvSpPr>
            <p:spPr bwMode="auto">
              <a:xfrm>
                <a:off x="4439" y="1452"/>
                <a:ext cx="162" cy="91"/>
              </a:xfrm>
              <a:custGeom>
                <a:avLst/>
                <a:gdLst/>
                <a:ahLst/>
                <a:cxnLst>
                  <a:cxn ang="0">
                    <a:pos x="811" y="460"/>
                  </a:cxn>
                  <a:cxn ang="0">
                    <a:pos x="912" y="460"/>
                  </a:cxn>
                  <a:cxn ang="0">
                    <a:pos x="1146" y="445"/>
                  </a:cxn>
                  <a:cxn ang="0">
                    <a:pos x="1279" y="436"/>
                  </a:cxn>
                  <a:cxn ang="0">
                    <a:pos x="1396" y="421"/>
                  </a:cxn>
                  <a:cxn ang="0">
                    <a:pos x="1497" y="398"/>
                  </a:cxn>
                  <a:cxn ang="0">
                    <a:pos x="1536" y="382"/>
                  </a:cxn>
                  <a:cxn ang="0">
                    <a:pos x="1567" y="366"/>
                  </a:cxn>
                  <a:cxn ang="0">
                    <a:pos x="1644" y="319"/>
                  </a:cxn>
                  <a:cxn ang="0">
                    <a:pos x="1770" y="258"/>
                  </a:cxn>
                  <a:cxn ang="0">
                    <a:pos x="1925" y="187"/>
                  </a:cxn>
                  <a:cxn ang="0">
                    <a:pos x="2105" y="117"/>
                  </a:cxn>
                  <a:cxn ang="0">
                    <a:pos x="2268" y="54"/>
                  </a:cxn>
                  <a:cxn ang="0">
                    <a:pos x="2416" y="15"/>
                  </a:cxn>
                  <a:cxn ang="0">
                    <a:pos x="2479" y="8"/>
                  </a:cxn>
                  <a:cxn ang="0">
                    <a:pos x="2533" y="0"/>
                  </a:cxn>
                  <a:cxn ang="0">
                    <a:pos x="2564" y="8"/>
                  </a:cxn>
                  <a:cxn ang="0">
                    <a:pos x="2580" y="15"/>
                  </a:cxn>
                  <a:cxn ang="0">
                    <a:pos x="2580" y="24"/>
                  </a:cxn>
                  <a:cxn ang="0">
                    <a:pos x="2587" y="47"/>
                  </a:cxn>
                  <a:cxn ang="0">
                    <a:pos x="2587" y="85"/>
                  </a:cxn>
                  <a:cxn ang="0">
                    <a:pos x="2580" y="195"/>
                  </a:cxn>
                  <a:cxn ang="0">
                    <a:pos x="2549" y="335"/>
                  </a:cxn>
                  <a:cxn ang="0">
                    <a:pos x="2502" y="492"/>
                  </a:cxn>
                  <a:cxn ang="0">
                    <a:pos x="2448" y="647"/>
                  </a:cxn>
                  <a:cxn ang="0">
                    <a:pos x="2400" y="787"/>
                  </a:cxn>
                  <a:cxn ang="0">
                    <a:pos x="2346" y="890"/>
                  </a:cxn>
                  <a:cxn ang="0">
                    <a:pos x="2323" y="928"/>
                  </a:cxn>
                  <a:cxn ang="0">
                    <a:pos x="2308" y="960"/>
                  </a:cxn>
                  <a:cxn ang="0">
                    <a:pos x="2229" y="1022"/>
                  </a:cxn>
                  <a:cxn ang="0">
                    <a:pos x="2081" y="1115"/>
                  </a:cxn>
                  <a:cxn ang="0">
                    <a:pos x="1988" y="1171"/>
                  </a:cxn>
                  <a:cxn ang="0">
                    <a:pos x="1878" y="1225"/>
                  </a:cxn>
                  <a:cxn ang="0">
                    <a:pos x="1754" y="1279"/>
                  </a:cxn>
                  <a:cxn ang="0">
                    <a:pos x="1629" y="1334"/>
                  </a:cxn>
                  <a:cxn ang="0">
                    <a:pos x="1489" y="1381"/>
                  </a:cxn>
                  <a:cxn ang="0">
                    <a:pos x="1340" y="1412"/>
                  </a:cxn>
                  <a:cxn ang="0">
                    <a:pos x="1193" y="1443"/>
                  </a:cxn>
                  <a:cxn ang="0">
                    <a:pos x="1036" y="1459"/>
                  </a:cxn>
                  <a:cxn ang="0">
                    <a:pos x="889" y="1459"/>
                  </a:cxn>
                  <a:cxn ang="0">
                    <a:pos x="802" y="1451"/>
                  </a:cxn>
                  <a:cxn ang="0">
                    <a:pos x="725" y="1435"/>
                  </a:cxn>
                  <a:cxn ang="0">
                    <a:pos x="647" y="1419"/>
                  </a:cxn>
                  <a:cxn ang="0">
                    <a:pos x="577" y="1396"/>
                  </a:cxn>
                  <a:cxn ang="0">
                    <a:pos x="498" y="1373"/>
                  </a:cxn>
                  <a:cxn ang="0">
                    <a:pos x="421" y="1334"/>
                  </a:cxn>
                  <a:cxn ang="0">
                    <a:pos x="280" y="1264"/>
                  </a:cxn>
                  <a:cxn ang="0">
                    <a:pos x="179" y="1194"/>
                  </a:cxn>
                  <a:cxn ang="0">
                    <a:pos x="93" y="1131"/>
                  </a:cxn>
                  <a:cxn ang="0">
                    <a:pos x="39" y="1068"/>
                  </a:cxn>
                  <a:cxn ang="0">
                    <a:pos x="23" y="1038"/>
                  </a:cxn>
                  <a:cxn ang="0">
                    <a:pos x="7" y="1014"/>
                  </a:cxn>
                  <a:cxn ang="0">
                    <a:pos x="0" y="983"/>
                  </a:cxn>
                  <a:cxn ang="0">
                    <a:pos x="0" y="960"/>
                  </a:cxn>
                  <a:cxn ang="0">
                    <a:pos x="0" y="928"/>
                  </a:cxn>
                  <a:cxn ang="0">
                    <a:pos x="16" y="905"/>
                  </a:cxn>
                  <a:cxn ang="0">
                    <a:pos x="47" y="850"/>
                  </a:cxn>
                  <a:cxn ang="0">
                    <a:pos x="93" y="803"/>
                  </a:cxn>
                  <a:cxn ang="0">
                    <a:pos x="156" y="749"/>
                  </a:cxn>
                  <a:cxn ang="0">
                    <a:pos x="241" y="702"/>
                  </a:cxn>
                  <a:cxn ang="0">
                    <a:pos x="335" y="656"/>
                  </a:cxn>
                  <a:cxn ang="0">
                    <a:pos x="554" y="562"/>
                  </a:cxn>
                  <a:cxn ang="0">
                    <a:pos x="811" y="460"/>
                  </a:cxn>
                </a:cxnLst>
                <a:rect l="0" t="0" r="r" b="b"/>
                <a:pathLst>
                  <a:path w="2587" h="1459">
                    <a:moveTo>
                      <a:pt x="811" y="460"/>
                    </a:moveTo>
                    <a:lnTo>
                      <a:pt x="912" y="460"/>
                    </a:lnTo>
                    <a:lnTo>
                      <a:pt x="1146" y="445"/>
                    </a:lnTo>
                    <a:lnTo>
                      <a:pt x="1279" y="436"/>
                    </a:lnTo>
                    <a:lnTo>
                      <a:pt x="1396" y="421"/>
                    </a:lnTo>
                    <a:lnTo>
                      <a:pt x="1497" y="398"/>
                    </a:lnTo>
                    <a:lnTo>
                      <a:pt x="1536" y="382"/>
                    </a:lnTo>
                    <a:lnTo>
                      <a:pt x="1567" y="366"/>
                    </a:lnTo>
                    <a:lnTo>
                      <a:pt x="1644" y="319"/>
                    </a:lnTo>
                    <a:lnTo>
                      <a:pt x="1770" y="258"/>
                    </a:lnTo>
                    <a:lnTo>
                      <a:pt x="1925" y="187"/>
                    </a:lnTo>
                    <a:lnTo>
                      <a:pt x="2105" y="117"/>
                    </a:lnTo>
                    <a:lnTo>
                      <a:pt x="2268" y="54"/>
                    </a:lnTo>
                    <a:lnTo>
                      <a:pt x="2416" y="15"/>
                    </a:lnTo>
                    <a:lnTo>
                      <a:pt x="2479" y="8"/>
                    </a:lnTo>
                    <a:lnTo>
                      <a:pt x="2533" y="0"/>
                    </a:lnTo>
                    <a:lnTo>
                      <a:pt x="2564" y="8"/>
                    </a:lnTo>
                    <a:lnTo>
                      <a:pt x="2580" y="15"/>
                    </a:lnTo>
                    <a:lnTo>
                      <a:pt x="2580" y="24"/>
                    </a:lnTo>
                    <a:lnTo>
                      <a:pt x="2587" y="47"/>
                    </a:lnTo>
                    <a:lnTo>
                      <a:pt x="2587" y="85"/>
                    </a:lnTo>
                    <a:lnTo>
                      <a:pt x="2580" y="195"/>
                    </a:lnTo>
                    <a:lnTo>
                      <a:pt x="2549" y="335"/>
                    </a:lnTo>
                    <a:lnTo>
                      <a:pt x="2502" y="492"/>
                    </a:lnTo>
                    <a:lnTo>
                      <a:pt x="2448" y="647"/>
                    </a:lnTo>
                    <a:lnTo>
                      <a:pt x="2400" y="787"/>
                    </a:lnTo>
                    <a:lnTo>
                      <a:pt x="2346" y="890"/>
                    </a:lnTo>
                    <a:lnTo>
                      <a:pt x="2323" y="928"/>
                    </a:lnTo>
                    <a:lnTo>
                      <a:pt x="2308" y="960"/>
                    </a:lnTo>
                    <a:lnTo>
                      <a:pt x="2229" y="1022"/>
                    </a:lnTo>
                    <a:lnTo>
                      <a:pt x="2081" y="1115"/>
                    </a:lnTo>
                    <a:lnTo>
                      <a:pt x="1988" y="1171"/>
                    </a:lnTo>
                    <a:lnTo>
                      <a:pt x="1878" y="1225"/>
                    </a:lnTo>
                    <a:lnTo>
                      <a:pt x="1754" y="1279"/>
                    </a:lnTo>
                    <a:lnTo>
                      <a:pt x="1629" y="1334"/>
                    </a:lnTo>
                    <a:lnTo>
                      <a:pt x="1489" y="1381"/>
                    </a:lnTo>
                    <a:lnTo>
                      <a:pt x="1340" y="1412"/>
                    </a:lnTo>
                    <a:lnTo>
                      <a:pt x="1193" y="1443"/>
                    </a:lnTo>
                    <a:lnTo>
                      <a:pt x="1036" y="1459"/>
                    </a:lnTo>
                    <a:lnTo>
                      <a:pt x="889" y="1459"/>
                    </a:lnTo>
                    <a:lnTo>
                      <a:pt x="802" y="1451"/>
                    </a:lnTo>
                    <a:lnTo>
                      <a:pt x="725" y="1435"/>
                    </a:lnTo>
                    <a:lnTo>
                      <a:pt x="647" y="1419"/>
                    </a:lnTo>
                    <a:lnTo>
                      <a:pt x="577" y="1396"/>
                    </a:lnTo>
                    <a:lnTo>
                      <a:pt x="498" y="1373"/>
                    </a:lnTo>
                    <a:lnTo>
                      <a:pt x="421" y="1334"/>
                    </a:lnTo>
                    <a:lnTo>
                      <a:pt x="280" y="1264"/>
                    </a:lnTo>
                    <a:lnTo>
                      <a:pt x="179" y="1194"/>
                    </a:lnTo>
                    <a:lnTo>
                      <a:pt x="93" y="1131"/>
                    </a:lnTo>
                    <a:lnTo>
                      <a:pt x="39" y="1068"/>
                    </a:lnTo>
                    <a:lnTo>
                      <a:pt x="23" y="1038"/>
                    </a:lnTo>
                    <a:lnTo>
                      <a:pt x="7" y="1014"/>
                    </a:lnTo>
                    <a:lnTo>
                      <a:pt x="0" y="983"/>
                    </a:lnTo>
                    <a:lnTo>
                      <a:pt x="0" y="960"/>
                    </a:lnTo>
                    <a:lnTo>
                      <a:pt x="0" y="928"/>
                    </a:lnTo>
                    <a:lnTo>
                      <a:pt x="16" y="905"/>
                    </a:lnTo>
                    <a:lnTo>
                      <a:pt x="47" y="850"/>
                    </a:lnTo>
                    <a:lnTo>
                      <a:pt x="93" y="803"/>
                    </a:lnTo>
                    <a:lnTo>
                      <a:pt x="156" y="749"/>
                    </a:lnTo>
                    <a:lnTo>
                      <a:pt x="241" y="702"/>
                    </a:lnTo>
                    <a:lnTo>
                      <a:pt x="335" y="656"/>
                    </a:lnTo>
                    <a:lnTo>
                      <a:pt x="554" y="562"/>
                    </a:lnTo>
                    <a:lnTo>
                      <a:pt x="811" y="460"/>
                    </a:lnTo>
                    <a:close/>
                  </a:path>
                </a:pathLst>
              </a:custGeom>
              <a:solidFill>
                <a:srgbClr val="89C7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3" name="Freeform 273"/>
              <p:cNvSpPr>
                <a:spLocks/>
              </p:cNvSpPr>
              <p:nvPr/>
            </p:nvSpPr>
            <p:spPr bwMode="auto">
              <a:xfrm>
                <a:off x="4468" y="1453"/>
                <a:ext cx="126" cy="73"/>
              </a:xfrm>
              <a:custGeom>
                <a:avLst/>
                <a:gdLst/>
                <a:ahLst/>
                <a:cxnLst>
                  <a:cxn ang="0">
                    <a:pos x="1722" y="70"/>
                  </a:cxn>
                  <a:cxn ang="0">
                    <a:pos x="1528" y="149"/>
                  </a:cxn>
                  <a:cxn ang="0">
                    <a:pos x="1341" y="227"/>
                  </a:cxn>
                  <a:cxn ang="0">
                    <a:pos x="1193" y="297"/>
                  </a:cxn>
                  <a:cxn ang="0">
                    <a:pos x="1107" y="351"/>
                  </a:cxn>
                  <a:cxn ang="0">
                    <a:pos x="1060" y="375"/>
                  </a:cxn>
                  <a:cxn ang="0">
                    <a:pos x="990" y="391"/>
                  </a:cxn>
                  <a:cxn ang="0">
                    <a:pos x="912" y="406"/>
                  </a:cxn>
                  <a:cxn ang="0">
                    <a:pos x="819" y="421"/>
                  </a:cxn>
                  <a:cxn ang="0">
                    <a:pos x="678" y="477"/>
                  </a:cxn>
                  <a:cxn ang="0">
                    <a:pos x="538" y="531"/>
                  </a:cxn>
                  <a:cxn ang="0">
                    <a:pos x="405" y="570"/>
                  </a:cxn>
                  <a:cxn ang="0">
                    <a:pos x="272" y="601"/>
                  </a:cxn>
                  <a:cxn ang="0">
                    <a:pos x="78" y="648"/>
                  </a:cxn>
                  <a:cxn ang="0">
                    <a:pos x="0" y="655"/>
                  </a:cxn>
                  <a:cxn ang="0">
                    <a:pos x="38" y="758"/>
                  </a:cxn>
                  <a:cxn ang="0">
                    <a:pos x="124" y="960"/>
                  </a:cxn>
                  <a:cxn ang="0">
                    <a:pos x="179" y="1053"/>
                  </a:cxn>
                  <a:cxn ang="0">
                    <a:pos x="225" y="1132"/>
                  </a:cxn>
                  <a:cxn ang="0">
                    <a:pos x="241" y="1156"/>
                  </a:cxn>
                  <a:cxn ang="0">
                    <a:pos x="257" y="1170"/>
                  </a:cxn>
                  <a:cxn ang="0">
                    <a:pos x="272" y="1170"/>
                  </a:cxn>
                  <a:cxn ang="0">
                    <a:pos x="281" y="1156"/>
                  </a:cxn>
                  <a:cxn ang="0">
                    <a:pos x="296" y="1132"/>
                  </a:cxn>
                  <a:cxn ang="0">
                    <a:pos x="319" y="1100"/>
                  </a:cxn>
                  <a:cxn ang="0">
                    <a:pos x="389" y="1030"/>
                  </a:cxn>
                  <a:cxn ang="0">
                    <a:pos x="475" y="960"/>
                  </a:cxn>
                  <a:cxn ang="0">
                    <a:pos x="585" y="890"/>
                  </a:cxn>
                  <a:cxn ang="0">
                    <a:pos x="693" y="828"/>
                  </a:cxn>
                  <a:cxn ang="0">
                    <a:pos x="803" y="788"/>
                  </a:cxn>
                  <a:cxn ang="0">
                    <a:pos x="849" y="772"/>
                  </a:cxn>
                  <a:cxn ang="0">
                    <a:pos x="896" y="772"/>
                  </a:cxn>
                  <a:cxn ang="0">
                    <a:pos x="936" y="772"/>
                  </a:cxn>
                  <a:cxn ang="0">
                    <a:pos x="966" y="788"/>
                  </a:cxn>
                  <a:cxn ang="0">
                    <a:pos x="1021" y="812"/>
                  </a:cxn>
                  <a:cxn ang="0">
                    <a:pos x="1076" y="828"/>
                  </a:cxn>
                  <a:cxn ang="0">
                    <a:pos x="1130" y="828"/>
                  </a:cxn>
                  <a:cxn ang="0">
                    <a:pos x="1177" y="819"/>
                  </a:cxn>
                  <a:cxn ang="0">
                    <a:pos x="1231" y="788"/>
                  </a:cxn>
                  <a:cxn ang="0">
                    <a:pos x="1278" y="742"/>
                  </a:cxn>
                  <a:cxn ang="0">
                    <a:pos x="1325" y="679"/>
                  </a:cxn>
                  <a:cxn ang="0">
                    <a:pos x="1364" y="594"/>
                  </a:cxn>
                  <a:cxn ang="0">
                    <a:pos x="1395" y="538"/>
                  </a:cxn>
                  <a:cxn ang="0">
                    <a:pos x="1427" y="484"/>
                  </a:cxn>
                  <a:cxn ang="0">
                    <a:pos x="1465" y="437"/>
                  </a:cxn>
                  <a:cxn ang="0">
                    <a:pos x="1512" y="383"/>
                  </a:cxn>
                  <a:cxn ang="0">
                    <a:pos x="1621" y="289"/>
                  </a:cxn>
                  <a:cxn ang="0">
                    <a:pos x="1731" y="196"/>
                  </a:cxn>
                  <a:cxn ang="0">
                    <a:pos x="1839" y="117"/>
                  </a:cxn>
                  <a:cxn ang="0">
                    <a:pos x="1925" y="55"/>
                  </a:cxn>
                  <a:cxn ang="0">
                    <a:pos x="2010" y="0"/>
                  </a:cxn>
                  <a:cxn ang="0">
                    <a:pos x="1940" y="9"/>
                  </a:cxn>
                  <a:cxn ang="0">
                    <a:pos x="1870" y="32"/>
                  </a:cxn>
                  <a:cxn ang="0">
                    <a:pos x="1722" y="70"/>
                  </a:cxn>
                </a:cxnLst>
                <a:rect l="0" t="0" r="r" b="b"/>
                <a:pathLst>
                  <a:path w="2010" h="1170">
                    <a:moveTo>
                      <a:pt x="1722" y="70"/>
                    </a:moveTo>
                    <a:lnTo>
                      <a:pt x="1528" y="149"/>
                    </a:lnTo>
                    <a:lnTo>
                      <a:pt x="1341" y="227"/>
                    </a:lnTo>
                    <a:lnTo>
                      <a:pt x="1193" y="297"/>
                    </a:lnTo>
                    <a:lnTo>
                      <a:pt x="1107" y="351"/>
                    </a:lnTo>
                    <a:lnTo>
                      <a:pt x="1060" y="375"/>
                    </a:lnTo>
                    <a:lnTo>
                      <a:pt x="990" y="391"/>
                    </a:lnTo>
                    <a:lnTo>
                      <a:pt x="912" y="406"/>
                    </a:lnTo>
                    <a:lnTo>
                      <a:pt x="819" y="421"/>
                    </a:lnTo>
                    <a:lnTo>
                      <a:pt x="678" y="477"/>
                    </a:lnTo>
                    <a:lnTo>
                      <a:pt x="538" y="531"/>
                    </a:lnTo>
                    <a:lnTo>
                      <a:pt x="405" y="570"/>
                    </a:lnTo>
                    <a:lnTo>
                      <a:pt x="272" y="601"/>
                    </a:lnTo>
                    <a:lnTo>
                      <a:pt x="78" y="648"/>
                    </a:lnTo>
                    <a:lnTo>
                      <a:pt x="0" y="655"/>
                    </a:lnTo>
                    <a:lnTo>
                      <a:pt x="38" y="758"/>
                    </a:lnTo>
                    <a:lnTo>
                      <a:pt x="124" y="960"/>
                    </a:lnTo>
                    <a:lnTo>
                      <a:pt x="179" y="1053"/>
                    </a:lnTo>
                    <a:lnTo>
                      <a:pt x="225" y="1132"/>
                    </a:lnTo>
                    <a:lnTo>
                      <a:pt x="241" y="1156"/>
                    </a:lnTo>
                    <a:lnTo>
                      <a:pt x="257" y="1170"/>
                    </a:lnTo>
                    <a:lnTo>
                      <a:pt x="272" y="1170"/>
                    </a:lnTo>
                    <a:lnTo>
                      <a:pt x="281" y="1156"/>
                    </a:lnTo>
                    <a:lnTo>
                      <a:pt x="296" y="1132"/>
                    </a:lnTo>
                    <a:lnTo>
                      <a:pt x="319" y="1100"/>
                    </a:lnTo>
                    <a:lnTo>
                      <a:pt x="389" y="1030"/>
                    </a:lnTo>
                    <a:lnTo>
                      <a:pt x="475" y="960"/>
                    </a:lnTo>
                    <a:lnTo>
                      <a:pt x="585" y="890"/>
                    </a:lnTo>
                    <a:lnTo>
                      <a:pt x="693" y="828"/>
                    </a:lnTo>
                    <a:lnTo>
                      <a:pt x="803" y="788"/>
                    </a:lnTo>
                    <a:lnTo>
                      <a:pt x="849" y="772"/>
                    </a:lnTo>
                    <a:lnTo>
                      <a:pt x="896" y="772"/>
                    </a:lnTo>
                    <a:lnTo>
                      <a:pt x="936" y="772"/>
                    </a:lnTo>
                    <a:lnTo>
                      <a:pt x="966" y="788"/>
                    </a:lnTo>
                    <a:lnTo>
                      <a:pt x="1021" y="812"/>
                    </a:lnTo>
                    <a:lnTo>
                      <a:pt x="1076" y="828"/>
                    </a:lnTo>
                    <a:lnTo>
                      <a:pt x="1130" y="828"/>
                    </a:lnTo>
                    <a:lnTo>
                      <a:pt x="1177" y="819"/>
                    </a:lnTo>
                    <a:lnTo>
                      <a:pt x="1231" y="788"/>
                    </a:lnTo>
                    <a:lnTo>
                      <a:pt x="1278" y="742"/>
                    </a:lnTo>
                    <a:lnTo>
                      <a:pt x="1325" y="679"/>
                    </a:lnTo>
                    <a:lnTo>
                      <a:pt x="1364" y="594"/>
                    </a:lnTo>
                    <a:lnTo>
                      <a:pt x="1395" y="538"/>
                    </a:lnTo>
                    <a:lnTo>
                      <a:pt x="1427" y="484"/>
                    </a:lnTo>
                    <a:lnTo>
                      <a:pt x="1465" y="437"/>
                    </a:lnTo>
                    <a:lnTo>
                      <a:pt x="1512" y="383"/>
                    </a:lnTo>
                    <a:lnTo>
                      <a:pt x="1621" y="289"/>
                    </a:lnTo>
                    <a:lnTo>
                      <a:pt x="1731" y="196"/>
                    </a:lnTo>
                    <a:lnTo>
                      <a:pt x="1839" y="117"/>
                    </a:lnTo>
                    <a:lnTo>
                      <a:pt x="1925" y="55"/>
                    </a:lnTo>
                    <a:lnTo>
                      <a:pt x="2010" y="0"/>
                    </a:lnTo>
                    <a:lnTo>
                      <a:pt x="1940" y="9"/>
                    </a:lnTo>
                    <a:lnTo>
                      <a:pt x="1870" y="32"/>
                    </a:lnTo>
                    <a:lnTo>
                      <a:pt x="1722" y="70"/>
                    </a:lnTo>
                    <a:close/>
                  </a:path>
                </a:pathLst>
              </a:custGeom>
              <a:solidFill>
                <a:srgbClr val="4BB96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4" name="Freeform 274"/>
              <p:cNvSpPr>
                <a:spLocks noEditPoints="1"/>
              </p:cNvSpPr>
              <p:nvPr/>
            </p:nvSpPr>
            <p:spPr bwMode="auto">
              <a:xfrm>
                <a:off x="4559" y="1467"/>
                <a:ext cx="30" cy="30"/>
              </a:xfrm>
              <a:custGeom>
                <a:avLst/>
                <a:gdLst/>
                <a:ahLst/>
                <a:cxnLst>
                  <a:cxn ang="0">
                    <a:pos x="459" y="297"/>
                  </a:cxn>
                  <a:cxn ang="0">
                    <a:pos x="475" y="210"/>
                  </a:cxn>
                  <a:cxn ang="0">
                    <a:pos x="451" y="133"/>
                  </a:cxn>
                  <a:cxn ang="0">
                    <a:pos x="397" y="62"/>
                  </a:cxn>
                  <a:cxn ang="0">
                    <a:pos x="327" y="16"/>
                  </a:cxn>
                  <a:cxn ang="0">
                    <a:pos x="264" y="101"/>
                  </a:cxn>
                  <a:cxn ang="0">
                    <a:pos x="257" y="0"/>
                  </a:cxn>
                  <a:cxn ang="0">
                    <a:pos x="171" y="7"/>
                  </a:cxn>
                  <a:cxn ang="0">
                    <a:pos x="93" y="46"/>
                  </a:cxn>
                  <a:cxn ang="0">
                    <a:pos x="39" y="109"/>
                  </a:cxn>
                  <a:cxn ang="0">
                    <a:pos x="86" y="171"/>
                  </a:cxn>
                  <a:cxn ang="0">
                    <a:pos x="7" y="171"/>
                  </a:cxn>
                  <a:cxn ang="0">
                    <a:pos x="0" y="257"/>
                  </a:cxn>
                  <a:cxn ang="0">
                    <a:pos x="23" y="335"/>
                  </a:cxn>
                  <a:cxn ang="0">
                    <a:pos x="70" y="398"/>
                  </a:cxn>
                  <a:cxn ang="0">
                    <a:pos x="140" y="452"/>
                  </a:cxn>
                  <a:cxn ang="0">
                    <a:pos x="203" y="358"/>
                  </a:cxn>
                  <a:cxn ang="0">
                    <a:pos x="210" y="468"/>
                  </a:cxn>
                  <a:cxn ang="0">
                    <a:pos x="296" y="460"/>
                  </a:cxn>
                  <a:cxn ang="0">
                    <a:pos x="374" y="421"/>
                  </a:cxn>
                  <a:cxn ang="0">
                    <a:pos x="435" y="367"/>
                  </a:cxn>
                  <a:cxn ang="0">
                    <a:pos x="381" y="297"/>
                  </a:cxn>
                  <a:cxn ang="0">
                    <a:pos x="132" y="398"/>
                  </a:cxn>
                  <a:cxn ang="0">
                    <a:pos x="77" y="335"/>
                  </a:cxn>
                  <a:cxn ang="0">
                    <a:pos x="39" y="250"/>
                  </a:cxn>
                  <a:cxn ang="0">
                    <a:pos x="117" y="250"/>
                  </a:cxn>
                  <a:cxn ang="0">
                    <a:pos x="70" y="257"/>
                  </a:cxn>
                  <a:cxn ang="0">
                    <a:pos x="93" y="320"/>
                  </a:cxn>
                  <a:cxn ang="0">
                    <a:pos x="163" y="226"/>
                  </a:cxn>
                  <a:cxn ang="0">
                    <a:pos x="117" y="179"/>
                  </a:cxn>
                  <a:cxn ang="0">
                    <a:pos x="218" y="62"/>
                  </a:cxn>
                  <a:cxn ang="0">
                    <a:pos x="147" y="86"/>
                  </a:cxn>
                  <a:cxn ang="0">
                    <a:pos x="163" y="124"/>
                  </a:cxn>
                  <a:cxn ang="0">
                    <a:pos x="77" y="124"/>
                  </a:cxn>
                  <a:cxn ang="0">
                    <a:pos x="117" y="77"/>
                  </a:cxn>
                  <a:cxn ang="0">
                    <a:pos x="226" y="39"/>
                  </a:cxn>
                  <a:cxn ang="0">
                    <a:pos x="194" y="203"/>
                  </a:cxn>
                  <a:cxn ang="0">
                    <a:pos x="218" y="320"/>
                  </a:cxn>
                  <a:cxn ang="0">
                    <a:pos x="249" y="133"/>
                  </a:cxn>
                  <a:cxn ang="0">
                    <a:pos x="218" y="320"/>
                  </a:cxn>
                  <a:cxn ang="0">
                    <a:pos x="381" y="367"/>
                  </a:cxn>
                  <a:cxn ang="0">
                    <a:pos x="296" y="414"/>
                  </a:cxn>
                  <a:cxn ang="0">
                    <a:pos x="218" y="428"/>
                  </a:cxn>
                  <a:cxn ang="0">
                    <a:pos x="342" y="70"/>
                  </a:cxn>
                  <a:cxn ang="0">
                    <a:pos x="397" y="133"/>
                  </a:cxn>
                  <a:cxn ang="0">
                    <a:pos x="428" y="218"/>
                  </a:cxn>
                  <a:cxn ang="0">
                    <a:pos x="350" y="218"/>
                  </a:cxn>
                  <a:cxn ang="0">
                    <a:pos x="405" y="210"/>
                  </a:cxn>
                  <a:cxn ang="0">
                    <a:pos x="381" y="140"/>
                  </a:cxn>
                  <a:cxn ang="0">
                    <a:pos x="311" y="241"/>
                  </a:cxn>
                  <a:cxn ang="0">
                    <a:pos x="350" y="288"/>
                  </a:cxn>
                  <a:cxn ang="0">
                    <a:pos x="257" y="398"/>
                  </a:cxn>
                  <a:cxn ang="0">
                    <a:pos x="327" y="374"/>
                  </a:cxn>
                  <a:cxn ang="0">
                    <a:pos x="311" y="335"/>
                  </a:cxn>
                  <a:cxn ang="0">
                    <a:pos x="397" y="343"/>
                  </a:cxn>
                </a:cxnLst>
                <a:rect l="0" t="0" r="r" b="b"/>
                <a:pathLst>
                  <a:path w="475" h="468">
                    <a:moveTo>
                      <a:pt x="390" y="273"/>
                    </a:moveTo>
                    <a:lnTo>
                      <a:pt x="459" y="297"/>
                    </a:lnTo>
                    <a:lnTo>
                      <a:pt x="467" y="257"/>
                    </a:lnTo>
                    <a:lnTo>
                      <a:pt x="475" y="210"/>
                    </a:lnTo>
                    <a:lnTo>
                      <a:pt x="467" y="171"/>
                    </a:lnTo>
                    <a:lnTo>
                      <a:pt x="451" y="133"/>
                    </a:lnTo>
                    <a:lnTo>
                      <a:pt x="428" y="93"/>
                    </a:lnTo>
                    <a:lnTo>
                      <a:pt x="397" y="62"/>
                    </a:lnTo>
                    <a:lnTo>
                      <a:pt x="366" y="31"/>
                    </a:lnTo>
                    <a:lnTo>
                      <a:pt x="327" y="16"/>
                    </a:lnTo>
                    <a:lnTo>
                      <a:pt x="288" y="109"/>
                    </a:lnTo>
                    <a:lnTo>
                      <a:pt x="264" y="101"/>
                    </a:lnTo>
                    <a:lnTo>
                      <a:pt x="296" y="7"/>
                    </a:lnTo>
                    <a:lnTo>
                      <a:pt x="257" y="0"/>
                    </a:lnTo>
                    <a:lnTo>
                      <a:pt x="210" y="0"/>
                    </a:lnTo>
                    <a:lnTo>
                      <a:pt x="171" y="7"/>
                    </a:lnTo>
                    <a:lnTo>
                      <a:pt x="132" y="23"/>
                    </a:lnTo>
                    <a:lnTo>
                      <a:pt x="93" y="46"/>
                    </a:lnTo>
                    <a:lnTo>
                      <a:pt x="62" y="70"/>
                    </a:lnTo>
                    <a:lnTo>
                      <a:pt x="39" y="109"/>
                    </a:lnTo>
                    <a:lnTo>
                      <a:pt x="16" y="148"/>
                    </a:lnTo>
                    <a:lnTo>
                      <a:pt x="86" y="171"/>
                    </a:lnTo>
                    <a:lnTo>
                      <a:pt x="77" y="194"/>
                    </a:lnTo>
                    <a:lnTo>
                      <a:pt x="7" y="171"/>
                    </a:lnTo>
                    <a:lnTo>
                      <a:pt x="0" y="210"/>
                    </a:lnTo>
                    <a:lnTo>
                      <a:pt x="0" y="257"/>
                    </a:lnTo>
                    <a:lnTo>
                      <a:pt x="7" y="297"/>
                    </a:lnTo>
                    <a:lnTo>
                      <a:pt x="23" y="335"/>
                    </a:lnTo>
                    <a:lnTo>
                      <a:pt x="46" y="367"/>
                    </a:lnTo>
                    <a:lnTo>
                      <a:pt x="70" y="398"/>
                    </a:lnTo>
                    <a:lnTo>
                      <a:pt x="109" y="428"/>
                    </a:lnTo>
                    <a:lnTo>
                      <a:pt x="140" y="452"/>
                    </a:lnTo>
                    <a:lnTo>
                      <a:pt x="179" y="351"/>
                    </a:lnTo>
                    <a:lnTo>
                      <a:pt x="203" y="358"/>
                    </a:lnTo>
                    <a:lnTo>
                      <a:pt x="171" y="460"/>
                    </a:lnTo>
                    <a:lnTo>
                      <a:pt x="210" y="468"/>
                    </a:lnTo>
                    <a:lnTo>
                      <a:pt x="257" y="468"/>
                    </a:lnTo>
                    <a:lnTo>
                      <a:pt x="296" y="460"/>
                    </a:lnTo>
                    <a:lnTo>
                      <a:pt x="334" y="444"/>
                    </a:lnTo>
                    <a:lnTo>
                      <a:pt x="374" y="421"/>
                    </a:lnTo>
                    <a:lnTo>
                      <a:pt x="405" y="398"/>
                    </a:lnTo>
                    <a:lnTo>
                      <a:pt x="435" y="367"/>
                    </a:lnTo>
                    <a:lnTo>
                      <a:pt x="451" y="327"/>
                    </a:lnTo>
                    <a:lnTo>
                      <a:pt x="381" y="297"/>
                    </a:lnTo>
                    <a:lnTo>
                      <a:pt x="390" y="273"/>
                    </a:lnTo>
                    <a:close/>
                    <a:moveTo>
                      <a:pt x="132" y="398"/>
                    </a:moveTo>
                    <a:lnTo>
                      <a:pt x="117" y="374"/>
                    </a:lnTo>
                    <a:lnTo>
                      <a:pt x="77" y="335"/>
                    </a:lnTo>
                    <a:lnTo>
                      <a:pt x="46" y="281"/>
                    </a:lnTo>
                    <a:lnTo>
                      <a:pt x="39" y="250"/>
                    </a:lnTo>
                    <a:lnTo>
                      <a:pt x="46" y="218"/>
                    </a:lnTo>
                    <a:lnTo>
                      <a:pt x="117" y="250"/>
                    </a:lnTo>
                    <a:lnTo>
                      <a:pt x="109" y="273"/>
                    </a:lnTo>
                    <a:lnTo>
                      <a:pt x="70" y="257"/>
                    </a:lnTo>
                    <a:lnTo>
                      <a:pt x="77" y="288"/>
                    </a:lnTo>
                    <a:lnTo>
                      <a:pt x="93" y="320"/>
                    </a:lnTo>
                    <a:lnTo>
                      <a:pt x="117" y="351"/>
                    </a:lnTo>
                    <a:lnTo>
                      <a:pt x="163" y="226"/>
                    </a:lnTo>
                    <a:lnTo>
                      <a:pt x="109" y="203"/>
                    </a:lnTo>
                    <a:lnTo>
                      <a:pt x="117" y="179"/>
                    </a:lnTo>
                    <a:lnTo>
                      <a:pt x="171" y="194"/>
                    </a:lnTo>
                    <a:lnTo>
                      <a:pt x="218" y="62"/>
                    </a:lnTo>
                    <a:lnTo>
                      <a:pt x="179" y="70"/>
                    </a:lnTo>
                    <a:lnTo>
                      <a:pt x="147" y="86"/>
                    </a:lnTo>
                    <a:lnTo>
                      <a:pt x="117" y="109"/>
                    </a:lnTo>
                    <a:lnTo>
                      <a:pt x="163" y="124"/>
                    </a:lnTo>
                    <a:lnTo>
                      <a:pt x="156" y="148"/>
                    </a:lnTo>
                    <a:lnTo>
                      <a:pt x="77" y="124"/>
                    </a:lnTo>
                    <a:lnTo>
                      <a:pt x="93" y="93"/>
                    </a:lnTo>
                    <a:lnTo>
                      <a:pt x="117" y="77"/>
                    </a:lnTo>
                    <a:lnTo>
                      <a:pt x="179" y="54"/>
                    </a:lnTo>
                    <a:lnTo>
                      <a:pt x="226" y="39"/>
                    </a:lnTo>
                    <a:lnTo>
                      <a:pt x="249" y="39"/>
                    </a:lnTo>
                    <a:lnTo>
                      <a:pt x="194" y="203"/>
                    </a:lnTo>
                    <a:lnTo>
                      <a:pt x="132" y="398"/>
                    </a:lnTo>
                    <a:close/>
                    <a:moveTo>
                      <a:pt x="218" y="320"/>
                    </a:moveTo>
                    <a:lnTo>
                      <a:pt x="194" y="311"/>
                    </a:lnTo>
                    <a:lnTo>
                      <a:pt x="249" y="133"/>
                    </a:lnTo>
                    <a:lnTo>
                      <a:pt x="280" y="148"/>
                    </a:lnTo>
                    <a:lnTo>
                      <a:pt x="218" y="320"/>
                    </a:lnTo>
                    <a:close/>
                    <a:moveTo>
                      <a:pt x="397" y="343"/>
                    </a:moveTo>
                    <a:lnTo>
                      <a:pt x="381" y="367"/>
                    </a:lnTo>
                    <a:lnTo>
                      <a:pt x="350" y="390"/>
                    </a:lnTo>
                    <a:lnTo>
                      <a:pt x="296" y="414"/>
                    </a:lnTo>
                    <a:lnTo>
                      <a:pt x="241" y="421"/>
                    </a:lnTo>
                    <a:lnTo>
                      <a:pt x="218" y="428"/>
                    </a:lnTo>
                    <a:lnTo>
                      <a:pt x="288" y="241"/>
                    </a:lnTo>
                    <a:lnTo>
                      <a:pt x="342" y="70"/>
                    </a:lnTo>
                    <a:lnTo>
                      <a:pt x="358" y="86"/>
                    </a:lnTo>
                    <a:lnTo>
                      <a:pt x="397" y="133"/>
                    </a:lnTo>
                    <a:lnTo>
                      <a:pt x="428" y="187"/>
                    </a:lnTo>
                    <a:lnTo>
                      <a:pt x="428" y="218"/>
                    </a:lnTo>
                    <a:lnTo>
                      <a:pt x="428" y="241"/>
                    </a:lnTo>
                    <a:lnTo>
                      <a:pt x="350" y="218"/>
                    </a:lnTo>
                    <a:lnTo>
                      <a:pt x="358" y="194"/>
                    </a:lnTo>
                    <a:lnTo>
                      <a:pt x="405" y="210"/>
                    </a:lnTo>
                    <a:lnTo>
                      <a:pt x="397" y="171"/>
                    </a:lnTo>
                    <a:lnTo>
                      <a:pt x="381" y="140"/>
                    </a:lnTo>
                    <a:lnTo>
                      <a:pt x="358" y="109"/>
                    </a:lnTo>
                    <a:lnTo>
                      <a:pt x="311" y="241"/>
                    </a:lnTo>
                    <a:lnTo>
                      <a:pt x="366" y="257"/>
                    </a:lnTo>
                    <a:lnTo>
                      <a:pt x="350" y="288"/>
                    </a:lnTo>
                    <a:lnTo>
                      <a:pt x="304" y="273"/>
                    </a:lnTo>
                    <a:lnTo>
                      <a:pt x="257" y="398"/>
                    </a:lnTo>
                    <a:lnTo>
                      <a:pt x="288" y="390"/>
                    </a:lnTo>
                    <a:lnTo>
                      <a:pt x="327" y="374"/>
                    </a:lnTo>
                    <a:lnTo>
                      <a:pt x="358" y="358"/>
                    </a:lnTo>
                    <a:lnTo>
                      <a:pt x="311" y="335"/>
                    </a:lnTo>
                    <a:lnTo>
                      <a:pt x="320" y="320"/>
                    </a:lnTo>
                    <a:lnTo>
                      <a:pt x="397" y="343"/>
                    </a:lnTo>
                    <a:close/>
                  </a:path>
                </a:pathLst>
              </a:custGeom>
              <a:solidFill>
                <a:srgbClr val="67BE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5" name="Freeform 275"/>
              <p:cNvSpPr>
                <a:spLocks noEditPoints="1"/>
              </p:cNvSpPr>
              <p:nvPr/>
            </p:nvSpPr>
            <p:spPr bwMode="auto">
              <a:xfrm>
                <a:off x="4537" y="1499"/>
                <a:ext cx="29" cy="29"/>
              </a:xfrm>
              <a:custGeom>
                <a:avLst/>
                <a:gdLst/>
                <a:ahLst/>
                <a:cxnLst>
                  <a:cxn ang="0">
                    <a:pos x="460" y="304"/>
                  </a:cxn>
                  <a:cxn ang="0">
                    <a:pos x="468" y="219"/>
                  </a:cxn>
                  <a:cxn ang="0">
                    <a:pos x="452" y="133"/>
                  </a:cxn>
                  <a:cxn ang="0">
                    <a:pos x="398" y="62"/>
                  </a:cxn>
                  <a:cxn ang="0">
                    <a:pos x="328" y="16"/>
                  </a:cxn>
                  <a:cxn ang="0">
                    <a:pos x="265" y="109"/>
                  </a:cxn>
                  <a:cxn ang="0">
                    <a:pos x="258" y="0"/>
                  </a:cxn>
                  <a:cxn ang="0">
                    <a:pos x="171" y="8"/>
                  </a:cxn>
                  <a:cxn ang="0">
                    <a:pos x="94" y="46"/>
                  </a:cxn>
                  <a:cxn ang="0">
                    <a:pos x="39" y="109"/>
                  </a:cxn>
                  <a:cxn ang="0">
                    <a:pos x="85" y="172"/>
                  </a:cxn>
                  <a:cxn ang="0">
                    <a:pos x="8" y="172"/>
                  </a:cxn>
                  <a:cxn ang="0">
                    <a:pos x="0" y="257"/>
                  </a:cxn>
                  <a:cxn ang="0">
                    <a:pos x="24" y="343"/>
                  </a:cxn>
                  <a:cxn ang="0">
                    <a:pos x="70" y="406"/>
                  </a:cxn>
                  <a:cxn ang="0">
                    <a:pos x="141" y="453"/>
                  </a:cxn>
                  <a:cxn ang="0">
                    <a:pos x="202" y="367"/>
                  </a:cxn>
                  <a:cxn ang="0">
                    <a:pos x="211" y="468"/>
                  </a:cxn>
                  <a:cxn ang="0">
                    <a:pos x="296" y="468"/>
                  </a:cxn>
                  <a:cxn ang="0">
                    <a:pos x="375" y="430"/>
                  </a:cxn>
                  <a:cxn ang="0">
                    <a:pos x="429" y="367"/>
                  </a:cxn>
                  <a:cxn ang="0">
                    <a:pos x="382" y="304"/>
                  </a:cxn>
                  <a:cxn ang="0">
                    <a:pos x="132" y="398"/>
                  </a:cxn>
                  <a:cxn ang="0">
                    <a:pos x="78" y="343"/>
                  </a:cxn>
                  <a:cxn ang="0">
                    <a:pos x="39" y="257"/>
                  </a:cxn>
                  <a:cxn ang="0">
                    <a:pos x="117" y="250"/>
                  </a:cxn>
                  <a:cxn ang="0">
                    <a:pos x="62" y="257"/>
                  </a:cxn>
                  <a:cxn ang="0">
                    <a:pos x="94" y="327"/>
                  </a:cxn>
                  <a:cxn ang="0">
                    <a:pos x="164" y="226"/>
                  </a:cxn>
                  <a:cxn ang="0">
                    <a:pos x="109" y="203"/>
                  </a:cxn>
                  <a:cxn ang="0">
                    <a:pos x="171" y="195"/>
                  </a:cxn>
                  <a:cxn ang="0">
                    <a:pos x="179" y="78"/>
                  </a:cxn>
                  <a:cxn ang="0">
                    <a:pos x="117" y="117"/>
                  </a:cxn>
                  <a:cxn ang="0">
                    <a:pos x="156" y="156"/>
                  </a:cxn>
                  <a:cxn ang="0">
                    <a:pos x="94" y="102"/>
                  </a:cxn>
                  <a:cxn ang="0">
                    <a:pos x="148" y="70"/>
                  </a:cxn>
                  <a:cxn ang="0">
                    <a:pos x="226" y="46"/>
                  </a:cxn>
                  <a:cxn ang="0">
                    <a:pos x="195" y="210"/>
                  </a:cxn>
                  <a:cxn ang="0">
                    <a:pos x="218" y="327"/>
                  </a:cxn>
                  <a:cxn ang="0">
                    <a:pos x="249" y="140"/>
                  </a:cxn>
                  <a:cxn ang="0">
                    <a:pos x="218" y="327"/>
                  </a:cxn>
                  <a:cxn ang="0">
                    <a:pos x="382" y="374"/>
                  </a:cxn>
                  <a:cxn ang="0">
                    <a:pos x="296" y="414"/>
                  </a:cxn>
                  <a:cxn ang="0">
                    <a:pos x="218" y="430"/>
                  </a:cxn>
                  <a:cxn ang="0">
                    <a:pos x="343" y="78"/>
                  </a:cxn>
                  <a:cxn ang="0">
                    <a:pos x="398" y="133"/>
                  </a:cxn>
                  <a:cxn ang="0">
                    <a:pos x="429" y="219"/>
                  </a:cxn>
                  <a:cxn ang="0">
                    <a:pos x="351" y="219"/>
                  </a:cxn>
                  <a:cxn ang="0">
                    <a:pos x="405" y="219"/>
                  </a:cxn>
                  <a:cxn ang="0">
                    <a:pos x="382" y="149"/>
                  </a:cxn>
                  <a:cxn ang="0">
                    <a:pos x="312" y="250"/>
                  </a:cxn>
                  <a:cxn ang="0">
                    <a:pos x="351" y="289"/>
                  </a:cxn>
                  <a:cxn ang="0">
                    <a:pos x="304" y="273"/>
                  </a:cxn>
                  <a:cxn ang="0">
                    <a:pos x="288" y="398"/>
                  </a:cxn>
                  <a:cxn ang="0">
                    <a:pos x="359" y="359"/>
                  </a:cxn>
                  <a:cxn ang="0">
                    <a:pos x="319" y="320"/>
                  </a:cxn>
                </a:cxnLst>
                <a:rect l="0" t="0" r="r" b="b"/>
                <a:pathLst>
                  <a:path w="468" h="476">
                    <a:moveTo>
                      <a:pt x="389" y="281"/>
                    </a:moveTo>
                    <a:lnTo>
                      <a:pt x="460" y="304"/>
                    </a:lnTo>
                    <a:lnTo>
                      <a:pt x="468" y="257"/>
                    </a:lnTo>
                    <a:lnTo>
                      <a:pt x="468" y="219"/>
                    </a:lnTo>
                    <a:lnTo>
                      <a:pt x="468" y="172"/>
                    </a:lnTo>
                    <a:lnTo>
                      <a:pt x="452" y="133"/>
                    </a:lnTo>
                    <a:lnTo>
                      <a:pt x="429" y="93"/>
                    </a:lnTo>
                    <a:lnTo>
                      <a:pt x="398" y="62"/>
                    </a:lnTo>
                    <a:lnTo>
                      <a:pt x="366" y="39"/>
                    </a:lnTo>
                    <a:lnTo>
                      <a:pt x="328" y="16"/>
                    </a:lnTo>
                    <a:lnTo>
                      <a:pt x="288" y="117"/>
                    </a:lnTo>
                    <a:lnTo>
                      <a:pt x="265" y="109"/>
                    </a:lnTo>
                    <a:lnTo>
                      <a:pt x="296" y="8"/>
                    </a:lnTo>
                    <a:lnTo>
                      <a:pt x="258" y="0"/>
                    </a:lnTo>
                    <a:lnTo>
                      <a:pt x="211" y="0"/>
                    </a:lnTo>
                    <a:lnTo>
                      <a:pt x="171" y="8"/>
                    </a:lnTo>
                    <a:lnTo>
                      <a:pt x="132" y="23"/>
                    </a:lnTo>
                    <a:lnTo>
                      <a:pt x="94" y="46"/>
                    </a:lnTo>
                    <a:lnTo>
                      <a:pt x="62" y="78"/>
                    </a:lnTo>
                    <a:lnTo>
                      <a:pt x="39" y="109"/>
                    </a:lnTo>
                    <a:lnTo>
                      <a:pt x="15" y="149"/>
                    </a:lnTo>
                    <a:lnTo>
                      <a:pt x="85" y="172"/>
                    </a:lnTo>
                    <a:lnTo>
                      <a:pt x="78" y="203"/>
                    </a:lnTo>
                    <a:lnTo>
                      <a:pt x="8" y="172"/>
                    </a:lnTo>
                    <a:lnTo>
                      <a:pt x="0" y="219"/>
                    </a:lnTo>
                    <a:lnTo>
                      <a:pt x="0" y="257"/>
                    </a:lnTo>
                    <a:lnTo>
                      <a:pt x="8" y="304"/>
                    </a:lnTo>
                    <a:lnTo>
                      <a:pt x="24" y="343"/>
                    </a:lnTo>
                    <a:lnTo>
                      <a:pt x="47" y="374"/>
                    </a:lnTo>
                    <a:lnTo>
                      <a:pt x="70" y="406"/>
                    </a:lnTo>
                    <a:lnTo>
                      <a:pt x="109" y="437"/>
                    </a:lnTo>
                    <a:lnTo>
                      <a:pt x="141" y="453"/>
                    </a:lnTo>
                    <a:lnTo>
                      <a:pt x="179" y="359"/>
                    </a:lnTo>
                    <a:lnTo>
                      <a:pt x="202" y="367"/>
                    </a:lnTo>
                    <a:lnTo>
                      <a:pt x="171" y="460"/>
                    </a:lnTo>
                    <a:lnTo>
                      <a:pt x="211" y="468"/>
                    </a:lnTo>
                    <a:lnTo>
                      <a:pt x="258" y="476"/>
                    </a:lnTo>
                    <a:lnTo>
                      <a:pt x="296" y="468"/>
                    </a:lnTo>
                    <a:lnTo>
                      <a:pt x="335" y="453"/>
                    </a:lnTo>
                    <a:lnTo>
                      <a:pt x="375" y="430"/>
                    </a:lnTo>
                    <a:lnTo>
                      <a:pt x="405" y="398"/>
                    </a:lnTo>
                    <a:lnTo>
                      <a:pt x="429" y="367"/>
                    </a:lnTo>
                    <a:lnTo>
                      <a:pt x="452" y="327"/>
                    </a:lnTo>
                    <a:lnTo>
                      <a:pt x="382" y="304"/>
                    </a:lnTo>
                    <a:lnTo>
                      <a:pt x="389" y="281"/>
                    </a:lnTo>
                    <a:close/>
                    <a:moveTo>
                      <a:pt x="132" y="398"/>
                    </a:moveTo>
                    <a:lnTo>
                      <a:pt x="117" y="383"/>
                    </a:lnTo>
                    <a:lnTo>
                      <a:pt x="78" y="343"/>
                    </a:lnTo>
                    <a:lnTo>
                      <a:pt x="47" y="289"/>
                    </a:lnTo>
                    <a:lnTo>
                      <a:pt x="39" y="257"/>
                    </a:lnTo>
                    <a:lnTo>
                      <a:pt x="39" y="226"/>
                    </a:lnTo>
                    <a:lnTo>
                      <a:pt x="117" y="250"/>
                    </a:lnTo>
                    <a:lnTo>
                      <a:pt x="109" y="273"/>
                    </a:lnTo>
                    <a:lnTo>
                      <a:pt x="62" y="257"/>
                    </a:lnTo>
                    <a:lnTo>
                      <a:pt x="78" y="297"/>
                    </a:lnTo>
                    <a:lnTo>
                      <a:pt x="94" y="327"/>
                    </a:lnTo>
                    <a:lnTo>
                      <a:pt x="117" y="359"/>
                    </a:lnTo>
                    <a:lnTo>
                      <a:pt x="164" y="226"/>
                    </a:lnTo>
                    <a:lnTo>
                      <a:pt x="109" y="210"/>
                    </a:lnTo>
                    <a:lnTo>
                      <a:pt x="109" y="203"/>
                    </a:lnTo>
                    <a:lnTo>
                      <a:pt x="117" y="179"/>
                    </a:lnTo>
                    <a:lnTo>
                      <a:pt x="171" y="195"/>
                    </a:lnTo>
                    <a:lnTo>
                      <a:pt x="218" y="70"/>
                    </a:lnTo>
                    <a:lnTo>
                      <a:pt x="179" y="78"/>
                    </a:lnTo>
                    <a:lnTo>
                      <a:pt x="148" y="93"/>
                    </a:lnTo>
                    <a:lnTo>
                      <a:pt x="117" y="117"/>
                    </a:lnTo>
                    <a:lnTo>
                      <a:pt x="164" y="133"/>
                    </a:lnTo>
                    <a:lnTo>
                      <a:pt x="156" y="156"/>
                    </a:lnTo>
                    <a:lnTo>
                      <a:pt x="78" y="125"/>
                    </a:lnTo>
                    <a:lnTo>
                      <a:pt x="94" y="102"/>
                    </a:lnTo>
                    <a:lnTo>
                      <a:pt x="117" y="86"/>
                    </a:lnTo>
                    <a:lnTo>
                      <a:pt x="148" y="70"/>
                    </a:lnTo>
                    <a:lnTo>
                      <a:pt x="179" y="55"/>
                    </a:lnTo>
                    <a:lnTo>
                      <a:pt x="226" y="46"/>
                    </a:lnTo>
                    <a:lnTo>
                      <a:pt x="249" y="46"/>
                    </a:lnTo>
                    <a:lnTo>
                      <a:pt x="195" y="210"/>
                    </a:lnTo>
                    <a:lnTo>
                      <a:pt x="132" y="398"/>
                    </a:lnTo>
                    <a:close/>
                    <a:moveTo>
                      <a:pt x="218" y="327"/>
                    </a:moveTo>
                    <a:lnTo>
                      <a:pt x="195" y="320"/>
                    </a:lnTo>
                    <a:lnTo>
                      <a:pt x="249" y="140"/>
                    </a:lnTo>
                    <a:lnTo>
                      <a:pt x="281" y="149"/>
                    </a:lnTo>
                    <a:lnTo>
                      <a:pt x="218" y="327"/>
                    </a:lnTo>
                    <a:close/>
                    <a:moveTo>
                      <a:pt x="398" y="351"/>
                    </a:moveTo>
                    <a:lnTo>
                      <a:pt x="382" y="374"/>
                    </a:lnTo>
                    <a:lnTo>
                      <a:pt x="351" y="390"/>
                    </a:lnTo>
                    <a:lnTo>
                      <a:pt x="296" y="414"/>
                    </a:lnTo>
                    <a:lnTo>
                      <a:pt x="242" y="430"/>
                    </a:lnTo>
                    <a:lnTo>
                      <a:pt x="218" y="430"/>
                    </a:lnTo>
                    <a:lnTo>
                      <a:pt x="288" y="242"/>
                    </a:lnTo>
                    <a:lnTo>
                      <a:pt x="343" y="78"/>
                    </a:lnTo>
                    <a:lnTo>
                      <a:pt x="359" y="93"/>
                    </a:lnTo>
                    <a:lnTo>
                      <a:pt x="398" y="133"/>
                    </a:lnTo>
                    <a:lnTo>
                      <a:pt x="429" y="187"/>
                    </a:lnTo>
                    <a:lnTo>
                      <a:pt x="429" y="219"/>
                    </a:lnTo>
                    <a:lnTo>
                      <a:pt x="429" y="250"/>
                    </a:lnTo>
                    <a:lnTo>
                      <a:pt x="351" y="219"/>
                    </a:lnTo>
                    <a:lnTo>
                      <a:pt x="359" y="203"/>
                    </a:lnTo>
                    <a:lnTo>
                      <a:pt x="405" y="219"/>
                    </a:lnTo>
                    <a:lnTo>
                      <a:pt x="398" y="179"/>
                    </a:lnTo>
                    <a:lnTo>
                      <a:pt x="382" y="149"/>
                    </a:lnTo>
                    <a:lnTo>
                      <a:pt x="359" y="117"/>
                    </a:lnTo>
                    <a:lnTo>
                      <a:pt x="312" y="250"/>
                    </a:lnTo>
                    <a:lnTo>
                      <a:pt x="359" y="266"/>
                    </a:lnTo>
                    <a:lnTo>
                      <a:pt x="351" y="289"/>
                    </a:lnTo>
                    <a:lnTo>
                      <a:pt x="351" y="297"/>
                    </a:lnTo>
                    <a:lnTo>
                      <a:pt x="304" y="273"/>
                    </a:lnTo>
                    <a:lnTo>
                      <a:pt x="258" y="406"/>
                    </a:lnTo>
                    <a:lnTo>
                      <a:pt x="288" y="398"/>
                    </a:lnTo>
                    <a:lnTo>
                      <a:pt x="328" y="383"/>
                    </a:lnTo>
                    <a:lnTo>
                      <a:pt x="359" y="359"/>
                    </a:lnTo>
                    <a:lnTo>
                      <a:pt x="312" y="343"/>
                    </a:lnTo>
                    <a:lnTo>
                      <a:pt x="319" y="320"/>
                    </a:lnTo>
                    <a:lnTo>
                      <a:pt x="398" y="351"/>
                    </a:lnTo>
                    <a:close/>
                  </a:path>
                </a:pathLst>
              </a:custGeom>
              <a:solidFill>
                <a:srgbClr val="67BE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6" name="Freeform 276"/>
              <p:cNvSpPr>
                <a:spLocks noEditPoints="1"/>
              </p:cNvSpPr>
              <p:nvPr/>
            </p:nvSpPr>
            <p:spPr bwMode="auto">
              <a:xfrm>
                <a:off x="4497" y="1497"/>
                <a:ext cx="29" cy="29"/>
              </a:xfrm>
              <a:custGeom>
                <a:avLst/>
                <a:gdLst/>
                <a:ahLst/>
                <a:cxnLst>
                  <a:cxn ang="0">
                    <a:pos x="459" y="304"/>
                  </a:cxn>
                  <a:cxn ang="0">
                    <a:pos x="468" y="210"/>
                  </a:cxn>
                  <a:cxn ang="0">
                    <a:pos x="444" y="133"/>
                  </a:cxn>
                  <a:cxn ang="0">
                    <a:pos x="397" y="63"/>
                  </a:cxn>
                  <a:cxn ang="0">
                    <a:pos x="319" y="16"/>
                  </a:cxn>
                  <a:cxn ang="0">
                    <a:pos x="257" y="101"/>
                  </a:cxn>
                  <a:cxn ang="0">
                    <a:pos x="249" y="0"/>
                  </a:cxn>
                  <a:cxn ang="0">
                    <a:pos x="164" y="7"/>
                  </a:cxn>
                  <a:cxn ang="0">
                    <a:pos x="93" y="47"/>
                  </a:cxn>
                  <a:cxn ang="0">
                    <a:pos x="31" y="109"/>
                  </a:cxn>
                  <a:cxn ang="0">
                    <a:pos x="85" y="171"/>
                  </a:cxn>
                  <a:cxn ang="0">
                    <a:pos x="7" y="171"/>
                  </a:cxn>
                  <a:cxn ang="0">
                    <a:pos x="0" y="257"/>
                  </a:cxn>
                  <a:cxn ang="0">
                    <a:pos x="23" y="335"/>
                  </a:cxn>
                  <a:cxn ang="0">
                    <a:pos x="70" y="405"/>
                  </a:cxn>
                  <a:cxn ang="0">
                    <a:pos x="140" y="452"/>
                  </a:cxn>
                  <a:cxn ang="0">
                    <a:pos x="202" y="358"/>
                  </a:cxn>
                  <a:cxn ang="0">
                    <a:pos x="210" y="468"/>
                  </a:cxn>
                  <a:cxn ang="0">
                    <a:pos x="295" y="461"/>
                  </a:cxn>
                  <a:cxn ang="0">
                    <a:pos x="366" y="421"/>
                  </a:cxn>
                  <a:cxn ang="0">
                    <a:pos x="428" y="367"/>
                  </a:cxn>
                  <a:cxn ang="0">
                    <a:pos x="374" y="297"/>
                  </a:cxn>
                  <a:cxn ang="0">
                    <a:pos x="124" y="398"/>
                  </a:cxn>
                  <a:cxn ang="0">
                    <a:pos x="77" y="335"/>
                  </a:cxn>
                  <a:cxn ang="0">
                    <a:pos x="38" y="250"/>
                  </a:cxn>
                  <a:cxn ang="0">
                    <a:pos x="117" y="250"/>
                  </a:cxn>
                  <a:cxn ang="0">
                    <a:pos x="62" y="257"/>
                  </a:cxn>
                  <a:cxn ang="0">
                    <a:pos x="93" y="320"/>
                  </a:cxn>
                  <a:cxn ang="0">
                    <a:pos x="155" y="226"/>
                  </a:cxn>
                  <a:cxn ang="0">
                    <a:pos x="117" y="180"/>
                  </a:cxn>
                  <a:cxn ang="0">
                    <a:pos x="210" y="63"/>
                  </a:cxn>
                  <a:cxn ang="0">
                    <a:pos x="148" y="86"/>
                  </a:cxn>
                  <a:cxn ang="0">
                    <a:pos x="155" y="124"/>
                  </a:cxn>
                  <a:cxn ang="0">
                    <a:pos x="70" y="124"/>
                  </a:cxn>
                  <a:cxn ang="0">
                    <a:pos x="117" y="77"/>
                  </a:cxn>
                  <a:cxn ang="0">
                    <a:pos x="225" y="39"/>
                  </a:cxn>
                  <a:cxn ang="0">
                    <a:pos x="187" y="210"/>
                  </a:cxn>
                  <a:cxn ang="0">
                    <a:pos x="210" y="320"/>
                  </a:cxn>
                  <a:cxn ang="0">
                    <a:pos x="249" y="133"/>
                  </a:cxn>
                  <a:cxn ang="0">
                    <a:pos x="210" y="320"/>
                  </a:cxn>
                  <a:cxn ang="0">
                    <a:pos x="374" y="367"/>
                  </a:cxn>
                  <a:cxn ang="0">
                    <a:pos x="288" y="414"/>
                  </a:cxn>
                  <a:cxn ang="0">
                    <a:pos x="218" y="429"/>
                  </a:cxn>
                  <a:cxn ang="0">
                    <a:pos x="342" y="70"/>
                  </a:cxn>
                  <a:cxn ang="0">
                    <a:pos x="389" y="133"/>
                  </a:cxn>
                  <a:cxn ang="0">
                    <a:pos x="428" y="218"/>
                  </a:cxn>
                  <a:cxn ang="0">
                    <a:pos x="351" y="218"/>
                  </a:cxn>
                  <a:cxn ang="0">
                    <a:pos x="405" y="210"/>
                  </a:cxn>
                  <a:cxn ang="0">
                    <a:pos x="374" y="140"/>
                  </a:cxn>
                  <a:cxn ang="0">
                    <a:pos x="304" y="241"/>
                  </a:cxn>
                  <a:cxn ang="0">
                    <a:pos x="351" y="288"/>
                  </a:cxn>
                  <a:cxn ang="0">
                    <a:pos x="249" y="398"/>
                  </a:cxn>
                  <a:cxn ang="0">
                    <a:pos x="319" y="374"/>
                  </a:cxn>
                  <a:cxn ang="0">
                    <a:pos x="304" y="343"/>
                  </a:cxn>
                  <a:cxn ang="0">
                    <a:pos x="389" y="343"/>
                  </a:cxn>
                </a:cxnLst>
                <a:rect l="0" t="0" r="r" b="b"/>
                <a:pathLst>
                  <a:path w="468" h="468">
                    <a:moveTo>
                      <a:pt x="381" y="273"/>
                    </a:moveTo>
                    <a:lnTo>
                      <a:pt x="459" y="304"/>
                    </a:lnTo>
                    <a:lnTo>
                      <a:pt x="468" y="257"/>
                    </a:lnTo>
                    <a:lnTo>
                      <a:pt x="468" y="210"/>
                    </a:lnTo>
                    <a:lnTo>
                      <a:pt x="459" y="171"/>
                    </a:lnTo>
                    <a:lnTo>
                      <a:pt x="444" y="133"/>
                    </a:lnTo>
                    <a:lnTo>
                      <a:pt x="421" y="93"/>
                    </a:lnTo>
                    <a:lnTo>
                      <a:pt x="397" y="63"/>
                    </a:lnTo>
                    <a:lnTo>
                      <a:pt x="358" y="31"/>
                    </a:lnTo>
                    <a:lnTo>
                      <a:pt x="319" y="16"/>
                    </a:lnTo>
                    <a:lnTo>
                      <a:pt x="288" y="109"/>
                    </a:lnTo>
                    <a:lnTo>
                      <a:pt x="257" y="101"/>
                    </a:lnTo>
                    <a:lnTo>
                      <a:pt x="295" y="7"/>
                    </a:lnTo>
                    <a:lnTo>
                      <a:pt x="249" y="0"/>
                    </a:lnTo>
                    <a:lnTo>
                      <a:pt x="210" y="0"/>
                    </a:lnTo>
                    <a:lnTo>
                      <a:pt x="164" y="7"/>
                    </a:lnTo>
                    <a:lnTo>
                      <a:pt x="124" y="23"/>
                    </a:lnTo>
                    <a:lnTo>
                      <a:pt x="93" y="47"/>
                    </a:lnTo>
                    <a:lnTo>
                      <a:pt x="62" y="70"/>
                    </a:lnTo>
                    <a:lnTo>
                      <a:pt x="31" y="109"/>
                    </a:lnTo>
                    <a:lnTo>
                      <a:pt x="15" y="148"/>
                    </a:lnTo>
                    <a:lnTo>
                      <a:pt x="85" y="171"/>
                    </a:lnTo>
                    <a:lnTo>
                      <a:pt x="77" y="195"/>
                    </a:lnTo>
                    <a:lnTo>
                      <a:pt x="7" y="171"/>
                    </a:lnTo>
                    <a:lnTo>
                      <a:pt x="0" y="210"/>
                    </a:lnTo>
                    <a:lnTo>
                      <a:pt x="0" y="257"/>
                    </a:lnTo>
                    <a:lnTo>
                      <a:pt x="7" y="297"/>
                    </a:lnTo>
                    <a:lnTo>
                      <a:pt x="23" y="335"/>
                    </a:lnTo>
                    <a:lnTo>
                      <a:pt x="38" y="374"/>
                    </a:lnTo>
                    <a:lnTo>
                      <a:pt x="70" y="405"/>
                    </a:lnTo>
                    <a:lnTo>
                      <a:pt x="101" y="429"/>
                    </a:lnTo>
                    <a:lnTo>
                      <a:pt x="140" y="452"/>
                    </a:lnTo>
                    <a:lnTo>
                      <a:pt x="171" y="351"/>
                    </a:lnTo>
                    <a:lnTo>
                      <a:pt x="202" y="358"/>
                    </a:lnTo>
                    <a:lnTo>
                      <a:pt x="164" y="461"/>
                    </a:lnTo>
                    <a:lnTo>
                      <a:pt x="210" y="468"/>
                    </a:lnTo>
                    <a:lnTo>
                      <a:pt x="249" y="468"/>
                    </a:lnTo>
                    <a:lnTo>
                      <a:pt x="295" y="461"/>
                    </a:lnTo>
                    <a:lnTo>
                      <a:pt x="335" y="445"/>
                    </a:lnTo>
                    <a:lnTo>
                      <a:pt x="366" y="421"/>
                    </a:lnTo>
                    <a:lnTo>
                      <a:pt x="397" y="398"/>
                    </a:lnTo>
                    <a:lnTo>
                      <a:pt x="428" y="367"/>
                    </a:lnTo>
                    <a:lnTo>
                      <a:pt x="452" y="328"/>
                    </a:lnTo>
                    <a:lnTo>
                      <a:pt x="374" y="297"/>
                    </a:lnTo>
                    <a:lnTo>
                      <a:pt x="381" y="273"/>
                    </a:lnTo>
                    <a:close/>
                    <a:moveTo>
                      <a:pt x="124" y="398"/>
                    </a:moveTo>
                    <a:lnTo>
                      <a:pt x="108" y="382"/>
                    </a:lnTo>
                    <a:lnTo>
                      <a:pt x="77" y="335"/>
                    </a:lnTo>
                    <a:lnTo>
                      <a:pt x="47" y="281"/>
                    </a:lnTo>
                    <a:lnTo>
                      <a:pt x="38" y="250"/>
                    </a:lnTo>
                    <a:lnTo>
                      <a:pt x="38" y="218"/>
                    </a:lnTo>
                    <a:lnTo>
                      <a:pt x="117" y="250"/>
                    </a:lnTo>
                    <a:lnTo>
                      <a:pt x="108" y="273"/>
                    </a:lnTo>
                    <a:lnTo>
                      <a:pt x="62" y="257"/>
                    </a:lnTo>
                    <a:lnTo>
                      <a:pt x="77" y="288"/>
                    </a:lnTo>
                    <a:lnTo>
                      <a:pt x="93" y="320"/>
                    </a:lnTo>
                    <a:lnTo>
                      <a:pt x="117" y="351"/>
                    </a:lnTo>
                    <a:lnTo>
                      <a:pt x="155" y="226"/>
                    </a:lnTo>
                    <a:lnTo>
                      <a:pt x="108" y="203"/>
                    </a:lnTo>
                    <a:lnTo>
                      <a:pt x="117" y="180"/>
                    </a:lnTo>
                    <a:lnTo>
                      <a:pt x="164" y="195"/>
                    </a:lnTo>
                    <a:lnTo>
                      <a:pt x="210" y="63"/>
                    </a:lnTo>
                    <a:lnTo>
                      <a:pt x="178" y="77"/>
                    </a:lnTo>
                    <a:lnTo>
                      <a:pt x="148" y="86"/>
                    </a:lnTo>
                    <a:lnTo>
                      <a:pt x="108" y="109"/>
                    </a:lnTo>
                    <a:lnTo>
                      <a:pt x="155" y="124"/>
                    </a:lnTo>
                    <a:lnTo>
                      <a:pt x="148" y="148"/>
                    </a:lnTo>
                    <a:lnTo>
                      <a:pt x="70" y="124"/>
                    </a:lnTo>
                    <a:lnTo>
                      <a:pt x="93" y="101"/>
                    </a:lnTo>
                    <a:lnTo>
                      <a:pt x="117" y="77"/>
                    </a:lnTo>
                    <a:lnTo>
                      <a:pt x="171" y="54"/>
                    </a:lnTo>
                    <a:lnTo>
                      <a:pt x="225" y="39"/>
                    </a:lnTo>
                    <a:lnTo>
                      <a:pt x="249" y="39"/>
                    </a:lnTo>
                    <a:lnTo>
                      <a:pt x="187" y="210"/>
                    </a:lnTo>
                    <a:lnTo>
                      <a:pt x="124" y="398"/>
                    </a:lnTo>
                    <a:close/>
                    <a:moveTo>
                      <a:pt x="210" y="320"/>
                    </a:moveTo>
                    <a:lnTo>
                      <a:pt x="187" y="312"/>
                    </a:lnTo>
                    <a:lnTo>
                      <a:pt x="249" y="133"/>
                    </a:lnTo>
                    <a:lnTo>
                      <a:pt x="272" y="148"/>
                    </a:lnTo>
                    <a:lnTo>
                      <a:pt x="210" y="320"/>
                    </a:lnTo>
                    <a:close/>
                    <a:moveTo>
                      <a:pt x="389" y="343"/>
                    </a:moveTo>
                    <a:lnTo>
                      <a:pt x="374" y="367"/>
                    </a:lnTo>
                    <a:lnTo>
                      <a:pt x="351" y="390"/>
                    </a:lnTo>
                    <a:lnTo>
                      <a:pt x="288" y="414"/>
                    </a:lnTo>
                    <a:lnTo>
                      <a:pt x="241" y="421"/>
                    </a:lnTo>
                    <a:lnTo>
                      <a:pt x="218" y="429"/>
                    </a:lnTo>
                    <a:lnTo>
                      <a:pt x="281" y="241"/>
                    </a:lnTo>
                    <a:lnTo>
                      <a:pt x="342" y="70"/>
                    </a:lnTo>
                    <a:lnTo>
                      <a:pt x="358" y="86"/>
                    </a:lnTo>
                    <a:lnTo>
                      <a:pt x="389" y="133"/>
                    </a:lnTo>
                    <a:lnTo>
                      <a:pt x="421" y="187"/>
                    </a:lnTo>
                    <a:lnTo>
                      <a:pt x="428" y="218"/>
                    </a:lnTo>
                    <a:lnTo>
                      <a:pt x="428" y="241"/>
                    </a:lnTo>
                    <a:lnTo>
                      <a:pt x="351" y="218"/>
                    </a:lnTo>
                    <a:lnTo>
                      <a:pt x="358" y="195"/>
                    </a:lnTo>
                    <a:lnTo>
                      <a:pt x="405" y="210"/>
                    </a:lnTo>
                    <a:lnTo>
                      <a:pt x="389" y="171"/>
                    </a:lnTo>
                    <a:lnTo>
                      <a:pt x="374" y="140"/>
                    </a:lnTo>
                    <a:lnTo>
                      <a:pt x="351" y="117"/>
                    </a:lnTo>
                    <a:lnTo>
                      <a:pt x="304" y="241"/>
                    </a:lnTo>
                    <a:lnTo>
                      <a:pt x="358" y="257"/>
                    </a:lnTo>
                    <a:lnTo>
                      <a:pt x="351" y="288"/>
                    </a:lnTo>
                    <a:lnTo>
                      <a:pt x="295" y="273"/>
                    </a:lnTo>
                    <a:lnTo>
                      <a:pt x="249" y="398"/>
                    </a:lnTo>
                    <a:lnTo>
                      <a:pt x="288" y="390"/>
                    </a:lnTo>
                    <a:lnTo>
                      <a:pt x="319" y="374"/>
                    </a:lnTo>
                    <a:lnTo>
                      <a:pt x="351" y="358"/>
                    </a:lnTo>
                    <a:lnTo>
                      <a:pt x="304" y="343"/>
                    </a:lnTo>
                    <a:lnTo>
                      <a:pt x="311" y="320"/>
                    </a:lnTo>
                    <a:lnTo>
                      <a:pt x="389" y="343"/>
                    </a:lnTo>
                    <a:close/>
                  </a:path>
                </a:pathLst>
              </a:custGeom>
              <a:solidFill>
                <a:srgbClr val="67BE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7" name="Freeform 277"/>
              <p:cNvSpPr>
                <a:spLocks/>
              </p:cNvSpPr>
              <p:nvPr/>
            </p:nvSpPr>
            <p:spPr bwMode="auto">
              <a:xfrm>
                <a:off x="4395" y="1355"/>
                <a:ext cx="142" cy="168"/>
              </a:xfrm>
              <a:custGeom>
                <a:avLst/>
                <a:gdLst/>
                <a:ahLst/>
                <a:cxnLst>
                  <a:cxn ang="0">
                    <a:pos x="1964" y="858"/>
                  </a:cxn>
                  <a:cxn ang="0">
                    <a:pos x="1902" y="725"/>
                  </a:cxn>
                  <a:cxn ang="0">
                    <a:pos x="1815" y="484"/>
                  </a:cxn>
                  <a:cxn ang="0">
                    <a:pos x="1707" y="304"/>
                  </a:cxn>
                  <a:cxn ang="0">
                    <a:pos x="1582" y="179"/>
                  </a:cxn>
                  <a:cxn ang="0">
                    <a:pos x="1450" y="102"/>
                  </a:cxn>
                  <a:cxn ang="0">
                    <a:pos x="1333" y="46"/>
                  </a:cxn>
                  <a:cxn ang="0">
                    <a:pos x="1169" y="23"/>
                  </a:cxn>
                  <a:cxn ang="0">
                    <a:pos x="1052" y="8"/>
                  </a:cxn>
                  <a:cxn ang="0">
                    <a:pos x="872" y="0"/>
                  </a:cxn>
                  <a:cxn ang="0">
                    <a:pos x="725" y="16"/>
                  </a:cxn>
                  <a:cxn ang="0">
                    <a:pos x="592" y="46"/>
                  </a:cxn>
                  <a:cxn ang="0">
                    <a:pos x="482" y="93"/>
                  </a:cxn>
                  <a:cxn ang="0">
                    <a:pos x="389" y="156"/>
                  </a:cxn>
                  <a:cxn ang="0">
                    <a:pos x="311" y="234"/>
                  </a:cxn>
                  <a:cxn ang="0">
                    <a:pos x="218" y="374"/>
                  </a:cxn>
                  <a:cxn ang="0">
                    <a:pos x="131" y="593"/>
                  </a:cxn>
                  <a:cxn ang="0">
                    <a:pos x="77" y="842"/>
                  </a:cxn>
                  <a:cxn ang="0">
                    <a:pos x="7" y="1366"/>
                  </a:cxn>
                  <a:cxn ang="0">
                    <a:pos x="7" y="1561"/>
                  </a:cxn>
                  <a:cxn ang="0">
                    <a:pos x="46" y="1724"/>
                  </a:cxn>
                  <a:cxn ang="0">
                    <a:pos x="124" y="1865"/>
                  </a:cxn>
                  <a:cxn ang="0">
                    <a:pos x="225" y="1974"/>
                  </a:cxn>
                  <a:cxn ang="0">
                    <a:pos x="350" y="2068"/>
                  </a:cxn>
                  <a:cxn ang="0">
                    <a:pos x="756" y="2294"/>
                  </a:cxn>
                  <a:cxn ang="0">
                    <a:pos x="1457" y="2692"/>
                  </a:cxn>
                  <a:cxn ang="0">
                    <a:pos x="1613" y="2169"/>
                  </a:cxn>
                  <a:cxn ang="0">
                    <a:pos x="1878" y="2045"/>
                  </a:cxn>
                  <a:cxn ang="0">
                    <a:pos x="2049" y="1935"/>
                  </a:cxn>
                  <a:cxn ang="0">
                    <a:pos x="2143" y="1849"/>
                  </a:cxn>
                  <a:cxn ang="0">
                    <a:pos x="2213" y="1748"/>
                  </a:cxn>
                  <a:cxn ang="0">
                    <a:pos x="2252" y="1638"/>
                  </a:cxn>
                  <a:cxn ang="0">
                    <a:pos x="2276" y="1506"/>
                  </a:cxn>
                  <a:cxn ang="0">
                    <a:pos x="2268" y="1357"/>
                  </a:cxn>
                  <a:cxn ang="0">
                    <a:pos x="2236" y="1233"/>
                  </a:cxn>
                  <a:cxn ang="0">
                    <a:pos x="2166" y="1092"/>
                  </a:cxn>
                  <a:cxn ang="0">
                    <a:pos x="2065" y="959"/>
                  </a:cxn>
                </a:cxnLst>
                <a:rect l="0" t="0" r="r" b="b"/>
                <a:pathLst>
                  <a:path w="2276" h="2692">
                    <a:moveTo>
                      <a:pt x="2003" y="905"/>
                    </a:moveTo>
                    <a:lnTo>
                      <a:pt x="1964" y="858"/>
                    </a:lnTo>
                    <a:lnTo>
                      <a:pt x="1932" y="804"/>
                    </a:lnTo>
                    <a:lnTo>
                      <a:pt x="1902" y="725"/>
                    </a:lnTo>
                    <a:lnTo>
                      <a:pt x="1862" y="601"/>
                    </a:lnTo>
                    <a:lnTo>
                      <a:pt x="1815" y="484"/>
                    </a:lnTo>
                    <a:lnTo>
                      <a:pt x="1761" y="390"/>
                    </a:lnTo>
                    <a:lnTo>
                      <a:pt x="1707" y="304"/>
                    </a:lnTo>
                    <a:lnTo>
                      <a:pt x="1644" y="234"/>
                    </a:lnTo>
                    <a:lnTo>
                      <a:pt x="1582" y="179"/>
                    </a:lnTo>
                    <a:lnTo>
                      <a:pt x="1520" y="133"/>
                    </a:lnTo>
                    <a:lnTo>
                      <a:pt x="1450" y="102"/>
                    </a:lnTo>
                    <a:lnTo>
                      <a:pt x="1394" y="70"/>
                    </a:lnTo>
                    <a:lnTo>
                      <a:pt x="1333" y="46"/>
                    </a:lnTo>
                    <a:lnTo>
                      <a:pt x="1239" y="23"/>
                    </a:lnTo>
                    <a:lnTo>
                      <a:pt x="1169" y="23"/>
                    </a:lnTo>
                    <a:lnTo>
                      <a:pt x="1146" y="23"/>
                    </a:lnTo>
                    <a:lnTo>
                      <a:pt x="1052" y="8"/>
                    </a:lnTo>
                    <a:lnTo>
                      <a:pt x="959" y="0"/>
                    </a:lnTo>
                    <a:lnTo>
                      <a:pt x="872" y="0"/>
                    </a:lnTo>
                    <a:lnTo>
                      <a:pt x="795" y="0"/>
                    </a:lnTo>
                    <a:lnTo>
                      <a:pt x="725" y="16"/>
                    </a:lnTo>
                    <a:lnTo>
                      <a:pt x="655" y="23"/>
                    </a:lnTo>
                    <a:lnTo>
                      <a:pt x="592" y="46"/>
                    </a:lnTo>
                    <a:lnTo>
                      <a:pt x="538" y="70"/>
                    </a:lnTo>
                    <a:lnTo>
                      <a:pt x="482" y="93"/>
                    </a:lnTo>
                    <a:lnTo>
                      <a:pt x="436" y="125"/>
                    </a:lnTo>
                    <a:lnTo>
                      <a:pt x="389" y="156"/>
                    </a:lnTo>
                    <a:lnTo>
                      <a:pt x="342" y="195"/>
                    </a:lnTo>
                    <a:lnTo>
                      <a:pt x="311" y="234"/>
                    </a:lnTo>
                    <a:lnTo>
                      <a:pt x="272" y="281"/>
                    </a:lnTo>
                    <a:lnTo>
                      <a:pt x="218" y="374"/>
                    </a:lnTo>
                    <a:lnTo>
                      <a:pt x="171" y="484"/>
                    </a:lnTo>
                    <a:lnTo>
                      <a:pt x="131" y="593"/>
                    </a:lnTo>
                    <a:lnTo>
                      <a:pt x="101" y="718"/>
                    </a:lnTo>
                    <a:lnTo>
                      <a:pt x="77" y="842"/>
                    </a:lnTo>
                    <a:lnTo>
                      <a:pt x="38" y="1100"/>
                    </a:lnTo>
                    <a:lnTo>
                      <a:pt x="7" y="1366"/>
                    </a:lnTo>
                    <a:lnTo>
                      <a:pt x="0" y="1467"/>
                    </a:lnTo>
                    <a:lnTo>
                      <a:pt x="7" y="1561"/>
                    </a:lnTo>
                    <a:lnTo>
                      <a:pt x="23" y="1647"/>
                    </a:lnTo>
                    <a:lnTo>
                      <a:pt x="46" y="1724"/>
                    </a:lnTo>
                    <a:lnTo>
                      <a:pt x="77" y="1795"/>
                    </a:lnTo>
                    <a:lnTo>
                      <a:pt x="124" y="1865"/>
                    </a:lnTo>
                    <a:lnTo>
                      <a:pt x="171" y="1919"/>
                    </a:lnTo>
                    <a:lnTo>
                      <a:pt x="225" y="1974"/>
                    </a:lnTo>
                    <a:lnTo>
                      <a:pt x="288" y="2021"/>
                    </a:lnTo>
                    <a:lnTo>
                      <a:pt x="350" y="2068"/>
                    </a:lnTo>
                    <a:lnTo>
                      <a:pt x="482" y="2153"/>
                    </a:lnTo>
                    <a:lnTo>
                      <a:pt x="756" y="2294"/>
                    </a:lnTo>
                    <a:lnTo>
                      <a:pt x="810" y="2677"/>
                    </a:lnTo>
                    <a:lnTo>
                      <a:pt x="1457" y="2692"/>
                    </a:lnTo>
                    <a:lnTo>
                      <a:pt x="1465" y="2216"/>
                    </a:lnTo>
                    <a:lnTo>
                      <a:pt x="1613" y="2169"/>
                    </a:lnTo>
                    <a:lnTo>
                      <a:pt x="1754" y="2115"/>
                    </a:lnTo>
                    <a:lnTo>
                      <a:pt x="1878" y="2045"/>
                    </a:lnTo>
                    <a:lnTo>
                      <a:pt x="2003" y="1974"/>
                    </a:lnTo>
                    <a:lnTo>
                      <a:pt x="2049" y="1935"/>
                    </a:lnTo>
                    <a:lnTo>
                      <a:pt x="2096" y="1888"/>
                    </a:lnTo>
                    <a:lnTo>
                      <a:pt x="2143" y="1849"/>
                    </a:lnTo>
                    <a:lnTo>
                      <a:pt x="2182" y="1802"/>
                    </a:lnTo>
                    <a:lnTo>
                      <a:pt x="2213" y="1748"/>
                    </a:lnTo>
                    <a:lnTo>
                      <a:pt x="2236" y="1694"/>
                    </a:lnTo>
                    <a:lnTo>
                      <a:pt x="2252" y="1638"/>
                    </a:lnTo>
                    <a:lnTo>
                      <a:pt x="2268" y="1584"/>
                    </a:lnTo>
                    <a:lnTo>
                      <a:pt x="2276" y="1506"/>
                    </a:lnTo>
                    <a:lnTo>
                      <a:pt x="2276" y="1428"/>
                    </a:lnTo>
                    <a:lnTo>
                      <a:pt x="2268" y="1357"/>
                    </a:lnTo>
                    <a:lnTo>
                      <a:pt x="2252" y="1296"/>
                    </a:lnTo>
                    <a:lnTo>
                      <a:pt x="2236" y="1233"/>
                    </a:lnTo>
                    <a:lnTo>
                      <a:pt x="2222" y="1179"/>
                    </a:lnTo>
                    <a:lnTo>
                      <a:pt x="2166" y="1092"/>
                    </a:lnTo>
                    <a:lnTo>
                      <a:pt x="2119" y="1015"/>
                    </a:lnTo>
                    <a:lnTo>
                      <a:pt x="2065" y="959"/>
                    </a:lnTo>
                    <a:lnTo>
                      <a:pt x="2003" y="905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8" name="Freeform 278"/>
              <p:cNvSpPr>
                <a:spLocks/>
              </p:cNvSpPr>
              <p:nvPr/>
            </p:nvSpPr>
            <p:spPr bwMode="auto">
              <a:xfrm>
                <a:off x="4431" y="1474"/>
                <a:ext cx="93" cy="49"/>
              </a:xfrm>
              <a:custGeom>
                <a:avLst/>
                <a:gdLst/>
                <a:ahLst/>
                <a:cxnLst>
                  <a:cxn ang="0">
                    <a:pos x="125" y="23"/>
                  </a:cxn>
                  <a:cxn ang="0">
                    <a:pos x="0" y="304"/>
                  </a:cxn>
                  <a:cxn ang="0">
                    <a:pos x="47" y="327"/>
                  </a:cxn>
                  <a:cxn ang="0">
                    <a:pos x="85" y="359"/>
                  </a:cxn>
                  <a:cxn ang="0">
                    <a:pos x="125" y="383"/>
                  </a:cxn>
                  <a:cxn ang="0">
                    <a:pos x="148" y="398"/>
                  </a:cxn>
                  <a:cxn ang="0">
                    <a:pos x="172" y="398"/>
                  </a:cxn>
                  <a:cxn ang="0">
                    <a:pos x="226" y="781"/>
                  </a:cxn>
                  <a:cxn ang="0">
                    <a:pos x="873" y="796"/>
                  </a:cxn>
                  <a:cxn ang="0">
                    <a:pos x="881" y="320"/>
                  </a:cxn>
                  <a:cxn ang="0">
                    <a:pos x="1037" y="266"/>
                  </a:cxn>
                  <a:cxn ang="0">
                    <a:pos x="1193" y="203"/>
                  </a:cxn>
                  <a:cxn ang="0">
                    <a:pos x="1325" y="133"/>
                  </a:cxn>
                  <a:cxn ang="0">
                    <a:pos x="1388" y="93"/>
                  </a:cxn>
                  <a:cxn ang="0">
                    <a:pos x="1450" y="55"/>
                  </a:cxn>
                  <a:cxn ang="0">
                    <a:pos x="1489" y="0"/>
                  </a:cxn>
                  <a:cxn ang="0">
                    <a:pos x="1380" y="55"/>
                  </a:cxn>
                  <a:cxn ang="0">
                    <a:pos x="1278" y="102"/>
                  </a:cxn>
                  <a:cxn ang="0">
                    <a:pos x="1161" y="133"/>
                  </a:cxn>
                  <a:cxn ang="0">
                    <a:pos x="1044" y="156"/>
                  </a:cxn>
                  <a:cxn ang="0">
                    <a:pos x="936" y="164"/>
                  </a:cxn>
                  <a:cxn ang="0">
                    <a:pos x="819" y="164"/>
                  </a:cxn>
                  <a:cxn ang="0">
                    <a:pos x="709" y="164"/>
                  </a:cxn>
                  <a:cxn ang="0">
                    <a:pos x="608" y="149"/>
                  </a:cxn>
                  <a:cxn ang="0">
                    <a:pos x="413" y="117"/>
                  </a:cxn>
                  <a:cxn ang="0">
                    <a:pos x="265" y="70"/>
                  </a:cxn>
                  <a:cxn ang="0">
                    <a:pos x="164" y="39"/>
                  </a:cxn>
                  <a:cxn ang="0">
                    <a:pos x="125" y="23"/>
                  </a:cxn>
                </a:cxnLst>
                <a:rect l="0" t="0" r="r" b="b"/>
                <a:pathLst>
                  <a:path w="1489" h="796">
                    <a:moveTo>
                      <a:pt x="125" y="23"/>
                    </a:moveTo>
                    <a:lnTo>
                      <a:pt x="0" y="304"/>
                    </a:lnTo>
                    <a:lnTo>
                      <a:pt x="47" y="327"/>
                    </a:lnTo>
                    <a:lnTo>
                      <a:pt x="85" y="359"/>
                    </a:lnTo>
                    <a:lnTo>
                      <a:pt x="125" y="383"/>
                    </a:lnTo>
                    <a:lnTo>
                      <a:pt x="148" y="398"/>
                    </a:lnTo>
                    <a:lnTo>
                      <a:pt x="172" y="398"/>
                    </a:lnTo>
                    <a:lnTo>
                      <a:pt x="226" y="781"/>
                    </a:lnTo>
                    <a:lnTo>
                      <a:pt x="873" y="796"/>
                    </a:lnTo>
                    <a:lnTo>
                      <a:pt x="881" y="320"/>
                    </a:lnTo>
                    <a:lnTo>
                      <a:pt x="1037" y="266"/>
                    </a:lnTo>
                    <a:lnTo>
                      <a:pt x="1193" y="203"/>
                    </a:lnTo>
                    <a:lnTo>
                      <a:pt x="1325" y="133"/>
                    </a:lnTo>
                    <a:lnTo>
                      <a:pt x="1388" y="93"/>
                    </a:lnTo>
                    <a:lnTo>
                      <a:pt x="1450" y="55"/>
                    </a:lnTo>
                    <a:lnTo>
                      <a:pt x="1489" y="0"/>
                    </a:lnTo>
                    <a:lnTo>
                      <a:pt x="1380" y="55"/>
                    </a:lnTo>
                    <a:lnTo>
                      <a:pt x="1278" y="102"/>
                    </a:lnTo>
                    <a:lnTo>
                      <a:pt x="1161" y="133"/>
                    </a:lnTo>
                    <a:lnTo>
                      <a:pt x="1044" y="156"/>
                    </a:lnTo>
                    <a:lnTo>
                      <a:pt x="936" y="164"/>
                    </a:lnTo>
                    <a:lnTo>
                      <a:pt x="819" y="164"/>
                    </a:lnTo>
                    <a:lnTo>
                      <a:pt x="709" y="164"/>
                    </a:lnTo>
                    <a:lnTo>
                      <a:pt x="608" y="149"/>
                    </a:lnTo>
                    <a:lnTo>
                      <a:pt x="413" y="117"/>
                    </a:lnTo>
                    <a:lnTo>
                      <a:pt x="265" y="70"/>
                    </a:lnTo>
                    <a:lnTo>
                      <a:pt x="164" y="39"/>
                    </a:lnTo>
                    <a:lnTo>
                      <a:pt x="125" y="23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9" name="Freeform 279"/>
              <p:cNvSpPr>
                <a:spLocks/>
              </p:cNvSpPr>
              <p:nvPr/>
            </p:nvSpPr>
            <p:spPr bwMode="auto">
              <a:xfrm>
                <a:off x="4486" y="1400"/>
                <a:ext cx="10" cy="9"/>
              </a:xfrm>
              <a:custGeom>
                <a:avLst/>
                <a:gdLst/>
                <a:ahLst/>
                <a:cxnLst>
                  <a:cxn ang="0">
                    <a:pos x="156" y="24"/>
                  </a:cxn>
                  <a:cxn ang="0">
                    <a:pos x="133" y="31"/>
                  </a:cxn>
                  <a:cxn ang="0">
                    <a:pos x="93" y="55"/>
                  </a:cxn>
                  <a:cxn ang="0">
                    <a:pos x="55" y="94"/>
                  </a:cxn>
                  <a:cxn ang="0">
                    <a:pos x="39" y="117"/>
                  </a:cxn>
                  <a:cxn ang="0">
                    <a:pos x="23" y="148"/>
                  </a:cxn>
                  <a:cxn ang="0">
                    <a:pos x="23" y="141"/>
                  </a:cxn>
                  <a:cxn ang="0">
                    <a:pos x="8" y="141"/>
                  </a:cxn>
                  <a:cxn ang="0">
                    <a:pos x="0" y="117"/>
                  </a:cxn>
                  <a:cxn ang="0">
                    <a:pos x="8" y="86"/>
                  </a:cxn>
                  <a:cxn ang="0">
                    <a:pos x="32" y="47"/>
                  </a:cxn>
                  <a:cxn ang="0">
                    <a:pos x="62" y="15"/>
                  </a:cxn>
                  <a:cxn ang="0">
                    <a:pos x="86" y="8"/>
                  </a:cxn>
                  <a:cxn ang="0">
                    <a:pos x="102" y="0"/>
                  </a:cxn>
                  <a:cxn ang="0">
                    <a:pos x="125" y="8"/>
                  </a:cxn>
                  <a:cxn ang="0">
                    <a:pos x="156" y="24"/>
                  </a:cxn>
                </a:cxnLst>
                <a:rect l="0" t="0" r="r" b="b"/>
                <a:pathLst>
                  <a:path w="156" h="148">
                    <a:moveTo>
                      <a:pt x="156" y="24"/>
                    </a:moveTo>
                    <a:lnTo>
                      <a:pt x="133" y="31"/>
                    </a:lnTo>
                    <a:lnTo>
                      <a:pt x="93" y="55"/>
                    </a:lnTo>
                    <a:lnTo>
                      <a:pt x="55" y="94"/>
                    </a:lnTo>
                    <a:lnTo>
                      <a:pt x="39" y="117"/>
                    </a:lnTo>
                    <a:lnTo>
                      <a:pt x="23" y="148"/>
                    </a:lnTo>
                    <a:lnTo>
                      <a:pt x="23" y="141"/>
                    </a:lnTo>
                    <a:lnTo>
                      <a:pt x="8" y="141"/>
                    </a:lnTo>
                    <a:lnTo>
                      <a:pt x="0" y="117"/>
                    </a:lnTo>
                    <a:lnTo>
                      <a:pt x="8" y="86"/>
                    </a:lnTo>
                    <a:lnTo>
                      <a:pt x="32" y="47"/>
                    </a:lnTo>
                    <a:lnTo>
                      <a:pt x="62" y="15"/>
                    </a:lnTo>
                    <a:lnTo>
                      <a:pt x="86" y="8"/>
                    </a:lnTo>
                    <a:lnTo>
                      <a:pt x="102" y="0"/>
                    </a:lnTo>
                    <a:lnTo>
                      <a:pt x="125" y="8"/>
                    </a:lnTo>
                    <a:lnTo>
                      <a:pt x="156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0" name="Freeform 280"/>
              <p:cNvSpPr>
                <a:spLocks/>
              </p:cNvSpPr>
              <p:nvPr/>
            </p:nvSpPr>
            <p:spPr bwMode="auto">
              <a:xfrm>
                <a:off x="4494" y="1409"/>
                <a:ext cx="8" cy="18"/>
              </a:xfrm>
              <a:custGeom>
                <a:avLst/>
                <a:gdLst/>
                <a:ahLst/>
                <a:cxnLst>
                  <a:cxn ang="0">
                    <a:pos x="16" y="164"/>
                  </a:cxn>
                  <a:cxn ang="0">
                    <a:pos x="31" y="218"/>
                  </a:cxn>
                  <a:cxn ang="0">
                    <a:pos x="62" y="265"/>
                  </a:cxn>
                  <a:cxn ang="0">
                    <a:pos x="86" y="289"/>
                  </a:cxn>
                  <a:cxn ang="0">
                    <a:pos x="102" y="297"/>
                  </a:cxn>
                  <a:cxn ang="0">
                    <a:pos x="117" y="297"/>
                  </a:cxn>
                  <a:cxn ang="0">
                    <a:pos x="125" y="289"/>
                  </a:cxn>
                  <a:cxn ang="0">
                    <a:pos x="132" y="281"/>
                  </a:cxn>
                  <a:cxn ang="0">
                    <a:pos x="140" y="242"/>
                  </a:cxn>
                  <a:cxn ang="0">
                    <a:pos x="140" y="188"/>
                  </a:cxn>
                  <a:cxn ang="0">
                    <a:pos x="132" y="125"/>
                  </a:cxn>
                  <a:cxn ang="0">
                    <a:pos x="109" y="71"/>
                  </a:cxn>
                  <a:cxn ang="0">
                    <a:pos x="78" y="31"/>
                  </a:cxn>
                  <a:cxn ang="0">
                    <a:pos x="55" y="0"/>
                  </a:cxn>
                  <a:cxn ang="0">
                    <a:pos x="39" y="0"/>
                  </a:cxn>
                  <a:cxn ang="0">
                    <a:pos x="23" y="0"/>
                  </a:cxn>
                  <a:cxn ang="0">
                    <a:pos x="16" y="0"/>
                  </a:cxn>
                  <a:cxn ang="0">
                    <a:pos x="8" y="16"/>
                  </a:cxn>
                  <a:cxn ang="0">
                    <a:pos x="0" y="55"/>
                  </a:cxn>
                  <a:cxn ang="0">
                    <a:pos x="0" y="101"/>
                  </a:cxn>
                  <a:cxn ang="0">
                    <a:pos x="16" y="164"/>
                  </a:cxn>
                </a:cxnLst>
                <a:rect l="0" t="0" r="r" b="b"/>
                <a:pathLst>
                  <a:path w="140" h="297">
                    <a:moveTo>
                      <a:pt x="16" y="164"/>
                    </a:moveTo>
                    <a:lnTo>
                      <a:pt x="31" y="218"/>
                    </a:lnTo>
                    <a:lnTo>
                      <a:pt x="62" y="265"/>
                    </a:lnTo>
                    <a:lnTo>
                      <a:pt x="86" y="289"/>
                    </a:lnTo>
                    <a:lnTo>
                      <a:pt x="102" y="297"/>
                    </a:lnTo>
                    <a:lnTo>
                      <a:pt x="117" y="297"/>
                    </a:lnTo>
                    <a:lnTo>
                      <a:pt x="125" y="289"/>
                    </a:lnTo>
                    <a:lnTo>
                      <a:pt x="132" y="281"/>
                    </a:lnTo>
                    <a:lnTo>
                      <a:pt x="140" y="242"/>
                    </a:lnTo>
                    <a:lnTo>
                      <a:pt x="140" y="188"/>
                    </a:lnTo>
                    <a:lnTo>
                      <a:pt x="132" y="125"/>
                    </a:lnTo>
                    <a:lnTo>
                      <a:pt x="109" y="71"/>
                    </a:lnTo>
                    <a:lnTo>
                      <a:pt x="78" y="31"/>
                    </a:lnTo>
                    <a:lnTo>
                      <a:pt x="55" y="0"/>
                    </a:lnTo>
                    <a:lnTo>
                      <a:pt x="39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0" y="55"/>
                    </a:lnTo>
                    <a:lnTo>
                      <a:pt x="0" y="101"/>
                    </a:lnTo>
                    <a:lnTo>
                      <a:pt x="16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1" name="Freeform 281"/>
              <p:cNvSpPr>
                <a:spLocks/>
              </p:cNvSpPr>
              <p:nvPr/>
            </p:nvSpPr>
            <p:spPr bwMode="auto">
              <a:xfrm>
                <a:off x="4496" y="1412"/>
                <a:ext cx="4" cy="5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16" y="62"/>
                  </a:cxn>
                  <a:cxn ang="0">
                    <a:pos x="23" y="70"/>
                  </a:cxn>
                  <a:cxn ang="0">
                    <a:pos x="39" y="70"/>
                  </a:cxn>
                  <a:cxn ang="0">
                    <a:pos x="47" y="62"/>
                  </a:cxn>
                  <a:cxn ang="0">
                    <a:pos x="54" y="55"/>
                  </a:cxn>
                  <a:cxn ang="0">
                    <a:pos x="54" y="32"/>
                  </a:cxn>
                  <a:cxn ang="0">
                    <a:pos x="39" y="8"/>
                  </a:cxn>
                  <a:cxn ang="0">
                    <a:pos x="31" y="0"/>
                  </a:cxn>
                  <a:cxn ang="0">
                    <a:pos x="16" y="0"/>
                  </a:cxn>
                  <a:cxn ang="0">
                    <a:pos x="7" y="8"/>
                  </a:cxn>
                  <a:cxn ang="0">
                    <a:pos x="0" y="16"/>
                  </a:cxn>
                  <a:cxn ang="0">
                    <a:pos x="0" y="39"/>
                  </a:cxn>
                </a:cxnLst>
                <a:rect l="0" t="0" r="r" b="b"/>
                <a:pathLst>
                  <a:path w="54" h="70">
                    <a:moveTo>
                      <a:pt x="0" y="39"/>
                    </a:moveTo>
                    <a:lnTo>
                      <a:pt x="16" y="62"/>
                    </a:lnTo>
                    <a:lnTo>
                      <a:pt x="23" y="70"/>
                    </a:lnTo>
                    <a:lnTo>
                      <a:pt x="39" y="70"/>
                    </a:lnTo>
                    <a:lnTo>
                      <a:pt x="47" y="62"/>
                    </a:lnTo>
                    <a:lnTo>
                      <a:pt x="54" y="55"/>
                    </a:lnTo>
                    <a:lnTo>
                      <a:pt x="54" y="32"/>
                    </a:lnTo>
                    <a:lnTo>
                      <a:pt x="39" y="8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7" y="8"/>
                    </a:lnTo>
                    <a:lnTo>
                      <a:pt x="0" y="16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2" name="Freeform 282"/>
              <p:cNvSpPr>
                <a:spLocks/>
              </p:cNvSpPr>
              <p:nvPr/>
            </p:nvSpPr>
            <p:spPr bwMode="auto">
              <a:xfrm>
                <a:off x="4472" y="1443"/>
                <a:ext cx="31" cy="32"/>
              </a:xfrm>
              <a:custGeom>
                <a:avLst/>
                <a:gdLst/>
                <a:ahLst/>
                <a:cxnLst>
                  <a:cxn ang="0">
                    <a:pos x="211" y="7"/>
                  </a:cxn>
                  <a:cxn ang="0">
                    <a:pos x="155" y="15"/>
                  </a:cxn>
                  <a:cxn ang="0">
                    <a:pos x="117" y="38"/>
                  </a:cxn>
                  <a:cxn ang="0">
                    <a:pos x="78" y="70"/>
                  </a:cxn>
                  <a:cxn ang="0">
                    <a:pos x="47" y="108"/>
                  </a:cxn>
                  <a:cxn ang="0">
                    <a:pos x="24" y="148"/>
                  </a:cxn>
                  <a:cxn ang="0">
                    <a:pos x="0" y="194"/>
                  </a:cxn>
                  <a:cxn ang="0">
                    <a:pos x="0" y="241"/>
                  </a:cxn>
                  <a:cxn ang="0">
                    <a:pos x="0" y="295"/>
                  </a:cxn>
                  <a:cxn ang="0">
                    <a:pos x="15" y="342"/>
                  </a:cxn>
                  <a:cxn ang="0">
                    <a:pos x="39" y="389"/>
                  </a:cxn>
                  <a:cxn ang="0">
                    <a:pos x="70" y="428"/>
                  </a:cxn>
                  <a:cxn ang="0">
                    <a:pos x="101" y="459"/>
                  </a:cxn>
                  <a:cxn ang="0">
                    <a:pos x="148" y="483"/>
                  </a:cxn>
                  <a:cxn ang="0">
                    <a:pos x="187" y="499"/>
                  </a:cxn>
                  <a:cxn ang="0">
                    <a:pos x="242" y="506"/>
                  </a:cxn>
                  <a:cxn ang="0">
                    <a:pos x="288" y="499"/>
                  </a:cxn>
                  <a:cxn ang="0">
                    <a:pos x="343" y="483"/>
                  </a:cxn>
                  <a:cxn ang="0">
                    <a:pos x="382" y="468"/>
                  </a:cxn>
                  <a:cxn ang="0">
                    <a:pos x="421" y="436"/>
                  </a:cxn>
                  <a:cxn ang="0">
                    <a:pos x="452" y="398"/>
                  </a:cxn>
                  <a:cxn ang="0">
                    <a:pos x="475" y="358"/>
                  </a:cxn>
                  <a:cxn ang="0">
                    <a:pos x="491" y="311"/>
                  </a:cxn>
                  <a:cxn ang="0">
                    <a:pos x="499" y="265"/>
                  </a:cxn>
                  <a:cxn ang="0">
                    <a:pos x="499" y="210"/>
                  </a:cxn>
                  <a:cxn ang="0">
                    <a:pos x="483" y="164"/>
                  </a:cxn>
                  <a:cxn ang="0">
                    <a:pos x="460" y="117"/>
                  </a:cxn>
                  <a:cxn ang="0">
                    <a:pos x="429" y="77"/>
                  </a:cxn>
                  <a:cxn ang="0">
                    <a:pos x="398" y="46"/>
                  </a:cxn>
                  <a:cxn ang="0">
                    <a:pos x="351" y="23"/>
                  </a:cxn>
                  <a:cxn ang="0">
                    <a:pos x="304" y="7"/>
                  </a:cxn>
                  <a:cxn ang="0">
                    <a:pos x="258" y="0"/>
                  </a:cxn>
                  <a:cxn ang="0">
                    <a:pos x="211" y="7"/>
                  </a:cxn>
                </a:cxnLst>
                <a:rect l="0" t="0" r="r" b="b"/>
                <a:pathLst>
                  <a:path w="499" h="506">
                    <a:moveTo>
                      <a:pt x="211" y="7"/>
                    </a:moveTo>
                    <a:lnTo>
                      <a:pt x="155" y="15"/>
                    </a:lnTo>
                    <a:lnTo>
                      <a:pt x="117" y="38"/>
                    </a:lnTo>
                    <a:lnTo>
                      <a:pt x="78" y="70"/>
                    </a:lnTo>
                    <a:lnTo>
                      <a:pt x="47" y="108"/>
                    </a:lnTo>
                    <a:lnTo>
                      <a:pt x="24" y="148"/>
                    </a:lnTo>
                    <a:lnTo>
                      <a:pt x="0" y="194"/>
                    </a:lnTo>
                    <a:lnTo>
                      <a:pt x="0" y="241"/>
                    </a:lnTo>
                    <a:lnTo>
                      <a:pt x="0" y="295"/>
                    </a:lnTo>
                    <a:lnTo>
                      <a:pt x="15" y="342"/>
                    </a:lnTo>
                    <a:lnTo>
                      <a:pt x="39" y="389"/>
                    </a:lnTo>
                    <a:lnTo>
                      <a:pt x="70" y="428"/>
                    </a:lnTo>
                    <a:lnTo>
                      <a:pt x="101" y="459"/>
                    </a:lnTo>
                    <a:lnTo>
                      <a:pt x="148" y="483"/>
                    </a:lnTo>
                    <a:lnTo>
                      <a:pt x="187" y="499"/>
                    </a:lnTo>
                    <a:lnTo>
                      <a:pt x="242" y="506"/>
                    </a:lnTo>
                    <a:lnTo>
                      <a:pt x="288" y="499"/>
                    </a:lnTo>
                    <a:lnTo>
                      <a:pt x="343" y="483"/>
                    </a:lnTo>
                    <a:lnTo>
                      <a:pt x="382" y="468"/>
                    </a:lnTo>
                    <a:lnTo>
                      <a:pt x="421" y="436"/>
                    </a:lnTo>
                    <a:lnTo>
                      <a:pt x="452" y="398"/>
                    </a:lnTo>
                    <a:lnTo>
                      <a:pt x="475" y="358"/>
                    </a:lnTo>
                    <a:lnTo>
                      <a:pt x="491" y="311"/>
                    </a:lnTo>
                    <a:lnTo>
                      <a:pt x="499" y="265"/>
                    </a:lnTo>
                    <a:lnTo>
                      <a:pt x="499" y="210"/>
                    </a:lnTo>
                    <a:lnTo>
                      <a:pt x="483" y="164"/>
                    </a:lnTo>
                    <a:lnTo>
                      <a:pt x="460" y="117"/>
                    </a:lnTo>
                    <a:lnTo>
                      <a:pt x="429" y="77"/>
                    </a:lnTo>
                    <a:lnTo>
                      <a:pt x="398" y="46"/>
                    </a:lnTo>
                    <a:lnTo>
                      <a:pt x="351" y="23"/>
                    </a:lnTo>
                    <a:lnTo>
                      <a:pt x="304" y="7"/>
                    </a:lnTo>
                    <a:lnTo>
                      <a:pt x="258" y="0"/>
                    </a:lnTo>
                    <a:lnTo>
                      <a:pt x="211" y="7"/>
                    </a:lnTo>
                    <a:close/>
                  </a:path>
                </a:pathLst>
              </a:custGeom>
              <a:solidFill>
                <a:srgbClr val="FAC3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3" name="Freeform 283"/>
              <p:cNvSpPr>
                <a:spLocks/>
              </p:cNvSpPr>
              <p:nvPr/>
            </p:nvSpPr>
            <p:spPr bwMode="auto">
              <a:xfrm>
                <a:off x="4472" y="1443"/>
                <a:ext cx="31" cy="32"/>
              </a:xfrm>
              <a:custGeom>
                <a:avLst/>
                <a:gdLst/>
                <a:ahLst/>
                <a:cxnLst>
                  <a:cxn ang="0">
                    <a:pos x="211" y="7"/>
                  </a:cxn>
                  <a:cxn ang="0">
                    <a:pos x="155" y="15"/>
                  </a:cxn>
                  <a:cxn ang="0">
                    <a:pos x="117" y="38"/>
                  </a:cxn>
                  <a:cxn ang="0">
                    <a:pos x="78" y="70"/>
                  </a:cxn>
                  <a:cxn ang="0">
                    <a:pos x="47" y="108"/>
                  </a:cxn>
                  <a:cxn ang="0">
                    <a:pos x="24" y="148"/>
                  </a:cxn>
                  <a:cxn ang="0">
                    <a:pos x="0" y="194"/>
                  </a:cxn>
                  <a:cxn ang="0">
                    <a:pos x="0" y="241"/>
                  </a:cxn>
                  <a:cxn ang="0">
                    <a:pos x="0" y="295"/>
                  </a:cxn>
                  <a:cxn ang="0">
                    <a:pos x="15" y="342"/>
                  </a:cxn>
                  <a:cxn ang="0">
                    <a:pos x="39" y="389"/>
                  </a:cxn>
                  <a:cxn ang="0">
                    <a:pos x="70" y="428"/>
                  </a:cxn>
                  <a:cxn ang="0">
                    <a:pos x="101" y="459"/>
                  </a:cxn>
                  <a:cxn ang="0">
                    <a:pos x="148" y="483"/>
                  </a:cxn>
                  <a:cxn ang="0">
                    <a:pos x="187" y="499"/>
                  </a:cxn>
                  <a:cxn ang="0">
                    <a:pos x="242" y="506"/>
                  </a:cxn>
                  <a:cxn ang="0">
                    <a:pos x="288" y="499"/>
                  </a:cxn>
                  <a:cxn ang="0">
                    <a:pos x="343" y="483"/>
                  </a:cxn>
                  <a:cxn ang="0">
                    <a:pos x="382" y="468"/>
                  </a:cxn>
                  <a:cxn ang="0">
                    <a:pos x="421" y="436"/>
                  </a:cxn>
                  <a:cxn ang="0">
                    <a:pos x="452" y="398"/>
                  </a:cxn>
                  <a:cxn ang="0">
                    <a:pos x="475" y="358"/>
                  </a:cxn>
                  <a:cxn ang="0">
                    <a:pos x="491" y="311"/>
                  </a:cxn>
                  <a:cxn ang="0">
                    <a:pos x="499" y="265"/>
                  </a:cxn>
                  <a:cxn ang="0">
                    <a:pos x="499" y="210"/>
                  </a:cxn>
                  <a:cxn ang="0">
                    <a:pos x="483" y="164"/>
                  </a:cxn>
                  <a:cxn ang="0">
                    <a:pos x="460" y="117"/>
                  </a:cxn>
                  <a:cxn ang="0">
                    <a:pos x="429" y="77"/>
                  </a:cxn>
                  <a:cxn ang="0">
                    <a:pos x="398" y="46"/>
                  </a:cxn>
                  <a:cxn ang="0">
                    <a:pos x="351" y="23"/>
                  </a:cxn>
                  <a:cxn ang="0">
                    <a:pos x="304" y="7"/>
                  </a:cxn>
                  <a:cxn ang="0">
                    <a:pos x="258" y="0"/>
                  </a:cxn>
                  <a:cxn ang="0">
                    <a:pos x="211" y="7"/>
                  </a:cxn>
                </a:cxnLst>
                <a:rect l="0" t="0" r="r" b="b"/>
                <a:pathLst>
                  <a:path w="499" h="506">
                    <a:moveTo>
                      <a:pt x="211" y="7"/>
                    </a:moveTo>
                    <a:lnTo>
                      <a:pt x="155" y="15"/>
                    </a:lnTo>
                    <a:lnTo>
                      <a:pt x="117" y="38"/>
                    </a:lnTo>
                    <a:lnTo>
                      <a:pt x="78" y="70"/>
                    </a:lnTo>
                    <a:lnTo>
                      <a:pt x="47" y="108"/>
                    </a:lnTo>
                    <a:lnTo>
                      <a:pt x="24" y="148"/>
                    </a:lnTo>
                    <a:lnTo>
                      <a:pt x="0" y="194"/>
                    </a:lnTo>
                    <a:lnTo>
                      <a:pt x="0" y="241"/>
                    </a:lnTo>
                    <a:lnTo>
                      <a:pt x="0" y="295"/>
                    </a:lnTo>
                    <a:lnTo>
                      <a:pt x="15" y="342"/>
                    </a:lnTo>
                    <a:lnTo>
                      <a:pt x="39" y="389"/>
                    </a:lnTo>
                    <a:lnTo>
                      <a:pt x="70" y="428"/>
                    </a:lnTo>
                    <a:lnTo>
                      <a:pt x="101" y="459"/>
                    </a:lnTo>
                    <a:lnTo>
                      <a:pt x="148" y="483"/>
                    </a:lnTo>
                    <a:lnTo>
                      <a:pt x="187" y="499"/>
                    </a:lnTo>
                    <a:lnTo>
                      <a:pt x="242" y="506"/>
                    </a:lnTo>
                    <a:lnTo>
                      <a:pt x="288" y="499"/>
                    </a:lnTo>
                    <a:lnTo>
                      <a:pt x="343" y="483"/>
                    </a:lnTo>
                    <a:lnTo>
                      <a:pt x="382" y="468"/>
                    </a:lnTo>
                    <a:lnTo>
                      <a:pt x="421" y="436"/>
                    </a:lnTo>
                    <a:lnTo>
                      <a:pt x="452" y="398"/>
                    </a:lnTo>
                    <a:lnTo>
                      <a:pt x="475" y="358"/>
                    </a:lnTo>
                    <a:lnTo>
                      <a:pt x="491" y="311"/>
                    </a:lnTo>
                    <a:lnTo>
                      <a:pt x="499" y="265"/>
                    </a:lnTo>
                    <a:lnTo>
                      <a:pt x="499" y="210"/>
                    </a:lnTo>
                    <a:lnTo>
                      <a:pt x="483" y="164"/>
                    </a:lnTo>
                    <a:lnTo>
                      <a:pt x="460" y="117"/>
                    </a:lnTo>
                    <a:lnTo>
                      <a:pt x="429" y="77"/>
                    </a:lnTo>
                    <a:lnTo>
                      <a:pt x="398" y="46"/>
                    </a:lnTo>
                    <a:lnTo>
                      <a:pt x="351" y="23"/>
                    </a:lnTo>
                    <a:lnTo>
                      <a:pt x="304" y="7"/>
                    </a:lnTo>
                    <a:lnTo>
                      <a:pt x="258" y="0"/>
                    </a:lnTo>
                    <a:lnTo>
                      <a:pt x="211" y="7"/>
                    </a:lnTo>
                    <a:close/>
                  </a:path>
                </a:pathLst>
              </a:custGeom>
              <a:solidFill>
                <a:srgbClr val="FAC3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4" name="Freeform 284"/>
              <p:cNvSpPr>
                <a:spLocks/>
              </p:cNvSpPr>
              <p:nvPr/>
            </p:nvSpPr>
            <p:spPr bwMode="auto">
              <a:xfrm>
                <a:off x="4476" y="1447"/>
                <a:ext cx="24" cy="24"/>
              </a:xfrm>
              <a:custGeom>
                <a:avLst/>
                <a:gdLst/>
                <a:ahLst/>
                <a:cxnLst>
                  <a:cxn ang="0">
                    <a:pos x="156" y="9"/>
                  </a:cxn>
                  <a:cxn ang="0">
                    <a:pos x="117" y="16"/>
                  </a:cxn>
                  <a:cxn ang="0">
                    <a:pos x="86" y="32"/>
                  </a:cxn>
                  <a:cxn ang="0">
                    <a:pos x="55" y="56"/>
                  </a:cxn>
                  <a:cxn ang="0">
                    <a:pos x="32" y="79"/>
                  </a:cxn>
                  <a:cxn ang="0">
                    <a:pos x="16" y="110"/>
                  </a:cxn>
                  <a:cxn ang="0">
                    <a:pos x="0" y="149"/>
                  </a:cxn>
                  <a:cxn ang="0">
                    <a:pos x="0" y="188"/>
                  </a:cxn>
                  <a:cxn ang="0">
                    <a:pos x="0" y="220"/>
                  </a:cxn>
                  <a:cxn ang="0">
                    <a:pos x="8" y="258"/>
                  </a:cxn>
                  <a:cxn ang="0">
                    <a:pos x="32" y="290"/>
                  </a:cxn>
                  <a:cxn ang="0">
                    <a:pos x="47" y="321"/>
                  </a:cxn>
                  <a:cxn ang="0">
                    <a:pos x="79" y="344"/>
                  </a:cxn>
                  <a:cxn ang="0">
                    <a:pos x="109" y="360"/>
                  </a:cxn>
                  <a:cxn ang="0">
                    <a:pos x="140" y="375"/>
                  </a:cxn>
                  <a:cxn ang="0">
                    <a:pos x="180" y="375"/>
                  </a:cxn>
                  <a:cxn ang="0">
                    <a:pos x="219" y="375"/>
                  </a:cxn>
                  <a:cxn ang="0">
                    <a:pos x="257" y="367"/>
                  </a:cxn>
                  <a:cxn ang="0">
                    <a:pos x="289" y="352"/>
                  </a:cxn>
                  <a:cxn ang="0">
                    <a:pos x="312" y="328"/>
                  </a:cxn>
                  <a:cxn ang="0">
                    <a:pos x="336" y="297"/>
                  </a:cxn>
                  <a:cxn ang="0">
                    <a:pos x="359" y="266"/>
                  </a:cxn>
                  <a:cxn ang="0">
                    <a:pos x="367" y="234"/>
                  </a:cxn>
                  <a:cxn ang="0">
                    <a:pos x="374" y="196"/>
                  </a:cxn>
                  <a:cxn ang="0">
                    <a:pos x="374" y="157"/>
                  </a:cxn>
                  <a:cxn ang="0">
                    <a:pos x="359" y="126"/>
                  </a:cxn>
                  <a:cxn ang="0">
                    <a:pos x="343" y="87"/>
                  </a:cxn>
                  <a:cxn ang="0">
                    <a:pos x="320" y="63"/>
                  </a:cxn>
                  <a:cxn ang="0">
                    <a:pos x="297" y="40"/>
                  </a:cxn>
                  <a:cxn ang="0">
                    <a:pos x="266" y="16"/>
                  </a:cxn>
                  <a:cxn ang="0">
                    <a:pos x="226" y="9"/>
                  </a:cxn>
                  <a:cxn ang="0">
                    <a:pos x="196" y="0"/>
                  </a:cxn>
                  <a:cxn ang="0">
                    <a:pos x="156" y="9"/>
                  </a:cxn>
                </a:cxnLst>
                <a:rect l="0" t="0" r="r" b="b"/>
                <a:pathLst>
                  <a:path w="374" h="375">
                    <a:moveTo>
                      <a:pt x="156" y="9"/>
                    </a:moveTo>
                    <a:lnTo>
                      <a:pt x="117" y="16"/>
                    </a:lnTo>
                    <a:lnTo>
                      <a:pt x="86" y="32"/>
                    </a:lnTo>
                    <a:lnTo>
                      <a:pt x="55" y="56"/>
                    </a:lnTo>
                    <a:lnTo>
                      <a:pt x="32" y="79"/>
                    </a:lnTo>
                    <a:lnTo>
                      <a:pt x="16" y="110"/>
                    </a:lnTo>
                    <a:lnTo>
                      <a:pt x="0" y="149"/>
                    </a:lnTo>
                    <a:lnTo>
                      <a:pt x="0" y="188"/>
                    </a:lnTo>
                    <a:lnTo>
                      <a:pt x="0" y="220"/>
                    </a:lnTo>
                    <a:lnTo>
                      <a:pt x="8" y="258"/>
                    </a:lnTo>
                    <a:lnTo>
                      <a:pt x="32" y="290"/>
                    </a:lnTo>
                    <a:lnTo>
                      <a:pt x="47" y="321"/>
                    </a:lnTo>
                    <a:lnTo>
                      <a:pt x="79" y="344"/>
                    </a:lnTo>
                    <a:lnTo>
                      <a:pt x="109" y="360"/>
                    </a:lnTo>
                    <a:lnTo>
                      <a:pt x="140" y="375"/>
                    </a:lnTo>
                    <a:lnTo>
                      <a:pt x="180" y="375"/>
                    </a:lnTo>
                    <a:lnTo>
                      <a:pt x="219" y="375"/>
                    </a:lnTo>
                    <a:lnTo>
                      <a:pt x="257" y="367"/>
                    </a:lnTo>
                    <a:lnTo>
                      <a:pt x="289" y="352"/>
                    </a:lnTo>
                    <a:lnTo>
                      <a:pt x="312" y="328"/>
                    </a:lnTo>
                    <a:lnTo>
                      <a:pt x="336" y="297"/>
                    </a:lnTo>
                    <a:lnTo>
                      <a:pt x="359" y="266"/>
                    </a:lnTo>
                    <a:lnTo>
                      <a:pt x="367" y="234"/>
                    </a:lnTo>
                    <a:lnTo>
                      <a:pt x="374" y="196"/>
                    </a:lnTo>
                    <a:lnTo>
                      <a:pt x="374" y="157"/>
                    </a:lnTo>
                    <a:lnTo>
                      <a:pt x="359" y="126"/>
                    </a:lnTo>
                    <a:lnTo>
                      <a:pt x="343" y="87"/>
                    </a:lnTo>
                    <a:lnTo>
                      <a:pt x="320" y="63"/>
                    </a:lnTo>
                    <a:lnTo>
                      <a:pt x="297" y="40"/>
                    </a:lnTo>
                    <a:lnTo>
                      <a:pt x="266" y="16"/>
                    </a:lnTo>
                    <a:lnTo>
                      <a:pt x="226" y="9"/>
                    </a:lnTo>
                    <a:lnTo>
                      <a:pt x="196" y="0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rgbClr val="F7B0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5" name="Freeform 285"/>
              <p:cNvSpPr>
                <a:spLocks/>
              </p:cNvSpPr>
              <p:nvPr/>
            </p:nvSpPr>
            <p:spPr bwMode="auto">
              <a:xfrm>
                <a:off x="4481" y="1452"/>
                <a:ext cx="14" cy="14"/>
              </a:xfrm>
              <a:custGeom>
                <a:avLst/>
                <a:gdLst/>
                <a:ahLst/>
                <a:cxnLst>
                  <a:cxn ang="0">
                    <a:pos x="85" y="0"/>
                  </a:cxn>
                  <a:cxn ang="0">
                    <a:pos x="46" y="15"/>
                  </a:cxn>
                  <a:cxn ang="0">
                    <a:pos x="14" y="47"/>
                  </a:cxn>
                  <a:cxn ang="0">
                    <a:pos x="0" y="85"/>
                  </a:cxn>
                  <a:cxn ang="0">
                    <a:pos x="0" y="132"/>
                  </a:cxn>
                  <a:cxn ang="0">
                    <a:pos x="14" y="171"/>
                  </a:cxn>
                  <a:cxn ang="0">
                    <a:pos x="38" y="202"/>
                  </a:cxn>
                  <a:cxn ang="0">
                    <a:pos x="85" y="218"/>
                  </a:cxn>
                  <a:cxn ang="0">
                    <a:pos x="124" y="226"/>
                  </a:cxn>
                  <a:cxn ang="0">
                    <a:pos x="171" y="211"/>
                  </a:cxn>
                  <a:cxn ang="0">
                    <a:pos x="202" y="179"/>
                  </a:cxn>
                  <a:cxn ang="0">
                    <a:pos x="218" y="141"/>
                  </a:cxn>
                  <a:cxn ang="0">
                    <a:pos x="218" y="94"/>
                  </a:cxn>
                  <a:cxn ang="0">
                    <a:pos x="202" y="54"/>
                  </a:cxn>
                  <a:cxn ang="0">
                    <a:pos x="171" y="24"/>
                  </a:cxn>
                  <a:cxn ang="0">
                    <a:pos x="131" y="0"/>
                  </a:cxn>
                  <a:cxn ang="0">
                    <a:pos x="85" y="0"/>
                  </a:cxn>
                </a:cxnLst>
                <a:rect l="0" t="0" r="r" b="b"/>
                <a:pathLst>
                  <a:path w="218" h="226">
                    <a:moveTo>
                      <a:pt x="85" y="0"/>
                    </a:moveTo>
                    <a:lnTo>
                      <a:pt x="46" y="15"/>
                    </a:lnTo>
                    <a:lnTo>
                      <a:pt x="14" y="47"/>
                    </a:lnTo>
                    <a:lnTo>
                      <a:pt x="0" y="85"/>
                    </a:lnTo>
                    <a:lnTo>
                      <a:pt x="0" y="132"/>
                    </a:lnTo>
                    <a:lnTo>
                      <a:pt x="14" y="171"/>
                    </a:lnTo>
                    <a:lnTo>
                      <a:pt x="38" y="202"/>
                    </a:lnTo>
                    <a:lnTo>
                      <a:pt x="85" y="218"/>
                    </a:lnTo>
                    <a:lnTo>
                      <a:pt x="124" y="226"/>
                    </a:lnTo>
                    <a:lnTo>
                      <a:pt x="171" y="211"/>
                    </a:lnTo>
                    <a:lnTo>
                      <a:pt x="202" y="179"/>
                    </a:lnTo>
                    <a:lnTo>
                      <a:pt x="218" y="141"/>
                    </a:lnTo>
                    <a:lnTo>
                      <a:pt x="218" y="94"/>
                    </a:lnTo>
                    <a:lnTo>
                      <a:pt x="202" y="54"/>
                    </a:lnTo>
                    <a:lnTo>
                      <a:pt x="171" y="24"/>
                    </a:lnTo>
                    <a:lnTo>
                      <a:pt x="131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F59F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6" name="Freeform 286"/>
              <p:cNvSpPr>
                <a:spLocks/>
              </p:cNvSpPr>
              <p:nvPr/>
            </p:nvSpPr>
            <p:spPr bwMode="auto">
              <a:xfrm>
                <a:off x="4486" y="1451"/>
                <a:ext cx="9" cy="9"/>
              </a:xfrm>
              <a:custGeom>
                <a:avLst/>
                <a:gdLst/>
                <a:ahLst/>
                <a:cxnLst>
                  <a:cxn ang="0">
                    <a:pos x="78" y="133"/>
                  </a:cxn>
                  <a:cxn ang="0">
                    <a:pos x="55" y="133"/>
                  </a:cxn>
                  <a:cxn ang="0">
                    <a:pos x="32" y="125"/>
                  </a:cxn>
                  <a:cxn ang="0">
                    <a:pos x="16" y="110"/>
                  </a:cxn>
                  <a:cxn ang="0">
                    <a:pos x="0" y="78"/>
                  </a:cxn>
                  <a:cxn ang="0">
                    <a:pos x="0" y="54"/>
                  </a:cxn>
                  <a:cxn ang="0">
                    <a:pos x="16" y="31"/>
                  </a:cxn>
                  <a:cxn ang="0">
                    <a:pos x="32" y="8"/>
                  </a:cxn>
                  <a:cxn ang="0">
                    <a:pos x="62" y="0"/>
                  </a:cxn>
                  <a:cxn ang="0">
                    <a:pos x="86" y="0"/>
                  </a:cxn>
                  <a:cxn ang="0">
                    <a:pos x="109" y="16"/>
                  </a:cxn>
                  <a:cxn ang="0">
                    <a:pos x="125" y="31"/>
                  </a:cxn>
                  <a:cxn ang="0">
                    <a:pos x="140" y="54"/>
                  </a:cxn>
                  <a:cxn ang="0">
                    <a:pos x="140" y="86"/>
                  </a:cxn>
                  <a:cxn ang="0">
                    <a:pos x="125" y="110"/>
                  </a:cxn>
                  <a:cxn ang="0">
                    <a:pos x="109" y="125"/>
                  </a:cxn>
                  <a:cxn ang="0">
                    <a:pos x="78" y="133"/>
                  </a:cxn>
                </a:cxnLst>
                <a:rect l="0" t="0" r="r" b="b"/>
                <a:pathLst>
                  <a:path w="140" h="133">
                    <a:moveTo>
                      <a:pt x="78" y="133"/>
                    </a:moveTo>
                    <a:lnTo>
                      <a:pt x="55" y="133"/>
                    </a:lnTo>
                    <a:lnTo>
                      <a:pt x="32" y="125"/>
                    </a:lnTo>
                    <a:lnTo>
                      <a:pt x="16" y="110"/>
                    </a:lnTo>
                    <a:lnTo>
                      <a:pt x="0" y="78"/>
                    </a:lnTo>
                    <a:lnTo>
                      <a:pt x="0" y="54"/>
                    </a:lnTo>
                    <a:lnTo>
                      <a:pt x="16" y="31"/>
                    </a:lnTo>
                    <a:lnTo>
                      <a:pt x="32" y="8"/>
                    </a:lnTo>
                    <a:lnTo>
                      <a:pt x="62" y="0"/>
                    </a:lnTo>
                    <a:lnTo>
                      <a:pt x="86" y="0"/>
                    </a:lnTo>
                    <a:lnTo>
                      <a:pt x="109" y="16"/>
                    </a:lnTo>
                    <a:lnTo>
                      <a:pt x="125" y="31"/>
                    </a:lnTo>
                    <a:lnTo>
                      <a:pt x="140" y="54"/>
                    </a:lnTo>
                    <a:lnTo>
                      <a:pt x="140" y="86"/>
                    </a:lnTo>
                    <a:lnTo>
                      <a:pt x="125" y="110"/>
                    </a:lnTo>
                    <a:lnTo>
                      <a:pt x="109" y="125"/>
                    </a:lnTo>
                    <a:lnTo>
                      <a:pt x="78" y="13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7" name="Freeform 287"/>
              <p:cNvSpPr>
                <a:spLocks/>
              </p:cNvSpPr>
              <p:nvPr/>
            </p:nvSpPr>
            <p:spPr bwMode="auto">
              <a:xfrm>
                <a:off x="4519" y="1412"/>
                <a:ext cx="11" cy="12"/>
              </a:xfrm>
              <a:custGeom>
                <a:avLst/>
                <a:gdLst/>
                <a:ahLst/>
                <a:cxnLst>
                  <a:cxn ang="0">
                    <a:pos x="24" y="8"/>
                  </a:cxn>
                  <a:cxn ang="0">
                    <a:pos x="47" y="0"/>
                  </a:cxn>
                  <a:cxn ang="0">
                    <a:pos x="94" y="8"/>
                  </a:cxn>
                  <a:cxn ang="0">
                    <a:pos x="117" y="8"/>
                  </a:cxn>
                  <a:cxn ang="0">
                    <a:pos x="149" y="24"/>
                  </a:cxn>
                  <a:cxn ang="0">
                    <a:pos x="164" y="47"/>
                  </a:cxn>
                  <a:cxn ang="0">
                    <a:pos x="180" y="70"/>
                  </a:cxn>
                  <a:cxn ang="0">
                    <a:pos x="187" y="101"/>
                  </a:cxn>
                  <a:cxn ang="0">
                    <a:pos x="187" y="133"/>
                  </a:cxn>
                  <a:cxn ang="0">
                    <a:pos x="172" y="157"/>
                  </a:cxn>
                  <a:cxn ang="0">
                    <a:pos x="164" y="171"/>
                  </a:cxn>
                  <a:cxn ang="0">
                    <a:pos x="133" y="195"/>
                  </a:cxn>
                  <a:cxn ang="0">
                    <a:pos x="117" y="203"/>
                  </a:cxn>
                  <a:cxn ang="0">
                    <a:pos x="94" y="195"/>
                  </a:cxn>
                  <a:cxn ang="0">
                    <a:pos x="63" y="180"/>
                  </a:cxn>
                  <a:cxn ang="0">
                    <a:pos x="39" y="164"/>
                  </a:cxn>
                  <a:cxn ang="0">
                    <a:pos x="16" y="141"/>
                  </a:cxn>
                  <a:cxn ang="0">
                    <a:pos x="0" y="110"/>
                  </a:cxn>
                  <a:cxn ang="0">
                    <a:pos x="0" y="63"/>
                  </a:cxn>
                  <a:cxn ang="0">
                    <a:pos x="24" y="8"/>
                  </a:cxn>
                </a:cxnLst>
                <a:rect l="0" t="0" r="r" b="b"/>
                <a:pathLst>
                  <a:path w="187" h="203">
                    <a:moveTo>
                      <a:pt x="24" y="8"/>
                    </a:moveTo>
                    <a:lnTo>
                      <a:pt x="47" y="0"/>
                    </a:lnTo>
                    <a:lnTo>
                      <a:pt x="94" y="8"/>
                    </a:lnTo>
                    <a:lnTo>
                      <a:pt x="117" y="8"/>
                    </a:lnTo>
                    <a:lnTo>
                      <a:pt x="149" y="24"/>
                    </a:lnTo>
                    <a:lnTo>
                      <a:pt x="164" y="47"/>
                    </a:lnTo>
                    <a:lnTo>
                      <a:pt x="180" y="70"/>
                    </a:lnTo>
                    <a:lnTo>
                      <a:pt x="187" y="101"/>
                    </a:lnTo>
                    <a:lnTo>
                      <a:pt x="187" y="133"/>
                    </a:lnTo>
                    <a:lnTo>
                      <a:pt x="172" y="157"/>
                    </a:lnTo>
                    <a:lnTo>
                      <a:pt x="164" y="171"/>
                    </a:lnTo>
                    <a:lnTo>
                      <a:pt x="133" y="195"/>
                    </a:lnTo>
                    <a:lnTo>
                      <a:pt x="117" y="203"/>
                    </a:lnTo>
                    <a:lnTo>
                      <a:pt x="94" y="195"/>
                    </a:lnTo>
                    <a:lnTo>
                      <a:pt x="63" y="180"/>
                    </a:lnTo>
                    <a:lnTo>
                      <a:pt x="39" y="164"/>
                    </a:lnTo>
                    <a:lnTo>
                      <a:pt x="16" y="141"/>
                    </a:lnTo>
                    <a:lnTo>
                      <a:pt x="0" y="110"/>
                    </a:lnTo>
                    <a:lnTo>
                      <a:pt x="0" y="63"/>
                    </a:ln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8" name="Freeform 288"/>
              <p:cNvSpPr>
                <a:spLocks/>
              </p:cNvSpPr>
              <p:nvPr/>
            </p:nvSpPr>
            <p:spPr bwMode="auto">
              <a:xfrm>
                <a:off x="4516" y="1442"/>
                <a:ext cx="3" cy="7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6" y="15"/>
                  </a:cxn>
                  <a:cxn ang="0">
                    <a:pos x="56" y="47"/>
                  </a:cxn>
                  <a:cxn ang="0">
                    <a:pos x="40" y="78"/>
                  </a:cxn>
                  <a:cxn ang="0">
                    <a:pos x="32" y="94"/>
                  </a:cxn>
                  <a:cxn ang="0">
                    <a:pos x="9" y="109"/>
                  </a:cxn>
                  <a:cxn ang="0">
                    <a:pos x="0" y="94"/>
                  </a:cxn>
                  <a:cxn ang="0">
                    <a:pos x="16" y="70"/>
                  </a:cxn>
                  <a:cxn ang="0">
                    <a:pos x="24" y="55"/>
                  </a:cxn>
                  <a:cxn ang="0">
                    <a:pos x="32" y="31"/>
                  </a:cxn>
                  <a:cxn ang="0">
                    <a:pos x="32" y="8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6" y="0"/>
                  </a:cxn>
                </a:cxnLst>
                <a:rect l="0" t="0" r="r" b="b"/>
                <a:pathLst>
                  <a:path w="56" h="109">
                    <a:moveTo>
                      <a:pt x="56" y="0"/>
                    </a:moveTo>
                    <a:lnTo>
                      <a:pt x="56" y="15"/>
                    </a:lnTo>
                    <a:lnTo>
                      <a:pt x="56" y="47"/>
                    </a:lnTo>
                    <a:lnTo>
                      <a:pt x="40" y="78"/>
                    </a:lnTo>
                    <a:lnTo>
                      <a:pt x="32" y="94"/>
                    </a:lnTo>
                    <a:lnTo>
                      <a:pt x="9" y="109"/>
                    </a:lnTo>
                    <a:lnTo>
                      <a:pt x="0" y="94"/>
                    </a:lnTo>
                    <a:lnTo>
                      <a:pt x="16" y="70"/>
                    </a:lnTo>
                    <a:lnTo>
                      <a:pt x="24" y="55"/>
                    </a:lnTo>
                    <a:lnTo>
                      <a:pt x="32" y="31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9" name="Freeform 289"/>
              <p:cNvSpPr>
                <a:spLocks/>
              </p:cNvSpPr>
              <p:nvPr/>
            </p:nvSpPr>
            <p:spPr bwMode="auto">
              <a:xfrm>
                <a:off x="4519" y="1443"/>
                <a:ext cx="18" cy="7"/>
              </a:xfrm>
              <a:custGeom>
                <a:avLst/>
                <a:gdLst/>
                <a:ahLst/>
                <a:cxnLst>
                  <a:cxn ang="0">
                    <a:pos x="289" y="0"/>
                  </a:cxn>
                  <a:cxn ang="0">
                    <a:pos x="289" y="54"/>
                  </a:cxn>
                  <a:cxn ang="0">
                    <a:pos x="257" y="70"/>
                  </a:cxn>
                  <a:cxn ang="0">
                    <a:pos x="227" y="85"/>
                  </a:cxn>
                  <a:cxn ang="0">
                    <a:pos x="187" y="93"/>
                  </a:cxn>
                  <a:cxn ang="0">
                    <a:pos x="140" y="101"/>
                  </a:cxn>
                  <a:cxn ang="0">
                    <a:pos x="94" y="93"/>
                  </a:cxn>
                  <a:cxn ang="0">
                    <a:pos x="47" y="77"/>
                  </a:cxn>
                  <a:cxn ang="0">
                    <a:pos x="0" y="54"/>
                  </a:cxn>
                  <a:cxn ang="0">
                    <a:pos x="0" y="38"/>
                  </a:cxn>
                  <a:cxn ang="0">
                    <a:pos x="0" y="23"/>
                  </a:cxn>
                  <a:cxn ang="0">
                    <a:pos x="9" y="23"/>
                  </a:cxn>
                  <a:cxn ang="0">
                    <a:pos x="47" y="38"/>
                  </a:cxn>
                  <a:cxn ang="0">
                    <a:pos x="117" y="46"/>
                  </a:cxn>
                  <a:cxn ang="0">
                    <a:pos x="156" y="46"/>
                  </a:cxn>
                  <a:cxn ang="0">
                    <a:pos x="203" y="46"/>
                  </a:cxn>
                  <a:cxn ang="0">
                    <a:pos x="243" y="23"/>
                  </a:cxn>
                  <a:cxn ang="0">
                    <a:pos x="289" y="0"/>
                  </a:cxn>
                </a:cxnLst>
                <a:rect l="0" t="0" r="r" b="b"/>
                <a:pathLst>
                  <a:path w="289" h="101">
                    <a:moveTo>
                      <a:pt x="289" y="0"/>
                    </a:moveTo>
                    <a:lnTo>
                      <a:pt x="289" y="54"/>
                    </a:lnTo>
                    <a:lnTo>
                      <a:pt x="257" y="70"/>
                    </a:lnTo>
                    <a:lnTo>
                      <a:pt x="227" y="85"/>
                    </a:lnTo>
                    <a:lnTo>
                      <a:pt x="187" y="93"/>
                    </a:lnTo>
                    <a:lnTo>
                      <a:pt x="140" y="101"/>
                    </a:lnTo>
                    <a:lnTo>
                      <a:pt x="94" y="93"/>
                    </a:lnTo>
                    <a:lnTo>
                      <a:pt x="47" y="77"/>
                    </a:lnTo>
                    <a:lnTo>
                      <a:pt x="0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9" y="23"/>
                    </a:lnTo>
                    <a:lnTo>
                      <a:pt x="47" y="38"/>
                    </a:lnTo>
                    <a:lnTo>
                      <a:pt x="117" y="46"/>
                    </a:lnTo>
                    <a:lnTo>
                      <a:pt x="156" y="46"/>
                    </a:lnTo>
                    <a:lnTo>
                      <a:pt x="203" y="46"/>
                    </a:lnTo>
                    <a:lnTo>
                      <a:pt x="243" y="23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0" name="Freeform 290"/>
              <p:cNvSpPr>
                <a:spLocks/>
              </p:cNvSpPr>
              <p:nvPr/>
            </p:nvSpPr>
            <p:spPr bwMode="auto">
              <a:xfrm>
                <a:off x="4528" y="1451"/>
                <a:ext cx="9" cy="7"/>
              </a:xfrm>
              <a:custGeom>
                <a:avLst/>
                <a:gdLst/>
                <a:ahLst/>
                <a:cxnLst>
                  <a:cxn ang="0">
                    <a:pos x="141" y="0"/>
                  </a:cxn>
                  <a:cxn ang="0">
                    <a:pos x="133" y="7"/>
                  </a:cxn>
                  <a:cxn ang="0">
                    <a:pos x="101" y="31"/>
                  </a:cxn>
                  <a:cxn ang="0">
                    <a:pos x="63" y="38"/>
                  </a:cxn>
                  <a:cxn ang="0">
                    <a:pos x="40" y="38"/>
                  </a:cxn>
                  <a:cxn ang="0">
                    <a:pos x="8" y="38"/>
                  </a:cxn>
                  <a:cxn ang="0">
                    <a:pos x="0" y="38"/>
                  </a:cxn>
                  <a:cxn ang="0">
                    <a:pos x="0" y="47"/>
                  </a:cxn>
                  <a:cxn ang="0">
                    <a:pos x="8" y="54"/>
                  </a:cxn>
                  <a:cxn ang="0">
                    <a:pos x="55" y="93"/>
                  </a:cxn>
                  <a:cxn ang="0">
                    <a:pos x="87" y="108"/>
                  </a:cxn>
                  <a:cxn ang="0">
                    <a:pos x="101" y="101"/>
                  </a:cxn>
                  <a:cxn ang="0">
                    <a:pos x="117" y="93"/>
                  </a:cxn>
                  <a:cxn ang="0">
                    <a:pos x="133" y="61"/>
                  </a:cxn>
                  <a:cxn ang="0">
                    <a:pos x="141" y="31"/>
                  </a:cxn>
                  <a:cxn ang="0">
                    <a:pos x="141" y="0"/>
                  </a:cxn>
                </a:cxnLst>
                <a:rect l="0" t="0" r="r" b="b"/>
                <a:pathLst>
                  <a:path w="141" h="108">
                    <a:moveTo>
                      <a:pt x="141" y="0"/>
                    </a:moveTo>
                    <a:lnTo>
                      <a:pt x="133" y="7"/>
                    </a:lnTo>
                    <a:lnTo>
                      <a:pt x="101" y="31"/>
                    </a:lnTo>
                    <a:lnTo>
                      <a:pt x="63" y="38"/>
                    </a:lnTo>
                    <a:lnTo>
                      <a:pt x="40" y="38"/>
                    </a:lnTo>
                    <a:lnTo>
                      <a:pt x="8" y="3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8" y="54"/>
                    </a:lnTo>
                    <a:lnTo>
                      <a:pt x="55" y="93"/>
                    </a:lnTo>
                    <a:lnTo>
                      <a:pt x="87" y="108"/>
                    </a:lnTo>
                    <a:lnTo>
                      <a:pt x="101" y="101"/>
                    </a:lnTo>
                    <a:lnTo>
                      <a:pt x="117" y="93"/>
                    </a:lnTo>
                    <a:lnTo>
                      <a:pt x="133" y="61"/>
                    </a:lnTo>
                    <a:lnTo>
                      <a:pt x="141" y="31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1" name="Freeform 291"/>
              <p:cNvSpPr>
                <a:spLocks/>
              </p:cNvSpPr>
              <p:nvPr/>
            </p:nvSpPr>
            <p:spPr bwMode="auto">
              <a:xfrm>
                <a:off x="4523" y="1422"/>
                <a:ext cx="8" cy="5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70" y="23"/>
                  </a:cxn>
                  <a:cxn ang="0">
                    <a:pos x="47" y="38"/>
                  </a:cxn>
                  <a:cxn ang="0">
                    <a:pos x="16" y="38"/>
                  </a:cxn>
                  <a:cxn ang="0">
                    <a:pos x="0" y="38"/>
                  </a:cxn>
                  <a:cxn ang="0">
                    <a:pos x="0" y="46"/>
                  </a:cxn>
                  <a:cxn ang="0">
                    <a:pos x="9" y="61"/>
                  </a:cxn>
                  <a:cxn ang="0">
                    <a:pos x="32" y="85"/>
                  </a:cxn>
                  <a:cxn ang="0">
                    <a:pos x="47" y="85"/>
                  </a:cxn>
                  <a:cxn ang="0">
                    <a:pos x="63" y="85"/>
                  </a:cxn>
                  <a:cxn ang="0">
                    <a:pos x="94" y="77"/>
                  </a:cxn>
                  <a:cxn ang="0">
                    <a:pos x="117" y="61"/>
                  </a:cxn>
                  <a:cxn ang="0">
                    <a:pos x="126" y="54"/>
                  </a:cxn>
                  <a:cxn ang="0">
                    <a:pos x="117" y="38"/>
                  </a:cxn>
                  <a:cxn ang="0">
                    <a:pos x="102" y="0"/>
                  </a:cxn>
                </a:cxnLst>
                <a:rect l="0" t="0" r="r" b="b"/>
                <a:pathLst>
                  <a:path w="126" h="85">
                    <a:moveTo>
                      <a:pt x="102" y="0"/>
                    </a:moveTo>
                    <a:lnTo>
                      <a:pt x="70" y="23"/>
                    </a:lnTo>
                    <a:lnTo>
                      <a:pt x="47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9" y="61"/>
                    </a:lnTo>
                    <a:lnTo>
                      <a:pt x="32" y="85"/>
                    </a:lnTo>
                    <a:lnTo>
                      <a:pt x="47" y="85"/>
                    </a:lnTo>
                    <a:lnTo>
                      <a:pt x="63" y="85"/>
                    </a:lnTo>
                    <a:lnTo>
                      <a:pt x="94" y="77"/>
                    </a:lnTo>
                    <a:lnTo>
                      <a:pt x="117" y="61"/>
                    </a:lnTo>
                    <a:lnTo>
                      <a:pt x="126" y="54"/>
                    </a:lnTo>
                    <a:lnTo>
                      <a:pt x="117" y="38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2" name="Freeform 292"/>
              <p:cNvSpPr>
                <a:spLocks/>
              </p:cNvSpPr>
              <p:nvPr/>
            </p:nvSpPr>
            <p:spPr bwMode="auto">
              <a:xfrm>
                <a:off x="4422" y="1427"/>
                <a:ext cx="28" cy="33"/>
              </a:xfrm>
              <a:custGeom>
                <a:avLst/>
                <a:gdLst/>
                <a:ahLst/>
                <a:cxnLst>
                  <a:cxn ang="0">
                    <a:pos x="241" y="54"/>
                  </a:cxn>
                  <a:cxn ang="0">
                    <a:pos x="218" y="38"/>
                  </a:cxn>
                  <a:cxn ang="0">
                    <a:pos x="195" y="24"/>
                  </a:cxn>
                  <a:cxn ang="0">
                    <a:pos x="164" y="8"/>
                  </a:cxn>
                  <a:cxn ang="0">
                    <a:pos x="124" y="0"/>
                  </a:cxn>
                  <a:cxn ang="0">
                    <a:pos x="94" y="0"/>
                  </a:cxn>
                  <a:cxn ang="0">
                    <a:pos x="54" y="15"/>
                  </a:cxn>
                  <a:cxn ang="0">
                    <a:pos x="16" y="54"/>
                  </a:cxn>
                  <a:cxn ang="0">
                    <a:pos x="8" y="78"/>
                  </a:cxn>
                  <a:cxn ang="0">
                    <a:pos x="0" y="109"/>
                  </a:cxn>
                  <a:cxn ang="0">
                    <a:pos x="0" y="148"/>
                  </a:cxn>
                  <a:cxn ang="0">
                    <a:pos x="8" y="187"/>
                  </a:cxn>
                  <a:cxn ang="0">
                    <a:pos x="39" y="265"/>
                  </a:cxn>
                  <a:cxn ang="0">
                    <a:pos x="94" y="351"/>
                  </a:cxn>
                  <a:cxn ang="0">
                    <a:pos x="156" y="429"/>
                  </a:cxn>
                  <a:cxn ang="0">
                    <a:pos x="187" y="460"/>
                  </a:cxn>
                  <a:cxn ang="0">
                    <a:pos x="227" y="483"/>
                  </a:cxn>
                  <a:cxn ang="0">
                    <a:pos x="265" y="499"/>
                  </a:cxn>
                  <a:cxn ang="0">
                    <a:pos x="304" y="515"/>
                  </a:cxn>
                  <a:cxn ang="0">
                    <a:pos x="343" y="515"/>
                  </a:cxn>
                  <a:cxn ang="0">
                    <a:pos x="382" y="507"/>
                  </a:cxn>
                  <a:cxn ang="0">
                    <a:pos x="414" y="492"/>
                  </a:cxn>
                  <a:cxn ang="0">
                    <a:pos x="437" y="468"/>
                  </a:cxn>
                  <a:cxn ang="0">
                    <a:pos x="452" y="445"/>
                  </a:cxn>
                  <a:cxn ang="0">
                    <a:pos x="460" y="413"/>
                  </a:cxn>
                  <a:cxn ang="0">
                    <a:pos x="460" y="382"/>
                  </a:cxn>
                  <a:cxn ang="0">
                    <a:pos x="452" y="343"/>
                  </a:cxn>
                  <a:cxn ang="0">
                    <a:pos x="414" y="273"/>
                  </a:cxn>
                  <a:cxn ang="0">
                    <a:pos x="374" y="202"/>
                  </a:cxn>
                  <a:cxn ang="0">
                    <a:pos x="328" y="132"/>
                  </a:cxn>
                  <a:cxn ang="0">
                    <a:pos x="281" y="85"/>
                  </a:cxn>
                  <a:cxn ang="0">
                    <a:pos x="241" y="54"/>
                  </a:cxn>
                </a:cxnLst>
                <a:rect l="0" t="0" r="r" b="b"/>
                <a:pathLst>
                  <a:path w="460" h="515">
                    <a:moveTo>
                      <a:pt x="241" y="54"/>
                    </a:moveTo>
                    <a:lnTo>
                      <a:pt x="218" y="38"/>
                    </a:lnTo>
                    <a:lnTo>
                      <a:pt x="195" y="24"/>
                    </a:lnTo>
                    <a:lnTo>
                      <a:pt x="164" y="8"/>
                    </a:lnTo>
                    <a:lnTo>
                      <a:pt x="124" y="0"/>
                    </a:lnTo>
                    <a:lnTo>
                      <a:pt x="94" y="0"/>
                    </a:lnTo>
                    <a:lnTo>
                      <a:pt x="54" y="15"/>
                    </a:lnTo>
                    <a:lnTo>
                      <a:pt x="16" y="54"/>
                    </a:lnTo>
                    <a:lnTo>
                      <a:pt x="8" y="78"/>
                    </a:lnTo>
                    <a:lnTo>
                      <a:pt x="0" y="109"/>
                    </a:lnTo>
                    <a:lnTo>
                      <a:pt x="0" y="148"/>
                    </a:lnTo>
                    <a:lnTo>
                      <a:pt x="8" y="187"/>
                    </a:lnTo>
                    <a:lnTo>
                      <a:pt x="39" y="265"/>
                    </a:lnTo>
                    <a:lnTo>
                      <a:pt x="94" y="351"/>
                    </a:lnTo>
                    <a:lnTo>
                      <a:pt x="156" y="429"/>
                    </a:lnTo>
                    <a:lnTo>
                      <a:pt x="187" y="460"/>
                    </a:lnTo>
                    <a:lnTo>
                      <a:pt x="227" y="483"/>
                    </a:lnTo>
                    <a:lnTo>
                      <a:pt x="265" y="499"/>
                    </a:lnTo>
                    <a:lnTo>
                      <a:pt x="304" y="515"/>
                    </a:lnTo>
                    <a:lnTo>
                      <a:pt x="343" y="515"/>
                    </a:lnTo>
                    <a:lnTo>
                      <a:pt x="382" y="507"/>
                    </a:lnTo>
                    <a:lnTo>
                      <a:pt x="414" y="492"/>
                    </a:lnTo>
                    <a:lnTo>
                      <a:pt x="437" y="468"/>
                    </a:lnTo>
                    <a:lnTo>
                      <a:pt x="452" y="445"/>
                    </a:lnTo>
                    <a:lnTo>
                      <a:pt x="460" y="413"/>
                    </a:lnTo>
                    <a:lnTo>
                      <a:pt x="460" y="382"/>
                    </a:lnTo>
                    <a:lnTo>
                      <a:pt x="452" y="343"/>
                    </a:lnTo>
                    <a:lnTo>
                      <a:pt x="414" y="273"/>
                    </a:lnTo>
                    <a:lnTo>
                      <a:pt x="374" y="202"/>
                    </a:lnTo>
                    <a:lnTo>
                      <a:pt x="328" y="132"/>
                    </a:lnTo>
                    <a:lnTo>
                      <a:pt x="281" y="85"/>
                    </a:lnTo>
                    <a:lnTo>
                      <a:pt x="241" y="54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3" name="Freeform 293"/>
              <p:cNvSpPr>
                <a:spLocks/>
              </p:cNvSpPr>
              <p:nvPr/>
            </p:nvSpPr>
            <p:spPr bwMode="auto">
              <a:xfrm>
                <a:off x="4425" y="1431"/>
                <a:ext cx="2" cy="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4" y="16"/>
                  </a:cxn>
                  <a:cxn ang="0">
                    <a:pos x="9" y="47"/>
                  </a:cxn>
                  <a:cxn ang="0">
                    <a:pos x="0" y="70"/>
                  </a:cxn>
                  <a:cxn ang="0">
                    <a:pos x="0" y="102"/>
                  </a:cxn>
                  <a:cxn ang="0">
                    <a:pos x="9" y="140"/>
                  </a:cxn>
                  <a:cxn ang="0">
                    <a:pos x="24" y="172"/>
                  </a:cxn>
                  <a:cxn ang="0">
                    <a:pos x="32" y="0"/>
                  </a:cxn>
                </a:cxnLst>
                <a:rect l="0" t="0" r="r" b="b"/>
                <a:pathLst>
                  <a:path w="32" h="172">
                    <a:moveTo>
                      <a:pt x="32" y="0"/>
                    </a:moveTo>
                    <a:lnTo>
                      <a:pt x="24" y="16"/>
                    </a:lnTo>
                    <a:lnTo>
                      <a:pt x="9" y="47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9" y="140"/>
                    </a:lnTo>
                    <a:lnTo>
                      <a:pt x="24" y="17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4" name="Freeform 294"/>
              <p:cNvSpPr>
                <a:spLocks/>
              </p:cNvSpPr>
              <p:nvPr/>
            </p:nvSpPr>
            <p:spPr bwMode="auto">
              <a:xfrm>
                <a:off x="4423" y="1430"/>
                <a:ext cx="5" cy="14"/>
              </a:xfrm>
              <a:custGeom>
                <a:avLst/>
                <a:gdLst/>
                <a:ahLst/>
                <a:cxnLst>
                  <a:cxn ang="0">
                    <a:pos x="87" y="9"/>
                  </a:cxn>
                  <a:cxn ang="0">
                    <a:pos x="87" y="47"/>
                  </a:cxn>
                  <a:cxn ang="0">
                    <a:pos x="78" y="63"/>
                  </a:cxn>
                  <a:cxn ang="0">
                    <a:pos x="63" y="87"/>
                  </a:cxn>
                  <a:cxn ang="0">
                    <a:pos x="63" y="110"/>
                  </a:cxn>
                  <a:cxn ang="0">
                    <a:pos x="63" y="126"/>
                  </a:cxn>
                  <a:cxn ang="0">
                    <a:pos x="63" y="157"/>
                  </a:cxn>
                  <a:cxn ang="0">
                    <a:pos x="78" y="180"/>
                  </a:cxn>
                  <a:cxn ang="0">
                    <a:pos x="78" y="196"/>
                  </a:cxn>
                  <a:cxn ang="0">
                    <a:pos x="78" y="204"/>
                  </a:cxn>
                  <a:cxn ang="0">
                    <a:pos x="78" y="220"/>
                  </a:cxn>
                  <a:cxn ang="0">
                    <a:pos x="63" y="227"/>
                  </a:cxn>
                  <a:cxn ang="0">
                    <a:pos x="55" y="227"/>
                  </a:cxn>
                  <a:cxn ang="0">
                    <a:pos x="47" y="227"/>
                  </a:cxn>
                  <a:cxn ang="0">
                    <a:pos x="31" y="220"/>
                  </a:cxn>
                  <a:cxn ang="0">
                    <a:pos x="24" y="211"/>
                  </a:cxn>
                  <a:cxn ang="0">
                    <a:pos x="8" y="180"/>
                  </a:cxn>
                  <a:cxn ang="0">
                    <a:pos x="0" y="141"/>
                  </a:cxn>
                  <a:cxn ang="0">
                    <a:pos x="0" y="110"/>
                  </a:cxn>
                  <a:cxn ang="0">
                    <a:pos x="0" y="79"/>
                  </a:cxn>
                  <a:cxn ang="0">
                    <a:pos x="24" y="32"/>
                  </a:cxn>
                  <a:cxn ang="0">
                    <a:pos x="47" y="0"/>
                  </a:cxn>
                  <a:cxn ang="0">
                    <a:pos x="87" y="9"/>
                  </a:cxn>
                </a:cxnLst>
                <a:rect l="0" t="0" r="r" b="b"/>
                <a:pathLst>
                  <a:path w="87" h="227">
                    <a:moveTo>
                      <a:pt x="87" y="9"/>
                    </a:moveTo>
                    <a:lnTo>
                      <a:pt x="87" y="47"/>
                    </a:lnTo>
                    <a:lnTo>
                      <a:pt x="78" y="63"/>
                    </a:lnTo>
                    <a:lnTo>
                      <a:pt x="63" y="87"/>
                    </a:lnTo>
                    <a:lnTo>
                      <a:pt x="63" y="110"/>
                    </a:lnTo>
                    <a:lnTo>
                      <a:pt x="63" y="126"/>
                    </a:lnTo>
                    <a:lnTo>
                      <a:pt x="63" y="157"/>
                    </a:lnTo>
                    <a:lnTo>
                      <a:pt x="78" y="180"/>
                    </a:lnTo>
                    <a:lnTo>
                      <a:pt x="78" y="196"/>
                    </a:lnTo>
                    <a:lnTo>
                      <a:pt x="78" y="204"/>
                    </a:lnTo>
                    <a:lnTo>
                      <a:pt x="78" y="220"/>
                    </a:lnTo>
                    <a:lnTo>
                      <a:pt x="63" y="227"/>
                    </a:lnTo>
                    <a:lnTo>
                      <a:pt x="55" y="227"/>
                    </a:lnTo>
                    <a:lnTo>
                      <a:pt x="47" y="227"/>
                    </a:lnTo>
                    <a:lnTo>
                      <a:pt x="31" y="220"/>
                    </a:lnTo>
                    <a:lnTo>
                      <a:pt x="24" y="211"/>
                    </a:lnTo>
                    <a:lnTo>
                      <a:pt x="8" y="180"/>
                    </a:lnTo>
                    <a:lnTo>
                      <a:pt x="0" y="141"/>
                    </a:lnTo>
                    <a:lnTo>
                      <a:pt x="0" y="110"/>
                    </a:lnTo>
                    <a:lnTo>
                      <a:pt x="0" y="79"/>
                    </a:lnTo>
                    <a:lnTo>
                      <a:pt x="24" y="32"/>
                    </a:lnTo>
                    <a:lnTo>
                      <a:pt x="47" y="0"/>
                    </a:lnTo>
                    <a:lnTo>
                      <a:pt x="87" y="9"/>
                    </a:lnTo>
                    <a:close/>
                  </a:path>
                </a:pathLst>
              </a:custGeom>
              <a:solidFill>
                <a:srgbClr val="FDE6D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5" name="Freeform 295"/>
              <p:cNvSpPr>
                <a:spLocks/>
              </p:cNvSpPr>
              <p:nvPr/>
            </p:nvSpPr>
            <p:spPr bwMode="auto">
              <a:xfrm>
                <a:off x="4430" y="1437"/>
                <a:ext cx="10" cy="13"/>
              </a:xfrm>
              <a:custGeom>
                <a:avLst/>
                <a:gdLst/>
                <a:ahLst/>
                <a:cxnLst>
                  <a:cxn ang="0">
                    <a:pos x="110" y="39"/>
                  </a:cxn>
                  <a:cxn ang="0">
                    <a:pos x="78" y="8"/>
                  </a:cxn>
                  <a:cxn ang="0">
                    <a:pos x="55" y="0"/>
                  </a:cxn>
                  <a:cxn ang="0">
                    <a:pos x="40" y="0"/>
                  </a:cxn>
                  <a:cxn ang="0">
                    <a:pos x="24" y="0"/>
                  </a:cxn>
                  <a:cxn ang="0">
                    <a:pos x="8" y="15"/>
                  </a:cxn>
                  <a:cxn ang="0">
                    <a:pos x="0" y="46"/>
                  </a:cxn>
                  <a:cxn ang="0">
                    <a:pos x="0" y="78"/>
                  </a:cxn>
                  <a:cxn ang="0">
                    <a:pos x="8" y="117"/>
                  </a:cxn>
                  <a:cxn ang="0">
                    <a:pos x="24" y="156"/>
                  </a:cxn>
                  <a:cxn ang="0">
                    <a:pos x="55" y="187"/>
                  </a:cxn>
                  <a:cxn ang="0">
                    <a:pos x="87" y="203"/>
                  </a:cxn>
                  <a:cxn ang="0">
                    <a:pos x="110" y="203"/>
                  </a:cxn>
                  <a:cxn ang="0">
                    <a:pos x="133" y="203"/>
                  </a:cxn>
                  <a:cxn ang="0">
                    <a:pos x="141" y="203"/>
                  </a:cxn>
                  <a:cxn ang="0">
                    <a:pos x="148" y="195"/>
                  </a:cxn>
                  <a:cxn ang="0">
                    <a:pos x="157" y="179"/>
                  </a:cxn>
                  <a:cxn ang="0">
                    <a:pos x="133" y="163"/>
                  </a:cxn>
                  <a:cxn ang="0">
                    <a:pos x="101" y="133"/>
                  </a:cxn>
                  <a:cxn ang="0">
                    <a:pos x="78" y="109"/>
                  </a:cxn>
                  <a:cxn ang="0">
                    <a:pos x="71" y="102"/>
                  </a:cxn>
                  <a:cxn ang="0">
                    <a:pos x="71" y="93"/>
                  </a:cxn>
                  <a:cxn ang="0">
                    <a:pos x="78" y="78"/>
                  </a:cxn>
                  <a:cxn ang="0">
                    <a:pos x="94" y="70"/>
                  </a:cxn>
                  <a:cxn ang="0">
                    <a:pos x="101" y="62"/>
                  </a:cxn>
                  <a:cxn ang="0">
                    <a:pos x="110" y="55"/>
                  </a:cxn>
                  <a:cxn ang="0">
                    <a:pos x="110" y="39"/>
                  </a:cxn>
                </a:cxnLst>
                <a:rect l="0" t="0" r="r" b="b"/>
                <a:pathLst>
                  <a:path w="157" h="203">
                    <a:moveTo>
                      <a:pt x="110" y="39"/>
                    </a:moveTo>
                    <a:lnTo>
                      <a:pt x="78" y="8"/>
                    </a:lnTo>
                    <a:lnTo>
                      <a:pt x="55" y="0"/>
                    </a:lnTo>
                    <a:lnTo>
                      <a:pt x="40" y="0"/>
                    </a:lnTo>
                    <a:lnTo>
                      <a:pt x="24" y="0"/>
                    </a:lnTo>
                    <a:lnTo>
                      <a:pt x="8" y="15"/>
                    </a:lnTo>
                    <a:lnTo>
                      <a:pt x="0" y="46"/>
                    </a:lnTo>
                    <a:lnTo>
                      <a:pt x="0" y="78"/>
                    </a:lnTo>
                    <a:lnTo>
                      <a:pt x="8" y="117"/>
                    </a:lnTo>
                    <a:lnTo>
                      <a:pt x="24" y="156"/>
                    </a:lnTo>
                    <a:lnTo>
                      <a:pt x="55" y="187"/>
                    </a:lnTo>
                    <a:lnTo>
                      <a:pt x="87" y="203"/>
                    </a:lnTo>
                    <a:lnTo>
                      <a:pt x="110" y="203"/>
                    </a:lnTo>
                    <a:lnTo>
                      <a:pt x="133" y="203"/>
                    </a:lnTo>
                    <a:lnTo>
                      <a:pt x="141" y="203"/>
                    </a:lnTo>
                    <a:lnTo>
                      <a:pt x="148" y="195"/>
                    </a:lnTo>
                    <a:lnTo>
                      <a:pt x="157" y="179"/>
                    </a:lnTo>
                    <a:lnTo>
                      <a:pt x="133" y="163"/>
                    </a:lnTo>
                    <a:lnTo>
                      <a:pt x="101" y="133"/>
                    </a:lnTo>
                    <a:lnTo>
                      <a:pt x="78" y="109"/>
                    </a:lnTo>
                    <a:lnTo>
                      <a:pt x="71" y="102"/>
                    </a:lnTo>
                    <a:lnTo>
                      <a:pt x="71" y="93"/>
                    </a:lnTo>
                    <a:lnTo>
                      <a:pt x="78" y="78"/>
                    </a:lnTo>
                    <a:lnTo>
                      <a:pt x="94" y="70"/>
                    </a:lnTo>
                    <a:lnTo>
                      <a:pt x="101" y="62"/>
                    </a:lnTo>
                    <a:lnTo>
                      <a:pt x="110" y="55"/>
                    </a:lnTo>
                    <a:lnTo>
                      <a:pt x="110" y="39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6" name="Freeform 296"/>
              <p:cNvSpPr>
                <a:spLocks/>
              </p:cNvSpPr>
              <p:nvPr/>
            </p:nvSpPr>
            <p:spPr bwMode="auto">
              <a:xfrm>
                <a:off x="4416" y="1415"/>
                <a:ext cx="39" cy="39"/>
              </a:xfrm>
              <a:custGeom>
                <a:avLst/>
                <a:gdLst/>
                <a:ahLst/>
                <a:cxnLst>
                  <a:cxn ang="0">
                    <a:pos x="187" y="398"/>
                  </a:cxn>
                  <a:cxn ang="0">
                    <a:pos x="234" y="438"/>
                  </a:cxn>
                  <a:cxn ang="0">
                    <a:pos x="343" y="515"/>
                  </a:cxn>
                  <a:cxn ang="0">
                    <a:pos x="414" y="555"/>
                  </a:cxn>
                  <a:cxn ang="0">
                    <a:pos x="484" y="594"/>
                  </a:cxn>
                  <a:cxn ang="0">
                    <a:pos x="554" y="618"/>
                  </a:cxn>
                  <a:cxn ang="0">
                    <a:pos x="593" y="618"/>
                  </a:cxn>
                  <a:cxn ang="0">
                    <a:pos x="624" y="625"/>
                  </a:cxn>
                  <a:cxn ang="0">
                    <a:pos x="593" y="578"/>
                  </a:cxn>
                  <a:cxn ang="0">
                    <a:pos x="515" y="461"/>
                  </a:cxn>
                  <a:cxn ang="0">
                    <a:pos x="476" y="383"/>
                  </a:cxn>
                  <a:cxn ang="0">
                    <a:pos x="444" y="305"/>
                  </a:cxn>
                  <a:cxn ang="0">
                    <a:pos x="414" y="234"/>
                  </a:cxn>
                  <a:cxn ang="0">
                    <a:pos x="406" y="157"/>
                  </a:cxn>
                  <a:cxn ang="0">
                    <a:pos x="398" y="126"/>
                  </a:cxn>
                  <a:cxn ang="0">
                    <a:pos x="374" y="94"/>
                  </a:cxn>
                  <a:cxn ang="0">
                    <a:pos x="343" y="63"/>
                  </a:cxn>
                  <a:cxn ang="0">
                    <a:pos x="304" y="40"/>
                  </a:cxn>
                  <a:cxn ang="0">
                    <a:pos x="250" y="24"/>
                  </a:cxn>
                  <a:cxn ang="0">
                    <a:pos x="203" y="9"/>
                  </a:cxn>
                  <a:cxn ang="0">
                    <a:pos x="149" y="0"/>
                  </a:cxn>
                  <a:cxn ang="0">
                    <a:pos x="102" y="0"/>
                  </a:cxn>
                  <a:cxn ang="0">
                    <a:pos x="63" y="16"/>
                  </a:cxn>
                  <a:cxn ang="0">
                    <a:pos x="32" y="32"/>
                  </a:cxn>
                  <a:cxn ang="0">
                    <a:pos x="8" y="63"/>
                  </a:cxn>
                  <a:cxn ang="0">
                    <a:pos x="0" y="103"/>
                  </a:cxn>
                  <a:cxn ang="0">
                    <a:pos x="16" y="157"/>
                  </a:cxn>
                  <a:cxn ang="0">
                    <a:pos x="47" y="227"/>
                  </a:cxn>
                  <a:cxn ang="0">
                    <a:pos x="109" y="305"/>
                  </a:cxn>
                  <a:cxn ang="0">
                    <a:pos x="187" y="398"/>
                  </a:cxn>
                </a:cxnLst>
                <a:rect l="0" t="0" r="r" b="b"/>
                <a:pathLst>
                  <a:path w="624" h="625">
                    <a:moveTo>
                      <a:pt x="187" y="398"/>
                    </a:moveTo>
                    <a:lnTo>
                      <a:pt x="234" y="438"/>
                    </a:lnTo>
                    <a:lnTo>
                      <a:pt x="343" y="515"/>
                    </a:lnTo>
                    <a:lnTo>
                      <a:pt x="414" y="555"/>
                    </a:lnTo>
                    <a:lnTo>
                      <a:pt x="484" y="594"/>
                    </a:lnTo>
                    <a:lnTo>
                      <a:pt x="554" y="618"/>
                    </a:lnTo>
                    <a:lnTo>
                      <a:pt x="593" y="618"/>
                    </a:lnTo>
                    <a:lnTo>
                      <a:pt x="624" y="625"/>
                    </a:lnTo>
                    <a:lnTo>
                      <a:pt x="593" y="578"/>
                    </a:lnTo>
                    <a:lnTo>
                      <a:pt x="515" y="461"/>
                    </a:lnTo>
                    <a:lnTo>
                      <a:pt x="476" y="383"/>
                    </a:lnTo>
                    <a:lnTo>
                      <a:pt x="444" y="305"/>
                    </a:lnTo>
                    <a:lnTo>
                      <a:pt x="414" y="234"/>
                    </a:lnTo>
                    <a:lnTo>
                      <a:pt x="406" y="157"/>
                    </a:lnTo>
                    <a:lnTo>
                      <a:pt x="398" y="126"/>
                    </a:lnTo>
                    <a:lnTo>
                      <a:pt x="374" y="94"/>
                    </a:lnTo>
                    <a:lnTo>
                      <a:pt x="343" y="63"/>
                    </a:lnTo>
                    <a:lnTo>
                      <a:pt x="304" y="40"/>
                    </a:lnTo>
                    <a:lnTo>
                      <a:pt x="250" y="24"/>
                    </a:lnTo>
                    <a:lnTo>
                      <a:pt x="203" y="9"/>
                    </a:lnTo>
                    <a:lnTo>
                      <a:pt x="149" y="0"/>
                    </a:lnTo>
                    <a:lnTo>
                      <a:pt x="102" y="0"/>
                    </a:lnTo>
                    <a:lnTo>
                      <a:pt x="63" y="16"/>
                    </a:lnTo>
                    <a:lnTo>
                      <a:pt x="32" y="32"/>
                    </a:lnTo>
                    <a:lnTo>
                      <a:pt x="8" y="63"/>
                    </a:lnTo>
                    <a:lnTo>
                      <a:pt x="0" y="103"/>
                    </a:lnTo>
                    <a:lnTo>
                      <a:pt x="16" y="157"/>
                    </a:lnTo>
                    <a:lnTo>
                      <a:pt x="47" y="227"/>
                    </a:lnTo>
                    <a:lnTo>
                      <a:pt x="109" y="305"/>
                    </a:lnTo>
                    <a:lnTo>
                      <a:pt x="187" y="39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7" name="Freeform 297"/>
              <p:cNvSpPr>
                <a:spLocks/>
              </p:cNvSpPr>
              <p:nvPr/>
            </p:nvSpPr>
            <p:spPr bwMode="auto">
              <a:xfrm>
                <a:off x="4361" y="1346"/>
                <a:ext cx="94" cy="154"/>
              </a:xfrm>
              <a:custGeom>
                <a:avLst/>
                <a:gdLst/>
                <a:ahLst/>
                <a:cxnLst>
                  <a:cxn ang="0">
                    <a:pos x="1342" y="1873"/>
                  </a:cxn>
                  <a:cxn ang="0">
                    <a:pos x="1099" y="1662"/>
                  </a:cxn>
                  <a:cxn ang="0">
                    <a:pos x="1459" y="585"/>
                  </a:cxn>
                  <a:cxn ang="0">
                    <a:pos x="1506" y="0"/>
                  </a:cxn>
                  <a:cxn ang="0">
                    <a:pos x="1459" y="9"/>
                  </a:cxn>
                  <a:cxn ang="0">
                    <a:pos x="1318" y="32"/>
                  </a:cxn>
                  <a:cxn ang="0">
                    <a:pos x="1123" y="70"/>
                  </a:cxn>
                  <a:cxn ang="0">
                    <a:pos x="1014" y="102"/>
                  </a:cxn>
                  <a:cxn ang="0">
                    <a:pos x="897" y="141"/>
                  </a:cxn>
                  <a:cxn ang="0">
                    <a:pos x="772" y="187"/>
                  </a:cxn>
                  <a:cxn ang="0">
                    <a:pos x="648" y="250"/>
                  </a:cxn>
                  <a:cxn ang="0">
                    <a:pos x="531" y="313"/>
                  </a:cxn>
                  <a:cxn ang="0">
                    <a:pos x="414" y="391"/>
                  </a:cxn>
                  <a:cxn ang="0">
                    <a:pos x="313" y="484"/>
                  </a:cxn>
                  <a:cxn ang="0">
                    <a:pos x="257" y="531"/>
                  </a:cxn>
                  <a:cxn ang="0">
                    <a:pos x="219" y="585"/>
                  </a:cxn>
                  <a:cxn ang="0">
                    <a:pos x="172" y="641"/>
                  </a:cxn>
                  <a:cxn ang="0">
                    <a:pos x="141" y="695"/>
                  </a:cxn>
                  <a:cxn ang="0">
                    <a:pos x="102" y="758"/>
                  </a:cxn>
                  <a:cxn ang="0">
                    <a:pos x="79" y="828"/>
                  </a:cxn>
                  <a:cxn ang="0">
                    <a:pos x="32" y="960"/>
                  </a:cxn>
                  <a:cxn ang="0">
                    <a:pos x="9" y="1100"/>
                  </a:cxn>
                  <a:cxn ang="0">
                    <a:pos x="0" y="1233"/>
                  </a:cxn>
                  <a:cxn ang="0">
                    <a:pos x="9" y="1366"/>
                  </a:cxn>
                  <a:cxn ang="0">
                    <a:pos x="32" y="1491"/>
                  </a:cxn>
                  <a:cxn ang="0">
                    <a:pos x="70" y="1615"/>
                  </a:cxn>
                  <a:cxn ang="0">
                    <a:pos x="117" y="1732"/>
                  </a:cxn>
                  <a:cxn ang="0">
                    <a:pos x="180" y="1842"/>
                  </a:cxn>
                  <a:cxn ang="0">
                    <a:pos x="257" y="1943"/>
                  </a:cxn>
                  <a:cxn ang="0">
                    <a:pos x="336" y="2037"/>
                  </a:cxn>
                  <a:cxn ang="0">
                    <a:pos x="430" y="2123"/>
                  </a:cxn>
                  <a:cxn ang="0">
                    <a:pos x="531" y="2193"/>
                  </a:cxn>
                  <a:cxn ang="0">
                    <a:pos x="632" y="2247"/>
                  </a:cxn>
                  <a:cxn ang="0">
                    <a:pos x="749" y="2294"/>
                  </a:cxn>
                  <a:cxn ang="0">
                    <a:pos x="866" y="2326"/>
                  </a:cxn>
                  <a:cxn ang="0">
                    <a:pos x="983" y="2334"/>
                  </a:cxn>
                  <a:cxn ang="0">
                    <a:pos x="1108" y="2373"/>
                  </a:cxn>
                  <a:cxn ang="0">
                    <a:pos x="1216" y="2411"/>
                  </a:cxn>
                  <a:cxn ang="0">
                    <a:pos x="1263" y="2435"/>
                  </a:cxn>
                  <a:cxn ang="0">
                    <a:pos x="1295" y="2458"/>
                  </a:cxn>
                  <a:cxn ang="0">
                    <a:pos x="1342" y="1873"/>
                  </a:cxn>
                </a:cxnLst>
                <a:rect l="0" t="0" r="r" b="b"/>
                <a:pathLst>
                  <a:path w="1506" h="2458">
                    <a:moveTo>
                      <a:pt x="1342" y="1873"/>
                    </a:moveTo>
                    <a:lnTo>
                      <a:pt x="1099" y="1662"/>
                    </a:lnTo>
                    <a:lnTo>
                      <a:pt x="1459" y="585"/>
                    </a:lnTo>
                    <a:lnTo>
                      <a:pt x="1506" y="0"/>
                    </a:lnTo>
                    <a:lnTo>
                      <a:pt x="1459" y="9"/>
                    </a:lnTo>
                    <a:lnTo>
                      <a:pt x="1318" y="32"/>
                    </a:lnTo>
                    <a:lnTo>
                      <a:pt x="1123" y="70"/>
                    </a:lnTo>
                    <a:lnTo>
                      <a:pt x="1014" y="102"/>
                    </a:lnTo>
                    <a:lnTo>
                      <a:pt x="897" y="141"/>
                    </a:lnTo>
                    <a:lnTo>
                      <a:pt x="772" y="187"/>
                    </a:lnTo>
                    <a:lnTo>
                      <a:pt x="648" y="250"/>
                    </a:lnTo>
                    <a:lnTo>
                      <a:pt x="531" y="313"/>
                    </a:lnTo>
                    <a:lnTo>
                      <a:pt x="414" y="391"/>
                    </a:lnTo>
                    <a:lnTo>
                      <a:pt x="313" y="484"/>
                    </a:lnTo>
                    <a:lnTo>
                      <a:pt x="257" y="531"/>
                    </a:lnTo>
                    <a:lnTo>
                      <a:pt x="219" y="585"/>
                    </a:lnTo>
                    <a:lnTo>
                      <a:pt x="172" y="641"/>
                    </a:lnTo>
                    <a:lnTo>
                      <a:pt x="141" y="695"/>
                    </a:lnTo>
                    <a:lnTo>
                      <a:pt x="102" y="758"/>
                    </a:lnTo>
                    <a:lnTo>
                      <a:pt x="79" y="828"/>
                    </a:lnTo>
                    <a:lnTo>
                      <a:pt x="32" y="960"/>
                    </a:lnTo>
                    <a:lnTo>
                      <a:pt x="9" y="1100"/>
                    </a:lnTo>
                    <a:lnTo>
                      <a:pt x="0" y="1233"/>
                    </a:lnTo>
                    <a:lnTo>
                      <a:pt x="9" y="1366"/>
                    </a:lnTo>
                    <a:lnTo>
                      <a:pt x="32" y="1491"/>
                    </a:lnTo>
                    <a:lnTo>
                      <a:pt x="70" y="1615"/>
                    </a:lnTo>
                    <a:lnTo>
                      <a:pt x="117" y="1732"/>
                    </a:lnTo>
                    <a:lnTo>
                      <a:pt x="180" y="1842"/>
                    </a:lnTo>
                    <a:lnTo>
                      <a:pt x="257" y="1943"/>
                    </a:lnTo>
                    <a:lnTo>
                      <a:pt x="336" y="2037"/>
                    </a:lnTo>
                    <a:lnTo>
                      <a:pt x="430" y="2123"/>
                    </a:lnTo>
                    <a:lnTo>
                      <a:pt x="531" y="2193"/>
                    </a:lnTo>
                    <a:lnTo>
                      <a:pt x="632" y="2247"/>
                    </a:lnTo>
                    <a:lnTo>
                      <a:pt x="749" y="2294"/>
                    </a:lnTo>
                    <a:lnTo>
                      <a:pt x="866" y="2326"/>
                    </a:lnTo>
                    <a:lnTo>
                      <a:pt x="983" y="2334"/>
                    </a:lnTo>
                    <a:lnTo>
                      <a:pt x="1108" y="2373"/>
                    </a:lnTo>
                    <a:lnTo>
                      <a:pt x="1216" y="2411"/>
                    </a:lnTo>
                    <a:lnTo>
                      <a:pt x="1263" y="2435"/>
                    </a:lnTo>
                    <a:lnTo>
                      <a:pt x="1295" y="2458"/>
                    </a:lnTo>
                    <a:lnTo>
                      <a:pt x="1342" y="1873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8" name="Freeform 298"/>
              <p:cNvSpPr>
                <a:spLocks/>
              </p:cNvSpPr>
              <p:nvPr/>
            </p:nvSpPr>
            <p:spPr bwMode="auto">
              <a:xfrm>
                <a:off x="4431" y="1356"/>
                <a:ext cx="73" cy="95"/>
              </a:xfrm>
              <a:custGeom>
                <a:avLst/>
                <a:gdLst/>
                <a:ahLst/>
                <a:cxnLst>
                  <a:cxn ang="0">
                    <a:pos x="1169" y="351"/>
                  </a:cxn>
                  <a:cxn ang="0">
                    <a:pos x="1052" y="437"/>
                  </a:cxn>
                  <a:cxn ang="0">
                    <a:pos x="921" y="531"/>
                  </a:cxn>
                  <a:cxn ang="0">
                    <a:pos x="772" y="655"/>
                  </a:cxn>
                  <a:cxn ang="0">
                    <a:pos x="616" y="788"/>
                  </a:cxn>
                  <a:cxn ang="0">
                    <a:pos x="468" y="920"/>
                  </a:cxn>
                  <a:cxn ang="0">
                    <a:pos x="406" y="990"/>
                  </a:cxn>
                  <a:cxn ang="0">
                    <a:pos x="351" y="1053"/>
                  </a:cxn>
                  <a:cxn ang="0">
                    <a:pos x="312" y="1116"/>
                  </a:cxn>
                  <a:cxn ang="0">
                    <a:pos x="281" y="1170"/>
                  </a:cxn>
                  <a:cxn ang="0">
                    <a:pos x="273" y="1177"/>
                  </a:cxn>
                  <a:cxn ang="0">
                    <a:pos x="281" y="1193"/>
                  </a:cxn>
                  <a:cxn ang="0">
                    <a:pos x="281" y="1209"/>
                  </a:cxn>
                  <a:cxn ang="0">
                    <a:pos x="312" y="1287"/>
                  </a:cxn>
                  <a:cxn ang="0">
                    <a:pos x="359" y="1428"/>
                  </a:cxn>
                  <a:cxn ang="0">
                    <a:pos x="374" y="1482"/>
                  </a:cxn>
                  <a:cxn ang="0">
                    <a:pos x="374" y="1514"/>
                  </a:cxn>
                  <a:cxn ang="0">
                    <a:pos x="367" y="1514"/>
                  </a:cxn>
                  <a:cxn ang="0">
                    <a:pos x="359" y="1505"/>
                  </a:cxn>
                  <a:cxn ang="0">
                    <a:pos x="312" y="1451"/>
                  </a:cxn>
                  <a:cxn ang="0">
                    <a:pos x="39" y="1022"/>
                  </a:cxn>
                  <a:cxn ang="0">
                    <a:pos x="23" y="936"/>
                  </a:cxn>
                  <a:cxn ang="0">
                    <a:pos x="8" y="835"/>
                  </a:cxn>
                  <a:cxn ang="0">
                    <a:pos x="0" y="725"/>
                  </a:cxn>
                  <a:cxn ang="0">
                    <a:pos x="8" y="601"/>
                  </a:cxn>
                  <a:cxn ang="0">
                    <a:pos x="16" y="538"/>
                  </a:cxn>
                  <a:cxn ang="0">
                    <a:pos x="32" y="484"/>
                  </a:cxn>
                  <a:cxn ang="0">
                    <a:pos x="55" y="428"/>
                  </a:cxn>
                  <a:cxn ang="0">
                    <a:pos x="86" y="382"/>
                  </a:cxn>
                  <a:cxn ang="0">
                    <a:pos x="125" y="343"/>
                  </a:cxn>
                  <a:cxn ang="0">
                    <a:pos x="172" y="311"/>
                  </a:cxn>
                  <a:cxn ang="0">
                    <a:pos x="226" y="281"/>
                  </a:cxn>
                  <a:cxn ang="0">
                    <a:pos x="273" y="241"/>
                  </a:cxn>
                  <a:cxn ang="0">
                    <a:pos x="374" y="163"/>
                  </a:cxn>
                  <a:cxn ang="0">
                    <a:pos x="476" y="86"/>
                  </a:cxn>
                  <a:cxn ang="0">
                    <a:pos x="523" y="46"/>
                  </a:cxn>
                  <a:cxn ang="0">
                    <a:pos x="577" y="23"/>
                  </a:cxn>
                  <a:cxn ang="0">
                    <a:pos x="640" y="7"/>
                  </a:cxn>
                  <a:cxn ang="0">
                    <a:pos x="702" y="0"/>
                  </a:cxn>
                  <a:cxn ang="0">
                    <a:pos x="764" y="7"/>
                  </a:cxn>
                  <a:cxn ang="0">
                    <a:pos x="834" y="39"/>
                  </a:cxn>
                  <a:cxn ang="0">
                    <a:pos x="905" y="77"/>
                  </a:cxn>
                  <a:cxn ang="0">
                    <a:pos x="991" y="148"/>
                  </a:cxn>
                  <a:cxn ang="0">
                    <a:pos x="1076" y="234"/>
                  </a:cxn>
                  <a:cxn ang="0">
                    <a:pos x="1169" y="351"/>
                  </a:cxn>
                </a:cxnLst>
                <a:rect l="0" t="0" r="r" b="b"/>
                <a:pathLst>
                  <a:path w="1169" h="1514">
                    <a:moveTo>
                      <a:pt x="1169" y="351"/>
                    </a:moveTo>
                    <a:lnTo>
                      <a:pt x="1052" y="437"/>
                    </a:lnTo>
                    <a:lnTo>
                      <a:pt x="921" y="531"/>
                    </a:lnTo>
                    <a:lnTo>
                      <a:pt x="772" y="655"/>
                    </a:lnTo>
                    <a:lnTo>
                      <a:pt x="616" y="788"/>
                    </a:lnTo>
                    <a:lnTo>
                      <a:pt x="468" y="920"/>
                    </a:lnTo>
                    <a:lnTo>
                      <a:pt x="406" y="990"/>
                    </a:lnTo>
                    <a:lnTo>
                      <a:pt x="351" y="1053"/>
                    </a:lnTo>
                    <a:lnTo>
                      <a:pt x="312" y="1116"/>
                    </a:lnTo>
                    <a:lnTo>
                      <a:pt x="281" y="1170"/>
                    </a:lnTo>
                    <a:lnTo>
                      <a:pt x="273" y="1177"/>
                    </a:lnTo>
                    <a:lnTo>
                      <a:pt x="281" y="1193"/>
                    </a:lnTo>
                    <a:lnTo>
                      <a:pt x="281" y="1209"/>
                    </a:lnTo>
                    <a:lnTo>
                      <a:pt x="312" y="1287"/>
                    </a:lnTo>
                    <a:lnTo>
                      <a:pt x="359" y="1428"/>
                    </a:lnTo>
                    <a:lnTo>
                      <a:pt x="374" y="1482"/>
                    </a:lnTo>
                    <a:lnTo>
                      <a:pt x="374" y="1514"/>
                    </a:lnTo>
                    <a:lnTo>
                      <a:pt x="367" y="1514"/>
                    </a:lnTo>
                    <a:lnTo>
                      <a:pt x="359" y="1505"/>
                    </a:lnTo>
                    <a:lnTo>
                      <a:pt x="312" y="1451"/>
                    </a:lnTo>
                    <a:lnTo>
                      <a:pt x="39" y="1022"/>
                    </a:lnTo>
                    <a:lnTo>
                      <a:pt x="23" y="936"/>
                    </a:lnTo>
                    <a:lnTo>
                      <a:pt x="8" y="835"/>
                    </a:lnTo>
                    <a:lnTo>
                      <a:pt x="0" y="725"/>
                    </a:lnTo>
                    <a:lnTo>
                      <a:pt x="8" y="601"/>
                    </a:lnTo>
                    <a:lnTo>
                      <a:pt x="16" y="538"/>
                    </a:lnTo>
                    <a:lnTo>
                      <a:pt x="32" y="484"/>
                    </a:lnTo>
                    <a:lnTo>
                      <a:pt x="55" y="428"/>
                    </a:lnTo>
                    <a:lnTo>
                      <a:pt x="86" y="382"/>
                    </a:lnTo>
                    <a:lnTo>
                      <a:pt x="125" y="343"/>
                    </a:lnTo>
                    <a:lnTo>
                      <a:pt x="172" y="311"/>
                    </a:lnTo>
                    <a:lnTo>
                      <a:pt x="226" y="281"/>
                    </a:lnTo>
                    <a:lnTo>
                      <a:pt x="273" y="241"/>
                    </a:lnTo>
                    <a:lnTo>
                      <a:pt x="374" y="163"/>
                    </a:lnTo>
                    <a:lnTo>
                      <a:pt x="476" y="86"/>
                    </a:lnTo>
                    <a:lnTo>
                      <a:pt x="523" y="46"/>
                    </a:lnTo>
                    <a:lnTo>
                      <a:pt x="577" y="23"/>
                    </a:lnTo>
                    <a:lnTo>
                      <a:pt x="640" y="7"/>
                    </a:lnTo>
                    <a:lnTo>
                      <a:pt x="702" y="0"/>
                    </a:lnTo>
                    <a:lnTo>
                      <a:pt x="764" y="7"/>
                    </a:lnTo>
                    <a:lnTo>
                      <a:pt x="834" y="39"/>
                    </a:lnTo>
                    <a:lnTo>
                      <a:pt x="905" y="77"/>
                    </a:lnTo>
                    <a:lnTo>
                      <a:pt x="991" y="148"/>
                    </a:lnTo>
                    <a:lnTo>
                      <a:pt x="1076" y="234"/>
                    </a:lnTo>
                    <a:lnTo>
                      <a:pt x="1169" y="351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9" name="Freeform 299"/>
              <p:cNvSpPr>
                <a:spLocks/>
              </p:cNvSpPr>
              <p:nvPr/>
            </p:nvSpPr>
            <p:spPr bwMode="auto">
              <a:xfrm>
                <a:off x="4426" y="1346"/>
                <a:ext cx="82" cy="97"/>
              </a:xfrm>
              <a:custGeom>
                <a:avLst/>
                <a:gdLst/>
                <a:ahLst/>
                <a:cxnLst>
                  <a:cxn ang="0">
                    <a:pos x="546" y="585"/>
                  </a:cxn>
                  <a:cxn ang="0">
                    <a:pos x="655" y="641"/>
                  </a:cxn>
                  <a:cxn ang="0">
                    <a:pos x="788" y="749"/>
                  </a:cxn>
                  <a:cxn ang="0">
                    <a:pos x="1022" y="609"/>
                  </a:cxn>
                  <a:cxn ang="0">
                    <a:pos x="920" y="468"/>
                  </a:cxn>
                  <a:cxn ang="0">
                    <a:pos x="803" y="344"/>
                  </a:cxn>
                  <a:cxn ang="0">
                    <a:pos x="741" y="290"/>
                  </a:cxn>
                  <a:cxn ang="0">
                    <a:pos x="788" y="305"/>
                  </a:cxn>
                  <a:cxn ang="0">
                    <a:pos x="905" y="383"/>
                  </a:cxn>
                  <a:cxn ang="0">
                    <a:pos x="1037" y="500"/>
                  </a:cxn>
                  <a:cxn ang="0">
                    <a:pos x="1247" y="500"/>
                  </a:cxn>
                  <a:cxn ang="0">
                    <a:pos x="1216" y="375"/>
                  </a:cxn>
                  <a:cxn ang="0">
                    <a:pos x="1037" y="211"/>
                  </a:cxn>
                  <a:cxn ang="0">
                    <a:pos x="866" y="102"/>
                  </a:cxn>
                  <a:cxn ang="0">
                    <a:pos x="718" y="40"/>
                  </a:cxn>
                  <a:cxn ang="0">
                    <a:pos x="585" y="9"/>
                  </a:cxn>
                  <a:cxn ang="0">
                    <a:pos x="437" y="9"/>
                  </a:cxn>
                  <a:cxn ang="0">
                    <a:pos x="359" y="16"/>
                  </a:cxn>
                  <a:cxn ang="0">
                    <a:pos x="258" y="133"/>
                  </a:cxn>
                  <a:cxn ang="0">
                    <a:pos x="180" y="258"/>
                  </a:cxn>
                  <a:cxn ang="0">
                    <a:pos x="110" y="391"/>
                  </a:cxn>
                  <a:cxn ang="0">
                    <a:pos x="31" y="672"/>
                  </a:cxn>
                  <a:cxn ang="0">
                    <a:pos x="0" y="953"/>
                  </a:cxn>
                  <a:cxn ang="0">
                    <a:pos x="8" y="1210"/>
                  </a:cxn>
                  <a:cxn ang="0">
                    <a:pos x="47" y="1405"/>
                  </a:cxn>
                  <a:cxn ang="0">
                    <a:pos x="101" y="1522"/>
                  </a:cxn>
                  <a:cxn ang="0">
                    <a:pos x="125" y="1545"/>
                  </a:cxn>
                  <a:cxn ang="0">
                    <a:pos x="157" y="1530"/>
                  </a:cxn>
                  <a:cxn ang="0">
                    <a:pos x="180" y="1491"/>
                  </a:cxn>
                  <a:cxn ang="0">
                    <a:pos x="281" y="1273"/>
                  </a:cxn>
                  <a:cxn ang="0">
                    <a:pos x="405" y="1086"/>
                  </a:cxn>
                  <a:cxn ang="0">
                    <a:pos x="562" y="922"/>
                  </a:cxn>
                  <a:cxn ang="0">
                    <a:pos x="725" y="789"/>
                  </a:cxn>
                  <a:cxn ang="0">
                    <a:pos x="632" y="695"/>
                  </a:cxn>
                  <a:cxn ang="0">
                    <a:pos x="484" y="585"/>
                  </a:cxn>
                  <a:cxn ang="0">
                    <a:pos x="507" y="578"/>
                  </a:cxn>
                </a:cxnLst>
                <a:rect l="0" t="0" r="r" b="b"/>
                <a:pathLst>
                  <a:path w="1310" h="1545">
                    <a:moveTo>
                      <a:pt x="507" y="578"/>
                    </a:moveTo>
                    <a:lnTo>
                      <a:pt x="546" y="585"/>
                    </a:lnTo>
                    <a:lnTo>
                      <a:pt x="578" y="601"/>
                    </a:lnTo>
                    <a:lnTo>
                      <a:pt x="655" y="641"/>
                    </a:lnTo>
                    <a:lnTo>
                      <a:pt x="725" y="695"/>
                    </a:lnTo>
                    <a:lnTo>
                      <a:pt x="788" y="749"/>
                    </a:lnTo>
                    <a:lnTo>
                      <a:pt x="905" y="672"/>
                    </a:lnTo>
                    <a:lnTo>
                      <a:pt x="1022" y="609"/>
                    </a:lnTo>
                    <a:lnTo>
                      <a:pt x="983" y="555"/>
                    </a:lnTo>
                    <a:lnTo>
                      <a:pt x="920" y="468"/>
                    </a:lnTo>
                    <a:lnTo>
                      <a:pt x="842" y="383"/>
                    </a:lnTo>
                    <a:lnTo>
                      <a:pt x="803" y="344"/>
                    </a:lnTo>
                    <a:lnTo>
                      <a:pt x="765" y="313"/>
                    </a:lnTo>
                    <a:lnTo>
                      <a:pt x="741" y="290"/>
                    </a:lnTo>
                    <a:lnTo>
                      <a:pt x="749" y="290"/>
                    </a:lnTo>
                    <a:lnTo>
                      <a:pt x="788" y="305"/>
                    </a:lnTo>
                    <a:lnTo>
                      <a:pt x="842" y="336"/>
                    </a:lnTo>
                    <a:lnTo>
                      <a:pt x="905" y="383"/>
                    </a:lnTo>
                    <a:lnTo>
                      <a:pt x="975" y="438"/>
                    </a:lnTo>
                    <a:lnTo>
                      <a:pt x="1037" y="500"/>
                    </a:lnTo>
                    <a:lnTo>
                      <a:pt x="1084" y="578"/>
                    </a:lnTo>
                    <a:lnTo>
                      <a:pt x="1247" y="500"/>
                    </a:lnTo>
                    <a:lnTo>
                      <a:pt x="1310" y="477"/>
                    </a:lnTo>
                    <a:lnTo>
                      <a:pt x="1216" y="375"/>
                    </a:lnTo>
                    <a:lnTo>
                      <a:pt x="1123" y="281"/>
                    </a:lnTo>
                    <a:lnTo>
                      <a:pt x="1037" y="211"/>
                    </a:lnTo>
                    <a:lnTo>
                      <a:pt x="952" y="149"/>
                    </a:lnTo>
                    <a:lnTo>
                      <a:pt x="866" y="102"/>
                    </a:lnTo>
                    <a:lnTo>
                      <a:pt x="788" y="63"/>
                    </a:lnTo>
                    <a:lnTo>
                      <a:pt x="718" y="40"/>
                    </a:lnTo>
                    <a:lnTo>
                      <a:pt x="648" y="16"/>
                    </a:lnTo>
                    <a:lnTo>
                      <a:pt x="585" y="9"/>
                    </a:lnTo>
                    <a:lnTo>
                      <a:pt x="531" y="0"/>
                    </a:lnTo>
                    <a:lnTo>
                      <a:pt x="437" y="9"/>
                    </a:lnTo>
                    <a:lnTo>
                      <a:pt x="382" y="16"/>
                    </a:lnTo>
                    <a:lnTo>
                      <a:pt x="359" y="16"/>
                    </a:lnTo>
                    <a:lnTo>
                      <a:pt x="304" y="70"/>
                    </a:lnTo>
                    <a:lnTo>
                      <a:pt x="258" y="133"/>
                    </a:lnTo>
                    <a:lnTo>
                      <a:pt x="218" y="187"/>
                    </a:lnTo>
                    <a:lnTo>
                      <a:pt x="180" y="258"/>
                    </a:lnTo>
                    <a:lnTo>
                      <a:pt x="141" y="320"/>
                    </a:lnTo>
                    <a:lnTo>
                      <a:pt x="110" y="391"/>
                    </a:lnTo>
                    <a:lnTo>
                      <a:pt x="63" y="531"/>
                    </a:lnTo>
                    <a:lnTo>
                      <a:pt x="31" y="672"/>
                    </a:lnTo>
                    <a:lnTo>
                      <a:pt x="8" y="812"/>
                    </a:lnTo>
                    <a:lnTo>
                      <a:pt x="0" y="953"/>
                    </a:lnTo>
                    <a:lnTo>
                      <a:pt x="0" y="1086"/>
                    </a:lnTo>
                    <a:lnTo>
                      <a:pt x="8" y="1210"/>
                    </a:lnTo>
                    <a:lnTo>
                      <a:pt x="24" y="1311"/>
                    </a:lnTo>
                    <a:lnTo>
                      <a:pt x="47" y="1405"/>
                    </a:lnTo>
                    <a:lnTo>
                      <a:pt x="70" y="1475"/>
                    </a:lnTo>
                    <a:lnTo>
                      <a:pt x="101" y="1522"/>
                    </a:lnTo>
                    <a:lnTo>
                      <a:pt x="117" y="1538"/>
                    </a:lnTo>
                    <a:lnTo>
                      <a:pt x="125" y="1545"/>
                    </a:lnTo>
                    <a:lnTo>
                      <a:pt x="141" y="1538"/>
                    </a:lnTo>
                    <a:lnTo>
                      <a:pt x="157" y="1530"/>
                    </a:lnTo>
                    <a:lnTo>
                      <a:pt x="164" y="1514"/>
                    </a:lnTo>
                    <a:lnTo>
                      <a:pt x="180" y="1491"/>
                    </a:lnTo>
                    <a:lnTo>
                      <a:pt x="218" y="1374"/>
                    </a:lnTo>
                    <a:lnTo>
                      <a:pt x="281" y="1273"/>
                    </a:lnTo>
                    <a:lnTo>
                      <a:pt x="344" y="1179"/>
                    </a:lnTo>
                    <a:lnTo>
                      <a:pt x="405" y="1086"/>
                    </a:lnTo>
                    <a:lnTo>
                      <a:pt x="484" y="999"/>
                    </a:lnTo>
                    <a:lnTo>
                      <a:pt x="562" y="922"/>
                    </a:lnTo>
                    <a:lnTo>
                      <a:pt x="639" y="859"/>
                    </a:lnTo>
                    <a:lnTo>
                      <a:pt x="725" y="789"/>
                    </a:lnTo>
                    <a:lnTo>
                      <a:pt x="679" y="742"/>
                    </a:lnTo>
                    <a:lnTo>
                      <a:pt x="632" y="695"/>
                    </a:lnTo>
                    <a:lnTo>
                      <a:pt x="538" y="625"/>
                    </a:lnTo>
                    <a:lnTo>
                      <a:pt x="484" y="585"/>
                    </a:lnTo>
                    <a:lnTo>
                      <a:pt x="484" y="578"/>
                    </a:lnTo>
                    <a:lnTo>
                      <a:pt x="507" y="578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0" name="Freeform 300"/>
              <p:cNvSpPr>
                <a:spLocks/>
              </p:cNvSpPr>
              <p:nvPr/>
            </p:nvSpPr>
            <p:spPr bwMode="auto">
              <a:xfrm>
                <a:off x="4423" y="1441"/>
                <a:ext cx="30" cy="34"/>
              </a:xfrm>
              <a:custGeom>
                <a:avLst/>
                <a:gdLst/>
                <a:ahLst/>
                <a:cxnLst>
                  <a:cxn ang="0">
                    <a:pos x="257" y="55"/>
                  </a:cxn>
                  <a:cxn ang="0">
                    <a:pos x="234" y="40"/>
                  </a:cxn>
                  <a:cxn ang="0">
                    <a:pos x="211" y="24"/>
                  </a:cxn>
                  <a:cxn ang="0">
                    <a:pos x="171" y="8"/>
                  </a:cxn>
                  <a:cxn ang="0">
                    <a:pos x="140" y="0"/>
                  </a:cxn>
                  <a:cxn ang="0">
                    <a:pos x="101" y="0"/>
                  </a:cxn>
                  <a:cxn ang="0">
                    <a:pos x="62" y="16"/>
                  </a:cxn>
                  <a:cxn ang="0">
                    <a:pos x="38" y="31"/>
                  </a:cxn>
                  <a:cxn ang="0">
                    <a:pos x="23" y="55"/>
                  </a:cxn>
                  <a:cxn ang="0">
                    <a:pos x="7" y="86"/>
                  </a:cxn>
                  <a:cxn ang="0">
                    <a:pos x="0" y="117"/>
                  </a:cxn>
                  <a:cxn ang="0">
                    <a:pos x="7" y="157"/>
                  </a:cxn>
                  <a:cxn ang="0">
                    <a:pos x="15" y="195"/>
                  </a:cxn>
                  <a:cxn ang="0">
                    <a:pos x="47" y="281"/>
                  </a:cxn>
                  <a:cxn ang="0">
                    <a:pos x="101" y="367"/>
                  </a:cxn>
                  <a:cxn ang="0">
                    <a:pos x="132" y="414"/>
                  </a:cxn>
                  <a:cxn ang="0">
                    <a:pos x="164" y="445"/>
                  </a:cxn>
                  <a:cxn ang="0">
                    <a:pos x="202" y="484"/>
                  </a:cxn>
                  <a:cxn ang="0">
                    <a:pos x="241" y="508"/>
                  </a:cxn>
                  <a:cxn ang="0">
                    <a:pos x="281" y="531"/>
                  </a:cxn>
                  <a:cxn ang="0">
                    <a:pos x="319" y="539"/>
                  </a:cxn>
                  <a:cxn ang="0">
                    <a:pos x="366" y="539"/>
                  </a:cxn>
                  <a:cxn ang="0">
                    <a:pos x="405" y="531"/>
                  </a:cxn>
                  <a:cxn ang="0">
                    <a:pos x="444" y="515"/>
                  </a:cxn>
                  <a:cxn ang="0">
                    <a:pos x="468" y="492"/>
                  </a:cxn>
                  <a:cxn ang="0">
                    <a:pos x="483" y="468"/>
                  </a:cxn>
                  <a:cxn ang="0">
                    <a:pos x="483" y="438"/>
                  </a:cxn>
                  <a:cxn ang="0">
                    <a:pos x="483" y="398"/>
                  </a:cxn>
                  <a:cxn ang="0">
                    <a:pos x="475" y="367"/>
                  </a:cxn>
                  <a:cxn ang="0">
                    <a:pos x="444" y="289"/>
                  </a:cxn>
                  <a:cxn ang="0">
                    <a:pos x="398" y="211"/>
                  </a:cxn>
                  <a:cxn ang="0">
                    <a:pos x="342" y="141"/>
                  </a:cxn>
                  <a:cxn ang="0">
                    <a:pos x="296" y="94"/>
                  </a:cxn>
                  <a:cxn ang="0">
                    <a:pos x="257" y="55"/>
                  </a:cxn>
                </a:cxnLst>
                <a:rect l="0" t="0" r="r" b="b"/>
                <a:pathLst>
                  <a:path w="483" h="539">
                    <a:moveTo>
                      <a:pt x="257" y="55"/>
                    </a:moveTo>
                    <a:lnTo>
                      <a:pt x="234" y="40"/>
                    </a:lnTo>
                    <a:lnTo>
                      <a:pt x="211" y="24"/>
                    </a:lnTo>
                    <a:lnTo>
                      <a:pt x="171" y="8"/>
                    </a:lnTo>
                    <a:lnTo>
                      <a:pt x="140" y="0"/>
                    </a:lnTo>
                    <a:lnTo>
                      <a:pt x="101" y="0"/>
                    </a:lnTo>
                    <a:lnTo>
                      <a:pt x="62" y="16"/>
                    </a:lnTo>
                    <a:lnTo>
                      <a:pt x="38" y="31"/>
                    </a:lnTo>
                    <a:lnTo>
                      <a:pt x="23" y="55"/>
                    </a:lnTo>
                    <a:lnTo>
                      <a:pt x="7" y="86"/>
                    </a:lnTo>
                    <a:lnTo>
                      <a:pt x="0" y="117"/>
                    </a:lnTo>
                    <a:lnTo>
                      <a:pt x="7" y="157"/>
                    </a:lnTo>
                    <a:lnTo>
                      <a:pt x="15" y="195"/>
                    </a:lnTo>
                    <a:lnTo>
                      <a:pt x="47" y="281"/>
                    </a:lnTo>
                    <a:lnTo>
                      <a:pt x="101" y="367"/>
                    </a:lnTo>
                    <a:lnTo>
                      <a:pt x="132" y="414"/>
                    </a:lnTo>
                    <a:lnTo>
                      <a:pt x="164" y="445"/>
                    </a:lnTo>
                    <a:lnTo>
                      <a:pt x="202" y="484"/>
                    </a:lnTo>
                    <a:lnTo>
                      <a:pt x="241" y="508"/>
                    </a:lnTo>
                    <a:lnTo>
                      <a:pt x="281" y="531"/>
                    </a:lnTo>
                    <a:lnTo>
                      <a:pt x="319" y="539"/>
                    </a:lnTo>
                    <a:lnTo>
                      <a:pt x="366" y="539"/>
                    </a:lnTo>
                    <a:lnTo>
                      <a:pt x="405" y="531"/>
                    </a:lnTo>
                    <a:lnTo>
                      <a:pt x="444" y="515"/>
                    </a:lnTo>
                    <a:lnTo>
                      <a:pt x="468" y="492"/>
                    </a:lnTo>
                    <a:lnTo>
                      <a:pt x="483" y="468"/>
                    </a:lnTo>
                    <a:lnTo>
                      <a:pt x="483" y="438"/>
                    </a:lnTo>
                    <a:lnTo>
                      <a:pt x="483" y="398"/>
                    </a:lnTo>
                    <a:lnTo>
                      <a:pt x="475" y="367"/>
                    </a:lnTo>
                    <a:lnTo>
                      <a:pt x="444" y="289"/>
                    </a:lnTo>
                    <a:lnTo>
                      <a:pt x="398" y="211"/>
                    </a:lnTo>
                    <a:lnTo>
                      <a:pt x="342" y="141"/>
                    </a:lnTo>
                    <a:lnTo>
                      <a:pt x="296" y="94"/>
                    </a:lnTo>
                    <a:lnTo>
                      <a:pt x="257" y="55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1" name="Freeform 301"/>
              <p:cNvSpPr>
                <a:spLocks/>
              </p:cNvSpPr>
              <p:nvPr/>
            </p:nvSpPr>
            <p:spPr bwMode="auto">
              <a:xfrm>
                <a:off x="4426" y="1445"/>
                <a:ext cx="2" cy="12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3" y="7"/>
                  </a:cxn>
                  <a:cxn ang="0">
                    <a:pos x="8" y="46"/>
                  </a:cxn>
                  <a:cxn ang="0">
                    <a:pos x="0" y="70"/>
                  </a:cxn>
                  <a:cxn ang="0">
                    <a:pos x="0" y="101"/>
                  </a:cxn>
                  <a:cxn ang="0">
                    <a:pos x="0" y="140"/>
                  </a:cxn>
                  <a:cxn ang="0">
                    <a:pos x="23" y="179"/>
                  </a:cxn>
                  <a:cxn ang="0">
                    <a:pos x="32" y="0"/>
                  </a:cxn>
                </a:cxnLst>
                <a:rect l="0" t="0" r="r" b="b"/>
                <a:pathLst>
                  <a:path w="32" h="179">
                    <a:moveTo>
                      <a:pt x="32" y="0"/>
                    </a:moveTo>
                    <a:lnTo>
                      <a:pt x="23" y="7"/>
                    </a:lnTo>
                    <a:lnTo>
                      <a:pt x="8" y="46"/>
                    </a:lnTo>
                    <a:lnTo>
                      <a:pt x="0" y="70"/>
                    </a:lnTo>
                    <a:lnTo>
                      <a:pt x="0" y="101"/>
                    </a:lnTo>
                    <a:lnTo>
                      <a:pt x="0" y="140"/>
                    </a:lnTo>
                    <a:lnTo>
                      <a:pt x="23" y="17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2" name="Freeform 302"/>
              <p:cNvSpPr>
                <a:spLocks/>
              </p:cNvSpPr>
              <p:nvPr/>
            </p:nvSpPr>
            <p:spPr bwMode="auto">
              <a:xfrm>
                <a:off x="4424" y="1443"/>
                <a:ext cx="6" cy="16"/>
              </a:xfrm>
              <a:custGeom>
                <a:avLst/>
                <a:gdLst/>
                <a:ahLst/>
                <a:cxnLst>
                  <a:cxn ang="0">
                    <a:pos x="94" y="7"/>
                  </a:cxn>
                  <a:cxn ang="0">
                    <a:pos x="101" y="15"/>
                  </a:cxn>
                  <a:cxn ang="0">
                    <a:pos x="101" y="31"/>
                  </a:cxn>
                  <a:cxn ang="0">
                    <a:pos x="101" y="38"/>
                  </a:cxn>
                  <a:cxn ang="0">
                    <a:pos x="94" y="54"/>
                  </a:cxn>
                  <a:cxn ang="0">
                    <a:pos x="85" y="61"/>
                  </a:cxn>
                  <a:cxn ang="0">
                    <a:pos x="71" y="93"/>
                  </a:cxn>
                  <a:cxn ang="0">
                    <a:pos x="71" y="117"/>
                  </a:cxn>
                  <a:cxn ang="0">
                    <a:pos x="71" y="140"/>
                  </a:cxn>
                  <a:cxn ang="0">
                    <a:pos x="71" y="164"/>
                  </a:cxn>
                  <a:cxn ang="0">
                    <a:pos x="85" y="194"/>
                  </a:cxn>
                  <a:cxn ang="0">
                    <a:pos x="94" y="202"/>
                  </a:cxn>
                  <a:cxn ang="0">
                    <a:pos x="85" y="218"/>
                  </a:cxn>
                  <a:cxn ang="0">
                    <a:pos x="85" y="225"/>
                  </a:cxn>
                  <a:cxn ang="0">
                    <a:pos x="71" y="234"/>
                  </a:cxn>
                  <a:cxn ang="0">
                    <a:pos x="62" y="241"/>
                  </a:cxn>
                  <a:cxn ang="0">
                    <a:pos x="47" y="241"/>
                  </a:cxn>
                  <a:cxn ang="0">
                    <a:pos x="39" y="234"/>
                  </a:cxn>
                  <a:cxn ang="0">
                    <a:pos x="31" y="225"/>
                  </a:cxn>
                  <a:cxn ang="0">
                    <a:pos x="15" y="187"/>
                  </a:cxn>
                  <a:cxn ang="0">
                    <a:pos x="8" y="148"/>
                  </a:cxn>
                  <a:cxn ang="0">
                    <a:pos x="0" y="117"/>
                  </a:cxn>
                  <a:cxn ang="0">
                    <a:pos x="8" y="85"/>
                  </a:cxn>
                  <a:cxn ang="0">
                    <a:pos x="24" y="38"/>
                  </a:cxn>
                  <a:cxn ang="0">
                    <a:pos x="55" y="7"/>
                  </a:cxn>
                  <a:cxn ang="0">
                    <a:pos x="62" y="0"/>
                  </a:cxn>
                  <a:cxn ang="0">
                    <a:pos x="78" y="0"/>
                  </a:cxn>
                  <a:cxn ang="0">
                    <a:pos x="85" y="0"/>
                  </a:cxn>
                  <a:cxn ang="0">
                    <a:pos x="94" y="7"/>
                  </a:cxn>
                </a:cxnLst>
                <a:rect l="0" t="0" r="r" b="b"/>
                <a:pathLst>
                  <a:path w="101" h="241">
                    <a:moveTo>
                      <a:pt x="94" y="7"/>
                    </a:moveTo>
                    <a:lnTo>
                      <a:pt x="101" y="15"/>
                    </a:lnTo>
                    <a:lnTo>
                      <a:pt x="101" y="31"/>
                    </a:lnTo>
                    <a:lnTo>
                      <a:pt x="101" y="38"/>
                    </a:lnTo>
                    <a:lnTo>
                      <a:pt x="94" y="54"/>
                    </a:lnTo>
                    <a:lnTo>
                      <a:pt x="85" y="61"/>
                    </a:lnTo>
                    <a:lnTo>
                      <a:pt x="71" y="93"/>
                    </a:lnTo>
                    <a:lnTo>
                      <a:pt x="71" y="117"/>
                    </a:lnTo>
                    <a:lnTo>
                      <a:pt x="71" y="140"/>
                    </a:lnTo>
                    <a:lnTo>
                      <a:pt x="71" y="164"/>
                    </a:lnTo>
                    <a:lnTo>
                      <a:pt x="85" y="194"/>
                    </a:lnTo>
                    <a:lnTo>
                      <a:pt x="94" y="202"/>
                    </a:lnTo>
                    <a:lnTo>
                      <a:pt x="85" y="218"/>
                    </a:lnTo>
                    <a:lnTo>
                      <a:pt x="85" y="225"/>
                    </a:lnTo>
                    <a:lnTo>
                      <a:pt x="71" y="234"/>
                    </a:lnTo>
                    <a:lnTo>
                      <a:pt x="62" y="241"/>
                    </a:lnTo>
                    <a:lnTo>
                      <a:pt x="47" y="241"/>
                    </a:lnTo>
                    <a:lnTo>
                      <a:pt x="39" y="234"/>
                    </a:lnTo>
                    <a:lnTo>
                      <a:pt x="31" y="225"/>
                    </a:lnTo>
                    <a:lnTo>
                      <a:pt x="15" y="187"/>
                    </a:lnTo>
                    <a:lnTo>
                      <a:pt x="8" y="148"/>
                    </a:lnTo>
                    <a:lnTo>
                      <a:pt x="0" y="117"/>
                    </a:lnTo>
                    <a:lnTo>
                      <a:pt x="8" y="85"/>
                    </a:lnTo>
                    <a:lnTo>
                      <a:pt x="24" y="38"/>
                    </a:lnTo>
                    <a:lnTo>
                      <a:pt x="55" y="7"/>
                    </a:lnTo>
                    <a:lnTo>
                      <a:pt x="62" y="0"/>
                    </a:lnTo>
                    <a:lnTo>
                      <a:pt x="78" y="0"/>
                    </a:lnTo>
                    <a:lnTo>
                      <a:pt x="85" y="0"/>
                    </a:lnTo>
                    <a:lnTo>
                      <a:pt x="94" y="7"/>
                    </a:lnTo>
                    <a:close/>
                  </a:path>
                </a:pathLst>
              </a:custGeom>
              <a:solidFill>
                <a:srgbClr val="FDE6D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3" name="Freeform 303"/>
              <p:cNvSpPr>
                <a:spLocks/>
              </p:cNvSpPr>
              <p:nvPr/>
            </p:nvSpPr>
            <p:spPr bwMode="auto">
              <a:xfrm>
                <a:off x="4432" y="1451"/>
                <a:ext cx="10" cy="14"/>
              </a:xfrm>
              <a:custGeom>
                <a:avLst/>
                <a:gdLst/>
                <a:ahLst/>
                <a:cxnLst>
                  <a:cxn ang="0">
                    <a:pos x="110" y="40"/>
                  </a:cxn>
                  <a:cxn ang="0">
                    <a:pos x="79" y="16"/>
                  </a:cxn>
                  <a:cxn ang="0">
                    <a:pos x="56" y="0"/>
                  </a:cxn>
                  <a:cxn ang="0">
                    <a:pos x="40" y="0"/>
                  </a:cxn>
                  <a:cxn ang="0">
                    <a:pos x="24" y="0"/>
                  </a:cxn>
                  <a:cxn ang="0">
                    <a:pos x="9" y="24"/>
                  </a:cxn>
                  <a:cxn ang="0">
                    <a:pos x="0" y="47"/>
                  </a:cxn>
                  <a:cxn ang="0">
                    <a:pos x="0" y="86"/>
                  </a:cxn>
                  <a:cxn ang="0">
                    <a:pos x="9" y="125"/>
                  </a:cxn>
                  <a:cxn ang="0">
                    <a:pos x="24" y="164"/>
                  </a:cxn>
                  <a:cxn ang="0">
                    <a:pos x="47" y="195"/>
                  </a:cxn>
                  <a:cxn ang="0">
                    <a:pos x="86" y="211"/>
                  </a:cxn>
                  <a:cxn ang="0">
                    <a:pos x="110" y="218"/>
                  </a:cxn>
                  <a:cxn ang="0">
                    <a:pos x="133" y="218"/>
                  </a:cxn>
                  <a:cxn ang="0">
                    <a:pos x="141" y="218"/>
                  </a:cxn>
                  <a:cxn ang="0">
                    <a:pos x="157" y="211"/>
                  </a:cxn>
                  <a:cxn ang="0">
                    <a:pos x="157" y="203"/>
                  </a:cxn>
                  <a:cxn ang="0">
                    <a:pos x="157" y="195"/>
                  </a:cxn>
                  <a:cxn ang="0">
                    <a:pos x="133" y="171"/>
                  </a:cxn>
                  <a:cxn ang="0">
                    <a:pos x="102" y="141"/>
                  </a:cxn>
                  <a:cxn ang="0">
                    <a:pos x="79" y="117"/>
                  </a:cxn>
                  <a:cxn ang="0">
                    <a:pos x="70" y="101"/>
                  </a:cxn>
                  <a:cxn ang="0">
                    <a:pos x="70" y="94"/>
                  </a:cxn>
                  <a:cxn ang="0">
                    <a:pos x="79" y="86"/>
                  </a:cxn>
                  <a:cxn ang="0">
                    <a:pos x="86" y="78"/>
                  </a:cxn>
                  <a:cxn ang="0">
                    <a:pos x="102" y="70"/>
                  </a:cxn>
                  <a:cxn ang="0">
                    <a:pos x="110" y="54"/>
                  </a:cxn>
                  <a:cxn ang="0">
                    <a:pos x="110" y="40"/>
                  </a:cxn>
                </a:cxnLst>
                <a:rect l="0" t="0" r="r" b="b"/>
                <a:pathLst>
                  <a:path w="157" h="218">
                    <a:moveTo>
                      <a:pt x="110" y="40"/>
                    </a:moveTo>
                    <a:lnTo>
                      <a:pt x="79" y="16"/>
                    </a:lnTo>
                    <a:lnTo>
                      <a:pt x="56" y="0"/>
                    </a:lnTo>
                    <a:lnTo>
                      <a:pt x="40" y="0"/>
                    </a:lnTo>
                    <a:lnTo>
                      <a:pt x="24" y="0"/>
                    </a:lnTo>
                    <a:lnTo>
                      <a:pt x="9" y="24"/>
                    </a:lnTo>
                    <a:lnTo>
                      <a:pt x="0" y="47"/>
                    </a:lnTo>
                    <a:lnTo>
                      <a:pt x="0" y="86"/>
                    </a:lnTo>
                    <a:lnTo>
                      <a:pt x="9" y="125"/>
                    </a:lnTo>
                    <a:lnTo>
                      <a:pt x="24" y="164"/>
                    </a:lnTo>
                    <a:lnTo>
                      <a:pt x="47" y="195"/>
                    </a:lnTo>
                    <a:lnTo>
                      <a:pt x="86" y="211"/>
                    </a:lnTo>
                    <a:lnTo>
                      <a:pt x="110" y="218"/>
                    </a:lnTo>
                    <a:lnTo>
                      <a:pt x="133" y="218"/>
                    </a:lnTo>
                    <a:lnTo>
                      <a:pt x="141" y="218"/>
                    </a:lnTo>
                    <a:lnTo>
                      <a:pt x="157" y="211"/>
                    </a:lnTo>
                    <a:lnTo>
                      <a:pt x="157" y="203"/>
                    </a:lnTo>
                    <a:lnTo>
                      <a:pt x="157" y="195"/>
                    </a:lnTo>
                    <a:lnTo>
                      <a:pt x="133" y="171"/>
                    </a:lnTo>
                    <a:lnTo>
                      <a:pt x="102" y="141"/>
                    </a:lnTo>
                    <a:lnTo>
                      <a:pt x="79" y="117"/>
                    </a:lnTo>
                    <a:lnTo>
                      <a:pt x="70" y="101"/>
                    </a:lnTo>
                    <a:lnTo>
                      <a:pt x="70" y="94"/>
                    </a:lnTo>
                    <a:lnTo>
                      <a:pt x="79" y="86"/>
                    </a:lnTo>
                    <a:lnTo>
                      <a:pt x="86" y="78"/>
                    </a:lnTo>
                    <a:lnTo>
                      <a:pt x="102" y="70"/>
                    </a:lnTo>
                    <a:lnTo>
                      <a:pt x="110" y="54"/>
                    </a:lnTo>
                    <a:lnTo>
                      <a:pt x="110" y="4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4" name="Freeform 304"/>
              <p:cNvSpPr>
                <a:spLocks/>
              </p:cNvSpPr>
              <p:nvPr/>
            </p:nvSpPr>
            <p:spPr bwMode="auto">
              <a:xfrm>
                <a:off x="4591" y="1452"/>
                <a:ext cx="24" cy="29"/>
              </a:xfrm>
              <a:custGeom>
                <a:avLst/>
                <a:gdLst/>
                <a:ahLst/>
                <a:cxnLst>
                  <a:cxn ang="0">
                    <a:pos x="187" y="0"/>
                  </a:cxn>
                  <a:cxn ang="0">
                    <a:pos x="0" y="141"/>
                  </a:cxn>
                  <a:cxn ang="0">
                    <a:pos x="0" y="452"/>
                  </a:cxn>
                  <a:cxn ang="0">
                    <a:pos x="397" y="265"/>
                  </a:cxn>
                  <a:cxn ang="0">
                    <a:pos x="390" y="218"/>
                  </a:cxn>
                  <a:cxn ang="0">
                    <a:pos x="390" y="171"/>
                  </a:cxn>
                  <a:cxn ang="0">
                    <a:pos x="374" y="117"/>
                  </a:cxn>
                  <a:cxn ang="0">
                    <a:pos x="350" y="70"/>
                  </a:cxn>
                  <a:cxn ang="0">
                    <a:pos x="336" y="47"/>
                  </a:cxn>
                  <a:cxn ang="0">
                    <a:pos x="312" y="24"/>
                  </a:cxn>
                  <a:cxn ang="0">
                    <a:pos x="289" y="8"/>
                  </a:cxn>
                  <a:cxn ang="0">
                    <a:pos x="257" y="0"/>
                  </a:cxn>
                  <a:cxn ang="0">
                    <a:pos x="226" y="0"/>
                  </a:cxn>
                  <a:cxn ang="0">
                    <a:pos x="187" y="0"/>
                  </a:cxn>
                </a:cxnLst>
                <a:rect l="0" t="0" r="r" b="b"/>
                <a:pathLst>
                  <a:path w="397" h="452">
                    <a:moveTo>
                      <a:pt x="187" y="0"/>
                    </a:moveTo>
                    <a:lnTo>
                      <a:pt x="0" y="141"/>
                    </a:lnTo>
                    <a:lnTo>
                      <a:pt x="0" y="452"/>
                    </a:lnTo>
                    <a:lnTo>
                      <a:pt x="397" y="265"/>
                    </a:lnTo>
                    <a:lnTo>
                      <a:pt x="390" y="218"/>
                    </a:lnTo>
                    <a:lnTo>
                      <a:pt x="390" y="171"/>
                    </a:lnTo>
                    <a:lnTo>
                      <a:pt x="374" y="117"/>
                    </a:lnTo>
                    <a:lnTo>
                      <a:pt x="350" y="70"/>
                    </a:lnTo>
                    <a:lnTo>
                      <a:pt x="336" y="47"/>
                    </a:lnTo>
                    <a:lnTo>
                      <a:pt x="312" y="24"/>
                    </a:lnTo>
                    <a:lnTo>
                      <a:pt x="289" y="8"/>
                    </a:lnTo>
                    <a:lnTo>
                      <a:pt x="257" y="0"/>
                    </a:lnTo>
                    <a:lnTo>
                      <a:pt x="226" y="0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5" name="Freeform 305"/>
              <p:cNvSpPr>
                <a:spLocks/>
              </p:cNvSpPr>
              <p:nvPr/>
            </p:nvSpPr>
            <p:spPr bwMode="auto">
              <a:xfrm>
                <a:off x="4601" y="1438"/>
                <a:ext cx="31" cy="33"/>
              </a:xfrm>
              <a:custGeom>
                <a:avLst/>
                <a:gdLst/>
                <a:ahLst/>
                <a:cxnLst>
                  <a:cxn ang="0">
                    <a:pos x="157" y="24"/>
                  </a:cxn>
                  <a:cxn ang="0">
                    <a:pos x="126" y="40"/>
                  </a:cxn>
                  <a:cxn ang="0">
                    <a:pos x="102" y="55"/>
                  </a:cxn>
                  <a:cxn ang="0">
                    <a:pos x="71" y="87"/>
                  </a:cxn>
                  <a:cxn ang="0">
                    <a:pos x="47" y="118"/>
                  </a:cxn>
                  <a:cxn ang="0">
                    <a:pos x="16" y="164"/>
                  </a:cxn>
                  <a:cxn ang="0">
                    <a:pos x="0" y="219"/>
                  </a:cxn>
                  <a:cxn ang="0">
                    <a:pos x="0" y="281"/>
                  </a:cxn>
                  <a:cxn ang="0">
                    <a:pos x="0" y="321"/>
                  </a:cxn>
                  <a:cxn ang="0">
                    <a:pos x="16" y="352"/>
                  </a:cxn>
                  <a:cxn ang="0">
                    <a:pos x="32" y="382"/>
                  </a:cxn>
                  <a:cxn ang="0">
                    <a:pos x="56" y="414"/>
                  </a:cxn>
                  <a:cxn ang="0">
                    <a:pos x="110" y="469"/>
                  </a:cxn>
                  <a:cxn ang="0">
                    <a:pos x="173" y="508"/>
                  </a:cxn>
                  <a:cxn ang="0">
                    <a:pos x="211" y="515"/>
                  </a:cxn>
                  <a:cxn ang="0">
                    <a:pos x="250" y="523"/>
                  </a:cxn>
                  <a:cxn ang="0">
                    <a:pos x="281" y="531"/>
                  </a:cxn>
                  <a:cxn ang="0">
                    <a:pos x="320" y="531"/>
                  </a:cxn>
                  <a:cxn ang="0">
                    <a:pos x="351" y="523"/>
                  </a:cxn>
                  <a:cxn ang="0">
                    <a:pos x="391" y="508"/>
                  </a:cxn>
                  <a:cxn ang="0">
                    <a:pos x="421" y="485"/>
                  </a:cxn>
                  <a:cxn ang="0">
                    <a:pos x="445" y="461"/>
                  </a:cxn>
                  <a:cxn ang="0">
                    <a:pos x="468" y="422"/>
                  </a:cxn>
                  <a:cxn ang="0">
                    <a:pos x="484" y="382"/>
                  </a:cxn>
                  <a:cxn ang="0">
                    <a:pos x="491" y="344"/>
                  </a:cxn>
                  <a:cxn ang="0">
                    <a:pos x="500" y="297"/>
                  </a:cxn>
                  <a:cxn ang="0">
                    <a:pos x="500" y="258"/>
                  </a:cxn>
                  <a:cxn ang="0">
                    <a:pos x="500" y="211"/>
                  </a:cxn>
                  <a:cxn ang="0">
                    <a:pos x="484" y="172"/>
                  </a:cxn>
                  <a:cxn ang="0">
                    <a:pos x="468" y="133"/>
                  </a:cxn>
                  <a:cxn ang="0">
                    <a:pos x="453" y="94"/>
                  </a:cxn>
                  <a:cxn ang="0">
                    <a:pos x="421" y="63"/>
                  </a:cxn>
                  <a:cxn ang="0">
                    <a:pos x="391" y="40"/>
                  </a:cxn>
                  <a:cxn ang="0">
                    <a:pos x="351" y="16"/>
                  </a:cxn>
                  <a:cxn ang="0">
                    <a:pos x="313" y="0"/>
                  </a:cxn>
                  <a:cxn ang="0">
                    <a:pos x="266" y="0"/>
                  </a:cxn>
                  <a:cxn ang="0">
                    <a:pos x="211" y="8"/>
                  </a:cxn>
                  <a:cxn ang="0">
                    <a:pos x="157" y="24"/>
                  </a:cxn>
                </a:cxnLst>
                <a:rect l="0" t="0" r="r" b="b"/>
                <a:pathLst>
                  <a:path w="500" h="531">
                    <a:moveTo>
                      <a:pt x="157" y="24"/>
                    </a:moveTo>
                    <a:lnTo>
                      <a:pt x="126" y="40"/>
                    </a:lnTo>
                    <a:lnTo>
                      <a:pt x="102" y="55"/>
                    </a:lnTo>
                    <a:lnTo>
                      <a:pt x="71" y="87"/>
                    </a:lnTo>
                    <a:lnTo>
                      <a:pt x="47" y="118"/>
                    </a:lnTo>
                    <a:lnTo>
                      <a:pt x="16" y="164"/>
                    </a:lnTo>
                    <a:lnTo>
                      <a:pt x="0" y="219"/>
                    </a:lnTo>
                    <a:lnTo>
                      <a:pt x="0" y="281"/>
                    </a:lnTo>
                    <a:lnTo>
                      <a:pt x="0" y="321"/>
                    </a:lnTo>
                    <a:lnTo>
                      <a:pt x="16" y="352"/>
                    </a:lnTo>
                    <a:lnTo>
                      <a:pt x="32" y="382"/>
                    </a:lnTo>
                    <a:lnTo>
                      <a:pt x="56" y="414"/>
                    </a:lnTo>
                    <a:lnTo>
                      <a:pt x="110" y="469"/>
                    </a:lnTo>
                    <a:lnTo>
                      <a:pt x="173" y="508"/>
                    </a:lnTo>
                    <a:lnTo>
                      <a:pt x="211" y="515"/>
                    </a:lnTo>
                    <a:lnTo>
                      <a:pt x="250" y="523"/>
                    </a:lnTo>
                    <a:lnTo>
                      <a:pt x="281" y="531"/>
                    </a:lnTo>
                    <a:lnTo>
                      <a:pt x="320" y="531"/>
                    </a:lnTo>
                    <a:lnTo>
                      <a:pt x="351" y="523"/>
                    </a:lnTo>
                    <a:lnTo>
                      <a:pt x="391" y="508"/>
                    </a:lnTo>
                    <a:lnTo>
                      <a:pt x="421" y="485"/>
                    </a:lnTo>
                    <a:lnTo>
                      <a:pt x="445" y="461"/>
                    </a:lnTo>
                    <a:lnTo>
                      <a:pt x="468" y="422"/>
                    </a:lnTo>
                    <a:lnTo>
                      <a:pt x="484" y="382"/>
                    </a:lnTo>
                    <a:lnTo>
                      <a:pt x="491" y="344"/>
                    </a:lnTo>
                    <a:lnTo>
                      <a:pt x="500" y="297"/>
                    </a:lnTo>
                    <a:lnTo>
                      <a:pt x="500" y="258"/>
                    </a:lnTo>
                    <a:lnTo>
                      <a:pt x="500" y="211"/>
                    </a:lnTo>
                    <a:lnTo>
                      <a:pt x="484" y="172"/>
                    </a:lnTo>
                    <a:lnTo>
                      <a:pt x="468" y="133"/>
                    </a:lnTo>
                    <a:lnTo>
                      <a:pt x="453" y="94"/>
                    </a:lnTo>
                    <a:lnTo>
                      <a:pt x="421" y="63"/>
                    </a:lnTo>
                    <a:lnTo>
                      <a:pt x="391" y="40"/>
                    </a:lnTo>
                    <a:lnTo>
                      <a:pt x="351" y="16"/>
                    </a:lnTo>
                    <a:lnTo>
                      <a:pt x="313" y="0"/>
                    </a:lnTo>
                    <a:lnTo>
                      <a:pt x="266" y="0"/>
                    </a:lnTo>
                    <a:lnTo>
                      <a:pt x="211" y="8"/>
                    </a:lnTo>
                    <a:lnTo>
                      <a:pt x="157" y="24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6" name="Freeform 306"/>
              <p:cNvSpPr>
                <a:spLocks/>
              </p:cNvSpPr>
              <p:nvPr/>
            </p:nvSpPr>
            <p:spPr bwMode="auto">
              <a:xfrm>
                <a:off x="4348" y="1784"/>
                <a:ext cx="63" cy="55"/>
              </a:xfrm>
              <a:custGeom>
                <a:avLst/>
                <a:gdLst/>
                <a:ahLst/>
                <a:cxnLst>
                  <a:cxn ang="0">
                    <a:pos x="54" y="0"/>
                  </a:cxn>
                  <a:cxn ang="0">
                    <a:pos x="31" y="16"/>
                  </a:cxn>
                  <a:cxn ang="0">
                    <a:pos x="8" y="32"/>
                  </a:cxn>
                  <a:cxn ang="0">
                    <a:pos x="0" y="55"/>
                  </a:cxn>
                  <a:cxn ang="0">
                    <a:pos x="31" y="172"/>
                  </a:cxn>
                  <a:cxn ang="0">
                    <a:pos x="102" y="398"/>
                  </a:cxn>
                  <a:cxn ang="0">
                    <a:pos x="140" y="523"/>
                  </a:cxn>
                  <a:cxn ang="0">
                    <a:pos x="187" y="640"/>
                  </a:cxn>
                  <a:cxn ang="0">
                    <a:pos x="226" y="725"/>
                  </a:cxn>
                  <a:cxn ang="0">
                    <a:pos x="241" y="749"/>
                  </a:cxn>
                  <a:cxn ang="0">
                    <a:pos x="257" y="765"/>
                  </a:cxn>
                  <a:cxn ang="0">
                    <a:pos x="311" y="788"/>
                  </a:cxn>
                  <a:cxn ang="0">
                    <a:pos x="397" y="819"/>
                  </a:cxn>
                  <a:cxn ang="0">
                    <a:pos x="507" y="850"/>
                  </a:cxn>
                  <a:cxn ang="0">
                    <a:pos x="624" y="866"/>
                  </a:cxn>
                  <a:cxn ang="0">
                    <a:pos x="748" y="873"/>
                  </a:cxn>
                  <a:cxn ang="0">
                    <a:pos x="811" y="873"/>
                  </a:cxn>
                  <a:cxn ang="0">
                    <a:pos x="865" y="866"/>
                  </a:cxn>
                  <a:cxn ang="0">
                    <a:pos x="912" y="850"/>
                  </a:cxn>
                  <a:cxn ang="0">
                    <a:pos x="951" y="826"/>
                  </a:cxn>
                  <a:cxn ang="0">
                    <a:pos x="982" y="796"/>
                  </a:cxn>
                  <a:cxn ang="0">
                    <a:pos x="1005" y="749"/>
                  </a:cxn>
                  <a:cxn ang="0">
                    <a:pos x="514" y="694"/>
                  </a:cxn>
                  <a:cxn ang="0">
                    <a:pos x="54" y="0"/>
                  </a:cxn>
                </a:cxnLst>
                <a:rect l="0" t="0" r="r" b="b"/>
                <a:pathLst>
                  <a:path w="1005" h="873">
                    <a:moveTo>
                      <a:pt x="54" y="0"/>
                    </a:moveTo>
                    <a:lnTo>
                      <a:pt x="31" y="16"/>
                    </a:lnTo>
                    <a:lnTo>
                      <a:pt x="8" y="32"/>
                    </a:lnTo>
                    <a:lnTo>
                      <a:pt x="0" y="55"/>
                    </a:lnTo>
                    <a:lnTo>
                      <a:pt x="31" y="172"/>
                    </a:lnTo>
                    <a:lnTo>
                      <a:pt x="102" y="398"/>
                    </a:lnTo>
                    <a:lnTo>
                      <a:pt x="140" y="523"/>
                    </a:lnTo>
                    <a:lnTo>
                      <a:pt x="187" y="640"/>
                    </a:lnTo>
                    <a:lnTo>
                      <a:pt x="226" y="725"/>
                    </a:lnTo>
                    <a:lnTo>
                      <a:pt x="241" y="749"/>
                    </a:lnTo>
                    <a:lnTo>
                      <a:pt x="257" y="765"/>
                    </a:lnTo>
                    <a:lnTo>
                      <a:pt x="311" y="788"/>
                    </a:lnTo>
                    <a:lnTo>
                      <a:pt x="397" y="819"/>
                    </a:lnTo>
                    <a:lnTo>
                      <a:pt x="507" y="850"/>
                    </a:lnTo>
                    <a:lnTo>
                      <a:pt x="624" y="866"/>
                    </a:lnTo>
                    <a:lnTo>
                      <a:pt x="748" y="873"/>
                    </a:lnTo>
                    <a:lnTo>
                      <a:pt x="811" y="873"/>
                    </a:lnTo>
                    <a:lnTo>
                      <a:pt x="865" y="866"/>
                    </a:lnTo>
                    <a:lnTo>
                      <a:pt x="912" y="850"/>
                    </a:lnTo>
                    <a:lnTo>
                      <a:pt x="951" y="826"/>
                    </a:lnTo>
                    <a:lnTo>
                      <a:pt x="982" y="796"/>
                    </a:lnTo>
                    <a:lnTo>
                      <a:pt x="1005" y="749"/>
                    </a:lnTo>
                    <a:lnTo>
                      <a:pt x="514" y="69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A9AB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7" name="Freeform 307"/>
              <p:cNvSpPr>
                <a:spLocks/>
              </p:cNvSpPr>
              <p:nvPr/>
            </p:nvSpPr>
            <p:spPr bwMode="auto">
              <a:xfrm>
                <a:off x="4355" y="1744"/>
                <a:ext cx="62" cy="91"/>
              </a:xfrm>
              <a:custGeom>
                <a:avLst/>
                <a:gdLst/>
                <a:ahLst/>
                <a:cxnLst>
                  <a:cxn ang="0">
                    <a:pos x="997" y="148"/>
                  </a:cxn>
                  <a:cxn ang="0">
                    <a:pos x="770" y="398"/>
                  </a:cxn>
                  <a:cxn ang="0">
                    <a:pos x="615" y="585"/>
                  </a:cxn>
                  <a:cxn ang="0">
                    <a:pos x="560" y="656"/>
                  </a:cxn>
                  <a:cxn ang="0">
                    <a:pos x="545" y="695"/>
                  </a:cxn>
                  <a:cxn ang="0">
                    <a:pos x="545" y="726"/>
                  </a:cxn>
                  <a:cxn ang="0">
                    <a:pos x="560" y="780"/>
                  </a:cxn>
                  <a:cxn ang="0">
                    <a:pos x="592" y="921"/>
                  </a:cxn>
                  <a:cxn ang="0">
                    <a:pos x="630" y="1061"/>
                  </a:cxn>
                  <a:cxn ang="0">
                    <a:pos x="646" y="1155"/>
                  </a:cxn>
                  <a:cxn ang="0">
                    <a:pos x="654" y="1171"/>
                  </a:cxn>
                  <a:cxn ang="0">
                    <a:pos x="677" y="1194"/>
                  </a:cxn>
                  <a:cxn ang="0">
                    <a:pos x="747" y="1233"/>
                  </a:cxn>
                  <a:cxn ang="0">
                    <a:pos x="786" y="1257"/>
                  </a:cxn>
                  <a:cxn ang="0">
                    <a:pos x="826" y="1280"/>
                  </a:cxn>
                  <a:cxn ang="0">
                    <a:pos x="849" y="1304"/>
                  </a:cxn>
                  <a:cxn ang="0">
                    <a:pos x="857" y="1334"/>
                  </a:cxn>
                  <a:cxn ang="0">
                    <a:pos x="864" y="1373"/>
                  </a:cxn>
                  <a:cxn ang="0">
                    <a:pos x="857" y="1397"/>
                  </a:cxn>
                  <a:cxn ang="0">
                    <a:pos x="841" y="1412"/>
                  </a:cxn>
                  <a:cxn ang="0">
                    <a:pos x="817" y="1420"/>
                  </a:cxn>
                  <a:cxn ang="0">
                    <a:pos x="747" y="1436"/>
                  </a:cxn>
                  <a:cxn ang="0">
                    <a:pos x="630" y="1444"/>
                  </a:cxn>
                  <a:cxn ang="0">
                    <a:pos x="560" y="1444"/>
                  </a:cxn>
                  <a:cxn ang="0">
                    <a:pos x="490" y="1436"/>
                  </a:cxn>
                  <a:cxn ang="0">
                    <a:pos x="428" y="1428"/>
                  </a:cxn>
                  <a:cxn ang="0">
                    <a:pos x="373" y="1412"/>
                  </a:cxn>
                  <a:cxn ang="0">
                    <a:pos x="279" y="1381"/>
                  </a:cxn>
                  <a:cxn ang="0">
                    <a:pos x="233" y="1358"/>
                  </a:cxn>
                  <a:cxn ang="0">
                    <a:pos x="218" y="1342"/>
                  </a:cxn>
                  <a:cxn ang="0">
                    <a:pos x="209" y="1319"/>
                  </a:cxn>
                  <a:cxn ang="0">
                    <a:pos x="178" y="1241"/>
                  </a:cxn>
                  <a:cxn ang="0">
                    <a:pos x="108" y="999"/>
                  </a:cxn>
                  <a:cxn ang="0">
                    <a:pos x="54" y="866"/>
                  </a:cxn>
                  <a:cxn ang="0">
                    <a:pos x="15" y="765"/>
                  </a:cxn>
                  <a:cxn ang="0">
                    <a:pos x="0" y="726"/>
                  </a:cxn>
                  <a:cxn ang="0">
                    <a:pos x="0" y="686"/>
                  </a:cxn>
                  <a:cxn ang="0">
                    <a:pos x="7" y="656"/>
                  </a:cxn>
                  <a:cxn ang="0">
                    <a:pos x="31" y="632"/>
                  </a:cxn>
                  <a:cxn ang="0">
                    <a:pos x="69" y="601"/>
                  </a:cxn>
                  <a:cxn ang="0">
                    <a:pos x="124" y="555"/>
                  </a:cxn>
                  <a:cxn ang="0">
                    <a:pos x="225" y="445"/>
                  </a:cxn>
                  <a:cxn ang="0">
                    <a:pos x="358" y="289"/>
                  </a:cxn>
                  <a:cxn ang="0">
                    <a:pos x="428" y="218"/>
                  </a:cxn>
                  <a:cxn ang="0">
                    <a:pos x="498" y="157"/>
                  </a:cxn>
                  <a:cxn ang="0">
                    <a:pos x="553" y="101"/>
                  </a:cxn>
                  <a:cxn ang="0">
                    <a:pos x="615" y="63"/>
                  </a:cxn>
                  <a:cxn ang="0">
                    <a:pos x="662" y="31"/>
                  </a:cxn>
                  <a:cxn ang="0">
                    <a:pos x="716" y="16"/>
                  </a:cxn>
                  <a:cxn ang="0">
                    <a:pos x="756" y="8"/>
                  </a:cxn>
                  <a:cxn ang="0">
                    <a:pos x="802" y="0"/>
                  </a:cxn>
                  <a:cxn ang="0">
                    <a:pos x="833" y="8"/>
                  </a:cxn>
                  <a:cxn ang="0">
                    <a:pos x="873" y="16"/>
                  </a:cxn>
                  <a:cxn ang="0">
                    <a:pos x="903" y="31"/>
                  </a:cxn>
                  <a:cxn ang="0">
                    <a:pos x="927" y="47"/>
                  </a:cxn>
                  <a:cxn ang="0">
                    <a:pos x="966" y="94"/>
                  </a:cxn>
                  <a:cxn ang="0">
                    <a:pos x="997" y="148"/>
                  </a:cxn>
                </a:cxnLst>
                <a:rect l="0" t="0" r="r" b="b"/>
                <a:pathLst>
                  <a:path w="997" h="1444">
                    <a:moveTo>
                      <a:pt x="997" y="148"/>
                    </a:moveTo>
                    <a:lnTo>
                      <a:pt x="770" y="398"/>
                    </a:lnTo>
                    <a:lnTo>
                      <a:pt x="615" y="585"/>
                    </a:lnTo>
                    <a:lnTo>
                      <a:pt x="560" y="656"/>
                    </a:lnTo>
                    <a:lnTo>
                      <a:pt x="545" y="695"/>
                    </a:lnTo>
                    <a:lnTo>
                      <a:pt x="545" y="726"/>
                    </a:lnTo>
                    <a:lnTo>
                      <a:pt x="560" y="780"/>
                    </a:lnTo>
                    <a:lnTo>
                      <a:pt x="592" y="921"/>
                    </a:lnTo>
                    <a:lnTo>
                      <a:pt x="630" y="1061"/>
                    </a:lnTo>
                    <a:lnTo>
                      <a:pt x="646" y="1155"/>
                    </a:lnTo>
                    <a:lnTo>
                      <a:pt x="654" y="1171"/>
                    </a:lnTo>
                    <a:lnTo>
                      <a:pt x="677" y="1194"/>
                    </a:lnTo>
                    <a:lnTo>
                      <a:pt x="747" y="1233"/>
                    </a:lnTo>
                    <a:lnTo>
                      <a:pt x="786" y="1257"/>
                    </a:lnTo>
                    <a:lnTo>
                      <a:pt x="826" y="1280"/>
                    </a:lnTo>
                    <a:lnTo>
                      <a:pt x="849" y="1304"/>
                    </a:lnTo>
                    <a:lnTo>
                      <a:pt x="857" y="1334"/>
                    </a:lnTo>
                    <a:lnTo>
                      <a:pt x="864" y="1373"/>
                    </a:lnTo>
                    <a:lnTo>
                      <a:pt x="857" y="1397"/>
                    </a:lnTo>
                    <a:lnTo>
                      <a:pt x="841" y="1412"/>
                    </a:lnTo>
                    <a:lnTo>
                      <a:pt x="817" y="1420"/>
                    </a:lnTo>
                    <a:lnTo>
                      <a:pt x="747" y="1436"/>
                    </a:lnTo>
                    <a:lnTo>
                      <a:pt x="630" y="1444"/>
                    </a:lnTo>
                    <a:lnTo>
                      <a:pt x="560" y="1444"/>
                    </a:lnTo>
                    <a:lnTo>
                      <a:pt x="490" y="1436"/>
                    </a:lnTo>
                    <a:lnTo>
                      <a:pt x="428" y="1428"/>
                    </a:lnTo>
                    <a:lnTo>
                      <a:pt x="373" y="1412"/>
                    </a:lnTo>
                    <a:lnTo>
                      <a:pt x="279" y="1381"/>
                    </a:lnTo>
                    <a:lnTo>
                      <a:pt x="233" y="1358"/>
                    </a:lnTo>
                    <a:lnTo>
                      <a:pt x="218" y="1342"/>
                    </a:lnTo>
                    <a:lnTo>
                      <a:pt x="209" y="1319"/>
                    </a:lnTo>
                    <a:lnTo>
                      <a:pt x="178" y="1241"/>
                    </a:lnTo>
                    <a:lnTo>
                      <a:pt x="108" y="999"/>
                    </a:lnTo>
                    <a:lnTo>
                      <a:pt x="54" y="866"/>
                    </a:lnTo>
                    <a:lnTo>
                      <a:pt x="15" y="765"/>
                    </a:lnTo>
                    <a:lnTo>
                      <a:pt x="0" y="726"/>
                    </a:lnTo>
                    <a:lnTo>
                      <a:pt x="0" y="686"/>
                    </a:lnTo>
                    <a:lnTo>
                      <a:pt x="7" y="656"/>
                    </a:lnTo>
                    <a:lnTo>
                      <a:pt x="31" y="632"/>
                    </a:lnTo>
                    <a:lnTo>
                      <a:pt x="69" y="601"/>
                    </a:lnTo>
                    <a:lnTo>
                      <a:pt x="124" y="555"/>
                    </a:lnTo>
                    <a:lnTo>
                      <a:pt x="225" y="445"/>
                    </a:lnTo>
                    <a:lnTo>
                      <a:pt x="358" y="289"/>
                    </a:lnTo>
                    <a:lnTo>
                      <a:pt x="428" y="218"/>
                    </a:lnTo>
                    <a:lnTo>
                      <a:pt x="498" y="157"/>
                    </a:lnTo>
                    <a:lnTo>
                      <a:pt x="553" y="101"/>
                    </a:lnTo>
                    <a:lnTo>
                      <a:pt x="615" y="63"/>
                    </a:lnTo>
                    <a:lnTo>
                      <a:pt x="662" y="31"/>
                    </a:lnTo>
                    <a:lnTo>
                      <a:pt x="716" y="16"/>
                    </a:lnTo>
                    <a:lnTo>
                      <a:pt x="756" y="8"/>
                    </a:lnTo>
                    <a:lnTo>
                      <a:pt x="802" y="0"/>
                    </a:lnTo>
                    <a:lnTo>
                      <a:pt x="833" y="8"/>
                    </a:lnTo>
                    <a:lnTo>
                      <a:pt x="873" y="16"/>
                    </a:lnTo>
                    <a:lnTo>
                      <a:pt x="903" y="31"/>
                    </a:lnTo>
                    <a:lnTo>
                      <a:pt x="927" y="47"/>
                    </a:lnTo>
                    <a:lnTo>
                      <a:pt x="966" y="94"/>
                    </a:lnTo>
                    <a:lnTo>
                      <a:pt x="997" y="148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8" name="Freeform 308"/>
              <p:cNvSpPr>
                <a:spLocks/>
              </p:cNvSpPr>
              <p:nvPr/>
            </p:nvSpPr>
            <p:spPr bwMode="auto">
              <a:xfrm>
                <a:off x="4355" y="1742"/>
                <a:ext cx="50" cy="78"/>
              </a:xfrm>
              <a:custGeom>
                <a:avLst/>
                <a:gdLst/>
                <a:ahLst/>
                <a:cxnLst>
                  <a:cxn ang="0">
                    <a:pos x="810" y="109"/>
                  </a:cxn>
                  <a:cxn ang="0">
                    <a:pos x="740" y="0"/>
                  </a:cxn>
                  <a:cxn ang="0">
                    <a:pos x="716" y="0"/>
                  </a:cxn>
                  <a:cxn ang="0">
                    <a:pos x="700" y="8"/>
                  </a:cxn>
                  <a:cxn ang="0">
                    <a:pos x="646" y="39"/>
                  </a:cxn>
                  <a:cxn ang="0">
                    <a:pos x="583" y="93"/>
                  </a:cxn>
                  <a:cxn ang="0">
                    <a:pos x="522" y="156"/>
                  </a:cxn>
                  <a:cxn ang="0">
                    <a:pos x="412" y="273"/>
                  </a:cxn>
                  <a:cxn ang="0">
                    <a:pos x="358" y="328"/>
                  </a:cxn>
                  <a:cxn ang="0">
                    <a:pos x="319" y="383"/>
                  </a:cxn>
                  <a:cxn ang="0">
                    <a:pos x="233" y="484"/>
                  </a:cxn>
                  <a:cxn ang="0">
                    <a:pos x="124" y="594"/>
                  </a:cxn>
                  <a:cxn ang="0">
                    <a:pos x="31" y="671"/>
                  </a:cxn>
                  <a:cxn ang="0">
                    <a:pos x="7" y="695"/>
                  </a:cxn>
                  <a:cxn ang="0">
                    <a:pos x="0" y="725"/>
                  </a:cxn>
                  <a:cxn ang="0">
                    <a:pos x="0" y="765"/>
                  </a:cxn>
                  <a:cxn ang="0">
                    <a:pos x="15" y="804"/>
                  </a:cxn>
                  <a:cxn ang="0">
                    <a:pos x="54" y="905"/>
                  </a:cxn>
                  <a:cxn ang="0">
                    <a:pos x="108" y="1038"/>
                  </a:cxn>
                  <a:cxn ang="0">
                    <a:pos x="178" y="1256"/>
                  </a:cxn>
                  <a:cxn ang="0">
                    <a:pos x="171" y="1132"/>
                  </a:cxn>
                  <a:cxn ang="0">
                    <a:pos x="171" y="952"/>
                  </a:cxn>
                  <a:cxn ang="0">
                    <a:pos x="178" y="788"/>
                  </a:cxn>
                  <a:cxn ang="0">
                    <a:pos x="186" y="725"/>
                  </a:cxn>
                  <a:cxn ang="0">
                    <a:pos x="202" y="687"/>
                  </a:cxn>
                  <a:cxn ang="0">
                    <a:pos x="241" y="640"/>
                  </a:cxn>
                  <a:cxn ang="0">
                    <a:pos x="319" y="562"/>
                  </a:cxn>
                  <a:cxn ang="0">
                    <a:pos x="522" y="367"/>
                  </a:cxn>
                  <a:cxn ang="0">
                    <a:pos x="810" y="109"/>
                  </a:cxn>
                </a:cxnLst>
                <a:rect l="0" t="0" r="r" b="b"/>
                <a:pathLst>
                  <a:path w="810" h="1256">
                    <a:moveTo>
                      <a:pt x="810" y="109"/>
                    </a:moveTo>
                    <a:lnTo>
                      <a:pt x="740" y="0"/>
                    </a:lnTo>
                    <a:lnTo>
                      <a:pt x="716" y="0"/>
                    </a:lnTo>
                    <a:lnTo>
                      <a:pt x="700" y="8"/>
                    </a:lnTo>
                    <a:lnTo>
                      <a:pt x="646" y="39"/>
                    </a:lnTo>
                    <a:lnTo>
                      <a:pt x="583" y="93"/>
                    </a:lnTo>
                    <a:lnTo>
                      <a:pt x="522" y="156"/>
                    </a:lnTo>
                    <a:lnTo>
                      <a:pt x="412" y="273"/>
                    </a:lnTo>
                    <a:lnTo>
                      <a:pt x="358" y="328"/>
                    </a:lnTo>
                    <a:lnTo>
                      <a:pt x="319" y="383"/>
                    </a:lnTo>
                    <a:lnTo>
                      <a:pt x="233" y="484"/>
                    </a:lnTo>
                    <a:lnTo>
                      <a:pt x="124" y="594"/>
                    </a:lnTo>
                    <a:lnTo>
                      <a:pt x="31" y="671"/>
                    </a:lnTo>
                    <a:lnTo>
                      <a:pt x="7" y="695"/>
                    </a:lnTo>
                    <a:lnTo>
                      <a:pt x="0" y="725"/>
                    </a:lnTo>
                    <a:lnTo>
                      <a:pt x="0" y="765"/>
                    </a:lnTo>
                    <a:lnTo>
                      <a:pt x="15" y="804"/>
                    </a:lnTo>
                    <a:lnTo>
                      <a:pt x="54" y="905"/>
                    </a:lnTo>
                    <a:lnTo>
                      <a:pt x="108" y="1038"/>
                    </a:lnTo>
                    <a:lnTo>
                      <a:pt x="178" y="1256"/>
                    </a:lnTo>
                    <a:lnTo>
                      <a:pt x="171" y="1132"/>
                    </a:lnTo>
                    <a:lnTo>
                      <a:pt x="171" y="952"/>
                    </a:lnTo>
                    <a:lnTo>
                      <a:pt x="178" y="788"/>
                    </a:lnTo>
                    <a:lnTo>
                      <a:pt x="186" y="725"/>
                    </a:lnTo>
                    <a:lnTo>
                      <a:pt x="202" y="687"/>
                    </a:lnTo>
                    <a:lnTo>
                      <a:pt x="241" y="640"/>
                    </a:lnTo>
                    <a:lnTo>
                      <a:pt x="319" y="562"/>
                    </a:lnTo>
                    <a:lnTo>
                      <a:pt x="522" y="367"/>
                    </a:lnTo>
                    <a:lnTo>
                      <a:pt x="810" y="109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9" name="Freeform 309"/>
              <p:cNvSpPr>
                <a:spLocks/>
              </p:cNvSpPr>
              <p:nvPr/>
            </p:nvSpPr>
            <p:spPr bwMode="auto">
              <a:xfrm>
                <a:off x="4373" y="1805"/>
                <a:ext cx="23" cy="21"/>
              </a:xfrm>
              <a:custGeom>
                <a:avLst/>
                <a:gdLst/>
                <a:ahLst/>
                <a:cxnLst>
                  <a:cxn ang="0">
                    <a:pos x="351" y="164"/>
                  </a:cxn>
                  <a:cxn ang="0">
                    <a:pos x="327" y="171"/>
                  </a:cxn>
                  <a:cxn ang="0">
                    <a:pos x="272" y="187"/>
                  </a:cxn>
                  <a:cxn ang="0">
                    <a:pos x="241" y="187"/>
                  </a:cxn>
                  <a:cxn ang="0">
                    <a:pos x="202" y="179"/>
                  </a:cxn>
                  <a:cxn ang="0">
                    <a:pos x="171" y="171"/>
                  </a:cxn>
                  <a:cxn ang="0">
                    <a:pos x="132" y="148"/>
                  </a:cxn>
                  <a:cxn ang="0">
                    <a:pos x="77" y="85"/>
                  </a:cxn>
                  <a:cxn ang="0">
                    <a:pos x="38" y="47"/>
                  </a:cxn>
                  <a:cxn ang="0">
                    <a:pos x="0" y="0"/>
                  </a:cxn>
                  <a:cxn ang="0">
                    <a:pos x="7" y="47"/>
                  </a:cxn>
                  <a:cxn ang="0">
                    <a:pos x="23" y="140"/>
                  </a:cxn>
                  <a:cxn ang="0">
                    <a:pos x="38" y="195"/>
                  </a:cxn>
                  <a:cxn ang="0">
                    <a:pos x="61" y="241"/>
                  </a:cxn>
                  <a:cxn ang="0">
                    <a:pos x="101" y="288"/>
                  </a:cxn>
                  <a:cxn ang="0">
                    <a:pos x="117" y="304"/>
                  </a:cxn>
                  <a:cxn ang="0">
                    <a:pos x="140" y="312"/>
                  </a:cxn>
                  <a:cxn ang="0">
                    <a:pos x="194" y="328"/>
                  </a:cxn>
                  <a:cxn ang="0">
                    <a:pos x="241" y="328"/>
                  </a:cxn>
                  <a:cxn ang="0">
                    <a:pos x="288" y="319"/>
                  </a:cxn>
                  <a:cxn ang="0">
                    <a:pos x="327" y="296"/>
                  </a:cxn>
                  <a:cxn ang="0">
                    <a:pos x="358" y="272"/>
                  </a:cxn>
                  <a:cxn ang="0">
                    <a:pos x="374" y="241"/>
                  </a:cxn>
                  <a:cxn ang="0">
                    <a:pos x="374" y="225"/>
                  </a:cxn>
                  <a:cxn ang="0">
                    <a:pos x="374" y="210"/>
                  </a:cxn>
                  <a:cxn ang="0">
                    <a:pos x="366" y="187"/>
                  </a:cxn>
                  <a:cxn ang="0">
                    <a:pos x="351" y="164"/>
                  </a:cxn>
                </a:cxnLst>
                <a:rect l="0" t="0" r="r" b="b"/>
                <a:pathLst>
                  <a:path w="374" h="328">
                    <a:moveTo>
                      <a:pt x="351" y="164"/>
                    </a:moveTo>
                    <a:lnTo>
                      <a:pt x="327" y="171"/>
                    </a:lnTo>
                    <a:lnTo>
                      <a:pt x="272" y="187"/>
                    </a:lnTo>
                    <a:lnTo>
                      <a:pt x="241" y="187"/>
                    </a:lnTo>
                    <a:lnTo>
                      <a:pt x="202" y="179"/>
                    </a:lnTo>
                    <a:lnTo>
                      <a:pt x="171" y="171"/>
                    </a:lnTo>
                    <a:lnTo>
                      <a:pt x="132" y="148"/>
                    </a:lnTo>
                    <a:lnTo>
                      <a:pt x="77" y="85"/>
                    </a:lnTo>
                    <a:lnTo>
                      <a:pt x="38" y="47"/>
                    </a:lnTo>
                    <a:lnTo>
                      <a:pt x="0" y="0"/>
                    </a:lnTo>
                    <a:lnTo>
                      <a:pt x="7" y="47"/>
                    </a:lnTo>
                    <a:lnTo>
                      <a:pt x="23" y="140"/>
                    </a:lnTo>
                    <a:lnTo>
                      <a:pt x="38" y="195"/>
                    </a:lnTo>
                    <a:lnTo>
                      <a:pt x="61" y="241"/>
                    </a:lnTo>
                    <a:lnTo>
                      <a:pt x="101" y="288"/>
                    </a:lnTo>
                    <a:lnTo>
                      <a:pt x="117" y="304"/>
                    </a:lnTo>
                    <a:lnTo>
                      <a:pt x="140" y="312"/>
                    </a:lnTo>
                    <a:lnTo>
                      <a:pt x="194" y="328"/>
                    </a:lnTo>
                    <a:lnTo>
                      <a:pt x="241" y="328"/>
                    </a:lnTo>
                    <a:lnTo>
                      <a:pt x="288" y="319"/>
                    </a:lnTo>
                    <a:lnTo>
                      <a:pt x="327" y="296"/>
                    </a:lnTo>
                    <a:lnTo>
                      <a:pt x="358" y="272"/>
                    </a:lnTo>
                    <a:lnTo>
                      <a:pt x="374" y="241"/>
                    </a:lnTo>
                    <a:lnTo>
                      <a:pt x="374" y="225"/>
                    </a:lnTo>
                    <a:lnTo>
                      <a:pt x="374" y="210"/>
                    </a:lnTo>
                    <a:lnTo>
                      <a:pt x="366" y="187"/>
                    </a:lnTo>
                    <a:lnTo>
                      <a:pt x="351" y="164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0" name="Freeform 310"/>
              <p:cNvSpPr>
                <a:spLocks/>
              </p:cNvSpPr>
              <p:nvPr/>
            </p:nvSpPr>
            <p:spPr bwMode="auto">
              <a:xfrm>
                <a:off x="4351" y="1778"/>
                <a:ext cx="60" cy="59"/>
              </a:xfrm>
              <a:custGeom>
                <a:avLst/>
                <a:gdLst/>
                <a:ahLst/>
                <a:cxnLst>
                  <a:cxn ang="0">
                    <a:pos x="204" y="0"/>
                  </a:cxn>
                  <a:cxn ang="0">
                    <a:pos x="227" y="86"/>
                  </a:cxn>
                  <a:cxn ang="0">
                    <a:pos x="289" y="288"/>
                  </a:cxn>
                  <a:cxn ang="0">
                    <a:pos x="367" y="506"/>
                  </a:cxn>
                  <a:cxn ang="0">
                    <a:pos x="398" y="585"/>
                  </a:cxn>
                  <a:cxn ang="0">
                    <a:pos x="414" y="616"/>
                  </a:cxn>
                  <a:cxn ang="0">
                    <a:pos x="429" y="632"/>
                  </a:cxn>
                  <a:cxn ang="0">
                    <a:pos x="461" y="655"/>
                  </a:cxn>
                  <a:cxn ang="0">
                    <a:pos x="515" y="678"/>
                  </a:cxn>
                  <a:cxn ang="0">
                    <a:pos x="562" y="694"/>
                  </a:cxn>
                  <a:cxn ang="0">
                    <a:pos x="616" y="702"/>
                  </a:cxn>
                  <a:cxn ang="0">
                    <a:pos x="663" y="702"/>
                  </a:cxn>
                  <a:cxn ang="0">
                    <a:pos x="702" y="686"/>
                  </a:cxn>
                  <a:cxn ang="0">
                    <a:pos x="710" y="678"/>
                  </a:cxn>
                  <a:cxn ang="0">
                    <a:pos x="718" y="662"/>
                  </a:cxn>
                  <a:cxn ang="0">
                    <a:pos x="710" y="647"/>
                  </a:cxn>
                  <a:cxn ang="0">
                    <a:pos x="702" y="624"/>
                  </a:cxn>
                  <a:cxn ang="0">
                    <a:pos x="796" y="670"/>
                  </a:cxn>
                  <a:cxn ang="0">
                    <a:pos x="873" y="709"/>
                  </a:cxn>
                  <a:cxn ang="0">
                    <a:pos x="905" y="733"/>
                  </a:cxn>
                  <a:cxn ang="0">
                    <a:pos x="920" y="756"/>
                  </a:cxn>
                  <a:cxn ang="0">
                    <a:pos x="952" y="795"/>
                  </a:cxn>
                  <a:cxn ang="0">
                    <a:pos x="959" y="819"/>
                  </a:cxn>
                  <a:cxn ang="0">
                    <a:pos x="959" y="842"/>
                  </a:cxn>
                  <a:cxn ang="0">
                    <a:pos x="952" y="873"/>
                  </a:cxn>
                  <a:cxn ang="0">
                    <a:pos x="929" y="889"/>
                  </a:cxn>
                  <a:cxn ang="0">
                    <a:pos x="889" y="913"/>
                  </a:cxn>
                  <a:cxn ang="0">
                    <a:pos x="835" y="927"/>
                  </a:cxn>
                  <a:cxn ang="0">
                    <a:pos x="765" y="943"/>
                  </a:cxn>
                  <a:cxn ang="0">
                    <a:pos x="686" y="936"/>
                  </a:cxn>
                  <a:cxn ang="0">
                    <a:pos x="593" y="927"/>
                  </a:cxn>
                  <a:cxn ang="0">
                    <a:pos x="499" y="913"/>
                  </a:cxn>
                  <a:cxn ang="0">
                    <a:pos x="344" y="873"/>
                  </a:cxn>
                  <a:cxn ang="0">
                    <a:pos x="274" y="850"/>
                  </a:cxn>
                  <a:cxn ang="0">
                    <a:pos x="218" y="741"/>
                  </a:cxn>
                  <a:cxn ang="0">
                    <a:pos x="117" y="506"/>
                  </a:cxn>
                  <a:cxn ang="0">
                    <a:pos x="71" y="382"/>
                  </a:cxn>
                  <a:cxn ang="0">
                    <a:pos x="24" y="257"/>
                  </a:cxn>
                  <a:cxn ang="0">
                    <a:pos x="0" y="163"/>
                  </a:cxn>
                  <a:cxn ang="0">
                    <a:pos x="0" y="133"/>
                  </a:cxn>
                  <a:cxn ang="0">
                    <a:pos x="0" y="101"/>
                  </a:cxn>
                  <a:cxn ang="0">
                    <a:pos x="16" y="93"/>
                  </a:cxn>
                  <a:cxn ang="0">
                    <a:pos x="47" y="62"/>
                  </a:cxn>
                  <a:cxn ang="0">
                    <a:pos x="110" y="30"/>
                  </a:cxn>
                  <a:cxn ang="0">
                    <a:pos x="157" y="16"/>
                  </a:cxn>
                  <a:cxn ang="0">
                    <a:pos x="204" y="0"/>
                  </a:cxn>
                </a:cxnLst>
                <a:rect l="0" t="0" r="r" b="b"/>
                <a:pathLst>
                  <a:path w="959" h="943">
                    <a:moveTo>
                      <a:pt x="204" y="0"/>
                    </a:moveTo>
                    <a:lnTo>
                      <a:pt x="227" y="86"/>
                    </a:lnTo>
                    <a:lnTo>
                      <a:pt x="289" y="288"/>
                    </a:lnTo>
                    <a:lnTo>
                      <a:pt x="367" y="506"/>
                    </a:lnTo>
                    <a:lnTo>
                      <a:pt x="398" y="585"/>
                    </a:lnTo>
                    <a:lnTo>
                      <a:pt x="414" y="616"/>
                    </a:lnTo>
                    <a:lnTo>
                      <a:pt x="429" y="632"/>
                    </a:lnTo>
                    <a:lnTo>
                      <a:pt x="461" y="655"/>
                    </a:lnTo>
                    <a:lnTo>
                      <a:pt x="515" y="678"/>
                    </a:lnTo>
                    <a:lnTo>
                      <a:pt x="562" y="694"/>
                    </a:lnTo>
                    <a:lnTo>
                      <a:pt x="616" y="702"/>
                    </a:lnTo>
                    <a:lnTo>
                      <a:pt x="663" y="702"/>
                    </a:lnTo>
                    <a:lnTo>
                      <a:pt x="702" y="686"/>
                    </a:lnTo>
                    <a:lnTo>
                      <a:pt x="710" y="678"/>
                    </a:lnTo>
                    <a:lnTo>
                      <a:pt x="718" y="662"/>
                    </a:lnTo>
                    <a:lnTo>
                      <a:pt x="710" y="647"/>
                    </a:lnTo>
                    <a:lnTo>
                      <a:pt x="702" y="624"/>
                    </a:lnTo>
                    <a:lnTo>
                      <a:pt x="796" y="670"/>
                    </a:lnTo>
                    <a:lnTo>
                      <a:pt x="873" y="709"/>
                    </a:lnTo>
                    <a:lnTo>
                      <a:pt x="905" y="733"/>
                    </a:lnTo>
                    <a:lnTo>
                      <a:pt x="920" y="756"/>
                    </a:lnTo>
                    <a:lnTo>
                      <a:pt x="952" y="795"/>
                    </a:lnTo>
                    <a:lnTo>
                      <a:pt x="959" y="819"/>
                    </a:lnTo>
                    <a:lnTo>
                      <a:pt x="959" y="842"/>
                    </a:lnTo>
                    <a:lnTo>
                      <a:pt x="952" y="873"/>
                    </a:lnTo>
                    <a:lnTo>
                      <a:pt x="929" y="889"/>
                    </a:lnTo>
                    <a:lnTo>
                      <a:pt x="889" y="913"/>
                    </a:lnTo>
                    <a:lnTo>
                      <a:pt x="835" y="927"/>
                    </a:lnTo>
                    <a:lnTo>
                      <a:pt x="765" y="943"/>
                    </a:lnTo>
                    <a:lnTo>
                      <a:pt x="686" y="936"/>
                    </a:lnTo>
                    <a:lnTo>
                      <a:pt x="593" y="927"/>
                    </a:lnTo>
                    <a:lnTo>
                      <a:pt x="499" y="913"/>
                    </a:lnTo>
                    <a:lnTo>
                      <a:pt x="344" y="873"/>
                    </a:lnTo>
                    <a:lnTo>
                      <a:pt x="274" y="850"/>
                    </a:lnTo>
                    <a:lnTo>
                      <a:pt x="218" y="741"/>
                    </a:lnTo>
                    <a:lnTo>
                      <a:pt x="117" y="506"/>
                    </a:lnTo>
                    <a:lnTo>
                      <a:pt x="71" y="382"/>
                    </a:lnTo>
                    <a:lnTo>
                      <a:pt x="24" y="257"/>
                    </a:lnTo>
                    <a:lnTo>
                      <a:pt x="0" y="163"/>
                    </a:lnTo>
                    <a:lnTo>
                      <a:pt x="0" y="133"/>
                    </a:lnTo>
                    <a:lnTo>
                      <a:pt x="0" y="101"/>
                    </a:lnTo>
                    <a:lnTo>
                      <a:pt x="16" y="93"/>
                    </a:lnTo>
                    <a:lnTo>
                      <a:pt x="47" y="62"/>
                    </a:lnTo>
                    <a:lnTo>
                      <a:pt x="110" y="30"/>
                    </a:lnTo>
                    <a:lnTo>
                      <a:pt x="157" y="16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1" name="Freeform 311"/>
              <p:cNvSpPr>
                <a:spLocks/>
              </p:cNvSpPr>
              <p:nvPr/>
            </p:nvSpPr>
            <p:spPr bwMode="auto">
              <a:xfrm>
                <a:off x="4347" y="1641"/>
                <a:ext cx="134" cy="176"/>
              </a:xfrm>
              <a:custGeom>
                <a:avLst/>
                <a:gdLst/>
                <a:ahLst/>
                <a:cxnLst>
                  <a:cxn ang="0">
                    <a:pos x="780" y="383"/>
                  </a:cxn>
                  <a:cxn ang="0">
                    <a:pos x="756" y="531"/>
                  </a:cxn>
                  <a:cxn ang="0">
                    <a:pos x="756" y="734"/>
                  </a:cxn>
                  <a:cxn ang="0">
                    <a:pos x="795" y="905"/>
                  </a:cxn>
                  <a:cxn ang="0">
                    <a:pos x="842" y="1015"/>
                  </a:cxn>
                  <a:cxn ang="0">
                    <a:pos x="866" y="1116"/>
                  </a:cxn>
                  <a:cxn ang="0">
                    <a:pos x="866" y="1202"/>
                  </a:cxn>
                  <a:cxn ang="0">
                    <a:pos x="835" y="1303"/>
                  </a:cxn>
                  <a:cxn ang="0">
                    <a:pos x="756" y="1413"/>
                  </a:cxn>
                  <a:cxn ang="0">
                    <a:pos x="569" y="1623"/>
                  </a:cxn>
                  <a:cxn ang="0">
                    <a:pos x="157" y="2045"/>
                  </a:cxn>
                  <a:cxn ang="0">
                    <a:pos x="32" y="2146"/>
                  </a:cxn>
                  <a:cxn ang="0">
                    <a:pos x="0" y="2177"/>
                  </a:cxn>
                  <a:cxn ang="0">
                    <a:pos x="24" y="2232"/>
                  </a:cxn>
                  <a:cxn ang="0">
                    <a:pos x="86" y="2286"/>
                  </a:cxn>
                  <a:cxn ang="0">
                    <a:pos x="180" y="2333"/>
                  </a:cxn>
                  <a:cxn ang="0">
                    <a:pos x="234" y="2372"/>
                  </a:cxn>
                  <a:cxn ang="0">
                    <a:pos x="437" y="2591"/>
                  </a:cxn>
                  <a:cxn ang="0">
                    <a:pos x="592" y="2747"/>
                  </a:cxn>
                  <a:cxn ang="0">
                    <a:pos x="671" y="2801"/>
                  </a:cxn>
                  <a:cxn ang="0">
                    <a:pos x="749" y="2817"/>
                  </a:cxn>
                  <a:cxn ang="0">
                    <a:pos x="873" y="2809"/>
                  </a:cxn>
                  <a:cxn ang="0">
                    <a:pos x="943" y="2778"/>
                  </a:cxn>
                  <a:cxn ang="0">
                    <a:pos x="952" y="2731"/>
                  </a:cxn>
                  <a:cxn ang="0">
                    <a:pos x="912" y="2645"/>
                  </a:cxn>
                  <a:cxn ang="0">
                    <a:pos x="889" y="2591"/>
                  </a:cxn>
                  <a:cxn ang="0">
                    <a:pos x="912" y="2567"/>
                  </a:cxn>
                  <a:cxn ang="0">
                    <a:pos x="1022" y="2544"/>
                  </a:cxn>
                  <a:cxn ang="0">
                    <a:pos x="1069" y="2520"/>
                  </a:cxn>
                  <a:cxn ang="0">
                    <a:pos x="1287" y="2286"/>
                  </a:cxn>
                  <a:cxn ang="0">
                    <a:pos x="1513" y="2083"/>
                  </a:cxn>
                  <a:cxn ang="0">
                    <a:pos x="1583" y="2013"/>
                  </a:cxn>
                  <a:cxn ang="0">
                    <a:pos x="1700" y="1732"/>
                  </a:cxn>
                  <a:cxn ang="0">
                    <a:pos x="1887" y="1108"/>
                  </a:cxn>
                  <a:cxn ang="0">
                    <a:pos x="2136" y="226"/>
                  </a:cxn>
                  <a:cxn ang="0">
                    <a:pos x="1972" y="149"/>
                  </a:cxn>
                  <a:cxn ang="0">
                    <a:pos x="1700" y="55"/>
                  </a:cxn>
                  <a:cxn ang="0">
                    <a:pos x="1481" y="8"/>
                  </a:cxn>
                  <a:cxn ang="0">
                    <a:pos x="1256" y="8"/>
                  </a:cxn>
                  <a:cxn ang="0">
                    <a:pos x="1100" y="47"/>
                  </a:cxn>
                  <a:cxn ang="0">
                    <a:pos x="999" y="93"/>
                  </a:cxn>
                  <a:cxn ang="0">
                    <a:pos x="905" y="164"/>
                  </a:cxn>
                  <a:cxn ang="0">
                    <a:pos x="826" y="266"/>
                  </a:cxn>
                </a:cxnLst>
                <a:rect l="0" t="0" r="r" b="b"/>
                <a:pathLst>
                  <a:path w="2136" h="2817">
                    <a:moveTo>
                      <a:pt x="795" y="320"/>
                    </a:moveTo>
                    <a:lnTo>
                      <a:pt x="780" y="383"/>
                    </a:lnTo>
                    <a:lnTo>
                      <a:pt x="765" y="444"/>
                    </a:lnTo>
                    <a:lnTo>
                      <a:pt x="756" y="531"/>
                    </a:lnTo>
                    <a:lnTo>
                      <a:pt x="749" y="632"/>
                    </a:lnTo>
                    <a:lnTo>
                      <a:pt x="756" y="734"/>
                    </a:lnTo>
                    <a:lnTo>
                      <a:pt x="780" y="851"/>
                    </a:lnTo>
                    <a:lnTo>
                      <a:pt x="795" y="905"/>
                    </a:lnTo>
                    <a:lnTo>
                      <a:pt x="819" y="959"/>
                    </a:lnTo>
                    <a:lnTo>
                      <a:pt x="842" y="1015"/>
                    </a:lnTo>
                    <a:lnTo>
                      <a:pt x="858" y="1069"/>
                    </a:lnTo>
                    <a:lnTo>
                      <a:pt x="866" y="1116"/>
                    </a:lnTo>
                    <a:lnTo>
                      <a:pt x="873" y="1155"/>
                    </a:lnTo>
                    <a:lnTo>
                      <a:pt x="866" y="1202"/>
                    </a:lnTo>
                    <a:lnTo>
                      <a:pt x="858" y="1233"/>
                    </a:lnTo>
                    <a:lnTo>
                      <a:pt x="835" y="1303"/>
                    </a:lnTo>
                    <a:lnTo>
                      <a:pt x="795" y="1357"/>
                    </a:lnTo>
                    <a:lnTo>
                      <a:pt x="756" y="1413"/>
                    </a:lnTo>
                    <a:lnTo>
                      <a:pt x="694" y="1483"/>
                    </a:lnTo>
                    <a:lnTo>
                      <a:pt x="569" y="1623"/>
                    </a:lnTo>
                    <a:lnTo>
                      <a:pt x="367" y="1841"/>
                    </a:lnTo>
                    <a:lnTo>
                      <a:pt x="157" y="2045"/>
                    </a:lnTo>
                    <a:lnTo>
                      <a:pt x="78" y="2115"/>
                    </a:lnTo>
                    <a:lnTo>
                      <a:pt x="32" y="2146"/>
                    </a:lnTo>
                    <a:lnTo>
                      <a:pt x="8" y="2162"/>
                    </a:lnTo>
                    <a:lnTo>
                      <a:pt x="0" y="2177"/>
                    </a:lnTo>
                    <a:lnTo>
                      <a:pt x="8" y="2209"/>
                    </a:lnTo>
                    <a:lnTo>
                      <a:pt x="24" y="2232"/>
                    </a:lnTo>
                    <a:lnTo>
                      <a:pt x="47" y="2263"/>
                    </a:lnTo>
                    <a:lnTo>
                      <a:pt x="86" y="2286"/>
                    </a:lnTo>
                    <a:lnTo>
                      <a:pt x="126" y="2310"/>
                    </a:lnTo>
                    <a:lnTo>
                      <a:pt x="180" y="2333"/>
                    </a:lnTo>
                    <a:lnTo>
                      <a:pt x="203" y="2349"/>
                    </a:lnTo>
                    <a:lnTo>
                      <a:pt x="234" y="2372"/>
                    </a:lnTo>
                    <a:lnTo>
                      <a:pt x="297" y="2427"/>
                    </a:lnTo>
                    <a:lnTo>
                      <a:pt x="437" y="2591"/>
                    </a:lnTo>
                    <a:lnTo>
                      <a:pt x="515" y="2677"/>
                    </a:lnTo>
                    <a:lnTo>
                      <a:pt x="592" y="2747"/>
                    </a:lnTo>
                    <a:lnTo>
                      <a:pt x="632" y="2778"/>
                    </a:lnTo>
                    <a:lnTo>
                      <a:pt x="671" y="2801"/>
                    </a:lnTo>
                    <a:lnTo>
                      <a:pt x="709" y="2809"/>
                    </a:lnTo>
                    <a:lnTo>
                      <a:pt x="749" y="2817"/>
                    </a:lnTo>
                    <a:lnTo>
                      <a:pt x="819" y="2817"/>
                    </a:lnTo>
                    <a:lnTo>
                      <a:pt x="873" y="2809"/>
                    </a:lnTo>
                    <a:lnTo>
                      <a:pt x="912" y="2801"/>
                    </a:lnTo>
                    <a:lnTo>
                      <a:pt x="943" y="2778"/>
                    </a:lnTo>
                    <a:lnTo>
                      <a:pt x="952" y="2762"/>
                    </a:lnTo>
                    <a:lnTo>
                      <a:pt x="952" y="2731"/>
                    </a:lnTo>
                    <a:lnTo>
                      <a:pt x="936" y="2692"/>
                    </a:lnTo>
                    <a:lnTo>
                      <a:pt x="912" y="2645"/>
                    </a:lnTo>
                    <a:lnTo>
                      <a:pt x="889" y="2606"/>
                    </a:lnTo>
                    <a:lnTo>
                      <a:pt x="889" y="2591"/>
                    </a:lnTo>
                    <a:lnTo>
                      <a:pt x="889" y="2583"/>
                    </a:lnTo>
                    <a:lnTo>
                      <a:pt x="912" y="2567"/>
                    </a:lnTo>
                    <a:lnTo>
                      <a:pt x="943" y="2560"/>
                    </a:lnTo>
                    <a:lnTo>
                      <a:pt x="1022" y="2544"/>
                    </a:lnTo>
                    <a:lnTo>
                      <a:pt x="1053" y="2536"/>
                    </a:lnTo>
                    <a:lnTo>
                      <a:pt x="1069" y="2520"/>
                    </a:lnTo>
                    <a:lnTo>
                      <a:pt x="1146" y="2427"/>
                    </a:lnTo>
                    <a:lnTo>
                      <a:pt x="1287" y="2286"/>
                    </a:lnTo>
                    <a:lnTo>
                      <a:pt x="1443" y="2138"/>
                    </a:lnTo>
                    <a:lnTo>
                      <a:pt x="1513" y="2083"/>
                    </a:lnTo>
                    <a:lnTo>
                      <a:pt x="1560" y="2045"/>
                    </a:lnTo>
                    <a:lnTo>
                      <a:pt x="1583" y="2013"/>
                    </a:lnTo>
                    <a:lnTo>
                      <a:pt x="1614" y="1943"/>
                    </a:lnTo>
                    <a:lnTo>
                      <a:pt x="1700" y="1732"/>
                    </a:lnTo>
                    <a:lnTo>
                      <a:pt x="1794" y="1444"/>
                    </a:lnTo>
                    <a:lnTo>
                      <a:pt x="1887" y="1108"/>
                    </a:lnTo>
                    <a:lnTo>
                      <a:pt x="2058" y="500"/>
                    </a:lnTo>
                    <a:lnTo>
                      <a:pt x="2136" y="226"/>
                    </a:lnTo>
                    <a:lnTo>
                      <a:pt x="2089" y="203"/>
                    </a:lnTo>
                    <a:lnTo>
                      <a:pt x="1972" y="149"/>
                    </a:lnTo>
                    <a:lnTo>
                      <a:pt x="1801" y="86"/>
                    </a:lnTo>
                    <a:lnTo>
                      <a:pt x="1700" y="55"/>
                    </a:lnTo>
                    <a:lnTo>
                      <a:pt x="1598" y="23"/>
                    </a:lnTo>
                    <a:lnTo>
                      <a:pt x="1481" y="8"/>
                    </a:lnTo>
                    <a:lnTo>
                      <a:pt x="1373" y="0"/>
                    </a:lnTo>
                    <a:lnTo>
                      <a:pt x="1256" y="8"/>
                    </a:lnTo>
                    <a:lnTo>
                      <a:pt x="1154" y="32"/>
                    </a:lnTo>
                    <a:lnTo>
                      <a:pt x="1100" y="47"/>
                    </a:lnTo>
                    <a:lnTo>
                      <a:pt x="1045" y="70"/>
                    </a:lnTo>
                    <a:lnTo>
                      <a:pt x="999" y="93"/>
                    </a:lnTo>
                    <a:lnTo>
                      <a:pt x="952" y="125"/>
                    </a:lnTo>
                    <a:lnTo>
                      <a:pt x="905" y="164"/>
                    </a:lnTo>
                    <a:lnTo>
                      <a:pt x="866" y="210"/>
                    </a:lnTo>
                    <a:lnTo>
                      <a:pt x="826" y="266"/>
                    </a:lnTo>
                    <a:lnTo>
                      <a:pt x="795" y="320"/>
                    </a:lnTo>
                    <a:close/>
                  </a:path>
                </a:pathLst>
              </a:custGeom>
              <a:solidFill>
                <a:srgbClr val="0071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2" name="Freeform 312"/>
              <p:cNvSpPr>
                <a:spLocks/>
              </p:cNvSpPr>
              <p:nvPr/>
            </p:nvSpPr>
            <p:spPr bwMode="auto">
              <a:xfrm>
                <a:off x="4355" y="1663"/>
                <a:ext cx="124" cy="154"/>
              </a:xfrm>
              <a:custGeom>
                <a:avLst/>
                <a:gdLst/>
                <a:ahLst/>
                <a:cxnLst>
                  <a:cxn ang="0">
                    <a:pos x="693" y="461"/>
                  </a:cxn>
                  <a:cxn ang="0">
                    <a:pos x="974" y="632"/>
                  </a:cxn>
                  <a:cxn ang="0">
                    <a:pos x="1083" y="671"/>
                  </a:cxn>
                  <a:cxn ang="0">
                    <a:pos x="1121" y="679"/>
                  </a:cxn>
                  <a:cxn ang="0">
                    <a:pos x="1200" y="765"/>
                  </a:cxn>
                  <a:cxn ang="0">
                    <a:pos x="1270" y="898"/>
                  </a:cxn>
                  <a:cxn ang="0">
                    <a:pos x="1301" y="1046"/>
                  </a:cxn>
                  <a:cxn ang="0">
                    <a:pos x="1294" y="1108"/>
                  </a:cxn>
                  <a:cxn ang="0">
                    <a:pos x="1207" y="1319"/>
                  </a:cxn>
                  <a:cxn ang="0">
                    <a:pos x="1067" y="1615"/>
                  </a:cxn>
                  <a:cxn ang="0">
                    <a:pos x="919" y="1865"/>
                  </a:cxn>
                  <a:cxn ang="0">
                    <a:pos x="849" y="1928"/>
                  </a:cxn>
                  <a:cxn ang="0">
                    <a:pos x="810" y="1943"/>
                  </a:cxn>
                  <a:cxn ang="0">
                    <a:pos x="654" y="1849"/>
                  </a:cxn>
                  <a:cxn ang="0">
                    <a:pos x="452" y="1748"/>
                  </a:cxn>
                  <a:cxn ang="0">
                    <a:pos x="326" y="1709"/>
                  </a:cxn>
                  <a:cxn ang="0">
                    <a:pos x="272" y="1717"/>
                  </a:cxn>
                  <a:cxn ang="0">
                    <a:pos x="264" y="1764"/>
                  </a:cxn>
                  <a:cxn ang="0">
                    <a:pos x="326" y="1896"/>
                  </a:cxn>
                  <a:cxn ang="0">
                    <a:pos x="506" y="2130"/>
                  </a:cxn>
                  <a:cxn ang="0">
                    <a:pos x="576" y="2216"/>
                  </a:cxn>
                  <a:cxn ang="0">
                    <a:pos x="568" y="2232"/>
                  </a:cxn>
                  <a:cxn ang="0">
                    <a:pos x="490" y="2200"/>
                  </a:cxn>
                  <a:cxn ang="0">
                    <a:pos x="373" y="2107"/>
                  </a:cxn>
                  <a:cxn ang="0">
                    <a:pos x="132" y="1881"/>
                  </a:cxn>
                  <a:cxn ang="0">
                    <a:pos x="38" y="1826"/>
                  </a:cxn>
                  <a:cxn ang="0">
                    <a:pos x="7" y="1842"/>
                  </a:cxn>
                  <a:cxn ang="0">
                    <a:pos x="0" y="1888"/>
                  </a:cxn>
                  <a:cxn ang="0">
                    <a:pos x="38" y="1982"/>
                  </a:cxn>
                  <a:cxn ang="0">
                    <a:pos x="77" y="1998"/>
                  </a:cxn>
                  <a:cxn ang="0">
                    <a:pos x="171" y="2076"/>
                  </a:cxn>
                  <a:cxn ang="0">
                    <a:pos x="389" y="2326"/>
                  </a:cxn>
                  <a:cxn ang="0">
                    <a:pos x="506" y="2427"/>
                  </a:cxn>
                  <a:cxn ang="0">
                    <a:pos x="583" y="2458"/>
                  </a:cxn>
                  <a:cxn ang="0">
                    <a:pos x="693" y="2466"/>
                  </a:cxn>
                  <a:cxn ang="0">
                    <a:pos x="786" y="2450"/>
                  </a:cxn>
                  <a:cxn ang="0">
                    <a:pos x="826" y="2411"/>
                  </a:cxn>
                  <a:cxn ang="0">
                    <a:pos x="810" y="2341"/>
                  </a:cxn>
                  <a:cxn ang="0">
                    <a:pos x="763" y="2255"/>
                  </a:cxn>
                  <a:cxn ang="0">
                    <a:pos x="763" y="2232"/>
                  </a:cxn>
                  <a:cxn ang="0">
                    <a:pos x="817" y="2209"/>
                  </a:cxn>
                  <a:cxn ang="0">
                    <a:pos x="927" y="2185"/>
                  </a:cxn>
                  <a:cxn ang="0">
                    <a:pos x="1020" y="2076"/>
                  </a:cxn>
                  <a:cxn ang="0">
                    <a:pos x="1317" y="1787"/>
                  </a:cxn>
                  <a:cxn ang="0">
                    <a:pos x="1434" y="1694"/>
                  </a:cxn>
                  <a:cxn ang="0">
                    <a:pos x="1481" y="1623"/>
                  </a:cxn>
                  <a:cxn ang="0">
                    <a:pos x="1621" y="1240"/>
                  </a:cxn>
                  <a:cxn ang="0">
                    <a:pos x="1855" y="421"/>
                  </a:cxn>
                  <a:cxn ang="0">
                    <a:pos x="1776" y="8"/>
                  </a:cxn>
                  <a:cxn ang="0">
                    <a:pos x="1348" y="47"/>
                  </a:cxn>
                  <a:cxn ang="0">
                    <a:pos x="1036" y="117"/>
                  </a:cxn>
                  <a:cxn ang="0">
                    <a:pos x="864" y="180"/>
                  </a:cxn>
                  <a:cxn ang="0">
                    <a:pos x="732" y="257"/>
                  </a:cxn>
                  <a:cxn ang="0">
                    <a:pos x="654" y="359"/>
                  </a:cxn>
                  <a:cxn ang="0">
                    <a:pos x="639" y="414"/>
                  </a:cxn>
                </a:cxnLst>
                <a:rect l="0" t="0" r="r" b="b"/>
                <a:pathLst>
                  <a:path w="1979" h="2466">
                    <a:moveTo>
                      <a:pt x="639" y="414"/>
                    </a:moveTo>
                    <a:lnTo>
                      <a:pt x="693" y="461"/>
                    </a:lnTo>
                    <a:lnTo>
                      <a:pt x="826" y="547"/>
                    </a:lnTo>
                    <a:lnTo>
                      <a:pt x="974" y="632"/>
                    </a:lnTo>
                    <a:lnTo>
                      <a:pt x="1036" y="655"/>
                    </a:lnTo>
                    <a:lnTo>
                      <a:pt x="1083" y="671"/>
                    </a:lnTo>
                    <a:lnTo>
                      <a:pt x="1098" y="671"/>
                    </a:lnTo>
                    <a:lnTo>
                      <a:pt x="1121" y="679"/>
                    </a:lnTo>
                    <a:lnTo>
                      <a:pt x="1161" y="711"/>
                    </a:lnTo>
                    <a:lnTo>
                      <a:pt x="1200" y="765"/>
                    </a:lnTo>
                    <a:lnTo>
                      <a:pt x="1238" y="828"/>
                    </a:lnTo>
                    <a:lnTo>
                      <a:pt x="1270" y="898"/>
                    </a:lnTo>
                    <a:lnTo>
                      <a:pt x="1294" y="975"/>
                    </a:lnTo>
                    <a:lnTo>
                      <a:pt x="1301" y="1046"/>
                    </a:lnTo>
                    <a:lnTo>
                      <a:pt x="1301" y="1077"/>
                    </a:lnTo>
                    <a:lnTo>
                      <a:pt x="1294" y="1108"/>
                    </a:lnTo>
                    <a:lnTo>
                      <a:pt x="1262" y="1194"/>
                    </a:lnTo>
                    <a:lnTo>
                      <a:pt x="1207" y="1319"/>
                    </a:lnTo>
                    <a:lnTo>
                      <a:pt x="1145" y="1467"/>
                    </a:lnTo>
                    <a:lnTo>
                      <a:pt x="1067" y="1615"/>
                    </a:lnTo>
                    <a:lnTo>
                      <a:pt x="989" y="1748"/>
                    </a:lnTo>
                    <a:lnTo>
                      <a:pt x="919" y="1865"/>
                    </a:lnTo>
                    <a:lnTo>
                      <a:pt x="880" y="1904"/>
                    </a:lnTo>
                    <a:lnTo>
                      <a:pt x="849" y="1928"/>
                    </a:lnTo>
                    <a:lnTo>
                      <a:pt x="826" y="1943"/>
                    </a:lnTo>
                    <a:lnTo>
                      <a:pt x="810" y="1943"/>
                    </a:lnTo>
                    <a:lnTo>
                      <a:pt x="802" y="1935"/>
                    </a:lnTo>
                    <a:lnTo>
                      <a:pt x="654" y="1849"/>
                    </a:lnTo>
                    <a:lnTo>
                      <a:pt x="553" y="1795"/>
                    </a:lnTo>
                    <a:lnTo>
                      <a:pt x="452" y="1748"/>
                    </a:lnTo>
                    <a:lnTo>
                      <a:pt x="365" y="1717"/>
                    </a:lnTo>
                    <a:lnTo>
                      <a:pt x="326" y="1709"/>
                    </a:lnTo>
                    <a:lnTo>
                      <a:pt x="295" y="1709"/>
                    </a:lnTo>
                    <a:lnTo>
                      <a:pt x="272" y="1717"/>
                    </a:lnTo>
                    <a:lnTo>
                      <a:pt x="264" y="1741"/>
                    </a:lnTo>
                    <a:lnTo>
                      <a:pt x="264" y="1764"/>
                    </a:lnTo>
                    <a:lnTo>
                      <a:pt x="272" y="1802"/>
                    </a:lnTo>
                    <a:lnTo>
                      <a:pt x="326" y="1896"/>
                    </a:lnTo>
                    <a:lnTo>
                      <a:pt x="389" y="1982"/>
                    </a:lnTo>
                    <a:lnTo>
                      <a:pt x="506" y="2130"/>
                    </a:lnTo>
                    <a:lnTo>
                      <a:pt x="553" y="2185"/>
                    </a:lnTo>
                    <a:lnTo>
                      <a:pt x="576" y="2216"/>
                    </a:lnTo>
                    <a:lnTo>
                      <a:pt x="576" y="2224"/>
                    </a:lnTo>
                    <a:lnTo>
                      <a:pt x="568" y="2232"/>
                    </a:lnTo>
                    <a:lnTo>
                      <a:pt x="529" y="2216"/>
                    </a:lnTo>
                    <a:lnTo>
                      <a:pt x="490" y="2200"/>
                    </a:lnTo>
                    <a:lnTo>
                      <a:pt x="452" y="2177"/>
                    </a:lnTo>
                    <a:lnTo>
                      <a:pt x="373" y="2107"/>
                    </a:lnTo>
                    <a:lnTo>
                      <a:pt x="202" y="1951"/>
                    </a:lnTo>
                    <a:lnTo>
                      <a:pt x="132" y="1881"/>
                    </a:lnTo>
                    <a:lnTo>
                      <a:pt x="69" y="1842"/>
                    </a:lnTo>
                    <a:lnTo>
                      <a:pt x="38" y="1826"/>
                    </a:lnTo>
                    <a:lnTo>
                      <a:pt x="22" y="1834"/>
                    </a:lnTo>
                    <a:lnTo>
                      <a:pt x="7" y="1842"/>
                    </a:lnTo>
                    <a:lnTo>
                      <a:pt x="0" y="1872"/>
                    </a:lnTo>
                    <a:lnTo>
                      <a:pt x="0" y="1888"/>
                    </a:lnTo>
                    <a:lnTo>
                      <a:pt x="7" y="1919"/>
                    </a:lnTo>
                    <a:lnTo>
                      <a:pt x="38" y="1982"/>
                    </a:lnTo>
                    <a:lnTo>
                      <a:pt x="54" y="1982"/>
                    </a:lnTo>
                    <a:lnTo>
                      <a:pt x="77" y="1998"/>
                    </a:lnTo>
                    <a:lnTo>
                      <a:pt x="108" y="2021"/>
                    </a:lnTo>
                    <a:lnTo>
                      <a:pt x="171" y="2076"/>
                    </a:lnTo>
                    <a:lnTo>
                      <a:pt x="311" y="2240"/>
                    </a:lnTo>
                    <a:lnTo>
                      <a:pt x="389" y="2326"/>
                    </a:lnTo>
                    <a:lnTo>
                      <a:pt x="466" y="2396"/>
                    </a:lnTo>
                    <a:lnTo>
                      <a:pt x="506" y="2427"/>
                    </a:lnTo>
                    <a:lnTo>
                      <a:pt x="545" y="2450"/>
                    </a:lnTo>
                    <a:lnTo>
                      <a:pt x="583" y="2458"/>
                    </a:lnTo>
                    <a:lnTo>
                      <a:pt x="623" y="2466"/>
                    </a:lnTo>
                    <a:lnTo>
                      <a:pt x="693" y="2466"/>
                    </a:lnTo>
                    <a:lnTo>
                      <a:pt x="747" y="2458"/>
                    </a:lnTo>
                    <a:lnTo>
                      <a:pt x="786" y="2450"/>
                    </a:lnTo>
                    <a:lnTo>
                      <a:pt x="817" y="2427"/>
                    </a:lnTo>
                    <a:lnTo>
                      <a:pt x="826" y="2411"/>
                    </a:lnTo>
                    <a:lnTo>
                      <a:pt x="826" y="2380"/>
                    </a:lnTo>
                    <a:lnTo>
                      <a:pt x="810" y="2341"/>
                    </a:lnTo>
                    <a:lnTo>
                      <a:pt x="786" y="2294"/>
                    </a:lnTo>
                    <a:lnTo>
                      <a:pt x="763" y="2255"/>
                    </a:lnTo>
                    <a:lnTo>
                      <a:pt x="763" y="2240"/>
                    </a:lnTo>
                    <a:lnTo>
                      <a:pt x="763" y="2232"/>
                    </a:lnTo>
                    <a:lnTo>
                      <a:pt x="786" y="2216"/>
                    </a:lnTo>
                    <a:lnTo>
                      <a:pt x="817" y="2209"/>
                    </a:lnTo>
                    <a:lnTo>
                      <a:pt x="896" y="2193"/>
                    </a:lnTo>
                    <a:lnTo>
                      <a:pt x="927" y="2185"/>
                    </a:lnTo>
                    <a:lnTo>
                      <a:pt x="943" y="2169"/>
                    </a:lnTo>
                    <a:lnTo>
                      <a:pt x="1020" y="2076"/>
                    </a:lnTo>
                    <a:lnTo>
                      <a:pt x="1161" y="1935"/>
                    </a:lnTo>
                    <a:lnTo>
                      <a:pt x="1317" y="1787"/>
                    </a:lnTo>
                    <a:lnTo>
                      <a:pt x="1387" y="1732"/>
                    </a:lnTo>
                    <a:lnTo>
                      <a:pt x="1434" y="1694"/>
                    </a:lnTo>
                    <a:lnTo>
                      <a:pt x="1457" y="1670"/>
                    </a:lnTo>
                    <a:lnTo>
                      <a:pt x="1481" y="1623"/>
                    </a:lnTo>
                    <a:lnTo>
                      <a:pt x="1542" y="1460"/>
                    </a:lnTo>
                    <a:lnTo>
                      <a:pt x="1621" y="1240"/>
                    </a:lnTo>
                    <a:lnTo>
                      <a:pt x="1699" y="975"/>
                    </a:lnTo>
                    <a:lnTo>
                      <a:pt x="1855" y="421"/>
                    </a:lnTo>
                    <a:lnTo>
                      <a:pt x="1979" y="0"/>
                    </a:lnTo>
                    <a:lnTo>
                      <a:pt x="1776" y="8"/>
                    </a:lnTo>
                    <a:lnTo>
                      <a:pt x="1566" y="23"/>
                    </a:lnTo>
                    <a:lnTo>
                      <a:pt x="1348" y="47"/>
                    </a:lnTo>
                    <a:lnTo>
                      <a:pt x="1137" y="86"/>
                    </a:lnTo>
                    <a:lnTo>
                      <a:pt x="1036" y="117"/>
                    </a:lnTo>
                    <a:lnTo>
                      <a:pt x="943" y="140"/>
                    </a:lnTo>
                    <a:lnTo>
                      <a:pt x="864" y="180"/>
                    </a:lnTo>
                    <a:lnTo>
                      <a:pt x="786" y="210"/>
                    </a:lnTo>
                    <a:lnTo>
                      <a:pt x="732" y="257"/>
                    </a:lnTo>
                    <a:lnTo>
                      <a:pt x="685" y="304"/>
                    </a:lnTo>
                    <a:lnTo>
                      <a:pt x="654" y="359"/>
                    </a:lnTo>
                    <a:lnTo>
                      <a:pt x="646" y="390"/>
                    </a:lnTo>
                    <a:lnTo>
                      <a:pt x="639" y="414"/>
                    </a:lnTo>
                    <a:close/>
                  </a:path>
                </a:pathLst>
              </a:custGeom>
              <a:solidFill>
                <a:srgbClr val="005C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3" name="Freeform 313"/>
              <p:cNvSpPr>
                <a:spLocks/>
              </p:cNvSpPr>
              <p:nvPr/>
            </p:nvSpPr>
            <p:spPr bwMode="auto">
              <a:xfrm>
                <a:off x="4411" y="1855"/>
                <a:ext cx="85" cy="43"/>
              </a:xfrm>
              <a:custGeom>
                <a:avLst/>
                <a:gdLst/>
                <a:ahLst/>
                <a:cxnLst>
                  <a:cxn ang="0">
                    <a:pos x="1356" y="476"/>
                  </a:cxn>
                  <a:cxn ang="0">
                    <a:pos x="1348" y="547"/>
                  </a:cxn>
                  <a:cxn ang="0">
                    <a:pos x="1341" y="601"/>
                  </a:cxn>
                  <a:cxn ang="0">
                    <a:pos x="1333" y="617"/>
                  </a:cxn>
                  <a:cxn ang="0">
                    <a:pos x="1317" y="632"/>
                  </a:cxn>
                  <a:cxn ang="0">
                    <a:pos x="1254" y="664"/>
                  </a:cxn>
                  <a:cxn ang="0">
                    <a:pos x="1184" y="679"/>
                  </a:cxn>
                  <a:cxn ang="0">
                    <a:pos x="1107" y="687"/>
                  </a:cxn>
                  <a:cxn ang="0">
                    <a:pos x="1029" y="679"/>
                  </a:cxn>
                  <a:cxn ang="0">
                    <a:pos x="950" y="664"/>
                  </a:cxn>
                  <a:cxn ang="0">
                    <a:pos x="865" y="640"/>
                  </a:cxn>
                  <a:cxn ang="0">
                    <a:pos x="779" y="608"/>
                  </a:cxn>
                  <a:cxn ang="0">
                    <a:pos x="693" y="570"/>
                  </a:cxn>
                  <a:cxn ang="0">
                    <a:pos x="491" y="468"/>
                  </a:cxn>
                  <a:cxn ang="0">
                    <a:pos x="265" y="351"/>
                  </a:cxn>
                  <a:cxn ang="0">
                    <a:pos x="78" y="242"/>
                  </a:cxn>
                  <a:cxn ang="0">
                    <a:pos x="23" y="210"/>
                  </a:cxn>
                  <a:cxn ang="0">
                    <a:pos x="0" y="187"/>
                  </a:cxn>
                  <a:cxn ang="0">
                    <a:pos x="0" y="149"/>
                  </a:cxn>
                  <a:cxn ang="0">
                    <a:pos x="0" y="86"/>
                  </a:cxn>
                  <a:cxn ang="0">
                    <a:pos x="0" y="0"/>
                  </a:cxn>
                  <a:cxn ang="0">
                    <a:pos x="179" y="102"/>
                  </a:cxn>
                  <a:cxn ang="0">
                    <a:pos x="366" y="195"/>
                  </a:cxn>
                  <a:cxn ang="0">
                    <a:pos x="585" y="304"/>
                  </a:cxn>
                  <a:cxn ang="0">
                    <a:pos x="819" y="406"/>
                  </a:cxn>
                  <a:cxn ang="0">
                    <a:pos x="935" y="444"/>
                  </a:cxn>
                  <a:cxn ang="0">
                    <a:pos x="1044" y="484"/>
                  </a:cxn>
                  <a:cxn ang="0">
                    <a:pos x="1137" y="500"/>
                  </a:cxn>
                  <a:cxn ang="0">
                    <a:pos x="1231" y="507"/>
                  </a:cxn>
                  <a:cxn ang="0">
                    <a:pos x="1301" y="500"/>
                  </a:cxn>
                  <a:cxn ang="0">
                    <a:pos x="1333" y="491"/>
                  </a:cxn>
                  <a:cxn ang="0">
                    <a:pos x="1356" y="476"/>
                  </a:cxn>
                </a:cxnLst>
                <a:rect l="0" t="0" r="r" b="b"/>
                <a:pathLst>
                  <a:path w="1356" h="687">
                    <a:moveTo>
                      <a:pt x="1356" y="476"/>
                    </a:moveTo>
                    <a:lnTo>
                      <a:pt x="1348" y="547"/>
                    </a:lnTo>
                    <a:lnTo>
                      <a:pt x="1341" y="601"/>
                    </a:lnTo>
                    <a:lnTo>
                      <a:pt x="1333" y="617"/>
                    </a:lnTo>
                    <a:lnTo>
                      <a:pt x="1317" y="632"/>
                    </a:lnTo>
                    <a:lnTo>
                      <a:pt x="1254" y="664"/>
                    </a:lnTo>
                    <a:lnTo>
                      <a:pt x="1184" y="679"/>
                    </a:lnTo>
                    <a:lnTo>
                      <a:pt x="1107" y="687"/>
                    </a:lnTo>
                    <a:lnTo>
                      <a:pt x="1029" y="679"/>
                    </a:lnTo>
                    <a:lnTo>
                      <a:pt x="950" y="664"/>
                    </a:lnTo>
                    <a:lnTo>
                      <a:pt x="865" y="640"/>
                    </a:lnTo>
                    <a:lnTo>
                      <a:pt x="779" y="608"/>
                    </a:lnTo>
                    <a:lnTo>
                      <a:pt x="693" y="570"/>
                    </a:lnTo>
                    <a:lnTo>
                      <a:pt x="491" y="468"/>
                    </a:lnTo>
                    <a:lnTo>
                      <a:pt x="265" y="351"/>
                    </a:lnTo>
                    <a:lnTo>
                      <a:pt x="78" y="242"/>
                    </a:lnTo>
                    <a:lnTo>
                      <a:pt x="23" y="210"/>
                    </a:lnTo>
                    <a:lnTo>
                      <a:pt x="0" y="187"/>
                    </a:lnTo>
                    <a:lnTo>
                      <a:pt x="0" y="149"/>
                    </a:lnTo>
                    <a:lnTo>
                      <a:pt x="0" y="86"/>
                    </a:lnTo>
                    <a:lnTo>
                      <a:pt x="0" y="0"/>
                    </a:lnTo>
                    <a:lnTo>
                      <a:pt x="179" y="102"/>
                    </a:lnTo>
                    <a:lnTo>
                      <a:pt x="366" y="195"/>
                    </a:lnTo>
                    <a:lnTo>
                      <a:pt x="585" y="304"/>
                    </a:lnTo>
                    <a:lnTo>
                      <a:pt x="819" y="406"/>
                    </a:lnTo>
                    <a:lnTo>
                      <a:pt x="935" y="444"/>
                    </a:lnTo>
                    <a:lnTo>
                      <a:pt x="1044" y="484"/>
                    </a:lnTo>
                    <a:lnTo>
                      <a:pt x="1137" y="500"/>
                    </a:lnTo>
                    <a:lnTo>
                      <a:pt x="1231" y="507"/>
                    </a:lnTo>
                    <a:lnTo>
                      <a:pt x="1301" y="500"/>
                    </a:lnTo>
                    <a:lnTo>
                      <a:pt x="1333" y="491"/>
                    </a:lnTo>
                    <a:lnTo>
                      <a:pt x="1356" y="476"/>
                    </a:lnTo>
                    <a:close/>
                  </a:path>
                </a:pathLst>
              </a:custGeom>
              <a:solidFill>
                <a:srgbClr val="9D9F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4" name="Freeform 314"/>
              <p:cNvSpPr>
                <a:spLocks/>
              </p:cNvSpPr>
              <p:nvPr/>
            </p:nvSpPr>
            <p:spPr bwMode="auto">
              <a:xfrm>
                <a:off x="4410" y="1839"/>
                <a:ext cx="86" cy="51"/>
              </a:xfrm>
              <a:custGeom>
                <a:avLst/>
                <a:gdLst/>
                <a:ahLst/>
                <a:cxnLst>
                  <a:cxn ang="0">
                    <a:pos x="1169" y="461"/>
                  </a:cxn>
                  <a:cxn ang="0">
                    <a:pos x="1200" y="492"/>
                  </a:cxn>
                  <a:cxn ang="0">
                    <a:pos x="1270" y="562"/>
                  </a:cxn>
                  <a:cxn ang="0">
                    <a:pos x="1341" y="641"/>
                  </a:cxn>
                  <a:cxn ang="0">
                    <a:pos x="1364" y="688"/>
                  </a:cxn>
                  <a:cxn ang="0">
                    <a:pos x="1372" y="718"/>
                  </a:cxn>
                  <a:cxn ang="0">
                    <a:pos x="1372" y="742"/>
                  </a:cxn>
                  <a:cxn ang="0">
                    <a:pos x="1364" y="765"/>
                  </a:cxn>
                  <a:cxn ang="0">
                    <a:pos x="1349" y="781"/>
                  </a:cxn>
                  <a:cxn ang="0">
                    <a:pos x="1326" y="796"/>
                  </a:cxn>
                  <a:cxn ang="0">
                    <a:pos x="1256" y="812"/>
                  </a:cxn>
                  <a:cxn ang="0">
                    <a:pos x="1169" y="819"/>
                  </a:cxn>
                  <a:cxn ang="0">
                    <a:pos x="1139" y="819"/>
                  </a:cxn>
                  <a:cxn ang="0">
                    <a:pos x="1083" y="805"/>
                  </a:cxn>
                  <a:cxn ang="0">
                    <a:pos x="936" y="765"/>
                  </a:cxn>
                  <a:cxn ang="0">
                    <a:pos x="756" y="695"/>
                  </a:cxn>
                  <a:cxn ang="0">
                    <a:pos x="554" y="617"/>
                  </a:cxn>
                  <a:cxn ang="0">
                    <a:pos x="358" y="524"/>
                  </a:cxn>
                  <a:cxn ang="0">
                    <a:pos x="187" y="438"/>
                  </a:cxn>
                  <a:cxn ang="0">
                    <a:pos x="117" y="398"/>
                  </a:cxn>
                  <a:cxn ang="0">
                    <a:pos x="63" y="360"/>
                  </a:cxn>
                  <a:cxn ang="0">
                    <a:pos x="23" y="328"/>
                  </a:cxn>
                  <a:cxn ang="0">
                    <a:pos x="0" y="305"/>
                  </a:cxn>
                  <a:cxn ang="0">
                    <a:pos x="0" y="250"/>
                  </a:cxn>
                  <a:cxn ang="0">
                    <a:pos x="0" y="196"/>
                  </a:cxn>
                  <a:cxn ang="0">
                    <a:pos x="16" y="149"/>
                  </a:cxn>
                  <a:cxn ang="0">
                    <a:pos x="39" y="102"/>
                  </a:cxn>
                  <a:cxn ang="0">
                    <a:pos x="78" y="24"/>
                  </a:cxn>
                  <a:cxn ang="0">
                    <a:pos x="101" y="0"/>
                  </a:cxn>
                  <a:cxn ang="0">
                    <a:pos x="210" y="86"/>
                  </a:cxn>
                  <a:cxn ang="0">
                    <a:pos x="335" y="173"/>
                  </a:cxn>
                  <a:cxn ang="0">
                    <a:pos x="484" y="266"/>
                  </a:cxn>
                  <a:cxn ang="0">
                    <a:pos x="655" y="360"/>
                  </a:cxn>
                  <a:cxn ang="0">
                    <a:pos x="748" y="398"/>
                  </a:cxn>
                  <a:cxn ang="0">
                    <a:pos x="835" y="430"/>
                  </a:cxn>
                  <a:cxn ang="0">
                    <a:pos x="920" y="453"/>
                  </a:cxn>
                  <a:cxn ang="0">
                    <a:pos x="1006" y="468"/>
                  </a:cxn>
                  <a:cxn ang="0">
                    <a:pos x="1092" y="468"/>
                  </a:cxn>
                  <a:cxn ang="0">
                    <a:pos x="1169" y="461"/>
                  </a:cxn>
                </a:cxnLst>
                <a:rect l="0" t="0" r="r" b="b"/>
                <a:pathLst>
                  <a:path w="1372" h="819">
                    <a:moveTo>
                      <a:pt x="1169" y="461"/>
                    </a:moveTo>
                    <a:lnTo>
                      <a:pt x="1200" y="492"/>
                    </a:lnTo>
                    <a:lnTo>
                      <a:pt x="1270" y="562"/>
                    </a:lnTo>
                    <a:lnTo>
                      <a:pt x="1341" y="641"/>
                    </a:lnTo>
                    <a:lnTo>
                      <a:pt x="1364" y="688"/>
                    </a:lnTo>
                    <a:lnTo>
                      <a:pt x="1372" y="718"/>
                    </a:lnTo>
                    <a:lnTo>
                      <a:pt x="1372" y="742"/>
                    </a:lnTo>
                    <a:lnTo>
                      <a:pt x="1364" y="765"/>
                    </a:lnTo>
                    <a:lnTo>
                      <a:pt x="1349" y="781"/>
                    </a:lnTo>
                    <a:lnTo>
                      <a:pt x="1326" y="796"/>
                    </a:lnTo>
                    <a:lnTo>
                      <a:pt x="1256" y="812"/>
                    </a:lnTo>
                    <a:lnTo>
                      <a:pt x="1169" y="819"/>
                    </a:lnTo>
                    <a:lnTo>
                      <a:pt x="1139" y="819"/>
                    </a:lnTo>
                    <a:lnTo>
                      <a:pt x="1083" y="805"/>
                    </a:lnTo>
                    <a:lnTo>
                      <a:pt x="936" y="765"/>
                    </a:lnTo>
                    <a:lnTo>
                      <a:pt x="756" y="695"/>
                    </a:lnTo>
                    <a:lnTo>
                      <a:pt x="554" y="617"/>
                    </a:lnTo>
                    <a:lnTo>
                      <a:pt x="358" y="524"/>
                    </a:lnTo>
                    <a:lnTo>
                      <a:pt x="187" y="438"/>
                    </a:lnTo>
                    <a:lnTo>
                      <a:pt x="117" y="398"/>
                    </a:lnTo>
                    <a:lnTo>
                      <a:pt x="63" y="360"/>
                    </a:lnTo>
                    <a:lnTo>
                      <a:pt x="23" y="328"/>
                    </a:lnTo>
                    <a:lnTo>
                      <a:pt x="0" y="305"/>
                    </a:lnTo>
                    <a:lnTo>
                      <a:pt x="0" y="250"/>
                    </a:lnTo>
                    <a:lnTo>
                      <a:pt x="0" y="196"/>
                    </a:lnTo>
                    <a:lnTo>
                      <a:pt x="16" y="149"/>
                    </a:lnTo>
                    <a:lnTo>
                      <a:pt x="39" y="102"/>
                    </a:lnTo>
                    <a:lnTo>
                      <a:pt x="78" y="24"/>
                    </a:lnTo>
                    <a:lnTo>
                      <a:pt x="101" y="0"/>
                    </a:lnTo>
                    <a:lnTo>
                      <a:pt x="210" y="86"/>
                    </a:lnTo>
                    <a:lnTo>
                      <a:pt x="335" y="173"/>
                    </a:lnTo>
                    <a:lnTo>
                      <a:pt x="484" y="266"/>
                    </a:lnTo>
                    <a:lnTo>
                      <a:pt x="655" y="360"/>
                    </a:lnTo>
                    <a:lnTo>
                      <a:pt x="748" y="398"/>
                    </a:lnTo>
                    <a:lnTo>
                      <a:pt x="835" y="430"/>
                    </a:lnTo>
                    <a:lnTo>
                      <a:pt x="920" y="453"/>
                    </a:lnTo>
                    <a:lnTo>
                      <a:pt x="1006" y="468"/>
                    </a:lnTo>
                    <a:lnTo>
                      <a:pt x="1092" y="468"/>
                    </a:lnTo>
                    <a:lnTo>
                      <a:pt x="1169" y="4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5" name="Freeform 315"/>
              <p:cNvSpPr>
                <a:spLocks/>
              </p:cNvSpPr>
              <p:nvPr/>
            </p:nvSpPr>
            <p:spPr bwMode="auto">
              <a:xfrm>
                <a:off x="4449" y="1852"/>
                <a:ext cx="35" cy="21"/>
              </a:xfrm>
              <a:custGeom>
                <a:avLst/>
                <a:gdLst/>
                <a:ahLst/>
                <a:cxnLst>
                  <a:cxn ang="0">
                    <a:pos x="328" y="8"/>
                  </a:cxn>
                  <a:cxn ang="0">
                    <a:pos x="445" y="133"/>
                  </a:cxn>
                  <a:cxn ang="0">
                    <a:pos x="522" y="219"/>
                  </a:cxn>
                  <a:cxn ang="0">
                    <a:pos x="546" y="257"/>
                  </a:cxn>
                  <a:cxn ang="0">
                    <a:pos x="554" y="289"/>
                  </a:cxn>
                  <a:cxn ang="0">
                    <a:pos x="538" y="304"/>
                  </a:cxn>
                  <a:cxn ang="0">
                    <a:pos x="515" y="320"/>
                  </a:cxn>
                  <a:cxn ang="0">
                    <a:pos x="476" y="336"/>
                  </a:cxn>
                  <a:cxn ang="0">
                    <a:pos x="421" y="336"/>
                  </a:cxn>
                  <a:cxn ang="0">
                    <a:pos x="351" y="328"/>
                  </a:cxn>
                  <a:cxn ang="0">
                    <a:pos x="274" y="297"/>
                  </a:cxn>
                  <a:cxn ang="0">
                    <a:pos x="188" y="250"/>
                  </a:cxn>
                  <a:cxn ang="0">
                    <a:pos x="87" y="180"/>
                  </a:cxn>
                  <a:cxn ang="0">
                    <a:pos x="40" y="140"/>
                  </a:cxn>
                  <a:cxn ang="0">
                    <a:pos x="16" y="109"/>
                  </a:cxn>
                  <a:cxn ang="0">
                    <a:pos x="0" y="86"/>
                  </a:cxn>
                  <a:cxn ang="0">
                    <a:pos x="0" y="63"/>
                  </a:cxn>
                  <a:cxn ang="0">
                    <a:pos x="8" y="39"/>
                  </a:cxn>
                  <a:cxn ang="0">
                    <a:pos x="24" y="23"/>
                  </a:cxn>
                  <a:cxn ang="0">
                    <a:pos x="47" y="16"/>
                  </a:cxn>
                  <a:cxn ang="0">
                    <a:pos x="78" y="8"/>
                  </a:cxn>
                  <a:cxn ang="0">
                    <a:pos x="148" y="0"/>
                  </a:cxn>
                  <a:cxn ang="0">
                    <a:pos x="218" y="0"/>
                  </a:cxn>
                  <a:cxn ang="0">
                    <a:pos x="328" y="8"/>
                  </a:cxn>
                </a:cxnLst>
                <a:rect l="0" t="0" r="r" b="b"/>
                <a:pathLst>
                  <a:path w="554" h="336">
                    <a:moveTo>
                      <a:pt x="328" y="8"/>
                    </a:moveTo>
                    <a:lnTo>
                      <a:pt x="445" y="133"/>
                    </a:lnTo>
                    <a:lnTo>
                      <a:pt x="522" y="219"/>
                    </a:lnTo>
                    <a:lnTo>
                      <a:pt x="546" y="257"/>
                    </a:lnTo>
                    <a:lnTo>
                      <a:pt x="554" y="289"/>
                    </a:lnTo>
                    <a:lnTo>
                      <a:pt x="538" y="304"/>
                    </a:lnTo>
                    <a:lnTo>
                      <a:pt x="515" y="320"/>
                    </a:lnTo>
                    <a:lnTo>
                      <a:pt x="476" y="336"/>
                    </a:lnTo>
                    <a:lnTo>
                      <a:pt x="421" y="336"/>
                    </a:lnTo>
                    <a:lnTo>
                      <a:pt x="351" y="328"/>
                    </a:lnTo>
                    <a:lnTo>
                      <a:pt x="274" y="297"/>
                    </a:lnTo>
                    <a:lnTo>
                      <a:pt x="188" y="250"/>
                    </a:lnTo>
                    <a:lnTo>
                      <a:pt x="87" y="180"/>
                    </a:lnTo>
                    <a:lnTo>
                      <a:pt x="40" y="140"/>
                    </a:lnTo>
                    <a:lnTo>
                      <a:pt x="16" y="109"/>
                    </a:lnTo>
                    <a:lnTo>
                      <a:pt x="0" y="86"/>
                    </a:lnTo>
                    <a:lnTo>
                      <a:pt x="0" y="63"/>
                    </a:lnTo>
                    <a:lnTo>
                      <a:pt x="8" y="39"/>
                    </a:lnTo>
                    <a:lnTo>
                      <a:pt x="24" y="23"/>
                    </a:lnTo>
                    <a:lnTo>
                      <a:pt x="47" y="16"/>
                    </a:lnTo>
                    <a:lnTo>
                      <a:pt x="78" y="8"/>
                    </a:lnTo>
                    <a:lnTo>
                      <a:pt x="148" y="0"/>
                    </a:lnTo>
                    <a:lnTo>
                      <a:pt x="218" y="0"/>
                    </a:lnTo>
                    <a:lnTo>
                      <a:pt x="328" y="8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6" name="Freeform 316"/>
              <p:cNvSpPr>
                <a:spLocks/>
              </p:cNvSpPr>
              <p:nvPr/>
            </p:nvSpPr>
            <p:spPr bwMode="auto">
              <a:xfrm>
                <a:off x="4449" y="1856"/>
                <a:ext cx="35" cy="17"/>
              </a:xfrm>
              <a:custGeom>
                <a:avLst/>
                <a:gdLst/>
                <a:ahLst/>
                <a:cxnLst>
                  <a:cxn ang="0">
                    <a:pos x="391" y="180"/>
                  </a:cxn>
                  <a:cxn ang="0">
                    <a:pos x="414" y="180"/>
                  </a:cxn>
                  <a:cxn ang="0">
                    <a:pos x="437" y="164"/>
                  </a:cxn>
                  <a:cxn ang="0">
                    <a:pos x="461" y="141"/>
                  </a:cxn>
                  <a:cxn ang="0">
                    <a:pos x="476" y="117"/>
                  </a:cxn>
                  <a:cxn ang="0">
                    <a:pos x="476" y="110"/>
                  </a:cxn>
                  <a:cxn ang="0">
                    <a:pos x="522" y="164"/>
                  </a:cxn>
                  <a:cxn ang="0">
                    <a:pos x="554" y="203"/>
                  </a:cxn>
                  <a:cxn ang="0">
                    <a:pos x="554" y="219"/>
                  </a:cxn>
                  <a:cxn ang="0">
                    <a:pos x="538" y="234"/>
                  </a:cxn>
                  <a:cxn ang="0">
                    <a:pos x="515" y="250"/>
                  </a:cxn>
                  <a:cxn ang="0">
                    <a:pos x="476" y="266"/>
                  </a:cxn>
                  <a:cxn ang="0">
                    <a:pos x="421" y="266"/>
                  </a:cxn>
                  <a:cxn ang="0">
                    <a:pos x="351" y="258"/>
                  </a:cxn>
                  <a:cxn ang="0">
                    <a:pos x="274" y="227"/>
                  </a:cxn>
                  <a:cxn ang="0">
                    <a:pos x="188" y="180"/>
                  </a:cxn>
                  <a:cxn ang="0">
                    <a:pos x="87" y="110"/>
                  </a:cxn>
                  <a:cxn ang="0">
                    <a:pos x="47" y="79"/>
                  </a:cxn>
                  <a:cxn ang="0">
                    <a:pos x="24" y="47"/>
                  </a:cxn>
                  <a:cxn ang="0">
                    <a:pos x="8" y="24"/>
                  </a:cxn>
                  <a:cxn ang="0">
                    <a:pos x="0" y="0"/>
                  </a:cxn>
                  <a:cxn ang="0">
                    <a:pos x="204" y="110"/>
                  </a:cxn>
                  <a:cxn ang="0">
                    <a:pos x="320" y="157"/>
                  </a:cxn>
                  <a:cxn ang="0">
                    <a:pos x="359" y="172"/>
                  </a:cxn>
                  <a:cxn ang="0">
                    <a:pos x="391" y="180"/>
                  </a:cxn>
                </a:cxnLst>
                <a:rect l="0" t="0" r="r" b="b"/>
                <a:pathLst>
                  <a:path w="554" h="266">
                    <a:moveTo>
                      <a:pt x="391" y="180"/>
                    </a:moveTo>
                    <a:lnTo>
                      <a:pt x="414" y="180"/>
                    </a:lnTo>
                    <a:lnTo>
                      <a:pt x="437" y="164"/>
                    </a:lnTo>
                    <a:lnTo>
                      <a:pt x="461" y="141"/>
                    </a:lnTo>
                    <a:lnTo>
                      <a:pt x="476" y="117"/>
                    </a:lnTo>
                    <a:lnTo>
                      <a:pt x="476" y="110"/>
                    </a:lnTo>
                    <a:lnTo>
                      <a:pt x="522" y="164"/>
                    </a:lnTo>
                    <a:lnTo>
                      <a:pt x="554" y="203"/>
                    </a:lnTo>
                    <a:lnTo>
                      <a:pt x="554" y="219"/>
                    </a:lnTo>
                    <a:lnTo>
                      <a:pt x="538" y="234"/>
                    </a:lnTo>
                    <a:lnTo>
                      <a:pt x="515" y="250"/>
                    </a:lnTo>
                    <a:lnTo>
                      <a:pt x="476" y="266"/>
                    </a:lnTo>
                    <a:lnTo>
                      <a:pt x="421" y="266"/>
                    </a:lnTo>
                    <a:lnTo>
                      <a:pt x="351" y="258"/>
                    </a:lnTo>
                    <a:lnTo>
                      <a:pt x="274" y="227"/>
                    </a:lnTo>
                    <a:lnTo>
                      <a:pt x="188" y="180"/>
                    </a:lnTo>
                    <a:lnTo>
                      <a:pt x="87" y="110"/>
                    </a:lnTo>
                    <a:lnTo>
                      <a:pt x="47" y="79"/>
                    </a:lnTo>
                    <a:lnTo>
                      <a:pt x="24" y="47"/>
                    </a:lnTo>
                    <a:lnTo>
                      <a:pt x="8" y="24"/>
                    </a:lnTo>
                    <a:lnTo>
                      <a:pt x="0" y="0"/>
                    </a:lnTo>
                    <a:lnTo>
                      <a:pt x="204" y="110"/>
                    </a:lnTo>
                    <a:lnTo>
                      <a:pt x="320" y="157"/>
                    </a:lnTo>
                    <a:lnTo>
                      <a:pt x="359" y="172"/>
                    </a:lnTo>
                    <a:lnTo>
                      <a:pt x="391" y="18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7" name="Freeform 317"/>
              <p:cNvSpPr>
                <a:spLocks/>
              </p:cNvSpPr>
              <p:nvPr/>
            </p:nvSpPr>
            <p:spPr bwMode="auto">
              <a:xfrm>
                <a:off x="4410" y="1652"/>
                <a:ext cx="100" cy="211"/>
              </a:xfrm>
              <a:custGeom>
                <a:avLst/>
                <a:gdLst/>
                <a:ahLst/>
                <a:cxnLst>
                  <a:cxn ang="0">
                    <a:pos x="1537" y="272"/>
                  </a:cxn>
                  <a:cxn ang="0">
                    <a:pos x="1583" y="1154"/>
                  </a:cxn>
                  <a:cxn ang="0">
                    <a:pos x="1591" y="1693"/>
                  </a:cxn>
                  <a:cxn ang="0">
                    <a:pos x="1576" y="1857"/>
                  </a:cxn>
                  <a:cxn ang="0">
                    <a:pos x="1482" y="2114"/>
                  </a:cxn>
                  <a:cxn ang="0">
                    <a:pos x="1217" y="2707"/>
                  </a:cxn>
                  <a:cxn ang="0">
                    <a:pos x="1170" y="2855"/>
                  </a:cxn>
                  <a:cxn ang="0">
                    <a:pos x="1170" y="2934"/>
                  </a:cxn>
                  <a:cxn ang="0">
                    <a:pos x="1225" y="3042"/>
                  </a:cxn>
                  <a:cxn ang="0">
                    <a:pos x="1233" y="3105"/>
                  </a:cxn>
                  <a:cxn ang="0">
                    <a:pos x="1209" y="3136"/>
                  </a:cxn>
                  <a:cxn ang="0">
                    <a:pos x="1116" y="3191"/>
                  </a:cxn>
                  <a:cxn ang="0">
                    <a:pos x="1076" y="3245"/>
                  </a:cxn>
                  <a:cxn ang="0">
                    <a:pos x="1085" y="3292"/>
                  </a:cxn>
                  <a:cxn ang="0">
                    <a:pos x="1123" y="3355"/>
                  </a:cxn>
                  <a:cxn ang="0">
                    <a:pos x="1100" y="3370"/>
                  </a:cxn>
                  <a:cxn ang="0">
                    <a:pos x="858" y="3370"/>
                  </a:cxn>
                  <a:cxn ang="0">
                    <a:pos x="508" y="3331"/>
                  </a:cxn>
                  <a:cxn ang="0">
                    <a:pos x="258" y="3269"/>
                  </a:cxn>
                  <a:cxn ang="0">
                    <a:pos x="133" y="3214"/>
                  </a:cxn>
                  <a:cxn ang="0">
                    <a:pos x="40" y="3121"/>
                  </a:cxn>
                  <a:cxn ang="0">
                    <a:pos x="0" y="3042"/>
                  </a:cxn>
                  <a:cxn ang="0">
                    <a:pos x="32" y="2995"/>
                  </a:cxn>
                  <a:cxn ang="0">
                    <a:pos x="102" y="2948"/>
                  </a:cxn>
                  <a:cxn ang="0">
                    <a:pos x="173" y="2887"/>
                  </a:cxn>
                  <a:cxn ang="0">
                    <a:pos x="243" y="2739"/>
                  </a:cxn>
                  <a:cxn ang="0">
                    <a:pos x="351" y="2442"/>
                  </a:cxn>
                  <a:cxn ang="0">
                    <a:pos x="445" y="2138"/>
                  </a:cxn>
                  <a:cxn ang="0">
                    <a:pos x="477" y="1927"/>
                  </a:cxn>
                  <a:cxn ang="0">
                    <a:pos x="461" y="1802"/>
                  </a:cxn>
                  <a:cxn ang="0">
                    <a:pos x="430" y="1623"/>
                  </a:cxn>
                  <a:cxn ang="0">
                    <a:pos x="445" y="1560"/>
                  </a:cxn>
                  <a:cxn ang="0">
                    <a:pos x="477" y="1536"/>
                  </a:cxn>
                  <a:cxn ang="0">
                    <a:pos x="523" y="1529"/>
                  </a:cxn>
                  <a:cxn ang="0">
                    <a:pos x="547" y="1475"/>
                  </a:cxn>
                  <a:cxn ang="0">
                    <a:pos x="523" y="1326"/>
                  </a:cxn>
                  <a:cxn ang="0">
                    <a:pos x="437" y="1092"/>
                  </a:cxn>
                  <a:cxn ang="0">
                    <a:pos x="351" y="897"/>
                  </a:cxn>
                  <a:cxn ang="0">
                    <a:pos x="383" y="733"/>
                  </a:cxn>
                  <a:cxn ang="0">
                    <a:pos x="445" y="569"/>
                  </a:cxn>
                  <a:cxn ang="0">
                    <a:pos x="547" y="382"/>
                  </a:cxn>
                  <a:cxn ang="0">
                    <a:pos x="695" y="211"/>
                  </a:cxn>
                  <a:cxn ang="0">
                    <a:pos x="788" y="132"/>
                  </a:cxn>
                  <a:cxn ang="0">
                    <a:pos x="898" y="78"/>
                  </a:cxn>
                  <a:cxn ang="0">
                    <a:pos x="1030" y="31"/>
                  </a:cxn>
                  <a:cxn ang="0">
                    <a:pos x="1170" y="8"/>
                  </a:cxn>
                  <a:cxn ang="0">
                    <a:pos x="1334" y="8"/>
                  </a:cxn>
                  <a:cxn ang="0">
                    <a:pos x="1521" y="31"/>
                  </a:cxn>
                </a:cxnLst>
                <a:rect l="0" t="0" r="r" b="b"/>
                <a:pathLst>
                  <a:path w="1591" h="3378">
                    <a:moveTo>
                      <a:pt x="1521" y="31"/>
                    </a:moveTo>
                    <a:lnTo>
                      <a:pt x="1537" y="272"/>
                    </a:lnTo>
                    <a:lnTo>
                      <a:pt x="1567" y="834"/>
                    </a:lnTo>
                    <a:lnTo>
                      <a:pt x="1583" y="1154"/>
                    </a:lnTo>
                    <a:lnTo>
                      <a:pt x="1591" y="1451"/>
                    </a:lnTo>
                    <a:lnTo>
                      <a:pt x="1591" y="1693"/>
                    </a:lnTo>
                    <a:lnTo>
                      <a:pt x="1583" y="1787"/>
                    </a:lnTo>
                    <a:lnTo>
                      <a:pt x="1576" y="1857"/>
                    </a:lnTo>
                    <a:lnTo>
                      <a:pt x="1537" y="1974"/>
                    </a:lnTo>
                    <a:lnTo>
                      <a:pt x="1482" y="2114"/>
                    </a:lnTo>
                    <a:lnTo>
                      <a:pt x="1342" y="2426"/>
                    </a:lnTo>
                    <a:lnTo>
                      <a:pt x="1217" y="2707"/>
                    </a:lnTo>
                    <a:lnTo>
                      <a:pt x="1178" y="2816"/>
                    </a:lnTo>
                    <a:lnTo>
                      <a:pt x="1170" y="2855"/>
                    </a:lnTo>
                    <a:lnTo>
                      <a:pt x="1162" y="2887"/>
                    </a:lnTo>
                    <a:lnTo>
                      <a:pt x="1170" y="2934"/>
                    </a:lnTo>
                    <a:lnTo>
                      <a:pt x="1186" y="2972"/>
                    </a:lnTo>
                    <a:lnTo>
                      <a:pt x="1225" y="3042"/>
                    </a:lnTo>
                    <a:lnTo>
                      <a:pt x="1240" y="3081"/>
                    </a:lnTo>
                    <a:lnTo>
                      <a:pt x="1233" y="3105"/>
                    </a:lnTo>
                    <a:lnTo>
                      <a:pt x="1225" y="3121"/>
                    </a:lnTo>
                    <a:lnTo>
                      <a:pt x="1209" y="3136"/>
                    </a:lnTo>
                    <a:lnTo>
                      <a:pt x="1162" y="3168"/>
                    </a:lnTo>
                    <a:lnTo>
                      <a:pt x="1116" y="3191"/>
                    </a:lnTo>
                    <a:lnTo>
                      <a:pt x="1085" y="3222"/>
                    </a:lnTo>
                    <a:lnTo>
                      <a:pt x="1076" y="3245"/>
                    </a:lnTo>
                    <a:lnTo>
                      <a:pt x="1076" y="3269"/>
                    </a:lnTo>
                    <a:lnTo>
                      <a:pt x="1085" y="3292"/>
                    </a:lnTo>
                    <a:lnTo>
                      <a:pt x="1100" y="3315"/>
                    </a:lnTo>
                    <a:lnTo>
                      <a:pt x="1123" y="3355"/>
                    </a:lnTo>
                    <a:lnTo>
                      <a:pt x="1123" y="3362"/>
                    </a:lnTo>
                    <a:lnTo>
                      <a:pt x="1100" y="3370"/>
                    </a:lnTo>
                    <a:lnTo>
                      <a:pt x="999" y="3378"/>
                    </a:lnTo>
                    <a:lnTo>
                      <a:pt x="858" y="3370"/>
                    </a:lnTo>
                    <a:lnTo>
                      <a:pt x="687" y="3355"/>
                    </a:lnTo>
                    <a:lnTo>
                      <a:pt x="508" y="3331"/>
                    </a:lnTo>
                    <a:lnTo>
                      <a:pt x="336" y="3292"/>
                    </a:lnTo>
                    <a:lnTo>
                      <a:pt x="258" y="3269"/>
                    </a:lnTo>
                    <a:lnTo>
                      <a:pt x="196" y="3238"/>
                    </a:lnTo>
                    <a:lnTo>
                      <a:pt x="133" y="3214"/>
                    </a:lnTo>
                    <a:lnTo>
                      <a:pt x="94" y="3182"/>
                    </a:lnTo>
                    <a:lnTo>
                      <a:pt x="40" y="3121"/>
                    </a:lnTo>
                    <a:lnTo>
                      <a:pt x="9" y="3074"/>
                    </a:lnTo>
                    <a:lnTo>
                      <a:pt x="0" y="3042"/>
                    </a:lnTo>
                    <a:lnTo>
                      <a:pt x="9" y="3019"/>
                    </a:lnTo>
                    <a:lnTo>
                      <a:pt x="32" y="2995"/>
                    </a:lnTo>
                    <a:lnTo>
                      <a:pt x="63" y="2972"/>
                    </a:lnTo>
                    <a:lnTo>
                      <a:pt x="102" y="2948"/>
                    </a:lnTo>
                    <a:lnTo>
                      <a:pt x="149" y="2910"/>
                    </a:lnTo>
                    <a:lnTo>
                      <a:pt x="173" y="2887"/>
                    </a:lnTo>
                    <a:lnTo>
                      <a:pt x="196" y="2847"/>
                    </a:lnTo>
                    <a:lnTo>
                      <a:pt x="243" y="2739"/>
                    </a:lnTo>
                    <a:lnTo>
                      <a:pt x="304" y="2598"/>
                    </a:lnTo>
                    <a:lnTo>
                      <a:pt x="351" y="2442"/>
                    </a:lnTo>
                    <a:lnTo>
                      <a:pt x="407" y="2286"/>
                    </a:lnTo>
                    <a:lnTo>
                      <a:pt x="445" y="2138"/>
                    </a:lnTo>
                    <a:lnTo>
                      <a:pt x="468" y="2013"/>
                    </a:lnTo>
                    <a:lnTo>
                      <a:pt x="477" y="1927"/>
                    </a:lnTo>
                    <a:lnTo>
                      <a:pt x="468" y="1864"/>
                    </a:lnTo>
                    <a:lnTo>
                      <a:pt x="461" y="1802"/>
                    </a:lnTo>
                    <a:lnTo>
                      <a:pt x="430" y="1677"/>
                    </a:lnTo>
                    <a:lnTo>
                      <a:pt x="430" y="1623"/>
                    </a:lnTo>
                    <a:lnTo>
                      <a:pt x="437" y="1576"/>
                    </a:lnTo>
                    <a:lnTo>
                      <a:pt x="445" y="1560"/>
                    </a:lnTo>
                    <a:lnTo>
                      <a:pt x="461" y="1545"/>
                    </a:lnTo>
                    <a:lnTo>
                      <a:pt x="477" y="1536"/>
                    </a:lnTo>
                    <a:lnTo>
                      <a:pt x="500" y="1536"/>
                    </a:lnTo>
                    <a:lnTo>
                      <a:pt x="523" y="1529"/>
                    </a:lnTo>
                    <a:lnTo>
                      <a:pt x="538" y="1506"/>
                    </a:lnTo>
                    <a:lnTo>
                      <a:pt x="547" y="1475"/>
                    </a:lnTo>
                    <a:lnTo>
                      <a:pt x="547" y="1428"/>
                    </a:lnTo>
                    <a:lnTo>
                      <a:pt x="523" y="1326"/>
                    </a:lnTo>
                    <a:lnTo>
                      <a:pt x="484" y="1209"/>
                    </a:lnTo>
                    <a:lnTo>
                      <a:pt x="437" y="1092"/>
                    </a:lnTo>
                    <a:lnTo>
                      <a:pt x="398" y="998"/>
                    </a:lnTo>
                    <a:lnTo>
                      <a:pt x="351" y="897"/>
                    </a:lnTo>
                    <a:lnTo>
                      <a:pt x="360" y="850"/>
                    </a:lnTo>
                    <a:lnTo>
                      <a:pt x="383" y="733"/>
                    </a:lnTo>
                    <a:lnTo>
                      <a:pt x="414" y="655"/>
                    </a:lnTo>
                    <a:lnTo>
                      <a:pt x="445" y="569"/>
                    </a:lnTo>
                    <a:lnTo>
                      <a:pt x="492" y="476"/>
                    </a:lnTo>
                    <a:lnTo>
                      <a:pt x="547" y="382"/>
                    </a:lnTo>
                    <a:lnTo>
                      <a:pt x="609" y="296"/>
                    </a:lnTo>
                    <a:lnTo>
                      <a:pt x="695" y="211"/>
                    </a:lnTo>
                    <a:lnTo>
                      <a:pt x="741" y="171"/>
                    </a:lnTo>
                    <a:lnTo>
                      <a:pt x="788" y="132"/>
                    </a:lnTo>
                    <a:lnTo>
                      <a:pt x="842" y="101"/>
                    </a:lnTo>
                    <a:lnTo>
                      <a:pt x="898" y="78"/>
                    </a:lnTo>
                    <a:lnTo>
                      <a:pt x="959" y="47"/>
                    </a:lnTo>
                    <a:lnTo>
                      <a:pt x="1030" y="31"/>
                    </a:lnTo>
                    <a:lnTo>
                      <a:pt x="1100" y="15"/>
                    </a:lnTo>
                    <a:lnTo>
                      <a:pt x="1170" y="8"/>
                    </a:lnTo>
                    <a:lnTo>
                      <a:pt x="1249" y="0"/>
                    </a:lnTo>
                    <a:lnTo>
                      <a:pt x="1334" y="8"/>
                    </a:lnTo>
                    <a:lnTo>
                      <a:pt x="1427" y="15"/>
                    </a:lnTo>
                    <a:lnTo>
                      <a:pt x="1521" y="31"/>
                    </a:lnTo>
                    <a:close/>
                  </a:path>
                </a:pathLst>
              </a:custGeom>
              <a:solidFill>
                <a:srgbClr val="0071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8" name="Freeform 318"/>
              <p:cNvSpPr>
                <a:spLocks/>
              </p:cNvSpPr>
              <p:nvPr/>
            </p:nvSpPr>
            <p:spPr bwMode="auto">
              <a:xfrm>
                <a:off x="4428" y="1666"/>
                <a:ext cx="82" cy="197"/>
              </a:xfrm>
              <a:custGeom>
                <a:avLst/>
                <a:gdLst/>
                <a:ahLst/>
                <a:cxnLst>
                  <a:cxn ang="0">
                    <a:pos x="1131" y="117"/>
                  </a:cxn>
                  <a:cxn ang="0">
                    <a:pos x="842" y="23"/>
                  </a:cxn>
                  <a:cxn ang="0">
                    <a:pos x="632" y="0"/>
                  </a:cxn>
                  <a:cxn ang="0">
                    <a:pos x="500" y="8"/>
                  </a:cxn>
                  <a:cxn ang="0">
                    <a:pos x="390" y="55"/>
                  </a:cxn>
                  <a:cxn ang="0">
                    <a:pos x="297" y="125"/>
                  </a:cxn>
                  <a:cxn ang="0">
                    <a:pos x="273" y="242"/>
                  </a:cxn>
                  <a:cxn ang="0">
                    <a:pos x="313" y="383"/>
                  </a:cxn>
                  <a:cxn ang="0">
                    <a:pos x="390" y="531"/>
                  </a:cxn>
                  <a:cxn ang="0">
                    <a:pos x="444" y="577"/>
                  </a:cxn>
                  <a:cxn ang="0">
                    <a:pos x="515" y="593"/>
                  </a:cxn>
                  <a:cxn ang="0">
                    <a:pos x="702" y="632"/>
                  </a:cxn>
                  <a:cxn ang="0">
                    <a:pos x="912" y="710"/>
                  </a:cxn>
                  <a:cxn ang="0">
                    <a:pos x="1076" y="804"/>
                  </a:cxn>
                  <a:cxn ang="0">
                    <a:pos x="1139" y="866"/>
                  </a:cxn>
                  <a:cxn ang="0">
                    <a:pos x="1155" y="1053"/>
                  </a:cxn>
                  <a:cxn ang="0">
                    <a:pos x="1170" y="1474"/>
                  </a:cxn>
                  <a:cxn ang="0">
                    <a:pos x="1162" y="1638"/>
                  </a:cxn>
                  <a:cxn ang="0">
                    <a:pos x="1139" y="1701"/>
                  </a:cxn>
                  <a:cxn ang="0">
                    <a:pos x="1061" y="1708"/>
                  </a:cxn>
                  <a:cxn ang="0">
                    <a:pos x="655" y="1678"/>
                  </a:cxn>
                  <a:cxn ang="0">
                    <a:pos x="406" y="1678"/>
                  </a:cxn>
                  <a:cxn ang="0">
                    <a:pos x="343" y="1701"/>
                  </a:cxn>
                  <a:cxn ang="0">
                    <a:pos x="336" y="1717"/>
                  </a:cxn>
                  <a:cxn ang="0">
                    <a:pos x="406" y="1795"/>
                  </a:cxn>
                  <a:cxn ang="0">
                    <a:pos x="624" y="1928"/>
                  </a:cxn>
                  <a:cxn ang="0">
                    <a:pos x="725" y="2005"/>
                  </a:cxn>
                  <a:cxn ang="0">
                    <a:pos x="764" y="2068"/>
                  </a:cxn>
                  <a:cxn ang="0">
                    <a:pos x="788" y="2138"/>
                  </a:cxn>
                  <a:cxn ang="0">
                    <a:pos x="772" y="2263"/>
                  </a:cxn>
                  <a:cxn ang="0">
                    <a:pos x="718" y="2450"/>
                  </a:cxn>
                  <a:cxn ang="0">
                    <a:pos x="640" y="2621"/>
                  </a:cxn>
                  <a:cxn ang="0">
                    <a:pos x="570" y="2708"/>
                  </a:cxn>
                  <a:cxn ang="0">
                    <a:pos x="507" y="2738"/>
                  </a:cxn>
                  <a:cxn ang="0">
                    <a:pos x="304" y="2746"/>
                  </a:cxn>
                  <a:cxn ang="0">
                    <a:pos x="117" y="2754"/>
                  </a:cxn>
                  <a:cxn ang="0">
                    <a:pos x="23" y="2769"/>
                  </a:cxn>
                  <a:cxn ang="0">
                    <a:pos x="0" y="2793"/>
                  </a:cxn>
                  <a:cxn ang="0">
                    <a:pos x="32" y="2825"/>
                  </a:cxn>
                  <a:cxn ang="0">
                    <a:pos x="156" y="2895"/>
                  </a:cxn>
                  <a:cxn ang="0">
                    <a:pos x="453" y="3136"/>
                  </a:cxn>
                  <a:cxn ang="0">
                    <a:pos x="741" y="3152"/>
                  </a:cxn>
                  <a:cxn ang="0">
                    <a:pos x="842" y="3136"/>
                  </a:cxn>
                  <a:cxn ang="0">
                    <a:pos x="819" y="3089"/>
                  </a:cxn>
                  <a:cxn ang="0">
                    <a:pos x="795" y="3043"/>
                  </a:cxn>
                  <a:cxn ang="0">
                    <a:pos x="804" y="2996"/>
                  </a:cxn>
                  <a:cxn ang="0">
                    <a:pos x="881" y="2942"/>
                  </a:cxn>
                  <a:cxn ang="0">
                    <a:pos x="944" y="2895"/>
                  </a:cxn>
                  <a:cxn ang="0">
                    <a:pos x="959" y="2855"/>
                  </a:cxn>
                  <a:cxn ang="0">
                    <a:pos x="905" y="2746"/>
                  </a:cxn>
                  <a:cxn ang="0">
                    <a:pos x="881" y="2661"/>
                  </a:cxn>
                  <a:cxn ang="0">
                    <a:pos x="897" y="2590"/>
                  </a:cxn>
                  <a:cxn ang="0">
                    <a:pos x="1061" y="2200"/>
                  </a:cxn>
                  <a:cxn ang="0">
                    <a:pos x="1256" y="1748"/>
                  </a:cxn>
                  <a:cxn ang="0">
                    <a:pos x="1302" y="1530"/>
                  </a:cxn>
                  <a:cxn ang="0">
                    <a:pos x="1310" y="1006"/>
                  </a:cxn>
                  <a:cxn ang="0">
                    <a:pos x="1263" y="179"/>
                  </a:cxn>
                </a:cxnLst>
                <a:rect l="0" t="0" r="r" b="b"/>
                <a:pathLst>
                  <a:path w="1310" h="3152">
                    <a:moveTo>
                      <a:pt x="1263" y="179"/>
                    </a:moveTo>
                    <a:lnTo>
                      <a:pt x="1131" y="117"/>
                    </a:lnTo>
                    <a:lnTo>
                      <a:pt x="982" y="70"/>
                    </a:lnTo>
                    <a:lnTo>
                      <a:pt x="842" y="23"/>
                    </a:lnTo>
                    <a:lnTo>
                      <a:pt x="694" y="0"/>
                    </a:lnTo>
                    <a:lnTo>
                      <a:pt x="632" y="0"/>
                    </a:lnTo>
                    <a:lnTo>
                      <a:pt x="561" y="0"/>
                    </a:lnTo>
                    <a:lnTo>
                      <a:pt x="500" y="8"/>
                    </a:lnTo>
                    <a:lnTo>
                      <a:pt x="444" y="23"/>
                    </a:lnTo>
                    <a:lnTo>
                      <a:pt x="390" y="55"/>
                    </a:lnTo>
                    <a:lnTo>
                      <a:pt x="336" y="86"/>
                    </a:lnTo>
                    <a:lnTo>
                      <a:pt x="297" y="125"/>
                    </a:lnTo>
                    <a:lnTo>
                      <a:pt x="257" y="179"/>
                    </a:lnTo>
                    <a:lnTo>
                      <a:pt x="273" y="242"/>
                    </a:lnTo>
                    <a:lnTo>
                      <a:pt x="289" y="304"/>
                    </a:lnTo>
                    <a:lnTo>
                      <a:pt x="313" y="383"/>
                    </a:lnTo>
                    <a:lnTo>
                      <a:pt x="343" y="460"/>
                    </a:lnTo>
                    <a:lnTo>
                      <a:pt x="390" y="531"/>
                    </a:lnTo>
                    <a:lnTo>
                      <a:pt x="414" y="554"/>
                    </a:lnTo>
                    <a:lnTo>
                      <a:pt x="444" y="577"/>
                    </a:lnTo>
                    <a:lnTo>
                      <a:pt x="484" y="593"/>
                    </a:lnTo>
                    <a:lnTo>
                      <a:pt x="515" y="593"/>
                    </a:lnTo>
                    <a:lnTo>
                      <a:pt x="608" y="608"/>
                    </a:lnTo>
                    <a:lnTo>
                      <a:pt x="702" y="632"/>
                    </a:lnTo>
                    <a:lnTo>
                      <a:pt x="811" y="664"/>
                    </a:lnTo>
                    <a:lnTo>
                      <a:pt x="912" y="710"/>
                    </a:lnTo>
                    <a:lnTo>
                      <a:pt x="1006" y="757"/>
                    </a:lnTo>
                    <a:lnTo>
                      <a:pt x="1076" y="804"/>
                    </a:lnTo>
                    <a:lnTo>
                      <a:pt x="1131" y="851"/>
                    </a:lnTo>
                    <a:lnTo>
                      <a:pt x="1139" y="866"/>
                    </a:lnTo>
                    <a:lnTo>
                      <a:pt x="1146" y="889"/>
                    </a:lnTo>
                    <a:lnTo>
                      <a:pt x="1155" y="1053"/>
                    </a:lnTo>
                    <a:lnTo>
                      <a:pt x="1170" y="1334"/>
                    </a:lnTo>
                    <a:lnTo>
                      <a:pt x="1170" y="1474"/>
                    </a:lnTo>
                    <a:lnTo>
                      <a:pt x="1170" y="1591"/>
                    </a:lnTo>
                    <a:lnTo>
                      <a:pt x="1162" y="1638"/>
                    </a:lnTo>
                    <a:lnTo>
                      <a:pt x="1155" y="1678"/>
                    </a:lnTo>
                    <a:lnTo>
                      <a:pt x="1139" y="1701"/>
                    </a:lnTo>
                    <a:lnTo>
                      <a:pt x="1123" y="1708"/>
                    </a:lnTo>
                    <a:lnTo>
                      <a:pt x="1061" y="1708"/>
                    </a:lnTo>
                    <a:lnTo>
                      <a:pt x="944" y="1701"/>
                    </a:lnTo>
                    <a:lnTo>
                      <a:pt x="655" y="1678"/>
                    </a:lnTo>
                    <a:lnTo>
                      <a:pt x="515" y="1670"/>
                    </a:lnTo>
                    <a:lnTo>
                      <a:pt x="406" y="1678"/>
                    </a:lnTo>
                    <a:lnTo>
                      <a:pt x="367" y="1685"/>
                    </a:lnTo>
                    <a:lnTo>
                      <a:pt x="343" y="1701"/>
                    </a:lnTo>
                    <a:lnTo>
                      <a:pt x="336" y="1708"/>
                    </a:lnTo>
                    <a:lnTo>
                      <a:pt x="336" y="1717"/>
                    </a:lnTo>
                    <a:lnTo>
                      <a:pt x="351" y="1740"/>
                    </a:lnTo>
                    <a:lnTo>
                      <a:pt x="406" y="1795"/>
                    </a:lnTo>
                    <a:lnTo>
                      <a:pt x="476" y="1834"/>
                    </a:lnTo>
                    <a:lnTo>
                      <a:pt x="624" y="1928"/>
                    </a:lnTo>
                    <a:lnTo>
                      <a:pt x="694" y="1982"/>
                    </a:lnTo>
                    <a:lnTo>
                      <a:pt x="725" y="2005"/>
                    </a:lnTo>
                    <a:lnTo>
                      <a:pt x="749" y="2036"/>
                    </a:lnTo>
                    <a:lnTo>
                      <a:pt x="764" y="2068"/>
                    </a:lnTo>
                    <a:lnTo>
                      <a:pt x="780" y="2099"/>
                    </a:lnTo>
                    <a:lnTo>
                      <a:pt x="788" y="2138"/>
                    </a:lnTo>
                    <a:lnTo>
                      <a:pt x="788" y="2177"/>
                    </a:lnTo>
                    <a:lnTo>
                      <a:pt x="772" y="2263"/>
                    </a:lnTo>
                    <a:lnTo>
                      <a:pt x="749" y="2356"/>
                    </a:lnTo>
                    <a:lnTo>
                      <a:pt x="718" y="2450"/>
                    </a:lnTo>
                    <a:lnTo>
                      <a:pt x="678" y="2544"/>
                    </a:lnTo>
                    <a:lnTo>
                      <a:pt x="640" y="2621"/>
                    </a:lnTo>
                    <a:lnTo>
                      <a:pt x="593" y="2684"/>
                    </a:lnTo>
                    <a:lnTo>
                      <a:pt x="570" y="2708"/>
                    </a:lnTo>
                    <a:lnTo>
                      <a:pt x="538" y="2722"/>
                    </a:lnTo>
                    <a:lnTo>
                      <a:pt x="507" y="2738"/>
                    </a:lnTo>
                    <a:lnTo>
                      <a:pt x="476" y="2738"/>
                    </a:lnTo>
                    <a:lnTo>
                      <a:pt x="304" y="2746"/>
                    </a:lnTo>
                    <a:lnTo>
                      <a:pt x="211" y="2746"/>
                    </a:lnTo>
                    <a:lnTo>
                      <a:pt x="117" y="2754"/>
                    </a:lnTo>
                    <a:lnTo>
                      <a:pt x="47" y="2762"/>
                    </a:lnTo>
                    <a:lnTo>
                      <a:pt x="23" y="2769"/>
                    </a:lnTo>
                    <a:lnTo>
                      <a:pt x="9" y="2785"/>
                    </a:lnTo>
                    <a:lnTo>
                      <a:pt x="0" y="2793"/>
                    </a:lnTo>
                    <a:lnTo>
                      <a:pt x="9" y="2809"/>
                    </a:lnTo>
                    <a:lnTo>
                      <a:pt x="32" y="2825"/>
                    </a:lnTo>
                    <a:lnTo>
                      <a:pt x="79" y="2848"/>
                    </a:lnTo>
                    <a:lnTo>
                      <a:pt x="156" y="2895"/>
                    </a:lnTo>
                    <a:lnTo>
                      <a:pt x="250" y="2965"/>
                    </a:lnTo>
                    <a:lnTo>
                      <a:pt x="453" y="3136"/>
                    </a:lnTo>
                    <a:lnTo>
                      <a:pt x="608" y="3144"/>
                    </a:lnTo>
                    <a:lnTo>
                      <a:pt x="741" y="3152"/>
                    </a:lnTo>
                    <a:lnTo>
                      <a:pt x="819" y="3144"/>
                    </a:lnTo>
                    <a:lnTo>
                      <a:pt x="842" y="3136"/>
                    </a:lnTo>
                    <a:lnTo>
                      <a:pt x="842" y="3129"/>
                    </a:lnTo>
                    <a:lnTo>
                      <a:pt x="819" y="3089"/>
                    </a:lnTo>
                    <a:lnTo>
                      <a:pt x="804" y="3066"/>
                    </a:lnTo>
                    <a:lnTo>
                      <a:pt x="795" y="3043"/>
                    </a:lnTo>
                    <a:lnTo>
                      <a:pt x="795" y="3019"/>
                    </a:lnTo>
                    <a:lnTo>
                      <a:pt x="804" y="2996"/>
                    </a:lnTo>
                    <a:lnTo>
                      <a:pt x="835" y="2965"/>
                    </a:lnTo>
                    <a:lnTo>
                      <a:pt x="881" y="2942"/>
                    </a:lnTo>
                    <a:lnTo>
                      <a:pt x="928" y="2910"/>
                    </a:lnTo>
                    <a:lnTo>
                      <a:pt x="944" y="2895"/>
                    </a:lnTo>
                    <a:lnTo>
                      <a:pt x="952" y="2879"/>
                    </a:lnTo>
                    <a:lnTo>
                      <a:pt x="959" y="2855"/>
                    </a:lnTo>
                    <a:lnTo>
                      <a:pt x="944" y="2816"/>
                    </a:lnTo>
                    <a:lnTo>
                      <a:pt x="905" y="2746"/>
                    </a:lnTo>
                    <a:lnTo>
                      <a:pt x="889" y="2708"/>
                    </a:lnTo>
                    <a:lnTo>
                      <a:pt x="881" y="2661"/>
                    </a:lnTo>
                    <a:lnTo>
                      <a:pt x="889" y="2629"/>
                    </a:lnTo>
                    <a:lnTo>
                      <a:pt x="897" y="2590"/>
                    </a:lnTo>
                    <a:lnTo>
                      <a:pt x="936" y="2481"/>
                    </a:lnTo>
                    <a:lnTo>
                      <a:pt x="1061" y="2200"/>
                    </a:lnTo>
                    <a:lnTo>
                      <a:pt x="1201" y="1888"/>
                    </a:lnTo>
                    <a:lnTo>
                      <a:pt x="1256" y="1748"/>
                    </a:lnTo>
                    <a:lnTo>
                      <a:pt x="1295" y="1631"/>
                    </a:lnTo>
                    <a:lnTo>
                      <a:pt x="1302" y="1530"/>
                    </a:lnTo>
                    <a:lnTo>
                      <a:pt x="1310" y="1389"/>
                    </a:lnTo>
                    <a:lnTo>
                      <a:pt x="1310" y="1006"/>
                    </a:lnTo>
                    <a:lnTo>
                      <a:pt x="1286" y="577"/>
                    </a:lnTo>
                    <a:lnTo>
                      <a:pt x="1263" y="179"/>
                    </a:lnTo>
                    <a:close/>
                  </a:path>
                </a:pathLst>
              </a:custGeom>
              <a:solidFill>
                <a:srgbClr val="005C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9" name="Freeform 319"/>
              <p:cNvSpPr>
                <a:spLocks/>
              </p:cNvSpPr>
              <p:nvPr/>
            </p:nvSpPr>
            <p:spPr bwMode="auto">
              <a:xfrm>
                <a:off x="4436" y="1489"/>
                <a:ext cx="54" cy="40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38" y="101"/>
                  </a:cxn>
                  <a:cxn ang="0">
                    <a:pos x="61" y="31"/>
                  </a:cxn>
                  <a:cxn ang="0">
                    <a:pos x="77" y="7"/>
                  </a:cxn>
                  <a:cxn ang="0">
                    <a:pos x="93" y="0"/>
                  </a:cxn>
                  <a:cxn ang="0">
                    <a:pos x="225" y="31"/>
                  </a:cxn>
                  <a:cxn ang="0">
                    <a:pos x="482" y="93"/>
                  </a:cxn>
                  <a:cxn ang="0">
                    <a:pos x="615" y="133"/>
                  </a:cxn>
                  <a:cxn ang="0">
                    <a:pos x="732" y="180"/>
                  </a:cxn>
                  <a:cxn ang="0">
                    <a:pos x="779" y="203"/>
                  </a:cxn>
                  <a:cxn ang="0">
                    <a:pos x="818" y="226"/>
                  </a:cxn>
                  <a:cxn ang="0">
                    <a:pos x="842" y="250"/>
                  </a:cxn>
                  <a:cxn ang="0">
                    <a:pos x="849" y="273"/>
                  </a:cxn>
                  <a:cxn ang="0">
                    <a:pos x="865" y="639"/>
                  </a:cxn>
                  <a:cxn ang="0">
                    <a:pos x="748" y="601"/>
                  </a:cxn>
                  <a:cxn ang="0">
                    <a:pos x="623" y="562"/>
                  </a:cxn>
                  <a:cxn ang="0">
                    <a:pos x="482" y="507"/>
                  </a:cxn>
                  <a:cxn ang="0">
                    <a:pos x="334" y="437"/>
                  </a:cxn>
                  <a:cxn ang="0">
                    <a:pos x="194" y="367"/>
                  </a:cxn>
                  <a:cxn ang="0">
                    <a:pos x="131" y="327"/>
                  </a:cxn>
                  <a:cxn ang="0">
                    <a:pos x="77" y="288"/>
                  </a:cxn>
                  <a:cxn ang="0">
                    <a:pos x="30" y="250"/>
                  </a:cxn>
                  <a:cxn ang="0">
                    <a:pos x="0" y="203"/>
                  </a:cxn>
                </a:cxnLst>
                <a:rect l="0" t="0" r="r" b="b"/>
                <a:pathLst>
                  <a:path w="865" h="639">
                    <a:moveTo>
                      <a:pt x="0" y="203"/>
                    </a:moveTo>
                    <a:lnTo>
                      <a:pt x="38" y="101"/>
                    </a:lnTo>
                    <a:lnTo>
                      <a:pt x="61" y="31"/>
                    </a:lnTo>
                    <a:lnTo>
                      <a:pt x="77" y="7"/>
                    </a:lnTo>
                    <a:lnTo>
                      <a:pt x="93" y="0"/>
                    </a:lnTo>
                    <a:lnTo>
                      <a:pt x="225" y="31"/>
                    </a:lnTo>
                    <a:lnTo>
                      <a:pt x="482" y="93"/>
                    </a:lnTo>
                    <a:lnTo>
                      <a:pt x="615" y="133"/>
                    </a:lnTo>
                    <a:lnTo>
                      <a:pt x="732" y="180"/>
                    </a:lnTo>
                    <a:lnTo>
                      <a:pt x="779" y="203"/>
                    </a:lnTo>
                    <a:lnTo>
                      <a:pt x="818" y="226"/>
                    </a:lnTo>
                    <a:lnTo>
                      <a:pt x="842" y="250"/>
                    </a:lnTo>
                    <a:lnTo>
                      <a:pt x="849" y="273"/>
                    </a:lnTo>
                    <a:lnTo>
                      <a:pt x="865" y="639"/>
                    </a:lnTo>
                    <a:lnTo>
                      <a:pt x="748" y="601"/>
                    </a:lnTo>
                    <a:lnTo>
                      <a:pt x="623" y="562"/>
                    </a:lnTo>
                    <a:lnTo>
                      <a:pt x="482" y="507"/>
                    </a:lnTo>
                    <a:lnTo>
                      <a:pt x="334" y="437"/>
                    </a:lnTo>
                    <a:lnTo>
                      <a:pt x="194" y="367"/>
                    </a:lnTo>
                    <a:lnTo>
                      <a:pt x="131" y="327"/>
                    </a:lnTo>
                    <a:lnTo>
                      <a:pt x="77" y="288"/>
                    </a:lnTo>
                    <a:lnTo>
                      <a:pt x="30" y="250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B5D5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0" name="Freeform 320"/>
              <p:cNvSpPr>
                <a:spLocks/>
              </p:cNvSpPr>
              <p:nvPr/>
            </p:nvSpPr>
            <p:spPr bwMode="auto">
              <a:xfrm>
                <a:off x="4439" y="1489"/>
                <a:ext cx="51" cy="40"/>
              </a:xfrm>
              <a:custGeom>
                <a:avLst/>
                <a:gdLst/>
                <a:ahLst/>
                <a:cxnLst>
                  <a:cxn ang="0">
                    <a:pos x="811" y="624"/>
                  </a:cxn>
                  <a:cxn ang="0">
                    <a:pos x="795" y="273"/>
                  </a:cxn>
                  <a:cxn ang="0">
                    <a:pos x="788" y="250"/>
                  </a:cxn>
                  <a:cxn ang="0">
                    <a:pos x="764" y="226"/>
                  </a:cxn>
                  <a:cxn ang="0">
                    <a:pos x="725" y="203"/>
                  </a:cxn>
                  <a:cxn ang="0">
                    <a:pos x="678" y="180"/>
                  </a:cxn>
                  <a:cxn ang="0">
                    <a:pos x="561" y="133"/>
                  </a:cxn>
                  <a:cxn ang="0">
                    <a:pos x="428" y="93"/>
                  </a:cxn>
                  <a:cxn ang="0">
                    <a:pos x="171" y="31"/>
                  </a:cxn>
                  <a:cxn ang="0">
                    <a:pos x="39" y="0"/>
                  </a:cxn>
                  <a:cxn ang="0">
                    <a:pos x="31" y="7"/>
                  </a:cxn>
                  <a:cxn ang="0">
                    <a:pos x="16" y="23"/>
                  </a:cxn>
                  <a:cxn ang="0">
                    <a:pos x="0" y="63"/>
                  </a:cxn>
                  <a:cxn ang="0">
                    <a:pos x="109" y="93"/>
                  </a:cxn>
                  <a:cxn ang="0">
                    <a:pos x="367" y="156"/>
                  </a:cxn>
                  <a:cxn ang="0">
                    <a:pos x="498" y="194"/>
                  </a:cxn>
                  <a:cxn ang="0">
                    <a:pos x="615" y="234"/>
                  </a:cxn>
                  <a:cxn ang="0">
                    <a:pos x="701" y="273"/>
                  </a:cxn>
                  <a:cxn ang="0">
                    <a:pos x="725" y="297"/>
                  </a:cxn>
                  <a:cxn ang="0">
                    <a:pos x="732" y="312"/>
                  </a:cxn>
                  <a:cxn ang="0">
                    <a:pos x="741" y="390"/>
                  </a:cxn>
                  <a:cxn ang="0">
                    <a:pos x="732" y="475"/>
                  </a:cxn>
                  <a:cxn ang="0">
                    <a:pos x="732" y="562"/>
                  </a:cxn>
                  <a:cxn ang="0">
                    <a:pos x="748" y="624"/>
                  </a:cxn>
                  <a:cxn ang="0">
                    <a:pos x="788" y="639"/>
                  </a:cxn>
                  <a:cxn ang="0">
                    <a:pos x="811" y="624"/>
                  </a:cxn>
                </a:cxnLst>
                <a:rect l="0" t="0" r="r" b="b"/>
                <a:pathLst>
                  <a:path w="811" h="639">
                    <a:moveTo>
                      <a:pt x="811" y="624"/>
                    </a:moveTo>
                    <a:lnTo>
                      <a:pt x="795" y="273"/>
                    </a:lnTo>
                    <a:lnTo>
                      <a:pt x="788" y="250"/>
                    </a:lnTo>
                    <a:lnTo>
                      <a:pt x="764" y="226"/>
                    </a:lnTo>
                    <a:lnTo>
                      <a:pt x="725" y="203"/>
                    </a:lnTo>
                    <a:lnTo>
                      <a:pt x="678" y="180"/>
                    </a:lnTo>
                    <a:lnTo>
                      <a:pt x="561" y="133"/>
                    </a:lnTo>
                    <a:lnTo>
                      <a:pt x="428" y="93"/>
                    </a:lnTo>
                    <a:lnTo>
                      <a:pt x="171" y="31"/>
                    </a:lnTo>
                    <a:lnTo>
                      <a:pt x="39" y="0"/>
                    </a:lnTo>
                    <a:lnTo>
                      <a:pt x="31" y="7"/>
                    </a:lnTo>
                    <a:lnTo>
                      <a:pt x="16" y="23"/>
                    </a:lnTo>
                    <a:lnTo>
                      <a:pt x="0" y="63"/>
                    </a:lnTo>
                    <a:lnTo>
                      <a:pt x="109" y="93"/>
                    </a:lnTo>
                    <a:lnTo>
                      <a:pt x="367" y="156"/>
                    </a:lnTo>
                    <a:lnTo>
                      <a:pt x="498" y="194"/>
                    </a:lnTo>
                    <a:lnTo>
                      <a:pt x="615" y="234"/>
                    </a:lnTo>
                    <a:lnTo>
                      <a:pt x="701" y="273"/>
                    </a:lnTo>
                    <a:lnTo>
                      <a:pt x="725" y="297"/>
                    </a:lnTo>
                    <a:lnTo>
                      <a:pt x="732" y="312"/>
                    </a:lnTo>
                    <a:lnTo>
                      <a:pt x="741" y="390"/>
                    </a:lnTo>
                    <a:lnTo>
                      <a:pt x="732" y="475"/>
                    </a:lnTo>
                    <a:lnTo>
                      <a:pt x="732" y="562"/>
                    </a:lnTo>
                    <a:lnTo>
                      <a:pt x="748" y="624"/>
                    </a:lnTo>
                    <a:lnTo>
                      <a:pt x="788" y="639"/>
                    </a:lnTo>
                    <a:lnTo>
                      <a:pt x="811" y="6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1" name="Freeform 321"/>
              <p:cNvSpPr>
                <a:spLocks/>
              </p:cNvSpPr>
              <p:nvPr/>
            </p:nvSpPr>
            <p:spPr bwMode="auto">
              <a:xfrm>
                <a:off x="4392" y="1507"/>
                <a:ext cx="119" cy="189"/>
              </a:xfrm>
              <a:custGeom>
                <a:avLst/>
                <a:gdLst/>
                <a:ahLst/>
                <a:cxnLst>
                  <a:cxn ang="0">
                    <a:pos x="227" y="569"/>
                  </a:cxn>
                  <a:cxn ang="0">
                    <a:pos x="63" y="1943"/>
                  </a:cxn>
                  <a:cxn ang="0">
                    <a:pos x="0" y="2699"/>
                  </a:cxn>
                  <a:cxn ang="0">
                    <a:pos x="8" y="2847"/>
                  </a:cxn>
                  <a:cxn ang="0">
                    <a:pos x="40" y="2886"/>
                  </a:cxn>
                  <a:cxn ang="0">
                    <a:pos x="148" y="2933"/>
                  </a:cxn>
                  <a:cxn ang="0">
                    <a:pos x="288" y="2949"/>
                  </a:cxn>
                  <a:cxn ang="0">
                    <a:pos x="507" y="2933"/>
                  </a:cxn>
                  <a:cxn ang="0">
                    <a:pos x="569" y="2902"/>
                  </a:cxn>
                  <a:cxn ang="0">
                    <a:pos x="616" y="2839"/>
                  </a:cxn>
                  <a:cxn ang="0">
                    <a:pos x="695" y="2683"/>
                  </a:cxn>
                  <a:cxn ang="0">
                    <a:pos x="749" y="2472"/>
                  </a:cxn>
                  <a:cxn ang="0">
                    <a:pos x="772" y="2449"/>
                  </a:cxn>
                  <a:cxn ang="0">
                    <a:pos x="811" y="2519"/>
                  </a:cxn>
                  <a:cxn ang="0">
                    <a:pos x="952" y="2886"/>
                  </a:cxn>
                  <a:cxn ang="0">
                    <a:pos x="1013" y="3003"/>
                  </a:cxn>
                  <a:cxn ang="0">
                    <a:pos x="1069" y="3019"/>
                  </a:cxn>
                  <a:cxn ang="0">
                    <a:pos x="1318" y="3027"/>
                  </a:cxn>
                  <a:cxn ang="0">
                    <a:pos x="1630" y="3003"/>
                  </a:cxn>
                  <a:cxn ang="0">
                    <a:pos x="1817" y="2972"/>
                  </a:cxn>
                  <a:cxn ang="0">
                    <a:pos x="1879" y="2941"/>
                  </a:cxn>
                  <a:cxn ang="0">
                    <a:pos x="1902" y="2652"/>
                  </a:cxn>
                  <a:cxn ang="0">
                    <a:pos x="1895" y="1817"/>
                  </a:cxn>
                  <a:cxn ang="0">
                    <a:pos x="1871" y="1255"/>
                  </a:cxn>
                  <a:cxn ang="0">
                    <a:pos x="1825" y="959"/>
                  </a:cxn>
                  <a:cxn ang="0">
                    <a:pos x="1747" y="749"/>
                  </a:cxn>
                  <a:cxn ang="0">
                    <a:pos x="1630" y="531"/>
                  </a:cxn>
                  <a:cxn ang="0">
                    <a:pos x="1466" y="320"/>
                  </a:cxn>
                  <a:cxn ang="0">
                    <a:pos x="1263" y="148"/>
                  </a:cxn>
                  <a:cxn ang="0">
                    <a:pos x="1146" y="77"/>
                  </a:cxn>
                  <a:cxn ang="0">
                    <a:pos x="1022" y="31"/>
                  </a:cxn>
                  <a:cxn ang="0">
                    <a:pos x="889" y="7"/>
                  </a:cxn>
                  <a:cxn ang="0">
                    <a:pos x="749" y="0"/>
                  </a:cxn>
                  <a:cxn ang="0">
                    <a:pos x="592" y="23"/>
                  </a:cxn>
                  <a:cxn ang="0">
                    <a:pos x="437" y="77"/>
                  </a:cxn>
                  <a:cxn ang="0">
                    <a:pos x="274" y="164"/>
                  </a:cxn>
                </a:cxnLst>
                <a:rect l="0" t="0" r="r" b="b"/>
                <a:pathLst>
                  <a:path w="1902" h="3027">
                    <a:moveTo>
                      <a:pt x="274" y="164"/>
                    </a:moveTo>
                    <a:lnTo>
                      <a:pt x="227" y="569"/>
                    </a:lnTo>
                    <a:lnTo>
                      <a:pt x="117" y="1458"/>
                    </a:lnTo>
                    <a:lnTo>
                      <a:pt x="63" y="1943"/>
                    </a:lnTo>
                    <a:lnTo>
                      <a:pt x="24" y="2379"/>
                    </a:lnTo>
                    <a:lnTo>
                      <a:pt x="0" y="2699"/>
                    </a:lnTo>
                    <a:lnTo>
                      <a:pt x="0" y="2800"/>
                    </a:lnTo>
                    <a:lnTo>
                      <a:pt x="8" y="2847"/>
                    </a:lnTo>
                    <a:lnTo>
                      <a:pt x="24" y="2870"/>
                    </a:lnTo>
                    <a:lnTo>
                      <a:pt x="40" y="2886"/>
                    </a:lnTo>
                    <a:lnTo>
                      <a:pt x="86" y="2917"/>
                    </a:lnTo>
                    <a:lnTo>
                      <a:pt x="148" y="2933"/>
                    </a:lnTo>
                    <a:lnTo>
                      <a:pt x="218" y="2949"/>
                    </a:lnTo>
                    <a:lnTo>
                      <a:pt x="288" y="2949"/>
                    </a:lnTo>
                    <a:lnTo>
                      <a:pt x="367" y="2949"/>
                    </a:lnTo>
                    <a:lnTo>
                      <a:pt x="507" y="2933"/>
                    </a:lnTo>
                    <a:lnTo>
                      <a:pt x="538" y="2917"/>
                    </a:lnTo>
                    <a:lnTo>
                      <a:pt x="569" y="2902"/>
                    </a:lnTo>
                    <a:lnTo>
                      <a:pt x="592" y="2870"/>
                    </a:lnTo>
                    <a:lnTo>
                      <a:pt x="616" y="2839"/>
                    </a:lnTo>
                    <a:lnTo>
                      <a:pt x="655" y="2769"/>
                    </a:lnTo>
                    <a:lnTo>
                      <a:pt x="695" y="2683"/>
                    </a:lnTo>
                    <a:lnTo>
                      <a:pt x="733" y="2519"/>
                    </a:lnTo>
                    <a:lnTo>
                      <a:pt x="749" y="2472"/>
                    </a:lnTo>
                    <a:lnTo>
                      <a:pt x="765" y="2442"/>
                    </a:lnTo>
                    <a:lnTo>
                      <a:pt x="772" y="2449"/>
                    </a:lnTo>
                    <a:lnTo>
                      <a:pt x="780" y="2465"/>
                    </a:lnTo>
                    <a:lnTo>
                      <a:pt x="811" y="2519"/>
                    </a:lnTo>
                    <a:lnTo>
                      <a:pt x="882" y="2699"/>
                    </a:lnTo>
                    <a:lnTo>
                      <a:pt x="952" y="2886"/>
                    </a:lnTo>
                    <a:lnTo>
                      <a:pt x="990" y="2964"/>
                    </a:lnTo>
                    <a:lnTo>
                      <a:pt x="1013" y="3003"/>
                    </a:lnTo>
                    <a:lnTo>
                      <a:pt x="1037" y="3011"/>
                    </a:lnTo>
                    <a:lnTo>
                      <a:pt x="1069" y="3019"/>
                    </a:lnTo>
                    <a:lnTo>
                      <a:pt x="1177" y="3027"/>
                    </a:lnTo>
                    <a:lnTo>
                      <a:pt x="1318" y="3027"/>
                    </a:lnTo>
                    <a:lnTo>
                      <a:pt x="1474" y="3019"/>
                    </a:lnTo>
                    <a:lnTo>
                      <a:pt x="1630" y="3003"/>
                    </a:lnTo>
                    <a:lnTo>
                      <a:pt x="1762" y="2980"/>
                    </a:lnTo>
                    <a:lnTo>
                      <a:pt x="1817" y="2972"/>
                    </a:lnTo>
                    <a:lnTo>
                      <a:pt x="1855" y="2957"/>
                    </a:lnTo>
                    <a:lnTo>
                      <a:pt x="1879" y="2941"/>
                    </a:lnTo>
                    <a:lnTo>
                      <a:pt x="1895" y="2917"/>
                    </a:lnTo>
                    <a:lnTo>
                      <a:pt x="1902" y="2652"/>
                    </a:lnTo>
                    <a:lnTo>
                      <a:pt x="1902" y="2121"/>
                    </a:lnTo>
                    <a:lnTo>
                      <a:pt x="1895" y="1817"/>
                    </a:lnTo>
                    <a:lnTo>
                      <a:pt x="1887" y="1521"/>
                    </a:lnTo>
                    <a:lnTo>
                      <a:pt x="1871" y="1255"/>
                    </a:lnTo>
                    <a:lnTo>
                      <a:pt x="1848" y="1053"/>
                    </a:lnTo>
                    <a:lnTo>
                      <a:pt x="1825" y="959"/>
                    </a:lnTo>
                    <a:lnTo>
                      <a:pt x="1794" y="857"/>
                    </a:lnTo>
                    <a:lnTo>
                      <a:pt x="1747" y="749"/>
                    </a:lnTo>
                    <a:lnTo>
                      <a:pt x="1692" y="639"/>
                    </a:lnTo>
                    <a:lnTo>
                      <a:pt x="1630" y="531"/>
                    </a:lnTo>
                    <a:lnTo>
                      <a:pt x="1551" y="421"/>
                    </a:lnTo>
                    <a:lnTo>
                      <a:pt x="1466" y="320"/>
                    </a:lnTo>
                    <a:lnTo>
                      <a:pt x="1364" y="226"/>
                    </a:lnTo>
                    <a:lnTo>
                      <a:pt x="1263" y="148"/>
                    </a:lnTo>
                    <a:lnTo>
                      <a:pt x="1209" y="109"/>
                    </a:lnTo>
                    <a:lnTo>
                      <a:pt x="1146" y="77"/>
                    </a:lnTo>
                    <a:lnTo>
                      <a:pt x="1084" y="54"/>
                    </a:lnTo>
                    <a:lnTo>
                      <a:pt x="1022" y="31"/>
                    </a:lnTo>
                    <a:lnTo>
                      <a:pt x="959" y="16"/>
                    </a:lnTo>
                    <a:lnTo>
                      <a:pt x="889" y="7"/>
                    </a:lnTo>
                    <a:lnTo>
                      <a:pt x="819" y="0"/>
                    </a:lnTo>
                    <a:lnTo>
                      <a:pt x="749" y="0"/>
                    </a:lnTo>
                    <a:lnTo>
                      <a:pt x="671" y="7"/>
                    </a:lnTo>
                    <a:lnTo>
                      <a:pt x="592" y="23"/>
                    </a:lnTo>
                    <a:lnTo>
                      <a:pt x="515" y="46"/>
                    </a:lnTo>
                    <a:lnTo>
                      <a:pt x="437" y="77"/>
                    </a:lnTo>
                    <a:lnTo>
                      <a:pt x="359" y="117"/>
                    </a:lnTo>
                    <a:lnTo>
                      <a:pt x="274" y="164"/>
                    </a:lnTo>
                    <a:close/>
                  </a:path>
                </a:pathLst>
              </a:custGeom>
              <a:solidFill>
                <a:srgbClr val="B5D5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2" name="Freeform 322"/>
              <p:cNvSpPr>
                <a:spLocks/>
              </p:cNvSpPr>
              <p:nvPr/>
            </p:nvSpPr>
            <p:spPr bwMode="auto">
              <a:xfrm>
                <a:off x="4392" y="1649"/>
                <a:ext cx="119" cy="47"/>
              </a:xfrm>
              <a:custGeom>
                <a:avLst/>
                <a:gdLst/>
                <a:ahLst/>
                <a:cxnLst>
                  <a:cxn ang="0">
                    <a:pos x="538" y="647"/>
                  </a:cxn>
                  <a:cxn ang="0">
                    <a:pos x="592" y="600"/>
                  </a:cxn>
                  <a:cxn ang="0">
                    <a:pos x="655" y="499"/>
                  </a:cxn>
                  <a:cxn ang="0">
                    <a:pos x="733" y="249"/>
                  </a:cxn>
                  <a:cxn ang="0">
                    <a:pos x="765" y="172"/>
                  </a:cxn>
                  <a:cxn ang="0">
                    <a:pos x="780" y="195"/>
                  </a:cxn>
                  <a:cxn ang="0">
                    <a:pos x="882" y="429"/>
                  </a:cxn>
                  <a:cxn ang="0">
                    <a:pos x="990" y="694"/>
                  </a:cxn>
                  <a:cxn ang="0">
                    <a:pos x="1037" y="741"/>
                  </a:cxn>
                  <a:cxn ang="0">
                    <a:pos x="1177" y="757"/>
                  </a:cxn>
                  <a:cxn ang="0">
                    <a:pos x="1474" y="749"/>
                  </a:cxn>
                  <a:cxn ang="0">
                    <a:pos x="1762" y="710"/>
                  </a:cxn>
                  <a:cxn ang="0">
                    <a:pos x="1855" y="687"/>
                  </a:cxn>
                  <a:cxn ang="0">
                    <a:pos x="1895" y="647"/>
                  </a:cxn>
                  <a:cxn ang="0">
                    <a:pos x="1825" y="585"/>
                  </a:cxn>
                  <a:cxn ang="0">
                    <a:pos x="1598" y="624"/>
                  </a:cxn>
                  <a:cxn ang="0">
                    <a:pos x="1349" y="632"/>
                  </a:cxn>
                  <a:cxn ang="0">
                    <a:pos x="1146" y="624"/>
                  </a:cxn>
                  <a:cxn ang="0">
                    <a:pos x="1076" y="600"/>
                  </a:cxn>
                  <a:cxn ang="0">
                    <a:pos x="1037" y="523"/>
                  </a:cxn>
                  <a:cxn ang="0">
                    <a:pos x="943" y="273"/>
                  </a:cxn>
                  <a:cxn ang="0">
                    <a:pos x="873" y="101"/>
                  </a:cxn>
                  <a:cxn ang="0">
                    <a:pos x="796" y="15"/>
                  </a:cxn>
                  <a:cxn ang="0">
                    <a:pos x="749" y="8"/>
                  </a:cxn>
                  <a:cxn ang="0">
                    <a:pos x="702" y="39"/>
                  </a:cxn>
                  <a:cxn ang="0">
                    <a:pos x="624" y="141"/>
                  </a:cxn>
                  <a:cxn ang="0">
                    <a:pos x="538" y="328"/>
                  </a:cxn>
                  <a:cxn ang="0">
                    <a:pos x="461" y="492"/>
                  </a:cxn>
                  <a:cxn ang="0">
                    <a:pos x="414" y="530"/>
                  </a:cxn>
                  <a:cxn ang="0">
                    <a:pos x="359" y="554"/>
                  </a:cxn>
                  <a:cxn ang="0">
                    <a:pos x="218" y="546"/>
                  </a:cxn>
                  <a:cxn ang="0">
                    <a:pos x="78" y="507"/>
                  </a:cxn>
                  <a:cxn ang="0">
                    <a:pos x="0" y="546"/>
                  </a:cxn>
                  <a:cxn ang="0">
                    <a:pos x="24" y="600"/>
                  </a:cxn>
                  <a:cxn ang="0">
                    <a:pos x="86" y="647"/>
                  </a:cxn>
                  <a:cxn ang="0">
                    <a:pos x="218" y="679"/>
                  </a:cxn>
                  <a:cxn ang="0">
                    <a:pos x="367" y="679"/>
                  </a:cxn>
                </a:cxnLst>
                <a:rect l="0" t="0" r="r" b="b"/>
                <a:pathLst>
                  <a:path w="1895" h="757">
                    <a:moveTo>
                      <a:pt x="507" y="663"/>
                    </a:moveTo>
                    <a:lnTo>
                      <a:pt x="538" y="647"/>
                    </a:lnTo>
                    <a:lnTo>
                      <a:pt x="569" y="632"/>
                    </a:lnTo>
                    <a:lnTo>
                      <a:pt x="592" y="600"/>
                    </a:lnTo>
                    <a:lnTo>
                      <a:pt x="616" y="569"/>
                    </a:lnTo>
                    <a:lnTo>
                      <a:pt x="655" y="499"/>
                    </a:lnTo>
                    <a:lnTo>
                      <a:pt x="695" y="413"/>
                    </a:lnTo>
                    <a:lnTo>
                      <a:pt x="733" y="249"/>
                    </a:lnTo>
                    <a:lnTo>
                      <a:pt x="749" y="202"/>
                    </a:lnTo>
                    <a:lnTo>
                      <a:pt x="765" y="172"/>
                    </a:lnTo>
                    <a:lnTo>
                      <a:pt x="772" y="179"/>
                    </a:lnTo>
                    <a:lnTo>
                      <a:pt x="780" y="195"/>
                    </a:lnTo>
                    <a:lnTo>
                      <a:pt x="811" y="249"/>
                    </a:lnTo>
                    <a:lnTo>
                      <a:pt x="882" y="429"/>
                    </a:lnTo>
                    <a:lnTo>
                      <a:pt x="952" y="616"/>
                    </a:lnTo>
                    <a:lnTo>
                      <a:pt x="990" y="694"/>
                    </a:lnTo>
                    <a:lnTo>
                      <a:pt x="1013" y="733"/>
                    </a:lnTo>
                    <a:lnTo>
                      <a:pt x="1037" y="741"/>
                    </a:lnTo>
                    <a:lnTo>
                      <a:pt x="1069" y="749"/>
                    </a:lnTo>
                    <a:lnTo>
                      <a:pt x="1177" y="757"/>
                    </a:lnTo>
                    <a:lnTo>
                      <a:pt x="1318" y="757"/>
                    </a:lnTo>
                    <a:lnTo>
                      <a:pt x="1474" y="749"/>
                    </a:lnTo>
                    <a:lnTo>
                      <a:pt x="1630" y="733"/>
                    </a:lnTo>
                    <a:lnTo>
                      <a:pt x="1762" y="710"/>
                    </a:lnTo>
                    <a:lnTo>
                      <a:pt x="1817" y="702"/>
                    </a:lnTo>
                    <a:lnTo>
                      <a:pt x="1855" y="687"/>
                    </a:lnTo>
                    <a:lnTo>
                      <a:pt x="1879" y="671"/>
                    </a:lnTo>
                    <a:lnTo>
                      <a:pt x="1895" y="647"/>
                    </a:lnTo>
                    <a:lnTo>
                      <a:pt x="1895" y="562"/>
                    </a:lnTo>
                    <a:lnTo>
                      <a:pt x="1825" y="585"/>
                    </a:lnTo>
                    <a:lnTo>
                      <a:pt x="1715" y="609"/>
                    </a:lnTo>
                    <a:lnTo>
                      <a:pt x="1598" y="624"/>
                    </a:lnTo>
                    <a:lnTo>
                      <a:pt x="1474" y="632"/>
                    </a:lnTo>
                    <a:lnTo>
                      <a:pt x="1349" y="632"/>
                    </a:lnTo>
                    <a:lnTo>
                      <a:pt x="1232" y="632"/>
                    </a:lnTo>
                    <a:lnTo>
                      <a:pt x="1146" y="624"/>
                    </a:lnTo>
                    <a:lnTo>
                      <a:pt x="1100" y="609"/>
                    </a:lnTo>
                    <a:lnTo>
                      <a:pt x="1076" y="600"/>
                    </a:lnTo>
                    <a:lnTo>
                      <a:pt x="1069" y="577"/>
                    </a:lnTo>
                    <a:lnTo>
                      <a:pt x="1037" y="523"/>
                    </a:lnTo>
                    <a:lnTo>
                      <a:pt x="975" y="366"/>
                    </a:lnTo>
                    <a:lnTo>
                      <a:pt x="943" y="273"/>
                    </a:lnTo>
                    <a:lnTo>
                      <a:pt x="912" y="179"/>
                    </a:lnTo>
                    <a:lnTo>
                      <a:pt x="873" y="101"/>
                    </a:lnTo>
                    <a:lnTo>
                      <a:pt x="826" y="31"/>
                    </a:lnTo>
                    <a:lnTo>
                      <a:pt x="796" y="15"/>
                    </a:lnTo>
                    <a:lnTo>
                      <a:pt x="772" y="0"/>
                    </a:lnTo>
                    <a:lnTo>
                      <a:pt x="749" y="8"/>
                    </a:lnTo>
                    <a:lnTo>
                      <a:pt x="725" y="15"/>
                    </a:lnTo>
                    <a:lnTo>
                      <a:pt x="702" y="39"/>
                    </a:lnTo>
                    <a:lnTo>
                      <a:pt x="671" y="70"/>
                    </a:lnTo>
                    <a:lnTo>
                      <a:pt x="624" y="141"/>
                    </a:lnTo>
                    <a:lnTo>
                      <a:pt x="578" y="234"/>
                    </a:lnTo>
                    <a:lnTo>
                      <a:pt x="538" y="328"/>
                    </a:lnTo>
                    <a:lnTo>
                      <a:pt x="499" y="413"/>
                    </a:lnTo>
                    <a:lnTo>
                      <a:pt x="461" y="492"/>
                    </a:lnTo>
                    <a:lnTo>
                      <a:pt x="437" y="515"/>
                    </a:lnTo>
                    <a:lnTo>
                      <a:pt x="414" y="530"/>
                    </a:lnTo>
                    <a:lnTo>
                      <a:pt x="390" y="546"/>
                    </a:lnTo>
                    <a:lnTo>
                      <a:pt x="359" y="554"/>
                    </a:lnTo>
                    <a:lnTo>
                      <a:pt x="288" y="562"/>
                    </a:lnTo>
                    <a:lnTo>
                      <a:pt x="218" y="546"/>
                    </a:lnTo>
                    <a:lnTo>
                      <a:pt x="148" y="530"/>
                    </a:lnTo>
                    <a:lnTo>
                      <a:pt x="78" y="507"/>
                    </a:lnTo>
                    <a:lnTo>
                      <a:pt x="0" y="476"/>
                    </a:lnTo>
                    <a:lnTo>
                      <a:pt x="0" y="546"/>
                    </a:lnTo>
                    <a:lnTo>
                      <a:pt x="8" y="577"/>
                    </a:lnTo>
                    <a:lnTo>
                      <a:pt x="24" y="600"/>
                    </a:lnTo>
                    <a:lnTo>
                      <a:pt x="40" y="616"/>
                    </a:lnTo>
                    <a:lnTo>
                      <a:pt x="86" y="647"/>
                    </a:lnTo>
                    <a:lnTo>
                      <a:pt x="148" y="663"/>
                    </a:lnTo>
                    <a:lnTo>
                      <a:pt x="218" y="679"/>
                    </a:lnTo>
                    <a:lnTo>
                      <a:pt x="288" y="679"/>
                    </a:lnTo>
                    <a:lnTo>
                      <a:pt x="367" y="679"/>
                    </a:lnTo>
                    <a:lnTo>
                      <a:pt x="507" y="6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3" name="Freeform 323"/>
              <p:cNvSpPr>
                <a:spLocks noEditPoints="1"/>
              </p:cNvSpPr>
              <p:nvPr/>
            </p:nvSpPr>
            <p:spPr bwMode="auto">
              <a:xfrm>
                <a:off x="4395" y="1631"/>
                <a:ext cx="29" cy="29"/>
              </a:xfrm>
              <a:custGeom>
                <a:avLst/>
                <a:gdLst/>
                <a:ahLst/>
                <a:cxnLst>
                  <a:cxn ang="0">
                    <a:pos x="468" y="226"/>
                  </a:cxn>
                  <a:cxn ang="0">
                    <a:pos x="452" y="141"/>
                  </a:cxn>
                  <a:cxn ang="0">
                    <a:pos x="405" y="71"/>
                  </a:cxn>
                  <a:cxn ang="0">
                    <a:pos x="335" y="24"/>
                  </a:cxn>
                  <a:cxn ang="0">
                    <a:pos x="250" y="0"/>
                  </a:cxn>
                  <a:cxn ang="0">
                    <a:pos x="218" y="101"/>
                  </a:cxn>
                  <a:cxn ang="0">
                    <a:pos x="180" y="8"/>
                  </a:cxn>
                  <a:cxn ang="0">
                    <a:pos x="101" y="47"/>
                  </a:cxn>
                  <a:cxn ang="0">
                    <a:pos x="39" y="101"/>
                  </a:cxn>
                  <a:cxn ang="0">
                    <a:pos x="8" y="179"/>
                  </a:cxn>
                  <a:cxn ang="0">
                    <a:pos x="78" y="226"/>
                  </a:cxn>
                  <a:cxn ang="0">
                    <a:pos x="0" y="249"/>
                  </a:cxn>
                  <a:cxn ang="0">
                    <a:pos x="23" y="336"/>
                  </a:cxn>
                  <a:cxn ang="0">
                    <a:pos x="70" y="406"/>
                  </a:cxn>
                  <a:cxn ang="0">
                    <a:pos x="140" y="453"/>
                  </a:cxn>
                  <a:cxn ang="0">
                    <a:pos x="218" y="469"/>
                  </a:cxn>
                  <a:cxn ang="0">
                    <a:pos x="250" y="366"/>
                  </a:cxn>
                  <a:cxn ang="0">
                    <a:pos x="288" y="469"/>
                  </a:cxn>
                  <a:cxn ang="0">
                    <a:pos x="367" y="429"/>
                  </a:cxn>
                  <a:cxn ang="0">
                    <a:pos x="429" y="375"/>
                  </a:cxn>
                  <a:cxn ang="0">
                    <a:pos x="468" y="296"/>
                  </a:cxn>
                  <a:cxn ang="0">
                    <a:pos x="398" y="249"/>
                  </a:cxn>
                  <a:cxn ang="0">
                    <a:pos x="187" y="422"/>
                  </a:cxn>
                  <a:cxn ang="0">
                    <a:pos x="124" y="382"/>
                  </a:cxn>
                  <a:cxn ang="0">
                    <a:pos x="78" y="343"/>
                  </a:cxn>
                  <a:cxn ang="0">
                    <a:pos x="47" y="289"/>
                  </a:cxn>
                  <a:cxn ang="0">
                    <a:pos x="133" y="312"/>
                  </a:cxn>
                  <a:cxn ang="0">
                    <a:pos x="110" y="343"/>
                  </a:cxn>
                  <a:cxn ang="0">
                    <a:pos x="164" y="390"/>
                  </a:cxn>
                  <a:cxn ang="0">
                    <a:pos x="110" y="249"/>
                  </a:cxn>
                  <a:cxn ang="0">
                    <a:pos x="164" y="218"/>
                  </a:cxn>
                  <a:cxn ang="0">
                    <a:pos x="133" y="101"/>
                  </a:cxn>
                  <a:cxn ang="0">
                    <a:pos x="78" y="164"/>
                  </a:cxn>
                  <a:cxn ang="0">
                    <a:pos x="133" y="188"/>
                  </a:cxn>
                  <a:cxn ang="0">
                    <a:pos x="54" y="156"/>
                  </a:cxn>
                  <a:cxn ang="0">
                    <a:pos x="117" y="85"/>
                  </a:cxn>
                  <a:cxn ang="0">
                    <a:pos x="187" y="47"/>
                  </a:cxn>
                  <a:cxn ang="0">
                    <a:pos x="187" y="422"/>
                  </a:cxn>
                  <a:cxn ang="0">
                    <a:pos x="218" y="328"/>
                  </a:cxn>
                  <a:cxn ang="0">
                    <a:pos x="250" y="141"/>
                  </a:cxn>
                  <a:cxn ang="0">
                    <a:pos x="421" y="289"/>
                  </a:cxn>
                  <a:cxn ang="0">
                    <a:pos x="398" y="343"/>
                  </a:cxn>
                  <a:cxn ang="0">
                    <a:pos x="304" y="413"/>
                  </a:cxn>
                  <a:cxn ang="0">
                    <a:pos x="281" y="226"/>
                  </a:cxn>
                  <a:cxn ang="0">
                    <a:pos x="288" y="47"/>
                  </a:cxn>
                  <a:cxn ang="0">
                    <a:pos x="351" y="85"/>
                  </a:cxn>
                  <a:cxn ang="0">
                    <a:pos x="414" y="156"/>
                  </a:cxn>
                  <a:cxn ang="0">
                    <a:pos x="343" y="188"/>
                  </a:cxn>
                  <a:cxn ang="0">
                    <a:pos x="390" y="164"/>
                  </a:cxn>
                  <a:cxn ang="0">
                    <a:pos x="343" y="101"/>
                  </a:cxn>
                  <a:cxn ang="0">
                    <a:pos x="312" y="218"/>
                  </a:cxn>
                  <a:cxn ang="0">
                    <a:pos x="367" y="249"/>
                  </a:cxn>
                  <a:cxn ang="0">
                    <a:pos x="312" y="390"/>
                  </a:cxn>
                  <a:cxn ang="0">
                    <a:pos x="367" y="343"/>
                  </a:cxn>
                  <a:cxn ang="0">
                    <a:pos x="343" y="312"/>
                  </a:cxn>
                  <a:cxn ang="0">
                    <a:pos x="421" y="289"/>
                  </a:cxn>
                </a:cxnLst>
                <a:rect l="0" t="0" r="r" b="b"/>
                <a:pathLst>
                  <a:path w="468" h="469">
                    <a:moveTo>
                      <a:pt x="398" y="226"/>
                    </a:moveTo>
                    <a:lnTo>
                      <a:pt x="468" y="226"/>
                    </a:lnTo>
                    <a:lnTo>
                      <a:pt x="468" y="179"/>
                    </a:lnTo>
                    <a:lnTo>
                      <a:pt x="452" y="141"/>
                    </a:lnTo>
                    <a:lnTo>
                      <a:pt x="429" y="101"/>
                    </a:lnTo>
                    <a:lnTo>
                      <a:pt x="405" y="71"/>
                    </a:lnTo>
                    <a:lnTo>
                      <a:pt x="367" y="39"/>
                    </a:lnTo>
                    <a:lnTo>
                      <a:pt x="335" y="24"/>
                    </a:lnTo>
                    <a:lnTo>
                      <a:pt x="288" y="8"/>
                    </a:lnTo>
                    <a:lnTo>
                      <a:pt x="250" y="0"/>
                    </a:lnTo>
                    <a:lnTo>
                      <a:pt x="250" y="101"/>
                    </a:lnTo>
                    <a:lnTo>
                      <a:pt x="218" y="101"/>
                    </a:lnTo>
                    <a:lnTo>
                      <a:pt x="218" y="0"/>
                    </a:lnTo>
                    <a:lnTo>
                      <a:pt x="180" y="8"/>
                    </a:lnTo>
                    <a:lnTo>
                      <a:pt x="133" y="24"/>
                    </a:lnTo>
                    <a:lnTo>
                      <a:pt x="101" y="47"/>
                    </a:lnTo>
                    <a:lnTo>
                      <a:pt x="70" y="71"/>
                    </a:lnTo>
                    <a:lnTo>
                      <a:pt x="39" y="101"/>
                    </a:lnTo>
                    <a:lnTo>
                      <a:pt x="23" y="141"/>
                    </a:lnTo>
                    <a:lnTo>
                      <a:pt x="8" y="179"/>
                    </a:lnTo>
                    <a:lnTo>
                      <a:pt x="0" y="226"/>
                    </a:lnTo>
                    <a:lnTo>
                      <a:pt x="78" y="226"/>
                    </a:lnTo>
                    <a:lnTo>
                      <a:pt x="78" y="249"/>
                    </a:lnTo>
                    <a:lnTo>
                      <a:pt x="0" y="249"/>
                    </a:lnTo>
                    <a:lnTo>
                      <a:pt x="8" y="296"/>
                    </a:lnTo>
                    <a:lnTo>
                      <a:pt x="23" y="336"/>
                    </a:lnTo>
                    <a:lnTo>
                      <a:pt x="39" y="375"/>
                    </a:lnTo>
                    <a:lnTo>
                      <a:pt x="70" y="406"/>
                    </a:lnTo>
                    <a:lnTo>
                      <a:pt x="101" y="429"/>
                    </a:lnTo>
                    <a:lnTo>
                      <a:pt x="140" y="453"/>
                    </a:lnTo>
                    <a:lnTo>
                      <a:pt x="180" y="469"/>
                    </a:lnTo>
                    <a:lnTo>
                      <a:pt x="218" y="469"/>
                    </a:lnTo>
                    <a:lnTo>
                      <a:pt x="218" y="366"/>
                    </a:lnTo>
                    <a:lnTo>
                      <a:pt x="250" y="366"/>
                    </a:lnTo>
                    <a:lnTo>
                      <a:pt x="250" y="469"/>
                    </a:lnTo>
                    <a:lnTo>
                      <a:pt x="288" y="469"/>
                    </a:lnTo>
                    <a:lnTo>
                      <a:pt x="328" y="453"/>
                    </a:lnTo>
                    <a:lnTo>
                      <a:pt x="367" y="429"/>
                    </a:lnTo>
                    <a:lnTo>
                      <a:pt x="398" y="406"/>
                    </a:lnTo>
                    <a:lnTo>
                      <a:pt x="429" y="375"/>
                    </a:lnTo>
                    <a:lnTo>
                      <a:pt x="452" y="336"/>
                    </a:lnTo>
                    <a:lnTo>
                      <a:pt x="468" y="296"/>
                    </a:lnTo>
                    <a:lnTo>
                      <a:pt x="468" y="249"/>
                    </a:lnTo>
                    <a:lnTo>
                      <a:pt x="398" y="249"/>
                    </a:lnTo>
                    <a:lnTo>
                      <a:pt x="398" y="226"/>
                    </a:lnTo>
                    <a:close/>
                    <a:moveTo>
                      <a:pt x="187" y="422"/>
                    </a:moveTo>
                    <a:lnTo>
                      <a:pt x="164" y="413"/>
                    </a:lnTo>
                    <a:lnTo>
                      <a:pt x="124" y="382"/>
                    </a:lnTo>
                    <a:lnTo>
                      <a:pt x="94" y="366"/>
                    </a:lnTo>
                    <a:lnTo>
                      <a:pt x="78" y="343"/>
                    </a:lnTo>
                    <a:lnTo>
                      <a:pt x="54" y="320"/>
                    </a:lnTo>
                    <a:lnTo>
                      <a:pt x="47" y="289"/>
                    </a:lnTo>
                    <a:lnTo>
                      <a:pt x="133" y="289"/>
                    </a:lnTo>
                    <a:lnTo>
                      <a:pt x="133" y="312"/>
                    </a:lnTo>
                    <a:lnTo>
                      <a:pt x="86" y="312"/>
                    </a:lnTo>
                    <a:lnTo>
                      <a:pt x="110" y="343"/>
                    </a:lnTo>
                    <a:lnTo>
                      <a:pt x="133" y="366"/>
                    </a:lnTo>
                    <a:lnTo>
                      <a:pt x="164" y="390"/>
                    </a:lnTo>
                    <a:lnTo>
                      <a:pt x="164" y="249"/>
                    </a:lnTo>
                    <a:lnTo>
                      <a:pt x="110" y="249"/>
                    </a:lnTo>
                    <a:lnTo>
                      <a:pt x="110" y="218"/>
                    </a:lnTo>
                    <a:lnTo>
                      <a:pt x="164" y="218"/>
                    </a:lnTo>
                    <a:lnTo>
                      <a:pt x="164" y="85"/>
                    </a:lnTo>
                    <a:lnTo>
                      <a:pt x="133" y="101"/>
                    </a:lnTo>
                    <a:lnTo>
                      <a:pt x="110" y="132"/>
                    </a:lnTo>
                    <a:lnTo>
                      <a:pt x="78" y="164"/>
                    </a:lnTo>
                    <a:lnTo>
                      <a:pt x="133" y="164"/>
                    </a:lnTo>
                    <a:lnTo>
                      <a:pt x="133" y="188"/>
                    </a:lnTo>
                    <a:lnTo>
                      <a:pt x="47" y="188"/>
                    </a:lnTo>
                    <a:lnTo>
                      <a:pt x="54" y="156"/>
                    </a:lnTo>
                    <a:lnTo>
                      <a:pt x="70" y="132"/>
                    </a:lnTo>
                    <a:lnTo>
                      <a:pt x="117" y="85"/>
                    </a:lnTo>
                    <a:lnTo>
                      <a:pt x="164" y="55"/>
                    </a:lnTo>
                    <a:lnTo>
                      <a:pt x="187" y="47"/>
                    </a:lnTo>
                    <a:lnTo>
                      <a:pt x="187" y="226"/>
                    </a:lnTo>
                    <a:lnTo>
                      <a:pt x="187" y="422"/>
                    </a:lnTo>
                    <a:close/>
                    <a:moveTo>
                      <a:pt x="250" y="328"/>
                    </a:moveTo>
                    <a:lnTo>
                      <a:pt x="218" y="328"/>
                    </a:lnTo>
                    <a:lnTo>
                      <a:pt x="218" y="141"/>
                    </a:lnTo>
                    <a:lnTo>
                      <a:pt x="250" y="141"/>
                    </a:lnTo>
                    <a:lnTo>
                      <a:pt x="250" y="328"/>
                    </a:lnTo>
                    <a:close/>
                    <a:moveTo>
                      <a:pt x="421" y="289"/>
                    </a:moveTo>
                    <a:lnTo>
                      <a:pt x="414" y="320"/>
                    </a:lnTo>
                    <a:lnTo>
                      <a:pt x="398" y="343"/>
                    </a:lnTo>
                    <a:lnTo>
                      <a:pt x="351" y="382"/>
                    </a:lnTo>
                    <a:lnTo>
                      <a:pt x="304" y="413"/>
                    </a:lnTo>
                    <a:lnTo>
                      <a:pt x="281" y="422"/>
                    </a:lnTo>
                    <a:lnTo>
                      <a:pt x="281" y="226"/>
                    </a:lnTo>
                    <a:lnTo>
                      <a:pt x="288" y="226"/>
                    </a:lnTo>
                    <a:lnTo>
                      <a:pt x="288" y="47"/>
                    </a:lnTo>
                    <a:lnTo>
                      <a:pt x="304" y="55"/>
                    </a:lnTo>
                    <a:lnTo>
                      <a:pt x="351" y="85"/>
                    </a:lnTo>
                    <a:lnTo>
                      <a:pt x="398" y="132"/>
                    </a:lnTo>
                    <a:lnTo>
                      <a:pt x="414" y="156"/>
                    </a:lnTo>
                    <a:lnTo>
                      <a:pt x="421" y="188"/>
                    </a:lnTo>
                    <a:lnTo>
                      <a:pt x="343" y="188"/>
                    </a:lnTo>
                    <a:lnTo>
                      <a:pt x="343" y="164"/>
                    </a:lnTo>
                    <a:lnTo>
                      <a:pt x="390" y="164"/>
                    </a:lnTo>
                    <a:lnTo>
                      <a:pt x="367" y="132"/>
                    </a:lnTo>
                    <a:lnTo>
                      <a:pt x="343" y="101"/>
                    </a:lnTo>
                    <a:lnTo>
                      <a:pt x="312" y="85"/>
                    </a:lnTo>
                    <a:lnTo>
                      <a:pt x="312" y="218"/>
                    </a:lnTo>
                    <a:lnTo>
                      <a:pt x="367" y="218"/>
                    </a:lnTo>
                    <a:lnTo>
                      <a:pt x="367" y="249"/>
                    </a:lnTo>
                    <a:lnTo>
                      <a:pt x="312" y="249"/>
                    </a:lnTo>
                    <a:lnTo>
                      <a:pt x="312" y="390"/>
                    </a:lnTo>
                    <a:lnTo>
                      <a:pt x="343" y="366"/>
                    </a:lnTo>
                    <a:lnTo>
                      <a:pt x="367" y="343"/>
                    </a:lnTo>
                    <a:lnTo>
                      <a:pt x="390" y="312"/>
                    </a:lnTo>
                    <a:lnTo>
                      <a:pt x="343" y="312"/>
                    </a:lnTo>
                    <a:lnTo>
                      <a:pt x="343" y="289"/>
                    </a:lnTo>
                    <a:lnTo>
                      <a:pt x="421" y="289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4" name="Freeform 324"/>
              <p:cNvSpPr>
                <a:spLocks noEditPoints="1"/>
              </p:cNvSpPr>
              <p:nvPr/>
            </p:nvSpPr>
            <p:spPr bwMode="auto">
              <a:xfrm>
                <a:off x="4405" y="1572"/>
                <a:ext cx="30" cy="29"/>
              </a:xfrm>
              <a:custGeom>
                <a:avLst/>
                <a:gdLst/>
                <a:ahLst/>
                <a:cxnLst>
                  <a:cxn ang="0">
                    <a:pos x="475" y="227"/>
                  </a:cxn>
                  <a:cxn ang="0">
                    <a:pos x="452" y="141"/>
                  </a:cxn>
                  <a:cxn ang="0">
                    <a:pos x="405" y="70"/>
                  </a:cxn>
                  <a:cxn ang="0">
                    <a:pos x="335" y="16"/>
                  </a:cxn>
                  <a:cxn ang="0">
                    <a:pos x="250" y="0"/>
                  </a:cxn>
                  <a:cxn ang="0">
                    <a:pos x="218" y="101"/>
                  </a:cxn>
                  <a:cxn ang="0">
                    <a:pos x="179" y="8"/>
                  </a:cxn>
                  <a:cxn ang="0">
                    <a:pos x="101" y="39"/>
                  </a:cxn>
                  <a:cxn ang="0">
                    <a:pos x="39" y="101"/>
                  </a:cxn>
                  <a:cxn ang="0">
                    <a:pos x="7" y="180"/>
                  </a:cxn>
                  <a:cxn ang="0">
                    <a:pos x="77" y="227"/>
                  </a:cxn>
                  <a:cxn ang="0">
                    <a:pos x="0" y="250"/>
                  </a:cxn>
                  <a:cxn ang="0">
                    <a:pos x="23" y="335"/>
                  </a:cxn>
                  <a:cxn ang="0">
                    <a:pos x="70" y="398"/>
                  </a:cxn>
                  <a:cxn ang="0">
                    <a:pos x="140" y="452"/>
                  </a:cxn>
                  <a:cxn ang="0">
                    <a:pos x="218" y="468"/>
                  </a:cxn>
                  <a:cxn ang="0">
                    <a:pos x="250" y="367"/>
                  </a:cxn>
                  <a:cxn ang="0">
                    <a:pos x="288" y="461"/>
                  </a:cxn>
                  <a:cxn ang="0">
                    <a:pos x="367" y="429"/>
                  </a:cxn>
                  <a:cxn ang="0">
                    <a:pos x="428" y="375"/>
                  </a:cxn>
                  <a:cxn ang="0">
                    <a:pos x="468" y="297"/>
                  </a:cxn>
                  <a:cxn ang="0">
                    <a:pos x="397" y="250"/>
                  </a:cxn>
                  <a:cxn ang="0">
                    <a:pos x="187" y="421"/>
                  </a:cxn>
                  <a:cxn ang="0">
                    <a:pos x="124" y="382"/>
                  </a:cxn>
                  <a:cxn ang="0">
                    <a:pos x="54" y="320"/>
                  </a:cxn>
                  <a:cxn ang="0">
                    <a:pos x="133" y="288"/>
                  </a:cxn>
                  <a:cxn ang="0">
                    <a:pos x="86" y="312"/>
                  </a:cxn>
                  <a:cxn ang="0">
                    <a:pos x="133" y="367"/>
                  </a:cxn>
                  <a:cxn ang="0">
                    <a:pos x="164" y="250"/>
                  </a:cxn>
                  <a:cxn ang="0">
                    <a:pos x="109" y="218"/>
                  </a:cxn>
                  <a:cxn ang="0">
                    <a:pos x="164" y="86"/>
                  </a:cxn>
                  <a:cxn ang="0">
                    <a:pos x="109" y="125"/>
                  </a:cxn>
                  <a:cxn ang="0">
                    <a:pos x="133" y="156"/>
                  </a:cxn>
                  <a:cxn ang="0">
                    <a:pos x="47" y="180"/>
                  </a:cxn>
                  <a:cxn ang="0">
                    <a:pos x="77" y="125"/>
                  </a:cxn>
                  <a:cxn ang="0">
                    <a:pos x="124" y="86"/>
                  </a:cxn>
                  <a:cxn ang="0">
                    <a:pos x="187" y="47"/>
                  </a:cxn>
                  <a:cxn ang="0">
                    <a:pos x="187" y="421"/>
                  </a:cxn>
                  <a:cxn ang="0">
                    <a:pos x="218" y="328"/>
                  </a:cxn>
                  <a:cxn ang="0">
                    <a:pos x="250" y="141"/>
                  </a:cxn>
                  <a:cxn ang="0">
                    <a:pos x="421" y="288"/>
                  </a:cxn>
                  <a:cxn ang="0">
                    <a:pos x="397" y="344"/>
                  </a:cxn>
                  <a:cxn ang="0">
                    <a:pos x="304" y="414"/>
                  </a:cxn>
                  <a:cxn ang="0">
                    <a:pos x="288" y="227"/>
                  </a:cxn>
                  <a:cxn ang="0">
                    <a:pos x="304" y="54"/>
                  </a:cxn>
                  <a:cxn ang="0">
                    <a:pos x="397" y="125"/>
                  </a:cxn>
                  <a:cxn ang="0">
                    <a:pos x="421" y="180"/>
                  </a:cxn>
                  <a:cxn ang="0">
                    <a:pos x="343" y="156"/>
                  </a:cxn>
                  <a:cxn ang="0">
                    <a:pos x="367" y="125"/>
                  </a:cxn>
                  <a:cxn ang="0">
                    <a:pos x="311" y="86"/>
                  </a:cxn>
                  <a:cxn ang="0">
                    <a:pos x="367" y="218"/>
                  </a:cxn>
                  <a:cxn ang="0">
                    <a:pos x="311" y="250"/>
                  </a:cxn>
                  <a:cxn ang="0">
                    <a:pos x="343" y="367"/>
                  </a:cxn>
                  <a:cxn ang="0">
                    <a:pos x="390" y="312"/>
                  </a:cxn>
                  <a:cxn ang="0">
                    <a:pos x="343" y="288"/>
                  </a:cxn>
                </a:cxnLst>
                <a:rect l="0" t="0" r="r" b="b"/>
                <a:pathLst>
                  <a:path w="475" h="468">
                    <a:moveTo>
                      <a:pt x="397" y="227"/>
                    </a:moveTo>
                    <a:lnTo>
                      <a:pt x="475" y="227"/>
                    </a:lnTo>
                    <a:lnTo>
                      <a:pt x="468" y="180"/>
                    </a:lnTo>
                    <a:lnTo>
                      <a:pt x="452" y="141"/>
                    </a:lnTo>
                    <a:lnTo>
                      <a:pt x="428" y="101"/>
                    </a:lnTo>
                    <a:lnTo>
                      <a:pt x="405" y="70"/>
                    </a:lnTo>
                    <a:lnTo>
                      <a:pt x="374" y="39"/>
                    </a:lnTo>
                    <a:lnTo>
                      <a:pt x="335" y="16"/>
                    </a:lnTo>
                    <a:lnTo>
                      <a:pt x="288" y="8"/>
                    </a:lnTo>
                    <a:lnTo>
                      <a:pt x="250" y="0"/>
                    </a:lnTo>
                    <a:lnTo>
                      <a:pt x="250" y="101"/>
                    </a:lnTo>
                    <a:lnTo>
                      <a:pt x="218" y="101"/>
                    </a:lnTo>
                    <a:lnTo>
                      <a:pt x="218" y="0"/>
                    </a:lnTo>
                    <a:lnTo>
                      <a:pt x="179" y="8"/>
                    </a:lnTo>
                    <a:lnTo>
                      <a:pt x="133" y="23"/>
                    </a:lnTo>
                    <a:lnTo>
                      <a:pt x="101" y="39"/>
                    </a:lnTo>
                    <a:lnTo>
                      <a:pt x="70" y="70"/>
                    </a:lnTo>
                    <a:lnTo>
                      <a:pt x="39" y="101"/>
                    </a:lnTo>
                    <a:lnTo>
                      <a:pt x="23" y="141"/>
                    </a:lnTo>
                    <a:lnTo>
                      <a:pt x="7" y="180"/>
                    </a:lnTo>
                    <a:lnTo>
                      <a:pt x="0" y="227"/>
                    </a:lnTo>
                    <a:lnTo>
                      <a:pt x="77" y="227"/>
                    </a:lnTo>
                    <a:lnTo>
                      <a:pt x="77" y="250"/>
                    </a:lnTo>
                    <a:lnTo>
                      <a:pt x="0" y="250"/>
                    </a:lnTo>
                    <a:lnTo>
                      <a:pt x="7" y="297"/>
                    </a:lnTo>
                    <a:lnTo>
                      <a:pt x="23" y="335"/>
                    </a:lnTo>
                    <a:lnTo>
                      <a:pt x="47" y="367"/>
                    </a:lnTo>
                    <a:lnTo>
                      <a:pt x="70" y="398"/>
                    </a:lnTo>
                    <a:lnTo>
                      <a:pt x="101" y="429"/>
                    </a:lnTo>
                    <a:lnTo>
                      <a:pt x="140" y="452"/>
                    </a:lnTo>
                    <a:lnTo>
                      <a:pt x="179" y="461"/>
                    </a:lnTo>
                    <a:lnTo>
                      <a:pt x="218" y="468"/>
                    </a:lnTo>
                    <a:lnTo>
                      <a:pt x="218" y="367"/>
                    </a:lnTo>
                    <a:lnTo>
                      <a:pt x="250" y="367"/>
                    </a:lnTo>
                    <a:lnTo>
                      <a:pt x="250" y="468"/>
                    </a:lnTo>
                    <a:lnTo>
                      <a:pt x="288" y="461"/>
                    </a:lnTo>
                    <a:lnTo>
                      <a:pt x="335" y="452"/>
                    </a:lnTo>
                    <a:lnTo>
                      <a:pt x="367" y="429"/>
                    </a:lnTo>
                    <a:lnTo>
                      <a:pt x="397" y="405"/>
                    </a:lnTo>
                    <a:lnTo>
                      <a:pt x="428" y="375"/>
                    </a:lnTo>
                    <a:lnTo>
                      <a:pt x="452" y="335"/>
                    </a:lnTo>
                    <a:lnTo>
                      <a:pt x="468" y="297"/>
                    </a:lnTo>
                    <a:lnTo>
                      <a:pt x="475" y="250"/>
                    </a:lnTo>
                    <a:lnTo>
                      <a:pt x="397" y="250"/>
                    </a:lnTo>
                    <a:lnTo>
                      <a:pt x="397" y="227"/>
                    </a:lnTo>
                    <a:close/>
                    <a:moveTo>
                      <a:pt x="187" y="421"/>
                    </a:moveTo>
                    <a:lnTo>
                      <a:pt x="171" y="414"/>
                    </a:lnTo>
                    <a:lnTo>
                      <a:pt x="124" y="382"/>
                    </a:lnTo>
                    <a:lnTo>
                      <a:pt x="77" y="344"/>
                    </a:lnTo>
                    <a:lnTo>
                      <a:pt x="54" y="320"/>
                    </a:lnTo>
                    <a:lnTo>
                      <a:pt x="47" y="288"/>
                    </a:lnTo>
                    <a:lnTo>
                      <a:pt x="133" y="288"/>
                    </a:lnTo>
                    <a:lnTo>
                      <a:pt x="133" y="312"/>
                    </a:lnTo>
                    <a:lnTo>
                      <a:pt x="86" y="312"/>
                    </a:lnTo>
                    <a:lnTo>
                      <a:pt x="109" y="344"/>
                    </a:lnTo>
                    <a:lnTo>
                      <a:pt x="133" y="367"/>
                    </a:lnTo>
                    <a:lnTo>
                      <a:pt x="164" y="391"/>
                    </a:lnTo>
                    <a:lnTo>
                      <a:pt x="164" y="250"/>
                    </a:lnTo>
                    <a:lnTo>
                      <a:pt x="109" y="250"/>
                    </a:lnTo>
                    <a:lnTo>
                      <a:pt x="109" y="218"/>
                    </a:lnTo>
                    <a:lnTo>
                      <a:pt x="164" y="218"/>
                    </a:lnTo>
                    <a:lnTo>
                      <a:pt x="164" y="86"/>
                    </a:lnTo>
                    <a:lnTo>
                      <a:pt x="133" y="101"/>
                    </a:lnTo>
                    <a:lnTo>
                      <a:pt x="109" y="125"/>
                    </a:lnTo>
                    <a:lnTo>
                      <a:pt x="86" y="156"/>
                    </a:lnTo>
                    <a:lnTo>
                      <a:pt x="133" y="156"/>
                    </a:lnTo>
                    <a:lnTo>
                      <a:pt x="133" y="180"/>
                    </a:lnTo>
                    <a:lnTo>
                      <a:pt x="47" y="180"/>
                    </a:lnTo>
                    <a:lnTo>
                      <a:pt x="54" y="156"/>
                    </a:lnTo>
                    <a:lnTo>
                      <a:pt x="77" y="125"/>
                    </a:lnTo>
                    <a:lnTo>
                      <a:pt x="93" y="101"/>
                    </a:lnTo>
                    <a:lnTo>
                      <a:pt x="124" y="86"/>
                    </a:lnTo>
                    <a:lnTo>
                      <a:pt x="164" y="54"/>
                    </a:lnTo>
                    <a:lnTo>
                      <a:pt x="187" y="47"/>
                    </a:lnTo>
                    <a:lnTo>
                      <a:pt x="187" y="227"/>
                    </a:lnTo>
                    <a:lnTo>
                      <a:pt x="187" y="421"/>
                    </a:lnTo>
                    <a:close/>
                    <a:moveTo>
                      <a:pt x="250" y="328"/>
                    </a:moveTo>
                    <a:lnTo>
                      <a:pt x="218" y="328"/>
                    </a:lnTo>
                    <a:lnTo>
                      <a:pt x="218" y="141"/>
                    </a:lnTo>
                    <a:lnTo>
                      <a:pt x="250" y="141"/>
                    </a:lnTo>
                    <a:lnTo>
                      <a:pt x="250" y="328"/>
                    </a:lnTo>
                    <a:close/>
                    <a:moveTo>
                      <a:pt x="421" y="288"/>
                    </a:moveTo>
                    <a:lnTo>
                      <a:pt x="413" y="320"/>
                    </a:lnTo>
                    <a:lnTo>
                      <a:pt x="397" y="344"/>
                    </a:lnTo>
                    <a:lnTo>
                      <a:pt x="351" y="382"/>
                    </a:lnTo>
                    <a:lnTo>
                      <a:pt x="304" y="414"/>
                    </a:lnTo>
                    <a:lnTo>
                      <a:pt x="288" y="421"/>
                    </a:lnTo>
                    <a:lnTo>
                      <a:pt x="288" y="227"/>
                    </a:lnTo>
                    <a:lnTo>
                      <a:pt x="288" y="47"/>
                    </a:lnTo>
                    <a:lnTo>
                      <a:pt x="304" y="54"/>
                    </a:lnTo>
                    <a:lnTo>
                      <a:pt x="351" y="86"/>
                    </a:lnTo>
                    <a:lnTo>
                      <a:pt x="397" y="125"/>
                    </a:lnTo>
                    <a:lnTo>
                      <a:pt x="413" y="156"/>
                    </a:lnTo>
                    <a:lnTo>
                      <a:pt x="421" y="180"/>
                    </a:lnTo>
                    <a:lnTo>
                      <a:pt x="343" y="180"/>
                    </a:lnTo>
                    <a:lnTo>
                      <a:pt x="343" y="156"/>
                    </a:lnTo>
                    <a:lnTo>
                      <a:pt x="390" y="156"/>
                    </a:lnTo>
                    <a:lnTo>
                      <a:pt x="367" y="125"/>
                    </a:lnTo>
                    <a:lnTo>
                      <a:pt x="343" y="101"/>
                    </a:lnTo>
                    <a:lnTo>
                      <a:pt x="311" y="86"/>
                    </a:lnTo>
                    <a:lnTo>
                      <a:pt x="311" y="218"/>
                    </a:lnTo>
                    <a:lnTo>
                      <a:pt x="367" y="218"/>
                    </a:lnTo>
                    <a:lnTo>
                      <a:pt x="367" y="250"/>
                    </a:lnTo>
                    <a:lnTo>
                      <a:pt x="311" y="250"/>
                    </a:lnTo>
                    <a:lnTo>
                      <a:pt x="311" y="391"/>
                    </a:lnTo>
                    <a:lnTo>
                      <a:pt x="343" y="367"/>
                    </a:lnTo>
                    <a:lnTo>
                      <a:pt x="367" y="344"/>
                    </a:lnTo>
                    <a:lnTo>
                      <a:pt x="390" y="312"/>
                    </a:lnTo>
                    <a:lnTo>
                      <a:pt x="343" y="312"/>
                    </a:lnTo>
                    <a:lnTo>
                      <a:pt x="343" y="288"/>
                    </a:lnTo>
                    <a:lnTo>
                      <a:pt x="421" y="288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5" name="Freeform 325"/>
              <p:cNvSpPr>
                <a:spLocks noEditPoints="1"/>
              </p:cNvSpPr>
              <p:nvPr/>
            </p:nvSpPr>
            <p:spPr bwMode="auto">
              <a:xfrm>
                <a:off x="4472" y="1645"/>
                <a:ext cx="30" cy="30"/>
              </a:xfrm>
              <a:custGeom>
                <a:avLst/>
                <a:gdLst/>
                <a:ahLst/>
                <a:cxnLst>
                  <a:cxn ang="0">
                    <a:pos x="476" y="227"/>
                  </a:cxn>
                  <a:cxn ang="0">
                    <a:pos x="453" y="140"/>
                  </a:cxn>
                  <a:cxn ang="0">
                    <a:pos x="406" y="70"/>
                  </a:cxn>
                  <a:cxn ang="0">
                    <a:pos x="336" y="23"/>
                  </a:cxn>
                  <a:cxn ang="0">
                    <a:pos x="250" y="0"/>
                  </a:cxn>
                  <a:cxn ang="0">
                    <a:pos x="219" y="110"/>
                  </a:cxn>
                  <a:cxn ang="0">
                    <a:pos x="179" y="8"/>
                  </a:cxn>
                  <a:cxn ang="0">
                    <a:pos x="102" y="47"/>
                  </a:cxn>
                  <a:cxn ang="0">
                    <a:pos x="39" y="110"/>
                  </a:cxn>
                  <a:cxn ang="0">
                    <a:pos x="8" y="187"/>
                  </a:cxn>
                  <a:cxn ang="0">
                    <a:pos x="78" y="227"/>
                  </a:cxn>
                  <a:cxn ang="0">
                    <a:pos x="0" y="257"/>
                  </a:cxn>
                  <a:cxn ang="0">
                    <a:pos x="23" y="336"/>
                  </a:cxn>
                  <a:cxn ang="0">
                    <a:pos x="70" y="406"/>
                  </a:cxn>
                  <a:cxn ang="0">
                    <a:pos x="140" y="453"/>
                  </a:cxn>
                  <a:cxn ang="0">
                    <a:pos x="219" y="477"/>
                  </a:cxn>
                  <a:cxn ang="0">
                    <a:pos x="250" y="374"/>
                  </a:cxn>
                  <a:cxn ang="0">
                    <a:pos x="289" y="468"/>
                  </a:cxn>
                  <a:cxn ang="0">
                    <a:pos x="367" y="437"/>
                  </a:cxn>
                  <a:cxn ang="0">
                    <a:pos x="429" y="374"/>
                  </a:cxn>
                  <a:cxn ang="0">
                    <a:pos x="468" y="297"/>
                  </a:cxn>
                  <a:cxn ang="0">
                    <a:pos x="397" y="257"/>
                  </a:cxn>
                  <a:cxn ang="0">
                    <a:pos x="187" y="430"/>
                  </a:cxn>
                  <a:cxn ang="0">
                    <a:pos x="125" y="390"/>
                  </a:cxn>
                  <a:cxn ang="0">
                    <a:pos x="62" y="320"/>
                  </a:cxn>
                  <a:cxn ang="0">
                    <a:pos x="133" y="297"/>
                  </a:cxn>
                  <a:cxn ang="0">
                    <a:pos x="86" y="320"/>
                  </a:cxn>
                  <a:cxn ang="0">
                    <a:pos x="133" y="374"/>
                  </a:cxn>
                  <a:cxn ang="0">
                    <a:pos x="163" y="257"/>
                  </a:cxn>
                  <a:cxn ang="0">
                    <a:pos x="109" y="250"/>
                  </a:cxn>
                  <a:cxn ang="0">
                    <a:pos x="163" y="227"/>
                  </a:cxn>
                  <a:cxn ang="0">
                    <a:pos x="133" y="110"/>
                  </a:cxn>
                  <a:cxn ang="0">
                    <a:pos x="86" y="164"/>
                  </a:cxn>
                  <a:cxn ang="0">
                    <a:pos x="133" y="187"/>
                  </a:cxn>
                  <a:cxn ang="0">
                    <a:pos x="62" y="156"/>
                  </a:cxn>
                  <a:cxn ang="0">
                    <a:pos x="125" y="94"/>
                  </a:cxn>
                  <a:cxn ang="0">
                    <a:pos x="187" y="55"/>
                  </a:cxn>
                  <a:cxn ang="0">
                    <a:pos x="187" y="430"/>
                  </a:cxn>
                  <a:cxn ang="0">
                    <a:pos x="219" y="328"/>
                  </a:cxn>
                  <a:cxn ang="0">
                    <a:pos x="250" y="140"/>
                  </a:cxn>
                  <a:cxn ang="0">
                    <a:pos x="421" y="297"/>
                  </a:cxn>
                  <a:cxn ang="0">
                    <a:pos x="397" y="344"/>
                  </a:cxn>
                  <a:cxn ang="0">
                    <a:pos x="304" y="421"/>
                  </a:cxn>
                  <a:cxn ang="0">
                    <a:pos x="289" y="227"/>
                  </a:cxn>
                  <a:cxn ang="0">
                    <a:pos x="304" y="63"/>
                  </a:cxn>
                  <a:cxn ang="0">
                    <a:pos x="397" y="133"/>
                  </a:cxn>
                  <a:cxn ang="0">
                    <a:pos x="429" y="187"/>
                  </a:cxn>
                  <a:cxn ang="0">
                    <a:pos x="343" y="164"/>
                  </a:cxn>
                  <a:cxn ang="0">
                    <a:pos x="367" y="133"/>
                  </a:cxn>
                  <a:cxn ang="0">
                    <a:pos x="312" y="86"/>
                  </a:cxn>
                  <a:cxn ang="0">
                    <a:pos x="367" y="227"/>
                  </a:cxn>
                  <a:cxn ang="0">
                    <a:pos x="367" y="257"/>
                  </a:cxn>
                  <a:cxn ang="0">
                    <a:pos x="312" y="390"/>
                  </a:cxn>
                  <a:cxn ang="0">
                    <a:pos x="367" y="344"/>
                  </a:cxn>
                  <a:cxn ang="0">
                    <a:pos x="343" y="320"/>
                  </a:cxn>
                  <a:cxn ang="0">
                    <a:pos x="421" y="297"/>
                  </a:cxn>
                </a:cxnLst>
                <a:rect l="0" t="0" r="r" b="b"/>
                <a:pathLst>
                  <a:path w="476" h="477">
                    <a:moveTo>
                      <a:pt x="397" y="227"/>
                    </a:moveTo>
                    <a:lnTo>
                      <a:pt x="476" y="227"/>
                    </a:lnTo>
                    <a:lnTo>
                      <a:pt x="468" y="187"/>
                    </a:lnTo>
                    <a:lnTo>
                      <a:pt x="453" y="140"/>
                    </a:lnTo>
                    <a:lnTo>
                      <a:pt x="429" y="110"/>
                    </a:lnTo>
                    <a:lnTo>
                      <a:pt x="406" y="70"/>
                    </a:lnTo>
                    <a:lnTo>
                      <a:pt x="374" y="47"/>
                    </a:lnTo>
                    <a:lnTo>
                      <a:pt x="336" y="23"/>
                    </a:lnTo>
                    <a:lnTo>
                      <a:pt x="296" y="8"/>
                    </a:lnTo>
                    <a:lnTo>
                      <a:pt x="250" y="0"/>
                    </a:lnTo>
                    <a:lnTo>
                      <a:pt x="250" y="110"/>
                    </a:lnTo>
                    <a:lnTo>
                      <a:pt x="219" y="110"/>
                    </a:lnTo>
                    <a:lnTo>
                      <a:pt x="219" y="8"/>
                    </a:lnTo>
                    <a:lnTo>
                      <a:pt x="179" y="8"/>
                    </a:lnTo>
                    <a:lnTo>
                      <a:pt x="140" y="23"/>
                    </a:lnTo>
                    <a:lnTo>
                      <a:pt x="102" y="47"/>
                    </a:lnTo>
                    <a:lnTo>
                      <a:pt x="70" y="79"/>
                    </a:lnTo>
                    <a:lnTo>
                      <a:pt x="39" y="110"/>
                    </a:lnTo>
                    <a:lnTo>
                      <a:pt x="23" y="149"/>
                    </a:lnTo>
                    <a:lnTo>
                      <a:pt x="8" y="187"/>
                    </a:lnTo>
                    <a:lnTo>
                      <a:pt x="0" y="227"/>
                    </a:lnTo>
                    <a:lnTo>
                      <a:pt x="78" y="227"/>
                    </a:lnTo>
                    <a:lnTo>
                      <a:pt x="78" y="257"/>
                    </a:lnTo>
                    <a:lnTo>
                      <a:pt x="0" y="257"/>
                    </a:lnTo>
                    <a:lnTo>
                      <a:pt x="8" y="297"/>
                    </a:lnTo>
                    <a:lnTo>
                      <a:pt x="23" y="336"/>
                    </a:lnTo>
                    <a:lnTo>
                      <a:pt x="47" y="374"/>
                    </a:lnTo>
                    <a:lnTo>
                      <a:pt x="70" y="406"/>
                    </a:lnTo>
                    <a:lnTo>
                      <a:pt x="102" y="437"/>
                    </a:lnTo>
                    <a:lnTo>
                      <a:pt x="140" y="453"/>
                    </a:lnTo>
                    <a:lnTo>
                      <a:pt x="179" y="468"/>
                    </a:lnTo>
                    <a:lnTo>
                      <a:pt x="219" y="477"/>
                    </a:lnTo>
                    <a:lnTo>
                      <a:pt x="219" y="374"/>
                    </a:lnTo>
                    <a:lnTo>
                      <a:pt x="250" y="374"/>
                    </a:lnTo>
                    <a:lnTo>
                      <a:pt x="250" y="477"/>
                    </a:lnTo>
                    <a:lnTo>
                      <a:pt x="289" y="468"/>
                    </a:lnTo>
                    <a:lnTo>
                      <a:pt x="336" y="453"/>
                    </a:lnTo>
                    <a:lnTo>
                      <a:pt x="367" y="437"/>
                    </a:lnTo>
                    <a:lnTo>
                      <a:pt x="406" y="406"/>
                    </a:lnTo>
                    <a:lnTo>
                      <a:pt x="429" y="374"/>
                    </a:lnTo>
                    <a:lnTo>
                      <a:pt x="453" y="344"/>
                    </a:lnTo>
                    <a:lnTo>
                      <a:pt x="468" y="297"/>
                    </a:lnTo>
                    <a:lnTo>
                      <a:pt x="476" y="257"/>
                    </a:lnTo>
                    <a:lnTo>
                      <a:pt x="397" y="257"/>
                    </a:lnTo>
                    <a:lnTo>
                      <a:pt x="397" y="227"/>
                    </a:lnTo>
                    <a:close/>
                    <a:moveTo>
                      <a:pt x="187" y="430"/>
                    </a:moveTo>
                    <a:lnTo>
                      <a:pt x="172" y="421"/>
                    </a:lnTo>
                    <a:lnTo>
                      <a:pt x="125" y="390"/>
                    </a:lnTo>
                    <a:lnTo>
                      <a:pt x="78" y="344"/>
                    </a:lnTo>
                    <a:lnTo>
                      <a:pt x="62" y="320"/>
                    </a:lnTo>
                    <a:lnTo>
                      <a:pt x="55" y="297"/>
                    </a:lnTo>
                    <a:lnTo>
                      <a:pt x="133" y="297"/>
                    </a:lnTo>
                    <a:lnTo>
                      <a:pt x="133" y="320"/>
                    </a:lnTo>
                    <a:lnTo>
                      <a:pt x="86" y="320"/>
                    </a:lnTo>
                    <a:lnTo>
                      <a:pt x="109" y="344"/>
                    </a:lnTo>
                    <a:lnTo>
                      <a:pt x="133" y="374"/>
                    </a:lnTo>
                    <a:lnTo>
                      <a:pt x="163" y="390"/>
                    </a:lnTo>
                    <a:lnTo>
                      <a:pt x="163" y="257"/>
                    </a:lnTo>
                    <a:lnTo>
                      <a:pt x="109" y="257"/>
                    </a:lnTo>
                    <a:lnTo>
                      <a:pt x="109" y="250"/>
                    </a:lnTo>
                    <a:lnTo>
                      <a:pt x="109" y="227"/>
                    </a:lnTo>
                    <a:lnTo>
                      <a:pt x="163" y="227"/>
                    </a:lnTo>
                    <a:lnTo>
                      <a:pt x="163" y="86"/>
                    </a:lnTo>
                    <a:lnTo>
                      <a:pt x="133" y="110"/>
                    </a:lnTo>
                    <a:lnTo>
                      <a:pt x="109" y="133"/>
                    </a:lnTo>
                    <a:lnTo>
                      <a:pt x="86" y="164"/>
                    </a:lnTo>
                    <a:lnTo>
                      <a:pt x="133" y="164"/>
                    </a:lnTo>
                    <a:lnTo>
                      <a:pt x="133" y="187"/>
                    </a:lnTo>
                    <a:lnTo>
                      <a:pt x="47" y="187"/>
                    </a:lnTo>
                    <a:lnTo>
                      <a:pt x="62" y="156"/>
                    </a:lnTo>
                    <a:lnTo>
                      <a:pt x="78" y="133"/>
                    </a:lnTo>
                    <a:lnTo>
                      <a:pt x="125" y="94"/>
                    </a:lnTo>
                    <a:lnTo>
                      <a:pt x="172" y="63"/>
                    </a:lnTo>
                    <a:lnTo>
                      <a:pt x="187" y="55"/>
                    </a:lnTo>
                    <a:lnTo>
                      <a:pt x="187" y="227"/>
                    </a:lnTo>
                    <a:lnTo>
                      <a:pt x="187" y="430"/>
                    </a:lnTo>
                    <a:close/>
                    <a:moveTo>
                      <a:pt x="250" y="328"/>
                    </a:moveTo>
                    <a:lnTo>
                      <a:pt x="219" y="328"/>
                    </a:lnTo>
                    <a:lnTo>
                      <a:pt x="219" y="140"/>
                    </a:lnTo>
                    <a:lnTo>
                      <a:pt x="250" y="140"/>
                    </a:lnTo>
                    <a:lnTo>
                      <a:pt x="250" y="328"/>
                    </a:lnTo>
                    <a:close/>
                    <a:moveTo>
                      <a:pt x="421" y="297"/>
                    </a:moveTo>
                    <a:lnTo>
                      <a:pt x="413" y="320"/>
                    </a:lnTo>
                    <a:lnTo>
                      <a:pt x="397" y="344"/>
                    </a:lnTo>
                    <a:lnTo>
                      <a:pt x="351" y="390"/>
                    </a:lnTo>
                    <a:lnTo>
                      <a:pt x="304" y="421"/>
                    </a:lnTo>
                    <a:lnTo>
                      <a:pt x="289" y="430"/>
                    </a:lnTo>
                    <a:lnTo>
                      <a:pt x="289" y="227"/>
                    </a:lnTo>
                    <a:lnTo>
                      <a:pt x="289" y="55"/>
                    </a:lnTo>
                    <a:lnTo>
                      <a:pt x="304" y="63"/>
                    </a:lnTo>
                    <a:lnTo>
                      <a:pt x="351" y="94"/>
                    </a:lnTo>
                    <a:lnTo>
                      <a:pt x="397" y="133"/>
                    </a:lnTo>
                    <a:lnTo>
                      <a:pt x="421" y="156"/>
                    </a:lnTo>
                    <a:lnTo>
                      <a:pt x="429" y="187"/>
                    </a:lnTo>
                    <a:lnTo>
                      <a:pt x="343" y="187"/>
                    </a:lnTo>
                    <a:lnTo>
                      <a:pt x="343" y="164"/>
                    </a:lnTo>
                    <a:lnTo>
                      <a:pt x="390" y="164"/>
                    </a:lnTo>
                    <a:lnTo>
                      <a:pt x="367" y="133"/>
                    </a:lnTo>
                    <a:lnTo>
                      <a:pt x="343" y="110"/>
                    </a:lnTo>
                    <a:lnTo>
                      <a:pt x="312" y="86"/>
                    </a:lnTo>
                    <a:lnTo>
                      <a:pt x="312" y="227"/>
                    </a:lnTo>
                    <a:lnTo>
                      <a:pt x="367" y="227"/>
                    </a:lnTo>
                    <a:lnTo>
                      <a:pt x="367" y="250"/>
                    </a:lnTo>
                    <a:lnTo>
                      <a:pt x="367" y="257"/>
                    </a:lnTo>
                    <a:lnTo>
                      <a:pt x="312" y="257"/>
                    </a:lnTo>
                    <a:lnTo>
                      <a:pt x="312" y="390"/>
                    </a:lnTo>
                    <a:lnTo>
                      <a:pt x="343" y="374"/>
                    </a:lnTo>
                    <a:lnTo>
                      <a:pt x="367" y="344"/>
                    </a:lnTo>
                    <a:lnTo>
                      <a:pt x="390" y="320"/>
                    </a:lnTo>
                    <a:lnTo>
                      <a:pt x="343" y="320"/>
                    </a:lnTo>
                    <a:lnTo>
                      <a:pt x="343" y="297"/>
                    </a:lnTo>
                    <a:lnTo>
                      <a:pt x="421" y="297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6" name="Freeform 326"/>
              <p:cNvSpPr>
                <a:spLocks noEditPoints="1"/>
              </p:cNvSpPr>
              <p:nvPr/>
            </p:nvSpPr>
            <p:spPr bwMode="auto">
              <a:xfrm>
                <a:off x="4483" y="1601"/>
                <a:ext cx="28" cy="30"/>
              </a:xfrm>
              <a:custGeom>
                <a:avLst/>
                <a:gdLst/>
                <a:ahLst/>
                <a:cxnLst>
                  <a:cxn ang="0">
                    <a:pos x="437" y="110"/>
                  </a:cxn>
                  <a:cxn ang="0">
                    <a:pos x="351" y="31"/>
                  </a:cxn>
                  <a:cxn ang="0">
                    <a:pos x="250" y="0"/>
                  </a:cxn>
                  <a:cxn ang="0">
                    <a:pos x="219" y="110"/>
                  </a:cxn>
                  <a:cxn ang="0">
                    <a:pos x="180" y="8"/>
                  </a:cxn>
                  <a:cxn ang="0">
                    <a:pos x="102" y="47"/>
                  </a:cxn>
                  <a:cxn ang="0">
                    <a:pos x="39" y="110"/>
                  </a:cxn>
                  <a:cxn ang="0">
                    <a:pos x="8" y="187"/>
                  </a:cxn>
                  <a:cxn ang="0">
                    <a:pos x="79" y="227"/>
                  </a:cxn>
                  <a:cxn ang="0">
                    <a:pos x="0" y="258"/>
                  </a:cxn>
                  <a:cxn ang="0">
                    <a:pos x="23" y="335"/>
                  </a:cxn>
                  <a:cxn ang="0">
                    <a:pos x="70" y="406"/>
                  </a:cxn>
                  <a:cxn ang="0">
                    <a:pos x="140" y="452"/>
                  </a:cxn>
                  <a:cxn ang="0">
                    <a:pos x="219" y="476"/>
                  </a:cxn>
                  <a:cxn ang="0">
                    <a:pos x="250" y="367"/>
                  </a:cxn>
                  <a:cxn ang="0">
                    <a:pos x="304" y="461"/>
                  </a:cxn>
                  <a:cxn ang="0">
                    <a:pos x="406" y="406"/>
                  </a:cxn>
                  <a:cxn ang="0">
                    <a:pos x="437" y="258"/>
                  </a:cxn>
                  <a:cxn ang="0">
                    <a:pos x="397" y="227"/>
                  </a:cxn>
                  <a:cxn ang="0">
                    <a:pos x="187" y="429"/>
                  </a:cxn>
                  <a:cxn ang="0">
                    <a:pos x="125" y="391"/>
                  </a:cxn>
                  <a:cxn ang="0">
                    <a:pos x="63" y="320"/>
                  </a:cxn>
                  <a:cxn ang="0">
                    <a:pos x="133" y="289"/>
                  </a:cxn>
                  <a:cxn ang="0">
                    <a:pos x="86" y="312"/>
                  </a:cxn>
                  <a:cxn ang="0">
                    <a:pos x="133" y="367"/>
                  </a:cxn>
                  <a:cxn ang="0">
                    <a:pos x="164" y="250"/>
                  </a:cxn>
                  <a:cxn ang="0">
                    <a:pos x="109" y="227"/>
                  </a:cxn>
                  <a:cxn ang="0">
                    <a:pos x="164" y="86"/>
                  </a:cxn>
                  <a:cxn ang="0">
                    <a:pos x="109" y="133"/>
                  </a:cxn>
                  <a:cxn ang="0">
                    <a:pos x="133" y="164"/>
                  </a:cxn>
                  <a:cxn ang="0">
                    <a:pos x="47" y="187"/>
                  </a:cxn>
                  <a:cxn ang="0">
                    <a:pos x="79" y="133"/>
                  </a:cxn>
                  <a:cxn ang="0">
                    <a:pos x="164" y="63"/>
                  </a:cxn>
                  <a:cxn ang="0">
                    <a:pos x="187" y="227"/>
                  </a:cxn>
                  <a:cxn ang="0">
                    <a:pos x="250" y="328"/>
                  </a:cxn>
                  <a:cxn ang="0">
                    <a:pos x="219" y="141"/>
                  </a:cxn>
                  <a:cxn ang="0">
                    <a:pos x="250" y="328"/>
                  </a:cxn>
                  <a:cxn ang="0">
                    <a:pos x="312" y="227"/>
                  </a:cxn>
                  <a:cxn ang="0">
                    <a:pos x="367" y="250"/>
                  </a:cxn>
                  <a:cxn ang="0">
                    <a:pos x="312" y="391"/>
                  </a:cxn>
                  <a:cxn ang="0">
                    <a:pos x="367" y="344"/>
                  </a:cxn>
                  <a:cxn ang="0">
                    <a:pos x="343" y="312"/>
                  </a:cxn>
                  <a:cxn ang="0">
                    <a:pos x="421" y="289"/>
                  </a:cxn>
                  <a:cxn ang="0">
                    <a:pos x="397" y="344"/>
                  </a:cxn>
                  <a:cxn ang="0">
                    <a:pos x="304" y="414"/>
                  </a:cxn>
                  <a:cxn ang="0">
                    <a:pos x="289" y="227"/>
                  </a:cxn>
                  <a:cxn ang="0">
                    <a:pos x="304" y="63"/>
                  </a:cxn>
                  <a:cxn ang="0">
                    <a:pos x="397" y="133"/>
                  </a:cxn>
                  <a:cxn ang="0">
                    <a:pos x="421" y="187"/>
                  </a:cxn>
                  <a:cxn ang="0">
                    <a:pos x="343" y="164"/>
                  </a:cxn>
                  <a:cxn ang="0">
                    <a:pos x="367" y="133"/>
                  </a:cxn>
                  <a:cxn ang="0">
                    <a:pos x="312" y="86"/>
                  </a:cxn>
                </a:cxnLst>
                <a:rect l="0" t="0" r="r" b="b"/>
                <a:pathLst>
                  <a:path w="444" h="476">
                    <a:moveTo>
                      <a:pt x="437" y="227"/>
                    </a:moveTo>
                    <a:lnTo>
                      <a:pt x="437" y="110"/>
                    </a:lnTo>
                    <a:lnTo>
                      <a:pt x="397" y="63"/>
                    </a:lnTo>
                    <a:lnTo>
                      <a:pt x="351" y="31"/>
                    </a:lnTo>
                    <a:lnTo>
                      <a:pt x="304" y="8"/>
                    </a:lnTo>
                    <a:lnTo>
                      <a:pt x="250" y="0"/>
                    </a:lnTo>
                    <a:lnTo>
                      <a:pt x="250" y="110"/>
                    </a:lnTo>
                    <a:lnTo>
                      <a:pt x="219" y="110"/>
                    </a:lnTo>
                    <a:lnTo>
                      <a:pt x="219" y="0"/>
                    </a:lnTo>
                    <a:lnTo>
                      <a:pt x="180" y="8"/>
                    </a:lnTo>
                    <a:lnTo>
                      <a:pt x="140" y="24"/>
                    </a:lnTo>
                    <a:lnTo>
                      <a:pt x="102" y="47"/>
                    </a:lnTo>
                    <a:lnTo>
                      <a:pt x="70" y="70"/>
                    </a:lnTo>
                    <a:lnTo>
                      <a:pt x="39" y="110"/>
                    </a:lnTo>
                    <a:lnTo>
                      <a:pt x="23" y="141"/>
                    </a:lnTo>
                    <a:lnTo>
                      <a:pt x="8" y="187"/>
                    </a:lnTo>
                    <a:lnTo>
                      <a:pt x="0" y="227"/>
                    </a:lnTo>
                    <a:lnTo>
                      <a:pt x="79" y="227"/>
                    </a:lnTo>
                    <a:lnTo>
                      <a:pt x="79" y="258"/>
                    </a:lnTo>
                    <a:lnTo>
                      <a:pt x="0" y="258"/>
                    </a:lnTo>
                    <a:lnTo>
                      <a:pt x="8" y="297"/>
                    </a:lnTo>
                    <a:lnTo>
                      <a:pt x="23" y="335"/>
                    </a:lnTo>
                    <a:lnTo>
                      <a:pt x="47" y="375"/>
                    </a:lnTo>
                    <a:lnTo>
                      <a:pt x="70" y="406"/>
                    </a:lnTo>
                    <a:lnTo>
                      <a:pt x="102" y="429"/>
                    </a:lnTo>
                    <a:lnTo>
                      <a:pt x="140" y="452"/>
                    </a:lnTo>
                    <a:lnTo>
                      <a:pt x="180" y="468"/>
                    </a:lnTo>
                    <a:lnTo>
                      <a:pt x="219" y="476"/>
                    </a:lnTo>
                    <a:lnTo>
                      <a:pt x="219" y="367"/>
                    </a:lnTo>
                    <a:lnTo>
                      <a:pt x="250" y="367"/>
                    </a:lnTo>
                    <a:lnTo>
                      <a:pt x="250" y="476"/>
                    </a:lnTo>
                    <a:lnTo>
                      <a:pt x="304" y="461"/>
                    </a:lnTo>
                    <a:lnTo>
                      <a:pt x="359" y="438"/>
                    </a:lnTo>
                    <a:lnTo>
                      <a:pt x="406" y="406"/>
                    </a:lnTo>
                    <a:lnTo>
                      <a:pt x="444" y="359"/>
                    </a:lnTo>
                    <a:lnTo>
                      <a:pt x="437" y="258"/>
                    </a:lnTo>
                    <a:lnTo>
                      <a:pt x="397" y="258"/>
                    </a:lnTo>
                    <a:lnTo>
                      <a:pt x="397" y="227"/>
                    </a:lnTo>
                    <a:lnTo>
                      <a:pt x="437" y="227"/>
                    </a:lnTo>
                    <a:close/>
                    <a:moveTo>
                      <a:pt x="187" y="429"/>
                    </a:moveTo>
                    <a:lnTo>
                      <a:pt x="172" y="414"/>
                    </a:lnTo>
                    <a:lnTo>
                      <a:pt x="125" y="391"/>
                    </a:lnTo>
                    <a:lnTo>
                      <a:pt x="79" y="344"/>
                    </a:lnTo>
                    <a:lnTo>
                      <a:pt x="63" y="320"/>
                    </a:lnTo>
                    <a:lnTo>
                      <a:pt x="47" y="289"/>
                    </a:lnTo>
                    <a:lnTo>
                      <a:pt x="133" y="289"/>
                    </a:lnTo>
                    <a:lnTo>
                      <a:pt x="133" y="312"/>
                    </a:lnTo>
                    <a:lnTo>
                      <a:pt x="86" y="312"/>
                    </a:lnTo>
                    <a:lnTo>
                      <a:pt x="109" y="344"/>
                    </a:lnTo>
                    <a:lnTo>
                      <a:pt x="133" y="367"/>
                    </a:lnTo>
                    <a:lnTo>
                      <a:pt x="164" y="391"/>
                    </a:lnTo>
                    <a:lnTo>
                      <a:pt x="164" y="250"/>
                    </a:lnTo>
                    <a:lnTo>
                      <a:pt x="109" y="250"/>
                    </a:lnTo>
                    <a:lnTo>
                      <a:pt x="109" y="227"/>
                    </a:lnTo>
                    <a:lnTo>
                      <a:pt x="164" y="227"/>
                    </a:lnTo>
                    <a:lnTo>
                      <a:pt x="164" y="86"/>
                    </a:lnTo>
                    <a:lnTo>
                      <a:pt x="133" y="110"/>
                    </a:lnTo>
                    <a:lnTo>
                      <a:pt x="109" y="133"/>
                    </a:lnTo>
                    <a:lnTo>
                      <a:pt x="86" y="164"/>
                    </a:lnTo>
                    <a:lnTo>
                      <a:pt x="133" y="164"/>
                    </a:lnTo>
                    <a:lnTo>
                      <a:pt x="133" y="187"/>
                    </a:lnTo>
                    <a:lnTo>
                      <a:pt x="47" y="187"/>
                    </a:lnTo>
                    <a:lnTo>
                      <a:pt x="55" y="157"/>
                    </a:lnTo>
                    <a:lnTo>
                      <a:pt x="79" y="133"/>
                    </a:lnTo>
                    <a:lnTo>
                      <a:pt x="125" y="86"/>
                    </a:lnTo>
                    <a:lnTo>
                      <a:pt x="164" y="63"/>
                    </a:lnTo>
                    <a:lnTo>
                      <a:pt x="187" y="47"/>
                    </a:lnTo>
                    <a:lnTo>
                      <a:pt x="187" y="227"/>
                    </a:lnTo>
                    <a:lnTo>
                      <a:pt x="187" y="429"/>
                    </a:lnTo>
                    <a:close/>
                    <a:moveTo>
                      <a:pt x="250" y="328"/>
                    </a:moveTo>
                    <a:lnTo>
                      <a:pt x="219" y="328"/>
                    </a:lnTo>
                    <a:lnTo>
                      <a:pt x="219" y="141"/>
                    </a:lnTo>
                    <a:lnTo>
                      <a:pt x="250" y="141"/>
                    </a:lnTo>
                    <a:lnTo>
                      <a:pt x="250" y="328"/>
                    </a:lnTo>
                    <a:close/>
                    <a:moveTo>
                      <a:pt x="312" y="86"/>
                    </a:moveTo>
                    <a:lnTo>
                      <a:pt x="312" y="227"/>
                    </a:lnTo>
                    <a:lnTo>
                      <a:pt x="367" y="227"/>
                    </a:lnTo>
                    <a:lnTo>
                      <a:pt x="367" y="250"/>
                    </a:lnTo>
                    <a:lnTo>
                      <a:pt x="312" y="250"/>
                    </a:lnTo>
                    <a:lnTo>
                      <a:pt x="312" y="391"/>
                    </a:lnTo>
                    <a:lnTo>
                      <a:pt x="343" y="367"/>
                    </a:lnTo>
                    <a:lnTo>
                      <a:pt x="367" y="344"/>
                    </a:lnTo>
                    <a:lnTo>
                      <a:pt x="390" y="312"/>
                    </a:lnTo>
                    <a:lnTo>
                      <a:pt x="343" y="312"/>
                    </a:lnTo>
                    <a:lnTo>
                      <a:pt x="343" y="289"/>
                    </a:lnTo>
                    <a:lnTo>
                      <a:pt x="421" y="289"/>
                    </a:lnTo>
                    <a:lnTo>
                      <a:pt x="413" y="320"/>
                    </a:lnTo>
                    <a:lnTo>
                      <a:pt x="397" y="344"/>
                    </a:lnTo>
                    <a:lnTo>
                      <a:pt x="351" y="391"/>
                    </a:lnTo>
                    <a:lnTo>
                      <a:pt x="304" y="414"/>
                    </a:lnTo>
                    <a:lnTo>
                      <a:pt x="289" y="429"/>
                    </a:lnTo>
                    <a:lnTo>
                      <a:pt x="289" y="227"/>
                    </a:lnTo>
                    <a:lnTo>
                      <a:pt x="289" y="47"/>
                    </a:lnTo>
                    <a:lnTo>
                      <a:pt x="304" y="63"/>
                    </a:lnTo>
                    <a:lnTo>
                      <a:pt x="351" y="86"/>
                    </a:lnTo>
                    <a:lnTo>
                      <a:pt x="397" y="133"/>
                    </a:lnTo>
                    <a:lnTo>
                      <a:pt x="413" y="157"/>
                    </a:lnTo>
                    <a:lnTo>
                      <a:pt x="421" y="187"/>
                    </a:lnTo>
                    <a:lnTo>
                      <a:pt x="343" y="187"/>
                    </a:lnTo>
                    <a:lnTo>
                      <a:pt x="343" y="164"/>
                    </a:lnTo>
                    <a:lnTo>
                      <a:pt x="390" y="164"/>
                    </a:lnTo>
                    <a:lnTo>
                      <a:pt x="367" y="133"/>
                    </a:lnTo>
                    <a:lnTo>
                      <a:pt x="343" y="110"/>
                    </a:lnTo>
                    <a:lnTo>
                      <a:pt x="312" y="86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7" name="Freeform 327"/>
              <p:cNvSpPr>
                <a:spLocks/>
              </p:cNvSpPr>
              <p:nvPr/>
            </p:nvSpPr>
            <p:spPr bwMode="auto">
              <a:xfrm>
                <a:off x="4566" y="1516"/>
                <a:ext cx="16" cy="25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49" y="93"/>
                  </a:cxn>
                  <a:cxn ang="0">
                    <a:pos x="265" y="172"/>
                  </a:cxn>
                  <a:cxn ang="0">
                    <a:pos x="265" y="203"/>
                  </a:cxn>
                  <a:cxn ang="0">
                    <a:pos x="257" y="226"/>
                  </a:cxn>
                  <a:cxn ang="0">
                    <a:pos x="218" y="273"/>
                  </a:cxn>
                  <a:cxn ang="0">
                    <a:pos x="155" y="336"/>
                  </a:cxn>
                  <a:cxn ang="0">
                    <a:pos x="124" y="359"/>
                  </a:cxn>
                  <a:cxn ang="0">
                    <a:pos x="94" y="383"/>
                  </a:cxn>
                  <a:cxn ang="0">
                    <a:pos x="54" y="397"/>
                  </a:cxn>
                  <a:cxn ang="0">
                    <a:pos x="23" y="397"/>
                  </a:cxn>
                  <a:cxn ang="0">
                    <a:pos x="15" y="390"/>
                  </a:cxn>
                  <a:cxn ang="0">
                    <a:pos x="8" y="383"/>
                  </a:cxn>
                  <a:cxn ang="0">
                    <a:pos x="0" y="343"/>
                  </a:cxn>
                  <a:cxn ang="0">
                    <a:pos x="15" y="289"/>
                  </a:cxn>
                  <a:cxn ang="0">
                    <a:pos x="38" y="226"/>
                  </a:cxn>
                  <a:cxn ang="0">
                    <a:pos x="78" y="156"/>
                  </a:cxn>
                  <a:cxn ang="0">
                    <a:pos x="117" y="93"/>
                  </a:cxn>
                  <a:cxn ang="0">
                    <a:pos x="164" y="39"/>
                  </a:cxn>
                  <a:cxn ang="0">
                    <a:pos x="211" y="0"/>
                  </a:cxn>
                </a:cxnLst>
                <a:rect l="0" t="0" r="r" b="b"/>
                <a:pathLst>
                  <a:path w="265" h="397">
                    <a:moveTo>
                      <a:pt x="211" y="0"/>
                    </a:moveTo>
                    <a:lnTo>
                      <a:pt x="249" y="93"/>
                    </a:lnTo>
                    <a:lnTo>
                      <a:pt x="265" y="172"/>
                    </a:lnTo>
                    <a:lnTo>
                      <a:pt x="265" y="203"/>
                    </a:lnTo>
                    <a:lnTo>
                      <a:pt x="257" y="226"/>
                    </a:lnTo>
                    <a:lnTo>
                      <a:pt x="218" y="273"/>
                    </a:lnTo>
                    <a:lnTo>
                      <a:pt x="155" y="336"/>
                    </a:lnTo>
                    <a:lnTo>
                      <a:pt x="124" y="359"/>
                    </a:lnTo>
                    <a:lnTo>
                      <a:pt x="94" y="383"/>
                    </a:lnTo>
                    <a:lnTo>
                      <a:pt x="54" y="397"/>
                    </a:lnTo>
                    <a:lnTo>
                      <a:pt x="23" y="397"/>
                    </a:lnTo>
                    <a:lnTo>
                      <a:pt x="15" y="390"/>
                    </a:lnTo>
                    <a:lnTo>
                      <a:pt x="8" y="383"/>
                    </a:lnTo>
                    <a:lnTo>
                      <a:pt x="0" y="343"/>
                    </a:lnTo>
                    <a:lnTo>
                      <a:pt x="15" y="289"/>
                    </a:lnTo>
                    <a:lnTo>
                      <a:pt x="38" y="226"/>
                    </a:lnTo>
                    <a:lnTo>
                      <a:pt x="78" y="156"/>
                    </a:lnTo>
                    <a:lnTo>
                      <a:pt x="117" y="93"/>
                    </a:lnTo>
                    <a:lnTo>
                      <a:pt x="164" y="39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8" name="Freeform 328"/>
              <p:cNvSpPr>
                <a:spLocks/>
              </p:cNvSpPr>
              <p:nvPr/>
            </p:nvSpPr>
            <p:spPr bwMode="auto">
              <a:xfrm>
                <a:off x="4521" y="1538"/>
                <a:ext cx="31" cy="23"/>
              </a:xfrm>
              <a:custGeom>
                <a:avLst/>
                <a:gdLst/>
                <a:ahLst/>
                <a:cxnLst>
                  <a:cxn ang="0">
                    <a:pos x="257" y="0"/>
                  </a:cxn>
                  <a:cxn ang="0">
                    <a:pos x="0" y="86"/>
                  </a:cxn>
                  <a:cxn ang="0">
                    <a:pos x="79" y="366"/>
                  </a:cxn>
                  <a:cxn ang="0">
                    <a:pos x="86" y="375"/>
                  </a:cxn>
                  <a:cxn ang="0">
                    <a:pos x="102" y="382"/>
                  </a:cxn>
                  <a:cxn ang="0">
                    <a:pos x="149" y="382"/>
                  </a:cxn>
                  <a:cxn ang="0">
                    <a:pos x="210" y="366"/>
                  </a:cxn>
                  <a:cxn ang="0">
                    <a:pos x="289" y="351"/>
                  </a:cxn>
                  <a:cxn ang="0">
                    <a:pos x="421" y="312"/>
                  </a:cxn>
                  <a:cxn ang="0">
                    <a:pos x="484" y="289"/>
                  </a:cxn>
                  <a:cxn ang="0">
                    <a:pos x="460" y="242"/>
                  </a:cxn>
                  <a:cxn ang="0">
                    <a:pos x="398" y="141"/>
                  </a:cxn>
                  <a:cxn ang="0">
                    <a:pos x="367" y="86"/>
                  </a:cxn>
                  <a:cxn ang="0">
                    <a:pos x="327" y="40"/>
                  </a:cxn>
                  <a:cxn ang="0">
                    <a:pos x="289" y="8"/>
                  </a:cxn>
                  <a:cxn ang="0">
                    <a:pos x="273" y="0"/>
                  </a:cxn>
                  <a:cxn ang="0">
                    <a:pos x="257" y="0"/>
                  </a:cxn>
                </a:cxnLst>
                <a:rect l="0" t="0" r="r" b="b"/>
                <a:pathLst>
                  <a:path w="484" h="382">
                    <a:moveTo>
                      <a:pt x="257" y="0"/>
                    </a:moveTo>
                    <a:lnTo>
                      <a:pt x="0" y="86"/>
                    </a:lnTo>
                    <a:lnTo>
                      <a:pt x="79" y="366"/>
                    </a:lnTo>
                    <a:lnTo>
                      <a:pt x="86" y="375"/>
                    </a:lnTo>
                    <a:lnTo>
                      <a:pt x="102" y="382"/>
                    </a:lnTo>
                    <a:lnTo>
                      <a:pt x="149" y="382"/>
                    </a:lnTo>
                    <a:lnTo>
                      <a:pt x="210" y="366"/>
                    </a:lnTo>
                    <a:lnTo>
                      <a:pt x="289" y="351"/>
                    </a:lnTo>
                    <a:lnTo>
                      <a:pt x="421" y="312"/>
                    </a:lnTo>
                    <a:lnTo>
                      <a:pt x="484" y="289"/>
                    </a:lnTo>
                    <a:lnTo>
                      <a:pt x="460" y="242"/>
                    </a:lnTo>
                    <a:lnTo>
                      <a:pt x="398" y="141"/>
                    </a:lnTo>
                    <a:lnTo>
                      <a:pt x="367" y="86"/>
                    </a:lnTo>
                    <a:lnTo>
                      <a:pt x="327" y="40"/>
                    </a:lnTo>
                    <a:lnTo>
                      <a:pt x="289" y="8"/>
                    </a:lnTo>
                    <a:lnTo>
                      <a:pt x="273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9" name="Freeform 329"/>
              <p:cNvSpPr>
                <a:spLocks/>
              </p:cNvSpPr>
              <p:nvPr/>
            </p:nvSpPr>
            <p:spPr bwMode="auto">
              <a:xfrm>
                <a:off x="4547" y="1113"/>
                <a:ext cx="319" cy="436"/>
              </a:xfrm>
              <a:custGeom>
                <a:avLst/>
                <a:gdLst/>
                <a:ahLst/>
                <a:cxnLst>
                  <a:cxn ang="0">
                    <a:pos x="40" y="6781"/>
                  </a:cxn>
                  <a:cxn ang="0">
                    <a:pos x="4896" y="70"/>
                  </a:cxn>
                  <a:cxn ang="0">
                    <a:pos x="4927" y="39"/>
                  </a:cxn>
                  <a:cxn ang="0">
                    <a:pos x="4958" y="16"/>
                  </a:cxn>
                  <a:cxn ang="0">
                    <a:pos x="4997" y="0"/>
                  </a:cxn>
                  <a:cxn ang="0">
                    <a:pos x="5028" y="0"/>
                  </a:cxn>
                  <a:cxn ang="0">
                    <a:pos x="5060" y="16"/>
                  </a:cxn>
                  <a:cxn ang="0">
                    <a:pos x="5083" y="39"/>
                  </a:cxn>
                  <a:cxn ang="0">
                    <a:pos x="5107" y="79"/>
                  </a:cxn>
                  <a:cxn ang="0">
                    <a:pos x="5107" y="133"/>
                  </a:cxn>
                  <a:cxn ang="0">
                    <a:pos x="5098" y="172"/>
                  </a:cxn>
                  <a:cxn ang="0">
                    <a:pos x="5051" y="243"/>
                  </a:cxn>
                  <a:cxn ang="0">
                    <a:pos x="4896" y="477"/>
                  </a:cxn>
                  <a:cxn ang="0">
                    <a:pos x="4654" y="828"/>
                  </a:cxn>
                  <a:cxn ang="0">
                    <a:pos x="4335" y="1280"/>
                  </a:cxn>
                  <a:cxn ang="0">
                    <a:pos x="3547" y="2373"/>
                  </a:cxn>
                  <a:cxn ang="0">
                    <a:pos x="2635" y="3621"/>
                  </a:cxn>
                  <a:cxn ang="0">
                    <a:pos x="936" y="5930"/>
                  </a:cxn>
                  <a:cxn ang="0">
                    <a:pos x="164" y="6975"/>
                  </a:cxn>
                  <a:cxn ang="0">
                    <a:pos x="125" y="6975"/>
                  </a:cxn>
                  <a:cxn ang="0">
                    <a:pos x="94" y="6968"/>
                  </a:cxn>
                  <a:cxn ang="0">
                    <a:pos x="55" y="6960"/>
                  </a:cxn>
                  <a:cxn ang="0">
                    <a:pos x="24" y="6936"/>
                  </a:cxn>
                  <a:cxn ang="0">
                    <a:pos x="8" y="6921"/>
                  </a:cxn>
                  <a:cxn ang="0">
                    <a:pos x="8" y="6905"/>
                  </a:cxn>
                  <a:cxn ang="0">
                    <a:pos x="0" y="6882"/>
                  </a:cxn>
                  <a:cxn ang="0">
                    <a:pos x="8" y="6850"/>
                  </a:cxn>
                  <a:cxn ang="0">
                    <a:pos x="16" y="6819"/>
                  </a:cxn>
                  <a:cxn ang="0">
                    <a:pos x="40" y="6781"/>
                  </a:cxn>
                </a:cxnLst>
                <a:rect l="0" t="0" r="r" b="b"/>
                <a:pathLst>
                  <a:path w="5107" h="6975">
                    <a:moveTo>
                      <a:pt x="40" y="6781"/>
                    </a:moveTo>
                    <a:lnTo>
                      <a:pt x="4896" y="70"/>
                    </a:lnTo>
                    <a:lnTo>
                      <a:pt x="4927" y="39"/>
                    </a:lnTo>
                    <a:lnTo>
                      <a:pt x="4958" y="16"/>
                    </a:lnTo>
                    <a:lnTo>
                      <a:pt x="4997" y="0"/>
                    </a:lnTo>
                    <a:lnTo>
                      <a:pt x="5028" y="0"/>
                    </a:lnTo>
                    <a:lnTo>
                      <a:pt x="5060" y="16"/>
                    </a:lnTo>
                    <a:lnTo>
                      <a:pt x="5083" y="39"/>
                    </a:lnTo>
                    <a:lnTo>
                      <a:pt x="5107" y="79"/>
                    </a:lnTo>
                    <a:lnTo>
                      <a:pt x="5107" y="133"/>
                    </a:lnTo>
                    <a:lnTo>
                      <a:pt x="5098" y="172"/>
                    </a:lnTo>
                    <a:lnTo>
                      <a:pt x="5051" y="243"/>
                    </a:lnTo>
                    <a:lnTo>
                      <a:pt x="4896" y="477"/>
                    </a:lnTo>
                    <a:lnTo>
                      <a:pt x="4654" y="828"/>
                    </a:lnTo>
                    <a:lnTo>
                      <a:pt x="4335" y="1280"/>
                    </a:lnTo>
                    <a:lnTo>
                      <a:pt x="3547" y="2373"/>
                    </a:lnTo>
                    <a:lnTo>
                      <a:pt x="2635" y="3621"/>
                    </a:lnTo>
                    <a:lnTo>
                      <a:pt x="936" y="5930"/>
                    </a:lnTo>
                    <a:lnTo>
                      <a:pt x="164" y="6975"/>
                    </a:lnTo>
                    <a:lnTo>
                      <a:pt x="125" y="6975"/>
                    </a:lnTo>
                    <a:lnTo>
                      <a:pt x="94" y="6968"/>
                    </a:lnTo>
                    <a:lnTo>
                      <a:pt x="55" y="6960"/>
                    </a:lnTo>
                    <a:lnTo>
                      <a:pt x="24" y="6936"/>
                    </a:lnTo>
                    <a:lnTo>
                      <a:pt x="8" y="6921"/>
                    </a:lnTo>
                    <a:lnTo>
                      <a:pt x="8" y="6905"/>
                    </a:lnTo>
                    <a:lnTo>
                      <a:pt x="0" y="6882"/>
                    </a:lnTo>
                    <a:lnTo>
                      <a:pt x="8" y="6850"/>
                    </a:lnTo>
                    <a:lnTo>
                      <a:pt x="16" y="6819"/>
                    </a:lnTo>
                    <a:lnTo>
                      <a:pt x="40" y="6781"/>
                    </a:lnTo>
                    <a:close/>
                  </a:path>
                </a:pathLst>
              </a:custGeom>
              <a:solidFill>
                <a:srgbClr val="C379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0" name="Freeform 330"/>
              <p:cNvSpPr>
                <a:spLocks/>
              </p:cNvSpPr>
              <p:nvPr/>
            </p:nvSpPr>
            <p:spPr bwMode="auto">
              <a:xfrm>
                <a:off x="4464" y="1227"/>
                <a:ext cx="321" cy="435"/>
              </a:xfrm>
              <a:custGeom>
                <a:avLst/>
                <a:gdLst/>
                <a:ahLst/>
                <a:cxnLst>
                  <a:cxn ang="0">
                    <a:pos x="39" y="6764"/>
                  </a:cxn>
                  <a:cxn ang="0">
                    <a:pos x="4919" y="71"/>
                  </a:cxn>
                  <a:cxn ang="0">
                    <a:pos x="4951" y="40"/>
                  </a:cxn>
                  <a:cxn ang="0">
                    <a:pos x="4981" y="16"/>
                  </a:cxn>
                  <a:cxn ang="0">
                    <a:pos x="5021" y="0"/>
                  </a:cxn>
                  <a:cxn ang="0">
                    <a:pos x="5052" y="0"/>
                  </a:cxn>
                  <a:cxn ang="0">
                    <a:pos x="5082" y="16"/>
                  </a:cxn>
                  <a:cxn ang="0">
                    <a:pos x="5106" y="40"/>
                  </a:cxn>
                  <a:cxn ang="0">
                    <a:pos x="5122" y="78"/>
                  </a:cxn>
                  <a:cxn ang="0">
                    <a:pos x="5129" y="141"/>
                  </a:cxn>
                  <a:cxn ang="0">
                    <a:pos x="5114" y="172"/>
                  </a:cxn>
                  <a:cxn ang="0">
                    <a:pos x="5075" y="242"/>
                  </a:cxn>
                  <a:cxn ang="0">
                    <a:pos x="4919" y="476"/>
                  </a:cxn>
                  <a:cxn ang="0">
                    <a:pos x="4670" y="827"/>
                  </a:cxn>
                  <a:cxn ang="0">
                    <a:pos x="4357" y="1272"/>
                  </a:cxn>
                  <a:cxn ang="0">
                    <a:pos x="3562" y="2372"/>
                  </a:cxn>
                  <a:cxn ang="0">
                    <a:pos x="2650" y="3613"/>
                  </a:cxn>
                  <a:cxn ang="0">
                    <a:pos x="944" y="5914"/>
                  </a:cxn>
                  <a:cxn ang="0">
                    <a:pos x="164" y="6960"/>
                  </a:cxn>
                  <a:cxn ang="0">
                    <a:pos x="125" y="6960"/>
                  </a:cxn>
                  <a:cxn ang="0">
                    <a:pos x="93" y="6951"/>
                  </a:cxn>
                  <a:cxn ang="0">
                    <a:pos x="55" y="6944"/>
                  </a:cxn>
                  <a:cxn ang="0">
                    <a:pos x="23" y="6921"/>
                  </a:cxn>
                  <a:cxn ang="0">
                    <a:pos x="8" y="6905"/>
                  </a:cxn>
                  <a:cxn ang="0">
                    <a:pos x="0" y="6881"/>
                  </a:cxn>
                  <a:cxn ang="0">
                    <a:pos x="0" y="6866"/>
                  </a:cxn>
                  <a:cxn ang="0">
                    <a:pos x="8" y="6834"/>
                  </a:cxn>
                  <a:cxn ang="0">
                    <a:pos x="16" y="6804"/>
                  </a:cxn>
                  <a:cxn ang="0">
                    <a:pos x="39" y="6764"/>
                  </a:cxn>
                </a:cxnLst>
                <a:rect l="0" t="0" r="r" b="b"/>
                <a:pathLst>
                  <a:path w="5129" h="6960">
                    <a:moveTo>
                      <a:pt x="39" y="6764"/>
                    </a:moveTo>
                    <a:lnTo>
                      <a:pt x="4919" y="71"/>
                    </a:lnTo>
                    <a:lnTo>
                      <a:pt x="4951" y="40"/>
                    </a:lnTo>
                    <a:lnTo>
                      <a:pt x="4981" y="16"/>
                    </a:lnTo>
                    <a:lnTo>
                      <a:pt x="5021" y="0"/>
                    </a:lnTo>
                    <a:lnTo>
                      <a:pt x="5052" y="0"/>
                    </a:lnTo>
                    <a:lnTo>
                      <a:pt x="5082" y="16"/>
                    </a:lnTo>
                    <a:lnTo>
                      <a:pt x="5106" y="40"/>
                    </a:lnTo>
                    <a:lnTo>
                      <a:pt x="5122" y="78"/>
                    </a:lnTo>
                    <a:lnTo>
                      <a:pt x="5129" y="141"/>
                    </a:lnTo>
                    <a:lnTo>
                      <a:pt x="5114" y="172"/>
                    </a:lnTo>
                    <a:lnTo>
                      <a:pt x="5075" y="242"/>
                    </a:lnTo>
                    <a:lnTo>
                      <a:pt x="4919" y="476"/>
                    </a:lnTo>
                    <a:lnTo>
                      <a:pt x="4670" y="827"/>
                    </a:lnTo>
                    <a:lnTo>
                      <a:pt x="4357" y="1272"/>
                    </a:lnTo>
                    <a:lnTo>
                      <a:pt x="3562" y="2372"/>
                    </a:lnTo>
                    <a:lnTo>
                      <a:pt x="2650" y="3613"/>
                    </a:lnTo>
                    <a:lnTo>
                      <a:pt x="944" y="5914"/>
                    </a:lnTo>
                    <a:lnTo>
                      <a:pt x="164" y="6960"/>
                    </a:lnTo>
                    <a:lnTo>
                      <a:pt x="125" y="6960"/>
                    </a:lnTo>
                    <a:lnTo>
                      <a:pt x="93" y="6951"/>
                    </a:lnTo>
                    <a:lnTo>
                      <a:pt x="55" y="6944"/>
                    </a:lnTo>
                    <a:lnTo>
                      <a:pt x="23" y="6921"/>
                    </a:lnTo>
                    <a:lnTo>
                      <a:pt x="8" y="6905"/>
                    </a:lnTo>
                    <a:lnTo>
                      <a:pt x="0" y="6881"/>
                    </a:lnTo>
                    <a:lnTo>
                      <a:pt x="0" y="6866"/>
                    </a:lnTo>
                    <a:lnTo>
                      <a:pt x="8" y="6834"/>
                    </a:lnTo>
                    <a:lnTo>
                      <a:pt x="16" y="6804"/>
                    </a:lnTo>
                    <a:lnTo>
                      <a:pt x="39" y="6764"/>
                    </a:lnTo>
                    <a:close/>
                  </a:path>
                </a:pathLst>
              </a:custGeom>
              <a:solidFill>
                <a:srgbClr val="C379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1" name="Freeform 331"/>
              <p:cNvSpPr>
                <a:spLocks/>
              </p:cNvSpPr>
              <p:nvPr/>
            </p:nvSpPr>
            <p:spPr bwMode="auto">
              <a:xfrm>
                <a:off x="4572" y="1519"/>
                <a:ext cx="12" cy="17"/>
              </a:xfrm>
              <a:custGeom>
                <a:avLst/>
                <a:gdLst/>
                <a:ahLst/>
                <a:cxnLst>
                  <a:cxn ang="0">
                    <a:pos x="124" y="0"/>
                  </a:cxn>
                  <a:cxn ang="0">
                    <a:pos x="140" y="16"/>
                  </a:cxn>
                  <a:cxn ang="0">
                    <a:pos x="171" y="56"/>
                  </a:cxn>
                  <a:cxn ang="0">
                    <a:pos x="180" y="79"/>
                  </a:cxn>
                  <a:cxn ang="0">
                    <a:pos x="187" y="110"/>
                  </a:cxn>
                  <a:cxn ang="0">
                    <a:pos x="187" y="149"/>
                  </a:cxn>
                  <a:cxn ang="0">
                    <a:pos x="164" y="188"/>
                  </a:cxn>
                  <a:cxn ang="0">
                    <a:pos x="78" y="234"/>
                  </a:cxn>
                  <a:cxn ang="0">
                    <a:pos x="16" y="266"/>
                  </a:cxn>
                  <a:cxn ang="0">
                    <a:pos x="0" y="266"/>
                  </a:cxn>
                  <a:cxn ang="0">
                    <a:pos x="0" y="258"/>
                  </a:cxn>
                  <a:cxn ang="0">
                    <a:pos x="0" y="250"/>
                  </a:cxn>
                  <a:cxn ang="0">
                    <a:pos x="54" y="117"/>
                  </a:cxn>
                  <a:cxn ang="0">
                    <a:pos x="94" y="47"/>
                  </a:cxn>
                  <a:cxn ang="0">
                    <a:pos x="124" y="0"/>
                  </a:cxn>
                </a:cxnLst>
                <a:rect l="0" t="0" r="r" b="b"/>
                <a:pathLst>
                  <a:path w="187" h="266">
                    <a:moveTo>
                      <a:pt x="124" y="0"/>
                    </a:moveTo>
                    <a:lnTo>
                      <a:pt x="140" y="16"/>
                    </a:lnTo>
                    <a:lnTo>
                      <a:pt x="171" y="56"/>
                    </a:lnTo>
                    <a:lnTo>
                      <a:pt x="180" y="79"/>
                    </a:lnTo>
                    <a:lnTo>
                      <a:pt x="187" y="110"/>
                    </a:lnTo>
                    <a:lnTo>
                      <a:pt x="187" y="149"/>
                    </a:lnTo>
                    <a:lnTo>
                      <a:pt x="164" y="188"/>
                    </a:lnTo>
                    <a:lnTo>
                      <a:pt x="78" y="234"/>
                    </a:lnTo>
                    <a:lnTo>
                      <a:pt x="16" y="266"/>
                    </a:lnTo>
                    <a:lnTo>
                      <a:pt x="0" y="266"/>
                    </a:lnTo>
                    <a:lnTo>
                      <a:pt x="0" y="258"/>
                    </a:lnTo>
                    <a:lnTo>
                      <a:pt x="0" y="250"/>
                    </a:lnTo>
                    <a:lnTo>
                      <a:pt x="54" y="117"/>
                    </a:lnTo>
                    <a:lnTo>
                      <a:pt x="94" y="47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2" name="Freeform 332"/>
              <p:cNvSpPr>
                <a:spLocks noEditPoints="1"/>
              </p:cNvSpPr>
              <p:nvPr/>
            </p:nvSpPr>
            <p:spPr bwMode="auto">
              <a:xfrm>
                <a:off x="4538" y="1506"/>
                <a:ext cx="46" cy="52"/>
              </a:xfrm>
              <a:custGeom>
                <a:avLst/>
                <a:gdLst/>
                <a:ahLst/>
                <a:cxnLst>
                  <a:cxn ang="0">
                    <a:pos x="624" y="289"/>
                  </a:cxn>
                  <a:cxn ang="0">
                    <a:pos x="694" y="585"/>
                  </a:cxn>
                  <a:cxn ang="0">
                    <a:pos x="725" y="539"/>
                  </a:cxn>
                  <a:cxn ang="0">
                    <a:pos x="741" y="499"/>
                  </a:cxn>
                  <a:cxn ang="0">
                    <a:pos x="725" y="445"/>
                  </a:cxn>
                  <a:cxn ang="0">
                    <a:pos x="710" y="413"/>
                  </a:cxn>
                  <a:cxn ang="0">
                    <a:pos x="694" y="406"/>
                  </a:cxn>
                  <a:cxn ang="0">
                    <a:pos x="624" y="445"/>
                  </a:cxn>
                  <a:cxn ang="0">
                    <a:pos x="523" y="499"/>
                  </a:cxn>
                  <a:cxn ang="0">
                    <a:pos x="617" y="305"/>
                  </a:cxn>
                  <a:cxn ang="0">
                    <a:pos x="554" y="375"/>
                  </a:cxn>
                  <a:cxn ang="0">
                    <a:pos x="445" y="413"/>
                  </a:cxn>
                  <a:cxn ang="0">
                    <a:pos x="374" y="366"/>
                  </a:cxn>
                  <a:cxn ang="0">
                    <a:pos x="360" y="305"/>
                  </a:cxn>
                  <a:cxn ang="0">
                    <a:pos x="367" y="249"/>
                  </a:cxn>
                  <a:cxn ang="0">
                    <a:pos x="390" y="187"/>
                  </a:cxn>
                  <a:cxn ang="0">
                    <a:pos x="390" y="132"/>
                  </a:cxn>
                  <a:cxn ang="0">
                    <a:pos x="351" y="47"/>
                  </a:cxn>
                  <a:cxn ang="0">
                    <a:pos x="281" y="0"/>
                  </a:cxn>
                  <a:cxn ang="0">
                    <a:pos x="250" y="8"/>
                  </a:cxn>
                  <a:cxn ang="0">
                    <a:pos x="227" y="31"/>
                  </a:cxn>
                  <a:cxn ang="0">
                    <a:pos x="180" y="187"/>
                  </a:cxn>
                  <a:cxn ang="0">
                    <a:pos x="141" y="265"/>
                  </a:cxn>
                  <a:cxn ang="0">
                    <a:pos x="63" y="343"/>
                  </a:cxn>
                  <a:cxn ang="0">
                    <a:pos x="9" y="422"/>
                  </a:cxn>
                  <a:cxn ang="0">
                    <a:pos x="0" y="515"/>
                  </a:cxn>
                  <a:cxn ang="0">
                    <a:pos x="16" y="600"/>
                  </a:cxn>
                  <a:cxn ang="0">
                    <a:pos x="40" y="647"/>
                  </a:cxn>
                  <a:cxn ang="0">
                    <a:pos x="55" y="710"/>
                  </a:cxn>
                  <a:cxn ang="0">
                    <a:pos x="94" y="757"/>
                  </a:cxn>
                  <a:cxn ang="0">
                    <a:pos x="219" y="804"/>
                  </a:cxn>
                  <a:cxn ang="0">
                    <a:pos x="351" y="819"/>
                  </a:cxn>
                  <a:cxn ang="0">
                    <a:pos x="406" y="811"/>
                  </a:cxn>
                  <a:cxn ang="0">
                    <a:pos x="500" y="796"/>
                  </a:cxn>
                  <a:cxn ang="0">
                    <a:pos x="585" y="788"/>
                  </a:cxn>
                  <a:cxn ang="0">
                    <a:pos x="640" y="772"/>
                  </a:cxn>
                  <a:cxn ang="0">
                    <a:pos x="671" y="725"/>
                  </a:cxn>
                  <a:cxn ang="0">
                    <a:pos x="671" y="679"/>
                  </a:cxn>
                  <a:cxn ang="0">
                    <a:pos x="718" y="647"/>
                  </a:cxn>
                  <a:cxn ang="0">
                    <a:pos x="718" y="600"/>
                  </a:cxn>
                  <a:cxn ang="0">
                    <a:pos x="702" y="577"/>
                  </a:cxn>
                  <a:cxn ang="0">
                    <a:pos x="390" y="804"/>
                  </a:cxn>
                  <a:cxn ang="0">
                    <a:pos x="390" y="804"/>
                  </a:cxn>
                </a:cxnLst>
                <a:rect l="0" t="0" r="r" b="b"/>
                <a:pathLst>
                  <a:path w="741" h="819">
                    <a:moveTo>
                      <a:pt x="617" y="305"/>
                    </a:moveTo>
                    <a:lnTo>
                      <a:pt x="624" y="289"/>
                    </a:lnTo>
                    <a:lnTo>
                      <a:pt x="617" y="305"/>
                    </a:lnTo>
                    <a:close/>
                    <a:moveTo>
                      <a:pt x="694" y="585"/>
                    </a:moveTo>
                    <a:lnTo>
                      <a:pt x="710" y="561"/>
                    </a:lnTo>
                    <a:lnTo>
                      <a:pt x="725" y="539"/>
                    </a:lnTo>
                    <a:lnTo>
                      <a:pt x="741" y="523"/>
                    </a:lnTo>
                    <a:lnTo>
                      <a:pt x="741" y="499"/>
                    </a:lnTo>
                    <a:lnTo>
                      <a:pt x="741" y="476"/>
                    </a:lnTo>
                    <a:lnTo>
                      <a:pt x="725" y="445"/>
                    </a:lnTo>
                    <a:lnTo>
                      <a:pt x="718" y="422"/>
                    </a:lnTo>
                    <a:lnTo>
                      <a:pt x="710" y="413"/>
                    </a:lnTo>
                    <a:lnTo>
                      <a:pt x="702" y="406"/>
                    </a:lnTo>
                    <a:lnTo>
                      <a:pt x="694" y="406"/>
                    </a:lnTo>
                    <a:lnTo>
                      <a:pt x="664" y="422"/>
                    </a:lnTo>
                    <a:lnTo>
                      <a:pt x="624" y="445"/>
                    </a:lnTo>
                    <a:lnTo>
                      <a:pt x="570" y="468"/>
                    </a:lnTo>
                    <a:lnTo>
                      <a:pt x="523" y="499"/>
                    </a:lnTo>
                    <a:lnTo>
                      <a:pt x="577" y="382"/>
                    </a:lnTo>
                    <a:lnTo>
                      <a:pt x="617" y="305"/>
                    </a:lnTo>
                    <a:lnTo>
                      <a:pt x="585" y="343"/>
                    </a:lnTo>
                    <a:lnTo>
                      <a:pt x="554" y="375"/>
                    </a:lnTo>
                    <a:lnTo>
                      <a:pt x="507" y="422"/>
                    </a:lnTo>
                    <a:lnTo>
                      <a:pt x="445" y="413"/>
                    </a:lnTo>
                    <a:lnTo>
                      <a:pt x="406" y="390"/>
                    </a:lnTo>
                    <a:lnTo>
                      <a:pt x="374" y="366"/>
                    </a:lnTo>
                    <a:lnTo>
                      <a:pt x="367" y="335"/>
                    </a:lnTo>
                    <a:lnTo>
                      <a:pt x="360" y="305"/>
                    </a:lnTo>
                    <a:lnTo>
                      <a:pt x="360" y="273"/>
                    </a:lnTo>
                    <a:lnTo>
                      <a:pt x="367" y="249"/>
                    </a:lnTo>
                    <a:lnTo>
                      <a:pt x="383" y="218"/>
                    </a:lnTo>
                    <a:lnTo>
                      <a:pt x="390" y="187"/>
                    </a:lnTo>
                    <a:lnTo>
                      <a:pt x="398" y="164"/>
                    </a:lnTo>
                    <a:lnTo>
                      <a:pt x="390" y="132"/>
                    </a:lnTo>
                    <a:lnTo>
                      <a:pt x="383" y="85"/>
                    </a:lnTo>
                    <a:lnTo>
                      <a:pt x="351" y="47"/>
                    </a:lnTo>
                    <a:lnTo>
                      <a:pt x="320" y="15"/>
                    </a:lnTo>
                    <a:lnTo>
                      <a:pt x="281" y="0"/>
                    </a:lnTo>
                    <a:lnTo>
                      <a:pt x="266" y="0"/>
                    </a:lnTo>
                    <a:lnTo>
                      <a:pt x="250" y="8"/>
                    </a:lnTo>
                    <a:lnTo>
                      <a:pt x="234" y="15"/>
                    </a:lnTo>
                    <a:lnTo>
                      <a:pt x="227" y="31"/>
                    </a:lnTo>
                    <a:lnTo>
                      <a:pt x="203" y="109"/>
                    </a:lnTo>
                    <a:lnTo>
                      <a:pt x="180" y="187"/>
                    </a:lnTo>
                    <a:lnTo>
                      <a:pt x="164" y="226"/>
                    </a:lnTo>
                    <a:lnTo>
                      <a:pt x="141" y="265"/>
                    </a:lnTo>
                    <a:lnTo>
                      <a:pt x="110" y="305"/>
                    </a:lnTo>
                    <a:lnTo>
                      <a:pt x="63" y="343"/>
                    </a:lnTo>
                    <a:lnTo>
                      <a:pt x="32" y="382"/>
                    </a:lnTo>
                    <a:lnTo>
                      <a:pt x="9" y="422"/>
                    </a:lnTo>
                    <a:lnTo>
                      <a:pt x="0" y="468"/>
                    </a:lnTo>
                    <a:lnTo>
                      <a:pt x="0" y="515"/>
                    </a:lnTo>
                    <a:lnTo>
                      <a:pt x="9" y="561"/>
                    </a:lnTo>
                    <a:lnTo>
                      <a:pt x="16" y="600"/>
                    </a:lnTo>
                    <a:lnTo>
                      <a:pt x="40" y="655"/>
                    </a:lnTo>
                    <a:lnTo>
                      <a:pt x="40" y="647"/>
                    </a:lnTo>
                    <a:lnTo>
                      <a:pt x="40" y="686"/>
                    </a:lnTo>
                    <a:lnTo>
                      <a:pt x="55" y="710"/>
                    </a:lnTo>
                    <a:lnTo>
                      <a:pt x="70" y="733"/>
                    </a:lnTo>
                    <a:lnTo>
                      <a:pt x="94" y="757"/>
                    </a:lnTo>
                    <a:lnTo>
                      <a:pt x="156" y="788"/>
                    </a:lnTo>
                    <a:lnTo>
                      <a:pt x="219" y="804"/>
                    </a:lnTo>
                    <a:lnTo>
                      <a:pt x="289" y="811"/>
                    </a:lnTo>
                    <a:lnTo>
                      <a:pt x="351" y="819"/>
                    </a:lnTo>
                    <a:lnTo>
                      <a:pt x="406" y="819"/>
                    </a:lnTo>
                    <a:lnTo>
                      <a:pt x="406" y="811"/>
                    </a:lnTo>
                    <a:lnTo>
                      <a:pt x="445" y="811"/>
                    </a:lnTo>
                    <a:lnTo>
                      <a:pt x="500" y="796"/>
                    </a:lnTo>
                    <a:lnTo>
                      <a:pt x="554" y="796"/>
                    </a:lnTo>
                    <a:lnTo>
                      <a:pt x="585" y="788"/>
                    </a:lnTo>
                    <a:lnTo>
                      <a:pt x="624" y="780"/>
                    </a:lnTo>
                    <a:lnTo>
                      <a:pt x="640" y="772"/>
                    </a:lnTo>
                    <a:lnTo>
                      <a:pt x="655" y="757"/>
                    </a:lnTo>
                    <a:lnTo>
                      <a:pt x="671" y="725"/>
                    </a:lnTo>
                    <a:lnTo>
                      <a:pt x="671" y="694"/>
                    </a:lnTo>
                    <a:lnTo>
                      <a:pt x="671" y="679"/>
                    </a:lnTo>
                    <a:lnTo>
                      <a:pt x="702" y="663"/>
                    </a:lnTo>
                    <a:lnTo>
                      <a:pt x="718" y="647"/>
                    </a:lnTo>
                    <a:lnTo>
                      <a:pt x="718" y="632"/>
                    </a:lnTo>
                    <a:lnTo>
                      <a:pt x="718" y="600"/>
                    </a:lnTo>
                    <a:lnTo>
                      <a:pt x="710" y="585"/>
                    </a:lnTo>
                    <a:lnTo>
                      <a:pt x="702" y="577"/>
                    </a:lnTo>
                    <a:lnTo>
                      <a:pt x="694" y="585"/>
                    </a:lnTo>
                    <a:close/>
                    <a:moveTo>
                      <a:pt x="390" y="804"/>
                    </a:moveTo>
                    <a:lnTo>
                      <a:pt x="383" y="804"/>
                    </a:lnTo>
                    <a:lnTo>
                      <a:pt x="390" y="804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3" name="Freeform 333"/>
              <p:cNvSpPr>
                <a:spLocks/>
              </p:cNvSpPr>
              <p:nvPr/>
            </p:nvSpPr>
            <p:spPr bwMode="auto">
              <a:xfrm>
                <a:off x="4574" y="1530"/>
                <a:ext cx="8" cy="7"/>
              </a:xfrm>
              <a:custGeom>
                <a:avLst/>
                <a:gdLst/>
                <a:ahLst/>
                <a:cxnLst>
                  <a:cxn ang="0">
                    <a:pos x="117" y="16"/>
                  </a:cxn>
                  <a:cxn ang="0">
                    <a:pos x="78" y="47"/>
                  </a:cxn>
                  <a:cxn ang="0">
                    <a:pos x="40" y="70"/>
                  </a:cxn>
                  <a:cxn ang="0">
                    <a:pos x="8" y="86"/>
                  </a:cxn>
                  <a:cxn ang="0">
                    <a:pos x="0" y="94"/>
                  </a:cxn>
                  <a:cxn ang="0">
                    <a:pos x="8" y="101"/>
                  </a:cxn>
                  <a:cxn ang="0">
                    <a:pos x="31" y="94"/>
                  </a:cxn>
                  <a:cxn ang="0">
                    <a:pos x="63" y="86"/>
                  </a:cxn>
                  <a:cxn ang="0">
                    <a:pos x="109" y="54"/>
                  </a:cxn>
                  <a:cxn ang="0">
                    <a:pos x="125" y="47"/>
                  </a:cxn>
                  <a:cxn ang="0">
                    <a:pos x="133" y="31"/>
                  </a:cxn>
                  <a:cxn ang="0">
                    <a:pos x="141" y="0"/>
                  </a:cxn>
                  <a:cxn ang="0">
                    <a:pos x="117" y="16"/>
                  </a:cxn>
                </a:cxnLst>
                <a:rect l="0" t="0" r="r" b="b"/>
                <a:pathLst>
                  <a:path w="141" h="101">
                    <a:moveTo>
                      <a:pt x="117" y="16"/>
                    </a:moveTo>
                    <a:lnTo>
                      <a:pt x="78" y="47"/>
                    </a:lnTo>
                    <a:lnTo>
                      <a:pt x="40" y="70"/>
                    </a:lnTo>
                    <a:lnTo>
                      <a:pt x="8" y="86"/>
                    </a:lnTo>
                    <a:lnTo>
                      <a:pt x="0" y="94"/>
                    </a:lnTo>
                    <a:lnTo>
                      <a:pt x="8" y="101"/>
                    </a:lnTo>
                    <a:lnTo>
                      <a:pt x="31" y="94"/>
                    </a:lnTo>
                    <a:lnTo>
                      <a:pt x="63" y="86"/>
                    </a:lnTo>
                    <a:lnTo>
                      <a:pt x="109" y="54"/>
                    </a:lnTo>
                    <a:lnTo>
                      <a:pt x="125" y="47"/>
                    </a:lnTo>
                    <a:lnTo>
                      <a:pt x="133" y="31"/>
                    </a:lnTo>
                    <a:lnTo>
                      <a:pt x="141" y="0"/>
                    </a:lnTo>
                    <a:lnTo>
                      <a:pt x="117" y="16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4" name="Freeform 334"/>
              <p:cNvSpPr>
                <a:spLocks/>
              </p:cNvSpPr>
              <p:nvPr/>
            </p:nvSpPr>
            <p:spPr bwMode="auto">
              <a:xfrm>
                <a:off x="4576" y="1541"/>
                <a:ext cx="6" cy="3"/>
              </a:xfrm>
              <a:custGeom>
                <a:avLst/>
                <a:gdLst/>
                <a:ahLst/>
                <a:cxnLst>
                  <a:cxn ang="0">
                    <a:pos x="9" y="39"/>
                  </a:cxn>
                  <a:cxn ang="0">
                    <a:pos x="47" y="32"/>
                  </a:cxn>
                  <a:cxn ang="0">
                    <a:pos x="78" y="16"/>
                  </a:cxn>
                  <a:cxn ang="0">
                    <a:pos x="102" y="0"/>
                  </a:cxn>
                  <a:cxn ang="0">
                    <a:pos x="94" y="16"/>
                  </a:cxn>
                  <a:cxn ang="0">
                    <a:pos x="78" y="32"/>
                  </a:cxn>
                  <a:cxn ang="0">
                    <a:pos x="63" y="47"/>
                  </a:cxn>
                  <a:cxn ang="0">
                    <a:pos x="16" y="47"/>
                  </a:cxn>
                  <a:cxn ang="0">
                    <a:pos x="0" y="47"/>
                  </a:cxn>
                  <a:cxn ang="0">
                    <a:pos x="9" y="39"/>
                  </a:cxn>
                </a:cxnLst>
                <a:rect l="0" t="0" r="r" b="b"/>
                <a:pathLst>
                  <a:path w="102" h="47">
                    <a:moveTo>
                      <a:pt x="9" y="39"/>
                    </a:moveTo>
                    <a:lnTo>
                      <a:pt x="47" y="32"/>
                    </a:lnTo>
                    <a:lnTo>
                      <a:pt x="78" y="16"/>
                    </a:lnTo>
                    <a:lnTo>
                      <a:pt x="102" y="0"/>
                    </a:lnTo>
                    <a:lnTo>
                      <a:pt x="94" y="16"/>
                    </a:lnTo>
                    <a:lnTo>
                      <a:pt x="78" y="32"/>
                    </a:lnTo>
                    <a:lnTo>
                      <a:pt x="63" y="47"/>
                    </a:lnTo>
                    <a:lnTo>
                      <a:pt x="16" y="47"/>
                    </a:lnTo>
                    <a:lnTo>
                      <a:pt x="0" y="47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5" name="Freeform 335"/>
              <p:cNvSpPr>
                <a:spLocks/>
              </p:cNvSpPr>
              <p:nvPr/>
            </p:nvSpPr>
            <p:spPr bwMode="auto">
              <a:xfrm>
                <a:off x="4575" y="1549"/>
                <a:ext cx="4" cy="2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55" y="15"/>
                  </a:cxn>
                  <a:cxn ang="0">
                    <a:pos x="24" y="31"/>
                  </a:cxn>
                  <a:cxn ang="0">
                    <a:pos x="0" y="22"/>
                  </a:cxn>
                  <a:cxn ang="0">
                    <a:pos x="0" y="31"/>
                  </a:cxn>
                  <a:cxn ang="0">
                    <a:pos x="8" y="38"/>
                  </a:cxn>
                  <a:cxn ang="0">
                    <a:pos x="24" y="38"/>
                  </a:cxn>
                  <a:cxn ang="0">
                    <a:pos x="47" y="38"/>
                  </a:cxn>
                  <a:cxn ang="0">
                    <a:pos x="62" y="31"/>
                  </a:cxn>
                  <a:cxn ang="0">
                    <a:pos x="78" y="15"/>
                  </a:cxn>
                  <a:cxn ang="0">
                    <a:pos x="78" y="0"/>
                  </a:cxn>
                </a:cxnLst>
                <a:rect l="0" t="0" r="r" b="b"/>
                <a:pathLst>
                  <a:path w="78" h="38">
                    <a:moveTo>
                      <a:pt x="78" y="0"/>
                    </a:moveTo>
                    <a:lnTo>
                      <a:pt x="55" y="15"/>
                    </a:lnTo>
                    <a:lnTo>
                      <a:pt x="24" y="31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8" y="38"/>
                    </a:lnTo>
                    <a:lnTo>
                      <a:pt x="24" y="38"/>
                    </a:lnTo>
                    <a:lnTo>
                      <a:pt x="47" y="38"/>
                    </a:lnTo>
                    <a:lnTo>
                      <a:pt x="62" y="31"/>
                    </a:lnTo>
                    <a:lnTo>
                      <a:pt x="78" y="15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6" name="Freeform 336"/>
              <p:cNvSpPr>
                <a:spLocks noEditPoints="1"/>
              </p:cNvSpPr>
              <p:nvPr/>
            </p:nvSpPr>
            <p:spPr bwMode="auto">
              <a:xfrm>
                <a:off x="4538" y="1531"/>
                <a:ext cx="40" cy="27"/>
              </a:xfrm>
              <a:custGeom>
                <a:avLst/>
                <a:gdLst/>
                <a:ahLst/>
                <a:cxnLst>
                  <a:cxn ang="0">
                    <a:pos x="648" y="374"/>
                  </a:cxn>
                  <a:cxn ang="0">
                    <a:pos x="608" y="390"/>
                  </a:cxn>
                  <a:cxn ang="0">
                    <a:pos x="562" y="390"/>
                  </a:cxn>
                  <a:cxn ang="0">
                    <a:pos x="507" y="390"/>
                  </a:cxn>
                  <a:cxn ang="0">
                    <a:pos x="461" y="382"/>
                  </a:cxn>
                  <a:cxn ang="0">
                    <a:pos x="367" y="358"/>
                  </a:cxn>
                  <a:cxn ang="0">
                    <a:pos x="297" y="343"/>
                  </a:cxn>
                  <a:cxn ang="0">
                    <a:pos x="273" y="327"/>
                  </a:cxn>
                  <a:cxn ang="0">
                    <a:pos x="234" y="289"/>
                  </a:cxn>
                  <a:cxn ang="0">
                    <a:pos x="149" y="187"/>
                  </a:cxn>
                  <a:cxn ang="0">
                    <a:pos x="79" y="78"/>
                  </a:cxn>
                  <a:cxn ang="0">
                    <a:pos x="40" y="16"/>
                  </a:cxn>
                  <a:cxn ang="0">
                    <a:pos x="32" y="0"/>
                  </a:cxn>
                  <a:cxn ang="0">
                    <a:pos x="24" y="8"/>
                  </a:cxn>
                  <a:cxn ang="0">
                    <a:pos x="9" y="39"/>
                  </a:cxn>
                  <a:cxn ang="0">
                    <a:pos x="0" y="78"/>
                  </a:cxn>
                  <a:cxn ang="0">
                    <a:pos x="0" y="117"/>
                  </a:cxn>
                  <a:cxn ang="0">
                    <a:pos x="9" y="156"/>
                  </a:cxn>
                  <a:cxn ang="0">
                    <a:pos x="24" y="218"/>
                  </a:cxn>
                  <a:cxn ang="0">
                    <a:pos x="40" y="265"/>
                  </a:cxn>
                  <a:cxn ang="0">
                    <a:pos x="40" y="257"/>
                  </a:cxn>
                  <a:cxn ang="0">
                    <a:pos x="40" y="296"/>
                  </a:cxn>
                  <a:cxn ang="0">
                    <a:pos x="55" y="320"/>
                  </a:cxn>
                  <a:cxn ang="0">
                    <a:pos x="70" y="343"/>
                  </a:cxn>
                  <a:cxn ang="0">
                    <a:pos x="94" y="367"/>
                  </a:cxn>
                  <a:cxn ang="0">
                    <a:pos x="156" y="398"/>
                  </a:cxn>
                  <a:cxn ang="0">
                    <a:pos x="219" y="414"/>
                  </a:cxn>
                  <a:cxn ang="0">
                    <a:pos x="289" y="421"/>
                  </a:cxn>
                  <a:cxn ang="0">
                    <a:pos x="351" y="429"/>
                  </a:cxn>
                  <a:cxn ang="0">
                    <a:pos x="406" y="429"/>
                  </a:cxn>
                  <a:cxn ang="0">
                    <a:pos x="406" y="421"/>
                  </a:cxn>
                  <a:cxn ang="0">
                    <a:pos x="445" y="421"/>
                  </a:cxn>
                  <a:cxn ang="0">
                    <a:pos x="500" y="406"/>
                  </a:cxn>
                  <a:cxn ang="0">
                    <a:pos x="554" y="406"/>
                  </a:cxn>
                  <a:cxn ang="0">
                    <a:pos x="585" y="398"/>
                  </a:cxn>
                  <a:cxn ang="0">
                    <a:pos x="624" y="390"/>
                  </a:cxn>
                  <a:cxn ang="0">
                    <a:pos x="648" y="374"/>
                  </a:cxn>
                  <a:cxn ang="0">
                    <a:pos x="390" y="414"/>
                  </a:cxn>
                  <a:cxn ang="0">
                    <a:pos x="383" y="414"/>
                  </a:cxn>
                  <a:cxn ang="0">
                    <a:pos x="390" y="414"/>
                  </a:cxn>
                </a:cxnLst>
                <a:rect l="0" t="0" r="r" b="b"/>
                <a:pathLst>
                  <a:path w="648" h="429">
                    <a:moveTo>
                      <a:pt x="648" y="374"/>
                    </a:moveTo>
                    <a:lnTo>
                      <a:pt x="608" y="390"/>
                    </a:lnTo>
                    <a:lnTo>
                      <a:pt x="562" y="390"/>
                    </a:lnTo>
                    <a:lnTo>
                      <a:pt x="507" y="390"/>
                    </a:lnTo>
                    <a:lnTo>
                      <a:pt x="461" y="382"/>
                    </a:lnTo>
                    <a:lnTo>
                      <a:pt x="367" y="358"/>
                    </a:lnTo>
                    <a:lnTo>
                      <a:pt x="297" y="343"/>
                    </a:lnTo>
                    <a:lnTo>
                      <a:pt x="273" y="327"/>
                    </a:lnTo>
                    <a:lnTo>
                      <a:pt x="234" y="289"/>
                    </a:lnTo>
                    <a:lnTo>
                      <a:pt x="149" y="187"/>
                    </a:lnTo>
                    <a:lnTo>
                      <a:pt x="79" y="78"/>
                    </a:lnTo>
                    <a:lnTo>
                      <a:pt x="40" y="16"/>
                    </a:lnTo>
                    <a:lnTo>
                      <a:pt x="32" y="0"/>
                    </a:lnTo>
                    <a:lnTo>
                      <a:pt x="24" y="8"/>
                    </a:lnTo>
                    <a:lnTo>
                      <a:pt x="9" y="39"/>
                    </a:lnTo>
                    <a:lnTo>
                      <a:pt x="0" y="78"/>
                    </a:lnTo>
                    <a:lnTo>
                      <a:pt x="0" y="117"/>
                    </a:lnTo>
                    <a:lnTo>
                      <a:pt x="9" y="156"/>
                    </a:lnTo>
                    <a:lnTo>
                      <a:pt x="24" y="218"/>
                    </a:lnTo>
                    <a:lnTo>
                      <a:pt x="40" y="265"/>
                    </a:lnTo>
                    <a:lnTo>
                      <a:pt x="40" y="257"/>
                    </a:lnTo>
                    <a:lnTo>
                      <a:pt x="40" y="296"/>
                    </a:lnTo>
                    <a:lnTo>
                      <a:pt x="55" y="320"/>
                    </a:lnTo>
                    <a:lnTo>
                      <a:pt x="70" y="343"/>
                    </a:lnTo>
                    <a:lnTo>
                      <a:pt x="94" y="367"/>
                    </a:lnTo>
                    <a:lnTo>
                      <a:pt x="156" y="398"/>
                    </a:lnTo>
                    <a:lnTo>
                      <a:pt x="219" y="414"/>
                    </a:lnTo>
                    <a:lnTo>
                      <a:pt x="289" y="421"/>
                    </a:lnTo>
                    <a:lnTo>
                      <a:pt x="351" y="429"/>
                    </a:lnTo>
                    <a:lnTo>
                      <a:pt x="406" y="429"/>
                    </a:lnTo>
                    <a:lnTo>
                      <a:pt x="406" y="421"/>
                    </a:lnTo>
                    <a:lnTo>
                      <a:pt x="445" y="421"/>
                    </a:lnTo>
                    <a:lnTo>
                      <a:pt x="500" y="406"/>
                    </a:lnTo>
                    <a:lnTo>
                      <a:pt x="554" y="406"/>
                    </a:lnTo>
                    <a:lnTo>
                      <a:pt x="585" y="398"/>
                    </a:lnTo>
                    <a:lnTo>
                      <a:pt x="624" y="390"/>
                    </a:lnTo>
                    <a:lnTo>
                      <a:pt x="648" y="374"/>
                    </a:lnTo>
                    <a:close/>
                    <a:moveTo>
                      <a:pt x="390" y="414"/>
                    </a:moveTo>
                    <a:lnTo>
                      <a:pt x="383" y="414"/>
                    </a:lnTo>
                    <a:lnTo>
                      <a:pt x="390" y="414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7" name="Freeform 337"/>
              <p:cNvSpPr>
                <a:spLocks/>
              </p:cNvSpPr>
              <p:nvPr/>
            </p:nvSpPr>
            <p:spPr bwMode="auto">
              <a:xfrm>
                <a:off x="4408" y="1502"/>
                <a:ext cx="142" cy="98"/>
              </a:xfrm>
              <a:custGeom>
                <a:avLst/>
                <a:gdLst/>
                <a:ahLst/>
                <a:cxnLst>
                  <a:cxn ang="0">
                    <a:pos x="631" y="16"/>
                  </a:cxn>
                  <a:cxn ang="0">
                    <a:pos x="451" y="0"/>
                  </a:cxn>
                  <a:cxn ang="0">
                    <a:pos x="350" y="8"/>
                  </a:cxn>
                  <a:cxn ang="0">
                    <a:pos x="233" y="40"/>
                  </a:cxn>
                  <a:cxn ang="0">
                    <a:pos x="132" y="102"/>
                  </a:cxn>
                  <a:cxn ang="0">
                    <a:pos x="39" y="204"/>
                  </a:cxn>
                  <a:cxn ang="0">
                    <a:pos x="7" y="265"/>
                  </a:cxn>
                  <a:cxn ang="0">
                    <a:pos x="0" y="344"/>
                  </a:cxn>
                  <a:cxn ang="0">
                    <a:pos x="16" y="429"/>
                  </a:cxn>
                  <a:cxn ang="0">
                    <a:pos x="101" y="624"/>
                  </a:cxn>
                  <a:cxn ang="0">
                    <a:pos x="249" y="827"/>
                  </a:cxn>
                  <a:cxn ang="0">
                    <a:pos x="437" y="1038"/>
                  </a:cxn>
                  <a:cxn ang="0">
                    <a:pos x="654" y="1225"/>
                  </a:cxn>
                  <a:cxn ang="0">
                    <a:pos x="872" y="1389"/>
                  </a:cxn>
                  <a:cxn ang="0">
                    <a:pos x="1083" y="1499"/>
                  </a:cxn>
                  <a:cxn ang="0">
                    <a:pos x="1270" y="1553"/>
                  </a:cxn>
                  <a:cxn ang="0">
                    <a:pos x="1457" y="1553"/>
                  </a:cxn>
                  <a:cxn ang="0">
                    <a:pos x="1644" y="1522"/>
                  </a:cxn>
                  <a:cxn ang="0">
                    <a:pos x="1824" y="1459"/>
                  </a:cxn>
                  <a:cxn ang="0">
                    <a:pos x="2050" y="1342"/>
                  </a:cxn>
                  <a:cxn ang="0">
                    <a:pos x="2237" y="1194"/>
                  </a:cxn>
                  <a:cxn ang="0">
                    <a:pos x="2261" y="1147"/>
                  </a:cxn>
                  <a:cxn ang="0">
                    <a:pos x="2237" y="991"/>
                  </a:cxn>
                  <a:cxn ang="0">
                    <a:pos x="2167" y="726"/>
                  </a:cxn>
                  <a:cxn ang="0">
                    <a:pos x="2074" y="476"/>
                  </a:cxn>
                  <a:cxn ang="0">
                    <a:pos x="2018" y="398"/>
                  </a:cxn>
                  <a:cxn ang="0">
                    <a:pos x="1964" y="368"/>
                  </a:cxn>
                  <a:cxn ang="0">
                    <a:pos x="1855" y="398"/>
                  </a:cxn>
                  <a:cxn ang="0">
                    <a:pos x="1754" y="461"/>
                  </a:cxn>
                  <a:cxn ang="0">
                    <a:pos x="1606" y="546"/>
                  </a:cxn>
                  <a:cxn ang="0">
                    <a:pos x="1527" y="546"/>
                  </a:cxn>
                  <a:cxn ang="0">
                    <a:pos x="1481" y="508"/>
                  </a:cxn>
                  <a:cxn ang="0">
                    <a:pos x="1442" y="453"/>
                  </a:cxn>
                  <a:cxn ang="0">
                    <a:pos x="1372" y="429"/>
                  </a:cxn>
                  <a:cxn ang="0">
                    <a:pos x="1279" y="438"/>
                  </a:cxn>
                  <a:cxn ang="0">
                    <a:pos x="1223" y="422"/>
                  </a:cxn>
                  <a:cxn ang="0">
                    <a:pos x="1146" y="359"/>
                  </a:cxn>
                  <a:cxn ang="0">
                    <a:pos x="1029" y="235"/>
                  </a:cxn>
                  <a:cxn ang="0">
                    <a:pos x="896" y="133"/>
                  </a:cxn>
                  <a:cxn ang="0">
                    <a:pos x="771" y="63"/>
                  </a:cxn>
                </a:cxnLst>
                <a:rect l="0" t="0" r="r" b="b"/>
                <a:pathLst>
                  <a:path w="2261" h="1560">
                    <a:moveTo>
                      <a:pt x="701" y="31"/>
                    </a:moveTo>
                    <a:lnTo>
                      <a:pt x="631" y="16"/>
                    </a:lnTo>
                    <a:lnTo>
                      <a:pt x="553" y="8"/>
                    </a:lnTo>
                    <a:lnTo>
                      <a:pt x="451" y="0"/>
                    </a:lnTo>
                    <a:lnTo>
                      <a:pt x="405" y="0"/>
                    </a:lnTo>
                    <a:lnTo>
                      <a:pt x="350" y="8"/>
                    </a:lnTo>
                    <a:lnTo>
                      <a:pt x="296" y="24"/>
                    </a:lnTo>
                    <a:lnTo>
                      <a:pt x="233" y="40"/>
                    </a:lnTo>
                    <a:lnTo>
                      <a:pt x="179" y="71"/>
                    </a:lnTo>
                    <a:lnTo>
                      <a:pt x="132" y="102"/>
                    </a:lnTo>
                    <a:lnTo>
                      <a:pt x="77" y="148"/>
                    </a:lnTo>
                    <a:lnTo>
                      <a:pt x="39" y="204"/>
                    </a:lnTo>
                    <a:lnTo>
                      <a:pt x="16" y="235"/>
                    </a:lnTo>
                    <a:lnTo>
                      <a:pt x="7" y="265"/>
                    </a:lnTo>
                    <a:lnTo>
                      <a:pt x="0" y="305"/>
                    </a:lnTo>
                    <a:lnTo>
                      <a:pt x="0" y="344"/>
                    </a:lnTo>
                    <a:lnTo>
                      <a:pt x="0" y="382"/>
                    </a:lnTo>
                    <a:lnTo>
                      <a:pt x="16" y="429"/>
                    </a:lnTo>
                    <a:lnTo>
                      <a:pt x="46" y="523"/>
                    </a:lnTo>
                    <a:lnTo>
                      <a:pt x="101" y="624"/>
                    </a:lnTo>
                    <a:lnTo>
                      <a:pt x="171" y="726"/>
                    </a:lnTo>
                    <a:lnTo>
                      <a:pt x="249" y="827"/>
                    </a:lnTo>
                    <a:lnTo>
                      <a:pt x="343" y="937"/>
                    </a:lnTo>
                    <a:lnTo>
                      <a:pt x="437" y="1038"/>
                    </a:lnTo>
                    <a:lnTo>
                      <a:pt x="545" y="1139"/>
                    </a:lnTo>
                    <a:lnTo>
                      <a:pt x="654" y="1225"/>
                    </a:lnTo>
                    <a:lnTo>
                      <a:pt x="764" y="1311"/>
                    </a:lnTo>
                    <a:lnTo>
                      <a:pt x="872" y="1389"/>
                    </a:lnTo>
                    <a:lnTo>
                      <a:pt x="982" y="1452"/>
                    </a:lnTo>
                    <a:lnTo>
                      <a:pt x="1083" y="1499"/>
                    </a:lnTo>
                    <a:lnTo>
                      <a:pt x="1185" y="1529"/>
                    </a:lnTo>
                    <a:lnTo>
                      <a:pt x="1270" y="1553"/>
                    </a:lnTo>
                    <a:lnTo>
                      <a:pt x="1364" y="1560"/>
                    </a:lnTo>
                    <a:lnTo>
                      <a:pt x="1457" y="1553"/>
                    </a:lnTo>
                    <a:lnTo>
                      <a:pt x="1551" y="1537"/>
                    </a:lnTo>
                    <a:lnTo>
                      <a:pt x="1644" y="1522"/>
                    </a:lnTo>
                    <a:lnTo>
                      <a:pt x="1738" y="1490"/>
                    </a:lnTo>
                    <a:lnTo>
                      <a:pt x="1824" y="1459"/>
                    </a:lnTo>
                    <a:lnTo>
                      <a:pt x="1901" y="1420"/>
                    </a:lnTo>
                    <a:lnTo>
                      <a:pt x="2050" y="1342"/>
                    </a:lnTo>
                    <a:lnTo>
                      <a:pt x="2159" y="1264"/>
                    </a:lnTo>
                    <a:lnTo>
                      <a:pt x="2237" y="1194"/>
                    </a:lnTo>
                    <a:lnTo>
                      <a:pt x="2252" y="1171"/>
                    </a:lnTo>
                    <a:lnTo>
                      <a:pt x="2261" y="1147"/>
                    </a:lnTo>
                    <a:lnTo>
                      <a:pt x="2252" y="1092"/>
                    </a:lnTo>
                    <a:lnTo>
                      <a:pt x="2237" y="991"/>
                    </a:lnTo>
                    <a:lnTo>
                      <a:pt x="2206" y="867"/>
                    </a:lnTo>
                    <a:lnTo>
                      <a:pt x="2167" y="726"/>
                    </a:lnTo>
                    <a:lnTo>
                      <a:pt x="2120" y="593"/>
                    </a:lnTo>
                    <a:lnTo>
                      <a:pt x="2074" y="476"/>
                    </a:lnTo>
                    <a:lnTo>
                      <a:pt x="2042" y="429"/>
                    </a:lnTo>
                    <a:lnTo>
                      <a:pt x="2018" y="398"/>
                    </a:lnTo>
                    <a:lnTo>
                      <a:pt x="1988" y="375"/>
                    </a:lnTo>
                    <a:lnTo>
                      <a:pt x="1964" y="368"/>
                    </a:lnTo>
                    <a:lnTo>
                      <a:pt x="1910" y="375"/>
                    </a:lnTo>
                    <a:lnTo>
                      <a:pt x="1855" y="398"/>
                    </a:lnTo>
                    <a:lnTo>
                      <a:pt x="1800" y="429"/>
                    </a:lnTo>
                    <a:lnTo>
                      <a:pt x="1754" y="461"/>
                    </a:lnTo>
                    <a:lnTo>
                      <a:pt x="1653" y="523"/>
                    </a:lnTo>
                    <a:lnTo>
                      <a:pt x="1606" y="546"/>
                    </a:lnTo>
                    <a:lnTo>
                      <a:pt x="1567" y="555"/>
                    </a:lnTo>
                    <a:lnTo>
                      <a:pt x="1527" y="546"/>
                    </a:lnTo>
                    <a:lnTo>
                      <a:pt x="1504" y="531"/>
                    </a:lnTo>
                    <a:lnTo>
                      <a:pt x="1481" y="508"/>
                    </a:lnTo>
                    <a:lnTo>
                      <a:pt x="1466" y="485"/>
                    </a:lnTo>
                    <a:lnTo>
                      <a:pt x="1442" y="453"/>
                    </a:lnTo>
                    <a:lnTo>
                      <a:pt x="1410" y="438"/>
                    </a:lnTo>
                    <a:lnTo>
                      <a:pt x="1372" y="429"/>
                    </a:lnTo>
                    <a:lnTo>
                      <a:pt x="1317" y="438"/>
                    </a:lnTo>
                    <a:lnTo>
                      <a:pt x="1279" y="438"/>
                    </a:lnTo>
                    <a:lnTo>
                      <a:pt x="1255" y="429"/>
                    </a:lnTo>
                    <a:lnTo>
                      <a:pt x="1223" y="422"/>
                    </a:lnTo>
                    <a:lnTo>
                      <a:pt x="1200" y="406"/>
                    </a:lnTo>
                    <a:lnTo>
                      <a:pt x="1146" y="359"/>
                    </a:lnTo>
                    <a:lnTo>
                      <a:pt x="1091" y="305"/>
                    </a:lnTo>
                    <a:lnTo>
                      <a:pt x="1029" y="235"/>
                    </a:lnTo>
                    <a:lnTo>
                      <a:pt x="943" y="164"/>
                    </a:lnTo>
                    <a:lnTo>
                      <a:pt x="896" y="133"/>
                    </a:lnTo>
                    <a:lnTo>
                      <a:pt x="834" y="94"/>
                    </a:lnTo>
                    <a:lnTo>
                      <a:pt x="771" y="63"/>
                    </a:lnTo>
                    <a:lnTo>
                      <a:pt x="701" y="31"/>
                    </a:lnTo>
                    <a:close/>
                  </a:path>
                </a:pathLst>
              </a:custGeom>
              <a:solidFill>
                <a:srgbClr val="B5D5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8" name="Freeform 338"/>
              <p:cNvSpPr>
                <a:spLocks/>
              </p:cNvSpPr>
              <p:nvPr/>
            </p:nvSpPr>
            <p:spPr bwMode="auto">
              <a:xfrm>
                <a:off x="4408" y="1499"/>
                <a:ext cx="142" cy="101"/>
              </a:xfrm>
              <a:custGeom>
                <a:avLst/>
                <a:gdLst/>
                <a:ahLst/>
                <a:cxnLst>
                  <a:cxn ang="0">
                    <a:pos x="1901" y="788"/>
                  </a:cxn>
                  <a:cxn ang="0">
                    <a:pos x="1785" y="1139"/>
                  </a:cxn>
                  <a:cxn ang="0">
                    <a:pos x="1723" y="1178"/>
                  </a:cxn>
                  <a:cxn ang="0">
                    <a:pos x="1606" y="1185"/>
                  </a:cxn>
                  <a:cxn ang="0">
                    <a:pos x="1543" y="1170"/>
                  </a:cxn>
                  <a:cxn ang="0">
                    <a:pos x="1489" y="1131"/>
                  </a:cxn>
                  <a:cxn ang="0">
                    <a:pos x="1442" y="1061"/>
                  </a:cxn>
                  <a:cxn ang="0">
                    <a:pos x="1419" y="967"/>
                  </a:cxn>
                  <a:cxn ang="0">
                    <a:pos x="1380" y="741"/>
                  </a:cxn>
                  <a:cxn ang="0">
                    <a:pos x="1356" y="710"/>
                  </a:cxn>
                  <a:cxn ang="0">
                    <a:pos x="1317" y="733"/>
                  </a:cxn>
                  <a:cxn ang="0">
                    <a:pos x="1239" y="874"/>
                  </a:cxn>
                  <a:cxn ang="0">
                    <a:pos x="1185" y="967"/>
                  </a:cxn>
                  <a:cxn ang="0">
                    <a:pos x="1115" y="1022"/>
                  </a:cxn>
                  <a:cxn ang="0">
                    <a:pos x="1029" y="1054"/>
                  </a:cxn>
                  <a:cxn ang="0">
                    <a:pos x="928" y="1061"/>
                  </a:cxn>
                  <a:cxn ang="0">
                    <a:pos x="818" y="1038"/>
                  </a:cxn>
                  <a:cxn ang="0">
                    <a:pos x="701" y="991"/>
                  </a:cxn>
                  <a:cxn ang="0">
                    <a:pos x="577" y="913"/>
                  </a:cxn>
                  <a:cxn ang="0">
                    <a:pos x="374" y="749"/>
                  </a:cxn>
                  <a:cxn ang="0">
                    <a:pos x="280" y="609"/>
                  </a:cxn>
                  <a:cxn ang="0">
                    <a:pos x="233" y="468"/>
                  </a:cxn>
                  <a:cxn ang="0">
                    <a:pos x="218" y="343"/>
                  </a:cxn>
                  <a:cxn ang="0">
                    <a:pos x="257" y="242"/>
                  </a:cxn>
                  <a:cxn ang="0">
                    <a:pos x="358" y="195"/>
                  </a:cxn>
                  <a:cxn ang="0">
                    <a:pos x="475" y="195"/>
                  </a:cxn>
                  <a:cxn ang="0">
                    <a:pos x="717" y="234"/>
                  </a:cxn>
                  <a:cxn ang="0">
                    <a:pos x="896" y="296"/>
                  </a:cxn>
                  <a:cxn ang="0">
                    <a:pos x="1060" y="390"/>
                  </a:cxn>
                  <a:cxn ang="0">
                    <a:pos x="1247" y="507"/>
                  </a:cxn>
                  <a:cxn ang="0">
                    <a:pos x="1325" y="515"/>
                  </a:cxn>
                  <a:cxn ang="0">
                    <a:pos x="1364" y="492"/>
                  </a:cxn>
                  <a:cxn ang="0">
                    <a:pos x="1372" y="468"/>
                  </a:cxn>
                  <a:cxn ang="0">
                    <a:pos x="1356" y="445"/>
                  </a:cxn>
                  <a:cxn ang="0">
                    <a:pos x="1247" y="366"/>
                  </a:cxn>
                  <a:cxn ang="0">
                    <a:pos x="858" y="101"/>
                  </a:cxn>
                  <a:cxn ang="0">
                    <a:pos x="717" y="31"/>
                  </a:cxn>
                  <a:cxn ang="0">
                    <a:pos x="577" y="0"/>
                  </a:cxn>
                  <a:cxn ang="0">
                    <a:pos x="451" y="8"/>
                  </a:cxn>
                  <a:cxn ang="0">
                    <a:pos x="343" y="31"/>
                  </a:cxn>
                  <a:cxn ang="0">
                    <a:pos x="179" y="109"/>
                  </a:cxn>
                  <a:cxn ang="0">
                    <a:pos x="109" y="164"/>
                  </a:cxn>
                  <a:cxn ang="0">
                    <a:pos x="62" y="218"/>
                  </a:cxn>
                  <a:cxn ang="0">
                    <a:pos x="16" y="289"/>
                  </a:cxn>
                  <a:cxn ang="0">
                    <a:pos x="0" y="359"/>
                  </a:cxn>
                  <a:cxn ang="0">
                    <a:pos x="0" y="436"/>
                  </a:cxn>
                  <a:cxn ang="0">
                    <a:pos x="46" y="577"/>
                  </a:cxn>
                  <a:cxn ang="0">
                    <a:pos x="171" y="780"/>
                  </a:cxn>
                  <a:cxn ang="0">
                    <a:pos x="343" y="991"/>
                  </a:cxn>
                  <a:cxn ang="0">
                    <a:pos x="545" y="1193"/>
                  </a:cxn>
                  <a:cxn ang="0">
                    <a:pos x="764" y="1365"/>
                  </a:cxn>
                  <a:cxn ang="0">
                    <a:pos x="982" y="1506"/>
                  </a:cxn>
                  <a:cxn ang="0">
                    <a:pos x="1185" y="1583"/>
                  </a:cxn>
                  <a:cxn ang="0">
                    <a:pos x="1364" y="1614"/>
                  </a:cxn>
                  <a:cxn ang="0">
                    <a:pos x="1551" y="1591"/>
                  </a:cxn>
                  <a:cxn ang="0">
                    <a:pos x="1738" y="1544"/>
                  </a:cxn>
                  <a:cxn ang="0">
                    <a:pos x="1901" y="1474"/>
                  </a:cxn>
                  <a:cxn ang="0">
                    <a:pos x="2159" y="1318"/>
                  </a:cxn>
                  <a:cxn ang="0">
                    <a:pos x="2252" y="1225"/>
                  </a:cxn>
                  <a:cxn ang="0">
                    <a:pos x="2237" y="1068"/>
                  </a:cxn>
                  <a:cxn ang="0">
                    <a:pos x="2151" y="725"/>
                  </a:cxn>
                  <a:cxn ang="0">
                    <a:pos x="2058" y="515"/>
                  </a:cxn>
                  <a:cxn ang="0">
                    <a:pos x="2011" y="445"/>
                  </a:cxn>
                </a:cxnLst>
                <a:rect l="0" t="0" r="r" b="b"/>
                <a:pathLst>
                  <a:path w="2261" h="1614">
                    <a:moveTo>
                      <a:pt x="2011" y="445"/>
                    </a:moveTo>
                    <a:lnTo>
                      <a:pt x="1901" y="788"/>
                    </a:lnTo>
                    <a:lnTo>
                      <a:pt x="1793" y="1123"/>
                    </a:lnTo>
                    <a:lnTo>
                      <a:pt x="1785" y="1139"/>
                    </a:lnTo>
                    <a:lnTo>
                      <a:pt x="1770" y="1155"/>
                    </a:lnTo>
                    <a:lnTo>
                      <a:pt x="1723" y="1178"/>
                    </a:lnTo>
                    <a:lnTo>
                      <a:pt x="1668" y="1185"/>
                    </a:lnTo>
                    <a:lnTo>
                      <a:pt x="1606" y="1185"/>
                    </a:lnTo>
                    <a:lnTo>
                      <a:pt x="1574" y="1178"/>
                    </a:lnTo>
                    <a:lnTo>
                      <a:pt x="1543" y="1170"/>
                    </a:lnTo>
                    <a:lnTo>
                      <a:pt x="1520" y="1155"/>
                    </a:lnTo>
                    <a:lnTo>
                      <a:pt x="1489" y="1131"/>
                    </a:lnTo>
                    <a:lnTo>
                      <a:pt x="1466" y="1099"/>
                    </a:lnTo>
                    <a:lnTo>
                      <a:pt x="1442" y="1061"/>
                    </a:lnTo>
                    <a:lnTo>
                      <a:pt x="1426" y="1022"/>
                    </a:lnTo>
                    <a:lnTo>
                      <a:pt x="1419" y="967"/>
                    </a:lnTo>
                    <a:lnTo>
                      <a:pt x="1395" y="788"/>
                    </a:lnTo>
                    <a:lnTo>
                      <a:pt x="1380" y="741"/>
                    </a:lnTo>
                    <a:lnTo>
                      <a:pt x="1364" y="710"/>
                    </a:lnTo>
                    <a:lnTo>
                      <a:pt x="1356" y="710"/>
                    </a:lnTo>
                    <a:lnTo>
                      <a:pt x="1340" y="710"/>
                    </a:lnTo>
                    <a:lnTo>
                      <a:pt x="1317" y="733"/>
                    </a:lnTo>
                    <a:lnTo>
                      <a:pt x="1279" y="796"/>
                    </a:lnTo>
                    <a:lnTo>
                      <a:pt x="1239" y="874"/>
                    </a:lnTo>
                    <a:lnTo>
                      <a:pt x="1216" y="921"/>
                    </a:lnTo>
                    <a:lnTo>
                      <a:pt x="1185" y="967"/>
                    </a:lnTo>
                    <a:lnTo>
                      <a:pt x="1146" y="998"/>
                    </a:lnTo>
                    <a:lnTo>
                      <a:pt x="1115" y="1022"/>
                    </a:lnTo>
                    <a:lnTo>
                      <a:pt x="1068" y="1045"/>
                    </a:lnTo>
                    <a:lnTo>
                      <a:pt x="1029" y="1054"/>
                    </a:lnTo>
                    <a:lnTo>
                      <a:pt x="982" y="1061"/>
                    </a:lnTo>
                    <a:lnTo>
                      <a:pt x="928" y="1061"/>
                    </a:lnTo>
                    <a:lnTo>
                      <a:pt x="872" y="1054"/>
                    </a:lnTo>
                    <a:lnTo>
                      <a:pt x="818" y="1038"/>
                    </a:lnTo>
                    <a:lnTo>
                      <a:pt x="764" y="1022"/>
                    </a:lnTo>
                    <a:lnTo>
                      <a:pt x="701" y="991"/>
                    </a:lnTo>
                    <a:lnTo>
                      <a:pt x="639" y="959"/>
                    </a:lnTo>
                    <a:lnTo>
                      <a:pt x="577" y="913"/>
                    </a:lnTo>
                    <a:lnTo>
                      <a:pt x="444" y="811"/>
                    </a:lnTo>
                    <a:lnTo>
                      <a:pt x="374" y="749"/>
                    </a:lnTo>
                    <a:lnTo>
                      <a:pt x="320" y="678"/>
                    </a:lnTo>
                    <a:lnTo>
                      <a:pt x="280" y="609"/>
                    </a:lnTo>
                    <a:lnTo>
                      <a:pt x="249" y="539"/>
                    </a:lnTo>
                    <a:lnTo>
                      <a:pt x="233" y="468"/>
                    </a:lnTo>
                    <a:lnTo>
                      <a:pt x="218" y="406"/>
                    </a:lnTo>
                    <a:lnTo>
                      <a:pt x="218" y="343"/>
                    </a:lnTo>
                    <a:lnTo>
                      <a:pt x="218" y="281"/>
                    </a:lnTo>
                    <a:lnTo>
                      <a:pt x="257" y="242"/>
                    </a:lnTo>
                    <a:lnTo>
                      <a:pt x="304" y="211"/>
                    </a:lnTo>
                    <a:lnTo>
                      <a:pt x="358" y="195"/>
                    </a:lnTo>
                    <a:lnTo>
                      <a:pt x="413" y="187"/>
                    </a:lnTo>
                    <a:lnTo>
                      <a:pt x="475" y="195"/>
                    </a:lnTo>
                    <a:lnTo>
                      <a:pt x="545" y="202"/>
                    </a:lnTo>
                    <a:lnTo>
                      <a:pt x="717" y="234"/>
                    </a:lnTo>
                    <a:lnTo>
                      <a:pt x="811" y="265"/>
                    </a:lnTo>
                    <a:lnTo>
                      <a:pt x="896" y="296"/>
                    </a:lnTo>
                    <a:lnTo>
                      <a:pt x="982" y="343"/>
                    </a:lnTo>
                    <a:lnTo>
                      <a:pt x="1060" y="390"/>
                    </a:lnTo>
                    <a:lnTo>
                      <a:pt x="1192" y="476"/>
                    </a:lnTo>
                    <a:lnTo>
                      <a:pt x="1247" y="507"/>
                    </a:lnTo>
                    <a:lnTo>
                      <a:pt x="1293" y="515"/>
                    </a:lnTo>
                    <a:lnTo>
                      <a:pt x="1325" y="515"/>
                    </a:lnTo>
                    <a:lnTo>
                      <a:pt x="1349" y="507"/>
                    </a:lnTo>
                    <a:lnTo>
                      <a:pt x="1364" y="492"/>
                    </a:lnTo>
                    <a:lnTo>
                      <a:pt x="1372" y="483"/>
                    </a:lnTo>
                    <a:lnTo>
                      <a:pt x="1372" y="468"/>
                    </a:lnTo>
                    <a:lnTo>
                      <a:pt x="1372" y="460"/>
                    </a:lnTo>
                    <a:lnTo>
                      <a:pt x="1356" y="445"/>
                    </a:lnTo>
                    <a:lnTo>
                      <a:pt x="1325" y="429"/>
                    </a:lnTo>
                    <a:lnTo>
                      <a:pt x="1247" y="366"/>
                    </a:lnTo>
                    <a:lnTo>
                      <a:pt x="1099" y="258"/>
                    </a:lnTo>
                    <a:lnTo>
                      <a:pt x="858" y="101"/>
                    </a:lnTo>
                    <a:lnTo>
                      <a:pt x="787" y="62"/>
                    </a:lnTo>
                    <a:lnTo>
                      <a:pt x="717" y="31"/>
                    </a:lnTo>
                    <a:lnTo>
                      <a:pt x="647" y="15"/>
                    </a:lnTo>
                    <a:lnTo>
                      <a:pt x="577" y="0"/>
                    </a:lnTo>
                    <a:lnTo>
                      <a:pt x="514" y="0"/>
                    </a:lnTo>
                    <a:lnTo>
                      <a:pt x="451" y="8"/>
                    </a:lnTo>
                    <a:lnTo>
                      <a:pt x="397" y="15"/>
                    </a:lnTo>
                    <a:lnTo>
                      <a:pt x="343" y="31"/>
                    </a:lnTo>
                    <a:lnTo>
                      <a:pt x="249" y="70"/>
                    </a:lnTo>
                    <a:lnTo>
                      <a:pt x="179" y="109"/>
                    </a:lnTo>
                    <a:lnTo>
                      <a:pt x="132" y="148"/>
                    </a:lnTo>
                    <a:lnTo>
                      <a:pt x="109" y="164"/>
                    </a:lnTo>
                    <a:lnTo>
                      <a:pt x="77" y="195"/>
                    </a:lnTo>
                    <a:lnTo>
                      <a:pt x="62" y="218"/>
                    </a:lnTo>
                    <a:lnTo>
                      <a:pt x="39" y="258"/>
                    </a:lnTo>
                    <a:lnTo>
                      <a:pt x="16" y="289"/>
                    </a:lnTo>
                    <a:lnTo>
                      <a:pt x="7" y="319"/>
                    </a:lnTo>
                    <a:lnTo>
                      <a:pt x="0" y="359"/>
                    </a:lnTo>
                    <a:lnTo>
                      <a:pt x="0" y="398"/>
                    </a:lnTo>
                    <a:lnTo>
                      <a:pt x="0" y="436"/>
                    </a:lnTo>
                    <a:lnTo>
                      <a:pt x="16" y="483"/>
                    </a:lnTo>
                    <a:lnTo>
                      <a:pt x="46" y="577"/>
                    </a:lnTo>
                    <a:lnTo>
                      <a:pt x="101" y="678"/>
                    </a:lnTo>
                    <a:lnTo>
                      <a:pt x="171" y="780"/>
                    </a:lnTo>
                    <a:lnTo>
                      <a:pt x="249" y="881"/>
                    </a:lnTo>
                    <a:lnTo>
                      <a:pt x="343" y="991"/>
                    </a:lnTo>
                    <a:lnTo>
                      <a:pt x="437" y="1092"/>
                    </a:lnTo>
                    <a:lnTo>
                      <a:pt x="545" y="1193"/>
                    </a:lnTo>
                    <a:lnTo>
                      <a:pt x="654" y="1279"/>
                    </a:lnTo>
                    <a:lnTo>
                      <a:pt x="764" y="1365"/>
                    </a:lnTo>
                    <a:lnTo>
                      <a:pt x="872" y="1443"/>
                    </a:lnTo>
                    <a:lnTo>
                      <a:pt x="982" y="1506"/>
                    </a:lnTo>
                    <a:lnTo>
                      <a:pt x="1083" y="1553"/>
                    </a:lnTo>
                    <a:lnTo>
                      <a:pt x="1185" y="1583"/>
                    </a:lnTo>
                    <a:lnTo>
                      <a:pt x="1270" y="1607"/>
                    </a:lnTo>
                    <a:lnTo>
                      <a:pt x="1364" y="1614"/>
                    </a:lnTo>
                    <a:lnTo>
                      <a:pt x="1457" y="1607"/>
                    </a:lnTo>
                    <a:lnTo>
                      <a:pt x="1551" y="1591"/>
                    </a:lnTo>
                    <a:lnTo>
                      <a:pt x="1644" y="1576"/>
                    </a:lnTo>
                    <a:lnTo>
                      <a:pt x="1738" y="1544"/>
                    </a:lnTo>
                    <a:lnTo>
                      <a:pt x="1824" y="1513"/>
                    </a:lnTo>
                    <a:lnTo>
                      <a:pt x="1901" y="1474"/>
                    </a:lnTo>
                    <a:lnTo>
                      <a:pt x="2050" y="1396"/>
                    </a:lnTo>
                    <a:lnTo>
                      <a:pt x="2159" y="1318"/>
                    </a:lnTo>
                    <a:lnTo>
                      <a:pt x="2237" y="1248"/>
                    </a:lnTo>
                    <a:lnTo>
                      <a:pt x="2252" y="1225"/>
                    </a:lnTo>
                    <a:lnTo>
                      <a:pt x="2261" y="1201"/>
                    </a:lnTo>
                    <a:lnTo>
                      <a:pt x="2237" y="1068"/>
                    </a:lnTo>
                    <a:lnTo>
                      <a:pt x="2182" y="842"/>
                    </a:lnTo>
                    <a:lnTo>
                      <a:pt x="2151" y="725"/>
                    </a:lnTo>
                    <a:lnTo>
                      <a:pt x="2105" y="609"/>
                    </a:lnTo>
                    <a:lnTo>
                      <a:pt x="2058" y="515"/>
                    </a:lnTo>
                    <a:lnTo>
                      <a:pt x="2034" y="476"/>
                    </a:lnTo>
                    <a:lnTo>
                      <a:pt x="2011" y="445"/>
                    </a:lnTo>
                    <a:close/>
                  </a:path>
                </a:pathLst>
              </a:custGeom>
              <a:solidFill>
                <a:srgbClr val="94CA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9" name="Freeform 339"/>
              <p:cNvSpPr>
                <a:spLocks noEditPoints="1"/>
              </p:cNvSpPr>
              <p:nvPr/>
            </p:nvSpPr>
            <p:spPr bwMode="auto">
              <a:xfrm>
                <a:off x="4434" y="1517"/>
                <a:ext cx="29" cy="29"/>
              </a:xfrm>
              <a:custGeom>
                <a:avLst/>
                <a:gdLst/>
                <a:ahLst/>
                <a:cxnLst>
                  <a:cxn ang="0">
                    <a:pos x="468" y="226"/>
                  </a:cxn>
                  <a:cxn ang="0">
                    <a:pos x="452" y="141"/>
                  </a:cxn>
                  <a:cxn ang="0">
                    <a:pos x="405" y="70"/>
                  </a:cxn>
                  <a:cxn ang="0">
                    <a:pos x="328" y="23"/>
                  </a:cxn>
                  <a:cxn ang="0">
                    <a:pos x="241" y="0"/>
                  </a:cxn>
                  <a:cxn ang="0">
                    <a:pos x="218" y="109"/>
                  </a:cxn>
                  <a:cxn ang="0">
                    <a:pos x="171" y="8"/>
                  </a:cxn>
                  <a:cxn ang="0">
                    <a:pos x="101" y="47"/>
                  </a:cxn>
                  <a:cxn ang="0">
                    <a:pos x="38" y="109"/>
                  </a:cxn>
                  <a:cxn ang="0">
                    <a:pos x="8" y="187"/>
                  </a:cxn>
                  <a:cxn ang="0">
                    <a:pos x="70" y="226"/>
                  </a:cxn>
                  <a:cxn ang="0">
                    <a:pos x="0" y="258"/>
                  </a:cxn>
                  <a:cxn ang="0">
                    <a:pos x="24" y="335"/>
                  </a:cxn>
                  <a:cxn ang="0">
                    <a:pos x="70" y="405"/>
                  </a:cxn>
                  <a:cxn ang="0">
                    <a:pos x="132" y="452"/>
                  </a:cxn>
                  <a:cxn ang="0">
                    <a:pos x="218" y="476"/>
                  </a:cxn>
                  <a:cxn ang="0">
                    <a:pos x="241" y="375"/>
                  </a:cxn>
                  <a:cxn ang="0">
                    <a:pos x="288" y="468"/>
                  </a:cxn>
                  <a:cxn ang="0">
                    <a:pos x="366" y="436"/>
                  </a:cxn>
                  <a:cxn ang="0">
                    <a:pos x="429" y="375"/>
                  </a:cxn>
                  <a:cxn ang="0">
                    <a:pos x="459" y="296"/>
                  </a:cxn>
                  <a:cxn ang="0">
                    <a:pos x="389" y="258"/>
                  </a:cxn>
                  <a:cxn ang="0">
                    <a:pos x="187" y="429"/>
                  </a:cxn>
                  <a:cxn ang="0">
                    <a:pos x="117" y="389"/>
                  </a:cxn>
                  <a:cxn ang="0">
                    <a:pos x="54" y="319"/>
                  </a:cxn>
                  <a:cxn ang="0">
                    <a:pos x="132" y="296"/>
                  </a:cxn>
                  <a:cxn ang="0">
                    <a:pos x="78" y="319"/>
                  </a:cxn>
                  <a:cxn ang="0">
                    <a:pos x="132" y="375"/>
                  </a:cxn>
                  <a:cxn ang="0">
                    <a:pos x="164" y="258"/>
                  </a:cxn>
                  <a:cxn ang="0">
                    <a:pos x="109" y="249"/>
                  </a:cxn>
                  <a:cxn ang="0">
                    <a:pos x="164" y="226"/>
                  </a:cxn>
                  <a:cxn ang="0">
                    <a:pos x="132" y="109"/>
                  </a:cxn>
                  <a:cxn ang="0">
                    <a:pos x="78" y="164"/>
                  </a:cxn>
                  <a:cxn ang="0">
                    <a:pos x="132" y="187"/>
                  </a:cxn>
                  <a:cxn ang="0">
                    <a:pos x="54" y="155"/>
                  </a:cxn>
                  <a:cxn ang="0">
                    <a:pos x="117" y="94"/>
                  </a:cxn>
                  <a:cxn ang="0">
                    <a:pos x="187" y="54"/>
                  </a:cxn>
                  <a:cxn ang="0">
                    <a:pos x="187" y="429"/>
                  </a:cxn>
                  <a:cxn ang="0">
                    <a:pos x="218" y="328"/>
                  </a:cxn>
                  <a:cxn ang="0">
                    <a:pos x="241" y="141"/>
                  </a:cxn>
                  <a:cxn ang="0">
                    <a:pos x="421" y="296"/>
                  </a:cxn>
                  <a:cxn ang="0">
                    <a:pos x="398" y="343"/>
                  </a:cxn>
                  <a:cxn ang="0">
                    <a:pos x="304" y="421"/>
                  </a:cxn>
                  <a:cxn ang="0">
                    <a:pos x="281" y="226"/>
                  </a:cxn>
                  <a:cxn ang="0">
                    <a:pos x="304" y="62"/>
                  </a:cxn>
                  <a:cxn ang="0">
                    <a:pos x="398" y="132"/>
                  </a:cxn>
                  <a:cxn ang="0">
                    <a:pos x="421" y="187"/>
                  </a:cxn>
                  <a:cxn ang="0">
                    <a:pos x="342" y="164"/>
                  </a:cxn>
                  <a:cxn ang="0">
                    <a:pos x="366" y="132"/>
                  </a:cxn>
                  <a:cxn ang="0">
                    <a:pos x="312" y="85"/>
                  </a:cxn>
                  <a:cxn ang="0">
                    <a:pos x="366" y="226"/>
                  </a:cxn>
                  <a:cxn ang="0">
                    <a:pos x="358" y="249"/>
                  </a:cxn>
                  <a:cxn ang="0">
                    <a:pos x="304" y="258"/>
                  </a:cxn>
                  <a:cxn ang="0">
                    <a:pos x="335" y="375"/>
                  </a:cxn>
                  <a:cxn ang="0">
                    <a:pos x="389" y="319"/>
                  </a:cxn>
                  <a:cxn ang="0">
                    <a:pos x="342" y="296"/>
                  </a:cxn>
                </a:cxnLst>
                <a:rect l="0" t="0" r="r" b="b"/>
                <a:pathLst>
                  <a:path w="468" h="476">
                    <a:moveTo>
                      <a:pt x="389" y="226"/>
                    </a:moveTo>
                    <a:lnTo>
                      <a:pt x="468" y="226"/>
                    </a:lnTo>
                    <a:lnTo>
                      <a:pt x="468" y="187"/>
                    </a:lnTo>
                    <a:lnTo>
                      <a:pt x="452" y="141"/>
                    </a:lnTo>
                    <a:lnTo>
                      <a:pt x="429" y="109"/>
                    </a:lnTo>
                    <a:lnTo>
                      <a:pt x="405" y="70"/>
                    </a:lnTo>
                    <a:lnTo>
                      <a:pt x="366" y="47"/>
                    </a:lnTo>
                    <a:lnTo>
                      <a:pt x="328" y="23"/>
                    </a:lnTo>
                    <a:lnTo>
                      <a:pt x="288" y="8"/>
                    </a:lnTo>
                    <a:lnTo>
                      <a:pt x="241" y="0"/>
                    </a:lnTo>
                    <a:lnTo>
                      <a:pt x="241" y="109"/>
                    </a:lnTo>
                    <a:lnTo>
                      <a:pt x="218" y="109"/>
                    </a:lnTo>
                    <a:lnTo>
                      <a:pt x="218" y="8"/>
                    </a:lnTo>
                    <a:lnTo>
                      <a:pt x="171" y="8"/>
                    </a:lnTo>
                    <a:lnTo>
                      <a:pt x="132" y="23"/>
                    </a:lnTo>
                    <a:lnTo>
                      <a:pt x="101" y="47"/>
                    </a:lnTo>
                    <a:lnTo>
                      <a:pt x="62" y="78"/>
                    </a:lnTo>
                    <a:lnTo>
                      <a:pt x="38" y="109"/>
                    </a:lnTo>
                    <a:lnTo>
                      <a:pt x="15" y="148"/>
                    </a:lnTo>
                    <a:lnTo>
                      <a:pt x="8" y="187"/>
                    </a:lnTo>
                    <a:lnTo>
                      <a:pt x="0" y="226"/>
                    </a:lnTo>
                    <a:lnTo>
                      <a:pt x="70" y="226"/>
                    </a:lnTo>
                    <a:lnTo>
                      <a:pt x="70" y="258"/>
                    </a:lnTo>
                    <a:lnTo>
                      <a:pt x="0" y="258"/>
                    </a:lnTo>
                    <a:lnTo>
                      <a:pt x="8" y="296"/>
                    </a:lnTo>
                    <a:lnTo>
                      <a:pt x="24" y="335"/>
                    </a:lnTo>
                    <a:lnTo>
                      <a:pt x="38" y="375"/>
                    </a:lnTo>
                    <a:lnTo>
                      <a:pt x="70" y="405"/>
                    </a:lnTo>
                    <a:lnTo>
                      <a:pt x="101" y="429"/>
                    </a:lnTo>
                    <a:lnTo>
                      <a:pt x="132" y="452"/>
                    </a:lnTo>
                    <a:lnTo>
                      <a:pt x="179" y="468"/>
                    </a:lnTo>
                    <a:lnTo>
                      <a:pt x="218" y="476"/>
                    </a:lnTo>
                    <a:lnTo>
                      <a:pt x="218" y="375"/>
                    </a:lnTo>
                    <a:lnTo>
                      <a:pt x="241" y="375"/>
                    </a:lnTo>
                    <a:lnTo>
                      <a:pt x="241" y="476"/>
                    </a:lnTo>
                    <a:lnTo>
                      <a:pt x="288" y="468"/>
                    </a:lnTo>
                    <a:lnTo>
                      <a:pt x="328" y="452"/>
                    </a:lnTo>
                    <a:lnTo>
                      <a:pt x="366" y="436"/>
                    </a:lnTo>
                    <a:lnTo>
                      <a:pt x="398" y="405"/>
                    </a:lnTo>
                    <a:lnTo>
                      <a:pt x="429" y="375"/>
                    </a:lnTo>
                    <a:lnTo>
                      <a:pt x="445" y="343"/>
                    </a:lnTo>
                    <a:lnTo>
                      <a:pt x="459" y="296"/>
                    </a:lnTo>
                    <a:lnTo>
                      <a:pt x="468" y="258"/>
                    </a:lnTo>
                    <a:lnTo>
                      <a:pt x="389" y="258"/>
                    </a:lnTo>
                    <a:lnTo>
                      <a:pt x="389" y="226"/>
                    </a:lnTo>
                    <a:close/>
                    <a:moveTo>
                      <a:pt x="187" y="429"/>
                    </a:moveTo>
                    <a:lnTo>
                      <a:pt x="164" y="421"/>
                    </a:lnTo>
                    <a:lnTo>
                      <a:pt x="117" y="389"/>
                    </a:lnTo>
                    <a:lnTo>
                      <a:pt x="70" y="343"/>
                    </a:lnTo>
                    <a:lnTo>
                      <a:pt x="54" y="319"/>
                    </a:lnTo>
                    <a:lnTo>
                      <a:pt x="47" y="296"/>
                    </a:lnTo>
                    <a:lnTo>
                      <a:pt x="132" y="296"/>
                    </a:lnTo>
                    <a:lnTo>
                      <a:pt x="132" y="319"/>
                    </a:lnTo>
                    <a:lnTo>
                      <a:pt x="78" y="319"/>
                    </a:lnTo>
                    <a:lnTo>
                      <a:pt x="109" y="343"/>
                    </a:lnTo>
                    <a:lnTo>
                      <a:pt x="132" y="375"/>
                    </a:lnTo>
                    <a:lnTo>
                      <a:pt x="164" y="389"/>
                    </a:lnTo>
                    <a:lnTo>
                      <a:pt x="164" y="258"/>
                    </a:lnTo>
                    <a:lnTo>
                      <a:pt x="109" y="258"/>
                    </a:lnTo>
                    <a:lnTo>
                      <a:pt x="109" y="249"/>
                    </a:lnTo>
                    <a:lnTo>
                      <a:pt x="109" y="226"/>
                    </a:lnTo>
                    <a:lnTo>
                      <a:pt x="164" y="226"/>
                    </a:lnTo>
                    <a:lnTo>
                      <a:pt x="164" y="85"/>
                    </a:lnTo>
                    <a:lnTo>
                      <a:pt x="132" y="109"/>
                    </a:lnTo>
                    <a:lnTo>
                      <a:pt x="101" y="132"/>
                    </a:lnTo>
                    <a:lnTo>
                      <a:pt x="78" y="164"/>
                    </a:lnTo>
                    <a:lnTo>
                      <a:pt x="132" y="164"/>
                    </a:lnTo>
                    <a:lnTo>
                      <a:pt x="132" y="187"/>
                    </a:lnTo>
                    <a:lnTo>
                      <a:pt x="47" y="187"/>
                    </a:lnTo>
                    <a:lnTo>
                      <a:pt x="54" y="155"/>
                    </a:lnTo>
                    <a:lnTo>
                      <a:pt x="70" y="132"/>
                    </a:lnTo>
                    <a:lnTo>
                      <a:pt x="117" y="94"/>
                    </a:lnTo>
                    <a:lnTo>
                      <a:pt x="164" y="62"/>
                    </a:lnTo>
                    <a:lnTo>
                      <a:pt x="187" y="54"/>
                    </a:lnTo>
                    <a:lnTo>
                      <a:pt x="187" y="226"/>
                    </a:lnTo>
                    <a:lnTo>
                      <a:pt x="187" y="429"/>
                    </a:lnTo>
                    <a:close/>
                    <a:moveTo>
                      <a:pt x="241" y="328"/>
                    </a:moveTo>
                    <a:lnTo>
                      <a:pt x="218" y="328"/>
                    </a:lnTo>
                    <a:lnTo>
                      <a:pt x="218" y="141"/>
                    </a:lnTo>
                    <a:lnTo>
                      <a:pt x="241" y="141"/>
                    </a:lnTo>
                    <a:lnTo>
                      <a:pt x="241" y="328"/>
                    </a:lnTo>
                    <a:close/>
                    <a:moveTo>
                      <a:pt x="421" y="296"/>
                    </a:moveTo>
                    <a:lnTo>
                      <a:pt x="413" y="319"/>
                    </a:lnTo>
                    <a:lnTo>
                      <a:pt x="398" y="343"/>
                    </a:lnTo>
                    <a:lnTo>
                      <a:pt x="351" y="389"/>
                    </a:lnTo>
                    <a:lnTo>
                      <a:pt x="304" y="421"/>
                    </a:lnTo>
                    <a:lnTo>
                      <a:pt x="281" y="429"/>
                    </a:lnTo>
                    <a:lnTo>
                      <a:pt x="281" y="226"/>
                    </a:lnTo>
                    <a:lnTo>
                      <a:pt x="281" y="54"/>
                    </a:lnTo>
                    <a:lnTo>
                      <a:pt x="304" y="62"/>
                    </a:lnTo>
                    <a:lnTo>
                      <a:pt x="351" y="94"/>
                    </a:lnTo>
                    <a:lnTo>
                      <a:pt x="398" y="132"/>
                    </a:lnTo>
                    <a:lnTo>
                      <a:pt x="413" y="155"/>
                    </a:lnTo>
                    <a:lnTo>
                      <a:pt x="421" y="187"/>
                    </a:lnTo>
                    <a:lnTo>
                      <a:pt x="342" y="187"/>
                    </a:lnTo>
                    <a:lnTo>
                      <a:pt x="342" y="164"/>
                    </a:lnTo>
                    <a:lnTo>
                      <a:pt x="389" y="164"/>
                    </a:lnTo>
                    <a:lnTo>
                      <a:pt x="366" y="132"/>
                    </a:lnTo>
                    <a:lnTo>
                      <a:pt x="342" y="109"/>
                    </a:lnTo>
                    <a:lnTo>
                      <a:pt x="312" y="85"/>
                    </a:lnTo>
                    <a:lnTo>
                      <a:pt x="312" y="226"/>
                    </a:lnTo>
                    <a:lnTo>
                      <a:pt x="366" y="226"/>
                    </a:lnTo>
                    <a:lnTo>
                      <a:pt x="366" y="249"/>
                    </a:lnTo>
                    <a:lnTo>
                      <a:pt x="358" y="249"/>
                    </a:lnTo>
                    <a:lnTo>
                      <a:pt x="358" y="258"/>
                    </a:lnTo>
                    <a:lnTo>
                      <a:pt x="304" y="258"/>
                    </a:lnTo>
                    <a:lnTo>
                      <a:pt x="304" y="389"/>
                    </a:lnTo>
                    <a:lnTo>
                      <a:pt x="335" y="375"/>
                    </a:lnTo>
                    <a:lnTo>
                      <a:pt x="366" y="343"/>
                    </a:lnTo>
                    <a:lnTo>
                      <a:pt x="389" y="319"/>
                    </a:lnTo>
                    <a:lnTo>
                      <a:pt x="342" y="319"/>
                    </a:lnTo>
                    <a:lnTo>
                      <a:pt x="342" y="296"/>
                    </a:lnTo>
                    <a:lnTo>
                      <a:pt x="421" y="296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0" name="Freeform 340"/>
              <p:cNvSpPr>
                <a:spLocks noEditPoints="1"/>
              </p:cNvSpPr>
              <p:nvPr/>
            </p:nvSpPr>
            <p:spPr bwMode="auto">
              <a:xfrm>
                <a:off x="4480" y="1557"/>
                <a:ext cx="29" cy="30"/>
              </a:xfrm>
              <a:custGeom>
                <a:avLst/>
                <a:gdLst/>
                <a:ahLst/>
                <a:cxnLst>
                  <a:cxn ang="0">
                    <a:pos x="468" y="227"/>
                  </a:cxn>
                  <a:cxn ang="0">
                    <a:pos x="445" y="140"/>
                  </a:cxn>
                  <a:cxn ang="0">
                    <a:pos x="398" y="70"/>
                  </a:cxn>
                  <a:cxn ang="0">
                    <a:pos x="328" y="23"/>
                  </a:cxn>
                  <a:cxn ang="0">
                    <a:pos x="242" y="0"/>
                  </a:cxn>
                  <a:cxn ang="0">
                    <a:pos x="218" y="110"/>
                  </a:cxn>
                  <a:cxn ang="0">
                    <a:pos x="171" y="8"/>
                  </a:cxn>
                  <a:cxn ang="0">
                    <a:pos x="94" y="47"/>
                  </a:cxn>
                  <a:cxn ang="0">
                    <a:pos x="38" y="110"/>
                  </a:cxn>
                  <a:cxn ang="0">
                    <a:pos x="0" y="187"/>
                  </a:cxn>
                  <a:cxn ang="0">
                    <a:pos x="70" y="227"/>
                  </a:cxn>
                  <a:cxn ang="0">
                    <a:pos x="0" y="257"/>
                  </a:cxn>
                  <a:cxn ang="0">
                    <a:pos x="15" y="335"/>
                  </a:cxn>
                  <a:cxn ang="0">
                    <a:pos x="62" y="405"/>
                  </a:cxn>
                  <a:cxn ang="0">
                    <a:pos x="132" y="452"/>
                  </a:cxn>
                  <a:cxn ang="0">
                    <a:pos x="218" y="476"/>
                  </a:cxn>
                  <a:cxn ang="0">
                    <a:pos x="242" y="367"/>
                  </a:cxn>
                  <a:cxn ang="0">
                    <a:pos x="288" y="468"/>
                  </a:cxn>
                  <a:cxn ang="0">
                    <a:pos x="366" y="437"/>
                  </a:cxn>
                  <a:cxn ang="0">
                    <a:pos x="421" y="375"/>
                  </a:cxn>
                  <a:cxn ang="0">
                    <a:pos x="459" y="297"/>
                  </a:cxn>
                  <a:cxn ang="0">
                    <a:pos x="389" y="257"/>
                  </a:cxn>
                  <a:cxn ang="0">
                    <a:pos x="187" y="429"/>
                  </a:cxn>
                  <a:cxn ang="0">
                    <a:pos x="117" y="390"/>
                  </a:cxn>
                  <a:cxn ang="0">
                    <a:pos x="54" y="320"/>
                  </a:cxn>
                  <a:cxn ang="0">
                    <a:pos x="125" y="288"/>
                  </a:cxn>
                  <a:cxn ang="0">
                    <a:pos x="78" y="312"/>
                  </a:cxn>
                  <a:cxn ang="0">
                    <a:pos x="132" y="375"/>
                  </a:cxn>
                  <a:cxn ang="0">
                    <a:pos x="155" y="257"/>
                  </a:cxn>
                  <a:cxn ang="0">
                    <a:pos x="101" y="250"/>
                  </a:cxn>
                  <a:cxn ang="0">
                    <a:pos x="155" y="227"/>
                  </a:cxn>
                  <a:cxn ang="0">
                    <a:pos x="125" y="110"/>
                  </a:cxn>
                  <a:cxn ang="0">
                    <a:pos x="78" y="164"/>
                  </a:cxn>
                  <a:cxn ang="0">
                    <a:pos x="125" y="187"/>
                  </a:cxn>
                  <a:cxn ang="0">
                    <a:pos x="54" y="156"/>
                  </a:cxn>
                  <a:cxn ang="0">
                    <a:pos x="117" y="86"/>
                  </a:cxn>
                  <a:cxn ang="0">
                    <a:pos x="179" y="47"/>
                  </a:cxn>
                  <a:cxn ang="0">
                    <a:pos x="187" y="227"/>
                  </a:cxn>
                  <a:cxn ang="0">
                    <a:pos x="242" y="328"/>
                  </a:cxn>
                  <a:cxn ang="0">
                    <a:pos x="218" y="140"/>
                  </a:cxn>
                  <a:cxn ang="0">
                    <a:pos x="242" y="328"/>
                  </a:cxn>
                  <a:cxn ang="0">
                    <a:pos x="413" y="320"/>
                  </a:cxn>
                  <a:cxn ang="0">
                    <a:pos x="343" y="390"/>
                  </a:cxn>
                  <a:cxn ang="0">
                    <a:pos x="281" y="429"/>
                  </a:cxn>
                  <a:cxn ang="0">
                    <a:pos x="281" y="47"/>
                  </a:cxn>
                  <a:cxn ang="0">
                    <a:pos x="351" y="86"/>
                  </a:cxn>
                  <a:cxn ang="0">
                    <a:pos x="413" y="156"/>
                  </a:cxn>
                  <a:cxn ang="0">
                    <a:pos x="335" y="187"/>
                  </a:cxn>
                  <a:cxn ang="0">
                    <a:pos x="389" y="164"/>
                  </a:cxn>
                  <a:cxn ang="0">
                    <a:pos x="335" y="110"/>
                  </a:cxn>
                  <a:cxn ang="0">
                    <a:pos x="304" y="227"/>
                  </a:cxn>
                  <a:cxn ang="0">
                    <a:pos x="358" y="250"/>
                  </a:cxn>
                  <a:cxn ang="0">
                    <a:pos x="304" y="257"/>
                  </a:cxn>
                  <a:cxn ang="0">
                    <a:pos x="335" y="375"/>
                  </a:cxn>
                  <a:cxn ang="0">
                    <a:pos x="389" y="312"/>
                  </a:cxn>
                  <a:cxn ang="0">
                    <a:pos x="335" y="288"/>
                  </a:cxn>
                </a:cxnLst>
                <a:rect l="0" t="0" r="r" b="b"/>
                <a:pathLst>
                  <a:path w="468" h="476">
                    <a:moveTo>
                      <a:pt x="389" y="227"/>
                    </a:moveTo>
                    <a:lnTo>
                      <a:pt x="468" y="227"/>
                    </a:lnTo>
                    <a:lnTo>
                      <a:pt x="459" y="187"/>
                    </a:lnTo>
                    <a:lnTo>
                      <a:pt x="445" y="140"/>
                    </a:lnTo>
                    <a:lnTo>
                      <a:pt x="429" y="101"/>
                    </a:lnTo>
                    <a:lnTo>
                      <a:pt x="398" y="70"/>
                    </a:lnTo>
                    <a:lnTo>
                      <a:pt x="366" y="47"/>
                    </a:lnTo>
                    <a:lnTo>
                      <a:pt x="328" y="23"/>
                    </a:lnTo>
                    <a:lnTo>
                      <a:pt x="288" y="8"/>
                    </a:lnTo>
                    <a:lnTo>
                      <a:pt x="242" y="0"/>
                    </a:lnTo>
                    <a:lnTo>
                      <a:pt x="242" y="110"/>
                    </a:lnTo>
                    <a:lnTo>
                      <a:pt x="218" y="110"/>
                    </a:lnTo>
                    <a:lnTo>
                      <a:pt x="218" y="0"/>
                    </a:lnTo>
                    <a:lnTo>
                      <a:pt x="171" y="8"/>
                    </a:lnTo>
                    <a:lnTo>
                      <a:pt x="132" y="23"/>
                    </a:lnTo>
                    <a:lnTo>
                      <a:pt x="94" y="47"/>
                    </a:lnTo>
                    <a:lnTo>
                      <a:pt x="62" y="70"/>
                    </a:lnTo>
                    <a:lnTo>
                      <a:pt x="38" y="110"/>
                    </a:lnTo>
                    <a:lnTo>
                      <a:pt x="15" y="140"/>
                    </a:lnTo>
                    <a:lnTo>
                      <a:pt x="0" y="187"/>
                    </a:lnTo>
                    <a:lnTo>
                      <a:pt x="0" y="227"/>
                    </a:lnTo>
                    <a:lnTo>
                      <a:pt x="70" y="227"/>
                    </a:lnTo>
                    <a:lnTo>
                      <a:pt x="70" y="257"/>
                    </a:lnTo>
                    <a:lnTo>
                      <a:pt x="0" y="257"/>
                    </a:lnTo>
                    <a:lnTo>
                      <a:pt x="8" y="297"/>
                    </a:lnTo>
                    <a:lnTo>
                      <a:pt x="15" y="335"/>
                    </a:lnTo>
                    <a:lnTo>
                      <a:pt x="38" y="375"/>
                    </a:lnTo>
                    <a:lnTo>
                      <a:pt x="62" y="405"/>
                    </a:lnTo>
                    <a:lnTo>
                      <a:pt x="94" y="429"/>
                    </a:lnTo>
                    <a:lnTo>
                      <a:pt x="132" y="452"/>
                    </a:lnTo>
                    <a:lnTo>
                      <a:pt x="171" y="468"/>
                    </a:lnTo>
                    <a:lnTo>
                      <a:pt x="218" y="476"/>
                    </a:lnTo>
                    <a:lnTo>
                      <a:pt x="218" y="367"/>
                    </a:lnTo>
                    <a:lnTo>
                      <a:pt x="242" y="367"/>
                    </a:lnTo>
                    <a:lnTo>
                      <a:pt x="242" y="476"/>
                    </a:lnTo>
                    <a:lnTo>
                      <a:pt x="288" y="468"/>
                    </a:lnTo>
                    <a:lnTo>
                      <a:pt x="328" y="452"/>
                    </a:lnTo>
                    <a:lnTo>
                      <a:pt x="366" y="437"/>
                    </a:lnTo>
                    <a:lnTo>
                      <a:pt x="398" y="405"/>
                    </a:lnTo>
                    <a:lnTo>
                      <a:pt x="421" y="375"/>
                    </a:lnTo>
                    <a:lnTo>
                      <a:pt x="445" y="335"/>
                    </a:lnTo>
                    <a:lnTo>
                      <a:pt x="459" y="297"/>
                    </a:lnTo>
                    <a:lnTo>
                      <a:pt x="468" y="257"/>
                    </a:lnTo>
                    <a:lnTo>
                      <a:pt x="389" y="257"/>
                    </a:lnTo>
                    <a:lnTo>
                      <a:pt x="389" y="227"/>
                    </a:lnTo>
                    <a:close/>
                    <a:moveTo>
                      <a:pt x="187" y="429"/>
                    </a:moveTo>
                    <a:lnTo>
                      <a:pt x="164" y="414"/>
                    </a:lnTo>
                    <a:lnTo>
                      <a:pt x="117" y="390"/>
                    </a:lnTo>
                    <a:lnTo>
                      <a:pt x="70" y="344"/>
                    </a:lnTo>
                    <a:lnTo>
                      <a:pt x="54" y="320"/>
                    </a:lnTo>
                    <a:lnTo>
                      <a:pt x="47" y="288"/>
                    </a:lnTo>
                    <a:lnTo>
                      <a:pt x="125" y="288"/>
                    </a:lnTo>
                    <a:lnTo>
                      <a:pt x="125" y="312"/>
                    </a:lnTo>
                    <a:lnTo>
                      <a:pt x="78" y="312"/>
                    </a:lnTo>
                    <a:lnTo>
                      <a:pt x="101" y="344"/>
                    </a:lnTo>
                    <a:lnTo>
                      <a:pt x="132" y="375"/>
                    </a:lnTo>
                    <a:lnTo>
                      <a:pt x="155" y="390"/>
                    </a:lnTo>
                    <a:lnTo>
                      <a:pt x="155" y="257"/>
                    </a:lnTo>
                    <a:lnTo>
                      <a:pt x="101" y="257"/>
                    </a:lnTo>
                    <a:lnTo>
                      <a:pt x="101" y="250"/>
                    </a:lnTo>
                    <a:lnTo>
                      <a:pt x="101" y="227"/>
                    </a:lnTo>
                    <a:lnTo>
                      <a:pt x="155" y="227"/>
                    </a:lnTo>
                    <a:lnTo>
                      <a:pt x="155" y="86"/>
                    </a:lnTo>
                    <a:lnTo>
                      <a:pt x="125" y="110"/>
                    </a:lnTo>
                    <a:lnTo>
                      <a:pt x="101" y="133"/>
                    </a:lnTo>
                    <a:lnTo>
                      <a:pt x="78" y="164"/>
                    </a:lnTo>
                    <a:lnTo>
                      <a:pt x="125" y="164"/>
                    </a:lnTo>
                    <a:lnTo>
                      <a:pt x="125" y="187"/>
                    </a:lnTo>
                    <a:lnTo>
                      <a:pt x="47" y="187"/>
                    </a:lnTo>
                    <a:lnTo>
                      <a:pt x="54" y="156"/>
                    </a:lnTo>
                    <a:lnTo>
                      <a:pt x="70" y="133"/>
                    </a:lnTo>
                    <a:lnTo>
                      <a:pt x="117" y="86"/>
                    </a:lnTo>
                    <a:lnTo>
                      <a:pt x="164" y="63"/>
                    </a:lnTo>
                    <a:lnTo>
                      <a:pt x="179" y="47"/>
                    </a:lnTo>
                    <a:lnTo>
                      <a:pt x="179" y="227"/>
                    </a:lnTo>
                    <a:lnTo>
                      <a:pt x="187" y="227"/>
                    </a:lnTo>
                    <a:lnTo>
                      <a:pt x="187" y="429"/>
                    </a:lnTo>
                    <a:close/>
                    <a:moveTo>
                      <a:pt x="242" y="328"/>
                    </a:moveTo>
                    <a:lnTo>
                      <a:pt x="218" y="328"/>
                    </a:lnTo>
                    <a:lnTo>
                      <a:pt x="218" y="140"/>
                    </a:lnTo>
                    <a:lnTo>
                      <a:pt x="242" y="140"/>
                    </a:lnTo>
                    <a:lnTo>
                      <a:pt x="242" y="328"/>
                    </a:lnTo>
                    <a:close/>
                    <a:moveTo>
                      <a:pt x="421" y="288"/>
                    </a:moveTo>
                    <a:lnTo>
                      <a:pt x="413" y="320"/>
                    </a:lnTo>
                    <a:lnTo>
                      <a:pt x="398" y="344"/>
                    </a:lnTo>
                    <a:lnTo>
                      <a:pt x="343" y="390"/>
                    </a:lnTo>
                    <a:lnTo>
                      <a:pt x="304" y="414"/>
                    </a:lnTo>
                    <a:lnTo>
                      <a:pt x="281" y="429"/>
                    </a:lnTo>
                    <a:lnTo>
                      <a:pt x="281" y="227"/>
                    </a:lnTo>
                    <a:lnTo>
                      <a:pt x="281" y="47"/>
                    </a:lnTo>
                    <a:lnTo>
                      <a:pt x="304" y="63"/>
                    </a:lnTo>
                    <a:lnTo>
                      <a:pt x="351" y="86"/>
                    </a:lnTo>
                    <a:lnTo>
                      <a:pt x="398" y="133"/>
                    </a:lnTo>
                    <a:lnTo>
                      <a:pt x="413" y="156"/>
                    </a:lnTo>
                    <a:lnTo>
                      <a:pt x="421" y="187"/>
                    </a:lnTo>
                    <a:lnTo>
                      <a:pt x="335" y="187"/>
                    </a:lnTo>
                    <a:lnTo>
                      <a:pt x="335" y="164"/>
                    </a:lnTo>
                    <a:lnTo>
                      <a:pt x="389" y="164"/>
                    </a:lnTo>
                    <a:lnTo>
                      <a:pt x="366" y="133"/>
                    </a:lnTo>
                    <a:lnTo>
                      <a:pt x="335" y="110"/>
                    </a:lnTo>
                    <a:lnTo>
                      <a:pt x="304" y="86"/>
                    </a:lnTo>
                    <a:lnTo>
                      <a:pt x="304" y="227"/>
                    </a:lnTo>
                    <a:lnTo>
                      <a:pt x="358" y="227"/>
                    </a:lnTo>
                    <a:lnTo>
                      <a:pt x="358" y="250"/>
                    </a:lnTo>
                    <a:lnTo>
                      <a:pt x="358" y="257"/>
                    </a:lnTo>
                    <a:lnTo>
                      <a:pt x="304" y="257"/>
                    </a:lnTo>
                    <a:lnTo>
                      <a:pt x="304" y="390"/>
                    </a:lnTo>
                    <a:lnTo>
                      <a:pt x="335" y="375"/>
                    </a:lnTo>
                    <a:lnTo>
                      <a:pt x="358" y="344"/>
                    </a:lnTo>
                    <a:lnTo>
                      <a:pt x="389" y="312"/>
                    </a:lnTo>
                    <a:lnTo>
                      <a:pt x="335" y="312"/>
                    </a:lnTo>
                    <a:lnTo>
                      <a:pt x="335" y="288"/>
                    </a:lnTo>
                    <a:lnTo>
                      <a:pt x="421" y="288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1" name="Freeform 341"/>
              <p:cNvSpPr>
                <a:spLocks noEditPoints="1"/>
              </p:cNvSpPr>
              <p:nvPr/>
            </p:nvSpPr>
            <p:spPr bwMode="auto">
              <a:xfrm>
                <a:off x="4505" y="1531"/>
                <a:ext cx="29" cy="29"/>
              </a:xfrm>
              <a:custGeom>
                <a:avLst/>
                <a:gdLst/>
                <a:ahLst/>
                <a:cxnLst>
                  <a:cxn ang="0">
                    <a:pos x="468" y="218"/>
                  </a:cxn>
                  <a:cxn ang="0">
                    <a:pos x="445" y="133"/>
                  </a:cxn>
                  <a:cxn ang="0">
                    <a:pos x="398" y="62"/>
                  </a:cxn>
                  <a:cxn ang="0">
                    <a:pos x="328" y="16"/>
                  </a:cxn>
                  <a:cxn ang="0">
                    <a:pos x="242" y="0"/>
                  </a:cxn>
                  <a:cxn ang="0">
                    <a:pos x="218" y="102"/>
                  </a:cxn>
                  <a:cxn ang="0">
                    <a:pos x="171" y="8"/>
                  </a:cxn>
                  <a:cxn ang="0">
                    <a:pos x="94" y="39"/>
                  </a:cxn>
                  <a:cxn ang="0">
                    <a:pos x="40" y="102"/>
                  </a:cxn>
                  <a:cxn ang="0">
                    <a:pos x="0" y="179"/>
                  </a:cxn>
                  <a:cxn ang="0">
                    <a:pos x="70" y="218"/>
                  </a:cxn>
                  <a:cxn ang="0">
                    <a:pos x="0" y="250"/>
                  </a:cxn>
                  <a:cxn ang="0">
                    <a:pos x="16" y="327"/>
                  </a:cxn>
                  <a:cxn ang="0">
                    <a:pos x="63" y="398"/>
                  </a:cxn>
                  <a:cxn ang="0">
                    <a:pos x="133" y="444"/>
                  </a:cxn>
                  <a:cxn ang="0">
                    <a:pos x="218" y="468"/>
                  </a:cxn>
                  <a:cxn ang="0">
                    <a:pos x="242" y="367"/>
                  </a:cxn>
                  <a:cxn ang="0">
                    <a:pos x="288" y="460"/>
                  </a:cxn>
                  <a:cxn ang="0">
                    <a:pos x="367" y="429"/>
                  </a:cxn>
                  <a:cxn ang="0">
                    <a:pos x="421" y="367"/>
                  </a:cxn>
                  <a:cxn ang="0">
                    <a:pos x="461" y="289"/>
                  </a:cxn>
                  <a:cxn ang="0">
                    <a:pos x="390" y="250"/>
                  </a:cxn>
                  <a:cxn ang="0">
                    <a:pos x="187" y="421"/>
                  </a:cxn>
                  <a:cxn ang="0">
                    <a:pos x="117" y="382"/>
                  </a:cxn>
                  <a:cxn ang="0">
                    <a:pos x="54" y="311"/>
                  </a:cxn>
                  <a:cxn ang="0">
                    <a:pos x="125" y="289"/>
                  </a:cxn>
                  <a:cxn ang="0">
                    <a:pos x="78" y="311"/>
                  </a:cxn>
                  <a:cxn ang="0">
                    <a:pos x="125" y="367"/>
                  </a:cxn>
                  <a:cxn ang="0">
                    <a:pos x="157" y="250"/>
                  </a:cxn>
                  <a:cxn ang="0">
                    <a:pos x="101" y="242"/>
                  </a:cxn>
                  <a:cxn ang="0">
                    <a:pos x="157" y="218"/>
                  </a:cxn>
                  <a:cxn ang="0">
                    <a:pos x="125" y="102"/>
                  </a:cxn>
                  <a:cxn ang="0">
                    <a:pos x="78" y="156"/>
                  </a:cxn>
                  <a:cxn ang="0">
                    <a:pos x="125" y="179"/>
                  </a:cxn>
                  <a:cxn ang="0">
                    <a:pos x="54" y="149"/>
                  </a:cxn>
                  <a:cxn ang="0">
                    <a:pos x="117" y="86"/>
                  </a:cxn>
                  <a:cxn ang="0">
                    <a:pos x="180" y="46"/>
                  </a:cxn>
                  <a:cxn ang="0">
                    <a:pos x="187" y="218"/>
                  </a:cxn>
                  <a:cxn ang="0">
                    <a:pos x="242" y="320"/>
                  </a:cxn>
                  <a:cxn ang="0">
                    <a:pos x="218" y="133"/>
                  </a:cxn>
                  <a:cxn ang="0">
                    <a:pos x="242" y="320"/>
                  </a:cxn>
                  <a:cxn ang="0">
                    <a:pos x="414" y="311"/>
                  </a:cxn>
                  <a:cxn ang="0">
                    <a:pos x="374" y="367"/>
                  </a:cxn>
                  <a:cxn ang="0">
                    <a:pos x="304" y="414"/>
                  </a:cxn>
                  <a:cxn ang="0">
                    <a:pos x="281" y="218"/>
                  </a:cxn>
                  <a:cxn ang="0">
                    <a:pos x="304" y="55"/>
                  </a:cxn>
                  <a:cxn ang="0">
                    <a:pos x="398" y="125"/>
                  </a:cxn>
                  <a:cxn ang="0">
                    <a:pos x="421" y="179"/>
                  </a:cxn>
                  <a:cxn ang="0">
                    <a:pos x="335" y="156"/>
                  </a:cxn>
                  <a:cxn ang="0">
                    <a:pos x="358" y="125"/>
                  </a:cxn>
                  <a:cxn ang="0">
                    <a:pos x="304" y="78"/>
                  </a:cxn>
                  <a:cxn ang="0">
                    <a:pos x="358" y="218"/>
                  </a:cxn>
                  <a:cxn ang="0">
                    <a:pos x="358" y="250"/>
                  </a:cxn>
                  <a:cxn ang="0">
                    <a:pos x="304" y="382"/>
                  </a:cxn>
                  <a:cxn ang="0">
                    <a:pos x="358" y="343"/>
                  </a:cxn>
                  <a:cxn ang="0">
                    <a:pos x="335" y="311"/>
                  </a:cxn>
                  <a:cxn ang="0">
                    <a:pos x="421" y="289"/>
                  </a:cxn>
                </a:cxnLst>
                <a:rect l="0" t="0" r="r" b="b"/>
                <a:pathLst>
                  <a:path w="468" h="468">
                    <a:moveTo>
                      <a:pt x="390" y="218"/>
                    </a:moveTo>
                    <a:lnTo>
                      <a:pt x="468" y="218"/>
                    </a:lnTo>
                    <a:lnTo>
                      <a:pt x="461" y="179"/>
                    </a:lnTo>
                    <a:lnTo>
                      <a:pt x="445" y="133"/>
                    </a:lnTo>
                    <a:lnTo>
                      <a:pt x="429" y="102"/>
                    </a:lnTo>
                    <a:lnTo>
                      <a:pt x="398" y="62"/>
                    </a:lnTo>
                    <a:lnTo>
                      <a:pt x="367" y="39"/>
                    </a:lnTo>
                    <a:lnTo>
                      <a:pt x="328" y="16"/>
                    </a:lnTo>
                    <a:lnTo>
                      <a:pt x="288" y="0"/>
                    </a:lnTo>
                    <a:lnTo>
                      <a:pt x="242" y="0"/>
                    </a:lnTo>
                    <a:lnTo>
                      <a:pt x="242" y="102"/>
                    </a:lnTo>
                    <a:lnTo>
                      <a:pt x="218" y="102"/>
                    </a:lnTo>
                    <a:lnTo>
                      <a:pt x="218" y="0"/>
                    </a:lnTo>
                    <a:lnTo>
                      <a:pt x="171" y="8"/>
                    </a:lnTo>
                    <a:lnTo>
                      <a:pt x="133" y="16"/>
                    </a:lnTo>
                    <a:lnTo>
                      <a:pt x="94" y="39"/>
                    </a:lnTo>
                    <a:lnTo>
                      <a:pt x="63" y="70"/>
                    </a:lnTo>
                    <a:lnTo>
                      <a:pt x="40" y="102"/>
                    </a:lnTo>
                    <a:lnTo>
                      <a:pt x="16" y="140"/>
                    </a:lnTo>
                    <a:lnTo>
                      <a:pt x="0" y="179"/>
                    </a:lnTo>
                    <a:lnTo>
                      <a:pt x="0" y="218"/>
                    </a:lnTo>
                    <a:lnTo>
                      <a:pt x="70" y="218"/>
                    </a:lnTo>
                    <a:lnTo>
                      <a:pt x="70" y="250"/>
                    </a:lnTo>
                    <a:lnTo>
                      <a:pt x="0" y="250"/>
                    </a:lnTo>
                    <a:lnTo>
                      <a:pt x="0" y="289"/>
                    </a:lnTo>
                    <a:lnTo>
                      <a:pt x="16" y="327"/>
                    </a:lnTo>
                    <a:lnTo>
                      <a:pt x="40" y="367"/>
                    </a:lnTo>
                    <a:lnTo>
                      <a:pt x="63" y="398"/>
                    </a:lnTo>
                    <a:lnTo>
                      <a:pt x="94" y="429"/>
                    </a:lnTo>
                    <a:lnTo>
                      <a:pt x="133" y="444"/>
                    </a:lnTo>
                    <a:lnTo>
                      <a:pt x="171" y="460"/>
                    </a:lnTo>
                    <a:lnTo>
                      <a:pt x="218" y="468"/>
                    </a:lnTo>
                    <a:lnTo>
                      <a:pt x="218" y="367"/>
                    </a:lnTo>
                    <a:lnTo>
                      <a:pt x="242" y="367"/>
                    </a:lnTo>
                    <a:lnTo>
                      <a:pt x="242" y="468"/>
                    </a:lnTo>
                    <a:lnTo>
                      <a:pt x="288" y="460"/>
                    </a:lnTo>
                    <a:lnTo>
                      <a:pt x="328" y="444"/>
                    </a:lnTo>
                    <a:lnTo>
                      <a:pt x="367" y="429"/>
                    </a:lnTo>
                    <a:lnTo>
                      <a:pt x="398" y="398"/>
                    </a:lnTo>
                    <a:lnTo>
                      <a:pt x="421" y="367"/>
                    </a:lnTo>
                    <a:lnTo>
                      <a:pt x="445" y="335"/>
                    </a:lnTo>
                    <a:lnTo>
                      <a:pt x="461" y="289"/>
                    </a:lnTo>
                    <a:lnTo>
                      <a:pt x="468" y="250"/>
                    </a:lnTo>
                    <a:lnTo>
                      <a:pt x="390" y="250"/>
                    </a:lnTo>
                    <a:lnTo>
                      <a:pt x="390" y="218"/>
                    </a:lnTo>
                    <a:close/>
                    <a:moveTo>
                      <a:pt x="187" y="421"/>
                    </a:moveTo>
                    <a:lnTo>
                      <a:pt x="164" y="414"/>
                    </a:lnTo>
                    <a:lnTo>
                      <a:pt x="117" y="382"/>
                    </a:lnTo>
                    <a:lnTo>
                      <a:pt x="70" y="343"/>
                    </a:lnTo>
                    <a:lnTo>
                      <a:pt x="54" y="311"/>
                    </a:lnTo>
                    <a:lnTo>
                      <a:pt x="47" y="289"/>
                    </a:lnTo>
                    <a:lnTo>
                      <a:pt x="125" y="289"/>
                    </a:lnTo>
                    <a:lnTo>
                      <a:pt x="125" y="311"/>
                    </a:lnTo>
                    <a:lnTo>
                      <a:pt x="78" y="311"/>
                    </a:lnTo>
                    <a:lnTo>
                      <a:pt x="101" y="343"/>
                    </a:lnTo>
                    <a:lnTo>
                      <a:pt x="125" y="367"/>
                    </a:lnTo>
                    <a:lnTo>
                      <a:pt x="157" y="382"/>
                    </a:lnTo>
                    <a:lnTo>
                      <a:pt x="157" y="250"/>
                    </a:lnTo>
                    <a:lnTo>
                      <a:pt x="101" y="250"/>
                    </a:lnTo>
                    <a:lnTo>
                      <a:pt x="101" y="242"/>
                    </a:lnTo>
                    <a:lnTo>
                      <a:pt x="101" y="218"/>
                    </a:lnTo>
                    <a:lnTo>
                      <a:pt x="157" y="218"/>
                    </a:lnTo>
                    <a:lnTo>
                      <a:pt x="157" y="78"/>
                    </a:lnTo>
                    <a:lnTo>
                      <a:pt x="125" y="102"/>
                    </a:lnTo>
                    <a:lnTo>
                      <a:pt x="101" y="125"/>
                    </a:lnTo>
                    <a:lnTo>
                      <a:pt x="78" y="156"/>
                    </a:lnTo>
                    <a:lnTo>
                      <a:pt x="125" y="156"/>
                    </a:lnTo>
                    <a:lnTo>
                      <a:pt x="125" y="179"/>
                    </a:lnTo>
                    <a:lnTo>
                      <a:pt x="47" y="179"/>
                    </a:lnTo>
                    <a:lnTo>
                      <a:pt x="54" y="149"/>
                    </a:lnTo>
                    <a:lnTo>
                      <a:pt x="70" y="125"/>
                    </a:lnTo>
                    <a:lnTo>
                      <a:pt x="117" y="86"/>
                    </a:lnTo>
                    <a:lnTo>
                      <a:pt x="164" y="55"/>
                    </a:lnTo>
                    <a:lnTo>
                      <a:pt x="180" y="46"/>
                    </a:lnTo>
                    <a:lnTo>
                      <a:pt x="180" y="218"/>
                    </a:lnTo>
                    <a:lnTo>
                      <a:pt x="187" y="218"/>
                    </a:lnTo>
                    <a:lnTo>
                      <a:pt x="187" y="421"/>
                    </a:lnTo>
                    <a:close/>
                    <a:moveTo>
                      <a:pt x="242" y="320"/>
                    </a:moveTo>
                    <a:lnTo>
                      <a:pt x="218" y="320"/>
                    </a:lnTo>
                    <a:lnTo>
                      <a:pt x="218" y="133"/>
                    </a:lnTo>
                    <a:lnTo>
                      <a:pt x="242" y="133"/>
                    </a:lnTo>
                    <a:lnTo>
                      <a:pt x="242" y="320"/>
                    </a:lnTo>
                    <a:close/>
                    <a:moveTo>
                      <a:pt x="421" y="289"/>
                    </a:moveTo>
                    <a:lnTo>
                      <a:pt x="414" y="311"/>
                    </a:lnTo>
                    <a:lnTo>
                      <a:pt x="390" y="343"/>
                    </a:lnTo>
                    <a:lnTo>
                      <a:pt x="374" y="367"/>
                    </a:lnTo>
                    <a:lnTo>
                      <a:pt x="344" y="382"/>
                    </a:lnTo>
                    <a:lnTo>
                      <a:pt x="304" y="414"/>
                    </a:lnTo>
                    <a:lnTo>
                      <a:pt x="281" y="421"/>
                    </a:lnTo>
                    <a:lnTo>
                      <a:pt x="281" y="218"/>
                    </a:lnTo>
                    <a:lnTo>
                      <a:pt x="281" y="46"/>
                    </a:lnTo>
                    <a:lnTo>
                      <a:pt x="304" y="55"/>
                    </a:lnTo>
                    <a:lnTo>
                      <a:pt x="351" y="86"/>
                    </a:lnTo>
                    <a:lnTo>
                      <a:pt x="398" y="125"/>
                    </a:lnTo>
                    <a:lnTo>
                      <a:pt x="414" y="149"/>
                    </a:lnTo>
                    <a:lnTo>
                      <a:pt x="421" y="179"/>
                    </a:lnTo>
                    <a:lnTo>
                      <a:pt x="335" y="179"/>
                    </a:lnTo>
                    <a:lnTo>
                      <a:pt x="335" y="156"/>
                    </a:lnTo>
                    <a:lnTo>
                      <a:pt x="390" y="156"/>
                    </a:lnTo>
                    <a:lnTo>
                      <a:pt x="358" y="125"/>
                    </a:lnTo>
                    <a:lnTo>
                      <a:pt x="335" y="102"/>
                    </a:lnTo>
                    <a:lnTo>
                      <a:pt x="304" y="78"/>
                    </a:lnTo>
                    <a:lnTo>
                      <a:pt x="304" y="218"/>
                    </a:lnTo>
                    <a:lnTo>
                      <a:pt x="358" y="218"/>
                    </a:lnTo>
                    <a:lnTo>
                      <a:pt x="358" y="242"/>
                    </a:lnTo>
                    <a:lnTo>
                      <a:pt x="358" y="250"/>
                    </a:lnTo>
                    <a:lnTo>
                      <a:pt x="304" y="250"/>
                    </a:lnTo>
                    <a:lnTo>
                      <a:pt x="304" y="382"/>
                    </a:lnTo>
                    <a:lnTo>
                      <a:pt x="335" y="367"/>
                    </a:lnTo>
                    <a:lnTo>
                      <a:pt x="358" y="343"/>
                    </a:lnTo>
                    <a:lnTo>
                      <a:pt x="382" y="311"/>
                    </a:lnTo>
                    <a:lnTo>
                      <a:pt x="335" y="311"/>
                    </a:lnTo>
                    <a:lnTo>
                      <a:pt x="335" y="289"/>
                    </a:lnTo>
                    <a:lnTo>
                      <a:pt x="421" y="289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2" name="Freeform 342"/>
              <p:cNvSpPr>
                <a:spLocks/>
              </p:cNvSpPr>
              <p:nvPr/>
            </p:nvSpPr>
            <p:spPr bwMode="auto">
              <a:xfrm>
                <a:off x="4601" y="1424"/>
                <a:ext cx="22" cy="31"/>
              </a:xfrm>
              <a:custGeom>
                <a:avLst/>
                <a:gdLst/>
                <a:ahLst/>
                <a:cxnLst>
                  <a:cxn ang="0">
                    <a:pos x="38" y="305"/>
                  </a:cxn>
                  <a:cxn ang="0">
                    <a:pos x="62" y="281"/>
                  </a:cxn>
                  <a:cxn ang="0">
                    <a:pos x="124" y="226"/>
                  </a:cxn>
                  <a:cxn ang="0">
                    <a:pos x="155" y="195"/>
                  </a:cxn>
                  <a:cxn ang="0">
                    <a:pos x="187" y="148"/>
                  </a:cxn>
                  <a:cxn ang="0">
                    <a:pos x="210" y="101"/>
                  </a:cxn>
                  <a:cxn ang="0">
                    <a:pos x="234" y="55"/>
                  </a:cxn>
                  <a:cxn ang="0">
                    <a:pos x="249" y="15"/>
                  </a:cxn>
                  <a:cxn ang="0">
                    <a:pos x="272" y="0"/>
                  </a:cxn>
                  <a:cxn ang="0">
                    <a:pos x="288" y="0"/>
                  </a:cxn>
                  <a:cxn ang="0">
                    <a:pos x="311" y="15"/>
                  </a:cxn>
                  <a:cxn ang="0">
                    <a:pos x="327" y="55"/>
                  </a:cxn>
                  <a:cxn ang="0">
                    <a:pos x="342" y="94"/>
                  </a:cxn>
                  <a:cxn ang="0">
                    <a:pos x="342" y="148"/>
                  </a:cxn>
                  <a:cxn ang="0">
                    <a:pos x="335" y="211"/>
                  </a:cxn>
                  <a:cxn ang="0">
                    <a:pos x="319" y="281"/>
                  </a:cxn>
                  <a:cxn ang="0">
                    <a:pos x="295" y="336"/>
                  </a:cxn>
                  <a:cxn ang="0">
                    <a:pos x="265" y="375"/>
                  </a:cxn>
                  <a:cxn ang="0">
                    <a:pos x="241" y="406"/>
                  </a:cxn>
                  <a:cxn ang="0">
                    <a:pos x="210" y="422"/>
                  </a:cxn>
                  <a:cxn ang="0">
                    <a:pos x="194" y="429"/>
                  </a:cxn>
                  <a:cxn ang="0">
                    <a:pos x="171" y="437"/>
                  </a:cxn>
                  <a:cxn ang="0">
                    <a:pos x="132" y="460"/>
                  </a:cxn>
                  <a:cxn ang="0">
                    <a:pos x="93" y="476"/>
                  </a:cxn>
                  <a:cxn ang="0">
                    <a:pos x="54" y="483"/>
                  </a:cxn>
                  <a:cxn ang="0">
                    <a:pos x="38" y="483"/>
                  </a:cxn>
                  <a:cxn ang="0">
                    <a:pos x="23" y="476"/>
                  </a:cxn>
                  <a:cxn ang="0">
                    <a:pos x="7" y="469"/>
                  </a:cxn>
                  <a:cxn ang="0">
                    <a:pos x="0" y="453"/>
                  </a:cxn>
                  <a:cxn ang="0">
                    <a:pos x="0" y="429"/>
                  </a:cxn>
                  <a:cxn ang="0">
                    <a:pos x="7" y="398"/>
                  </a:cxn>
                  <a:cxn ang="0">
                    <a:pos x="15" y="359"/>
                  </a:cxn>
                  <a:cxn ang="0">
                    <a:pos x="38" y="305"/>
                  </a:cxn>
                </a:cxnLst>
                <a:rect l="0" t="0" r="r" b="b"/>
                <a:pathLst>
                  <a:path w="342" h="483">
                    <a:moveTo>
                      <a:pt x="38" y="305"/>
                    </a:moveTo>
                    <a:lnTo>
                      <a:pt x="62" y="281"/>
                    </a:lnTo>
                    <a:lnTo>
                      <a:pt x="124" y="226"/>
                    </a:lnTo>
                    <a:lnTo>
                      <a:pt x="155" y="195"/>
                    </a:lnTo>
                    <a:lnTo>
                      <a:pt x="187" y="148"/>
                    </a:lnTo>
                    <a:lnTo>
                      <a:pt x="210" y="101"/>
                    </a:lnTo>
                    <a:lnTo>
                      <a:pt x="234" y="55"/>
                    </a:lnTo>
                    <a:lnTo>
                      <a:pt x="249" y="15"/>
                    </a:lnTo>
                    <a:lnTo>
                      <a:pt x="272" y="0"/>
                    </a:lnTo>
                    <a:lnTo>
                      <a:pt x="288" y="0"/>
                    </a:lnTo>
                    <a:lnTo>
                      <a:pt x="311" y="15"/>
                    </a:lnTo>
                    <a:lnTo>
                      <a:pt x="327" y="55"/>
                    </a:lnTo>
                    <a:lnTo>
                      <a:pt x="342" y="94"/>
                    </a:lnTo>
                    <a:lnTo>
                      <a:pt x="342" y="148"/>
                    </a:lnTo>
                    <a:lnTo>
                      <a:pt x="335" y="211"/>
                    </a:lnTo>
                    <a:lnTo>
                      <a:pt x="319" y="281"/>
                    </a:lnTo>
                    <a:lnTo>
                      <a:pt x="295" y="336"/>
                    </a:lnTo>
                    <a:lnTo>
                      <a:pt x="265" y="375"/>
                    </a:lnTo>
                    <a:lnTo>
                      <a:pt x="241" y="406"/>
                    </a:lnTo>
                    <a:lnTo>
                      <a:pt x="210" y="422"/>
                    </a:lnTo>
                    <a:lnTo>
                      <a:pt x="194" y="429"/>
                    </a:lnTo>
                    <a:lnTo>
                      <a:pt x="171" y="437"/>
                    </a:lnTo>
                    <a:lnTo>
                      <a:pt x="132" y="460"/>
                    </a:lnTo>
                    <a:lnTo>
                      <a:pt x="93" y="476"/>
                    </a:lnTo>
                    <a:lnTo>
                      <a:pt x="54" y="483"/>
                    </a:lnTo>
                    <a:lnTo>
                      <a:pt x="38" y="483"/>
                    </a:lnTo>
                    <a:lnTo>
                      <a:pt x="23" y="476"/>
                    </a:lnTo>
                    <a:lnTo>
                      <a:pt x="7" y="469"/>
                    </a:lnTo>
                    <a:lnTo>
                      <a:pt x="0" y="453"/>
                    </a:lnTo>
                    <a:lnTo>
                      <a:pt x="0" y="429"/>
                    </a:lnTo>
                    <a:lnTo>
                      <a:pt x="7" y="398"/>
                    </a:lnTo>
                    <a:lnTo>
                      <a:pt x="15" y="359"/>
                    </a:lnTo>
                    <a:lnTo>
                      <a:pt x="38" y="305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3" name="Freeform 343"/>
              <p:cNvSpPr>
                <a:spLocks/>
              </p:cNvSpPr>
              <p:nvPr/>
            </p:nvSpPr>
            <p:spPr bwMode="auto">
              <a:xfrm>
                <a:off x="4623" y="1433"/>
                <a:ext cx="20" cy="12"/>
              </a:xfrm>
              <a:custGeom>
                <a:avLst/>
                <a:gdLst/>
                <a:ahLst/>
                <a:cxnLst>
                  <a:cxn ang="0">
                    <a:pos x="257" y="23"/>
                  </a:cxn>
                  <a:cxn ang="0">
                    <a:pos x="219" y="15"/>
                  </a:cxn>
                  <a:cxn ang="0">
                    <a:pos x="140" y="0"/>
                  </a:cxn>
                  <a:cxn ang="0">
                    <a:pos x="94" y="0"/>
                  </a:cxn>
                  <a:cxn ang="0">
                    <a:pos x="55" y="0"/>
                  </a:cxn>
                  <a:cxn ang="0">
                    <a:pos x="24" y="7"/>
                  </a:cxn>
                  <a:cxn ang="0">
                    <a:pos x="16" y="15"/>
                  </a:cxn>
                  <a:cxn ang="0">
                    <a:pos x="9" y="23"/>
                  </a:cxn>
                  <a:cxn ang="0">
                    <a:pos x="0" y="47"/>
                  </a:cxn>
                  <a:cxn ang="0">
                    <a:pos x="9" y="70"/>
                  </a:cxn>
                  <a:cxn ang="0">
                    <a:pos x="16" y="101"/>
                  </a:cxn>
                  <a:cxn ang="0">
                    <a:pos x="40" y="124"/>
                  </a:cxn>
                  <a:cxn ang="0">
                    <a:pos x="79" y="148"/>
                  </a:cxn>
                  <a:cxn ang="0">
                    <a:pos x="117" y="171"/>
                  </a:cxn>
                  <a:cxn ang="0">
                    <a:pos x="172" y="187"/>
                  </a:cxn>
                  <a:cxn ang="0">
                    <a:pos x="243" y="195"/>
                  </a:cxn>
                  <a:cxn ang="0">
                    <a:pos x="266" y="179"/>
                  </a:cxn>
                  <a:cxn ang="0">
                    <a:pos x="289" y="164"/>
                  </a:cxn>
                  <a:cxn ang="0">
                    <a:pos x="304" y="148"/>
                  </a:cxn>
                  <a:cxn ang="0">
                    <a:pos x="320" y="124"/>
                  </a:cxn>
                  <a:cxn ang="0">
                    <a:pos x="320" y="93"/>
                  </a:cxn>
                  <a:cxn ang="0">
                    <a:pos x="297" y="62"/>
                  </a:cxn>
                  <a:cxn ang="0">
                    <a:pos x="257" y="23"/>
                  </a:cxn>
                </a:cxnLst>
                <a:rect l="0" t="0" r="r" b="b"/>
                <a:pathLst>
                  <a:path w="320" h="195">
                    <a:moveTo>
                      <a:pt x="257" y="23"/>
                    </a:moveTo>
                    <a:lnTo>
                      <a:pt x="219" y="15"/>
                    </a:lnTo>
                    <a:lnTo>
                      <a:pt x="140" y="0"/>
                    </a:lnTo>
                    <a:lnTo>
                      <a:pt x="94" y="0"/>
                    </a:lnTo>
                    <a:lnTo>
                      <a:pt x="55" y="0"/>
                    </a:lnTo>
                    <a:lnTo>
                      <a:pt x="24" y="7"/>
                    </a:lnTo>
                    <a:lnTo>
                      <a:pt x="16" y="15"/>
                    </a:lnTo>
                    <a:lnTo>
                      <a:pt x="9" y="23"/>
                    </a:lnTo>
                    <a:lnTo>
                      <a:pt x="0" y="47"/>
                    </a:lnTo>
                    <a:lnTo>
                      <a:pt x="9" y="70"/>
                    </a:lnTo>
                    <a:lnTo>
                      <a:pt x="16" y="101"/>
                    </a:lnTo>
                    <a:lnTo>
                      <a:pt x="40" y="124"/>
                    </a:lnTo>
                    <a:lnTo>
                      <a:pt x="79" y="148"/>
                    </a:lnTo>
                    <a:lnTo>
                      <a:pt x="117" y="171"/>
                    </a:lnTo>
                    <a:lnTo>
                      <a:pt x="172" y="187"/>
                    </a:lnTo>
                    <a:lnTo>
                      <a:pt x="243" y="195"/>
                    </a:lnTo>
                    <a:lnTo>
                      <a:pt x="266" y="179"/>
                    </a:lnTo>
                    <a:lnTo>
                      <a:pt x="289" y="164"/>
                    </a:lnTo>
                    <a:lnTo>
                      <a:pt x="304" y="148"/>
                    </a:lnTo>
                    <a:lnTo>
                      <a:pt x="320" y="124"/>
                    </a:lnTo>
                    <a:lnTo>
                      <a:pt x="320" y="93"/>
                    </a:lnTo>
                    <a:lnTo>
                      <a:pt x="297" y="62"/>
                    </a:lnTo>
                    <a:lnTo>
                      <a:pt x="257" y="23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4" name="Freeform 344"/>
              <p:cNvSpPr>
                <a:spLocks/>
              </p:cNvSpPr>
              <p:nvPr/>
            </p:nvSpPr>
            <p:spPr bwMode="auto">
              <a:xfrm>
                <a:off x="4623" y="1434"/>
                <a:ext cx="20" cy="11"/>
              </a:xfrm>
              <a:custGeom>
                <a:avLst/>
                <a:gdLst/>
                <a:ahLst/>
                <a:cxnLst>
                  <a:cxn ang="0">
                    <a:pos x="243" y="188"/>
                  </a:cxn>
                  <a:cxn ang="0">
                    <a:pos x="257" y="180"/>
                  </a:cxn>
                  <a:cxn ang="0">
                    <a:pos x="281" y="164"/>
                  </a:cxn>
                  <a:cxn ang="0">
                    <a:pos x="313" y="133"/>
                  </a:cxn>
                  <a:cxn ang="0">
                    <a:pos x="320" y="117"/>
                  </a:cxn>
                  <a:cxn ang="0">
                    <a:pos x="320" y="94"/>
                  </a:cxn>
                  <a:cxn ang="0">
                    <a:pos x="304" y="110"/>
                  </a:cxn>
                  <a:cxn ang="0">
                    <a:pos x="281" y="117"/>
                  </a:cxn>
                  <a:cxn ang="0">
                    <a:pos x="211" y="117"/>
                  </a:cxn>
                  <a:cxn ang="0">
                    <a:pos x="133" y="110"/>
                  </a:cxn>
                  <a:cxn ang="0">
                    <a:pos x="70" y="94"/>
                  </a:cxn>
                  <a:cxn ang="0">
                    <a:pos x="55" y="78"/>
                  </a:cxn>
                  <a:cxn ang="0">
                    <a:pos x="47" y="63"/>
                  </a:cxn>
                  <a:cxn ang="0">
                    <a:pos x="32" y="31"/>
                  </a:cxn>
                  <a:cxn ang="0">
                    <a:pos x="32" y="8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16" y="8"/>
                  </a:cxn>
                  <a:cxn ang="0">
                    <a:pos x="9" y="16"/>
                  </a:cxn>
                  <a:cxn ang="0">
                    <a:pos x="0" y="40"/>
                  </a:cxn>
                  <a:cxn ang="0">
                    <a:pos x="9" y="63"/>
                  </a:cxn>
                  <a:cxn ang="0">
                    <a:pos x="16" y="94"/>
                  </a:cxn>
                  <a:cxn ang="0">
                    <a:pos x="40" y="117"/>
                  </a:cxn>
                  <a:cxn ang="0">
                    <a:pos x="79" y="141"/>
                  </a:cxn>
                  <a:cxn ang="0">
                    <a:pos x="117" y="164"/>
                  </a:cxn>
                  <a:cxn ang="0">
                    <a:pos x="172" y="180"/>
                  </a:cxn>
                  <a:cxn ang="0">
                    <a:pos x="243" y="188"/>
                  </a:cxn>
                </a:cxnLst>
                <a:rect l="0" t="0" r="r" b="b"/>
                <a:pathLst>
                  <a:path w="320" h="188">
                    <a:moveTo>
                      <a:pt x="243" y="188"/>
                    </a:moveTo>
                    <a:lnTo>
                      <a:pt x="257" y="180"/>
                    </a:lnTo>
                    <a:lnTo>
                      <a:pt x="281" y="164"/>
                    </a:lnTo>
                    <a:lnTo>
                      <a:pt x="313" y="133"/>
                    </a:lnTo>
                    <a:lnTo>
                      <a:pt x="320" y="117"/>
                    </a:lnTo>
                    <a:lnTo>
                      <a:pt x="320" y="94"/>
                    </a:lnTo>
                    <a:lnTo>
                      <a:pt x="304" y="110"/>
                    </a:lnTo>
                    <a:lnTo>
                      <a:pt x="281" y="117"/>
                    </a:lnTo>
                    <a:lnTo>
                      <a:pt x="211" y="117"/>
                    </a:lnTo>
                    <a:lnTo>
                      <a:pt x="133" y="110"/>
                    </a:lnTo>
                    <a:lnTo>
                      <a:pt x="70" y="94"/>
                    </a:lnTo>
                    <a:lnTo>
                      <a:pt x="55" y="78"/>
                    </a:lnTo>
                    <a:lnTo>
                      <a:pt x="47" y="63"/>
                    </a:lnTo>
                    <a:lnTo>
                      <a:pt x="32" y="31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16" y="8"/>
                    </a:lnTo>
                    <a:lnTo>
                      <a:pt x="9" y="16"/>
                    </a:lnTo>
                    <a:lnTo>
                      <a:pt x="0" y="40"/>
                    </a:lnTo>
                    <a:lnTo>
                      <a:pt x="9" y="63"/>
                    </a:lnTo>
                    <a:lnTo>
                      <a:pt x="16" y="94"/>
                    </a:lnTo>
                    <a:lnTo>
                      <a:pt x="40" y="117"/>
                    </a:lnTo>
                    <a:lnTo>
                      <a:pt x="79" y="141"/>
                    </a:lnTo>
                    <a:lnTo>
                      <a:pt x="117" y="164"/>
                    </a:lnTo>
                    <a:lnTo>
                      <a:pt x="172" y="180"/>
                    </a:lnTo>
                    <a:lnTo>
                      <a:pt x="243" y="188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5" name="Freeform 345"/>
              <p:cNvSpPr>
                <a:spLocks/>
              </p:cNvSpPr>
              <p:nvPr/>
            </p:nvSpPr>
            <p:spPr bwMode="auto">
              <a:xfrm>
                <a:off x="4623" y="1442"/>
                <a:ext cx="20" cy="13"/>
              </a:xfrm>
              <a:custGeom>
                <a:avLst/>
                <a:gdLst/>
                <a:ahLst/>
                <a:cxnLst>
                  <a:cxn ang="0">
                    <a:pos x="250" y="23"/>
                  </a:cxn>
                  <a:cxn ang="0">
                    <a:pos x="219" y="16"/>
                  </a:cxn>
                  <a:cxn ang="0">
                    <a:pos x="140" y="0"/>
                  </a:cxn>
                  <a:cxn ang="0">
                    <a:pos x="94" y="0"/>
                  </a:cxn>
                  <a:cxn ang="0">
                    <a:pos x="55" y="0"/>
                  </a:cxn>
                  <a:cxn ang="0">
                    <a:pos x="24" y="7"/>
                  </a:cxn>
                  <a:cxn ang="0">
                    <a:pos x="9" y="16"/>
                  </a:cxn>
                  <a:cxn ang="0">
                    <a:pos x="0" y="23"/>
                  </a:cxn>
                  <a:cxn ang="0">
                    <a:pos x="0" y="47"/>
                  </a:cxn>
                  <a:cxn ang="0">
                    <a:pos x="0" y="70"/>
                  </a:cxn>
                  <a:cxn ang="0">
                    <a:pos x="16" y="101"/>
                  </a:cxn>
                  <a:cxn ang="0">
                    <a:pos x="40" y="124"/>
                  </a:cxn>
                  <a:cxn ang="0">
                    <a:pos x="70" y="148"/>
                  </a:cxn>
                  <a:cxn ang="0">
                    <a:pos x="117" y="171"/>
                  </a:cxn>
                  <a:cxn ang="0">
                    <a:pos x="172" y="187"/>
                  </a:cxn>
                  <a:cxn ang="0">
                    <a:pos x="243" y="194"/>
                  </a:cxn>
                  <a:cxn ang="0">
                    <a:pos x="266" y="180"/>
                  </a:cxn>
                  <a:cxn ang="0">
                    <a:pos x="281" y="164"/>
                  </a:cxn>
                  <a:cxn ang="0">
                    <a:pos x="304" y="148"/>
                  </a:cxn>
                  <a:cxn ang="0">
                    <a:pos x="320" y="124"/>
                  </a:cxn>
                  <a:cxn ang="0">
                    <a:pos x="313" y="93"/>
                  </a:cxn>
                  <a:cxn ang="0">
                    <a:pos x="297" y="62"/>
                  </a:cxn>
                  <a:cxn ang="0">
                    <a:pos x="250" y="23"/>
                  </a:cxn>
                </a:cxnLst>
                <a:rect l="0" t="0" r="r" b="b"/>
                <a:pathLst>
                  <a:path w="320" h="194">
                    <a:moveTo>
                      <a:pt x="250" y="23"/>
                    </a:moveTo>
                    <a:lnTo>
                      <a:pt x="219" y="16"/>
                    </a:lnTo>
                    <a:lnTo>
                      <a:pt x="140" y="0"/>
                    </a:lnTo>
                    <a:lnTo>
                      <a:pt x="94" y="0"/>
                    </a:lnTo>
                    <a:lnTo>
                      <a:pt x="55" y="0"/>
                    </a:lnTo>
                    <a:lnTo>
                      <a:pt x="24" y="7"/>
                    </a:lnTo>
                    <a:lnTo>
                      <a:pt x="9" y="16"/>
                    </a:lnTo>
                    <a:lnTo>
                      <a:pt x="0" y="23"/>
                    </a:lnTo>
                    <a:lnTo>
                      <a:pt x="0" y="47"/>
                    </a:lnTo>
                    <a:lnTo>
                      <a:pt x="0" y="70"/>
                    </a:lnTo>
                    <a:lnTo>
                      <a:pt x="16" y="101"/>
                    </a:lnTo>
                    <a:lnTo>
                      <a:pt x="40" y="124"/>
                    </a:lnTo>
                    <a:lnTo>
                      <a:pt x="70" y="148"/>
                    </a:lnTo>
                    <a:lnTo>
                      <a:pt x="117" y="171"/>
                    </a:lnTo>
                    <a:lnTo>
                      <a:pt x="172" y="187"/>
                    </a:lnTo>
                    <a:lnTo>
                      <a:pt x="243" y="194"/>
                    </a:lnTo>
                    <a:lnTo>
                      <a:pt x="266" y="180"/>
                    </a:lnTo>
                    <a:lnTo>
                      <a:pt x="281" y="164"/>
                    </a:lnTo>
                    <a:lnTo>
                      <a:pt x="304" y="148"/>
                    </a:lnTo>
                    <a:lnTo>
                      <a:pt x="320" y="124"/>
                    </a:lnTo>
                    <a:lnTo>
                      <a:pt x="313" y="93"/>
                    </a:lnTo>
                    <a:lnTo>
                      <a:pt x="297" y="62"/>
                    </a:lnTo>
                    <a:lnTo>
                      <a:pt x="250" y="23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6" name="Freeform 346"/>
              <p:cNvSpPr>
                <a:spLocks/>
              </p:cNvSpPr>
              <p:nvPr/>
            </p:nvSpPr>
            <p:spPr bwMode="auto">
              <a:xfrm>
                <a:off x="4623" y="1442"/>
                <a:ext cx="20" cy="13"/>
              </a:xfrm>
              <a:custGeom>
                <a:avLst/>
                <a:gdLst/>
                <a:ahLst/>
                <a:cxnLst>
                  <a:cxn ang="0">
                    <a:pos x="117" y="117"/>
                  </a:cxn>
                  <a:cxn ang="0">
                    <a:pos x="79" y="101"/>
                  </a:cxn>
                  <a:cxn ang="0">
                    <a:pos x="55" y="86"/>
                  </a:cxn>
                  <a:cxn ang="0">
                    <a:pos x="40" y="62"/>
                  </a:cxn>
                  <a:cxn ang="0">
                    <a:pos x="32" y="47"/>
                  </a:cxn>
                  <a:cxn ang="0">
                    <a:pos x="32" y="16"/>
                  </a:cxn>
                  <a:cxn ang="0">
                    <a:pos x="40" y="0"/>
                  </a:cxn>
                  <a:cxn ang="0">
                    <a:pos x="16" y="7"/>
                  </a:cxn>
                  <a:cxn ang="0">
                    <a:pos x="0" y="23"/>
                  </a:cxn>
                  <a:cxn ang="0">
                    <a:pos x="0" y="47"/>
                  </a:cxn>
                  <a:cxn ang="0">
                    <a:pos x="0" y="70"/>
                  </a:cxn>
                  <a:cxn ang="0">
                    <a:pos x="16" y="101"/>
                  </a:cxn>
                  <a:cxn ang="0">
                    <a:pos x="40" y="124"/>
                  </a:cxn>
                  <a:cxn ang="0">
                    <a:pos x="70" y="148"/>
                  </a:cxn>
                  <a:cxn ang="0">
                    <a:pos x="117" y="171"/>
                  </a:cxn>
                  <a:cxn ang="0">
                    <a:pos x="172" y="187"/>
                  </a:cxn>
                  <a:cxn ang="0">
                    <a:pos x="243" y="194"/>
                  </a:cxn>
                  <a:cxn ang="0">
                    <a:pos x="257" y="187"/>
                  </a:cxn>
                  <a:cxn ang="0">
                    <a:pos x="289" y="164"/>
                  </a:cxn>
                  <a:cxn ang="0">
                    <a:pos x="297" y="156"/>
                  </a:cxn>
                  <a:cxn ang="0">
                    <a:pos x="313" y="133"/>
                  </a:cxn>
                  <a:cxn ang="0">
                    <a:pos x="320" y="117"/>
                  </a:cxn>
                  <a:cxn ang="0">
                    <a:pos x="313" y="93"/>
                  </a:cxn>
                  <a:cxn ang="0">
                    <a:pos x="297" y="101"/>
                  </a:cxn>
                  <a:cxn ang="0">
                    <a:pos x="266" y="117"/>
                  </a:cxn>
                  <a:cxn ang="0">
                    <a:pos x="234" y="124"/>
                  </a:cxn>
                  <a:cxn ang="0">
                    <a:pos x="203" y="133"/>
                  </a:cxn>
                  <a:cxn ang="0">
                    <a:pos x="164" y="133"/>
                  </a:cxn>
                  <a:cxn ang="0">
                    <a:pos x="117" y="117"/>
                  </a:cxn>
                </a:cxnLst>
                <a:rect l="0" t="0" r="r" b="b"/>
                <a:pathLst>
                  <a:path w="320" h="194">
                    <a:moveTo>
                      <a:pt x="117" y="117"/>
                    </a:moveTo>
                    <a:lnTo>
                      <a:pt x="79" y="101"/>
                    </a:lnTo>
                    <a:lnTo>
                      <a:pt x="55" y="86"/>
                    </a:lnTo>
                    <a:lnTo>
                      <a:pt x="40" y="62"/>
                    </a:lnTo>
                    <a:lnTo>
                      <a:pt x="32" y="47"/>
                    </a:lnTo>
                    <a:lnTo>
                      <a:pt x="32" y="16"/>
                    </a:lnTo>
                    <a:lnTo>
                      <a:pt x="40" y="0"/>
                    </a:lnTo>
                    <a:lnTo>
                      <a:pt x="16" y="7"/>
                    </a:lnTo>
                    <a:lnTo>
                      <a:pt x="0" y="23"/>
                    </a:lnTo>
                    <a:lnTo>
                      <a:pt x="0" y="47"/>
                    </a:lnTo>
                    <a:lnTo>
                      <a:pt x="0" y="70"/>
                    </a:lnTo>
                    <a:lnTo>
                      <a:pt x="16" y="101"/>
                    </a:lnTo>
                    <a:lnTo>
                      <a:pt x="40" y="124"/>
                    </a:lnTo>
                    <a:lnTo>
                      <a:pt x="70" y="148"/>
                    </a:lnTo>
                    <a:lnTo>
                      <a:pt x="117" y="171"/>
                    </a:lnTo>
                    <a:lnTo>
                      <a:pt x="172" y="187"/>
                    </a:lnTo>
                    <a:lnTo>
                      <a:pt x="243" y="194"/>
                    </a:lnTo>
                    <a:lnTo>
                      <a:pt x="257" y="187"/>
                    </a:lnTo>
                    <a:lnTo>
                      <a:pt x="289" y="164"/>
                    </a:lnTo>
                    <a:lnTo>
                      <a:pt x="297" y="156"/>
                    </a:lnTo>
                    <a:lnTo>
                      <a:pt x="313" y="133"/>
                    </a:lnTo>
                    <a:lnTo>
                      <a:pt x="320" y="117"/>
                    </a:lnTo>
                    <a:lnTo>
                      <a:pt x="313" y="93"/>
                    </a:lnTo>
                    <a:lnTo>
                      <a:pt x="297" y="101"/>
                    </a:lnTo>
                    <a:lnTo>
                      <a:pt x="266" y="117"/>
                    </a:lnTo>
                    <a:lnTo>
                      <a:pt x="234" y="124"/>
                    </a:lnTo>
                    <a:lnTo>
                      <a:pt x="203" y="133"/>
                    </a:lnTo>
                    <a:lnTo>
                      <a:pt x="164" y="133"/>
                    </a:lnTo>
                    <a:lnTo>
                      <a:pt x="117" y="117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7" name="Freeform 347"/>
              <p:cNvSpPr>
                <a:spLocks/>
              </p:cNvSpPr>
              <p:nvPr/>
            </p:nvSpPr>
            <p:spPr bwMode="auto">
              <a:xfrm>
                <a:off x="4623" y="1452"/>
                <a:ext cx="15" cy="10"/>
              </a:xfrm>
              <a:custGeom>
                <a:avLst/>
                <a:gdLst/>
                <a:ahLst/>
                <a:cxnLst>
                  <a:cxn ang="0">
                    <a:pos x="194" y="15"/>
                  </a:cxn>
                  <a:cxn ang="0">
                    <a:pos x="108" y="0"/>
                  </a:cxn>
                  <a:cxn ang="0">
                    <a:pos x="38" y="0"/>
                  </a:cxn>
                  <a:cxn ang="0">
                    <a:pos x="15" y="8"/>
                  </a:cxn>
                  <a:cxn ang="0">
                    <a:pos x="0" y="24"/>
                  </a:cxn>
                  <a:cxn ang="0">
                    <a:pos x="0" y="38"/>
                  </a:cxn>
                  <a:cxn ang="0">
                    <a:pos x="0" y="62"/>
                  </a:cxn>
                  <a:cxn ang="0">
                    <a:pos x="7" y="78"/>
                  </a:cxn>
                  <a:cxn ang="0">
                    <a:pos x="31" y="101"/>
                  </a:cxn>
                  <a:cxn ang="0">
                    <a:pos x="54" y="117"/>
                  </a:cxn>
                  <a:cxn ang="0">
                    <a:pos x="85" y="132"/>
                  </a:cxn>
                  <a:cxn ang="0">
                    <a:pos x="131" y="141"/>
                  </a:cxn>
                  <a:cxn ang="0">
                    <a:pos x="178" y="148"/>
                  </a:cxn>
                  <a:cxn ang="0">
                    <a:pos x="202" y="141"/>
                  </a:cxn>
                  <a:cxn ang="0">
                    <a:pos x="218" y="125"/>
                  </a:cxn>
                  <a:cxn ang="0">
                    <a:pos x="234" y="109"/>
                  </a:cxn>
                  <a:cxn ang="0">
                    <a:pos x="241" y="94"/>
                  </a:cxn>
                  <a:cxn ang="0">
                    <a:pos x="241" y="70"/>
                  </a:cxn>
                  <a:cxn ang="0">
                    <a:pos x="225" y="47"/>
                  </a:cxn>
                  <a:cxn ang="0">
                    <a:pos x="194" y="15"/>
                  </a:cxn>
                </a:cxnLst>
                <a:rect l="0" t="0" r="r" b="b"/>
                <a:pathLst>
                  <a:path w="241" h="148">
                    <a:moveTo>
                      <a:pt x="194" y="15"/>
                    </a:moveTo>
                    <a:lnTo>
                      <a:pt x="108" y="0"/>
                    </a:lnTo>
                    <a:lnTo>
                      <a:pt x="38" y="0"/>
                    </a:lnTo>
                    <a:lnTo>
                      <a:pt x="15" y="8"/>
                    </a:lnTo>
                    <a:lnTo>
                      <a:pt x="0" y="24"/>
                    </a:lnTo>
                    <a:lnTo>
                      <a:pt x="0" y="38"/>
                    </a:lnTo>
                    <a:lnTo>
                      <a:pt x="0" y="62"/>
                    </a:lnTo>
                    <a:lnTo>
                      <a:pt x="7" y="78"/>
                    </a:lnTo>
                    <a:lnTo>
                      <a:pt x="31" y="101"/>
                    </a:lnTo>
                    <a:lnTo>
                      <a:pt x="54" y="117"/>
                    </a:lnTo>
                    <a:lnTo>
                      <a:pt x="85" y="132"/>
                    </a:lnTo>
                    <a:lnTo>
                      <a:pt x="131" y="141"/>
                    </a:lnTo>
                    <a:lnTo>
                      <a:pt x="178" y="148"/>
                    </a:lnTo>
                    <a:lnTo>
                      <a:pt x="202" y="141"/>
                    </a:lnTo>
                    <a:lnTo>
                      <a:pt x="218" y="125"/>
                    </a:lnTo>
                    <a:lnTo>
                      <a:pt x="234" y="109"/>
                    </a:lnTo>
                    <a:lnTo>
                      <a:pt x="241" y="94"/>
                    </a:lnTo>
                    <a:lnTo>
                      <a:pt x="241" y="70"/>
                    </a:lnTo>
                    <a:lnTo>
                      <a:pt x="225" y="47"/>
                    </a:lnTo>
                    <a:lnTo>
                      <a:pt x="194" y="15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8" name="Freeform 348"/>
              <p:cNvSpPr>
                <a:spLocks/>
              </p:cNvSpPr>
              <p:nvPr/>
            </p:nvSpPr>
            <p:spPr bwMode="auto">
              <a:xfrm>
                <a:off x="4623" y="1453"/>
                <a:ext cx="15" cy="9"/>
              </a:xfrm>
              <a:custGeom>
                <a:avLst/>
                <a:gdLst/>
                <a:ahLst/>
                <a:cxnLst>
                  <a:cxn ang="0">
                    <a:pos x="241" y="54"/>
                  </a:cxn>
                  <a:cxn ang="0">
                    <a:pos x="234" y="70"/>
                  </a:cxn>
                  <a:cxn ang="0">
                    <a:pos x="218" y="86"/>
                  </a:cxn>
                  <a:cxn ang="0">
                    <a:pos x="194" y="93"/>
                  </a:cxn>
                  <a:cxn ang="0">
                    <a:pos x="171" y="101"/>
                  </a:cxn>
                  <a:cxn ang="0">
                    <a:pos x="117" y="101"/>
                  </a:cxn>
                  <a:cxn ang="0">
                    <a:pos x="70" y="86"/>
                  </a:cxn>
                  <a:cxn ang="0">
                    <a:pos x="54" y="77"/>
                  </a:cxn>
                  <a:cxn ang="0">
                    <a:pos x="46" y="62"/>
                  </a:cxn>
                  <a:cxn ang="0">
                    <a:pos x="31" y="30"/>
                  </a:cxn>
                  <a:cxn ang="0">
                    <a:pos x="23" y="7"/>
                  </a:cxn>
                  <a:cxn ang="0">
                    <a:pos x="23" y="0"/>
                  </a:cxn>
                  <a:cxn ang="0">
                    <a:pos x="0" y="16"/>
                  </a:cxn>
                  <a:cxn ang="0">
                    <a:pos x="0" y="30"/>
                  </a:cxn>
                  <a:cxn ang="0">
                    <a:pos x="0" y="54"/>
                  </a:cxn>
                  <a:cxn ang="0">
                    <a:pos x="7" y="70"/>
                  </a:cxn>
                  <a:cxn ang="0">
                    <a:pos x="31" y="93"/>
                  </a:cxn>
                  <a:cxn ang="0">
                    <a:pos x="54" y="109"/>
                  </a:cxn>
                  <a:cxn ang="0">
                    <a:pos x="85" y="124"/>
                  </a:cxn>
                  <a:cxn ang="0">
                    <a:pos x="131" y="133"/>
                  </a:cxn>
                  <a:cxn ang="0">
                    <a:pos x="178" y="140"/>
                  </a:cxn>
                  <a:cxn ang="0">
                    <a:pos x="194" y="133"/>
                  </a:cxn>
                  <a:cxn ang="0">
                    <a:pos x="218" y="117"/>
                  </a:cxn>
                  <a:cxn ang="0">
                    <a:pos x="234" y="101"/>
                  </a:cxn>
                  <a:cxn ang="0">
                    <a:pos x="241" y="93"/>
                  </a:cxn>
                  <a:cxn ang="0">
                    <a:pos x="241" y="70"/>
                  </a:cxn>
                  <a:cxn ang="0">
                    <a:pos x="241" y="54"/>
                  </a:cxn>
                </a:cxnLst>
                <a:rect l="0" t="0" r="r" b="b"/>
                <a:pathLst>
                  <a:path w="241" h="140">
                    <a:moveTo>
                      <a:pt x="241" y="54"/>
                    </a:moveTo>
                    <a:lnTo>
                      <a:pt x="234" y="70"/>
                    </a:lnTo>
                    <a:lnTo>
                      <a:pt x="218" y="86"/>
                    </a:lnTo>
                    <a:lnTo>
                      <a:pt x="194" y="93"/>
                    </a:lnTo>
                    <a:lnTo>
                      <a:pt x="171" y="101"/>
                    </a:lnTo>
                    <a:lnTo>
                      <a:pt x="117" y="101"/>
                    </a:lnTo>
                    <a:lnTo>
                      <a:pt x="70" y="86"/>
                    </a:lnTo>
                    <a:lnTo>
                      <a:pt x="54" y="77"/>
                    </a:lnTo>
                    <a:lnTo>
                      <a:pt x="46" y="62"/>
                    </a:lnTo>
                    <a:lnTo>
                      <a:pt x="31" y="30"/>
                    </a:lnTo>
                    <a:lnTo>
                      <a:pt x="23" y="7"/>
                    </a:lnTo>
                    <a:lnTo>
                      <a:pt x="23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54"/>
                    </a:lnTo>
                    <a:lnTo>
                      <a:pt x="7" y="70"/>
                    </a:lnTo>
                    <a:lnTo>
                      <a:pt x="31" y="93"/>
                    </a:lnTo>
                    <a:lnTo>
                      <a:pt x="54" y="109"/>
                    </a:lnTo>
                    <a:lnTo>
                      <a:pt x="85" y="124"/>
                    </a:lnTo>
                    <a:lnTo>
                      <a:pt x="131" y="133"/>
                    </a:lnTo>
                    <a:lnTo>
                      <a:pt x="178" y="140"/>
                    </a:lnTo>
                    <a:lnTo>
                      <a:pt x="194" y="133"/>
                    </a:lnTo>
                    <a:lnTo>
                      <a:pt x="218" y="117"/>
                    </a:lnTo>
                    <a:lnTo>
                      <a:pt x="234" y="101"/>
                    </a:lnTo>
                    <a:lnTo>
                      <a:pt x="241" y="93"/>
                    </a:lnTo>
                    <a:lnTo>
                      <a:pt x="241" y="70"/>
                    </a:lnTo>
                    <a:lnTo>
                      <a:pt x="241" y="54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9" name="Freeform 349"/>
              <p:cNvSpPr>
                <a:spLocks/>
              </p:cNvSpPr>
              <p:nvPr/>
            </p:nvSpPr>
            <p:spPr bwMode="auto">
              <a:xfrm>
                <a:off x="4621" y="1460"/>
                <a:ext cx="14" cy="8"/>
              </a:xfrm>
              <a:custGeom>
                <a:avLst/>
                <a:gdLst/>
                <a:ahLst/>
                <a:cxnLst>
                  <a:cxn ang="0">
                    <a:pos x="172" y="15"/>
                  </a:cxn>
                  <a:cxn ang="0">
                    <a:pos x="93" y="0"/>
                  </a:cxn>
                  <a:cxn ang="0">
                    <a:pos x="39" y="0"/>
                  </a:cxn>
                  <a:cxn ang="0">
                    <a:pos x="16" y="8"/>
                  </a:cxn>
                  <a:cxn ang="0">
                    <a:pos x="0" y="15"/>
                  </a:cxn>
                  <a:cxn ang="0">
                    <a:pos x="0" y="31"/>
                  </a:cxn>
                  <a:cxn ang="0">
                    <a:pos x="0" y="54"/>
                  </a:cxn>
                  <a:cxn ang="0">
                    <a:pos x="8" y="70"/>
                  </a:cxn>
                  <a:cxn ang="0">
                    <a:pos x="23" y="85"/>
                  </a:cxn>
                  <a:cxn ang="0">
                    <a:pos x="47" y="101"/>
                  </a:cxn>
                  <a:cxn ang="0">
                    <a:pos x="78" y="117"/>
                  </a:cxn>
                  <a:cxn ang="0">
                    <a:pos x="117" y="125"/>
                  </a:cxn>
                  <a:cxn ang="0">
                    <a:pos x="163" y="132"/>
                  </a:cxn>
                  <a:cxn ang="0">
                    <a:pos x="179" y="125"/>
                  </a:cxn>
                  <a:cxn ang="0">
                    <a:pos x="203" y="101"/>
                  </a:cxn>
                  <a:cxn ang="0">
                    <a:pos x="219" y="85"/>
                  </a:cxn>
                  <a:cxn ang="0">
                    <a:pos x="219" y="62"/>
                  </a:cxn>
                  <a:cxn ang="0">
                    <a:pos x="203" y="38"/>
                  </a:cxn>
                  <a:cxn ang="0">
                    <a:pos x="172" y="15"/>
                  </a:cxn>
                </a:cxnLst>
                <a:rect l="0" t="0" r="r" b="b"/>
                <a:pathLst>
                  <a:path w="219" h="132">
                    <a:moveTo>
                      <a:pt x="172" y="15"/>
                    </a:moveTo>
                    <a:lnTo>
                      <a:pt x="93" y="0"/>
                    </a:lnTo>
                    <a:lnTo>
                      <a:pt x="39" y="0"/>
                    </a:lnTo>
                    <a:lnTo>
                      <a:pt x="16" y="8"/>
                    </a:lnTo>
                    <a:lnTo>
                      <a:pt x="0" y="15"/>
                    </a:lnTo>
                    <a:lnTo>
                      <a:pt x="0" y="31"/>
                    </a:lnTo>
                    <a:lnTo>
                      <a:pt x="0" y="54"/>
                    </a:lnTo>
                    <a:lnTo>
                      <a:pt x="8" y="70"/>
                    </a:lnTo>
                    <a:lnTo>
                      <a:pt x="23" y="85"/>
                    </a:lnTo>
                    <a:lnTo>
                      <a:pt x="47" y="101"/>
                    </a:lnTo>
                    <a:lnTo>
                      <a:pt x="78" y="117"/>
                    </a:lnTo>
                    <a:lnTo>
                      <a:pt x="117" y="125"/>
                    </a:lnTo>
                    <a:lnTo>
                      <a:pt x="163" y="132"/>
                    </a:lnTo>
                    <a:lnTo>
                      <a:pt x="179" y="125"/>
                    </a:lnTo>
                    <a:lnTo>
                      <a:pt x="203" y="101"/>
                    </a:lnTo>
                    <a:lnTo>
                      <a:pt x="219" y="85"/>
                    </a:lnTo>
                    <a:lnTo>
                      <a:pt x="219" y="62"/>
                    </a:lnTo>
                    <a:lnTo>
                      <a:pt x="203" y="38"/>
                    </a:lnTo>
                    <a:lnTo>
                      <a:pt x="172" y="15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0" name="Freeform 350"/>
              <p:cNvSpPr>
                <a:spLocks/>
              </p:cNvSpPr>
              <p:nvPr/>
            </p:nvSpPr>
            <p:spPr bwMode="auto">
              <a:xfrm>
                <a:off x="4621" y="1460"/>
                <a:ext cx="14" cy="8"/>
              </a:xfrm>
              <a:custGeom>
                <a:avLst/>
                <a:gdLst/>
                <a:ahLst/>
                <a:cxnLst>
                  <a:cxn ang="0">
                    <a:pos x="210" y="46"/>
                  </a:cxn>
                  <a:cxn ang="0">
                    <a:pos x="210" y="54"/>
                  </a:cxn>
                  <a:cxn ang="0">
                    <a:pos x="203" y="62"/>
                  </a:cxn>
                  <a:cxn ang="0">
                    <a:pos x="187" y="70"/>
                  </a:cxn>
                  <a:cxn ang="0">
                    <a:pos x="156" y="77"/>
                  </a:cxn>
                  <a:cxn ang="0">
                    <a:pos x="109" y="77"/>
                  </a:cxn>
                  <a:cxn ang="0">
                    <a:pos x="70" y="70"/>
                  </a:cxn>
                  <a:cxn ang="0">
                    <a:pos x="47" y="46"/>
                  </a:cxn>
                  <a:cxn ang="0">
                    <a:pos x="32" y="23"/>
                  </a:cxn>
                  <a:cxn ang="0">
                    <a:pos x="32" y="7"/>
                  </a:cxn>
                  <a:cxn ang="0">
                    <a:pos x="32" y="0"/>
                  </a:cxn>
                  <a:cxn ang="0">
                    <a:pos x="23" y="0"/>
                  </a:cxn>
                  <a:cxn ang="0">
                    <a:pos x="0" y="7"/>
                  </a:cxn>
                  <a:cxn ang="0">
                    <a:pos x="0" y="23"/>
                  </a:cxn>
                  <a:cxn ang="0">
                    <a:pos x="0" y="46"/>
                  </a:cxn>
                  <a:cxn ang="0">
                    <a:pos x="8" y="62"/>
                  </a:cxn>
                  <a:cxn ang="0">
                    <a:pos x="23" y="77"/>
                  </a:cxn>
                  <a:cxn ang="0">
                    <a:pos x="47" y="93"/>
                  </a:cxn>
                  <a:cxn ang="0">
                    <a:pos x="78" y="109"/>
                  </a:cxn>
                  <a:cxn ang="0">
                    <a:pos x="117" y="117"/>
                  </a:cxn>
                  <a:cxn ang="0">
                    <a:pos x="163" y="124"/>
                  </a:cxn>
                  <a:cxn ang="0">
                    <a:pos x="172" y="117"/>
                  </a:cxn>
                  <a:cxn ang="0">
                    <a:pos x="195" y="101"/>
                  </a:cxn>
                  <a:cxn ang="0">
                    <a:pos x="210" y="77"/>
                  </a:cxn>
                  <a:cxn ang="0">
                    <a:pos x="219" y="62"/>
                  </a:cxn>
                  <a:cxn ang="0">
                    <a:pos x="210" y="46"/>
                  </a:cxn>
                </a:cxnLst>
                <a:rect l="0" t="0" r="r" b="b"/>
                <a:pathLst>
                  <a:path w="219" h="124">
                    <a:moveTo>
                      <a:pt x="210" y="46"/>
                    </a:moveTo>
                    <a:lnTo>
                      <a:pt x="210" y="54"/>
                    </a:lnTo>
                    <a:lnTo>
                      <a:pt x="203" y="62"/>
                    </a:lnTo>
                    <a:lnTo>
                      <a:pt x="187" y="70"/>
                    </a:lnTo>
                    <a:lnTo>
                      <a:pt x="156" y="77"/>
                    </a:lnTo>
                    <a:lnTo>
                      <a:pt x="109" y="77"/>
                    </a:lnTo>
                    <a:lnTo>
                      <a:pt x="70" y="70"/>
                    </a:lnTo>
                    <a:lnTo>
                      <a:pt x="47" y="46"/>
                    </a:lnTo>
                    <a:lnTo>
                      <a:pt x="32" y="23"/>
                    </a:lnTo>
                    <a:lnTo>
                      <a:pt x="32" y="7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0" y="7"/>
                    </a:lnTo>
                    <a:lnTo>
                      <a:pt x="0" y="23"/>
                    </a:lnTo>
                    <a:lnTo>
                      <a:pt x="0" y="46"/>
                    </a:lnTo>
                    <a:lnTo>
                      <a:pt x="8" y="62"/>
                    </a:lnTo>
                    <a:lnTo>
                      <a:pt x="23" y="77"/>
                    </a:lnTo>
                    <a:lnTo>
                      <a:pt x="47" y="93"/>
                    </a:lnTo>
                    <a:lnTo>
                      <a:pt x="78" y="109"/>
                    </a:lnTo>
                    <a:lnTo>
                      <a:pt x="117" y="117"/>
                    </a:lnTo>
                    <a:lnTo>
                      <a:pt x="163" y="124"/>
                    </a:lnTo>
                    <a:lnTo>
                      <a:pt x="172" y="117"/>
                    </a:lnTo>
                    <a:lnTo>
                      <a:pt x="195" y="101"/>
                    </a:lnTo>
                    <a:lnTo>
                      <a:pt x="210" y="77"/>
                    </a:lnTo>
                    <a:lnTo>
                      <a:pt x="219" y="62"/>
                    </a:lnTo>
                    <a:lnTo>
                      <a:pt x="210" y="46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1" name="Rectangle 351"/>
              <p:cNvSpPr>
                <a:spLocks noChangeArrowheads="1"/>
              </p:cNvSpPr>
              <p:nvPr/>
            </p:nvSpPr>
            <p:spPr bwMode="auto">
              <a:xfrm>
                <a:off x="4853" y="1133"/>
                <a:ext cx="5" cy="80"/>
              </a:xfrm>
              <a:prstGeom prst="rect">
                <a:avLst/>
              </a:prstGeom>
              <a:solidFill>
                <a:srgbClr val="E1A49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2" name="Freeform 352"/>
              <p:cNvSpPr>
                <a:spLocks/>
              </p:cNvSpPr>
              <p:nvPr/>
            </p:nvSpPr>
            <p:spPr bwMode="auto">
              <a:xfrm>
                <a:off x="4774" y="1212"/>
                <a:ext cx="167" cy="135"/>
              </a:xfrm>
              <a:custGeom>
                <a:avLst/>
                <a:gdLst/>
                <a:ahLst/>
                <a:cxnLst>
                  <a:cxn ang="0">
                    <a:pos x="2665" y="1186"/>
                  </a:cxn>
                  <a:cxn ang="0">
                    <a:pos x="2611" y="1397"/>
                  </a:cxn>
                  <a:cxn ang="0">
                    <a:pos x="2510" y="1592"/>
                  </a:cxn>
                  <a:cxn ang="0">
                    <a:pos x="2369" y="1763"/>
                  </a:cxn>
                  <a:cxn ang="0">
                    <a:pos x="2190" y="1911"/>
                  </a:cxn>
                  <a:cxn ang="0">
                    <a:pos x="1972" y="2021"/>
                  </a:cxn>
                  <a:cxn ang="0">
                    <a:pos x="1729" y="2107"/>
                  </a:cxn>
                  <a:cxn ang="0">
                    <a:pos x="1472" y="2145"/>
                  </a:cxn>
                  <a:cxn ang="0">
                    <a:pos x="1200" y="2145"/>
                  </a:cxn>
                  <a:cxn ang="0">
                    <a:pos x="934" y="2107"/>
                  </a:cxn>
                  <a:cxn ang="0">
                    <a:pos x="700" y="2021"/>
                  </a:cxn>
                  <a:cxn ang="0">
                    <a:pos x="482" y="1911"/>
                  </a:cxn>
                  <a:cxn ang="0">
                    <a:pos x="304" y="1763"/>
                  </a:cxn>
                  <a:cxn ang="0">
                    <a:pos x="155" y="1592"/>
                  </a:cxn>
                  <a:cxn ang="0">
                    <a:pos x="54" y="1397"/>
                  </a:cxn>
                  <a:cxn ang="0">
                    <a:pos x="7" y="1186"/>
                  </a:cxn>
                  <a:cxn ang="0">
                    <a:pos x="7" y="967"/>
                  </a:cxn>
                  <a:cxn ang="0">
                    <a:pos x="54" y="757"/>
                  </a:cxn>
                  <a:cxn ang="0">
                    <a:pos x="155" y="569"/>
                  </a:cxn>
                  <a:cxn ang="0">
                    <a:pos x="304" y="398"/>
                  </a:cxn>
                  <a:cxn ang="0">
                    <a:pos x="482" y="250"/>
                  </a:cxn>
                  <a:cxn ang="0">
                    <a:pos x="700" y="133"/>
                  </a:cxn>
                  <a:cxn ang="0">
                    <a:pos x="934" y="54"/>
                  </a:cxn>
                  <a:cxn ang="0">
                    <a:pos x="1200" y="8"/>
                  </a:cxn>
                  <a:cxn ang="0">
                    <a:pos x="1472" y="8"/>
                  </a:cxn>
                  <a:cxn ang="0">
                    <a:pos x="1729" y="54"/>
                  </a:cxn>
                  <a:cxn ang="0">
                    <a:pos x="1972" y="133"/>
                  </a:cxn>
                  <a:cxn ang="0">
                    <a:pos x="2190" y="250"/>
                  </a:cxn>
                  <a:cxn ang="0">
                    <a:pos x="2369" y="398"/>
                  </a:cxn>
                  <a:cxn ang="0">
                    <a:pos x="2510" y="569"/>
                  </a:cxn>
                  <a:cxn ang="0">
                    <a:pos x="2611" y="757"/>
                  </a:cxn>
                  <a:cxn ang="0">
                    <a:pos x="2665" y="967"/>
                  </a:cxn>
                </a:cxnLst>
                <a:rect l="0" t="0" r="r" b="b"/>
                <a:pathLst>
                  <a:path w="2673" h="2154">
                    <a:moveTo>
                      <a:pt x="2673" y="1077"/>
                    </a:moveTo>
                    <a:lnTo>
                      <a:pt x="2665" y="1186"/>
                    </a:lnTo>
                    <a:lnTo>
                      <a:pt x="2650" y="1295"/>
                    </a:lnTo>
                    <a:lnTo>
                      <a:pt x="2611" y="1397"/>
                    </a:lnTo>
                    <a:lnTo>
                      <a:pt x="2571" y="1498"/>
                    </a:lnTo>
                    <a:lnTo>
                      <a:pt x="2510" y="1592"/>
                    </a:lnTo>
                    <a:lnTo>
                      <a:pt x="2447" y="1677"/>
                    </a:lnTo>
                    <a:lnTo>
                      <a:pt x="2369" y="1763"/>
                    </a:lnTo>
                    <a:lnTo>
                      <a:pt x="2283" y="1841"/>
                    </a:lnTo>
                    <a:lnTo>
                      <a:pt x="2190" y="1911"/>
                    </a:lnTo>
                    <a:lnTo>
                      <a:pt x="2080" y="1974"/>
                    </a:lnTo>
                    <a:lnTo>
                      <a:pt x="1972" y="2021"/>
                    </a:lnTo>
                    <a:lnTo>
                      <a:pt x="1855" y="2068"/>
                    </a:lnTo>
                    <a:lnTo>
                      <a:pt x="1729" y="2107"/>
                    </a:lnTo>
                    <a:lnTo>
                      <a:pt x="1605" y="2130"/>
                    </a:lnTo>
                    <a:lnTo>
                      <a:pt x="1472" y="2145"/>
                    </a:lnTo>
                    <a:lnTo>
                      <a:pt x="1332" y="2154"/>
                    </a:lnTo>
                    <a:lnTo>
                      <a:pt x="1200" y="2145"/>
                    </a:lnTo>
                    <a:lnTo>
                      <a:pt x="1067" y="2130"/>
                    </a:lnTo>
                    <a:lnTo>
                      <a:pt x="934" y="2107"/>
                    </a:lnTo>
                    <a:lnTo>
                      <a:pt x="817" y="2068"/>
                    </a:lnTo>
                    <a:lnTo>
                      <a:pt x="700" y="2021"/>
                    </a:lnTo>
                    <a:lnTo>
                      <a:pt x="584" y="1974"/>
                    </a:lnTo>
                    <a:lnTo>
                      <a:pt x="482" y="1911"/>
                    </a:lnTo>
                    <a:lnTo>
                      <a:pt x="389" y="1841"/>
                    </a:lnTo>
                    <a:lnTo>
                      <a:pt x="304" y="1763"/>
                    </a:lnTo>
                    <a:lnTo>
                      <a:pt x="225" y="1677"/>
                    </a:lnTo>
                    <a:lnTo>
                      <a:pt x="155" y="1592"/>
                    </a:lnTo>
                    <a:lnTo>
                      <a:pt x="101" y="1498"/>
                    </a:lnTo>
                    <a:lnTo>
                      <a:pt x="54" y="1397"/>
                    </a:lnTo>
                    <a:lnTo>
                      <a:pt x="23" y="1295"/>
                    </a:lnTo>
                    <a:lnTo>
                      <a:pt x="7" y="1186"/>
                    </a:lnTo>
                    <a:lnTo>
                      <a:pt x="0" y="1077"/>
                    </a:lnTo>
                    <a:lnTo>
                      <a:pt x="7" y="967"/>
                    </a:lnTo>
                    <a:lnTo>
                      <a:pt x="23" y="859"/>
                    </a:lnTo>
                    <a:lnTo>
                      <a:pt x="54" y="757"/>
                    </a:lnTo>
                    <a:lnTo>
                      <a:pt x="101" y="663"/>
                    </a:lnTo>
                    <a:lnTo>
                      <a:pt x="155" y="569"/>
                    </a:lnTo>
                    <a:lnTo>
                      <a:pt x="225" y="476"/>
                    </a:lnTo>
                    <a:lnTo>
                      <a:pt x="304" y="398"/>
                    </a:lnTo>
                    <a:lnTo>
                      <a:pt x="389" y="320"/>
                    </a:lnTo>
                    <a:lnTo>
                      <a:pt x="482" y="250"/>
                    </a:lnTo>
                    <a:lnTo>
                      <a:pt x="584" y="187"/>
                    </a:lnTo>
                    <a:lnTo>
                      <a:pt x="700" y="133"/>
                    </a:lnTo>
                    <a:lnTo>
                      <a:pt x="817" y="86"/>
                    </a:lnTo>
                    <a:lnTo>
                      <a:pt x="934" y="54"/>
                    </a:lnTo>
                    <a:lnTo>
                      <a:pt x="1067" y="24"/>
                    </a:lnTo>
                    <a:lnTo>
                      <a:pt x="1200" y="8"/>
                    </a:lnTo>
                    <a:lnTo>
                      <a:pt x="1332" y="0"/>
                    </a:lnTo>
                    <a:lnTo>
                      <a:pt x="1472" y="8"/>
                    </a:lnTo>
                    <a:lnTo>
                      <a:pt x="1605" y="24"/>
                    </a:lnTo>
                    <a:lnTo>
                      <a:pt x="1729" y="54"/>
                    </a:lnTo>
                    <a:lnTo>
                      <a:pt x="1855" y="86"/>
                    </a:lnTo>
                    <a:lnTo>
                      <a:pt x="1972" y="133"/>
                    </a:lnTo>
                    <a:lnTo>
                      <a:pt x="2080" y="187"/>
                    </a:lnTo>
                    <a:lnTo>
                      <a:pt x="2190" y="250"/>
                    </a:lnTo>
                    <a:lnTo>
                      <a:pt x="2283" y="320"/>
                    </a:lnTo>
                    <a:lnTo>
                      <a:pt x="2369" y="398"/>
                    </a:lnTo>
                    <a:lnTo>
                      <a:pt x="2447" y="476"/>
                    </a:lnTo>
                    <a:lnTo>
                      <a:pt x="2510" y="569"/>
                    </a:lnTo>
                    <a:lnTo>
                      <a:pt x="2571" y="663"/>
                    </a:lnTo>
                    <a:lnTo>
                      <a:pt x="2611" y="757"/>
                    </a:lnTo>
                    <a:lnTo>
                      <a:pt x="2650" y="859"/>
                    </a:lnTo>
                    <a:lnTo>
                      <a:pt x="2665" y="967"/>
                    </a:lnTo>
                    <a:lnTo>
                      <a:pt x="2673" y="1077"/>
                    </a:lnTo>
                    <a:close/>
                  </a:path>
                </a:pathLst>
              </a:custGeom>
              <a:solidFill>
                <a:srgbClr val="FFC8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3" name="Freeform 353"/>
              <p:cNvSpPr>
                <a:spLocks/>
              </p:cNvSpPr>
              <p:nvPr/>
            </p:nvSpPr>
            <p:spPr bwMode="auto">
              <a:xfrm>
                <a:off x="4774" y="1261"/>
                <a:ext cx="168" cy="14"/>
              </a:xfrm>
              <a:custGeom>
                <a:avLst/>
                <a:gdLst/>
                <a:ahLst/>
                <a:cxnLst>
                  <a:cxn ang="0">
                    <a:pos x="2650" y="0"/>
                  </a:cxn>
                  <a:cxn ang="0">
                    <a:pos x="2416" y="55"/>
                  </a:cxn>
                  <a:cxn ang="0">
                    <a:pos x="2190" y="102"/>
                  </a:cxn>
                  <a:cxn ang="0">
                    <a:pos x="1956" y="133"/>
                  </a:cxn>
                  <a:cxn ang="0">
                    <a:pos x="1729" y="149"/>
                  </a:cxn>
                  <a:cxn ang="0">
                    <a:pos x="1504" y="164"/>
                  </a:cxn>
                  <a:cxn ang="0">
                    <a:pos x="1293" y="164"/>
                  </a:cxn>
                  <a:cxn ang="0">
                    <a:pos x="1083" y="164"/>
                  </a:cxn>
                  <a:cxn ang="0">
                    <a:pos x="896" y="149"/>
                  </a:cxn>
                  <a:cxn ang="0">
                    <a:pos x="545" y="126"/>
                  </a:cxn>
                  <a:cxn ang="0">
                    <a:pos x="280" y="86"/>
                  </a:cxn>
                  <a:cxn ang="0">
                    <a:pos x="101" y="63"/>
                  </a:cxn>
                  <a:cxn ang="0">
                    <a:pos x="38" y="47"/>
                  </a:cxn>
                  <a:cxn ang="0">
                    <a:pos x="23" y="47"/>
                  </a:cxn>
                  <a:cxn ang="0">
                    <a:pos x="15" y="55"/>
                  </a:cxn>
                  <a:cxn ang="0">
                    <a:pos x="0" y="63"/>
                  </a:cxn>
                  <a:cxn ang="0">
                    <a:pos x="0" y="70"/>
                  </a:cxn>
                  <a:cxn ang="0">
                    <a:pos x="0" y="86"/>
                  </a:cxn>
                  <a:cxn ang="0">
                    <a:pos x="0" y="94"/>
                  </a:cxn>
                  <a:cxn ang="0">
                    <a:pos x="7" y="110"/>
                  </a:cxn>
                  <a:cxn ang="0">
                    <a:pos x="23" y="110"/>
                  </a:cxn>
                  <a:cxn ang="0">
                    <a:pos x="93" y="126"/>
                  </a:cxn>
                  <a:cxn ang="0">
                    <a:pos x="264" y="157"/>
                  </a:cxn>
                  <a:cxn ang="0">
                    <a:pos x="538" y="187"/>
                  </a:cxn>
                  <a:cxn ang="0">
                    <a:pos x="887" y="219"/>
                  </a:cxn>
                  <a:cxn ang="0">
                    <a:pos x="1083" y="227"/>
                  </a:cxn>
                  <a:cxn ang="0">
                    <a:pos x="1293" y="227"/>
                  </a:cxn>
                  <a:cxn ang="0">
                    <a:pos x="1511" y="227"/>
                  </a:cxn>
                  <a:cxn ang="0">
                    <a:pos x="1738" y="211"/>
                  </a:cxn>
                  <a:cxn ang="0">
                    <a:pos x="1963" y="196"/>
                  </a:cxn>
                  <a:cxn ang="0">
                    <a:pos x="2197" y="164"/>
                  </a:cxn>
                  <a:cxn ang="0">
                    <a:pos x="2431" y="117"/>
                  </a:cxn>
                  <a:cxn ang="0">
                    <a:pos x="2665" y="63"/>
                  </a:cxn>
                  <a:cxn ang="0">
                    <a:pos x="2673" y="55"/>
                  </a:cxn>
                  <a:cxn ang="0">
                    <a:pos x="2681" y="47"/>
                  </a:cxn>
                  <a:cxn ang="0">
                    <a:pos x="2688" y="32"/>
                  </a:cxn>
                  <a:cxn ang="0">
                    <a:pos x="2688" y="24"/>
                  </a:cxn>
                  <a:cxn ang="0">
                    <a:pos x="2681" y="9"/>
                  </a:cxn>
                  <a:cxn ang="0">
                    <a:pos x="2673" y="0"/>
                  </a:cxn>
                  <a:cxn ang="0">
                    <a:pos x="2657" y="0"/>
                  </a:cxn>
                  <a:cxn ang="0">
                    <a:pos x="2650" y="0"/>
                  </a:cxn>
                </a:cxnLst>
                <a:rect l="0" t="0" r="r" b="b"/>
                <a:pathLst>
                  <a:path w="2688" h="227">
                    <a:moveTo>
                      <a:pt x="2650" y="0"/>
                    </a:moveTo>
                    <a:lnTo>
                      <a:pt x="2416" y="55"/>
                    </a:lnTo>
                    <a:lnTo>
                      <a:pt x="2190" y="102"/>
                    </a:lnTo>
                    <a:lnTo>
                      <a:pt x="1956" y="133"/>
                    </a:lnTo>
                    <a:lnTo>
                      <a:pt x="1729" y="149"/>
                    </a:lnTo>
                    <a:lnTo>
                      <a:pt x="1504" y="164"/>
                    </a:lnTo>
                    <a:lnTo>
                      <a:pt x="1293" y="164"/>
                    </a:lnTo>
                    <a:lnTo>
                      <a:pt x="1083" y="164"/>
                    </a:lnTo>
                    <a:lnTo>
                      <a:pt x="896" y="149"/>
                    </a:lnTo>
                    <a:lnTo>
                      <a:pt x="545" y="126"/>
                    </a:lnTo>
                    <a:lnTo>
                      <a:pt x="280" y="86"/>
                    </a:lnTo>
                    <a:lnTo>
                      <a:pt x="101" y="63"/>
                    </a:lnTo>
                    <a:lnTo>
                      <a:pt x="38" y="47"/>
                    </a:lnTo>
                    <a:lnTo>
                      <a:pt x="23" y="47"/>
                    </a:lnTo>
                    <a:lnTo>
                      <a:pt x="15" y="55"/>
                    </a:lnTo>
                    <a:lnTo>
                      <a:pt x="0" y="63"/>
                    </a:lnTo>
                    <a:lnTo>
                      <a:pt x="0" y="70"/>
                    </a:lnTo>
                    <a:lnTo>
                      <a:pt x="0" y="86"/>
                    </a:lnTo>
                    <a:lnTo>
                      <a:pt x="0" y="94"/>
                    </a:lnTo>
                    <a:lnTo>
                      <a:pt x="7" y="110"/>
                    </a:lnTo>
                    <a:lnTo>
                      <a:pt x="23" y="110"/>
                    </a:lnTo>
                    <a:lnTo>
                      <a:pt x="93" y="126"/>
                    </a:lnTo>
                    <a:lnTo>
                      <a:pt x="264" y="157"/>
                    </a:lnTo>
                    <a:lnTo>
                      <a:pt x="538" y="187"/>
                    </a:lnTo>
                    <a:lnTo>
                      <a:pt x="887" y="219"/>
                    </a:lnTo>
                    <a:lnTo>
                      <a:pt x="1083" y="227"/>
                    </a:lnTo>
                    <a:lnTo>
                      <a:pt x="1293" y="227"/>
                    </a:lnTo>
                    <a:lnTo>
                      <a:pt x="1511" y="227"/>
                    </a:lnTo>
                    <a:lnTo>
                      <a:pt x="1738" y="211"/>
                    </a:lnTo>
                    <a:lnTo>
                      <a:pt x="1963" y="196"/>
                    </a:lnTo>
                    <a:lnTo>
                      <a:pt x="2197" y="164"/>
                    </a:lnTo>
                    <a:lnTo>
                      <a:pt x="2431" y="117"/>
                    </a:lnTo>
                    <a:lnTo>
                      <a:pt x="2665" y="63"/>
                    </a:lnTo>
                    <a:lnTo>
                      <a:pt x="2673" y="55"/>
                    </a:lnTo>
                    <a:lnTo>
                      <a:pt x="2681" y="47"/>
                    </a:lnTo>
                    <a:lnTo>
                      <a:pt x="2688" y="32"/>
                    </a:lnTo>
                    <a:lnTo>
                      <a:pt x="2688" y="24"/>
                    </a:lnTo>
                    <a:lnTo>
                      <a:pt x="2681" y="9"/>
                    </a:lnTo>
                    <a:lnTo>
                      <a:pt x="2673" y="0"/>
                    </a:lnTo>
                    <a:lnTo>
                      <a:pt x="2657" y="0"/>
                    </a:lnTo>
                    <a:lnTo>
                      <a:pt x="2650" y="0"/>
                    </a:lnTo>
                    <a:close/>
                  </a:path>
                </a:pathLst>
              </a:custGeom>
              <a:solidFill>
                <a:srgbClr val="C29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4" name="Freeform 354"/>
              <p:cNvSpPr>
                <a:spLocks/>
              </p:cNvSpPr>
              <p:nvPr/>
            </p:nvSpPr>
            <p:spPr bwMode="auto">
              <a:xfrm>
                <a:off x="4776" y="1297"/>
                <a:ext cx="166" cy="15"/>
              </a:xfrm>
              <a:custGeom>
                <a:avLst/>
                <a:gdLst/>
                <a:ahLst/>
                <a:cxnLst>
                  <a:cxn ang="0">
                    <a:pos x="2619" y="0"/>
                  </a:cxn>
                  <a:cxn ang="0">
                    <a:pos x="2355" y="62"/>
                  </a:cxn>
                  <a:cxn ang="0">
                    <a:pos x="2097" y="108"/>
                  </a:cxn>
                  <a:cxn ang="0">
                    <a:pos x="1855" y="148"/>
                  </a:cxn>
                  <a:cxn ang="0">
                    <a:pos x="1621" y="164"/>
                  </a:cxn>
                  <a:cxn ang="0">
                    <a:pos x="1396" y="179"/>
                  </a:cxn>
                  <a:cxn ang="0">
                    <a:pos x="1185" y="179"/>
                  </a:cxn>
                  <a:cxn ang="0">
                    <a:pos x="982" y="171"/>
                  </a:cxn>
                  <a:cxn ang="0">
                    <a:pos x="803" y="155"/>
                  </a:cxn>
                  <a:cxn ang="0">
                    <a:pos x="639" y="140"/>
                  </a:cxn>
                  <a:cxn ang="0">
                    <a:pos x="491" y="117"/>
                  </a:cxn>
                  <a:cxn ang="0">
                    <a:pos x="250" y="70"/>
                  </a:cxn>
                  <a:cxn ang="0">
                    <a:pos x="102" y="31"/>
                  </a:cxn>
                  <a:cxn ang="0">
                    <a:pos x="47" y="15"/>
                  </a:cxn>
                  <a:cxn ang="0">
                    <a:pos x="32" y="15"/>
                  </a:cxn>
                  <a:cxn ang="0">
                    <a:pos x="16" y="15"/>
                  </a:cxn>
                  <a:cxn ang="0">
                    <a:pos x="8" y="23"/>
                  </a:cxn>
                  <a:cxn ang="0">
                    <a:pos x="0" y="39"/>
                  </a:cxn>
                  <a:cxn ang="0">
                    <a:pos x="0" y="47"/>
                  </a:cxn>
                  <a:cxn ang="0">
                    <a:pos x="8" y="62"/>
                  </a:cxn>
                  <a:cxn ang="0">
                    <a:pos x="8" y="70"/>
                  </a:cxn>
                  <a:cxn ang="0">
                    <a:pos x="23" y="78"/>
                  </a:cxn>
                  <a:cxn ang="0">
                    <a:pos x="79" y="94"/>
                  </a:cxn>
                  <a:cxn ang="0">
                    <a:pos x="234" y="132"/>
                  </a:cxn>
                  <a:cxn ang="0">
                    <a:pos x="476" y="179"/>
                  </a:cxn>
                  <a:cxn ang="0">
                    <a:pos x="624" y="202"/>
                  </a:cxn>
                  <a:cxn ang="0">
                    <a:pos x="795" y="218"/>
                  </a:cxn>
                  <a:cxn ang="0">
                    <a:pos x="982" y="234"/>
                  </a:cxn>
                  <a:cxn ang="0">
                    <a:pos x="1177" y="241"/>
                  </a:cxn>
                  <a:cxn ang="0">
                    <a:pos x="1396" y="241"/>
                  </a:cxn>
                  <a:cxn ang="0">
                    <a:pos x="1621" y="234"/>
                  </a:cxn>
                  <a:cxn ang="0">
                    <a:pos x="1864" y="211"/>
                  </a:cxn>
                  <a:cxn ang="0">
                    <a:pos x="2112" y="179"/>
                  </a:cxn>
                  <a:cxn ang="0">
                    <a:pos x="2370" y="124"/>
                  </a:cxn>
                  <a:cxn ang="0">
                    <a:pos x="2635" y="62"/>
                  </a:cxn>
                  <a:cxn ang="0">
                    <a:pos x="2643" y="54"/>
                  </a:cxn>
                  <a:cxn ang="0">
                    <a:pos x="2650" y="47"/>
                  </a:cxn>
                  <a:cxn ang="0">
                    <a:pos x="2659" y="31"/>
                  </a:cxn>
                  <a:cxn ang="0">
                    <a:pos x="2659" y="23"/>
                  </a:cxn>
                  <a:cxn ang="0">
                    <a:pos x="2650" y="7"/>
                  </a:cxn>
                  <a:cxn ang="0">
                    <a:pos x="2643" y="0"/>
                  </a:cxn>
                  <a:cxn ang="0">
                    <a:pos x="2627" y="0"/>
                  </a:cxn>
                  <a:cxn ang="0">
                    <a:pos x="2619" y="0"/>
                  </a:cxn>
                </a:cxnLst>
                <a:rect l="0" t="0" r="r" b="b"/>
                <a:pathLst>
                  <a:path w="2659" h="241">
                    <a:moveTo>
                      <a:pt x="2619" y="0"/>
                    </a:moveTo>
                    <a:lnTo>
                      <a:pt x="2355" y="62"/>
                    </a:lnTo>
                    <a:lnTo>
                      <a:pt x="2097" y="108"/>
                    </a:lnTo>
                    <a:lnTo>
                      <a:pt x="1855" y="148"/>
                    </a:lnTo>
                    <a:lnTo>
                      <a:pt x="1621" y="164"/>
                    </a:lnTo>
                    <a:lnTo>
                      <a:pt x="1396" y="179"/>
                    </a:lnTo>
                    <a:lnTo>
                      <a:pt x="1185" y="179"/>
                    </a:lnTo>
                    <a:lnTo>
                      <a:pt x="982" y="171"/>
                    </a:lnTo>
                    <a:lnTo>
                      <a:pt x="803" y="155"/>
                    </a:lnTo>
                    <a:lnTo>
                      <a:pt x="639" y="140"/>
                    </a:lnTo>
                    <a:lnTo>
                      <a:pt x="491" y="117"/>
                    </a:lnTo>
                    <a:lnTo>
                      <a:pt x="250" y="70"/>
                    </a:lnTo>
                    <a:lnTo>
                      <a:pt x="102" y="31"/>
                    </a:lnTo>
                    <a:lnTo>
                      <a:pt x="47" y="15"/>
                    </a:lnTo>
                    <a:lnTo>
                      <a:pt x="32" y="15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8" y="62"/>
                    </a:lnTo>
                    <a:lnTo>
                      <a:pt x="8" y="70"/>
                    </a:lnTo>
                    <a:lnTo>
                      <a:pt x="23" y="78"/>
                    </a:lnTo>
                    <a:lnTo>
                      <a:pt x="79" y="94"/>
                    </a:lnTo>
                    <a:lnTo>
                      <a:pt x="234" y="132"/>
                    </a:lnTo>
                    <a:lnTo>
                      <a:pt x="476" y="179"/>
                    </a:lnTo>
                    <a:lnTo>
                      <a:pt x="624" y="202"/>
                    </a:lnTo>
                    <a:lnTo>
                      <a:pt x="795" y="218"/>
                    </a:lnTo>
                    <a:lnTo>
                      <a:pt x="982" y="234"/>
                    </a:lnTo>
                    <a:lnTo>
                      <a:pt x="1177" y="241"/>
                    </a:lnTo>
                    <a:lnTo>
                      <a:pt x="1396" y="241"/>
                    </a:lnTo>
                    <a:lnTo>
                      <a:pt x="1621" y="234"/>
                    </a:lnTo>
                    <a:lnTo>
                      <a:pt x="1864" y="211"/>
                    </a:lnTo>
                    <a:lnTo>
                      <a:pt x="2112" y="179"/>
                    </a:lnTo>
                    <a:lnTo>
                      <a:pt x="2370" y="124"/>
                    </a:lnTo>
                    <a:lnTo>
                      <a:pt x="2635" y="62"/>
                    </a:lnTo>
                    <a:lnTo>
                      <a:pt x="2643" y="54"/>
                    </a:lnTo>
                    <a:lnTo>
                      <a:pt x="2650" y="47"/>
                    </a:lnTo>
                    <a:lnTo>
                      <a:pt x="2659" y="31"/>
                    </a:lnTo>
                    <a:lnTo>
                      <a:pt x="2659" y="23"/>
                    </a:lnTo>
                    <a:lnTo>
                      <a:pt x="2650" y="7"/>
                    </a:lnTo>
                    <a:lnTo>
                      <a:pt x="2643" y="0"/>
                    </a:lnTo>
                    <a:lnTo>
                      <a:pt x="2627" y="0"/>
                    </a:lnTo>
                    <a:lnTo>
                      <a:pt x="2619" y="0"/>
                    </a:lnTo>
                    <a:close/>
                  </a:path>
                </a:pathLst>
              </a:custGeom>
              <a:solidFill>
                <a:srgbClr val="C29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5" name="Freeform 355"/>
              <p:cNvSpPr>
                <a:spLocks/>
              </p:cNvSpPr>
              <p:nvPr/>
            </p:nvSpPr>
            <p:spPr bwMode="auto">
              <a:xfrm>
                <a:off x="4810" y="1215"/>
                <a:ext cx="24" cy="130"/>
              </a:xfrm>
              <a:custGeom>
                <a:avLst/>
                <a:gdLst/>
                <a:ahLst/>
                <a:cxnLst>
                  <a:cxn ang="0">
                    <a:pos x="327" y="16"/>
                  </a:cxn>
                  <a:cxn ang="0">
                    <a:pos x="296" y="70"/>
                  </a:cxn>
                  <a:cxn ang="0">
                    <a:pos x="218" y="211"/>
                  </a:cxn>
                  <a:cxn ang="0">
                    <a:pos x="180" y="312"/>
                  </a:cxn>
                  <a:cxn ang="0">
                    <a:pos x="133" y="429"/>
                  </a:cxn>
                  <a:cxn ang="0">
                    <a:pos x="93" y="562"/>
                  </a:cxn>
                  <a:cxn ang="0">
                    <a:pos x="55" y="702"/>
                  </a:cxn>
                  <a:cxn ang="0">
                    <a:pos x="16" y="897"/>
                  </a:cxn>
                  <a:cxn ang="0">
                    <a:pos x="8" y="991"/>
                  </a:cxn>
                  <a:cxn ang="0">
                    <a:pos x="0" y="1084"/>
                  </a:cxn>
                  <a:cxn ang="0">
                    <a:pos x="0" y="1178"/>
                  </a:cxn>
                  <a:cxn ang="0">
                    <a:pos x="0" y="1272"/>
                  </a:cxn>
                  <a:cxn ang="0">
                    <a:pos x="16" y="1358"/>
                  </a:cxn>
                  <a:cxn ang="0">
                    <a:pos x="23" y="1443"/>
                  </a:cxn>
                  <a:cxn ang="0">
                    <a:pos x="47" y="1529"/>
                  </a:cxn>
                  <a:cxn ang="0">
                    <a:pos x="70" y="1615"/>
                  </a:cxn>
                  <a:cxn ang="0">
                    <a:pos x="93" y="1693"/>
                  </a:cxn>
                  <a:cxn ang="0">
                    <a:pos x="133" y="1771"/>
                  </a:cxn>
                  <a:cxn ang="0">
                    <a:pos x="171" y="1849"/>
                  </a:cxn>
                  <a:cxn ang="0">
                    <a:pos x="210" y="1927"/>
                  </a:cxn>
                  <a:cxn ang="0">
                    <a:pos x="257" y="1997"/>
                  </a:cxn>
                  <a:cxn ang="0">
                    <a:pos x="311" y="2067"/>
                  </a:cxn>
                  <a:cxn ang="0">
                    <a:pos x="320" y="2075"/>
                  </a:cxn>
                  <a:cxn ang="0">
                    <a:pos x="335" y="2075"/>
                  </a:cxn>
                  <a:cxn ang="0">
                    <a:pos x="343" y="2075"/>
                  </a:cxn>
                  <a:cxn ang="0">
                    <a:pos x="358" y="2067"/>
                  </a:cxn>
                  <a:cxn ang="0">
                    <a:pos x="367" y="2060"/>
                  </a:cxn>
                  <a:cxn ang="0">
                    <a:pos x="367" y="2051"/>
                  </a:cxn>
                  <a:cxn ang="0">
                    <a:pos x="367" y="2037"/>
                  </a:cxn>
                  <a:cxn ang="0">
                    <a:pos x="358" y="2028"/>
                  </a:cxn>
                  <a:cxn ang="0">
                    <a:pos x="311" y="1958"/>
                  </a:cxn>
                  <a:cxn ang="0">
                    <a:pos x="265" y="1888"/>
                  </a:cxn>
                  <a:cxn ang="0">
                    <a:pos x="226" y="1817"/>
                  </a:cxn>
                  <a:cxn ang="0">
                    <a:pos x="187" y="1747"/>
                  </a:cxn>
                  <a:cxn ang="0">
                    <a:pos x="156" y="1669"/>
                  </a:cxn>
                  <a:cxn ang="0">
                    <a:pos x="133" y="1592"/>
                  </a:cxn>
                  <a:cxn ang="0">
                    <a:pos x="109" y="1513"/>
                  </a:cxn>
                  <a:cxn ang="0">
                    <a:pos x="86" y="1428"/>
                  </a:cxn>
                  <a:cxn ang="0">
                    <a:pos x="77" y="1350"/>
                  </a:cxn>
                  <a:cxn ang="0">
                    <a:pos x="70" y="1264"/>
                  </a:cxn>
                  <a:cxn ang="0">
                    <a:pos x="63" y="1178"/>
                  </a:cxn>
                  <a:cxn ang="0">
                    <a:pos x="63" y="1093"/>
                  </a:cxn>
                  <a:cxn ang="0">
                    <a:pos x="77" y="905"/>
                  </a:cxn>
                  <a:cxn ang="0">
                    <a:pos x="117" y="718"/>
                  </a:cxn>
                  <a:cxn ang="0">
                    <a:pos x="148" y="578"/>
                  </a:cxn>
                  <a:cxn ang="0">
                    <a:pos x="194" y="452"/>
                  </a:cxn>
                  <a:cxn ang="0">
                    <a:pos x="234" y="335"/>
                  </a:cxn>
                  <a:cxn ang="0">
                    <a:pos x="281" y="242"/>
                  </a:cxn>
                  <a:cxn ang="0">
                    <a:pos x="351" y="101"/>
                  </a:cxn>
                  <a:cxn ang="0">
                    <a:pos x="382" y="47"/>
                  </a:cxn>
                  <a:cxn ang="0">
                    <a:pos x="382" y="39"/>
                  </a:cxn>
                  <a:cxn ang="0">
                    <a:pos x="382" y="23"/>
                  </a:cxn>
                  <a:cxn ang="0">
                    <a:pos x="382" y="7"/>
                  </a:cxn>
                  <a:cxn ang="0">
                    <a:pos x="374" y="0"/>
                  </a:cxn>
                  <a:cxn ang="0">
                    <a:pos x="358" y="0"/>
                  </a:cxn>
                  <a:cxn ang="0">
                    <a:pos x="343" y="0"/>
                  </a:cxn>
                  <a:cxn ang="0">
                    <a:pos x="335" y="0"/>
                  </a:cxn>
                  <a:cxn ang="0">
                    <a:pos x="327" y="16"/>
                  </a:cxn>
                </a:cxnLst>
                <a:rect l="0" t="0" r="r" b="b"/>
                <a:pathLst>
                  <a:path w="382" h="2075">
                    <a:moveTo>
                      <a:pt x="327" y="16"/>
                    </a:moveTo>
                    <a:lnTo>
                      <a:pt x="296" y="70"/>
                    </a:lnTo>
                    <a:lnTo>
                      <a:pt x="218" y="211"/>
                    </a:lnTo>
                    <a:lnTo>
                      <a:pt x="180" y="312"/>
                    </a:lnTo>
                    <a:lnTo>
                      <a:pt x="133" y="429"/>
                    </a:lnTo>
                    <a:lnTo>
                      <a:pt x="93" y="562"/>
                    </a:lnTo>
                    <a:lnTo>
                      <a:pt x="55" y="702"/>
                    </a:lnTo>
                    <a:lnTo>
                      <a:pt x="16" y="897"/>
                    </a:lnTo>
                    <a:lnTo>
                      <a:pt x="8" y="991"/>
                    </a:lnTo>
                    <a:lnTo>
                      <a:pt x="0" y="1084"/>
                    </a:lnTo>
                    <a:lnTo>
                      <a:pt x="0" y="1178"/>
                    </a:lnTo>
                    <a:lnTo>
                      <a:pt x="0" y="1272"/>
                    </a:lnTo>
                    <a:lnTo>
                      <a:pt x="16" y="1358"/>
                    </a:lnTo>
                    <a:lnTo>
                      <a:pt x="23" y="1443"/>
                    </a:lnTo>
                    <a:lnTo>
                      <a:pt x="47" y="1529"/>
                    </a:lnTo>
                    <a:lnTo>
                      <a:pt x="70" y="1615"/>
                    </a:lnTo>
                    <a:lnTo>
                      <a:pt x="93" y="1693"/>
                    </a:lnTo>
                    <a:lnTo>
                      <a:pt x="133" y="1771"/>
                    </a:lnTo>
                    <a:lnTo>
                      <a:pt x="171" y="1849"/>
                    </a:lnTo>
                    <a:lnTo>
                      <a:pt x="210" y="1927"/>
                    </a:lnTo>
                    <a:lnTo>
                      <a:pt x="257" y="1997"/>
                    </a:lnTo>
                    <a:lnTo>
                      <a:pt x="311" y="2067"/>
                    </a:lnTo>
                    <a:lnTo>
                      <a:pt x="320" y="2075"/>
                    </a:lnTo>
                    <a:lnTo>
                      <a:pt x="335" y="2075"/>
                    </a:lnTo>
                    <a:lnTo>
                      <a:pt x="343" y="2075"/>
                    </a:lnTo>
                    <a:lnTo>
                      <a:pt x="358" y="2067"/>
                    </a:lnTo>
                    <a:lnTo>
                      <a:pt x="367" y="2060"/>
                    </a:lnTo>
                    <a:lnTo>
                      <a:pt x="367" y="2051"/>
                    </a:lnTo>
                    <a:lnTo>
                      <a:pt x="367" y="2037"/>
                    </a:lnTo>
                    <a:lnTo>
                      <a:pt x="358" y="2028"/>
                    </a:lnTo>
                    <a:lnTo>
                      <a:pt x="311" y="1958"/>
                    </a:lnTo>
                    <a:lnTo>
                      <a:pt x="265" y="1888"/>
                    </a:lnTo>
                    <a:lnTo>
                      <a:pt x="226" y="1817"/>
                    </a:lnTo>
                    <a:lnTo>
                      <a:pt x="187" y="1747"/>
                    </a:lnTo>
                    <a:lnTo>
                      <a:pt x="156" y="1669"/>
                    </a:lnTo>
                    <a:lnTo>
                      <a:pt x="133" y="1592"/>
                    </a:lnTo>
                    <a:lnTo>
                      <a:pt x="109" y="1513"/>
                    </a:lnTo>
                    <a:lnTo>
                      <a:pt x="86" y="1428"/>
                    </a:lnTo>
                    <a:lnTo>
                      <a:pt x="77" y="1350"/>
                    </a:lnTo>
                    <a:lnTo>
                      <a:pt x="70" y="1264"/>
                    </a:lnTo>
                    <a:lnTo>
                      <a:pt x="63" y="1178"/>
                    </a:lnTo>
                    <a:lnTo>
                      <a:pt x="63" y="1093"/>
                    </a:lnTo>
                    <a:lnTo>
                      <a:pt x="77" y="905"/>
                    </a:lnTo>
                    <a:lnTo>
                      <a:pt x="117" y="718"/>
                    </a:lnTo>
                    <a:lnTo>
                      <a:pt x="148" y="578"/>
                    </a:lnTo>
                    <a:lnTo>
                      <a:pt x="194" y="452"/>
                    </a:lnTo>
                    <a:lnTo>
                      <a:pt x="234" y="335"/>
                    </a:lnTo>
                    <a:lnTo>
                      <a:pt x="281" y="242"/>
                    </a:lnTo>
                    <a:lnTo>
                      <a:pt x="351" y="101"/>
                    </a:lnTo>
                    <a:lnTo>
                      <a:pt x="382" y="47"/>
                    </a:lnTo>
                    <a:lnTo>
                      <a:pt x="382" y="39"/>
                    </a:lnTo>
                    <a:lnTo>
                      <a:pt x="382" y="23"/>
                    </a:lnTo>
                    <a:lnTo>
                      <a:pt x="382" y="7"/>
                    </a:lnTo>
                    <a:lnTo>
                      <a:pt x="374" y="0"/>
                    </a:lnTo>
                    <a:lnTo>
                      <a:pt x="358" y="0"/>
                    </a:lnTo>
                    <a:lnTo>
                      <a:pt x="343" y="0"/>
                    </a:lnTo>
                    <a:lnTo>
                      <a:pt x="335" y="0"/>
                    </a:lnTo>
                    <a:lnTo>
                      <a:pt x="327" y="16"/>
                    </a:lnTo>
                    <a:close/>
                  </a:path>
                </a:pathLst>
              </a:custGeom>
              <a:solidFill>
                <a:srgbClr val="C29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6" name="Freeform 356"/>
              <p:cNvSpPr>
                <a:spLocks/>
              </p:cNvSpPr>
              <p:nvPr/>
            </p:nvSpPr>
            <p:spPr bwMode="auto">
              <a:xfrm>
                <a:off x="4868" y="1210"/>
                <a:ext cx="32" cy="136"/>
              </a:xfrm>
              <a:custGeom>
                <a:avLst/>
                <a:gdLst/>
                <a:ahLst/>
                <a:cxnLst>
                  <a:cxn ang="0">
                    <a:pos x="7" y="8"/>
                  </a:cxn>
                  <a:cxn ang="0">
                    <a:pos x="0" y="15"/>
                  </a:cxn>
                  <a:cxn ang="0">
                    <a:pos x="0" y="31"/>
                  </a:cxn>
                  <a:cxn ang="0">
                    <a:pos x="0" y="39"/>
                  </a:cxn>
                  <a:cxn ang="0">
                    <a:pos x="7" y="55"/>
                  </a:cxn>
                  <a:cxn ang="0">
                    <a:pos x="38" y="94"/>
                  </a:cxn>
                  <a:cxn ang="0">
                    <a:pos x="124" y="218"/>
                  </a:cxn>
                  <a:cxn ang="0">
                    <a:pos x="179" y="305"/>
                  </a:cxn>
                  <a:cxn ang="0">
                    <a:pos x="234" y="406"/>
                  </a:cxn>
                  <a:cxn ang="0">
                    <a:pos x="288" y="530"/>
                  </a:cxn>
                  <a:cxn ang="0">
                    <a:pos x="342" y="663"/>
                  </a:cxn>
                  <a:cxn ang="0">
                    <a:pos x="389" y="796"/>
                  </a:cxn>
                  <a:cxn ang="0">
                    <a:pos x="421" y="952"/>
                  </a:cxn>
                  <a:cxn ang="0">
                    <a:pos x="444" y="1115"/>
                  </a:cxn>
                  <a:cxn ang="0">
                    <a:pos x="452" y="1295"/>
                  </a:cxn>
                  <a:cxn ang="0">
                    <a:pos x="452" y="1389"/>
                  </a:cxn>
                  <a:cxn ang="0">
                    <a:pos x="444" y="1490"/>
                  </a:cxn>
                  <a:cxn ang="0">
                    <a:pos x="428" y="1591"/>
                  </a:cxn>
                  <a:cxn ang="0">
                    <a:pos x="412" y="1693"/>
                  </a:cxn>
                  <a:cxn ang="0">
                    <a:pos x="382" y="1802"/>
                  </a:cxn>
                  <a:cxn ang="0">
                    <a:pos x="351" y="1904"/>
                  </a:cxn>
                  <a:cxn ang="0">
                    <a:pos x="304" y="2012"/>
                  </a:cxn>
                  <a:cxn ang="0">
                    <a:pos x="257" y="2129"/>
                  </a:cxn>
                  <a:cxn ang="0">
                    <a:pos x="249" y="2138"/>
                  </a:cxn>
                  <a:cxn ang="0">
                    <a:pos x="257" y="2153"/>
                  </a:cxn>
                  <a:cxn ang="0">
                    <a:pos x="257" y="2161"/>
                  </a:cxn>
                  <a:cxn ang="0">
                    <a:pos x="272" y="2169"/>
                  </a:cxn>
                  <a:cxn ang="0">
                    <a:pos x="281" y="2176"/>
                  </a:cxn>
                  <a:cxn ang="0">
                    <a:pos x="295" y="2169"/>
                  </a:cxn>
                  <a:cxn ang="0">
                    <a:pos x="304" y="2169"/>
                  </a:cxn>
                  <a:cxn ang="0">
                    <a:pos x="311" y="2153"/>
                  </a:cxn>
                  <a:cxn ang="0">
                    <a:pos x="366" y="2044"/>
                  </a:cxn>
                  <a:cxn ang="0">
                    <a:pos x="412" y="1927"/>
                  </a:cxn>
                  <a:cxn ang="0">
                    <a:pos x="444" y="1818"/>
                  </a:cxn>
                  <a:cxn ang="0">
                    <a:pos x="475" y="1708"/>
                  </a:cxn>
                  <a:cxn ang="0">
                    <a:pos x="491" y="1600"/>
                  </a:cxn>
                  <a:cxn ang="0">
                    <a:pos x="506" y="1497"/>
                  </a:cxn>
                  <a:cxn ang="0">
                    <a:pos x="514" y="1396"/>
                  </a:cxn>
                  <a:cxn ang="0">
                    <a:pos x="522" y="1295"/>
                  </a:cxn>
                  <a:cxn ang="0">
                    <a:pos x="514" y="1202"/>
                  </a:cxn>
                  <a:cxn ang="0">
                    <a:pos x="514" y="1108"/>
                  </a:cxn>
                  <a:cxn ang="0">
                    <a:pos x="483" y="937"/>
                  </a:cxn>
                  <a:cxn ang="0">
                    <a:pos x="452" y="773"/>
                  </a:cxn>
                  <a:cxn ang="0">
                    <a:pos x="405" y="632"/>
                  </a:cxn>
                  <a:cxn ang="0">
                    <a:pos x="351" y="499"/>
                  </a:cxn>
                  <a:cxn ang="0">
                    <a:pos x="295" y="375"/>
                  </a:cxn>
                  <a:cxn ang="0">
                    <a:pos x="234" y="273"/>
                  </a:cxn>
                  <a:cxn ang="0">
                    <a:pos x="179" y="179"/>
                  </a:cxn>
                  <a:cxn ang="0">
                    <a:pos x="94" y="55"/>
                  </a:cxn>
                  <a:cxn ang="0">
                    <a:pos x="54" y="8"/>
                  </a:cxn>
                  <a:cxn ang="0">
                    <a:pos x="47" y="0"/>
                  </a:cxn>
                  <a:cxn ang="0">
                    <a:pos x="31" y="0"/>
                  </a:cxn>
                  <a:cxn ang="0">
                    <a:pos x="15" y="0"/>
                  </a:cxn>
                  <a:cxn ang="0">
                    <a:pos x="7" y="8"/>
                  </a:cxn>
                </a:cxnLst>
                <a:rect l="0" t="0" r="r" b="b"/>
                <a:pathLst>
                  <a:path w="522" h="2176">
                    <a:moveTo>
                      <a:pt x="7" y="8"/>
                    </a:moveTo>
                    <a:lnTo>
                      <a:pt x="0" y="1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7" y="55"/>
                    </a:lnTo>
                    <a:lnTo>
                      <a:pt x="38" y="94"/>
                    </a:lnTo>
                    <a:lnTo>
                      <a:pt x="124" y="218"/>
                    </a:lnTo>
                    <a:lnTo>
                      <a:pt x="179" y="305"/>
                    </a:lnTo>
                    <a:lnTo>
                      <a:pt x="234" y="406"/>
                    </a:lnTo>
                    <a:lnTo>
                      <a:pt x="288" y="530"/>
                    </a:lnTo>
                    <a:lnTo>
                      <a:pt x="342" y="663"/>
                    </a:lnTo>
                    <a:lnTo>
                      <a:pt x="389" y="796"/>
                    </a:lnTo>
                    <a:lnTo>
                      <a:pt x="421" y="952"/>
                    </a:lnTo>
                    <a:lnTo>
                      <a:pt x="444" y="1115"/>
                    </a:lnTo>
                    <a:lnTo>
                      <a:pt x="452" y="1295"/>
                    </a:lnTo>
                    <a:lnTo>
                      <a:pt x="452" y="1389"/>
                    </a:lnTo>
                    <a:lnTo>
                      <a:pt x="444" y="1490"/>
                    </a:lnTo>
                    <a:lnTo>
                      <a:pt x="428" y="1591"/>
                    </a:lnTo>
                    <a:lnTo>
                      <a:pt x="412" y="1693"/>
                    </a:lnTo>
                    <a:lnTo>
                      <a:pt x="382" y="1802"/>
                    </a:lnTo>
                    <a:lnTo>
                      <a:pt x="351" y="1904"/>
                    </a:lnTo>
                    <a:lnTo>
                      <a:pt x="304" y="2012"/>
                    </a:lnTo>
                    <a:lnTo>
                      <a:pt x="257" y="2129"/>
                    </a:lnTo>
                    <a:lnTo>
                      <a:pt x="249" y="2138"/>
                    </a:lnTo>
                    <a:lnTo>
                      <a:pt x="257" y="2153"/>
                    </a:lnTo>
                    <a:lnTo>
                      <a:pt x="257" y="2161"/>
                    </a:lnTo>
                    <a:lnTo>
                      <a:pt x="272" y="2169"/>
                    </a:lnTo>
                    <a:lnTo>
                      <a:pt x="281" y="2176"/>
                    </a:lnTo>
                    <a:lnTo>
                      <a:pt x="295" y="2169"/>
                    </a:lnTo>
                    <a:lnTo>
                      <a:pt x="304" y="2169"/>
                    </a:lnTo>
                    <a:lnTo>
                      <a:pt x="311" y="2153"/>
                    </a:lnTo>
                    <a:lnTo>
                      <a:pt x="366" y="2044"/>
                    </a:lnTo>
                    <a:lnTo>
                      <a:pt x="412" y="1927"/>
                    </a:lnTo>
                    <a:lnTo>
                      <a:pt x="444" y="1818"/>
                    </a:lnTo>
                    <a:lnTo>
                      <a:pt x="475" y="1708"/>
                    </a:lnTo>
                    <a:lnTo>
                      <a:pt x="491" y="1600"/>
                    </a:lnTo>
                    <a:lnTo>
                      <a:pt x="506" y="1497"/>
                    </a:lnTo>
                    <a:lnTo>
                      <a:pt x="514" y="1396"/>
                    </a:lnTo>
                    <a:lnTo>
                      <a:pt x="522" y="1295"/>
                    </a:lnTo>
                    <a:lnTo>
                      <a:pt x="514" y="1202"/>
                    </a:lnTo>
                    <a:lnTo>
                      <a:pt x="514" y="1108"/>
                    </a:lnTo>
                    <a:lnTo>
                      <a:pt x="483" y="937"/>
                    </a:lnTo>
                    <a:lnTo>
                      <a:pt x="452" y="773"/>
                    </a:lnTo>
                    <a:lnTo>
                      <a:pt x="405" y="632"/>
                    </a:lnTo>
                    <a:lnTo>
                      <a:pt x="351" y="499"/>
                    </a:lnTo>
                    <a:lnTo>
                      <a:pt x="295" y="375"/>
                    </a:lnTo>
                    <a:lnTo>
                      <a:pt x="234" y="273"/>
                    </a:lnTo>
                    <a:lnTo>
                      <a:pt x="179" y="179"/>
                    </a:lnTo>
                    <a:lnTo>
                      <a:pt x="94" y="55"/>
                    </a:lnTo>
                    <a:lnTo>
                      <a:pt x="54" y="8"/>
                    </a:lnTo>
                    <a:lnTo>
                      <a:pt x="47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C29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7" name="Freeform 357"/>
              <p:cNvSpPr>
                <a:spLocks/>
              </p:cNvSpPr>
              <p:nvPr/>
            </p:nvSpPr>
            <p:spPr bwMode="auto">
              <a:xfrm>
                <a:off x="4772" y="1260"/>
                <a:ext cx="168" cy="15"/>
              </a:xfrm>
              <a:custGeom>
                <a:avLst/>
                <a:gdLst/>
                <a:ahLst/>
                <a:cxnLst>
                  <a:cxn ang="0">
                    <a:pos x="2651" y="0"/>
                  </a:cxn>
                  <a:cxn ang="0">
                    <a:pos x="2424" y="62"/>
                  </a:cxn>
                  <a:cxn ang="0">
                    <a:pos x="2190" y="101"/>
                  </a:cxn>
                  <a:cxn ang="0">
                    <a:pos x="1964" y="132"/>
                  </a:cxn>
                  <a:cxn ang="0">
                    <a:pos x="1730" y="156"/>
                  </a:cxn>
                  <a:cxn ang="0">
                    <a:pos x="1512" y="164"/>
                  </a:cxn>
                  <a:cxn ang="0">
                    <a:pos x="1294" y="172"/>
                  </a:cxn>
                  <a:cxn ang="0">
                    <a:pos x="1091" y="164"/>
                  </a:cxn>
                  <a:cxn ang="0">
                    <a:pos x="896" y="156"/>
                  </a:cxn>
                  <a:cxn ang="0">
                    <a:pos x="553" y="132"/>
                  </a:cxn>
                  <a:cxn ang="0">
                    <a:pos x="280" y="94"/>
                  </a:cxn>
                  <a:cxn ang="0">
                    <a:pos x="109" y="62"/>
                  </a:cxn>
                  <a:cxn ang="0">
                    <a:pos x="39" y="54"/>
                  </a:cxn>
                  <a:cxn ang="0">
                    <a:pos x="31" y="54"/>
                  </a:cxn>
                  <a:cxn ang="0">
                    <a:pos x="15" y="54"/>
                  </a:cxn>
                  <a:cxn ang="0">
                    <a:pos x="8" y="62"/>
                  </a:cxn>
                  <a:cxn ang="0">
                    <a:pos x="0" y="78"/>
                  </a:cxn>
                  <a:cxn ang="0">
                    <a:pos x="0" y="94"/>
                  </a:cxn>
                  <a:cxn ang="0">
                    <a:pos x="8" y="101"/>
                  </a:cxn>
                  <a:cxn ang="0">
                    <a:pos x="15" y="109"/>
                  </a:cxn>
                  <a:cxn ang="0">
                    <a:pos x="31" y="117"/>
                  </a:cxn>
                  <a:cxn ang="0">
                    <a:pos x="94" y="132"/>
                  </a:cxn>
                  <a:cxn ang="0">
                    <a:pos x="272" y="156"/>
                  </a:cxn>
                  <a:cxn ang="0">
                    <a:pos x="546" y="195"/>
                  </a:cxn>
                  <a:cxn ang="0">
                    <a:pos x="896" y="226"/>
                  </a:cxn>
                  <a:cxn ang="0">
                    <a:pos x="1091" y="234"/>
                  </a:cxn>
                  <a:cxn ang="0">
                    <a:pos x="1294" y="234"/>
                  </a:cxn>
                  <a:cxn ang="0">
                    <a:pos x="1512" y="234"/>
                  </a:cxn>
                  <a:cxn ang="0">
                    <a:pos x="1738" y="218"/>
                  </a:cxn>
                  <a:cxn ang="0">
                    <a:pos x="1972" y="202"/>
                  </a:cxn>
                  <a:cxn ang="0">
                    <a:pos x="2206" y="164"/>
                  </a:cxn>
                  <a:cxn ang="0">
                    <a:pos x="2440" y="125"/>
                  </a:cxn>
                  <a:cxn ang="0">
                    <a:pos x="2665" y="62"/>
                  </a:cxn>
                  <a:cxn ang="0">
                    <a:pos x="2681" y="62"/>
                  </a:cxn>
                  <a:cxn ang="0">
                    <a:pos x="2689" y="47"/>
                  </a:cxn>
                  <a:cxn ang="0">
                    <a:pos x="2689" y="39"/>
                  </a:cxn>
                  <a:cxn ang="0">
                    <a:pos x="2689" y="24"/>
                  </a:cxn>
                  <a:cxn ang="0">
                    <a:pos x="2681" y="15"/>
                  </a:cxn>
                  <a:cxn ang="0">
                    <a:pos x="2674" y="8"/>
                  </a:cxn>
                  <a:cxn ang="0">
                    <a:pos x="2665" y="0"/>
                  </a:cxn>
                  <a:cxn ang="0">
                    <a:pos x="2651" y="0"/>
                  </a:cxn>
                </a:cxnLst>
                <a:rect l="0" t="0" r="r" b="b"/>
                <a:pathLst>
                  <a:path w="2689" h="234">
                    <a:moveTo>
                      <a:pt x="2651" y="0"/>
                    </a:moveTo>
                    <a:lnTo>
                      <a:pt x="2424" y="62"/>
                    </a:lnTo>
                    <a:lnTo>
                      <a:pt x="2190" y="101"/>
                    </a:lnTo>
                    <a:lnTo>
                      <a:pt x="1964" y="132"/>
                    </a:lnTo>
                    <a:lnTo>
                      <a:pt x="1730" y="156"/>
                    </a:lnTo>
                    <a:lnTo>
                      <a:pt x="1512" y="164"/>
                    </a:lnTo>
                    <a:lnTo>
                      <a:pt x="1294" y="172"/>
                    </a:lnTo>
                    <a:lnTo>
                      <a:pt x="1091" y="164"/>
                    </a:lnTo>
                    <a:lnTo>
                      <a:pt x="896" y="156"/>
                    </a:lnTo>
                    <a:lnTo>
                      <a:pt x="553" y="132"/>
                    </a:lnTo>
                    <a:lnTo>
                      <a:pt x="280" y="94"/>
                    </a:lnTo>
                    <a:lnTo>
                      <a:pt x="109" y="62"/>
                    </a:lnTo>
                    <a:lnTo>
                      <a:pt x="39" y="54"/>
                    </a:lnTo>
                    <a:lnTo>
                      <a:pt x="31" y="54"/>
                    </a:lnTo>
                    <a:lnTo>
                      <a:pt x="15" y="54"/>
                    </a:lnTo>
                    <a:lnTo>
                      <a:pt x="8" y="62"/>
                    </a:lnTo>
                    <a:lnTo>
                      <a:pt x="0" y="78"/>
                    </a:lnTo>
                    <a:lnTo>
                      <a:pt x="0" y="94"/>
                    </a:lnTo>
                    <a:lnTo>
                      <a:pt x="8" y="101"/>
                    </a:lnTo>
                    <a:lnTo>
                      <a:pt x="15" y="109"/>
                    </a:lnTo>
                    <a:lnTo>
                      <a:pt x="31" y="117"/>
                    </a:lnTo>
                    <a:lnTo>
                      <a:pt x="94" y="132"/>
                    </a:lnTo>
                    <a:lnTo>
                      <a:pt x="272" y="156"/>
                    </a:lnTo>
                    <a:lnTo>
                      <a:pt x="546" y="195"/>
                    </a:lnTo>
                    <a:lnTo>
                      <a:pt x="896" y="226"/>
                    </a:lnTo>
                    <a:lnTo>
                      <a:pt x="1091" y="234"/>
                    </a:lnTo>
                    <a:lnTo>
                      <a:pt x="1294" y="234"/>
                    </a:lnTo>
                    <a:lnTo>
                      <a:pt x="1512" y="234"/>
                    </a:lnTo>
                    <a:lnTo>
                      <a:pt x="1738" y="218"/>
                    </a:lnTo>
                    <a:lnTo>
                      <a:pt x="1972" y="202"/>
                    </a:lnTo>
                    <a:lnTo>
                      <a:pt x="2206" y="164"/>
                    </a:lnTo>
                    <a:lnTo>
                      <a:pt x="2440" y="125"/>
                    </a:lnTo>
                    <a:lnTo>
                      <a:pt x="2665" y="62"/>
                    </a:lnTo>
                    <a:lnTo>
                      <a:pt x="2681" y="62"/>
                    </a:lnTo>
                    <a:lnTo>
                      <a:pt x="2689" y="47"/>
                    </a:lnTo>
                    <a:lnTo>
                      <a:pt x="2689" y="39"/>
                    </a:lnTo>
                    <a:lnTo>
                      <a:pt x="2689" y="24"/>
                    </a:lnTo>
                    <a:lnTo>
                      <a:pt x="2681" y="15"/>
                    </a:lnTo>
                    <a:lnTo>
                      <a:pt x="2674" y="8"/>
                    </a:lnTo>
                    <a:lnTo>
                      <a:pt x="2665" y="0"/>
                    </a:lnTo>
                    <a:lnTo>
                      <a:pt x="2651" y="0"/>
                    </a:lnTo>
                    <a:close/>
                  </a:path>
                </a:pathLst>
              </a:custGeom>
              <a:solidFill>
                <a:srgbClr val="FFC2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8" name="Freeform 358"/>
              <p:cNvSpPr>
                <a:spLocks/>
              </p:cNvSpPr>
              <p:nvPr/>
            </p:nvSpPr>
            <p:spPr bwMode="auto">
              <a:xfrm>
                <a:off x="4775" y="1296"/>
                <a:ext cx="166" cy="16"/>
              </a:xfrm>
              <a:custGeom>
                <a:avLst/>
                <a:gdLst/>
                <a:ahLst/>
                <a:cxnLst>
                  <a:cxn ang="0">
                    <a:pos x="2611" y="0"/>
                  </a:cxn>
                  <a:cxn ang="0">
                    <a:pos x="2346" y="70"/>
                  </a:cxn>
                  <a:cxn ang="0">
                    <a:pos x="2096" y="117"/>
                  </a:cxn>
                  <a:cxn ang="0">
                    <a:pos x="1847" y="148"/>
                  </a:cxn>
                  <a:cxn ang="0">
                    <a:pos x="1613" y="171"/>
                  </a:cxn>
                  <a:cxn ang="0">
                    <a:pos x="1387" y="180"/>
                  </a:cxn>
                  <a:cxn ang="0">
                    <a:pos x="1177" y="180"/>
                  </a:cxn>
                  <a:cxn ang="0">
                    <a:pos x="981" y="171"/>
                  </a:cxn>
                  <a:cxn ang="0">
                    <a:pos x="794" y="164"/>
                  </a:cxn>
                  <a:cxn ang="0">
                    <a:pos x="630" y="140"/>
                  </a:cxn>
                  <a:cxn ang="0">
                    <a:pos x="483" y="117"/>
                  </a:cxn>
                  <a:cxn ang="0">
                    <a:pos x="249" y="78"/>
                  </a:cxn>
                  <a:cxn ang="0">
                    <a:pos x="94" y="39"/>
                  </a:cxn>
                  <a:cxn ang="0">
                    <a:pos x="38" y="23"/>
                  </a:cxn>
                  <a:cxn ang="0">
                    <a:pos x="23" y="16"/>
                  </a:cxn>
                  <a:cxn ang="0">
                    <a:pos x="15" y="23"/>
                  </a:cxn>
                  <a:cxn ang="0">
                    <a:pos x="7" y="31"/>
                  </a:cxn>
                  <a:cxn ang="0">
                    <a:pos x="0" y="39"/>
                  </a:cxn>
                  <a:cxn ang="0">
                    <a:pos x="0" y="55"/>
                  </a:cxn>
                  <a:cxn ang="0">
                    <a:pos x="0" y="70"/>
                  </a:cxn>
                  <a:cxn ang="0">
                    <a:pos x="7" y="78"/>
                  </a:cxn>
                  <a:cxn ang="0">
                    <a:pos x="15" y="86"/>
                  </a:cxn>
                  <a:cxn ang="0">
                    <a:pos x="78" y="102"/>
                  </a:cxn>
                  <a:cxn ang="0">
                    <a:pos x="225" y="140"/>
                  </a:cxn>
                  <a:cxn ang="0">
                    <a:pos x="468" y="187"/>
                  </a:cxn>
                  <a:cxn ang="0">
                    <a:pos x="623" y="203"/>
                  </a:cxn>
                  <a:cxn ang="0">
                    <a:pos x="787" y="227"/>
                  </a:cxn>
                  <a:cxn ang="0">
                    <a:pos x="974" y="241"/>
                  </a:cxn>
                  <a:cxn ang="0">
                    <a:pos x="1177" y="250"/>
                  </a:cxn>
                  <a:cxn ang="0">
                    <a:pos x="1387" y="250"/>
                  </a:cxn>
                  <a:cxn ang="0">
                    <a:pos x="1613" y="234"/>
                  </a:cxn>
                  <a:cxn ang="0">
                    <a:pos x="1855" y="218"/>
                  </a:cxn>
                  <a:cxn ang="0">
                    <a:pos x="2104" y="180"/>
                  </a:cxn>
                  <a:cxn ang="0">
                    <a:pos x="2361" y="133"/>
                  </a:cxn>
                  <a:cxn ang="0">
                    <a:pos x="2627" y="63"/>
                  </a:cxn>
                  <a:cxn ang="0">
                    <a:pos x="2642" y="63"/>
                  </a:cxn>
                  <a:cxn ang="0">
                    <a:pos x="2650" y="55"/>
                  </a:cxn>
                  <a:cxn ang="0">
                    <a:pos x="2650" y="39"/>
                  </a:cxn>
                  <a:cxn ang="0">
                    <a:pos x="2650" y="23"/>
                  </a:cxn>
                  <a:cxn ang="0">
                    <a:pos x="2650" y="16"/>
                  </a:cxn>
                  <a:cxn ang="0">
                    <a:pos x="2634" y="8"/>
                  </a:cxn>
                  <a:cxn ang="0">
                    <a:pos x="2627" y="0"/>
                  </a:cxn>
                  <a:cxn ang="0">
                    <a:pos x="2611" y="0"/>
                  </a:cxn>
                </a:cxnLst>
                <a:rect l="0" t="0" r="r" b="b"/>
                <a:pathLst>
                  <a:path w="2650" h="250">
                    <a:moveTo>
                      <a:pt x="2611" y="0"/>
                    </a:moveTo>
                    <a:lnTo>
                      <a:pt x="2346" y="70"/>
                    </a:lnTo>
                    <a:lnTo>
                      <a:pt x="2096" y="117"/>
                    </a:lnTo>
                    <a:lnTo>
                      <a:pt x="1847" y="148"/>
                    </a:lnTo>
                    <a:lnTo>
                      <a:pt x="1613" y="171"/>
                    </a:lnTo>
                    <a:lnTo>
                      <a:pt x="1387" y="180"/>
                    </a:lnTo>
                    <a:lnTo>
                      <a:pt x="1177" y="180"/>
                    </a:lnTo>
                    <a:lnTo>
                      <a:pt x="981" y="171"/>
                    </a:lnTo>
                    <a:lnTo>
                      <a:pt x="794" y="164"/>
                    </a:lnTo>
                    <a:lnTo>
                      <a:pt x="630" y="140"/>
                    </a:lnTo>
                    <a:lnTo>
                      <a:pt x="483" y="117"/>
                    </a:lnTo>
                    <a:lnTo>
                      <a:pt x="249" y="78"/>
                    </a:lnTo>
                    <a:lnTo>
                      <a:pt x="94" y="39"/>
                    </a:lnTo>
                    <a:lnTo>
                      <a:pt x="38" y="23"/>
                    </a:lnTo>
                    <a:lnTo>
                      <a:pt x="23" y="16"/>
                    </a:lnTo>
                    <a:lnTo>
                      <a:pt x="15" y="23"/>
                    </a:lnTo>
                    <a:lnTo>
                      <a:pt x="7" y="31"/>
                    </a:lnTo>
                    <a:lnTo>
                      <a:pt x="0" y="39"/>
                    </a:lnTo>
                    <a:lnTo>
                      <a:pt x="0" y="55"/>
                    </a:lnTo>
                    <a:lnTo>
                      <a:pt x="0" y="70"/>
                    </a:lnTo>
                    <a:lnTo>
                      <a:pt x="7" y="78"/>
                    </a:lnTo>
                    <a:lnTo>
                      <a:pt x="15" y="86"/>
                    </a:lnTo>
                    <a:lnTo>
                      <a:pt x="78" y="102"/>
                    </a:lnTo>
                    <a:lnTo>
                      <a:pt x="225" y="140"/>
                    </a:lnTo>
                    <a:lnTo>
                      <a:pt x="468" y="187"/>
                    </a:lnTo>
                    <a:lnTo>
                      <a:pt x="623" y="203"/>
                    </a:lnTo>
                    <a:lnTo>
                      <a:pt x="787" y="227"/>
                    </a:lnTo>
                    <a:lnTo>
                      <a:pt x="974" y="241"/>
                    </a:lnTo>
                    <a:lnTo>
                      <a:pt x="1177" y="250"/>
                    </a:lnTo>
                    <a:lnTo>
                      <a:pt x="1387" y="250"/>
                    </a:lnTo>
                    <a:lnTo>
                      <a:pt x="1613" y="234"/>
                    </a:lnTo>
                    <a:lnTo>
                      <a:pt x="1855" y="218"/>
                    </a:lnTo>
                    <a:lnTo>
                      <a:pt x="2104" y="180"/>
                    </a:lnTo>
                    <a:lnTo>
                      <a:pt x="2361" y="133"/>
                    </a:lnTo>
                    <a:lnTo>
                      <a:pt x="2627" y="63"/>
                    </a:lnTo>
                    <a:lnTo>
                      <a:pt x="2642" y="63"/>
                    </a:lnTo>
                    <a:lnTo>
                      <a:pt x="2650" y="55"/>
                    </a:lnTo>
                    <a:lnTo>
                      <a:pt x="2650" y="39"/>
                    </a:lnTo>
                    <a:lnTo>
                      <a:pt x="2650" y="23"/>
                    </a:lnTo>
                    <a:lnTo>
                      <a:pt x="2650" y="16"/>
                    </a:lnTo>
                    <a:lnTo>
                      <a:pt x="2634" y="8"/>
                    </a:lnTo>
                    <a:lnTo>
                      <a:pt x="2627" y="0"/>
                    </a:lnTo>
                    <a:lnTo>
                      <a:pt x="2611" y="0"/>
                    </a:lnTo>
                    <a:close/>
                  </a:path>
                </a:pathLst>
              </a:custGeom>
              <a:solidFill>
                <a:srgbClr val="FFC2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9" name="Freeform 359"/>
              <p:cNvSpPr>
                <a:spLocks/>
              </p:cNvSpPr>
              <p:nvPr/>
            </p:nvSpPr>
            <p:spPr bwMode="auto">
              <a:xfrm>
                <a:off x="4808" y="1214"/>
                <a:ext cx="25" cy="130"/>
              </a:xfrm>
              <a:custGeom>
                <a:avLst/>
                <a:gdLst/>
                <a:ahLst/>
                <a:cxnLst>
                  <a:cxn ang="0">
                    <a:pos x="328" y="16"/>
                  </a:cxn>
                  <a:cxn ang="0">
                    <a:pos x="297" y="79"/>
                  </a:cxn>
                  <a:cxn ang="0">
                    <a:pos x="227" y="219"/>
                  </a:cxn>
                  <a:cxn ang="0">
                    <a:pos x="180" y="320"/>
                  </a:cxn>
                  <a:cxn ang="0">
                    <a:pos x="141" y="437"/>
                  </a:cxn>
                  <a:cxn ang="0">
                    <a:pos x="94" y="562"/>
                  </a:cxn>
                  <a:cxn ang="0">
                    <a:pos x="55" y="711"/>
                  </a:cxn>
                  <a:cxn ang="0">
                    <a:pos x="24" y="906"/>
                  </a:cxn>
                  <a:cxn ang="0">
                    <a:pos x="8" y="999"/>
                  </a:cxn>
                  <a:cxn ang="0">
                    <a:pos x="8" y="1093"/>
                  </a:cxn>
                  <a:cxn ang="0">
                    <a:pos x="0" y="1186"/>
                  </a:cxn>
                  <a:cxn ang="0">
                    <a:pos x="8" y="1273"/>
                  </a:cxn>
                  <a:cxn ang="0">
                    <a:pos x="16" y="1366"/>
                  </a:cxn>
                  <a:cxn ang="0">
                    <a:pos x="32" y="1451"/>
                  </a:cxn>
                  <a:cxn ang="0">
                    <a:pos x="47" y="1538"/>
                  </a:cxn>
                  <a:cxn ang="0">
                    <a:pos x="71" y="1615"/>
                  </a:cxn>
                  <a:cxn ang="0">
                    <a:pos x="101" y="1701"/>
                  </a:cxn>
                  <a:cxn ang="0">
                    <a:pos x="133" y="1779"/>
                  </a:cxn>
                  <a:cxn ang="0">
                    <a:pos x="172" y="1857"/>
                  </a:cxn>
                  <a:cxn ang="0">
                    <a:pos x="218" y="1927"/>
                  </a:cxn>
                  <a:cxn ang="0">
                    <a:pos x="265" y="2006"/>
                  </a:cxn>
                  <a:cxn ang="0">
                    <a:pos x="312" y="2076"/>
                  </a:cxn>
                  <a:cxn ang="0">
                    <a:pos x="328" y="2083"/>
                  </a:cxn>
                  <a:cxn ang="0">
                    <a:pos x="335" y="2083"/>
                  </a:cxn>
                  <a:cxn ang="0">
                    <a:pos x="351" y="2083"/>
                  </a:cxn>
                  <a:cxn ang="0">
                    <a:pos x="359" y="2076"/>
                  </a:cxn>
                  <a:cxn ang="0">
                    <a:pos x="367" y="2067"/>
                  </a:cxn>
                  <a:cxn ang="0">
                    <a:pos x="375" y="2053"/>
                  </a:cxn>
                  <a:cxn ang="0">
                    <a:pos x="375" y="2044"/>
                  </a:cxn>
                  <a:cxn ang="0">
                    <a:pos x="367" y="2029"/>
                  </a:cxn>
                  <a:cxn ang="0">
                    <a:pos x="312" y="1966"/>
                  </a:cxn>
                  <a:cxn ang="0">
                    <a:pos x="274" y="1896"/>
                  </a:cxn>
                  <a:cxn ang="0">
                    <a:pos x="227" y="1826"/>
                  </a:cxn>
                  <a:cxn ang="0">
                    <a:pos x="195" y="1748"/>
                  </a:cxn>
                  <a:cxn ang="0">
                    <a:pos x="164" y="1678"/>
                  </a:cxn>
                  <a:cxn ang="0">
                    <a:pos x="133" y="1599"/>
                  </a:cxn>
                  <a:cxn ang="0">
                    <a:pos x="110" y="1522"/>
                  </a:cxn>
                  <a:cxn ang="0">
                    <a:pos x="94" y="1435"/>
                  </a:cxn>
                  <a:cxn ang="0">
                    <a:pos x="79" y="1358"/>
                  </a:cxn>
                  <a:cxn ang="0">
                    <a:pos x="71" y="1273"/>
                  </a:cxn>
                  <a:cxn ang="0">
                    <a:pos x="71" y="1186"/>
                  </a:cxn>
                  <a:cxn ang="0">
                    <a:pos x="71" y="1093"/>
                  </a:cxn>
                  <a:cxn ang="0">
                    <a:pos x="87" y="913"/>
                  </a:cxn>
                  <a:cxn ang="0">
                    <a:pos x="117" y="726"/>
                  </a:cxn>
                  <a:cxn ang="0">
                    <a:pos x="157" y="585"/>
                  </a:cxn>
                  <a:cxn ang="0">
                    <a:pos x="195" y="461"/>
                  </a:cxn>
                  <a:cxn ang="0">
                    <a:pos x="242" y="344"/>
                  </a:cxn>
                  <a:cxn ang="0">
                    <a:pos x="289" y="250"/>
                  </a:cxn>
                  <a:cxn ang="0">
                    <a:pos x="359" y="110"/>
                  </a:cxn>
                  <a:cxn ang="0">
                    <a:pos x="382" y="55"/>
                  </a:cxn>
                  <a:cxn ang="0">
                    <a:pos x="391" y="39"/>
                  </a:cxn>
                  <a:cxn ang="0">
                    <a:pos x="391" y="32"/>
                  </a:cxn>
                  <a:cxn ang="0">
                    <a:pos x="382" y="16"/>
                  </a:cxn>
                  <a:cxn ang="0">
                    <a:pos x="375" y="9"/>
                  </a:cxn>
                  <a:cxn ang="0">
                    <a:pos x="367" y="0"/>
                  </a:cxn>
                  <a:cxn ang="0">
                    <a:pos x="351" y="9"/>
                  </a:cxn>
                  <a:cxn ang="0">
                    <a:pos x="335" y="9"/>
                  </a:cxn>
                  <a:cxn ang="0">
                    <a:pos x="328" y="16"/>
                  </a:cxn>
                </a:cxnLst>
                <a:rect l="0" t="0" r="r" b="b"/>
                <a:pathLst>
                  <a:path w="391" h="2083">
                    <a:moveTo>
                      <a:pt x="328" y="16"/>
                    </a:moveTo>
                    <a:lnTo>
                      <a:pt x="297" y="79"/>
                    </a:lnTo>
                    <a:lnTo>
                      <a:pt x="227" y="219"/>
                    </a:lnTo>
                    <a:lnTo>
                      <a:pt x="180" y="320"/>
                    </a:lnTo>
                    <a:lnTo>
                      <a:pt x="141" y="437"/>
                    </a:lnTo>
                    <a:lnTo>
                      <a:pt x="94" y="562"/>
                    </a:lnTo>
                    <a:lnTo>
                      <a:pt x="55" y="711"/>
                    </a:lnTo>
                    <a:lnTo>
                      <a:pt x="24" y="906"/>
                    </a:lnTo>
                    <a:lnTo>
                      <a:pt x="8" y="999"/>
                    </a:lnTo>
                    <a:lnTo>
                      <a:pt x="8" y="1093"/>
                    </a:lnTo>
                    <a:lnTo>
                      <a:pt x="0" y="1186"/>
                    </a:lnTo>
                    <a:lnTo>
                      <a:pt x="8" y="1273"/>
                    </a:lnTo>
                    <a:lnTo>
                      <a:pt x="16" y="1366"/>
                    </a:lnTo>
                    <a:lnTo>
                      <a:pt x="32" y="1451"/>
                    </a:lnTo>
                    <a:lnTo>
                      <a:pt x="47" y="1538"/>
                    </a:lnTo>
                    <a:lnTo>
                      <a:pt x="71" y="1615"/>
                    </a:lnTo>
                    <a:lnTo>
                      <a:pt x="101" y="1701"/>
                    </a:lnTo>
                    <a:lnTo>
                      <a:pt x="133" y="1779"/>
                    </a:lnTo>
                    <a:lnTo>
                      <a:pt x="172" y="1857"/>
                    </a:lnTo>
                    <a:lnTo>
                      <a:pt x="218" y="1927"/>
                    </a:lnTo>
                    <a:lnTo>
                      <a:pt x="265" y="2006"/>
                    </a:lnTo>
                    <a:lnTo>
                      <a:pt x="312" y="2076"/>
                    </a:lnTo>
                    <a:lnTo>
                      <a:pt x="328" y="2083"/>
                    </a:lnTo>
                    <a:lnTo>
                      <a:pt x="335" y="2083"/>
                    </a:lnTo>
                    <a:lnTo>
                      <a:pt x="351" y="2083"/>
                    </a:lnTo>
                    <a:lnTo>
                      <a:pt x="359" y="2076"/>
                    </a:lnTo>
                    <a:lnTo>
                      <a:pt x="367" y="2067"/>
                    </a:lnTo>
                    <a:lnTo>
                      <a:pt x="375" y="2053"/>
                    </a:lnTo>
                    <a:lnTo>
                      <a:pt x="375" y="2044"/>
                    </a:lnTo>
                    <a:lnTo>
                      <a:pt x="367" y="2029"/>
                    </a:lnTo>
                    <a:lnTo>
                      <a:pt x="312" y="1966"/>
                    </a:lnTo>
                    <a:lnTo>
                      <a:pt x="274" y="1896"/>
                    </a:lnTo>
                    <a:lnTo>
                      <a:pt x="227" y="1826"/>
                    </a:lnTo>
                    <a:lnTo>
                      <a:pt x="195" y="1748"/>
                    </a:lnTo>
                    <a:lnTo>
                      <a:pt x="164" y="1678"/>
                    </a:lnTo>
                    <a:lnTo>
                      <a:pt x="133" y="1599"/>
                    </a:lnTo>
                    <a:lnTo>
                      <a:pt x="110" y="1522"/>
                    </a:lnTo>
                    <a:lnTo>
                      <a:pt x="94" y="1435"/>
                    </a:lnTo>
                    <a:lnTo>
                      <a:pt x="79" y="1358"/>
                    </a:lnTo>
                    <a:lnTo>
                      <a:pt x="71" y="1273"/>
                    </a:lnTo>
                    <a:lnTo>
                      <a:pt x="71" y="1186"/>
                    </a:lnTo>
                    <a:lnTo>
                      <a:pt x="71" y="1093"/>
                    </a:lnTo>
                    <a:lnTo>
                      <a:pt x="87" y="913"/>
                    </a:lnTo>
                    <a:lnTo>
                      <a:pt x="117" y="726"/>
                    </a:lnTo>
                    <a:lnTo>
                      <a:pt x="157" y="585"/>
                    </a:lnTo>
                    <a:lnTo>
                      <a:pt x="195" y="461"/>
                    </a:lnTo>
                    <a:lnTo>
                      <a:pt x="242" y="344"/>
                    </a:lnTo>
                    <a:lnTo>
                      <a:pt x="289" y="250"/>
                    </a:lnTo>
                    <a:lnTo>
                      <a:pt x="359" y="110"/>
                    </a:lnTo>
                    <a:lnTo>
                      <a:pt x="382" y="55"/>
                    </a:lnTo>
                    <a:lnTo>
                      <a:pt x="391" y="39"/>
                    </a:lnTo>
                    <a:lnTo>
                      <a:pt x="391" y="32"/>
                    </a:lnTo>
                    <a:lnTo>
                      <a:pt x="382" y="16"/>
                    </a:lnTo>
                    <a:lnTo>
                      <a:pt x="375" y="9"/>
                    </a:lnTo>
                    <a:lnTo>
                      <a:pt x="367" y="0"/>
                    </a:lnTo>
                    <a:lnTo>
                      <a:pt x="351" y="9"/>
                    </a:lnTo>
                    <a:lnTo>
                      <a:pt x="335" y="9"/>
                    </a:lnTo>
                    <a:lnTo>
                      <a:pt x="328" y="16"/>
                    </a:lnTo>
                    <a:close/>
                  </a:path>
                </a:pathLst>
              </a:custGeom>
              <a:solidFill>
                <a:srgbClr val="FFC2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0" name="Freeform 360"/>
              <p:cNvSpPr>
                <a:spLocks/>
              </p:cNvSpPr>
              <p:nvPr/>
            </p:nvSpPr>
            <p:spPr bwMode="auto">
              <a:xfrm>
                <a:off x="4866" y="1210"/>
                <a:ext cx="33" cy="135"/>
              </a:xfrm>
              <a:custGeom>
                <a:avLst/>
                <a:gdLst/>
                <a:ahLst/>
                <a:cxnLst>
                  <a:cxn ang="0">
                    <a:pos x="14" y="8"/>
                  </a:cxn>
                  <a:cxn ang="0">
                    <a:pos x="7" y="16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7" y="55"/>
                  </a:cxn>
                  <a:cxn ang="0">
                    <a:pos x="46" y="93"/>
                  </a:cxn>
                  <a:cxn ang="0">
                    <a:pos x="131" y="219"/>
                  </a:cxn>
                  <a:cxn ang="0">
                    <a:pos x="178" y="304"/>
                  </a:cxn>
                  <a:cxn ang="0">
                    <a:pos x="241" y="406"/>
                  </a:cxn>
                  <a:cxn ang="0">
                    <a:pos x="295" y="523"/>
                  </a:cxn>
                  <a:cxn ang="0">
                    <a:pos x="350" y="655"/>
                  </a:cxn>
                  <a:cxn ang="0">
                    <a:pos x="389" y="796"/>
                  </a:cxn>
                  <a:cxn ang="0">
                    <a:pos x="428" y="945"/>
                  </a:cxn>
                  <a:cxn ang="0">
                    <a:pos x="451" y="1116"/>
                  </a:cxn>
                  <a:cxn ang="0">
                    <a:pos x="459" y="1296"/>
                  </a:cxn>
                  <a:cxn ang="0">
                    <a:pos x="451" y="1389"/>
                  </a:cxn>
                  <a:cxn ang="0">
                    <a:pos x="444" y="1491"/>
                  </a:cxn>
                  <a:cxn ang="0">
                    <a:pos x="435" y="1592"/>
                  </a:cxn>
                  <a:cxn ang="0">
                    <a:pos x="412" y="1693"/>
                  </a:cxn>
                  <a:cxn ang="0">
                    <a:pos x="389" y="1795"/>
                  </a:cxn>
                  <a:cxn ang="0">
                    <a:pos x="350" y="1903"/>
                  </a:cxn>
                  <a:cxn ang="0">
                    <a:pos x="311" y="2013"/>
                  </a:cxn>
                  <a:cxn ang="0">
                    <a:pos x="257" y="2123"/>
                  </a:cxn>
                  <a:cxn ang="0">
                    <a:pos x="257" y="2137"/>
                  </a:cxn>
                  <a:cxn ang="0">
                    <a:pos x="257" y="2153"/>
                  </a:cxn>
                  <a:cxn ang="0">
                    <a:pos x="264" y="2161"/>
                  </a:cxn>
                  <a:cxn ang="0">
                    <a:pos x="272" y="2169"/>
                  </a:cxn>
                  <a:cxn ang="0">
                    <a:pos x="288" y="2169"/>
                  </a:cxn>
                  <a:cxn ang="0">
                    <a:pos x="295" y="2169"/>
                  </a:cxn>
                  <a:cxn ang="0">
                    <a:pos x="311" y="2161"/>
                  </a:cxn>
                  <a:cxn ang="0">
                    <a:pos x="318" y="2153"/>
                  </a:cxn>
                  <a:cxn ang="0">
                    <a:pos x="365" y="2036"/>
                  </a:cxn>
                  <a:cxn ang="0">
                    <a:pos x="412" y="1927"/>
                  </a:cxn>
                  <a:cxn ang="0">
                    <a:pos x="451" y="1818"/>
                  </a:cxn>
                  <a:cxn ang="0">
                    <a:pos x="475" y="1709"/>
                  </a:cxn>
                  <a:cxn ang="0">
                    <a:pos x="498" y="1599"/>
                  </a:cxn>
                  <a:cxn ang="0">
                    <a:pos x="514" y="1498"/>
                  </a:cxn>
                  <a:cxn ang="0">
                    <a:pos x="522" y="1397"/>
                  </a:cxn>
                  <a:cxn ang="0">
                    <a:pos x="522" y="1296"/>
                  </a:cxn>
                  <a:cxn ang="0">
                    <a:pos x="522" y="1202"/>
                  </a:cxn>
                  <a:cxn ang="0">
                    <a:pos x="514" y="1107"/>
                  </a:cxn>
                  <a:cxn ang="0">
                    <a:pos x="491" y="936"/>
                  </a:cxn>
                  <a:cxn ang="0">
                    <a:pos x="451" y="772"/>
                  </a:cxn>
                  <a:cxn ang="0">
                    <a:pos x="405" y="632"/>
                  </a:cxn>
                  <a:cxn ang="0">
                    <a:pos x="350" y="500"/>
                  </a:cxn>
                  <a:cxn ang="0">
                    <a:pos x="295" y="374"/>
                  </a:cxn>
                  <a:cxn ang="0">
                    <a:pos x="241" y="273"/>
                  </a:cxn>
                  <a:cxn ang="0">
                    <a:pos x="187" y="180"/>
                  </a:cxn>
                  <a:cxn ang="0">
                    <a:pos x="93" y="55"/>
                  </a:cxn>
                  <a:cxn ang="0">
                    <a:pos x="54" y="8"/>
                  </a:cxn>
                  <a:cxn ang="0">
                    <a:pos x="46" y="0"/>
                  </a:cxn>
                  <a:cxn ang="0">
                    <a:pos x="30" y="0"/>
                  </a:cxn>
                  <a:cxn ang="0">
                    <a:pos x="23" y="0"/>
                  </a:cxn>
                  <a:cxn ang="0">
                    <a:pos x="14" y="8"/>
                  </a:cxn>
                </a:cxnLst>
                <a:rect l="0" t="0" r="r" b="b"/>
                <a:pathLst>
                  <a:path w="522" h="2169">
                    <a:moveTo>
                      <a:pt x="14" y="8"/>
                    </a:moveTo>
                    <a:lnTo>
                      <a:pt x="7" y="16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7" y="55"/>
                    </a:lnTo>
                    <a:lnTo>
                      <a:pt x="46" y="93"/>
                    </a:lnTo>
                    <a:lnTo>
                      <a:pt x="131" y="219"/>
                    </a:lnTo>
                    <a:lnTo>
                      <a:pt x="178" y="304"/>
                    </a:lnTo>
                    <a:lnTo>
                      <a:pt x="241" y="406"/>
                    </a:lnTo>
                    <a:lnTo>
                      <a:pt x="295" y="523"/>
                    </a:lnTo>
                    <a:lnTo>
                      <a:pt x="350" y="655"/>
                    </a:lnTo>
                    <a:lnTo>
                      <a:pt x="389" y="796"/>
                    </a:lnTo>
                    <a:lnTo>
                      <a:pt x="428" y="945"/>
                    </a:lnTo>
                    <a:lnTo>
                      <a:pt x="451" y="1116"/>
                    </a:lnTo>
                    <a:lnTo>
                      <a:pt x="459" y="1296"/>
                    </a:lnTo>
                    <a:lnTo>
                      <a:pt x="451" y="1389"/>
                    </a:lnTo>
                    <a:lnTo>
                      <a:pt x="444" y="1491"/>
                    </a:lnTo>
                    <a:lnTo>
                      <a:pt x="435" y="1592"/>
                    </a:lnTo>
                    <a:lnTo>
                      <a:pt x="412" y="1693"/>
                    </a:lnTo>
                    <a:lnTo>
                      <a:pt x="389" y="1795"/>
                    </a:lnTo>
                    <a:lnTo>
                      <a:pt x="350" y="1903"/>
                    </a:lnTo>
                    <a:lnTo>
                      <a:pt x="311" y="2013"/>
                    </a:lnTo>
                    <a:lnTo>
                      <a:pt x="257" y="2123"/>
                    </a:lnTo>
                    <a:lnTo>
                      <a:pt x="257" y="2137"/>
                    </a:lnTo>
                    <a:lnTo>
                      <a:pt x="257" y="2153"/>
                    </a:lnTo>
                    <a:lnTo>
                      <a:pt x="264" y="2161"/>
                    </a:lnTo>
                    <a:lnTo>
                      <a:pt x="272" y="2169"/>
                    </a:lnTo>
                    <a:lnTo>
                      <a:pt x="288" y="2169"/>
                    </a:lnTo>
                    <a:lnTo>
                      <a:pt x="295" y="2169"/>
                    </a:lnTo>
                    <a:lnTo>
                      <a:pt x="311" y="2161"/>
                    </a:lnTo>
                    <a:lnTo>
                      <a:pt x="318" y="2153"/>
                    </a:lnTo>
                    <a:lnTo>
                      <a:pt x="365" y="2036"/>
                    </a:lnTo>
                    <a:lnTo>
                      <a:pt x="412" y="1927"/>
                    </a:lnTo>
                    <a:lnTo>
                      <a:pt x="451" y="1818"/>
                    </a:lnTo>
                    <a:lnTo>
                      <a:pt x="475" y="1709"/>
                    </a:lnTo>
                    <a:lnTo>
                      <a:pt x="498" y="1599"/>
                    </a:lnTo>
                    <a:lnTo>
                      <a:pt x="514" y="1498"/>
                    </a:lnTo>
                    <a:lnTo>
                      <a:pt x="522" y="1397"/>
                    </a:lnTo>
                    <a:lnTo>
                      <a:pt x="522" y="1296"/>
                    </a:lnTo>
                    <a:lnTo>
                      <a:pt x="522" y="1202"/>
                    </a:lnTo>
                    <a:lnTo>
                      <a:pt x="514" y="1107"/>
                    </a:lnTo>
                    <a:lnTo>
                      <a:pt x="491" y="936"/>
                    </a:lnTo>
                    <a:lnTo>
                      <a:pt x="451" y="772"/>
                    </a:lnTo>
                    <a:lnTo>
                      <a:pt x="405" y="632"/>
                    </a:lnTo>
                    <a:lnTo>
                      <a:pt x="350" y="500"/>
                    </a:lnTo>
                    <a:lnTo>
                      <a:pt x="295" y="374"/>
                    </a:lnTo>
                    <a:lnTo>
                      <a:pt x="241" y="273"/>
                    </a:lnTo>
                    <a:lnTo>
                      <a:pt x="187" y="180"/>
                    </a:lnTo>
                    <a:lnTo>
                      <a:pt x="93" y="55"/>
                    </a:lnTo>
                    <a:lnTo>
                      <a:pt x="54" y="8"/>
                    </a:lnTo>
                    <a:lnTo>
                      <a:pt x="4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FFC2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1" name="Freeform 361"/>
              <p:cNvSpPr>
                <a:spLocks/>
              </p:cNvSpPr>
              <p:nvPr/>
            </p:nvSpPr>
            <p:spPr bwMode="auto">
              <a:xfrm>
                <a:off x="4824" y="1206"/>
                <a:ext cx="67" cy="14"/>
              </a:xfrm>
              <a:custGeom>
                <a:avLst/>
                <a:gdLst/>
                <a:ahLst/>
                <a:cxnLst>
                  <a:cxn ang="0">
                    <a:pos x="0" y="62"/>
                  </a:cxn>
                  <a:cxn ang="0">
                    <a:pos x="0" y="133"/>
                  </a:cxn>
                  <a:cxn ang="0">
                    <a:pos x="0" y="187"/>
                  </a:cxn>
                  <a:cxn ang="0">
                    <a:pos x="7" y="203"/>
                  </a:cxn>
                  <a:cxn ang="0">
                    <a:pos x="16" y="210"/>
                  </a:cxn>
                  <a:cxn ang="0">
                    <a:pos x="77" y="187"/>
                  </a:cxn>
                  <a:cxn ang="0">
                    <a:pos x="156" y="179"/>
                  </a:cxn>
                  <a:cxn ang="0">
                    <a:pos x="264" y="163"/>
                  </a:cxn>
                  <a:cxn ang="0">
                    <a:pos x="405" y="156"/>
                  </a:cxn>
                  <a:cxn ang="0">
                    <a:pos x="584" y="156"/>
                  </a:cxn>
                  <a:cxn ang="0">
                    <a:pos x="802" y="171"/>
                  </a:cxn>
                  <a:cxn ang="0">
                    <a:pos x="1060" y="210"/>
                  </a:cxn>
                  <a:cxn ang="0">
                    <a:pos x="1068" y="147"/>
                  </a:cxn>
                  <a:cxn ang="0">
                    <a:pos x="1068" y="101"/>
                  </a:cxn>
                  <a:cxn ang="0">
                    <a:pos x="1068" y="77"/>
                  </a:cxn>
                  <a:cxn ang="0">
                    <a:pos x="1060" y="70"/>
                  </a:cxn>
                  <a:cxn ang="0">
                    <a:pos x="1029" y="62"/>
                  </a:cxn>
                  <a:cxn ang="0">
                    <a:pos x="966" y="46"/>
                  </a:cxn>
                  <a:cxn ang="0">
                    <a:pos x="865" y="23"/>
                  </a:cxn>
                  <a:cxn ang="0">
                    <a:pos x="732" y="7"/>
                  </a:cxn>
                  <a:cxn ang="0">
                    <a:pos x="577" y="0"/>
                  </a:cxn>
                  <a:cxn ang="0">
                    <a:pos x="405" y="7"/>
                  </a:cxn>
                  <a:cxn ang="0">
                    <a:pos x="210" y="23"/>
                  </a:cxn>
                  <a:cxn ang="0">
                    <a:pos x="109" y="39"/>
                  </a:cxn>
                  <a:cxn ang="0">
                    <a:pos x="0" y="62"/>
                  </a:cxn>
                </a:cxnLst>
                <a:rect l="0" t="0" r="r" b="b"/>
                <a:pathLst>
                  <a:path w="1068" h="210">
                    <a:moveTo>
                      <a:pt x="0" y="62"/>
                    </a:moveTo>
                    <a:lnTo>
                      <a:pt x="0" y="133"/>
                    </a:lnTo>
                    <a:lnTo>
                      <a:pt x="0" y="187"/>
                    </a:lnTo>
                    <a:lnTo>
                      <a:pt x="7" y="203"/>
                    </a:lnTo>
                    <a:lnTo>
                      <a:pt x="16" y="210"/>
                    </a:lnTo>
                    <a:lnTo>
                      <a:pt x="77" y="187"/>
                    </a:lnTo>
                    <a:lnTo>
                      <a:pt x="156" y="179"/>
                    </a:lnTo>
                    <a:lnTo>
                      <a:pt x="264" y="163"/>
                    </a:lnTo>
                    <a:lnTo>
                      <a:pt x="405" y="156"/>
                    </a:lnTo>
                    <a:lnTo>
                      <a:pt x="584" y="156"/>
                    </a:lnTo>
                    <a:lnTo>
                      <a:pt x="802" y="171"/>
                    </a:lnTo>
                    <a:lnTo>
                      <a:pt x="1060" y="210"/>
                    </a:lnTo>
                    <a:lnTo>
                      <a:pt x="1068" y="147"/>
                    </a:lnTo>
                    <a:lnTo>
                      <a:pt x="1068" y="101"/>
                    </a:lnTo>
                    <a:lnTo>
                      <a:pt x="1068" y="77"/>
                    </a:lnTo>
                    <a:lnTo>
                      <a:pt x="1060" y="70"/>
                    </a:lnTo>
                    <a:lnTo>
                      <a:pt x="1029" y="62"/>
                    </a:lnTo>
                    <a:lnTo>
                      <a:pt x="966" y="46"/>
                    </a:lnTo>
                    <a:lnTo>
                      <a:pt x="865" y="23"/>
                    </a:lnTo>
                    <a:lnTo>
                      <a:pt x="732" y="7"/>
                    </a:lnTo>
                    <a:lnTo>
                      <a:pt x="577" y="0"/>
                    </a:lnTo>
                    <a:lnTo>
                      <a:pt x="405" y="7"/>
                    </a:lnTo>
                    <a:lnTo>
                      <a:pt x="210" y="23"/>
                    </a:lnTo>
                    <a:lnTo>
                      <a:pt x="109" y="3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027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2" name="Freeform 362"/>
              <p:cNvSpPr>
                <a:spLocks/>
              </p:cNvSpPr>
              <p:nvPr/>
            </p:nvSpPr>
            <p:spPr bwMode="auto">
              <a:xfrm>
                <a:off x="4824" y="1342"/>
                <a:ext cx="67" cy="13"/>
              </a:xfrm>
              <a:custGeom>
                <a:avLst/>
                <a:gdLst/>
                <a:ahLst/>
                <a:cxnLst>
                  <a:cxn ang="0">
                    <a:pos x="0" y="140"/>
                  </a:cxn>
                  <a:cxn ang="0">
                    <a:pos x="0" y="70"/>
                  </a:cxn>
                  <a:cxn ang="0">
                    <a:pos x="0" y="23"/>
                  </a:cxn>
                  <a:cxn ang="0">
                    <a:pos x="7" y="9"/>
                  </a:cxn>
                  <a:cxn ang="0">
                    <a:pos x="16" y="0"/>
                  </a:cxn>
                  <a:cxn ang="0">
                    <a:pos x="77" y="16"/>
                  </a:cxn>
                  <a:cxn ang="0">
                    <a:pos x="156" y="32"/>
                  </a:cxn>
                  <a:cxn ang="0">
                    <a:pos x="264" y="47"/>
                  </a:cxn>
                  <a:cxn ang="0">
                    <a:pos x="405" y="55"/>
                  </a:cxn>
                  <a:cxn ang="0">
                    <a:pos x="584" y="55"/>
                  </a:cxn>
                  <a:cxn ang="0">
                    <a:pos x="802" y="39"/>
                  </a:cxn>
                  <a:cxn ang="0">
                    <a:pos x="1060" y="0"/>
                  </a:cxn>
                  <a:cxn ang="0">
                    <a:pos x="1068" y="63"/>
                  </a:cxn>
                  <a:cxn ang="0">
                    <a:pos x="1068" y="110"/>
                  </a:cxn>
                  <a:cxn ang="0">
                    <a:pos x="1068" y="126"/>
                  </a:cxn>
                  <a:cxn ang="0">
                    <a:pos x="1060" y="140"/>
                  </a:cxn>
                  <a:cxn ang="0">
                    <a:pos x="1029" y="149"/>
                  </a:cxn>
                  <a:cxn ang="0">
                    <a:pos x="966" y="164"/>
                  </a:cxn>
                  <a:cxn ang="0">
                    <a:pos x="865" y="187"/>
                  </a:cxn>
                  <a:cxn ang="0">
                    <a:pos x="732" y="203"/>
                  </a:cxn>
                  <a:cxn ang="0">
                    <a:pos x="577" y="211"/>
                  </a:cxn>
                  <a:cxn ang="0">
                    <a:pos x="405" y="203"/>
                  </a:cxn>
                  <a:cxn ang="0">
                    <a:pos x="210" y="187"/>
                  </a:cxn>
                  <a:cxn ang="0">
                    <a:pos x="109" y="164"/>
                  </a:cxn>
                  <a:cxn ang="0">
                    <a:pos x="0" y="140"/>
                  </a:cxn>
                </a:cxnLst>
                <a:rect l="0" t="0" r="r" b="b"/>
                <a:pathLst>
                  <a:path w="1068" h="211">
                    <a:moveTo>
                      <a:pt x="0" y="140"/>
                    </a:moveTo>
                    <a:lnTo>
                      <a:pt x="0" y="70"/>
                    </a:lnTo>
                    <a:lnTo>
                      <a:pt x="0" y="23"/>
                    </a:lnTo>
                    <a:lnTo>
                      <a:pt x="7" y="9"/>
                    </a:lnTo>
                    <a:lnTo>
                      <a:pt x="16" y="0"/>
                    </a:lnTo>
                    <a:lnTo>
                      <a:pt x="77" y="16"/>
                    </a:lnTo>
                    <a:lnTo>
                      <a:pt x="156" y="32"/>
                    </a:lnTo>
                    <a:lnTo>
                      <a:pt x="264" y="47"/>
                    </a:lnTo>
                    <a:lnTo>
                      <a:pt x="405" y="55"/>
                    </a:lnTo>
                    <a:lnTo>
                      <a:pt x="584" y="55"/>
                    </a:lnTo>
                    <a:lnTo>
                      <a:pt x="802" y="39"/>
                    </a:lnTo>
                    <a:lnTo>
                      <a:pt x="1060" y="0"/>
                    </a:lnTo>
                    <a:lnTo>
                      <a:pt x="1068" y="63"/>
                    </a:lnTo>
                    <a:lnTo>
                      <a:pt x="1068" y="110"/>
                    </a:lnTo>
                    <a:lnTo>
                      <a:pt x="1068" y="126"/>
                    </a:lnTo>
                    <a:lnTo>
                      <a:pt x="1060" y="140"/>
                    </a:lnTo>
                    <a:lnTo>
                      <a:pt x="1029" y="149"/>
                    </a:lnTo>
                    <a:lnTo>
                      <a:pt x="966" y="164"/>
                    </a:lnTo>
                    <a:lnTo>
                      <a:pt x="865" y="187"/>
                    </a:lnTo>
                    <a:lnTo>
                      <a:pt x="732" y="203"/>
                    </a:lnTo>
                    <a:lnTo>
                      <a:pt x="577" y="211"/>
                    </a:lnTo>
                    <a:lnTo>
                      <a:pt x="405" y="203"/>
                    </a:lnTo>
                    <a:lnTo>
                      <a:pt x="210" y="187"/>
                    </a:lnTo>
                    <a:lnTo>
                      <a:pt x="109" y="164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C027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3" name="Freeform 363"/>
              <p:cNvSpPr>
                <a:spLocks/>
              </p:cNvSpPr>
              <p:nvPr/>
            </p:nvSpPr>
            <p:spPr bwMode="auto">
              <a:xfrm>
                <a:off x="4814" y="1441"/>
                <a:ext cx="13" cy="18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7" y="272"/>
                  </a:cxn>
                  <a:cxn ang="0">
                    <a:pos x="31" y="281"/>
                  </a:cxn>
                  <a:cxn ang="0">
                    <a:pos x="86" y="288"/>
                  </a:cxn>
                  <a:cxn ang="0">
                    <a:pos x="110" y="288"/>
                  </a:cxn>
                  <a:cxn ang="0">
                    <a:pos x="140" y="288"/>
                  </a:cxn>
                  <a:cxn ang="0">
                    <a:pos x="171" y="281"/>
                  </a:cxn>
                  <a:cxn ang="0">
                    <a:pos x="195" y="265"/>
                  </a:cxn>
                  <a:cxn ang="0">
                    <a:pos x="203" y="257"/>
                  </a:cxn>
                  <a:cxn ang="0">
                    <a:pos x="195" y="93"/>
                  </a:cxn>
                  <a:cxn ang="0">
                    <a:pos x="180" y="0"/>
                  </a:cxn>
                  <a:cxn ang="0">
                    <a:pos x="0" y="54"/>
                  </a:cxn>
                </a:cxnLst>
                <a:rect l="0" t="0" r="r" b="b"/>
                <a:pathLst>
                  <a:path w="203" h="288">
                    <a:moveTo>
                      <a:pt x="0" y="54"/>
                    </a:moveTo>
                    <a:lnTo>
                      <a:pt x="7" y="272"/>
                    </a:lnTo>
                    <a:lnTo>
                      <a:pt x="31" y="281"/>
                    </a:lnTo>
                    <a:lnTo>
                      <a:pt x="86" y="288"/>
                    </a:lnTo>
                    <a:lnTo>
                      <a:pt x="110" y="288"/>
                    </a:lnTo>
                    <a:lnTo>
                      <a:pt x="140" y="288"/>
                    </a:lnTo>
                    <a:lnTo>
                      <a:pt x="171" y="281"/>
                    </a:lnTo>
                    <a:lnTo>
                      <a:pt x="195" y="265"/>
                    </a:lnTo>
                    <a:lnTo>
                      <a:pt x="203" y="257"/>
                    </a:lnTo>
                    <a:lnTo>
                      <a:pt x="195" y="93"/>
                    </a:lnTo>
                    <a:lnTo>
                      <a:pt x="18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4" name="Freeform 364"/>
              <p:cNvSpPr>
                <a:spLocks/>
              </p:cNvSpPr>
              <p:nvPr/>
            </p:nvSpPr>
            <p:spPr bwMode="auto">
              <a:xfrm>
                <a:off x="4814" y="1364"/>
                <a:ext cx="13" cy="95"/>
              </a:xfrm>
              <a:custGeom>
                <a:avLst/>
                <a:gdLst/>
                <a:ahLst/>
                <a:cxnLst>
                  <a:cxn ang="0">
                    <a:pos x="7" y="16"/>
                  </a:cxn>
                  <a:cxn ang="0">
                    <a:pos x="0" y="1483"/>
                  </a:cxn>
                  <a:cxn ang="0">
                    <a:pos x="16" y="1498"/>
                  </a:cxn>
                  <a:cxn ang="0">
                    <a:pos x="31" y="1381"/>
                  </a:cxn>
                  <a:cxn ang="0">
                    <a:pos x="39" y="1343"/>
                  </a:cxn>
                  <a:cxn ang="0">
                    <a:pos x="39" y="1334"/>
                  </a:cxn>
                  <a:cxn ang="0">
                    <a:pos x="47" y="1334"/>
                  </a:cxn>
                  <a:cxn ang="0">
                    <a:pos x="54" y="1358"/>
                  </a:cxn>
                  <a:cxn ang="0">
                    <a:pos x="54" y="1405"/>
                  </a:cxn>
                  <a:cxn ang="0">
                    <a:pos x="54" y="1507"/>
                  </a:cxn>
                  <a:cxn ang="0">
                    <a:pos x="110" y="1514"/>
                  </a:cxn>
                  <a:cxn ang="0">
                    <a:pos x="101" y="1460"/>
                  </a:cxn>
                  <a:cxn ang="0">
                    <a:pos x="110" y="1437"/>
                  </a:cxn>
                  <a:cxn ang="0">
                    <a:pos x="110" y="1428"/>
                  </a:cxn>
                  <a:cxn ang="0">
                    <a:pos x="117" y="1460"/>
                  </a:cxn>
                  <a:cxn ang="0">
                    <a:pos x="124" y="1514"/>
                  </a:cxn>
                  <a:cxn ang="0">
                    <a:pos x="171" y="1498"/>
                  </a:cxn>
                  <a:cxn ang="0">
                    <a:pos x="164" y="1343"/>
                  </a:cxn>
                  <a:cxn ang="0">
                    <a:pos x="164" y="1288"/>
                  </a:cxn>
                  <a:cxn ang="0">
                    <a:pos x="164" y="1273"/>
                  </a:cxn>
                  <a:cxn ang="0">
                    <a:pos x="171" y="1273"/>
                  </a:cxn>
                  <a:cxn ang="0">
                    <a:pos x="180" y="1296"/>
                  </a:cxn>
                  <a:cxn ang="0">
                    <a:pos x="180" y="1350"/>
                  </a:cxn>
                  <a:cxn ang="0">
                    <a:pos x="187" y="1498"/>
                  </a:cxn>
                  <a:cxn ang="0">
                    <a:pos x="211" y="1483"/>
                  </a:cxn>
                  <a:cxn ang="0">
                    <a:pos x="211" y="16"/>
                  </a:cxn>
                  <a:cxn ang="0">
                    <a:pos x="133" y="9"/>
                  </a:cxn>
                  <a:cxn ang="0">
                    <a:pos x="63" y="0"/>
                  </a:cxn>
                  <a:cxn ang="0">
                    <a:pos x="31" y="9"/>
                  </a:cxn>
                  <a:cxn ang="0">
                    <a:pos x="7" y="16"/>
                  </a:cxn>
                </a:cxnLst>
                <a:rect l="0" t="0" r="r" b="b"/>
                <a:pathLst>
                  <a:path w="211" h="1514">
                    <a:moveTo>
                      <a:pt x="7" y="16"/>
                    </a:moveTo>
                    <a:lnTo>
                      <a:pt x="0" y="1483"/>
                    </a:lnTo>
                    <a:lnTo>
                      <a:pt x="16" y="1498"/>
                    </a:lnTo>
                    <a:lnTo>
                      <a:pt x="31" y="1381"/>
                    </a:lnTo>
                    <a:lnTo>
                      <a:pt x="39" y="1343"/>
                    </a:lnTo>
                    <a:lnTo>
                      <a:pt x="39" y="1334"/>
                    </a:lnTo>
                    <a:lnTo>
                      <a:pt x="47" y="1334"/>
                    </a:lnTo>
                    <a:lnTo>
                      <a:pt x="54" y="1358"/>
                    </a:lnTo>
                    <a:lnTo>
                      <a:pt x="54" y="1405"/>
                    </a:lnTo>
                    <a:lnTo>
                      <a:pt x="54" y="1507"/>
                    </a:lnTo>
                    <a:lnTo>
                      <a:pt x="110" y="1514"/>
                    </a:lnTo>
                    <a:lnTo>
                      <a:pt x="101" y="1460"/>
                    </a:lnTo>
                    <a:lnTo>
                      <a:pt x="110" y="1437"/>
                    </a:lnTo>
                    <a:lnTo>
                      <a:pt x="110" y="1428"/>
                    </a:lnTo>
                    <a:lnTo>
                      <a:pt x="117" y="1460"/>
                    </a:lnTo>
                    <a:lnTo>
                      <a:pt x="124" y="1514"/>
                    </a:lnTo>
                    <a:lnTo>
                      <a:pt x="171" y="1498"/>
                    </a:lnTo>
                    <a:lnTo>
                      <a:pt x="164" y="1343"/>
                    </a:lnTo>
                    <a:lnTo>
                      <a:pt x="164" y="1288"/>
                    </a:lnTo>
                    <a:lnTo>
                      <a:pt x="164" y="1273"/>
                    </a:lnTo>
                    <a:lnTo>
                      <a:pt x="171" y="1273"/>
                    </a:lnTo>
                    <a:lnTo>
                      <a:pt x="180" y="1296"/>
                    </a:lnTo>
                    <a:lnTo>
                      <a:pt x="180" y="1350"/>
                    </a:lnTo>
                    <a:lnTo>
                      <a:pt x="187" y="1498"/>
                    </a:lnTo>
                    <a:lnTo>
                      <a:pt x="211" y="1483"/>
                    </a:lnTo>
                    <a:lnTo>
                      <a:pt x="211" y="16"/>
                    </a:lnTo>
                    <a:lnTo>
                      <a:pt x="133" y="9"/>
                    </a:lnTo>
                    <a:lnTo>
                      <a:pt x="63" y="0"/>
                    </a:lnTo>
                    <a:lnTo>
                      <a:pt x="31" y="9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5" name="Freeform 365"/>
              <p:cNvSpPr>
                <a:spLocks/>
              </p:cNvSpPr>
              <p:nvPr/>
            </p:nvSpPr>
            <p:spPr bwMode="auto">
              <a:xfrm>
                <a:off x="4815" y="1375"/>
                <a:ext cx="13" cy="67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2" y="47"/>
                  </a:cxn>
                  <a:cxn ang="0">
                    <a:pos x="63" y="70"/>
                  </a:cxn>
                  <a:cxn ang="0">
                    <a:pos x="87" y="78"/>
                  </a:cxn>
                  <a:cxn ang="0">
                    <a:pos x="110" y="86"/>
                  </a:cxn>
                  <a:cxn ang="0">
                    <a:pos x="117" y="101"/>
                  </a:cxn>
                  <a:cxn ang="0">
                    <a:pos x="133" y="133"/>
                  </a:cxn>
                  <a:cxn ang="0">
                    <a:pos x="149" y="250"/>
                  </a:cxn>
                  <a:cxn ang="0">
                    <a:pos x="164" y="421"/>
                  </a:cxn>
                  <a:cxn ang="0">
                    <a:pos x="173" y="609"/>
                  </a:cxn>
                  <a:cxn ang="0">
                    <a:pos x="188" y="952"/>
                  </a:cxn>
                  <a:cxn ang="0">
                    <a:pos x="196" y="1046"/>
                  </a:cxn>
                  <a:cxn ang="0">
                    <a:pos x="196" y="1069"/>
                  </a:cxn>
                  <a:cxn ang="0">
                    <a:pos x="204" y="1069"/>
                  </a:cxn>
                  <a:cxn ang="0">
                    <a:pos x="211" y="999"/>
                  </a:cxn>
                  <a:cxn ang="0">
                    <a:pos x="211" y="873"/>
                  </a:cxn>
                  <a:cxn ang="0">
                    <a:pos x="211" y="515"/>
                  </a:cxn>
                  <a:cxn ang="0">
                    <a:pos x="204" y="7"/>
                  </a:cxn>
                  <a:cxn ang="0">
                    <a:pos x="103" y="0"/>
                  </a:cxn>
                  <a:cxn ang="0">
                    <a:pos x="32" y="0"/>
                  </a:cxn>
                  <a:cxn ang="0">
                    <a:pos x="9" y="7"/>
                  </a:cxn>
                  <a:cxn ang="0">
                    <a:pos x="0" y="16"/>
                  </a:cxn>
                </a:cxnLst>
                <a:rect l="0" t="0" r="r" b="b"/>
                <a:pathLst>
                  <a:path w="211" h="1069">
                    <a:moveTo>
                      <a:pt x="0" y="16"/>
                    </a:moveTo>
                    <a:lnTo>
                      <a:pt x="32" y="47"/>
                    </a:lnTo>
                    <a:lnTo>
                      <a:pt x="63" y="70"/>
                    </a:lnTo>
                    <a:lnTo>
                      <a:pt x="87" y="78"/>
                    </a:lnTo>
                    <a:lnTo>
                      <a:pt x="110" y="86"/>
                    </a:lnTo>
                    <a:lnTo>
                      <a:pt x="117" y="101"/>
                    </a:lnTo>
                    <a:lnTo>
                      <a:pt x="133" y="133"/>
                    </a:lnTo>
                    <a:lnTo>
                      <a:pt x="149" y="250"/>
                    </a:lnTo>
                    <a:lnTo>
                      <a:pt x="164" y="421"/>
                    </a:lnTo>
                    <a:lnTo>
                      <a:pt x="173" y="609"/>
                    </a:lnTo>
                    <a:lnTo>
                      <a:pt x="188" y="952"/>
                    </a:lnTo>
                    <a:lnTo>
                      <a:pt x="196" y="1046"/>
                    </a:lnTo>
                    <a:lnTo>
                      <a:pt x="196" y="1069"/>
                    </a:lnTo>
                    <a:lnTo>
                      <a:pt x="204" y="1069"/>
                    </a:lnTo>
                    <a:lnTo>
                      <a:pt x="211" y="999"/>
                    </a:lnTo>
                    <a:lnTo>
                      <a:pt x="211" y="873"/>
                    </a:lnTo>
                    <a:lnTo>
                      <a:pt x="211" y="515"/>
                    </a:lnTo>
                    <a:lnTo>
                      <a:pt x="204" y="7"/>
                    </a:lnTo>
                    <a:lnTo>
                      <a:pt x="103" y="0"/>
                    </a:lnTo>
                    <a:lnTo>
                      <a:pt x="32" y="0"/>
                    </a:lnTo>
                    <a:lnTo>
                      <a:pt x="9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6" name="Freeform 366"/>
              <p:cNvSpPr>
                <a:spLocks/>
              </p:cNvSpPr>
              <p:nvPr/>
            </p:nvSpPr>
            <p:spPr bwMode="auto">
              <a:xfrm>
                <a:off x="4814" y="1365"/>
                <a:ext cx="13" cy="12"/>
              </a:xfrm>
              <a:custGeom>
                <a:avLst/>
                <a:gdLst/>
                <a:ahLst/>
                <a:cxnLst>
                  <a:cxn ang="0">
                    <a:pos x="7" y="164"/>
                  </a:cxn>
                  <a:cxn ang="0">
                    <a:pos x="23" y="171"/>
                  </a:cxn>
                  <a:cxn ang="0">
                    <a:pos x="63" y="187"/>
                  </a:cxn>
                  <a:cxn ang="0">
                    <a:pos x="124" y="187"/>
                  </a:cxn>
                  <a:cxn ang="0">
                    <a:pos x="164" y="187"/>
                  </a:cxn>
                  <a:cxn ang="0">
                    <a:pos x="211" y="171"/>
                  </a:cxn>
                  <a:cxn ang="0">
                    <a:pos x="211" y="0"/>
                  </a:cxn>
                  <a:cxn ang="0">
                    <a:pos x="7" y="0"/>
                  </a:cxn>
                  <a:cxn ang="0">
                    <a:pos x="0" y="70"/>
                  </a:cxn>
                  <a:cxn ang="0">
                    <a:pos x="0" y="125"/>
                  </a:cxn>
                  <a:cxn ang="0">
                    <a:pos x="7" y="164"/>
                  </a:cxn>
                </a:cxnLst>
                <a:rect l="0" t="0" r="r" b="b"/>
                <a:pathLst>
                  <a:path w="211" h="187">
                    <a:moveTo>
                      <a:pt x="7" y="164"/>
                    </a:moveTo>
                    <a:lnTo>
                      <a:pt x="23" y="171"/>
                    </a:lnTo>
                    <a:lnTo>
                      <a:pt x="63" y="187"/>
                    </a:lnTo>
                    <a:lnTo>
                      <a:pt x="124" y="187"/>
                    </a:lnTo>
                    <a:lnTo>
                      <a:pt x="164" y="187"/>
                    </a:lnTo>
                    <a:lnTo>
                      <a:pt x="211" y="171"/>
                    </a:lnTo>
                    <a:lnTo>
                      <a:pt x="211" y="0"/>
                    </a:lnTo>
                    <a:lnTo>
                      <a:pt x="7" y="0"/>
                    </a:lnTo>
                    <a:lnTo>
                      <a:pt x="0" y="70"/>
                    </a:lnTo>
                    <a:lnTo>
                      <a:pt x="0" y="125"/>
                    </a:lnTo>
                    <a:lnTo>
                      <a:pt x="7" y="164"/>
                    </a:lnTo>
                    <a:close/>
                  </a:path>
                </a:pathLst>
              </a:custGeom>
              <a:solidFill>
                <a:srgbClr val="CF93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7" name="Freeform 367"/>
              <p:cNvSpPr>
                <a:spLocks/>
              </p:cNvSpPr>
              <p:nvPr/>
            </p:nvSpPr>
            <p:spPr bwMode="auto">
              <a:xfrm>
                <a:off x="4814" y="1370"/>
                <a:ext cx="1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8"/>
                  </a:cxn>
                  <a:cxn ang="0">
                    <a:pos x="70" y="15"/>
                  </a:cxn>
                  <a:cxn ang="0">
                    <a:pos x="140" y="24"/>
                  </a:cxn>
                  <a:cxn ang="0">
                    <a:pos x="180" y="15"/>
                  </a:cxn>
                  <a:cxn ang="0">
                    <a:pos x="211" y="0"/>
                  </a:cxn>
                  <a:cxn ang="0">
                    <a:pos x="218" y="15"/>
                  </a:cxn>
                  <a:cxn ang="0">
                    <a:pos x="211" y="24"/>
                  </a:cxn>
                  <a:cxn ang="0">
                    <a:pos x="195" y="31"/>
                  </a:cxn>
                  <a:cxn ang="0">
                    <a:pos x="117" y="39"/>
                  </a:cxn>
                  <a:cxn ang="0">
                    <a:pos x="63" y="39"/>
                  </a:cxn>
                  <a:cxn ang="0">
                    <a:pos x="31" y="31"/>
                  </a:cxn>
                  <a:cxn ang="0">
                    <a:pos x="7" y="24"/>
                  </a:cxn>
                  <a:cxn ang="0">
                    <a:pos x="0" y="0"/>
                  </a:cxn>
                </a:cxnLst>
                <a:rect l="0" t="0" r="r" b="b"/>
                <a:pathLst>
                  <a:path w="218" h="39">
                    <a:moveTo>
                      <a:pt x="0" y="0"/>
                    </a:moveTo>
                    <a:lnTo>
                      <a:pt x="23" y="8"/>
                    </a:lnTo>
                    <a:lnTo>
                      <a:pt x="70" y="15"/>
                    </a:lnTo>
                    <a:lnTo>
                      <a:pt x="140" y="24"/>
                    </a:lnTo>
                    <a:lnTo>
                      <a:pt x="180" y="15"/>
                    </a:lnTo>
                    <a:lnTo>
                      <a:pt x="211" y="0"/>
                    </a:lnTo>
                    <a:lnTo>
                      <a:pt x="218" y="15"/>
                    </a:lnTo>
                    <a:lnTo>
                      <a:pt x="211" y="24"/>
                    </a:lnTo>
                    <a:lnTo>
                      <a:pt x="195" y="31"/>
                    </a:lnTo>
                    <a:lnTo>
                      <a:pt x="117" y="39"/>
                    </a:lnTo>
                    <a:lnTo>
                      <a:pt x="63" y="39"/>
                    </a:lnTo>
                    <a:lnTo>
                      <a:pt x="31" y="31"/>
                    </a:lnTo>
                    <a:lnTo>
                      <a:pt x="7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8" name="Freeform 368"/>
              <p:cNvSpPr>
                <a:spLocks/>
              </p:cNvSpPr>
              <p:nvPr/>
            </p:nvSpPr>
            <p:spPr bwMode="auto">
              <a:xfrm>
                <a:off x="4814" y="1367"/>
                <a:ext cx="14" cy="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23" y="8"/>
                  </a:cxn>
                  <a:cxn ang="0">
                    <a:pos x="70" y="23"/>
                  </a:cxn>
                  <a:cxn ang="0">
                    <a:pos x="140" y="23"/>
                  </a:cxn>
                  <a:cxn ang="0">
                    <a:pos x="180" y="16"/>
                  </a:cxn>
                  <a:cxn ang="0">
                    <a:pos x="211" y="0"/>
                  </a:cxn>
                  <a:cxn ang="0">
                    <a:pos x="218" y="16"/>
                  </a:cxn>
                  <a:cxn ang="0">
                    <a:pos x="211" y="32"/>
                  </a:cxn>
                  <a:cxn ang="0">
                    <a:pos x="195" y="32"/>
                  </a:cxn>
                  <a:cxn ang="0">
                    <a:pos x="117" y="47"/>
                  </a:cxn>
                  <a:cxn ang="0">
                    <a:pos x="63" y="39"/>
                  </a:cxn>
                  <a:cxn ang="0">
                    <a:pos x="31" y="32"/>
                  </a:cxn>
                  <a:cxn ang="0">
                    <a:pos x="7" y="23"/>
                  </a:cxn>
                  <a:cxn ang="0">
                    <a:pos x="0" y="8"/>
                  </a:cxn>
                </a:cxnLst>
                <a:rect l="0" t="0" r="r" b="b"/>
                <a:pathLst>
                  <a:path w="218" h="47">
                    <a:moveTo>
                      <a:pt x="0" y="8"/>
                    </a:moveTo>
                    <a:lnTo>
                      <a:pt x="23" y="8"/>
                    </a:lnTo>
                    <a:lnTo>
                      <a:pt x="70" y="23"/>
                    </a:lnTo>
                    <a:lnTo>
                      <a:pt x="140" y="23"/>
                    </a:lnTo>
                    <a:lnTo>
                      <a:pt x="180" y="16"/>
                    </a:lnTo>
                    <a:lnTo>
                      <a:pt x="211" y="0"/>
                    </a:lnTo>
                    <a:lnTo>
                      <a:pt x="218" y="16"/>
                    </a:lnTo>
                    <a:lnTo>
                      <a:pt x="211" y="32"/>
                    </a:lnTo>
                    <a:lnTo>
                      <a:pt x="195" y="32"/>
                    </a:lnTo>
                    <a:lnTo>
                      <a:pt x="117" y="47"/>
                    </a:lnTo>
                    <a:lnTo>
                      <a:pt x="63" y="39"/>
                    </a:lnTo>
                    <a:lnTo>
                      <a:pt x="31" y="32"/>
                    </a:lnTo>
                    <a:lnTo>
                      <a:pt x="7" y="2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9" name="Freeform 369"/>
              <p:cNvSpPr>
                <a:spLocks/>
              </p:cNvSpPr>
              <p:nvPr/>
            </p:nvSpPr>
            <p:spPr bwMode="auto">
              <a:xfrm>
                <a:off x="4815" y="1363"/>
                <a:ext cx="12" cy="3"/>
              </a:xfrm>
              <a:custGeom>
                <a:avLst/>
                <a:gdLst/>
                <a:ahLst/>
                <a:cxnLst>
                  <a:cxn ang="0">
                    <a:pos x="204" y="23"/>
                  </a:cxn>
                  <a:cxn ang="0">
                    <a:pos x="196" y="31"/>
                  </a:cxn>
                  <a:cxn ang="0">
                    <a:pos x="173" y="31"/>
                  </a:cxn>
                  <a:cxn ang="0">
                    <a:pos x="103" y="39"/>
                  </a:cxn>
                  <a:cxn ang="0">
                    <a:pos x="32" y="31"/>
                  </a:cxn>
                  <a:cxn ang="0">
                    <a:pos x="9" y="31"/>
                  </a:cxn>
                  <a:cxn ang="0">
                    <a:pos x="0" y="23"/>
                  </a:cxn>
                  <a:cxn ang="0">
                    <a:pos x="9" y="16"/>
                  </a:cxn>
                  <a:cxn ang="0">
                    <a:pos x="32" y="7"/>
                  </a:cxn>
                  <a:cxn ang="0">
                    <a:pos x="103" y="0"/>
                  </a:cxn>
                  <a:cxn ang="0">
                    <a:pos x="173" y="7"/>
                  </a:cxn>
                  <a:cxn ang="0">
                    <a:pos x="196" y="16"/>
                  </a:cxn>
                  <a:cxn ang="0">
                    <a:pos x="204" y="23"/>
                  </a:cxn>
                </a:cxnLst>
                <a:rect l="0" t="0" r="r" b="b"/>
                <a:pathLst>
                  <a:path w="204" h="39">
                    <a:moveTo>
                      <a:pt x="204" y="23"/>
                    </a:moveTo>
                    <a:lnTo>
                      <a:pt x="196" y="31"/>
                    </a:lnTo>
                    <a:lnTo>
                      <a:pt x="173" y="31"/>
                    </a:lnTo>
                    <a:lnTo>
                      <a:pt x="103" y="39"/>
                    </a:lnTo>
                    <a:lnTo>
                      <a:pt x="32" y="31"/>
                    </a:lnTo>
                    <a:lnTo>
                      <a:pt x="9" y="31"/>
                    </a:lnTo>
                    <a:lnTo>
                      <a:pt x="0" y="23"/>
                    </a:lnTo>
                    <a:lnTo>
                      <a:pt x="9" y="16"/>
                    </a:lnTo>
                    <a:lnTo>
                      <a:pt x="32" y="7"/>
                    </a:lnTo>
                    <a:lnTo>
                      <a:pt x="103" y="0"/>
                    </a:lnTo>
                    <a:lnTo>
                      <a:pt x="173" y="7"/>
                    </a:lnTo>
                    <a:lnTo>
                      <a:pt x="196" y="16"/>
                    </a:lnTo>
                    <a:lnTo>
                      <a:pt x="204" y="23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0" name="Freeform 370"/>
              <p:cNvSpPr>
                <a:spLocks/>
              </p:cNvSpPr>
              <p:nvPr/>
            </p:nvSpPr>
            <p:spPr bwMode="auto">
              <a:xfrm>
                <a:off x="4819" y="1396"/>
                <a:ext cx="1" cy="56"/>
              </a:xfrm>
              <a:custGeom>
                <a:avLst/>
                <a:gdLst/>
                <a:ahLst/>
                <a:cxnLst>
                  <a:cxn ang="0">
                    <a:pos x="0" y="898"/>
                  </a:cxn>
                  <a:cxn ang="0">
                    <a:pos x="0" y="437"/>
                  </a:cxn>
                  <a:cxn ang="0">
                    <a:pos x="0" y="133"/>
                  </a:cxn>
                  <a:cxn ang="0">
                    <a:pos x="0" y="32"/>
                  </a:cxn>
                  <a:cxn ang="0">
                    <a:pos x="8" y="0"/>
                  </a:cxn>
                  <a:cxn ang="0">
                    <a:pos x="8" y="47"/>
                  </a:cxn>
                  <a:cxn ang="0">
                    <a:pos x="16" y="164"/>
                  </a:cxn>
                  <a:cxn ang="0">
                    <a:pos x="16" y="484"/>
                  </a:cxn>
                  <a:cxn ang="0">
                    <a:pos x="16" y="789"/>
                  </a:cxn>
                  <a:cxn ang="0">
                    <a:pos x="8" y="882"/>
                  </a:cxn>
                  <a:cxn ang="0">
                    <a:pos x="8" y="898"/>
                  </a:cxn>
                  <a:cxn ang="0">
                    <a:pos x="0" y="898"/>
                  </a:cxn>
                </a:cxnLst>
                <a:rect l="0" t="0" r="r" b="b"/>
                <a:pathLst>
                  <a:path w="16" h="898">
                    <a:moveTo>
                      <a:pt x="0" y="898"/>
                    </a:moveTo>
                    <a:lnTo>
                      <a:pt x="0" y="437"/>
                    </a:lnTo>
                    <a:lnTo>
                      <a:pt x="0" y="133"/>
                    </a:lnTo>
                    <a:lnTo>
                      <a:pt x="0" y="32"/>
                    </a:lnTo>
                    <a:lnTo>
                      <a:pt x="8" y="0"/>
                    </a:lnTo>
                    <a:lnTo>
                      <a:pt x="8" y="47"/>
                    </a:lnTo>
                    <a:lnTo>
                      <a:pt x="16" y="164"/>
                    </a:lnTo>
                    <a:lnTo>
                      <a:pt x="16" y="484"/>
                    </a:lnTo>
                    <a:lnTo>
                      <a:pt x="16" y="789"/>
                    </a:lnTo>
                    <a:lnTo>
                      <a:pt x="8" y="882"/>
                    </a:lnTo>
                    <a:lnTo>
                      <a:pt x="8" y="898"/>
                    </a:lnTo>
                    <a:lnTo>
                      <a:pt x="0" y="898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1" name="Freeform 371"/>
              <p:cNvSpPr>
                <a:spLocks/>
              </p:cNvSpPr>
              <p:nvPr/>
            </p:nvSpPr>
            <p:spPr bwMode="auto">
              <a:xfrm>
                <a:off x="4823" y="1420"/>
                <a:ext cx="1" cy="30"/>
              </a:xfrm>
              <a:custGeom>
                <a:avLst/>
                <a:gdLst/>
                <a:ahLst/>
                <a:cxnLst>
                  <a:cxn ang="0">
                    <a:pos x="15" y="468"/>
                  </a:cxn>
                  <a:cxn ang="0">
                    <a:pos x="7" y="219"/>
                  </a:cxn>
                  <a:cxn ang="0">
                    <a:pos x="0" y="55"/>
                  </a:cxn>
                  <a:cxn ang="0">
                    <a:pos x="0" y="8"/>
                  </a:cxn>
                  <a:cxn ang="0">
                    <a:pos x="7" y="0"/>
                  </a:cxn>
                  <a:cxn ang="0">
                    <a:pos x="15" y="117"/>
                  </a:cxn>
                  <a:cxn ang="0">
                    <a:pos x="23" y="312"/>
                  </a:cxn>
                  <a:cxn ang="0">
                    <a:pos x="23" y="460"/>
                  </a:cxn>
                  <a:cxn ang="0">
                    <a:pos x="15" y="491"/>
                  </a:cxn>
                  <a:cxn ang="0">
                    <a:pos x="15" y="468"/>
                  </a:cxn>
                </a:cxnLst>
                <a:rect l="0" t="0" r="r" b="b"/>
                <a:pathLst>
                  <a:path w="23" h="491">
                    <a:moveTo>
                      <a:pt x="15" y="468"/>
                    </a:moveTo>
                    <a:lnTo>
                      <a:pt x="7" y="219"/>
                    </a:lnTo>
                    <a:lnTo>
                      <a:pt x="0" y="55"/>
                    </a:lnTo>
                    <a:lnTo>
                      <a:pt x="0" y="8"/>
                    </a:lnTo>
                    <a:lnTo>
                      <a:pt x="7" y="0"/>
                    </a:lnTo>
                    <a:lnTo>
                      <a:pt x="15" y="117"/>
                    </a:lnTo>
                    <a:lnTo>
                      <a:pt x="23" y="312"/>
                    </a:lnTo>
                    <a:lnTo>
                      <a:pt x="23" y="460"/>
                    </a:lnTo>
                    <a:lnTo>
                      <a:pt x="15" y="491"/>
                    </a:lnTo>
                    <a:lnTo>
                      <a:pt x="15" y="468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2" name="Freeform 372"/>
              <p:cNvSpPr>
                <a:spLocks/>
              </p:cNvSpPr>
              <p:nvPr/>
            </p:nvSpPr>
            <p:spPr bwMode="auto">
              <a:xfrm>
                <a:off x="4827" y="1441"/>
                <a:ext cx="13" cy="18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8" y="272"/>
                  </a:cxn>
                  <a:cxn ang="0">
                    <a:pos x="31" y="281"/>
                  </a:cxn>
                  <a:cxn ang="0">
                    <a:pos x="78" y="288"/>
                  </a:cxn>
                  <a:cxn ang="0">
                    <a:pos x="109" y="288"/>
                  </a:cxn>
                  <a:cxn ang="0">
                    <a:pos x="140" y="288"/>
                  </a:cxn>
                  <a:cxn ang="0">
                    <a:pos x="171" y="281"/>
                  </a:cxn>
                  <a:cxn ang="0">
                    <a:pos x="195" y="265"/>
                  </a:cxn>
                  <a:cxn ang="0">
                    <a:pos x="202" y="257"/>
                  </a:cxn>
                  <a:cxn ang="0">
                    <a:pos x="187" y="93"/>
                  </a:cxn>
                  <a:cxn ang="0">
                    <a:pos x="179" y="0"/>
                  </a:cxn>
                  <a:cxn ang="0">
                    <a:pos x="0" y="54"/>
                  </a:cxn>
                </a:cxnLst>
                <a:rect l="0" t="0" r="r" b="b"/>
                <a:pathLst>
                  <a:path w="202" h="288">
                    <a:moveTo>
                      <a:pt x="0" y="54"/>
                    </a:moveTo>
                    <a:lnTo>
                      <a:pt x="8" y="272"/>
                    </a:lnTo>
                    <a:lnTo>
                      <a:pt x="31" y="281"/>
                    </a:lnTo>
                    <a:lnTo>
                      <a:pt x="78" y="288"/>
                    </a:lnTo>
                    <a:lnTo>
                      <a:pt x="109" y="288"/>
                    </a:lnTo>
                    <a:lnTo>
                      <a:pt x="140" y="288"/>
                    </a:lnTo>
                    <a:lnTo>
                      <a:pt x="171" y="281"/>
                    </a:lnTo>
                    <a:lnTo>
                      <a:pt x="195" y="265"/>
                    </a:lnTo>
                    <a:lnTo>
                      <a:pt x="202" y="257"/>
                    </a:lnTo>
                    <a:lnTo>
                      <a:pt x="187" y="93"/>
                    </a:lnTo>
                    <a:lnTo>
                      <a:pt x="179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3" name="Freeform 373"/>
              <p:cNvSpPr>
                <a:spLocks/>
              </p:cNvSpPr>
              <p:nvPr/>
            </p:nvSpPr>
            <p:spPr bwMode="auto">
              <a:xfrm>
                <a:off x="4827" y="1364"/>
                <a:ext cx="13" cy="95"/>
              </a:xfrm>
              <a:custGeom>
                <a:avLst/>
                <a:gdLst/>
                <a:ahLst/>
                <a:cxnLst>
                  <a:cxn ang="0">
                    <a:pos x="8" y="16"/>
                  </a:cxn>
                  <a:cxn ang="0">
                    <a:pos x="0" y="1483"/>
                  </a:cxn>
                  <a:cxn ang="0">
                    <a:pos x="15" y="1498"/>
                  </a:cxn>
                  <a:cxn ang="0">
                    <a:pos x="31" y="1381"/>
                  </a:cxn>
                  <a:cxn ang="0">
                    <a:pos x="38" y="1343"/>
                  </a:cxn>
                  <a:cxn ang="0">
                    <a:pos x="38" y="1334"/>
                  </a:cxn>
                  <a:cxn ang="0">
                    <a:pos x="47" y="1334"/>
                  </a:cxn>
                  <a:cxn ang="0">
                    <a:pos x="54" y="1358"/>
                  </a:cxn>
                  <a:cxn ang="0">
                    <a:pos x="54" y="1405"/>
                  </a:cxn>
                  <a:cxn ang="0">
                    <a:pos x="54" y="1507"/>
                  </a:cxn>
                  <a:cxn ang="0">
                    <a:pos x="101" y="1514"/>
                  </a:cxn>
                  <a:cxn ang="0">
                    <a:pos x="101" y="1460"/>
                  </a:cxn>
                  <a:cxn ang="0">
                    <a:pos x="101" y="1437"/>
                  </a:cxn>
                  <a:cxn ang="0">
                    <a:pos x="109" y="1428"/>
                  </a:cxn>
                  <a:cxn ang="0">
                    <a:pos x="117" y="1460"/>
                  </a:cxn>
                  <a:cxn ang="0">
                    <a:pos x="124" y="1514"/>
                  </a:cxn>
                  <a:cxn ang="0">
                    <a:pos x="171" y="1498"/>
                  </a:cxn>
                  <a:cxn ang="0">
                    <a:pos x="164" y="1343"/>
                  </a:cxn>
                  <a:cxn ang="0">
                    <a:pos x="164" y="1288"/>
                  </a:cxn>
                  <a:cxn ang="0">
                    <a:pos x="164" y="1273"/>
                  </a:cxn>
                  <a:cxn ang="0">
                    <a:pos x="171" y="1273"/>
                  </a:cxn>
                  <a:cxn ang="0">
                    <a:pos x="171" y="1296"/>
                  </a:cxn>
                  <a:cxn ang="0">
                    <a:pos x="179" y="1350"/>
                  </a:cxn>
                  <a:cxn ang="0">
                    <a:pos x="187" y="1498"/>
                  </a:cxn>
                  <a:cxn ang="0">
                    <a:pos x="211" y="1483"/>
                  </a:cxn>
                  <a:cxn ang="0">
                    <a:pos x="211" y="16"/>
                  </a:cxn>
                  <a:cxn ang="0">
                    <a:pos x="132" y="9"/>
                  </a:cxn>
                  <a:cxn ang="0">
                    <a:pos x="62" y="0"/>
                  </a:cxn>
                  <a:cxn ang="0">
                    <a:pos x="31" y="9"/>
                  </a:cxn>
                  <a:cxn ang="0">
                    <a:pos x="8" y="16"/>
                  </a:cxn>
                </a:cxnLst>
                <a:rect l="0" t="0" r="r" b="b"/>
                <a:pathLst>
                  <a:path w="211" h="1514">
                    <a:moveTo>
                      <a:pt x="8" y="16"/>
                    </a:moveTo>
                    <a:lnTo>
                      <a:pt x="0" y="1483"/>
                    </a:lnTo>
                    <a:lnTo>
                      <a:pt x="15" y="1498"/>
                    </a:lnTo>
                    <a:lnTo>
                      <a:pt x="31" y="1381"/>
                    </a:lnTo>
                    <a:lnTo>
                      <a:pt x="38" y="1343"/>
                    </a:lnTo>
                    <a:lnTo>
                      <a:pt x="38" y="1334"/>
                    </a:lnTo>
                    <a:lnTo>
                      <a:pt x="47" y="1334"/>
                    </a:lnTo>
                    <a:lnTo>
                      <a:pt x="54" y="1358"/>
                    </a:lnTo>
                    <a:lnTo>
                      <a:pt x="54" y="1405"/>
                    </a:lnTo>
                    <a:lnTo>
                      <a:pt x="54" y="1507"/>
                    </a:lnTo>
                    <a:lnTo>
                      <a:pt x="101" y="1514"/>
                    </a:lnTo>
                    <a:lnTo>
                      <a:pt x="101" y="1460"/>
                    </a:lnTo>
                    <a:lnTo>
                      <a:pt x="101" y="1437"/>
                    </a:lnTo>
                    <a:lnTo>
                      <a:pt x="109" y="1428"/>
                    </a:lnTo>
                    <a:lnTo>
                      <a:pt x="117" y="1460"/>
                    </a:lnTo>
                    <a:lnTo>
                      <a:pt x="124" y="1514"/>
                    </a:lnTo>
                    <a:lnTo>
                      <a:pt x="171" y="1498"/>
                    </a:lnTo>
                    <a:lnTo>
                      <a:pt x="164" y="1343"/>
                    </a:lnTo>
                    <a:lnTo>
                      <a:pt x="164" y="1288"/>
                    </a:lnTo>
                    <a:lnTo>
                      <a:pt x="164" y="1273"/>
                    </a:lnTo>
                    <a:lnTo>
                      <a:pt x="171" y="1273"/>
                    </a:lnTo>
                    <a:lnTo>
                      <a:pt x="171" y="1296"/>
                    </a:lnTo>
                    <a:lnTo>
                      <a:pt x="179" y="1350"/>
                    </a:lnTo>
                    <a:lnTo>
                      <a:pt x="187" y="1498"/>
                    </a:lnTo>
                    <a:lnTo>
                      <a:pt x="211" y="1483"/>
                    </a:lnTo>
                    <a:lnTo>
                      <a:pt x="211" y="16"/>
                    </a:lnTo>
                    <a:lnTo>
                      <a:pt x="132" y="9"/>
                    </a:lnTo>
                    <a:lnTo>
                      <a:pt x="62" y="0"/>
                    </a:lnTo>
                    <a:lnTo>
                      <a:pt x="31" y="9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4" name="Freeform 374"/>
              <p:cNvSpPr>
                <a:spLocks/>
              </p:cNvSpPr>
              <p:nvPr/>
            </p:nvSpPr>
            <p:spPr bwMode="auto">
              <a:xfrm>
                <a:off x="4827" y="1375"/>
                <a:ext cx="14" cy="67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0" y="47"/>
                  </a:cxn>
                  <a:cxn ang="0">
                    <a:pos x="62" y="70"/>
                  </a:cxn>
                  <a:cxn ang="0">
                    <a:pos x="77" y="78"/>
                  </a:cxn>
                  <a:cxn ang="0">
                    <a:pos x="109" y="86"/>
                  </a:cxn>
                  <a:cxn ang="0">
                    <a:pos x="116" y="101"/>
                  </a:cxn>
                  <a:cxn ang="0">
                    <a:pos x="132" y="133"/>
                  </a:cxn>
                  <a:cxn ang="0">
                    <a:pos x="147" y="250"/>
                  </a:cxn>
                  <a:cxn ang="0">
                    <a:pos x="156" y="421"/>
                  </a:cxn>
                  <a:cxn ang="0">
                    <a:pos x="171" y="609"/>
                  </a:cxn>
                  <a:cxn ang="0">
                    <a:pos x="187" y="952"/>
                  </a:cxn>
                  <a:cxn ang="0">
                    <a:pos x="194" y="1046"/>
                  </a:cxn>
                  <a:cxn ang="0">
                    <a:pos x="194" y="1069"/>
                  </a:cxn>
                  <a:cxn ang="0">
                    <a:pos x="203" y="1069"/>
                  </a:cxn>
                  <a:cxn ang="0">
                    <a:pos x="210" y="999"/>
                  </a:cxn>
                  <a:cxn ang="0">
                    <a:pos x="210" y="873"/>
                  </a:cxn>
                  <a:cxn ang="0">
                    <a:pos x="210" y="515"/>
                  </a:cxn>
                  <a:cxn ang="0">
                    <a:pos x="203" y="7"/>
                  </a:cxn>
                  <a:cxn ang="0">
                    <a:pos x="101" y="0"/>
                  </a:cxn>
                  <a:cxn ang="0">
                    <a:pos x="30" y="0"/>
                  </a:cxn>
                  <a:cxn ang="0">
                    <a:pos x="7" y="7"/>
                  </a:cxn>
                  <a:cxn ang="0">
                    <a:pos x="0" y="16"/>
                  </a:cxn>
                </a:cxnLst>
                <a:rect l="0" t="0" r="r" b="b"/>
                <a:pathLst>
                  <a:path w="210" h="1069">
                    <a:moveTo>
                      <a:pt x="0" y="16"/>
                    </a:moveTo>
                    <a:lnTo>
                      <a:pt x="30" y="47"/>
                    </a:lnTo>
                    <a:lnTo>
                      <a:pt x="62" y="70"/>
                    </a:lnTo>
                    <a:lnTo>
                      <a:pt x="77" y="78"/>
                    </a:lnTo>
                    <a:lnTo>
                      <a:pt x="109" y="86"/>
                    </a:lnTo>
                    <a:lnTo>
                      <a:pt x="116" y="101"/>
                    </a:lnTo>
                    <a:lnTo>
                      <a:pt x="132" y="133"/>
                    </a:lnTo>
                    <a:lnTo>
                      <a:pt x="147" y="250"/>
                    </a:lnTo>
                    <a:lnTo>
                      <a:pt x="156" y="421"/>
                    </a:lnTo>
                    <a:lnTo>
                      <a:pt x="171" y="609"/>
                    </a:lnTo>
                    <a:lnTo>
                      <a:pt x="187" y="952"/>
                    </a:lnTo>
                    <a:lnTo>
                      <a:pt x="194" y="1046"/>
                    </a:lnTo>
                    <a:lnTo>
                      <a:pt x="194" y="1069"/>
                    </a:lnTo>
                    <a:lnTo>
                      <a:pt x="203" y="1069"/>
                    </a:lnTo>
                    <a:lnTo>
                      <a:pt x="210" y="999"/>
                    </a:lnTo>
                    <a:lnTo>
                      <a:pt x="210" y="873"/>
                    </a:lnTo>
                    <a:lnTo>
                      <a:pt x="210" y="515"/>
                    </a:lnTo>
                    <a:lnTo>
                      <a:pt x="203" y="7"/>
                    </a:lnTo>
                    <a:lnTo>
                      <a:pt x="101" y="0"/>
                    </a:lnTo>
                    <a:lnTo>
                      <a:pt x="30" y="0"/>
                    </a:lnTo>
                    <a:lnTo>
                      <a:pt x="7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5" name="Freeform 375"/>
              <p:cNvSpPr>
                <a:spLocks/>
              </p:cNvSpPr>
              <p:nvPr/>
            </p:nvSpPr>
            <p:spPr bwMode="auto">
              <a:xfrm>
                <a:off x="4827" y="1365"/>
                <a:ext cx="13" cy="12"/>
              </a:xfrm>
              <a:custGeom>
                <a:avLst/>
                <a:gdLst/>
                <a:ahLst/>
                <a:cxnLst>
                  <a:cxn ang="0">
                    <a:pos x="8" y="164"/>
                  </a:cxn>
                  <a:cxn ang="0">
                    <a:pos x="23" y="171"/>
                  </a:cxn>
                  <a:cxn ang="0">
                    <a:pos x="62" y="187"/>
                  </a:cxn>
                  <a:cxn ang="0">
                    <a:pos x="124" y="187"/>
                  </a:cxn>
                  <a:cxn ang="0">
                    <a:pos x="164" y="187"/>
                  </a:cxn>
                  <a:cxn ang="0">
                    <a:pos x="211" y="171"/>
                  </a:cxn>
                  <a:cxn ang="0">
                    <a:pos x="211" y="0"/>
                  </a:cxn>
                  <a:cxn ang="0">
                    <a:pos x="8" y="0"/>
                  </a:cxn>
                  <a:cxn ang="0">
                    <a:pos x="0" y="70"/>
                  </a:cxn>
                  <a:cxn ang="0">
                    <a:pos x="0" y="125"/>
                  </a:cxn>
                  <a:cxn ang="0">
                    <a:pos x="8" y="164"/>
                  </a:cxn>
                </a:cxnLst>
                <a:rect l="0" t="0" r="r" b="b"/>
                <a:pathLst>
                  <a:path w="211" h="187">
                    <a:moveTo>
                      <a:pt x="8" y="164"/>
                    </a:moveTo>
                    <a:lnTo>
                      <a:pt x="23" y="171"/>
                    </a:lnTo>
                    <a:lnTo>
                      <a:pt x="62" y="187"/>
                    </a:lnTo>
                    <a:lnTo>
                      <a:pt x="124" y="187"/>
                    </a:lnTo>
                    <a:lnTo>
                      <a:pt x="164" y="187"/>
                    </a:lnTo>
                    <a:lnTo>
                      <a:pt x="211" y="171"/>
                    </a:lnTo>
                    <a:lnTo>
                      <a:pt x="211" y="0"/>
                    </a:lnTo>
                    <a:lnTo>
                      <a:pt x="8" y="0"/>
                    </a:lnTo>
                    <a:lnTo>
                      <a:pt x="0" y="70"/>
                    </a:lnTo>
                    <a:lnTo>
                      <a:pt x="0" y="125"/>
                    </a:lnTo>
                    <a:lnTo>
                      <a:pt x="8" y="164"/>
                    </a:lnTo>
                    <a:close/>
                  </a:path>
                </a:pathLst>
              </a:custGeom>
              <a:solidFill>
                <a:srgbClr val="CF93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6" name="Freeform 376"/>
              <p:cNvSpPr>
                <a:spLocks/>
              </p:cNvSpPr>
              <p:nvPr/>
            </p:nvSpPr>
            <p:spPr bwMode="auto">
              <a:xfrm>
                <a:off x="4827" y="1370"/>
                <a:ext cx="1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8"/>
                  </a:cxn>
                  <a:cxn ang="0">
                    <a:pos x="70" y="15"/>
                  </a:cxn>
                  <a:cxn ang="0">
                    <a:pos x="140" y="24"/>
                  </a:cxn>
                  <a:cxn ang="0">
                    <a:pos x="179" y="15"/>
                  </a:cxn>
                  <a:cxn ang="0">
                    <a:pos x="211" y="0"/>
                  </a:cxn>
                  <a:cxn ang="0">
                    <a:pos x="218" y="15"/>
                  </a:cxn>
                  <a:cxn ang="0">
                    <a:pos x="211" y="24"/>
                  </a:cxn>
                  <a:cxn ang="0">
                    <a:pos x="195" y="31"/>
                  </a:cxn>
                  <a:cxn ang="0">
                    <a:pos x="117" y="39"/>
                  </a:cxn>
                  <a:cxn ang="0">
                    <a:pos x="62" y="39"/>
                  </a:cxn>
                  <a:cxn ang="0">
                    <a:pos x="31" y="31"/>
                  </a:cxn>
                  <a:cxn ang="0">
                    <a:pos x="0" y="24"/>
                  </a:cxn>
                  <a:cxn ang="0">
                    <a:pos x="0" y="0"/>
                  </a:cxn>
                </a:cxnLst>
                <a:rect l="0" t="0" r="r" b="b"/>
                <a:pathLst>
                  <a:path w="218" h="39">
                    <a:moveTo>
                      <a:pt x="0" y="0"/>
                    </a:moveTo>
                    <a:lnTo>
                      <a:pt x="23" y="8"/>
                    </a:lnTo>
                    <a:lnTo>
                      <a:pt x="70" y="15"/>
                    </a:lnTo>
                    <a:lnTo>
                      <a:pt x="140" y="24"/>
                    </a:lnTo>
                    <a:lnTo>
                      <a:pt x="179" y="15"/>
                    </a:lnTo>
                    <a:lnTo>
                      <a:pt x="211" y="0"/>
                    </a:lnTo>
                    <a:lnTo>
                      <a:pt x="218" y="15"/>
                    </a:lnTo>
                    <a:lnTo>
                      <a:pt x="211" y="24"/>
                    </a:lnTo>
                    <a:lnTo>
                      <a:pt x="195" y="31"/>
                    </a:lnTo>
                    <a:lnTo>
                      <a:pt x="117" y="39"/>
                    </a:lnTo>
                    <a:lnTo>
                      <a:pt x="62" y="39"/>
                    </a:lnTo>
                    <a:lnTo>
                      <a:pt x="31" y="31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7" name="Freeform 377"/>
              <p:cNvSpPr>
                <a:spLocks/>
              </p:cNvSpPr>
              <p:nvPr/>
            </p:nvSpPr>
            <p:spPr bwMode="auto">
              <a:xfrm>
                <a:off x="4827" y="1367"/>
                <a:ext cx="14" cy="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23" y="8"/>
                  </a:cxn>
                  <a:cxn ang="0">
                    <a:pos x="70" y="23"/>
                  </a:cxn>
                  <a:cxn ang="0">
                    <a:pos x="140" y="23"/>
                  </a:cxn>
                  <a:cxn ang="0">
                    <a:pos x="179" y="16"/>
                  </a:cxn>
                  <a:cxn ang="0">
                    <a:pos x="211" y="0"/>
                  </a:cxn>
                  <a:cxn ang="0">
                    <a:pos x="218" y="16"/>
                  </a:cxn>
                  <a:cxn ang="0">
                    <a:pos x="211" y="32"/>
                  </a:cxn>
                  <a:cxn ang="0">
                    <a:pos x="195" y="32"/>
                  </a:cxn>
                  <a:cxn ang="0">
                    <a:pos x="117" y="47"/>
                  </a:cxn>
                  <a:cxn ang="0">
                    <a:pos x="62" y="39"/>
                  </a:cxn>
                  <a:cxn ang="0">
                    <a:pos x="31" y="32"/>
                  </a:cxn>
                  <a:cxn ang="0">
                    <a:pos x="0" y="23"/>
                  </a:cxn>
                  <a:cxn ang="0">
                    <a:pos x="0" y="8"/>
                  </a:cxn>
                </a:cxnLst>
                <a:rect l="0" t="0" r="r" b="b"/>
                <a:pathLst>
                  <a:path w="218" h="47">
                    <a:moveTo>
                      <a:pt x="0" y="8"/>
                    </a:moveTo>
                    <a:lnTo>
                      <a:pt x="23" y="8"/>
                    </a:lnTo>
                    <a:lnTo>
                      <a:pt x="70" y="23"/>
                    </a:lnTo>
                    <a:lnTo>
                      <a:pt x="140" y="23"/>
                    </a:lnTo>
                    <a:lnTo>
                      <a:pt x="179" y="16"/>
                    </a:lnTo>
                    <a:lnTo>
                      <a:pt x="211" y="0"/>
                    </a:lnTo>
                    <a:lnTo>
                      <a:pt x="218" y="16"/>
                    </a:lnTo>
                    <a:lnTo>
                      <a:pt x="211" y="32"/>
                    </a:lnTo>
                    <a:lnTo>
                      <a:pt x="195" y="32"/>
                    </a:lnTo>
                    <a:lnTo>
                      <a:pt x="117" y="47"/>
                    </a:lnTo>
                    <a:lnTo>
                      <a:pt x="62" y="39"/>
                    </a:lnTo>
                    <a:lnTo>
                      <a:pt x="31" y="32"/>
                    </a:lnTo>
                    <a:lnTo>
                      <a:pt x="0" y="2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8" name="Freeform 378"/>
              <p:cNvSpPr>
                <a:spLocks/>
              </p:cNvSpPr>
              <p:nvPr/>
            </p:nvSpPr>
            <p:spPr bwMode="auto">
              <a:xfrm>
                <a:off x="4827" y="1363"/>
                <a:ext cx="13" cy="3"/>
              </a:xfrm>
              <a:custGeom>
                <a:avLst/>
                <a:gdLst/>
                <a:ahLst/>
                <a:cxnLst>
                  <a:cxn ang="0">
                    <a:pos x="203" y="23"/>
                  </a:cxn>
                  <a:cxn ang="0">
                    <a:pos x="194" y="31"/>
                  </a:cxn>
                  <a:cxn ang="0">
                    <a:pos x="171" y="31"/>
                  </a:cxn>
                  <a:cxn ang="0">
                    <a:pos x="101" y="39"/>
                  </a:cxn>
                  <a:cxn ang="0">
                    <a:pos x="30" y="31"/>
                  </a:cxn>
                  <a:cxn ang="0">
                    <a:pos x="7" y="31"/>
                  </a:cxn>
                  <a:cxn ang="0">
                    <a:pos x="0" y="23"/>
                  </a:cxn>
                  <a:cxn ang="0">
                    <a:pos x="7" y="16"/>
                  </a:cxn>
                  <a:cxn ang="0">
                    <a:pos x="30" y="7"/>
                  </a:cxn>
                  <a:cxn ang="0">
                    <a:pos x="101" y="0"/>
                  </a:cxn>
                  <a:cxn ang="0">
                    <a:pos x="171" y="7"/>
                  </a:cxn>
                  <a:cxn ang="0">
                    <a:pos x="194" y="16"/>
                  </a:cxn>
                  <a:cxn ang="0">
                    <a:pos x="203" y="23"/>
                  </a:cxn>
                </a:cxnLst>
                <a:rect l="0" t="0" r="r" b="b"/>
                <a:pathLst>
                  <a:path w="203" h="39">
                    <a:moveTo>
                      <a:pt x="203" y="23"/>
                    </a:moveTo>
                    <a:lnTo>
                      <a:pt x="194" y="31"/>
                    </a:lnTo>
                    <a:lnTo>
                      <a:pt x="171" y="31"/>
                    </a:lnTo>
                    <a:lnTo>
                      <a:pt x="101" y="39"/>
                    </a:lnTo>
                    <a:lnTo>
                      <a:pt x="30" y="31"/>
                    </a:lnTo>
                    <a:lnTo>
                      <a:pt x="7" y="31"/>
                    </a:lnTo>
                    <a:lnTo>
                      <a:pt x="0" y="23"/>
                    </a:lnTo>
                    <a:lnTo>
                      <a:pt x="7" y="16"/>
                    </a:lnTo>
                    <a:lnTo>
                      <a:pt x="30" y="7"/>
                    </a:lnTo>
                    <a:lnTo>
                      <a:pt x="101" y="0"/>
                    </a:lnTo>
                    <a:lnTo>
                      <a:pt x="171" y="7"/>
                    </a:lnTo>
                    <a:lnTo>
                      <a:pt x="194" y="16"/>
                    </a:lnTo>
                    <a:lnTo>
                      <a:pt x="203" y="23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9" name="Freeform 379"/>
              <p:cNvSpPr>
                <a:spLocks/>
              </p:cNvSpPr>
              <p:nvPr/>
            </p:nvSpPr>
            <p:spPr bwMode="auto">
              <a:xfrm>
                <a:off x="4831" y="1396"/>
                <a:ext cx="2" cy="56"/>
              </a:xfrm>
              <a:custGeom>
                <a:avLst/>
                <a:gdLst/>
                <a:ahLst/>
                <a:cxnLst>
                  <a:cxn ang="0">
                    <a:pos x="8" y="898"/>
                  </a:cxn>
                  <a:cxn ang="0">
                    <a:pos x="8" y="437"/>
                  </a:cxn>
                  <a:cxn ang="0">
                    <a:pos x="0" y="133"/>
                  </a:cxn>
                  <a:cxn ang="0">
                    <a:pos x="8" y="32"/>
                  </a:cxn>
                  <a:cxn ang="0">
                    <a:pos x="15" y="0"/>
                  </a:cxn>
                  <a:cxn ang="0">
                    <a:pos x="15" y="47"/>
                  </a:cxn>
                  <a:cxn ang="0">
                    <a:pos x="24" y="164"/>
                  </a:cxn>
                  <a:cxn ang="0">
                    <a:pos x="24" y="484"/>
                  </a:cxn>
                  <a:cxn ang="0">
                    <a:pos x="24" y="789"/>
                  </a:cxn>
                  <a:cxn ang="0">
                    <a:pos x="15" y="882"/>
                  </a:cxn>
                  <a:cxn ang="0">
                    <a:pos x="15" y="898"/>
                  </a:cxn>
                  <a:cxn ang="0">
                    <a:pos x="8" y="898"/>
                  </a:cxn>
                </a:cxnLst>
                <a:rect l="0" t="0" r="r" b="b"/>
                <a:pathLst>
                  <a:path w="24" h="898">
                    <a:moveTo>
                      <a:pt x="8" y="898"/>
                    </a:moveTo>
                    <a:lnTo>
                      <a:pt x="8" y="437"/>
                    </a:lnTo>
                    <a:lnTo>
                      <a:pt x="0" y="133"/>
                    </a:lnTo>
                    <a:lnTo>
                      <a:pt x="8" y="32"/>
                    </a:lnTo>
                    <a:lnTo>
                      <a:pt x="15" y="0"/>
                    </a:lnTo>
                    <a:lnTo>
                      <a:pt x="15" y="47"/>
                    </a:lnTo>
                    <a:lnTo>
                      <a:pt x="24" y="164"/>
                    </a:lnTo>
                    <a:lnTo>
                      <a:pt x="24" y="484"/>
                    </a:lnTo>
                    <a:lnTo>
                      <a:pt x="24" y="789"/>
                    </a:lnTo>
                    <a:lnTo>
                      <a:pt x="15" y="882"/>
                    </a:lnTo>
                    <a:lnTo>
                      <a:pt x="15" y="898"/>
                    </a:lnTo>
                    <a:lnTo>
                      <a:pt x="8" y="898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0" name="Freeform 380"/>
              <p:cNvSpPr>
                <a:spLocks/>
              </p:cNvSpPr>
              <p:nvPr/>
            </p:nvSpPr>
            <p:spPr bwMode="auto">
              <a:xfrm>
                <a:off x="4835" y="1420"/>
                <a:ext cx="2" cy="30"/>
              </a:xfrm>
              <a:custGeom>
                <a:avLst/>
                <a:gdLst/>
                <a:ahLst/>
                <a:cxnLst>
                  <a:cxn ang="0">
                    <a:pos x="8" y="468"/>
                  </a:cxn>
                  <a:cxn ang="0">
                    <a:pos x="0" y="219"/>
                  </a:cxn>
                  <a:cxn ang="0">
                    <a:pos x="0" y="55"/>
                  </a:cxn>
                  <a:cxn ang="0">
                    <a:pos x="0" y="8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16" y="117"/>
                  </a:cxn>
                  <a:cxn ang="0">
                    <a:pos x="23" y="312"/>
                  </a:cxn>
                  <a:cxn ang="0">
                    <a:pos x="16" y="460"/>
                  </a:cxn>
                  <a:cxn ang="0">
                    <a:pos x="16" y="491"/>
                  </a:cxn>
                  <a:cxn ang="0">
                    <a:pos x="8" y="468"/>
                  </a:cxn>
                </a:cxnLst>
                <a:rect l="0" t="0" r="r" b="b"/>
                <a:pathLst>
                  <a:path w="23" h="491">
                    <a:moveTo>
                      <a:pt x="8" y="468"/>
                    </a:moveTo>
                    <a:lnTo>
                      <a:pt x="0" y="219"/>
                    </a:lnTo>
                    <a:lnTo>
                      <a:pt x="0" y="5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117"/>
                    </a:lnTo>
                    <a:lnTo>
                      <a:pt x="23" y="312"/>
                    </a:lnTo>
                    <a:lnTo>
                      <a:pt x="16" y="460"/>
                    </a:lnTo>
                    <a:lnTo>
                      <a:pt x="16" y="491"/>
                    </a:lnTo>
                    <a:lnTo>
                      <a:pt x="8" y="468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1" name="Freeform 381"/>
              <p:cNvSpPr>
                <a:spLocks/>
              </p:cNvSpPr>
              <p:nvPr/>
            </p:nvSpPr>
            <p:spPr bwMode="auto">
              <a:xfrm>
                <a:off x="4825" y="1352"/>
                <a:ext cx="4" cy="13"/>
              </a:xfrm>
              <a:custGeom>
                <a:avLst/>
                <a:gdLst/>
                <a:ahLst/>
                <a:cxnLst>
                  <a:cxn ang="0">
                    <a:pos x="61" y="180"/>
                  </a:cxn>
                  <a:cxn ang="0">
                    <a:pos x="61" y="187"/>
                  </a:cxn>
                  <a:cxn ang="0">
                    <a:pos x="54" y="203"/>
                  </a:cxn>
                  <a:cxn ang="0">
                    <a:pos x="46" y="203"/>
                  </a:cxn>
                  <a:cxn ang="0">
                    <a:pos x="31" y="211"/>
                  </a:cxn>
                  <a:cxn ang="0">
                    <a:pos x="23" y="203"/>
                  </a:cxn>
                  <a:cxn ang="0">
                    <a:pos x="7" y="203"/>
                  </a:cxn>
                  <a:cxn ang="0">
                    <a:pos x="0" y="187"/>
                  </a:cxn>
                  <a:cxn ang="0">
                    <a:pos x="0" y="180"/>
                  </a:cxn>
                  <a:cxn ang="0">
                    <a:pos x="0" y="32"/>
                  </a:cxn>
                  <a:cxn ang="0">
                    <a:pos x="0" y="16"/>
                  </a:cxn>
                  <a:cxn ang="0">
                    <a:pos x="7" y="8"/>
                  </a:cxn>
                  <a:cxn ang="0">
                    <a:pos x="23" y="0"/>
                  </a:cxn>
                  <a:cxn ang="0">
                    <a:pos x="31" y="0"/>
                  </a:cxn>
                  <a:cxn ang="0">
                    <a:pos x="46" y="0"/>
                  </a:cxn>
                  <a:cxn ang="0">
                    <a:pos x="54" y="8"/>
                  </a:cxn>
                  <a:cxn ang="0">
                    <a:pos x="61" y="16"/>
                  </a:cxn>
                  <a:cxn ang="0">
                    <a:pos x="61" y="32"/>
                  </a:cxn>
                  <a:cxn ang="0">
                    <a:pos x="61" y="180"/>
                  </a:cxn>
                </a:cxnLst>
                <a:rect l="0" t="0" r="r" b="b"/>
                <a:pathLst>
                  <a:path w="61" h="211">
                    <a:moveTo>
                      <a:pt x="61" y="180"/>
                    </a:moveTo>
                    <a:lnTo>
                      <a:pt x="61" y="187"/>
                    </a:lnTo>
                    <a:lnTo>
                      <a:pt x="54" y="203"/>
                    </a:lnTo>
                    <a:lnTo>
                      <a:pt x="46" y="203"/>
                    </a:lnTo>
                    <a:lnTo>
                      <a:pt x="31" y="211"/>
                    </a:lnTo>
                    <a:lnTo>
                      <a:pt x="23" y="203"/>
                    </a:lnTo>
                    <a:lnTo>
                      <a:pt x="7" y="203"/>
                    </a:lnTo>
                    <a:lnTo>
                      <a:pt x="0" y="187"/>
                    </a:lnTo>
                    <a:lnTo>
                      <a:pt x="0" y="180"/>
                    </a:lnTo>
                    <a:lnTo>
                      <a:pt x="0" y="32"/>
                    </a:lnTo>
                    <a:lnTo>
                      <a:pt x="0" y="16"/>
                    </a:lnTo>
                    <a:lnTo>
                      <a:pt x="7" y="8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46" y="0"/>
                    </a:lnTo>
                    <a:lnTo>
                      <a:pt x="54" y="8"/>
                    </a:lnTo>
                    <a:lnTo>
                      <a:pt x="61" y="16"/>
                    </a:lnTo>
                    <a:lnTo>
                      <a:pt x="61" y="32"/>
                    </a:lnTo>
                    <a:lnTo>
                      <a:pt x="61" y="180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2" name="Freeform 382"/>
              <p:cNvSpPr>
                <a:spLocks/>
              </p:cNvSpPr>
              <p:nvPr/>
            </p:nvSpPr>
            <p:spPr bwMode="auto">
              <a:xfrm>
                <a:off x="4818" y="1346"/>
                <a:ext cx="18" cy="14"/>
              </a:xfrm>
              <a:custGeom>
                <a:avLst/>
                <a:gdLst/>
                <a:ahLst/>
                <a:cxnLst>
                  <a:cxn ang="0">
                    <a:pos x="297" y="110"/>
                  </a:cxn>
                  <a:cxn ang="0">
                    <a:pos x="297" y="126"/>
                  </a:cxn>
                  <a:cxn ang="0">
                    <a:pos x="289" y="149"/>
                  </a:cxn>
                  <a:cxn ang="0">
                    <a:pos x="273" y="164"/>
                  </a:cxn>
                  <a:cxn ang="0">
                    <a:pos x="258" y="180"/>
                  </a:cxn>
                  <a:cxn ang="0">
                    <a:pos x="211" y="203"/>
                  </a:cxn>
                  <a:cxn ang="0">
                    <a:pos x="149" y="211"/>
                  </a:cxn>
                  <a:cxn ang="0">
                    <a:pos x="94" y="203"/>
                  </a:cxn>
                  <a:cxn ang="0">
                    <a:pos x="47" y="180"/>
                  </a:cxn>
                  <a:cxn ang="0">
                    <a:pos x="24" y="164"/>
                  </a:cxn>
                  <a:cxn ang="0">
                    <a:pos x="16" y="149"/>
                  </a:cxn>
                  <a:cxn ang="0">
                    <a:pos x="9" y="126"/>
                  </a:cxn>
                  <a:cxn ang="0">
                    <a:pos x="0" y="110"/>
                  </a:cxn>
                  <a:cxn ang="0">
                    <a:pos x="9" y="86"/>
                  </a:cxn>
                  <a:cxn ang="0">
                    <a:pos x="16" y="70"/>
                  </a:cxn>
                  <a:cxn ang="0">
                    <a:pos x="24" y="47"/>
                  </a:cxn>
                  <a:cxn ang="0">
                    <a:pos x="47" y="32"/>
                  </a:cxn>
                  <a:cxn ang="0">
                    <a:pos x="94" y="9"/>
                  </a:cxn>
                  <a:cxn ang="0">
                    <a:pos x="149" y="0"/>
                  </a:cxn>
                  <a:cxn ang="0">
                    <a:pos x="211" y="9"/>
                  </a:cxn>
                  <a:cxn ang="0">
                    <a:pos x="258" y="32"/>
                  </a:cxn>
                  <a:cxn ang="0">
                    <a:pos x="273" y="47"/>
                  </a:cxn>
                  <a:cxn ang="0">
                    <a:pos x="289" y="70"/>
                  </a:cxn>
                  <a:cxn ang="0">
                    <a:pos x="297" y="86"/>
                  </a:cxn>
                  <a:cxn ang="0">
                    <a:pos x="297" y="110"/>
                  </a:cxn>
                </a:cxnLst>
                <a:rect l="0" t="0" r="r" b="b"/>
                <a:pathLst>
                  <a:path w="297" h="211">
                    <a:moveTo>
                      <a:pt x="297" y="110"/>
                    </a:moveTo>
                    <a:lnTo>
                      <a:pt x="297" y="126"/>
                    </a:lnTo>
                    <a:lnTo>
                      <a:pt x="289" y="149"/>
                    </a:lnTo>
                    <a:lnTo>
                      <a:pt x="273" y="164"/>
                    </a:lnTo>
                    <a:lnTo>
                      <a:pt x="258" y="180"/>
                    </a:lnTo>
                    <a:lnTo>
                      <a:pt x="211" y="203"/>
                    </a:lnTo>
                    <a:lnTo>
                      <a:pt x="149" y="211"/>
                    </a:lnTo>
                    <a:lnTo>
                      <a:pt x="94" y="203"/>
                    </a:lnTo>
                    <a:lnTo>
                      <a:pt x="47" y="180"/>
                    </a:lnTo>
                    <a:lnTo>
                      <a:pt x="24" y="164"/>
                    </a:lnTo>
                    <a:lnTo>
                      <a:pt x="16" y="149"/>
                    </a:lnTo>
                    <a:lnTo>
                      <a:pt x="9" y="126"/>
                    </a:lnTo>
                    <a:lnTo>
                      <a:pt x="0" y="110"/>
                    </a:lnTo>
                    <a:lnTo>
                      <a:pt x="9" y="86"/>
                    </a:lnTo>
                    <a:lnTo>
                      <a:pt x="16" y="70"/>
                    </a:lnTo>
                    <a:lnTo>
                      <a:pt x="24" y="47"/>
                    </a:lnTo>
                    <a:lnTo>
                      <a:pt x="47" y="32"/>
                    </a:lnTo>
                    <a:lnTo>
                      <a:pt x="94" y="9"/>
                    </a:lnTo>
                    <a:lnTo>
                      <a:pt x="149" y="0"/>
                    </a:lnTo>
                    <a:lnTo>
                      <a:pt x="211" y="9"/>
                    </a:lnTo>
                    <a:lnTo>
                      <a:pt x="258" y="32"/>
                    </a:lnTo>
                    <a:lnTo>
                      <a:pt x="273" y="47"/>
                    </a:lnTo>
                    <a:lnTo>
                      <a:pt x="289" y="70"/>
                    </a:lnTo>
                    <a:lnTo>
                      <a:pt x="297" y="86"/>
                    </a:lnTo>
                    <a:lnTo>
                      <a:pt x="297" y="110"/>
                    </a:lnTo>
                    <a:close/>
                  </a:path>
                </a:pathLst>
              </a:custGeom>
              <a:solidFill>
                <a:srgbClr val="C027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3" name="Freeform 383"/>
              <p:cNvSpPr>
                <a:spLocks/>
              </p:cNvSpPr>
              <p:nvPr/>
            </p:nvSpPr>
            <p:spPr bwMode="auto">
              <a:xfrm>
                <a:off x="4822" y="1347"/>
                <a:ext cx="14" cy="13"/>
              </a:xfrm>
              <a:custGeom>
                <a:avLst/>
                <a:gdLst/>
                <a:ahLst/>
                <a:cxnLst>
                  <a:cxn ang="0">
                    <a:pos x="227" y="94"/>
                  </a:cxn>
                  <a:cxn ang="0">
                    <a:pos x="227" y="63"/>
                  </a:cxn>
                  <a:cxn ang="0">
                    <a:pos x="203" y="40"/>
                  </a:cxn>
                  <a:cxn ang="0">
                    <a:pos x="180" y="16"/>
                  </a:cxn>
                  <a:cxn ang="0">
                    <a:pos x="149" y="0"/>
                  </a:cxn>
                  <a:cxn ang="0">
                    <a:pos x="157" y="24"/>
                  </a:cxn>
                  <a:cxn ang="0">
                    <a:pos x="164" y="54"/>
                  </a:cxn>
                  <a:cxn ang="0">
                    <a:pos x="157" y="86"/>
                  </a:cxn>
                  <a:cxn ang="0">
                    <a:pos x="149" y="117"/>
                  </a:cxn>
                  <a:cxn ang="0">
                    <a:pos x="117" y="141"/>
                  </a:cxn>
                  <a:cxn ang="0">
                    <a:pos x="71" y="164"/>
                  </a:cxn>
                  <a:cxn ang="0">
                    <a:pos x="0" y="180"/>
                  </a:cxn>
                  <a:cxn ang="0">
                    <a:pos x="40" y="187"/>
                  </a:cxn>
                  <a:cxn ang="0">
                    <a:pos x="79" y="195"/>
                  </a:cxn>
                  <a:cxn ang="0">
                    <a:pos x="141" y="187"/>
                  </a:cxn>
                  <a:cxn ang="0">
                    <a:pos x="188" y="164"/>
                  </a:cxn>
                  <a:cxn ang="0">
                    <a:pos x="203" y="148"/>
                  </a:cxn>
                  <a:cxn ang="0">
                    <a:pos x="219" y="133"/>
                  </a:cxn>
                  <a:cxn ang="0">
                    <a:pos x="227" y="110"/>
                  </a:cxn>
                  <a:cxn ang="0">
                    <a:pos x="227" y="94"/>
                  </a:cxn>
                </a:cxnLst>
                <a:rect l="0" t="0" r="r" b="b"/>
                <a:pathLst>
                  <a:path w="227" h="195">
                    <a:moveTo>
                      <a:pt x="227" y="94"/>
                    </a:moveTo>
                    <a:lnTo>
                      <a:pt x="227" y="63"/>
                    </a:lnTo>
                    <a:lnTo>
                      <a:pt x="203" y="40"/>
                    </a:lnTo>
                    <a:lnTo>
                      <a:pt x="180" y="16"/>
                    </a:lnTo>
                    <a:lnTo>
                      <a:pt x="149" y="0"/>
                    </a:lnTo>
                    <a:lnTo>
                      <a:pt x="157" y="24"/>
                    </a:lnTo>
                    <a:lnTo>
                      <a:pt x="164" y="54"/>
                    </a:lnTo>
                    <a:lnTo>
                      <a:pt x="157" y="86"/>
                    </a:lnTo>
                    <a:lnTo>
                      <a:pt x="149" y="117"/>
                    </a:lnTo>
                    <a:lnTo>
                      <a:pt x="117" y="141"/>
                    </a:lnTo>
                    <a:lnTo>
                      <a:pt x="71" y="164"/>
                    </a:lnTo>
                    <a:lnTo>
                      <a:pt x="0" y="180"/>
                    </a:lnTo>
                    <a:lnTo>
                      <a:pt x="40" y="187"/>
                    </a:lnTo>
                    <a:lnTo>
                      <a:pt x="79" y="195"/>
                    </a:lnTo>
                    <a:lnTo>
                      <a:pt x="141" y="187"/>
                    </a:lnTo>
                    <a:lnTo>
                      <a:pt x="188" y="164"/>
                    </a:lnTo>
                    <a:lnTo>
                      <a:pt x="203" y="148"/>
                    </a:lnTo>
                    <a:lnTo>
                      <a:pt x="219" y="133"/>
                    </a:lnTo>
                    <a:lnTo>
                      <a:pt x="227" y="110"/>
                    </a:lnTo>
                    <a:lnTo>
                      <a:pt x="227" y="94"/>
                    </a:lnTo>
                    <a:close/>
                  </a:path>
                </a:pathLst>
              </a:custGeom>
              <a:solidFill>
                <a:srgbClr val="8C17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4" name="Freeform 384"/>
              <p:cNvSpPr>
                <a:spLocks/>
              </p:cNvSpPr>
              <p:nvPr/>
            </p:nvSpPr>
            <p:spPr bwMode="auto">
              <a:xfrm>
                <a:off x="4823" y="1348"/>
                <a:ext cx="4" cy="2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8" y="0"/>
                  </a:cxn>
                  <a:cxn ang="0">
                    <a:pos x="0" y="16"/>
                  </a:cxn>
                  <a:cxn ang="0">
                    <a:pos x="8" y="32"/>
                  </a:cxn>
                  <a:cxn ang="0">
                    <a:pos x="31" y="39"/>
                  </a:cxn>
                  <a:cxn ang="0">
                    <a:pos x="55" y="32"/>
                  </a:cxn>
                  <a:cxn ang="0">
                    <a:pos x="63" y="16"/>
                  </a:cxn>
                  <a:cxn ang="0">
                    <a:pos x="55" y="0"/>
                  </a:cxn>
                  <a:cxn ang="0">
                    <a:pos x="31" y="0"/>
                  </a:cxn>
                </a:cxnLst>
                <a:rect l="0" t="0" r="r" b="b"/>
                <a:pathLst>
                  <a:path w="63" h="39">
                    <a:moveTo>
                      <a:pt x="31" y="0"/>
                    </a:moveTo>
                    <a:lnTo>
                      <a:pt x="8" y="0"/>
                    </a:lnTo>
                    <a:lnTo>
                      <a:pt x="0" y="16"/>
                    </a:lnTo>
                    <a:lnTo>
                      <a:pt x="8" y="32"/>
                    </a:lnTo>
                    <a:lnTo>
                      <a:pt x="31" y="39"/>
                    </a:lnTo>
                    <a:lnTo>
                      <a:pt x="55" y="32"/>
                    </a:lnTo>
                    <a:lnTo>
                      <a:pt x="63" y="16"/>
                    </a:lnTo>
                    <a:lnTo>
                      <a:pt x="55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D478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5" name="Freeform 385"/>
              <p:cNvSpPr>
                <a:spLocks/>
              </p:cNvSpPr>
              <p:nvPr/>
            </p:nvSpPr>
            <p:spPr bwMode="auto">
              <a:xfrm>
                <a:off x="4846" y="1441"/>
                <a:ext cx="13" cy="18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8" y="272"/>
                  </a:cxn>
                  <a:cxn ang="0">
                    <a:pos x="31" y="281"/>
                  </a:cxn>
                  <a:cxn ang="0">
                    <a:pos x="78" y="288"/>
                  </a:cxn>
                  <a:cxn ang="0">
                    <a:pos x="109" y="288"/>
                  </a:cxn>
                  <a:cxn ang="0">
                    <a:pos x="140" y="288"/>
                  </a:cxn>
                  <a:cxn ang="0">
                    <a:pos x="171" y="281"/>
                  </a:cxn>
                  <a:cxn ang="0">
                    <a:pos x="195" y="265"/>
                  </a:cxn>
                  <a:cxn ang="0">
                    <a:pos x="202" y="257"/>
                  </a:cxn>
                  <a:cxn ang="0">
                    <a:pos x="187" y="93"/>
                  </a:cxn>
                  <a:cxn ang="0">
                    <a:pos x="179" y="0"/>
                  </a:cxn>
                  <a:cxn ang="0">
                    <a:pos x="0" y="54"/>
                  </a:cxn>
                </a:cxnLst>
                <a:rect l="0" t="0" r="r" b="b"/>
                <a:pathLst>
                  <a:path w="202" h="288">
                    <a:moveTo>
                      <a:pt x="0" y="54"/>
                    </a:moveTo>
                    <a:lnTo>
                      <a:pt x="8" y="272"/>
                    </a:lnTo>
                    <a:lnTo>
                      <a:pt x="31" y="281"/>
                    </a:lnTo>
                    <a:lnTo>
                      <a:pt x="78" y="288"/>
                    </a:lnTo>
                    <a:lnTo>
                      <a:pt x="109" y="288"/>
                    </a:lnTo>
                    <a:lnTo>
                      <a:pt x="140" y="288"/>
                    </a:lnTo>
                    <a:lnTo>
                      <a:pt x="171" y="281"/>
                    </a:lnTo>
                    <a:lnTo>
                      <a:pt x="195" y="265"/>
                    </a:lnTo>
                    <a:lnTo>
                      <a:pt x="202" y="257"/>
                    </a:lnTo>
                    <a:lnTo>
                      <a:pt x="187" y="93"/>
                    </a:lnTo>
                    <a:lnTo>
                      <a:pt x="179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6" name="Freeform 386"/>
              <p:cNvSpPr>
                <a:spLocks/>
              </p:cNvSpPr>
              <p:nvPr/>
            </p:nvSpPr>
            <p:spPr bwMode="auto">
              <a:xfrm>
                <a:off x="4845" y="1364"/>
                <a:ext cx="14" cy="95"/>
              </a:xfrm>
              <a:custGeom>
                <a:avLst/>
                <a:gdLst/>
                <a:ahLst/>
                <a:cxnLst>
                  <a:cxn ang="0">
                    <a:pos x="16" y="16"/>
                  </a:cxn>
                  <a:cxn ang="0">
                    <a:pos x="0" y="1483"/>
                  </a:cxn>
                  <a:cxn ang="0">
                    <a:pos x="23" y="1498"/>
                  </a:cxn>
                  <a:cxn ang="0">
                    <a:pos x="32" y="1381"/>
                  </a:cxn>
                  <a:cxn ang="0">
                    <a:pos x="39" y="1343"/>
                  </a:cxn>
                  <a:cxn ang="0">
                    <a:pos x="46" y="1334"/>
                  </a:cxn>
                  <a:cxn ang="0">
                    <a:pos x="55" y="1334"/>
                  </a:cxn>
                  <a:cxn ang="0">
                    <a:pos x="55" y="1358"/>
                  </a:cxn>
                  <a:cxn ang="0">
                    <a:pos x="62" y="1405"/>
                  </a:cxn>
                  <a:cxn ang="0">
                    <a:pos x="55" y="1507"/>
                  </a:cxn>
                  <a:cxn ang="0">
                    <a:pos x="109" y="1514"/>
                  </a:cxn>
                  <a:cxn ang="0">
                    <a:pos x="109" y="1460"/>
                  </a:cxn>
                  <a:cxn ang="0">
                    <a:pos x="109" y="1437"/>
                  </a:cxn>
                  <a:cxn ang="0">
                    <a:pos x="117" y="1428"/>
                  </a:cxn>
                  <a:cxn ang="0">
                    <a:pos x="125" y="1460"/>
                  </a:cxn>
                  <a:cxn ang="0">
                    <a:pos x="125" y="1514"/>
                  </a:cxn>
                  <a:cxn ang="0">
                    <a:pos x="179" y="1498"/>
                  </a:cxn>
                  <a:cxn ang="0">
                    <a:pos x="172" y="1343"/>
                  </a:cxn>
                  <a:cxn ang="0">
                    <a:pos x="172" y="1288"/>
                  </a:cxn>
                  <a:cxn ang="0">
                    <a:pos x="172" y="1273"/>
                  </a:cxn>
                  <a:cxn ang="0">
                    <a:pos x="179" y="1296"/>
                  </a:cxn>
                  <a:cxn ang="0">
                    <a:pos x="187" y="1350"/>
                  </a:cxn>
                  <a:cxn ang="0">
                    <a:pos x="195" y="1498"/>
                  </a:cxn>
                  <a:cxn ang="0">
                    <a:pos x="219" y="1483"/>
                  </a:cxn>
                  <a:cxn ang="0">
                    <a:pos x="219" y="16"/>
                  </a:cxn>
                  <a:cxn ang="0">
                    <a:pos x="140" y="9"/>
                  </a:cxn>
                  <a:cxn ang="0">
                    <a:pos x="70" y="0"/>
                  </a:cxn>
                  <a:cxn ang="0">
                    <a:pos x="39" y="9"/>
                  </a:cxn>
                  <a:cxn ang="0">
                    <a:pos x="16" y="16"/>
                  </a:cxn>
                </a:cxnLst>
                <a:rect l="0" t="0" r="r" b="b"/>
                <a:pathLst>
                  <a:path w="219" h="1514">
                    <a:moveTo>
                      <a:pt x="16" y="16"/>
                    </a:moveTo>
                    <a:lnTo>
                      <a:pt x="0" y="1483"/>
                    </a:lnTo>
                    <a:lnTo>
                      <a:pt x="23" y="1498"/>
                    </a:lnTo>
                    <a:lnTo>
                      <a:pt x="32" y="1381"/>
                    </a:lnTo>
                    <a:lnTo>
                      <a:pt x="39" y="1343"/>
                    </a:lnTo>
                    <a:lnTo>
                      <a:pt x="46" y="1334"/>
                    </a:lnTo>
                    <a:lnTo>
                      <a:pt x="55" y="1334"/>
                    </a:lnTo>
                    <a:lnTo>
                      <a:pt x="55" y="1358"/>
                    </a:lnTo>
                    <a:lnTo>
                      <a:pt x="62" y="1405"/>
                    </a:lnTo>
                    <a:lnTo>
                      <a:pt x="55" y="1507"/>
                    </a:lnTo>
                    <a:lnTo>
                      <a:pt x="109" y="1514"/>
                    </a:lnTo>
                    <a:lnTo>
                      <a:pt x="109" y="1460"/>
                    </a:lnTo>
                    <a:lnTo>
                      <a:pt x="109" y="1437"/>
                    </a:lnTo>
                    <a:lnTo>
                      <a:pt x="117" y="1428"/>
                    </a:lnTo>
                    <a:lnTo>
                      <a:pt x="125" y="1460"/>
                    </a:lnTo>
                    <a:lnTo>
                      <a:pt x="125" y="1514"/>
                    </a:lnTo>
                    <a:lnTo>
                      <a:pt x="179" y="1498"/>
                    </a:lnTo>
                    <a:lnTo>
                      <a:pt x="172" y="1343"/>
                    </a:lnTo>
                    <a:lnTo>
                      <a:pt x="172" y="1288"/>
                    </a:lnTo>
                    <a:lnTo>
                      <a:pt x="172" y="1273"/>
                    </a:lnTo>
                    <a:lnTo>
                      <a:pt x="179" y="1296"/>
                    </a:lnTo>
                    <a:lnTo>
                      <a:pt x="187" y="1350"/>
                    </a:lnTo>
                    <a:lnTo>
                      <a:pt x="195" y="1498"/>
                    </a:lnTo>
                    <a:lnTo>
                      <a:pt x="219" y="1483"/>
                    </a:lnTo>
                    <a:lnTo>
                      <a:pt x="219" y="16"/>
                    </a:lnTo>
                    <a:lnTo>
                      <a:pt x="140" y="9"/>
                    </a:lnTo>
                    <a:lnTo>
                      <a:pt x="70" y="0"/>
                    </a:lnTo>
                    <a:lnTo>
                      <a:pt x="39" y="9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7" name="Freeform 387"/>
              <p:cNvSpPr>
                <a:spLocks/>
              </p:cNvSpPr>
              <p:nvPr/>
            </p:nvSpPr>
            <p:spPr bwMode="auto">
              <a:xfrm>
                <a:off x="4846" y="1375"/>
                <a:ext cx="14" cy="67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3" y="47"/>
                  </a:cxn>
                  <a:cxn ang="0">
                    <a:pos x="54" y="70"/>
                  </a:cxn>
                  <a:cxn ang="0">
                    <a:pos x="77" y="78"/>
                  </a:cxn>
                  <a:cxn ang="0">
                    <a:pos x="101" y="86"/>
                  </a:cxn>
                  <a:cxn ang="0">
                    <a:pos x="117" y="101"/>
                  </a:cxn>
                  <a:cxn ang="0">
                    <a:pos x="124" y="133"/>
                  </a:cxn>
                  <a:cxn ang="0">
                    <a:pos x="140" y="250"/>
                  </a:cxn>
                  <a:cxn ang="0">
                    <a:pos x="156" y="421"/>
                  </a:cxn>
                  <a:cxn ang="0">
                    <a:pos x="163" y="609"/>
                  </a:cxn>
                  <a:cxn ang="0">
                    <a:pos x="179" y="952"/>
                  </a:cxn>
                  <a:cxn ang="0">
                    <a:pos x="187" y="1046"/>
                  </a:cxn>
                  <a:cxn ang="0">
                    <a:pos x="194" y="1069"/>
                  </a:cxn>
                  <a:cxn ang="0">
                    <a:pos x="203" y="1069"/>
                  </a:cxn>
                  <a:cxn ang="0">
                    <a:pos x="210" y="999"/>
                  </a:cxn>
                  <a:cxn ang="0">
                    <a:pos x="210" y="873"/>
                  </a:cxn>
                  <a:cxn ang="0">
                    <a:pos x="210" y="515"/>
                  </a:cxn>
                  <a:cxn ang="0">
                    <a:pos x="203" y="7"/>
                  </a:cxn>
                  <a:cxn ang="0">
                    <a:pos x="101" y="0"/>
                  </a:cxn>
                  <a:cxn ang="0">
                    <a:pos x="30" y="0"/>
                  </a:cxn>
                  <a:cxn ang="0">
                    <a:pos x="7" y="7"/>
                  </a:cxn>
                  <a:cxn ang="0">
                    <a:pos x="0" y="16"/>
                  </a:cxn>
                </a:cxnLst>
                <a:rect l="0" t="0" r="r" b="b"/>
                <a:pathLst>
                  <a:path w="210" h="1069">
                    <a:moveTo>
                      <a:pt x="0" y="16"/>
                    </a:moveTo>
                    <a:lnTo>
                      <a:pt x="23" y="47"/>
                    </a:lnTo>
                    <a:lnTo>
                      <a:pt x="54" y="70"/>
                    </a:lnTo>
                    <a:lnTo>
                      <a:pt x="77" y="78"/>
                    </a:lnTo>
                    <a:lnTo>
                      <a:pt x="101" y="86"/>
                    </a:lnTo>
                    <a:lnTo>
                      <a:pt x="117" y="101"/>
                    </a:lnTo>
                    <a:lnTo>
                      <a:pt x="124" y="133"/>
                    </a:lnTo>
                    <a:lnTo>
                      <a:pt x="140" y="250"/>
                    </a:lnTo>
                    <a:lnTo>
                      <a:pt x="156" y="421"/>
                    </a:lnTo>
                    <a:lnTo>
                      <a:pt x="163" y="609"/>
                    </a:lnTo>
                    <a:lnTo>
                      <a:pt x="179" y="952"/>
                    </a:lnTo>
                    <a:lnTo>
                      <a:pt x="187" y="1046"/>
                    </a:lnTo>
                    <a:lnTo>
                      <a:pt x="194" y="1069"/>
                    </a:lnTo>
                    <a:lnTo>
                      <a:pt x="203" y="1069"/>
                    </a:lnTo>
                    <a:lnTo>
                      <a:pt x="210" y="999"/>
                    </a:lnTo>
                    <a:lnTo>
                      <a:pt x="210" y="873"/>
                    </a:lnTo>
                    <a:lnTo>
                      <a:pt x="210" y="515"/>
                    </a:lnTo>
                    <a:lnTo>
                      <a:pt x="203" y="7"/>
                    </a:lnTo>
                    <a:lnTo>
                      <a:pt x="101" y="0"/>
                    </a:lnTo>
                    <a:lnTo>
                      <a:pt x="30" y="0"/>
                    </a:lnTo>
                    <a:lnTo>
                      <a:pt x="7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8" name="Freeform 388"/>
              <p:cNvSpPr>
                <a:spLocks/>
              </p:cNvSpPr>
              <p:nvPr/>
            </p:nvSpPr>
            <p:spPr bwMode="auto">
              <a:xfrm>
                <a:off x="4846" y="1365"/>
                <a:ext cx="13" cy="12"/>
              </a:xfrm>
              <a:custGeom>
                <a:avLst/>
                <a:gdLst/>
                <a:ahLst/>
                <a:cxnLst>
                  <a:cxn ang="0">
                    <a:pos x="0" y="164"/>
                  </a:cxn>
                  <a:cxn ang="0">
                    <a:pos x="15" y="171"/>
                  </a:cxn>
                  <a:cxn ang="0">
                    <a:pos x="54" y="187"/>
                  </a:cxn>
                  <a:cxn ang="0">
                    <a:pos x="125" y="187"/>
                  </a:cxn>
                  <a:cxn ang="0">
                    <a:pos x="164" y="187"/>
                  </a:cxn>
                  <a:cxn ang="0">
                    <a:pos x="211" y="171"/>
                  </a:cxn>
                  <a:cxn ang="0">
                    <a:pos x="211" y="0"/>
                  </a:cxn>
                  <a:cxn ang="0">
                    <a:pos x="8" y="0"/>
                  </a:cxn>
                  <a:cxn ang="0">
                    <a:pos x="0" y="70"/>
                  </a:cxn>
                  <a:cxn ang="0">
                    <a:pos x="0" y="125"/>
                  </a:cxn>
                  <a:cxn ang="0">
                    <a:pos x="0" y="164"/>
                  </a:cxn>
                </a:cxnLst>
                <a:rect l="0" t="0" r="r" b="b"/>
                <a:pathLst>
                  <a:path w="211" h="187">
                    <a:moveTo>
                      <a:pt x="0" y="164"/>
                    </a:moveTo>
                    <a:lnTo>
                      <a:pt x="15" y="171"/>
                    </a:lnTo>
                    <a:lnTo>
                      <a:pt x="54" y="187"/>
                    </a:lnTo>
                    <a:lnTo>
                      <a:pt x="125" y="187"/>
                    </a:lnTo>
                    <a:lnTo>
                      <a:pt x="164" y="187"/>
                    </a:lnTo>
                    <a:lnTo>
                      <a:pt x="211" y="171"/>
                    </a:lnTo>
                    <a:lnTo>
                      <a:pt x="211" y="0"/>
                    </a:lnTo>
                    <a:lnTo>
                      <a:pt x="8" y="0"/>
                    </a:lnTo>
                    <a:lnTo>
                      <a:pt x="0" y="70"/>
                    </a:lnTo>
                    <a:lnTo>
                      <a:pt x="0" y="125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CF93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9" name="Freeform 389"/>
              <p:cNvSpPr>
                <a:spLocks/>
              </p:cNvSpPr>
              <p:nvPr/>
            </p:nvSpPr>
            <p:spPr bwMode="auto">
              <a:xfrm>
                <a:off x="4846" y="1370"/>
                <a:ext cx="1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8"/>
                  </a:cxn>
                  <a:cxn ang="0">
                    <a:pos x="70" y="15"/>
                  </a:cxn>
                  <a:cxn ang="0">
                    <a:pos x="140" y="24"/>
                  </a:cxn>
                  <a:cxn ang="0">
                    <a:pos x="171" y="15"/>
                  </a:cxn>
                  <a:cxn ang="0">
                    <a:pos x="211" y="0"/>
                  </a:cxn>
                  <a:cxn ang="0">
                    <a:pos x="218" y="15"/>
                  </a:cxn>
                  <a:cxn ang="0">
                    <a:pos x="211" y="24"/>
                  </a:cxn>
                  <a:cxn ang="0">
                    <a:pos x="195" y="31"/>
                  </a:cxn>
                  <a:cxn ang="0">
                    <a:pos x="109" y="39"/>
                  </a:cxn>
                  <a:cxn ang="0">
                    <a:pos x="54" y="39"/>
                  </a:cxn>
                  <a:cxn ang="0">
                    <a:pos x="31" y="31"/>
                  </a:cxn>
                  <a:cxn ang="0">
                    <a:pos x="0" y="24"/>
                  </a:cxn>
                  <a:cxn ang="0">
                    <a:pos x="0" y="0"/>
                  </a:cxn>
                </a:cxnLst>
                <a:rect l="0" t="0" r="r" b="b"/>
                <a:pathLst>
                  <a:path w="218" h="39">
                    <a:moveTo>
                      <a:pt x="0" y="0"/>
                    </a:moveTo>
                    <a:lnTo>
                      <a:pt x="15" y="8"/>
                    </a:lnTo>
                    <a:lnTo>
                      <a:pt x="70" y="15"/>
                    </a:lnTo>
                    <a:lnTo>
                      <a:pt x="140" y="24"/>
                    </a:lnTo>
                    <a:lnTo>
                      <a:pt x="171" y="15"/>
                    </a:lnTo>
                    <a:lnTo>
                      <a:pt x="211" y="0"/>
                    </a:lnTo>
                    <a:lnTo>
                      <a:pt x="218" y="15"/>
                    </a:lnTo>
                    <a:lnTo>
                      <a:pt x="211" y="24"/>
                    </a:lnTo>
                    <a:lnTo>
                      <a:pt x="195" y="31"/>
                    </a:lnTo>
                    <a:lnTo>
                      <a:pt x="109" y="39"/>
                    </a:lnTo>
                    <a:lnTo>
                      <a:pt x="54" y="39"/>
                    </a:lnTo>
                    <a:lnTo>
                      <a:pt x="31" y="31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0" name="Freeform 390"/>
              <p:cNvSpPr>
                <a:spLocks/>
              </p:cNvSpPr>
              <p:nvPr/>
            </p:nvSpPr>
            <p:spPr bwMode="auto">
              <a:xfrm>
                <a:off x="4846" y="1367"/>
                <a:ext cx="14" cy="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5" y="8"/>
                  </a:cxn>
                  <a:cxn ang="0">
                    <a:pos x="70" y="23"/>
                  </a:cxn>
                  <a:cxn ang="0">
                    <a:pos x="140" y="23"/>
                  </a:cxn>
                  <a:cxn ang="0">
                    <a:pos x="171" y="16"/>
                  </a:cxn>
                  <a:cxn ang="0">
                    <a:pos x="211" y="0"/>
                  </a:cxn>
                  <a:cxn ang="0">
                    <a:pos x="218" y="16"/>
                  </a:cxn>
                  <a:cxn ang="0">
                    <a:pos x="211" y="32"/>
                  </a:cxn>
                  <a:cxn ang="0">
                    <a:pos x="195" y="32"/>
                  </a:cxn>
                  <a:cxn ang="0">
                    <a:pos x="109" y="47"/>
                  </a:cxn>
                  <a:cxn ang="0">
                    <a:pos x="54" y="39"/>
                  </a:cxn>
                  <a:cxn ang="0">
                    <a:pos x="31" y="32"/>
                  </a:cxn>
                  <a:cxn ang="0">
                    <a:pos x="0" y="23"/>
                  </a:cxn>
                  <a:cxn ang="0">
                    <a:pos x="0" y="8"/>
                  </a:cxn>
                </a:cxnLst>
                <a:rect l="0" t="0" r="r" b="b"/>
                <a:pathLst>
                  <a:path w="218" h="47">
                    <a:moveTo>
                      <a:pt x="0" y="8"/>
                    </a:moveTo>
                    <a:lnTo>
                      <a:pt x="15" y="8"/>
                    </a:lnTo>
                    <a:lnTo>
                      <a:pt x="70" y="23"/>
                    </a:lnTo>
                    <a:lnTo>
                      <a:pt x="140" y="23"/>
                    </a:lnTo>
                    <a:lnTo>
                      <a:pt x="171" y="16"/>
                    </a:lnTo>
                    <a:lnTo>
                      <a:pt x="211" y="0"/>
                    </a:lnTo>
                    <a:lnTo>
                      <a:pt x="218" y="16"/>
                    </a:lnTo>
                    <a:lnTo>
                      <a:pt x="211" y="32"/>
                    </a:lnTo>
                    <a:lnTo>
                      <a:pt x="195" y="32"/>
                    </a:lnTo>
                    <a:lnTo>
                      <a:pt x="109" y="47"/>
                    </a:lnTo>
                    <a:lnTo>
                      <a:pt x="54" y="39"/>
                    </a:lnTo>
                    <a:lnTo>
                      <a:pt x="31" y="32"/>
                    </a:lnTo>
                    <a:lnTo>
                      <a:pt x="0" y="2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1" name="Freeform 391"/>
              <p:cNvSpPr>
                <a:spLocks/>
              </p:cNvSpPr>
              <p:nvPr/>
            </p:nvSpPr>
            <p:spPr bwMode="auto">
              <a:xfrm>
                <a:off x="4846" y="1363"/>
                <a:ext cx="13" cy="3"/>
              </a:xfrm>
              <a:custGeom>
                <a:avLst/>
                <a:gdLst/>
                <a:ahLst/>
                <a:cxnLst>
                  <a:cxn ang="0">
                    <a:pos x="203" y="23"/>
                  </a:cxn>
                  <a:cxn ang="0">
                    <a:pos x="194" y="31"/>
                  </a:cxn>
                  <a:cxn ang="0">
                    <a:pos x="171" y="31"/>
                  </a:cxn>
                  <a:cxn ang="0">
                    <a:pos x="101" y="39"/>
                  </a:cxn>
                  <a:cxn ang="0">
                    <a:pos x="30" y="31"/>
                  </a:cxn>
                  <a:cxn ang="0">
                    <a:pos x="7" y="31"/>
                  </a:cxn>
                  <a:cxn ang="0">
                    <a:pos x="0" y="23"/>
                  </a:cxn>
                  <a:cxn ang="0">
                    <a:pos x="7" y="16"/>
                  </a:cxn>
                  <a:cxn ang="0">
                    <a:pos x="30" y="7"/>
                  </a:cxn>
                  <a:cxn ang="0">
                    <a:pos x="101" y="0"/>
                  </a:cxn>
                  <a:cxn ang="0">
                    <a:pos x="171" y="7"/>
                  </a:cxn>
                  <a:cxn ang="0">
                    <a:pos x="194" y="16"/>
                  </a:cxn>
                  <a:cxn ang="0">
                    <a:pos x="203" y="23"/>
                  </a:cxn>
                </a:cxnLst>
                <a:rect l="0" t="0" r="r" b="b"/>
                <a:pathLst>
                  <a:path w="203" h="39">
                    <a:moveTo>
                      <a:pt x="203" y="23"/>
                    </a:moveTo>
                    <a:lnTo>
                      <a:pt x="194" y="31"/>
                    </a:lnTo>
                    <a:lnTo>
                      <a:pt x="171" y="31"/>
                    </a:lnTo>
                    <a:lnTo>
                      <a:pt x="101" y="39"/>
                    </a:lnTo>
                    <a:lnTo>
                      <a:pt x="30" y="31"/>
                    </a:lnTo>
                    <a:lnTo>
                      <a:pt x="7" y="31"/>
                    </a:lnTo>
                    <a:lnTo>
                      <a:pt x="0" y="23"/>
                    </a:lnTo>
                    <a:lnTo>
                      <a:pt x="7" y="16"/>
                    </a:lnTo>
                    <a:lnTo>
                      <a:pt x="30" y="7"/>
                    </a:lnTo>
                    <a:lnTo>
                      <a:pt x="101" y="0"/>
                    </a:lnTo>
                    <a:lnTo>
                      <a:pt x="171" y="7"/>
                    </a:lnTo>
                    <a:lnTo>
                      <a:pt x="194" y="16"/>
                    </a:lnTo>
                    <a:lnTo>
                      <a:pt x="203" y="23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2" name="Freeform 392"/>
              <p:cNvSpPr>
                <a:spLocks/>
              </p:cNvSpPr>
              <p:nvPr/>
            </p:nvSpPr>
            <p:spPr bwMode="auto">
              <a:xfrm>
                <a:off x="4850" y="1396"/>
                <a:ext cx="2" cy="56"/>
              </a:xfrm>
              <a:custGeom>
                <a:avLst/>
                <a:gdLst/>
                <a:ahLst/>
                <a:cxnLst>
                  <a:cxn ang="0">
                    <a:pos x="8" y="898"/>
                  </a:cxn>
                  <a:cxn ang="0">
                    <a:pos x="0" y="437"/>
                  </a:cxn>
                  <a:cxn ang="0">
                    <a:pos x="0" y="133"/>
                  </a:cxn>
                  <a:cxn ang="0">
                    <a:pos x="8" y="32"/>
                  </a:cxn>
                  <a:cxn ang="0">
                    <a:pos x="8" y="0"/>
                  </a:cxn>
                  <a:cxn ang="0">
                    <a:pos x="15" y="47"/>
                  </a:cxn>
                  <a:cxn ang="0">
                    <a:pos x="24" y="164"/>
                  </a:cxn>
                  <a:cxn ang="0">
                    <a:pos x="24" y="484"/>
                  </a:cxn>
                  <a:cxn ang="0">
                    <a:pos x="15" y="789"/>
                  </a:cxn>
                  <a:cxn ang="0">
                    <a:pos x="15" y="882"/>
                  </a:cxn>
                  <a:cxn ang="0">
                    <a:pos x="8" y="898"/>
                  </a:cxn>
                </a:cxnLst>
                <a:rect l="0" t="0" r="r" b="b"/>
                <a:pathLst>
                  <a:path w="24" h="898">
                    <a:moveTo>
                      <a:pt x="8" y="898"/>
                    </a:moveTo>
                    <a:lnTo>
                      <a:pt x="0" y="437"/>
                    </a:lnTo>
                    <a:lnTo>
                      <a:pt x="0" y="133"/>
                    </a:lnTo>
                    <a:lnTo>
                      <a:pt x="8" y="32"/>
                    </a:lnTo>
                    <a:lnTo>
                      <a:pt x="8" y="0"/>
                    </a:lnTo>
                    <a:lnTo>
                      <a:pt x="15" y="47"/>
                    </a:lnTo>
                    <a:lnTo>
                      <a:pt x="24" y="164"/>
                    </a:lnTo>
                    <a:lnTo>
                      <a:pt x="24" y="484"/>
                    </a:lnTo>
                    <a:lnTo>
                      <a:pt x="15" y="789"/>
                    </a:lnTo>
                    <a:lnTo>
                      <a:pt x="15" y="882"/>
                    </a:lnTo>
                    <a:lnTo>
                      <a:pt x="8" y="898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3" name="Freeform 393"/>
              <p:cNvSpPr>
                <a:spLocks/>
              </p:cNvSpPr>
              <p:nvPr/>
            </p:nvSpPr>
            <p:spPr bwMode="auto">
              <a:xfrm>
                <a:off x="4854" y="1420"/>
                <a:ext cx="1" cy="30"/>
              </a:xfrm>
              <a:custGeom>
                <a:avLst/>
                <a:gdLst/>
                <a:ahLst/>
                <a:cxnLst>
                  <a:cxn ang="0">
                    <a:pos x="8" y="468"/>
                  </a:cxn>
                  <a:cxn ang="0">
                    <a:pos x="0" y="219"/>
                  </a:cxn>
                  <a:cxn ang="0">
                    <a:pos x="0" y="55"/>
                  </a:cxn>
                  <a:cxn ang="0">
                    <a:pos x="0" y="8"/>
                  </a:cxn>
                  <a:cxn ang="0">
                    <a:pos x="0" y="0"/>
                  </a:cxn>
                  <a:cxn ang="0">
                    <a:pos x="16" y="117"/>
                  </a:cxn>
                  <a:cxn ang="0">
                    <a:pos x="16" y="312"/>
                  </a:cxn>
                  <a:cxn ang="0">
                    <a:pos x="16" y="460"/>
                  </a:cxn>
                  <a:cxn ang="0">
                    <a:pos x="16" y="491"/>
                  </a:cxn>
                  <a:cxn ang="0">
                    <a:pos x="8" y="468"/>
                  </a:cxn>
                </a:cxnLst>
                <a:rect l="0" t="0" r="r" b="b"/>
                <a:pathLst>
                  <a:path w="16" h="491">
                    <a:moveTo>
                      <a:pt x="8" y="468"/>
                    </a:moveTo>
                    <a:lnTo>
                      <a:pt x="0" y="219"/>
                    </a:lnTo>
                    <a:lnTo>
                      <a:pt x="0" y="5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16" y="117"/>
                    </a:lnTo>
                    <a:lnTo>
                      <a:pt x="16" y="312"/>
                    </a:lnTo>
                    <a:lnTo>
                      <a:pt x="16" y="460"/>
                    </a:lnTo>
                    <a:lnTo>
                      <a:pt x="16" y="491"/>
                    </a:lnTo>
                    <a:lnTo>
                      <a:pt x="8" y="468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4" name="Freeform 394"/>
              <p:cNvSpPr>
                <a:spLocks/>
              </p:cNvSpPr>
              <p:nvPr/>
            </p:nvSpPr>
            <p:spPr bwMode="auto">
              <a:xfrm>
                <a:off x="4859" y="1441"/>
                <a:ext cx="12" cy="18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0" y="272"/>
                  </a:cxn>
                  <a:cxn ang="0">
                    <a:pos x="32" y="281"/>
                  </a:cxn>
                  <a:cxn ang="0">
                    <a:pos x="79" y="288"/>
                  </a:cxn>
                  <a:cxn ang="0">
                    <a:pos x="110" y="288"/>
                  </a:cxn>
                  <a:cxn ang="0">
                    <a:pos x="140" y="288"/>
                  </a:cxn>
                  <a:cxn ang="0">
                    <a:pos x="164" y="281"/>
                  </a:cxn>
                  <a:cxn ang="0">
                    <a:pos x="196" y="265"/>
                  </a:cxn>
                  <a:cxn ang="0">
                    <a:pos x="196" y="257"/>
                  </a:cxn>
                  <a:cxn ang="0">
                    <a:pos x="187" y="93"/>
                  </a:cxn>
                  <a:cxn ang="0">
                    <a:pos x="180" y="0"/>
                  </a:cxn>
                  <a:cxn ang="0">
                    <a:pos x="0" y="54"/>
                  </a:cxn>
                </a:cxnLst>
                <a:rect l="0" t="0" r="r" b="b"/>
                <a:pathLst>
                  <a:path w="196" h="288">
                    <a:moveTo>
                      <a:pt x="0" y="54"/>
                    </a:moveTo>
                    <a:lnTo>
                      <a:pt x="0" y="272"/>
                    </a:lnTo>
                    <a:lnTo>
                      <a:pt x="32" y="281"/>
                    </a:lnTo>
                    <a:lnTo>
                      <a:pt x="79" y="288"/>
                    </a:lnTo>
                    <a:lnTo>
                      <a:pt x="110" y="288"/>
                    </a:lnTo>
                    <a:lnTo>
                      <a:pt x="140" y="288"/>
                    </a:lnTo>
                    <a:lnTo>
                      <a:pt x="164" y="281"/>
                    </a:lnTo>
                    <a:lnTo>
                      <a:pt x="196" y="265"/>
                    </a:lnTo>
                    <a:lnTo>
                      <a:pt x="196" y="257"/>
                    </a:lnTo>
                    <a:lnTo>
                      <a:pt x="187" y="93"/>
                    </a:lnTo>
                    <a:lnTo>
                      <a:pt x="18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5" name="Freeform 395"/>
              <p:cNvSpPr>
                <a:spLocks/>
              </p:cNvSpPr>
              <p:nvPr/>
            </p:nvSpPr>
            <p:spPr bwMode="auto">
              <a:xfrm>
                <a:off x="4858" y="1364"/>
                <a:ext cx="14" cy="95"/>
              </a:xfrm>
              <a:custGeom>
                <a:avLst/>
                <a:gdLst/>
                <a:ahLst/>
                <a:cxnLst>
                  <a:cxn ang="0">
                    <a:pos x="16" y="16"/>
                  </a:cxn>
                  <a:cxn ang="0">
                    <a:pos x="0" y="1483"/>
                  </a:cxn>
                  <a:cxn ang="0">
                    <a:pos x="23" y="1498"/>
                  </a:cxn>
                  <a:cxn ang="0">
                    <a:pos x="31" y="1381"/>
                  </a:cxn>
                  <a:cxn ang="0">
                    <a:pos x="39" y="1343"/>
                  </a:cxn>
                  <a:cxn ang="0">
                    <a:pos x="46" y="1334"/>
                  </a:cxn>
                  <a:cxn ang="0">
                    <a:pos x="54" y="1358"/>
                  </a:cxn>
                  <a:cxn ang="0">
                    <a:pos x="62" y="1405"/>
                  </a:cxn>
                  <a:cxn ang="0">
                    <a:pos x="54" y="1507"/>
                  </a:cxn>
                  <a:cxn ang="0">
                    <a:pos x="109" y="1514"/>
                  </a:cxn>
                  <a:cxn ang="0">
                    <a:pos x="109" y="1460"/>
                  </a:cxn>
                  <a:cxn ang="0">
                    <a:pos x="109" y="1437"/>
                  </a:cxn>
                  <a:cxn ang="0">
                    <a:pos x="117" y="1428"/>
                  </a:cxn>
                  <a:cxn ang="0">
                    <a:pos x="124" y="1460"/>
                  </a:cxn>
                  <a:cxn ang="0">
                    <a:pos x="124" y="1514"/>
                  </a:cxn>
                  <a:cxn ang="0">
                    <a:pos x="179" y="1498"/>
                  </a:cxn>
                  <a:cxn ang="0">
                    <a:pos x="171" y="1343"/>
                  </a:cxn>
                  <a:cxn ang="0">
                    <a:pos x="171" y="1288"/>
                  </a:cxn>
                  <a:cxn ang="0">
                    <a:pos x="171" y="1273"/>
                  </a:cxn>
                  <a:cxn ang="0">
                    <a:pos x="179" y="1296"/>
                  </a:cxn>
                  <a:cxn ang="0">
                    <a:pos x="187" y="1350"/>
                  </a:cxn>
                  <a:cxn ang="0">
                    <a:pos x="187" y="1498"/>
                  </a:cxn>
                  <a:cxn ang="0">
                    <a:pos x="218" y="1483"/>
                  </a:cxn>
                  <a:cxn ang="0">
                    <a:pos x="218" y="16"/>
                  </a:cxn>
                  <a:cxn ang="0">
                    <a:pos x="140" y="9"/>
                  </a:cxn>
                  <a:cxn ang="0">
                    <a:pos x="70" y="0"/>
                  </a:cxn>
                  <a:cxn ang="0">
                    <a:pos x="39" y="9"/>
                  </a:cxn>
                  <a:cxn ang="0">
                    <a:pos x="16" y="16"/>
                  </a:cxn>
                </a:cxnLst>
                <a:rect l="0" t="0" r="r" b="b"/>
                <a:pathLst>
                  <a:path w="218" h="1514">
                    <a:moveTo>
                      <a:pt x="16" y="16"/>
                    </a:moveTo>
                    <a:lnTo>
                      <a:pt x="0" y="1483"/>
                    </a:lnTo>
                    <a:lnTo>
                      <a:pt x="23" y="1498"/>
                    </a:lnTo>
                    <a:lnTo>
                      <a:pt x="31" y="1381"/>
                    </a:lnTo>
                    <a:lnTo>
                      <a:pt x="39" y="1343"/>
                    </a:lnTo>
                    <a:lnTo>
                      <a:pt x="46" y="1334"/>
                    </a:lnTo>
                    <a:lnTo>
                      <a:pt x="54" y="1358"/>
                    </a:lnTo>
                    <a:lnTo>
                      <a:pt x="62" y="1405"/>
                    </a:lnTo>
                    <a:lnTo>
                      <a:pt x="54" y="1507"/>
                    </a:lnTo>
                    <a:lnTo>
                      <a:pt x="109" y="1514"/>
                    </a:lnTo>
                    <a:lnTo>
                      <a:pt x="109" y="1460"/>
                    </a:lnTo>
                    <a:lnTo>
                      <a:pt x="109" y="1437"/>
                    </a:lnTo>
                    <a:lnTo>
                      <a:pt x="117" y="1428"/>
                    </a:lnTo>
                    <a:lnTo>
                      <a:pt x="124" y="1460"/>
                    </a:lnTo>
                    <a:lnTo>
                      <a:pt x="124" y="1514"/>
                    </a:lnTo>
                    <a:lnTo>
                      <a:pt x="179" y="1498"/>
                    </a:lnTo>
                    <a:lnTo>
                      <a:pt x="171" y="1343"/>
                    </a:lnTo>
                    <a:lnTo>
                      <a:pt x="171" y="1288"/>
                    </a:lnTo>
                    <a:lnTo>
                      <a:pt x="171" y="1273"/>
                    </a:lnTo>
                    <a:lnTo>
                      <a:pt x="179" y="1296"/>
                    </a:lnTo>
                    <a:lnTo>
                      <a:pt x="187" y="1350"/>
                    </a:lnTo>
                    <a:lnTo>
                      <a:pt x="187" y="1498"/>
                    </a:lnTo>
                    <a:lnTo>
                      <a:pt x="218" y="1483"/>
                    </a:lnTo>
                    <a:lnTo>
                      <a:pt x="218" y="16"/>
                    </a:lnTo>
                    <a:lnTo>
                      <a:pt x="140" y="9"/>
                    </a:lnTo>
                    <a:lnTo>
                      <a:pt x="70" y="0"/>
                    </a:lnTo>
                    <a:lnTo>
                      <a:pt x="39" y="9"/>
                    </a:lnTo>
                    <a:lnTo>
                      <a:pt x="16" y="16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6" name="Freeform 396"/>
              <p:cNvSpPr>
                <a:spLocks/>
              </p:cNvSpPr>
              <p:nvPr/>
            </p:nvSpPr>
            <p:spPr bwMode="auto">
              <a:xfrm>
                <a:off x="4859" y="1375"/>
                <a:ext cx="13" cy="67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3" y="47"/>
                  </a:cxn>
                  <a:cxn ang="0">
                    <a:pos x="54" y="70"/>
                  </a:cxn>
                  <a:cxn ang="0">
                    <a:pos x="77" y="78"/>
                  </a:cxn>
                  <a:cxn ang="0">
                    <a:pos x="101" y="86"/>
                  </a:cxn>
                  <a:cxn ang="0">
                    <a:pos x="117" y="101"/>
                  </a:cxn>
                  <a:cxn ang="0">
                    <a:pos x="124" y="133"/>
                  </a:cxn>
                  <a:cxn ang="0">
                    <a:pos x="140" y="250"/>
                  </a:cxn>
                  <a:cxn ang="0">
                    <a:pos x="155" y="421"/>
                  </a:cxn>
                  <a:cxn ang="0">
                    <a:pos x="163" y="609"/>
                  </a:cxn>
                  <a:cxn ang="0">
                    <a:pos x="178" y="952"/>
                  </a:cxn>
                  <a:cxn ang="0">
                    <a:pos x="187" y="1046"/>
                  </a:cxn>
                  <a:cxn ang="0">
                    <a:pos x="194" y="1069"/>
                  </a:cxn>
                  <a:cxn ang="0">
                    <a:pos x="202" y="999"/>
                  </a:cxn>
                  <a:cxn ang="0">
                    <a:pos x="210" y="873"/>
                  </a:cxn>
                  <a:cxn ang="0">
                    <a:pos x="210" y="515"/>
                  </a:cxn>
                  <a:cxn ang="0">
                    <a:pos x="194" y="7"/>
                  </a:cxn>
                  <a:cxn ang="0">
                    <a:pos x="101" y="0"/>
                  </a:cxn>
                  <a:cxn ang="0">
                    <a:pos x="30" y="0"/>
                  </a:cxn>
                  <a:cxn ang="0">
                    <a:pos x="7" y="7"/>
                  </a:cxn>
                  <a:cxn ang="0">
                    <a:pos x="0" y="16"/>
                  </a:cxn>
                </a:cxnLst>
                <a:rect l="0" t="0" r="r" b="b"/>
                <a:pathLst>
                  <a:path w="210" h="1069">
                    <a:moveTo>
                      <a:pt x="0" y="16"/>
                    </a:moveTo>
                    <a:lnTo>
                      <a:pt x="23" y="47"/>
                    </a:lnTo>
                    <a:lnTo>
                      <a:pt x="54" y="70"/>
                    </a:lnTo>
                    <a:lnTo>
                      <a:pt x="77" y="78"/>
                    </a:lnTo>
                    <a:lnTo>
                      <a:pt x="101" y="86"/>
                    </a:lnTo>
                    <a:lnTo>
                      <a:pt x="117" y="101"/>
                    </a:lnTo>
                    <a:lnTo>
                      <a:pt x="124" y="133"/>
                    </a:lnTo>
                    <a:lnTo>
                      <a:pt x="140" y="250"/>
                    </a:lnTo>
                    <a:lnTo>
                      <a:pt x="155" y="421"/>
                    </a:lnTo>
                    <a:lnTo>
                      <a:pt x="163" y="609"/>
                    </a:lnTo>
                    <a:lnTo>
                      <a:pt x="178" y="952"/>
                    </a:lnTo>
                    <a:lnTo>
                      <a:pt x="187" y="1046"/>
                    </a:lnTo>
                    <a:lnTo>
                      <a:pt x="194" y="1069"/>
                    </a:lnTo>
                    <a:lnTo>
                      <a:pt x="202" y="999"/>
                    </a:lnTo>
                    <a:lnTo>
                      <a:pt x="210" y="873"/>
                    </a:lnTo>
                    <a:lnTo>
                      <a:pt x="210" y="515"/>
                    </a:lnTo>
                    <a:lnTo>
                      <a:pt x="194" y="7"/>
                    </a:lnTo>
                    <a:lnTo>
                      <a:pt x="101" y="0"/>
                    </a:lnTo>
                    <a:lnTo>
                      <a:pt x="30" y="0"/>
                    </a:lnTo>
                    <a:lnTo>
                      <a:pt x="7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7" name="Freeform 397"/>
              <p:cNvSpPr>
                <a:spLocks/>
              </p:cNvSpPr>
              <p:nvPr/>
            </p:nvSpPr>
            <p:spPr bwMode="auto">
              <a:xfrm>
                <a:off x="4859" y="1365"/>
                <a:ext cx="13" cy="12"/>
              </a:xfrm>
              <a:custGeom>
                <a:avLst/>
                <a:gdLst/>
                <a:ahLst/>
                <a:cxnLst>
                  <a:cxn ang="0">
                    <a:pos x="0" y="164"/>
                  </a:cxn>
                  <a:cxn ang="0">
                    <a:pos x="16" y="171"/>
                  </a:cxn>
                  <a:cxn ang="0">
                    <a:pos x="55" y="187"/>
                  </a:cxn>
                  <a:cxn ang="0">
                    <a:pos x="126" y="187"/>
                  </a:cxn>
                  <a:cxn ang="0">
                    <a:pos x="164" y="187"/>
                  </a:cxn>
                  <a:cxn ang="0">
                    <a:pos x="203" y="171"/>
                  </a:cxn>
                  <a:cxn ang="0">
                    <a:pos x="211" y="0"/>
                  </a:cxn>
                  <a:cxn ang="0">
                    <a:pos x="9" y="0"/>
                  </a:cxn>
                  <a:cxn ang="0">
                    <a:pos x="0" y="70"/>
                  </a:cxn>
                  <a:cxn ang="0">
                    <a:pos x="0" y="125"/>
                  </a:cxn>
                  <a:cxn ang="0">
                    <a:pos x="0" y="164"/>
                  </a:cxn>
                </a:cxnLst>
                <a:rect l="0" t="0" r="r" b="b"/>
                <a:pathLst>
                  <a:path w="211" h="187">
                    <a:moveTo>
                      <a:pt x="0" y="164"/>
                    </a:moveTo>
                    <a:lnTo>
                      <a:pt x="16" y="171"/>
                    </a:lnTo>
                    <a:lnTo>
                      <a:pt x="55" y="187"/>
                    </a:lnTo>
                    <a:lnTo>
                      <a:pt x="126" y="187"/>
                    </a:lnTo>
                    <a:lnTo>
                      <a:pt x="164" y="187"/>
                    </a:lnTo>
                    <a:lnTo>
                      <a:pt x="203" y="171"/>
                    </a:lnTo>
                    <a:lnTo>
                      <a:pt x="211" y="0"/>
                    </a:lnTo>
                    <a:lnTo>
                      <a:pt x="9" y="0"/>
                    </a:lnTo>
                    <a:lnTo>
                      <a:pt x="0" y="70"/>
                    </a:lnTo>
                    <a:lnTo>
                      <a:pt x="0" y="125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CF93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8" name="Freeform 398"/>
              <p:cNvSpPr>
                <a:spLocks/>
              </p:cNvSpPr>
              <p:nvPr/>
            </p:nvSpPr>
            <p:spPr bwMode="auto">
              <a:xfrm>
                <a:off x="4859" y="1370"/>
                <a:ext cx="13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8"/>
                  </a:cxn>
                  <a:cxn ang="0">
                    <a:pos x="70" y="15"/>
                  </a:cxn>
                  <a:cxn ang="0">
                    <a:pos x="133" y="24"/>
                  </a:cxn>
                  <a:cxn ang="0">
                    <a:pos x="172" y="15"/>
                  </a:cxn>
                  <a:cxn ang="0">
                    <a:pos x="211" y="0"/>
                  </a:cxn>
                  <a:cxn ang="0">
                    <a:pos x="211" y="15"/>
                  </a:cxn>
                  <a:cxn ang="0">
                    <a:pos x="211" y="24"/>
                  </a:cxn>
                  <a:cxn ang="0">
                    <a:pos x="196" y="31"/>
                  </a:cxn>
                  <a:cxn ang="0">
                    <a:pos x="110" y="39"/>
                  </a:cxn>
                  <a:cxn ang="0">
                    <a:pos x="55" y="39"/>
                  </a:cxn>
                  <a:cxn ang="0">
                    <a:pos x="32" y="31"/>
                  </a:cxn>
                  <a:cxn ang="0">
                    <a:pos x="0" y="24"/>
                  </a:cxn>
                  <a:cxn ang="0">
                    <a:pos x="0" y="0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16" y="8"/>
                    </a:lnTo>
                    <a:lnTo>
                      <a:pt x="70" y="15"/>
                    </a:lnTo>
                    <a:lnTo>
                      <a:pt x="133" y="24"/>
                    </a:lnTo>
                    <a:lnTo>
                      <a:pt x="172" y="15"/>
                    </a:lnTo>
                    <a:lnTo>
                      <a:pt x="211" y="0"/>
                    </a:lnTo>
                    <a:lnTo>
                      <a:pt x="211" y="15"/>
                    </a:lnTo>
                    <a:lnTo>
                      <a:pt x="211" y="24"/>
                    </a:lnTo>
                    <a:lnTo>
                      <a:pt x="196" y="31"/>
                    </a:lnTo>
                    <a:lnTo>
                      <a:pt x="110" y="39"/>
                    </a:lnTo>
                    <a:lnTo>
                      <a:pt x="55" y="39"/>
                    </a:lnTo>
                    <a:lnTo>
                      <a:pt x="32" y="31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9" name="Freeform 399"/>
              <p:cNvSpPr>
                <a:spLocks/>
              </p:cNvSpPr>
              <p:nvPr/>
            </p:nvSpPr>
            <p:spPr bwMode="auto">
              <a:xfrm>
                <a:off x="4859" y="1367"/>
                <a:ext cx="13" cy="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6" y="8"/>
                  </a:cxn>
                  <a:cxn ang="0">
                    <a:pos x="70" y="23"/>
                  </a:cxn>
                  <a:cxn ang="0">
                    <a:pos x="133" y="23"/>
                  </a:cxn>
                  <a:cxn ang="0">
                    <a:pos x="172" y="16"/>
                  </a:cxn>
                  <a:cxn ang="0">
                    <a:pos x="211" y="0"/>
                  </a:cxn>
                  <a:cxn ang="0">
                    <a:pos x="211" y="16"/>
                  </a:cxn>
                  <a:cxn ang="0">
                    <a:pos x="211" y="32"/>
                  </a:cxn>
                  <a:cxn ang="0">
                    <a:pos x="196" y="32"/>
                  </a:cxn>
                  <a:cxn ang="0">
                    <a:pos x="110" y="47"/>
                  </a:cxn>
                  <a:cxn ang="0">
                    <a:pos x="55" y="39"/>
                  </a:cxn>
                  <a:cxn ang="0">
                    <a:pos x="32" y="32"/>
                  </a:cxn>
                  <a:cxn ang="0">
                    <a:pos x="0" y="23"/>
                  </a:cxn>
                  <a:cxn ang="0">
                    <a:pos x="0" y="8"/>
                  </a:cxn>
                </a:cxnLst>
                <a:rect l="0" t="0" r="r" b="b"/>
                <a:pathLst>
                  <a:path w="211" h="47">
                    <a:moveTo>
                      <a:pt x="0" y="8"/>
                    </a:moveTo>
                    <a:lnTo>
                      <a:pt x="16" y="8"/>
                    </a:lnTo>
                    <a:lnTo>
                      <a:pt x="70" y="23"/>
                    </a:lnTo>
                    <a:lnTo>
                      <a:pt x="133" y="23"/>
                    </a:lnTo>
                    <a:lnTo>
                      <a:pt x="172" y="16"/>
                    </a:lnTo>
                    <a:lnTo>
                      <a:pt x="211" y="0"/>
                    </a:lnTo>
                    <a:lnTo>
                      <a:pt x="211" y="16"/>
                    </a:lnTo>
                    <a:lnTo>
                      <a:pt x="211" y="32"/>
                    </a:lnTo>
                    <a:lnTo>
                      <a:pt x="196" y="32"/>
                    </a:lnTo>
                    <a:lnTo>
                      <a:pt x="110" y="47"/>
                    </a:lnTo>
                    <a:lnTo>
                      <a:pt x="55" y="39"/>
                    </a:lnTo>
                    <a:lnTo>
                      <a:pt x="32" y="32"/>
                    </a:lnTo>
                    <a:lnTo>
                      <a:pt x="0" y="2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0" name="Freeform 400"/>
              <p:cNvSpPr>
                <a:spLocks/>
              </p:cNvSpPr>
              <p:nvPr/>
            </p:nvSpPr>
            <p:spPr bwMode="auto">
              <a:xfrm>
                <a:off x="4859" y="1363"/>
                <a:ext cx="13" cy="3"/>
              </a:xfrm>
              <a:custGeom>
                <a:avLst/>
                <a:gdLst/>
                <a:ahLst/>
                <a:cxnLst>
                  <a:cxn ang="0">
                    <a:pos x="202" y="23"/>
                  </a:cxn>
                  <a:cxn ang="0">
                    <a:pos x="194" y="31"/>
                  </a:cxn>
                  <a:cxn ang="0">
                    <a:pos x="171" y="31"/>
                  </a:cxn>
                  <a:cxn ang="0">
                    <a:pos x="101" y="39"/>
                  </a:cxn>
                  <a:cxn ang="0">
                    <a:pos x="30" y="31"/>
                  </a:cxn>
                  <a:cxn ang="0">
                    <a:pos x="7" y="31"/>
                  </a:cxn>
                  <a:cxn ang="0">
                    <a:pos x="0" y="23"/>
                  </a:cxn>
                  <a:cxn ang="0">
                    <a:pos x="7" y="16"/>
                  </a:cxn>
                  <a:cxn ang="0">
                    <a:pos x="30" y="7"/>
                  </a:cxn>
                  <a:cxn ang="0">
                    <a:pos x="101" y="0"/>
                  </a:cxn>
                  <a:cxn ang="0">
                    <a:pos x="171" y="7"/>
                  </a:cxn>
                  <a:cxn ang="0">
                    <a:pos x="194" y="16"/>
                  </a:cxn>
                  <a:cxn ang="0">
                    <a:pos x="202" y="23"/>
                  </a:cxn>
                </a:cxnLst>
                <a:rect l="0" t="0" r="r" b="b"/>
                <a:pathLst>
                  <a:path w="202" h="39">
                    <a:moveTo>
                      <a:pt x="202" y="23"/>
                    </a:moveTo>
                    <a:lnTo>
                      <a:pt x="194" y="31"/>
                    </a:lnTo>
                    <a:lnTo>
                      <a:pt x="171" y="31"/>
                    </a:lnTo>
                    <a:lnTo>
                      <a:pt x="101" y="39"/>
                    </a:lnTo>
                    <a:lnTo>
                      <a:pt x="30" y="31"/>
                    </a:lnTo>
                    <a:lnTo>
                      <a:pt x="7" y="31"/>
                    </a:lnTo>
                    <a:lnTo>
                      <a:pt x="0" y="23"/>
                    </a:lnTo>
                    <a:lnTo>
                      <a:pt x="7" y="16"/>
                    </a:lnTo>
                    <a:lnTo>
                      <a:pt x="30" y="7"/>
                    </a:lnTo>
                    <a:lnTo>
                      <a:pt x="101" y="0"/>
                    </a:lnTo>
                    <a:lnTo>
                      <a:pt x="171" y="7"/>
                    </a:lnTo>
                    <a:lnTo>
                      <a:pt x="194" y="16"/>
                    </a:lnTo>
                    <a:lnTo>
                      <a:pt x="202" y="23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1" name="Freeform 401"/>
              <p:cNvSpPr>
                <a:spLocks/>
              </p:cNvSpPr>
              <p:nvPr/>
            </p:nvSpPr>
            <p:spPr bwMode="auto">
              <a:xfrm>
                <a:off x="4863" y="1396"/>
                <a:ext cx="1" cy="56"/>
              </a:xfrm>
              <a:custGeom>
                <a:avLst/>
                <a:gdLst/>
                <a:ahLst/>
                <a:cxnLst>
                  <a:cxn ang="0">
                    <a:pos x="9" y="898"/>
                  </a:cxn>
                  <a:cxn ang="0">
                    <a:pos x="0" y="437"/>
                  </a:cxn>
                  <a:cxn ang="0">
                    <a:pos x="0" y="133"/>
                  </a:cxn>
                  <a:cxn ang="0">
                    <a:pos x="0" y="32"/>
                  </a:cxn>
                  <a:cxn ang="0">
                    <a:pos x="9" y="0"/>
                  </a:cxn>
                  <a:cxn ang="0">
                    <a:pos x="16" y="47"/>
                  </a:cxn>
                  <a:cxn ang="0">
                    <a:pos x="16" y="164"/>
                  </a:cxn>
                  <a:cxn ang="0">
                    <a:pos x="24" y="484"/>
                  </a:cxn>
                  <a:cxn ang="0">
                    <a:pos x="16" y="789"/>
                  </a:cxn>
                  <a:cxn ang="0">
                    <a:pos x="16" y="882"/>
                  </a:cxn>
                  <a:cxn ang="0">
                    <a:pos x="9" y="898"/>
                  </a:cxn>
                </a:cxnLst>
                <a:rect l="0" t="0" r="r" b="b"/>
                <a:pathLst>
                  <a:path w="24" h="898">
                    <a:moveTo>
                      <a:pt x="9" y="898"/>
                    </a:moveTo>
                    <a:lnTo>
                      <a:pt x="0" y="437"/>
                    </a:lnTo>
                    <a:lnTo>
                      <a:pt x="0" y="133"/>
                    </a:lnTo>
                    <a:lnTo>
                      <a:pt x="0" y="32"/>
                    </a:lnTo>
                    <a:lnTo>
                      <a:pt x="9" y="0"/>
                    </a:lnTo>
                    <a:lnTo>
                      <a:pt x="16" y="47"/>
                    </a:lnTo>
                    <a:lnTo>
                      <a:pt x="16" y="164"/>
                    </a:lnTo>
                    <a:lnTo>
                      <a:pt x="24" y="484"/>
                    </a:lnTo>
                    <a:lnTo>
                      <a:pt x="16" y="789"/>
                    </a:lnTo>
                    <a:lnTo>
                      <a:pt x="16" y="882"/>
                    </a:lnTo>
                    <a:lnTo>
                      <a:pt x="9" y="898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2" name="Freeform 402"/>
              <p:cNvSpPr>
                <a:spLocks/>
              </p:cNvSpPr>
              <p:nvPr/>
            </p:nvSpPr>
            <p:spPr bwMode="auto">
              <a:xfrm>
                <a:off x="4867" y="1420"/>
                <a:ext cx="1" cy="30"/>
              </a:xfrm>
              <a:custGeom>
                <a:avLst/>
                <a:gdLst/>
                <a:ahLst/>
                <a:cxnLst>
                  <a:cxn ang="0">
                    <a:pos x="7" y="468"/>
                  </a:cxn>
                  <a:cxn ang="0">
                    <a:pos x="0" y="219"/>
                  </a:cxn>
                  <a:cxn ang="0">
                    <a:pos x="0" y="55"/>
                  </a:cxn>
                  <a:cxn ang="0">
                    <a:pos x="0" y="8"/>
                  </a:cxn>
                  <a:cxn ang="0">
                    <a:pos x="0" y="0"/>
                  </a:cxn>
                  <a:cxn ang="0">
                    <a:pos x="16" y="117"/>
                  </a:cxn>
                  <a:cxn ang="0">
                    <a:pos x="16" y="312"/>
                  </a:cxn>
                  <a:cxn ang="0">
                    <a:pos x="16" y="460"/>
                  </a:cxn>
                  <a:cxn ang="0">
                    <a:pos x="16" y="491"/>
                  </a:cxn>
                  <a:cxn ang="0">
                    <a:pos x="7" y="468"/>
                  </a:cxn>
                </a:cxnLst>
                <a:rect l="0" t="0" r="r" b="b"/>
                <a:pathLst>
                  <a:path w="16" h="491">
                    <a:moveTo>
                      <a:pt x="7" y="468"/>
                    </a:moveTo>
                    <a:lnTo>
                      <a:pt x="0" y="219"/>
                    </a:lnTo>
                    <a:lnTo>
                      <a:pt x="0" y="5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16" y="117"/>
                    </a:lnTo>
                    <a:lnTo>
                      <a:pt x="16" y="312"/>
                    </a:lnTo>
                    <a:lnTo>
                      <a:pt x="16" y="460"/>
                    </a:lnTo>
                    <a:lnTo>
                      <a:pt x="16" y="491"/>
                    </a:lnTo>
                    <a:lnTo>
                      <a:pt x="7" y="468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3" name="Freeform 403"/>
              <p:cNvSpPr>
                <a:spLocks/>
              </p:cNvSpPr>
              <p:nvPr/>
            </p:nvSpPr>
            <p:spPr bwMode="auto">
              <a:xfrm>
                <a:off x="4857" y="1352"/>
                <a:ext cx="4" cy="13"/>
              </a:xfrm>
              <a:custGeom>
                <a:avLst/>
                <a:gdLst/>
                <a:ahLst/>
                <a:cxnLst>
                  <a:cxn ang="0">
                    <a:pos x="62" y="180"/>
                  </a:cxn>
                  <a:cxn ang="0">
                    <a:pos x="62" y="187"/>
                  </a:cxn>
                  <a:cxn ang="0">
                    <a:pos x="55" y="203"/>
                  </a:cxn>
                  <a:cxn ang="0">
                    <a:pos x="39" y="203"/>
                  </a:cxn>
                  <a:cxn ang="0">
                    <a:pos x="32" y="211"/>
                  </a:cxn>
                  <a:cxn ang="0">
                    <a:pos x="16" y="203"/>
                  </a:cxn>
                  <a:cxn ang="0">
                    <a:pos x="8" y="203"/>
                  </a:cxn>
                  <a:cxn ang="0">
                    <a:pos x="0" y="187"/>
                  </a:cxn>
                  <a:cxn ang="0">
                    <a:pos x="0" y="180"/>
                  </a:cxn>
                  <a:cxn ang="0">
                    <a:pos x="0" y="32"/>
                  </a:cxn>
                  <a:cxn ang="0">
                    <a:pos x="0" y="16"/>
                  </a:cxn>
                  <a:cxn ang="0">
                    <a:pos x="8" y="8"/>
                  </a:cxn>
                  <a:cxn ang="0">
                    <a:pos x="16" y="0"/>
                  </a:cxn>
                  <a:cxn ang="0">
                    <a:pos x="32" y="0"/>
                  </a:cxn>
                  <a:cxn ang="0">
                    <a:pos x="39" y="0"/>
                  </a:cxn>
                  <a:cxn ang="0">
                    <a:pos x="55" y="8"/>
                  </a:cxn>
                  <a:cxn ang="0">
                    <a:pos x="62" y="16"/>
                  </a:cxn>
                  <a:cxn ang="0">
                    <a:pos x="62" y="32"/>
                  </a:cxn>
                  <a:cxn ang="0">
                    <a:pos x="62" y="180"/>
                  </a:cxn>
                </a:cxnLst>
                <a:rect l="0" t="0" r="r" b="b"/>
                <a:pathLst>
                  <a:path w="62" h="211">
                    <a:moveTo>
                      <a:pt x="62" y="180"/>
                    </a:moveTo>
                    <a:lnTo>
                      <a:pt x="62" y="187"/>
                    </a:lnTo>
                    <a:lnTo>
                      <a:pt x="55" y="203"/>
                    </a:lnTo>
                    <a:lnTo>
                      <a:pt x="39" y="203"/>
                    </a:lnTo>
                    <a:lnTo>
                      <a:pt x="32" y="211"/>
                    </a:lnTo>
                    <a:lnTo>
                      <a:pt x="16" y="203"/>
                    </a:lnTo>
                    <a:lnTo>
                      <a:pt x="8" y="203"/>
                    </a:lnTo>
                    <a:lnTo>
                      <a:pt x="0" y="187"/>
                    </a:lnTo>
                    <a:lnTo>
                      <a:pt x="0" y="180"/>
                    </a:lnTo>
                    <a:lnTo>
                      <a:pt x="0" y="32"/>
                    </a:lnTo>
                    <a:lnTo>
                      <a:pt x="0" y="16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55" y="8"/>
                    </a:lnTo>
                    <a:lnTo>
                      <a:pt x="62" y="16"/>
                    </a:lnTo>
                    <a:lnTo>
                      <a:pt x="62" y="32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4" name="Freeform 404"/>
              <p:cNvSpPr>
                <a:spLocks/>
              </p:cNvSpPr>
              <p:nvPr/>
            </p:nvSpPr>
            <p:spPr bwMode="auto">
              <a:xfrm>
                <a:off x="4849" y="1346"/>
                <a:ext cx="19" cy="14"/>
              </a:xfrm>
              <a:custGeom>
                <a:avLst/>
                <a:gdLst/>
                <a:ahLst/>
                <a:cxnLst>
                  <a:cxn ang="0">
                    <a:pos x="297" y="110"/>
                  </a:cxn>
                  <a:cxn ang="0">
                    <a:pos x="297" y="126"/>
                  </a:cxn>
                  <a:cxn ang="0">
                    <a:pos x="281" y="149"/>
                  </a:cxn>
                  <a:cxn ang="0">
                    <a:pos x="274" y="164"/>
                  </a:cxn>
                  <a:cxn ang="0">
                    <a:pos x="250" y="180"/>
                  </a:cxn>
                  <a:cxn ang="0">
                    <a:pos x="203" y="203"/>
                  </a:cxn>
                  <a:cxn ang="0">
                    <a:pos x="148" y="211"/>
                  </a:cxn>
                  <a:cxn ang="0">
                    <a:pos x="86" y="203"/>
                  </a:cxn>
                  <a:cxn ang="0">
                    <a:pos x="40" y="180"/>
                  </a:cxn>
                  <a:cxn ang="0">
                    <a:pos x="24" y="164"/>
                  </a:cxn>
                  <a:cxn ang="0">
                    <a:pos x="8" y="149"/>
                  </a:cxn>
                  <a:cxn ang="0">
                    <a:pos x="0" y="126"/>
                  </a:cxn>
                  <a:cxn ang="0">
                    <a:pos x="0" y="110"/>
                  </a:cxn>
                  <a:cxn ang="0">
                    <a:pos x="0" y="86"/>
                  </a:cxn>
                  <a:cxn ang="0">
                    <a:pos x="8" y="70"/>
                  </a:cxn>
                  <a:cxn ang="0">
                    <a:pos x="24" y="47"/>
                  </a:cxn>
                  <a:cxn ang="0">
                    <a:pos x="40" y="32"/>
                  </a:cxn>
                  <a:cxn ang="0">
                    <a:pos x="86" y="9"/>
                  </a:cxn>
                  <a:cxn ang="0">
                    <a:pos x="148" y="0"/>
                  </a:cxn>
                  <a:cxn ang="0">
                    <a:pos x="203" y="9"/>
                  </a:cxn>
                  <a:cxn ang="0">
                    <a:pos x="250" y="32"/>
                  </a:cxn>
                  <a:cxn ang="0">
                    <a:pos x="274" y="47"/>
                  </a:cxn>
                  <a:cxn ang="0">
                    <a:pos x="281" y="70"/>
                  </a:cxn>
                  <a:cxn ang="0">
                    <a:pos x="297" y="86"/>
                  </a:cxn>
                  <a:cxn ang="0">
                    <a:pos x="297" y="110"/>
                  </a:cxn>
                </a:cxnLst>
                <a:rect l="0" t="0" r="r" b="b"/>
                <a:pathLst>
                  <a:path w="297" h="211">
                    <a:moveTo>
                      <a:pt x="297" y="110"/>
                    </a:moveTo>
                    <a:lnTo>
                      <a:pt x="297" y="126"/>
                    </a:lnTo>
                    <a:lnTo>
                      <a:pt x="281" y="149"/>
                    </a:lnTo>
                    <a:lnTo>
                      <a:pt x="274" y="164"/>
                    </a:lnTo>
                    <a:lnTo>
                      <a:pt x="250" y="180"/>
                    </a:lnTo>
                    <a:lnTo>
                      <a:pt x="203" y="203"/>
                    </a:lnTo>
                    <a:lnTo>
                      <a:pt x="148" y="211"/>
                    </a:lnTo>
                    <a:lnTo>
                      <a:pt x="86" y="203"/>
                    </a:lnTo>
                    <a:lnTo>
                      <a:pt x="40" y="180"/>
                    </a:lnTo>
                    <a:lnTo>
                      <a:pt x="24" y="164"/>
                    </a:lnTo>
                    <a:lnTo>
                      <a:pt x="8" y="149"/>
                    </a:lnTo>
                    <a:lnTo>
                      <a:pt x="0" y="126"/>
                    </a:lnTo>
                    <a:lnTo>
                      <a:pt x="0" y="110"/>
                    </a:lnTo>
                    <a:lnTo>
                      <a:pt x="0" y="86"/>
                    </a:lnTo>
                    <a:lnTo>
                      <a:pt x="8" y="70"/>
                    </a:lnTo>
                    <a:lnTo>
                      <a:pt x="24" y="47"/>
                    </a:lnTo>
                    <a:lnTo>
                      <a:pt x="40" y="32"/>
                    </a:lnTo>
                    <a:lnTo>
                      <a:pt x="86" y="9"/>
                    </a:lnTo>
                    <a:lnTo>
                      <a:pt x="148" y="0"/>
                    </a:lnTo>
                    <a:lnTo>
                      <a:pt x="203" y="9"/>
                    </a:lnTo>
                    <a:lnTo>
                      <a:pt x="250" y="32"/>
                    </a:lnTo>
                    <a:lnTo>
                      <a:pt x="274" y="47"/>
                    </a:lnTo>
                    <a:lnTo>
                      <a:pt x="281" y="70"/>
                    </a:lnTo>
                    <a:lnTo>
                      <a:pt x="297" y="86"/>
                    </a:lnTo>
                    <a:lnTo>
                      <a:pt x="297" y="110"/>
                    </a:lnTo>
                    <a:close/>
                  </a:path>
                </a:pathLst>
              </a:custGeom>
              <a:solidFill>
                <a:srgbClr val="C027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5" name="Freeform 405"/>
              <p:cNvSpPr>
                <a:spLocks/>
              </p:cNvSpPr>
              <p:nvPr/>
            </p:nvSpPr>
            <p:spPr bwMode="auto">
              <a:xfrm>
                <a:off x="4853" y="1347"/>
                <a:ext cx="15" cy="13"/>
              </a:xfrm>
              <a:custGeom>
                <a:avLst/>
                <a:gdLst/>
                <a:ahLst/>
                <a:cxnLst>
                  <a:cxn ang="0">
                    <a:pos x="234" y="94"/>
                  </a:cxn>
                  <a:cxn ang="0">
                    <a:pos x="225" y="63"/>
                  </a:cxn>
                  <a:cxn ang="0">
                    <a:pos x="211" y="40"/>
                  </a:cxn>
                  <a:cxn ang="0">
                    <a:pos x="187" y="16"/>
                  </a:cxn>
                  <a:cxn ang="0">
                    <a:pos x="155" y="0"/>
                  </a:cxn>
                  <a:cxn ang="0">
                    <a:pos x="148" y="0"/>
                  </a:cxn>
                  <a:cxn ang="0">
                    <a:pos x="155" y="24"/>
                  </a:cxn>
                  <a:cxn ang="0">
                    <a:pos x="164" y="54"/>
                  </a:cxn>
                  <a:cxn ang="0">
                    <a:pos x="164" y="86"/>
                  </a:cxn>
                  <a:cxn ang="0">
                    <a:pos x="148" y="117"/>
                  </a:cxn>
                  <a:cxn ang="0">
                    <a:pos x="124" y="141"/>
                  </a:cxn>
                  <a:cxn ang="0">
                    <a:pos x="78" y="164"/>
                  </a:cxn>
                  <a:cxn ang="0">
                    <a:pos x="0" y="180"/>
                  </a:cxn>
                  <a:cxn ang="0">
                    <a:pos x="38" y="187"/>
                  </a:cxn>
                  <a:cxn ang="0">
                    <a:pos x="85" y="195"/>
                  </a:cxn>
                  <a:cxn ang="0">
                    <a:pos x="140" y="187"/>
                  </a:cxn>
                  <a:cxn ang="0">
                    <a:pos x="187" y="164"/>
                  </a:cxn>
                  <a:cxn ang="0">
                    <a:pos x="211" y="148"/>
                  </a:cxn>
                  <a:cxn ang="0">
                    <a:pos x="218" y="133"/>
                  </a:cxn>
                  <a:cxn ang="0">
                    <a:pos x="234" y="110"/>
                  </a:cxn>
                  <a:cxn ang="0">
                    <a:pos x="234" y="94"/>
                  </a:cxn>
                </a:cxnLst>
                <a:rect l="0" t="0" r="r" b="b"/>
                <a:pathLst>
                  <a:path w="234" h="195">
                    <a:moveTo>
                      <a:pt x="234" y="94"/>
                    </a:moveTo>
                    <a:lnTo>
                      <a:pt x="225" y="63"/>
                    </a:lnTo>
                    <a:lnTo>
                      <a:pt x="211" y="40"/>
                    </a:lnTo>
                    <a:lnTo>
                      <a:pt x="187" y="16"/>
                    </a:lnTo>
                    <a:lnTo>
                      <a:pt x="155" y="0"/>
                    </a:lnTo>
                    <a:lnTo>
                      <a:pt x="148" y="0"/>
                    </a:lnTo>
                    <a:lnTo>
                      <a:pt x="155" y="24"/>
                    </a:lnTo>
                    <a:lnTo>
                      <a:pt x="164" y="54"/>
                    </a:lnTo>
                    <a:lnTo>
                      <a:pt x="164" y="86"/>
                    </a:lnTo>
                    <a:lnTo>
                      <a:pt x="148" y="117"/>
                    </a:lnTo>
                    <a:lnTo>
                      <a:pt x="124" y="141"/>
                    </a:lnTo>
                    <a:lnTo>
                      <a:pt x="78" y="164"/>
                    </a:lnTo>
                    <a:lnTo>
                      <a:pt x="0" y="180"/>
                    </a:lnTo>
                    <a:lnTo>
                      <a:pt x="38" y="187"/>
                    </a:lnTo>
                    <a:lnTo>
                      <a:pt x="85" y="195"/>
                    </a:lnTo>
                    <a:lnTo>
                      <a:pt x="140" y="187"/>
                    </a:lnTo>
                    <a:lnTo>
                      <a:pt x="187" y="164"/>
                    </a:lnTo>
                    <a:lnTo>
                      <a:pt x="211" y="148"/>
                    </a:lnTo>
                    <a:lnTo>
                      <a:pt x="218" y="133"/>
                    </a:lnTo>
                    <a:lnTo>
                      <a:pt x="234" y="110"/>
                    </a:lnTo>
                    <a:lnTo>
                      <a:pt x="234" y="94"/>
                    </a:lnTo>
                    <a:close/>
                  </a:path>
                </a:pathLst>
              </a:custGeom>
              <a:solidFill>
                <a:srgbClr val="8C17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527" name="Freeform 407"/>
            <p:cNvSpPr>
              <a:spLocks/>
            </p:cNvSpPr>
            <p:nvPr/>
          </p:nvSpPr>
          <p:spPr bwMode="auto">
            <a:xfrm>
              <a:off x="4855" y="1348"/>
              <a:ext cx="4" cy="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8" y="0"/>
                </a:cxn>
                <a:cxn ang="0">
                  <a:pos x="0" y="16"/>
                </a:cxn>
                <a:cxn ang="0">
                  <a:pos x="8" y="32"/>
                </a:cxn>
                <a:cxn ang="0">
                  <a:pos x="31" y="39"/>
                </a:cxn>
                <a:cxn ang="0">
                  <a:pos x="47" y="32"/>
                </a:cxn>
                <a:cxn ang="0">
                  <a:pos x="62" y="16"/>
                </a:cxn>
                <a:cxn ang="0">
                  <a:pos x="47" y="0"/>
                </a:cxn>
                <a:cxn ang="0">
                  <a:pos x="31" y="0"/>
                </a:cxn>
              </a:cxnLst>
              <a:rect l="0" t="0" r="r" b="b"/>
              <a:pathLst>
                <a:path w="62" h="39">
                  <a:moveTo>
                    <a:pt x="31" y="0"/>
                  </a:moveTo>
                  <a:lnTo>
                    <a:pt x="8" y="0"/>
                  </a:lnTo>
                  <a:lnTo>
                    <a:pt x="0" y="16"/>
                  </a:lnTo>
                  <a:lnTo>
                    <a:pt x="8" y="32"/>
                  </a:lnTo>
                  <a:lnTo>
                    <a:pt x="31" y="39"/>
                  </a:lnTo>
                  <a:lnTo>
                    <a:pt x="47" y="32"/>
                  </a:lnTo>
                  <a:lnTo>
                    <a:pt x="62" y="16"/>
                  </a:lnTo>
                  <a:lnTo>
                    <a:pt x="47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4786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8" name="Freeform 408"/>
            <p:cNvSpPr>
              <a:spLocks/>
            </p:cNvSpPr>
            <p:nvPr/>
          </p:nvSpPr>
          <p:spPr bwMode="auto">
            <a:xfrm>
              <a:off x="4875" y="1441"/>
              <a:ext cx="13" cy="18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7" y="272"/>
                </a:cxn>
                <a:cxn ang="0">
                  <a:pos x="31" y="281"/>
                </a:cxn>
                <a:cxn ang="0">
                  <a:pos x="78" y="288"/>
                </a:cxn>
                <a:cxn ang="0">
                  <a:pos x="108" y="288"/>
                </a:cxn>
                <a:cxn ang="0">
                  <a:pos x="140" y="288"/>
                </a:cxn>
                <a:cxn ang="0">
                  <a:pos x="171" y="281"/>
                </a:cxn>
                <a:cxn ang="0">
                  <a:pos x="194" y="265"/>
                </a:cxn>
                <a:cxn ang="0">
                  <a:pos x="202" y="257"/>
                </a:cxn>
                <a:cxn ang="0">
                  <a:pos x="187" y="93"/>
                </a:cxn>
                <a:cxn ang="0">
                  <a:pos x="178" y="0"/>
                </a:cxn>
                <a:cxn ang="0">
                  <a:pos x="0" y="54"/>
                </a:cxn>
              </a:cxnLst>
              <a:rect l="0" t="0" r="r" b="b"/>
              <a:pathLst>
                <a:path w="202" h="288">
                  <a:moveTo>
                    <a:pt x="0" y="54"/>
                  </a:moveTo>
                  <a:lnTo>
                    <a:pt x="7" y="272"/>
                  </a:lnTo>
                  <a:lnTo>
                    <a:pt x="31" y="281"/>
                  </a:lnTo>
                  <a:lnTo>
                    <a:pt x="78" y="288"/>
                  </a:lnTo>
                  <a:lnTo>
                    <a:pt x="108" y="288"/>
                  </a:lnTo>
                  <a:lnTo>
                    <a:pt x="140" y="288"/>
                  </a:lnTo>
                  <a:lnTo>
                    <a:pt x="171" y="281"/>
                  </a:lnTo>
                  <a:lnTo>
                    <a:pt x="194" y="265"/>
                  </a:lnTo>
                  <a:lnTo>
                    <a:pt x="202" y="257"/>
                  </a:lnTo>
                  <a:lnTo>
                    <a:pt x="187" y="93"/>
                  </a:lnTo>
                  <a:lnTo>
                    <a:pt x="178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9" name="Freeform 409"/>
            <p:cNvSpPr>
              <a:spLocks/>
            </p:cNvSpPr>
            <p:nvPr/>
          </p:nvSpPr>
          <p:spPr bwMode="auto">
            <a:xfrm>
              <a:off x="4875" y="1364"/>
              <a:ext cx="13" cy="95"/>
            </a:xfrm>
            <a:custGeom>
              <a:avLst/>
              <a:gdLst/>
              <a:ahLst/>
              <a:cxnLst>
                <a:cxn ang="0">
                  <a:pos x="7" y="16"/>
                </a:cxn>
                <a:cxn ang="0">
                  <a:pos x="0" y="1483"/>
                </a:cxn>
                <a:cxn ang="0">
                  <a:pos x="15" y="1498"/>
                </a:cxn>
                <a:cxn ang="0">
                  <a:pos x="23" y="1381"/>
                </a:cxn>
                <a:cxn ang="0">
                  <a:pos x="31" y="1343"/>
                </a:cxn>
                <a:cxn ang="0">
                  <a:pos x="38" y="1334"/>
                </a:cxn>
                <a:cxn ang="0">
                  <a:pos x="47" y="1334"/>
                </a:cxn>
                <a:cxn ang="0">
                  <a:pos x="47" y="1358"/>
                </a:cxn>
                <a:cxn ang="0">
                  <a:pos x="54" y="1405"/>
                </a:cxn>
                <a:cxn ang="0">
                  <a:pos x="54" y="1507"/>
                </a:cxn>
                <a:cxn ang="0">
                  <a:pos x="101" y="1514"/>
                </a:cxn>
                <a:cxn ang="0">
                  <a:pos x="101" y="1460"/>
                </a:cxn>
                <a:cxn ang="0">
                  <a:pos x="101" y="1437"/>
                </a:cxn>
                <a:cxn ang="0">
                  <a:pos x="108" y="1428"/>
                </a:cxn>
                <a:cxn ang="0">
                  <a:pos x="117" y="1460"/>
                </a:cxn>
                <a:cxn ang="0">
                  <a:pos x="117" y="1514"/>
                </a:cxn>
                <a:cxn ang="0">
                  <a:pos x="171" y="1498"/>
                </a:cxn>
                <a:cxn ang="0">
                  <a:pos x="164" y="1343"/>
                </a:cxn>
                <a:cxn ang="0">
                  <a:pos x="164" y="1288"/>
                </a:cxn>
                <a:cxn ang="0">
                  <a:pos x="164" y="1273"/>
                </a:cxn>
                <a:cxn ang="0">
                  <a:pos x="171" y="1273"/>
                </a:cxn>
                <a:cxn ang="0">
                  <a:pos x="171" y="1296"/>
                </a:cxn>
                <a:cxn ang="0">
                  <a:pos x="178" y="1350"/>
                </a:cxn>
                <a:cxn ang="0">
                  <a:pos x="187" y="1498"/>
                </a:cxn>
                <a:cxn ang="0">
                  <a:pos x="210" y="1483"/>
                </a:cxn>
                <a:cxn ang="0">
                  <a:pos x="210" y="16"/>
                </a:cxn>
                <a:cxn ang="0">
                  <a:pos x="132" y="9"/>
                </a:cxn>
                <a:cxn ang="0">
                  <a:pos x="62" y="0"/>
                </a:cxn>
                <a:cxn ang="0">
                  <a:pos x="31" y="9"/>
                </a:cxn>
                <a:cxn ang="0">
                  <a:pos x="7" y="16"/>
                </a:cxn>
              </a:cxnLst>
              <a:rect l="0" t="0" r="r" b="b"/>
              <a:pathLst>
                <a:path w="210" h="1514">
                  <a:moveTo>
                    <a:pt x="7" y="16"/>
                  </a:moveTo>
                  <a:lnTo>
                    <a:pt x="0" y="1483"/>
                  </a:lnTo>
                  <a:lnTo>
                    <a:pt x="15" y="1498"/>
                  </a:lnTo>
                  <a:lnTo>
                    <a:pt x="23" y="1381"/>
                  </a:lnTo>
                  <a:lnTo>
                    <a:pt x="31" y="1343"/>
                  </a:lnTo>
                  <a:lnTo>
                    <a:pt x="38" y="1334"/>
                  </a:lnTo>
                  <a:lnTo>
                    <a:pt x="47" y="1334"/>
                  </a:lnTo>
                  <a:lnTo>
                    <a:pt x="47" y="1358"/>
                  </a:lnTo>
                  <a:lnTo>
                    <a:pt x="54" y="1405"/>
                  </a:lnTo>
                  <a:lnTo>
                    <a:pt x="54" y="1507"/>
                  </a:lnTo>
                  <a:lnTo>
                    <a:pt x="101" y="1514"/>
                  </a:lnTo>
                  <a:lnTo>
                    <a:pt x="101" y="1460"/>
                  </a:lnTo>
                  <a:lnTo>
                    <a:pt x="101" y="1437"/>
                  </a:lnTo>
                  <a:lnTo>
                    <a:pt x="108" y="1428"/>
                  </a:lnTo>
                  <a:lnTo>
                    <a:pt x="117" y="1460"/>
                  </a:lnTo>
                  <a:lnTo>
                    <a:pt x="117" y="1514"/>
                  </a:lnTo>
                  <a:lnTo>
                    <a:pt x="171" y="1498"/>
                  </a:lnTo>
                  <a:lnTo>
                    <a:pt x="164" y="1343"/>
                  </a:lnTo>
                  <a:lnTo>
                    <a:pt x="164" y="1288"/>
                  </a:lnTo>
                  <a:lnTo>
                    <a:pt x="164" y="1273"/>
                  </a:lnTo>
                  <a:lnTo>
                    <a:pt x="171" y="1273"/>
                  </a:lnTo>
                  <a:lnTo>
                    <a:pt x="171" y="1296"/>
                  </a:lnTo>
                  <a:lnTo>
                    <a:pt x="178" y="1350"/>
                  </a:lnTo>
                  <a:lnTo>
                    <a:pt x="187" y="1498"/>
                  </a:lnTo>
                  <a:lnTo>
                    <a:pt x="210" y="1483"/>
                  </a:lnTo>
                  <a:lnTo>
                    <a:pt x="210" y="16"/>
                  </a:lnTo>
                  <a:lnTo>
                    <a:pt x="132" y="9"/>
                  </a:lnTo>
                  <a:lnTo>
                    <a:pt x="62" y="0"/>
                  </a:lnTo>
                  <a:lnTo>
                    <a:pt x="31" y="9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0" name="Freeform 410"/>
            <p:cNvSpPr>
              <a:spLocks/>
            </p:cNvSpPr>
            <p:nvPr/>
          </p:nvSpPr>
          <p:spPr bwMode="auto">
            <a:xfrm>
              <a:off x="4876" y="1375"/>
              <a:ext cx="13" cy="6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4" y="47"/>
                </a:cxn>
                <a:cxn ang="0">
                  <a:pos x="63" y="70"/>
                </a:cxn>
                <a:cxn ang="0">
                  <a:pos x="78" y="78"/>
                </a:cxn>
                <a:cxn ang="0">
                  <a:pos x="101" y="86"/>
                </a:cxn>
                <a:cxn ang="0">
                  <a:pos x="117" y="101"/>
                </a:cxn>
                <a:cxn ang="0">
                  <a:pos x="125" y="133"/>
                </a:cxn>
                <a:cxn ang="0">
                  <a:pos x="148" y="250"/>
                </a:cxn>
                <a:cxn ang="0">
                  <a:pos x="157" y="421"/>
                </a:cxn>
                <a:cxn ang="0">
                  <a:pos x="171" y="609"/>
                </a:cxn>
                <a:cxn ang="0">
                  <a:pos x="187" y="952"/>
                </a:cxn>
                <a:cxn ang="0">
                  <a:pos x="195" y="1046"/>
                </a:cxn>
                <a:cxn ang="0">
                  <a:pos x="195" y="1069"/>
                </a:cxn>
                <a:cxn ang="0">
                  <a:pos x="203" y="1069"/>
                </a:cxn>
                <a:cxn ang="0">
                  <a:pos x="211" y="999"/>
                </a:cxn>
                <a:cxn ang="0">
                  <a:pos x="211" y="873"/>
                </a:cxn>
                <a:cxn ang="0">
                  <a:pos x="211" y="515"/>
                </a:cxn>
                <a:cxn ang="0">
                  <a:pos x="203" y="7"/>
                </a:cxn>
                <a:cxn ang="0">
                  <a:pos x="101" y="0"/>
                </a:cxn>
                <a:cxn ang="0">
                  <a:pos x="31" y="0"/>
                </a:cxn>
                <a:cxn ang="0">
                  <a:pos x="8" y="7"/>
                </a:cxn>
                <a:cxn ang="0">
                  <a:pos x="0" y="16"/>
                </a:cxn>
              </a:cxnLst>
              <a:rect l="0" t="0" r="r" b="b"/>
              <a:pathLst>
                <a:path w="211" h="1069">
                  <a:moveTo>
                    <a:pt x="0" y="16"/>
                  </a:moveTo>
                  <a:lnTo>
                    <a:pt x="24" y="47"/>
                  </a:lnTo>
                  <a:lnTo>
                    <a:pt x="63" y="70"/>
                  </a:lnTo>
                  <a:lnTo>
                    <a:pt x="78" y="78"/>
                  </a:lnTo>
                  <a:lnTo>
                    <a:pt x="101" y="86"/>
                  </a:lnTo>
                  <a:lnTo>
                    <a:pt x="117" y="101"/>
                  </a:lnTo>
                  <a:lnTo>
                    <a:pt x="125" y="133"/>
                  </a:lnTo>
                  <a:lnTo>
                    <a:pt x="148" y="250"/>
                  </a:lnTo>
                  <a:lnTo>
                    <a:pt x="157" y="421"/>
                  </a:lnTo>
                  <a:lnTo>
                    <a:pt x="171" y="609"/>
                  </a:lnTo>
                  <a:lnTo>
                    <a:pt x="187" y="952"/>
                  </a:lnTo>
                  <a:lnTo>
                    <a:pt x="195" y="1046"/>
                  </a:lnTo>
                  <a:lnTo>
                    <a:pt x="195" y="1069"/>
                  </a:lnTo>
                  <a:lnTo>
                    <a:pt x="203" y="1069"/>
                  </a:lnTo>
                  <a:lnTo>
                    <a:pt x="211" y="999"/>
                  </a:lnTo>
                  <a:lnTo>
                    <a:pt x="211" y="873"/>
                  </a:lnTo>
                  <a:lnTo>
                    <a:pt x="211" y="515"/>
                  </a:lnTo>
                  <a:lnTo>
                    <a:pt x="203" y="7"/>
                  </a:lnTo>
                  <a:lnTo>
                    <a:pt x="101" y="0"/>
                  </a:lnTo>
                  <a:lnTo>
                    <a:pt x="31" y="0"/>
                  </a:lnTo>
                  <a:lnTo>
                    <a:pt x="8" y="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1" name="Freeform 411"/>
            <p:cNvSpPr>
              <a:spLocks/>
            </p:cNvSpPr>
            <p:nvPr/>
          </p:nvSpPr>
          <p:spPr bwMode="auto">
            <a:xfrm>
              <a:off x="4875" y="1365"/>
              <a:ext cx="13" cy="12"/>
            </a:xfrm>
            <a:custGeom>
              <a:avLst/>
              <a:gdLst/>
              <a:ahLst/>
              <a:cxnLst>
                <a:cxn ang="0">
                  <a:pos x="7" y="164"/>
                </a:cxn>
                <a:cxn ang="0">
                  <a:pos x="15" y="171"/>
                </a:cxn>
                <a:cxn ang="0">
                  <a:pos x="62" y="187"/>
                </a:cxn>
                <a:cxn ang="0">
                  <a:pos x="124" y="187"/>
                </a:cxn>
                <a:cxn ang="0">
                  <a:pos x="164" y="187"/>
                </a:cxn>
                <a:cxn ang="0">
                  <a:pos x="210" y="171"/>
                </a:cxn>
                <a:cxn ang="0">
                  <a:pos x="210" y="0"/>
                </a:cxn>
                <a:cxn ang="0">
                  <a:pos x="7" y="0"/>
                </a:cxn>
                <a:cxn ang="0">
                  <a:pos x="0" y="70"/>
                </a:cxn>
                <a:cxn ang="0">
                  <a:pos x="0" y="125"/>
                </a:cxn>
                <a:cxn ang="0">
                  <a:pos x="7" y="164"/>
                </a:cxn>
              </a:cxnLst>
              <a:rect l="0" t="0" r="r" b="b"/>
              <a:pathLst>
                <a:path w="210" h="187">
                  <a:moveTo>
                    <a:pt x="7" y="164"/>
                  </a:moveTo>
                  <a:lnTo>
                    <a:pt x="15" y="171"/>
                  </a:lnTo>
                  <a:lnTo>
                    <a:pt x="62" y="187"/>
                  </a:lnTo>
                  <a:lnTo>
                    <a:pt x="124" y="187"/>
                  </a:lnTo>
                  <a:lnTo>
                    <a:pt x="164" y="187"/>
                  </a:lnTo>
                  <a:lnTo>
                    <a:pt x="210" y="171"/>
                  </a:lnTo>
                  <a:lnTo>
                    <a:pt x="210" y="0"/>
                  </a:lnTo>
                  <a:lnTo>
                    <a:pt x="7" y="0"/>
                  </a:lnTo>
                  <a:lnTo>
                    <a:pt x="0" y="70"/>
                  </a:lnTo>
                  <a:lnTo>
                    <a:pt x="0" y="125"/>
                  </a:lnTo>
                  <a:lnTo>
                    <a:pt x="7" y="164"/>
                  </a:lnTo>
                  <a:close/>
                </a:path>
              </a:pathLst>
            </a:custGeom>
            <a:solidFill>
              <a:srgbClr val="CF93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2" name="Freeform 412"/>
            <p:cNvSpPr>
              <a:spLocks/>
            </p:cNvSpPr>
            <p:nvPr/>
          </p:nvSpPr>
          <p:spPr bwMode="auto">
            <a:xfrm>
              <a:off x="4875" y="1370"/>
              <a:ext cx="14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8"/>
                </a:cxn>
                <a:cxn ang="0">
                  <a:pos x="70" y="15"/>
                </a:cxn>
                <a:cxn ang="0">
                  <a:pos x="140" y="24"/>
                </a:cxn>
                <a:cxn ang="0">
                  <a:pos x="178" y="15"/>
                </a:cxn>
                <a:cxn ang="0">
                  <a:pos x="210" y="0"/>
                </a:cxn>
                <a:cxn ang="0">
                  <a:pos x="218" y="15"/>
                </a:cxn>
                <a:cxn ang="0">
                  <a:pos x="210" y="24"/>
                </a:cxn>
                <a:cxn ang="0">
                  <a:pos x="194" y="31"/>
                </a:cxn>
                <a:cxn ang="0">
                  <a:pos x="117" y="39"/>
                </a:cxn>
                <a:cxn ang="0">
                  <a:pos x="62" y="39"/>
                </a:cxn>
                <a:cxn ang="0">
                  <a:pos x="31" y="31"/>
                </a:cxn>
                <a:cxn ang="0">
                  <a:pos x="0" y="24"/>
                </a:cxn>
                <a:cxn ang="0">
                  <a:pos x="0" y="0"/>
                </a:cxn>
              </a:cxnLst>
              <a:rect l="0" t="0" r="r" b="b"/>
              <a:pathLst>
                <a:path w="218" h="39">
                  <a:moveTo>
                    <a:pt x="0" y="0"/>
                  </a:moveTo>
                  <a:lnTo>
                    <a:pt x="23" y="8"/>
                  </a:lnTo>
                  <a:lnTo>
                    <a:pt x="70" y="15"/>
                  </a:lnTo>
                  <a:lnTo>
                    <a:pt x="140" y="24"/>
                  </a:lnTo>
                  <a:lnTo>
                    <a:pt x="178" y="15"/>
                  </a:lnTo>
                  <a:lnTo>
                    <a:pt x="210" y="0"/>
                  </a:lnTo>
                  <a:lnTo>
                    <a:pt x="218" y="15"/>
                  </a:lnTo>
                  <a:lnTo>
                    <a:pt x="210" y="24"/>
                  </a:lnTo>
                  <a:lnTo>
                    <a:pt x="194" y="31"/>
                  </a:lnTo>
                  <a:lnTo>
                    <a:pt x="117" y="39"/>
                  </a:lnTo>
                  <a:lnTo>
                    <a:pt x="62" y="39"/>
                  </a:lnTo>
                  <a:lnTo>
                    <a:pt x="31" y="31"/>
                  </a:lnTo>
                  <a:lnTo>
                    <a:pt x="0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3" name="Freeform 413"/>
            <p:cNvSpPr>
              <a:spLocks/>
            </p:cNvSpPr>
            <p:nvPr/>
          </p:nvSpPr>
          <p:spPr bwMode="auto">
            <a:xfrm>
              <a:off x="4875" y="1367"/>
              <a:ext cx="14" cy="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3" y="8"/>
                </a:cxn>
                <a:cxn ang="0">
                  <a:pos x="70" y="23"/>
                </a:cxn>
                <a:cxn ang="0">
                  <a:pos x="140" y="23"/>
                </a:cxn>
                <a:cxn ang="0">
                  <a:pos x="178" y="16"/>
                </a:cxn>
                <a:cxn ang="0">
                  <a:pos x="210" y="0"/>
                </a:cxn>
                <a:cxn ang="0">
                  <a:pos x="218" y="16"/>
                </a:cxn>
                <a:cxn ang="0">
                  <a:pos x="210" y="32"/>
                </a:cxn>
                <a:cxn ang="0">
                  <a:pos x="194" y="32"/>
                </a:cxn>
                <a:cxn ang="0">
                  <a:pos x="117" y="47"/>
                </a:cxn>
                <a:cxn ang="0">
                  <a:pos x="62" y="39"/>
                </a:cxn>
                <a:cxn ang="0">
                  <a:pos x="31" y="32"/>
                </a:cxn>
                <a:cxn ang="0">
                  <a:pos x="0" y="23"/>
                </a:cxn>
                <a:cxn ang="0">
                  <a:pos x="0" y="8"/>
                </a:cxn>
              </a:cxnLst>
              <a:rect l="0" t="0" r="r" b="b"/>
              <a:pathLst>
                <a:path w="218" h="47">
                  <a:moveTo>
                    <a:pt x="0" y="8"/>
                  </a:moveTo>
                  <a:lnTo>
                    <a:pt x="23" y="8"/>
                  </a:lnTo>
                  <a:lnTo>
                    <a:pt x="70" y="23"/>
                  </a:lnTo>
                  <a:lnTo>
                    <a:pt x="140" y="23"/>
                  </a:lnTo>
                  <a:lnTo>
                    <a:pt x="178" y="16"/>
                  </a:lnTo>
                  <a:lnTo>
                    <a:pt x="210" y="0"/>
                  </a:lnTo>
                  <a:lnTo>
                    <a:pt x="218" y="16"/>
                  </a:lnTo>
                  <a:lnTo>
                    <a:pt x="210" y="32"/>
                  </a:lnTo>
                  <a:lnTo>
                    <a:pt x="194" y="32"/>
                  </a:lnTo>
                  <a:lnTo>
                    <a:pt x="117" y="47"/>
                  </a:lnTo>
                  <a:lnTo>
                    <a:pt x="62" y="39"/>
                  </a:lnTo>
                  <a:lnTo>
                    <a:pt x="31" y="32"/>
                  </a:lnTo>
                  <a:lnTo>
                    <a:pt x="0" y="2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4" name="Freeform 414"/>
            <p:cNvSpPr>
              <a:spLocks/>
            </p:cNvSpPr>
            <p:nvPr/>
          </p:nvSpPr>
          <p:spPr bwMode="auto">
            <a:xfrm>
              <a:off x="4876" y="1363"/>
              <a:ext cx="12" cy="3"/>
            </a:xfrm>
            <a:custGeom>
              <a:avLst/>
              <a:gdLst/>
              <a:ahLst/>
              <a:cxnLst>
                <a:cxn ang="0">
                  <a:pos x="203" y="23"/>
                </a:cxn>
                <a:cxn ang="0">
                  <a:pos x="195" y="31"/>
                </a:cxn>
                <a:cxn ang="0">
                  <a:pos x="171" y="31"/>
                </a:cxn>
                <a:cxn ang="0">
                  <a:pos x="101" y="39"/>
                </a:cxn>
                <a:cxn ang="0">
                  <a:pos x="31" y="31"/>
                </a:cxn>
                <a:cxn ang="0">
                  <a:pos x="8" y="31"/>
                </a:cxn>
                <a:cxn ang="0">
                  <a:pos x="0" y="23"/>
                </a:cxn>
                <a:cxn ang="0">
                  <a:pos x="8" y="16"/>
                </a:cxn>
                <a:cxn ang="0">
                  <a:pos x="31" y="7"/>
                </a:cxn>
                <a:cxn ang="0">
                  <a:pos x="101" y="0"/>
                </a:cxn>
                <a:cxn ang="0">
                  <a:pos x="171" y="7"/>
                </a:cxn>
                <a:cxn ang="0">
                  <a:pos x="195" y="16"/>
                </a:cxn>
                <a:cxn ang="0">
                  <a:pos x="203" y="23"/>
                </a:cxn>
              </a:cxnLst>
              <a:rect l="0" t="0" r="r" b="b"/>
              <a:pathLst>
                <a:path w="203" h="39">
                  <a:moveTo>
                    <a:pt x="203" y="23"/>
                  </a:moveTo>
                  <a:lnTo>
                    <a:pt x="195" y="31"/>
                  </a:lnTo>
                  <a:lnTo>
                    <a:pt x="171" y="31"/>
                  </a:lnTo>
                  <a:lnTo>
                    <a:pt x="101" y="39"/>
                  </a:lnTo>
                  <a:lnTo>
                    <a:pt x="31" y="31"/>
                  </a:lnTo>
                  <a:lnTo>
                    <a:pt x="8" y="31"/>
                  </a:lnTo>
                  <a:lnTo>
                    <a:pt x="0" y="23"/>
                  </a:lnTo>
                  <a:lnTo>
                    <a:pt x="8" y="16"/>
                  </a:lnTo>
                  <a:lnTo>
                    <a:pt x="31" y="7"/>
                  </a:lnTo>
                  <a:lnTo>
                    <a:pt x="101" y="0"/>
                  </a:lnTo>
                  <a:lnTo>
                    <a:pt x="171" y="7"/>
                  </a:lnTo>
                  <a:lnTo>
                    <a:pt x="195" y="16"/>
                  </a:lnTo>
                  <a:lnTo>
                    <a:pt x="203" y="23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5" name="Freeform 415"/>
            <p:cNvSpPr>
              <a:spLocks/>
            </p:cNvSpPr>
            <p:nvPr/>
          </p:nvSpPr>
          <p:spPr bwMode="auto">
            <a:xfrm>
              <a:off x="4880" y="1396"/>
              <a:ext cx="1" cy="56"/>
            </a:xfrm>
            <a:custGeom>
              <a:avLst/>
              <a:gdLst/>
              <a:ahLst/>
              <a:cxnLst>
                <a:cxn ang="0">
                  <a:pos x="8" y="898"/>
                </a:cxn>
                <a:cxn ang="0">
                  <a:pos x="0" y="437"/>
                </a:cxn>
                <a:cxn ang="0">
                  <a:pos x="0" y="133"/>
                </a:cxn>
                <a:cxn ang="0">
                  <a:pos x="8" y="32"/>
                </a:cxn>
                <a:cxn ang="0">
                  <a:pos x="8" y="0"/>
                </a:cxn>
                <a:cxn ang="0">
                  <a:pos x="15" y="47"/>
                </a:cxn>
                <a:cxn ang="0">
                  <a:pos x="23" y="164"/>
                </a:cxn>
                <a:cxn ang="0">
                  <a:pos x="23" y="484"/>
                </a:cxn>
                <a:cxn ang="0">
                  <a:pos x="15" y="789"/>
                </a:cxn>
                <a:cxn ang="0">
                  <a:pos x="15" y="882"/>
                </a:cxn>
                <a:cxn ang="0">
                  <a:pos x="15" y="898"/>
                </a:cxn>
                <a:cxn ang="0">
                  <a:pos x="8" y="898"/>
                </a:cxn>
              </a:cxnLst>
              <a:rect l="0" t="0" r="r" b="b"/>
              <a:pathLst>
                <a:path w="23" h="898">
                  <a:moveTo>
                    <a:pt x="8" y="898"/>
                  </a:moveTo>
                  <a:lnTo>
                    <a:pt x="0" y="437"/>
                  </a:lnTo>
                  <a:lnTo>
                    <a:pt x="0" y="133"/>
                  </a:lnTo>
                  <a:lnTo>
                    <a:pt x="8" y="32"/>
                  </a:lnTo>
                  <a:lnTo>
                    <a:pt x="8" y="0"/>
                  </a:lnTo>
                  <a:lnTo>
                    <a:pt x="15" y="47"/>
                  </a:lnTo>
                  <a:lnTo>
                    <a:pt x="23" y="164"/>
                  </a:lnTo>
                  <a:lnTo>
                    <a:pt x="23" y="484"/>
                  </a:lnTo>
                  <a:lnTo>
                    <a:pt x="15" y="789"/>
                  </a:lnTo>
                  <a:lnTo>
                    <a:pt x="15" y="882"/>
                  </a:lnTo>
                  <a:lnTo>
                    <a:pt x="15" y="898"/>
                  </a:lnTo>
                  <a:lnTo>
                    <a:pt x="8" y="898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6" name="Freeform 416"/>
            <p:cNvSpPr>
              <a:spLocks/>
            </p:cNvSpPr>
            <p:nvPr/>
          </p:nvSpPr>
          <p:spPr bwMode="auto">
            <a:xfrm>
              <a:off x="4883" y="1420"/>
              <a:ext cx="1" cy="30"/>
            </a:xfrm>
            <a:custGeom>
              <a:avLst/>
              <a:gdLst/>
              <a:ahLst/>
              <a:cxnLst>
                <a:cxn ang="0">
                  <a:pos x="8" y="468"/>
                </a:cxn>
                <a:cxn ang="0">
                  <a:pos x="0" y="219"/>
                </a:cxn>
                <a:cxn ang="0">
                  <a:pos x="0" y="5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6" y="117"/>
                </a:cxn>
                <a:cxn ang="0">
                  <a:pos x="16" y="312"/>
                </a:cxn>
                <a:cxn ang="0">
                  <a:pos x="16" y="460"/>
                </a:cxn>
                <a:cxn ang="0">
                  <a:pos x="16" y="491"/>
                </a:cxn>
                <a:cxn ang="0">
                  <a:pos x="8" y="468"/>
                </a:cxn>
              </a:cxnLst>
              <a:rect l="0" t="0" r="r" b="b"/>
              <a:pathLst>
                <a:path w="16" h="491">
                  <a:moveTo>
                    <a:pt x="8" y="468"/>
                  </a:moveTo>
                  <a:lnTo>
                    <a:pt x="0" y="219"/>
                  </a:lnTo>
                  <a:lnTo>
                    <a:pt x="0" y="55"/>
                  </a:lnTo>
                  <a:lnTo>
                    <a:pt x="0" y="8"/>
                  </a:lnTo>
                  <a:lnTo>
                    <a:pt x="0" y="0"/>
                  </a:lnTo>
                  <a:lnTo>
                    <a:pt x="8" y="0"/>
                  </a:lnTo>
                  <a:lnTo>
                    <a:pt x="16" y="117"/>
                  </a:lnTo>
                  <a:lnTo>
                    <a:pt x="16" y="312"/>
                  </a:lnTo>
                  <a:lnTo>
                    <a:pt x="16" y="460"/>
                  </a:lnTo>
                  <a:lnTo>
                    <a:pt x="16" y="491"/>
                  </a:lnTo>
                  <a:lnTo>
                    <a:pt x="8" y="468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7" name="Freeform 417"/>
            <p:cNvSpPr>
              <a:spLocks/>
            </p:cNvSpPr>
            <p:nvPr/>
          </p:nvSpPr>
          <p:spPr bwMode="auto">
            <a:xfrm>
              <a:off x="4888" y="1441"/>
              <a:ext cx="12" cy="18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8" y="272"/>
                </a:cxn>
                <a:cxn ang="0">
                  <a:pos x="32" y="281"/>
                </a:cxn>
                <a:cxn ang="0">
                  <a:pos x="79" y="288"/>
                </a:cxn>
                <a:cxn ang="0">
                  <a:pos x="109" y="288"/>
                </a:cxn>
                <a:cxn ang="0">
                  <a:pos x="140" y="288"/>
                </a:cxn>
                <a:cxn ang="0">
                  <a:pos x="172" y="281"/>
                </a:cxn>
                <a:cxn ang="0">
                  <a:pos x="195" y="265"/>
                </a:cxn>
                <a:cxn ang="0">
                  <a:pos x="203" y="257"/>
                </a:cxn>
                <a:cxn ang="0">
                  <a:pos x="187" y="93"/>
                </a:cxn>
                <a:cxn ang="0">
                  <a:pos x="180" y="0"/>
                </a:cxn>
                <a:cxn ang="0">
                  <a:pos x="0" y="54"/>
                </a:cxn>
              </a:cxnLst>
              <a:rect l="0" t="0" r="r" b="b"/>
              <a:pathLst>
                <a:path w="203" h="288">
                  <a:moveTo>
                    <a:pt x="0" y="54"/>
                  </a:moveTo>
                  <a:lnTo>
                    <a:pt x="8" y="272"/>
                  </a:lnTo>
                  <a:lnTo>
                    <a:pt x="32" y="281"/>
                  </a:lnTo>
                  <a:lnTo>
                    <a:pt x="79" y="288"/>
                  </a:lnTo>
                  <a:lnTo>
                    <a:pt x="109" y="288"/>
                  </a:lnTo>
                  <a:lnTo>
                    <a:pt x="140" y="288"/>
                  </a:lnTo>
                  <a:lnTo>
                    <a:pt x="172" y="281"/>
                  </a:lnTo>
                  <a:lnTo>
                    <a:pt x="195" y="265"/>
                  </a:lnTo>
                  <a:lnTo>
                    <a:pt x="203" y="257"/>
                  </a:lnTo>
                  <a:lnTo>
                    <a:pt x="187" y="93"/>
                  </a:lnTo>
                  <a:lnTo>
                    <a:pt x="180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8" name="Freeform 418"/>
            <p:cNvSpPr>
              <a:spLocks/>
            </p:cNvSpPr>
            <p:nvPr/>
          </p:nvSpPr>
          <p:spPr bwMode="auto">
            <a:xfrm>
              <a:off x="4887" y="1364"/>
              <a:ext cx="14" cy="95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0" y="1483"/>
                </a:cxn>
                <a:cxn ang="0">
                  <a:pos x="24" y="1498"/>
                </a:cxn>
                <a:cxn ang="0">
                  <a:pos x="31" y="1381"/>
                </a:cxn>
                <a:cxn ang="0">
                  <a:pos x="40" y="1343"/>
                </a:cxn>
                <a:cxn ang="0">
                  <a:pos x="47" y="1334"/>
                </a:cxn>
                <a:cxn ang="0">
                  <a:pos x="55" y="1334"/>
                </a:cxn>
                <a:cxn ang="0">
                  <a:pos x="55" y="1358"/>
                </a:cxn>
                <a:cxn ang="0">
                  <a:pos x="63" y="1405"/>
                </a:cxn>
                <a:cxn ang="0">
                  <a:pos x="55" y="1507"/>
                </a:cxn>
                <a:cxn ang="0">
                  <a:pos x="110" y="1514"/>
                </a:cxn>
                <a:cxn ang="0">
                  <a:pos x="110" y="1460"/>
                </a:cxn>
                <a:cxn ang="0">
                  <a:pos x="110" y="1437"/>
                </a:cxn>
                <a:cxn ang="0">
                  <a:pos x="117" y="1428"/>
                </a:cxn>
                <a:cxn ang="0">
                  <a:pos x="125" y="1460"/>
                </a:cxn>
                <a:cxn ang="0">
                  <a:pos x="125" y="1514"/>
                </a:cxn>
                <a:cxn ang="0">
                  <a:pos x="180" y="1498"/>
                </a:cxn>
                <a:cxn ang="0">
                  <a:pos x="172" y="1343"/>
                </a:cxn>
                <a:cxn ang="0">
                  <a:pos x="172" y="1288"/>
                </a:cxn>
                <a:cxn ang="0">
                  <a:pos x="172" y="1273"/>
                </a:cxn>
                <a:cxn ang="0">
                  <a:pos x="180" y="1296"/>
                </a:cxn>
                <a:cxn ang="0">
                  <a:pos x="188" y="1350"/>
                </a:cxn>
                <a:cxn ang="0">
                  <a:pos x="195" y="1498"/>
                </a:cxn>
                <a:cxn ang="0">
                  <a:pos x="218" y="1483"/>
                </a:cxn>
                <a:cxn ang="0">
                  <a:pos x="218" y="16"/>
                </a:cxn>
                <a:cxn ang="0">
                  <a:pos x="141" y="9"/>
                </a:cxn>
                <a:cxn ang="0">
                  <a:pos x="71" y="0"/>
                </a:cxn>
                <a:cxn ang="0">
                  <a:pos x="40" y="9"/>
                </a:cxn>
                <a:cxn ang="0">
                  <a:pos x="16" y="16"/>
                </a:cxn>
              </a:cxnLst>
              <a:rect l="0" t="0" r="r" b="b"/>
              <a:pathLst>
                <a:path w="218" h="1514">
                  <a:moveTo>
                    <a:pt x="16" y="16"/>
                  </a:moveTo>
                  <a:lnTo>
                    <a:pt x="0" y="1483"/>
                  </a:lnTo>
                  <a:lnTo>
                    <a:pt x="24" y="1498"/>
                  </a:lnTo>
                  <a:lnTo>
                    <a:pt x="31" y="1381"/>
                  </a:lnTo>
                  <a:lnTo>
                    <a:pt x="40" y="1343"/>
                  </a:lnTo>
                  <a:lnTo>
                    <a:pt x="47" y="1334"/>
                  </a:lnTo>
                  <a:lnTo>
                    <a:pt x="55" y="1334"/>
                  </a:lnTo>
                  <a:lnTo>
                    <a:pt x="55" y="1358"/>
                  </a:lnTo>
                  <a:lnTo>
                    <a:pt x="63" y="1405"/>
                  </a:lnTo>
                  <a:lnTo>
                    <a:pt x="55" y="1507"/>
                  </a:lnTo>
                  <a:lnTo>
                    <a:pt x="110" y="1514"/>
                  </a:lnTo>
                  <a:lnTo>
                    <a:pt x="110" y="1460"/>
                  </a:lnTo>
                  <a:lnTo>
                    <a:pt x="110" y="1437"/>
                  </a:lnTo>
                  <a:lnTo>
                    <a:pt x="117" y="1428"/>
                  </a:lnTo>
                  <a:lnTo>
                    <a:pt x="125" y="1460"/>
                  </a:lnTo>
                  <a:lnTo>
                    <a:pt x="125" y="1514"/>
                  </a:lnTo>
                  <a:lnTo>
                    <a:pt x="180" y="1498"/>
                  </a:lnTo>
                  <a:lnTo>
                    <a:pt x="172" y="1343"/>
                  </a:lnTo>
                  <a:lnTo>
                    <a:pt x="172" y="1288"/>
                  </a:lnTo>
                  <a:lnTo>
                    <a:pt x="172" y="1273"/>
                  </a:lnTo>
                  <a:lnTo>
                    <a:pt x="180" y="1296"/>
                  </a:lnTo>
                  <a:lnTo>
                    <a:pt x="188" y="1350"/>
                  </a:lnTo>
                  <a:lnTo>
                    <a:pt x="195" y="1498"/>
                  </a:lnTo>
                  <a:lnTo>
                    <a:pt x="218" y="1483"/>
                  </a:lnTo>
                  <a:lnTo>
                    <a:pt x="218" y="16"/>
                  </a:lnTo>
                  <a:lnTo>
                    <a:pt x="141" y="9"/>
                  </a:lnTo>
                  <a:lnTo>
                    <a:pt x="71" y="0"/>
                  </a:lnTo>
                  <a:lnTo>
                    <a:pt x="40" y="9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9" name="Freeform 419"/>
            <p:cNvSpPr>
              <a:spLocks/>
            </p:cNvSpPr>
            <p:nvPr/>
          </p:nvSpPr>
          <p:spPr bwMode="auto">
            <a:xfrm>
              <a:off x="4888" y="1375"/>
              <a:ext cx="13" cy="6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4" y="47"/>
                </a:cxn>
                <a:cxn ang="0">
                  <a:pos x="62" y="70"/>
                </a:cxn>
                <a:cxn ang="0">
                  <a:pos x="78" y="78"/>
                </a:cxn>
                <a:cxn ang="0">
                  <a:pos x="101" y="86"/>
                </a:cxn>
                <a:cxn ang="0">
                  <a:pos x="117" y="101"/>
                </a:cxn>
                <a:cxn ang="0">
                  <a:pos x="125" y="133"/>
                </a:cxn>
                <a:cxn ang="0">
                  <a:pos x="148" y="250"/>
                </a:cxn>
                <a:cxn ang="0">
                  <a:pos x="156" y="421"/>
                </a:cxn>
                <a:cxn ang="0">
                  <a:pos x="164" y="609"/>
                </a:cxn>
                <a:cxn ang="0">
                  <a:pos x="179" y="952"/>
                </a:cxn>
                <a:cxn ang="0">
                  <a:pos x="187" y="1046"/>
                </a:cxn>
                <a:cxn ang="0">
                  <a:pos x="195" y="1069"/>
                </a:cxn>
                <a:cxn ang="0">
                  <a:pos x="202" y="1069"/>
                </a:cxn>
                <a:cxn ang="0">
                  <a:pos x="211" y="999"/>
                </a:cxn>
                <a:cxn ang="0">
                  <a:pos x="211" y="873"/>
                </a:cxn>
                <a:cxn ang="0">
                  <a:pos x="211" y="515"/>
                </a:cxn>
                <a:cxn ang="0">
                  <a:pos x="202" y="7"/>
                </a:cxn>
                <a:cxn ang="0">
                  <a:pos x="101" y="0"/>
                </a:cxn>
                <a:cxn ang="0">
                  <a:pos x="31" y="0"/>
                </a:cxn>
                <a:cxn ang="0">
                  <a:pos x="8" y="7"/>
                </a:cxn>
                <a:cxn ang="0">
                  <a:pos x="0" y="16"/>
                </a:cxn>
              </a:cxnLst>
              <a:rect l="0" t="0" r="r" b="b"/>
              <a:pathLst>
                <a:path w="211" h="1069">
                  <a:moveTo>
                    <a:pt x="0" y="16"/>
                  </a:moveTo>
                  <a:lnTo>
                    <a:pt x="24" y="47"/>
                  </a:lnTo>
                  <a:lnTo>
                    <a:pt x="62" y="70"/>
                  </a:lnTo>
                  <a:lnTo>
                    <a:pt x="78" y="78"/>
                  </a:lnTo>
                  <a:lnTo>
                    <a:pt x="101" y="86"/>
                  </a:lnTo>
                  <a:lnTo>
                    <a:pt x="117" y="101"/>
                  </a:lnTo>
                  <a:lnTo>
                    <a:pt x="125" y="133"/>
                  </a:lnTo>
                  <a:lnTo>
                    <a:pt x="148" y="250"/>
                  </a:lnTo>
                  <a:lnTo>
                    <a:pt x="156" y="421"/>
                  </a:lnTo>
                  <a:lnTo>
                    <a:pt x="164" y="609"/>
                  </a:lnTo>
                  <a:lnTo>
                    <a:pt x="179" y="952"/>
                  </a:lnTo>
                  <a:lnTo>
                    <a:pt x="187" y="1046"/>
                  </a:lnTo>
                  <a:lnTo>
                    <a:pt x="195" y="1069"/>
                  </a:lnTo>
                  <a:lnTo>
                    <a:pt x="202" y="1069"/>
                  </a:lnTo>
                  <a:lnTo>
                    <a:pt x="211" y="999"/>
                  </a:lnTo>
                  <a:lnTo>
                    <a:pt x="211" y="873"/>
                  </a:lnTo>
                  <a:lnTo>
                    <a:pt x="211" y="515"/>
                  </a:lnTo>
                  <a:lnTo>
                    <a:pt x="202" y="7"/>
                  </a:lnTo>
                  <a:lnTo>
                    <a:pt x="101" y="0"/>
                  </a:lnTo>
                  <a:lnTo>
                    <a:pt x="31" y="0"/>
                  </a:lnTo>
                  <a:lnTo>
                    <a:pt x="8" y="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0" name="Freeform 420"/>
            <p:cNvSpPr>
              <a:spLocks/>
            </p:cNvSpPr>
            <p:nvPr/>
          </p:nvSpPr>
          <p:spPr bwMode="auto">
            <a:xfrm>
              <a:off x="4888" y="1365"/>
              <a:ext cx="13" cy="12"/>
            </a:xfrm>
            <a:custGeom>
              <a:avLst/>
              <a:gdLst/>
              <a:ahLst/>
              <a:cxnLst>
                <a:cxn ang="0">
                  <a:pos x="8" y="164"/>
                </a:cxn>
                <a:cxn ang="0">
                  <a:pos x="16" y="171"/>
                </a:cxn>
                <a:cxn ang="0">
                  <a:pos x="55" y="187"/>
                </a:cxn>
                <a:cxn ang="0">
                  <a:pos x="125" y="187"/>
                </a:cxn>
                <a:cxn ang="0">
                  <a:pos x="164" y="187"/>
                </a:cxn>
                <a:cxn ang="0">
                  <a:pos x="210" y="171"/>
                </a:cxn>
                <a:cxn ang="0">
                  <a:pos x="210" y="0"/>
                </a:cxn>
                <a:cxn ang="0">
                  <a:pos x="8" y="0"/>
                </a:cxn>
                <a:cxn ang="0">
                  <a:pos x="0" y="70"/>
                </a:cxn>
                <a:cxn ang="0">
                  <a:pos x="0" y="125"/>
                </a:cxn>
                <a:cxn ang="0">
                  <a:pos x="8" y="164"/>
                </a:cxn>
              </a:cxnLst>
              <a:rect l="0" t="0" r="r" b="b"/>
              <a:pathLst>
                <a:path w="210" h="187">
                  <a:moveTo>
                    <a:pt x="8" y="164"/>
                  </a:moveTo>
                  <a:lnTo>
                    <a:pt x="16" y="171"/>
                  </a:lnTo>
                  <a:lnTo>
                    <a:pt x="55" y="187"/>
                  </a:lnTo>
                  <a:lnTo>
                    <a:pt x="125" y="187"/>
                  </a:lnTo>
                  <a:lnTo>
                    <a:pt x="164" y="187"/>
                  </a:lnTo>
                  <a:lnTo>
                    <a:pt x="210" y="171"/>
                  </a:lnTo>
                  <a:lnTo>
                    <a:pt x="210" y="0"/>
                  </a:lnTo>
                  <a:lnTo>
                    <a:pt x="8" y="0"/>
                  </a:lnTo>
                  <a:lnTo>
                    <a:pt x="0" y="70"/>
                  </a:lnTo>
                  <a:lnTo>
                    <a:pt x="0" y="125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rgbClr val="CF93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1" name="Freeform 421"/>
            <p:cNvSpPr>
              <a:spLocks/>
            </p:cNvSpPr>
            <p:nvPr/>
          </p:nvSpPr>
          <p:spPr bwMode="auto">
            <a:xfrm>
              <a:off x="4888" y="1370"/>
              <a:ext cx="13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8"/>
                </a:cxn>
                <a:cxn ang="0">
                  <a:pos x="70" y="15"/>
                </a:cxn>
                <a:cxn ang="0">
                  <a:pos x="140" y="24"/>
                </a:cxn>
                <a:cxn ang="0">
                  <a:pos x="172" y="15"/>
                </a:cxn>
                <a:cxn ang="0">
                  <a:pos x="210" y="0"/>
                </a:cxn>
                <a:cxn ang="0">
                  <a:pos x="219" y="15"/>
                </a:cxn>
                <a:cxn ang="0">
                  <a:pos x="210" y="24"/>
                </a:cxn>
                <a:cxn ang="0">
                  <a:pos x="195" y="31"/>
                </a:cxn>
                <a:cxn ang="0">
                  <a:pos x="117" y="39"/>
                </a:cxn>
                <a:cxn ang="0">
                  <a:pos x="63" y="39"/>
                </a:cxn>
                <a:cxn ang="0">
                  <a:pos x="32" y="31"/>
                </a:cxn>
                <a:cxn ang="0">
                  <a:pos x="0" y="24"/>
                </a:cxn>
                <a:cxn ang="0">
                  <a:pos x="0" y="0"/>
                </a:cxn>
              </a:cxnLst>
              <a:rect l="0" t="0" r="r" b="b"/>
              <a:pathLst>
                <a:path w="219" h="39">
                  <a:moveTo>
                    <a:pt x="0" y="0"/>
                  </a:moveTo>
                  <a:lnTo>
                    <a:pt x="16" y="8"/>
                  </a:lnTo>
                  <a:lnTo>
                    <a:pt x="70" y="15"/>
                  </a:lnTo>
                  <a:lnTo>
                    <a:pt x="140" y="24"/>
                  </a:lnTo>
                  <a:lnTo>
                    <a:pt x="172" y="15"/>
                  </a:lnTo>
                  <a:lnTo>
                    <a:pt x="210" y="0"/>
                  </a:lnTo>
                  <a:lnTo>
                    <a:pt x="219" y="15"/>
                  </a:lnTo>
                  <a:lnTo>
                    <a:pt x="210" y="24"/>
                  </a:lnTo>
                  <a:lnTo>
                    <a:pt x="195" y="31"/>
                  </a:lnTo>
                  <a:lnTo>
                    <a:pt x="117" y="39"/>
                  </a:lnTo>
                  <a:lnTo>
                    <a:pt x="63" y="39"/>
                  </a:lnTo>
                  <a:lnTo>
                    <a:pt x="32" y="31"/>
                  </a:lnTo>
                  <a:lnTo>
                    <a:pt x="0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2" name="Freeform 422"/>
            <p:cNvSpPr>
              <a:spLocks/>
            </p:cNvSpPr>
            <p:nvPr/>
          </p:nvSpPr>
          <p:spPr bwMode="auto">
            <a:xfrm>
              <a:off x="4888" y="1367"/>
              <a:ext cx="13" cy="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6" y="8"/>
                </a:cxn>
                <a:cxn ang="0">
                  <a:pos x="70" y="23"/>
                </a:cxn>
                <a:cxn ang="0">
                  <a:pos x="140" y="23"/>
                </a:cxn>
                <a:cxn ang="0">
                  <a:pos x="172" y="16"/>
                </a:cxn>
                <a:cxn ang="0">
                  <a:pos x="210" y="0"/>
                </a:cxn>
                <a:cxn ang="0">
                  <a:pos x="219" y="16"/>
                </a:cxn>
                <a:cxn ang="0">
                  <a:pos x="210" y="32"/>
                </a:cxn>
                <a:cxn ang="0">
                  <a:pos x="195" y="32"/>
                </a:cxn>
                <a:cxn ang="0">
                  <a:pos x="117" y="47"/>
                </a:cxn>
                <a:cxn ang="0">
                  <a:pos x="63" y="39"/>
                </a:cxn>
                <a:cxn ang="0">
                  <a:pos x="32" y="32"/>
                </a:cxn>
                <a:cxn ang="0">
                  <a:pos x="0" y="23"/>
                </a:cxn>
                <a:cxn ang="0">
                  <a:pos x="0" y="8"/>
                </a:cxn>
              </a:cxnLst>
              <a:rect l="0" t="0" r="r" b="b"/>
              <a:pathLst>
                <a:path w="219" h="47">
                  <a:moveTo>
                    <a:pt x="0" y="8"/>
                  </a:moveTo>
                  <a:lnTo>
                    <a:pt x="16" y="8"/>
                  </a:lnTo>
                  <a:lnTo>
                    <a:pt x="70" y="23"/>
                  </a:lnTo>
                  <a:lnTo>
                    <a:pt x="140" y="23"/>
                  </a:lnTo>
                  <a:lnTo>
                    <a:pt x="172" y="16"/>
                  </a:lnTo>
                  <a:lnTo>
                    <a:pt x="210" y="0"/>
                  </a:lnTo>
                  <a:lnTo>
                    <a:pt x="219" y="16"/>
                  </a:lnTo>
                  <a:lnTo>
                    <a:pt x="210" y="32"/>
                  </a:lnTo>
                  <a:lnTo>
                    <a:pt x="195" y="32"/>
                  </a:lnTo>
                  <a:lnTo>
                    <a:pt x="117" y="47"/>
                  </a:lnTo>
                  <a:lnTo>
                    <a:pt x="63" y="39"/>
                  </a:lnTo>
                  <a:lnTo>
                    <a:pt x="32" y="32"/>
                  </a:lnTo>
                  <a:lnTo>
                    <a:pt x="0" y="2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3" name="Freeform 423"/>
            <p:cNvSpPr>
              <a:spLocks/>
            </p:cNvSpPr>
            <p:nvPr/>
          </p:nvSpPr>
          <p:spPr bwMode="auto">
            <a:xfrm>
              <a:off x="4888" y="1363"/>
              <a:ext cx="13" cy="3"/>
            </a:xfrm>
            <a:custGeom>
              <a:avLst/>
              <a:gdLst/>
              <a:ahLst/>
              <a:cxnLst>
                <a:cxn ang="0">
                  <a:pos x="202" y="23"/>
                </a:cxn>
                <a:cxn ang="0">
                  <a:pos x="195" y="31"/>
                </a:cxn>
                <a:cxn ang="0">
                  <a:pos x="172" y="31"/>
                </a:cxn>
                <a:cxn ang="0">
                  <a:pos x="101" y="39"/>
                </a:cxn>
                <a:cxn ang="0">
                  <a:pos x="31" y="31"/>
                </a:cxn>
                <a:cxn ang="0">
                  <a:pos x="8" y="31"/>
                </a:cxn>
                <a:cxn ang="0">
                  <a:pos x="0" y="23"/>
                </a:cxn>
                <a:cxn ang="0">
                  <a:pos x="8" y="16"/>
                </a:cxn>
                <a:cxn ang="0">
                  <a:pos x="31" y="7"/>
                </a:cxn>
                <a:cxn ang="0">
                  <a:pos x="101" y="0"/>
                </a:cxn>
                <a:cxn ang="0">
                  <a:pos x="172" y="7"/>
                </a:cxn>
                <a:cxn ang="0">
                  <a:pos x="195" y="16"/>
                </a:cxn>
                <a:cxn ang="0">
                  <a:pos x="202" y="23"/>
                </a:cxn>
              </a:cxnLst>
              <a:rect l="0" t="0" r="r" b="b"/>
              <a:pathLst>
                <a:path w="202" h="39">
                  <a:moveTo>
                    <a:pt x="202" y="23"/>
                  </a:moveTo>
                  <a:lnTo>
                    <a:pt x="195" y="31"/>
                  </a:lnTo>
                  <a:lnTo>
                    <a:pt x="172" y="31"/>
                  </a:lnTo>
                  <a:lnTo>
                    <a:pt x="101" y="39"/>
                  </a:lnTo>
                  <a:lnTo>
                    <a:pt x="31" y="31"/>
                  </a:lnTo>
                  <a:lnTo>
                    <a:pt x="8" y="31"/>
                  </a:lnTo>
                  <a:lnTo>
                    <a:pt x="0" y="23"/>
                  </a:lnTo>
                  <a:lnTo>
                    <a:pt x="8" y="16"/>
                  </a:lnTo>
                  <a:lnTo>
                    <a:pt x="31" y="7"/>
                  </a:lnTo>
                  <a:lnTo>
                    <a:pt x="101" y="0"/>
                  </a:lnTo>
                  <a:lnTo>
                    <a:pt x="172" y="7"/>
                  </a:lnTo>
                  <a:lnTo>
                    <a:pt x="195" y="16"/>
                  </a:lnTo>
                  <a:lnTo>
                    <a:pt x="202" y="23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4" name="Freeform 424"/>
            <p:cNvSpPr>
              <a:spLocks/>
            </p:cNvSpPr>
            <p:nvPr/>
          </p:nvSpPr>
          <p:spPr bwMode="auto">
            <a:xfrm>
              <a:off x="4892" y="1396"/>
              <a:ext cx="2" cy="56"/>
            </a:xfrm>
            <a:custGeom>
              <a:avLst/>
              <a:gdLst/>
              <a:ahLst/>
              <a:cxnLst>
                <a:cxn ang="0">
                  <a:pos x="9" y="898"/>
                </a:cxn>
                <a:cxn ang="0">
                  <a:pos x="0" y="437"/>
                </a:cxn>
                <a:cxn ang="0">
                  <a:pos x="0" y="133"/>
                </a:cxn>
                <a:cxn ang="0">
                  <a:pos x="9" y="32"/>
                </a:cxn>
                <a:cxn ang="0">
                  <a:pos x="9" y="0"/>
                </a:cxn>
                <a:cxn ang="0">
                  <a:pos x="16" y="47"/>
                </a:cxn>
                <a:cxn ang="0">
                  <a:pos x="23" y="164"/>
                </a:cxn>
                <a:cxn ang="0">
                  <a:pos x="23" y="484"/>
                </a:cxn>
                <a:cxn ang="0">
                  <a:pos x="16" y="789"/>
                </a:cxn>
                <a:cxn ang="0">
                  <a:pos x="16" y="882"/>
                </a:cxn>
                <a:cxn ang="0">
                  <a:pos x="9" y="898"/>
                </a:cxn>
              </a:cxnLst>
              <a:rect l="0" t="0" r="r" b="b"/>
              <a:pathLst>
                <a:path w="23" h="898">
                  <a:moveTo>
                    <a:pt x="9" y="898"/>
                  </a:moveTo>
                  <a:lnTo>
                    <a:pt x="0" y="437"/>
                  </a:lnTo>
                  <a:lnTo>
                    <a:pt x="0" y="133"/>
                  </a:lnTo>
                  <a:lnTo>
                    <a:pt x="9" y="32"/>
                  </a:lnTo>
                  <a:lnTo>
                    <a:pt x="9" y="0"/>
                  </a:lnTo>
                  <a:lnTo>
                    <a:pt x="16" y="47"/>
                  </a:lnTo>
                  <a:lnTo>
                    <a:pt x="23" y="164"/>
                  </a:lnTo>
                  <a:lnTo>
                    <a:pt x="23" y="484"/>
                  </a:lnTo>
                  <a:lnTo>
                    <a:pt x="16" y="789"/>
                  </a:lnTo>
                  <a:lnTo>
                    <a:pt x="16" y="882"/>
                  </a:lnTo>
                  <a:lnTo>
                    <a:pt x="9" y="898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5" name="Freeform 425"/>
            <p:cNvSpPr>
              <a:spLocks/>
            </p:cNvSpPr>
            <p:nvPr/>
          </p:nvSpPr>
          <p:spPr bwMode="auto">
            <a:xfrm>
              <a:off x="4896" y="1420"/>
              <a:ext cx="1" cy="30"/>
            </a:xfrm>
            <a:custGeom>
              <a:avLst/>
              <a:gdLst/>
              <a:ahLst/>
              <a:cxnLst>
                <a:cxn ang="0">
                  <a:pos x="7" y="468"/>
                </a:cxn>
                <a:cxn ang="0">
                  <a:pos x="0" y="219"/>
                </a:cxn>
                <a:cxn ang="0">
                  <a:pos x="0" y="5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6" y="117"/>
                </a:cxn>
                <a:cxn ang="0">
                  <a:pos x="16" y="312"/>
                </a:cxn>
                <a:cxn ang="0">
                  <a:pos x="16" y="460"/>
                </a:cxn>
                <a:cxn ang="0">
                  <a:pos x="16" y="491"/>
                </a:cxn>
                <a:cxn ang="0">
                  <a:pos x="7" y="468"/>
                </a:cxn>
              </a:cxnLst>
              <a:rect l="0" t="0" r="r" b="b"/>
              <a:pathLst>
                <a:path w="16" h="491">
                  <a:moveTo>
                    <a:pt x="7" y="468"/>
                  </a:moveTo>
                  <a:lnTo>
                    <a:pt x="0" y="219"/>
                  </a:lnTo>
                  <a:lnTo>
                    <a:pt x="0" y="55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6" y="117"/>
                  </a:lnTo>
                  <a:lnTo>
                    <a:pt x="16" y="312"/>
                  </a:lnTo>
                  <a:lnTo>
                    <a:pt x="16" y="460"/>
                  </a:lnTo>
                  <a:lnTo>
                    <a:pt x="16" y="491"/>
                  </a:lnTo>
                  <a:lnTo>
                    <a:pt x="7" y="468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6" name="Freeform 426"/>
            <p:cNvSpPr>
              <a:spLocks/>
            </p:cNvSpPr>
            <p:nvPr/>
          </p:nvSpPr>
          <p:spPr bwMode="auto">
            <a:xfrm>
              <a:off x="4886" y="1352"/>
              <a:ext cx="4" cy="13"/>
            </a:xfrm>
            <a:custGeom>
              <a:avLst/>
              <a:gdLst/>
              <a:ahLst/>
              <a:cxnLst>
                <a:cxn ang="0">
                  <a:pos x="63" y="180"/>
                </a:cxn>
                <a:cxn ang="0">
                  <a:pos x="63" y="187"/>
                </a:cxn>
                <a:cxn ang="0">
                  <a:pos x="56" y="203"/>
                </a:cxn>
                <a:cxn ang="0">
                  <a:pos x="47" y="203"/>
                </a:cxn>
                <a:cxn ang="0">
                  <a:pos x="32" y="211"/>
                </a:cxn>
                <a:cxn ang="0">
                  <a:pos x="16" y="203"/>
                </a:cxn>
                <a:cxn ang="0">
                  <a:pos x="9" y="203"/>
                </a:cxn>
                <a:cxn ang="0">
                  <a:pos x="0" y="187"/>
                </a:cxn>
                <a:cxn ang="0">
                  <a:pos x="0" y="180"/>
                </a:cxn>
                <a:cxn ang="0">
                  <a:pos x="0" y="32"/>
                </a:cxn>
                <a:cxn ang="0">
                  <a:pos x="0" y="16"/>
                </a:cxn>
                <a:cxn ang="0">
                  <a:pos x="9" y="8"/>
                </a:cxn>
                <a:cxn ang="0">
                  <a:pos x="16" y="0"/>
                </a:cxn>
                <a:cxn ang="0">
                  <a:pos x="32" y="0"/>
                </a:cxn>
                <a:cxn ang="0">
                  <a:pos x="47" y="0"/>
                </a:cxn>
                <a:cxn ang="0">
                  <a:pos x="56" y="8"/>
                </a:cxn>
                <a:cxn ang="0">
                  <a:pos x="63" y="16"/>
                </a:cxn>
                <a:cxn ang="0">
                  <a:pos x="63" y="32"/>
                </a:cxn>
                <a:cxn ang="0">
                  <a:pos x="63" y="180"/>
                </a:cxn>
              </a:cxnLst>
              <a:rect l="0" t="0" r="r" b="b"/>
              <a:pathLst>
                <a:path w="63" h="211">
                  <a:moveTo>
                    <a:pt x="63" y="180"/>
                  </a:moveTo>
                  <a:lnTo>
                    <a:pt x="63" y="187"/>
                  </a:lnTo>
                  <a:lnTo>
                    <a:pt x="56" y="203"/>
                  </a:lnTo>
                  <a:lnTo>
                    <a:pt x="47" y="203"/>
                  </a:lnTo>
                  <a:lnTo>
                    <a:pt x="32" y="211"/>
                  </a:lnTo>
                  <a:lnTo>
                    <a:pt x="16" y="203"/>
                  </a:lnTo>
                  <a:lnTo>
                    <a:pt x="9" y="203"/>
                  </a:lnTo>
                  <a:lnTo>
                    <a:pt x="0" y="187"/>
                  </a:lnTo>
                  <a:lnTo>
                    <a:pt x="0" y="180"/>
                  </a:lnTo>
                  <a:lnTo>
                    <a:pt x="0" y="32"/>
                  </a:lnTo>
                  <a:lnTo>
                    <a:pt x="0" y="16"/>
                  </a:lnTo>
                  <a:lnTo>
                    <a:pt x="9" y="8"/>
                  </a:lnTo>
                  <a:lnTo>
                    <a:pt x="16" y="0"/>
                  </a:lnTo>
                  <a:lnTo>
                    <a:pt x="32" y="0"/>
                  </a:lnTo>
                  <a:lnTo>
                    <a:pt x="47" y="0"/>
                  </a:lnTo>
                  <a:lnTo>
                    <a:pt x="56" y="8"/>
                  </a:lnTo>
                  <a:lnTo>
                    <a:pt x="63" y="16"/>
                  </a:lnTo>
                  <a:lnTo>
                    <a:pt x="63" y="32"/>
                  </a:lnTo>
                  <a:lnTo>
                    <a:pt x="63" y="180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7" name="Freeform 427"/>
            <p:cNvSpPr>
              <a:spLocks/>
            </p:cNvSpPr>
            <p:nvPr/>
          </p:nvSpPr>
          <p:spPr bwMode="auto">
            <a:xfrm>
              <a:off x="4879" y="1346"/>
              <a:ext cx="18" cy="14"/>
            </a:xfrm>
            <a:custGeom>
              <a:avLst/>
              <a:gdLst/>
              <a:ahLst/>
              <a:cxnLst>
                <a:cxn ang="0">
                  <a:pos x="297" y="110"/>
                </a:cxn>
                <a:cxn ang="0">
                  <a:pos x="297" y="126"/>
                </a:cxn>
                <a:cxn ang="0">
                  <a:pos x="288" y="149"/>
                </a:cxn>
                <a:cxn ang="0">
                  <a:pos x="273" y="164"/>
                </a:cxn>
                <a:cxn ang="0">
                  <a:pos x="257" y="180"/>
                </a:cxn>
                <a:cxn ang="0">
                  <a:pos x="203" y="203"/>
                </a:cxn>
                <a:cxn ang="0">
                  <a:pos x="148" y="211"/>
                </a:cxn>
                <a:cxn ang="0">
                  <a:pos x="94" y="203"/>
                </a:cxn>
                <a:cxn ang="0">
                  <a:pos x="47" y="180"/>
                </a:cxn>
                <a:cxn ang="0">
                  <a:pos x="24" y="164"/>
                </a:cxn>
                <a:cxn ang="0">
                  <a:pos x="8" y="149"/>
                </a:cxn>
                <a:cxn ang="0">
                  <a:pos x="0" y="126"/>
                </a:cxn>
                <a:cxn ang="0">
                  <a:pos x="0" y="110"/>
                </a:cxn>
                <a:cxn ang="0">
                  <a:pos x="0" y="86"/>
                </a:cxn>
                <a:cxn ang="0">
                  <a:pos x="8" y="70"/>
                </a:cxn>
                <a:cxn ang="0">
                  <a:pos x="24" y="47"/>
                </a:cxn>
                <a:cxn ang="0">
                  <a:pos x="47" y="32"/>
                </a:cxn>
                <a:cxn ang="0">
                  <a:pos x="94" y="9"/>
                </a:cxn>
                <a:cxn ang="0">
                  <a:pos x="148" y="0"/>
                </a:cxn>
                <a:cxn ang="0">
                  <a:pos x="203" y="9"/>
                </a:cxn>
                <a:cxn ang="0">
                  <a:pos x="257" y="32"/>
                </a:cxn>
                <a:cxn ang="0">
                  <a:pos x="273" y="47"/>
                </a:cxn>
                <a:cxn ang="0">
                  <a:pos x="288" y="70"/>
                </a:cxn>
                <a:cxn ang="0">
                  <a:pos x="297" y="86"/>
                </a:cxn>
                <a:cxn ang="0">
                  <a:pos x="297" y="110"/>
                </a:cxn>
              </a:cxnLst>
              <a:rect l="0" t="0" r="r" b="b"/>
              <a:pathLst>
                <a:path w="297" h="211">
                  <a:moveTo>
                    <a:pt x="297" y="110"/>
                  </a:moveTo>
                  <a:lnTo>
                    <a:pt x="297" y="126"/>
                  </a:lnTo>
                  <a:lnTo>
                    <a:pt x="288" y="149"/>
                  </a:lnTo>
                  <a:lnTo>
                    <a:pt x="273" y="164"/>
                  </a:lnTo>
                  <a:lnTo>
                    <a:pt x="257" y="180"/>
                  </a:lnTo>
                  <a:lnTo>
                    <a:pt x="203" y="203"/>
                  </a:lnTo>
                  <a:lnTo>
                    <a:pt x="148" y="211"/>
                  </a:lnTo>
                  <a:lnTo>
                    <a:pt x="94" y="203"/>
                  </a:lnTo>
                  <a:lnTo>
                    <a:pt x="47" y="180"/>
                  </a:lnTo>
                  <a:lnTo>
                    <a:pt x="24" y="164"/>
                  </a:lnTo>
                  <a:lnTo>
                    <a:pt x="8" y="149"/>
                  </a:lnTo>
                  <a:lnTo>
                    <a:pt x="0" y="126"/>
                  </a:lnTo>
                  <a:lnTo>
                    <a:pt x="0" y="110"/>
                  </a:lnTo>
                  <a:lnTo>
                    <a:pt x="0" y="86"/>
                  </a:lnTo>
                  <a:lnTo>
                    <a:pt x="8" y="70"/>
                  </a:lnTo>
                  <a:lnTo>
                    <a:pt x="24" y="47"/>
                  </a:lnTo>
                  <a:lnTo>
                    <a:pt x="47" y="32"/>
                  </a:lnTo>
                  <a:lnTo>
                    <a:pt x="94" y="9"/>
                  </a:lnTo>
                  <a:lnTo>
                    <a:pt x="148" y="0"/>
                  </a:lnTo>
                  <a:lnTo>
                    <a:pt x="203" y="9"/>
                  </a:lnTo>
                  <a:lnTo>
                    <a:pt x="257" y="32"/>
                  </a:lnTo>
                  <a:lnTo>
                    <a:pt x="273" y="47"/>
                  </a:lnTo>
                  <a:lnTo>
                    <a:pt x="288" y="70"/>
                  </a:lnTo>
                  <a:lnTo>
                    <a:pt x="297" y="86"/>
                  </a:lnTo>
                  <a:lnTo>
                    <a:pt x="297" y="110"/>
                  </a:lnTo>
                  <a:close/>
                </a:path>
              </a:pathLst>
            </a:custGeom>
            <a:solidFill>
              <a:srgbClr val="C02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8" name="Freeform 428"/>
            <p:cNvSpPr>
              <a:spLocks/>
            </p:cNvSpPr>
            <p:nvPr/>
          </p:nvSpPr>
          <p:spPr bwMode="auto">
            <a:xfrm>
              <a:off x="4882" y="1347"/>
              <a:ext cx="15" cy="13"/>
            </a:xfrm>
            <a:custGeom>
              <a:avLst/>
              <a:gdLst/>
              <a:ahLst/>
              <a:cxnLst>
                <a:cxn ang="0">
                  <a:pos x="234" y="94"/>
                </a:cxn>
                <a:cxn ang="0">
                  <a:pos x="225" y="63"/>
                </a:cxn>
                <a:cxn ang="0">
                  <a:pos x="210" y="40"/>
                </a:cxn>
                <a:cxn ang="0">
                  <a:pos x="187" y="16"/>
                </a:cxn>
                <a:cxn ang="0">
                  <a:pos x="155" y="0"/>
                </a:cxn>
                <a:cxn ang="0">
                  <a:pos x="164" y="24"/>
                </a:cxn>
                <a:cxn ang="0">
                  <a:pos x="164" y="54"/>
                </a:cxn>
                <a:cxn ang="0">
                  <a:pos x="164" y="86"/>
                </a:cxn>
                <a:cxn ang="0">
                  <a:pos x="155" y="117"/>
                </a:cxn>
                <a:cxn ang="0">
                  <a:pos x="124" y="141"/>
                </a:cxn>
                <a:cxn ang="0">
                  <a:pos x="77" y="164"/>
                </a:cxn>
                <a:cxn ang="0">
                  <a:pos x="0" y="180"/>
                </a:cxn>
                <a:cxn ang="0">
                  <a:pos x="38" y="187"/>
                </a:cxn>
                <a:cxn ang="0">
                  <a:pos x="85" y="195"/>
                </a:cxn>
                <a:cxn ang="0">
                  <a:pos x="140" y="187"/>
                </a:cxn>
                <a:cxn ang="0">
                  <a:pos x="194" y="164"/>
                </a:cxn>
                <a:cxn ang="0">
                  <a:pos x="210" y="148"/>
                </a:cxn>
                <a:cxn ang="0">
                  <a:pos x="225" y="133"/>
                </a:cxn>
                <a:cxn ang="0">
                  <a:pos x="234" y="110"/>
                </a:cxn>
                <a:cxn ang="0">
                  <a:pos x="234" y="94"/>
                </a:cxn>
              </a:cxnLst>
              <a:rect l="0" t="0" r="r" b="b"/>
              <a:pathLst>
                <a:path w="234" h="195">
                  <a:moveTo>
                    <a:pt x="234" y="94"/>
                  </a:moveTo>
                  <a:lnTo>
                    <a:pt x="225" y="63"/>
                  </a:lnTo>
                  <a:lnTo>
                    <a:pt x="210" y="40"/>
                  </a:lnTo>
                  <a:lnTo>
                    <a:pt x="187" y="16"/>
                  </a:lnTo>
                  <a:lnTo>
                    <a:pt x="155" y="0"/>
                  </a:lnTo>
                  <a:lnTo>
                    <a:pt x="164" y="24"/>
                  </a:lnTo>
                  <a:lnTo>
                    <a:pt x="164" y="54"/>
                  </a:lnTo>
                  <a:lnTo>
                    <a:pt x="164" y="86"/>
                  </a:lnTo>
                  <a:lnTo>
                    <a:pt x="155" y="117"/>
                  </a:lnTo>
                  <a:lnTo>
                    <a:pt x="124" y="141"/>
                  </a:lnTo>
                  <a:lnTo>
                    <a:pt x="77" y="164"/>
                  </a:lnTo>
                  <a:lnTo>
                    <a:pt x="0" y="180"/>
                  </a:lnTo>
                  <a:lnTo>
                    <a:pt x="38" y="187"/>
                  </a:lnTo>
                  <a:lnTo>
                    <a:pt x="85" y="195"/>
                  </a:lnTo>
                  <a:lnTo>
                    <a:pt x="140" y="187"/>
                  </a:lnTo>
                  <a:lnTo>
                    <a:pt x="194" y="164"/>
                  </a:lnTo>
                  <a:lnTo>
                    <a:pt x="210" y="148"/>
                  </a:lnTo>
                  <a:lnTo>
                    <a:pt x="225" y="133"/>
                  </a:lnTo>
                  <a:lnTo>
                    <a:pt x="234" y="110"/>
                  </a:lnTo>
                  <a:lnTo>
                    <a:pt x="234" y="94"/>
                  </a:lnTo>
                  <a:close/>
                </a:path>
              </a:pathLst>
            </a:custGeom>
            <a:solidFill>
              <a:srgbClr val="8C17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9" name="Freeform 429"/>
            <p:cNvSpPr>
              <a:spLocks/>
            </p:cNvSpPr>
            <p:nvPr/>
          </p:nvSpPr>
          <p:spPr bwMode="auto">
            <a:xfrm>
              <a:off x="4884" y="1348"/>
              <a:ext cx="4" cy="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8" y="0"/>
                </a:cxn>
                <a:cxn ang="0">
                  <a:pos x="0" y="16"/>
                </a:cxn>
                <a:cxn ang="0">
                  <a:pos x="8" y="32"/>
                </a:cxn>
                <a:cxn ang="0">
                  <a:pos x="31" y="39"/>
                </a:cxn>
                <a:cxn ang="0">
                  <a:pos x="54" y="32"/>
                </a:cxn>
                <a:cxn ang="0">
                  <a:pos x="62" y="16"/>
                </a:cxn>
                <a:cxn ang="0">
                  <a:pos x="54" y="0"/>
                </a:cxn>
                <a:cxn ang="0">
                  <a:pos x="31" y="0"/>
                </a:cxn>
              </a:cxnLst>
              <a:rect l="0" t="0" r="r" b="b"/>
              <a:pathLst>
                <a:path w="62" h="39">
                  <a:moveTo>
                    <a:pt x="31" y="0"/>
                  </a:moveTo>
                  <a:lnTo>
                    <a:pt x="8" y="0"/>
                  </a:lnTo>
                  <a:lnTo>
                    <a:pt x="0" y="16"/>
                  </a:lnTo>
                  <a:lnTo>
                    <a:pt x="8" y="32"/>
                  </a:lnTo>
                  <a:lnTo>
                    <a:pt x="31" y="39"/>
                  </a:lnTo>
                  <a:lnTo>
                    <a:pt x="54" y="32"/>
                  </a:lnTo>
                  <a:lnTo>
                    <a:pt x="62" y="16"/>
                  </a:lnTo>
                  <a:lnTo>
                    <a:pt x="5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4786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0" name="Freeform 430"/>
            <p:cNvSpPr>
              <a:spLocks noEditPoints="1"/>
            </p:cNvSpPr>
            <p:nvPr/>
          </p:nvSpPr>
          <p:spPr bwMode="auto">
            <a:xfrm>
              <a:off x="4891" y="1218"/>
              <a:ext cx="50" cy="62"/>
            </a:xfrm>
            <a:custGeom>
              <a:avLst/>
              <a:gdLst/>
              <a:ahLst/>
              <a:cxnLst>
                <a:cxn ang="0">
                  <a:pos x="803" y="960"/>
                </a:cxn>
                <a:cxn ang="0">
                  <a:pos x="803" y="983"/>
                </a:cxn>
                <a:cxn ang="0">
                  <a:pos x="803" y="960"/>
                </a:cxn>
                <a:cxn ang="0">
                  <a:pos x="803" y="936"/>
                </a:cxn>
                <a:cxn ang="0">
                  <a:pos x="803" y="951"/>
                </a:cxn>
                <a:cxn ang="0">
                  <a:pos x="803" y="936"/>
                </a:cxn>
                <a:cxn ang="0">
                  <a:pos x="803" y="905"/>
                </a:cxn>
                <a:cxn ang="0">
                  <a:pos x="803" y="920"/>
                </a:cxn>
                <a:cxn ang="0">
                  <a:pos x="803" y="905"/>
                </a:cxn>
                <a:cxn ang="0">
                  <a:pos x="795" y="873"/>
                </a:cxn>
                <a:cxn ang="0">
                  <a:pos x="803" y="897"/>
                </a:cxn>
                <a:cxn ang="0">
                  <a:pos x="795" y="873"/>
                </a:cxn>
                <a:cxn ang="0">
                  <a:pos x="795" y="850"/>
                </a:cxn>
                <a:cxn ang="0">
                  <a:pos x="795" y="873"/>
                </a:cxn>
                <a:cxn ang="0">
                  <a:pos x="795" y="850"/>
                </a:cxn>
                <a:cxn ang="0">
                  <a:pos x="787" y="827"/>
                </a:cxn>
                <a:cxn ang="0">
                  <a:pos x="795" y="843"/>
                </a:cxn>
                <a:cxn ang="0">
                  <a:pos x="787" y="827"/>
                </a:cxn>
                <a:cxn ang="0">
                  <a:pos x="787" y="796"/>
                </a:cxn>
                <a:cxn ang="0">
                  <a:pos x="787" y="819"/>
                </a:cxn>
                <a:cxn ang="0">
                  <a:pos x="787" y="796"/>
                </a:cxn>
                <a:cxn ang="0">
                  <a:pos x="780" y="772"/>
                </a:cxn>
                <a:cxn ang="0">
                  <a:pos x="780" y="796"/>
                </a:cxn>
                <a:cxn ang="0">
                  <a:pos x="780" y="772"/>
                </a:cxn>
                <a:cxn ang="0">
                  <a:pos x="771" y="749"/>
                </a:cxn>
                <a:cxn ang="0">
                  <a:pos x="771" y="765"/>
                </a:cxn>
                <a:cxn ang="0">
                  <a:pos x="771" y="749"/>
                </a:cxn>
                <a:cxn ang="0">
                  <a:pos x="748" y="671"/>
                </a:cxn>
                <a:cxn ang="0">
                  <a:pos x="748" y="679"/>
                </a:cxn>
                <a:cxn ang="0">
                  <a:pos x="748" y="671"/>
                </a:cxn>
                <a:cxn ang="0">
                  <a:pos x="733" y="648"/>
                </a:cxn>
                <a:cxn ang="0">
                  <a:pos x="741" y="655"/>
                </a:cxn>
                <a:cxn ang="0">
                  <a:pos x="733" y="648"/>
                </a:cxn>
                <a:cxn ang="0">
                  <a:pos x="725" y="624"/>
                </a:cxn>
                <a:cxn ang="0">
                  <a:pos x="733" y="632"/>
                </a:cxn>
                <a:cxn ang="0">
                  <a:pos x="725" y="624"/>
                </a:cxn>
                <a:cxn ang="0">
                  <a:pos x="717" y="601"/>
                </a:cxn>
                <a:cxn ang="0">
                  <a:pos x="717" y="608"/>
                </a:cxn>
                <a:cxn ang="0">
                  <a:pos x="717" y="601"/>
                </a:cxn>
                <a:cxn ang="0">
                  <a:pos x="686" y="546"/>
                </a:cxn>
                <a:cxn ang="0">
                  <a:pos x="694" y="554"/>
                </a:cxn>
                <a:cxn ang="0">
                  <a:pos x="686" y="546"/>
                </a:cxn>
                <a:cxn ang="0">
                  <a:pos x="86" y="31"/>
                </a:cxn>
                <a:cxn ang="0">
                  <a:pos x="93" y="31"/>
                </a:cxn>
                <a:cxn ang="0">
                  <a:pos x="86" y="31"/>
                </a:cxn>
                <a:cxn ang="0">
                  <a:pos x="62" y="23"/>
                </a:cxn>
                <a:cxn ang="0">
                  <a:pos x="70" y="23"/>
                </a:cxn>
                <a:cxn ang="0">
                  <a:pos x="62" y="23"/>
                </a:cxn>
                <a:cxn ang="0">
                  <a:pos x="16" y="7"/>
                </a:cxn>
                <a:cxn ang="0">
                  <a:pos x="32" y="7"/>
                </a:cxn>
                <a:cxn ang="0">
                  <a:pos x="16" y="7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803" h="983">
                  <a:moveTo>
                    <a:pt x="803" y="960"/>
                  </a:moveTo>
                  <a:lnTo>
                    <a:pt x="803" y="983"/>
                  </a:lnTo>
                  <a:lnTo>
                    <a:pt x="803" y="960"/>
                  </a:lnTo>
                  <a:close/>
                  <a:moveTo>
                    <a:pt x="803" y="936"/>
                  </a:moveTo>
                  <a:lnTo>
                    <a:pt x="803" y="951"/>
                  </a:lnTo>
                  <a:lnTo>
                    <a:pt x="803" y="936"/>
                  </a:lnTo>
                  <a:close/>
                  <a:moveTo>
                    <a:pt x="803" y="905"/>
                  </a:moveTo>
                  <a:lnTo>
                    <a:pt x="803" y="920"/>
                  </a:lnTo>
                  <a:lnTo>
                    <a:pt x="803" y="905"/>
                  </a:lnTo>
                  <a:close/>
                  <a:moveTo>
                    <a:pt x="795" y="873"/>
                  </a:moveTo>
                  <a:lnTo>
                    <a:pt x="803" y="897"/>
                  </a:lnTo>
                  <a:lnTo>
                    <a:pt x="795" y="873"/>
                  </a:lnTo>
                  <a:close/>
                  <a:moveTo>
                    <a:pt x="795" y="850"/>
                  </a:moveTo>
                  <a:lnTo>
                    <a:pt x="795" y="873"/>
                  </a:lnTo>
                  <a:lnTo>
                    <a:pt x="795" y="850"/>
                  </a:lnTo>
                  <a:close/>
                  <a:moveTo>
                    <a:pt x="787" y="827"/>
                  </a:moveTo>
                  <a:lnTo>
                    <a:pt x="795" y="843"/>
                  </a:lnTo>
                  <a:lnTo>
                    <a:pt x="787" y="827"/>
                  </a:lnTo>
                  <a:close/>
                  <a:moveTo>
                    <a:pt x="787" y="796"/>
                  </a:moveTo>
                  <a:lnTo>
                    <a:pt x="787" y="819"/>
                  </a:lnTo>
                  <a:lnTo>
                    <a:pt x="787" y="796"/>
                  </a:lnTo>
                  <a:close/>
                  <a:moveTo>
                    <a:pt x="780" y="772"/>
                  </a:moveTo>
                  <a:lnTo>
                    <a:pt x="780" y="796"/>
                  </a:lnTo>
                  <a:lnTo>
                    <a:pt x="780" y="772"/>
                  </a:lnTo>
                  <a:close/>
                  <a:moveTo>
                    <a:pt x="771" y="749"/>
                  </a:moveTo>
                  <a:lnTo>
                    <a:pt x="771" y="765"/>
                  </a:lnTo>
                  <a:lnTo>
                    <a:pt x="771" y="749"/>
                  </a:lnTo>
                  <a:close/>
                  <a:moveTo>
                    <a:pt x="748" y="671"/>
                  </a:moveTo>
                  <a:lnTo>
                    <a:pt x="748" y="679"/>
                  </a:lnTo>
                  <a:lnTo>
                    <a:pt x="748" y="671"/>
                  </a:lnTo>
                  <a:close/>
                  <a:moveTo>
                    <a:pt x="733" y="648"/>
                  </a:moveTo>
                  <a:lnTo>
                    <a:pt x="741" y="655"/>
                  </a:lnTo>
                  <a:lnTo>
                    <a:pt x="733" y="648"/>
                  </a:lnTo>
                  <a:close/>
                  <a:moveTo>
                    <a:pt x="725" y="624"/>
                  </a:moveTo>
                  <a:lnTo>
                    <a:pt x="733" y="632"/>
                  </a:lnTo>
                  <a:lnTo>
                    <a:pt x="725" y="624"/>
                  </a:lnTo>
                  <a:close/>
                  <a:moveTo>
                    <a:pt x="717" y="601"/>
                  </a:moveTo>
                  <a:lnTo>
                    <a:pt x="717" y="608"/>
                  </a:lnTo>
                  <a:lnTo>
                    <a:pt x="717" y="601"/>
                  </a:lnTo>
                  <a:close/>
                  <a:moveTo>
                    <a:pt x="686" y="546"/>
                  </a:moveTo>
                  <a:lnTo>
                    <a:pt x="694" y="554"/>
                  </a:lnTo>
                  <a:lnTo>
                    <a:pt x="686" y="546"/>
                  </a:lnTo>
                  <a:close/>
                  <a:moveTo>
                    <a:pt x="86" y="31"/>
                  </a:moveTo>
                  <a:lnTo>
                    <a:pt x="93" y="31"/>
                  </a:lnTo>
                  <a:lnTo>
                    <a:pt x="86" y="31"/>
                  </a:lnTo>
                  <a:close/>
                  <a:moveTo>
                    <a:pt x="62" y="23"/>
                  </a:moveTo>
                  <a:lnTo>
                    <a:pt x="70" y="23"/>
                  </a:lnTo>
                  <a:lnTo>
                    <a:pt x="62" y="23"/>
                  </a:lnTo>
                  <a:close/>
                  <a:moveTo>
                    <a:pt x="16" y="7"/>
                  </a:moveTo>
                  <a:lnTo>
                    <a:pt x="32" y="7"/>
                  </a:lnTo>
                  <a:lnTo>
                    <a:pt x="16" y="7"/>
                  </a:lnTo>
                  <a:close/>
                  <a:moveTo>
                    <a:pt x="0" y="0"/>
                  </a:move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C7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1" name="Freeform 431"/>
            <p:cNvSpPr>
              <a:spLocks noEditPoints="1"/>
            </p:cNvSpPr>
            <p:nvPr/>
          </p:nvSpPr>
          <p:spPr bwMode="auto">
            <a:xfrm>
              <a:off x="4791" y="1218"/>
              <a:ext cx="150" cy="127"/>
            </a:xfrm>
            <a:custGeom>
              <a:avLst/>
              <a:gdLst/>
              <a:ahLst/>
              <a:cxnLst>
                <a:cxn ang="0">
                  <a:pos x="117" y="1747"/>
                </a:cxn>
                <a:cxn ang="0">
                  <a:pos x="335" y="1887"/>
                </a:cxn>
                <a:cxn ang="0">
                  <a:pos x="577" y="1990"/>
                </a:cxn>
                <a:cxn ang="0">
                  <a:pos x="304" y="1709"/>
                </a:cxn>
                <a:cxn ang="0">
                  <a:pos x="0" y="1638"/>
                </a:cxn>
                <a:cxn ang="0">
                  <a:pos x="1200" y="1505"/>
                </a:cxn>
                <a:cxn ang="0">
                  <a:pos x="935" y="1630"/>
                </a:cxn>
                <a:cxn ang="0">
                  <a:pos x="671" y="1693"/>
                </a:cxn>
                <a:cxn ang="0">
                  <a:pos x="577" y="1849"/>
                </a:cxn>
                <a:cxn ang="0">
                  <a:pos x="671" y="2013"/>
                </a:cxn>
                <a:cxn ang="0">
                  <a:pos x="1209" y="2028"/>
                </a:cxn>
                <a:cxn ang="0">
                  <a:pos x="1527" y="1857"/>
                </a:cxn>
                <a:cxn ang="0">
                  <a:pos x="1637" y="1475"/>
                </a:cxn>
                <a:cxn ang="0">
                  <a:pos x="2019" y="1412"/>
                </a:cxn>
                <a:cxn ang="0">
                  <a:pos x="1668" y="1716"/>
                </a:cxn>
                <a:cxn ang="0">
                  <a:pos x="1700" y="1934"/>
                </a:cxn>
                <a:cxn ang="0">
                  <a:pos x="2035" y="1724"/>
                </a:cxn>
                <a:cxn ang="0">
                  <a:pos x="2268" y="1451"/>
                </a:cxn>
                <a:cxn ang="0">
                  <a:pos x="1630" y="1131"/>
                </a:cxn>
                <a:cxn ang="0">
                  <a:pos x="1403" y="1358"/>
                </a:cxn>
                <a:cxn ang="0">
                  <a:pos x="1653" y="1396"/>
                </a:cxn>
                <a:cxn ang="0">
                  <a:pos x="2369" y="749"/>
                </a:cxn>
                <a:cxn ang="0">
                  <a:pos x="1934" y="850"/>
                </a:cxn>
                <a:cxn ang="0">
                  <a:pos x="1738" y="974"/>
                </a:cxn>
                <a:cxn ang="0">
                  <a:pos x="1746" y="1279"/>
                </a:cxn>
                <a:cxn ang="0">
                  <a:pos x="2042" y="1326"/>
                </a:cxn>
                <a:cxn ang="0">
                  <a:pos x="2378" y="1186"/>
                </a:cxn>
                <a:cxn ang="0">
                  <a:pos x="2401" y="983"/>
                </a:cxn>
                <a:cxn ang="0">
                  <a:pos x="2401" y="936"/>
                </a:cxn>
                <a:cxn ang="0">
                  <a:pos x="2401" y="897"/>
                </a:cxn>
                <a:cxn ang="0">
                  <a:pos x="2393" y="843"/>
                </a:cxn>
                <a:cxn ang="0">
                  <a:pos x="2385" y="796"/>
                </a:cxn>
                <a:cxn ang="0">
                  <a:pos x="2369" y="765"/>
                </a:cxn>
                <a:cxn ang="0">
                  <a:pos x="1598" y="23"/>
                </a:cxn>
                <a:cxn ang="0">
                  <a:pos x="1614" y="148"/>
                </a:cxn>
                <a:cxn ang="0">
                  <a:pos x="1754" y="358"/>
                </a:cxn>
                <a:cxn ang="0">
                  <a:pos x="1817" y="562"/>
                </a:cxn>
                <a:cxn ang="0">
                  <a:pos x="1817" y="788"/>
                </a:cxn>
                <a:cxn ang="0">
                  <a:pos x="2346" y="679"/>
                </a:cxn>
                <a:cxn ang="0">
                  <a:pos x="2331" y="648"/>
                </a:cxn>
                <a:cxn ang="0">
                  <a:pos x="2315" y="608"/>
                </a:cxn>
                <a:cxn ang="0">
                  <a:pos x="2284" y="546"/>
                </a:cxn>
                <a:cxn ang="0">
                  <a:pos x="2167" y="374"/>
                </a:cxn>
                <a:cxn ang="0">
                  <a:pos x="1957" y="180"/>
                </a:cxn>
                <a:cxn ang="0">
                  <a:pos x="1691" y="31"/>
                </a:cxn>
                <a:cxn ang="0">
                  <a:pos x="1660" y="23"/>
                </a:cxn>
                <a:cxn ang="0">
                  <a:pos x="1606" y="0"/>
                </a:cxn>
              </a:cxnLst>
              <a:rect l="0" t="0" r="r" b="b"/>
              <a:pathLst>
                <a:path w="2401" h="2036">
                  <a:moveTo>
                    <a:pt x="0" y="1638"/>
                  </a:moveTo>
                  <a:lnTo>
                    <a:pt x="55" y="1693"/>
                  </a:lnTo>
                  <a:lnTo>
                    <a:pt x="117" y="1747"/>
                  </a:lnTo>
                  <a:lnTo>
                    <a:pt x="187" y="1794"/>
                  </a:lnTo>
                  <a:lnTo>
                    <a:pt x="257" y="1841"/>
                  </a:lnTo>
                  <a:lnTo>
                    <a:pt x="335" y="1887"/>
                  </a:lnTo>
                  <a:lnTo>
                    <a:pt x="413" y="1927"/>
                  </a:lnTo>
                  <a:lnTo>
                    <a:pt x="491" y="1958"/>
                  </a:lnTo>
                  <a:lnTo>
                    <a:pt x="577" y="1990"/>
                  </a:lnTo>
                  <a:lnTo>
                    <a:pt x="491" y="1857"/>
                  </a:lnTo>
                  <a:lnTo>
                    <a:pt x="413" y="1716"/>
                  </a:lnTo>
                  <a:lnTo>
                    <a:pt x="304" y="1709"/>
                  </a:lnTo>
                  <a:lnTo>
                    <a:pt x="195" y="1693"/>
                  </a:lnTo>
                  <a:lnTo>
                    <a:pt x="93" y="1669"/>
                  </a:lnTo>
                  <a:lnTo>
                    <a:pt x="0" y="1638"/>
                  </a:lnTo>
                  <a:close/>
                  <a:moveTo>
                    <a:pt x="1637" y="1475"/>
                  </a:moveTo>
                  <a:lnTo>
                    <a:pt x="1411" y="1489"/>
                  </a:lnTo>
                  <a:lnTo>
                    <a:pt x="1200" y="1505"/>
                  </a:lnTo>
                  <a:lnTo>
                    <a:pt x="1107" y="1552"/>
                  </a:lnTo>
                  <a:lnTo>
                    <a:pt x="1021" y="1592"/>
                  </a:lnTo>
                  <a:lnTo>
                    <a:pt x="935" y="1630"/>
                  </a:lnTo>
                  <a:lnTo>
                    <a:pt x="842" y="1653"/>
                  </a:lnTo>
                  <a:lnTo>
                    <a:pt x="756" y="1677"/>
                  </a:lnTo>
                  <a:lnTo>
                    <a:pt x="671" y="1693"/>
                  </a:lnTo>
                  <a:lnTo>
                    <a:pt x="585" y="1709"/>
                  </a:lnTo>
                  <a:lnTo>
                    <a:pt x="498" y="1716"/>
                  </a:lnTo>
                  <a:lnTo>
                    <a:pt x="577" y="1849"/>
                  </a:lnTo>
                  <a:lnTo>
                    <a:pt x="662" y="1981"/>
                  </a:lnTo>
                  <a:lnTo>
                    <a:pt x="671" y="1997"/>
                  </a:lnTo>
                  <a:lnTo>
                    <a:pt x="671" y="2013"/>
                  </a:lnTo>
                  <a:lnTo>
                    <a:pt x="802" y="2028"/>
                  </a:lnTo>
                  <a:lnTo>
                    <a:pt x="998" y="2036"/>
                  </a:lnTo>
                  <a:lnTo>
                    <a:pt x="1209" y="2028"/>
                  </a:lnTo>
                  <a:lnTo>
                    <a:pt x="1466" y="2004"/>
                  </a:lnTo>
                  <a:lnTo>
                    <a:pt x="1466" y="1990"/>
                  </a:lnTo>
                  <a:lnTo>
                    <a:pt x="1527" y="1857"/>
                  </a:lnTo>
                  <a:lnTo>
                    <a:pt x="1574" y="1724"/>
                  </a:lnTo>
                  <a:lnTo>
                    <a:pt x="1614" y="1599"/>
                  </a:lnTo>
                  <a:lnTo>
                    <a:pt x="1637" y="1475"/>
                  </a:lnTo>
                  <a:close/>
                  <a:moveTo>
                    <a:pt x="2323" y="1342"/>
                  </a:moveTo>
                  <a:lnTo>
                    <a:pt x="2175" y="1381"/>
                  </a:lnTo>
                  <a:lnTo>
                    <a:pt x="2019" y="1412"/>
                  </a:lnTo>
                  <a:lnTo>
                    <a:pt x="1731" y="1459"/>
                  </a:lnTo>
                  <a:lnTo>
                    <a:pt x="1707" y="1583"/>
                  </a:lnTo>
                  <a:lnTo>
                    <a:pt x="1668" y="1716"/>
                  </a:lnTo>
                  <a:lnTo>
                    <a:pt x="1621" y="1849"/>
                  </a:lnTo>
                  <a:lnTo>
                    <a:pt x="1567" y="1981"/>
                  </a:lnTo>
                  <a:lnTo>
                    <a:pt x="1700" y="1934"/>
                  </a:lnTo>
                  <a:lnTo>
                    <a:pt x="1817" y="1872"/>
                  </a:lnTo>
                  <a:lnTo>
                    <a:pt x="1925" y="1802"/>
                  </a:lnTo>
                  <a:lnTo>
                    <a:pt x="2035" y="1724"/>
                  </a:lnTo>
                  <a:lnTo>
                    <a:pt x="2121" y="1646"/>
                  </a:lnTo>
                  <a:lnTo>
                    <a:pt x="2206" y="1552"/>
                  </a:lnTo>
                  <a:lnTo>
                    <a:pt x="2268" y="1451"/>
                  </a:lnTo>
                  <a:lnTo>
                    <a:pt x="2323" y="1342"/>
                  </a:lnTo>
                  <a:close/>
                  <a:moveTo>
                    <a:pt x="1668" y="1092"/>
                  </a:moveTo>
                  <a:lnTo>
                    <a:pt x="1630" y="1131"/>
                  </a:lnTo>
                  <a:lnTo>
                    <a:pt x="1559" y="1217"/>
                  </a:lnTo>
                  <a:lnTo>
                    <a:pt x="1481" y="1295"/>
                  </a:lnTo>
                  <a:lnTo>
                    <a:pt x="1403" y="1358"/>
                  </a:lnTo>
                  <a:lnTo>
                    <a:pt x="1317" y="1419"/>
                  </a:lnTo>
                  <a:lnTo>
                    <a:pt x="1481" y="1412"/>
                  </a:lnTo>
                  <a:lnTo>
                    <a:pt x="1653" y="1396"/>
                  </a:lnTo>
                  <a:lnTo>
                    <a:pt x="1668" y="1240"/>
                  </a:lnTo>
                  <a:lnTo>
                    <a:pt x="1668" y="1092"/>
                  </a:lnTo>
                  <a:close/>
                  <a:moveTo>
                    <a:pt x="2369" y="749"/>
                  </a:moveTo>
                  <a:lnTo>
                    <a:pt x="2229" y="788"/>
                  </a:lnTo>
                  <a:lnTo>
                    <a:pt x="2081" y="819"/>
                  </a:lnTo>
                  <a:lnTo>
                    <a:pt x="1934" y="850"/>
                  </a:lnTo>
                  <a:lnTo>
                    <a:pt x="1793" y="866"/>
                  </a:lnTo>
                  <a:lnTo>
                    <a:pt x="1770" y="920"/>
                  </a:lnTo>
                  <a:lnTo>
                    <a:pt x="1738" y="974"/>
                  </a:lnTo>
                  <a:lnTo>
                    <a:pt x="1746" y="1077"/>
                  </a:lnTo>
                  <a:lnTo>
                    <a:pt x="1754" y="1170"/>
                  </a:lnTo>
                  <a:lnTo>
                    <a:pt x="1746" y="1279"/>
                  </a:lnTo>
                  <a:lnTo>
                    <a:pt x="1738" y="1381"/>
                  </a:lnTo>
                  <a:lnTo>
                    <a:pt x="1887" y="1358"/>
                  </a:lnTo>
                  <a:lnTo>
                    <a:pt x="2042" y="1326"/>
                  </a:lnTo>
                  <a:lnTo>
                    <a:pt x="2198" y="1295"/>
                  </a:lnTo>
                  <a:lnTo>
                    <a:pt x="2362" y="1256"/>
                  </a:lnTo>
                  <a:lnTo>
                    <a:pt x="2378" y="1186"/>
                  </a:lnTo>
                  <a:lnTo>
                    <a:pt x="2393" y="1123"/>
                  </a:lnTo>
                  <a:lnTo>
                    <a:pt x="2401" y="1053"/>
                  </a:lnTo>
                  <a:lnTo>
                    <a:pt x="2401" y="983"/>
                  </a:lnTo>
                  <a:lnTo>
                    <a:pt x="2401" y="960"/>
                  </a:lnTo>
                  <a:lnTo>
                    <a:pt x="2401" y="951"/>
                  </a:lnTo>
                  <a:lnTo>
                    <a:pt x="2401" y="936"/>
                  </a:lnTo>
                  <a:lnTo>
                    <a:pt x="2401" y="920"/>
                  </a:lnTo>
                  <a:lnTo>
                    <a:pt x="2401" y="905"/>
                  </a:lnTo>
                  <a:lnTo>
                    <a:pt x="2401" y="897"/>
                  </a:lnTo>
                  <a:lnTo>
                    <a:pt x="2393" y="873"/>
                  </a:lnTo>
                  <a:lnTo>
                    <a:pt x="2393" y="850"/>
                  </a:lnTo>
                  <a:lnTo>
                    <a:pt x="2393" y="843"/>
                  </a:lnTo>
                  <a:lnTo>
                    <a:pt x="2385" y="827"/>
                  </a:lnTo>
                  <a:lnTo>
                    <a:pt x="2385" y="819"/>
                  </a:lnTo>
                  <a:lnTo>
                    <a:pt x="2385" y="796"/>
                  </a:lnTo>
                  <a:lnTo>
                    <a:pt x="2378" y="796"/>
                  </a:lnTo>
                  <a:lnTo>
                    <a:pt x="2378" y="772"/>
                  </a:lnTo>
                  <a:lnTo>
                    <a:pt x="2369" y="765"/>
                  </a:lnTo>
                  <a:lnTo>
                    <a:pt x="2369" y="749"/>
                  </a:lnTo>
                  <a:close/>
                  <a:moveTo>
                    <a:pt x="1598" y="0"/>
                  </a:moveTo>
                  <a:lnTo>
                    <a:pt x="1598" y="23"/>
                  </a:lnTo>
                  <a:lnTo>
                    <a:pt x="1466" y="0"/>
                  </a:lnTo>
                  <a:lnTo>
                    <a:pt x="1543" y="78"/>
                  </a:lnTo>
                  <a:lnTo>
                    <a:pt x="1614" y="148"/>
                  </a:lnTo>
                  <a:lnTo>
                    <a:pt x="1684" y="241"/>
                  </a:lnTo>
                  <a:lnTo>
                    <a:pt x="1723" y="297"/>
                  </a:lnTo>
                  <a:lnTo>
                    <a:pt x="1754" y="358"/>
                  </a:lnTo>
                  <a:lnTo>
                    <a:pt x="1777" y="421"/>
                  </a:lnTo>
                  <a:lnTo>
                    <a:pt x="1801" y="491"/>
                  </a:lnTo>
                  <a:lnTo>
                    <a:pt x="1817" y="562"/>
                  </a:lnTo>
                  <a:lnTo>
                    <a:pt x="1824" y="632"/>
                  </a:lnTo>
                  <a:lnTo>
                    <a:pt x="1824" y="710"/>
                  </a:lnTo>
                  <a:lnTo>
                    <a:pt x="1817" y="788"/>
                  </a:lnTo>
                  <a:lnTo>
                    <a:pt x="2081" y="741"/>
                  </a:lnTo>
                  <a:lnTo>
                    <a:pt x="2214" y="710"/>
                  </a:lnTo>
                  <a:lnTo>
                    <a:pt x="2346" y="679"/>
                  </a:lnTo>
                  <a:lnTo>
                    <a:pt x="2346" y="671"/>
                  </a:lnTo>
                  <a:lnTo>
                    <a:pt x="2339" y="655"/>
                  </a:lnTo>
                  <a:lnTo>
                    <a:pt x="2331" y="648"/>
                  </a:lnTo>
                  <a:lnTo>
                    <a:pt x="2331" y="632"/>
                  </a:lnTo>
                  <a:lnTo>
                    <a:pt x="2323" y="624"/>
                  </a:lnTo>
                  <a:lnTo>
                    <a:pt x="2315" y="608"/>
                  </a:lnTo>
                  <a:lnTo>
                    <a:pt x="2315" y="601"/>
                  </a:lnTo>
                  <a:lnTo>
                    <a:pt x="2292" y="554"/>
                  </a:lnTo>
                  <a:lnTo>
                    <a:pt x="2284" y="546"/>
                  </a:lnTo>
                  <a:lnTo>
                    <a:pt x="2276" y="531"/>
                  </a:lnTo>
                  <a:lnTo>
                    <a:pt x="2229" y="452"/>
                  </a:lnTo>
                  <a:lnTo>
                    <a:pt x="2167" y="374"/>
                  </a:lnTo>
                  <a:lnTo>
                    <a:pt x="2105" y="304"/>
                  </a:lnTo>
                  <a:lnTo>
                    <a:pt x="2035" y="241"/>
                  </a:lnTo>
                  <a:lnTo>
                    <a:pt x="1957" y="180"/>
                  </a:lnTo>
                  <a:lnTo>
                    <a:pt x="1871" y="124"/>
                  </a:lnTo>
                  <a:lnTo>
                    <a:pt x="1785" y="78"/>
                  </a:lnTo>
                  <a:lnTo>
                    <a:pt x="1691" y="31"/>
                  </a:lnTo>
                  <a:lnTo>
                    <a:pt x="1684" y="31"/>
                  </a:lnTo>
                  <a:lnTo>
                    <a:pt x="1668" y="23"/>
                  </a:lnTo>
                  <a:lnTo>
                    <a:pt x="1660" y="23"/>
                  </a:lnTo>
                  <a:lnTo>
                    <a:pt x="1630" y="7"/>
                  </a:lnTo>
                  <a:lnTo>
                    <a:pt x="1614" y="7"/>
                  </a:lnTo>
                  <a:lnTo>
                    <a:pt x="1606" y="0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FFC8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2" name="Freeform 432"/>
            <p:cNvSpPr>
              <a:spLocks/>
            </p:cNvSpPr>
            <p:nvPr/>
          </p:nvSpPr>
          <p:spPr bwMode="auto">
            <a:xfrm>
              <a:off x="4903" y="1265"/>
              <a:ext cx="36" cy="7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429" y="31"/>
                </a:cxn>
                <a:cxn ang="0">
                  <a:pos x="288" y="62"/>
                </a:cxn>
                <a:cxn ang="0">
                  <a:pos x="148" y="94"/>
                </a:cxn>
                <a:cxn ang="0">
                  <a:pos x="0" y="117"/>
                </a:cxn>
                <a:cxn ang="0">
                  <a:pos x="0" y="125"/>
                </a:cxn>
                <a:cxn ang="0">
                  <a:pos x="141" y="109"/>
                </a:cxn>
                <a:cxn ang="0">
                  <a:pos x="288" y="78"/>
                </a:cxn>
                <a:cxn ang="0">
                  <a:pos x="436" y="47"/>
                </a:cxn>
                <a:cxn ang="0">
                  <a:pos x="576" y="8"/>
                </a:cxn>
                <a:cxn ang="0">
                  <a:pos x="576" y="0"/>
                </a:cxn>
              </a:cxnLst>
              <a:rect l="0" t="0" r="r" b="b"/>
              <a:pathLst>
                <a:path w="576" h="125">
                  <a:moveTo>
                    <a:pt x="576" y="0"/>
                  </a:moveTo>
                  <a:lnTo>
                    <a:pt x="429" y="31"/>
                  </a:lnTo>
                  <a:lnTo>
                    <a:pt x="288" y="62"/>
                  </a:lnTo>
                  <a:lnTo>
                    <a:pt x="148" y="94"/>
                  </a:lnTo>
                  <a:lnTo>
                    <a:pt x="0" y="117"/>
                  </a:lnTo>
                  <a:lnTo>
                    <a:pt x="0" y="125"/>
                  </a:lnTo>
                  <a:lnTo>
                    <a:pt x="141" y="109"/>
                  </a:lnTo>
                  <a:lnTo>
                    <a:pt x="288" y="78"/>
                  </a:lnTo>
                  <a:lnTo>
                    <a:pt x="436" y="47"/>
                  </a:lnTo>
                  <a:lnTo>
                    <a:pt x="576" y="8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B182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3" name="Freeform 433"/>
            <p:cNvSpPr>
              <a:spLocks noEditPoints="1"/>
            </p:cNvSpPr>
            <p:nvPr/>
          </p:nvSpPr>
          <p:spPr bwMode="auto">
            <a:xfrm>
              <a:off x="4866" y="1301"/>
              <a:ext cx="71" cy="11"/>
            </a:xfrm>
            <a:custGeom>
              <a:avLst/>
              <a:gdLst/>
              <a:ahLst/>
              <a:cxnLst>
                <a:cxn ang="0">
                  <a:pos x="444" y="133"/>
                </a:cxn>
                <a:cxn ang="0">
                  <a:pos x="227" y="156"/>
                </a:cxn>
                <a:cxn ang="0">
                  <a:pos x="16" y="163"/>
                </a:cxn>
                <a:cxn ang="0">
                  <a:pos x="0" y="179"/>
                </a:cxn>
                <a:cxn ang="0">
                  <a:pos x="211" y="163"/>
                </a:cxn>
                <a:cxn ang="0">
                  <a:pos x="437" y="149"/>
                </a:cxn>
                <a:cxn ang="0">
                  <a:pos x="444" y="133"/>
                </a:cxn>
                <a:cxn ang="0">
                  <a:pos x="1131" y="0"/>
                </a:cxn>
                <a:cxn ang="0">
                  <a:pos x="975" y="39"/>
                </a:cxn>
                <a:cxn ang="0">
                  <a:pos x="827" y="70"/>
                </a:cxn>
                <a:cxn ang="0">
                  <a:pos x="531" y="125"/>
                </a:cxn>
                <a:cxn ang="0">
                  <a:pos x="531" y="133"/>
                </a:cxn>
                <a:cxn ang="0">
                  <a:pos x="819" y="86"/>
                </a:cxn>
                <a:cxn ang="0">
                  <a:pos x="975" y="55"/>
                </a:cxn>
                <a:cxn ang="0">
                  <a:pos x="1123" y="16"/>
                </a:cxn>
                <a:cxn ang="0">
                  <a:pos x="1131" y="0"/>
                </a:cxn>
              </a:cxnLst>
              <a:rect l="0" t="0" r="r" b="b"/>
              <a:pathLst>
                <a:path w="1131" h="179">
                  <a:moveTo>
                    <a:pt x="444" y="133"/>
                  </a:moveTo>
                  <a:lnTo>
                    <a:pt x="227" y="156"/>
                  </a:lnTo>
                  <a:lnTo>
                    <a:pt x="16" y="163"/>
                  </a:lnTo>
                  <a:lnTo>
                    <a:pt x="0" y="179"/>
                  </a:lnTo>
                  <a:lnTo>
                    <a:pt x="211" y="163"/>
                  </a:lnTo>
                  <a:lnTo>
                    <a:pt x="437" y="149"/>
                  </a:lnTo>
                  <a:lnTo>
                    <a:pt x="444" y="133"/>
                  </a:lnTo>
                  <a:close/>
                  <a:moveTo>
                    <a:pt x="1131" y="0"/>
                  </a:moveTo>
                  <a:lnTo>
                    <a:pt x="975" y="39"/>
                  </a:lnTo>
                  <a:lnTo>
                    <a:pt x="827" y="70"/>
                  </a:lnTo>
                  <a:lnTo>
                    <a:pt x="531" y="125"/>
                  </a:lnTo>
                  <a:lnTo>
                    <a:pt x="531" y="133"/>
                  </a:lnTo>
                  <a:lnTo>
                    <a:pt x="819" y="86"/>
                  </a:lnTo>
                  <a:lnTo>
                    <a:pt x="975" y="55"/>
                  </a:lnTo>
                  <a:lnTo>
                    <a:pt x="1123" y="16"/>
                  </a:lnTo>
                  <a:lnTo>
                    <a:pt x="1131" y="0"/>
                  </a:lnTo>
                  <a:close/>
                </a:path>
              </a:pathLst>
            </a:custGeom>
            <a:solidFill>
              <a:srgbClr val="B182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4" name="Freeform 434"/>
            <p:cNvSpPr>
              <a:spLocks/>
            </p:cNvSpPr>
            <p:nvPr/>
          </p:nvSpPr>
          <p:spPr bwMode="auto">
            <a:xfrm>
              <a:off x="4821" y="1325"/>
              <a:ext cx="12" cy="1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0"/>
                </a:cxn>
                <a:cxn ang="0">
                  <a:pos x="77" y="125"/>
                </a:cxn>
                <a:cxn ang="0">
                  <a:pos x="163" y="250"/>
                </a:cxn>
                <a:cxn ang="0">
                  <a:pos x="171" y="274"/>
                </a:cxn>
                <a:cxn ang="0">
                  <a:pos x="163" y="288"/>
                </a:cxn>
                <a:cxn ang="0">
                  <a:pos x="187" y="297"/>
                </a:cxn>
                <a:cxn ang="0">
                  <a:pos x="187" y="281"/>
                </a:cxn>
                <a:cxn ang="0">
                  <a:pos x="178" y="265"/>
                </a:cxn>
                <a:cxn ang="0">
                  <a:pos x="93" y="133"/>
                </a:cxn>
                <a:cxn ang="0">
                  <a:pos x="14" y="0"/>
                </a:cxn>
              </a:cxnLst>
              <a:rect l="0" t="0" r="r" b="b"/>
              <a:pathLst>
                <a:path w="187" h="297">
                  <a:moveTo>
                    <a:pt x="14" y="0"/>
                  </a:moveTo>
                  <a:lnTo>
                    <a:pt x="0" y="0"/>
                  </a:lnTo>
                  <a:lnTo>
                    <a:pt x="77" y="125"/>
                  </a:lnTo>
                  <a:lnTo>
                    <a:pt x="163" y="250"/>
                  </a:lnTo>
                  <a:lnTo>
                    <a:pt x="171" y="274"/>
                  </a:lnTo>
                  <a:lnTo>
                    <a:pt x="163" y="288"/>
                  </a:lnTo>
                  <a:lnTo>
                    <a:pt x="187" y="297"/>
                  </a:lnTo>
                  <a:lnTo>
                    <a:pt x="187" y="281"/>
                  </a:lnTo>
                  <a:lnTo>
                    <a:pt x="178" y="265"/>
                  </a:lnTo>
                  <a:lnTo>
                    <a:pt x="93" y="13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B182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5" name="Freeform 435"/>
            <p:cNvSpPr>
              <a:spLocks noEditPoints="1"/>
            </p:cNvSpPr>
            <p:nvPr/>
          </p:nvSpPr>
          <p:spPr bwMode="auto">
            <a:xfrm>
              <a:off x="4887" y="1279"/>
              <a:ext cx="13" cy="64"/>
            </a:xfrm>
            <a:custGeom>
              <a:avLst/>
              <a:gdLst/>
              <a:ahLst/>
              <a:cxnLst>
                <a:cxn ang="0">
                  <a:pos x="188" y="477"/>
                </a:cxn>
                <a:cxn ang="0">
                  <a:pos x="164" y="477"/>
                </a:cxn>
                <a:cxn ang="0">
                  <a:pos x="141" y="609"/>
                </a:cxn>
                <a:cxn ang="0">
                  <a:pos x="101" y="742"/>
                </a:cxn>
                <a:cxn ang="0">
                  <a:pos x="55" y="875"/>
                </a:cxn>
                <a:cxn ang="0">
                  <a:pos x="0" y="1016"/>
                </a:cxn>
                <a:cxn ang="0">
                  <a:pos x="24" y="1007"/>
                </a:cxn>
                <a:cxn ang="0">
                  <a:pos x="78" y="875"/>
                </a:cxn>
                <a:cxn ang="0">
                  <a:pos x="125" y="742"/>
                </a:cxn>
                <a:cxn ang="0">
                  <a:pos x="164" y="609"/>
                </a:cxn>
                <a:cxn ang="0">
                  <a:pos x="188" y="485"/>
                </a:cxn>
                <a:cxn ang="0">
                  <a:pos x="188" y="477"/>
                </a:cxn>
                <a:cxn ang="0">
                  <a:pos x="195" y="0"/>
                </a:cxn>
                <a:cxn ang="0">
                  <a:pos x="180" y="32"/>
                </a:cxn>
                <a:cxn ang="0">
                  <a:pos x="188" y="212"/>
                </a:cxn>
                <a:cxn ang="0">
                  <a:pos x="188" y="313"/>
                </a:cxn>
                <a:cxn ang="0">
                  <a:pos x="172" y="407"/>
                </a:cxn>
                <a:cxn ang="0">
                  <a:pos x="195" y="407"/>
                </a:cxn>
                <a:cxn ang="0">
                  <a:pos x="203" y="305"/>
                </a:cxn>
                <a:cxn ang="0">
                  <a:pos x="211" y="196"/>
                </a:cxn>
                <a:cxn ang="0">
                  <a:pos x="203" y="103"/>
                </a:cxn>
                <a:cxn ang="0">
                  <a:pos x="195" y="0"/>
                </a:cxn>
              </a:cxnLst>
              <a:rect l="0" t="0" r="r" b="b"/>
              <a:pathLst>
                <a:path w="211" h="1016">
                  <a:moveTo>
                    <a:pt x="188" y="477"/>
                  </a:moveTo>
                  <a:lnTo>
                    <a:pt x="164" y="477"/>
                  </a:lnTo>
                  <a:lnTo>
                    <a:pt x="141" y="609"/>
                  </a:lnTo>
                  <a:lnTo>
                    <a:pt x="101" y="742"/>
                  </a:lnTo>
                  <a:lnTo>
                    <a:pt x="55" y="875"/>
                  </a:lnTo>
                  <a:lnTo>
                    <a:pt x="0" y="1016"/>
                  </a:lnTo>
                  <a:lnTo>
                    <a:pt x="24" y="1007"/>
                  </a:lnTo>
                  <a:lnTo>
                    <a:pt x="78" y="875"/>
                  </a:lnTo>
                  <a:lnTo>
                    <a:pt x="125" y="742"/>
                  </a:lnTo>
                  <a:lnTo>
                    <a:pt x="164" y="609"/>
                  </a:lnTo>
                  <a:lnTo>
                    <a:pt x="188" y="485"/>
                  </a:lnTo>
                  <a:lnTo>
                    <a:pt x="188" y="477"/>
                  </a:lnTo>
                  <a:close/>
                  <a:moveTo>
                    <a:pt x="195" y="0"/>
                  </a:moveTo>
                  <a:lnTo>
                    <a:pt x="180" y="32"/>
                  </a:lnTo>
                  <a:lnTo>
                    <a:pt x="188" y="212"/>
                  </a:lnTo>
                  <a:lnTo>
                    <a:pt x="188" y="313"/>
                  </a:lnTo>
                  <a:lnTo>
                    <a:pt x="172" y="407"/>
                  </a:lnTo>
                  <a:lnTo>
                    <a:pt x="195" y="407"/>
                  </a:lnTo>
                  <a:lnTo>
                    <a:pt x="203" y="305"/>
                  </a:lnTo>
                  <a:lnTo>
                    <a:pt x="211" y="196"/>
                  </a:lnTo>
                  <a:lnTo>
                    <a:pt x="203" y="103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B182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6" name="Freeform 436"/>
            <p:cNvSpPr>
              <a:spLocks/>
            </p:cNvSpPr>
            <p:nvPr/>
          </p:nvSpPr>
          <p:spPr bwMode="auto">
            <a:xfrm>
              <a:off x="4903" y="1261"/>
              <a:ext cx="36" cy="11"/>
            </a:xfrm>
            <a:custGeom>
              <a:avLst/>
              <a:gdLst/>
              <a:ahLst/>
              <a:cxnLst>
                <a:cxn ang="0">
                  <a:pos x="553" y="0"/>
                </a:cxn>
                <a:cxn ang="0">
                  <a:pos x="421" y="31"/>
                </a:cxn>
                <a:cxn ang="0">
                  <a:pos x="288" y="62"/>
                </a:cxn>
                <a:cxn ang="0">
                  <a:pos x="24" y="109"/>
                </a:cxn>
                <a:cxn ang="0">
                  <a:pos x="0" y="179"/>
                </a:cxn>
                <a:cxn ang="0">
                  <a:pos x="148" y="156"/>
                </a:cxn>
                <a:cxn ang="0">
                  <a:pos x="288" y="124"/>
                </a:cxn>
                <a:cxn ang="0">
                  <a:pos x="429" y="93"/>
                </a:cxn>
                <a:cxn ang="0">
                  <a:pos x="576" y="62"/>
                </a:cxn>
                <a:cxn ang="0">
                  <a:pos x="553" y="0"/>
                </a:cxn>
              </a:cxnLst>
              <a:rect l="0" t="0" r="r" b="b"/>
              <a:pathLst>
                <a:path w="576" h="179">
                  <a:moveTo>
                    <a:pt x="553" y="0"/>
                  </a:moveTo>
                  <a:lnTo>
                    <a:pt x="421" y="31"/>
                  </a:lnTo>
                  <a:lnTo>
                    <a:pt x="288" y="62"/>
                  </a:lnTo>
                  <a:lnTo>
                    <a:pt x="24" y="109"/>
                  </a:lnTo>
                  <a:lnTo>
                    <a:pt x="0" y="179"/>
                  </a:lnTo>
                  <a:lnTo>
                    <a:pt x="148" y="156"/>
                  </a:lnTo>
                  <a:lnTo>
                    <a:pt x="288" y="124"/>
                  </a:lnTo>
                  <a:lnTo>
                    <a:pt x="429" y="93"/>
                  </a:lnTo>
                  <a:lnTo>
                    <a:pt x="576" y="62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E9A7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7" name="Freeform 437"/>
            <p:cNvSpPr>
              <a:spLocks noEditPoints="1"/>
            </p:cNvSpPr>
            <p:nvPr/>
          </p:nvSpPr>
          <p:spPr bwMode="auto">
            <a:xfrm>
              <a:off x="4867" y="1297"/>
              <a:ext cx="72" cy="14"/>
            </a:xfrm>
            <a:custGeom>
              <a:avLst/>
              <a:gdLst/>
              <a:ahLst/>
              <a:cxnLst>
                <a:cxn ang="0">
                  <a:pos x="437" y="140"/>
                </a:cxn>
                <a:cxn ang="0">
                  <a:pos x="265" y="156"/>
                </a:cxn>
                <a:cxn ang="0">
                  <a:pos x="101" y="163"/>
                </a:cxn>
                <a:cxn ang="0">
                  <a:pos x="0" y="233"/>
                </a:cxn>
                <a:cxn ang="0">
                  <a:pos x="211" y="226"/>
                </a:cxn>
                <a:cxn ang="0">
                  <a:pos x="428" y="203"/>
                </a:cxn>
                <a:cxn ang="0">
                  <a:pos x="437" y="140"/>
                </a:cxn>
                <a:cxn ang="0">
                  <a:pos x="1146" y="0"/>
                </a:cxn>
                <a:cxn ang="0">
                  <a:pos x="982" y="39"/>
                </a:cxn>
                <a:cxn ang="0">
                  <a:pos x="826" y="70"/>
                </a:cxn>
                <a:cxn ang="0">
                  <a:pos x="671" y="102"/>
                </a:cxn>
                <a:cxn ang="0">
                  <a:pos x="522" y="125"/>
                </a:cxn>
                <a:cxn ang="0">
                  <a:pos x="499" y="125"/>
                </a:cxn>
                <a:cxn ang="0">
                  <a:pos x="491" y="195"/>
                </a:cxn>
                <a:cxn ang="0">
                  <a:pos x="515" y="195"/>
                </a:cxn>
                <a:cxn ang="0">
                  <a:pos x="811" y="140"/>
                </a:cxn>
                <a:cxn ang="0">
                  <a:pos x="959" y="109"/>
                </a:cxn>
                <a:cxn ang="0">
                  <a:pos x="1115" y="70"/>
                </a:cxn>
                <a:cxn ang="0">
                  <a:pos x="1146" y="0"/>
                </a:cxn>
              </a:cxnLst>
              <a:rect l="0" t="0" r="r" b="b"/>
              <a:pathLst>
                <a:path w="1146" h="233">
                  <a:moveTo>
                    <a:pt x="437" y="140"/>
                  </a:moveTo>
                  <a:lnTo>
                    <a:pt x="265" y="156"/>
                  </a:lnTo>
                  <a:lnTo>
                    <a:pt x="101" y="163"/>
                  </a:lnTo>
                  <a:lnTo>
                    <a:pt x="0" y="233"/>
                  </a:lnTo>
                  <a:lnTo>
                    <a:pt x="211" y="226"/>
                  </a:lnTo>
                  <a:lnTo>
                    <a:pt x="428" y="203"/>
                  </a:lnTo>
                  <a:lnTo>
                    <a:pt x="437" y="140"/>
                  </a:lnTo>
                  <a:close/>
                  <a:moveTo>
                    <a:pt x="1146" y="0"/>
                  </a:moveTo>
                  <a:lnTo>
                    <a:pt x="982" y="39"/>
                  </a:lnTo>
                  <a:lnTo>
                    <a:pt x="826" y="70"/>
                  </a:lnTo>
                  <a:lnTo>
                    <a:pt x="671" y="102"/>
                  </a:lnTo>
                  <a:lnTo>
                    <a:pt x="522" y="125"/>
                  </a:lnTo>
                  <a:lnTo>
                    <a:pt x="499" y="125"/>
                  </a:lnTo>
                  <a:lnTo>
                    <a:pt x="491" y="195"/>
                  </a:lnTo>
                  <a:lnTo>
                    <a:pt x="515" y="195"/>
                  </a:lnTo>
                  <a:lnTo>
                    <a:pt x="811" y="140"/>
                  </a:lnTo>
                  <a:lnTo>
                    <a:pt x="959" y="109"/>
                  </a:lnTo>
                  <a:lnTo>
                    <a:pt x="1115" y="70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E9A7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8" name="Freeform 438"/>
            <p:cNvSpPr>
              <a:spLocks/>
            </p:cNvSpPr>
            <p:nvPr/>
          </p:nvSpPr>
          <p:spPr bwMode="auto">
            <a:xfrm>
              <a:off x="4817" y="1325"/>
              <a:ext cx="15" cy="18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31" y="0"/>
                </a:cxn>
                <a:cxn ang="0">
                  <a:pos x="0" y="0"/>
                </a:cxn>
                <a:cxn ang="0">
                  <a:pos x="78" y="141"/>
                </a:cxn>
                <a:cxn ang="0">
                  <a:pos x="164" y="274"/>
                </a:cxn>
                <a:cxn ang="0">
                  <a:pos x="218" y="288"/>
                </a:cxn>
                <a:cxn ang="0">
                  <a:pos x="234" y="288"/>
                </a:cxn>
                <a:cxn ang="0">
                  <a:pos x="242" y="274"/>
                </a:cxn>
                <a:cxn ang="0">
                  <a:pos x="234" y="250"/>
                </a:cxn>
                <a:cxn ang="0">
                  <a:pos x="148" y="125"/>
                </a:cxn>
                <a:cxn ang="0">
                  <a:pos x="71" y="0"/>
                </a:cxn>
              </a:cxnLst>
              <a:rect l="0" t="0" r="r" b="b"/>
              <a:pathLst>
                <a:path w="242" h="288">
                  <a:moveTo>
                    <a:pt x="71" y="0"/>
                  </a:moveTo>
                  <a:lnTo>
                    <a:pt x="31" y="0"/>
                  </a:lnTo>
                  <a:lnTo>
                    <a:pt x="0" y="0"/>
                  </a:lnTo>
                  <a:lnTo>
                    <a:pt x="78" y="141"/>
                  </a:lnTo>
                  <a:lnTo>
                    <a:pt x="164" y="274"/>
                  </a:lnTo>
                  <a:lnTo>
                    <a:pt x="218" y="288"/>
                  </a:lnTo>
                  <a:lnTo>
                    <a:pt x="234" y="288"/>
                  </a:lnTo>
                  <a:lnTo>
                    <a:pt x="242" y="274"/>
                  </a:lnTo>
                  <a:lnTo>
                    <a:pt x="234" y="250"/>
                  </a:lnTo>
                  <a:lnTo>
                    <a:pt x="148" y="12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9A7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9" name="Freeform 439"/>
            <p:cNvSpPr>
              <a:spLocks/>
            </p:cNvSpPr>
            <p:nvPr/>
          </p:nvSpPr>
          <p:spPr bwMode="auto">
            <a:xfrm>
              <a:off x="4882" y="1281"/>
              <a:ext cx="17" cy="62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02" y="86"/>
                </a:cxn>
                <a:cxn ang="0">
                  <a:pos x="202" y="234"/>
                </a:cxn>
                <a:cxn ang="0">
                  <a:pos x="187" y="390"/>
                </a:cxn>
                <a:cxn ang="0">
                  <a:pos x="178" y="453"/>
                </a:cxn>
                <a:cxn ang="0">
                  <a:pos x="171" y="469"/>
                </a:cxn>
                <a:cxn ang="0">
                  <a:pos x="148" y="593"/>
                </a:cxn>
                <a:cxn ang="0">
                  <a:pos x="108" y="718"/>
                </a:cxn>
                <a:cxn ang="0">
                  <a:pos x="61" y="851"/>
                </a:cxn>
                <a:cxn ang="0">
                  <a:pos x="0" y="984"/>
                </a:cxn>
                <a:cxn ang="0">
                  <a:pos x="0" y="998"/>
                </a:cxn>
                <a:cxn ang="0">
                  <a:pos x="61" y="991"/>
                </a:cxn>
                <a:cxn ang="0">
                  <a:pos x="77" y="984"/>
                </a:cxn>
                <a:cxn ang="0">
                  <a:pos x="132" y="843"/>
                </a:cxn>
                <a:cxn ang="0">
                  <a:pos x="178" y="710"/>
                </a:cxn>
                <a:cxn ang="0">
                  <a:pos x="218" y="577"/>
                </a:cxn>
                <a:cxn ang="0">
                  <a:pos x="241" y="445"/>
                </a:cxn>
                <a:cxn ang="0">
                  <a:pos x="249" y="375"/>
                </a:cxn>
                <a:cxn ang="0">
                  <a:pos x="265" y="281"/>
                </a:cxn>
                <a:cxn ang="0">
                  <a:pos x="265" y="180"/>
                </a:cxn>
                <a:cxn ang="0">
                  <a:pos x="257" y="0"/>
                </a:cxn>
              </a:cxnLst>
              <a:rect l="0" t="0" r="r" b="b"/>
              <a:pathLst>
                <a:path w="265" h="998">
                  <a:moveTo>
                    <a:pt x="257" y="0"/>
                  </a:moveTo>
                  <a:lnTo>
                    <a:pt x="202" y="86"/>
                  </a:lnTo>
                  <a:lnTo>
                    <a:pt x="202" y="234"/>
                  </a:lnTo>
                  <a:lnTo>
                    <a:pt x="187" y="390"/>
                  </a:lnTo>
                  <a:lnTo>
                    <a:pt x="178" y="453"/>
                  </a:lnTo>
                  <a:lnTo>
                    <a:pt x="171" y="469"/>
                  </a:lnTo>
                  <a:lnTo>
                    <a:pt x="148" y="593"/>
                  </a:lnTo>
                  <a:lnTo>
                    <a:pt x="108" y="718"/>
                  </a:lnTo>
                  <a:lnTo>
                    <a:pt x="61" y="851"/>
                  </a:lnTo>
                  <a:lnTo>
                    <a:pt x="0" y="984"/>
                  </a:lnTo>
                  <a:lnTo>
                    <a:pt x="0" y="998"/>
                  </a:lnTo>
                  <a:lnTo>
                    <a:pt x="61" y="991"/>
                  </a:lnTo>
                  <a:lnTo>
                    <a:pt x="77" y="984"/>
                  </a:lnTo>
                  <a:lnTo>
                    <a:pt x="132" y="843"/>
                  </a:lnTo>
                  <a:lnTo>
                    <a:pt x="178" y="710"/>
                  </a:lnTo>
                  <a:lnTo>
                    <a:pt x="218" y="577"/>
                  </a:lnTo>
                  <a:lnTo>
                    <a:pt x="241" y="445"/>
                  </a:lnTo>
                  <a:lnTo>
                    <a:pt x="249" y="375"/>
                  </a:lnTo>
                  <a:lnTo>
                    <a:pt x="265" y="281"/>
                  </a:lnTo>
                  <a:lnTo>
                    <a:pt x="265" y="18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E9A7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0" name="Freeform 440"/>
            <p:cNvSpPr>
              <a:spLocks/>
            </p:cNvSpPr>
            <p:nvPr/>
          </p:nvSpPr>
          <p:spPr bwMode="auto">
            <a:xfrm>
              <a:off x="4882" y="1216"/>
              <a:ext cx="9" cy="4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31"/>
                </a:cxn>
                <a:cxn ang="0">
                  <a:pos x="9" y="31"/>
                </a:cxn>
                <a:cxn ang="0">
                  <a:pos x="141" y="54"/>
                </a:cxn>
                <a:cxn ang="0">
                  <a:pos x="141" y="31"/>
                </a:cxn>
                <a:cxn ang="0">
                  <a:pos x="40" y="0"/>
                </a:cxn>
              </a:cxnLst>
              <a:rect l="0" t="0" r="r" b="b"/>
              <a:pathLst>
                <a:path w="141" h="54">
                  <a:moveTo>
                    <a:pt x="40" y="0"/>
                  </a:moveTo>
                  <a:lnTo>
                    <a:pt x="0" y="31"/>
                  </a:lnTo>
                  <a:lnTo>
                    <a:pt x="9" y="31"/>
                  </a:lnTo>
                  <a:lnTo>
                    <a:pt x="141" y="54"/>
                  </a:lnTo>
                  <a:lnTo>
                    <a:pt x="141" y="3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AF1F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1" name="Freeform 441"/>
            <p:cNvSpPr>
              <a:spLocks/>
            </p:cNvSpPr>
            <p:nvPr/>
          </p:nvSpPr>
          <p:spPr bwMode="auto">
            <a:xfrm>
              <a:off x="4830" y="1343"/>
              <a:ext cx="56" cy="4"/>
            </a:xfrm>
            <a:custGeom>
              <a:avLst/>
              <a:gdLst/>
              <a:ahLst/>
              <a:cxnLst>
                <a:cxn ang="0">
                  <a:pos x="896" y="0"/>
                </a:cxn>
                <a:cxn ang="0">
                  <a:pos x="835" y="7"/>
                </a:cxn>
                <a:cxn ang="0">
                  <a:pos x="578" y="31"/>
                </a:cxn>
                <a:cxn ang="0">
                  <a:pos x="367" y="39"/>
                </a:cxn>
                <a:cxn ang="0">
                  <a:pos x="171" y="31"/>
                </a:cxn>
                <a:cxn ang="0">
                  <a:pos x="40" y="16"/>
                </a:cxn>
                <a:cxn ang="0">
                  <a:pos x="16" y="7"/>
                </a:cxn>
                <a:cxn ang="0">
                  <a:pos x="0" y="7"/>
                </a:cxn>
                <a:cxn ang="0">
                  <a:pos x="101" y="31"/>
                </a:cxn>
                <a:cxn ang="0">
                  <a:pos x="203" y="47"/>
                </a:cxn>
                <a:cxn ang="0">
                  <a:pos x="304" y="54"/>
                </a:cxn>
                <a:cxn ang="0">
                  <a:pos x="405" y="63"/>
                </a:cxn>
                <a:cxn ang="0">
                  <a:pos x="452" y="54"/>
                </a:cxn>
                <a:cxn ang="0">
                  <a:pos x="491" y="63"/>
                </a:cxn>
                <a:cxn ang="0">
                  <a:pos x="601" y="54"/>
                </a:cxn>
                <a:cxn ang="0">
                  <a:pos x="702" y="39"/>
                </a:cxn>
                <a:cxn ang="0">
                  <a:pos x="803" y="23"/>
                </a:cxn>
                <a:cxn ang="0">
                  <a:pos x="896" y="0"/>
                </a:cxn>
              </a:cxnLst>
              <a:rect l="0" t="0" r="r" b="b"/>
              <a:pathLst>
                <a:path w="896" h="63">
                  <a:moveTo>
                    <a:pt x="896" y="0"/>
                  </a:moveTo>
                  <a:lnTo>
                    <a:pt x="835" y="7"/>
                  </a:lnTo>
                  <a:lnTo>
                    <a:pt x="578" y="31"/>
                  </a:lnTo>
                  <a:lnTo>
                    <a:pt x="367" y="39"/>
                  </a:lnTo>
                  <a:lnTo>
                    <a:pt x="171" y="31"/>
                  </a:lnTo>
                  <a:lnTo>
                    <a:pt x="40" y="16"/>
                  </a:lnTo>
                  <a:lnTo>
                    <a:pt x="16" y="7"/>
                  </a:lnTo>
                  <a:lnTo>
                    <a:pt x="0" y="7"/>
                  </a:lnTo>
                  <a:lnTo>
                    <a:pt x="101" y="31"/>
                  </a:lnTo>
                  <a:lnTo>
                    <a:pt x="203" y="47"/>
                  </a:lnTo>
                  <a:lnTo>
                    <a:pt x="304" y="54"/>
                  </a:lnTo>
                  <a:lnTo>
                    <a:pt x="405" y="63"/>
                  </a:lnTo>
                  <a:lnTo>
                    <a:pt x="452" y="54"/>
                  </a:lnTo>
                  <a:lnTo>
                    <a:pt x="491" y="63"/>
                  </a:lnTo>
                  <a:lnTo>
                    <a:pt x="601" y="54"/>
                  </a:lnTo>
                  <a:lnTo>
                    <a:pt x="702" y="39"/>
                  </a:lnTo>
                  <a:lnTo>
                    <a:pt x="803" y="23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AF1F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2" name="Freeform 442"/>
            <p:cNvSpPr>
              <a:spLocks/>
            </p:cNvSpPr>
            <p:nvPr/>
          </p:nvSpPr>
          <p:spPr bwMode="auto">
            <a:xfrm>
              <a:off x="4856" y="1346"/>
              <a:ext cx="5" cy="1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0" y="9"/>
                </a:cxn>
                <a:cxn ang="0">
                  <a:pos x="24" y="9"/>
                </a:cxn>
                <a:cxn ang="0">
                  <a:pos x="86" y="9"/>
                </a:cxn>
                <a:cxn ang="0">
                  <a:pos x="47" y="0"/>
                </a:cxn>
              </a:cxnLst>
              <a:rect l="0" t="0" r="r" b="b"/>
              <a:pathLst>
                <a:path w="86" h="9">
                  <a:moveTo>
                    <a:pt x="47" y="0"/>
                  </a:moveTo>
                  <a:lnTo>
                    <a:pt x="0" y="9"/>
                  </a:lnTo>
                  <a:lnTo>
                    <a:pt x="24" y="9"/>
                  </a:lnTo>
                  <a:lnTo>
                    <a:pt x="86" y="9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AF1F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3" name="Freeform 443"/>
            <p:cNvSpPr>
              <a:spLocks noEditPoints="1"/>
            </p:cNvSpPr>
            <p:nvPr/>
          </p:nvSpPr>
          <p:spPr bwMode="auto">
            <a:xfrm>
              <a:off x="4809" y="1232"/>
              <a:ext cx="100" cy="88"/>
            </a:xfrm>
            <a:custGeom>
              <a:avLst/>
              <a:gdLst/>
              <a:ahLst/>
              <a:cxnLst>
                <a:cxn ang="0">
                  <a:pos x="842" y="118"/>
                </a:cxn>
                <a:cxn ang="0">
                  <a:pos x="1123" y="148"/>
                </a:cxn>
                <a:cxn ang="0">
                  <a:pos x="1225" y="195"/>
                </a:cxn>
                <a:cxn ang="0">
                  <a:pos x="811" y="352"/>
                </a:cxn>
                <a:cxn ang="0">
                  <a:pos x="1279" y="352"/>
                </a:cxn>
                <a:cxn ang="0">
                  <a:pos x="1248" y="429"/>
                </a:cxn>
                <a:cxn ang="0">
                  <a:pos x="780" y="539"/>
                </a:cxn>
                <a:cxn ang="0">
                  <a:pos x="928" y="530"/>
                </a:cxn>
                <a:cxn ang="0">
                  <a:pos x="975" y="515"/>
                </a:cxn>
                <a:cxn ang="0">
                  <a:pos x="1380" y="546"/>
                </a:cxn>
                <a:cxn ang="0">
                  <a:pos x="1435" y="562"/>
                </a:cxn>
                <a:cxn ang="0">
                  <a:pos x="1403" y="624"/>
                </a:cxn>
                <a:cxn ang="0">
                  <a:pos x="1185" y="640"/>
                </a:cxn>
                <a:cxn ang="0">
                  <a:pos x="1396" y="748"/>
                </a:cxn>
                <a:cxn ang="0">
                  <a:pos x="1583" y="773"/>
                </a:cxn>
                <a:cxn ang="0">
                  <a:pos x="1590" y="811"/>
                </a:cxn>
                <a:cxn ang="0">
                  <a:pos x="1435" y="937"/>
                </a:cxn>
                <a:cxn ang="0">
                  <a:pos x="1286" y="897"/>
                </a:cxn>
                <a:cxn ang="0">
                  <a:pos x="671" y="640"/>
                </a:cxn>
                <a:cxn ang="0">
                  <a:pos x="514" y="773"/>
                </a:cxn>
                <a:cxn ang="0">
                  <a:pos x="601" y="788"/>
                </a:cxn>
                <a:cxn ang="0">
                  <a:pos x="1038" y="773"/>
                </a:cxn>
                <a:cxn ang="0">
                  <a:pos x="1131" y="773"/>
                </a:cxn>
                <a:cxn ang="0">
                  <a:pos x="1131" y="1100"/>
                </a:cxn>
                <a:cxn ang="0">
                  <a:pos x="1123" y="1350"/>
                </a:cxn>
                <a:cxn ang="0">
                  <a:pos x="959" y="1366"/>
                </a:cxn>
                <a:cxn ang="0">
                  <a:pos x="788" y="1366"/>
                </a:cxn>
                <a:cxn ang="0">
                  <a:pos x="530" y="1396"/>
                </a:cxn>
                <a:cxn ang="0">
                  <a:pos x="484" y="1310"/>
                </a:cxn>
                <a:cxn ang="0">
                  <a:pos x="484" y="1061"/>
                </a:cxn>
                <a:cxn ang="0">
                  <a:pos x="484" y="804"/>
                </a:cxn>
                <a:cxn ang="0">
                  <a:pos x="234" y="913"/>
                </a:cxn>
                <a:cxn ang="0">
                  <a:pos x="24" y="874"/>
                </a:cxn>
                <a:cxn ang="0">
                  <a:pos x="0" y="796"/>
                </a:cxn>
                <a:cxn ang="0">
                  <a:pos x="281" y="741"/>
                </a:cxn>
                <a:cxn ang="0">
                  <a:pos x="523" y="640"/>
                </a:cxn>
                <a:cxn ang="0">
                  <a:pos x="219" y="647"/>
                </a:cxn>
                <a:cxn ang="0">
                  <a:pos x="234" y="546"/>
                </a:cxn>
                <a:cxn ang="0">
                  <a:pos x="343" y="546"/>
                </a:cxn>
                <a:cxn ang="0">
                  <a:pos x="593" y="445"/>
                </a:cxn>
                <a:cxn ang="0">
                  <a:pos x="289" y="437"/>
                </a:cxn>
                <a:cxn ang="0">
                  <a:pos x="312" y="375"/>
                </a:cxn>
                <a:cxn ang="0">
                  <a:pos x="406" y="366"/>
                </a:cxn>
                <a:cxn ang="0">
                  <a:pos x="725" y="265"/>
                </a:cxn>
                <a:cxn ang="0">
                  <a:pos x="406" y="281"/>
                </a:cxn>
                <a:cxn ang="0">
                  <a:pos x="367" y="203"/>
                </a:cxn>
                <a:cxn ang="0">
                  <a:pos x="453" y="148"/>
                </a:cxn>
                <a:cxn ang="0">
                  <a:pos x="733" y="148"/>
                </a:cxn>
                <a:cxn ang="0">
                  <a:pos x="733" y="47"/>
                </a:cxn>
                <a:cxn ang="0">
                  <a:pos x="795" y="0"/>
                </a:cxn>
                <a:cxn ang="0">
                  <a:pos x="912" y="866"/>
                </a:cxn>
                <a:cxn ang="0">
                  <a:pos x="593" y="889"/>
                </a:cxn>
                <a:cxn ang="0">
                  <a:pos x="1029" y="991"/>
                </a:cxn>
                <a:cxn ang="0">
                  <a:pos x="1022" y="874"/>
                </a:cxn>
                <a:cxn ang="0">
                  <a:pos x="718" y="1100"/>
                </a:cxn>
                <a:cxn ang="0">
                  <a:pos x="593" y="1186"/>
                </a:cxn>
                <a:cxn ang="0">
                  <a:pos x="617" y="1249"/>
                </a:cxn>
                <a:cxn ang="0">
                  <a:pos x="1006" y="1249"/>
                </a:cxn>
              </a:cxnLst>
              <a:rect l="0" t="0" r="r" b="b"/>
              <a:pathLst>
                <a:path w="1599" h="1396">
                  <a:moveTo>
                    <a:pt x="842" y="31"/>
                  </a:moveTo>
                  <a:lnTo>
                    <a:pt x="842" y="39"/>
                  </a:lnTo>
                  <a:lnTo>
                    <a:pt x="842" y="94"/>
                  </a:lnTo>
                  <a:lnTo>
                    <a:pt x="842" y="118"/>
                  </a:lnTo>
                  <a:lnTo>
                    <a:pt x="834" y="141"/>
                  </a:lnTo>
                  <a:lnTo>
                    <a:pt x="935" y="148"/>
                  </a:lnTo>
                  <a:lnTo>
                    <a:pt x="1029" y="148"/>
                  </a:lnTo>
                  <a:lnTo>
                    <a:pt x="1123" y="148"/>
                  </a:lnTo>
                  <a:lnTo>
                    <a:pt x="1216" y="141"/>
                  </a:lnTo>
                  <a:lnTo>
                    <a:pt x="1225" y="156"/>
                  </a:lnTo>
                  <a:lnTo>
                    <a:pt x="1232" y="179"/>
                  </a:lnTo>
                  <a:lnTo>
                    <a:pt x="1225" y="195"/>
                  </a:lnTo>
                  <a:lnTo>
                    <a:pt x="1216" y="211"/>
                  </a:lnTo>
                  <a:lnTo>
                    <a:pt x="1193" y="226"/>
                  </a:lnTo>
                  <a:lnTo>
                    <a:pt x="834" y="235"/>
                  </a:lnTo>
                  <a:lnTo>
                    <a:pt x="811" y="352"/>
                  </a:lnTo>
                  <a:lnTo>
                    <a:pt x="1185" y="352"/>
                  </a:lnTo>
                  <a:lnTo>
                    <a:pt x="1225" y="352"/>
                  </a:lnTo>
                  <a:lnTo>
                    <a:pt x="1263" y="352"/>
                  </a:lnTo>
                  <a:lnTo>
                    <a:pt x="1279" y="352"/>
                  </a:lnTo>
                  <a:lnTo>
                    <a:pt x="1286" y="359"/>
                  </a:lnTo>
                  <a:lnTo>
                    <a:pt x="1286" y="382"/>
                  </a:lnTo>
                  <a:lnTo>
                    <a:pt x="1279" y="406"/>
                  </a:lnTo>
                  <a:lnTo>
                    <a:pt x="1248" y="429"/>
                  </a:lnTo>
                  <a:lnTo>
                    <a:pt x="788" y="437"/>
                  </a:lnTo>
                  <a:lnTo>
                    <a:pt x="764" y="484"/>
                  </a:lnTo>
                  <a:lnTo>
                    <a:pt x="733" y="539"/>
                  </a:lnTo>
                  <a:lnTo>
                    <a:pt x="780" y="539"/>
                  </a:lnTo>
                  <a:lnTo>
                    <a:pt x="827" y="546"/>
                  </a:lnTo>
                  <a:lnTo>
                    <a:pt x="874" y="546"/>
                  </a:lnTo>
                  <a:lnTo>
                    <a:pt x="912" y="546"/>
                  </a:lnTo>
                  <a:lnTo>
                    <a:pt x="928" y="530"/>
                  </a:lnTo>
                  <a:lnTo>
                    <a:pt x="935" y="523"/>
                  </a:lnTo>
                  <a:lnTo>
                    <a:pt x="944" y="515"/>
                  </a:lnTo>
                  <a:lnTo>
                    <a:pt x="959" y="515"/>
                  </a:lnTo>
                  <a:lnTo>
                    <a:pt x="975" y="515"/>
                  </a:lnTo>
                  <a:lnTo>
                    <a:pt x="991" y="530"/>
                  </a:lnTo>
                  <a:lnTo>
                    <a:pt x="1022" y="554"/>
                  </a:lnTo>
                  <a:lnTo>
                    <a:pt x="1372" y="546"/>
                  </a:lnTo>
                  <a:lnTo>
                    <a:pt x="1380" y="546"/>
                  </a:lnTo>
                  <a:lnTo>
                    <a:pt x="1396" y="546"/>
                  </a:lnTo>
                  <a:lnTo>
                    <a:pt x="1412" y="546"/>
                  </a:lnTo>
                  <a:lnTo>
                    <a:pt x="1427" y="546"/>
                  </a:lnTo>
                  <a:lnTo>
                    <a:pt x="1435" y="562"/>
                  </a:lnTo>
                  <a:lnTo>
                    <a:pt x="1435" y="586"/>
                  </a:lnTo>
                  <a:lnTo>
                    <a:pt x="1435" y="593"/>
                  </a:lnTo>
                  <a:lnTo>
                    <a:pt x="1427" y="601"/>
                  </a:lnTo>
                  <a:lnTo>
                    <a:pt x="1403" y="624"/>
                  </a:lnTo>
                  <a:lnTo>
                    <a:pt x="1372" y="640"/>
                  </a:lnTo>
                  <a:lnTo>
                    <a:pt x="1295" y="640"/>
                  </a:lnTo>
                  <a:lnTo>
                    <a:pt x="1216" y="640"/>
                  </a:lnTo>
                  <a:lnTo>
                    <a:pt x="1185" y="640"/>
                  </a:lnTo>
                  <a:lnTo>
                    <a:pt x="1146" y="640"/>
                  </a:lnTo>
                  <a:lnTo>
                    <a:pt x="1239" y="694"/>
                  </a:lnTo>
                  <a:lnTo>
                    <a:pt x="1342" y="734"/>
                  </a:lnTo>
                  <a:lnTo>
                    <a:pt x="1396" y="748"/>
                  </a:lnTo>
                  <a:lnTo>
                    <a:pt x="1450" y="764"/>
                  </a:lnTo>
                  <a:lnTo>
                    <a:pt x="1505" y="773"/>
                  </a:lnTo>
                  <a:lnTo>
                    <a:pt x="1567" y="773"/>
                  </a:lnTo>
                  <a:lnTo>
                    <a:pt x="1583" y="773"/>
                  </a:lnTo>
                  <a:lnTo>
                    <a:pt x="1590" y="773"/>
                  </a:lnTo>
                  <a:lnTo>
                    <a:pt x="1590" y="780"/>
                  </a:lnTo>
                  <a:lnTo>
                    <a:pt x="1599" y="788"/>
                  </a:lnTo>
                  <a:lnTo>
                    <a:pt x="1590" y="811"/>
                  </a:lnTo>
                  <a:lnTo>
                    <a:pt x="1583" y="827"/>
                  </a:lnTo>
                  <a:lnTo>
                    <a:pt x="1544" y="881"/>
                  </a:lnTo>
                  <a:lnTo>
                    <a:pt x="1489" y="913"/>
                  </a:lnTo>
                  <a:lnTo>
                    <a:pt x="1435" y="937"/>
                  </a:lnTo>
                  <a:lnTo>
                    <a:pt x="1372" y="944"/>
                  </a:lnTo>
                  <a:lnTo>
                    <a:pt x="1326" y="937"/>
                  </a:lnTo>
                  <a:lnTo>
                    <a:pt x="1302" y="921"/>
                  </a:lnTo>
                  <a:lnTo>
                    <a:pt x="1286" y="897"/>
                  </a:lnTo>
                  <a:lnTo>
                    <a:pt x="1139" y="757"/>
                  </a:lnTo>
                  <a:lnTo>
                    <a:pt x="1068" y="694"/>
                  </a:lnTo>
                  <a:lnTo>
                    <a:pt x="991" y="640"/>
                  </a:lnTo>
                  <a:lnTo>
                    <a:pt x="671" y="640"/>
                  </a:lnTo>
                  <a:lnTo>
                    <a:pt x="585" y="703"/>
                  </a:lnTo>
                  <a:lnTo>
                    <a:pt x="491" y="773"/>
                  </a:lnTo>
                  <a:lnTo>
                    <a:pt x="507" y="773"/>
                  </a:lnTo>
                  <a:lnTo>
                    <a:pt x="514" y="773"/>
                  </a:lnTo>
                  <a:lnTo>
                    <a:pt x="530" y="773"/>
                  </a:lnTo>
                  <a:lnTo>
                    <a:pt x="546" y="773"/>
                  </a:lnTo>
                  <a:lnTo>
                    <a:pt x="577" y="773"/>
                  </a:lnTo>
                  <a:lnTo>
                    <a:pt x="601" y="788"/>
                  </a:lnTo>
                  <a:lnTo>
                    <a:pt x="710" y="773"/>
                  </a:lnTo>
                  <a:lnTo>
                    <a:pt x="819" y="773"/>
                  </a:lnTo>
                  <a:lnTo>
                    <a:pt x="928" y="773"/>
                  </a:lnTo>
                  <a:lnTo>
                    <a:pt x="1038" y="773"/>
                  </a:lnTo>
                  <a:lnTo>
                    <a:pt x="1052" y="773"/>
                  </a:lnTo>
                  <a:lnTo>
                    <a:pt x="1076" y="773"/>
                  </a:lnTo>
                  <a:lnTo>
                    <a:pt x="1099" y="773"/>
                  </a:lnTo>
                  <a:lnTo>
                    <a:pt x="1131" y="773"/>
                  </a:lnTo>
                  <a:lnTo>
                    <a:pt x="1146" y="788"/>
                  </a:lnTo>
                  <a:lnTo>
                    <a:pt x="1154" y="820"/>
                  </a:lnTo>
                  <a:lnTo>
                    <a:pt x="1139" y="952"/>
                  </a:lnTo>
                  <a:lnTo>
                    <a:pt x="1131" y="1100"/>
                  </a:lnTo>
                  <a:lnTo>
                    <a:pt x="1131" y="1202"/>
                  </a:lnTo>
                  <a:lnTo>
                    <a:pt x="1131" y="1303"/>
                  </a:lnTo>
                  <a:lnTo>
                    <a:pt x="1131" y="1319"/>
                  </a:lnTo>
                  <a:lnTo>
                    <a:pt x="1123" y="1350"/>
                  </a:lnTo>
                  <a:lnTo>
                    <a:pt x="1099" y="1366"/>
                  </a:lnTo>
                  <a:lnTo>
                    <a:pt x="1068" y="1373"/>
                  </a:lnTo>
                  <a:lnTo>
                    <a:pt x="1022" y="1366"/>
                  </a:lnTo>
                  <a:lnTo>
                    <a:pt x="959" y="1366"/>
                  </a:lnTo>
                  <a:lnTo>
                    <a:pt x="889" y="1366"/>
                  </a:lnTo>
                  <a:lnTo>
                    <a:pt x="874" y="1366"/>
                  </a:lnTo>
                  <a:lnTo>
                    <a:pt x="858" y="1366"/>
                  </a:lnTo>
                  <a:lnTo>
                    <a:pt x="788" y="1366"/>
                  </a:lnTo>
                  <a:lnTo>
                    <a:pt x="725" y="1366"/>
                  </a:lnTo>
                  <a:lnTo>
                    <a:pt x="624" y="1373"/>
                  </a:lnTo>
                  <a:lnTo>
                    <a:pt x="577" y="1380"/>
                  </a:lnTo>
                  <a:lnTo>
                    <a:pt x="530" y="1396"/>
                  </a:lnTo>
                  <a:lnTo>
                    <a:pt x="507" y="1389"/>
                  </a:lnTo>
                  <a:lnTo>
                    <a:pt x="484" y="1366"/>
                  </a:lnTo>
                  <a:lnTo>
                    <a:pt x="484" y="1334"/>
                  </a:lnTo>
                  <a:lnTo>
                    <a:pt x="484" y="1310"/>
                  </a:lnTo>
                  <a:lnTo>
                    <a:pt x="484" y="1209"/>
                  </a:lnTo>
                  <a:lnTo>
                    <a:pt x="484" y="1108"/>
                  </a:lnTo>
                  <a:lnTo>
                    <a:pt x="484" y="1085"/>
                  </a:lnTo>
                  <a:lnTo>
                    <a:pt x="484" y="1061"/>
                  </a:lnTo>
                  <a:lnTo>
                    <a:pt x="484" y="1038"/>
                  </a:lnTo>
                  <a:lnTo>
                    <a:pt x="484" y="928"/>
                  </a:lnTo>
                  <a:lnTo>
                    <a:pt x="484" y="820"/>
                  </a:lnTo>
                  <a:lnTo>
                    <a:pt x="484" y="804"/>
                  </a:lnTo>
                  <a:lnTo>
                    <a:pt x="500" y="780"/>
                  </a:lnTo>
                  <a:lnTo>
                    <a:pt x="413" y="835"/>
                  </a:lnTo>
                  <a:lnTo>
                    <a:pt x="327" y="881"/>
                  </a:lnTo>
                  <a:lnTo>
                    <a:pt x="234" y="913"/>
                  </a:lnTo>
                  <a:lnTo>
                    <a:pt x="140" y="937"/>
                  </a:lnTo>
                  <a:lnTo>
                    <a:pt x="93" y="928"/>
                  </a:lnTo>
                  <a:lnTo>
                    <a:pt x="55" y="905"/>
                  </a:lnTo>
                  <a:lnTo>
                    <a:pt x="24" y="874"/>
                  </a:lnTo>
                  <a:lnTo>
                    <a:pt x="8" y="827"/>
                  </a:lnTo>
                  <a:lnTo>
                    <a:pt x="8" y="820"/>
                  </a:lnTo>
                  <a:lnTo>
                    <a:pt x="0" y="811"/>
                  </a:lnTo>
                  <a:lnTo>
                    <a:pt x="0" y="796"/>
                  </a:lnTo>
                  <a:lnTo>
                    <a:pt x="8" y="780"/>
                  </a:lnTo>
                  <a:lnTo>
                    <a:pt x="16" y="773"/>
                  </a:lnTo>
                  <a:lnTo>
                    <a:pt x="149" y="757"/>
                  </a:lnTo>
                  <a:lnTo>
                    <a:pt x="281" y="741"/>
                  </a:lnTo>
                  <a:lnTo>
                    <a:pt x="351" y="725"/>
                  </a:lnTo>
                  <a:lnTo>
                    <a:pt x="406" y="703"/>
                  </a:lnTo>
                  <a:lnTo>
                    <a:pt x="468" y="671"/>
                  </a:lnTo>
                  <a:lnTo>
                    <a:pt x="523" y="640"/>
                  </a:lnTo>
                  <a:lnTo>
                    <a:pt x="491" y="640"/>
                  </a:lnTo>
                  <a:lnTo>
                    <a:pt x="367" y="647"/>
                  </a:lnTo>
                  <a:lnTo>
                    <a:pt x="250" y="663"/>
                  </a:lnTo>
                  <a:lnTo>
                    <a:pt x="219" y="647"/>
                  </a:lnTo>
                  <a:lnTo>
                    <a:pt x="196" y="632"/>
                  </a:lnTo>
                  <a:lnTo>
                    <a:pt x="196" y="617"/>
                  </a:lnTo>
                  <a:lnTo>
                    <a:pt x="203" y="577"/>
                  </a:lnTo>
                  <a:lnTo>
                    <a:pt x="234" y="546"/>
                  </a:lnTo>
                  <a:lnTo>
                    <a:pt x="250" y="546"/>
                  </a:lnTo>
                  <a:lnTo>
                    <a:pt x="257" y="546"/>
                  </a:lnTo>
                  <a:lnTo>
                    <a:pt x="297" y="546"/>
                  </a:lnTo>
                  <a:lnTo>
                    <a:pt x="343" y="546"/>
                  </a:lnTo>
                  <a:lnTo>
                    <a:pt x="608" y="539"/>
                  </a:lnTo>
                  <a:lnTo>
                    <a:pt x="647" y="492"/>
                  </a:lnTo>
                  <a:lnTo>
                    <a:pt x="671" y="445"/>
                  </a:lnTo>
                  <a:lnTo>
                    <a:pt x="593" y="445"/>
                  </a:lnTo>
                  <a:lnTo>
                    <a:pt x="468" y="445"/>
                  </a:lnTo>
                  <a:lnTo>
                    <a:pt x="336" y="460"/>
                  </a:lnTo>
                  <a:lnTo>
                    <a:pt x="312" y="453"/>
                  </a:lnTo>
                  <a:lnTo>
                    <a:pt x="289" y="437"/>
                  </a:lnTo>
                  <a:lnTo>
                    <a:pt x="289" y="429"/>
                  </a:lnTo>
                  <a:lnTo>
                    <a:pt x="281" y="422"/>
                  </a:lnTo>
                  <a:lnTo>
                    <a:pt x="289" y="398"/>
                  </a:lnTo>
                  <a:lnTo>
                    <a:pt x="312" y="375"/>
                  </a:lnTo>
                  <a:lnTo>
                    <a:pt x="327" y="366"/>
                  </a:lnTo>
                  <a:lnTo>
                    <a:pt x="351" y="359"/>
                  </a:lnTo>
                  <a:lnTo>
                    <a:pt x="383" y="366"/>
                  </a:lnTo>
                  <a:lnTo>
                    <a:pt x="406" y="366"/>
                  </a:lnTo>
                  <a:lnTo>
                    <a:pt x="413" y="366"/>
                  </a:lnTo>
                  <a:lnTo>
                    <a:pt x="702" y="366"/>
                  </a:lnTo>
                  <a:lnTo>
                    <a:pt x="718" y="320"/>
                  </a:lnTo>
                  <a:lnTo>
                    <a:pt x="725" y="265"/>
                  </a:lnTo>
                  <a:lnTo>
                    <a:pt x="624" y="265"/>
                  </a:lnTo>
                  <a:lnTo>
                    <a:pt x="514" y="265"/>
                  </a:lnTo>
                  <a:lnTo>
                    <a:pt x="460" y="273"/>
                  </a:lnTo>
                  <a:lnTo>
                    <a:pt x="406" y="281"/>
                  </a:lnTo>
                  <a:lnTo>
                    <a:pt x="383" y="273"/>
                  </a:lnTo>
                  <a:lnTo>
                    <a:pt x="359" y="249"/>
                  </a:lnTo>
                  <a:lnTo>
                    <a:pt x="359" y="242"/>
                  </a:lnTo>
                  <a:lnTo>
                    <a:pt x="367" y="203"/>
                  </a:lnTo>
                  <a:lnTo>
                    <a:pt x="383" y="164"/>
                  </a:lnTo>
                  <a:lnTo>
                    <a:pt x="398" y="148"/>
                  </a:lnTo>
                  <a:lnTo>
                    <a:pt x="421" y="148"/>
                  </a:lnTo>
                  <a:lnTo>
                    <a:pt x="453" y="148"/>
                  </a:lnTo>
                  <a:lnTo>
                    <a:pt x="484" y="148"/>
                  </a:lnTo>
                  <a:lnTo>
                    <a:pt x="546" y="148"/>
                  </a:lnTo>
                  <a:lnTo>
                    <a:pt x="608" y="148"/>
                  </a:lnTo>
                  <a:lnTo>
                    <a:pt x="733" y="148"/>
                  </a:lnTo>
                  <a:lnTo>
                    <a:pt x="733" y="132"/>
                  </a:lnTo>
                  <a:lnTo>
                    <a:pt x="733" y="118"/>
                  </a:lnTo>
                  <a:lnTo>
                    <a:pt x="733" y="86"/>
                  </a:lnTo>
                  <a:lnTo>
                    <a:pt x="733" y="47"/>
                  </a:lnTo>
                  <a:lnTo>
                    <a:pt x="741" y="24"/>
                  </a:lnTo>
                  <a:lnTo>
                    <a:pt x="757" y="0"/>
                  </a:lnTo>
                  <a:lnTo>
                    <a:pt x="772" y="0"/>
                  </a:lnTo>
                  <a:lnTo>
                    <a:pt x="795" y="0"/>
                  </a:lnTo>
                  <a:lnTo>
                    <a:pt x="819" y="8"/>
                  </a:lnTo>
                  <a:lnTo>
                    <a:pt x="842" y="24"/>
                  </a:lnTo>
                  <a:lnTo>
                    <a:pt x="842" y="31"/>
                  </a:lnTo>
                  <a:close/>
                  <a:moveTo>
                    <a:pt x="912" y="866"/>
                  </a:moveTo>
                  <a:lnTo>
                    <a:pt x="804" y="866"/>
                  </a:lnTo>
                  <a:lnTo>
                    <a:pt x="702" y="866"/>
                  </a:lnTo>
                  <a:lnTo>
                    <a:pt x="593" y="881"/>
                  </a:lnTo>
                  <a:lnTo>
                    <a:pt x="593" y="889"/>
                  </a:lnTo>
                  <a:lnTo>
                    <a:pt x="593" y="1006"/>
                  </a:lnTo>
                  <a:lnTo>
                    <a:pt x="1029" y="1014"/>
                  </a:lnTo>
                  <a:lnTo>
                    <a:pt x="1029" y="999"/>
                  </a:lnTo>
                  <a:lnTo>
                    <a:pt x="1029" y="991"/>
                  </a:lnTo>
                  <a:lnTo>
                    <a:pt x="1029" y="952"/>
                  </a:lnTo>
                  <a:lnTo>
                    <a:pt x="1029" y="913"/>
                  </a:lnTo>
                  <a:lnTo>
                    <a:pt x="1029" y="889"/>
                  </a:lnTo>
                  <a:lnTo>
                    <a:pt x="1022" y="874"/>
                  </a:lnTo>
                  <a:lnTo>
                    <a:pt x="912" y="866"/>
                  </a:lnTo>
                  <a:close/>
                  <a:moveTo>
                    <a:pt x="1029" y="1100"/>
                  </a:moveTo>
                  <a:lnTo>
                    <a:pt x="850" y="1100"/>
                  </a:lnTo>
                  <a:lnTo>
                    <a:pt x="718" y="1100"/>
                  </a:lnTo>
                  <a:lnTo>
                    <a:pt x="655" y="1108"/>
                  </a:lnTo>
                  <a:lnTo>
                    <a:pt x="593" y="1116"/>
                  </a:lnTo>
                  <a:lnTo>
                    <a:pt x="593" y="1155"/>
                  </a:lnTo>
                  <a:lnTo>
                    <a:pt x="593" y="1186"/>
                  </a:lnTo>
                  <a:lnTo>
                    <a:pt x="593" y="1217"/>
                  </a:lnTo>
                  <a:lnTo>
                    <a:pt x="593" y="1249"/>
                  </a:lnTo>
                  <a:lnTo>
                    <a:pt x="608" y="1249"/>
                  </a:lnTo>
                  <a:lnTo>
                    <a:pt x="617" y="1249"/>
                  </a:lnTo>
                  <a:lnTo>
                    <a:pt x="694" y="1249"/>
                  </a:lnTo>
                  <a:lnTo>
                    <a:pt x="772" y="1249"/>
                  </a:lnTo>
                  <a:lnTo>
                    <a:pt x="889" y="1249"/>
                  </a:lnTo>
                  <a:lnTo>
                    <a:pt x="1006" y="1249"/>
                  </a:lnTo>
                  <a:lnTo>
                    <a:pt x="1029" y="1249"/>
                  </a:lnTo>
                  <a:lnTo>
                    <a:pt x="1029" y="1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4" name="Freeform 444"/>
            <p:cNvSpPr>
              <a:spLocks/>
            </p:cNvSpPr>
            <p:nvPr/>
          </p:nvSpPr>
          <p:spPr bwMode="auto">
            <a:xfrm>
              <a:off x="4386" y="1350"/>
              <a:ext cx="62" cy="35"/>
            </a:xfrm>
            <a:custGeom>
              <a:avLst/>
              <a:gdLst/>
              <a:ahLst/>
              <a:cxnLst>
                <a:cxn ang="0">
                  <a:pos x="0" y="506"/>
                </a:cxn>
                <a:cxn ang="0">
                  <a:pos x="62" y="499"/>
                </a:cxn>
                <a:cxn ang="0">
                  <a:pos x="210" y="475"/>
                </a:cxn>
                <a:cxn ang="0">
                  <a:pos x="288" y="452"/>
                </a:cxn>
                <a:cxn ang="0">
                  <a:pos x="367" y="421"/>
                </a:cxn>
                <a:cxn ang="0">
                  <a:pos x="437" y="382"/>
                </a:cxn>
                <a:cxn ang="0">
                  <a:pos x="460" y="358"/>
                </a:cxn>
                <a:cxn ang="0">
                  <a:pos x="475" y="335"/>
                </a:cxn>
                <a:cxn ang="0">
                  <a:pos x="507" y="288"/>
                </a:cxn>
                <a:cxn ang="0">
                  <a:pos x="538" y="264"/>
                </a:cxn>
                <a:cxn ang="0">
                  <a:pos x="569" y="241"/>
                </a:cxn>
                <a:cxn ang="0">
                  <a:pos x="600" y="234"/>
                </a:cxn>
                <a:cxn ang="0">
                  <a:pos x="655" y="218"/>
                </a:cxn>
                <a:cxn ang="0">
                  <a:pos x="671" y="210"/>
                </a:cxn>
                <a:cxn ang="0">
                  <a:pos x="671" y="194"/>
                </a:cxn>
                <a:cxn ang="0">
                  <a:pos x="655" y="171"/>
                </a:cxn>
                <a:cxn ang="0">
                  <a:pos x="647" y="155"/>
                </a:cxn>
                <a:cxn ang="0">
                  <a:pos x="608" y="131"/>
                </a:cxn>
                <a:cxn ang="0">
                  <a:pos x="577" y="108"/>
                </a:cxn>
                <a:cxn ang="0">
                  <a:pos x="569" y="101"/>
                </a:cxn>
                <a:cxn ang="0">
                  <a:pos x="577" y="85"/>
                </a:cxn>
                <a:cxn ang="0">
                  <a:pos x="600" y="70"/>
                </a:cxn>
                <a:cxn ang="0">
                  <a:pos x="655" y="54"/>
                </a:cxn>
                <a:cxn ang="0">
                  <a:pos x="795" y="14"/>
                </a:cxn>
                <a:cxn ang="0">
                  <a:pos x="928" y="0"/>
                </a:cxn>
                <a:cxn ang="0">
                  <a:pos x="966" y="0"/>
                </a:cxn>
                <a:cxn ang="0">
                  <a:pos x="975" y="7"/>
                </a:cxn>
                <a:cxn ang="0">
                  <a:pos x="982" y="14"/>
                </a:cxn>
                <a:cxn ang="0">
                  <a:pos x="975" y="30"/>
                </a:cxn>
                <a:cxn ang="0">
                  <a:pos x="959" y="61"/>
                </a:cxn>
                <a:cxn ang="0">
                  <a:pos x="904" y="140"/>
                </a:cxn>
                <a:cxn ang="0">
                  <a:pos x="865" y="187"/>
                </a:cxn>
                <a:cxn ang="0">
                  <a:pos x="818" y="225"/>
                </a:cxn>
                <a:cxn ang="0">
                  <a:pos x="772" y="264"/>
                </a:cxn>
                <a:cxn ang="0">
                  <a:pos x="717" y="288"/>
                </a:cxn>
                <a:cxn ang="0">
                  <a:pos x="631" y="327"/>
                </a:cxn>
                <a:cxn ang="0">
                  <a:pos x="577" y="366"/>
                </a:cxn>
                <a:cxn ang="0">
                  <a:pos x="545" y="397"/>
                </a:cxn>
                <a:cxn ang="0">
                  <a:pos x="514" y="444"/>
                </a:cxn>
                <a:cxn ang="0">
                  <a:pos x="483" y="475"/>
                </a:cxn>
                <a:cxn ang="0">
                  <a:pos x="421" y="506"/>
                </a:cxn>
                <a:cxn ang="0">
                  <a:pos x="343" y="538"/>
                </a:cxn>
                <a:cxn ang="0">
                  <a:pos x="257" y="561"/>
                </a:cxn>
                <a:cxn ang="0">
                  <a:pos x="171" y="569"/>
                </a:cxn>
                <a:cxn ang="0">
                  <a:pos x="93" y="569"/>
                </a:cxn>
                <a:cxn ang="0">
                  <a:pos x="54" y="561"/>
                </a:cxn>
                <a:cxn ang="0">
                  <a:pos x="31" y="553"/>
                </a:cxn>
                <a:cxn ang="0">
                  <a:pos x="7" y="529"/>
                </a:cxn>
                <a:cxn ang="0">
                  <a:pos x="0" y="506"/>
                </a:cxn>
              </a:cxnLst>
              <a:rect l="0" t="0" r="r" b="b"/>
              <a:pathLst>
                <a:path w="982" h="569">
                  <a:moveTo>
                    <a:pt x="0" y="506"/>
                  </a:moveTo>
                  <a:lnTo>
                    <a:pt x="62" y="499"/>
                  </a:lnTo>
                  <a:lnTo>
                    <a:pt x="210" y="475"/>
                  </a:lnTo>
                  <a:lnTo>
                    <a:pt x="288" y="452"/>
                  </a:lnTo>
                  <a:lnTo>
                    <a:pt x="367" y="421"/>
                  </a:lnTo>
                  <a:lnTo>
                    <a:pt x="437" y="382"/>
                  </a:lnTo>
                  <a:lnTo>
                    <a:pt x="460" y="358"/>
                  </a:lnTo>
                  <a:lnTo>
                    <a:pt x="475" y="335"/>
                  </a:lnTo>
                  <a:lnTo>
                    <a:pt x="507" y="288"/>
                  </a:lnTo>
                  <a:lnTo>
                    <a:pt x="538" y="264"/>
                  </a:lnTo>
                  <a:lnTo>
                    <a:pt x="569" y="241"/>
                  </a:lnTo>
                  <a:lnTo>
                    <a:pt x="600" y="234"/>
                  </a:lnTo>
                  <a:lnTo>
                    <a:pt x="655" y="218"/>
                  </a:lnTo>
                  <a:lnTo>
                    <a:pt x="671" y="210"/>
                  </a:lnTo>
                  <a:lnTo>
                    <a:pt x="671" y="194"/>
                  </a:lnTo>
                  <a:lnTo>
                    <a:pt x="655" y="171"/>
                  </a:lnTo>
                  <a:lnTo>
                    <a:pt x="647" y="155"/>
                  </a:lnTo>
                  <a:lnTo>
                    <a:pt x="608" y="131"/>
                  </a:lnTo>
                  <a:lnTo>
                    <a:pt x="577" y="108"/>
                  </a:lnTo>
                  <a:lnTo>
                    <a:pt x="569" y="101"/>
                  </a:lnTo>
                  <a:lnTo>
                    <a:pt x="577" y="85"/>
                  </a:lnTo>
                  <a:lnTo>
                    <a:pt x="600" y="70"/>
                  </a:lnTo>
                  <a:lnTo>
                    <a:pt x="655" y="54"/>
                  </a:lnTo>
                  <a:lnTo>
                    <a:pt x="795" y="14"/>
                  </a:lnTo>
                  <a:lnTo>
                    <a:pt x="928" y="0"/>
                  </a:lnTo>
                  <a:lnTo>
                    <a:pt x="966" y="0"/>
                  </a:lnTo>
                  <a:lnTo>
                    <a:pt x="975" y="7"/>
                  </a:lnTo>
                  <a:lnTo>
                    <a:pt x="982" y="14"/>
                  </a:lnTo>
                  <a:lnTo>
                    <a:pt x="975" y="30"/>
                  </a:lnTo>
                  <a:lnTo>
                    <a:pt x="959" y="61"/>
                  </a:lnTo>
                  <a:lnTo>
                    <a:pt x="904" y="140"/>
                  </a:lnTo>
                  <a:lnTo>
                    <a:pt x="865" y="187"/>
                  </a:lnTo>
                  <a:lnTo>
                    <a:pt x="818" y="225"/>
                  </a:lnTo>
                  <a:lnTo>
                    <a:pt x="772" y="264"/>
                  </a:lnTo>
                  <a:lnTo>
                    <a:pt x="717" y="288"/>
                  </a:lnTo>
                  <a:lnTo>
                    <a:pt x="631" y="327"/>
                  </a:lnTo>
                  <a:lnTo>
                    <a:pt x="577" y="366"/>
                  </a:lnTo>
                  <a:lnTo>
                    <a:pt x="545" y="397"/>
                  </a:lnTo>
                  <a:lnTo>
                    <a:pt x="514" y="444"/>
                  </a:lnTo>
                  <a:lnTo>
                    <a:pt x="483" y="475"/>
                  </a:lnTo>
                  <a:lnTo>
                    <a:pt x="421" y="506"/>
                  </a:lnTo>
                  <a:lnTo>
                    <a:pt x="343" y="538"/>
                  </a:lnTo>
                  <a:lnTo>
                    <a:pt x="257" y="561"/>
                  </a:lnTo>
                  <a:lnTo>
                    <a:pt x="171" y="569"/>
                  </a:lnTo>
                  <a:lnTo>
                    <a:pt x="93" y="569"/>
                  </a:lnTo>
                  <a:lnTo>
                    <a:pt x="54" y="561"/>
                  </a:lnTo>
                  <a:lnTo>
                    <a:pt x="31" y="553"/>
                  </a:lnTo>
                  <a:lnTo>
                    <a:pt x="7" y="529"/>
                  </a:lnTo>
                  <a:lnTo>
                    <a:pt x="0" y="506"/>
                  </a:lnTo>
                  <a:close/>
                </a:path>
              </a:pathLst>
            </a:custGeom>
            <a:solidFill>
              <a:srgbClr val="4445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567" name="Group 447"/>
          <p:cNvGrpSpPr>
            <a:grpSpLocks noChangeAspect="1"/>
          </p:cNvGrpSpPr>
          <p:nvPr/>
        </p:nvGrpSpPr>
        <p:grpSpPr bwMode="auto">
          <a:xfrm>
            <a:off x="611188" y="4076700"/>
            <a:ext cx="2160587" cy="2413000"/>
            <a:chOff x="385" y="2568"/>
            <a:chExt cx="1361" cy="1520"/>
          </a:xfrm>
        </p:grpSpPr>
        <p:sp>
          <p:nvSpPr>
            <p:cNvPr id="5566" name="AutoShape 446"/>
            <p:cNvSpPr>
              <a:spLocks noChangeAspect="1" noChangeArrowheads="1" noTextEdit="1"/>
            </p:cNvSpPr>
            <p:nvPr/>
          </p:nvSpPr>
          <p:spPr bwMode="auto">
            <a:xfrm>
              <a:off x="385" y="2568"/>
              <a:ext cx="1361" cy="15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768" name="Group 648"/>
            <p:cNvGrpSpPr>
              <a:grpSpLocks/>
            </p:cNvGrpSpPr>
            <p:nvPr/>
          </p:nvGrpSpPr>
          <p:grpSpPr bwMode="auto">
            <a:xfrm>
              <a:off x="385" y="2604"/>
              <a:ext cx="1361" cy="1433"/>
              <a:chOff x="385" y="2604"/>
              <a:chExt cx="1361" cy="1433"/>
            </a:xfrm>
          </p:grpSpPr>
          <p:sp>
            <p:nvSpPr>
              <p:cNvPr id="5568" name="Freeform 448"/>
              <p:cNvSpPr>
                <a:spLocks/>
              </p:cNvSpPr>
              <p:nvPr/>
            </p:nvSpPr>
            <p:spPr bwMode="auto">
              <a:xfrm>
                <a:off x="642" y="2775"/>
                <a:ext cx="79" cy="80"/>
              </a:xfrm>
              <a:custGeom>
                <a:avLst/>
                <a:gdLst/>
                <a:ahLst/>
                <a:cxnLst>
                  <a:cxn ang="0">
                    <a:pos x="867" y="441"/>
                  </a:cxn>
                  <a:cxn ang="0">
                    <a:pos x="867" y="482"/>
                  </a:cxn>
                  <a:cxn ang="0">
                    <a:pos x="860" y="529"/>
                  </a:cxn>
                  <a:cxn ang="0">
                    <a:pos x="846" y="570"/>
                  </a:cxn>
                  <a:cxn ang="0">
                    <a:pos x="833" y="610"/>
                  </a:cxn>
                  <a:cxn ang="0">
                    <a:pos x="819" y="644"/>
                  </a:cxn>
                  <a:cxn ang="0">
                    <a:pos x="792" y="685"/>
                  </a:cxn>
                  <a:cxn ang="0">
                    <a:pos x="745" y="746"/>
                  </a:cxn>
                  <a:cxn ang="0">
                    <a:pos x="677" y="801"/>
                  </a:cxn>
                  <a:cxn ang="0">
                    <a:pos x="643" y="820"/>
                  </a:cxn>
                  <a:cxn ang="0">
                    <a:pos x="603" y="841"/>
                  </a:cxn>
                  <a:cxn ang="0">
                    <a:pos x="562" y="855"/>
                  </a:cxn>
                  <a:cxn ang="0">
                    <a:pos x="522" y="868"/>
                  </a:cxn>
                  <a:cxn ang="0">
                    <a:pos x="481" y="875"/>
                  </a:cxn>
                  <a:cxn ang="0">
                    <a:pos x="433" y="875"/>
                  </a:cxn>
                  <a:cxn ang="0">
                    <a:pos x="392" y="875"/>
                  </a:cxn>
                  <a:cxn ang="0">
                    <a:pos x="345" y="868"/>
                  </a:cxn>
                  <a:cxn ang="0">
                    <a:pos x="304" y="855"/>
                  </a:cxn>
                  <a:cxn ang="0">
                    <a:pos x="264" y="841"/>
                  </a:cxn>
                  <a:cxn ang="0">
                    <a:pos x="223" y="820"/>
                  </a:cxn>
                  <a:cxn ang="0">
                    <a:pos x="190" y="801"/>
                  </a:cxn>
                  <a:cxn ang="0">
                    <a:pos x="128" y="746"/>
                  </a:cxn>
                  <a:cxn ang="0">
                    <a:pos x="74" y="685"/>
                  </a:cxn>
                  <a:cxn ang="0">
                    <a:pos x="54" y="644"/>
                  </a:cxn>
                  <a:cxn ang="0">
                    <a:pos x="34" y="610"/>
                  </a:cxn>
                  <a:cxn ang="0">
                    <a:pos x="20" y="570"/>
                  </a:cxn>
                  <a:cxn ang="0">
                    <a:pos x="7" y="529"/>
                  </a:cxn>
                  <a:cxn ang="0">
                    <a:pos x="0" y="482"/>
                  </a:cxn>
                  <a:cxn ang="0">
                    <a:pos x="0" y="441"/>
                  </a:cxn>
                  <a:cxn ang="0">
                    <a:pos x="0" y="393"/>
                  </a:cxn>
                  <a:cxn ang="0">
                    <a:pos x="7" y="352"/>
                  </a:cxn>
                  <a:cxn ang="0">
                    <a:pos x="20" y="313"/>
                  </a:cxn>
                  <a:cxn ang="0">
                    <a:pos x="34" y="272"/>
                  </a:cxn>
                  <a:cxn ang="0">
                    <a:pos x="54" y="231"/>
                  </a:cxn>
                  <a:cxn ang="0">
                    <a:pos x="74" y="197"/>
                  </a:cxn>
                  <a:cxn ang="0">
                    <a:pos x="128" y="129"/>
                  </a:cxn>
                  <a:cxn ang="0">
                    <a:pos x="190" y="74"/>
                  </a:cxn>
                  <a:cxn ang="0">
                    <a:pos x="223" y="54"/>
                  </a:cxn>
                  <a:cxn ang="0">
                    <a:pos x="264" y="41"/>
                  </a:cxn>
                  <a:cxn ang="0">
                    <a:pos x="304" y="20"/>
                  </a:cxn>
                  <a:cxn ang="0">
                    <a:pos x="345" y="14"/>
                  </a:cxn>
                  <a:cxn ang="0">
                    <a:pos x="392" y="7"/>
                  </a:cxn>
                  <a:cxn ang="0">
                    <a:pos x="433" y="0"/>
                  </a:cxn>
                  <a:cxn ang="0">
                    <a:pos x="481" y="7"/>
                  </a:cxn>
                  <a:cxn ang="0">
                    <a:pos x="522" y="14"/>
                  </a:cxn>
                  <a:cxn ang="0">
                    <a:pos x="562" y="20"/>
                  </a:cxn>
                  <a:cxn ang="0">
                    <a:pos x="603" y="41"/>
                  </a:cxn>
                  <a:cxn ang="0">
                    <a:pos x="643" y="54"/>
                  </a:cxn>
                  <a:cxn ang="0">
                    <a:pos x="677" y="74"/>
                  </a:cxn>
                  <a:cxn ang="0">
                    <a:pos x="745" y="129"/>
                  </a:cxn>
                  <a:cxn ang="0">
                    <a:pos x="792" y="197"/>
                  </a:cxn>
                  <a:cxn ang="0">
                    <a:pos x="819" y="231"/>
                  </a:cxn>
                  <a:cxn ang="0">
                    <a:pos x="833" y="272"/>
                  </a:cxn>
                  <a:cxn ang="0">
                    <a:pos x="846" y="313"/>
                  </a:cxn>
                  <a:cxn ang="0">
                    <a:pos x="860" y="352"/>
                  </a:cxn>
                  <a:cxn ang="0">
                    <a:pos x="867" y="393"/>
                  </a:cxn>
                  <a:cxn ang="0">
                    <a:pos x="867" y="441"/>
                  </a:cxn>
                </a:cxnLst>
                <a:rect l="0" t="0" r="r" b="b"/>
                <a:pathLst>
                  <a:path w="867" h="875">
                    <a:moveTo>
                      <a:pt x="867" y="441"/>
                    </a:moveTo>
                    <a:lnTo>
                      <a:pt x="867" y="482"/>
                    </a:lnTo>
                    <a:lnTo>
                      <a:pt x="860" y="529"/>
                    </a:lnTo>
                    <a:lnTo>
                      <a:pt x="846" y="570"/>
                    </a:lnTo>
                    <a:lnTo>
                      <a:pt x="833" y="610"/>
                    </a:lnTo>
                    <a:lnTo>
                      <a:pt x="819" y="644"/>
                    </a:lnTo>
                    <a:lnTo>
                      <a:pt x="792" y="685"/>
                    </a:lnTo>
                    <a:lnTo>
                      <a:pt x="745" y="746"/>
                    </a:lnTo>
                    <a:lnTo>
                      <a:pt x="677" y="801"/>
                    </a:lnTo>
                    <a:lnTo>
                      <a:pt x="643" y="820"/>
                    </a:lnTo>
                    <a:lnTo>
                      <a:pt x="603" y="841"/>
                    </a:lnTo>
                    <a:lnTo>
                      <a:pt x="562" y="855"/>
                    </a:lnTo>
                    <a:lnTo>
                      <a:pt x="522" y="868"/>
                    </a:lnTo>
                    <a:lnTo>
                      <a:pt x="481" y="875"/>
                    </a:lnTo>
                    <a:lnTo>
                      <a:pt x="433" y="875"/>
                    </a:lnTo>
                    <a:lnTo>
                      <a:pt x="392" y="875"/>
                    </a:lnTo>
                    <a:lnTo>
                      <a:pt x="345" y="868"/>
                    </a:lnTo>
                    <a:lnTo>
                      <a:pt x="304" y="855"/>
                    </a:lnTo>
                    <a:lnTo>
                      <a:pt x="264" y="841"/>
                    </a:lnTo>
                    <a:lnTo>
                      <a:pt x="223" y="820"/>
                    </a:lnTo>
                    <a:lnTo>
                      <a:pt x="190" y="801"/>
                    </a:lnTo>
                    <a:lnTo>
                      <a:pt x="128" y="746"/>
                    </a:lnTo>
                    <a:lnTo>
                      <a:pt x="74" y="685"/>
                    </a:lnTo>
                    <a:lnTo>
                      <a:pt x="54" y="644"/>
                    </a:lnTo>
                    <a:lnTo>
                      <a:pt x="34" y="610"/>
                    </a:lnTo>
                    <a:lnTo>
                      <a:pt x="20" y="570"/>
                    </a:lnTo>
                    <a:lnTo>
                      <a:pt x="7" y="529"/>
                    </a:lnTo>
                    <a:lnTo>
                      <a:pt x="0" y="482"/>
                    </a:lnTo>
                    <a:lnTo>
                      <a:pt x="0" y="441"/>
                    </a:lnTo>
                    <a:lnTo>
                      <a:pt x="0" y="393"/>
                    </a:lnTo>
                    <a:lnTo>
                      <a:pt x="7" y="352"/>
                    </a:lnTo>
                    <a:lnTo>
                      <a:pt x="20" y="313"/>
                    </a:lnTo>
                    <a:lnTo>
                      <a:pt x="34" y="272"/>
                    </a:lnTo>
                    <a:lnTo>
                      <a:pt x="54" y="231"/>
                    </a:lnTo>
                    <a:lnTo>
                      <a:pt x="74" y="197"/>
                    </a:lnTo>
                    <a:lnTo>
                      <a:pt x="128" y="129"/>
                    </a:lnTo>
                    <a:lnTo>
                      <a:pt x="190" y="74"/>
                    </a:lnTo>
                    <a:lnTo>
                      <a:pt x="223" y="54"/>
                    </a:lnTo>
                    <a:lnTo>
                      <a:pt x="264" y="41"/>
                    </a:lnTo>
                    <a:lnTo>
                      <a:pt x="304" y="20"/>
                    </a:lnTo>
                    <a:lnTo>
                      <a:pt x="345" y="14"/>
                    </a:lnTo>
                    <a:lnTo>
                      <a:pt x="392" y="7"/>
                    </a:lnTo>
                    <a:lnTo>
                      <a:pt x="433" y="0"/>
                    </a:lnTo>
                    <a:lnTo>
                      <a:pt x="481" y="7"/>
                    </a:lnTo>
                    <a:lnTo>
                      <a:pt x="522" y="14"/>
                    </a:lnTo>
                    <a:lnTo>
                      <a:pt x="562" y="20"/>
                    </a:lnTo>
                    <a:lnTo>
                      <a:pt x="603" y="41"/>
                    </a:lnTo>
                    <a:lnTo>
                      <a:pt x="643" y="54"/>
                    </a:lnTo>
                    <a:lnTo>
                      <a:pt x="677" y="74"/>
                    </a:lnTo>
                    <a:lnTo>
                      <a:pt x="745" y="129"/>
                    </a:lnTo>
                    <a:lnTo>
                      <a:pt x="792" y="197"/>
                    </a:lnTo>
                    <a:lnTo>
                      <a:pt x="819" y="231"/>
                    </a:lnTo>
                    <a:lnTo>
                      <a:pt x="833" y="272"/>
                    </a:lnTo>
                    <a:lnTo>
                      <a:pt x="846" y="313"/>
                    </a:lnTo>
                    <a:lnTo>
                      <a:pt x="860" y="352"/>
                    </a:lnTo>
                    <a:lnTo>
                      <a:pt x="867" y="393"/>
                    </a:lnTo>
                    <a:lnTo>
                      <a:pt x="867" y="441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9" name="Freeform 449"/>
              <p:cNvSpPr>
                <a:spLocks/>
              </p:cNvSpPr>
              <p:nvPr/>
            </p:nvSpPr>
            <p:spPr bwMode="auto">
              <a:xfrm>
                <a:off x="760" y="2800"/>
                <a:ext cx="79" cy="79"/>
              </a:xfrm>
              <a:custGeom>
                <a:avLst/>
                <a:gdLst/>
                <a:ahLst/>
                <a:cxnLst>
                  <a:cxn ang="0">
                    <a:pos x="827" y="624"/>
                  </a:cxn>
                  <a:cxn ang="0">
                    <a:pos x="806" y="665"/>
                  </a:cxn>
                  <a:cxn ang="0">
                    <a:pos x="779" y="698"/>
                  </a:cxn>
                  <a:cxn ang="0">
                    <a:pos x="753" y="733"/>
                  </a:cxn>
                  <a:cxn ang="0">
                    <a:pos x="726" y="760"/>
                  </a:cxn>
                  <a:cxn ang="0">
                    <a:pos x="691" y="787"/>
                  </a:cxn>
                  <a:cxn ang="0">
                    <a:pos x="658" y="814"/>
                  </a:cxn>
                  <a:cxn ang="0">
                    <a:pos x="576" y="848"/>
                  </a:cxn>
                  <a:cxn ang="0">
                    <a:pos x="495" y="868"/>
                  </a:cxn>
                  <a:cxn ang="0">
                    <a:pos x="454" y="868"/>
                  </a:cxn>
                  <a:cxn ang="0">
                    <a:pos x="414" y="868"/>
                  </a:cxn>
                  <a:cxn ang="0">
                    <a:pos x="373" y="861"/>
                  </a:cxn>
                  <a:cxn ang="0">
                    <a:pos x="332" y="855"/>
                  </a:cxn>
                  <a:cxn ang="0">
                    <a:pos x="285" y="841"/>
                  </a:cxn>
                  <a:cxn ang="0">
                    <a:pos x="244" y="828"/>
                  </a:cxn>
                  <a:cxn ang="0">
                    <a:pos x="210" y="801"/>
                  </a:cxn>
                  <a:cxn ang="0">
                    <a:pos x="170" y="780"/>
                  </a:cxn>
                  <a:cxn ang="0">
                    <a:pos x="136" y="752"/>
                  </a:cxn>
                  <a:cxn ang="0">
                    <a:pos x="109" y="719"/>
                  </a:cxn>
                  <a:cxn ang="0">
                    <a:pos x="82" y="685"/>
                  </a:cxn>
                  <a:cxn ang="0">
                    <a:pos x="62" y="651"/>
                  </a:cxn>
                  <a:cxn ang="0">
                    <a:pos x="27" y="577"/>
                  </a:cxn>
                  <a:cxn ang="0">
                    <a:pos x="7" y="495"/>
                  </a:cxn>
                  <a:cxn ang="0">
                    <a:pos x="0" y="455"/>
                  </a:cxn>
                  <a:cxn ang="0">
                    <a:pos x="0" y="407"/>
                  </a:cxn>
                  <a:cxn ang="0">
                    <a:pos x="7" y="366"/>
                  </a:cxn>
                  <a:cxn ang="0">
                    <a:pos x="14" y="325"/>
                  </a:cxn>
                  <a:cxn ang="0">
                    <a:pos x="27" y="285"/>
                  </a:cxn>
                  <a:cxn ang="0">
                    <a:pos x="48" y="245"/>
                  </a:cxn>
                  <a:cxn ang="0">
                    <a:pos x="68" y="204"/>
                  </a:cxn>
                  <a:cxn ang="0">
                    <a:pos x="95" y="169"/>
                  </a:cxn>
                  <a:cxn ang="0">
                    <a:pos x="122" y="136"/>
                  </a:cxn>
                  <a:cxn ang="0">
                    <a:pos x="149" y="101"/>
                  </a:cxn>
                  <a:cxn ang="0">
                    <a:pos x="184" y="82"/>
                  </a:cxn>
                  <a:cxn ang="0">
                    <a:pos x="217" y="54"/>
                  </a:cxn>
                  <a:cxn ang="0">
                    <a:pos x="299" y="21"/>
                  </a:cxn>
                  <a:cxn ang="0">
                    <a:pos x="380" y="0"/>
                  </a:cxn>
                  <a:cxn ang="0">
                    <a:pos x="421" y="0"/>
                  </a:cxn>
                  <a:cxn ang="0">
                    <a:pos x="462" y="0"/>
                  </a:cxn>
                  <a:cxn ang="0">
                    <a:pos x="501" y="0"/>
                  </a:cxn>
                  <a:cxn ang="0">
                    <a:pos x="549" y="14"/>
                  </a:cxn>
                  <a:cxn ang="0">
                    <a:pos x="590" y="27"/>
                  </a:cxn>
                  <a:cxn ang="0">
                    <a:pos x="631" y="41"/>
                  </a:cxn>
                  <a:cxn ang="0">
                    <a:pos x="671" y="61"/>
                  </a:cxn>
                  <a:cxn ang="0">
                    <a:pos x="705" y="88"/>
                  </a:cxn>
                  <a:cxn ang="0">
                    <a:pos x="739" y="115"/>
                  </a:cxn>
                  <a:cxn ang="0">
                    <a:pos x="766" y="150"/>
                  </a:cxn>
                  <a:cxn ang="0">
                    <a:pos x="793" y="177"/>
                  </a:cxn>
                  <a:cxn ang="0">
                    <a:pos x="813" y="217"/>
                  </a:cxn>
                  <a:cxn ang="0">
                    <a:pos x="847" y="292"/>
                  </a:cxn>
                  <a:cxn ang="0">
                    <a:pos x="868" y="373"/>
                  </a:cxn>
                  <a:cxn ang="0">
                    <a:pos x="874" y="414"/>
                  </a:cxn>
                  <a:cxn ang="0">
                    <a:pos x="874" y="455"/>
                  </a:cxn>
                  <a:cxn ang="0">
                    <a:pos x="868" y="502"/>
                  </a:cxn>
                  <a:cxn ang="0">
                    <a:pos x="860" y="542"/>
                  </a:cxn>
                  <a:cxn ang="0">
                    <a:pos x="847" y="583"/>
                  </a:cxn>
                  <a:cxn ang="0">
                    <a:pos x="827" y="624"/>
                  </a:cxn>
                </a:cxnLst>
                <a:rect l="0" t="0" r="r" b="b"/>
                <a:pathLst>
                  <a:path w="874" h="868">
                    <a:moveTo>
                      <a:pt x="827" y="624"/>
                    </a:moveTo>
                    <a:lnTo>
                      <a:pt x="806" y="665"/>
                    </a:lnTo>
                    <a:lnTo>
                      <a:pt x="779" y="698"/>
                    </a:lnTo>
                    <a:lnTo>
                      <a:pt x="753" y="733"/>
                    </a:lnTo>
                    <a:lnTo>
                      <a:pt x="726" y="760"/>
                    </a:lnTo>
                    <a:lnTo>
                      <a:pt x="691" y="787"/>
                    </a:lnTo>
                    <a:lnTo>
                      <a:pt x="658" y="814"/>
                    </a:lnTo>
                    <a:lnTo>
                      <a:pt x="576" y="848"/>
                    </a:lnTo>
                    <a:lnTo>
                      <a:pt x="495" y="868"/>
                    </a:lnTo>
                    <a:lnTo>
                      <a:pt x="454" y="868"/>
                    </a:lnTo>
                    <a:lnTo>
                      <a:pt x="414" y="868"/>
                    </a:lnTo>
                    <a:lnTo>
                      <a:pt x="373" y="861"/>
                    </a:lnTo>
                    <a:lnTo>
                      <a:pt x="332" y="855"/>
                    </a:lnTo>
                    <a:lnTo>
                      <a:pt x="285" y="841"/>
                    </a:lnTo>
                    <a:lnTo>
                      <a:pt x="244" y="828"/>
                    </a:lnTo>
                    <a:lnTo>
                      <a:pt x="210" y="801"/>
                    </a:lnTo>
                    <a:lnTo>
                      <a:pt x="170" y="780"/>
                    </a:lnTo>
                    <a:lnTo>
                      <a:pt x="136" y="752"/>
                    </a:lnTo>
                    <a:lnTo>
                      <a:pt x="109" y="719"/>
                    </a:lnTo>
                    <a:lnTo>
                      <a:pt x="82" y="685"/>
                    </a:lnTo>
                    <a:lnTo>
                      <a:pt x="62" y="651"/>
                    </a:lnTo>
                    <a:lnTo>
                      <a:pt x="27" y="577"/>
                    </a:lnTo>
                    <a:lnTo>
                      <a:pt x="7" y="495"/>
                    </a:lnTo>
                    <a:lnTo>
                      <a:pt x="0" y="455"/>
                    </a:lnTo>
                    <a:lnTo>
                      <a:pt x="0" y="407"/>
                    </a:lnTo>
                    <a:lnTo>
                      <a:pt x="7" y="366"/>
                    </a:lnTo>
                    <a:lnTo>
                      <a:pt x="14" y="325"/>
                    </a:lnTo>
                    <a:lnTo>
                      <a:pt x="27" y="285"/>
                    </a:lnTo>
                    <a:lnTo>
                      <a:pt x="48" y="245"/>
                    </a:lnTo>
                    <a:lnTo>
                      <a:pt x="68" y="204"/>
                    </a:lnTo>
                    <a:lnTo>
                      <a:pt x="95" y="169"/>
                    </a:lnTo>
                    <a:lnTo>
                      <a:pt x="122" y="136"/>
                    </a:lnTo>
                    <a:lnTo>
                      <a:pt x="149" y="101"/>
                    </a:lnTo>
                    <a:lnTo>
                      <a:pt x="184" y="82"/>
                    </a:lnTo>
                    <a:lnTo>
                      <a:pt x="217" y="54"/>
                    </a:lnTo>
                    <a:lnTo>
                      <a:pt x="299" y="21"/>
                    </a:lnTo>
                    <a:lnTo>
                      <a:pt x="380" y="0"/>
                    </a:lnTo>
                    <a:lnTo>
                      <a:pt x="421" y="0"/>
                    </a:lnTo>
                    <a:lnTo>
                      <a:pt x="462" y="0"/>
                    </a:lnTo>
                    <a:lnTo>
                      <a:pt x="501" y="0"/>
                    </a:lnTo>
                    <a:lnTo>
                      <a:pt x="549" y="14"/>
                    </a:lnTo>
                    <a:lnTo>
                      <a:pt x="590" y="27"/>
                    </a:lnTo>
                    <a:lnTo>
                      <a:pt x="631" y="41"/>
                    </a:lnTo>
                    <a:lnTo>
                      <a:pt x="671" y="61"/>
                    </a:lnTo>
                    <a:lnTo>
                      <a:pt x="705" y="88"/>
                    </a:lnTo>
                    <a:lnTo>
                      <a:pt x="739" y="115"/>
                    </a:lnTo>
                    <a:lnTo>
                      <a:pt x="766" y="150"/>
                    </a:lnTo>
                    <a:lnTo>
                      <a:pt x="793" y="177"/>
                    </a:lnTo>
                    <a:lnTo>
                      <a:pt x="813" y="217"/>
                    </a:lnTo>
                    <a:lnTo>
                      <a:pt x="847" y="292"/>
                    </a:lnTo>
                    <a:lnTo>
                      <a:pt x="868" y="373"/>
                    </a:lnTo>
                    <a:lnTo>
                      <a:pt x="874" y="414"/>
                    </a:lnTo>
                    <a:lnTo>
                      <a:pt x="874" y="455"/>
                    </a:lnTo>
                    <a:lnTo>
                      <a:pt x="868" y="502"/>
                    </a:lnTo>
                    <a:lnTo>
                      <a:pt x="860" y="542"/>
                    </a:lnTo>
                    <a:lnTo>
                      <a:pt x="847" y="583"/>
                    </a:lnTo>
                    <a:lnTo>
                      <a:pt x="827" y="624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0" name="Freeform 450"/>
              <p:cNvSpPr>
                <a:spLocks/>
              </p:cNvSpPr>
              <p:nvPr/>
            </p:nvSpPr>
            <p:spPr bwMode="auto">
              <a:xfrm>
                <a:off x="855" y="2874"/>
                <a:ext cx="79" cy="79"/>
              </a:xfrm>
              <a:custGeom>
                <a:avLst/>
                <a:gdLst/>
                <a:ahLst/>
                <a:cxnLst>
                  <a:cxn ang="0">
                    <a:pos x="705" y="780"/>
                  </a:cxn>
                  <a:cxn ang="0">
                    <a:pos x="665" y="800"/>
                  </a:cxn>
                  <a:cxn ang="0">
                    <a:pos x="630" y="820"/>
                  </a:cxn>
                  <a:cxn ang="0">
                    <a:pos x="589" y="840"/>
                  </a:cxn>
                  <a:cxn ang="0">
                    <a:pos x="550" y="854"/>
                  </a:cxn>
                  <a:cxn ang="0">
                    <a:pos x="509" y="861"/>
                  </a:cxn>
                  <a:cxn ang="0">
                    <a:pos x="468" y="867"/>
                  </a:cxn>
                  <a:cxn ang="0">
                    <a:pos x="379" y="867"/>
                  </a:cxn>
                  <a:cxn ang="0">
                    <a:pos x="298" y="848"/>
                  </a:cxn>
                  <a:cxn ang="0">
                    <a:pos x="258" y="834"/>
                  </a:cxn>
                  <a:cxn ang="0">
                    <a:pos x="224" y="813"/>
                  </a:cxn>
                  <a:cxn ang="0">
                    <a:pos x="183" y="793"/>
                  </a:cxn>
                  <a:cxn ang="0">
                    <a:pos x="150" y="766"/>
                  </a:cxn>
                  <a:cxn ang="0">
                    <a:pos x="123" y="732"/>
                  </a:cxn>
                  <a:cxn ang="0">
                    <a:pos x="88" y="698"/>
                  </a:cxn>
                  <a:cxn ang="0">
                    <a:pos x="68" y="665"/>
                  </a:cxn>
                  <a:cxn ang="0">
                    <a:pos x="41" y="624"/>
                  </a:cxn>
                  <a:cxn ang="0">
                    <a:pos x="28" y="590"/>
                  </a:cxn>
                  <a:cxn ang="0">
                    <a:pos x="14" y="549"/>
                  </a:cxn>
                  <a:cxn ang="0">
                    <a:pos x="7" y="508"/>
                  </a:cxn>
                  <a:cxn ang="0">
                    <a:pos x="0" y="461"/>
                  </a:cxn>
                  <a:cxn ang="0">
                    <a:pos x="0" y="379"/>
                  </a:cxn>
                  <a:cxn ang="0">
                    <a:pos x="20" y="298"/>
                  </a:cxn>
                  <a:cxn ang="0">
                    <a:pos x="34" y="257"/>
                  </a:cxn>
                  <a:cxn ang="0">
                    <a:pos x="55" y="224"/>
                  </a:cxn>
                  <a:cxn ang="0">
                    <a:pos x="75" y="183"/>
                  </a:cxn>
                  <a:cxn ang="0">
                    <a:pos x="102" y="149"/>
                  </a:cxn>
                  <a:cxn ang="0">
                    <a:pos x="136" y="121"/>
                  </a:cxn>
                  <a:cxn ang="0">
                    <a:pos x="170" y="88"/>
                  </a:cxn>
                  <a:cxn ang="0">
                    <a:pos x="204" y="61"/>
                  </a:cxn>
                  <a:cxn ang="0">
                    <a:pos x="245" y="41"/>
                  </a:cxn>
                  <a:cxn ang="0">
                    <a:pos x="278" y="27"/>
                  </a:cxn>
                  <a:cxn ang="0">
                    <a:pos x="319" y="14"/>
                  </a:cxn>
                  <a:cxn ang="0">
                    <a:pos x="360" y="0"/>
                  </a:cxn>
                  <a:cxn ang="0">
                    <a:pos x="407" y="0"/>
                  </a:cxn>
                  <a:cxn ang="0">
                    <a:pos x="488" y="0"/>
                  </a:cxn>
                  <a:cxn ang="0">
                    <a:pos x="570" y="20"/>
                  </a:cxn>
                  <a:cxn ang="0">
                    <a:pos x="610" y="34"/>
                  </a:cxn>
                  <a:cxn ang="0">
                    <a:pos x="644" y="54"/>
                  </a:cxn>
                  <a:cxn ang="0">
                    <a:pos x="684" y="74"/>
                  </a:cxn>
                  <a:cxn ang="0">
                    <a:pos x="719" y="101"/>
                  </a:cxn>
                  <a:cxn ang="0">
                    <a:pos x="746" y="129"/>
                  </a:cxn>
                  <a:cxn ang="0">
                    <a:pos x="779" y="162"/>
                  </a:cxn>
                  <a:cxn ang="0">
                    <a:pos x="807" y="203"/>
                  </a:cxn>
                  <a:cxn ang="0">
                    <a:pos x="827" y="237"/>
                  </a:cxn>
                  <a:cxn ang="0">
                    <a:pos x="841" y="278"/>
                  </a:cxn>
                  <a:cxn ang="0">
                    <a:pos x="855" y="319"/>
                  </a:cxn>
                  <a:cxn ang="0">
                    <a:pos x="861" y="360"/>
                  </a:cxn>
                  <a:cxn ang="0">
                    <a:pos x="868" y="399"/>
                  </a:cxn>
                  <a:cxn ang="0">
                    <a:pos x="868" y="488"/>
                  </a:cxn>
                  <a:cxn ang="0">
                    <a:pos x="847" y="570"/>
                  </a:cxn>
                  <a:cxn ang="0">
                    <a:pos x="834" y="610"/>
                  </a:cxn>
                  <a:cxn ang="0">
                    <a:pos x="814" y="644"/>
                  </a:cxn>
                  <a:cxn ang="0">
                    <a:pos x="793" y="677"/>
                  </a:cxn>
                  <a:cxn ang="0">
                    <a:pos x="766" y="718"/>
                  </a:cxn>
                  <a:cxn ang="0">
                    <a:pos x="739" y="745"/>
                  </a:cxn>
                  <a:cxn ang="0">
                    <a:pos x="705" y="780"/>
                  </a:cxn>
                </a:cxnLst>
                <a:rect l="0" t="0" r="r" b="b"/>
                <a:pathLst>
                  <a:path w="868" h="867">
                    <a:moveTo>
                      <a:pt x="705" y="780"/>
                    </a:moveTo>
                    <a:lnTo>
                      <a:pt x="665" y="800"/>
                    </a:lnTo>
                    <a:lnTo>
                      <a:pt x="630" y="820"/>
                    </a:lnTo>
                    <a:lnTo>
                      <a:pt x="589" y="840"/>
                    </a:lnTo>
                    <a:lnTo>
                      <a:pt x="550" y="854"/>
                    </a:lnTo>
                    <a:lnTo>
                      <a:pt x="509" y="861"/>
                    </a:lnTo>
                    <a:lnTo>
                      <a:pt x="468" y="867"/>
                    </a:lnTo>
                    <a:lnTo>
                      <a:pt x="379" y="867"/>
                    </a:lnTo>
                    <a:lnTo>
                      <a:pt x="298" y="848"/>
                    </a:lnTo>
                    <a:lnTo>
                      <a:pt x="258" y="834"/>
                    </a:lnTo>
                    <a:lnTo>
                      <a:pt x="224" y="813"/>
                    </a:lnTo>
                    <a:lnTo>
                      <a:pt x="183" y="793"/>
                    </a:lnTo>
                    <a:lnTo>
                      <a:pt x="150" y="766"/>
                    </a:lnTo>
                    <a:lnTo>
                      <a:pt x="123" y="732"/>
                    </a:lnTo>
                    <a:lnTo>
                      <a:pt x="88" y="698"/>
                    </a:lnTo>
                    <a:lnTo>
                      <a:pt x="68" y="665"/>
                    </a:lnTo>
                    <a:lnTo>
                      <a:pt x="41" y="624"/>
                    </a:lnTo>
                    <a:lnTo>
                      <a:pt x="28" y="590"/>
                    </a:lnTo>
                    <a:lnTo>
                      <a:pt x="14" y="549"/>
                    </a:lnTo>
                    <a:lnTo>
                      <a:pt x="7" y="508"/>
                    </a:lnTo>
                    <a:lnTo>
                      <a:pt x="0" y="461"/>
                    </a:lnTo>
                    <a:lnTo>
                      <a:pt x="0" y="379"/>
                    </a:lnTo>
                    <a:lnTo>
                      <a:pt x="20" y="298"/>
                    </a:lnTo>
                    <a:lnTo>
                      <a:pt x="34" y="257"/>
                    </a:lnTo>
                    <a:lnTo>
                      <a:pt x="55" y="224"/>
                    </a:lnTo>
                    <a:lnTo>
                      <a:pt x="75" y="183"/>
                    </a:lnTo>
                    <a:lnTo>
                      <a:pt x="102" y="149"/>
                    </a:lnTo>
                    <a:lnTo>
                      <a:pt x="136" y="121"/>
                    </a:lnTo>
                    <a:lnTo>
                      <a:pt x="170" y="88"/>
                    </a:lnTo>
                    <a:lnTo>
                      <a:pt x="204" y="61"/>
                    </a:lnTo>
                    <a:lnTo>
                      <a:pt x="245" y="41"/>
                    </a:lnTo>
                    <a:lnTo>
                      <a:pt x="278" y="27"/>
                    </a:lnTo>
                    <a:lnTo>
                      <a:pt x="319" y="14"/>
                    </a:lnTo>
                    <a:lnTo>
                      <a:pt x="360" y="0"/>
                    </a:lnTo>
                    <a:lnTo>
                      <a:pt x="407" y="0"/>
                    </a:lnTo>
                    <a:lnTo>
                      <a:pt x="488" y="0"/>
                    </a:lnTo>
                    <a:lnTo>
                      <a:pt x="570" y="20"/>
                    </a:lnTo>
                    <a:lnTo>
                      <a:pt x="610" y="34"/>
                    </a:lnTo>
                    <a:lnTo>
                      <a:pt x="644" y="54"/>
                    </a:lnTo>
                    <a:lnTo>
                      <a:pt x="684" y="74"/>
                    </a:lnTo>
                    <a:lnTo>
                      <a:pt x="719" y="101"/>
                    </a:lnTo>
                    <a:lnTo>
                      <a:pt x="746" y="129"/>
                    </a:lnTo>
                    <a:lnTo>
                      <a:pt x="779" y="162"/>
                    </a:lnTo>
                    <a:lnTo>
                      <a:pt x="807" y="203"/>
                    </a:lnTo>
                    <a:lnTo>
                      <a:pt x="827" y="237"/>
                    </a:lnTo>
                    <a:lnTo>
                      <a:pt x="841" y="278"/>
                    </a:lnTo>
                    <a:lnTo>
                      <a:pt x="855" y="319"/>
                    </a:lnTo>
                    <a:lnTo>
                      <a:pt x="861" y="360"/>
                    </a:lnTo>
                    <a:lnTo>
                      <a:pt x="868" y="399"/>
                    </a:lnTo>
                    <a:lnTo>
                      <a:pt x="868" y="488"/>
                    </a:lnTo>
                    <a:lnTo>
                      <a:pt x="847" y="570"/>
                    </a:lnTo>
                    <a:lnTo>
                      <a:pt x="834" y="610"/>
                    </a:lnTo>
                    <a:lnTo>
                      <a:pt x="814" y="644"/>
                    </a:lnTo>
                    <a:lnTo>
                      <a:pt x="793" y="677"/>
                    </a:lnTo>
                    <a:lnTo>
                      <a:pt x="766" y="718"/>
                    </a:lnTo>
                    <a:lnTo>
                      <a:pt x="739" y="745"/>
                    </a:lnTo>
                    <a:lnTo>
                      <a:pt x="705" y="78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1" name="Freeform 451"/>
              <p:cNvSpPr>
                <a:spLocks/>
              </p:cNvSpPr>
              <p:nvPr/>
            </p:nvSpPr>
            <p:spPr bwMode="auto">
              <a:xfrm>
                <a:off x="908" y="2982"/>
                <a:ext cx="80" cy="80"/>
              </a:xfrm>
              <a:custGeom>
                <a:avLst/>
                <a:gdLst/>
                <a:ahLst/>
                <a:cxnLst>
                  <a:cxn ang="0">
                    <a:pos x="528" y="861"/>
                  </a:cxn>
                  <a:cxn ang="0">
                    <a:pos x="481" y="869"/>
                  </a:cxn>
                  <a:cxn ang="0">
                    <a:pos x="441" y="875"/>
                  </a:cxn>
                  <a:cxn ang="0">
                    <a:pos x="393" y="869"/>
                  </a:cxn>
                  <a:cxn ang="0">
                    <a:pos x="352" y="869"/>
                  </a:cxn>
                  <a:cxn ang="0">
                    <a:pos x="311" y="855"/>
                  </a:cxn>
                  <a:cxn ang="0">
                    <a:pos x="272" y="841"/>
                  </a:cxn>
                  <a:cxn ang="0">
                    <a:pos x="196" y="801"/>
                  </a:cxn>
                  <a:cxn ang="0">
                    <a:pos x="136" y="753"/>
                  </a:cxn>
                  <a:cxn ang="0">
                    <a:pos x="101" y="719"/>
                  </a:cxn>
                  <a:cxn ang="0">
                    <a:pos x="74" y="685"/>
                  </a:cxn>
                  <a:cxn ang="0">
                    <a:pos x="54" y="651"/>
                  </a:cxn>
                  <a:cxn ang="0">
                    <a:pos x="33" y="610"/>
                  </a:cxn>
                  <a:cxn ang="0">
                    <a:pos x="20" y="570"/>
                  </a:cxn>
                  <a:cxn ang="0">
                    <a:pos x="6" y="529"/>
                  </a:cxn>
                  <a:cxn ang="0">
                    <a:pos x="0" y="482"/>
                  </a:cxn>
                  <a:cxn ang="0">
                    <a:pos x="0" y="441"/>
                  </a:cxn>
                  <a:cxn ang="0">
                    <a:pos x="0" y="400"/>
                  </a:cxn>
                  <a:cxn ang="0">
                    <a:pos x="6" y="353"/>
                  </a:cxn>
                  <a:cxn ang="0">
                    <a:pos x="20" y="313"/>
                  </a:cxn>
                  <a:cxn ang="0">
                    <a:pos x="33" y="272"/>
                  </a:cxn>
                  <a:cxn ang="0">
                    <a:pos x="68" y="197"/>
                  </a:cxn>
                  <a:cxn ang="0">
                    <a:pos x="122" y="136"/>
                  </a:cxn>
                  <a:cxn ang="0">
                    <a:pos x="156" y="109"/>
                  </a:cxn>
                  <a:cxn ang="0">
                    <a:pos x="183" y="82"/>
                  </a:cxn>
                  <a:cxn ang="0">
                    <a:pos x="224" y="55"/>
                  </a:cxn>
                  <a:cxn ang="0">
                    <a:pos x="258" y="41"/>
                  </a:cxn>
                  <a:cxn ang="0">
                    <a:pos x="305" y="21"/>
                  </a:cxn>
                  <a:cxn ang="0">
                    <a:pos x="346" y="14"/>
                  </a:cxn>
                  <a:cxn ang="0">
                    <a:pos x="386" y="8"/>
                  </a:cxn>
                  <a:cxn ang="0">
                    <a:pos x="433" y="0"/>
                  </a:cxn>
                  <a:cxn ang="0">
                    <a:pos x="474" y="0"/>
                  </a:cxn>
                  <a:cxn ang="0">
                    <a:pos x="515" y="8"/>
                  </a:cxn>
                  <a:cxn ang="0">
                    <a:pos x="556" y="21"/>
                  </a:cxn>
                  <a:cxn ang="0">
                    <a:pos x="596" y="35"/>
                  </a:cxn>
                  <a:cxn ang="0">
                    <a:pos x="670" y="74"/>
                  </a:cxn>
                  <a:cxn ang="0">
                    <a:pos x="738" y="122"/>
                  </a:cxn>
                  <a:cxn ang="0">
                    <a:pos x="765" y="156"/>
                  </a:cxn>
                  <a:cxn ang="0">
                    <a:pos x="793" y="190"/>
                  </a:cxn>
                  <a:cxn ang="0">
                    <a:pos x="813" y="224"/>
                  </a:cxn>
                  <a:cxn ang="0">
                    <a:pos x="833" y="265"/>
                  </a:cxn>
                  <a:cxn ang="0">
                    <a:pos x="847" y="305"/>
                  </a:cxn>
                  <a:cxn ang="0">
                    <a:pos x="860" y="346"/>
                  </a:cxn>
                  <a:cxn ang="0">
                    <a:pos x="867" y="393"/>
                  </a:cxn>
                  <a:cxn ang="0">
                    <a:pos x="874" y="434"/>
                  </a:cxn>
                  <a:cxn ang="0">
                    <a:pos x="867" y="475"/>
                  </a:cxn>
                  <a:cxn ang="0">
                    <a:pos x="860" y="523"/>
                  </a:cxn>
                  <a:cxn ang="0">
                    <a:pos x="854" y="563"/>
                  </a:cxn>
                  <a:cxn ang="0">
                    <a:pos x="841" y="604"/>
                  </a:cxn>
                  <a:cxn ang="0">
                    <a:pos x="800" y="678"/>
                  </a:cxn>
                  <a:cxn ang="0">
                    <a:pos x="746" y="739"/>
                  </a:cxn>
                  <a:cxn ang="0">
                    <a:pos x="718" y="766"/>
                  </a:cxn>
                  <a:cxn ang="0">
                    <a:pos x="684" y="793"/>
                  </a:cxn>
                  <a:cxn ang="0">
                    <a:pos x="651" y="821"/>
                  </a:cxn>
                  <a:cxn ang="0">
                    <a:pos x="610" y="834"/>
                  </a:cxn>
                  <a:cxn ang="0">
                    <a:pos x="569" y="855"/>
                  </a:cxn>
                  <a:cxn ang="0">
                    <a:pos x="528" y="861"/>
                  </a:cxn>
                </a:cxnLst>
                <a:rect l="0" t="0" r="r" b="b"/>
                <a:pathLst>
                  <a:path w="874" h="875">
                    <a:moveTo>
                      <a:pt x="528" y="861"/>
                    </a:moveTo>
                    <a:lnTo>
                      <a:pt x="481" y="869"/>
                    </a:lnTo>
                    <a:lnTo>
                      <a:pt x="441" y="875"/>
                    </a:lnTo>
                    <a:lnTo>
                      <a:pt x="393" y="869"/>
                    </a:lnTo>
                    <a:lnTo>
                      <a:pt x="352" y="869"/>
                    </a:lnTo>
                    <a:lnTo>
                      <a:pt x="311" y="855"/>
                    </a:lnTo>
                    <a:lnTo>
                      <a:pt x="272" y="841"/>
                    </a:lnTo>
                    <a:lnTo>
                      <a:pt x="196" y="801"/>
                    </a:lnTo>
                    <a:lnTo>
                      <a:pt x="136" y="753"/>
                    </a:lnTo>
                    <a:lnTo>
                      <a:pt x="101" y="719"/>
                    </a:lnTo>
                    <a:lnTo>
                      <a:pt x="74" y="685"/>
                    </a:lnTo>
                    <a:lnTo>
                      <a:pt x="54" y="651"/>
                    </a:lnTo>
                    <a:lnTo>
                      <a:pt x="33" y="610"/>
                    </a:lnTo>
                    <a:lnTo>
                      <a:pt x="20" y="570"/>
                    </a:lnTo>
                    <a:lnTo>
                      <a:pt x="6" y="529"/>
                    </a:lnTo>
                    <a:lnTo>
                      <a:pt x="0" y="482"/>
                    </a:lnTo>
                    <a:lnTo>
                      <a:pt x="0" y="441"/>
                    </a:lnTo>
                    <a:lnTo>
                      <a:pt x="0" y="400"/>
                    </a:lnTo>
                    <a:lnTo>
                      <a:pt x="6" y="353"/>
                    </a:lnTo>
                    <a:lnTo>
                      <a:pt x="20" y="313"/>
                    </a:lnTo>
                    <a:lnTo>
                      <a:pt x="33" y="272"/>
                    </a:lnTo>
                    <a:lnTo>
                      <a:pt x="68" y="197"/>
                    </a:lnTo>
                    <a:lnTo>
                      <a:pt x="122" y="136"/>
                    </a:lnTo>
                    <a:lnTo>
                      <a:pt x="156" y="109"/>
                    </a:lnTo>
                    <a:lnTo>
                      <a:pt x="183" y="82"/>
                    </a:lnTo>
                    <a:lnTo>
                      <a:pt x="224" y="55"/>
                    </a:lnTo>
                    <a:lnTo>
                      <a:pt x="258" y="41"/>
                    </a:lnTo>
                    <a:lnTo>
                      <a:pt x="305" y="21"/>
                    </a:lnTo>
                    <a:lnTo>
                      <a:pt x="346" y="14"/>
                    </a:lnTo>
                    <a:lnTo>
                      <a:pt x="386" y="8"/>
                    </a:lnTo>
                    <a:lnTo>
                      <a:pt x="433" y="0"/>
                    </a:lnTo>
                    <a:lnTo>
                      <a:pt x="474" y="0"/>
                    </a:lnTo>
                    <a:lnTo>
                      <a:pt x="515" y="8"/>
                    </a:lnTo>
                    <a:lnTo>
                      <a:pt x="556" y="21"/>
                    </a:lnTo>
                    <a:lnTo>
                      <a:pt x="596" y="35"/>
                    </a:lnTo>
                    <a:lnTo>
                      <a:pt x="670" y="74"/>
                    </a:lnTo>
                    <a:lnTo>
                      <a:pt x="738" y="122"/>
                    </a:lnTo>
                    <a:lnTo>
                      <a:pt x="765" y="156"/>
                    </a:lnTo>
                    <a:lnTo>
                      <a:pt x="793" y="190"/>
                    </a:lnTo>
                    <a:lnTo>
                      <a:pt x="813" y="224"/>
                    </a:lnTo>
                    <a:lnTo>
                      <a:pt x="833" y="265"/>
                    </a:lnTo>
                    <a:lnTo>
                      <a:pt x="847" y="305"/>
                    </a:lnTo>
                    <a:lnTo>
                      <a:pt x="860" y="346"/>
                    </a:lnTo>
                    <a:lnTo>
                      <a:pt x="867" y="393"/>
                    </a:lnTo>
                    <a:lnTo>
                      <a:pt x="874" y="434"/>
                    </a:lnTo>
                    <a:lnTo>
                      <a:pt x="867" y="475"/>
                    </a:lnTo>
                    <a:lnTo>
                      <a:pt x="860" y="523"/>
                    </a:lnTo>
                    <a:lnTo>
                      <a:pt x="854" y="563"/>
                    </a:lnTo>
                    <a:lnTo>
                      <a:pt x="841" y="604"/>
                    </a:lnTo>
                    <a:lnTo>
                      <a:pt x="800" y="678"/>
                    </a:lnTo>
                    <a:lnTo>
                      <a:pt x="746" y="739"/>
                    </a:lnTo>
                    <a:lnTo>
                      <a:pt x="718" y="766"/>
                    </a:lnTo>
                    <a:lnTo>
                      <a:pt x="684" y="793"/>
                    </a:lnTo>
                    <a:lnTo>
                      <a:pt x="651" y="821"/>
                    </a:lnTo>
                    <a:lnTo>
                      <a:pt x="610" y="834"/>
                    </a:lnTo>
                    <a:lnTo>
                      <a:pt x="569" y="855"/>
                    </a:lnTo>
                    <a:lnTo>
                      <a:pt x="528" y="861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2" name="Freeform 452"/>
              <p:cNvSpPr>
                <a:spLocks/>
              </p:cNvSpPr>
              <p:nvPr/>
            </p:nvSpPr>
            <p:spPr bwMode="auto">
              <a:xfrm>
                <a:off x="908" y="3103"/>
                <a:ext cx="80" cy="79"/>
              </a:xfrm>
              <a:custGeom>
                <a:avLst/>
                <a:gdLst/>
                <a:ahLst/>
                <a:cxnLst>
                  <a:cxn ang="0">
                    <a:pos x="332" y="854"/>
                  </a:cxn>
                  <a:cxn ang="0">
                    <a:pos x="291" y="848"/>
                  </a:cxn>
                  <a:cxn ang="0">
                    <a:pos x="251" y="827"/>
                  </a:cxn>
                  <a:cxn ang="0">
                    <a:pos x="210" y="807"/>
                  </a:cxn>
                  <a:cxn ang="0">
                    <a:pos x="177" y="780"/>
                  </a:cxn>
                  <a:cxn ang="0">
                    <a:pos x="142" y="759"/>
                  </a:cxn>
                  <a:cxn ang="0">
                    <a:pos x="115" y="726"/>
                  </a:cxn>
                  <a:cxn ang="0">
                    <a:pos x="68" y="658"/>
                  </a:cxn>
                  <a:cxn ang="0">
                    <a:pos x="27" y="584"/>
                  </a:cxn>
                  <a:cxn ang="0">
                    <a:pos x="14" y="543"/>
                  </a:cxn>
                  <a:cxn ang="0">
                    <a:pos x="6" y="502"/>
                  </a:cxn>
                  <a:cxn ang="0">
                    <a:pos x="6" y="461"/>
                  </a:cxn>
                  <a:cxn ang="0">
                    <a:pos x="0" y="414"/>
                  </a:cxn>
                  <a:cxn ang="0">
                    <a:pos x="6" y="374"/>
                  </a:cxn>
                  <a:cxn ang="0">
                    <a:pos x="14" y="333"/>
                  </a:cxn>
                  <a:cxn ang="0">
                    <a:pos x="27" y="285"/>
                  </a:cxn>
                  <a:cxn ang="0">
                    <a:pos x="47" y="244"/>
                  </a:cxn>
                  <a:cxn ang="0">
                    <a:pos x="68" y="210"/>
                  </a:cxn>
                  <a:cxn ang="0">
                    <a:pos x="88" y="170"/>
                  </a:cxn>
                  <a:cxn ang="0">
                    <a:pos x="115" y="143"/>
                  </a:cxn>
                  <a:cxn ang="0">
                    <a:pos x="149" y="109"/>
                  </a:cxn>
                  <a:cxn ang="0">
                    <a:pos x="217" y="61"/>
                  </a:cxn>
                  <a:cxn ang="0">
                    <a:pos x="291" y="28"/>
                  </a:cxn>
                  <a:cxn ang="0">
                    <a:pos x="332" y="14"/>
                  </a:cxn>
                  <a:cxn ang="0">
                    <a:pos x="373" y="7"/>
                  </a:cxn>
                  <a:cxn ang="0">
                    <a:pos x="414" y="0"/>
                  </a:cxn>
                  <a:cxn ang="0">
                    <a:pos x="454" y="0"/>
                  </a:cxn>
                  <a:cxn ang="0">
                    <a:pos x="501" y="7"/>
                  </a:cxn>
                  <a:cxn ang="0">
                    <a:pos x="542" y="14"/>
                  </a:cxn>
                  <a:cxn ang="0">
                    <a:pos x="589" y="28"/>
                  </a:cxn>
                  <a:cxn ang="0">
                    <a:pos x="623" y="41"/>
                  </a:cxn>
                  <a:cxn ang="0">
                    <a:pos x="664" y="61"/>
                  </a:cxn>
                  <a:cxn ang="0">
                    <a:pos x="698" y="88"/>
                  </a:cxn>
                  <a:cxn ang="0">
                    <a:pos x="732" y="115"/>
                  </a:cxn>
                  <a:cxn ang="0">
                    <a:pos x="759" y="143"/>
                  </a:cxn>
                  <a:cxn ang="0">
                    <a:pos x="813" y="210"/>
                  </a:cxn>
                  <a:cxn ang="0">
                    <a:pos x="847" y="285"/>
                  </a:cxn>
                  <a:cxn ang="0">
                    <a:pos x="860" y="325"/>
                  </a:cxn>
                  <a:cxn ang="0">
                    <a:pos x="867" y="366"/>
                  </a:cxn>
                  <a:cxn ang="0">
                    <a:pos x="874" y="407"/>
                  </a:cxn>
                  <a:cxn ang="0">
                    <a:pos x="874" y="454"/>
                  </a:cxn>
                  <a:cxn ang="0">
                    <a:pos x="867" y="495"/>
                  </a:cxn>
                  <a:cxn ang="0">
                    <a:pos x="860" y="543"/>
                  </a:cxn>
                  <a:cxn ang="0">
                    <a:pos x="847" y="584"/>
                  </a:cxn>
                  <a:cxn ang="0">
                    <a:pos x="833" y="624"/>
                  </a:cxn>
                  <a:cxn ang="0">
                    <a:pos x="813" y="665"/>
                  </a:cxn>
                  <a:cxn ang="0">
                    <a:pos x="786" y="699"/>
                  </a:cxn>
                  <a:cxn ang="0">
                    <a:pos x="759" y="733"/>
                  </a:cxn>
                  <a:cxn ang="0">
                    <a:pos x="732" y="759"/>
                  </a:cxn>
                  <a:cxn ang="0">
                    <a:pos x="664" y="807"/>
                  </a:cxn>
                  <a:cxn ang="0">
                    <a:pos x="589" y="848"/>
                  </a:cxn>
                  <a:cxn ang="0">
                    <a:pos x="549" y="854"/>
                  </a:cxn>
                  <a:cxn ang="0">
                    <a:pos x="509" y="868"/>
                  </a:cxn>
                  <a:cxn ang="0">
                    <a:pos x="461" y="868"/>
                  </a:cxn>
                  <a:cxn ang="0">
                    <a:pos x="420" y="868"/>
                  </a:cxn>
                  <a:cxn ang="0">
                    <a:pos x="379" y="868"/>
                  </a:cxn>
                  <a:cxn ang="0">
                    <a:pos x="332" y="854"/>
                  </a:cxn>
                </a:cxnLst>
                <a:rect l="0" t="0" r="r" b="b"/>
                <a:pathLst>
                  <a:path w="874" h="868">
                    <a:moveTo>
                      <a:pt x="332" y="854"/>
                    </a:moveTo>
                    <a:lnTo>
                      <a:pt x="291" y="848"/>
                    </a:lnTo>
                    <a:lnTo>
                      <a:pt x="251" y="827"/>
                    </a:lnTo>
                    <a:lnTo>
                      <a:pt x="210" y="807"/>
                    </a:lnTo>
                    <a:lnTo>
                      <a:pt x="177" y="780"/>
                    </a:lnTo>
                    <a:lnTo>
                      <a:pt x="142" y="759"/>
                    </a:lnTo>
                    <a:lnTo>
                      <a:pt x="115" y="726"/>
                    </a:lnTo>
                    <a:lnTo>
                      <a:pt x="68" y="658"/>
                    </a:lnTo>
                    <a:lnTo>
                      <a:pt x="27" y="584"/>
                    </a:lnTo>
                    <a:lnTo>
                      <a:pt x="14" y="543"/>
                    </a:lnTo>
                    <a:lnTo>
                      <a:pt x="6" y="502"/>
                    </a:lnTo>
                    <a:lnTo>
                      <a:pt x="6" y="461"/>
                    </a:lnTo>
                    <a:lnTo>
                      <a:pt x="0" y="414"/>
                    </a:lnTo>
                    <a:lnTo>
                      <a:pt x="6" y="374"/>
                    </a:lnTo>
                    <a:lnTo>
                      <a:pt x="14" y="333"/>
                    </a:lnTo>
                    <a:lnTo>
                      <a:pt x="27" y="285"/>
                    </a:lnTo>
                    <a:lnTo>
                      <a:pt x="47" y="244"/>
                    </a:lnTo>
                    <a:lnTo>
                      <a:pt x="68" y="210"/>
                    </a:lnTo>
                    <a:lnTo>
                      <a:pt x="88" y="170"/>
                    </a:lnTo>
                    <a:lnTo>
                      <a:pt x="115" y="143"/>
                    </a:lnTo>
                    <a:lnTo>
                      <a:pt x="149" y="109"/>
                    </a:lnTo>
                    <a:lnTo>
                      <a:pt x="217" y="61"/>
                    </a:lnTo>
                    <a:lnTo>
                      <a:pt x="291" y="28"/>
                    </a:lnTo>
                    <a:lnTo>
                      <a:pt x="332" y="14"/>
                    </a:lnTo>
                    <a:lnTo>
                      <a:pt x="373" y="7"/>
                    </a:lnTo>
                    <a:lnTo>
                      <a:pt x="414" y="0"/>
                    </a:lnTo>
                    <a:lnTo>
                      <a:pt x="454" y="0"/>
                    </a:lnTo>
                    <a:lnTo>
                      <a:pt x="501" y="7"/>
                    </a:lnTo>
                    <a:lnTo>
                      <a:pt x="542" y="14"/>
                    </a:lnTo>
                    <a:lnTo>
                      <a:pt x="589" y="28"/>
                    </a:lnTo>
                    <a:lnTo>
                      <a:pt x="623" y="41"/>
                    </a:lnTo>
                    <a:lnTo>
                      <a:pt x="664" y="61"/>
                    </a:lnTo>
                    <a:lnTo>
                      <a:pt x="698" y="88"/>
                    </a:lnTo>
                    <a:lnTo>
                      <a:pt x="732" y="115"/>
                    </a:lnTo>
                    <a:lnTo>
                      <a:pt x="759" y="143"/>
                    </a:lnTo>
                    <a:lnTo>
                      <a:pt x="813" y="210"/>
                    </a:lnTo>
                    <a:lnTo>
                      <a:pt x="847" y="285"/>
                    </a:lnTo>
                    <a:lnTo>
                      <a:pt x="860" y="325"/>
                    </a:lnTo>
                    <a:lnTo>
                      <a:pt x="867" y="366"/>
                    </a:lnTo>
                    <a:lnTo>
                      <a:pt x="874" y="407"/>
                    </a:lnTo>
                    <a:lnTo>
                      <a:pt x="874" y="454"/>
                    </a:lnTo>
                    <a:lnTo>
                      <a:pt x="867" y="495"/>
                    </a:lnTo>
                    <a:lnTo>
                      <a:pt x="860" y="543"/>
                    </a:lnTo>
                    <a:lnTo>
                      <a:pt x="847" y="584"/>
                    </a:lnTo>
                    <a:lnTo>
                      <a:pt x="833" y="624"/>
                    </a:lnTo>
                    <a:lnTo>
                      <a:pt x="813" y="665"/>
                    </a:lnTo>
                    <a:lnTo>
                      <a:pt x="786" y="699"/>
                    </a:lnTo>
                    <a:lnTo>
                      <a:pt x="759" y="733"/>
                    </a:lnTo>
                    <a:lnTo>
                      <a:pt x="732" y="759"/>
                    </a:lnTo>
                    <a:lnTo>
                      <a:pt x="664" y="807"/>
                    </a:lnTo>
                    <a:lnTo>
                      <a:pt x="589" y="848"/>
                    </a:lnTo>
                    <a:lnTo>
                      <a:pt x="549" y="854"/>
                    </a:lnTo>
                    <a:lnTo>
                      <a:pt x="509" y="868"/>
                    </a:lnTo>
                    <a:lnTo>
                      <a:pt x="461" y="868"/>
                    </a:lnTo>
                    <a:lnTo>
                      <a:pt x="420" y="868"/>
                    </a:lnTo>
                    <a:lnTo>
                      <a:pt x="379" y="868"/>
                    </a:lnTo>
                    <a:lnTo>
                      <a:pt x="332" y="854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3" name="Freeform 453"/>
              <p:cNvSpPr>
                <a:spLocks/>
              </p:cNvSpPr>
              <p:nvPr/>
            </p:nvSpPr>
            <p:spPr bwMode="auto">
              <a:xfrm>
                <a:off x="856" y="3212"/>
                <a:ext cx="79" cy="78"/>
              </a:xfrm>
              <a:custGeom>
                <a:avLst/>
                <a:gdLst/>
                <a:ahLst/>
                <a:cxnLst>
                  <a:cxn ang="0">
                    <a:pos x="156" y="766"/>
                  </a:cxn>
                  <a:cxn ang="0">
                    <a:pos x="122" y="739"/>
                  </a:cxn>
                  <a:cxn ang="0">
                    <a:pos x="95" y="704"/>
                  </a:cxn>
                  <a:cxn ang="0">
                    <a:pos x="68" y="671"/>
                  </a:cxn>
                  <a:cxn ang="0">
                    <a:pos x="48" y="630"/>
                  </a:cxn>
                  <a:cxn ang="0">
                    <a:pos x="27" y="597"/>
                  </a:cxn>
                  <a:cxn ang="0">
                    <a:pos x="21" y="556"/>
                  </a:cxn>
                  <a:cxn ang="0">
                    <a:pos x="0" y="474"/>
                  </a:cxn>
                  <a:cxn ang="0">
                    <a:pos x="0" y="386"/>
                  </a:cxn>
                  <a:cxn ang="0">
                    <a:pos x="7" y="346"/>
                  </a:cxn>
                  <a:cxn ang="0">
                    <a:pos x="21" y="305"/>
                  </a:cxn>
                  <a:cxn ang="0">
                    <a:pos x="34" y="264"/>
                  </a:cxn>
                  <a:cxn ang="0">
                    <a:pos x="54" y="230"/>
                  </a:cxn>
                  <a:cxn ang="0">
                    <a:pos x="75" y="189"/>
                  </a:cxn>
                  <a:cxn ang="0">
                    <a:pos x="102" y="156"/>
                  </a:cxn>
                  <a:cxn ang="0">
                    <a:pos x="135" y="121"/>
                  </a:cxn>
                  <a:cxn ang="0">
                    <a:pos x="163" y="95"/>
                  </a:cxn>
                  <a:cxn ang="0">
                    <a:pos x="203" y="68"/>
                  </a:cxn>
                  <a:cxn ang="0">
                    <a:pos x="238" y="47"/>
                  </a:cxn>
                  <a:cxn ang="0">
                    <a:pos x="279" y="27"/>
                  </a:cxn>
                  <a:cxn ang="0">
                    <a:pos x="318" y="13"/>
                  </a:cxn>
                  <a:cxn ang="0">
                    <a:pos x="400" y="0"/>
                  </a:cxn>
                  <a:cxn ang="0">
                    <a:pos x="481" y="0"/>
                  </a:cxn>
                  <a:cxn ang="0">
                    <a:pos x="522" y="6"/>
                  </a:cxn>
                  <a:cxn ang="0">
                    <a:pos x="563" y="20"/>
                  </a:cxn>
                  <a:cxn ang="0">
                    <a:pos x="603" y="33"/>
                  </a:cxn>
                  <a:cxn ang="0">
                    <a:pos x="644" y="54"/>
                  </a:cxn>
                  <a:cxn ang="0">
                    <a:pos x="677" y="74"/>
                  </a:cxn>
                  <a:cxn ang="0">
                    <a:pos x="718" y="101"/>
                  </a:cxn>
                  <a:cxn ang="0">
                    <a:pos x="745" y="128"/>
                  </a:cxn>
                  <a:cxn ang="0">
                    <a:pos x="780" y="162"/>
                  </a:cxn>
                  <a:cxn ang="0">
                    <a:pos x="800" y="196"/>
                  </a:cxn>
                  <a:cxn ang="0">
                    <a:pos x="827" y="237"/>
                  </a:cxn>
                  <a:cxn ang="0">
                    <a:pos x="840" y="278"/>
                  </a:cxn>
                  <a:cxn ang="0">
                    <a:pos x="854" y="311"/>
                  </a:cxn>
                  <a:cxn ang="0">
                    <a:pos x="867" y="400"/>
                  </a:cxn>
                  <a:cxn ang="0">
                    <a:pos x="867" y="481"/>
                  </a:cxn>
                  <a:cxn ang="0">
                    <a:pos x="861" y="521"/>
                  </a:cxn>
                  <a:cxn ang="0">
                    <a:pos x="854" y="562"/>
                  </a:cxn>
                  <a:cxn ang="0">
                    <a:pos x="840" y="603"/>
                  </a:cxn>
                  <a:cxn ang="0">
                    <a:pos x="820" y="644"/>
                  </a:cxn>
                  <a:cxn ang="0">
                    <a:pos x="793" y="678"/>
                  </a:cxn>
                  <a:cxn ang="0">
                    <a:pos x="766" y="711"/>
                  </a:cxn>
                  <a:cxn ang="0">
                    <a:pos x="739" y="745"/>
                  </a:cxn>
                  <a:cxn ang="0">
                    <a:pos x="704" y="779"/>
                  </a:cxn>
                  <a:cxn ang="0">
                    <a:pos x="671" y="799"/>
                  </a:cxn>
                  <a:cxn ang="0">
                    <a:pos x="637" y="820"/>
                  </a:cxn>
                  <a:cxn ang="0">
                    <a:pos x="596" y="840"/>
                  </a:cxn>
                  <a:cxn ang="0">
                    <a:pos x="556" y="854"/>
                  </a:cxn>
                  <a:cxn ang="0">
                    <a:pos x="475" y="867"/>
                  </a:cxn>
                  <a:cxn ang="0">
                    <a:pos x="393" y="867"/>
                  </a:cxn>
                  <a:cxn ang="0">
                    <a:pos x="345" y="861"/>
                  </a:cxn>
                  <a:cxn ang="0">
                    <a:pos x="305" y="854"/>
                  </a:cxn>
                  <a:cxn ang="0">
                    <a:pos x="265" y="834"/>
                  </a:cxn>
                  <a:cxn ang="0">
                    <a:pos x="230" y="820"/>
                  </a:cxn>
                  <a:cxn ang="0">
                    <a:pos x="190" y="793"/>
                  </a:cxn>
                  <a:cxn ang="0">
                    <a:pos x="156" y="766"/>
                  </a:cxn>
                </a:cxnLst>
                <a:rect l="0" t="0" r="r" b="b"/>
                <a:pathLst>
                  <a:path w="867" h="867">
                    <a:moveTo>
                      <a:pt x="156" y="766"/>
                    </a:moveTo>
                    <a:lnTo>
                      <a:pt x="122" y="739"/>
                    </a:lnTo>
                    <a:lnTo>
                      <a:pt x="95" y="704"/>
                    </a:lnTo>
                    <a:lnTo>
                      <a:pt x="68" y="671"/>
                    </a:lnTo>
                    <a:lnTo>
                      <a:pt x="48" y="630"/>
                    </a:lnTo>
                    <a:lnTo>
                      <a:pt x="27" y="597"/>
                    </a:lnTo>
                    <a:lnTo>
                      <a:pt x="21" y="556"/>
                    </a:lnTo>
                    <a:lnTo>
                      <a:pt x="0" y="474"/>
                    </a:lnTo>
                    <a:lnTo>
                      <a:pt x="0" y="386"/>
                    </a:lnTo>
                    <a:lnTo>
                      <a:pt x="7" y="346"/>
                    </a:lnTo>
                    <a:lnTo>
                      <a:pt x="21" y="305"/>
                    </a:lnTo>
                    <a:lnTo>
                      <a:pt x="34" y="264"/>
                    </a:lnTo>
                    <a:lnTo>
                      <a:pt x="54" y="230"/>
                    </a:lnTo>
                    <a:lnTo>
                      <a:pt x="75" y="189"/>
                    </a:lnTo>
                    <a:lnTo>
                      <a:pt x="102" y="156"/>
                    </a:lnTo>
                    <a:lnTo>
                      <a:pt x="135" y="121"/>
                    </a:lnTo>
                    <a:lnTo>
                      <a:pt x="163" y="95"/>
                    </a:lnTo>
                    <a:lnTo>
                      <a:pt x="203" y="68"/>
                    </a:lnTo>
                    <a:lnTo>
                      <a:pt x="238" y="47"/>
                    </a:lnTo>
                    <a:lnTo>
                      <a:pt x="279" y="27"/>
                    </a:lnTo>
                    <a:lnTo>
                      <a:pt x="318" y="13"/>
                    </a:lnTo>
                    <a:lnTo>
                      <a:pt x="400" y="0"/>
                    </a:lnTo>
                    <a:lnTo>
                      <a:pt x="481" y="0"/>
                    </a:lnTo>
                    <a:lnTo>
                      <a:pt x="522" y="6"/>
                    </a:lnTo>
                    <a:lnTo>
                      <a:pt x="563" y="20"/>
                    </a:lnTo>
                    <a:lnTo>
                      <a:pt x="603" y="33"/>
                    </a:lnTo>
                    <a:lnTo>
                      <a:pt x="644" y="54"/>
                    </a:lnTo>
                    <a:lnTo>
                      <a:pt x="677" y="74"/>
                    </a:lnTo>
                    <a:lnTo>
                      <a:pt x="718" y="101"/>
                    </a:lnTo>
                    <a:lnTo>
                      <a:pt x="745" y="128"/>
                    </a:lnTo>
                    <a:lnTo>
                      <a:pt x="780" y="162"/>
                    </a:lnTo>
                    <a:lnTo>
                      <a:pt x="800" y="196"/>
                    </a:lnTo>
                    <a:lnTo>
                      <a:pt x="827" y="237"/>
                    </a:lnTo>
                    <a:lnTo>
                      <a:pt x="840" y="278"/>
                    </a:lnTo>
                    <a:lnTo>
                      <a:pt x="854" y="311"/>
                    </a:lnTo>
                    <a:lnTo>
                      <a:pt x="867" y="400"/>
                    </a:lnTo>
                    <a:lnTo>
                      <a:pt x="867" y="481"/>
                    </a:lnTo>
                    <a:lnTo>
                      <a:pt x="861" y="521"/>
                    </a:lnTo>
                    <a:lnTo>
                      <a:pt x="854" y="562"/>
                    </a:lnTo>
                    <a:lnTo>
                      <a:pt x="840" y="603"/>
                    </a:lnTo>
                    <a:lnTo>
                      <a:pt x="820" y="644"/>
                    </a:lnTo>
                    <a:lnTo>
                      <a:pt x="793" y="678"/>
                    </a:lnTo>
                    <a:lnTo>
                      <a:pt x="766" y="711"/>
                    </a:lnTo>
                    <a:lnTo>
                      <a:pt x="739" y="745"/>
                    </a:lnTo>
                    <a:lnTo>
                      <a:pt x="704" y="779"/>
                    </a:lnTo>
                    <a:lnTo>
                      <a:pt x="671" y="799"/>
                    </a:lnTo>
                    <a:lnTo>
                      <a:pt x="637" y="820"/>
                    </a:lnTo>
                    <a:lnTo>
                      <a:pt x="596" y="840"/>
                    </a:lnTo>
                    <a:lnTo>
                      <a:pt x="556" y="854"/>
                    </a:lnTo>
                    <a:lnTo>
                      <a:pt x="475" y="867"/>
                    </a:lnTo>
                    <a:lnTo>
                      <a:pt x="393" y="867"/>
                    </a:lnTo>
                    <a:lnTo>
                      <a:pt x="345" y="861"/>
                    </a:lnTo>
                    <a:lnTo>
                      <a:pt x="305" y="854"/>
                    </a:lnTo>
                    <a:lnTo>
                      <a:pt x="265" y="834"/>
                    </a:lnTo>
                    <a:lnTo>
                      <a:pt x="230" y="820"/>
                    </a:lnTo>
                    <a:lnTo>
                      <a:pt x="190" y="793"/>
                    </a:lnTo>
                    <a:lnTo>
                      <a:pt x="156" y="766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4" name="Freeform 454"/>
              <p:cNvSpPr>
                <a:spLocks/>
              </p:cNvSpPr>
              <p:nvPr/>
            </p:nvSpPr>
            <p:spPr bwMode="auto">
              <a:xfrm>
                <a:off x="761" y="3286"/>
                <a:ext cx="80" cy="79"/>
              </a:xfrm>
              <a:custGeom>
                <a:avLst/>
                <a:gdLst/>
                <a:ahLst/>
                <a:cxnLst>
                  <a:cxn ang="0">
                    <a:pos x="40" y="610"/>
                  </a:cxn>
                  <a:cxn ang="0">
                    <a:pos x="21" y="570"/>
                  </a:cxn>
                  <a:cxn ang="0">
                    <a:pos x="13" y="529"/>
                  </a:cxn>
                  <a:cxn ang="0">
                    <a:pos x="7" y="481"/>
                  </a:cxn>
                  <a:cxn ang="0">
                    <a:pos x="0" y="441"/>
                  </a:cxn>
                  <a:cxn ang="0">
                    <a:pos x="0" y="400"/>
                  </a:cxn>
                  <a:cxn ang="0">
                    <a:pos x="7" y="360"/>
                  </a:cxn>
                  <a:cxn ang="0">
                    <a:pos x="27" y="278"/>
                  </a:cxn>
                  <a:cxn ang="0">
                    <a:pos x="68" y="203"/>
                  </a:cxn>
                  <a:cxn ang="0">
                    <a:pos x="88" y="169"/>
                  </a:cxn>
                  <a:cxn ang="0">
                    <a:pos x="116" y="136"/>
                  </a:cxn>
                  <a:cxn ang="0">
                    <a:pos x="149" y="109"/>
                  </a:cxn>
                  <a:cxn ang="0">
                    <a:pos x="183" y="82"/>
                  </a:cxn>
                  <a:cxn ang="0">
                    <a:pos x="217" y="54"/>
                  </a:cxn>
                  <a:cxn ang="0">
                    <a:pos x="258" y="34"/>
                  </a:cxn>
                  <a:cxn ang="0">
                    <a:pos x="298" y="20"/>
                  </a:cxn>
                  <a:cxn ang="0">
                    <a:pos x="345" y="6"/>
                  </a:cxn>
                  <a:cxn ang="0">
                    <a:pos x="386" y="0"/>
                  </a:cxn>
                  <a:cxn ang="0">
                    <a:pos x="427" y="0"/>
                  </a:cxn>
                  <a:cxn ang="0">
                    <a:pos x="467" y="0"/>
                  </a:cxn>
                  <a:cxn ang="0">
                    <a:pos x="514" y="6"/>
                  </a:cxn>
                  <a:cxn ang="0">
                    <a:pos x="590" y="27"/>
                  </a:cxn>
                  <a:cxn ang="0">
                    <a:pos x="671" y="61"/>
                  </a:cxn>
                  <a:cxn ang="0">
                    <a:pos x="704" y="88"/>
                  </a:cxn>
                  <a:cxn ang="0">
                    <a:pos x="732" y="115"/>
                  </a:cxn>
                  <a:cxn ang="0">
                    <a:pos x="765" y="142"/>
                  </a:cxn>
                  <a:cxn ang="0">
                    <a:pos x="792" y="176"/>
                  </a:cxn>
                  <a:cxn ang="0">
                    <a:pos x="813" y="216"/>
                  </a:cxn>
                  <a:cxn ang="0">
                    <a:pos x="833" y="257"/>
                  </a:cxn>
                  <a:cxn ang="0">
                    <a:pos x="846" y="298"/>
                  </a:cxn>
                  <a:cxn ang="0">
                    <a:pos x="860" y="339"/>
                  </a:cxn>
                  <a:cxn ang="0">
                    <a:pos x="867" y="379"/>
                  </a:cxn>
                  <a:cxn ang="0">
                    <a:pos x="874" y="428"/>
                  </a:cxn>
                  <a:cxn ang="0">
                    <a:pos x="867" y="468"/>
                  </a:cxn>
                  <a:cxn ang="0">
                    <a:pos x="867" y="508"/>
                  </a:cxn>
                  <a:cxn ang="0">
                    <a:pos x="840" y="590"/>
                  </a:cxn>
                  <a:cxn ang="0">
                    <a:pos x="806" y="665"/>
                  </a:cxn>
                  <a:cxn ang="0">
                    <a:pos x="779" y="698"/>
                  </a:cxn>
                  <a:cxn ang="0">
                    <a:pos x="752" y="733"/>
                  </a:cxn>
                  <a:cxn ang="0">
                    <a:pos x="725" y="759"/>
                  </a:cxn>
                  <a:cxn ang="0">
                    <a:pos x="691" y="786"/>
                  </a:cxn>
                  <a:cxn ang="0">
                    <a:pos x="650" y="813"/>
                  </a:cxn>
                  <a:cxn ang="0">
                    <a:pos x="609" y="834"/>
                  </a:cxn>
                  <a:cxn ang="0">
                    <a:pos x="569" y="848"/>
                  </a:cxn>
                  <a:cxn ang="0">
                    <a:pos x="528" y="861"/>
                  </a:cxn>
                  <a:cxn ang="0">
                    <a:pos x="487" y="868"/>
                  </a:cxn>
                  <a:cxn ang="0">
                    <a:pos x="448" y="868"/>
                  </a:cxn>
                  <a:cxn ang="0">
                    <a:pos x="400" y="868"/>
                  </a:cxn>
                  <a:cxn ang="0">
                    <a:pos x="359" y="861"/>
                  </a:cxn>
                  <a:cxn ang="0">
                    <a:pos x="277" y="840"/>
                  </a:cxn>
                  <a:cxn ang="0">
                    <a:pos x="203" y="800"/>
                  </a:cxn>
                  <a:cxn ang="0">
                    <a:pos x="170" y="780"/>
                  </a:cxn>
                  <a:cxn ang="0">
                    <a:pos x="135" y="753"/>
                  </a:cxn>
                  <a:cxn ang="0">
                    <a:pos x="108" y="719"/>
                  </a:cxn>
                  <a:cxn ang="0">
                    <a:pos x="81" y="685"/>
                  </a:cxn>
                  <a:cxn ang="0">
                    <a:pos x="61" y="651"/>
                  </a:cxn>
                  <a:cxn ang="0">
                    <a:pos x="40" y="610"/>
                  </a:cxn>
                </a:cxnLst>
                <a:rect l="0" t="0" r="r" b="b"/>
                <a:pathLst>
                  <a:path w="874" h="868">
                    <a:moveTo>
                      <a:pt x="40" y="610"/>
                    </a:moveTo>
                    <a:lnTo>
                      <a:pt x="21" y="570"/>
                    </a:lnTo>
                    <a:lnTo>
                      <a:pt x="13" y="529"/>
                    </a:lnTo>
                    <a:lnTo>
                      <a:pt x="7" y="481"/>
                    </a:lnTo>
                    <a:lnTo>
                      <a:pt x="0" y="441"/>
                    </a:lnTo>
                    <a:lnTo>
                      <a:pt x="0" y="400"/>
                    </a:lnTo>
                    <a:lnTo>
                      <a:pt x="7" y="360"/>
                    </a:lnTo>
                    <a:lnTo>
                      <a:pt x="27" y="278"/>
                    </a:lnTo>
                    <a:lnTo>
                      <a:pt x="68" y="203"/>
                    </a:lnTo>
                    <a:lnTo>
                      <a:pt x="88" y="169"/>
                    </a:lnTo>
                    <a:lnTo>
                      <a:pt x="116" y="136"/>
                    </a:lnTo>
                    <a:lnTo>
                      <a:pt x="149" y="109"/>
                    </a:lnTo>
                    <a:lnTo>
                      <a:pt x="183" y="82"/>
                    </a:lnTo>
                    <a:lnTo>
                      <a:pt x="217" y="54"/>
                    </a:lnTo>
                    <a:lnTo>
                      <a:pt x="258" y="34"/>
                    </a:lnTo>
                    <a:lnTo>
                      <a:pt x="298" y="20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427" y="0"/>
                    </a:lnTo>
                    <a:lnTo>
                      <a:pt x="467" y="0"/>
                    </a:lnTo>
                    <a:lnTo>
                      <a:pt x="514" y="6"/>
                    </a:lnTo>
                    <a:lnTo>
                      <a:pt x="590" y="27"/>
                    </a:lnTo>
                    <a:lnTo>
                      <a:pt x="671" y="61"/>
                    </a:lnTo>
                    <a:lnTo>
                      <a:pt x="704" y="88"/>
                    </a:lnTo>
                    <a:lnTo>
                      <a:pt x="732" y="115"/>
                    </a:lnTo>
                    <a:lnTo>
                      <a:pt x="765" y="142"/>
                    </a:lnTo>
                    <a:lnTo>
                      <a:pt x="792" y="176"/>
                    </a:lnTo>
                    <a:lnTo>
                      <a:pt x="813" y="216"/>
                    </a:lnTo>
                    <a:lnTo>
                      <a:pt x="833" y="257"/>
                    </a:lnTo>
                    <a:lnTo>
                      <a:pt x="846" y="298"/>
                    </a:lnTo>
                    <a:lnTo>
                      <a:pt x="860" y="339"/>
                    </a:lnTo>
                    <a:lnTo>
                      <a:pt x="867" y="379"/>
                    </a:lnTo>
                    <a:lnTo>
                      <a:pt x="874" y="428"/>
                    </a:lnTo>
                    <a:lnTo>
                      <a:pt x="867" y="468"/>
                    </a:lnTo>
                    <a:lnTo>
                      <a:pt x="867" y="508"/>
                    </a:lnTo>
                    <a:lnTo>
                      <a:pt x="840" y="590"/>
                    </a:lnTo>
                    <a:lnTo>
                      <a:pt x="806" y="665"/>
                    </a:lnTo>
                    <a:lnTo>
                      <a:pt x="779" y="698"/>
                    </a:lnTo>
                    <a:lnTo>
                      <a:pt x="752" y="733"/>
                    </a:lnTo>
                    <a:lnTo>
                      <a:pt x="725" y="759"/>
                    </a:lnTo>
                    <a:lnTo>
                      <a:pt x="691" y="786"/>
                    </a:lnTo>
                    <a:lnTo>
                      <a:pt x="650" y="813"/>
                    </a:lnTo>
                    <a:lnTo>
                      <a:pt x="609" y="834"/>
                    </a:lnTo>
                    <a:lnTo>
                      <a:pt x="569" y="848"/>
                    </a:lnTo>
                    <a:lnTo>
                      <a:pt x="528" y="861"/>
                    </a:lnTo>
                    <a:lnTo>
                      <a:pt x="487" y="868"/>
                    </a:lnTo>
                    <a:lnTo>
                      <a:pt x="448" y="868"/>
                    </a:lnTo>
                    <a:lnTo>
                      <a:pt x="400" y="868"/>
                    </a:lnTo>
                    <a:lnTo>
                      <a:pt x="359" y="861"/>
                    </a:lnTo>
                    <a:lnTo>
                      <a:pt x="277" y="840"/>
                    </a:lnTo>
                    <a:lnTo>
                      <a:pt x="203" y="800"/>
                    </a:lnTo>
                    <a:lnTo>
                      <a:pt x="170" y="780"/>
                    </a:lnTo>
                    <a:lnTo>
                      <a:pt x="135" y="753"/>
                    </a:lnTo>
                    <a:lnTo>
                      <a:pt x="108" y="719"/>
                    </a:lnTo>
                    <a:lnTo>
                      <a:pt x="81" y="685"/>
                    </a:lnTo>
                    <a:lnTo>
                      <a:pt x="61" y="651"/>
                    </a:lnTo>
                    <a:lnTo>
                      <a:pt x="40" y="61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5" name="Freeform 455"/>
              <p:cNvSpPr>
                <a:spLocks/>
              </p:cNvSpPr>
              <p:nvPr/>
            </p:nvSpPr>
            <p:spPr bwMode="auto">
              <a:xfrm>
                <a:off x="644" y="3311"/>
                <a:ext cx="79" cy="79"/>
              </a:xfrm>
              <a:custGeom>
                <a:avLst/>
                <a:gdLst/>
                <a:ahLst/>
                <a:cxnLst>
                  <a:cxn ang="0">
                    <a:pos x="0" y="420"/>
                  </a:cxn>
                  <a:cxn ang="0">
                    <a:pos x="0" y="373"/>
                  </a:cxn>
                  <a:cxn ang="0">
                    <a:pos x="14" y="332"/>
                  </a:cxn>
                  <a:cxn ang="0">
                    <a:pos x="21" y="292"/>
                  </a:cxn>
                  <a:cxn ang="0">
                    <a:pos x="41" y="251"/>
                  </a:cxn>
                  <a:cxn ang="0">
                    <a:pos x="61" y="210"/>
                  </a:cxn>
                  <a:cxn ang="0">
                    <a:pos x="82" y="176"/>
                  </a:cxn>
                  <a:cxn ang="0">
                    <a:pos x="136" y="115"/>
                  </a:cxn>
                  <a:cxn ang="0">
                    <a:pos x="204" y="61"/>
                  </a:cxn>
                  <a:cxn ang="0">
                    <a:pos x="244" y="41"/>
                  </a:cxn>
                  <a:cxn ang="0">
                    <a:pos x="278" y="27"/>
                  </a:cxn>
                  <a:cxn ang="0">
                    <a:pos x="319" y="14"/>
                  </a:cxn>
                  <a:cxn ang="0">
                    <a:pos x="359" y="0"/>
                  </a:cxn>
                  <a:cxn ang="0">
                    <a:pos x="406" y="0"/>
                  </a:cxn>
                  <a:cxn ang="0">
                    <a:pos x="447" y="0"/>
                  </a:cxn>
                  <a:cxn ang="0">
                    <a:pos x="495" y="0"/>
                  </a:cxn>
                  <a:cxn ang="0">
                    <a:pos x="536" y="6"/>
                  </a:cxn>
                  <a:cxn ang="0">
                    <a:pos x="576" y="20"/>
                  </a:cxn>
                  <a:cxn ang="0">
                    <a:pos x="616" y="41"/>
                  </a:cxn>
                  <a:cxn ang="0">
                    <a:pos x="657" y="54"/>
                  </a:cxn>
                  <a:cxn ang="0">
                    <a:pos x="691" y="82"/>
                  </a:cxn>
                  <a:cxn ang="0">
                    <a:pos x="752" y="136"/>
                  </a:cxn>
                  <a:cxn ang="0">
                    <a:pos x="806" y="203"/>
                  </a:cxn>
                  <a:cxn ang="0">
                    <a:pos x="827" y="237"/>
                  </a:cxn>
                  <a:cxn ang="0">
                    <a:pos x="841" y="278"/>
                  </a:cxn>
                  <a:cxn ang="0">
                    <a:pos x="854" y="319"/>
                  </a:cxn>
                  <a:cxn ang="0">
                    <a:pos x="860" y="360"/>
                  </a:cxn>
                  <a:cxn ang="0">
                    <a:pos x="868" y="407"/>
                  </a:cxn>
                  <a:cxn ang="0">
                    <a:pos x="868" y="447"/>
                  </a:cxn>
                  <a:cxn ang="0">
                    <a:pos x="868" y="494"/>
                  </a:cxn>
                  <a:cxn ang="0">
                    <a:pos x="860" y="535"/>
                  </a:cxn>
                  <a:cxn ang="0">
                    <a:pos x="847" y="576"/>
                  </a:cxn>
                  <a:cxn ang="0">
                    <a:pos x="827" y="617"/>
                  </a:cxn>
                  <a:cxn ang="0">
                    <a:pos x="806" y="657"/>
                  </a:cxn>
                  <a:cxn ang="0">
                    <a:pos x="786" y="692"/>
                  </a:cxn>
                  <a:cxn ang="0">
                    <a:pos x="732" y="753"/>
                  </a:cxn>
                  <a:cxn ang="0">
                    <a:pos x="664" y="800"/>
                  </a:cxn>
                  <a:cxn ang="0">
                    <a:pos x="630" y="820"/>
                  </a:cxn>
                  <a:cxn ang="0">
                    <a:pos x="590" y="840"/>
                  </a:cxn>
                  <a:cxn ang="0">
                    <a:pos x="549" y="854"/>
                  </a:cxn>
                  <a:cxn ang="0">
                    <a:pos x="509" y="861"/>
                  </a:cxn>
                  <a:cxn ang="0">
                    <a:pos x="461" y="867"/>
                  </a:cxn>
                  <a:cxn ang="0">
                    <a:pos x="420" y="867"/>
                  </a:cxn>
                  <a:cxn ang="0">
                    <a:pos x="373" y="867"/>
                  </a:cxn>
                  <a:cxn ang="0">
                    <a:pos x="332" y="854"/>
                  </a:cxn>
                  <a:cxn ang="0">
                    <a:pos x="291" y="840"/>
                  </a:cxn>
                  <a:cxn ang="0">
                    <a:pos x="251" y="827"/>
                  </a:cxn>
                  <a:cxn ang="0">
                    <a:pos x="210" y="807"/>
                  </a:cxn>
                  <a:cxn ang="0">
                    <a:pos x="177" y="786"/>
                  </a:cxn>
                  <a:cxn ang="0">
                    <a:pos x="115" y="733"/>
                  </a:cxn>
                  <a:cxn ang="0">
                    <a:pos x="68" y="665"/>
                  </a:cxn>
                  <a:cxn ang="0">
                    <a:pos x="47" y="624"/>
                  </a:cxn>
                  <a:cxn ang="0">
                    <a:pos x="27" y="590"/>
                  </a:cxn>
                  <a:cxn ang="0">
                    <a:pos x="14" y="549"/>
                  </a:cxn>
                  <a:cxn ang="0">
                    <a:pos x="7" y="508"/>
                  </a:cxn>
                  <a:cxn ang="0">
                    <a:pos x="0" y="461"/>
                  </a:cxn>
                  <a:cxn ang="0">
                    <a:pos x="0" y="420"/>
                  </a:cxn>
                </a:cxnLst>
                <a:rect l="0" t="0" r="r" b="b"/>
                <a:pathLst>
                  <a:path w="868" h="867">
                    <a:moveTo>
                      <a:pt x="0" y="420"/>
                    </a:moveTo>
                    <a:lnTo>
                      <a:pt x="0" y="373"/>
                    </a:lnTo>
                    <a:lnTo>
                      <a:pt x="14" y="332"/>
                    </a:lnTo>
                    <a:lnTo>
                      <a:pt x="21" y="292"/>
                    </a:lnTo>
                    <a:lnTo>
                      <a:pt x="41" y="251"/>
                    </a:lnTo>
                    <a:lnTo>
                      <a:pt x="61" y="210"/>
                    </a:lnTo>
                    <a:lnTo>
                      <a:pt x="82" y="176"/>
                    </a:lnTo>
                    <a:lnTo>
                      <a:pt x="136" y="115"/>
                    </a:lnTo>
                    <a:lnTo>
                      <a:pt x="204" y="61"/>
                    </a:lnTo>
                    <a:lnTo>
                      <a:pt x="244" y="41"/>
                    </a:lnTo>
                    <a:lnTo>
                      <a:pt x="278" y="27"/>
                    </a:lnTo>
                    <a:lnTo>
                      <a:pt x="319" y="14"/>
                    </a:lnTo>
                    <a:lnTo>
                      <a:pt x="359" y="0"/>
                    </a:lnTo>
                    <a:lnTo>
                      <a:pt x="406" y="0"/>
                    </a:lnTo>
                    <a:lnTo>
                      <a:pt x="447" y="0"/>
                    </a:lnTo>
                    <a:lnTo>
                      <a:pt x="495" y="0"/>
                    </a:lnTo>
                    <a:lnTo>
                      <a:pt x="536" y="6"/>
                    </a:lnTo>
                    <a:lnTo>
                      <a:pt x="576" y="20"/>
                    </a:lnTo>
                    <a:lnTo>
                      <a:pt x="616" y="41"/>
                    </a:lnTo>
                    <a:lnTo>
                      <a:pt x="657" y="54"/>
                    </a:lnTo>
                    <a:lnTo>
                      <a:pt x="691" y="82"/>
                    </a:lnTo>
                    <a:lnTo>
                      <a:pt x="752" y="136"/>
                    </a:lnTo>
                    <a:lnTo>
                      <a:pt x="806" y="203"/>
                    </a:lnTo>
                    <a:lnTo>
                      <a:pt x="827" y="237"/>
                    </a:lnTo>
                    <a:lnTo>
                      <a:pt x="841" y="278"/>
                    </a:lnTo>
                    <a:lnTo>
                      <a:pt x="854" y="319"/>
                    </a:lnTo>
                    <a:lnTo>
                      <a:pt x="860" y="360"/>
                    </a:lnTo>
                    <a:lnTo>
                      <a:pt x="868" y="407"/>
                    </a:lnTo>
                    <a:lnTo>
                      <a:pt x="868" y="447"/>
                    </a:lnTo>
                    <a:lnTo>
                      <a:pt x="868" y="494"/>
                    </a:lnTo>
                    <a:lnTo>
                      <a:pt x="860" y="535"/>
                    </a:lnTo>
                    <a:lnTo>
                      <a:pt x="847" y="576"/>
                    </a:lnTo>
                    <a:lnTo>
                      <a:pt x="827" y="617"/>
                    </a:lnTo>
                    <a:lnTo>
                      <a:pt x="806" y="657"/>
                    </a:lnTo>
                    <a:lnTo>
                      <a:pt x="786" y="692"/>
                    </a:lnTo>
                    <a:lnTo>
                      <a:pt x="732" y="753"/>
                    </a:lnTo>
                    <a:lnTo>
                      <a:pt x="664" y="800"/>
                    </a:lnTo>
                    <a:lnTo>
                      <a:pt x="630" y="820"/>
                    </a:lnTo>
                    <a:lnTo>
                      <a:pt x="590" y="840"/>
                    </a:lnTo>
                    <a:lnTo>
                      <a:pt x="549" y="854"/>
                    </a:lnTo>
                    <a:lnTo>
                      <a:pt x="509" y="861"/>
                    </a:lnTo>
                    <a:lnTo>
                      <a:pt x="461" y="867"/>
                    </a:lnTo>
                    <a:lnTo>
                      <a:pt x="420" y="867"/>
                    </a:lnTo>
                    <a:lnTo>
                      <a:pt x="373" y="867"/>
                    </a:lnTo>
                    <a:lnTo>
                      <a:pt x="332" y="854"/>
                    </a:lnTo>
                    <a:lnTo>
                      <a:pt x="291" y="840"/>
                    </a:lnTo>
                    <a:lnTo>
                      <a:pt x="251" y="827"/>
                    </a:lnTo>
                    <a:lnTo>
                      <a:pt x="210" y="807"/>
                    </a:lnTo>
                    <a:lnTo>
                      <a:pt x="177" y="786"/>
                    </a:lnTo>
                    <a:lnTo>
                      <a:pt x="115" y="733"/>
                    </a:lnTo>
                    <a:lnTo>
                      <a:pt x="68" y="665"/>
                    </a:lnTo>
                    <a:lnTo>
                      <a:pt x="47" y="624"/>
                    </a:lnTo>
                    <a:lnTo>
                      <a:pt x="27" y="590"/>
                    </a:lnTo>
                    <a:lnTo>
                      <a:pt x="14" y="549"/>
                    </a:lnTo>
                    <a:lnTo>
                      <a:pt x="7" y="508"/>
                    </a:lnTo>
                    <a:lnTo>
                      <a:pt x="0" y="461"/>
                    </a:lnTo>
                    <a:lnTo>
                      <a:pt x="0" y="42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6" name="Freeform 456"/>
              <p:cNvSpPr>
                <a:spLocks/>
              </p:cNvSpPr>
              <p:nvPr/>
            </p:nvSpPr>
            <p:spPr bwMode="auto">
              <a:xfrm>
                <a:off x="527" y="3282"/>
                <a:ext cx="78" cy="79"/>
              </a:xfrm>
              <a:custGeom>
                <a:avLst/>
                <a:gdLst/>
                <a:ahLst/>
                <a:cxnLst>
                  <a:cxn ang="0">
                    <a:pos x="48" y="230"/>
                  </a:cxn>
                  <a:cxn ang="0">
                    <a:pos x="75" y="191"/>
                  </a:cxn>
                  <a:cxn ang="0">
                    <a:pos x="102" y="156"/>
                  </a:cxn>
                  <a:cxn ang="0">
                    <a:pos x="129" y="123"/>
                  </a:cxn>
                  <a:cxn ang="0">
                    <a:pos x="163" y="95"/>
                  </a:cxn>
                  <a:cxn ang="0">
                    <a:pos x="196" y="68"/>
                  </a:cxn>
                  <a:cxn ang="0">
                    <a:pos x="231" y="47"/>
                  </a:cxn>
                  <a:cxn ang="0">
                    <a:pos x="312" y="14"/>
                  </a:cxn>
                  <a:cxn ang="0">
                    <a:pos x="393" y="0"/>
                  </a:cxn>
                  <a:cxn ang="0">
                    <a:pos x="433" y="0"/>
                  </a:cxn>
                  <a:cxn ang="0">
                    <a:pos x="474" y="0"/>
                  </a:cxn>
                  <a:cxn ang="0">
                    <a:pos x="514" y="7"/>
                  </a:cxn>
                  <a:cxn ang="0">
                    <a:pos x="555" y="14"/>
                  </a:cxn>
                  <a:cxn ang="0">
                    <a:pos x="603" y="28"/>
                  </a:cxn>
                  <a:cxn ang="0">
                    <a:pos x="637" y="47"/>
                  </a:cxn>
                  <a:cxn ang="0">
                    <a:pos x="677" y="75"/>
                  </a:cxn>
                  <a:cxn ang="0">
                    <a:pos x="712" y="95"/>
                  </a:cxn>
                  <a:cxn ang="0">
                    <a:pos x="745" y="129"/>
                  </a:cxn>
                  <a:cxn ang="0">
                    <a:pos x="772" y="156"/>
                  </a:cxn>
                  <a:cxn ang="0">
                    <a:pos x="800" y="191"/>
                  </a:cxn>
                  <a:cxn ang="0">
                    <a:pos x="819" y="230"/>
                  </a:cxn>
                  <a:cxn ang="0">
                    <a:pos x="854" y="306"/>
                  </a:cxn>
                  <a:cxn ang="0">
                    <a:pos x="867" y="387"/>
                  </a:cxn>
                  <a:cxn ang="0">
                    <a:pos x="867" y="428"/>
                  </a:cxn>
                  <a:cxn ang="0">
                    <a:pos x="867" y="475"/>
                  </a:cxn>
                  <a:cxn ang="0">
                    <a:pos x="860" y="516"/>
                  </a:cxn>
                  <a:cxn ang="0">
                    <a:pos x="854" y="556"/>
                  </a:cxn>
                  <a:cxn ang="0">
                    <a:pos x="840" y="597"/>
                  </a:cxn>
                  <a:cxn ang="0">
                    <a:pos x="819" y="638"/>
                  </a:cxn>
                  <a:cxn ang="0">
                    <a:pos x="800" y="679"/>
                  </a:cxn>
                  <a:cxn ang="0">
                    <a:pos x="772" y="712"/>
                  </a:cxn>
                  <a:cxn ang="0">
                    <a:pos x="738" y="747"/>
                  </a:cxn>
                  <a:cxn ang="0">
                    <a:pos x="712" y="774"/>
                  </a:cxn>
                  <a:cxn ang="0">
                    <a:pos x="677" y="794"/>
                  </a:cxn>
                  <a:cxn ang="0">
                    <a:pos x="637" y="821"/>
                  </a:cxn>
                  <a:cxn ang="0">
                    <a:pos x="563" y="848"/>
                  </a:cxn>
                  <a:cxn ang="0">
                    <a:pos x="481" y="868"/>
                  </a:cxn>
                  <a:cxn ang="0">
                    <a:pos x="440" y="868"/>
                  </a:cxn>
                  <a:cxn ang="0">
                    <a:pos x="393" y="868"/>
                  </a:cxn>
                  <a:cxn ang="0">
                    <a:pos x="353" y="861"/>
                  </a:cxn>
                  <a:cxn ang="0">
                    <a:pos x="312" y="848"/>
                  </a:cxn>
                  <a:cxn ang="0">
                    <a:pos x="271" y="834"/>
                  </a:cxn>
                  <a:cxn ang="0">
                    <a:pos x="231" y="821"/>
                  </a:cxn>
                  <a:cxn ang="0">
                    <a:pos x="190" y="794"/>
                  </a:cxn>
                  <a:cxn ang="0">
                    <a:pos x="156" y="766"/>
                  </a:cxn>
                  <a:cxn ang="0">
                    <a:pos x="122" y="739"/>
                  </a:cxn>
                  <a:cxn ang="0">
                    <a:pos x="95" y="706"/>
                  </a:cxn>
                  <a:cxn ang="0">
                    <a:pos x="75" y="671"/>
                  </a:cxn>
                  <a:cxn ang="0">
                    <a:pos x="48" y="638"/>
                  </a:cxn>
                  <a:cxn ang="0">
                    <a:pos x="21" y="563"/>
                  </a:cxn>
                  <a:cxn ang="0">
                    <a:pos x="0" y="475"/>
                  </a:cxn>
                  <a:cxn ang="0">
                    <a:pos x="0" y="434"/>
                  </a:cxn>
                  <a:cxn ang="0">
                    <a:pos x="0" y="393"/>
                  </a:cxn>
                  <a:cxn ang="0">
                    <a:pos x="7" y="353"/>
                  </a:cxn>
                  <a:cxn ang="0">
                    <a:pos x="21" y="312"/>
                  </a:cxn>
                  <a:cxn ang="0">
                    <a:pos x="34" y="271"/>
                  </a:cxn>
                  <a:cxn ang="0">
                    <a:pos x="48" y="230"/>
                  </a:cxn>
                </a:cxnLst>
                <a:rect l="0" t="0" r="r" b="b"/>
                <a:pathLst>
                  <a:path w="867" h="868">
                    <a:moveTo>
                      <a:pt x="48" y="230"/>
                    </a:moveTo>
                    <a:lnTo>
                      <a:pt x="75" y="191"/>
                    </a:lnTo>
                    <a:lnTo>
                      <a:pt x="102" y="156"/>
                    </a:lnTo>
                    <a:lnTo>
                      <a:pt x="129" y="123"/>
                    </a:lnTo>
                    <a:lnTo>
                      <a:pt x="163" y="95"/>
                    </a:lnTo>
                    <a:lnTo>
                      <a:pt x="196" y="68"/>
                    </a:lnTo>
                    <a:lnTo>
                      <a:pt x="231" y="47"/>
                    </a:lnTo>
                    <a:lnTo>
                      <a:pt x="312" y="14"/>
                    </a:lnTo>
                    <a:lnTo>
                      <a:pt x="393" y="0"/>
                    </a:lnTo>
                    <a:lnTo>
                      <a:pt x="433" y="0"/>
                    </a:lnTo>
                    <a:lnTo>
                      <a:pt x="474" y="0"/>
                    </a:lnTo>
                    <a:lnTo>
                      <a:pt x="514" y="7"/>
                    </a:lnTo>
                    <a:lnTo>
                      <a:pt x="555" y="14"/>
                    </a:lnTo>
                    <a:lnTo>
                      <a:pt x="603" y="28"/>
                    </a:lnTo>
                    <a:lnTo>
                      <a:pt x="637" y="47"/>
                    </a:lnTo>
                    <a:lnTo>
                      <a:pt x="677" y="75"/>
                    </a:lnTo>
                    <a:lnTo>
                      <a:pt x="712" y="95"/>
                    </a:lnTo>
                    <a:lnTo>
                      <a:pt x="745" y="129"/>
                    </a:lnTo>
                    <a:lnTo>
                      <a:pt x="772" y="156"/>
                    </a:lnTo>
                    <a:lnTo>
                      <a:pt x="800" y="191"/>
                    </a:lnTo>
                    <a:lnTo>
                      <a:pt x="819" y="230"/>
                    </a:lnTo>
                    <a:lnTo>
                      <a:pt x="854" y="306"/>
                    </a:lnTo>
                    <a:lnTo>
                      <a:pt x="867" y="387"/>
                    </a:lnTo>
                    <a:lnTo>
                      <a:pt x="867" y="428"/>
                    </a:lnTo>
                    <a:lnTo>
                      <a:pt x="867" y="475"/>
                    </a:lnTo>
                    <a:lnTo>
                      <a:pt x="860" y="516"/>
                    </a:lnTo>
                    <a:lnTo>
                      <a:pt x="854" y="556"/>
                    </a:lnTo>
                    <a:lnTo>
                      <a:pt x="840" y="597"/>
                    </a:lnTo>
                    <a:lnTo>
                      <a:pt x="819" y="638"/>
                    </a:lnTo>
                    <a:lnTo>
                      <a:pt x="800" y="679"/>
                    </a:lnTo>
                    <a:lnTo>
                      <a:pt x="772" y="712"/>
                    </a:lnTo>
                    <a:lnTo>
                      <a:pt x="738" y="747"/>
                    </a:lnTo>
                    <a:lnTo>
                      <a:pt x="712" y="774"/>
                    </a:lnTo>
                    <a:lnTo>
                      <a:pt x="677" y="794"/>
                    </a:lnTo>
                    <a:lnTo>
                      <a:pt x="637" y="821"/>
                    </a:lnTo>
                    <a:lnTo>
                      <a:pt x="563" y="848"/>
                    </a:lnTo>
                    <a:lnTo>
                      <a:pt x="481" y="868"/>
                    </a:lnTo>
                    <a:lnTo>
                      <a:pt x="440" y="868"/>
                    </a:lnTo>
                    <a:lnTo>
                      <a:pt x="393" y="868"/>
                    </a:lnTo>
                    <a:lnTo>
                      <a:pt x="353" y="861"/>
                    </a:lnTo>
                    <a:lnTo>
                      <a:pt x="312" y="848"/>
                    </a:lnTo>
                    <a:lnTo>
                      <a:pt x="271" y="834"/>
                    </a:lnTo>
                    <a:lnTo>
                      <a:pt x="231" y="821"/>
                    </a:lnTo>
                    <a:lnTo>
                      <a:pt x="190" y="794"/>
                    </a:lnTo>
                    <a:lnTo>
                      <a:pt x="156" y="766"/>
                    </a:lnTo>
                    <a:lnTo>
                      <a:pt x="122" y="739"/>
                    </a:lnTo>
                    <a:lnTo>
                      <a:pt x="95" y="706"/>
                    </a:lnTo>
                    <a:lnTo>
                      <a:pt x="75" y="671"/>
                    </a:lnTo>
                    <a:lnTo>
                      <a:pt x="48" y="638"/>
                    </a:lnTo>
                    <a:lnTo>
                      <a:pt x="21" y="563"/>
                    </a:lnTo>
                    <a:lnTo>
                      <a:pt x="0" y="475"/>
                    </a:lnTo>
                    <a:lnTo>
                      <a:pt x="0" y="434"/>
                    </a:lnTo>
                    <a:lnTo>
                      <a:pt x="0" y="393"/>
                    </a:lnTo>
                    <a:lnTo>
                      <a:pt x="7" y="353"/>
                    </a:lnTo>
                    <a:lnTo>
                      <a:pt x="21" y="312"/>
                    </a:lnTo>
                    <a:lnTo>
                      <a:pt x="34" y="271"/>
                    </a:lnTo>
                    <a:lnTo>
                      <a:pt x="48" y="23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7" name="Freeform 457"/>
              <p:cNvSpPr>
                <a:spLocks/>
              </p:cNvSpPr>
              <p:nvPr/>
            </p:nvSpPr>
            <p:spPr bwMode="auto">
              <a:xfrm>
                <a:off x="434" y="3205"/>
                <a:ext cx="79" cy="79"/>
              </a:xfrm>
              <a:custGeom>
                <a:avLst/>
                <a:gdLst/>
                <a:ahLst/>
                <a:cxnLst>
                  <a:cxn ang="0">
                    <a:pos x="176" y="81"/>
                  </a:cxn>
                  <a:cxn ang="0">
                    <a:pos x="217" y="61"/>
                  </a:cxn>
                  <a:cxn ang="0">
                    <a:pos x="258" y="40"/>
                  </a:cxn>
                  <a:cxn ang="0">
                    <a:pos x="298" y="20"/>
                  </a:cxn>
                  <a:cxn ang="0">
                    <a:pos x="338" y="13"/>
                  </a:cxn>
                  <a:cxn ang="0">
                    <a:pos x="379" y="7"/>
                  </a:cxn>
                  <a:cxn ang="0">
                    <a:pos x="420" y="0"/>
                  </a:cxn>
                  <a:cxn ang="0">
                    <a:pos x="501" y="7"/>
                  </a:cxn>
                  <a:cxn ang="0">
                    <a:pos x="582" y="27"/>
                  </a:cxn>
                  <a:cxn ang="0">
                    <a:pos x="623" y="40"/>
                  </a:cxn>
                  <a:cxn ang="0">
                    <a:pos x="657" y="61"/>
                  </a:cxn>
                  <a:cxn ang="0">
                    <a:pos x="697" y="88"/>
                  </a:cxn>
                  <a:cxn ang="0">
                    <a:pos x="732" y="116"/>
                  </a:cxn>
                  <a:cxn ang="0">
                    <a:pos x="759" y="143"/>
                  </a:cxn>
                  <a:cxn ang="0">
                    <a:pos x="786" y="184"/>
                  </a:cxn>
                  <a:cxn ang="0">
                    <a:pos x="813" y="217"/>
                  </a:cxn>
                  <a:cxn ang="0">
                    <a:pos x="833" y="258"/>
                  </a:cxn>
                  <a:cxn ang="0">
                    <a:pos x="847" y="298"/>
                  </a:cxn>
                  <a:cxn ang="0">
                    <a:pos x="860" y="339"/>
                  </a:cxn>
                  <a:cxn ang="0">
                    <a:pos x="868" y="380"/>
                  </a:cxn>
                  <a:cxn ang="0">
                    <a:pos x="868" y="421"/>
                  </a:cxn>
                  <a:cxn ang="0">
                    <a:pos x="868" y="501"/>
                  </a:cxn>
                  <a:cxn ang="0">
                    <a:pos x="847" y="583"/>
                  </a:cxn>
                  <a:cxn ang="0">
                    <a:pos x="827" y="623"/>
                  </a:cxn>
                  <a:cxn ang="0">
                    <a:pos x="806" y="664"/>
                  </a:cxn>
                  <a:cxn ang="0">
                    <a:pos x="786" y="699"/>
                  </a:cxn>
                  <a:cxn ang="0">
                    <a:pos x="759" y="732"/>
                  </a:cxn>
                  <a:cxn ang="0">
                    <a:pos x="724" y="759"/>
                  </a:cxn>
                  <a:cxn ang="0">
                    <a:pos x="691" y="786"/>
                  </a:cxn>
                  <a:cxn ang="0">
                    <a:pos x="650" y="814"/>
                  </a:cxn>
                  <a:cxn ang="0">
                    <a:pos x="616" y="834"/>
                  </a:cxn>
                  <a:cxn ang="0">
                    <a:pos x="576" y="847"/>
                  </a:cxn>
                  <a:cxn ang="0">
                    <a:pos x="535" y="861"/>
                  </a:cxn>
                  <a:cxn ang="0">
                    <a:pos x="487" y="868"/>
                  </a:cxn>
                  <a:cxn ang="0">
                    <a:pos x="447" y="874"/>
                  </a:cxn>
                  <a:cxn ang="0">
                    <a:pos x="365" y="868"/>
                  </a:cxn>
                  <a:cxn ang="0">
                    <a:pos x="285" y="847"/>
                  </a:cxn>
                  <a:cxn ang="0">
                    <a:pos x="244" y="827"/>
                  </a:cxn>
                  <a:cxn ang="0">
                    <a:pos x="210" y="806"/>
                  </a:cxn>
                  <a:cxn ang="0">
                    <a:pos x="176" y="786"/>
                  </a:cxn>
                  <a:cxn ang="0">
                    <a:pos x="142" y="759"/>
                  </a:cxn>
                  <a:cxn ang="0">
                    <a:pos x="108" y="726"/>
                  </a:cxn>
                  <a:cxn ang="0">
                    <a:pos x="81" y="691"/>
                  </a:cxn>
                  <a:cxn ang="0">
                    <a:pos x="60" y="651"/>
                  </a:cxn>
                  <a:cxn ang="0">
                    <a:pos x="41" y="617"/>
                  </a:cxn>
                  <a:cxn ang="0">
                    <a:pos x="21" y="576"/>
                  </a:cxn>
                  <a:cxn ang="0">
                    <a:pos x="13" y="536"/>
                  </a:cxn>
                  <a:cxn ang="0">
                    <a:pos x="0" y="495"/>
                  </a:cxn>
                  <a:cxn ang="0">
                    <a:pos x="0" y="448"/>
                  </a:cxn>
                  <a:cxn ang="0">
                    <a:pos x="7" y="366"/>
                  </a:cxn>
                  <a:cxn ang="0">
                    <a:pos x="27" y="285"/>
                  </a:cxn>
                  <a:cxn ang="0">
                    <a:pos x="41" y="250"/>
                  </a:cxn>
                  <a:cxn ang="0">
                    <a:pos x="60" y="210"/>
                  </a:cxn>
                  <a:cxn ang="0">
                    <a:pos x="88" y="176"/>
                  </a:cxn>
                  <a:cxn ang="0">
                    <a:pos x="115" y="143"/>
                  </a:cxn>
                  <a:cxn ang="0">
                    <a:pos x="142" y="108"/>
                  </a:cxn>
                  <a:cxn ang="0">
                    <a:pos x="176" y="81"/>
                  </a:cxn>
                </a:cxnLst>
                <a:rect l="0" t="0" r="r" b="b"/>
                <a:pathLst>
                  <a:path w="868" h="874">
                    <a:moveTo>
                      <a:pt x="176" y="81"/>
                    </a:moveTo>
                    <a:lnTo>
                      <a:pt x="217" y="61"/>
                    </a:lnTo>
                    <a:lnTo>
                      <a:pt x="258" y="40"/>
                    </a:lnTo>
                    <a:lnTo>
                      <a:pt x="298" y="20"/>
                    </a:lnTo>
                    <a:lnTo>
                      <a:pt x="338" y="13"/>
                    </a:lnTo>
                    <a:lnTo>
                      <a:pt x="379" y="7"/>
                    </a:lnTo>
                    <a:lnTo>
                      <a:pt x="420" y="0"/>
                    </a:lnTo>
                    <a:lnTo>
                      <a:pt x="501" y="7"/>
                    </a:lnTo>
                    <a:lnTo>
                      <a:pt x="582" y="27"/>
                    </a:lnTo>
                    <a:lnTo>
                      <a:pt x="623" y="40"/>
                    </a:lnTo>
                    <a:lnTo>
                      <a:pt x="657" y="61"/>
                    </a:lnTo>
                    <a:lnTo>
                      <a:pt x="697" y="88"/>
                    </a:lnTo>
                    <a:lnTo>
                      <a:pt x="732" y="116"/>
                    </a:lnTo>
                    <a:lnTo>
                      <a:pt x="759" y="143"/>
                    </a:lnTo>
                    <a:lnTo>
                      <a:pt x="786" y="184"/>
                    </a:lnTo>
                    <a:lnTo>
                      <a:pt x="813" y="217"/>
                    </a:lnTo>
                    <a:lnTo>
                      <a:pt x="833" y="258"/>
                    </a:lnTo>
                    <a:lnTo>
                      <a:pt x="847" y="298"/>
                    </a:lnTo>
                    <a:lnTo>
                      <a:pt x="860" y="339"/>
                    </a:lnTo>
                    <a:lnTo>
                      <a:pt x="868" y="380"/>
                    </a:lnTo>
                    <a:lnTo>
                      <a:pt x="868" y="421"/>
                    </a:lnTo>
                    <a:lnTo>
                      <a:pt x="868" y="501"/>
                    </a:lnTo>
                    <a:lnTo>
                      <a:pt x="847" y="583"/>
                    </a:lnTo>
                    <a:lnTo>
                      <a:pt x="827" y="623"/>
                    </a:lnTo>
                    <a:lnTo>
                      <a:pt x="806" y="664"/>
                    </a:lnTo>
                    <a:lnTo>
                      <a:pt x="786" y="699"/>
                    </a:lnTo>
                    <a:lnTo>
                      <a:pt x="759" y="732"/>
                    </a:lnTo>
                    <a:lnTo>
                      <a:pt x="724" y="759"/>
                    </a:lnTo>
                    <a:lnTo>
                      <a:pt x="691" y="786"/>
                    </a:lnTo>
                    <a:lnTo>
                      <a:pt x="650" y="814"/>
                    </a:lnTo>
                    <a:lnTo>
                      <a:pt x="616" y="834"/>
                    </a:lnTo>
                    <a:lnTo>
                      <a:pt x="576" y="847"/>
                    </a:lnTo>
                    <a:lnTo>
                      <a:pt x="535" y="861"/>
                    </a:lnTo>
                    <a:lnTo>
                      <a:pt x="487" y="868"/>
                    </a:lnTo>
                    <a:lnTo>
                      <a:pt x="447" y="874"/>
                    </a:lnTo>
                    <a:lnTo>
                      <a:pt x="365" y="868"/>
                    </a:lnTo>
                    <a:lnTo>
                      <a:pt x="285" y="847"/>
                    </a:lnTo>
                    <a:lnTo>
                      <a:pt x="244" y="827"/>
                    </a:lnTo>
                    <a:lnTo>
                      <a:pt x="210" y="806"/>
                    </a:lnTo>
                    <a:lnTo>
                      <a:pt x="176" y="786"/>
                    </a:lnTo>
                    <a:lnTo>
                      <a:pt x="142" y="759"/>
                    </a:lnTo>
                    <a:lnTo>
                      <a:pt x="108" y="726"/>
                    </a:lnTo>
                    <a:lnTo>
                      <a:pt x="81" y="691"/>
                    </a:lnTo>
                    <a:lnTo>
                      <a:pt x="60" y="651"/>
                    </a:lnTo>
                    <a:lnTo>
                      <a:pt x="41" y="617"/>
                    </a:lnTo>
                    <a:lnTo>
                      <a:pt x="21" y="576"/>
                    </a:lnTo>
                    <a:lnTo>
                      <a:pt x="13" y="536"/>
                    </a:lnTo>
                    <a:lnTo>
                      <a:pt x="0" y="495"/>
                    </a:lnTo>
                    <a:lnTo>
                      <a:pt x="0" y="448"/>
                    </a:lnTo>
                    <a:lnTo>
                      <a:pt x="7" y="366"/>
                    </a:lnTo>
                    <a:lnTo>
                      <a:pt x="27" y="285"/>
                    </a:lnTo>
                    <a:lnTo>
                      <a:pt x="41" y="250"/>
                    </a:lnTo>
                    <a:lnTo>
                      <a:pt x="60" y="210"/>
                    </a:lnTo>
                    <a:lnTo>
                      <a:pt x="88" y="176"/>
                    </a:lnTo>
                    <a:lnTo>
                      <a:pt x="115" y="143"/>
                    </a:lnTo>
                    <a:lnTo>
                      <a:pt x="142" y="108"/>
                    </a:lnTo>
                    <a:lnTo>
                      <a:pt x="176" y="81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8" name="Freeform 458"/>
              <p:cNvSpPr>
                <a:spLocks/>
              </p:cNvSpPr>
              <p:nvPr/>
            </p:nvSpPr>
            <p:spPr bwMode="auto">
              <a:xfrm>
                <a:off x="385" y="3094"/>
                <a:ext cx="79" cy="80"/>
              </a:xfrm>
              <a:custGeom>
                <a:avLst/>
                <a:gdLst/>
                <a:ahLst/>
                <a:cxnLst>
                  <a:cxn ang="0">
                    <a:pos x="359" y="7"/>
                  </a:cxn>
                  <a:cxn ang="0">
                    <a:pos x="406" y="7"/>
                  </a:cxn>
                  <a:cxn ang="0">
                    <a:pos x="447" y="0"/>
                  </a:cxn>
                  <a:cxn ang="0">
                    <a:pos x="495" y="7"/>
                  </a:cxn>
                  <a:cxn ang="0">
                    <a:pos x="536" y="14"/>
                  </a:cxn>
                  <a:cxn ang="0">
                    <a:pos x="576" y="28"/>
                  </a:cxn>
                  <a:cxn ang="0">
                    <a:pos x="616" y="41"/>
                  </a:cxn>
                  <a:cxn ang="0">
                    <a:pos x="684" y="82"/>
                  </a:cxn>
                  <a:cxn ang="0">
                    <a:pos x="752" y="136"/>
                  </a:cxn>
                  <a:cxn ang="0">
                    <a:pos x="779" y="170"/>
                  </a:cxn>
                  <a:cxn ang="0">
                    <a:pos x="800" y="204"/>
                  </a:cxn>
                  <a:cxn ang="0">
                    <a:pos x="827" y="238"/>
                  </a:cxn>
                  <a:cxn ang="0">
                    <a:pos x="840" y="278"/>
                  </a:cxn>
                  <a:cxn ang="0">
                    <a:pos x="854" y="319"/>
                  </a:cxn>
                  <a:cxn ang="0">
                    <a:pos x="867" y="366"/>
                  </a:cxn>
                  <a:cxn ang="0">
                    <a:pos x="867" y="407"/>
                  </a:cxn>
                  <a:cxn ang="0">
                    <a:pos x="874" y="455"/>
                  </a:cxn>
                  <a:cxn ang="0">
                    <a:pos x="867" y="496"/>
                  </a:cxn>
                  <a:cxn ang="0">
                    <a:pos x="860" y="536"/>
                  </a:cxn>
                  <a:cxn ang="0">
                    <a:pos x="847" y="576"/>
                  </a:cxn>
                  <a:cxn ang="0">
                    <a:pos x="833" y="617"/>
                  </a:cxn>
                  <a:cxn ang="0">
                    <a:pos x="792" y="692"/>
                  </a:cxn>
                  <a:cxn ang="0">
                    <a:pos x="738" y="753"/>
                  </a:cxn>
                  <a:cxn ang="0">
                    <a:pos x="705" y="780"/>
                  </a:cxn>
                  <a:cxn ang="0">
                    <a:pos x="670" y="807"/>
                  </a:cxn>
                  <a:cxn ang="0">
                    <a:pos x="637" y="828"/>
                  </a:cxn>
                  <a:cxn ang="0">
                    <a:pos x="596" y="841"/>
                  </a:cxn>
                  <a:cxn ang="0">
                    <a:pos x="555" y="861"/>
                  </a:cxn>
                  <a:cxn ang="0">
                    <a:pos x="508" y="868"/>
                  </a:cxn>
                  <a:cxn ang="0">
                    <a:pos x="468" y="875"/>
                  </a:cxn>
                  <a:cxn ang="0">
                    <a:pos x="420" y="875"/>
                  </a:cxn>
                  <a:cxn ang="0">
                    <a:pos x="379" y="868"/>
                  </a:cxn>
                  <a:cxn ang="0">
                    <a:pos x="338" y="861"/>
                  </a:cxn>
                  <a:cxn ang="0">
                    <a:pos x="298" y="854"/>
                  </a:cxn>
                  <a:cxn ang="0">
                    <a:pos x="258" y="834"/>
                  </a:cxn>
                  <a:cxn ang="0">
                    <a:pos x="183" y="794"/>
                  </a:cxn>
                  <a:cxn ang="0">
                    <a:pos x="122" y="739"/>
                  </a:cxn>
                  <a:cxn ang="0">
                    <a:pos x="95" y="712"/>
                  </a:cxn>
                  <a:cxn ang="0">
                    <a:pos x="68" y="671"/>
                  </a:cxn>
                  <a:cxn ang="0">
                    <a:pos x="47" y="638"/>
                  </a:cxn>
                  <a:cxn ang="0">
                    <a:pos x="33" y="597"/>
                  </a:cxn>
                  <a:cxn ang="0">
                    <a:pos x="20" y="556"/>
                  </a:cxn>
                  <a:cxn ang="0">
                    <a:pos x="6" y="516"/>
                  </a:cxn>
                  <a:cxn ang="0">
                    <a:pos x="0" y="469"/>
                  </a:cxn>
                  <a:cxn ang="0">
                    <a:pos x="0" y="428"/>
                  </a:cxn>
                  <a:cxn ang="0">
                    <a:pos x="6" y="380"/>
                  </a:cxn>
                  <a:cxn ang="0">
                    <a:pos x="14" y="339"/>
                  </a:cxn>
                  <a:cxn ang="0">
                    <a:pos x="20" y="298"/>
                  </a:cxn>
                  <a:cxn ang="0">
                    <a:pos x="41" y="258"/>
                  </a:cxn>
                  <a:cxn ang="0">
                    <a:pos x="81" y="191"/>
                  </a:cxn>
                  <a:cxn ang="0">
                    <a:pos x="136" y="123"/>
                  </a:cxn>
                  <a:cxn ang="0">
                    <a:pos x="163" y="95"/>
                  </a:cxn>
                  <a:cxn ang="0">
                    <a:pos x="204" y="75"/>
                  </a:cxn>
                  <a:cxn ang="0">
                    <a:pos x="237" y="55"/>
                  </a:cxn>
                  <a:cxn ang="0">
                    <a:pos x="278" y="34"/>
                  </a:cxn>
                  <a:cxn ang="0">
                    <a:pos x="318" y="20"/>
                  </a:cxn>
                  <a:cxn ang="0">
                    <a:pos x="359" y="7"/>
                  </a:cxn>
                </a:cxnLst>
                <a:rect l="0" t="0" r="r" b="b"/>
                <a:pathLst>
                  <a:path w="874" h="875">
                    <a:moveTo>
                      <a:pt x="359" y="7"/>
                    </a:moveTo>
                    <a:lnTo>
                      <a:pt x="406" y="7"/>
                    </a:lnTo>
                    <a:lnTo>
                      <a:pt x="447" y="0"/>
                    </a:lnTo>
                    <a:lnTo>
                      <a:pt x="495" y="7"/>
                    </a:lnTo>
                    <a:lnTo>
                      <a:pt x="536" y="14"/>
                    </a:lnTo>
                    <a:lnTo>
                      <a:pt x="576" y="28"/>
                    </a:lnTo>
                    <a:lnTo>
                      <a:pt x="616" y="41"/>
                    </a:lnTo>
                    <a:lnTo>
                      <a:pt x="684" y="82"/>
                    </a:lnTo>
                    <a:lnTo>
                      <a:pt x="752" y="136"/>
                    </a:lnTo>
                    <a:lnTo>
                      <a:pt x="779" y="170"/>
                    </a:lnTo>
                    <a:lnTo>
                      <a:pt x="800" y="204"/>
                    </a:lnTo>
                    <a:lnTo>
                      <a:pt x="827" y="238"/>
                    </a:lnTo>
                    <a:lnTo>
                      <a:pt x="840" y="278"/>
                    </a:lnTo>
                    <a:lnTo>
                      <a:pt x="854" y="319"/>
                    </a:lnTo>
                    <a:lnTo>
                      <a:pt x="867" y="366"/>
                    </a:lnTo>
                    <a:lnTo>
                      <a:pt x="867" y="407"/>
                    </a:lnTo>
                    <a:lnTo>
                      <a:pt x="874" y="455"/>
                    </a:lnTo>
                    <a:lnTo>
                      <a:pt x="867" y="496"/>
                    </a:lnTo>
                    <a:lnTo>
                      <a:pt x="860" y="536"/>
                    </a:lnTo>
                    <a:lnTo>
                      <a:pt x="847" y="576"/>
                    </a:lnTo>
                    <a:lnTo>
                      <a:pt x="833" y="617"/>
                    </a:lnTo>
                    <a:lnTo>
                      <a:pt x="792" y="692"/>
                    </a:lnTo>
                    <a:lnTo>
                      <a:pt x="738" y="753"/>
                    </a:lnTo>
                    <a:lnTo>
                      <a:pt x="705" y="780"/>
                    </a:lnTo>
                    <a:lnTo>
                      <a:pt x="670" y="807"/>
                    </a:lnTo>
                    <a:lnTo>
                      <a:pt x="637" y="828"/>
                    </a:lnTo>
                    <a:lnTo>
                      <a:pt x="596" y="841"/>
                    </a:lnTo>
                    <a:lnTo>
                      <a:pt x="555" y="861"/>
                    </a:lnTo>
                    <a:lnTo>
                      <a:pt x="508" y="868"/>
                    </a:lnTo>
                    <a:lnTo>
                      <a:pt x="468" y="875"/>
                    </a:lnTo>
                    <a:lnTo>
                      <a:pt x="420" y="875"/>
                    </a:lnTo>
                    <a:lnTo>
                      <a:pt x="379" y="868"/>
                    </a:lnTo>
                    <a:lnTo>
                      <a:pt x="338" y="861"/>
                    </a:lnTo>
                    <a:lnTo>
                      <a:pt x="298" y="854"/>
                    </a:lnTo>
                    <a:lnTo>
                      <a:pt x="258" y="834"/>
                    </a:lnTo>
                    <a:lnTo>
                      <a:pt x="183" y="794"/>
                    </a:lnTo>
                    <a:lnTo>
                      <a:pt x="122" y="739"/>
                    </a:lnTo>
                    <a:lnTo>
                      <a:pt x="95" y="712"/>
                    </a:lnTo>
                    <a:lnTo>
                      <a:pt x="68" y="671"/>
                    </a:lnTo>
                    <a:lnTo>
                      <a:pt x="47" y="638"/>
                    </a:lnTo>
                    <a:lnTo>
                      <a:pt x="33" y="597"/>
                    </a:lnTo>
                    <a:lnTo>
                      <a:pt x="20" y="556"/>
                    </a:lnTo>
                    <a:lnTo>
                      <a:pt x="6" y="516"/>
                    </a:lnTo>
                    <a:lnTo>
                      <a:pt x="0" y="469"/>
                    </a:lnTo>
                    <a:lnTo>
                      <a:pt x="0" y="428"/>
                    </a:lnTo>
                    <a:lnTo>
                      <a:pt x="6" y="380"/>
                    </a:lnTo>
                    <a:lnTo>
                      <a:pt x="14" y="339"/>
                    </a:lnTo>
                    <a:lnTo>
                      <a:pt x="20" y="298"/>
                    </a:lnTo>
                    <a:lnTo>
                      <a:pt x="41" y="258"/>
                    </a:lnTo>
                    <a:lnTo>
                      <a:pt x="81" y="191"/>
                    </a:lnTo>
                    <a:lnTo>
                      <a:pt x="136" y="123"/>
                    </a:lnTo>
                    <a:lnTo>
                      <a:pt x="163" y="95"/>
                    </a:lnTo>
                    <a:lnTo>
                      <a:pt x="204" y="75"/>
                    </a:lnTo>
                    <a:lnTo>
                      <a:pt x="237" y="55"/>
                    </a:lnTo>
                    <a:lnTo>
                      <a:pt x="278" y="34"/>
                    </a:lnTo>
                    <a:lnTo>
                      <a:pt x="318" y="20"/>
                    </a:lnTo>
                    <a:lnTo>
                      <a:pt x="359" y="7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9" name="Freeform 459"/>
              <p:cNvSpPr>
                <a:spLocks/>
              </p:cNvSpPr>
              <p:nvPr/>
            </p:nvSpPr>
            <p:spPr bwMode="auto">
              <a:xfrm>
                <a:off x="389" y="2974"/>
                <a:ext cx="79" cy="79"/>
              </a:xfrm>
              <a:custGeom>
                <a:avLst/>
                <a:gdLst/>
                <a:ahLst/>
                <a:cxnLst>
                  <a:cxn ang="0">
                    <a:pos x="555" y="14"/>
                  </a:cxn>
                  <a:cxn ang="0">
                    <a:pos x="596" y="34"/>
                  </a:cxn>
                  <a:cxn ang="0">
                    <a:pos x="637" y="47"/>
                  </a:cxn>
                  <a:cxn ang="0">
                    <a:pos x="671" y="75"/>
                  </a:cxn>
                  <a:cxn ang="0">
                    <a:pos x="705" y="96"/>
                  </a:cxn>
                  <a:cxn ang="0">
                    <a:pos x="739" y="123"/>
                  </a:cxn>
                  <a:cxn ang="0">
                    <a:pos x="766" y="156"/>
                  </a:cxn>
                  <a:cxn ang="0">
                    <a:pos x="813" y="224"/>
                  </a:cxn>
                  <a:cxn ang="0">
                    <a:pos x="847" y="298"/>
                  </a:cxn>
                  <a:cxn ang="0">
                    <a:pos x="860" y="339"/>
                  </a:cxn>
                  <a:cxn ang="0">
                    <a:pos x="868" y="387"/>
                  </a:cxn>
                  <a:cxn ang="0">
                    <a:pos x="868" y="428"/>
                  </a:cxn>
                  <a:cxn ang="0">
                    <a:pos x="868" y="468"/>
                  </a:cxn>
                  <a:cxn ang="0">
                    <a:pos x="860" y="516"/>
                  </a:cxn>
                  <a:cxn ang="0">
                    <a:pos x="854" y="556"/>
                  </a:cxn>
                  <a:cxn ang="0">
                    <a:pos x="840" y="597"/>
                  </a:cxn>
                  <a:cxn ang="0">
                    <a:pos x="820" y="638"/>
                  </a:cxn>
                  <a:cxn ang="0">
                    <a:pos x="800" y="679"/>
                  </a:cxn>
                  <a:cxn ang="0">
                    <a:pos x="773" y="712"/>
                  </a:cxn>
                  <a:cxn ang="0">
                    <a:pos x="745" y="739"/>
                  </a:cxn>
                  <a:cxn ang="0">
                    <a:pos x="712" y="766"/>
                  </a:cxn>
                  <a:cxn ang="0">
                    <a:pos x="644" y="813"/>
                  </a:cxn>
                  <a:cxn ang="0">
                    <a:pos x="569" y="848"/>
                  </a:cxn>
                  <a:cxn ang="0">
                    <a:pos x="529" y="862"/>
                  </a:cxn>
                  <a:cxn ang="0">
                    <a:pos x="489" y="868"/>
                  </a:cxn>
                  <a:cxn ang="0">
                    <a:pos x="441" y="868"/>
                  </a:cxn>
                  <a:cxn ang="0">
                    <a:pos x="400" y="868"/>
                  </a:cxn>
                  <a:cxn ang="0">
                    <a:pos x="359" y="862"/>
                  </a:cxn>
                  <a:cxn ang="0">
                    <a:pos x="312" y="854"/>
                  </a:cxn>
                  <a:cxn ang="0">
                    <a:pos x="271" y="841"/>
                  </a:cxn>
                  <a:cxn ang="0">
                    <a:pos x="231" y="821"/>
                  </a:cxn>
                  <a:cxn ang="0">
                    <a:pos x="197" y="800"/>
                  </a:cxn>
                  <a:cxn ang="0">
                    <a:pos x="163" y="773"/>
                  </a:cxn>
                  <a:cxn ang="0">
                    <a:pos x="129" y="746"/>
                  </a:cxn>
                  <a:cxn ang="0">
                    <a:pos x="102" y="712"/>
                  </a:cxn>
                  <a:cxn ang="0">
                    <a:pos x="54" y="644"/>
                  </a:cxn>
                  <a:cxn ang="0">
                    <a:pos x="21" y="570"/>
                  </a:cxn>
                  <a:cxn ang="0">
                    <a:pos x="7" y="529"/>
                  </a:cxn>
                  <a:cxn ang="0">
                    <a:pos x="0" y="488"/>
                  </a:cxn>
                  <a:cxn ang="0">
                    <a:pos x="0" y="441"/>
                  </a:cxn>
                  <a:cxn ang="0">
                    <a:pos x="0" y="401"/>
                  </a:cxn>
                  <a:cxn ang="0">
                    <a:pos x="7" y="360"/>
                  </a:cxn>
                  <a:cxn ang="0">
                    <a:pos x="14" y="312"/>
                  </a:cxn>
                  <a:cxn ang="0">
                    <a:pos x="27" y="271"/>
                  </a:cxn>
                  <a:cxn ang="0">
                    <a:pos x="48" y="230"/>
                  </a:cxn>
                  <a:cxn ang="0">
                    <a:pos x="68" y="197"/>
                  </a:cxn>
                  <a:cxn ang="0">
                    <a:pos x="95" y="162"/>
                  </a:cxn>
                  <a:cxn ang="0">
                    <a:pos x="122" y="129"/>
                  </a:cxn>
                  <a:cxn ang="0">
                    <a:pos x="157" y="102"/>
                  </a:cxn>
                  <a:cxn ang="0">
                    <a:pos x="224" y="55"/>
                  </a:cxn>
                  <a:cxn ang="0">
                    <a:pos x="299" y="20"/>
                  </a:cxn>
                  <a:cxn ang="0">
                    <a:pos x="339" y="7"/>
                  </a:cxn>
                  <a:cxn ang="0">
                    <a:pos x="380" y="0"/>
                  </a:cxn>
                  <a:cxn ang="0">
                    <a:pos x="427" y="0"/>
                  </a:cxn>
                  <a:cxn ang="0">
                    <a:pos x="468" y="0"/>
                  </a:cxn>
                  <a:cxn ang="0">
                    <a:pos x="508" y="7"/>
                  </a:cxn>
                  <a:cxn ang="0">
                    <a:pos x="555" y="14"/>
                  </a:cxn>
                </a:cxnLst>
                <a:rect l="0" t="0" r="r" b="b"/>
                <a:pathLst>
                  <a:path w="868" h="868">
                    <a:moveTo>
                      <a:pt x="555" y="14"/>
                    </a:moveTo>
                    <a:lnTo>
                      <a:pt x="596" y="34"/>
                    </a:lnTo>
                    <a:lnTo>
                      <a:pt x="637" y="47"/>
                    </a:lnTo>
                    <a:lnTo>
                      <a:pt x="671" y="75"/>
                    </a:lnTo>
                    <a:lnTo>
                      <a:pt x="705" y="96"/>
                    </a:lnTo>
                    <a:lnTo>
                      <a:pt x="739" y="123"/>
                    </a:lnTo>
                    <a:lnTo>
                      <a:pt x="766" y="156"/>
                    </a:lnTo>
                    <a:lnTo>
                      <a:pt x="813" y="224"/>
                    </a:lnTo>
                    <a:lnTo>
                      <a:pt x="847" y="298"/>
                    </a:lnTo>
                    <a:lnTo>
                      <a:pt x="860" y="339"/>
                    </a:lnTo>
                    <a:lnTo>
                      <a:pt x="868" y="387"/>
                    </a:lnTo>
                    <a:lnTo>
                      <a:pt x="868" y="428"/>
                    </a:lnTo>
                    <a:lnTo>
                      <a:pt x="868" y="468"/>
                    </a:lnTo>
                    <a:lnTo>
                      <a:pt x="860" y="516"/>
                    </a:lnTo>
                    <a:lnTo>
                      <a:pt x="854" y="556"/>
                    </a:lnTo>
                    <a:lnTo>
                      <a:pt x="840" y="597"/>
                    </a:lnTo>
                    <a:lnTo>
                      <a:pt x="820" y="638"/>
                    </a:lnTo>
                    <a:lnTo>
                      <a:pt x="800" y="679"/>
                    </a:lnTo>
                    <a:lnTo>
                      <a:pt x="773" y="712"/>
                    </a:lnTo>
                    <a:lnTo>
                      <a:pt x="745" y="739"/>
                    </a:lnTo>
                    <a:lnTo>
                      <a:pt x="712" y="766"/>
                    </a:lnTo>
                    <a:lnTo>
                      <a:pt x="644" y="813"/>
                    </a:lnTo>
                    <a:lnTo>
                      <a:pt x="569" y="848"/>
                    </a:lnTo>
                    <a:lnTo>
                      <a:pt x="529" y="862"/>
                    </a:lnTo>
                    <a:lnTo>
                      <a:pt x="489" y="868"/>
                    </a:lnTo>
                    <a:lnTo>
                      <a:pt x="441" y="868"/>
                    </a:lnTo>
                    <a:lnTo>
                      <a:pt x="400" y="868"/>
                    </a:lnTo>
                    <a:lnTo>
                      <a:pt x="359" y="862"/>
                    </a:lnTo>
                    <a:lnTo>
                      <a:pt x="312" y="854"/>
                    </a:lnTo>
                    <a:lnTo>
                      <a:pt x="271" y="841"/>
                    </a:lnTo>
                    <a:lnTo>
                      <a:pt x="231" y="821"/>
                    </a:lnTo>
                    <a:lnTo>
                      <a:pt x="197" y="800"/>
                    </a:lnTo>
                    <a:lnTo>
                      <a:pt x="163" y="773"/>
                    </a:lnTo>
                    <a:lnTo>
                      <a:pt x="129" y="746"/>
                    </a:lnTo>
                    <a:lnTo>
                      <a:pt x="102" y="712"/>
                    </a:lnTo>
                    <a:lnTo>
                      <a:pt x="54" y="644"/>
                    </a:lnTo>
                    <a:lnTo>
                      <a:pt x="21" y="570"/>
                    </a:lnTo>
                    <a:lnTo>
                      <a:pt x="7" y="529"/>
                    </a:lnTo>
                    <a:lnTo>
                      <a:pt x="0" y="488"/>
                    </a:lnTo>
                    <a:lnTo>
                      <a:pt x="0" y="441"/>
                    </a:lnTo>
                    <a:lnTo>
                      <a:pt x="0" y="401"/>
                    </a:lnTo>
                    <a:lnTo>
                      <a:pt x="7" y="360"/>
                    </a:lnTo>
                    <a:lnTo>
                      <a:pt x="14" y="312"/>
                    </a:lnTo>
                    <a:lnTo>
                      <a:pt x="27" y="271"/>
                    </a:lnTo>
                    <a:lnTo>
                      <a:pt x="48" y="230"/>
                    </a:lnTo>
                    <a:lnTo>
                      <a:pt x="68" y="197"/>
                    </a:lnTo>
                    <a:lnTo>
                      <a:pt x="95" y="162"/>
                    </a:lnTo>
                    <a:lnTo>
                      <a:pt x="122" y="129"/>
                    </a:lnTo>
                    <a:lnTo>
                      <a:pt x="157" y="102"/>
                    </a:lnTo>
                    <a:lnTo>
                      <a:pt x="224" y="55"/>
                    </a:lnTo>
                    <a:lnTo>
                      <a:pt x="299" y="20"/>
                    </a:lnTo>
                    <a:lnTo>
                      <a:pt x="339" y="7"/>
                    </a:lnTo>
                    <a:lnTo>
                      <a:pt x="380" y="0"/>
                    </a:lnTo>
                    <a:lnTo>
                      <a:pt x="427" y="0"/>
                    </a:lnTo>
                    <a:lnTo>
                      <a:pt x="468" y="0"/>
                    </a:lnTo>
                    <a:lnTo>
                      <a:pt x="508" y="7"/>
                    </a:lnTo>
                    <a:lnTo>
                      <a:pt x="555" y="14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0" name="Freeform 460"/>
              <p:cNvSpPr>
                <a:spLocks/>
              </p:cNvSpPr>
              <p:nvPr/>
            </p:nvSpPr>
            <p:spPr bwMode="auto">
              <a:xfrm>
                <a:off x="446" y="2868"/>
                <a:ext cx="79" cy="79"/>
              </a:xfrm>
              <a:custGeom>
                <a:avLst/>
                <a:gdLst/>
                <a:ahLst/>
                <a:cxnLst>
                  <a:cxn ang="0">
                    <a:pos x="726" y="116"/>
                  </a:cxn>
                  <a:cxn ang="0">
                    <a:pos x="753" y="143"/>
                  </a:cxn>
                  <a:cxn ang="0">
                    <a:pos x="786" y="176"/>
                  </a:cxn>
                  <a:cxn ang="0">
                    <a:pos x="806" y="217"/>
                  </a:cxn>
                  <a:cxn ang="0">
                    <a:pos x="827" y="251"/>
                  </a:cxn>
                  <a:cxn ang="0">
                    <a:pos x="841" y="291"/>
                  </a:cxn>
                  <a:cxn ang="0">
                    <a:pos x="854" y="332"/>
                  </a:cxn>
                  <a:cxn ang="0">
                    <a:pos x="868" y="414"/>
                  </a:cxn>
                  <a:cxn ang="0">
                    <a:pos x="861" y="495"/>
                  </a:cxn>
                  <a:cxn ang="0">
                    <a:pos x="854" y="542"/>
                  </a:cxn>
                  <a:cxn ang="0">
                    <a:pos x="841" y="583"/>
                  </a:cxn>
                  <a:cxn ang="0">
                    <a:pos x="827" y="617"/>
                  </a:cxn>
                  <a:cxn ang="0">
                    <a:pos x="806" y="658"/>
                  </a:cxn>
                  <a:cxn ang="0">
                    <a:pos x="786" y="692"/>
                  </a:cxn>
                  <a:cxn ang="0">
                    <a:pos x="753" y="726"/>
                  </a:cxn>
                  <a:cxn ang="0">
                    <a:pos x="726" y="760"/>
                  </a:cxn>
                  <a:cxn ang="0">
                    <a:pos x="691" y="787"/>
                  </a:cxn>
                  <a:cxn ang="0">
                    <a:pos x="651" y="814"/>
                  </a:cxn>
                  <a:cxn ang="0">
                    <a:pos x="617" y="834"/>
                  </a:cxn>
                  <a:cxn ang="0">
                    <a:pos x="577" y="847"/>
                  </a:cxn>
                  <a:cxn ang="0">
                    <a:pos x="536" y="861"/>
                  </a:cxn>
                  <a:cxn ang="0">
                    <a:pos x="454" y="875"/>
                  </a:cxn>
                  <a:cxn ang="0">
                    <a:pos x="373" y="868"/>
                  </a:cxn>
                  <a:cxn ang="0">
                    <a:pos x="332" y="861"/>
                  </a:cxn>
                  <a:cxn ang="0">
                    <a:pos x="292" y="847"/>
                  </a:cxn>
                  <a:cxn ang="0">
                    <a:pos x="251" y="834"/>
                  </a:cxn>
                  <a:cxn ang="0">
                    <a:pos x="210" y="814"/>
                  </a:cxn>
                  <a:cxn ang="0">
                    <a:pos x="177" y="787"/>
                  </a:cxn>
                  <a:cxn ang="0">
                    <a:pos x="143" y="760"/>
                  </a:cxn>
                  <a:cxn ang="0">
                    <a:pos x="109" y="726"/>
                  </a:cxn>
                  <a:cxn ang="0">
                    <a:pos x="82" y="692"/>
                  </a:cxn>
                  <a:cxn ang="0">
                    <a:pos x="55" y="658"/>
                  </a:cxn>
                  <a:cxn ang="0">
                    <a:pos x="35" y="624"/>
                  </a:cxn>
                  <a:cxn ang="0">
                    <a:pos x="21" y="583"/>
                  </a:cxn>
                  <a:cxn ang="0">
                    <a:pos x="8" y="542"/>
                  </a:cxn>
                  <a:cxn ang="0">
                    <a:pos x="0" y="461"/>
                  </a:cxn>
                  <a:cxn ang="0">
                    <a:pos x="0" y="373"/>
                  </a:cxn>
                  <a:cxn ang="0">
                    <a:pos x="8" y="332"/>
                  </a:cxn>
                  <a:cxn ang="0">
                    <a:pos x="21" y="291"/>
                  </a:cxn>
                  <a:cxn ang="0">
                    <a:pos x="35" y="251"/>
                  </a:cxn>
                  <a:cxn ang="0">
                    <a:pos x="55" y="217"/>
                  </a:cxn>
                  <a:cxn ang="0">
                    <a:pos x="82" y="176"/>
                  </a:cxn>
                  <a:cxn ang="0">
                    <a:pos x="109" y="143"/>
                  </a:cxn>
                  <a:cxn ang="0">
                    <a:pos x="143" y="116"/>
                  </a:cxn>
                  <a:cxn ang="0">
                    <a:pos x="177" y="89"/>
                  </a:cxn>
                  <a:cxn ang="0">
                    <a:pos x="210" y="62"/>
                  </a:cxn>
                  <a:cxn ang="0">
                    <a:pos x="251" y="41"/>
                  </a:cxn>
                  <a:cxn ang="0">
                    <a:pos x="285" y="27"/>
                  </a:cxn>
                  <a:cxn ang="0">
                    <a:pos x="326" y="13"/>
                  </a:cxn>
                  <a:cxn ang="0">
                    <a:pos x="407" y="0"/>
                  </a:cxn>
                  <a:cxn ang="0">
                    <a:pos x="495" y="7"/>
                  </a:cxn>
                  <a:cxn ang="0">
                    <a:pos x="536" y="13"/>
                  </a:cxn>
                  <a:cxn ang="0">
                    <a:pos x="577" y="27"/>
                  </a:cxn>
                  <a:cxn ang="0">
                    <a:pos x="617" y="41"/>
                  </a:cxn>
                  <a:cxn ang="0">
                    <a:pos x="651" y="62"/>
                  </a:cxn>
                  <a:cxn ang="0">
                    <a:pos x="691" y="89"/>
                  </a:cxn>
                  <a:cxn ang="0">
                    <a:pos x="726" y="116"/>
                  </a:cxn>
                </a:cxnLst>
                <a:rect l="0" t="0" r="r" b="b"/>
                <a:pathLst>
                  <a:path w="868" h="875">
                    <a:moveTo>
                      <a:pt x="726" y="116"/>
                    </a:moveTo>
                    <a:lnTo>
                      <a:pt x="753" y="143"/>
                    </a:lnTo>
                    <a:lnTo>
                      <a:pt x="786" y="176"/>
                    </a:lnTo>
                    <a:lnTo>
                      <a:pt x="806" y="217"/>
                    </a:lnTo>
                    <a:lnTo>
                      <a:pt x="827" y="251"/>
                    </a:lnTo>
                    <a:lnTo>
                      <a:pt x="841" y="291"/>
                    </a:lnTo>
                    <a:lnTo>
                      <a:pt x="854" y="332"/>
                    </a:lnTo>
                    <a:lnTo>
                      <a:pt x="868" y="414"/>
                    </a:lnTo>
                    <a:lnTo>
                      <a:pt x="861" y="495"/>
                    </a:lnTo>
                    <a:lnTo>
                      <a:pt x="854" y="542"/>
                    </a:lnTo>
                    <a:lnTo>
                      <a:pt x="841" y="583"/>
                    </a:lnTo>
                    <a:lnTo>
                      <a:pt x="827" y="617"/>
                    </a:lnTo>
                    <a:lnTo>
                      <a:pt x="806" y="658"/>
                    </a:lnTo>
                    <a:lnTo>
                      <a:pt x="786" y="692"/>
                    </a:lnTo>
                    <a:lnTo>
                      <a:pt x="753" y="726"/>
                    </a:lnTo>
                    <a:lnTo>
                      <a:pt x="726" y="760"/>
                    </a:lnTo>
                    <a:lnTo>
                      <a:pt x="691" y="787"/>
                    </a:lnTo>
                    <a:lnTo>
                      <a:pt x="651" y="814"/>
                    </a:lnTo>
                    <a:lnTo>
                      <a:pt x="617" y="834"/>
                    </a:lnTo>
                    <a:lnTo>
                      <a:pt x="577" y="847"/>
                    </a:lnTo>
                    <a:lnTo>
                      <a:pt x="536" y="861"/>
                    </a:lnTo>
                    <a:lnTo>
                      <a:pt x="454" y="875"/>
                    </a:lnTo>
                    <a:lnTo>
                      <a:pt x="373" y="868"/>
                    </a:lnTo>
                    <a:lnTo>
                      <a:pt x="332" y="861"/>
                    </a:lnTo>
                    <a:lnTo>
                      <a:pt x="292" y="847"/>
                    </a:lnTo>
                    <a:lnTo>
                      <a:pt x="251" y="834"/>
                    </a:lnTo>
                    <a:lnTo>
                      <a:pt x="210" y="814"/>
                    </a:lnTo>
                    <a:lnTo>
                      <a:pt x="177" y="787"/>
                    </a:lnTo>
                    <a:lnTo>
                      <a:pt x="143" y="760"/>
                    </a:lnTo>
                    <a:lnTo>
                      <a:pt x="109" y="726"/>
                    </a:lnTo>
                    <a:lnTo>
                      <a:pt x="82" y="692"/>
                    </a:lnTo>
                    <a:lnTo>
                      <a:pt x="55" y="658"/>
                    </a:lnTo>
                    <a:lnTo>
                      <a:pt x="35" y="624"/>
                    </a:lnTo>
                    <a:lnTo>
                      <a:pt x="21" y="583"/>
                    </a:lnTo>
                    <a:lnTo>
                      <a:pt x="8" y="542"/>
                    </a:lnTo>
                    <a:lnTo>
                      <a:pt x="0" y="461"/>
                    </a:lnTo>
                    <a:lnTo>
                      <a:pt x="0" y="373"/>
                    </a:lnTo>
                    <a:lnTo>
                      <a:pt x="8" y="332"/>
                    </a:lnTo>
                    <a:lnTo>
                      <a:pt x="21" y="291"/>
                    </a:lnTo>
                    <a:lnTo>
                      <a:pt x="35" y="251"/>
                    </a:lnTo>
                    <a:lnTo>
                      <a:pt x="55" y="217"/>
                    </a:lnTo>
                    <a:lnTo>
                      <a:pt x="82" y="176"/>
                    </a:lnTo>
                    <a:lnTo>
                      <a:pt x="109" y="143"/>
                    </a:lnTo>
                    <a:lnTo>
                      <a:pt x="143" y="116"/>
                    </a:lnTo>
                    <a:lnTo>
                      <a:pt x="177" y="89"/>
                    </a:lnTo>
                    <a:lnTo>
                      <a:pt x="210" y="62"/>
                    </a:lnTo>
                    <a:lnTo>
                      <a:pt x="251" y="41"/>
                    </a:lnTo>
                    <a:lnTo>
                      <a:pt x="285" y="27"/>
                    </a:lnTo>
                    <a:lnTo>
                      <a:pt x="326" y="13"/>
                    </a:lnTo>
                    <a:lnTo>
                      <a:pt x="407" y="0"/>
                    </a:lnTo>
                    <a:lnTo>
                      <a:pt x="495" y="7"/>
                    </a:lnTo>
                    <a:lnTo>
                      <a:pt x="536" y="13"/>
                    </a:lnTo>
                    <a:lnTo>
                      <a:pt x="577" y="27"/>
                    </a:lnTo>
                    <a:lnTo>
                      <a:pt x="617" y="41"/>
                    </a:lnTo>
                    <a:lnTo>
                      <a:pt x="651" y="62"/>
                    </a:lnTo>
                    <a:lnTo>
                      <a:pt x="691" y="89"/>
                    </a:lnTo>
                    <a:lnTo>
                      <a:pt x="726" y="116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1" name="Freeform 461"/>
              <p:cNvSpPr>
                <a:spLocks/>
              </p:cNvSpPr>
              <p:nvPr/>
            </p:nvSpPr>
            <p:spPr bwMode="auto">
              <a:xfrm>
                <a:off x="543" y="2797"/>
                <a:ext cx="79" cy="79"/>
              </a:xfrm>
              <a:custGeom>
                <a:avLst/>
                <a:gdLst/>
                <a:ahLst/>
                <a:cxnLst>
                  <a:cxn ang="0">
                    <a:pos x="841" y="272"/>
                  </a:cxn>
                  <a:cxn ang="0">
                    <a:pos x="855" y="319"/>
                  </a:cxn>
                  <a:cxn ang="0">
                    <a:pos x="861" y="360"/>
                  </a:cxn>
                  <a:cxn ang="0">
                    <a:pos x="868" y="401"/>
                  </a:cxn>
                  <a:cxn ang="0">
                    <a:pos x="868" y="441"/>
                  </a:cxn>
                  <a:cxn ang="0">
                    <a:pos x="868" y="488"/>
                  </a:cxn>
                  <a:cxn ang="0">
                    <a:pos x="861" y="529"/>
                  </a:cxn>
                  <a:cxn ang="0">
                    <a:pos x="835" y="611"/>
                  </a:cxn>
                  <a:cxn ang="0">
                    <a:pos x="794" y="679"/>
                  </a:cxn>
                  <a:cxn ang="0">
                    <a:pos x="767" y="712"/>
                  </a:cxn>
                  <a:cxn ang="0">
                    <a:pos x="740" y="746"/>
                  </a:cxn>
                  <a:cxn ang="0">
                    <a:pos x="705" y="774"/>
                  </a:cxn>
                  <a:cxn ang="0">
                    <a:pos x="672" y="801"/>
                  </a:cxn>
                  <a:cxn ang="0">
                    <a:pos x="637" y="821"/>
                  </a:cxn>
                  <a:cxn ang="0">
                    <a:pos x="597" y="842"/>
                  </a:cxn>
                  <a:cxn ang="0">
                    <a:pos x="556" y="855"/>
                  </a:cxn>
                  <a:cxn ang="0">
                    <a:pos x="509" y="869"/>
                  </a:cxn>
                  <a:cxn ang="0">
                    <a:pos x="468" y="869"/>
                  </a:cxn>
                  <a:cxn ang="0">
                    <a:pos x="428" y="875"/>
                  </a:cxn>
                  <a:cxn ang="0">
                    <a:pos x="387" y="869"/>
                  </a:cxn>
                  <a:cxn ang="0">
                    <a:pos x="340" y="861"/>
                  </a:cxn>
                  <a:cxn ang="0">
                    <a:pos x="266" y="834"/>
                  </a:cxn>
                  <a:cxn ang="0">
                    <a:pos x="190" y="793"/>
                  </a:cxn>
                  <a:cxn ang="0">
                    <a:pos x="157" y="774"/>
                  </a:cxn>
                  <a:cxn ang="0">
                    <a:pos x="123" y="746"/>
                  </a:cxn>
                  <a:cxn ang="0">
                    <a:pos x="95" y="712"/>
                  </a:cxn>
                  <a:cxn ang="0">
                    <a:pos x="68" y="679"/>
                  </a:cxn>
                  <a:cxn ang="0">
                    <a:pos x="49" y="638"/>
                  </a:cxn>
                  <a:cxn ang="0">
                    <a:pos x="28" y="597"/>
                  </a:cxn>
                  <a:cxn ang="0">
                    <a:pos x="14" y="556"/>
                  </a:cxn>
                  <a:cxn ang="0">
                    <a:pos x="8" y="516"/>
                  </a:cxn>
                  <a:cxn ang="0">
                    <a:pos x="0" y="468"/>
                  </a:cxn>
                  <a:cxn ang="0">
                    <a:pos x="0" y="428"/>
                  </a:cxn>
                  <a:cxn ang="0">
                    <a:pos x="0" y="387"/>
                  </a:cxn>
                  <a:cxn ang="0">
                    <a:pos x="8" y="346"/>
                  </a:cxn>
                  <a:cxn ang="0">
                    <a:pos x="35" y="265"/>
                  </a:cxn>
                  <a:cxn ang="0">
                    <a:pos x="76" y="191"/>
                  </a:cxn>
                  <a:cxn ang="0">
                    <a:pos x="95" y="156"/>
                  </a:cxn>
                  <a:cxn ang="0">
                    <a:pos x="130" y="129"/>
                  </a:cxn>
                  <a:cxn ang="0">
                    <a:pos x="157" y="95"/>
                  </a:cxn>
                  <a:cxn ang="0">
                    <a:pos x="190" y="76"/>
                  </a:cxn>
                  <a:cxn ang="0">
                    <a:pos x="231" y="48"/>
                  </a:cxn>
                  <a:cxn ang="0">
                    <a:pos x="272" y="35"/>
                  </a:cxn>
                  <a:cxn ang="0">
                    <a:pos x="313" y="14"/>
                  </a:cxn>
                  <a:cxn ang="0">
                    <a:pos x="353" y="8"/>
                  </a:cxn>
                  <a:cxn ang="0">
                    <a:pos x="400" y="0"/>
                  </a:cxn>
                  <a:cxn ang="0">
                    <a:pos x="441" y="0"/>
                  </a:cxn>
                  <a:cxn ang="0">
                    <a:pos x="482" y="0"/>
                  </a:cxn>
                  <a:cxn ang="0">
                    <a:pos x="523" y="8"/>
                  </a:cxn>
                  <a:cxn ang="0">
                    <a:pos x="604" y="35"/>
                  </a:cxn>
                  <a:cxn ang="0">
                    <a:pos x="678" y="76"/>
                  </a:cxn>
                  <a:cxn ang="0">
                    <a:pos x="713" y="102"/>
                  </a:cxn>
                  <a:cxn ang="0">
                    <a:pos x="746" y="129"/>
                  </a:cxn>
                  <a:cxn ang="0">
                    <a:pos x="773" y="163"/>
                  </a:cxn>
                  <a:cxn ang="0">
                    <a:pos x="800" y="197"/>
                  </a:cxn>
                  <a:cxn ang="0">
                    <a:pos x="821" y="231"/>
                  </a:cxn>
                  <a:cxn ang="0">
                    <a:pos x="841" y="272"/>
                  </a:cxn>
                </a:cxnLst>
                <a:rect l="0" t="0" r="r" b="b"/>
                <a:pathLst>
                  <a:path w="868" h="875">
                    <a:moveTo>
                      <a:pt x="841" y="272"/>
                    </a:moveTo>
                    <a:lnTo>
                      <a:pt x="855" y="319"/>
                    </a:lnTo>
                    <a:lnTo>
                      <a:pt x="861" y="360"/>
                    </a:lnTo>
                    <a:lnTo>
                      <a:pt x="868" y="401"/>
                    </a:lnTo>
                    <a:lnTo>
                      <a:pt x="868" y="441"/>
                    </a:lnTo>
                    <a:lnTo>
                      <a:pt x="868" y="488"/>
                    </a:lnTo>
                    <a:lnTo>
                      <a:pt x="861" y="529"/>
                    </a:lnTo>
                    <a:lnTo>
                      <a:pt x="835" y="611"/>
                    </a:lnTo>
                    <a:lnTo>
                      <a:pt x="794" y="679"/>
                    </a:lnTo>
                    <a:lnTo>
                      <a:pt x="767" y="712"/>
                    </a:lnTo>
                    <a:lnTo>
                      <a:pt x="740" y="746"/>
                    </a:lnTo>
                    <a:lnTo>
                      <a:pt x="705" y="774"/>
                    </a:lnTo>
                    <a:lnTo>
                      <a:pt x="672" y="801"/>
                    </a:lnTo>
                    <a:lnTo>
                      <a:pt x="637" y="821"/>
                    </a:lnTo>
                    <a:lnTo>
                      <a:pt x="597" y="842"/>
                    </a:lnTo>
                    <a:lnTo>
                      <a:pt x="556" y="855"/>
                    </a:lnTo>
                    <a:lnTo>
                      <a:pt x="509" y="869"/>
                    </a:lnTo>
                    <a:lnTo>
                      <a:pt x="468" y="869"/>
                    </a:lnTo>
                    <a:lnTo>
                      <a:pt x="428" y="875"/>
                    </a:lnTo>
                    <a:lnTo>
                      <a:pt x="387" y="869"/>
                    </a:lnTo>
                    <a:lnTo>
                      <a:pt x="340" y="861"/>
                    </a:lnTo>
                    <a:lnTo>
                      <a:pt x="266" y="834"/>
                    </a:lnTo>
                    <a:lnTo>
                      <a:pt x="190" y="793"/>
                    </a:lnTo>
                    <a:lnTo>
                      <a:pt x="157" y="774"/>
                    </a:lnTo>
                    <a:lnTo>
                      <a:pt x="123" y="746"/>
                    </a:lnTo>
                    <a:lnTo>
                      <a:pt x="95" y="712"/>
                    </a:lnTo>
                    <a:lnTo>
                      <a:pt x="68" y="679"/>
                    </a:lnTo>
                    <a:lnTo>
                      <a:pt x="49" y="638"/>
                    </a:lnTo>
                    <a:lnTo>
                      <a:pt x="28" y="597"/>
                    </a:lnTo>
                    <a:lnTo>
                      <a:pt x="14" y="556"/>
                    </a:lnTo>
                    <a:lnTo>
                      <a:pt x="8" y="516"/>
                    </a:lnTo>
                    <a:lnTo>
                      <a:pt x="0" y="468"/>
                    </a:lnTo>
                    <a:lnTo>
                      <a:pt x="0" y="428"/>
                    </a:lnTo>
                    <a:lnTo>
                      <a:pt x="0" y="387"/>
                    </a:lnTo>
                    <a:lnTo>
                      <a:pt x="8" y="346"/>
                    </a:lnTo>
                    <a:lnTo>
                      <a:pt x="35" y="265"/>
                    </a:lnTo>
                    <a:lnTo>
                      <a:pt x="76" y="191"/>
                    </a:lnTo>
                    <a:lnTo>
                      <a:pt x="95" y="156"/>
                    </a:lnTo>
                    <a:lnTo>
                      <a:pt x="130" y="129"/>
                    </a:lnTo>
                    <a:lnTo>
                      <a:pt x="157" y="95"/>
                    </a:lnTo>
                    <a:lnTo>
                      <a:pt x="190" y="76"/>
                    </a:lnTo>
                    <a:lnTo>
                      <a:pt x="231" y="48"/>
                    </a:lnTo>
                    <a:lnTo>
                      <a:pt x="272" y="35"/>
                    </a:lnTo>
                    <a:lnTo>
                      <a:pt x="313" y="14"/>
                    </a:lnTo>
                    <a:lnTo>
                      <a:pt x="353" y="8"/>
                    </a:lnTo>
                    <a:lnTo>
                      <a:pt x="400" y="0"/>
                    </a:lnTo>
                    <a:lnTo>
                      <a:pt x="441" y="0"/>
                    </a:lnTo>
                    <a:lnTo>
                      <a:pt x="482" y="0"/>
                    </a:lnTo>
                    <a:lnTo>
                      <a:pt x="523" y="8"/>
                    </a:lnTo>
                    <a:lnTo>
                      <a:pt x="604" y="35"/>
                    </a:lnTo>
                    <a:lnTo>
                      <a:pt x="678" y="76"/>
                    </a:lnTo>
                    <a:lnTo>
                      <a:pt x="713" y="102"/>
                    </a:lnTo>
                    <a:lnTo>
                      <a:pt x="746" y="129"/>
                    </a:lnTo>
                    <a:lnTo>
                      <a:pt x="773" y="163"/>
                    </a:lnTo>
                    <a:lnTo>
                      <a:pt x="800" y="197"/>
                    </a:lnTo>
                    <a:lnTo>
                      <a:pt x="821" y="231"/>
                    </a:lnTo>
                    <a:lnTo>
                      <a:pt x="841" y="272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2" name="Freeform 462"/>
              <p:cNvSpPr>
                <a:spLocks/>
              </p:cNvSpPr>
              <p:nvPr/>
            </p:nvSpPr>
            <p:spPr bwMode="auto">
              <a:xfrm>
                <a:off x="661" y="2906"/>
                <a:ext cx="45" cy="46"/>
              </a:xfrm>
              <a:custGeom>
                <a:avLst/>
                <a:gdLst/>
                <a:ahLst/>
                <a:cxnLst>
                  <a:cxn ang="0">
                    <a:pos x="501" y="251"/>
                  </a:cxn>
                  <a:cxn ang="0">
                    <a:pos x="494" y="299"/>
                  </a:cxn>
                  <a:cxn ang="0">
                    <a:pos x="480" y="346"/>
                  </a:cxn>
                  <a:cxn ang="0">
                    <a:pos x="461" y="393"/>
                  </a:cxn>
                  <a:cxn ang="0">
                    <a:pos x="426" y="428"/>
                  </a:cxn>
                  <a:cxn ang="0">
                    <a:pos x="393" y="455"/>
                  </a:cxn>
                  <a:cxn ang="0">
                    <a:pos x="352" y="482"/>
                  </a:cxn>
                  <a:cxn ang="0">
                    <a:pos x="305" y="496"/>
                  </a:cxn>
                  <a:cxn ang="0">
                    <a:pos x="251" y="502"/>
                  </a:cxn>
                  <a:cxn ang="0">
                    <a:pos x="203" y="496"/>
                  </a:cxn>
                  <a:cxn ang="0">
                    <a:pos x="156" y="482"/>
                  </a:cxn>
                  <a:cxn ang="0">
                    <a:pos x="115" y="455"/>
                  </a:cxn>
                  <a:cxn ang="0">
                    <a:pos x="74" y="428"/>
                  </a:cxn>
                  <a:cxn ang="0">
                    <a:pos x="47" y="393"/>
                  </a:cxn>
                  <a:cxn ang="0">
                    <a:pos x="20" y="346"/>
                  </a:cxn>
                  <a:cxn ang="0">
                    <a:pos x="6" y="299"/>
                  </a:cxn>
                  <a:cxn ang="0">
                    <a:pos x="0" y="251"/>
                  </a:cxn>
                  <a:cxn ang="0">
                    <a:pos x="6" y="197"/>
                  </a:cxn>
                  <a:cxn ang="0">
                    <a:pos x="20" y="156"/>
                  </a:cxn>
                  <a:cxn ang="0">
                    <a:pos x="47" y="109"/>
                  </a:cxn>
                  <a:cxn ang="0">
                    <a:pos x="74" y="74"/>
                  </a:cxn>
                  <a:cxn ang="0">
                    <a:pos x="115" y="41"/>
                  </a:cxn>
                  <a:cxn ang="0">
                    <a:pos x="156" y="21"/>
                  </a:cxn>
                  <a:cxn ang="0">
                    <a:pos x="203" y="8"/>
                  </a:cxn>
                  <a:cxn ang="0">
                    <a:pos x="251" y="0"/>
                  </a:cxn>
                  <a:cxn ang="0">
                    <a:pos x="305" y="8"/>
                  </a:cxn>
                  <a:cxn ang="0">
                    <a:pos x="352" y="21"/>
                  </a:cxn>
                  <a:cxn ang="0">
                    <a:pos x="393" y="41"/>
                  </a:cxn>
                  <a:cxn ang="0">
                    <a:pos x="426" y="74"/>
                  </a:cxn>
                  <a:cxn ang="0">
                    <a:pos x="461" y="109"/>
                  </a:cxn>
                  <a:cxn ang="0">
                    <a:pos x="480" y="156"/>
                  </a:cxn>
                  <a:cxn ang="0">
                    <a:pos x="494" y="197"/>
                  </a:cxn>
                  <a:cxn ang="0">
                    <a:pos x="501" y="251"/>
                  </a:cxn>
                </a:cxnLst>
                <a:rect l="0" t="0" r="r" b="b"/>
                <a:pathLst>
                  <a:path w="501" h="502">
                    <a:moveTo>
                      <a:pt x="501" y="251"/>
                    </a:moveTo>
                    <a:lnTo>
                      <a:pt x="494" y="299"/>
                    </a:lnTo>
                    <a:lnTo>
                      <a:pt x="480" y="346"/>
                    </a:lnTo>
                    <a:lnTo>
                      <a:pt x="461" y="393"/>
                    </a:lnTo>
                    <a:lnTo>
                      <a:pt x="426" y="428"/>
                    </a:lnTo>
                    <a:lnTo>
                      <a:pt x="393" y="455"/>
                    </a:lnTo>
                    <a:lnTo>
                      <a:pt x="352" y="482"/>
                    </a:lnTo>
                    <a:lnTo>
                      <a:pt x="305" y="496"/>
                    </a:lnTo>
                    <a:lnTo>
                      <a:pt x="251" y="502"/>
                    </a:lnTo>
                    <a:lnTo>
                      <a:pt x="203" y="496"/>
                    </a:lnTo>
                    <a:lnTo>
                      <a:pt x="156" y="482"/>
                    </a:lnTo>
                    <a:lnTo>
                      <a:pt x="115" y="455"/>
                    </a:lnTo>
                    <a:lnTo>
                      <a:pt x="74" y="428"/>
                    </a:lnTo>
                    <a:lnTo>
                      <a:pt x="47" y="393"/>
                    </a:lnTo>
                    <a:lnTo>
                      <a:pt x="20" y="346"/>
                    </a:lnTo>
                    <a:lnTo>
                      <a:pt x="6" y="299"/>
                    </a:lnTo>
                    <a:lnTo>
                      <a:pt x="0" y="251"/>
                    </a:lnTo>
                    <a:lnTo>
                      <a:pt x="6" y="197"/>
                    </a:lnTo>
                    <a:lnTo>
                      <a:pt x="20" y="156"/>
                    </a:lnTo>
                    <a:lnTo>
                      <a:pt x="47" y="109"/>
                    </a:lnTo>
                    <a:lnTo>
                      <a:pt x="74" y="74"/>
                    </a:lnTo>
                    <a:lnTo>
                      <a:pt x="115" y="41"/>
                    </a:lnTo>
                    <a:lnTo>
                      <a:pt x="156" y="21"/>
                    </a:lnTo>
                    <a:lnTo>
                      <a:pt x="203" y="8"/>
                    </a:lnTo>
                    <a:lnTo>
                      <a:pt x="251" y="0"/>
                    </a:lnTo>
                    <a:lnTo>
                      <a:pt x="305" y="8"/>
                    </a:lnTo>
                    <a:lnTo>
                      <a:pt x="352" y="21"/>
                    </a:lnTo>
                    <a:lnTo>
                      <a:pt x="393" y="41"/>
                    </a:lnTo>
                    <a:lnTo>
                      <a:pt x="426" y="74"/>
                    </a:lnTo>
                    <a:lnTo>
                      <a:pt x="461" y="109"/>
                    </a:lnTo>
                    <a:lnTo>
                      <a:pt x="480" y="156"/>
                    </a:lnTo>
                    <a:lnTo>
                      <a:pt x="494" y="197"/>
                    </a:lnTo>
                    <a:lnTo>
                      <a:pt x="501" y="251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3" name="Freeform 463"/>
              <p:cNvSpPr>
                <a:spLocks/>
              </p:cNvSpPr>
              <p:nvPr/>
            </p:nvSpPr>
            <p:spPr bwMode="auto">
              <a:xfrm>
                <a:off x="729" y="2921"/>
                <a:ext cx="45" cy="45"/>
              </a:xfrm>
              <a:custGeom>
                <a:avLst/>
                <a:gdLst/>
                <a:ahLst/>
                <a:cxnLst>
                  <a:cxn ang="0">
                    <a:pos x="475" y="359"/>
                  </a:cxn>
                  <a:cxn ang="0">
                    <a:pos x="447" y="400"/>
                  </a:cxn>
                  <a:cxn ang="0">
                    <a:pos x="413" y="441"/>
                  </a:cxn>
                  <a:cxn ang="0">
                    <a:pos x="380" y="468"/>
                  </a:cxn>
                  <a:cxn ang="0">
                    <a:pos x="332" y="488"/>
                  </a:cxn>
                  <a:cxn ang="0">
                    <a:pos x="285" y="495"/>
                  </a:cxn>
                  <a:cxn ang="0">
                    <a:pos x="238" y="502"/>
                  </a:cxn>
                  <a:cxn ang="0">
                    <a:pos x="190" y="495"/>
                  </a:cxn>
                  <a:cxn ang="0">
                    <a:pos x="143" y="474"/>
                  </a:cxn>
                  <a:cxn ang="0">
                    <a:pos x="102" y="447"/>
                  </a:cxn>
                  <a:cxn ang="0">
                    <a:pos x="61" y="414"/>
                  </a:cxn>
                  <a:cxn ang="0">
                    <a:pos x="34" y="373"/>
                  </a:cxn>
                  <a:cxn ang="0">
                    <a:pos x="13" y="332"/>
                  </a:cxn>
                  <a:cxn ang="0">
                    <a:pos x="7" y="285"/>
                  </a:cxn>
                  <a:cxn ang="0">
                    <a:pos x="0" y="237"/>
                  </a:cxn>
                  <a:cxn ang="0">
                    <a:pos x="7" y="190"/>
                  </a:cxn>
                  <a:cxn ang="0">
                    <a:pos x="27" y="143"/>
                  </a:cxn>
                  <a:cxn ang="0">
                    <a:pos x="54" y="95"/>
                  </a:cxn>
                  <a:cxn ang="0">
                    <a:pos x="88" y="62"/>
                  </a:cxn>
                  <a:cxn ang="0">
                    <a:pos x="129" y="34"/>
                  </a:cxn>
                  <a:cxn ang="0">
                    <a:pos x="170" y="14"/>
                  </a:cxn>
                  <a:cxn ang="0">
                    <a:pos x="217" y="0"/>
                  </a:cxn>
                  <a:cxn ang="0">
                    <a:pos x="264" y="0"/>
                  </a:cxn>
                  <a:cxn ang="0">
                    <a:pos x="312" y="7"/>
                  </a:cxn>
                  <a:cxn ang="0">
                    <a:pos x="359" y="27"/>
                  </a:cxn>
                  <a:cxn ang="0">
                    <a:pos x="407" y="54"/>
                  </a:cxn>
                  <a:cxn ang="0">
                    <a:pos x="440" y="89"/>
                  </a:cxn>
                  <a:cxn ang="0">
                    <a:pos x="467" y="122"/>
                  </a:cxn>
                  <a:cxn ang="0">
                    <a:pos x="488" y="169"/>
                  </a:cxn>
                  <a:cxn ang="0">
                    <a:pos x="502" y="217"/>
                  </a:cxn>
                  <a:cxn ang="0">
                    <a:pos x="502" y="264"/>
                  </a:cxn>
                  <a:cxn ang="0">
                    <a:pos x="494" y="312"/>
                  </a:cxn>
                  <a:cxn ang="0">
                    <a:pos x="475" y="359"/>
                  </a:cxn>
                </a:cxnLst>
                <a:rect l="0" t="0" r="r" b="b"/>
                <a:pathLst>
                  <a:path w="502" h="502">
                    <a:moveTo>
                      <a:pt x="475" y="359"/>
                    </a:moveTo>
                    <a:lnTo>
                      <a:pt x="447" y="400"/>
                    </a:lnTo>
                    <a:lnTo>
                      <a:pt x="413" y="441"/>
                    </a:lnTo>
                    <a:lnTo>
                      <a:pt x="380" y="468"/>
                    </a:lnTo>
                    <a:lnTo>
                      <a:pt x="332" y="488"/>
                    </a:lnTo>
                    <a:lnTo>
                      <a:pt x="285" y="495"/>
                    </a:lnTo>
                    <a:lnTo>
                      <a:pt x="238" y="502"/>
                    </a:lnTo>
                    <a:lnTo>
                      <a:pt x="190" y="495"/>
                    </a:lnTo>
                    <a:lnTo>
                      <a:pt x="143" y="474"/>
                    </a:lnTo>
                    <a:lnTo>
                      <a:pt x="102" y="447"/>
                    </a:lnTo>
                    <a:lnTo>
                      <a:pt x="61" y="414"/>
                    </a:lnTo>
                    <a:lnTo>
                      <a:pt x="34" y="373"/>
                    </a:lnTo>
                    <a:lnTo>
                      <a:pt x="13" y="332"/>
                    </a:lnTo>
                    <a:lnTo>
                      <a:pt x="7" y="285"/>
                    </a:lnTo>
                    <a:lnTo>
                      <a:pt x="0" y="237"/>
                    </a:lnTo>
                    <a:lnTo>
                      <a:pt x="7" y="190"/>
                    </a:lnTo>
                    <a:lnTo>
                      <a:pt x="27" y="143"/>
                    </a:lnTo>
                    <a:lnTo>
                      <a:pt x="54" y="95"/>
                    </a:lnTo>
                    <a:lnTo>
                      <a:pt x="88" y="62"/>
                    </a:lnTo>
                    <a:lnTo>
                      <a:pt x="129" y="34"/>
                    </a:lnTo>
                    <a:lnTo>
                      <a:pt x="170" y="14"/>
                    </a:lnTo>
                    <a:lnTo>
                      <a:pt x="217" y="0"/>
                    </a:lnTo>
                    <a:lnTo>
                      <a:pt x="264" y="0"/>
                    </a:lnTo>
                    <a:lnTo>
                      <a:pt x="312" y="7"/>
                    </a:lnTo>
                    <a:lnTo>
                      <a:pt x="359" y="27"/>
                    </a:lnTo>
                    <a:lnTo>
                      <a:pt x="407" y="54"/>
                    </a:lnTo>
                    <a:lnTo>
                      <a:pt x="440" y="89"/>
                    </a:lnTo>
                    <a:lnTo>
                      <a:pt x="467" y="122"/>
                    </a:lnTo>
                    <a:lnTo>
                      <a:pt x="488" y="169"/>
                    </a:lnTo>
                    <a:lnTo>
                      <a:pt x="502" y="217"/>
                    </a:lnTo>
                    <a:lnTo>
                      <a:pt x="502" y="264"/>
                    </a:lnTo>
                    <a:lnTo>
                      <a:pt x="494" y="312"/>
                    </a:lnTo>
                    <a:lnTo>
                      <a:pt x="475" y="359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4" name="Freeform 464"/>
              <p:cNvSpPr>
                <a:spLocks/>
              </p:cNvSpPr>
              <p:nvPr/>
            </p:nvSpPr>
            <p:spPr bwMode="auto">
              <a:xfrm>
                <a:off x="783" y="2963"/>
                <a:ext cx="46" cy="46"/>
              </a:xfrm>
              <a:custGeom>
                <a:avLst/>
                <a:gdLst/>
                <a:ahLst/>
                <a:cxnLst>
                  <a:cxn ang="0">
                    <a:pos x="406" y="447"/>
                  </a:cxn>
                  <a:cxn ang="0">
                    <a:pos x="359" y="475"/>
                  </a:cxn>
                  <a:cxn ang="0">
                    <a:pos x="311" y="488"/>
                  </a:cxn>
                  <a:cxn ang="0">
                    <a:pos x="264" y="502"/>
                  </a:cxn>
                  <a:cxn ang="0">
                    <a:pos x="217" y="495"/>
                  </a:cxn>
                  <a:cxn ang="0">
                    <a:pos x="169" y="488"/>
                  </a:cxn>
                  <a:cxn ang="0">
                    <a:pos x="128" y="468"/>
                  </a:cxn>
                  <a:cxn ang="0">
                    <a:pos x="88" y="441"/>
                  </a:cxn>
                  <a:cxn ang="0">
                    <a:pos x="54" y="400"/>
                  </a:cxn>
                  <a:cxn ang="0">
                    <a:pos x="27" y="360"/>
                  </a:cxn>
                  <a:cxn ang="0">
                    <a:pos x="6" y="312"/>
                  </a:cxn>
                  <a:cxn ang="0">
                    <a:pos x="0" y="265"/>
                  </a:cxn>
                  <a:cxn ang="0">
                    <a:pos x="0" y="218"/>
                  </a:cxn>
                  <a:cxn ang="0">
                    <a:pos x="14" y="169"/>
                  </a:cxn>
                  <a:cxn ang="0">
                    <a:pos x="33" y="129"/>
                  </a:cxn>
                  <a:cxn ang="0">
                    <a:pos x="61" y="88"/>
                  </a:cxn>
                  <a:cxn ang="0">
                    <a:pos x="95" y="54"/>
                  </a:cxn>
                  <a:cxn ang="0">
                    <a:pos x="136" y="27"/>
                  </a:cxn>
                  <a:cxn ang="0">
                    <a:pos x="183" y="6"/>
                  </a:cxn>
                  <a:cxn ang="0">
                    <a:pos x="230" y="0"/>
                  </a:cxn>
                  <a:cxn ang="0">
                    <a:pos x="278" y="0"/>
                  </a:cxn>
                  <a:cxn ang="0">
                    <a:pos x="325" y="14"/>
                  </a:cxn>
                  <a:cxn ang="0">
                    <a:pos x="373" y="34"/>
                  </a:cxn>
                  <a:cxn ang="0">
                    <a:pos x="413" y="61"/>
                  </a:cxn>
                  <a:cxn ang="0">
                    <a:pos x="447" y="95"/>
                  </a:cxn>
                  <a:cxn ang="0">
                    <a:pos x="474" y="136"/>
                  </a:cxn>
                  <a:cxn ang="0">
                    <a:pos x="488" y="183"/>
                  </a:cxn>
                  <a:cxn ang="0">
                    <a:pos x="501" y="231"/>
                  </a:cxn>
                  <a:cxn ang="0">
                    <a:pos x="495" y="278"/>
                  </a:cxn>
                  <a:cxn ang="0">
                    <a:pos x="488" y="325"/>
                  </a:cxn>
                  <a:cxn ang="0">
                    <a:pos x="468" y="373"/>
                  </a:cxn>
                  <a:cxn ang="0">
                    <a:pos x="441" y="414"/>
                  </a:cxn>
                  <a:cxn ang="0">
                    <a:pos x="406" y="447"/>
                  </a:cxn>
                </a:cxnLst>
                <a:rect l="0" t="0" r="r" b="b"/>
                <a:pathLst>
                  <a:path w="501" h="502">
                    <a:moveTo>
                      <a:pt x="406" y="447"/>
                    </a:moveTo>
                    <a:lnTo>
                      <a:pt x="359" y="475"/>
                    </a:lnTo>
                    <a:lnTo>
                      <a:pt x="311" y="488"/>
                    </a:lnTo>
                    <a:lnTo>
                      <a:pt x="264" y="502"/>
                    </a:lnTo>
                    <a:lnTo>
                      <a:pt x="217" y="495"/>
                    </a:lnTo>
                    <a:lnTo>
                      <a:pt x="169" y="488"/>
                    </a:lnTo>
                    <a:lnTo>
                      <a:pt x="128" y="468"/>
                    </a:lnTo>
                    <a:lnTo>
                      <a:pt x="88" y="441"/>
                    </a:lnTo>
                    <a:lnTo>
                      <a:pt x="54" y="400"/>
                    </a:lnTo>
                    <a:lnTo>
                      <a:pt x="27" y="360"/>
                    </a:lnTo>
                    <a:lnTo>
                      <a:pt x="6" y="312"/>
                    </a:lnTo>
                    <a:lnTo>
                      <a:pt x="0" y="265"/>
                    </a:lnTo>
                    <a:lnTo>
                      <a:pt x="0" y="218"/>
                    </a:lnTo>
                    <a:lnTo>
                      <a:pt x="14" y="169"/>
                    </a:lnTo>
                    <a:lnTo>
                      <a:pt x="33" y="129"/>
                    </a:lnTo>
                    <a:lnTo>
                      <a:pt x="61" y="88"/>
                    </a:lnTo>
                    <a:lnTo>
                      <a:pt x="95" y="54"/>
                    </a:lnTo>
                    <a:lnTo>
                      <a:pt x="136" y="27"/>
                    </a:lnTo>
                    <a:lnTo>
                      <a:pt x="183" y="6"/>
                    </a:lnTo>
                    <a:lnTo>
                      <a:pt x="230" y="0"/>
                    </a:lnTo>
                    <a:lnTo>
                      <a:pt x="278" y="0"/>
                    </a:lnTo>
                    <a:lnTo>
                      <a:pt x="325" y="14"/>
                    </a:lnTo>
                    <a:lnTo>
                      <a:pt x="373" y="34"/>
                    </a:lnTo>
                    <a:lnTo>
                      <a:pt x="413" y="61"/>
                    </a:lnTo>
                    <a:lnTo>
                      <a:pt x="447" y="95"/>
                    </a:lnTo>
                    <a:lnTo>
                      <a:pt x="474" y="136"/>
                    </a:lnTo>
                    <a:lnTo>
                      <a:pt x="488" y="183"/>
                    </a:lnTo>
                    <a:lnTo>
                      <a:pt x="501" y="231"/>
                    </a:lnTo>
                    <a:lnTo>
                      <a:pt x="495" y="278"/>
                    </a:lnTo>
                    <a:lnTo>
                      <a:pt x="488" y="325"/>
                    </a:lnTo>
                    <a:lnTo>
                      <a:pt x="468" y="373"/>
                    </a:lnTo>
                    <a:lnTo>
                      <a:pt x="441" y="414"/>
                    </a:lnTo>
                    <a:lnTo>
                      <a:pt x="406" y="447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5" name="Freeform 465"/>
              <p:cNvSpPr>
                <a:spLocks/>
              </p:cNvSpPr>
              <p:nvPr/>
            </p:nvSpPr>
            <p:spPr bwMode="auto">
              <a:xfrm>
                <a:off x="814" y="3025"/>
                <a:ext cx="45" cy="45"/>
              </a:xfrm>
              <a:custGeom>
                <a:avLst/>
                <a:gdLst/>
                <a:ahLst/>
                <a:cxnLst>
                  <a:cxn ang="0">
                    <a:pos x="305" y="495"/>
                  </a:cxn>
                  <a:cxn ang="0">
                    <a:pos x="251" y="495"/>
                  </a:cxn>
                  <a:cxn ang="0">
                    <a:pos x="203" y="495"/>
                  </a:cxn>
                  <a:cxn ang="0">
                    <a:pos x="156" y="481"/>
                  </a:cxn>
                  <a:cxn ang="0">
                    <a:pos x="115" y="460"/>
                  </a:cxn>
                  <a:cxn ang="0">
                    <a:pos x="81" y="427"/>
                  </a:cxn>
                  <a:cxn ang="0">
                    <a:pos x="47" y="394"/>
                  </a:cxn>
                  <a:cxn ang="0">
                    <a:pos x="20" y="346"/>
                  </a:cxn>
                  <a:cxn ang="0">
                    <a:pos x="6" y="299"/>
                  </a:cxn>
                  <a:cxn ang="0">
                    <a:pos x="0" y="250"/>
                  </a:cxn>
                  <a:cxn ang="0">
                    <a:pos x="6" y="203"/>
                  </a:cxn>
                  <a:cxn ang="0">
                    <a:pos x="20" y="156"/>
                  </a:cxn>
                  <a:cxn ang="0">
                    <a:pos x="41" y="108"/>
                  </a:cxn>
                  <a:cxn ang="0">
                    <a:pos x="74" y="75"/>
                  </a:cxn>
                  <a:cxn ang="0">
                    <a:pos x="109" y="40"/>
                  </a:cxn>
                  <a:cxn ang="0">
                    <a:pos x="156" y="21"/>
                  </a:cxn>
                  <a:cxn ang="0">
                    <a:pos x="203" y="7"/>
                  </a:cxn>
                  <a:cxn ang="0">
                    <a:pos x="251" y="0"/>
                  </a:cxn>
                  <a:cxn ang="0">
                    <a:pos x="298" y="0"/>
                  </a:cxn>
                  <a:cxn ang="0">
                    <a:pos x="346" y="13"/>
                  </a:cxn>
                  <a:cxn ang="0">
                    <a:pos x="386" y="40"/>
                  </a:cxn>
                  <a:cxn ang="0">
                    <a:pos x="427" y="68"/>
                  </a:cxn>
                  <a:cxn ang="0">
                    <a:pos x="460" y="102"/>
                  </a:cxn>
                  <a:cxn ang="0">
                    <a:pos x="480" y="149"/>
                  </a:cxn>
                  <a:cxn ang="0">
                    <a:pos x="494" y="196"/>
                  </a:cxn>
                  <a:cxn ang="0">
                    <a:pos x="501" y="244"/>
                  </a:cxn>
                  <a:cxn ang="0">
                    <a:pos x="501" y="299"/>
                  </a:cxn>
                  <a:cxn ang="0">
                    <a:pos x="480" y="339"/>
                  </a:cxn>
                  <a:cxn ang="0">
                    <a:pos x="460" y="386"/>
                  </a:cxn>
                  <a:cxn ang="0">
                    <a:pos x="433" y="421"/>
                  </a:cxn>
                  <a:cxn ang="0">
                    <a:pos x="393" y="454"/>
                  </a:cxn>
                  <a:cxn ang="0">
                    <a:pos x="352" y="474"/>
                  </a:cxn>
                  <a:cxn ang="0">
                    <a:pos x="305" y="495"/>
                  </a:cxn>
                </a:cxnLst>
                <a:rect l="0" t="0" r="r" b="b"/>
                <a:pathLst>
                  <a:path w="501" h="495">
                    <a:moveTo>
                      <a:pt x="305" y="495"/>
                    </a:moveTo>
                    <a:lnTo>
                      <a:pt x="251" y="495"/>
                    </a:lnTo>
                    <a:lnTo>
                      <a:pt x="203" y="495"/>
                    </a:lnTo>
                    <a:lnTo>
                      <a:pt x="156" y="481"/>
                    </a:lnTo>
                    <a:lnTo>
                      <a:pt x="115" y="460"/>
                    </a:lnTo>
                    <a:lnTo>
                      <a:pt x="81" y="427"/>
                    </a:lnTo>
                    <a:lnTo>
                      <a:pt x="47" y="394"/>
                    </a:lnTo>
                    <a:lnTo>
                      <a:pt x="20" y="346"/>
                    </a:lnTo>
                    <a:lnTo>
                      <a:pt x="6" y="299"/>
                    </a:lnTo>
                    <a:lnTo>
                      <a:pt x="0" y="250"/>
                    </a:lnTo>
                    <a:lnTo>
                      <a:pt x="6" y="203"/>
                    </a:lnTo>
                    <a:lnTo>
                      <a:pt x="20" y="156"/>
                    </a:lnTo>
                    <a:lnTo>
                      <a:pt x="41" y="108"/>
                    </a:lnTo>
                    <a:lnTo>
                      <a:pt x="74" y="75"/>
                    </a:lnTo>
                    <a:lnTo>
                      <a:pt x="109" y="40"/>
                    </a:lnTo>
                    <a:lnTo>
                      <a:pt x="156" y="21"/>
                    </a:lnTo>
                    <a:lnTo>
                      <a:pt x="203" y="7"/>
                    </a:lnTo>
                    <a:lnTo>
                      <a:pt x="251" y="0"/>
                    </a:lnTo>
                    <a:lnTo>
                      <a:pt x="298" y="0"/>
                    </a:lnTo>
                    <a:lnTo>
                      <a:pt x="346" y="13"/>
                    </a:lnTo>
                    <a:lnTo>
                      <a:pt x="386" y="40"/>
                    </a:lnTo>
                    <a:lnTo>
                      <a:pt x="427" y="68"/>
                    </a:lnTo>
                    <a:lnTo>
                      <a:pt x="460" y="102"/>
                    </a:lnTo>
                    <a:lnTo>
                      <a:pt x="480" y="149"/>
                    </a:lnTo>
                    <a:lnTo>
                      <a:pt x="494" y="196"/>
                    </a:lnTo>
                    <a:lnTo>
                      <a:pt x="501" y="244"/>
                    </a:lnTo>
                    <a:lnTo>
                      <a:pt x="501" y="299"/>
                    </a:lnTo>
                    <a:lnTo>
                      <a:pt x="480" y="339"/>
                    </a:lnTo>
                    <a:lnTo>
                      <a:pt x="460" y="386"/>
                    </a:lnTo>
                    <a:lnTo>
                      <a:pt x="433" y="421"/>
                    </a:lnTo>
                    <a:lnTo>
                      <a:pt x="393" y="454"/>
                    </a:lnTo>
                    <a:lnTo>
                      <a:pt x="352" y="474"/>
                    </a:lnTo>
                    <a:lnTo>
                      <a:pt x="305" y="495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6" name="Freeform 466"/>
              <p:cNvSpPr>
                <a:spLocks/>
              </p:cNvSpPr>
              <p:nvPr/>
            </p:nvSpPr>
            <p:spPr bwMode="auto">
              <a:xfrm>
                <a:off x="814" y="3094"/>
                <a:ext cx="45" cy="46"/>
              </a:xfrm>
              <a:custGeom>
                <a:avLst/>
                <a:gdLst/>
                <a:ahLst/>
                <a:cxnLst>
                  <a:cxn ang="0">
                    <a:pos x="190" y="496"/>
                  </a:cxn>
                  <a:cxn ang="0">
                    <a:pos x="143" y="475"/>
                  </a:cxn>
                  <a:cxn ang="0">
                    <a:pos x="95" y="448"/>
                  </a:cxn>
                  <a:cxn ang="0">
                    <a:pos x="62" y="420"/>
                  </a:cxn>
                  <a:cxn ang="0">
                    <a:pos x="35" y="380"/>
                  </a:cxn>
                  <a:cxn ang="0">
                    <a:pos x="14" y="333"/>
                  </a:cxn>
                  <a:cxn ang="0">
                    <a:pos x="0" y="292"/>
                  </a:cxn>
                  <a:cxn ang="0">
                    <a:pos x="0" y="238"/>
                  </a:cxn>
                  <a:cxn ang="0">
                    <a:pos x="8" y="191"/>
                  </a:cxn>
                  <a:cxn ang="0">
                    <a:pos x="21" y="142"/>
                  </a:cxn>
                  <a:cxn ang="0">
                    <a:pos x="48" y="102"/>
                  </a:cxn>
                  <a:cxn ang="0">
                    <a:pos x="82" y="61"/>
                  </a:cxn>
                  <a:cxn ang="0">
                    <a:pos x="122" y="34"/>
                  </a:cxn>
                  <a:cxn ang="0">
                    <a:pos x="163" y="14"/>
                  </a:cxn>
                  <a:cxn ang="0">
                    <a:pos x="210" y="0"/>
                  </a:cxn>
                  <a:cxn ang="0">
                    <a:pos x="258" y="0"/>
                  </a:cxn>
                  <a:cxn ang="0">
                    <a:pos x="305" y="7"/>
                  </a:cxn>
                  <a:cxn ang="0">
                    <a:pos x="359" y="28"/>
                  </a:cxn>
                  <a:cxn ang="0">
                    <a:pos x="400" y="47"/>
                  </a:cxn>
                  <a:cxn ang="0">
                    <a:pos x="435" y="82"/>
                  </a:cxn>
                  <a:cxn ang="0">
                    <a:pos x="461" y="123"/>
                  </a:cxn>
                  <a:cxn ang="0">
                    <a:pos x="482" y="163"/>
                  </a:cxn>
                  <a:cxn ang="0">
                    <a:pos x="495" y="210"/>
                  </a:cxn>
                  <a:cxn ang="0">
                    <a:pos x="495" y="258"/>
                  </a:cxn>
                  <a:cxn ang="0">
                    <a:pos x="488" y="312"/>
                  </a:cxn>
                  <a:cxn ang="0">
                    <a:pos x="474" y="360"/>
                  </a:cxn>
                  <a:cxn ang="0">
                    <a:pos x="448" y="401"/>
                  </a:cxn>
                  <a:cxn ang="0">
                    <a:pos x="414" y="434"/>
                  </a:cxn>
                  <a:cxn ang="0">
                    <a:pos x="373" y="469"/>
                  </a:cxn>
                  <a:cxn ang="0">
                    <a:pos x="332" y="488"/>
                  </a:cxn>
                  <a:cxn ang="0">
                    <a:pos x="285" y="496"/>
                  </a:cxn>
                  <a:cxn ang="0">
                    <a:pos x="237" y="502"/>
                  </a:cxn>
                  <a:cxn ang="0">
                    <a:pos x="190" y="496"/>
                  </a:cxn>
                </a:cxnLst>
                <a:rect l="0" t="0" r="r" b="b"/>
                <a:pathLst>
                  <a:path w="495" h="502">
                    <a:moveTo>
                      <a:pt x="190" y="496"/>
                    </a:moveTo>
                    <a:lnTo>
                      <a:pt x="143" y="475"/>
                    </a:lnTo>
                    <a:lnTo>
                      <a:pt x="95" y="448"/>
                    </a:lnTo>
                    <a:lnTo>
                      <a:pt x="62" y="420"/>
                    </a:lnTo>
                    <a:lnTo>
                      <a:pt x="35" y="380"/>
                    </a:lnTo>
                    <a:lnTo>
                      <a:pt x="14" y="333"/>
                    </a:lnTo>
                    <a:lnTo>
                      <a:pt x="0" y="292"/>
                    </a:lnTo>
                    <a:lnTo>
                      <a:pt x="0" y="238"/>
                    </a:lnTo>
                    <a:lnTo>
                      <a:pt x="8" y="191"/>
                    </a:lnTo>
                    <a:lnTo>
                      <a:pt x="21" y="142"/>
                    </a:lnTo>
                    <a:lnTo>
                      <a:pt x="48" y="102"/>
                    </a:lnTo>
                    <a:lnTo>
                      <a:pt x="82" y="61"/>
                    </a:lnTo>
                    <a:lnTo>
                      <a:pt x="122" y="34"/>
                    </a:lnTo>
                    <a:lnTo>
                      <a:pt x="163" y="14"/>
                    </a:lnTo>
                    <a:lnTo>
                      <a:pt x="210" y="0"/>
                    </a:lnTo>
                    <a:lnTo>
                      <a:pt x="258" y="0"/>
                    </a:lnTo>
                    <a:lnTo>
                      <a:pt x="305" y="7"/>
                    </a:lnTo>
                    <a:lnTo>
                      <a:pt x="359" y="28"/>
                    </a:lnTo>
                    <a:lnTo>
                      <a:pt x="400" y="47"/>
                    </a:lnTo>
                    <a:lnTo>
                      <a:pt x="435" y="82"/>
                    </a:lnTo>
                    <a:lnTo>
                      <a:pt x="461" y="123"/>
                    </a:lnTo>
                    <a:lnTo>
                      <a:pt x="482" y="163"/>
                    </a:lnTo>
                    <a:lnTo>
                      <a:pt x="495" y="210"/>
                    </a:lnTo>
                    <a:lnTo>
                      <a:pt x="495" y="258"/>
                    </a:lnTo>
                    <a:lnTo>
                      <a:pt x="488" y="312"/>
                    </a:lnTo>
                    <a:lnTo>
                      <a:pt x="474" y="360"/>
                    </a:lnTo>
                    <a:lnTo>
                      <a:pt x="448" y="401"/>
                    </a:lnTo>
                    <a:lnTo>
                      <a:pt x="414" y="434"/>
                    </a:lnTo>
                    <a:lnTo>
                      <a:pt x="373" y="469"/>
                    </a:lnTo>
                    <a:lnTo>
                      <a:pt x="332" y="488"/>
                    </a:lnTo>
                    <a:lnTo>
                      <a:pt x="285" y="496"/>
                    </a:lnTo>
                    <a:lnTo>
                      <a:pt x="237" y="502"/>
                    </a:lnTo>
                    <a:lnTo>
                      <a:pt x="190" y="496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7" name="Freeform 467"/>
              <p:cNvSpPr>
                <a:spLocks/>
              </p:cNvSpPr>
              <p:nvPr/>
            </p:nvSpPr>
            <p:spPr bwMode="auto">
              <a:xfrm>
                <a:off x="784" y="3157"/>
                <a:ext cx="45" cy="45"/>
              </a:xfrm>
              <a:custGeom>
                <a:avLst/>
                <a:gdLst/>
                <a:ahLst/>
                <a:cxnLst>
                  <a:cxn ang="0">
                    <a:pos x="89" y="441"/>
                  </a:cxn>
                  <a:cxn ang="0">
                    <a:pos x="55" y="407"/>
                  </a:cxn>
                  <a:cxn ang="0">
                    <a:pos x="27" y="367"/>
                  </a:cxn>
                  <a:cxn ang="0">
                    <a:pos x="8" y="319"/>
                  </a:cxn>
                  <a:cxn ang="0">
                    <a:pos x="0" y="272"/>
                  </a:cxn>
                  <a:cxn ang="0">
                    <a:pos x="0" y="223"/>
                  </a:cxn>
                  <a:cxn ang="0">
                    <a:pos x="8" y="176"/>
                  </a:cxn>
                  <a:cxn ang="0">
                    <a:pos x="27" y="129"/>
                  </a:cxn>
                  <a:cxn ang="0">
                    <a:pos x="55" y="89"/>
                  </a:cxn>
                  <a:cxn ang="0">
                    <a:pos x="95" y="54"/>
                  </a:cxn>
                  <a:cxn ang="0">
                    <a:pos x="136" y="27"/>
                  </a:cxn>
                  <a:cxn ang="0">
                    <a:pos x="177" y="7"/>
                  </a:cxn>
                  <a:cxn ang="0">
                    <a:pos x="224" y="0"/>
                  </a:cxn>
                  <a:cxn ang="0">
                    <a:pos x="272" y="0"/>
                  </a:cxn>
                  <a:cxn ang="0">
                    <a:pos x="319" y="13"/>
                  </a:cxn>
                  <a:cxn ang="0">
                    <a:pos x="367" y="27"/>
                  </a:cxn>
                  <a:cxn ang="0">
                    <a:pos x="407" y="61"/>
                  </a:cxn>
                  <a:cxn ang="0">
                    <a:pos x="441" y="95"/>
                  </a:cxn>
                  <a:cxn ang="0">
                    <a:pos x="468" y="136"/>
                  </a:cxn>
                  <a:cxn ang="0">
                    <a:pos x="489" y="183"/>
                  </a:cxn>
                  <a:cxn ang="0">
                    <a:pos x="495" y="231"/>
                  </a:cxn>
                  <a:cxn ang="0">
                    <a:pos x="495" y="278"/>
                  </a:cxn>
                  <a:cxn ang="0">
                    <a:pos x="489" y="326"/>
                  </a:cxn>
                  <a:cxn ang="0">
                    <a:pos x="468" y="367"/>
                  </a:cxn>
                  <a:cxn ang="0">
                    <a:pos x="441" y="414"/>
                  </a:cxn>
                  <a:cxn ang="0">
                    <a:pos x="400" y="447"/>
                  </a:cxn>
                  <a:cxn ang="0">
                    <a:pos x="359" y="474"/>
                  </a:cxn>
                  <a:cxn ang="0">
                    <a:pos x="319" y="488"/>
                  </a:cxn>
                  <a:cxn ang="0">
                    <a:pos x="272" y="501"/>
                  </a:cxn>
                  <a:cxn ang="0">
                    <a:pos x="224" y="501"/>
                  </a:cxn>
                  <a:cxn ang="0">
                    <a:pos x="177" y="488"/>
                  </a:cxn>
                  <a:cxn ang="0">
                    <a:pos x="130" y="468"/>
                  </a:cxn>
                  <a:cxn ang="0">
                    <a:pos x="89" y="441"/>
                  </a:cxn>
                </a:cxnLst>
                <a:rect l="0" t="0" r="r" b="b"/>
                <a:pathLst>
                  <a:path w="495" h="501">
                    <a:moveTo>
                      <a:pt x="89" y="441"/>
                    </a:moveTo>
                    <a:lnTo>
                      <a:pt x="55" y="407"/>
                    </a:lnTo>
                    <a:lnTo>
                      <a:pt x="27" y="367"/>
                    </a:lnTo>
                    <a:lnTo>
                      <a:pt x="8" y="319"/>
                    </a:lnTo>
                    <a:lnTo>
                      <a:pt x="0" y="272"/>
                    </a:lnTo>
                    <a:lnTo>
                      <a:pt x="0" y="223"/>
                    </a:lnTo>
                    <a:lnTo>
                      <a:pt x="8" y="176"/>
                    </a:lnTo>
                    <a:lnTo>
                      <a:pt x="27" y="129"/>
                    </a:lnTo>
                    <a:lnTo>
                      <a:pt x="55" y="89"/>
                    </a:lnTo>
                    <a:lnTo>
                      <a:pt x="95" y="54"/>
                    </a:lnTo>
                    <a:lnTo>
                      <a:pt x="136" y="27"/>
                    </a:lnTo>
                    <a:lnTo>
                      <a:pt x="177" y="7"/>
                    </a:lnTo>
                    <a:lnTo>
                      <a:pt x="224" y="0"/>
                    </a:lnTo>
                    <a:lnTo>
                      <a:pt x="272" y="0"/>
                    </a:lnTo>
                    <a:lnTo>
                      <a:pt x="319" y="13"/>
                    </a:lnTo>
                    <a:lnTo>
                      <a:pt x="367" y="27"/>
                    </a:lnTo>
                    <a:lnTo>
                      <a:pt x="407" y="61"/>
                    </a:lnTo>
                    <a:lnTo>
                      <a:pt x="441" y="95"/>
                    </a:lnTo>
                    <a:lnTo>
                      <a:pt x="468" y="136"/>
                    </a:lnTo>
                    <a:lnTo>
                      <a:pt x="489" y="183"/>
                    </a:lnTo>
                    <a:lnTo>
                      <a:pt x="495" y="231"/>
                    </a:lnTo>
                    <a:lnTo>
                      <a:pt x="495" y="278"/>
                    </a:lnTo>
                    <a:lnTo>
                      <a:pt x="489" y="326"/>
                    </a:lnTo>
                    <a:lnTo>
                      <a:pt x="468" y="367"/>
                    </a:lnTo>
                    <a:lnTo>
                      <a:pt x="441" y="414"/>
                    </a:lnTo>
                    <a:lnTo>
                      <a:pt x="400" y="447"/>
                    </a:lnTo>
                    <a:lnTo>
                      <a:pt x="359" y="474"/>
                    </a:lnTo>
                    <a:lnTo>
                      <a:pt x="319" y="488"/>
                    </a:lnTo>
                    <a:lnTo>
                      <a:pt x="272" y="501"/>
                    </a:lnTo>
                    <a:lnTo>
                      <a:pt x="224" y="501"/>
                    </a:lnTo>
                    <a:lnTo>
                      <a:pt x="177" y="488"/>
                    </a:lnTo>
                    <a:lnTo>
                      <a:pt x="130" y="468"/>
                    </a:lnTo>
                    <a:lnTo>
                      <a:pt x="89" y="441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8" name="Freeform 468"/>
              <p:cNvSpPr>
                <a:spLocks/>
              </p:cNvSpPr>
              <p:nvPr/>
            </p:nvSpPr>
            <p:spPr bwMode="auto">
              <a:xfrm>
                <a:off x="729" y="3199"/>
                <a:ext cx="46" cy="46"/>
              </a:xfrm>
              <a:custGeom>
                <a:avLst/>
                <a:gdLst/>
                <a:ahLst/>
                <a:cxnLst>
                  <a:cxn ang="0">
                    <a:pos x="20" y="352"/>
                  </a:cxn>
                  <a:cxn ang="0">
                    <a:pos x="6" y="305"/>
                  </a:cxn>
                  <a:cxn ang="0">
                    <a:pos x="0" y="257"/>
                  </a:cxn>
                  <a:cxn ang="0">
                    <a:pos x="6" y="210"/>
                  </a:cxn>
                  <a:cxn ang="0">
                    <a:pos x="20" y="163"/>
                  </a:cxn>
                  <a:cxn ang="0">
                    <a:pos x="41" y="122"/>
                  </a:cxn>
                  <a:cxn ang="0">
                    <a:pos x="68" y="81"/>
                  </a:cxn>
                  <a:cxn ang="0">
                    <a:pos x="108" y="47"/>
                  </a:cxn>
                  <a:cxn ang="0">
                    <a:pos x="149" y="20"/>
                  </a:cxn>
                  <a:cxn ang="0">
                    <a:pos x="196" y="6"/>
                  </a:cxn>
                  <a:cxn ang="0">
                    <a:pos x="250" y="0"/>
                  </a:cxn>
                  <a:cxn ang="0">
                    <a:pos x="297" y="6"/>
                  </a:cxn>
                  <a:cxn ang="0">
                    <a:pos x="338" y="20"/>
                  </a:cxn>
                  <a:cxn ang="0">
                    <a:pos x="386" y="41"/>
                  </a:cxn>
                  <a:cxn ang="0">
                    <a:pos x="420" y="68"/>
                  </a:cxn>
                  <a:cxn ang="0">
                    <a:pos x="454" y="109"/>
                  </a:cxn>
                  <a:cxn ang="0">
                    <a:pos x="481" y="149"/>
                  </a:cxn>
                  <a:cxn ang="0">
                    <a:pos x="495" y="196"/>
                  </a:cxn>
                  <a:cxn ang="0">
                    <a:pos x="501" y="251"/>
                  </a:cxn>
                  <a:cxn ang="0">
                    <a:pos x="501" y="298"/>
                  </a:cxn>
                  <a:cxn ang="0">
                    <a:pos x="487" y="339"/>
                  </a:cxn>
                  <a:cxn ang="0">
                    <a:pos x="460" y="387"/>
                  </a:cxn>
                  <a:cxn ang="0">
                    <a:pos x="433" y="420"/>
                  </a:cxn>
                  <a:cxn ang="0">
                    <a:pos x="400" y="455"/>
                  </a:cxn>
                  <a:cxn ang="0">
                    <a:pos x="352" y="482"/>
                  </a:cxn>
                  <a:cxn ang="0">
                    <a:pos x="305" y="495"/>
                  </a:cxn>
                  <a:cxn ang="0">
                    <a:pos x="257" y="502"/>
                  </a:cxn>
                  <a:cxn ang="0">
                    <a:pos x="210" y="495"/>
                  </a:cxn>
                  <a:cxn ang="0">
                    <a:pos x="163" y="488"/>
                  </a:cxn>
                  <a:cxn ang="0">
                    <a:pos x="122" y="461"/>
                  </a:cxn>
                  <a:cxn ang="0">
                    <a:pos x="81" y="434"/>
                  </a:cxn>
                  <a:cxn ang="0">
                    <a:pos x="47" y="400"/>
                  </a:cxn>
                  <a:cxn ang="0">
                    <a:pos x="20" y="352"/>
                  </a:cxn>
                </a:cxnLst>
                <a:rect l="0" t="0" r="r" b="b"/>
                <a:pathLst>
                  <a:path w="501" h="502">
                    <a:moveTo>
                      <a:pt x="20" y="352"/>
                    </a:moveTo>
                    <a:lnTo>
                      <a:pt x="6" y="305"/>
                    </a:lnTo>
                    <a:lnTo>
                      <a:pt x="0" y="257"/>
                    </a:lnTo>
                    <a:lnTo>
                      <a:pt x="6" y="210"/>
                    </a:lnTo>
                    <a:lnTo>
                      <a:pt x="20" y="163"/>
                    </a:lnTo>
                    <a:lnTo>
                      <a:pt x="41" y="122"/>
                    </a:lnTo>
                    <a:lnTo>
                      <a:pt x="68" y="81"/>
                    </a:lnTo>
                    <a:lnTo>
                      <a:pt x="108" y="47"/>
                    </a:lnTo>
                    <a:lnTo>
                      <a:pt x="149" y="20"/>
                    </a:lnTo>
                    <a:lnTo>
                      <a:pt x="196" y="6"/>
                    </a:lnTo>
                    <a:lnTo>
                      <a:pt x="250" y="0"/>
                    </a:lnTo>
                    <a:lnTo>
                      <a:pt x="297" y="6"/>
                    </a:lnTo>
                    <a:lnTo>
                      <a:pt x="338" y="20"/>
                    </a:lnTo>
                    <a:lnTo>
                      <a:pt x="386" y="41"/>
                    </a:lnTo>
                    <a:lnTo>
                      <a:pt x="420" y="68"/>
                    </a:lnTo>
                    <a:lnTo>
                      <a:pt x="454" y="109"/>
                    </a:lnTo>
                    <a:lnTo>
                      <a:pt x="481" y="149"/>
                    </a:lnTo>
                    <a:lnTo>
                      <a:pt x="495" y="196"/>
                    </a:lnTo>
                    <a:lnTo>
                      <a:pt x="501" y="251"/>
                    </a:lnTo>
                    <a:lnTo>
                      <a:pt x="501" y="298"/>
                    </a:lnTo>
                    <a:lnTo>
                      <a:pt x="487" y="339"/>
                    </a:lnTo>
                    <a:lnTo>
                      <a:pt x="460" y="387"/>
                    </a:lnTo>
                    <a:lnTo>
                      <a:pt x="433" y="420"/>
                    </a:lnTo>
                    <a:lnTo>
                      <a:pt x="400" y="455"/>
                    </a:lnTo>
                    <a:lnTo>
                      <a:pt x="352" y="482"/>
                    </a:lnTo>
                    <a:lnTo>
                      <a:pt x="305" y="495"/>
                    </a:lnTo>
                    <a:lnTo>
                      <a:pt x="257" y="502"/>
                    </a:lnTo>
                    <a:lnTo>
                      <a:pt x="210" y="495"/>
                    </a:lnTo>
                    <a:lnTo>
                      <a:pt x="163" y="488"/>
                    </a:lnTo>
                    <a:lnTo>
                      <a:pt x="122" y="461"/>
                    </a:lnTo>
                    <a:lnTo>
                      <a:pt x="81" y="434"/>
                    </a:lnTo>
                    <a:lnTo>
                      <a:pt x="47" y="400"/>
                    </a:lnTo>
                    <a:lnTo>
                      <a:pt x="20" y="352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9" name="Freeform 469"/>
              <p:cNvSpPr>
                <a:spLocks/>
              </p:cNvSpPr>
              <p:nvPr/>
            </p:nvSpPr>
            <p:spPr bwMode="auto">
              <a:xfrm>
                <a:off x="662" y="3214"/>
                <a:ext cx="45" cy="46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6" y="189"/>
                  </a:cxn>
                  <a:cxn ang="0">
                    <a:pos x="20" y="142"/>
                  </a:cxn>
                  <a:cxn ang="0">
                    <a:pos x="47" y="101"/>
                  </a:cxn>
                  <a:cxn ang="0">
                    <a:pos x="74" y="68"/>
                  </a:cxn>
                  <a:cxn ang="0">
                    <a:pos x="115" y="33"/>
                  </a:cxn>
                  <a:cxn ang="0">
                    <a:pos x="155" y="14"/>
                  </a:cxn>
                  <a:cxn ang="0">
                    <a:pos x="202" y="0"/>
                  </a:cxn>
                  <a:cxn ang="0">
                    <a:pos x="257" y="0"/>
                  </a:cxn>
                  <a:cxn ang="0">
                    <a:pos x="305" y="6"/>
                  </a:cxn>
                  <a:cxn ang="0">
                    <a:pos x="352" y="20"/>
                  </a:cxn>
                  <a:cxn ang="0">
                    <a:pos x="392" y="47"/>
                  </a:cxn>
                  <a:cxn ang="0">
                    <a:pos x="426" y="82"/>
                  </a:cxn>
                  <a:cxn ang="0">
                    <a:pos x="460" y="115"/>
                  </a:cxn>
                  <a:cxn ang="0">
                    <a:pos x="480" y="162"/>
                  </a:cxn>
                  <a:cxn ang="0">
                    <a:pos x="494" y="210"/>
                  </a:cxn>
                  <a:cxn ang="0">
                    <a:pos x="494" y="257"/>
                  </a:cxn>
                  <a:cxn ang="0">
                    <a:pos x="487" y="305"/>
                  </a:cxn>
                  <a:cxn ang="0">
                    <a:pos x="474" y="352"/>
                  </a:cxn>
                  <a:cxn ang="0">
                    <a:pos x="447" y="393"/>
                  </a:cxn>
                  <a:cxn ang="0">
                    <a:pos x="419" y="434"/>
                  </a:cxn>
                  <a:cxn ang="0">
                    <a:pos x="379" y="461"/>
                  </a:cxn>
                  <a:cxn ang="0">
                    <a:pos x="338" y="481"/>
                  </a:cxn>
                  <a:cxn ang="0">
                    <a:pos x="291" y="494"/>
                  </a:cxn>
                  <a:cxn ang="0">
                    <a:pos x="237" y="502"/>
                  </a:cxn>
                  <a:cxn ang="0">
                    <a:pos x="189" y="494"/>
                  </a:cxn>
                  <a:cxn ang="0">
                    <a:pos x="142" y="474"/>
                  </a:cxn>
                  <a:cxn ang="0">
                    <a:pos x="101" y="454"/>
                  </a:cxn>
                  <a:cxn ang="0">
                    <a:pos x="60" y="420"/>
                  </a:cxn>
                  <a:cxn ang="0">
                    <a:pos x="33" y="379"/>
                  </a:cxn>
                  <a:cxn ang="0">
                    <a:pos x="13" y="339"/>
                  </a:cxn>
                  <a:cxn ang="0">
                    <a:pos x="0" y="292"/>
                  </a:cxn>
                  <a:cxn ang="0">
                    <a:pos x="0" y="237"/>
                  </a:cxn>
                </a:cxnLst>
                <a:rect l="0" t="0" r="r" b="b"/>
                <a:pathLst>
                  <a:path w="494" h="502">
                    <a:moveTo>
                      <a:pt x="0" y="237"/>
                    </a:moveTo>
                    <a:lnTo>
                      <a:pt x="6" y="189"/>
                    </a:lnTo>
                    <a:lnTo>
                      <a:pt x="20" y="142"/>
                    </a:lnTo>
                    <a:lnTo>
                      <a:pt x="47" y="101"/>
                    </a:lnTo>
                    <a:lnTo>
                      <a:pt x="74" y="68"/>
                    </a:lnTo>
                    <a:lnTo>
                      <a:pt x="115" y="33"/>
                    </a:lnTo>
                    <a:lnTo>
                      <a:pt x="155" y="14"/>
                    </a:lnTo>
                    <a:lnTo>
                      <a:pt x="202" y="0"/>
                    </a:lnTo>
                    <a:lnTo>
                      <a:pt x="257" y="0"/>
                    </a:lnTo>
                    <a:lnTo>
                      <a:pt x="305" y="6"/>
                    </a:lnTo>
                    <a:lnTo>
                      <a:pt x="352" y="20"/>
                    </a:lnTo>
                    <a:lnTo>
                      <a:pt x="392" y="47"/>
                    </a:lnTo>
                    <a:lnTo>
                      <a:pt x="426" y="82"/>
                    </a:lnTo>
                    <a:lnTo>
                      <a:pt x="460" y="115"/>
                    </a:lnTo>
                    <a:lnTo>
                      <a:pt x="480" y="162"/>
                    </a:lnTo>
                    <a:lnTo>
                      <a:pt x="494" y="210"/>
                    </a:lnTo>
                    <a:lnTo>
                      <a:pt x="494" y="257"/>
                    </a:lnTo>
                    <a:lnTo>
                      <a:pt x="487" y="305"/>
                    </a:lnTo>
                    <a:lnTo>
                      <a:pt x="474" y="352"/>
                    </a:lnTo>
                    <a:lnTo>
                      <a:pt x="447" y="393"/>
                    </a:lnTo>
                    <a:lnTo>
                      <a:pt x="419" y="434"/>
                    </a:lnTo>
                    <a:lnTo>
                      <a:pt x="379" y="461"/>
                    </a:lnTo>
                    <a:lnTo>
                      <a:pt x="338" y="481"/>
                    </a:lnTo>
                    <a:lnTo>
                      <a:pt x="291" y="494"/>
                    </a:lnTo>
                    <a:lnTo>
                      <a:pt x="237" y="502"/>
                    </a:lnTo>
                    <a:lnTo>
                      <a:pt x="189" y="494"/>
                    </a:lnTo>
                    <a:lnTo>
                      <a:pt x="142" y="474"/>
                    </a:lnTo>
                    <a:lnTo>
                      <a:pt x="101" y="454"/>
                    </a:lnTo>
                    <a:lnTo>
                      <a:pt x="60" y="420"/>
                    </a:lnTo>
                    <a:lnTo>
                      <a:pt x="33" y="379"/>
                    </a:lnTo>
                    <a:lnTo>
                      <a:pt x="13" y="339"/>
                    </a:lnTo>
                    <a:lnTo>
                      <a:pt x="0" y="292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0" name="Freeform 470"/>
              <p:cNvSpPr>
                <a:spLocks/>
              </p:cNvSpPr>
              <p:nvPr/>
            </p:nvSpPr>
            <p:spPr bwMode="auto">
              <a:xfrm>
                <a:off x="595" y="3197"/>
                <a:ext cx="45" cy="45"/>
              </a:xfrm>
              <a:custGeom>
                <a:avLst/>
                <a:gdLst/>
                <a:ahLst/>
                <a:cxnLst>
                  <a:cxn ang="0">
                    <a:pos x="26" y="130"/>
                  </a:cxn>
                  <a:cxn ang="0">
                    <a:pos x="53" y="89"/>
                  </a:cxn>
                  <a:cxn ang="0">
                    <a:pos x="87" y="54"/>
                  </a:cxn>
                  <a:cxn ang="0">
                    <a:pos x="128" y="27"/>
                  </a:cxn>
                  <a:cxn ang="0">
                    <a:pos x="175" y="7"/>
                  </a:cxn>
                  <a:cxn ang="0">
                    <a:pos x="223" y="0"/>
                  </a:cxn>
                  <a:cxn ang="0">
                    <a:pos x="270" y="0"/>
                  </a:cxn>
                  <a:cxn ang="0">
                    <a:pos x="317" y="7"/>
                  </a:cxn>
                  <a:cxn ang="0">
                    <a:pos x="365" y="27"/>
                  </a:cxn>
                  <a:cxn ang="0">
                    <a:pos x="406" y="54"/>
                  </a:cxn>
                  <a:cxn ang="0">
                    <a:pos x="439" y="89"/>
                  </a:cxn>
                  <a:cxn ang="0">
                    <a:pos x="466" y="130"/>
                  </a:cxn>
                  <a:cxn ang="0">
                    <a:pos x="487" y="177"/>
                  </a:cxn>
                  <a:cxn ang="0">
                    <a:pos x="493" y="225"/>
                  </a:cxn>
                  <a:cxn ang="0">
                    <a:pos x="493" y="272"/>
                  </a:cxn>
                  <a:cxn ang="0">
                    <a:pos x="487" y="319"/>
                  </a:cxn>
                  <a:cxn ang="0">
                    <a:pos x="466" y="367"/>
                  </a:cxn>
                  <a:cxn ang="0">
                    <a:pos x="439" y="408"/>
                  </a:cxn>
                  <a:cxn ang="0">
                    <a:pos x="406" y="441"/>
                  </a:cxn>
                  <a:cxn ang="0">
                    <a:pos x="365" y="468"/>
                  </a:cxn>
                  <a:cxn ang="0">
                    <a:pos x="317" y="489"/>
                  </a:cxn>
                  <a:cxn ang="0">
                    <a:pos x="270" y="495"/>
                  </a:cxn>
                  <a:cxn ang="0">
                    <a:pos x="223" y="495"/>
                  </a:cxn>
                  <a:cxn ang="0">
                    <a:pos x="175" y="489"/>
                  </a:cxn>
                  <a:cxn ang="0">
                    <a:pos x="128" y="468"/>
                  </a:cxn>
                  <a:cxn ang="0">
                    <a:pos x="87" y="441"/>
                  </a:cxn>
                  <a:cxn ang="0">
                    <a:pos x="53" y="408"/>
                  </a:cxn>
                  <a:cxn ang="0">
                    <a:pos x="26" y="367"/>
                  </a:cxn>
                  <a:cxn ang="0">
                    <a:pos x="6" y="319"/>
                  </a:cxn>
                  <a:cxn ang="0">
                    <a:pos x="0" y="278"/>
                  </a:cxn>
                  <a:cxn ang="0">
                    <a:pos x="0" y="225"/>
                  </a:cxn>
                  <a:cxn ang="0">
                    <a:pos x="6" y="177"/>
                  </a:cxn>
                  <a:cxn ang="0">
                    <a:pos x="26" y="130"/>
                  </a:cxn>
                </a:cxnLst>
                <a:rect l="0" t="0" r="r" b="b"/>
                <a:pathLst>
                  <a:path w="493" h="495">
                    <a:moveTo>
                      <a:pt x="26" y="130"/>
                    </a:moveTo>
                    <a:lnTo>
                      <a:pt x="53" y="89"/>
                    </a:lnTo>
                    <a:lnTo>
                      <a:pt x="87" y="54"/>
                    </a:lnTo>
                    <a:lnTo>
                      <a:pt x="128" y="27"/>
                    </a:lnTo>
                    <a:lnTo>
                      <a:pt x="175" y="7"/>
                    </a:lnTo>
                    <a:lnTo>
                      <a:pt x="223" y="0"/>
                    </a:lnTo>
                    <a:lnTo>
                      <a:pt x="270" y="0"/>
                    </a:lnTo>
                    <a:lnTo>
                      <a:pt x="317" y="7"/>
                    </a:lnTo>
                    <a:lnTo>
                      <a:pt x="365" y="27"/>
                    </a:lnTo>
                    <a:lnTo>
                      <a:pt x="406" y="54"/>
                    </a:lnTo>
                    <a:lnTo>
                      <a:pt x="439" y="89"/>
                    </a:lnTo>
                    <a:lnTo>
                      <a:pt x="466" y="130"/>
                    </a:lnTo>
                    <a:lnTo>
                      <a:pt x="487" y="177"/>
                    </a:lnTo>
                    <a:lnTo>
                      <a:pt x="493" y="225"/>
                    </a:lnTo>
                    <a:lnTo>
                      <a:pt x="493" y="272"/>
                    </a:lnTo>
                    <a:lnTo>
                      <a:pt x="487" y="319"/>
                    </a:lnTo>
                    <a:lnTo>
                      <a:pt x="466" y="367"/>
                    </a:lnTo>
                    <a:lnTo>
                      <a:pt x="439" y="408"/>
                    </a:lnTo>
                    <a:lnTo>
                      <a:pt x="406" y="441"/>
                    </a:lnTo>
                    <a:lnTo>
                      <a:pt x="365" y="468"/>
                    </a:lnTo>
                    <a:lnTo>
                      <a:pt x="317" y="489"/>
                    </a:lnTo>
                    <a:lnTo>
                      <a:pt x="270" y="495"/>
                    </a:lnTo>
                    <a:lnTo>
                      <a:pt x="223" y="495"/>
                    </a:lnTo>
                    <a:lnTo>
                      <a:pt x="175" y="489"/>
                    </a:lnTo>
                    <a:lnTo>
                      <a:pt x="128" y="468"/>
                    </a:lnTo>
                    <a:lnTo>
                      <a:pt x="87" y="441"/>
                    </a:lnTo>
                    <a:lnTo>
                      <a:pt x="53" y="408"/>
                    </a:lnTo>
                    <a:lnTo>
                      <a:pt x="26" y="367"/>
                    </a:lnTo>
                    <a:lnTo>
                      <a:pt x="6" y="319"/>
                    </a:lnTo>
                    <a:lnTo>
                      <a:pt x="0" y="278"/>
                    </a:lnTo>
                    <a:lnTo>
                      <a:pt x="0" y="225"/>
                    </a:lnTo>
                    <a:lnTo>
                      <a:pt x="6" y="177"/>
                    </a:lnTo>
                    <a:lnTo>
                      <a:pt x="26" y="130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1" name="Freeform 471"/>
              <p:cNvSpPr>
                <a:spLocks/>
              </p:cNvSpPr>
              <p:nvPr/>
            </p:nvSpPr>
            <p:spPr bwMode="auto">
              <a:xfrm>
                <a:off x="541" y="3153"/>
                <a:ext cx="46" cy="46"/>
              </a:xfrm>
              <a:custGeom>
                <a:avLst/>
                <a:gdLst/>
                <a:ahLst/>
                <a:cxnLst>
                  <a:cxn ang="0">
                    <a:pos x="108" y="48"/>
                  </a:cxn>
                  <a:cxn ang="0">
                    <a:pos x="149" y="21"/>
                  </a:cxn>
                  <a:cxn ang="0">
                    <a:pos x="196" y="7"/>
                  </a:cxn>
                  <a:cxn ang="0">
                    <a:pos x="244" y="0"/>
                  </a:cxn>
                  <a:cxn ang="0">
                    <a:pos x="291" y="0"/>
                  </a:cxn>
                  <a:cxn ang="0">
                    <a:pos x="338" y="14"/>
                  </a:cxn>
                  <a:cxn ang="0">
                    <a:pos x="379" y="35"/>
                  </a:cxn>
                  <a:cxn ang="0">
                    <a:pos x="419" y="62"/>
                  </a:cxn>
                  <a:cxn ang="0">
                    <a:pos x="454" y="102"/>
                  </a:cxn>
                  <a:cxn ang="0">
                    <a:pos x="481" y="150"/>
                  </a:cxn>
                  <a:cxn ang="0">
                    <a:pos x="495" y="190"/>
                  </a:cxn>
                  <a:cxn ang="0">
                    <a:pos x="501" y="237"/>
                  </a:cxn>
                  <a:cxn ang="0">
                    <a:pos x="501" y="285"/>
                  </a:cxn>
                  <a:cxn ang="0">
                    <a:pos x="487" y="332"/>
                  </a:cxn>
                  <a:cxn ang="0">
                    <a:pos x="467" y="380"/>
                  </a:cxn>
                  <a:cxn ang="0">
                    <a:pos x="440" y="421"/>
                  </a:cxn>
                  <a:cxn ang="0">
                    <a:pos x="400" y="455"/>
                  </a:cxn>
                  <a:cxn ang="0">
                    <a:pos x="359" y="474"/>
                  </a:cxn>
                  <a:cxn ang="0">
                    <a:pos x="311" y="495"/>
                  </a:cxn>
                  <a:cxn ang="0">
                    <a:pos x="264" y="502"/>
                  </a:cxn>
                  <a:cxn ang="0">
                    <a:pos x="217" y="495"/>
                  </a:cxn>
                  <a:cxn ang="0">
                    <a:pos x="169" y="482"/>
                  </a:cxn>
                  <a:cxn ang="0">
                    <a:pos x="122" y="462"/>
                  </a:cxn>
                  <a:cxn ang="0">
                    <a:pos x="81" y="435"/>
                  </a:cxn>
                  <a:cxn ang="0">
                    <a:pos x="47" y="394"/>
                  </a:cxn>
                  <a:cxn ang="0">
                    <a:pos x="27" y="353"/>
                  </a:cxn>
                  <a:cxn ang="0">
                    <a:pos x="6" y="305"/>
                  </a:cxn>
                  <a:cxn ang="0">
                    <a:pos x="0" y="258"/>
                  </a:cxn>
                  <a:cxn ang="0">
                    <a:pos x="6" y="210"/>
                  </a:cxn>
                  <a:cxn ang="0">
                    <a:pos x="19" y="163"/>
                  </a:cxn>
                  <a:cxn ang="0">
                    <a:pos x="40" y="122"/>
                  </a:cxn>
                  <a:cxn ang="0">
                    <a:pos x="68" y="82"/>
                  </a:cxn>
                  <a:cxn ang="0">
                    <a:pos x="108" y="48"/>
                  </a:cxn>
                </a:cxnLst>
                <a:rect l="0" t="0" r="r" b="b"/>
                <a:pathLst>
                  <a:path w="501" h="502">
                    <a:moveTo>
                      <a:pt x="108" y="48"/>
                    </a:moveTo>
                    <a:lnTo>
                      <a:pt x="149" y="21"/>
                    </a:lnTo>
                    <a:lnTo>
                      <a:pt x="196" y="7"/>
                    </a:lnTo>
                    <a:lnTo>
                      <a:pt x="244" y="0"/>
                    </a:lnTo>
                    <a:lnTo>
                      <a:pt x="291" y="0"/>
                    </a:lnTo>
                    <a:lnTo>
                      <a:pt x="338" y="14"/>
                    </a:lnTo>
                    <a:lnTo>
                      <a:pt x="379" y="35"/>
                    </a:lnTo>
                    <a:lnTo>
                      <a:pt x="419" y="62"/>
                    </a:lnTo>
                    <a:lnTo>
                      <a:pt x="454" y="102"/>
                    </a:lnTo>
                    <a:lnTo>
                      <a:pt x="481" y="150"/>
                    </a:lnTo>
                    <a:lnTo>
                      <a:pt x="495" y="190"/>
                    </a:lnTo>
                    <a:lnTo>
                      <a:pt x="501" y="237"/>
                    </a:lnTo>
                    <a:lnTo>
                      <a:pt x="501" y="285"/>
                    </a:lnTo>
                    <a:lnTo>
                      <a:pt x="487" y="332"/>
                    </a:lnTo>
                    <a:lnTo>
                      <a:pt x="467" y="380"/>
                    </a:lnTo>
                    <a:lnTo>
                      <a:pt x="440" y="421"/>
                    </a:lnTo>
                    <a:lnTo>
                      <a:pt x="400" y="455"/>
                    </a:lnTo>
                    <a:lnTo>
                      <a:pt x="359" y="474"/>
                    </a:lnTo>
                    <a:lnTo>
                      <a:pt x="311" y="495"/>
                    </a:lnTo>
                    <a:lnTo>
                      <a:pt x="264" y="502"/>
                    </a:lnTo>
                    <a:lnTo>
                      <a:pt x="217" y="495"/>
                    </a:lnTo>
                    <a:lnTo>
                      <a:pt x="169" y="482"/>
                    </a:lnTo>
                    <a:lnTo>
                      <a:pt x="122" y="462"/>
                    </a:lnTo>
                    <a:lnTo>
                      <a:pt x="81" y="435"/>
                    </a:lnTo>
                    <a:lnTo>
                      <a:pt x="47" y="394"/>
                    </a:lnTo>
                    <a:lnTo>
                      <a:pt x="27" y="353"/>
                    </a:lnTo>
                    <a:lnTo>
                      <a:pt x="6" y="305"/>
                    </a:lnTo>
                    <a:lnTo>
                      <a:pt x="0" y="258"/>
                    </a:lnTo>
                    <a:lnTo>
                      <a:pt x="6" y="210"/>
                    </a:lnTo>
                    <a:lnTo>
                      <a:pt x="19" y="163"/>
                    </a:lnTo>
                    <a:lnTo>
                      <a:pt x="40" y="122"/>
                    </a:lnTo>
                    <a:lnTo>
                      <a:pt x="68" y="82"/>
                    </a:lnTo>
                    <a:lnTo>
                      <a:pt x="108" y="48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2" name="Freeform 472"/>
              <p:cNvSpPr>
                <a:spLocks/>
              </p:cNvSpPr>
              <p:nvPr/>
            </p:nvSpPr>
            <p:spPr bwMode="auto">
              <a:xfrm>
                <a:off x="514" y="3089"/>
                <a:ext cx="45" cy="46"/>
              </a:xfrm>
              <a:custGeom>
                <a:avLst/>
                <a:gdLst/>
                <a:ahLst/>
                <a:cxnLst>
                  <a:cxn ang="0">
                    <a:pos x="203" y="7"/>
                  </a:cxn>
                  <a:cxn ang="0">
                    <a:pos x="258" y="0"/>
                  </a:cxn>
                  <a:cxn ang="0">
                    <a:pos x="305" y="7"/>
                  </a:cxn>
                  <a:cxn ang="0">
                    <a:pos x="352" y="21"/>
                  </a:cxn>
                  <a:cxn ang="0">
                    <a:pos x="392" y="47"/>
                  </a:cxn>
                  <a:cxn ang="0">
                    <a:pos x="427" y="82"/>
                  </a:cxn>
                  <a:cxn ang="0">
                    <a:pos x="460" y="115"/>
                  </a:cxn>
                  <a:cxn ang="0">
                    <a:pos x="481" y="163"/>
                  </a:cxn>
                  <a:cxn ang="0">
                    <a:pos x="495" y="210"/>
                  </a:cxn>
                  <a:cxn ang="0">
                    <a:pos x="495" y="258"/>
                  </a:cxn>
                  <a:cxn ang="0">
                    <a:pos x="487" y="305"/>
                  </a:cxn>
                  <a:cxn ang="0">
                    <a:pos x="474" y="352"/>
                  </a:cxn>
                  <a:cxn ang="0">
                    <a:pos x="454" y="393"/>
                  </a:cxn>
                  <a:cxn ang="0">
                    <a:pos x="419" y="434"/>
                  </a:cxn>
                  <a:cxn ang="0">
                    <a:pos x="386" y="461"/>
                  </a:cxn>
                  <a:cxn ang="0">
                    <a:pos x="338" y="482"/>
                  </a:cxn>
                  <a:cxn ang="0">
                    <a:pos x="291" y="502"/>
                  </a:cxn>
                  <a:cxn ang="0">
                    <a:pos x="237" y="502"/>
                  </a:cxn>
                  <a:cxn ang="0">
                    <a:pos x="190" y="495"/>
                  </a:cxn>
                  <a:cxn ang="0">
                    <a:pos x="142" y="482"/>
                  </a:cxn>
                  <a:cxn ang="0">
                    <a:pos x="101" y="455"/>
                  </a:cxn>
                  <a:cxn ang="0">
                    <a:pos x="68" y="427"/>
                  </a:cxn>
                  <a:cxn ang="0">
                    <a:pos x="40" y="387"/>
                  </a:cxn>
                  <a:cxn ang="0">
                    <a:pos x="13" y="346"/>
                  </a:cxn>
                  <a:cxn ang="0">
                    <a:pos x="0" y="292"/>
                  </a:cxn>
                  <a:cxn ang="0">
                    <a:pos x="0" y="245"/>
                  </a:cxn>
                  <a:cxn ang="0">
                    <a:pos x="7" y="196"/>
                  </a:cxn>
                  <a:cxn ang="0">
                    <a:pos x="21" y="149"/>
                  </a:cxn>
                  <a:cxn ang="0">
                    <a:pos x="40" y="109"/>
                  </a:cxn>
                  <a:cxn ang="0">
                    <a:pos x="74" y="74"/>
                  </a:cxn>
                  <a:cxn ang="0">
                    <a:pos x="115" y="41"/>
                  </a:cxn>
                  <a:cxn ang="0">
                    <a:pos x="155" y="21"/>
                  </a:cxn>
                  <a:cxn ang="0">
                    <a:pos x="203" y="7"/>
                  </a:cxn>
                </a:cxnLst>
                <a:rect l="0" t="0" r="r" b="b"/>
                <a:pathLst>
                  <a:path w="495" h="502">
                    <a:moveTo>
                      <a:pt x="203" y="7"/>
                    </a:moveTo>
                    <a:lnTo>
                      <a:pt x="258" y="0"/>
                    </a:lnTo>
                    <a:lnTo>
                      <a:pt x="305" y="7"/>
                    </a:lnTo>
                    <a:lnTo>
                      <a:pt x="352" y="21"/>
                    </a:lnTo>
                    <a:lnTo>
                      <a:pt x="392" y="47"/>
                    </a:lnTo>
                    <a:lnTo>
                      <a:pt x="427" y="82"/>
                    </a:lnTo>
                    <a:lnTo>
                      <a:pt x="460" y="115"/>
                    </a:lnTo>
                    <a:lnTo>
                      <a:pt x="481" y="163"/>
                    </a:lnTo>
                    <a:lnTo>
                      <a:pt x="495" y="210"/>
                    </a:lnTo>
                    <a:lnTo>
                      <a:pt x="495" y="258"/>
                    </a:lnTo>
                    <a:lnTo>
                      <a:pt x="487" y="305"/>
                    </a:lnTo>
                    <a:lnTo>
                      <a:pt x="474" y="352"/>
                    </a:lnTo>
                    <a:lnTo>
                      <a:pt x="454" y="393"/>
                    </a:lnTo>
                    <a:lnTo>
                      <a:pt x="419" y="434"/>
                    </a:lnTo>
                    <a:lnTo>
                      <a:pt x="386" y="461"/>
                    </a:lnTo>
                    <a:lnTo>
                      <a:pt x="338" y="482"/>
                    </a:lnTo>
                    <a:lnTo>
                      <a:pt x="291" y="502"/>
                    </a:lnTo>
                    <a:lnTo>
                      <a:pt x="237" y="502"/>
                    </a:lnTo>
                    <a:lnTo>
                      <a:pt x="190" y="495"/>
                    </a:lnTo>
                    <a:lnTo>
                      <a:pt x="142" y="482"/>
                    </a:lnTo>
                    <a:lnTo>
                      <a:pt x="101" y="455"/>
                    </a:lnTo>
                    <a:lnTo>
                      <a:pt x="68" y="427"/>
                    </a:lnTo>
                    <a:lnTo>
                      <a:pt x="40" y="387"/>
                    </a:lnTo>
                    <a:lnTo>
                      <a:pt x="13" y="346"/>
                    </a:lnTo>
                    <a:lnTo>
                      <a:pt x="0" y="292"/>
                    </a:lnTo>
                    <a:lnTo>
                      <a:pt x="0" y="245"/>
                    </a:lnTo>
                    <a:lnTo>
                      <a:pt x="7" y="196"/>
                    </a:lnTo>
                    <a:lnTo>
                      <a:pt x="21" y="149"/>
                    </a:lnTo>
                    <a:lnTo>
                      <a:pt x="40" y="109"/>
                    </a:lnTo>
                    <a:lnTo>
                      <a:pt x="74" y="74"/>
                    </a:lnTo>
                    <a:lnTo>
                      <a:pt x="115" y="41"/>
                    </a:lnTo>
                    <a:lnTo>
                      <a:pt x="155" y="21"/>
                    </a:lnTo>
                    <a:lnTo>
                      <a:pt x="203" y="7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3" name="Freeform 473"/>
              <p:cNvSpPr>
                <a:spLocks/>
              </p:cNvSpPr>
              <p:nvPr/>
            </p:nvSpPr>
            <p:spPr bwMode="auto">
              <a:xfrm>
                <a:off x="516" y="3020"/>
                <a:ext cx="45" cy="46"/>
              </a:xfrm>
              <a:custGeom>
                <a:avLst/>
                <a:gdLst/>
                <a:ahLst/>
                <a:cxnLst>
                  <a:cxn ang="0">
                    <a:pos x="318" y="14"/>
                  </a:cxn>
                  <a:cxn ang="0">
                    <a:pos x="365" y="27"/>
                  </a:cxn>
                  <a:cxn ang="0">
                    <a:pos x="406" y="55"/>
                  </a:cxn>
                  <a:cxn ang="0">
                    <a:pos x="441" y="89"/>
                  </a:cxn>
                  <a:cxn ang="0">
                    <a:pos x="468" y="130"/>
                  </a:cxn>
                  <a:cxn ang="0">
                    <a:pos x="481" y="177"/>
                  </a:cxn>
                  <a:cxn ang="0">
                    <a:pos x="495" y="224"/>
                  </a:cxn>
                  <a:cxn ang="0">
                    <a:pos x="495" y="272"/>
                  </a:cxn>
                  <a:cxn ang="0">
                    <a:pos x="487" y="319"/>
                  </a:cxn>
                  <a:cxn ang="0">
                    <a:pos x="468" y="367"/>
                  </a:cxn>
                  <a:cxn ang="0">
                    <a:pos x="441" y="408"/>
                  </a:cxn>
                  <a:cxn ang="0">
                    <a:pos x="406" y="441"/>
                  </a:cxn>
                  <a:cxn ang="0">
                    <a:pos x="365" y="468"/>
                  </a:cxn>
                  <a:cxn ang="0">
                    <a:pos x="325" y="489"/>
                  </a:cxn>
                  <a:cxn ang="0">
                    <a:pos x="278" y="503"/>
                  </a:cxn>
                  <a:cxn ang="0">
                    <a:pos x="223" y="503"/>
                  </a:cxn>
                  <a:cxn ang="0">
                    <a:pos x="176" y="489"/>
                  </a:cxn>
                  <a:cxn ang="0">
                    <a:pos x="128" y="476"/>
                  </a:cxn>
                  <a:cxn ang="0">
                    <a:pos x="88" y="449"/>
                  </a:cxn>
                  <a:cxn ang="0">
                    <a:pos x="54" y="414"/>
                  </a:cxn>
                  <a:cxn ang="0">
                    <a:pos x="27" y="373"/>
                  </a:cxn>
                  <a:cxn ang="0">
                    <a:pos x="6" y="326"/>
                  </a:cxn>
                  <a:cxn ang="0">
                    <a:pos x="0" y="278"/>
                  </a:cxn>
                  <a:cxn ang="0">
                    <a:pos x="0" y="231"/>
                  </a:cxn>
                  <a:cxn ang="0">
                    <a:pos x="6" y="184"/>
                  </a:cxn>
                  <a:cxn ang="0">
                    <a:pos x="27" y="136"/>
                  </a:cxn>
                  <a:cxn ang="0">
                    <a:pos x="54" y="95"/>
                  </a:cxn>
                  <a:cxn ang="0">
                    <a:pos x="88" y="62"/>
                  </a:cxn>
                  <a:cxn ang="0">
                    <a:pos x="128" y="35"/>
                  </a:cxn>
                  <a:cxn ang="0">
                    <a:pos x="169" y="14"/>
                  </a:cxn>
                  <a:cxn ang="0">
                    <a:pos x="217" y="0"/>
                  </a:cxn>
                  <a:cxn ang="0">
                    <a:pos x="264" y="0"/>
                  </a:cxn>
                  <a:cxn ang="0">
                    <a:pos x="318" y="14"/>
                  </a:cxn>
                </a:cxnLst>
                <a:rect l="0" t="0" r="r" b="b"/>
                <a:pathLst>
                  <a:path w="495" h="503">
                    <a:moveTo>
                      <a:pt x="318" y="14"/>
                    </a:moveTo>
                    <a:lnTo>
                      <a:pt x="365" y="27"/>
                    </a:lnTo>
                    <a:lnTo>
                      <a:pt x="406" y="55"/>
                    </a:lnTo>
                    <a:lnTo>
                      <a:pt x="441" y="89"/>
                    </a:lnTo>
                    <a:lnTo>
                      <a:pt x="468" y="130"/>
                    </a:lnTo>
                    <a:lnTo>
                      <a:pt x="481" y="177"/>
                    </a:lnTo>
                    <a:lnTo>
                      <a:pt x="495" y="224"/>
                    </a:lnTo>
                    <a:lnTo>
                      <a:pt x="495" y="272"/>
                    </a:lnTo>
                    <a:lnTo>
                      <a:pt x="487" y="319"/>
                    </a:lnTo>
                    <a:lnTo>
                      <a:pt x="468" y="367"/>
                    </a:lnTo>
                    <a:lnTo>
                      <a:pt x="441" y="408"/>
                    </a:lnTo>
                    <a:lnTo>
                      <a:pt x="406" y="441"/>
                    </a:lnTo>
                    <a:lnTo>
                      <a:pt x="365" y="468"/>
                    </a:lnTo>
                    <a:lnTo>
                      <a:pt x="325" y="489"/>
                    </a:lnTo>
                    <a:lnTo>
                      <a:pt x="278" y="503"/>
                    </a:lnTo>
                    <a:lnTo>
                      <a:pt x="223" y="503"/>
                    </a:lnTo>
                    <a:lnTo>
                      <a:pt x="176" y="489"/>
                    </a:lnTo>
                    <a:lnTo>
                      <a:pt x="128" y="476"/>
                    </a:lnTo>
                    <a:lnTo>
                      <a:pt x="88" y="449"/>
                    </a:lnTo>
                    <a:lnTo>
                      <a:pt x="54" y="414"/>
                    </a:lnTo>
                    <a:lnTo>
                      <a:pt x="27" y="373"/>
                    </a:lnTo>
                    <a:lnTo>
                      <a:pt x="6" y="326"/>
                    </a:lnTo>
                    <a:lnTo>
                      <a:pt x="0" y="278"/>
                    </a:lnTo>
                    <a:lnTo>
                      <a:pt x="0" y="231"/>
                    </a:lnTo>
                    <a:lnTo>
                      <a:pt x="6" y="184"/>
                    </a:lnTo>
                    <a:lnTo>
                      <a:pt x="27" y="136"/>
                    </a:lnTo>
                    <a:lnTo>
                      <a:pt x="54" y="95"/>
                    </a:lnTo>
                    <a:lnTo>
                      <a:pt x="88" y="62"/>
                    </a:lnTo>
                    <a:lnTo>
                      <a:pt x="128" y="35"/>
                    </a:lnTo>
                    <a:lnTo>
                      <a:pt x="169" y="14"/>
                    </a:lnTo>
                    <a:lnTo>
                      <a:pt x="217" y="0"/>
                    </a:lnTo>
                    <a:lnTo>
                      <a:pt x="264" y="0"/>
                    </a:lnTo>
                    <a:lnTo>
                      <a:pt x="318" y="14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4" name="Freeform 474"/>
              <p:cNvSpPr>
                <a:spLocks/>
              </p:cNvSpPr>
              <p:nvPr/>
            </p:nvSpPr>
            <p:spPr bwMode="auto">
              <a:xfrm>
                <a:off x="548" y="2959"/>
                <a:ext cx="46" cy="46"/>
              </a:xfrm>
              <a:custGeom>
                <a:avLst/>
                <a:gdLst/>
                <a:ahLst/>
                <a:cxnLst>
                  <a:cxn ang="0">
                    <a:pos x="421" y="61"/>
                  </a:cxn>
                  <a:cxn ang="0">
                    <a:pos x="454" y="102"/>
                  </a:cxn>
                  <a:cxn ang="0">
                    <a:pos x="475" y="143"/>
                  </a:cxn>
                  <a:cxn ang="0">
                    <a:pos x="495" y="191"/>
                  </a:cxn>
                  <a:cxn ang="0">
                    <a:pos x="501" y="238"/>
                  </a:cxn>
                  <a:cxn ang="0">
                    <a:pos x="495" y="286"/>
                  </a:cxn>
                  <a:cxn ang="0">
                    <a:pos x="488" y="333"/>
                  </a:cxn>
                  <a:cxn ang="0">
                    <a:pos x="468" y="380"/>
                  </a:cxn>
                  <a:cxn ang="0">
                    <a:pos x="434" y="420"/>
                  </a:cxn>
                  <a:cxn ang="0">
                    <a:pos x="400" y="455"/>
                  </a:cxn>
                  <a:cxn ang="0">
                    <a:pos x="359" y="475"/>
                  </a:cxn>
                  <a:cxn ang="0">
                    <a:pos x="312" y="496"/>
                  </a:cxn>
                  <a:cxn ang="0">
                    <a:pos x="264" y="502"/>
                  </a:cxn>
                  <a:cxn ang="0">
                    <a:pos x="217" y="496"/>
                  </a:cxn>
                  <a:cxn ang="0">
                    <a:pos x="170" y="488"/>
                  </a:cxn>
                  <a:cxn ang="0">
                    <a:pos x="122" y="469"/>
                  </a:cxn>
                  <a:cxn ang="0">
                    <a:pos x="81" y="434"/>
                  </a:cxn>
                  <a:cxn ang="0">
                    <a:pos x="48" y="401"/>
                  </a:cxn>
                  <a:cxn ang="0">
                    <a:pos x="27" y="353"/>
                  </a:cxn>
                  <a:cxn ang="0">
                    <a:pos x="7" y="313"/>
                  </a:cxn>
                  <a:cxn ang="0">
                    <a:pos x="0" y="265"/>
                  </a:cxn>
                  <a:cxn ang="0">
                    <a:pos x="0" y="218"/>
                  </a:cxn>
                  <a:cxn ang="0">
                    <a:pos x="13" y="170"/>
                  </a:cxn>
                  <a:cxn ang="0">
                    <a:pos x="34" y="123"/>
                  </a:cxn>
                  <a:cxn ang="0">
                    <a:pos x="68" y="82"/>
                  </a:cxn>
                  <a:cxn ang="0">
                    <a:pos x="102" y="47"/>
                  </a:cxn>
                  <a:cxn ang="0">
                    <a:pos x="143" y="20"/>
                  </a:cxn>
                  <a:cxn ang="0">
                    <a:pos x="190" y="8"/>
                  </a:cxn>
                  <a:cxn ang="0">
                    <a:pos x="237" y="0"/>
                  </a:cxn>
                  <a:cxn ang="0">
                    <a:pos x="285" y="0"/>
                  </a:cxn>
                  <a:cxn ang="0">
                    <a:pos x="332" y="14"/>
                  </a:cxn>
                  <a:cxn ang="0">
                    <a:pos x="380" y="34"/>
                  </a:cxn>
                  <a:cxn ang="0">
                    <a:pos x="421" y="61"/>
                  </a:cxn>
                </a:cxnLst>
                <a:rect l="0" t="0" r="r" b="b"/>
                <a:pathLst>
                  <a:path w="501" h="502">
                    <a:moveTo>
                      <a:pt x="421" y="61"/>
                    </a:moveTo>
                    <a:lnTo>
                      <a:pt x="454" y="102"/>
                    </a:lnTo>
                    <a:lnTo>
                      <a:pt x="475" y="143"/>
                    </a:lnTo>
                    <a:lnTo>
                      <a:pt x="495" y="191"/>
                    </a:lnTo>
                    <a:lnTo>
                      <a:pt x="501" y="238"/>
                    </a:lnTo>
                    <a:lnTo>
                      <a:pt x="495" y="286"/>
                    </a:lnTo>
                    <a:lnTo>
                      <a:pt x="488" y="333"/>
                    </a:lnTo>
                    <a:lnTo>
                      <a:pt x="468" y="380"/>
                    </a:lnTo>
                    <a:lnTo>
                      <a:pt x="434" y="420"/>
                    </a:lnTo>
                    <a:lnTo>
                      <a:pt x="400" y="455"/>
                    </a:lnTo>
                    <a:lnTo>
                      <a:pt x="359" y="475"/>
                    </a:lnTo>
                    <a:lnTo>
                      <a:pt x="312" y="496"/>
                    </a:lnTo>
                    <a:lnTo>
                      <a:pt x="264" y="502"/>
                    </a:lnTo>
                    <a:lnTo>
                      <a:pt x="217" y="496"/>
                    </a:lnTo>
                    <a:lnTo>
                      <a:pt x="170" y="488"/>
                    </a:lnTo>
                    <a:lnTo>
                      <a:pt x="122" y="469"/>
                    </a:lnTo>
                    <a:lnTo>
                      <a:pt x="81" y="434"/>
                    </a:lnTo>
                    <a:lnTo>
                      <a:pt x="48" y="401"/>
                    </a:lnTo>
                    <a:lnTo>
                      <a:pt x="27" y="353"/>
                    </a:lnTo>
                    <a:lnTo>
                      <a:pt x="7" y="313"/>
                    </a:lnTo>
                    <a:lnTo>
                      <a:pt x="0" y="265"/>
                    </a:lnTo>
                    <a:lnTo>
                      <a:pt x="0" y="218"/>
                    </a:lnTo>
                    <a:lnTo>
                      <a:pt x="13" y="170"/>
                    </a:lnTo>
                    <a:lnTo>
                      <a:pt x="34" y="123"/>
                    </a:lnTo>
                    <a:lnTo>
                      <a:pt x="68" y="82"/>
                    </a:lnTo>
                    <a:lnTo>
                      <a:pt x="102" y="47"/>
                    </a:lnTo>
                    <a:lnTo>
                      <a:pt x="143" y="20"/>
                    </a:lnTo>
                    <a:lnTo>
                      <a:pt x="190" y="8"/>
                    </a:lnTo>
                    <a:lnTo>
                      <a:pt x="237" y="0"/>
                    </a:lnTo>
                    <a:lnTo>
                      <a:pt x="285" y="0"/>
                    </a:lnTo>
                    <a:lnTo>
                      <a:pt x="332" y="14"/>
                    </a:lnTo>
                    <a:lnTo>
                      <a:pt x="380" y="34"/>
                    </a:lnTo>
                    <a:lnTo>
                      <a:pt x="421" y="61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5" name="Freeform 475"/>
              <p:cNvSpPr>
                <a:spLocks/>
              </p:cNvSpPr>
              <p:nvPr/>
            </p:nvSpPr>
            <p:spPr bwMode="auto">
              <a:xfrm>
                <a:off x="604" y="2919"/>
                <a:ext cx="46" cy="45"/>
              </a:xfrm>
              <a:custGeom>
                <a:avLst/>
                <a:gdLst/>
                <a:ahLst/>
                <a:cxnLst>
                  <a:cxn ang="0">
                    <a:pos x="480" y="156"/>
                  </a:cxn>
                  <a:cxn ang="0">
                    <a:pos x="494" y="203"/>
                  </a:cxn>
                  <a:cxn ang="0">
                    <a:pos x="501" y="251"/>
                  </a:cxn>
                  <a:cxn ang="0">
                    <a:pos x="494" y="298"/>
                  </a:cxn>
                  <a:cxn ang="0">
                    <a:pos x="480" y="346"/>
                  </a:cxn>
                  <a:cxn ang="0">
                    <a:pos x="454" y="387"/>
                  </a:cxn>
                  <a:cxn ang="0">
                    <a:pos x="427" y="428"/>
                  </a:cxn>
                  <a:cxn ang="0">
                    <a:pos x="386" y="455"/>
                  </a:cxn>
                  <a:cxn ang="0">
                    <a:pos x="338" y="481"/>
                  </a:cxn>
                  <a:cxn ang="0">
                    <a:pos x="291" y="494"/>
                  </a:cxn>
                  <a:cxn ang="0">
                    <a:pos x="243" y="502"/>
                  </a:cxn>
                  <a:cxn ang="0">
                    <a:pos x="196" y="494"/>
                  </a:cxn>
                  <a:cxn ang="0">
                    <a:pos x="149" y="481"/>
                  </a:cxn>
                  <a:cxn ang="0">
                    <a:pos x="108" y="455"/>
                  </a:cxn>
                  <a:cxn ang="0">
                    <a:pos x="74" y="428"/>
                  </a:cxn>
                  <a:cxn ang="0">
                    <a:pos x="41" y="387"/>
                  </a:cxn>
                  <a:cxn ang="0">
                    <a:pos x="20" y="339"/>
                  </a:cxn>
                  <a:cxn ang="0">
                    <a:pos x="0" y="292"/>
                  </a:cxn>
                  <a:cxn ang="0">
                    <a:pos x="0" y="244"/>
                  </a:cxn>
                  <a:cxn ang="0">
                    <a:pos x="6" y="197"/>
                  </a:cxn>
                  <a:cxn ang="0">
                    <a:pos x="20" y="150"/>
                  </a:cxn>
                  <a:cxn ang="0">
                    <a:pos x="41" y="109"/>
                  </a:cxn>
                  <a:cxn ang="0">
                    <a:pos x="74" y="74"/>
                  </a:cxn>
                  <a:cxn ang="0">
                    <a:pos x="108" y="41"/>
                  </a:cxn>
                  <a:cxn ang="0">
                    <a:pos x="155" y="14"/>
                  </a:cxn>
                  <a:cxn ang="0">
                    <a:pos x="202" y="0"/>
                  </a:cxn>
                  <a:cxn ang="0">
                    <a:pos x="250" y="0"/>
                  </a:cxn>
                  <a:cxn ang="0">
                    <a:pos x="305" y="6"/>
                  </a:cxn>
                  <a:cxn ang="0">
                    <a:pos x="345" y="20"/>
                  </a:cxn>
                  <a:cxn ang="0">
                    <a:pos x="386" y="41"/>
                  </a:cxn>
                  <a:cxn ang="0">
                    <a:pos x="427" y="74"/>
                  </a:cxn>
                  <a:cxn ang="0">
                    <a:pos x="460" y="109"/>
                  </a:cxn>
                  <a:cxn ang="0">
                    <a:pos x="480" y="156"/>
                  </a:cxn>
                </a:cxnLst>
                <a:rect l="0" t="0" r="r" b="b"/>
                <a:pathLst>
                  <a:path w="501" h="502">
                    <a:moveTo>
                      <a:pt x="480" y="156"/>
                    </a:moveTo>
                    <a:lnTo>
                      <a:pt x="494" y="203"/>
                    </a:lnTo>
                    <a:lnTo>
                      <a:pt x="501" y="251"/>
                    </a:lnTo>
                    <a:lnTo>
                      <a:pt x="494" y="298"/>
                    </a:lnTo>
                    <a:lnTo>
                      <a:pt x="480" y="346"/>
                    </a:lnTo>
                    <a:lnTo>
                      <a:pt x="454" y="387"/>
                    </a:lnTo>
                    <a:lnTo>
                      <a:pt x="427" y="428"/>
                    </a:lnTo>
                    <a:lnTo>
                      <a:pt x="386" y="455"/>
                    </a:lnTo>
                    <a:lnTo>
                      <a:pt x="338" y="481"/>
                    </a:lnTo>
                    <a:lnTo>
                      <a:pt x="291" y="494"/>
                    </a:lnTo>
                    <a:lnTo>
                      <a:pt x="243" y="502"/>
                    </a:lnTo>
                    <a:lnTo>
                      <a:pt x="196" y="494"/>
                    </a:lnTo>
                    <a:lnTo>
                      <a:pt x="149" y="481"/>
                    </a:lnTo>
                    <a:lnTo>
                      <a:pt x="108" y="455"/>
                    </a:lnTo>
                    <a:lnTo>
                      <a:pt x="74" y="428"/>
                    </a:lnTo>
                    <a:lnTo>
                      <a:pt x="41" y="387"/>
                    </a:lnTo>
                    <a:lnTo>
                      <a:pt x="20" y="339"/>
                    </a:lnTo>
                    <a:lnTo>
                      <a:pt x="0" y="292"/>
                    </a:lnTo>
                    <a:lnTo>
                      <a:pt x="0" y="244"/>
                    </a:lnTo>
                    <a:lnTo>
                      <a:pt x="6" y="197"/>
                    </a:lnTo>
                    <a:lnTo>
                      <a:pt x="20" y="150"/>
                    </a:lnTo>
                    <a:lnTo>
                      <a:pt x="41" y="109"/>
                    </a:lnTo>
                    <a:lnTo>
                      <a:pt x="74" y="74"/>
                    </a:lnTo>
                    <a:lnTo>
                      <a:pt x="108" y="41"/>
                    </a:lnTo>
                    <a:lnTo>
                      <a:pt x="155" y="14"/>
                    </a:lnTo>
                    <a:lnTo>
                      <a:pt x="202" y="0"/>
                    </a:lnTo>
                    <a:lnTo>
                      <a:pt x="250" y="0"/>
                    </a:lnTo>
                    <a:lnTo>
                      <a:pt x="305" y="6"/>
                    </a:lnTo>
                    <a:lnTo>
                      <a:pt x="345" y="20"/>
                    </a:lnTo>
                    <a:lnTo>
                      <a:pt x="386" y="41"/>
                    </a:lnTo>
                    <a:lnTo>
                      <a:pt x="427" y="74"/>
                    </a:lnTo>
                    <a:lnTo>
                      <a:pt x="460" y="109"/>
                    </a:lnTo>
                    <a:lnTo>
                      <a:pt x="480" y="156"/>
                    </a:lnTo>
                    <a:close/>
                  </a:path>
                </a:pathLst>
              </a:custGeom>
              <a:solidFill>
                <a:srgbClr val="FFC70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6" name="Freeform 476"/>
              <p:cNvSpPr>
                <a:spLocks/>
              </p:cNvSpPr>
              <p:nvPr/>
            </p:nvSpPr>
            <p:spPr bwMode="auto">
              <a:xfrm>
                <a:off x="676" y="3012"/>
                <a:ext cx="19" cy="18"/>
              </a:xfrm>
              <a:custGeom>
                <a:avLst/>
                <a:gdLst/>
                <a:ahLst/>
                <a:cxnLst>
                  <a:cxn ang="0">
                    <a:pos x="204" y="102"/>
                  </a:cxn>
                  <a:cxn ang="0">
                    <a:pos x="197" y="121"/>
                  </a:cxn>
                  <a:cxn ang="0">
                    <a:pos x="197" y="142"/>
                  </a:cxn>
                  <a:cxn ang="0">
                    <a:pos x="169" y="170"/>
                  </a:cxn>
                  <a:cxn ang="0">
                    <a:pos x="142" y="197"/>
                  </a:cxn>
                  <a:cxn ang="0">
                    <a:pos x="122" y="197"/>
                  </a:cxn>
                  <a:cxn ang="0">
                    <a:pos x="102" y="203"/>
                  </a:cxn>
                  <a:cxn ang="0">
                    <a:pos x="82" y="197"/>
                  </a:cxn>
                  <a:cxn ang="0">
                    <a:pos x="61" y="197"/>
                  </a:cxn>
                  <a:cxn ang="0">
                    <a:pos x="27" y="170"/>
                  </a:cxn>
                  <a:cxn ang="0">
                    <a:pos x="7" y="142"/>
                  </a:cxn>
                  <a:cxn ang="0">
                    <a:pos x="0" y="121"/>
                  </a:cxn>
                  <a:cxn ang="0">
                    <a:pos x="0" y="102"/>
                  </a:cxn>
                  <a:cxn ang="0">
                    <a:pos x="0" y="81"/>
                  </a:cxn>
                  <a:cxn ang="0">
                    <a:pos x="7" y="61"/>
                  </a:cxn>
                  <a:cxn ang="0">
                    <a:pos x="27" y="27"/>
                  </a:cxn>
                  <a:cxn ang="0">
                    <a:pos x="61" y="7"/>
                  </a:cxn>
                  <a:cxn ang="0">
                    <a:pos x="82" y="0"/>
                  </a:cxn>
                  <a:cxn ang="0">
                    <a:pos x="102" y="0"/>
                  </a:cxn>
                  <a:cxn ang="0">
                    <a:pos x="122" y="0"/>
                  </a:cxn>
                  <a:cxn ang="0">
                    <a:pos x="142" y="7"/>
                  </a:cxn>
                  <a:cxn ang="0">
                    <a:pos x="169" y="27"/>
                  </a:cxn>
                  <a:cxn ang="0">
                    <a:pos x="197" y="61"/>
                  </a:cxn>
                  <a:cxn ang="0">
                    <a:pos x="197" y="81"/>
                  </a:cxn>
                  <a:cxn ang="0">
                    <a:pos x="204" y="102"/>
                  </a:cxn>
                </a:cxnLst>
                <a:rect l="0" t="0" r="r" b="b"/>
                <a:pathLst>
                  <a:path w="204" h="203">
                    <a:moveTo>
                      <a:pt x="204" y="102"/>
                    </a:moveTo>
                    <a:lnTo>
                      <a:pt x="197" y="121"/>
                    </a:lnTo>
                    <a:lnTo>
                      <a:pt x="197" y="142"/>
                    </a:lnTo>
                    <a:lnTo>
                      <a:pt x="169" y="170"/>
                    </a:lnTo>
                    <a:lnTo>
                      <a:pt x="142" y="197"/>
                    </a:lnTo>
                    <a:lnTo>
                      <a:pt x="122" y="197"/>
                    </a:lnTo>
                    <a:lnTo>
                      <a:pt x="102" y="203"/>
                    </a:lnTo>
                    <a:lnTo>
                      <a:pt x="82" y="197"/>
                    </a:lnTo>
                    <a:lnTo>
                      <a:pt x="61" y="197"/>
                    </a:lnTo>
                    <a:lnTo>
                      <a:pt x="27" y="170"/>
                    </a:lnTo>
                    <a:lnTo>
                      <a:pt x="7" y="142"/>
                    </a:lnTo>
                    <a:lnTo>
                      <a:pt x="0" y="121"/>
                    </a:lnTo>
                    <a:lnTo>
                      <a:pt x="0" y="102"/>
                    </a:lnTo>
                    <a:lnTo>
                      <a:pt x="0" y="81"/>
                    </a:lnTo>
                    <a:lnTo>
                      <a:pt x="7" y="61"/>
                    </a:lnTo>
                    <a:lnTo>
                      <a:pt x="27" y="27"/>
                    </a:lnTo>
                    <a:lnTo>
                      <a:pt x="61" y="7"/>
                    </a:lnTo>
                    <a:lnTo>
                      <a:pt x="82" y="0"/>
                    </a:lnTo>
                    <a:lnTo>
                      <a:pt x="102" y="0"/>
                    </a:lnTo>
                    <a:lnTo>
                      <a:pt x="122" y="0"/>
                    </a:lnTo>
                    <a:lnTo>
                      <a:pt x="142" y="7"/>
                    </a:lnTo>
                    <a:lnTo>
                      <a:pt x="169" y="27"/>
                    </a:lnTo>
                    <a:lnTo>
                      <a:pt x="197" y="61"/>
                    </a:lnTo>
                    <a:lnTo>
                      <a:pt x="197" y="81"/>
                    </a:lnTo>
                    <a:lnTo>
                      <a:pt x="204" y="102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7" name="Freeform 477"/>
              <p:cNvSpPr>
                <a:spLocks/>
              </p:cNvSpPr>
              <p:nvPr/>
            </p:nvSpPr>
            <p:spPr bwMode="auto">
              <a:xfrm>
                <a:off x="703" y="3017"/>
                <a:ext cx="19" cy="19"/>
              </a:xfrm>
              <a:custGeom>
                <a:avLst/>
                <a:gdLst/>
                <a:ahLst/>
                <a:cxnLst>
                  <a:cxn ang="0">
                    <a:pos x="190" y="149"/>
                  </a:cxn>
                  <a:cxn ang="0">
                    <a:pos x="184" y="163"/>
                  </a:cxn>
                  <a:cxn ang="0">
                    <a:pos x="170" y="176"/>
                  </a:cxn>
                  <a:cxn ang="0">
                    <a:pos x="136" y="196"/>
                  </a:cxn>
                  <a:cxn ang="0">
                    <a:pos x="95" y="204"/>
                  </a:cxn>
                  <a:cxn ang="0">
                    <a:pos x="75" y="204"/>
                  </a:cxn>
                  <a:cxn ang="0">
                    <a:pos x="61" y="190"/>
                  </a:cxn>
                  <a:cxn ang="0">
                    <a:pos x="41" y="183"/>
                  </a:cxn>
                  <a:cxn ang="0">
                    <a:pos x="27" y="169"/>
                  </a:cxn>
                  <a:cxn ang="0">
                    <a:pos x="7" y="136"/>
                  </a:cxn>
                  <a:cxn ang="0">
                    <a:pos x="0" y="95"/>
                  </a:cxn>
                  <a:cxn ang="0">
                    <a:pos x="7" y="74"/>
                  </a:cxn>
                  <a:cxn ang="0">
                    <a:pos x="13" y="60"/>
                  </a:cxn>
                  <a:cxn ang="0">
                    <a:pos x="21" y="41"/>
                  </a:cxn>
                  <a:cxn ang="0">
                    <a:pos x="34" y="27"/>
                  </a:cxn>
                  <a:cxn ang="0">
                    <a:pos x="68" y="6"/>
                  </a:cxn>
                  <a:cxn ang="0">
                    <a:pos x="108" y="0"/>
                  </a:cxn>
                  <a:cxn ang="0">
                    <a:pos x="129" y="6"/>
                  </a:cxn>
                  <a:cxn ang="0">
                    <a:pos x="149" y="13"/>
                  </a:cxn>
                  <a:cxn ang="0">
                    <a:pos x="163" y="20"/>
                  </a:cxn>
                  <a:cxn ang="0">
                    <a:pos x="176" y="33"/>
                  </a:cxn>
                  <a:cxn ang="0">
                    <a:pos x="197" y="68"/>
                  </a:cxn>
                  <a:cxn ang="0">
                    <a:pos x="203" y="109"/>
                  </a:cxn>
                  <a:cxn ang="0">
                    <a:pos x="197" y="128"/>
                  </a:cxn>
                  <a:cxn ang="0">
                    <a:pos x="190" y="149"/>
                  </a:cxn>
                </a:cxnLst>
                <a:rect l="0" t="0" r="r" b="b"/>
                <a:pathLst>
                  <a:path w="203" h="204">
                    <a:moveTo>
                      <a:pt x="190" y="149"/>
                    </a:moveTo>
                    <a:lnTo>
                      <a:pt x="184" y="163"/>
                    </a:lnTo>
                    <a:lnTo>
                      <a:pt x="170" y="176"/>
                    </a:lnTo>
                    <a:lnTo>
                      <a:pt x="136" y="196"/>
                    </a:lnTo>
                    <a:lnTo>
                      <a:pt x="95" y="204"/>
                    </a:lnTo>
                    <a:lnTo>
                      <a:pt x="75" y="204"/>
                    </a:lnTo>
                    <a:lnTo>
                      <a:pt x="61" y="190"/>
                    </a:lnTo>
                    <a:lnTo>
                      <a:pt x="41" y="183"/>
                    </a:lnTo>
                    <a:lnTo>
                      <a:pt x="27" y="169"/>
                    </a:lnTo>
                    <a:lnTo>
                      <a:pt x="7" y="136"/>
                    </a:lnTo>
                    <a:lnTo>
                      <a:pt x="0" y="95"/>
                    </a:lnTo>
                    <a:lnTo>
                      <a:pt x="7" y="74"/>
                    </a:lnTo>
                    <a:lnTo>
                      <a:pt x="13" y="60"/>
                    </a:lnTo>
                    <a:lnTo>
                      <a:pt x="21" y="41"/>
                    </a:lnTo>
                    <a:lnTo>
                      <a:pt x="34" y="27"/>
                    </a:lnTo>
                    <a:lnTo>
                      <a:pt x="68" y="6"/>
                    </a:lnTo>
                    <a:lnTo>
                      <a:pt x="108" y="0"/>
                    </a:lnTo>
                    <a:lnTo>
                      <a:pt x="129" y="6"/>
                    </a:lnTo>
                    <a:lnTo>
                      <a:pt x="149" y="13"/>
                    </a:lnTo>
                    <a:lnTo>
                      <a:pt x="163" y="20"/>
                    </a:lnTo>
                    <a:lnTo>
                      <a:pt x="176" y="33"/>
                    </a:lnTo>
                    <a:lnTo>
                      <a:pt x="197" y="68"/>
                    </a:lnTo>
                    <a:lnTo>
                      <a:pt x="203" y="109"/>
                    </a:lnTo>
                    <a:lnTo>
                      <a:pt x="197" y="128"/>
                    </a:lnTo>
                    <a:lnTo>
                      <a:pt x="190" y="149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8" name="Freeform 478"/>
              <p:cNvSpPr>
                <a:spLocks/>
              </p:cNvSpPr>
              <p:nvPr/>
            </p:nvSpPr>
            <p:spPr bwMode="auto">
              <a:xfrm>
                <a:off x="726" y="3035"/>
                <a:ext cx="18" cy="18"/>
              </a:xfrm>
              <a:custGeom>
                <a:avLst/>
                <a:gdLst/>
                <a:ahLst/>
                <a:cxnLst>
                  <a:cxn ang="0">
                    <a:pos x="163" y="183"/>
                  </a:cxn>
                  <a:cxn ang="0">
                    <a:pos x="142" y="189"/>
                  </a:cxn>
                  <a:cxn ang="0">
                    <a:pos x="129" y="197"/>
                  </a:cxn>
                  <a:cxn ang="0">
                    <a:pos x="88" y="203"/>
                  </a:cxn>
                  <a:cxn ang="0">
                    <a:pos x="54" y="189"/>
                  </a:cxn>
                  <a:cxn ang="0">
                    <a:pos x="34" y="176"/>
                  </a:cxn>
                  <a:cxn ang="0">
                    <a:pos x="20" y="162"/>
                  </a:cxn>
                  <a:cxn ang="0">
                    <a:pos x="6" y="142"/>
                  </a:cxn>
                  <a:cxn ang="0">
                    <a:pos x="0" y="129"/>
                  </a:cxn>
                  <a:cxn ang="0">
                    <a:pos x="0" y="88"/>
                  </a:cxn>
                  <a:cxn ang="0">
                    <a:pos x="14" y="54"/>
                  </a:cxn>
                  <a:cxn ang="0">
                    <a:pos x="20" y="33"/>
                  </a:cxn>
                  <a:cxn ang="0">
                    <a:pos x="41" y="20"/>
                  </a:cxn>
                  <a:cxn ang="0">
                    <a:pos x="54" y="14"/>
                  </a:cxn>
                  <a:cxn ang="0">
                    <a:pos x="74" y="6"/>
                  </a:cxn>
                  <a:cxn ang="0">
                    <a:pos x="115" y="0"/>
                  </a:cxn>
                  <a:cxn ang="0">
                    <a:pos x="149" y="14"/>
                  </a:cxn>
                  <a:cxn ang="0">
                    <a:pos x="163" y="27"/>
                  </a:cxn>
                  <a:cxn ang="0">
                    <a:pos x="177" y="41"/>
                  </a:cxn>
                  <a:cxn ang="0">
                    <a:pos x="190" y="54"/>
                  </a:cxn>
                  <a:cxn ang="0">
                    <a:pos x="196" y="74"/>
                  </a:cxn>
                  <a:cxn ang="0">
                    <a:pos x="204" y="115"/>
                  </a:cxn>
                  <a:cxn ang="0">
                    <a:pos x="190" y="148"/>
                  </a:cxn>
                  <a:cxn ang="0">
                    <a:pos x="177" y="169"/>
                  </a:cxn>
                  <a:cxn ang="0">
                    <a:pos x="163" y="183"/>
                  </a:cxn>
                </a:cxnLst>
                <a:rect l="0" t="0" r="r" b="b"/>
                <a:pathLst>
                  <a:path w="204" h="203">
                    <a:moveTo>
                      <a:pt x="163" y="183"/>
                    </a:moveTo>
                    <a:lnTo>
                      <a:pt x="142" y="189"/>
                    </a:lnTo>
                    <a:lnTo>
                      <a:pt x="129" y="197"/>
                    </a:lnTo>
                    <a:lnTo>
                      <a:pt x="88" y="203"/>
                    </a:lnTo>
                    <a:lnTo>
                      <a:pt x="54" y="189"/>
                    </a:lnTo>
                    <a:lnTo>
                      <a:pt x="34" y="176"/>
                    </a:lnTo>
                    <a:lnTo>
                      <a:pt x="20" y="162"/>
                    </a:lnTo>
                    <a:lnTo>
                      <a:pt x="6" y="142"/>
                    </a:lnTo>
                    <a:lnTo>
                      <a:pt x="0" y="129"/>
                    </a:lnTo>
                    <a:lnTo>
                      <a:pt x="0" y="88"/>
                    </a:lnTo>
                    <a:lnTo>
                      <a:pt x="14" y="54"/>
                    </a:lnTo>
                    <a:lnTo>
                      <a:pt x="20" y="33"/>
                    </a:lnTo>
                    <a:lnTo>
                      <a:pt x="41" y="20"/>
                    </a:lnTo>
                    <a:lnTo>
                      <a:pt x="54" y="14"/>
                    </a:lnTo>
                    <a:lnTo>
                      <a:pt x="74" y="6"/>
                    </a:lnTo>
                    <a:lnTo>
                      <a:pt x="115" y="0"/>
                    </a:lnTo>
                    <a:lnTo>
                      <a:pt x="149" y="14"/>
                    </a:lnTo>
                    <a:lnTo>
                      <a:pt x="163" y="27"/>
                    </a:lnTo>
                    <a:lnTo>
                      <a:pt x="177" y="41"/>
                    </a:lnTo>
                    <a:lnTo>
                      <a:pt x="190" y="54"/>
                    </a:lnTo>
                    <a:lnTo>
                      <a:pt x="196" y="74"/>
                    </a:lnTo>
                    <a:lnTo>
                      <a:pt x="204" y="115"/>
                    </a:lnTo>
                    <a:lnTo>
                      <a:pt x="190" y="148"/>
                    </a:lnTo>
                    <a:lnTo>
                      <a:pt x="177" y="169"/>
                    </a:lnTo>
                    <a:lnTo>
                      <a:pt x="163" y="183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9" name="Freeform 479"/>
              <p:cNvSpPr>
                <a:spLocks/>
              </p:cNvSpPr>
              <p:nvPr/>
            </p:nvSpPr>
            <p:spPr bwMode="auto">
              <a:xfrm>
                <a:off x="738" y="3060"/>
                <a:ext cx="18" cy="18"/>
              </a:xfrm>
              <a:custGeom>
                <a:avLst/>
                <a:gdLst/>
                <a:ahLst/>
                <a:cxnLst>
                  <a:cxn ang="0">
                    <a:pos x="122" y="196"/>
                  </a:cxn>
                  <a:cxn ang="0">
                    <a:pos x="101" y="196"/>
                  </a:cxn>
                  <a:cxn ang="0">
                    <a:pos x="81" y="196"/>
                  </a:cxn>
                  <a:cxn ang="0">
                    <a:pos x="47" y="183"/>
                  </a:cxn>
                  <a:cxn ang="0">
                    <a:pos x="20" y="156"/>
                  </a:cxn>
                  <a:cxn ang="0">
                    <a:pos x="6" y="135"/>
                  </a:cxn>
                  <a:cxn ang="0">
                    <a:pos x="0" y="121"/>
                  </a:cxn>
                  <a:cxn ang="0">
                    <a:pos x="0" y="101"/>
                  </a:cxn>
                  <a:cxn ang="0">
                    <a:pos x="0" y="80"/>
                  </a:cxn>
                  <a:cxn ang="0">
                    <a:pos x="13" y="41"/>
                  </a:cxn>
                  <a:cxn ang="0">
                    <a:pos x="41" y="14"/>
                  </a:cxn>
                  <a:cxn ang="0">
                    <a:pos x="60" y="6"/>
                  </a:cxn>
                  <a:cxn ang="0">
                    <a:pos x="81" y="0"/>
                  </a:cxn>
                  <a:cxn ang="0">
                    <a:pos x="101" y="0"/>
                  </a:cxn>
                  <a:cxn ang="0">
                    <a:pos x="122" y="0"/>
                  </a:cxn>
                  <a:cxn ang="0">
                    <a:pos x="155" y="14"/>
                  </a:cxn>
                  <a:cxn ang="0">
                    <a:pos x="183" y="41"/>
                  </a:cxn>
                  <a:cxn ang="0">
                    <a:pos x="189" y="61"/>
                  </a:cxn>
                  <a:cxn ang="0">
                    <a:pos x="196" y="74"/>
                  </a:cxn>
                  <a:cxn ang="0">
                    <a:pos x="202" y="94"/>
                  </a:cxn>
                  <a:cxn ang="0">
                    <a:pos x="196" y="115"/>
                  </a:cxn>
                  <a:cxn ang="0">
                    <a:pos x="183" y="156"/>
                  </a:cxn>
                  <a:cxn ang="0">
                    <a:pos x="155" y="183"/>
                  </a:cxn>
                  <a:cxn ang="0">
                    <a:pos x="142" y="189"/>
                  </a:cxn>
                  <a:cxn ang="0">
                    <a:pos x="122" y="196"/>
                  </a:cxn>
                </a:cxnLst>
                <a:rect l="0" t="0" r="r" b="b"/>
                <a:pathLst>
                  <a:path w="202" h="196">
                    <a:moveTo>
                      <a:pt x="122" y="196"/>
                    </a:moveTo>
                    <a:lnTo>
                      <a:pt x="101" y="196"/>
                    </a:lnTo>
                    <a:lnTo>
                      <a:pt x="81" y="196"/>
                    </a:lnTo>
                    <a:lnTo>
                      <a:pt x="47" y="183"/>
                    </a:lnTo>
                    <a:lnTo>
                      <a:pt x="20" y="156"/>
                    </a:lnTo>
                    <a:lnTo>
                      <a:pt x="6" y="135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0"/>
                    </a:lnTo>
                    <a:lnTo>
                      <a:pt x="13" y="41"/>
                    </a:lnTo>
                    <a:lnTo>
                      <a:pt x="41" y="14"/>
                    </a:lnTo>
                    <a:lnTo>
                      <a:pt x="60" y="6"/>
                    </a:lnTo>
                    <a:lnTo>
                      <a:pt x="81" y="0"/>
                    </a:lnTo>
                    <a:lnTo>
                      <a:pt x="101" y="0"/>
                    </a:lnTo>
                    <a:lnTo>
                      <a:pt x="122" y="0"/>
                    </a:lnTo>
                    <a:lnTo>
                      <a:pt x="155" y="14"/>
                    </a:lnTo>
                    <a:lnTo>
                      <a:pt x="183" y="41"/>
                    </a:lnTo>
                    <a:lnTo>
                      <a:pt x="189" y="61"/>
                    </a:lnTo>
                    <a:lnTo>
                      <a:pt x="196" y="74"/>
                    </a:lnTo>
                    <a:lnTo>
                      <a:pt x="202" y="94"/>
                    </a:lnTo>
                    <a:lnTo>
                      <a:pt x="196" y="115"/>
                    </a:lnTo>
                    <a:lnTo>
                      <a:pt x="183" y="156"/>
                    </a:lnTo>
                    <a:lnTo>
                      <a:pt x="155" y="183"/>
                    </a:lnTo>
                    <a:lnTo>
                      <a:pt x="142" y="189"/>
                    </a:lnTo>
                    <a:lnTo>
                      <a:pt x="122" y="196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0" name="Freeform 480"/>
              <p:cNvSpPr>
                <a:spLocks/>
              </p:cNvSpPr>
              <p:nvPr/>
            </p:nvSpPr>
            <p:spPr bwMode="auto">
              <a:xfrm>
                <a:off x="738" y="3088"/>
                <a:ext cx="18" cy="18"/>
              </a:xfrm>
              <a:custGeom>
                <a:avLst/>
                <a:gdLst/>
                <a:ahLst/>
                <a:cxnLst>
                  <a:cxn ang="0">
                    <a:pos x="74" y="197"/>
                  </a:cxn>
                  <a:cxn ang="0">
                    <a:pos x="54" y="189"/>
                  </a:cxn>
                  <a:cxn ang="0">
                    <a:pos x="41" y="183"/>
                  </a:cxn>
                  <a:cxn ang="0">
                    <a:pos x="13" y="149"/>
                  </a:cxn>
                  <a:cxn ang="0">
                    <a:pos x="0" y="115"/>
                  </a:cxn>
                  <a:cxn ang="0">
                    <a:pos x="0" y="94"/>
                  </a:cxn>
                  <a:cxn ang="0">
                    <a:pos x="0" y="74"/>
                  </a:cxn>
                  <a:cxn ang="0">
                    <a:pos x="6" y="54"/>
                  </a:cxn>
                  <a:cxn ang="0">
                    <a:pos x="20" y="41"/>
                  </a:cxn>
                  <a:cxn ang="0">
                    <a:pos x="47" y="14"/>
                  </a:cxn>
                  <a:cxn ang="0">
                    <a:pos x="88" y="0"/>
                  </a:cxn>
                  <a:cxn ang="0">
                    <a:pos x="101" y="0"/>
                  </a:cxn>
                  <a:cxn ang="0">
                    <a:pos x="122" y="0"/>
                  </a:cxn>
                  <a:cxn ang="0">
                    <a:pos x="142" y="6"/>
                  </a:cxn>
                  <a:cxn ang="0">
                    <a:pos x="162" y="20"/>
                  </a:cxn>
                  <a:cxn ang="0">
                    <a:pos x="189" y="47"/>
                  </a:cxn>
                  <a:cxn ang="0">
                    <a:pos x="202" y="81"/>
                  </a:cxn>
                  <a:cxn ang="0">
                    <a:pos x="202" y="102"/>
                  </a:cxn>
                  <a:cxn ang="0">
                    <a:pos x="196" y="121"/>
                  </a:cxn>
                  <a:cxn ang="0">
                    <a:pos x="189" y="142"/>
                  </a:cxn>
                  <a:cxn ang="0">
                    <a:pos x="183" y="162"/>
                  </a:cxn>
                  <a:cxn ang="0">
                    <a:pos x="149" y="183"/>
                  </a:cxn>
                  <a:cxn ang="0">
                    <a:pos x="115" y="197"/>
                  </a:cxn>
                  <a:cxn ang="0">
                    <a:pos x="95" y="203"/>
                  </a:cxn>
                  <a:cxn ang="0">
                    <a:pos x="74" y="197"/>
                  </a:cxn>
                </a:cxnLst>
                <a:rect l="0" t="0" r="r" b="b"/>
                <a:pathLst>
                  <a:path w="202" h="203">
                    <a:moveTo>
                      <a:pt x="74" y="197"/>
                    </a:moveTo>
                    <a:lnTo>
                      <a:pt x="54" y="189"/>
                    </a:lnTo>
                    <a:lnTo>
                      <a:pt x="41" y="183"/>
                    </a:lnTo>
                    <a:lnTo>
                      <a:pt x="13" y="149"/>
                    </a:lnTo>
                    <a:lnTo>
                      <a:pt x="0" y="115"/>
                    </a:lnTo>
                    <a:lnTo>
                      <a:pt x="0" y="94"/>
                    </a:lnTo>
                    <a:lnTo>
                      <a:pt x="0" y="74"/>
                    </a:lnTo>
                    <a:lnTo>
                      <a:pt x="6" y="54"/>
                    </a:lnTo>
                    <a:lnTo>
                      <a:pt x="20" y="41"/>
                    </a:lnTo>
                    <a:lnTo>
                      <a:pt x="47" y="14"/>
                    </a:lnTo>
                    <a:lnTo>
                      <a:pt x="88" y="0"/>
                    </a:lnTo>
                    <a:lnTo>
                      <a:pt x="101" y="0"/>
                    </a:lnTo>
                    <a:lnTo>
                      <a:pt x="122" y="0"/>
                    </a:lnTo>
                    <a:lnTo>
                      <a:pt x="142" y="6"/>
                    </a:lnTo>
                    <a:lnTo>
                      <a:pt x="162" y="20"/>
                    </a:lnTo>
                    <a:lnTo>
                      <a:pt x="189" y="47"/>
                    </a:lnTo>
                    <a:lnTo>
                      <a:pt x="202" y="81"/>
                    </a:lnTo>
                    <a:lnTo>
                      <a:pt x="202" y="102"/>
                    </a:lnTo>
                    <a:lnTo>
                      <a:pt x="196" y="121"/>
                    </a:lnTo>
                    <a:lnTo>
                      <a:pt x="189" y="142"/>
                    </a:lnTo>
                    <a:lnTo>
                      <a:pt x="183" y="162"/>
                    </a:lnTo>
                    <a:lnTo>
                      <a:pt x="149" y="183"/>
                    </a:lnTo>
                    <a:lnTo>
                      <a:pt x="115" y="197"/>
                    </a:lnTo>
                    <a:lnTo>
                      <a:pt x="95" y="203"/>
                    </a:lnTo>
                    <a:lnTo>
                      <a:pt x="74" y="197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1" name="Freeform 481"/>
              <p:cNvSpPr>
                <a:spLocks/>
              </p:cNvSpPr>
              <p:nvPr/>
            </p:nvSpPr>
            <p:spPr bwMode="auto">
              <a:xfrm>
                <a:off x="726" y="3113"/>
                <a:ext cx="18" cy="18"/>
              </a:xfrm>
              <a:custGeom>
                <a:avLst/>
                <a:gdLst/>
                <a:ahLst/>
                <a:cxnLst>
                  <a:cxn ang="0">
                    <a:pos x="41" y="176"/>
                  </a:cxn>
                  <a:cxn ang="0">
                    <a:pos x="20" y="162"/>
                  </a:cxn>
                  <a:cxn ang="0">
                    <a:pos x="14" y="142"/>
                  </a:cxn>
                  <a:cxn ang="0">
                    <a:pos x="0" y="108"/>
                  </a:cxn>
                  <a:cxn ang="0">
                    <a:pos x="6" y="68"/>
                  </a:cxn>
                  <a:cxn ang="0">
                    <a:pos x="14" y="47"/>
                  </a:cxn>
                  <a:cxn ang="0">
                    <a:pos x="27" y="34"/>
                  </a:cxn>
                  <a:cxn ang="0">
                    <a:pos x="41" y="20"/>
                  </a:cxn>
                  <a:cxn ang="0">
                    <a:pos x="54" y="6"/>
                  </a:cxn>
                  <a:cxn ang="0">
                    <a:pos x="95" y="0"/>
                  </a:cxn>
                  <a:cxn ang="0">
                    <a:pos x="129" y="0"/>
                  </a:cxn>
                  <a:cxn ang="0">
                    <a:pos x="149" y="6"/>
                  </a:cxn>
                  <a:cxn ang="0">
                    <a:pos x="169" y="20"/>
                  </a:cxn>
                  <a:cxn ang="0">
                    <a:pos x="183" y="34"/>
                  </a:cxn>
                  <a:cxn ang="0">
                    <a:pos x="190" y="54"/>
                  </a:cxn>
                  <a:cxn ang="0">
                    <a:pos x="204" y="88"/>
                  </a:cxn>
                  <a:cxn ang="0">
                    <a:pos x="196" y="129"/>
                  </a:cxn>
                  <a:cxn ang="0">
                    <a:pos x="190" y="142"/>
                  </a:cxn>
                  <a:cxn ang="0">
                    <a:pos x="177" y="162"/>
                  </a:cxn>
                  <a:cxn ang="0">
                    <a:pos x="163" y="176"/>
                  </a:cxn>
                  <a:cxn ang="0">
                    <a:pos x="149" y="189"/>
                  </a:cxn>
                  <a:cxn ang="0">
                    <a:pos x="109" y="197"/>
                  </a:cxn>
                  <a:cxn ang="0">
                    <a:pos x="74" y="197"/>
                  </a:cxn>
                  <a:cxn ang="0">
                    <a:pos x="54" y="183"/>
                  </a:cxn>
                  <a:cxn ang="0">
                    <a:pos x="41" y="176"/>
                  </a:cxn>
                </a:cxnLst>
                <a:rect l="0" t="0" r="r" b="b"/>
                <a:pathLst>
                  <a:path w="204" h="197">
                    <a:moveTo>
                      <a:pt x="41" y="176"/>
                    </a:moveTo>
                    <a:lnTo>
                      <a:pt x="20" y="162"/>
                    </a:lnTo>
                    <a:lnTo>
                      <a:pt x="14" y="142"/>
                    </a:lnTo>
                    <a:lnTo>
                      <a:pt x="0" y="108"/>
                    </a:lnTo>
                    <a:lnTo>
                      <a:pt x="6" y="68"/>
                    </a:lnTo>
                    <a:lnTo>
                      <a:pt x="14" y="47"/>
                    </a:lnTo>
                    <a:lnTo>
                      <a:pt x="27" y="34"/>
                    </a:lnTo>
                    <a:lnTo>
                      <a:pt x="41" y="20"/>
                    </a:lnTo>
                    <a:lnTo>
                      <a:pt x="54" y="6"/>
                    </a:lnTo>
                    <a:lnTo>
                      <a:pt x="95" y="0"/>
                    </a:lnTo>
                    <a:lnTo>
                      <a:pt x="129" y="0"/>
                    </a:lnTo>
                    <a:lnTo>
                      <a:pt x="149" y="6"/>
                    </a:lnTo>
                    <a:lnTo>
                      <a:pt x="169" y="20"/>
                    </a:lnTo>
                    <a:lnTo>
                      <a:pt x="183" y="34"/>
                    </a:lnTo>
                    <a:lnTo>
                      <a:pt x="190" y="54"/>
                    </a:lnTo>
                    <a:lnTo>
                      <a:pt x="204" y="88"/>
                    </a:lnTo>
                    <a:lnTo>
                      <a:pt x="196" y="129"/>
                    </a:lnTo>
                    <a:lnTo>
                      <a:pt x="190" y="142"/>
                    </a:lnTo>
                    <a:lnTo>
                      <a:pt x="177" y="162"/>
                    </a:lnTo>
                    <a:lnTo>
                      <a:pt x="163" y="176"/>
                    </a:lnTo>
                    <a:lnTo>
                      <a:pt x="149" y="189"/>
                    </a:lnTo>
                    <a:lnTo>
                      <a:pt x="109" y="197"/>
                    </a:lnTo>
                    <a:lnTo>
                      <a:pt x="74" y="197"/>
                    </a:lnTo>
                    <a:lnTo>
                      <a:pt x="54" y="183"/>
                    </a:lnTo>
                    <a:lnTo>
                      <a:pt x="41" y="176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2" name="Freeform 482"/>
              <p:cNvSpPr>
                <a:spLocks/>
              </p:cNvSpPr>
              <p:nvPr/>
            </p:nvSpPr>
            <p:spPr bwMode="auto">
              <a:xfrm>
                <a:off x="704" y="3130"/>
                <a:ext cx="18" cy="18"/>
              </a:xfrm>
              <a:custGeom>
                <a:avLst/>
                <a:gdLst/>
                <a:ahLst/>
                <a:cxnLst>
                  <a:cxn ang="0">
                    <a:pos x="6" y="142"/>
                  </a:cxn>
                  <a:cxn ang="0">
                    <a:pos x="0" y="122"/>
                  </a:cxn>
                  <a:cxn ang="0">
                    <a:pos x="0" y="109"/>
                  </a:cxn>
                  <a:cxn ang="0">
                    <a:pos x="6" y="68"/>
                  </a:cxn>
                  <a:cxn ang="0">
                    <a:pos x="27" y="33"/>
                  </a:cxn>
                  <a:cxn ang="0">
                    <a:pos x="41" y="20"/>
                  </a:cxn>
                  <a:cxn ang="0">
                    <a:pos x="54" y="14"/>
                  </a:cxn>
                  <a:cxn ang="0">
                    <a:pos x="74" y="6"/>
                  </a:cxn>
                  <a:cxn ang="0">
                    <a:pos x="95" y="0"/>
                  </a:cxn>
                  <a:cxn ang="0">
                    <a:pos x="136" y="6"/>
                  </a:cxn>
                  <a:cxn ang="0">
                    <a:pos x="169" y="27"/>
                  </a:cxn>
                  <a:cxn ang="0">
                    <a:pos x="183" y="47"/>
                  </a:cxn>
                  <a:cxn ang="0">
                    <a:pos x="190" y="61"/>
                  </a:cxn>
                  <a:cxn ang="0">
                    <a:pos x="196" y="82"/>
                  </a:cxn>
                  <a:cxn ang="0">
                    <a:pos x="196" y="101"/>
                  </a:cxn>
                  <a:cxn ang="0">
                    <a:pos x="190" y="142"/>
                  </a:cxn>
                  <a:cxn ang="0">
                    <a:pos x="169" y="169"/>
                  </a:cxn>
                  <a:cxn ang="0">
                    <a:pos x="156" y="183"/>
                  </a:cxn>
                  <a:cxn ang="0">
                    <a:pos x="142" y="196"/>
                  </a:cxn>
                  <a:cxn ang="0">
                    <a:pos x="122" y="203"/>
                  </a:cxn>
                  <a:cxn ang="0">
                    <a:pos x="101" y="203"/>
                  </a:cxn>
                  <a:cxn ang="0">
                    <a:pos x="61" y="196"/>
                  </a:cxn>
                  <a:cxn ang="0">
                    <a:pos x="27" y="176"/>
                  </a:cxn>
                  <a:cxn ang="0">
                    <a:pos x="14" y="162"/>
                  </a:cxn>
                  <a:cxn ang="0">
                    <a:pos x="6" y="142"/>
                  </a:cxn>
                </a:cxnLst>
                <a:rect l="0" t="0" r="r" b="b"/>
                <a:pathLst>
                  <a:path w="196" h="203">
                    <a:moveTo>
                      <a:pt x="6" y="142"/>
                    </a:moveTo>
                    <a:lnTo>
                      <a:pt x="0" y="122"/>
                    </a:lnTo>
                    <a:lnTo>
                      <a:pt x="0" y="109"/>
                    </a:lnTo>
                    <a:lnTo>
                      <a:pt x="6" y="68"/>
                    </a:lnTo>
                    <a:lnTo>
                      <a:pt x="27" y="33"/>
                    </a:lnTo>
                    <a:lnTo>
                      <a:pt x="41" y="20"/>
                    </a:lnTo>
                    <a:lnTo>
                      <a:pt x="54" y="14"/>
                    </a:lnTo>
                    <a:lnTo>
                      <a:pt x="74" y="6"/>
                    </a:lnTo>
                    <a:lnTo>
                      <a:pt x="95" y="0"/>
                    </a:lnTo>
                    <a:lnTo>
                      <a:pt x="136" y="6"/>
                    </a:lnTo>
                    <a:lnTo>
                      <a:pt x="169" y="27"/>
                    </a:lnTo>
                    <a:lnTo>
                      <a:pt x="183" y="47"/>
                    </a:lnTo>
                    <a:lnTo>
                      <a:pt x="190" y="61"/>
                    </a:lnTo>
                    <a:lnTo>
                      <a:pt x="196" y="82"/>
                    </a:lnTo>
                    <a:lnTo>
                      <a:pt x="196" y="101"/>
                    </a:lnTo>
                    <a:lnTo>
                      <a:pt x="190" y="142"/>
                    </a:lnTo>
                    <a:lnTo>
                      <a:pt x="169" y="169"/>
                    </a:lnTo>
                    <a:lnTo>
                      <a:pt x="156" y="183"/>
                    </a:lnTo>
                    <a:lnTo>
                      <a:pt x="142" y="196"/>
                    </a:lnTo>
                    <a:lnTo>
                      <a:pt x="122" y="203"/>
                    </a:lnTo>
                    <a:lnTo>
                      <a:pt x="101" y="203"/>
                    </a:lnTo>
                    <a:lnTo>
                      <a:pt x="61" y="196"/>
                    </a:lnTo>
                    <a:lnTo>
                      <a:pt x="27" y="176"/>
                    </a:lnTo>
                    <a:lnTo>
                      <a:pt x="14" y="162"/>
                    </a:lnTo>
                    <a:lnTo>
                      <a:pt x="6" y="142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3" name="Freeform 483"/>
              <p:cNvSpPr>
                <a:spLocks/>
              </p:cNvSpPr>
              <p:nvPr/>
            </p:nvSpPr>
            <p:spPr bwMode="auto">
              <a:xfrm>
                <a:off x="676" y="3136"/>
                <a:ext cx="19" cy="18"/>
              </a:xfrm>
              <a:custGeom>
                <a:avLst/>
                <a:gdLst/>
                <a:ahLst/>
                <a:cxnLst>
                  <a:cxn ang="0">
                    <a:pos x="0" y="94"/>
                  </a:cxn>
                  <a:cxn ang="0">
                    <a:pos x="7" y="74"/>
                  </a:cxn>
                  <a:cxn ang="0">
                    <a:pos x="14" y="54"/>
                  </a:cxn>
                  <a:cxn ang="0">
                    <a:pos x="34" y="27"/>
                  </a:cxn>
                  <a:cxn ang="0">
                    <a:pos x="68" y="6"/>
                  </a:cxn>
                  <a:cxn ang="0">
                    <a:pos x="88" y="0"/>
                  </a:cxn>
                  <a:cxn ang="0">
                    <a:pos x="109" y="0"/>
                  </a:cxn>
                  <a:cxn ang="0">
                    <a:pos x="129" y="0"/>
                  </a:cxn>
                  <a:cxn ang="0">
                    <a:pos x="150" y="6"/>
                  </a:cxn>
                  <a:cxn ang="0">
                    <a:pos x="177" y="33"/>
                  </a:cxn>
                  <a:cxn ang="0">
                    <a:pos x="197" y="61"/>
                  </a:cxn>
                  <a:cxn ang="0">
                    <a:pos x="204" y="81"/>
                  </a:cxn>
                  <a:cxn ang="0">
                    <a:pos x="204" y="101"/>
                  </a:cxn>
                  <a:cxn ang="0">
                    <a:pos x="204" y="121"/>
                  </a:cxn>
                  <a:cxn ang="0">
                    <a:pos x="197" y="142"/>
                  </a:cxn>
                  <a:cxn ang="0">
                    <a:pos x="169" y="175"/>
                  </a:cxn>
                  <a:cxn ang="0">
                    <a:pos x="142" y="196"/>
                  </a:cxn>
                  <a:cxn ang="0">
                    <a:pos x="122" y="196"/>
                  </a:cxn>
                  <a:cxn ang="0">
                    <a:pos x="102" y="203"/>
                  </a:cxn>
                  <a:cxn ang="0">
                    <a:pos x="82" y="196"/>
                  </a:cxn>
                  <a:cxn ang="0">
                    <a:pos x="61" y="189"/>
                  </a:cxn>
                  <a:cxn ang="0">
                    <a:pos x="27" y="169"/>
                  </a:cxn>
                  <a:cxn ang="0">
                    <a:pos x="7" y="135"/>
                  </a:cxn>
                  <a:cxn ang="0">
                    <a:pos x="7" y="115"/>
                  </a:cxn>
                  <a:cxn ang="0">
                    <a:pos x="0" y="94"/>
                  </a:cxn>
                </a:cxnLst>
                <a:rect l="0" t="0" r="r" b="b"/>
                <a:pathLst>
                  <a:path w="204" h="203">
                    <a:moveTo>
                      <a:pt x="0" y="94"/>
                    </a:moveTo>
                    <a:lnTo>
                      <a:pt x="7" y="74"/>
                    </a:lnTo>
                    <a:lnTo>
                      <a:pt x="14" y="54"/>
                    </a:lnTo>
                    <a:lnTo>
                      <a:pt x="34" y="27"/>
                    </a:lnTo>
                    <a:lnTo>
                      <a:pt x="68" y="6"/>
                    </a:lnTo>
                    <a:lnTo>
                      <a:pt x="88" y="0"/>
                    </a:lnTo>
                    <a:lnTo>
                      <a:pt x="109" y="0"/>
                    </a:lnTo>
                    <a:lnTo>
                      <a:pt x="129" y="0"/>
                    </a:lnTo>
                    <a:lnTo>
                      <a:pt x="150" y="6"/>
                    </a:lnTo>
                    <a:lnTo>
                      <a:pt x="177" y="33"/>
                    </a:lnTo>
                    <a:lnTo>
                      <a:pt x="197" y="61"/>
                    </a:lnTo>
                    <a:lnTo>
                      <a:pt x="204" y="81"/>
                    </a:lnTo>
                    <a:lnTo>
                      <a:pt x="204" y="101"/>
                    </a:lnTo>
                    <a:lnTo>
                      <a:pt x="204" y="121"/>
                    </a:lnTo>
                    <a:lnTo>
                      <a:pt x="197" y="142"/>
                    </a:lnTo>
                    <a:lnTo>
                      <a:pt x="169" y="175"/>
                    </a:lnTo>
                    <a:lnTo>
                      <a:pt x="142" y="196"/>
                    </a:lnTo>
                    <a:lnTo>
                      <a:pt x="122" y="196"/>
                    </a:lnTo>
                    <a:lnTo>
                      <a:pt x="102" y="203"/>
                    </a:lnTo>
                    <a:lnTo>
                      <a:pt x="82" y="196"/>
                    </a:lnTo>
                    <a:lnTo>
                      <a:pt x="61" y="189"/>
                    </a:lnTo>
                    <a:lnTo>
                      <a:pt x="27" y="169"/>
                    </a:lnTo>
                    <a:lnTo>
                      <a:pt x="7" y="135"/>
                    </a:lnTo>
                    <a:lnTo>
                      <a:pt x="7" y="115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4" name="Freeform 484"/>
              <p:cNvSpPr>
                <a:spLocks/>
              </p:cNvSpPr>
              <p:nvPr/>
            </p:nvSpPr>
            <p:spPr bwMode="auto">
              <a:xfrm>
                <a:off x="650" y="3129"/>
                <a:ext cx="18" cy="18"/>
              </a:xfrm>
              <a:custGeom>
                <a:avLst/>
                <a:gdLst/>
                <a:ahLst/>
                <a:cxnLst>
                  <a:cxn ang="0">
                    <a:pos x="6" y="54"/>
                  </a:cxn>
                  <a:cxn ang="0">
                    <a:pos x="20" y="34"/>
                  </a:cxn>
                  <a:cxn ang="0">
                    <a:pos x="33" y="21"/>
                  </a:cxn>
                  <a:cxn ang="0">
                    <a:pos x="68" y="7"/>
                  </a:cxn>
                  <a:cxn ang="0">
                    <a:pos x="109" y="0"/>
                  </a:cxn>
                  <a:cxn ang="0">
                    <a:pos x="128" y="7"/>
                  </a:cxn>
                  <a:cxn ang="0">
                    <a:pos x="142" y="13"/>
                  </a:cxn>
                  <a:cxn ang="0">
                    <a:pos x="163" y="21"/>
                  </a:cxn>
                  <a:cxn ang="0">
                    <a:pos x="176" y="40"/>
                  </a:cxn>
                  <a:cxn ang="0">
                    <a:pos x="196" y="75"/>
                  </a:cxn>
                  <a:cxn ang="0">
                    <a:pos x="196" y="108"/>
                  </a:cxn>
                  <a:cxn ang="0">
                    <a:pos x="196" y="129"/>
                  </a:cxn>
                  <a:cxn ang="0">
                    <a:pos x="190" y="149"/>
                  </a:cxn>
                  <a:cxn ang="0">
                    <a:pos x="176" y="163"/>
                  </a:cxn>
                  <a:cxn ang="0">
                    <a:pos x="163" y="176"/>
                  </a:cxn>
                  <a:cxn ang="0">
                    <a:pos x="128" y="196"/>
                  </a:cxn>
                  <a:cxn ang="0">
                    <a:pos x="88" y="203"/>
                  </a:cxn>
                  <a:cxn ang="0">
                    <a:pos x="68" y="196"/>
                  </a:cxn>
                  <a:cxn ang="0">
                    <a:pos x="47" y="190"/>
                  </a:cxn>
                  <a:cxn ang="0">
                    <a:pos x="33" y="176"/>
                  </a:cxn>
                  <a:cxn ang="0">
                    <a:pos x="20" y="163"/>
                  </a:cxn>
                  <a:cxn ang="0">
                    <a:pos x="0" y="129"/>
                  </a:cxn>
                  <a:cxn ang="0">
                    <a:pos x="0" y="95"/>
                  </a:cxn>
                  <a:cxn ang="0">
                    <a:pos x="0" y="75"/>
                  </a:cxn>
                  <a:cxn ang="0">
                    <a:pos x="6" y="54"/>
                  </a:cxn>
                </a:cxnLst>
                <a:rect l="0" t="0" r="r" b="b"/>
                <a:pathLst>
                  <a:path w="196" h="203">
                    <a:moveTo>
                      <a:pt x="6" y="54"/>
                    </a:moveTo>
                    <a:lnTo>
                      <a:pt x="20" y="34"/>
                    </a:lnTo>
                    <a:lnTo>
                      <a:pt x="33" y="21"/>
                    </a:lnTo>
                    <a:lnTo>
                      <a:pt x="68" y="7"/>
                    </a:lnTo>
                    <a:lnTo>
                      <a:pt x="109" y="0"/>
                    </a:lnTo>
                    <a:lnTo>
                      <a:pt x="128" y="7"/>
                    </a:lnTo>
                    <a:lnTo>
                      <a:pt x="142" y="13"/>
                    </a:lnTo>
                    <a:lnTo>
                      <a:pt x="163" y="21"/>
                    </a:lnTo>
                    <a:lnTo>
                      <a:pt x="176" y="40"/>
                    </a:lnTo>
                    <a:lnTo>
                      <a:pt x="196" y="75"/>
                    </a:lnTo>
                    <a:lnTo>
                      <a:pt x="196" y="108"/>
                    </a:lnTo>
                    <a:lnTo>
                      <a:pt x="196" y="129"/>
                    </a:lnTo>
                    <a:lnTo>
                      <a:pt x="190" y="149"/>
                    </a:lnTo>
                    <a:lnTo>
                      <a:pt x="176" y="163"/>
                    </a:lnTo>
                    <a:lnTo>
                      <a:pt x="163" y="176"/>
                    </a:lnTo>
                    <a:lnTo>
                      <a:pt x="128" y="196"/>
                    </a:lnTo>
                    <a:lnTo>
                      <a:pt x="88" y="203"/>
                    </a:lnTo>
                    <a:lnTo>
                      <a:pt x="68" y="196"/>
                    </a:lnTo>
                    <a:lnTo>
                      <a:pt x="47" y="190"/>
                    </a:lnTo>
                    <a:lnTo>
                      <a:pt x="33" y="176"/>
                    </a:lnTo>
                    <a:lnTo>
                      <a:pt x="20" y="163"/>
                    </a:lnTo>
                    <a:lnTo>
                      <a:pt x="0" y="129"/>
                    </a:lnTo>
                    <a:lnTo>
                      <a:pt x="0" y="95"/>
                    </a:lnTo>
                    <a:lnTo>
                      <a:pt x="0" y="75"/>
                    </a:lnTo>
                    <a:lnTo>
                      <a:pt x="6" y="54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5" name="Freeform 485"/>
              <p:cNvSpPr>
                <a:spLocks/>
              </p:cNvSpPr>
              <p:nvPr/>
            </p:nvSpPr>
            <p:spPr bwMode="auto">
              <a:xfrm>
                <a:off x="628" y="3111"/>
                <a:ext cx="18" cy="19"/>
              </a:xfrm>
              <a:custGeom>
                <a:avLst/>
                <a:gdLst/>
                <a:ahLst/>
                <a:cxnLst>
                  <a:cxn ang="0">
                    <a:pos x="41" y="21"/>
                  </a:cxn>
                  <a:cxn ang="0">
                    <a:pos x="61" y="8"/>
                  </a:cxn>
                  <a:cxn ang="0">
                    <a:pos x="74" y="0"/>
                  </a:cxn>
                  <a:cxn ang="0">
                    <a:pos x="115" y="0"/>
                  </a:cxn>
                  <a:cxn ang="0">
                    <a:pos x="149" y="14"/>
                  </a:cxn>
                  <a:cxn ang="0">
                    <a:pos x="169" y="27"/>
                  </a:cxn>
                  <a:cxn ang="0">
                    <a:pos x="183" y="41"/>
                  </a:cxn>
                  <a:cxn ang="0">
                    <a:pos x="190" y="62"/>
                  </a:cxn>
                  <a:cxn ang="0">
                    <a:pos x="196" y="82"/>
                  </a:cxn>
                  <a:cxn ang="0">
                    <a:pos x="196" y="115"/>
                  </a:cxn>
                  <a:cxn ang="0">
                    <a:pos x="183" y="156"/>
                  </a:cxn>
                  <a:cxn ang="0">
                    <a:pos x="176" y="170"/>
                  </a:cxn>
                  <a:cxn ang="0">
                    <a:pos x="156" y="183"/>
                  </a:cxn>
                  <a:cxn ang="0">
                    <a:pos x="142" y="190"/>
                  </a:cxn>
                  <a:cxn ang="0">
                    <a:pos x="122" y="197"/>
                  </a:cxn>
                  <a:cxn ang="0">
                    <a:pos x="81" y="204"/>
                  </a:cxn>
                  <a:cxn ang="0">
                    <a:pos x="47" y="190"/>
                  </a:cxn>
                  <a:cxn ang="0">
                    <a:pos x="33" y="177"/>
                  </a:cxn>
                  <a:cxn ang="0">
                    <a:pos x="20" y="163"/>
                  </a:cxn>
                  <a:cxn ang="0">
                    <a:pos x="6" y="142"/>
                  </a:cxn>
                  <a:cxn ang="0">
                    <a:pos x="0" y="122"/>
                  </a:cxn>
                  <a:cxn ang="0">
                    <a:pos x="0" y="89"/>
                  </a:cxn>
                  <a:cxn ang="0">
                    <a:pos x="14" y="48"/>
                  </a:cxn>
                  <a:cxn ang="0">
                    <a:pos x="27" y="35"/>
                  </a:cxn>
                  <a:cxn ang="0">
                    <a:pos x="41" y="21"/>
                  </a:cxn>
                </a:cxnLst>
                <a:rect l="0" t="0" r="r" b="b"/>
                <a:pathLst>
                  <a:path w="196" h="204">
                    <a:moveTo>
                      <a:pt x="41" y="21"/>
                    </a:moveTo>
                    <a:lnTo>
                      <a:pt x="61" y="8"/>
                    </a:lnTo>
                    <a:lnTo>
                      <a:pt x="74" y="0"/>
                    </a:lnTo>
                    <a:lnTo>
                      <a:pt x="115" y="0"/>
                    </a:lnTo>
                    <a:lnTo>
                      <a:pt x="149" y="14"/>
                    </a:lnTo>
                    <a:lnTo>
                      <a:pt x="169" y="27"/>
                    </a:lnTo>
                    <a:lnTo>
                      <a:pt x="183" y="41"/>
                    </a:lnTo>
                    <a:lnTo>
                      <a:pt x="190" y="62"/>
                    </a:lnTo>
                    <a:lnTo>
                      <a:pt x="196" y="82"/>
                    </a:lnTo>
                    <a:lnTo>
                      <a:pt x="196" y="115"/>
                    </a:lnTo>
                    <a:lnTo>
                      <a:pt x="183" y="156"/>
                    </a:lnTo>
                    <a:lnTo>
                      <a:pt x="176" y="170"/>
                    </a:lnTo>
                    <a:lnTo>
                      <a:pt x="156" y="183"/>
                    </a:lnTo>
                    <a:lnTo>
                      <a:pt x="142" y="190"/>
                    </a:lnTo>
                    <a:lnTo>
                      <a:pt x="122" y="197"/>
                    </a:lnTo>
                    <a:lnTo>
                      <a:pt x="81" y="204"/>
                    </a:lnTo>
                    <a:lnTo>
                      <a:pt x="47" y="190"/>
                    </a:lnTo>
                    <a:lnTo>
                      <a:pt x="33" y="177"/>
                    </a:lnTo>
                    <a:lnTo>
                      <a:pt x="20" y="163"/>
                    </a:lnTo>
                    <a:lnTo>
                      <a:pt x="6" y="142"/>
                    </a:lnTo>
                    <a:lnTo>
                      <a:pt x="0" y="122"/>
                    </a:lnTo>
                    <a:lnTo>
                      <a:pt x="0" y="89"/>
                    </a:lnTo>
                    <a:lnTo>
                      <a:pt x="14" y="48"/>
                    </a:lnTo>
                    <a:lnTo>
                      <a:pt x="27" y="35"/>
                    </a:lnTo>
                    <a:lnTo>
                      <a:pt x="41" y="21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6" name="Freeform 486"/>
              <p:cNvSpPr>
                <a:spLocks/>
              </p:cNvSpPr>
              <p:nvPr/>
            </p:nvSpPr>
            <p:spPr bwMode="auto">
              <a:xfrm>
                <a:off x="617" y="3086"/>
                <a:ext cx="18" cy="18"/>
              </a:xfrm>
              <a:custGeom>
                <a:avLst/>
                <a:gdLst/>
                <a:ahLst/>
                <a:cxnLst>
                  <a:cxn ang="0">
                    <a:pos x="87" y="0"/>
                  </a:cxn>
                  <a:cxn ang="0">
                    <a:pos x="107" y="0"/>
                  </a:cxn>
                  <a:cxn ang="0">
                    <a:pos x="128" y="0"/>
                  </a:cxn>
                  <a:cxn ang="0">
                    <a:pos x="161" y="14"/>
                  </a:cxn>
                  <a:cxn ang="0">
                    <a:pos x="189" y="48"/>
                  </a:cxn>
                  <a:cxn ang="0">
                    <a:pos x="196" y="62"/>
                  </a:cxn>
                  <a:cxn ang="0">
                    <a:pos x="202" y="82"/>
                  </a:cxn>
                  <a:cxn ang="0">
                    <a:pos x="202" y="102"/>
                  </a:cxn>
                  <a:cxn ang="0">
                    <a:pos x="202" y="123"/>
                  </a:cxn>
                  <a:cxn ang="0">
                    <a:pos x="182" y="156"/>
                  </a:cxn>
                  <a:cxn ang="0">
                    <a:pos x="155" y="183"/>
                  </a:cxn>
                  <a:cxn ang="0">
                    <a:pos x="142" y="190"/>
                  </a:cxn>
                  <a:cxn ang="0">
                    <a:pos x="121" y="197"/>
                  </a:cxn>
                  <a:cxn ang="0">
                    <a:pos x="101" y="197"/>
                  </a:cxn>
                  <a:cxn ang="0">
                    <a:pos x="80" y="197"/>
                  </a:cxn>
                  <a:cxn ang="0">
                    <a:pos x="47" y="183"/>
                  </a:cxn>
                  <a:cxn ang="0">
                    <a:pos x="19" y="156"/>
                  </a:cxn>
                  <a:cxn ang="0">
                    <a:pos x="6" y="136"/>
                  </a:cxn>
                  <a:cxn ang="0">
                    <a:pos x="6" y="115"/>
                  </a:cxn>
                  <a:cxn ang="0">
                    <a:pos x="0" y="95"/>
                  </a:cxn>
                  <a:cxn ang="0">
                    <a:pos x="6" y="75"/>
                  </a:cxn>
                  <a:cxn ang="0">
                    <a:pos x="19" y="41"/>
                  </a:cxn>
                  <a:cxn ang="0">
                    <a:pos x="47" y="14"/>
                  </a:cxn>
                  <a:cxn ang="0">
                    <a:pos x="66" y="8"/>
                  </a:cxn>
                  <a:cxn ang="0">
                    <a:pos x="87" y="0"/>
                  </a:cxn>
                </a:cxnLst>
                <a:rect l="0" t="0" r="r" b="b"/>
                <a:pathLst>
                  <a:path w="202" h="197">
                    <a:moveTo>
                      <a:pt x="87" y="0"/>
                    </a:moveTo>
                    <a:lnTo>
                      <a:pt x="107" y="0"/>
                    </a:lnTo>
                    <a:lnTo>
                      <a:pt x="128" y="0"/>
                    </a:lnTo>
                    <a:lnTo>
                      <a:pt x="161" y="14"/>
                    </a:lnTo>
                    <a:lnTo>
                      <a:pt x="189" y="48"/>
                    </a:lnTo>
                    <a:lnTo>
                      <a:pt x="196" y="62"/>
                    </a:lnTo>
                    <a:lnTo>
                      <a:pt x="202" y="82"/>
                    </a:lnTo>
                    <a:lnTo>
                      <a:pt x="202" y="102"/>
                    </a:lnTo>
                    <a:lnTo>
                      <a:pt x="202" y="123"/>
                    </a:lnTo>
                    <a:lnTo>
                      <a:pt x="182" y="156"/>
                    </a:lnTo>
                    <a:lnTo>
                      <a:pt x="155" y="183"/>
                    </a:lnTo>
                    <a:lnTo>
                      <a:pt x="142" y="190"/>
                    </a:lnTo>
                    <a:lnTo>
                      <a:pt x="121" y="197"/>
                    </a:lnTo>
                    <a:lnTo>
                      <a:pt x="101" y="197"/>
                    </a:lnTo>
                    <a:lnTo>
                      <a:pt x="80" y="197"/>
                    </a:lnTo>
                    <a:lnTo>
                      <a:pt x="47" y="183"/>
                    </a:lnTo>
                    <a:lnTo>
                      <a:pt x="19" y="156"/>
                    </a:lnTo>
                    <a:lnTo>
                      <a:pt x="6" y="136"/>
                    </a:lnTo>
                    <a:lnTo>
                      <a:pt x="6" y="115"/>
                    </a:lnTo>
                    <a:lnTo>
                      <a:pt x="0" y="95"/>
                    </a:lnTo>
                    <a:lnTo>
                      <a:pt x="6" y="75"/>
                    </a:lnTo>
                    <a:lnTo>
                      <a:pt x="19" y="41"/>
                    </a:lnTo>
                    <a:lnTo>
                      <a:pt x="47" y="14"/>
                    </a:lnTo>
                    <a:lnTo>
                      <a:pt x="66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7" name="Freeform 487"/>
              <p:cNvSpPr>
                <a:spLocks/>
              </p:cNvSpPr>
              <p:nvPr/>
            </p:nvSpPr>
            <p:spPr bwMode="auto">
              <a:xfrm>
                <a:off x="618" y="3058"/>
                <a:ext cx="18" cy="18"/>
              </a:xfrm>
              <a:custGeom>
                <a:avLst/>
                <a:gdLst/>
                <a:ahLst/>
                <a:cxnLst>
                  <a:cxn ang="0">
                    <a:pos x="129" y="0"/>
                  </a:cxn>
                  <a:cxn ang="0">
                    <a:pos x="148" y="7"/>
                  </a:cxn>
                  <a:cxn ang="0">
                    <a:pos x="162" y="21"/>
                  </a:cxn>
                  <a:cxn ang="0">
                    <a:pos x="189" y="48"/>
                  </a:cxn>
                  <a:cxn ang="0">
                    <a:pos x="203" y="89"/>
                  </a:cxn>
                  <a:cxn ang="0">
                    <a:pos x="203" y="109"/>
                  </a:cxn>
                  <a:cxn ang="0">
                    <a:pos x="196" y="122"/>
                  </a:cxn>
                  <a:cxn ang="0">
                    <a:pos x="189" y="142"/>
                  </a:cxn>
                  <a:cxn ang="0">
                    <a:pos x="176" y="163"/>
                  </a:cxn>
                  <a:cxn ang="0">
                    <a:pos x="148" y="183"/>
                  </a:cxn>
                  <a:cxn ang="0">
                    <a:pos x="115" y="197"/>
                  </a:cxn>
                  <a:cxn ang="0">
                    <a:pos x="94" y="197"/>
                  </a:cxn>
                  <a:cxn ang="0">
                    <a:pos x="74" y="197"/>
                  </a:cxn>
                  <a:cxn ang="0">
                    <a:pos x="53" y="190"/>
                  </a:cxn>
                  <a:cxn ang="0">
                    <a:pos x="34" y="177"/>
                  </a:cxn>
                  <a:cxn ang="0">
                    <a:pos x="14" y="150"/>
                  </a:cxn>
                  <a:cxn ang="0">
                    <a:pos x="0" y="109"/>
                  </a:cxn>
                  <a:cxn ang="0">
                    <a:pos x="0" y="89"/>
                  </a:cxn>
                  <a:cxn ang="0">
                    <a:pos x="6" y="68"/>
                  </a:cxn>
                  <a:cxn ang="0">
                    <a:pos x="14" y="48"/>
                  </a:cxn>
                  <a:cxn ang="0">
                    <a:pos x="20" y="35"/>
                  </a:cxn>
                  <a:cxn ang="0">
                    <a:pos x="53" y="7"/>
                  </a:cxn>
                  <a:cxn ang="0">
                    <a:pos x="88" y="0"/>
                  </a:cxn>
                  <a:cxn ang="0">
                    <a:pos x="108" y="0"/>
                  </a:cxn>
                  <a:cxn ang="0">
                    <a:pos x="129" y="0"/>
                  </a:cxn>
                </a:cxnLst>
                <a:rect l="0" t="0" r="r" b="b"/>
                <a:pathLst>
                  <a:path w="203" h="197">
                    <a:moveTo>
                      <a:pt x="129" y="0"/>
                    </a:moveTo>
                    <a:lnTo>
                      <a:pt x="148" y="7"/>
                    </a:lnTo>
                    <a:lnTo>
                      <a:pt x="162" y="21"/>
                    </a:lnTo>
                    <a:lnTo>
                      <a:pt x="189" y="48"/>
                    </a:lnTo>
                    <a:lnTo>
                      <a:pt x="203" y="89"/>
                    </a:lnTo>
                    <a:lnTo>
                      <a:pt x="203" y="109"/>
                    </a:lnTo>
                    <a:lnTo>
                      <a:pt x="196" y="122"/>
                    </a:lnTo>
                    <a:lnTo>
                      <a:pt x="189" y="142"/>
                    </a:lnTo>
                    <a:lnTo>
                      <a:pt x="176" y="163"/>
                    </a:lnTo>
                    <a:lnTo>
                      <a:pt x="148" y="183"/>
                    </a:lnTo>
                    <a:lnTo>
                      <a:pt x="115" y="197"/>
                    </a:lnTo>
                    <a:lnTo>
                      <a:pt x="94" y="197"/>
                    </a:lnTo>
                    <a:lnTo>
                      <a:pt x="74" y="197"/>
                    </a:lnTo>
                    <a:lnTo>
                      <a:pt x="53" y="190"/>
                    </a:lnTo>
                    <a:lnTo>
                      <a:pt x="34" y="177"/>
                    </a:lnTo>
                    <a:lnTo>
                      <a:pt x="14" y="150"/>
                    </a:lnTo>
                    <a:lnTo>
                      <a:pt x="0" y="109"/>
                    </a:lnTo>
                    <a:lnTo>
                      <a:pt x="0" y="89"/>
                    </a:lnTo>
                    <a:lnTo>
                      <a:pt x="6" y="68"/>
                    </a:lnTo>
                    <a:lnTo>
                      <a:pt x="14" y="48"/>
                    </a:lnTo>
                    <a:lnTo>
                      <a:pt x="20" y="35"/>
                    </a:lnTo>
                    <a:lnTo>
                      <a:pt x="53" y="7"/>
                    </a:lnTo>
                    <a:lnTo>
                      <a:pt x="88" y="0"/>
                    </a:lnTo>
                    <a:lnTo>
                      <a:pt x="108" y="0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8" name="Freeform 488"/>
              <p:cNvSpPr>
                <a:spLocks/>
              </p:cNvSpPr>
              <p:nvPr/>
            </p:nvSpPr>
            <p:spPr bwMode="auto">
              <a:xfrm>
                <a:off x="631" y="3033"/>
                <a:ext cx="18" cy="18"/>
              </a:xfrm>
              <a:custGeom>
                <a:avLst/>
                <a:gdLst/>
                <a:ahLst/>
                <a:cxnLst>
                  <a:cxn ang="0">
                    <a:pos x="169" y="20"/>
                  </a:cxn>
                  <a:cxn ang="0">
                    <a:pos x="183" y="41"/>
                  </a:cxn>
                  <a:cxn ang="0">
                    <a:pos x="189" y="55"/>
                  </a:cxn>
                  <a:cxn ang="0">
                    <a:pos x="203" y="95"/>
                  </a:cxn>
                  <a:cxn ang="0">
                    <a:pos x="196" y="129"/>
                  </a:cxn>
                  <a:cxn ang="0">
                    <a:pos x="189" y="149"/>
                  </a:cxn>
                  <a:cxn ang="0">
                    <a:pos x="176" y="162"/>
                  </a:cxn>
                  <a:cxn ang="0">
                    <a:pos x="163" y="176"/>
                  </a:cxn>
                  <a:cxn ang="0">
                    <a:pos x="142" y="190"/>
                  </a:cxn>
                  <a:cxn ang="0">
                    <a:pos x="109" y="197"/>
                  </a:cxn>
                  <a:cxn ang="0">
                    <a:pos x="68" y="190"/>
                  </a:cxn>
                  <a:cxn ang="0">
                    <a:pos x="47" y="183"/>
                  </a:cxn>
                  <a:cxn ang="0">
                    <a:pos x="34" y="170"/>
                  </a:cxn>
                  <a:cxn ang="0">
                    <a:pos x="20" y="156"/>
                  </a:cxn>
                  <a:cxn ang="0">
                    <a:pos x="14" y="143"/>
                  </a:cxn>
                  <a:cxn ang="0">
                    <a:pos x="0" y="102"/>
                  </a:cxn>
                  <a:cxn ang="0">
                    <a:pos x="6" y="68"/>
                  </a:cxn>
                  <a:cxn ang="0">
                    <a:pos x="14" y="47"/>
                  </a:cxn>
                  <a:cxn ang="0">
                    <a:pos x="27" y="28"/>
                  </a:cxn>
                  <a:cxn ang="0">
                    <a:pos x="41" y="14"/>
                  </a:cxn>
                  <a:cxn ang="0">
                    <a:pos x="61" y="7"/>
                  </a:cxn>
                  <a:cxn ang="0">
                    <a:pos x="95" y="0"/>
                  </a:cxn>
                  <a:cxn ang="0">
                    <a:pos x="136" y="0"/>
                  </a:cxn>
                  <a:cxn ang="0">
                    <a:pos x="156" y="14"/>
                  </a:cxn>
                  <a:cxn ang="0">
                    <a:pos x="169" y="20"/>
                  </a:cxn>
                </a:cxnLst>
                <a:rect l="0" t="0" r="r" b="b"/>
                <a:pathLst>
                  <a:path w="203" h="197">
                    <a:moveTo>
                      <a:pt x="169" y="20"/>
                    </a:moveTo>
                    <a:lnTo>
                      <a:pt x="183" y="41"/>
                    </a:lnTo>
                    <a:lnTo>
                      <a:pt x="189" y="55"/>
                    </a:lnTo>
                    <a:lnTo>
                      <a:pt x="203" y="95"/>
                    </a:lnTo>
                    <a:lnTo>
                      <a:pt x="196" y="129"/>
                    </a:lnTo>
                    <a:lnTo>
                      <a:pt x="189" y="149"/>
                    </a:lnTo>
                    <a:lnTo>
                      <a:pt x="176" y="162"/>
                    </a:lnTo>
                    <a:lnTo>
                      <a:pt x="163" y="176"/>
                    </a:lnTo>
                    <a:lnTo>
                      <a:pt x="142" y="190"/>
                    </a:lnTo>
                    <a:lnTo>
                      <a:pt x="109" y="197"/>
                    </a:lnTo>
                    <a:lnTo>
                      <a:pt x="68" y="190"/>
                    </a:lnTo>
                    <a:lnTo>
                      <a:pt x="47" y="183"/>
                    </a:lnTo>
                    <a:lnTo>
                      <a:pt x="34" y="170"/>
                    </a:lnTo>
                    <a:lnTo>
                      <a:pt x="20" y="156"/>
                    </a:lnTo>
                    <a:lnTo>
                      <a:pt x="14" y="143"/>
                    </a:lnTo>
                    <a:lnTo>
                      <a:pt x="0" y="102"/>
                    </a:lnTo>
                    <a:lnTo>
                      <a:pt x="6" y="68"/>
                    </a:lnTo>
                    <a:lnTo>
                      <a:pt x="14" y="47"/>
                    </a:lnTo>
                    <a:lnTo>
                      <a:pt x="27" y="28"/>
                    </a:lnTo>
                    <a:lnTo>
                      <a:pt x="41" y="14"/>
                    </a:lnTo>
                    <a:lnTo>
                      <a:pt x="61" y="7"/>
                    </a:lnTo>
                    <a:lnTo>
                      <a:pt x="95" y="0"/>
                    </a:lnTo>
                    <a:lnTo>
                      <a:pt x="136" y="0"/>
                    </a:lnTo>
                    <a:lnTo>
                      <a:pt x="156" y="14"/>
                    </a:lnTo>
                    <a:lnTo>
                      <a:pt x="169" y="20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9" name="Freeform 489"/>
              <p:cNvSpPr>
                <a:spLocks/>
              </p:cNvSpPr>
              <p:nvPr/>
            </p:nvSpPr>
            <p:spPr bwMode="auto">
              <a:xfrm>
                <a:off x="654" y="3017"/>
                <a:ext cx="17" cy="18"/>
              </a:xfrm>
              <a:custGeom>
                <a:avLst/>
                <a:gdLst/>
                <a:ahLst/>
                <a:cxnLst>
                  <a:cxn ang="0">
                    <a:pos x="190" y="61"/>
                  </a:cxn>
                  <a:cxn ang="0">
                    <a:pos x="196" y="81"/>
                  </a:cxn>
                  <a:cxn ang="0">
                    <a:pos x="196" y="102"/>
                  </a:cxn>
                  <a:cxn ang="0">
                    <a:pos x="190" y="143"/>
                  </a:cxn>
                  <a:cxn ang="0">
                    <a:pos x="169" y="170"/>
                  </a:cxn>
                  <a:cxn ang="0">
                    <a:pos x="155" y="183"/>
                  </a:cxn>
                  <a:cxn ang="0">
                    <a:pos x="135" y="197"/>
                  </a:cxn>
                  <a:cxn ang="0">
                    <a:pos x="115" y="197"/>
                  </a:cxn>
                  <a:cxn ang="0">
                    <a:pos x="95" y="203"/>
                  </a:cxn>
                  <a:cxn ang="0">
                    <a:pos x="60" y="190"/>
                  </a:cxn>
                  <a:cxn ang="0">
                    <a:pos x="27" y="170"/>
                  </a:cxn>
                  <a:cxn ang="0">
                    <a:pos x="13" y="156"/>
                  </a:cxn>
                  <a:cxn ang="0">
                    <a:pos x="6" y="135"/>
                  </a:cxn>
                  <a:cxn ang="0">
                    <a:pos x="0" y="116"/>
                  </a:cxn>
                  <a:cxn ang="0">
                    <a:pos x="0" y="102"/>
                  </a:cxn>
                  <a:cxn ang="0">
                    <a:pos x="6" y="61"/>
                  </a:cxn>
                  <a:cxn ang="0">
                    <a:pos x="27" y="27"/>
                  </a:cxn>
                  <a:cxn ang="0">
                    <a:pos x="40" y="13"/>
                  </a:cxn>
                  <a:cxn ang="0">
                    <a:pos x="60" y="7"/>
                  </a:cxn>
                  <a:cxn ang="0">
                    <a:pos x="81" y="0"/>
                  </a:cxn>
                  <a:cxn ang="0">
                    <a:pos x="101" y="0"/>
                  </a:cxn>
                  <a:cxn ang="0">
                    <a:pos x="135" y="7"/>
                  </a:cxn>
                  <a:cxn ang="0">
                    <a:pos x="169" y="27"/>
                  </a:cxn>
                  <a:cxn ang="0">
                    <a:pos x="182" y="48"/>
                  </a:cxn>
                  <a:cxn ang="0">
                    <a:pos x="190" y="61"/>
                  </a:cxn>
                </a:cxnLst>
                <a:rect l="0" t="0" r="r" b="b"/>
                <a:pathLst>
                  <a:path w="196" h="203">
                    <a:moveTo>
                      <a:pt x="190" y="61"/>
                    </a:moveTo>
                    <a:lnTo>
                      <a:pt x="196" y="81"/>
                    </a:lnTo>
                    <a:lnTo>
                      <a:pt x="196" y="102"/>
                    </a:lnTo>
                    <a:lnTo>
                      <a:pt x="190" y="143"/>
                    </a:lnTo>
                    <a:lnTo>
                      <a:pt x="169" y="170"/>
                    </a:lnTo>
                    <a:lnTo>
                      <a:pt x="155" y="183"/>
                    </a:lnTo>
                    <a:lnTo>
                      <a:pt x="135" y="197"/>
                    </a:lnTo>
                    <a:lnTo>
                      <a:pt x="115" y="197"/>
                    </a:lnTo>
                    <a:lnTo>
                      <a:pt x="95" y="203"/>
                    </a:lnTo>
                    <a:lnTo>
                      <a:pt x="60" y="190"/>
                    </a:lnTo>
                    <a:lnTo>
                      <a:pt x="27" y="170"/>
                    </a:lnTo>
                    <a:lnTo>
                      <a:pt x="13" y="156"/>
                    </a:lnTo>
                    <a:lnTo>
                      <a:pt x="6" y="135"/>
                    </a:lnTo>
                    <a:lnTo>
                      <a:pt x="0" y="116"/>
                    </a:lnTo>
                    <a:lnTo>
                      <a:pt x="0" y="102"/>
                    </a:lnTo>
                    <a:lnTo>
                      <a:pt x="6" y="61"/>
                    </a:lnTo>
                    <a:lnTo>
                      <a:pt x="27" y="27"/>
                    </a:lnTo>
                    <a:lnTo>
                      <a:pt x="40" y="13"/>
                    </a:lnTo>
                    <a:lnTo>
                      <a:pt x="60" y="7"/>
                    </a:lnTo>
                    <a:lnTo>
                      <a:pt x="81" y="0"/>
                    </a:lnTo>
                    <a:lnTo>
                      <a:pt x="101" y="0"/>
                    </a:lnTo>
                    <a:lnTo>
                      <a:pt x="135" y="7"/>
                    </a:lnTo>
                    <a:lnTo>
                      <a:pt x="169" y="27"/>
                    </a:lnTo>
                    <a:lnTo>
                      <a:pt x="182" y="48"/>
                    </a:lnTo>
                    <a:lnTo>
                      <a:pt x="190" y="61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0" name="Freeform 490"/>
              <p:cNvSpPr>
                <a:spLocks/>
              </p:cNvSpPr>
              <p:nvPr/>
            </p:nvSpPr>
            <p:spPr bwMode="auto">
              <a:xfrm>
                <a:off x="1143" y="2616"/>
                <a:ext cx="157" cy="135"/>
              </a:xfrm>
              <a:custGeom>
                <a:avLst/>
                <a:gdLst/>
                <a:ahLst/>
                <a:cxnLst>
                  <a:cxn ang="0">
                    <a:pos x="1645" y="1166"/>
                  </a:cxn>
                  <a:cxn ang="0">
                    <a:pos x="1558" y="1273"/>
                  </a:cxn>
                  <a:cxn ang="0">
                    <a:pos x="1443" y="1368"/>
                  </a:cxn>
                  <a:cxn ang="0">
                    <a:pos x="1313" y="1436"/>
                  </a:cxn>
                  <a:cxn ang="0">
                    <a:pos x="1165" y="1477"/>
                  </a:cxn>
                  <a:cxn ang="0">
                    <a:pos x="1002" y="1491"/>
                  </a:cxn>
                  <a:cxn ang="0">
                    <a:pos x="833" y="1477"/>
                  </a:cxn>
                  <a:cxn ang="0">
                    <a:pos x="663" y="1430"/>
                  </a:cxn>
                  <a:cxn ang="0">
                    <a:pos x="501" y="1362"/>
                  </a:cxn>
                  <a:cxn ang="0">
                    <a:pos x="352" y="1267"/>
                  </a:cxn>
                  <a:cxn ang="0">
                    <a:pos x="223" y="1152"/>
                  </a:cxn>
                  <a:cxn ang="0">
                    <a:pos x="128" y="1023"/>
                  </a:cxn>
                  <a:cxn ang="0">
                    <a:pos x="53" y="888"/>
                  </a:cxn>
                  <a:cxn ang="0">
                    <a:pos x="13" y="745"/>
                  </a:cxn>
                  <a:cxn ang="0">
                    <a:pos x="0" y="602"/>
                  </a:cxn>
                  <a:cxn ang="0">
                    <a:pos x="20" y="460"/>
                  </a:cxn>
                  <a:cxn ang="0">
                    <a:pos x="80" y="324"/>
                  </a:cxn>
                  <a:cxn ang="0">
                    <a:pos x="169" y="216"/>
                  </a:cxn>
                  <a:cxn ang="0">
                    <a:pos x="277" y="121"/>
                  </a:cxn>
                  <a:cxn ang="0">
                    <a:pos x="412" y="60"/>
                  </a:cxn>
                  <a:cxn ang="0">
                    <a:pos x="561" y="19"/>
                  </a:cxn>
                  <a:cxn ang="0">
                    <a:pos x="724" y="0"/>
                  </a:cxn>
                  <a:cxn ang="0">
                    <a:pos x="886" y="13"/>
                  </a:cxn>
                  <a:cxn ang="0">
                    <a:pos x="1063" y="60"/>
                  </a:cxn>
                  <a:cxn ang="0">
                    <a:pos x="1226" y="128"/>
                  </a:cxn>
                  <a:cxn ang="0">
                    <a:pos x="1375" y="223"/>
                  </a:cxn>
                  <a:cxn ang="0">
                    <a:pos x="1496" y="338"/>
                  </a:cxn>
                  <a:cxn ang="0">
                    <a:pos x="1598" y="467"/>
                  </a:cxn>
                  <a:cxn ang="0">
                    <a:pos x="1672" y="602"/>
                  </a:cxn>
                  <a:cxn ang="0">
                    <a:pos x="1713" y="745"/>
                  </a:cxn>
                  <a:cxn ang="0">
                    <a:pos x="1727" y="888"/>
                  </a:cxn>
                  <a:cxn ang="0">
                    <a:pos x="1700" y="1030"/>
                  </a:cxn>
                </a:cxnLst>
                <a:rect l="0" t="0" r="r" b="b"/>
                <a:pathLst>
                  <a:path w="1727" h="1491">
                    <a:moveTo>
                      <a:pt x="1680" y="1098"/>
                    </a:moveTo>
                    <a:lnTo>
                      <a:pt x="1645" y="1166"/>
                    </a:lnTo>
                    <a:lnTo>
                      <a:pt x="1605" y="1219"/>
                    </a:lnTo>
                    <a:lnTo>
                      <a:pt x="1558" y="1273"/>
                    </a:lnTo>
                    <a:lnTo>
                      <a:pt x="1503" y="1328"/>
                    </a:lnTo>
                    <a:lnTo>
                      <a:pt x="1443" y="1368"/>
                    </a:lnTo>
                    <a:lnTo>
                      <a:pt x="1381" y="1403"/>
                    </a:lnTo>
                    <a:lnTo>
                      <a:pt x="1313" y="1436"/>
                    </a:lnTo>
                    <a:lnTo>
                      <a:pt x="1239" y="1457"/>
                    </a:lnTo>
                    <a:lnTo>
                      <a:pt x="1165" y="1477"/>
                    </a:lnTo>
                    <a:lnTo>
                      <a:pt x="1084" y="1484"/>
                    </a:lnTo>
                    <a:lnTo>
                      <a:pt x="1002" y="1491"/>
                    </a:lnTo>
                    <a:lnTo>
                      <a:pt x="921" y="1484"/>
                    </a:lnTo>
                    <a:lnTo>
                      <a:pt x="833" y="1477"/>
                    </a:lnTo>
                    <a:lnTo>
                      <a:pt x="752" y="1457"/>
                    </a:lnTo>
                    <a:lnTo>
                      <a:pt x="663" y="1430"/>
                    </a:lnTo>
                    <a:lnTo>
                      <a:pt x="582" y="1403"/>
                    </a:lnTo>
                    <a:lnTo>
                      <a:pt x="501" y="1362"/>
                    </a:lnTo>
                    <a:lnTo>
                      <a:pt x="419" y="1314"/>
                    </a:lnTo>
                    <a:lnTo>
                      <a:pt x="352" y="1267"/>
                    </a:lnTo>
                    <a:lnTo>
                      <a:pt x="284" y="1213"/>
                    </a:lnTo>
                    <a:lnTo>
                      <a:pt x="223" y="1152"/>
                    </a:lnTo>
                    <a:lnTo>
                      <a:pt x="169" y="1090"/>
                    </a:lnTo>
                    <a:lnTo>
                      <a:pt x="128" y="1023"/>
                    </a:lnTo>
                    <a:lnTo>
                      <a:pt x="87" y="962"/>
                    </a:lnTo>
                    <a:lnTo>
                      <a:pt x="53" y="888"/>
                    </a:lnTo>
                    <a:lnTo>
                      <a:pt x="26" y="820"/>
                    </a:lnTo>
                    <a:lnTo>
                      <a:pt x="13" y="745"/>
                    </a:lnTo>
                    <a:lnTo>
                      <a:pt x="0" y="677"/>
                    </a:lnTo>
                    <a:lnTo>
                      <a:pt x="0" y="602"/>
                    </a:lnTo>
                    <a:lnTo>
                      <a:pt x="6" y="535"/>
                    </a:lnTo>
                    <a:lnTo>
                      <a:pt x="20" y="460"/>
                    </a:lnTo>
                    <a:lnTo>
                      <a:pt x="47" y="392"/>
                    </a:lnTo>
                    <a:lnTo>
                      <a:pt x="80" y="324"/>
                    </a:lnTo>
                    <a:lnTo>
                      <a:pt x="121" y="270"/>
                    </a:lnTo>
                    <a:lnTo>
                      <a:pt x="169" y="216"/>
                    </a:lnTo>
                    <a:lnTo>
                      <a:pt x="223" y="169"/>
                    </a:lnTo>
                    <a:lnTo>
                      <a:pt x="277" y="121"/>
                    </a:lnTo>
                    <a:lnTo>
                      <a:pt x="344" y="87"/>
                    </a:lnTo>
                    <a:lnTo>
                      <a:pt x="412" y="60"/>
                    </a:lnTo>
                    <a:lnTo>
                      <a:pt x="487" y="33"/>
                    </a:lnTo>
                    <a:lnTo>
                      <a:pt x="561" y="19"/>
                    </a:lnTo>
                    <a:lnTo>
                      <a:pt x="643" y="6"/>
                    </a:lnTo>
                    <a:lnTo>
                      <a:pt x="724" y="0"/>
                    </a:lnTo>
                    <a:lnTo>
                      <a:pt x="806" y="6"/>
                    </a:lnTo>
                    <a:lnTo>
                      <a:pt x="886" y="13"/>
                    </a:lnTo>
                    <a:lnTo>
                      <a:pt x="975" y="33"/>
                    </a:lnTo>
                    <a:lnTo>
                      <a:pt x="1063" y="60"/>
                    </a:lnTo>
                    <a:lnTo>
                      <a:pt x="1144" y="94"/>
                    </a:lnTo>
                    <a:lnTo>
                      <a:pt x="1226" y="128"/>
                    </a:lnTo>
                    <a:lnTo>
                      <a:pt x="1300" y="175"/>
                    </a:lnTo>
                    <a:lnTo>
                      <a:pt x="1375" y="223"/>
                    </a:lnTo>
                    <a:lnTo>
                      <a:pt x="1443" y="277"/>
                    </a:lnTo>
                    <a:lnTo>
                      <a:pt x="1496" y="338"/>
                    </a:lnTo>
                    <a:lnTo>
                      <a:pt x="1550" y="399"/>
                    </a:lnTo>
                    <a:lnTo>
                      <a:pt x="1598" y="467"/>
                    </a:lnTo>
                    <a:lnTo>
                      <a:pt x="1639" y="535"/>
                    </a:lnTo>
                    <a:lnTo>
                      <a:pt x="1672" y="602"/>
                    </a:lnTo>
                    <a:lnTo>
                      <a:pt x="1693" y="670"/>
                    </a:lnTo>
                    <a:lnTo>
                      <a:pt x="1713" y="745"/>
                    </a:lnTo>
                    <a:lnTo>
                      <a:pt x="1720" y="813"/>
                    </a:lnTo>
                    <a:lnTo>
                      <a:pt x="1727" y="888"/>
                    </a:lnTo>
                    <a:lnTo>
                      <a:pt x="1720" y="962"/>
                    </a:lnTo>
                    <a:lnTo>
                      <a:pt x="1700" y="1030"/>
                    </a:lnTo>
                    <a:lnTo>
                      <a:pt x="1680" y="1098"/>
                    </a:lnTo>
                    <a:close/>
                  </a:path>
                </a:pathLst>
              </a:custGeom>
              <a:solidFill>
                <a:srgbClr val="7ED0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1" name="Freeform 491"/>
              <p:cNvSpPr>
                <a:spLocks/>
              </p:cNvSpPr>
              <p:nvPr/>
            </p:nvSpPr>
            <p:spPr bwMode="auto">
              <a:xfrm>
                <a:off x="1155" y="2699"/>
                <a:ext cx="96" cy="52"/>
              </a:xfrm>
              <a:custGeom>
                <a:avLst/>
                <a:gdLst/>
                <a:ahLst/>
                <a:cxnLst>
                  <a:cxn ang="0">
                    <a:pos x="95" y="237"/>
                  </a:cxn>
                  <a:cxn ang="0">
                    <a:pos x="48" y="190"/>
                  </a:cxn>
                  <a:cxn ang="0">
                    <a:pos x="21" y="142"/>
                  </a:cxn>
                  <a:cxn ang="0">
                    <a:pos x="8" y="115"/>
                  </a:cxn>
                  <a:cxn ang="0">
                    <a:pos x="0" y="95"/>
                  </a:cxn>
                  <a:cxn ang="0">
                    <a:pos x="8" y="68"/>
                  </a:cxn>
                  <a:cxn ang="0">
                    <a:pos x="35" y="41"/>
                  </a:cxn>
                  <a:cxn ang="0">
                    <a:pos x="76" y="20"/>
                  </a:cxn>
                  <a:cxn ang="0">
                    <a:pos x="136" y="8"/>
                  </a:cxn>
                  <a:cxn ang="0">
                    <a:pos x="224" y="0"/>
                  </a:cxn>
                  <a:cxn ang="0">
                    <a:pos x="326" y="8"/>
                  </a:cxn>
                  <a:cxn ang="0">
                    <a:pos x="380" y="20"/>
                  </a:cxn>
                  <a:cxn ang="0">
                    <a:pos x="448" y="34"/>
                  </a:cxn>
                  <a:cxn ang="0">
                    <a:pos x="515" y="55"/>
                  </a:cxn>
                  <a:cxn ang="0">
                    <a:pos x="590" y="88"/>
                  </a:cxn>
                  <a:cxn ang="0">
                    <a:pos x="740" y="150"/>
                  </a:cxn>
                  <a:cxn ang="0">
                    <a:pos x="855" y="218"/>
                  </a:cxn>
                  <a:cxn ang="0">
                    <a:pos x="950" y="285"/>
                  </a:cxn>
                  <a:cxn ang="0">
                    <a:pos x="983" y="319"/>
                  </a:cxn>
                  <a:cxn ang="0">
                    <a:pos x="1010" y="352"/>
                  </a:cxn>
                  <a:cxn ang="0">
                    <a:pos x="1037" y="387"/>
                  </a:cxn>
                  <a:cxn ang="0">
                    <a:pos x="1051" y="420"/>
                  </a:cxn>
                  <a:cxn ang="0">
                    <a:pos x="1057" y="447"/>
                  </a:cxn>
                  <a:cxn ang="0">
                    <a:pos x="1064" y="475"/>
                  </a:cxn>
                  <a:cxn ang="0">
                    <a:pos x="1057" y="502"/>
                  </a:cxn>
                  <a:cxn ang="0">
                    <a:pos x="1051" y="523"/>
                  </a:cxn>
                  <a:cxn ang="0">
                    <a:pos x="1031" y="543"/>
                  </a:cxn>
                  <a:cxn ang="0">
                    <a:pos x="1004" y="563"/>
                  </a:cxn>
                  <a:cxn ang="0">
                    <a:pos x="969" y="570"/>
                  </a:cxn>
                  <a:cxn ang="0">
                    <a:pos x="915" y="570"/>
                  </a:cxn>
                  <a:cxn ang="0">
                    <a:pos x="95" y="237"/>
                  </a:cxn>
                </a:cxnLst>
                <a:rect l="0" t="0" r="r" b="b"/>
                <a:pathLst>
                  <a:path w="1064" h="570">
                    <a:moveTo>
                      <a:pt x="95" y="237"/>
                    </a:moveTo>
                    <a:lnTo>
                      <a:pt x="48" y="190"/>
                    </a:lnTo>
                    <a:lnTo>
                      <a:pt x="21" y="142"/>
                    </a:lnTo>
                    <a:lnTo>
                      <a:pt x="8" y="115"/>
                    </a:lnTo>
                    <a:lnTo>
                      <a:pt x="0" y="95"/>
                    </a:lnTo>
                    <a:lnTo>
                      <a:pt x="8" y="68"/>
                    </a:lnTo>
                    <a:lnTo>
                      <a:pt x="35" y="41"/>
                    </a:lnTo>
                    <a:lnTo>
                      <a:pt x="76" y="20"/>
                    </a:lnTo>
                    <a:lnTo>
                      <a:pt x="136" y="8"/>
                    </a:lnTo>
                    <a:lnTo>
                      <a:pt x="224" y="0"/>
                    </a:lnTo>
                    <a:lnTo>
                      <a:pt x="326" y="8"/>
                    </a:lnTo>
                    <a:lnTo>
                      <a:pt x="380" y="20"/>
                    </a:lnTo>
                    <a:lnTo>
                      <a:pt x="448" y="34"/>
                    </a:lnTo>
                    <a:lnTo>
                      <a:pt x="515" y="55"/>
                    </a:lnTo>
                    <a:lnTo>
                      <a:pt x="590" y="88"/>
                    </a:lnTo>
                    <a:lnTo>
                      <a:pt x="740" y="150"/>
                    </a:lnTo>
                    <a:lnTo>
                      <a:pt x="855" y="218"/>
                    </a:lnTo>
                    <a:lnTo>
                      <a:pt x="950" y="285"/>
                    </a:lnTo>
                    <a:lnTo>
                      <a:pt x="983" y="319"/>
                    </a:lnTo>
                    <a:lnTo>
                      <a:pt x="1010" y="352"/>
                    </a:lnTo>
                    <a:lnTo>
                      <a:pt x="1037" y="387"/>
                    </a:lnTo>
                    <a:lnTo>
                      <a:pt x="1051" y="420"/>
                    </a:lnTo>
                    <a:lnTo>
                      <a:pt x="1057" y="447"/>
                    </a:lnTo>
                    <a:lnTo>
                      <a:pt x="1064" y="475"/>
                    </a:lnTo>
                    <a:lnTo>
                      <a:pt x="1057" y="502"/>
                    </a:lnTo>
                    <a:lnTo>
                      <a:pt x="1051" y="523"/>
                    </a:lnTo>
                    <a:lnTo>
                      <a:pt x="1031" y="543"/>
                    </a:lnTo>
                    <a:lnTo>
                      <a:pt x="1004" y="563"/>
                    </a:lnTo>
                    <a:lnTo>
                      <a:pt x="969" y="570"/>
                    </a:lnTo>
                    <a:lnTo>
                      <a:pt x="915" y="570"/>
                    </a:lnTo>
                    <a:lnTo>
                      <a:pt x="95" y="237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2" name="Freeform 492"/>
              <p:cNvSpPr>
                <a:spLocks/>
              </p:cNvSpPr>
              <p:nvPr/>
            </p:nvSpPr>
            <p:spPr bwMode="auto">
              <a:xfrm>
                <a:off x="1160" y="2705"/>
                <a:ext cx="85" cy="47"/>
              </a:xfrm>
              <a:custGeom>
                <a:avLst/>
                <a:gdLst/>
                <a:ahLst/>
                <a:cxnLst>
                  <a:cxn ang="0">
                    <a:pos x="935" y="454"/>
                  </a:cxn>
                  <a:cxn ang="0">
                    <a:pos x="928" y="475"/>
                  </a:cxn>
                  <a:cxn ang="0">
                    <a:pos x="914" y="489"/>
                  </a:cxn>
                  <a:cxn ang="0">
                    <a:pos x="874" y="509"/>
                  </a:cxn>
                  <a:cxn ang="0">
                    <a:pos x="819" y="516"/>
                  </a:cxn>
                  <a:cxn ang="0">
                    <a:pos x="751" y="516"/>
                  </a:cxn>
                  <a:cxn ang="0">
                    <a:pos x="671" y="509"/>
                  </a:cxn>
                  <a:cxn ang="0">
                    <a:pos x="590" y="489"/>
                  </a:cxn>
                  <a:cxn ang="0">
                    <a:pos x="495" y="462"/>
                  </a:cxn>
                  <a:cxn ang="0">
                    <a:pos x="400" y="421"/>
                  </a:cxn>
                  <a:cxn ang="0">
                    <a:pos x="312" y="380"/>
                  </a:cxn>
                  <a:cxn ang="0">
                    <a:pos x="223" y="332"/>
                  </a:cxn>
                  <a:cxn ang="0">
                    <a:pos x="155" y="278"/>
                  </a:cxn>
                  <a:cxn ang="0">
                    <a:pos x="95" y="231"/>
                  </a:cxn>
                  <a:cxn ang="0">
                    <a:pos x="48" y="184"/>
                  </a:cxn>
                  <a:cxn ang="0">
                    <a:pos x="13" y="136"/>
                  </a:cxn>
                  <a:cxn ang="0">
                    <a:pos x="0" y="95"/>
                  </a:cxn>
                  <a:cxn ang="0">
                    <a:pos x="0" y="75"/>
                  </a:cxn>
                  <a:cxn ang="0">
                    <a:pos x="7" y="54"/>
                  </a:cxn>
                  <a:cxn ang="0">
                    <a:pos x="21" y="41"/>
                  </a:cxn>
                  <a:cxn ang="0">
                    <a:pos x="34" y="27"/>
                  </a:cxn>
                  <a:cxn ang="0">
                    <a:pos x="75" y="7"/>
                  </a:cxn>
                  <a:cxn ang="0">
                    <a:pos x="128" y="0"/>
                  </a:cxn>
                  <a:cxn ang="0">
                    <a:pos x="196" y="0"/>
                  </a:cxn>
                  <a:cxn ang="0">
                    <a:pos x="271" y="7"/>
                  </a:cxn>
                  <a:cxn ang="0">
                    <a:pos x="359" y="27"/>
                  </a:cxn>
                  <a:cxn ang="0">
                    <a:pos x="447" y="54"/>
                  </a:cxn>
                  <a:cxn ang="0">
                    <a:pos x="542" y="89"/>
                  </a:cxn>
                  <a:cxn ang="0">
                    <a:pos x="637" y="136"/>
                  </a:cxn>
                  <a:cxn ang="0">
                    <a:pos x="718" y="184"/>
                  </a:cxn>
                  <a:cxn ang="0">
                    <a:pos x="792" y="231"/>
                  </a:cxn>
                  <a:cxn ang="0">
                    <a:pos x="854" y="278"/>
                  </a:cxn>
                  <a:cxn ang="0">
                    <a:pos x="895" y="332"/>
                  </a:cxn>
                  <a:cxn ang="0">
                    <a:pos x="928" y="380"/>
                  </a:cxn>
                  <a:cxn ang="0">
                    <a:pos x="942" y="421"/>
                  </a:cxn>
                  <a:cxn ang="0">
                    <a:pos x="942" y="441"/>
                  </a:cxn>
                  <a:cxn ang="0">
                    <a:pos x="935" y="454"/>
                  </a:cxn>
                </a:cxnLst>
                <a:rect l="0" t="0" r="r" b="b"/>
                <a:pathLst>
                  <a:path w="942" h="516">
                    <a:moveTo>
                      <a:pt x="935" y="454"/>
                    </a:moveTo>
                    <a:lnTo>
                      <a:pt x="928" y="475"/>
                    </a:lnTo>
                    <a:lnTo>
                      <a:pt x="914" y="489"/>
                    </a:lnTo>
                    <a:lnTo>
                      <a:pt x="874" y="509"/>
                    </a:lnTo>
                    <a:lnTo>
                      <a:pt x="819" y="516"/>
                    </a:lnTo>
                    <a:lnTo>
                      <a:pt x="751" y="516"/>
                    </a:lnTo>
                    <a:lnTo>
                      <a:pt x="671" y="509"/>
                    </a:lnTo>
                    <a:lnTo>
                      <a:pt x="590" y="489"/>
                    </a:lnTo>
                    <a:lnTo>
                      <a:pt x="495" y="462"/>
                    </a:lnTo>
                    <a:lnTo>
                      <a:pt x="400" y="421"/>
                    </a:lnTo>
                    <a:lnTo>
                      <a:pt x="312" y="380"/>
                    </a:lnTo>
                    <a:lnTo>
                      <a:pt x="223" y="332"/>
                    </a:lnTo>
                    <a:lnTo>
                      <a:pt x="155" y="278"/>
                    </a:lnTo>
                    <a:lnTo>
                      <a:pt x="95" y="231"/>
                    </a:lnTo>
                    <a:lnTo>
                      <a:pt x="48" y="184"/>
                    </a:lnTo>
                    <a:lnTo>
                      <a:pt x="13" y="136"/>
                    </a:lnTo>
                    <a:lnTo>
                      <a:pt x="0" y="95"/>
                    </a:lnTo>
                    <a:lnTo>
                      <a:pt x="0" y="75"/>
                    </a:lnTo>
                    <a:lnTo>
                      <a:pt x="7" y="54"/>
                    </a:lnTo>
                    <a:lnTo>
                      <a:pt x="21" y="41"/>
                    </a:lnTo>
                    <a:lnTo>
                      <a:pt x="34" y="27"/>
                    </a:lnTo>
                    <a:lnTo>
                      <a:pt x="75" y="7"/>
                    </a:lnTo>
                    <a:lnTo>
                      <a:pt x="128" y="0"/>
                    </a:lnTo>
                    <a:lnTo>
                      <a:pt x="196" y="0"/>
                    </a:lnTo>
                    <a:lnTo>
                      <a:pt x="271" y="7"/>
                    </a:lnTo>
                    <a:lnTo>
                      <a:pt x="359" y="27"/>
                    </a:lnTo>
                    <a:lnTo>
                      <a:pt x="447" y="54"/>
                    </a:lnTo>
                    <a:lnTo>
                      <a:pt x="542" y="89"/>
                    </a:lnTo>
                    <a:lnTo>
                      <a:pt x="637" y="136"/>
                    </a:lnTo>
                    <a:lnTo>
                      <a:pt x="718" y="184"/>
                    </a:lnTo>
                    <a:lnTo>
                      <a:pt x="792" y="231"/>
                    </a:lnTo>
                    <a:lnTo>
                      <a:pt x="854" y="278"/>
                    </a:lnTo>
                    <a:lnTo>
                      <a:pt x="895" y="332"/>
                    </a:lnTo>
                    <a:lnTo>
                      <a:pt x="928" y="380"/>
                    </a:lnTo>
                    <a:lnTo>
                      <a:pt x="942" y="421"/>
                    </a:lnTo>
                    <a:lnTo>
                      <a:pt x="942" y="441"/>
                    </a:lnTo>
                    <a:lnTo>
                      <a:pt x="935" y="454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3" name="Freeform 493"/>
              <p:cNvSpPr>
                <a:spLocks noEditPoints="1"/>
              </p:cNvSpPr>
              <p:nvPr/>
            </p:nvSpPr>
            <p:spPr bwMode="auto">
              <a:xfrm>
                <a:off x="1143" y="2616"/>
                <a:ext cx="161" cy="134"/>
              </a:xfrm>
              <a:custGeom>
                <a:avLst/>
                <a:gdLst/>
                <a:ahLst/>
                <a:cxnLst>
                  <a:cxn ang="0">
                    <a:pos x="1707" y="1003"/>
                  </a:cxn>
                  <a:cxn ang="0">
                    <a:pos x="1720" y="806"/>
                  </a:cxn>
                  <a:cxn ang="0">
                    <a:pos x="1754" y="813"/>
                  </a:cxn>
                  <a:cxn ang="0">
                    <a:pos x="1774" y="785"/>
                  </a:cxn>
                  <a:cxn ang="0">
                    <a:pos x="1700" y="698"/>
                  </a:cxn>
                  <a:cxn ang="0">
                    <a:pos x="1577" y="433"/>
                  </a:cxn>
                  <a:cxn ang="0">
                    <a:pos x="1348" y="202"/>
                  </a:cxn>
                  <a:cxn ang="0">
                    <a:pos x="1035" y="54"/>
                  </a:cxn>
                  <a:cxn ang="0">
                    <a:pos x="703" y="0"/>
                  </a:cxn>
                  <a:cxn ang="0">
                    <a:pos x="406" y="60"/>
                  </a:cxn>
                  <a:cxn ang="0">
                    <a:pos x="229" y="107"/>
                  </a:cxn>
                  <a:cxn ang="0">
                    <a:pos x="216" y="142"/>
                  </a:cxn>
                  <a:cxn ang="0">
                    <a:pos x="175" y="202"/>
                  </a:cxn>
                  <a:cxn ang="0">
                    <a:pos x="60" y="365"/>
                  </a:cxn>
                  <a:cxn ang="0">
                    <a:pos x="39" y="412"/>
                  </a:cxn>
                  <a:cxn ang="0">
                    <a:pos x="0" y="637"/>
                  </a:cxn>
                  <a:cxn ang="0">
                    <a:pos x="6" y="745"/>
                  </a:cxn>
                  <a:cxn ang="0">
                    <a:pos x="53" y="880"/>
                  </a:cxn>
                  <a:cxn ang="0">
                    <a:pos x="128" y="1003"/>
                  </a:cxn>
                  <a:cxn ang="0">
                    <a:pos x="169" y="752"/>
                  </a:cxn>
                  <a:cxn ang="0">
                    <a:pos x="528" y="806"/>
                  </a:cxn>
                  <a:cxn ang="0">
                    <a:pos x="839" y="921"/>
                  </a:cxn>
                  <a:cxn ang="0">
                    <a:pos x="1097" y="1071"/>
                  </a:cxn>
                  <a:cxn ang="0">
                    <a:pos x="1361" y="1287"/>
                  </a:cxn>
                  <a:cxn ang="0">
                    <a:pos x="1218" y="1423"/>
                  </a:cxn>
                  <a:cxn ang="0">
                    <a:pos x="1212" y="1464"/>
                  </a:cxn>
                  <a:cxn ang="0">
                    <a:pos x="1443" y="1368"/>
                  </a:cxn>
                  <a:cxn ang="0">
                    <a:pos x="1476" y="1376"/>
                  </a:cxn>
                  <a:cxn ang="0">
                    <a:pos x="1490" y="1335"/>
                  </a:cxn>
                  <a:cxn ang="0">
                    <a:pos x="1632" y="1186"/>
                  </a:cxn>
                  <a:cxn ang="0">
                    <a:pos x="1693" y="1111"/>
                  </a:cxn>
                  <a:cxn ang="0">
                    <a:pos x="1700" y="1077"/>
                  </a:cxn>
                  <a:cxn ang="0">
                    <a:pos x="1002" y="420"/>
                  </a:cxn>
                  <a:cxn ang="0">
                    <a:pos x="1272" y="583"/>
                  </a:cxn>
                  <a:cxn ang="0">
                    <a:pos x="1422" y="779"/>
                  </a:cxn>
                  <a:cxn ang="0">
                    <a:pos x="1171" y="670"/>
                  </a:cxn>
                  <a:cxn ang="0">
                    <a:pos x="785" y="488"/>
                  </a:cxn>
                  <a:cxn ang="0">
                    <a:pos x="453" y="399"/>
                  </a:cxn>
                  <a:cxn ang="0">
                    <a:pos x="589" y="359"/>
                  </a:cxn>
                  <a:cxn ang="0">
                    <a:pos x="758" y="359"/>
                  </a:cxn>
                  <a:cxn ang="0">
                    <a:pos x="196" y="690"/>
                  </a:cxn>
                  <a:cxn ang="0">
                    <a:pos x="317" y="501"/>
                  </a:cxn>
                  <a:cxn ang="0">
                    <a:pos x="596" y="494"/>
                  </a:cxn>
                  <a:cxn ang="0">
                    <a:pos x="1008" y="649"/>
                  </a:cxn>
                  <a:cxn ang="0">
                    <a:pos x="1463" y="948"/>
                  </a:cxn>
                  <a:cxn ang="0">
                    <a:pos x="1429" y="1166"/>
                  </a:cxn>
                  <a:cxn ang="0">
                    <a:pos x="1218" y="1077"/>
                  </a:cxn>
                  <a:cxn ang="0">
                    <a:pos x="961" y="908"/>
                  </a:cxn>
                  <a:cxn ang="0">
                    <a:pos x="717" y="799"/>
                  </a:cxn>
                  <a:cxn ang="0">
                    <a:pos x="297" y="698"/>
                  </a:cxn>
                </a:cxnLst>
                <a:rect l="0" t="0" r="r" b="b"/>
                <a:pathLst>
                  <a:path w="1774" h="1477">
                    <a:moveTo>
                      <a:pt x="1693" y="1071"/>
                    </a:moveTo>
                    <a:lnTo>
                      <a:pt x="1686" y="1063"/>
                    </a:lnTo>
                    <a:lnTo>
                      <a:pt x="1707" y="1003"/>
                    </a:lnTo>
                    <a:lnTo>
                      <a:pt x="1720" y="935"/>
                    </a:lnTo>
                    <a:lnTo>
                      <a:pt x="1727" y="874"/>
                    </a:lnTo>
                    <a:lnTo>
                      <a:pt x="1720" y="806"/>
                    </a:lnTo>
                    <a:lnTo>
                      <a:pt x="1734" y="813"/>
                    </a:lnTo>
                    <a:lnTo>
                      <a:pt x="1740" y="813"/>
                    </a:lnTo>
                    <a:lnTo>
                      <a:pt x="1754" y="813"/>
                    </a:lnTo>
                    <a:lnTo>
                      <a:pt x="1760" y="806"/>
                    </a:lnTo>
                    <a:lnTo>
                      <a:pt x="1767" y="793"/>
                    </a:lnTo>
                    <a:lnTo>
                      <a:pt x="1774" y="785"/>
                    </a:lnTo>
                    <a:lnTo>
                      <a:pt x="1767" y="772"/>
                    </a:lnTo>
                    <a:lnTo>
                      <a:pt x="1767" y="758"/>
                    </a:lnTo>
                    <a:lnTo>
                      <a:pt x="1700" y="698"/>
                    </a:lnTo>
                    <a:lnTo>
                      <a:pt x="1672" y="610"/>
                    </a:lnTo>
                    <a:lnTo>
                      <a:pt x="1632" y="515"/>
                    </a:lnTo>
                    <a:lnTo>
                      <a:pt x="1577" y="433"/>
                    </a:lnTo>
                    <a:lnTo>
                      <a:pt x="1510" y="352"/>
                    </a:lnTo>
                    <a:lnTo>
                      <a:pt x="1435" y="270"/>
                    </a:lnTo>
                    <a:lnTo>
                      <a:pt x="1348" y="202"/>
                    </a:lnTo>
                    <a:lnTo>
                      <a:pt x="1253" y="142"/>
                    </a:lnTo>
                    <a:lnTo>
                      <a:pt x="1144" y="94"/>
                    </a:lnTo>
                    <a:lnTo>
                      <a:pt x="1035" y="54"/>
                    </a:lnTo>
                    <a:lnTo>
                      <a:pt x="921" y="19"/>
                    </a:lnTo>
                    <a:lnTo>
                      <a:pt x="812" y="6"/>
                    </a:lnTo>
                    <a:lnTo>
                      <a:pt x="703" y="0"/>
                    </a:lnTo>
                    <a:lnTo>
                      <a:pt x="602" y="13"/>
                    </a:lnTo>
                    <a:lnTo>
                      <a:pt x="501" y="27"/>
                    </a:lnTo>
                    <a:lnTo>
                      <a:pt x="406" y="60"/>
                    </a:lnTo>
                    <a:lnTo>
                      <a:pt x="317" y="101"/>
                    </a:lnTo>
                    <a:lnTo>
                      <a:pt x="243" y="101"/>
                    </a:lnTo>
                    <a:lnTo>
                      <a:pt x="229" y="107"/>
                    </a:lnTo>
                    <a:lnTo>
                      <a:pt x="223" y="114"/>
                    </a:lnTo>
                    <a:lnTo>
                      <a:pt x="216" y="128"/>
                    </a:lnTo>
                    <a:lnTo>
                      <a:pt x="216" y="142"/>
                    </a:lnTo>
                    <a:lnTo>
                      <a:pt x="216" y="155"/>
                    </a:lnTo>
                    <a:lnTo>
                      <a:pt x="229" y="161"/>
                    </a:lnTo>
                    <a:lnTo>
                      <a:pt x="175" y="202"/>
                    </a:lnTo>
                    <a:lnTo>
                      <a:pt x="134" y="257"/>
                    </a:lnTo>
                    <a:lnTo>
                      <a:pt x="94" y="311"/>
                    </a:lnTo>
                    <a:lnTo>
                      <a:pt x="60" y="365"/>
                    </a:lnTo>
                    <a:lnTo>
                      <a:pt x="39" y="379"/>
                    </a:lnTo>
                    <a:lnTo>
                      <a:pt x="33" y="399"/>
                    </a:lnTo>
                    <a:lnTo>
                      <a:pt x="39" y="412"/>
                    </a:lnTo>
                    <a:lnTo>
                      <a:pt x="20" y="488"/>
                    </a:lnTo>
                    <a:lnTo>
                      <a:pt x="6" y="562"/>
                    </a:lnTo>
                    <a:lnTo>
                      <a:pt x="0" y="637"/>
                    </a:lnTo>
                    <a:lnTo>
                      <a:pt x="6" y="711"/>
                    </a:lnTo>
                    <a:lnTo>
                      <a:pt x="0" y="731"/>
                    </a:lnTo>
                    <a:lnTo>
                      <a:pt x="6" y="745"/>
                    </a:lnTo>
                    <a:lnTo>
                      <a:pt x="13" y="752"/>
                    </a:lnTo>
                    <a:lnTo>
                      <a:pt x="26" y="820"/>
                    </a:lnTo>
                    <a:lnTo>
                      <a:pt x="53" y="880"/>
                    </a:lnTo>
                    <a:lnTo>
                      <a:pt x="80" y="948"/>
                    </a:lnTo>
                    <a:lnTo>
                      <a:pt x="115" y="1009"/>
                    </a:lnTo>
                    <a:lnTo>
                      <a:pt x="128" y="1003"/>
                    </a:lnTo>
                    <a:lnTo>
                      <a:pt x="134" y="929"/>
                    </a:lnTo>
                    <a:lnTo>
                      <a:pt x="148" y="847"/>
                    </a:lnTo>
                    <a:lnTo>
                      <a:pt x="169" y="752"/>
                    </a:lnTo>
                    <a:lnTo>
                      <a:pt x="270" y="758"/>
                    </a:lnTo>
                    <a:lnTo>
                      <a:pt x="392" y="772"/>
                    </a:lnTo>
                    <a:lnTo>
                      <a:pt x="528" y="806"/>
                    </a:lnTo>
                    <a:lnTo>
                      <a:pt x="684" y="853"/>
                    </a:lnTo>
                    <a:lnTo>
                      <a:pt x="758" y="880"/>
                    </a:lnTo>
                    <a:lnTo>
                      <a:pt x="839" y="921"/>
                    </a:lnTo>
                    <a:lnTo>
                      <a:pt x="927" y="962"/>
                    </a:lnTo>
                    <a:lnTo>
                      <a:pt x="1016" y="1009"/>
                    </a:lnTo>
                    <a:lnTo>
                      <a:pt x="1097" y="1071"/>
                    </a:lnTo>
                    <a:lnTo>
                      <a:pt x="1185" y="1131"/>
                    </a:lnTo>
                    <a:lnTo>
                      <a:pt x="1272" y="1206"/>
                    </a:lnTo>
                    <a:lnTo>
                      <a:pt x="1361" y="1287"/>
                    </a:lnTo>
                    <a:lnTo>
                      <a:pt x="1321" y="1335"/>
                    </a:lnTo>
                    <a:lnTo>
                      <a:pt x="1272" y="1382"/>
                    </a:lnTo>
                    <a:lnTo>
                      <a:pt x="1218" y="1423"/>
                    </a:lnTo>
                    <a:lnTo>
                      <a:pt x="1158" y="1457"/>
                    </a:lnTo>
                    <a:lnTo>
                      <a:pt x="1131" y="1477"/>
                    </a:lnTo>
                    <a:lnTo>
                      <a:pt x="1212" y="1464"/>
                    </a:lnTo>
                    <a:lnTo>
                      <a:pt x="1293" y="1436"/>
                    </a:lnTo>
                    <a:lnTo>
                      <a:pt x="1375" y="1409"/>
                    </a:lnTo>
                    <a:lnTo>
                      <a:pt x="1443" y="1368"/>
                    </a:lnTo>
                    <a:lnTo>
                      <a:pt x="1449" y="1376"/>
                    </a:lnTo>
                    <a:lnTo>
                      <a:pt x="1463" y="1376"/>
                    </a:lnTo>
                    <a:lnTo>
                      <a:pt x="1476" y="1376"/>
                    </a:lnTo>
                    <a:lnTo>
                      <a:pt x="1482" y="1368"/>
                    </a:lnTo>
                    <a:lnTo>
                      <a:pt x="1490" y="1349"/>
                    </a:lnTo>
                    <a:lnTo>
                      <a:pt x="1490" y="1335"/>
                    </a:lnTo>
                    <a:lnTo>
                      <a:pt x="1544" y="1287"/>
                    </a:lnTo>
                    <a:lnTo>
                      <a:pt x="1591" y="1240"/>
                    </a:lnTo>
                    <a:lnTo>
                      <a:pt x="1632" y="1186"/>
                    </a:lnTo>
                    <a:lnTo>
                      <a:pt x="1666" y="1125"/>
                    </a:lnTo>
                    <a:lnTo>
                      <a:pt x="1680" y="1118"/>
                    </a:lnTo>
                    <a:lnTo>
                      <a:pt x="1693" y="1111"/>
                    </a:lnTo>
                    <a:lnTo>
                      <a:pt x="1700" y="1104"/>
                    </a:lnTo>
                    <a:lnTo>
                      <a:pt x="1700" y="1090"/>
                    </a:lnTo>
                    <a:lnTo>
                      <a:pt x="1700" y="1077"/>
                    </a:lnTo>
                    <a:lnTo>
                      <a:pt x="1693" y="1071"/>
                    </a:lnTo>
                    <a:close/>
                    <a:moveTo>
                      <a:pt x="886" y="385"/>
                    </a:moveTo>
                    <a:lnTo>
                      <a:pt x="1002" y="420"/>
                    </a:lnTo>
                    <a:lnTo>
                      <a:pt x="1111" y="467"/>
                    </a:lnTo>
                    <a:lnTo>
                      <a:pt x="1198" y="521"/>
                    </a:lnTo>
                    <a:lnTo>
                      <a:pt x="1272" y="583"/>
                    </a:lnTo>
                    <a:lnTo>
                      <a:pt x="1334" y="643"/>
                    </a:lnTo>
                    <a:lnTo>
                      <a:pt x="1388" y="711"/>
                    </a:lnTo>
                    <a:lnTo>
                      <a:pt x="1422" y="779"/>
                    </a:lnTo>
                    <a:lnTo>
                      <a:pt x="1449" y="853"/>
                    </a:lnTo>
                    <a:lnTo>
                      <a:pt x="1313" y="752"/>
                    </a:lnTo>
                    <a:lnTo>
                      <a:pt x="1171" y="670"/>
                    </a:lnTo>
                    <a:lnTo>
                      <a:pt x="1043" y="596"/>
                    </a:lnTo>
                    <a:lnTo>
                      <a:pt x="913" y="535"/>
                    </a:lnTo>
                    <a:lnTo>
                      <a:pt x="785" y="488"/>
                    </a:lnTo>
                    <a:lnTo>
                      <a:pt x="670" y="447"/>
                    </a:lnTo>
                    <a:lnTo>
                      <a:pt x="561" y="420"/>
                    </a:lnTo>
                    <a:lnTo>
                      <a:pt x="453" y="399"/>
                    </a:lnTo>
                    <a:lnTo>
                      <a:pt x="501" y="379"/>
                    </a:lnTo>
                    <a:lnTo>
                      <a:pt x="542" y="365"/>
                    </a:lnTo>
                    <a:lnTo>
                      <a:pt x="589" y="359"/>
                    </a:lnTo>
                    <a:lnTo>
                      <a:pt x="643" y="352"/>
                    </a:lnTo>
                    <a:lnTo>
                      <a:pt x="697" y="352"/>
                    </a:lnTo>
                    <a:lnTo>
                      <a:pt x="758" y="359"/>
                    </a:lnTo>
                    <a:lnTo>
                      <a:pt x="819" y="372"/>
                    </a:lnTo>
                    <a:lnTo>
                      <a:pt x="886" y="385"/>
                    </a:lnTo>
                    <a:close/>
                    <a:moveTo>
                      <a:pt x="196" y="690"/>
                    </a:moveTo>
                    <a:lnTo>
                      <a:pt x="223" y="623"/>
                    </a:lnTo>
                    <a:lnTo>
                      <a:pt x="264" y="562"/>
                    </a:lnTo>
                    <a:lnTo>
                      <a:pt x="317" y="501"/>
                    </a:lnTo>
                    <a:lnTo>
                      <a:pt x="371" y="447"/>
                    </a:lnTo>
                    <a:lnTo>
                      <a:pt x="480" y="467"/>
                    </a:lnTo>
                    <a:lnTo>
                      <a:pt x="596" y="494"/>
                    </a:lnTo>
                    <a:lnTo>
                      <a:pt x="724" y="535"/>
                    </a:lnTo>
                    <a:lnTo>
                      <a:pt x="866" y="583"/>
                    </a:lnTo>
                    <a:lnTo>
                      <a:pt x="1008" y="649"/>
                    </a:lnTo>
                    <a:lnTo>
                      <a:pt x="1158" y="731"/>
                    </a:lnTo>
                    <a:lnTo>
                      <a:pt x="1307" y="826"/>
                    </a:lnTo>
                    <a:lnTo>
                      <a:pt x="1463" y="948"/>
                    </a:lnTo>
                    <a:lnTo>
                      <a:pt x="1463" y="1016"/>
                    </a:lnTo>
                    <a:lnTo>
                      <a:pt x="1449" y="1090"/>
                    </a:lnTo>
                    <a:lnTo>
                      <a:pt x="1429" y="1166"/>
                    </a:lnTo>
                    <a:lnTo>
                      <a:pt x="1395" y="1233"/>
                    </a:lnTo>
                    <a:lnTo>
                      <a:pt x="1307" y="1152"/>
                    </a:lnTo>
                    <a:lnTo>
                      <a:pt x="1218" y="1077"/>
                    </a:lnTo>
                    <a:lnTo>
                      <a:pt x="1131" y="1016"/>
                    </a:lnTo>
                    <a:lnTo>
                      <a:pt x="1049" y="962"/>
                    </a:lnTo>
                    <a:lnTo>
                      <a:pt x="961" y="908"/>
                    </a:lnTo>
                    <a:lnTo>
                      <a:pt x="880" y="867"/>
                    </a:lnTo>
                    <a:lnTo>
                      <a:pt x="792" y="826"/>
                    </a:lnTo>
                    <a:lnTo>
                      <a:pt x="717" y="799"/>
                    </a:lnTo>
                    <a:lnTo>
                      <a:pt x="561" y="752"/>
                    </a:lnTo>
                    <a:lnTo>
                      <a:pt x="419" y="717"/>
                    </a:lnTo>
                    <a:lnTo>
                      <a:pt x="297" y="698"/>
                    </a:lnTo>
                    <a:lnTo>
                      <a:pt x="196" y="690"/>
                    </a:lnTo>
                    <a:close/>
                  </a:path>
                </a:pathLst>
              </a:custGeom>
              <a:solidFill>
                <a:srgbClr val="4FC6D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4" name="Freeform 494"/>
              <p:cNvSpPr>
                <a:spLocks/>
              </p:cNvSpPr>
              <p:nvPr/>
            </p:nvSpPr>
            <p:spPr bwMode="auto">
              <a:xfrm>
                <a:off x="1213" y="2604"/>
                <a:ext cx="66" cy="39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33" y="61"/>
                  </a:cxn>
                  <a:cxn ang="0">
                    <a:pos x="6" y="109"/>
                  </a:cxn>
                  <a:cxn ang="0">
                    <a:pos x="0" y="123"/>
                  </a:cxn>
                  <a:cxn ang="0">
                    <a:pos x="0" y="129"/>
                  </a:cxn>
                  <a:cxn ang="0">
                    <a:pos x="60" y="129"/>
                  </a:cxn>
                  <a:cxn ang="0">
                    <a:pos x="114" y="136"/>
                  </a:cxn>
                  <a:cxn ang="0">
                    <a:pos x="196" y="156"/>
                  </a:cxn>
                  <a:cxn ang="0">
                    <a:pos x="291" y="189"/>
                  </a:cxn>
                  <a:cxn ang="0">
                    <a:pos x="406" y="244"/>
                  </a:cxn>
                  <a:cxn ang="0">
                    <a:pos x="534" y="319"/>
                  </a:cxn>
                  <a:cxn ang="0">
                    <a:pos x="609" y="366"/>
                  </a:cxn>
                  <a:cxn ang="0">
                    <a:pos x="684" y="420"/>
                  </a:cxn>
                  <a:cxn ang="0">
                    <a:pos x="703" y="360"/>
                  </a:cxn>
                  <a:cxn ang="0">
                    <a:pos x="717" y="319"/>
                  </a:cxn>
                  <a:cxn ang="0">
                    <a:pos x="724" y="298"/>
                  </a:cxn>
                  <a:cxn ang="0">
                    <a:pos x="717" y="284"/>
                  </a:cxn>
                  <a:cxn ang="0">
                    <a:pos x="703" y="265"/>
                  </a:cxn>
                  <a:cxn ang="0">
                    <a:pos x="670" y="230"/>
                  </a:cxn>
                  <a:cxn ang="0">
                    <a:pos x="623" y="189"/>
                  </a:cxn>
                  <a:cxn ang="0">
                    <a:pos x="548" y="142"/>
                  </a:cxn>
                  <a:cxn ang="0">
                    <a:pos x="460" y="88"/>
                  </a:cxn>
                  <a:cxn ang="0">
                    <a:pos x="352" y="47"/>
                  </a:cxn>
                  <a:cxn ang="0">
                    <a:pos x="291" y="27"/>
                  </a:cxn>
                  <a:cxn ang="0">
                    <a:pos x="223" y="14"/>
                  </a:cxn>
                  <a:cxn ang="0">
                    <a:pos x="155" y="7"/>
                  </a:cxn>
                  <a:cxn ang="0">
                    <a:pos x="81" y="0"/>
                  </a:cxn>
                </a:cxnLst>
                <a:rect l="0" t="0" r="r" b="b"/>
                <a:pathLst>
                  <a:path w="724" h="420">
                    <a:moveTo>
                      <a:pt x="81" y="0"/>
                    </a:moveTo>
                    <a:lnTo>
                      <a:pt x="33" y="61"/>
                    </a:lnTo>
                    <a:lnTo>
                      <a:pt x="6" y="109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60" y="129"/>
                    </a:lnTo>
                    <a:lnTo>
                      <a:pt x="114" y="136"/>
                    </a:lnTo>
                    <a:lnTo>
                      <a:pt x="196" y="156"/>
                    </a:lnTo>
                    <a:lnTo>
                      <a:pt x="291" y="189"/>
                    </a:lnTo>
                    <a:lnTo>
                      <a:pt x="406" y="244"/>
                    </a:lnTo>
                    <a:lnTo>
                      <a:pt x="534" y="319"/>
                    </a:lnTo>
                    <a:lnTo>
                      <a:pt x="609" y="366"/>
                    </a:lnTo>
                    <a:lnTo>
                      <a:pt x="684" y="420"/>
                    </a:lnTo>
                    <a:lnTo>
                      <a:pt x="703" y="360"/>
                    </a:lnTo>
                    <a:lnTo>
                      <a:pt x="717" y="319"/>
                    </a:lnTo>
                    <a:lnTo>
                      <a:pt x="724" y="298"/>
                    </a:lnTo>
                    <a:lnTo>
                      <a:pt x="717" y="284"/>
                    </a:lnTo>
                    <a:lnTo>
                      <a:pt x="703" y="265"/>
                    </a:lnTo>
                    <a:lnTo>
                      <a:pt x="670" y="230"/>
                    </a:lnTo>
                    <a:lnTo>
                      <a:pt x="623" y="189"/>
                    </a:lnTo>
                    <a:lnTo>
                      <a:pt x="548" y="142"/>
                    </a:lnTo>
                    <a:lnTo>
                      <a:pt x="460" y="88"/>
                    </a:lnTo>
                    <a:lnTo>
                      <a:pt x="352" y="47"/>
                    </a:lnTo>
                    <a:lnTo>
                      <a:pt x="291" y="27"/>
                    </a:lnTo>
                    <a:lnTo>
                      <a:pt x="223" y="14"/>
                    </a:lnTo>
                    <a:lnTo>
                      <a:pt x="155" y="7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5" name="Freeform 495"/>
              <p:cNvSpPr>
                <a:spLocks/>
              </p:cNvSpPr>
              <p:nvPr/>
            </p:nvSpPr>
            <p:spPr bwMode="auto">
              <a:xfrm>
                <a:off x="1161" y="2627"/>
                <a:ext cx="142" cy="64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1" y="7"/>
                  </a:cxn>
                  <a:cxn ang="0">
                    <a:pos x="8" y="13"/>
                  </a:cxn>
                  <a:cxn ang="0">
                    <a:pos x="8" y="27"/>
                  </a:cxn>
                  <a:cxn ang="0">
                    <a:pos x="0" y="34"/>
                  </a:cxn>
                  <a:cxn ang="0">
                    <a:pos x="8" y="48"/>
                  </a:cxn>
                  <a:cxn ang="0">
                    <a:pos x="14" y="54"/>
                  </a:cxn>
                  <a:cxn ang="0">
                    <a:pos x="21" y="61"/>
                  </a:cxn>
                  <a:cxn ang="0">
                    <a:pos x="35" y="61"/>
                  </a:cxn>
                  <a:cxn ang="0">
                    <a:pos x="75" y="61"/>
                  </a:cxn>
                  <a:cxn ang="0">
                    <a:pos x="169" y="61"/>
                  </a:cxn>
                  <a:cxn ang="0">
                    <a:pos x="326" y="75"/>
                  </a:cxn>
                  <a:cxn ang="0">
                    <a:pos x="414" y="89"/>
                  </a:cxn>
                  <a:cxn ang="0">
                    <a:pos x="515" y="108"/>
                  </a:cxn>
                  <a:cxn ang="0">
                    <a:pos x="624" y="143"/>
                  </a:cxn>
                  <a:cxn ang="0">
                    <a:pos x="738" y="184"/>
                  </a:cxn>
                  <a:cxn ang="0">
                    <a:pos x="861" y="231"/>
                  </a:cxn>
                  <a:cxn ang="0">
                    <a:pos x="989" y="299"/>
                  </a:cxn>
                  <a:cxn ang="0">
                    <a:pos x="1119" y="373"/>
                  </a:cxn>
                  <a:cxn ang="0">
                    <a:pos x="1247" y="468"/>
                  </a:cxn>
                  <a:cxn ang="0">
                    <a:pos x="1383" y="577"/>
                  </a:cxn>
                  <a:cxn ang="0">
                    <a:pos x="1511" y="705"/>
                  </a:cxn>
                  <a:cxn ang="0">
                    <a:pos x="1518" y="712"/>
                  </a:cxn>
                  <a:cxn ang="0">
                    <a:pos x="1532" y="712"/>
                  </a:cxn>
                  <a:cxn ang="0">
                    <a:pos x="1545" y="712"/>
                  </a:cxn>
                  <a:cxn ang="0">
                    <a:pos x="1552" y="705"/>
                  </a:cxn>
                  <a:cxn ang="0">
                    <a:pos x="1558" y="692"/>
                  </a:cxn>
                  <a:cxn ang="0">
                    <a:pos x="1565" y="678"/>
                  </a:cxn>
                  <a:cxn ang="0">
                    <a:pos x="1558" y="672"/>
                  </a:cxn>
                  <a:cxn ang="0">
                    <a:pos x="1552" y="658"/>
                  </a:cxn>
                  <a:cxn ang="0">
                    <a:pos x="1416" y="528"/>
                  </a:cxn>
                  <a:cxn ang="0">
                    <a:pos x="1280" y="414"/>
                  </a:cxn>
                  <a:cxn ang="0">
                    <a:pos x="1146" y="318"/>
                  </a:cxn>
                  <a:cxn ang="0">
                    <a:pos x="1016" y="244"/>
                  </a:cxn>
                  <a:cxn ang="0">
                    <a:pos x="888" y="176"/>
                  </a:cxn>
                  <a:cxn ang="0">
                    <a:pos x="759" y="122"/>
                  </a:cxn>
                  <a:cxn ang="0">
                    <a:pos x="637" y="81"/>
                  </a:cxn>
                  <a:cxn ang="0">
                    <a:pos x="529" y="48"/>
                  </a:cxn>
                  <a:cxn ang="0">
                    <a:pos x="420" y="27"/>
                  </a:cxn>
                  <a:cxn ang="0">
                    <a:pos x="326" y="13"/>
                  </a:cxn>
                  <a:cxn ang="0">
                    <a:pos x="245" y="7"/>
                  </a:cxn>
                  <a:cxn ang="0">
                    <a:pos x="169" y="0"/>
                  </a:cxn>
                  <a:cxn ang="0">
                    <a:pos x="68" y="0"/>
                  </a:cxn>
                  <a:cxn ang="0">
                    <a:pos x="27" y="0"/>
                  </a:cxn>
                </a:cxnLst>
                <a:rect l="0" t="0" r="r" b="b"/>
                <a:pathLst>
                  <a:path w="1565" h="712">
                    <a:moveTo>
                      <a:pt x="27" y="0"/>
                    </a:moveTo>
                    <a:lnTo>
                      <a:pt x="21" y="7"/>
                    </a:lnTo>
                    <a:lnTo>
                      <a:pt x="8" y="13"/>
                    </a:lnTo>
                    <a:lnTo>
                      <a:pt x="8" y="27"/>
                    </a:lnTo>
                    <a:lnTo>
                      <a:pt x="0" y="34"/>
                    </a:lnTo>
                    <a:lnTo>
                      <a:pt x="8" y="48"/>
                    </a:lnTo>
                    <a:lnTo>
                      <a:pt x="14" y="54"/>
                    </a:lnTo>
                    <a:lnTo>
                      <a:pt x="21" y="61"/>
                    </a:lnTo>
                    <a:lnTo>
                      <a:pt x="35" y="61"/>
                    </a:lnTo>
                    <a:lnTo>
                      <a:pt x="75" y="61"/>
                    </a:lnTo>
                    <a:lnTo>
                      <a:pt x="169" y="61"/>
                    </a:lnTo>
                    <a:lnTo>
                      <a:pt x="326" y="75"/>
                    </a:lnTo>
                    <a:lnTo>
                      <a:pt x="414" y="89"/>
                    </a:lnTo>
                    <a:lnTo>
                      <a:pt x="515" y="108"/>
                    </a:lnTo>
                    <a:lnTo>
                      <a:pt x="624" y="143"/>
                    </a:lnTo>
                    <a:lnTo>
                      <a:pt x="738" y="184"/>
                    </a:lnTo>
                    <a:lnTo>
                      <a:pt x="861" y="231"/>
                    </a:lnTo>
                    <a:lnTo>
                      <a:pt x="989" y="299"/>
                    </a:lnTo>
                    <a:lnTo>
                      <a:pt x="1119" y="373"/>
                    </a:lnTo>
                    <a:lnTo>
                      <a:pt x="1247" y="468"/>
                    </a:lnTo>
                    <a:lnTo>
                      <a:pt x="1383" y="577"/>
                    </a:lnTo>
                    <a:lnTo>
                      <a:pt x="1511" y="705"/>
                    </a:lnTo>
                    <a:lnTo>
                      <a:pt x="1518" y="712"/>
                    </a:lnTo>
                    <a:lnTo>
                      <a:pt x="1532" y="712"/>
                    </a:lnTo>
                    <a:lnTo>
                      <a:pt x="1545" y="712"/>
                    </a:lnTo>
                    <a:lnTo>
                      <a:pt x="1552" y="705"/>
                    </a:lnTo>
                    <a:lnTo>
                      <a:pt x="1558" y="692"/>
                    </a:lnTo>
                    <a:lnTo>
                      <a:pt x="1565" y="678"/>
                    </a:lnTo>
                    <a:lnTo>
                      <a:pt x="1558" y="672"/>
                    </a:lnTo>
                    <a:lnTo>
                      <a:pt x="1552" y="658"/>
                    </a:lnTo>
                    <a:lnTo>
                      <a:pt x="1416" y="528"/>
                    </a:lnTo>
                    <a:lnTo>
                      <a:pt x="1280" y="414"/>
                    </a:lnTo>
                    <a:lnTo>
                      <a:pt x="1146" y="318"/>
                    </a:lnTo>
                    <a:lnTo>
                      <a:pt x="1016" y="244"/>
                    </a:lnTo>
                    <a:lnTo>
                      <a:pt x="888" y="176"/>
                    </a:lnTo>
                    <a:lnTo>
                      <a:pt x="759" y="122"/>
                    </a:lnTo>
                    <a:lnTo>
                      <a:pt x="637" y="81"/>
                    </a:lnTo>
                    <a:lnTo>
                      <a:pt x="529" y="48"/>
                    </a:lnTo>
                    <a:lnTo>
                      <a:pt x="420" y="27"/>
                    </a:lnTo>
                    <a:lnTo>
                      <a:pt x="326" y="13"/>
                    </a:lnTo>
                    <a:lnTo>
                      <a:pt x="245" y="7"/>
                    </a:lnTo>
                    <a:lnTo>
                      <a:pt x="169" y="0"/>
                    </a:lnTo>
                    <a:lnTo>
                      <a:pt x="68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FC6D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6" name="Freeform 496"/>
              <p:cNvSpPr>
                <a:spLocks/>
              </p:cNvSpPr>
              <p:nvPr/>
            </p:nvSpPr>
            <p:spPr bwMode="auto">
              <a:xfrm>
                <a:off x="1145" y="2651"/>
                <a:ext cx="151" cy="69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1" y="7"/>
                  </a:cxn>
                  <a:cxn ang="0">
                    <a:pos x="7" y="14"/>
                  </a:cxn>
                  <a:cxn ang="0">
                    <a:pos x="0" y="21"/>
                  </a:cxn>
                  <a:cxn ang="0">
                    <a:pos x="0" y="35"/>
                  </a:cxn>
                  <a:cxn ang="0">
                    <a:pos x="7" y="48"/>
                  </a:cxn>
                  <a:cxn ang="0">
                    <a:pos x="13" y="54"/>
                  </a:cxn>
                  <a:cxn ang="0">
                    <a:pos x="21" y="62"/>
                  </a:cxn>
                  <a:cxn ang="0">
                    <a:pos x="34" y="62"/>
                  </a:cxn>
                  <a:cxn ang="0">
                    <a:pos x="75" y="62"/>
                  </a:cxn>
                  <a:cxn ang="0">
                    <a:pos x="176" y="62"/>
                  </a:cxn>
                  <a:cxn ang="0">
                    <a:pos x="339" y="82"/>
                  </a:cxn>
                  <a:cxn ang="0">
                    <a:pos x="440" y="95"/>
                  </a:cxn>
                  <a:cxn ang="0">
                    <a:pos x="543" y="122"/>
                  </a:cxn>
                  <a:cxn ang="0">
                    <a:pos x="664" y="157"/>
                  </a:cxn>
                  <a:cxn ang="0">
                    <a:pos x="786" y="198"/>
                  </a:cxn>
                  <a:cxn ang="0">
                    <a:pos x="914" y="258"/>
                  </a:cxn>
                  <a:cxn ang="0">
                    <a:pos x="1050" y="326"/>
                  </a:cxn>
                  <a:cxn ang="0">
                    <a:pos x="1186" y="408"/>
                  </a:cxn>
                  <a:cxn ang="0">
                    <a:pos x="1328" y="503"/>
                  </a:cxn>
                  <a:cxn ang="0">
                    <a:pos x="1470" y="618"/>
                  </a:cxn>
                  <a:cxn ang="0">
                    <a:pos x="1613" y="746"/>
                  </a:cxn>
                  <a:cxn ang="0">
                    <a:pos x="1627" y="754"/>
                  </a:cxn>
                  <a:cxn ang="0">
                    <a:pos x="1633" y="760"/>
                  </a:cxn>
                  <a:cxn ang="0">
                    <a:pos x="1646" y="754"/>
                  </a:cxn>
                  <a:cxn ang="0">
                    <a:pos x="1660" y="746"/>
                  </a:cxn>
                  <a:cxn ang="0">
                    <a:pos x="1667" y="740"/>
                  </a:cxn>
                  <a:cxn ang="0">
                    <a:pos x="1667" y="726"/>
                  </a:cxn>
                  <a:cxn ang="0">
                    <a:pos x="1667" y="713"/>
                  </a:cxn>
                  <a:cxn ang="0">
                    <a:pos x="1654" y="705"/>
                  </a:cxn>
                  <a:cxn ang="0">
                    <a:pos x="1511" y="570"/>
                  </a:cxn>
                  <a:cxn ang="0">
                    <a:pos x="1362" y="448"/>
                  </a:cxn>
                  <a:cxn ang="0">
                    <a:pos x="1219" y="353"/>
                  </a:cxn>
                  <a:cxn ang="0">
                    <a:pos x="1077" y="264"/>
                  </a:cxn>
                  <a:cxn ang="0">
                    <a:pos x="935" y="198"/>
                  </a:cxn>
                  <a:cxn ang="0">
                    <a:pos x="807" y="143"/>
                  </a:cxn>
                  <a:cxn ang="0">
                    <a:pos x="677" y="95"/>
                  </a:cxn>
                  <a:cxn ang="0">
                    <a:pos x="556" y="62"/>
                  </a:cxn>
                  <a:cxn ang="0">
                    <a:pos x="448" y="35"/>
                  </a:cxn>
                  <a:cxn ang="0">
                    <a:pos x="345" y="21"/>
                  </a:cxn>
                  <a:cxn ang="0">
                    <a:pos x="258" y="7"/>
                  </a:cxn>
                  <a:cxn ang="0">
                    <a:pos x="176" y="0"/>
                  </a:cxn>
                  <a:cxn ang="0">
                    <a:pos x="68" y="0"/>
                  </a:cxn>
                  <a:cxn ang="0">
                    <a:pos x="27" y="0"/>
                  </a:cxn>
                </a:cxnLst>
                <a:rect l="0" t="0" r="r" b="b"/>
                <a:pathLst>
                  <a:path w="1667" h="760">
                    <a:moveTo>
                      <a:pt x="27" y="0"/>
                    </a:moveTo>
                    <a:lnTo>
                      <a:pt x="21" y="7"/>
                    </a:lnTo>
                    <a:lnTo>
                      <a:pt x="7" y="14"/>
                    </a:lnTo>
                    <a:lnTo>
                      <a:pt x="0" y="21"/>
                    </a:lnTo>
                    <a:lnTo>
                      <a:pt x="0" y="35"/>
                    </a:lnTo>
                    <a:lnTo>
                      <a:pt x="7" y="48"/>
                    </a:lnTo>
                    <a:lnTo>
                      <a:pt x="13" y="54"/>
                    </a:lnTo>
                    <a:lnTo>
                      <a:pt x="21" y="62"/>
                    </a:lnTo>
                    <a:lnTo>
                      <a:pt x="34" y="62"/>
                    </a:lnTo>
                    <a:lnTo>
                      <a:pt x="75" y="62"/>
                    </a:lnTo>
                    <a:lnTo>
                      <a:pt x="176" y="62"/>
                    </a:lnTo>
                    <a:lnTo>
                      <a:pt x="339" y="82"/>
                    </a:lnTo>
                    <a:lnTo>
                      <a:pt x="440" y="95"/>
                    </a:lnTo>
                    <a:lnTo>
                      <a:pt x="543" y="122"/>
                    </a:lnTo>
                    <a:lnTo>
                      <a:pt x="664" y="157"/>
                    </a:lnTo>
                    <a:lnTo>
                      <a:pt x="786" y="198"/>
                    </a:lnTo>
                    <a:lnTo>
                      <a:pt x="914" y="258"/>
                    </a:lnTo>
                    <a:lnTo>
                      <a:pt x="1050" y="326"/>
                    </a:lnTo>
                    <a:lnTo>
                      <a:pt x="1186" y="408"/>
                    </a:lnTo>
                    <a:lnTo>
                      <a:pt x="1328" y="503"/>
                    </a:lnTo>
                    <a:lnTo>
                      <a:pt x="1470" y="618"/>
                    </a:lnTo>
                    <a:lnTo>
                      <a:pt x="1613" y="746"/>
                    </a:lnTo>
                    <a:lnTo>
                      <a:pt x="1627" y="754"/>
                    </a:lnTo>
                    <a:lnTo>
                      <a:pt x="1633" y="760"/>
                    </a:lnTo>
                    <a:lnTo>
                      <a:pt x="1646" y="754"/>
                    </a:lnTo>
                    <a:lnTo>
                      <a:pt x="1660" y="746"/>
                    </a:lnTo>
                    <a:lnTo>
                      <a:pt x="1667" y="740"/>
                    </a:lnTo>
                    <a:lnTo>
                      <a:pt x="1667" y="726"/>
                    </a:lnTo>
                    <a:lnTo>
                      <a:pt x="1667" y="713"/>
                    </a:lnTo>
                    <a:lnTo>
                      <a:pt x="1654" y="705"/>
                    </a:lnTo>
                    <a:lnTo>
                      <a:pt x="1511" y="570"/>
                    </a:lnTo>
                    <a:lnTo>
                      <a:pt x="1362" y="448"/>
                    </a:lnTo>
                    <a:lnTo>
                      <a:pt x="1219" y="353"/>
                    </a:lnTo>
                    <a:lnTo>
                      <a:pt x="1077" y="264"/>
                    </a:lnTo>
                    <a:lnTo>
                      <a:pt x="935" y="198"/>
                    </a:lnTo>
                    <a:lnTo>
                      <a:pt x="807" y="143"/>
                    </a:lnTo>
                    <a:lnTo>
                      <a:pt x="677" y="95"/>
                    </a:lnTo>
                    <a:lnTo>
                      <a:pt x="556" y="62"/>
                    </a:lnTo>
                    <a:lnTo>
                      <a:pt x="448" y="35"/>
                    </a:lnTo>
                    <a:lnTo>
                      <a:pt x="345" y="21"/>
                    </a:lnTo>
                    <a:lnTo>
                      <a:pt x="258" y="7"/>
                    </a:lnTo>
                    <a:lnTo>
                      <a:pt x="176" y="0"/>
                    </a:lnTo>
                    <a:lnTo>
                      <a:pt x="68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4FC6D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7" name="Freeform 497"/>
              <p:cNvSpPr>
                <a:spLocks/>
              </p:cNvSpPr>
              <p:nvPr/>
            </p:nvSpPr>
            <p:spPr bwMode="auto">
              <a:xfrm>
                <a:off x="1142" y="2680"/>
                <a:ext cx="135" cy="62"/>
              </a:xfrm>
              <a:custGeom>
                <a:avLst/>
                <a:gdLst/>
                <a:ahLst/>
                <a:cxnLst>
                  <a:cxn ang="0">
                    <a:pos x="28" y="6"/>
                  </a:cxn>
                  <a:cxn ang="0">
                    <a:pos x="14" y="6"/>
                  </a:cxn>
                  <a:cxn ang="0">
                    <a:pos x="8" y="14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8" y="61"/>
                  </a:cxn>
                  <a:cxn ang="0">
                    <a:pos x="21" y="61"/>
                  </a:cxn>
                  <a:cxn ang="0">
                    <a:pos x="28" y="61"/>
                  </a:cxn>
                  <a:cxn ang="0">
                    <a:pos x="68" y="61"/>
                  </a:cxn>
                  <a:cxn ang="0">
                    <a:pos x="163" y="61"/>
                  </a:cxn>
                  <a:cxn ang="0">
                    <a:pos x="305" y="68"/>
                  </a:cxn>
                  <a:cxn ang="0">
                    <a:pos x="393" y="82"/>
                  </a:cxn>
                  <a:cxn ang="0">
                    <a:pos x="495" y="102"/>
                  </a:cxn>
                  <a:cxn ang="0">
                    <a:pos x="597" y="129"/>
                  </a:cxn>
                  <a:cxn ang="0">
                    <a:pos x="711" y="169"/>
                  </a:cxn>
                  <a:cxn ang="0">
                    <a:pos x="827" y="218"/>
                  </a:cxn>
                  <a:cxn ang="0">
                    <a:pos x="942" y="278"/>
                  </a:cxn>
                  <a:cxn ang="0">
                    <a:pos x="1071" y="352"/>
                  </a:cxn>
                  <a:cxn ang="0">
                    <a:pos x="1193" y="447"/>
                  </a:cxn>
                  <a:cxn ang="0">
                    <a:pos x="1315" y="549"/>
                  </a:cxn>
                  <a:cxn ang="0">
                    <a:pos x="1443" y="678"/>
                  </a:cxn>
                  <a:cxn ang="0">
                    <a:pos x="1451" y="685"/>
                  </a:cxn>
                  <a:cxn ang="0">
                    <a:pos x="1464" y="685"/>
                  </a:cxn>
                  <a:cxn ang="0">
                    <a:pos x="1471" y="685"/>
                  </a:cxn>
                  <a:cxn ang="0">
                    <a:pos x="1484" y="678"/>
                  </a:cxn>
                  <a:cxn ang="0">
                    <a:pos x="1490" y="665"/>
                  </a:cxn>
                  <a:cxn ang="0">
                    <a:pos x="1490" y="651"/>
                  </a:cxn>
                  <a:cxn ang="0">
                    <a:pos x="1490" y="644"/>
                  </a:cxn>
                  <a:cxn ang="0">
                    <a:pos x="1484" y="630"/>
                  </a:cxn>
                  <a:cxn ang="0">
                    <a:pos x="1356" y="502"/>
                  </a:cxn>
                  <a:cxn ang="0">
                    <a:pos x="1226" y="393"/>
                  </a:cxn>
                  <a:cxn ang="0">
                    <a:pos x="1098" y="305"/>
                  </a:cxn>
                  <a:cxn ang="0">
                    <a:pos x="969" y="224"/>
                  </a:cxn>
                  <a:cxn ang="0">
                    <a:pos x="847" y="163"/>
                  </a:cxn>
                  <a:cxn ang="0">
                    <a:pos x="725" y="109"/>
                  </a:cxn>
                  <a:cxn ang="0">
                    <a:pos x="610" y="74"/>
                  </a:cxn>
                  <a:cxn ang="0">
                    <a:pos x="502" y="41"/>
                  </a:cxn>
                  <a:cxn ang="0">
                    <a:pos x="407" y="20"/>
                  </a:cxn>
                  <a:cxn ang="0">
                    <a:pos x="312" y="6"/>
                  </a:cxn>
                  <a:cxn ang="0">
                    <a:pos x="231" y="0"/>
                  </a:cxn>
                  <a:cxn ang="0">
                    <a:pos x="163" y="0"/>
                  </a:cxn>
                  <a:cxn ang="0">
                    <a:pos x="61" y="0"/>
                  </a:cxn>
                  <a:cxn ang="0">
                    <a:pos x="28" y="6"/>
                  </a:cxn>
                </a:cxnLst>
                <a:rect l="0" t="0" r="r" b="b"/>
                <a:pathLst>
                  <a:path w="1490" h="685">
                    <a:moveTo>
                      <a:pt x="28" y="6"/>
                    </a:moveTo>
                    <a:lnTo>
                      <a:pt x="14" y="6"/>
                    </a:lnTo>
                    <a:lnTo>
                      <a:pt x="8" y="14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8" y="61"/>
                    </a:lnTo>
                    <a:lnTo>
                      <a:pt x="21" y="61"/>
                    </a:lnTo>
                    <a:lnTo>
                      <a:pt x="28" y="61"/>
                    </a:lnTo>
                    <a:lnTo>
                      <a:pt x="68" y="61"/>
                    </a:lnTo>
                    <a:lnTo>
                      <a:pt x="163" y="61"/>
                    </a:lnTo>
                    <a:lnTo>
                      <a:pt x="305" y="68"/>
                    </a:lnTo>
                    <a:lnTo>
                      <a:pt x="393" y="82"/>
                    </a:lnTo>
                    <a:lnTo>
                      <a:pt x="495" y="102"/>
                    </a:lnTo>
                    <a:lnTo>
                      <a:pt x="597" y="129"/>
                    </a:lnTo>
                    <a:lnTo>
                      <a:pt x="711" y="169"/>
                    </a:lnTo>
                    <a:lnTo>
                      <a:pt x="827" y="218"/>
                    </a:lnTo>
                    <a:lnTo>
                      <a:pt x="942" y="278"/>
                    </a:lnTo>
                    <a:lnTo>
                      <a:pt x="1071" y="352"/>
                    </a:lnTo>
                    <a:lnTo>
                      <a:pt x="1193" y="447"/>
                    </a:lnTo>
                    <a:lnTo>
                      <a:pt x="1315" y="549"/>
                    </a:lnTo>
                    <a:lnTo>
                      <a:pt x="1443" y="678"/>
                    </a:lnTo>
                    <a:lnTo>
                      <a:pt x="1451" y="685"/>
                    </a:lnTo>
                    <a:lnTo>
                      <a:pt x="1464" y="685"/>
                    </a:lnTo>
                    <a:lnTo>
                      <a:pt x="1471" y="685"/>
                    </a:lnTo>
                    <a:lnTo>
                      <a:pt x="1484" y="678"/>
                    </a:lnTo>
                    <a:lnTo>
                      <a:pt x="1490" y="665"/>
                    </a:lnTo>
                    <a:lnTo>
                      <a:pt x="1490" y="651"/>
                    </a:lnTo>
                    <a:lnTo>
                      <a:pt x="1490" y="644"/>
                    </a:lnTo>
                    <a:lnTo>
                      <a:pt x="1484" y="630"/>
                    </a:lnTo>
                    <a:lnTo>
                      <a:pt x="1356" y="502"/>
                    </a:lnTo>
                    <a:lnTo>
                      <a:pt x="1226" y="393"/>
                    </a:lnTo>
                    <a:lnTo>
                      <a:pt x="1098" y="305"/>
                    </a:lnTo>
                    <a:lnTo>
                      <a:pt x="969" y="224"/>
                    </a:lnTo>
                    <a:lnTo>
                      <a:pt x="847" y="163"/>
                    </a:lnTo>
                    <a:lnTo>
                      <a:pt x="725" y="109"/>
                    </a:lnTo>
                    <a:lnTo>
                      <a:pt x="610" y="74"/>
                    </a:lnTo>
                    <a:lnTo>
                      <a:pt x="502" y="41"/>
                    </a:lnTo>
                    <a:lnTo>
                      <a:pt x="407" y="20"/>
                    </a:lnTo>
                    <a:lnTo>
                      <a:pt x="312" y="6"/>
                    </a:lnTo>
                    <a:lnTo>
                      <a:pt x="231" y="0"/>
                    </a:lnTo>
                    <a:lnTo>
                      <a:pt x="163" y="0"/>
                    </a:lnTo>
                    <a:lnTo>
                      <a:pt x="61" y="0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4FC6D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8" name="Freeform 498"/>
              <p:cNvSpPr>
                <a:spLocks/>
              </p:cNvSpPr>
              <p:nvPr/>
            </p:nvSpPr>
            <p:spPr bwMode="auto">
              <a:xfrm>
                <a:off x="1162" y="2625"/>
                <a:ext cx="142" cy="64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3" y="6"/>
                  </a:cxn>
                  <a:cxn ang="0">
                    <a:pos x="7" y="13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7" y="60"/>
                  </a:cxn>
                  <a:cxn ang="0">
                    <a:pos x="21" y="60"/>
                  </a:cxn>
                  <a:cxn ang="0">
                    <a:pos x="27" y="68"/>
                  </a:cxn>
                  <a:cxn ang="0">
                    <a:pos x="68" y="60"/>
                  </a:cxn>
                  <a:cxn ang="0">
                    <a:pos x="163" y="60"/>
                  </a:cxn>
                  <a:cxn ang="0">
                    <a:pos x="318" y="74"/>
                  </a:cxn>
                  <a:cxn ang="0">
                    <a:pos x="406" y="88"/>
                  </a:cxn>
                  <a:cxn ang="0">
                    <a:pos x="508" y="109"/>
                  </a:cxn>
                  <a:cxn ang="0">
                    <a:pos x="617" y="142"/>
                  </a:cxn>
                  <a:cxn ang="0">
                    <a:pos x="738" y="183"/>
                  </a:cxn>
                  <a:cxn ang="0">
                    <a:pos x="860" y="231"/>
                  </a:cxn>
                  <a:cxn ang="0">
                    <a:pos x="982" y="298"/>
                  </a:cxn>
                  <a:cxn ang="0">
                    <a:pos x="1111" y="373"/>
                  </a:cxn>
                  <a:cxn ang="0">
                    <a:pos x="1240" y="468"/>
                  </a:cxn>
                  <a:cxn ang="0">
                    <a:pos x="1375" y="576"/>
                  </a:cxn>
                  <a:cxn ang="0">
                    <a:pos x="1504" y="705"/>
                  </a:cxn>
                  <a:cxn ang="0">
                    <a:pos x="1518" y="712"/>
                  </a:cxn>
                  <a:cxn ang="0">
                    <a:pos x="1524" y="712"/>
                  </a:cxn>
                  <a:cxn ang="0">
                    <a:pos x="1538" y="712"/>
                  </a:cxn>
                  <a:cxn ang="0">
                    <a:pos x="1544" y="705"/>
                  </a:cxn>
                  <a:cxn ang="0">
                    <a:pos x="1551" y="692"/>
                  </a:cxn>
                  <a:cxn ang="0">
                    <a:pos x="1558" y="684"/>
                  </a:cxn>
                  <a:cxn ang="0">
                    <a:pos x="1551" y="671"/>
                  </a:cxn>
                  <a:cxn ang="0">
                    <a:pos x="1551" y="657"/>
                  </a:cxn>
                  <a:cxn ang="0">
                    <a:pos x="1416" y="529"/>
                  </a:cxn>
                  <a:cxn ang="0">
                    <a:pos x="1280" y="420"/>
                  </a:cxn>
                  <a:cxn ang="0">
                    <a:pos x="1145" y="319"/>
                  </a:cxn>
                  <a:cxn ang="0">
                    <a:pos x="1010" y="244"/>
                  </a:cxn>
                  <a:cxn ang="0">
                    <a:pos x="881" y="176"/>
                  </a:cxn>
                  <a:cxn ang="0">
                    <a:pos x="752" y="122"/>
                  </a:cxn>
                  <a:cxn ang="0">
                    <a:pos x="637" y="81"/>
                  </a:cxn>
                  <a:cxn ang="0">
                    <a:pos x="522" y="47"/>
                  </a:cxn>
                  <a:cxn ang="0">
                    <a:pos x="420" y="27"/>
                  </a:cxn>
                  <a:cxn ang="0">
                    <a:pos x="326" y="13"/>
                  </a:cxn>
                  <a:cxn ang="0">
                    <a:pos x="237" y="6"/>
                  </a:cxn>
                  <a:cxn ang="0">
                    <a:pos x="163" y="0"/>
                  </a:cxn>
                  <a:cxn ang="0">
                    <a:pos x="61" y="0"/>
                  </a:cxn>
                  <a:cxn ang="0">
                    <a:pos x="27" y="0"/>
                  </a:cxn>
                </a:cxnLst>
                <a:rect l="0" t="0" r="r" b="b"/>
                <a:pathLst>
                  <a:path w="1558" h="712">
                    <a:moveTo>
                      <a:pt x="27" y="0"/>
                    </a:moveTo>
                    <a:lnTo>
                      <a:pt x="13" y="6"/>
                    </a:lnTo>
                    <a:lnTo>
                      <a:pt x="7" y="13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7" y="60"/>
                    </a:lnTo>
                    <a:lnTo>
                      <a:pt x="21" y="60"/>
                    </a:lnTo>
                    <a:lnTo>
                      <a:pt x="27" y="68"/>
                    </a:lnTo>
                    <a:lnTo>
                      <a:pt x="68" y="60"/>
                    </a:lnTo>
                    <a:lnTo>
                      <a:pt x="163" y="60"/>
                    </a:lnTo>
                    <a:lnTo>
                      <a:pt x="318" y="74"/>
                    </a:lnTo>
                    <a:lnTo>
                      <a:pt x="406" y="88"/>
                    </a:lnTo>
                    <a:lnTo>
                      <a:pt x="508" y="109"/>
                    </a:lnTo>
                    <a:lnTo>
                      <a:pt x="617" y="142"/>
                    </a:lnTo>
                    <a:lnTo>
                      <a:pt x="738" y="183"/>
                    </a:lnTo>
                    <a:lnTo>
                      <a:pt x="860" y="231"/>
                    </a:lnTo>
                    <a:lnTo>
                      <a:pt x="982" y="298"/>
                    </a:lnTo>
                    <a:lnTo>
                      <a:pt x="1111" y="373"/>
                    </a:lnTo>
                    <a:lnTo>
                      <a:pt x="1240" y="468"/>
                    </a:lnTo>
                    <a:lnTo>
                      <a:pt x="1375" y="576"/>
                    </a:lnTo>
                    <a:lnTo>
                      <a:pt x="1504" y="705"/>
                    </a:lnTo>
                    <a:lnTo>
                      <a:pt x="1518" y="712"/>
                    </a:lnTo>
                    <a:lnTo>
                      <a:pt x="1524" y="712"/>
                    </a:lnTo>
                    <a:lnTo>
                      <a:pt x="1538" y="712"/>
                    </a:lnTo>
                    <a:lnTo>
                      <a:pt x="1544" y="705"/>
                    </a:lnTo>
                    <a:lnTo>
                      <a:pt x="1551" y="692"/>
                    </a:lnTo>
                    <a:lnTo>
                      <a:pt x="1558" y="684"/>
                    </a:lnTo>
                    <a:lnTo>
                      <a:pt x="1551" y="671"/>
                    </a:lnTo>
                    <a:lnTo>
                      <a:pt x="1551" y="657"/>
                    </a:lnTo>
                    <a:lnTo>
                      <a:pt x="1416" y="529"/>
                    </a:lnTo>
                    <a:lnTo>
                      <a:pt x="1280" y="420"/>
                    </a:lnTo>
                    <a:lnTo>
                      <a:pt x="1145" y="319"/>
                    </a:lnTo>
                    <a:lnTo>
                      <a:pt x="1010" y="244"/>
                    </a:lnTo>
                    <a:lnTo>
                      <a:pt x="881" y="176"/>
                    </a:lnTo>
                    <a:lnTo>
                      <a:pt x="752" y="122"/>
                    </a:lnTo>
                    <a:lnTo>
                      <a:pt x="637" y="81"/>
                    </a:lnTo>
                    <a:lnTo>
                      <a:pt x="522" y="47"/>
                    </a:lnTo>
                    <a:lnTo>
                      <a:pt x="420" y="27"/>
                    </a:lnTo>
                    <a:lnTo>
                      <a:pt x="326" y="13"/>
                    </a:lnTo>
                    <a:lnTo>
                      <a:pt x="237" y="6"/>
                    </a:lnTo>
                    <a:lnTo>
                      <a:pt x="163" y="0"/>
                    </a:lnTo>
                    <a:lnTo>
                      <a:pt x="61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7ED0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9" name="Freeform 499"/>
              <p:cNvSpPr>
                <a:spLocks/>
              </p:cNvSpPr>
              <p:nvPr/>
            </p:nvSpPr>
            <p:spPr bwMode="auto">
              <a:xfrm>
                <a:off x="1146" y="2649"/>
                <a:ext cx="151" cy="6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0" y="7"/>
                  </a:cxn>
                  <a:cxn ang="0">
                    <a:pos x="6" y="14"/>
                  </a:cxn>
                  <a:cxn ang="0">
                    <a:pos x="6" y="27"/>
                  </a:cxn>
                  <a:cxn ang="0">
                    <a:pos x="0" y="34"/>
                  </a:cxn>
                  <a:cxn ang="0">
                    <a:pos x="6" y="47"/>
                  </a:cxn>
                  <a:cxn ang="0">
                    <a:pos x="14" y="55"/>
                  </a:cxn>
                  <a:cxn ang="0">
                    <a:pos x="27" y="61"/>
                  </a:cxn>
                  <a:cxn ang="0">
                    <a:pos x="34" y="61"/>
                  </a:cxn>
                  <a:cxn ang="0">
                    <a:pos x="74" y="61"/>
                  </a:cxn>
                  <a:cxn ang="0">
                    <a:pos x="183" y="68"/>
                  </a:cxn>
                  <a:cxn ang="0">
                    <a:pos x="338" y="82"/>
                  </a:cxn>
                  <a:cxn ang="0">
                    <a:pos x="441" y="102"/>
                  </a:cxn>
                  <a:cxn ang="0">
                    <a:pos x="549" y="123"/>
                  </a:cxn>
                  <a:cxn ang="0">
                    <a:pos x="664" y="156"/>
                  </a:cxn>
                  <a:cxn ang="0">
                    <a:pos x="786" y="204"/>
                  </a:cxn>
                  <a:cxn ang="0">
                    <a:pos x="915" y="258"/>
                  </a:cxn>
                  <a:cxn ang="0">
                    <a:pos x="1051" y="325"/>
                  </a:cxn>
                  <a:cxn ang="0">
                    <a:pos x="1193" y="407"/>
                  </a:cxn>
                  <a:cxn ang="0">
                    <a:pos x="1328" y="502"/>
                  </a:cxn>
                  <a:cxn ang="0">
                    <a:pos x="1470" y="617"/>
                  </a:cxn>
                  <a:cxn ang="0">
                    <a:pos x="1612" y="746"/>
                  </a:cxn>
                  <a:cxn ang="0">
                    <a:pos x="1626" y="753"/>
                  </a:cxn>
                  <a:cxn ang="0">
                    <a:pos x="1633" y="760"/>
                  </a:cxn>
                  <a:cxn ang="0">
                    <a:pos x="1647" y="753"/>
                  </a:cxn>
                  <a:cxn ang="0">
                    <a:pos x="1660" y="746"/>
                  </a:cxn>
                  <a:cxn ang="0">
                    <a:pos x="1667" y="739"/>
                  </a:cxn>
                  <a:cxn ang="0">
                    <a:pos x="1667" y="725"/>
                  </a:cxn>
                  <a:cxn ang="0">
                    <a:pos x="1667" y="712"/>
                  </a:cxn>
                  <a:cxn ang="0">
                    <a:pos x="1660" y="706"/>
                  </a:cxn>
                  <a:cxn ang="0">
                    <a:pos x="1511" y="570"/>
                  </a:cxn>
                  <a:cxn ang="0">
                    <a:pos x="1369" y="455"/>
                  </a:cxn>
                  <a:cxn ang="0">
                    <a:pos x="1220" y="352"/>
                  </a:cxn>
                  <a:cxn ang="0">
                    <a:pos x="1078" y="265"/>
                  </a:cxn>
                  <a:cxn ang="0">
                    <a:pos x="942" y="197"/>
                  </a:cxn>
                  <a:cxn ang="0">
                    <a:pos x="806" y="142"/>
                  </a:cxn>
                  <a:cxn ang="0">
                    <a:pos x="678" y="95"/>
                  </a:cxn>
                  <a:cxn ang="0">
                    <a:pos x="556" y="61"/>
                  </a:cxn>
                  <a:cxn ang="0">
                    <a:pos x="447" y="34"/>
                  </a:cxn>
                  <a:cxn ang="0">
                    <a:pos x="346" y="20"/>
                  </a:cxn>
                  <a:cxn ang="0">
                    <a:pos x="258" y="7"/>
                  </a:cxn>
                  <a:cxn ang="0">
                    <a:pos x="177" y="0"/>
                  </a:cxn>
                  <a:cxn ang="0">
                    <a:pos x="68" y="0"/>
                  </a:cxn>
                  <a:cxn ang="0">
                    <a:pos x="34" y="0"/>
                  </a:cxn>
                </a:cxnLst>
                <a:rect l="0" t="0" r="r" b="b"/>
                <a:pathLst>
                  <a:path w="1667" h="760">
                    <a:moveTo>
                      <a:pt x="34" y="0"/>
                    </a:moveTo>
                    <a:lnTo>
                      <a:pt x="20" y="7"/>
                    </a:lnTo>
                    <a:lnTo>
                      <a:pt x="6" y="14"/>
                    </a:lnTo>
                    <a:lnTo>
                      <a:pt x="6" y="27"/>
                    </a:lnTo>
                    <a:lnTo>
                      <a:pt x="0" y="34"/>
                    </a:lnTo>
                    <a:lnTo>
                      <a:pt x="6" y="47"/>
                    </a:lnTo>
                    <a:lnTo>
                      <a:pt x="14" y="55"/>
                    </a:lnTo>
                    <a:lnTo>
                      <a:pt x="27" y="61"/>
                    </a:lnTo>
                    <a:lnTo>
                      <a:pt x="34" y="61"/>
                    </a:lnTo>
                    <a:lnTo>
                      <a:pt x="74" y="61"/>
                    </a:lnTo>
                    <a:lnTo>
                      <a:pt x="183" y="68"/>
                    </a:lnTo>
                    <a:lnTo>
                      <a:pt x="338" y="82"/>
                    </a:lnTo>
                    <a:lnTo>
                      <a:pt x="441" y="102"/>
                    </a:lnTo>
                    <a:lnTo>
                      <a:pt x="549" y="123"/>
                    </a:lnTo>
                    <a:lnTo>
                      <a:pt x="664" y="156"/>
                    </a:lnTo>
                    <a:lnTo>
                      <a:pt x="786" y="204"/>
                    </a:lnTo>
                    <a:lnTo>
                      <a:pt x="915" y="258"/>
                    </a:lnTo>
                    <a:lnTo>
                      <a:pt x="1051" y="325"/>
                    </a:lnTo>
                    <a:lnTo>
                      <a:pt x="1193" y="407"/>
                    </a:lnTo>
                    <a:lnTo>
                      <a:pt x="1328" y="502"/>
                    </a:lnTo>
                    <a:lnTo>
                      <a:pt x="1470" y="617"/>
                    </a:lnTo>
                    <a:lnTo>
                      <a:pt x="1612" y="746"/>
                    </a:lnTo>
                    <a:lnTo>
                      <a:pt x="1626" y="753"/>
                    </a:lnTo>
                    <a:lnTo>
                      <a:pt x="1633" y="760"/>
                    </a:lnTo>
                    <a:lnTo>
                      <a:pt x="1647" y="753"/>
                    </a:lnTo>
                    <a:lnTo>
                      <a:pt x="1660" y="746"/>
                    </a:lnTo>
                    <a:lnTo>
                      <a:pt x="1667" y="739"/>
                    </a:lnTo>
                    <a:lnTo>
                      <a:pt x="1667" y="725"/>
                    </a:lnTo>
                    <a:lnTo>
                      <a:pt x="1667" y="712"/>
                    </a:lnTo>
                    <a:lnTo>
                      <a:pt x="1660" y="706"/>
                    </a:lnTo>
                    <a:lnTo>
                      <a:pt x="1511" y="570"/>
                    </a:lnTo>
                    <a:lnTo>
                      <a:pt x="1369" y="455"/>
                    </a:lnTo>
                    <a:lnTo>
                      <a:pt x="1220" y="352"/>
                    </a:lnTo>
                    <a:lnTo>
                      <a:pt x="1078" y="265"/>
                    </a:lnTo>
                    <a:lnTo>
                      <a:pt x="942" y="197"/>
                    </a:lnTo>
                    <a:lnTo>
                      <a:pt x="806" y="142"/>
                    </a:lnTo>
                    <a:lnTo>
                      <a:pt x="678" y="95"/>
                    </a:lnTo>
                    <a:lnTo>
                      <a:pt x="556" y="61"/>
                    </a:lnTo>
                    <a:lnTo>
                      <a:pt x="447" y="34"/>
                    </a:lnTo>
                    <a:lnTo>
                      <a:pt x="346" y="20"/>
                    </a:lnTo>
                    <a:lnTo>
                      <a:pt x="258" y="7"/>
                    </a:lnTo>
                    <a:lnTo>
                      <a:pt x="177" y="0"/>
                    </a:lnTo>
                    <a:lnTo>
                      <a:pt x="68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ED0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0" name="Freeform 500"/>
              <p:cNvSpPr>
                <a:spLocks/>
              </p:cNvSpPr>
              <p:nvPr/>
            </p:nvSpPr>
            <p:spPr bwMode="auto">
              <a:xfrm>
                <a:off x="1143" y="2678"/>
                <a:ext cx="135" cy="63"/>
              </a:xfrm>
              <a:custGeom>
                <a:avLst/>
                <a:gdLst/>
                <a:ahLst/>
                <a:cxnLst>
                  <a:cxn ang="0">
                    <a:pos x="26" y="8"/>
                  </a:cxn>
                  <a:cxn ang="0">
                    <a:pos x="20" y="8"/>
                  </a:cxn>
                  <a:cxn ang="0">
                    <a:pos x="6" y="14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6" y="48"/>
                  </a:cxn>
                  <a:cxn ang="0">
                    <a:pos x="13" y="62"/>
                  </a:cxn>
                  <a:cxn ang="0">
                    <a:pos x="20" y="62"/>
                  </a:cxn>
                  <a:cxn ang="0">
                    <a:pos x="33" y="68"/>
                  </a:cxn>
                  <a:cxn ang="0">
                    <a:pos x="67" y="62"/>
                  </a:cxn>
                  <a:cxn ang="0">
                    <a:pos x="162" y="62"/>
                  </a:cxn>
                  <a:cxn ang="0">
                    <a:pos x="304" y="68"/>
                  </a:cxn>
                  <a:cxn ang="0">
                    <a:pos x="399" y="82"/>
                  </a:cxn>
                  <a:cxn ang="0">
                    <a:pos x="494" y="103"/>
                  </a:cxn>
                  <a:cxn ang="0">
                    <a:pos x="596" y="136"/>
                  </a:cxn>
                  <a:cxn ang="0">
                    <a:pos x="711" y="171"/>
                  </a:cxn>
                  <a:cxn ang="0">
                    <a:pos x="826" y="218"/>
                  </a:cxn>
                  <a:cxn ang="0">
                    <a:pos x="948" y="286"/>
                  </a:cxn>
                  <a:cxn ang="0">
                    <a:pos x="1070" y="360"/>
                  </a:cxn>
                  <a:cxn ang="0">
                    <a:pos x="1191" y="449"/>
                  </a:cxn>
                  <a:cxn ang="0">
                    <a:pos x="1321" y="556"/>
                  </a:cxn>
                  <a:cxn ang="0">
                    <a:pos x="1443" y="678"/>
                  </a:cxn>
                  <a:cxn ang="0">
                    <a:pos x="1449" y="686"/>
                  </a:cxn>
                  <a:cxn ang="0">
                    <a:pos x="1463" y="686"/>
                  </a:cxn>
                  <a:cxn ang="0">
                    <a:pos x="1476" y="686"/>
                  </a:cxn>
                  <a:cxn ang="0">
                    <a:pos x="1482" y="678"/>
                  </a:cxn>
                  <a:cxn ang="0">
                    <a:pos x="1490" y="665"/>
                  </a:cxn>
                  <a:cxn ang="0">
                    <a:pos x="1490" y="651"/>
                  </a:cxn>
                  <a:cxn ang="0">
                    <a:pos x="1490" y="645"/>
                  </a:cxn>
                  <a:cxn ang="0">
                    <a:pos x="1482" y="631"/>
                  </a:cxn>
                  <a:cxn ang="0">
                    <a:pos x="1354" y="503"/>
                  </a:cxn>
                  <a:cxn ang="0">
                    <a:pos x="1226" y="394"/>
                  </a:cxn>
                  <a:cxn ang="0">
                    <a:pos x="1097" y="305"/>
                  </a:cxn>
                  <a:cxn ang="0">
                    <a:pos x="975" y="225"/>
                  </a:cxn>
                  <a:cxn ang="0">
                    <a:pos x="847" y="163"/>
                  </a:cxn>
                  <a:cxn ang="0">
                    <a:pos x="731" y="109"/>
                  </a:cxn>
                  <a:cxn ang="0">
                    <a:pos x="616" y="75"/>
                  </a:cxn>
                  <a:cxn ang="0">
                    <a:pos x="507" y="41"/>
                  </a:cxn>
                  <a:cxn ang="0">
                    <a:pos x="406" y="21"/>
                  </a:cxn>
                  <a:cxn ang="0">
                    <a:pos x="311" y="8"/>
                  </a:cxn>
                  <a:cxn ang="0">
                    <a:pos x="229" y="0"/>
                  </a:cxn>
                  <a:cxn ang="0">
                    <a:pos x="162" y="0"/>
                  </a:cxn>
                  <a:cxn ang="0">
                    <a:pos x="67" y="0"/>
                  </a:cxn>
                  <a:cxn ang="0">
                    <a:pos x="26" y="8"/>
                  </a:cxn>
                </a:cxnLst>
                <a:rect l="0" t="0" r="r" b="b"/>
                <a:pathLst>
                  <a:path w="1490" h="686">
                    <a:moveTo>
                      <a:pt x="26" y="8"/>
                    </a:moveTo>
                    <a:lnTo>
                      <a:pt x="20" y="8"/>
                    </a:lnTo>
                    <a:lnTo>
                      <a:pt x="6" y="14"/>
                    </a:lnTo>
                    <a:lnTo>
                      <a:pt x="0" y="27"/>
                    </a:lnTo>
                    <a:lnTo>
                      <a:pt x="0" y="41"/>
                    </a:lnTo>
                    <a:lnTo>
                      <a:pt x="6" y="48"/>
                    </a:lnTo>
                    <a:lnTo>
                      <a:pt x="13" y="62"/>
                    </a:lnTo>
                    <a:lnTo>
                      <a:pt x="20" y="62"/>
                    </a:lnTo>
                    <a:lnTo>
                      <a:pt x="33" y="68"/>
                    </a:lnTo>
                    <a:lnTo>
                      <a:pt x="67" y="62"/>
                    </a:lnTo>
                    <a:lnTo>
                      <a:pt x="162" y="62"/>
                    </a:lnTo>
                    <a:lnTo>
                      <a:pt x="304" y="68"/>
                    </a:lnTo>
                    <a:lnTo>
                      <a:pt x="399" y="82"/>
                    </a:lnTo>
                    <a:lnTo>
                      <a:pt x="494" y="103"/>
                    </a:lnTo>
                    <a:lnTo>
                      <a:pt x="596" y="136"/>
                    </a:lnTo>
                    <a:lnTo>
                      <a:pt x="711" y="171"/>
                    </a:lnTo>
                    <a:lnTo>
                      <a:pt x="826" y="218"/>
                    </a:lnTo>
                    <a:lnTo>
                      <a:pt x="948" y="286"/>
                    </a:lnTo>
                    <a:lnTo>
                      <a:pt x="1070" y="360"/>
                    </a:lnTo>
                    <a:lnTo>
                      <a:pt x="1191" y="449"/>
                    </a:lnTo>
                    <a:lnTo>
                      <a:pt x="1321" y="556"/>
                    </a:lnTo>
                    <a:lnTo>
                      <a:pt x="1443" y="678"/>
                    </a:lnTo>
                    <a:lnTo>
                      <a:pt x="1449" y="686"/>
                    </a:lnTo>
                    <a:lnTo>
                      <a:pt x="1463" y="686"/>
                    </a:lnTo>
                    <a:lnTo>
                      <a:pt x="1476" y="686"/>
                    </a:lnTo>
                    <a:lnTo>
                      <a:pt x="1482" y="678"/>
                    </a:lnTo>
                    <a:lnTo>
                      <a:pt x="1490" y="665"/>
                    </a:lnTo>
                    <a:lnTo>
                      <a:pt x="1490" y="651"/>
                    </a:lnTo>
                    <a:lnTo>
                      <a:pt x="1490" y="645"/>
                    </a:lnTo>
                    <a:lnTo>
                      <a:pt x="1482" y="631"/>
                    </a:lnTo>
                    <a:lnTo>
                      <a:pt x="1354" y="503"/>
                    </a:lnTo>
                    <a:lnTo>
                      <a:pt x="1226" y="394"/>
                    </a:lnTo>
                    <a:lnTo>
                      <a:pt x="1097" y="305"/>
                    </a:lnTo>
                    <a:lnTo>
                      <a:pt x="975" y="225"/>
                    </a:lnTo>
                    <a:lnTo>
                      <a:pt x="847" y="163"/>
                    </a:lnTo>
                    <a:lnTo>
                      <a:pt x="731" y="109"/>
                    </a:lnTo>
                    <a:lnTo>
                      <a:pt x="616" y="75"/>
                    </a:lnTo>
                    <a:lnTo>
                      <a:pt x="507" y="41"/>
                    </a:lnTo>
                    <a:lnTo>
                      <a:pt x="406" y="21"/>
                    </a:lnTo>
                    <a:lnTo>
                      <a:pt x="311" y="8"/>
                    </a:lnTo>
                    <a:lnTo>
                      <a:pt x="229" y="0"/>
                    </a:lnTo>
                    <a:lnTo>
                      <a:pt x="162" y="0"/>
                    </a:lnTo>
                    <a:lnTo>
                      <a:pt x="67" y="0"/>
                    </a:ln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7ED0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1" name="Freeform 501"/>
              <p:cNvSpPr>
                <a:spLocks/>
              </p:cNvSpPr>
              <p:nvPr/>
            </p:nvSpPr>
            <p:spPr bwMode="auto">
              <a:xfrm>
                <a:off x="919" y="3240"/>
                <a:ext cx="336" cy="285"/>
              </a:xfrm>
              <a:custGeom>
                <a:avLst/>
                <a:gdLst/>
                <a:ahLst/>
                <a:cxnLst>
                  <a:cxn ang="0">
                    <a:pos x="3591" y="2299"/>
                  </a:cxn>
                  <a:cxn ang="0">
                    <a:pos x="3523" y="2434"/>
                  </a:cxn>
                  <a:cxn ang="0">
                    <a:pos x="3435" y="2564"/>
                  </a:cxn>
                  <a:cxn ang="0">
                    <a:pos x="3334" y="2679"/>
                  </a:cxn>
                  <a:cxn ang="0">
                    <a:pos x="3218" y="2780"/>
                  </a:cxn>
                  <a:cxn ang="0">
                    <a:pos x="3089" y="2869"/>
                  </a:cxn>
                  <a:cxn ang="0">
                    <a:pos x="2879" y="2984"/>
                  </a:cxn>
                  <a:cxn ang="0">
                    <a:pos x="2567" y="3085"/>
                  </a:cxn>
                  <a:cxn ang="0">
                    <a:pos x="2229" y="3133"/>
                  </a:cxn>
                  <a:cxn ang="0">
                    <a:pos x="1870" y="3126"/>
                  </a:cxn>
                  <a:cxn ang="0">
                    <a:pos x="1504" y="3052"/>
                  </a:cxn>
                  <a:cxn ang="0">
                    <a:pos x="1145" y="2916"/>
                  </a:cxn>
                  <a:cxn ang="0">
                    <a:pos x="820" y="2733"/>
                  </a:cxn>
                  <a:cxn ang="0">
                    <a:pos x="542" y="2502"/>
                  </a:cxn>
                  <a:cxn ang="0">
                    <a:pos x="318" y="2245"/>
                  </a:cxn>
                  <a:cxn ang="0">
                    <a:pos x="149" y="1967"/>
                  </a:cxn>
                  <a:cxn ang="0">
                    <a:pos x="62" y="1743"/>
                  </a:cxn>
                  <a:cxn ang="0">
                    <a:pos x="27" y="1594"/>
                  </a:cxn>
                  <a:cxn ang="0">
                    <a:pos x="7" y="1438"/>
                  </a:cxn>
                  <a:cxn ang="0">
                    <a:pos x="7" y="1289"/>
                  </a:cxn>
                  <a:cxn ang="0">
                    <a:pos x="21" y="1133"/>
                  </a:cxn>
                  <a:cxn ang="0">
                    <a:pos x="54" y="984"/>
                  </a:cxn>
                  <a:cxn ang="0">
                    <a:pos x="109" y="834"/>
                  </a:cxn>
                  <a:cxn ang="0">
                    <a:pos x="183" y="698"/>
                  </a:cxn>
                  <a:cxn ang="0">
                    <a:pos x="271" y="577"/>
                  </a:cxn>
                  <a:cxn ang="0">
                    <a:pos x="373" y="461"/>
                  </a:cxn>
                  <a:cxn ang="0">
                    <a:pos x="488" y="360"/>
                  </a:cxn>
                  <a:cxn ang="0">
                    <a:pos x="610" y="265"/>
                  </a:cxn>
                  <a:cxn ang="0">
                    <a:pos x="820" y="156"/>
                  </a:cxn>
                  <a:cxn ang="0">
                    <a:pos x="1132" y="55"/>
                  </a:cxn>
                  <a:cxn ang="0">
                    <a:pos x="1470" y="0"/>
                  </a:cxn>
                  <a:cxn ang="0">
                    <a:pos x="1829" y="14"/>
                  </a:cxn>
                  <a:cxn ang="0">
                    <a:pos x="2195" y="89"/>
                  </a:cxn>
                  <a:cxn ang="0">
                    <a:pos x="2561" y="224"/>
                  </a:cxn>
                  <a:cxn ang="0">
                    <a:pos x="2886" y="407"/>
                  </a:cxn>
                  <a:cxn ang="0">
                    <a:pos x="3157" y="631"/>
                  </a:cxn>
                  <a:cxn ang="0">
                    <a:pos x="3387" y="888"/>
                  </a:cxn>
                  <a:cxn ang="0">
                    <a:pos x="3557" y="1174"/>
                  </a:cxn>
                  <a:cxn ang="0">
                    <a:pos x="3637" y="1397"/>
                  </a:cxn>
                  <a:cxn ang="0">
                    <a:pos x="3678" y="1547"/>
                  </a:cxn>
                  <a:cxn ang="0">
                    <a:pos x="3699" y="1703"/>
                  </a:cxn>
                  <a:cxn ang="0">
                    <a:pos x="3699" y="1851"/>
                  </a:cxn>
                  <a:cxn ang="0">
                    <a:pos x="3686" y="2000"/>
                  </a:cxn>
                  <a:cxn ang="0">
                    <a:pos x="3645" y="2156"/>
                  </a:cxn>
                </a:cxnLst>
                <a:rect l="0" t="0" r="r" b="b"/>
                <a:pathLst>
                  <a:path w="3699" h="3133">
                    <a:moveTo>
                      <a:pt x="3625" y="2231"/>
                    </a:moveTo>
                    <a:lnTo>
                      <a:pt x="3591" y="2299"/>
                    </a:lnTo>
                    <a:lnTo>
                      <a:pt x="3557" y="2373"/>
                    </a:lnTo>
                    <a:lnTo>
                      <a:pt x="3523" y="2434"/>
                    </a:lnTo>
                    <a:lnTo>
                      <a:pt x="3482" y="2502"/>
                    </a:lnTo>
                    <a:lnTo>
                      <a:pt x="3435" y="2564"/>
                    </a:lnTo>
                    <a:lnTo>
                      <a:pt x="3387" y="2624"/>
                    </a:lnTo>
                    <a:lnTo>
                      <a:pt x="3334" y="2679"/>
                    </a:lnTo>
                    <a:lnTo>
                      <a:pt x="3279" y="2733"/>
                    </a:lnTo>
                    <a:lnTo>
                      <a:pt x="3218" y="2780"/>
                    </a:lnTo>
                    <a:lnTo>
                      <a:pt x="3157" y="2828"/>
                    </a:lnTo>
                    <a:lnTo>
                      <a:pt x="3089" y="2869"/>
                    </a:lnTo>
                    <a:lnTo>
                      <a:pt x="3021" y="2910"/>
                    </a:lnTo>
                    <a:lnTo>
                      <a:pt x="2879" y="2984"/>
                    </a:lnTo>
                    <a:lnTo>
                      <a:pt x="2730" y="3038"/>
                    </a:lnTo>
                    <a:lnTo>
                      <a:pt x="2567" y="3085"/>
                    </a:lnTo>
                    <a:lnTo>
                      <a:pt x="2405" y="3120"/>
                    </a:lnTo>
                    <a:lnTo>
                      <a:pt x="2229" y="3133"/>
                    </a:lnTo>
                    <a:lnTo>
                      <a:pt x="2053" y="3133"/>
                    </a:lnTo>
                    <a:lnTo>
                      <a:pt x="1870" y="3126"/>
                    </a:lnTo>
                    <a:lnTo>
                      <a:pt x="1687" y="3092"/>
                    </a:lnTo>
                    <a:lnTo>
                      <a:pt x="1504" y="3052"/>
                    </a:lnTo>
                    <a:lnTo>
                      <a:pt x="1322" y="2991"/>
                    </a:lnTo>
                    <a:lnTo>
                      <a:pt x="1145" y="2916"/>
                    </a:lnTo>
                    <a:lnTo>
                      <a:pt x="976" y="2828"/>
                    </a:lnTo>
                    <a:lnTo>
                      <a:pt x="820" y="2733"/>
                    </a:lnTo>
                    <a:lnTo>
                      <a:pt x="678" y="2624"/>
                    </a:lnTo>
                    <a:lnTo>
                      <a:pt x="542" y="2502"/>
                    </a:lnTo>
                    <a:lnTo>
                      <a:pt x="421" y="2381"/>
                    </a:lnTo>
                    <a:lnTo>
                      <a:pt x="318" y="2245"/>
                    </a:lnTo>
                    <a:lnTo>
                      <a:pt x="223" y="2109"/>
                    </a:lnTo>
                    <a:lnTo>
                      <a:pt x="149" y="1967"/>
                    </a:lnTo>
                    <a:lnTo>
                      <a:pt x="89" y="1817"/>
                    </a:lnTo>
                    <a:lnTo>
                      <a:pt x="62" y="1743"/>
                    </a:lnTo>
                    <a:lnTo>
                      <a:pt x="41" y="1668"/>
                    </a:lnTo>
                    <a:lnTo>
                      <a:pt x="27" y="1594"/>
                    </a:lnTo>
                    <a:lnTo>
                      <a:pt x="13" y="1512"/>
                    </a:lnTo>
                    <a:lnTo>
                      <a:pt x="7" y="1438"/>
                    </a:lnTo>
                    <a:lnTo>
                      <a:pt x="0" y="1363"/>
                    </a:lnTo>
                    <a:lnTo>
                      <a:pt x="7" y="1289"/>
                    </a:lnTo>
                    <a:lnTo>
                      <a:pt x="7" y="1207"/>
                    </a:lnTo>
                    <a:lnTo>
                      <a:pt x="21" y="1133"/>
                    </a:lnTo>
                    <a:lnTo>
                      <a:pt x="34" y="1058"/>
                    </a:lnTo>
                    <a:lnTo>
                      <a:pt x="54" y="984"/>
                    </a:lnTo>
                    <a:lnTo>
                      <a:pt x="81" y="909"/>
                    </a:lnTo>
                    <a:lnTo>
                      <a:pt x="109" y="834"/>
                    </a:lnTo>
                    <a:lnTo>
                      <a:pt x="143" y="766"/>
                    </a:lnTo>
                    <a:lnTo>
                      <a:pt x="183" y="698"/>
                    </a:lnTo>
                    <a:lnTo>
                      <a:pt x="223" y="638"/>
                    </a:lnTo>
                    <a:lnTo>
                      <a:pt x="271" y="577"/>
                    </a:lnTo>
                    <a:lnTo>
                      <a:pt x="318" y="515"/>
                    </a:lnTo>
                    <a:lnTo>
                      <a:pt x="373" y="461"/>
                    </a:lnTo>
                    <a:lnTo>
                      <a:pt x="427" y="407"/>
                    </a:lnTo>
                    <a:lnTo>
                      <a:pt x="488" y="360"/>
                    </a:lnTo>
                    <a:lnTo>
                      <a:pt x="549" y="313"/>
                    </a:lnTo>
                    <a:lnTo>
                      <a:pt x="610" y="265"/>
                    </a:lnTo>
                    <a:lnTo>
                      <a:pt x="678" y="224"/>
                    </a:lnTo>
                    <a:lnTo>
                      <a:pt x="820" y="156"/>
                    </a:lnTo>
                    <a:lnTo>
                      <a:pt x="976" y="95"/>
                    </a:lnTo>
                    <a:lnTo>
                      <a:pt x="1132" y="55"/>
                    </a:lnTo>
                    <a:lnTo>
                      <a:pt x="1301" y="21"/>
                    </a:lnTo>
                    <a:lnTo>
                      <a:pt x="1470" y="0"/>
                    </a:lnTo>
                    <a:lnTo>
                      <a:pt x="1646" y="0"/>
                    </a:lnTo>
                    <a:lnTo>
                      <a:pt x="1829" y="14"/>
                    </a:lnTo>
                    <a:lnTo>
                      <a:pt x="2012" y="41"/>
                    </a:lnTo>
                    <a:lnTo>
                      <a:pt x="2195" y="89"/>
                    </a:lnTo>
                    <a:lnTo>
                      <a:pt x="2378" y="150"/>
                    </a:lnTo>
                    <a:lnTo>
                      <a:pt x="2561" y="224"/>
                    </a:lnTo>
                    <a:lnTo>
                      <a:pt x="2724" y="305"/>
                    </a:lnTo>
                    <a:lnTo>
                      <a:pt x="2886" y="407"/>
                    </a:lnTo>
                    <a:lnTo>
                      <a:pt x="3029" y="515"/>
                    </a:lnTo>
                    <a:lnTo>
                      <a:pt x="3157" y="631"/>
                    </a:lnTo>
                    <a:lnTo>
                      <a:pt x="3279" y="760"/>
                    </a:lnTo>
                    <a:lnTo>
                      <a:pt x="3387" y="888"/>
                    </a:lnTo>
                    <a:lnTo>
                      <a:pt x="3476" y="1031"/>
                    </a:lnTo>
                    <a:lnTo>
                      <a:pt x="3557" y="1174"/>
                    </a:lnTo>
                    <a:lnTo>
                      <a:pt x="3618" y="1322"/>
                    </a:lnTo>
                    <a:lnTo>
                      <a:pt x="3637" y="1397"/>
                    </a:lnTo>
                    <a:lnTo>
                      <a:pt x="3658" y="1472"/>
                    </a:lnTo>
                    <a:lnTo>
                      <a:pt x="3678" y="1547"/>
                    </a:lnTo>
                    <a:lnTo>
                      <a:pt x="3686" y="1621"/>
                    </a:lnTo>
                    <a:lnTo>
                      <a:pt x="3699" y="1703"/>
                    </a:lnTo>
                    <a:lnTo>
                      <a:pt x="3699" y="1777"/>
                    </a:lnTo>
                    <a:lnTo>
                      <a:pt x="3699" y="1851"/>
                    </a:lnTo>
                    <a:lnTo>
                      <a:pt x="3692" y="1926"/>
                    </a:lnTo>
                    <a:lnTo>
                      <a:pt x="3686" y="2000"/>
                    </a:lnTo>
                    <a:lnTo>
                      <a:pt x="3665" y="2082"/>
                    </a:lnTo>
                    <a:lnTo>
                      <a:pt x="3645" y="2156"/>
                    </a:lnTo>
                    <a:lnTo>
                      <a:pt x="3625" y="2231"/>
                    </a:lnTo>
                    <a:close/>
                  </a:path>
                </a:pathLst>
              </a:custGeom>
              <a:solidFill>
                <a:srgbClr val="CADB2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2" name="Freeform 502"/>
              <p:cNvSpPr>
                <a:spLocks/>
              </p:cNvSpPr>
              <p:nvPr/>
            </p:nvSpPr>
            <p:spPr bwMode="auto">
              <a:xfrm>
                <a:off x="950" y="3421"/>
                <a:ext cx="208" cy="104"/>
              </a:xfrm>
              <a:custGeom>
                <a:avLst/>
                <a:gdLst/>
                <a:ahLst/>
                <a:cxnLst>
                  <a:cxn ang="0">
                    <a:pos x="210" y="522"/>
                  </a:cxn>
                  <a:cxn ang="0">
                    <a:pos x="183" y="494"/>
                  </a:cxn>
                  <a:cxn ang="0">
                    <a:pos x="109" y="420"/>
                  </a:cxn>
                  <a:cxn ang="0">
                    <a:pos x="74" y="373"/>
                  </a:cxn>
                  <a:cxn ang="0">
                    <a:pos x="41" y="325"/>
                  </a:cxn>
                  <a:cxn ang="0">
                    <a:pos x="14" y="278"/>
                  </a:cxn>
                  <a:cxn ang="0">
                    <a:pos x="0" y="224"/>
                  </a:cxn>
                  <a:cxn ang="0">
                    <a:pos x="0" y="203"/>
                  </a:cxn>
                  <a:cxn ang="0">
                    <a:pos x="14" y="176"/>
                  </a:cxn>
                  <a:cxn ang="0">
                    <a:pos x="34" y="148"/>
                  </a:cxn>
                  <a:cxn ang="0">
                    <a:pos x="61" y="115"/>
                  </a:cxn>
                  <a:cxn ang="0">
                    <a:pos x="102" y="88"/>
                  </a:cxn>
                  <a:cxn ang="0">
                    <a:pos x="149" y="61"/>
                  </a:cxn>
                  <a:cxn ang="0">
                    <a:pos x="210" y="41"/>
                  </a:cxn>
                  <a:cxn ang="0">
                    <a:pos x="284" y="20"/>
                  </a:cxn>
                  <a:cxn ang="0">
                    <a:pos x="366" y="6"/>
                  </a:cxn>
                  <a:cxn ang="0">
                    <a:pos x="453" y="0"/>
                  </a:cxn>
                  <a:cxn ang="0">
                    <a:pos x="556" y="0"/>
                  </a:cxn>
                  <a:cxn ang="0">
                    <a:pos x="671" y="6"/>
                  </a:cxn>
                  <a:cxn ang="0">
                    <a:pos x="799" y="27"/>
                  </a:cxn>
                  <a:cxn ang="0">
                    <a:pos x="942" y="54"/>
                  </a:cxn>
                  <a:cxn ang="0">
                    <a:pos x="1090" y="95"/>
                  </a:cxn>
                  <a:cxn ang="0">
                    <a:pos x="1253" y="148"/>
                  </a:cxn>
                  <a:cxn ang="0">
                    <a:pos x="1416" y="203"/>
                  </a:cxn>
                  <a:cxn ang="0">
                    <a:pos x="1564" y="271"/>
                  </a:cxn>
                  <a:cxn ang="0">
                    <a:pos x="1700" y="332"/>
                  </a:cxn>
                  <a:cxn ang="0">
                    <a:pos x="1822" y="400"/>
                  </a:cxn>
                  <a:cxn ang="0">
                    <a:pos x="1931" y="467"/>
                  </a:cxn>
                  <a:cxn ang="0">
                    <a:pos x="2026" y="535"/>
                  </a:cxn>
                  <a:cxn ang="0">
                    <a:pos x="2107" y="603"/>
                  </a:cxn>
                  <a:cxn ang="0">
                    <a:pos x="2174" y="671"/>
                  </a:cxn>
                  <a:cxn ang="0">
                    <a:pos x="2228" y="739"/>
                  </a:cxn>
                  <a:cxn ang="0">
                    <a:pos x="2263" y="800"/>
                  </a:cxn>
                  <a:cxn ang="0">
                    <a:pos x="2290" y="861"/>
                  </a:cxn>
                  <a:cxn ang="0">
                    <a:pos x="2296" y="922"/>
                  </a:cxn>
                  <a:cxn ang="0">
                    <a:pos x="2290" y="976"/>
                  </a:cxn>
                  <a:cxn ang="0">
                    <a:pos x="2269" y="1023"/>
                  </a:cxn>
                  <a:cxn ang="0">
                    <a:pos x="2236" y="1071"/>
                  </a:cxn>
                  <a:cxn ang="0">
                    <a:pos x="2181" y="1112"/>
                  </a:cxn>
                  <a:cxn ang="0">
                    <a:pos x="2100" y="1126"/>
                  </a:cxn>
                  <a:cxn ang="0">
                    <a:pos x="2039" y="1139"/>
                  </a:cxn>
                  <a:cxn ang="0">
                    <a:pos x="1999" y="1139"/>
                  </a:cxn>
                  <a:cxn ang="0">
                    <a:pos x="1090" y="827"/>
                  </a:cxn>
                  <a:cxn ang="0">
                    <a:pos x="210" y="522"/>
                  </a:cxn>
                </a:cxnLst>
                <a:rect l="0" t="0" r="r" b="b"/>
                <a:pathLst>
                  <a:path w="2296" h="1139">
                    <a:moveTo>
                      <a:pt x="210" y="522"/>
                    </a:moveTo>
                    <a:lnTo>
                      <a:pt x="183" y="494"/>
                    </a:lnTo>
                    <a:lnTo>
                      <a:pt x="109" y="420"/>
                    </a:lnTo>
                    <a:lnTo>
                      <a:pt x="74" y="373"/>
                    </a:lnTo>
                    <a:lnTo>
                      <a:pt x="41" y="325"/>
                    </a:lnTo>
                    <a:lnTo>
                      <a:pt x="14" y="278"/>
                    </a:lnTo>
                    <a:lnTo>
                      <a:pt x="0" y="224"/>
                    </a:lnTo>
                    <a:lnTo>
                      <a:pt x="0" y="203"/>
                    </a:lnTo>
                    <a:lnTo>
                      <a:pt x="14" y="176"/>
                    </a:lnTo>
                    <a:lnTo>
                      <a:pt x="34" y="148"/>
                    </a:lnTo>
                    <a:lnTo>
                      <a:pt x="61" y="115"/>
                    </a:lnTo>
                    <a:lnTo>
                      <a:pt x="102" y="88"/>
                    </a:lnTo>
                    <a:lnTo>
                      <a:pt x="149" y="61"/>
                    </a:lnTo>
                    <a:lnTo>
                      <a:pt x="210" y="41"/>
                    </a:lnTo>
                    <a:lnTo>
                      <a:pt x="284" y="20"/>
                    </a:lnTo>
                    <a:lnTo>
                      <a:pt x="366" y="6"/>
                    </a:lnTo>
                    <a:lnTo>
                      <a:pt x="453" y="0"/>
                    </a:lnTo>
                    <a:lnTo>
                      <a:pt x="556" y="0"/>
                    </a:lnTo>
                    <a:lnTo>
                      <a:pt x="671" y="6"/>
                    </a:lnTo>
                    <a:lnTo>
                      <a:pt x="799" y="27"/>
                    </a:lnTo>
                    <a:lnTo>
                      <a:pt x="942" y="54"/>
                    </a:lnTo>
                    <a:lnTo>
                      <a:pt x="1090" y="95"/>
                    </a:lnTo>
                    <a:lnTo>
                      <a:pt x="1253" y="148"/>
                    </a:lnTo>
                    <a:lnTo>
                      <a:pt x="1416" y="203"/>
                    </a:lnTo>
                    <a:lnTo>
                      <a:pt x="1564" y="271"/>
                    </a:lnTo>
                    <a:lnTo>
                      <a:pt x="1700" y="332"/>
                    </a:lnTo>
                    <a:lnTo>
                      <a:pt x="1822" y="400"/>
                    </a:lnTo>
                    <a:lnTo>
                      <a:pt x="1931" y="467"/>
                    </a:lnTo>
                    <a:lnTo>
                      <a:pt x="2026" y="535"/>
                    </a:lnTo>
                    <a:lnTo>
                      <a:pt x="2107" y="603"/>
                    </a:lnTo>
                    <a:lnTo>
                      <a:pt x="2174" y="671"/>
                    </a:lnTo>
                    <a:lnTo>
                      <a:pt x="2228" y="739"/>
                    </a:lnTo>
                    <a:lnTo>
                      <a:pt x="2263" y="800"/>
                    </a:lnTo>
                    <a:lnTo>
                      <a:pt x="2290" y="861"/>
                    </a:lnTo>
                    <a:lnTo>
                      <a:pt x="2296" y="922"/>
                    </a:lnTo>
                    <a:lnTo>
                      <a:pt x="2290" y="976"/>
                    </a:lnTo>
                    <a:lnTo>
                      <a:pt x="2269" y="1023"/>
                    </a:lnTo>
                    <a:lnTo>
                      <a:pt x="2236" y="1071"/>
                    </a:lnTo>
                    <a:lnTo>
                      <a:pt x="2181" y="1112"/>
                    </a:lnTo>
                    <a:lnTo>
                      <a:pt x="2100" y="1126"/>
                    </a:lnTo>
                    <a:lnTo>
                      <a:pt x="2039" y="1139"/>
                    </a:lnTo>
                    <a:lnTo>
                      <a:pt x="1999" y="1139"/>
                    </a:lnTo>
                    <a:lnTo>
                      <a:pt x="1090" y="827"/>
                    </a:lnTo>
                    <a:lnTo>
                      <a:pt x="210" y="522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3" name="Freeform 503"/>
              <p:cNvSpPr>
                <a:spLocks/>
              </p:cNvSpPr>
              <p:nvPr/>
            </p:nvSpPr>
            <p:spPr bwMode="auto">
              <a:xfrm>
                <a:off x="961" y="3432"/>
                <a:ext cx="185" cy="95"/>
              </a:xfrm>
              <a:custGeom>
                <a:avLst/>
                <a:gdLst/>
                <a:ahLst/>
                <a:cxnLst>
                  <a:cxn ang="0">
                    <a:pos x="2025" y="901"/>
                  </a:cxn>
                  <a:cxn ang="0">
                    <a:pos x="2005" y="936"/>
                  </a:cxn>
                  <a:cxn ang="0">
                    <a:pos x="1978" y="963"/>
                  </a:cxn>
                  <a:cxn ang="0">
                    <a:pos x="1944" y="990"/>
                  </a:cxn>
                  <a:cxn ang="0">
                    <a:pos x="1896" y="1010"/>
                  </a:cxn>
                  <a:cxn ang="0">
                    <a:pos x="1842" y="1023"/>
                  </a:cxn>
                  <a:cxn ang="0">
                    <a:pos x="1782" y="1037"/>
                  </a:cxn>
                  <a:cxn ang="0">
                    <a:pos x="1714" y="1044"/>
                  </a:cxn>
                  <a:cxn ang="0">
                    <a:pos x="1640" y="1044"/>
                  </a:cxn>
                  <a:cxn ang="0">
                    <a:pos x="1558" y="1037"/>
                  </a:cxn>
                  <a:cxn ang="0">
                    <a:pos x="1469" y="1031"/>
                  </a:cxn>
                  <a:cxn ang="0">
                    <a:pos x="1287" y="1004"/>
                  </a:cxn>
                  <a:cxn ang="0">
                    <a:pos x="1090" y="949"/>
                  </a:cxn>
                  <a:cxn ang="0">
                    <a:pos x="881" y="881"/>
                  </a:cxn>
                  <a:cxn ang="0">
                    <a:pos x="684" y="800"/>
                  </a:cxn>
                  <a:cxn ang="0">
                    <a:pos x="502" y="705"/>
                  </a:cxn>
                  <a:cxn ang="0">
                    <a:pos x="345" y="610"/>
                  </a:cxn>
                  <a:cxn ang="0">
                    <a:pos x="271" y="563"/>
                  </a:cxn>
                  <a:cxn ang="0">
                    <a:pos x="210" y="508"/>
                  </a:cxn>
                  <a:cxn ang="0">
                    <a:pos x="156" y="461"/>
                  </a:cxn>
                  <a:cxn ang="0">
                    <a:pos x="108" y="413"/>
                  </a:cxn>
                  <a:cxn ang="0">
                    <a:pos x="67" y="366"/>
                  </a:cxn>
                  <a:cxn ang="0">
                    <a:pos x="34" y="318"/>
                  </a:cxn>
                  <a:cxn ang="0">
                    <a:pos x="13" y="271"/>
                  </a:cxn>
                  <a:cxn ang="0">
                    <a:pos x="0" y="224"/>
                  </a:cxn>
                  <a:cxn ang="0">
                    <a:pos x="0" y="183"/>
                  </a:cxn>
                  <a:cxn ang="0">
                    <a:pos x="7" y="149"/>
                  </a:cxn>
                  <a:cxn ang="0">
                    <a:pos x="27" y="115"/>
                  </a:cxn>
                  <a:cxn ang="0">
                    <a:pos x="54" y="81"/>
                  </a:cxn>
                  <a:cxn ang="0">
                    <a:pos x="94" y="54"/>
                  </a:cxn>
                  <a:cxn ang="0">
                    <a:pos x="142" y="34"/>
                  </a:cxn>
                  <a:cxn ang="0">
                    <a:pos x="197" y="20"/>
                  </a:cxn>
                  <a:cxn ang="0">
                    <a:pos x="257" y="14"/>
                  </a:cxn>
                  <a:cxn ang="0">
                    <a:pos x="325" y="7"/>
                  </a:cxn>
                  <a:cxn ang="0">
                    <a:pos x="399" y="0"/>
                  </a:cxn>
                  <a:cxn ang="0">
                    <a:pos x="481" y="7"/>
                  </a:cxn>
                  <a:cxn ang="0">
                    <a:pos x="562" y="14"/>
                  </a:cxn>
                  <a:cxn ang="0">
                    <a:pos x="745" y="47"/>
                  </a:cxn>
                  <a:cxn ang="0">
                    <a:pos x="941" y="94"/>
                  </a:cxn>
                  <a:cxn ang="0">
                    <a:pos x="1151" y="162"/>
                  </a:cxn>
                  <a:cxn ang="0">
                    <a:pos x="1355" y="244"/>
                  </a:cxn>
                  <a:cxn ang="0">
                    <a:pos x="1531" y="339"/>
                  </a:cxn>
                  <a:cxn ang="0">
                    <a:pos x="1694" y="434"/>
                  </a:cxn>
                  <a:cxn ang="0">
                    <a:pos x="1761" y="481"/>
                  </a:cxn>
                  <a:cxn ang="0">
                    <a:pos x="1822" y="535"/>
                  </a:cxn>
                  <a:cxn ang="0">
                    <a:pos x="1883" y="583"/>
                  </a:cxn>
                  <a:cxn ang="0">
                    <a:pos x="1931" y="631"/>
                  </a:cxn>
                  <a:cxn ang="0">
                    <a:pos x="1964" y="685"/>
                  </a:cxn>
                  <a:cxn ang="0">
                    <a:pos x="1999" y="732"/>
                  </a:cxn>
                  <a:cxn ang="0">
                    <a:pos x="2019" y="773"/>
                  </a:cxn>
                  <a:cxn ang="0">
                    <a:pos x="2032" y="821"/>
                  </a:cxn>
                  <a:cxn ang="0">
                    <a:pos x="2032" y="861"/>
                  </a:cxn>
                  <a:cxn ang="0">
                    <a:pos x="2025" y="901"/>
                  </a:cxn>
                </a:cxnLst>
                <a:rect l="0" t="0" r="r" b="b"/>
                <a:pathLst>
                  <a:path w="2032" h="1044">
                    <a:moveTo>
                      <a:pt x="2025" y="901"/>
                    </a:moveTo>
                    <a:lnTo>
                      <a:pt x="2005" y="936"/>
                    </a:lnTo>
                    <a:lnTo>
                      <a:pt x="1978" y="963"/>
                    </a:lnTo>
                    <a:lnTo>
                      <a:pt x="1944" y="990"/>
                    </a:lnTo>
                    <a:lnTo>
                      <a:pt x="1896" y="1010"/>
                    </a:lnTo>
                    <a:lnTo>
                      <a:pt x="1842" y="1023"/>
                    </a:lnTo>
                    <a:lnTo>
                      <a:pt x="1782" y="1037"/>
                    </a:lnTo>
                    <a:lnTo>
                      <a:pt x="1714" y="1044"/>
                    </a:lnTo>
                    <a:lnTo>
                      <a:pt x="1640" y="1044"/>
                    </a:lnTo>
                    <a:lnTo>
                      <a:pt x="1558" y="1037"/>
                    </a:lnTo>
                    <a:lnTo>
                      <a:pt x="1469" y="1031"/>
                    </a:lnTo>
                    <a:lnTo>
                      <a:pt x="1287" y="1004"/>
                    </a:lnTo>
                    <a:lnTo>
                      <a:pt x="1090" y="949"/>
                    </a:lnTo>
                    <a:lnTo>
                      <a:pt x="881" y="881"/>
                    </a:lnTo>
                    <a:lnTo>
                      <a:pt x="684" y="800"/>
                    </a:lnTo>
                    <a:lnTo>
                      <a:pt x="502" y="705"/>
                    </a:lnTo>
                    <a:lnTo>
                      <a:pt x="345" y="610"/>
                    </a:lnTo>
                    <a:lnTo>
                      <a:pt x="271" y="563"/>
                    </a:lnTo>
                    <a:lnTo>
                      <a:pt x="210" y="508"/>
                    </a:lnTo>
                    <a:lnTo>
                      <a:pt x="156" y="461"/>
                    </a:lnTo>
                    <a:lnTo>
                      <a:pt x="108" y="413"/>
                    </a:lnTo>
                    <a:lnTo>
                      <a:pt x="67" y="366"/>
                    </a:lnTo>
                    <a:lnTo>
                      <a:pt x="34" y="318"/>
                    </a:lnTo>
                    <a:lnTo>
                      <a:pt x="13" y="271"/>
                    </a:lnTo>
                    <a:lnTo>
                      <a:pt x="0" y="224"/>
                    </a:lnTo>
                    <a:lnTo>
                      <a:pt x="0" y="183"/>
                    </a:lnTo>
                    <a:lnTo>
                      <a:pt x="7" y="149"/>
                    </a:lnTo>
                    <a:lnTo>
                      <a:pt x="27" y="115"/>
                    </a:lnTo>
                    <a:lnTo>
                      <a:pt x="54" y="81"/>
                    </a:lnTo>
                    <a:lnTo>
                      <a:pt x="94" y="54"/>
                    </a:lnTo>
                    <a:lnTo>
                      <a:pt x="142" y="34"/>
                    </a:lnTo>
                    <a:lnTo>
                      <a:pt x="197" y="20"/>
                    </a:lnTo>
                    <a:lnTo>
                      <a:pt x="257" y="14"/>
                    </a:lnTo>
                    <a:lnTo>
                      <a:pt x="325" y="7"/>
                    </a:lnTo>
                    <a:lnTo>
                      <a:pt x="399" y="0"/>
                    </a:lnTo>
                    <a:lnTo>
                      <a:pt x="481" y="7"/>
                    </a:lnTo>
                    <a:lnTo>
                      <a:pt x="562" y="14"/>
                    </a:lnTo>
                    <a:lnTo>
                      <a:pt x="745" y="47"/>
                    </a:lnTo>
                    <a:lnTo>
                      <a:pt x="941" y="94"/>
                    </a:lnTo>
                    <a:lnTo>
                      <a:pt x="1151" y="162"/>
                    </a:lnTo>
                    <a:lnTo>
                      <a:pt x="1355" y="244"/>
                    </a:lnTo>
                    <a:lnTo>
                      <a:pt x="1531" y="339"/>
                    </a:lnTo>
                    <a:lnTo>
                      <a:pt x="1694" y="434"/>
                    </a:lnTo>
                    <a:lnTo>
                      <a:pt x="1761" y="481"/>
                    </a:lnTo>
                    <a:lnTo>
                      <a:pt x="1822" y="535"/>
                    </a:lnTo>
                    <a:lnTo>
                      <a:pt x="1883" y="583"/>
                    </a:lnTo>
                    <a:lnTo>
                      <a:pt x="1931" y="631"/>
                    </a:lnTo>
                    <a:lnTo>
                      <a:pt x="1964" y="685"/>
                    </a:lnTo>
                    <a:lnTo>
                      <a:pt x="1999" y="732"/>
                    </a:lnTo>
                    <a:lnTo>
                      <a:pt x="2019" y="773"/>
                    </a:lnTo>
                    <a:lnTo>
                      <a:pt x="2032" y="821"/>
                    </a:lnTo>
                    <a:lnTo>
                      <a:pt x="2032" y="861"/>
                    </a:lnTo>
                    <a:lnTo>
                      <a:pt x="2025" y="901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4" name="Freeform 504"/>
              <p:cNvSpPr>
                <a:spLocks noEditPoints="1"/>
              </p:cNvSpPr>
              <p:nvPr/>
            </p:nvSpPr>
            <p:spPr bwMode="auto">
              <a:xfrm>
                <a:off x="919" y="3240"/>
                <a:ext cx="345" cy="282"/>
              </a:xfrm>
              <a:custGeom>
                <a:avLst/>
                <a:gdLst/>
                <a:ahLst/>
                <a:cxnLst>
                  <a:cxn ang="0">
                    <a:pos x="3678" y="2021"/>
                  </a:cxn>
                  <a:cxn ang="0">
                    <a:pos x="3705" y="1614"/>
                  </a:cxn>
                  <a:cxn ang="0">
                    <a:pos x="3787" y="1573"/>
                  </a:cxn>
                  <a:cxn ang="0">
                    <a:pos x="3631" y="1377"/>
                  </a:cxn>
                  <a:cxn ang="0">
                    <a:pos x="3462" y="997"/>
                  </a:cxn>
                  <a:cxn ang="0">
                    <a:pos x="3184" y="659"/>
                  </a:cxn>
                  <a:cxn ang="0">
                    <a:pos x="2818" y="367"/>
                  </a:cxn>
                  <a:cxn ang="0">
                    <a:pos x="2378" y="150"/>
                  </a:cxn>
                  <a:cxn ang="0">
                    <a:pos x="1903" y="21"/>
                  </a:cxn>
                  <a:cxn ang="0">
                    <a:pos x="1437" y="8"/>
                  </a:cxn>
                  <a:cxn ang="0">
                    <a:pos x="1010" y="89"/>
                  </a:cxn>
                  <a:cxn ang="0">
                    <a:pos x="631" y="258"/>
                  </a:cxn>
                  <a:cxn ang="0">
                    <a:pos x="421" y="299"/>
                  </a:cxn>
                  <a:cxn ang="0">
                    <a:pos x="441" y="400"/>
                  </a:cxn>
                  <a:cxn ang="0">
                    <a:pos x="170" y="725"/>
                  </a:cxn>
                  <a:cxn ang="0">
                    <a:pos x="68" y="882"/>
                  </a:cxn>
                  <a:cxn ang="0">
                    <a:pos x="41" y="1031"/>
                  </a:cxn>
                  <a:cxn ang="0">
                    <a:pos x="0" y="1349"/>
                  </a:cxn>
                  <a:cxn ang="0">
                    <a:pos x="21" y="1607"/>
                  </a:cxn>
                  <a:cxn ang="0">
                    <a:pos x="89" y="1811"/>
                  </a:cxn>
                  <a:cxn ang="0">
                    <a:pos x="312" y="2197"/>
                  </a:cxn>
                  <a:cxn ang="0">
                    <a:pos x="359" y="1763"/>
                  </a:cxn>
                  <a:cxn ang="0">
                    <a:pos x="854" y="1682"/>
                  </a:cxn>
                  <a:cxn ang="0">
                    <a:pos x="1477" y="1811"/>
                  </a:cxn>
                  <a:cxn ang="0">
                    <a:pos x="2202" y="2116"/>
                  </a:cxn>
                  <a:cxn ang="0">
                    <a:pos x="2974" y="2659"/>
                  </a:cxn>
                  <a:cxn ang="0">
                    <a:pos x="2629" y="3011"/>
                  </a:cxn>
                  <a:cxn ang="0">
                    <a:pos x="2676" y="3058"/>
                  </a:cxn>
                  <a:cxn ang="0">
                    <a:pos x="3008" y="2923"/>
                  </a:cxn>
                  <a:cxn ang="0">
                    <a:pos x="3198" y="2842"/>
                  </a:cxn>
                  <a:cxn ang="0">
                    <a:pos x="3258" y="2787"/>
                  </a:cxn>
                  <a:cxn ang="0">
                    <a:pos x="3360" y="2651"/>
                  </a:cxn>
                  <a:cxn ang="0">
                    <a:pos x="3536" y="2414"/>
                  </a:cxn>
                  <a:cxn ang="0">
                    <a:pos x="3658" y="2258"/>
                  </a:cxn>
                  <a:cxn ang="0">
                    <a:pos x="3651" y="2163"/>
                  </a:cxn>
                  <a:cxn ang="0">
                    <a:pos x="2235" y="909"/>
                  </a:cxn>
                  <a:cxn ang="0">
                    <a:pos x="2629" y="1112"/>
                  </a:cxn>
                  <a:cxn ang="0">
                    <a:pos x="2913" y="1370"/>
                  </a:cxn>
                  <a:cxn ang="0">
                    <a:pos x="3082" y="1662"/>
                  </a:cxn>
                  <a:cxn ang="0">
                    <a:pos x="2656" y="1452"/>
                  </a:cxn>
                  <a:cxn ang="0">
                    <a:pos x="2073" y="1174"/>
                  </a:cxn>
                  <a:cxn ang="0">
                    <a:pos x="1409" y="963"/>
                  </a:cxn>
                  <a:cxn ang="0">
                    <a:pos x="1132" y="801"/>
                  </a:cxn>
                  <a:cxn ang="0">
                    <a:pos x="1579" y="760"/>
                  </a:cxn>
                  <a:cxn ang="0">
                    <a:pos x="454" y="1452"/>
                  </a:cxn>
                  <a:cxn ang="0">
                    <a:pos x="610" y="1174"/>
                  </a:cxn>
                  <a:cxn ang="0">
                    <a:pos x="1010" y="1017"/>
                  </a:cxn>
                  <a:cxn ang="0">
                    <a:pos x="1687" y="1174"/>
                  </a:cxn>
                  <a:cxn ang="0">
                    <a:pos x="2310" y="1417"/>
                  </a:cxn>
                  <a:cxn ang="0">
                    <a:pos x="2981" y="1804"/>
                  </a:cxn>
                  <a:cxn ang="0">
                    <a:pos x="3150" y="2163"/>
                  </a:cxn>
                  <a:cxn ang="0">
                    <a:pos x="3068" y="2469"/>
                  </a:cxn>
                  <a:cxn ang="0">
                    <a:pos x="2460" y="2116"/>
                  </a:cxn>
                  <a:cxn ang="0">
                    <a:pos x="1721" y="1757"/>
                  </a:cxn>
                  <a:cxn ang="0">
                    <a:pos x="1057" y="1580"/>
                  </a:cxn>
                  <a:cxn ang="0">
                    <a:pos x="427" y="1526"/>
                  </a:cxn>
                </a:cxnLst>
                <a:rect l="0" t="0" r="r" b="b"/>
                <a:pathLst>
                  <a:path w="3794" h="3099">
                    <a:moveTo>
                      <a:pt x="3651" y="2163"/>
                    </a:moveTo>
                    <a:lnTo>
                      <a:pt x="3645" y="2163"/>
                    </a:lnTo>
                    <a:lnTo>
                      <a:pt x="3665" y="2095"/>
                    </a:lnTo>
                    <a:lnTo>
                      <a:pt x="3678" y="2021"/>
                    </a:lnTo>
                    <a:lnTo>
                      <a:pt x="3699" y="1885"/>
                    </a:lnTo>
                    <a:lnTo>
                      <a:pt x="3699" y="1743"/>
                    </a:lnTo>
                    <a:lnTo>
                      <a:pt x="3686" y="1600"/>
                    </a:lnTo>
                    <a:lnTo>
                      <a:pt x="3705" y="1614"/>
                    </a:lnTo>
                    <a:lnTo>
                      <a:pt x="3732" y="1621"/>
                    </a:lnTo>
                    <a:lnTo>
                      <a:pt x="3753" y="1614"/>
                    </a:lnTo>
                    <a:lnTo>
                      <a:pt x="3773" y="1594"/>
                    </a:lnTo>
                    <a:lnTo>
                      <a:pt x="3787" y="1573"/>
                    </a:lnTo>
                    <a:lnTo>
                      <a:pt x="3794" y="1547"/>
                    </a:lnTo>
                    <a:lnTo>
                      <a:pt x="3787" y="1526"/>
                    </a:lnTo>
                    <a:lnTo>
                      <a:pt x="3773" y="1506"/>
                    </a:lnTo>
                    <a:lnTo>
                      <a:pt x="3631" y="1377"/>
                    </a:lnTo>
                    <a:lnTo>
                      <a:pt x="3598" y="1281"/>
                    </a:lnTo>
                    <a:lnTo>
                      <a:pt x="3557" y="1187"/>
                    </a:lnTo>
                    <a:lnTo>
                      <a:pt x="3509" y="1092"/>
                    </a:lnTo>
                    <a:lnTo>
                      <a:pt x="3462" y="997"/>
                    </a:lnTo>
                    <a:lnTo>
                      <a:pt x="3400" y="909"/>
                    </a:lnTo>
                    <a:lnTo>
                      <a:pt x="3334" y="821"/>
                    </a:lnTo>
                    <a:lnTo>
                      <a:pt x="3258" y="739"/>
                    </a:lnTo>
                    <a:lnTo>
                      <a:pt x="3184" y="659"/>
                    </a:lnTo>
                    <a:lnTo>
                      <a:pt x="3103" y="577"/>
                    </a:lnTo>
                    <a:lnTo>
                      <a:pt x="3015" y="502"/>
                    </a:lnTo>
                    <a:lnTo>
                      <a:pt x="2920" y="434"/>
                    </a:lnTo>
                    <a:lnTo>
                      <a:pt x="2818" y="367"/>
                    </a:lnTo>
                    <a:lnTo>
                      <a:pt x="2717" y="305"/>
                    </a:lnTo>
                    <a:lnTo>
                      <a:pt x="2608" y="245"/>
                    </a:lnTo>
                    <a:lnTo>
                      <a:pt x="2499" y="190"/>
                    </a:lnTo>
                    <a:lnTo>
                      <a:pt x="2378" y="150"/>
                    </a:lnTo>
                    <a:lnTo>
                      <a:pt x="2262" y="109"/>
                    </a:lnTo>
                    <a:lnTo>
                      <a:pt x="2141" y="68"/>
                    </a:lnTo>
                    <a:lnTo>
                      <a:pt x="2025" y="41"/>
                    </a:lnTo>
                    <a:lnTo>
                      <a:pt x="1903" y="21"/>
                    </a:lnTo>
                    <a:lnTo>
                      <a:pt x="1788" y="8"/>
                    </a:lnTo>
                    <a:lnTo>
                      <a:pt x="1666" y="0"/>
                    </a:lnTo>
                    <a:lnTo>
                      <a:pt x="1551" y="0"/>
                    </a:lnTo>
                    <a:lnTo>
                      <a:pt x="1437" y="8"/>
                    </a:lnTo>
                    <a:lnTo>
                      <a:pt x="1328" y="14"/>
                    </a:lnTo>
                    <a:lnTo>
                      <a:pt x="1219" y="35"/>
                    </a:lnTo>
                    <a:lnTo>
                      <a:pt x="1111" y="55"/>
                    </a:lnTo>
                    <a:lnTo>
                      <a:pt x="1010" y="89"/>
                    </a:lnTo>
                    <a:lnTo>
                      <a:pt x="908" y="123"/>
                    </a:lnTo>
                    <a:lnTo>
                      <a:pt x="813" y="163"/>
                    </a:lnTo>
                    <a:lnTo>
                      <a:pt x="718" y="204"/>
                    </a:lnTo>
                    <a:lnTo>
                      <a:pt x="631" y="258"/>
                    </a:lnTo>
                    <a:lnTo>
                      <a:pt x="508" y="272"/>
                    </a:lnTo>
                    <a:lnTo>
                      <a:pt x="461" y="272"/>
                    </a:lnTo>
                    <a:lnTo>
                      <a:pt x="441" y="286"/>
                    </a:lnTo>
                    <a:lnTo>
                      <a:pt x="421" y="299"/>
                    </a:lnTo>
                    <a:lnTo>
                      <a:pt x="407" y="326"/>
                    </a:lnTo>
                    <a:lnTo>
                      <a:pt x="407" y="353"/>
                    </a:lnTo>
                    <a:lnTo>
                      <a:pt x="421" y="381"/>
                    </a:lnTo>
                    <a:lnTo>
                      <a:pt x="441" y="400"/>
                    </a:lnTo>
                    <a:lnTo>
                      <a:pt x="339" y="496"/>
                    </a:lnTo>
                    <a:lnTo>
                      <a:pt x="244" y="604"/>
                    </a:lnTo>
                    <a:lnTo>
                      <a:pt x="204" y="665"/>
                    </a:lnTo>
                    <a:lnTo>
                      <a:pt x="170" y="725"/>
                    </a:lnTo>
                    <a:lnTo>
                      <a:pt x="136" y="787"/>
                    </a:lnTo>
                    <a:lnTo>
                      <a:pt x="102" y="855"/>
                    </a:lnTo>
                    <a:lnTo>
                      <a:pt x="81" y="869"/>
                    </a:lnTo>
                    <a:lnTo>
                      <a:pt x="68" y="882"/>
                    </a:lnTo>
                    <a:lnTo>
                      <a:pt x="62" y="902"/>
                    </a:lnTo>
                    <a:lnTo>
                      <a:pt x="54" y="929"/>
                    </a:lnTo>
                    <a:lnTo>
                      <a:pt x="68" y="950"/>
                    </a:lnTo>
                    <a:lnTo>
                      <a:pt x="41" y="1031"/>
                    </a:lnTo>
                    <a:lnTo>
                      <a:pt x="27" y="1106"/>
                    </a:lnTo>
                    <a:lnTo>
                      <a:pt x="13" y="1187"/>
                    </a:lnTo>
                    <a:lnTo>
                      <a:pt x="7" y="1268"/>
                    </a:lnTo>
                    <a:lnTo>
                      <a:pt x="0" y="1349"/>
                    </a:lnTo>
                    <a:lnTo>
                      <a:pt x="7" y="1431"/>
                    </a:lnTo>
                    <a:lnTo>
                      <a:pt x="13" y="1512"/>
                    </a:lnTo>
                    <a:lnTo>
                      <a:pt x="27" y="1587"/>
                    </a:lnTo>
                    <a:lnTo>
                      <a:pt x="21" y="1607"/>
                    </a:lnTo>
                    <a:lnTo>
                      <a:pt x="21" y="1627"/>
                    </a:lnTo>
                    <a:lnTo>
                      <a:pt x="27" y="1654"/>
                    </a:lnTo>
                    <a:lnTo>
                      <a:pt x="48" y="1675"/>
                    </a:lnTo>
                    <a:lnTo>
                      <a:pt x="89" y="1811"/>
                    </a:lnTo>
                    <a:lnTo>
                      <a:pt x="143" y="1946"/>
                    </a:lnTo>
                    <a:lnTo>
                      <a:pt x="210" y="2082"/>
                    </a:lnTo>
                    <a:lnTo>
                      <a:pt x="291" y="2210"/>
                    </a:lnTo>
                    <a:lnTo>
                      <a:pt x="312" y="2197"/>
                    </a:lnTo>
                    <a:lnTo>
                      <a:pt x="312" y="2156"/>
                    </a:lnTo>
                    <a:lnTo>
                      <a:pt x="318" y="2041"/>
                    </a:lnTo>
                    <a:lnTo>
                      <a:pt x="339" y="1865"/>
                    </a:lnTo>
                    <a:lnTo>
                      <a:pt x="359" y="1763"/>
                    </a:lnTo>
                    <a:lnTo>
                      <a:pt x="386" y="1654"/>
                    </a:lnTo>
                    <a:lnTo>
                      <a:pt x="596" y="1662"/>
                    </a:lnTo>
                    <a:lnTo>
                      <a:pt x="718" y="1668"/>
                    </a:lnTo>
                    <a:lnTo>
                      <a:pt x="854" y="1682"/>
                    </a:lnTo>
                    <a:lnTo>
                      <a:pt x="996" y="1703"/>
                    </a:lnTo>
                    <a:lnTo>
                      <a:pt x="1152" y="1730"/>
                    </a:lnTo>
                    <a:lnTo>
                      <a:pt x="1308" y="1763"/>
                    </a:lnTo>
                    <a:lnTo>
                      <a:pt x="1477" y="1811"/>
                    </a:lnTo>
                    <a:lnTo>
                      <a:pt x="1653" y="1872"/>
                    </a:lnTo>
                    <a:lnTo>
                      <a:pt x="1829" y="1940"/>
                    </a:lnTo>
                    <a:lnTo>
                      <a:pt x="2012" y="2021"/>
                    </a:lnTo>
                    <a:lnTo>
                      <a:pt x="2202" y="2116"/>
                    </a:lnTo>
                    <a:lnTo>
                      <a:pt x="2392" y="2231"/>
                    </a:lnTo>
                    <a:lnTo>
                      <a:pt x="2581" y="2354"/>
                    </a:lnTo>
                    <a:lnTo>
                      <a:pt x="2777" y="2496"/>
                    </a:lnTo>
                    <a:lnTo>
                      <a:pt x="2974" y="2659"/>
                    </a:lnTo>
                    <a:lnTo>
                      <a:pt x="2886" y="2774"/>
                    </a:lnTo>
                    <a:lnTo>
                      <a:pt x="2791" y="2875"/>
                    </a:lnTo>
                    <a:lnTo>
                      <a:pt x="2683" y="2970"/>
                    </a:lnTo>
                    <a:lnTo>
                      <a:pt x="2629" y="3011"/>
                    </a:lnTo>
                    <a:lnTo>
                      <a:pt x="2561" y="3052"/>
                    </a:lnTo>
                    <a:lnTo>
                      <a:pt x="2499" y="3099"/>
                    </a:lnTo>
                    <a:lnTo>
                      <a:pt x="2588" y="3079"/>
                    </a:lnTo>
                    <a:lnTo>
                      <a:pt x="2676" y="3058"/>
                    </a:lnTo>
                    <a:lnTo>
                      <a:pt x="2764" y="3031"/>
                    </a:lnTo>
                    <a:lnTo>
                      <a:pt x="2845" y="2997"/>
                    </a:lnTo>
                    <a:lnTo>
                      <a:pt x="2926" y="2964"/>
                    </a:lnTo>
                    <a:lnTo>
                      <a:pt x="3008" y="2923"/>
                    </a:lnTo>
                    <a:lnTo>
                      <a:pt x="3082" y="2875"/>
                    </a:lnTo>
                    <a:lnTo>
                      <a:pt x="3157" y="2828"/>
                    </a:lnTo>
                    <a:lnTo>
                      <a:pt x="3177" y="2842"/>
                    </a:lnTo>
                    <a:lnTo>
                      <a:pt x="3198" y="2842"/>
                    </a:lnTo>
                    <a:lnTo>
                      <a:pt x="3218" y="2834"/>
                    </a:lnTo>
                    <a:lnTo>
                      <a:pt x="3239" y="2821"/>
                    </a:lnTo>
                    <a:lnTo>
                      <a:pt x="3252" y="2807"/>
                    </a:lnTo>
                    <a:lnTo>
                      <a:pt x="3258" y="2787"/>
                    </a:lnTo>
                    <a:lnTo>
                      <a:pt x="3258" y="2766"/>
                    </a:lnTo>
                    <a:lnTo>
                      <a:pt x="3252" y="2753"/>
                    </a:lnTo>
                    <a:lnTo>
                      <a:pt x="3307" y="2699"/>
                    </a:lnTo>
                    <a:lnTo>
                      <a:pt x="3360" y="2651"/>
                    </a:lnTo>
                    <a:lnTo>
                      <a:pt x="3408" y="2597"/>
                    </a:lnTo>
                    <a:lnTo>
                      <a:pt x="3455" y="2536"/>
                    </a:lnTo>
                    <a:lnTo>
                      <a:pt x="3495" y="2475"/>
                    </a:lnTo>
                    <a:lnTo>
                      <a:pt x="3536" y="2414"/>
                    </a:lnTo>
                    <a:lnTo>
                      <a:pt x="3571" y="2346"/>
                    </a:lnTo>
                    <a:lnTo>
                      <a:pt x="3604" y="2278"/>
                    </a:lnTo>
                    <a:lnTo>
                      <a:pt x="3631" y="2278"/>
                    </a:lnTo>
                    <a:lnTo>
                      <a:pt x="3658" y="2258"/>
                    </a:lnTo>
                    <a:lnTo>
                      <a:pt x="3665" y="2238"/>
                    </a:lnTo>
                    <a:lnTo>
                      <a:pt x="3672" y="2210"/>
                    </a:lnTo>
                    <a:lnTo>
                      <a:pt x="3665" y="2191"/>
                    </a:lnTo>
                    <a:lnTo>
                      <a:pt x="3651" y="2163"/>
                    </a:lnTo>
                    <a:close/>
                    <a:moveTo>
                      <a:pt x="1864" y="801"/>
                    </a:moveTo>
                    <a:lnTo>
                      <a:pt x="1992" y="834"/>
                    </a:lnTo>
                    <a:lnTo>
                      <a:pt x="2120" y="869"/>
                    </a:lnTo>
                    <a:lnTo>
                      <a:pt x="2235" y="909"/>
                    </a:lnTo>
                    <a:lnTo>
                      <a:pt x="2344" y="956"/>
                    </a:lnTo>
                    <a:lnTo>
                      <a:pt x="2446" y="1003"/>
                    </a:lnTo>
                    <a:lnTo>
                      <a:pt x="2540" y="1058"/>
                    </a:lnTo>
                    <a:lnTo>
                      <a:pt x="2629" y="1112"/>
                    </a:lnTo>
                    <a:lnTo>
                      <a:pt x="2710" y="1174"/>
                    </a:lnTo>
                    <a:lnTo>
                      <a:pt x="2784" y="1234"/>
                    </a:lnTo>
                    <a:lnTo>
                      <a:pt x="2852" y="1302"/>
                    </a:lnTo>
                    <a:lnTo>
                      <a:pt x="2913" y="1370"/>
                    </a:lnTo>
                    <a:lnTo>
                      <a:pt x="2961" y="1438"/>
                    </a:lnTo>
                    <a:lnTo>
                      <a:pt x="3008" y="1512"/>
                    </a:lnTo>
                    <a:lnTo>
                      <a:pt x="3049" y="1587"/>
                    </a:lnTo>
                    <a:lnTo>
                      <a:pt x="3082" y="1662"/>
                    </a:lnTo>
                    <a:lnTo>
                      <a:pt x="3109" y="1736"/>
                    </a:lnTo>
                    <a:lnTo>
                      <a:pt x="2954" y="1635"/>
                    </a:lnTo>
                    <a:lnTo>
                      <a:pt x="2804" y="1540"/>
                    </a:lnTo>
                    <a:lnTo>
                      <a:pt x="2656" y="1452"/>
                    </a:lnTo>
                    <a:lnTo>
                      <a:pt x="2507" y="1370"/>
                    </a:lnTo>
                    <a:lnTo>
                      <a:pt x="2365" y="1295"/>
                    </a:lnTo>
                    <a:lnTo>
                      <a:pt x="2215" y="1234"/>
                    </a:lnTo>
                    <a:lnTo>
                      <a:pt x="2073" y="1174"/>
                    </a:lnTo>
                    <a:lnTo>
                      <a:pt x="1938" y="1119"/>
                    </a:lnTo>
                    <a:lnTo>
                      <a:pt x="1802" y="1071"/>
                    </a:lnTo>
                    <a:lnTo>
                      <a:pt x="1666" y="1031"/>
                    </a:lnTo>
                    <a:lnTo>
                      <a:pt x="1409" y="963"/>
                    </a:lnTo>
                    <a:lnTo>
                      <a:pt x="1172" y="909"/>
                    </a:lnTo>
                    <a:lnTo>
                      <a:pt x="949" y="875"/>
                    </a:lnTo>
                    <a:lnTo>
                      <a:pt x="1037" y="834"/>
                    </a:lnTo>
                    <a:lnTo>
                      <a:pt x="1132" y="801"/>
                    </a:lnTo>
                    <a:lnTo>
                      <a:pt x="1233" y="780"/>
                    </a:lnTo>
                    <a:lnTo>
                      <a:pt x="1342" y="766"/>
                    </a:lnTo>
                    <a:lnTo>
                      <a:pt x="1456" y="760"/>
                    </a:lnTo>
                    <a:lnTo>
                      <a:pt x="1579" y="760"/>
                    </a:lnTo>
                    <a:lnTo>
                      <a:pt x="1714" y="774"/>
                    </a:lnTo>
                    <a:lnTo>
                      <a:pt x="1864" y="801"/>
                    </a:lnTo>
                    <a:close/>
                    <a:moveTo>
                      <a:pt x="427" y="1526"/>
                    </a:moveTo>
                    <a:lnTo>
                      <a:pt x="454" y="1452"/>
                    </a:lnTo>
                    <a:lnTo>
                      <a:pt x="488" y="1384"/>
                    </a:lnTo>
                    <a:lnTo>
                      <a:pt x="522" y="1309"/>
                    </a:lnTo>
                    <a:lnTo>
                      <a:pt x="563" y="1242"/>
                    </a:lnTo>
                    <a:lnTo>
                      <a:pt x="610" y="1174"/>
                    </a:lnTo>
                    <a:lnTo>
                      <a:pt x="658" y="1106"/>
                    </a:lnTo>
                    <a:lnTo>
                      <a:pt x="718" y="1044"/>
                    </a:lnTo>
                    <a:lnTo>
                      <a:pt x="779" y="990"/>
                    </a:lnTo>
                    <a:lnTo>
                      <a:pt x="1010" y="1017"/>
                    </a:lnTo>
                    <a:lnTo>
                      <a:pt x="1267" y="1065"/>
                    </a:lnTo>
                    <a:lnTo>
                      <a:pt x="1402" y="1092"/>
                    </a:lnTo>
                    <a:lnTo>
                      <a:pt x="1538" y="1133"/>
                    </a:lnTo>
                    <a:lnTo>
                      <a:pt x="1687" y="1174"/>
                    </a:lnTo>
                    <a:lnTo>
                      <a:pt x="1836" y="1228"/>
                    </a:lnTo>
                    <a:lnTo>
                      <a:pt x="1992" y="1281"/>
                    </a:lnTo>
                    <a:lnTo>
                      <a:pt x="2148" y="1349"/>
                    </a:lnTo>
                    <a:lnTo>
                      <a:pt x="2310" y="1417"/>
                    </a:lnTo>
                    <a:lnTo>
                      <a:pt x="2473" y="1506"/>
                    </a:lnTo>
                    <a:lnTo>
                      <a:pt x="2642" y="1594"/>
                    </a:lnTo>
                    <a:lnTo>
                      <a:pt x="2812" y="1695"/>
                    </a:lnTo>
                    <a:lnTo>
                      <a:pt x="2981" y="1804"/>
                    </a:lnTo>
                    <a:lnTo>
                      <a:pt x="3150" y="1926"/>
                    </a:lnTo>
                    <a:lnTo>
                      <a:pt x="3157" y="2008"/>
                    </a:lnTo>
                    <a:lnTo>
                      <a:pt x="3157" y="2089"/>
                    </a:lnTo>
                    <a:lnTo>
                      <a:pt x="3150" y="2163"/>
                    </a:lnTo>
                    <a:lnTo>
                      <a:pt x="3136" y="2245"/>
                    </a:lnTo>
                    <a:lnTo>
                      <a:pt x="3123" y="2319"/>
                    </a:lnTo>
                    <a:lnTo>
                      <a:pt x="3096" y="2394"/>
                    </a:lnTo>
                    <a:lnTo>
                      <a:pt x="3068" y="2469"/>
                    </a:lnTo>
                    <a:lnTo>
                      <a:pt x="3035" y="2543"/>
                    </a:lnTo>
                    <a:lnTo>
                      <a:pt x="2845" y="2387"/>
                    </a:lnTo>
                    <a:lnTo>
                      <a:pt x="2649" y="2245"/>
                    </a:lnTo>
                    <a:lnTo>
                      <a:pt x="2460" y="2116"/>
                    </a:lnTo>
                    <a:lnTo>
                      <a:pt x="2270" y="2008"/>
                    </a:lnTo>
                    <a:lnTo>
                      <a:pt x="2080" y="1905"/>
                    </a:lnTo>
                    <a:lnTo>
                      <a:pt x="1897" y="1825"/>
                    </a:lnTo>
                    <a:lnTo>
                      <a:pt x="1721" y="1757"/>
                    </a:lnTo>
                    <a:lnTo>
                      <a:pt x="1545" y="1695"/>
                    </a:lnTo>
                    <a:lnTo>
                      <a:pt x="1375" y="1648"/>
                    </a:lnTo>
                    <a:lnTo>
                      <a:pt x="1213" y="1607"/>
                    </a:lnTo>
                    <a:lnTo>
                      <a:pt x="1057" y="1580"/>
                    </a:lnTo>
                    <a:lnTo>
                      <a:pt x="915" y="1559"/>
                    </a:lnTo>
                    <a:lnTo>
                      <a:pt x="773" y="1540"/>
                    </a:lnTo>
                    <a:lnTo>
                      <a:pt x="650" y="1533"/>
                    </a:lnTo>
                    <a:lnTo>
                      <a:pt x="427" y="1526"/>
                    </a:lnTo>
                    <a:close/>
                  </a:path>
                </a:pathLst>
              </a:custGeom>
              <a:solidFill>
                <a:srgbClr val="A3CD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5" name="Freeform 505"/>
              <p:cNvSpPr>
                <a:spLocks/>
              </p:cNvSpPr>
              <p:nvPr/>
            </p:nvSpPr>
            <p:spPr bwMode="auto">
              <a:xfrm>
                <a:off x="1064" y="3215"/>
                <a:ext cx="141" cy="75"/>
              </a:xfrm>
              <a:custGeom>
                <a:avLst/>
                <a:gdLst/>
                <a:ahLst/>
                <a:cxnLst>
                  <a:cxn ang="0">
                    <a:pos x="149" y="0"/>
                  </a:cxn>
                  <a:cxn ang="0">
                    <a:pos x="61" y="128"/>
                  </a:cxn>
                  <a:cxn ang="0">
                    <a:pos x="13" y="223"/>
                  </a:cxn>
                  <a:cxn ang="0">
                    <a:pos x="0" y="257"/>
                  </a:cxn>
                  <a:cxn ang="0">
                    <a:pos x="0" y="270"/>
                  </a:cxn>
                  <a:cxn ang="0">
                    <a:pos x="115" y="278"/>
                  </a:cxn>
                  <a:cxn ang="0">
                    <a:pos x="244" y="284"/>
                  </a:cxn>
                  <a:cxn ang="0">
                    <a:pos x="325" y="297"/>
                  </a:cxn>
                  <a:cxn ang="0">
                    <a:pos x="413" y="318"/>
                  </a:cxn>
                  <a:cxn ang="0">
                    <a:pos x="515" y="338"/>
                  </a:cxn>
                  <a:cxn ang="0">
                    <a:pos x="623" y="373"/>
                  </a:cxn>
                  <a:cxn ang="0">
                    <a:pos x="745" y="420"/>
                  </a:cxn>
                  <a:cxn ang="0">
                    <a:pos x="874" y="474"/>
                  </a:cxn>
                  <a:cxn ang="0">
                    <a:pos x="1009" y="542"/>
                  </a:cxn>
                  <a:cxn ang="0">
                    <a:pos x="1158" y="623"/>
                  </a:cxn>
                  <a:cxn ang="0">
                    <a:pos x="1314" y="718"/>
                  </a:cxn>
                  <a:cxn ang="0">
                    <a:pos x="1477" y="826"/>
                  </a:cxn>
                  <a:cxn ang="0">
                    <a:pos x="1517" y="698"/>
                  </a:cxn>
                  <a:cxn ang="0">
                    <a:pos x="1545" y="596"/>
                  </a:cxn>
                  <a:cxn ang="0">
                    <a:pos x="1545" y="556"/>
                  </a:cxn>
                  <a:cxn ang="0">
                    <a:pos x="1545" y="528"/>
                  </a:cxn>
                  <a:cxn ang="0">
                    <a:pos x="1510" y="494"/>
                  </a:cxn>
                  <a:cxn ang="0">
                    <a:pos x="1436" y="420"/>
                  </a:cxn>
                  <a:cxn ang="0">
                    <a:pos x="1321" y="332"/>
                  </a:cxn>
                  <a:cxn ang="0">
                    <a:pos x="1246" y="284"/>
                  </a:cxn>
                  <a:cxn ang="0">
                    <a:pos x="1158" y="237"/>
                  </a:cxn>
                  <a:cxn ang="0">
                    <a:pos x="1063" y="189"/>
                  </a:cxn>
                  <a:cxn ang="0">
                    <a:pos x="962" y="142"/>
                  </a:cxn>
                  <a:cxn ang="0">
                    <a:pos x="847" y="101"/>
                  </a:cxn>
                  <a:cxn ang="0">
                    <a:pos x="725" y="68"/>
                  </a:cxn>
                  <a:cxn ang="0">
                    <a:pos x="596" y="33"/>
                  </a:cxn>
                  <a:cxn ang="0">
                    <a:pos x="454" y="13"/>
                  </a:cxn>
                  <a:cxn ang="0">
                    <a:pos x="304" y="0"/>
                  </a:cxn>
                  <a:cxn ang="0">
                    <a:pos x="149" y="0"/>
                  </a:cxn>
                </a:cxnLst>
                <a:rect l="0" t="0" r="r" b="b"/>
                <a:pathLst>
                  <a:path w="1545" h="826">
                    <a:moveTo>
                      <a:pt x="149" y="0"/>
                    </a:moveTo>
                    <a:lnTo>
                      <a:pt x="61" y="128"/>
                    </a:lnTo>
                    <a:lnTo>
                      <a:pt x="13" y="223"/>
                    </a:lnTo>
                    <a:lnTo>
                      <a:pt x="0" y="257"/>
                    </a:lnTo>
                    <a:lnTo>
                      <a:pt x="0" y="270"/>
                    </a:lnTo>
                    <a:lnTo>
                      <a:pt x="115" y="278"/>
                    </a:lnTo>
                    <a:lnTo>
                      <a:pt x="244" y="284"/>
                    </a:lnTo>
                    <a:lnTo>
                      <a:pt x="325" y="297"/>
                    </a:lnTo>
                    <a:lnTo>
                      <a:pt x="413" y="318"/>
                    </a:lnTo>
                    <a:lnTo>
                      <a:pt x="515" y="338"/>
                    </a:lnTo>
                    <a:lnTo>
                      <a:pt x="623" y="373"/>
                    </a:lnTo>
                    <a:lnTo>
                      <a:pt x="745" y="420"/>
                    </a:lnTo>
                    <a:lnTo>
                      <a:pt x="874" y="474"/>
                    </a:lnTo>
                    <a:lnTo>
                      <a:pt x="1009" y="542"/>
                    </a:lnTo>
                    <a:lnTo>
                      <a:pt x="1158" y="623"/>
                    </a:lnTo>
                    <a:lnTo>
                      <a:pt x="1314" y="718"/>
                    </a:lnTo>
                    <a:lnTo>
                      <a:pt x="1477" y="826"/>
                    </a:lnTo>
                    <a:lnTo>
                      <a:pt x="1517" y="698"/>
                    </a:lnTo>
                    <a:lnTo>
                      <a:pt x="1545" y="596"/>
                    </a:lnTo>
                    <a:lnTo>
                      <a:pt x="1545" y="556"/>
                    </a:lnTo>
                    <a:lnTo>
                      <a:pt x="1545" y="528"/>
                    </a:lnTo>
                    <a:lnTo>
                      <a:pt x="1510" y="494"/>
                    </a:lnTo>
                    <a:lnTo>
                      <a:pt x="1436" y="420"/>
                    </a:lnTo>
                    <a:lnTo>
                      <a:pt x="1321" y="332"/>
                    </a:lnTo>
                    <a:lnTo>
                      <a:pt x="1246" y="284"/>
                    </a:lnTo>
                    <a:lnTo>
                      <a:pt x="1158" y="237"/>
                    </a:lnTo>
                    <a:lnTo>
                      <a:pt x="1063" y="189"/>
                    </a:lnTo>
                    <a:lnTo>
                      <a:pt x="962" y="142"/>
                    </a:lnTo>
                    <a:lnTo>
                      <a:pt x="847" y="101"/>
                    </a:lnTo>
                    <a:lnTo>
                      <a:pt x="725" y="68"/>
                    </a:lnTo>
                    <a:lnTo>
                      <a:pt x="596" y="33"/>
                    </a:lnTo>
                    <a:lnTo>
                      <a:pt x="454" y="13"/>
                    </a:lnTo>
                    <a:lnTo>
                      <a:pt x="304" y="0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6" name="Freeform 506"/>
              <p:cNvSpPr>
                <a:spLocks/>
              </p:cNvSpPr>
              <p:nvPr/>
            </p:nvSpPr>
            <p:spPr bwMode="auto">
              <a:xfrm>
                <a:off x="955" y="3266"/>
                <a:ext cx="307" cy="125"/>
              </a:xfrm>
              <a:custGeom>
                <a:avLst/>
                <a:gdLst/>
                <a:ahLst/>
                <a:cxnLst>
                  <a:cxn ang="0">
                    <a:pos x="54" y="27"/>
                  </a:cxn>
                  <a:cxn ang="0">
                    <a:pos x="27" y="34"/>
                  </a:cxn>
                  <a:cxn ang="0">
                    <a:pos x="13" y="54"/>
                  </a:cxn>
                  <a:cxn ang="0">
                    <a:pos x="0" y="75"/>
                  </a:cxn>
                  <a:cxn ang="0">
                    <a:pos x="0" y="101"/>
                  </a:cxn>
                  <a:cxn ang="0">
                    <a:pos x="6" y="122"/>
                  </a:cxn>
                  <a:cxn ang="0">
                    <a:pos x="19" y="142"/>
                  </a:cxn>
                  <a:cxn ang="0">
                    <a:pos x="47" y="156"/>
                  </a:cxn>
                  <a:cxn ang="0">
                    <a:pos x="67" y="156"/>
                  </a:cxn>
                  <a:cxn ang="0">
                    <a:pos x="148" y="142"/>
                  </a:cxn>
                  <a:cxn ang="0">
                    <a:pos x="237" y="136"/>
                  </a:cxn>
                  <a:cxn ang="0">
                    <a:pos x="358" y="136"/>
                  </a:cxn>
                  <a:cxn ang="0">
                    <a:pos x="507" y="136"/>
                  </a:cxn>
                  <a:cxn ang="0">
                    <a:pos x="683" y="142"/>
                  </a:cxn>
                  <a:cxn ang="0">
                    <a:pos x="880" y="163"/>
                  </a:cxn>
                  <a:cxn ang="0">
                    <a:pos x="1097" y="204"/>
                  </a:cxn>
                  <a:cxn ang="0">
                    <a:pos x="1334" y="251"/>
                  </a:cxn>
                  <a:cxn ang="0">
                    <a:pos x="1456" y="285"/>
                  </a:cxn>
                  <a:cxn ang="0">
                    <a:pos x="1584" y="326"/>
                  </a:cxn>
                  <a:cxn ang="0">
                    <a:pos x="1713" y="373"/>
                  </a:cxn>
                  <a:cxn ang="0">
                    <a:pos x="1849" y="420"/>
                  </a:cxn>
                  <a:cxn ang="0">
                    <a:pos x="1984" y="482"/>
                  </a:cxn>
                  <a:cxn ang="0">
                    <a:pos x="2119" y="542"/>
                  </a:cxn>
                  <a:cxn ang="0">
                    <a:pos x="2262" y="617"/>
                  </a:cxn>
                  <a:cxn ang="0">
                    <a:pos x="2404" y="698"/>
                  </a:cxn>
                  <a:cxn ang="0">
                    <a:pos x="2546" y="787"/>
                  </a:cxn>
                  <a:cxn ang="0">
                    <a:pos x="2688" y="882"/>
                  </a:cxn>
                  <a:cxn ang="0">
                    <a:pos x="2837" y="983"/>
                  </a:cxn>
                  <a:cxn ang="0">
                    <a:pos x="2987" y="1098"/>
                  </a:cxn>
                  <a:cxn ang="0">
                    <a:pos x="3129" y="1220"/>
                  </a:cxn>
                  <a:cxn ang="0">
                    <a:pos x="3278" y="1356"/>
                  </a:cxn>
                  <a:cxn ang="0">
                    <a:pos x="3298" y="1362"/>
                  </a:cxn>
                  <a:cxn ang="0">
                    <a:pos x="3319" y="1370"/>
                  </a:cxn>
                  <a:cxn ang="0">
                    <a:pos x="3346" y="1362"/>
                  </a:cxn>
                  <a:cxn ang="0">
                    <a:pos x="3366" y="1349"/>
                  </a:cxn>
                  <a:cxn ang="0">
                    <a:pos x="3379" y="1322"/>
                  </a:cxn>
                  <a:cxn ang="0">
                    <a:pos x="3379" y="1302"/>
                  </a:cxn>
                  <a:cxn ang="0">
                    <a:pos x="3379" y="1275"/>
                  </a:cxn>
                  <a:cxn ang="0">
                    <a:pos x="3359" y="1255"/>
                  </a:cxn>
                  <a:cxn ang="0">
                    <a:pos x="3210" y="1119"/>
                  </a:cxn>
                  <a:cxn ang="0">
                    <a:pos x="3061" y="989"/>
                  </a:cxn>
                  <a:cxn ang="0">
                    <a:pos x="2913" y="874"/>
                  </a:cxn>
                  <a:cxn ang="0">
                    <a:pos x="2763" y="766"/>
                  </a:cxn>
                  <a:cxn ang="0">
                    <a:pos x="2614" y="671"/>
                  </a:cxn>
                  <a:cxn ang="0">
                    <a:pos x="2465" y="577"/>
                  </a:cxn>
                  <a:cxn ang="0">
                    <a:pos x="2316" y="495"/>
                  </a:cxn>
                  <a:cxn ang="0">
                    <a:pos x="2173" y="420"/>
                  </a:cxn>
                  <a:cxn ang="0">
                    <a:pos x="2031" y="359"/>
                  </a:cxn>
                  <a:cxn ang="0">
                    <a:pos x="1889" y="299"/>
                  </a:cxn>
                  <a:cxn ang="0">
                    <a:pos x="1747" y="244"/>
                  </a:cxn>
                  <a:cxn ang="0">
                    <a:pos x="1618" y="196"/>
                  </a:cxn>
                  <a:cxn ang="0">
                    <a:pos x="1483" y="156"/>
                  </a:cxn>
                  <a:cxn ang="0">
                    <a:pos x="1354" y="122"/>
                  </a:cxn>
                  <a:cxn ang="0">
                    <a:pos x="1110" y="68"/>
                  </a:cxn>
                  <a:cxn ang="0">
                    <a:pos x="887" y="34"/>
                  </a:cxn>
                  <a:cxn ang="0">
                    <a:pos x="683" y="13"/>
                  </a:cxn>
                  <a:cxn ang="0">
                    <a:pos x="507" y="7"/>
                  </a:cxn>
                  <a:cxn ang="0">
                    <a:pos x="351" y="0"/>
                  </a:cxn>
                  <a:cxn ang="0">
                    <a:pos x="229" y="7"/>
                  </a:cxn>
                  <a:cxn ang="0">
                    <a:pos x="134" y="13"/>
                  </a:cxn>
                  <a:cxn ang="0">
                    <a:pos x="54" y="27"/>
                  </a:cxn>
                </a:cxnLst>
                <a:rect l="0" t="0" r="r" b="b"/>
                <a:pathLst>
                  <a:path w="3379" h="1370">
                    <a:moveTo>
                      <a:pt x="54" y="27"/>
                    </a:moveTo>
                    <a:lnTo>
                      <a:pt x="27" y="34"/>
                    </a:lnTo>
                    <a:lnTo>
                      <a:pt x="13" y="54"/>
                    </a:lnTo>
                    <a:lnTo>
                      <a:pt x="0" y="75"/>
                    </a:lnTo>
                    <a:lnTo>
                      <a:pt x="0" y="101"/>
                    </a:lnTo>
                    <a:lnTo>
                      <a:pt x="6" y="122"/>
                    </a:lnTo>
                    <a:lnTo>
                      <a:pt x="19" y="142"/>
                    </a:lnTo>
                    <a:lnTo>
                      <a:pt x="47" y="156"/>
                    </a:lnTo>
                    <a:lnTo>
                      <a:pt x="67" y="156"/>
                    </a:lnTo>
                    <a:lnTo>
                      <a:pt x="148" y="142"/>
                    </a:lnTo>
                    <a:lnTo>
                      <a:pt x="237" y="136"/>
                    </a:lnTo>
                    <a:lnTo>
                      <a:pt x="358" y="136"/>
                    </a:lnTo>
                    <a:lnTo>
                      <a:pt x="507" y="136"/>
                    </a:lnTo>
                    <a:lnTo>
                      <a:pt x="683" y="142"/>
                    </a:lnTo>
                    <a:lnTo>
                      <a:pt x="880" y="163"/>
                    </a:lnTo>
                    <a:lnTo>
                      <a:pt x="1097" y="204"/>
                    </a:lnTo>
                    <a:lnTo>
                      <a:pt x="1334" y="251"/>
                    </a:lnTo>
                    <a:lnTo>
                      <a:pt x="1456" y="285"/>
                    </a:lnTo>
                    <a:lnTo>
                      <a:pt x="1584" y="326"/>
                    </a:lnTo>
                    <a:lnTo>
                      <a:pt x="1713" y="373"/>
                    </a:lnTo>
                    <a:lnTo>
                      <a:pt x="1849" y="420"/>
                    </a:lnTo>
                    <a:lnTo>
                      <a:pt x="1984" y="482"/>
                    </a:lnTo>
                    <a:lnTo>
                      <a:pt x="2119" y="542"/>
                    </a:lnTo>
                    <a:lnTo>
                      <a:pt x="2262" y="617"/>
                    </a:lnTo>
                    <a:lnTo>
                      <a:pt x="2404" y="698"/>
                    </a:lnTo>
                    <a:lnTo>
                      <a:pt x="2546" y="787"/>
                    </a:lnTo>
                    <a:lnTo>
                      <a:pt x="2688" y="882"/>
                    </a:lnTo>
                    <a:lnTo>
                      <a:pt x="2837" y="983"/>
                    </a:lnTo>
                    <a:lnTo>
                      <a:pt x="2987" y="1098"/>
                    </a:lnTo>
                    <a:lnTo>
                      <a:pt x="3129" y="1220"/>
                    </a:lnTo>
                    <a:lnTo>
                      <a:pt x="3278" y="1356"/>
                    </a:lnTo>
                    <a:lnTo>
                      <a:pt x="3298" y="1362"/>
                    </a:lnTo>
                    <a:lnTo>
                      <a:pt x="3319" y="1370"/>
                    </a:lnTo>
                    <a:lnTo>
                      <a:pt x="3346" y="1362"/>
                    </a:lnTo>
                    <a:lnTo>
                      <a:pt x="3366" y="1349"/>
                    </a:lnTo>
                    <a:lnTo>
                      <a:pt x="3379" y="1322"/>
                    </a:lnTo>
                    <a:lnTo>
                      <a:pt x="3379" y="1302"/>
                    </a:lnTo>
                    <a:lnTo>
                      <a:pt x="3379" y="1275"/>
                    </a:lnTo>
                    <a:lnTo>
                      <a:pt x="3359" y="1255"/>
                    </a:lnTo>
                    <a:lnTo>
                      <a:pt x="3210" y="1119"/>
                    </a:lnTo>
                    <a:lnTo>
                      <a:pt x="3061" y="989"/>
                    </a:lnTo>
                    <a:lnTo>
                      <a:pt x="2913" y="874"/>
                    </a:lnTo>
                    <a:lnTo>
                      <a:pt x="2763" y="766"/>
                    </a:lnTo>
                    <a:lnTo>
                      <a:pt x="2614" y="671"/>
                    </a:lnTo>
                    <a:lnTo>
                      <a:pt x="2465" y="577"/>
                    </a:lnTo>
                    <a:lnTo>
                      <a:pt x="2316" y="495"/>
                    </a:lnTo>
                    <a:lnTo>
                      <a:pt x="2173" y="420"/>
                    </a:lnTo>
                    <a:lnTo>
                      <a:pt x="2031" y="359"/>
                    </a:lnTo>
                    <a:lnTo>
                      <a:pt x="1889" y="299"/>
                    </a:lnTo>
                    <a:lnTo>
                      <a:pt x="1747" y="244"/>
                    </a:lnTo>
                    <a:lnTo>
                      <a:pt x="1618" y="196"/>
                    </a:lnTo>
                    <a:lnTo>
                      <a:pt x="1483" y="156"/>
                    </a:lnTo>
                    <a:lnTo>
                      <a:pt x="1354" y="122"/>
                    </a:lnTo>
                    <a:lnTo>
                      <a:pt x="1110" y="68"/>
                    </a:lnTo>
                    <a:lnTo>
                      <a:pt x="887" y="34"/>
                    </a:lnTo>
                    <a:lnTo>
                      <a:pt x="683" y="13"/>
                    </a:lnTo>
                    <a:lnTo>
                      <a:pt x="507" y="7"/>
                    </a:lnTo>
                    <a:lnTo>
                      <a:pt x="351" y="0"/>
                    </a:lnTo>
                    <a:lnTo>
                      <a:pt x="229" y="7"/>
                    </a:lnTo>
                    <a:lnTo>
                      <a:pt x="134" y="13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A3CD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7" name="Freeform 507"/>
              <p:cNvSpPr>
                <a:spLocks/>
              </p:cNvSpPr>
              <p:nvPr/>
            </p:nvSpPr>
            <p:spPr bwMode="auto">
              <a:xfrm>
                <a:off x="923" y="3320"/>
                <a:ext cx="328" cy="131"/>
              </a:xfrm>
              <a:custGeom>
                <a:avLst/>
                <a:gdLst/>
                <a:ahLst/>
                <a:cxnLst>
                  <a:cxn ang="0">
                    <a:pos x="54" y="14"/>
                  </a:cxn>
                  <a:cxn ang="0">
                    <a:pos x="34" y="20"/>
                  </a:cxn>
                  <a:cxn ang="0">
                    <a:pos x="13" y="41"/>
                  </a:cxn>
                  <a:cxn ang="0">
                    <a:pos x="0" y="61"/>
                  </a:cxn>
                  <a:cxn ang="0">
                    <a:pos x="0" y="88"/>
                  </a:cxn>
                  <a:cxn ang="0">
                    <a:pos x="13" y="115"/>
                  </a:cxn>
                  <a:cxn ang="0">
                    <a:pos x="27" y="135"/>
                  </a:cxn>
                  <a:cxn ang="0">
                    <a:pos x="54" y="142"/>
                  </a:cxn>
                  <a:cxn ang="0">
                    <a:pos x="75" y="142"/>
                  </a:cxn>
                  <a:cxn ang="0">
                    <a:pos x="163" y="135"/>
                  </a:cxn>
                  <a:cxn ang="0">
                    <a:pos x="258" y="129"/>
                  </a:cxn>
                  <a:cxn ang="0">
                    <a:pos x="386" y="129"/>
                  </a:cxn>
                  <a:cxn ang="0">
                    <a:pos x="542" y="135"/>
                  </a:cxn>
                  <a:cxn ang="0">
                    <a:pos x="724" y="149"/>
                  </a:cxn>
                  <a:cxn ang="0">
                    <a:pos x="935" y="176"/>
                  </a:cxn>
                  <a:cxn ang="0">
                    <a:pos x="1165" y="217"/>
                  </a:cxn>
                  <a:cxn ang="0">
                    <a:pos x="1415" y="271"/>
                  </a:cxn>
                  <a:cxn ang="0">
                    <a:pos x="1551" y="312"/>
                  </a:cxn>
                  <a:cxn ang="0">
                    <a:pos x="1687" y="352"/>
                  </a:cxn>
                  <a:cxn ang="0">
                    <a:pos x="1823" y="399"/>
                  </a:cxn>
                  <a:cxn ang="0">
                    <a:pos x="1965" y="454"/>
                  </a:cxn>
                  <a:cxn ang="0">
                    <a:pos x="2114" y="515"/>
                  </a:cxn>
                  <a:cxn ang="0">
                    <a:pos x="2262" y="583"/>
                  </a:cxn>
                  <a:cxn ang="0">
                    <a:pos x="2411" y="658"/>
                  </a:cxn>
                  <a:cxn ang="0">
                    <a:pos x="2567" y="745"/>
                  </a:cxn>
                  <a:cxn ang="0">
                    <a:pos x="2716" y="834"/>
                  </a:cxn>
                  <a:cxn ang="0">
                    <a:pos x="2872" y="935"/>
                  </a:cxn>
                  <a:cxn ang="0">
                    <a:pos x="3027" y="1044"/>
                  </a:cxn>
                  <a:cxn ang="0">
                    <a:pos x="3190" y="1159"/>
                  </a:cxn>
                  <a:cxn ang="0">
                    <a:pos x="3346" y="1288"/>
                  </a:cxn>
                  <a:cxn ang="0">
                    <a:pos x="3503" y="1424"/>
                  </a:cxn>
                  <a:cxn ang="0">
                    <a:pos x="3530" y="1437"/>
                  </a:cxn>
                  <a:cxn ang="0">
                    <a:pos x="3550" y="1444"/>
                  </a:cxn>
                  <a:cxn ang="0">
                    <a:pos x="3577" y="1437"/>
                  </a:cxn>
                  <a:cxn ang="0">
                    <a:pos x="3596" y="1417"/>
                  </a:cxn>
                  <a:cxn ang="0">
                    <a:pos x="3610" y="1396"/>
                  </a:cxn>
                  <a:cxn ang="0">
                    <a:pos x="3617" y="1369"/>
                  </a:cxn>
                  <a:cxn ang="0">
                    <a:pos x="3610" y="1349"/>
                  </a:cxn>
                  <a:cxn ang="0">
                    <a:pos x="3590" y="1328"/>
                  </a:cxn>
                  <a:cxn ang="0">
                    <a:pos x="3427" y="1186"/>
                  </a:cxn>
                  <a:cxn ang="0">
                    <a:pos x="3266" y="1058"/>
                  </a:cxn>
                  <a:cxn ang="0">
                    <a:pos x="3109" y="935"/>
                  </a:cxn>
                  <a:cxn ang="0">
                    <a:pos x="2947" y="821"/>
                  </a:cxn>
                  <a:cxn ang="0">
                    <a:pos x="2784" y="718"/>
                  </a:cxn>
                  <a:cxn ang="0">
                    <a:pos x="2629" y="624"/>
                  </a:cxn>
                  <a:cxn ang="0">
                    <a:pos x="2466" y="543"/>
                  </a:cxn>
                  <a:cxn ang="0">
                    <a:pos x="2310" y="461"/>
                  </a:cxn>
                  <a:cxn ang="0">
                    <a:pos x="2161" y="393"/>
                  </a:cxn>
                  <a:cxn ang="0">
                    <a:pos x="2012" y="333"/>
                  </a:cxn>
                  <a:cxn ang="0">
                    <a:pos x="1862" y="271"/>
                  </a:cxn>
                  <a:cxn ang="0">
                    <a:pos x="1720" y="224"/>
                  </a:cxn>
                  <a:cxn ang="0">
                    <a:pos x="1578" y="183"/>
                  </a:cxn>
                  <a:cxn ang="0">
                    <a:pos x="1443" y="142"/>
                  </a:cxn>
                  <a:cxn ang="0">
                    <a:pos x="1186" y="81"/>
                  </a:cxn>
                  <a:cxn ang="0">
                    <a:pos x="941" y="41"/>
                  </a:cxn>
                  <a:cxn ang="0">
                    <a:pos x="724" y="14"/>
                  </a:cxn>
                  <a:cxn ang="0">
                    <a:pos x="535" y="0"/>
                  </a:cxn>
                  <a:cxn ang="0">
                    <a:pos x="372" y="0"/>
                  </a:cxn>
                  <a:cxn ang="0">
                    <a:pos x="244" y="0"/>
                  </a:cxn>
                  <a:cxn ang="0">
                    <a:pos x="142" y="6"/>
                  </a:cxn>
                  <a:cxn ang="0">
                    <a:pos x="54" y="14"/>
                  </a:cxn>
                </a:cxnLst>
                <a:rect l="0" t="0" r="r" b="b"/>
                <a:pathLst>
                  <a:path w="3617" h="1444">
                    <a:moveTo>
                      <a:pt x="54" y="14"/>
                    </a:moveTo>
                    <a:lnTo>
                      <a:pt x="34" y="20"/>
                    </a:lnTo>
                    <a:lnTo>
                      <a:pt x="13" y="41"/>
                    </a:lnTo>
                    <a:lnTo>
                      <a:pt x="0" y="61"/>
                    </a:lnTo>
                    <a:lnTo>
                      <a:pt x="0" y="88"/>
                    </a:lnTo>
                    <a:lnTo>
                      <a:pt x="13" y="115"/>
                    </a:lnTo>
                    <a:lnTo>
                      <a:pt x="27" y="135"/>
                    </a:lnTo>
                    <a:lnTo>
                      <a:pt x="54" y="142"/>
                    </a:lnTo>
                    <a:lnTo>
                      <a:pt x="75" y="142"/>
                    </a:lnTo>
                    <a:lnTo>
                      <a:pt x="163" y="135"/>
                    </a:lnTo>
                    <a:lnTo>
                      <a:pt x="258" y="129"/>
                    </a:lnTo>
                    <a:lnTo>
                      <a:pt x="386" y="129"/>
                    </a:lnTo>
                    <a:lnTo>
                      <a:pt x="542" y="135"/>
                    </a:lnTo>
                    <a:lnTo>
                      <a:pt x="724" y="149"/>
                    </a:lnTo>
                    <a:lnTo>
                      <a:pt x="935" y="176"/>
                    </a:lnTo>
                    <a:lnTo>
                      <a:pt x="1165" y="217"/>
                    </a:lnTo>
                    <a:lnTo>
                      <a:pt x="1415" y="271"/>
                    </a:lnTo>
                    <a:lnTo>
                      <a:pt x="1551" y="312"/>
                    </a:lnTo>
                    <a:lnTo>
                      <a:pt x="1687" y="352"/>
                    </a:lnTo>
                    <a:lnTo>
                      <a:pt x="1823" y="399"/>
                    </a:lnTo>
                    <a:lnTo>
                      <a:pt x="1965" y="454"/>
                    </a:lnTo>
                    <a:lnTo>
                      <a:pt x="2114" y="515"/>
                    </a:lnTo>
                    <a:lnTo>
                      <a:pt x="2262" y="583"/>
                    </a:lnTo>
                    <a:lnTo>
                      <a:pt x="2411" y="658"/>
                    </a:lnTo>
                    <a:lnTo>
                      <a:pt x="2567" y="745"/>
                    </a:lnTo>
                    <a:lnTo>
                      <a:pt x="2716" y="834"/>
                    </a:lnTo>
                    <a:lnTo>
                      <a:pt x="2872" y="935"/>
                    </a:lnTo>
                    <a:lnTo>
                      <a:pt x="3027" y="1044"/>
                    </a:lnTo>
                    <a:lnTo>
                      <a:pt x="3190" y="1159"/>
                    </a:lnTo>
                    <a:lnTo>
                      <a:pt x="3346" y="1288"/>
                    </a:lnTo>
                    <a:lnTo>
                      <a:pt x="3503" y="1424"/>
                    </a:lnTo>
                    <a:lnTo>
                      <a:pt x="3530" y="1437"/>
                    </a:lnTo>
                    <a:lnTo>
                      <a:pt x="3550" y="1444"/>
                    </a:lnTo>
                    <a:lnTo>
                      <a:pt x="3577" y="1437"/>
                    </a:lnTo>
                    <a:lnTo>
                      <a:pt x="3596" y="1417"/>
                    </a:lnTo>
                    <a:lnTo>
                      <a:pt x="3610" y="1396"/>
                    </a:lnTo>
                    <a:lnTo>
                      <a:pt x="3617" y="1369"/>
                    </a:lnTo>
                    <a:lnTo>
                      <a:pt x="3610" y="1349"/>
                    </a:lnTo>
                    <a:lnTo>
                      <a:pt x="3590" y="1328"/>
                    </a:lnTo>
                    <a:lnTo>
                      <a:pt x="3427" y="1186"/>
                    </a:lnTo>
                    <a:lnTo>
                      <a:pt x="3266" y="1058"/>
                    </a:lnTo>
                    <a:lnTo>
                      <a:pt x="3109" y="935"/>
                    </a:lnTo>
                    <a:lnTo>
                      <a:pt x="2947" y="821"/>
                    </a:lnTo>
                    <a:lnTo>
                      <a:pt x="2784" y="718"/>
                    </a:lnTo>
                    <a:lnTo>
                      <a:pt x="2629" y="624"/>
                    </a:lnTo>
                    <a:lnTo>
                      <a:pt x="2466" y="543"/>
                    </a:lnTo>
                    <a:lnTo>
                      <a:pt x="2310" y="461"/>
                    </a:lnTo>
                    <a:lnTo>
                      <a:pt x="2161" y="393"/>
                    </a:lnTo>
                    <a:lnTo>
                      <a:pt x="2012" y="333"/>
                    </a:lnTo>
                    <a:lnTo>
                      <a:pt x="1862" y="271"/>
                    </a:lnTo>
                    <a:lnTo>
                      <a:pt x="1720" y="224"/>
                    </a:lnTo>
                    <a:lnTo>
                      <a:pt x="1578" y="183"/>
                    </a:lnTo>
                    <a:lnTo>
                      <a:pt x="1443" y="142"/>
                    </a:lnTo>
                    <a:lnTo>
                      <a:pt x="1186" y="81"/>
                    </a:lnTo>
                    <a:lnTo>
                      <a:pt x="941" y="41"/>
                    </a:lnTo>
                    <a:lnTo>
                      <a:pt x="724" y="14"/>
                    </a:lnTo>
                    <a:lnTo>
                      <a:pt x="535" y="0"/>
                    </a:lnTo>
                    <a:lnTo>
                      <a:pt x="372" y="0"/>
                    </a:lnTo>
                    <a:lnTo>
                      <a:pt x="244" y="0"/>
                    </a:lnTo>
                    <a:lnTo>
                      <a:pt x="142" y="6"/>
                    </a:lnTo>
                    <a:lnTo>
                      <a:pt x="54" y="14"/>
                    </a:lnTo>
                    <a:close/>
                  </a:path>
                </a:pathLst>
              </a:custGeom>
              <a:solidFill>
                <a:srgbClr val="A3CD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8" name="Freeform 508"/>
              <p:cNvSpPr>
                <a:spLocks/>
              </p:cNvSpPr>
              <p:nvPr/>
            </p:nvSpPr>
            <p:spPr bwMode="auto">
              <a:xfrm>
                <a:off x="919" y="3382"/>
                <a:ext cx="294" cy="120"/>
              </a:xfrm>
              <a:custGeom>
                <a:avLst/>
                <a:gdLst/>
                <a:ahLst/>
                <a:cxnLst>
                  <a:cxn ang="0">
                    <a:pos x="54" y="27"/>
                  </a:cxn>
                  <a:cxn ang="0">
                    <a:pos x="34" y="40"/>
                  </a:cxn>
                  <a:cxn ang="0">
                    <a:pos x="13" y="54"/>
                  </a:cxn>
                  <a:cxn ang="0">
                    <a:pos x="7" y="81"/>
                  </a:cxn>
                  <a:cxn ang="0">
                    <a:pos x="0" y="108"/>
                  </a:cxn>
                  <a:cxn ang="0">
                    <a:pos x="7" y="128"/>
                  </a:cxn>
                  <a:cxn ang="0">
                    <a:pos x="27" y="149"/>
                  </a:cxn>
                  <a:cxn ang="0">
                    <a:pos x="48" y="155"/>
                  </a:cxn>
                  <a:cxn ang="0">
                    <a:pos x="68" y="155"/>
                  </a:cxn>
                  <a:cxn ang="0">
                    <a:pos x="149" y="149"/>
                  </a:cxn>
                  <a:cxn ang="0">
                    <a:pos x="231" y="142"/>
                  </a:cxn>
                  <a:cxn ang="0">
                    <a:pos x="346" y="136"/>
                  </a:cxn>
                  <a:cxn ang="0">
                    <a:pos x="495" y="136"/>
                  </a:cxn>
                  <a:cxn ang="0">
                    <a:pos x="658" y="142"/>
                  </a:cxn>
                  <a:cxn ang="0">
                    <a:pos x="847" y="155"/>
                  </a:cxn>
                  <a:cxn ang="0">
                    <a:pos x="1057" y="190"/>
                  </a:cxn>
                  <a:cxn ang="0">
                    <a:pos x="1281" y="237"/>
                  </a:cxn>
                  <a:cxn ang="0">
                    <a:pos x="1402" y="270"/>
                  </a:cxn>
                  <a:cxn ang="0">
                    <a:pos x="1524" y="305"/>
                  </a:cxn>
                  <a:cxn ang="0">
                    <a:pos x="1646" y="352"/>
                  </a:cxn>
                  <a:cxn ang="0">
                    <a:pos x="1775" y="400"/>
                  </a:cxn>
                  <a:cxn ang="0">
                    <a:pos x="1903" y="454"/>
                  </a:cxn>
                  <a:cxn ang="0">
                    <a:pos x="2039" y="515"/>
                  </a:cxn>
                  <a:cxn ang="0">
                    <a:pos x="2175" y="589"/>
                  </a:cxn>
                  <a:cxn ang="0">
                    <a:pos x="2310" y="664"/>
                  </a:cxn>
                  <a:cxn ang="0">
                    <a:pos x="2446" y="746"/>
                  </a:cxn>
                  <a:cxn ang="0">
                    <a:pos x="2581" y="841"/>
                  </a:cxn>
                  <a:cxn ang="0">
                    <a:pos x="2724" y="942"/>
                  </a:cxn>
                  <a:cxn ang="0">
                    <a:pos x="2859" y="1057"/>
                  </a:cxn>
                  <a:cxn ang="0">
                    <a:pos x="3002" y="1172"/>
                  </a:cxn>
                  <a:cxn ang="0">
                    <a:pos x="3136" y="1302"/>
                  </a:cxn>
                  <a:cxn ang="0">
                    <a:pos x="3157" y="1315"/>
                  </a:cxn>
                  <a:cxn ang="0">
                    <a:pos x="3184" y="1322"/>
                  </a:cxn>
                  <a:cxn ang="0">
                    <a:pos x="3204" y="1315"/>
                  </a:cxn>
                  <a:cxn ang="0">
                    <a:pos x="3225" y="1294"/>
                  </a:cxn>
                  <a:cxn ang="0">
                    <a:pos x="3239" y="1275"/>
                  </a:cxn>
                  <a:cxn ang="0">
                    <a:pos x="3239" y="1247"/>
                  </a:cxn>
                  <a:cxn ang="0">
                    <a:pos x="3239" y="1227"/>
                  </a:cxn>
                  <a:cxn ang="0">
                    <a:pos x="3225" y="1207"/>
                  </a:cxn>
                  <a:cxn ang="0">
                    <a:pos x="3082" y="1071"/>
                  </a:cxn>
                  <a:cxn ang="0">
                    <a:pos x="2940" y="949"/>
                  </a:cxn>
                  <a:cxn ang="0">
                    <a:pos x="2791" y="834"/>
                  </a:cxn>
                  <a:cxn ang="0">
                    <a:pos x="2649" y="732"/>
                  </a:cxn>
                  <a:cxn ang="0">
                    <a:pos x="2507" y="630"/>
                  </a:cxn>
                  <a:cxn ang="0">
                    <a:pos x="2371" y="549"/>
                  </a:cxn>
                  <a:cxn ang="0">
                    <a:pos x="2229" y="468"/>
                  </a:cxn>
                  <a:cxn ang="0">
                    <a:pos x="2087" y="393"/>
                  </a:cxn>
                  <a:cxn ang="0">
                    <a:pos x="1951" y="332"/>
                  </a:cxn>
                  <a:cxn ang="0">
                    <a:pos x="1816" y="278"/>
                  </a:cxn>
                  <a:cxn ang="0">
                    <a:pos x="1687" y="223"/>
                  </a:cxn>
                  <a:cxn ang="0">
                    <a:pos x="1559" y="183"/>
                  </a:cxn>
                  <a:cxn ang="0">
                    <a:pos x="1429" y="142"/>
                  </a:cxn>
                  <a:cxn ang="0">
                    <a:pos x="1308" y="108"/>
                  </a:cxn>
                  <a:cxn ang="0">
                    <a:pos x="1077" y="60"/>
                  </a:cxn>
                  <a:cxn ang="0">
                    <a:pos x="860" y="27"/>
                  </a:cxn>
                  <a:cxn ang="0">
                    <a:pos x="664" y="6"/>
                  </a:cxn>
                  <a:cxn ang="0">
                    <a:pos x="495" y="0"/>
                  </a:cxn>
                  <a:cxn ang="0">
                    <a:pos x="346" y="6"/>
                  </a:cxn>
                  <a:cxn ang="0">
                    <a:pos x="223" y="6"/>
                  </a:cxn>
                  <a:cxn ang="0">
                    <a:pos x="136" y="20"/>
                  </a:cxn>
                  <a:cxn ang="0">
                    <a:pos x="54" y="27"/>
                  </a:cxn>
                </a:cxnLst>
                <a:rect l="0" t="0" r="r" b="b"/>
                <a:pathLst>
                  <a:path w="3239" h="1322">
                    <a:moveTo>
                      <a:pt x="54" y="27"/>
                    </a:moveTo>
                    <a:lnTo>
                      <a:pt x="34" y="40"/>
                    </a:lnTo>
                    <a:lnTo>
                      <a:pt x="13" y="54"/>
                    </a:lnTo>
                    <a:lnTo>
                      <a:pt x="7" y="81"/>
                    </a:lnTo>
                    <a:lnTo>
                      <a:pt x="0" y="108"/>
                    </a:lnTo>
                    <a:lnTo>
                      <a:pt x="7" y="128"/>
                    </a:lnTo>
                    <a:lnTo>
                      <a:pt x="27" y="149"/>
                    </a:lnTo>
                    <a:lnTo>
                      <a:pt x="48" y="155"/>
                    </a:lnTo>
                    <a:lnTo>
                      <a:pt x="68" y="155"/>
                    </a:lnTo>
                    <a:lnTo>
                      <a:pt x="149" y="149"/>
                    </a:lnTo>
                    <a:lnTo>
                      <a:pt x="231" y="142"/>
                    </a:lnTo>
                    <a:lnTo>
                      <a:pt x="346" y="136"/>
                    </a:lnTo>
                    <a:lnTo>
                      <a:pt x="495" y="136"/>
                    </a:lnTo>
                    <a:lnTo>
                      <a:pt x="658" y="142"/>
                    </a:lnTo>
                    <a:lnTo>
                      <a:pt x="847" y="155"/>
                    </a:lnTo>
                    <a:lnTo>
                      <a:pt x="1057" y="190"/>
                    </a:lnTo>
                    <a:lnTo>
                      <a:pt x="1281" y="237"/>
                    </a:lnTo>
                    <a:lnTo>
                      <a:pt x="1402" y="270"/>
                    </a:lnTo>
                    <a:lnTo>
                      <a:pt x="1524" y="305"/>
                    </a:lnTo>
                    <a:lnTo>
                      <a:pt x="1646" y="352"/>
                    </a:lnTo>
                    <a:lnTo>
                      <a:pt x="1775" y="400"/>
                    </a:lnTo>
                    <a:lnTo>
                      <a:pt x="1903" y="454"/>
                    </a:lnTo>
                    <a:lnTo>
                      <a:pt x="2039" y="515"/>
                    </a:lnTo>
                    <a:lnTo>
                      <a:pt x="2175" y="589"/>
                    </a:lnTo>
                    <a:lnTo>
                      <a:pt x="2310" y="664"/>
                    </a:lnTo>
                    <a:lnTo>
                      <a:pt x="2446" y="746"/>
                    </a:lnTo>
                    <a:lnTo>
                      <a:pt x="2581" y="841"/>
                    </a:lnTo>
                    <a:lnTo>
                      <a:pt x="2724" y="942"/>
                    </a:lnTo>
                    <a:lnTo>
                      <a:pt x="2859" y="1057"/>
                    </a:lnTo>
                    <a:lnTo>
                      <a:pt x="3002" y="1172"/>
                    </a:lnTo>
                    <a:lnTo>
                      <a:pt x="3136" y="1302"/>
                    </a:lnTo>
                    <a:lnTo>
                      <a:pt x="3157" y="1315"/>
                    </a:lnTo>
                    <a:lnTo>
                      <a:pt x="3184" y="1322"/>
                    </a:lnTo>
                    <a:lnTo>
                      <a:pt x="3204" y="1315"/>
                    </a:lnTo>
                    <a:lnTo>
                      <a:pt x="3225" y="1294"/>
                    </a:lnTo>
                    <a:lnTo>
                      <a:pt x="3239" y="1275"/>
                    </a:lnTo>
                    <a:lnTo>
                      <a:pt x="3239" y="1247"/>
                    </a:lnTo>
                    <a:lnTo>
                      <a:pt x="3239" y="1227"/>
                    </a:lnTo>
                    <a:lnTo>
                      <a:pt x="3225" y="1207"/>
                    </a:lnTo>
                    <a:lnTo>
                      <a:pt x="3082" y="1071"/>
                    </a:lnTo>
                    <a:lnTo>
                      <a:pt x="2940" y="949"/>
                    </a:lnTo>
                    <a:lnTo>
                      <a:pt x="2791" y="834"/>
                    </a:lnTo>
                    <a:lnTo>
                      <a:pt x="2649" y="732"/>
                    </a:lnTo>
                    <a:lnTo>
                      <a:pt x="2507" y="630"/>
                    </a:lnTo>
                    <a:lnTo>
                      <a:pt x="2371" y="549"/>
                    </a:lnTo>
                    <a:lnTo>
                      <a:pt x="2229" y="468"/>
                    </a:lnTo>
                    <a:lnTo>
                      <a:pt x="2087" y="393"/>
                    </a:lnTo>
                    <a:lnTo>
                      <a:pt x="1951" y="332"/>
                    </a:lnTo>
                    <a:lnTo>
                      <a:pt x="1816" y="278"/>
                    </a:lnTo>
                    <a:lnTo>
                      <a:pt x="1687" y="223"/>
                    </a:lnTo>
                    <a:lnTo>
                      <a:pt x="1559" y="183"/>
                    </a:lnTo>
                    <a:lnTo>
                      <a:pt x="1429" y="142"/>
                    </a:lnTo>
                    <a:lnTo>
                      <a:pt x="1308" y="108"/>
                    </a:lnTo>
                    <a:lnTo>
                      <a:pt x="1077" y="60"/>
                    </a:lnTo>
                    <a:lnTo>
                      <a:pt x="860" y="27"/>
                    </a:lnTo>
                    <a:lnTo>
                      <a:pt x="664" y="6"/>
                    </a:lnTo>
                    <a:lnTo>
                      <a:pt x="495" y="0"/>
                    </a:lnTo>
                    <a:lnTo>
                      <a:pt x="346" y="6"/>
                    </a:lnTo>
                    <a:lnTo>
                      <a:pt x="223" y="6"/>
                    </a:lnTo>
                    <a:lnTo>
                      <a:pt x="136" y="20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A3CD3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9" name="Freeform 509"/>
              <p:cNvSpPr>
                <a:spLocks/>
              </p:cNvSpPr>
              <p:nvPr/>
            </p:nvSpPr>
            <p:spPr bwMode="auto">
              <a:xfrm>
                <a:off x="956" y="3263"/>
                <a:ext cx="308" cy="124"/>
              </a:xfrm>
              <a:custGeom>
                <a:avLst/>
                <a:gdLst/>
                <a:ahLst/>
                <a:cxnLst>
                  <a:cxn ang="0">
                    <a:pos x="54" y="21"/>
                  </a:cxn>
                  <a:cxn ang="0">
                    <a:pos x="34" y="35"/>
                  </a:cxn>
                  <a:cxn ang="0">
                    <a:pos x="14" y="48"/>
                  </a:cxn>
                  <a:cxn ang="0">
                    <a:pos x="0" y="75"/>
                  </a:cxn>
                  <a:cxn ang="0">
                    <a:pos x="0" y="102"/>
                  </a:cxn>
                  <a:cxn ang="0">
                    <a:pos x="6" y="122"/>
                  </a:cxn>
                  <a:cxn ang="0">
                    <a:pos x="27" y="142"/>
                  </a:cxn>
                  <a:cxn ang="0">
                    <a:pos x="47" y="149"/>
                  </a:cxn>
                  <a:cxn ang="0">
                    <a:pos x="74" y="156"/>
                  </a:cxn>
                  <a:cxn ang="0">
                    <a:pos x="148" y="142"/>
                  </a:cxn>
                  <a:cxn ang="0">
                    <a:pos x="237" y="136"/>
                  </a:cxn>
                  <a:cxn ang="0">
                    <a:pos x="358" y="130"/>
                  </a:cxn>
                  <a:cxn ang="0">
                    <a:pos x="508" y="136"/>
                  </a:cxn>
                  <a:cxn ang="0">
                    <a:pos x="684" y="142"/>
                  </a:cxn>
                  <a:cxn ang="0">
                    <a:pos x="880" y="163"/>
                  </a:cxn>
                  <a:cxn ang="0">
                    <a:pos x="1097" y="197"/>
                  </a:cxn>
                  <a:cxn ang="0">
                    <a:pos x="1334" y="251"/>
                  </a:cxn>
                  <a:cxn ang="0">
                    <a:pos x="1457" y="285"/>
                  </a:cxn>
                  <a:cxn ang="0">
                    <a:pos x="1585" y="326"/>
                  </a:cxn>
                  <a:cxn ang="0">
                    <a:pos x="1713" y="373"/>
                  </a:cxn>
                  <a:cxn ang="0">
                    <a:pos x="1849" y="421"/>
                  </a:cxn>
                  <a:cxn ang="0">
                    <a:pos x="1985" y="482"/>
                  </a:cxn>
                  <a:cxn ang="0">
                    <a:pos x="2120" y="542"/>
                  </a:cxn>
                  <a:cxn ang="0">
                    <a:pos x="2263" y="618"/>
                  </a:cxn>
                  <a:cxn ang="0">
                    <a:pos x="2405" y="692"/>
                  </a:cxn>
                  <a:cxn ang="0">
                    <a:pos x="2547" y="780"/>
                  </a:cxn>
                  <a:cxn ang="0">
                    <a:pos x="2696" y="875"/>
                  </a:cxn>
                  <a:cxn ang="0">
                    <a:pos x="2838" y="983"/>
                  </a:cxn>
                  <a:cxn ang="0">
                    <a:pos x="2987" y="1098"/>
                  </a:cxn>
                  <a:cxn ang="0">
                    <a:pos x="3129" y="1221"/>
                  </a:cxn>
                  <a:cxn ang="0">
                    <a:pos x="3279" y="1349"/>
                  </a:cxn>
                  <a:cxn ang="0">
                    <a:pos x="3298" y="1363"/>
                  </a:cxn>
                  <a:cxn ang="0">
                    <a:pos x="3325" y="1370"/>
                  </a:cxn>
                  <a:cxn ang="0">
                    <a:pos x="3346" y="1363"/>
                  </a:cxn>
                  <a:cxn ang="0">
                    <a:pos x="3366" y="1343"/>
                  </a:cxn>
                  <a:cxn ang="0">
                    <a:pos x="3380" y="1322"/>
                  </a:cxn>
                  <a:cxn ang="0">
                    <a:pos x="3387" y="1296"/>
                  </a:cxn>
                  <a:cxn ang="0">
                    <a:pos x="3380" y="1275"/>
                  </a:cxn>
                  <a:cxn ang="0">
                    <a:pos x="3366" y="1255"/>
                  </a:cxn>
                  <a:cxn ang="0">
                    <a:pos x="3218" y="1112"/>
                  </a:cxn>
                  <a:cxn ang="0">
                    <a:pos x="3061" y="991"/>
                  </a:cxn>
                  <a:cxn ang="0">
                    <a:pos x="2913" y="875"/>
                  </a:cxn>
                  <a:cxn ang="0">
                    <a:pos x="2764" y="766"/>
                  </a:cxn>
                  <a:cxn ang="0">
                    <a:pos x="2614" y="665"/>
                  </a:cxn>
                  <a:cxn ang="0">
                    <a:pos x="2465" y="577"/>
                  </a:cxn>
                  <a:cxn ang="0">
                    <a:pos x="2317" y="495"/>
                  </a:cxn>
                  <a:cxn ang="0">
                    <a:pos x="2174" y="421"/>
                  </a:cxn>
                  <a:cxn ang="0">
                    <a:pos x="2032" y="353"/>
                  </a:cxn>
                  <a:cxn ang="0">
                    <a:pos x="1890" y="299"/>
                  </a:cxn>
                  <a:cxn ang="0">
                    <a:pos x="1754" y="245"/>
                  </a:cxn>
                  <a:cxn ang="0">
                    <a:pos x="1618" y="197"/>
                  </a:cxn>
                  <a:cxn ang="0">
                    <a:pos x="1490" y="156"/>
                  </a:cxn>
                  <a:cxn ang="0">
                    <a:pos x="1362" y="122"/>
                  </a:cxn>
                  <a:cxn ang="0">
                    <a:pos x="1117" y="68"/>
                  </a:cxn>
                  <a:cxn ang="0">
                    <a:pos x="894" y="35"/>
                  </a:cxn>
                  <a:cxn ang="0">
                    <a:pos x="684" y="14"/>
                  </a:cxn>
                  <a:cxn ang="0">
                    <a:pos x="508" y="0"/>
                  </a:cxn>
                  <a:cxn ang="0">
                    <a:pos x="352" y="0"/>
                  </a:cxn>
                  <a:cxn ang="0">
                    <a:pos x="230" y="7"/>
                  </a:cxn>
                  <a:cxn ang="0">
                    <a:pos x="135" y="14"/>
                  </a:cxn>
                  <a:cxn ang="0">
                    <a:pos x="54" y="21"/>
                  </a:cxn>
                </a:cxnLst>
                <a:rect l="0" t="0" r="r" b="b"/>
                <a:pathLst>
                  <a:path w="3387" h="1370">
                    <a:moveTo>
                      <a:pt x="54" y="21"/>
                    </a:moveTo>
                    <a:lnTo>
                      <a:pt x="34" y="35"/>
                    </a:lnTo>
                    <a:lnTo>
                      <a:pt x="14" y="48"/>
                    </a:lnTo>
                    <a:lnTo>
                      <a:pt x="0" y="75"/>
                    </a:lnTo>
                    <a:lnTo>
                      <a:pt x="0" y="102"/>
                    </a:lnTo>
                    <a:lnTo>
                      <a:pt x="6" y="122"/>
                    </a:lnTo>
                    <a:lnTo>
                      <a:pt x="27" y="142"/>
                    </a:lnTo>
                    <a:lnTo>
                      <a:pt x="47" y="149"/>
                    </a:lnTo>
                    <a:lnTo>
                      <a:pt x="74" y="156"/>
                    </a:lnTo>
                    <a:lnTo>
                      <a:pt x="148" y="142"/>
                    </a:lnTo>
                    <a:lnTo>
                      <a:pt x="237" y="136"/>
                    </a:lnTo>
                    <a:lnTo>
                      <a:pt x="358" y="130"/>
                    </a:lnTo>
                    <a:lnTo>
                      <a:pt x="508" y="136"/>
                    </a:lnTo>
                    <a:lnTo>
                      <a:pt x="684" y="142"/>
                    </a:lnTo>
                    <a:lnTo>
                      <a:pt x="880" y="163"/>
                    </a:lnTo>
                    <a:lnTo>
                      <a:pt x="1097" y="197"/>
                    </a:lnTo>
                    <a:lnTo>
                      <a:pt x="1334" y="251"/>
                    </a:lnTo>
                    <a:lnTo>
                      <a:pt x="1457" y="285"/>
                    </a:lnTo>
                    <a:lnTo>
                      <a:pt x="1585" y="326"/>
                    </a:lnTo>
                    <a:lnTo>
                      <a:pt x="1713" y="373"/>
                    </a:lnTo>
                    <a:lnTo>
                      <a:pt x="1849" y="421"/>
                    </a:lnTo>
                    <a:lnTo>
                      <a:pt x="1985" y="482"/>
                    </a:lnTo>
                    <a:lnTo>
                      <a:pt x="2120" y="542"/>
                    </a:lnTo>
                    <a:lnTo>
                      <a:pt x="2263" y="618"/>
                    </a:lnTo>
                    <a:lnTo>
                      <a:pt x="2405" y="692"/>
                    </a:lnTo>
                    <a:lnTo>
                      <a:pt x="2547" y="780"/>
                    </a:lnTo>
                    <a:lnTo>
                      <a:pt x="2696" y="875"/>
                    </a:lnTo>
                    <a:lnTo>
                      <a:pt x="2838" y="983"/>
                    </a:lnTo>
                    <a:lnTo>
                      <a:pt x="2987" y="1098"/>
                    </a:lnTo>
                    <a:lnTo>
                      <a:pt x="3129" y="1221"/>
                    </a:lnTo>
                    <a:lnTo>
                      <a:pt x="3279" y="1349"/>
                    </a:lnTo>
                    <a:lnTo>
                      <a:pt x="3298" y="1363"/>
                    </a:lnTo>
                    <a:lnTo>
                      <a:pt x="3325" y="1370"/>
                    </a:lnTo>
                    <a:lnTo>
                      <a:pt x="3346" y="1363"/>
                    </a:lnTo>
                    <a:lnTo>
                      <a:pt x="3366" y="1343"/>
                    </a:lnTo>
                    <a:lnTo>
                      <a:pt x="3380" y="1322"/>
                    </a:lnTo>
                    <a:lnTo>
                      <a:pt x="3387" y="1296"/>
                    </a:lnTo>
                    <a:lnTo>
                      <a:pt x="3380" y="1275"/>
                    </a:lnTo>
                    <a:lnTo>
                      <a:pt x="3366" y="1255"/>
                    </a:lnTo>
                    <a:lnTo>
                      <a:pt x="3218" y="1112"/>
                    </a:lnTo>
                    <a:lnTo>
                      <a:pt x="3061" y="991"/>
                    </a:lnTo>
                    <a:lnTo>
                      <a:pt x="2913" y="875"/>
                    </a:lnTo>
                    <a:lnTo>
                      <a:pt x="2764" y="766"/>
                    </a:lnTo>
                    <a:lnTo>
                      <a:pt x="2614" y="665"/>
                    </a:lnTo>
                    <a:lnTo>
                      <a:pt x="2465" y="577"/>
                    </a:lnTo>
                    <a:lnTo>
                      <a:pt x="2317" y="495"/>
                    </a:lnTo>
                    <a:lnTo>
                      <a:pt x="2174" y="421"/>
                    </a:lnTo>
                    <a:lnTo>
                      <a:pt x="2032" y="353"/>
                    </a:lnTo>
                    <a:lnTo>
                      <a:pt x="1890" y="299"/>
                    </a:lnTo>
                    <a:lnTo>
                      <a:pt x="1754" y="245"/>
                    </a:lnTo>
                    <a:lnTo>
                      <a:pt x="1618" y="197"/>
                    </a:lnTo>
                    <a:lnTo>
                      <a:pt x="1490" y="156"/>
                    </a:lnTo>
                    <a:lnTo>
                      <a:pt x="1362" y="122"/>
                    </a:lnTo>
                    <a:lnTo>
                      <a:pt x="1117" y="68"/>
                    </a:lnTo>
                    <a:lnTo>
                      <a:pt x="894" y="35"/>
                    </a:lnTo>
                    <a:lnTo>
                      <a:pt x="684" y="14"/>
                    </a:lnTo>
                    <a:lnTo>
                      <a:pt x="508" y="0"/>
                    </a:lnTo>
                    <a:lnTo>
                      <a:pt x="352" y="0"/>
                    </a:lnTo>
                    <a:lnTo>
                      <a:pt x="230" y="7"/>
                    </a:lnTo>
                    <a:lnTo>
                      <a:pt x="135" y="14"/>
                    </a:lnTo>
                    <a:lnTo>
                      <a:pt x="54" y="21"/>
                    </a:lnTo>
                    <a:close/>
                  </a:path>
                </a:pathLst>
              </a:custGeom>
              <a:solidFill>
                <a:srgbClr val="CADB2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0" name="Freeform 510"/>
              <p:cNvSpPr>
                <a:spLocks/>
              </p:cNvSpPr>
              <p:nvPr/>
            </p:nvSpPr>
            <p:spPr bwMode="auto">
              <a:xfrm>
                <a:off x="924" y="3316"/>
                <a:ext cx="329" cy="131"/>
              </a:xfrm>
              <a:custGeom>
                <a:avLst/>
                <a:gdLst/>
                <a:ahLst/>
                <a:cxnLst>
                  <a:cxn ang="0">
                    <a:pos x="62" y="14"/>
                  </a:cxn>
                  <a:cxn ang="0">
                    <a:pos x="35" y="20"/>
                  </a:cxn>
                  <a:cxn ang="0">
                    <a:pos x="14" y="41"/>
                  </a:cxn>
                  <a:cxn ang="0">
                    <a:pos x="8" y="61"/>
                  </a:cxn>
                  <a:cxn ang="0">
                    <a:pos x="0" y="88"/>
                  </a:cxn>
                  <a:cxn ang="0">
                    <a:pos x="14" y="115"/>
                  </a:cxn>
                  <a:cxn ang="0">
                    <a:pos x="27" y="129"/>
                  </a:cxn>
                  <a:cxn ang="0">
                    <a:pos x="55" y="143"/>
                  </a:cxn>
                  <a:cxn ang="0">
                    <a:pos x="82" y="143"/>
                  </a:cxn>
                  <a:cxn ang="0">
                    <a:pos x="163" y="136"/>
                  </a:cxn>
                  <a:cxn ang="0">
                    <a:pos x="258" y="129"/>
                  </a:cxn>
                  <a:cxn ang="0">
                    <a:pos x="387" y="129"/>
                  </a:cxn>
                  <a:cxn ang="0">
                    <a:pos x="542" y="136"/>
                  </a:cxn>
                  <a:cxn ang="0">
                    <a:pos x="725" y="149"/>
                  </a:cxn>
                  <a:cxn ang="0">
                    <a:pos x="936" y="170"/>
                  </a:cxn>
                  <a:cxn ang="0">
                    <a:pos x="1165" y="211"/>
                  </a:cxn>
                  <a:cxn ang="0">
                    <a:pos x="1423" y="271"/>
                  </a:cxn>
                  <a:cxn ang="0">
                    <a:pos x="1552" y="306"/>
                  </a:cxn>
                  <a:cxn ang="0">
                    <a:pos x="1687" y="353"/>
                  </a:cxn>
                  <a:cxn ang="0">
                    <a:pos x="1829" y="401"/>
                  </a:cxn>
                  <a:cxn ang="0">
                    <a:pos x="1971" y="454"/>
                  </a:cxn>
                  <a:cxn ang="0">
                    <a:pos x="2114" y="516"/>
                  </a:cxn>
                  <a:cxn ang="0">
                    <a:pos x="2263" y="584"/>
                  </a:cxn>
                  <a:cxn ang="0">
                    <a:pos x="2412" y="658"/>
                  </a:cxn>
                  <a:cxn ang="0">
                    <a:pos x="2568" y="739"/>
                  </a:cxn>
                  <a:cxn ang="0">
                    <a:pos x="2723" y="834"/>
                  </a:cxn>
                  <a:cxn ang="0">
                    <a:pos x="2880" y="936"/>
                  </a:cxn>
                  <a:cxn ang="0">
                    <a:pos x="3035" y="1044"/>
                  </a:cxn>
                  <a:cxn ang="0">
                    <a:pos x="3191" y="1159"/>
                  </a:cxn>
                  <a:cxn ang="0">
                    <a:pos x="3346" y="1289"/>
                  </a:cxn>
                  <a:cxn ang="0">
                    <a:pos x="3503" y="1424"/>
                  </a:cxn>
                  <a:cxn ang="0">
                    <a:pos x="3530" y="1437"/>
                  </a:cxn>
                  <a:cxn ang="0">
                    <a:pos x="3557" y="1437"/>
                  </a:cxn>
                  <a:cxn ang="0">
                    <a:pos x="3577" y="1437"/>
                  </a:cxn>
                  <a:cxn ang="0">
                    <a:pos x="3604" y="1417"/>
                  </a:cxn>
                  <a:cxn ang="0">
                    <a:pos x="3611" y="1397"/>
                  </a:cxn>
                  <a:cxn ang="0">
                    <a:pos x="3618" y="1369"/>
                  </a:cxn>
                  <a:cxn ang="0">
                    <a:pos x="3611" y="1350"/>
                  </a:cxn>
                  <a:cxn ang="0">
                    <a:pos x="3597" y="1322"/>
                  </a:cxn>
                  <a:cxn ang="0">
                    <a:pos x="3435" y="1187"/>
                  </a:cxn>
                  <a:cxn ang="0">
                    <a:pos x="3272" y="1051"/>
                  </a:cxn>
                  <a:cxn ang="0">
                    <a:pos x="3109" y="929"/>
                  </a:cxn>
                  <a:cxn ang="0">
                    <a:pos x="2948" y="821"/>
                  </a:cxn>
                  <a:cxn ang="0">
                    <a:pos x="2785" y="718"/>
                  </a:cxn>
                  <a:cxn ang="0">
                    <a:pos x="2629" y="624"/>
                  </a:cxn>
                  <a:cxn ang="0">
                    <a:pos x="2473" y="536"/>
                  </a:cxn>
                  <a:cxn ang="0">
                    <a:pos x="2317" y="461"/>
                  </a:cxn>
                  <a:cxn ang="0">
                    <a:pos x="2161" y="393"/>
                  </a:cxn>
                  <a:cxn ang="0">
                    <a:pos x="2012" y="325"/>
                  </a:cxn>
                  <a:cxn ang="0">
                    <a:pos x="1863" y="271"/>
                  </a:cxn>
                  <a:cxn ang="0">
                    <a:pos x="1721" y="224"/>
                  </a:cxn>
                  <a:cxn ang="0">
                    <a:pos x="1579" y="176"/>
                  </a:cxn>
                  <a:cxn ang="0">
                    <a:pos x="1443" y="143"/>
                  </a:cxn>
                  <a:cxn ang="0">
                    <a:pos x="1186" y="82"/>
                  </a:cxn>
                  <a:cxn ang="0">
                    <a:pos x="949" y="41"/>
                  </a:cxn>
                  <a:cxn ang="0">
                    <a:pos x="732" y="14"/>
                  </a:cxn>
                  <a:cxn ang="0">
                    <a:pos x="536" y="0"/>
                  </a:cxn>
                  <a:cxn ang="0">
                    <a:pos x="373" y="0"/>
                  </a:cxn>
                  <a:cxn ang="0">
                    <a:pos x="245" y="0"/>
                  </a:cxn>
                  <a:cxn ang="0">
                    <a:pos x="142" y="7"/>
                  </a:cxn>
                  <a:cxn ang="0">
                    <a:pos x="62" y="14"/>
                  </a:cxn>
                </a:cxnLst>
                <a:rect l="0" t="0" r="r" b="b"/>
                <a:pathLst>
                  <a:path w="3618" h="1437">
                    <a:moveTo>
                      <a:pt x="62" y="14"/>
                    </a:moveTo>
                    <a:lnTo>
                      <a:pt x="35" y="20"/>
                    </a:lnTo>
                    <a:lnTo>
                      <a:pt x="14" y="41"/>
                    </a:lnTo>
                    <a:lnTo>
                      <a:pt x="8" y="61"/>
                    </a:lnTo>
                    <a:lnTo>
                      <a:pt x="0" y="88"/>
                    </a:lnTo>
                    <a:lnTo>
                      <a:pt x="14" y="115"/>
                    </a:lnTo>
                    <a:lnTo>
                      <a:pt x="27" y="129"/>
                    </a:lnTo>
                    <a:lnTo>
                      <a:pt x="55" y="143"/>
                    </a:lnTo>
                    <a:lnTo>
                      <a:pt x="82" y="143"/>
                    </a:lnTo>
                    <a:lnTo>
                      <a:pt x="163" y="136"/>
                    </a:lnTo>
                    <a:lnTo>
                      <a:pt x="258" y="129"/>
                    </a:lnTo>
                    <a:lnTo>
                      <a:pt x="387" y="129"/>
                    </a:lnTo>
                    <a:lnTo>
                      <a:pt x="542" y="136"/>
                    </a:lnTo>
                    <a:lnTo>
                      <a:pt x="725" y="149"/>
                    </a:lnTo>
                    <a:lnTo>
                      <a:pt x="936" y="170"/>
                    </a:lnTo>
                    <a:lnTo>
                      <a:pt x="1165" y="211"/>
                    </a:lnTo>
                    <a:lnTo>
                      <a:pt x="1423" y="271"/>
                    </a:lnTo>
                    <a:lnTo>
                      <a:pt x="1552" y="306"/>
                    </a:lnTo>
                    <a:lnTo>
                      <a:pt x="1687" y="353"/>
                    </a:lnTo>
                    <a:lnTo>
                      <a:pt x="1829" y="401"/>
                    </a:lnTo>
                    <a:lnTo>
                      <a:pt x="1971" y="454"/>
                    </a:lnTo>
                    <a:lnTo>
                      <a:pt x="2114" y="516"/>
                    </a:lnTo>
                    <a:lnTo>
                      <a:pt x="2263" y="584"/>
                    </a:lnTo>
                    <a:lnTo>
                      <a:pt x="2412" y="658"/>
                    </a:lnTo>
                    <a:lnTo>
                      <a:pt x="2568" y="739"/>
                    </a:lnTo>
                    <a:lnTo>
                      <a:pt x="2723" y="834"/>
                    </a:lnTo>
                    <a:lnTo>
                      <a:pt x="2880" y="936"/>
                    </a:lnTo>
                    <a:lnTo>
                      <a:pt x="3035" y="1044"/>
                    </a:lnTo>
                    <a:lnTo>
                      <a:pt x="3191" y="1159"/>
                    </a:lnTo>
                    <a:lnTo>
                      <a:pt x="3346" y="1289"/>
                    </a:lnTo>
                    <a:lnTo>
                      <a:pt x="3503" y="1424"/>
                    </a:lnTo>
                    <a:lnTo>
                      <a:pt x="3530" y="1437"/>
                    </a:lnTo>
                    <a:lnTo>
                      <a:pt x="3557" y="1437"/>
                    </a:lnTo>
                    <a:lnTo>
                      <a:pt x="3577" y="1437"/>
                    </a:lnTo>
                    <a:lnTo>
                      <a:pt x="3604" y="1417"/>
                    </a:lnTo>
                    <a:lnTo>
                      <a:pt x="3611" y="1397"/>
                    </a:lnTo>
                    <a:lnTo>
                      <a:pt x="3618" y="1369"/>
                    </a:lnTo>
                    <a:lnTo>
                      <a:pt x="3611" y="1350"/>
                    </a:lnTo>
                    <a:lnTo>
                      <a:pt x="3597" y="1322"/>
                    </a:lnTo>
                    <a:lnTo>
                      <a:pt x="3435" y="1187"/>
                    </a:lnTo>
                    <a:lnTo>
                      <a:pt x="3272" y="1051"/>
                    </a:lnTo>
                    <a:lnTo>
                      <a:pt x="3109" y="929"/>
                    </a:lnTo>
                    <a:lnTo>
                      <a:pt x="2948" y="821"/>
                    </a:lnTo>
                    <a:lnTo>
                      <a:pt x="2785" y="718"/>
                    </a:lnTo>
                    <a:lnTo>
                      <a:pt x="2629" y="624"/>
                    </a:lnTo>
                    <a:lnTo>
                      <a:pt x="2473" y="536"/>
                    </a:lnTo>
                    <a:lnTo>
                      <a:pt x="2317" y="461"/>
                    </a:lnTo>
                    <a:lnTo>
                      <a:pt x="2161" y="393"/>
                    </a:lnTo>
                    <a:lnTo>
                      <a:pt x="2012" y="325"/>
                    </a:lnTo>
                    <a:lnTo>
                      <a:pt x="1863" y="271"/>
                    </a:lnTo>
                    <a:lnTo>
                      <a:pt x="1721" y="224"/>
                    </a:lnTo>
                    <a:lnTo>
                      <a:pt x="1579" y="176"/>
                    </a:lnTo>
                    <a:lnTo>
                      <a:pt x="1443" y="143"/>
                    </a:lnTo>
                    <a:lnTo>
                      <a:pt x="1186" y="82"/>
                    </a:lnTo>
                    <a:lnTo>
                      <a:pt x="949" y="41"/>
                    </a:lnTo>
                    <a:lnTo>
                      <a:pt x="732" y="14"/>
                    </a:lnTo>
                    <a:lnTo>
                      <a:pt x="536" y="0"/>
                    </a:lnTo>
                    <a:lnTo>
                      <a:pt x="373" y="0"/>
                    </a:lnTo>
                    <a:lnTo>
                      <a:pt x="245" y="0"/>
                    </a:lnTo>
                    <a:lnTo>
                      <a:pt x="142" y="7"/>
                    </a:lnTo>
                    <a:lnTo>
                      <a:pt x="62" y="14"/>
                    </a:lnTo>
                    <a:close/>
                  </a:path>
                </a:pathLst>
              </a:custGeom>
              <a:solidFill>
                <a:srgbClr val="CADB2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1" name="Freeform 511"/>
              <p:cNvSpPr>
                <a:spLocks/>
              </p:cNvSpPr>
              <p:nvPr/>
            </p:nvSpPr>
            <p:spPr bwMode="auto">
              <a:xfrm>
                <a:off x="921" y="3379"/>
                <a:ext cx="294" cy="119"/>
              </a:xfrm>
              <a:custGeom>
                <a:avLst/>
                <a:gdLst/>
                <a:ahLst/>
                <a:cxnLst>
                  <a:cxn ang="0">
                    <a:pos x="54" y="27"/>
                  </a:cxn>
                  <a:cxn ang="0">
                    <a:pos x="27" y="41"/>
                  </a:cxn>
                  <a:cxn ang="0">
                    <a:pos x="13" y="54"/>
                  </a:cxn>
                  <a:cxn ang="0">
                    <a:pos x="0" y="81"/>
                  </a:cxn>
                  <a:cxn ang="0">
                    <a:pos x="0" y="101"/>
                  </a:cxn>
                  <a:cxn ang="0">
                    <a:pos x="6" y="128"/>
                  </a:cxn>
                  <a:cxn ang="0">
                    <a:pos x="20" y="149"/>
                  </a:cxn>
                  <a:cxn ang="0">
                    <a:pos x="41" y="156"/>
                  </a:cxn>
                  <a:cxn ang="0">
                    <a:pos x="68" y="156"/>
                  </a:cxn>
                  <a:cxn ang="0">
                    <a:pos x="142" y="149"/>
                  </a:cxn>
                  <a:cxn ang="0">
                    <a:pos x="230" y="136"/>
                  </a:cxn>
                  <a:cxn ang="0">
                    <a:pos x="345" y="128"/>
                  </a:cxn>
                  <a:cxn ang="0">
                    <a:pos x="487" y="128"/>
                  </a:cxn>
                  <a:cxn ang="0">
                    <a:pos x="657" y="136"/>
                  </a:cxn>
                  <a:cxn ang="0">
                    <a:pos x="839" y="156"/>
                  </a:cxn>
                  <a:cxn ang="0">
                    <a:pos x="1049" y="190"/>
                  </a:cxn>
                  <a:cxn ang="0">
                    <a:pos x="1280" y="237"/>
                  </a:cxn>
                  <a:cxn ang="0">
                    <a:pos x="1395" y="272"/>
                  </a:cxn>
                  <a:cxn ang="0">
                    <a:pos x="1517" y="305"/>
                  </a:cxn>
                  <a:cxn ang="0">
                    <a:pos x="1645" y="352"/>
                  </a:cxn>
                  <a:cxn ang="0">
                    <a:pos x="1767" y="400"/>
                  </a:cxn>
                  <a:cxn ang="0">
                    <a:pos x="1903" y="455"/>
                  </a:cxn>
                  <a:cxn ang="0">
                    <a:pos x="2032" y="515"/>
                  </a:cxn>
                  <a:cxn ang="0">
                    <a:pos x="2167" y="583"/>
                  </a:cxn>
                  <a:cxn ang="0">
                    <a:pos x="2303" y="665"/>
                  </a:cxn>
                  <a:cxn ang="0">
                    <a:pos x="2439" y="746"/>
                  </a:cxn>
                  <a:cxn ang="0">
                    <a:pos x="2581" y="841"/>
                  </a:cxn>
                  <a:cxn ang="0">
                    <a:pos x="2716" y="943"/>
                  </a:cxn>
                  <a:cxn ang="0">
                    <a:pos x="2858" y="1051"/>
                  </a:cxn>
                  <a:cxn ang="0">
                    <a:pos x="2994" y="1173"/>
                  </a:cxn>
                  <a:cxn ang="0">
                    <a:pos x="3136" y="1302"/>
                  </a:cxn>
                  <a:cxn ang="0">
                    <a:pos x="3156" y="1316"/>
                  </a:cxn>
                  <a:cxn ang="0">
                    <a:pos x="3177" y="1316"/>
                  </a:cxn>
                  <a:cxn ang="0">
                    <a:pos x="3197" y="1308"/>
                  </a:cxn>
                  <a:cxn ang="0">
                    <a:pos x="3218" y="1295"/>
                  </a:cxn>
                  <a:cxn ang="0">
                    <a:pos x="3231" y="1275"/>
                  </a:cxn>
                  <a:cxn ang="0">
                    <a:pos x="3237" y="1248"/>
                  </a:cxn>
                  <a:cxn ang="0">
                    <a:pos x="3231" y="1227"/>
                  </a:cxn>
                  <a:cxn ang="0">
                    <a:pos x="3218" y="1207"/>
                  </a:cxn>
                  <a:cxn ang="0">
                    <a:pos x="3075" y="1071"/>
                  </a:cxn>
                  <a:cxn ang="0">
                    <a:pos x="2933" y="949"/>
                  </a:cxn>
                  <a:cxn ang="0">
                    <a:pos x="2791" y="834"/>
                  </a:cxn>
                  <a:cxn ang="0">
                    <a:pos x="2649" y="725"/>
                  </a:cxn>
                  <a:cxn ang="0">
                    <a:pos x="2506" y="630"/>
                  </a:cxn>
                  <a:cxn ang="0">
                    <a:pos x="2364" y="542"/>
                  </a:cxn>
                  <a:cxn ang="0">
                    <a:pos x="2222" y="468"/>
                  </a:cxn>
                  <a:cxn ang="0">
                    <a:pos x="2086" y="393"/>
                  </a:cxn>
                  <a:cxn ang="0">
                    <a:pos x="1950" y="332"/>
                  </a:cxn>
                  <a:cxn ang="0">
                    <a:pos x="1815" y="272"/>
                  </a:cxn>
                  <a:cxn ang="0">
                    <a:pos x="1680" y="224"/>
                  </a:cxn>
                  <a:cxn ang="0">
                    <a:pos x="1551" y="177"/>
                  </a:cxn>
                  <a:cxn ang="0">
                    <a:pos x="1429" y="142"/>
                  </a:cxn>
                  <a:cxn ang="0">
                    <a:pos x="1301" y="109"/>
                  </a:cxn>
                  <a:cxn ang="0">
                    <a:pos x="1070" y="61"/>
                  </a:cxn>
                  <a:cxn ang="0">
                    <a:pos x="853" y="27"/>
                  </a:cxn>
                  <a:cxn ang="0">
                    <a:pos x="657" y="7"/>
                  </a:cxn>
                  <a:cxn ang="0">
                    <a:pos x="487" y="0"/>
                  </a:cxn>
                  <a:cxn ang="0">
                    <a:pos x="338" y="0"/>
                  </a:cxn>
                  <a:cxn ang="0">
                    <a:pos x="216" y="7"/>
                  </a:cxn>
                  <a:cxn ang="0">
                    <a:pos x="128" y="14"/>
                  </a:cxn>
                  <a:cxn ang="0">
                    <a:pos x="54" y="27"/>
                  </a:cxn>
                </a:cxnLst>
                <a:rect l="0" t="0" r="r" b="b"/>
                <a:pathLst>
                  <a:path w="3237" h="1316">
                    <a:moveTo>
                      <a:pt x="54" y="27"/>
                    </a:moveTo>
                    <a:lnTo>
                      <a:pt x="27" y="41"/>
                    </a:lnTo>
                    <a:lnTo>
                      <a:pt x="13" y="54"/>
                    </a:lnTo>
                    <a:lnTo>
                      <a:pt x="0" y="81"/>
                    </a:lnTo>
                    <a:lnTo>
                      <a:pt x="0" y="101"/>
                    </a:lnTo>
                    <a:lnTo>
                      <a:pt x="6" y="128"/>
                    </a:lnTo>
                    <a:lnTo>
                      <a:pt x="20" y="149"/>
                    </a:lnTo>
                    <a:lnTo>
                      <a:pt x="41" y="156"/>
                    </a:lnTo>
                    <a:lnTo>
                      <a:pt x="68" y="156"/>
                    </a:lnTo>
                    <a:lnTo>
                      <a:pt x="142" y="149"/>
                    </a:lnTo>
                    <a:lnTo>
                      <a:pt x="230" y="136"/>
                    </a:lnTo>
                    <a:lnTo>
                      <a:pt x="345" y="128"/>
                    </a:lnTo>
                    <a:lnTo>
                      <a:pt x="487" y="128"/>
                    </a:lnTo>
                    <a:lnTo>
                      <a:pt x="657" y="136"/>
                    </a:lnTo>
                    <a:lnTo>
                      <a:pt x="839" y="156"/>
                    </a:lnTo>
                    <a:lnTo>
                      <a:pt x="1049" y="190"/>
                    </a:lnTo>
                    <a:lnTo>
                      <a:pt x="1280" y="237"/>
                    </a:lnTo>
                    <a:lnTo>
                      <a:pt x="1395" y="272"/>
                    </a:lnTo>
                    <a:lnTo>
                      <a:pt x="1517" y="305"/>
                    </a:lnTo>
                    <a:lnTo>
                      <a:pt x="1645" y="352"/>
                    </a:lnTo>
                    <a:lnTo>
                      <a:pt x="1767" y="400"/>
                    </a:lnTo>
                    <a:lnTo>
                      <a:pt x="1903" y="455"/>
                    </a:lnTo>
                    <a:lnTo>
                      <a:pt x="2032" y="515"/>
                    </a:lnTo>
                    <a:lnTo>
                      <a:pt x="2167" y="583"/>
                    </a:lnTo>
                    <a:lnTo>
                      <a:pt x="2303" y="665"/>
                    </a:lnTo>
                    <a:lnTo>
                      <a:pt x="2439" y="746"/>
                    </a:lnTo>
                    <a:lnTo>
                      <a:pt x="2581" y="841"/>
                    </a:lnTo>
                    <a:lnTo>
                      <a:pt x="2716" y="943"/>
                    </a:lnTo>
                    <a:lnTo>
                      <a:pt x="2858" y="1051"/>
                    </a:lnTo>
                    <a:lnTo>
                      <a:pt x="2994" y="1173"/>
                    </a:lnTo>
                    <a:lnTo>
                      <a:pt x="3136" y="1302"/>
                    </a:lnTo>
                    <a:lnTo>
                      <a:pt x="3156" y="1316"/>
                    </a:lnTo>
                    <a:lnTo>
                      <a:pt x="3177" y="1316"/>
                    </a:lnTo>
                    <a:lnTo>
                      <a:pt x="3197" y="1308"/>
                    </a:lnTo>
                    <a:lnTo>
                      <a:pt x="3218" y="1295"/>
                    </a:lnTo>
                    <a:lnTo>
                      <a:pt x="3231" y="1275"/>
                    </a:lnTo>
                    <a:lnTo>
                      <a:pt x="3237" y="1248"/>
                    </a:lnTo>
                    <a:lnTo>
                      <a:pt x="3231" y="1227"/>
                    </a:lnTo>
                    <a:lnTo>
                      <a:pt x="3218" y="1207"/>
                    </a:lnTo>
                    <a:lnTo>
                      <a:pt x="3075" y="1071"/>
                    </a:lnTo>
                    <a:lnTo>
                      <a:pt x="2933" y="949"/>
                    </a:lnTo>
                    <a:lnTo>
                      <a:pt x="2791" y="834"/>
                    </a:lnTo>
                    <a:lnTo>
                      <a:pt x="2649" y="725"/>
                    </a:lnTo>
                    <a:lnTo>
                      <a:pt x="2506" y="630"/>
                    </a:lnTo>
                    <a:lnTo>
                      <a:pt x="2364" y="542"/>
                    </a:lnTo>
                    <a:lnTo>
                      <a:pt x="2222" y="468"/>
                    </a:lnTo>
                    <a:lnTo>
                      <a:pt x="2086" y="393"/>
                    </a:lnTo>
                    <a:lnTo>
                      <a:pt x="1950" y="332"/>
                    </a:lnTo>
                    <a:lnTo>
                      <a:pt x="1815" y="272"/>
                    </a:lnTo>
                    <a:lnTo>
                      <a:pt x="1680" y="224"/>
                    </a:lnTo>
                    <a:lnTo>
                      <a:pt x="1551" y="177"/>
                    </a:lnTo>
                    <a:lnTo>
                      <a:pt x="1429" y="142"/>
                    </a:lnTo>
                    <a:lnTo>
                      <a:pt x="1301" y="109"/>
                    </a:lnTo>
                    <a:lnTo>
                      <a:pt x="1070" y="61"/>
                    </a:lnTo>
                    <a:lnTo>
                      <a:pt x="853" y="27"/>
                    </a:lnTo>
                    <a:lnTo>
                      <a:pt x="657" y="7"/>
                    </a:lnTo>
                    <a:lnTo>
                      <a:pt x="487" y="0"/>
                    </a:lnTo>
                    <a:lnTo>
                      <a:pt x="338" y="0"/>
                    </a:lnTo>
                    <a:lnTo>
                      <a:pt x="216" y="7"/>
                    </a:lnTo>
                    <a:lnTo>
                      <a:pt x="128" y="14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CADB2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2" name="Freeform 512"/>
              <p:cNvSpPr>
                <a:spLocks/>
              </p:cNvSpPr>
              <p:nvPr/>
            </p:nvSpPr>
            <p:spPr bwMode="auto">
              <a:xfrm>
                <a:off x="1277" y="2900"/>
                <a:ext cx="462" cy="381"/>
              </a:xfrm>
              <a:custGeom>
                <a:avLst/>
                <a:gdLst/>
                <a:ahLst/>
                <a:cxnLst>
                  <a:cxn ang="0">
                    <a:pos x="4952" y="2956"/>
                  </a:cxn>
                  <a:cxn ang="0">
                    <a:pos x="4810" y="3234"/>
                  </a:cxn>
                  <a:cxn ang="0">
                    <a:pos x="4620" y="3478"/>
                  </a:cxn>
                  <a:cxn ang="0">
                    <a:pos x="4383" y="3695"/>
                  </a:cxn>
                  <a:cxn ang="0">
                    <a:pos x="4119" y="3871"/>
                  </a:cxn>
                  <a:cxn ang="0">
                    <a:pos x="3814" y="4014"/>
                  </a:cxn>
                  <a:cxn ang="0">
                    <a:pos x="3490" y="4123"/>
                  </a:cxn>
                  <a:cxn ang="0">
                    <a:pos x="3138" y="4183"/>
                  </a:cxn>
                  <a:cxn ang="0">
                    <a:pos x="2771" y="4197"/>
                  </a:cxn>
                  <a:cxn ang="0">
                    <a:pos x="2392" y="4170"/>
                  </a:cxn>
                  <a:cxn ang="0">
                    <a:pos x="2012" y="4095"/>
                  </a:cxn>
                  <a:cxn ang="0">
                    <a:pos x="1641" y="3973"/>
                  </a:cxn>
                  <a:cxn ang="0">
                    <a:pos x="1295" y="3810"/>
                  </a:cxn>
                  <a:cxn ang="0">
                    <a:pos x="983" y="3614"/>
                  </a:cxn>
                  <a:cxn ang="0">
                    <a:pos x="712" y="3390"/>
                  </a:cxn>
                  <a:cxn ang="0">
                    <a:pos x="475" y="3132"/>
                  </a:cxn>
                  <a:cxn ang="0">
                    <a:pos x="285" y="2861"/>
                  </a:cxn>
                  <a:cxn ang="0">
                    <a:pos x="143" y="2576"/>
                  </a:cxn>
                  <a:cxn ang="0">
                    <a:pos x="41" y="2271"/>
                  </a:cxn>
                  <a:cxn ang="0">
                    <a:pos x="0" y="1966"/>
                  </a:cxn>
                  <a:cxn ang="0">
                    <a:pos x="14" y="1654"/>
                  </a:cxn>
                  <a:cxn ang="0">
                    <a:pos x="82" y="1342"/>
                  </a:cxn>
                  <a:cxn ang="0">
                    <a:pos x="211" y="1058"/>
                  </a:cxn>
                  <a:cxn ang="0">
                    <a:pos x="387" y="800"/>
                  </a:cxn>
                  <a:cxn ang="0">
                    <a:pos x="604" y="576"/>
                  </a:cxn>
                  <a:cxn ang="0">
                    <a:pos x="861" y="379"/>
                  </a:cxn>
                  <a:cxn ang="0">
                    <a:pos x="1152" y="224"/>
                  </a:cxn>
                  <a:cxn ang="0">
                    <a:pos x="1470" y="108"/>
                  </a:cxn>
                  <a:cxn ang="0">
                    <a:pos x="1816" y="34"/>
                  </a:cxn>
                  <a:cxn ang="0">
                    <a:pos x="2175" y="0"/>
                  </a:cxn>
                  <a:cxn ang="0">
                    <a:pos x="2548" y="14"/>
                  </a:cxn>
                  <a:cxn ang="0">
                    <a:pos x="2934" y="74"/>
                  </a:cxn>
                  <a:cxn ang="0">
                    <a:pos x="3313" y="183"/>
                  </a:cxn>
                  <a:cxn ang="0">
                    <a:pos x="3666" y="332"/>
                  </a:cxn>
                  <a:cxn ang="0">
                    <a:pos x="3985" y="515"/>
                  </a:cxn>
                  <a:cxn ang="0">
                    <a:pos x="4276" y="732"/>
                  </a:cxn>
                  <a:cxn ang="0">
                    <a:pos x="4519" y="976"/>
                  </a:cxn>
                  <a:cxn ang="0">
                    <a:pos x="4729" y="1241"/>
                  </a:cxn>
                  <a:cxn ang="0">
                    <a:pos x="4885" y="1526"/>
                  </a:cxn>
                  <a:cxn ang="0">
                    <a:pos x="5000" y="1824"/>
                  </a:cxn>
                  <a:cxn ang="0">
                    <a:pos x="5061" y="2135"/>
                  </a:cxn>
                  <a:cxn ang="0">
                    <a:pos x="5068" y="2440"/>
                  </a:cxn>
                  <a:cxn ang="0">
                    <a:pos x="5020" y="2753"/>
                  </a:cxn>
                </a:cxnLst>
                <a:rect l="0" t="0" r="r" b="b"/>
                <a:pathLst>
                  <a:path w="5075" h="4197">
                    <a:moveTo>
                      <a:pt x="5020" y="2753"/>
                    </a:moveTo>
                    <a:lnTo>
                      <a:pt x="4987" y="2854"/>
                    </a:lnTo>
                    <a:lnTo>
                      <a:pt x="4952" y="2956"/>
                    </a:lnTo>
                    <a:lnTo>
                      <a:pt x="4912" y="3050"/>
                    </a:lnTo>
                    <a:lnTo>
                      <a:pt x="4858" y="3146"/>
                    </a:lnTo>
                    <a:lnTo>
                      <a:pt x="4810" y="3234"/>
                    </a:lnTo>
                    <a:lnTo>
                      <a:pt x="4750" y="3315"/>
                    </a:lnTo>
                    <a:lnTo>
                      <a:pt x="4688" y="3404"/>
                    </a:lnTo>
                    <a:lnTo>
                      <a:pt x="4620" y="3478"/>
                    </a:lnTo>
                    <a:lnTo>
                      <a:pt x="4546" y="3552"/>
                    </a:lnTo>
                    <a:lnTo>
                      <a:pt x="4465" y="3627"/>
                    </a:lnTo>
                    <a:lnTo>
                      <a:pt x="4383" y="3695"/>
                    </a:lnTo>
                    <a:lnTo>
                      <a:pt x="4302" y="3756"/>
                    </a:lnTo>
                    <a:lnTo>
                      <a:pt x="4208" y="3817"/>
                    </a:lnTo>
                    <a:lnTo>
                      <a:pt x="4119" y="3871"/>
                    </a:lnTo>
                    <a:lnTo>
                      <a:pt x="4018" y="3925"/>
                    </a:lnTo>
                    <a:lnTo>
                      <a:pt x="3917" y="3973"/>
                    </a:lnTo>
                    <a:lnTo>
                      <a:pt x="3814" y="4014"/>
                    </a:lnTo>
                    <a:lnTo>
                      <a:pt x="3707" y="4055"/>
                    </a:lnTo>
                    <a:lnTo>
                      <a:pt x="3598" y="4088"/>
                    </a:lnTo>
                    <a:lnTo>
                      <a:pt x="3490" y="4123"/>
                    </a:lnTo>
                    <a:lnTo>
                      <a:pt x="3375" y="4142"/>
                    </a:lnTo>
                    <a:lnTo>
                      <a:pt x="3259" y="4162"/>
                    </a:lnTo>
                    <a:lnTo>
                      <a:pt x="3138" y="4183"/>
                    </a:lnTo>
                    <a:lnTo>
                      <a:pt x="3016" y="4190"/>
                    </a:lnTo>
                    <a:lnTo>
                      <a:pt x="2893" y="4197"/>
                    </a:lnTo>
                    <a:lnTo>
                      <a:pt x="2771" y="4197"/>
                    </a:lnTo>
                    <a:lnTo>
                      <a:pt x="2649" y="4197"/>
                    </a:lnTo>
                    <a:lnTo>
                      <a:pt x="2521" y="4183"/>
                    </a:lnTo>
                    <a:lnTo>
                      <a:pt x="2392" y="4170"/>
                    </a:lnTo>
                    <a:lnTo>
                      <a:pt x="2264" y="4149"/>
                    </a:lnTo>
                    <a:lnTo>
                      <a:pt x="2142" y="4123"/>
                    </a:lnTo>
                    <a:lnTo>
                      <a:pt x="2012" y="4095"/>
                    </a:lnTo>
                    <a:lnTo>
                      <a:pt x="1884" y="4055"/>
                    </a:lnTo>
                    <a:lnTo>
                      <a:pt x="1762" y="4014"/>
                    </a:lnTo>
                    <a:lnTo>
                      <a:pt x="1641" y="3973"/>
                    </a:lnTo>
                    <a:lnTo>
                      <a:pt x="1518" y="3919"/>
                    </a:lnTo>
                    <a:lnTo>
                      <a:pt x="1404" y="3865"/>
                    </a:lnTo>
                    <a:lnTo>
                      <a:pt x="1295" y="3810"/>
                    </a:lnTo>
                    <a:lnTo>
                      <a:pt x="1186" y="3750"/>
                    </a:lnTo>
                    <a:lnTo>
                      <a:pt x="1085" y="3682"/>
                    </a:lnTo>
                    <a:lnTo>
                      <a:pt x="983" y="3614"/>
                    </a:lnTo>
                    <a:lnTo>
                      <a:pt x="888" y="3540"/>
                    </a:lnTo>
                    <a:lnTo>
                      <a:pt x="800" y="3464"/>
                    </a:lnTo>
                    <a:lnTo>
                      <a:pt x="712" y="3390"/>
                    </a:lnTo>
                    <a:lnTo>
                      <a:pt x="631" y="3309"/>
                    </a:lnTo>
                    <a:lnTo>
                      <a:pt x="550" y="3221"/>
                    </a:lnTo>
                    <a:lnTo>
                      <a:pt x="475" y="3132"/>
                    </a:lnTo>
                    <a:lnTo>
                      <a:pt x="408" y="3044"/>
                    </a:lnTo>
                    <a:lnTo>
                      <a:pt x="346" y="2956"/>
                    </a:lnTo>
                    <a:lnTo>
                      <a:pt x="285" y="2861"/>
                    </a:lnTo>
                    <a:lnTo>
                      <a:pt x="231" y="2766"/>
                    </a:lnTo>
                    <a:lnTo>
                      <a:pt x="184" y="2671"/>
                    </a:lnTo>
                    <a:lnTo>
                      <a:pt x="143" y="2576"/>
                    </a:lnTo>
                    <a:lnTo>
                      <a:pt x="103" y="2475"/>
                    </a:lnTo>
                    <a:lnTo>
                      <a:pt x="68" y="2373"/>
                    </a:lnTo>
                    <a:lnTo>
                      <a:pt x="41" y="2271"/>
                    </a:lnTo>
                    <a:lnTo>
                      <a:pt x="21" y="2170"/>
                    </a:lnTo>
                    <a:lnTo>
                      <a:pt x="8" y="2068"/>
                    </a:lnTo>
                    <a:lnTo>
                      <a:pt x="0" y="1966"/>
                    </a:lnTo>
                    <a:lnTo>
                      <a:pt x="0" y="1857"/>
                    </a:lnTo>
                    <a:lnTo>
                      <a:pt x="0" y="1756"/>
                    </a:lnTo>
                    <a:lnTo>
                      <a:pt x="14" y="1654"/>
                    </a:lnTo>
                    <a:lnTo>
                      <a:pt x="28" y="1546"/>
                    </a:lnTo>
                    <a:lnTo>
                      <a:pt x="55" y="1444"/>
                    </a:lnTo>
                    <a:lnTo>
                      <a:pt x="82" y="1342"/>
                    </a:lnTo>
                    <a:lnTo>
                      <a:pt x="123" y="1241"/>
                    </a:lnTo>
                    <a:lnTo>
                      <a:pt x="163" y="1145"/>
                    </a:lnTo>
                    <a:lnTo>
                      <a:pt x="211" y="1058"/>
                    </a:lnTo>
                    <a:lnTo>
                      <a:pt x="265" y="970"/>
                    </a:lnTo>
                    <a:lnTo>
                      <a:pt x="319" y="881"/>
                    </a:lnTo>
                    <a:lnTo>
                      <a:pt x="387" y="800"/>
                    </a:lnTo>
                    <a:lnTo>
                      <a:pt x="455" y="718"/>
                    </a:lnTo>
                    <a:lnTo>
                      <a:pt x="530" y="644"/>
                    </a:lnTo>
                    <a:lnTo>
                      <a:pt x="604" y="576"/>
                    </a:lnTo>
                    <a:lnTo>
                      <a:pt x="685" y="508"/>
                    </a:lnTo>
                    <a:lnTo>
                      <a:pt x="773" y="440"/>
                    </a:lnTo>
                    <a:lnTo>
                      <a:pt x="861" y="379"/>
                    </a:lnTo>
                    <a:lnTo>
                      <a:pt x="956" y="325"/>
                    </a:lnTo>
                    <a:lnTo>
                      <a:pt x="1051" y="271"/>
                    </a:lnTo>
                    <a:lnTo>
                      <a:pt x="1152" y="224"/>
                    </a:lnTo>
                    <a:lnTo>
                      <a:pt x="1254" y="183"/>
                    </a:lnTo>
                    <a:lnTo>
                      <a:pt x="1363" y="142"/>
                    </a:lnTo>
                    <a:lnTo>
                      <a:pt x="1470" y="108"/>
                    </a:lnTo>
                    <a:lnTo>
                      <a:pt x="1586" y="82"/>
                    </a:lnTo>
                    <a:lnTo>
                      <a:pt x="1701" y="54"/>
                    </a:lnTo>
                    <a:lnTo>
                      <a:pt x="1816" y="34"/>
                    </a:lnTo>
                    <a:lnTo>
                      <a:pt x="1932" y="20"/>
                    </a:lnTo>
                    <a:lnTo>
                      <a:pt x="2053" y="6"/>
                    </a:lnTo>
                    <a:lnTo>
                      <a:pt x="2175" y="0"/>
                    </a:lnTo>
                    <a:lnTo>
                      <a:pt x="2297" y="0"/>
                    </a:lnTo>
                    <a:lnTo>
                      <a:pt x="2426" y="6"/>
                    </a:lnTo>
                    <a:lnTo>
                      <a:pt x="2548" y="14"/>
                    </a:lnTo>
                    <a:lnTo>
                      <a:pt x="2676" y="27"/>
                    </a:lnTo>
                    <a:lnTo>
                      <a:pt x="2806" y="47"/>
                    </a:lnTo>
                    <a:lnTo>
                      <a:pt x="2934" y="74"/>
                    </a:lnTo>
                    <a:lnTo>
                      <a:pt x="3063" y="108"/>
                    </a:lnTo>
                    <a:lnTo>
                      <a:pt x="3191" y="142"/>
                    </a:lnTo>
                    <a:lnTo>
                      <a:pt x="3313" y="183"/>
                    </a:lnTo>
                    <a:lnTo>
                      <a:pt x="3435" y="230"/>
                    </a:lnTo>
                    <a:lnTo>
                      <a:pt x="3550" y="278"/>
                    </a:lnTo>
                    <a:lnTo>
                      <a:pt x="3666" y="332"/>
                    </a:lnTo>
                    <a:lnTo>
                      <a:pt x="3774" y="393"/>
                    </a:lnTo>
                    <a:lnTo>
                      <a:pt x="3882" y="454"/>
                    </a:lnTo>
                    <a:lnTo>
                      <a:pt x="3985" y="515"/>
                    </a:lnTo>
                    <a:lnTo>
                      <a:pt x="4086" y="583"/>
                    </a:lnTo>
                    <a:lnTo>
                      <a:pt x="4181" y="657"/>
                    </a:lnTo>
                    <a:lnTo>
                      <a:pt x="4276" y="732"/>
                    </a:lnTo>
                    <a:lnTo>
                      <a:pt x="4356" y="813"/>
                    </a:lnTo>
                    <a:lnTo>
                      <a:pt x="4445" y="895"/>
                    </a:lnTo>
                    <a:lnTo>
                      <a:pt x="4519" y="976"/>
                    </a:lnTo>
                    <a:lnTo>
                      <a:pt x="4593" y="1064"/>
                    </a:lnTo>
                    <a:lnTo>
                      <a:pt x="4661" y="1153"/>
                    </a:lnTo>
                    <a:lnTo>
                      <a:pt x="4729" y="1241"/>
                    </a:lnTo>
                    <a:lnTo>
                      <a:pt x="4783" y="1336"/>
                    </a:lnTo>
                    <a:lnTo>
                      <a:pt x="4838" y="1431"/>
                    </a:lnTo>
                    <a:lnTo>
                      <a:pt x="4885" y="1526"/>
                    </a:lnTo>
                    <a:lnTo>
                      <a:pt x="4933" y="1627"/>
                    </a:lnTo>
                    <a:lnTo>
                      <a:pt x="4966" y="1722"/>
                    </a:lnTo>
                    <a:lnTo>
                      <a:pt x="5000" y="1824"/>
                    </a:lnTo>
                    <a:lnTo>
                      <a:pt x="5028" y="1925"/>
                    </a:lnTo>
                    <a:lnTo>
                      <a:pt x="5047" y="2027"/>
                    </a:lnTo>
                    <a:lnTo>
                      <a:pt x="5061" y="2135"/>
                    </a:lnTo>
                    <a:lnTo>
                      <a:pt x="5068" y="2237"/>
                    </a:lnTo>
                    <a:lnTo>
                      <a:pt x="5075" y="2339"/>
                    </a:lnTo>
                    <a:lnTo>
                      <a:pt x="5068" y="2440"/>
                    </a:lnTo>
                    <a:lnTo>
                      <a:pt x="5061" y="2549"/>
                    </a:lnTo>
                    <a:lnTo>
                      <a:pt x="5041" y="2651"/>
                    </a:lnTo>
                    <a:lnTo>
                      <a:pt x="5020" y="2753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3" name="Freeform 513"/>
              <p:cNvSpPr>
                <a:spLocks/>
              </p:cNvSpPr>
              <p:nvPr/>
            </p:nvSpPr>
            <p:spPr bwMode="auto">
              <a:xfrm>
                <a:off x="1330" y="3154"/>
                <a:ext cx="290" cy="123"/>
              </a:xfrm>
              <a:custGeom>
                <a:avLst/>
                <a:gdLst/>
                <a:ahLst/>
                <a:cxnLst>
                  <a:cxn ang="0">
                    <a:pos x="324" y="752"/>
                  </a:cxn>
                  <a:cxn ang="0">
                    <a:pos x="284" y="719"/>
                  </a:cxn>
                  <a:cxn ang="0">
                    <a:pos x="176" y="631"/>
                  </a:cxn>
                  <a:cxn ang="0">
                    <a:pos x="122" y="569"/>
                  </a:cxn>
                  <a:cxn ang="0">
                    <a:pos x="68" y="509"/>
                  </a:cxn>
                  <a:cxn ang="0">
                    <a:pos x="27" y="448"/>
                  </a:cxn>
                  <a:cxn ang="0">
                    <a:pos x="6" y="413"/>
                  </a:cxn>
                  <a:cxn ang="0">
                    <a:pos x="0" y="380"/>
                  </a:cxn>
                  <a:cxn ang="0">
                    <a:pos x="0" y="346"/>
                  </a:cxn>
                  <a:cxn ang="0">
                    <a:pos x="13" y="312"/>
                  </a:cxn>
                  <a:cxn ang="0">
                    <a:pos x="33" y="271"/>
                  </a:cxn>
                  <a:cxn ang="0">
                    <a:pos x="68" y="223"/>
                  </a:cxn>
                  <a:cxn ang="0">
                    <a:pos x="122" y="183"/>
                  </a:cxn>
                  <a:cxn ang="0">
                    <a:pos x="182" y="143"/>
                  </a:cxn>
                  <a:cxn ang="0">
                    <a:pos x="264" y="102"/>
                  </a:cxn>
                  <a:cxn ang="0">
                    <a:pos x="352" y="68"/>
                  </a:cxn>
                  <a:cxn ang="0">
                    <a:pos x="460" y="40"/>
                  </a:cxn>
                  <a:cxn ang="0">
                    <a:pos x="582" y="13"/>
                  </a:cxn>
                  <a:cxn ang="0">
                    <a:pos x="724" y="0"/>
                  </a:cxn>
                  <a:cxn ang="0">
                    <a:pos x="880" y="0"/>
                  </a:cxn>
                  <a:cxn ang="0">
                    <a:pos x="1056" y="7"/>
                  </a:cxn>
                  <a:cxn ang="0">
                    <a:pos x="1246" y="21"/>
                  </a:cxn>
                  <a:cxn ang="0">
                    <a:pos x="1456" y="54"/>
                  </a:cxn>
                  <a:cxn ang="0">
                    <a:pos x="1687" y="108"/>
                  </a:cxn>
                  <a:cxn ang="0">
                    <a:pos x="1910" y="163"/>
                  </a:cxn>
                  <a:cxn ang="0">
                    <a:pos x="2126" y="231"/>
                  </a:cxn>
                  <a:cxn ang="0">
                    <a:pos x="2316" y="299"/>
                  </a:cxn>
                  <a:cxn ang="0">
                    <a:pos x="2493" y="373"/>
                  </a:cxn>
                  <a:cxn ang="0">
                    <a:pos x="2649" y="454"/>
                  </a:cxn>
                  <a:cxn ang="0">
                    <a:pos x="2784" y="528"/>
                  </a:cxn>
                  <a:cxn ang="0">
                    <a:pos x="2899" y="610"/>
                  </a:cxn>
                  <a:cxn ang="0">
                    <a:pos x="3000" y="691"/>
                  </a:cxn>
                  <a:cxn ang="0">
                    <a:pos x="3082" y="773"/>
                  </a:cxn>
                  <a:cxn ang="0">
                    <a:pos x="3136" y="854"/>
                  </a:cxn>
                  <a:cxn ang="0">
                    <a:pos x="3163" y="895"/>
                  </a:cxn>
                  <a:cxn ang="0">
                    <a:pos x="3177" y="936"/>
                  </a:cxn>
                  <a:cxn ang="0">
                    <a:pos x="3190" y="977"/>
                  </a:cxn>
                  <a:cxn ang="0">
                    <a:pos x="3197" y="1017"/>
                  </a:cxn>
                  <a:cxn ang="0">
                    <a:pos x="3197" y="1051"/>
                  </a:cxn>
                  <a:cxn ang="0">
                    <a:pos x="3197" y="1092"/>
                  </a:cxn>
                  <a:cxn ang="0">
                    <a:pos x="3190" y="1125"/>
                  </a:cxn>
                  <a:cxn ang="0">
                    <a:pos x="3177" y="1160"/>
                  </a:cxn>
                  <a:cxn ang="0">
                    <a:pos x="3156" y="1193"/>
                  </a:cxn>
                  <a:cxn ang="0">
                    <a:pos x="3136" y="1228"/>
                  </a:cxn>
                  <a:cxn ang="0">
                    <a:pos x="3103" y="1255"/>
                  </a:cxn>
                  <a:cxn ang="0">
                    <a:pos x="3068" y="1288"/>
                  </a:cxn>
                  <a:cxn ang="0">
                    <a:pos x="2960" y="1323"/>
                  </a:cxn>
                  <a:cxn ang="0">
                    <a:pos x="2878" y="1342"/>
                  </a:cxn>
                  <a:cxn ang="0">
                    <a:pos x="2818" y="1349"/>
                  </a:cxn>
                  <a:cxn ang="0">
                    <a:pos x="2411" y="1255"/>
                  </a:cxn>
                  <a:cxn ang="0">
                    <a:pos x="1557" y="1051"/>
                  </a:cxn>
                  <a:cxn ang="0">
                    <a:pos x="324" y="752"/>
                  </a:cxn>
                </a:cxnLst>
                <a:rect l="0" t="0" r="r" b="b"/>
                <a:pathLst>
                  <a:path w="3197" h="1349">
                    <a:moveTo>
                      <a:pt x="324" y="752"/>
                    </a:moveTo>
                    <a:lnTo>
                      <a:pt x="284" y="719"/>
                    </a:lnTo>
                    <a:lnTo>
                      <a:pt x="176" y="631"/>
                    </a:lnTo>
                    <a:lnTo>
                      <a:pt x="122" y="569"/>
                    </a:lnTo>
                    <a:lnTo>
                      <a:pt x="68" y="509"/>
                    </a:lnTo>
                    <a:lnTo>
                      <a:pt x="27" y="448"/>
                    </a:lnTo>
                    <a:lnTo>
                      <a:pt x="6" y="413"/>
                    </a:lnTo>
                    <a:lnTo>
                      <a:pt x="0" y="380"/>
                    </a:lnTo>
                    <a:lnTo>
                      <a:pt x="0" y="346"/>
                    </a:lnTo>
                    <a:lnTo>
                      <a:pt x="13" y="312"/>
                    </a:lnTo>
                    <a:lnTo>
                      <a:pt x="33" y="271"/>
                    </a:lnTo>
                    <a:lnTo>
                      <a:pt x="68" y="223"/>
                    </a:lnTo>
                    <a:lnTo>
                      <a:pt x="122" y="183"/>
                    </a:lnTo>
                    <a:lnTo>
                      <a:pt x="182" y="143"/>
                    </a:lnTo>
                    <a:lnTo>
                      <a:pt x="264" y="102"/>
                    </a:lnTo>
                    <a:lnTo>
                      <a:pt x="352" y="68"/>
                    </a:lnTo>
                    <a:lnTo>
                      <a:pt x="460" y="40"/>
                    </a:lnTo>
                    <a:lnTo>
                      <a:pt x="582" y="13"/>
                    </a:lnTo>
                    <a:lnTo>
                      <a:pt x="724" y="0"/>
                    </a:lnTo>
                    <a:lnTo>
                      <a:pt x="880" y="0"/>
                    </a:lnTo>
                    <a:lnTo>
                      <a:pt x="1056" y="7"/>
                    </a:lnTo>
                    <a:lnTo>
                      <a:pt x="1246" y="21"/>
                    </a:lnTo>
                    <a:lnTo>
                      <a:pt x="1456" y="54"/>
                    </a:lnTo>
                    <a:lnTo>
                      <a:pt x="1687" y="108"/>
                    </a:lnTo>
                    <a:lnTo>
                      <a:pt x="1910" y="163"/>
                    </a:lnTo>
                    <a:lnTo>
                      <a:pt x="2126" y="231"/>
                    </a:lnTo>
                    <a:lnTo>
                      <a:pt x="2316" y="299"/>
                    </a:lnTo>
                    <a:lnTo>
                      <a:pt x="2493" y="373"/>
                    </a:lnTo>
                    <a:lnTo>
                      <a:pt x="2649" y="454"/>
                    </a:lnTo>
                    <a:lnTo>
                      <a:pt x="2784" y="528"/>
                    </a:lnTo>
                    <a:lnTo>
                      <a:pt x="2899" y="610"/>
                    </a:lnTo>
                    <a:lnTo>
                      <a:pt x="3000" y="691"/>
                    </a:lnTo>
                    <a:lnTo>
                      <a:pt x="3082" y="773"/>
                    </a:lnTo>
                    <a:lnTo>
                      <a:pt x="3136" y="854"/>
                    </a:lnTo>
                    <a:lnTo>
                      <a:pt x="3163" y="895"/>
                    </a:lnTo>
                    <a:lnTo>
                      <a:pt x="3177" y="936"/>
                    </a:lnTo>
                    <a:lnTo>
                      <a:pt x="3190" y="977"/>
                    </a:lnTo>
                    <a:lnTo>
                      <a:pt x="3197" y="1017"/>
                    </a:lnTo>
                    <a:lnTo>
                      <a:pt x="3197" y="1051"/>
                    </a:lnTo>
                    <a:lnTo>
                      <a:pt x="3197" y="1092"/>
                    </a:lnTo>
                    <a:lnTo>
                      <a:pt x="3190" y="1125"/>
                    </a:lnTo>
                    <a:lnTo>
                      <a:pt x="3177" y="1160"/>
                    </a:lnTo>
                    <a:lnTo>
                      <a:pt x="3156" y="1193"/>
                    </a:lnTo>
                    <a:lnTo>
                      <a:pt x="3136" y="1228"/>
                    </a:lnTo>
                    <a:lnTo>
                      <a:pt x="3103" y="1255"/>
                    </a:lnTo>
                    <a:lnTo>
                      <a:pt x="3068" y="1288"/>
                    </a:lnTo>
                    <a:lnTo>
                      <a:pt x="2960" y="1323"/>
                    </a:lnTo>
                    <a:lnTo>
                      <a:pt x="2878" y="1342"/>
                    </a:lnTo>
                    <a:lnTo>
                      <a:pt x="2818" y="1349"/>
                    </a:lnTo>
                    <a:lnTo>
                      <a:pt x="2411" y="1255"/>
                    </a:lnTo>
                    <a:lnTo>
                      <a:pt x="1557" y="1051"/>
                    </a:lnTo>
                    <a:lnTo>
                      <a:pt x="324" y="752"/>
                    </a:lnTo>
                    <a:close/>
                  </a:path>
                </a:pathLst>
              </a:custGeom>
              <a:solidFill>
                <a:srgbClr val="B060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4" name="Freeform 514"/>
              <p:cNvSpPr>
                <a:spLocks/>
              </p:cNvSpPr>
              <p:nvPr/>
            </p:nvSpPr>
            <p:spPr bwMode="auto">
              <a:xfrm>
                <a:off x="1346" y="3170"/>
                <a:ext cx="258" cy="114"/>
              </a:xfrm>
              <a:custGeom>
                <a:avLst/>
                <a:gdLst/>
                <a:ahLst/>
                <a:cxnLst>
                  <a:cxn ang="0">
                    <a:pos x="2811" y="1050"/>
                  </a:cxn>
                  <a:cxn ang="0">
                    <a:pos x="2729" y="1132"/>
                  </a:cxn>
                  <a:cxn ang="0">
                    <a:pos x="2601" y="1192"/>
                  </a:cxn>
                  <a:cxn ang="0">
                    <a:pos x="2424" y="1233"/>
                  </a:cxn>
                  <a:cxn ang="0">
                    <a:pos x="2215" y="1254"/>
                  </a:cxn>
                  <a:cxn ang="0">
                    <a:pos x="1978" y="1247"/>
                  </a:cxn>
                  <a:cxn ang="0">
                    <a:pos x="1713" y="1220"/>
                  </a:cxn>
                  <a:cxn ang="0">
                    <a:pos x="1429" y="1165"/>
                  </a:cxn>
                  <a:cxn ang="0">
                    <a:pos x="1144" y="1091"/>
                  </a:cxn>
                  <a:cxn ang="0">
                    <a:pos x="874" y="996"/>
                  </a:cxn>
                  <a:cxn ang="0">
                    <a:pos x="630" y="887"/>
                  </a:cxn>
                  <a:cxn ang="0">
                    <a:pos x="420" y="780"/>
                  </a:cxn>
                  <a:cxn ang="0">
                    <a:pos x="243" y="657"/>
                  </a:cxn>
                  <a:cxn ang="0">
                    <a:pos x="115" y="535"/>
                  </a:cxn>
                  <a:cxn ang="0">
                    <a:pos x="27" y="420"/>
                  </a:cxn>
                  <a:cxn ang="0">
                    <a:pos x="0" y="304"/>
                  </a:cxn>
                  <a:cxn ang="0">
                    <a:pos x="27" y="203"/>
                  </a:cxn>
                  <a:cxn ang="0">
                    <a:pos x="108" y="121"/>
                  </a:cxn>
                  <a:cxn ang="0">
                    <a:pos x="237" y="53"/>
                  </a:cxn>
                  <a:cxn ang="0">
                    <a:pos x="413" y="20"/>
                  </a:cxn>
                  <a:cxn ang="0">
                    <a:pos x="623" y="0"/>
                  </a:cxn>
                  <a:cxn ang="0">
                    <a:pos x="860" y="6"/>
                  </a:cxn>
                  <a:cxn ang="0">
                    <a:pos x="1125" y="33"/>
                  </a:cxn>
                  <a:cxn ang="0">
                    <a:pos x="1409" y="88"/>
                  </a:cxn>
                  <a:cxn ang="0">
                    <a:pos x="1694" y="162"/>
                  </a:cxn>
                  <a:cxn ang="0">
                    <a:pos x="1964" y="257"/>
                  </a:cxn>
                  <a:cxn ang="0">
                    <a:pos x="2208" y="358"/>
                  </a:cxn>
                  <a:cxn ang="0">
                    <a:pos x="2424" y="474"/>
                  </a:cxn>
                  <a:cxn ang="0">
                    <a:pos x="2595" y="596"/>
                  </a:cxn>
                  <a:cxn ang="0">
                    <a:pos x="2729" y="712"/>
                  </a:cxn>
                  <a:cxn ang="0">
                    <a:pos x="2811" y="834"/>
                  </a:cxn>
                  <a:cxn ang="0">
                    <a:pos x="2838" y="949"/>
                  </a:cxn>
                </a:cxnLst>
                <a:rect l="0" t="0" r="r" b="b"/>
                <a:pathLst>
                  <a:path w="2838" h="1254">
                    <a:moveTo>
                      <a:pt x="2832" y="996"/>
                    </a:moveTo>
                    <a:lnTo>
                      <a:pt x="2811" y="1050"/>
                    </a:lnTo>
                    <a:lnTo>
                      <a:pt x="2777" y="1091"/>
                    </a:lnTo>
                    <a:lnTo>
                      <a:pt x="2729" y="1132"/>
                    </a:lnTo>
                    <a:lnTo>
                      <a:pt x="2669" y="1165"/>
                    </a:lnTo>
                    <a:lnTo>
                      <a:pt x="2601" y="1192"/>
                    </a:lnTo>
                    <a:lnTo>
                      <a:pt x="2519" y="1220"/>
                    </a:lnTo>
                    <a:lnTo>
                      <a:pt x="2424" y="1233"/>
                    </a:lnTo>
                    <a:lnTo>
                      <a:pt x="2323" y="1247"/>
                    </a:lnTo>
                    <a:lnTo>
                      <a:pt x="2215" y="1254"/>
                    </a:lnTo>
                    <a:lnTo>
                      <a:pt x="2100" y="1254"/>
                    </a:lnTo>
                    <a:lnTo>
                      <a:pt x="1978" y="1247"/>
                    </a:lnTo>
                    <a:lnTo>
                      <a:pt x="1849" y="1233"/>
                    </a:lnTo>
                    <a:lnTo>
                      <a:pt x="1713" y="1220"/>
                    </a:lnTo>
                    <a:lnTo>
                      <a:pt x="1571" y="1192"/>
                    </a:lnTo>
                    <a:lnTo>
                      <a:pt x="1429" y="1165"/>
                    </a:lnTo>
                    <a:lnTo>
                      <a:pt x="1286" y="1132"/>
                    </a:lnTo>
                    <a:lnTo>
                      <a:pt x="1144" y="1091"/>
                    </a:lnTo>
                    <a:lnTo>
                      <a:pt x="1002" y="1044"/>
                    </a:lnTo>
                    <a:lnTo>
                      <a:pt x="874" y="996"/>
                    </a:lnTo>
                    <a:lnTo>
                      <a:pt x="745" y="942"/>
                    </a:lnTo>
                    <a:lnTo>
                      <a:pt x="630" y="887"/>
                    </a:lnTo>
                    <a:lnTo>
                      <a:pt x="521" y="834"/>
                    </a:lnTo>
                    <a:lnTo>
                      <a:pt x="420" y="780"/>
                    </a:lnTo>
                    <a:lnTo>
                      <a:pt x="325" y="718"/>
                    </a:lnTo>
                    <a:lnTo>
                      <a:pt x="243" y="657"/>
                    </a:lnTo>
                    <a:lnTo>
                      <a:pt x="176" y="596"/>
                    </a:lnTo>
                    <a:lnTo>
                      <a:pt x="115" y="535"/>
                    </a:lnTo>
                    <a:lnTo>
                      <a:pt x="68" y="481"/>
                    </a:lnTo>
                    <a:lnTo>
                      <a:pt x="27" y="420"/>
                    </a:lnTo>
                    <a:lnTo>
                      <a:pt x="6" y="358"/>
                    </a:lnTo>
                    <a:lnTo>
                      <a:pt x="0" y="304"/>
                    </a:lnTo>
                    <a:lnTo>
                      <a:pt x="6" y="251"/>
                    </a:lnTo>
                    <a:lnTo>
                      <a:pt x="27" y="203"/>
                    </a:lnTo>
                    <a:lnTo>
                      <a:pt x="61" y="156"/>
                    </a:lnTo>
                    <a:lnTo>
                      <a:pt x="108" y="121"/>
                    </a:lnTo>
                    <a:lnTo>
                      <a:pt x="169" y="88"/>
                    </a:lnTo>
                    <a:lnTo>
                      <a:pt x="237" y="53"/>
                    </a:lnTo>
                    <a:lnTo>
                      <a:pt x="325" y="33"/>
                    </a:lnTo>
                    <a:lnTo>
                      <a:pt x="413" y="20"/>
                    </a:lnTo>
                    <a:lnTo>
                      <a:pt x="515" y="6"/>
                    </a:lnTo>
                    <a:lnTo>
                      <a:pt x="623" y="0"/>
                    </a:lnTo>
                    <a:lnTo>
                      <a:pt x="738" y="0"/>
                    </a:lnTo>
                    <a:lnTo>
                      <a:pt x="860" y="6"/>
                    </a:lnTo>
                    <a:lnTo>
                      <a:pt x="989" y="13"/>
                    </a:lnTo>
                    <a:lnTo>
                      <a:pt x="1125" y="33"/>
                    </a:lnTo>
                    <a:lnTo>
                      <a:pt x="1267" y="53"/>
                    </a:lnTo>
                    <a:lnTo>
                      <a:pt x="1409" y="88"/>
                    </a:lnTo>
                    <a:lnTo>
                      <a:pt x="1551" y="121"/>
                    </a:lnTo>
                    <a:lnTo>
                      <a:pt x="1694" y="162"/>
                    </a:lnTo>
                    <a:lnTo>
                      <a:pt x="1836" y="210"/>
                    </a:lnTo>
                    <a:lnTo>
                      <a:pt x="1964" y="257"/>
                    </a:lnTo>
                    <a:lnTo>
                      <a:pt x="2094" y="304"/>
                    </a:lnTo>
                    <a:lnTo>
                      <a:pt x="2208" y="358"/>
                    </a:lnTo>
                    <a:lnTo>
                      <a:pt x="2323" y="420"/>
                    </a:lnTo>
                    <a:lnTo>
                      <a:pt x="2424" y="474"/>
                    </a:lnTo>
                    <a:lnTo>
                      <a:pt x="2513" y="535"/>
                    </a:lnTo>
                    <a:lnTo>
                      <a:pt x="2595" y="596"/>
                    </a:lnTo>
                    <a:lnTo>
                      <a:pt x="2669" y="650"/>
                    </a:lnTo>
                    <a:lnTo>
                      <a:pt x="2729" y="712"/>
                    </a:lnTo>
                    <a:lnTo>
                      <a:pt x="2777" y="772"/>
                    </a:lnTo>
                    <a:lnTo>
                      <a:pt x="2811" y="834"/>
                    </a:lnTo>
                    <a:lnTo>
                      <a:pt x="2832" y="887"/>
                    </a:lnTo>
                    <a:lnTo>
                      <a:pt x="2838" y="949"/>
                    </a:lnTo>
                    <a:lnTo>
                      <a:pt x="2832" y="996"/>
                    </a:lnTo>
                    <a:close/>
                  </a:path>
                </a:pathLst>
              </a:custGeom>
              <a:solidFill>
                <a:srgbClr val="FDD5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5" name="Freeform 515"/>
              <p:cNvSpPr>
                <a:spLocks noEditPoints="1"/>
              </p:cNvSpPr>
              <p:nvPr/>
            </p:nvSpPr>
            <p:spPr bwMode="auto">
              <a:xfrm>
                <a:off x="1277" y="2900"/>
                <a:ext cx="469" cy="371"/>
              </a:xfrm>
              <a:custGeom>
                <a:avLst/>
                <a:gdLst/>
                <a:ahLst/>
                <a:cxnLst>
                  <a:cxn ang="0">
                    <a:pos x="5068" y="2467"/>
                  </a:cxn>
                  <a:cxn ang="0">
                    <a:pos x="5055" y="2088"/>
                  </a:cxn>
                  <a:cxn ang="0">
                    <a:pos x="5082" y="1919"/>
                  </a:cxn>
                  <a:cxn ang="0">
                    <a:pos x="5156" y="1810"/>
                  </a:cxn>
                  <a:cxn ang="0">
                    <a:pos x="4865" y="1478"/>
                  </a:cxn>
                  <a:cxn ang="0">
                    <a:pos x="4540" y="1003"/>
                  </a:cxn>
                  <a:cxn ang="0">
                    <a:pos x="4092" y="589"/>
                  </a:cxn>
                  <a:cxn ang="0">
                    <a:pos x="3537" y="271"/>
                  </a:cxn>
                  <a:cxn ang="0">
                    <a:pos x="2893" y="68"/>
                  </a:cxn>
                  <a:cxn ang="0">
                    <a:pos x="2237" y="0"/>
                  </a:cxn>
                  <a:cxn ang="0">
                    <a:pos x="1620" y="68"/>
                  </a:cxn>
                  <a:cxn ang="0">
                    <a:pos x="1064" y="264"/>
                  </a:cxn>
                  <a:cxn ang="0">
                    <a:pos x="543" y="522"/>
                  </a:cxn>
                  <a:cxn ang="0">
                    <a:pos x="421" y="610"/>
                  </a:cxn>
                  <a:cxn ang="0">
                    <a:pos x="455" y="691"/>
                  </a:cxn>
                  <a:cxn ang="0">
                    <a:pos x="285" y="929"/>
                  </a:cxn>
                  <a:cxn ang="0">
                    <a:pos x="109" y="1274"/>
                  </a:cxn>
                  <a:cxn ang="0">
                    <a:pos x="21" y="1444"/>
                  </a:cxn>
                  <a:cxn ang="0">
                    <a:pos x="8" y="1722"/>
                  </a:cxn>
                  <a:cxn ang="0">
                    <a:pos x="21" y="2156"/>
                  </a:cxn>
                  <a:cxn ang="0">
                    <a:pos x="68" y="2427"/>
                  </a:cxn>
                  <a:cxn ang="0">
                    <a:pos x="143" y="2576"/>
                  </a:cxn>
                  <a:cxn ang="0">
                    <a:pos x="326" y="2929"/>
                  </a:cxn>
                  <a:cxn ang="0">
                    <a:pos x="536" y="3159"/>
                  </a:cxn>
                  <a:cxn ang="0">
                    <a:pos x="530" y="2705"/>
                  </a:cxn>
                  <a:cxn ang="0">
                    <a:pos x="854" y="2393"/>
                  </a:cxn>
                  <a:cxn ang="0">
                    <a:pos x="1606" y="2414"/>
                  </a:cxn>
                  <a:cxn ang="0">
                    <a:pos x="2555" y="2603"/>
                  </a:cxn>
                  <a:cxn ang="0">
                    <a:pos x="3354" y="2922"/>
                  </a:cxn>
                  <a:cxn ang="0">
                    <a:pos x="3909" y="3234"/>
                  </a:cxn>
                  <a:cxn ang="0">
                    <a:pos x="4099" y="3587"/>
                  </a:cxn>
                  <a:cxn ang="0">
                    <a:pos x="3849" y="3884"/>
                  </a:cxn>
                  <a:cxn ang="0">
                    <a:pos x="3733" y="4047"/>
                  </a:cxn>
                  <a:cxn ang="0">
                    <a:pos x="4181" y="3837"/>
                  </a:cxn>
                  <a:cxn ang="0">
                    <a:pos x="4492" y="3647"/>
                  </a:cxn>
                  <a:cxn ang="0">
                    <a:pos x="4593" y="3587"/>
                  </a:cxn>
                  <a:cxn ang="0">
                    <a:pos x="4655" y="3437"/>
                  </a:cxn>
                  <a:cxn ang="0">
                    <a:pos x="4878" y="3105"/>
                  </a:cxn>
                  <a:cxn ang="0">
                    <a:pos x="5014" y="2827"/>
                  </a:cxn>
                  <a:cxn ang="0">
                    <a:pos x="5082" y="2759"/>
                  </a:cxn>
                  <a:cxn ang="0">
                    <a:pos x="2447" y="1058"/>
                  </a:cxn>
                  <a:cxn ang="0">
                    <a:pos x="3124" y="1200"/>
                  </a:cxn>
                  <a:cxn ang="0">
                    <a:pos x="3645" y="1451"/>
                  </a:cxn>
                  <a:cxn ang="0">
                    <a:pos x="4024" y="1777"/>
                  </a:cxn>
                  <a:cxn ang="0">
                    <a:pos x="4262" y="2156"/>
                  </a:cxn>
                  <a:cxn ang="0">
                    <a:pos x="3395" y="1742"/>
                  </a:cxn>
                  <a:cxn ang="0">
                    <a:pos x="2589" y="1478"/>
                  </a:cxn>
                  <a:cxn ang="0">
                    <a:pos x="1857" y="1336"/>
                  </a:cxn>
                  <a:cxn ang="0">
                    <a:pos x="1336" y="1213"/>
                  </a:cxn>
                  <a:cxn ang="0">
                    <a:pos x="1891" y="1050"/>
                  </a:cxn>
                  <a:cxn ang="0">
                    <a:pos x="604" y="2230"/>
                  </a:cxn>
                  <a:cxn ang="0">
                    <a:pos x="746" y="1824"/>
                  </a:cxn>
                  <a:cxn ang="0">
                    <a:pos x="1010" y="1458"/>
                  </a:cxn>
                  <a:cxn ang="0">
                    <a:pos x="1674" y="1491"/>
                  </a:cxn>
                  <a:cxn ang="0">
                    <a:pos x="2474" y="1633"/>
                  </a:cxn>
                  <a:cxn ang="0">
                    <a:pos x="3367" y="1925"/>
                  </a:cxn>
                  <a:cxn ang="0">
                    <a:pos x="4336" y="2414"/>
                  </a:cxn>
                  <a:cxn ang="0">
                    <a:pos x="4364" y="2840"/>
                  </a:cxn>
                  <a:cxn ang="0">
                    <a:pos x="4269" y="3260"/>
                  </a:cxn>
                  <a:cxn ang="0">
                    <a:pos x="3707" y="2902"/>
                  </a:cxn>
                  <a:cxn ang="0">
                    <a:pos x="2893" y="2529"/>
                  </a:cxn>
                  <a:cxn ang="0">
                    <a:pos x="1905" y="2271"/>
                  </a:cxn>
                  <a:cxn ang="0">
                    <a:pos x="1078" y="2203"/>
                  </a:cxn>
                </a:cxnLst>
                <a:rect l="0" t="0" r="r" b="b"/>
                <a:pathLst>
                  <a:path w="5156" h="4088">
                    <a:moveTo>
                      <a:pt x="5047" y="2665"/>
                    </a:moveTo>
                    <a:lnTo>
                      <a:pt x="5041" y="2665"/>
                    </a:lnTo>
                    <a:lnTo>
                      <a:pt x="5055" y="2570"/>
                    </a:lnTo>
                    <a:lnTo>
                      <a:pt x="5068" y="2467"/>
                    </a:lnTo>
                    <a:lnTo>
                      <a:pt x="5075" y="2373"/>
                    </a:lnTo>
                    <a:lnTo>
                      <a:pt x="5075" y="2278"/>
                    </a:lnTo>
                    <a:lnTo>
                      <a:pt x="5068" y="2183"/>
                    </a:lnTo>
                    <a:lnTo>
                      <a:pt x="5055" y="2088"/>
                    </a:lnTo>
                    <a:lnTo>
                      <a:pt x="5041" y="1993"/>
                    </a:lnTo>
                    <a:lnTo>
                      <a:pt x="5020" y="1898"/>
                    </a:lnTo>
                    <a:lnTo>
                      <a:pt x="5047" y="1911"/>
                    </a:lnTo>
                    <a:lnTo>
                      <a:pt x="5082" y="1919"/>
                    </a:lnTo>
                    <a:lnTo>
                      <a:pt x="5115" y="1905"/>
                    </a:lnTo>
                    <a:lnTo>
                      <a:pt x="5142" y="1878"/>
                    </a:lnTo>
                    <a:lnTo>
                      <a:pt x="5156" y="1843"/>
                    </a:lnTo>
                    <a:lnTo>
                      <a:pt x="5156" y="1810"/>
                    </a:lnTo>
                    <a:lnTo>
                      <a:pt x="5150" y="1783"/>
                    </a:lnTo>
                    <a:lnTo>
                      <a:pt x="5123" y="1756"/>
                    </a:lnTo>
                    <a:lnTo>
                      <a:pt x="4919" y="1606"/>
                    </a:lnTo>
                    <a:lnTo>
                      <a:pt x="4865" y="1478"/>
                    </a:lnTo>
                    <a:lnTo>
                      <a:pt x="4797" y="1355"/>
                    </a:lnTo>
                    <a:lnTo>
                      <a:pt x="4715" y="1234"/>
                    </a:lnTo>
                    <a:lnTo>
                      <a:pt x="4634" y="1118"/>
                    </a:lnTo>
                    <a:lnTo>
                      <a:pt x="4540" y="1003"/>
                    </a:lnTo>
                    <a:lnTo>
                      <a:pt x="4438" y="895"/>
                    </a:lnTo>
                    <a:lnTo>
                      <a:pt x="4329" y="786"/>
                    </a:lnTo>
                    <a:lnTo>
                      <a:pt x="4214" y="685"/>
                    </a:lnTo>
                    <a:lnTo>
                      <a:pt x="4092" y="589"/>
                    </a:lnTo>
                    <a:lnTo>
                      <a:pt x="3964" y="502"/>
                    </a:lnTo>
                    <a:lnTo>
                      <a:pt x="3828" y="420"/>
                    </a:lnTo>
                    <a:lnTo>
                      <a:pt x="3686" y="346"/>
                    </a:lnTo>
                    <a:lnTo>
                      <a:pt x="3537" y="271"/>
                    </a:lnTo>
                    <a:lnTo>
                      <a:pt x="3388" y="210"/>
                    </a:lnTo>
                    <a:lnTo>
                      <a:pt x="3226" y="156"/>
                    </a:lnTo>
                    <a:lnTo>
                      <a:pt x="3063" y="108"/>
                    </a:lnTo>
                    <a:lnTo>
                      <a:pt x="2893" y="68"/>
                    </a:lnTo>
                    <a:lnTo>
                      <a:pt x="2731" y="34"/>
                    </a:lnTo>
                    <a:lnTo>
                      <a:pt x="2561" y="14"/>
                    </a:lnTo>
                    <a:lnTo>
                      <a:pt x="2399" y="6"/>
                    </a:lnTo>
                    <a:lnTo>
                      <a:pt x="2237" y="0"/>
                    </a:lnTo>
                    <a:lnTo>
                      <a:pt x="2080" y="6"/>
                    </a:lnTo>
                    <a:lnTo>
                      <a:pt x="1925" y="20"/>
                    </a:lnTo>
                    <a:lnTo>
                      <a:pt x="1769" y="41"/>
                    </a:lnTo>
                    <a:lnTo>
                      <a:pt x="1620" y="68"/>
                    </a:lnTo>
                    <a:lnTo>
                      <a:pt x="1478" y="108"/>
                    </a:lnTo>
                    <a:lnTo>
                      <a:pt x="1336" y="156"/>
                    </a:lnTo>
                    <a:lnTo>
                      <a:pt x="1200" y="210"/>
                    </a:lnTo>
                    <a:lnTo>
                      <a:pt x="1064" y="264"/>
                    </a:lnTo>
                    <a:lnTo>
                      <a:pt x="942" y="332"/>
                    </a:lnTo>
                    <a:lnTo>
                      <a:pt x="821" y="407"/>
                    </a:lnTo>
                    <a:lnTo>
                      <a:pt x="705" y="488"/>
                    </a:lnTo>
                    <a:lnTo>
                      <a:pt x="543" y="522"/>
                    </a:lnTo>
                    <a:lnTo>
                      <a:pt x="482" y="535"/>
                    </a:lnTo>
                    <a:lnTo>
                      <a:pt x="455" y="549"/>
                    </a:lnTo>
                    <a:lnTo>
                      <a:pt x="427" y="576"/>
                    </a:lnTo>
                    <a:lnTo>
                      <a:pt x="421" y="610"/>
                    </a:lnTo>
                    <a:lnTo>
                      <a:pt x="421" y="644"/>
                    </a:lnTo>
                    <a:lnTo>
                      <a:pt x="427" y="665"/>
                    </a:lnTo>
                    <a:lnTo>
                      <a:pt x="441" y="677"/>
                    </a:lnTo>
                    <a:lnTo>
                      <a:pt x="455" y="691"/>
                    </a:lnTo>
                    <a:lnTo>
                      <a:pt x="468" y="704"/>
                    </a:lnTo>
                    <a:lnTo>
                      <a:pt x="400" y="772"/>
                    </a:lnTo>
                    <a:lnTo>
                      <a:pt x="346" y="854"/>
                    </a:lnTo>
                    <a:lnTo>
                      <a:pt x="285" y="929"/>
                    </a:lnTo>
                    <a:lnTo>
                      <a:pt x="238" y="1010"/>
                    </a:lnTo>
                    <a:lnTo>
                      <a:pt x="190" y="1098"/>
                    </a:lnTo>
                    <a:lnTo>
                      <a:pt x="143" y="1186"/>
                    </a:lnTo>
                    <a:lnTo>
                      <a:pt x="109" y="1274"/>
                    </a:lnTo>
                    <a:lnTo>
                      <a:pt x="76" y="1369"/>
                    </a:lnTo>
                    <a:lnTo>
                      <a:pt x="48" y="1383"/>
                    </a:lnTo>
                    <a:lnTo>
                      <a:pt x="28" y="1410"/>
                    </a:lnTo>
                    <a:lnTo>
                      <a:pt x="21" y="1444"/>
                    </a:lnTo>
                    <a:lnTo>
                      <a:pt x="28" y="1471"/>
                    </a:lnTo>
                    <a:lnTo>
                      <a:pt x="41" y="1505"/>
                    </a:lnTo>
                    <a:lnTo>
                      <a:pt x="21" y="1614"/>
                    </a:lnTo>
                    <a:lnTo>
                      <a:pt x="8" y="1722"/>
                    </a:lnTo>
                    <a:lnTo>
                      <a:pt x="0" y="1831"/>
                    </a:lnTo>
                    <a:lnTo>
                      <a:pt x="0" y="1939"/>
                    </a:lnTo>
                    <a:lnTo>
                      <a:pt x="8" y="2047"/>
                    </a:lnTo>
                    <a:lnTo>
                      <a:pt x="21" y="2156"/>
                    </a:lnTo>
                    <a:lnTo>
                      <a:pt x="41" y="2265"/>
                    </a:lnTo>
                    <a:lnTo>
                      <a:pt x="68" y="2373"/>
                    </a:lnTo>
                    <a:lnTo>
                      <a:pt x="62" y="2400"/>
                    </a:lnTo>
                    <a:lnTo>
                      <a:pt x="68" y="2427"/>
                    </a:lnTo>
                    <a:lnTo>
                      <a:pt x="68" y="2447"/>
                    </a:lnTo>
                    <a:lnTo>
                      <a:pt x="82" y="2461"/>
                    </a:lnTo>
                    <a:lnTo>
                      <a:pt x="109" y="2481"/>
                    </a:lnTo>
                    <a:lnTo>
                      <a:pt x="143" y="2576"/>
                    </a:lnTo>
                    <a:lnTo>
                      <a:pt x="184" y="2665"/>
                    </a:lnTo>
                    <a:lnTo>
                      <a:pt x="225" y="2753"/>
                    </a:lnTo>
                    <a:lnTo>
                      <a:pt x="272" y="2840"/>
                    </a:lnTo>
                    <a:lnTo>
                      <a:pt x="326" y="2929"/>
                    </a:lnTo>
                    <a:lnTo>
                      <a:pt x="380" y="3010"/>
                    </a:lnTo>
                    <a:lnTo>
                      <a:pt x="448" y="3091"/>
                    </a:lnTo>
                    <a:lnTo>
                      <a:pt x="509" y="3173"/>
                    </a:lnTo>
                    <a:lnTo>
                      <a:pt x="536" y="3159"/>
                    </a:lnTo>
                    <a:lnTo>
                      <a:pt x="536" y="3099"/>
                    </a:lnTo>
                    <a:lnTo>
                      <a:pt x="522" y="2936"/>
                    </a:lnTo>
                    <a:lnTo>
                      <a:pt x="530" y="2827"/>
                    </a:lnTo>
                    <a:lnTo>
                      <a:pt x="530" y="2705"/>
                    </a:lnTo>
                    <a:lnTo>
                      <a:pt x="543" y="2562"/>
                    </a:lnTo>
                    <a:lnTo>
                      <a:pt x="563" y="2414"/>
                    </a:lnTo>
                    <a:lnTo>
                      <a:pt x="699" y="2400"/>
                    </a:lnTo>
                    <a:lnTo>
                      <a:pt x="854" y="2393"/>
                    </a:lnTo>
                    <a:lnTo>
                      <a:pt x="1017" y="2387"/>
                    </a:lnTo>
                    <a:lnTo>
                      <a:pt x="1200" y="2387"/>
                    </a:lnTo>
                    <a:lnTo>
                      <a:pt x="1396" y="2393"/>
                    </a:lnTo>
                    <a:lnTo>
                      <a:pt x="1606" y="2414"/>
                    </a:lnTo>
                    <a:lnTo>
                      <a:pt x="1830" y="2440"/>
                    </a:lnTo>
                    <a:lnTo>
                      <a:pt x="2060" y="2481"/>
                    </a:lnTo>
                    <a:lnTo>
                      <a:pt x="2304" y="2535"/>
                    </a:lnTo>
                    <a:lnTo>
                      <a:pt x="2555" y="2603"/>
                    </a:lnTo>
                    <a:lnTo>
                      <a:pt x="2812" y="2691"/>
                    </a:lnTo>
                    <a:lnTo>
                      <a:pt x="3084" y="2793"/>
                    </a:lnTo>
                    <a:lnTo>
                      <a:pt x="3212" y="2854"/>
                    </a:lnTo>
                    <a:lnTo>
                      <a:pt x="3354" y="2922"/>
                    </a:lnTo>
                    <a:lnTo>
                      <a:pt x="3490" y="2990"/>
                    </a:lnTo>
                    <a:lnTo>
                      <a:pt x="3632" y="3064"/>
                    </a:lnTo>
                    <a:lnTo>
                      <a:pt x="3767" y="3146"/>
                    </a:lnTo>
                    <a:lnTo>
                      <a:pt x="3909" y="3234"/>
                    </a:lnTo>
                    <a:lnTo>
                      <a:pt x="4051" y="3328"/>
                    </a:lnTo>
                    <a:lnTo>
                      <a:pt x="4194" y="3424"/>
                    </a:lnTo>
                    <a:lnTo>
                      <a:pt x="4146" y="3505"/>
                    </a:lnTo>
                    <a:lnTo>
                      <a:pt x="4099" y="3587"/>
                    </a:lnTo>
                    <a:lnTo>
                      <a:pt x="4045" y="3668"/>
                    </a:lnTo>
                    <a:lnTo>
                      <a:pt x="3985" y="3742"/>
                    </a:lnTo>
                    <a:lnTo>
                      <a:pt x="3917" y="3810"/>
                    </a:lnTo>
                    <a:lnTo>
                      <a:pt x="3849" y="3884"/>
                    </a:lnTo>
                    <a:lnTo>
                      <a:pt x="3774" y="3952"/>
                    </a:lnTo>
                    <a:lnTo>
                      <a:pt x="3700" y="4014"/>
                    </a:lnTo>
                    <a:lnTo>
                      <a:pt x="3612" y="4088"/>
                    </a:lnTo>
                    <a:lnTo>
                      <a:pt x="3733" y="4047"/>
                    </a:lnTo>
                    <a:lnTo>
                      <a:pt x="3849" y="4000"/>
                    </a:lnTo>
                    <a:lnTo>
                      <a:pt x="3964" y="3952"/>
                    </a:lnTo>
                    <a:lnTo>
                      <a:pt x="4072" y="3898"/>
                    </a:lnTo>
                    <a:lnTo>
                      <a:pt x="4181" y="3837"/>
                    </a:lnTo>
                    <a:lnTo>
                      <a:pt x="4276" y="3777"/>
                    </a:lnTo>
                    <a:lnTo>
                      <a:pt x="4370" y="3701"/>
                    </a:lnTo>
                    <a:lnTo>
                      <a:pt x="4465" y="3627"/>
                    </a:lnTo>
                    <a:lnTo>
                      <a:pt x="4492" y="3647"/>
                    </a:lnTo>
                    <a:lnTo>
                      <a:pt x="4526" y="3647"/>
                    </a:lnTo>
                    <a:lnTo>
                      <a:pt x="4554" y="3634"/>
                    </a:lnTo>
                    <a:lnTo>
                      <a:pt x="4581" y="3606"/>
                    </a:lnTo>
                    <a:lnTo>
                      <a:pt x="4593" y="3587"/>
                    </a:lnTo>
                    <a:lnTo>
                      <a:pt x="4593" y="3559"/>
                    </a:lnTo>
                    <a:lnTo>
                      <a:pt x="4593" y="3532"/>
                    </a:lnTo>
                    <a:lnTo>
                      <a:pt x="4587" y="3512"/>
                    </a:lnTo>
                    <a:lnTo>
                      <a:pt x="4655" y="3437"/>
                    </a:lnTo>
                    <a:lnTo>
                      <a:pt x="4715" y="3363"/>
                    </a:lnTo>
                    <a:lnTo>
                      <a:pt x="4777" y="3281"/>
                    </a:lnTo>
                    <a:lnTo>
                      <a:pt x="4831" y="3194"/>
                    </a:lnTo>
                    <a:lnTo>
                      <a:pt x="4878" y="3105"/>
                    </a:lnTo>
                    <a:lnTo>
                      <a:pt x="4925" y="3017"/>
                    </a:lnTo>
                    <a:lnTo>
                      <a:pt x="4966" y="2922"/>
                    </a:lnTo>
                    <a:lnTo>
                      <a:pt x="4993" y="2827"/>
                    </a:lnTo>
                    <a:lnTo>
                      <a:pt x="5014" y="2827"/>
                    </a:lnTo>
                    <a:lnTo>
                      <a:pt x="5034" y="2821"/>
                    </a:lnTo>
                    <a:lnTo>
                      <a:pt x="5055" y="2807"/>
                    </a:lnTo>
                    <a:lnTo>
                      <a:pt x="5068" y="2793"/>
                    </a:lnTo>
                    <a:lnTo>
                      <a:pt x="5082" y="2759"/>
                    </a:lnTo>
                    <a:lnTo>
                      <a:pt x="5082" y="2725"/>
                    </a:lnTo>
                    <a:lnTo>
                      <a:pt x="5068" y="2691"/>
                    </a:lnTo>
                    <a:lnTo>
                      <a:pt x="5047" y="2665"/>
                    </a:lnTo>
                    <a:close/>
                    <a:moveTo>
                      <a:pt x="2447" y="1058"/>
                    </a:moveTo>
                    <a:lnTo>
                      <a:pt x="2629" y="1085"/>
                    </a:lnTo>
                    <a:lnTo>
                      <a:pt x="2806" y="1118"/>
                    </a:lnTo>
                    <a:lnTo>
                      <a:pt x="2968" y="1153"/>
                    </a:lnTo>
                    <a:lnTo>
                      <a:pt x="3124" y="1200"/>
                    </a:lnTo>
                    <a:lnTo>
                      <a:pt x="3266" y="1254"/>
                    </a:lnTo>
                    <a:lnTo>
                      <a:pt x="3402" y="1315"/>
                    </a:lnTo>
                    <a:lnTo>
                      <a:pt x="3530" y="1376"/>
                    </a:lnTo>
                    <a:lnTo>
                      <a:pt x="3645" y="1451"/>
                    </a:lnTo>
                    <a:lnTo>
                      <a:pt x="3754" y="1526"/>
                    </a:lnTo>
                    <a:lnTo>
                      <a:pt x="3849" y="1600"/>
                    </a:lnTo>
                    <a:lnTo>
                      <a:pt x="3944" y="1688"/>
                    </a:lnTo>
                    <a:lnTo>
                      <a:pt x="4024" y="1777"/>
                    </a:lnTo>
                    <a:lnTo>
                      <a:pt x="4092" y="1864"/>
                    </a:lnTo>
                    <a:lnTo>
                      <a:pt x="4160" y="1959"/>
                    </a:lnTo>
                    <a:lnTo>
                      <a:pt x="4214" y="2055"/>
                    </a:lnTo>
                    <a:lnTo>
                      <a:pt x="4262" y="2156"/>
                    </a:lnTo>
                    <a:lnTo>
                      <a:pt x="4038" y="2041"/>
                    </a:lnTo>
                    <a:lnTo>
                      <a:pt x="3822" y="1932"/>
                    </a:lnTo>
                    <a:lnTo>
                      <a:pt x="3605" y="1831"/>
                    </a:lnTo>
                    <a:lnTo>
                      <a:pt x="3395" y="1742"/>
                    </a:lnTo>
                    <a:lnTo>
                      <a:pt x="3191" y="1668"/>
                    </a:lnTo>
                    <a:lnTo>
                      <a:pt x="2981" y="1593"/>
                    </a:lnTo>
                    <a:lnTo>
                      <a:pt x="2785" y="1532"/>
                    </a:lnTo>
                    <a:lnTo>
                      <a:pt x="2589" y="1478"/>
                    </a:lnTo>
                    <a:lnTo>
                      <a:pt x="2399" y="1437"/>
                    </a:lnTo>
                    <a:lnTo>
                      <a:pt x="2216" y="1396"/>
                    </a:lnTo>
                    <a:lnTo>
                      <a:pt x="2033" y="1363"/>
                    </a:lnTo>
                    <a:lnTo>
                      <a:pt x="1857" y="1336"/>
                    </a:lnTo>
                    <a:lnTo>
                      <a:pt x="1688" y="1315"/>
                    </a:lnTo>
                    <a:lnTo>
                      <a:pt x="1525" y="1301"/>
                    </a:lnTo>
                    <a:lnTo>
                      <a:pt x="1227" y="1281"/>
                    </a:lnTo>
                    <a:lnTo>
                      <a:pt x="1336" y="1213"/>
                    </a:lnTo>
                    <a:lnTo>
                      <a:pt x="1457" y="1159"/>
                    </a:lnTo>
                    <a:lnTo>
                      <a:pt x="1593" y="1112"/>
                    </a:lnTo>
                    <a:lnTo>
                      <a:pt x="1735" y="1077"/>
                    </a:lnTo>
                    <a:lnTo>
                      <a:pt x="1891" y="1050"/>
                    </a:lnTo>
                    <a:lnTo>
                      <a:pt x="2067" y="1044"/>
                    </a:lnTo>
                    <a:lnTo>
                      <a:pt x="2250" y="1044"/>
                    </a:lnTo>
                    <a:lnTo>
                      <a:pt x="2447" y="1058"/>
                    </a:lnTo>
                    <a:close/>
                    <a:moveTo>
                      <a:pt x="604" y="2230"/>
                    </a:moveTo>
                    <a:lnTo>
                      <a:pt x="631" y="2129"/>
                    </a:lnTo>
                    <a:lnTo>
                      <a:pt x="664" y="2027"/>
                    </a:lnTo>
                    <a:lnTo>
                      <a:pt x="705" y="1925"/>
                    </a:lnTo>
                    <a:lnTo>
                      <a:pt x="746" y="1824"/>
                    </a:lnTo>
                    <a:lnTo>
                      <a:pt x="800" y="1729"/>
                    </a:lnTo>
                    <a:lnTo>
                      <a:pt x="861" y="1633"/>
                    </a:lnTo>
                    <a:lnTo>
                      <a:pt x="936" y="1546"/>
                    </a:lnTo>
                    <a:lnTo>
                      <a:pt x="1010" y="1458"/>
                    </a:lnTo>
                    <a:lnTo>
                      <a:pt x="1159" y="1458"/>
                    </a:lnTo>
                    <a:lnTo>
                      <a:pt x="1322" y="1464"/>
                    </a:lnTo>
                    <a:lnTo>
                      <a:pt x="1491" y="1478"/>
                    </a:lnTo>
                    <a:lnTo>
                      <a:pt x="1674" y="1491"/>
                    </a:lnTo>
                    <a:lnTo>
                      <a:pt x="1864" y="1518"/>
                    </a:lnTo>
                    <a:lnTo>
                      <a:pt x="2060" y="1546"/>
                    </a:lnTo>
                    <a:lnTo>
                      <a:pt x="2264" y="1586"/>
                    </a:lnTo>
                    <a:lnTo>
                      <a:pt x="2474" y="1633"/>
                    </a:lnTo>
                    <a:lnTo>
                      <a:pt x="2690" y="1695"/>
                    </a:lnTo>
                    <a:lnTo>
                      <a:pt x="2907" y="1763"/>
                    </a:lnTo>
                    <a:lnTo>
                      <a:pt x="3138" y="1837"/>
                    </a:lnTo>
                    <a:lnTo>
                      <a:pt x="3367" y="1925"/>
                    </a:lnTo>
                    <a:lnTo>
                      <a:pt x="3605" y="2027"/>
                    </a:lnTo>
                    <a:lnTo>
                      <a:pt x="3849" y="2142"/>
                    </a:lnTo>
                    <a:lnTo>
                      <a:pt x="4092" y="2271"/>
                    </a:lnTo>
                    <a:lnTo>
                      <a:pt x="4336" y="2414"/>
                    </a:lnTo>
                    <a:lnTo>
                      <a:pt x="4356" y="2515"/>
                    </a:lnTo>
                    <a:lnTo>
                      <a:pt x="4370" y="2624"/>
                    </a:lnTo>
                    <a:lnTo>
                      <a:pt x="4370" y="2732"/>
                    </a:lnTo>
                    <a:lnTo>
                      <a:pt x="4364" y="2840"/>
                    </a:lnTo>
                    <a:lnTo>
                      <a:pt x="4350" y="2943"/>
                    </a:lnTo>
                    <a:lnTo>
                      <a:pt x="4329" y="3050"/>
                    </a:lnTo>
                    <a:lnTo>
                      <a:pt x="4302" y="3159"/>
                    </a:lnTo>
                    <a:lnTo>
                      <a:pt x="4269" y="3260"/>
                    </a:lnTo>
                    <a:lnTo>
                      <a:pt x="4127" y="3159"/>
                    </a:lnTo>
                    <a:lnTo>
                      <a:pt x="3985" y="3071"/>
                    </a:lnTo>
                    <a:lnTo>
                      <a:pt x="3842" y="2983"/>
                    </a:lnTo>
                    <a:lnTo>
                      <a:pt x="3707" y="2902"/>
                    </a:lnTo>
                    <a:lnTo>
                      <a:pt x="3564" y="2827"/>
                    </a:lnTo>
                    <a:lnTo>
                      <a:pt x="3429" y="2759"/>
                    </a:lnTo>
                    <a:lnTo>
                      <a:pt x="3158" y="2630"/>
                    </a:lnTo>
                    <a:lnTo>
                      <a:pt x="2893" y="2529"/>
                    </a:lnTo>
                    <a:lnTo>
                      <a:pt x="2629" y="2440"/>
                    </a:lnTo>
                    <a:lnTo>
                      <a:pt x="2379" y="2366"/>
                    </a:lnTo>
                    <a:lnTo>
                      <a:pt x="2134" y="2312"/>
                    </a:lnTo>
                    <a:lnTo>
                      <a:pt x="1905" y="2271"/>
                    </a:lnTo>
                    <a:lnTo>
                      <a:pt x="1674" y="2237"/>
                    </a:lnTo>
                    <a:lnTo>
                      <a:pt x="1464" y="2217"/>
                    </a:lnTo>
                    <a:lnTo>
                      <a:pt x="1261" y="2210"/>
                    </a:lnTo>
                    <a:lnTo>
                      <a:pt x="1078" y="2203"/>
                    </a:lnTo>
                    <a:lnTo>
                      <a:pt x="901" y="2210"/>
                    </a:lnTo>
                    <a:lnTo>
                      <a:pt x="746" y="2217"/>
                    </a:lnTo>
                    <a:lnTo>
                      <a:pt x="604" y="2230"/>
                    </a:lnTo>
                    <a:close/>
                  </a:path>
                </a:pathLst>
              </a:custGeom>
              <a:solidFill>
                <a:srgbClr val="C415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6" name="Freeform 516"/>
              <p:cNvSpPr>
                <a:spLocks/>
              </p:cNvSpPr>
              <p:nvPr/>
            </p:nvSpPr>
            <p:spPr bwMode="auto">
              <a:xfrm>
                <a:off x="1314" y="2945"/>
                <a:ext cx="431" cy="134"/>
              </a:xfrm>
              <a:custGeom>
                <a:avLst/>
                <a:gdLst/>
                <a:ahLst/>
                <a:cxnLst>
                  <a:cxn ang="0">
                    <a:pos x="35" y="116"/>
                  </a:cxn>
                  <a:cxn ang="0">
                    <a:pos x="0" y="177"/>
                  </a:cxn>
                  <a:cxn ang="0">
                    <a:pos x="21" y="238"/>
                  </a:cxn>
                  <a:cxn ang="0">
                    <a:pos x="75" y="272"/>
                  </a:cxn>
                  <a:cxn ang="0">
                    <a:pos x="210" y="251"/>
                  </a:cxn>
                  <a:cxn ang="0">
                    <a:pos x="495" y="204"/>
                  </a:cxn>
                  <a:cxn ang="0">
                    <a:pos x="936" y="177"/>
                  </a:cxn>
                  <a:cxn ang="0">
                    <a:pos x="1348" y="183"/>
                  </a:cxn>
                  <a:cxn ang="0">
                    <a:pos x="1660" y="218"/>
                  </a:cxn>
                  <a:cxn ang="0">
                    <a:pos x="1999" y="265"/>
                  </a:cxn>
                  <a:cxn ang="0">
                    <a:pos x="2358" y="346"/>
                  </a:cxn>
                  <a:cxn ang="0">
                    <a:pos x="2738" y="455"/>
                  </a:cxn>
                  <a:cxn ang="0">
                    <a:pos x="3137" y="604"/>
                  </a:cxn>
                  <a:cxn ang="0">
                    <a:pos x="3544" y="794"/>
                  </a:cxn>
                  <a:cxn ang="0">
                    <a:pos x="3964" y="1024"/>
                  </a:cxn>
                  <a:cxn ang="0">
                    <a:pos x="4391" y="1302"/>
                  </a:cxn>
                  <a:cxn ang="0">
                    <a:pos x="4634" y="1479"/>
                  </a:cxn>
                  <a:cxn ang="0">
                    <a:pos x="4702" y="1472"/>
                  </a:cxn>
                  <a:cxn ang="0">
                    <a:pos x="4736" y="1411"/>
                  </a:cxn>
                  <a:cxn ang="0">
                    <a:pos x="4729" y="1343"/>
                  </a:cxn>
                  <a:cxn ang="0">
                    <a:pos x="4485" y="1153"/>
                  </a:cxn>
                  <a:cxn ang="0">
                    <a:pos x="4045" y="869"/>
                  </a:cxn>
                  <a:cxn ang="0">
                    <a:pos x="3618" y="632"/>
                  </a:cxn>
                  <a:cxn ang="0">
                    <a:pos x="3191" y="435"/>
                  </a:cxn>
                  <a:cxn ang="0">
                    <a:pos x="2785" y="286"/>
                  </a:cxn>
                  <a:cxn ang="0">
                    <a:pos x="2392" y="171"/>
                  </a:cxn>
                  <a:cxn ang="0">
                    <a:pos x="2019" y="89"/>
                  </a:cxn>
                  <a:cxn ang="0">
                    <a:pos x="1674" y="35"/>
                  </a:cxn>
                  <a:cxn ang="0">
                    <a:pos x="1348" y="8"/>
                  </a:cxn>
                  <a:cxn ang="0">
                    <a:pos x="922" y="0"/>
                  </a:cxn>
                  <a:cxn ang="0">
                    <a:pos x="468" y="28"/>
                  </a:cxn>
                  <a:cxn ang="0">
                    <a:pos x="177" y="76"/>
                  </a:cxn>
                </a:cxnLst>
                <a:rect l="0" t="0" r="r" b="b"/>
                <a:pathLst>
                  <a:path w="4742" h="1479">
                    <a:moveTo>
                      <a:pt x="68" y="103"/>
                    </a:moveTo>
                    <a:lnTo>
                      <a:pt x="35" y="116"/>
                    </a:lnTo>
                    <a:lnTo>
                      <a:pt x="14" y="144"/>
                    </a:lnTo>
                    <a:lnTo>
                      <a:pt x="0" y="177"/>
                    </a:lnTo>
                    <a:lnTo>
                      <a:pt x="8" y="210"/>
                    </a:lnTo>
                    <a:lnTo>
                      <a:pt x="21" y="238"/>
                    </a:lnTo>
                    <a:lnTo>
                      <a:pt x="41" y="265"/>
                    </a:lnTo>
                    <a:lnTo>
                      <a:pt x="75" y="272"/>
                    </a:lnTo>
                    <a:lnTo>
                      <a:pt x="109" y="272"/>
                    </a:lnTo>
                    <a:lnTo>
                      <a:pt x="210" y="251"/>
                    </a:lnTo>
                    <a:lnTo>
                      <a:pt x="332" y="224"/>
                    </a:lnTo>
                    <a:lnTo>
                      <a:pt x="495" y="204"/>
                    </a:lnTo>
                    <a:lnTo>
                      <a:pt x="699" y="191"/>
                    </a:lnTo>
                    <a:lnTo>
                      <a:pt x="936" y="177"/>
                    </a:lnTo>
                    <a:lnTo>
                      <a:pt x="1200" y="177"/>
                    </a:lnTo>
                    <a:lnTo>
                      <a:pt x="1348" y="183"/>
                    </a:lnTo>
                    <a:lnTo>
                      <a:pt x="1505" y="197"/>
                    </a:lnTo>
                    <a:lnTo>
                      <a:pt x="1660" y="218"/>
                    </a:lnTo>
                    <a:lnTo>
                      <a:pt x="1829" y="238"/>
                    </a:lnTo>
                    <a:lnTo>
                      <a:pt x="1999" y="265"/>
                    </a:lnTo>
                    <a:lnTo>
                      <a:pt x="2175" y="306"/>
                    </a:lnTo>
                    <a:lnTo>
                      <a:pt x="2358" y="346"/>
                    </a:lnTo>
                    <a:lnTo>
                      <a:pt x="2548" y="401"/>
                    </a:lnTo>
                    <a:lnTo>
                      <a:pt x="2738" y="455"/>
                    </a:lnTo>
                    <a:lnTo>
                      <a:pt x="2934" y="529"/>
                    </a:lnTo>
                    <a:lnTo>
                      <a:pt x="3137" y="604"/>
                    </a:lnTo>
                    <a:lnTo>
                      <a:pt x="3340" y="692"/>
                    </a:lnTo>
                    <a:lnTo>
                      <a:pt x="3544" y="794"/>
                    </a:lnTo>
                    <a:lnTo>
                      <a:pt x="3754" y="902"/>
                    </a:lnTo>
                    <a:lnTo>
                      <a:pt x="3964" y="1024"/>
                    </a:lnTo>
                    <a:lnTo>
                      <a:pt x="4173" y="1160"/>
                    </a:lnTo>
                    <a:lnTo>
                      <a:pt x="4391" y="1302"/>
                    </a:lnTo>
                    <a:lnTo>
                      <a:pt x="4607" y="1465"/>
                    </a:lnTo>
                    <a:lnTo>
                      <a:pt x="4634" y="1479"/>
                    </a:lnTo>
                    <a:lnTo>
                      <a:pt x="4668" y="1479"/>
                    </a:lnTo>
                    <a:lnTo>
                      <a:pt x="4702" y="1472"/>
                    </a:lnTo>
                    <a:lnTo>
                      <a:pt x="4723" y="1445"/>
                    </a:lnTo>
                    <a:lnTo>
                      <a:pt x="4736" y="1411"/>
                    </a:lnTo>
                    <a:lnTo>
                      <a:pt x="4742" y="1377"/>
                    </a:lnTo>
                    <a:lnTo>
                      <a:pt x="4729" y="1343"/>
                    </a:lnTo>
                    <a:lnTo>
                      <a:pt x="4709" y="1323"/>
                    </a:lnTo>
                    <a:lnTo>
                      <a:pt x="4485" y="1153"/>
                    </a:lnTo>
                    <a:lnTo>
                      <a:pt x="4268" y="1005"/>
                    </a:lnTo>
                    <a:lnTo>
                      <a:pt x="4045" y="869"/>
                    </a:lnTo>
                    <a:lnTo>
                      <a:pt x="3828" y="740"/>
                    </a:lnTo>
                    <a:lnTo>
                      <a:pt x="3618" y="632"/>
                    </a:lnTo>
                    <a:lnTo>
                      <a:pt x="3401" y="529"/>
                    </a:lnTo>
                    <a:lnTo>
                      <a:pt x="3191" y="435"/>
                    </a:lnTo>
                    <a:lnTo>
                      <a:pt x="2988" y="354"/>
                    </a:lnTo>
                    <a:lnTo>
                      <a:pt x="2785" y="286"/>
                    </a:lnTo>
                    <a:lnTo>
                      <a:pt x="2588" y="224"/>
                    </a:lnTo>
                    <a:lnTo>
                      <a:pt x="2392" y="171"/>
                    </a:lnTo>
                    <a:lnTo>
                      <a:pt x="2202" y="130"/>
                    </a:lnTo>
                    <a:lnTo>
                      <a:pt x="2019" y="89"/>
                    </a:lnTo>
                    <a:lnTo>
                      <a:pt x="1843" y="62"/>
                    </a:lnTo>
                    <a:lnTo>
                      <a:pt x="1674" y="35"/>
                    </a:lnTo>
                    <a:lnTo>
                      <a:pt x="1511" y="21"/>
                    </a:lnTo>
                    <a:lnTo>
                      <a:pt x="1348" y="8"/>
                    </a:lnTo>
                    <a:lnTo>
                      <a:pt x="1200" y="0"/>
                    </a:lnTo>
                    <a:lnTo>
                      <a:pt x="922" y="0"/>
                    </a:lnTo>
                    <a:lnTo>
                      <a:pt x="678" y="8"/>
                    </a:lnTo>
                    <a:lnTo>
                      <a:pt x="468" y="28"/>
                    </a:lnTo>
                    <a:lnTo>
                      <a:pt x="299" y="55"/>
                    </a:lnTo>
                    <a:lnTo>
                      <a:pt x="177" y="76"/>
                    </a:lnTo>
                    <a:lnTo>
                      <a:pt x="68" y="103"/>
                    </a:lnTo>
                    <a:close/>
                  </a:path>
                </a:pathLst>
              </a:custGeom>
              <a:solidFill>
                <a:srgbClr val="C415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7" name="Freeform 517"/>
              <p:cNvSpPr>
                <a:spLocks/>
              </p:cNvSpPr>
              <p:nvPr/>
            </p:nvSpPr>
            <p:spPr bwMode="auto">
              <a:xfrm>
                <a:off x="1278" y="3021"/>
                <a:ext cx="460" cy="141"/>
              </a:xfrm>
              <a:custGeom>
                <a:avLst/>
                <a:gdLst/>
                <a:ahLst/>
                <a:cxnLst>
                  <a:cxn ang="0">
                    <a:pos x="33" y="101"/>
                  </a:cxn>
                  <a:cxn ang="0">
                    <a:pos x="0" y="163"/>
                  </a:cxn>
                  <a:cxn ang="0">
                    <a:pos x="20" y="230"/>
                  </a:cxn>
                  <a:cxn ang="0">
                    <a:pos x="74" y="264"/>
                  </a:cxn>
                  <a:cxn ang="0">
                    <a:pos x="223" y="237"/>
                  </a:cxn>
                  <a:cxn ang="0">
                    <a:pos x="522" y="203"/>
                  </a:cxn>
                  <a:cxn ang="0">
                    <a:pos x="988" y="182"/>
                  </a:cxn>
                  <a:cxn ang="0">
                    <a:pos x="1429" y="196"/>
                  </a:cxn>
                  <a:cxn ang="0">
                    <a:pos x="1761" y="230"/>
                  </a:cxn>
                  <a:cxn ang="0">
                    <a:pos x="2126" y="291"/>
                  </a:cxn>
                  <a:cxn ang="0">
                    <a:pos x="2506" y="373"/>
                  </a:cxn>
                  <a:cxn ang="0">
                    <a:pos x="2913" y="495"/>
                  </a:cxn>
                  <a:cxn ang="0">
                    <a:pos x="3340" y="643"/>
                  </a:cxn>
                  <a:cxn ang="0">
                    <a:pos x="3773" y="840"/>
                  </a:cxn>
                  <a:cxn ang="0">
                    <a:pos x="4227" y="1084"/>
                  </a:cxn>
                  <a:cxn ang="0">
                    <a:pos x="4680" y="1369"/>
                  </a:cxn>
                  <a:cxn ang="0">
                    <a:pos x="4952" y="1552"/>
                  </a:cxn>
                  <a:cxn ang="0">
                    <a:pos x="5012" y="1539"/>
                  </a:cxn>
                  <a:cxn ang="0">
                    <a:pos x="5060" y="1485"/>
                  </a:cxn>
                  <a:cxn ang="0">
                    <a:pos x="5047" y="1417"/>
                  </a:cxn>
                  <a:cxn ang="0">
                    <a:pos x="4783" y="1220"/>
                  </a:cxn>
                  <a:cxn ang="0">
                    <a:pos x="4315" y="921"/>
                  </a:cxn>
                  <a:cxn ang="0">
                    <a:pos x="3847" y="678"/>
                  </a:cxn>
                  <a:cxn ang="0">
                    <a:pos x="3400" y="474"/>
                  </a:cxn>
                  <a:cxn ang="0">
                    <a:pos x="2960" y="318"/>
                  </a:cxn>
                  <a:cxn ang="0">
                    <a:pos x="2540" y="196"/>
                  </a:cxn>
                  <a:cxn ang="0">
                    <a:pos x="2147" y="108"/>
                  </a:cxn>
                  <a:cxn ang="0">
                    <a:pos x="1775" y="54"/>
                  </a:cxn>
                  <a:cxn ang="0">
                    <a:pos x="1429" y="19"/>
                  </a:cxn>
                  <a:cxn ang="0">
                    <a:pos x="975" y="0"/>
                  </a:cxn>
                  <a:cxn ang="0">
                    <a:pos x="495" y="27"/>
                  </a:cxn>
                  <a:cxn ang="0">
                    <a:pos x="182" y="68"/>
                  </a:cxn>
                </a:cxnLst>
                <a:rect l="0" t="0" r="r" b="b"/>
                <a:pathLst>
                  <a:path w="5060" h="1552">
                    <a:moveTo>
                      <a:pt x="68" y="87"/>
                    </a:moveTo>
                    <a:lnTo>
                      <a:pt x="33" y="101"/>
                    </a:lnTo>
                    <a:lnTo>
                      <a:pt x="13" y="128"/>
                    </a:lnTo>
                    <a:lnTo>
                      <a:pt x="0" y="163"/>
                    </a:lnTo>
                    <a:lnTo>
                      <a:pt x="0" y="196"/>
                    </a:lnTo>
                    <a:lnTo>
                      <a:pt x="20" y="230"/>
                    </a:lnTo>
                    <a:lnTo>
                      <a:pt x="40" y="250"/>
                    </a:lnTo>
                    <a:lnTo>
                      <a:pt x="74" y="264"/>
                    </a:lnTo>
                    <a:lnTo>
                      <a:pt x="108" y="264"/>
                    </a:lnTo>
                    <a:lnTo>
                      <a:pt x="223" y="237"/>
                    </a:lnTo>
                    <a:lnTo>
                      <a:pt x="352" y="223"/>
                    </a:lnTo>
                    <a:lnTo>
                      <a:pt x="522" y="203"/>
                    </a:lnTo>
                    <a:lnTo>
                      <a:pt x="738" y="190"/>
                    </a:lnTo>
                    <a:lnTo>
                      <a:pt x="988" y="182"/>
                    </a:lnTo>
                    <a:lnTo>
                      <a:pt x="1273" y="190"/>
                    </a:lnTo>
                    <a:lnTo>
                      <a:pt x="1429" y="196"/>
                    </a:lnTo>
                    <a:lnTo>
                      <a:pt x="1592" y="210"/>
                    </a:lnTo>
                    <a:lnTo>
                      <a:pt x="1761" y="230"/>
                    </a:lnTo>
                    <a:lnTo>
                      <a:pt x="1937" y="257"/>
                    </a:lnTo>
                    <a:lnTo>
                      <a:pt x="2126" y="291"/>
                    </a:lnTo>
                    <a:lnTo>
                      <a:pt x="2316" y="325"/>
                    </a:lnTo>
                    <a:lnTo>
                      <a:pt x="2506" y="373"/>
                    </a:lnTo>
                    <a:lnTo>
                      <a:pt x="2709" y="427"/>
                    </a:lnTo>
                    <a:lnTo>
                      <a:pt x="2913" y="495"/>
                    </a:lnTo>
                    <a:lnTo>
                      <a:pt x="3122" y="562"/>
                    </a:lnTo>
                    <a:lnTo>
                      <a:pt x="3340" y="643"/>
                    </a:lnTo>
                    <a:lnTo>
                      <a:pt x="3556" y="738"/>
                    </a:lnTo>
                    <a:lnTo>
                      <a:pt x="3773" y="840"/>
                    </a:lnTo>
                    <a:lnTo>
                      <a:pt x="3996" y="956"/>
                    </a:lnTo>
                    <a:lnTo>
                      <a:pt x="4227" y="1084"/>
                    </a:lnTo>
                    <a:lnTo>
                      <a:pt x="4451" y="1220"/>
                    </a:lnTo>
                    <a:lnTo>
                      <a:pt x="4680" y="1369"/>
                    </a:lnTo>
                    <a:lnTo>
                      <a:pt x="4917" y="1532"/>
                    </a:lnTo>
                    <a:lnTo>
                      <a:pt x="4952" y="1552"/>
                    </a:lnTo>
                    <a:lnTo>
                      <a:pt x="4985" y="1552"/>
                    </a:lnTo>
                    <a:lnTo>
                      <a:pt x="5012" y="1539"/>
                    </a:lnTo>
                    <a:lnTo>
                      <a:pt x="5039" y="1518"/>
                    </a:lnTo>
                    <a:lnTo>
                      <a:pt x="5060" y="1485"/>
                    </a:lnTo>
                    <a:lnTo>
                      <a:pt x="5060" y="1450"/>
                    </a:lnTo>
                    <a:lnTo>
                      <a:pt x="5047" y="1417"/>
                    </a:lnTo>
                    <a:lnTo>
                      <a:pt x="5026" y="1389"/>
                    </a:lnTo>
                    <a:lnTo>
                      <a:pt x="4783" y="1220"/>
                    </a:lnTo>
                    <a:lnTo>
                      <a:pt x="4546" y="1064"/>
                    </a:lnTo>
                    <a:lnTo>
                      <a:pt x="4315" y="921"/>
                    </a:lnTo>
                    <a:lnTo>
                      <a:pt x="4078" y="793"/>
                    </a:lnTo>
                    <a:lnTo>
                      <a:pt x="3847" y="678"/>
                    </a:lnTo>
                    <a:lnTo>
                      <a:pt x="3624" y="569"/>
                    </a:lnTo>
                    <a:lnTo>
                      <a:pt x="3400" y="474"/>
                    </a:lnTo>
                    <a:lnTo>
                      <a:pt x="3177" y="393"/>
                    </a:lnTo>
                    <a:lnTo>
                      <a:pt x="2960" y="318"/>
                    </a:lnTo>
                    <a:lnTo>
                      <a:pt x="2750" y="257"/>
                    </a:lnTo>
                    <a:lnTo>
                      <a:pt x="2540" y="196"/>
                    </a:lnTo>
                    <a:lnTo>
                      <a:pt x="2344" y="149"/>
                    </a:lnTo>
                    <a:lnTo>
                      <a:pt x="2147" y="108"/>
                    </a:lnTo>
                    <a:lnTo>
                      <a:pt x="1957" y="81"/>
                    </a:lnTo>
                    <a:lnTo>
                      <a:pt x="1775" y="54"/>
                    </a:lnTo>
                    <a:lnTo>
                      <a:pt x="1598" y="33"/>
                    </a:lnTo>
                    <a:lnTo>
                      <a:pt x="1429" y="19"/>
                    </a:lnTo>
                    <a:lnTo>
                      <a:pt x="1266" y="6"/>
                    </a:lnTo>
                    <a:lnTo>
                      <a:pt x="975" y="0"/>
                    </a:lnTo>
                    <a:lnTo>
                      <a:pt x="711" y="6"/>
                    </a:lnTo>
                    <a:lnTo>
                      <a:pt x="495" y="27"/>
                    </a:lnTo>
                    <a:lnTo>
                      <a:pt x="311" y="47"/>
                    </a:lnTo>
                    <a:lnTo>
                      <a:pt x="182" y="68"/>
                    </a:lnTo>
                    <a:lnTo>
                      <a:pt x="68" y="87"/>
                    </a:lnTo>
                    <a:close/>
                  </a:path>
                </a:pathLst>
              </a:custGeom>
              <a:solidFill>
                <a:srgbClr val="C415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8" name="Freeform 518"/>
              <p:cNvSpPr>
                <a:spLocks/>
              </p:cNvSpPr>
              <p:nvPr/>
            </p:nvSpPr>
            <p:spPr bwMode="auto">
              <a:xfrm>
                <a:off x="1282" y="3106"/>
                <a:ext cx="412" cy="130"/>
              </a:xfrm>
              <a:custGeom>
                <a:avLst/>
                <a:gdLst/>
                <a:ahLst/>
                <a:cxnLst>
                  <a:cxn ang="0">
                    <a:pos x="34" y="128"/>
                  </a:cxn>
                  <a:cxn ang="0">
                    <a:pos x="0" y="189"/>
                  </a:cxn>
                  <a:cxn ang="0">
                    <a:pos x="14" y="250"/>
                  </a:cxn>
                  <a:cxn ang="0">
                    <a:pos x="68" y="284"/>
                  </a:cxn>
                  <a:cxn ang="0">
                    <a:pos x="204" y="257"/>
                  </a:cxn>
                  <a:cxn ang="0">
                    <a:pos x="474" y="210"/>
                  </a:cxn>
                  <a:cxn ang="0">
                    <a:pos x="894" y="182"/>
                  </a:cxn>
                  <a:cxn ang="0">
                    <a:pos x="1294" y="182"/>
                  </a:cxn>
                  <a:cxn ang="0">
                    <a:pos x="1593" y="210"/>
                  </a:cxn>
                  <a:cxn ang="0">
                    <a:pos x="1917" y="257"/>
                  </a:cxn>
                  <a:cxn ang="0">
                    <a:pos x="2256" y="332"/>
                  </a:cxn>
                  <a:cxn ang="0">
                    <a:pos x="2622" y="440"/>
                  </a:cxn>
                  <a:cxn ang="0">
                    <a:pos x="3001" y="583"/>
                  </a:cxn>
                  <a:cxn ang="0">
                    <a:pos x="3387" y="766"/>
                  </a:cxn>
                  <a:cxn ang="0">
                    <a:pos x="3787" y="989"/>
                  </a:cxn>
                  <a:cxn ang="0">
                    <a:pos x="4193" y="1267"/>
                  </a:cxn>
                  <a:cxn ang="0">
                    <a:pos x="4430" y="1436"/>
                  </a:cxn>
                  <a:cxn ang="0">
                    <a:pos x="4492" y="1430"/>
                  </a:cxn>
                  <a:cxn ang="0">
                    <a:pos x="4533" y="1369"/>
                  </a:cxn>
                  <a:cxn ang="0">
                    <a:pos x="4525" y="1301"/>
                  </a:cxn>
                  <a:cxn ang="0">
                    <a:pos x="4288" y="1118"/>
                  </a:cxn>
                  <a:cxn ang="0">
                    <a:pos x="3875" y="834"/>
                  </a:cxn>
                  <a:cxn ang="0">
                    <a:pos x="3461" y="603"/>
                  </a:cxn>
                  <a:cxn ang="0">
                    <a:pos x="3055" y="413"/>
                  </a:cxn>
                  <a:cxn ang="0">
                    <a:pos x="2669" y="264"/>
                  </a:cxn>
                  <a:cxn ang="0">
                    <a:pos x="2296" y="155"/>
                  </a:cxn>
                  <a:cxn ang="0">
                    <a:pos x="1938" y="81"/>
                  </a:cxn>
                  <a:cxn ang="0">
                    <a:pos x="1606" y="33"/>
                  </a:cxn>
                  <a:cxn ang="0">
                    <a:pos x="1294" y="6"/>
                  </a:cxn>
                  <a:cxn ang="0">
                    <a:pos x="881" y="0"/>
                  </a:cxn>
                  <a:cxn ang="0">
                    <a:pos x="447" y="40"/>
                  </a:cxn>
                  <a:cxn ang="0">
                    <a:pos x="170" y="87"/>
                  </a:cxn>
                </a:cxnLst>
                <a:rect l="0" t="0" r="r" b="b"/>
                <a:pathLst>
                  <a:path w="4533" h="1436">
                    <a:moveTo>
                      <a:pt x="61" y="115"/>
                    </a:moveTo>
                    <a:lnTo>
                      <a:pt x="34" y="128"/>
                    </a:lnTo>
                    <a:lnTo>
                      <a:pt x="14" y="155"/>
                    </a:lnTo>
                    <a:lnTo>
                      <a:pt x="0" y="189"/>
                    </a:lnTo>
                    <a:lnTo>
                      <a:pt x="0" y="223"/>
                    </a:lnTo>
                    <a:lnTo>
                      <a:pt x="14" y="250"/>
                    </a:lnTo>
                    <a:lnTo>
                      <a:pt x="41" y="278"/>
                    </a:lnTo>
                    <a:lnTo>
                      <a:pt x="68" y="284"/>
                    </a:lnTo>
                    <a:lnTo>
                      <a:pt x="102" y="284"/>
                    </a:lnTo>
                    <a:lnTo>
                      <a:pt x="204" y="257"/>
                    </a:lnTo>
                    <a:lnTo>
                      <a:pt x="319" y="237"/>
                    </a:lnTo>
                    <a:lnTo>
                      <a:pt x="474" y="210"/>
                    </a:lnTo>
                    <a:lnTo>
                      <a:pt x="664" y="189"/>
                    </a:lnTo>
                    <a:lnTo>
                      <a:pt x="894" y="182"/>
                    </a:lnTo>
                    <a:lnTo>
                      <a:pt x="1152" y="182"/>
                    </a:lnTo>
                    <a:lnTo>
                      <a:pt x="1294" y="182"/>
                    </a:lnTo>
                    <a:lnTo>
                      <a:pt x="1436" y="196"/>
                    </a:lnTo>
                    <a:lnTo>
                      <a:pt x="1593" y="210"/>
                    </a:lnTo>
                    <a:lnTo>
                      <a:pt x="1748" y="230"/>
                    </a:lnTo>
                    <a:lnTo>
                      <a:pt x="1917" y="257"/>
                    </a:lnTo>
                    <a:lnTo>
                      <a:pt x="2086" y="291"/>
                    </a:lnTo>
                    <a:lnTo>
                      <a:pt x="2256" y="332"/>
                    </a:lnTo>
                    <a:lnTo>
                      <a:pt x="2439" y="386"/>
                    </a:lnTo>
                    <a:lnTo>
                      <a:pt x="2622" y="440"/>
                    </a:lnTo>
                    <a:lnTo>
                      <a:pt x="2812" y="507"/>
                    </a:lnTo>
                    <a:lnTo>
                      <a:pt x="3001" y="583"/>
                    </a:lnTo>
                    <a:lnTo>
                      <a:pt x="3191" y="671"/>
                    </a:lnTo>
                    <a:lnTo>
                      <a:pt x="3387" y="766"/>
                    </a:lnTo>
                    <a:lnTo>
                      <a:pt x="3591" y="874"/>
                    </a:lnTo>
                    <a:lnTo>
                      <a:pt x="3787" y="989"/>
                    </a:lnTo>
                    <a:lnTo>
                      <a:pt x="3990" y="1125"/>
                    </a:lnTo>
                    <a:lnTo>
                      <a:pt x="4193" y="1267"/>
                    </a:lnTo>
                    <a:lnTo>
                      <a:pt x="4403" y="1423"/>
                    </a:lnTo>
                    <a:lnTo>
                      <a:pt x="4430" y="1436"/>
                    </a:lnTo>
                    <a:lnTo>
                      <a:pt x="4465" y="1436"/>
                    </a:lnTo>
                    <a:lnTo>
                      <a:pt x="4492" y="1430"/>
                    </a:lnTo>
                    <a:lnTo>
                      <a:pt x="4519" y="1403"/>
                    </a:lnTo>
                    <a:lnTo>
                      <a:pt x="4533" y="1369"/>
                    </a:lnTo>
                    <a:lnTo>
                      <a:pt x="4533" y="1335"/>
                    </a:lnTo>
                    <a:lnTo>
                      <a:pt x="4525" y="1301"/>
                    </a:lnTo>
                    <a:lnTo>
                      <a:pt x="4506" y="1281"/>
                    </a:lnTo>
                    <a:lnTo>
                      <a:pt x="4288" y="1118"/>
                    </a:lnTo>
                    <a:lnTo>
                      <a:pt x="4079" y="969"/>
                    </a:lnTo>
                    <a:lnTo>
                      <a:pt x="3875" y="834"/>
                    </a:lnTo>
                    <a:lnTo>
                      <a:pt x="3665" y="711"/>
                    </a:lnTo>
                    <a:lnTo>
                      <a:pt x="3461" y="603"/>
                    </a:lnTo>
                    <a:lnTo>
                      <a:pt x="3259" y="501"/>
                    </a:lnTo>
                    <a:lnTo>
                      <a:pt x="3055" y="413"/>
                    </a:lnTo>
                    <a:lnTo>
                      <a:pt x="2859" y="332"/>
                    </a:lnTo>
                    <a:lnTo>
                      <a:pt x="2669" y="264"/>
                    </a:lnTo>
                    <a:lnTo>
                      <a:pt x="2480" y="210"/>
                    </a:lnTo>
                    <a:lnTo>
                      <a:pt x="2296" y="155"/>
                    </a:lnTo>
                    <a:lnTo>
                      <a:pt x="2114" y="115"/>
                    </a:lnTo>
                    <a:lnTo>
                      <a:pt x="1938" y="81"/>
                    </a:lnTo>
                    <a:lnTo>
                      <a:pt x="1768" y="54"/>
                    </a:lnTo>
                    <a:lnTo>
                      <a:pt x="1606" y="33"/>
                    </a:lnTo>
                    <a:lnTo>
                      <a:pt x="1443" y="19"/>
                    </a:lnTo>
                    <a:lnTo>
                      <a:pt x="1294" y="6"/>
                    </a:lnTo>
                    <a:lnTo>
                      <a:pt x="1152" y="0"/>
                    </a:lnTo>
                    <a:lnTo>
                      <a:pt x="881" y="0"/>
                    </a:lnTo>
                    <a:lnTo>
                      <a:pt x="651" y="13"/>
                    </a:lnTo>
                    <a:lnTo>
                      <a:pt x="447" y="40"/>
                    </a:lnTo>
                    <a:lnTo>
                      <a:pt x="284" y="60"/>
                    </a:lnTo>
                    <a:lnTo>
                      <a:pt x="170" y="87"/>
                    </a:lnTo>
                    <a:lnTo>
                      <a:pt x="61" y="115"/>
                    </a:lnTo>
                    <a:close/>
                  </a:path>
                </a:pathLst>
              </a:custGeom>
              <a:solidFill>
                <a:srgbClr val="C415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9" name="Freeform 519"/>
              <p:cNvSpPr>
                <a:spLocks/>
              </p:cNvSpPr>
              <p:nvPr/>
            </p:nvSpPr>
            <p:spPr bwMode="auto">
              <a:xfrm>
                <a:off x="1316" y="2939"/>
                <a:ext cx="430" cy="135"/>
              </a:xfrm>
              <a:custGeom>
                <a:avLst/>
                <a:gdLst/>
                <a:ahLst/>
                <a:cxnLst>
                  <a:cxn ang="0">
                    <a:pos x="34" y="115"/>
                  </a:cxn>
                  <a:cxn ang="0">
                    <a:pos x="0" y="176"/>
                  </a:cxn>
                  <a:cxn ang="0">
                    <a:pos x="14" y="243"/>
                  </a:cxn>
                  <a:cxn ang="0">
                    <a:pos x="68" y="278"/>
                  </a:cxn>
                  <a:cxn ang="0">
                    <a:pos x="210" y="251"/>
                  </a:cxn>
                  <a:cxn ang="0">
                    <a:pos x="488" y="210"/>
                  </a:cxn>
                  <a:cxn ang="0">
                    <a:pos x="928" y="176"/>
                  </a:cxn>
                  <a:cxn ang="0">
                    <a:pos x="1341" y="190"/>
                  </a:cxn>
                  <a:cxn ang="0">
                    <a:pos x="1653" y="217"/>
                  </a:cxn>
                  <a:cxn ang="0">
                    <a:pos x="1991" y="270"/>
                  </a:cxn>
                  <a:cxn ang="0">
                    <a:pos x="2350" y="346"/>
                  </a:cxn>
                  <a:cxn ang="0">
                    <a:pos x="2730" y="461"/>
                  </a:cxn>
                  <a:cxn ang="0">
                    <a:pos x="3129" y="603"/>
                  </a:cxn>
                  <a:cxn ang="0">
                    <a:pos x="3536" y="793"/>
                  </a:cxn>
                  <a:cxn ang="0">
                    <a:pos x="3956" y="1024"/>
                  </a:cxn>
                  <a:cxn ang="0">
                    <a:pos x="4383" y="1308"/>
                  </a:cxn>
                  <a:cxn ang="0">
                    <a:pos x="4626" y="1477"/>
                  </a:cxn>
                  <a:cxn ang="0">
                    <a:pos x="4694" y="1471"/>
                  </a:cxn>
                  <a:cxn ang="0">
                    <a:pos x="4735" y="1409"/>
                  </a:cxn>
                  <a:cxn ang="0">
                    <a:pos x="4729" y="1349"/>
                  </a:cxn>
                  <a:cxn ang="0">
                    <a:pos x="4484" y="1159"/>
                  </a:cxn>
                  <a:cxn ang="0">
                    <a:pos x="4044" y="867"/>
                  </a:cxn>
                  <a:cxn ang="0">
                    <a:pos x="3611" y="630"/>
                  </a:cxn>
                  <a:cxn ang="0">
                    <a:pos x="3191" y="433"/>
                  </a:cxn>
                  <a:cxn ang="0">
                    <a:pos x="2777" y="284"/>
                  </a:cxn>
                  <a:cxn ang="0">
                    <a:pos x="2391" y="169"/>
                  </a:cxn>
                  <a:cxn ang="0">
                    <a:pos x="2018" y="88"/>
                  </a:cxn>
                  <a:cxn ang="0">
                    <a:pos x="1666" y="41"/>
                  </a:cxn>
                  <a:cxn ang="0">
                    <a:pos x="1348" y="6"/>
                  </a:cxn>
                  <a:cxn ang="0">
                    <a:pos x="915" y="0"/>
                  </a:cxn>
                  <a:cxn ang="0">
                    <a:pos x="467" y="33"/>
                  </a:cxn>
                  <a:cxn ang="0">
                    <a:pos x="169" y="74"/>
                  </a:cxn>
                </a:cxnLst>
                <a:rect l="0" t="0" r="r" b="b"/>
                <a:pathLst>
                  <a:path w="4735" h="1485">
                    <a:moveTo>
                      <a:pt x="61" y="101"/>
                    </a:moveTo>
                    <a:lnTo>
                      <a:pt x="34" y="115"/>
                    </a:lnTo>
                    <a:lnTo>
                      <a:pt x="6" y="142"/>
                    </a:lnTo>
                    <a:lnTo>
                      <a:pt x="0" y="176"/>
                    </a:lnTo>
                    <a:lnTo>
                      <a:pt x="0" y="210"/>
                    </a:lnTo>
                    <a:lnTo>
                      <a:pt x="14" y="243"/>
                    </a:lnTo>
                    <a:lnTo>
                      <a:pt x="41" y="264"/>
                    </a:lnTo>
                    <a:lnTo>
                      <a:pt x="68" y="278"/>
                    </a:lnTo>
                    <a:lnTo>
                      <a:pt x="101" y="270"/>
                    </a:lnTo>
                    <a:lnTo>
                      <a:pt x="210" y="251"/>
                    </a:lnTo>
                    <a:lnTo>
                      <a:pt x="325" y="231"/>
                    </a:lnTo>
                    <a:lnTo>
                      <a:pt x="488" y="210"/>
                    </a:lnTo>
                    <a:lnTo>
                      <a:pt x="691" y="190"/>
                    </a:lnTo>
                    <a:lnTo>
                      <a:pt x="928" y="176"/>
                    </a:lnTo>
                    <a:lnTo>
                      <a:pt x="1199" y="183"/>
                    </a:lnTo>
                    <a:lnTo>
                      <a:pt x="1341" y="190"/>
                    </a:lnTo>
                    <a:lnTo>
                      <a:pt x="1497" y="196"/>
                    </a:lnTo>
                    <a:lnTo>
                      <a:pt x="1653" y="217"/>
                    </a:lnTo>
                    <a:lnTo>
                      <a:pt x="1822" y="237"/>
                    </a:lnTo>
                    <a:lnTo>
                      <a:pt x="1991" y="270"/>
                    </a:lnTo>
                    <a:lnTo>
                      <a:pt x="2174" y="305"/>
                    </a:lnTo>
                    <a:lnTo>
                      <a:pt x="2350" y="346"/>
                    </a:lnTo>
                    <a:lnTo>
                      <a:pt x="2540" y="400"/>
                    </a:lnTo>
                    <a:lnTo>
                      <a:pt x="2730" y="461"/>
                    </a:lnTo>
                    <a:lnTo>
                      <a:pt x="2927" y="529"/>
                    </a:lnTo>
                    <a:lnTo>
                      <a:pt x="3129" y="603"/>
                    </a:lnTo>
                    <a:lnTo>
                      <a:pt x="3333" y="692"/>
                    </a:lnTo>
                    <a:lnTo>
                      <a:pt x="3536" y="793"/>
                    </a:lnTo>
                    <a:lnTo>
                      <a:pt x="3746" y="902"/>
                    </a:lnTo>
                    <a:lnTo>
                      <a:pt x="3956" y="1024"/>
                    </a:lnTo>
                    <a:lnTo>
                      <a:pt x="4172" y="1159"/>
                    </a:lnTo>
                    <a:lnTo>
                      <a:pt x="4383" y="1308"/>
                    </a:lnTo>
                    <a:lnTo>
                      <a:pt x="4599" y="1464"/>
                    </a:lnTo>
                    <a:lnTo>
                      <a:pt x="4626" y="1477"/>
                    </a:lnTo>
                    <a:lnTo>
                      <a:pt x="4661" y="1485"/>
                    </a:lnTo>
                    <a:lnTo>
                      <a:pt x="4694" y="1471"/>
                    </a:lnTo>
                    <a:lnTo>
                      <a:pt x="4721" y="1444"/>
                    </a:lnTo>
                    <a:lnTo>
                      <a:pt x="4735" y="1409"/>
                    </a:lnTo>
                    <a:lnTo>
                      <a:pt x="4735" y="1376"/>
                    </a:lnTo>
                    <a:lnTo>
                      <a:pt x="4729" y="1349"/>
                    </a:lnTo>
                    <a:lnTo>
                      <a:pt x="4702" y="1322"/>
                    </a:lnTo>
                    <a:lnTo>
                      <a:pt x="4484" y="1159"/>
                    </a:lnTo>
                    <a:lnTo>
                      <a:pt x="4261" y="1003"/>
                    </a:lnTo>
                    <a:lnTo>
                      <a:pt x="4044" y="867"/>
                    </a:lnTo>
                    <a:lnTo>
                      <a:pt x="3828" y="739"/>
                    </a:lnTo>
                    <a:lnTo>
                      <a:pt x="3611" y="630"/>
                    </a:lnTo>
                    <a:lnTo>
                      <a:pt x="3401" y="529"/>
                    </a:lnTo>
                    <a:lnTo>
                      <a:pt x="3191" y="433"/>
                    </a:lnTo>
                    <a:lnTo>
                      <a:pt x="2981" y="359"/>
                    </a:lnTo>
                    <a:lnTo>
                      <a:pt x="2777" y="284"/>
                    </a:lnTo>
                    <a:lnTo>
                      <a:pt x="2581" y="223"/>
                    </a:lnTo>
                    <a:lnTo>
                      <a:pt x="2391" y="169"/>
                    </a:lnTo>
                    <a:lnTo>
                      <a:pt x="2201" y="128"/>
                    </a:lnTo>
                    <a:lnTo>
                      <a:pt x="2018" y="88"/>
                    </a:lnTo>
                    <a:lnTo>
                      <a:pt x="1843" y="60"/>
                    </a:lnTo>
                    <a:lnTo>
                      <a:pt x="1666" y="41"/>
                    </a:lnTo>
                    <a:lnTo>
                      <a:pt x="1504" y="20"/>
                    </a:lnTo>
                    <a:lnTo>
                      <a:pt x="1348" y="6"/>
                    </a:lnTo>
                    <a:lnTo>
                      <a:pt x="1192" y="0"/>
                    </a:lnTo>
                    <a:lnTo>
                      <a:pt x="915" y="0"/>
                    </a:lnTo>
                    <a:lnTo>
                      <a:pt x="670" y="13"/>
                    </a:lnTo>
                    <a:lnTo>
                      <a:pt x="467" y="33"/>
                    </a:lnTo>
                    <a:lnTo>
                      <a:pt x="298" y="54"/>
                    </a:lnTo>
                    <a:lnTo>
                      <a:pt x="169" y="74"/>
                    </a:lnTo>
                    <a:lnTo>
                      <a:pt x="61" y="101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0" name="Freeform 520"/>
              <p:cNvSpPr>
                <a:spLocks/>
              </p:cNvSpPr>
              <p:nvPr/>
            </p:nvSpPr>
            <p:spPr bwMode="auto">
              <a:xfrm>
                <a:off x="1279" y="3015"/>
                <a:ext cx="460" cy="142"/>
              </a:xfrm>
              <a:custGeom>
                <a:avLst/>
                <a:gdLst/>
                <a:ahLst/>
                <a:cxnLst>
                  <a:cxn ang="0">
                    <a:pos x="34" y="102"/>
                  </a:cxn>
                  <a:cxn ang="0">
                    <a:pos x="0" y="163"/>
                  </a:cxn>
                  <a:cxn ang="0">
                    <a:pos x="20" y="231"/>
                  </a:cxn>
                  <a:cxn ang="0">
                    <a:pos x="74" y="265"/>
                  </a:cxn>
                  <a:cxn ang="0">
                    <a:pos x="224" y="244"/>
                  </a:cxn>
                  <a:cxn ang="0">
                    <a:pos x="529" y="204"/>
                  </a:cxn>
                  <a:cxn ang="0">
                    <a:pos x="989" y="184"/>
                  </a:cxn>
                  <a:cxn ang="0">
                    <a:pos x="1436" y="197"/>
                  </a:cxn>
                  <a:cxn ang="0">
                    <a:pos x="1768" y="231"/>
                  </a:cxn>
                  <a:cxn ang="0">
                    <a:pos x="2127" y="292"/>
                  </a:cxn>
                  <a:cxn ang="0">
                    <a:pos x="2513" y="373"/>
                  </a:cxn>
                  <a:cxn ang="0">
                    <a:pos x="2913" y="495"/>
                  </a:cxn>
                  <a:cxn ang="0">
                    <a:pos x="3340" y="651"/>
                  </a:cxn>
                  <a:cxn ang="0">
                    <a:pos x="3780" y="841"/>
                  </a:cxn>
                  <a:cxn ang="0">
                    <a:pos x="4228" y="1086"/>
                  </a:cxn>
                  <a:cxn ang="0">
                    <a:pos x="4688" y="1370"/>
                  </a:cxn>
                  <a:cxn ang="0">
                    <a:pos x="4952" y="1553"/>
                  </a:cxn>
                  <a:cxn ang="0">
                    <a:pos x="5020" y="1547"/>
                  </a:cxn>
                  <a:cxn ang="0">
                    <a:pos x="5061" y="1485"/>
                  </a:cxn>
                  <a:cxn ang="0">
                    <a:pos x="5047" y="1417"/>
                  </a:cxn>
                  <a:cxn ang="0">
                    <a:pos x="4789" y="1228"/>
                  </a:cxn>
                  <a:cxn ang="0">
                    <a:pos x="4315" y="929"/>
                  </a:cxn>
                  <a:cxn ang="0">
                    <a:pos x="3855" y="678"/>
                  </a:cxn>
                  <a:cxn ang="0">
                    <a:pos x="3401" y="482"/>
                  </a:cxn>
                  <a:cxn ang="0">
                    <a:pos x="2960" y="319"/>
                  </a:cxn>
                  <a:cxn ang="0">
                    <a:pos x="2548" y="204"/>
                  </a:cxn>
                  <a:cxn ang="0">
                    <a:pos x="2148" y="116"/>
                  </a:cxn>
                  <a:cxn ang="0">
                    <a:pos x="1775" y="54"/>
                  </a:cxn>
                  <a:cxn ang="0">
                    <a:pos x="1430" y="21"/>
                  </a:cxn>
                  <a:cxn ang="0">
                    <a:pos x="975" y="0"/>
                  </a:cxn>
                  <a:cxn ang="0">
                    <a:pos x="495" y="27"/>
                  </a:cxn>
                  <a:cxn ang="0">
                    <a:pos x="183" y="68"/>
                  </a:cxn>
                </a:cxnLst>
                <a:rect l="0" t="0" r="r" b="b"/>
                <a:pathLst>
                  <a:path w="5061" h="1553">
                    <a:moveTo>
                      <a:pt x="68" y="89"/>
                    </a:moveTo>
                    <a:lnTo>
                      <a:pt x="34" y="102"/>
                    </a:lnTo>
                    <a:lnTo>
                      <a:pt x="14" y="130"/>
                    </a:lnTo>
                    <a:lnTo>
                      <a:pt x="0" y="163"/>
                    </a:lnTo>
                    <a:lnTo>
                      <a:pt x="7" y="197"/>
                    </a:lnTo>
                    <a:lnTo>
                      <a:pt x="20" y="231"/>
                    </a:lnTo>
                    <a:lnTo>
                      <a:pt x="47" y="252"/>
                    </a:lnTo>
                    <a:lnTo>
                      <a:pt x="74" y="265"/>
                    </a:lnTo>
                    <a:lnTo>
                      <a:pt x="115" y="265"/>
                    </a:lnTo>
                    <a:lnTo>
                      <a:pt x="224" y="244"/>
                    </a:lnTo>
                    <a:lnTo>
                      <a:pt x="352" y="225"/>
                    </a:lnTo>
                    <a:lnTo>
                      <a:pt x="529" y="204"/>
                    </a:lnTo>
                    <a:lnTo>
                      <a:pt x="738" y="190"/>
                    </a:lnTo>
                    <a:lnTo>
                      <a:pt x="989" y="184"/>
                    </a:lnTo>
                    <a:lnTo>
                      <a:pt x="1280" y="190"/>
                    </a:lnTo>
                    <a:lnTo>
                      <a:pt x="1436" y="197"/>
                    </a:lnTo>
                    <a:lnTo>
                      <a:pt x="1599" y="211"/>
                    </a:lnTo>
                    <a:lnTo>
                      <a:pt x="1768" y="231"/>
                    </a:lnTo>
                    <a:lnTo>
                      <a:pt x="1944" y="258"/>
                    </a:lnTo>
                    <a:lnTo>
                      <a:pt x="2127" y="292"/>
                    </a:lnTo>
                    <a:lnTo>
                      <a:pt x="2317" y="332"/>
                    </a:lnTo>
                    <a:lnTo>
                      <a:pt x="2513" y="373"/>
                    </a:lnTo>
                    <a:lnTo>
                      <a:pt x="2710" y="435"/>
                    </a:lnTo>
                    <a:lnTo>
                      <a:pt x="2913" y="495"/>
                    </a:lnTo>
                    <a:lnTo>
                      <a:pt x="3123" y="569"/>
                    </a:lnTo>
                    <a:lnTo>
                      <a:pt x="3340" y="651"/>
                    </a:lnTo>
                    <a:lnTo>
                      <a:pt x="3556" y="740"/>
                    </a:lnTo>
                    <a:lnTo>
                      <a:pt x="3780" y="841"/>
                    </a:lnTo>
                    <a:lnTo>
                      <a:pt x="4003" y="956"/>
                    </a:lnTo>
                    <a:lnTo>
                      <a:pt x="4228" y="1086"/>
                    </a:lnTo>
                    <a:lnTo>
                      <a:pt x="4457" y="1221"/>
                    </a:lnTo>
                    <a:lnTo>
                      <a:pt x="4688" y="1370"/>
                    </a:lnTo>
                    <a:lnTo>
                      <a:pt x="4918" y="1539"/>
                    </a:lnTo>
                    <a:lnTo>
                      <a:pt x="4952" y="1553"/>
                    </a:lnTo>
                    <a:lnTo>
                      <a:pt x="4986" y="1553"/>
                    </a:lnTo>
                    <a:lnTo>
                      <a:pt x="5020" y="1547"/>
                    </a:lnTo>
                    <a:lnTo>
                      <a:pt x="5047" y="1519"/>
                    </a:lnTo>
                    <a:lnTo>
                      <a:pt x="5061" y="1485"/>
                    </a:lnTo>
                    <a:lnTo>
                      <a:pt x="5061" y="1451"/>
                    </a:lnTo>
                    <a:lnTo>
                      <a:pt x="5047" y="1417"/>
                    </a:lnTo>
                    <a:lnTo>
                      <a:pt x="5026" y="1391"/>
                    </a:lnTo>
                    <a:lnTo>
                      <a:pt x="4789" y="1228"/>
                    </a:lnTo>
                    <a:lnTo>
                      <a:pt x="4552" y="1072"/>
                    </a:lnTo>
                    <a:lnTo>
                      <a:pt x="4315" y="929"/>
                    </a:lnTo>
                    <a:lnTo>
                      <a:pt x="4085" y="800"/>
                    </a:lnTo>
                    <a:lnTo>
                      <a:pt x="3855" y="678"/>
                    </a:lnTo>
                    <a:lnTo>
                      <a:pt x="3624" y="577"/>
                    </a:lnTo>
                    <a:lnTo>
                      <a:pt x="3401" y="482"/>
                    </a:lnTo>
                    <a:lnTo>
                      <a:pt x="3177" y="394"/>
                    </a:lnTo>
                    <a:lnTo>
                      <a:pt x="2960" y="319"/>
                    </a:lnTo>
                    <a:lnTo>
                      <a:pt x="2750" y="258"/>
                    </a:lnTo>
                    <a:lnTo>
                      <a:pt x="2548" y="204"/>
                    </a:lnTo>
                    <a:lnTo>
                      <a:pt x="2344" y="149"/>
                    </a:lnTo>
                    <a:lnTo>
                      <a:pt x="2148" y="116"/>
                    </a:lnTo>
                    <a:lnTo>
                      <a:pt x="1958" y="81"/>
                    </a:lnTo>
                    <a:lnTo>
                      <a:pt x="1775" y="54"/>
                    </a:lnTo>
                    <a:lnTo>
                      <a:pt x="1599" y="34"/>
                    </a:lnTo>
                    <a:lnTo>
                      <a:pt x="1430" y="21"/>
                    </a:lnTo>
                    <a:lnTo>
                      <a:pt x="1274" y="7"/>
                    </a:lnTo>
                    <a:lnTo>
                      <a:pt x="975" y="0"/>
                    </a:lnTo>
                    <a:lnTo>
                      <a:pt x="719" y="14"/>
                    </a:lnTo>
                    <a:lnTo>
                      <a:pt x="495" y="27"/>
                    </a:lnTo>
                    <a:lnTo>
                      <a:pt x="319" y="48"/>
                    </a:lnTo>
                    <a:lnTo>
                      <a:pt x="183" y="68"/>
                    </a:lnTo>
                    <a:lnTo>
                      <a:pt x="68" y="89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1" name="Freeform 521"/>
              <p:cNvSpPr>
                <a:spLocks/>
              </p:cNvSpPr>
              <p:nvPr/>
            </p:nvSpPr>
            <p:spPr bwMode="auto">
              <a:xfrm>
                <a:off x="1283" y="3101"/>
                <a:ext cx="412" cy="130"/>
              </a:xfrm>
              <a:custGeom>
                <a:avLst/>
                <a:gdLst/>
                <a:ahLst/>
                <a:cxnLst>
                  <a:cxn ang="0">
                    <a:pos x="33" y="123"/>
                  </a:cxn>
                  <a:cxn ang="0">
                    <a:pos x="0" y="183"/>
                  </a:cxn>
                  <a:cxn ang="0">
                    <a:pos x="14" y="251"/>
                  </a:cxn>
                  <a:cxn ang="0">
                    <a:pos x="68" y="285"/>
                  </a:cxn>
                  <a:cxn ang="0">
                    <a:pos x="203" y="257"/>
                  </a:cxn>
                  <a:cxn ang="0">
                    <a:pos x="474" y="210"/>
                  </a:cxn>
                  <a:cxn ang="0">
                    <a:pos x="894" y="177"/>
                  </a:cxn>
                  <a:cxn ang="0">
                    <a:pos x="1294" y="183"/>
                  </a:cxn>
                  <a:cxn ang="0">
                    <a:pos x="1592" y="204"/>
                  </a:cxn>
                  <a:cxn ang="0">
                    <a:pos x="1917" y="251"/>
                  </a:cxn>
                  <a:cxn ang="0">
                    <a:pos x="2262" y="325"/>
                  </a:cxn>
                  <a:cxn ang="0">
                    <a:pos x="2622" y="434"/>
                  </a:cxn>
                  <a:cxn ang="0">
                    <a:pos x="3001" y="576"/>
                  </a:cxn>
                  <a:cxn ang="0">
                    <a:pos x="3393" y="760"/>
                  </a:cxn>
                  <a:cxn ang="0">
                    <a:pos x="3793" y="990"/>
                  </a:cxn>
                  <a:cxn ang="0">
                    <a:pos x="4200" y="1262"/>
                  </a:cxn>
                  <a:cxn ang="0">
                    <a:pos x="4430" y="1437"/>
                  </a:cxn>
                  <a:cxn ang="0">
                    <a:pos x="4492" y="1424"/>
                  </a:cxn>
                  <a:cxn ang="0">
                    <a:pos x="4531" y="1363"/>
                  </a:cxn>
                  <a:cxn ang="0">
                    <a:pos x="4525" y="1302"/>
                  </a:cxn>
                  <a:cxn ang="0">
                    <a:pos x="4294" y="1112"/>
                  </a:cxn>
                  <a:cxn ang="0">
                    <a:pos x="3875" y="827"/>
                  </a:cxn>
                  <a:cxn ang="0">
                    <a:pos x="3461" y="597"/>
                  </a:cxn>
                  <a:cxn ang="0">
                    <a:pos x="3062" y="407"/>
                  </a:cxn>
                  <a:cxn ang="0">
                    <a:pos x="2669" y="265"/>
                  </a:cxn>
                  <a:cxn ang="0">
                    <a:pos x="2296" y="156"/>
                  </a:cxn>
                  <a:cxn ang="0">
                    <a:pos x="1938" y="74"/>
                  </a:cxn>
                  <a:cxn ang="0">
                    <a:pos x="1606" y="27"/>
                  </a:cxn>
                  <a:cxn ang="0">
                    <a:pos x="1294" y="0"/>
                  </a:cxn>
                  <a:cxn ang="0">
                    <a:pos x="887" y="0"/>
                  </a:cxn>
                  <a:cxn ang="0">
                    <a:pos x="454" y="34"/>
                  </a:cxn>
                  <a:cxn ang="0">
                    <a:pos x="169" y="82"/>
                  </a:cxn>
                </a:cxnLst>
                <a:rect l="0" t="0" r="r" b="b"/>
                <a:pathLst>
                  <a:path w="4531" h="1437">
                    <a:moveTo>
                      <a:pt x="68" y="109"/>
                    </a:moveTo>
                    <a:lnTo>
                      <a:pt x="33" y="123"/>
                    </a:lnTo>
                    <a:lnTo>
                      <a:pt x="14" y="150"/>
                    </a:lnTo>
                    <a:lnTo>
                      <a:pt x="0" y="183"/>
                    </a:lnTo>
                    <a:lnTo>
                      <a:pt x="0" y="217"/>
                    </a:lnTo>
                    <a:lnTo>
                      <a:pt x="14" y="251"/>
                    </a:lnTo>
                    <a:lnTo>
                      <a:pt x="41" y="271"/>
                    </a:lnTo>
                    <a:lnTo>
                      <a:pt x="68" y="285"/>
                    </a:lnTo>
                    <a:lnTo>
                      <a:pt x="101" y="278"/>
                    </a:lnTo>
                    <a:lnTo>
                      <a:pt x="203" y="257"/>
                    </a:lnTo>
                    <a:lnTo>
                      <a:pt x="318" y="230"/>
                    </a:lnTo>
                    <a:lnTo>
                      <a:pt x="474" y="210"/>
                    </a:lnTo>
                    <a:lnTo>
                      <a:pt x="670" y="190"/>
                    </a:lnTo>
                    <a:lnTo>
                      <a:pt x="894" y="177"/>
                    </a:lnTo>
                    <a:lnTo>
                      <a:pt x="1152" y="177"/>
                    </a:lnTo>
                    <a:lnTo>
                      <a:pt x="1294" y="183"/>
                    </a:lnTo>
                    <a:lnTo>
                      <a:pt x="1443" y="190"/>
                    </a:lnTo>
                    <a:lnTo>
                      <a:pt x="1592" y="204"/>
                    </a:lnTo>
                    <a:lnTo>
                      <a:pt x="1754" y="224"/>
                    </a:lnTo>
                    <a:lnTo>
                      <a:pt x="1917" y="251"/>
                    </a:lnTo>
                    <a:lnTo>
                      <a:pt x="2086" y="285"/>
                    </a:lnTo>
                    <a:lnTo>
                      <a:pt x="2262" y="325"/>
                    </a:lnTo>
                    <a:lnTo>
                      <a:pt x="2439" y="380"/>
                    </a:lnTo>
                    <a:lnTo>
                      <a:pt x="2622" y="434"/>
                    </a:lnTo>
                    <a:lnTo>
                      <a:pt x="2812" y="502"/>
                    </a:lnTo>
                    <a:lnTo>
                      <a:pt x="3001" y="576"/>
                    </a:lnTo>
                    <a:lnTo>
                      <a:pt x="3197" y="665"/>
                    </a:lnTo>
                    <a:lnTo>
                      <a:pt x="3393" y="760"/>
                    </a:lnTo>
                    <a:lnTo>
                      <a:pt x="3591" y="868"/>
                    </a:lnTo>
                    <a:lnTo>
                      <a:pt x="3793" y="990"/>
                    </a:lnTo>
                    <a:lnTo>
                      <a:pt x="3997" y="1118"/>
                    </a:lnTo>
                    <a:lnTo>
                      <a:pt x="4200" y="1262"/>
                    </a:lnTo>
                    <a:lnTo>
                      <a:pt x="4403" y="1417"/>
                    </a:lnTo>
                    <a:lnTo>
                      <a:pt x="4430" y="1437"/>
                    </a:lnTo>
                    <a:lnTo>
                      <a:pt x="4464" y="1437"/>
                    </a:lnTo>
                    <a:lnTo>
                      <a:pt x="4492" y="1424"/>
                    </a:lnTo>
                    <a:lnTo>
                      <a:pt x="4519" y="1396"/>
                    </a:lnTo>
                    <a:lnTo>
                      <a:pt x="4531" y="1363"/>
                    </a:lnTo>
                    <a:lnTo>
                      <a:pt x="4531" y="1330"/>
                    </a:lnTo>
                    <a:lnTo>
                      <a:pt x="4525" y="1302"/>
                    </a:lnTo>
                    <a:lnTo>
                      <a:pt x="4505" y="1275"/>
                    </a:lnTo>
                    <a:lnTo>
                      <a:pt x="4294" y="1112"/>
                    </a:lnTo>
                    <a:lnTo>
                      <a:pt x="4084" y="963"/>
                    </a:lnTo>
                    <a:lnTo>
                      <a:pt x="3875" y="827"/>
                    </a:lnTo>
                    <a:lnTo>
                      <a:pt x="3665" y="706"/>
                    </a:lnTo>
                    <a:lnTo>
                      <a:pt x="3461" y="597"/>
                    </a:lnTo>
                    <a:lnTo>
                      <a:pt x="3259" y="495"/>
                    </a:lnTo>
                    <a:lnTo>
                      <a:pt x="3062" y="407"/>
                    </a:lnTo>
                    <a:lnTo>
                      <a:pt x="2865" y="333"/>
                    </a:lnTo>
                    <a:lnTo>
                      <a:pt x="2669" y="265"/>
                    </a:lnTo>
                    <a:lnTo>
                      <a:pt x="2480" y="204"/>
                    </a:lnTo>
                    <a:lnTo>
                      <a:pt x="2296" y="156"/>
                    </a:lnTo>
                    <a:lnTo>
                      <a:pt x="2113" y="109"/>
                    </a:lnTo>
                    <a:lnTo>
                      <a:pt x="1938" y="74"/>
                    </a:lnTo>
                    <a:lnTo>
                      <a:pt x="1768" y="47"/>
                    </a:lnTo>
                    <a:lnTo>
                      <a:pt x="1606" y="27"/>
                    </a:lnTo>
                    <a:lnTo>
                      <a:pt x="1449" y="14"/>
                    </a:lnTo>
                    <a:lnTo>
                      <a:pt x="1294" y="0"/>
                    </a:lnTo>
                    <a:lnTo>
                      <a:pt x="1152" y="0"/>
                    </a:lnTo>
                    <a:lnTo>
                      <a:pt x="887" y="0"/>
                    </a:lnTo>
                    <a:lnTo>
                      <a:pt x="650" y="14"/>
                    </a:lnTo>
                    <a:lnTo>
                      <a:pt x="454" y="34"/>
                    </a:lnTo>
                    <a:lnTo>
                      <a:pt x="291" y="61"/>
                    </a:lnTo>
                    <a:lnTo>
                      <a:pt x="169" y="82"/>
                    </a:lnTo>
                    <a:lnTo>
                      <a:pt x="68" y="109"/>
                    </a:lnTo>
                    <a:close/>
                  </a:path>
                </a:pathLst>
              </a:custGeom>
              <a:solidFill>
                <a:srgbClr val="ED1C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2" name="Freeform 522"/>
              <p:cNvSpPr>
                <a:spLocks/>
              </p:cNvSpPr>
              <p:nvPr/>
            </p:nvSpPr>
            <p:spPr bwMode="auto">
              <a:xfrm>
                <a:off x="1288" y="2937"/>
                <a:ext cx="102" cy="62"/>
              </a:xfrm>
              <a:custGeom>
                <a:avLst/>
                <a:gdLst/>
                <a:ahLst/>
                <a:cxnLst>
                  <a:cxn ang="0">
                    <a:pos x="149" y="0"/>
                  </a:cxn>
                  <a:cxn ang="0">
                    <a:pos x="102" y="13"/>
                  </a:cxn>
                  <a:cxn ang="0">
                    <a:pos x="67" y="27"/>
                  </a:cxn>
                  <a:cxn ang="0">
                    <a:pos x="40" y="48"/>
                  </a:cxn>
                  <a:cxn ang="0">
                    <a:pos x="27" y="62"/>
                  </a:cxn>
                  <a:cxn ang="0">
                    <a:pos x="20" y="89"/>
                  </a:cxn>
                  <a:cxn ang="0">
                    <a:pos x="7" y="129"/>
                  </a:cxn>
                  <a:cxn ang="0">
                    <a:pos x="0" y="176"/>
                  </a:cxn>
                  <a:cxn ang="0">
                    <a:pos x="7" y="225"/>
                  </a:cxn>
                  <a:cxn ang="0">
                    <a:pos x="20" y="272"/>
                  </a:cxn>
                  <a:cxn ang="0">
                    <a:pos x="34" y="299"/>
                  </a:cxn>
                  <a:cxn ang="0">
                    <a:pos x="54" y="326"/>
                  </a:cxn>
                  <a:cxn ang="0">
                    <a:pos x="81" y="346"/>
                  </a:cxn>
                  <a:cxn ang="0">
                    <a:pos x="108" y="367"/>
                  </a:cxn>
                  <a:cxn ang="0">
                    <a:pos x="196" y="414"/>
                  </a:cxn>
                  <a:cxn ang="0">
                    <a:pos x="318" y="468"/>
                  </a:cxn>
                  <a:cxn ang="0">
                    <a:pos x="467" y="530"/>
                  </a:cxn>
                  <a:cxn ang="0">
                    <a:pos x="623" y="583"/>
                  </a:cxn>
                  <a:cxn ang="0">
                    <a:pos x="778" y="631"/>
                  </a:cxn>
                  <a:cxn ang="0">
                    <a:pos x="908" y="664"/>
                  </a:cxn>
                  <a:cxn ang="0">
                    <a:pos x="1003" y="685"/>
                  </a:cxn>
                  <a:cxn ang="0">
                    <a:pos x="1036" y="685"/>
                  </a:cxn>
                  <a:cxn ang="0">
                    <a:pos x="1050" y="685"/>
                  </a:cxn>
                  <a:cxn ang="0">
                    <a:pos x="1083" y="651"/>
                  </a:cxn>
                  <a:cxn ang="0">
                    <a:pos x="1104" y="631"/>
                  </a:cxn>
                  <a:cxn ang="0">
                    <a:pos x="1118" y="604"/>
                  </a:cxn>
                  <a:cxn ang="0">
                    <a:pos x="955" y="569"/>
                  </a:cxn>
                  <a:cxn ang="0">
                    <a:pos x="786" y="522"/>
                  </a:cxn>
                  <a:cxn ang="0">
                    <a:pos x="691" y="489"/>
                  </a:cxn>
                  <a:cxn ang="0">
                    <a:pos x="596" y="454"/>
                  </a:cxn>
                  <a:cxn ang="0">
                    <a:pos x="501" y="414"/>
                  </a:cxn>
                  <a:cxn ang="0">
                    <a:pos x="407" y="373"/>
                  </a:cxn>
                  <a:cxn ang="0">
                    <a:pos x="325" y="319"/>
                  </a:cxn>
                  <a:cxn ang="0">
                    <a:pos x="257" y="264"/>
                  </a:cxn>
                  <a:cxn ang="0">
                    <a:pos x="196" y="211"/>
                  </a:cxn>
                  <a:cxn ang="0">
                    <a:pos x="176" y="176"/>
                  </a:cxn>
                  <a:cxn ang="0">
                    <a:pos x="162" y="143"/>
                  </a:cxn>
                  <a:cxn ang="0">
                    <a:pos x="149" y="109"/>
                  </a:cxn>
                  <a:cxn ang="0">
                    <a:pos x="142" y="75"/>
                  </a:cxn>
                  <a:cxn ang="0">
                    <a:pos x="142" y="41"/>
                  </a:cxn>
                  <a:cxn ang="0">
                    <a:pos x="149" y="0"/>
                  </a:cxn>
                </a:cxnLst>
                <a:rect l="0" t="0" r="r" b="b"/>
                <a:pathLst>
                  <a:path w="1118" h="685">
                    <a:moveTo>
                      <a:pt x="149" y="0"/>
                    </a:moveTo>
                    <a:lnTo>
                      <a:pt x="102" y="13"/>
                    </a:lnTo>
                    <a:lnTo>
                      <a:pt x="67" y="27"/>
                    </a:lnTo>
                    <a:lnTo>
                      <a:pt x="40" y="48"/>
                    </a:lnTo>
                    <a:lnTo>
                      <a:pt x="27" y="62"/>
                    </a:lnTo>
                    <a:lnTo>
                      <a:pt x="20" y="89"/>
                    </a:lnTo>
                    <a:lnTo>
                      <a:pt x="7" y="129"/>
                    </a:lnTo>
                    <a:lnTo>
                      <a:pt x="0" y="176"/>
                    </a:lnTo>
                    <a:lnTo>
                      <a:pt x="7" y="225"/>
                    </a:lnTo>
                    <a:lnTo>
                      <a:pt x="20" y="272"/>
                    </a:lnTo>
                    <a:lnTo>
                      <a:pt x="34" y="299"/>
                    </a:lnTo>
                    <a:lnTo>
                      <a:pt x="54" y="326"/>
                    </a:lnTo>
                    <a:lnTo>
                      <a:pt x="81" y="346"/>
                    </a:lnTo>
                    <a:lnTo>
                      <a:pt x="108" y="367"/>
                    </a:lnTo>
                    <a:lnTo>
                      <a:pt x="196" y="414"/>
                    </a:lnTo>
                    <a:lnTo>
                      <a:pt x="318" y="468"/>
                    </a:lnTo>
                    <a:lnTo>
                      <a:pt x="467" y="530"/>
                    </a:lnTo>
                    <a:lnTo>
                      <a:pt x="623" y="583"/>
                    </a:lnTo>
                    <a:lnTo>
                      <a:pt x="778" y="631"/>
                    </a:lnTo>
                    <a:lnTo>
                      <a:pt x="908" y="664"/>
                    </a:lnTo>
                    <a:lnTo>
                      <a:pt x="1003" y="685"/>
                    </a:lnTo>
                    <a:lnTo>
                      <a:pt x="1036" y="685"/>
                    </a:lnTo>
                    <a:lnTo>
                      <a:pt x="1050" y="685"/>
                    </a:lnTo>
                    <a:lnTo>
                      <a:pt x="1083" y="651"/>
                    </a:lnTo>
                    <a:lnTo>
                      <a:pt x="1104" y="631"/>
                    </a:lnTo>
                    <a:lnTo>
                      <a:pt x="1118" y="604"/>
                    </a:lnTo>
                    <a:lnTo>
                      <a:pt x="955" y="569"/>
                    </a:lnTo>
                    <a:lnTo>
                      <a:pt x="786" y="522"/>
                    </a:lnTo>
                    <a:lnTo>
                      <a:pt x="691" y="489"/>
                    </a:lnTo>
                    <a:lnTo>
                      <a:pt x="596" y="454"/>
                    </a:lnTo>
                    <a:lnTo>
                      <a:pt x="501" y="414"/>
                    </a:lnTo>
                    <a:lnTo>
                      <a:pt x="407" y="373"/>
                    </a:lnTo>
                    <a:lnTo>
                      <a:pt x="325" y="319"/>
                    </a:lnTo>
                    <a:lnTo>
                      <a:pt x="257" y="264"/>
                    </a:lnTo>
                    <a:lnTo>
                      <a:pt x="196" y="211"/>
                    </a:lnTo>
                    <a:lnTo>
                      <a:pt x="176" y="176"/>
                    </a:lnTo>
                    <a:lnTo>
                      <a:pt x="162" y="143"/>
                    </a:lnTo>
                    <a:lnTo>
                      <a:pt x="149" y="109"/>
                    </a:lnTo>
                    <a:lnTo>
                      <a:pt x="142" y="75"/>
                    </a:lnTo>
                    <a:lnTo>
                      <a:pt x="142" y="41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A7A9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3" name="Freeform 523"/>
              <p:cNvSpPr>
                <a:spLocks/>
              </p:cNvSpPr>
              <p:nvPr/>
            </p:nvSpPr>
            <p:spPr bwMode="auto">
              <a:xfrm>
                <a:off x="1328" y="2926"/>
                <a:ext cx="87" cy="49"/>
              </a:xfrm>
              <a:custGeom>
                <a:avLst/>
                <a:gdLst/>
                <a:ahLst/>
                <a:cxnLst>
                  <a:cxn ang="0">
                    <a:pos x="637" y="0"/>
                  </a:cxn>
                  <a:cxn ang="0">
                    <a:pos x="623" y="20"/>
                  </a:cxn>
                  <a:cxn ang="0">
                    <a:pos x="583" y="60"/>
                  </a:cxn>
                  <a:cxn ang="0">
                    <a:pos x="556" y="81"/>
                  </a:cxn>
                  <a:cxn ang="0">
                    <a:pos x="522" y="101"/>
                  </a:cxn>
                  <a:cxn ang="0">
                    <a:pos x="495" y="115"/>
                  </a:cxn>
                  <a:cxn ang="0">
                    <a:pos x="461" y="115"/>
                  </a:cxn>
                  <a:cxn ang="0">
                    <a:pos x="204" y="134"/>
                  </a:cxn>
                  <a:cxn ang="0">
                    <a:pos x="6" y="155"/>
                  </a:cxn>
                  <a:cxn ang="0">
                    <a:pos x="0" y="175"/>
                  </a:cxn>
                  <a:cxn ang="0">
                    <a:pos x="0" y="202"/>
                  </a:cxn>
                  <a:cxn ang="0">
                    <a:pos x="0" y="237"/>
                  </a:cxn>
                  <a:cxn ang="0">
                    <a:pos x="6" y="278"/>
                  </a:cxn>
                  <a:cxn ang="0">
                    <a:pos x="27" y="318"/>
                  </a:cxn>
                  <a:cxn ang="0">
                    <a:pos x="54" y="359"/>
                  </a:cxn>
                  <a:cxn ang="0">
                    <a:pos x="95" y="399"/>
                  </a:cxn>
                  <a:cxn ang="0">
                    <a:pos x="129" y="420"/>
                  </a:cxn>
                  <a:cxn ang="0">
                    <a:pos x="163" y="440"/>
                  </a:cxn>
                  <a:cxn ang="0">
                    <a:pos x="258" y="467"/>
                  </a:cxn>
                  <a:cxn ang="0">
                    <a:pos x="366" y="494"/>
                  </a:cxn>
                  <a:cxn ang="0">
                    <a:pos x="481" y="515"/>
                  </a:cxn>
                  <a:cxn ang="0">
                    <a:pos x="589" y="528"/>
                  </a:cxn>
                  <a:cxn ang="0">
                    <a:pos x="684" y="535"/>
                  </a:cxn>
                  <a:cxn ang="0">
                    <a:pos x="752" y="535"/>
                  </a:cxn>
                  <a:cxn ang="0">
                    <a:pos x="773" y="528"/>
                  </a:cxn>
                  <a:cxn ang="0">
                    <a:pos x="786" y="521"/>
                  </a:cxn>
                  <a:cxn ang="0">
                    <a:pos x="827" y="467"/>
                  </a:cxn>
                  <a:cxn ang="0">
                    <a:pos x="888" y="379"/>
                  </a:cxn>
                  <a:cxn ang="0">
                    <a:pos x="955" y="264"/>
                  </a:cxn>
                  <a:cxn ang="0">
                    <a:pos x="637" y="0"/>
                  </a:cxn>
                </a:cxnLst>
                <a:rect l="0" t="0" r="r" b="b"/>
                <a:pathLst>
                  <a:path w="955" h="535">
                    <a:moveTo>
                      <a:pt x="637" y="0"/>
                    </a:moveTo>
                    <a:lnTo>
                      <a:pt x="623" y="20"/>
                    </a:lnTo>
                    <a:lnTo>
                      <a:pt x="583" y="60"/>
                    </a:lnTo>
                    <a:lnTo>
                      <a:pt x="556" y="81"/>
                    </a:lnTo>
                    <a:lnTo>
                      <a:pt x="522" y="101"/>
                    </a:lnTo>
                    <a:lnTo>
                      <a:pt x="495" y="115"/>
                    </a:lnTo>
                    <a:lnTo>
                      <a:pt x="461" y="115"/>
                    </a:lnTo>
                    <a:lnTo>
                      <a:pt x="204" y="134"/>
                    </a:lnTo>
                    <a:lnTo>
                      <a:pt x="6" y="155"/>
                    </a:lnTo>
                    <a:lnTo>
                      <a:pt x="0" y="175"/>
                    </a:lnTo>
                    <a:lnTo>
                      <a:pt x="0" y="202"/>
                    </a:lnTo>
                    <a:lnTo>
                      <a:pt x="0" y="237"/>
                    </a:lnTo>
                    <a:lnTo>
                      <a:pt x="6" y="278"/>
                    </a:lnTo>
                    <a:lnTo>
                      <a:pt x="27" y="318"/>
                    </a:lnTo>
                    <a:lnTo>
                      <a:pt x="54" y="359"/>
                    </a:lnTo>
                    <a:lnTo>
                      <a:pt x="95" y="399"/>
                    </a:lnTo>
                    <a:lnTo>
                      <a:pt x="129" y="420"/>
                    </a:lnTo>
                    <a:lnTo>
                      <a:pt x="163" y="440"/>
                    </a:lnTo>
                    <a:lnTo>
                      <a:pt x="258" y="467"/>
                    </a:lnTo>
                    <a:lnTo>
                      <a:pt x="366" y="494"/>
                    </a:lnTo>
                    <a:lnTo>
                      <a:pt x="481" y="515"/>
                    </a:lnTo>
                    <a:lnTo>
                      <a:pt x="589" y="528"/>
                    </a:lnTo>
                    <a:lnTo>
                      <a:pt x="684" y="535"/>
                    </a:lnTo>
                    <a:lnTo>
                      <a:pt x="752" y="535"/>
                    </a:lnTo>
                    <a:lnTo>
                      <a:pt x="773" y="528"/>
                    </a:lnTo>
                    <a:lnTo>
                      <a:pt x="786" y="521"/>
                    </a:lnTo>
                    <a:lnTo>
                      <a:pt x="827" y="467"/>
                    </a:lnTo>
                    <a:lnTo>
                      <a:pt x="888" y="379"/>
                    </a:lnTo>
                    <a:lnTo>
                      <a:pt x="955" y="264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4" name="Freeform 524"/>
              <p:cNvSpPr>
                <a:spLocks/>
              </p:cNvSpPr>
              <p:nvPr/>
            </p:nvSpPr>
            <p:spPr bwMode="auto">
              <a:xfrm>
                <a:off x="1296" y="2937"/>
                <a:ext cx="108" cy="58"/>
              </a:xfrm>
              <a:custGeom>
                <a:avLst/>
                <a:gdLst/>
                <a:ahLst/>
                <a:cxnLst>
                  <a:cxn ang="0">
                    <a:pos x="318" y="21"/>
                  </a:cxn>
                  <a:cxn ang="0">
                    <a:pos x="68" y="0"/>
                  </a:cxn>
                  <a:cxn ang="0">
                    <a:pos x="48" y="21"/>
                  </a:cxn>
                  <a:cxn ang="0">
                    <a:pos x="34" y="48"/>
                  </a:cxn>
                  <a:cxn ang="0">
                    <a:pos x="14" y="81"/>
                  </a:cxn>
                  <a:cxn ang="0">
                    <a:pos x="7" y="122"/>
                  </a:cxn>
                  <a:cxn ang="0">
                    <a:pos x="0" y="163"/>
                  </a:cxn>
                  <a:cxn ang="0">
                    <a:pos x="14" y="211"/>
                  </a:cxn>
                  <a:cxn ang="0">
                    <a:pos x="27" y="231"/>
                  </a:cxn>
                  <a:cxn ang="0">
                    <a:pos x="48" y="258"/>
                  </a:cxn>
                  <a:cxn ang="0">
                    <a:pos x="74" y="285"/>
                  </a:cxn>
                  <a:cxn ang="0">
                    <a:pos x="115" y="312"/>
                  </a:cxn>
                  <a:cxn ang="0">
                    <a:pos x="237" y="373"/>
                  </a:cxn>
                  <a:cxn ang="0">
                    <a:pos x="379" y="435"/>
                  </a:cxn>
                  <a:cxn ang="0">
                    <a:pos x="542" y="495"/>
                  </a:cxn>
                  <a:cxn ang="0">
                    <a:pos x="697" y="550"/>
                  </a:cxn>
                  <a:cxn ang="0">
                    <a:pos x="833" y="597"/>
                  </a:cxn>
                  <a:cxn ang="0">
                    <a:pos x="942" y="624"/>
                  </a:cxn>
                  <a:cxn ang="0">
                    <a:pos x="996" y="631"/>
                  </a:cxn>
                  <a:cxn ang="0">
                    <a:pos x="1016" y="617"/>
                  </a:cxn>
                  <a:cxn ang="0">
                    <a:pos x="1050" y="583"/>
                  </a:cxn>
                  <a:cxn ang="0">
                    <a:pos x="1118" y="482"/>
                  </a:cxn>
                  <a:cxn ang="0">
                    <a:pos x="1165" y="387"/>
                  </a:cxn>
                  <a:cxn ang="0">
                    <a:pos x="1192" y="346"/>
                  </a:cxn>
                  <a:cxn ang="0">
                    <a:pos x="1057" y="353"/>
                  </a:cxn>
                  <a:cxn ang="0">
                    <a:pos x="922" y="353"/>
                  </a:cxn>
                  <a:cxn ang="0">
                    <a:pos x="840" y="353"/>
                  </a:cxn>
                  <a:cxn ang="0">
                    <a:pos x="759" y="346"/>
                  </a:cxn>
                  <a:cxn ang="0">
                    <a:pos x="678" y="332"/>
                  </a:cxn>
                  <a:cxn ang="0">
                    <a:pos x="603" y="312"/>
                  </a:cxn>
                  <a:cxn ang="0">
                    <a:pos x="528" y="285"/>
                  </a:cxn>
                  <a:cxn ang="0">
                    <a:pos x="460" y="252"/>
                  </a:cxn>
                  <a:cxn ang="0">
                    <a:pos x="400" y="211"/>
                  </a:cxn>
                  <a:cxn ang="0">
                    <a:pos x="379" y="184"/>
                  </a:cxn>
                  <a:cxn ang="0">
                    <a:pos x="359" y="157"/>
                  </a:cxn>
                  <a:cxn ang="0">
                    <a:pos x="339" y="129"/>
                  </a:cxn>
                  <a:cxn ang="0">
                    <a:pos x="326" y="95"/>
                  </a:cxn>
                  <a:cxn ang="0">
                    <a:pos x="318" y="62"/>
                  </a:cxn>
                  <a:cxn ang="0">
                    <a:pos x="318" y="21"/>
                  </a:cxn>
                </a:cxnLst>
                <a:rect l="0" t="0" r="r" b="b"/>
                <a:pathLst>
                  <a:path w="1192" h="631">
                    <a:moveTo>
                      <a:pt x="318" y="21"/>
                    </a:moveTo>
                    <a:lnTo>
                      <a:pt x="68" y="0"/>
                    </a:lnTo>
                    <a:lnTo>
                      <a:pt x="48" y="21"/>
                    </a:lnTo>
                    <a:lnTo>
                      <a:pt x="34" y="48"/>
                    </a:lnTo>
                    <a:lnTo>
                      <a:pt x="14" y="81"/>
                    </a:lnTo>
                    <a:lnTo>
                      <a:pt x="7" y="122"/>
                    </a:lnTo>
                    <a:lnTo>
                      <a:pt x="0" y="163"/>
                    </a:lnTo>
                    <a:lnTo>
                      <a:pt x="14" y="211"/>
                    </a:lnTo>
                    <a:lnTo>
                      <a:pt x="27" y="231"/>
                    </a:lnTo>
                    <a:lnTo>
                      <a:pt x="48" y="258"/>
                    </a:lnTo>
                    <a:lnTo>
                      <a:pt x="74" y="285"/>
                    </a:lnTo>
                    <a:lnTo>
                      <a:pt x="115" y="312"/>
                    </a:lnTo>
                    <a:lnTo>
                      <a:pt x="237" y="373"/>
                    </a:lnTo>
                    <a:lnTo>
                      <a:pt x="379" y="435"/>
                    </a:lnTo>
                    <a:lnTo>
                      <a:pt x="542" y="495"/>
                    </a:lnTo>
                    <a:lnTo>
                      <a:pt x="697" y="550"/>
                    </a:lnTo>
                    <a:lnTo>
                      <a:pt x="833" y="597"/>
                    </a:lnTo>
                    <a:lnTo>
                      <a:pt x="942" y="624"/>
                    </a:lnTo>
                    <a:lnTo>
                      <a:pt x="996" y="631"/>
                    </a:lnTo>
                    <a:lnTo>
                      <a:pt x="1016" y="617"/>
                    </a:lnTo>
                    <a:lnTo>
                      <a:pt x="1050" y="583"/>
                    </a:lnTo>
                    <a:lnTo>
                      <a:pt x="1118" y="482"/>
                    </a:lnTo>
                    <a:lnTo>
                      <a:pt x="1165" y="387"/>
                    </a:lnTo>
                    <a:lnTo>
                      <a:pt x="1192" y="346"/>
                    </a:lnTo>
                    <a:lnTo>
                      <a:pt x="1057" y="353"/>
                    </a:lnTo>
                    <a:lnTo>
                      <a:pt x="922" y="353"/>
                    </a:lnTo>
                    <a:lnTo>
                      <a:pt x="840" y="353"/>
                    </a:lnTo>
                    <a:lnTo>
                      <a:pt x="759" y="346"/>
                    </a:lnTo>
                    <a:lnTo>
                      <a:pt x="678" y="332"/>
                    </a:lnTo>
                    <a:lnTo>
                      <a:pt x="603" y="312"/>
                    </a:lnTo>
                    <a:lnTo>
                      <a:pt x="528" y="285"/>
                    </a:lnTo>
                    <a:lnTo>
                      <a:pt x="460" y="252"/>
                    </a:lnTo>
                    <a:lnTo>
                      <a:pt x="400" y="211"/>
                    </a:lnTo>
                    <a:lnTo>
                      <a:pt x="379" y="184"/>
                    </a:lnTo>
                    <a:lnTo>
                      <a:pt x="359" y="157"/>
                    </a:lnTo>
                    <a:lnTo>
                      <a:pt x="339" y="129"/>
                    </a:lnTo>
                    <a:lnTo>
                      <a:pt x="326" y="95"/>
                    </a:lnTo>
                    <a:lnTo>
                      <a:pt x="318" y="62"/>
                    </a:lnTo>
                    <a:lnTo>
                      <a:pt x="318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5" name="Freeform 525"/>
              <p:cNvSpPr>
                <a:spLocks/>
              </p:cNvSpPr>
              <p:nvPr/>
            </p:nvSpPr>
            <p:spPr bwMode="auto">
              <a:xfrm>
                <a:off x="1325" y="2939"/>
                <a:ext cx="36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5" y="13"/>
                  </a:cxn>
                  <a:cxn ang="0">
                    <a:pos x="109" y="47"/>
                  </a:cxn>
                  <a:cxn ang="0">
                    <a:pos x="150" y="122"/>
                  </a:cxn>
                  <a:cxn ang="0">
                    <a:pos x="183" y="163"/>
                  </a:cxn>
                  <a:cxn ang="0">
                    <a:pos x="224" y="210"/>
                  </a:cxn>
                  <a:cxn ang="0">
                    <a:pos x="272" y="251"/>
                  </a:cxn>
                  <a:cxn ang="0">
                    <a:pos x="332" y="284"/>
                  </a:cxn>
                  <a:cxn ang="0">
                    <a:pos x="379" y="311"/>
                  </a:cxn>
                  <a:cxn ang="0">
                    <a:pos x="400" y="325"/>
                  </a:cxn>
                  <a:cxn ang="0">
                    <a:pos x="393" y="332"/>
                  </a:cxn>
                  <a:cxn ang="0">
                    <a:pos x="373" y="325"/>
                  </a:cxn>
                  <a:cxn ang="0">
                    <a:pos x="299" y="311"/>
                  </a:cxn>
                  <a:cxn ang="0">
                    <a:pos x="231" y="291"/>
                  </a:cxn>
                  <a:cxn ang="0">
                    <a:pos x="170" y="270"/>
                  </a:cxn>
                  <a:cxn ang="0">
                    <a:pos x="136" y="251"/>
                  </a:cxn>
                  <a:cxn ang="0">
                    <a:pos x="102" y="223"/>
                  </a:cxn>
                  <a:cxn ang="0">
                    <a:pos x="61" y="190"/>
                  </a:cxn>
                  <a:cxn ang="0">
                    <a:pos x="34" y="142"/>
                  </a:cxn>
                  <a:cxn ang="0">
                    <a:pos x="8" y="81"/>
                  </a:cxn>
                  <a:cxn ang="0">
                    <a:pos x="0" y="0"/>
                  </a:cxn>
                </a:cxnLst>
                <a:rect l="0" t="0" r="r" b="b"/>
                <a:pathLst>
                  <a:path w="400" h="332">
                    <a:moveTo>
                      <a:pt x="0" y="0"/>
                    </a:moveTo>
                    <a:lnTo>
                      <a:pt x="95" y="13"/>
                    </a:lnTo>
                    <a:lnTo>
                      <a:pt x="109" y="47"/>
                    </a:lnTo>
                    <a:lnTo>
                      <a:pt x="150" y="122"/>
                    </a:lnTo>
                    <a:lnTo>
                      <a:pt x="183" y="163"/>
                    </a:lnTo>
                    <a:lnTo>
                      <a:pt x="224" y="210"/>
                    </a:lnTo>
                    <a:lnTo>
                      <a:pt x="272" y="251"/>
                    </a:lnTo>
                    <a:lnTo>
                      <a:pt x="332" y="284"/>
                    </a:lnTo>
                    <a:lnTo>
                      <a:pt x="379" y="311"/>
                    </a:lnTo>
                    <a:lnTo>
                      <a:pt x="400" y="325"/>
                    </a:lnTo>
                    <a:lnTo>
                      <a:pt x="393" y="332"/>
                    </a:lnTo>
                    <a:lnTo>
                      <a:pt x="373" y="325"/>
                    </a:lnTo>
                    <a:lnTo>
                      <a:pt x="299" y="311"/>
                    </a:lnTo>
                    <a:lnTo>
                      <a:pt x="231" y="291"/>
                    </a:lnTo>
                    <a:lnTo>
                      <a:pt x="170" y="270"/>
                    </a:lnTo>
                    <a:lnTo>
                      <a:pt x="136" y="251"/>
                    </a:lnTo>
                    <a:lnTo>
                      <a:pt x="102" y="223"/>
                    </a:lnTo>
                    <a:lnTo>
                      <a:pt x="61" y="190"/>
                    </a:lnTo>
                    <a:lnTo>
                      <a:pt x="34" y="142"/>
                    </a:lnTo>
                    <a:lnTo>
                      <a:pt x="8" y="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6" name="Freeform 526"/>
              <p:cNvSpPr>
                <a:spLocks/>
              </p:cNvSpPr>
              <p:nvPr/>
            </p:nvSpPr>
            <p:spPr bwMode="auto">
              <a:xfrm>
                <a:off x="1335" y="2940"/>
                <a:ext cx="9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22"/>
                  </a:cxn>
                  <a:cxn ang="0">
                    <a:pos x="14" y="211"/>
                  </a:cxn>
                  <a:cxn ang="0">
                    <a:pos x="6" y="258"/>
                  </a:cxn>
                  <a:cxn ang="0">
                    <a:pos x="14" y="264"/>
                  </a:cxn>
                  <a:cxn ang="0">
                    <a:pos x="20" y="278"/>
                  </a:cxn>
                  <a:cxn ang="0">
                    <a:pos x="54" y="292"/>
                  </a:cxn>
                  <a:cxn ang="0">
                    <a:pos x="101" y="305"/>
                  </a:cxn>
                  <a:cxn ang="0">
                    <a:pos x="88" y="170"/>
                  </a:cxn>
                  <a:cxn ang="0">
                    <a:pos x="81" y="68"/>
                  </a:cxn>
                  <a:cxn ang="0">
                    <a:pos x="61" y="0"/>
                  </a:cxn>
                  <a:cxn ang="0">
                    <a:pos x="0" y="0"/>
                  </a:cxn>
                </a:cxnLst>
                <a:rect l="0" t="0" r="r" b="b"/>
                <a:pathLst>
                  <a:path w="101" h="305">
                    <a:moveTo>
                      <a:pt x="0" y="0"/>
                    </a:moveTo>
                    <a:lnTo>
                      <a:pt x="6" y="122"/>
                    </a:lnTo>
                    <a:lnTo>
                      <a:pt x="14" y="211"/>
                    </a:lnTo>
                    <a:lnTo>
                      <a:pt x="6" y="258"/>
                    </a:lnTo>
                    <a:lnTo>
                      <a:pt x="14" y="264"/>
                    </a:lnTo>
                    <a:lnTo>
                      <a:pt x="20" y="278"/>
                    </a:lnTo>
                    <a:lnTo>
                      <a:pt x="54" y="292"/>
                    </a:lnTo>
                    <a:lnTo>
                      <a:pt x="101" y="305"/>
                    </a:lnTo>
                    <a:lnTo>
                      <a:pt x="88" y="170"/>
                    </a:lnTo>
                    <a:lnTo>
                      <a:pt x="81" y="68"/>
                    </a:lnTo>
                    <a:lnTo>
                      <a:pt x="6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7" name="Freeform 527"/>
              <p:cNvSpPr>
                <a:spLocks/>
              </p:cNvSpPr>
              <p:nvPr/>
            </p:nvSpPr>
            <p:spPr bwMode="auto">
              <a:xfrm>
                <a:off x="1473" y="3018"/>
                <a:ext cx="114" cy="33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41" y="35"/>
                  </a:cxn>
                  <a:cxn ang="0">
                    <a:pos x="14" y="68"/>
                  </a:cxn>
                  <a:cxn ang="0">
                    <a:pos x="0" y="95"/>
                  </a:cxn>
                  <a:cxn ang="0">
                    <a:pos x="0" y="116"/>
                  </a:cxn>
                  <a:cxn ang="0">
                    <a:pos x="0" y="143"/>
                  </a:cxn>
                  <a:cxn ang="0">
                    <a:pos x="7" y="184"/>
                  </a:cxn>
                  <a:cxn ang="0">
                    <a:pos x="27" y="231"/>
                  </a:cxn>
                  <a:cxn ang="0">
                    <a:pos x="47" y="272"/>
                  </a:cxn>
                  <a:cxn ang="0">
                    <a:pos x="88" y="313"/>
                  </a:cxn>
                  <a:cxn ang="0">
                    <a:pos x="115" y="326"/>
                  </a:cxn>
                  <a:cxn ang="0">
                    <a:pos x="142" y="340"/>
                  </a:cxn>
                  <a:cxn ang="0">
                    <a:pos x="169" y="353"/>
                  </a:cxn>
                  <a:cxn ang="0">
                    <a:pos x="210" y="360"/>
                  </a:cxn>
                  <a:cxn ang="0">
                    <a:pos x="311" y="360"/>
                  </a:cxn>
                  <a:cxn ang="0">
                    <a:pos x="447" y="353"/>
                  </a:cxn>
                  <a:cxn ang="0">
                    <a:pos x="610" y="340"/>
                  </a:cxn>
                  <a:cxn ang="0">
                    <a:pos x="779" y="319"/>
                  </a:cxn>
                  <a:cxn ang="0">
                    <a:pos x="942" y="292"/>
                  </a:cxn>
                  <a:cxn ang="0">
                    <a:pos x="1084" y="265"/>
                  </a:cxn>
                  <a:cxn ang="0">
                    <a:pos x="1179" y="245"/>
                  </a:cxn>
                  <a:cxn ang="0">
                    <a:pos x="1206" y="231"/>
                  </a:cxn>
                  <a:cxn ang="0">
                    <a:pos x="1220" y="217"/>
                  </a:cxn>
                  <a:cxn ang="0">
                    <a:pos x="1233" y="177"/>
                  </a:cxn>
                  <a:cxn ang="0">
                    <a:pos x="1240" y="143"/>
                  </a:cxn>
                  <a:cxn ang="0">
                    <a:pos x="1247" y="116"/>
                  </a:cxn>
                  <a:cxn ang="0">
                    <a:pos x="1077" y="157"/>
                  </a:cxn>
                  <a:cxn ang="0">
                    <a:pos x="901" y="190"/>
                  </a:cxn>
                  <a:cxn ang="0">
                    <a:pos x="799" y="204"/>
                  </a:cxn>
                  <a:cxn ang="0">
                    <a:pos x="698" y="217"/>
                  </a:cxn>
                  <a:cxn ang="0">
                    <a:pos x="589" y="225"/>
                  </a:cxn>
                  <a:cxn ang="0">
                    <a:pos x="488" y="225"/>
                  </a:cxn>
                  <a:cxn ang="0">
                    <a:pos x="387" y="217"/>
                  </a:cxn>
                  <a:cxn ang="0">
                    <a:pos x="298" y="198"/>
                  </a:cxn>
                  <a:cxn ang="0">
                    <a:pos x="216" y="170"/>
                  </a:cxn>
                  <a:cxn ang="0">
                    <a:pos x="183" y="150"/>
                  </a:cxn>
                  <a:cxn ang="0">
                    <a:pos x="156" y="130"/>
                  </a:cxn>
                  <a:cxn ang="0">
                    <a:pos x="129" y="103"/>
                  </a:cxn>
                  <a:cxn ang="0">
                    <a:pos x="109" y="75"/>
                  </a:cxn>
                  <a:cxn ang="0">
                    <a:pos x="95" y="41"/>
                  </a:cxn>
                  <a:cxn ang="0">
                    <a:pos x="82" y="0"/>
                  </a:cxn>
                </a:cxnLst>
                <a:rect l="0" t="0" r="r" b="b"/>
                <a:pathLst>
                  <a:path w="1247" h="360">
                    <a:moveTo>
                      <a:pt x="82" y="0"/>
                    </a:moveTo>
                    <a:lnTo>
                      <a:pt x="41" y="35"/>
                    </a:lnTo>
                    <a:lnTo>
                      <a:pt x="14" y="68"/>
                    </a:lnTo>
                    <a:lnTo>
                      <a:pt x="0" y="95"/>
                    </a:lnTo>
                    <a:lnTo>
                      <a:pt x="0" y="116"/>
                    </a:lnTo>
                    <a:lnTo>
                      <a:pt x="0" y="143"/>
                    </a:lnTo>
                    <a:lnTo>
                      <a:pt x="7" y="184"/>
                    </a:lnTo>
                    <a:lnTo>
                      <a:pt x="27" y="231"/>
                    </a:lnTo>
                    <a:lnTo>
                      <a:pt x="47" y="272"/>
                    </a:lnTo>
                    <a:lnTo>
                      <a:pt x="88" y="313"/>
                    </a:lnTo>
                    <a:lnTo>
                      <a:pt x="115" y="326"/>
                    </a:lnTo>
                    <a:lnTo>
                      <a:pt x="142" y="340"/>
                    </a:lnTo>
                    <a:lnTo>
                      <a:pt x="169" y="353"/>
                    </a:lnTo>
                    <a:lnTo>
                      <a:pt x="210" y="360"/>
                    </a:lnTo>
                    <a:lnTo>
                      <a:pt x="311" y="360"/>
                    </a:lnTo>
                    <a:lnTo>
                      <a:pt x="447" y="353"/>
                    </a:lnTo>
                    <a:lnTo>
                      <a:pt x="610" y="340"/>
                    </a:lnTo>
                    <a:lnTo>
                      <a:pt x="779" y="319"/>
                    </a:lnTo>
                    <a:lnTo>
                      <a:pt x="942" y="292"/>
                    </a:lnTo>
                    <a:lnTo>
                      <a:pt x="1084" y="265"/>
                    </a:lnTo>
                    <a:lnTo>
                      <a:pt x="1179" y="245"/>
                    </a:lnTo>
                    <a:lnTo>
                      <a:pt x="1206" y="231"/>
                    </a:lnTo>
                    <a:lnTo>
                      <a:pt x="1220" y="217"/>
                    </a:lnTo>
                    <a:lnTo>
                      <a:pt x="1233" y="177"/>
                    </a:lnTo>
                    <a:lnTo>
                      <a:pt x="1240" y="143"/>
                    </a:lnTo>
                    <a:lnTo>
                      <a:pt x="1247" y="116"/>
                    </a:lnTo>
                    <a:lnTo>
                      <a:pt x="1077" y="157"/>
                    </a:lnTo>
                    <a:lnTo>
                      <a:pt x="901" y="190"/>
                    </a:lnTo>
                    <a:lnTo>
                      <a:pt x="799" y="204"/>
                    </a:lnTo>
                    <a:lnTo>
                      <a:pt x="698" y="217"/>
                    </a:lnTo>
                    <a:lnTo>
                      <a:pt x="589" y="225"/>
                    </a:lnTo>
                    <a:lnTo>
                      <a:pt x="488" y="225"/>
                    </a:lnTo>
                    <a:lnTo>
                      <a:pt x="387" y="217"/>
                    </a:lnTo>
                    <a:lnTo>
                      <a:pt x="298" y="198"/>
                    </a:lnTo>
                    <a:lnTo>
                      <a:pt x="216" y="170"/>
                    </a:lnTo>
                    <a:lnTo>
                      <a:pt x="183" y="150"/>
                    </a:lnTo>
                    <a:lnTo>
                      <a:pt x="156" y="130"/>
                    </a:lnTo>
                    <a:lnTo>
                      <a:pt x="129" y="103"/>
                    </a:lnTo>
                    <a:lnTo>
                      <a:pt x="109" y="75"/>
                    </a:lnTo>
                    <a:lnTo>
                      <a:pt x="95" y="4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A7A9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8" name="Freeform 528"/>
              <p:cNvSpPr>
                <a:spLocks/>
              </p:cNvSpPr>
              <p:nvPr/>
            </p:nvSpPr>
            <p:spPr bwMode="auto">
              <a:xfrm>
                <a:off x="1506" y="2969"/>
                <a:ext cx="85" cy="56"/>
              </a:xfrm>
              <a:custGeom>
                <a:avLst/>
                <a:gdLst/>
                <a:ahLst/>
                <a:cxnLst>
                  <a:cxn ang="0">
                    <a:pos x="514" y="0"/>
                  </a:cxn>
                  <a:cxn ang="0">
                    <a:pos x="508" y="27"/>
                  </a:cxn>
                  <a:cxn ang="0">
                    <a:pos x="487" y="82"/>
                  </a:cxn>
                  <a:cxn ang="0">
                    <a:pos x="474" y="109"/>
                  </a:cxn>
                  <a:cxn ang="0">
                    <a:pos x="454" y="142"/>
                  </a:cxn>
                  <a:cxn ang="0">
                    <a:pos x="433" y="169"/>
                  </a:cxn>
                  <a:cxn ang="0">
                    <a:pos x="406" y="190"/>
                  </a:cxn>
                  <a:cxn ang="0">
                    <a:pos x="176" y="325"/>
                  </a:cxn>
                  <a:cxn ang="0">
                    <a:pos x="0" y="427"/>
                  </a:cxn>
                  <a:cxn ang="0">
                    <a:pos x="7" y="455"/>
                  </a:cxn>
                  <a:cxn ang="0">
                    <a:pos x="21" y="482"/>
                  </a:cxn>
                  <a:cxn ang="0">
                    <a:pos x="34" y="508"/>
                  </a:cxn>
                  <a:cxn ang="0">
                    <a:pos x="60" y="542"/>
                  </a:cxn>
                  <a:cxn ang="0">
                    <a:pos x="95" y="570"/>
                  </a:cxn>
                  <a:cxn ang="0">
                    <a:pos x="142" y="597"/>
                  </a:cxn>
                  <a:cxn ang="0">
                    <a:pos x="196" y="617"/>
                  </a:cxn>
                  <a:cxn ang="0">
                    <a:pos x="230" y="617"/>
                  </a:cxn>
                  <a:cxn ang="0">
                    <a:pos x="277" y="617"/>
                  </a:cxn>
                  <a:cxn ang="0">
                    <a:pos x="372" y="603"/>
                  </a:cxn>
                  <a:cxn ang="0">
                    <a:pos x="487" y="583"/>
                  </a:cxn>
                  <a:cxn ang="0">
                    <a:pos x="603" y="549"/>
                  </a:cxn>
                  <a:cxn ang="0">
                    <a:pos x="711" y="508"/>
                  </a:cxn>
                  <a:cxn ang="0">
                    <a:pos x="800" y="475"/>
                  </a:cxn>
                  <a:cxn ang="0">
                    <a:pos x="860" y="441"/>
                  </a:cxn>
                  <a:cxn ang="0">
                    <a:pos x="881" y="427"/>
                  </a:cxn>
                  <a:cxn ang="0">
                    <a:pos x="887" y="414"/>
                  </a:cxn>
                  <a:cxn ang="0">
                    <a:pos x="901" y="339"/>
                  </a:cxn>
                  <a:cxn ang="0">
                    <a:pos x="914" y="237"/>
                  </a:cxn>
                  <a:cxn ang="0">
                    <a:pos x="928" y="101"/>
                  </a:cxn>
                  <a:cxn ang="0">
                    <a:pos x="514" y="0"/>
                  </a:cxn>
                </a:cxnLst>
                <a:rect l="0" t="0" r="r" b="b"/>
                <a:pathLst>
                  <a:path w="928" h="617">
                    <a:moveTo>
                      <a:pt x="514" y="0"/>
                    </a:moveTo>
                    <a:lnTo>
                      <a:pt x="508" y="27"/>
                    </a:lnTo>
                    <a:lnTo>
                      <a:pt x="487" y="82"/>
                    </a:lnTo>
                    <a:lnTo>
                      <a:pt x="474" y="109"/>
                    </a:lnTo>
                    <a:lnTo>
                      <a:pt x="454" y="142"/>
                    </a:lnTo>
                    <a:lnTo>
                      <a:pt x="433" y="169"/>
                    </a:lnTo>
                    <a:lnTo>
                      <a:pt x="406" y="190"/>
                    </a:lnTo>
                    <a:lnTo>
                      <a:pt x="176" y="325"/>
                    </a:lnTo>
                    <a:lnTo>
                      <a:pt x="0" y="427"/>
                    </a:lnTo>
                    <a:lnTo>
                      <a:pt x="7" y="455"/>
                    </a:lnTo>
                    <a:lnTo>
                      <a:pt x="21" y="482"/>
                    </a:lnTo>
                    <a:lnTo>
                      <a:pt x="34" y="508"/>
                    </a:lnTo>
                    <a:lnTo>
                      <a:pt x="60" y="542"/>
                    </a:lnTo>
                    <a:lnTo>
                      <a:pt x="95" y="570"/>
                    </a:lnTo>
                    <a:lnTo>
                      <a:pt x="142" y="597"/>
                    </a:lnTo>
                    <a:lnTo>
                      <a:pt x="196" y="617"/>
                    </a:lnTo>
                    <a:lnTo>
                      <a:pt x="230" y="617"/>
                    </a:lnTo>
                    <a:lnTo>
                      <a:pt x="277" y="617"/>
                    </a:lnTo>
                    <a:lnTo>
                      <a:pt x="372" y="603"/>
                    </a:lnTo>
                    <a:lnTo>
                      <a:pt x="487" y="583"/>
                    </a:lnTo>
                    <a:lnTo>
                      <a:pt x="603" y="549"/>
                    </a:lnTo>
                    <a:lnTo>
                      <a:pt x="711" y="508"/>
                    </a:lnTo>
                    <a:lnTo>
                      <a:pt x="800" y="475"/>
                    </a:lnTo>
                    <a:lnTo>
                      <a:pt x="860" y="441"/>
                    </a:lnTo>
                    <a:lnTo>
                      <a:pt x="881" y="427"/>
                    </a:lnTo>
                    <a:lnTo>
                      <a:pt x="887" y="414"/>
                    </a:lnTo>
                    <a:lnTo>
                      <a:pt x="901" y="339"/>
                    </a:lnTo>
                    <a:lnTo>
                      <a:pt x="914" y="237"/>
                    </a:lnTo>
                    <a:lnTo>
                      <a:pt x="928" y="101"/>
                    </a:lnTo>
                    <a:lnTo>
                      <a:pt x="514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9" name="Freeform 529"/>
              <p:cNvSpPr>
                <a:spLocks/>
              </p:cNvSpPr>
              <p:nvPr/>
            </p:nvSpPr>
            <p:spPr bwMode="auto">
              <a:xfrm>
                <a:off x="1479" y="3001"/>
                <a:ext cx="110" cy="41"/>
              </a:xfrm>
              <a:custGeom>
                <a:avLst/>
                <a:gdLst/>
                <a:ahLst/>
                <a:cxnLst>
                  <a:cxn ang="0">
                    <a:pos x="251" y="101"/>
                  </a:cxn>
                  <a:cxn ang="0">
                    <a:pos x="14" y="189"/>
                  </a:cxn>
                  <a:cxn ang="0">
                    <a:pos x="6" y="216"/>
                  </a:cxn>
                  <a:cxn ang="0">
                    <a:pos x="0" y="251"/>
                  </a:cxn>
                  <a:cxn ang="0">
                    <a:pos x="0" y="292"/>
                  </a:cxn>
                  <a:cxn ang="0">
                    <a:pos x="6" y="332"/>
                  </a:cxn>
                  <a:cxn ang="0">
                    <a:pos x="27" y="366"/>
                  </a:cxn>
                  <a:cxn ang="0">
                    <a:pos x="41" y="387"/>
                  </a:cxn>
                  <a:cxn ang="0">
                    <a:pos x="61" y="406"/>
                  </a:cxn>
                  <a:cxn ang="0">
                    <a:pos x="81" y="420"/>
                  </a:cxn>
                  <a:cxn ang="0">
                    <a:pos x="108" y="434"/>
                  </a:cxn>
                  <a:cxn ang="0">
                    <a:pos x="148" y="447"/>
                  </a:cxn>
                  <a:cxn ang="0">
                    <a:pos x="196" y="454"/>
                  </a:cxn>
                  <a:cxn ang="0">
                    <a:pos x="332" y="454"/>
                  </a:cxn>
                  <a:cxn ang="0">
                    <a:pos x="494" y="447"/>
                  </a:cxn>
                  <a:cxn ang="0">
                    <a:pos x="670" y="434"/>
                  </a:cxn>
                  <a:cxn ang="0">
                    <a:pos x="840" y="406"/>
                  </a:cxn>
                  <a:cxn ang="0">
                    <a:pos x="989" y="387"/>
                  </a:cxn>
                  <a:cxn ang="0">
                    <a:pos x="1098" y="366"/>
                  </a:cxn>
                  <a:cxn ang="0">
                    <a:pos x="1152" y="346"/>
                  </a:cxn>
                  <a:cxn ang="0">
                    <a:pos x="1165" y="319"/>
                  </a:cxn>
                  <a:cxn ang="0">
                    <a:pos x="1179" y="278"/>
                  </a:cxn>
                  <a:cxn ang="0">
                    <a:pos x="1193" y="156"/>
                  </a:cxn>
                  <a:cxn ang="0">
                    <a:pos x="1199" y="47"/>
                  </a:cxn>
                  <a:cxn ang="0">
                    <a:pos x="1206" y="0"/>
                  </a:cxn>
                  <a:cxn ang="0">
                    <a:pos x="1084" y="68"/>
                  </a:cxn>
                  <a:cxn ang="0">
                    <a:pos x="954" y="129"/>
                  </a:cxn>
                  <a:cxn ang="0">
                    <a:pos x="880" y="162"/>
                  </a:cxn>
                  <a:cxn ang="0">
                    <a:pos x="806" y="189"/>
                  </a:cxn>
                  <a:cxn ang="0">
                    <a:pos x="725" y="216"/>
                  </a:cxn>
                  <a:cxn ang="0">
                    <a:pos x="643" y="230"/>
                  </a:cxn>
                  <a:cxn ang="0">
                    <a:pos x="562" y="243"/>
                  </a:cxn>
                  <a:cxn ang="0">
                    <a:pos x="488" y="243"/>
                  </a:cxn>
                  <a:cxn ang="0">
                    <a:pos x="413" y="230"/>
                  </a:cxn>
                  <a:cxn ang="0">
                    <a:pos x="379" y="216"/>
                  </a:cxn>
                  <a:cxn ang="0">
                    <a:pos x="352" y="203"/>
                  </a:cxn>
                  <a:cxn ang="0">
                    <a:pos x="319" y="183"/>
                  </a:cxn>
                  <a:cxn ang="0">
                    <a:pos x="298" y="162"/>
                  </a:cxn>
                  <a:cxn ang="0">
                    <a:pos x="271" y="129"/>
                  </a:cxn>
                  <a:cxn ang="0">
                    <a:pos x="251" y="101"/>
                  </a:cxn>
                </a:cxnLst>
                <a:rect l="0" t="0" r="r" b="b"/>
                <a:pathLst>
                  <a:path w="1206" h="454">
                    <a:moveTo>
                      <a:pt x="251" y="101"/>
                    </a:moveTo>
                    <a:lnTo>
                      <a:pt x="14" y="189"/>
                    </a:lnTo>
                    <a:lnTo>
                      <a:pt x="6" y="216"/>
                    </a:lnTo>
                    <a:lnTo>
                      <a:pt x="0" y="251"/>
                    </a:lnTo>
                    <a:lnTo>
                      <a:pt x="0" y="292"/>
                    </a:lnTo>
                    <a:lnTo>
                      <a:pt x="6" y="332"/>
                    </a:lnTo>
                    <a:lnTo>
                      <a:pt x="27" y="366"/>
                    </a:lnTo>
                    <a:lnTo>
                      <a:pt x="41" y="387"/>
                    </a:lnTo>
                    <a:lnTo>
                      <a:pt x="61" y="406"/>
                    </a:lnTo>
                    <a:lnTo>
                      <a:pt x="81" y="420"/>
                    </a:lnTo>
                    <a:lnTo>
                      <a:pt x="108" y="434"/>
                    </a:lnTo>
                    <a:lnTo>
                      <a:pt x="148" y="447"/>
                    </a:lnTo>
                    <a:lnTo>
                      <a:pt x="196" y="454"/>
                    </a:lnTo>
                    <a:lnTo>
                      <a:pt x="332" y="454"/>
                    </a:lnTo>
                    <a:lnTo>
                      <a:pt x="494" y="447"/>
                    </a:lnTo>
                    <a:lnTo>
                      <a:pt x="670" y="434"/>
                    </a:lnTo>
                    <a:lnTo>
                      <a:pt x="840" y="406"/>
                    </a:lnTo>
                    <a:lnTo>
                      <a:pt x="989" y="387"/>
                    </a:lnTo>
                    <a:lnTo>
                      <a:pt x="1098" y="366"/>
                    </a:lnTo>
                    <a:lnTo>
                      <a:pt x="1152" y="346"/>
                    </a:lnTo>
                    <a:lnTo>
                      <a:pt x="1165" y="319"/>
                    </a:lnTo>
                    <a:lnTo>
                      <a:pt x="1179" y="278"/>
                    </a:lnTo>
                    <a:lnTo>
                      <a:pt x="1193" y="156"/>
                    </a:lnTo>
                    <a:lnTo>
                      <a:pt x="1199" y="47"/>
                    </a:lnTo>
                    <a:lnTo>
                      <a:pt x="1206" y="0"/>
                    </a:lnTo>
                    <a:lnTo>
                      <a:pt x="1084" y="68"/>
                    </a:lnTo>
                    <a:lnTo>
                      <a:pt x="954" y="129"/>
                    </a:lnTo>
                    <a:lnTo>
                      <a:pt x="880" y="162"/>
                    </a:lnTo>
                    <a:lnTo>
                      <a:pt x="806" y="189"/>
                    </a:lnTo>
                    <a:lnTo>
                      <a:pt x="725" y="216"/>
                    </a:lnTo>
                    <a:lnTo>
                      <a:pt x="643" y="230"/>
                    </a:lnTo>
                    <a:lnTo>
                      <a:pt x="562" y="243"/>
                    </a:lnTo>
                    <a:lnTo>
                      <a:pt x="488" y="243"/>
                    </a:lnTo>
                    <a:lnTo>
                      <a:pt x="413" y="230"/>
                    </a:lnTo>
                    <a:lnTo>
                      <a:pt x="379" y="216"/>
                    </a:lnTo>
                    <a:lnTo>
                      <a:pt x="352" y="203"/>
                    </a:lnTo>
                    <a:lnTo>
                      <a:pt x="319" y="183"/>
                    </a:lnTo>
                    <a:lnTo>
                      <a:pt x="298" y="162"/>
                    </a:lnTo>
                    <a:lnTo>
                      <a:pt x="271" y="129"/>
                    </a:lnTo>
                    <a:lnTo>
                      <a:pt x="251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0" name="Freeform 530"/>
              <p:cNvSpPr>
                <a:spLocks/>
              </p:cNvSpPr>
              <p:nvPr/>
            </p:nvSpPr>
            <p:spPr bwMode="auto">
              <a:xfrm>
                <a:off x="1502" y="3006"/>
                <a:ext cx="47" cy="19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95" y="0"/>
                  </a:cxn>
                  <a:cxn ang="0">
                    <a:pos x="121" y="27"/>
                  </a:cxn>
                  <a:cxn ang="0">
                    <a:pos x="196" y="75"/>
                  </a:cxn>
                  <a:cxn ang="0">
                    <a:pos x="243" y="101"/>
                  </a:cxn>
                  <a:cxn ang="0">
                    <a:pos x="305" y="122"/>
                  </a:cxn>
                  <a:cxn ang="0">
                    <a:pos x="365" y="142"/>
                  </a:cxn>
                  <a:cxn ang="0">
                    <a:pos x="439" y="142"/>
                  </a:cxn>
                  <a:cxn ang="0">
                    <a:pos x="494" y="142"/>
                  </a:cxn>
                  <a:cxn ang="0">
                    <a:pos x="514" y="149"/>
                  </a:cxn>
                  <a:cxn ang="0">
                    <a:pos x="514" y="155"/>
                  </a:cxn>
                  <a:cxn ang="0">
                    <a:pos x="507" y="155"/>
                  </a:cxn>
                  <a:cxn ang="0">
                    <a:pos x="487" y="163"/>
                  </a:cxn>
                  <a:cxn ang="0">
                    <a:pos x="412" y="182"/>
                  </a:cxn>
                  <a:cxn ang="0">
                    <a:pos x="345" y="196"/>
                  </a:cxn>
                  <a:cxn ang="0">
                    <a:pos x="284" y="203"/>
                  </a:cxn>
                  <a:cxn ang="0">
                    <a:pos x="237" y="203"/>
                  </a:cxn>
                  <a:cxn ang="0">
                    <a:pos x="196" y="196"/>
                  </a:cxn>
                  <a:cxn ang="0">
                    <a:pos x="148" y="182"/>
                  </a:cxn>
                  <a:cxn ang="0">
                    <a:pos x="95" y="149"/>
                  </a:cxn>
                  <a:cxn ang="0">
                    <a:pos x="47" y="101"/>
                  </a:cxn>
                  <a:cxn ang="0">
                    <a:pos x="0" y="40"/>
                  </a:cxn>
                </a:cxnLst>
                <a:rect l="0" t="0" r="r" b="b"/>
                <a:pathLst>
                  <a:path w="514" h="203">
                    <a:moveTo>
                      <a:pt x="0" y="40"/>
                    </a:moveTo>
                    <a:lnTo>
                      <a:pt x="95" y="0"/>
                    </a:lnTo>
                    <a:lnTo>
                      <a:pt x="121" y="27"/>
                    </a:lnTo>
                    <a:lnTo>
                      <a:pt x="196" y="75"/>
                    </a:lnTo>
                    <a:lnTo>
                      <a:pt x="243" y="101"/>
                    </a:lnTo>
                    <a:lnTo>
                      <a:pt x="305" y="122"/>
                    </a:lnTo>
                    <a:lnTo>
                      <a:pt x="365" y="142"/>
                    </a:lnTo>
                    <a:lnTo>
                      <a:pt x="439" y="142"/>
                    </a:lnTo>
                    <a:lnTo>
                      <a:pt x="494" y="142"/>
                    </a:lnTo>
                    <a:lnTo>
                      <a:pt x="514" y="149"/>
                    </a:lnTo>
                    <a:lnTo>
                      <a:pt x="514" y="155"/>
                    </a:lnTo>
                    <a:lnTo>
                      <a:pt x="507" y="155"/>
                    </a:lnTo>
                    <a:lnTo>
                      <a:pt x="487" y="163"/>
                    </a:lnTo>
                    <a:lnTo>
                      <a:pt x="412" y="182"/>
                    </a:lnTo>
                    <a:lnTo>
                      <a:pt x="345" y="196"/>
                    </a:lnTo>
                    <a:lnTo>
                      <a:pt x="284" y="203"/>
                    </a:lnTo>
                    <a:lnTo>
                      <a:pt x="237" y="203"/>
                    </a:lnTo>
                    <a:lnTo>
                      <a:pt x="196" y="196"/>
                    </a:lnTo>
                    <a:lnTo>
                      <a:pt x="148" y="182"/>
                    </a:lnTo>
                    <a:lnTo>
                      <a:pt x="95" y="149"/>
                    </a:lnTo>
                    <a:lnTo>
                      <a:pt x="47" y="101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1" name="Freeform 531"/>
              <p:cNvSpPr>
                <a:spLocks/>
              </p:cNvSpPr>
              <p:nvPr/>
            </p:nvSpPr>
            <p:spPr bwMode="auto">
              <a:xfrm>
                <a:off x="1512" y="3003"/>
                <a:ext cx="21" cy="2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2" y="142"/>
                  </a:cxn>
                  <a:cxn ang="0">
                    <a:pos x="103" y="217"/>
                  </a:cxn>
                  <a:cxn ang="0">
                    <a:pos x="122" y="264"/>
                  </a:cxn>
                  <a:cxn ang="0">
                    <a:pos x="130" y="272"/>
                  </a:cxn>
                  <a:cxn ang="0">
                    <a:pos x="136" y="278"/>
                  </a:cxn>
                  <a:cxn ang="0">
                    <a:pos x="177" y="272"/>
                  </a:cxn>
                  <a:cxn ang="0">
                    <a:pos x="231" y="264"/>
                  </a:cxn>
                  <a:cxn ang="0">
                    <a:pos x="157" y="149"/>
                  </a:cxn>
                  <a:cxn ang="0">
                    <a:pos x="103" y="54"/>
                  </a:cxn>
                  <a:cxn ang="0">
                    <a:pos x="55" y="0"/>
                  </a:cxn>
                  <a:cxn ang="0">
                    <a:pos x="0" y="34"/>
                  </a:cxn>
                </a:cxnLst>
                <a:rect l="0" t="0" r="r" b="b"/>
                <a:pathLst>
                  <a:path w="231" h="278">
                    <a:moveTo>
                      <a:pt x="0" y="34"/>
                    </a:moveTo>
                    <a:lnTo>
                      <a:pt x="62" y="142"/>
                    </a:lnTo>
                    <a:lnTo>
                      <a:pt x="103" y="217"/>
                    </a:lnTo>
                    <a:lnTo>
                      <a:pt x="122" y="264"/>
                    </a:lnTo>
                    <a:lnTo>
                      <a:pt x="130" y="272"/>
                    </a:lnTo>
                    <a:lnTo>
                      <a:pt x="136" y="278"/>
                    </a:lnTo>
                    <a:lnTo>
                      <a:pt x="177" y="272"/>
                    </a:lnTo>
                    <a:lnTo>
                      <a:pt x="231" y="264"/>
                    </a:lnTo>
                    <a:lnTo>
                      <a:pt x="157" y="149"/>
                    </a:lnTo>
                    <a:lnTo>
                      <a:pt x="103" y="54"/>
                    </a:lnTo>
                    <a:lnTo>
                      <a:pt x="55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2" name="Freeform 532"/>
              <p:cNvSpPr>
                <a:spLocks/>
              </p:cNvSpPr>
              <p:nvPr/>
            </p:nvSpPr>
            <p:spPr bwMode="auto">
              <a:xfrm>
                <a:off x="1330" y="2681"/>
                <a:ext cx="71" cy="68"/>
              </a:xfrm>
              <a:custGeom>
                <a:avLst/>
                <a:gdLst/>
                <a:ahLst/>
                <a:cxnLst>
                  <a:cxn ang="0">
                    <a:pos x="535" y="223"/>
                  </a:cxn>
                  <a:cxn ang="0">
                    <a:pos x="467" y="210"/>
                  </a:cxn>
                  <a:cxn ang="0">
                    <a:pos x="318" y="95"/>
                  </a:cxn>
                  <a:cxn ang="0">
                    <a:pos x="217" y="13"/>
                  </a:cxn>
                  <a:cxn ang="0">
                    <a:pos x="169" y="0"/>
                  </a:cxn>
                  <a:cxn ang="0">
                    <a:pos x="142" y="40"/>
                  </a:cxn>
                  <a:cxn ang="0">
                    <a:pos x="163" y="101"/>
                  </a:cxn>
                  <a:cxn ang="0">
                    <a:pos x="250" y="196"/>
                  </a:cxn>
                  <a:cxn ang="0">
                    <a:pos x="332" y="278"/>
                  </a:cxn>
                  <a:cxn ang="0">
                    <a:pos x="338" y="311"/>
                  </a:cxn>
                  <a:cxn ang="0">
                    <a:pos x="291" y="325"/>
                  </a:cxn>
                  <a:cxn ang="0">
                    <a:pos x="217" y="305"/>
                  </a:cxn>
                  <a:cxn ang="0">
                    <a:pos x="87" y="270"/>
                  </a:cxn>
                  <a:cxn ang="0">
                    <a:pos x="20" y="270"/>
                  </a:cxn>
                  <a:cxn ang="0">
                    <a:pos x="0" y="291"/>
                  </a:cxn>
                  <a:cxn ang="0">
                    <a:pos x="6" y="318"/>
                  </a:cxn>
                  <a:cxn ang="0">
                    <a:pos x="68" y="359"/>
                  </a:cxn>
                  <a:cxn ang="0">
                    <a:pos x="203" y="414"/>
                  </a:cxn>
                  <a:cxn ang="0">
                    <a:pos x="250" y="447"/>
                  </a:cxn>
                  <a:cxn ang="0">
                    <a:pos x="244" y="461"/>
                  </a:cxn>
                  <a:cxn ang="0">
                    <a:pos x="149" y="481"/>
                  </a:cxn>
                  <a:cxn ang="0">
                    <a:pos x="40" y="501"/>
                  </a:cxn>
                  <a:cxn ang="0">
                    <a:pos x="20" y="529"/>
                  </a:cxn>
                  <a:cxn ang="0">
                    <a:pos x="27" y="548"/>
                  </a:cxn>
                  <a:cxn ang="0">
                    <a:pos x="74" y="569"/>
                  </a:cxn>
                  <a:cxn ang="0">
                    <a:pos x="190" y="576"/>
                  </a:cxn>
                  <a:cxn ang="0">
                    <a:pos x="277" y="589"/>
                  </a:cxn>
                  <a:cxn ang="0">
                    <a:pos x="277" y="610"/>
                  </a:cxn>
                  <a:cxn ang="0">
                    <a:pos x="169" y="698"/>
                  </a:cxn>
                  <a:cxn ang="0">
                    <a:pos x="163" y="725"/>
                  </a:cxn>
                  <a:cxn ang="0">
                    <a:pos x="190" y="739"/>
                  </a:cxn>
                  <a:cxn ang="0">
                    <a:pos x="270" y="711"/>
                  </a:cxn>
                  <a:cxn ang="0">
                    <a:pos x="359" y="664"/>
                  </a:cxn>
                  <a:cxn ang="0">
                    <a:pos x="427" y="664"/>
                  </a:cxn>
                  <a:cxn ang="0">
                    <a:pos x="501" y="678"/>
                  </a:cxn>
                  <a:cxn ang="0">
                    <a:pos x="569" y="678"/>
                  </a:cxn>
                  <a:cxn ang="0">
                    <a:pos x="637" y="637"/>
                  </a:cxn>
                  <a:cxn ang="0">
                    <a:pos x="718" y="589"/>
                  </a:cxn>
                  <a:cxn ang="0">
                    <a:pos x="751" y="548"/>
                  </a:cxn>
                  <a:cxn ang="0">
                    <a:pos x="779" y="494"/>
                  </a:cxn>
                  <a:cxn ang="0">
                    <a:pos x="779" y="427"/>
                  </a:cxn>
                  <a:cxn ang="0">
                    <a:pos x="751" y="332"/>
                  </a:cxn>
                  <a:cxn ang="0">
                    <a:pos x="697" y="210"/>
                  </a:cxn>
                  <a:cxn ang="0">
                    <a:pos x="684" y="149"/>
                  </a:cxn>
                  <a:cxn ang="0">
                    <a:pos x="684" y="68"/>
                  </a:cxn>
                  <a:cxn ang="0">
                    <a:pos x="697" y="20"/>
                  </a:cxn>
                  <a:cxn ang="0">
                    <a:pos x="670" y="0"/>
                  </a:cxn>
                  <a:cxn ang="0">
                    <a:pos x="623" y="20"/>
                  </a:cxn>
                  <a:cxn ang="0">
                    <a:pos x="589" y="60"/>
                  </a:cxn>
                  <a:cxn ang="0">
                    <a:pos x="569" y="142"/>
                  </a:cxn>
                  <a:cxn ang="0">
                    <a:pos x="549" y="210"/>
                  </a:cxn>
                </a:cxnLst>
                <a:rect l="0" t="0" r="r" b="b"/>
                <a:pathLst>
                  <a:path w="779" h="739">
                    <a:moveTo>
                      <a:pt x="542" y="216"/>
                    </a:moveTo>
                    <a:lnTo>
                      <a:pt x="535" y="223"/>
                    </a:lnTo>
                    <a:lnTo>
                      <a:pt x="514" y="223"/>
                    </a:lnTo>
                    <a:lnTo>
                      <a:pt x="467" y="210"/>
                    </a:lnTo>
                    <a:lnTo>
                      <a:pt x="400" y="163"/>
                    </a:lnTo>
                    <a:lnTo>
                      <a:pt x="318" y="95"/>
                    </a:lnTo>
                    <a:lnTo>
                      <a:pt x="244" y="33"/>
                    </a:lnTo>
                    <a:lnTo>
                      <a:pt x="217" y="13"/>
                    </a:lnTo>
                    <a:lnTo>
                      <a:pt x="190" y="0"/>
                    </a:lnTo>
                    <a:lnTo>
                      <a:pt x="169" y="0"/>
                    </a:lnTo>
                    <a:lnTo>
                      <a:pt x="149" y="13"/>
                    </a:lnTo>
                    <a:lnTo>
                      <a:pt x="142" y="40"/>
                    </a:lnTo>
                    <a:lnTo>
                      <a:pt x="149" y="68"/>
                    </a:lnTo>
                    <a:lnTo>
                      <a:pt x="163" y="101"/>
                    </a:lnTo>
                    <a:lnTo>
                      <a:pt x="190" y="128"/>
                    </a:lnTo>
                    <a:lnTo>
                      <a:pt x="250" y="196"/>
                    </a:lnTo>
                    <a:lnTo>
                      <a:pt x="311" y="251"/>
                    </a:lnTo>
                    <a:lnTo>
                      <a:pt x="332" y="278"/>
                    </a:lnTo>
                    <a:lnTo>
                      <a:pt x="338" y="298"/>
                    </a:lnTo>
                    <a:lnTo>
                      <a:pt x="338" y="311"/>
                    </a:lnTo>
                    <a:lnTo>
                      <a:pt x="324" y="318"/>
                    </a:lnTo>
                    <a:lnTo>
                      <a:pt x="291" y="325"/>
                    </a:lnTo>
                    <a:lnTo>
                      <a:pt x="264" y="325"/>
                    </a:lnTo>
                    <a:lnTo>
                      <a:pt x="217" y="305"/>
                    </a:lnTo>
                    <a:lnTo>
                      <a:pt x="128" y="278"/>
                    </a:lnTo>
                    <a:lnTo>
                      <a:pt x="87" y="270"/>
                    </a:lnTo>
                    <a:lnTo>
                      <a:pt x="47" y="270"/>
                    </a:lnTo>
                    <a:lnTo>
                      <a:pt x="20" y="270"/>
                    </a:lnTo>
                    <a:lnTo>
                      <a:pt x="6" y="284"/>
                    </a:lnTo>
                    <a:lnTo>
                      <a:pt x="0" y="291"/>
                    </a:lnTo>
                    <a:lnTo>
                      <a:pt x="0" y="305"/>
                    </a:lnTo>
                    <a:lnTo>
                      <a:pt x="6" y="318"/>
                    </a:lnTo>
                    <a:lnTo>
                      <a:pt x="27" y="338"/>
                    </a:lnTo>
                    <a:lnTo>
                      <a:pt x="68" y="359"/>
                    </a:lnTo>
                    <a:lnTo>
                      <a:pt x="115" y="379"/>
                    </a:lnTo>
                    <a:lnTo>
                      <a:pt x="203" y="414"/>
                    </a:lnTo>
                    <a:lnTo>
                      <a:pt x="237" y="433"/>
                    </a:lnTo>
                    <a:lnTo>
                      <a:pt x="250" y="447"/>
                    </a:lnTo>
                    <a:lnTo>
                      <a:pt x="250" y="454"/>
                    </a:lnTo>
                    <a:lnTo>
                      <a:pt x="244" y="461"/>
                    </a:lnTo>
                    <a:lnTo>
                      <a:pt x="223" y="468"/>
                    </a:lnTo>
                    <a:lnTo>
                      <a:pt x="149" y="481"/>
                    </a:lnTo>
                    <a:lnTo>
                      <a:pt x="74" y="488"/>
                    </a:lnTo>
                    <a:lnTo>
                      <a:pt x="40" y="501"/>
                    </a:lnTo>
                    <a:lnTo>
                      <a:pt x="27" y="515"/>
                    </a:lnTo>
                    <a:lnTo>
                      <a:pt x="20" y="529"/>
                    </a:lnTo>
                    <a:lnTo>
                      <a:pt x="20" y="542"/>
                    </a:lnTo>
                    <a:lnTo>
                      <a:pt x="27" y="548"/>
                    </a:lnTo>
                    <a:lnTo>
                      <a:pt x="40" y="562"/>
                    </a:lnTo>
                    <a:lnTo>
                      <a:pt x="74" y="569"/>
                    </a:lnTo>
                    <a:lnTo>
                      <a:pt x="128" y="576"/>
                    </a:lnTo>
                    <a:lnTo>
                      <a:pt x="190" y="576"/>
                    </a:lnTo>
                    <a:lnTo>
                      <a:pt x="244" y="583"/>
                    </a:lnTo>
                    <a:lnTo>
                      <a:pt x="277" y="589"/>
                    </a:lnTo>
                    <a:lnTo>
                      <a:pt x="284" y="596"/>
                    </a:lnTo>
                    <a:lnTo>
                      <a:pt x="277" y="610"/>
                    </a:lnTo>
                    <a:lnTo>
                      <a:pt x="203" y="664"/>
                    </a:lnTo>
                    <a:lnTo>
                      <a:pt x="169" y="698"/>
                    </a:lnTo>
                    <a:lnTo>
                      <a:pt x="163" y="719"/>
                    </a:lnTo>
                    <a:lnTo>
                      <a:pt x="163" y="725"/>
                    </a:lnTo>
                    <a:lnTo>
                      <a:pt x="176" y="732"/>
                    </a:lnTo>
                    <a:lnTo>
                      <a:pt x="190" y="739"/>
                    </a:lnTo>
                    <a:lnTo>
                      <a:pt x="223" y="732"/>
                    </a:lnTo>
                    <a:lnTo>
                      <a:pt x="270" y="711"/>
                    </a:lnTo>
                    <a:lnTo>
                      <a:pt x="324" y="678"/>
                    </a:lnTo>
                    <a:lnTo>
                      <a:pt x="359" y="664"/>
                    </a:lnTo>
                    <a:lnTo>
                      <a:pt x="392" y="657"/>
                    </a:lnTo>
                    <a:lnTo>
                      <a:pt x="427" y="664"/>
                    </a:lnTo>
                    <a:lnTo>
                      <a:pt x="460" y="671"/>
                    </a:lnTo>
                    <a:lnTo>
                      <a:pt x="501" y="678"/>
                    </a:lnTo>
                    <a:lnTo>
                      <a:pt x="535" y="684"/>
                    </a:lnTo>
                    <a:lnTo>
                      <a:pt x="569" y="678"/>
                    </a:lnTo>
                    <a:lnTo>
                      <a:pt x="596" y="657"/>
                    </a:lnTo>
                    <a:lnTo>
                      <a:pt x="637" y="637"/>
                    </a:lnTo>
                    <a:lnTo>
                      <a:pt x="677" y="616"/>
                    </a:lnTo>
                    <a:lnTo>
                      <a:pt x="718" y="589"/>
                    </a:lnTo>
                    <a:lnTo>
                      <a:pt x="738" y="569"/>
                    </a:lnTo>
                    <a:lnTo>
                      <a:pt x="751" y="548"/>
                    </a:lnTo>
                    <a:lnTo>
                      <a:pt x="765" y="521"/>
                    </a:lnTo>
                    <a:lnTo>
                      <a:pt x="779" y="494"/>
                    </a:lnTo>
                    <a:lnTo>
                      <a:pt x="779" y="461"/>
                    </a:lnTo>
                    <a:lnTo>
                      <a:pt x="779" y="427"/>
                    </a:lnTo>
                    <a:lnTo>
                      <a:pt x="772" y="379"/>
                    </a:lnTo>
                    <a:lnTo>
                      <a:pt x="751" y="332"/>
                    </a:lnTo>
                    <a:lnTo>
                      <a:pt x="732" y="270"/>
                    </a:lnTo>
                    <a:lnTo>
                      <a:pt x="697" y="210"/>
                    </a:lnTo>
                    <a:lnTo>
                      <a:pt x="691" y="190"/>
                    </a:lnTo>
                    <a:lnTo>
                      <a:pt x="684" y="149"/>
                    </a:lnTo>
                    <a:lnTo>
                      <a:pt x="684" y="95"/>
                    </a:lnTo>
                    <a:lnTo>
                      <a:pt x="684" y="68"/>
                    </a:lnTo>
                    <a:lnTo>
                      <a:pt x="697" y="40"/>
                    </a:lnTo>
                    <a:lnTo>
                      <a:pt x="697" y="20"/>
                    </a:lnTo>
                    <a:lnTo>
                      <a:pt x="691" y="6"/>
                    </a:lnTo>
                    <a:lnTo>
                      <a:pt x="670" y="0"/>
                    </a:lnTo>
                    <a:lnTo>
                      <a:pt x="650" y="6"/>
                    </a:lnTo>
                    <a:lnTo>
                      <a:pt x="623" y="20"/>
                    </a:lnTo>
                    <a:lnTo>
                      <a:pt x="602" y="33"/>
                    </a:lnTo>
                    <a:lnTo>
                      <a:pt x="589" y="60"/>
                    </a:lnTo>
                    <a:lnTo>
                      <a:pt x="575" y="88"/>
                    </a:lnTo>
                    <a:lnTo>
                      <a:pt x="569" y="142"/>
                    </a:lnTo>
                    <a:lnTo>
                      <a:pt x="561" y="183"/>
                    </a:lnTo>
                    <a:lnTo>
                      <a:pt x="549" y="210"/>
                    </a:lnTo>
                    <a:lnTo>
                      <a:pt x="542" y="216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3" name="Freeform 533"/>
              <p:cNvSpPr>
                <a:spLocks/>
              </p:cNvSpPr>
              <p:nvPr/>
            </p:nvSpPr>
            <p:spPr bwMode="auto">
              <a:xfrm>
                <a:off x="1376" y="2703"/>
                <a:ext cx="10" cy="27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1" y="33"/>
                  </a:cxn>
                  <a:cxn ang="0">
                    <a:pos x="41" y="109"/>
                  </a:cxn>
                  <a:cxn ang="0">
                    <a:pos x="47" y="149"/>
                  </a:cxn>
                  <a:cxn ang="0">
                    <a:pos x="53" y="190"/>
                  </a:cxn>
                  <a:cxn ang="0">
                    <a:pos x="74" y="224"/>
                  </a:cxn>
                  <a:cxn ang="0">
                    <a:pos x="101" y="251"/>
                  </a:cxn>
                  <a:cxn ang="0">
                    <a:pos x="108" y="271"/>
                  </a:cxn>
                  <a:cxn ang="0">
                    <a:pos x="108" y="284"/>
                  </a:cxn>
                  <a:cxn ang="0">
                    <a:pos x="108" y="292"/>
                  </a:cxn>
                  <a:cxn ang="0">
                    <a:pos x="81" y="271"/>
                  </a:cxn>
                  <a:cxn ang="0">
                    <a:pos x="61" y="251"/>
                  </a:cxn>
                  <a:cxn ang="0">
                    <a:pos x="41" y="224"/>
                  </a:cxn>
                  <a:cxn ang="0">
                    <a:pos x="20" y="190"/>
                  </a:cxn>
                  <a:cxn ang="0">
                    <a:pos x="6" y="149"/>
                  </a:cxn>
                  <a:cxn ang="0">
                    <a:pos x="0" y="101"/>
                  </a:cxn>
                  <a:cxn ang="0">
                    <a:pos x="0" y="47"/>
                  </a:cxn>
                  <a:cxn ang="0">
                    <a:pos x="14" y="27"/>
                  </a:cxn>
                  <a:cxn ang="0">
                    <a:pos x="27" y="14"/>
                  </a:cxn>
                  <a:cxn ang="0">
                    <a:pos x="47" y="0"/>
                  </a:cxn>
                </a:cxnLst>
                <a:rect l="0" t="0" r="r" b="b"/>
                <a:pathLst>
                  <a:path w="108" h="292">
                    <a:moveTo>
                      <a:pt x="47" y="0"/>
                    </a:moveTo>
                    <a:lnTo>
                      <a:pt x="41" y="33"/>
                    </a:lnTo>
                    <a:lnTo>
                      <a:pt x="41" y="109"/>
                    </a:lnTo>
                    <a:lnTo>
                      <a:pt x="47" y="149"/>
                    </a:lnTo>
                    <a:lnTo>
                      <a:pt x="53" y="190"/>
                    </a:lnTo>
                    <a:lnTo>
                      <a:pt x="74" y="224"/>
                    </a:lnTo>
                    <a:lnTo>
                      <a:pt x="101" y="251"/>
                    </a:lnTo>
                    <a:lnTo>
                      <a:pt x="108" y="271"/>
                    </a:lnTo>
                    <a:lnTo>
                      <a:pt x="108" y="284"/>
                    </a:lnTo>
                    <a:lnTo>
                      <a:pt x="108" y="292"/>
                    </a:lnTo>
                    <a:lnTo>
                      <a:pt x="81" y="271"/>
                    </a:lnTo>
                    <a:lnTo>
                      <a:pt x="61" y="251"/>
                    </a:lnTo>
                    <a:lnTo>
                      <a:pt x="41" y="224"/>
                    </a:lnTo>
                    <a:lnTo>
                      <a:pt x="20" y="190"/>
                    </a:lnTo>
                    <a:lnTo>
                      <a:pt x="6" y="149"/>
                    </a:lnTo>
                    <a:lnTo>
                      <a:pt x="0" y="101"/>
                    </a:lnTo>
                    <a:lnTo>
                      <a:pt x="0" y="47"/>
                    </a:lnTo>
                    <a:lnTo>
                      <a:pt x="14" y="27"/>
                    </a:lnTo>
                    <a:lnTo>
                      <a:pt x="27" y="1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4" name="Freeform 534"/>
              <p:cNvSpPr>
                <a:spLocks/>
              </p:cNvSpPr>
              <p:nvPr/>
            </p:nvSpPr>
            <p:spPr bwMode="auto">
              <a:xfrm>
                <a:off x="1361" y="2705"/>
                <a:ext cx="11" cy="28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68" y="21"/>
                  </a:cxn>
                  <a:cxn ang="0">
                    <a:pos x="55" y="48"/>
                  </a:cxn>
                  <a:cxn ang="0">
                    <a:pos x="34" y="81"/>
                  </a:cxn>
                  <a:cxn ang="0">
                    <a:pos x="20" y="122"/>
                  </a:cxn>
                  <a:cxn ang="0">
                    <a:pos x="7" y="176"/>
                  </a:cxn>
                  <a:cxn ang="0">
                    <a:pos x="0" y="231"/>
                  </a:cxn>
                  <a:cxn ang="0">
                    <a:pos x="7" y="299"/>
                  </a:cxn>
                  <a:cxn ang="0">
                    <a:pos x="20" y="312"/>
                  </a:cxn>
                  <a:cxn ang="0">
                    <a:pos x="27" y="312"/>
                  </a:cxn>
                  <a:cxn ang="0">
                    <a:pos x="34" y="285"/>
                  </a:cxn>
                  <a:cxn ang="0">
                    <a:pos x="34" y="237"/>
                  </a:cxn>
                  <a:cxn ang="0">
                    <a:pos x="41" y="176"/>
                  </a:cxn>
                  <a:cxn ang="0">
                    <a:pos x="47" y="149"/>
                  </a:cxn>
                  <a:cxn ang="0">
                    <a:pos x="61" y="116"/>
                  </a:cxn>
                  <a:cxn ang="0">
                    <a:pos x="82" y="81"/>
                  </a:cxn>
                  <a:cxn ang="0">
                    <a:pos x="109" y="54"/>
                  </a:cxn>
                  <a:cxn ang="0">
                    <a:pos x="109" y="41"/>
                  </a:cxn>
                  <a:cxn ang="0">
                    <a:pos x="122" y="21"/>
                  </a:cxn>
                  <a:cxn ang="0">
                    <a:pos x="122" y="13"/>
                  </a:cxn>
                  <a:cxn ang="0">
                    <a:pos x="115" y="7"/>
                  </a:cxn>
                  <a:cxn ang="0">
                    <a:pos x="102" y="0"/>
                  </a:cxn>
                  <a:cxn ang="0">
                    <a:pos x="88" y="0"/>
                  </a:cxn>
                </a:cxnLst>
                <a:rect l="0" t="0" r="r" b="b"/>
                <a:pathLst>
                  <a:path w="122" h="312">
                    <a:moveTo>
                      <a:pt x="88" y="0"/>
                    </a:moveTo>
                    <a:lnTo>
                      <a:pt x="68" y="21"/>
                    </a:lnTo>
                    <a:lnTo>
                      <a:pt x="55" y="48"/>
                    </a:lnTo>
                    <a:lnTo>
                      <a:pt x="34" y="81"/>
                    </a:lnTo>
                    <a:lnTo>
                      <a:pt x="20" y="122"/>
                    </a:lnTo>
                    <a:lnTo>
                      <a:pt x="7" y="176"/>
                    </a:lnTo>
                    <a:lnTo>
                      <a:pt x="0" y="231"/>
                    </a:lnTo>
                    <a:lnTo>
                      <a:pt x="7" y="299"/>
                    </a:lnTo>
                    <a:lnTo>
                      <a:pt x="20" y="312"/>
                    </a:lnTo>
                    <a:lnTo>
                      <a:pt x="27" y="312"/>
                    </a:lnTo>
                    <a:lnTo>
                      <a:pt x="34" y="285"/>
                    </a:lnTo>
                    <a:lnTo>
                      <a:pt x="34" y="237"/>
                    </a:lnTo>
                    <a:lnTo>
                      <a:pt x="41" y="176"/>
                    </a:lnTo>
                    <a:lnTo>
                      <a:pt x="47" y="149"/>
                    </a:lnTo>
                    <a:lnTo>
                      <a:pt x="61" y="116"/>
                    </a:lnTo>
                    <a:lnTo>
                      <a:pt x="82" y="81"/>
                    </a:lnTo>
                    <a:lnTo>
                      <a:pt x="109" y="54"/>
                    </a:lnTo>
                    <a:lnTo>
                      <a:pt x="109" y="41"/>
                    </a:lnTo>
                    <a:lnTo>
                      <a:pt x="122" y="21"/>
                    </a:lnTo>
                    <a:lnTo>
                      <a:pt x="122" y="13"/>
                    </a:lnTo>
                    <a:lnTo>
                      <a:pt x="115" y="7"/>
                    </a:lnTo>
                    <a:lnTo>
                      <a:pt x="102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5" name="Freeform 535"/>
              <p:cNvSpPr>
                <a:spLocks/>
              </p:cNvSpPr>
              <p:nvPr/>
            </p:nvSpPr>
            <p:spPr bwMode="auto">
              <a:xfrm>
                <a:off x="1385" y="2719"/>
                <a:ext cx="27" cy="26"/>
              </a:xfrm>
              <a:custGeom>
                <a:avLst/>
                <a:gdLst/>
                <a:ahLst/>
                <a:cxnLst>
                  <a:cxn ang="0">
                    <a:pos x="0" y="189"/>
                  </a:cxn>
                  <a:cxn ang="0">
                    <a:pos x="197" y="284"/>
                  </a:cxn>
                  <a:cxn ang="0">
                    <a:pos x="298" y="162"/>
                  </a:cxn>
                  <a:cxn ang="0">
                    <a:pos x="163" y="0"/>
                  </a:cxn>
                  <a:cxn ang="0">
                    <a:pos x="0" y="189"/>
                  </a:cxn>
                </a:cxnLst>
                <a:rect l="0" t="0" r="r" b="b"/>
                <a:pathLst>
                  <a:path w="298" h="284">
                    <a:moveTo>
                      <a:pt x="0" y="189"/>
                    </a:moveTo>
                    <a:lnTo>
                      <a:pt x="197" y="284"/>
                    </a:lnTo>
                    <a:lnTo>
                      <a:pt x="298" y="162"/>
                    </a:lnTo>
                    <a:lnTo>
                      <a:pt x="163" y="0"/>
                    </a:lnTo>
                    <a:lnTo>
                      <a:pt x="0" y="189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6" name="Freeform 536"/>
              <p:cNvSpPr>
                <a:spLocks/>
              </p:cNvSpPr>
              <p:nvPr/>
            </p:nvSpPr>
            <p:spPr bwMode="auto">
              <a:xfrm>
                <a:off x="1382" y="2723"/>
                <a:ext cx="134" cy="133"/>
              </a:xfrm>
              <a:custGeom>
                <a:avLst/>
                <a:gdLst/>
                <a:ahLst/>
                <a:cxnLst>
                  <a:cxn ang="0">
                    <a:pos x="224" y="0"/>
                  </a:cxn>
                  <a:cxn ang="0">
                    <a:pos x="136" y="170"/>
                  </a:cxn>
                  <a:cxn ang="0">
                    <a:pos x="62" y="298"/>
                  </a:cxn>
                  <a:cxn ang="0">
                    <a:pos x="34" y="352"/>
                  </a:cxn>
                  <a:cxn ang="0">
                    <a:pos x="14" y="380"/>
                  </a:cxn>
                  <a:cxn ang="0">
                    <a:pos x="0" y="393"/>
                  </a:cxn>
                  <a:cxn ang="0">
                    <a:pos x="0" y="413"/>
                  </a:cxn>
                  <a:cxn ang="0">
                    <a:pos x="7" y="481"/>
                  </a:cxn>
                  <a:cxn ang="0">
                    <a:pos x="27" y="576"/>
                  </a:cxn>
                  <a:cxn ang="0">
                    <a:pos x="68" y="677"/>
                  </a:cxn>
                  <a:cxn ang="0">
                    <a:pos x="116" y="786"/>
                  </a:cxn>
                  <a:cxn ang="0">
                    <a:pos x="176" y="901"/>
                  </a:cxn>
                  <a:cxn ang="0">
                    <a:pos x="211" y="949"/>
                  </a:cxn>
                  <a:cxn ang="0">
                    <a:pos x="244" y="996"/>
                  </a:cxn>
                  <a:cxn ang="0">
                    <a:pos x="285" y="1044"/>
                  </a:cxn>
                  <a:cxn ang="0">
                    <a:pos x="326" y="1078"/>
                  </a:cxn>
                  <a:cxn ang="0">
                    <a:pos x="380" y="1112"/>
                  </a:cxn>
                  <a:cxn ang="0">
                    <a:pos x="441" y="1139"/>
                  </a:cxn>
                  <a:cxn ang="0">
                    <a:pos x="516" y="1159"/>
                  </a:cxn>
                  <a:cxn ang="0">
                    <a:pos x="596" y="1173"/>
                  </a:cxn>
                  <a:cxn ang="0">
                    <a:pos x="780" y="1200"/>
                  </a:cxn>
                  <a:cxn ang="0">
                    <a:pos x="969" y="1214"/>
                  </a:cxn>
                  <a:cxn ang="0">
                    <a:pos x="1145" y="1220"/>
                  </a:cxn>
                  <a:cxn ang="0">
                    <a:pos x="1295" y="1233"/>
                  </a:cxn>
                  <a:cxn ang="0">
                    <a:pos x="1355" y="1241"/>
                  </a:cxn>
                  <a:cxn ang="0">
                    <a:pos x="1396" y="1247"/>
                  </a:cxn>
                  <a:cxn ang="0">
                    <a:pos x="1423" y="1261"/>
                  </a:cxn>
                  <a:cxn ang="0">
                    <a:pos x="1429" y="1268"/>
                  </a:cxn>
                  <a:cxn ang="0">
                    <a:pos x="1437" y="1274"/>
                  </a:cxn>
                  <a:cxn ang="0">
                    <a:pos x="1429" y="1342"/>
                  </a:cxn>
                  <a:cxn ang="0">
                    <a:pos x="1417" y="1404"/>
                  </a:cxn>
                  <a:cxn ang="0">
                    <a:pos x="1396" y="1464"/>
                  </a:cxn>
                  <a:cxn ang="0">
                    <a:pos x="1417" y="1424"/>
                  </a:cxn>
                  <a:cxn ang="0">
                    <a:pos x="1443" y="1336"/>
                  </a:cxn>
                  <a:cxn ang="0">
                    <a:pos x="1470" y="1227"/>
                  </a:cxn>
                  <a:cxn ang="0">
                    <a:pos x="1477" y="1179"/>
                  </a:cxn>
                  <a:cxn ang="0">
                    <a:pos x="1477" y="1139"/>
                  </a:cxn>
                  <a:cxn ang="0">
                    <a:pos x="1464" y="1105"/>
                  </a:cxn>
                  <a:cxn ang="0">
                    <a:pos x="1443" y="1071"/>
                  </a:cxn>
                  <a:cxn ang="0">
                    <a:pos x="1396" y="996"/>
                  </a:cxn>
                  <a:cxn ang="0">
                    <a:pos x="1328" y="915"/>
                  </a:cxn>
                  <a:cxn ang="0">
                    <a:pos x="224" y="0"/>
                  </a:cxn>
                </a:cxnLst>
                <a:rect l="0" t="0" r="r" b="b"/>
                <a:pathLst>
                  <a:path w="1477" h="1464">
                    <a:moveTo>
                      <a:pt x="224" y="0"/>
                    </a:moveTo>
                    <a:lnTo>
                      <a:pt x="136" y="170"/>
                    </a:lnTo>
                    <a:lnTo>
                      <a:pt x="62" y="298"/>
                    </a:lnTo>
                    <a:lnTo>
                      <a:pt x="34" y="352"/>
                    </a:lnTo>
                    <a:lnTo>
                      <a:pt x="14" y="380"/>
                    </a:lnTo>
                    <a:lnTo>
                      <a:pt x="0" y="393"/>
                    </a:lnTo>
                    <a:lnTo>
                      <a:pt x="0" y="413"/>
                    </a:lnTo>
                    <a:lnTo>
                      <a:pt x="7" y="481"/>
                    </a:lnTo>
                    <a:lnTo>
                      <a:pt x="27" y="576"/>
                    </a:lnTo>
                    <a:lnTo>
                      <a:pt x="68" y="677"/>
                    </a:lnTo>
                    <a:lnTo>
                      <a:pt x="116" y="786"/>
                    </a:lnTo>
                    <a:lnTo>
                      <a:pt x="176" y="901"/>
                    </a:lnTo>
                    <a:lnTo>
                      <a:pt x="211" y="949"/>
                    </a:lnTo>
                    <a:lnTo>
                      <a:pt x="244" y="996"/>
                    </a:lnTo>
                    <a:lnTo>
                      <a:pt x="285" y="1044"/>
                    </a:lnTo>
                    <a:lnTo>
                      <a:pt x="326" y="1078"/>
                    </a:lnTo>
                    <a:lnTo>
                      <a:pt x="380" y="1112"/>
                    </a:lnTo>
                    <a:lnTo>
                      <a:pt x="441" y="1139"/>
                    </a:lnTo>
                    <a:lnTo>
                      <a:pt x="516" y="1159"/>
                    </a:lnTo>
                    <a:lnTo>
                      <a:pt x="596" y="1173"/>
                    </a:lnTo>
                    <a:lnTo>
                      <a:pt x="780" y="1200"/>
                    </a:lnTo>
                    <a:lnTo>
                      <a:pt x="969" y="1214"/>
                    </a:lnTo>
                    <a:lnTo>
                      <a:pt x="1145" y="1220"/>
                    </a:lnTo>
                    <a:lnTo>
                      <a:pt x="1295" y="1233"/>
                    </a:lnTo>
                    <a:lnTo>
                      <a:pt x="1355" y="1241"/>
                    </a:lnTo>
                    <a:lnTo>
                      <a:pt x="1396" y="1247"/>
                    </a:lnTo>
                    <a:lnTo>
                      <a:pt x="1423" y="1261"/>
                    </a:lnTo>
                    <a:lnTo>
                      <a:pt x="1429" y="1268"/>
                    </a:lnTo>
                    <a:lnTo>
                      <a:pt x="1437" y="1274"/>
                    </a:lnTo>
                    <a:lnTo>
                      <a:pt x="1429" y="1342"/>
                    </a:lnTo>
                    <a:lnTo>
                      <a:pt x="1417" y="1404"/>
                    </a:lnTo>
                    <a:lnTo>
                      <a:pt x="1396" y="1464"/>
                    </a:lnTo>
                    <a:lnTo>
                      <a:pt x="1417" y="1424"/>
                    </a:lnTo>
                    <a:lnTo>
                      <a:pt x="1443" y="1336"/>
                    </a:lnTo>
                    <a:lnTo>
                      <a:pt x="1470" y="1227"/>
                    </a:lnTo>
                    <a:lnTo>
                      <a:pt x="1477" y="1179"/>
                    </a:lnTo>
                    <a:lnTo>
                      <a:pt x="1477" y="1139"/>
                    </a:lnTo>
                    <a:lnTo>
                      <a:pt x="1464" y="1105"/>
                    </a:lnTo>
                    <a:lnTo>
                      <a:pt x="1443" y="1071"/>
                    </a:lnTo>
                    <a:lnTo>
                      <a:pt x="1396" y="996"/>
                    </a:lnTo>
                    <a:lnTo>
                      <a:pt x="1328" y="91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0DB1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7" name="Freeform 537"/>
              <p:cNvSpPr>
                <a:spLocks/>
              </p:cNvSpPr>
              <p:nvPr/>
            </p:nvSpPr>
            <p:spPr bwMode="auto">
              <a:xfrm>
                <a:off x="1527" y="2749"/>
                <a:ext cx="51" cy="32"/>
              </a:xfrm>
              <a:custGeom>
                <a:avLst/>
                <a:gdLst/>
                <a:ahLst/>
                <a:cxnLst>
                  <a:cxn ang="0">
                    <a:pos x="0" y="196"/>
                  </a:cxn>
                  <a:cxn ang="0">
                    <a:pos x="35" y="359"/>
                  </a:cxn>
                  <a:cxn ang="0">
                    <a:pos x="569" y="190"/>
                  </a:cxn>
                  <a:cxn ang="0">
                    <a:pos x="509" y="0"/>
                  </a:cxn>
                  <a:cxn ang="0">
                    <a:pos x="0" y="196"/>
                  </a:cxn>
                </a:cxnLst>
                <a:rect l="0" t="0" r="r" b="b"/>
                <a:pathLst>
                  <a:path w="569" h="359">
                    <a:moveTo>
                      <a:pt x="0" y="196"/>
                    </a:moveTo>
                    <a:lnTo>
                      <a:pt x="35" y="359"/>
                    </a:lnTo>
                    <a:lnTo>
                      <a:pt x="569" y="190"/>
                    </a:lnTo>
                    <a:lnTo>
                      <a:pt x="509" y="0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FAC5A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8" name="Freeform 538"/>
              <p:cNvSpPr>
                <a:spLocks/>
              </p:cNvSpPr>
              <p:nvPr/>
            </p:nvSpPr>
            <p:spPr bwMode="auto">
              <a:xfrm>
                <a:off x="1402" y="2723"/>
                <a:ext cx="246" cy="222"/>
              </a:xfrm>
              <a:custGeom>
                <a:avLst/>
                <a:gdLst/>
                <a:ahLst/>
                <a:cxnLst>
                  <a:cxn ang="0">
                    <a:pos x="1185" y="543"/>
                  </a:cxn>
                  <a:cxn ang="0">
                    <a:pos x="529" y="278"/>
                  </a:cxn>
                  <a:cxn ang="0">
                    <a:pos x="122" y="81"/>
                  </a:cxn>
                  <a:cxn ang="0">
                    <a:pos x="0" y="0"/>
                  </a:cxn>
                  <a:cxn ang="0">
                    <a:pos x="102" y="271"/>
                  </a:cxn>
                  <a:cxn ang="0">
                    <a:pos x="224" y="529"/>
                  </a:cxn>
                  <a:cxn ang="0">
                    <a:pos x="339" y="698"/>
                  </a:cxn>
                  <a:cxn ang="0">
                    <a:pos x="481" y="854"/>
                  </a:cxn>
                  <a:cxn ang="0">
                    <a:pos x="644" y="969"/>
                  </a:cxn>
                  <a:cxn ang="0">
                    <a:pos x="908" y="1071"/>
                  </a:cxn>
                  <a:cxn ang="0">
                    <a:pos x="1118" y="1159"/>
                  </a:cxn>
                  <a:cxn ang="0">
                    <a:pos x="1205" y="1220"/>
                  </a:cxn>
                  <a:cxn ang="0">
                    <a:pos x="1213" y="1281"/>
                  </a:cxn>
                  <a:cxn ang="0">
                    <a:pos x="1185" y="1363"/>
                  </a:cxn>
                  <a:cxn ang="0">
                    <a:pos x="1077" y="1587"/>
                  </a:cxn>
                  <a:cxn ang="0">
                    <a:pos x="2568" y="2448"/>
                  </a:cxn>
                  <a:cxn ang="0">
                    <a:pos x="2595" y="2440"/>
                  </a:cxn>
                  <a:cxn ang="0">
                    <a:pos x="2635" y="2407"/>
                  </a:cxn>
                  <a:cxn ang="0">
                    <a:pos x="2675" y="2325"/>
                  </a:cxn>
                  <a:cxn ang="0">
                    <a:pos x="2703" y="2190"/>
                  </a:cxn>
                  <a:cxn ang="0">
                    <a:pos x="2703" y="1980"/>
                  </a:cxn>
                  <a:cxn ang="0">
                    <a:pos x="2662" y="1674"/>
                  </a:cxn>
                  <a:cxn ang="0">
                    <a:pos x="2568" y="1261"/>
                  </a:cxn>
                  <a:cxn ang="0">
                    <a:pos x="2473" y="928"/>
                  </a:cxn>
                  <a:cxn ang="0">
                    <a:pos x="2405" y="786"/>
                  </a:cxn>
                  <a:cxn ang="0">
                    <a:pos x="2324" y="671"/>
                  </a:cxn>
                  <a:cxn ang="0">
                    <a:pos x="2188" y="535"/>
                  </a:cxn>
                  <a:cxn ang="0">
                    <a:pos x="2046" y="440"/>
                  </a:cxn>
                  <a:cxn ang="0">
                    <a:pos x="1945" y="454"/>
                  </a:cxn>
                  <a:cxn ang="0">
                    <a:pos x="1829" y="556"/>
                  </a:cxn>
                  <a:cxn ang="0">
                    <a:pos x="1748" y="603"/>
                  </a:cxn>
                  <a:cxn ang="0">
                    <a:pos x="1640" y="630"/>
                  </a:cxn>
                  <a:cxn ang="0">
                    <a:pos x="1517" y="637"/>
                  </a:cxn>
                  <a:cxn ang="0">
                    <a:pos x="1368" y="610"/>
                  </a:cxn>
                </a:cxnLst>
                <a:rect l="0" t="0" r="r" b="b"/>
                <a:pathLst>
                  <a:path w="2703" h="2448">
                    <a:moveTo>
                      <a:pt x="1368" y="610"/>
                    </a:moveTo>
                    <a:lnTo>
                      <a:pt x="1185" y="543"/>
                    </a:lnTo>
                    <a:lnTo>
                      <a:pt x="766" y="380"/>
                    </a:lnTo>
                    <a:lnTo>
                      <a:pt x="529" y="278"/>
                    </a:lnTo>
                    <a:lnTo>
                      <a:pt x="305" y="176"/>
                    </a:lnTo>
                    <a:lnTo>
                      <a:pt x="122" y="81"/>
                    </a:lnTo>
                    <a:lnTo>
                      <a:pt x="54" y="40"/>
                    </a:lnTo>
                    <a:lnTo>
                      <a:pt x="0" y="0"/>
                    </a:lnTo>
                    <a:lnTo>
                      <a:pt x="47" y="135"/>
                    </a:lnTo>
                    <a:lnTo>
                      <a:pt x="102" y="271"/>
                    </a:lnTo>
                    <a:lnTo>
                      <a:pt x="176" y="440"/>
                    </a:lnTo>
                    <a:lnTo>
                      <a:pt x="224" y="529"/>
                    </a:lnTo>
                    <a:lnTo>
                      <a:pt x="278" y="617"/>
                    </a:lnTo>
                    <a:lnTo>
                      <a:pt x="339" y="698"/>
                    </a:lnTo>
                    <a:lnTo>
                      <a:pt x="407" y="780"/>
                    </a:lnTo>
                    <a:lnTo>
                      <a:pt x="481" y="854"/>
                    </a:lnTo>
                    <a:lnTo>
                      <a:pt x="562" y="915"/>
                    </a:lnTo>
                    <a:lnTo>
                      <a:pt x="644" y="969"/>
                    </a:lnTo>
                    <a:lnTo>
                      <a:pt x="739" y="1010"/>
                    </a:lnTo>
                    <a:lnTo>
                      <a:pt x="908" y="1071"/>
                    </a:lnTo>
                    <a:lnTo>
                      <a:pt x="1030" y="1118"/>
                    </a:lnTo>
                    <a:lnTo>
                      <a:pt x="1118" y="1159"/>
                    </a:lnTo>
                    <a:lnTo>
                      <a:pt x="1172" y="1193"/>
                    </a:lnTo>
                    <a:lnTo>
                      <a:pt x="1205" y="1220"/>
                    </a:lnTo>
                    <a:lnTo>
                      <a:pt x="1219" y="1247"/>
                    </a:lnTo>
                    <a:lnTo>
                      <a:pt x="1213" y="1281"/>
                    </a:lnTo>
                    <a:lnTo>
                      <a:pt x="1205" y="1315"/>
                    </a:lnTo>
                    <a:lnTo>
                      <a:pt x="1185" y="1363"/>
                    </a:lnTo>
                    <a:lnTo>
                      <a:pt x="1158" y="1431"/>
                    </a:lnTo>
                    <a:lnTo>
                      <a:pt x="1077" y="1587"/>
                    </a:lnTo>
                    <a:lnTo>
                      <a:pt x="976" y="1776"/>
                    </a:lnTo>
                    <a:lnTo>
                      <a:pt x="2568" y="2448"/>
                    </a:lnTo>
                    <a:lnTo>
                      <a:pt x="2581" y="2448"/>
                    </a:lnTo>
                    <a:lnTo>
                      <a:pt x="2595" y="2440"/>
                    </a:lnTo>
                    <a:lnTo>
                      <a:pt x="2615" y="2427"/>
                    </a:lnTo>
                    <a:lnTo>
                      <a:pt x="2635" y="2407"/>
                    </a:lnTo>
                    <a:lnTo>
                      <a:pt x="2656" y="2372"/>
                    </a:lnTo>
                    <a:lnTo>
                      <a:pt x="2675" y="2325"/>
                    </a:lnTo>
                    <a:lnTo>
                      <a:pt x="2689" y="2271"/>
                    </a:lnTo>
                    <a:lnTo>
                      <a:pt x="2703" y="2190"/>
                    </a:lnTo>
                    <a:lnTo>
                      <a:pt x="2703" y="2094"/>
                    </a:lnTo>
                    <a:lnTo>
                      <a:pt x="2703" y="1980"/>
                    </a:lnTo>
                    <a:lnTo>
                      <a:pt x="2689" y="1844"/>
                    </a:lnTo>
                    <a:lnTo>
                      <a:pt x="2662" y="1674"/>
                    </a:lnTo>
                    <a:lnTo>
                      <a:pt x="2622" y="1484"/>
                    </a:lnTo>
                    <a:lnTo>
                      <a:pt x="2568" y="1261"/>
                    </a:lnTo>
                    <a:lnTo>
                      <a:pt x="2500" y="1010"/>
                    </a:lnTo>
                    <a:lnTo>
                      <a:pt x="2473" y="928"/>
                    </a:lnTo>
                    <a:lnTo>
                      <a:pt x="2438" y="854"/>
                    </a:lnTo>
                    <a:lnTo>
                      <a:pt x="2405" y="786"/>
                    </a:lnTo>
                    <a:lnTo>
                      <a:pt x="2364" y="726"/>
                    </a:lnTo>
                    <a:lnTo>
                      <a:pt x="2324" y="671"/>
                    </a:lnTo>
                    <a:lnTo>
                      <a:pt x="2277" y="617"/>
                    </a:lnTo>
                    <a:lnTo>
                      <a:pt x="2188" y="535"/>
                    </a:lnTo>
                    <a:lnTo>
                      <a:pt x="2114" y="481"/>
                    </a:lnTo>
                    <a:lnTo>
                      <a:pt x="2046" y="440"/>
                    </a:lnTo>
                    <a:lnTo>
                      <a:pt x="1978" y="407"/>
                    </a:lnTo>
                    <a:lnTo>
                      <a:pt x="1945" y="454"/>
                    </a:lnTo>
                    <a:lnTo>
                      <a:pt x="1896" y="508"/>
                    </a:lnTo>
                    <a:lnTo>
                      <a:pt x="1829" y="556"/>
                    </a:lnTo>
                    <a:lnTo>
                      <a:pt x="1789" y="583"/>
                    </a:lnTo>
                    <a:lnTo>
                      <a:pt x="1748" y="603"/>
                    </a:lnTo>
                    <a:lnTo>
                      <a:pt x="1694" y="617"/>
                    </a:lnTo>
                    <a:lnTo>
                      <a:pt x="1640" y="630"/>
                    </a:lnTo>
                    <a:lnTo>
                      <a:pt x="1578" y="637"/>
                    </a:lnTo>
                    <a:lnTo>
                      <a:pt x="1517" y="637"/>
                    </a:lnTo>
                    <a:lnTo>
                      <a:pt x="1443" y="630"/>
                    </a:lnTo>
                    <a:lnTo>
                      <a:pt x="1368" y="610"/>
                    </a:lnTo>
                    <a:close/>
                  </a:path>
                </a:pathLst>
              </a:custGeom>
              <a:solidFill>
                <a:srgbClr val="0DB14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9" name="Freeform 539"/>
              <p:cNvSpPr>
                <a:spLocks/>
              </p:cNvSpPr>
              <p:nvPr/>
            </p:nvSpPr>
            <p:spPr bwMode="auto">
              <a:xfrm>
                <a:off x="634" y="3354"/>
                <a:ext cx="216" cy="168"/>
              </a:xfrm>
              <a:custGeom>
                <a:avLst/>
                <a:gdLst/>
                <a:ahLst/>
                <a:cxnLst>
                  <a:cxn ang="0">
                    <a:pos x="792" y="834"/>
                  </a:cxn>
                  <a:cxn ang="0">
                    <a:pos x="1145" y="726"/>
                  </a:cxn>
                  <a:cxn ang="0">
                    <a:pos x="1355" y="630"/>
                  </a:cxn>
                  <a:cxn ang="0">
                    <a:pos x="1415" y="590"/>
                  </a:cxn>
                  <a:cxn ang="0">
                    <a:pos x="1592" y="434"/>
                  </a:cxn>
                  <a:cxn ang="0">
                    <a:pos x="1889" y="217"/>
                  </a:cxn>
                  <a:cxn ang="0">
                    <a:pos x="2181" y="47"/>
                  </a:cxn>
                  <a:cxn ang="0">
                    <a:pos x="2289" y="7"/>
                  </a:cxn>
                  <a:cxn ang="0">
                    <a:pos x="2337" y="7"/>
                  </a:cxn>
                  <a:cxn ang="0">
                    <a:pos x="2357" y="40"/>
                  </a:cxn>
                  <a:cxn ang="0">
                    <a:pos x="2378" y="189"/>
                  </a:cxn>
                  <a:cxn ang="0">
                    <a:pos x="2371" y="502"/>
                  </a:cxn>
                  <a:cxn ang="0">
                    <a:pos x="2337" y="813"/>
                  </a:cxn>
                  <a:cxn ang="0">
                    <a:pos x="2296" y="976"/>
                  </a:cxn>
                  <a:cxn ang="0">
                    <a:pos x="2221" y="1085"/>
                  </a:cxn>
                  <a:cxn ang="0">
                    <a:pos x="2011" y="1288"/>
                  </a:cxn>
                  <a:cxn ang="0">
                    <a:pos x="1815" y="1451"/>
                  </a:cxn>
                  <a:cxn ang="0">
                    <a:pos x="1572" y="1606"/>
                  </a:cxn>
                  <a:cxn ang="0">
                    <a:pos x="1294" y="1742"/>
                  </a:cxn>
                  <a:cxn ang="0">
                    <a:pos x="1070" y="1810"/>
                  </a:cxn>
                  <a:cxn ang="0">
                    <a:pos x="914" y="1837"/>
                  </a:cxn>
                  <a:cxn ang="0">
                    <a:pos x="751" y="1844"/>
                  </a:cxn>
                  <a:cxn ang="0">
                    <a:pos x="589" y="1830"/>
                  </a:cxn>
                  <a:cxn ang="0">
                    <a:pos x="352" y="1776"/>
                  </a:cxn>
                  <a:cxn ang="0">
                    <a:pos x="135" y="1688"/>
                  </a:cxn>
                  <a:cxn ang="0">
                    <a:pos x="67" y="1641"/>
                  </a:cxn>
                  <a:cxn ang="0">
                    <a:pos x="20" y="1587"/>
                  </a:cxn>
                  <a:cxn ang="0">
                    <a:pos x="0" y="1532"/>
                  </a:cxn>
                  <a:cxn ang="0">
                    <a:pos x="0" y="1478"/>
                  </a:cxn>
                  <a:cxn ang="0">
                    <a:pos x="20" y="1417"/>
                  </a:cxn>
                  <a:cxn ang="0">
                    <a:pos x="108" y="1295"/>
                  </a:cxn>
                  <a:cxn ang="0">
                    <a:pos x="264" y="1159"/>
                  </a:cxn>
                  <a:cxn ang="0">
                    <a:pos x="460" y="1010"/>
                  </a:cxn>
                </a:cxnLst>
                <a:rect l="0" t="0" r="r" b="b"/>
                <a:pathLst>
                  <a:path w="2378" h="1844">
                    <a:moveTo>
                      <a:pt x="691" y="854"/>
                    </a:moveTo>
                    <a:lnTo>
                      <a:pt x="792" y="834"/>
                    </a:lnTo>
                    <a:lnTo>
                      <a:pt x="1015" y="766"/>
                    </a:lnTo>
                    <a:lnTo>
                      <a:pt x="1145" y="726"/>
                    </a:lnTo>
                    <a:lnTo>
                      <a:pt x="1260" y="677"/>
                    </a:lnTo>
                    <a:lnTo>
                      <a:pt x="1355" y="630"/>
                    </a:lnTo>
                    <a:lnTo>
                      <a:pt x="1388" y="610"/>
                    </a:lnTo>
                    <a:lnTo>
                      <a:pt x="1415" y="590"/>
                    </a:lnTo>
                    <a:lnTo>
                      <a:pt x="1483" y="522"/>
                    </a:lnTo>
                    <a:lnTo>
                      <a:pt x="1592" y="434"/>
                    </a:lnTo>
                    <a:lnTo>
                      <a:pt x="1734" y="325"/>
                    </a:lnTo>
                    <a:lnTo>
                      <a:pt x="1889" y="217"/>
                    </a:lnTo>
                    <a:lnTo>
                      <a:pt x="2046" y="122"/>
                    </a:lnTo>
                    <a:lnTo>
                      <a:pt x="2181" y="47"/>
                    </a:lnTo>
                    <a:lnTo>
                      <a:pt x="2242" y="20"/>
                    </a:lnTo>
                    <a:lnTo>
                      <a:pt x="2289" y="7"/>
                    </a:lnTo>
                    <a:lnTo>
                      <a:pt x="2324" y="0"/>
                    </a:lnTo>
                    <a:lnTo>
                      <a:pt x="2337" y="7"/>
                    </a:lnTo>
                    <a:lnTo>
                      <a:pt x="2343" y="13"/>
                    </a:lnTo>
                    <a:lnTo>
                      <a:pt x="2357" y="40"/>
                    </a:lnTo>
                    <a:lnTo>
                      <a:pt x="2371" y="81"/>
                    </a:lnTo>
                    <a:lnTo>
                      <a:pt x="2378" y="189"/>
                    </a:lnTo>
                    <a:lnTo>
                      <a:pt x="2378" y="339"/>
                    </a:lnTo>
                    <a:lnTo>
                      <a:pt x="2371" y="502"/>
                    </a:lnTo>
                    <a:lnTo>
                      <a:pt x="2357" y="664"/>
                    </a:lnTo>
                    <a:lnTo>
                      <a:pt x="2337" y="813"/>
                    </a:lnTo>
                    <a:lnTo>
                      <a:pt x="2310" y="928"/>
                    </a:lnTo>
                    <a:lnTo>
                      <a:pt x="2296" y="976"/>
                    </a:lnTo>
                    <a:lnTo>
                      <a:pt x="2283" y="1003"/>
                    </a:lnTo>
                    <a:lnTo>
                      <a:pt x="2221" y="1085"/>
                    </a:lnTo>
                    <a:lnTo>
                      <a:pt x="2093" y="1214"/>
                    </a:lnTo>
                    <a:lnTo>
                      <a:pt x="2011" y="1288"/>
                    </a:lnTo>
                    <a:lnTo>
                      <a:pt x="1916" y="1369"/>
                    </a:lnTo>
                    <a:lnTo>
                      <a:pt x="1815" y="1451"/>
                    </a:lnTo>
                    <a:lnTo>
                      <a:pt x="1700" y="1532"/>
                    </a:lnTo>
                    <a:lnTo>
                      <a:pt x="1572" y="1606"/>
                    </a:lnTo>
                    <a:lnTo>
                      <a:pt x="1436" y="1682"/>
                    </a:lnTo>
                    <a:lnTo>
                      <a:pt x="1294" y="1742"/>
                    </a:lnTo>
                    <a:lnTo>
                      <a:pt x="1145" y="1789"/>
                    </a:lnTo>
                    <a:lnTo>
                      <a:pt x="1070" y="1810"/>
                    </a:lnTo>
                    <a:lnTo>
                      <a:pt x="989" y="1824"/>
                    </a:lnTo>
                    <a:lnTo>
                      <a:pt x="914" y="1837"/>
                    </a:lnTo>
                    <a:lnTo>
                      <a:pt x="833" y="1844"/>
                    </a:lnTo>
                    <a:lnTo>
                      <a:pt x="751" y="1844"/>
                    </a:lnTo>
                    <a:lnTo>
                      <a:pt x="671" y="1837"/>
                    </a:lnTo>
                    <a:lnTo>
                      <a:pt x="589" y="1830"/>
                    </a:lnTo>
                    <a:lnTo>
                      <a:pt x="501" y="1810"/>
                    </a:lnTo>
                    <a:lnTo>
                      <a:pt x="352" y="1776"/>
                    </a:lnTo>
                    <a:lnTo>
                      <a:pt x="230" y="1729"/>
                    </a:lnTo>
                    <a:lnTo>
                      <a:pt x="135" y="1688"/>
                    </a:lnTo>
                    <a:lnTo>
                      <a:pt x="95" y="1661"/>
                    </a:lnTo>
                    <a:lnTo>
                      <a:pt x="67" y="1641"/>
                    </a:lnTo>
                    <a:lnTo>
                      <a:pt x="40" y="1614"/>
                    </a:lnTo>
                    <a:lnTo>
                      <a:pt x="20" y="1587"/>
                    </a:lnTo>
                    <a:lnTo>
                      <a:pt x="7" y="1559"/>
                    </a:lnTo>
                    <a:lnTo>
                      <a:pt x="0" y="1532"/>
                    </a:lnTo>
                    <a:lnTo>
                      <a:pt x="0" y="1505"/>
                    </a:lnTo>
                    <a:lnTo>
                      <a:pt x="0" y="1478"/>
                    </a:lnTo>
                    <a:lnTo>
                      <a:pt x="7" y="1451"/>
                    </a:lnTo>
                    <a:lnTo>
                      <a:pt x="20" y="1417"/>
                    </a:lnTo>
                    <a:lnTo>
                      <a:pt x="54" y="1356"/>
                    </a:lnTo>
                    <a:lnTo>
                      <a:pt x="108" y="1295"/>
                    </a:lnTo>
                    <a:lnTo>
                      <a:pt x="182" y="1227"/>
                    </a:lnTo>
                    <a:lnTo>
                      <a:pt x="264" y="1159"/>
                    </a:lnTo>
                    <a:lnTo>
                      <a:pt x="359" y="1085"/>
                    </a:lnTo>
                    <a:lnTo>
                      <a:pt x="460" y="1010"/>
                    </a:lnTo>
                    <a:lnTo>
                      <a:pt x="691" y="854"/>
                    </a:lnTo>
                    <a:close/>
                  </a:path>
                </a:pathLst>
              </a:custGeom>
              <a:solidFill>
                <a:srgbClr val="89C7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0" name="Freeform 540"/>
              <p:cNvSpPr>
                <a:spLocks/>
              </p:cNvSpPr>
              <p:nvPr/>
            </p:nvSpPr>
            <p:spPr bwMode="auto">
              <a:xfrm>
                <a:off x="670" y="3357"/>
                <a:ext cx="167" cy="142"/>
              </a:xfrm>
              <a:custGeom>
                <a:avLst/>
                <a:gdLst/>
                <a:ahLst/>
                <a:cxnLst>
                  <a:cxn ang="0">
                    <a:pos x="1564" y="142"/>
                  </a:cxn>
                  <a:cxn ang="0">
                    <a:pos x="1395" y="258"/>
                  </a:cxn>
                  <a:cxn ang="0">
                    <a:pos x="1226" y="379"/>
                  </a:cxn>
                  <a:cxn ang="0">
                    <a:pos x="1097" y="481"/>
                  </a:cxn>
                  <a:cxn ang="0">
                    <a:pos x="1022" y="556"/>
                  </a:cxn>
                  <a:cxn ang="0">
                    <a:pos x="982" y="589"/>
                  </a:cxn>
                  <a:cxn ang="0">
                    <a:pos x="921" y="624"/>
                  </a:cxn>
                  <a:cxn ang="0">
                    <a:pos x="840" y="657"/>
                  </a:cxn>
                  <a:cxn ang="0">
                    <a:pos x="752" y="692"/>
                  </a:cxn>
                  <a:cxn ang="0">
                    <a:pos x="630" y="779"/>
                  </a:cxn>
                  <a:cxn ang="0">
                    <a:pos x="501" y="861"/>
                  </a:cxn>
                  <a:cxn ang="0">
                    <a:pos x="379" y="935"/>
                  </a:cxn>
                  <a:cxn ang="0">
                    <a:pos x="257" y="997"/>
                  </a:cxn>
                  <a:cxn ang="0">
                    <a:pos x="74" y="1084"/>
                  </a:cxn>
                  <a:cxn ang="0">
                    <a:pos x="0" y="1112"/>
                  </a:cxn>
                  <a:cxn ang="0">
                    <a:pos x="61" y="1199"/>
                  </a:cxn>
                  <a:cxn ang="0">
                    <a:pos x="189" y="1383"/>
                  </a:cxn>
                  <a:cxn ang="0">
                    <a:pos x="264" y="1471"/>
                  </a:cxn>
                  <a:cxn ang="0">
                    <a:pos x="325" y="1532"/>
                  </a:cxn>
                  <a:cxn ang="0">
                    <a:pos x="352" y="1553"/>
                  </a:cxn>
                  <a:cxn ang="0">
                    <a:pos x="372" y="1566"/>
                  </a:cxn>
                  <a:cxn ang="0">
                    <a:pos x="385" y="1559"/>
                  </a:cxn>
                  <a:cxn ang="0">
                    <a:pos x="393" y="1539"/>
                  </a:cxn>
                  <a:cxn ang="0">
                    <a:pos x="399" y="1512"/>
                  </a:cxn>
                  <a:cxn ang="0">
                    <a:pos x="413" y="1477"/>
                  </a:cxn>
                  <a:cxn ang="0">
                    <a:pos x="467" y="1390"/>
                  </a:cxn>
                  <a:cxn ang="0">
                    <a:pos x="542" y="1302"/>
                  </a:cxn>
                  <a:cxn ang="0">
                    <a:pos x="630" y="1207"/>
                  </a:cxn>
                  <a:cxn ang="0">
                    <a:pos x="725" y="1125"/>
                  </a:cxn>
                  <a:cxn ang="0">
                    <a:pos x="772" y="1092"/>
                  </a:cxn>
                  <a:cxn ang="0">
                    <a:pos x="820" y="1057"/>
                  </a:cxn>
                  <a:cxn ang="0">
                    <a:pos x="867" y="1037"/>
                  </a:cxn>
                  <a:cxn ang="0">
                    <a:pos x="907" y="1024"/>
                  </a:cxn>
                  <a:cxn ang="0">
                    <a:pos x="948" y="1017"/>
                  </a:cxn>
                  <a:cxn ang="0">
                    <a:pos x="982" y="1017"/>
                  </a:cxn>
                  <a:cxn ang="0">
                    <a:pos x="1043" y="1030"/>
                  </a:cxn>
                  <a:cxn ang="0">
                    <a:pos x="1097" y="1037"/>
                  </a:cxn>
                  <a:cxn ang="0">
                    <a:pos x="1152" y="1024"/>
                  </a:cxn>
                  <a:cxn ang="0">
                    <a:pos x="1205" y="1003"/>
                  </a:cxn>
                  <a:cxn ang="0">
                    <a:pos x="1226" y="983"/>
                  </a:cxn>
                  <a:cxn ang="0">
                    <a:pos x="1246" y="962"/>
                  </a:cxn>
                  <a:cxn ang="0">
                    <a:pos x="1267" y="935"/>
                  </a:cxn>
                  <a:cxn ang="0">
                    <a:pos x="1286" y="908"/>
                  </a:cxn>
                  <a:cxn ang="0">
                    <a:pos x="1314" y="827"/>
                  </a:cxn>
                  <a:cxn ang="0">
                    <a:pos x="1334" y="732"/>
                  </a:cxn>
                  <a:cxn ang="0">
                    <a:pos x="1348" y="678"/>
                  </a:cxn>
                  <a:cxn ang="0">
                    <a:pos x="1368" y="616"/>
                  </a:cxn>
                  <a:cxn ang="0">
                    <a:pos x="1402" y="556"/>
                  </a:cxn>
                  <a:cxn ang="0">
                    <a:pos x="1436" y="495"/>
                  </a:cxn>
                  <a:cxn ang="0">
                    <a:pos x="1517" y="373"/>
                  </a:cxn>
                  <a:cxn ang="0">
                    <a:pos x="1605" y="258"/>
                  </a:cxn>
                  <a:cxn ang="0">
                    <a:pos x="1694" y="155"/>
                  </a:cxn>
                  <a:cxn ang="0">
                    <a:pos x="1768" y="74"/>
                  </a:cxn>
                  <a:cxn ang="0">
                    <a:pos x="1842" y="0"/>
                  </a:cxn>
                  <a:cxn ang="0">
                    <a:pos x="1774" y="27"/>
                  </a:cxn>
                  <a:cxn ang="0">
                    <a:pos x="1707" y="60"/>
                  </a:cxn>
                  <a:cxn ang="0">
                    <a:pos x="1564" y="142"/>
                  </a:cxn>
                </a:cxnLst>
                <a:rect l="0" t="0" r="r" b="b"/>
                <a:pathLst>
                  <a:path w="1842" h="1566">
                    <a:moveTo>
                      <a:pt x="1564" y="142"/>
                    </a:moveTo>
                    <a:lnTo>
                      <a:pt x="1395" y="258"/>
                    </a:lnTo>
                    <a:lnTo>
                      <a:pt x="1226" y="379"/>
                    </a:lnTo>
                    <a:lnTo>
                      <a:pt x="1097" y="481"/>
                    </a:lnTo>
                    <a:lnTo>
                      <a:pt x="1022" y="556"/>
                    </a:lnTo>
                    <a:lnTo>
                      <a:pt x="982" y="589"/>
                    </a:lnTo>
                    <a:lnTo>
                      <a:pt x="921" y="624"/>
                    </a:lnTo>
                    <a:lnTo>
                      <a:pt x="840" y="657"/>
                    </a:lnTo>
                    <a:lnTo>
                      <a:pt x="752" y="692"/>
                    </a:lnTo>
                    <a:lnTo>
                      <a:pt x="630" y="779"/>
                    </a:lnTo>
                    <a:lnTo>
                      <a:pt x="501" y="861"/>
                    </a:lnTo>
                    <a:lnTo>
                      <a:pt x="379" y="935"/>
                    </a:lnTo>
                    <a:lnTo>
                      <a:pt x="257" y="997"/>
                    </a:lnTo>
                    <a:lnTo>
                      <a:pt x="74" y="1084"/>
                    </a:lnTo>
                    <a:lnTo>
                      <a:pt x="0" y="1112"/>
                    </a:lnTo>
                    <a:lnTo>
                      <a:pt x="61" y="1199"/>
                    </a:lnTo>
                    <a:lnTo>
                      <a:pt x="189" y="1383"/>
                    </a:lnTo>
                    <a:lnTo>
                      <a:pt x="264" y="1471"/>
                    </a:lnTo>
                    <a:lnTo>
                      <a:pt x="325" y="1532"/>
                    </a:lnTo>
                    <a:lnTo>
                      <a:pt x="352" y="1553"/>
                    </a:lnTo>
                    <a:lnTo>
                      <a:pt x="372" y="1566"/>
                    </a:lnTo>
                    <a:lnTo>
                      <a:pt x="385" y="1559"/>
                    </a:lnTo>
                    <a:lnTo>
                      <a:pt x="393" y="1539"/>
                    </a:lnTo>
                    <a:lnTo>
                      <a:pt x="399" y="1512"/>
                    </a:lnTo>
                    <a:lnTo>
                      <a:pt x="413" y="1477"/>
                    </a:lnTo>
                    <a:lnTo>
                      <a:pt x="467" y="1390"/>
                    </a:lnTo>
                    <a:lnTo>
                      <a:pt x="542" y="1302"/>
                    </a:lnTo>
                    <a:lnTo>
                      <a:pt x="630" y="1207"/>
                    </a:lnTo>
                    <a:lnTo>
                      <a:pt x="725" y="1125"/>
                    </a:lnTo>
                    <a:lnTo>
                      <a:pt x="772" y="1092"/>
                    </a:lnTo>
                    <a:lnTo>
                      <a:pt x="820" y="1057"/>
                    </a:lnTo>
                    <a:lnTo>
                      <a:pt x="867" y="1037"/>
                    </a:lnTo>
                    <a:lnTo>
                      <a:pt x="907" y="1024"/>
                    </a:lnTo>
                    <a:lnTo>
                      <a:pt x="948" y="1017"/>
                    </a:lnTo>
                    <a:lnTo>
                      <a:pt x="982" y="1017"/>
                    </a:lnTo>
                    <a:lnTo>
                      <a:pt x="1043" y="1030"/>
                    </a:lnTo>
                    <a:lnTo>
                      <a:pt x="1097" y="1037"/>
                    </a:lnTo>
                    <a:lnTo>
                      <a:pt x="1152" y="1024"/>
                    </a:lnTo>
                    <a:lnTo>
                      <a:pt x="1205" y="1003"/>
                    </a:lnTo>
                    <a:lnTo>
                      <a:pt x="1226" y="983"/>
                    </a:lnTo>
                    <a:lnTo>
                      <a:pt x="1246" y="962"/>
                    </a:lnTo>
                    <a:lnTo>
                      <a:pt x="1267" y="935"/>
                    </a:lnTo>
                    <a:lnTo>
                      <a:pt x="1286" y="908"/>
                    </a:lnTo>
                    <a:lnTo>
                      <a:pt x="1314" y="827"/>
                    </a:lnTo>
                    <a:lnTo>
                      <a:pt x="1334" y="732"/>
                    </a:lnTo>
                    <a:lnTo>
                      <a:pt x="1348" y="678"/>
                    </a:lnTo>
                    <a:lnTo>
                      <a:pt x="1368" y="616"/>
                    </a:lnTo>
                    <a:lnTo>
                      <a:pt x="1402" y="556"/>
                    </a:lnTo>
                    <a:lnTo>
                      <a:pt x="1436" y="495"/>
                    </a:lnTo>
                    <a:lnTo>
                      <a:pt x="1517" y="373"/>
                    </a:lnTo>
                    <a:lnTo>
                      <a:pt x="1605" y="258"/>
                    </a:lnTo>
                    <a:lnTo>
                      <a:pt x="1694" y="155"/>
                    </a:lnTo>
                    <a:lnTo>
                      <a:pt x="1768" y="74"/>
                    </a:lnTo>
                    <a:lnTo>
                      <a:pt x="1842" y="0"/>
                    </a:lnTo>
                    <a:lnTo>
                      <a:pt x="1774" y="27"/>
                    </a:lnTo>
                    <a:lnTo>
                      <a:pt x="1707" y="60"/>
                    </a:lnTo>
                    <a:lnTo>
                      <a:pt x="1564" y="142"/>
                    </a:lnTo>
                    <a:close/>
                  </a:path>
                </a:pathLst>
              </a:custGeom>
              <a:solidFill>
                <a:srgbClr val="4BB96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1" name="Freeform 541"/>
              <p:cNvSpPr>
                <a:spLocks noEditPoints="1"/>
              </p:cNvSpPr>
              <p:nvPr/>
            </p:nvSpPr>
            <p:spPr bwMode="auto">
              <a:xfrm>
                <a:off x="796" y="3383"/>
                <a:ext cx="43" cy="44"/>
              </a:xfrm>
              <a:custGeom>
                <a:avLst/>
                <a:gdLst/>
                <a:ahLst/>
                <a:cxnLst>
                  <a:cxn ang="0">
                    <a:pos x="480" y="258"/>
                  </a:cxn>
                  <a:cxn ang="0">
                    <a:pos x="466" y="170"/>
                  </a:cxn>
                  <a:cxn ang="0">
                    <a:pos x="426" y="95"/>
                  </a:cxn>
                  <a:cxn ang="0">
                    <a:pos x="365" y="34"/>
                  </a:cxn>
                  <a:cxn ang="0">
                    <a:pos x="277" y="7"/>
                  </a:cxn>
                  <a:cxn ang="0">
                    <a:pos x="237" y="109"/>
                  </a:cxn>
                  <a:cxn ang="0">
                    <a:pos x="202" y="7"/>
                  </a:cxn>
                  <a:cxn ang="0">
                    <a:pos x="121" y="34"/>
                  </a:cxn>
                  <a:cxn ang="0">
                    <a:pos x="60" y="89"/>
                  </a:cxn>
                  <a:cxn ang="0">
                    <a:pos x="13" y="163"/>
                  </a:cxn>
                  <a:cxn ang="0">
                    <a:pos x="81" y="217"/>
                  </a:cxn>
                  <a:cxn ang="0">
                    <a:pos x="0" y="231"/>
                  </a:cxn>
                  <a:cxn ang="0">
                    <a:pos x="13" y="319"/>
                  </a:cxn>
                  <a:cxn ang="0">
                    <a:pos x="54" y="394"/>
                  </a:cxn>
                  <a:cxn ang="0">
                    <a:pos x="121" y="448"/>
                  </a:cxn>
                  <a:cxn ang="0">
                    <a:pos x="202" y="482"/>
                  </a:cxn>
                  <a:cxn ang="0">
                    <a:pos x="237" y="380"/>
                  </a:cxn>
                  <a:cxn ang="0">
                    <a:pos x="270" y="482"/>
                  </a:cxn>
                  <a:cxn ang="0">
                    <a:pos x="352" y="455"/>
                  </a:cxn>
                  <a:cxn ang="0">
                    <a:pos x="419" y="400"/>
                  </a:cxn>
                  <a:cxn ang="0">
                    <a:pos x="466" y="326"/>
                  </a:cxn>
                  <a:cxn ang="0">
                    <a:pos x="399" y="278"/>
                  </a:cxn>
                  <a:cxn ang="0">
                    <a:pos x="175" y="427"/>
                  </a:cxn>
                  <a:cxn ang="0">
                    <a:pos x="107" y="380"/>
                  </a:cxn>
                  <a:cxn ang="0">
                    <a:pos x="68" y="332"/>
                  </a:cxn>
                  <a:cxn ang="0">
                    <a:pos x="47" y="278"/>
                  </a:cxn>
                  <a:cxn ang="0">
                    <a:pos x="128" y="312"/>
                  </a:cxn>
                  <a:cxn ang="0">
                    <a:pos x="101" y="340"/>
                  </a:cxn>
                  <a:cxn ang="0">
                    <a:pos x="148" y="387"/>
                  </a:cxn>
                  <a:cxn ang="0">
                    <a:pos x="115" y="244"/>
                  </a:cxn>
                  <a:cxn ang="0">
                    <a:pos x="115" y="217"/>
                  </a:cxn>
                  <a:cxn ang="0">
                    <a:pos x="182" y="81"/>
                  </a:cxn>
                  <a:cxn ang="0">
                    <a:pos x="121" y="122"/>
                  </a:cxn>
                  <a:cxn ang="0">
                    <a:pos x="142" y="157"/>
                  </a:cxn>
                  <a:cxn ang="0">
                    <a:pos x="60" y="170"/>
                  </a:cxn>
                  <a:cxn ang="0">
                    <a:pos x="87" y="116"/>
                  </a:cxn>
                  <a:cxn ang="0">
                    <a:pos x="142" y="81"/>
                  </a:cxn>
                  <a:cxn ang="0">
                    <a:pos x="210" y="48"/>
                  </a:cxn>
                  <a:cxn ang="0">
                    <a:pos x="175" y="427"/>
                  </a:cxn>
                  <a:cxn ang="0">
                    <a:pos x="216" y="332"/>
                  </a:cxn>
                  <a:cxn ang="0">
                    <a:pos x="264" y="149"/>
                  </a:cxn>
                  <a:cxn ang="0">
                    <a:pos x="426" y="319"/>
                  </a:cxn>
                  <a:cxn ang="0">
                    <a:pos x="392" y="367"/>
                  </a:cxn>
                  <a:cxn ang="0">
                    <a:pos x="338" y="408"/>
                  </a:cxn>
                  <a:cxn ang="0">
                    <a:pos x="270" y="441"/>
                  </a:cxn>
                  <a:cxn ang="0">
                    <a:pos x="311" y="62"/>
                  </a:cxn>
                  <a:cxn ang="0">
                    <a:pos x="372" y="102"/>
                  </a:cxn>
                  <a:cxn ang="0">
                    <a:pos x="419" y="149"/>
                  </a:cxn>
                  <a:cxn ang="0">
                    <a:pos x="439" y="211"/>
                  </a:cxn>
                  <a:cxn ang="0">
                    <a:pos x="359" y="177"/>
                  </a:cxn>
                  <a:cxn ang="0">
                    <a:pos x="385" y="149"/>
                  </a:cxn>
                  <a:cxn ang="0">
                    <a:pos x="332" y="95"/>
                  </a:cxn>
                  <a:cxn ang="0">
                    <a:pos x="372" y="244"/>
                  </a:cxn>
                  <a:cxn ang="0">
                    <a:pos x="365" y="272"/>
                  </a:cxn>
                  <a:cxn ang="0">
                    <a:pos x="297" y="408"/>
                  </a:cxn>
                  <a:cxn ang="0">
                    <a:pos x="359" y="367"/>
                  </a:cxn>
                  <a:cxn ang="0">
                    <a:pos x="338" y="332"/>
                  </a:cxn>
                  <a:cxn ang="0">
                    <a:pos x="426" y="319"/>
                  </a:cxn>
                </a:cxnLst>
                <a:rect l="0" t="0" r="r" b="b"/>
                <a:pathLst>
                  <a:path w="480" h="482">
                    <a:moveTo>
                      <a:pt x="399" y="252"/>
                    </a:moveTo>
                    <a:lnTo>
                      <a:pt x="480" y="258"/>
                    </a:lnTo>
                    <a:lnTo>
                      <a:pt x="480" y="211"/>
                    </a:lnTo>
                    <a:lnTo>
                      <a:pt x="466" y="170"/>
                    </a:lnTo>
                    <a:lnTo>
                      <a:pt x="453" y="130"/>
                    </a:lnTo>
                    <a:lnTo>
                      <a:pt x="426" y="95"/>
                    </a:lnTo>
                    <a:lnTo>
                      <a:pt x="399" y="62"/>
                    </a:lnTo>
                    <a:lnTo>
                      <a:pt x="365" y="34"/>
                    </a:lnTo>
                    <a:lnTo>
                      <a:pt x="324" y="14"/>
                    </a:lnTo>
                    <a:lnTo>
                      <a:pt x="277" y="7"/>
                    </a:lnTo>
                    <a:lnTo>
                      <a:pt x="264" y="109"/>
                    </a:lnTo>
                    <a:lnTo>
                      <a:pt x="237" y="109"/>
                    </a:lnTo>
                    <a:lnTo>
                      <a:pt x="250" y="0"/>
                    </a:lnTo>
                    <a:lnTo>
                      <a:pt x="202" y="7"/>
                    </a:lnTo>
                    <a:lnTo>
                      <a:pt x="162" y="14"/>
                    </a:lnTo>
                    <a:lnTo>
                      <a:pt x="121" y="34"/>
                    </a:lnTo>
                    <a:lnTo>
                      <a:pt x="87" y="54"/>
                    </a:lnTo>
                    <a:lnTo>
                      <a:pt x="60" y="89"/>
                    </a:lnTo>
                    <a:lnTo>
                      <a:pt x="33" y="122"/>
                    </a:lnTo>
                    <a:lnTo>
                      <a:pt x="13" y="163"/>
                    </a:lnTo>
                    <a:lnTo>
                      <a:pt x="6" y="204"/>
                    </a:lnTo>
                    <a:lnTo>
                      <a:pt x="81" y="217"/>
                    </a:lnTo>
                    <a:lnTo>
                      <a:pt x="74" y="244"/>
                    </a:lnTo>
                    <a:lnTo>
                      <a:pt x="0" y="231"/>
                    </a:lnTo>
                    <a:lnTo>
                      <a:pt x="6" y="278"/>
                    </a:lnTo>
                    <a:lnTo>
                      <a:pt x="13" y="319"/>
                    </a:lnTo>
                    <a:lnTo>
                      <a:pt x="33" y="359"/>
                    </a:lnTo>
                    <a:lnTo>
                      <a:pt x="54" y="394"/>
                    </a:lnTo>
                    <a:lnTo>
                      <a:pt x="81" y="421"/>
                    </a:lnTo>
                    <a:lnTo>
                      <a:pt x="121" y="448"/>
                    </a:lnTo>
                    <a:lnTo>
                      <a:pt x="155" y="468"/>
                    </a:lnTo>
                    <a:lnTo>
                      <a:pt x="202" y="482"/>
                    </a:lnTo>
                    <a:lnTo>
                      <a:pt x="210" y="373"/>
                    </a:lnTo>
                    <a:lnTo>
                      <a:pt x="237" y="380"/>
                    </a:lnTo>
                    <a:lnTo>
                      <a:pt x="223" y="482"/>
                    </a:lnTo>
                    <a:lnTo>
                      <a:pt x="270" y="482"/>
                    </a:lnTo>
                    <a:lnTo>
                      <a:pt x="311" y="468"/>
                    </a:lnTo>
                    <a:lnTo>
                      <a:pt x="352" y="455"/>
                    </a:lnTo>
                    <a:lnTo>
                      <a:pt x="392" y="435"/>
                    </a:lnTo>
                    <a:lnTo>
                      <a:pt x="419" y="400"/>
                    </a:lnTo>
                    <a:lnTo>
                      <a:pt x="447" y="367"/>
                    </a:lnTo>
                    <a:lnTo>
                      <a:pt x="466" y="326"/>
                    </a:lnTo>
                    <a:lnTo>
                      <a:pt x="480" y="285"/>
                    </a:lnTo>
                    <a:lnTo>
                      <a:pt x="399" y="278"/>
                    </a:lnTo>
                    <a:lnTo>
                      <a:pt x="399" y="252"/>
                    </a:lnTo>
                    <a:close/>
                    <a:moveTo>
                      <a:pt x="175" y="427"/>
                    </a:moveTo>
                    <a:lnTo>
                      <a:pt x="155" y="414"/>
                    </a:lnTo>
                    <a:lnTo>
                      <a:pt x="107" y="380"/>
                    </a:lnTo>
                    <a:lnTo>
                      <a:pt x="87" y="359"/>
                    </a:lnTo>
                    <a:lnTo>
                      <a:pt x="68" y="332"/>
                    </a:lnTo>
                    <a:lnTo>
                      <a:pt x="54" y="305"/>
                    </a:lnTo>
                    <a:lnTo>
                      <a:pt x="47" y="278"/>
                    </a:lnTo>
                    <a:lnTo>
                      <a:pt x="128" y="285"/>
                    </a:lnTo>
                    <a:lnTo>
                      <a:pt x="128" y="312"/>
                    </a:lnTo>
                    <a:lnTo>
                      <a:pt x="81" y="305"/>
                    </a:lnTo>
                    <a:lnTo>
                      <a:pt x="101" y="340"/>
                    </a:lnTo>
                    <a:lnTo>
                      <a:pt x="121" y="367"/>
                    </a:lnTo>
                    <a:lnTo>
                      <a:pt x="148" y="387"/>
                    </a:lnTo>
                    <a:lnTo>
                      <a:pt x="169" y="252"/>
                    </a:lnTo>
                    <a:lnTo>
                      <a:pt x="115" y="244"/>
                    </a:lnTo>
                    <a:lnTo>
                      <a:pt x="107" y="244"/>
                    </a:lnTo>
                    <a:lnTo>
                      <a:pt x="115" y="217"/>
                    </a:lnTo>
                    <a:lnTo>
                      <a:pt x="169" y="217"/>
                    </a:lnTo>
                    <a:lnTo>
                      <a:pt x="182" y="81"/>
                    </a:lnTo>
                    <a:lnTo>
                      <a:pt x="148" y="95"/>
                    </a:lnTo>
                    <a:lnTo>
                      <a:pt x="121" y="122"/>
                    </a:lnTo>
                    <a:lnTo>
                      <a:pt x="94" y="149"/>
                    </a:lnTo>
                    <a:lnTo>
                      <a:pt x="142" y="157"/>
                    </a:lnTo>
                    <a:lnTo>
                      <a:pt x="142" y="177"/>
                    </a:lnTo>
                    <a:lnTo>
                      <a:pt x="60" y="170"/>
                    </a:lnTo>
                    <a:lnTo>
                      <a:pt x="68" y="143"/>
                    </a:lnTo>
                    <a:lnTo>
                      <a:pt x="87" y="116"/>
                    </a:lnTo>
                    <a:lnTo>
                      <a:pt x="115" y="95"/>
                    </a:lnTo>
                    <a:lnTo>
                      <a:pt x="142" y="81"/>
                    </a:lnTo>
                    <a:lnTo>
                      <a:pt x="189" y="54"/>
                    </a:lnTo>
                    <a:lnTo>
                      <a:pt x="210" y="48"/>
                    </a:lnTo>
                    <a:lnTo>
                      <a:pt x="196" y="225"/>
                    </a:lnTo>
                    <a:lnTo>
                      <a:pt x="175" y="427"/>
                    </a:lnTo>
                    <a:close/>
                    <a:moveTo>
                      <a:pt x="243" y="332"/>
                    </a:moveTo>
                    <a:lnTo>
                      <a:pt x="216" y="332"/>
                    </a:lnTo>
                    <a:lnTo>
                      <a:pt x="237" y="143"/>
                    </a:lnTo>
                    <a:lnTo>
                      <a:pt x="264" y="149"/>
                    </a:lnTo>
                    <a:lnTo>
                      <a:pt x="243" y="332"/>
                    </a:lnTo>
                    <a:close/>
                    <a:moveTo>
                      <a:pt x="426" y="319"/>
                    </a:moveTo>
                    <a:lnTo>
                      <a:pt x="412" y="346"/>
                    </a:lnTo>
                    <a:lnTo>
                      <a:pt x="392" y="367"/>
                    </a:lnTo>
                    <a:lnTo>
                      <a:pt x="365" y="387"/>
                    </a:lnTo>
                    <a:lnTo>
                      <a:pt x="338" y="408"/>
                    </a:lnTo>
                    <a:lnTo>
                      <a:pt x="291" y="427"/>
                    </a:lnTo>
                    <a:lnTo>
                      <a:pt x="270" y="441"/>
                    </a:lnTo>
                    <a:lnTo>
                      <a:pt x="291" y="238"/>
                    </a:lnTo>
                    <a:lnTo>
                      <a:pt x="311" y="62"/>
                    </a:lnTo>
                    <a:lnTo>
                      <a:pt x="332" y="68"/>
                    </a:lnTo>
                    <a:lnTo>
                      <a:pt x="372" y="102"/>
                    </a:lnTo>
                    <a:lnTo>
                      <a:pt x="399" y="130"/>
                    </a:lnTo>
                    <a:lnTo>
                      <a:pt x="419" y="149"/>
                    </a:lnTo>
                    <a:lnTo>
                      <a:pt x="433" y="184"/>
                    </a:lnTo>
                    <a:lnTo>
                      <a:pt x="439" y="211"/>
                    </a:lnTo>
                    <a:lnTo>
                      <a:pt x="352" y="204"/>
                    </a:lnTo>
                    <a:lnTo>
                      <a:pt x="359" y="177"/>
                    </a:lnTo>
                    <a:lnTo>
                      <a:pt x="406" y="184"/>
                    </a:lnTo>
                    <a:lnTo>
                      <a:pt x="385" y="149"/>
                    </a:lnTo>
                    <a:lnTo>
                      <a:pt x="359" y="122"/>
                    </a:lnTo>
                    <a:lnTo>
                      <a:pt x="332" y="95"/>
                    </a:lnTo>
                    <a:lnTo>
                      <a:pt x="318" y="238"/>
                    </a:lnTo>
                    <a:lnTo>
                      <a:pt x="372" y="244"/>
                    </a:lnTo>
                    <a:lnTo>
                      <a:pt x="372" y="272"/>
                    </a:lnTo>
                    <a:lnTo>
                      <a:pt x="365" y="272"/>
                    </a:lnTo>
                    <a:lnTo>
                      <a:pt x="311" y="264"/>
                    </a:lnTo>
                    <a:lnTo>
                      <a:pt x="297" y="408"/>
                    </a:lnTo>
                    <a:lnTo>
                      <a:pt x="332" y="387"/>
                    </a:lnTo>
                    <a:lnTo>
                      <a:pt x="359" y="367"/>
                    </a:lnTo>
                    <a:lnTo>
                      <a:pt x="385" y="340"/>
                    </a:lnTo>
                    <a:lnTo>
                      <a:pt x="338" y="332"/>
                    </a:lnTo>
                    <a:lnTo>
                      <a:pt x="345" y="305"/>
                    </a:lnTo>
                    <a:lnTo>
                      <a:pt x="426" y="319"/>
                    </a:lnTo>
                    <a:close/>
                  </a:path>
                </a:pathLst>
              </a:custGeom>
              <a:solidFill>
                <a:srgbClr val="67BE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2" name="Freeform 542"/>
              <p:cNvSpPr>
                <a:spLocks noEditPoints="1"/>
              </p:cNvSpPr>
              <p:nvPr/>
            </p:nvSpPr>
            <p:spPr bwMode="auto">
              <a:xfrm>
                <a:off x="774" y="3436"/>
                <a:ext cx="44" cy="44"/>
              </a:xfrm>
              <a:custGeom>
                <a:avLst/>
                <a:gdLst/>
                <a:ahLst/>
                <a:cxnLst>
                  <a:cxn ang="0">
                    <a:pos x="480" y="258"/>
                  </a:cxn>
                  <a:cxn ang="0">
                    <a:pos x="466" y="170"/>
                  </a:cxn>
                  <a:cxn ang="0">
                    <a:pos x="426" y="89"/>
                  </a:cxn>
                  <a:cxn ang="0">
                    <a:pos x="358" y="35"/>
                  </a:cxn>
                  <a:cxn ang="0">
                    <a:pos x="277" y="7"/>
                  </a:cxn>
                  <a:cxn ang="0">
                    <a:pos x="237" y="109"/>
                  </a:cxn>
                  <a:cxn ang="0">
                    <a:pos x="202" y="7"/>
                  </a:cxn>
                  <a:cxn ang="0">
                    <a:pos x="121" y="35"/>
                  </a:cxn>
                  <a:cxn ang="0">
                    <a:pos x="53" y="89"/>
                  </a:cxn>
                  <a:cxn ang="0">
                    <a:pos x="13" y="163"/>
                  </a:cxn>
                  <a:cxn ang="0">
                    <a:pos x="74" y="211"/>
                  </a:cxn>
                  <a:cxn ang="0">
                    <a:pos x="0" y="231"/>
                  </a:cxn>
                  <a:cxn ang="0">
                    <a:pos x="13" y="319"/>
                  </a:cxn>
                  <a:cxn ang="0">
                    <a:pos x="53" y="394"/>
                  </a:cxn>
                  <a:cxn ang="0">
                    <a:pos x="115" y="448"/>
                  </a:cxn>
                  <a:cxn ang="0">
                    <a:pos x="196" y="476"/>
                  </a:cxn>
                  <a:cxn ang="0">
                    <a:pos x="237" y="373"/>
                  </a:cxn>
                  <a:cxn ang="0">
                    <a:pos x="270" y="482"/>
                  </a:cxn>
                  <a:cxn ang="0">
                    <a:pos x="352" y="455"/>
                  </a:cxn>
                  <a:cxn ang="0">
                    <a:pos x="419" y="400"/>
                  </a:cxn>
                  <a:cxn ang="0">
                    <a:pos x="460" y="326"/>
                  </a:cxn>
                  <a:cxn ang="0">
                    <a:pos x="399" y="278"/>
                  </a:cxn>
                  <a:cxn ang="0">
                    <a:pos x="169" y="427"/>
                  </a:cxn>
                  <a:cxn ang="0">
                    <a:pos x="107" y="380"/>
                  </a:cxn>
                  <a:cxn ang="0">
                    <a:pos x="67" y="332"/>
                  </a:cxn>
                  <a:cxn ang="0">
                    <a:pos x="47" y="278"/>
                  </a:cxn>
                  <a:cxn ang="0">
                    <a:pos x="121" y="305"/>
                  </a:cxn>
                  <a:cxn ang="0">
                    <a:pos x="94" y="332"/>
                  </a:cxn>
                  <a:cxn ang="0">
                    <a:pos x="148" y="387"/>
                  </a:cxn>
                  <a:cxn ang="0">
                    <a:pos x="107" y="245"/>
                  </a:cxn>
                  <a:cxn ang="0">
                    <a:pos x="107" y="211"/>
                  </a:cxn>
                  <a:cxn ang="0">
                    <a:pos x="182" y="82"/>
                  </a:cxn>
                  <a:cxn ang="0">
                    <a:pos x="121" y="122"/>
                  </a:cxn>
                  <a:cxn ang="0">
                    <a:pos x="142" y="157"/>
                  </a:cxn>
                  <a:cxn ang="0">
                    <a:pos x="53" y="170"/>
                  </a:cxn>
                  <a:cxn ang="0">
                    <a:pos x="87" y="116"/>
                  </a:cxn>
                  <a:cxn ang="0">
                    <a:pos x="142" y="75"/>
                  </a:cxn>
                  <a:cxn ang="0">
                    <a:pos x="210" y="48"/>
                  </a:cxn>
                  <a:cxn ang="0">
                    <a:pos x="169" y="427"/>
                  </a:cxn>
                  <a:cxn ang="0">
                    <a:pos x="210" y="332"/>
                  </a:cxn>
                  <a:cxn ang="0">
                    <a:pos x="257" y="143"/>
                  </a:cxn>
                  <a:cxn ang="0">
                    <a:pos x="419" y="313"/>
                  </a:cxn>
                  <a:cxn ang="0">
                    <a:pos x="392" y="367"/>
                  </a:cxn>
                  <a:cxn ang="0">
                    <a:pos x="338" y="408"/>
                  </a:cxn>
                  <a:cxn ang="0">
                    <a:pos x="264" y="435"/>
                  </a:cxn>
                  <a:cxn ang="0">
                    <a:pos x="311" y="54"/>
                  </a:cxn>
                  <a:cxn ang="0">
                    <a:pos x="371" y="102"/>
                  </a:cxn>
                  <a:cxn ang="0">
                    <a:pos x="412" y="150"/>
                  </a:cxn>
                  <a:cxn ang="0">
                    <a:pos x="433" y="211"/>
                  </a:cxn>
                  <a:cxn ang="0">
                    <a:pos x="352" y="177"/>
                  </a:cxn>
                  <a:cxn ang="0">
                    <a:pos x="379" y="150"/>
                  </a:cxn>
                  <a:cxn ang="0">
                    <a:pos x="331" y="95"/>
                  </a:cxn>
                  <a:cxn ang="0">
                    <a:pos x="371" y="238"/>
                  </a:cxn>
                  <a:cxn ang="0">
                    <a:pos x="365" y="272"/>
                  </a:cxn>
                  <a:cxn ang="0">
                    <a:pos x="297" y="408"/>
                  </a:cxn>
                  <a:cxn ang="0">
                    <a:pos x="358" y="367"/>
                  </a:cxn>
                  <a:cxn ang="0">
                    <a:pos x="338" y="332"/>
                  </a:cxn>
                  <a:cxn ang="0">
                    <a:pos x="419" y="313"/>
                  </a:cxn>
                </a:cxnLst>
                <a:rect l="0" t="0" r="r" b="b"/>
                <a:pathLst>
                  <a:path w="480" h="482">
                    <a:moveTo>
                      <a:pt x="399" y="252"/>
                    </a:moveTo>
                    <a:lnTo>
                      <a:pt x="480" y="258"/>
                    </a:lnTo>
                    <a:lnTo>
                      <a:pt x="474" y="211"/>
                    </a:lnTo>
                    <a:lnTo>
                      <a:pt x="466" y="170"/>
                    </a:lnTo>
                    <a:lnTo>
                      <a:pt x="447" y="130"/>
                    </a:lnTo>
                    <a:lnTo>
                      <a:pt x="426" y="89"/>
                    </a:lnTo>
                    <a:lnTo>
                      <a:pt x="392" y="62"/>
                    </a:lnTo>
                    <a:lnTo>
                      <a:pt x="358" y="35"/>
                    </a:lnTo>
                    <a:lnTo>
                      <a:pt x="318" y="14"/>
                    </a:lnTo>
                    <a:lnTo>
                      <a:pt x="277" y="7"/>
                    </a:lnTo>
                    <a:lnTo>
                      <a:pt x="264" y="109"/>
                    </a:lnTo>
                    <a:lnTo>
                      <a:pt x="237" y="109"/>
                    </a:lnTo>
                    <a:lnTo>
                      <a:pt x="250" y="0"/>
                    </a:lnTo>
                    <a:lnTo>
                      <a:pt x="202" y="7"/>
                    </a:lnTo>
                    <a:lnTo>
                      <a:pt x="162" y="14"/>
                    </a:lnTo>
                    <a:lnTo>
                      <a:pt x="121" y="35"/>
                    </a:lnTo>
                    <a:lnTo>
                      <a:pt x="87" y="54"/>
                    </a:lnTo>
                    <a:lnTo>
                      <a:pt x="53" y="89"/>
                    </a:lnTo>
                    <a:lnTo>
                      <a:pt x="33" y="122"/>
                    </a:lnTo>
                    <a:lnTo>
                      <a:pt x="13" y="163"/>
                    </a:lnTo>
                    <a:lnTo>
                      <a:pt x="0" y="204"/>
                    </a:lnTo>
                    <a:lnTo>
                      <a:pt x="74" y="211"/>
                    </a:lnTo>
                    <a:lnTo>
                      <a:pt x="74" y="238"/>
                    </a:lnTo>
                    <a:lnTo>
                      <a:pt x="0" y="231"/>
                    </a:lnTo>
                    <a:lnTo>
                      <a:pt x="0" y="278"/>
                    </a:lnTo>
                    <a:lnTo>
                      <a:pt x="13" y="319"/>
                    </a:lnTo>
                    <a:lnTo>
                      <a:pt x="27" y="360"/>
                    </a:lnTo>
                    <a:lnTo>
                      <a:pt x="53" y="394"/>
                    </a:lnTo>
                    <a:lnTo>
                      <a:pt x="80" y="421"/>
                    </a:lnTo>
                    <a:lnTo>
                      <a:pt x="115" y="448"/>
                    </a:lnTo>
                    <a:lnTo>
                      <a:pt x="155" y="468"/>
                    </a:lnTo>
                    <a:lnTo>
                      <a:pt x="196" y="476"/>
                    </a:lnTo>
                    <a:lnTo>
                      <a:pt x="210" y="373"/>
                    </a:lnTo>
                    <a:lnTo>
                      <a:pt x="237" y="373"/>
                    </a:lnTo>
                    <a:lnTo>
                      <a:pt x="223" y="482"/>
                    </a:lnTo>
                    <a:lnTo>
                      <a:pt x="270" y="482"/>
                    </a:lnTo>
                    <a:lnTo>
                      <a:pt x="311" y="468"/>
                    </a:lnTo>
                    <a:lnTo>
                      <a:pt x="352" y="455"/>
                    </a:lnTo>
                    <a:lnTo>
                      <a:pt x="385" y="427"/>
                    </a:lnTo>
                    <a:lnTo>
                      <a:pt x="419" y="400"/>
                    </a:lnTo>
                    <a:lnTo>
                      <a:pt x="447" y="367"/>
                    </a:lnTo>
                    <a:lnTo>
                      <a:pt x="460" y="326"/>
                    </a:lnTo>
                    <a:lnTo>
                      <a:pt x="474" y="285"/>
                    </a:lnTo>
                    <a:lnTo>
                      <a:pt x="399" y="278"/>
                    </a:lnTo>
                    <a:lnTo>
                      <a:pt x="399" y="252"/>
                    </a:lnTo>
                    <a:close/>
                    <a:moveTo>
                      <a:pt x="169" y="427"/>
                    </a:moveTo>
                    <a:lnTo>
                      <a:pt x="148" y="414"/>
                    </a:lnTo>
                    <a:lnTo>
                      <a:pt x="107" y="380"/>
                    </a:lnTo>
                    <a:lnTo>
                      <a:pt x="80" y="360"/>
                    </a:lnTo>
                    <a:lnTo>
                      <a:pt x="67" y="332"/>
                    </a:lnTo>
                    <a:lnTo>
                      <a:pt x="47" y="305"/>
                    </a:lnTo>
                    <a:lnTo>
                      <a:pt x="47" y="278"/>
                    </a:lnTo>
                    <a:lnTo>
                      <a:pt x="128" y="285"/>
                    </a:lnTo>
                    <a:lnTo>
                      <a:pt x="121" y="305"/>
                    </a:lnTo>
                    <a:lnTo>
                      <a:pt x="74" y="305"/>
                    </a:lnTo>
                    <a:lnTo>
                      <a:pt x="94" y="332"/>
                    </a:lnTo>
                    <a:lnTo>
                      <a:pt x="121" y="367"/>
                    </a:lnTo>
                    <a:lnTo>
                      <a:pt x="148" y="387"/>
                    </a:lnTo>
                    <a:lnTo>
                      <a:pt x="162" y="252"/>
                    </a:lnTo>
                    <a:lnTo>
                      <a:pt x="107" y="245"/>
                    </a:lnTo>
                    <a:lnTo>
                      <a:pt x="107" y="238"/>
                    </a:lnTo>
                    <a:lnTo>
                      <a:pt x="107" y="211"/>
                    </a:lnTo>
                    <a:lnTo>
                      <a:pt x="169" y="217"/>
                    </a:lnTo>
                    <a:lnTo>
                      <a:pt x="182" y="82"/>
                    </a:lnTo>
                    <a:lnTo>
                      <a:pt x="148" y="95"/>
                    </a:lnTo>
                    <a:lnTo>
                      <a:pt x="121" y="122"/>
                    </a:lnTo>
                    <a:lnTo>
                      <a:pt x="87" y="150"/>
                    </a:lnTo>
                    <a:lnTo>
                      <a:pt x="142" y="157"/>
                    </a:lnTo>
                    <a:lnTo>
                      <a:pt x="134" y="177"/>
                    </a:lnTo>
                    <a:lnTo>
                      <a:pt x="53" y="170"/>
                    </a:lnTo>
                    <a:lnTo>
                      <a:pt x="67" y="143"/>
                    </a:lnTo>
                    <a:lnTo>
                      <a:pt x="87" y="116"/>
                    </a:lnTo>
                    <a:lnTo>
                      <a:pt x="107" y="95"/>
                    </a:lnTo>
                    <a:lnTo>
                      <a:pt x="142" y="75"/>
                    </a:lnTo>
                    <a:lnTo>
                      <a:pt x="189" y="54"/>
                    </a:lnTo>
                    <a:lnTo>
                      <a:pt x="210" y="48"/>
                    </a:lnTo>
                    <a:lnTo>
                      <a:pt x="189" y="225"/>
                    </a:lnTo>
                    <a:lnTo>
                      <a:pt x="169" y="427"/>
                    </a:lnTo>
                    <a:close/>
                    <a:moveTo>
                      <a:pt x="237" y="332"/>
                    </a:moveTo>
                    <a:lnTo>
                      <a:pt x="210" y="332"/>
                    </a:lnTo>
                    <a:lnTo>
                      <a:pt x="229" y="143"/>
                    </a:lnTo>
                    <a:lnTo>
                      <a:pt x="257" y="143"/>
                    </a:lnTo>
                    <a:lnTo>
                      <a:pt x="237" y="332"/>
                    </a:lnTo>
                    <a:close/>
                    <a:moveTo>
                      <a:pt x="419" y="313"/>
                    </a:moveTo>
                    <a:lnTo>
                      <a:pt x="412" y="346"/>
                    </a:lnTo>
                    <a:lnTo>
                      <a:pt x="392" y="367"/>
                    </a:lnTo>
                    <a:lnTo>
                      <a:pt x="365" y="387"/>
                    </a:lnTo>
                    <a:lnTo>
                      <a:pt x="338" y="408"/>
                    </a:lnTo>
                    <a:lnTo>
                      <a:pt x="291" y="427"/>
                    </a:lnTo>
                    <a:lnTo>
                      <a:pt x="264" y="435"/>
                    </a:lnTo>
                    <a:lnTo>
                      <a:pt x="291" y="238"/>
                    </a:lnTo>
                    <a:lnTo>
                      <a:pt x="311" y="54"/>
                    </a:lnTo>
                    <a:lnTo>
                      <a:pt x="331" y="68"/>
                    </a:lnTo>
                    <a:lnTo>
                      <a:pt x="371" y="102"/>
                    </a:lnTo>
                    <a:lnTo>
                      <a:pt x="392" y="130"/>
                    </a:lnTo>
                    <a:lnTo>
                      <a:pt x="412" y="150"/>
                    </a:lnTo>
                    <a:lnTo>
                      <a:pt x="426" y="177"/>
                    </a:lnTo>
                    <a:lnTo>
                      <a:pt x="433" y="211"/>
                    </a:lnTo>
                    <a:lnTo>
                      <a:pt x="352" y="198"/>
                    </a:lnTo>
                    <a:lnTo>
                      <a:pt x="352" y="177"/>
                    </a:lnTo>
                    <a:lnTo>
                      <a:pt x="406" y="184"/>
                    </a:lnTo>
                    <a:lnTo>
                      <a:pt x="379" y="150"/>
                    </a:lnTo>
                    <a:lnTo>
                      <a:pt x="358" y="122"/>
                    </a:lnTo>
                    <a:lnTo>
                      <a:pt x="331" y="95"/>
                    </a:lnTo>
                    <a:lnTo>
                      <a:pt x="318" y="238"/>
                    </a:lnTo>
                    <a:lnTo>
                      <a:pt x="371" y="238"/>
                    </a:lnTo>
                    <a:lnTo>
                      <a:pt x="365" y="266"/>
                    </a:lnTo>
                    <a:lnTo>
                      <a:pt x="365" y="272"/>
                    </a:lnTo>
                    <a:lnTo>
                      <a:pt x="311" y="266"/>
                    </a:lnTo>
                    <a:lnTo>
                      <a:pt x="297" y="408"/>
                    </a:lnTo>
                    <a:lnTo>
                      <a:pt x="331" y="387"/>
                    </a:lnTo>
                    <a:lnTo>
                      <a:pt x="358" y="367"/>
                    </a:lnTo>
                    <a:lnTo>
                      <a:pt x="385" y="332"/>
                    </a:lnTo>
                    <a:lnTo>
                      <a:pt x="338" y="332"/>
                    </a:lnTo>
                    <a:lnTo>
                      <a:pt x="338" y="305"/>
                    </a:lnTo>
                    <a:lnTo>
                      <a:pt x="419" y="313"/>
                    </a:lnTo>
                    <a:close/>
                  </a:path>
                </a:pathLst>
              </a:custGeom>
              <a:solidFill>
                <a:srgbClr val="67BE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3" name="Freeform 543"/>
              <p:cNvSpPr>
                <a:spLocks noEditPoints="1"/>
              </p:cNvSpPr>
              <p:nvPr/>
            </p:nvSpPr>
            <p:spPr bwMode="auto">
              <a:xfrm>
                <a:off x="716" y="3446"/>
                <a:ext cx="44" cy="44"/>
              </a:xfrm>
              <a:custGeom>
                <a:avLst/>
                <a:gdLst/>
                <a:ahLst/>
                <a:cxnLst>
                  <a:cxn ang="0">
                    <a:pos x="480" y="251"/>
                  </a:cxn>
                  <a:cxn ang="0">
                    <a:pos x="467" y="162"/>
                  </a:cxn>
                  <a:cxn ang="0">
                    <a:pos x="426" y="88"/>
                  </a:cxn>
                  <a:cxn ang="0">
                    <a:pos x="359" y="27"/>
                  </a:cxn>
                  <a:cxn ang="0">
                    <a:pos x="270" y="0"/>
                  </a:cxn>
                  <a:cxn ang="0">
                    <a:pos x="237" y="101"/>
                  </a:cxn>
                  <a:cxn ang="0">
                    <a:pos x="202" y="0"/>
                  </a:cxn>
                  <a:cxn ang="0">
                    <a:pos x="121" y="27"/>
                  </a:cxn>
                  <a:cxn ang="0">
                    <a:pos x="54" y="82"/>
                  </a:cxn>
                  <a:cxn ang="0">
                    <a:pos x="13" y="156"/>
                  </a:cxn>
                  <a:cxn ang="0">
                    <a:pos x="74" y="210"/>
                  </a:cxn>
                  <a:cxn ang="0">
                    <a:pos x="0" y="230"/>
                  </a:cxn>
                  <a:cxn ang="0">
                    <a:pos x="13" y="311"/>
                  </a:cxn>
                  <a:cxn ang="0">
                    <a:pos x="54" y="387"/>
                  </a:cxn>
                  <a:cxn ang="0">
                    <a:pos x="115" y="440"/>
                  </a:cxn>
                  <a:cxn ang="0">
                    <a:pos x="196" y="475"/>
                  </a:cxn>
                  <a:cxn ang="0">
                    <a:pos x="237" y="373"/>
                  </a:cxn>
                  <a:cxn ang="0">
                    <a:pos x="270" y="475"/>
                  </a:cxn>
                  <a:cxn ang="0">
                    <a:pos x="352" y="447"/>
                  </a:cxn>
                  <a:cxn ang="0">
                    <a:pos x="420" y="393"/>
                  </a:cxn>
                  <a:cxn ang="0">
                    <a:pos x="460" y="325"/>
                  </a:cxn>
                  <a:cxn ang="0">
                    <a:pos x="392" y="271"/>
                  </a:cxn>
                  <a:cxn ang="0">
                    <a:pos x="169" y="420"/>
                  </a:cxn>
                  <a:cxn ang="0">
                    <a:pos x="107" y="379"/>
                  </a:cxn>
                  <a:cxn ang="0">
                    <a:pos x="60" y="325"/>
                  </a:cxn>
                  <a:cxn ang="0">
                    <a:pos x="47" y="271"/>
                  </a:cxn>
                  <a:cxn ang="0">
                    <a:pos x="121" y="305"/>
                  </a:cxn>
                  <a:cxn ang="0">
                    <a:pos x="94" y="332"/>
                  </a:cxn>
                  <a:cxn ang="0">
                    <a:pos x="148" y="387"/>
                  </a:cxn>
                  <a:cxn ang="0">
                    <a:pos x="107" y="237"/>
                  </a:cxn>
                  <a:cxn ang="0">
                    <a:pos x="162" y="216"/>
                  </a:cxn>
                  <a:cxn ang="0">
                    <a:pos x="148" y="95"/>
                  </a:cxn>
                  <a:cxn ang="0">
                    <a:pos x="88" y="142"/>
                  </a:cxn>
                  <a:cxn ang="0">
                    <a:pos x="135" y="169"/>
                  </a:cxn>
                  <a:cxn ang="0">
                    <a:pos x="68" y="136"/>
                  </a:cxn>
                  <a:cxn ang="0">
                    <a:pos x="107" y="88"/>
                  </a:cxn>
                  <a:cxn ang="0">
                    <a:pos x="189" y="47"/>
                  </a:cxn>
                  <a:cxn ang="0">
                    <a:pos x="189" y="224"/>
                  </a:cxn>
                  <a:cxn ang="0">
                    <a:pos x="237" y="332"/>
                  </a:cxn>
                  <a:cxn ang="0">
                    <a:pos x="230" y="136"/>
                  </a:cxn>
                  <a:cxn ang="0">
                    <a:pos x="237" y="332"/>
                  </a:cxn>
                  <a:cxn ang="0">
                    <a:pos x="412" y="339"/>
                  </a:cxn>
                  <a:cxn ang="0">
                    <a:pos x="365" y="387"/>
                  </a:cxn>
                  <a:cxn ang="0">
                    <a:pos x="291" y="427"/>
                  </a:cxn>
                  <a:cxn ang="0">
                    <a:pos x="291" y="230"/>
                  </a:cxn>
                  <a:cxn ang="0">
                    <a:pos x="325" y="68"/>
                  </a:cxn>
                  <a:cxn ang="0">
                    <a:pos x="392" y="122"/>
                  </a:cxn>
                  <a:cxn ang="0">
                    <a:pos x="426" y="176"/>
                  </a:cxn>
                  <a:cxn ang="0">
                    <a:pos x="352" y="197"/>
                  </a:cxn>
                  <a:cxn ang="0">
                    <a:pos x="406" y="176"/>
                  </a:cxn>
                  <a:cxn ang="0">
                    <a:pos x="359" y="115"/>
                  </a:cxn>
                  <a:cxn ang="0">
                    <a:pos x="311" y="230"/>
                  </a:cxn>
                  <a:cxn ang="0">
                    <a:pos x="365" y="264"/>
                  </a:cxn>
                  <a:cxn ang="0">
                    <a:pos x="297" y="400"/>
                  </a:cxn>
                  <a:cxn ang="0">
                    <a:pos x="359" y="360"/>
                  </a:cxn>
                  <a:cxn ang="0">
                    <a:pos x="338" y="325"/>
                  </a:cxn>
                  <a:cxn ang="0">
                    <a:pos x="420" y="311"/>
                  </a:cxn>
                </a:cxnLst>
                <a:rect l="0" t="0" r="r" b="b"/>
                <a:pathLst>
                  <a:path w="480" h="475">
                    <a:moveTo>
                      <a:pt x="399" y="244"/>
                    </a:moveTo>
                    <a:lnTo>
                      <a:pt x="480" y="251"/>
                    </a:lnTo>
                    <a:lnTo>
                      <a:pt x="474" y="203"/>
                    </a:lnTo>
                    <a:lnTo>
                      <a:pt x="467" y="162"/>
                    </a:lnTo>
                    <a:lnTo>
                      <a:pt x="447" y="122"/>
                    </a:lnTo>
                    <a:lnTo>
                      <a:pt x="426" y="88"/>
                    </a:lnTo>
                    <a:lnTo>
                      <a:pt x="392" y="54"/>
                    </a:lnTo>
                    <a:lnTo>
                      <a:pt x="359" y="27"/>
                    </a:lnTo>
                    <a:lnTo>
                      <a:pt x="318" y="14"/>
                    </a:lnTo>
                    <a:lnTo>
                      <a:pt x="270" y="0"/>
                    </a:lnTo>
                    <a:lnTo>
                      <a:pt x="264" y="101"/>
                    </a:lnTo>
                    <a:lnTo>
                      <a:pt x="237" y="101"/>
                    </a:lnTo>
                    <a:lnTo>
                      <a:pt x="250" y="0"/>
                    </a:lnTo>
                    <a:lnTo>
                      <a:pt x="202" y="0"/>
                    </a:lnTo>
                    <a:lnTo>
                      <a:pt x="162" y="6"/>
                    </a:lnTo>
                    <a:lnTo>
                      <a:pt x="121" y="27"/>
                    </a:lnTo>
                    <a:lnTo>
                      <a:pt x="88" y="54"/>
                    </a:lnTo>
                    <a:lnTo>
                      <a:pt x="54" y="82"/>
                    </a:lnTo>
                    <a:lnTo>
                      <a:pt x="33" y="115"/>
                    </a:lnTo>
                    <a:lnTo>
                      <a:pt x="13" y="156"/>
                    </a:lnTo>
                    <a:lnTo>
                      <a:pt x="0" y="203"/>
                    </a:lnTo>
                    <a:lnTo>
                      <a:pt x="74" y="210"/>
                    </a:lnTo>
                    <a:lnTo>
                      <a:pt x="74" y="237"/>
                    </a:lnTo>
                    <a:lnTo>
                      <a:pt x="0" y="230"/>
                    </a:lnTo>
                    <a:lnTo>
                      <a:pt x="0" y="271"/>
                    </a:lnTo>
                    <a:lnTo>
                      <a:pt x="13" y="311"/>
                    </a:lnTo>
                    <a:lnTo>
                      <a:pt x="27" y="352"/>
                    </a:lnTo>
                    <a:lnTo>
                      <a:pt x="54" y="387"/>
                    </a:lnTo>
                    <a:lnTo>
                      <a:pt x="81" y="420"/>
                    </a:lnTo>
                    <a:lnTo>
                      <a:pt x="115" y="440"/>
                    </a:lnTo>
                    <a:lnTo>
                      <a:pt x="155" y="461"/>
                    </a:lnTo>
                    <a:lnTo>
                      <a:pt x="196" y="475"/>
                    </a:lnTo>
                    <a:lnTo>
                      <a:pt x="210" y="366"/>
                    </a:lnTo>
                    <a:lnTo>
                      <a:pt x="237" y="373"/>
                    </a:lnTo>
                    <a:lnTo>
                      <a:pt x="223" y="475"/>
                    </a:lnTo>
                    <a:lnTo>
                      <a:pt x="270" y="475"/>
                    </a:lnTo>
                    <a:lnTo>
                      <a:pt x="311" y="467"/>
                    </a:lnTo>
                    <a:lnTo>
                      <a:pt x="352" y="447"/>
                    </a:lnTo>
                    <a:lnTo>
                      <a:pt x="386" y="427"/>
                    </a:lnTo>
                    <a:lnTo>
                      <a:pt x="420" y="393"/>
                    </a:lnTo>
                    <a:lnTo>
                      <a:pt x="439" y="360"/>
                    </a:lnTo>
                    <a:lnTo>
                      <a:pt x="460" y="325"/>
                    </a:lnTo>
                    <a:lnTo>
                      <a:pt x="474" y="278"/>
                    </a:lnTo>
                    <a:lnTo>
                      <a:pt x="392" y="271"/>
                    </a:lnTo>
                    <a:lnTo>
                      <a:pt x="399" y="244"/>
                    </a:lnTo>
                    <a:close/>
                    <a:moveTo>
                      <a:pt x="169" y="420"/>
                    </a:moveTo>
                    <a:lnTo>
                      <a:pt x="148" y="407"/>
                    </a:lnTo>
                    <a:lnTo>
                      <a:pt x="107" y="379"/>
                    </a:lnTo>
                    <a:lnTo>
                      <a:pt x="81" y="352"/>
                    </a:lnTo>
                    <a:lnTo>
                      <a:pt x="60" y="325"/>
                    </a:lnTo>
                    <a:lnTo>
                      <a:pt x="47" y="298"/>
                    </a:lnTo>
                    <a:lnTo>
                      <a:pt x="47" y="271"/>
                    </a:lnTo>
                    <a:lnTo>
                      <a:pt x="128" y="278"/>
                    </a:lnTo>
                    <a:lnTo>
                      <a:pt x="121" y="305"/>
                    </a:lnTo>
                    <a:lnTo>
                      <a:pt x="74" y="298"/>
                    </a:lnTo>
                    <a:lnTo>
                      <a:pt x="94" y="332"/>
                    </a:lnTo>
                    <a:lnTo>
                      <a:pt x="121" y="360"/>
                    </a:lnTo>
                    <a:lnTo>
                      <a:pt x="148" y="387"/>
                    </a:lnTo>
                    <a:lnTo>
                      <a:pt x="162" y="244"/>
                    </a:lnTo>
                    <a:lnTo>
                      <a:pt x="107" y="237"/>
                    </a:lnTo>
                    <a:lnTo>
                      <a:pt x="107" y="210"/>
                    </a:lnTo>
                    <a:lnTo>
                      <a:pt x="162" y="216"/>
                    </a:lnTo>
                    <a:lnTo>
                      <a:pt x="183" y="74"/>
                    </a:lnTo>
                    <a:lnTo>
                      <a:pt x="148" y="95"/>
                    </a:lnTo>
                    <a:lnTo>
                      <a:pt x="115" y="115"/>
                    </a:lnTo>
                    <a:lnTo>
                      <a:pt x="88" y="142"/>
                    </a:lnTo>
                    <a:lnTo>
                      <a:pt x="142" y="150"/>
                    </a:lnTo>
                    <a:lnTo>
                      <a:pt x="135" y="169"/>
                    </a:lnTo>
                    <a:lnTo>
                      <a:pt x="54" y="162"/>
                    </a:lnTo>
                    <a:lnTo>
                      <a:pt x="68" y="136"/>
                    </a:lnTo>
                    <a:lnTo>
                      <a:pt x="88" y="109"/>
                    </a:lnTo>
                    <a:lnTo>
                      <a:pt x="107" y="88"/>
                    </a:lnTo>
                    <a:lnTo>
                      <a:pt x="135" y="74"/>
                    </a:lnTo>
                    <a:lnTo>
                      <a:pt x="189" y="47"/>
                    </a:lnTo>
                    <a:lnTo>
                      <a:pt x="210" y="41"/>
                    </a:lnTo>
                    <a:lnTo>
                      <a:pt x="189" y="224"/>
                    </a:lnTo>
                    <a:lnTo>
                      <a:pt x="169" y="420"/>
                    </a:lnTo>
                    <a:close/>
                    <a:moveTo>
                      <a:pt x="237" y="332"/>
                    </a:moveTo>
                    <a:lnTo>
                      <a:pt x="210" y="325"/>
                    </a:lnTo>
                    <a:lnTo>
                      <a:pt x="230" y="136"/>
                    </a:lnTo>
                    <a:lnTo>
                      <a:pt x="257" y="142"/>
                    </a:lnTo>
                    <a:lnTo>
                      <a:pt x="237" y="332"/>
                    </a:lnTo>
                    <a:close/>
                    <a:moveTo>
                      <a:pt x="420" y="311"/>
                    </a:moveTo>
                    <a:lnTo>
                      <a:pt x="412" y="339"/>
                    </a:lnTo>
                    <a:lnTo>
                      <a:pt x="392" y="366"/>
                    </a:lnTo>
                    <a:lnTo>
                      <a:pt x="365" y="387"/>
                    </a:lnTo>
                    <a:lnTo>
                      <a:pt x="338" y="400"/>
                    </a:lnTo>
                    <a:lnTo>
                      <a:pt x="291" y="427"/>
                    </a:lnTo>
                    <a:lnTo>
                      <a:pt x="264" y="434"/>
                    </a:lnTo>
                    <a:lnTo>
                      <a:pt x="291" y="230"/>
                    </a:lnTo>
                    <a:lnTo>
                      <a:pt x="311" y="54"/>
                    </a:lnTo>
                    <a:lnTo>
                      <a:pt x="325" y="68"/>
                    </a:lnTo>
                    <a:lnTo>
                      <a:pt x="373" y="101"/>
                    </a:lnTo>
                    <a:lnTo>
                      <a:pt x="392" y="122"/>
                    </a:lnTo>
                    <a:lnTo>
                      <a:pt x="412" y="150"/>
                    </a:lnTo>
                    <a:lnTo>
                      <a:pt x="426" y="176"/>
                    </a:lnTo>
                    <a:lnTo>
                      <a:pt x="433" y="203"/>
                    </a:lnTo>
                    <a:lnTo>
                      <a:pt x="352" y="197"/>
                    </a:lnTo>
                    <a:lnTo>
                      <a:pt x="352" y="169"/>
                    </a:lnTo>
                    <a:lnTo>
                      <a:pt x="406" y="176"/>
                    </a:lnTo>
                    <a:lnTo>
                      <a:pt x="379" y="142"/>
                    </a:lnTo>
                    <a:lnTo>
                      <a:pt x="359" y="115"/>
                    </a:lnTo>
                    <a:lnTo>
                      <a:pt x="332" y="88"/>
                    </a:lnTo>
                    <a:lnTo>
                      <a:pt x="311" y="230"/>
                    </a:lnTo>
                    <a:lnTo>
                      <a:pt x="373" y="237"/>
                    </a:lnTo>
                    <a:lnTo>
                      <a:pt x="365" y="264"/>
                    </a:lnTo>
                    <a:lnTo>
                      <a:pt x="311" y="257"/>
                    </a:lnTo>
                    <a:lnTo>
                      <a:pt x="297" y="400"/>
                    </a:lnTo>
                    <a:lnTo>
                      <a:pt x="332" y="379"/>
                    </a:lnTo>
                    <a:lnTo>
                      <a:pt x="359" y="360"/>
                    </a:lnTo>
                    <a:lnTo>
                      <a:pt x="386" y="332"/>
                    </a:lnTo>
                    <a:lnTo>
                      <a:pt x="338" y="325"/>
                    </a:lnTo>
                    <a:lnTo>
                      <a:pt x="338" y="305"/>
                    </a:lnTo>
                    <a:lnTo>
                      <a:pt x="420" y="311"/>
                    </a:lnTo>
                    <a:close/>
                  </a:path>
                </a:pathLst>
              </a:custGeom>
              <a:solidFill>
                <a:srgbClr val="67BE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4" name="Freeform 544"/>
              <p:cNvSpPr>
                <a:spLocks/>
              </p:cNvSpPr>
              <p:nvPr/>
            </p:nvSpPr>
            <p:spPr bwMode="auto">
              <a:xfrm>
                <a:off x="541" y="3258"/>
                <a:ext cx="214" cy="248"/>
              </a:xfrm>
              <a:custGeom>
                <a:avLst/>
                <a:gdLst/>
                <a:ahLst/>
                <a:cxnLst>
                  <a:cxn ang="0">
                    <a:pos x="1883" y="657"/>
                  </a:cxn>
                  <a:cxn ang="0">
                    <a:pos x="1788" y="549"/>
                  </a:cxn>
                  <a:cxn ang="0">
                    <a:pos x="1646" y="325"/>
                  </a:cxn>
                  <a:cxn ang="0">
                    <a:pos x="1497" y="177"/>
                  </a:cxn>
                  <a:cxn ang="0">
                    <a:pos x="1348" y="74"/>
                  </a:cxn>
                  <a:cxn ang="0">
                    <a:pos x="1198" y="27"/>
                  </a:cxn>
                  <a:cxn ang="0">
                    <a:pos x="1070" y="6"/>
                  </a:cxn>
                  <a:cxn ang="0">
                    <a:pos x="969" y="6"/>
                  </a:cxn>
                  <a:cxn ang="0">
                    <a:pos x="874" y="20"/>
                  </a:cxn>
                  <a:cxn ang="0">
                    <a:pos x="691" y="41"/>
                  </a:cxn>
                  <a:cxn ang="0">
                    <a:pos x="528" y="82"/>
                  </a:cxn>
                  <a:cxn ang="0">
                    <a:pos x="392" y="136"/>
                  </a:cxn>
                  <a:cxn ang="0">
                    <a:pos x="285" y="203"/>
                  </a:cxn>
                  <a:cxn ang="0">
                    <a:pos x="196" y="284"/>
                  </a:cxn>
                  <a:cxn ang="0">
                    <a:pos x="128" y="373"/>
                  </a:cxn>
                  <a:cxn ang="0">
                    <a:pos x="74" y="474"/>
                  </a:cxn>
                  <a:cxn ang="0">
                    <a:pos x="40" y="583"/>
                  </a:cxn>
                  <a:cxn ang="0">
                    <a:pos x="6" y="820"/>
                  </a:cxn>
                  <a:cxn ang="0">
                    <a:pos x="6" y="1077"/>
                  </a:cxn>
                  <a:cxn ang="0">
                    <a:pos x="60" y="1607"/>
                  </a:cxn>
                  <a:cxn ang="0">
                    <a:pos x="101" y="1810"/>
                  </a:cxn>
                  <a:cxn ang="0">
                    <a:pos x="176" y="1959"/>
                  </a:cxn>
                  <a:cxn ang="0">
                    <a:pos x="285" y="2082"/>
                  </a:cxn>
                  <a:cxn ang="0">
                    <a:pos x="413" y="2163"/>
                  </a:cxn>
                  <a:cxn ang="0">
                    <a:pos x="555" y="2230"/>
                  </a:cxn>
                  <a:cxn ang="0">
                    <a:pos x="1016" y="2366"/>
                  </a:cxn>
                  <a:cxn ang="0">
                    <a:pos x="1802" y="2590"/>
                  </a:cxn>
                  <a:cxn ang="0">
                    <a:pos x="1829" y="2041"/>
                  </a:cxn>
                  <a:cxn ang="0">
                    <a:pos x="2072" y="1858"/>
                  </a:cxn>
                  <a:cxn ang="0">
                    <a:pos x="2174" y="1756"/>
                  </a:cxn>
                  <a:cxn ang="0">
                    <a:pos x="2249" y="1654"/>
                  </a:cxn>
                  <a:cxn ang="0">
                    <a:pos x="2310" y="1546"/>
                  </a:cxn>
                  <a:cxn ang="0">
                    <a:pos x="2344" y="1431"/>
                  </a:cxn>
                  <a:cxn ang="0">
                    <a:pos x="2350" y="1308"/>
                  </a:cxn>
                  <a:cxn ang="0">
                    <a:pos x="2316" y="1153"/>
                  </a:cxn>
                  <a:cxn ang="0">
                    <a:pos x="2269" y="1024"/>
                  </a:cxn>
                  <a:cxn ang="0">
                    <a:pos x="2208" y="922"/>
                  </a:cxn>
                  <a:cxn ang="0">
                    <a:pos x="2140" y="840"/>
                  </a:cxn>
                  <a:cxn ang="0">
                    <a:pos x="2005" y="739"/>
                  </a:cxn>
                </a:cxnLst>
                <a:rect l="0" t="0" r="r" b="b"/>
                <a:pathLst>
                  <a:path w="2350" h="2725">
                    <a:moveTo>
                      <a:pt x="1924" y="698"/>
                    </a:moveTo>
                    <a:lnTo>
                      <a:pt x="1883" y="657"/>
                    </a:lnTo>
                    <a:lnTo>
                      <a:pt x="1835" y="610"/>
                    </a:lnTo>
                    <a:lnTo>
                      <a:pt x="1788" y="549"/>
                    </a:lnTo>
                    <a:lnTo>
                      <a:pt x="1720" y="427"/>
                    </a:lnTo>
                    <a:lnTo>
                      <a:pt x="1646" y="325"/>
                    </a:lnTo>
                    <a:lnTo>
                      <a:pt x="1571" y="244"/>
                    </a:lnTo>
                    <a:lnTo>
                      <a:pt x="1497" y="177"/>
                    </a:lnTo>
                    <a:lnTo>
                      <a:pt x="1423" y="122"/>
                    </a:lnTo>
                    <a:lnTo>
                      <a:pt x="1348" y="74"/>
                    </a:lnTo>
                    <a:lnTo>
                      <a:pt x="1273" y="47"/>
                    </a:lnTo>
                    <a:lnTo>
                      <a:pt x="1198" y="27"/>
                    </a:lnTo>
                    <a:lnTo>
                      <a:pt x="1131" y="14"/>
                    </a:lnTo>
                    <a:lnTo>
                      <a:pt x="1070" y="6"/>
                    </a:lnTo>
                    <a:lnTo>
                      <a:pt x="1016" y="0"/>
                    </a:lnTo>
                    <a:lnTo>
                      <a:pt x="969" y="6"/>
                    </a:lnTo>
                    <a:lnTo>
                      <a:pt x="901" y="14"/>
                    </a:lnTo>
                    <a:lnTo>
                      <a:pt x="874" y="20"/>
                    </a:lnTo>
                    <a:lnTo>
                      <a:pt x="779" y="27"/>
                    </a:lnTo>
                    <a:lnTo>
                      <a:pt x="691" y="41"/>
                    </a:lnTo>
                    <a:lnTo>
                      <a:pt x="602" y="61"/>
                    </a:lnTo>
                    <a:lnTo>
                      <a:pt x="528" y="82"/>
                    </a:lnTo>
                    <a:lnTo>
                      <a:pt x="460" y="109"/>
                    </a:lnTo>
                    <a:lnTo>
                      <a:pt x="392" y="136"/>
                    </a:lnTo>
                    <a:lnTo>
                      <a:pt x="338" y="169"/>
                    </a:lnTo>
                    <a:lnTo>
                      <a:pt x="285" y="203"/>
                    </a:lnTo>
                    <a:lnTo>
                      <a:pt x="237" y="244"/>
                    </a:lnTo>
                    <a:lnTo>
                      <a:pt x="196" y="284"/>
                    </a:lnTo>
                    <a:lnTo>
                      <a:pt x="155" y="332"/>
                    </a:lnTo>
                    <a:lnTo>
                      <a:pt x="128" y="373"/>
                    </a:lnTo>
                    <a:lnTo>
                      <a:pt x="95" y="427"/>
                    </a:lnTo>
                    <a:lnTo>
                      <a:pt x="74" y="474"/>
                    </a:lnTo>
                    <a:lnTo>
                      <a:pt x="54" y="529"/>
                    </a:lnTo>
                    <a:lnTo>
                      <a:pt x="40" y="583"/>
                    </a:lnTo>
                    <a:lnTo>
                      <a:pt x="13" y="698"/>
                    </a:lnTo>
                    <a:lnTo>
                      <a:pt x="6" y="820"/>
                    </a:lnTo>
                    <a:lnTo>
                      <a:pt x="0" y="949"/>
                    </a:lnTo>
                    <a:lnTo>
                      <a:pt x="6" y="1077"/>
                    </a:lnTo>
                    <a:lnTo>
                      <a:pt x="33" y="1343"/>
                    </a:lnTo>
                    <a:lnTo>
                      <a:pt x="60" y="1607"/>
                    </a:lnTo>
                    <a:lnTo>
                      <a:pt x="74" y="1715"/>
                    </a:lnTo>
                    <a:lnTo>
                      <a:pt x="101" y="1810"/>
                    </a:lnTo>
                    <a:lnTo>
                      <a:pt x="135" y="1891"/>
                    </a:lnTo>
                    <a:lnTo>
                      <a:pt x="176" y="1959"/>
                    </a:lnTo>
                    <a:lnTo>
                      <a:pt x="230" y="2020"/>
                    </a:lnTo>
                    <a:lnTo>
                      <a:pt x="285" y="2082"/>
                    </a:lnTo>
                    <a:lnTo>
                      <a:pt x="345" y="2122"/>
                    </a:lnTo>
                    <a:lnTo>
                      <a:pt x="413" y="2163"/>
                    </a:lnTo>
                    <a:lnTo>
                      <a:pt x="481" y="2204"/>
                    </a:lnTo>
                    <a:lnTo>
                      <a:pt x="555" y="2230"/>
                    </a:lnTo>
                    <a:lnTo>
                      <a:pt x="711" y="2284"/>
                    </a:lnTo>
                    <a:lnTo>
                      <a:pt x="1016" y="2366"/>
                    </a:lnTo>
                    <a:lnTo>
                      <a:pt x="1151" y="2725"/>
                    </a:lnTo>
                    <a:lnTo>
                      <a:pt x="1802" y="2590"/>
                    </a:lnTo>
                    <a:lnTo>
                      <a:pt x="1693" y="2115"/>
                    </a:lnTo>
                    <a:lnTo>
                      <a:pt x="1829" y="2041"/>
                    </a:lnTo>
                    <a:lnTo>
                      <a:pt x="1957" y="1952"/>
                    </a:lnTo>
                    <a:lnTo>
                      <a:pt x="2072" y="1858"/>
                    </a:lnTo>
                    <a:lnTo>
                      <a:pt x="2126" y="1810"/>
                    </a:lnTo>
                    <a:lnTo>
                      <a:pt x="2174" y="1756"/>
                    </a:lnTo>
                    <a:lnTo>
                      <a:pt x="2215" y="1709"/>
                    </a:lnTo>
                    <a:lnTo>
                      <a:pt x="2249" y="1654"/>
                    </a:lnTo>
                    <a:lnTo>
                      <a:pt x="2283" y="1600"/>
                    </a:lnTo>
                    <a:lnTo>
                      <a:pt x="2310" y="1546"/>
                    </a:lnTo>
                    <a:lnTo>
                      <a:pt x="2330" y="1485"/>
                    </a:lnTo>
                    <a:lnTo>
                      <a:pt x="2344" y="1431"/>
                    </a:lnTo>
                    <a:lnTo>
                      <a:pt x="2350" y="1369"/>
                    </a:lnTo>
                    <a:lnTo>
                      <a:pt x="2350" y="1308"/>
                    </a:lnTo>
                    <a:lnTo>
                      <a:pt x="2336" y="1227"/>
                    </a:lnTo>
                    <a:lnTo>
                      <a:pt x="2316" y="1153"/>
                    </a:lnTo>
                    <a:lnTo>
                      <a:pt x="2297" y="1085"/>
                    </a:lnTo>
                    <a:lnTo>
                      <a:pt x="2269" y="1024"/>
                    </a:lnTo>
                    <a:lnTo>
                      <a:pt x="2242" y="970"/>
                    </a:lnTo>
                    <a:lnTo>
                      <a:pt x="2208" y="922"/>
                    </a:lnTo>
                    <a:lnTo>
                      <a:pt x="2174" y="881"/>
                    </a:lnTo>
                    <a:lnTo>
                      <a:pt x="2140" y="840"/>
                    </a:lnTo>
                    <a:lnTo>
                      <a:pt x="2066" y="786"/>
                    </a:lnTo>
                    <a:lnTo>
                      <a:pt x="2005" y="739"/>
                    </a:lnTo>
                    <a:lnTo>
                      <a:pt x="1924" y="698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5" name="Freeform 545"/>
              <p:cNvSpPr>
                <a:spLocks/>
              </p:cNvSpPr>
              <p:nvPr/>
            </p:nvSpPr>
            <p:spPr bwMode="auto">
              <a:xfrm>
                <a:off x="617" y="3409"/>
                <a:ext cx="126" cy="97"/>
              </a:xfrm>
              <a:custGeom>
                <a:avLst/>
                <a:gdLst/>
                <a:ahLst/>
                <a:cxnLst>
                  <a:cxn ang="0">
                    <a:pos x="53" y="339"/>
                  </a:cxn>
                  <a:cxn ang="0">
                    <a:pos x="0" y="651"/>
                  </a:cxn>
                  <a:cxn ang="0">
                    <a:pos x="47" y="658"/>
                  </a:cxn>
                  <a:cxn ang="0">
                    <a:pos x="94" y="678"/>
                  </a:cxn>
                  <a:cxn ang="0">
                    <a:pos x="134" y="699"/>
                  </a:cxn>
                  <a:cxn ang="0">
                    <a:pos x="161" y="705"/>
                  </a:cxn>
                  <a:cxn ang="0">
                    <a:pos x="189" y="705"/>
                  </a:cxn>
                  <a:cxn ang="0">
                    <a:pos x="324" y="1064"/>
                  </a:cxn>
                  <a:cxn ang="0">
                    <a:pos x="975" y="929"/>
                  </a:cxn>
                  <a:cxn ang="0">
                    <a:pos x="866" y="454"/>
                  </a:cxn>
                  <a:cxn ang="0">
                    <a:pos x="1015" y="373"/>
                  </a:cxn>
                  <a:cxn ang="0">
                    <a:pos x="1151" y="277"/>
                  </a:cxn>
                  <a:cxn ang="0">
                    <a:pos x="1212" y="224"/>
                  </a:cxn>
                  <a:cxn ang="0">
                    <a:pos x="1272" y="176"/>
                  </a:cxn>
                  <a:cxn ang="0">
                    <a:pos x="1327" y="122"/>
                  </a:cxn>
                  <a:cxn ang="0">
                    <a:pos x="1375" y="61"/>
                  </a:cxn>
                  <a:cxn ang="0">
                    <a:pos x="1394" y="0"/>
                  </a:cxn>
                  <a:cxn ang="0">
                    <a:pos x="1354" y="48"/>
                  </a:cxn>
                  <a:cxn ang="0">
                    <a:pos x="1307" y="88"/>
                  </a:cxn>
                  <a:cxn ang="0">
                    <a:pos x="1212" y="156"/>
                  </a:cxn>
                  <a:cxn ang="0">
                    <a:pos x="1110" y="211"/>
                  </a:cxn>
                  <a:cxn ang="0">
                    <a:pos x="1002" y="258"/>
                  </a:cxn>
                  <a:cxn ang="0">
                    <a:pos x="887" y="298"/>
                  </a:cxn>
                  <a:cxn ang="0">
                    <a:pos x="778" y="326"/>
                  </a:cxn>
                  <a:cxn ang="0">
                    <a:pos x="663" y="339"/>
                  </a:cxn>
                  <a:cxn ang="0">
                    <a:pos x="561" y="353"/>
                  </a:cxn>
                  <a:cxn ang="0">
                    <a:pos x="460" y="359"/>
                  </a:cxn>
                  <a:cxn ang="0">
                    <a:pos x="365" y="359"/>
                  </a:cxn>
                  <a:cxn ang="0">
                    <a:pos x="202" y="359"/>
                  </a:cxn>
                  <a:cxn ang="0">
                    <a:pos x="94" y="345"/>
                  </a:cxn>
                  <a:cxn ang="0">
                    <a:pos x="53" y="339"/>
                  </a:cxn>
                </a:cxnLst>
                <a:rect l="0" t="0" r="r" b="b"/>
                <a:pathLst>
                  <a:path w="1394" h="1064">
                    <a:moveTo>
                      <a:pt x="53" y="339"/>
                    </a:moveTo>
                    <a:lnTo>
                      <a:pt x="0" y="651"/>
                    </a:lnTo>
                    <a:lnTo>
                      <a:pt x="47" y="658"/>
                    </a:lnTo>
                    <a:lnTo>
                      <a:pt x="94" y="678"/>
                    </a:lnTo>
                    <a:lnTo>
                      <a:pt x="134" y="699"/>
                    </a:lnTo>
                    <a:lnTo>
                      <a:pt x="161" y="705"/>
                    </a:lnTo>
                    <a:lnTo>
                      <a:pt x="189" y="705"/>
                    </a:lnTo>
                    <a:lnTo>
                      <a:pt x="324" y="1064"/>
                    </a:lnTo>
                    <a:lnTo>
                      <a:pt x="975" y="929"/>
                    </a:lnTo>
                    <a:lnTo>
                      <a:pt x="866" y="454"/>
                    </a:lnTo>
                    <a:lnTo>
                      <a:pt x="1015" y="373"/>
                    </a:lnTo>
                    <a:lnTo>
                      <a:pt x="1151" y="277"/>
                    </a:lnTo>
                    <a:lnTo>
                      <a:pt x="1212" y="224"/>
                    </a:lnTo>
                    <a:lnTo>
                      <a:pt x="1272" y="176"/>
                    </a:lnTo>
                    <a:lnTo>
                      <a:pt x="1327" y="122"/>
                    </a:lnTo>
                    <a:lnTo>
                      <a:pt x="1375" y="61"/>
                    </a:lnTo>
                    <a:lnTo>
                      <a:pt x="1394" y="0"/>
                    </a:lnTo>
                    <a:lnTo>
                      <a:pt x="1354" y="48"/>
                    </a:lnTo>
                    <a:lnTo>
                      <a:pt x="1307" y="88"/>
                    </a:lnTo>
                    <a:lnTo>
                      <a:pt x="1212" y="156"/>
                    </a:lnTo>
                    <a:lnTo>
                      <a:pt x="1110" y="211"/>
                    </a:lnTo>
                    <a:lnTo>
                      <a:pt x="1002" y="258"/>
                    </a:lnTo>
                    <a:lnTo>
                      <a:pt x="887" y="298"/>
                    </a:lnTo>
                    <a:lnTo>
                      <a:pt x="778" y="326"/>
                    </a:lnTo>
                    <a:lnTo>
                      <a:pt x="663" y="339"/>
                    </a:lnTo>
                    <a:lnTo>
                      <a:pt x="561" y="353"/>
                    </a:lnTo>
                    <a:lnTo>
                      <a:pt x="460" y="359"/>
                    </a:lnTo>
                    <a:lnTo>
                      <a:pt x="365" y="359"/>
                    </a:lnTo>
                    <a:lnTo>
                      <a:pt x="202" y="359"/>
                    </a:lnTo>
                    <a:lnTo>
                      <a:pt x="94" y="345"/>
                    </a:lnTo>
                    <a:lnTo>
                      <a:pt x="53" y="339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6" name="Freeform 546"/>
              <p:cNvSpPr>
                <a:spLocks/>
              </p:cNvSpPr>
              <p:nvPr/>
            </p:nvSpPr>
            <p:spPr bwMode="auto">
              <a:xfrm>
                <a:off x="667" y="3313"/>
                <a:ext cx="12" cy="15"/>
              </a:xfrm>
              <a:custGeom>
                <a:avLst/>
                <a:gdLst/>
                <a:ahLst/>
                <a:cxnLst>
                  <a:cxn ang="0">
                    <a:pos x="128" y="14"/>
                  </a:cxn>
                  <a:cxn ang="0">
                    <a:pos x="108" y="21"/>
                  </a:cxn>
                  <a:cxn ang="0">
                    <a:pos x="74" y="54"/>
                  </a:cxn>
                  <a:cxn ang="0">
                    <a:pos x="61" y="81"/>
                  </a:cxn>
                  <a:cxn ang="0">
                    <a:pos x="41" y="109"/>
                  </a:cxn>
                  <a:cxn ang="0">
                    <a:pos x="33" y="136"/>
                  </a:cxn>
                  <a:cxn ang="0">
                    <a:pos x="27" y="163"/>
                  </a:cxn>
                  <a:cxn ang="0">
                    <a:pos x="14" y="156"/>
                  </a:cxn>
                  <a:cxn ang="0">
                    <a:pos x="0" y="143"/>
                  </a:cxn>
                  <a:cxn ang="0">
                    <a:pos x="0" y="109"/>
                  </a:cxn>
                  <a:cxn ang="0">
                    <a:pos x="14" y="68"/>
                  </a:cxn>
                  <a:cxn ang="0">
                    <a:pos x="27" y="41"/>
                  </a:cxn>
                  <a:cxn ang="0">
                    <a:pos x="41" y="27"/>
                  </a:cxn>
                  <a:cxn ang="0">
                    <a:pos x="54" y="14"/>
                  </a:cxn>
                  <a:cxn ang="0">
                    <a:pos x="74" y="7"/>
                  </a:cxn>
                  <a:cxn ang="0">
                    <a:pos x="101" y="0"/>
                  </a:cxn>
                  <a:cxn ang="0">
                    <a:pos x="128" y="14"/>
                  </a:cxn>
                </a:cxnLst>
                <a:rect l="0" t="0" r="r" b="b"/>
                <a:pathLst>
                  <a:path w="128" h="163">
                    <a:moveTo>
                      <a:pt x="128" y="14"/>
                    </a:moveTo>
                    <a:lnTo>
                      <a:pt x="108" y="21"/>
                    </a:lnTo>
                    <a:lnTo>
                      <a:pt x="74" y="54"/>
                    </a:lnTo>
                    <a:lnTo>
                      <a:pt x="61" y="81"/>
                    </a:lnTo>
                    <a:lnTo>
                      <a:pt x="41" y="109"/>
                    </a:lnTo>
                    <a:lnTo>
                      <a:pt x="33" y="136"/>
                    </a:lnTo>
                    <a:lnTo>
                      <a:pt x="27" y="163"/>
                    </a:lnTo>
                    <a:lnTo>
                      <a:pt x="14" y="156"/>
                    </a:lnTo>
                    <a:lnTo>
                      <a:pt x="0" y="143"/>
                    </a:lnTo>
                    <a:lnTo>
                      <a:pt x="0" y="109"/>
                    </a:lnTo>
                    <a:lnTo>
                      <a:pt x="14" y="68"/>
                    </a:lnTo>
                    <a:lnTo>
                      <a:pt x="27" y="41"/>
                    </a:lnTo>
                    <a:lnTo>
                      <a:pt x="41" y="27"/>
                    </a:lnTo>
                    <a:lnTo>
                      <a:pt x="54" y="14"/>
                    </a:lnTo>
                    <a:lnTo>
                      <a:pt x="74" y="7"/>
                    </a:lnTo>
                    <a:lnTo>
                      <a:pt x="101" y="0"/>
                    </a:lnTo>
                    <a:lnTo>
                      <a:pt x="12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7" name="Freeform 547"/>
              <p:cNvSpPr>
                <a:spLocks/>
              </p:cNvSpPr>
              <p:nvPr/>
            </p:nvSpPr>
            <p:spPr bwMode="auto">
              <a:xfrm>
                <a:off x="679" y="3326"/>
                <a:ext cx="17" cy="25"/>
              </a:xfrm>
              <a:custGeom>
                <a:avLst/>
                <a:gdLst/>
                <a:ahLst/>
                <a:cxnLst>
                  <a:cxn ang="0">
                    <a:pos x="41" y="169"/>
                  </a:cxn>
                  <a:cxn ang="0">
                    <a:pos x="75" y="223"/>
                  </a:cxn>
                  <a:cxn ang="0">
                    <a:pos x="115" y="258"/>
                  </a:cxn>
                  <a:cxn ang="0">
                    <a:pos x="150" y="278"/>
                  </a:cxn>
                  <a:cxn ang="0">
                    <a:pos x="163" y="278"/>
                  </a:cxn>
                  <a:cxn ang="0">
                    <a:pos x="177" y="278"/>
                  </a:cxn>
                  <a:cxn ang="0">
                    <a:pos x="183" y="264"/>
                  </a:cxn>
                  <a:cxn ang="0">
                    <a:pos x="190" y="251"/>
                  </a:cxn>
                  <a:cxn ang="0">
                    <a:pos x="190" y="217"/>
                  </a:cxn>
                  <a:cxn ang="0">
                    <a:pos x="177" y="163"/>
                  </a:cxn>
                  <a:cxn ang="0">
                    <a:pos x="150" y="109"/>
                  </a:cxn>
                  <a:cxn ang="0">
                    <a:pos x="115" y="54"/>
                  </a:cxn>
                  <a:cxn ang="0">
                    <a:pos x="75" y="20"/>
                  </a:cxn>
                  <a:cxn ang="0">
                    <a:pos x="41" y="0"/>
                  </a:cxn>
                  <a:cxn ang="0">
                    <a:pos x="28" y="0"/>
                  </a:cxn>
                  <a:cxn ang="0">
                    <a:pos x="14" y="0"/>
                  </a:cxn>
                  <a:cxn ang="0">
                    <a:pos x="7" y="7"/>
                  </a:cxn>
                  <a:cxn ang="0">
                    <a:pos x="0" y="27"/>
                  </a:cxn>
                  <a:cxn ang="0">
                    <a:pos x="0" y="60"/>
                  </a:cxn>
                  <a:cxn ang="0">
                    <a:pos x="14" y="115"/>
                  </a:cxn>
                  <a:cxn ang="0">
                    <a:pos x="41" y="169"/>
                  </a:cxn>
                </a:cxnLst>
                <a:rect l="0" t="0" r="r" b="b"/>
                <a:pathLst>
                  <a:path w="190" h="278">
                    <a:moveTo>
                      <a:pt x="41" y="169"/>
                    </a:moveTo>
                    <a:lnTo>
                      <a:pt x="75" y="223"/>
                    </a:lnTo>
                    <a:lnTo>
                      <a:pt x="115" y="258"/>
                    </a:lnTo>
                    <a:lnTo>
                      <a:pt x="150" y="278"/>
                    </a:lnTo>
                    <a:lnTo>
                      <a:pt x="163" y="278"/>
                    </a:lnTo>
                    <a:lnTo>
                      <a:pt x="177" y="278"/>
                    </a:lnTo>
                    <a:lnTo>
                      <a:pt x="183" y="264"/>
                    </a:lnTo>
                    <a:lnTo>
                      <a:pt x="190" y="251"/>
                    </a:lnTo>
                    <a:lnTo>
                      <a:pt x="190" y="217"/>
                    </a:lnTo>
                    <a:lnTo>
                      <a:pt x="177" y="163"/>
                    </a:lnTo>
                    <a:lnTo>
                      <a:pt x="150" y="109"/>
                    </a:lnTo>
                    <a:lnTo>
                      <a:pt x="115" y="54"/>
                    </a:lnTo>
                    <a:lnTo>
                      <a:pt x="75" y="20"/>
                    </a:lnTo>
                    <a:lnTo>
                      <a:pt x="41" y="0"/>
                    </a:lnTo>
                    <a:lnTo>
                      <a:pt x="28" y="0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0" y="27"/>
                    </a:lnTo>
                    <a:lnTo>
                      <a:pt x="0" y="60"/>
                    </a:lnTo>
                    <a:lnTo>
                      <a:pt x="14" y="115"/>
                    </a:lnTo>
                    <a:lnTo>
                      <a:pt x="41" y="1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8" name="Freeform 548"/>
              <p:cNvSpPr>
                <a:spLocks/>
              </p:cNvSpPr>
              <p:nvPr/>
            </p:nvSpPr>
            <p:spPr bwMode="auto">
              <a:xfrm>
                <a:off x="683" y="3330"/>
                <a:ext cx="6" cy="6"/>
              </a:xfrm>
              <a:custGeom>
                <a:avLst/>
                <a:gdLst/>
                <a:ahLst/>
                <a:cxnLst>
                  <a:cxn ang="0">
                    <a:pos x="8" y="41"/>
                  </a:cxn>
                  <a:cxn ang="0">
                    <a:pos x="21" y="55"/>
                  </a:cxn>
                  <a:cxn ang="0">
                    <a:pos x="28" y="61"/>
                  </a:cxn>
                  <a:cxn ang="0">
                    <a:pos x="41" y="61"/>
                  </a:cxn>
                  <a:cxn ang="0">
                    <a:pos x="48" y="61"/>
                  </a:cxn>
                  <a:cxn ang="0">
                    <a:pos x="55" y="55"/>
                  </a:cxn>
                  <a:cxn ang="0">
                    <a:pos x="62" y="41"/>
                  </a:cxn>
                  <a:cxn ang="0">
                    <a:pos x="55" y="27"/>
                  </a:cxn>
                  <a:cxn ang="0">
                    <a:pos x="55" y="20"/>
                  </a:cxn>
                  <a:cxn ang="0">
                    <a:pos x="41" y="6"/>
                  </a:cxn>
                  <a:cxn ang="0">
                    <a:pos x="35" y="0"/>
                  </a:cxn>
                  <a:cxn ang="0">
                    <a:pos x="21" y="0"/>
                  </a:cxn>
                  <a:cxn ang="0">
                    <a:pos x="14" y="0"/>
                  </a:cxn>
                  <a:cxn ang="0">
                    <a:pos x="8" y="6"/>
                  </a:cxn>
                  <a:cxn ang="0">
                    <a:pos x="0" y="20"/>
                  </a:cxn>
                  <a:cxn ang="0">
                    <a:pos x="8" y="27"/>
                  </a:cxn>
                  <a:cxn ang="0">
                    <a:pos x="8" y="41"/>
                  </a:cxn>
                </a:cxnLst>
                <a:rect l="0" t="0" r="r" b="b"/>
                <a:pathLst>
                  <a:path w="62" h="61">
                    <a:moveTo>
                      <a:pt x="8" y="41"/>
                    </a:moveTo>
                    <a:lnTo>
                      <a:pt x="21" y="55"/>
                    </a:lnTo>
                    <a:lnTo>
                      <a:pt x="28" y="61"/>
                    </a:lnTo>
                    <a:lnTo>
                      <a:pt x="41" y="61"/>
                    </a:lnTo>
                    <a:lnTo>
                      <a:pt x="48" y="61"/>
                    </a:lnTo>
                    <a:lnTo>
                      <a:pt x="55" y="55"/>
                    </a:lnTo>
                    <a:lnTo>
                      <a:pt x="62" y="41"/>
                    </a:lnTo>
                    <a:lnTo>
                      <a:pt x="55" y="27"/>
                    </a:lnTo>
                    <a:lnTo>
                      <a:pt x="55" y="20"/>
                    </a:lnTo>
                    <a:lnTo>
                      <a:pt x="41" y="6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6"/>
                    </a:lnTo>
                    <a:lnTo>
                      <a:pt x="0" y="20"/>
                    </a:lnTo>
                    <a:lnTo>
                      <a:pt x="8" y="27"/>
                    </a:lnTo>
                    <a:lnTo>
                      <a:pt x="8" y="4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9" name="Freeform 549"/>
              <p:cNvSpPr>
                <a:spLocks/>
              </p:cNvSpPr>
              <p:nvPr/>
            </p:nvSpPr>
            <p:spPr bwMode="auto">
              <a:xfrm>
                <a:off x="663" y="3378"/>
                <a:ext cx="47" cy="46"/>
              </a:xfrm>
              <a:custGeom>
                <a:avLst/>
                <a:gdLst/>
                <a:ahLst/>
                <a:cxnLst>
                  <a:cxn ang="0">
                    <a:pos x="156" y="20"/>
                  </a:cxn>
                  <a:cxn ang="0">
                    <a:pos x="108" y="39"/>
                  </a:cxn>
                  <a:cxn ang="0">
                    <a:pos x="68" y="74"/>
                  </a:cxn>
                  <a:cxn ang="0">
                    <a:pos x="41" y="115"/>
                  </a:cxn>
                  <a:cxn ang="0">
                    <a:pos x="14" y="155"/>
                  </a:cxn>
                  <a:cxn ang="0">
                    <a:pos x="0" y="202"/>
                  </a:cxn>
                  <a:cxn ang="0">
                    <a:pos x="0" y="250"/>
                  </a:cxn>
                  <a:cxn ang="0">
                    <a:pos x="0" y="305"/>
                  </a:cxn>
                  <a:cxn ang="0">
                    <a:pos x="14" y="352"/>
                  </a:cxn>
                  <a:cxn ang="0">
                    <a:pos x="41" y="399"/>
                  </a:cxn>
                  <a:cxn ang="0">
                    <a:pos x="74" y="433"/>
                  </a:cxn>
                  <a:cxn ang="0">
                    <a:pos x="115" y="467"/>
                  </a:cxn>
                  <a:cxn ang="0">
                    <a:pos x="156" y="488"/>
                  </a:cxn>
                  <a:cxn ang="0">
                    <a:pos x="203" y="508"/>
                  </a:cxn>
                  <a:cxn ang="0">
                    <a:pos x="251" y="508"/>
                  </a:cxn>
                  <a:cxn ang="0">
                    <a:pos x="298" y="508"/>
                  </a:cxn>
                  <a:cxn ang="0">
                    <a:pos x="352" y="488"/>
                  </a:cxn>
                  <a:cxn ang="0">
                    <a:pos x="399" y="467"/>
                  </a:cxn>
                  <a:cxn ang="0">
                    <a:pos x="434" y="433"/>
                  </a:cxn>
                  <a:cxn ang="0">
                    <a:pos x="467" y="393"/>
                  </a:cxn>
                  <a:cxn ang="0">
                    <a:pos x="488" y="352"/>
                  </a:cxn>
                  <a:cxn ang="0">
                    <a:pos x="501" y="305"/>
                  </a:cxn>
                  <a:cxn ang="0">
                    <a:pos x="508" y="257"/>
                  </a:cxn>
                  <a:cxn ang="0">
                    <a:pos x="501" y="202"/>
                  </a:cxn>
                  <a:cxn ang="0">
                    <a:pos x="488" y="155"/>
                  </a:cxn>
                  <a:cxn ang="0">
                    <a:pos x="461" y="107"/>
                  </a:cxn>
                  <a:cxn ang="0">
                    <a:pos x="434" y="74"/>
                  </a:cxn>
                  <a:cxn ang="0">
                    <a:pos x="393" y="39"/>
                  </a:cxn>
                  <a:cxn ang="0">
                    <a:pos x="352" y="20"/>
                  </a:cxn>
                  <a:cxn ang="0">
                    <a:pos x="305" y="6"/>
                  </a:cxn>
                  <a:cxn ang="0">
                    <a:pos x="251" y="0"/>
                  </a:cxn>
                  <a:cxn ang="0">
                    <a:pos x="203" y="0"/>
                  </a:cxn>
                  <a:cxn ang="0">
                    <a:pos x="156" y="20"/>
                  </a:cxn>
                </a:cxnLst>
                <a:rect l="0" t="0" r="r" b="b"/>
                <a:pathLst>
                  <a:path w="508" h="508">
                    <a:moveTo>
                      <a:pt x="156" y="20"/>
                    </a:moveTo>
                    <a:lnTo>
                      <a:pt x="108" y="39"/>
                    </a:lnTo>
                    <a:lnTo>
                      <a:pt x="68" y="74"/>
                    </a:lnTo>
                    <a:lnTo>
                      <a:pt x="41" y="115"/>
                    </a:lnTo>
                    <a:lnTo>
                      <a:pt x="14" y="155"/>
                    </a:lnTo>
                    <a:lnTo>
                      <a:pt x="0" y="202"/>
                    </a:lnTo>
                    <a:lnTo>
                      <a:pt x="0" y="250"/>
                    </a:lnTo>
                    <a:lnTo>
                      <a:pt x="0" y="305"/>
                    </a:lnTo>
                    <a:lnTo>
                      <a:pt x="14" y="352"/>
                    </a:lnTo>
                    <a:lnTo>
                      <a:pt x="41" y="399"/>
                    </a:lnTo>
                    <a:lnTo>
                      <a:pt x="74" y="433"/>
                    </a:lnTo>
                    <a:lnTo>
                      <a:pt x="115" y="467"/>
                    </a:lnTo>
                    <a:lnTo>
                      <a:pt x="156" y="488"/>
                    </a:lnTo>
                    <a:lnTo>
                      <a:pt x="203" y="508"/>
                    </a:lnTo>
                    <a:lnTo>
                      <a:pt x="251" y="508"/>
                    </a:lnTo>
                    <a:lnTo>
                      <a:pt x="298" y="508"/>
                    </a:lnTo>
                    <a:lnTo>
                      <a:pt x="352" y="488"/>
                    </a:lnTo>
                    <a:lnTo>
                      <a:pt x="399" y="467"/>
                    </a:lnTo>
                    <a:lnTo>
                      <a:pt x="434" y="433"/>
                    </a:lnTo>
                    <a:lnTo>
                      <a:pt x="467" y="393"/>
                    </a:lnTo>
                    <a:lnTo>
                      <a:pt x="488" y="352"/>
                    </a:lnTo>
                    <a:lnTo>
                      <a:pt x="501" y="305"/>
                    </a:lnTo>
                    <a:lnTo>
                      <a:pt x="508" y="257"/>
                    </a:lnTo>
                    <a:lnTo>
                      <a:pt x="501" y="202"/>
                    </a:lnTo>
                    <a:lnTo>
                      <a:pt x="488" y="155"/>
                    </a:lnTo>
                    <a:lnTo>
                      <a:pt x="461" y="107"/>
                    </a:lnTo>
                    <a:lnTo>
                      <a:pt x="434" y="74"/>
                    </a:lnTo>
                    <a:lnTo>
                      <a:pt x="393" y="39"/>
                    </a:lnTo>
                    <a:lnTo>
                      <a:pt x="352" y="20"/>
                    </a:lnTo>
                    <a:lnTo>
                      <a:pt x="305" y="6"/>
                    </a:lnTo>
                    <a:lnTo>
                      <a:pt x="251" y="0"/>
                    </a:lnTo>
                    <a:lnTo>
                      <a:pt x="203" y="0"/>
                    </a:lnTo>
                    <a:lnTo>
                      <a:pt x="156" y="20"/>
                    </a:lnTo>
                    <a:close/>
                  </a:path>
                </a:pathLst>
              </a:custGeom>
              <a:solidFill>
                <a:srgbClr val="FAC3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0" name="Freeform 550"/>
              <p:cNvSpPr>
                <a:spLocks/>
              </p:cNvSpPr>
              <p:nvPr/>
            </p:nvSpPr>
            <p:spPr bwMode="auto">
              <a:xfrm>
                <a:off x="663" y="3378"/>
                <a:ext cx="47" cy="46"/>
              </a:xfrm>
              <a:custGeom>
                <a:avLst/>
                <a:gdLst/>
                <a:ahLst/>
                <a:cxnLst>
                  <a:cxn ang="0">
                    <a:pos x="156" y="20"/>
                  </a:cxn>
                  <a:cxn ang="0">
                    <a:pos x="108" y="39"/>
                  </a:cxn>
                  <a:cxn ang="0">
                    <a:pos x="68" y="74"/>
                  </a:cxn>
                  <a:cxn ang="0">
                    <a:pos x="41" y="115"/>
                  </a:cxn>
                  <a:cxn ang="0">
                    <a:pos x="14" y="155"/>
                  </a:cxn>
                  <a:cxn ang="0">
                    <a:pos x="0" y="202"/>
                  </a:cxn>
                  <a:cxn ang="0">
                    <a:pos x="0" y="250"/>
                  </a:cxn>
                  <a:cxn ang="0">
                    <a:pos x="0" y="305"/>
                  </a:cxn>
                  <a:cxn ang="0">
                    <a:pos x="14" y="352"/>
                  </a:cxn>
                  <a:cxn ang="0">
                    <a:pos x="41" y="399"/>
                  </a:cxn>
                  <a:cxn ang="0">
                    <a:pos x="74" y="433"/>
                  </a:cxn>
                  <a:cxn ang="0">
                    <a:pos x="115" y="467"/>
                  </a:cxn>
                  <a:cxn ang="0">
                    <a:pos x="156" y="488"/>
                  </a:cxn>
                  <a:cxn ang="0">
                    <a:pos x="203" y="508"/>
                  </a:cxn>
                  <a:cxn ang="0">
                    <a:pos x="251" y="508"/>
                  </a:cxn>
                  <a:cxn ang="0">
                    <a:pos x="298" y="508"/>
                  </a:cxn>
                  <a:cxn ang="0">
                    <a:pos x="352" y="488"/>
                  </a:cxn>
                  <a:cxn ang="0">
                    <a:pos x="399" y="467"/>
                  </a:cxn>
                  <a:cxn ang="0">
                    <a:pos x="434" y="433"/>
                  </a:cxn>
                  <a:cxn ang="0">
                    <a:pos x="467" y="393"/>
                  </a:cxn>
                  <a:cxn ang="0">
                    <a:pos x="488" y="352"/>
                  </a:cxn>
                  <a:cxn ang="0">
                    <a:pos x="501" y="305"/>
                  </a:cxn>
                  <a:cxn ang="0">
                    <a:pos x="508" y="257"/>
                  </a:cxn>
                  <a:cxn ang="0">
                    <a:pos x="501" y="202"/>
                  </a:cxn>
                  <a:cxn ang="0">
                    <a:pos x="488" y="155"/>
                  </a:cxn>
                  <a:cxn ang="0">
                    <a:pos x="461" y="107"/>
                  </a:cxn>
                  <a:cxn ang="0">
                    <a:pos x="434" y="74"/>
                  </a:cxn>
                  <a:cxn ang="0">
                    <a:pos x="393" y="39"/>
                  </a:cxn>
                  <a:cxn ang="0">
                    <a:pos x="352" y="20"/>
                  </a:cxn>
                  <a:cxn ang="0">
                    <a:pos x="305" y="6"/>
                  </a:cxn>
                  <a:cxn ang="0">
                    <a:pos x="251" y="0"/>
                  </a:cxn>
                  <a:cxn ang="0">
                    <a:pos x="203" y="0"/>
                  </a:cxn>
                  <a:cxn ang="0">
                    <a:pos x="156" y="20"/>
                  </a:cxn>
                </a:cxnLst>
                <a:rect l="0" t="0" r="r" b="b"/>
                <a:pathLst>
                  <a:path w="508" h="508">
                    <a:moveTo>
                      <a:pt x="156" y="20"/>
                    </a:moveTo>
                    <a:lnTo>
                      <a:pt x="108" y="39"/>
                    </a:lnTo>
                    <a:lnTo>
                      <a:pt x="68" y="74"/>
                    </a:lnTo>
                    <a:lnTo>
                      <a:pt x="41" y="115"/>
                    </a:lnTo>
                    <a:lnTo>
                      <a:pt x="14" y="155"/>
                    </a:lnTo>
                    <a:lnTo>
                      <a:pt x="0" y="202"/>
                    </a:lnTo>
                    <a:lnTo>
                      <a:pt x="0" y="250"/>
                    </a:lnTo>
                    <a:lnTo>
                      <a:pt x="0" y="305"/>
                    </a:lnTo>
                    <a:lnTo>
                      <a:pt x="14" y="352"/>
                    </a:lnTo>
                    <a:lnTo>
                      <a:pt x="41" y="399"/>
                    </a:lnTo>
                    <a:lnTo>
                      <a:pt x="74" y="433"/>
                    </a:lnTo>
                    <a:lnTo>
                      <a:pt x="115" y="467"/>
                    </a:lnTo>
                    <a:lnTo>
                      <a:pt x="156" y="488"/>
                    </a:lnTo>
                    <a:lnTo>
                      <a:pt x="203" y="508"/>
                    </a:lnTo>
                    <a:lnTo>
                      <a:pt x="251" y="508"/>
                    </a:lnTo>
                    <a:lnTo>
                      <a:pt x="298" y="508"/>
                    </a:lnTo>
                    <a:lnTo>
                      <a:pt x="352" y="488"/>
                    </a:lnTo>
                    <a:lnTo>
                      <a:pt x="399" y="467"/>
                    </a:lnTo>
                    <a:lnTo>
                      <a:pt x="434" y="433"/>
                    </a:lnTo>
                    <a:lnTo>
                      <a:pt x="467" y="393"/>
                    </a:lnTo>
                    <a:lnTo>
                      <a:pt x="488" y="352"/>
                    </a:lnTo>
                    <a:lnTo>
                      <a:pt x="501" y="305"/>
                    </a:lnTo>
                    <a:lnTo>
                      <a:pt x="508" y="257"/>
                    </a:lnTo>
                    <a:lnTo>
                      <a:pt x="501" y="202"/>
                    </a:lnTo>
                    <a:lnTo>
                      <a:pt x="488" y="155"/>
                    </a:lnTo>
                    <a:lnTo>
                      <a:pt x="461" y="107"/>
                    </a:lnTo>
                    <a:lnTo>
                      <a:pt x="434" y="74"/>
                    </a:lnTo>
                    <a:lnTo>
                      <a:pt x="393" y="39"/>
                    </a:lnTo>
                    <a:lnTo>
                      <a:pt x="352" y="20"/>
                    </a:lnTo>
                    <a:lnTo>
                      <a:pt x="305" y="6"/>
                    </a:lnTo>
                    <a:lnTo>
                      <a:pt x="251" y="0"/>
                    </a:lnTo>
                    <a:lnTo>
                      <a:pt x="203" y="0"/>
                    </a:lnTo>
                    <a:lnTo>
                      <a:pt x="156" y="20"/>
                    </a:lnTo>
                    <a:close/>
                  </a:path>
                </a:pathLst>
              </a:custGeom>
              <a:solidFill>
                <a:srgbClr val="FAC3A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1" name="Freeform 551"/>
              <p:cNvSpPr>
                <a:spLocks/>
              </p:cNvSpPr>
              <p:nvPr/>
            </p:nvSpPr>
            <p:spPr bwMode="auto">
              <a:xfrm>
                <a:off x="669" y="3383"/>
                <a:ext cx="34" cy="36"/>
              </a:xfrm>
              <a:custGeom>
                <a:avLst/>
                <a:gdLst/>
                <a:ahLst/>
                <a:cxnLst>
                  <a:cxn ang="0">
                    <a:pos x="115" y="14"/>
                  </a:cxn>
                  <a:cxn ang="0">
                    <a:pos x="81" y="34"/>
                  </a:cxn>
                  <a:cxn ang="0">
                    <a:pos x="54" y="61"/>
                  </a:cxn>
                  <a:cxn ang="0">
                    <a:pos x="34" y="88"/>
                  </a:cxn>
                  <a:cxn ang="0">
                    <a:pos x="13" y="123"/>
                  </a:cxn>
                  <a:cxn ang="0">
                    <a:pos x="7" y="156"/>
                  </a:cxn>
                  <a:cxn ang="0">
                    <a:pos x="0" y="190"/>
                  </a:cxn>
                  <a:cxn ang="0">
                    <a:pos x="7" y="231"/>
                  </a:cxn>
                  <a:cxn ang="0">
                    <a:pos x="13" y="265"/>
                  </a:cxn>
                  <a:cxn ang="0">
                    <a:pos x="34" y="298"/>
                  </a:cxn>
                  <a:cxn ang="0">
                    <a:pos x="60" y="333"/>
                  </a:cxn>
                  <a:cxn ang="0">
                    <a:pos x="88" y="352"/>
                  </a:cxn>
                  <a:cxn ang="0">
                    <a:pos x="122" y="373"/>
                  </a:cxn>
                  <a:cxn ang="0">
                    <a:pos x="155" y="380"/>
                  </a:cxn>
                  <a:cxn ang="0">
                    <a:pos x="190" y="387"/>
                  </a:cxn>
                  <a:cxn ang="0">
                    <a:pos x="231" y="380"/>
                  </a:cxn>
                  <a:cxn ang="0">
                    <a:pos x="264" y="373"/>
                  </a:cxn>
                  <a:cxn ang="0">
                    <a:pos x="298" y="352"/>
                  </a:cxn>
                  <a:cxn ang="0">
                    <a:pos x="326" y="325"/>
                  </a:cxn>
                  <a:cxn ang="0">
                    <a:pos x="352" y="298"/>
                  </a:cxn>
                  <a:cxn ang="0">
                    <a:pos x="365" y="265"/>
                  </a:cxn>
                  <a:cxn ang="0">
                    <a:pos x="379" y="231"/>
                  </a:cxn>
                  <a:cxn ang="0">
                    <a:pos x="379" y="197"/>
                  </a:cxn>
                  <a:cxn ang="0">
                    <a:pos x="379" y="156"/>
                  </a:cxn>
                  <a:cxn ang="0">
                    <a:pos x="365" y="123"/>
                  </a:cxn>
                  <a:cxn ang="0">
                    <a:pos x="352" y="88"/>
                  </a:cxn>
                  <a:cxn ang="0">
                    <a:pos x="326" y="55"/>
                  </a:cxn>
                  <a:cxn ang="0">
                    <a:pos x="298" y="34"/>
                  </a:cxn>
                  <a:cxn ang="0">
                    <a:pos x="264" y="14"/>
                  </a:cxn>
                  <a:cxn ang="0">
                    <a:pos x="231" y="7"/>
                  </a:cxn>
                  <a:cxn ang="0">
                    <a:pos x="190" y="0"/>
                  </a:cxn>
                  <a:cxn ang="0">
                    <a:pos x="155" y="7"/>
                  </a:cxn>
                  <a:cxn ang="0">
                    <a:pos x="115" y="14"/>
                  </a:cxn>
                </a:cxnLst>
                <a:rect l="0" t="0" r="r" b="b"/>
                <a:pathLst>
                  <a:path w="379" h="387">
                    <a:moveTo>
                      <a:pt x="115" y="14"/>
                    </a:moveTo>
                    <a:lnTo>
                      <a:pt x="81" y="34"/>
                    </a:lnTo>
                    <a:lnTo>
                      <a:pt x="54" y="61"/>
                    </a:lnTo>
                    <a:lnTo>
                      <a:pt x="34" y="88"/>
                    </a:lnTo>
                    <a:lnTo>
                      <a:pt x="13" y="123"/>
                    </a:lnTo>
                    <a:lnTo>
                      <a:pt x="7" y="156"/>
                    </a:lnTo>
                    <a:lnTo>
                      <a:pt x="0" y="190"/>
                    </a:lnTo>
                    <a:lnTo>
                      <a:pt x="7" y="231"/>
                    </a:lnTo>
                    <a:lnTo>
                      <a:pt x="13" y="265"/>
                    </a:lnTo>
                    <a:lnTo>
                      <a:pt x="34" y="298"/>
                    </a:lnTo>
                    <a:lnTo>
                      <a:pt x="60" y="333"/>
                    </a:lnTo>
                    <a:lnTo>
                      <a:pt x="88" y="352"/>
                    </a:lnTo>
                    <a:lnTo>
                      <a:pt x="122" y="373"/>
                    </a:lnTo>
                    <a:lnTo>
                      <a:pt x="155" y="380"/>
                    </a:lnTo>
                    <a:lnTo>
                      <a:pt x="190" y="387"/>
                    </a:lnTo>
                    <a:lnTo>
                      <a:pt x="231" y="380"/>
                    </a:lnTo>
                    <a:lnTo>
                      <a:pt x="264" y="373"/>
                    </a:lnTo>
                    <a:lnTo>
                      <a:pt x="298" y="352"/>
                    </a:lnTo>
                    <a:lnTo>
                      <a:pt x="326" y="325"/>
                    </a:lnTo>
                    <a:lnTo>
                      <a:pt x="352" y="298"/>
                    </a:lnTo>
                    <a:lnTo>
                      <a:pt x="365" y="265"/>
                    </a:lnTo>
                    <a:lnTo>
                      <a:pt x="379" y="231"/>
                    </a:lnTo>
                    <a:lnTo>
                      <a:pt x="379" y="197"/>
                    </a:lnTo>
                    <a:lnTo>
                      <a:pt x="379" y="156"/>
                    </a:lnTo>
                    <a:lnTo>
                      <a:pt x="365" y="123"/>
                    </a:lnTo>
                    <a:lnTo>
                      <a:pt x="352" y="88"/>
                    </a:lnTo>
                    <a:lnTo>
                      <a:pt x="326" y="55"/>
                    </a:lnTo>
                    <a:lnTo>
                      <a:pt x="298" y="34"/>
                    </a:lnTo>
                    <a:lnTo>
                      <a:pt x="264" y="14"/>
                    </a:lnTo>
                    <a:lnTo>
                      <a:pt x="231" y="7"/>
                    </a:lnTo>
                    <a:lnTo>
                      <a:pt x="190" y="0"/>
                    </a:lnTo>
                    <a:lnTo>
                      <a:pt x="155" y="7"/>
                    </a:lnTo>
                    <a:lnTo>
                      <a:pt x="115" y="14"/>
                    </a:lnTo>
                    <a:close/>
                  </a:path>
                </a:pathLst>
              </a:custGeom>
              <a:solidFill>
                <a:srgbClr val="F7B09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2" name="Freeform 552"/>
              <p:cNvSpPr>
                <a:spLocks/>
              </p:cNvSpPr>
              <p:nvPr/>
            </p:nvSpPr>
            <p:spPr bwMode="auto">
              <a:xfrm>
                <a:off x="676" y="3391"/>
                <a:ext cx="21" cy="20"/>
              </a:xfrm>
              <a:custGeom>
                <a:avLst/>
                <a:gdLst/>
                <a:ahLst/>
                <a:cxnLst>
                  <a:cxn ang="0">
                    <a:pos x="75" y="6"/>
                  </a:cxn>
                  <a:cxn ang="0">
                    <a:pos x="54" y="13"/>
                  </a:cxn>
                  <a:cxn ang="0">
                    <a:pos x="34" y="33"/>
                  </a:cxn>
                  <a:cxn ang="0">
                    <a:pos x="21" y="47"/>
                  </a:cxn>
                  <a:cxn ang="0">
                    <a:pos x="14" y="68"/>
                  </a:cxn>
                  <a:cxn ang="0">
                    <a:pos x="7" y="88"/>
                  </a:cxn>
                  <a:cxn ang="0">
                    <a:pos x="0" y="108"/>
                  </a:cxn>
                  <a:cxn ang="0">
                    <a:pos x="7" y="136"/>
                  </a:cxn>
                  <a:cxn ang="0">
                    <a:pos x="14" y="155"/>
                  </a:cxn>
                  <a:cxn ang="0">
                    <a:pos x="21" y="175"/>
                  </a:cxn>
                  <a:cxn ang="0">
                    <a:pos x="34" y="196"/>
                  </a:cxn>
                  <a:cxn ang="0">
                    <a:pos x="54" y="210"/>
                  </a:cxn>
                  <a:cxn ang="0">
                    <a:pos x="75" y="216"/>
                  </a:cxn>
                  <a:cxn ang="0">
                    <a:pos x="95" y="223"/>
                  </a:cxn>
                  <a:cxn ang="0">
                    <a:pos x="116" y="223"/>
                  </a:cxn>
                  <a:cxn ang="0">
                    <a:pos x="143" y="223"/>
                  </a:cxn>
                  <a:cxn ang="0">
                    <a:pos x="163" y="216"/>
                  </a:cxn>
                  <a:cxn ang="0">
                    <a:pos x="184" y="210"/>
                  </a:cxn>
                  <a:cxn ang="0">
                    <a:pos x="197" y="189"/>
                  </a:cxn>
                  <a:cxn ang="0">
                    <a:pos x="211" y="175"/>
                  </a:cxn>
                  <a:cxn ang="0">
                    <a:pos x="224" y="155"/>
                  </a:cxn>
                  <a:cxn ang="0">
                    <a:pos x="231" y="136"/>
                  </a:cxn>
                  <a:cxn ang="0">
                    <a:pos x="231" y="115"/>
                  </a:cxn>
                  <a:cxn ang="0">
                    <a:pos x="231" y="88"/>
                  </a:cxn>
                  <a:cxn ang="0">
                    <a:pos x="224" y="68"/>
                  </a:cxn>
                  <a:cxn ang="0">
                    <a:pos x="211" y="47"/>
                  </a:cxn>
                  <a:cxn ang="0">
                    <a:pos x="197" y="27"/>
                  </a:cxn>
                  <a:cxn ang="0">
                    <a:pos x="184" y="13"/>
                  </a:cxn>
                  <a:cxn ang="0">
                    <a:pos x="163" y="6"/>
                  </a:cxn>
                  <a:cxn ang="0">
                    <a:pos x="143" y="0"/>
                  </a:cxn>
                  <a:cxn ang="0">
                    <a:pos x="116" y="0"/>
                  </a:cxn>
                  <a:cxn ang="0">
                    <a:pos x="95" y="0"/>
                  </a:cxn>
                  <a:cxn ang="0">
                    <a:pos x="75" y="6"/>
                  </a:cxn>
                </a:cxnLst>
                <a:rect l="0" t="0" r="r" b="b"/>
                <a:pathLst>
                  <a:path w="231" h="223">
                    <a:moveTo>
                      <a:pt x="75" y="6"/>
                    </a:moveTo>
                    <a:lnTo>
                      <a:pt x="54" y="13"/>
                    </a:lnTo>
                    <a:lnTo>
                      <a:pt x="34" y="33"/>
                    </a:lnTo>
                    <a:lnTo>
                      <a:pt x="21" y="47"/>
                    </a:lnTo>
                    <a:lnTo>
                      <a:pt x="14" y="68"/>
                    </a:lnTo>
                    <a:lnTo>
                      <a:pt x="7" y="88"/>
                    </a:lnTo>
                    <a:lnTo>
                      <a:pt x="0" y="108"/>
                    </a:lnTo>
                    <a:lnTo>
                      <a:pt x="7" y="136"/>
                    </a:lnTo>
                    <a:lnTo>
                      <a:pt x="14" y="155"/>
                    </a:lnTo>
                    <a:lnTo>
                      <a:pt x="21" y="175"/>
                    </a:lnTo>
                    <a:lnTo>
                      <a:pt x="34" y="196"/>
                    </a:lnTo>
                    <a:lnTo>
                      <a:pt x="54" y="210"/>
                    </a:lnTo>
                    <a:lnTo>
                      <a:pt x="75" y="216"/>
                    </a:lnTo>
                    <a:lnTo>
                      <a:pt x="95" y="223"/>
                    </a:lnTo>
                    <a:lnTo>
                      <a:pt x="116" y="223"/>
                    </a:lnTo>
                    <a:lnTo>
                      <a:pt x="143" y="223"/>
                    </a:lnTo>
                    <a:lnTo>
                      <a:pt x="163" y="216"/>
                    </a:lnTo>
                    <a:lnTo>
                      <a:pt x="184" y="210"/>
                    </a:lnTo>
                    <a:lnTo>
                      <a:pt x="197" y="189"/>
                    </a:lnTo>
                    <a:lnTo>
                      <a:pt x="211" y="175"/>
                    </a:lnTo>
                    <a:lnTo>
                      <a:pt x="224" y="155"/>
                    </a:lnTo>
                    <a:lnTo>
                      <a:pt x="231" y="136"/>
                    </a:lnTo>
                    <a:lnTo>
                      <a:pt x="231" y="115"/>
                    </a:lnTo>
                    <a:lnTo>
                      <a:pt x="231" y="88"/>
                    </a:lnTo>
                    <a:lnTo>
                      <a:pt x="224" y="68"/>
                    </a:lnTo>
                    <a:lnTo>
                      <a:pt x="211" y="47"/>
                    </a:lnTo>
                    <a:lnTo>
                      <a:pt x="197" y="27"/>
                    </a:lnTo>
                    <a:lnTo>
                      <a:pt x="184" y="13"/>
                    </a:lnTo>
                    <a:lnTo>
                      <a:pt x="163" y="6"/>
                    </a:lnTo>
                    <a:lnTo>
                      <a:pt x="143" y="0"/>
                    </a:lnTo>
                    <a:lnTo>
                      <a:pt x="116" y="0"/>
                    </a:lnTo>
                    <a:lnTo>
                      <a:pt x="95" y="0"/>
                    </a:lnTo>
                    <a:lnTo>
                      <a:pt x="75" y="6"/>
                    </a:lnTo>
                    <a:close/>
                  </a:path>
                </a:pathLst>
              </a:custGeom>
              <a:solidFill>
                <a:srgbClr val="F59F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3" name="Freeform 553"/>
              <p:cNvSpPr>
                <a:spLocks/>
              </p:cNvSpPr>
              <p:nvPr/>
            </p:nvSpPr>
            <p:spPr bwMode="auto">
              <a:xfrm>
                <a:off x="683" y="3388"/>
                <a:ext cx="13" cy="13"/>
              </a:xfrm>
              <a:custGeom>
                <a:avLst/>
                <a:gdLst/>
                <a:ahLst/>
                <a:cxnLst>
                  <a:cxn ang="0">
                    <a:pos x="95" y="135"/>
                  </a:cxn>
                  <a:cxn ang="0">
                    <a:pos x="68" y="142"/>
                  </a:cxn>
                  <a:cxn ang="0">
                    <a:pos x="41" y="135"/>
                  </a:cxn>
                  <a:cxn ang="0">
                    <a:pos x="21" y="122"/>
                  </a:cxn>
                  <a:cxn ang="0">
                    <a:pos x="8" y="95"/>
                  </a:cxn>
                  <a:cxn ang="0">
                    <a:pos x="0" y="68"/>
                  </a:cxn>
                  <a:cxn ang="0">
                    <a:pos x="8" y="40"/>
                  </a:cxn>
                  <a:cxn ang="0">
                    <a:pos x="21" y="19"/>
                  </a:cxn>
                  <a:cxn ang="0">
                    <a:pos x="41" y="6"/>
                  </a:cxn>
                  <a:cxn ang="0">
                    <a:pos x="68" y="0"/>
                  </a:cxn>
                  <a:cxn ang="0">
                    <a:pos x="95" y="6"/>
                  </a:cxn>
                  <a:cxn ang="0">
                    <a:pos x="116" y="19"/>
                  </a:cxn>
                  <a:cxn ang="0">
                    <a:pos x="136" y="40"/>
                  </a:cxn>
                  <a:cxn ang="0">
                    <a:pos x="143" y="68"/>
                  </a:cxn>
                  <a:cxn ang="0">
                    <a:pos x="136" y="95"/>
                  </a:cxn>
                  <a:cxn ang="0">
                    <a:pos x="123" y="115"/>
                  </a:cxn>
                  <a:cxn ang="0">
                    <a:pos x="95" y="135"/>
                  </a:cxn>
                </a:cxnLst>
                <a:rect l="0" t="0" r="r" b="b"/>
                <a:pathLst>
                  <a:path w="143" h="142">
                    <a:moveTo>
                      <a:pt x="95" y="135"/>
                    </a:moveTo>
                    <a:lnTo>
                      <a:pt x="68" y="142"/>
                    </a:lnTo>
                    <a:lnTo>
                      <a:pt x="41" y="135"/>
                    </a:lnTo>
                    <a:lnTo>
                      <a:pt x="21" y="122"/>
                    </a:lnTo>
                    <a:lnTo>
                      <a:pt x="8" y="95"/>
                    </a:lnTo>
                    <a:lnTo>
                      <a:pt x="0" y="68"/>
                    </a:lnTo>
                    <a:lnTo>
                      <a:pt x="8" y="40"/>
                    </a:lnTo>
                    <a:lnTo>
                      <a:pt x="21" y="19"/>
                    </a:lnTo>
                    <a:lnTo>
                      <a:pt x="41" y="6"/>
                    </a:lnTo>
                    <a:lnTo>
                      <a:pt x="68" y="0"/>
                    </a:lnTo>
                    <a:lnTo>
                      <a:pt x="95" y="6"/>
                    </a:lnTo>
                    <a:lnTo>
                      <a:pt x="116" y="19"/>
                    </a:lnTo>
                    <a:lnTo>
                      <a:pt x="136" y="40"/>
                    </a:lnTo>
                    <a:lnTo>
                      <a:pt x="143" y="68"/>
                    </a:lnTo>
                    <a:lnTo>
                      <a:pt x="136" y="95"/>
                    </a:lnTo>
                    <a:lnTo>
                      <a:pt x="123" y="115"/>
                    </a:lnTo>
                    <a:lnTo>
                      <a:pt x="95" y="13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4" name="Freeform 554"/>
              <p:cNvSpPr>
                <a:spLocks/>
              </p:cNvSpPr>
              <p:nvPr/>
            </p:nvSpPr>
            <p:spPr bwMode="auto">
              <a:xfrm>
                <a:off x="716" y="3321"/>
                <a:ext cx="18" cy="17"/>
              </a:xfrm>
              <a:custGeom>
                <a:avLst/>
                <a:gdLst/>
                <a:ahLst/>
                <a:cxnLst>
                  <a:cxn ang="0">
                    <a:pos x="6" y="21"/>
                  </a:cxn>
                  <a:cxn ang="0">
                    <a:pos x="27" y="14"/>
                  </a:cxn>
                  <a:cxn ang="0">
                    <a:pos x="74" y="0"/>
                  </a:cxn>
                  <a:cxn ang="0">
                    <a:pos x="101" y="0"/>
                  </a:cxn>
                  <a:cxn ang="0">
                    <a:pos x="128" y="8"/>
                  </a:cxn>
                  <a:cxn ang="0">
                    <a:pos x="155" y="28"/>
                  </a:cxn>
                  <a:cxn ang="0">
                    <a:pos x="175" y="49"/>
                  </a:cxn>
                  <a:cxn ang="0">
                    <a:pos x="189" y="82"/>
                  </a:cxn>
                  <a:cxn ang="0">
                    <a:pos x="196" y="109"/>
                  </a:cxn>
                  <a:cxn ang="0">
                    <a:pos x="189" y="129"/>
                  </a:cxn>
                  <a:cxn ang="0">
                    <a:pos x="183" y="156"/>
                  </a:cxn>
                  <a:cxn ang="0">
                    <a:pos x="162" y="183"/>
                  </a:cxn>
                  <a:cxn ang="0">
                    <a:pos x="148" y="191"/>
                  </a:cxn>
                  <a:cxn ang="0">
                    <a:pos x="121" y="191"/>
                  </a:cxn>
                  <a:cxn ang="0">
                    <a:pos x="88" y="183"/>
                  </a:cxn>
                  <a:cxn ang="0">
                    <a:pos x="60" y="177"/>
                  </a:cxn>
                  <a:cxn ang="0">
                    <a:pos x="27" y="156"/>
                  </a:cxn>
                  <a:cxn ang="0">
                    <a:pos x="6" y="123"/>
                  </a:cxn>
                  <a:cxn ang="0">
                    <a:pos x="0" y="102"/>
                  </a:cxn>
                  <a:cxn ang="0">
                    <a:pos x="0" y="82"/>
                  </a:cxn>
                  <a:cxn ang="0">
                    <a:pos x="0" y="55"/>
                  </a:cxn>
                  <a:cxn ang="0">
                    <a:pos x="6" y="21"/>
                  </a:cxn>
                </a:cxnLst>
                <a:rect l="0" t="0" r="r" b="b"/>
                <a:pathLst>
                  <a:path w="196" h="191">
                    <a:moveTo>
                      <a:pt x="6" y="21"/>
                    </a:moveTo>
                    <a:lnTo>
                      <a:pt x="27" y="14"/>
                    </a:lnTo>
                    <a:lnTo>
                      <a:pt x="74" y="0"/>
                    </a:lnTo>
                    <a:lnTo>
                      <a:pt x="101" y="0"/>
                    </a:lnTo>
                    <a:lnTo>
                      <a:pt x="128" y="8"/>
                    </a:lnTo>
                    <a:lnTo>
                      <a:pt x="155" y="28"/>
                    </a:lnTo>
                    <a:lnTo>
                      <a:pt x="175" y="49"/>
                    </a:lnTo>
                    <a:lnTo>
                      <a:pt x="189" y="82"/>
                    </a:lnTo>
                    <a:lnTo>
                      <a:pt x="196" y="109"/>
                    </a:lnTo>
                    <a:lnTo>
                      <a:pt x="189" y="129"/>
                    </a:lnTo>
                    <a:lnTo>
                      <a:pt x="183" y="156"/>
                    </a:lnTo>
                    <a:lnTo>
                      <a:pt x="162" y="183"/>
                    </a:lnTo>
                    <a:lnTo>
                      <a:pt x="148" y="191"/>
                    </a:lnTo>
                    <a:lnTo>
                      <a:pt x="121" y="191"/>
                    </a:lnTo>
                    <a:lnTo>
                      <a:pt x="88" y="183"/>
                    </a:lnTo>
                    <a:lnTo>
                      <a:pt x="60" y="177"/>
                    </a:lnTo>
                    <a:lnTo>
                      <a:pt x="27" y="156"/>
                    </a:lnTo>
                    <a:lnTo>
                      <a:pt x="6" y="123"/>
                    </a:lnTo>
                    <a:lnTo>
                      <a:pt x="0" y="102"/>
                    </a:lnTo>
                    <a:lnTo>
                      <a:pt x="0" y="82"/>
                    </a:lnTo>
                    <a:lnTo>
                      <a:pt x="0" y="55"/>
                    </a:lnTo>
                    <a:lnTo>
                      <a:pt x="6" y="21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5" name="Freeform 555"/>
              <p:cNvSpPr>
                <a:spLocks/>
              </p:cNvSpPr>
              <p:nvPr/>
            </p:nvSpPr>
            <p:spPr bwMode="auto">
              <a:xfrm>
                <a:off x="723" y="3366"/>
                <a:ext cx="3" cy="10"/>
              </a:xfrm>
              <a:custGeom>
                <a:avLst/>
                <a:gdLst/>
                <a:ahLst/>
                <a:cxnLst>
                  <a:cxn ang="0">
                    <a:pos x="33" y="6"/>
                  </a:cxn>
                  <a:cxn ang="0">
                    <a:pos x="33" y="20"/>
                  </a:cxn>
                  <a:cxn ang="0">
                    <a:pos x="39" y="47"/>
                  </a:cxn>
                  <a:cxn ang="0">
                    <a:pos x="39" y="68"/>
                  </a:cxn>
                  <a:cxn ang="0">
                    <a:pos x="39" y="81"/>
                  </a:cxn>
                  <a:cxn ang="0">
                    <a:pos x="26" y="101"/>
                  </a:cxn>
                  <a:cxn ang="0">
                    <a:pos x="13" y="115"/>
                  </a:cxn>
                  <a:cxn ang="0">
                    <a:pos x="6" y="115"/>
                  </a:cxn>
                  <a:cxn ang="0">
                    <a:pos x="0" y="109"/>
                  </a:cxn>
                  <a:cxn ang="0">
                    <a:pos x="0" y="101"/>
                  </a:cxn>
                  <a:cxn ang="0">
                    <a:pos x="13" y="81"/>
                  </a:cxn>
                  <a:cxn ang="0">
                    <a:pos x="20" y="60"/>
                  </a:cxn>
                  <a:cxn ang="0">
                    <a:pos x="13" y="41"/>
                  </a:cxn>
                  <a:cxn ang="0">
                    <a:pos x="13" y="20"/>
                  </a:cxn>
                  <a:cxn ang="0">
                    <a:pos x="20" y="6"/>
                  </a:cxn>
                  <a:cxn ang="0">
                    <a:pos x="26" y="0"/>
                  </a:cxn>
                  <a:cxn ang="0">
                    <a:pos x="33" y="6"/>
                  </a:cxn>
                </a:cxnLst>
                <a:rect l="0" t="0" r="r" b="b"/>
                <a:pathLst>
                  <a:path w="39" h="115">
                    <a:moveTo>
                      <a:pt x="33" y="6"/>
                    </a:moveTo>
                    <a:lnTo>
                      <a:pt x="33" y="20"/>
                    </a:lnTo>
                    <a:lnTo>
                      <a:pt x="39" y="47"/>
                    </a:lnTo>
                    <a:lnTo>
                      <a:pt x="39" y="68"/>
                    </a:lnTo>
                    <a:lnTo>
                      <a:pt x="39" y="81"/>
                    </a:lnTo>
                    <a:lnTo>
                      <a:pt x="26" y="101"/>
                    </a:lnTo>
                    <a:lnTo>
                      <a:pt x="13" y="115"/>
                    </a:lnTo>
                    <a:lnTo>
                      <a:pt x="6" y="115"/>
                    </a:lnTo>
                    <a:lnTo>
                      <a:pt x="0" y="109"/>
                    </a:lnTo>
                    <a:lnTo>
                      <a:pt x="0" y="101"/>
                    </a:lnTo>
                    <a:lnTo>
                      <a:pt x="13" y="81"/>
                    </a:lnTo>
                    <a:lnTo>
                      <a:pt x="20" y="60"/>
                    </a:lnTo>
                    <a:lnTo>
                      <a:pt x="13" y="41"/>
                    </a:lnTo>
                    <a:lnTo>
                      <a:pt x="13" y="20"/>
                    </a:lnTo>
                    <a:lnTo>
                      <a:pt x="20" y="6"/>
                    </a:lnTo>
                    <a:lnTo>
                      <a:pt x="26" y="0"/>
                    </a:lnTo>
                    <a:lnTo>
                      <a:pt x="33" y="6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6" name="Freeform 556"/>
              <p:cNvSpPr>
                <a:spLocks/>
              </p:cNvSpPr>
              <p:nvPr/>
            </p:nvSpPr>
            <p:spPr bwMode="auto">
              <a:xfrm>
                <a:off x="726" y="3362"/>
                <a:ext cx="27" cy="13"/>
              </a:xfrm>
              <a:custGeom>
                <a:avLst/>
                <a:gdLst/>
                <a:ahLst/>
                <a:cxnLst>
                  <a:cxn ang="0">
                    <a:pos x="285" y="0"/>
                  </a:cxn>
                  <a:cxn ang="0">
                    <a:pos x="291" y="20"/>
                  </a:cxn>
                  <a:cxn ang="0">
                    <a:pos x="298" y="41"/>
                  </a:cxn>
                  <a:cxn ang="0">
                    <a:pos x="298" y="54"/>
                  </a:cxn>
                  <a:cxn ang="0">
                    <a:pos x="272" y="74"/>
                  </a:cxn>
                  <a:cxn ang="0">
                    <a:pos x="244" y="95"/>
                  </a:cxn>
                  <a:cxn ang="0">
                    <a:pos x="204" y="115"/>
                  </a:cxn>
                  <a:cxn ang="0">
                    <a:pos x="163" y="136"/>
                  </a:cxn>
                  <a:cxn ang="0">
                    <a:pos x="115" y="142"/>
                  </a:cxn>
                  <a:cxn ang="0">
                    <a:pos x="61" y="136"/>
                  </a:cxn>
                  <a:cxn ang="0">
                    <a:pos x="34" y="129"/>
                  </a:cxn>
                  <a:cxn ang="0">
                    <a:pos x="6" y="122"/>
                  </a:cxn>
                  <a:cxn ang="0">
                    <a:pos x="0" y="101"/>
                  </a:cxn>
                  <a:cxn ang="0">
                    <a:pos x="0" y="95"/>
                  </a:cxn>
                  <a:cxn ang="0">
                    <a:pos x="14" y="88"/>
                  </a:cxn>
                  <a:cxn ang="0">
                    <a:pos x="54" y="95"/>
                  </a:cxn>
                  <a:cxn ang="0">
                    <a:pos x="82" y="95"/>
                  </a:cxn>
                  <a:cxn ang="0">
                    <a:pos x="122" y="88"/>
                  </a:cxn>
                  <a:cxn ang="0">
                    <a:pos x="163" y="82"/>
                  </a:cxn>
                  <a:cxn ang="0">
                    <a:pos x="204" y="68"/>
                  </a:cxn>
                  <a:cxn ang="0">
                    <a:pos x="244" y="41"/>
                  </a:cxn>
                  <a:cxn ang="0">
                    <a:pos x="285" y="0"/>
                  </a:cxn>
                </a:cxnLst>
                <a:rect l="0" t="0" r="r" b="b"/>
                <a:pathLst>
                  <a:path w="298" h="142">
                    <a:moveTo>
                      <a:pt x="285" y="0"/>
                    </a:moveTo>
                    <a:lnTo>
                      <a:pt x="291" y="20"/>
                    </a:lnTo>
                    <a:lnTo>
                      <a:pt x="298" y="41"/>
                    </a:lnTo>
                    <a:lnTo>
                      <a:pt x="298" y="54"/>
                    </a:lnTo>
                    <a:lnTo>
                      <a:pt x="272" y="74"/>
                    </a:lnTo>
                    <a:lnTo>
                      <a:pt x="244" y="95"/>
                    </a:lnTo>
                    <a:lnTo>
                      <a:pt x="204" y="115"/>
                    </a:lnTo>
                    <a:lnTo>
                      <a:pt x="163" y="136"/>
                    </a:lnTo>
                    <a:lnTo>
                      <a:pt x="115" y="142"/>
                    </a:lnTo>
                    <a:lnTo>
                      <a:pt x="61" y="136"/>
                    </a:lnTo>
                    <a:lnTo>
                      <a:pt x="34" y="129"/>
                    </a:lnTo>
                    <a:lnTo>
                      <a:pt x="6" y="122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14" y="88"/>
                    </a:lnTo>
                    <a:lnTo>
                      <a:pt x="54" y="95"/>
                    </a:lnTo>
                    <a:lnTo>
                      <a:pt x="82" y="95"/>
                    </a:lnTo>
                    <a:lnTo>
                      <a:pt x="122" y="88"/>
                    </a:lnTo>
                    <a:lnTo>
                      <a:pt x="163" y="82"/>
                    </a:lnTo>
                    <a:lnTo>
                      <a:pt x="204" y="68"/>
                    </a:lnTo>
                    <a:lnTo>
                      <a:pt x="244" y="41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7" name="Freeform 557"/>
              <p:cNvSpPr>
                <a:spLocks/>
              </p:cNvSpPr>
              <p:nvPr/>
            </p:nvSpPr>
            <p:spPr bwMode="auto">
              <a:xfrm>
                <a:off x="743" y="3373"/>
                <a:ext cx="12" cy="10"/>
              </a:xfrm>
              <a:custGeom>
                <a:avLst/>
                <a:gdLst/>
                <a:ahLst/>
                <a:cxnLst>
                  <a:cxn ang="0">
                    <a:pos x="129" y="0"/>
                  </a:cxn>
                  <a:cxn ang="0">
                    <a:pos x="121" y="7"/>
                  </a:cxn>
                  <a:cxn ang="0">
                    <a:pos x="101" y="28"/>
                  </a:cxn>
                  <a:cxn ang="0">
                    <a:pos x="61" y="55"/>
                  </a:cxn>
                  <a:cxn ang="0">
                    <a:pos x="34" y="61"/>
                  </a:cxn>
                  <a:cxn ang="0">
                    <a:pos x="6" y="61"/>
                  </a:cxn>
                  <a:cxn ang="0">
                    <a:pos x="0" y="68"/>
                  </a:cxn>
                  <a:cxn ang="0">
                    <a:pos x="0" y="75"/>
                  </a:cxn>
                  <a:cxn ang="0">
                    <a:pos x="6" y="75"/>
                  </a:cxn>
                  <a:cxn ang="0">
                    <a:pos x="61" y="102"/>
                  </a:cxn>
                  <a:cxn ang="0">
                    <a:pos x="82" y="108"/>
                  </a:cxn>
                  <a:cxn ang="0">
                    <a:pos x="101" y="108"/>
                  </a:cxn>
                  <a:cxn ang="0">
                    <a:pos x="115" y="108"/>
                  </a:cxn>
                  <a:cxn ang="0">
                    <a:pos x="129" y="94"/>
                  </a:cxn>
                  <a:cxn ang="0">
                    <a:pos x="135" y="61"/>
                  </a:cxn>
                  <a:cxn ang="0">
                    <a:pos x="135" y="28"/>
                  </a:cxn>
                  <a:cxn ang="0">
                    <a:pos x="129" y="0"/>
                  </a:cxn>
                </a:cxnLst>
                <a:rect l="0" t="0" r="r" b="b"/>
                <a:pathLst>
                  <a:path w="135" h="108">
                    <a:moveTo>
                      <a:pt x="129" y="0"/>
                    </a:moveTo>
                    <a:lnTo>
                      <a:pt x="121" y="7"/>
                    </a:lnTo>
                    <a:lnTo>
                      <a:pt x="101" y="28"/>
                    </a:lnTo>
                    <a:lnTo>
                      <a:pt x="61" y="55"/>
                    </a:lnTo>
                    <a:lnTo>
                      <a:pt x="34" y="61"/>
                    </a:lnTo>
                    <a:lnTo>
                      <a:pt x="6" y="61"/>
                    </a:lnTo>
                    <a:lnTo>
                      <a:pt x="0" y="68"/>
                    </a:lnTo>
                    <a:lnTo>
                      <a:pt x="0" y="75"/>
                    </a:lnTo>
                    <a:lnTo>
                      <a:pt x="6" y="75"/>
                    </a:lnTo>
                    <a:lnTo>
                      <a:pt x="61" y="102"/>
                    </a:lnTo>
                    <a:lnTo>
                      <a:pt x="82" y="108"/>
                    </a:lnTo>
                    <a:lnTo>
                      <a:pt x="101" y="108"/>
                    </a:lnTo>
                    <a:lnTo>
                      <a:pt x="115" y="108"/>
                    </a:lnTo>
                    <a:lnTo>
                      <a:pt x="129" y="94"/>
                    </a:lnTo>
                    <a:lnTo>
                      <a:pt x="135" y="61"/>
                    </a:lnTo>
                    <a:lnTo>
                      <a:pt x="135" y="28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8" name="Freeform 558"/>
              <p:cNvSpPr>
                <a:spLocks/>
              </p:cNvSpPr>
              <p:nvPr/>
            </p:nvSpPr>
            <p:spPr bwMode="auto">
              <a:xfrm>
                <a:off x="726" y="3333"/>
                <a:ext cx="11" cy="9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61" y="34"/>
                  </a:cxn>
                  <a:cxn ang="0">
                    <a:pos x="41" y="55"/>
                  </a:cxn>
                  <a:cxn ang="0">
                    <a:pos x="27" y="61"/>
                  </a:cxn>
                  <a:cxn ang="0">
                    <a:pos x="6" y="61"/>
                  </a:cxn>
                  <a:cxn ang="0">
                    <a:pos x="0" y="61"/>
                  </a:cxn>
                  <a:cxn ang="0">
                    <a:pos x="0" y="68"/>
                  </a:cxn>
                  <a:cxn ang="0">
                    <a:pos x="14" y="82"/>
                  </a:cxn>
                  <a:cxn ang="0">
                    <a:pos x="41" y="95"/>
                  </a:cxn>
                  <a:cxn ang="0">
                    <a:pos x="54" y="95"/>
                  </a:cxn>
                  <a:cxn ang="0">
                    <a:pos x="74" y="88"/>
                  </a:cxn>
                  <a:cxn ang="0">
                    <a:pos x="101" y="75"/>
                  </a:cxn>
                  <a:cxn ang="0">
                    <a:pos x="115" y="55"/>
                  </a:cxn>
                  <a:cxn ang="0">
                    <a:pos x="122" y="47"/>
                  </a:cxn>
                  <a:cxn ang="0">
                    <a:pos x="115" y="34"/>
                  </a:cxn>
                  <a:cxn ang="0">
                    <a:pos x="109" y="20"/>
                  </a:cxn>
                  <a:cxn ang="0">
                    <a:pos x="88" y="0"/>
                  </a:cxn>
                </a:cxnLst>
                <a:rect l="0" t="0" r="r" b="b"/>
                <a:pathLst>
                  <a:path w="122" h="95">
                    <a:moveTo>
                      <a:pt x="88" y="0"/>
                    </a:moveTo>
                    <a:lnTo>
                      <a:pt x="61" y="34"/>
                    </a:lnTo>
                    <a:lnTo>
                      <a:pt x="41" y="55"/>
                    </a:lnTo>
                    <a:lnTo>
                      <a:pt x="27" y="61"/>
                    </a:lnTo>
                    <a:lnTo>
                      <a:pt x="6" y="61"/>
                    </a:lnTo>
                    <a:lnTo>
                      <a:pt x="0" y="61"/>
                    </a:lnTo>
                    <a:lnTo>
                      <a:pt x="0" y="68"/>
                    </a:lnTo>
                    <a:lnTo>
                      <a:pt x="14" y="82"/>
                    </a:lnTo>
                    <a:lnTo>
                      <a:pt x="41" y="95"/>
                    </a:lnTo>
                    <a:lnTo>
                      <a:pt x="54" y="95"/>
                    </a:lnTo>
                    <a:lnTo>
                      <a:pt x="74" y="88"/>
                    </a:lnTo>
                    <a:lnTo>
                      <a:pt x="101" y="75"/>
                    </a:lnTo>
                    <a:lnTo>
                      <a:pt x="115" y="55"/>
                    </a:lnTo>
                    <a:lnTo>
                      <a:pt x="122" y="47"/>
                    </a:lnTo>
                    <a:lnTo>
                      <a:pt x="115" y="34"/>
                    </a:lnTo>
                    <a:lnTo>
                      <a:pt x="109" y="2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9" name="Freeform 559"/>
              <p:cNvSpPr>
                <a:spLocks/>
              </p:cNvSpPr>
              <p:nvPr/>
            </p:nvSpPr>
            <p:spPr bwMode="auto">
              <a:xfrm>
                <a:off x="583" y="3374"/>
                <a:ext cx="47" cy="43"/>
              </a:xfrm>
              <a:custGeom>
                <a:avLst/>
                <a:gdLst/>
                <a:ahLst/>
                <a:cxnLst>
                  <a:cxn ang="0">
                    <a:pos x="230" y="33"/>
                  </a:cxn>
                  <a:cxn ang="0">
                    <a:pos x="202" y="20"/>
                  </a:cxn>
                  <a:cxn ang="0">
                    <a:pos x="169" y="6"/>
                  </a:cxn>
                  <a:cxn ang="0">
                    <a:pos x="136" y="0"/>
                  </a:cxn>
                  <a:cxn ang="0">
                    <a:pos x="101" y="0"/>
                  </a:cxn>
                  <a:cxn ang="0">
                    <a:pos x="60" y="14"/>
                  </a:cxn>
                  <a:cxn ang="0">
                    <a:pos x="47" y="20"/>
                  </a:cxn>
                  <a:cxn ang="0">
                    <a:pos x="27" y="41"/>
                  </a:cxn>
                  <a:cxn ang="0">
                    <a:pos x="13" y="54"/>
                  </a:cxn>
                  <a:cxn ang="0">
                    <a:pos x="6" y="80"/>
                  </a:cxn>
                  <a:cxn ang="0">
                    <a:pos x="0" y="108"/>
                  </a:cxn>
                  <a:cxn ang="0">
                    <a:pos x="0" y="142"/>
                  </a:cxn>
                  <a:cxn ang="0">
                    <a:pos x="6" y="175"/>
                  </a:cxn>
                  <a:cxn ang="0">
                    <a:pos x="27" y="210"/>
                  </a:cxn>
                  <a:cxn ang="0">
                    <a:pos x="47" y="251"/>
                  </a:cxn>
                  <a:cxn ang="0">
                    <a:pos x="74" y="291"/>
                  </a:cxn>
                  <a:cxn ang="0">
                    <a:pos x="108" y="325"/>
                  </a:cxn>
                  <a:cxn ang="0">
                    <a:pos x="142" y="358"/>
                  </a:cxn>
                  <a:cxn ang="0">
                    <a:pos x="183" y="393"/>
                  </a:cxn>
                  <a:cxn ang="0">
                    <a:pos x="223" y="420"/>
                  </a:cxn>
                  <a:cxn ang="0">
                    <a:pos x="264" y="440"/>
                  </a:cxn>
                  <a:cxn ang="0">
                    <a:pos x="305" y="461"/>
                  </a:cxn>
                  <a:cxn ang="0">
                    <a:pos x="352" y="467"/>
                  </a:cxn>
                  <a:cxn ang="0">
                    <a:pos x="392" y="467"/>
                  </a:cxn>
                  <a:cxn ang="0">
                    <a:pos x="433" y="461"/>
                  </a:cxn>
                  <a:cxn ang="0">
                    <a:pos x="467" y="447"/>
                  </a:cxn>
                  <a:cxn ang="0">
                    <a:pos x="501" y="420"/>
                  </a:cxn>
                  <a:cxn ang="0">
                    <a:pos x="515" y="399"/>
                  </a:cxn>
                  <a:cxn ang="0">
                    <a:pos x="521" y="366"/>
                  </a:cxn>
                  <a:cxn ang="0">
                    <a:pos x="521" y="338"/>
                  </a:cxn>
                  <a:cxn ang="0">
                    <a:pos x="515" y="305"/>
                  </a:cxn>
                  <a:cxn ang="0">
                    <a:pos x="494" y="271"/>
                  </a:cxn>
                  <a:cxn ang="0">
                    <a:pos x="447" y="210"/>
                  </a:cxn>
                  <a:cxn ang="0">
                    <a:pos x="386" y="148"/>
                  </a:cxn>
                  <a:cxn ang="0">
                    <a:pos x="325" y="94"/>
                  </a:cxn>
                  <a:cxn ang="0">
                    <a:pos x="270" y="54"/>
                  </a:cxn>
                  <a:cxn ang="0">
                    <a:pos x="230" y="33"/>
                  </a:cxn>
                </a:cxnLst>
                <a:rect l="0" t="0" r="r" b="b"/>
                <a:pathLst>
                  <a:path w="521" h="467">
                    <a:moveTo>
                      <a:pt x="230" y="33"/>
                    </a:moveTo>
                    <a:lnTo>
                      <a:pt x="202" y="20"/>
                    </a:lnTo>
                    <a:lnTo>
                      <a:pt x="169" y="6"/>
                    </a:lnTo>
                    <a:lnTo>
                      <a:pt x="136" y="0"/>
                    </a:lnTo>
                    <a:lnTo>
                      <a:pt x="101" y="0"/>
                    </a:lnTo>
                    <a:lnTo>
                      <a:pt x="60" y="14"/>
                    </a:lnTo>
                    <a:lnTo>
                      <a:pt x="47" y="20"/>
                    </a:lnTo>
                    <a:lnTo>
                      <a:pt x="27" y="41"/>
                    </a:lnTo>
                    <a:lnTo>
                      <a:pt x="13" y="54"/>
                    </a:lnTo>
                    <a:lnTo>
                      <a:pt x="6" y="80"/>
                    </a:lnTo>
                    <a:lnTo>
                      <a:pt x="0" y="108"/>
                    </a:lnTo>
                    <a:lnTo>
                      <a:pt x="0" y="142"/>
                    </a:lnTo>
                    <a:lnTo>
                      <a:pt x="6" y="175"/>
                    </a:lnTo>
                    <a:lnTo>
                      <a:pt x="27" y="210"/>
                    </a:lnTo>
                    <a:lnTo>
                      <a:pt x="47" y="251"/>
                    </a:lnTo>
                    <a:lnTo>
                      <a:pt x="74" y="291"/>
                    </a:lnTo>
                    <a:lnTo>
                      <a:pt x="108" y="325"/>
                    </a:lnTo>
                    <a:lnTo>
                      <a:pt x="142" y="358"/>
                    </a:lnTo>
                    <a:lnTo>
                      <a:pt x="183" y="393"/>
                    </a:lnTo>
                    <a:lnTo>
                      <a:pt x="223" y="420"/>
                    </a:lnTo>
                    <a:lnTo>
                      <a:pt x="264" y="440"/>
                    </a:lnTo>
                    <a:lnTo>
                      <a:pt x="305" y="461"/>
                    </a:lnTo>
                    <a:lnTo>
                      <a:pt x="352" y="467"/>
                    </a:lnTo>
                    <a:lnTo>
                      <a:pt x="392" y="467"/>
                    </a:lnTo>
                    <a:lnTo>
                      <a:pt x="433" y="461"/>
                    </a:lnTo>
                    <a:lnTo>
                      <a:pt x="467" y="447"/>
                    </a:lnTo>
                    <a:lnTo>
                      <a:pt x="501" y="420"/>
                    </a:lnTo>
                    <a:lnTo>
                      <a:pt x="515" y="399"/>
                    </a:lnTo>
                    <a:lnTo>
                      <a:pt x="521" y="366"/>
                    </a:lnTo>
                    <a:lnTo>
                      <a:pt x="521" y="338"/>
                    </a:lnTo>
                    <a:lnTo>
                      <a:pt x="515" y="305"/>
                    </a:lnTo>
                    <a:lnTo>
                      <a:pt x="494" y="271"/>
                    </a:lnTo>
                    <a:lnTo>
                      <a:pt x="447" y="210"/>
                    </a:lnTo>
                    <a:lnTo>
                      <a:pt x="386" y="148"/>
                    </a:lnTo>
                    <a:lnTo>
                      <a:pt x="325" y="94"/>
                    </a:lnTo>
                    <a:lnTo>
                      <a:pt x="270" y="54"/>
                    </a:lnTo>
                    <a:lnTo>
                      <a:pt x="230" y="33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0" name="Freeform 560"/>
              <p:cNvSpPr>
                <a:spLocks/>
              </p:cNvSpPr>
              <p:nvPr/>
            </p:nvSpPr>
            <p:spPr bwMode="auto">
              <a:xfrm>
                <a:off x="588" y="3381"/>
                <a:ext cx="4" cy="1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8" y="14"/>
                  </a:cxn>
                  <a:cxn ang="0">
                    <a:pos x="0" y="54"/>
                  </a:cxn>
                  <a:cxn ang="0">
                    <a:pos x="0" y="82"/>
                  </a:cxn>
                  <a:cxn ang="0">
                    <a:pos x="0" y="109"/>
                  </a:cxn>
                  <a:cxn ang="0">
                    <a:pos x="14" y="142"/>
                  </a:cxn>
                  <a:cxn ang="0">
                    <a:pos x="41" y="177"/>
                  </a:cxn>
                  <a:cxn ang="0">
                    <a:pos x="14" y="0"/>
                  </a:cxn>
                </a:cxnLst>
                <a:rect l="0" t="0" r="r" b="b"/>
                <a:pathLst>
                  <a:path w="41" h="177">
                    <a:moveTo>
                      <a:pt x="14" y="0"/>
                    </a:moveTo>
                    <a:lnTo>
                      <a:pt x="8" y="14"/>
                    </a:lnTo>
                    <a:lnTo>
                      <a:pt x="0" y="54"/>
                    </a:lnTo>
                    <a:lnTo>
                      <a:pt x="0" y="82"/>
                    </a:lnTo>
                    <a:lnTo>
                      <a:pt x="0" y="109"/>
                    </a:lnTo>
                    <a:lnTo>
                      <a:pt x="14" y="142"/>
                    </a:lnTo>
                    <a:lnTo>
                      <a:pt x="41" y="17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1" name="Freeform 561"/>
              <p:cNvSpPr>
                <a:spLocks/>
              </p:cNvSpPr>
              <p:nvPr/>
            </p:nvSpPr>
            <p:spPr bwMode="auto">
              <a:xfrm>
                <a:off x="585" y="3379"/>
                <a:ext cx="10" cy="21"/>
              </a:xfrm>
              <a:custGeom>
                <a:avLst/>
                <a:gdLst/>
                <a:ahLst/>
                <a:cxnLst>
                  <a:cxn ang="0">
                    <a:pos x="68" y="7"/>
                  </a:cxn>
                  <a:cxn ang="0">
                    <a:pos x="74" y="14"/>
                  </a:cxn>
                  <a:cxn ang="0">
                    <a:pos x="81" y="21"/>
                  </a:cxn>
                  <a:cxn ang="0">
                    <a:pos x="81" y="33"/>
                  </a:cxn>
                  <a:cxn ang="0">
                    <a:pos x="74" y="47"/>
                  </a:cxn>
                  <a:cxn ang="0">
                    <a:pos x="68" y="61"/>
                  </a:cxn>
                  <a:cxn ang="0">
                    <a:pos x="61" y="88"/>
                  </a:cxn>
                  <a:cxn ang="0">
                    <a:pos x="61" y="109"/>
                  </a:cxn>
                  <a:cxn ang="0">
                    <a:pos x="68" y="136"/>
                  </a:cxn>
                  <a:cxn ang="0">
                    <a:pos x="81" y="156"/>
                  </a:cxn>
                  <a:cxn ang="0">
                    <a:pos x="94" y="183"/>
                  </a:cxn>
                  <a:cxn ang="0">
                    <a:pos x="101" y="190"/>
                  </a:cxn>
                  <a:cxn ang="0">
                    <a:pos x="109" y="204"/>
                  </a:cxn>
                  <a:cxn ang="0">
                    <a:pos x="101" y="217"/>
                  </a:cxn>
                  <a:cxn ang="0">
                    <a:pos x="94" y="224"/>
                  </a:cxn>
                  <a:cxn ang="0">
                    <a:pos x="88" y="231"/>
                  </a:cxn>
                  <a:cxn ang="0">
                    <a:pos x="74" y="231"/>
                  </a:cxn>
                  <a:cxn ang="0">
                    <a:pos x="61" y="231"/>
                  </a:cxn>
                  <a:cxn ang="0">
                    <a:pos x="54" y="224"/>
                  </a:cxn>
                  <a:cxn ang="0">
                    <a:pos x="27" y="190"/>
                  </a:cxn>
                  <a:cxn ang="0">
                    <a:pos x="14" y="156"/>
                  </a:cxn>
                  <a:cxn ang="0">
                    <a:pos x="6" y="128"/>
                  </a:cxn>
                  <a:cxn ang="0">
                    <a:pos x="0" y="101"/>
                  </a:cxn>
                  <a:cxn ang="0">
                    <a:pos x="0" y="74"/>
                  </a:cxn>
                  <a:cxn ang="0">
                    <a:pos x="6" y="47"/>
                  </a:cxn>
                  <a:cxn ang="0">
                    <a:pos x="27" y="14"/>
                  </a:cxn>
                  <a:cxn ang="0">
                    <a:pos x="33" y="0"/>
                  </a:cxn>
                  <a:cxn ang="0">
                    <a:pos x="47" y="0"/>
                  </a:cxn>
                  <a:cxn ang="0">
                    <a:pos x="54" y="0"/>
                  </a:cxn>
                  <a:cxn ang="0">
                    <a:pos x="68" y="7"/>
                  </a:cxn>
                </a:cxnLst>
                <a:rect l="0" t="0" r="r" b="b"/>
                <a:pathLst>
                  <a:path w="109" h="231">
                    <a:moveTo>
                      <a:pt x="68" y="7"/>
                    </a:moveTo>
                    <a:lnTo>
                      <a:pt x="74" y="14"/>
                    </a:lnTo>
                    <a:lnTo>
                      <a:pt x="81" y="21"/>
                    </a:lnTo>
                    <a:lnTo>
                      <a:pt x="81" y="33"/>
                    </a:lnTo>
                    <a:lnTo>
                      <a:pt x="74" y="47"/>
                    </a:lnTo>
                    <a:lnTo>
                      <a:pt x="68" y="61"/>
                    </a:lnTo>
                    <a:lnTo>
                      <a:pt x="61" y="88"/>
                    </a:lnTo>
                    <a:lnTo>
                      <a:pt x="61" y="109"/>
                    </a:lnTo>
                    <a:lnTo>
                      <a:pt x="68" y="136"/>
                    </a:lnTo>
                    <a:lnTo>
                      <a:pt x="81" y="156"/>
                    </a:lnTo>
                    <a:lnTo>
                      <a:pt x="94" y="183"/>
                    </a:lnTo>
                    <a:lnTo>
                      <a:pt x="101" y="190"/>
                    </a:lnTo>
                    <a:lnTo>
                      <a:pt x="109" y="204"/>
                    </a:lnTo>
                    <a:lnTo>
                      <a:pt x="101" y="217"/>
                    </a:lnTo>
                    <a:lnTo>
                      <a:pt x="94" y="224"/>
                    </a:lnTo>
                    <a:lnTo>
                      <a:pt x="88" y="231"/>
                    </a:lnTo>
                    <a:lnTo>
                      <a:pt x="74" y="231"/>
                    </a:lnTo>
                    <a:lnTo>
                      <a:pt x="61" y="231"/>
                    </a:lnTo>
                    <a:lnTo>
                      <a:pt x="54" y="224"/>
                    </a:lnTo>
                    <a:lnTo>
                      <a:pt x="27" y="190"/>
                    </a:lnTo>
                    <a:lnTo>
                      <a:pt x="14" y="156"/>
                    </a:lnTo>
                    <a:lnTo>
                      <a:pt x="6" y="128"/>
                    </a:lnTo>
                    <a:lnTo>
                      <a:pt x="0" y="101"/>
                    </a:lnTo>
                    <a:lnTo>
                      <a:pt x="0" y="74"/>
                    </a:lnTo>
                    <a:lnTo>
                      <a:pt x="6" y="47"/>
                    </a:lnTo>
                    <a:lnTo>
                      <a:pt x="27" y="14"/>
                    </a:lnTo>
                    <a:lnTo>
                      <a:pt x="33" y="0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8" y="7"/>
                    </a:lnTo>
                    <a:close/>
                  </a:path>
                </a:pathLst>
              </a:custGeom>
              <a:solidFill>
                <a:srgbClr val="FDE6D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2" name="Freeform 562"/>
              <p:cNvSpPr>
                <a:spLocks/>
              </p:cNvSpPr>
              <p:nvPr/>
            </p:nvSpPr>
            <p:spPr bwMode="auto">
              <a:xfrm>
                <a:off x="597" y="3387"/>
                <a:ext cx="17" cy="18"/>
              </a:xfrm>
              <a:custGeom>
                <a:avLst/>
                <a:gdLst/>
                <a:ahLst/>
                <a:cxnLst>
                  <a:cxn ang="0">
                    <a:pos x="102" y="27"/>
                  </a:cxn>
                  <a:cxn ang="0">
                    <a:pos x="88" y="20"/>
                  </a:cxn>
                  <a:cxn ang="0">
                    <a:pos x="68" y="6"/>
                  </a:cxn>
                  <a:cxn ang="0">
                    <a:pos x="40" y="0"/>
                  </a:cxn>
                  <a:cxn ang="0">
                    <a:pos x="27" y="0"/>
                  </a:cxn>
                  <a:cxn ang="0">
                    <a:pos x="13" y="14"/>
                  </a:cxn>
                  <a:cxn ang="0">
                    <a:pos x="0" y="27"/>
                  </a:cxn>
                  <a:cxn ang="0">
                    <a:pos x="0" y="61"/>
                  </a:cxn>
                  <a:cxn ang="0">
                    <a:pos x="7" y="95"/>
                  </a:cxn>
                  <a:cxn ang="0">
                    <a:pos x="21" y="129"/>
                  </a:cxn>
                  <a:cxn ang="0">
                    <a:pos x="48" y="163"/>
                  </a:cxn>
                  <a:cxn ang="0">
                    <a:pos x="81" y="183"/>
                  </a:cxn>
                  <a:cxn ang="0">
                    <a:pos x="95" y="190"/>
                  </a:cxn>
                  <a:cxn ang="0">
                    <a:pos x="116" y="196"/>
                  </a:cxn>
                  <a:cxn ang="0">
                    <a:pos x="143" y="190"/>
                  </a:cxn>
                  <a:cxn ang="0">
                    <a:pos x="163" y="190"/>
                  </a:cxn>
                  <a:cxn ang="0">
                    <a:pos x="170" y="183"/>
                  </a:cxn>
                  <a:cxn ang="0">
                    <a:pos x="183" y="177"/>
                  </a:cxn>
                  <a:cxn ang="0">
                    <a:pos x="183" y="169"/>
                  </a:cxn>
                  <a:cxn ang="0">
                    <a:pos x="183" y="156"/>
                  </a:cxn>
                  <a:cxn ang="0">
                    <a:pos x="170" y="149"/>
                  </a:cxn>
                  <a:cxn ang="0">
                    <a:pos x="156" y="142"/>
                  </a:cxn>
                  <a:cxn ang="0">
                    <a:pos x="116" y="122"/>
                  </a:cxn>
                  <a:cxn ang="0">
                    <a:pos x="88" y="101"/>
                  </a:cxn>
                  <a:cxn ang="0">
                    <a:pos x="81" y="95"/>
                  </a:cxn>
                  <a:cxn ang="0">
                    <a:pos x="81" y="88"/>
                  </a:cxn>
                  <a:cxn ang="0">
                    <a:pos x="81" y="74"/>
                  </a:cxn>
                  <a:cxn ang="0">
                    <a:pos x="88" y="61"/>
                  </a:cxn>
                  <a:cxn ang="0">
                    <a:pos x="102" y="54"/>
                  </a:cxn>
                  <a:cxn ang="0">
                    <a:pos x="108" y="41"/>
                  </a:cxn>
                  <a:cxn ang="0">
                    <a:pos x="102" y="27"/>
                  </a:cxn>
                </a:cxnLst>
                <a:rect l="0" t="0" r="r" b="b"/>
                <a:pathLst>
                  <a:path w="183" h="196">
                    <a:moveTo>
                      <a:pt x="102" y="27"/>
                    </a:moveTo>
                    <a:lnTo>
                      <a:pt x="88" y="20"/>
                    </a:lnTo>
                    <a:lnTo>
                      <a:pt x="68" y="6"/>
                    </a:lnTo>
                    <a:lnTo>
                      <a:pt x="40" y="0"/>
                    </a:lnTo>
                    <a:lnTo>
                      <a:pt x="27" y="0"/>
                    </a:lnTo>
                    <a:lnTo>
                      <a:pt x="13" y="14"/>
                    </a:lnTo>
                    <a:lnTo>
                      <a:pt x="0" y="27"/>
                    </a:lnTo>
                    <a:lnTo>
                      <a:pt x="0" y="61"/>
                    </a:lnTo>
                    <a:lnTo>
                      <a:pt x="7" y="95"/>
                    </a:lnTo>
                    <a:lnTo>
                      <a:pt x="21" y="129"/>
                    </a:lnTo>
                    <a:lnTo>
                      <a:pt x="48" y="163"/>
                    </a:lnTo>
                    <a:lnTo>
                      <a:pt x="81" y="183"/>
                    </a:lnTo>
                    <a:lnTo>
                      <a:pt x="95" y="190"/>
                    </a:lnTo>
                    <a:lnTo>
                      <a:pt x="116" y="196"/>
                    </a:lnTo>
                    <a:lnTo>
                      <a:pt x="143" y="190"/>
                    </a:lnTo>
                    <a:lnTo>
                      <a:pt x="163" y="190"/>
                    </a:lnTo>
                    <a:lnTo>
                      <a:pt x="170" y="183"/>
                    </a:lnTo>
                    <a:lnTo>
                      <a:pt x="183" y="177"/>
                    </a:lnTo>
                    <a:lnTo>
                      <a:pt x="183" y="169"/>
                    </a:lnTo>
                    <a:lnTo>
                      <a:pt x="183" y="156"/>
                    </a:lnTo>
                    <a:lnTo>
                      <a:pt x="170" y="149"/>
                    </a:lnTo>
                    <a:lnTo>
                      <a:pt x="156" y="142"/>
                    </a:lnTo>
                    <a:lnTo>
                      <a:pt x="116" y="122"/>
                    </a:lnTo>
                    <a:lnTo>
                      <a:pt x="88" y="101"/>
                    </a:lnTo>
                    <a:lnTo>
                      <a:pt x="81" y="95"/>
                    </a:lnTo>
                    <a:lnTo>
                      <a:pt x="81" y="88"/>
                    </a:lnTo>
                    <a:lnTo>
                      <a:pt x="81" y="74"/>
                    </a:lnTo>
                    <a:lnTo>
                      <a:pt x="88" y="61"/>
                    </a:lnTo>
                    <a:lnTo>
                      <a:pt x="102" y="54"/>
                    </a:lnTo>
                    <a:lnTo>
                      <a:pt x="108" y="41"/>
                    </a:lnTo>
                    <a:lnTo>
                      <a:pt x="102" y="27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3" name="Freeform 563"/>
              <p:cNvSpPr>
                <a:spLocks/>
              </p:cNvSpPr>
              <p:nvPr/>
            </p:nvSpPr>
            <p:spPr bwMode="auto">
              <a:xfrm>
                <a:off x="570" y="3358"/>
                <a:ext cx="67" cy="47"/>
              </a:xfrm>
              <a:custGeom>
                <a:avLst/>
                <a:gdLst/>
                <a:ahLst/>
                <a:cxnLst>
                  <a:cxn ang="0">
                    <a:pos x="257" y="400"/>
                  </a:cxn>
                  <a:cxn ang="0">
                    <a:pos x="311" y="421"/>
                  </a:cxn>
                  <a:cxn ang="0">
                    <a:pos x="441" y="475"/>
                  </a:cxn>
                  <a:cxn ang="0">
                    <a:pos x="515" y="495"/>
                  </a:cxn>
                  <a:cxn ang="0">
                    <a:pos x="596" y="516"/>
                  </a:cxn>
                  <a:cxn ang="0">
                    <a:pos x="670" y="522"/>
                  </a:cxn>
                  <a:cxn ang="0">
                    <a:pos x="705" y="522"/>
                  </a:cxn>
                  <a:cxn ang="0">
                    <a:pos x="738" y="516"/>
                  </a:cxn>
                  <a:cxn ang="0">
                    <a:pos x="698" y="475"/>
                  </a:cxn>
                  <a:cxn ang="0">
                    <a:pos x="596" y="380"/>
                  </a:cxn>
                  <a:cxn ang="0">
                    <a:pos x="542" y="312"/>
                  </a:cxn>
                  <a:cxn ang="0">
                    <a:pos x="488" y="245"/>
                  </a:cxn>
                  <a:cxn ang="0">
                    <a:pos x="447" y="177"/>
                  </a:cxn>
                  <a:cxn ang="0">
                    <a:pos x="427" y="143"/>
                  </a:cxn>
                  <a:cxn ang="0">
                    <a:pos x="420" y="102"/>
                  </a:cxn>
                  <a:cxn ang="0">
                    <a:pos x="414" y="89"/>
                  </a:cxn>
                  <a:cxn ang="0">
                    <a:pos x="406" y="75"/>
                  </a:cxn>
                  <a:cxn ang="0">
                    <a:pos x="373" y="48"/>
                  </a:cxn>
                  <a:cxn ang="0">
                    <a:pos x="332" y="27"/>
                  </a:cxn>
                  <a:cxn ang="0">
                    <a:pos x="284" y="14"/>
                  </a:cxn>
                  <a:cxn ang="0">
                    <a:pos x="237" y="7"/>
                  </a:cxn>
                  <a:cxn ang="0">
                    <a:pos x="183" y="0"/>
                  </a:cxn>
                  <a:cxn ang="0">
                    <a:pos x="129" y="7"/>
                  </a:cxn>
                  <a:cxn ang="0">
                    <a:pos x="82" y="21"/>
                  </a:cxn>
                  <a:cxn ang="0">
                    <a:pos x="41" y="41"/>
                  </a:cxn>
                  <a:cxn ang="0">
                    <a:pos x="14" y="68"/>
                  </a:cxn>
                  <a:cxn ang="0">
                    <a:pos x="6" y="82"/>
                  </a:cxn>
                  <a:cxn ang="0">
                    <a:pos x="0" y="102"/>
                  </a:cxn>
                  <a:cxn ang="0">
                    <a:pos x="0" y="122"/>
                  </a:cxn>
                  <a:cxn ang="0">
                    <a:pos x="6" y="143"/>
                  </a:cxn>
                  <a:cxn ang="0">
                    <a:pos x="14" y="170"/>
                  </a:cxn>
                  <a:cxn ang="0">
                    <a:pos x="27" y="198"/>
                  </a:cxn>
                  <a:cxn ang="0">
                    <a:pos x="82" y="252"/>
                  </a:cxn>
                  <a:cxn ang="0">
                    <a:pos x="156" y="319"/>
                  </a:cxn>
                  <a:cxn ang="0">
                    <a:pos x="257" y="400"/>
                  </a:cxn>
                </a:cxnLst>
                <a:rect l="0" t="0" r="r" b="b"/>
                <a:pathLst>
                  <a:path w="738" h="522">
                    <a:moveTo>
                      <a:pt x="257" y="400"/>
                    </a:moveTo>
                    <a:lnTo>
                      <a:pt x="311" y="421"/>
                    </a:lnTo>
                    <a:lnTo>
                      <a:pt x="441" y="475"/>
                    </a:lnTo>
                    <a:lnTo>
                      <a:pt x="515" y="495"/>
                    </a:lnTo>
                    <a:lnTo>
                      <a:pt x="596" y="516"/>
                    </a:lnTo>
                    <a:lnTo>
                      <a:pt x="670" y="522"/>
                    </a:lnTo>
                    <a:lnTo>
                      <a:pt x="705" y="522"/>
                    </a:lnTo>
                    <a:lnTo>
                      <a:pt x="738" y="516"/>
                    </a:lnTo>
                    <a:lnTo>
                      <a:pt x="698" y="475"/>
                    </a:lnTo>
                    <a:lnTo>
                      <a:pt x="596" y="380"/>
                    </a:lnTo>
                    <a:lnTo>
                      <a:pt x="542" y="312"/>
                    </a:lnTo>
                    <a:lnTo>
                      <a:pt x="488" y="245"/>
                    </a:lnTo>
                    <a:lnTo>
                      <a:pt x="447" y="177"/>
                    </a:lnTo>
                    <a:lnTo>
                      <a:pt x="427" y="143"/>
                    </a:lnTo>
                    <a:lnTo>
                      <a:pt x="420" y="102"/>
                    </a:lnTo>
                    <a:lnTo>
                      <a:pt x="414" y="89"/>
                    </a:lnTo>
                    <a:lnTo>
                      <a:pt x="406" y="75"/>
                    </a:lnTo>
                    <a:lnTo>
                      <a:pt x="373" y="48"/>
                    </a:lnTo>
                    <a:lnTo>
                      <a:pt x="332" y="27"/>
                    </a:lnTo>
                    <a:lnTo>
                      <a:pt x="284" y="14"/>
                    </a:lnTo>
                    <a:lnTo>
                      <a:pt x="237" y="7"/>
                    </a:lnTo>
                    <a:lnTo>
                      <a:pt x="183" y="0"/>
                    </a:lnTo>
                    <a:lnTo>
                      <a:pt x="129" y="7"/>
                    </a:lnTo>
                    <a:lnTo>
                      <a:pt x="82" y="21"/>
                    </a:lnTo>
                    <a:lnTo>
                      <a:pt x="41" y="41"/>
                    </a:lnTo>
                    <a:lnTo>
                      <a:pt x="14" y="68"/>
                    </a:lnTo>
                    <a:lnTo>
                      <a:pt x="6" y="82"/>
                    </a:lnTo>
                    <a:lnTo>
                      <a:pt x="0" y="102"/>
                    </a:lnTo>
                    <a:lnTo>
                      <a:pt x="0" y="122"/>
                    </a:lnTo>
                    <a:lnTo>
                      <a:pt x="6" y="143"/>
                    </a:lnTo>
                    <a:lnTo>
                      <a:pt x="14" y="170"/>
                    </a:lnTo>
                    <a:lnTo>
                      <a:pt x="27" y="198"/>
                    </a:lnTo>
                    <a:lnTo>
                      <a:pt x="82" y="252"/>
                    </a:lnTo>
                    <a:lnTo>
                      <a:pt x="156" y="319"/>
                    </a:lnTo>
                    <a:lnTo>
                      <a:pt x="257" y="400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4" name="Freeform 564"/>
              <p:cNvSpPr>
                <a:spLocks/>
              </p:cNvSpPr>
              <p:nvPr/>
            </p:nvSpPr>
            <p:spPr bwMode="auto">
              <a:xfrm>
                <a:off x="488" y="3250"/>
                <a:ext cx="145" cy="225"/>
              </a:xfrm>
              <a:custGeom>
                <a:avLst/>
                <a:gdLst/>
                <a:ahLst/>
                <a:cxnLst>
                  <a:cxn ang="0">
                    <a:pos x="1511" y="1891"/>
                  </a:cxn>
                  <a:cxn ang="0">
                    <a:pos x="1212" y="1742"/>
                  </a:cxn>
                  <a:cxn ang="0">
                    <a:pos x="1321" y="589"/>
                  </a:cxn>
                  <a:cxn ang="0">
                    <a:pos x="1239" y="0"/>
                  </a:cxn>
                  <a:cxn ang="0">
                    <a:pos x="1192" y="20"/>
                  </a:cxn>
                  <a:cxn ang="0">
                    <a:pos x="1064" y="68"/>
                  </a:cxn>
                  <a:cxn ang="0">
                    <a:pos x="880" y="156"/>
                  </a:cxn>
                  <a:cxn ang="0">
                    <a:pos x="773" y="210"/>
                  </a:cxn>
                  <a:cxn ang="0">
                    <a:pos x="664" y="278"/>
                  </a:cxn>
                  <a:cxn ang="0">
                    <a:pos x="555" y="352"/>
                  </a:cxn>
                  <a:cxn ang="0">
                    <a:pos x="447" y="441"/>
                  </a:cxn>
                  <a:cxn ang="0">
                    <a:pos x="346" y="529"/>
                  </a:cxn>
                  <a:cxn ang="0">
                    <a:pos x="251" y="637"/>
                  </a:cxn>
                  <a:cxn ang="0">
                    <a:pos x="204" y="692"/>
                  </a:cxn>
                  <a:cxn ang="0">
                    <a:pos x="163" y="746"/>
                  </a:cxn>
                  <a:cxn ang="0">
                    <a:pos x="128" y="807"/>
                  </a:cxn>
                  <a:cxn ang="0">
                    <a:pos x="95" y="868"/>
                  </a:cxn>
                  <a:cxn ang="0">
                    <a:pos x="68" y="935"/>
                  </a:cxn>
                  <a:cxn ang="0">
                    <a:pos x="41" y="1003"/>
                  </a:cxn>
                  <a:cxn ang="0">
                    <a:pos x="27" y="1071"/>
                  </a:cxn>
                  <a:cxn ang="0">
                    <a:pos x="14" y="1146"/>
                  </a:cxn>
                  <a:cxn ang="0">
                    <a:pos x="7" y="1220"/>
                  </a:cxn>
                  <a:cxn ang="0">
                    <a:pos x="0" y="1288"/>
                  </a:cxn>
                  <a:cxn ang="0">
                    <a:pos x="7" y="1363"/>
                  </a:cxn>
                  <a:cxn ang="0">
                    <a:pos x="7" y="1431"/>
                  </a:cxn>
                  <a:cxn ang="0">
                    <a:pos x="20" y="1498"/>
                  </a:cxn>
                  <a:cxn ang="0">
                    <a:pos x="33" y="1566"/>
                  </a:cxn>
                  <a:cxn ang="0">
                    <a:pos x="74" y="1695"/>
                  </a:cxn>
                  <a:cxn ang="0">
                    <a:pos x="122" y="1817"/>
                  </a:cxn>
                  <a:cxn ang="0">
                    <a:pos x="190" y="1932"/>
                  </a:cxn>
                  <a:cxn ang="0">
                    <a:pos x="264" y="2033"/>
                  </a:cxn>
                  <a:cxn ang="0">
                    <a:pos x="352" y="2129"/>
                  </a:cxn>
                  <a:cxn ang="0">
                    <a:pos x="447" y="2210"/>
                  </a:cxn>
                  <a:cxn ang="0">
                    <a:pos x="549" y="2285"/>
                  </a:cxn>
                  <a:cxn ang="0">
                    <a:pos x="657" y="2346"/>
                  </a:cxn>
                  <a:cxn ang="0">
                    <a:pos x="773" y="2393"/>
                  </a:cxn>
                  <a:cxn ang="0">
                    <a:pos x="894" y="2427"/>
                  </a:cxn>
                  <a:cxn ang="0">
                    <a:pos x="1010" y="2441"/>
                  </a:cxn>
                  <a:cxn ang="0">
                    <a:pos x="1078" y="2447"/>
                  </a:cxn>
                  <a:cxn ang="0">
                    <a:pos x="1138" y="2447"/>
                  </a:cxn>
                  <a:cxn ang="0">
                    <a:pos x="1199" y="2441"/>
                  </a:cxn>
                  <a:cxn ang="0">
                    <a:pos x="1260" y="2434"/>
                  </a:cxn>
                  <a:cxn ang="0">
                    <a:pos x="1389" y="2434"/>
                  </a:cxn>
                  <a:cxn ang="0">
                    <a:pos x="1504" y="2447"/>
                  </a:cxn>
                  <a:cxn ang="0">
                    <a:pos x="1552" y="2461"/>
                  </a:cxn>
                  <a:cxn ang="0">
                    <a:pos x="1592" y="2474"/>
                  </a:cxn>
                  <a:cxn ang="0">
                    <a:pos x="1511" y="1891"/>
                  </a:cxn>
                </a:cxnLst>
                <a:rect l="0" t="0" r="r" b="b"/>
                <a:pathLst>
                  <a:path w="1592" h="2474">
                    <a:moveTo>
                      <a:pt x="1511" y="1891"/>
                    </a:moveTo>
                    <a:lnTo>
                      <a:pt x="1212" y="1742"/>
                    </a:lnTo>
                    <a:lnTo>
                      <a:pt x="1321" y="589"/>
                    </a:lnTo>
                    <a:lnTo>
                      <a:pt x="1239" y="0"/>
                    </a:lnTo>
                    <a:lnTo>
                      <a:pt x="1192" y="20"/>
                    </a:lnTo>
                    <a:lnTo>
                      <a:pt x="1064" y="68"/>
                    </a:lnTo>
                    <a:lnTo>
                      <a:pt x="880" y="156"/>
                    </a:lnTo>
                    <a:lnTo>
                      <a:pt x="773" y="210"/>
                    </a:lnTo>
                    <a:lnTo>
                      <a:pt x="664" y="278"/>
                    </a:lnTo>
                    <a:lnTo>
                      <a:pt x="555" y="352"/>
                    </a:lnTo>
                    <a:lnTo>
                      <a:pt x="447" y="441"/>
                    </a:lnTo>
                    <a:lnTo>
                      <a:pt x="346" y="529"/>
                    </a:lnTo>
                    <a:lnTo>
                      <a:pt x="251" y="637"/>
                    </a:lnTo>
                    <a:lnTo>
                      <a:pt x="204" y="692"/>
                    </a:lnTo>
                    <a:lnTo>
                      <a:pt x="163" y="746"/>
                    </a:lnTo>
                    <a:lnTo>
                      <a:pt x="128" y="807"/>
                    </a:lnTo>
                    <a:lnTo>
                      <a:pt x="95" y="868"/>
                    </a:lnTo>
                    <a:lnTo>
                      <a:pt x="68" y="935"/>
                    </a:lnTo>
                    <a:lnTo>
                      <a:pt x="41" y="1003"/>
                    </a:lnTo>
                    <a:lnTo>
                      <a:pt x="27" y="1071"/>
                    </a:lnTo>
                    <a:lnTo>
                      <a:pt x="14" y="1146"/>
                    </a:lnTo>
                    <a:lnTo>
                      <a:pt x="7" y="1220"/>
                    </a:lnTo>
                    <a:lnTo>
                      <a:pt x="0" y="1288"/>
                    </a:lnTo>
                    <a:lnTo>
                      <a:pt x="7" y="1363"/>
                    </a:lnTo>
                    <a:lnTo>
                      <a:pt x="7" y="1431"/>
                    </a:lnTo>
                    <a:lnTo>
                      <a:pt x="20" y="1498"/>
                    </a:lnTo>
                    <a:lnTo>
                      <a:pt x="33" y="1566"/>
                    </a:lnTo>
                    <a:lnTo>
                      <a:pt x="74" y="1695"/>
                    </a:lnTo>
                    <a:lnTo>
                      <a:pt x="122" y="1817"/>
                    </a:lnTo>
                    <a:lnTo>
                      <a:pt x="190" y="1932"/>
                    </a:lnTo>
                    <a:lnTo>
                      <a:pt x="264" y="2033"/>
                    </a:lnTo>
                    <a:lnTo>
                      <a:pt x="352" y="2129"/>
                    </a:lnTo>
                    <a:lnTo>
                      <a:pt x="447" y="2210"/>
                    </a:lnTo>
                    <a:lnTo>
                      <a:pt x="549" y="2285"/>
                    </a:lnTo>
                    <a:lnTo>
                      <a:pt x="657" y="2346"/>
                    </a:lnTo>
                    <a:lnTo>
                      <a:pt x="773" y="2393"/>
                    </a:lnTo>
                    <a:lnTo>
                      <a:pt x="894" y="2427"/>
                    </a:lnTo>
                    <a:lnTo>
                      <a:pt x="1010" y="2441"/>
                    </a:lnTo>
                    <a:lnTo>
                      <a:pt x="1078" y="2447"/>
                    </a:lnTo>
                    <a:lnTo>
                      <a:pt x="1138" y="2447"/>
                    </a:lnTo>
                    <a:lnTo>
                      <a:pt x="1199" y="2441"/>
                    </a:lnTo>
                    <a:lnTo>
                      <a:pt x="1260" y="2434"/>
                    </a:lnTo>
                    <a:lnTo>
                      <a:pt x="1389" y="2434"/>
                    </a:lnTo>
                    <a:lnTo>
                      <a:pt x="1504" y="2447"/>
                    </a:lnTo>
                    <a:lnTo>
                      <a:pt x="1552" y="2461"/>
                    </a:lnTo>
                    <a:lnTo>
                      <a:pt x="1592" y="2474"/>
                    </a:lnTo>
                    <a:lnTo>
                      <a:pt x="1511" y="1891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5" name="Freeform 565"/>
              <p:cNvSpPr>
                <a:spLocks/>
              </p:cNvSpPr>
              <p:nvPr/>
            </p:nvSpPr>
            <p:spPr bwMode="auto">
              <a:xfrm>
                <a:off x="583" y="3256"/>
                <a:ext cx="99" cy="145"/>
              </a:xfrm>
              <a:custGeom>
                <a:avLst/>
                <a:gdLst/>
                <a:ahLst/>
                <a:cxnLst>
                  <a:cxn ang="0">
                    <a:pos x="1097" y="237"/>
                  </a:cxn>
                  <a:cxn ang="0">
                    <a:pos x="995" y="360"/>
                  </a:cxn>
                  <a:cxn ang="0">
                    <a:pos x="894" y="482"/>
                  </a:cxn>
                  <a:cxn ang="0">
                    <a:pos x="771" y="638"/>
                  </a:cxn>
                  <a:cxn ang="0">
                    <a:pos x="650" y="801"/>
                  </a:cxn>
                  <a:cxn ang="0">
                    <a:pos x="534" y="970"/>
                  </a:cxn>
                  <a:cxn ang="0">
                    <a:pos x="487" y="1051"/>
                  </a:cxn>
                  <a:cxn ang="0">
                    <a:pos x="453" y="1126"/>
                  </a:cxn>
                  <a:cxn ang="0">
                    <a:pos x="420" y="1201"/>
                  </a:cxn>
                  <a:cxn ang="0">
                    <a:pos x="406" y="1261"/>
                  </a:cxn>
                  <a:cxn ang="0">
                    <a:pos x="406" y="1275"/>
                  </a:cxn>
                  <a:cxn ang="0">
                    <a:pos x="406" y="1282"/>
                  </a:cxn>
                  <a:cxn ang="0">
                    <a:pos x="420" y="1302"/>
                  </a:cxn>
                  <a:cxn ang="0">
                    <a:pos x="467" y="1370"/>
                  </a:cxn>
                  <a:cxn ang="0">
                    <a:pos x="542" y="1499"/>
                  </a:cxn>
                  <a:cxn ang="0">
                    <a:pos x="569" y="1553"/>
                  </a:cxn>
                  <a:cxn ang="0">
                    <a:pos x="575" y="1580"/>
                  </a:cxn>
                  <a:cxn ang="0">
                    <a:pos x="569" y="1587"/>
                  </a:cxn>
                  <a:cxn ang="0">
                    <a:pos x="555" y="1580"/>
                  </a:cxn>
                  <a:cxn ang="0">
                    <a:pos x="501" y="1533"/>
                  </a:cxn>
                  <a:cxn ang="0">
                    <a:pos x="136" y="1174"/>
                  </a:cxn>
                  <a:cxn ang="0">
                    <a:pos x="95" y="1085"/>
                  </a:cxn>
                  <a:cxn ang="0">
                    <a:pos x="60" y="991"/>
                  </a:cxn>
                  <a:cxn ang="0">
                    <a:pos x="27" y="882"/>
                  </a:cxn>
                  <a:cxn ang="0">
                    <a:pos x="13" y="820"/>
                  </a:cxn>
                  <a:cxn ang="0">
                    <a:pos x="6" y="760"/>
                  </a:cxn>
                  <a:cxn ang="0">
                    <a:pos x="0" y="699"/>
                  </a:cxn>
                  <a:cxn ang="0">
                    <a:pos x="6" y="638"/>
                  </a:cxn>
                  <a:cxn ang="0">
                    <a:pos x="13" y="577"/>
                  </a:cxn>
                  <a:cxn ang="0">
                    <a:pos x="33" y="529"/>
                  </a:cxn>
                  <a:cxn ang="0">
                    <a:pos x="60" y="476"/>
                  </a:cxn>
                  <a:cxn ang="0">
                    <a:pos x="101" y="435"/>
                  </a:cxn>
                  <a:cxn ang="0">
                    <a:pos x="148" y="394"/>
                  </a:cxn>
                  <a:cxn ang="0">
                    <a:pos x="189" y="346"/>
                  </a:cxn>
                  <a:cxn ang="0">
                    <a:pos x="264" y="245"/>
                  </a:cxn>
                  <a:cxn ang="0">
                    <a:pos x="345" y="136"/>
                  </a:cxn>
                  <a:cxn ang="0">
                    <a:pos x="392" y="95"/>
                  </a:cxn>
                  <a:cxn ang="0">
                    <a:pos x="439" y="54"/>
                  </a:cxn>
                  <a:cxn ang="0">
                    <a:pos x="494" y="27"/>
                  </a:cxn>
                  <a:cxn ang="0">
                    <a:pos x="548" y="7"/>
                  </a:cxn>
                  <a:cxn ang="0">
                    <a:pos x="616" y="0"/>
                  </a:cxn>
                  <a:cxn ang="0">
                    <a:pos x="691" y="14"/>
                  </a:cxn>
                  <a:cxn ang="0">
                    <a:pos x="779" y="35"/>
                  </a:cxn>
                  <a:cxn ang="0">
                    <a:pos x="874" y="82"/>
                  </a:cxn>
                  <a:cxn ang="0">
                    <a:pos x="982" y="150"/>
                  </a:cxn>
                  <a:cxn ang="0">
                    <a:pos x="1097" y="237"/>
                  </a:cxn>
                </a:cxnLst>
                <a:rect l="0" t="0" r="r" b="b"/>
                <a:pathLst>
                  <a:path w="1097" h="1587">
                    <a:moveTo>
                      <a:pt x="1097" y="237"/>
                    </a:moveTo>
                    <a:lnTo>
                      <a:pt x="995" y="360"/>
                    </a:lnTo>
                    <a:lnTo>
                      <a:pt x="894" y="482"/>
                    </a:lnTo>
                    <a:lnTo>
                      <a:pt x="771" y="638"/>
                    </a:lnTo>
                    <a:lnTo>
                      <a:pt x="650" y="801"/>
                    </a:lnTo>
                    <a:lnTo>
                      <a:pt x="534" y="970"/>
                    </a:lnTo>
                    <a:lnTo>
                      <a:pt x="487" y="1051"/>
                    </a:lnTo>
                    <a:lnTo>
                      <a:pt x="453" y="1126"/>
                    </a:lnTo>
                    <a:lnTo>
                      <a:pt x="420" y="1201"/>
                    </a:lnTo>
                    <a:lnTo>
                      <a:pt x="406" y="1261"/>
                    </a:lnTo>
                    <a:lnTo>
                      <a:pt x="406" y="1275"/>
                    </a:lnTo>
                    <a:lnTo>
                      <a:pt x="406" y="1282"/>
                    </a:lnTo>
                    <a:lnTo>
                      <a:pt x="420" y="1302"/>
                    </a:lnTo>
                    <a:lnTo>
                      <a:pt x="467" y="1370"/>
                    </a:lnTo>
                    <a:lnTo>
                      <a:pt x="542" y="1499"/>
                    </a:lnTo>
                    <a:lnTo>
                      <a:pt x="569" y="1553"/>
                    </a:lnTo>
                    <a:lnTo>
                      <a:pt x="575" y="1580"/>
                    </a:lnTo>
                    <a:lnTo>
                      <a:pt x="569" y="1587"/>
                    </a:lnTo>
                    <a:lnTo>
                      <a:pt x="555" y="1580"/>
                    </a:lnTo>
                    <a:lnTo>
                      <a:pt x="501" y="1533"/>
                    </a:lnTo>
                    <a:lnTo>
                      <a:pt x="136" y="1174"/>
                    </a:lnTo>
                    <a:lnTo>
                      <a:pt x="95" y="1085"/>
                    </a:lnTo>
                    <a:lnTo>
                      <a:pt x="60" y="991"/>
                    </a:lnTo>
                    <a:lnTo>
                      <a:pt x="27" y="882"/>
                    </a:lnTo>
                    <a:lnTo>
                      <a:pt x="13" y="820"/>
                    </a:lnTo>
                    <a:lnTo>
                      <a:pt x="6" y="760"/>
                    </a:lnTo>
                    <a:lnTo>
                      <a:pt x="0" y="699"/>
                    </a:lnTo>
                    <a:lnTo>
                      <a:pt x="6" y="638"/>
                    </a:lnTo>
                    <a:lnTo>
                      <a:pt x="13" y="577"/>
                    </a:lnTo>
                    <a:lnTo>
                      <a:pt x="33" y="529"/>
                    </a:lnTo>
                    <a:lnTo>
                      <a:pt x="60" y="476"/>
                    </a:lnTo>
                    <a:lnTo>
                      <a:pt x="101" y="435"/>
                    </a:lnTo>
                    <a:lnTo>
                      <a:pt x="148" y="394"/>
                    </a:lnTo>
                    <a:lnTo>
                      <a:pt x="189" y="346"/>
                    </a:lnTo>
                    <a:lnTo>
                      <a:pt x="264" y="245"/>
                    </a:lnTo>
                    <a:lnTo>
                      <a:pt x="345" y="136"/>
                    </a:lnTo>
                    <a:lnTo>
                      <a:pt x="392" y="95"/>
                    </a:lnTo>
                    <a:lnTo>
                      <a:pt x="439" y="54"/>
                    </a:lnTo>
                    <a:lnTo>
                      <a:pt x="494" y="27"/>
                    </a:lnTo>
                    <a:lnTo>
                      <a:pt x="548" y="7"/>
                    </a:lnTo>
                    <a:lnTo>
                      <a:pt x="616" y="0"/>
                    </a:lnTo>
                    <a:lnTo>
                      <a:pt x="691" y="14"/>
                    </a:lnTo>
                    <a:lnTo>
                      <a:pt x="779" y="35"/>
                    </a:lnTo>
                    <a:lnTo>
                      <a:pt x="874" y="82"/>
                    </a:lnTo>
                    <a:lnTo>
                      <a:pt x="982" y="150"/>
                    </a:lnTo>
                    <a:lnTo>
                      <a:pt x="1097" y="237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6" name="Freeform 566"/>
              <p:cNvSpPr>
                <a:spLocks/>
              </p:cNvSpPr>
              <p:nvPr/>
            </p:nvSpPr>
            <p:spPr bwMode="auto">
              <a:xfrm>
                <a:off x="577" y="3247"/>
                <a:ext cx="110" cy="148"/>
              </a:xfrm>
              <a:custGeom>
                <a:avLst/>
                <a:gdLst/>
                <a:ahLst/>
                <a:cxnLst>
                  <a:cxn ang="0">
                    <a:pos x="488" y="583"/>
                  </a:cxn>
                  <a:cxn ang="0">
                    <a:pos x="610" y="616"/>
                  </a:cxn>
                  <a:cxn ang="0">
                    <a:pos x="765" y="692"/>
                  </a:cxn>
                  <a:cxn ang="0">
                    <a:pos x="962" y="495"/>
                  </a:cxn>
                  <a:cxn ang="0">
                    <a:pos x="833" y="386"/>
                  </a:cxn>
                  <a:cxn ang="0">
                    <a:pos x="691" y="285"/>
                  </a:cxn>
                  <a:cxn ang="0">
                    <a:pos x="616" y="251"/>
                  </a:cxn>
                  <a:cxn ang="0">
                    <a:pos x="623" y="244"/>
                  </a:cxn>
                  <a:cxn ang="0">
                    <a:pos x="725" y="271"/>
                  </a:cxn>
                  <a:cxn ang="0">
                    <a:pos x="880" y="338"/>
                  </a:cxn>
                  <a:cxn ang="0">
                    <a:pos x="989" y="420"/>
                  </a:cxn>
                  <a:cxn ang="0">
                    <a:pos x="1097" y="386"/>
                  </a:cxn>
                  <a:cxn ang="0">
                    <a:pos x="1219" y="305"/>
                  </a:cxn>
                  <a:cxn ang="0">
                    <a:pos x="996" y="155"/>
                  </a:cxn>
                  <a:cxn ang="0">
                    <a:pos x="785" y="60"/>
                  </a:cxn>
                  <a:cxn ang="0">
                    <a:pos x="610" y="13"/>
                  </a:cxn>
                  <a:cxn ang="0">
                    <a:pos x="460" y="0"/>
                  </a:cxn>
                  <a:cxn ang="0">
                    <a:pos x="338" y="13"/>
                  </a:cxn>
                  <a:cxn ang="0">
                    <a:pos x="196" y="54"/>
                  </a:cxn>
                  <a:cxn ang="0">
                    <a:pos x="136" y="128"/>
                  </a:cxn>
                  <a:cxn ang="0">
                    <a:pos x="68" y="271"/>
                  </a:cxn>
                  <a:cxn ang="0">
                    <a:pos x="27" y="414"/>
                  </a:cxn>
                  <a:cxn ang="0">
                    <a:pos x="6" y="563"/>
                  </a:cxn>
                  <a:cxn ang="0">
                    <a:pos x="0" y="787"/>
                  </a:cxn>
                  <a:cxn ang="0">
                    <a:pos x="33" y="1078"/>
                  </a:cxn>
                  <a:cxn ang="0">
                    <a:pos x="101" y="1322"/>
                  </a:cxn>
                  <a:cxn ang="0">
                    <a:pos x="183" y="1512"/>
                  </a:cxn>
                  <a:cxn ang="0">
                    <a:pos x="264" y="1613"/>
                  </a:cxn>
                  <a:cxn ang="0">
                    <a:pos x="291" y="1627"/>
                  </a:cxn>
                  <a:cxn ang="0">
                    <a:pos x="318" y="1613"/>
                  </a:cxn>
                  <a:cxn ang="0">
                    <a:pos x="332" y="1566"/>
                  </a:cxn>
                  <a:cxn ang="0">
                    <a:pos x="379" y="1329"/>
                  </a:cxn>
                  <a:cxn ang="0">
                    <a:pos x="468" y="1112"/>
                  </a:cxn>
                  <a:cxn ang="0">
                    <a:pos x="583" y="915"/>
                  </a:cxn>
                  <a:cxn ang="0">
                    <a:pos x="711" y="746"/>
                  </a:cxn>
                  <a:cxn ang="0">
                    <a:pos x="596" y="671"/>
                  </a:cxn>
                  <a:cxn ang="0">
                    <a:pos x="427" y="596"/>
                  </a:cxn>
                  <a:cxn ang="0">
                    <a:pos x="427" y="590"/>
                  </a:cxn>
                </a:cxnLst>
                <a:rect l="0" t="0" r="r" b="b"/>
                <a:pathLst>
                  <a:path w="1219" h="1627">
                    <a:moveTo>
                      <a:pt x="454" y="583"/>
                    </a:moveTo>
                    <a:lnTo>
                      <a:pt x="488" y="583"/>
                    </a:lnTo>
                    <a:lnTo>
                      <a:pt x="521" y="590"/>
                    </a:lnTo>
                    <a:lnTo>
                      <a:pt x="610" y="616"/>
                    </a:lnTo>
                    <a:lnTo>
                      <a:pt x="691" y="651"/>
                    </a:lnTo>
                    <a:lnTo>
                      <a:pt x="765" y="692"/>
                    </a:lnTo>
                    <a:lnTo>
                      <a:pt x="867" y="583"/>
                    </a:lnTo>
                    <a:lnTo>
                      <a:pt x="962" y="495"/>
                    </a:lnTo>
                    <a:lnTo>
                      <a:pt x="915" y="454"/>
                    </a:lnTo>
                    <a:lnTo>
                      <a:pt x="833" y="386"/>
                    </a:lnTo>
                    <a:lnTo>
                      <a:pt x="738" y="318"/>
                    </a:lnTo>
                    <a:lnTo>
                      <a:pt x="691" y="285"/>
                    </a:lnTo>
                    <a:lnTo>
                      <a:pt x="643" y="264"/>
                    </a:lnTo>
                    <a:lnTo>
                      <a:pt x="616" y="251"/>
                    </a:lnTo>
                    <a:lnTo>
                      <a:pt x="616" y="244"/>
                    </a:lnTo>
                    <a:lnTo>
                      <a:pt x="623" y="244"/>
                    </a:lnTo>
                    <a:lnTo>
                      <a:pt x="664" y="258"/>
                    </a:lnTo>
                    <a:lnTo>
                      <a:pt x="725" y="271"/>
                    </a:lnTo>
                    <a:lnTo>
                      <a:pt x="799" y="299"/>
                    </a:lnTo>
                    <a:lnTo>
                      <a:pt x="880" y="338"/>
                    </a:lnTo>
                    <a:lnTo>
                      <a:pt x="955" y="393"/>
                    </a:lnTo>
                    <a:lnTo>
                      <a:pt x="989" y="420"/>
                    </a:lnTo>
                    <a:lnTo>
                      <a:pt x="1023" y="447"/>
                    </a:lnTo>
                    <a:lnTo>
                      <a:pt x="1097" y="386"/>
                    </a:lnTo>
                    <a:lnTo>
                      <a:pt x="1165" y="346"/>
                    </a:lnTo>
                    <a:lnTo>
                      <a:pt x="1219" y="305"/>
                    </a:lnTo>
                    <a:lnTo>
                      <a:pt x="1104" y="223"/>
                    </a:lnTo>
                    <a:lnTo>
                      <a:pt x="996" y="155"/>
                    </a:lnTo>
                    <a:lnTo>
                      <a:pt x="887" y="101"/>
                    </a:lnTo>
                    <a:lnTo>
                      <a:pt x="785" y="60"/>
                    </a:lnTo>
                    <a:lnTo>
                      <a:pt x="697" y="33"/>
                    </a:lnTo>
                    <a:lnTo>
                      <a:pt x="610" y="13"/>
                    </a:lnTo>
                    <a:lnTo>
                      <a:pt x="528" y="7"/>
                    </a:lnTo>
                    <a:lnTo>
                      <a:pt x="460" y="0"/>
                    </a:lnTo>
                    <a:lnTo>
                      <a:pt x="393" y="7"/>
                    </a:lnTo>
                    <a:lnTo>
                      <a:pt x="338" y="13"/>
                    </a:lnTo>
                    <a:lnTo>
                      <a:pt x="251" y="33"/>
                    </a:lnTo>
                    <a:lnTo>
                      <a:pt x="196" y="54"/>
                    </a:lnTo>
                    <a:lnTo>
                      <a:pt x="176" y="68"/>
                    </a:lnTo>
                    <a:lnTo>
                      <a:pt x="136" y="128"/>
                    </a:lnTo>
                    <a:lnTo>
                      <a:pt x="101" y="196"/>
                    </a:lnTo>
                    <a:lnTo>
                      <a:pt x="68" y="271"/>
                    </a:lnTo>
                    <a:lnTo>
                      <a:pt x="47" y="338"/>
                    </a:lnTo>
                    <a:lnTo>
                      <a:pt x="27" y="414"/>
                    </a:lnTo>
                    <a:lnTo>
                      <a:pt x="14" y="488"/>
                    </a:lnTo>
                    <a:lnTo>
                      <a:pt x="6" y="563"/>
                    </a:lnTo>
                    <a:lnTo>
                      <a:pt x="0" y="637"/>
                    </a:lnTo>
                    <a:lnTo>
                      <a:pt x="0" y="787"/>
                    </a:lnTo>
                    <a:lnTo>
                      <a:pt x="14" y="935"/>
                    </a:lnTo>
                    <a:lnTo>
                      <a:pt x="33" y="1078"/>
                    </a:lnTo>
                    <a:lnTo>
                      <a:pt x="68" y="1207"/>
                    </a:lnTo>
                    <a:lnTo>
                      <a:pt x="101" y="1322"/>
                    </a:lnTo>
                    <a:lnTo>
                      <a:pt x="142" y="1424"/>
                    </a:lnTo>
                    <a:lnTo>
                      <a:pt x="183" y="1512"/>
                    </a:lnTo>
                    <a:lnTo>
                      <a:pt x="223" y="1572"/>
                    </a:lnTo>
                    <a:lnTo>
                      <a:pt x="264" y="1613"/>
                    </a:lnTo>
                    <a:lnTo>
                      <a:pt x="278" y="1627"/>
                    </a:lnTo>
                    <a:lnTo>
                      <a:pt x="291" y="1627"/>
                    </a:lnTo>
                    <a:lnTo>
                      <a:pt x="305" y="1627"/>
                    </a:lnTo>
                    <a:lnTo>
                      <a:pt x="318" y="1613"/>
                    </a:lnTo>
                    <a:lnTo>
                      <a:pt x="325" y="1593"/>
                    </a:lnTo>
                    <a:lnTo>
                      <a:pt x="332" y="1566"/>
                    </a:lnTo>
                    <a:lnTo>
                      <a:pt x="352" y="1444"/>
                    </a:lnTo>
                    <a:lnTo>
                      <a:pt x="379" y="1329"/>
                    </a:lnTo>
                    <a:lnTo>
                      <a:pt x="420" y="1213"/>
                    </a:lnTo>
                    <a:lnTo>
                      <a:pt x="468" y="1112"/>
                    </a:lnTo>
                    <a:lnTo>
                      <a:pt x="521" y="1010"/>
                    </a:lnTo>
                    <a:lnTo>
                      <a:pt x="583" y="915"/>
                    </a:lnTo>
                    <a:lnTo>
                      <a:pt x="643" y="827"/>
                    </a:lnTo>
                    <a:lnTo>
                      <a:pt x="711" y="746"/>
                    </a:lnTo>
                    <a:lnTo>
                      <a:pt x="657" y="705"/>
                    </a:lnTo>
                    <a:lnTo>
                      <a:pt x="596" y="671"/>
                    </a:lnTo>
                    <a:lnTo>
                      <a:pt x="488" y="624"/>
                    </a:lnTo>
                    <a:lnTo>
                      <a:pt x="427" y="596"/>
                    </a:lnTo>
                    <a:lnTo>
                      <a:pt x="420" y="596"/>
                    </a:lnTo>
                    <a:lnTo>
                      <a:pt x="427" y="590"/>
                    </a:lnTo>
                    <a:lnTo>
                      <a:pt x="454" y="583"/>
                    </a:lnTo>
                    <a:close/>
                  </a:path>
                </a:pathLst>
              </a:custGeom>
              <a:solidFill>
                <a:srgbClr val="01010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7" name="Freeform 567"/>
              <p:cNvSpPr>
                <a:spLocks/>
              </p:cNvSpPr>
              <p:nvPr/>
            </p:nvSpPr>
            <p:spPr bwMode="auto">
              <a:xfrm>
                <a:off x="589" y="3394"/>
                <a:ext cx="50" cy="44"/>
              </a:xfrm>
              <a:custGeom>
                <a:avLst/>
                <a:gdLst/>
                <a:ahLst/>
                <a:cxnLst>
                  <a:cxn ang="0">
                    <a:pos x="243" y="27"/>
                  </a:cxn>
                  <a:cxn ang="0">
                    <a:pos x="216" y="14"/>
                  </a:cxn>
                  <a:cxn ang="0">
                    <a:pos x="182" y="8"/>
                  </a:cxn>
                  <a:cxn ang="0">
                    <a:pos x="148" y="0"/>
                  </a:cxn>
                  <a:cxn ang="0">
                    <a:pos x="107" y="0"/>
                  </a:cxn>
                  <a:cxn ang="0">
                    <a:pos x="68" y="8"/>
                  </a:cxn>
                  <a:cxn ang="0">
                    <a:pos x="47" y="21"/>
                  </a:cxn>
                  <a:cxn ang="0">
                    <a:pos x="33" y="35"/>
                  </a:cxn>
                  <a:cxn ang="0">
                    <a:pos x="20" y="55"/>
                  </a:cxn>
                  <a:cxn ang="0">
                    <a:pos x="6" y="75"/>
                  </a:cxn>
                  <a:cxn ang="0">
                    <a:pos x="0" y="109"/>
                  </a:cxn>
                  <a:cxn ang="0">
                    <a:pos x="0" y="142"/>
                  </a:cxn>
                  <a:cxn ang="0">
                    <a:pos x="13" y="177"/>
                  </a:cxn>
                  <a:cxn ang="0">
                    <a:pos x="27" y="218"/>
                  </a:cxn>
                  <a:cxn ang="0">
                    <a:pos x="53" y="258"/>
                  </a:cxn>
                  <a:cxn ang="0">
                    <a:pos x="80" y="299"/>
                  </a:cxn>
                  <a:cxn ang="0">
                    <a:pos x="115" y="340"/>
                  </a:cxn>
                  <a:cxn ang="0">
                    <a:pos x="155" y="373"/>
                  </a:cxn>
                  <a:cxn ang="0">
                    <a:pos x="196" y="408"/>
                  </a:cxn>
                  <a:cxn ang="0">
                    <a:pos x="237" y="435"/>
                  </a:cxn>
                  <a:cxn ang="0">
                    <a:pos x="284" y="461"/>
                  </a:cxn>
                  <a:cxn ang="0">
                    <a:pos x="324" y="475"/>
                  </a:cxn>
                  <a:cxn ang="0">
                    <a:pos x="371" y="488"/>
                  </a:cxn>
                  <a:cxn ang="0">
                    <a:pos x="412" y="488"/>
                  </a:cxn>
                  <a:cxn ang="0">
                    <a:pos x="453" y="482"/>
                  </a:cxn>
                  <a:cxn ang="0">
                    <a:pos x="494" y="461"/>
                  </a:cxn>
                  <a:cxn ang="0">
                    <a:pos x="528" y="441"/>
                  </a:cxn>
                  <a:cxn ang="0">
                    <a:pos x="548" y="414"/>
                  </a:cxn>
                  <a:cxn ang="0">
                    <a:pos x="555" y="381"/>
                  </a:cxn>
                  <a:cxn ang="0">
                    <a:pos x="555" y="346"/>
                  </a:cxn>
                  <a:cxn ang="0">
                    <a:pos x="542" y="313"/>
                  </a:cxn>
                  <a:cxn ang="0">
                    <a:pos x="528" y="278"/>
                  </a:cxn>
                  <a:cxn ang="0">
                    <a:pos x="501" y="245"/>
                  </a:cxn>
                  <a:cxn ang="0">
                    <a:pos x="474" y="210"/>
                  </a:cxn>
                  <a:cxn ang="0">
                    <a:pos x="412" y="150"/>
                  </a:cxn>
                  <a:cxn ang="0">
                    <a:pos x="344" y="95"/>
                  </a:cxn>
                  <a:cxn ang="0">
                    <a:pos x="284" y="48"/>
                  </a:cxn>
                  <a:cxn ang="0">
                    <a:pos x="243" y="27"/>
                  </a:cxn>
                </a:cxnLst>
                <a:rect l="0" t="0" r="r" b="b"/>
                <a:pathLst>
                  <a:path w="555" h="488">
                    <a:moveTo>
                      <a:pt x="243" y="27"/>
                    </a:moveTo>
                    <a:lnTo>
                      <a:pt x="216" y="14"/>
                    </a:lnTo>
                    <a:lnTo>
                      <a:pt x="182" y="8"/>
                    </a:lnTo>
                    <a:lnTo>
                      <a:pt x="148" y="0"/>
                    </a:lnTo>
                    <a:lnTo>
                      <a:pt x="107" y="0"/>
                    </a:lnTo>
                    <a:lnTo>
                      <a:pt x="68" y="8"/>
                    </a:lnTo>
                    <a:lnTo>
                      <a:pt x="47" y="21"/>
                    </a:lnTo>
                    <a:lnTo>
                      <a:pt x="33" y="35"/>
                    </a:lnTo>
                    <a:lnTo>
                      <a:pt x="20" y="55"/>
                    </a:lnTo>
                    <a:lnTo>
                      <a:pt x="6" y="75"/>
                    </a:lnTo>
                    <a:lnTo>
                      <a:pt x="0" y="109"/>
                    </a:lnTo>
                    <a:lnTo>
                      <a:pt x="0" y="142"/>
                    </a:lnTo>
                    <a:lnTo>
                      <a:pt x="13" y="177"/>
                    </a:lnTo>
                    <a:lnTo>
                      <a:pt x="27" y="218"/>
                    </a:lnTo>
                    <a:lnTo>
                      <a:pt x="53" y="258"/>
                    </a:lnTo>
                    <a:lnTo>
                      <a:pt x="80" y="299"/>
                    </a:lnTo>
                    <a:lnTo>
                      <a:pt x="115" y="340"/>
                    </a:lnTo>
                    <a:lnTo>
                      <a:pt x="155" y="373"/>
                    </a:lnTo>
                    <a:lnTo>
                      <a:pt x="196" y="408"/>
                    </a:lnTo>
                    <a:lnTo>
                      <a:pt x="237" y="435"/>
                    </a:lnTo>
                    <a:lnTo>
                      <a:pt x="284" y="461"/>
                    </a:lnTo>
                    <a:lnTo>
                      <a:pt x="324" y="475"/>
                    </a:lnTo>
                    <a:lnTo>
                      <a:pt x="371" y="488"/>
                    </a:lnTo>
                    <a:lnTo>
                      <a:pt x="412" y="488"/>
                    </a:lnTo>
                    <a:lnTo>
                      <a:pt x="453" y="482"/>
                    </a:lnTo>
                    <a:lnTo>
                      <a:pt x="494" y="461"/>
                    </a:lnTo>
                    <a:lnTo>
                      <a:pt x="528" y="441"/>
                    </a:lnTo>
                    <a:lnTo>
                      <a:pt x="548" y="414"/>
                    </a:lnTo>
                    <a:lnTo>
                      <a:pt x="555" y="381"/>
                    </a:lnTo>
                    <a:lnTo>
                      <a:pt x="555" y="346"/>
                    </a:lnTo>
                    <a:lnTo>
                      <a:pt x="542" y="313"/>
                    </a:lnTo>
                    <a:lnTo>
                      <a:pt x="528" y="278"/>
                    </a:lnTo>
                    <a:lnTo>
                      <a:pt x="501" y="245"/>
                    </a:lnTo>
                    <a:lnTo>
                      <a:pt x="474" y="210"/>
                    </a:lnTo>
                    <a:lnTo>
                      <a:pt x="412" y="150"/>
                    </a:lnTo>
                    <a:lnTo>
                      <a:pt x="344" y="95"/>
                    </a:lnTo>
                    <a:lnTo>
                      <a:pt x="284" y="48"/>
                    </a:lnTo>
                    <a:lnTo>
                      <a:pt x="243" y="27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8" name="Freeform 568"/>
              <p:cNvSpPr>
                <a:spLocks/>
              </p:cNvSpPr>
              <p:nvPr/>
            </p:nvSpPr>
            <p:spPr bwMode="auto">
              <a:xfrm>
                <a:off x="594" y="3401"/>
                <a:ext cx="5" cy="1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14" y="14"/>
                  </a:cxn>
                  <a:cxn ang="0">
                    <a:pos x="8" y="55"/>
                  </a:cxn>
                  <a:cxn ang="0">
                    <a:pos x="0" y="81"/>
                  </a:cxn>
                  <a:cxn ang="0">
                    <a:pos x="8" y="115"/>
                  </a:cxn>
                  <a:cxn ang="0">
                    <a:pos x="20" y="149"/>
                  </a:cxn>
                  <a:cxn ang="0">
                    <a:pos x="47" y="183"/>
                  </a:cxn>
                  <a:cxn ang="0">
                    <a:pos x="20" y="0"/>
                  </a:cxn>
                </a:cxnLst>
                <a:rect l="0" t="0" r="r" b="b"/>
                <a:pathLst>
                  <a:path w="47" h="183">
                    <a:moveTo>
                      <a:pt x="20" y="0"/>
                    </a:moveTo>
                    <a:lnTo>
                      <a:pt x="14" y="14"/>
                    </a:lnTo>
                    <a:lnTo>
                      <a:pt x="8" y="55"/>
                    </a:lnTo>
                    <a:lnTo>
                      <a:pt x="0" y="81"/>
                    </a:lnTo>
                    <a:lnTo>
                      <a:pt x="8" y="115"/>
                    </a:lnTo>
                    <a:lnTo>
                      <a:pt x="20" y="149"/>
                    </a:lnTo>
                    <a:lnTo>
                      <a:pt x="47" y="18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9" name="Freeform 569"/>
              <p:cNvSpPr>
                <a:spLocks/>
              </p:cNvSpPr>
              <p:nvPr/>
            </p:nvSpPr>
            <p:spPr bwMode="auto">
              <a:xfrm>
                <a:off x="592" y="3398"/>
                <a:ext cx="10" cy="22"/>
              </a:xfrm>
              <a:custGeom>
                <a:avLst/>
                <a:gdLst/>
                <a:ahLst/>
                <a:cxnLst>
                  <a:cxn ang="0">
                    <a:pos x="68" y="7"/>
                  </a:cxn>
                  <a:cxn ang="0">
                    <a:pos x="74" y="14"/>
                  </a:cxn>
                  <a:cxn ang="0">
                    <a:pos x="82" y="27"/>
                  </a:cxn>
                  <a:cxn ang="0">
                    <a:pos x="82" y="41"/>
                  </a:cxn>
                  <a:cxn ang="0">
                    <a:pos x="74" y="48"/>
                  </a:cxn>
                  <a:cxn ang="0">
                    <a:pos x="68" y="68"/>
                  </a:cxn>
                  <a:cxn ang="0">
                    <a:pos x="61" y="95"/>
                  </a:cxn>
                  <a:cxn ang="0">
                    <a:pos x="61" y="115"/>
                  </a:cxn>
                  <a:cxn ang="0">
                    <a:pos x="68" y="142"/>
                  </a:cxn>
                  <a:cxn ang="0">
                    <a:pos x="82" y="169"/>
                  </a:cxn>
                  <a:cxn ang="0">
                    <a:pos x="101" y="196"/>
                  </a:cxn>
                  <a:cxn ang="0">
                    <a:pos x="109" y="204"/>
                  </a:cxn>
                  <a:cxn ang="0">
                    <a:pos x="109" y="217"/>
                  </a:cxn>
                  <a:cxn ang="0">
                    <a:pos x="101" y="231"/>
                  </a:cxn>
                  <a:cxn ang="0">
                    <a:pos x="95" y="237"/>
                  </a:cxn>
                  <a:cxn ang="0">
                    <a:pos x="88" y="245"/>
                  </a:cxn>
                  <a:cxn ang="0">
                    <a:pos x="74" y="251"/>
                  </a:cxn>
                  <a:cxn ang="0">
                    <a:pos x="61" y="245"/>
                  </a:cxn>
                  <a:cxn ang="0">
                    <a:pos x="54" y="237"/>
                  </a:cxn>
                  <a:cxn ang="0">
                    <a:pos x="27" y="204"/>
                  </a:cxn>
                  <a:cxn ang="0">
                    <a:pos x="7" y="169"/>
                  </a:cxn>
                  <a:cxn ang="0">
                    <a:pos x="0" y="136"/>
                  </a:cxn>
                  <a:cxn ang="0">
                    <a:pos x="0" y="109"/>
                  </a:cxn>
                  <a:cxn ang="0">
                    <a:pos x="0" y="81"/>
                  </a:cxn>
                  <a:cxn ang="0">
                    <a:pos x="7" y="54"/>
                  </a:cxn>
                  <a:cxn ang="0">
                    <a:pos x="20" y="14"/>
                  </a:cxn>
                  <a:cxn ang="0">
                    <a:pos x="35" y="7"/>
                  </a:cxn>
                  <a:cxn ang="0">
                    <a:pos x="41" y="0"/>
                  </a:cxn>
                  <a:cxn ang="0">
                    <a:pos x="54" y="0"/>
                  </a:cxn>
                  <a:cxn ang="0">
                    <a:pos x="68" y="7"/>
                  </a:cxn>
                </a:cxnLst>
                <a:rect l="0" t="0" r="r" b="b"/>
                <a:pathLst>
                  <a:path w="109" h="251">
                    <a:moveTo>
                      <a:pt x="68" y="7"/>
                    </a:moveTo>
                    <a:lnTo>
                      <a:pt x="74" y="14"/>
                    </a:lnTo>
                    <a:lnTo>
                      <a:pt x="82" y="27"/>
                    </a:lnTo>
                    <a:lnTo>
                      <a:pt x="82" y="41"/>
                    </a:lnTo>
                    <a:lnTo>
                      <a:pt x="74" y="48"/>
                    </a:lnTo>
                    <a:lnTo>
                      <a:pt x="68" y="68"/>
                    </a:lnTo>
                    <a:lnTo>
                      <a:pt x="61" y="95"/>
                    </a:lnTo>
                    <a:lnTo>
                      <a:pt x="61" y="115"/>
                    </a:lnTo>
                    <a:lnTo>
                      <a:pt x="68" y="142"/>
                    </a:lnTo>
                    <a:lnTo>
                      <a:pt x="82" y="169"/>
                    </a:lnTo>
                    <a:lnTo>
                      <a:pt x="101" y="196"/>
                    </a:lnTo>
                    <a:lnTo>
                      <a:pt x="109" y="204"/>
                    </a:lnTo>
                    <a:lnTo>
                      <a:pt x="109" y="217"/>
                    </a:lnTo>
                    <a:lnTo>
                      <a:pt x="101" y="231"/>
                    </a:lnTo>
                    <a:lnTo>
                      <a:pt x="95" y="237"/>
                    </a:lnTo>
                    <a:lnTo>
                      <a:pt x="88" y="245"/>
                    </a:lnTo>
                    <a:lnTo>
                      <a:pt x="74" y="251"/>
                    </a:lnTo>
                    <a:lnTo>
                      <a:pt x="61" y="245"/>
                    </a:lnTo>
                    <a:lnTo>
                      <a:pt x="54" y="237"/>
                    </a:lnTo>
                    <a:lnTo>
                      <a:pt x="27" y="204"/>
                    </a:lnTo>
                    <a:lnTo>
                      <a:pt x="7" y="169"/>
                    </a:lnTo>
                    <a:lnTo>
                      <a:pt x="0" y="136"/>
                    </a:lnTo>
                    <a:lnTo>
                      <a:pt x="0" y="109"/>
                    </a:lnTo>
                    <a:lnTo>
                      <a:pt x="0" y="81"/>
                    </a:lnTo>
                    <a:lnTo>
                      <a:pt x="7" y="54"/>
                    </a:lnTo>
                    <a:lnTo>
                      <a:pt x="20" y="14"/>
                    </a:lnTo>
                    <a:lnTo>
                      <a:pt x="35" y="7"/>
                    </a:lnTo>
                    <a:lnTo>
                      <a:pt x="41" y="0"/>
                    </a:lnTo>
                    <a:lnTo>
                      <a:pt x="54" y="0"/>
                    </a:lnTo>
                    <a:lnTo>
                      <a:pt x="68" y="7"/>
                    </a:lnTo>
                    <a:close/>
                  </a:path>
                </a:pathLst>
              </a:custGeom>
              <a:solidFill>
                <a:srgbClr val="FDE6D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0" name="Freeform 570"/>
              <p:cNvSpPr>
                <a:spLocks/>
              </p:cNvSpPr>
              <p:nvPr/>
            </p:nvSpPr>
            <p:spPr bwMode="auto">
              <a:xfrm>
                <a:off x="605" y="3407"/>
                <a:ext cx="17" cy="18"/>
              </a:xfrm>
              <a:custGeom>
                <a:avLst/>
                <a:gdLst/>
                <a:ahLst/>
                <a:cxnLst>
                  <a:cxn ang="0">
                    <a:pos x="102" y="28"/>
                  </a:cxn>
                  <a:cxn ang="0">
                    <a:pos x="95" y="21"/>
                  </a:cxn>
                  <a:cxn ang="0">
                    <a:pos x="68" y="8"/>
                  </a:cxn>
                  <a:cxn ang="0">
                    <a:pos x="41" y="0"/>
                  </a:cxn>
                  <a:cxn ang="0">
                    <a:pos x="21" y="0"/>
                  </a:cxn>
                  <a:cxn ang="0">
                    <a:pos x="7" y="14"/>
                  </a:cxn>
                  <a:cxn ang="0">
                    <a:pos x="0" y="35"/>
                  </a:cxn>
                  <a:cxn ang="0">
                    <a:pos x="0" y="62"/>
                  </a:cxn>
                  <a:cxn ang="0">
                    <a:pos x="7" y="103"/>
                  </a:cxn>
                  <a:cxn ang="0">
                    <a:pos x="21" y="136"/>
                  </a:cxn>
                  <a:cxn ang="0">
                    <a:pos x="48" y="171"/>
                  </a:cxn>
                  <a:cxn ang="0">
                    <a:pos x="82" y="198"/>
                  </a:cxn>
                  <a:cxn ang="0">
                    <a:pos x="102" y="204"/>
                  </a:cxn>
                  <a:cxn ang="0">
                    <a:pos x="122" y="204"/>
                  </a:cxn>
                  <a:cxn ang="0">
                    <a:pos x="143" y="204"/>
                  </a:cxn>
                  <a:cxn ang="0">
                    <a:pos x="169" y="198"/>
                  </a:cxn>
                  <a:cxn ang="0">
                    <a:pos x="177" y="198"/>
                  </a:cxn>
                  <a:cxn ang="0">
                    <a:pos x="190" y="184"/>
                  </a:cxn>
                  <a:cxn ang="0">
                    <a:pos x="190" y="177"/>
                  </a:cxn>
                  <a:cxn ang="0">
                    <a:pos x="190" y="171"/>
                  </a:cxn>
                  <a:cxn ang="0">
                    <a:pos x="177" y="157"/>
                  </a:cxn>
                  <a:cxn ang="0">
                    <a:pos x="163" y="150"/>
                  </a:cxn>
                  <a:cxn ang="0">
                    <a:pos x="122" y="130"/>
                  </a:cxn>
                  <a:cxn ang="0">
                    <a:pos x="89" y="109"/>
                  </a:cxn>
                  <a:cxn ang="0">
                    <a:pos x="82" y="103"/>
                  </a:cxn>
                  <a:cxn ang="0">
                    <a:pos x="82" y="89"/>
                  </a:cxn>
                  <a:cxn ang="0">
                    <a:pos x="82" y="82"/>
                  </a:cxn>
                  <a:cxn ang="0">
                    <a:pos x="95" y="68"/>
                  </a:cxn>
                  <a:cxn ang="0">
                    <a:pos x="109" y="55"/>
                  </a:cxn>
                  <a:cxn ang="0">
                    <a:pos x="109" y="41"/>
                  </a:cxn>
                  <a:cxn ang="0">
                    <a:pos x="102" y="28"/>
                  </a:cxn>
                </a:cxnLst>
                <a:rect l="0" t="0" r="r" b="b"/>
                <a:pathLst>
                  <a:path w="190" h="204">
                    <a:moveTo>
                      <a:pt x="102" y="28"/>
                    </a:moveTo>
                    <a:lnTo>
                      <a:pt x="95" y="21"/>
                    </a:lnTo>
                    <a:lnTo>
                      <a:pt x="68" y="8"/>
                    </a:lnTo>
                    <a:lnTo>
                      <a:pt x="41" y="0"/>
                    </a:lnTo>
                    <a:lnTo>
                      <a:pt x="21" y="0"/>
                    </a:lnTo>
                    <a:lnTo>
                      <a:pt x="7" y="14"/>
                    </a:lnTo>
                    <a:lnTo>
                      <a:pt x="0" y="35"/>
                    </a:lnTo>
                    <a:lnTo>
                      <a:pt x="0" y="62"/>
                    </a:lnTo>
                    <a:lnTo>
                      <a:pt x="7" y="103"/>
                    </a:lnTo>
                    <a:lnTo>
                      <a:pt x="21" y="136"/>
                    </a:lnTo>
                    <a:lnTo>
                      <a:pt x="48" y="171"/>
                    </a:lnTo>
                    <a:lnTo>
                      <a:pt x="82" y="198"/>
                    </a:lnTo>
                    <a:lnTo>
                      <a:pt x="102" y="204"/>
                    </a:lnTo>
                    <a:lnTo>
                      <a:pt x="122" y="204"/>
                    </a:lnTo>
                    <a:lnTo>
                      <a:pt x="143" y="204"/>
                    </a:lnTo>
                    <a:lnTo>
                      <a:pt x="169" y="198"/>
                    </a:lnTo>
                    <a:lnTo>
                      <a:pt x="177" y="198"/>
                    </a:lnTo>
                    <a:lnTo>
                      <a:pt x="190" y="184"/>
                    </a:lnTo>
                    <a:lnTo>
                      <a:pt x="190" y="177"/>
                    </a:lnTo>
                    <a:lnTo>
                      <a:pt x="190" y="171"/>
                    </a:lnTo>
                    <a:lnTo>
                      <a:pt x="177" y="157"/>
                    </a:lnTo>
                    <a:lnTo>
                      <a:pt x="163" y="150"/>
                    </a:lnTo>
                    <a:lnTo>
                      <a:pt x="122" y="130"/>
                    </a:lnTo>
                    <a:lnTo>
                      <a:pt x="89" y="109"/>
                    </a:lnTo>
                    <a:lnTo>
                      <a:pt x="82" y="103"/>
                    </a:lnTo>
                    <a:lnTo>
                      <a:pt x="82" y="89"/>
                    </a:lnTo>
                    <a:lnTo>
                      <a:pt x="82" y="82"/>
                    </a:lnTo>
                    <a:lnTo>
                      <a:pt x="95" y="68"/>
                    </a:lnTo>
                    <a:lnTo>
                      <a:pt x="109" y="55"/>
                    </a:lnTo>
                    <a:lnTo>
                      <a:pt x="109" y="41"/>
                    </a:lnTo>
                    <a:lnTo>
                      <a:pt x="102" y="28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1" name="Freeform 571"/>
              <p:cNvSpPr>
                <a:spLocks/>
              </p:cNvSpPr>
              <p:nvPr/>
            </p:nvSpPr>
            <p:spPr bwMode="auto">
              <a:xfrm>
                <a:off x="835" y="3351"/>
                <a:ext cx="38" cy="47"/>
              </a:xfrm>
              <a:custGeom>
                <a:avLst/>
                <a:gdLst/>
                <a:ahLst/>
                <a:cxnLst>
                  <a:cxn ang="0">
                    <a:pos x="156" y="14"/>
                  </a:cxn>
                  <a:cxn ang="0">
                    <a:pos x="0" y="197"/>
                  </a:cxn>
                  <a:cxn ang="0">
                    <a:pos x="68" y="508"/>
                  </a:cxn>
                  <a:cxn ang="0">
                    <a:pos x="420" y="230"/>
                  </a:cxn>
                  <a:cxn ang="0">
                    <a:pos x="406" y="183"/>
                  </a:cxn>
                  <a:cxn ang="0">
                    <a:pos x="393" y="142"/>
                  </a:cxn>
                  <a:cxn ang="0">
                    <a:pos x="365" y="88"/>
                  </a:cxn>
                  <a:cxn ang="0">
                    <a:pos x="332" y="47"/>
                  </a:cxn>
                  <a:cxn ang="0">
                    <a:pos x="305" y="27"/>
                  </a:cxn>
                  <a:cxn ang="0">
                    <a:pos x="284" y="14"/>
                  </a:cxn>
                  <a:cxn ang="0">
                    <a:pos x="257" y="0"/>
                  </a:cxn>
                  <a:cxn ang="0">
                    <a:pos x="223" y="0"/>
                  </a:cxn>
                  <a:cxn ang="0">
                    <a:pos x="190" y="0"/>
                  </a:cxn>
                  <a:cxn ang="0">
                    <a:pos x="156" y="14"/>
                  </a:cxn>
                </a:cxnLst>
                <a:rect l="0" t="0" r="r" b="b"/>
                <a:pathLst>
                  <a:path w="420" h="508">
                    <a:moveTo>
                      <a:pt x="156" y="14"/>
                    </a:moveTo>
                    <a:lnTo>
                      <a:pt x="0" y="197"/>
                    </a:lnTo>
                    <a:lnTo>
                      <a:pt x="68" y="508"/>
                    </a:lnTo>
                    <a:lnTo>
                      <a:pt x="420" y="230"/>
                    </a:lnTo>
                    <a:lnTo>
                      <a:pt x="406" y="183"/>
                    </a:lnTo>
                    <a:lnTo>
                      <a:pt x="393" y="142"/>
                    </a:lnTo>
                    <a:lnTo>
                      <a:pt x="365" y="88"/>
                    </a:lnTo>
                    <a:lnTo>
                      <a:pt x="332" y="47"/>
                    </a:lnTo>
                    <a:lnTo>
                      <a:pt x="305" y="27"/>
                    </a:lnTo>
                    <a:lnTo>
                      <a:pt x="284" y="14"/>
                    </a:lnTo>
                    <a:lnTo>
                      <a:pt x="257" y="0"/>
                    </a:lnTo>
                    <a:lnTo>
                      <a:pt x="223" y="0"/>
                    </a:lnTo>
                    <a:lnTo>
                      <a:pt x="190" y="0"/>
                    </a:lnTo>
                    <a:lnTo>
                      <a:pt x="156" y="14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2" name="Freeform 572"/>
              <p:cNvSpPr>
                <a:spLocks/>
              </p:cNvSpPr>
              <p:nvPr/>
            </p:nvSpPr>
            <p:spPr bwMode="auto">
              <a:xfrm>
                <a:off x="847" y="3327"/>
                <a:ext cx="47" cy="48"/>
              </a:xfrm>
              <a:custGeom>
                <a:avLst/>
                <a:gdLst/>
                <a:ahLst/>
                <a:cxnLst>
                  <a:cxn ang="0">
                    <a:pos x="102" y="55"/>
                  </a:cxn>
                  <a:cxn ang="0">
                    <a:pos x="82" y="75"/>
                  </a:cxn>
                  <a:cxn ang="0">
                    <a:pos x="62" y="96"/>
                  </a:cxn>
                  <a:cxn ang="0">
                    <a:pos x="41" y="129"/>
                  </a:cxn>
                  <a:cxn ang="0">
                    <a:pos x="21" y="177"/>
                  </a:cxn>
                  <a:cxn ang="0">
                    <a:pos x="8" y="224"/>
                  </a:cxn>
                  <a:cxn ang="0">
                    <a:pos x="0" y="286"/>
                  </a:cxn>
                  <a:cxn ang="0">
                    <a:pos x="14" y="346"/>
                  </a:cxn>
                  <a:cxn ang="0">
                    <a:pos x="21" y="380"/>
                  </a:cxn>
                  <a:cxn ang="0">
                    <a:pos x="41" y="407"/>
                  </a:cxn>
                  <a:cxn ang="0">
                    <a:pos x="68" y="441"/>
                  </a:cxn>
                  <a:cxn ang="0">
                    <a:pos x="95" y="461"/>
                  </a:cxn>
                  <a:cxn ang="0">
                    <a:pos x="129" y="482"/>
                  </a:cxn>
                  <a:cxn ang="0">
                    <a:pos x="163" y="502"/>
                  </a:cxn>
                  <a:cxn ang="0">
                    <a:pos x="197" y="516"/>
                  </a:cxn>
                  <a:cxn ang="0">
                    <a:pos x="237" y="523"/>
                  </a:cxn>
                  <a:cxn ang="0">
                    <a:pos x="278" y="529"/>
                  </a:cxn>
                  <a:cxn ang="0">
                    <a:pos x="313" y="529"/>
                  </a:cxn>
                  <a:cxn ang="0">
                    <a:pos x="353" y="529"/>
                  </a:cxn>
                  <a:cxn ang="0">
                    <a:pos x="387" y="516"/>
                  </a:cxn>
                  <a:cxn ang="0">
                    <a:pos x="420" y="502"/>
                  </a:cxn>
                  <a:cxn ang="0">
                    <a:pos x="447" y="482"/>
                  </a:cxn>
                  <a:cxn ang="0">
                    <a:pos x="474" y="448"/>
                  </a:cxn>
                  <a:cxn ang="0">
                    <a:pos x="495" y="414"/>
                  </a:cxn>
                  <a:cxn ang="0">
                    <a:pos x="509" y="380"/>
                  </a:cxn>
                  <a:cxn ang="0">
                    <a:pos x="515" y="333"/>
                  </a:cxn>
                  <a:cxn ang="0">
                    <a:pos x="515" y="292"/>
                  </a:cxn>
                  <a:cxn ang="0">
                    <a:pos x="515" y="245"/>
                  </a:cxn>
                  <a:cxn ang="0">
                    <a:pos x="502" y="204"/>
                  </a:cxn>
                  <a:cxn ang="0">
                    <a:pos x="488" y="163"/>
                  </a:cxn>
                  <a:cxn ang="0">
                    <a:pos x="468" y="123"/>
                  </a:cxn>
                  <a:cxn ang="0">
                    <a:pos x="447" y="88"/>
                  </a:cxn>
                  <a:cxn ang="0">
                    <a:pos x="414" y="55"/>
                  </a:cxn>
                  <a:cxn ang="0">
                    <a:pos x="381" y="34"/>
                  </a:cxn>
                  <a:cxn ang="0">
                    <a:pos x="346" y="14"/>
                  </a:cxn>
                  <a:cxn ang="0">
                    <a:pos x="305" y="0"/>
                  </a:cxn>
                  <a:cxn ang="0">
                    <a:pos x="258" y="0"/>
                  </a:cxn>
                  <a:cxn ang="0">
                    <a:pos x="210" y="7"/>
                  </a:cxn>
                  <a:cxn ang="0">
                    <a:pos x="156" y="21"/>
                  </a:cxn>
                  <a:cxn ang="0">
                    <a:pos x="102" y="55"/>
                  </a:cxn>
                </a:cxnLst>
                <a:rect l="0" t="0" r="r" b="b"/>
                <a:pathLst>
                  <a:path w="515" h="529">
                    <a:moveTo>
                      <a:pt x="102" y="55"/>
                    </a:moveTo>
                    <a:lnTo>
                      <a:pt x="82" y="75"/>
                    </a:lnTo>
                    <a:lnTo>
                      <a:pt x="62" y="96"/>
                    </a:lnTo>
                    <a:lnTo>
                      <a:pt x="41" y="129"/>
                    </a:lnTo>
                    <a:lnTo>
                      <a:pt x="21" y="177"/>
                    </a:lnTo>
                    <a:lnTo>
                      <a:pt x="8" y="224"/>
                    </a:lnTo>
                    <a:lnTo>
                      <a:pt x="0" y="286"/>
                    </a:lnTo>
                    <a:lnTo>
                      <a:pt x="14" y="346"/>
                    </a:lnTo>
                    <a:lnTo>
                      <a:pt x="21" y="380"/>
                    </a:lnTo>
                    <a:lnTo>
                      <a:pt x="41" y="407"/>
                    </a:lnTo>
                    <a:lnTo>
                      <a:pt x="68" y="441"/>
                    </a:lnTo>
                    <a:lnTo>
                      <a:pt x="95" y="461"/>
                    </a:lnTo>
                    <a:lnTo>
                      <a:pt x="129" y="482"/>
                    </a:lnTo>
                    <a:lnTo>
                      <a:pt x="163" y="502"/>
                    </a:lnTo>
                    <a:lnTo>
                      <a:pt x="197" y="516"/>
                    </a:lnTo>
                    <a:lnTo>
                      <a:pt x="237" y="523"/>
                    </a:lnTo>
                    <a:lnTo>
                      <a:pt x="278" y="529"/>
                    </a:lnTo>
                    <a:lnTo>
                      <a:pt x="313" y="529"/>
                    </a:lnTo>
                    <a:lnTo>
                      <a:pt x="353" y="529"/>
                    </a:lnTo>
                    <a:lnTo>
                      <a:pt x="387" y="516"/>
                    </a:lnTo>
                    <a:lnTo>
                      <a:pt x="420" y="502"/>
                    </a:lnTo>
                    <a:lnTo>
                      <a:pt x="447" y="482"/>
                    </a:lnTo>
                    <a:lnTo>
                      <a:pt x="474" y="448"/>
                    </a:lnTo>
                    <a:lnTo>
                      <a:pt x="495" y="414"/>
                    </a:lnTo>
                    <a:lnTo>
                      <a:pt x="509" y="380"/>
                    </a:lnTo>
                    <a:lnTo>
                      <a:pt x="515" y="333"/>
                    </a:lnTo>
                    <a:lnTo>
                      <a:pt x="515" y="292"/>
                    </a:lnTo>
                    <a:lnTo>
                      <a:pt x="515" y="245"/>
                    </a:lnTo>
                    <a:lnTo>
                      <a:pt x="502" y="204"/>
                    </a:lnTo>
                    <a:lnTo>
                      <a:pt x="488" y="163"/>
                    </a:lnTo>
                    <a:lnTo>
                      <a:pt x="468" y="123"/>
                    </a:lnTo>
                    <a:lnTo>
                      <a:pt x="447" y="88"/>
                    </a:lnTo>
                    <a:lnTo>
                      <a:pt x="414" y="55"/>
                    </a:lnTo>
                    <a:lnTo>
                      <a:pt x="381" y="34"/>
                    </a:lnTo>
                    <a:lnTo>
                      <a:pt x="346" y="14"/>
                    </a:lnTo>
                    <a:lnTo>
                      <a:pt x="305" y="0"/>
                    </a:lnTo>
                    <a:lnTo>
                      <a:pt x="258" y="0"/>
                    </a:lnTo>
                    <a:lnTo>
                      <a:pt x="210" y="7"/>
                    </a:lnTo>
                    <a:lnTo>
                      <a:pt x="156" y="21"/>
                    </a:lnTo>
                    <a:lnTo>
                      <a:pt x="102" y="55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3" name="Freeform 573"/>
              <p:cNvSpPr>
                <a:spLocks/>
              </p:cNvSpPr>
              <p:nvPr/>
            </p:nvSpPr>
            <p:spPr bwMode="auto">
              <a:xfrm>
                <a:off x="595" y="3914"/>
                <a:ext cx="105" cy="68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19" y="27"/>
                  </a:cxn>
                  <a:cxn ang="0">
                    <a:pos x="6" y="48"/>
                  </a:cxn>
                  <a:cxn ang="0">
                    <a:pos x="0" y="75"/>
                  </a:cxn>
                  <a:cxn ang="0">
                    <a:pos x="60" y="183"/>
                  </a:cxn>
                  <a:cxn ang="0">
                    <a:pos x="182" y="394"/>
                  </a:cxn>
                  <a:cxn ang="0">
                    <a:pos x="250" y="509"/>
                  </a:cxn>
                  <a:cxn ang="0">
                    <a:pos x="317" y="610"/>
                  </a:cxn>
                  <a:cxn ang="0">
                    <a:pos x="379" y="685"/>
                  </a:cxn>
                  <a:cxn ang="0">
                    <a:pos x="398" y="705"/>
                  </a:cxn>
                  <a:cxn ang="0">
                    <a:pos x="419" y="719"/>
                  </a:cxn>
                  <a:cxn ang="0">
                    <a:pos x="474" y="732"/>
                  </a:cxn>
                  <a:cxn ang="0">
                    <a:pos x="568" y="740"/>
                  </a:cxn>
                  <a:cxn ang="0">
                    <a:pos x="683" y="746"/>
                  </a:cxn>
                  <a:cxn ang="0">
                    <a:pos x="812" y="740"/>
                  </a:cxn>
                  <a:cxn ang="0">
                    <a:pos x="872" y="726"/>
                  </a:cxn>
                  <a:cxn ang="0">
                    <a:pos x="934" y="712"/>
                  </a:cxn>
                  <a:cxn ang="0">
                    <a:pos x="988" y="699"/>
                  </a:cxn>
                  <a:cxn ang="0">
                    <a:pos x="1043" y="678"/>
                  </a:cxn>
                  <a:cxn ang="0">
                    <a:pos x="1083" y="651"/>
                  </a:cxn>
                  <a:cxn ang="0">
                    <a:pos x="1117" y="617"/>
                  </a:cxn>
                  <a:cxn ang="0">
                    <a:pos x="1144" y="576"/>
                  </a:cxn>
                  <a:cxn ang="0">
                    <a:pos x="1157" y="536"/>
                  </a:cxn>
                  <a:cxn ang="0">
                    <a:pos x="656" y="596"/>
                  </a:cxn>
                  <a:cxn ang="0">
                    <a:pos x="39" y="0"/>
                  </a:cxn>
                </a:cxnLst>
                <a:rect l="0" t="0" r="r" b="b"/>
                <a:pathLst>
                  <a:path w="1157" h="746">
                    <a:moveTo>
                      <a:pt x="39" y="0"/>
                    </a:moveTo>
                    <a:lnTo>
                      <a:pt x="19" y="27"/>
                    </a:lnTo>
                    <a:lnTo>
                      <a:pt x="6" y="48"/>
                    </a:lnTo>
                    <a:lnTo>
                      <a:pt x="0" y="75"/>
                    </a:lnTo>
                    <a:lnTo>
                      <a:pt x="60" y="183"/>
                    </a:lnTo>
                    <a:lnTo>
                      <a:pt x="182" y="394"/>
                    </a:lnTo>
                    <a:lnTo>
                      <a:pt x="250" y="509"/>
                    </a:lnTo>
                    <a:lnTo>
                      <a:pt x="317" y="610"/>
                    </a:lnTo>
                    <a:lnTo>
                      <a:pt x="379" y="685"/>
                    </a:lnTo>
                    <a:lnTo>
                      <a:pt x="398" y="705"/>
                    </a:lnTo>
                    <a:lnTo>
                      <a:pt x="419" y="719"/>
                    </a:lnTo>
                    <a:lnTo>
                      <a:pt x="474" y="732"/>
                    </a:lnTo>
                    <a:lnTo>
                      <a:pt x="568" y="740"/>
                    </a:lnTo>
                    <a:lnTo>
                      <a:pt x="683" y="746"/>
                    </a:lnTo>
                    <a:lnTo>
                      <a:pt x="812" y="740"/>
                    </a:lnTo>
                    <a:lnTo>
                      <a:pt x="872" y="726"/>
                    </a:lnTo>
                    <a:lnTo>
                      <a:pt x="934" y="712"/>
                    </a:lnTo>
                    <a:lnTo>
                      <a:pt x="988" y="699"/>
                    </a:lnTo>
                    <a:lnTo>
                      <a:pt x="1043" y="678"/>
                    </a:lnTo>
                    <a:lnTo>
                      <a:pt x="1083" y="651"/>
                    </a:lnTo>
                    <a:lnTo>
                      <a:pt x="1117" y="617"/>
                    </a:lnTo>
                    <a:lnTo>
                      <a:pt x="1144" y="576"/>
                    </a:lnTo>
                    <a:lnTo>
                      <a:pt x="1157" y="536"/>
                    </a:lnTo>
                    <a:lnTo>
                      <a:pt x="656" y="59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A9ABA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4" name="Freeform 574"/>
              <p:cNvSpPr>
                <a:spLocks/>
              </p:cNvSpPr>
              <p:nvPr/>
            </p:nvSpPr>
            <p:spPr bwMode="auto">
              <a:xfrm>
                <a:off x="604" y="3840"/>
                <a:ext cx="92" cy="136"/>
              </a:xfrm>
              <a:custGeom>
                <a:avLst/>
                <a:gdLst/>
                <a:ahLst/>
                <a:cxnLst>
                  <a:cxn ang="0">
                    <a:pos x="697" y="401"/>
                  </a:cxn>
                  <a:cxn ang="0">
                    <a:pos x="548" y="699"/>
                  </a:cxn>
                  <a:cxn ang="0">
                    <a:pos x="542" y="746"/>
                  </a:cxn>
                  <a:cxn ang="0">
                    <a:pos x="575" y="828"/>
                  </a:cxn>
                  <a:cxn ang="0">
                    <a:pos x="711" y="1092"/>
                  </a:cxn>
                  <a:cxn ang="0">
                    <a:pos x="745" y="1180"/>
                  </a:cxn>
                  <a:cxn ang="0">
                    <a:pos x="758" y="1194"/>
                  </a:cxn>
                  <a:cxn ang="0">
                    <a:pos x="866" y="1234"/>
                  </a:cxn>
                  <a:cxn ang="0">
                    <a:pos x="948" y="1262"/>
                  </a:cxn>
                  <a:cxn ang="0">
                    <a:pos x="996" y="1295"/>
                  </a:cxn>
                  <a:cxn ang="0">
                    <a:pos x="1009" y="1343"/>
                  </a:cxn>
                  <a:cxn ang="0">
                    <a:pos x="1002" y="1384"/>
                  </a:cxn>
                  <a:cxn ang="0">
                    <a:pos x="948" y="1417"/>
                  </a:cxn>
                  <a:cxn ang="0">
                    <a:pos x="792" y="1465"/>
                  </a:cxn>
                  <a:cxn ang="0">
                    <a:pos x="657" y="1493"/>
                  </a:cxn>
                  <a:cxn ang="0">
                    <a:pos x="534" y="1499"/>
                  </a:cxn>
                  <a:cxn ang="0">
                    <a:pos x="386" y="1472"/>
                  </a:cxn>
                  <a:cxn ang="0">
                    <a:pos x="352" y="1438"/>
                  </a:cxn>
                  <a:cxn ang="0">
                    <a:pos x="250" y="1269"/>
                  </a:cxn>
                  <a:cxn ang="0">
                    <a:pos x="95" y="1031"/>
                  </a:cxn>
                  <a:cxn ang="0">
                    <a:pos x="6" y="902"/>
                  </a:cxn>
                  <a:cxn ang="0">
                    <a:pos x="0" y="834"/>
                  </a:cxn>
                  <a:cxn ang="0">
                    <a:pos x="54" y="760"/>
                  </a:cxn>
                  <a:cxn ang="0">
                    <a:pos x="169" y="570"/>
                  </a:cxn>
                  <a:cxn ang="0">
                    <a:pos x="318" y="299"/>
                  </a:cxn>
                  <a:cxn ang="0">
                    <a:pos x="413" y="156"/>
                  </a:cxn>
                  <a:cxn ang="0">
                    <a:pos x="507" y="68"/>
                  </a:cxn>
                  <a:cxn ang="0">
                    <a:pos x="596" y="14"/>
                  </a:cxn>
                  <a:cxn ang="0">
                    <a:pos x="670" y="0"/>
                  </a:cxn>
                  <a:cxn ang="0">
                    <a:pos x="738" y="8"/>
                  </a:cxn>
                  <a:cxn ang="0">
                    <a:pos x="799" y="35"/>
                  </a:cxn>
                  <a:cxn ang="0">
                    <a:pos x="866" y="103"/>
                  </a:cxn>
                </a:cxnLst>
                <a:rect l="0" t="0" r="r" b="b"/>
                <a:pathLst>
                  <a:path w="1009" h="1499">
                    <a:moveTo>
                      <a:pt x="866" y="103"/>
                    </a:moveTo>
                    <a:lnTo>
                      <a:pt x="697" y="401"/>
                    </a:lnTo>
                    <a:lnTo>
                      <a:pt x="589" y="624"/>
                    </a:lnTo>
                    <a:lnTo>
                      <a:pt x="548" y="699"/>
                    </a:lnTo>
                    <a:lnTo>
                      <a:pt x="542" y="726"/>
                    </a:lnTo>
                    <a:lnTo>
                      <a:pt x="542" y="746"/>
                    </a:lnTo>
                    <a:lnTo>
                      <a:pt x="548" y="774"/>
                    </a:lnTo>
                    <a:lnTo>
                      <a:pt x="575" y="828"/>
                    </a:lnTo>
                    <a:lnTo>
                      <a:pt x="643" y="957"/>
                    </a:lnTo>
                    <a:lnTo>
                      <a:pt x="711" y="1092"/>
                    </a:lnTo>
                    <a:lnTo>
                      <a:pt x="732" y="1147"/>
                    </a:lnTo>
                    <a:lnTo>
                      <a:pt x="745" y="1180"/>
                    </a:lnTo>
                    <a:lnTo>
                      <a:pt x="752" y="1187"/>
                    </a:lnTo>
                    <a:lnTo>
                      <a:pt x="758" y="1194"/>
                    </a:lnTo>
                    <a:lnTo>
                      <a:pt x="785" y="1207"/>
                    </a:lnTo>
                    <a:lnTo>
                      <a:pt x="866" y="1234"/>
                    </a:lnTo>
                    <a:lnTo>
                      <a:pt x="907" y="1242"/>
                    </a:lnTo>
                    <a:lnTo>
                      <a:pt x="948" y="1262"/>
                    </a:lnTo>
                    <a:lnTo>
                      <a:pt x="982" y="1281"/>
                    </a:lnTo>
                    <a:lnTo>
                      <a:pt x="996" y="1295"/>
                    </a:lnTo>
                    <a:lnTo>
                      <a:pt x="1002" y="1309"/>
                    </a:lnTo>
                    <a:lnTo>
                      <a:pt x="1009" y="1343"/>
                    </a:lnTo>
                    <a:lnTo>
                      <a:pt x="1009" y="1363"/>
                    </a:lnTo>
                    <a:lnTo>
                      <a:pt x="1002" y="1384"/>
                    </a:lnTo>
                    <a:lnTo>
                      <a:pt x="982" y="1404"/>
                    </a:lnTo>
                    <a:lnTo>
                      <a:pt x="948" y="1417"/>
                    </a:lnTo>
                    <a:lnTo>
                      <a:pt x="914" y="1431"/>
                    </a:lnTo>
                    <a:lnTo>
                      <a:pt x="792" y="1465"/>
                    </a:lnTo>
                    <a:lnTo>
                      <a:pt x="724" y="1485"/>
                    </a:lnTo>
                    <a:lnTo>
                      <a:pt x="657" y="1493"/>
                    </a:lnTo>
                    <a:lnTo>
                      <a:pt x="596" y="1499"/>
                    </a:lnTo>
                    <a:lnTo>
                      <a:pt x="534" y="1499"/>
                    </a:lnTo>
                    <a:lnTo>
                      <a:pt x="440" y="1485"/>
                    </a:lnTo>
                    <a:lnTo>
                      <a:pt x="386" y="1472"/>
                    </a:lnTo>
                    <a:lnTo>
                      <a:pt x="365" y="1458"/>
                    </a:lnTo>
                    <a:lnTo>
                      <a:pt x="352" y="1438"/>
                    </a:lnTo>
                    <a:lnTo>
                      <a:pt x="305" y="1370"/>
                    </a:lnTo>
                    <a:lnTo>
                      <a:pt x="250" y="1269"/>
                    </a:lnTo>
                    <a:lnTo>
                      <a:pt x="175" y="1147"/>
                    </a:lnTo>
                    <a:lnTo>
                      <a:pt x="95" y="1031"/>
                    </a:lnTo>
                    <a:lnTo>
                      <a:pt x="27" y="937"/>
                    </a:lnTo>
                    <a:lnTo>
                      <a:pt x="6" y="902"/>
                    </a:lnTo>
                    <a:lnTo>
                      <a:pt x="0" y="861"/>
                    </a:lnTo>
                    <a:lnTo>
                      <a:pt x="0" y="834"/>
                    </a:lnTo>
                    <a:lnTo>
                      <a:pt x="20" y="801"/>
                    </a:lnTo>
                    <a:lnTo>
                      <a:pt x="54" y="760"/>
                    </a:lnTo>
                    <a:lnTo>
                      <a:pt x="88" y="706"/>
                    </a:lnTo>
                    <a:lnTo>
                      <a:pt x="169" y="570"/>
                    </a:lnTo>
                    <a:lnTo>
                      <a:pt x="264" y="387"/>
                    </a:lnTo>
                    <a:lnTo>
                      <a:pt x="318" y="299"/>
                    </a:lnTo>
                    <a:lnTo>
                      <a:pt x="365" y="218"/>
                    </a:lnTo>
                    <a:lnTo>
                      <a:pt x="413" y="156"/>
                    </a:lnTo>
                    <a:lnTo>
                      <a:pt x="460" y="103"/>
                    </a:lnTo>
                    <a:lnTo>
                      <a:pt x="507" y="68"/>
                    </a:lnTo>
                    <a:lnTo>
                      <a:pt x="555" y="35"/>
                    </a:lnTo>
                    <a:lnTo>
                      <a:pt x="596" y="14"/>
                    </a:lnTo>
                    <a:lnTo>
                      <a:pt x="637" y="0"/>
                    </a:lnTo>
                    <a:lnTo>
                      <a:pt x="670" y="0"/>
                    </a:lnTo>
                    <a:lnTo>
                      <a:pt x="711" y="0"/>
                    </a:lnTo>
                    <a:lnTo>
                      <a:pt x="738" y="8"/>
                    </a:lnTo>
                    <a:lnTo>
                      <a:pt x="771" y="21"/>
                    </a:lnTo>
                    <a:lnTo>
                      <a:pt x="799" y="35"/>
                    </a:lnTo>
                    <a:lnTo>
                      <a:pt x="826" y="55"/>
                    </a:lnTo>
                    <a:lnTo>
                      <a:pt x="866" y="103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5" name="Freeform 575"/>
              <p:cNvSpPr>
                <a:spLocks/>
              </p:cNvSpPr>
              <p:nvPr/>
            </p:nvSpPr>
            <p:spPr bwMode="auto">
              <a:xfrm>
                <a:off x="604" y="3837"/>
                <a:ext cx="60" cy="125"/>
              </a:xfrm>
              <a:custGeom>
                <a:avLst/>
                <a:gdLst/>
                <a:ahLst/>
                <a:cxnLst>
                  <a:cxn ang="0">
                    <a:pos x="657" y="95"/>
                  </a:cxn>
                  <a:cxn ang="0">
                    <a:pos x="562" y="0"/>
                  </a:cxn>
                  <a:cxn ang="0">
                    <a:pos x="548" y="7"/>
                  </a:cxn>
                  <a:cxn ang="0">
                    <a:pos x="528" y="21"/>
                  </a:cxn>
                  <a:cxn ang="0">
                    <a:pos x="480" y="62"/>
                  </a:cxn>
                  <a:cxn ang="0">
                    <a:pos x="433" y="130"/>
                  </a:cxn>
                  <a:cxn ang="0">
                    <a:pos x="379" y="204"/>
                  </a:cxn>
                  <a:cxn ang="0">
                    <a:pos x="297" y="346"/>
                  </a:cxn>
                  <a:cxn ang="0">
                    <a:pos x="264" y="414"/>
                  </a:cxn>
                  <a:cxn ang="0">
                    <a:pos x="237" y="475"/>
                  </a:cxn>
                  <a:cxn ang="0">
                    <a:pos x="169" y="597"/>
                  </a:cxn>
                  <a:cxn ang="0">
                    <a:pos x="88" y="733"/>
                  </a:cxn>
                  <a:cxn ang="0">
                    <a:pos x="54" y="787"/>
                  </a:cxn>
                  <a:cxn ang="0">
                    <a:pos x="20" y="828"/>
                  </a:cxn>
                  <a:cxn ang="0">
                    <a:pos x="0" y="861"/>
                  </a:cxn>
                  <a:cxn ang="0">
                    <a:pos x="0" y="888"/>
                  </a:cxn>
                  <a:cxn ang="0">
                    <a:pos x="6" y="929"/>
                  </a:cxn>
                  <a:cxn ang="0">
                    <a:pos x="27" y="964"/>
                  </a:cxn>
                  <a:cxn ang="0">
                    <a:pos x="95" y="1058"/>
                  </a:cxn>
                  <a:cxn ang="0">
                    <a:pos x="175" y="1174"/>
                  </a:cxn>
                  <a:cxn ang="0">
                    <a:pos x="243" y="1282"/>
                  </a:cxn>
                  <a:cxn ang="0">
                    <a:pos x="297" y="1376"/>
                  </a:cxn>
                  <a:cxn ang="0">
                    <a:pos x="264" y="1248"/>
                  </a:cxn>
                  <a:cxn ang="0">
                    <a:pos x="223" y="1071"/>
                  </a:cxn>
                  <a:cxn ang="0">
                    <a:pos x="189" y="909"/>
                  </a:cxn>
                  <a:cxn ang="0">
                    <a:pos x="189" y="848"/>
                  </a:cxn>
                  <a:cxn ang="0">
                    <a:pos x="189" y="807"/>
                  </a:cxn>
                  <a:cxn ang="0">
                    <a:pos x="216" y="746"/>
                  </a:cxn>
                  <a:cxn ang="0">
                    <a:pos x="278" y="659"/>
                  </a:cxn>
                  <a:cxn ang="0">
                    <a:pos x="433" y="414"/>
                  </a:cxn>
                  <a:cxn ang="0">
                    <a:pos x="657" y="95"/>
                  </a:cxn>
                </a:cxnLst>
                <a:rect l="0" t="0" r="r" b="b"/>
                <a:pathLst>
                  <a:path w="657" h="1376">
                    <a:moveTo>
                      <a:pt x="657" y="95"/>
                    </a:moveTo>
                    <a:lnTo>
                      <a:pt x="562" y="0"/>
                    </a:lnTo>
                    <a:lnTo>
                      <a:pt x="548" y="7"/>
                    </a:lnTo>
                    <a:lnTo>
                      <a:pt x="528" y="21"/>
                    </a:lnTo>
                    <a:lnTo>
                      <a:pt x="480" y="62"/>
                    </a:lnTo>
                    <a:lnTo>
                      <a:pt x="433" y="130"/>
                    </a:lnTo>
                    <a:lnTo>
                      <a:pt x="379" y="204"/>
                    </a:lnTo>
                    <a:lnTo>
                      <a:pt x="297" y="346"/>
                    </a:lnTo>
                    <a:lnTo>
                      <a:pt x="264" y="414"/>
                    </a:lnTo>
                    <a:lnTo>
                      <a:pt x="237" y="475"/>
                    </a:lnTo>
                    <a:lnTo>
                      <a:pt x="169" y="597"/>
                    </a:lnTo>
                    <a:lnTo>
                      <a:pt x="88" y="733"/>
                    </a:lnTo>
                    <a:lnTo>
                      <a:pt x="54" y="787"/>
                    </a:lnTo>
                    <a:lnTo>
                      <a:pt x="20" y="828"/>
                    </a:lnTo>
                    <a:lnTo>
                      <a:pt x="0" y="861"/>
                    </a:lnTo>
                    <a:lnTo>
                      <a:pt x="0" y="888"/>
                    </a:lnTo>
                    <a:lnTo>
                      <a:pt x="6" y="929"/>
                    </a:lnTo>
                    <a:lnTo>
                      <a:pt x="27" y="964"/>
                    </a:lnTo>
                    <a:lnTo>
                      <a:pt x="95" y="1058"/>
                    </a:lnTo>
                    <a:lnTo>
                      <a:pt x="175" y="1174"/>
                    </a:lnTo>
                    <a:lnTo>
                      <a:pt x="243" y="1282"/>
                    </a:lnTo>
                    <a:lnTo>
                      <a:pt x="297" y="1376"/>
                    </a:lnTo>
                    <a:lnTo>
                      <a:pt x="264" y="1248"/>
                    </a:lnTo>
                    <a:lnTo>
                      <a:pt x="223" y="1071"/>
                    </a:lnTo>
                    <a:lnTo>
                      <a:pt x="189" y="909"/>
                    </a:lnTo>
                    <a:lnTo>
                      <a:pt x="189" y="848"/>
                    </a:lnTo>
                    <a:lnTo>
                      <a:pt x="189" y="807"/>
                    </a:lnTo>
                    <a:lnTo>
                      <a:pt x="216" y="746"/>
                    </a:lnTo>
                    <a:lnTo>
                      <a:pt x="278" y="659"/>
                    </a:lnTo>
                    <a:lnTo>
                      <a:pt x="433" y="414"/>
                    </a:lnTo>
                    <a:lnTo>
                      <a:pt x="657" y="95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6" name="Freeform 576"/>
              <p:cNvSpPr>
                <a:spLocks/>
              </p:cNvSpPr>
              <p:nvPr/>
            </p:nvSpPr>
            <p:spPr bwMode="auto">
              <a:xfrm>
                <a:off x="636" y="3938"/>
                <a:ext cx="39" cy="25"/>
              </a:xfrm>
              <a:custGeom>
                <a:avLst/>
                <a:gdLst/>
                <a:ahLst/>
                <a:cxnLst>
                  <a:cxn ang="0">
                    <a:pos x="386" y="82"/>
                  </a:cxn>
                  <a:cxn ang="0">
                    <a:pos x="366" y="95"/>
                  </a:cxn>
                  <a:cxn ang="0">
                    <a:pos x="318" y="122"/>
                  </a:cxn>
                  <a:cxn ang="0">
                    <a:pos x="285" y="130"/>
                  </a:cxn>
                  <a:cxn ang="0">
                    <a:pos x="244" y="136"/>
                  </a:cxn>
                  <a:cxn ang="0">
                    <a:pos x="203" y="130"/>
                  </a:cxn>
                  <a:cxn ang="0">
                    <a:pos x="163" y="109"/>
                  </a:cxn>
                  <a:cxn ang="0">
                    <a:pos x="95" y="68"/>
                  </a:cxn>
                  <a:cxn ang="0">
                    <a:pos x="40" y="35"/>
                  </a:cxn>
                  <a:cxn ang="0">
                    <a:pos x="0" y="0"/>
                  </a:cxn>
                  <a:cxn ang="0">
                    <a:pos x="13" y="41"/>
                  </a:cxn>
                  <a:cxn ang="0">
                    <a:pos x="54" y="130"/>
                  </a:cxn>
                  <a:cxn ang="0">
                    <a:pos x="81" y="184"/>
                  </a:cxn>
                  <a:cxn ang="0">
                    <a:pos x="122" y="224"/>
                  </a:cxn>
                  <a:cxn ang="0">
                    <a:pos x="163" y="258"/>
                  </a:cxn>
                  <a:cxn ang="0">
                    <a:pos x="182" y="272"/>
                  </a:cxn>
                  <a:cxn ang="0">
                    <a:pos x="210" y="278"/>
                  </a:cxn>
                  <a:cxn ang="0">
                    <a:pos x="264" y="278"/>
                  </a:cxn>
                  <a:cxn ang="0">
                    <a:pos x="312" y="264"/>
                  </a:cxn>
                  <a:cxn ang="0">
                    <a:pos x="359" y="245"/>
                  </a:cxn>
                  <a:cxn ang="0">
                    <a:pos x="393" y="217"/>
                  </a:cxn>
                  <a:cxn ang="0">
                    <a:pos x="419" y="190"/>
                  </a:cxn>
                  <a:cxn ang="0">
                    <a:pos x="427" y="170"/>
                  </a:cxn>
                  <a:cxn ang="0">
                    <a:pos x="427" y="157"/>
                  </a:cxn>
                  <a:cxn ang="0">
                    <a:pos x="427" y="136"/>
                  </a:cxn>
                  <a:cxn ang="0">
                    <a:pos x="419" y="116"/>
                  </a:cxn>
                  <a:cxn ang="0">
                    <a:pos x="406" y="102"/>
                  </a:cxn>
                  <a:cxn ang="0">
                    <a:pos x="386" y="82"/>
                  </a:cxn>
                </a:cxnLst>
                <a:rect l="0" t="0" r="r" b="b"/>
                <a:pathLst>
                  <a:path w="427" h="278">
                    <a:moveTo>
                      <a:pt x="386" y="82"/>
                    </a:moveTo>
                    <a:lnTo>
                      <a:pt x="366" y="95"/>
                    </a:lnTo>
                    <a:lnTo>
                      <a:pt x="318" y="122"/>
                    </a:lnTo>
                    <a:lnTo>
                      <a:pt x="285" y="130"/>
                    </a:lnTo>
                    <a:lnTo>
                      <a:pt x="244" y="136"/>
                    </a:lnTo>
                    <a:lnTo>
                      <a:pt x="203" y="130"/>
                    </a:lnTo>
                    <a:lnTo>
                      <a:pt x="163" y="109"/>
                    </a:lnTo>
                    <a:lnTo>
                      <a:pt x="95" y="68"/>
                    </a:lnTo>
                    <a:lnTo>
                      <a:pt x="40" y="35"/>
                    </a:lnTo>
                    <a:lnTo>
                      <a:pt x="0" y="0"/>
                    </a:lnTo>
                    <a:lnTo>
                      <a:pt x="13" y="41"/>
                    </a:lnTo>
                    <a:lnTo>
                      <a:pt x="54" y="130"/>
                    </a:lnTo>
                    <a:lnTo>
                      <a:pt x="81" y="184"/>
                    </a:lnTo>
                    <a:lnTo>
                      <a:pt x="122" y="224"/>
                    </a:lnTo>
                    <a:lnTo>
                      <a:pt x="163" y="258"/>
                    </a:lnTo>
                    <a:lnTo>
                      <a:pt x="182" y="272"/>
                    </a:lnTo>
                    <a:lnTo>
                      <a:pt x="210" y="278"/>
                    </a:lnTo>
                    <a:lnTo>
                      <a:pt x="264" y="278"/>
                    </a:lnTo>
                    <a:lnTo>
                      <a:pt x="312" y="264"/>
                    </a:lnTo>
                    <a:lnTo>
                      <a:pt x="359" y="245"/>
                    </a:lnTo>
                    <a:lnTo>
                      <a:pt x="393" y="217"/>
                    </a:lnTo>
                    <a:lnTo>
                      <a:pt x="419" y="190"/>
                    </a:lnTo>
                    <a:lnTo>
                      <a:pt x="427" y="170"/>
                    </a:lnTo>
                    <a:lnTo>
                      <a:pt x="427" y="157"/>
                    </a:lnTo>
                    <a:lnTo>
                      <a:pt x="427" y="136"/>
                    </a:lnTo>
                    <a:lnTo>
                      <a:pt x="419" y="116"/>
                    </a:lnTo>
                    <a:lnTo>
                      <a:pt x="406" y="102"/>
                    </a:lnTo>
                    <a:lnTo>
                      <a:pt x="386" y="82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7" name="Freeform 577"/>
              <p:cNvSpPr>
                <a:spLocks/>
              </p:cNvSpPr>
              <p:nvPr/>
            </p:nvSpPr>
            <p:spPr bwMode="auto">
              <a:xfrm>
                <a:off x="598" y="3901"/>
                <a:ext cx="102" cy="77"/>
              </a:xfrm>
              <a:custGeom>
                <a:avLst/>
                <a:gdLst/>
                <a:ahLst/>
                <a:cxnLst>
                  <a:cxn ang="0">
                    <a:pos x="183" y="0"/>
                  </a:cxn>
                  <a:cxn ang="0">
                    <a:pos x="223" y="87"/>
                  </a:cxn>
                  <a:cxn ang="0">
                    <a:pos x="332" y="271"/>
                  </a:cxn>
                  <a:cxn ang="0">
                    <a:pos x="393" y="379"/>
                  </a:cxn>
                  <a:cxn ang="0">
                    <a:pos x="454" y="468"/>
                  </a:cxn>
                  <a:cxn ang="0">
                    <a:pos x="508" y="542"/>
                  </a:cxn>
                  <a:cxn ang="0">
                    <a:pos x="528" y="563"/>
                  </a:cxn>
                  <a:cxn ang="0">
                    <a:pos x="548" y="576"/>
                  </a:cxn>
                  <a:cxn ang="0">
                    <a:pos x="589" y="590"/>
                  </a:cxn>
                  <a:cxn ang="0">
                    <a:pos x="637" y="602"/>
                  </a:cxn>
                  <a:cxn ang="0">
                    <a:pos x="697" y="602"/>
                  </a:cxn>
                  <a:cxn ang="0">
                    <a:pos x="752" y="602"/>
                  </a:cxn>
                  <a:cxn ang="0">
                    <a:pos x="800" y="590"/>
                  </a:cxn>
                  <a:cxn ang="0">
                    <a:pos x="820" y="583"/>
                  </a:cxn>
                  <a:cxn ang="0">
                    <a:pos x="826" y="576"/>
                  </a:cxn>
                  <a:cxn ang="0">
                    <a:pos x="839" y="563"/>
                  </a:cxn>
                  <a:cxn ang="0">
                    <a:pos x="839" y="549"/>
                  </a:cxn>
                  <a:cxn ang="0">
                    <a:pos x="833" y="528"/>
                  </a:cxn>
                  <a:cxn ang="0">
                    <a:pos x="820" y="508"/>
                  </a:cxn>
                  <a:cxn ang="0">
                    <a:pos x="921" y="528"/>
                  </a:cxn>
                  <a:cxn ang="0">
                    <a:pos x="1002" y="555"/>
                  </a:cxn>
                  <a:cxn ang="0">
                    <a:pos x="1037" y="569"/>
                  </a:cxn>
                  <a:cxn ang="0">
                    <a:pos x="1064" y="583"/>
                  </a:cxn>
                  <a:cxn ang="0">
                    <a:pos x="1105" y="623"/>
                  </a:cxn>
                  <a:cxn ang="0">
                    <a:pos x="1117" y="643"/>
                  </a:cxn>
                  <a:cxn ang="0">
                    <a:pos x="1124" y="670"/>
                  </a:cxn>
                  <a:cxn ang="0">
                    <a:pos x="1117" y="698"/>
                  </a:cxn>
                  <a:cxn ang="0">
                    <a:pos x="1097" y="725"/>
                  </a:cxn>
                  <a:cxn ang="0">
                    <a:pos x="1070" y="752"/>
                  </a:cxn>
                  <a:cxn ang="0">
                    <a:pos x="1023" y="779"/>
                  </a:cxn>
                  <a:cxn ang="0">
                    <a:pos x="955" y="806"/>
                  </a:cxn>
                  <a:cxn ang="0">
                    <a:pos x="867" y="827"/>
                  </a:cxn>
                  <a:cxn ang="0">
                    <a:pos x="779" y="833"/>
                  </a:cxn>
                  <a:cxn ang="0">
                    <a:pos x="684" y="841"/>
                  </a:cxn>
                  <a:cxn ang="0">
                    <a:pos x="522" y="841"/>
                  </a:cxn>
                  <a:cxn ang="0">
                    <a:pos x="441" y="827"/>
                  </a:cxn>
                  <a:cxn ang="0">
                    <a:pos x="413" y="800"/>
                  </a:cxn>
                  <a:cxn ang="0">
                    <a:pos x="359" y="732"/>
                  </a:cxn>
                  <a:cxn ang="0">
                    <a:pos x="210" y="528"/>
                  </a:cxn>
                  <a:cxn ang="0">
                    <a:pos x="128" y="413"/>
                  </a:cxn>
                  <a:cxn ang="0">
                    <a:pos x="68" y="305"/>
                  </a:cxn>
                  <a:cxn ang="0">
                    <a:pos x="20" y="210"/>
                  </a:cxn>
                  <a:cxn ang="0">
                    <a:pos x="6" y="176"/>
                  </a:cxn>
                  <a:cxn ang="0">
                    <a:pos x="0" y="155"/>
                  </a:cxn>
                  <a:cxn ang="0">
                    <a:pos x="14" y="142"/>
                  </a:cxn>
                  <a:cxn ang="0">
                    <a:pos x="41" y="101"/>
                  </a:cxn>
                  <a:cxn ang="0">
                    <a:pos x="95" y="54"/>
                  </a:cxn>
                  <a:cxn ang="0">
                    <a:pos x="136" y="27"/>
                  </a:cxn>
                  <a:cxn ang="0">
                    <a:pos x="183" y="0"/>
                  </a:cxn>
                </a:cxnLst>
                <a:rect l="0" t="0" r="r" b="b"/>
                <a:pathLst>
                  <a:path w="1124" h="841">
                    <a:moveTo>
                      <a:pt x="183" y="0"/>
                    </a:moveTo>
                    <a:lnTo>
                      <a:pt x="223" y="87"/>
                    </a:lnTo>
                    <a:lnTo>
                      <a:pt x="332" y="271"/>
                    </a:lnTo>
                    <a:lnTo>
                      <a:pt x="393" y="379"/>
                    </a:lnTo>
                    <a:lnTo>
                      <a:pt x="454" y="468"/>
                    </a:lnTo>
                    <a:lnTo>
                      <a:pt x="508" y="542"/>
                    </a:lnTo>
                    <a:lnTo>
                      <a:pt x="528" y="563"/>
                    </a:lnTo>
                    <a:lnTo>
                      <a:pt x="548" y="576"/>
                    </a:lnTo>
                    <a:lnTo>
                      <a:pt x="589" y="590"/>
                    </a:lnTo>
                    <a:lnTo>
                      <a:pt x="637" y="602"/>
                    </a:lnTo>
                    <a:lnTo>
                      <a:pt x="697" y="602"/>
                    </a:lnTo>
                    <a:lnTo>
                      <a:pt x="752" y="602"/>
                    </a:lnTo>
                    <a:lnTo>
                      <a:pt x="800" y="590"/>
                    </a:lnTo>
                    <a:lnTo>
                      <a:pt x="820" y="583"/>
                    </a:lnTo>
                    <a:lnTo>
                      <a:pt x="826" y="576"/>
                    </a:lnTo>
                    <a:lnTo>
                      <a:pt x="839" y="563"/>
                    </a:lnTo>
                    <a:lnTo>
                      <a:pt x="839" y="549"/>
                    </a:lnTo>
                    <a:lnTo>
                      <a:pt x="833" y="528"/>
                    </a:lnTo>
                    <a:lnTo>
                      <a:pt x="820" y="508"/>
                    </a:lnTo>
                    <a:lnTo>
                      <a:pt x="921" y="528"/>
                    </a:lnTo>
                    <a:lnTo>
                      <a:pt x="1002" y="555"/>
                    </a:lnTo>
                    <a:lnTo>
                      <a:pt x="1037" y="569"/>
                    </a:lnTo>
                    <a:lnTo>
                      <a:pt x="1064" y="583"/>
                    </a:lnTo>
                    <a:lnTo>
                      <a:pt x="1105" y="623"/>
                    </a:lnTo>
                    <a:lnTo>
                      <a:pt x="1117" y="643"/>
                    </a:lnTo>
                    <a:lnTo>
                      <a:pt x="1124" y="670"/>
                    </a:lnTo>
                    <a:lnTo>
                      <a:pt x="1117" y="698"/>
                    </a:lnTo>
                    <a:lnTo>
                      <a:pt x="1097" y="725"/>
                    </a:lnTo>
                    <a:lnTo>
                      <a:pt x="1070" y="752"/>
                    </a:lnTo>
                    <a:lnTo>
                      <a:pt x="1023" y="779"/>
                    </a:lnTo>
                    <a:lnTo>
                      <a:pt x="955" y="806"/>
                    </a:lnTo>
                    <a:lnTo>
                      <a:pt x="867" y="827"/>
                    </a:lnTo>
                    <a:lnTo>
                      <a:pt x="779" y="833"/>
                    </a:lnTo>
                    <a:lnTo>
                      <a:pt x="684" y="841"/>
                    </a:lnTo>
                    <a:lnTo>
                      <a:pt x="522" y="841"/>
                    </a:lnTo>
                    <a:lnTo>
                      <a:pt x="441" y="827"/>
                    </a:lnTo>
                    <a:lnTo>
                      <a:pt x="413" y="800"/>
                    </a:lnTo>
                    <a:lnTo>
                      <a:pt x="359" y="732"/>
                    </a:lnTo>
                    <a:lnTo>
                      <a:pt x="210" y="528"/>
                    </a:lnTo>
                    <a:lnTo>
                      <a:pt x="128" y="413"/>
                    </a:lnTo>
                    <a:lnTo>
                      <a:pt x="68" y="305"/>
                    </a:lnTo>
                    <a:lnTo>
                      <a:pt x="20" y="210"/>
                    </a:lnTo>
                    <a:lnTo>
                      <a:pt x="6" y="176"/>
                    </a:lnTo>
                    <a:lnTo>
                      <a:pt x="0" y="155"/>
                    </a:lnTo>
                    <a:lnTo>
                      <a:pt x="14" y="142"/>
                    </a:lnTo>
                    <a:lnTo>
                      <a:pt x="41" y="101"/>
                    </a:lnTo>
                    <a:lnTo>
                      <a:pt x="95" y="54"/>
                    </a:lnTo>
                    <a:lnTo>
                      <a:pt x="136" y="27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8" name="Freeform 578"/>
              <p:cNvSpPr>
                <a:spLocks/>
              </p:cNvSpPr>
              <p:nvPr/>
            </p:nvSpPr>
            <p:spPr bwMode="auto">
              <a:xfrm>
                <a:off x="590" y="3679"/>
                <a:ext cx="151" cy="269"/>
              </a:xfrm>
              <a:custGeom>
                <a:avLst/>
                <a:gdLst/>
                <a:ahLst/>
                <a:cxnLst>
                  <a:cxn ang="0">
                    <a:pos x="352" y="542"/>
                  </a:cxn>
                  <a:cxn ang="0">
                    <a:pos x="366" y="698"/>
                  </a:cxn>
                  <a:cxn ang="0">
                    <a:pos x="413" y="902"/>
                  </a:cxn>
                  <a:cxn ang="0">
                    <a:pos x="461" y="1003"/>
                  </a:cxn>
                  <a:cxn ang="0">
                    <a:pos x="529" y="1105"/>
                  </a:cxn>
                  <a:cxn ang="0">
                    <a:pos x="589" y="1200"/>
                  </a:cxn>
                  <a:cxn ang="0">
                    <a:pos x="623" y="1289"/>
                  </a:cxn>
                  <a:cxn ang="0">
                    <a:pos x="630" y="1369"/>
                  </a:cxn>
                  <a:cxn ang="0">
                    <a:pos x="623" y="1444"/>
                  </a:cxn>
                  <a:cxn ang="0">
                    <a:pos x="569" y="1567"/>
                  </a:cxn>
                  <a:cxn ang="0">
                    <a:pos x="434" y="1817"/>
                  </a:cxn>
                  <a:cxn ang="0">
                    <a:pos x="115" y="2333"/>
                  </a:cxn>
                  <a:cxn ang="0">
                    <a:pos x="20" y="2461"/>
                  </a:cxn>
                  <a:cxn ang="0">
                    <a:pos x="0" y="2502"/>
                  </a:cxn>
                  <a:cxn ang="0">
                    <a:pos x="34" y="2549"/>
                  </a:cxn>
                  <a:cxn ang="0">
                    <a:pos x="102" y="2590"/>
                  </a:cxn>
                  <a:cxn ang="0">
                    <a:pos x="203" y="2617"/>
                  </a:cxn>
                  <a:cxn ang="0">
                    <a:pos x="264" y="2638"/>
                  </a:cxn>
                  <a:cxn ang="0">
                    <a:pos x="521" y="2813"/>
                  </a:cxn>
                  <a:cxn ang="0">
                    <a:pos x="711" y="2929"/>
                  </a:cxn>
                  <a:cxn ang="0">
                    <a:pos x="799" y="2963"/>
                  </a:cxn>
                  <a:cxn ang="0">
                    <a:pos x="880" y="2963"/>
                  </a:cxn>
                  <a:cxn ang="0">
                    <a:pos x="1003" y="2922"/>
                  </a:cxn>
                  <a:cxn ang="0">
                    <a:pos x="1063" y="2881"/>
                  </a:cxn>
                  <a:cxn ang="0">
                    <a:pos x="1063" y="2827"/>
                  </a:cxn>
                  <a:cxn ang="0">
                    <a:pos x="1003" y="2760"/>
                  </a:cxn>
                  <a:cxn ang="0">
                    <a:pos x="975" y="2719"/>
                  </a:cxn>
                  <a:cxn ang="0">
                    <a:pos x="968" y="2692"/>
                  </a:cxn>
                  <a:cxn ang="0">
                    <a:pos x="989" y="2671"/>
                  </a:cxn>
                  <a:cxn ang="0">
                    <a:pos x="1090" y="2630"/>
                  </a:cxn>
                  <a:cxn ang="0">
                    <a:pos x="1125" y="2603"/>
                  </a:cxn>
                  <a:cxn ang="0">
                    <a:pos x="1152" y="2549"/>
                  </a:cxn>
                  <a:cxn ang="0">
                    <a:pos x="1294" y="2312"/>
                  </a:cxn>
                  <a:cxn ang="0">
                    <a:pos x="1470" y="2055"/>
                  </a:cxn>
                  <a:cxn ang="0">
                    <a:pos x="1517" y="1993"/>
                  </a:cxn>
                  <a:cxn ang="0">
                    <a:pos x="1544" y="1899"/>
                  </a:cxn>
                  <a:cxn ang="0">
                    <a:pos x="1572" y="1668"/>
                  </a:cxn>
                  <a:cxn ang="0">
                    <a:pos x="1619" y="1011"/>
                  </a:cxn>
                  <a:cxn ang="0">
                    <a:pos x="1659" y="82"/>
                  </a:cxn>
                  <a:cxn ang="0">
                    <a:pos x="1483" y="41"/>
                  </a:cxn>
                  <a:cxn ang="0">
                    <a:pos x="1300" y="14"/>
                  </a:cxn>
                  <a:cxn ang="0">
                    <a:pos x="1077" y="0"/>
                  </a:cxn>
                  <a:cxn ang="0">
                    <a:pos x="853" y="27"/>
                  </a:cxn>
                  <a:cxn ang="0">
                    <a:pos x="690" y="82"/>
                  </a:cxn>
                  <a:cxn ang="0">
                    <a:pos x="589" y="136"/>
                  </a:cxn>
                  <a:cxn ang="0">
                    <a:pos x="508" y="210"/>
                  </a:cxn>
                  <a:cxn ang="0">
                    <a:pos x="434" y="298"/>
                  </a:cxn>
                  <a:cxn ang="0">
                    <a:pos x="379" y="414"/>
                  </a:cxn>
                </a:cxnLst>
                <a:rect l="0" t="0" r="r" b="b"/>
                <a:pathLst>
                  <a:path w="1659" h="2963">
                    <a:moveTo>
                      <a:pt x="358" y="481"/>
                    </a:moveTo>
                    <a:lnTo>
                      <a:pt x="352" y="542"/>
                    </a:lnTo>
                    <a:lnTo>
                      <a:pt x="352" y="610"/>
                    </a:lnTo>
                    <a:lnTo>
                      <a:pt x="366" y="698"/>
                    </a:lnTo>
                    <a:lnTo>
                      <a:pt x="379" y="793"/>
                    </a:lnTo>
                    <a:lnTo>
                      <a:pt x="413" y="902"/>
                    </a:lnTo>
                    <a:lnTo>
                      <a:pt x="434" y="949"/>
                    </a:lnTo>
                    <a:lnTo>
                      <a:pt x="461" y="1003"/>
                    </a:lnTo>
                    <a:lnTo>
                      <a:pt x="488" y="1058"/>
                    </a:lnTo>
                    <a:lnTo>
                      <a:pt x="529" y="1105"/>
                    </a:lnTo>
                    <a:lnTo>
                      <a:pt x="562" y="1153"/>
                    </a:lnTo>
                    <a:lnTo>
                      <a:pt x="589" y="1200"/>
                    </a:lnTo>
                    <a:lnTo>
                      <a:pt x="610" y="1248"/>
                    </a:lnTo>
                    <a:lnTo>
                      <a:pt x="623" y="1289"/>
                    </a:lnTo>
                    <a:lnTo>
                      <a:pt x="630" y="1329"/>
                    </a:lnTo>
                    <a:lnTo>
                      <a:pt x="630" y="1369"/>
                    </a:lnTo>
                    <a:lnTo>
                      <a:pt x="630" y="1404"/>
                    </a:lnTo>
                    <a:lnTo>
                      <a:pt x="623" y="1444"/>
                    </a:lnTo>
                    <a:lnTo>
                      <a:pt x="596" y="1505"/>
                    </a:lnTo>
                    <a:lnTo>
                      <a:pt x="569" y="1567"/>
                    </a:lnTo>
                    <a:lnTo>
                      <a:pt x="521" y="1654"/>
                    </a:lnTo>
                    <a:lnTo>
                      <a:pt x="434" y="1817"/>
                    </a:lnTo>
                    <a:lnTo>
                      <a:pt x="278" y="2082"/>
                    </a:lnTo>
                    <a:lnTo>
                      <a:pt x="115" y="2333"/>
                    </a:lnTo>
                    <a:lnTo>
                      <a:pt x="55" y="2420"/>
                    </a:lnTo>
                    <a:lnTo>
                      <a:pt x="20" y="2461"/>
                    </a:lnTo>
                    <a:lnTo>
                      <a:pt x="0" y="2481"/>
                    </a:lnTo>
                    <a:lnTo>
                      <a:pt x="0" y="2502"/>
                    </a:lnTo>
                    <a:lnTo>
                      <a:pt x="7" y="2522"/>
                    </a:lnTo>
                    <a:lnTo>
                      <a:pt x="34" y="2549"/>
                    </a:lnTo>
                    <a:lnTo>
                      <a:pt x="61" y="2570"/>
                    </a:lnTo>
                    <a:lnTo>
                      <a:pt x="102" y="2590"/>
                    </a:lnTo>
                    <a:lnTo>
                      <a:pt x="149" y="2603"/>
                    </a:lnTo>
                    <a:lnTo>
                      <a:pt x="203" y="2617"/>
                    </a:lnTo>
                    <a:lnTo>
                      <a:pt x="230" y="2624"/>
                    </a:lnTo>
                    <a:lnTo>
                      <a:pt x="264" y="2638"/>
                    </a:lnTo>
                    <a:lnTo>
                      <a:pt x="345" y="2685"/>
                    </a:lnTo>
                    <a:lnTo>
                      <a:pt x="521" y="2813"/>
                    </a:lnTo>
                    <a:lnTo>
                      <a:pt x="616" y="2875"/>
                    </a:lnTo>
                    <a:lnTo>
                      <a:pt x="711" y="2929"/>
                    </a:lnTo>
                    <a:lnTo>
                      <a:pt x="752" y="2949"/>
                    </a:lnTo>
                    <a:lnTo>
                      <a:pt x="799" y="2963"/>
                    </a:lnTo>
                    <a:lnTo>
                      <a:pt x="840" y="2963"/>
                    </a:lnTo>
                    <a:lnTo>
                      <a:pt x="880" y="2963"/>
                    </a:lnTo>
                    <a:lnTo>
                      <a:pt x="948" y="2943"/>
                    </a:lnTo>
                    <a:lnTo>
                      <a:pt x="1003" y="2922"/>
                    </a:lnTo>
                    <a:lnTo>
                      <a:pt x="1043" y="2902"/>
                    </a:lnTo>
                    <a:lnTo>
                      <a:pt x="1063" y="2881"/>
                    </a:lnTo>
                    <a:lnTo>
                      <a:pt x="1070" y="2854"/>
                    </a:lnTo>
                    <a:lnTo>
                      <a:pt x="1063" y="2827"/>
                    </a:lnTo>
                    <a:lnTo>
                      <a:pt x="1036" y="2793"/>
                    </a:lnTo>
                    <a:lnTo>
                      <a:pt x="1003" y="2760"/>
                    </a:lnTo>
                    <a:lnTo>
                      <a:pt x="982" y="2739"/>
                    </a:lnTo>
                    <a:lnTo>
                      <a:pt x="975" y="2719"/>
                    </a:lnTo>
                    <a:lnTo>
                      <a:pt x="968" y="2706"/>
                    </a:lnTo>
                    <a:lnTo>
                      <a:pt x="968" y="2692"/>
                    </a:lnTo>
                    <a:lnTo>
                      <a:pt x="975" y="2685"/>
                    </a:lnTo>
                    <a:lnTo>
                      <a:pt x="989" y="2671"/>
                    </a:lnTo>
                    <a:lnTo>
                      <a:pt x="1016" y="2658"/>
                    </a:lnTo>
                    <a:lnTo>
                      <a:pt x="1090" y="2630"/>
                    </a:lnTo>
                    <a:lnTo>
                      <a:pt x="1117" y="2611"/>
                    </a:lnTo>
                    <a:lnTo>
                      <a:pt x="1125" y="2603"/>
                    </a:lnTo>
                    <a:lnTo>
                      <a:pt x="1131" y="2590"/>
                    </a:lnTo>
                    <a:lnTo>
                      <a:pt x="1152" y="2549"/>
                    </a:lnTo>
                    <a:lnTo>
                      <a:pt x="1185" y="2488"/>
                    </a:lnTo>
                    <a:lnTo>
                      <a:pt x="1294" y="2312"/>
                    </a:lnTo>
                    <a:lnTo>
                      <a:pt x="1416" y="2129"/>
                    </a:lnTo>
                    <a:lnTo>
                      <a:pt x="1470" y="2055"/>
                    </a:lnTo>
                    <a:lnTo>
                      <a:pt x="1510" y="2007"/>
                    </a:lnTo>
                    <a:lnTo>
                      <a:pt x="1517" y="1993"/>
                    </a:lnTo>
                    <a:lnTo>
                      <a:pt x="1524" y="1973"/>
                    </a:lnTo>
                    <a:lnTo>
                      <a:pt x="1544" y="1899"/>
                    </a:lnTo>
                    <a:lnTo>
                      <a:pt x="1558" y="1796"/>
                    </a:lnTo>
                    <a:lnTo>
                      <a:pt x="1572" y="1668"/>
                    </a:lnTo>
                    <a:lnTo>
                      <a:pt x="1599" y="1356"/>
                    </a:lnTo>
                    <a:lnTo>
                      <a:pt x="1619" y="1011"/>
                    </a:lnTo>
                    <a:lnTo>
                      <a:pt x="1653" y="366"/>
                    </a:lnTo>
                    <a:lnTo>
                      <a:pt x="1659" y="82"/>
                    </a:lnTo>
                    <a:lnTo>
                      <a:pt x="1612" y="68"/>
                    </a:lnTo>
                    <a:lnTo>
                      <a:pt x="1483" y="41"/>
                    </a:lnTo>
                    <a:lnTo>
                      <a:pt x="1395" y="20"/>
                    </a:lnTo>
                    <a:lnTo>
                      <a:pt x="1300" y="14"/>
                    </a:lnTo>
                    <a:lnTo>
                      <a:pt x="1193" y="6"/>
                    </a:lnTo>
                    <a:lnTo>
                      <a:pt x="1077" y="0"/>
                    </a:lnTo>
                    <a:lnTo>
                      <a:pt x="968" y="14"/>
                    </a:lnTo>
                    <a:lnTo>
                      <a:pt x="853" y="27"/>
                    </a:lnTo>
                    <a:lnTo>
                      <a:pt x="745" y="61"/>
                    </a:lnTo>
                    <a:lnTo>
                      <a:pt x="690" y="82"/>
                    </a:lnTo>
                    <a:lnTo>
                      <a:pt x="643" y="109"/>
                    </a:lnTo>
                    <a:lnTo>
                      <a:pt x="589" y="136"/>
                    </a:lnTo>
                    <a:lnTo>
                      <a:pt x="548" y="169"/>
                    </a:lnTo>
                    <a:lnTo>
                      <a:pt x="508" y="210"/>
                    </a:lnTo>
                    <a:lnTo>
                      <a:pt x="467" y="251"/>
                    </a:lnTo>
                    <a:lnTo>
                      <a:pt x="434" y="298"/>
                    </a:lnTo>
                    <a:lnTo>
                      <a:pt x="399" y="352"/>
                    </a:lnTo>
                    <a:lnTo>
                      <a:pt x="379" y="414"/>
                    </a:lnTo>
                    <a:lnTo>
                      <a:pt x="358" y="481"/>
                    </a:lnTo>
                    <a:close/>
                  </a:path>
                </a:pathLst>
              </a:custGeom>
              <a:solidFill>
                <a:srgbClr val="0071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9" name="Freeform 579"/>
              <p:cNvSpPr>
                <a:spLocks/>
              </p:cNvSpPr>
              <p:nvPr/>
            </p:nvSpPr>
            <p:spPr bwMode="auto">
              <a:xfrm>
                <a:off x="602" y="3697"/>
                <a:ext cx="139" cy="251"/>
              </a:xfrm>
              <a:custGeom>
                <a:avLst/>
                <a:gdLst/>
                <a:ahLst/>
                <a:cxnLst>
                  <a:cxn ang="0">
                    <a:pos x="365" y="753"/>
                  </a:cxn>
                  <a:cxn ang="0">
                    <a:pos x="602" y="835"/>
                  </a:cxn>
                  <a:cxn ang="0">
                    <a:pos x="751" y="875"/>
                  </a:cxn>
                  <a:cxn ang="0">
                    <a:pos x="792" y="868"/>
                  </a:cxn>
                  <a:cxn ang="0">
                    <a:pos x="833" y="875"/>
                  </a:cxn>
                  <a:cxn ang="0">
                    <a:pos x="934" y="936"/>
                  </a:cxn>
                  <a:cxn ang="0">
                    <a:pos x="1036" y="1058"/>
                  </a:cxn>
                  <a:cxn ang="0">
                    <a:pos x="1097" y="1193"/>
                  </a:cxn>
                  <a:cxn ang="0">
                    <a:pos x="1103" y="1261"/>
                  </a:cxn>
                  <a:cxn ang="0">
                    <a:pos x="1070" y="1485"/>
                  </a:cxn>
                  <a:cxn ang="0">
                    <a:pos x="1002" y="1811"/>
                  </a:cxn>
                  <a:cxn ang="0">
                    <a:pos x="928" y="2034"/>
                  </a:cxn>
                  <a:cxn ang="0">
                    <a:pos x="880" y="2143"/>
                  </a:cxn>
                  <a:cxn ang="0">
                    <a:pos x="833" y="2190"/>
                  </a:cxn>
                  <a:cxn ang="0">
                    <a:pos x="806" y="2190"/>
                  </a:cxn>
                  <a:cxn ang="0">
                    <a:pos x="643" y="2136"/>
                  </a:cxn>
                  <a:cxn ang="0">
                    <a:pos x="419" y="2089"/>
                  </a:cxn>
                  <a:cxn ang="0">
                    <a:pos x="284" y="2082"/>
                  </a:cxn>
                  <a:cxn ang="0">
                    <a:pos x="237" y="2102"/>
                  </a:cxn>
                  <a:cxn ang="0">
                    <a:pos x="237" y="2149"/>
                  </a:cxn>
                  <a:cxn ang="0">
                    <a:pos x="324" y="2258"/>
                  </a:cxn>
                  <a:cxn ang="0">
                    <a:pos x="487" y="2394"/>
                  </a:cxn>
                  <a:cxn ang="0">
                    <a:pos x="623" y="2495"/>
                  </a:cxn>
                  <a:cxn ang="0">
                    <a:pos x="656" y="2530"/>
                  </a:cxn>
                  <a:cxn ang="0">
                    <a:pos x="602" y="2536"/>
                  </a:cxn>
                  <a:cxn ang="0">
                    <a:pos x="514" y="2509"/>
                  </a:cxn>
                  <a:cxn ang="0">
                    <a:pos x="216" y="2340"/>
                  </a:cxn>
                  <a:cxn ang="0">
                    <a:pos x="87" y="2278"/>
                  </a:cxn>
                  <a:cxn ang="0">
                    <a:pos x="33" y="2258"/>
                  </a:cxn>
                  <a:cxn ang="0">
                    <a:pos x="0" y="2285"/>
                  </a:cxn>
                  <a:cxn ang="0">
                    <a:pos x="6" y="2332"/>
                  </a:cxn>
                  <a:cxn ang="0">
                    <a:pos x="60" y="2408"/>
                  </a:cxn>
                  <a:cxn ang="0">
                    <a:pos x="101" y="2421"/>
                  </a:cxn>
                  <a:cxn ang="0">
                    <a:pos x="216" y="2482"/>
                  </a:cxn>
                  <a:cxn ang="0">
                    <a:pos x="487" y="2672"/>
                  </a:cxn>
                  <a:cxn ang="0">
                    <a:pos x="623" y="2746"/>
                  </a:cxn>
                  <a:cxn ang="0">
                    <a:pos x="711" y="2760"/>
                  </a:cxn>
                  <a:cxn ang="0">
                    <a:pos x="819" y="2740"/>
                  </a:cxn>
                  <a:cxn ang="0">
                    <a:pos x="914" y="2699"/>
                  </a:cxn>
                  <a:cxn ang="0">
                    <a:pos x="941" y="2651"/>
                  </a:cxn>
                  <a:cxn ang="0">
                    <a:pos x="907" y="2590"/>
                  </a:cxn>
                  <a:cxn ang="0">
                    <a:pos x="853" y="2536"/>
                  </a:cxn>
                  <a:cxn ang="0">
                    <a:pos x="839" y="2503"/>
                  </a:cxn>
                  <a:cxn ang="0">
                    <a:pos x="846" y="2482"/>
                  </a:cxn>
                  <a:cxn ang="0">
                    <a:pos x="887" y="2455"/>
                  </a:cxn>
                  <a:cxn ang="0">
                    <a:pos x="988" y="2408"/>
                  </a:cxn>
                  <a:cxn ang="0">
                    <a:pos x="1002" y="2387"/>
                  </a:cxn>
                  <a:cxn ang="0">
                    <a:pos x="1056" y="2285"/>
                  </a:cxn>
                  <a:cxn ang="0">
                    <a:pos x="1287" y="1926"/>
                  </a:cxn>
                  <a:cxn ang="0">
                    <a:pos x="1381" y="1804"/>
                  </a:cxn>
                  <a:cxn ang="0">
                    <a:pos x="1408" y="1722"/>
                  </a:cxn>
                  <a:cxn ang="0">
                    <a:pos x="1456" y="1316"/>
                  </a:cxn>
                  <a:cxn ang="0">
                    <a:pos x="1510" y="448"/>
                  </a:cxn>
                  <a:cxn ang="0">
                    <a:pos x="1334" y="54"/>
                  </a:cxn>
                  <a:cxn ang="0">
                    <a:pos x="914" y="197"/>
                  </a:cxn>
                  <a:cxn ang="0">
                    <a:pos x="711" y="285"/>
                  </a:cxn>
                  <a:cxn ang="0">
                    <a:pos x="542" y="380"/>
                  </a:cxn>
                  <a:cxn ang="0">
                    <a:pos x="400" y="489"/>
                  </a:cxn>
                  <a:cxn ang="0">
                    <a:pos x="318" y="604"/>
                  </a:cxn>
                  <a:cxn ang="0">
                    <a:pos x="297" y="664"/>
                  </a:cxn>
                  <a:cxn ang="0">
                    <a:pos x="297" y="726"/>
                  </a:cxn>
                </a:cxnLst>
                <a:rect l="0" t="0" r="r" b="b"/>
                <a:pathLst>
                  <a:path w="1530" h="2760">
                    <a:moveTo>
                      <a:pt x="297" y="726"/>
                    </a:moveTo>
                    <a:lnTo>
                      <a:pt x="365" y="753"/>
                    </a:lnTo>
                    <a:lnTo>
                      <a:pt x="514" y="808"/>
                    </a:lnTo>
                    <a:lnTo>
                      <a:pt x="602" y="835"/>
                    </a:lnTo>
                    <a:lnTo>
                      <a:pt x="684" y="861"/>
                    </a:lnTo>
                    <a:lnTo>
                      <a:pt x="751" y="875"/>
                    </a:lnTo>
                    <a:lnTo>
                      <a:pt x="772" y="875"/>
                    </a:lnTo>
                    <a:lnTo>
                      <a:pt x="792" y="868"/>
                    </a:lnTo>
                    <a:lnTo>
                      <a:pt x="812" y="868"/>
                    </a:lnTo>
                    <a:lnTo>
                      <a:pt x="833" y="875"/>
                    </a:lnTo>
                    <a:lnTo>
                      <a:pt x="880" y="895"/>
                    </a:lnTo>
                    <a:lnTo>
                      <a:pt x="934" y="936"/>
                    </a:lnTo>
                    <a:lnTo>
                      <a:pt x="988" y="991"/>
                    </a:lnTo>
                    <a:lnTo>
                      <a:pt x="1036" y="1058"/>
                    </a:lnTo>
                    <a:lnTo>
                      <a:pt x="1070" y="1126"/>
                    </a:lnTo>
                    <a:lnTo>
                      <a:pt x="1097" y="1193"/>
                    </a:lnTo>
                    <a:lnTo>
                      <a:pt x="1103" y="1228"/>
                    </a:lnTo>
                    <a:lnTo>
                      <a:pt x="1103" y="1261"/>
                    </a:lnTo>
                    <a:lnTo>
                      <a:pt x="1097" y="1356"/>
                    </a:lnTo>
                    <a:lnTo>
                      <a:pt x="1070" y="1485"/>
                    </a:lnTo>
                    <a:lnTo>
                      <a:pt x="1036" y="1648"/>
                    </a:lnTo>
                    <a:lnTo>
                      <a:pt x="1002" y="1811"/>
                    </a:lnTo>
                    <a:lnTo>
                      <a:pt x="955" y="1967"/>
                    </a:lnTo>
                    <a:lnTo>
                      <a:pt x="928" y="2034"/>
                    </a:lnTo>
                    <a:lnTo>
                      <a:pt x="907" y="2095"/>
                    </a:lnTo>
                    <a:lnTo>
                      <a:pt x="880" y="2143"/>
                    </a:lnTo>
                    <a:lnTo>
                      <a:pt x="853" y="2170"/>
                    </a:lnTo>
                    <a:lnTo>
                      <a:pt x="833" y="2190"/>
                    </a:lnTo>
                    <a:lnTo>
                      <a:pt x="819" y="2190"/>
                    </a:lnTo>
                    <a:lnTo>
                      <a:pt x="806" y="2190"/>
                    </a:lnTo>
                    <a:lnTo>
                      <a:pt x="738" y="2163"/>
                    </a:lnTo>
                    <a:lnTo>
                      <a:pt x="643" y="2136"/>
                    </a:lnTo>
                    <a:lnTo>
                      <a:pt x="528" y="2109"/>
                    </a:lnTo>
                    <a:lnTo>
                      <a:pt x="419" y="2089"/>
                    </a:lnTo>
                    <a:lnTo>
                      <a:pt x="324" y="2075"/>
                    </a:lnTo>
                    <a:lnTo>
                      <a:pt x="284" y="2082"/>
                    </a:lnTo>
                    <a:lnTo>
                      <a:pt x="257" y="2089"/>
                    </a:lnTo>
                    <a:lnTo>
                      <a:pt x="237" y="2102"/>
                    </a:lnTo>
                    <a:lnTo>
                      <a:pt x="229" y="2122"/>
                    </a:lnTo>
                    <a:lnTo>
                      <a:pt x="237" y="2149"/>
                    </a:lnTo>
                    <a:lnTo>
                      <a:pt x="257" y="2184"/>
                    </a:lnTo>
                    <a:lnTo>
                      <a:pt x="324" y="2258"/>
                    </a:lnTo>
                    <a:lnTo>
                      <a:pt x="406" y="2332"/>
                    </a:lnTo>
                    <a:lnTo>
                      <a:pt x="487" y="2394"/>
                    </a:lnTo>
                    <a:lnTo>
                      <a:pt x="561" y="2448"/>
                    </a:lnTo>
                    <a:lnTo>
                      <a:pt x="623" y="2495"/>
                    </a:lnTo>
                    <a:lnTo>
                      <a:pt x="650" y="2523"/>
                    </a:lnTo>
                    <a:lnTo>
                      <a:pt x="656" y="2530"/>
                    </a:lnTo>
                    <a:lnTo>
                      <a:pt x="650" y="2536"/>
                    </a:lnTo>
                    <a:lnTo>
                      <a:pt x="602" y="2536"/>
                    </a:lnTo>
                    <a:lnTo>
                      <a:pt x="561" y="2523"/>
                    </a:lnTo>
                    <a:lnTo>
                      <a:pt x="514" y="2509"/>
                    </a:lnTo>
                    <a:lnTo>
                      <a:pt x="419" y="2462"/>
                    </a:lnTo>
                    <a:lnTo>
                      <a:pt x="216" y="2340"/>
                    </a:lnTo>
                    <a:lnTo>
                      <a:pt x="128" y="2292"/>
                    </a:lnTo>
                    <a:lnTo>
                      <a:pt x="87" y="2278"/>
                    </a:lnTo>
                    <a:lnTo>
                      <a:pt x="54" y="2265"/>
                    </a:lnTo>
                    <a:lnTo>
                      <a:pt x="33" y="2258"/>
                    </a:lnTo>
                    <a:lnTo>
                      <a:pt x="13" y="2265"/>
                    </a:lnTo>
                    <a:lnTo>
                      <a:pt x="0" y="2285"/>
                    </a:lnTo>
                    <a:lnTo>
                      <a:pt x="0" y="2312"/>
                    </a:lnTo>
                    <a:lnTo>
                      <a:pt x="6" y="2332"/>
                    </a:lnTo>
                    <a:lnTo>
                      <a:pt x="20" y="2353"/>
                    </a:lnTo>
                    <a:lnTo>
                      <a:pt x="60" y="2408"/>
                    </a:lnTo>
                    <a:lnTo>
                      <a:pt x="74" y="2414"/>
                    </a:lnTo>
                    <a:lnTo>
                      <a:pt x="101" y="2421"/>
                    </a:lnTo>
                    <a:lnTo>
                      <a:pt x="135" y="2435"/>
                    </a:lnTo>
                    <a:lnTo>
                      <a:pt x="216" y="2482"/>
                    </a:lnTo>
                    <a:lnTo>
                      <a:pt x="392" y="2610"/>
                    </a:lnTo>
                    <a:lnTo>
                      <a:pt x="487" y="2672"/>
                    </a:lnTo>
                    <a:lnTo>
                      <a:pt x="582" y="2726"/>
                    </a:lnTo>
                    <a:lnTo>
                      <a:pt x="623" y="2746"/>
                    </a:lnTo>
                    <a:lnTo>
                      <a:pt x="670" y="2760"/>
                    </a:lnTo>
                    <a:lnTo>
                      <a:pt x="711" y="2760"/>
                    </a:lnTo>
                    <a:lnTo>
                      <a:pt x="751" y="2760"/>
                    </a:lnTo>
                    <a:lnTo>
                      <a:pt x="819" y="2740"/>
                    </a:lnTo>
                    <a:lnTo>
                      <a:pt x="874" y="2719"/>
                    </a:lnTo>
                    <a:lnTo>
                      <a:pt x="914" y="2699"/>
                    </a:lnTo>
                    <a:lnTo>
                      <a:pt x="934" y="2678"/>
                    </a:lnTo>
                    <a:lnTo>
                      <a:pt x="941" y="2651"/>
                    </a:lnTo>
                    <a:lnTo>
                      <a:pt x="934" y="2624"/>
                    </a:lnTo>
                    <a:lnTo>
                      <a:pt x="907" y="2590"/>
                    </a:lnTo>
                    <a:lnTo>
                      <a:pt x="874" y="2557"/>
                    </a:lnTo>
                    <a:lnTo>
                      <a:pt x="853" y="2536"/>
                    </a:lnTo>
                    <a:lnTo>
                      <a:pt x="846" y="2516"/>
                    </a:lnTo>
                    <a:lnTo>
                      <a:pt x="839" y="2503"/>
                    </a:lnTo>
                    <a:lnTo>
                      <a:pt x="839" y="2489"/>
                    </a:lnTo>
                    <a:lnTo>
                      <a:pt x="846" y="2482"/>
                    </a:lnTo>
                    <a:lnTo>
                      <a:pt x="860" y="2468"/>
                    </a:lnTo>
                    <a:lnTo>
                      <a:pt x="887" y="2455"/>
                    </a:lnTo>
                    <a:lnTo>
                      <a:pt x="961" y="2427"/>
                    </a:lnTo>
                    <a:lnTo>
                      <a:pt x="988" y="2408"/>
                    </a:lnTo>
                    <a:lnTo>
                      <a:pt x="996" y="2400"/>
                    </a:lnTo>
                    <a:lnTo>
                      <a:pt x="1002" y="2387"/>
                    </a:lnTo>
                    <a:lnTo>
                      <a:pt x="1023" y="2346"/>
                    </a:lnTo>
                    <a:lnTo>
                      <a:pt x="1056" y="2285"/>
                    </a:lnTo>
                    <a:lnTo>
                      <a:pt x="1165" y="2109"/>
                    </a:lnTo>
                    <a:lnTo>
                      <a:pt x="1287" y="1926"/>
                    </a:lnTo>
                    <a:lnTo>
                      <a:pt x="1341" y="1852"/>
                    </a:lnTo>
                    <a:lnTo>
                      <a:pt x="1381" y="1804"/>
                    </a:lnTo>
                    <a:lnTo>
                      <a:pt x="1395" y="1776"/>
                    </a:lnTo>
                    <a:lnTo>
                      <a:pt x="1408" y="1722"/>
                    </a:lnTo>
                    <a:lnTo>
                      <a:pt x="1435" y="1553"/>
                    </a:lnTo>
                    <a:lnTo>
                      <a:pt x="1456" y="1316"/>
                    </a:lnTo>
                    <a:lnTo>
                      <a:pt x="1476" y="1031"/>
                    </a:lnTo>
                    <a:lnTo>
                      <a:pt x="1510" y="448"/>
                    </a:lnTo>
                    <a:lnTo>
                      <a:pt x="1530" y="0"/>
                    </a:lnTo>
                    <a:lnTo>
                      <a:pt x="1334" y="54"/>
                    </a:lnTo>
                    <a:lnTo>
                      <a:pt x="1124" y="122"/>
                    </a:lnTo>
                    <a:lnTo>
                      <a:pt x="914" y="197"/>
                    </a:lnTo>
                    <a:lnTo>
                      <a:pt x="812" y="238"/>
                    </a:lnTo>
                    <a:lnTo>
                      <a:pt x="711" y="285"/>
                    </a:lnTo>
                    <a:lnTo>
                      <a:pt x="623" y="332"/>
                    </a:lnTo>
                    <a:lnTo>
                      <a:pt x="542" y="380"/>
                    </a:lnTo>
                    <a:lnTo>
                      <a:pt x="467" y="435"/>
                    </a:lnTo>
                    <a:lnTo>
                      <a:pt x="400" y="489"/>
                    </a:lnTo>
                    <a:lnTo>
                      <a:pt x="352" y="543"/>
                    </a:lnTo>
                    <a:lnTo>
                      <a:pt x="318" y="604"/>
                    </a:lnTo>
                    <a:lnTo>
                      <a:pt x="305" y="631"/>
                    </a:lnTo>
                    <a:lnTo>
                      <a:pt x="297" y="664"/>
                    </a:lnTo>
                    <a:lnTo>
                      <a:pt x="297" y="692"/>
                    </a:lnTo>
                    <a:lnTo>
                      <a:pt x="297" y="726"/>
                    </a:lnTo>
                    <a:close/>
                  </a:path>
                </a:pathLst>
              </a:custGeom>
              <a:solidFill>
                <a:srgbClr val="005C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0" name="Freeform 580"/>
              <p:cNvSpPr>
                <a:spLocks/>
              </p:cNvSpPr>
              <p:nvPr/>
            </p:nvSpPr>
            <p:spPr bwMode="auto">
              <a:xfrm>
                <a:off x="708" y="3997"/>
                <a:ext cx="133" cy="40"/>
              </a:xfrm>
              <a:custGeom>
                <a:avLst/>
                <a:gdLst/>
                <a:ahLst/>
                <a:cxnLst>
                  <a:cxn ang="0">
                    <a:pos x="1449" y="162"/>
                  </a:cxn>
                  <a:cxn ang="0">
                    <a:pos x="1463" y="230"/>
                  </a:cxn>
                  <a:cxn ang="0">
                    <a:pos x="1463" y="284"/>
                  </a:cxn>
                  <a:cxn ang="0">
                    <a:pos x="1456" y="305"/>
                  </a:cxn>
                  <a:cxn ang="0">
                    <a:pos x="1449" y="325"/>
                  </a:cxn>
                  <a:cxn ang="0">
                    <a:pos x="1422" y="352"/>
                  </a:cxn>
                  <a:cxn ang="0">
                    <a:pos x="1395" y="373"/>
                  </a:cxn>
                  <a:cxn ang="0">
                    <a:pos x="1328" y="406"/>
                  </a:cxn>
                  <a:cxn ang="0">
                    <a:pos x="1253" y="426"/>
                  </a:cxn>
                  <a:cxn ang="0">
                    <a:pos x="1171" y="440"/>
                  </a:cxn>
                  <a:cxn ang="0">
                    <a:pos x="1090" y="440"/>
                  </a:cxn>
                  <a:cxn ang="0">
                    <a:pos x="996" y="433"/>
                  </a:cxn>
                  <a:cxn ang="0">
                    <a:pos x="907" y="426"/>
                  </a:cxn>
                  <a:cxn ang="0">
                    <a:pos x="812" y="406"/>
                  </a:cxn>
                  <a:cxn ang="0">
                    <a:pos x="589" y="352"/>
                  </a:cxn>
                  <a:cxn ang="0">
                    <a:pos x="338" y="284"/>
                  </a:cxn>
                  <a:cxn ang="0">
                    <a:pos x="136" y="223"/>
                  </a:cxn>
                  <a:cxn ang="0">
                    <a:pos x="68" y="203"/>
                  </a:cxn>
                  <a:cxn ang="0">
                    <a:pos x="41" y="189"/>
                  </a:cxn>
                  <a:cxn ang="0">
                    <a:pos x="27" y="148"/>
                  </a:cxn>
                  <a:cxn ang="0">
                    <a:pos x="13" y="81"/>
                  </a:cxn>
                  <a:cxn ang="0">
                    <a:pos x="0" y="0"/>
                  </a:cxn>
                  <a:cxn ang="0">
                    <a:pos x="196" y="60"/>
                  </a:cxn>
                  <a:cxn ang="0">
                    <a:pos x="406" y="115"/>
                  </a:cxn>
                  <a:cxn ang="0">
                    <a:pos x="650" y="169"/>
                  </a:cxn>
                  <a:cxn ang="0">
                    <a:pos x="779" y="196"/>
                  </a:cxn>
                  <a:cxn ang="0">
                    <a:pos x="901" y="216"/>
                  </a:cxn>
                  <a:cxn ang="0">
                    <a:pos x="1023" y="230"/>
                  </a:cxn>
                  <a:cxn ang="0">
                    <a:pos x="1138" y="237"/>
                  </a:cxn>
                  <a:cxn ang="0">
                    <a:pos x="1239" y="237"/>
                  </a:cxn>
                  <a:cxn ang="0">
                    <a:pos x="1328" y="223"/>
                  </a:cxn>
                  <a:cxn ang="0">
                    <a:pos x="1368" y="216"/>
                  </a:cxn>
                  <a:cxn ang="0">
                    <a:pos x="1402" y="203"/>
                  </a:cxn>
                  <a:cxn ang="0">
                    <a:pos x="1429" y="183"/>
                  </a:cxn>
                  <a:cxn ang="0">
                    <a:pos x="1449" y="162"/>
                  </a:cxn>
                </a:cxnLst>
                <a:rect l="0" t="0" r="r" b="b"/>
                <a:pathLst>
                  <a:path w="1463" h="440">
                    <a:moveTo>
                      <a:pt x="1449" y="162"/>
                    </a:moveTo>
                    <a:lnTo>
                      <a:pt x="1463" y="230"/>
                    </a:lnTo>
                    <a:lnTo>
                      <a:pt x="1463" y="284"/>
                    </a:lnTo>
                    <a:lnTo>
                      <a:pt x="1456" y="305"/>
                    </a:lnTo>
                    <a:lnTo>
                      <a:pt x="1449" y="325"/>
                    </a:lnTo>
                    <a:lnTo>
                      <a:pt x="1422" y="352"/>
                    </a:lnTo>
                    <a:lnTo>
                      <a:pt x="1395" y="373"/>
                    </a:lnTo>
                    <a:lnTo>
                      <a:pt x="1328" y="406"/>
                    </a:lnTo>
                    <a:lnTo>
                      <a:pt x="1253" y="426"/>
                    </a:lnTo>
                    <a:lnTo>
                      <a:pt x="1171" y="440"/>
                    </a:lnTo>
                    <a:lnTo>
                      <a:pt x="1090" y="440"/>
                    </a:lnTo>
                    <a:lnTo>
                      <a:pt x="996" y="433"/>
                    </a:lnTo>
                    <a:lnTo>
                      <a:pt x="907" y="426"/>
                    </a:lnTo>
                    <a:lnTo>
                      <a:pt x="812" y="406"/>
                    </a:lnTo>
                    <a:lnTo>
                      <a:pt x="589" y="352"/>
                    </a:lnTo>
                    <a:lnTo>
                      <a:pt x="338" y="284"/>
                    </a:lnTo>
                    <a:lnTo>
                      <a:pt x="136" y="223"/>
                    </a:lnTo>
                    <a:lnTo>
                      <a:pt x="68" y="203"/>
                    </a:lnTo>
                    <a:lnTo>
                      <a:pt x="41" y="189"/>
                    </a:lnTo>
                    <a:lnTo>
                      <a:pt x="27" y="148"/>
                    </a:lnTo>
                    <a:lnTo>
                      <a:pt x="13" y="81"/>
                    </a:lnTo>
                    <a:lnTo>
                      <a:pt x="0" y="0"/>
                    </a:lnTo>
                    <a:lnTo>
                      <a:pt x="196" y="60"/>
                    </a:lnTo>
                    <a:lnTo>
                      <a:pt x="406" y="115"/>
                    </a:lnTo>
                    <a:lnTo>
                      <a:pt x="650" y="169"/>
                    </a:lnTo>
                    <a:lnTo>
                      <a:pt x="779" y="196"/>
                    </a:lnTo>
                    <a:lnTo>
                      <a:pt x="901" y="216"/>
                    </a:lnTo>
                    <a:lnTo>
                      <a:pt x="1023" y="230"/>
                    </a:lnTo>
                    <a:lnTo>
                      <a:pt x="1138" y="237"/>
                    </a:lnTo>
                    <a:lnTo>
                      <a:pt x="1239" y="237"/>
                    </a:lnTo>
                    <a:lnTo>
                      <a:pt x="1328" y="223"/>
                    </a:lnTo>
                    <a:lnTo>
                      <a:pt x="1368" y="216"/>
                    </a:lnTo>
                    <a:lnTo>
                      <a:pt x="1402" y="203"/>
                    </a:lnTo>
                    <a:lnTo>
                      <a:pt x="1429" y="183"/>
                    </a:lnTo>
                    <a:lnTo>
                      <a:pt x="1449" y="162"/>
                    </a:lnTo>
                    <a:close/>
                  </a:path>
                </a:pathLst>
              </a:custGeom>
              <a:solidFill>
                <a:srgbClr val="9D9F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1" name="Freeform 581"/>
              <p:cNvSpPr>
                <a:spLocks/>
              </p:cNvSpPr>
              <p:nvPr/>
            </p:nvSpPr>
            <p:spPr bwMode="auto">
              <a:xfrm>
                <a:off x="705" y="3972"/>
                <a:ext cx="134" cy="52"/>
              </a:xfrm>
              <a:custGeom>
                <a:avLst/>
                <a:gdLst/>
                <a:ahLst/>
                <a:cxnLst>
                  <a:cxn ang="0">
                    <a:pos x="1212" y="210"/>
                  </a:cxn>
                  <a:cxn ang="0">
                    <a:pos x="1253" y="231"/>
                  </a:cxn>
                  <a:cxn ang="0">
                    <a:pos x="1334" y="285"/>
                  </a:cxn>
                  <a:cxn ang="0">
                    <a:pos x="1381" y="319"/>
                  </a:cxn>
                  <a:cxn ang="0">
                    <a:pos x="1422" y="353"/>
                  </a:cxn>
                  <a:cxn ang="0">
                    <a:pos x="1456" y="387"/>
                  </a:cxn>
                  <a:cxn ang="0">
                    <a:pos x="1476" y="420"/>
                  </a:cxn>
                  <a:cxn ang="0">
                    <a:pos x="1476" y="447"/>
                  </a:cxn>
                  <a:cxn ang="0">
                    <a:pos x="1476" y="468"/>
                  </a:cxn>
                  <a:cxn ang="0">
                    <a:pos x="1462" y="488"/>
                  </a:cxn>
                  <a:cxn ang="0">
                    <a:pos x="1443" y="509"/>
                  </a:cxn>
                  <a:cxn ang="0">
                    <a:pos x="1415" y="523"/>
                  </a:cxn>
                  <a:cxn ang="0">
                    <a:pos x="1381" y="536"/>
                  </a:cxn>
                  <a:cxn ang="0">
                    <a:pos x="1301" y="563"/>
                  </a:cxn>
                  <a:cxn ang="0">
                    <a:pos x="1260" y="570"/>
                  </a:cxn>
                  <a:cxn ang="0">
                    <a:pos x="1212" y="570"/>
                  </a:cxn>
                  <a:cxn ang="0">
                    <a:pos x="1056" y="563"/>
                  </a:cxn>
                  <a:cxn ang="0">
                    <a:pos x="853" y="536"/>
                  </a:cxn>
                  <a:cxn ang="0">
                    <a:pos x="637" y="502"/>
                  </a:cxn>
                  <a:cxn ang="0">
                    <a:pos x="419" y="461"/>
                  </a:cxn>
                  <a:cxn ang="0">
                    <a:pos x="229" y="414"/>
                  </a:cxn>
                  <a:cxn ang="0">
                    <a:pos x="155" y="394"/>
                  </a:cxn>
                  <a:cxn ang="0">
                    <a:pos x="95" y="367"/>
                  </a:cxn>
                  <a:cxn ang="0">
                    <a:pos x="47" y="346"/>
                  </a:cxn>
                  <a:cxn ang="0">
                    <a:pos x="20" y="319"/>
                  </a:cxn>
                  <a:cxn ang="0">
                    <a:pos x="6" y="272"/>
                  </a:cxn>
                  <a:cxn ang="0">
                    <a:pos x="0" y="217"/>
                  </a:cxn>
                  <a:cxn ang="0">
                    <a:pos x="0" y="163"/>
                  </a:cxn>
                  <a:cxn ang="0">
                    <a:pos x="13" y="115"/>
                  </a:cxn>
                  <a:cxn ang="0">
                    <a:pos x="40" y="27"/>
                  </a:cxn>
                  <a:cxn ang="0">
                    <a:pos x="54" y="0"/>
                  </a:cxn>
                  <a:cxn ang="0">
                    <a:pos x="182" y="54"/>
                  </a:cxn>
                  <a:cxn ang="0">
                    <a:pos x="318" y="115"/>
                  </a:cxn>
                  <a:cxn ang="0">
                    <a:pos x="495" y="177"/>
                  </a:cxn>
                  <a:cxn ang="0">
                    <a:pos x="589" y="204"/>
                  </a:cxn>
                  <a:cxn ang="0">
                    <a:pos x="684" y="224"/>
                  </a:cxn>
                  <a:cxn ang="0">
                    <a:pos x="779" y="245"/>
                  </a:cxn>
                  <a:cxn ang="0">
                    <a:pos x="874" y="258"/>
                  </a:cxn>
                  <a:cxn ang="0">
                    <a:pos x="969" y="258"/>
                  </a:cxn>
                  <a:cxn ang="0">
                    <a:pos x="1056" y="258"/>
                  </a:cxn>
                  <a:cxn ang="0">
                    <a:pos x="1138" y="237"/>
                  </a:cxn>
                  <a:cxn ang="0">
                    <a:pos x="1212" y="210"/>
                  </a:cxn>
                </a:cxnLst>
                <a:rect l="0" t="0" r="r" b="b"/>
                <a:pathLst>
                  <a:path w="1476" h="570">
                    <a:moveTo>
                      <a:pt x="1212" y="210"/>
                    </a:moveTo>
                    <a:lnTo>
                      <a:pt x="1253" y="231"/>
                    </a:lnTo>
                    <a:lnTo>
                      <a:pt x="1334" y="285"/>
                    </a:lnTo>
                    <a:lnTo>
                      <a:pt x="1381" y="319"/>
                    </a:lnTo>
                    <a:lnTo>
                      <a:pt x="1422" y="353"/>
                    </a:lnTo>
                    <a:lnTo>
                      <a:pt x="1456" y="387"/>
                    </a:lnTo>
                    <a:lnTo>
                      <a:pt x="1476" y="420"/>
                    </a:lnTo>
                    <a:lnTo>
                      <a:pt x="1476" y="447"/>
                    </a:lnTo>
                    <a:lnTo>
                      <a:pt x="1476" y="468"/>
                    </a:lnTo>
                    <a:lnTo>
                      <a:pt x="1462" y="488"/>
                    </a:lnTo>
                    <a:lnTo>
                      <a:pt x="1443" y="509"/>
                    </a:lnTo>
                    <a:lnTo>
                      <a:pt x="1415" y="523"/>
                    </a:lnTo>
                    <a:lnTo>
                      <a:pt x="1381" y="536"/>
                    </a:lnTo>
                    <a:lnTo>
                      <a:pt x="1301" y="563"/>
                    </a:lnTo>
                    <a:lnTo>
                      <a:pt x="1260" y="570"/>
                    </a:lnTo>
                    <a:lnTo>
                      <a:pt x="1212" y="570"/>
                    </a:lnTo>
                    <a:lnTo>
                      <a:pt x="1056" y="563"/>
                    </a:lnTo>
                    <a:lnTo>
                      <a:pt x="853" y="536"/>
                    </a:lnTo>
                    <a:lnTo>
                      <a:pt x="637" y="502"/>
                    </a:lnTo>
                    <a:lnTo>
                      <a:pt x="419" y="461"/>
                    </a:lnTo>
                    <a:lnTo>
                      <a:pt x="229" y="414"/>
                    </a:lnTo>
                    <a:lnTo>
                      <a:pt x="155" y="394"/>
                    </a:lnTo>
                    <a:lnTo>
                      <a:pt x="95" y="367"/>
                    </a:lnTo>
                    <a:lnTo>
                      <a:pt x="47" y="346"/>
                    </a:lnTo>
                    <a:lnTo>
                      <a:pt x="20" y="319"/>
                    </a:lnTo>
                    <a:lnTo>
                      <a:pt x="6" y="272"/>
                    </a:lnTo>
                    <a:lnTo>
                      <a:pt x="0" y="217"/>
                    </a:lnTo>
                    <a:lnTo>
                      <a:pt x="0" y="163"/>
                    </a:lnTo>
                    <a:lnTo>
                      <a:pt x="13" y="115"/>
                    </a:lnTo>
                    <a:lnTo>
                      <a:pt x="40" y="27"/>
                    </a:lnTo>
                    <a:lnTo>
                      <a:pt x="54" y="0"/>
                    </a:lnTo>
                    <a:lnTo>
                      <a:pt x="182" y="54"/>
                    </a:lnTo>
                    <a:lnTo>
                      <a:pt x="318" y="115"/>
                    </a:lnTo>
                    <a:lnTo>
                      <a:pt x="495" y="177"/>
                    </a:lnTo>
                    <a:lnTo>
                      <a:pt x="589" y="204"/>
                    </a:lnTo>
                    <a:lnTo>
                      <a:pt x="684" y="224"/>
                    </a:lnTo>
                    <a:lnTo>
                      <a:pt x="779" y="245"/>
                    </a:lnTo>
                    <a:lnTo>
                      <a:pt x="874" y="258"/>
                    </a:lnTo>
                    <a:lnTo>
                      <a:pt x="969" y="258"/>
                    </a:lnTo>
                    <a:lnTo>
                      <a:pt x="1056" y="258"/>
                    </a:lnTo>
                    <a:lnTo>
                      <a:pt x="1138" y="237"/>
                    </a:lnTo>
                    <a:lnTo>
                      <a:pt x="1212" y="2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2" name="Freeform 582"/>
              <p:cNvSpPr>
                <a:spLocks/>
              </p:cNvSpPr>
              <p:nvPr/>
            </p:nvSpPr>
            <p:spPr bwMode="auto">
              <a:xfrm>
                <a:off x="763" y="3974"/>
                <a:ext cx="54" cy="28"/>
              </a:xfrm>
              <a:custGeom>
                <a:avLst/>
                <a:gdLst/>
                <a:ahLst/>
                <a:cxnLst>
                  <a:cxn ang="0">
                    <a:pos x="311" y="0"/>
                  </a:cxn>
                  <a:cxn ang="0">
                    <a:pos x="453" y="94"/>
                  </a:cxn>
                  <a:cxn ang="0">
                    <a:pos x="548" y="162"/>
                  </a:cxn>
                  <a:cxn ang="0">
                    <a:pos x="582" y="196"/>
                  </a:cxn>
                  <a:cxn ang="0">
                    <a:pos x="596" y="224"/>
                  </a:cxn>
                  <a:cxn ang="0">
                    <a:pos x="588" y="243"/>
                  </a:cxn>
                  <a:cxn ang="0">
                    <a:pos x="569" y="264"/>
                  </a:cxn>
                  <a:cxn ang="0">
                    <a:pos x="534" y="284"/>
                  </a:cxn>
                  <a:cxn ang="0">
                    <a:pos x="480" y="298"/>
                  </a:cxn>
                  <a:cxn ang="0">
                    <a:pos x="413" y="305"/>
                  </a:cxn>
                  <a:cxn ang="0">
                    <a:pos x="324" y="298"/>
                  </a:cxn>
                  <a:cxn ang="0">
                    <a:pos x="229" y="271"/>
                  </a:cxn>
                  <a:cxn ang="0">
                    <a:pos x="114" y="224"/>
                  </a:cxn>
                  <a:cxn ang="0">
                    <a:pos x="60" y="196"/>
                  </a:cxn>
                  <a:cxn ang="0">
                    <a:pos x="27" y="169"/>
                  </a:cxn>
                  <a:cxn ang="0">
                    <a:pos x="6" y="148"/>
                  </a:cxn>
                  <a:cxn ang="0">
                    <a:pos x="0" y="121"/>
                  </a:cxn>
                  <a:cxn ang="0">
                    <a:pos x="0" y="101"/>
                  </a:cxn>
                  <a:cxn ang="0">
                    <a:pos x="13" y="88"/>
                  </a:cxn>
                  <a:cxn ang="0">
                    <a:pos x="33" y="68"/>
                  </a:cxn>
                  <a:cxn ang="0">
                    <a:pos x="60" y="54"/>
                  </a:cxn>
                  <a:cxn ang="0">
                    <a:pos x="128" y="33"/>
                  </a:cxn>
                  <a:cxn ang="0">
                    <a:pos x="202" y="14"/>
                  </a:cxn>
                  <a:cxn ang="0">
                    <a:pos x="270" y="6"/>
                  </a:cxn>
                  <a:cxn ang="0">
                    <a:pos x="311" y="0"/>
                  </a:cxn>
                </a:cxnLst>
                <a:rect l="0" t="0" r="r" b="b"/>
                <a:pathLst>
                  <a:path w="596" h="305">
                    <a:moveTo>
                      <a:pt x="311" y="0"/>
                    </a:moveTo>
                    <a:lnTo>
                      <a:pt x="453" y="94"/>
                    </a:lnTo>
                    <a:lnTo>
                      <a:pt x="548" y="162"/>
                    </a:lnTo>
                    <a:lnTo>
                      <a:pt x="582" y="196"/>
                    </a:lnTo>
                    <a:lnTo>
                      <a:pt x="596" y="224"/>
                    </a:lnTo>
                    <a:lnTo>
                      <a:pt x="588" y="243"/>
                    </a:lnTo>
                    <a:lnTo>
                      <a:pt x="569" y="264"/>
                    </a:lnTo>
                    <a:lnTo>
                      <a:pt x="534" y="284"/>
                    </a:lnTo>
                    <a:lnTo>
                      <a:pt x="480" y="298"/>
                    </a:lnTo>
                    <a:lnTo>
                      <a:pt x="413" y="305"/>
                    </a:lnTo>
                    <a:lnTo>
                      <a:pt x="324" y="298"/>
                    </a:lnTo>
                    <a:lnTo>
                      <a:pt x="229" y="271"/>
                    </a:lnTo>
                    <a:lnTo>
                      <a:pt x="114" y="224"/>
                    </a:lnTo>
                    <a:lnTo>
                      <a:pt x="60" y="196"/>
                    </a:lnTo>
                    <a:lnTo>
                      <a:pt x="27" y="169"/>
                    </a:lnTo>
                    <a:lnTo>
                      <a:pt x="6" y="148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13" y="88"/>
                    </a:lnTo>
                    <a:lnTo>
                      <a:pt x="33" y="68"/>
                    </a:lnTo>
                    <a:lnTo>
                      <a:pt x="60" y="54"/>
                    </a:lnTo>
                    <a:lnTo>
                      <a:pt x="128" y="33"/>
                    </a:lnTo>
                    <a:lnTo>
                      <a:pt x="202" y="14"/>
                    </a:lnTo>
                    <a:lnTo>
                      <a:pt x="270" y="6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3" name="Freeform 583"/>
              <p:cNvSpPr>
                <a:spLocks/>
              </p:cNvSpPr>
              <p:nvPr/>
            </p:nvSpPr>
            <p:spPr bwMode="auto">
              <a:xfrm>
                <a:off x="763" y="3986"/>
                <a:ext cx="54" cy="16"/>
              </a:xfrm>
              <a:custGeom>
                <a:avLst/>
                <a:gdLst/>
                <a:ahLst/>
                <a:cxnLst>
                  <a:cxn ang="0">
                    <a:pos x="433" y="95"/>
                  </a:cxn>
                  <a:cxn ang="0">
                    <a:pos x="453" y="87"/>
                  </a:cxn>
                  <a:cxn ang="0">
                    <a:pos x="474" y="74"/>
                  </a:cxn>
                  <a:cxn ang="0">
                    <a:pos x="487" y="60"/>
                  </a:cxn>
                  <a:cxn ang="0">
                    <a:pos x="493" y="40"/>
                  </a:cxn>
                  <a:cxn ang="0">
                    <a:pos x="501" y="13"/>
                  </a:cxn>
                  <a:cxn ang="0">
                    <a:pos x="501" y="0"/>
                  </a:cxn>
                  <a:cxn ang="0">
                    <a:pos x="561" y="47"/>
                  </a:cxn>
                  <a:cxn ang="0">
                    <a:pos x="596" y="87"/>
                  </a:cxn>
                  <a:cxn ang="0">
                    <a:pos x="596" y="95"/>
                  </a:cxn>
                  <a:cxn ang="0">
                    <a:pos x="588" y="114"/>
                  </a:cxn>
                  <a:cxn ang="0">
                    <a:pos x="569" y="135"/>
                  </a:cxn>
                  <a:cxn ang="0">
                    <a:pos x="534" y="155"/>
                  </a:cxn>
                  <a:cxn ang="0">
                    <a:pos x="480" y="169"/>
                  </a:cxn>
                  <a:cxn ang="0">
                    <a:pos x="413" y="176"/>
                  </a:cxn>
                  <a:cxn ang="0">
                    <a:pos x="324" y="169"/>
                  </a:cxn>
                  <a:cxn ang="0">
                    <a:pos x="229" y="142"/>
                  </a:cxn>
                  <a:cxn ang="0">
                    <a:pos x="114" y="95"/>
                  </a:cxn>
                  <a:cxn ang="0">
                    <a:pos x="67" y="74"/>
                  </a:cxn>
                  <a:cxn ang="0">
                    <a:pos x="33" y="47"/>
                  </a:cxn>
                  <a:cxn ang="0">
                    <a:pos x="13" y="27"/>
                  </a:cxn>
                  <a:cxn ang="0">
                    <a:pos x="0" y="6"/>
                  </a:cxn>
                  <a:cxn ang="0">
                    <a:pos x="229" y="67"/>
                  </a:cxn>
                  <a:cxn ang="0">
                    <a:pos x="351" y="87"/>
                  </a:cxn>
                  <a:cxn ang="0">
                    <a:pos x="399" y="95"/>
                  </a:cxn>
                  <a:cxn ang="0">
                    <a:pos x="433" y="95"/>
                  </a:cxn>
                </a:cxnLst>
                <a:rect l="0" t="0" r="r" b="b"/>
                <a:pathLst>
                  <a:path w="596" h="176">
                    <a:moveTo>
                      <a:pt x="433" y="95"/>
                    </a:moveTo>
                    <a:lnTo>
                      <a:pt x="453" y="87"/>
                    </a:lnTo>
                    <a:lnTo>
                      <a:pt x="474" y="74"/>
                    </a:lnTo>
                    <a:lnTo>
                      <a:pt x="487" y="60"/>
                    </a:lnTo>
                    <a:lnTo>
                      <a:pt x="493" y="40"/>
                    </a:lnTo>
                    <a:lnTo>
                      <a:pt x="501" y="13"/>
                    </a:lnTo>
                    <a:lnTo>
                      <a:pt x="501" y="0"/>
                    </a:lnTo>
                    <a:lnTo>
                      <a:pt x="561" y="47"/>
                    </a:lnTo>
                    <a:lnTo>
                      <a:pt x="596" y="87"/>
                    </a:lnTo>
                    <a:lnTo>
                      <a:pt x="596" y="95"/>
                    </a:lnTo>
                    <a:lnTo>
                      <a:pt x="588" y="114"/>
                    </a:lnTo>
                    <a:lnTo>
                      <a:pt x="569" y="135"/>
                    </a:lnTo>
                    <a:lnTo>
                      <a:pt x="534" y="155"/>
                    </a:lnTo>
                    <a:lnTo>
                      <a:pt x="480" y="169"/>
                    </a:lnTo>
                    <a:lnTo>
                      <a:pt x="413" y="176"/>
                    </a:lnTo>
                    <a:lnTo>
                      <a:pt x="324" y="169"/>
                    </a:lnTo>
                    <a:lnTo>
                      <a:pt x="229" y="142"/>
                    </a:lnTo>
                    <a:lnTo>
                      <a:pt x="114" y="95"/>
                    </a:lnTo>
                    <a:lnTo>
                      <a:pt x="67" y="74"/>
                    </a:lnTo>
                    <a:lnTo>
                      <a:pt x="33" y="47"/>
                    </a:lnTo>
                    <a:lnTo>
                      <a:pt x="13" y="27"/>
                    </a:lnTo>
                    <a:lnTo>
                      <a:pt x="0" y="6"/>
                    </a:lnTo>
                    <a:lnTo>
                      <a:pt x="229" y="67"/>
                    </a:lnTo>
                    <a:lnTo>
                      <a:pt x="351" y="87"/>
                    </a:lnTo>
                    <a:lnTo>
                      <a:pt x="399" y="95"/>
                    </a:lnTo>
                    <a:lnTo>
                      <a:pt x="433" y="95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4" name="Freeform 584"/>
              <p:cNvSpPr>
                <a:spLocks/>
              </p:cNvSpPr>
              <p:nvPr/>
            </p:nvSpPr>
            <p:spPr bwMode="auto">
              <a:xfrm>
                <a:off x="689" y="3675"/>
                <a:ext cx="130" cy="319"/>
              </a:xfrm>
              <a:custGeom>
                <a:avLst/>
                <a:gdLst/>
                <a:ahLst/>
                <a:cxnLst>
                  <a:cxn ang="0">
                    <a:pos x="1043" y="238"/>
                  </a:cxn>
                  <a:cxn ang="0">
                    <a:pos x="1286" y="1099"/>
                  </a:cxn>
                  <a:cxn ang="0">
                    <a:pos x="1416" y="1635"/>
                  </a:cxn>
                  <a:cxn ang="0">
                    <a:pos x="1436" y="1797"/>
                  </a:cxn>
                  <a:cxn ang="0">
                    <a:pos x="1408" y="2075"/>
                  </a:cxn>
                  <a:cxn ang="0">
                    <a:pos x="1280" y="2726"/>
                  </a:cxn>
                  <a:cxn ang="0">
                    <a:pos x="1266" y="2881"/>
                  </a:cxn>
                  <a:cxn ang="0">
                    <a:pos x="1286" y="2957"/>
                  </a:cxn>
                  <a:cxn ang="0">
                    <a:pos x="1368" y="3058"/>
                  </a:cxn>
                  <a:cxn ang="0">
                    <a:pos x="1389" y="3099"/>
                  </a:cxn>
                  <a:cxn ang="0">
                    <a:pos x="1381" y="3132"/>
                  </a:cxn>
                  <a:cxn ang="0">
                    <a:pos x="1334" y="3194"/>
                  </a:cxn>
                  <a:cxn ang="0">
                    <a:pos x="1266" y="3262"/>
                  </a:cxn>
                  <a:cxn ang="0">
                    <a:pos x="1266" y="3316"/>
                  </a:cxn>
                  <a:cxn ang="0">
                    <a:pos x="1300" y="3357"/>
                  </a:cxn>
                  <a:cxn ang="0">
                    <a:pos x="1334" y="3397"/>
                  </a:cxn>
                  <a:cxn ang="0">
                    <a:pos x="1219" y="3437"/>
                  </a:cxn>
                  <a:cxn ang="0">
                    <a:pos x="901" y="3485"/>
                  </a:cxn>
                  <a:cxn ang="0">
                    <a:pos x="542" y="3505"/>
                  </a:cxn>
                  <a:cxn ang="0">
                    <a:pos x="386" y="3485"/>
                  </a:cxn>
                  <a:cxn ang="0">
                    <a:pos x="278" y="3451"/>
                  </a:cxn>
                  <a:cxn ang="0">
                    <a:pos x="169" y="3363"/>
                  </a:cxn>
                  <a:cxn ang="0">
                    <a:pos x="156" y="3336"/>
                  </a:cxn>
                  <a:cxn ang="0">
                    <a:pos x="156" y="3309"/>
                  </a:cxn>
                  <a:cxn ang="0">
                    <a:pos x="196" y="3248"/>
                  </a:cxn>
                  <a:cxn ang="0">
                    <a:pos x="264" y="3173"/>
                  </a:cxn>
                  <a:cxn ang="0">
                    <a:pos x="298" y="3099"/>
                  </a:cxn>
                  <a:cxn ang="0">
                    <a:pos x="346" y="2827"/>
                  </a:cxn>
                  <a:cxn ang="0">
                    <a:pos x="379" y="2496"/>
                  </a:cxn>
                  <a:cxn ang="0">
                    <a:pos x="379" y="2211"/>
                  </a:cxn>
                  <a:cxn ang="0">
                    <a:pos x="346" y="2061"/>
                  </a:cxn>
                  <a:cxn ang="0">
                    <a:pos x="264" y="1878"/>
                  </a:cxn>
                  <a:cxn ang="0">
                    <a:pos x="243" y="1804"/>
                  </a:cxn>
                  <a:cxn ang="0">
                    <a:pos x="251" y="1763"/>
                  </a:cxn>
                  <a:cxn ang="0">
                    <a:pos x="278" y="1736"/>
                  </a:cxn>
                  <a:cxn ang="0">
                    <a:pos x="318" y="1723"/>
                  </a:cxn>
                  <a:cxn ang="0">
                    <a:pos x="332" y="1688"/>
                  </a:cxn>
                  <a:cxn ang="0">
                    <a:pos x="318" y="1614"/>
                  </a:cxn>
                  <a:cxn ang="0">
                    <a:pos x="270" y="1519"/>
                  </a:cxn>
                  <a:cxn ang="0">
                    <a:pos x="142" y="1309"/>
                  </a:cxn>
                  <a:cxn ang="0">
                    <a:pos x="6" y="1132"/>
                  </a:cxn>
                  <a:cxn ang="0">
                    <a:pos x="6" y="957"/>
                  </a:cxn>
                  <a:cxn ang="0">
                    <a:pos x="27" y="780"/>
                  </a:cxn>
                  <a:cxn ang="0">
                    <a:pos x="81" y="576"/>
                  </a:cxn>
                  <a:cxn ang="0">
                    <a:pos x="156" y="420"/>
                  </a:cxn>
                  <a:cxn ang="0">
                    <a:pos x="223" y="319"/>
                  </a:cxn>
                  <a:cxn ang="0">
                    <a:pos x="311" y="230"/>
                  </a:cxn>
                  <a:cxn ang="0">
                    <a:pos x="412" y="150"/>
                  </a:cxn>
                  <a:cxn ang="0">
                    <a:pos x="542" y="82"/>
                  </a:cxn>
                  <a:cxn ang="0">
                    <a:pos x="691" y="34"/>
                  </a:cxn>
                  <a:cxn ang="0">
                    <a:pos x="867" y="7"/>
                  </a:cxn>
                </a:cxnLst>
                <a:rect l="0" t="0" r="r" b="b"/>
                <a:pathLst>
                  <a:path w="1436" h="3505">
                    <a:moveTo>
                      <a:pt x="969" y="0"/>
                    </a:moveTo>
                    <a:lnTo>
                      <a:pt x="1043" y="238"/>
                    </a:lnTo>
                    <a:lnTo>
                      <a:pt x="1199" y="787"/>
                    </a:lnTo>
                    <a:lnTo>
                      <a:pt x="1286" y="1099"/>
                    </a:lnTo>
                    <a:lnTo>
                      <a:pt x="1361" y="1390"/>
                    </a:lnTo>
                    <a:lnTo>
                      <a:pt x="1416" y="1635"/>
                    </a:lnTo>
                    <a:lnTo>
                      <a:pt x="1429" y="1729"/>
                    </a:lnTo>
                    <a:lnTo>
                      <a:pt x="1436" y="1797"/>
                    </a:lnTo>
                    <a:lnTo>
                      <a:pt x="1429" y="1926"/>
                    </a:lnTo>
                    <a:lnTo>
                      <a:pt x="1408" y="2075"/>
                    </a:lnTo>
                    <a:lnTo>
                      <a:pt x="1341" y="2414"/>
                    </a:lnTo>
                    <a:lnTo>
                      <a:pt x="1280" y="2726"/>
                    </a:lnTo>
                    <a:lnTo>
                      <a:pt x="1266" y="2841"/>
                    </a:lnTo>
                    <a:lnTo>
                      <a:pt x="1266" y="2881"/>
                    </a:lnTo>
                    <a:lnTo>
                      <a:pt x="1266" y="2916"/>
                    </a:lnTo>
                    <a:lnTo>
                      <a:pt x="1286" y="2957"/>
                    </a:lnTo>
                    <a:lnTo>
                      <a:pt x="1313" y="2990"/>
                    </a:lnTo>
                    <a:lnTo>
                      <a:pt x="1368" y="3058"/>
                    </a:lnTo>
                    <a:lnTo>
                      <a:pt x="1389" y="3085"/>
                    </a:lnTo>
                    <a:lnTo>
                      <a:pt x="1389" y="3099"/>
                    </a:lnTo>
                    <a:lnTo>
                      <a:pt x="1389" y="3119"/>
                    </a:lnTo>
                    <a:lnTo>
                      <a:pt x="1381" y="3132"/>
                    </a:lnTo>
                    <a:lnTo>
                      <a:pt x="1375" y="3153"/>
                    </a:lnTo>
                    <a:lnTo>
                      <a:pt x="1334" y="3194"/>
                    </a:lnTo>
                    <a:lnTo>
                      <a:pt x="1286" y="3227"/>
                    </a:lnTo>
                    <a:lnTo>
                      <a:pt x="1266" y="3262"/>
                    </a:lnTo>
                    <a:lnTo>
                      <a:pt x="1260" y="3289"/>
                    </a:lnTo>
                    <a:lnTo>
                      <a:pt x="1266" y="3316"/>
                    </a:lnTo>
                    <a:lnTo>
                      <a:pt x="1280" y="3336"/>
                    </a:lnTo>
                    <a:lnTo>
                      <a:pt x="1300" y="3357"/>
                    </a:lnTo>
                    <a:lnTo>
                      <a:pt x="1341" y="3390"/>
                    </a:lnTo>
                    <a:lnTo>
                      <a:pt x="1334" y="3397"/>
                    </a:lnTo>
                    <a:lnTo>
                      <a:pt x="1313" y="3410"/>
                    </a:lnTo>
                    <a:lnTo>
                      <a:pt x="1219" y="3437"/>
                    </a:lnTo>
                    <a:lnTo>
                      <a:pt x="1076" y="3465"/>
                    </a:lnTo>
                    <a:lnTo>
                      <a:pt x="901" y="3485"/>
                    </a:lnTo>
                    <a:lnTo>
                      <a:pt x="717" y="3499"/>
                    </a:lnTo>
                    <a:lnTo>
                      <a:pt x="542" y="3505"/>
                    </a:lnTo>
                    <a:lnTo>
                      <a:pt x="460" y="3499"/>
                    </a:lnTo>
                    <a:lnTo>
                      <a:pt x="386" y="3485"/>
                    </a:lnTo>
                    <a:lnTo>
                      <a:pt x="325" y="3472"/>
                    </a:lnTo>
                    <a:lnTo>
                      <a:pt x="278" y="3451"/>
                    </a:lnTo>
                    <a:lnTo>
                      <a:pt x="210" y="3404"/>
                    </a:lnTo>
                    <a:lnTo>
                      <a:pt x="169" y="3363"/>
                    </a:lnTo>
                    <a:lnTo>
                      <a:pt x="162" y="3350"/>
                    </a:lnTo>
                    <a:lnTo>
                      <a:pt x="156" y="3336"/>
                    </a:lnTo>
                    <a:lnTo>
                      <a:pt x="156" y="3322"/>
                    </a:lnTo>
                    <a:lnTo>
                      <a:pt x="156" y="3309"/>
                    </a:lnTo>
                    <a:lnTo>
                      <a:pt x="169" y="3282"/>
                    </a:lnTo>
                    <a:lnTo>
                      <a:pt x="196" y="3248"/>
                    </a:lnTo>
                    <a:lnTo>
                      <a:pt x="230" y="3214"/>
                    </a:lnTo>
                    <a:lnTo>
                      <a:pt x="264" y="3173"/>
                    </a:lnTo>
                    <a:lnTo>
                      <a:pt x="284" y="3140"/>
                    </a:lnTo>
                    <a:lnTo>
                      <a:pt x="298" y="3099"/>
                    </a:lnTo>
                    <a:lnTo>
                      <a:pt x="325" y="2977"/>
                    </a:lnTo>
                    <a:lnTo>
                      <a:pt x="346" y="2827"/>
                    </a:lnTo>
                    <a:lnTo>
                      <a:pt x="365" y="2665"/>
                    </a:lnTo>
                    <a:lnTo>
                      <a:pt x="379" y="2496"/>
                    </a:lnTo>
                    <a:lnTo>
                      <a:pt x="379" y="2339"/>
                    </a:lnTo>
                    <a:lnTo>
                      <a:pt x="379" y="2211"/>
                    </a:lnTo>
                    <a:lnTo>
                      <a:pt x="365" y="2123"/>
                    </a:lnTo>
                    <a:lnTo>
                      <a:pt x="346" y="2061"/>
                    </a:lnTo>
                    <a:lnTo>
                      <a:pt x="318" y="2001"/>
                    </a:lnTo>
                    <a:lnTo>
                      <a:pt x="264" y="1878"/>
                    </a:lnTo>
                    <a:lnTo>
                      <a:pt x="251" y="1831"/>
                    </a:lnTo>
                    <a:lnTo>
                      <a:pt x="243" y="1804"/>
                    </a:lnTo>
                    <a:lnTo>
                      <a:pt x="243" y="1783"/>
                    </a:lnTo>
                    <a:lnTo>
                      <a:pt x="251" y="1763"/>
                    </a:lnTo>
                    <a:lnTo>
                      <a:pt x="264" y="1750"/>
                    </a:lnTo>
                    <a:lnTo>
                      <a:pt x="278" y="1736"/>
                    </a:lnTo>
                    <a:lnTo>
                      <a:pt x="305" y="1729"/>
                    </a:lnTo>
                    <a:lnTo>
                      <a:pt x="318" y="1723"/>
                    </a:lnTo>
                    <a:lnTo>
                      <a:pt x="325" y="1709"/>
                    </a:lnTo>
                    <a:lnTo>
                      <a:pt x="332" y="1688"/>
                    </a:lnTo>
                    <a:lnTo>
                      <a:pt x="332" y="1655"/>
                    </a:lnTo>
                    <a:lnTo>
                      <a:pt x="318" y="1614"/>
                    </a:lnTo>
                    <a:lnTo>
                      <a:pt x="298" y="1567"/>
                    </a:lnTo>
                    <a:lnTo>
                      <a:pt x="270" y="1519"/>
                    </a:lnTo>
                    <a:lnTo>
                      <a:pt x="210" y="1410"/>
                    </a:lnTo>
                    <a:lnTo>
                      <a:pt x="142" y="1309"/>
                    </a:lnTo>
                    <a:lnTo>
                      <a:pt x="74" y="1214"/>
                    </a:lnTo>
                    <a:lnTo>
                      <a:pt x="6" y="1132"/>
                    </a:lnTo>
                    <a:lnTo>
                      <a:pt x="0" y="1085"/>
                    </a:lnTo>
                    <a:lnTo>
                      <a:pt x="6" y="957"/>
                    </a:lnTo>
                    <a:lnTo>
                      <a:pt x="14" y="875"/>
                    </a:lnTo>
                    <a:lnTo>
                      <a:pt x="27" y="780"/>
                    </a:lnTo>
                    <a:lnTo>
                      <a:pt x="47" y="679"/>
                    </a:lnTo>
                    <a:lnTo>
                      <a:pt x="81" y="576"/>
                    </a:lnTo>
                    <a:lnTo>
                      <a:pt x="128" y="469"/>
                    </a:lnTo>
                    <a:lnTo>
                      <a:pt x="156" y="420"/>
                    </a:lnTo>
                    <a:lnTo>
                      <a:pt x="189" y="366"/>
                    </a:lnTo>
                    <a:lnTo>
                      <a:pt x="223" y="319"/>
                    </a:lnTo>
                    <a:lnTo>
                      <a:pt x="264" y="271"/>
                    </a:lnTo>
                    <a:lnTo>
                      <a:pt x="311" y="230"/>
                    </a:lnTo>
                    <a:lnTo>
                      <a:pt x="359" y="191"/>
                    </a:lnTo>
                    <a:lnTo>
                      <a:pt x="412" y="150"/>
                    </a:lnTo>
                    <a:lnTo>
                      <a:pt x="474" y="115"/>
                    </a:lnTo>
                    <a:lnTo>
                      <a:pt x="542" y="82"/>
                    </a:lnTo>
                    <a:lnTo>
                      <a:pt x="616" y="55"/>
                    </a:lnTo>
                    <a:lnTo>
                      <a:pt x="691" y="34"/>
                    </a:lnTo>
                    <a:lnTo>
                      <a:pt x="779" y="20"/>
                    </a:lnTo>
                    <a:lnTo>
                      <a:pt x="867" y="7"/>
                    </a:lnTo>
                    <a:lnTo>
                      <a:pt x="969" y="0"/>
                    </a:lnTo>
                    <a:close/>
                  </a:path>
                </a:pathLst>
              </a:custGeom>
              <a:solidFill>
                <a:srgbClr val="0071B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5" name="Freeform 585"/>
              <p:cNvSpPr>
                <a:spLocks/>
              </p:cNvSpPr>
              <p:nvPr/>
            </p:nvSpPr>
            <p:spPr bwMode="auto">
              <a:xfrm>
                <a:off x="696" y="3703"/>
                <a:ext cx="123" cy="288"/>
              </a:xfrm>
              <a:custGeom>
                <a:avLst/>
                <a:gdLst/>
                <a:ahLst/>
                <a:cxnLst>
                  <a:cxn ang="0">
                    <a:pos x="847" y="27"/>
                  </a:cxn>
                  <a:cxn ang="0">
                    <a:pos x="542" y="0"/>
                  </a:cxn>
                  <a:cxn ang="0">
                    <a:pos x="393" y="13"/>
                  </a:cxn>
                  <a:cxn ang="0">
                    <a:pos x="257" y="41"/>
                  </a:cxn>
                  <a:cxn ang="0">
                    <a:pos x="149" y="95"/>
                  </a:cxn>
                  <a:cxn ang="0">
                    <a:pos x="54" y="176"/>
                  </a:cxn>
                  <a:cxn ang="0">
                    <a:pos x="0" y="285"/>
                  </a:cxn>
                  <a:cxn ang="0">
                    <a:pos x="54" y="407"/>
                  </a:cxn>
                  <a:cxn ang="0">
                    <a:pos x="149" y="542"/>
                  </a:cxn>
                  <a:cxn ang="0">
                    <a:pos x="210" y="604"/>
                  </a:cxn>
                  <a:cxn ang="0">
                    <a:pos x="278" y="637"/>
                  </a:cxn>
                  <a:cxn ang="0">
                    <a:pos x="352" y="637"/>
                  </a:cxn>
                  <a:cxn ang="0">
                    <a:pos x="542" y="631"/>
                  </a:cxn>
                  <a:cxn ang="0">
                    <a:pos x="766" y="658"/>
                  </a:cxn>
                  <a:cxn ang="0">
                    <a:pos x="955" y="712"/>
                  </a:cxn>
                  <a:cxn ang="0">
                    <a:pos x="1016" y="746"/>
                  </a:cxn>
                  <a:cxn ang="0">
                    <a:pos x="1043" y="787"/>
                  </a:cxn>
                  <a:cxn ang="0">
                    <a:pos x="1166" y="1220"/>
                  </a:cxn>
                  <a:cxn ang="0">
                    <a:pos x="1226" y="1478"/>
                  </a:cxn>
                  <a:cxn ang="0">
                    <a:pos x="1226" y="1566"/>
                  </a:cxn>
                  <a:cxn ang="0">
                    <a:pos x="1205" y="1607"/>
                  </a:cxn>
                  <a:cxn ang="0">
                    <a:pos x="1030" y="1634"/>
                  </a:cxn>
                  <a:cxn ang="0">
                    <a:pos x="597" y="1708"/>
                  </a:cxn>
                  <a:cxn ang="0">
                    <a:pos x="454" y="1756"/>
                  </a:cxn>
                  <a:cxn ang="0">
                    <a:pos x="426" y="1784"/>
                  </a:cxn>
                  <a:cxn ang="0">
                    <a:pos x="447" y="1811"/>
                  </a:cxn>
                  <a:cxn ang="0">
                    <a:pos x="515" y="1852"/>
                  </a:cxn>
                  <a:cxn ang="0">
                    <a:pos x="766" y="1939"/>
                  </a:cxn>
                  <a:cxn ang="0">
                    <a:pos x="881" y="1994"/>
                  </a:cxn>
                  <a:cxn ang="0">
                    <a:pos x="935" y="2041"/>
                  </a:cxn>
                  <a:cxn ang="0">
                    <a:pos x="968" y="2109"/>
                  </a:cxn>
                  <a:cxn ang="0">
                    <a:pos x="982" y="2237"/>
                  </a:cxn>
                  <a:cxn ang="0">
                    <a:pos x="976" y="2435"/>
                  </a:cxn>
                  <a:cxn ang="0">
                    <a:pos x="935" y="2618"/>
                  </a:cxn>
                  <a:cxn ang="0">
                    <a:pos x="908" y="2692"/>
                  </a:cxn>
                  <a:cxn ang="0">
                    <a:pos x="861" y="2746"/>
                  </a:cxn>
                  <a:cxn ang="0">
                    <a:pos x="806" y="2773"/>
                  </a:cxn>
                  <a:cxn ang="0">
                    <a:pos x="535" y="2841"/>
                  </a:cxn>
                  <a:cxn ang="0">
                    <a:pos x="379" y="2895"/>
                  </a:cxn>
                  <a:cxn ang="0">
                    <a:pos x="345" y="2923"/>
                  </a:cxn>
                  <a:cxn ang="0">
                    <a:pos x="359" y="2950"/>
                  </a:cxn>
                  <a:cxn ang="0">
                    <a:pos x="426" y="2970"/>
                  </a:cxn>
                  <a:cxn ang="0">
                    <a:pos x="521" y="2997"/>
                  </a:cxn>
                  <a:cxn ang="0">
                    <a:pos x="874" y="3166"/>
                  </a:cxn>
                  <a:cxn ang="0">
                    <a:pos x="1152" y="3119"/>
                  </a:cxn>
                  <a:cxn ang="0">
                    <a:pos x="1253" y="3085"/>
                  </a:cxn>
                  <a:cxn ang="0">
                    <a:pos x="1219" y="3045"/>
                  </a:cxn>
                  <a:cxn ang="0">
                    <a:pos x="1185" y="3004"/>
                  </a:cxn>
                  <a:cxn ang="0">
                    <a:pos x="1185" y="2950"/>
                  </a:cxn>
                  <a:cxn ang="0">
                    <a:pos x="1253" y="2882"/>
                  </a:cxn>
                  <a:cxn ang="0">
                    <a:pos x="1300" y="2820"/>
                  </a:cxn>
                  <a:cxn ang="0">
                    <a:pos x="1308" y="2787"/>
                  </a:cxn>
                  <a:cxn ang="0">
                    <a:pos x="1287" y="2746"/>
                  </a:cxn>
                  <a:cxn ang="0">
                    <a:pos x="1205" y="2645"/>
                  </a:cxn>
                  <a:cxn ang="0">
                    <a:pos x="1185" y="2569"/>
                  </a:cxn>
                  <a:cxn ang="0">
                    <a:pos x="1199" y="2414"/>
                  </a:cxn>
                  <a:cxn ang="0">
                    <a:pos x="1327" y="1763"/>
                  </a:cxn>
                  <a:cxn ang="0">
                    <a:pos x="1355" y="1485"/>
                  </a:cxn>
                  <a:cxn ang="0">
                    <a:pos x="1321" y="1241"/>
                  </a:cxn>
                  <a:cxn ang="0">
                    <a:pos x="1226" y="868"/>
                  </a:cxn>
                  <a:cxn ang="0">
                    <a:pos x="995" y="54"/>
                  </a:cxn>
                </a:cxnLst>
                <a:rect l="0" t="0" r="r" b="b"/>
                <a:pathLst>
                  <a:path w="1355" h="3166">
                    <a:moveTo>
                      <a:pt x="995" y="54"/>
                    </a:moveTo>
                    <a:lnTo>
                      <a:pt x="847" y="27"/>
                    </a:lnTo>
                    <a:lnTo>
                      <a:pt x="691" y="7"/>
                    </a:lnTo>
                    <a:lnTo>
                      <a:pt x="542" y="0"/>
                    </a:lnTo>
                    <a:lnTo>
                      <a:pt x="467" y="7"/>
                    </a:lnTo>
                    <a:lnTo>
                      <a:pt x="393" y="13"/>
                    </a:lnTo>
                    <a:lnTo>
                      <a:pt x="325" y="27"/>
                    </a:lnTo>
                    <a:lnTo>
                      <a:pt x="257" y="41"/>
                    </a:lnTo>
                    <a:lnTo>
                      <a:pt x="203" y="61"/>
                    </a:lnTo>
                    <a:lnTo>
                      <a:pt x="149" y="95"/>
                    </a:lnTo>
                    <a:lnTo>
                      <a:pt x="102" y="129"/>
                    </a:lnTo>
                    <a:lnTo>
                      <a:pt x="54" y="176"/>
                    </a:lnTo>
                    <a:lnTo>
                      <a:pt x="28" y="223"/>
                    </a:lnTo>
                    <a:lnTo>
                      <a:pt x="0" y="285"/>
                    </a:lnTo>
                    <a:lnTo>
                      <a:pt x="28" y="346"/>
                    </a:lnTo>
                    <a:lnTo>
                      <a:pt x="54" y="407"/>
                    </a:lnTo>
                    <a:lnTo>
                      <a:pt x="94" y="475"/>
                    </a:lnTo>
                    <a:lnTo>
                      <a:pt x="149" y="542"/>
                    </a:lnTo>
                    <a:lnTo>
                      <a:pt x="176" y="577"/>
                    </a:lnTo>
                    <a:lnTo>
                      <a:pt x="210" y="604"/>
                    </a:lnTo>
                    <a:lnTo>
                      <a:pt x="244" y="624"/>
                    </a:lnTo>
                    <a:lnTo>
                      <a:pt x="278" y="637"/>
                    </a:lnTo>
                    <a:lnTo>
                      <a:pt x="312" y="645"/>
                    </a:lnTo>
                    <a:lnTo>
                      <a:pt x="352" y="637"/>
                    </a:lnTo>
                    <a:lnTo>
                      <a:pt x="440" y="631"/>
                    </a:lnTo>
                    <a:lnTo>
                      <a:pt x="542" y="631"/>
                    </a:lnTo>
                    <a:lnTo>
                      <a:pt x="657" y="645"/>
                    </a:lnTo>
                    <a:lnTo>
                      <a:pt x="766" y="658"/>
                    </a:lnTo>
                    <a:lnTo>
                      <a:pt x="867" y="685"/>
                    </a:lnTo>
                    <a:lnTo>
                      <a:pt x="955" y="712"/>
                    </a:lnTo>
                    <a:lnTo>
                      <a:pt x="989" y="732"/>
                    </a:lnTo>
                    <a:lnTo>
                      <a:pt x="1016" y="746"/>
                    </a:lnTo>
                    <a:lnTo>
                      <a:pt x="1030" y="767"/>
                    </a:lnTo>
                    <a:lnTo>
                      <a:pt x="1043" y="787"/>
                    </a:lnTo>
                    <a:lnTo>
                      <a:pt x="1090" y="950"/>
                    </a:lnTo>
                    <a:lnTo>
                      <a:pt x="1166" y="1220"/>
                    </a:lnTo>
                    <a:lnTo>
                      <a:pt x="1199" y="1356"/>
                    </a:lnTo>
                    <a:lnTo>
                      <a:pt x="1226" y="1478"/>
                    </a:lnTo>
                    <a:lnTo>
                      <a:pt x="1226" y="1525"/>
                    </a:lnTo>
                    <a:lnTo>
                      <a:pt x="1226" y="1566"/>
                    </a:lnTo>
                    <a:lnTo>
                      <a:pt x="1219" y="1593"/>
                    </a:lnTo>
                    <a:lnTo>
                      <a:pt x="1205" y="1607"/>
                    </a:lnTo>
                    <a:lnTo>
                      <a:pt x="1138" y="1621"/>
                    </a:lnTo>
                    <a:lnTo>
                      <a:pt x="1030" y="1634"/>
                    </a:lnTo>
                    <a:lnTo>
                      <a:pt x="731" y="1681"/>
                    </a:lnTo>
                    <a:lnTo>
                      <a:pt x="597" y="1708"/>
                    </a:lnTo>
                    <a:lnTo>
                      <a:pt x="488" y="1743"/>
                    </a:lnTo>
                    <a:lnTo>
                      <a:pt x="454" y="1756"/>
                    </a:lnTo>
                    <a:lnTo>
                      <a:pt x="434" y="1776"/>
                    </a:lnTo>
                    <a:lnTo>
                      <a:pt x="426" y="1784"/>
                    </a:lnTo>
                    <a:lnTo>
                      <a:pt x="426" y="1797"/>
                    </a:lnTo>
                    <a:lnTo>
                      <a:pt x="447" y="1811"/>
                    </a:lnTo>
                    <a:lnTo>
                      <a:pt x="481" y="1831"/>
                    </a:lnTo>
                    <a:lnTo>
                      <a:pt x="515" y="1852"/>
                    </a:lnTo>
                    <a:lnTo>
                      <a:pt x="589" y="1879"/>
                    </a:lnTo>
                    <a:lnTo>
                      <a:pt x="766" y="1939"/>
                    </a:lnTo>
                    <a:lnTo>
                      <a:pt x="840" y="1973"/>
                    </a:lnTo>
                    <a:lnTo>
                      <a:pt x="881" y="1994"/>
                    </a:lnTo>
                    <a:lnTo>
                      <a:pt x="908" y="2014"/>
                    </a:lnTo>
                    <a:lnTo>
                      <a:pt x="935" y="2041"/>
                    </a:lnTo>
                    <a:lnTo>
                      <a:pt x="955" y="2075"/>
                    </a:lnTo>
                    <a:lnTo>
                      <a:pt x="968" y="2109"/>
                    </a:lnTo>
                    <a:lnTo>
                      <a:pt x="976" y="2143"/>
                    </a:lnTo>
                    <a:lnTo>
                      <a:pt x="982" y="2237"/>
                    </a:lnTo>
                    <a:lnTo>
                      <a:pt x="982" y="2332"/>
                    </a:lnTo>
                    <a:lnTo>
                      <a:pt x="976" y="2435"/>
                    </a:lnTo>
                    <a:lnTo>
                      <a:pt x="962" y="2529"/>
                    </a:lnTo>
                    <a:lnTo>
                      <a:pt x="935" y="2618"/>
                    </a:lnTo>
                    <a:lnTo>
                      <a:pt x="921" y="2658"/>
                    </a:lnTo>
                    <a:lnTo>
                      <a:pt x="908" y="2692"/>
                    </a:lnTo>
                    <a:lnTo>
                      <a:pt x="888" y="2719"/>
                    </a:lnTo>
                    <a:lnTo>
                      <a:pt x="861" y="2746"/>
                    </a:lnTo>
                    <a:lnTo>
                      <a:pt x="834" y="2767"/>
                    </a:lnTo>
                    <a:lnTo>
                      <a:pt x="806" y="2773"/>
                    </a:lnTo>
                    <a:lnTo>
                      <a:pt x="636" y="2814"/>
                    </a:lnTo>
                    <a:lnTo>
                      <a:pt x="535" y="2841"/>
                    </a:lnTo>
                    <a:lnTo>
                      <a:pt x="447" y="2868"/>
                    </a:lnTo>
                    <a:lnTo>
                      <a:pt x="379" y="2895"/>
                    </a:lnTo>
                    <a:lnTo>
                      <a:pt x="359" y="2909"/>
                    </a:lnTo>
                    <a:lnTo>
                      <a:pt x="345" y="2923"/>
                    </a:lnTo>
                    <a:lnTo>
                      <a:pt x="345" y="2936"/>
                    </a:lnTo>
                    <a:lnTo>
                      <a:pt x="359" y="2950"/>
                    </a:lnTo>
                    <a:lnTo>
                      <a:pt x="386" y="2963"/>
                    </a:lnTo>
                    <a:lnTo>
                      <a:pt x="426" y="2970"/>
                    </a:lnTo>
                    <a:lnTo>
                      <a:pt x="474" y="2983"/>
                    </a:lnTo>
                    <a:lnTo>
                      <a:pt x="521" y="2997"/>
                    </a:lnTo>
                    <a:lnTo>
                      <a:pt x="630" y="3045"/>
                    </a:lnTo>
                    <a:lnTo>
                      <a:pt x="874" y="3166"/>
                    </a:lnTo>
                    <a:lnTo>
                      <a:pt x="1030" y="3146"/>
                    </a:lnTo>
                    <a:lnTo>
                      <a:pt x="1152" y="3119"/>
                    </a:lnTo>
                    <a:lnTo>
                      <a:pt x="1240" y="3098"/>
                    </a:lnTo>
                    <a:lnTo>
                      <a:pt x="1253" y="3085"/>
                    </a:lnTo>
                    <a:lnTo>
                      <a:pt x="1260" y="3078"/>
                    </a:lnTo>
                    <a:lnTo>
                      <a:pt x="1219" y="3045"/>
                    </a:lnTo>
                    <a:lnTo>
                      <a:pt x="1199" y="3024"/>
                    </a:lnTo>
                    <a:lnTo>
                      <a:pt x="1185" y="3004"/>
                    </a:lnTo>
                    <a:lnTo>
                      <a:pt x="1179" y="2977"/>
                    </a:lnTo>
                    <a:lnTo>
                      <a:pt x="1185" y="2950"/>
                    </a:lnTo>
                    <a:lnTo>
                      <a:pt x="1205" y="2915"/>
                    </a:lnTo>
                    <a:lnTo>
                      <a:pt x="1253" y="2882"/>
                    </a:lnTo>
                    <a:lnTo>
                      <a:pt x="1294" y="2841"/>
                    </a:lnTo>
                    <a:lnTo>
                      <a:pt x="1300" y="2820"/>
                    </a:lnTo>
                    <a:lnTo>
                      <a:pt x="1308" y="2807"/>
                    </a:lnTo>
                    <a:lnTo>
                      <a:pt x="1308" y="2787"/>
                    </a:lnTo>
                    <a:lnTo>
                      <a:pt x="1308" y="2773"/>
                    </a:lnTo>
                    <a:lnTo>
                      <a:pt x="1287" y="2746"/>
                    </a:lnTo>
                    <a:lnTo>
                      <a:pt x="1232" y="2678"/>
                    </a:lnTo>
                    <a:lnTo>
                      <a:pt x="1205" y="2645"/>
                    </a:lnTo>
                    <a:lnTo>
                      <a:pt x="1185" y="2604"/>
                    </a:lnTo>
                    <a:lnTo>
                      <a:pt x="1185" y="2569"/>
                    </a:lnTo>
                    <a:lnTo>
                      <a:pt x="1185" y="2529"/>
                    </a:lnTo>
                    <a:lnTo>
                      <a:pt x="1199" y="2414"/>
                    </a:lnTo>
                    <a:lnTo>
                      <a:pt x="1260" y="2102"/>
                    </a:lnTo>
                    <a:lnTo>
                      <a:pt x="1327" y="1763"/>
                    </a:lnTo>
                    <a:lnTo>
                      <a:pt x="1348" y="1614"/>
                    </a:lnTo>
                    <a:lnTo>
                      <a:pt x="1355" y="1485"/>
                    </a:lnTo>
                    <a:lnTo>
                      <a:pt x="1348" y="1383"/>
                    </a:lnTo>
                    <a:lnTo>
                      <a:pt x="1321" y="1241"/>
                    </a:lnTo>
                    <a:lnTo>
                      <a:pt x="1280" y="1065"/>
                    </a:lnTo>
                    <a:lnTo>
                      <a:pt x="1226" y="868"/>
                    </a:lnTo>
                    <a:lnTo>
                      <a:pt x="1111" y="448"/>
                    </a:lnTo>
                    <a:lnTo>
                      <a:pt x="995" y="54"/>
                    </a:lnTo>
                    <a:close/>
                  </a:path>
                </a:pathLst>
              </a:custGeom>
              <a:solidFill>
                <a:srgbClr val="005C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6" name="Freeform 586"/>
              <p:cNvSpPr>
                <a:spLocks/>
              </p:cNvSpPr>
              <p:nvPr/>
            </p:nvSpPr>
            <p:spPr bwMode="auto">
              <a:xfrm>
                <a:off x="626" y="3459"/>
                <a:ext cx="87" cy="43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13" y="122"/>
                  </a:cxn>
                  <a:cxn ang="0">
                    <a:pos x="20" y="47"/>
                  </a:cxn>
                  <a:cxn ang="0">
                    <a:pos x="33" y="20"/>
                  </a:cxn>
                  <a:cxn ang="0">
                    <a:pos x="47" y="8"/>
                  </a:cxn>
                  <a:cxn ang="0">
                    <a:pos x="183" y="0"/>
                  </a:cxn>
                  <a:cxn ang="0">
                    <a:pos x="305" y="0"/>
                  </a:cxn>
                  <a:cxn ang="0">
                    <a:pos x="454" y="8"/>
                  </a:cxn>
                  <a:cxn ang="0">
                    <a:pos x="596" y="20"/>
                  </a:cxn>
                  <a:cxn ang="0">
                    <a:pos x="718" y="34"/>
                  </a:cxn>
                  <a:cxn ang="0">
                    <a:pos x="772" y="47"/>
                  </a:cxn>
                  <a:cxn ang="0">
                    <a:pos x="812" y="61"/>
                  </a:cxn>
                  <a:cxn ang="0">
                    <a:pos x="839" y="82"/>
                  </a:cxn>
                  <a:cxn ang="0">
                    <a:pos x="860" y="102"/>
                  </a:cxn>
                  <a:cxn ang="0">
                    <a:pos x="955" y="468"/>
                  </a:cxn>
                  <a:cxn ang="0">
                    <a:pos x="826" y="455"/>
                  </a:cxn>
                  <a:cxn ang="0">
                    <a:pos x="697" y="441"/>
                  </a:cxn>
                  <a:cxn ang="0">
                    <a:pos x="542" y="414"/>
                  </a:cxn>
                  <a:cxn ang="0">
                    <a:pos x="379" y="387"/>
                  </a:cxn>
                  <a:cxn ang="0">
                    <a:pos x="223" y="346"/>
                  </a:cxn>
                  <a:cxn ang="0">
                    <a:pos x="155" y="319"/>
                  </a:cxn>
                  <a:cxn ang="0">
                    <a:pos x="95" y="292"/>
                  </a:cxn>
                  <a:cxn ang="0">
                    <a:pos x="41" y="265"/>
                  </a:cxn>
                  <a:cxn ang="0">
                    <a:pos x="0" y="231"/>
                  </a:cxn>
                </a:cxnLst>
                <a:rect l="0" t="0" r="r" b="b"/>
                <a:pathLst>
                  <a:path w="955" h="468">
                    <a:moveTo>
                      <a:pt x="0" y="231"/>
                    </a:moveTo>
                    <a:lnTo>
                      <a:pt x="13" y="122"/>
                    </a:lnTo>
                    <a:lnTo>
                      <a:pt x="20" y="47"/>
                    </a:lnTo>
                    <a:lnTo>
                      <a:pt x="33" y="20"/>
                    </a:lnTo>
                    <a:lnTo>
                      <a:pt x="47" y="8"/>
                    </a:lnTo>
                    <a:lnTo>
                      <a:pt x="183" y="0"/>
                    </a:lnTo>
                    <a:lnTo>
                      <a:pt x="305" y="0"/>
                    </a:lnTo>
                    <a:lnTo>
                      <a:pt x="454" y="8"/>
                    </a:lnTo>
                    <a:lnTo>
                      <a:pt x="596" y="20"/>
                    </a:lnTo>
                    <a:lnTo>
                      <a:pt x="718" y="34"/>
                    </a:lnTo>
                    <a:lnTo>
                      <a:pt x="772" y="47"/>
                    </a:lnTo>
                    <a:lnTo>
                      <a:pt x="812" y="61"/>
                    </a:lnTo>
                    <a:lnTo>
                      <a:pt x="839" y="82"/>
                    </a:lnTo>
                    <a:lnTo>
                      <a:pt x="860" y="102"/>
                    </a:lnTo>
                    <a:lnTo>
                      <a:pt x="955" y="468"/>
                    </a:lnTo>
                    <a:lnTo>
                      <a:pt x="826" y="455"/>
                    </a:lnTo>
                    <a:lnTo>
                      <a:pt x="697" y="441"/>
                    </a:lnTo>
                    <a:lnTo>
                      <a:pt x="542" y="414"/>
                    </a:lnTo>
                    <a:lnTo>
                      <a:pt x="379" y="387"/>
                    </a:lnTo>
                    <a:lnTo>
                      <a:pt x="223" y="346"/>
                    </a:lnTo>
                    <a:lnTo>
                      <a:pt x="155" y="319"/>
                    </a:lnTo>
                    <a:lnTo>
                      <a:pt x="95" y="292"/>
                    </a:lnTo>
                    <a:lnTo>
                      <a:pt x="41" y="265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B5D5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7" name="Freeform 587"/>
              <p:cNvSpPr>
                <a:spLocks/>
              </p:cNvSpPr>
              <p:nvPr/>
            </p:nvSpPr>
            <p:spPr bwMode="auto">
              <a:xfrm>
                <a:off x="627" y="3459"/>
                <a:ext cx="85" cy="42"/>
              </a:xfrm>
              <a:custGeom>
                <a:avLst/>
                <a:gdLst/>
                <a:ahLst/>
                <a:cxnLst>
                  <a:cxn ang="0">
                    <a:pos x="935" y="447"/>
                  </a:cxn>
                  <a:cxn ang="0">
                    <a:pos x="847" y="102"/>
                  </a:cxn>
                  <a:cxn ang="0">
                    <a:pos x="826" y="82"/>
                  </a:cxn>
                  <a:cxn ang="0">
                    <a:pos x="799" y="61"/>
                  </a:cxn>
                  <a:cxn ang="0">
                    <a:pos x="759" y="47"/>
                  </a:cxn>
                  <a:cxn ang="0">
                    <a:pos x="705" y="34"/>
                  </a:cxn>
                  <a:cxn ang="0">
                    <a:pos x="583" y="20"/>
                  </a:cxn>
                  <a:cxn ang="0">
                    <a:pos x="441" y="8"/>
                  </a:cxn>
                  <a:cxn ang="0">
                    <a:pos x="292" y="0"/>
                  </a:cxn>
                  <a:cxn ang="0">
                    <a:pos x="170" y="0"/>
                  </a:cxn>
                  <a:cxn ang="0">
                    <a:pos x="34" y="8"/>
                  </a:cxn>
                  <a:cxn ang="0">
                    <a:pos x="20" y="14"/>
                  </a:cxn>
                  <a:cxn ang="0">
                    <a:pos x="14" y="27"/>
                  </a:cxn>
                  <a:cxn ang="0">
                    <a:pos x="0" y="82"/>
                  </a:cxn>
                  <a:cxn ang="0">
                    <a:pos x="7" y="82"/>
                  </a:cxn>
                  <a:cxn ang="0">
                    <a:pos x="123" y="74"/>
                  </a:cxn>
                  <a:cxn ang="0">
                    <a:pos x="387" y="82"/>
                  </a:cxn>
                  <a:cxn ang="0">
                    <a:pos x="529" y="88"/>
                  </a:cxn>
                  <a:cxn ang="0">
                    <a:pos x="657" y="109"/>
                  </a:cxn>
                  <a:cxn ang="0">
                    <a:pos x="705" y="115"/>
                  </a:cxn>
                  <a:cxn ang="0">
                    <a:pos x="746" y="129"/>
                  </a:cxn>
                  <a:cxn ang="0">
                    <a:pos x="779" y="142"/>
                  </a:cxn>
                  <a:cxn ang="0">
                    <a:pos x="793" y="156"/>
                  </a:cxn>
                  <a:cxn ang="0">
                    <a:pos x="813" y="231"/>
                  </a:cxn>
                  <a:cxn ang="0">
                    <a:pos x="826" y="319"/>
                  </a:cxn>
                  <a:cxn ang="0">
                    <a:pos x="847" y="400"/>
                  </a:cxn>
                  <a:cxn ang="0">
                    <a:pos x="861" y="434"/>
                  </a:cxn>
                  <a:cxn ang="0">
                    <a:pos x="874" y="461"/>
                  </a:cxn>
                  <a:cxn ang="0">
                    <a:pos x="921" y="461"/>
                  </a:cxn>
                  <a:cxn ang="0">
                    <a:pos x="935" y="447"/>
                  </a:cxn>
                </a:cxnLst>
                <a:rect l="0" t="0" r="r" b="b"/>
                <a:pathLst>
                  <a:path w="935" h="461">
                    <a:moveTo>
                      <a:pt x="935" y="447"/>
                    </a:moveTo>
                    <a:lnTo>
                      <a:pt x="847" y="102"/>
                    </a:lnTo>
                    <a:lnTo>
                      <a:pt x="826" y="82"/>
                    </a:lnTo>
                    <a:lnTo>
                      <a:pt x="799" y="61"/>
                    </a:lnTo>
                    <a:lnTo>
                      <a:pt x="759" y="47"/>
                    </a:lnTo>
                    <a:lnTo>
                      <a:pt x="705" y="34"/>
                    </a:lnTo>
                    <a:lnTo>
                      <a:pt x="583" y="20"/>
                    </a:lnTo>
                    <a:lnTo>
                      <a:pt x="441" y="8"/>
                    </a:lnTo>
                    <a:lnTo>
                      <a:pt x="292" y="0"/>
                    </a:lnTo>
                    <a:lnTo>
                      <a:pt x="170" y="0"/>
                    </a:lnTo>
                    <a:lnTo>
                      <a:pt x="34" y="8"/>
                    </a:lnTo>
                    <a:lnTo>
                      <a:pt x="20" y="14"/>
                    </a:lnTo>
                    <a:lnTo>
                      <a:pt x="14" y="27"/>
                    </a:lnTo>
                    <a:lnTo>
                      <a:pt x="0" y="82"/>
                    </a:lnTo>
                    <a:lnTo>
                      <a:pt x="7" y="82"/>
                    </a:lnTo>
                    <a:lnTo>
                      <a:pt x="123" y="74"/>
                    </a:lnTo>
                    <a:lnTo>
                      <a:pt x="387" y="82"/>
                    </a:lnTo>
                    <a:lnTo>
                      <a:pt x="529" y="88"/>
                    </a:lnTo>
                    <a:lnTo>
                      <a:pt x="657" y="109"/>
                    </a:lnTo>
                    <a:lnTo>
                      <a:pt x="705" y="115"/>
                    </a:lnTo>
                    <a:lnTo>
                      <a:pt x="746" y="129"/>
                    </a:lnTo>
                    <a:lnTo>
                      <a:pt x="779" y="142"/>
                    </a:lnTo>
                    <a:lnTo>
                      <a:pt x="793" y="156"/>
                    </a:lnTo>
                    <a:lnTo>
                      <a:pt x="813" y="231"/>
                    </a:lnTo>
                    <a:lnTo>
                      <a:pt x="826" y="319"/>
                    </a:lnTo>
                    <a:lnTo>
                      <a:pt x="847" y="400"/>
                    </a:lnTo>
                    <a:lnTo>
                      <a:pt x="861" y="434"/>
                    </a:lnTo>
                    <a:lnTo>
                      <a:pt x="874" y="461"/>
                    </a:lnTo>
                    <a:lnTo>
                      <a:pt x="921" y="461"/>
                    </a:lnTo>
                    <a:lnTo>
                      <a:pt x="935" y="4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8" name="Freeform 588"/>
              <p:cNvSpPr>
                <a:spLocks/>
              </p:cNvSpPr>
              <p:nvPr/>
            </p:nvSpPr>
            <p:spPr bwMode="auto">
              <a:xfrm>
                <a:off x="593" y="3483"/>
                <a:ext cx="203" cy="280"/>
              </a:xfrm>
              <a:custGeom>
                <a:avLst/>
                <a:gdLst/>
                <a:ahLst/>
                <a:cxnLst>
                  <a:cxn ang="0">
                    <a:pos x="40" y="711"/>
                  </a:cxn>
                  <a:cxn ang="0">
                    <a:pos x="203" y="2115"/>
                  </a:cxn>
                  <a:cxn ang="0">
                    <a:pos x="312" y="2874"/>
                  </a:cxn>
                  <a:cxn ang="0">
                    <a:pos x="345" y="3003"/>
                  </a:cxn>
                  <a:cxn ang="0">
                    <a:pos x="372" y="3037"/>
                  </a:cxn>
                  <a:cxn ang="0">
                    <a:pos x="420" y="3065"/>
                  </a:cxn>
                  <a:cxn ang="0">
                    <a:pos x="515" y="3078"/>
                  </a:cxn>
                  <a:cxn ang="0">
                    <a:pos x="657" y="3057"/>
                  </a:cxn>
                  <a:cxn ang="0">
                    <a:pos x="799" y="3010"/>
                  </a:cxn>
                  <a:cxn ang="0">
                    <a:pos x="894" y="2969"/>
                  </a:cxn>
                  <a:cxn ang="0">
                    <a:pos x="941" y="2908"/>
                  </a:cxn>
                  <a:cxn ang="0">
                    <a:pos x="982" y="2787"/>
                  </a:cxn>
                  <a:cxn ang="0">
                    <a:pos x="1003" y="2528"/>
                  </a:cxn>
                  <a:cxn ang="0">
                    <a:pos x="1009" y="2447"/>
                  </a:cxn>
                  <a:cxn ang="0">
                    <a:pos x="1030" y="2461"/>
                  </a:cxn>
                  <a:cxn ang="0">
                    <a:pos x="1178" y="2671"/>
                  </a:cxn>
                  <a:cxn ang="0">
                    <a:pos x="1348" y="2908"/>
                  </a:cxn>
                  <a:cxn ang="0">
                    <a:pos x="1389" y="2942"/>
                  </a:cxn>
                  <a:cxn ang="0">
                    <a:pos x="1443" y="2942"/>
                  </a:cxn>
                  <a:cxn ang="0">
                    <a:pos x="1694" y="2895"/>
                  </a:cxn>
                  <a:cxn ang="0">
                    <a:pos x="1999" y="2800"/>
                  </a:cxn>
                  <a:cxn ang="0">
                    <a:pos x="2174" y="2725"/>
                  </a:cxn>
                  <a:cxn ang="0">
                    <a:pos x="2236" y="2678"/>
                  </a:cxn>
                  <a:cxn ang="0">
                    <a:pos x="2236" y="2657"/>
                  </a:cxn>
                  <a:cxn ang="0">
                    <a:pos x="2066" y="1864"/>
                  </a:cxn>
                  <a:cxn ang="0">
                    <a:pos x="1910" y="1274"/>
                  </a:cxn>
                  <a:cxn ang="0">
                    <a:pos x="1795" y="908"/>
                  </a:cxn>
                  <a:cxn ang="0">
                    <a:pos x="1721" y="732"/>
                  </a:cxn>
                  <a:cxn ang="0">
                    <a:pos x="1599" y="542"/>
                  </a:cxn>
                  <a:cxn ang="0">
                    <a:pos x="1430" y="352"/>
                  </a:cxn>
                  <a:cxn ang="0">
                    <a:pos x="1219" y="182"/>
                  </a:cxn>
                  <a:cxn ang="0">
                    <a:pos x="1036" y="81"/>
                  </a:cxn>
                  <a:cxn ang="0">
                    <a:pos x="914" y="33"/>
                  </a:cxn>
                  <a:cxn ang="0">
                    <a:pos x="779" y="7"/>
                  </a:cxn>
                  <a:cxn ang="0">
                    <a:pos x="644" y="0"/>
                  </a:cxn>
                  <a:cxn ang="0">
                    <a:pos x="502" y="13"/>
                  </a:cxn>
                  <a:cxn ang="0">
                    <a:pos x="359" y="54"/>
                  </a:cxn>
                  <a:cxn ang="0">
                    <a:pos x="217" y="128"/>
                  </a:cxn>
                  <a:cxn ang="0">
                    <a:pos x="75" y="231"/>
                  </a:cxn>
                </a:cxnLst>
                <a:rect l="0" t="0" r="r" b="b"/>
                <a:pathLst>
                  <a:path w="2236" h="3078">
                    <a:moveTo>
                      <a:pt x="0" y="298"/>
                    </a:moveTo>
                    <a:lnTo>
                      <a:pt x="40" y="711"/>
                    </a:lnTo>
                    <a:lnTo>
                      <a:pt x="142" y="1620"/>
                    </a:lnTo>
                    <a:lnTo>
                      <a:pt x="203" y="2115"/>
                    </a:lnTo>
                    <a:lnTo>
                      <a:pt x="257" y="2549"/>
                    </a:lnTo>
                    <a:lnTo>
                      <a:pt x="312" y="2874"/>
                    </a:lnTo>
                    <a:lnTo>
                      <a:pt x="331" y="2969"/>
                    </a:lnTo>
                    <a:lnTo>
                      <a:pt x="345" y="3003"/>
                    </a:lnTo>
                    <a:lnTo>
                      <a:pt x="352" y="3024"/>
                    </a:lnTo>
                    <a:lnTo>
                      <a:pt x="372" y="3037"/>
                    </a:lnTo>
                    <a:lnTo>
                      <a:pt x="393" y="3051"/>
                    </a:lnTo>
                    <a:lnTo>
                      <a:pt x="420" y="3065"/>
                    </a:lnTo>
                    <a:lnTo>
                      <a:pt x="447" y="3071"/>
                    </a:lnTo>
                    <a:lnTo>
                      <a:pt x="515" y="3078"/>
                    </a:lnTo>
                    <a:lnTo>
                      <a:pt x="583" y="3071"/>
                    </a:lnTo>
                    <a:lnTo>
                      <a:pt x="657" y="3057"/>
                    </a:lnTo>
                    <a:lnTo>
                      <a:pt x="731" y="3037"/>
                    </a:lnTo>
                    <a:lnTo>
                      <a:pt x="799" y="3010"/>
                    </a:lnTo>
                    <a:lnTo>
                      <a:pt x="867" y="2983"/>
                    </a:lnTo>
                    <a:lnTo>
                      <a:pt x="894" y="2969"/>
                    </a:lnTo>
                    <a:lnTo>
                      <a:pt x="921" y="2942"/>
                    </a:lnTo>
                    <a:lnTo>
                      <a:pt x="941" y="2908"/>
                    </a:lnTo>
                    <a:lnTo>
                      <a:pt x="955" y="2874"/>
                    </a:lnTo>
                    <a:lnTo>
                      <a:pt x="982" y="2787"/>
                    </a:lnTo>
                    <a:lnTo>
                      <a:pt x="989" y="2698"/>
                    </a:lnTo>
                    <a:lnTo>
                      <a:pt x="1003" y="2528"/>
                    </a:lnTo>
                    <a:lnTo>
                      <a:pt x="1003" y="2474"/>
                    </a:lnTo>
                    <a:lnTo>
                      <a:pt x="1009" y="2447"/>
                    </a:lnTo>
                    <a:lnTo>
                      <a:pt x="1023" y="2447"/>
                    </a:lnTo>
                    <a:lnTo>
                      <a:pt x="1030" y="2461"/>
                    </a:lnTo>
                    <a:lnTo>
                      <a:pt x="1071" y="2509"/>
                    </a:lnTo>
                    <a:lnTo>
                      <a:pt x="1178" y="2671"/>
                    </a:lnTo>
                    <a:lnTo>
                      <a:pt x="1300" y="2841"/>
                    </a:lnTo>
                    <a:lnTo>
                      <a:pt x="1348" y="2908"/>
                    </a:lnTo>
                    <a:lnTo>
                      <a:pt x="1368" y="2929"/>
                    </a:lnTo>
                    <a:lnTo>
                      <a:pt x="1389" y="2942"/>
                    </a:lnTo>
                    <a:lnTo>
                      <a:pt x="1409" y="2949"/>
                    </a:lnTo>
                    <a:lnTo>
                      <a:pt x="1443" y="2942"/>
                    </a:lnTo>
                    <a:lnTo>
                      <a:pt x="1551" y="2929"/>
                    </a:lnTo>
                    <a:lnTo>
                      <a:pt x="1694" y="2895"/>
                    </a:lnTo>
                    <a:lnTo>
                      <a:pt x="1849" y="2855"/>
                    </a:lnTo>
                    <a:lnTo>
                      <a:pt x="1999" y="2800"/>
                    </a:lnTo>
                    <a:lnTo>
                      <a:pt x="2120" y="2752"/>
                    </a:lnTo>
                    <a:lnTo>
                      <a:pt x="2174" y="2725"/>
                    </a:lnTo>
                    <a:lnTo>
                      <a:pt x="2209" y="2698"/>
                    </a:lnTo>
                    <a:lnTo>
                      <a:pt x="2236" y="2678"/>
                    </a:lnTo>
                    <a:lnTo>
                      <a:pt x="2236" y="2671"/>
                    </a:lnTo>
                    <a:lnTo>
                      <a:pt x="2236" y="2657"/>
                    </a:lnTo>
                    <a:lnTo>
                      <a:pt x="2181" y="2393"/>
                    </a:lnTo>
                    <a:lnTo>
                      <a:pt x="2066" y="1864"/>
                    </a:lnTo>
                    <a:lnTo>
                      <a:pt x="1991" y="1566"/>
                    </a:lnTo>
                    <a:lnTo>
                      <a:pt x="1910" y="1274"/>
                    </a:lnTo>
                    <a:lnTo>
                      <a:pt x="1836" y="1016"/>
                    </a:lnTo>
                    <a:lnTo>
                      <a:pt x="1795" y="908"/>
                    </a:lnTo>
                    <a:lnTo>
                      <a:pt x="1761" y="820"/>
                    </a:lnTo>
                    <a:lnTo>
                      <a:pt x="1721" y="732"/>
                    </a:lnTo>
                    <a:lnTo>
                      <a:pt x="1667" y="637"/>
                    </a:lnTo>
                    <a:lnTo>
                      <a:pt x="1599" y="542"/>
                    </a:lnTo>
                    <a:lnTo>
                      <a:pt x="1517" y="447"/>
                    </a:lnTo>
                    <a:lnTo>
                      <a:pt x="1430" y="352"/>
                    </a:lnTo>
                    <a:lnTo>
                      <a:pt x="1327" y="264"/>
                    </a:lnTo>
                    <a:lnTo>
                      <a:pt x="1219" y="182"/>
                    </a:lnTo>
                    <a:lnTo>
                      <a:pt x="1098" y="115"/>
                    </a:lnTo>
                    <a:lnTo>
                      <a:pt x="1036" y="81"/>
                    </a:lnTo>
                    <a:lnTo>
                      <a:pt x="976" y="54"/>
                    </a:lnTo>
                    <a:lnTo>
                      <a:pt x="914" y="33"/>
                    </a:lnTo>
                    <a:lnTo>
                      <a:pt x="847" y="20"/>
                    </a:lnTo>
                    <a:lnTo>
                      <a:pt x="779" y="7"/>
                    </a:lnTo>
                    <a:lnTo>
                      <a:pt x="711" y="0"/>
                    </a:lnTo>
                    <a:lnTo>
                      <a:pt x="644" y="0"/>
                    </a:lnTo>
                    <a:lnTo>
                      <a:pt x="576" y="0"/>
                    </a:lnTo>
                    <a:lnTo>
                      <a:pt x="502" y="13"/>
                    </a:lnTo>
                    <a:lnTo>
                      <a:pt x="434" y="27"/>
                    </a:lnTo>
                    <a:lnTo>
                      <a:pt x="359" y="54"/>
                    </a:lnTo>
                    <a:lnTo>
                      <a:pt x="292" y="87"/>
                    </a:lnTo>
                    <a:lnTo>
                      <a:pt x="217" y="128"/>
                    </a:lnTo>
                    <a:lnTo>
                      <a:pt x="142" y="176"/>
                    </a:lnTo>
                    <a:lnTo>
                      <a:pt x="75" y="231"/>
                    </a:lnTo>
                    <a:lnTo>
                      <a:pt x="0" y="298"/>
                    </a:lnTo>
                    <a:close/>
                  </a:path>
                </a:pathLst>
              </a:custGeom>
              <a:solidFill>
                <a:srgbClr val="B5D5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9" name="Freeform 589"/>
              <p:cNvSpPr>
                <a:spLocks/>
              </p:cNvSpPr>
              <p:nvPr/>
            </p:nvSpPr>
            <p:spPr bwMode="auto">
              <a:xfrm>
                <a:off x="621" y="3690"/>
                <a:ext cx="175" cy="73"/>
              </a:xfrm>
              <a:custGeom>
                <a:avLst/>
                <a:gdLst/>
                <a:ahLst/>
                <a:cxnLst>
                  <a:cxn ang="0">
                    <a:pos x="576" y="691"/>
                  </a:cxn>
                  <a:cxn ang="0">
                    <a:pos x="623" y="630"/>
                  </a:cxn>
                  <a:cxn ang="0">
                    <a:pos x="664" y="509"/>
                  </a:cxn>
                  <a:cxn ang="0">
                    <a:pos x="685" y="250"/>
                  </a:cxn>
                  <a:cxn ang="0">
                    <a:pos x="691" y="169"/>
                  </a:cxn>
                  <a:cxn ang="0">
                    <a:pos x="712" y="183"/>
                  </a:cxn>
                  <a:cxn ang="0">
                    <a:pos x="860" y="393"/>
                  </a:cxn>
                  <a:cxn ang="0">
                    <a:pos x="1030" y="630"/>
                  </a:cxn>
                  <a:cxn ang="0">
                    <a:pos x="1071" y="664"/>
                  </a:cxn>
                  <a:cxn ang="0">
                    <a:pos x="1125" y="664"/>
                  </a:cxn>
                  <a:cxn ang="0">
                    <a:pos x="1376" y="617"/>
                  </a:cxn>
                  <a:cxn ang="0">
                    <a:pos x="1681" y="522"/>
                  </a:cxn>
                  <a:cxn ang="0">
                    <a:pos x="1856" y="447"/>
                  </a:cxn>
                  <a:cxn ang="0">
                    <a:pos x="1918" y="400"/>
                  </a:cxn>
                  <a:cxn ang="0">
                    <a:pos x="1918" y="379"/>
                  </a:cxn>
                  <a:cxn ang="0">
                    <a:pos x="1870" y="312"/>
                  </a:cxn>
                  <a:cxn ang="0">
                    <a:pos x="1734" y="379"/>
                  </a:cxn>
                  <a:cxn ang="0">
                    <a:pos x="1497" y="461"/>
                  </a:cxn>
                  <a:cxn ang="0">
                    <a:pos x="1267" y="515"/>
                  </a:cxn>
                  <a:cxn ang="0">
                    <a:pos x="1118" y="522"/>
                  </a:cxn>
                  <a:cxn ang="0">
                    <a:pos x="1085" y="501"/>
                  </a:cxn>
                  <a:cxn ang="0">
                    <a:pos x="996" y="386"/>
                  </a:cxn>
                  <a:cxn ang="0">
                    <a:pos x="895" y="223"/>
                  </a:cxn>
                  <a:cxn ang="0">
                    <a:pos x="780" y="68"/>
                  </a:cxn>
                  <a:cxn ang="0">
                    <a:pos x="718" y="13"/>
                  </a:cxn>
                  <a:cxn ang="0">
                    <a:pos x="664" y="0"/>
                  </a:cxn>
                  <a:cxn ang="0">
                    <a:pos x="617" y="21"/>
                  </a:cxn>
                  <a:cxn ang="0">
                    <a:pos x="576" y="81"/>
                  </a:cxn>
                  <a:cxn ang="0">
                    <a:pos x="522" y="264"/>
                  </a:cxn>
                  <a:cxn ang="0">
                    <a:pos x="481" y="468"/>
                  </a:cxn>
                  <a:cxn ang="0">
                    <a:pos x="448" y="577"/>
                  </a:cxn>
                  <a:cxn ang="0">
                    <a:pos x="407" y="624"/>
                  </a:cxn>
                  <a:cxn ang="0">
                    <a:pos x="345" y="651"/>
                  </a:cxn>
                  <a:cxn ang="0">
                    <a:pos x="238" y="664"/>
                  </a:cxn>
                  <a:cxn ang="0">
                    <a:pos x="95" y="657"/>
                  </a:cxn>
                  <a:cxn ang="0">
                    <a:pos x="21" y="705"/>
                  </a:cxn>
                  <a:cxn ang="0">
                    <a:pos x="54" y="759"/>
                  </a:cxn>
                  <a:cxn ang="0">
                    <a:pos x="102" y="787"/>
                  </a:cxn>
                  <a:cxn ang="0">
                    <a:pos x="197" y="800"/>
                  </a:cxn>
                  <a:cxn ang="0">
                    <a:pos x="339" y="779"/>
                  </a:cxn>
                  <a:cxn ang="0">
                    <a:pos x="481" y="732"/>
                  </a:cxn>
                </a:cxnLst>
                <a:rect l="0" t="0" r="r" b="b"/>
                <a:pathLst>
                  <a:path w="1918" h="800">
                    <a:moveTo>
                      <a:pt x="549" y="705"/>
                    </a:moveTo>
                    <a:lnTo>
                      <a:pt x="576" y="691"/>
                    </a:lnTo>
                    <a:lnTo>
                      <a:pt x="603" y="664"/>
                    </a:lnTo>
                    <a:lnTo>
                      <a:pt x="623" y="630"/>
                    </a:lnTo>
                    <a:lnTo>
                      <a:pt x="637" y="596"/>
                    </a:lnTo>
                    <a:lnTo>
                      <a:pt x="664" y="509"/>
                    </a:lnTo>
                    <a:lnTo>
                      <a:pt x="671" y="420"/>
                    </a:lnTo>
                    <a:lnTo>
                      <a:pt x="685" y="250"/>
                    </a:lnTo>
                    <a:lnTo>
                      <a:pt x="685" y="196"/>
                    </a:lnTo>
                    <a:lnTo>
                      <a:pt x="691" y="169"/>
                    </a:lnTo>
                    <a:lnTo>
                      <a:pt x="705" y="169"/>
                    </a:lnTo>
                    <a:lnTo>
                      <a:pt x="712" y="183"/>
                    </a:lnTo>
                    <a:lnTo>
                      <a:pt x="753" y="231"/>
                    </a:lnTo>
                    <a:lnTo>
                      <a:pt x="860" y="393"/>
                    </a:lnTo>
                    <a:lnTo>
                      <a:pt x="982" y="563"/>
                    </a:lnTo>
                    <a:lnTo>
                      <a:pt x="1030" y="630"/>
                    </a:lnTo>
                    <a:lnTo>
                      <a:pt x="1050" y="651"/>
                    </a:lnTo>
                    <a:lnTo>
                      <a:pt x="1071" y="664"/>
                    </a:lnTo>
                    <a:lnTo>
                      <a:pt x="1091" y="671"/>
                    </a:lnTo>
                    <a:lnTo>
                      <a:pt x="1125" y="664"/>
                    </a:lnTo>
                    <a:lnTo>
                      <a:pt x="1233" y="651"/>
                    </a:lnTo>
                    <a:lnTo>
                      <a:pt x="1376" y="617"/>
                    </a:lnTo>
                    <a:lnTo>
                      <a:pt x="1531" y="577"/>
                    </a:lnTo>
                    <a:lnTo>
                      <a:pt x="1681" y="522"/>
                    </a:lnTo>
                    <a:lnTo>
                      <a:pt x="1802" y="474"/>
                    </a:lnTo>
                    <a:lnTo>
                      <a:pt x="1856" y="447"/>
                    </a:lnTo>
                    <a:lnTo>
                      <a:pt x="1891" y="420"/>
                    </a:lnTo>
                    <a:lnTo>
                      <a:pt x="1918" y="400"/>
                    </a:lnTo>
                    <a:lnTo>
                      <a:pt x="1918" y="393"/>
                    </a:lnTo>
                    <a:lnTo>
                      <a:pt x="1918" y="379"/>
                    </a:lnTo>
                    <a:lnTo>
                      <a:pt x="1904" y="291"/>
                    </a:lnTo>
                    <a:lnTo>
                      <a:pt x="1870" y="312"/>
                    </a:lnTo>
                    <a:lnTo>
                      <a:pt x="1836" y="332"/>
                    </a:lnTo>
                    <a:lnTo>
                      <a:pt x="1734" y="379"/>
                    </a:lnTo>
                    <a:lnTo>
                      <a:pt x="1619" y="420"/>
                    </a:lnTo>
                    <a:lnTo>
                      <a:pt x="1497" y="461"/>
                    </a:lnTo>
                    <a:lnTo>
                      <a:pt x="1376" y="488"/>
                    </a:lnTo>
                    <a:lnTo>
                      <a:pt x="1267" y="515"/>
                    </a:lnTo>
                    <a:lnTo>
                      <a:pt x="1179" y="522"/>
                    </a:lnTo>
                    <a:lnTo>
                      <a:pt x="1118" y="522"/>
                    </a:lnTo>
                    <a:lnTo>
                      <a:pt x="1104" y="515"/>
                    </a:lnTo>
                    <a:lnTo>
                      <a:pt x="1085" y="501"/>
                    </a:lnTo>
                    <a:lnTo>
                      <a:pt x="1044" y="454"/>
                    </a:lnTo>
                    <a:lnTo>
                      <a:pt x="996" y="386"/>
                    </a:lnTo>
                    <a:lnTo>
                      <a:pt x="949" y="305"/>
                    </a:lnTo>
                    <a:lnTo>
                      <a:pt x="895" y="223"/>
                    </a:lnTo>
                    <a:lnTo>
                      <a:pt x="840" y="142"/>
                    </a:lnTo>
                    <a:lnTo>
                      <a:pt x="780" y="68"/>
                    </a:lnTo>
                    <a:lnTo>
                      <a:pt x="753" y="40"/>
                    </a:lnTo>
                    <a:lnTo>
                      <a:pt x="718" y="13"/>
                    </a:lnTo>
                    <a:lnTo>
                      <a:pt x="691" y="0"/>
                    </a:lnTo>
                    <a:lnTo>
                      <a:pt x="664" y="0"/>
                    </a:lnTo>
                    <a:lnTo>
                      <a:pt x="637" y="7"/>
                    </a:lnTo>
                    <a:lnTo>
                      <a:pt x="617" y="21"/>
                    </a:lnTo>
                    <a:lnTo>
                      <a:pt x="596" y="48"/>
                    </a:lnTo>
                    <a:lnTo>
                      <a:pt x="576" y="81"/>
                    </a:lnTo>
                    <a:lnTo>
                      <a:pt x="549" y="169"/>
                    </a:lnTo>
                    <a:lnTo>
                      <a:pt x="522" y="264"/>
                    </a:lnTo>
                    <a:lnTo>
                      <a:pt x="502" y="373"/>
                    </a:lnTo>
                    <a:lnTo>
                      <a:pt x="481" y="468"/>
                    </a:lnTo>
                    <a:lnTo>
                      <a:pt x="461" y="549"/>
                    </a:lnTo>
                    <a:lnTo>
                      <a:pt x="448" y="577"/>
                    </a:lnTo>
                    <a:lnTo>
                      <a:pt x="427" y="604"/>
                    </a:lnTo>
                    <a:lnTo>
                      <a:pt x="407" y="624"/>
                    </a:lnTo>
                    <a:lnTo>
                      <a:pt x="380" y="637"/>
                    </a:lnTo>
                    <a:lnTo>
                      <a:pt x="345" y="651"/>
                    </a:lnTo>
                    <a:lnTo>
                      <a:pt x="312" y="657"/>
                    </a:lnTo>
                    <a:lnTo>
                      <a:pt x="238" y="664"/>
                    </a:lnTo>
                    <a:lnTo>
                      <a:pt x="163" y="664"/>
                    </a:lnTo>
                    <a:lnTo>
                      <a:pt x="95" y="657"/>
                    </a:lnTo>
                    <a:lnTo>
                      <a:pt x="0" y="637"/>
                    </a:lnTo>
                    <a:lnTo>
                      <a:pt x="21" y="705"/>
                    </a:lnTo>
                    <a:lnTo>
                      <a:pt x="34" y="746"/>
                    </a:lnTo>
                    <a:lnTo>
                      <a:pt x="54" y="759"/>
                    </a:lnTo>
                    <a:lnTo>
                      <a:pt x="75" y="773"/>
                    </a:lnTo>
                    <a:lnTo>
                      <a:pt x="102" y="787"/>
                    </a:lnTo>
                    <a:lnTo>
                      <a:pt x="129" y="793"/>
                    </a:lnTo>
                    <a:lnTo>
                      <a:pt x="197" y="800"/>
                    </a:lnTo>
                    <a:lnTo>
                      <a:pt x="265" y="793"/>
                    </a:lnTo>
                    <a:lnTo>
                      <a:pt x="339" y="779"/>
                    </a:lnTo>
                    <a:lnTo>
                      <a:pt x="413" y="759"/>
                    </a:lnTo>
                    <a:lnTo>
                      <a:pt x="481" y="732"/>
                    </a:lnTo>
                    <a:lnTo>
                      <a:pt x="549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0" name="Freeform 590"/>
              <p:cNvSpPr>
                <a:spLocks noEditPoints="1"/>
              </p:cNvSpPr>
              <p:nvPr/>
            </p:nvSpPr>
            <p:spPr bwMode="auto">
              <a:xfrm>
                <a:off x="615" y="3674"/>
                <a:ext cx="43" cy="44"/>
              </a:xfrm>
              <a:custGeom>
                <a:avLst/>
                <a:gdLst/>
                <a:ahLst/>
                <a:cxnLst>
                  <a:cxn ang="0">
                    <a:pos x="474" y="177"/>
                  </a:cxn>
                  <a:cxn ang="0">
                    <a:pos x="433" y="95"/>
                  </a:cxn>
                  <a:cxn ang="0">
                    <a:pos x="365" y="35"/>
                  </a:cxn>
                  <a:cxn ang="0">
                    <a:pos x="285" y="0"/>
                  </a:cxn>
                  <a:cxn ang="0">
                    <a:pos x="196" y="0"/>
                  </a:cxn>
                  <a:cxn ang="0">
                    <a:pos x="196" y="109"/>
                  </a:cxn>
                  <a:cxn ang="0">
                    <a:pos x="128" y="27"/>
                  </a:cxn>
                  <a:cxn ang="0">
                    <a:pos x="60" y="82"/>
                  </a:cxn>
                  <a:cxn ang="0">
                    <a:pos x="13" y="150"/>
                  </a:cxn>
                  <a:cxn ang="0">
                    <a:pos x="0" y="237"/>
                  </a:cxn>
                  <a:cxn ang="0">
                    <a:pos x="74" y="264"/>
                  </a:cxn>
                  <a:cxn ang="0">
                    <a:pos x="13" y="305"/>
                  </a:cxn>
                  <a:cxn ang="0">
                    <a:pos x="54" y="387"/>
                  </a:cxn>
                  <a:cxn ang="0">
                    <a:pos x="115" y="441"/>
                  </a:cxn>
                  <a:cxn ang="0">
                    <a:pos x="190" y="476"/>
                  </a:cxn>
                  <a:cxn ang="0">
                    <a:pos x="277" y="476"/>
                  </a:cxn>
                  <a:cxn ang="0">
                    <a:pos x="277" y="367"/>
                  </a:cxn>
                  <a:cxn ang="0">
                    <a:pos x="345" y="455"/>
                  </a:cxn>
                  <a:cxn ang="0">
                    <a:pos x="413" y="400"/>
                  </a:cxn>
                  <a:cxn ang="0">
                    <a:pos x="460" y="332"/>
                  </a:cxn>
                  <a:cxn ang="0">
                    <a:pos x="481" y="245"/>
                  </a:cxn>
                  <a:cxn ang="0">
                    <a:pos x="400" y="217"/>
                  </a:cxn>
                  <a:cxn ang="0">
                    <a:pos x="237" y="435"/>
                  </a:cxn>
                  <a:cxn ang="0">
                    <a:pos x="163" y="414"/>
                  </a:cxn>
                  <a:cxn ang="0">
                    <a:pos x="101" y="380"/>
                  </a:cxn>
                  <a:cxn ang="0">
                    <a:pos x="68" y="332"/>
                  </a:cxn>
                  <a:cxn ang="0">
                    <a:pos x="155" y="340"/>
                  </a:cxn>
                  <a:cxn ang="0">
                    <a:pos x="135" y="373"/>
                  </a:cxn>
                  <a:cxn ang="0">
                    <a:pos x="203" y="408"/>
                  </a:cxn>
                  <a:cxn ang="0">
                    <a:pos x="115" y="285"/>
                  </a:cxn>
                  <a:cxn ang="0">
                    <a:pos x="108" y="251"/>
                  </a:cxn>
                  <a:cxn ang="0">
                    <a:pos x="135" y="102"/>
                  </a:cxn>
                  <a:cxn ang="0">
                    <a:pos x="87" y="163"/>
                  </a:cxn>
                  <a:cxn ang="0">
                    <a:pos x="115" y="190"/>
                  </a:cxn>
                  <a:cxn ang="0">
                    <a:pos x="40" y="231"/>
                  </a:cxn>
                  <a:cxn ang="0">
                    <a:pos x="54" y="170"/>
                  </a:cxn>
                  <a:cxn ang="0">
                    <a:pos x="95" y="116"/>
                  </a:cxn>
                  <a:cxn ang="0">
                    <a:pos x="149" y="62"/>
                  </a:cxn>
                  <a:cxn ang="0">
                    <a:pos x="237" y="435"/>
                  </a:cxn>
                  <a:cxn ang="0">
                    <a:pos x="244" y="332"/>
                  </a:cxn>
                  <a:cxn ang="0">
                    <a:pos x="230" y="143"/>
                  </a:cxn>
                  <a:cxn ang="0">
                    <a:pos x="440" y="251"/>
                  </a:cxn>
                  <a:cxn ang="0">
                    <a:pos x="427" y="305"/>
                  </a:cxn>
                  <a:cxn ang="0">
                    <a:pos x="386" y="360"/>
                  </a:cxn>
                  <a:cxn ang="0">
                    <a:pos x="332" y="414"/>
                  </a:cxn>
                  <a:cxn ang="0">
                    <a:pos x="244" y="41"/>
                  </a:cxn>
                  <a:cxn ang="0">
                    <a:pos x="318" y="62"/>
                  </a:cxn>
                  <a:cxn ang="0">
                    <a:pos x="379" y="95"/>
                  </a:cxn>
                  <a:cxn ang="0">
                    <a:pos x="413" y="143"/>
                  </a:cxn>
                  <a:cxn ang="0">
                    <a:pos x="325" y="136"/>
                  </a:cxn>
                  <a:cxn ang="0">
                    <a:pos x="345" y="102"/>
                  </a:cxn>
                  <a:cxn ang="0">
                    <a:pos x="277" y="68"/>
                  </a:cxn>
                  <a:cxn ang="0">
                    <a:pos x="365" y="198"/>
                  </a:cxn>
                  <a:cxn ang="0">
                    <a:pos x="365" y="225"/>
                  </a:cxn>
                  <a:cxn ang="0">
                    <a:pos x="318" y="237"/>
                  </a:cxn>
                  <a:cxn ang="0">
                    <a:pos x="372" y="346"/>
                  </a:cxn>
                  <a:cxn ang="0">
                    <a:pos x="413" y="278"/>
                  </a:cxn>
                  <a:cxn ang="0">
                    <a:pos x="359" y="264"/>
                  </a:cxn>
                </a:cxnLst>
                <a:rect l="0" t="0" r="r" b="b"/>
                <a:pathLst>
                  <a:path w="481" h="476">
                    <a:moveTo>
                      <a:pt x="392" y="190"/>
                    </a:moveTo>
                    <a:lnTo>
                      <a:pt x="474" y="177"/>
                    </a:lnTo>
                    <a:lnTo>
                      <a:pt x="454" y="130"/>
                    </a:lnTo>
                    <a:lnTo>
                      <a:pt x="433" y="95"/>
                    </a:lnTo>
                    <a:lnTo>
                      <a:pt x="400" y="62"/>
                    </a:lnTo>
                    <a:lnTo>
                      <a:pt x="365" y="35"/>
                    </a:lnTo>
                    <a:lnTo>
                      <a:pt x="325" y="14"/>
                    </a:lnTo>
                    <a:lnTo>
                      <a:pt x="285" y="0"/>
                    </a:lnTo>
                    <a:lnTo>
                      <a:pt x="244" y="0"/>
                    </a:lnTo>
                    <a:lnTo>
                      <a:pt x="196" y="0"/>
                    </a:lnTo>
                    <a:lnTo>
                      <a:pt x="223" y="109"/>
                    </a:lnTo>
                    <a:lnTo>
                      <a:pt x="196" y="109"/>
                    </a:lnTo>
                    <a:lnTo>
                      <a:pt x="169" y="7"/>
                    </a:lnTo>
                    <a:lnTo>
                      <a:pt x="128" y="27"/>
                    </a:lnTo>
                    <a:lnTo>
                      <a:pt x="95" y="48"/>
                    </a:lnTo>
                    <a:lnTo>
                      <a:pt x="60" y="82"/>
                    </a:lnTo>
                    <a:lnTo>
                      <a:pt x="34" y="116"/>
                    </a:lnTo>
                    <a:lnTo>
                      <a:pt x="13" y="150"/>
                    </a:lnTo>
                    <a:lnTo>
                      <a:pt x="7" y="198"/>
                    </a:lnTo>
                    <a:lnTo>
                      <a:pt x="0" y="237"/>
                    </a:lnTo>
                    <a:lnTo>
                      <a:pt x="7" y="285"/>
                    </a:lnTo>
                    <a:lnTo>
                      <a:pt x="74" y="264"/>
                    </a:lnTo>
                    <a:lnTo>
                      <a:pt x="81" y="292"/>
                    </a:lnTo>
                    <a:lnTo>
                      <a:pt x="13" y="305"/>
                    </a:lnTo>
                    <a:lnTo>
                      <a:pt x="27" y="346"/>
                    </a:lnTo>
                    <a:lnTo>
                      <a:pt x="54" y="387"/>
                    </a:lnTo>
                    <a:lnTo>
                      <a:pt x="81" y="414"/>
                    </a:lnTo>
                    <a:lnTo>
                      <a:pt x="115" y="441"/>
                    </a:lnTo>
                    <a:lnTo>
                      <a:pt x="149" y="462"/>
                    </a:lnTo>
                    <a:lnTo>
                      <a:pt x="190" y="476"/>
                    </a:lnTo>
                    <a:lnTo>
                      <a:pt x="237" y="476"/>
                    </a:lnTo>
                    <a:lnTo>
                      <a:pt x="277" y="476"/>
                    </a:lnTo>
                    <a:lnTo>
                      <a:pt x="258" y="373"/>
                    </a:lnTo>
                    <a:lnTo>
                      <a:pt x="277" y="367"/>
                    </a:lnTo>
                    <a:lnTo>
                      <a:pt x="305" y="468"/>
                    </a:lnTo>
                    <a:lnTo>
                      <a:pt x="345" y="455"/>
                    </a:lnTo>
                    <a:lnTo>
                      <a:pt x="386" y="427"/>
                    </a:lnTo>
                    <a:lnTo>
                      <a:pt x="413" y="400"/>
                    </a:lnTo>
                    <a:lnTo>
                      <a:pt x="440" y="367"/>
                    </a:lnTo>
                    <a:lnTo>
                      <a:pt x="460" y="332"/>
                    </a:lnTo>
                    <a:lnTo>
                      <a:pt x="474" y="285"/>
                    </a:lnTo>
                    <a:lnTo>
                      <a:pt x="481" y="245"/>
                    </a:lnTo>
                    <a:lnTo>
                      <a:pt x="474" y="204"/>
                    </a:lnTo>
                    <a:lnTo>
                      <a:pt x="400" y="217"/>
                    </a:lnTo>
                    <a:lnTo>
                      <a:pt x="392" y="190"/>
                    </a:lnTo>
                    <a:close/>
                    <a:moveTo>
                      <a:pt x="237" y="435"/>
                    </a:moveTo>
                    <a:lnTo>
                      <a:pt x="210" y="427"/>
                    </a:lnTo>
                    <a:lnTo>
                      <a:pt x="163" y="414"/>
                    </a:lnTo>
                    <a:lnTo>
                      <a:pt x="135" y="400"/>
                    </a:lnTo>
                    <a:lnTo>
                      <a:pt x="101" y="380"/>
                    </a:lnTo>
                    <a:lnTo>
                      <a:pt x="81" y="360"/>
                    </a:lnTo>
                    <a:lnTo>
                      <a:pt x="68" y="332"/>
                    </a:lnTo>
                    <a:lnTo>
                      <a:pt x="149" y="313"/>
                    </a:lnTo>
                    <a:lnTo>
                      <a:pt x="155" y="340"/>
                    </a:lnTo>
                    <a:lnTo>
                      <a:pt x="108" y="346"/>
                    </a:lnTo>
                    <a:lnTo>
                      <a:pt x="135" y="373"/>
                    </a:lnTo>
                    <a:lnTo>
                      <a:pt x="169" y="394"/>
                    </a:lnTo>
                    <a:lnTo>
                      <a:pt x="203" y="408"/>
                    </a:lnTo>
                    <a:lnTo>
                      <a:pt x="169" y="272"/>
                    </a:lnTo>
                    <a:lnTo>
                      <a:pt x="115" y="285"/>
                    </a:lnTo>
                    <a:lnTo>
                      <a:pt x="115" y="278"/>
                    </a:lnTo>
                    <a:lnTo>
                      <a:pt x="108" y="251"/>
                    </a:lnTo>
                    <a:lnTo>
                      <a:pt x="163" y="237"/>
                    </a:lnTo>
                    <a:lnTo>
                      <a:pt x="135" y="102"/>
                    </a:lnTo>
                    <a:lnTo>
                      <a:pt x="108" y="130"/>
                    </a:lnTo>
                    <a:lnTo>
                      <a:pt x="87" y="163"/>
                    </a:lnTo>
                    <a:lnTo>
                      <a:pt x="68" y="198"/>
                    </a:lnTo>
                    <a:lnTo>
                      <a:pt x="115" y="190"/>
                    </a:lnTo>
                    <a:lnTo>
                      <a:pt x="122" y="211"/>
                    </a:lnTo>
                    <a:lnTo>
                      <a:pt x="40" y="231"/>
                    </a:lnTo>
                    <a:lnTo>
                      <a:pt x="48" y="198"/>
                    </a:lnTo>
                    <a:lnTo>
                      <a:pt x="54" y="170"/>
                    </a:lnTo>
                    <a:lnTo>
                      <a:pt x="74" y="143"/>
                    </a:lnTo>
                    <a:lnTo>
                      <a:pt x="95" y="116"/>
                    </a:lnTo>
                    <a:lnTo>
                      <a:pt x="128" y="75"/>
                    </a:lnTo>
                    <a:lnTo>
                      <a:pt x="149" y="62"/>
                    </a:lnTo>
                    <a:lnTo>
                      <a:pt x="190" y="237"/>
                    </a:lnTo>
                    <a:lnTo>
                      <a:pt x="237" y="435"/>
                    </a:lnTo>
                    <a:close/>
                    <a:moveTo>
                      <a:pt x="271" y="326"/>
                    </a:moveTo>
                    <a:lnTo>
                      <a:pt x="244" y="332"/>
                    </a:lnTo>
                    <a:lnTo>
                      <a:pt x="203" y="150"/>
                    </a:lnTo>
                    <a:lnTo>
                      <a:pt x="230" y="143"/>
                    </a:lnTo>
                    <a:lnTo>
                      <a:pt x="271" y="326"/>
                    </a:lnTo>
                    <a:close/>
                    <a:moveTo>
                      <a:pt x="440" y="251"/>
                    </a:moveTo>
                    <a:lnTo>
                      <a:pt x="433" y="278"/>
                    </a:lnTo>
                    <a:lnTo>
                      <a:pt x="427" y="305"/>
                    </a:lnTo>
                    <a:lnTo>
                      <a:pt x="406" y="332"/>
                    </a:lnTo>
                    <a:lnTo>
                      <a:pt x="386" y="360"/>
                    </a:lnTo>
                    <a:lnTo>
                      <a:pt x="352" y="400"/>
                    </a:lnTo>
                    <a:lnTo>
                      <a:pt x="332" y="414"/>
                    </a:lnTo>
                    <a:lnTo>
                      <a:pt x="285" y="217"/>
                    </a:lnTo>
                    <a:lnTo>
                      <a:pt x="244" y="41"/>
                    </a:lnTo>
                    <a:lnTo>
                      <a:pt x="271" y="48"/>
                    </a:lnTo>
                    <a:lnTo>
                      <a:pt x="318" y="62"/>
                    </a:lnTo>
                    <a:lnTo>
                      <a:pt x="352" y="75"/>
                    </a:lnTo>
                    <a:lnTo>
                      <a:pt x="379" y="95"/>
                    </a:lnTo>
                    <a:lnTo>
                      <a:pt x="400" y="116"/>
                    </a:lnTo>
                    <a:lnTo>
                      <a:pt x="413" y="143"/>
                    </a:lnTo>
                    <a:lnTo>
                      <a:pt x="332" y="163"/>
                    </a:lnTo>
                    <a:lnTo>
                      <a:pt x="325" y="136"/>
                    </a:lnTo>
                    <a:lnTo>
                      <a:pt x="379" y="130"/>
                    </a:lnTo>
                    <a:lnTo>
                      <a:pt x="345" y="102"/>
                    </a:lnTo>
                    <a:lnTo>
                      <a:pt x="312" y="82"/>
                    </a:lnTo>
                    <a:lnTo>
                      <a:pt x="277" y="68"/>
                    </a:lnTo>
                    <a:lnTo>
                      <a:pt x="312" y="204"/>
                    </a:lnTo>
                    <a:lnTo>
                      <a:pt x="365" y="198"/>
                    </a:lnTo>
                    <a:lnTo>
                      <a:pt x="372" y="225"/>
                    </a:lnTo>
                    <a:lnTo>
                      <a:pt x="365" y="225"/>
                    </a:lnTo>
                    <a:lnTo>
                      <a:pt x="372" y="225"/>
                    </a:lnTo>
                    <a:lnTo>
                      <a:pt x="318" y="237"/>
                    </a:lnTo>
                    <a:lnTo>
                      <a:pt x="345" y="373"/>
                    </a:lnTo>
                    <a:lnTo>
                      <a:pt x="372" y="346"/>
                    </a:lnTo>
                    <a:lnTo>
                      <a:pt x="392" y="313"/>
                    </a:lnTo>
                    <a:lnTo>
                      <a:pt x="413" y="278"/>
                    </a:lnTo>
                    <a:lnTo>
                      <a:pt x="359" y="292"/>
                    </a:lnTo>
                    <a:lnTo>
                      <a:pt x="359" y="264"/>
                    </a:lnTo>
                    <a:lnTo>
                      <a:pt x="440" y="251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1" name="Freeform 591"/>
              <p:cNvSpPr>
                <a:spLocks noEditPoints="1"/>
              </p:cNvSpPr>
              <p:nvPr/>
            </p:nvSpPr>
            <p:spPr bwMode="auto">
              <a:xfrm>
                <a:off x="610" y="3585"/>
                <a:ext cx="44" cy="44"/>
              </a:xfrm>
              <a:custGeom>
                <a:avLst/>
                <a:gdLst/>
                <a:ahLst/>
                <a:cxnLst>
                  <a:cxn ang="0">
                    <a:pos x="468" y="175"/>
                  </a:cxn>
                  <a:cxn ang="0">
                    <a:pos x="427" y="94"/>
                  </a:cxn>
                  <a:cxn ang="0">
                    <a:pos x="367" y="33"/>
                  </a:cxn>
                  <a:cxn ang="0">
                    <a:pos x="285" y="6"/>
                  </a:cxn>
                  <a:cxn ang="0">
                    <a:pos x="197" y="0"/>
                  </a:cxn>
                  <a:cxn ang="0">
                    <a:pos x="190" y="115"/>
                  </a:cxn>
                  <a:cxn ang="0">
                    <a:pos x="129" y="27"/>
                  </a:cxn>
                  <a:cxn ang="0">
                    <a:pos x="62" y="80"/>
                  </a:cxn>
                  <a:cxn ang="0">
                    <a:pos x="14" y="155"/>
                  </a:cxn>
                  <a:cxn ang="0">
                    <a:pos x="0" y="237"/>
                  </a:cxn>
                  <a:cxn ang="0">
                    <a:pos x="76" y="264"/>
                  </a:cxn>
                  <a:cxn ang="0">
                    <a:pos x="8" y="311"/>
                  </a:cxn>
                  <a:cxn ang="0">
                    <a:pos x="48" y="385"/>
                  </a:cxn>
                  <a:cxn ang="0">
                    <a:pos x="109" y="440"/>
                  </a:cxn>
                  <a:cxn ang="0">
                    <a:pos x="190" y="474"/>
                  </a:cxn>
                  <a:cxn ang="0">
                    <a:pos x="278" y="474"/>
                  </a:cxn>
                  <a:cxn ang="0">
                    <a:pos x="278" y="366"/>
                  </a:cxn>
                  <a:cxn ang="0">
                    <a:pos x="346" y="453"/>
                  </a:cxn>
                  <a:cxn ang="0">
                    <a:pos x="414" y="399"/>
                  </a:cxn>
                  <a:cxn ang="0">
                    <a:pos x="461" y="332"/>
                  </a:cxn>
                  <a:cxn ang="0">
                    <a:pos x="482" y="243"/>
                  </a:cxn>
                  <a:cxn ang="0">
                    <a:pos x="400" y="216"/>
                  </a:cxn>
                  <a:cxn ang="0">
                    <a:pos x="237" y="433"/>
                  </a:cxn>
                  <a:cxn ang="0">
                    <a:pos x="163" y="413"/>
                  </a:cxn>
                  <a:cxn ang="0">
                    <a:pos x="103" y="379"/>
                  </a:cxn>
                  <a:cxn ang="0">
                    <a:pos x="68" y="332"/>
                  </a:cxn>
                  <a:cxn ang="0">
                    <a:pos x="156" y="338"/>
                  </a:cxn>
                  <a:cxn ang="0">
                    <a:pos x="136" y="372"/>
                  </a:cxn>
                  <a:cxn ang="0">
                    <a:pos x="204" y="406"/>
                  </a:cxn>
                  <a:cxn ang="0">
                    <a:pos x="115" y="284"/>
                  </a:cxn>
                  <a:cxn ang="0">
                    <a:pos x="109" y="251"/>
                  </a:cxn>
                  <a:cxn ang="0">
                    <a:pos x="129" y="107"/>
                  </a:cxn>
                  <a:cxn ang="0">
                    <a:pos x="89" y="162"/>
                  </a:cxn>
                  <a:cxn ang="0">
                    <a:pos x="115" y="189"/>
                  </a:cxn>
                  <a:cxn ang="0">
                    <a:pos x="41" y="230"/>
                  </a:cxn>
                  <a:cxn ang="0">
                    <a:pos x="55" y="169"/>
                  </a:cxn>
                  <a:cxn ang="0">
                    <a:pos x="89" y="115"/>
                  </a:cxn>
                  <a:cxn ang="0">
                    <a:pos x="150" y="67"/>
                  </a:cxn>
                  <a:cxn ang="0">
                    <a:pos x="237" y="433"/>
                  </a:cxn>
                  <a:cxn ang="0">
                    <a:pos x="245" y="332"/>
                  </a:cxn>
                  <a:cxn ang="0">
                    <a:pos x="224" y="142"/>
                  </a:cxn>
                  <a:cxn ang="0">
                    <a:pos x="434" y="251"/>
                  </a:cxn>
                  <a:cxn ang="0">
                    <a:pos x="420" y="305"/>
                  </a:cxn>
                  <a:cxn ang="0">
                    <a:pos x="387" y="358"/>
                  </a:cxn>
                  <a:cxn ang="0">
                    <a:pos x="332" y="413"/>
                  </a:cxn>
                  <a:cxn ang="0">
                    <a:pos x="245" y="41"/>
                  </a:cxn>
                  <a:cxn ang="0">
                    <a:pos x="319" y="67"/>
                  </a:cxn>
                  <a:cxn ang="0">
                    <a:pos x="373" y="94"/>
                  </a:cxn>
                  <a:cxn ang="0">
                    <a:pos x="414" y="142"/>
                  </a:cxn>
                  <a:cxn ang="0">
                    <a:pos x="326" y="142"/>
                  </a:cxn>
                  <a:cxn ang="0">
                    <a:pos x="346" y="101"/>
                  </a:cxn>
                  <a:cxn ang="0">
                    <a:pos x="278" y="74"/>
                  </a:cxn>
                  <a:cxn ang="0">
                    <a:pos x="360" y="196"/>
                  </a:cxn>
                  <a:cxn ang="0">
                    <a:pos x="313" y="237"/>
                  </a:cxn>
                  <a:cxn ang="0">
                    <a:pos x="373" y="345"/>
                  </a:cxn>
                  <a:cxn ang="0">
                    <a:pos x="407" y="278"/>
                  </a:cxn>
                  <a:cxn ang="0">
                    <a:pos x="353" y="270"/>
                  </a:cxn>
                </a:cxnLst>
                <a:rect l="0" t="0" r="r" b="b"/>
                <a:pathLst>
                  <a:path w="482" h="480">
                    <a:moveTo>
                      <a:pt x="394" y="189"/>
                    </a:moveTo>
                    <a:lnTo>
                      <a:pt x="468" y="175"/>
                    </a:lnTo>
                    <a:lnTo>
                      <a:pt x="455" y="128"/>
                    </a:lnTo>
                    <a:lnTo>
                      <a:pt x="427" y="94"/>
                    </a:lnTo>
                    <a:lnTo>
                      <a:pt x="400" y="60"/>
                    </a:lnTo>
                    <a:lnTo>
                      <a:pt x="367" y="33"/>
                    </a:lnTo>
                    <a:lnTo>
                      <a:pt x="326" y="13"/>
                    </a:lnTo>
                    <a:lnTo>
                      <a:pt x="285" y="6"/>
                    </a:lnTo>
                    <a:lnTo>
                      <a:pt x="237" y="0"/>
                    </a:lnTo>
                    <a:lnTo>
                      <a:pt x="197" y="0"/>
                    </a:lnTo>
                    <a:lnTo>
                      <a:pt x="218" y="107"/>
                    </a:lnTo>
                    <a:lnTo>
                      <a:pt x="190" y="115"/>
                    </a:lnTo>
                    <a:lnTo>
                      <a:pt x="170" y="6"/>
                    </a:lnTo>
                    <a:lnTo>
                      <a:pt x="129" y="27"/>
                    </a:lnTo>
                    <a:lnTo>
                      <a:pt x="89" y="47"/>
                    </a:lnTo>
                    <a:lnTo>
                      <a:pt x="62" y="80"/>
                    </a:lnTo>
                    <a:lnTo>
                      <a:pt x="35" y="115"/>
                    </a:lnTo>
                    <a:lnTo>
                      <a:pt x="14" y="155"/>
                    </a:lnTo>
                    <a:lnTo>
                      <a:pt x="0" y="196"/>
                    </a:lnTo>
                    <a:lnTo>
                      <a:pt x="0" y="237"/>
                    </a:lnTo>
                    <a:lnTo>
                      <a:pt x="0" y="284"/>
                    </a:lnTo>
                    <a:lnTo>
                      <a:pt x="76" y="264"/>
                    </a:lnTo>
                    <a:lnTo>
                      <a:pt x="82" y="291"/>
                    </a:lnTo>
                    <a:lnTo>
                      <a:pt x="8" y="311"/>
                    </a:lnTo>
                    <a:lnTo>
                      <a:pt x="28" y="352"/>
                    </a:lnTo>
                    <a:lnTo>
                      <a:pt x="48" y="385"/>
                    </a:lnTo>
                    <a:lnTo>
                      <a:pt x="82" y="420"/>
                    </a:lnTo>
                    <a:lnTo>
                      <a:pt x="109" y="440"/>
                    </a:lnTo>
                    <a:lnTo>
                      <a:pt x="150" y="461"/>
                    </a:lnTo>
                    <a:lnTo>
                      <a:pt x="190" y="474"/>
                    </a:lnTo>
                    <a:lnTo>
                      <a:pt x="231" y="480"/>
                    </a:lnTo>
                    <a:lnTo>
                      <a:pt x="278" y="474"/>
                    </a:lnTo>
                    <a:lnTo>
                      <a:pt x="251" y="372"/>
                    </a:lnTo>
                    <a:lnTo>
                      <a:pt x="278" y="366"/>
                    </a:lnTo>
                    <a:lnTo>
                      <a:pt x="305" y="467"/>
                    </a:lnTo>
                    <a:lnTo>
                      <a:pt x="346" y="453"/>
                    </a:lnTo>
                    <a:lnTo>
                      <a:pt x="380" y="433"/>
                    </a:lnTo>
                    <a:lnTo>
                      <a:pt x="414" y="399"/>
                    </a:lnTo>
                    <a:lnTo>
                      <a:pt x="441" y="366"/>
                    </a:lnTo>
                    <a:lnTo>
                      <a:pt x="461" y="332"/>
                    </a:lnTo>
                    <a:lnTo>
                      <a:pt x="474" y="291"/>
                    </a:lnTo>
                    <a:lnTo>
                      <a:pt x="482" y="243"/>
                    </a:lnTo>
                    <a:lnTo>
                      <a:pt x="474" y="203"/>
                    </a:lnTo>
                    <a:lnTo>
                      <a:pt x="400" y="216"/>
                    </a:lnTo>
                    <a:lnTo>
                      <a:pt x="394" y="189"/>
                    </a:lnTo>
                    <a:close/>
                    <a:moveTo>
                      <a:pt x="237" y="433"/>
                    </a:moveTo>
                    <a:lnTo>
                      <a:pt x="210" y="433"/>
                    </a:lnTo>
                    <a:lnTo>
                      <a:pt x="163" y="413"/>
                    </a:lnTo>
                    <a:lnTo>
                      <a:pt x="129" y="399"/>
                    </a:lnTo>
                    <a:lnTo>
                      <a:pt x="103" y="379"/>
                    </a:lnTo>
                    <a:lnTo>
                      <a:pt x="82" y="358"/>
                    </a:lnTo>
                    <a:lnTo>
                      <a:pt x="68" y="332"/>
                    </a:lnTo>
                    <a:lnTo>
                      <a:pt x="150" y="318"/>
                    </a:lnTo>
                    <a:lnTo>
                      <a:pt x="156" y="338"/>
                    </a:lnTo>
                    <a:lnTo>
                      <a:pt x="103" y="352"/>
                    </a:lnTo>
                    <a:lnTo>
                      <a:pt x="136" y="372"/>
                    </a:lnTo>
                    <a:lnTo>
                      <a:pt x="170" y="393"/>
                    </a:lnTo>
                    <a:lnTo>
                      <a:pt x="204" y="406"/>
                    </a:lnTo>
                    <a:lnTo>
                      <a:pt x="170" y="270"/>
                    </a:lnTo>
                    <a:lnTo>
                      <a:pt x="115" y="284"/>
                    </a:lnTo>
                    <a:lnTo>
                      <a:pt x="115" y="278"/>
                    </a:lnTo>
                    <a:lnTo>
                      <a:pt x="109" y="251"/>
                    </a:lnTo>
                    <a:lnTo>
                      <a:pt x="163" y="243"/>
                    </a:lnTo>
                    <a:lnTo>
                      <a:pt x="129" y="107"/>
                    </a:lnTo>
                    <a:lnTo>
                      <a:pt x="103" y="135"/>
                    </a:lnTo>
                    <a:lnTo>
                      <a:pt x="89" y="162"/>
                    </a:lnTo>
                    <a:lnTo>
                      <a:pt x="68" y="196"/>
                    </a:lnTo>
                    <a:lnTo>
                      <a:pt x="115" y="189"/>
                    </a:lnTo>
                    <a:lnTo>
                      <a:pt x="123" y="210"/>
                    </a:lnTo>
                    <a:lnTo>
                      <a:pt x="41" y="230"/>
                    </a:lnTo>
                    <a:lnTo>
                      <a:pt x="41" y="203"/>
                    </a:lnTo>
                    <a:lnTo>
                      <a:pt x="55" y="169"/>
                    </a:lnTo>
                    <a:lnTo>
                      <a:pt x="68" y="142"/>
                    </a:lnTo>
                    <a:lnTo>
                      <a:pt x="89" y="115"/>
                    </a:lnTo>
                    <a:lnTo>
                      <a:pt x="129" y="80"/>
                    </a:lnTo>
                    <a:lnTo>
                      <a:pt x="150" y="67"/>
                    </a:lnTo>
                    <a:lnTo>
                      <a:pt x="190" y="237"/>
                    </a:lnTo>
                    <a:lnTo>
                      <a:pt x="237" y="433"/>
                    </a:lnTo>
                    <a:close/>
                    <a:moveTo>
                      <a:pt x="272" y="325"/>
                    </a:moveTo>
                    <a:lnTo>
                      <a:pt x="245" y="332"/>
                    </a:lnTo>
                    <a:lnTo>
                      <a:pt x="204" y="148"/>
                    </a:lnTo>
                    <a:lnTo>
                      <a:pt x="224" y="142"/>
                    </a:lnTo>
                    <a:lnTo>
                      <a:pt x="272" y="325"/>
                    </a:lnTo>
                    <a:close/>
                    <a:moveTo>
                      <a:pt x="434" y="251"/>
                    </a:moveTo>
                    <a:lnTo>
                      <a:pt x="434" y="278"/>
                    </a:lnTo>
                    <a:lnTo>
                      <a:pt x="420" y="305"/>
                    </a:lnTo>
                    <a:lnTo>
                      <a:pt x="407" y="338"/>
                    </a:lnTo>
                    <a:lnTo>
                      <a:pt x="387" y="358"/>
                    </a:lnTo>
                    <a:lnTo>
                      <a:pt x="346" y="399"/>
                    </a:lnTo>
                    <a:lnTo>
                      <a:pt x="332" y="413"/>
                    </a:lnTo>
                    <a:lnTo>
                      <a:pt x="285" y="216"/>
                    </a:lnTo>
                    <a:lnTo>
                      <a:pt x="245" y="41"/>
                    </a:lnTo>
                    <a:lnTo>
                      <a:pt x="265" y="47"/>
                    </a:lnTo>
                    <a:lnTo>
                      <a:pt x="319" y="67"/>
                    </a:lnTo>
                    <a:lnTo>
                      <a:pt x="346" y="80"/>
                    </a:lnTo>
                    <a:lnTo>
                      <a:pt x="373" y="94"/>
                    </a:lnTo>
                    <a:lnTo>
                      <a:pt x="400" y="115"/>
                    </a:lnTo>
                    <a:lnTo>
                      <a:pt x="414" y="142"/>
                    </a:lnTo>
                    <a:lnTo>
                      <a:pt x="332" y="162"/>
                    </a:lnTo>
                    <a:lnTo>
                      <a:pt x="326" y="142"/>
                    </a:lnTo>
                    <a:lnTo>
                      <a:pt x="373" y="128"/>
                    </a:lnTo>
                    <a:lnTo>
                      <a:pt x="346" y="101"/>
                    </a:lnTo>
                    <a:lnTo>
                      <a:pt x="313" y="88"/>
                    </a:lnTo>
                    <a:lnTo>
                      <a:pt x="278" y="74"/>
                    </a:lnTo>
                    <a:lnTo>
                      <a:pt x="313" y="210"/>
                    </a:lnTo>
                    <a:lnTo>
                      <a:pt x="360" y="196"/>
                    </a:lnTo>
                    <a:lnTo>
                      <a:pt x="367" y="223"/>
                    </a:lnTo>
                    <a:lnTo>
                      <a:pt x="313" y="237"/>
                    </a:lnTo>
                    <a:lnTo>
                      <a:pt x="346" y="372"/>
                    </a:lnTo>
                    <a:lnTo>
                      <a:pt x="373" y="345"/>
                    </a:lnTo>
                    <a:lnTo>
                      <a:pt x="394" y="318"/>
                    </a:lnTo>
                    <a:lnTo>
                      <a:pt x="407" y="278"/>
                    </a:lnTo>
                    <a:lnTo>
                      <a:pt x="360" y="291"/>
                    </a:lnTo>
                    <a:lnTo>
                      <a:pt x="353" y="270"/>
                    </a:lnTo>
                    <a:lnTo>
                      <a:pt x="434" y="251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2" name="Freeform 592"/>
              <p:cNvSpPr>
                <a:spLocks noEditPoints="1"/>
              </p:cNvSpPr>
              <p:nvPr/>
            </p:nvSpPr>
            <p:spPr bwMode="auto">
              <a:xfrm>
                <a:off x="730" y="3669"/>
                <a:ext cx="44" cy="44"/>
              </a:xfrm>
              <a:custGeom>
                <a:avLst/>
                <a:gdLst/>
                <a:ahLst/>
                <a:cxnLst>
                  <a:cxn ang="0">
                    <a:pos x="475" y="176"/>
                  </a:cxn>
                  <a:cxn ang="0">
                    <a:pos x="434" y="95"/>
                  </a:cxn>
                  <a:cxn ang="0">
                    <a:pos x="367" y="34"/>
                  </a:cxn>
                  <a:cxn ang="0">
                    <a:pos x="285" y="0"/>
                  </a:cxn>
                  <a:cxn ang="0">
                    <a:pos x="197" y="0"/>
                  </a:cxn>
                  <a:cxn ang="0">
                    <a:pos x="197" y="116"/>
                  </a:cxn>
                  <a:cxn ang="0">
                    <a:pos x="130" y="27"/>
                  </a:cxn>
                  <a:cxn ang="0">
                    <a:pos x="62" y="81"/>
                  </a:cxn>
                  <a:cxn ang="0">
                    <a:pos x="14" y="149"/>
                  </a:cxn>
                  <a:cxn ang="0">
                    <a:pos x="0" y="238"/>
                  </a:cxn>
                  <a:cxn ang="0">
                    <a:pos x="82" y="265"/>
                  </a:cxn>
                  <a:cxn ang="0">
                    <a:pos x="14" y="312"/>
                  </a:cxn>
                  <a:cxn ang="0">
                    <a:pos x="54" y="386"/>
                  </a:cxn>
                  <a:cxn ang="0">
                    <a:pos x="116" y="441"/>
                  </a:cxn>
                  <a:cxn ang="0">
                    <a:pos x="190" y="475"/>
                  </a:cxn>
                  <a:cxn ang="0">
                    <a:pos x="278" y="475"/>
                  </a:cxn>
                  <a:cxn ang="0">
                    <a:pos x="278" y="367"/>
                  </a:cxn>
                  <a:cxn ang="0">
                    <a:pos x="346" y="454"/>
                  </a:cxn>
                  <a:cxn ang="0">
                    <a:pos x="414" y="400"/>
                  </a:cxn>
                  <a:cxn ang="0">
                    <a:pos x="462" y="332"/>
                  </a:cxn>
                  <a:cxn ang="0">
                    <a:pos x="481" y="244"/>
                  </a:cxn>
                  <a:cxn ang="0">
                    <a:pos x="400" y="217"/>
                  </a:cxn>
                  <a:cxn ang="0">
                    <a:pos x="238" y="434"/>
                  </a:cxn>
                  <a:cxn ang="0">
                    <a:pos x="163" y="414"/>
                  </a:cxn>
                  <a:cxn ang="0">
                    <a:pos x="109" y="380"/>
                  </a:cxn>
                  <a:cxn ang="0">
                    <a:pos x="68" y="332"/>
                  </a:cxn>
                  <a:cxn ang="0">
                    <a:pos x="157" y="339"/>
                  </a:cxn>
                  <a:cxn ang="0">
                    <a:pos x="136" y="373"/>
                  </a:cxn>
                  <a:cxn ang="0">
                    <a:pos x="204" y="407"/>
                  </a:cxn>
                  <a:cxn ang="0">
                    <a:pos x="116" y="285"/>
                  </a:cxn>
                  <a:cxn ang="0">
                    <a:pos x="109" y="252"/>
                  </a:cxn>
                  <a:cxn ang="0">
                    <a:pos x="136" y="102"/>
                  </a:cxn>
                  <a:cxn ang="0">
                    <a:pos x="89" y="163"/>
                  </a:cxn>
                  <a:cxn ang="0">
                    <a:pos x="122" y="190"/>
                  </a:cxn>
                  <a:cxn ang="0">
                    <a:pos x="41" y="231"/>
                  </a:cxn>
                  <a:cxn ang="0">
                    <a:pos x="54" y="170"/>
                  </a:cxn>
                  <a:cxn ang="0">
                    <a:pos x="95" y="116"/>
                  </a:cxn>
                  <a:cxn ang="0">
                    <a:pos x="149" y="61"/>
                  </a:cxn>
                  <a:cxn ang="0">
                    <a:pos x="238" y="434"/>
                  </a:cxn>
                  <a:cxn ang="0">
                    <a:pos x="244" y="332"/>
                  </a:cxn>
                  <a:cxn ang="0">
                    <a:pos x="231" y="143"/>
                  </a:cxn>
                  <a:cxn ang="0">
                    <a:pos x="441" y="252"/>
                  </a:cxn>
                  <a:cxn ang="0">
                    <a:pos x="427" y="305"/>
                  </a:cxn>
                  <a:cxn ang="0">
                    <a:pos x="386" y="359"/>
                  </a:cxn>
                  <a:cxn ang="0">
                    <a:pos x="332" y="414"/>
                  </a:cxn>
                  <a:cxn ang="0">
                    <a:pos x="244" y="40"/>
                  </a:cxn>
                  <a:cxn ang="0">
                    <a:pos x="319" y="61"/>
                  </a:cxn>
                  <a:cxn ang="0">
                    <a:pos x="380" y="95"/>
                  </a:cxn>
                  <a:cxn ang="0">
                    <a:pos x="414" y="143"/>
                  </a:cxn>
                  <a:cxn ang="0">
                    <a:pos x="326" y="143"/>
                  </a:cxn>
                  <a:cxn ang="0">
                    <a:pos x="346" y="102"/>
                  </a:cxn>
                  <a:cxn ang="0">
                    <a:pos x="278" y="75"/>
                  </a:cxn>
                  <a:cxn ang="0">
                    <a:pos x="367" y="197"/>
                  </a:cxn>
                  <a:cxn ang="0">
                    <a:pos x="319" y="238"/>
                  </a:cxn>
                  <a:cxn ang="0">
                    <a:pos x="373" y="346"/>
                  </a:cxn>
                  <a:cxn ang="0">
                    <a:pos x="414" y="279"/>
                  </a:cxn>
                  <a:cxn ang="0">
                    <a:pos x="359" y="265"/>
                  </a:cxn>
                </a:cxnLst>
                <a:rect l="0" t="0" r="r" b="b"/>
                <a:pathLst>
                  <a:path w="481" h="481">
                    <a:moveTo>
                      <a:pt x="394" y="190"/>
                    </a:moveTo>
                    <a:lnTo>
                      <a:pt x="475" y="176"/>
                    </a:lnTo>
                    <a:lnTo>
                      <a:pt x="454" y="129"/>
                    </a:lnTo>
                    <a:lnTo>
                      <a:pt x="434" y="95"/>
                    </a:lnTo>
                    <a:lnTo>
                      <a:pt x="400" y="61"/>
                    </a:lnTo>
                    <a:lnTo>
                      <a:pt x="367" y="34"/>
                    </a:lnTo>
                    <a:lnTo>
                      <a:pt x="332" y="13"/>
                    </a:lnTo>
                    <a:lnTo>
                      <a:pt x="285" y="0"/>
                    </a:lnTo>
                    <a:lnTo>
                      <a:pt x="244" y="0"/>
                    </a:lnTo>
                    <a:lnTo>
                      <a:pt x="197" y="0"/>
                    </a:lnTo>
                    <a:lnTo>
                      <a:pt x="225" y="108"/>
                    </a:lnTo>
                    <a:lnTo>
                      <a:pt x="197" y="116"/>
                    </a:lnTo>
                    <a:lnTo>
                      <a:pt x="170" y="7"/>
                    </a:lnTo>
                    <a:lnTo>
                      <a:pt x="130" y="27"/>
                    </a:lnTo>
                    <a:lnTo>
                      <a:pt x="95" y="48"/>
                    </a:lnTo>
                    <a:lnTo>
                      <a:pt x="62" y="81"/>
                    </a:lnTo>
                    <a:lnTo>
                      <a:pt x="35" y="116"/>
                    </a:lnTo>
                    <a:lnTo>
                      <a:pt x="14" y="149"/>
                    </a:lnTo>
                    <a:lnTo>
                      <a:pt x="7" y="197"/>
                    </a:lnTo>
                    <a:lnTo>
                      <a:pt x="0" y="238"/>
                    </a:lnTo>
                    <a:lnTo>
                      <a:pt x="7" y="285"/>
                    </a:lnTo>
                    <a:lnTo>
                      <a:pt x="82" y="265"/>
                    </a:lnTo>
                    <a:lnTo>
                      <a:pt x="82" y="291"/>
                    </a:lnTo>
                    <a:lnTo>
                      <a:pt x="14" y="312"/>
                    </a:lnTo>
                    <a:lnTo>
                      <a:pt x="27" y="353"/>
                    </a:lnTo>
                    <a:lnTo>
                      <a:pt x="54" y="386"/>
                    </a:lnTo>
                    <a:lnTo>
                      <a:pt x="82" y="414"/>
                    </a:lnTo>
                    <a:lnTo>
                      <a:pt x="116" y="441"/>
                    </a:lnTo>
                    <a:lnTo>
                      <a:pt x="149" y="462"/>
                    </a:lnTo>
                    <a:lnTo>
                      <a:pt x="190" y="475"/>
                    </a:lnTo>
                    <a:lnTo>
                      <a:pt x="238" y="481"/>
                    </a:lnTo>
                    <a:lnTo>
                      <a:pt x="278" y="475"/>
                    </a:lnTo>
                    <a:lnTo>
                      <a:pt x="258" y="373"/>
                    </a:lnTo>
                    <a:lnTo>
                      <a:pt x="278" y="367"/>
                    </a:lnTo>
                    <a:lnTo>
                      <a:pt x="305" y="468"/>
                    </a:lnTo>
                    <a:lnTo>
                      <a:pt x="346" y="454"/>
                    </a:lnTo>
                    <a:lnTo>
                      <a:pt x="386" y="434"/>
                    </a:lnTo>
                    <a:lnTo>
                      <a:pt x="414" y="400"/>
                    </a:lnTo>
                    <a:lnTo>
                      <a:pt x="441" y="367"/>
                    </a:lnTo>
                    <a:lnTo>
                      <a:pt x="462" y="332"/>
                    </a:lnTo>
                    <a:lnTo>
                      <a:pt x="475" y="291"/>
                    </a:lnTo>
                    <a:lnTo>
                      <a:pt x="481" y="244"/>
                    </a:lnTo>
                    <a:lnTo>
                      <a:pt x="475" y="204"/>
                    </a:lnTo>
                    <a:lnTo>
                      <a:pt x="400" y="217"/>
                    </a:lnTo>
                    <a:lnTo>
                      <a:pt x="394" y="190"/>
                    </a:lnTo>
                    <a:close/>
                    <a:moveTo>
                      <a:pt x="238" y="434"/>
                    </a:moveTo>
                    <a:lnTo>
                      <a:pt x="217" y="434"/>
                    </a:lnTo>
                    <a:lnTo>
                      <a:pt x="163" y="414"/>
                    </a:lnTo>
                    <a:lnTo>
                      <a:pt x="136" y="400"/>
                    </a:lnTo>
                    <a:lnTo>
                      <a:pt x="109" y="380"/>
                    </a:lnTo>
                    <a:lnTo>
                      <a:pt x="82" y="359"/>
                    </a:lnTo>
                    <a:lnTo>
                      <a:pt x="68" y="332"/>
                    </a:lnTo>
                    <a:lnTo>
                      <a:pt x="149" y="312"/>
                    </a:lnTo>
                    <a:lnTo>
                      <a:pt x="157" y="339"/>
                    </a:lnTo>
                    <a:lnTo>
                      <a:pt x="109" y="353"/>
                    </a:lnTo>
                    <a:lnTo>
                      <a:pt x="136" y="373"/>
                    </a:lnTo>
                    <a:lnTo>
                      <a:pt x="170" y="394"/>
                    </a:lnTo>
                    <a:lnTo>
                      <a:pt x="204" y="407"/>
                    </a:lnTo>
                    <a:lnTo>
                      <a:pt x="170" y="271"/>
                    </a:lnTo>
                    <a:lnTo>
                      <a:pt x="116" y="285"/>
                    </a:lnTo>
                    <a:lnTo>
                      <a:pt x="116" y="279"/>
                    </a:lnTo>
                    <a:lnTo>
                      <a:pt x="109" y="252"/>
                    </a:lnTo>
                    <a:lnTo>
                      <a:pt x="163" y="244"/>
                    </a:lnTo>
                    <a:lnTo>
                      <a:pt x="136" y="102"/>
                    </a:lnTo>
                    <a:lnTo>
                      <a:pt x="109" y="129"/>
                    </a:lnTo>
                    <a:lnTo>
                      <a:pt x="89" y="163"/>
                    </a:lnTo>
                    <a:lnTo>
                      <a:pt x="68" y="197"/>
                    </a:lnTo>
                    <a:lnTo>
                      <a:pt x="122" y="190"/>
                    </a:lnTo>
                    <a:lnTo>
                      <a:pt x="122" y="211"/>
                    </a:lnTo>
                    <a:lnTo>
                      <a:pt x="41" y="231"/>
                    </a:lnTo>
                    <a:lnTo>
                      <a:pt x="48" y="197"/>
                    </a:lnTo>
                    <a:lnTo>
                      <a:pt x="54" y="170"/>
                    </a:lnTo>
                    <a:lnTo>
                      <a:pt x="75" y="143"/>
                    </a:lnTo>
                    <a:lnTo>
                      <a:pt x="95" y="116"/>
                    </a:lnTo>
                    <a:lnTo>
                      <a:pt x="130" y="81"/>
                    </a:lnTo>
                    <a:lnTo>
                      <a:pt x="149" y="61"/>
                    </a:lnTo>
                    <a:lnTo>
                      <a:pt x="190" y="238"/>
                    </a:lnTo>
                    <a:lnTo>
                      <a:pt x="238" y="434"/>
                    </a:lnTo>
                    <a:close/>
                    <a:moveTo>
                      <a:pt x="272" y="326"/>
                    </a:moveTo>
                    <a:lnTo>
                      <a:pt x="244" y="332"/>
                    </a:lnTo>
                    <a:lnTo>
                      <a:pt x="204" y="149"/>
                    </a:lnTo>
                    <a:lnTo>
                      <a:pt x="231" y="143"/>
                    </a:lnTo>
                    <a:lnTo>
                      <a:pt x="272" y="326"/>
                    </a:lnTo>
                    <a:close/>
                    <a:moveTo>
                      <a:pt x="441" y="252"/>
                    </a:moveTo>
                    <a:lnTo>
                      <a:pt x="434" y="279"/>
                    </a:lnTo>
                    <a:lnTo>
                      <a:pt x="427" y="305"/>
                    </a:lnTo>
                    <a:lnTo>
                      <a:pt x="407" y="332"/>
                    </a:lnTo>
                    <a:lnTo>
                      <a:pt x="386" y="359"/>
                    </a:lnTo>
                    <a:lnTo>
                      <a:pt x="353" y="400"/>
                    </a:lnTo>
                    <a:lnTo>
                      <a:pt x="332" y="414"/>
                    </a:lnTo>
                    <a:lnTo>
                      <a:pt x="285" y="217"/>
                    </a:lnTo>
                    <a:lnTo>
                      <a:pt x="244" y="40"/>
                    </a:lnTo>
                    <a:lnTo>
                      <a:pt x="272" y="48"/>
                    </a:lnTo>
                    <a:lnTo>
                      <a:pt x="319" y="61"/>
                    </a:lnTo>
                    <a:lnTo>
                      <a:pt x="353" y="75"/>
                    </a:lnTo>
                    <a:lnTo>
                      <a:pt x="380" y="95"/>
                    </a:lnTo>
                    <a:lnTo>
                      <a:pt x="400" y="116"/>
                    </a:lnTo>
                    <a:lnTo>
                      <a:pt x="414" y="143"/>
                    </a:lnTo>
                    <a:lnTo>
                      <a:pt x="332" y="163"/>
                    </a:lnTo>
                    <a:lnTo>
                      <a:pt x="326" y="143"/>
                    </a:lnTo>
                    <a:lnTo>
                      <a:pt x="380" y="129"/>
                    </a:lnTo>
                    <a:lnTo>
                      <a:pt x="346" y="102"/>
                    </a:lnTo>
                    <a:lnTo>
                      <a:pt x="312" y="81"/>
                    </a:lnTo>
                    <a:lnTo>
                      <a:pt x="278" y="75"/>
                    </a:lnTo>
                    <a:lnTo>
                      <a:pt x="312" y="211"/>
                    </a:lnTo>
                    <a:lnTo>
                      <a:pt x="367" y="197"/>
                    </a:lnTo>
                    <a:lnTo>
                      <a:pt x="373" y="224"/>
                    </a:lnTo>
                    <a:lnTo>
                      <a:pt x="319" y="238"/>
                    </a:lnTo>
                    <a:lnTo>
                      <a:pt x="346" y="373"/>
                    </a:lnTo>
                    <a:lnTo>
                      <a:pt x="373" y="346"/>
                    </a:lnTo>
                    <a:lnTo>
                      <a:pt x="394" y="312"/>
                    </a:lnTo>
                    <a:lnTo>
                      <a:pt x="414" y="279"/>
                    </a:lnTo>
                    <a:lnTo>
                      <a:pt x="359" y="291"/>
                    </a:lnTo>
                    <a:lnTo>
                      <a:pt x="359" y="265"/>
                    </a:lnTo>
                    <a:lnTo>
                      <a:pt x="441" y="252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3" name="Freeform 593"/>
              <p:cNvSpPr>
                <a:spLocks noEditPoints="1"/>
              </p:cNvSpPr>
              <p:nvPr/>
            </p:nvSpPr>
            <p:spPr bwMode="auto">
              <a:xfrm>
                <a:off x="732" y="3601"/>
                <a:ext cx="42" cy="44"/>
              </a:xfrm>
              <a:custGeom>
                <a:avLst/>
                <a:gdLst/>
                <a:ahLst/>
                <a:cxnLst>
                  <a:cxn ang="0">
                    <a:pos x="406" y="68"/>
                  </a:cxn>
                  <a:cxn ang="0">
                    <a:pos x="311" y="14"/>
                  </a:cxn>
                  <a:cxn ang="0">
                    <a:pos x="196" y="8"/>
                  </a:cxn>
                  <a:cxn ang="0">
                    <a:pos x="196" y="116"/>
                  </a:cxn>
                  <a:cxn ang="0">
                    <a:pos x="128" y="28"/>
                  </a:cxn>
                  <a:cxn ang="0">
                    <a:pos x="61" y="82"/>
                  </a:cxn>
                  <a:cxn ang="0">
                    <a:pos x="20" y="157"/>
                  </a:cxn>
                  <a:cxn ang="0">
                    <a:pos x="0" y="245"/>
                  </a:cxn>
                  <a:cxn ang="0">
                    <a:pos x="81" y="272"/>
                  </a:cxn>
                  <a:cxn ang="0">
                    <a:pos x="14" y="313"/>
                  </a:cxn>
                  <a:cxn ang="0">
                    <a:pos x="54" y="387"/>
                  </a:cxn>
                  <a:cxn ang="0">
                    <a:pos x="115" y="448"/>
                  </a:cxn>
                  <a:cxn ang="0">
                    <a:pos x="190" y="475"/>
                  </a:cxn>
                  <a:cxn ang="0">
                    <a:pos x="278" y="482"/>
                  </a:cxn>
                  <a:cxn ang="0">
                    <a:pos x="284" y="373"/>
                  </a:cxn>
                  <a:cxn ang="0">
                    <a:pos x="359" y="448"/>
                  </a:cxn>
                  <a:cxn ang="0">
                    <a:pos x="447" y="367"/>
                  </a:cxn>
                  <a:cxn ang="0">
                    <a:pos x="447" y="210"/>
                  </a:cxn>
                  <a:cxn ang="0">
                    <a:pos x="393" y="197"/>
                  </a:cxn>
                  <a:cxn ang="0">
                    <a:pos x="237" y="441"/>
                  </a:cxn>
                  <a:cxn ang="0">
                    <a:pos x="163" y="421"/>
                  </a:cxn>
                  <a:cxn ang="0">
                    <a:pos x="109" y="387"/>
                  </a:cxn>
                  <a:cxn ang="0">
                    <a:pos x="68" y="340"/>
                  </a:cxn>
                  <a:cxn ang="0">
                    <a:pos x="156" y="346"/>
                  </a:cxn>
                  <a:cxn ang="0">
                    <a:pos x="136" y="381"/>
                  </a:cxn>
                  <a:cxn ang="0">
                    <a:pos x="204" y="414"/>
                  </a:cxn>
                  <a:cxn ang="0">
                    <a:pos x="122" y="286"/>
                  </a:cxn>
                  <a:cxn ang="0">
                    <a:pos x="109" y="258"/>
                  </a:cxn>
                  <a:cxn ang="0">
                    <a:pos x="136" y="109"/>
                  </a:cxn>
                  <a:cxn ang="0">
                    <a:pos x="88" y="170"/>
                  </a:cxn>
                  <a:cxn ang="0">
                    <a:pos x="122" y="191"/>
                  </a:cxn>
                  <a:cxn ang="0">
                    <a:pos x="41" y="231"/>
                  </a:cxn>
                  <a:cxn ang="0">
                    <a:pos x="54" y="177"/>
                  </a:cxn>
                  <a:cxn ang="0">
                    <a:pos x="95" y="123"/>
                  </a:cxn>
                  <a:cxn ang="0">
                    <a:pos x="149" y="68"/>
                  </a:cxn>
                  <a:cxn ang="0">
                    <a:pos x="237" y="441"/>
                  </a:cxn>
                  <a:cxn ang="0">
                    <a:pos x="243" y="340"/>
                  </a:cxn>
                  <a:cxn ang="0">
                    <a:pos x="230" y="143"/>
                  </a:cxn>
                  <a:cxn ang="0">
                    <a:pos x="278" y="76"/>
                  </a:cxn>
                  <a:cxn ang="0">
                    <a:pos x="365" y="197"/>
                  </a:cxn>
                  <a:cxn ang="0">
                    <a:pos x="373" y="231"/>
                  </a:cxn>
                  <a:cxn ang="0">
                    <a:pos x="346" y="381"/>
                  </a:cxn>
                  <a:cxn ang="0">
                    <a:pos x="393" y="319"/>
                  </a:cxn>
                  <a:cxn ang="0">
                    <a:pos x="365" y="299"/>
                  </a:cxn>
                  <a:cxn ang="0">
                    <a:pos x="441" y="251"/>
                  </a:cxn>
                  <a:cxn ang="0">
                    <a:pos x="427" y="313"/>
                  </a:cxn>
                  <a:cxn ang="0">
                    <a:pos x="386" y="367"/>
                  </a:cxn>
                  <a:cxn ang="0">
                    <a:pos x="332" y="421"/>
                  </a:cxn>
                  <a:cxn ang="0">
                    <a:pos x="243" y="48"/>
                  </a:cxn>
                  <a:cxn ang="0">
                    <a:pos x="318" y="68"/>
                  </a:cxn>
                  <a:cxn ang="0">
                    <a:pos x="379" y="103"/>
                  </a:cxn>
                  <a:cxn ang="0">
                    <a:pos x="413" y="150"/>
                  </a:cxn>
                  <a:cxn ang="0">
                    <a:pos x="332" y="143"/>
                  </a:cxn>
                  <a:cxn ang="0">
                    <a:pos x="346" y="109"/>
                  </a:cxn>
                  <a:cxn ang="0">
                    <a:pos x="278" y="76"/>
                  </a:cxn>
                </a:cxnLst>
                <a:rect l="0" t="0" r="r" b="b"/>
                <a:pathLst>
                  <a:path w="468" h="482">
                    <a:moveTo>
                      <a:pt x="441" y="191"/>
                    </a:moveTo>
                    <a:lnTo>
                      <a:pt x="406" y="68"/>
                    </a:lnTo>
                    <a:lnTo>
                      <a:pt x="359" y="35"/>
                    </a:lnTo>
                    <a:lnTo>
                      <a:pt x="311" y="14"/>
                    </a:lnTo>
                    <a:lnTo>
                      <a:pt x="257" y="0"/>
                    </a:lnTo>
                    <a:lnTo>
                      <a:pt x="196" y="8"/>
                    </a:lnTo>
                    <a:lnTo>
                      <a:pt x="223" y="109"/>
                    </a:lnTo>
                    <a:lnTo>
                      <a:pt x="196" y="116"/>
                    </a:lnTo>
                    <a:lnTo>
                      <a:pt x="169" y="14"/>
                    </a:lnTo>
                    <a:lnTo>
                      <a:pt x="128" y="28"/>
                    </a:lnTo>
                    <a:lnTo>
                      <a:pt x="95" y="55"/>
                    </a:lnTo>
                    <a:lnTo>
                      <a:pt x="61" y="82"/>
                    </a:lnTo>
                    <a:lnTo>
                      <a:pt x="33" y="116"/>
                    </a:lnTo>
                    <a:lnTo>
                      <a:pt x="20" y="157"/>
                    </a:lnTo>
                    <a:lnTo>
                      <a:pt x="6" y="197"/>
                    </a:lnTo>
                    <a:lnTo>
                      <a:pt x="0" y="245"/>
                    </a:lnTo>
                    <a:lnTo>
                      <a:pt x="6" y="286"/>
                    </a:lnTo>
                    <a:lnTo>
                      <a:pt x="81" y="272"/>
                    </a:lnTo>
                    <a:lnTo>
                      <a:pt x="88" y="299"/>
                    </a:lnTo>
                    <a:lnTo>
                      <a:pt x="14" y="313"/>
                    </a:lnTo>
                    <a:lnTo>
                      <a:pt x="27" y="354"/>
                    </a:lnTo>
                    <a:lnTo>
                      <a:pt x="54" y="387"/>
                    </a:lnTo>
                    <a:lnTo>
                      <a:pt x="81" y="421"/>
                    </a:lnTo>
                    <a:lnTo>
                      <a:pt x="115" y="448"/>
                    </a:lnTo>
                    <a:lnTo>
                      <a:pt x="149" y="468"/>
                    </a:lnTo>
                    <a:lnTo>
                      <a:pt x="190" y="475"/>
                    </a:lnTo>
                    <a:lnTo>
                      <a:pt x="237" y="482"/>
                    </a:lnTo>
                    <a:lnTo>
                      <a:pt x="278" y="482"/>
                    </a:lnTo>
                    <a:lnTo>
                      <a:pt x="257" y="381"/>
                    </a:lnTo>
                    <a:lnTo>
                      <a:pt x="284" y="373"/>
                    </a:lnTo>
                    <a:lnTo>
                      <a:pt x="305" y="475"/>
                    </a:lnTo>
                    <a:lnTo>
                      <a:pt x="359" y="448"/>
                    </a:lnTo>
                    <a:lnTo>
                      <a:pt x="406" y="414"/>
                    </a:lnTo>
                    <a:lnTo>
                      <a:pt x="447" y="367"/>
                    </a:lnTo>
                    <a:lnTo>
                      <a:pt x="468" y="313"/>
                    </a:lnTo>
                    <a:lnTo>
                      <a:pt x="447" y="210"/>
                    </a:lnTo>
                    <a:lnTo>
                      <a:pt x="400" y="224"/>
                    </a:lnTo>
                    <a:lnTo>
                      <a:pt x="393" y="197"/>
                    </a:lnTo>
                    <a:lnTo>
                      <a:pt x="441" y="191"/>
                    </a:lnTo>
                    <a:close/>
                    <a:moveTo>
                      <a:pt x="237" y="441"/>
                    </a:moveTo>
                    <a:lnTo>
                      <a:pt x="217" y="435"/>
                    </a:lnTo>
                    <a:lnTo>
                      <a:pt x="163" y="421"/>
                    </a:lnTo>
                    <a:lnTo>
                      <a:pt x="136" y="408"/>
                    </a:lnTo>
                    <a:lnTo>
                      <a:pt x="109" y="387"/>
                    </a:lnTo>
                    <a:lnTo>
                      <a:pt x="81" y="367"/>
                    </a:lnTo>
                    <a:lnTo>
                      <a:pt x="68" y="340"/>
                    </a:lnTo>
                    <a:lnTo>
                      <a:pt x="149" y="319"/>
                    </a:lnTo>
                    <a:lnTo>
                      <a:pt x="156" y="346"/>
                    </a:lnTo>
                    <a:lnTo>
                      <a:pt x="109" y="354"/>
                    </a:lnTo>
                    <a:lnTo>
                      <a:pt x="136" y="381"/>
                    </a:lnTo>
                    <a:lnTo>
                      <a:pt x="169" y="401"/>
                    </a:lnTo>
                    <a:lnTo>
                      <a:pt x="204" y="414"/>
                    </a:lnTo>
                    <a:lnTo>
                      <a:pt x="176" y="272"/>
                    </a:lnTo>
                    <a:lnTo>
                      <a:pt x="122" y="286"/>
                    </a:lnTo>
                    <a:lnTo>
                      <a:pt x="115" y="286"/>
                    </a:lnTo>
                    <a:lnTo>
                      <a:pt x="109" y="258"/>
                    </a:lnTo>
                    <a:lnTo>
                      <a:pt x="163" y="245"/>
                    </a:lnTo>
                    <a:lnTo>
                      <a:pt x="136" y="109"/>
                    </a:lnTo>
                    <a:lnTo>
                      <a:pt x="109" y="136"/>
                    </a:lnTo>
                    <a:lnTo>
                      <a:pt x="88" y="170"/>
                    </a:lnTo>
                    <a:lnTo>
                      <a:pt x="68" y="204"/>
                    </a:lnTo>
                    <a:lnTo>
                      <a:pt x="122" y="191"/>
                    </a:lnTo>
                    <a:lnTo>
                      <a:pt x="122" y="218"/>
                    </a:lnTo>
                    <a:lnTo>
                      <a:pt x="41" y="231"/>
                    </a:lnTo>
                    <a:lnTo>
                      <a:pt x="47" y="204"/>
                    </a:lnTo>
                    <a:lnTo>
                      <a:pt x="54" y="177"/>
                    </a:lnTo>
                    <a:lnTo>
                      <a:pt x="74" y="150"/>
                    </a:lnTo>
                    <a:lnTo>
                      <a:pt x="95" y="123"/>
                    </a:lnTo>
                    <a:lnTo>
                      <a:pt x="128" y="82"/>
                    </a:lnTo>
                    <a:lnTo>
                      <a:pt x="149" y="68"/>
                    </a:lnTo>
                    <a:lnTo>
                      <a:pt x="190" y="245"/>
                    </a:lnTo>
                    <a:lnTo>
                      <a:pt x="237" y="441"/>
                    </a:lnTo>
                    <a:close/>
                    <a:moveTo>
                      <a:pt x="270" y="333"/>
                    </a:moveTo>
                    <a:lnTo>
                      <a:pt x="243" y="340"/>
                    </a:lnTo>
                    <a:lnTo>
                      <a:pt x="204" y="150"/>
                    </a:lnTo>
                    <a:lnTo>
                      <a:pt x="230" y="143"/>
                    </a:lnTo>
                    <a:lnTo>
                      <a:pt x="270" y="333"/>
                    </a:lnTo>
                    <a:close/>
                    <a:moveTo>
                      <a:pt x="278" y="76"/>
                    </a:moveTo>
                    <a:lnTo>
                      <a:pt x="311" y="210"/>
                    </a:lnTo>
                    <a:lnTo>
                      <a:pt x="365" y="197"/>
                    </a:lnTo>
                    <a:lnTo>
                      <a:pt x="373" y="224"/>
                    </a:lnTo>
                    <a:lnTo>
                      <a:pt x="373" y="231"/>
                    </a:lnTo>
                    <a:lnTo>
                      <a:pt x="318" y="245"/>
                    </a:lnTo>
                    <a:lnTo>
                      <a:pt x="346" y="381"/>
                    </a:lnTo>
                    <a:lnTo>
                      <a:pt x="373" y="354"/>
                    </a:lnTo>
                    <a:lnTo>
                      <a:pt x="393" y="319"/>
                    </a:lnTo>
                    <a:lnTo>
                      <a:pt x="413" y="286"/>
                    </a:lnTo>
                    <a:lnTo>
                      <a:pt x="365" y="299"/>
                    </a:lnTo>
                    <a:lnTo>
                      <a:pt x="359" y="272"/>
                    </a:lnTo>
                    <a:lnTo>
                      <a:pt x="441" y="251"/>
                    </a:lnTo>
                    <a:lnTo>
                      <a:pt x="433" y="286"/>
                    </a:lnTo>
                    <a:lnTo>
                      <a:pt x="427" y="313"/>
                    </a:lnTo>
                    <a:lnTo>
                      <a:pt x="406" y="340"/>
                    </a:lnTo>
                    <a:lnTo>
                      <a:pt x="386" y="367"/>
                    </a:lnTo>
                    <a:lnTo>
                      <a:pt x="352" y="408"/>
                    </a:lnTo>
                    <a:lnTo>
                      <a:pt x="332" y="421"/>
                    </a:lnTo>
                    <a:lnTo>
                      <a:pt x="284" y="224"/>
                    </a:lnTo>
                    <a:lnTo>
                      <a:pt x="243" y="48"/>
                    </a:lnTo>
                    <a:lnTo>
                      <a:pt x="270" y="55"/>
                    </a:lnTo>
                    <a:lnTo>
                      <a:pt x="318" y="68"/>
                    </a:lnTo>
                    <a:lnTo>
                      <a:pt x="352" y="82"/>
                    </a:lnTo>
                    <a:lnTo>
                      <a:pt x="379" y="103"/>
                    </a:lnTo>
                    <a:lnTo>
                      <a:pt x="400" y="123"/>
                    </a:lnTo>
                    <a:lnTo>
                      <a:pt x="413" y="150"/>
                    </a:lnTo>
                    <a:lnTo>
                      <a:pt x="332" y="170"/>
                    </a:lnTo>
                    <a:lnTo>
                      <a:pt x="332" y="143"/>
                    </a:lnTo>
                    <a:lnTo>
                      <a:pt x="379" y="136"/>
                    </a:lnTo>
                    <a:lnTo>
                      <a:pt x="346" y="109"/>
                    </a:lnTo>
                    <a:lnTo>
                      <a:pt x="311" y="89"/>
                    </a:lnTo>
                    <a:lnTo>
                      <a:pt x="278" y="76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4" name="Freeform 594"/>
              <p:cNvSpPr>
                <a:spLocks/>
              </p:cNvSpPr>
              <p:nvPr/>
            </p:nvSpPr>
            <p:spPr bwMode="auto">
              <a:xfrm>
                <a:off x="825" y="3453"/>
                <a:ext cx="21" cy="40"/>
              </a:xfrm>
              <a:custGeom>
                <a:avLst/>
                <a:gdLst/>
                <a:ahLst/>
                <a:cxnLst>
                  <a:cxn ang="0">
                    <a:pos x="123" y="0"/>
                  </a:cxn>
                  <a:cxn ang="0">
                    <a:pos x="142" y="27"/>
                  </a:cxn>
                  <a:cxn ang="0">
                    <a:pos x="183" y="88"/>
                  </a:cxn>
                  <a:cxn ang="0">
                    <a:pos x="218" y="162"/>
                  </a:cxn>
                  <a:cxn ang="0">
                    <a:pos x="224" y="189"/>
                  </a:cxn>
                  <a:cxn ang="0">
                    <a:pos x="224" y="216"/>
                  </a:cxn>
                  <a:cxn ang="0">
                    <a:pos x="197" y="271"/>
                  </a:cxn>
                  <a:cxn ang="0">
                    <a:pos x="150" y="346"/>
                  </a:cxn>
                  <a:cxn ang="0">
                    <a:pos x="123" y="379"/>
                  </a:cxn>
                  <a:cxn ang="0">
                    <a:pos x="95" y="407"/>
                  </a:cxn>
                  <a:cxn ang="0">
                    <a:pos x="61" y="426"/>
                  </a:cxn>
                  <a:cxn ang="0">
                    <a:pos x="35" y="440"/>
                  </a:cxn>
                  <a:cxn ang="0">
                    <a:pos x="21" y="434"/>
                  </a:cxn>
                  <a:cxn ang="0">
                    <a:pos x="8" y="426"/>
                  </a:cxn>
                  <a:cxn ang="0">
                    <a:pos x="0" y="407"/>
                  </a:cxn>
                  <a:cxn ang="0">
                    <a:pos x="0" y="386"/>
                  </a:cxn>
                  <a:cxn ang="0">
                    <a:pos x="0" y="332"/>
                  </a:cxn>
                  <a:cxn ang="0">
                    <a:pos x="8" y="264"/>
                  </a:cxn>
                  <a:cxn ang="0">
                    <a:pos x="28" y="189"/>
                  </a:cxn>
                  <a:cxn ang="0">
                    <a:pos x="55" y="115"/>
                  </a:cxn>
                  <a:cxn ang="0">
                    <a:pos x="88" y="47"/>
                  </a:cxn>
                  <a:cxn ang="0">
                    <a:pos x="123" y="0"/>
                  </a:cxn>
                </a:cxnLst>
                <a:rect l="0" t="0" r="r" b="b"/>
                <a:pathLst>
                  <a:path w="224" h="440">
                    <a:moveTo>
                      <a:pt x="123" y="0"/>
                    </a:moveTo>
                    <a:lnTo>
                      <a:pt x="142" y="27"/>
                    </a:lnTo>
                    <a:lnTo>
                      <a:pt x="183" y="88"/>
                    </a:lnTo>
                    <a:lnTo>
                      <a:pt x="218" y="162"/>
                    </a:lnTo>
                    <a:lnTo>
                      <a:pt x="224" y="189"/>
                    </a:lnTo>
                    <a:lnTo>
                      <a:pt x="224" y="216"/>
                    </a:lnTo>
                    <a:lnTo>
                      <a:pt x="197" y="271"/>
                    </a:lnTo>
                    <a:lnTo>
                      <a:pt x="150" y="346"/>
                    </a:lnTo>
                    <a:lnTo>
                      <a:pt x="123" y="379"/>
                    </a:lnTo>
                    <a:lnTo>
                      <a:pt x="95" y="407"/>
                    </a:lnTo>
                    <a:lnTo>
                      <a:pt x="61" y="426"/>
                    </a:lnTo>
                    <a:lnTo>
                      <a:pt x="35" y="440"/>
                    </a:lnTo>
                    <a:lnTo>
                      <a:pt x="21" y="434"/>
                    </a:lnTo>
                    <a:lnTo>
                      <a:pt x="8" y="426"/>
                    </a:lnTo>
                    <a:lnTo>
                      <a:pt x="0" y="407"/>
                    </a:lnTo>
                    <a:lnTo>
                      <a:pt x="0" y="386"/>
                    </a:lnTo>
                    <a:lnTo>
                      <a:pt x="0" y="332"/>
                    </a:lnTo>
                    <a:lnTo>
                      <a:pt x="8" y="264"/>
                    </a:lnTo>
                    <a:lnTo>
                      <a:pt x="28" y="189"/>
                    </a:lnTo>
                    <a:lnTo>
                      <a:pt x="55" y="115"/>
                    </a:lnTo>
                    <a:lnTo>
                      <a:pt x="88" y="47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5" name="Freeform 595"/>
              <p:cNvSpPr>
                <a:spLocks/>
              </p:cNvSpPr>
              <p:nvPr/>
            </p:nvSpPr>
            <p:spPr bwMode="auto">
              <a:xfrm>
                <a:off x="763" y="3497"/>
                <a:ext cx="48" cy="38"/>
              </a:xfrm>
              <a:custGeom>
                <a:avLst/>
                <a:gdLst/>
                <a:ahLst/>
                <a:cxnLst>
                  <a:cxn ang="0">
                    <a:pos x="237" y="6"/>
                  </a:cxn>
                  <a:cxn ang="0">
                    <a:pos x="0" y="149"/>
                  </a:cxn>
                  <a:cxn ang="0">
                    <a:pos x="135" y="407"/>
                  </a:cxn>
                  <a:cxn ang="0">
                    <a:pos x="149" y="414"/>
                  </a:cxn>
                  <a:cxn ang="0">
                    <a:pos x="162" y="414"/>
                  </a:cxn>
                  <a:cxn ang="0">
                    <a:pos x="209" y="407"/>
                  </a:cxn>
                  <a:cxn ang="0">
                    <a:pos x="270" y="379"/>
                  </a:cxn>
                  <a:cxn ang="0">
                    <a:pos x="338" y="346"/>
                  </a:cxn>
                  <a:cxn ang="0">
                    <a:pos x="460" y="278"/>
                  </a:cxn>
                  <a:cxn ang="0">
                    <a:pos x="521" y="243"/>
                  </a:cxn>
                  <a:cxn ang="0">
                    <a:pos x="487" y="196"/>
                  </a:cxn>
                  <a:cxn ang="0">
                    <a:pos x="406" y="109"/>
                  </a:cxn>
                  <a:cxn ang="0">
                    <a:pos x="359" y="61"/>
                  </a:cxn>
                  <a:cxn ang="0">
                    <a:pos x="311" y="27"/>
                  </a:cxn>
                  <a:cxn ang="0">
                    <a:pos x="264" y="6"/>
                  </a:cxn>
                  <a:cxn ang="0">
                    <a:pos x="250" y="0"/>
                  </a:cxn>
                  <a:cxn ang="0">
                    <a:pos x="237" y="6"/>
                  </a:cxn>
                </a:cxnLst>
                <a:rect l="0" t="0" r="r" b="b"/>
                <a:pathLst>
                  <a:path w="521" h="414">
                    <a:moveTo>
                      <a:pt x="237" y="6"/>
                    </a:moveTo>
                    <a:lnTo>
                      <a:pt x="0" y="149"/>
                    </a:lnTo>
                    <a:lnTo>
                      <a:pt x="135" y="407"/>
                    </a:lnTo>
                    <a:lnTo>
                      <a:pt x="149" y="414"/>
                    </a:lnTo>
                    <a:lnTo>
                      <a:pt x="162" y="414"/>
                    </a:lnTo>
                    <a:lnTo>
                      <a:pt x="209" y="407"/>
                    </a:lnTo>
                    <a:lnTo>
                      <a:pt x="270" y="379"/>
                    </a:lnTo>
                    <a:lnTo>
                      <a:pt x="338" y="346"/>
                    </a:lnTo>
                    <a:lnTo>
                      <a:pt x="460" y="278"/>
                    </a:lnTo>
                    <a:lnTo>
                      <a:pt x="521" y="243"/>
                    </a:lnTo>
                    <a:lnTo>
                      <a:pt x="487" y="196"/>
                    </a:lnTo>
                    <a:lnTo>
                      <a:pt x="406" y="109"/>
                    </a:lnTo>
                    <a:lnTo>
                      <a:pt x="359" y="61"/>
                    </a:lnTo>
                    <a:lnTo>
                      <a:pt x="311" y="27"/>
                    </a:lnTo>
                    <a:lnTo>
                      <a:pt x="264" y="6"/>
                    </a:lnTo>
                    <a:lnTo>
                      <a:pt x="250" y="0"/>
                    </a:lnTo>
                    <a:lnTo>
                      <a:pt x="237" y="6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6" name="Freeform 596"/>
              <p:cNvSpPr>
                <a:spLocks/>
              </p:cNvSpPr>
              <p:nvPr/>
            </p:nvSpPr>
            <p:spPr bwMode="auto">
              <a:xfrm>
                <a:off x="800" y="2778"/>
                <a:ext cx="320" cy="731"/>
              </a:xfrm>
              <a:custGeom>
                <a:avLst/>
                <a:gdLst/>
                <a:ahLst/>
                <a:cxnLst>
                  <a:cxn ang="0">
                    <a:pos x="13" y="7865"/>
                  </a:cxn>
                  <a:cxn ang="0">
                    <a:pos x="3292" y="102"/>
                  </a:cxn>
                  <a:cxn ang="0">
                    <a:pos x="3313" y="61"/>
                  </a:cxn>
                  <a:cxn ang="0">
                    <a:pos x="3340" y="34"/>
                  </a:cxn>
                  <a:cxn ang="0">
                    <a:pos x="3373" y="14"/>
                  </a:cxn>
                  <a:cxn ang="0">
                    <a:pos x="3408" y="0"/>
                  </a:cxn>
                  <a:cxn ang="0">
                    <a:pos x="3441" y="7"/>
                  </a:cxn>
                  <a:cxn ang="0">
                    <a:pos x="3468" y="27"/>
                  </a:cxn>
                  <a:cxn ang="0">
                    <a:pos x="3495" y="61"/>
                  </a:cxn>
                  <a:cxn ang="0">
                    <a:pos x="3516" y="115"/>
                  </a:cxn>
                  <a:cxn ang="0">
                    <a:pos x="3509" y="156"/>
                  </a:cxn>
                  <a:cxn ang="0">
                    <a:pos x="3482" y="237"/>
                  </a:cxn>
                  <a:cxn ang="0">
                    <a:pos x="3380" y="509"/>
                  </a:cxn>
                  <a:cxn ang="0">
                    <a:pos x="3224" y="908"/>
                  </a:cxn>
                  <a:cxn ang="0">
                    <a:pos x="3008" y="1425"/>
                  </a:cxn>
                  <a:cxn ang="0">
                    <a:pos x="2479" y="2692"/>
                  </a:cxn>
                  <a:cxn ang="0">
                    <a:pos x="1862" y="4136"/>
                  </a:cxn>
                  <a:cxn ang="0">
                    <a:pos x="711" y="6815"/>
                  </a:cxn>
                  <a:cxn ang="0">
                    <a:pos x="182" y="8028"/>
                  </a:cxn>
                  <a:cxn ang="0">
                    <a:pos x="149" y="8035"/>
                  </a:cxn>
                  <a:cxn ang="0">
                    <a:pos x="108" y="8042"/>
                  </a:cxn>
                  <a:cxn ang="0">
                    <a:pos x="74" y="8035"/>
                  </a:cxn>
                  <a:cxn ang="0">
                    <a:pos x="54" y="8035"/>
                  </a:cxn>
                  <a:cxn ang="0">
                    <a:pos x="34" y="8022"/>
                  </a:cxn>
                  <a:cxn ang="0">
                    <a:pos x="21" y="8008"/>
                  </a:cxn>
                  <a:cxn ang="0">
                    <a:pos x="7" y="7995"/>
                  </a:cxn>
                  <a:cxn ang="0">
                    <a:pos x="0" y="7974"/>
                  </a:cxn>
                  <a:cxn ang="0">
                    <a:pos x="0" y="7940"/>
                  </a:cxn>
                  <a:cxn ang="0">
                    <a:pos x="7" y="7906"/>
                  </a:cxn>
                  <a:cxn ang="0">
                    <a:pos x="13" y="7865"/>
                  </a:cxn>
                </a:cxnLst>
                <a:rect l="0" t="0" r="r" b="b"/>
                <a:pathLst>
                  <a:path w="3516" h="8042">
                    <a:moveTo>
                      <a:pt x="13" y="7865"/>
                    </a:moveTo>
                    <a:lnTo>
                      <a:pt x="3292" y="102"/>
                    </a:lnTo>
                    <a:lnTo>
                      <a:pt x="3313" y="61"/>
                    </a:lnTo>
                    <a:lnTo>
                      <a:pt x="3340" y="34"/>
                    </a:lnTo>
                    <a:lnTo>
                      <a:pt x="3373" y="14"/>
                    </a:lnTo>
                    <a:lnTo>
                      <a:pt x="3408" y="0"/>
                    </a:lnTo>
                    <a:lnTo>
                      <a:pt x="3441" y="7"/>
                    </a:lnTo>
                    <a:lnTo>
                      <a:pt x="3468" y="27"/>
                    </a:lnTo>
                    <a:lnTo>
                      <a:pt x="3495" y="61"/>
                    </a:lnTo>
                    <a:lnTo>
                      <a:pt x="3516" y="115"/>
                    </a:lnTo>
                    <a:lnTo>
                      <a:pt x="3509" y="156"/>
                    </a:lnTo>
                    <a:lnTo>
                      <a:pt x="3482" y="237"/>
                    </a:lnTo>
                    <a:lnTo>
                      <a:pt x="3380" y="509"/>
                    </a:lnTo>
                    <a:lnTo>
                      <a:pt x="3224" y="908"/>
                    </a:lnTo>
                    <a:lnTo>
                      <a:pt x="3008" y="1425"/>
                    </a:lnTo>
                    <a:lnTo>
                      <a:pt x="2479" y="2692"/>
                    </a:lnTo>
                    <a:lnTo>
                      <a:pt x="1862" y="4136"/>
                    </a:lnTo>
                    <a:lnTo>
                      <a:pt x="711" y="6815"/>
                    </a:lnTo>
                    <a:lnTo>
                      <a:pt x="182" y="8028"/>
                    </a:lnTo>
                    <a:lnTo>
                      <a:pt x="149" y="8035"/>
                    </a:lnTo>
                    <a:lnTo>
                      <a:pt x="108" y="8042"/>
                    </a:lnTo>
                    <a:lnTo>
                      <a:pt x="74" y="8035"/>
                    </a:lnTo>
                    <a:lnTo>
                      <a:pt x="54" y="8035"/>
                    </a:lnTo>
                    <a:lnTo>
                      <a:pt x="34" y="8022"/>
                    </a:lnTo>
                    <a:lnTo>
                      <a:pt x="21" y="8008"/>
                    </a:lnTo>
                    <a:lnTo>
                      <a:pt x="7" y="7995"/>
                    </a:lnTo>
                    <a:lnTo>
                      <a:pt x="0" y="7974"/>
                    </a:lnTo>
                    <a:lnTo>
                      <a:pt x="0" y="7940"/>
                    </a:lnTo>
                    <a:lnTo>
                      <a:pt x="7" y="7906"/>
                    </a:lnTo>
                    <a:lnTo>
                      <a:pt x="13" y="7865"/>
                    </a:lnTo>
                    <a:close/>
                  </a:path>
                </a:pathLst>
              </a:custGeom>
              <a:solidFill>
                <a:srgbClr val="C379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7" name="Freeform 597"/>
              <p:cNvSpPr>
                <a:spLocks/>
              </p:cNvSpPr>
              <p:nvPr/>
            </p:nvSpPr>
            <p:spPr bwMode="auto">
              <a:xfrm>
                <a:off x="718" y="2969"/>
                <a:ext cx="322" cy="729"/>
              </a:xfrm>
              <a:custGeom>
                <a:avLst/>
                <a:gdLst/>
                <a:ahLst/>
                <a:cxnLst>
                  <a:cxn ang="0">
                    <a:pos x="13" y="7852"/>
                  </a:cxn>
                  <a:cxn ang="0">
                    <a:pos x="3319" y="102"/>
                  </a:cxn>
                  <a:cxn ang="0">
                    <a:pos x="3340" y="61"/>
                  </a:cxn>
                  <a:cxn ang="0">
                    <a:pos x="3367" y="34"/>
                  </a:cxn>
                  <a:cxn ang="0">
                    <a:pos x="3400" y="7"/>
                  </a:cxn>
                  <a:cxn ang="0">
                    <a:pos x="3435" y="0"/>
                  </a:cxn>
                  <a:cxn ang="0">
                    <a:pos x="3468" y="7"/>
                  </a:cxn>
                  <a:cxn ang="0">
                    <a:pos x="3495" y="27"/>
                  </a:cxn>
                  <a:cxn ang="0">
                    <a:pos x="3522" y="61"/>
                  </a:cxn>
                  <a:cxn ang="0">
                    <a:pos x="3543" y="116"/>
                  </a:cxn>
                  <a:cxn ang="0">
                    <a:pos x="3536" y="157"/>
                  </a:cxn>
                  <a:cxn ang="0">
                    <a:pos x="3509" y="237"/>
                  </a:cxn>
                  <a:cxn ang="0">
                    <a:pos x="3408" y="509"/>
                  </a:cxn>
                  <a:cxn ang="0">
                    <a:pos x="3245" y="909"/>
                  </a:cxn>
                  <a:cxn ang="0">
                    <a:pos x="3035" y="1424"/>
                  </a:cxn>
                  <a:cxn ang="0">
                    <a:pos x="2499" y="2692"/>
                  </a:cxn>
                  <a:cxn ang="0">
                    <a:pos x="1876" y="4130"/>
                  </a:cxn>
                  <a:cxn ang="0">
                    <a:pos x="718" y="6808"/>
                  </a:cxn>
                  <a:cxn ang="0">
                    <a:pos x="182" y="8014"/>
                  </a:cxn>
                  <a:cxn ang="0">
                    <a:pos x="149" y="8021"/>
                  </a:cxn>
                  <a:cxn ang="0">
                    <a:pos x="108" y="8027"/>
                  </a:cxn>
                  <a:cxn ang="0">
                    <a:pos x="74" y="8021"/>
                  </a:cxn>
                  <a:cxn ang="0">
                    <a:pos x="54" y="8021"/>
                  </a:cxn>
                  <a:cxn ang="0">
                    <a:pos x="34" y="8008"/>
                  </a:cxn>
                  <a:cxn ang="0">
                    <a:pos x="21" y="8000"/>
                  </a:cxn>
                  <a:cxn ang="0">
                    <a:pos x="7" y="7980"/>
                  </a:cxn>
                  <a:cxn ang="0">
                    <a:pos x="0" y="7961"/>
                  </a:cxn>
                  <a:cxn ang="0">
                    <a:pos x="0" y="7933"/>
                  </a:cxn>
                  <a:cxn ang="0">
                    <a:pos x="7" y="7893"/>
                  </a:cxn>
                  <a:cxn ang="0">
                    <a:pos x="13" y="7852"/>
                  </a:cxn>
                </a:cxnLst>
                <a:rect l="0" t="0" r="r" b="b"/>
                <a:pathLst>
                  <a:path w="3543" h="8027">
                    <a:moveTo>
                      <a:pt x="13" y="7852"/>
                    </a:moveTo>
                    <a:lnTo>
                      <a:pt x="3319" y="102"/>
                    </a:lnTo>
                    <a:lnTo>
                      <a:pt x="3340" y="61"/>
                    </a:lnTo>
                    <a:lnTo>
                      <a:pt x="3367" y="34"/>
                    </a:lnTo>
                    <a:lnTo>
                      <a:pt x="3400" y="7"/>
                    </a:lnTo>
                    <a:lnTo>
                      <a:pt x="3435" y="0"/>
                    </a:lnTo>
                    <a:lnTo>
                      <a:pt x="3468" y="7"/>
                    </a:lnTo>
                    <a:lnTo>
                      <a:pt x="3495" y="27"/>
                    </a:lnTo>
                    <a:lnTo>
                      <a:pt x="3522" y="61"/>
                    </a:lnTo>
                    <a:lnTo>
                      <a:pt x="3543" y="116"/>
                    </a:lnTo>
                    <a:lnTo>
                      <a:pt x="3536" y="157"/>
                    </a:lnTo>
                    <a:lnTo>
                      <a:pt x="3509" y="237"/>
                    </a:lnTo>
                    <a:lnTo>
                      <a:pt x="3408" y="509"/>
                    </a:lnTo>
                    <a:lnTo>
                      <a:pt x="3245" y="909"/>
                    </a:lnTo>
                    <a:lnTo>
                      <a:pt x="3035" y="1424"/>
                    </a:lnTo>
                    <a:lnTo>
                      <a:pt x="2499" y="2692"/>
                    </a:lnTo>
                    <a:lnTo>
                      <a:pt x="1876" y="4130"/>
                    </a:lnTo>
                    <a:lnTo>
                      <a:pt x="718" y="6808"/>
                    </a:lnTo>
                    <a:lnTo>
                      <a:pt x="182" y="8014"/>
                    </a:lnTo>
                    <a:lnTo>
                      <a:pt x="149" y="8021"/>
                    </a:lnTo>
                    <a:lnTo>
                      <a:pt x="108" y="8027"/>
                    </a:lnTo>
                    <a:lnTo>
                      <a:pt x="74" y="8021"/>
                    </a:lnTo>
                    <a:lnTo>
                      <a:pt x="54" y="8021"/>
                    </a:lnTo>
                    <a:lnTo>
                      <a:pt x="34" y="8008"/>
                    </a:lnTo>
                    <a:lnTo>
                      <a:pt x="21" y="8000"/>
                    </a:lnTo>
                    <a:lnTo>
                      <a:pt x="7" y="7980"/>
                    </a:lnTo>
                    <a:lnTo>
                      <a:pt x="0" y="7961"/>
                    </a:lnTo>
                    <a:lnTo>
                      <a:pt x="0" y="7933"/>
                    </a:lnTo>
                    <a:lnTo>
                      <a:pt x="7" y="7893"/>
                    </a:lnTo>
                    <a:lnTo>
                      <a:pt x="13" y="7852"/>
                    </a:lnTo>
                    <a:close/>
                  </a:path>
                </a:pathLst>
              </a:custGeom>
              <a:solidFill>
                <a:srgbClr val="C379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8" name="Freeform 598"/>
              <p:cNvSpPr>
                <a:spLocks/>
              </p:cNvSpPr>
              <p:nvPr/>
            </p:nvSpPr>
            <p:spPr bwMode="auto">
              <a:xfrm>
                <a:off x="833" y="3457"/>
                <a:ext cx="15" cy="2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88" y="7"/>
                  </a:cxn>
                  <a:cxn ang="0">
                    <a:pos x="108" y="21"/>
                  </a:cxn>
                  <a:cxn ang="0">
                    <a:pos x="128" y="35"/>
                  </a:cxn>
                  <a:cxn ang="0">
                    <a:pos x="142" y="61"/>
                  </a:cxn>
                  <a:cxn ang="0">
                    <a:pos x="155" y="88"/>
                  </a:cxn>
                  <a:cxn ang="0">
                    <a:pos x="163" y="129"/>
                  </a:cxn>
                  <a:cxn ang="0">
                    <a:pos x="155" y="169"/>
                  </a:cxn>
                  <a:cxn ang="0">
                    <a:pos x="74" y="245"/>
                  </a:cxn>
                  <a:cxn ang="0">
                    <a:pos x="47" y="264"/>
                  </a:cxn>
                  <a:cxn ang="0">
                    <a:pos x="20" y="278"/>
                  </a:cxn>
                  <a:cxn ang="0">
                    <a:pos x="6" y="285"/>
                  </a:cxn>
                  <a:cxn ang="0">
                    <a:pos x="0" y="278"/>
                  </a:cxn>
                  <a:cxn ang="0">
                    <a:pos x="0" y="272"/>
                  </a:cxn>
                  <a:cxn ang="0">
                    <a:pos x="27" y="129"/>
                  </a:cxn>
                  <a:cxn ang="0">
                    <a:pos x="47" y="47"/>
                  </a:cxn>
                  <a:cxn ang="0">
                    <a:pos x="68" y="0"/>
                  </a:cxn>
                </a:cxnLst>
                <a:rect l="0" t="0" r="r" b="b"/>
                <a:pathLst>
                  <a:path w="163" h="285">
                    <a:moveTo>
                      <a:pt x="68" y="0"/>
                    </a:moveTo>
                    <a:lnTo>
                      <a:pt x="88" y="7"/>
                    </a:lnTo>
                    <a:lnTo>
                      <a:pt x="108" y="21"/>
                    </a:lnTo>
                    <a:lnTo>
                      <a:pt x="128" y="35"/>
                    </a:lnTo>
                    <a:lnTo>
                      <a:pt x="142" y="61"/>
                    </a:lnTo>
                    <a:lnTo>
                      <a:pt x="155" y="88"/>
                    </a:lnTo>
                    <a:lnTo>
                      <a:pt x="163" y="129"/>
                    </a:lnTo>
                    <a:lnTo>
                      <a:pt x="155" y="169"/>
                    </a:lnTo>
                    <a:lnTo>
                      <a:pt x="74" y="245"/>
                    </a:lnTo>
                    <a:lnTo>
                      <a:pt x="47" y="264"/>
                    </a:lnTo>
                    <a:lnTo>
                      <a:pt x="20" y="278"/>
                    </a:lnTo>
                    <a:lnTo>
                      <a:pt x="6" y="285"/>
                    </a:lnTo>
                    <a:lnTo>
                      <a:pt x="0" y="278"/>
                    </a:lnTo>
                    <a:lnTo>
                      <a:pt x="0" y="272"/>
                    </a:lnTo>
                    <a:lnTo>
                      <a:pt x="27" y="129"/>
                    </a:lnTo>
                    <a:lnTo>
                      <a:pt x="47" y="47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9" name="Freeform 599"/>
              <p:cNvSpPr>
                <a:spLocks noEditPoints="1"/>
              </p:cNvSpPr>
              <p:nvPr/>
            </p:nvSpPr>
            <p:spPr bwMode="auto">
              <a:xfrm>
                <a:off x="783" y="3447"/>
                <a:ext cx="69" cy="73"/>
              </a:xfrm>
              <a:custGeom>
                <a:avLst/>
                <a:gdLst/>
                <a:ahLst/>
                <a:cxnLst>
                  <a:cxn ang="0">
                    <a:pos x="575" y="197"/>
                  </a:cxn>
                  <a:cxn ang="0">
                    <a:pos x="711" y="482"/>
                  </a:cxn>
                  <a:cxn ang="0">
                    <a:pos x="738" y="428"/>
                  </a:cxn>
                  <a:cxn ang="0">
                    <a:pos x="738" y="381"/>
                  </a:cxn>
                  <a:cxn ang="0">
                    <a:pos x="718" y="333"/>
                  </a:cxn>
                  <a:cxn ang="0">
                    <a:pos x="691" y="305"/>
                  </a:cxn>
                  <a:cxn ang="0">
                    <a:pos x="670" y="305"/>
                  </a:cxn>
                  <a:cxn ang="0">
                    <a:pos x="610" y="360"/>
                  </a:cxn>
                  <a:cxn ang="0">
                    <a:pos x="569" y="387"/>
                  </a:cxn>
                  <a:cxn ang="0">
                    <a:pos x="555" y="305"/>
                  </a:cxn>
                  <a:cxn ang="0">
                    <a:pos x="548" y="258"/>
                  </a:cxn>
                  <a:cxn ang="0">
                    <a:pos x="488" y="360"/>
                  </a:cxn>
                  <a:cxn ang="0">
                    <a:pos x="427" y="367"/>
                  </a:cxn>
                  <a:cxn ang="0">
                    <a:pos x="379" y="360"/>
                  </a:cxn>
                  <a:cxn ang="0">
                    <a:pos x="332" y="305"/>
                  </a:cxn>
                  <a:cxn ang="0">
                    <a:pos x="311" y="251"/>
                  </a:cxn>
                  <a:cxn ang="0">
                    <a:pos x="318" y="191"/>
                  </a:cxn>
                  <a:cxn ang="0">
                    <a:pos x="318" y="130"/>
                  </a:cxn>
                  <a:cxn ang="0">
                    <a:pos x="305" y="76"/>
                  </a:cxn>
                  <a:cxn ang="0">
                    <a:pos x="251" y="21"/>
                  </a:cxn>
                  <a:cxn ang="0">
                    <a:pos x="169" y="0"/>
                  </a:cxn>
                  <a:cxn ang="0">
                    <a:pos x="142" y="8"/>
                  </a:cxn>
                  <a:cxn ang="0">
                    <a:pos x="122" y="41"/>
                  </a:cxn>
                  <a:cxn ang="0">
                    <a:pos x="115" y="204"/>
                  </a:cxn>
                  <a:cxn ang="0">
                    <a:pos x="95" y="292"/>
                  </a:cxn>
                  <a:cxn ang="0">
                    <a:pos x="33" y="387"/>
                  </a:cxn>
                  <a:cxn ang="0">
                    <a:pos x="6" y="434"/>
                  </a:cxn>
                  <a:cxn ang="0">
                    <a:pos x="0" y="523"/>
                  </a:cxn>
                  <a:cxn ang="0">
                    <a:pos x="27" y="611"/>
                  </a:cxn>
                  <a:cxn ang="0">
                    <a:pos x="81" y="699"/>
                  </a:cxn>
                  <a:cxn ang="0">
                    <a:pos x="88" y="726"/>
                  </a:cxn>
                  <a:cxn ang="0">
                    <a:pos x="128" y="774"/>
                  </a:cxn>
                  <a:cxn ang="0">
                    <a:pos x="190" y="793"/>
                  </a:cxn>
                  <a:cxn ang="0">
                    <a:pos x="298" y="807"/>
                  </a:cxn>
                  <a:cxn ang="0">
                    <a:pos x="427" y="787"/>
                  </a:cxn>
                  <a:cxn ang="0">
                    <a:pos x="481" y="774"/>
                  </a:cxn>
                  <a:cxn ang="0">
                    <a:pos x="569" y="733"/>
                  </a:cxn>
                  <a:cxn ang="0">
                    <a:pos x="657" y="706"/>
                  </a:cxn>
                  <a:cxn ang="0">
                    <a:pos x="705" y="672"/>
                  </a:cxn>
                  <a:cxn ang="0">
                    <a:pos x="725" y="638"/>
                  </a:cxn>
                  <a:cxn ang="0">
                    <a:pos x="718" y="591"/>
                  </a:cxn>
                  <a:cxn ang="0">
                    <a:pos x="738" y="550"/>
                  </a:cxn>
                  <a:cxn ang="0">
                    <a:pos x="752" y="516"/>
                  </a:cxn>
                  <a:cxn ang="0">
                    <a:pos x="732" y="475"/>
                  </a:cxn>
                  <a:cxn ang="0">
                    <a:pos x="711" y="482"/>
                  </a:cxn>
                </a:cxnLst>
                <a:rect l="0" t="0" r="r" b="b"/>
                <a:pathLst>
                  <a:path w="752" h="807">
                    <a:moveTo>
                      <a:pt x="569" y="218"/>
                    </a:moveTo>
                    <a:lnTo>
                      <a:pt x="575" y="197"/>
                    </a:lnTo>
                    <a:lnTo>
                      <a:pt x="569" y="218"/>
                    </a:lnTo>
                    <a:close/>
                    <a:moveTo>
                      <a:pt x="711" y="482"/>
                    </a:moveTo>
                    <a:lnTo>
                      <a:pt x="725" y="448"/>
                    </a:lnTo>
                    <a:lnTo>
                      <a:pt x="738" y="428"/>
                    </a:lnTo>
                    <a:lnTo>
                      <a:pt x="745" y="408"/>
                    </a:lnTo>
                    <a:lnTo>
                      <a:pt x="738" y="381"/>
                    </a:lnTo>
                    <a:lnTo>
                      <a:pt x="738" y="360"/>
                    </a:lnTo>
                    <a:lnTo>
                      <a:pt x="718" y="333"/>
                    </a:lnTo>
                    <a:lnTo>
                      <a:pt x="697" y="313"/>
                    </a:lnTo>
                    <a:lnTo>
                      <a:pt x="691" y="305"/>
                    </a:lnTo>
                    <a:lnTo>
                      <a:pt x="684" y="299"/>
                    </a:lnTo>
                    <a:lnTo>
                      <a:pt x="670" y="305"/>
                    </a:lnTo>
                    <a:lnTo>
                      <a:pt x="643" y="326"/>
                    </a:lnTo>
                    <a:lnTo>
                      <a:pt x="610" y="360"/>
                    </a:lnTo>
                    <a:lnTo>
                      <a:pt x="589" y="373"/>
                    </a:lnTo>
                    <a:lnTo>
                      <a:pt x="569" y="387"/>
                    </a:lnTo>
                    <a:lnTo>
                      <a:pt x="528" y="434"/>
                    </a:lnTo>
                    <a:lnTo>
                      <a:pt x="555" y="305"/>
                    </a:lnTo>
                    <a:lnTo>
                      <a:pt x="569" y="218"/>
                    </a:lnTo>
                    <a:lnTo>
                      <a:pt x="548" y="258"/>
                    </a:lnTo>
                    <a:lnTo>
                      <a:pt x="521" y="305"/>
                    </a:lnTo>
                    <a:lnTo>
                      <a:pt x="488" y="360"/>
                    </a:lnTo>
                    <a:lnTo>
                      <a:pt x="454" y="367"/>
                    </a:lnTo>
                    <a:lnTo>
                      <a:pt x="427" y="367"/>
                    </a:lnTo>
                    <a:lnTo>
                      <a:pt x="406" y="367"/>
                    </a:lnTo>
                    <a:lnTo>
                      <a:pt x="379" y="360"/>
                    </a:lnTo>
                    <a:lnTo>
                      <a:pt x="352" y="333"/>
                    </a:lnTo>
                    <a:lnTo>
                      <a:pt x="332" y="305"/>
                    </a:lnTo>
                    <a:lnTo>
                      <a:pt x="318" y="278"/>
                    </a:lnTo>
                    <a:lnTo>
                      <a:pt x="311" y="251"/>
                    </a:lnTo>
                    <a:lnTo>
                      <a:pt x="311" y="218"/>
                    </a:lnTo>
                    <a:lnTo>
                      <a:pt x="318" y="191"/>
                    </a:lnTo>
                    <a:lnTo>
                      <a:pt x="325" y="156"/>
                    </a:lnTo>
                    <a:lnTo>
                      <a:pt x="318" y="130"/>
                    </a:lnTo>
                    <a:lnTo>
                      <a:pt x="311" y="103"/>
                    </a:lnTo>
                    <a:lnTo>
                      <a:pt x="305" y="76"/>
                    </a:lnTo>
                    <a:lnTo>
                      <a:pt x="284" y="55"/>
                    </a:lnTo>
                    <a:lnTo>
                      <a:pt x="251" y="21"/>
                    </a:lnTo>
                    <a:lnTo>
                      <a:pt x="210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2" y="8"/>
                    </a:lnTo>
                    <a:lnTo>
                      <a:pt x="128" y="21"/>
                    </a:lnTo>
                    <a:lnTo>
                      <a:pt x="122" y="41"/>
                    </a:lnTo>
                    <a:lnTo>
                      <a:pt x="122" y="123"/>
                    </a:lnTo>
                    <a:lnTo>
                      <a:pt x="115" y="204"/>
                    </a:lnTo>
                    <a:lnTo>
                      <a:pt x="109" y="251"/>
                    </a:lnTo>
                    <a:lnTo>
                      <a:pt x="95" y="292"/>
                    </a:lnTo>
                    <a:lnTo>
                      <a:pt x="68" y="340"/>
                    </a:lnTo>
                    <a:lnTo>
                      <a:pt x="33" y="387"/>
                    </a:lnTo>
                    <a:lnTo>
                      <a:pt x="20" y="408"/>
                    </a:lnTo>
                    <a:lnTo>
                      <a:pt x="6" y="434"/>
                    </a:lnTo>
                    <a:lnTo>
                      <a:pt x="0" y="482"/>
                    </a:lnTo>
                    <a:lnTo>
                      <a:pt x="0" y="523"/>
                    </a:lnTo>
                    <a:lnTo>
                      <a:pt x="14" y="570"/>
                    </a:lnTo>
                    <a:lnTo>
                      <a:pt x="27" y="611"/>
                    </a:lnTo>
                    <a:lnTo>
                      <a:pt x="47" y="645"/>
                    </a:lnTo>
                    <a:lnTo>
                      <a:pt x="81" y="699"/>
                    </a:lnTo>
                    <a:lnTo>
                      <a:pt x="81" y="692"/>
                    </a:lnTo>
                    <a:lnTo>
                      <a:pt x="88" y="726"/>
                    </a:lnTo>
                    <a:lnTo>
                      <a:pt x="109" y="753"/>
                    </a:lnTo>
                    <a:lnTo>
                      <a:pt x="128" y="774"/>
                    </a:lnTo>
                    <a:lnTo>
                      <a:pt x="156" y="787"/>
                    </a:lnTo>
                    <a:lnTo>
                      <a:pt x="190" y="793"/>
                    </a:lnTo>
                    <a:lnTo>
                      <a:pt x="223" y="801"/>
                    </a:lnTo>
                    <a:lnTo>
                      <a:pt x="298" y="807"/>
                    </a:lnTo>
                    <a:lnTo>
                      <a:pt x="365" y="801"/>
                    </a:lnTo>
                    <a:lnTo>
                      <a:pt x="427" y="787"/>
                    </a:lnTo>
                    <a:lnTo>
                      <a:pt x="488" y="774"/>
                    </a:lnTo>
                    <a:lnTo>
                      <a:pt x="481" y="774"/>
                    </a:lnTo>
                    <a:lnTo>
                      <a:pt x="521" y="760"/>
                    </a:lnTo>
                    <a:lnTo>
                      <a:pt x="569" y="733"/>
                    </a:lnTo>
                    <a:lnTo>
                      <a:pt x="623" y="719"/>
                    </a:lnTo>
                    <a:lnTo>
                      <a:pt x="657" y="706"/>
                    </a:lnTo>
                    <a:lnTo>
                      <a:pt x="691" y="692"/>
                    </a:lnTo>
                    <a:lnTo>
                      <a:pt x="705" y="672"/>
                    </a:lnTo>
                    <a:lnTo>
                      <a:pt x="718" y="659"/>
                    </a:lnTo>
                    <a:lnTo>
                      <a:pt x="725" y="638"/>
                    </a:lnTo>
                    <a:lnTo>
                      <a:pt x="725" y="624"/>
                    </a:lnTo>
                    <a:lnTo>
                      <a:pt x="718" y="591"/>
                    </a:lnTo>
                    <a:lnTo>
                      <a:pt x="718" y="577"/>
                    </a:lnTo>
                    <a:lnTo>
                      <a:pt x="738" y="550"/>
                    </a:lnTo>
                    <a:lnTo>
                      <a:pt x="745" y="536"/>
                    </a:lnTo>
                    <a:lnTo>
                      <a:pt x="752" y="516"/>
                    </a:lnTo>
                    <a:lnTo>
                      <a:pt x="745" y="496"/>
                    </a:lnTo>
                    <a:lnTo>
                      <a:pt x="732" y="475"/>
                    </a:lnTo>
                    <a:lnTo>
                      <a:pt x="725" y="469"/>
                    </a:lnTo>
                    <a:lnTo>
                      <a:pt x="711" y="482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0" name="Freeform 600"/>
              <p:cNvSpPr>
                <a:spLocks/>
              </p:cNvSpPr>
              <p:nvPr/>
            </p:nvSpPr>
            <p:spPr bwMode="auto">
              <a:xfrm>
                <a:off x="835" y="3472"/>
                <a:ext cx="11" cy="11"/>
              </a:xfrm>
              <a:custGeom>
                <a:avLst/>
                <a:gdLst/>
                <a:ahLst/>
                <a:cxnLst>
                  <a:cxn ang="0">
                    <a:pos x="101" y="27"/>
                  </a:cxn>
                  <a:cxn ang="0">
                    <a:pos x="68" y="68"/>
                  </a:cxn>
                  <a:cxn ang="0">
                    <a:pos x="41" y="95"/>
                  </a:cxn>
                  <a:cxn ang="0">
                    <a:pos x="14" y="122"/>
                  </a:cxn>
                  <a:cxn ang="0">
                    <a:pos x="0" y="129"/>
                  </a:cxn>
                  <a:cxn ang="0">
                    <a:pos x="14" y="129"/>
                  </a:cxn>
                  <a:cxn ang="0">
                    <a:pos x="41" y="122"/>
                  </a:cxn>
                  <a:cxn ang="0">
                    <a:pos x="68" y="109"/>
                  </a:cxn>
                  <a:cxn ang="0">
                    <a:pos x="109" y="68"/>
                  </a:cxn>
                  <a:cxn ang="0">
                    <a:pos x="122" y="47"/>
                  </a:cxn>
                  <a:cxn ang="0">
                    <a:pos x="122" y="33"/>
                  </a:cxn>
                  <a:cxn ang="0">
                    <a:pos x="122" y="0"/>
                  </a:cxn>
                  <a:cxn ang="0">
                    <a:pos x="101" y="27"/>
                  </a:cxn>
                </a:cxnLst>
                <a:rect l="0" t="0" r="r" b="b"/>
                <a:pathLst>
                  <a:path w="122" h="129">
                    <a:moveTo>
                      <a:pt x="101" y="27"/>
                    </a:moveTo>
                    <a:lnTo>
                      <a:pt x="68" y="68"/>
                    </a:lnTo>
                    <a:lnTo>
                      <a:pt x="41" y="95"/>
                    </a:lnTo>
                    <a:lnTo>
                      <a:pt x="14" y="122"/>
                    </a:lnTo>
                    <a:lnTo>
                      <a:pt x="0" y="129"/>
                    </a:lnTo>
                    <a:lnTo>
                      <a:pt x="14" y="129"/>
                    </a:lnTo>
                    <a:lnTo>
                      <a:pt x="41" y="122"/>
                    </a:lnTo>
                    <a:lnTo>
                      <a:pt x="68" y="109"/>
                    </a:lnTo>
                    <a:lnTo>
                      <a:pt x="109" y="68"/>
                    </a:lnTo>
                    <a:lnTo>
                      <a:pt x="122" y="47"/>
                    </a:lnTo>
                    <a:lnTo>
                      <a:pt x="122" y="33"/>
                    </a:lnTo>
                    <a:lnTo>
                      <a:pt x="122" y="0"/>
                    </a:lnTo>
                    <a:lnTo>
                      <a:pt x="101" y="27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1" name="Freeform 601"/>
              <p:cNvSpPr>
                <a:spLocks/>
              </p:cNvSpPr>
              <p:nvPr/>
            </p:nvSpPr>
            <p:spPr bwMode="auto">
              <a:xfrm>
                <a:off x="841" y="3488"/>
                <a:ext cx="8" cy="6"/>
              </a:xfrm>
              <a:custGeom>
                <a:avLst/>
                <a:gdLst/>
                <a:ahLst/>
                <a:cxnLst>
                  <a:cxn ang="0">
                    <a:pos x="7" y="61"/>
                  </a:cxn>
                  <a:cxn ang="0">
                    <a:pos x="48" y="48"/>
                  </a:cxn>
                  <a:cxn ang="0">
                    <a:pos x="75" y="27"/>
                  </a:cxn>
                  <a:cxn ang="0">
                    <a:pos x="95" y="0"/>
                  </a:cxn>
                  <a:cxn ang="0">
                    <a:pos x="88" y="27"/>
                  </a:cxn>
                  <a:cxn ang="0">
                    <a:pos x="81" y="40"/>
                  </a:cxn>
                  <a:cxn ang="0">
                    <a:pos x="67" y="54"/>
                  </a:cxn>
                  <a:cxn ang="0">
                    <a:pos x="40" y="68"/>
                  </a:cxn>
                  <a:cxn ang="0">
                    <a:pos x="20" y="75"/>
                  </a:cxn>
                  <a:cxn ang="0">
                    <a:pos x="0" y="75"/>
                  </a:cxn>
                  <a:cxn ang="0">
                    <a:pos x="0" y="68"/>
                  </a:cxn>
                  <a:cxn ang="0">
                    <a:pos x="7" y="61"/>
                  </a:cxn>
                </a:cxnLst>
                <a:rect l="0" t="0" r="r" b="b"/>
                <a:pathLst>
                  <a:path w="95" h="75">
                    <a:moveTo>
                      <a:pt x="7" y="61"/>
                    </a:moveTo>
                    <a:lnTo>
                      <a:pt x="48" y="48"/>
                    </a:lnTo>
                    <a:lnTo>
                      <a:pt x="75" y="27"/>
                    </a:lnTo>
                    <a:lnTo>
                      <a:pt x="95" y="0"/>
                    </a:lnTo>
                    <a:lnTo>
                      <a:pt x="88" y="27"/>
                    </a:lnTo>
                    <a:lnTo>
                      <a:pt x="81" y="40"/>
                    </a:lnTo>
                    <a:lnTo>
                      <a:pt x="67" y="54"/>
                    </a:lnTo>
                    <a:lnTo>
                      <a:pt x="40" y="68"/>
                    </a:lnTo>
                    <a:lnTo>
                      <a:pt x="20" y="75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7" y="61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2" name="Freeform 602"/>
              <p:cNvSpPr>
                <a:spLocks/>
              </p:cNvSpPr>
              <p:nvPr/>
            </p:nvSpPr>
            <p:spPr bwMode="auto">
              <a:xfrm>
                <a:off x="842" y="3499"/>
                <a:ext cx="7" cy="5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48" y="27"/>
                  </a:cxn>
                  <a:cxn ang="0">
                    <a:pos x="21" y="41"/>
                  </a:cxn>
                  <a:cxn ang="0">
                    <a:pos x="14" y="47"/>
                  </a:cxn>
                  <a:cxn ang="0">
                    <a:pos x="0" y="47"/>
                  </a:cxn>
                  <a:cxn ang="0">
                    <a:pos x="0" y="55"/>
                  </a:cxn>
                  <a:cxn ang="0">
                    <a:pos x="14" y="55"/>
                  </a:cxn>
                  <a:cxn ang="0">
                    <a:pos x="27" y="55"/>
                  </a:cxn>
                  <a:cxn ang="0">
                    <a:pos x="48" y="47"/>
                  </a:cxn>
                  <a:cxn ang="0">
                    <a:pos x="62" y="34"/>
                  </a:cxn>
                  <a:cxn ang="0">
                    <a:pos x="75" y="20"/>
                  </a:cxn>
                  <a:cxn ang="0">
                    <a:pos x="75" y="6"/>
                  </a:cxn>
                  <a:cxn ang="0">
                    <a:pos x="75" y="0"/>
                  </a:cxn>
                </a:cxnLst>
                <a:rect l="0" t="0" r="r" b="b"/>
                <a:pathLst>
                  <a:path w="75" h="55">
                    <a:moveTo>
                      <a:pt x="75" y="0"/>
                    </a:moveTo>
                    <a:lnTo>
                      <a:pt x="48" y="27"/>
                    </a:lnTo>
                    <a:lnTo>
                      <a:pt x="21" y="41"/>
                    </a:lnTo>
                    <a:lnTo>
                      <a:pt x="14" y="47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14" y="55"/>
                    </a:lnTo>
                    <a:lnTo>
                      <a:pt x="27" y="55"/>
                    </a:lnTo>
                    <a:lnTo>
                      <a:pt x="48" y="47"/>
                    </a:lnTo>
                    <a:lnTo>
                      <a:pt x="62" y="34"/>
                    </a:lnTo>
                    <a:lnTo>
                      <a:pt x="75" y="20"/>
                    </a:lnTo>
                    <a:lnTo>
                      <a:pt x="75" y="6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3" name="Freeform 603"/>
              <p:cNvSpPr>
                <a:spLocks/>
              </p:cNvSpPr>
              <p:nvPr/>
            </p:nvSpPr>
            <p:spPr bwMode="auto">
              <a:xfrm>
                <a:off x="783" y="3487"/>
                <a:ext cx="65" cy="33"/>
              </a:xfrm>
              <a:custGeom>
                <a:avLst/>
                <a:gdLst/>
                <a:ahLst/>
                <a:cxnLst>
                  <a:cxn ang="0">
                    <a:pos x="711" y="231"/>
                  </a:cxn>
                  <a:cxn ang="0">
                    <a:pos x="670" y="251"/>
                  </a:cxn>
                  <a:cxn ang="0">
                    <a:pos x="623" y="265"/>
                  </a:cxn>
                  <a:cxn ang="0">
                    <a:pos x="575" y="272"/>
                  </a:cxn>
                  <a:cxn ang="0">
                    <a:pos x="528" y="278"/>
                  </a:cxn>
                  <a:cxn ang="0">
                    <a:pos x="427" y="278"/>
                  </a:cxn>
                  <a:cxn ang="0">
                    <a:pos x="359" y="278"/>
                  </a:cxn>
                  <a:cxn ang="0">
                    <a:pos x="325" y="265"/>
                  </a:cxn>
                  <a:cxn ang="0">
                    <a:pos x="278" y="238"/>
                  </a:cxn>
                  <a:cxn ang="0">
                    <a:pos x="176" y="156"/>
                  </a:cxn>
                  <a:cxn ang="0">
                    <a:pos x="74" y="68"/>
                  </a:cxn>
                  <a:cxn ang="0">
                    <a:pos x="27" y="14"/>
                  </a:cxn>
                  <a:cxn ang="0">
                    <a:pos x="14" y="0"/>
                  </a:cxn>
                  <a:cxn ang="0">
                    <a:pos x="6" y="7"/>
                  </a:cxn>
                  <a:cxn ang="0">
                    <a:pos x="0" y="41"/>
                  </a:cxn>
                  <a:cxn ang="0">
                    <a:pos x="0" y="82"/>
                  </a:cxn>
                  <a:cxn ang="0">
                    <a:pos x="6" y="123"/>
                  </a:cxn>
                  <a:cxn ang="0">
                    <a:pos x="20" y="156"/>
                  </a:cxn>
                  <a:cxn ang="0">
                    <a:pos x="54" y="218"/>
                  </a:cxn>
                  <a:cxn ang="0">
                    <a:pos x="81" y="258"/>
                  </a:cxn>
                  <a:cxn ang="0">
                    <a:pos x="81" y="251"/>
                  </a:cxn>
                  <a:cxn ang="0">
                    <a:pos x="88" y="285"/>
                  </a:cxn>
                  <a:cxn ang="0">
                    <a:pos x="109" y="312"/>
                  </a:cxn>
                  <a:cxn ang="0">
                    <a:pos x="128" y="333"/>
                  </a:cxn>
                  <a:cxn ang="0">
                    <a:pos x="156" y="346"/>
                  </a:cxn>
                  <a:cxn ang="0">
                    <a:pos x="190" y="352"/>
                  </a:cxn>
                  <a:cxn ang="0">
                    <a:pos x="223" y="360"/>
                  </a:cxn>
                  <a:cxn ang="0">
                    <a:pos x="298" y="366"/>
                  </a:cxn>
                  <a:cxn ang="0">
                    <a:pos x="365" y="360"/>
                  </a:cxn>
                  <a:cxn ang="0">
                    <a:pos x="427" y="346"/>
                  </a:cxn>
                  <a:cxn ang="0">
                    <a:pos x="488" y="333"/>
                  </a:cxn>
                  <a:cxn ang="0">
                    <a:pos x="481" y="333"/>
                  </a:cxn>
                  <a:cxn ang="0">
                    <a:pos x="521" y="319"/>
                  </a:cxn>
                  <a:cxn ang="0">
                    <a:pos x="569" y="292"/>
                  </a:cxn>
                  <a:cxn ang="0">
                    <a:pos x="623" y="278"/>
                  </a:cxn>
                  <a:cxn ang="0">
                    <a:pos x="657" y="265"/>
                  </a:cxn>
                  <a:cxn ang="0">
                    <a:pos x="691" y="251"/>
                  </a:cxn>
                  <a:cxn ang="0">
                    <a:pos x="711" y="231"/>
                  </a:cxn>
                </a:cxnLst>
                <a:rect l="0" t="0" r="r" b="b"/>
                <a:pathLst>
                  <a:path w="711" h="366">
                    <a:moveTo>
                      <a:pt x="711" y="231"/>
                    </a:moveTo>
                    <a:lnTo>
                      <a:pt x="670" y="251"/>
                    </a:lnTo>
                    <a:lnTo>
                      <a:pt x="623" y="265"/>
                    </a:lnTo>
                    <a:lnTo>
                      <a:pt x="575" y="272"/>
                    </a:lnTo>
                    <a:lnTo>
                      <a:pt x="528" y="278"/>
                    </a:lnTo>
                    <a:lnTo>
                      <a:pt x="427" y="278"/>
                    </a:lnTo>
                    <a:lnTo>
                      <a:pt x="359" y="278"/>
                    </a:lnTo>
                    <a:lnTo>
                      <a:pt x="325" y="265"/>
                    </a:lnTo>
                    <a:lnTo>
                      <a:pt x="278" y="238"/>
                    </a:lnTo>
                    <a:lnTo>
                      <a:pt x="176" y="156"/>
                    </a:lnTo>
                    <a:lnTo>
                      <a:pt x="74" y="68"/>
                    </a:lnTo>
                    <a:lnTo>
                      <a:pt x="27" y="14"/>
                    </a:lnTo>
                    <a:lnTo>
                      <a:pt x="14" y="0"/>
                    </a:lnTo>
                    <a:lnTo>
                      <a:pt x="6" y="7"/>
                    </a:lnTo>
                    <a:lnTo>
                      <a:pt x="0" y="41"/>
                    </a:lnTo>
                    <a:lnTo>
                      <a:pt x="0" y="82"/>
                    </a:lnTo>
                    <a:lnTo>
                      <a:pt x="6" y="123"/>
                    </a:lnTo>
                    <a:lnTo>
                      <a:pt x="20" y="156"/>
                    </a:lnTo>
                    <a:lnTo>
                      <a:pt x="54" y="218"/>
                    </a:lnTo>
                    <a:lnTo>
                      <a:pt x="81" y="258"/>
                    </a:lnTo>
                    <a:lnTo>
                      <a:pt x="81" y="251"/>
                    </a:lnTo>
                    <a:lnTo>
                      <a:pt x="88" y="285"/>
                    </a:lnTo>
                    <a:lnTo>
                      <a:pt x="109" y="312"/>
                    </a:lnTo>
                    <a:lnTo>
                      <a:pt x="128" y="333"/>
                    </a:lnTo>
                    <a:lnTo>
                      <a:pt x="156" y="346"/>
                    </a:lnTo>
                    <a:lnTo>
                      <a:pt x="190" y="352"/>
                    </a:lnTo>
                    <a:lnTo>
                      <a:pt x="223" y="360"/>
                    </a:lnTo>
                    <a:lnTo>
                      <a:pt x="298" y="366"/>
                    </a:lnTo>
                    <a:lnTo>
                      <a:pt x="365" y="360"/>
                    </a:lnTo>
                    <a:lnTo>
                      <a:pt x="427" y="346"/>
                    </a:lnTo>
                    <a:lnTo>
                      <a:pt x="488" y="333"/>
                    </a:lnTo>
                    <a:lnTo>
                      <a:pt x="481" y="333"/>
                    </a:lnTo>
                    <a:lnTo>
                      <a:pt x="521" y="319"/>
                    </a:lnTo>
                    <a:lnTo>
                      <a:pt x="569" y="292"/>
                    </a:lnTo>
                    <a:lnTo>
                      <a:pt x="623" y="278"/>
                    </a:lnTo>
                    <a:lnTo>
                      <a:pt x="657" y="265"/>
                    </a:lnTo>
                    <a:lnTo>
                      <a:pt x="691" y="251"/>
                    </a:lnTo>
                    <a:lnTo>
                      <a:pt x="711" y="231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4" name="Freeform 604"/>
              <p:cNvSpPr>
                <a:spLocks/>
              </p:cNvSpPr>
              <p:nvPr/>
            </p:nvSpPr>
            <p:spPr bwMode="auto">
              <a:xfrm>
                <a:off x="593" y="3478"/>
                <a:ext cx="221" cy="125"/>
              </a:xfrm>
              <a:custGeom>
                <a:avLst/>
                <a:gdLst/>
                <a:ahLst/>
                <a:cxnLst>
                  <a:cxn ang="0">
                    <a:pos x="556" y="0"/>
                  </a:cxn>
                  <a:cxn ang="0">
                    <a:pos x="379" y="21"/>
                  </a:cxn>
                  <a:cxn ang="0">
                    <a:pos x="278" y="55"/>
                  </a:cxn>
                  <a:cxn ang="0">
                    <a:pos x="176" y="115"/>
                  </a:cxn>
                  <a:cxn ang="0">
                    <a:pos x="88" y="197"/>
                  </a:cxn>
                  <a:cxn ang="0">
                    <a:pos x="13" y="319"/>
                  </a:cxn>
                  <a:cxn ang="0">
                    <a:pos x="0" y="387"/>
                  </a:cxn>
                  <a:cxn ang="0">
                    <a:pos x="7" y="468"/>
                  </a:cxn>
                  <a:cxn ang="0">
                    <a:pos x="47" y="550"/>
                  </a:cxn>
                  <a:cxn ang="0">
                    <a:pos x="176" y="719"/>
                  </a:cxn>
                  <a:cxn ang="0">
                    <a:pos x="372" y="888"/>
                  </a:cxn>
                  <a:cxn ang="0">
                    <a:pos x="603" y="1052"/>
                  </a:cxn>
                  <a:cxn ang="0">
                    <a:pos x="861" y="1194"/>
                  </a:cxn>
                  <a:cxn ang="0">
                    <a:pos x="1118" y="1295"/>
                  </a:cxn>
                  <a:cxn ang="0">
                    <a:pos x="1355" y="1363"/>
                  </a:cxn>
                  <a:cxn ang="0">
                    <a:pos x="1551" y="1370"/>
                  </a:cxn>
                  <a:cxn ang="0">
                    <a:pos x="1735" y="1329"/>
                  </a:cxn>
                  <a:cxn ang="0">
                    <a:pos x="1910" y="1254"/>
                  </a:cxn>
                  <a:cxn ang="0">
                    <a:pos x="2073" y="1153"/>
                  </a:cxn>
                  <a:cxn ang="0">
                    <a:pos x="2209" y="1038"/>
                  </a:cxn>
                  <a:cxn ang="0">
                    <a:pos x="2364" y="882"/>
                  </a:cxn>
                  <a:cxn ang="0">
                    <a:pos x="2418" y="793"/>
                  </a:cxn>
                  <a:cxn ang="0">
                    <a:pos x="2438" y="746"/>
                  </a:cxn>
                  <a:cxn ang="0">
                    <a:pos x="2378" y="597"/>
                  </a:cxn>
                  <a:cxn ang="0">
                    <a:pos x="2249" y="346"/>
                  </a:cxn>
                  <a:cxn ang="0">
                    <a:pos x="2093" y="123"/>
                  </a:cxn>
                  <a:cxn ang="0">
                    <a:pos x="2026" y="55"/>
                  </a:cxn>
                  <a:cxn ang="0">
                    <a:pos x="1958" y="41"/>
                  </a:cxn>
                  <a:cxn ang="0">
                    <a:pos x="1856" y="95"/>
                  </a:cxn>
                  <a:cxn ang="0">
                    <a:pos x="1774" y="177"/>
                  </a:cxn>
                  <a:cxn ang="0">
                    <a:pos x="1653" y="292"/>
                  </a:cxn>
                  <a:cxn ang="0">
                    <a:pos x="1572" y="313"/>
                  </a:cxn>
                  <a:cxn ang="0">
                    <a:pos x="1517" y="286"/>
                  </a:cxn>
                  <a:cxn ang="0">
                    <a:pos x="1463" y="245"/>
                  </a:cxn>
                  <a:cxn ang="0">
                    <a:pos x="1389" y="237"/>
                  </a:cxn>
                  <a:cxn ang="0">
                    <a:pos x="1300" y="265"/>
                  </a:cxn>
                  <a:cxn ang="0">
                    <a:pos x="1246" y="265"/>
                  </a:cxn>
                  <a:cxn ang="0">
                    <a:pos x="1152" y="218"/>
                  </a:cxn>
                  <a:cxn ang="0">
                    <a:pos x="1003" y="123"/>
                  </a:cxn>
                  <a:cxn ang="0">
                    <a:pos x="847" y="48"/>
                  </a:cxn>
                  <a:cxn ang="0">
                    <a:pos x="711" y="14"/>
                  </a:cxn>
                </a:cxnLst>
                <a:rect l="0" t="0" r="r" b="b"/>
                <a:pathLst>
                  <a:path w="2438" h="1370">
                    <a:moveTo>
                      <a:pt x="636" y="0"/>
                    </a:moveTo>
                    <a:lnTo>
                      <a:pt x="556" y="0"/>
                    </a:lnTo>
                    <a:lnTo>
                      <a:pt x="481" y="8"/>
                    </a:lnTo>
                    <a:lnTo>
                      <a:pt x="379" y="21"/>
                    </a:lnTo>
                    <a:lnTo>
                      <a:pt x="331" y="35"/>
                    </a:lnTo>
                    <a:lnTo>
                      <a:pt x="278" y="55"/>
                    </a:lnTo>
                    <a:lnTo>
                      <a:pt x="230" y="82"/>
                    </a:lnTo>
                    <a:lnTo>
                      <a:pt x="176" y="115"/>
                    </a:lnTo>
                    <a:lnTo>
                      <a:pt x="129" y="150"/>
                    </a:lnTo>
                    <a:lnTo>
                      <a:pt x="88" y="197"/>
                    </a:lnTo>
                    <a:lnTo>
                      <a:pt x="47" y="251"/>
                    </a:lnTo>
                    <a:lnTo>
                      <a:pt x="13" y="319"/>
                    </a:lnTo>
                    <a:lnTo>
                      <a:pt x="0" y="353"/>
                    </a:lnTo>
                    <a:lnTo>
                      <a:pt x="0" y="387"/>
                    </a:lnTo>
                    <a:lnTo>
                      <a:pt x="0" y="428"/>
                    </a:lnTo>
                    <a:lnTo>
                      <a:pt x="7" y="468"/>
                    </a:lnTo>
                    <a:lnTo>
                      <a:pt x="28" y="509"/>
                    </a:lnTo>
                    <a:lnTo>
                      <a:pt x="47" y="550"/>
                    </a:lnTo>
                    <a:lnTo>
                      <a:pt x="102" y="631"/>
                    </a:lnTo>
                    <a:lnTo>
                      <a:pt x="176" y="719"/>
                    </a:lnTo>
                    <a:lnTo>
                      <a:pt x="265" y="807"/>
                    </a:lnTo>
                    <a:lnTo>
                      <a:pt x="372" y="888"/>
                    </a:lnTo>
                    <a:lnTo>
                      <a:pt x="481" y="976"/>
                    </a:lnTo>
                    <a:lnTo>
                      <a:pt x="603" y="1052"/>
                    </a:lnTo>
                    <a:lnTo>
                      <a:pt x="731" y="1126"/>
                    </a:lnTo>
                    <a:lnTo>
                      <a:pt x="861" y="1194"/>
                    </a:lnTo>
                    <a:lnTo>
                      <a:pt x="995" y="1248"/>
                    </a:lnTo>
                    <a:lnTo>
                      <a:pt x="1118" y="1295"/>
                    </a:lnTo>
                    <a:lnTo>
                      <a:pt x="1240" y="1336"/>
                    </a:lnTo>
                    <a:lnTo>
                      <a:pt x="1355" y="1363"/>
                    </a:lnTo>
                    <a:lnTo>
                      <a:pt x="1456" y="1370"/>
                    </a:lnTo>
                    <a:lnTo>
                      <a:pt x="1551" y="1370"/>
                    </a:lnTo>
                    <a:lnTo>
                      <a:pt x="1646" y="1357"/>
                    </a:lnTo>
                    <a:lnTo>
                      <a:pt x="1735" y="1329"/>
                    </a:lnTo>
                    <a:lnTo>
                      <a:pt x="1822" y="1295"/>
                    </a:lnTo>
                    <a:lnTo>
                      <a:pt x="1910" y="1254"/>
                    </a:lnTo>
                    <a:lnTo>
                      <a:pt x="1991" y="1207"/>
                    </a:lnTo>
                    <a:lnTo>
                      <a:pt x="2073" y="1153"/>
                    </a:lnTo>
                    <a:lnTo>
                      <a:pt x="2141" y="1099"/>
                    </a:lnTo>
                    <a:lnTo>
                      <a:pt x="2209" y="1038"/>
                    </a:lnTo>
                    <a:lnTo>
                      <a:pt x="2269" y="984"/>
                    </a:lnTo>
                    <a:lnTo>
                      <a:pt x="2364" y="882"/>
                    </a:lnTo>
                    <a:lnTo>
                      <a:pt x="2398" y="834"/>
                    </a:lnTo>
                    <a:lnTo>
                      <a:pt x="2418" y="793"/>
                    </a:lnTo>
                    <a:lnTo>
                      <a:pt x="2432" y="766"/>
                    </a:lnTo>
                    <a:lnTo>
                      <a:pt x="2438" y="746"/>
                    </a:lnTo>
                    <a:lnTo>
                      <a:pt x="2418" y="692"/>
                    </a:lnTo>
                    <a:lnTo>
                      <a:pt x="2378" y="597"/>
                    </a:lnTo>
                    <a:lnTo>
                      <a:pt x="2317" y="475"/>
                    </a:lnTo>
                    <a:lnTo>
                      <a:pt x="2249" y="346"/>
                    </a:lnTo>
                    <a:lnTo>
                      <a:pt x="2174" y="224"/>
                    </a:lnTo>
                    <a:lnTo>
                      <a:pt x="2093" y="123"/>
                    </a:lnTo>
                    <a:lnTo>
                      <a:pt x="2059" y="82"/>
                    </a:lnTo>
                    <a:lnTo>
                      <a:pt x="2026" y="55"/>
                    </a:lnTo>
                    <a:lnTo>
                      <a:pt x="1991" y="41"/>
                    </a:lnTo>
                    <a:lnTo>
                      <a:pt x="1958" y="41"/>
                    </a:lnTo>
                    <a:lnTo>
                      <a:pt x="1910" y="62"/>
                    </a:lnTo>
                    <a:lnTo>
                      <a:pt x="1856" y="95"/>
                    </a:lnTo>
                    <a:lnTo>
                      <a:pt x="1815" y="136"/>
                    </a:lnTo>
                    <a:lnTo>
                      <a:pt x="1774" y="177"/>
                    </a:lnTo>
                    <a:lnTo>
                      <a:pt x="1694" y="265"/>
                    </a:lnTo>
                    <a:lnTo>
                      <a:pt x="1653" y="292"/>
                    </a:lnTo>
                    <a:lnTo>
                      <a:pt x="1605" y="313"/>
                    </a:lnTo>
                    <a:lnTo>
                      <a:pt x="1572" y="313"/>
                    </a:lnTo>
                    <a:lnTo>
                      <a:pt x="1537" y="305"/>
                    </a:lnTo>
                    <a:lnTo>
                      <a:pt x="1517" y="286"/>
                    </a:lnTo>
                    <a:lnTo>
                      <a:pt x="1490" y="265"/>
                    </a:lnTo>
                    <a:lnTo>
                      <a:pt x="1463" y="245"/>
                    </a:lnTo>
                    <a:lnTo>
                      <a:pt x="1436" y="237"/>
                    </a:lnTo>
                    <a:lnTo>
                      <a:pt x="1389" y="237"/>
                    </a:lnTo>
                    <a:lnTo>
                      <a:pt x="1335" y="251"/>
                    </a:lnTo>
                    <a:lnTo>
                      <a:pt x="1300" y="265"/>
                    </a:lnTo>
                    <a:lnTo>
                      <a:pt x="1273" y="265"/>
                    </a:lnTo>
                    <a:lnTo>
                      <a:pt x="1246" y="265"/>
                    </a:lnTo>
                    <a:lnTo>
                      <a:pt x="1213" y="251"/>
                    </a:lnTo>
                    <a:lnTo>
                      <a:pt x="1152" y="218"/>
                    </a:lnTo>
                    <a:lnTo>
                      <a:pt x="1084" y="177"/>
                    </a:lnTo>
                    <a:lnTo>
                      <a:pt x="1003" y="123"/>
                    </a:lnTo>
                    <a:lnTo>
                      <a:pt x="908" y="75"/>
                    </a:lnTo>
                    <a:lnTo>
                      <a:pt x="847" y="48"/>
                    </a:lnTo>
                    <a:lnTo>
                      <a:pt x="786" y="27"/>
                    </a:lnTo>
                    <a:lnTo>
                      <a:pt x="711" y="14"/>
                    </a:lnTo>
                    <a:lnTo>
                      <a:pt x="636" y="0"/>
                    </a:lnTo>
                    <a:close/>
                  </a:path>
                </a:pathLst>
              </a:custGeom>
              <a:solidFill>
                <a:srgbClr val="B5D5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5" name="Freeform 605"/>
              <p:cNvSpPr>
                <a:spLocks/>
              </p:cNvSpPr>
              <p:nvPr/>
            </p:nvSpPr>
            <p:spPr bwMode="auto">
              <a:xfrm>
                <a:off x="593" y="3473"/>
                <a:ext cx="221" cy="130"/>
              </a:xfrm>
              <a:custGeom>
                <a:avLst/>
                <a:gdLst/>
                <a:ahLst/>
                <a:cxnLst>
                  <a:cxn ang="0">
                    <a:pos x="1951" y="834"/>
                  </a:cxn>
                  <a:cxn ang="0">
                    <a:pos x="1917" y="888"/>
                  </a:cxn>
                  <a:cxn ang="0">
                    <a:pos x="1815" y="935"/>
                  </a:cxn>
                  <a:cxn ang="0">
                    <a:pos x="1721" y="935"/>
                  </a:cxn>
                  <a:cxn ang="0">
                    <a:pos x="1626" y="881"/>
                  </a:cxn>
                  <a:cxn ang="0">
                    <a:pos x="1545" y="766"/>
                  </a:cxn>
                  <a:cxn ang="0">
                    <a:pos x="1443" y="535"/>
                  </a:cxn>
                  <a:cxn ang="0">
                    <a:pos x="1409" y="528"/>
                  </a:cxn>
                  <a:cxn ang="0">
                    <a:pos x="1348" y="718"/>
                  </a:cxn>
                  <a:cxn ang="0">
                    <a:pos x="1287" y="853"/>
                  </a:cxn>
                  <a:cxn ang="0">
                    <a:pos x="1178" y="942"/>
                  </a:cxn>
                  <a:cxn ang="0">
                    <a:pos x="1030" y="976"/>
                  </a:cxn>
                  <a:cxn ang="0">
                    <a:pos x="847" y="956"/>
                  </a:cxn>
                  <a:cxn ang="0">
                    <a:pos x="630" y="874"/>
                  </a:cxn>
                  <a:cxn ang="0">
                    <a:pos x="393" y="731"/>
                  </a:cxn>
                  <a:cxn ang="0">
                    <a:pos x="257" y="542"/>
                  </a:cxn>
                  <a:cxn ang="0">
                    <a:pos x="203" y="365"/>
                  </a:cxn>
                  <a:cxn ang="0">
                    <a:pos x="318" y="243"/>
                  </a:cxn>
                  <a:cxn ang="0">
                    <a:pos x="508" y="210"/>
                  </a:cxn>
                  <a:cxn ang="0">
                    <a:pos x="786" y="202"/>
                  </a:cxn>
                  <a:cxn ang="0">
                    <a:pos x="1063" y="278"/>
                  </a:cxn>
                  <a:cxn ang="0">
                    <a:pos x="1300" y="346"/>
                  </a:cxn>
                  <a:cxn ang="0">
                    <a:pos x="1375" y="318"/>
                  </a:cxn>
                  <a:cxn ang="0">
                    <a:pos x="1389" y="278"/>
                  </a:cxn>
                  <a:cxn ang="0">
                    <a:pos x="1368" y="264"/>
                  </a:cxn>
                  <a:cxn ang="0">
                    <a:pos x="1071" y="135"/>
                  </a:cxn>
                  <a:cxn ang="0">
                    <a:pos x="636" y="0"/>
                  </a:cxn>
                  <a:cxn ang="0">
                    <a:pos x="426" y="13"/>
                  </a:cxn>
                  <a:cxn ang="0">
                    <a:pos x="265" y="87"/>
                  </a:cxn>
                  <a:cxn ang="0">
                    <a:pos x="81" y="243"/>
                  </a:cxn>
                  <a:cxn ang="0">
                    <a:pos x="34" y="332"/>
                  </a:cxn>
                  <a:cxn ang="0">
                    <a:pos x="0" y="447"/>
                  </a:cxn>
                  <a:cxn ang="0">
                    <a:pos x="28" y="569"/>
                  </a:cxn>
                  <a:cxn ang="0">
                    <a:pos x="176" y="779"/>
                  </a:cxn>
                  <a:cxn ang="0">
                    <a:pos x="481" y="1036"/>
                  </a:cxn>
                  <a:cxn ang="0">
                    <a:pos x="861" y="1254"/>
                  </a:cxn>
                  <a:cxn ang="0">
                    <a:pos x="1240" y="1396"/>
                  </a:cxn>
                  <a:cxn ang="0">
                    <a:pos x="1551" y="1430"/>
                  </a:cxn>
                  <a:cxn ang="0">
                    <a:pos x="1822" y="1355"/>
                  </a:cxn>
                  <a:cxn ang="0">
                    <a:pos x="2073" y="1213"/>
                  </a:cxn>
                  <a:cxn ang="0">
                    <a:pos x="2269" y="1044"/>
                  </a:cxn>
                  <a:cxn ang="0">
                    <a:pos x="2418" y="853"/>
                  </a:cxn>
                  <a:cxn ang="0">
                    <a:pos x="2418" y="758"/>
                  </a:cxn>
                  <a:cxn ang="0">
                    <a:pos x="2276" y="467"/>
                  </a:cxn>
                  <a:cxn ang="0">
                    <a:pos x="2079" y="169"/>
                  </a:cxn>
                </a:cxnLst>
                <a:rect l="0" t="0" r="r" b="b"/>
                <a:pathLst>
                  <a:path w="2438" h="1430">
                    <a:moveTo>
                      <a:pt x="2019" y="115"/>
                    </a:moveTo>
                    <a:lnTo>
                      <a:pt x="1978" y="474"/>
                    </a:lnTo>
                    <a:lnTo>
                      <a:pt x="1951" y="834"/>
                    </a:lnTo>
                    <a:lnTo>
                      <a:pt x="1944" y="847"/>
                    </a:lnTo>
                    <a:lnTo>
                      <a:pt x="1937" y="867"/>
                    </a:lnTo>
                    <a:lnTo>
                      <a:pt x="1917" y="888"/>
                    </a:lnTo>
                    <a:lnTo>
                      <a:pt x="1896" y="901"/>
                    </a:lnTo>
                    <a:lnTo>
                      <a:pt x="1849" y="929"/>
                    </a:lnTo>
                    <a:lnTo>
                      <a:pt x="1815" y="935"/>
                    </a:lnTo>
                    <a:lnTo>
                      <a:pt x="1788" y="942"/>
                    </a:lnTo>
                    <a:lnTo>
                      <a:pt x="1754" y="942"/>
                    </a:lnTo>
                    <a:lnTo>
                      <a:pt x="1721" y="935"/>
                    </a:lnTo>
                    <a:lnTo>
                      <a:pt x="1687" y="921"/>
                    </a:lnTo>
                    <a:lnTo>
                      <a:pt x="1653" y="908"/>
                    </a:lnTo>
                    <a:lnTo>
                      <a:pt x="1626" y="881"/>
                    </a:lnTo>
                    <a:lnTo>
                      <a:pt x="1592" y="853"/>
                    </a:lnTo>
                    <a:lnTo>
                      <a:pt x="1572" y="813"/>
                    </a:lnTo>
                    <a:lnTo>
                      <a:pt x="1545" y="766"/>
                    </a:lnTo>
                    <a:lnTo>
                      <a:pt x="1483" y="596"/>
                    </a:lnTo>
                    <a:lnTo>
                      <a:pt x="1456" y="548"/>
                    </a:lnTo>
                    <a:lnTo>
                      <a:pt x="1443" y="535"/>
                    </a:lnTo>
                    <a:lnTo>
                      <a:pt x="1430" y="521"/>
                    </a:lnTo>
                    <a:lnTo>
                      <a:pt x="1422" y="521"/>
                    </a:lnTo>
                    <a:lnTo>
                      <a:pt x="1409" y="528"/>
                    </a:lnTo>
                    <a:lnTo>
                      <a:pt x="1395" y="562"/>
                    </a:lnTo>
                    <a:lnTo>
                      <a:pt x="1368" y="623"/>
                    </a:lnTo>
                    <a:lnTo>
                      <a:pt x="1348" y="718"/>
                    </a:lnTo>
                    <a:lnTo>
                      <a:pt x="1335" y="772"/>
                    </a:lnTo>
                    <a:lnTo>
                      <a:pt x="1314" y="813"/>
                    </a:lnTo>
                    <a:lnTo>
                      <a:pt x="1287" y="853"/>
                    </a:lnTo>
                    <a:lnTo>
                      <a:pt x="1253" y="894"/>
                    </a:lnTo>
                    <a:lnTo>
                      <a:pt x="1219" y="921"/>
                    </a:lnTo>
                    <a:lnTo>
                      <a:pt x="1178" y="942"/>
                    </a:lnTo>
                    <a:lnTo>
                      <a:pt x="1131" y="962"/>
                    </a:lnTo>
                    <a:lnTo>
                      <a:pt x="1084" y="969"/>
                    </a:lnTo>
                    <a:lnTo>
                      <a:pt x="1030" y="976"/>
                    </a:lnTo>
                    <a:lnTo>
                      <a:pt x="968" y="976"/>
                    </a:lnTo>
                    <a:lnTo>
                      <a:pt x="908" y="969"/>
                    </a:lnTo>
                    <a:lnTo>
                      <a:pt x="847" y="956"/>
                    </a:lnTo>
                    <a:lnTo>
                      <a:pt x="772" y="935"/>
                    </a:lnTo>
                    <a:lnTo>
                      <a:pt x="704" y="908"/>
                    </a:lnTo>
                    <a:lnTo>
                      <a:pt x="630" y="874"/>
                    </a:lnTo>
                    <a:lnTo>
                      <a:pt x="549" y="834"/>
                    </a:lnTo>
                    <a:lnTo>
                      <a:pt x="467" y="785"/>
                    </a:lnTo>
                    <a:lnTo>
                      <a:pt x="393" y="731"/>
                    </a:lnTo>
                    <a:lnTo>
                      <a:pt x="339" y="671"/>
                    </a:lnTo>
                    <a:lnTo>
                      <a:pt x="292" y="610"/>
                    </a:lnTo>
                    <a:lnTo>
                      <a:pt x="257" y="542"/>
                    </a:lnTo>
                    <a:lnTo>
                      <a:pt x="230" y="480"/>
                    </a:lnTo>
                    <a:lnTo>
                      <a:pt x="210" y="420"/>
                    </a:lnTo>
                    <a:lnTo>
                      <a:pt x="203" y="365"/>
                    </a:lnTo>
                    <a:lnTo>
                      <a:pt x="230" y="311"/>
                    </a:lnTo>
                    <a:lnTo>
                      <a:pt x="271" y="270"/>
                    </a:lnTo>
                    <a:lnTo>
                      <a:pt x="318" y="243"/>
                    </a:lnTo>
                    <a:lnTo>
                      <a:pt x="372" y="223"/>
                    </a:lnTo>
                    <a:lnTo>
                      <a:pt x="440" y="216"/>
                    </a:lnTo>
                    <a:lnTo>
                      <a:pt x="508" y="210"/>
                    </a:lnTo>
                    <a:lnTo>
                      <a:pt x="684" y="202"/>
                    </a:lnTo>
                    <a:lnTo>
                      <a:pt x="731" y="202"/>
                    </a:lnTo>
                    <a:lnTo>
                      <a:pt x="786" y="202"/>
                    </a:lnTo>
                    <a:lnTo>
                      <a:pt x="881" y="223"/>
                    </a:lnTo>
                    <a:lnTo>
                      <a:pt x="976" y="250"/>
                    </a:lnTo>
                    <a:lnTo>
                      <a:pt x="1063" y="278"/>
                    </a:lnTo>
                    <a:lnTo>
                      <a:pt x="1213" y="332"/>
                    </a:lnTo>
                    <a:lnTo>
                      <a:pt x="1273" y="346"/>
                    </a:lnTo>
                    <a:lnTo>
                      <a:pt x="1300" y="346"/>
                    </a:lnTo>
                    <a:lnTo>
                      <a:pt x="1321" y="346"/>
                    </a:lnTo>
                    <a:lnTo>
                      <a:pt x="1355" y="332"/>
                    </a:lnTo>
                    <a:lnTo>
                      <a:pt x="1375" y="318"/>
                    </a:lnTo>
                    <a:lnTo>
                      <a:pt x="1382" y="305"/>
                    </a:lnTo>
                    <a:lnTo>
                      <a:pt x="1389" y="291"/>
                    </a:lnTo>
                    <a:lnTo>
                      <a:pt x="1389" y="278"/>
                    </a:lnTo>
                    <a:lnTo>
                      <a:pt x="1382" y="270"/>
                    </a:lnTo>
                    <a:lnTo>
                      <a:pt x="1375" y="264"/>
                    </a:lnTo>
                    <a:lnTo>
                      <a:pt x="1368" y="264"/>
                    </a:lnTo>
                    <a:lnTo>
                      <a:pt x="1335" y="250"/>
                    </a:lnTo>
                    <a:lnTo>
                      <a:pt x="1240" y="210"/>
                    </a:lnTo>
                    <a:lnTo>
                      <a:pt x="1071" y="135"/>
                    </a:lnTo>
                    <a:lnTo>
                      <a:pt x="793" y="33"/>
                    </a:lnTo>
                    <a:lnTo>
                      <a:pt x="711" y="13"/>
                    </a:lnTo>
                    <a:lnTo>
                      <a:pt x="636" y="0"/>
                    </a:lnTo>
                    <a:lnTo>
                      <a:pt x="562" y="0"/>
                    </a:lnTo>
                    <a:lnTo>
                      <a:pt x="494" y="0"/>
                    </a:lnTo>
                    <a:lnTo>
                      <a:pt x="426" y="13"/>
                    </a:lnTo>
                    <a:lnTo>
                      <a:pt x="372" y="33"/>
                    </a:lnTo>
                    <a:lnTo>
                      <a:pt x="318" y="60"/>
                    </a:lnTo>
                    <a:lnTo>
                      <a:pt x="265" y="87"/>
                    </a:lnTo>
                    <a:lnTo>
                      <a:pt x="183" y="142"/>
                    </a:lnTo>
                    <a:lnTo>
                      <a:pt x="122" y="202"/>
                    </a:lnTo>
                    <a:lnTo>
                      <a:pt x="81" y="243"/>
                    </a:lnTo>
                    <a:lnTo>
                      <a:pt x="61" y="270"/>
                    </a:lnTo>
                    <a:lnTo>
                      <a:pt x="47" y="305"/>
                    </a:lnTo>
                    <a:lnTo>
                      <a:pt x="34" y="332"/>
                    </a:lnTo>
                    <a:lnTo>
                      <a:pt x="13" y="379"/>
                    </a:lnTo>
                    <a:lnTo>
                      <a:pt x="0" y="413"/>
                    </a:lnTo>
                    <a:lnTo>
                      <a:pt x="0" y="447"/>
                    </a:lnTo>
                    <a:lnTo>
                      <a:pt x="0" y="488"/>
                    </a:lnTo>
                    <a:lnTo>
                      <a:pt x="7" y="528"/>
                    </a:lnTo>
                    <a:lnTo>
                      <a:pt x="28" y="569"/>
                    </a:lnTo>
                    <a:lnTo>
                      <a:pt x="47" y="610"/>
                    </a:lnTo>
                    <a:lnTo>
                      <a:pt x="102" y="691"/>
                    </a:lnTo>
                    <a:lnTo>
                      <a:pt x="176" y="779"/>
                    </a:lnTo>
                    <a:lnTo>
                      <a:pt x="265" y="867"/>
                    </a:lnTo>
                    <a:lnTo>
                      <a:pt x="372" y="948"/>
                    </a:lnTo>
                    <a:lnTo>
                      <a:pt x="481" y="1036"/>
                    </a:lnTo>
                    <a:lnTo>
                      <a:pt x="603" y="1112"/>
                    </a:lnTo>
                    <a:lnTo>
                      <a:pt x="731" y="1186"/>
                    </a:lnTo>
                    <a:lnTo>
                      <a:pt x="861" y="1254"/>
                    </a:lnTo>
                    <a:lnTo>
                      <a:pt x="995" y="1308"/>
                    </a:lnTo>
                    <a:lnTo>
                      <a:pt x="1118" y="1355"/>
                    </a:lnTo>
                    <a:lnTo>
                      <a:pt x="1240" y="1396"/>
                    </a:lnTo>
                    <a:lnTo>
                      <a:pt x="1355" y="1423"/>
                    </a:lnTo>
                    <a:lnTo>
                      <a:pt x="1456" y="1430"/>
                    </a:lnTo>
                    <a:lnTo>
                      <a:pt x="1551" y="1430"/>
                    </a:lnTo>
                    <a:lnTo>
                      <a:pt x="1646" y="1417"/>
                    </a:lnTo>
                    <a:lnTo>
                      <a:pt x="1735" y="1389"/>
                    </a:lnTo>
                    <a:lnTo>
                      <a:pt x="1822" y="1355"/>
                    </a:lnTo>
                    <a:lnTo>
                      <a:pt x="1910" y="1314"/>
                    </a:lnTo>
                    <a:lnTo>
                      <a:pt x="1991" y="1267"/>
                    </a:lnTo>
                    <a:lnTo>
                      <a:pt x="2073" y="1213"/>
                    </a:lnTo>
                    <a:lnTo>
                      <a:pt x="2141" y="1159"/>
                    </a:lnTo>
                    <a:lnTo>
                      <a:pt x="2209" y="1098"/>
                    </a:lnTo>
                    <a:lnTo>
                      <a:pt x="2269" y="1044"/>
                    </a:lnTo>
                    <a:lnTo>
                      <a:pt x="2364" y="942"/>
                    </a:lnTo>
                    <a:lnTo>
                      <a:pt x="2398" y="894"/>
                    </a:lnTo>
                    <a:lnTo>
                      <a:pt x="2418" y="853"/>
                    </a:lnTo>
                    <a:lnTo>
                      <a:pt x="2432" y="826"/>
                    </a:lnTo>
                    <a:lnTo>
                      <a:pt x="2438" y="806"/>
                    </a:lnTo>
                    <a:lnTo>
                      <a:pt x="2418" y="758"/>
                    </a:lnTo>
                    <a:lnTo>
                      <a:pt x="2384" y="678"/>
                    </a:lnTo>
                    <a:lnTo>
                      <a:pt x="2337" y="575"/>
                    </a:lnTo>
                    <a:lnTo>
                      <a:pt x="2276" y="467"/>
                    </a:lnTo>
                    <a:lnTo>
                      <a:pt x="2215" y="352"/>
                    </a:lnTo>
                    <a:lnTo>
                      <a:pt x="2147" y="250"/>
                    </a:lnTo>
                    <a:lnTo>
                      <a:pt x="2079" y="169"/>
                    </a:lnTo>
                    <a:lnTo>
                      <a:pt x="2046" y="135"/>
                    </a:lnTo>
                    <a:lnTo>
                      <a:pt x="2019" y="115"/>
                    </a:lnTo>
                    <a:close/>
                  </a:path>
                </a:pathLst>
              </a:custGeom>
              <a:solidFill>
                <a:srgbClr val="94CA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6" name="Freeform 606"/>
              <p:cNvSpPr>
                <a:spLocks noEditPoints="1"/>
              </p:cNvSpPr>
              <p:nvPr/>
            </p:nvSpPr>
            <p:spPr bwMode="auto">
              <a:xfrm>
                <a:off x="633" y="3496"/>
                <a:ext cx="43" cy="44"/>
              </a:xfrm>
              <a:custGeom>
                <a:avLst/>
                <a:gdLst/>
                <a:ahLst/>
                <a:cxnLst>
                  <a:cxn ang="0">
                    <a:pos x="474" y="176"/>
                  </a:cxn>
                  <a:cxn ang="0">
                    <a:pos x="434" y="95"/>
                  </a:cxn>
                  <a:cxn ang="0">
                    <a:pos x="366" y="40"/>
                  </a:cxn>
                  <a:cxn ang="0">
                    <a:pos x="285" y="7"/>
                  </a:cxn>
                  <a:cxn ang="0">
                    <a:pos x="196" y="7"/>
                  </a:cxn>
                  <a:cxn ang="0">
                    <a:pos x="196" y="116"/>
                  </a:cxn>
                  <a:cxn ang="0">
                    <a:pos x="129" y="27"/>
                  </a:cxn>
                  <a:cxn ang="0">
                    <a:pos x="62" y="81"/>
                  </a:cxn>
                  <a:cxn ang="0">
                    <a:pos x="21" y="156"/>
                  </a:cxn>
                  <a:cxn ang="0">
                    <a:pos x="0" y="244"/>
                  </a:cxn>
                  <a:cxn ang="0">
                    <a:pos x="81" y="271"/>
                  </a:cxn>
                  <a:cxn ang="0">
                    <a:pos x="14" y="312"/>
                  </a:cxn>
                  <a:cxn ang="0">
                    <a:pos x="54" y="386"/>
                  </a:cxn>
                  <a:cxn ang="0">
                    <a:pos x="116" y="447"/>
                  </a:cxn>
                  <a:cxn ang="0">
                    <a:pos x="190" y="474"/>
                  </a:cxn>
                  <a:cxn ang="0">
                    <a:pos x="278" y="481"/>
                  </a:cxn>
                  <a:cxn ang="0">
                    <a:pos x="278" y="366"/>
                  </a:cxn>
                  <a:cxn ang="0">
                    <a:pos x="346" y="454"/>
                  </a:cxn>
                  <a:cxn ang="0">
                    <a:pos x="413" y="407"/>
                  </a:cxn>
                  <a:cxn ang="0">
                    <a:pos x="460" y="332"/>
                  </a:cxn>
                  <a:cxn ang="0">
                    <a:pos x="481" y="250"/>
                  </a:cxn>
                  <a:cxn ang="0">
                    <a:pos x="400" y="223"/>
                  </a:cxn>
                  <a:cxn ang="0">
                    <a:pos x="237" y="441"/>
                  </a:cxn>
                  <a:cxn ang="0">
                    <a:pos x="163" y="414"/>
                  </a:cxn>
                  <a:cxn ang="0">
                    <a:pos x="109" y="386"/>
                  </a:cxn>
                  <a:cxn ang="0">
                    <a:pos x="68" y="339"/>
                  </a:cxn>
                  <a:cxn ang="0">
                    <a:pos x="156" y="339"/>
                  </a:cxn>
                  <a:cxn ang="0">
                    <a:pos x="136" y="380"/>
                  </a:cxn>
                  <a:cxn ang="0">
                    <a:pos x="204" y="407"/>
                  </a:cxn>
                  <a:cxn ang="0">
                    <a:pos x="116" y="285"/>
                  </a:cxn>
                  <a:cxn ang="0">
                    <a:pos x="163" y="244"/>
                  </a:cxn>
                  <a:cxn ang="0">
                    <a:pos x="109" y="136"/>
                  </a:cxn>
                  <a:cxn ang="0">
                    <a:pos x="68" y="203"/>
                  </a:cxn>
                  <a:cxn ang="0">
                    <a:pos x="122" y="217"/>
                  </a:cxn>
                  <a:cxn ang="0">
                    <a:pos x="48" y="203"/>
                  </a:cxn>
                  <a:cxn ang="0">
                    <a:pos x="75" y="143"/>
                  </a:cxn>
                  <a:cxn ang="0">
                    <a:pos x="129" y="81"/>
                  </a:cxn>
                  <a:cxn ang="0">
                    <a:pos x="190" y="244"/>
                  </a:cxn>
                  <a:cxn ang="0">
                    <a:pos x="271" y="326"/>
                  </a:cxn>
                  <a:cxn ang="0">
                    <a:pos x="204" y="149"/>
                  </a:cxn>
                  <a:cxn ang="0">
                    <a:pos x="271" y="326"/>
                  </a:cxn>
                  <a:cxn ang="0">
                    <a:pos x="434" y="285"/>
                  </a:cxn>
                  <a:cxn ang="0">
                    <a:pos x="407" y="339"/>
                  </a:cxn>
                  <a:cxn ang="0">
                    <a:pos x="353" y="400"/>
                  </a:cxn>
                  <a:cxn ang="0">
                    <a:pos x="285" y="223"/>
                  </a:cxn>
                  <a:cxn ang="0">
                    <a:pos x="244" y="48"/>
                  </a:cxn>
                  <a:cxn ang="0">
                    <a:pos x="318" y="68"/>
                  </a:cxn>
                  <a:cxn ang="0">
                    <a:pos x="380" y="102"/>
                  </a:cxn>
                  <a:cxn ang="0">
                    <a:pos x="413" y="149"/>
                  </a:cxn>
                  <a:cxn ang="0">
                    <a:pos x="326" y="143"/>
                  </a:cxn>
                  <a:cxn ang="0">
                    <a:pos x="346" y="108"/>
                  </a:cxn>
                  <a:cxn ang="0">
                    <a:pos x="278" y="75"/>
                  </a:cxn>
                  <a:cxn ang="0">
                    <a:pos x="366" y="196"/>
                  </a:cxn>
                  <a:cxn ang="0">
                    <a:pos x="373" y="231"/>
                  </a:cxn>
                  <a:cxn ang="0">
                    <a:pos x="346" y="380"/>
                  </a:cxn>
                  <a:cxn ang="0">
                    <a:pos x="394" y="318"/>
                  </a:cxn>
                  <a:cxn ang="0">
                    <a:pos x="359" y="291"/>
                  </a:cxn>
                  <a:cxn ang="0">
                    <a:pos x="441" y="250"/>
                  </a:cxn>
                </a:cxnLst>
                <a:rect l="0" t="0" r="r" b="b"/>
                <a:pathLst>
                  <a:path w="481" h="481">
                    <a:moveTo>
                      <a:pt x="394" y="196"/>
                    </a:moveTo>
                    <a:lnTo>
                      <a:pt x="474" y="176"/>
                    </a:lnTo>
                    <a:lnTo>
                      <a:pt x="454" y="136"/>
                    </a:lnTo>
                    <a:lnTo>
                      <a:pt x="434" y="95"/>
                    </a:lnTo>
                    <a:lnTo>
                      <a:pt x="400" y="68"/>
                    </a:lnTo>
                    <a:lnTo>
                      <a:pt x="366" y="40"/>
                    </a:lnTo>
                    <a:lnTo>
                      <a:pt x="332" y="21"/>
                    </a:lnTo>
                    <a:lnTo>
                      <a:pt x="285" y="7"/>
                    </a:lnTo>
                    <a:lnTo>
                      <a:pt x="244" y="0"/>
                    </a:lnTo>
                    <a:lnTo>
                      <a:pt x="196" y="7"/>
                    </a:lnTo>
                    <a:lnTo>
                      <a:pt x="223" y="108"/>
                    </a:lnTo>
                    <a:lnTo>
                      <a:pt x="196" y="116"/>
                    </a:lnTo>
                    <a:lnTo>
                      <a:pt x="169" y="13"/>
                    </a:lnTo>
                    <a:lnTo>
                      <a:pt x="129" y="27"/>
                    </a:lnTo>
                    <a:lnTo>
                      <a:pt x="95" y="54"/>
                    </a:lnTo>
                    <a:lnTo>
                      <a:pt x="62" y="81"/>
                    </a:lnTo>
                    <a:lnTo>
                      <a:pt x="34" y="116"/>
                    </a:lnTo>
                    <a:lnTo>
                      <a:pt x="21" y="156"/>
                    </a:lnTo>
                    <a:lnTo>
                      <a:pt x="7" y="196"/>
                    </a:lnTo>
                    <a:lnTo>
                      <a:pt x="0" y="244"/>
                    </a:lnTo>
                    <a:lnTo>
                      <a:pt x="7" y="285"/>
                    </a:lnTo>
                    <a:lnTo>
                      <a:pt x="81" y="271"/>
                    </a:lnTo>
                    <a:lnTo>
                      <a:pt x="81" y="299"/>
                    </a:lnTo>
                    <a:lnTo>
                      <a:pt x="14" y="312"/>
                    </a:lnTo>
                    <a:lnTo>
                      <a:pt x="27" y="353"/>
                    </a:lnTo>
                    <a:lnTo>
                      <a:pt x="54" y="386"/>
                    </a:lnTo>
                    <a:lnTo>
                      <a:pt x="81" y="421"/>
                    </a:lnTo>
                    <a:lnTo>
                      <a:pt x="116" y="447"/>
                    </a:lnTo>
                    <a:lnTo>
                      <a:pt x="149" y="461"/>
                    </a:lnTo>
                    <a:lnTo>
                      <a:pt x="190" y="474"/>
                    </a:lnTo>
                    <a:lnTo>
                      <a:pt x="237" y="481"/>
                    </a:lnTo>
                    <a:lnTo>
                      <a:pt x="278" y="481"/>
                    </a:lnTo>
                    <a:lnTo>
                      <a:pt x="258" y="373"/>
                    </a:lnTo>
                    <a:lnTo>
                      <a:pt x="278" y="366"/>
                    </a:lnTo>
                    <a:lnTo>
                      <a:pt x="305" y="474"/>
                    </a:lnTo>
                    <a:lnTo>
                      <a:pt x="346" y="454"/>
                    </a:lnTo>
                    <a:lnTo>
                      <a:pt x="386" y="434"/>
                    </a:lnTo>
                    <a:lnTo>
                      <a:pt x="413" y="407"/>
                    </a:lnTo>
                    <a:lnTo>
                      <a:pt x="441" y="373"/>
                    </a:lnTo>
                    <a:lnTo>
                      <a:pt x="460" y="332"/>
                    </a:lnTo>
                    <a:lnTo>
                      <a:pt x="474" y="291"/>
                    </a:lnTo>
                    <a:lnTo>
                      <a:pt x="481" y="250"/>
                    </a:lnTo>
                    <a:lnTo>
                      <a:pt x="474" y="203"/>
                    </a:lnTo>
                    <a:lnTo>
                      <a:pt x="400" y="223"/>
                    </a:lnTo>
                    <a:lnTo>
                      <a:pt x="394" y="196"/>
                    </a:lnTo>
                    <a:close/>
                    <a:moveTo>
                      <a:pt x="237" y="441"/>
                    </a:moveTo>
                    <a:lnTo>
                      <a:pt x="217" y="434"/>
                    </a:lnTo>
                    <a:lnTo>
                      <a:pt x="163" y="414"/>
                    </a:lnTo>
                    <a:lnTo>
                      <a:pt x="136" y="400"/>
                    </a:lnTo>
                    <a:lnTo>
                      <a:pt x="109" y="386"/>
                    </a:lnTo>
                    <a:lnTo>
                      <a:pt x="81" y="366"/>
                    </a:lnTo>
                    <a:lnTo>
                      <a:pt x="68" y="339"/>
                    </a:lnTo>
                    <a:lnTo>
                      <a:pt x="149" y="318"/>
                    </a:lnTo>
                    <a:lnTo>
                      <a:pt x="156" y="339"/>
                    </a:lnTo>
                    <a:lnTo>
                      <a:pt x="109" y="353"/>
                    </a:lnTo>
                    <a:lnTo>
                      <a:pt x="136" y="380"/>
                    </a:lnTo>
                    <a:lnTo>
                      <a:pt x="169" y="400"/>
                    </a:lnTo>
                    <a:lnTo>
                      <a:pt x="204" y="407"/>
                    </a:lnTo>
                    <a:lnTo>
                      <a:pt x="169" y="271"/>
                    </a:lnTo>
                    <a:lnTo>
                      <a:pt x="116" y="285"/>
                    </a:lnTo>
                    <a:lnTo>
                      <a:pt x="109" y="258"/>
                    </a:lnTo>
                    <a:lnTo>
                      <a:pt x="163" y="244"/>
                    </a:lnTo>
                    <a:lnTo>
                      <a:pt x="136" y="108"/>
                    </a:lnTo>
                    <a:lnTo>
                      <a:pt x="109" y="136"/>
                    </a:lnTo>
                    <a:lnTo>
                      <a:pt x="89" y="170"/>
                    </a:lnTo>
                    <a:lnTo>
                      <a:pt x="68" y="203"/>
                    </a:lnTo>
                    <a:lnTo>
                      <a:pt x="122" y="190"/>
                    </a:lnTo>
                    <a:lnTo>
                      <a:pt x="122" y="217"/>
                    </a:lnTo>
                    <a:lnTo>
                      <a:pt x="41" y="231"/>
                    </a:lnTo>
                    <a:lnTo>
                      <a:pt x="48" y="203"/>
                    </a:lnTo>
                    <a:lnTo>
                      <a:pt x="54" y="176"/>
                    </a:lnTo>
                    <a:lnTo>
                      <a:pt x="75" y="143"/>
                    </a:lnTo>
                    <a:lnTo>
                      <a:pt x="95" y="122"/>
                    </a:lnTo>
                    <a:lnTo>
                      <a:pt x="129" y="81"/>
                    </a:lnTo>
                    <a:lnTo>
                      <a:pt x="149" y="68"/>
                    </a:lnTo>
                    <a:lnTo>
                      <a:pt x="190" y="244"/>
                    </a:lnTo>
                    <a:lnTo>
                      <a:pt x="237" y="441"/>
                    </a:lnTo>
                    <a:close/>
                    <a:moveTo>
                      <a:pt x="271" y="326"/>
                    </a:moveTo>
                    <a:lnTo>
                      <a:pt x="244" y="332"/>
                    </a:lnTo>
                    <a:lnTo>
                      <a:pt x="204" y="149"/>
                    </a:lnTo>
                    <a:lnTo>
                      <a:pt x="231" y="143"/>
                    </a:lnTo>
                    <a:lnTo>
                      <a:pt x="271" y="326"/>
                    </a:lnTo>
                    <a:close/>
                    <a:moveTo>
                      <a:pt x="441" y="250"/>
                    </a:moveTo>
                    <a:lnTo>
                      <a:pt x="434" y="285"/>
                    </a:lnTo>
                    <a:lnTo>
                      <a:pt x="427" y="312"/>
                    </a:lnTo>
                    <a:lnTo>
                      <a:pt x="407" y="339"/>
                    </a:lnTo>
                    <a:lnTo>
                      <a:pt x="386" y="366"/>
                    </a:lnTo>
                    <a:lnTo>
                      <a:pt x="353" y="400"/>
                    </a:lnTo>
                    <a:lnTo>
                      <a:pt x="332" y="421"/>
                    </a:lnTo>
                    <a:lnTo>
                      <a:pt x="285" y="223"/>
                    </a:lnTo>
                    <a:lnTo>
                      <a:pt x="285" y="217"/>
                    </a:lnTo>
                    <a:lnTo>
                      <a:pt x="244" y="48"/>
                    </a:lnTo>
                    <a:lnTo>
                      <a:pt x="271" y="48"/>
                    </a:lnTo>
                    <a:lnTo>
                      <a:pt x="318" y="68"/>
                    </a:lnTo>
                    <a:lnTo>
                      <a:pt x="353" y="81"/>
                    </a:lnTo>
                    <a:lnTo>
                      <a:pt x="380" y="102"/>
                    </a:lnTo>
                    <a:lnTo>
                      <a:pt x="400" y="122"/>
                    </a:lnTo>
                    <a:lnTo>
                      <a:pt x="413" y="149"/>
                    </a:lnTo>
                    <a:lnTo>
                      <a:pt x="332" y="163"/>
                    </a:lnTo>
                    <a:lnTo>
                      <a:pt x="326" y="143"/>
                    </a:lnTo>
                    <a:lnTo>
                      <a:pt x="380" y="129"/>
                    </a:lnTo>
                    <a:lnTo>
                      <a:pt x="346" y="108"/>
                    </a:lnTo>
                    <a:lnTo>
                      <a:pt x="312" y="89"/>
                    </a:lnTo>
                    <a:lnTo>
                      <a:pt x="278" y="75"/>
                    </a:lnTo>
                    <a:lnTo>
                      <a:pt x="312" y="210"/>
                    </a:lnTo>
                    <a:lnTo>
                      <a:pt x="366" y="196"/>
                    </a:lnTo>
                    <a:lnTo>
                      <a:pt x="373" y="223"/>
                    </a:lnTo>
                    <a:lnTo>
                      <a:pt x="373" y="231"/>
                    </a:lnTo>
                    <a:lnTo>
                      <a:pt x="318" y="237"/>
                    </a:lnTo>
                    <a:lnTo>
                      <a:pt x="346" y="380"/>
                    </a:lnTo>
                    <a:lnTo>
                      <a:pt x="373" y="346"/>
                    </a:lnTo>
                    <a:lnTo>
                      <a:pt x="394" y="318"/>
                    </a:lnTo>
                    <a:lnTo>
                      <a:pt x="413" y="285"/>
                    </a:lnTo>
                    <a:lnTo>
                      <a:pt x="359" y="291"/>
                    </a:lnTo>
                    <a:lnTo>
                      <a:pt x="359" y="271"/>
                    </a:lnTo>
                    <a:lnTo>
                      <a:pt x="441" y="250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7" name="Freeform 607"/>
              <p:cNvSpPr>
                <a:spLocks noEditPoints="1"/>
              </p:cNvSpPr>
              <p:nvPr/>
            </p:nvSpPr>
            <p:spPr bwMode="auto">
              <a:xfrm>
                <a:off x="711" y="3539"/>
                <a:ext cx="44" cy="44"/>
              </a:xfrm>
              <a:custGeom>
                <a:avLst/>
                <a:gdLst/>
                <a:ahLst/>
                <a:cxnLst>
                  <a:cxn ang="0">
                    <a:pos x="466" y="177"/>
                  </a:cxn>
                  <a:cxn ang="0">
                    <a:pos x="427" y="95"/>
                  </a:cxn>
                  <a:cxn ang="0">
                    <a:pos x="365" y="41"/>
                  </a:cxn>
                  <a:cxn ang="0">
                    <a:pos x="284" y="7"/>
                  </a:cxn>
                  <a:cxn ang="0">
                    <a:pos x="196" y="7"/>
                  </a:cxn>
                  <a:cxn ang="0">
                    <a:pos x="189" y="116"/>
                  </a:cxn>
                  <a:cxn ang="0">
                    <a:pos x="128" y="27"/>
                  </a:cxn>
                  <a:cxn ang="0">
                    <a:pos x="60" y="82"/>
                  </a:cxn>
                  <a:cxn ang="0">
                    <a:pos x="13" y="157"/>
                  </a:cxn>
                  <a:cxn ang="0">
                    <a:pos x="0" y="245"/>
                  </a:cxn>
                  <a:cxn ang="0">
                    <a:pos x="74" y="272"/>
                  </a:cxn>
                  <a:cxn ang="0">
                    <a:pos x="6" y="313"/>
                  </a:cxn>
                  <a:cxn ang="0">
                    <a:pos x="47" y="387"/>
                  </a:cxn>
                  <a:cxn ang="0">
                    <a:pos x="108" y="448"/>
                  </a:cxn>
                  <a:cxn ang="0">
                    <a:pos x="189" y="476"/>
                  </a:cxn>
                  <a:cxn ang="0">
                    <a:pos x="277" y="482"/>
                  </a:cxn>
                  <a:cxn ang="0">
                    <a:pos x="277" y="367"/>
                  </a:cxn>
                  <a:cxn ang="0">
                    <a:pos x="345" y="455"/>
                  </a:cxn>
                  <a:cxn ang="0">
                    <a:pos x="413" y="408"/>
                  </a:cxn>
                  <a:cxn ang="0">
                    <a:pos x="460" y="332"/>
                  </a:cxn>
                  <a:cxn ang="0">
                    <a:pos x="474" y="252"/>
                  </a:cxn>
                  <a:cxn ang="0">
                    <a:pos x="399" y="225"/>
                  </a:cxn>
                  <a:cxn ang="0">
                    <a:pos x="229" y="441"/>
                  </a:cxn>
                  <a:cxn ang="0">
                    <a:pos x="155" y="414"/>
                  </a:cxn>
                  <a:cxn ang="0">
                    <a:pos x="101" y="387"/>
                  </a:cxn>
                  <a:cxn ang="0">
                    <a:pos x="67" y="340"/>
                  </a:cxn>
                  <a:cxn ang="0">
                    <a:pos x="148" y="340"/>
                  </a:cxn>
                  <a:cxn ang="0">
                    <a:pos x="135" y="381"/>
                  </a:cxn>
                  <a:cxn ang="0">
                    <a:pos x="202" y="408"/>
                  </a:cxn>
                  <a:cxn ang="0">
                    <a:pos x="114" y="285"/>
                  </a:cxn>
                  <a:cxn ang="0">
                    <a:pos x="161" y="245"/>
                  </a:cxn>
                  <a:cxn ang="0">
                    <a:pos x="101" y="136"/>
                  </a:cxn>
                  <a:cxn ang="0">
                    <a:pos x="67" y="204"/>
                  </a:cxn>
                  <a:cxn ang="0">
                    <a:pos x="122" y="217"/>
                  </a:cxn>
                  <a:cxn ang="0">
                    <a:pos x="40" y="204"/>
                  </a:cxn>
                  <a:cxn ang="0">
                    <a:pos x="67" y="143"/>
                  </a:cxn>
                  <a:cxn ang="0">
                    <a:pos x="128" y="82"/>
                  </a:cxn>
                  <a:cxn ang="0">
                    <a:pos x="189" y="245"/>
                  </a:cxn>
                  <a:cxn ang="0">
                    <a:pos x="270" y="326"/>
                  </a:cxn>
                  <a:cxn ang="0">
                    <a:pos x="196" y="150"/>
                  </a:cxn>
                  <a:cxn ang="0">
                    <a:pos x="270" y="326"/>
                  </a:cxn>
                  <a:cxn ang="0">
                    <a:pos x="433" y="285"/>
                  </a:cxn>
                  <a:cxn ang="0">
                    <a:pos x="406" y="340"/>
                  </a:cxn>
                  <a:cxn ang="0">
                    <a:pos x="345" y="400"/>
                  </a:cxn>
                  <a:cxn ang="0">
                    <a:pos x="284" y="225"/>
                  </a:cxn>
                  <a:cxn ang="0">
                    <a:pos x="243" y="48"/>
                  </a:cxn>
                  <a:cxn ang="0">
                    <a:pos x="318" y="68"/>
                  </a:cxn>
                  <a:cxn ang="0">
                    <a:pos x="372" y="103"/>
                  </a:cxn>
                  <a:cxn ang="0">
                    <a:pos x="413" y="150"/>
                  </a:cxn>
                  <a:cxn ang="0">
                    <a:pos x="324" y="143"/>
                  </a:cxn>
                  <a:cxn ang="0">
                    <a:pos x="345" y="109"/>
                  </a:cxn>
                  <a:cxn ang="0">
                    <a:pos x="277" y="75"/>
                  </a:cxn>
                  <a:cxn ang="0">
                    <a:pos x="359" y="198"/>
                  </a:cxn>
                  <a:cxn ang="0">
                    <a:pos x="365" y="231"/>
                  </a:cxn>
                  <a:cxn ang="0">
                    <a:pos x="345" y="381"/>
                  </a:cxn>
                  <a:cxn ang="0">
                    <a:pos x="392" y="319"/>
                  </a:cxn>
                  <a:cxn ang="0">
                    <a:pos x="359" y="292"/>
                  </a:cxn>
                  <a:cxn ang="0">
                    <a:pos x="433" y="252"/>
                  </a:cxn>
                </a:cxnLst>
                <a:rect l="0" t="0" r="r" b="b"/>
                <a:pathLst>
                  <a:path w="474" h="482">
                    <a:moveTo>
                      <a:pt x="392" y="198"/>
                    </a:moveTo>
                    <a:lnTo>
                      <a:pt x="466" y="177"/>
                    </a:lnTo>
                    <a:lnTo>
                      <a:pt x="453" y="136"/>
                    </a:lnTo>
                    <a:lnTo>
                      <a:pt x="427" y="95"/>
                    </a:lnTo>
                    <a:lnTo>
                      <a:pt x="399" y="62"/>
                    </a:lnTo>
                    <a:lnTo>
                      <a:pt x="365" y="41"/>
                    </a:lnTo>
                    <a:lnTo>
                      <a:pt x="324" y="21"/>
                    </a:lnTo>
                    <a:lnTo>
                      <a:pt x="284" y="7"/>
                    </a:lnTo>
                    <a:lnTo>
                      <a:pt x="237" y="0"/>
                    </a:lnTo>
                    <a:lnTo>
                      <a:pt x="196" y="7"/>
                    </a:lnTo>
                    <a:lnTo>
                      <a:pt x="216" y="109"/>
                    </a:lnTo>
                    <a:lnTo>
                      <a:pt x="189" y="116"/>
                    </a:lnTo>
                    <a:lnTo>
                      <a:pt x="169" y="14"/>
                    </a:lnTo>
                    <a:lnTo>
                      <a:pt x="128" y="27"/>
                    </a:lnTo>
                    <a:lnTo>
                      <a:pt x="87" y="54"/>
                    </a:lnTo>
                    <a:lnTo>
                      <a:pt x="60" y="82"/>
                    </a:lnTo>
                    <a:lnTo>
                      <a:pt x="33" y="116"/>
                    </a:lnTo>
                    <a:lnTo>
                      <a:pt x="13" y="157"/>
                    </a:lnTo>
                    <a:lnTo>
                      <a:pt x="0" y="198"/>
                    </a:lnTo>
                    <a:lnTo>
                      <a:pt x="0" y="245"/>
                    </a:lnTo>
                    <a:lnTo>
                      <a:pt x="0" y="285"/>
                    </a:lnTo>
                    <a:lnTo>
                      <a:pt x="74" y="272"/>
                    </a:lnTo>
                    <a:lnTo>
                      <a:pt x="81" y="292"/>
                    </a:lnTo>
                    <a:lnTo>
                      <a:pt x="6" y="313"/>
                    </a:lnTo>
                    <a:lnTo>
                      <a:pt x="27" y="353"/>
                    </a:lnTo>
                    <a:lnTo>
                      <a:pt x="47" y="387"/>
                    </a:lnTo>
                    <a:lnTo>
                      <a:pt x="74" y="421"/>
                    </a:lnTo>
                    <a:lnTo>
                      <a:pt x="108" y="448"/>
                    </a:lnTo>
                    <a:lnTo>
                      <a:pt x="148" y="462"/>
                    </a:lnTo>
                    <a:lnTo>
                      <a:pt x="189" y="476"/>
                    </a:lnTo>
                    <a:lnTo>
                      <a:pt x="229" y="482"/>
                    </a:lnTo>
                    <a:lnTo>
                      <a:pt x="277" y="482"/>
                    </a:lnTo>
                    <a:lnTo>
                      <a:pt x="250" y="373"/>
                    </a:lnTo>
                    <a:lnTo>
                      <a:pt x="277" y="367"/>
                    </a:lnTo>
                    <a:lnTo>
                      <a:pt x="304" y="476"/>
                    </a:lnTo>
                    <a:lnTo>
                      <a:pt x="345" y="455"/>
                    </a:lnTo>
                    <a:lnTo>
                      <a:pt x="379" y="435"/>
                    </a:lnTo>
                    <a:lnTo>
                      <a:pt x="413" y="408"/>
                    </a:lnTo>
                    <a:lnTo>
                      <a:pt x="440" y="373"/>
                    </a:lnTo>
                    <a:lnTo>
                      <a:pt x="460" y="332"/>
                    </a:lnTo>
                    <a:lnTo>
                      <a:pt x="474" y="292"/>
                    </a:lnTo>
                    <a:lnTo>
                      <a:pt x="474" y="252"/>
                    </a:lnTo>
                    <a:lnTo>
                      <a:pt x="474" y="204"/>
                    </a:lnTo>
                    <a:lnTo>
                      <a:pt x="399" y="225"/>
                    </a:lnTo>
                    <a:lnTo>
                      <a:pt x="392" y="198"/>
                    </a:lnTo>
                    <a:close/>
                    <a:moveTo>
                      <a:pt x="229" y="441"/>
                    </a:moveTo>
                    <a:lnTo>
                      <a:pt x="209" y="435"/>
                    </a:lnTo>
                    <a:lnTo>
                      <a:pt x="155" y="414"/>
                    </a:lnTo>
                    <a:lnTo>
                      <a:pt x="128" y="400"/>
                    </a:lnTo>
                    <a:lnTo>
                      <a:pt x="101" y="387"/>
                    </a:lnTo>
                    <a:lnTo>
                      <a:pt x="81" y="367"/>
                    </a:lnTo>
                    <a:lnTo>
                      <a:pt x="67" y="340"/>
                    </a:lnTo>
                    <a:lnTo>
                      <a:pt x="148" y="319"/>
                    </a:lnTo>
                    <a:lnTo>
                      <a:pt x="148" y="340"/>
                    </a:lnTo>
                    <a:lnTo>
                      <a:pt x="101" y="353"/>
                    </a:lnTo>
                    <a:lnTo>
                      <a:pt x="135" y="381"/>
                    </a:lnTo>
                    <a:lnTo>
                      <a:pt x="161" y="394"/>
                    </a:lnTo>
                    <a:lnTo>
                      <a:pt x="202" y="408"/>
                    </a:lnTo>
                    <a:lnTo>
                      <a:pt x="169" y="272"/>
                    </a:lnTo>
                    <a:lnTo>
                      <a:pt x="114" y="285"/>
                    </a:lnTo>
                    <a:lnTo>
                      <a:pt x="108" y="258"/>
                    </a:lnTo>
                    <a:lnTo>
                      <a:pt x="161" y="245"/>
                    </a:lnTo>
                    <a:lnTo>
                      <a:pt x="128" y="109"/>
                    </a:lnTo>
                    <a:lnTo>
                      <a:pt x="101" y="136"/>
                    </a:lnTo>
                    <a:lnTo>
                      <a:pt x="81" y="170"/>
                    </a:lnTo>
                    <a:lnTo>
                      <a:pt x="67" y="204"/>
                    </a:lnTo>
                    <a:lnTo>
                      <a:pt x="114" y="190"/>
                    </a:lnTo>
                    <a:lnTo>
                      <a:pt x="122" y="217"/>
                    </a:lnTo>
                    <a:lnTo>
                      <a:pt x="40" y="231"/>
                    </a:lnTo>
                    <a:lnTo>
                      <a:pt x="40" y="204"/>
                    </a:lnTo>
                    <a:lnTo>
                      <a:pt x="54" y="177"/>
                    </a:lnTo>
                    <a:lnTo>
                      <a:pt x="67" y="143"/>
                    </a:lnTo>
                    <a:lnTo>
                      <a:pt x="87" y="122"/>
                    </a:lnTo>
                    <a:lnTo>
                      <a:pt x="128" y="82"/>
                    </a:lnTo>
                    <a:lnTo>
                      <a:pt x="142" y="68"/>
                    </a:lnTo>
                    <a:lnTo>
                      <a:pt x="189" y="245"/>
                    </a:lnTo>
                    <a:lnTo>
                      <a:pt x="229" y="441"/>
                    </a:lnTo>
                    <a:close/>
                    <a:moveTo>
                      <a:pt x="270" y="326"/>
                    </a:moveTo>
                    <a:lnTo>
                      <a:pt x="243" y="332"/>
                    </a:lnTo>
                    <a:lnTo>
                      <a:pt x="196" y="150"/>
                    </a:lnTo>
                    <a:lnTo>
                      <a:pt x="223" y="143"/>
                    </a:lnTo>
                    <a:lnTo>
                      <a:pt x="270" y="326"/>
                    </a:lnTo>
                    <a:close/>
                    <a:moveTo>
                      <a:pt x="433" y="252"/>
                    </a:moveTo>
                    <a:lnTo>
                      <a:pt x="433" y="285"/>
                    </a:lnTo>
                    <a:lnTo>
                      <a:pt x="419" y="313"/>
                    </a:lnTo>
                    <a:lnTo>
                      <a:pt x="406" y="340"/>
                    </a:lnTo>
                    <a:lnTo>
                      <a:pt x="386" y="367"/>
                    </a:lnTo>
                    <a:lnTo>
                      <a:pt x="345" y="400"/>
                    </a:lnTo>
                    <a:lnTo>
                      <a:pt x="324" y="421"/>
                    </a:lnTo>
                    <a:lnTo>
                      <a:pt x="284" y="225"/>
                    </a:lnTo>
                    <a:lnTo>
                      <a:pt x="284" y="217"/>
                    </a:lnTo>
                    <a:lnTo>
                      <a:pt x="243" y="48"/>
                    </a:lnTo>
                    <a:lnTo>
                      <a:pt x="264" y="48"/>
                    </a:lnTo>
                    <a:lnTo>
                      <a:pt x="318" y="68"/>
                    </a:lnTo>
                    <a:lnTo>
                      <a:pt x="345" y="82"/>
                    </a:lnTo>
                    <a:lnTo>
                      <a:pt x="372" y="103"/>
                    </a:lnTo>
                    <a:lnTo>
                      <a:pt x="399" y="122"/>
                    </a:lnTo>
                    <a:lnTo>
                      <a:pt x="413" y="150"/>
                    </a:lnTo>
                    <a:lnTo>
                      <a:pt x="332" y="163"/>
                    </a:lnTo>
                    <a:lnTo>
                      <a:pt x="324" y="143"/>
                    </a:lnTo>
                    <a:lnTo>
                      <a:pt x="372" y="130"/>
                    </a:lnTo>
                    <a:lnTo>
                      <a:pt x="345" y="109"/>
                    </a:lnTo>
                    <a:lnTo>
                      <a:pt x="311" y="89"/>
                    </a:lnTo>
                    <a:lnTo>
                      <a:pt x="277" y="75"/>
                    </a:lnTo>
                    <a:lnTo>
                      <a:pt x="304" y="211"/>
                    </a:lnTo>
                    <a:lnTo>
                      <a:pt x="359" y="198"/>
                    </a:lnTo>
                    <a:lnTo>
                      <a:pt x="365" y="225"/>
                    </a:lnTo>
                    <a:lnTo>
                      <a:pt x="365" y="231"/>
                    </a:lnTo>
                    <a:lnTo>
                      <a:pt x="311" y="238"/>
                    </a:lnTo>
                    <a:lnTo>
                      <a:pt x="345" y="381"/>
                    </a:lnTo>
                    <a:lnTo>
                      <a:pt x="372" y="346"/>
                    </a:lnTo>
                    <a:lnTo>
                      <a:pt x="392" y="319"/>
                    </a:lnTo>
                    <a:lnTo>
                      <a:pt x="406" y="285"/>
                    </a:lnTo>
                    <a:lnTo>
                      <a:pt x="359" y="292"/>
                    </a:lnTo>
                    <a:lnTo>
                      <a:pt x="351" y="272"/>
                    </a:lnTo>
                    <a:lnTo>
                      <a:pt x="433" y="252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8" name="Freeform 608"/>
              <p:cNvSpPr>
                <a:spLocks noEditPoints="1"/>
              </p:cNvSpPr>
              <p:nvPr/>
            </p:nvSpPr>
            <p:spPr bwMode="auto">
              <a:xfrm>
                <a:off x="738" y="3493"/>
                <a:ext cx="44" cy="43"/>
              </a:xfrm>
              <a:custGeom>
                <a:avLst/>
                <a:gdLst/>
                <a:ahLst/>
                <a:cxnLst>
                  <a:cxn ang="0">
                    <a:pos x="474" y="177"/>
                  </a:cxn>
                  <a:cxn ang="0">
                    <a:pos x="434" y="95"/>
                  </a:cxn>
                  <a:cxn ang="0">
                    <a:pos x="373" y="34"/>
                  </a:cxn>
                  <a:cxn ang="0">
                    <a:pos x="291" y="7"/>
                  </a:cxn>
                  <a:cxn ang="0">
                    <a:pos x="196" y="7"/>
                  </a:cxn>
                  <a:cxn ang="0">
                    <a:pos x="196" y="116"/>
                  </a:cxn>
                  <a:cxn ang="0">
                    <a:pos x="130" y="27"/>
                  </a:cxn>
                  <a:cxn ang="0">
                    <a:pos x="62" y="81"/>
                  </a:cxn>
                  <a:cxn ang="0">
                    <a:pos x="21" y="157"/>
                  </a:cxn>
                  <a:cxn ang="0">
                    <a:pos x="0" y="237"/>
                  </a:cxn>
                  <a:cxn ang="0">
                    <a:pos x="82" y="264"/>
                  </a:cxn>
                  <a:cxn ang="0">
                    <a:pos x="14" y="312"/>
                  </a:cxn>
                  <a:cxn ang="0">
                    <a:pos x="54" y="387"/>
                  </a:cxn>
                  <a:cxn ang="0">
                    <a:pos x="116" y="441"/>
                  </a:cxn>
                  <a:cxn ang="0">
                    <a:pos x="196" y="475"/>
                  </a:cxn>
                  <a:cxn ang="0">
                    <a:pos x="278" y="475"/>
                  </a:cxn>
                  <a:cxn ang="0">
                    <a:pos x="285" y="367"/>
                  </a:cxn>
                  <a:cxn ang="0">
                    <a:pos x="346" y="455"/>
                  </a:cxn>
                  <a:cxn ang="0">
                    <a:pos x="421" y="407"/>
                  </a:cxn>
                  <a:cxn ang="0">
                    <a:pos x="468" y="332"/>
                  </a:cxn>
                  <a:cxn ang="0">
                    <a:pos x="481" y="251"/>
                  </a:cxn>
                  <a:cxn ang="0">
                    <a:pos x="400" y="224"/>
                  </a:cxn>
                  <a:cxn ang="0">
                    <a:pos x="237" y="441"/>
                  </a:cxn>
                  <a:cxn ang="0">
                    <a:pos x="163" y="414"/>
                  </a:cxn>
                  <a:cxn ang="0">
                    <a:pos x="109" y="387"/>
                  </a:cxn>
                  <a:cxn ang="0">
                    <a:pos x="68" y="340"/>
                  </a:cxn>
                  <a:cxn ang="0">
                    <a:pos x="156" y="340"/>
                  </a:cxn>
                  <a:cxn ang="0">
                    <a:pos x="143" y="373"/>
                  </a:cxn>
                  <a:cxn ang="0">
                    <a:pos x="204" y="407"/>
                  </a:cxn>
                  <a:cxn ang="0">
                    <a:pos x="122" y="285"/>
                  </a:cxn>
                  <a:cxn ang="0">
                    <a:pos x="169" y="244"/>
                  </a:cxn>
                  <a:cxn ang="0">
                    <a:pos x="109" y="136"/>
                  </a:cxn>
                  <a:cxn ang="0">
                    <a:pos x="75" y="204"/>
                  </a:cxn>
                  <a:cxn ang="0">
                    <a:pos x="130" y="211"/>
                  </a:cxn>
                  <a:cxn ang="0">
                    <a:pos x="48" y="204"/>
                  </a:cxn>
                  <a:cxn ang="0">
                    <a:pos x="75" y="143"/>
                  </a:cxn>
                  <a:cxn ang="0">
                    <a:pos x="136" y="81"/>
                  </a:cxn>
                  <a:cxn ang="0">
                    <a:pos x="190" y="244"/>
                  </a:cxn>
                  <a:cxn ang="0">
                    <a:pos x="272" y="326"/>
                  </a:cxn>
                  <a:cxn ang="0">
                    <a:pos x="204" y="149"/>
                  </a:cxn>
                  <a:cxn ang="0">
                    <a:pos x="272" y="326"/>
                  </a:cxn>
                  <a:cxn ang="0">
                    <a:pos x="441" y="278"/>
                  </a:cxn>
                  <a:cxn ang="0">
                    <a:pos x="414" y="340"/>
                  </a:cxn>
                  <a:cxn ang="0">
                    <a:pos x="353" y="400"/>
                  </a:cxn>
                  <a:cxn ang="0">
                    <a:pos x="291" y="217"/>
                  </a:cxn>
                  <a:cxn ang="0">
                    <a:pos x="272" y="48"/>
                  </a:cxn>
                  <a:cxn ang="0">
                    <a:pos x="353" y="81"/>
                  </a:cxn>
                  <a:cxn ang="0">
                    <a:pos x="400" y="122"/>
                  </a:cxn>
                  <a:cxn ang="0">
                    <a:pos x="332" y="163"/>
                  </a:cxn>
                  <a:cxn ang="0">
                    <a:pos x="380" y="130"/>
                  </a:cxn>
                  <a:cxn ang="0">
                    <a:pos x="319" y="89"/>
                  </a:cxn>
                  <a:cxn ang="0">
                    <a:pos x="312" y="211"/>
                  </a:cxn>
                  <a:cxn ang="0">
                    <a:pos x="373" y="224"/>
                  </a:cxn>
                  <a:cxn ang="0">
                    <a:pos x="353" y="373"/>
                  </a:cxn>
                  <a:cxn ang="0">
                    <a:pos x="394" y="319"/>
                  </a:cxn>
                  <a:cxn ang="0">
                    <a:pos x="367" y="291"/>
                  </a:cxn>
                  <a:cxn ang="0">
                    <a:pos x="441" y="251"/>
                  </a:cxn>
                </a:cxnLst>
                <a:rect l="0" t="0" r="r" b="b"/>
                <a:pathLst>
                  <a:path w="481" h="482">
                    <a:moveTo>
                      <a:pt x="400" y="197"/>
                    </a:moveTo>
                    <a:lnTo>
                      <a:pt x="474" y="177"/>
                    </a:lnTo>
                    <a:lnTo>
                      <a:pt x="461" y="136"/>
                    </a:lnTo>
                    <a:lnTo>
                      <a:pt x="434" y="95"/>
                    </a:lnTo>
                    <a:lnTo>
                      <a:pt x="407" y="62"/>
                    </a:lnTo>
                    <a:lnTo>
                      <a:pt x="373" y="34"/>
                    </a:lnTo>
                    <a:lnTo>
                      <a:pt x="332" y="21"/>
                    </a:lnTo>
                    <a:lnTo>
                      <a:pt x="291" y="7"/>
                    </a:lnTo>
                    <a:lnTo>
                      <a:pt x="244" y="0"/>
                    </a:lnTo>
                    <a:lnTo>
                      <a:pt x="196" y="7"/>
                    </a:lnTo>
                    <a:lnTo>
                      <a:pt x="224" y="109"/>
                    </a:lnTo>
                    <a:lnTo>
                      <a:pt x="196" y="116"/>
                    </a:lnTo>
                    <a:lnTo>
                      <a:pt x="169" y="14"/>
                    </a:lnTo>
                    <a:lnTo>
                      <a:pt x="130" y="27"/>
                    </a:lnTo>
                    <a:lnTo>
                      <a:pt x="95" y="54"/>
                    </a:lnTo>
                    <a:lnTo>
                      <a:pt x="62" y="81"/>
                    </a:lnTo>
                    <a:lnTo>
                      <a:pt x="41" y="116"/>
                    </a:lnTo>
                    <a:lnTo>
                      <a:pt x="21" y="157"/>
                    </a:lnTo>
                    <a:lnTo>
                      <a:pt x="7" y="197"/>
                    </a:lnTo>
                    <a:lnTo>
                      <a:pt x="0" y="237"/>
                    </a:lnTo>
                    <a:lnTo>
                      <a:pt x="7" y="285"/>
                    </a:lnTo>
                    <a:lnTo>
                      <a:pt x="82" y="264"/>
                    </a:lnTo>
                    <a:lnTo>
                      <a:pt x="89" y="291"/>
                    </a:lnTo>
                    <a:lnTo>
                      <a:pt x="14" y="312"/>
                    </a:lnTo>
                    <a:lnTo>
                      <a:pt x="27" y="353"/>
                    </a:lnTo>
                    <a:lnTo>
                      <a:pt x="54" y="387"/>
                    </a:lnTo>
                    <a:lnTo>
                      <a:pt x="82" y="421"/>
                    </a:lnTo>
                    <a:lnTo>
                      <a:pt x="116" y="441"/>
                    </a:lnTo>
                    <a:lnTo>
                      <a:pt x="156" y="462"/>
                    </a:lnTo>
                    <a:lnTo>
                      <a:pt x="196" y="475"/>
                    </a:lnTo>
                    <a:lnTo>
                      <a:pt x="237" y="482"/>
                    </a:lnTo>
                    <a:lnTo>
                      <a:pt x="278" y="475"/>
                    </a:lnTo>
                    <a:lnTo>
                      <a:pt x="258" y="373"/>
                    </a:lnTo>
                    <a:lnTo>
                      <a:pt x="285" y="367"/>
                    </a:lnTo>
                    <a:lnTo>
                      <a:pt x="305" y="475"/>
                    </a:lnTo>
                    <a:lnTo>
                      <a:pt x="346" y="455"/>
                    </a:lnTo>
                    <a:lnTo>
                      <a:pt x="386" y="435"/>
                    </a:lnTo>
                    <a:lnTo>
                      <a:pt x="421" y="407"/>
                    </a:lnTo>
                    <a:lnTo>
                      <a:pt x="447" y="373"/>
                    </a:lnTo>
                    <a:lnTo>
                      <a:pt x="468" y="332"/>
                    </a:lnTo>
                    <a:lnTo>
                      <a:pt x="474" y="291"/>
                    </a:lnTo>
                    <a:lnTo>
                      <a:pt x="481" y="251"/>
                    </a:lnTo>
                    <a:lnTo>
                      <a:pt x="481" y="204"/>
                    </a:lnTo>
                    <a:lnTo>
                      <a:pt x="400" y="224"/>
                    </a:lnTo>
                    <a:lnTo>
                      <a:pt x="400" y="197"/>
                    </a:lnTo>
                    <a:close/>
                    <a:moveTo>
                      <a:pt x="237" y="441"/>
                    </a:moveTo>
                    <a:lnTo>
                      <a:pt x="217" y="435"/>
                    </a:lnTo>
                    <a:lnTo>
                      <a:pt x="163" y="414"/>
                    </a:lnTo>
                    <a:lnTo>
                      <a:pt x="136" y="400"/>
                    </a:lnTo>
                    <a:lnTo>
                      <a:pt x="109" y="387"/>
                    </a:lnTo>
                    <a:lnTo>
                      <a:pt x="89" y="359"/>
                    </a:lnTo>
                    <a:lnTo>
                      <a:pt x="68" y="340"/>
                    </a:lnTo>
                    <a:lnTo>
                      <a:pt x="149" y="319"/>
                    </a:lnTo>
                    <a:lnTo>
                      <a:pt x="156" y="340"/>
                    </a:lnTo>
                    <a:lnTo>
                      <a:pt x="109" y="353"/>
                    </a:lnTo>
                    <a:lnTo>
                      <a:pt x="143" y="373"/>
                    </a:lnTo>
                    <a:lnTo>
                      <a:pt x="169" y="394"/>
                    </a:lnTo>
                    <a:lnTo>
                      <a:pt x="204" y="407"/>
                    </a:lnTo>
                    <a:lnTo>
                      <a:pt x="177" y="272"/>
                    </a:lnTo>
                    <a:lnTo>
                      <a:pt x="122" y="285"/>
                    </a:lnTo>
                    <a:lnTo>
                      <a:pt x="116" y="258"/>
                    </a:lnTo>
                    <a:lnTo>
                      <a:pt x="169" y="244"/>
                    </a:lnTo>
                    <a:lnTo>
                      <a:pt x="136" y="109"/>
                    </a:lnTo>
                    <a:lnTo>
                      <a:pt x="109" y="136"/>
                    </a:lnTo>
                    <a:lnTo>
                      <a:pt x="89" y="163"/>
                    </a:lnTo>
                    <a:lnTo>
                      <a:pt x="75" y="204"/>
                    </a:lnTo>
                    <a:lnTo>
                      <a:pt x="122" y="190"/>
                    </a:lnTo>
                    <a:lnTo>
                      <a:pt x="130" y="211"/>
                    </a:lnTo>
                    <a:lnTo>
                      <a:pt x="48" y="231"/>
                    </a:lnTo>
                    <a:lnTo>
                      <a:pt x="48" y="204"/>
                    </a:lnTo>
                    <a:lnTo>
                      <a:pt x="54" y="170"/>
                    </a:lnTo>
                    <a:lnTo>
                      <a:pt x="75" y="143"/>
                    </a:lnTo>
                    <a:lnTo>
                      <a:pt x="95" y="122"/>
                    </a:lnTo>
                    <a:lnTo>
                      <a:pt x="136" y="81"/>
                    </a:lnTo>
                    <a:lnTo>
                      <a:pt x="149" y="68"/>
                    </a:lnTo>
                    <a:lnTo>
                      <a:pt x="190" y="244"/>
                    </a:lnTo>
                    <a:lnTo>
                      <a:pt x="237" y="441"/>
                    </a:lnTo>
                    <a:close/>
                    <a:moveTo>
                      <a:pt x="272" y="326"/>
                    </a:moveTo>
                    <a:lnTo>
                      <a:pt x="244" y="332"/>
                    </a:lnTo>
                    <a:lnTo>
                      <a:pt x="204" y="149"/>
                    </a:lnTo>
                    <a:lnTo>
                      <a:pt x="231" y="143"/>
                    </a:lnTo>
                    <a:lnTo>
                      <a:pt x="272" y="326"/>
                    </a:lnTo>
                    <a:close/>
                    <a:moveTo>
                      <a:pt x="441" y="251"/>
                    </a:moveTo>
                    <a:lnTo>
                      <a:pt x="441" y="278"/>
                    </a:lnTo>
                    <a:lnTo>
                      <a:pt x="427" y="312"/>
                    </a:lnTo>
                    <a:lnTo>
                      <a:pt x="414" y="340"/>
                    </a:lnTo>
                    <a:lnTo>
                      <a:pt x="394" y="367"/>
                    </a:lnTo>
                    <a:lnTo>
                      <a:pt x="353" y="400"/>
                    </a:lnTo>
                    <a:lnTo>
                      <a:pt x="332" y="414"/>
                    </a:lnTo>
                    <a:lnTo>
                      <a:pt x="291" y="217"/>
                    </a:lnTo>
                    <a:lnTo>
                      <a:pt x="251" y="41"/>
                    </a:lnTo>
                    <a:lnTo>
                      <a:pt x="272" y="48"/>
                    </a:lnTo>
                    <a:lnTo>
                      <a:pt x="326" y="68"/>
                    </a:lnTo>
                    <a:lnTo>
                      <a:pt x="353" y="81"/>
                    </a:lnTo>
                    <a:lnTo>
                      <a:pt x="380" y="95"/>
                    </a:lnTo>
                    <a:lnTo>
                      <a:pt x="400" y="122"/>
                    </a:lnTo>
                    <a:lnTo>
                      <a:pt x="414" y="149"/>
                    </a:lnTo>
                    <a:lnTo>
                      <a:pt x="332" y="163"/>
                    </a:lnTo>
                    <a:lnTo>
                      <a:pt x="332" y="143"/>
                    </a:lnTo>
                    <a:lnTo>
                      <a:pt x="380" y="130"/>
                    </a:lnTo>
                    <a:lnTo>
                      <a:pt x="346" y="109"/>
                    </a:lnTo>
                    <a:lnTo>
                      <a:pt x="319" y="89"/>
                    </a:lnTo>
                    <a:lnTo>
                      <a:pt x="278" y="75"/>
                    </a:lnTo>
                    <a:lnTo>
                      <a:pt x="312" y="211"/>
                    </a:lnTo>
                    <a:lnTo>
                      <a:pt x="367" y="197"/>
                    </a:lnTo>
                    <a:lnTo>
                      <a:pt x="373" y="224"/>
                    </a:lnTo>
                    <a:lnTo>
                      <a:pt x="319" y="237"/>
                    </a:lnTo>
                    <a:lnTo>
                      <a:pt x="353" y="373"/>
                    </a:lnTo>
                    <a:lnTo>
                      <a:pt x="373" y="346"/>
                    </a:lnTo>
                    <a:lnTo>
                      <a:pt x="394" y="319"/>
                    </a:lnTo>
                    <a:lnTo>
                      <a:pt x="414" y="278"/>
                    </a:lnTo>
                    <a:lnTo>
                      <a:pt x="367" y="291"/>
                    </a:lnTo>
                    <a:lnTo>
                      <a:pt x="359" y="272"/>
                    </a:lnTo>
                    <a:lnTo>
                      <a:pt x="441" y="251"/>
                    </a:lnTo>
                    <a:close/>
                  </a:path>
                </a:pathLst>
              </a:custGeom>
              <a:solidFill>
                <a:srgbClr val="87C66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9" name="Freeform 609"/>
              <p:cNvSpPr>
                <a:spLocks/>
              </p:cNvSpPr>
              <p:nvPr/>
            </p:nvSpPr>
            <p:spPr bwMode="auto">
              <a:xfrm>
                <a:off x="847" y="3307"/>
                <a:ext cx="26" cy="49"/>
              </a:xfrm>
              <a:custGeom>
                <a:avLst/>
                <a:gdLst/>
                <a:ahLst/>
                <a:cxnLst>
                  <a:cxn ang="0">
                    <a:pos x="14" y="360"/>
                  </a:cxn>
                  <a:cxn ang="0">
                    <a:pos x="35" y="332"/>
                  </a:cxn>
                  <a:cxn ang="0">
                    <a:pos x="82" y="264"/>
                  </a:cxn>
                  <a:cxn ang="0">
                    <a:pos x="102" y="217"/>
                  </a:cxn>
                  <a:cxn ang="0">
                    <a:pos x="123" y="170"/>
                  </a:cxn>
                  <a:cxn ang="0">
                    <a:pos x="142" y="116"/>
                  </a:cxn>
                  <a:cxn ang="0">
                    <a:pos x="150" y="68"/>
                  </a:cxn>
                  <a:cxn ang="0">
                    <a:pos x="156" y="27"/>
                  </a:cxn>
                  <a:cxn ang="0">
                    <a:pos x="163" y="14"/>
                  </a:cxn>
                  <a:cxn ang="0">
                    <a:pos x="170" y="0"/>
                  </a:cxn>
                  <a:cxn ang="0">
                    <a:pos x="183" y="0"/>
                  </a:cxn>
                  <a:cxn ang="0">
                    <a:pos x="197" y="0"/>
                  </a:cxn>
                  <a:cxn ang="0">
                    <a:pos x="218" y="14"/>
                  </a:cxn>
                  <a:cxn ang="0">
                    <a:pos x="245" y="41"/>
                  </a:cxn>
                  <a:cxn ang="0">
                    <a:pos x="265" y="82"/>
                  </a:cxn>
                  <a:cxn ang="0">
                    <a:pos x="286" y="136"/>
                  </a:cxn>
                  <a:cxn ang="0">
                    <a:pos x="292" y="198"/>
                  </a:cxn>
                  <a:cxn ang="0">
                    <a:pos x="286" y="272"/>
                  </a:cxn>
                  <a:cxn ang="0">
                    <a:pos x="272" y="332"/>
                  </a:cxn>
                  <a:cxn ang="0">
                    <a:pos x="258" y="380"/>
                  </a:cxn>
                  <a:cxn ang="0">
                    <a:pos x="237" y="414"/>
                  </a:cxn>
                  <a:cxn ang="0">
                    <a:pos x="218" y="435"/>
                  </a:cxn>
                  <a:cxn ang="0">
                    <a:pos x="197" y="448"/>
                  </a:cxn>
                  <a:cxn ang="0">
                    <a:pos x="177" y="462"/>
                  </a:cxn>
                  <a:cxn ang="0">
                    <a:pos x="142" y="489"/>
                  </a:cxn>
                  <a:cxn ang="0">
                    <a:pos x="109" y="516"/>
                  </a:cxn>
                  <a:cxn ang="0">
                    <a:pos x="76" y="529"/>
                  </a:cxn>
                  <a:cxn ang="0">
                    <a:pos x="55" y="536"/>
                  </a:cxn>
                  <a:cxn ang="0">
                    <a:pos x="35" y="536"/>
                  </a:cxn>
                  <a:cxn ang="0">
                    <a:pos x="21" y="529"/>
                  </a:cxn>
                  <a:cxn ang="0">
                    <a:pos x="14" y="509"/>
                  </a:cxn>
                  <a:cxn ang="0">
                    <a:pos x="8" y="489"/>
                  </a:cxn>
                  <a:cxn ang="0">
                    <a:pos x="0" y="455"/>
                  </a:cxn>
                  <a:cxn ang="0">
                    <a:pos x="8" y="414"/>
                  </a:cxn>
                  <a:cxn ang="0">
                    <a:pos x="14" y="360"/>
                  </a:cxn>
                </a:cxnLst>
                <a:rect l="0" t="0" r="r" b="b"/>
                <a:pathLst>
                  <a:path w="292" h="536">
                    <a:moveTo>
                      <a:pt x="14" y="360"/>
                    </a:moveTo>
                    <a:lnTo>
                      <a:pt x="35" y="332"/>
                    </a:lnTo>
                    <a:lnTo>
                      <a:pt x="82" y="264"/>
                    </a:lnTo>
                    <a:lnTo>
                      <a:pt x="102" y="217"/>
                    </a:lnTo>
                    <a:lnTo>
                      <a:pt x="123" y="170"/>
                    </a:lnTo>
                    <a:lnTo>
                      <a:pt x="142" y="116"/>
                    </a:lnTo>
                    <a:lnTo>
                      <a:pt x="150" y="68"/>
                    </a:lnTo>
                    <a:lnTo>
                      <a:pt x="156" y="27"/>
                    </a:lnTo>
                    <a:lnTo>
                      <a:pt x="163" y="14"/>
                    </a:lnTo>
                    <a:lnTo>
                      <a:pt x="170" y="0"/>
                    </a:lnTo>
                    <a:lnTo>
                      <a:pt x="183" y="0"/>
                    </a:lnTo>
                    <a:lnTo>
                      <a:pt x="197" y="0"/>
                    </a:lnTo>
                    <a:lnTo>
                      <a:pt x="218" y="14"/>
                    </a:lnTo>
                    <a:lnTo>
                      <a:pt x="245" y="41"/>
                    </a:lnTo>
                    <a:lnTo>
                      <a:pt x="265" y="82"/>
                    </a:lnTo>
                    <a:lnTo>
                      <a:pt x="286" y="136"/>
                    </a:lnTo>
                    <a:lnTo>
                      <a:pt x="292" y="198"/>
                    </a:lnTo>
                    <a:lnTo>
                      <a:pt x="286" y="272"/>
                    </a:lnTo>
                    <a:lnTo>
                      <a:pt x="272" y="332"/>
                    </a:lnTo>
                    <a:lnTo>
                      <a:pt x="258" y="380"/>
                    </a:lnTo>
                    <a:lnTo>
                      <a:pt x="237" y="414"/>
                    </a:lnTo>
                    <a:lnTo>
                      <a:pt x="218" y="435"/>
                    </a:lnTo>
                    <a:lnTo>
                      <a:pt x="197" y="448"/>
                    </a:lnTo>
                    <a:lnTo>
                      <a:pt x="177" y="462"/>
                    </a:lnTo>
                    <a:lnTo>
                      <a:pt x="142" y="489"/>
                    </a:lnTo>
                    <a:lnTo>
                      <a:pt x="109" y="516"/>
                    </a:lnTo>
                    <a:lnTo>
                      <a:pt x="76" y="529"/>
                    </a:lnTo>
                    <a:lnTo>
                      <a:pt x="55" y="536"/>
                    </a:lnTo>
                    <a:lnTo>
                      <a:pt x="35" y="536"/>
                    </a:lnTo>
                    <a:lnTo>
                      <a:pt x="21" y="529"/>
                    </a:lnTo>
                    <a:lnTo>
                      <a:pt x="14" y="509"/>
                    </a:lnTo>
                    <a:lnTo>
                      <a:pt x="8" y="489"/>
                    </a:lnTo>
                    <a:lnTo>
                      <a:pt x="0" y="455"/>
                    </a:lnTo>
                    <a:lnTo>
                      <a:pt x="8" y="414"/>
                    </a:lnTo>
                    <a:lnTo>
                      <a:pt x="14" y="36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0" name="Freeform 610"/>
              <p:cNvSpPr>
                <a:spLocks/>
              </p:cNvSpPr>
              <p:nvPr/>
            </p:nvSpPr>
            <p:spPr bwMode="auto">
              <a:xfrm>
                <a:off x="873" y="3315"/>
                <a:ext cx="31" cy="16"/>
              </a:xfrm>
              <a:custGeom>
                <a:avLst/>
                <a:gdLst/>
                <a:ahLst/>
                <a:cxnLst>
                  <a:cxn ang="0">
                    <a:pos x="244" y="0"/>
                  </a:cxn>
                  <a:cxn ang="0">
                    <a:pos x="210" y="0"/>
                  </a:cxn>
                  <a:cxn ang="0">
                    <a:pos x="128" y="6"/>
                  </a:cxn>
                  <a:cxn ang="0">
                    <a:pos x="81" y="13"/>
                  </a:cxn>
                  <a:cxn ang="0">
                    <a:pos x="40" y="27"/>
                  </a:cxn>
                  <a:cxn ang="0">
                    <a:pos x="13" y="41"/>
                  </a:cxn>
                  <a:cxn ang="0">
                    <a:pos x="7" y="47"/>
                  </a:cxn>
                  <a:cxn ang="0">
                    <a:pos x="0" y="60"/>
                  </a:cxn>
                  <a:cxn ang="0">
                    <a:pos x="0" y="81"/>
                  </a:cxn>
                  <a:cxn ang="0">
                    <a:pos x="7" y="109"/>
                  </a:cxn>
                  <a:cxn ang="0">
                    <a:pos x="27" y="128"/>
                  </a:cxn>
                  <a:cxn ang="0">
                    <a:pos x="54" y="149"/>
                  </a:cxn>
                  <a:cxn ang="0">
                    <a:pos x="95" y="169"/>
                  </a:cxn>
                  <a:cxn ang="0">
                    <a:pos x="142" y="175"/>
                  </a:cxn>
                  <a:cxn ang="0">
                    <a:pos x="203" y="175"/>
                  </a:cxn>
                  <a:cxn ang="0">
                    <a:pos x="271" y="169"/>
                  </a:cxn>
                  <a:cxn ang="0">
                    <a:pos x="291" y="156"/>
                  </a:cxn>
                  <a:cxn ang="0">
                    <a:pos x="312" y="135"/>
                  </a:cxn>
                  <a:cxn ang="0">
                    <a:pos x="326" y="115"/>
                  </a:cxn>
                  <a:cxn ang="0">
                    <a:pos x="332" y="88"/>
                  </a:cxn>
                  <a:cxn ang="0">
                    <a:pos x="332" y="68"/>
                  </a:cxn>
                  <a:cxn ang="0">
                    <a:pos x="326" y="54"/>
                  </a:cxn>
                  <a:cxn ang="0">
                    <a:pos x="312" y="41"/>
                  </a:cxn>
                  <a:cxn ang="0">
                    <a:pos x="298" y="27"/>
                  </a:cxn>
                  <a:cxn ang="0">
                    <a:pos x="244" y="0"/>
                  </a:cxn>
                </a:cxnLst>
                <a:rect l="0" t="0" r="r" b="b"/>
                <a:pathLst>
                  <a:path w="332" h="175">
                    <a:moveTo>
                      <a:pt x="244" y="0"/>
                    </a:moveTo>
                    <a:lnTo>
                      <a:pt x="210" y="0"/>
                    </a:lnTo>
                    <a:lnTo>
                      <a:pt x="128" y="6"/>
                    </a:lnTo>
                    <a:lnTo>
                      <a:pt x="81" y="13"/>
                    </a:lnTo>
                    <a:lnTo>
                      <a:pt x="40" y="27"/>
                    </a:lnTo>
                    <a:lnTo>
                      <a:pt x="13" y="41"/>
                    </a:lnTo>
                    <a:lnTo>
                      <a:pt x="7" y="47"/>
                    </a:lnTo>
                    <a:lnTo>
                      <a:pt x="0" y="60"/>
                    </a:lnTo>
                    <a:lnTo>
                      <a:pt x="0" y="81"/>
                    </a:lnTo>
                    <a:lnTo>
                      <a:pt x="7" y="109"/>
                    </a:lnTo>
                    <a:lnTo>
                      <a:pt x="27" y="128"/>
                    </a:lnTo>
                    <a:lnTo>
                      <a:pt x="54" y="149"/>
                    </a:lnTo>
                    <a:lnTo>
                      <a:pt x="95" y="169"/>
                    </a:lnTo>
                    <a:lnTo>
                      <a:pt x="142" y="175"/>
                    </a:lnTo>
                    <a:lnTo>
                      <a:pt x="203" y="175"/>
                    </a:lnTo>
                    <a:lnTo>
                      <a:pt x="271" y="169"/>
                    </a:lnTo>
                    <a:lnTo>
                      <a:pt x="291" y="156"/>
                    </a:lnTo>
                    <a:lnTo>
                      <a:pt x="312" y="135"/>
                    </a:lnTo>
                    <a:lnTo>
                      <a:pt x="326" y="115"/>
                    </a:lnTo>
                    <a:lnTo>
                      <a:pt x="332" y="88"/>
                    </a:lnTo>
                    <a:lnTo>
                      <a:pt x="332" y="68"/>
                    </a:lnTo>
                    <a:lnTo>
                      <a:pt x="326" y="54"/>
                    </a:lnTo>
                    <a:lnTo>
                      <a:pt x="312" y="41"/>
                    </a:lnTo>
                    <a:lnTo>
                      <a:pt x="298" y="27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1" name="Freeform 611"/>
              <p:cNvSpPr>
                <a:spLocks/>
              </p:cNvSpPr>
              <p:nvPr/>
            </p:nvSpPr>
            <p:spPr bwMode="auto">
              <a:xfrm>
                <a:off x="873" y="3318"/>
                <a:ext cx="31" cy="13"/>
              </a:xfrm>
              <a:custGeom>
                <a:avLst/>
                <a:gdLst/>
                <a:ahLst/>
                <a:cxnLst>
                  <a:cxn ang="0">
                    <a:pos x="271" y="136"/>
                  </a:cxn>
                  <a:cxn ang="0">
                    <a:pos x="285" y="129"/>
                  </a:cxn>
                  <a:cxn ang="0">
                    <a:pos x="305" y="109"/>
                  </a:cxn>
                  <a:cxn ang="0">
                    <a:pos x="326" y="76"/>
                  </a:cxn>
                  <a:cxn ang="0">
                    <a:pos x="332" y="55"/>
                  </a:cxn>
                  <a:cxn ang="0">
                    <a:pos x="326" y="35"/>
                  </a:cxn>
                  <a:cxn ang="0">
                    <a:pos x="318" y="48"/>
                  </a:cxn>
                  <a:cxn ang="0">
                    <a:pos x="298" y="62"/>
                  </a:cxn>
                  <a:cxn ang="0">
                    <a:pos x="264" y="76"/>
                  </a:cxn>
                  <a:cxn ang="0">
                    <a:pos x="223" y="82"/>
                  </a:cxn>
                  <a:cxn ang="0">
                    <a:pos x="149" y="89"/>
                  </a:cxn>
                  <a:cxn ang="0">
                    <a:pos x="81" y="82"/>
                  </a:cxn>
                  <a:cxn ang="0">
                    <a:pos x="61" y="76"/>
                  </a:cxn>
                  <a:cxn ang="0">
                    <a:pos x="48" y="62"/>
                  </a:cxn>
                  <a:cxn ang="0">
                    <a:pos x="27" y="35"/>
                  </a:cxn>
                  <a:cxn ang="0">
                    <a:pos x="27" y="14"/>
                  </a:cxn>
                  <a:cxn ang="0">
                    <a:pos x="21" y="0"/>
                  </a:cxn>
                  <a:cxn ang="0">
                    <a:pos x="7" y="14"/>
                  </a:cxn>
                  <a:cxn ang="0">
                    <a:pos x="0" y="27"/>
                  </a:cxn>
                  <a:cxn ang="0">
                    <a:pos x="0" y="48"/>
                  </a:cxn>
                  <a:cxn ang="0">
                    <a:pos x="7" y="76"/>
                  </a:cxn>
                  <a:cxn ang="0">
                    <a:pos x="27" y="95"/>
                  </a:cxn>
                  <a:cxn ang="0">
                    <a:pos x="54" y="116"/>
                  </a:cxn>
                  <a:cxn ang="0">
                    <a:pos x="95" y="136"/>
                  </a:cxn>
                  <a:cxn ang="0">
                    <a:pos x="142" y="142"/>
                  </a:cxn>
                  <a:cxn ang="0">
                    <a:pos x="203" y="142"/>
                  </a:cxn>
                  <a:cxn ang="0">
                    <a:pos x="271" y="136"/>
                  </a:cxn>
                </a:cxnLst>
                <a:rect l="0" t="0" r="r" b="b"/>
                <a:pathLst>
                  <a:path w="332" h="142">
                    <a:moveTo>
                      <a:pt x="271" y="136"/>
                    </a:moveTo>
                    <a:lnTo>
                      <a:pt x="285" y="129"/>
                    </a:lnTo>
                    <a:lnTo>
                      <a:pt x="305" y="109"/>
                    </a:lnTo>
                    <a:lnTo>
                      <a:pt x="326" y="76"/>
                    </a:lnTo>
                    <a:lnTo>
                      <a:pt x="332" y="55"/>
                    </a:lnTo>
                    <a:lnTo>
                      <a:pt x="326" y="35"/>
                    </a:lnTo>
                    <a:lnTo>
                      <a:pt x="318" y="48"/>
                    </a:lnTo>
                    <a:lnTo>
                      <a:pt x="298" y="62"/>
                    </a:lnTo>
                    <a:lnTo>
                      <a:pt x="264" y="76"/>
                    </a:lnTo>
                    <a:lnTo>
                      <a:pt x="223" y="82"/>
                    </a:lnTo>
                    <a:lnTo>
                      <a:pt x="149" y="89"/>
                    </a:lnTo>
                    <a:lnTo>
                      <a:pt x="81" y="82"/>
                    </a:lnTo>
                    <a:lnTo>
                      <a:pt x="61" y="76"/>
                    </a:lnTo>
                    <a:lnTo>
                      <a:pt x="48" y="62"/>
                    </a:lnTo>
                    <a:lnTo>
                      <a:pt x="27" y="35"/>
                    </a:lnTo>
                    <a:lnTo>
                      <a:pt x="27" y="14"/>
                    </a:lnTo>
                    <a:lnTo>
                      <a:pt x="21" y="0"/>
                    </a:lnTo>
                    <a:lnTo>
                      <a:pt x="7" y="14"/>
                    </a:lnTo>
                    <a:lnTo>
                      <a:pt x="0" y="27"/>
                    </a:lnTo>
                    <a:lnTo>
                      <a:pt x="0" y="48"/>
                    </a:lnTo>
                    <a:lnTo>
                      <a:pt x="7" y="76"/>
                    </a:lnTo>
                    <a:lnTo>
                      <a:pt x="27" y="95"/>
                    </a:lnTo>
                    <a:lnTo>
                      <a:pt x="54" y="116"/>
                    </a:lnTo>
                    <a:lnTo>
                      <a:pt x="95" y="136"/>
                    </a:lnTo>
                    <a:lnTo>
                      <a:pt x="142" y="142"/>
                    </a:lnTo>
                    <a:lnTo>
                      <a:pt x="203" y="142"/>
                    </a:lnTo>
                    <a:lnTo>
                      <a:pt x="271" y="136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2" name="Freeform 612"/>
              <p:cNvSpPr>
                <a:spLocks/>
              </p:cNvSpPr>
              <p:nvPr/>
            </p:nvSpPr>
            <p:spPr bwMode="auto">
              <a:xfrm>
                <a:off x="876" y="3329"/>
                <a:ext cx="31" cy="16"/>
              </a:xfrm>
              <a:custGeom>
                <a:avLst/>
                <a:gdLst/>
                <a:ahLst/>
                <a:cxnLst>
                  <a:cxn ang="0">
                    <a:pos x="250" y="0"/>
                  </a:cxn>
                  <a:cxn ang="0">
                    <a:pos x="210" y="0"/>
                  </a:cxn>
                  <a:cxn ang="0">
                    <a:pos x="128" y="7"/>
                  </a:cxn>
                  <a:cxn ang="0">
                    <a:pos x="88" y="13"/>
                  </a:cxn>
                  <a:cxn ang="0">
                    <a:pos x="48" y="20"/>
                  </a:cxn>
                  <a:cxn ang="0">
                    <a:pos x="21" y="40"/>
                  </a:cxn>
                  <a:cxn ang="0">
                    <a:pos x="7" y="47"/>
                  </a:cxn>
                  <a:cxn ang="0">
                    <a:pos x="0" y="61"/>
                  </a:cxn>
                  <a:cxn ang="0">
                    <a:pos x="0" y="81"/>
                  </a:cxn>
                  <a:cxn ang="0">
                    <a:pos x="13" y="108"/>
                  </a:cxn>
                  <a:cxn ang="0">
                    <a:pos x="34" y="129"/>
                  </a:cxn>
                  <a:cxn ang="0">
                    <a:pos x="62" y="149"/>
                  </a:cxn>
                  <a:cxn ang="0">
                    <a:pos x="101" y="170"/>
                  </a:cxn>
                  <a:cxn ang="0">
                    <a:pos x="149" y="176"/>
                  </a:cxn>
                  <a:cxn ang="0">
                    <a:pos x="210" y="176"/>
                  </a:cxn>
                  <a:cxn ang="0">
                    <a:pos x="278" y="170"/>
                  </a:cxn>
                  <a:cxn ang="0">
                    <a:pos x="299" y="156"/>
                  </a:cxn>
                  <a:cxn ang="0">
                    <a:pos x="312" y="135"/>
                  </a:cxn>
                  <a:cxn ang="0">
                    <a:pos x="332" y="108"/>
                  </a:cxn>
                  <a:cxn ang="0">
                    <a:pos x="339" y="81"/>
                  </a:cxn>
                  <a:cxn ang="0">
                    <a:pos x="332" y="67"/>
                  </a:cxn>
                  <a:cxn ang="0">
                    <a:pos x="326" y="54"/>
                  </a:cxn>
                  <a:cxn ang="0">
                    <a:pos x="318" y="40"/>
                  </a:cxn>
                  <a:cxn ang="0">
                    <a:pos x="299" y="26"/>
                  </a:cxn>
                  <a:cxn ang="0">
                    <a:pos x="250" y="0"/>
                  </a:cxn>
                </a:cxnLst>
                <a:rect l="0" t="0" r="r" b="b"/>
                <a:pathLst>
                  <a:path w="339" h="176">
                    <a:moveTo>
                      <a:pt x="250" y="0"/>
                    </a:moveTo>
                    <a:lnTo>
                      <a:pt x="210" y="0"/>
                    </a:lnTo>
                    <a:lnTo>
                      <a:pt x="128" y="7"/>
                    </a:lnTo>
                    <a:lnTo>
                      <a:pt x="88" y="13"/>
                    </a:lnTo>
                    <a:lnTo>
                      <a:pt x="48" y="20"/>
                    </a:lnTo>
                    <a:lnTo>
                      <a:pt x="21" y="40"/>
                    </a:lnTo>
                    <a:lnTo>
                      <a:pt x="7" y="47"/>
                    </a:lnTo>
                    <a:lnTo>
                      <a:pt x="0" y="61"/>
                    </a:lnTo>
                    <a:lnTo>
                      <a:pt x="0" y="81"/>
                    </a:lnTo>
                    <a:lnTo>
                      <a:pt x="13" y="108"/>
                    </a:lnTo>
                    <a:lnTo>
                      <a:pt x="34" y="129"/>
                    </a:lnTo>
                    <a:lnTo>
                      <a:pt x="62" y="149"/>
                    </a:lnTo>
                    <a:lnTo>
                      <a:pt x="101" y="170"/>
                    </a:lnTo>
                    <a:lnTo>
                      <a:pt x="149" y="176"/>
                    </a:lnTo>
                    <a:lnTo>
                      <a:pt x="210" y="176"/>
                    </a:lnTo>
                    <a:lnTo>
                      <a:pt x="278" y="170"/>
                    </a:lnTo>
                    <a:lnTo>
                      <a:pt x="299" y="156"/>
                    </a:lnTo>
                    <a:lnTo>
                      <a:pt x="312" y="135"/>
                    </a:lnTo>
                    <a:lnTo>
                      <a:pt x="332" y="108"/>
                    </a:lnTo>
                    <a:lnTo>
                      <a:pt x="339" y="81"/>
                    </a:lnTo>
                    <a:lnTo>
                      <a:pt x="332" y="67"/>
                    </a:lnTo>
                    <a:lnTo>
                      <a:pt x="326" y="54"/>
                    </a:lnTo>
                    <a:lnTo>
                      <a:pt x="318" y="40"/>
                    </a:lnTo>
                    <a:lnTo>
                      <a:pt x="299" y="26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3" name="Freeform 613"/>
              <p:cNvSpPr>
                <a:spLocks/>
              </p:cNvSpPr>
              <p:nvPr/>
            </p:nvSpPr>
            <p:spPr bwMode="auto">
              <a:xfrm>
                <a:off x="876" y="3331"/>
                <a:ext cx="30" cy="14"/>
              </a:xfrm>
              <a:custGeom>
                <a:avLst/>
                <a:gdLst/>
                <a:ahLst/>
                <a:cxnLst>
                  <a:cxn ang="0">
                    <a:pos x="142" y="103"/>
                  </a:cxn>
                  <a:cxn ang="0">
                    <a:pos x="95" y="96"/>
                  </a:cxn>
                  <a:cxn ang="0">
                    <a:pos x="68" y="82"/>
                  </a:cxn>
                  <a:cxn ang="0">
                    <a:pos x="48" y="68"/>
                  </a:cxn>
                  <a:cxn ang="0">
                    <a:pos x="34" y="49"/>
                  </a:cxn>
                  <a:cxn ang="0">
                    <a:pos x="27" y="35"/>
                  </a:cxn>
                  <a:cxn ang="0">
                    <a:pos x="27" y="14"/>
                  </a:cxn>
                  <a:cxn ang="0">
                    <a:pos x="34" y="0"/>
                  </a:cxn>
                  <a:cxn ang="0">
                    <a:pos x="13" y="14"/>
                  </a:cxn>
                  <a:cxn ang="0">
                    <a:pos x="0" y="35"/>
                  </a:cxn>
                  <a:cxn ang="0">
                    <a:pos x="0" y="55"/>
                  </a:cxn>
                  <a:cxn ang="0">
                    <a:pos x="13" y="82"/>
                  </a:cxn>
                  <a:cxn ang="0">
                    <a:pos x="34" y="103"/>
                  </a:cxn>
                  <a:cxn ang="0">
                    <a:pos x="62" y="123"/>
                  </a:cxn>
                  <a:cxn ang="0">
                    <a:pos x="101" y="144"/>
                  </a:cxn>
                  <a:cxn ang="0">
                    <a:pos x="149" y="150"/>
                  </a:cxn>
                  <a:cxn ang="0">
                    <a:pos x="210" y="150"/>
                  </a:cxn>
                  <a:cxn ang="0">
                    <a:pos x="278" y="144"/>
                  </a:cxn>
                  <a:cxn ang="0">
                    <a:pos x="291" y="136"/>
                  </a:cxn>
                  <a:cxn ang="0">
                    <a:pos x="312" y="109"/>
                  </a:cxn>
                  <a:cxn ang="0">
                    <a:pos x="326" y="89"/>
                  </a:cxn>
                  <a:cxn ang="0">
                    <a:pos x="332" y="68"/>
                  </a:cxn>
                  <a:cxn ang="0">
                    <a:pos x="332" y="49"/>
                  </a:cxn>
                  <a:cxn ang="0">
                    <a:pos x="326" y="28"/>
                  </a:cxn>
                  <a:cxn ang="0">
                    <a:pos x="312" y="41"/>
                  </a:cxn>
                  <a:cxn ang="0">
                    <a:pos x="285" y="68"/>
                  </a:cxn>
                  <a:cxn ang="0">
                    <a:pos x="258" y="82"/>
                  </a:cxn>
                  <a:cxn ang="0">
                    <a:pos x="223" y="96"/>
                  </a:cxn>
                  <a:cxn ang="0">
                    <a:pos x="190" y="103"/>
                  </a:cxn>
                  <a:cxn ang="0">
                    <a:pos x="142" y="103"/>
                  </a:cxn>
                </a:cxnLst>
                <a:rect l="0" t="0" r="r" b="b"/>
                <a:pathLst>
                  <a:path w="332" h="150">
                    <a:moveTo>
                      <a:pt x="142" y="103"/>
                    </a:moveTo>
                    <a:lnTo>
                      <a:pt x="95" y="96"/>
                    </a:lnTo>
                    <a:lnTo>
                      <a:pt x="68" y="82"/>
                    </a:lnTo>
                    <a:lnTo>
                      <a:pt x="48" y="68"/>
                    </a:lnTo>
                    <a:lnTo>
                      <a:pt x="34" y="49"/>
                    </a:lnTo>
                    <a:lnTo>
                      <a:pt x="27" y="35"/>
                    </a:lnTo>
                    <a:lnTo>
                      <a:pt x="27" y="14"/>
                    </a:lnTo>
                    <a:lnTo>
                      <a:pt x="34" y="0"/>
                    </a:lnTo>
                    <a:lnTo>
                      <a:pt x="13" y="14"/>
                    </a:lnTo>
                    <a:lnTo>
                      <a:pt x="0" y="35"/>
                    </a:lnTo>
                    <a:lnTo>
                      <a:pt x="0" y="55"/>
                    </a:lnTo>
                    <a:lnTo>
                      <a:pt x="13" y="82"/>
                    </a:lnTo>
                    <a:lnTo>
                      <a:pt x="34" y="103"/>
                    </a:lnTo>
                    <a:lnTo>
                      <a:pt x="62" y="123"/>
                    </a:lnTo>
                    <a:lnTo>
                      <a:pt x="101" y="144"/>
                    </a:lnTo>
                    <a:lnTo>
                      <a:pt x="149" y="150"/>
                    </a:lnTo>
                    <a:lnTo>
                      <a:pt x="210" y="150"/>
                    </a:lnTo>
                    <a:lnTo>
                      <a:pt x="278" y="144"/>
                    </a:lnTo>
                    <a:lnTo>
                      <a:pt x="291" y="136"/>
                    </a:lnTo>
                    <a:lnTo>
                      <a:pt x="312" y="109"/>
                    </a:lnTo>
                    <a:lnTo>
                      <a:pt x="326" y="89"/>
                    </a:lnTo>
                    <a:lnTo>
                      <a:pt x="332" y="68"/>
                    </a:lnTo>
                    <a:lnTo>
                      <a:pt x="332" y="49"/>
                    </a:lnTo>
                    <a:lnTo>
                      <a:pt x="326" y="28"/>
                    </a:lnTo>
                    <a:lnTo>
                      <a:pt x="312" y="41"/>
                    </a:lnTo>
                    <a:lnTo>
                      <a:pt x="285" y="68"/>
                    </a:lnTo>
                    <a:lnTo>
                      <a:pt x="258" y="82"/>
                    </a:lnTo>
                    <a:lnTo>
                      <a:pt x="223" y="96"/>
                    </a:lnTo>
                    <a:lnTo>
                      <a:pt x="190" y="103"/>
                    </a:lnTo>
                    <a:lnTo>
                      <a:pt x="142" y="103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4" name="Freeform 614"/>
              <p:cNvSpPr>
                <a:spLocks/>
              </p:cNvSpPr>
              <p:nvPr/>
            </p:nvSpPr>
            <p:spPr bwMode="auto">
              <a:xfrm>
                <a:off x="880" y="3343"/>
                <a:ext cx="23" cy="13"/>
              </a:xfrm>
              <a:custGeom>
                <a:avLst/>
                <a:gdLst/>
                <a:ahLst/>
                <a:cxnLst>
                  <a:cxn ang="0">
                    <a:pos x="189" y="0"/>
                  </a:cxn>
                  <a:cxn ang="0">
                    <a:pos x="156" y="0"/>
                  </a:cxn>
                  <a:cxn ang="0">
                    <a:pos x="94" y="0"/>
                  </a:cxn>
                  <a:cxn ang="0">
                    <a:pos x="60" y="8"/>
                  </a:cxn>
                  <a:cxn ang="0">
                    <a:pos x="33" y="21"/>
                  </a:cxn>
                  <a:cxn ang="0">
                    <a:pos x="6" y="27"/>
                  </a:cxn>
                  <a:cxn ang="0">
                    <a:pos x="0" y="48"/>
                  </a:cxn>
                  <a:cxn ang="0">
                    <a:pos x="0" y="68"/>
                  </a:cxn>
                  <a:cxn ang="0">
                    <a:pos x="6" y="82"/>
                  </a:cxn>
                  <a:cxn ang="0">
                    <a:pos x="20" y="103"/>
                  </a:cxn>
                  <a:cxn ang="0">
                    <a:pos x="40" y="116"/>
                  </a:cxn>
                  <a:cxn ang="0">
                    <a:pos x="67" y="129"/>
                  </a:cxn>
                  <a:cxn ang="0">
                    <a:pos x="107" y="136"/>
                  </a:cxn>
                  <a:cxn ang="0">
                    <a:pos x="156" y="136"/>
                  </a:cxn>
                  <a:cxn ang="0">
                    <a:pos x="202" y="129"/>
                  </a:cxn>
                  <a:cxn ang="0">
                    <a:pos x="223" y="116"/>
                  </a:cxn>
                  <a:cxn ang="0">
                    <a:pos x="237" y="103"/>
                  </a:cxn>
                  <a:cxn ang="0">
                    <a:pos x="251" y="82"/>
                  </a:cxn>
                  <a:cxn ang="0">
                    <a:pos x="251" y="62"/>
                  </a:cxn>
                  <a:cxn ang="0">
                    <a:pos x="251" y="41"/>
                  </a:cxn>
                  <a:cxn ang="0">
                    <a:pos x="230" y="21"/>
                  </a:cxn>
                  <a:cxn ang="0">
                    <a:pos x="189" y="0"/>
                  </a:cxn>
                </a:cxnLst>
                <a:rect l="0" t="0" r="r" b="b"/>
                <a:pathLst>
                  <a:path w="251" h="136">
                    <a:moveTo>
                      <a:pt x="189" y="0"/>
                    </a:moveTo>
                    <a:lnTo>
                      <a:pt x="156" y="0"/>
                    </a:lnTo>
                    <a:lnTo>
                      <a:pt x="94" y="0"/>
                    </a:lnTo>
                    <a:lnTo>
                      <a:pt x="60" y="8"/>
                    </a:lnTo>
                    <a:lnTo>
                      <a:pt x="33" y="21"/>
                    </a:lnTo>
                    <a:lnTo>
                      <a:pt x="6" y="27"/>
                    </a:lnTo>
                    <a:lnTo>
                      <a:pt x="0" y="48"/>
                    </a:lnTo>
                    <a:lnTo>
                      <a:pt x="0" y="68"/>
                    </a:lnTo>
                    <a:lnTo>
                      <a:pt x="6" y="82"/>
                    </a:lnTo>
                    <a:lnTo>
                      <a:pt x="20" y="103"/>
                    </a:lnTo>
                    <a:lnTo>
                      <a:pt x="40" y="116"/>
                    </a:lnTo>
                    <a:lnTo>
                      <a:pt x="67" y="129"/>
                    </a:lnTo>
                    <a:lnTo>
                      <a:pt x="107" y="136"/>
                    </a:lnTo>
                    <a:lnTo>
                      <a:pt x="156" y="136"/>
                    </a:lnTo>
                    <a:lnTo>
                      <a:pt x="202" y="129"/>
                    </a:lnTo>
                    <a:lnTo>
                      <a:pt x="223" y="116"/>
                    </a:lnTo>
                    <a:lnTo>
                      <a:pt x="237" y="103"/>
                    </a:lnTo>
                    <a:lnTo>
                      <a:pt x="251" y="82"/>
                    </a:lnTo>
                    <a:lnTo>
                      <a:pt x="251" y="62"/>
                    </a:lnTo>
                    <a:lnTo>
                      <a:pt x="251" y="41"/>
                    </a:lnTo>
                    <a:lnTo>
                      <a:pt x="230" y="21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5" name="Freeform 615"/>
              <p:cNvSpPr>
                <a:spLocks/>
              </p:cNvSpPr>
              <p:nvPr/>
            </p:nvSpPr>
            <p:spPr bwMode="auto">
              <a:xfrm>
                <a:off x="880" y="3346"/>
                <a:ext cx="23" cy="10"/>
              </a:xfrm>
              <a:custGeom>
                <a:avLst/>
                <a:gdLst/>
                <a:ahLst/>
                <a:cxnLst>
                  <a:cxn ang="0">
                    <a:pos x="243" y="8"/>
                  </a:cxn>
                  <a:cxn ang="0">
                    <a:pos x="237" y="21"/>
                  </a:cxn>
                  <a:cxn ang="0">
                    <a:pos x="230" y="41"/>
                  </a:cxn>
                  <a:cxn ang="0">
                    <a:pos x="210" y="55"/>
                  </a:cxn>
                  <a:cxn ang="0">
                    <a:pos x="183" y="68"/>
                  </a:cxn>
                  <a:cxn ang="0">
                    <a:pos x="128" y="82"/>
                  </a:cxn>
                  <a:cxn ang="0">
                    <a:pos x="107" y="82"/>
                  </a:cxn>
                  <a:cxn ang="0">
                    <a:pos x="80" y="76"/>
                  </a:cxn>
                  <a:cxn ang="0">
                    <a:pos x="67" y="68"/>
                  </a:cxn>
                  <a:cxn ang="0">
                    <a:pos x="47" y="55"/>
                  </a:cxn>
                  <a:cxn ang="0">
                    <a:pos x="33" y="35"/>
                  </a:cxn>
                  <a:cxn ang="0">
                    <a:pos x="20" y="8"/>
                  </a:cxn>
                  <a:cxn ang="0">
                    <a:pos x="14" y="0"/>
                  </a:cxn>
                  <a:cxn ang="0">
                    <a:pos x="0" y="8"/>
                  </a:cxn>
                  <a:cxn ang="0">
                    <a:pos x="0" y="21"/>
                  </a:cxn>
                  <a:cxn ang="0">
                    <a:pos x="0" y="41"/>
                  </a:cxn>
                  <a:cxn ang="0">
                    <a:pos x="6" y="55"/>
                  </a:cxn>
                  <a:cxn ang="0">
                    <a:pos x="20" y="76"/>
                  </a:cxn>
                  <a:cxn ang="0">
                    <a:pos x="40" y="89"/>
                  </a:cxn>
                  <a:cxn ang="0">
                    <a:pos x="67" y="102"/>
                  </a:cxn>
                  <a:cxn ang="0">
                    <a:pos x="107" y="109"/>
                  </a:cxn>
                  <a:cxn ang="0">
                    <a:pos x="156" y="109"/>
                  </a:cxn>
                  <a:cxn ang="0">
                    <a:pos x="202" y="102"/>
                  </a:cxn>
                  <a:cxn ang="0">
                    <a:pos x="216" y="96"/>
                  </a:cxn>
                  <a:cxn ang="0">
                    <a:pos x="237" y="76"/>
                  </a:cxn>
                  <a:cxn ang="0">
                    <a:pos x="243" y="55"/>
                  </a:cxn>
                  <a:cxn ang="0">
                    <a:pos x="251" y="41"/>
                  </a:cxn>
                  <a:cxn ang="0">
                    <a:pos x="251" y="21"/>
                  </a:cxn>
                  <a:cxn ang="0">
                    <a:pos x="243" y="8"/>
                  </a:cxn>
                </a:cxnLst>
                <a:rect l="0" t="0" r="r" b="b"/>
                <a:pathLst>
                  <a:path w="251" h="109">
                    <a:moveTo>
                      <a:pt x="243" y="8"/>
                    </a:moveTo>
                    <a:lnTo>
                      <a:pt x="237" y="21"/>
                    </a:lnTo>
                    <a:lnTo>
                      <a:pt x="230" y="41"/>
                    </a:lnTo>
                    <a:lnTo>
                      <a:pt x="210" y="55"/>
                    </a:lnTo>
                    <a:lnTo>
                      <a:pt x="183" y="68"/>
                    </a:lnTo>
                    <a:lnTo>
                      <a:pt x="128" y="82"/>
                    </a:lnTo>
                    <a:lnTo>
                      <a:pt x="107" y="82"/>
                    </a:lnTo>
                    <a:lnTo>
                      <a:pt x="80" y="76"/>
                    </a:lnTo>
                    <a:lnTo>
                      <a:pt x="67" y="68"/>
                    </a:lnTo>
                    <a:lnTo>
                      <a:pt x="47" y="55"/>
                    </a:lnTo>
                    <a:lnTo>
                      <a:pt x="33" y="35"/>
                    </a:lnTo>
                    <a:lnTo>
                      <a:pt x="20" y="8"/>
                    </a:lnTo>
                    <a:lnTo>
                      <a:pt x="14" y="0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41"/>
                    </a:lnTo>
                    <a:lnTo>
                      <a:pt x="6" y="55"/>
                    </a:lnTo>
                    <a:lnTo>
                      <a:pt x="20" y="76"/>
                    </a:lnTo>
                    <a:lnTo>
                      <a:pt x="40" y="89"/>
                    </a:lnTo>
                    <a:lnTo>
                      <a:pt x="67" y="102"/>
                    </a:lnTo>
                    <a:lnTo>
                      <a:pt x="107" y="109"/>
                    </a:lnTo>
                    <a:lnTo>
                      <a:pt x="156" y="109"/>
                    </a:lnTo>
                    <a:lnTo>
                      <a:pt x="202" y="102"/>
                    </a:lnTo>
                    <a:lnTo>
                      <a:pt x="216" y="96"/>
                    </a:lnTo>
                    <a:lnTo>
                      <a:pt x="237" y="76"/>
                    </a:lnTo>
                    <a:lnTo>
                      <a:pt x="243" y="55"/>
                    </a:lnTo>
                    <a:lnTo>
                      <a:pt x="251" y="41"/>
                    </a:lnTo>
                    <a:lnTo>
                      <a:pt x="251" y="21"/>
                    </a:lnTo>
                    <a:lnTo>
                      <a:pt x="243" y="8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6" name="Freeform 616"/>
              <p:cNvSpPr>
                <a:spLocks/>
              </p:cNvSpPr>
              <p:nvPr/>
            </p:nvSpPr>
            <p:spPr bwMode="auto">
              <a:xfrm>
                <a:off x="880" y="3355"/>
                <a:ext cx="20" cy="11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87" y="6"/>
                  </a:cxn>
                  <a:cxn ang="0">
                    <a:pos x="27" y="19"/>
                  </a:cxn>
                  <a:cxn ang="0">
                    <a:pos x="7" y="27"/>
                  </a:cxn>
                  <a:cxn ang="0">
                    <a:pos x="0" y="47"/>
                  </a:cxn>
                  <a:cxn ang="0">
                    <a:pos x="0" y="60"/>
                  </a:cxn>
                  <a:cxn ang="0">
                    <a:pos x="7" y="74"/>
                  </a:cxn>
                  <a:cxn ang="0">
                    <a:pos x="21" y="95"/>
                  </a:cxn>
                  <a:cxn ang="0">
                    <a:pos x="40" y="108"/>
                  </a:cxn>
                  <a:cxn ang="0">
                    <a:pos x="60" y="115"/>
                  </a:cxn>
                  <a:cxn ang="0">
                    <a:pos x="95" y="122"/>
                  </a:cxn>
                  <a:cxn ang="0">
                    <a:pos x="135" y="122"/>
                  </a:cxn>
                  <a:cxn ang="0">
                    <a:pos x="182" y="122"/>
                  </a:cxn>
                  <a:cxn ang="0">
                    <a:pos x="196" y="108"/>
                  </a:cxn>
                  <a:cxn ang="0">
                    <a:pos x="209" y="95"/>
                  </a:cxn>
                  <a:cxn ang="0">
                    <a:pos x="217" y="74"/>
                  </a:cxn>
                  <a:cxn ang="0">
                    <a:pos x="223" y="60"/>
                  </a:cxn>
                  <a:cxn ang="0">
                    <a:pos x="217" y="40"/>
                  </a:cxn>
                  <a:cxn ang="0">
                    <a:pos x="203" y="19"/>
                  </a:cxn>
                  <a:cxn ang="0">
                    <a:pos x="169" y="0"/>
                  </a:cxn>
                </a:cxnLst>
                <a:rect l="0" t="0" r="r" b="b"/>
                <a:pathLst>
                  <a:path w="223" h="122">
                    <a:moveTo>
                      <a:pt x="169" y="0"/>
                    </a:moveTo>
                    <a:lnTo>
                      <a:pt x="87" y="6"/>
                    </a:lnTo>
                    <a:lnTo>
                      <a:pt x="27" y="19"/>
                    </a:lnTo>
                    <a:lnTo>
                      <a:pt x="7" y="27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7" y="74"/>
                    </a:lnTo>
                    <a:lnTo>
                      <a:pt x="21" y="95"/>
                    </a:lnTo>
                    <a:lnTo>
                      <a:pt x="40" y="108"/>
                    </a:lnTo>
                    <a:lnTo>
                      <a:pt x="60" y="115"/>
                    </a:lnTo>
                    <a:lnTo>
                      <a:pt x="95" y="122"/>
                    </a:lnTo>
                    <a:lnTo>
                      <a:pt x="135" y="122"/>
                    </a:lnTo>
                    <a:lnTo>
                      <a:pt x="182" y="122"/>
                    </a:lnTo>
                    <a:lnTo>
                      <a:pt x="196" y="108"/>
                    </a:lnTo>
                    <a:lnTo>
                      <a:pt x="209" y="95"/>
                    </a:lnTo>
                    <a:lnTo>
                      <a:pt x="217" y="74"/>
                    </a:lnTo>
                    <a:lnTo>
                      <a:pt x="223" y="60"/>
                    </a:lnTo>
                    <a:lnTo>
                      <a:pt x="217" y="40"/>
                    </a:lnTo>
                    <a:lnTo>
                      <a:pt x="203" y="19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CD3A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7" name="Freeform 617"/>
              <p:cNvSpPr>
                <a:spLocks/>
              </p:cNvSpPr>
              <p:nvPr/>
            </p:nvSpPr>
            <p:spPr bwMode="auto">
              <a:xfrm>
                <a:off x="880" y="3357"/>
                <a:ext cx="20" cy="9"/>
              </a:xfrm>
              <a:custGeom>
                <a:avLst/>
                <a:gdLst/>
                <a:ahLst/>
                <a:cxnLst>
                  <a:cxn ang="0">
                    <a:pos x="217" y="6"/>
                  </a:cxn>
                  <a:cxn ang="0">
                    <a:pos x="209" y="6"/>
                  </a:cxn>
                  <a:cxn ang="0">
                    <a:pos x="209" y="20"/>
                  </a:cxn>
                  <a:cxn ang="0">
                    <a:pos x="196" y="33"/>
                  </a:cxn>
                  <a:cxn ang="0">
                    <a:pos x="169" y="54"/>
                  </a:cxn>
                  <a:cxn ang="0">
                    <a:pos x="122" y="60"/>
                  </a:cxn>
                  <a:cxn ang="0">
                    <a:pos x="81" y="60"/>
                  </a:cxn>
                  <a:cxn ang="0">
                    <a:pos x="60" y="54"/>
                  </a:cxn>
                  <a:cxn ang="0">
                    <a:pos x="47" y="47"/>
                  </a:cxn>
                  <a:cxn ang="0">
                    <a:pos x="33" y="27"/>
                  </a:cxn>
                  <a:cxn ang="0">
                    <a:pos x="27" y="6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7" y="6"/>
                  </a:cxn>
                  <a:cxn ang="0">
                    <a:pos x="0" y="20"/>
                  </a:cxn>
                  <a:cxn ang="0">
                    <a:pos x="0" y="33"/>
                  </a:cxn>
                  <a:cxn ang="0">
                    <a:pos x="7" y="47"/>
                  </a:cxn>
                  <a:cxn ang="0">
                    <a:pos x="21" y="68"/>
                  </a:cxn>
                  <a:cxn ang="0">
                    <a:pos x="40" y="81"/>
                  </a:cxn>
                  <a:cxn ang="0">
                    <a:pos x="60" y="88"/>
                  </a:cxn>
                  <a:cxn ang="0">
                    <a:pos x="95" y="95"/>
                  </a:cxn>
                  <a:cxn ang="0">
                    <a:pos x="135" y="95"/>
                  </a:cxn>
                  <a:cxn ang="0">
                    <a:pos x="182" y="95"/>
                  </a:cxn>
                  <a:cxn ang="0">
                    <a:pos x="190" y="81"/>
                  </a:cxn>
                  <a:cxn ang="0">
                    <a:pos x="209" y="60"/>
                  </a:cxn>
                  <a:cxn ang="0">
                    <a:pos x="217" y="47"/>
                  </a:cxn>
                  <a:cxn ang="0">
                    <a:pos x="223" y="33"/>
                  </a:cxn>
                  <a:cxn ang="0">
                    <a:pos x="223" y="20"/>
                  </a:cxn>
                  <a:cxn ang="0">
                    <a:pos x="217" y="6"/>
                  </a:cxn>
                </a:cxnLst>
                <a:rect l="0" t="0" r="r" b="b"/>
                <a:pathLst>
                  <a:path w="223" h="95">
                    <a:moveTo>
                      <a:pt x="217" y="6"/>
                    </a:moveTo>
                    <a:lnTo>
                      <a:pt x="209" y="6"/>
                    </a:lnTo>
                    <a:lnTo>
                      <a:pt x="209" y="20"/>
                    </a:lnTo>
                    <a:lnTo>
                      <a:pt x="196" y="33"/>
                    </a:lnTo>
                    <a:lnTo>
                      <a:pt x="169" y="54"/>
                    </a:lnTo>
                    <a:lnTo>
                      <a:pt x="122" y="60"/>
                    </a:lnTo>
                    <a:lnTo>
                      <a:pt x="81" y="60"/>
                    </a:lnTo>
                    <a:lnTo>
                      <a:pt x="60" y="54"/>
                    </a:lnTo>
                    <a:lnTo>
                      <a:pt x="47" y="47"/>
                    </a:lnTo>
                    <a:lnTo>
                      <a:pt x="33" y="27"/>
                    </a:lnTo>
                    <a:lnTo>
                      <a:pt x="27" y="6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7" y="6"/>
                    </a:lnTo>
                    <a:lnTo>
                      <a:pt x="0" y="20"/>
                    </a:lnTo>
                    <a:lnTo>
                      <a:pt x="0" y="33"/>
                    </a:lnTo>
                    <a:lnTo>
                      <a:pt x="7" y="47"/>
                    </a:lnTo>
                    <a:lnTo>
                      <a:pt x="21" y="68"/>
                    </a:lnTo>
                    <a:lnTo>
                      <a:pt x="40" y="81"/>
                    </a:lnTo>
                    <a:lnTo>
                      <a:pt x="60" y="88"/>
                    </a:lnTo>
                    <a:lnTo>
                      <a:pt x="95" y="95"/>
                    </a:lnTo>
                    <a:lnTo>
                      <a:pt x="135" y="95"/>
                    </a:lnTo>
                    <a:lnTo>
                      <a:pt x="182" y="95"/>
                    </a:lnTo>
                    <a:lnTo>
                      <a:pt x="190" y="81"/>
                    </a:lnTo>
                    <a:lnTo>
                      <a:pt x="209" y="60"/>
                    </a:lnTo>
                    <a:lnTo>
                      <a:pt x="217" y="47"/>
                    </a:lnTo>
                    <a:lnTo>
                      <a:pt x="223" y="33"/>
                    </a:lnTo>
                    <a:lnTo>
                      <a:pt x="223" y="20"/>
                    </a:lnTo>
                    <a:lnTo>
                      <a:pt x="217" y="6"/>
                    </a:lnTo>
                    <a:close/>
                  </a:path>
                </a:pathLst>
              </a:custGeom>
              <a:solidFill>
                <a:srgbClr val="F3B99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8" name="Freeform 618"/>
              <p:cNvSpPr>
                <a:spLocks/>
              </p:cNvSpPr>
              <p:nvPr/>
            </p:nvSpPr>
            <p:spPr bwMode="auto">
              <a:xfrm>
                <a:off x="1104" y="2807"/>
                <a:ext cx="33" cy="117"/>
              </a:xfrm>
              <a:custGeom>
                <a:avLst/>
                <a:gdLst/>
                <a:ahLst/>
                <a:cxnLst>
                  <a:cxn ang="0">
                    <a:pos x="359" y="1275"/>
                  </a:cxn>
                  <a:cxn ang="0">
                    <a:pos x="299" y="1289"/>
                  </a:cxn>
                  <a:cxn ang="0">
                    <a:pos x="0" y="21"/>
                  </a:cxn>
                  <a:cxn ang="0">
                    <a:pos x="68" y="0"/>
                  </a:cxn>
                  <a:cxn ang="0">
                    <a:pos x="359" y="1275"/>
                  </a:cxn>
                </a:cxnLst>
                <a:rect l="0" t="0" r="r" b="b"/>
                <a:pathLst>
                  <a:path w="359" h="1289">
                    <a:moveTo>
                      <a:pt x="359" y="1275"/>
                    </a:moveTo>
                    <a:lnTo>
                      <a:pt x="299" y="1289"/>
                    </a:lnTo>
                    <a:lnTo>
                      <a:pt x="0" y="21"/>
                    </a:lnTo>
                    <a:lnTo>
                      <a:pt x="68" y="0"/>
                    </a:lnTo>
                    <a:lnTo>
                      <a:pt x="359" y="1275"/>
                    </a:lnTo>
                    <a:close/>
                  </a:path>
                </a:pathLst>
              </a:custGeom>
              <a:solidFill>
                <a:srgbClr val="E1A49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9" name="Freeform 619"/>
              <p:cNvSpPr>
                <a:spLocks/>
              </p:cNvSpPr>
              <p:nvPr/>
            </p:nvSpPr>
            <p:spPr bwMode="auto">
              <a:xfrm>
                <a:off x="1037" y="2918"/>
                <a:ext cx="245" cy="202"/>
              </a:xfrm>
              <a:custGeom>
                <a:avLst/>
                <a:gdLst/>
                <a:ahLst/>
                <a:cxnLst>
                  <a:cxn ang="0">
                    <a:pos x="2688" y="909"/>
                  </a:cxn>
                  <a:cxn ang="0">
                    <a:pos x="2682" y="1133"/>
                  </a:cxn>
                  <a:cxn ang="0">
                    <a:pos x="2628" y="1349"/>
                  </a:cxn>
                  <a:cxn ang="0">
                    <a:pos x="2526" y="1546"/>
                  </a:cxn>
                  <a:cxn ang="0">
                    <a:pos x="2377" y="1736"/>
                  </a:cxn>
                  <a:cxn ang="0">
                    <a:pos x="2194" y="1899"/>
                  </a:cxn>
                  <a:cxn ang="0">
                    <a:pos x="1977" y="2034"/>
                  </a:cxn>
                  <a:cxn ang="0">
                    <a:pos x="1726" y="2136"/>
                  </a:cxn>
                  <a:cxn ang="0">
                    <a:pos x="1456" y="2197"/>
                  </a:cxn>
                  <a:cxn ang="0">
                    <a:pos x="1185" y="2217"/>
                  </a:cxn>
                  <a:cxn ang="0">
                    <a:pos x="927" y="2190"/>
                  </a:cxn>
                  <a:cxn ang="0">
                    <a:pos x="690" y="2130"/>
                  </a:cxn>
                  <a:cxn ang="0">
                    <a:pos x="480" y="2021"/>
                  </a:cxn>
                  <a:cxn ang="0">
                    <a:pos x="297" y="1885"/>
                  </a:cxn>
                  <a:cxn ang="0">
                    <a:pos x="155" y="1722"/>
                  </a:cxn>
                  <a:cxn ang="0">
                    <a:pos x="53" y="1526"/>
                  </a:cxn>
                  <a:cxn ang="0">
                    <a:pos x="0" y="1309"/>
                  </a:cxn>
                  <a:cxn ang="0">
                    <a:pos x="6" y="1085"/>
                  </a:cxn>
                  <a:cxn ang="0">
                    <a:pos x="60" y="868"/>
                  </a:cxn>
                  <a:cxn ang="0">
                    <a:pos x="161" y="672"/>
                  </a:cxn>
                  <a:cxn ang="0">
                    <a:pos x="311" y="482"/>
                  </a:cxn>
                  <a:cxn ang="0">
                    <a:pos x="493" y="319"/>
                  </a:cxn>
                  <a:cxn ang="0">
                    <a:pos x="717" y="184"/>
                  </a:cxn>
                  <a:cxn ang="0">
                    <a:pos x="961" y="81"/>
                  </a:cxn>
                  <a:cxn ang="0">
                    <a:pos x="1232" y="21"/>
                  </a:cxn>
                  <a:cxn ang="0">
                    <a:pos x="1503" y="0"/>
                  </a:cxn>
                  <a:cxn ang="0">
                    <a:pos x="1761" y="27"/>
                  </a:cxn>
                  <a:cxn ang="0">
                    <a:pos x="1998" y="89"/>
                  </a:cxn>
                  <a:cxn ang="0">
                    <a:pos x="2214" y="196"/>
                  </a:cxn>
                  <a:cxn ang="0">
                    <a:pos x="2391" y="332"/>
                  </a:cxn>
                  <a:cxn ang="0">
                    <a:pos x="2540" y="495"/>
                  </a:cxn>
                  <a:cxn ang="0">
                    <a:pos x="2641" y="692"/>
                  </a:cxn>
                </a:cxnLst>
                <a:rect l="0" t="0" r="r" b="b"/>
                <a:pathLst>
                  <a:path w="2695" h="2217">
                    <a:moveTo>
                      <a:pt x="2668" y="800"/>
                    </a:moveTo>
                    <a:lnTo>
                      <a:pt x="2688" y="909"/>
                    </a:lnTo>
                    <a:lnTo>
                      <a:pt x="2695" y="1024"/>
                    </a:lnTo>
                    <a:lnTo>
                      <a:pt x="2682" y="1133"/>
                    </a:lnTo>
                    <a:lnTo>
                      <a:pt x="2661" y="1241"/>
                    </a:lnTo>
                    <a:lnTo>
                      <a:pt x="2628" y="1349"/>
                    </a:lnTo>
                    <a:lnTo>
                      <a:pt x="2581" y="1451"/>
                    </a:lnTo>
                    <a:lnTo>
                      <a:pt x="2526" y="1546"/>
                    </a:lnTo>
                    <a:lnTo>
                      <a:pt x="2458" y="1648"/>
                    </a:lnTo>
                    <a:lnTo>
                      <a:pt x="2377" y="1736"/>
                    </a:lnTo>
                    <a:lnTo>
                      <a:pt x="2289" y="1817"/>
                    </a:lnTo>
                    <a:lnTo>
                      <a:pt x="2194" y="1899"/>
                    </a:lnTo>
                    <a:lnTo>
                      <a:pt x="2086" y="1973"/>
                    </a:lnTo>
                    <a:lnTo>
                      <a:pt x="1977" y="2034"/>
                    </a:lnTo>
                    <a:lnTo>
                      <a:pt x="1855" y="2089"/>
                    </a:lnTo>
                    <a:lnTo>
                      <a:pt x="1726" y="2136"/>
                    </a:lnTo>
                    <a:lnTo>
                      <a:pt x="1591" y="2177"/>
                    </a:lnTo>
                    <a:lnTo>
                      <a:pt x="1456" y="2197"/>
                    </a:lnTo>
                    <a:lnTo>
                      <a:pt x="1320" y="2217"/>
                    </a:lnTo>
                    <a:lnTo>
                      <a:pt x="1185" y="2217"/>
                    </a:lnTo>
                    <a:lnTo>
                      <a:pt x="1056" y="2211"/>
                    </a:lnTo>
                    <a:lnTo>
                      <a:pt x="927" y="2190"/>
                    </a:lnTo>
                    <a:lnTo>
                      <a:pt x="806" y="2163"/>
                    </a:lnTo>
                    <a:lnTo>
                      <a:pt x="690" y="2130"/>
                    </a:lnTo>
                    <a:lnTo>
                      <a:pt x="582" y="2081"/>
                    </a:lnTo>
                    <a:lnTo>
                      <a:pt x="480" y="2021"/>
                    </a:lnTo>
                    <a:lnTo>
                      <a:pt x="385" y="1959"/>
                    </a:lnTo>
                    <a:lnTo>
                      <a:pt x="297" y="1885"/>
                    </a:lnTo>
                    <a:lnTo>
                      <a:pt x="223" y="1803"/>
                    </a:lnTo>
                    <a:lnTo>
                      <a:pt x="155" y="1722"/>
                    </a:lnTo>
                    <a:lnTo>
                      <a:pt x="94" y="1628"/>
                    </a:lnTo>
                    <a:lnTo>
                      <a:pt x="53" y="1526"/>
                    </a:lnTo>
                    <a:lnTo>
                      <a:pt x="19" y="1417"/>
                    </a:lnTo>
                    <a:lnTo>
                      <a:pt x="0" y="1309"/>
                    </a:lnTo>
                    <a:lnTo>
                      <a:pt x="0" y="1193"/>
                    </a:lnTo>
                    <a:lnTo>
                      <a:pt x="6" y="1085"/>
                    </a:lnTo>
                    <a:lnTo>
                      <a:pt x="27" y="977"/>
                    </a:lnTo>
                    <a:lnTo>
                      <a:pt x="60" y="868"/>
                    </a:lnTo>
                    <a:lnTo>
                      <a:pt x="107" y="767"/>
                    </a:lnTo>
                    <a:lnTo>
                      <a:pt x="161" y="672"/>
                    </a:lnTo>
                    <a:lnTo>
                      <a:pt x="237" y="569"/>
                    </a:lnTo>
                    <a:lnTo>
                      <a:pt x="311" y="482"/>
                    </a:lnTo>
                    <a:lnTo>
                      <a:pt x="398" y="400"/>
                    </a:lnTo>
                    <a:lnTo>
                      <a:pt x="493" y="319"/>
                    </a:lnTo>
                    <a:lnTo>
                      <a:pt x="602" y="244"/>
                    </a:lnTo>
                    <a:lnTo>
                      <a:pt x="717" y="184"/>
                    </a:lnTo>
                    <a:lnTo>
                      <a:pt x="839" y="129"/>
                    </a:lnTo>
                    <a:lnTo>
                      <a:pt x="961" y="81"/>
                    </a:lnTo>
                    <a:lnTo>
                      <a:pt x="1097" y="41"/>
                    </a:lnTo>
                    <a:lnTo>
                      <a:pt x="1232" y="21"/>
                    </a:lnTo>
                    <a:lnTo>
                      <a:pt x="1367" y="0"/>
                    </a:lnTo>
                    <a:lnTo>
                      <a:pt x="1503" y="0"/>
                    </a:lnTo>
                    <a:lnTo>
                      <a:pt x="1631" y="7"/>
                    </a:lnTo>
                    <a:lnTo>
                      <a:pt x="1761" y="27"/>
                    </a:lnTo>
                    <a:lnTo>
                      <a:pt x="1882" y="54"/>
                    </a:lnTo>
                    <a:lnTo>
                      <a:pt x="1998" y="89"/>
                    </a:lnTo>
                    <a:lnTo>
                      <a:pt x="2105" y="136"/>
                    </a:lnTo>
                    <a:lnTo>
                      <a:pt x="2214" y="196"/>
                    </a:lnTo>
                    <a:lnTo>
                      <a:pt x="2309" y="258"/>
                    </a:lnTo>
                    <a:lnTo>
                      <a:pt x="2391" y="332"/>
                    </a:lnTo>
                    <a:lnTo>
                      <a:pt x="2472" y="414"/>
                    </a:lnTo>
                    <a:lnTo>
                      <a:pt x="2540" y="495"/>
                    </a:lnTo>
                    <a:lnTo>
                      <a:pt x="2594" y="590"/>
                    </a:lnTo>
                    <a:lnTo>
                      <a:pt x="2641" y="692"/>
                    </a:lnTo>
                    <a:lnTo>
                      <a:pt x="2668" y="800"/>
                    </a:lnTo>
                    <a:close/>
                  </a:path>
                </a:pathLst>
              </a:custGeom>
              <a:solidFill>
                <a:srgbClr val="FFC8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0" name="Freeform 620"/>
              <p:cNvSpPr>
                <a:spLocks/>
              </p:cNvSpPr>
              <p:nvPr/>
            </p:nvSpPr>
            <p:spPr bwMode="auto">
              <a:xfrm>
                <a:off x="1033" y="2964"/>
                <a:ext cx="242" cy="66"/>
              </a:xfrm>
              <a:custGeom>
                <a:avLst/>
                <a:gdLst/>
                <a:ahLst/>
                <a:cxnLst>
                  <a:cxn ang="0">
                    <a:pos x="2608" y="0"/>
                  </a:cxn>
                  <a:cxn ang="0">
                    <a:pos x="2398" y="108"/>
                  </a:cxn>
                  <a:cxn ang="0">
                    <a:pos x="2175" y="204"/>
                  </a:cxn>
                  <a:cxn ang="0">
                    <a:pos x="1958" y="291"/>
                  </a:cxn>
                  <a:cxn ang="0">
                    <a:pos x="1734" y="359"/>
                  </a:cxn>
                  <a:cxn ang="0">
                    <a:pos x="1517" y="427"/>
                  </a:cxn>
                  <a:cxn ang="0">
                    <a:pos x="1307" y="474"/>
                  </a:cxn>
                  <a:cxn ang="0">
                    <a:pos x="1105" y="522"/>
                  </a:cxn>
                  <a:cxn ang="0">
                    <a:pos x="908" y="556"/>
                  </a:cxn>
                  <a:cxn ang="0">
                    <a:pos x="725" y="583"/>
                  </a:cxn>
                  <a:cxn ang="0">
                    <a:pos x="563" y="610"/>
                  </a:cxn>
                  <a:cxn ang="0">
                    <a:pos x="285" y="637"/>
                  </a:cxn>
                  <a:cxn ang="0">
                    <a:pos x="101" y="643"/>
                  </a:cxn>
                  <a:cxn ang="0">
                    <a:pos x="35" y="651"/>
                  </a:cxn>
                  <a:cxn ang="0">
                    <a:pos x="21" y="651"/>
                  </a:cxn>
                  <a:cxn ang="0">
                    <a:pos x="14" y="657"/>
                  </a:cxn>
                  <a:cxn ang="0">
                    <a:pos x="7" y="671"/>
                  </a:cxn>
                  <a:cxn ang="0">
                    <a:pos x="0" y="684"/>
                  </a:cxn>
                  <a:cxn ang="0">
                    <a:pos x="7" y="698"/>
                  </a:cxn>
                  <a:cxn ang="0">
                    <a:pos x="14" y="705"/>
                  </a:cxn>
                  <a:cxn ang="0">
                    <a:pos x="21" y="711"/>
                  </a:cxn>
                  <a:cxn ang="0">
                    <a:pos x="35" y="719"/>
                  </a:cxn>
                  <a:cxn ang="0">
                    <a:pos x="109" y="711"/>
                  </a:cxn>
                  <a:cxn ang="0">
                    <a:pos x="291" y="698"/>
                  </a:cxn>
                  <a:cxn ang="0">
                    <a:pos x="569" y="671"/>
                  </a:cxn>
                  <a:cxn ang="0">
                    <a:pos x="738" y="651"/>
                  </a:cxn>
                  <a:cxn ang="0">
                    <a:pos x="922" y="624"/>
                  </a:cxn>
                  <a:cxn ang="0">
                    <a:pos x="1118" y="583"/>
                  </a:cxn>
                  <a:cxn ang="0">
                    <a:pos x="1321" y="542"/>
                  </a:cxn>
                  <a:cxn ang="0">
                    <a:pos x="1538" y="488"/>
                  </a:cxn>
                  <a:cxn ang="0">
                    <a:pos x="1755" y="427"/>
                  </a:cxn>
                  <a:cxn ang="0">
                    <a:pos x="1979" y="352"/>
                  </a:cxn>
                  <a:cxn ang="0">
                    <a:pos x="2202" y="264"/>
                  </a:cxn>
                  <a:cxn ang="0">
                    <a:pos x="2426" y="169"/>
                  </a:cxn>
                  <a:cxn ang="0">
                    <a:pos x="2643" y="60"/>
                  </a:cxn>
                  <a:cxn ang="0">
                    <a:pos x="2649" y="47"/>
                  </a:cxn>
                  <a:cxn ang="0">
                    <a:pos x="2656" y="40"/>
                  </a:cxn>
                  <a:cxn ang="0">
                    <a:pos x="2656" y="27"/>
                  </a:cxn>
                  <a:cxn ang="0">
                    <a:pos x="2656" y="13"/>
                  </a:cxn>
                  <a:cxn ang="0">
                    <a:pos x="2649" y="6"/>
                  </a:cxn>
                  <a:cxn ang="0">
                    <a:pos x="2635" y="0"/>
                  </a:cxn>
                  <a:cxn ang="0">
                    <a:pos x="2622" y="0"/>
                  </a:cxn>
                  <a:cxn ang="0">
                    <a:pos x="2608" y="0"/>
                  </a:cxn>
                </a:cxnLst>
                <a:rect l="0" t="0" r="r" b="b"/>
                <a:pathLst>
                  <a:path w="2656" h="719">
                    <a:moveTo>
                      <a:pt x="2608" y="0"/>
                    </a:moveTo>
                    <a:lnTo>
                      <a:pt x="2398" y="108"/>
                    </a:lnTo>
                    <a:lnTo>
                      <a:pt x="2175" y="204"/>
                    </a:lnTo>
                    <a:lnTo>
                      <a:pt x="1958" y="291"/>
                    </a:lnTo>
                    <a:lnTo>
                      <a:pt x="1734" y="359"/>
                    </a:lnTo>
                    <a:lnTo>
                      <a:pt x="1517" y="427"/>
                    </a:lnTo>
                    <a:lnTo>
                      <a:pt x="1307" y="474"/>
                    </a:lnTo>
                    <a:lnTo>
                      <a:pt x="1105" y="522"/>
                    </a:lnTo>
                    <a:lnTo>
                      <a:pt x="908" y="556"/>
                    </a:lnTo>
                    <a:lnTo>
                      <a:pt x="725" y="583"/>
                    </a:lnTo>
                    <a:lnTo>
                      <a:pt x="563" y="610"/>
                    </a:lnTo>
                    <a:lnTo>
                      <a:pt x="285" y="637"/>
                    </a:lnTo>
                    <a:lnTo>
                      <a:pt x="101" y="643"/>
                    </a:lnTo>
                    <a:lnTo>
                      <a:pt x="35" y="651"/>
                    </a:lnTo>
                    <a:lnTo>
                      <a:pt x="21" y="651"/>
                    </a:lnTo>
                    <a:lnTo>
                      <a:pt x="14" y="657"/>
                    </a:lnTo>
                    <a:lnTo>
                      <a:pt x="7" y="671"/>
                    </a:lnTo>
                    <a:lnTo>
                      <a:pt x="0" y="684"/>
                    </a:lnTo>
                    <a:lnTo>
                      <a:pt x="7" y="698"/>
                    </a:lnTo>
                    <a:lnTo>
                      <a:pt x="14" y="705"/>
                    </a:lnTo>
                    <a:lnTo>
                      <a:pt x="21" y="711"/>
                    </a:lnTo>
                    <a:lnTo>
                      <a:pt x="35" y="719"/>
                    </a:lnTo>
                    <a:lnTo>
                      <a:pt x="109" y="711"/>
                    </a:lnTo>
                    <a:lnTo>
                      <a:pt x="291" y="698"/>
                    </a:lnTo>
                    <a:lnTo>
                      <a:pt x="569" y="671"/>
                    </a:lnTo>
                    <a:lnTo>
                      <a:pt x="738" y="651"/>
                    </a:lnTo>
                    <a:lnTo>
                      <a:pt x="922" y="624"/>
                    </a:lnTo>
                    <a:lnTo>
                      <a:pt x="1118" y="583"/>
                    </a:lnTo>
                    <a:lnTo>
                      <a:pt x="1321" y="542"/>
                    </a:lnTo>
                    <a:lnTo>
                      <a:pt x="1538" y="488"/>
                    </a:lnTo>
                    <a:lnTo>
                      <a:pt x="1755" y="427"/>
                    </a:lnTo>
                    <a:lnTo>
                      <a:pt x="1979" y="352"/>
                    </a:lnTo>
                    <a:lnTo>
                      <a:pt x="2202" y="264"/>
                    </a:lnTo>
                    <a:lnTo>
                      <a:pt x="2426" y="169"/>
                    </a:lnTo>
                    <a:lnTo>
                      <a:pt x="2643" y="60"/>
                    </a:lnTo>
                    <a:lnTo>
                      <a:pt x="2649" y="47"/>
                    </a:lnTo>
                    <a:lnTo>
                      <a:pt x="2656" y="40"/>
                    </a:lnTo>
                    <a:lnTo>
                      <a:pt x="2656" y="27"/>
                    </a:lnTo>
                    <a:lnTo>
                      <a:pt x="2656" y="13"/>
                    </a:lnTo>
                    <a:lnTo>
                      <a:pt x="2649" y="6"/>
                    </a:lnTo>
                    <a:lnTo>
                      <a:pt x="2635" y="0"/>
                    </a:lnTo>
                    <a:lnTo>
                      <a:pt x="2622" y="0"/>
                    </a:lnTo>
                    <a:lnTo>
                      <a:pt x="2608" y="0"/>
                    </a:lnTo>
                    <a:close/>
                  </a:path>
                </a:pathLst>
              </a:custGeom>
              <a:solidFill>
                <a:srgbClr val="C29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1" name="Freeform 621"/>
              <p:cNvSpPr>
                <a:spLocks/>
              </p:cNvSpPr>
              <p:nvPr/>
            </p:nvSpPr>
            <p:spPr bwMode="auto">
              <a:xfrm>
                <a:off x="1049" y="3016"/>
                <a:ext cx="239" cy="62"/>
              </a:xfrm>
              <a:custGeom>
                <a:avLst/>
                <a:gdLst/>
                <a:ahLst/>
                <a:cxnLst>
                  <a:cxn ang="0">
                    <a:pos x="2581" y="0"/>
                  </a:cxn>
                  <a:cxn ang="0">
                    <a:pos x="2338" y="129"/>
                  </a:cxn>
                  <a:cxn ang="0">
                    <a:pos x="2094" y="231"/>
                  </a:cxn>
                  <a:cxn ang="0">
                    <a:pos x="1857" y="325"/>
                  </a:cxn>
                  <a:cxn ang="0">
                    <a:pos x="1633" y="401"/>
                  </a:cxn>
                  <a:cxn ang="0">
                    <a:pos x="1410" y="461"/>
                  </a:cxn>
                  <a:cxn ang="0">
                    <a:pos x="1200" y="509"/>
                  </a:cxn>
                  <a:cxn ang="0">
                    <a:pos x="1004" y="550"/>
                  </a:cxn>
                  <a:cxn ang="0">
                    <a:pos x="820" y="576"/>
                  </a:cxn>
                  <a:cxn ang="0">
                    <a:pos x="651" y="597"/>
                  </a:cxn>
                  <a:cxn ang="0">
                    <a:pos x="501" y="603"/>
                  </a:cxn>
                  <a:cxn ang="0">
                    <a:pos x="258" y="617"/>
                  </a:cxn>
                  <a:cxn ang="0">
                    <a:pos x="95" y="617"/>
                  </a:cxn>
                  <a:cxn ang="0">
                    <a:pos x="35" y="611"/>
                  </a:cxn>
                  <a:cxn ang="0">
                    <a:pos x="21" y="611"/>
                  </a:cxn>
                  <a:cxn ang="0">
                    <a:pos x="14" y="617"/>
                  </a:cxn>
                  <a:cxn ang="0">
                    <a:pos x="8" y="630"/>
                  </a:cxn>
                  <a:cxn ang="0">
                    <a:pos x="0" y="638"/>
                  </a:cxn>
                  <a:cxn ang="0">
                    <a:pos x="0" y="651"/>
                  </a:cxn>
                  <a:cxn ang="0">
                    <a:pos x="8" y="665"/>
                  </a:cxn>
                  <a:cxn ang="0">
                    <a:pos x="21" y="671"/>
                  </a:cxn>
                  <a:cxn ang="0">
                    <a:pos x="27" y="678"/>
                  </a:cxn>
                  <a:cxn ang="0">
                    <a:pos x="89" y="678"/>
                  </a:cxn>
                  <a:cxn ang="0">
                    <a:pos x="251" y="685"/>
                  </a:cxn>
                  <a:cxn ang="0">
                    <a:pos x="367" y="678"/>
                  </a:cxn>
                  <a:cxn ang="0">
                    <a:pos x="501" y="671"/>
                  </a:cxn>
                  <a:cxn ang="0">
                    <a:pos x="658" y="658"/>
                  </a:cxn>
                  <a:cxn ang="0">
                    <a:pos x="827" y="638"/>
                  </a:cxn>
                  <a:cxn ang="0">
                    <a:pos x="1010" y="611"/>
                  </a:cxn>
                  <a:cxn ang="0">
                    <a:pos x="1213" y="576"/>
                  </a:cxn>
                  <a:cxn ang="0">
                    <a:pos x="1423" y="523"/>
                  </a:cxn>
                  <a:cxn ang="0">
                    <a:pos x="1647" y="461"/>
                  </a:cxn>
                  <a:cxn ang="0">
                    <a:pos x="1884" y="387"/>
                  </a:cxn>
                  <a:cxn ang="0">
                    <a:pos x="2121" y="292"/>
                  </a:cxn>
                  <a:cxn ang="0">
                    <a:pos x="2365" y="190"/>
                  </a:cxn>
                  <a:cxn ang="0">
                    <a:pos x="2616" y="61"/>
                  </a:cxn>
                  <a:cxn ang="0">
                    <a:pos x="2622" y="55"/>
                  </a:cxn>
                  <a:cxn ang="0">
                    <a:pos x="2629" y="41"/>
                  </a:cxn>
                  <a:cxn ang="0">
                    <a:pos x="2629" y="27"/>
                  </a:cxn>
                  <a:cxn ang="0">
                    <a:pos x="2629" y="14"/>
                  </a:cxn>
                  <a:cxn ang="0">
                    <a:pos x="2616" y="7"/>
                  </a:cxn>
                  <a:cxn ang="0">
                    <a:pos x="2608" y="0"/>
                  </a:cxn>
                  <a:cxn ang="0">
                    <a:pos x="2595" y="0"/>
                  </a:cxn>
                  <a:cxn ang="0">
                    <a:pos x="2581" y="0"/>
                  </a:cxn>
                </a:cxnLst>
                <a:rect l="0" t="0" r="r" b="b"/>
                <a:pathLst>
                  <a:path w="2629" h="685">
                    <a:moveTo>
                      <a:pt x="2581" y="0"/>
                    </a:moveTo>
                    <a:lnTo>
                      <a:pt x="2338" y="129"/>
                    </a:lnTo>
                    <a:lnTo>
                      <a:pt x="2094" y="231"/>
                    </a:lnTo>
                    <a:lnTo>
                      <a:pt x="1857" y="325"/>
                    </a:lnTo>
                    <a:lnTo>
                      <a:pt x="1633" y="401"/>
                    </a:lnTo>
                    <a:lnTo>
                      <a:pt x="1410" y="461"/>
                    </a:lnTo>
                    <a:lnTo>
                      <a:pt x="1200" y="509"/>
                    </a:lnTo>
                    <a:lnTo>
                      <a:pt x="1004" y="550"/>
                    </a:lnTo>
                    <a:lnTo>
                      <a:pt x="820" y="576"/>
                    </a:lnTo>
                    <a:lnTo>
                      <a:pt x="651" y="597"/>
                    </a:lnTo>
                    <a:lnTo>
                      <a:pt x="501" y="603"/>
                    </a:lnTo>
                    <a:lnTo>
                      <a:pt x="258" y="617"/>
                    </a:lnTo>
                    <a:lnTo>
                      <a:pt x="95" y="617"/>
                    </a:lnTo>
                    <a:lnTo>
                      <a:pt x="35" y="611"/>
                    </a:lnTo>
                    <a:lnTo>
                      <a:pt x="21" y="611"/>
                    </a:lnTo>
                    <a:lnTo>
                      <a:pt x="14" y="617"/>
                    </a:lnTo>
                    <a:lnTo>
                      <a:pt x="8" y="630"/>
                    </a:lnTo>
                    <a:lnTo>
                      <a:pt x="0" y="638"/>
                    </a:lnTo>
                    <a:lnTo>
                      <a:pt x="0" y="651"/>
                    </a:lnTo>
                    <a:lnTo>
                      <a:pt x="8" y="665"/>
                    </a:lnTo>
                    <a:lnTo>
                      <a:pt x="21" y="671"/>
                    </a:lnTo>
                    <a:lnTo>
                      <a:pt x="27" y="678"/>
                    </a:lnTo>
                    <a:lnTo>
                      <a:pt x="89" y="678"/>
                    </a:lnTo>
                    <a:lnTo>
                      <a:pt x="251" y="685"/>
                    </a:lnTo>
                    <a:lnTo>
                      <a:pt x="367" y="678"/>
                    </a:lnTo>
                    <a:lnTo>
                      <a:pt x="501" y="671"/>
                    </a:lnTo>
                    <a:lnTo>
                      <a:pt x="658" y="658"/>
                    </a:lnTo>
                    <a:lnTo>
                      <a:pt x="827" y="638"/>
                    </a:lnTo>
                    <a:lnTo>
                      <a:pt x="1010" y="611"/>
                    </a:lnTo>
                    <a:lnTo>
                      <a:pt x="1213" y="576"/>
                    </a:lnTo>
                    <a:lnTo>
                      <a:pt x="1423" y="523"/>
                    </a:lnTo>
                    <a:lnTo>
                      <a:pt x="1647" y="461"/>
                    </a:lnTo>
                    <a:lnTo>
                      <a:pt x="1884" y="387"/>
                    </a:lnTo>
                    <a:lnTo>
                      <a:pt x="2121" y="292"/>
                    </a:lnTo>
                    <a:lnTo>
                      <a:pt x="2365" y="190"/>
                    </a:lnTo>
                    <a:lnTo>
                      <a:pt x="2616" y="61"/>
                    </a:lnTo>
                    <a:lnTo>
                      <a:pt x="2622" y="55"/>
                    </a:lnTo>
                    <a:lnTo>
                      <a:pt x="2629" y="41"/>
                    </a:lnTo>
                    <a:lnTo>
                      <a:pt x="2629" y="27"/>
                    </a:lnTo>
                    <a:lnTo>
                      <a:pt x="2629" y="14"/>
                    </a:lnTo>
                    <a:lnTo>
                      <a:pt x="2616" y="7"/>
                    </a:lnTo>
                    <a:lnTo>
                      <a:pt x="2608" y="0"/>
                    </a:lnTo>
                    <a:lnTo>
                      <a:pt x="2595" y="0"/>
                    </a:lnTo>
                    <a:lnTo>
                      <a:pt x="2581" y="0"/>
                    </a:lnTo>
                    <a:close/>
                  </a:path>
                </a:pathLst>
              </a:custGeom>
              <a:solidFill>
                <a:srgbClr val="C29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2" name="Freeform 622"/>
              <p:cNvSpPr>
                <a:spLocks/>
              </p:cNvSpPr>
              <p:nvPr/>
            </p:nvSpPr>
            <p:spPr bwMode="auto">
              <a:xfrm>
                <a:off x="1088" y="2934"/>
                <a:ext cx="57" cy="188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94" y="88"/>
                  </a:cxn>
                  <a:cxn ang="0">
                    <a:pos x="53" y="245"/>
                  </a:cxn>
                  <a:cxn ang="0">
                    <a:pos x="33" y="353"/>
                  </a:cxn>
                  <a:cxn ang="0">
                    <a:pos x="19" y="482"/>
                  </a:cxn>
                  <a:cxn ang="0">
                    <a:pos x="6" y="617"/>
                  </a:cxn>
                  <a:cxn ang="0">
                    <a:pos x="0" y="766"/>
                  </a:cxn>
                  <a:cxn ang="0">
                    <a:pos x="0" y="869"/>
                  </a:cxn>
                  <a:cxn ang="0">
                    <a:pos x="6" y="970"/>
                  </a:cxn>
                  <a:cxn ang="0">
                    <a:pos x="19" y="1065"/>
                  </a:cxn>
                  <a:cxn ang="0">
                    <a:pos x="39" y="1160"/>
                  </a:cxn>
                  <a:cxn ang="0">
                    <a:pos x="60" y="1254"/>
                  </a:cxn>
                  <a:cxn ang="0">
                    <a:pos x="80" y="1343"/>
                  </a:cxn>
                  <a:cxn ang="0">
                    <a:pos x="114" y="1425"/>
                  </a:cxn>
                  <a:cxn ang="0">
                    <a:pos x="148" y="1513"/>
                  </a:cxn>
                  <a:cxn ang="0">
                    <a:pos x="182" y="1587"/>
                  </a:cxn>
                  <a:cxn ang="0">
                    <a:pos x="223" y="1668"/>
                  </a:cxn>
                  <a:cxn ang="0">
                    <a:pos x="270" y="1743"/>
                  </a:cxn>
                  <a:cxn ang="0">
                    <a:pos x="324" y="1810"/>
                  </a:cxn>
                  <a:cxn ang="0">
                    <a:pos x="379" y="1878"/>
                  </a:cxn>
                  <a:cxn ang="0">
                    <a:pos x="439" y="1940"/>
                  </a:cxn>
                  <a:cxn ang="0">
                    <a:pos x="501" y="2001"/>
                  </a:cxn>
                  <a:cxn ang="0">
                    <a:pos x="569" y="2061"/>
                  </a:cxn>
                  <a:cxn ang="0">
                    <a:pos x="582" y="2068"/>
                  </a:cxn>
                  <a:cxn ang="0">
                    <a:pos x="596" y="2068"/>
                  </a:cxn>
                  <a:cxn ang="0">
                    <a:pos x="609" y="2061"/>
                  </a:cxn>
                  <a:cxn ang="0">
                    <a:pos x="616" y="2055"/>
                  </a:cxn>
                  <a:cxn ang="0">
                    <a:pos x="622" y="2041"/>
                  </a:cxn>
                  <a:cxn ang="0">
                    <a:pos x="622" y="2028"/>
                  </a:cxn>
                  <a:cxn ang="0">
                    <a:pos x="622" y="2021"/>
                  </a:cxn>
                  <a:cxn ang="0">
                    <a:pos x="609" y="2008"/>
                  </a:cxn>
                  <a:cxn ang="0">
                    <a:pos x="548" y="1954"/>
                  </a:cxn>
                  <a:cxn ang="0">
                    <a:pos x="487" y="1892"/>
                  </a:cxn>
                  <a:cxn ang="0">
                    <a:pos x="426" y="1831"/>
                  </a:cxn>
                  <a:cxn ang="0">
                    <a:pos x="371" y="1770"/>
                  </a:cxn>
                  <a:cxn ang="0">
                    <a:pos x="324" y="1703"/>
                  </a:cxn>
                  <a:cxn ang="0">
                    <a:pos x="277" y="1635"/>
                  </a:cxn>
                  <a:cxn ang="0">
                    <a:pos x="237" y="1560"/>
                  </a:cxn>
                  <a:cxn ang="0">
                    <a:pos x="202" y="1485"/>
                  </a:cxn>
                  <a:cxn ang="0">
                    <a:pos x="169" y="1404"/>
                  </a:cxn>
                  <a:cxn ang="0">
                    <a:pos x="142" y="1322"/>
                  </a:cxn>
                  <a:cxn ang="0">
                    <a:pos x="121" y="1235"/>
                  </a:cxn>
                  <a:cxn ang="0">
                    <a:pos x="101" y="1147"/>
                  </a:cxn>
                  <a:cxn ang="0">
                    <a:pos x="87" y="1058"/>
                  </a:cxn>
                  <a:cxn ang="0">
                    <a:pos x="74" y="963"/>
                  </a:cxn>
                  <a:cxn ang="0">
                    <a:pos x="66" y="869"/>
                  </a:cxn>
                  <a:cxn ang="0">
                    <a:pos x="66" y="774"/>
                  </a:cxn>
                  <a:cxn ang="0">
                    <a:pos x="74" y="624"/>
                  </a:cxn>
                  <a:cxn ang="0">
                    <a:pos x="80" y="488"/>
                  </a:cxn>
                  <a:cxn ang="0">
                    <a:pos x="101" y="366"/>
                  </a:cxn>
                  <a:cxn ang="0">
                    <a:pos x="121" y="259"/>
                  </a:cxn>
                  <a:cxn ang="0">
                    <a:pos x="155" y="102"/>
                  </a:cxn>
                  <a:cxn ang="0">
                    <a:pos x="175" y="41"/>
                  </a:cxn>
                  <a:cxn ang="0">
                    <a:pos x="175" y="34"/>
                  </a:cxn>
                  <a:cxn ang="0">
                    <a:pos x="175" y="20"/>
                  </a:cxn>
                  <a:cxn ang="0">
                    <a:pos x="169" y="8"/>
                  </a:cxn>
                  <a:cxn ang="0">
                    <a:pos x="155" y="0"/>
                  </a:cxn>
                  <a:cxn ang="0">
                    <a:pos x="142" y="0"/>
                  </a:cxn>
                  <a:cxn ang="0">
                    <a:pos x="128" y="8"/>
                  </a:cxn>
                  <a:cxn ang="0">
                    <a:pos x="121" y="14"/>
                  </a:cxn>
                  <a:cxn ang="0">
                    <a:pos x="114" y="20"/>
                  </a:cxn>
                </a:cxnLst>
                <a:rect l="0" t="0" r="r" b="b"/>
                <a:pathLst>
                  <a:path w="622" h="2068">
                    <a:moveTo>
                      <a:pt x="114" y="20"/>
                    </a:moveTo>
                    <a:lnTo>
                      <a:pt x="94" y="88"/>
                    </a:lnTo>
                    <a:lnTo>
                      <a:pt x="53" y="245"/>
                    </a:lnTo>
                    <a:lnTo>
                      <a:pt x="33" y="353"/>
                    </a:lnTo>
                    <a:lnTo>
                      <a:pt x="19" y="482"/>
                    </a:lnTo>
                    <a:lnTo>
                      <a:pt x="6" y="617"/>
                    </a:lnTo>
                    <a:lnTo>
                      <a:pt x="0" y="766"/>
                    </a:lnTo>
                    <a:lnTo>
                      <a:pt x="0" y="869"/>
                    </a:lnTo>
                    <a:lnTo>
                      <a:pt x="6" y="970"/>
                    </a:lnTo>
                    <a:lnTo>
                      <a:pt x="19" y="1065"/>
                    </a:lnTo>
                    <a:lnTo>
                      <a:pt x="39" y="1160"/>
                    </a:lnTo>
                    <a:lnTo>
                      <a:pt x="60" y="1254"/>
                    </a:lnTo>
                    <a:lnTo>
                      <a:pt x="80" y="1343"/>
                    </a:lnTo>
                    <a:lnTo>
                      <a:pt x="114" y="1425"/>
                    </a:lnTo>
                    <a:lnTo>
                      <a:pt x="148" y="1513"/>
                    </a:lnTo>
                    <a:lnTo>
                      <a:pt x="182" y="1587"/>
                    </a:lnTo>
                    <a:lnTo>
                      <a:pt x="223" y="1668"/>
                    </a:lnTo>
                    <a:lnTo>
                      <a:pt x="270" y="1743"/>
                    </a:lnTo>
                    <a:lnTo>
                      <a:pt x="324" y="1810"/>
                    </a:lnTo>
                    <a:lnTo>
                      <a:pt x="379" y="1878"/>
                    </a:lnTo>
                    <a:lnTo>
                      <a:pt x="439" y="1940"/>
                    </a:lnTo>
                    <a:lnTo>
                      <a:pt x="501" y="2001"/>
                    </a:lnTo>
                    <a:lnTo>
                      <a:pt x="569" y="2061"/>
                    </a:lnTo>
                    <a:lnTo>
                      <a:pt x="582" y="2068"/>
                    </a:lnTo>
                    <a:lnTo>
                      <a:pt x="596" y="2068"/>
                    </a:lnTo>
                    <a:lnTo>
                      <a:pt x="609" y="2061"/>
                    </a:lnTo>
                    <a:lnTo>
                      <a:pt x="616" y="2055"/>
                    </a:lnTo>
                    <a:lnTo>
                      <a:pt x="622" y="2041"/>
                    </a:lnTo>
                    <a:lnTo>
                      <a:pt x="622" y="2028"/>
                    </a:lnTo>
                    <a:lnTo>
                      <a:pt x="622" y="2021"/>
                    </a:lnTo>
                    <a:lnTo>
                      <a:pt x="609" y="2008"/>
                    </a:lnTo>
                    <a:lnTo>
                      <a:pt x="548" y="1954"/>
                    </a:lnTo>
                    <a:lnTo>
                      <a:pt x="487" y="1892"/>
                    </a:lnTo>
                    <a:lnTo>
                      <a:pt x="426" y="1831"/>
                    </a:lnTo>
                    <a:lnTo>
                      <a:pt x="371" y="1770"/>
                    </a:lnTo>
                    <a:lnTo>
                      <a:pt x="324" y="1703"/>
                    </a:lnTo>
                    <a:lnTo>
                      <a:pt x="277" y="1635"/>
                    </a:lnTo>
                    <a:lnTo>
                      <a:pt x="237" y="1560"/>
                    </a:lnTo>
                    <a:lnTo>
                      <a:pt x="202" y="1485"/>
                    </a:lnTo>
                    <a:lnTo>
                      <a:pt x="169" y="1404"/>
                    </a:lnTo>
                    <a:lnTo>
                      <a:pt x="142" y="1322"/>
                    </a:lnTo>
                    <a:lnTo>
                      <a:pt x="121" y="1235"/>
                    </a:lnTo>
                    <a:lnTo>
                      <a:pt x="101" y="1147"/>
                    </a:lnTo>
                    <a:lnTo>
                      <a:pt x="87" y="1058"/>
                    </a:lnTo>
                    <a:lnTo>
                      <a:pt x="74" y="963"/>
                    </a:lnTo>
                    <a:lnTo>
                      <a:pt x="66" y="869"/>
                    </a:lnTo>
                    <a:lnTo>
                      <a:pt x="66" y="774"/>
                    </a:lnTo>
                    <a:lnTo>
                      <a:pt x="74" y="624"/>
                    </a:lnTo>
                    <a:lnTo>
                      <a:pt x="80" y="488"/>
                    </a:lnTo>
                    <a:lnTo>
                      <a:pt x="101" y="366"/>
                    </a:lnTo>
                    <a:lnTo>
                      <a:pt x="121" y="259"/>
                    </a:lnTo>
                    <a:lnTo>
                      <a:pt x="155" y="102"/>
                    </a:lnTo>
                    <a:lnTo>
                      <a:pt x="175" y="41"/>
                    </a:lnTo>
                    <a:lnTo>
                      <a:pt x="175" y="34"/>
                    </a:lnTo>
                    <a:lnTo>
                      <a:pt x="175" y="20"/>
                    </a:lnTo>
                    <a:lnTo>
                      <a:pt x="169" y="8"/>
                    </a:lnTo>
                    <a:lnTo>
                      <a:pt x="155" y="0"/>
                    </a:lnTo>
                    <a:lnTo>
                      <a:pt x="142" y="0"/>
                    </a:lnTo>
                    <a:lnTo>
                      <a:pt x="128" y="8"/>
                    </a:lnTo>
                    <a:lnTo>
                      <a:pt x="121" y="14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C29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3" name="Freeform 623"/>
              <p:cNvSpPr>
                <a:spLocks/>
              </p:cNvSpPr>
              <p:nvPr/>
            </p:nvSpPr>
            <p:spPr bwMode="auto">
              <a:xfrm>
                <a:off x="1151" y="2914"/>
                <a:ext cx="78" cy="192"/>
              </a:xfrm>
              <a:custGeom>
                <a:avLst/>
                <a:gdLst/>
                <a:ahLst/>
                <a:cxnLst>
                  <a:cxn ang="0">
                    <a:pos x="7" y="14"/>
                  </a:cxn>
                  <a:cxn ang="0">
                    <a:pos x="0" y="27"/>
                  </a:cxn>
                  <a:cxn ang="0">
                    <a:pos x="0" y="41"/>
                  </a:cxn>
                  <a:cxn ang="0">
                    <a:pos x="7" y="54"/>
                  </a:cxn>
                  <a:cxn ang="0">
                    <a:pos x="13" y="62"/>
                  </a:cxn>
                  <a:cxn ang="0">
                    <a:pos x="61" y="95"/>
                  </a:cxn>
                  <a:cxn ang="0">
                    <a:pos x="170" y="198"/>
                  </a:cxn>
                  <a:cxn ang="0">
                    <a:pos x="244" y="272"/>
                  </a:cxn>
                  <a:cxn ang="0">
                    <a:pos x="325" y="360"/>
                  </a:cxn>
                  <a:cxn ang="0">
                    <a:pos x="407" y="468"/>
                  </a:cxn>
                  <a:cxn ang="0">
                    <a:pos x="488" y="583"/>
                  </a:cxn>
                  <a:cxn ang="0">
                    <a:pos x="562" y="713"/>
                  </a:cxn>
                  <a:cxn ang="0">
                    <a:pos x="637" y="855"/>
                  </a:cxn>
                  <a:cxn ang="0">
                    <a:pos x="664" y="936"/>
                  </a:cxn>
                  <a:cxn ang="0">
                    <a:pos x="698" y="1018"/>
                  </a:cxn>
                  <a:cxn ang="0">
                    <a:pos x="725" y="1099"/>
                  </a:cxn>
                  <a:cxn ang="0">
                    <a:pos x="745" y="1193"/>
                  </a:cxn>
                  <a:cxn ang="0">
                    <a:pos x="766" y="1289"/>
                  </a:cxn>
                  <a:cxn ang="0">
                    <a:pos x="780" y="1384"/>
                  </a:cxn>
                  <a:cxn ang="0">
                    <a:pos x="786" y="1492"/>
                  </a:cxn>
                  <a:cxn ang="0">
                    <a:pos x="792" y="1594"/>
                  </a:cxn>
                  <a:cxn ang="0">
                    <a:pos x="792" y="1709"/>
                  </a:cxn>
                  <a:cxn ang="0">
                    <a:pos x="780" y="1817"/>
                  </a:cxn>
                  <a:cxn ang="0">
                    <a:pos x="766" y="1940"/>
                  </a:cxn>
                  <a:cxn ang="0">
                    <a:pos x="739" y="2062"/>
                  </a:cxn>
                  <a:cxn ang="0">
                    <a:pos x="739" y="2075"/>
                  </a:cxn>
                  <a:cxn ang="0">
                    <a:pos x="745" y="2082"/>
                  </a:cxn>
                  <a:cxn ang="0">
                    <a:pos x="753" y="2095"/>
                  </a:cxn>
                  <a:cxn ang="0">
                    <a:pos x="766" y="2103"/>
                  </a:cxn>
                  <a:cxn ang="0">
                    <a:pos x="780" y="2103"/>
                  </a:cxn>
                  <a:cxn ang="0">
                    <a:pos x="786" y="2095"/>
                  </a:cxn>
                  <a:cxn ang="0">
                    <a:pos x="799" y="2089"/>
                  </a:cxn>
                  <a:cxn ang="0">
                    <a:pos x="806" y="2075"/>
                  </a:cxn>
                  <a:cxn ang="0">
                    <a:pos x="827" y="1947"/>
                  </a:cxn>
                  <a:cxn ang="0">
                    <a:pos x="846" y="1825"/>
                  </a:cxn>
                  <a:cxn ang="0">
                    <a:pos x="854" y="1709"/>
                  </a:cxn>
                  <a:cxn ang="0">
                    <a:pos x="860" y="1594"/>
                  </a:cxn>
                  <a:cxn ang="0">
                    <a:pos x="854" y="1485"/>
                  </a:cxn>
                  <a:cxn ang="0">
                    <a:pos x="846" y="1377"/>
                  </a:cxn>
                  <a:cxn ang="0">
                    <a:pos x="833" y="1275"/>
                  </a:cxn>
                  <a:cxn ang="0">
                    <a:pos x="813" y="1174"/>
                  </a:cxn>
                  <a:cxn ang="0">
                    <a:pos x="786" y="1086"/>
                  </a:cxn>
                  <a:cxn ang="0">
                    <a:pos x="759" y="991"/>
                  </a:cxn>
                  <a:cxn ang="0">
                    <a:pos x="725" y="909"/>
                  </a:cxn>
                  <a:cxn ang="0">
                    <a:pos x="691" y="828"/>
                  </a:cxn>
                  <a:cxn ang="0">
                    <a:pos x="623" y="678"/>
                  </a:cxn>
                  <a:cxn ang="0">
                    <a:pos x="542" y="550"/>
                  </a:cxn>
                  <a:cxn ang="0">
                    <a:pos x="461" y="427"/>
                  </a:cxn>
                  <a:cxn ang="0">
                    <a:pos x="372" y="319"/>
                  </a:cxn>
                  <a:cxn ang="0">
                    <a:pos x="291" y="225"/>
                  </a:cxn>
                  <a:cxn ang="0">
                    <a:pos x="217" y="150"/>
                  </a:cxn>
                  <a:cxn ang="0">
                    <a:pos x="102" y="48"/>
                  </a:cxn>
                  <a:cxn ang="0">
                    <a:pos x="54" y="7"/>
                  </a:cxn>
                  <a:cxn ang="0">
                    <a:pos x="40" y="7"/>
                  </a:cxn>
                  <a:cxn ang="0">
                    <a:pos x="27" y="0"/>
                  </a:cxn>
                  <a:cxn ang="0">
                    <a:pos x="21" y="7"/>
                  </a:cxn>
                  <a:cxn ang="0">
                    <a:pos x="7" y="14"/>
                  </a:cxn>
                </a:cxnLst>
                <a:rect l="0" t="0" r="r" b="b"/>
                <a:pathLst>
                  <a:path w="860" h="2103">
                    <a:moveTo>
                      <a:pt x="7" y="14"/>
                    </a:moveTo>
                    <a:lnTo>
                      <a:pt x="0" y="27"/>
                    </a:lnTo>
                    <a:lnTo>
                      <a:pt x="0" y="41"/>
                    </a:lnTo>
                    <a:lnTo>
                      <a:pt x="7" y="54"/>
                    </a:lnTo>
                    <a:lnTo>
                      <a:pt x="13" y="62"/>
                    </a:lnTo>
                    <a:lnTo>
                      <a:pt x="61" y="95"/>
                    </a:lnTo>
                    <a:lnTo>
                      <a:pt x="170" y="198"/>
                    </a:lnTo>
                    <a:lnTo>
                      <a:pt x="244" y="272"/>
                    </a:lnTo>
                    <a:lnTo>
                      <a:pt x="325" y="360"/>
                    </a:lnTo>
                    <a:lnTo>
                      <a:pt x="407" y="468"/>
                    </a:lnTo>
                    <a:lnTo>
                      <a:pt x="488" y="583"/>
                    </a:lnTo>
                    <a:lnTo>
                      <a:pt x="562" y="713"/>
                    </a:lnTo>
                    <a:lnTo>
                      <a:pt x="637" y="855"/>
                    </a:lnTo>
                    <a:lnTo>
                      <a:pt x="664" y="936"/>
                    </a:lnTo>
                    <a:lnTo>
                      <a:pt x="698" y="1018"/>
                    </a:lnTo>
                    <a:lnTo>
                      <a:pt x="725" y="1099"/>
                    </a:lnTo>
                    <a:lnTo>
                      <a:pt x="745" y="1193"/>
                    </a:lnTo>
                    <a:lnTo>
                      <a:pt x="766" y="1289"/>
                    </a:lnTo>
                    <a:lnTo>
                      <a:pt x="780" y="1384"/>
                    </a:lnTo>
                    <a:lnTo>
                      <a:pt x="786" y="1492"/>
                    </a:lnTo>
                    <a:lnTo>
                      <a:pt x="792" y="1594"/>
                    </a:lnTo>
                    <a:lnTo>
                      <a:pt x="792" y="1709"/>
                    </a:lnTo>
                    <a:lnTo>
                      <a:pt x="780" y="1817"/>
                    </a:lnTo>
                    <a:lnTo>
                      <a:pt x="766" y="1940"/>
                    </a:lnTo>
                    <a:lnTo>
                      <a:pt x="739" y="2062"/>
                    </a:lnTo>
                    <a:lnTo>
                      <a:pt x="739" y="2075"/>
                    </a:lnTo>
                    <a:lnTo>
                      <a:pt x="745" y="2082"/>
                    </a:lnTo>
                    <a:lnTo>
                      <a:pt x="753" y="2095"/>
                    </a:lnTo>
                    <a:lnTo>
                      <a:pt x="766" y="2103"/>
                    </a:lnTo>
                    <a:lnTo>
                      <a:pt x="780" y="2103"/>
                    </a:lnTo>
                    <a:lnTo>
                      <a:pt x="786" y="2095"/>
                    </a:lnTo>
                    <a:lnTo>
                      <a:pt x="799" y="2089"/>
                    </a:lnTo>
                    <a:lnTo>
                      <a:pt x="806" y="2075"/>
                    </a:lnTo>
                    <a:lnTo>
                      <a:pt x="827" y="1947"/>
                    </a:lnTo>
                    <a:lnTo>
                      <a:pt x="846" y="1825"/>
                    </a:lnTo>
                    <a:lnTo>
                      <a:pt x="854" y="1709"/>
                    </a:lnTo>
                    <a:lnTo>
                      <a:pt x="860" y="1594"/>
                    </a:lnTo>
                    <a:lnTo>
                      <a:pt x="854" y="1485"/>
                    </a:lnTo>
                    <a:lnTo>
                      <a:pt x="846" y="1377"/>
                    </a:lnTo>
                    <a:lnTo>
                      <a:pt x="833" y="1275"/>
                    </a:lnTo>
                    <a:lnTo>
                      <a:pt x="813" y="1174"/>
                    </a:lnTo>
                    <a:lnTo>
                      <a:pt x="786" y="1086"/>
                    </a:lnTo>
                    <a:lnTo>
                      <a:pt x="759" y="991"/>
                    </a:lnTo>
                    <a:lnTo>
                      <a:pt x="725" y="909"/>
                    </a:lnTo>
                    <a:lnTo>
                      <a:pt x="691" y="828"/>
                    </a:lnTo>
                    <a:lnTo>
                      <a:pt x="623" y="678"/>
                    </a:lnTo>
                    <a:lnTo>
                      <a:pt x="542" y="550"/>
                    </a:lnTo>
                    <a:lnTo>
                      <a:pt x="461" y="427"/>
                    </a:lnTo>
                    <a:lnTo>
                      <a:pt x="372" y="319"/>
                    </a:lnTo>
                    <a:lnTo>
                      <a:pt x="291" y="225"/>
                    </a:lnTo>
                    <a:lnTo>
                      <a:pt x="217" y="150"/>
                    </a:lnTo>
                    <a:lnTo>
                      <a:pt x="102" y="48"/>
                    </a:lnTo>
                    <a:lnTo>
                      <a:pt x="54" y="7"/>
                    </a:lnTo>
                    <a:lnTo>
                      <a:pt x="40" y="7"/>
                    </a:lnTo>
                    <a:lnTo>
                      <a:pt x="27" y="0"/>
                    </a:lnTo>
                    <a:lnTo>
                      <a:pt x="21" y="7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C296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4" name="Freeform 624"/>
              <p:cNvSpPr>
                <a:spLocks/>
              </p:cNvSpPr>
              <p:nvPr/>
            </p:nvSpPr>
            <p:spPr bwMode="auto">
              <a:xfrm>
                <a:off x="1032" y="2964"/>
                <a:ext cx="241" cy="65"/>
              </a:xfrm>
              <a:custGeom>
                <a:avLst/>
                <a:gdLst/>
                <a:ahLst/>
                <a:cxnLst>
                  <a:cxn ang="0">
                    <a:pos x="2608" y="0"/>
                  </a:cxn>
                  <a:cxn ang="0">
                    <a:pos x="2391" y="109"/>
                  </a:cxn>
                  <a:cxn ang="0">
                    <a:pos x="2174" y="212"/>
                  </a:cxn>
                  <a:cxn ang="0">
                    <a:pos x="1958" y="292"/>
                  </a:cxn>
                  <a:cxn ang="0">
                    <a:pos x="1734" y="367"/>
                  </a:cxn>
                  <a:cxn ang="0">
                    <a:pos x="1517" y="428"/>
                  </a:cxn>
                  <a:cxn ang="0">
                    <a:pos x="1307" y="482"/>
                  </a:cxn>
                  <a:cxn ang="0">
                    <a:pos x="1098" y="523"/>
                  </a:cxn>
                  <a:cxn ang="0">
                    <a:pos x="908" y="557"/>
                  </a:cxn>
                  <a:cxn ang="0">
                    <a:pos x="725" y="591"/>
                  </a:cxn>
                  <a:cxn ang="0">
                    <a:pos x="562" y="611"/>
                  </a:cxn>
                  <a:cxn ang="0">
                    <a:pos x="284" y="638"/>
                  </a:cxn>
                  <a:cxn ang="0">
                    <a:pos x="102" y="651"/>
                  </a:cxn>
                  <a:cxn ang="0">
                    <a:pos x="34" y="651"/>
                  </a:cxn>
                  <a:cxn ang="0">
                    <a:pos x="20" y="659"/>
                  </a:cxn>
                  <a:cxn ang="0">
                    <a:pos x="14" y="665"/>
                  </a:cxn>
                  <a:cxn ang="0">
                    <a:pos x="7" y="672"/>
                  </a:cxn>
                  <a:cxn ang="0">
                    <a:pos x="0" y="686"/>
                  </a:cxn>
                  <a:cxn ang="0">
                    <a:pos x="7" y="700"/>
                  </a:cxn>
                  <a:cxn ang="0">
                    <a:pos x="14" y="713"/>
                  </a:cxn>
                  <a:cxn ang="0">
                    <a:pos x="20" y="719"/>
                  </a:cxn>
                  <a:cxn ang="0">
                    <a:pos x="34" y="719"/>
                  </a:cxn>
                  <a:cxn ang="0">
                    <a:pos x="102" y="713"/>
                  </a:cxn>
                  <a:cxn ang="0">
                    <a:pos x="292" y="706"/>
                  </a:cxn>
                  <a:cxn ang="0">
                    <a:pos x="569" y="679"/>
                  </a:cxn>
                  <a:cxn ang="0">
                    <a:pos x="731" y="651"/>
                  </a:cxn>
                  <a:cxn ang="0">
                    <a:pos x="915" y="624"/>
                  </a:cxn>
                  <a:cxn ang="0">
                    <a:pos x="1111" y="591"/>
                  </a:cxn>
                  <a:cxn ang="0">
                    <a:pos x="1321" y="544"/>
                  </a:cxn>
                  <a:cxn ang="0">
                    <a:pos x="1537" y="489"/>
                  </a:cxn>
                  <a:cxn ang="0">
                    <a:pos x="1754" y="428"/>
                  </a:cxn>
                  <a:cxn ang="0">
                    <a:pos x="1978" y="354"/>
                  </a:cxn>
                  <a:cxn ang="0">
                    <a:pos x="2201" y="272"/>
                  </a:cxn>
                  <a:cxn ang="0">
                    <a:pos x="2425" y="171"/>
                  </a:cxn>
                  <a:cxn ang="0">
                    <a:pos x="2642" y="62"/>
                  </a:cxn>
                  <a:cxn ang="0">
                    <a:pos x="2649" y="55"/>
                  </a:cxn>
                  <a:cxn ang="0">
                    <a:pos x="2655" y="41"/>
                  </a:cxn>
                  <a:cxn ang="0">
                    <a:pos x="2655" y="28"/>
                  </a:cxn>
                  <a:cxn ang="0">
                    <a:pos x="2655" y="14"/>
                  </a:cxn>
                  <a:cxn ang="0">
                    <a:pos x="2642" y="8"/>
                  </a:cxn>
                  <a:cxn ang="0">
                    <a:pos x="2636" y="0"/>
                  </a:cxn>
                  <a:cxn ang="0">
                    <a:pos x="2622" y="0"/>
                  </a:cxn>
                  <a:cxn ang="0">
                    <a:pos x="2608" y="0"/>
                  </a:cxn>
                </a:cxnLst>
                <a:rect l="0" t="0" r="r" b="b"/>
                <a:pathLst>
                  <a:path w="2655" h="719">
                    <a:moveTo>
                      <a:pt x="2608" y="0"/>
                    </a:moveTo>
                    <a:lnTo>
                      <a:pt x="2391" y="109"/>
                    </a:lnTo>
                    <a:lnTo>
                      <a:pt x="2174" y="212"/>
                    </a:lnTo>
                    <a:lnTo>
                      <a:pt x="1958" y="292"/>
                    </a:lnTo>
                    <a:lnTo>
                      <a:pt x="1734" y="367"/>
                    </a:lnTo>
                    <a:lnTo>
                      <a:pt x="1517" y="428"/>
                    </a:lnTo>
                    <a:lnTo>
                      <a:pt x="1307" y="482"/>
                    </a:lnTo>
                    <a:lnTo>
                      <a:pt x="1098" y="523"/>
                    </a:lnTo>
                    <a:lnTo>
                      <a:pt x="908" y="557"/>
                    </a:lnTo>
                    <a:lnTo>
                      <a:pt x="725" y="591"/>
                    </a:lnTo>
                    <a:lnTo>
                      <a:pt x="562" y="611"/>
                    </a:lnTo>
                    <a:lnTo>
                      <a:pt x="284" y="638"/>
                    </a:lnTo>
                    <a:lnTo>
                      <a:pt x="102" y="651"/>
                    </a:lnTo>
                    <a:lnTo>
                      <a:pt x="34" y="651"/>
                    </a:lnTo>
                    <a:lnTo>
                      <a:pt x="20" y="659"/>
                    </a:lnTo>
                    <a:lnTo>
                      <a:pt x="14" y="665"/>
                    </a:lnTo>
                    <a:lnTo>
                      <a:pt x="7" y="672"/>
                    </a:lnTo>
                    <a:lnTo>
                      <a:pt x="0" y="686"/>
                    </a:lnTo>
                    <a:lnTo>
                      <a:pt x="7" y="700"/>
                    </a:lnTo>
                    <a:lnTo>
                      <a:pt x="14" y="713"/>
                    </a:lnTo>
                    <a:lnTo>
                      <a:pt x="20" y="719"/>
                    </a:lnTo>
                    <a:lnTo>
                      <a:pt x="34" y="719"/>
                    </a:lnTo>
                    <a:lnTo>
                      <a:pt x="102" y="713"/>
                    </a:lnTo>
                    <a:lnTo>
                      <a:pt x="292" y="706"/>
                    </a:lnTo>
                    <a:lnTo>
                      <a:pt x="569" y="679"/>
                    </a:lnTo>
                    <a:lnTo>
                      <a:pt x="731" y="651"/>
                    </a:lnTo>
                    <a:lnTo>
                      <a:pt x="915" y="624"/>
                    </a:lnTo>
                    <a:lnTo>
                      <a:pt x="1111" y="591"/>
                    </a:lnTo>
                    <a:lnTo>
                      <a:pt x="1321" y="544"/>
                    </a:lnTo>
                    <a:lnTo>
                      <a:pt x="1537" y="489"/>
                    </a:lnTo>
                    <a:lnTo>
                      <a:pt x="1754" y="428"/>
                    </a:lnTo>
                    <a:lnTo>
                      <a:pt x="1978" y="354"/>
                    </a:lnTo>
                    <a:lnTo>
                      <a:pt x="2201" y="272"/>
                    </a:lnTo>
                    <a:lnTo>
                      <a:pt x="2425" y="171"/>
                    </a:lnTo>
                    <a:lnTo>
                      <a:pt x="2642" y="62"/>
                    </a:lnTo>
                    <a:lnTo>
                      <a:pt x="2649" y="55"/>
                    </a:lnTo>
                    <a:lnTo>
                      <a:pt x="2655" y="41"/>
                    </a:lnTo>
                    <a:lnTo>
                      <a:pt x="2655" y="28"/>
                    </a:lnTo>
                    <a:lnTo>
                      <a:pt x="2655" y="14"/>
                    </a:lnTo>
                    <a:lnTo>
                      <a:pt x="2642" y="8"/>
                    </a:lnTo>
                    <a:lnTo>
                      <a:pt x="2636" y="0"/>
                    </a:lnTo>
                    <a:lnTo>
                      <a:pt x="2622" y="0"/>
                    </a:lnTo>
                    <a:lnTo>
                      <a:pt x="2608" y="0"/>
                    </a:lnTo>
                    <a:close/>
                  </a:path>
                </a:pathLst>
              </a:custGeom>
              <a:solidFill>
                <a:srgbClr val="FFC2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5" name="Freeform 625"/>
              <p:cNvSpPr>
                <a:spLocks/>
              </p:cNvSpPr>
              <p:nvPr/>
            </p:nvSpPr>
            <p:spPr bwMode="auto">
              <a:xfrm>
                <a:off x="1047" y="3015"/>
                <a:ext cx="239" cy="63"/>
              </a:xfrm>
              <a:custGeom>
                <a:avLst/>
                <a:gdLst/>
                <a:ahLst/>
                <a:cxnLst>
                  <a:cxn ang="0">
                    <a:pos x="2581" y="7"/>
                  </a:cxn>
                  <a:cxn ang="0">
                    <a:pos x="2337" y="130"/>
                  </a:cxn>
                  <a:cxn ang="0">
                    <a:pos x="2094" y="238"/>
                  </a:cxn>
                  <a:cxn ang="0">
                    <a:pos x="1857" y="326"/>
                  </a:cxn>
                  <a:cxn ang="0">
                    <a:pos x="1633" y="400"/>
                  </a:cxn>
                  <a:cxn ang="0">
                    <a:pos x="1409" y="462"/>
                  </a:cxn>
                  <a:cxn ang="0">
                    <a:pos x="1199" y="509"/>
                  </a:cxn>
                  <a:cxn ang="0">
                    <a:pos x="1003" y="550"/>
                  </a:cxn>
                  <a:cxn ang="0">
                    <a:pos x="820" y="577"/>
                  </a:cxn>
                  <a:cxn ang="0">
                    <a:pos x="651" y="597"/>
                  </a:cxn>
                  <a:cxn ang="0">
                    <a:pos x="502" y="610"/>
                  </a:cxn>
                  <a:cxn ang="0">
                    <a:pos x="251" y="618"/>
                  </a:cxn>
                  <a:cxn ang="0">
                    <a:pos x="95" y="618"/>
                  </a:cxn>
                  <a:cxn ang="0">
                    <a:pos x="34" y="610"/>
                  </a:cxn>
                  <a:cxn ang="0">
                    <a:pos x="20" y="610"/>
                  </a:cxn>
                  <a:cxn ang="0">
                    <a:pos x="14" y="618"/>
                  </a:cxn>
                  <a:cxn ang="0">
                    <a:pos x="0" y="631"/>
                  </a:cxn>
                  <a:cxn ang="0">
                    <a:pos x="0" y="645"/>
                  </a:cxn>
                  <a:cxn ang="0">
                    <a:pos x="0" y="658"/>
                  </a:cxn>
                  <a:cxn ang="0">
                    <a:pos x="7" y="665"/>
                  </a:cxn>
                  <a:cxn ang="0">
                    <a:pos x="14" y="672"/>
                  </a:cxn>
                  <a:cxn ang="0">
                    <a:pos x="28" y="678"/>
                  </a:cxn>
                  <a:cxn ang="0">
                    <a:pos x="88" y="678"/>
                  </a:cxn>
                  <a:cxn ang="0">
                    <a:pos x="251" y="685"/>
                  </a:cxn>
                  <a:cxn ang="0">
                    <a:pos x="366" y="678"/>
                  </a:cxn>
                  <a:cxn ang="0">
                    <a:pos x="502" y="672"/>
                  </a:cxn>
                  <a:cxn ang="0">
                    <a:pos x="657" y="665"/>
                  </a:cxn>
                  <a:cxn ang="0">
                    <a:pos x="826" y="645"/>
                  </a:cxn>
                  <a:cxn ang="0">
                    <a:pos x="1010" y="610"/>
                  </a:cxn>
                  <a:cxn ang="0">
                    <a:pos x="1213" y="577"/>
                  </a:cxn>
                  <a:cxn ang="0">
                    <a:pos x="1422" y="530"/>
                  </a:cxn>
                  <a:cxn ang="0">
                    <a:pos x="1647" y="462"/>
                  </a:cxn>
                  <a:cxn ang="0">
                    <a:pos x="1877" y="387"/>
                  </a:cxn>
                  <a:cxn ang="0">
                    <a:pos x="2121" y="299"/>
                  </a:cxn>
                  <a:cxn ang="0">
                    <a:pos x="2364" y="190"/>
                  </a:cxn>
                  <a:cxn ang="0">
                    <a:pos x="2615" y="62"/>
                  </a:cxn>
                  <a:cxn ang="0">
                    <a:pos x="2622" y="54"/>
                  </a:cxn>
                  <a:cxn ang="0">
                    <a:pos x="2628" y="41"/>
                  </a:cxn>
                  <a:cxn ang="0">
                    <a:pos x="2628" y="27"/>
                  </a:cxn>
                  <a:cxn ang="0">
                    <a:pos x="2622" y="21"/>
                  </a:cxn>
                  <a:cxn ang="0">
                    <a:pos x="2615" y="7"/>
                  </a:cxn>
                  <a:cxn ang="0">
                    <a:pos x="2609" y="0"/>
                  </a:cxn>
                  <a:cxn ang="0">
                    <a:pos x="2595" y="0"/>
                  </a:cxn>
                  <a:cxn ang="0">
                    <a:pos x="2581" y="7"/>
                  </a:cxn>
                </a:cxnLst>
                <a:rect l="0" t="0" r="r" b="b"/>
                <a:pathLst>
                  <a:path w="2628" h="685">
                    <a:moveTo>
                      <a:pt x="2581" y="7"/>
                    </a:moveTo>
                    <a:lnTo>
                      <a:pt x="2337" y="130"/>
                    </a:lnTo>
                    <a:lnTo>
                      <a:pt x="2094" y="238"/>
                    </a:lnTo>
                    <a:lnTo>
                      <a:pt x="1857" y="326"/>
                    </a:lnTo>
                    <a:lnTo>
                      <a:pt x="1633" y="400"/>
                    </a:lnTo>
                    <a:lnTo>
                      <a:pt x="1409" y="462"/>
                    </a:lnTo>
                    <a:lnTo>
                      <a:pt x="1199" y="509"/>
                    </a:lnTo>
                    <a:lnTo>
                      <a:pt x="1003" y="550"/>
                    </a:lnTo>
                    <a:lnTo>
                      <a:pt x="820" y="577"/>
                    </a:lnTo>
                    <a:lnTo>
                      <a:pt x="651" y="597"/>
                    </a:lnTo>
                    <a:lnTo>
                      <a:pt x="502" y="610"/>
                    </a:lnTo>
                    <a:lnTo>
                      <a:pt x="251" y="618"/>
                    </a:lnTo>
                    <a:lnTo>
                      <a:pt x="95" y="618"/>
                    </a:lnTo>
                    <a:lnTo>
                      <a:pt x="34" y="610"/>
                    </a:lnTo>
                    <a:lnTo>
                      <a:pt x="20" y="610"/>
                    </a:lnTo>
                    <a:lnTo>
                      <a:pt x="14" y="618"/>
                    </a:lnTo>
                    <a:lnTo>
                      <a:pt x="0" y="631"/>
                    </a:lnTo>
                    <a:lnTo>
                      <a:pt x="0" y="645"/>
                    </a:lnTo>
                    <a:lnTo>
                      <a:pt x="0" y="658"/>
                    </a:lnTo>
                    <a:lnTo>
                      <a:pt x="7" y="665"/>
                    </a:lnTo>
                    <a:lnTo>
                      <a:pt x="14" y="672"/>
                    </a:lnTo>
                    <a:lnTo>
                      <a:pt x="28" y="678"/>
                    </a:lnTo>
                    <a:lnTo>
                      <a:pt x="88" y="678"/>
                    </a:lnTo>
                    <a:lnTo>
                      <a:pt x="251" y="685"/>
                    </a:lnTo>
                    <a:lnTo>
                      <a:pt x="366" y="678"/>
                    </a:lnTo>
                    <a:lnTo>
                      <a:pt x="502" y="672"/>
                    </a:lnTo>
                    <a:lnTo>
                      <a:pt x="657" y="665"/>
                    </a:lnTo>
                    <a:lnTo>
                      <a:pt x="826" y="645"/>
                    </a:lnTo>
                    <a:lnTo>
                      <a:pt x="1010" y="610"/>
                    </a:lnTo>
                    <a:lnTo>
                      <a:pt x="1213" y="577"/>
                    </a:lnTo>
                    <a:lnTo>
                      <a:pt x="1422" y="530"/>
                    </a:lnTo>
                    <a:lnTo>
                      <a:pt x="1647" y="462"/>
                    </a:lnTo>
                    <a:lnTo>
                      <a:pt x="1877" y="387"/>
                    </a:lnTo>
                    <a:lnTo>
                      <a:pt x="2121" y="299"/>
                    </a:lnTo>
                    <a:lnTo>
                      <a:pt x="2364" y="190"/>
                    </a:lnTo>
                    <a:lnTo>
                      <a:pt x="2615" y="62"/>
                    </a:lnTo>
                    <a:lnTo>
                      <a:pt x="2622" y="54"/>
                    </a:lnTo>
                    <a:lnTo>
                      <a:pt x="2628" y="41"/>
                    </a:lnTo>
                    <a:lnTo>
                      <a:pt x="2628" y="27"/>
                    </a:lnTo>
                    <a:lnTo>
                      <a:pt x="2622" y="21"/>
                    </a:lnTo>
                    <a:lnTo>
                      <a:pt x="2615" y="7"/>
                    </a:lnTo>
                    <a:lnTo>
                      <a:pt x="2609" y="0"/>
                    </a:lnTo>
                    <a:lnTo>
                      <a:pt x="2595" y="0"/>
                    </a:lnTo>
                    <a:lnTo>
                      <a:pt x="2581" y="7"/>
                    </a:lnTo>
                    <a:close/>
                  </a:path>
                </a:pathLst>
              </a:custGeom>
              <a:solidFill>
                <a:srgbClr val="FFC2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6" name="Freeform 626"/>
              <p:cNvSpPr>
                <a:spLocks/>
              </p:cNvSpPr>
              <p:nvPr/>
            </p:nvSpPr>
            <p:spPr bwMode="auto">
              <a:xfrm>
                <a:off x="1086" y="2934"/>
                <a:ext cx="57" cy="187"/>
              </a:xfrm>
              <a:custGeom>
                <a:avLst/>
                <a:gdLst/>
                <a:ahLst/>
                <a:cxnLst>
                  <a:cxn ang="0">
                    <a:pos x="115" y="26"/>
                  </a:cxn>
                  <a:cxn ang="0">
                    <a:pos x="95" y="88"/>
                  </a:cxn>
                  <a:cxn ang="0">
                    <a:pos x="54" y="251"/>
                  </a:cxn>
                  <a:cxn ang="0">
                    <a:pos x="34" y="359"/>
                  </a:cxn>
                  <a:cxn ang="0">
                    <a:pos x="13" y="481"/>
                  </a:cxn>
                  <a:cxn ang="0">
                    <a:pos x="7" y="617"/>
                  </a:cxn>
                  <a:cxn ang="0">
                    <a:pos x="0" y="772"/>
                  </a:cxn>
                  <a:cxn ang="0">
                    <a:pos x="0" y="875"/>
                  </a:cxn>
                  <a:cxn ang="0">
                    <a:pos x="7" y="969"/>
                  </a:cxn>
                  <a:cxn ang="0">
                    <a:pos x="21" y="1071"/>
                  </a:cxn>
                  <a:cxn ang="0">
                    <a:pos x="34" y="1159"/>
                  </a:cxn>
                  <a:cxn ang="0">
                    <a:pos x="54" y="1254"/>
                  </a:cxn>
                  <a:cxn ang="0">
                    <a:pos x="81" y="1342"/>
                  </a:cxn>
                  <a:cxn ang="0">
                    <a:pos x="108" y="1431"/>
                  </a:cxn>
                  <a:cxn ang="0">
                    <a:pos x="142" y="1511"/>
                  </a:cxn>
                  <a:cxn ang="0">
                    <a:pos x="182" y="1593"/>
                  </a:cxn>
                  <a:cxn ang="0">
                    <a:pos x="223" y="1668"/>
                  </a:cxn>
                  <a:cxn ang="0">
                    <a:pos x="271" y="1742"/>
                  </a:cxn>
                  <a:cxn ang="0">
                    <a:pos x="325" y="1810"/>
                  </a:cxn>
                  <a:cxn ang="0">
                    <a:pos x="379" y="1878"/>
                  </a:cxn>
                  <a:cxn ang="0">
                    <a:pos x="440" y="1946"/>
                  </a:cxn>
                  <a:cxn ang="0">
                    <a:pos x="501" y="2007"/>
                  </a:cxn>
                  <a:cxn ang="0">
                    <a:pos x="569" y="2061"/>
                  </a:cxn>
                  <a:cxn ang="0">
                    <a:pos x="582" y="2067"/>
                  </a:cxn>
                  <a:cxn ang="0">
                    <a:pos x="596" y="2067"/>
                  </a:cxn>
                  <a:cxn ang="0">
                    <a:pos x="603" y="2067"/>
                  </a:cxn>
                  <a:cxn ang="0">
                    <a:pos x="617" y="2054"/>
                  </a:cxn>
                  <a:cxn ang="0">
                    <a:pos x="623" y="2047"/>
                  </a:cxn>
                  <a:cxn ang="0">
                    <a:pos x="623" y="2034"/>
                  </a:cxn>
                  <a:cxn ang="0">
                    <a:pos x="617" y="2020"/>
                  </a:cxn>
                  <a:cxn ang="0">
                    <a:pos x="609" y="2007"/>
                  </a:cxn>
                  <a:cxn ang="0">
                    <a:pos x="542" y="1952"/>
                  </a:cxn>
                  <a:cxn ang="0">
                    <a:pos x="481" y="1898"/>
                  </a:cxn>
                  <a:cxn ang="0">
                    <a:pos x="427" y="1837"/>
                  </a:cxn>
                  <a:cxn ang="0">
                    <a:pos x="372" y="1769"/>
                  </a:cxn>
                  <a:cxn ang="0">
                    <a:pos x="325" y="1701"/>
                  </a:cxn>
                  <a:cxn ang="0">
                    <a:pos x="277" y="1633"/>
                  </a:cxn>
                  <a:cxn ang="0">
                    <a:pos x="237" y="1559"/>
                  </a:cxn>
                  <a:cxn ang="0">
                    <a:pos x="203" y="1484"/>
                  </a:cxn>
                  <a:cxn ang="0">
                    <a:pos x="169" y="1404"/>
                  </a:cxn>
                  <a:cxn ang="0">
                    <a:pos x="142" y="1322"/>
                  </a:cxn>
                  <a:cxn ang="0">
                    <a:pos x="122" y="1241"/>
                  </a:cxn>
                  <a:cxn ang="0">
                    <a:pos x="101" y="1153"/>
                  </a:cxn>
                  <a:cxn ang="0">
                    <a:pos x="87" y="1058"/>
                  </a:cxn>
                  <a:cxn ang="0">
                    <a:pos x="74" y="969"/>
                  </a:cxn>
                  <a:cxn ang="0">
                    <a:pos x="68" y="868"/>
                  </a:cxn>
                  <a:cxn ang="0">
                    <a:pos x="68" y="772"/>
                  </a:cxn>
                  <a:cxn ang="0">
                    <a:pos x="68" y="623"/>
                  </a:cxn>
                  <a:cxn ang="0">
                    <a:pos x="81" y="488"/>
                  </a:cxn>
                  <a:cxn ang="0">
                    <a:pos x="101" y="366"/>
                  </a:cxn>
                  <a:cxn ang="0">
                    <a:pos x="122" y="257"/>
                  </a:cxn>
                  <a:cxn ang="0">
                    <a:pos x="155" y="102"/>
                  </a:cxn>
                  <a:cxn ang="0">
                    <a:pos x="176" y="47"/>
                  </a:cxn>
                  <a:cxn ang="0">
                    <a:pos x="176" y="34"/>
                  </a:cxn>
                  <a:cxn ang="0">
                    <a:pos x="176" y="20"/>
                  </a:cxn>
                  <a:cxn ang="0">
                    <a:pos x="169" y="14"/>
                  </a:cxn>
                  <a:cxn ang="0">
                    <a:pos x="155" y="6"/>
                  </a:cxn>
                  <a:cxn ang="0">
                    <a:pos x="142" y="0"/>
                  </a:cxn>
                  <a:cxn ang="0">
                    <a:pos x="128" y="6"/>
                  </a:cxn>
                  <a:cxn ang="0">
                    <a:pos x="122" y="14"/>
                  </a:cxn>
                  <a:cxn ang="0">
                    <a:pos x="115" y="26"/>
                  </a:cxn>
                </a:cxnLst>
                <a:rect l="0" t="0" r="r" b="b"/>
                <a:pathLst>
                  <a:path w="623" h="2067">
                    <a:moveTo>
                      <a:pt x="115" y="26"/>
                    </a:moveTo>
                    <a:lnTo>
                      <a:pt x="95" y="88"/>
                    </a:lnTo>
                    <a:lnTo>
                      <a:pt x="54" y="251"/>
                    </a:lnTo>
                    <a:lnTo>
                      <a:pt x="34" y="359"/>
                    </a:lnTo>
                    <a:lnTo>
                      <a:pt x="13" y="481"/>
                    </a:lnTo>
                    <a:lnTo>
                      <a:pt x="7" y="617"/>
                    </a:lnTo>
                    <a:lnTo>
                      <a:pt x="0" y="772"/>
                    </a:lnTo>
                    <a:lnTo>
                      <a:pt x="0" y="875"/>
                    </a:lnTo>
                    <a:lnTo>
                      <a:pt x="7" y="969"/>
                    </a:lnTo>
                    <a:lnTo>
                      <a:pt x="21" y="1071"/>
                    </a:lnTo>
                    <a:lnTo>
                      <a:pt x="34" y="1159"/>
                    </a:lnTo>
                    <a:lnTo>
                      <a:pt x="54" y="1254"/>
                    </a:lnTo>
                    <a:lnTo>
                      <a:pt x="81" y="1342"/>
                    </a:lnTo>
                    <a:lnTo>
                      <a:pt x="108" y="1431"/>
                    </a:lnTo>
                    <a:lnTo>
                      <a:pt x="142" y="1511"/>
                    </a:lnTo>
                    <a:lnTo>
                      <a:pt x="182" y="1593"/>
                    </a:lnTo>
                    <a:lnTo>
                      <a:pt x="223" y="1668"/>
                    </a:lnTo>
                    <a:lnTo>
                      <a:pt x="271" y="1742"/>
                    </a:lnTo>
                    <a:lnTo>
                      <a:pt x="325" y="1810"/>
                    </a:lnTo>
                    <a:lnTo>
                      <a:pt x="379" y="1878"/>
                    </a:lnTo>
                    <a:lnTo>
                      <a:pt x="440" y="1946"/>
                    </a:lnTo>
                    <a:lnTo>
                      <a:pt x="501" y="2007"/>
                    </a:lnTo>
                    <a:lnTo>
                      <a:pt x="569" y="2061"/>
                    </a:lnTo>
                    <a:lnTo>
                      <a:pt x="582" y="2067"/>
                    </a:lnTo>
                    <a:lnTo>
                      <a:pt x="596" y="2067"/>
                    </a:lnTo>
                    <a:lnTo>
                      <a:pt x="603" y="2067"/>
                    </a:lnTo>
                    <a:lnTo>
                      <a:pt x="617" y="2054"/>
                    </a:lnTo>
                    <a:lnTo>
                      <a:pt x="623" y="2047"/>
                    </a:lnTo>
                    <a:lnTo>
                      <a:pt x="623" y="2034"/>
                    </a:lnTo>
                    <a:lnTo>
                      <a:pt x="617" y="2020"/>
                    </a:lnTo>
                    <a:lnTo>
                      <a:pt x="609" y="2007"/>
                    </a:lnTo>
                    <a:lnTo>
                      <a:pt x="542" y="1952"/>
                    </a:lnTo>
                    <a:lnTo>
                      <a:pt x="481" y="1898"/>
                    </a:lnTo>
                    <a:lnTo>
                      <a:pt x="427" y="1837"/>
                    </a:lnTo>
                    <a:lnTo>
                      <a:pt x="372" y="1769"/>
                    </a:lnTo>
                    <a:lnTo>
                      <a:pt x="325" y="1701"/>
                    </a:lnTo>
                    <a:lnTo>
                      <a:pt x="277" y="1633"/>
                    </a:lnTo>
                    <a:lnTo>
                      <a:pt x="237" y="1559"/>
                    </a:lnTo>
                    <a:lnTo>
                      <a:pt x="203" y="1484"/>
                    </a:lnTo>
                    <a:lnTo>
                      <a:pt x="169" y="1404"/>
                    </a:lnTo>
                    <a:lnTo>
                      <a:pt x="142" y="1322"/>
                    </a:lnTo>
                    <a:lnTo>
                      <a:pt x="122" y="1241"/>
                    </a:lnTo>
                    <a:lnTo>
                      <a:pt x="101" y="1153"/>
                    </a:lnTo>
                    <a:lnTo>
                      <a:pt x="87" y="1058"/>
                    </a:lnTo>
                    <a:lnTo>
                      <a:pt x="74" y="969"/>
                    </a:lnTo>
                    <a:lnTo>
                      <a:pt x="68" y="868"/>
                    </a:lnTo>
                    <a:lnTo>
                      <a:pt x="68" y="772"/>
                    </a:lnTo>
                    <a:lnTo>
                      <a:pt x="68" y="623"/>
                    </a:lnTo>
                    <a:lnTo>
                      <a:pt x="81" y="488"/>
                    </a:lnTo>
                    <a:lnTo>
                      <a:pt x="101" y="366"/>
                    </a:lnTo>
                    <a:lnTo>
                      <a:pt x="122" y="257"/>
                    </a:lnTo>
                    <a:lnTo>
                      <a:pt x="155" y="102"/>
                    </a:lnTo>
                    <a:lnTo>
                      <a:pt x="176" y="47"/>
                    </a:lnTo>
                    <a:lnTo>
                      <a:pt x="176" y="34"/>
                    </a:lnTo>
                    <a:lnTo>
                      <a:pt x="176" y="20"/>
                    </a:lnTo>
                    <a:lnTo>
                      <a:pt x="169" y="14"/>
                    </a:lnTo>
                    <a:lnTo>
                      <a:pt x="155" y="6"/>
                    </a:lnTo>
                    <a:lnTo>
                      <a:pt x="142" y="0"/>
                    </a:lnTo>
                    <a:lnTo>
                      <a:pt x="128" y="6"/>
                    </a:lnTo>
                    <a:lnTo>
                      <a:pt x="122" y="14"/>
                    </a:lnTo>
                    <a:lnTo>
                      <a:pt x="115" y="26"/>
                    </a:lnTo>
                    <a:close/>
                  </a:path>
                </a:pathLst>
              </a:custGeom>
              <a:solidFill>
                <a:srgbClr val="FFC2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7" name="Freeform 627"/>
              <p:cNvSpPr>
                <a:spLocks/>
              </p:cNvSpPr>
              <p:nvPr/>
            </p:nvSpPr>
            <p:spPr bwMode="auto">
              <a:xfrm>
                <a:off x="1149" y="2914"/>
                <a:ext cx="78" cy="191"/>
              </a:xfrm>
              <a:custGeom>
                <a:avLst/>
                <a:gdLst/>
                <a:ahLst/>
                <a:cxnLst>
                  <a:cxn ang="0">
                    <a:pos x="6" y="14"/>
                  </a:cxn>
                  <a:cxn ang="0">
                    <a:pos x="0" y="27"/>
                  </a:cxn>
                  <a:cxn ang="0">
                    <a:pos x="0" y="35"/>
                  </a:cxn>
                  <a:cxn ang="0">
                    <a:pos x="6" y="48"/>
                  </a:cxn>
                  <a:cxn ang="0">
                    <a:pos x="13" y="62"/>
                  </a:cxn>
                  <a:cxn ang="0">
                    <a:pos x="60" y="95"/>
                  </a:cxn>
                  <a:cxn ang="0">
                    <a:pos x="169" y="198"/>
                  </a:cxn>
                  <a:cxn ang="0">
                    <a:pos x="243" y="264"/>
                  </a:cxn>
                  <a:cxn ang="0">
                    <a:pos x="325" y="360"/>
                  </a:cxn>
                  <a:cxn ang="0">
                    <a:pos x="406" y="462"/>
                  </a:cxn>
                  <a:cxn ang="0">
                    <a:pos x="487" y="583"/>
                  </a:cxn>
                  <a:cxn ang="0">
                    <a:pos x="562" y="705"/>
                  </a:cxn>
                  <a:cxn ang="0">
                    <a:pos x="629" y="848"/>
                  </a:cxn>
                  <a:cxn ang="0">
                    <a:pos x="697" y="1011"/>
                  </a:cxn>
                  <a:cxn ang="0">
                    <a:pos x="724" y="1099"/>
                  </a:cxn>
                  <a:cxn ang="0">
                    <a:pos x="745" y="1187"/>
                  </a:cxn>
                  <a:cxn ang="0">
                    <a:pos x="765" y="1282"/>
                  </a:cxn>
                  <a:cxn ang="0">
                    <a:pos x="779" y="1384"/>
                  </a:cxn>
                  <a:cxn ang="0">
                    <a:pos x="786" y="1485"/>
                  </a:cxn>
                  <a:cxn ang="0">
                    <a:pos x="792" y="1594"/>
                  </a:cxn>
                  <a:cxn ang="0">
                    <a:pos x="786" y="1702"/>
                  </a:cxn>
                  <a:cxn ang="0">
                    <a:pos x="779" y="1817"/>
                  </a:cxn>
                  <a:cxn ang="0">
                    <a:pos x="765" y="1933"/>
                  </a:cxn>
                  <a:cxn ang="0">
                    <a:pos x="738" y="2055"/>
                  </a:cxn>
                  <a:cxn ang="0">
                    <a:pos x="738" y="2068"/>
                  </a:cxn>
                  <a:cxn ang="0">
                    <a:pos x="738" y="2082"/>
                  </a:cxn>
                  <a:cxn ang="0">
                    <a:pos x="752" y="2089"/>
                  </a:cxn>
                  <a:cxn ang="0">
                    <a:pos x="759" y="2095"/>
                  </a:cxn>
                  <a:cxn ang="0">
                    <a:pos x="773" y="2095"/>
                  </a:cxn>
                  <a:cxn ang="0">
                    <a:pos x="786" y="2089"/>
                  </a:cxn>
                  <a:cxn ang="0">
                    <a:pos x="800" y="2082"/>
                  </a:cxn>
                  <a:cxn ang="0">
                    <a:pos x="800" y="2068"/>
                  </a:cxn>
                  <a:cxn ang="0">
                    <a:pos x="826" y="1947"/>
                  </a:cxn>
                  <a:cxn ang="0">
                    <a:pos x="847" y="1825"/>
                  </a:cxn>
                  <a:cxn ang="0">
                    <a:pos x="853" y="1702"/>
                  </a:cxn>
                  <a:cxn ang="0">
                    <a:pos x="860" y="1587"/>
                  </a:cxn>
                  <a:cxn ang="0">
                    <a:pos x="853" y="1479"/>
                  </a:cxn>
                  <a:cxn ang="0">
                    <a:pos x="847" y="1370"/>
                  </a:cxn>
                  <a:cxn ang="0">
                    <a:pos x="826" y="1269"/>
                  </a:cxn>
                  <a:cxn ang="0">
                    <a:pos x="812" y="1174"/>
                  </a:cxn>
                  <a:cxn ang="0">
                    <a:pos x="786" y="1079"/>
                  </a:cxn>
                  <a:cxn ang="0">
                    <a:pos x="759" y="991"/>
                  </a:cxn>
                  <a:cxn ang="0">
                    <a:pos x="724" y="902"/>
                  </a:cxn>
                  <a:cxn ang="0">
                    <a:pos x="691" y="820"/>
                  </a:cxn>
                  <a:cxn ang="0">
                    <a:pos x="623" y="672"/>
                  </a:cxn>
                  <a:cxn ang="0">
                    <a:pos x="542" y="542"/>
                  </a:cxn>
                  <a:cxn ang="0">
                    <a:pos x="460" y="421"/>
                  </a:cxn>
                  <a:cxn ang="0">
                    <a:pos x="373" y="313"/>
                  </a:cxn>
                  <a:cxn ang="0">
                    <a:pos x="291" y="225"/>
                  </a:cxn>
                  <a:cxn ang="0">
                    <a:pos x="217" y="143"/>
                  </a:cxn>
                  <a:cxn ang="0">
                    <a:pos x="101" y="41"/>
                  </a:cxn>
                  <a:cxn ang="0">
                    <a:pos x="54" y="7"/>
                  </a:cxn>
                  <a:cxn ang="0">
                    <a:pos x="41" y="0"/>
                  </a:cxn>
                  <a:cxn ang="0">
                    <a:pos x="27" y="0"/>
                  </a:cxn>
                  <a:cxn ang="0">
                    <a:pos x="13" y="0"/>
                  </a:cxn>
                  <a:cxn ang="0">
                    <a:pos x="6" y="14"/>
                  </a:cxn>
                </a:cxnLst>
                <a:rect l="0" t="0" r="r" b="b"/>
                <a:pathLst>
                  <a:path w="860" h="2095">
                    <a:moveTo>
                      <a:pt x="6" y="14"/>
                    </a:moveTo>
                    <a:lnTo>
                      <a:pt x="0" y="27"/>
                    </a:lnTo>
                    <a:lnTo>
                      <a:pt x="0" y="35"/>
                    </a:lnTo>
                    <a:lnTo>
                      <a:pt x="6" y="48"/>
                    </a:lnTo>
                    <a:lnTo>
                      <a:pt x="13" y="62"/>
                    </a:lnTo>
                    <a:lnTo>
                      <a:pt x="60" y="95"/>
                    </a:lnTo>
                    <a:lnTo>
                      <a:pt x="169" y="198"/>
                    </a:lnTo>
                    <a:lnTo>
                      <a:pt x="243" y="264"/>
                    </a:lnTo>
                    <a:lnTo>
                      <a:pt x="325" y="360"/>
                    </a:lnTo>
                    <a:lnTo>
                      <a:pt x="406" y="462"/>
                    </a:lnTo>
                    <a:lnTo>
                      <a:pt x="487" y="583"/>
                    </a:lnTo>
                    <a:lnTo>
                      <a:pt x="562" y="705"/>
                    </a:lnTo>
                    <a:lnTo>
                      <a:pt x="629" y="848"/>
                    </a:lnTo>
                    <a:lnTo>
                      <a:pt x="697" y="1011"/>
                    </a:lnTo>
                    <a:lnTo>
                      <a:pt x="724" y="1099"/>
                    </a:lnTo>
                    <a:lnTo>
                      <a:pt x="745" y="1187"/>
                    </a:lnTo>
                    <a:lnTo>
                      <a:pt x="765" y="1282"/>
                    </a:lnTo>
                    <a:lnTo>
                      <a:pt x="779" y="1384"/>
                    </a:lnTo>
                    <a:lnTo>
                      <a:pt x="786" y="1485"/>
                    </a:lnTo>
                    <a:lnTo>
                      <a:pt x="792" y="1594"/>
                    </a:lnTo>
                    <a:lnTo>
                      <a:pt x="786" y="1702"/>
                    </a:lnTo>
                    <a:lnTo>
                      <a:pt x="779" y="1817"/>
                    </a:lnTo>
                    <a:lnTo>
                      <a:pt x="765" y="1933"/>
                    </a:lnTo>
                    <a:lnTo>
                      <a:pt x="738" y="2055"/>
                    </a:lnTo>
                    <a:lnTo>
                      <a:pt x="738" y="2068"/>
                    </a:lnTo>
                    <a:lnTo>
                      <a:pt x="738" y="2082"/>
                    </a:lnTo>
                    <a:lnTo>
                      <a:pt x="752" y="2089"/>
                    </a:lnTo>
                    <a:lnTo>
                      <a:pt x="759" y="2095"/>
                    </a:lnTo>
                    <a:lnTo>
                      <a:pt x="773" y="2095"/>
                    </a:lnTo>
                    <a:lnTo>
                      <a:pt x="786" y="2089"/>
                    </a:lnTo>
                    <a:lnTo>
                      <a:pt x="800" y="2082"/>
                    </a:lnTo>
                    <a:lnTo>
                      <a:pt x="800" y="2068"/>
                    </a:lnTo>
                    <a:lnTo>
                      <a:pt x="826" y="1947"/>
                    </a:lnTo>
                    <a:lnTo>
                      <a:pt x="847" y="1825"/>
                    </a:lnTo>
                    <a:lnTo>
                      <a:pt x="853" y="1702"/>
                    </a:lnTo>
                    <a:lnTo>
                      <a:pt x="860" y="1587"/>
                    </a:lnTo>
                    <a:lnTo>
                      <a:pt x="853" y="1479"/>
                    </a:lnTo>
                    <a:lnTo>
                      <a:pt x="847" y="1370"/>
                    </a:lnTo>
                    <a:lnTo>
                      <a:pt x="826" y="1269"/>
                    </a:lnTo>
                    <a:lnTo>
                      <a:pt x="812" y="1174"/>
                    </a:lnTo>
                    <a:lnTo>
                      <a:pt x="786" y="1079"/>
                    </a:lnTo>
                    <a:lnTo>
                      <a:pt x="759" y="991"/>
                    </a:lnTo>
                    <a:lnTo>
                      <a:pt x="724" y="902"/>
                    </a:lnTo>
                    <a:lnTo>
                      <a:pt x="691" y="820"/>
                    </a:lnTo>
                    <a:lnTo>
                      <a:pt x="623" y="672"/>
                    </a:lnTo>
                    <a:lnTo>
                      <a:pt x="542" y="542"/>
                    </a:lnTo>
                    <a:lnTo>
                      <a:pt x="460" y="421"/>
                    </a:lnTo>
                    <a:lnTo>
                      <a:pt x="373" y="313"/>
                    </a:lnTo>
                    <a:lnTo>
                      <a:pt x="291" y="225"/>
                    </a:lnTo>
                    <a:lnTo>
                      <a:pt x="217" y="143"/>
                    </a:lnTo>
                    <a:lnTo>
                      <a:pt x="101" y="41"/>
                    </a:lnTo>
                    <a:lnTo>
                      <a:pt x="54" y="7"/>
                    </a:lnTo>
                    <a:lnTo>
                      <a:pt x="41" y="0"/>
                    </a:lnTo>
                    <a:lnTo>
                      <a:pt x="27" y="0"/>
                    </a:lnTo>
                    <a:lnTo>
                      <a:pt x="13" y="0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FFC2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8" name="Freeform 628"/>
              <p:cNvSpPr>
                <a:spLocks/>
              </p:cNvSpPr>
              <p:nvPr/>
            </p:nvSpPr>
            <p:spPr bwMode="auto">
              <a:xfrm>
                <a:off x="1089" y="2908"/>
                <a:ext cx="98" cy="35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13" y="312"/>
                  </a:cxn>
                  <a:cxn ang="0">
                    <a:pos x="27" y="359"/>
                  </a:cxn>
                  <a:cxn ang="0">
                    <a:pos x="33" y="372"/>
                  </a:cxn>
                  <a:cxn ang="0">
                    <a:pos x="41" y="380"/>
                  </a:cxn>
                  <a:cxn ang="0">
                    <a:pos x="101" y="345"/>
                  </a:cxn>
                  <a:cxn ang="0">
                    <a:pos x="176" y="312"/>
                  </a:cxn>
                  <a:cxn ang="0">
                    <a:pos x="278" y="278"/>
                  </a:cxn>
                  <a:cxn ang="0">
                    <a:pos x="413" y="237"/>
                  </a:cxn>
                  <a:cxn ang="0">
                    <a:pos x="596" y="197"/>
                  </a:cxn>
                  <a:cxn ang="0">
                    <a:pos x="813" y="162"/>
                  </a:cxn>
                  <a:cxn ang="0">
                    <a:pos x="1077" y="142"/>
                  </a:cxn>
                  <a:cxn ang="0">
                    <a:pos x="1077" y="74"/>
                  </a:cxn>
                  <a:cxn ang="0">
                    <a:pos x="1064" y="26"/>
                  </a:cxn>
                  <a:cxn ang="0">
                    <a:pos x="1056" y="13"/>
                  </a:cxn>
                  <a:cxn ang="0">
                    <a:pos x="1050" y="0"/>
                  </a:cxn>
                  <a:cxn ang="0">
                    <a:pos x="1016" y="0"/>
                  </a:cxn>
                  <a:cxn ang="0">
                    <a:pos x="942" y="0"/>
                  </a:cxn>
                  <a:cxn ang="0">
                    <a:pos x="840" y="6"/>
                  </a:cxn>
                  <a:cxn ang="0">
                    <a:pos x="711" y="20"/>
                  </a:cxn>
                  <a:cxn ang="0">
                    <a:pos x="555" y="47"/>
                  </a:cxn>
                  <a:cxn ang="0">
                    <a:pos x="379" y="88"/>
                  </a:cxn>
                  <a:cxn ang="0">
                    <a:pos x="291" y="121"/>
                  </a:cxn>
                  <a:cxn ang="0">
                    <a:pos x="196" y="156"/>
                  </a:cxn>
                  <a:cxn ang="0">
                    <a:pos x="95" y="197"/>
                  </a:cxn>
                  <a:cxn ang="0">
                    <a:pos x="0" y="237"/>
                  </a:cxn>
                </a:cxnLst>
                <a:rect l="0" t="0" r="r" b="b"/>
                <a:pathLst>
                  <a:path w="1077" h="380">
                    <a:moveTo>
                      <a:pt x="0" y="237"/>
                    </a:moveTo>
                    <a:lnTo>
                      <a:pt x="13" y="312"/>
                    </a:lnTo>
                    <a:lnTo>
                      <a:pt x="27" y="359"/>
                    </a:lnTo>
                    <a:lnTo>
                      <a:pt x="33" y="372"/>
                    </a:lnTo>
                    <a:lnTo>
                      <a:pt x="41" y="380"/>
                    </a:lnTo>
                    <a:lnTo>
                      <a:pt x="101" y="345"/>
                    </a:lnTo>
                    <a:lnTo>
                      <a:pt x="176" y="312"/>
                    </a:lnTo>
                    <a:lnTo>
                      <a:pt x="278" y="278"/>
                    </a:lnTo>
                    <a:lnTo>
                      <a:pt x="413" y="237"/>
                    </a:lnTo>
                    <a:lnTo>
                      <a:pt x="596" y="197"/>
                    </a:lnTo>
                    <a:lnTo>
                      <a:pt x="813" y="162"/>
                    </a:lnTo>
                    <a:lnTo>
                      <a:pt x="1077" y="142"/>
                    </a:lnTo>
                    <a:lnTo>
                      <a:pt x="1077" y="74"/>
                    </a:lnTo>
                    <a:lnTo>
                      <a:pt x="1064" y="26"/>
                    </a:lnTo>
                    <a:lnTo>
                      <a:pt x="1056" y="13"/>
                    </a:lnTo>
                    <a:lnTo>
                      <a:pt x="1050" y="0"/>
                    </a:lnTo>
                    <a:lnTo>
                      <a:pt x="1016" y="0"/>
                    </a:lnTo>
                    <a:lnTo>
                      <a:pt x="942" y="0"/>
                    </a:lnTo>
                    <a:lnTo>
                      <a:pt x="840" y="6"/>
                    </a:lnTo>
                    <a:lnTo>
                      <a:pt x="711" y="20"/>
                    </a:lnTo>
                    <a:lnTo>
                      <a:pt x="555" y="47"/>
                    </a:lnTo>
                    <a:lnTo>
                      <a:pt x="379" y="88"/>
                    </a:lnTo>
                    <a:lnTo>
                      <a:pt x="291" y="121"/>
                    </a:lnTo>
                    <a:lnTo>
                      <a:pt x="196" y="156"/>
                    </a:lnTo>
                    <a:lnTo>
                      <a:pt x="95" y="19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C027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9" name="Freeform 629"/>
              <p:cNvSpPr>
                <a:spLocks/>
              </p:cNvSpPr>
              <p:nvPr/>
            </p:nvSpPr>
            <p:spPr bwMode="auto">
              <a:xfrm>
                <a:off x="1133" y="3097"/>
                <a:ext cx="98" cy="36"/>
              </a:xfrm>
              <a:custGeom>
                <a:avLst/>
                <a:gdLst/>
                <a:ahLst/>
                <a:cxnLst>
                  <a:cxn ang="0">
                    <a:pos x="28" y="386"/>
                  </a:cxn>
                  <a:cxn ang="0">
                    <a:pos x="8" y="319"/>
                  </a:cxn>
                  <a:cxn ang="0">
                    <a:pos x="0" y="264"/>
                  </a:cxn>
                  <a:cxn ang="0">
                    <a:pos x="0" y="251"/>
                  </a:cxn>
                  <a:cxn ang="0">
                    <a:pos x="0" y="244"/>
                  </a:cxn>
                  <a:cxn ang="0">
                    <a:pos x="35" y="244"/>
                  </a:cxn>
                  <a:cxn ang="0">
                    <a:pos x="142" y="244"/>
                  </a:cxn>
                  <a:cxn ang="0">
                    <a:pos x="231" y="238"/>
                  </a:cxn>
                  <a:cxn ang="0">
                    <a:pos x="340" y="217"/>
                  </a:cxn>
                  <a:cxn ang="0">
                    <a:pos x="482" y="190"/>
                  </a:cxn>
                  <a:cxn ang="0">
                    <a:pos x="637" y="143"/>
                  </a:cxn>
                  <a:cxn ang="0">
                    <a:pos x="827" y="81"/>
                  </a:cxn>
                  <a:cxn ang="0">
                    <a:pos x="1043" y="0"/>
                  </a:cxn>
                  <a:cxn ang="0">
                    <a:pos x="1064" y="61"/>
                  </a:cxn>
                  <a:cxn ang="0">
                    <a:pos x="1078" y="108"/>
                  </a:cxn>
                  <a:cxn ang="0">
                    <a:pos x="1078" y="129"/>
                  </a:cxn>
                  <a:cxn ang="0">
                    <a:pos x="1071" y="136"/>
                  </a:cxn>
                  <a:cxn ang="0">
                    <a:pos x="1043" y="157"/>
                  </a:cxn>
                  <a:cxn ang="0">
                    <a:pos x="983" y="190"/>
                  </a:cxn>
                  <a:cxn ang="0">
                    <a:pos x="888" y="231"/>
                  </a:cxn>
                  <a:cxn ang="0">
                    <a:pos x="766" y="271"/>
                  </a:cxn>
                  <a:cxn ang="0">
                    <a:pos x="610" y="319"/>
                  </a:cxn>
                  <a:cxn ang="0">
                    <a:pos x="434" y="353"/>
                  </a:cxn>
                  <a:cxn ang="0">
                    <a:pos x="340" y="367"/>
                  </a:cxn>
                  <a:cxn ang="0">
                    <a:pos x="237" y="380"/>
                  </a:cxn>
                  <a:cxn ang="0">
                    <a:pos x="136" y="386"/>
                  </a:cxn>
                  <a:cxn ang="0">
                    <a:pos x="28" y="386"/>
                  </a:cxn>
                </a:cxnLst>
                <a:rect l="0" t="0" r="r" b="b"/>
                <a:pathLst>
                  <a:path w="1078" h="386">
                    <a:moveTo>
                      <a:pt x="28" y="386"/>
                    </a:moveTo>
                    <a:lnTo>
                      <a:pt x="8" y="319"/>
                    </a:lnTo>
                    <a:lnTo>
                      <a:pt x="0" y="264"/>
                    </a:lnTo>
                    <a:lnTo>
                      <a:pt x="0" y="251"/>
                    </a:lnTo>
                    <a:lnTo>
                      <a:pt x="0" y="244"/>
                    </a:lnTo>
                    <a:lnTo>
                      <a:pt x="35" y="244"/>
                    </a:lnTo>
                    <a:lnTo>
                      <a:pt x="142" y="244"/>
                    </a:lnTo>
                    <a:lnTo>
                      <a:pt x="231" y="238"/>
                    </a:lnTo>
                    <a:lnTo>
                      <a:pt x="340" y="217"/>
                    </a:lnTo>
                    <a:lnTo>
                      <a:pt x="482" y="190"/>
                    </a:lnTo>
                    <a:lnTo>
                      <a:pt x="637" y="143"/>
                    </a:lnTo>
                    <a:lnTo>
                      <a:pt x="827" y="81"/>
                    </a:lnTo>
                    <a:lnTo>
                      <a:pt x="1043" y="0"/>
                    </a:lnTo>
                    <a:lnTo>
                      <a:pt x="1064" y="61"/>
                    </a:lnTo>
                    <a:lnTo>
                      <a:pt x="1078" y="108"/>
                    </a:lnTo>
                    <a:lnTo>
                      <a:pt x="1078" y="129"/>
                    </a:lnTo>
                    <a:lnTo>
                      <a:pt x="1071" y="136"/>
                    </a:lnTo>
                    <a:lnTo>
                      <a:pt x="1043" y="157"/>
                    </a:lnTo>
                    <a:lnTo>
                      <a:pt x="983" y="190"/>
                    </a:lnTo>
                    <a:lnTo>
                      <a:pt x="888" y="231"/>
                    </a:lnTo>
                    <a:lnTo>
                      <a:pt x="766" y="271"/>
                    </a:lnTo>
                    <a:lnTo>
                      <a:pt x="610" y="319"/>
                    </a:lnTo>
                    <a:lnTo>
                      <a:pt x="434" y="353"/>
                    </a:lnTo>
                    <a:lnTo>
                      <a:pt x="340" y="367"/>
                    </a:lnTo>
                    <a:lnTo>
                      <a:pt x="237" y="380"/>
                    </a:lnTo>
                    <a:lnTo>
                      <a:pt x="136" y="386"/>
                    </a:lnTo>
                    <a:lnTo>
                      <a:pt x="28" y="386"/>
                    </a:lnTo>
                    <a:close/>
                  </a:path>
                </a:pathLst>
              </a:custGeom>
              <a:solidFill>
                <a:srgbClr val="C027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0" name="Freeform 630"/>
              <p:cNvSpPr>
                <a:spLocks/>
              </p:cNvSpPr>
              <p:nvPr/>
            </p:nvSpPr>
            <p:spPr bwMode="auto">
              <a:xfrm>
                <a:off x="1152" y="3261"/>
                <a:ext cx="22" cy="28"/>
              </a:xfrm>
              <a:custGeom>
                <a:avLst/>
                <a:gdLst/>
                <a:ahLst/>
                <a:cxnLst>
                  <a:cxn ang="0">
                    <a:pos x="0" y="96"/>
                  </a:cxn>
                  <a:cxn ang="0">
                    <a:pos x="27" y="197"/>
                  </a:cxn>
                  <a:cxn ang="0">
                    <a:pos x="41" y="272"/>
                  </a:cxn>
                  <a:cxn ang="0">
                    <a:pos x="54" y="306"/>
                  </a:cxn>
                  <a:cxn ang="0">
                    <a:pos x="81" y="306"/>
                  </a:cxn>
                  <a:cxn ang="0">
                    <a:pos x="136" y="306"/>
                  </a:cxn>
                  <a:cxn ang="0">
                    <a:pos x="163" y="299"/>
                  </a:cxn>
                  <a:cxn ang="0">
                    <a:pos x="190" y="292"/>
                  </a:cxn>
                  <a:cxn ang="0">
                    <a:pos x="216" y="278"/>
                  </a:cxn>
                  <a:cxn ang="0">
                    <a:pos x="243" y="251"/>
                  </a:cxn>
                  <a:cxn ang="0">
                    <a:pos x="223" y="170"/>
                  </a:cxn>
                  <a:cxn ang="0">
                    <a:pos x="196" y="89"/>
                  </a:cxn>
                  <a:cxn ang="0">
                    <a:pos x="169" y="0"/>
                  </a:cxn>
                  <a:cxn ang="0">
                    <a:pos x="0" y="96"/>
                  </a:cxn>
                </a:cxnLst>
                <a:rect l="0" t="0" r="r" b="b"/>
                <a:pathLst>
                  <a:path w="243" h="306">
                    <a:moveTo>
                      <a:pt x="0" y="96"/>
                    </a:moveTo>
                    <a:lnTo>
                      <a:pt x="27" y="197"/>
                    </a:lnTo>
                    <a:lnTo>
                      <a:pt x="41" y="272"/>
                    </a:lnTo>
                    <a:lnTo>
                      <a:pt x="54" y="306"/>
                    </a:lnTo>
                    <a:lnTo>
                      <a:pt x="81" y="306"/>
                    </a:lnTo>
                    <a:lnTo>
                      <a:pt x="136" y="306"/>
                    </a:lnTo>
                    <a:lnTo>
                      <a:pt x="163" y="299"/>
                    </a:lnTo>
                    <a:lnTo>
                      <a:pt x="190" y="292"/>
                    </a:lnTo>
                    <a:lnTo>
                      <a:pt x="216" y="278"/>
                    </a:lnTo>
                    <a:lnTo>
                      <a:pt x="243" y="251"/>
                    </a:lnTo>
                    <a:lnTo>
                      <a:pt x="223" y="170"/>
                    </a:lnTo>
                    <a:lnTo>
                      <a:pt x="196" y="89"/>
                    </a:lnTo>
                    <a:lnTo>
                      <a:pt x="169" y="0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1" name="Freeform 631"/>
              <p:cNvSpPr>
                <a:spLocks/>
              </p:cNvSpPr>
              <p:nvPr/>
            </p:nvSpPr>
            <p:spPr bwMode="auto">
              <a:xfrm>
                <a:off x="1126" y="3152"/>
                <a:ext cx="49" cy="137"/>
              </a:xfrm>
              <a:custGeom>
                <a:avLst/>
                <a:gdLst/>
                <a:ahLst/>
                <a:cxnLst>
                  <a:cxn ang="0">
                    <a:pos x="0" y="49"/>
                  </a:cxn>
                  <a:cxn ang="0">
                    <a:pos x="326" y="1499"/>
                  </a:cxn>
                  <a:cxn ang="0">
                    <a:pos x="332" y="1506"/>
                  </a:cxn>
                  <a:cxn ang="0">
                    <a:pos x="353" y="1513"/>
                  </a:cxn>
                  <a:cxn ang="0">
                    <a:pos x="339" y="1398"/>
                  </a:cxn>
                  <a:cxn ang="0">
                    <a:pos x="332" y="1351"/>
                  </a:cxn>
                  <a:cxn ang="0">
                    <a:pos x="339" y="1343"/>
                  </a:cxn>
                  <a:cxn ang="0">
                    <a:pos x="353" y="1370"/>
                  </a:cxn>
                  <a:cxn ang="0">
                    <a:pos x="366" y="1411"/>
                  </a:cxn>
                  <a:cxn ang="0">
                    <a:pos x="386" y="1513"/>
                  </a:cxn>
                  <a:cxn ang="0">
                    <a:pos x="441" y="1506"/>
                  </a:cxn>
                  <a:cxn ang="0">
                    <a:pos x="427" y="1452"/>
                  </a:cxn>
                  <a:cxn ang="0">
                    <a:pos x="427" y="1431"/>
                  </a:cxn>
                  <a:cxn ang="0">
                    <a:pos x="427" y="1425"/>
                  </a:cxn>
                  <a:cxn ang="0">
                    <a:pos x="434" y="1431"/>
                  </a:cxn>
                  <a:cxn ang="0">
                    <a:pos x="441" y="1445"/>
                  </a:cxn>
                  <a:cxn ang="0">
                    <a:pos x="461" y="1506"/>
                  </a:cxn>
                  <a:cxn ang="0">
                    <a:pos x="481" y="1493"/>
                  </a:cxn>
                  <a:cxn ang="0">
                    <a:pos x="508" y="1479"/>
                  </a:cxn>
                  <a:cxn ang="0">
                    <a:pos x="461" y="1330"/>
                  </a:cxn>
                  <a:cxn ang="0">
                    <a:pos x="448" y="1269"/>
                  </a:cxn>
                  <a:cxn ang="0">
                    <a:pos x="448" y="1256"/>
                  </a:cxn>
                  <a:cxn ang="0">
                    <a:pos x="448" y="1248"/>
                  </a:cxn>
                  <a:cxn ang="0">
                    <a:pos x="461" y="1275"/>
                  </a:cxn>
                  <a:cxn ang="0">
                    <a:pos x="481" y="1330"/>
                  </a:cxn>
                  <a:cxn ang="0">
                    <a:pos x="515" y="1472"/>
                  </a:cxn>
                  <a:cxn ang="0">
                    <a:pos x="542" y="1452"/>
                  </a:cxn>
                  <a:cxn ang="0">
                    <a:pos x="204" y="0"/>
                  </a:cxn>
                  <a:cxn ang="0">
                    <a:pos x="122" y="8"/>
                  </a:cxn>
                  <a:cxn ang="0">
                    <a:pos x="54" y="21"/>
                  </a:cxn>
                  <a:cxn ang="0">
                    <a:pos x="27" y="35"/>
                  </a:cxn>
                  <a:cxn ang="0">
                    <a:pos x="0" y="49"/>
                  </a:cxn>
                </a:cxnLst>
                <a:rect l="0" t="0" r="r" b="b"/>
                <a:pathLst>
                  <a:path w="542" h="1513">
                    <a:moveTo>
                      <a:pt x="0" y="49"/>
                    </a:moveTo>
                    <a:lnTo>
                      <a:pt x="326" y="1499"/>
                    </a:lnTo>
                    <a:lnTo>
                      <a:pt x="332" y="1506"/>
                    </a:lnTo>
                    <a:lnTo>
                      <a:pt x="353" y="1513"/>
                    </a:lnTo>
                    <a:lnTo>
                      <a:pt x="339" y="1398"/>
                    </a:lnTo>
                    <a:lnTo>
                      <a:pt x="332" y="1351"/>
                    </a:lnTo>
                    <a:lnTo>
                      <a:pt x="339" y="1343"/>
                    </a:lnTo>
                    <a:lnTo>
                      <a:pt x="353" y="1370"/>
                    </a:lnTo>
                    <a:lnTo>
                      <a:pt x="366" y="1411"/>
                    </a:lnTo>
                    <a:lnTo>
                      <a:pt x="386" y="1513"/>
                    </a:lnTo>
                    <a:lnTo>
                      <a:pt x="441" y="1506"/>
                    </a:lnTo>
                    <a:lnTo>
                      <a:pt x="427" y="1452"/>
                    </a:lnTo>
                    <a:lnTo>
                      <a:pt x="427" y="1431"/>
                    </a:lnTo>
                    <a:lnTo>
                      <a:pt x="427" y="1425"/>
                    </a:lnTo>
                    <a:lnTo>
                      <a:pt x="434" y="1431"/>
                    </a:lnTo>
                    <a:lnTo>
                      <a:pt x="441" y="1445"/>
                    </a:lnTo>
                    <a:lnTo>
                      <a:pt x="461" y="1506"/>
                    </a:lnTo>
                    <a:lnTo>
                      <a:pt x="481" y="1493"/>
                    </a:lnTo>
                    <a:lnTo>
                      <a:pt x="508" y="1479"/>
                    </a:lnTo>
                    <a:lnTo>
                      <a:pt x="461" y="1330"/>
                    </a:lnTo>
                    <a:lnTo>
                      <a:pt x="448" y="1269"/>
                    </a:lnTo>
                    <a:lnTo>
                      <a:pt x="448" y="1256"/>
                    </a:lnTo>
                    <a:lnTo>
                      <a:pt x="448" y="1248"/>
                    </a:lnTo>
                    <a:lnTo>
                      <a:pt x="461" y="1275"/>
                    </a:lnTo>
                    <a:lnTo>
                      <a:pt x="481" y="1330"/>
                    </a:lnTo>
                    <a:lnTo>
                      <a:pt x="515" y="1472"/>
                    </a:lnTo>
                    <a:lnTo>
                      <a:pt x="542" y="1452"/>
                    </a:lnTo>
                    <a:lnTo>
                      <a:pt x="204" y="0"/>
                    </a:lnTo>
                    <a:lnTo>
                      <a:pt x="122" y="8"/>
                    </a:lnTo>
                    <a:lnTo>
                      <a:pt x="54" y="21"/>
                    </a:lnTo>
                    <a:lnTo>
                      <a:pt x="27" y="35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2" name="Freeform 632"/>
              <p:cNvSpPr>
                <a:spLocks/>
              </p:cNvSpPr>
              <p:nvPr/>
            </p:nvSpPr>
            <p:spPr bwMode="auto">
              <a:xfrm>
                <a:off x="1130" y="3168"/>
                <a:ext cx="40" cy="95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3" y="54"/>
                  </a:cxn>
                  <a:cxn ang="0">
                    <a:pos x="40" y="74"/>
                  </a:cxn>
                  <a:cxn ang="0">
                    <a:pos x="75" y="88"/>
                  </a:cxn>
                  <a:cxn ang="0">
                    <a:pos x="102" y="95"/>
                  </a:cxn>
                  <a:cxn ang="0">
                    <a:pos x="122" y="95"/>
                  </a:cxn>
                  <a:cxn ang="0">
                    <a:pos x="129" y="95"/>
                  </a:cxn>
                  <a:cxn ang="0">
                    <a:pos x="135" y="101"/>
                  </a:cxn>
                  <a:cxn ang="0">
                    <a:pos x="156" y="136"/>
                  </a:cxn>
                  <a:cxn ang="0">
                    <a:pos x="203" y="251"/>
                  </a:cxn>
                  <a:cxn ang="0">
                    <a:pos x="250" y="414"/>
                  </a:cxn>
                  <a:cxn ang="0">
                    <a:pos x="305" y="597"/>
                  </a:cxn>
                  <a:cxn ang="0">
                    <a:pos x="400" y="929"/>
                  </a:cxn>
                  <a:cxn ang="0">
                    <a:pos x="434" y="1024"/>
                  </a:cxn>
                  <a:cxn ang="0">
                    <a:pos x="440" y="1044"/>
                  </a:cxn>
                  <a:cxn ang="0">
                    <a:pos x="440" y="1051"/>
                  </a:cxn>
                  <a:cxn ang="0">
                    <a:pos x="447" y="1044"/>
                  </a:cxn>
                  <a:cxn ang="0">
                    <a:pos x="434" y="976"/>
                  </a:cxn>
                  <a:cxn ang="0">
                    <a:pos x="413" y="848"/>
                  </a:cxn>
                  <a:cxn ang="0">
                    <a:pos x="325" y="488"/>
                  </a:cxn>
                  <a:cxn ang="0">
                    <a:pos x="203" y="0"/>
                  </a:cxn>
                  <a:cxn ang="0">
                    <a:pos x="102" y="14"/>
                  </a:cxn>
                  <a:cxn ang="0">
                    <a:pos x="34" y="27"/>
                  </a:cxn>
                  <a:cxn ang="0">
                    <a:pos x="7" y="34"/>
                  </a:cxn>
                  <a:cxn ang="0">
                    <a:pos x="0" y="47"/>
                  </a:cxn>
                </a:cxnLst>
                <a:rect l="0" t="0" r="r" b="b"/>
                <a:pathLst>
                  <a:path w="447" h="1051">
                    <a:moveTo>
                      <a:pt x="0" y="47"/>
                    </a:moveTo>
                    <a:lnTo>
                      <a:pt x="13" y="54"/>
                    </a:lnTo>
                    <a:lnTo>
                      <a:pt x="40" y="74"/>
                    </a:lnTo>
                    <a:lnTo>
                      <a:pt x="75" y="88"/>
                    </a:lnTo>
                    <a:lnTo>
                      <a:pt x="102" y="95"/>
                    </a:lnTo>
                    <a:lnTo>
                      <a:pt x="122" y="95"/>
                    </a:lnTo>
                    <a:lnTo>
                      <a:pt x="129" y="95"/>
                    </a:lnTo>
                    <a:lnTo>
                      <a:pt x="135" y="101"/>
                    </a:lnTo>
                    <a:lnTo>
                      <a:pt x="156" y="136"/>
                    </a:lnTo>
                    <a:lnTo>
                      <a:pt x="203" y="251"/>
                    </a:lnTo>
                    <a:lnTo>
                      <a:pt x="250" y="414"/>
                    </a:lnTo>
                    <a:lnTo>
                      <a:pt x="305" y="597"/>
                    </a:lnTo>
                    <a:lnTo>
                      <a:pt x="400" y="929"/>
                    </a:lnTo>
                    <a:lnTo>
                      <a:pt x="434" y="1024"/>
                    </a:lnTo>
                    <a:lnTo>
                      <a:pt x="440" y="1044"/>
                    </a:lnTo>
                    <a:lnTo>
                      <a:pt x="440" y="1051"/>
                    </a:lnTo>
                    <a:lnTo>
                      <a:pt x="447" y="1044"/>
                    </a:lnTo>
                    <a:lnTo>
                      <a:pt x="434" y="976"/>
                    </a:lnTo>
                    <a:lnTo>
                      <a:pt x="413" y="848"/>
                    </a:lnTo>
                    <a:lnTo>
                      <a:pt x="325" y="488"/>
                    </a:lnTo>
                    <a:lnTo>
                      <a:pt x="203" y="0"/>
                    </a:lnTo>
                    <a:lnTo>
                      <a:pt x="102" y="14"/>
                    </a:lnTo>
                    <a:lnTo>
                      <a:pt x="34" y="27"/>
                    </a:lnTo>
                    <a:lnTo>
                      <a:pt x="7" y="3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3" name="Freeform 633"/>
              <p:cNvSpPr>
                <a:spLocks/>
              </p:cNvSpPr>
              <p:nvPr/>
            </p:nvSpPr>
            <p:spPr bwMode="auto">
              <a:xfrm>
                <a:off x="1126" y="3152"/>
                <a:ext cx="22" cy="19"/>
              </a:xfrm>
              <a:custGeom>
                <a:avLst/>
                <a:gdLst/>
                <a:ahLst/>
                <a:cxnLst>
                  <a:cxn ang="0">
                    <a:pos x="41" y="211"/>
                  </a:cxn>
                  <a:cxn ang="0">
                    <a:pos x="54" y="218"/>
                  </a:cxn>
                  <a:cxn ang="0">
                    <a:pos x="95" y="218"/>
                  </a:cxn>
                  <a:cxn ang="0">
                    <a:pos x="129" y="218"/>
                  </a:cxn>
                  <a:cxn ang="0">
                    <a:pos x="163" y="211"/>
                  </a:cxn>
                  <a:cxn ang="0">
                    <a:pos x="204" y="198"/>
                  </a:cxn>
                  <a:cxn ang="0">
                    <a:pos x="244" y="177"/>
                  </a:cxn>
                  <a:cxn ang="0">
                    <a:pos x="231" y="89"/>
                  </a:cxn>
                  <a:cxn ang="0">
                    <a:pos x="217" y="28"/>
                  </a:cxn>
                  <a:cxn ang="0">
                    <a:pos x="210" y="8"/>
                  </a:cxn>
                  <a:cxn ang="0">
                    <a:pos x="204" y="0"/>
                  </a:cxn>
                  <a:cxn ang="0">
                    <a:pos x="0" y="49"/>
                  </a:cxn>
                  <a:cxn ang="0">
                    <a:pos x="14" y="116"/>
                  </a:cxn>
                  <a:cxn ang="0">
                    <a:pos x="27" y="177"/>
                  </a:cxn>
                  <a:cxn ang="0">
                    <a:pos x="41" y="211"/>
                  </a:cxn>
                </a:cxnLst>
                <a:rect l="0" t="0" r="r" b="b"/>
                <a:pathLst>
                  <a:path w="244" h="218">
                    <a:moveTo>
                      <a:pt x="41" y="211"/>
                    </a:moveTo>
                    <a:lnTo>
                      <a:pt x="54" y="218"/>
                    </a:lnTo>
                    <a:lnTo>
                      <a:pt x="95" y="218"/>
                    </a:lnTo>
                    <a:lnTo>
                      <a:pt x="129" y="218"/>
                    </a:lnTo>
                    <a:lnTo>
                      <a:pt x="163" y="211"/>
                    </a:lnTo>
                    <a:lnTo>
                      <a:pt x="204" y="198"/>
                    </a:lnTo>
                    <a:lnTo>
                      <a:pt x="244" y="177"/>
                    </a:lnTo>
                    <a:lnTo>
                      <a:pt x="231" y="89"/>
                    </a:lnTo>
                    <a:lnTo>
                      <a:pt x="217" y="28"/>
                    </a:lnTo>
                    <a:lnTo>
                      <a:pt x="210" y="8"/>
                    </a:lnTo>
                    <a:lnTo>
                      <a:pt x="204" y="0"/>
                    </a:lnTo>
                    <a:lnTo>
                      <a:pt x="0" y="49"/>
                    </a:lnTo>
                    <a:lnTo>
                      <a:pt x="14" y="116"/>
                    </a:lnTo>
                    <a:lnTo>
                      <a:pt x="27" y="177"/>
                    </a:lnTo>
                    <a:lnTo>
                      <a:pt x="41" y="211"/>
                    </a:lnTo>
                    <a:close/>
                  </a:path>
                </a:pathLst>
              </a:custGeom>
              <a:solidFill>
                <a:srgbClr val="CF93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4" name="Freeform 634"/>
              <p:cNvSpPr>
                <a:spLocks/>
              </p:cNvSpPr>
              <p:nvPr/>
            </p:nvSpPr>
            <p:spPr bwMode="auto">
              <a:xfrm>
                <a:off x="1127" y="3159"/>
                <a:ext cx="20" cy="7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27" y="54"/>
                  </a:cxn>
                  <a:cxn ang="0">
                    <a:pos x="75" y="54"/>
                  </a:cxn>
                  <a:cxn ang="0">
                    <a:pos x="108" y="48"/>
                  </a:cxn>
                  <a:cxn ang="0">
                    <a:pos x="143" y="41"/>
                  </a:cxn>
                  <a:cxn ang="0">
                    <a:pos x="176" y="27"/>
                  </a:cxn>
                  <a:cxn ang="0">
                    <a:pos x="209" y="0"/>
                  </a:cxn>
                  <a:cxn ang="0">
                    <a:pos x="217" y="14"/>
                  </a:cxn>
                  <a:cxn ang="0">
                    <a:pos x="217" y="27"/>
                  </a:cxn>
                  <a:cxn ang="0">
                    <a:pos x="203" y="41"/>
                  </a:cxn>
                  <a:cxn ang="0">
                    <a:pos x="122" y="68"/>
                  </a:cxn>
                  <a:cxn ang="0">
                    <a:pos x="67" y="75"/>
                  </a:cxn>
                  <a:cxn ang="0">
                    <a:pos x="40" y="75"/>
                  </a:cxn>
                  <a:cxn ang="0">
                    <a:pos x="7" y="75"/>
                  </a:cxn>
                  <a:cxn ang="0">
                    <a:pos x="0" y="68"/>
                  </a:cxn>
                  <a:cxn ang="0">
                    <a:pos x="0" y="62"/>
                  </a:cxn>
                  <a:cxn ang="0">
                    <a:pos x="0" y="54"/>
                  </a:cxn>
                </a:cxnLst>
                <a:rect l="0" t="0" r="r" b="b"/>
                <a:pathLst>
                  <a:path w="217" h="75">
                    <a:moveTo>
                      <a:pt x="0" y="54"/>
                    </a:moveTo>
                    <a:lnTo>
                      <a:pt x="27" y="54"/>
                    </a:lnTo>
                    <a:lnTo>
                      <a:pt x="75" y="54"/>
                    </a:lnTo>
                    <a:lnTo>
                      <a:pt x="108" y="48"/>
                    </a:lnTo>
                    <a:lnTo>
                      <a:pt x="143" y="41"/>
                    </a:lnTo>
                    <a:lnTo>
                      <a:pt x="176" y="27"/>
                    </a:lnTo>
                    <a:lnTo>
                      <a:pt x="209" y="0"/>
                    </a:lnTo>
                    <a:lnTo>
                      <a:pt x="217" y="14"/>
                    </a:lnTo>
                    <a:lnTo>
                      <a:pt x="217" y="27"/>
                    </a:lnTo>
                    <a:lnTo>
                      <a:pt x="203" y="41"/>
                    </a:lnTo>
                    <a:lnTo>
                      <a:pt x="122" y="68"/>
                    </a:lnTo>
                    <a:lnTo>
                      <a:pt x="67" y="75"/>
                    </a:lnTo>
                    <a:lnTo>
                      <a:pt x="40" y="75"/>
                    </a:lnTo>
                    <a:lnTo>
                      <a:pt x="7" y="75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5" name="Freeform 635"/>
              <p:cNvSpPr>
                <a:spLocks/>
              </p:cNvSpPr>
              <p:nvPr/>
            </p:nvSpPr>
            <p:spPr bwMode="auto">
              <a:xfrm>
                <a:off x="1126" y="3155"/>
                <a:ext cx="20" cy="7"/>
              </a:xfrm>
              <a:custGeom>
                <a:avLst/>
                <a:gdLst/>
                <a:ahLst/>
                <a:cxnLst>
                  <a:cxn ang="0">
                    <a:pos x="7" y="47"/>
                  </a:cxn>
                  <a:cxn ang="0">
                    <a:pos x="27" y="54"/>
                  </a:cxn>
                  <a:cxn ang="0">
                    <a:pos x="75" y="47"/>
                  </a:cxn>
                  <a:cxn ang="0">
                    <a:pos x="109" y="47"/>
                  </a:cxn>
                  <a:cxn ang="0">
                    <a:pos x="143" y="33"/>
                  </a:cxn>
                  <a:cxn ang="0">
                    <a:pos x="184" y="20"/>
                  </a:cxn>
                  <a:cxn ang="0">
                    <a:pos x="217" y="0"/>
                  </a:cxn>
                  <a:cxn ang="0">
                    <a:pos x="223" y="14"/>
                  </a:cxn>
                  <a:cxn ang="0">
                    <a:pos x="217" y="27"/>
                  </a:cxn>
                  <a:cxn ang="0">
                    <a:pos x="204" y="33"/>
                  </a:cxn>
                  <a:cxn ang="0">
                    <a:pos x="129" y="61"/>
                  </a:cxn>
                  <a:cxn ang="0">
                    <a:pos x="75" y="74"/>
                  </a:cxn>
                  <a:cxn ang="0">
                    <a:pos x="41" y="74"/>
                  </a:cxn>
                  <a:cxn ang="0">
                    <a:pos x="14" y="68"/>
                  </a:cxn>
                  <a:cxn ang="0">
                    <a:pos x="7" y="61"/>
                  </a:cxn>
                  <a:cxn ang="0">
                    <a:pos x="0" y="54"/>
                  </a:cxn>
                  <a:cxn ang="0">
                    <a:pos x="7" y="47"/>
                  </a:cxn>
                </a:cxnLst>
                <a:rect l="0" t="0" r="r" b="b"/>
                <a:pathLst>
                  <a:path w="223" h="74">
                    <a:moveTo>
                      <a:pt x="7" y="47"/>
                    </a:moveTo>
                    <a:lnTo>
                      <a:pt x="27" y="54"/>
                    </a:lnTo>
                    <a:lnTo>
                      <a:pt x="75" y="47"/>
                    </a:lnTo>
                    <a:lnTo>
                      <a:pt x="109" y="47"/>
                    </a:lnTo>
                    <a:lnTo>
                      <a:pt x="143" y="33"/>
                    </a:lnTo>
                    <a:lnTo>
                      <a:pt x="184" y="20"/>
                    </a:lnTo>
                    <a:lnTo>
                      <a:pt x="217" y="0"/>
                    </a:lnTo>
                    <a:lnTo>
                      <a:pt x="223" y="14"/>
                    </a:lnTo>
                    <a:lnTo>
                      <a:pt x="217" y="27"/>
                    </a:lnTo>
                    <a:lnTo>
                      <a:pt x="204" y="33"/>
                    </a:lnTo>
                    <a:lnTo>
                      <a:pt x="129" y="61"/>
                    </a:lnTo>
                    <a:lnTo>
                      <a:pt x="75" y="74"/>
                    </a:lnTo>
                    <a:lnTo>
                      <a:pt x="41" y="74"/>
                    </a:lnTo>
                    <a:lnTo>
                      <a:pt x="14" y="68"/>
                    </a:lnTo>
                    <a:lnTo>
                      <a:pt x="7" y="61"/>
                    </a:lnTo>
                    <a:lnTo>
                      <a:pt x="0" y="54"/>
                    </a:lnTo>
                    <a:lnTo>
                      <a:pt x="7" y="47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6" name="Freeform 636"/>
              <p:cNvSpPr>
                <a:spLocks/>
              </p:cNvSpPr>
              <p:nvPr/>
            </p:nvSpPr>
            <p:spPr bwMode="auto">
              <a:xfrm>
                <a:off x="1126" y="3151"/>
                <a:ext cx="18" cy="5"/>
              </a:xfrm>
              <a:custGeom>
                <a:avLst/>
                <a:gdLst/>
                <a:ahLst/>
                <a:cxnLst>
                  <a:cxn ang="0">
                    <a:pos x="204" y="6"/>
                  </a:cxn>
                  <a:cxn ang="0">
                    <a:pos x="197" y="14"/>
                  </a:cxn>
                  <a:cxn ang="0">
                    <a:pos x="176" y="27"/>
                  </a:cxn>
                  <a:cxn ang="0">
                    <a:pos x="109" y="47"/>
                  </a:cxn>
                  <a:cxn ang="0">
                    <a:pos x="34" y="55"/>
                  </a:cxn>
                  <a:cxn ang="0">
                    <a:pos x="14" y="55"/>
                  </a:cxn>
                  <a:cxn ang="0">
                    <a:pos x="0" y="55"/>
                  </a:cxn>
                  <a:cxn ang="0">
                    <a:pos x="7" y="41"/>
                  </a:cxn>
                  <a:cxn ang="0">
                    <a:pos x="27" y="34"/>
                  </a:cxn>
                  <a:cxn ang="0">
                    <a:pos x="102" y="6"/>
                  </a:cxn>
                  <a:cxn ang="0">
                    <a:pos x="170" y="0"/>
                  </a:cxn>
                  <a:cxn ang="0">
                    <a:pos x="197" y="0"/>
                  </a:cxn>
                  <a:cxn ang="0">
                    <a:pos x="204" y="6"/>
                  </a:cxn>
                </a:cxnLst>
                <a:rect l="0" t="0" r="r" b="b"/>
                <a:pathLst>
                  <a:path w="204" h="55">
                    <a:moveTo>
                      <a:pt x="204" y="6"/>
                    </a:moveTo>
                    <a:lnTo>
                      <a:pt x="197" y="14"/>
                    </a:lnTo>
                    <a:lnTo>
                      <a:pt x="176" y="27"/>
                    </a:lnTo>
                    <a:lnTo>
                      <a:pt x="109" y="47"/>
                    </a:lnTo>
                    <a:lnTo>
                      <a:pt x="34" y="55"/>
                    </a:lnTo>
                    <a:lnTo>
                      <a:pt x="14" y="55"/>
                    </a:lnTo>
                    <a:lnTo>
                      <a:pt x="0" y="55"/>
                    </a:lnTo>
                    <a:lnTo>
                      <a:pt x="7" y="41"/>
                    </a:lnTo>
                    <a:lnTo>
                      <a:pt x="27" y="34"/>
                    </a:lnTo>
                    <a:lnTo>
                      <a:pt x="102" y="6"/>
                    </a:lnTo>
                    <a:lnTo>
                      <a:pt x="170" y="0"/>
                    </a:lnTo>
                    <a:lnTo>
                      <a:pt x="197" y="0"/>
                    </a:lnTo>
                    <a:lnTo>
                      <a:pt x="204" y="6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7" name="Freeform 637"/>
              <p:cNvSpPr>
                <a:spLocks/>
              </p:cNvSpPr>
              <p:nvPr/>
            </p:nvSpPr>
            <p:spPr bwMode="auto">
              <a:xfrm>
                <a:off x="1143" y="3200"/>
                <a:ext cx="19" cy="80"/>
              </a:xfrm>
              <a:custGeom>
                <a:avLst/>
                <a:gdLst/>
                <a:ahLst/>
                <a:cxnLst>
                  <a:cxn ang="0">
                    <a:pos x="204" y="882"/>
                  </a:cxn>
                  <a:cxn ang="0">
                    <a:pos x="95" y="435"/>
                  </a:cxn>
                  <a:cxn ang="0">
                    <a:pos x="20" y="130"/>
                  </a:cxn>
                  <a:cxn ang="0">
                    <a:pos x="0" y="27"/>
                  </a:cxn>
                  <a:cxn ang="0">
                    <a:pos x="0" y="8"/>
                  </a:cxn>
                  <a:cxn ang="0">
                    <a:pos x="0" y="0"/>
                  </a:cxn>
                  <a:cxn ang="0">
                    <a:pos x="20" y="41"/>
                  </a:cxn>
                  <a:cxn ang="0">
                    <a:pos x="47" y="157"/>
                  </a:cxn>
                  <a:cxn ang="0">
                    <a:pos x="122" y="476"/>
                  </a:cxn>
                  <a:cxn ang="0">
                    <a:pos x="190" y="781"/>
                  </a:cxn>
                  <a:cxn ang="0">
                    <a:pos x="204" y="869"/>
                  </a:cxn>
                  <a:cxn ang="0">
                    <a:pos x="210" y="882"/>
                  </a:cxn>
                  <a:cxn ang="0">
                    <a:pos x="204" y="882"/>
                  </a:cxn>
                </a:cxnLst>
                <a:rect l="0" t="0" r="r" b="b"/>
                <a:pathLst>
                  <a:path w="210" h="882">
                    <a:moveTo>
                      <a:pt x="204" y="882"/>
                    </a:moveTo>
                    <a:lnTo>
                      <a:pt x="95" y="435"/>
                    </a:lnTo>
                    <a:lnTo>
                      <a:pt x="20" y="130"/>
                    </a:lnTo>
                    <a:lnTo>
                      <a:pt x="0" y="27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20" y="41"/>
                    </a:lnTo>
                    <a:lnTo>
                      <a:pt x="47" y="157"/>
                    </a:lnTo>
                    <a:lnTo>
                      <a:pt x="122" y="476"/>
                    </a:lnTo>
                    <a:lnTo>
                      <a:pt x="190" y="781"/>
                    </a:lnTo>
                    <a:lnTo>
                      <a:pt x="204" y="869"/>
                    </a:lnTo>
                    <a:lnTo>
                      <a:pt x="210" y="882"/>
                    </a:lnTo>
                    <a:lnTo>
                      <a:pt x="204" y="882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8" name="Freeform 638"/>
              <p:cNvSpPr>
                <a:spLocks/>
              </p:cNvSpPr>
              <p:nvPr/>
            </p:nvSpPr>
            <p:spPr bwMode="auto">
              <a:xfrm>
                <a:off x="1156" y="3232"/>
                <a:ext cx="11" cy="44"/>
              </a:xfrm>
              <a:custGeom>
                <a:avLst/>
                <a:gdLst/>
                <a:ahLst/>
                <a:cxnLst>
                  <a:cxn ang="0">
                    <a:pos x="116" y="469"/>
                  </a:cxn>
                  <a:cxn ang="0">
                    <a:pos x="48" y="217"/>
                  </a:cxn>
                  <a:cxn ang="0">
                    <a:pos x="7" y="55"/>
                  </a:cxn>
                  <a:cxn ang="0">
                    <a:pos x="0" y="7"/>
                  </a:cxn>
                  <a:cxn ang="0">
                    <a:pos x="0" y="0"/>
                  </a:cxn>
                  <a:cxn ang="0">
                    <a:pos x="34" y="115"/>
                  </a:cxn>
                  <a:cxn ang="0">
                    <a:pos x="89" y="306"/>
                  </a:cxn>
                  <a:cxn ang="0">
                    <a:pos x="122" y="455"/>
                  </a:cxn>
                  <a:cxn ang="0">
                    <a:pos x="122" y="481"/>
                  </a:cxn>
                  <a:cxn ang="0">
                    <a:pos x="116" y="469"/>
                  </a:cxn>
                </a:cxnLst>
                <a:rect l="0" t="0" r="r" b="b"/>
                <a:pathLst>
                  <a:path w="122" h="481">
                    <a:moveTo>
                      <a:pt x="116" y="469"/>
                    </a:moveTo>
                    <a:lnTo>
                      <a:pt x="48" y="217"/>
                    </a:lnTo>
                    <a:lnTo>
                      <a:pt x="7" y="55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34" y="115"/>
                    </a:lnTo>
                    <a:lnTo>
                      <a:pt x="89" y="306"/>
                    </a:lnTo>
                    <a:lnTo>
                      <a:pt x="122" y="455"/>
                    </a:lnTo>
                    <a:lnTo>
                      <a:pt x="122" y="481"/>
                    </a:lnTo>
                    <a:lnTo>
                      <a:pt x="116" y="469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9" name="Freeform 639"/>
              <p:cNvSpPr>
                <a:spLocks/>
              </p:cNvSpPr>
              <p:nvPr/>
            </p:nvSpPr>
            <p:spPr bwMode="auto">
              <a:xfrm>
                <a:off x="1170" y="3257"/>
                <a:ext cx="22" cy="28"/>
              </a:xfrm>
              <a:custGeom>
                <a:avLst/>
                <a:gdLst/>
                <a:ahLst/>
                <a:cxnLst>
                  <a:cxn ang="0">
                    <a:pos x="0" y="96"/>
                  </a:cxn>
                  <a:cxn ang="0">
                    <a:pos x="20" y="197"/>
                  </a:cxn>
                  <a:cxn ang="0">
                    <a:pos x="40" y="271"/>
                  </a:cxn>
                  <a:cxn ang="0">
                    <a:pos x="54" y="306"/>
                  </a:cxn>
                  <a:cxn ang="0">
                    <a:pos x="81" y="306"/>
                  </a:cxn>
                  <a:cxn ang="0">
                    <a:pos x="129" y="306"/>
                  </a:cxn>
                  <a:cxn ang="0">
                    <a:pos x="162" y="298"/>
                  </a:cxn>
                  <a:cxn ang="0">
                    <a:pos x="190" y="292"/>
                  </a:cxn>
                  <a:cxn ang="0">
                    <a:pos x="217" y="278"/>
                  </a:cxn>
                  <a:cxn ang="0">
                    <a:pos x="238" y="258"/>
                  </a:cxn>
                  <a:cxn ang="0">
                    <a:pos x="244" y="251"/>
                  </a:cxn>
                  <a:cxn ang="0">
                    <a:pos x="197" y="88"/>
                  </a:cxn>
                  <a:cxn ang="0">
                    <a:pos x="162" y="0"/>
                  </a:cxn>
                  <a:cxn ang="0">
                    <a:pos x="0" y="96"/>
                  </a:cxn>
                </a:cxnLst>
                <a:rect l="0" t="0" r="r" b="b"/>
                <a:pathLst>
                  <a:path w="244" h="306">
                    <a:moveTo>
                      <a:pt x="0" y="96"/>
                    </a:moveTo>
                    <a:lnTo>
                      <a:pt x="20" y="197"/>
                    </a:lnTo>
                    <a:lnTo>
                      <a:pt x="40" y="271"/>
                    </a:lnTo>
                    <a:lnTo>
                      <a:pt x="54" y="306"/>
                    </a:lnTo>
                    <a:lnTo>
                      <a:pt x="81" y="306"/>
                    </a:lnTo>
                    <a:lnTo>
                      <a:pt x="129" y="306"/>
                    </a:lnTo>
                    <a:lnTo>
                      <a:pt x="162" y="298"/>
                    </a:lnTo>
                    <a:lnTo>
                      <a:pt x="190" y="292"/>
                    </a:lnTo>
                    <a:lnTo>
                      <a:pt x="217" y="278"/>
                    </a:lnTo>
                    <a:lnTo>
                      <a:pt x="238" y="258"/>
                    </a:lnTo>
                    <a:lnTo>
                      <a:pt x="244" y="251"/>
                    </a:lnTo>
                    <a:lnTo>
                      <a:pt x="197" y="88"/>
                    </a:lnTo>
                    <a:lnTo>
                      <a:pt x="162" y="0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0" name="Freeform 640"/>
              <p:cNvSpPr>
                <a:spLocks/>
              </p:cNvSpPr>
              <p:nvPr/>
            </p:nvSpPr>
            <p:spPr bwMode="auto">
              <a:xfrm>
                <a:off x="1144" y="3147"/>
                <a:ext cx="49" cy="138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324" y="1505"/>
                  </a:cxn>
                  <a:cxn ang="0">
                    <a:pos x="345" y="1513"/>
                  </a:cxn>
                  <a:cxn ang="0">
                    <a:pos x="332" y="1398"/>
                  </a:cxn>
                  <a:cxn ang="0">
                    <a:pos x="332" y="1357"/>
                  </a:cxn>
                  <a:cxn ang="0">
                    <a:pos x="332" y="1343"/>
                  </a:cxn>
                  <a:cxn ang="0">
                    <a:pos x="338" y="1343"/>
                  </a:cxn>
                  <a:cxn ang="0">
                    <a:pos x="351" y="1370"/>
                  </a:cxn>
                  <a:cxn ang="0">
                    <a:pos x="365" y="1410"/>
                  </a:cxn>
                  <a:cxn ang="0">
                    <a:pos x="386" y="1519"/>
                  </a:cxn>
                  <a:cxn ang="0">
                    <a:pos x="440" y="1513"/>
                  </a:cxn>
                  <a:cxn ang="0">
                    <a:pos x="427" y="1451"/>
                  </a:cxn>
                  <a:cxn ang="0">
                    <a:pos x="419" y="1431"/>
                  </a:cxn>
                  <a:cxn ang="0">
                    <a:pos x="419" y="1424"/>
                  </a:cxn>
                  <a:cxn ang="0">
                    <a:pos x="427" y="1431"/>
                  </a:cxn>
                  <a:cxn ang="0">
                    <a:pos x="440" y="1451"/>
                  </a:cxn>
                  <a:cxn ang="0">
                    <a:pos x="454" y="1505"/>
                  </a:cxn>
                  <a:cxn ang="0">
                    <a:pos x="481" y="1492"/>
                  </a:cxn>
                  <a:cxn ang="0">
                    <a:pos x="501" y="1478"/>
                  </a:cxn>
                  <a:cxn ang="0">
                    <a:pos x="460" y="1330"/>
                  </a:cxn>
                  <a:cxn ang="0">
                    <a:pos x="446" y="1268"/>
                  </a:cxn>
                  <a:cxn ang="0">
                    <a:pos x="440" y="1254"/>
                  </a:cxn>
                  <a:cxn ang="0">
                    <a:pos x="446" y="1254"/>
                  </a:cxn>
                  <a:cxn ang="0">
                    <a:pos x="460" y="1275"/>
                  </a:cxn>
                  <a:cxn ang="0">
                    <a:pos x="474" y="1336"/>
                  </a:cxn>
                  <a:cxn ang="0">
                    <a:pos x="514" y="1472"/>
                  </a:cxn>
                  <a:cxn ang="0">
                    <a:pos x="535" y="1451"/>
                  </a:cxn>
                  <a:cxn ang="0">
                    <a:pos x="203" y="0"/>
                  </a:cxn>
                  <a:cxn ang="0">
                    <a:pos x="122" y="7"/>
                  </a:cxn>
                  <a:cxn ang="0">
                    <a:pos x="54" y="20"/>
                  </a:cxn>
                  <a:cxn ang="0">
                    <a:pos x="19" y="34"/>
                  </a:cxn>
                  <a:cxn ang="0">
                    <a:pos x="0" y="47"/>
                  </a:cxn>
                </a:cxnLst>
                <a:rect l="0" t="0" r="r" b="b"/>
                <a:pathLst>
                  <a:path w="535" h="1519">
                    <a:moveTo>
                      <a:pt x="0" y="47"/>
                    </a:moveTo>
                    <a:lnTo>
                      <a:pt x="324" y="1505"/>
                    </a:lnTo>
                    <a:lnTo>
                      <a:pt x="345" y="1513"/>
                    </a:lnTo>
                    <a:lnTo>
                      <a:pt x="332" y="1398"/>
                    </a:lnTo>
                    <a:lnTo>
                      <a:pt x="332" y="1357"/>
                    </a:lnTo>
                    <a:lnTo>
                      <a:pt x="332" y="1343"/>
                    </a:lnTo>
                    <a:lnTo>
                      <a:pt x="338" y="1343"/>
                    </a:lnTo>
                    <a:lnTo>
                      <a:pt x="351" y="1370"/>
                    </a:lnTo>
                    <a:lnTo>
                      <a:pt x="365" y="1410"/>
                    </a:lnTo>
                    <a:lnTo>
                      <a:pt x="386" y="1519"/>
                    </a:lnTo>
                    <a:lnTo>
                      <a:pt x="440" y="1513"/>
                    </a:lnTo>
                    <a:lnTo>
                      <a:pt x="427" y="1451"/>
                    </a:lnTo>
                    <a:lnTo>
                      <a:pt x="419" y="1431"/>
                    </a:lnTo>
                    <a:lnTo>
                      <a:pt x="419" y="1424"/>
                    </a:lnTo>
                    <a:lnTo>
                      <a:pt x="427" y="1431"/>
                    </a:lnTo>
                    <a:lnTo>
                      <a:pt x="440" y="1451"/>
                    </a:lnTo>
                    <a:lnTo>
                      <a:pt x="454" y="1505"/>
                    </a:lnTo>
                    <a:lnTo>
                      <a:pt x="481" y="1492"/>
                    </a:lnTo>
                    <a:lnTo>
                      <a:pt x="501" y="1478"/>
                    </a:lnTo>
                    <a:lnTo>
                      <a:pt x="460" y="1330"/>
                    </a:lnTo>
                    <a:lnTo>
                      <a:pt x="446" y="1268"/>
                    </a:lnTo>
                    <a:lnTo>
                      <a:pt x="440" y="1254"/>
                    </a:lnTo>
                    <a:lnTo>
                      <a:pt x="446" y="1254"/>
                    </a:lnTo>
                    <a:lnTo>
                      <a:pt x="460" y="1275"/>
                    </a:lnTo>
                    <a:lnTo>
                      <a:pt x="474" y="1336"/>
                    </a:lnTo>
                    <a:lnTo>
                      <a:pt x="514" y="1472"/>
                    </a:lnTo>
                    <a:lnTo>
                      <a:pt x="535" y="1451"/>
                    </a:lnTo>
                    <a:lnTo>
                      <a:pt x="203" y="0"/>
                    </a:lnTo>
                    <a:lnTo>
                      <a:pt x="122" y="7"/>
                    </a:lnTo>
                    <a:lnTo>
                      <a:pt x="54" y="20"/>
                    </a:lnTo>
                    <a:lnTo>
                      <a:pt x="19" y="3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1" name="Freeform 641"/>
              <p:cNvSpPr>
                <a:spLocks/>
              </p:cNvSpPr>
              <p:nvPr/>
            </p:nvSpPr>
            <p:spPr bwMode="auto">
              <a:xfrm>
                <a:off x="1148" y="3163"/>
                <a:ext cx="40" cy="96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7" y="54"/>
                  </a:cxn>
                  <a:cxn ang="0">
                    <a:pos x="34" y="74"/>
                  </a:cxn>
                  <a:cxn ang="0">
                    <a:pos x="74" y="88"/>
                  </a:cxn>
                  <a:cxn ang="0">
                    <a:pos x="95" y="94"/>
                  </a:cxn>
                  <a:cxn ang="0">
                    <a:pos x="122" y="94"/>
                  </a:cxn>
                  <a:cxn ang="0">
                    <a:pos x="129" y="94"/>
                  </a:cxn>
                  <a:cxn ang="0">
                    <a:pos x="136" y="101"/>
                  </a:cxn>
                  <a:cxn ang="0">
                    <a:pos x="156" y="135"/>
                  </a:cxn>
                  <a:cxn ang="0">
                    <a:pos x="197" y="251"/>
                  </a:cxn>
                  <a:cxn ang="0">
                    <a:pos x="251" y="413"/>
                  </a:cxn>
                  <a:cxn ang="0">
                    <a:pos x="305" y="597"/>
                  </a:cxn>
                  <a:cxn ang="0">
                    <a:pos x="400" y="929"/>
                  </a:cxn>
                  <a:cxn ang="0">
                    <a:pos x="427" y="1030"/>
                  </a:cxn>
                  <a:cxn ang="0">
                    <a:pos x="434" y="1050"/>
                  </a:cxn>
                  <a:cxn ang="0">
                    <a:pos x="441" y="1050"/>
                  </a:cxn>
                  <a:cxn ang="0">
                    <a:pos x="441" y="1044"/>
                  </a:cxn>
                  <a:cxn ang="0">
                    <a:pos x="434" y="976"/>
                  </a:cxn>
                  <a:cxn ang="0">
                    <a:pos x="406" y="848"/>
                  </a:cxn>
                  <a:cxn ang="0">
                    <a:pos x="325" y="488"/>
                  </a:cxn>
                  <a:cxn ang="0">
                    <a:pos x="197" y="0"/>
                  </a:cxn>
                  <a:cxn ang="0">
                    <a:pos x="95" y="14"/>
                  </a:cxn>
                  <a:cxn ang="0">
                    <a:pos x="27" y="27"/>
                  </a:cxn>
                  <a:cxn ang="0">
                    <a:pos x="7" y="41"/>
                  </a:cxn>
                  <a:cxn ang="0">
                    <a:pos x="0" y="47"/>
                  </a:cxn>
                </a:cxnLst>
                <a:rect l="0" t="0" r="r" b="b"/>
                <a:pathLst>
                  <a:path w="441" h="1050">
                    <a:moveTo>
                      <a:pt x="0" y="47"/>
                    </a:moveTo>
                    <a:lnTo>
                      <a:pt x="7" y="54"/>
                    </a:lnTo>
                    <a:lnTo>
                      <a:pt x="34" y="74"/>
                    </a:lnTo>
                    <a:lnTo>
                      <a:pt x="74" y="88"/>
                    </a:lnTo>
                    <a:lnTo>
                      <a:pt x="95" y="94"/>
                    </a:lnTo>
                    <a:lnTo>
                      <a:pt x="122" y="94"/>
                    </a:lnTo>
                    <a:lnTo>
                      <a:pt x="129" y="94"/>
                    </a:lnTo>
                    <a:lnTo>
                      <a:pt x="136" y="101"/>
                    </a:lnTo>
                    <a:lnTo>
                      <a:pt x="156" y="135"/>
                    </a:lnTo>
                    <a:lnTo>
                      <a:pt x="197" y="251"/>
                    </a:lnTo>
                    <a:lnTo>
                      <a:pt x="251" y="413"/>
                    </a:lnTo>
                    <a:lnTo>
                      <a:pt x="305" y="597"/>
                    </a:lnTo>
                    <a:lnTo>
                      <a:pt x="400" y="929"/>
                    </a:lnTo>
                    <a:lnTo>
                      <a:pt x="427" y="1030"/>
                    </a:lnTo>
                    <a:lnTo>
                      <a:pt x="434" y="1050"/>
                    </a:lnTo>
                    <a:lnTo>
                      <a:pt x="441" y="1050"/>
                    </a:lnTo>
                    <a:lnTo>
                      <a:pt x="441" y="1044"/>
                    </a:lnTo>
                    <a:lnTo>
                      <a:pt x="434" y="976"/>
                    </a:lnTo>
                    <a:lnTo>
                      <a:pt x="406" y="848"/>
                    </a:lnTo>
                    <a:lnTo>
                      <a:pt x="325" y="488"/>
                    </a:lnTo>
                    <a:lnTo>
                      <a:pt x="197" y="0"/>
                    </a:lnTo>
                    <a:lnTo>
                      <a:pt x="95" y="14"/>
                    </a:lnTo>
                    <a:lnTo>
                      <a:pt x="27" y="27"/>
                    </a:lnTo>
                    <a:lnTo>
                      <a:pt x="7" y="41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2" name="Freeform 642"/>
              <p:cNvSpPr>
                <a:spLocks/>
              </p:cNvSpPr>
              <p:nvPr/>
            </p:nvSpPr>
            <p:spPr bwMode="auto">
              <a:xfrm>
                <a:off x="1144" y="3147"/>
                <a:ext cx="22" cy="20"/>
              </a:xfrm>
              <a:custGeom>
                <a:avLst/>
                <a:gdLst/>
                <a:ahLst/>
                <a:cxnLst>
                  <a:cxn ang="0">
                    <a:pos x="33" y="211"/>
                  </a:cxn>
                  <a:cxn ang="0">
                    <a:pos x="47" y="218"/>
                  </a:cxn>
                  <a:cxn ang="0">
                    <a:pos x="95" y="218"/>
                  </a:cxn>
                  <a:cxn ang="0">
                    <a:pos x="122" y="218"/>
                  </a:cxn>
                  <a:cxn ang="0">
                    <a:pos x="155" y="211"/>
                  </a:cxn>
                  <a:cxn ang="0">
                    <a:pos x="196" y="197"/>
                  </a:cxn>
                  <a:cxn ang="0">
                    <a:pos x="237" y="177"/>
                  </a:cxn>
                  <a:cxn ang="0">
                    <a:pos x="223" y="88"/>
                  </a:cxn>
                  <a:cxn ang="0">
                    <a:pos x="209" y="28"/>
                  </a:cxn>
                  <a:cxn ang="0">
                    <a:pos x="203" y="7"/>
                  </a:cxn>
                  <a:cxn ang="0">
                    <a:pos x="203" y="0"/>
                  </a:cxn>
                  <a:cxn ang="0">
                    <a:pos x="0" y="47"/>
                  </a:cxn>
                  <a:cxn ang="0">
                    <a:pos x="6" y="115"/>
                  </a:cxn>
                  <a:cxn ang="0">
                    <a:pos x="19" y="177"/>
                  </a:cxn>
                  <a:cxn ang="0">
                    <a:pos x="33" y="211"/>
                  </a:cxn>
                </a:cxnLst>
                <a:rect l="0" t="0" r="r" b="b"/>
                <a:pathLst>
                  <a:path w="237" h="218">
                    <a:moveTo>
                      <a:pt x="33" y="211"/>
                    </a:moveTo>
                    <a:lnTo>
                      <a:pt x="47" y="218"/>
                    </a:lnTo>
                    <a:lnTo>
                      <a:pt x="95" y="218"/>
                    </a:lnTo>
                    <a:lnTo>
                      <a:pt x="122" y="218"/>
                    </a:lnTo>
                    <a:lnTo>
                      <a:pt x="155" y="211"/>
                    </a:lnTo>
                    <a:lnTo>
                      <a:pt x="196" y="197"/>
                    </a:lnTo>
                    <a:lnTo>
                      <a:pt x="237" y="177"/>
                    </a:lnTo>
                    <a:lnTo>
                      <a:pt x="223" y="88"/>
                    </a:lnTo>
                    <a:lnTo>
                      <a:pt x="209" y="28"/>
                    </a:lnTo>
                    <a:lnTo>
                      <a:pt x="203" y="7"/>
                    </a:lnTo>
                    <a:lnTo>
                      <a:pt x="203" y="0"/>
                    </a:lnTo>
                    <a:lnTo>
                      <a:pt x="0" y="47"/>
                    </a:lnTo>
                    <a:lnTo>
                      <a:pt x="6" y="115"/>
                    </a:lnTo>
                    <a:lnTo>
                      <a:pt x="19" y="177"/>
                    </a:lnTo>
                    <a:lnTo>
                      <a:pt x="33" y="211"/>
                    </a:lnTo>
                    <a:close/>
                  </a:path>
                </a:pathLst>
              </a:custGeom>
              <a:solidFill>
                <a:srgbClr val="CF933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3" name="Freeform 643"/>
              <p:cNvSpPr>
                <a:spLocks/>
              </p:cNvSpPr>
              <p:nvPr/>
            </p:nvSpPr>
            <p:spPr bwMode="auto">
              <a:xfrm>
                <a:off x="1145" y="3155"/>
                <a:ext cx="20" cy="7"/>
              </a:xfrm>
              <a:custGeom>
                <a:avLst/>
                <a:gdLst/>
                <a:ahLst/>
                <a:cxnLst>
                  <a:cxn ang="0">
                    <a:pos x="7" y="48"/>
                  </a:cxn>
                  <a:cxn ang="0">
                    <a:pos x="27" y="48"/>
                  </a:cxn>
                  <a:cxn ang="0">
                    <a:pos x="81" y="48"/>
                  </a:cxn>
                  <a:cxn ang="0">
                    <a:pos x="108" y="41"/>
                  </a:cxn>
                  <a:cxn ang="0">
                    <a:pos x="149" y="35"/>
                  </a:cxn>
                  <a:cxn ang="0">
                    <a:pos x="184" y="21"/>
                  </a:cxn>
                  <a:cxn ang="0">
                    <a:pos x="217" y="0"/>
                  </a:cxn>
                  <a:cxn ang="0">
                    <a:pos x="224" y="14"/>
                  </a:cxn>
                  <a:cxn ang="0">
                    <a:pos x="217" y="21"/>
                  </a:cxn>
                  <a:cxn ang="0">
                    <a:pos x="203" y="35"/>
                  </a:cxn>
                  <a:cxn ang="0">
                    <a:pos x="129" y="62"/>
                  </a:cxn>
                  <a:cxn ang="0">
                    <a:pos x="75" y="68"/>
                  </a:cxn>
                  <a:cxn ang="0">
                    <a:pos x="41" y="68"/>
                  </a:cxn>
                  <a:cxn ang="0">
                    <a:pos x="13" y="68"/>
                  </a:cxn>
                  <a:cxn ang="0">
                    <a:pos x="7" y="62"/>
                  </a:cxn>
                  <a:cxn ang="0">
                    <a:pos x="0" y="55"/>
                  </a:cxn>
                  <a:cxn ang="0">
                    <a:pos x="7" y="48"/>
                  </a:cxn>
                </a:cxnLst>
                <a:rect l="0" t="0" r="r" b="b"/>
                <a:pathLst>
                  <a:path w="224" h="68">
                    <a:moveTo>
                      <a:pt x="7" y="48"/>
                    </a:moveTo>
                    <a:lnTo>
                      <a:pt x="27" y="48"/>
                    </a:lnTo>
                    <a:lnTo>
                      <a:pt x="81" y="48"/>
                    </a:lnTo>
                    <a:lnTo>
                      <a:pt x="108" y="41"/>
                    </a:lnTo>
                    <a:lnTo>
                      <a:pt x="149" y="35"/>
                    </a:lnTo>
                    <a:lnTo>
                      <a:pt x="184" y="21"/>
                    </a:lnTo>
                    <a:lnTo>
                      <a:pt x="217" y="0"/>
                    </a:lnTo>
                    <a:lnTo>
                      <a:pt x="224" y="14"/>
                    </a:lnTo>
                    <a:lnTo>
                      <a:pt x="217" y="21"/>
                    </a:lnTo>
                    <a:lnTo>
                      <a:pt x="203" y="35"/>
                    </a:lnTo>
                    <a:lnTo>
                      <a:pt x="129" y="62"/>
                    </a:lnTo>
                    <a:lnTo>
                      <a:pt x="75" y="68"/>
                    </a:lnTo>
                    <a:lnTo>
                      <a:pt x="41" y="68"/>
                    </a:lnTo>
                    <a:lnTo>
                      <a:pt x="13" y="68"/>
                    </a:lnTo>
                    <a:lnTo>
                      <a:pt x="7" y="62"/>
                    </a:lnTo>
                    <a:lnTo>
                      <a:pt x="0" y="55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4" name="Freeform 644"/>
              <p:cNvSpPr>
                <a:spLocks/>
              </p:cNvSpPr>
              <p:nvPr/>
            </p:nvSpPr>
            <p:spPr bwMode="auto">
              <a:xfrm>
                <a:off x="1144" y="3150"/>
                <a:ext cx="20" cy="7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9" y="54"/>
                  </a:cxn>
                  <a:cxn ang="0">
                    <a:pos x="74" y="48"/>
                  </a:cxn>
                  <a:cxn ang="0">
                    <a:pos x="108" y="48"/>
                  </a:cxn>
                  <a:cxn ang="0">
                    <a:pos x="142" y="34"/>
                  </a:cxn>
                  <a:cxn ang="0">
                    <a:pos x="176" y="21"/>
                  </a:cxn>
                  <a:cxn ang="0">
                    <a:pos x="209" y="0"/>
                  </a:cxn>
                  <a:cxn ang="0">
                    <a:pos x="217" y="13"/>
                  </a:cxn>
                  <a:cxn ang="0">
                    <a:pos x="217" y="27"/>
                  </a:cxn>
                  <a:cxn ang="0">
                    <a:pos x="196" y="34"/>
                  </a:cxn>
                  <a:cxn ang="0">
                    <a:pos x="122" y="62"/>
                  </a:cxn>
                  <a:cxn ang="0">
                    <a:pos x="67" y="75"/>
                  </a:cxn>
                  <a:cxn ang="0">
                    <a:pos x="40" y="75"/>
                  </a:cxn>
                  <a:cxn ang="0">
                    <a:pos x="6" y="68"/>
                  </a:cxn>
                  <a:cxn ang="0">
                    <a:pos x="0" y="62"/>
                  </a:cxn>
                  <a:cxn ang="0">
                    <a:pos x="0" y="54"/>
                  </a:cxn>
                  <a:cxn ang="0">
                    <a:pos x="0" y="48"/>
                  </a:cxn>
                </a:cxnLst>
                <a:rect l="0" t="0" r="r" b="b"/>
                <a:pathLst>
                  <a:path w="217" h="75">
                    <a:moveTo>
                      <a:pt x="0" y="48"/>
                    </a:moveTo>
                    <a:lnTo>
                      <a:pt x="19" y="54"/>
                    </a:lnTo>
                    <a:lnTo>
                      <a:pt x="74" y="48"/>
                    </a:lnTo>
                    <a:lnTo>
                      <a:pt x="108" y="48"/>
                    </a:lnTo>
                    <a:lnTo>
                      <a:pt x="142" y="34"/>
                    </a:lnTo>
                    <a:lnTo>
                      <a:pt x="176" y="21"/>
                    </a:lnTo>
                    <a:lnTo>
                      <a:pt x="209" y="0"/>
                    </a:lnTo>
                    <a:lnTo>
                      <a:pt x="217" y="13"/>
                    </a:lnTo>
                    <a:lnTo>
                      <a:pt x="217" y="27"/>
                    </a:lnTo>
                    <a:lnTo>
                      <a:pt x="196" y="34"/>
                    </a:lnTo>
                    <a:lnTo>
                      <a:pt x="122" y="62"/>
                    </a:lnTo>
                    <a:lnTo>
                      <a:pt x="67" y="75"/>
                    </a:lnTo>
                    <a:lnTo>
                      <a:pt x="40" y="75"/>
                    </a:lnTo>
                    <a:lnTo>
                      <a:pt x="6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5" name="Freeform 645"/>
              <p:cNvSpPr>
                <a:spLocks/>
              </p:cNvSpPr>
              <p:nvPr/>
            </p:nvSpPr>
            <p:spPr bwMode="auto">
              <a:xfrm>
                <a:off x="1144" y="3147"/>
                <a:ext cx="19" cy="5"/>
              </a:xfrm>
              <a:custGeom>
                <a:avLst/>
                <a:gdLst/>
                <a:ahLst/>
                <a:cxnLst>
                  <a:cxn ang="0">
                    <a:pos x="203" y="7"/>
                  </a:cxn>
                  <a:cxn ang="0">
                    <a:pos x="196" y="14"/>
                  </a:cxn>
                  <a:cxn ang="0">
                    <a:pos x="176" y="27"/>
                  </a:cxn>
                  <a:cxn ang="0">
                    <a:pos x="101" y="48"/>
                  </a:cxn>
                  <a:cxn ang="0">
                    <a:pos x="33" y="62"/>
                  </a:cxn>
                  <a:cxn ang="0">
                    <a:pos x="6" y="54"/>
                  </a:cxn>
                  <a:cxn ang="0">
                    <a:pos x="0" y="54"/>
                  </a:cxn>
                  <a:cxn ang="0">
                    <a:pos x="6" y="41"/>
                  </a:cxn>
                  <a:cxn ang="0">
                    <a:pos x="27" y="35"/>
                  </a:cxn>
                  <a:cxn ang="0">
                    <a:pos x="95" y="14"/>
                  </a:cxn>
                  <a:cxn ang="0">
                    <a:pos x="169" y="0"/>
                  </a:cxn>
                  <a:cxn ang="0">
                    <a:pos x="190" y="0"/>
                  </a:cxn>
                  <a:cxn ang="0">
                    <a:pos x="203" y="7"/>
                  </a:cxn>
                </a:cxnLst>
                <a:rect l="0" t="0" r="r" b="b"/>
                <a:pathLst>
                  <a:path w="203" h="62">
                    <a:moveTo>
                      <a:pt x="203" y="7"/>
                    </a:moveTo>
                    <a:lnTo>
                      <a:pt x="196" y="14"/>
                    </a:lnTo>
                    <a:lnTo>
                      <a:pt x="176" y="27"/>
                    </a:lnTo>
                    <a:lnTo>
                      <a:pt x="101" y="48"/>
                    </a:lnTo>
                    <a:lnTo>
                      <a:pt x="33" y="62"/>
                    </a:lnTo>
                    <a:lnTo>
                      <a:pt x="6" y="54"/>
                    </a:lnTo>
                    <a:lnTo>
                      <a:pt x="0" y="54"/>
                    </a:lnTo>
                    <a:lnTo>
                      <a:pt x="6" y="41"/>
                    </a:lnTo>
                    <a:lnTo>
                      <a:pt x="27" y="35"/>
                    </a:lnTo>
                    <a:lnTo>
                      <a:pt x="95" y="14"/>
                    </a:lnTo>
                    <a:lnTo>
                      <a:pt x="169" y="0"/>
                    </a:lnTo>
                    <a:lnTo>
                      <a:pt x="190" y="0"/>
                    </a:lnTo>
                    <a:lnTo>
                      <a:pt x="203" y="7"/>
                    </a:lnTo>
                    <a:close/>
                  </a:path>
                </a:pathLst>
              </a:custGeom>
              <a:solidFill>
                <a:srgbClr val="FFC61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6" name="Freeform 646"/>
              <p:cNvSpPr>
                <a:spLocks/>
              </p:cNvSpPr>
              <p:nvPr/>
            </p:nvSpPr>
            <p:spPr bwMode="auto">
              <a:xfrm>
                <a:off x="1161" y="3195"/>
                <a:ext cx="19" cy="81"/>
              </a:xfrm>
              <a:custGeom>
                <a:avLst/>
                <a:gdLst/>
                <a:ahLst/>
                <a:cxnLst>
                  <a:cxn ang="0">
                    <a:pos x="210" y="881"/>
                  </a:cxn>
                  <a:cxn ang="0">
                    <a:pos x="95" y="434"/>
                  </a:cxn>
                  <a:cxn ang="0">
                    <a:pos x="27" y="129"/>
                  </a:cxn>
                  <a:cxn ang="0">
                    <a:pos x="8" y="27"/>
                  </a:cxn>
                  <a:cxn ang="0">
                    <a:pos x="0" y="6"/>
                  </a:cxn>
                  <a:cxn ang="0">
                    <a:pos x="8" y="0"/>
                  </a:cxn>
                  <a:cxn ang="0">
                    <a:pos x="21" y="47"/>
                  </a:cxn>
                  <a:cxn ang="0">
                    <a:pos x="55" y="156"/>
                  </a:cxn>
                  <a:cxn ang="0">
                    <a:pos x="129" y="475"/>
                  </a:cxn>
                  <a:cxn ang="0">
                    <a:pos x="197" y="780"/>
                  </a:cxn>
                  <a:cxn ang="0">
                    <a:pos x="210" y="869"/>
                  </a:cxn>
                  <a:cxn ang="0">
                    <a:pos x="210" y="888"/>
                  </a:cxn>
                  <a:cxn ang="0">
                    <a:pos x="210" y="881"/>
                  </a:cxn>
                </a:cxnLst>
                <a:rect l="0" t="0" r="r" b="b"/>
                <a:pathLst>
                  <a:path w="210" h="888">
                    <a:moveTo>
                      <a:pt x="210" y="881"/>
                    </a:moveTo>
                    <a:lnTo>
                      <a:pt x="95" y="434"/>
                    </a:lnTo>
                    <a:lnTo>
                      <a:pt x="27" y="129"/>
                    </a:lnTo>
                    <a:lnTo>
                      <a:pt x="8" y="27"/>
                    </a:lnTo>
                    <a:lnTo>
                      <a:pt x="0" y="6"/>
                    </a:lnTo>
                    <a:lnTo>
                      <a:pt x="8" y="0"/>
                    </a:lnTo>
                    <a:lnTo>
                      <a:pt x="21" y="47"/>
                    </a:lnTo>
                    <a:lnTo>
                      <a:pt x="55" y="156"/>
                    </a:lnTo>
                    <a:lnTo>
                      <a:pt x="129" y="475"/>
                    </a:lnTo>
                    <a:lnTo>
                      <a:pt x="197" y="780"/>
                    </a:lnTo>
                    <a:lnTo>
                      <a:pt x="210" y="869"/>
                    </a:lnTo>
                    <a:lnTo>
                      <a:pt x="210" y="888"/>
                    </a:lnTo>
                    <a:lnTo>
                      <a:pt x="210" y="881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7" name="Freeform 647"/>
              <p:cNvSpPr>
                <a:spLocks/>
              </p:cNvSpPr>
              <p:nvPr/>
            </p:nvSpPr>
            <p:spPr bwMode="auto">
              <a:xfrm>
                <a:off x="1174" y="3227"/>
                <a:ext cx="12" cy="45"/>
              </a:xfrm>
              <a:custGeom>
                <a:avLst/>
                <a:gdLst/>
                <a:ahLst/>
                <a:cxnLst>
                  <a:cxn ang="0">
                    <a:pos x="116" y="469"/>
                  </a:cxn>
                  <a:cxn ang="0">
                    <a:pos x="48" y="218"/>
                  </a:cxn>
                  <a:cxn ang="0">
                    <a:pos x="14" y="55"/>
                  </a:cxn>
                  <a:cxn ang="0">
                    <a:pos x="0" y="8"/>
                  </a:cxn>
                  <a:cxn ang="0">
                    <a:pos x="0" y="0"/>
                  </a:cxn>
                  <a:cxn ang="0">
                    <a:pos x="8" y="8"/>
                  </a:cxn>
                  <a:cxn ang="0">
                    <a:pos x="41" y="116"/>
                  </a:cxn>
                  <a:cxn ang="0">
                    <a:pos x="89" y="306"/>
                  </a:cxn>
                  <a:cxn ang="0">
                    <a:pos x="122" y="455"/>
                  </a:cxn>
                  <a:cxn ang="0">
                    <a:pos x="130" y="489"/>
                  </a:cxn>
                  <a:cxn ang="0">
                    <a:pos x="116" y="469"/>
                  </a:cxn>
                </a:cxnLst>
                <a:rect l="0" t="0" r="r" b="b"/>
                <a:pathLst>
                  <a:path w="130" h="489">
                    <a:moveTo>
                      <a:pt x="116" y="469"/>
                    </a:moveTo>
                    <a:lnTo>
                      <a:pt x="48" y="218"/>
                    </a:lnTo>
                    <a:lnTo>
                      <a:pt x="14" y="55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41" y="116"/>
                    </a:lnTo>
                    <a:lnTo>
                      <a:pt x="89" y="306"/>
                    </a:lnTo>
                    <a:lnTo>
                      <a:pt x="122" y="455"/>
                    </a:lnTo>
                    <a:lnTo>
                      <a:pt x="130" y="489"/>
                    </a:lnTo>
                    <a:lnTo>
                      <a:pt x="116" y="469"/>
                    </a:lnTo>
                    <a:close/>
                  </a:path>
                </a:pathLst>
              </a:custGeom>
              <a:solidFill>
                <a:srgbClr val="FCAF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769" name="Freeform 649"/>
            <p:cNvSpPr>
              <a:spLocks/>
            </p:cNvSpPr>
            <p:nvPr/>
          </p:nvSpPr>
          <p:spPr bwMode="auto">
            <a:xfrm>
              <a:off x="1138" y="3133"/>
              <a:ext cx="9" cy="19"/>
            </a:xfrm>
            <a:custGeom>
              <a:avLst/>
              <a:gdLst/>
              <a:ahLst/>
              <a:cxnLst>
                <a:cxn ang="0">
                  <a:pos x="95" y="169"/>
                </a:cxn>
                <a:cxn ang="0">
                  <a:pos x="95" y="183"/>
                </a:cxn>
                <a:cxn ang="0">
                  <a:pos x="87" y="196"/>
                </a:cxn>
                <a:cxn ang="0">
                  <a:pos x="81" y="202"/>
                </a:cxn>
                <a:cxn ang="0">
                  <a:pos x="68" y="210"/>
                </a:cxn>
                <a:cxn ang="0">
                  <a:pos x="54" y="210"/>
                </a:cxn>
                <a:cxn ang="0">
                  <a:pos x="48" y="202"/>
                </a:cxn>
                <a:cxn ang="0">
                  <a:pos x="34" y="196"/>
                </a:cxn>
                <a:cxn ang="0">
                  <a:pos x="34" y="183"/>
                </a:cxn>
                <a:cxn ang="0">
                  <a:pos x="0" y="41"/>
                </a:cxn>
                <a:cxn ang="0">
                  <a:pos x="0" y="27"/>
                </a:cxn>
                <a:cxn ang="0">
                  <a:pos x="0" y="13"/>
                </a:cxn>
                <a:cxn ang="0">
                  <a:pos x="7" y="6"/>
                </a:cxn>
                <a:cxn ang="0">
                  <a:pos x="21" y="0"/>
                </a:cxn>
                <a:cxn ang="0">
                  <a:pos x="34" y="0"/>
                </a:cxn>
                <a:cxn ang="0">
                  <a:pos x="48" y="6"/>
                </a:cxn>
                <a:cxn ang="0">
                  <a:pos x="54" y="13"/>
                </a:cxn>
                <a:cxn ang="0">
                  <a:pos x="61" y="20"/>
                </a:cxn>
                <a:cxn ang="0">
                  <a:pos x="95" y="169"/>
                </a:cxn>
              </a:cxnLst>
              <a:rect l="0" t="0" r="r" b="b"/>
              <a:pathLst>
                <a:path w="95" h="210">
                  <a:moveTo>
                    <a:pt x="95" y="169"/>
                  </a:moveTo>
                  <a:lnTo>
                    <a:pt x="95" y="183"/>
                  </a:lnTo>
                  <a:lnTo>
                    <a:pt x="87" y="196"/>
                  </a:lnTo>
                  <a:lnTo>
                    <a:pt x="81" y="202"/>
                  </a:lnTo>
                  <a:lnTo>
                    <a:pt x="68" y="210"/>
                  </a:lnTo>
                  <a:lnTo>
                    <a:pt x="54" y="210"/>
                  </a:lnTo>
                  <a:lnTo>
                    <a:pt x="48" y="202"/>
                  </a:lnTo>
                  <a:lnTo>
                    <a:pt x="34" y="196"/>
                  </a:lnTo>
                  <a:lnTo>
                    <a:pt x="34" y="183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7" y="6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48" y="6"/>
                  </a:lnTo>
                  <a:lnTo>
                    <a:pt x="54" y="13"/>
                  </a:lnTo>
                  <a:lnTo>
                    <a:pt x="61" y="20"/>
                  </a:lnTo>
                  <a:lnTo>
                    <a:pt x="95" y="169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0" name="Freeform 650"/>
            <p:cNvSpPr>
              <a:spLocks/>
            </p:cNvSpPr>
            <p:nvPr/>
          </p:nvSpPr>
          <p:spPr bwMode="auto">
            <a:xfrm>
              <a:off x="1126" y="3125"/>
              <a:ext cx="28" cy="19"/>
            </a:xfrm>
            <a:custGeom>
              <a:avLst/>
              <a:gdLst/>
              <a:ahLst/>
              <a:cxnLst>
                <a:cxn ang="0">
                  <a:pos x="292" y="68"/>
                </a:cxn>
                <a:cxn ang="0">
                  <a:pos x="298" y="95"/>
                </a:cxn>
                <a:cxn ang="0">
                  <a:pos x="292" y="116"/>
                </a:cxn>
                <a:cxn ang="0">
                  <a:pos x="284" y="136"/>
                </a:cxn>
                <a:cxn ang="0">
                  <a:pos x="264" y="149"/>
                </a:cxn>
                <a:cxn ang="0">
                  <a:pos x="251" y="170"/>
                </a:cxn>
                <a:cxn ang="0">
                  <a:pos x="224" y="184"/>
                </a:cxn>
                <a:cxn ang="0">
                  <a:pos x="197" y="197"/>
                </a:cxn>
                <a:cxn ang="0">
                  <a:pos x="169" y="204"/>
                </a:cxn>
                <a:cxn ang="0">
                  <a:pos x="142" y="210"/>
                </a:cxn>
                <a:cxn ang="0">
                  <a:pos x="109" y="210"/>
                </a:cxn>
                <a:cxn ang="0">
                  <a:pos x="82" y="210"/>
                </a:cxn>
                <a:cxn ang="0">
                  <a:pos x="61" y="204"/>
                </a:cxn>
                <a:cxn ang="0">
                  <a:pos x="34" y="190"/>
                </a:cxn>
                <a:cxn ang="0">
                  <a:pos x="20" y="177"/>
                </a:cxn>
                <a:cxn ang="0">
                  <a:pos x="7" y="157"/>
                </a:cxn>
                <a:cxn ang="0">
                  <a:pos x="0" y="136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14" y="75"/>
                </a:cxn>
                <a:cxn ang="0">
                  <a:pos x="27" y="54"/>
                </a:cxn>
                <a:cxn ang="0">
                  <a:pos x="41" y="41"/>
                </a:cxn>
                <a:cxn ang="0">
                  <a:pos x="68" y="27"/>
                </a:cxn>
                <a:cxn ang="0">
                  <a:pos x="95" y="14"/>
                </a:cxn>
                <a:cxn ang="0">
                  <a:pos x="122" y="0"/>
                </a:cxn>
                <a:cxn ang="0">
                  <a:pos x="156" y="0"/>
                </a:cxn>
                <a:cxn ang="0">
                  <a:pos x="183" y="0"/>
                </a:cxn>
                <a:cxn ang="0">
                  <a:pos x="210" y="0"/>
                </a:cxn>
                <a:cxn ang="0">
                  <a:pos x="237" y="7"/>
                </a:cxn>
                <a:cxn ang="0">
                  <a:pos x="257" y="21"/>
                </a:cxn>
                <a:cxn ang="0">
                  <a:pos x="271" y="34"/>
                </a:cxn>
                <a:cxn ang="0">
                  <a:pos x="284" y="48"/>
                </a:cxn>
                <a:cxn ang="0">
                  <a:pos x="292" y="68"/>
                </a:cxn>
              </a:cxnLst>
              <a:rect l="0" t="0" r="r" b="b"/>
              <a:pathLst>
                <a:path w="298" h="210">
                  <a:moveTo>
                    <a:pt x="292" y="68"/>
                  </a:moveTo>
                  <a:lnTo>
                    <a:pt x="298" y="95"/>
                  </a:lnTo>
                  <a:lnTo>
                    <a:pt x="292" y="116"/>
                  </a:lnTo>
                  <a:lnTo>
                    <a:pt x="284" y="136"/>
                  </a:lnTo>
                  <a:lnTo>
                    <a:pt x="264" y="149"/>
                  </a:lnTo>
                  <a:lnTo>
                    <a:pt x="251" y="170"/>
                  </a:lnTo>
                  <a:lnTo>
                    <a:pt x="224" y="184"/>
                  </a:lnTo>
                  <a:lnTo>
                    <a:pt x="197" y="197"/>
                  </a:lnTo>
                  <a:lnTo>
                    <a:pt x="169" y="204"/>
                  </a:lnTo>
                  <a:lnTo>
                    <a:pt x="142" y="210"/>
                  </a:lnTo>
                  <a:lnTo>
                    <a:pt x="109" y="210"/>
                  </a:lnTo>
                  <a:lnTo>
                    <a:pt x="82" y="210"/>
                  </a:lnTo>
                  <a:lnTo>
                    <a:pt x="61" y="204"/>
                  </a:lnTo>
                  <a:lnTo>
                    <a:pt x="34" y="190"/>
                  </a:lnTo>
                  <a:lnTo>
                    <a:pt x="20" y="177"/>
                  </a:lnTo>
                  <a:lnTo>
                    <a:pt x="7" y="157"/>
                  </a:lnTo>
                  <a:lnTo>
                    <a:pt x="0" y="136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14" y="75"/>
                  </a:lnTo>
                  <a:lnTo>
                    <a:pt x="27" y="54"/>
                  </a:lnTo>
                  <a:lnTo>
                    <a:pt x="41" y="41"/>
                  </a:lnTo>
                  <a:lnTo>
                    <a:pt x="68" y="27"/>
                  </a:lnTo>
                  <a:lnTo>
                    <a:pt x="95" y="14"/>
                  </a:lnTo>
                  <a:lnTo>
                    <a:pt x="122" y="0"/>
                  </a:lnTo>
                  <a:lnTo>
                    <a:pt x="156" y="0"/>
                  </a:lnTo>
                  <a:lnTo>
                    <a:pt x="183" y="0"/>
                  </a:lnTo>
                  <a:lnTo>
                    <a:pt x="210" y="0"/>
                  </a:lnTo>
                  <a:lnTo>
                    <a:pt x="237" y="7"/>
                  </a:lnTo>
                  <a:lnTo>
                    <a:pt x="257" y="21"/>
                  </a:lnTo>
                  <a:lnTo>
                    <a:pt x="271" y="34"/>
                  </a:lnTo>
                  <a:lnTo>
                    <a:pt x="284" y="48"/>
                  </a:lnTo>
                  <a:lnTo>
                    <a:pt x="292" y="68"/>
                  </a:lnTo>
                  <a:close/>
                </a:path>
              </a:pathLst>
            </a:custGeom>
            <a:solidFill>
              <a:srgbClr val="C02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1" name="Freeform 651"/>
            <p:cNvSpPr>
              <a:spLocks/>
            </p:cNvSpPr>
            <p:nvPr/>
          </p:nvSpPr>
          <p:spPr bwMode="auto">
            <a:xfrm>
              <a:off x="1134" y="3125"/>
              <a:ext cx="20" cy="19"/>
            </a:xfrm>
            <a:custGeom>
              <a:avLst/>
              <a:gdLst/>
              <a:ahLst/>
              <a:cxnLst>
                <a:cxn ang="0">
                  <a:pos x="210" y="68"/>
                </a:cxn>
                <a:cxn ang="0">
                  <a:pos x="202" y="41"/>
                </a:cxn>
                <a:cxn ang="0">
                  <a:pos x="175" y="21"/>
                </a:cxn>
                <a:cxn ang="0">
                  <a:pos x="148" y="7"/>
                </a:cxn>
                <a:cxn ang="0">
                  <a:pos x="108" y="0"/>
                </a:cxn>
                <a:cxn ang="0">
                  <a:pos x="121" y="21"/>
                </a:cxn>
                <a:cxn ang="0">
                  <a:pos x="134" y="48"/>
                </a:cxn>
                <a:cxn ang="0">
                  <a:pos x="142" y="81"/>
                </a:cxn>
                <a:cxn ang="0">
                  <a:pos x="134" y="116"/>
                </a:cxn>
                <a:cxn ang="0">
                  <a:pos x="128" y="130"/>
                </a:cxn>
                <a:cxn ang="0">
                  <a:pos x="115" y="149"/>
                </a:cxn>
                <a:cxn ang="0">
                  <a:pos x="95" y="163"/>
                </a:cxn>
                <a:cxn ang="0">
                  <a:pos x="74" y="184"/>
                </a:cxn>
                <a:cxn ang="0">
                  <a:pos x="40" y="197"/>
                </a:cxn>
                <a:cxn ang="0">
                  <a:pos x="0" y="210"/>
                </a:cxn>
                <a:cxn ang="0">
                  <a:pos x="47" y="210"/>
                </a:cxn>
                <a:cxn ang="0">
                  <a:pos x="87" y="204"/>
                </a:cxn>
                <a:cxn ang="0">
                  <a:pos x="115" y="197"/>
                </a:cxn>
                <a:cxn ang="0">
                  <a:pos x="142" y="184"/>
                </a:cxn>
                <a:cxn ang="0">
                  <a:pos x="169" y="170"/>
                </a:cxn>
                <a:cxn ang="0">
                  <a:pos x="182" y="149"/>
                </a:cxn>
                <a:cxn ang="0">
                  <a:pos x="202" y="136"/>
                </a:cxn>
                <a:cxn ang="0">
                  <a:pos x="210" y="116"/>
                </a:cxn>
                <a:cxn ang="0">
                  <a:pos x="216" y="89"/>
                </a:cxn>
                <a:cxn ang="0">
                  <a:pos x="210" y="68"/>
                </a:cxn>
              </a:cxnLst>
              <a:rect l="0" t="0" r="r" b="b"/>
              <a:pathLst>
                <a:path w="216" h="210">
                  <a:moveTo>
                    <a:pt x="210" y="68"/>
                  </a:moveTo>
                  <a:lnTo>
                    <a:pt x="202" y="41"/>
                  </a:lnTo>
                  <a:lnTo>
                    <a:pt x="175" y="21"/>
                  </a:lnTo>
                  <a:lnTo>
                    <a:pt x="148" y="7"/>
                  </a:lnTo>
                  <a:lnTo>
                    <a:pt x="108" y="0"/>
                  </a:lnTo>
                  <a:lnTo>
                    <a:pt x="121" y="21"/>
                  </a:lnTo>
                  <a:lnTo>
                    <a:pt x="134" y="48"/>
                  </a:lnTo>
                  <a:lnTo>
                    <a:pt x="142" y="81"/>
                  </a:lnTo>
                  <a:lnTo>
                    <a:pt x="134" y="116"/>
                  </a:lnTo>
                  <a:lnTo>
                    <a:pt x="128" y="130"/>
                  </a:lnTo>
                  <a:lnTo>
                    <a:pt x="115" y="149"/>
                  </a:lnTo>
                  <a:lnTo>
                    <a:pt x="95" y="163"/>
                  </a:lnTo>
                  <a:lnTo>
                    <a:pt x="74" y="184"/>
                  </a:lnTo>
                  <a:lnTo>
                    <a:pt x="40" y="197"/>
                  </a:lnTo>
                  <a:lnTo>
                    <a:pt x="0" y="210"/>
                  </a:lnTo>
                  <a:lnTo>
                    <a:pt x="47" y="210"/>
                  </a:lnTo>
                  <a:lnTo>
                    <a:pt x="87" y="204"/>
                  </a:lnTo>
                  <a:lnTo>
                    <a:pt x="115" y="197"/>
                  </a:lnTo>
                  <a:lnTo>
                    <a:pt x="142" y="184"/>
                  </a:lnTo>
                  <a:lnTo>
                    <a:pt x="169" y="170"/>
                  </a:lnTo>
                  <a:lnTo>
                    <a:pt x="182" y="149"/>
                  </a:lnTo>
                  <a:lnTo>
                    <a:pt x="202" y="136"/>
                  </a:lnTo>
                  <a:lnTo>
                    <a:pt x="210" y="116"/>
                  </a:lnTo>
                  <a:lnTo>
                    <a:pt x="216" y="89"/>
                  </a:lnTo>
                  <a:lnTo>
                    <a:pt x="210" y="68"/>
                  </a:lnTo>
                  <a:close/>
                </a:path>
              </a:pathLst>
            </a:custGeom>
            <a:solidFill>
              <a:srgbClr val="8C17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2" name="Freeform 652"/>
            <p:cNvSpPr>
              <a:spLocks/>
            </p:cNvSpPr>
            <p:nvPr/>
          </p:nvSpPr>
          <p:spPr bwMode="auto">
            <a:xfrm>
              <a:off x="1133" y="3128"/>
              <a:ext cx="5" cy="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7" y="0"/>
                </a:cxn>
                <a:cxn ang="0">
                  <a:pos x="6" y="14"/>
                </a:cxn>
                <a:cxn ang="0">
                  <a:pos x="0" y="21"/>
                </a:cxn>
                <a:cxn ang="0">
                  <a:pos x="0" y="27"/>
                </a:cxn>
                <a:cxn ang="0">
                  <a:pos x="14" y="41"/>
                </a:cxn>
                <a:cxn ang="0">
                  <a:pos x="27" y="41"/>
                </a:cxn>
                <a:cxn ang="0">
                  <a:pos x="34" y="41"/>
                </a:cxn>
                <a:cxn ang="0">
                  <a:pos x="54" y="27"/>
                </a:cxn>
                <a:cxn ang="0">
                  <a:pos x="61" y="21"/>
                </a:cxn>
                <a:cxn ang="0">
                  <a:pos x="61" y="14"/>
                </a:cxn>
                <a:cxn ang="0">
                  <a:pos x="54" y="0"/>
                </a:cxn>
                <a:cxn ang="0">
                  <a:pos x="34" y="0"/>
                </a:cxn>
              </a:cxnLst>
              <a:rect l="0" t="0" r="r" b="b"/>
              <a:pathLst>
                <a:path w="61" h="41">
                  <a:moveTo>
                    <a:pt x="34" y="0"/>
                  </a:moveTo>
                  <a:lnTo>
                    <a:pt x="27" y="0"/>
                  </a:lnTo>
                  <a:lnTo>
                    <a:pt x="6" y="14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4" y="41"/>
                  </a:lnTo>
                  <a:lnTo>
                    <a:pt x="27" y="41"/>
                  </a:lnTo>
                  <a:lnTo>
                    <a:pt x="34" y="41"/>
                  </a:lnTo>
                  <a:lnTo>
                    <a:pt x="54" y="27"/>
                  </a:lnTo>
                  <a:lnTo>
                    <a:pt x="61" y="21"/>
                  </a:lnTo>
                  <a:lnTo>
                    <a:pt x="61" y="14"/>
                  </a:lnTo>
                  <a:lnTo>
                    <a:pt x="5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4786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3" name="Freeform 653"/>
            <p:cNvSpPr>
              <a:spLocks/>
            </p:cNvSpPr>
            <p:nvPr/>
          </p:nvSpPr>
          <p:spPr bwMode="auto">
            <a:xfrm>
              <a:off x="1197" y="3251"/>
              <a:ext cx="23" cy="28"/>
            </a:xfrm>
            <a:custGeom>
              <a:avLst/>
              <a:gdLst/>
              <a:ahLst/>
              <a:cxnLst>
                <a:cxn ang="0">
                  <a:pos x="0" y="95"/>
                </a:cxn>
                <a:cxn ang="0">
                  <a:pos x="20" y="196"/>
                </a:cxn>
                <a:cxn ang="0">
                  <a:pos x="41" y="270"/>
                </a:cxn>
                <a:cxn ang="0">
                  <a:pos x="54" y="305"/>
                </a:cxn>
                <a:cxn ang="0">
                  <a:pos x="82" y="305"/>
                </a:cxn>
                <a:cxn ang="0">
                  <a:pos x="129" y="305"/>
                </a:cxn>
                <a:cxn ang="0">
                  <a:pos x="163" y="297"/>
                </a:cxn>
                <a:cxn ang="0">
                  <a:pos x="190" y="291"/>
                </a:cxn>
                <a:cxn ang="0">
                  <a:pos x="217" y="277"/>
                </a:cxn>
                <a:cxn ang="0">
                  <a:pos x="237" y="250"/>
                </a:cxn>
                <a:cxn ang="0">
                  <a:pos x="245" y="250"/>
                </a:cxn>
                <a:cxn ang="0">
                  <a:pos x="224" y="169"/>
                </a:cxn>
                <a:cxn ang="0">
                  <a:pos x="196" y="87"/>
                </a:cxn>
                <a:cxn ang="0">
                  <a:pos x="163" y="0"/>
                </a:cxn>
                <a:cxn ang="0">
                  <a:pos x="0" y="95"/>
                </a:cxn>
              </a:cxnLst>
              <a:rect l="0" t="0" r="r" b="b"/>
              <a:pathLst>
                <a:path w="245" h="305">
                  <a:moveTo>
                    <a:pt x="0" y="95"/>
                  </a:moveTo>
                  <a:lnTo>
                    <a:pt x="20" y="196"/>
                  </a:lnTo>
                  <a:lnTo>
                    <a:pt x="41" y="270"/>
                  </a:lnTo>
                  <a:lnTo>
                    <a:pt x="54" y="305"/>
                  </a:lnTo>
                  <a:lnTo>
                    <a:pt x="82" y="305"/>
                  </a:lnTo>
                  <a:lnTo>
                    <a:pt x="129" y="305"/>
                  </a:lnTo>
                  <a:lnTo>
                    <a:pt x="163" y="297"/>
                  </a:lnTo>
                  <a:lnTo>
                    <a:pt x="190" y="291"/>
                  </a:lnTo>
                  <a:lnTo>
                    <a:pt x="217" y="277"/>
                  </a:lnTo>
                  <a:lnTo>
                    <a:pt x="237" y="250"/>
                  </a:lnTo>
                  <a:lnTo>
                    <a:pt x="245" y="250"/>
                  </a:lnTo>
                  <a:lnTo>
                    <a:pt x="224" y="169"/>
                  </a:lnTo>
                  <a:lnTo>
                    <a:pt x="196" y="87"/>
                  </a:lnTo>
                  <a:lnTo>
                    <a:pt x="163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4" name="Freeform 654"/>
            <p:cNvSpPr>
              <a:spLocks/>
            </p:cNvSpPr>
            <p:nvPr/>
          </p:nvSpPr>
          <p:spPr bwMode="auto">
            <a:xfrm>
              <a:off x="1171" y="3141"/>
              <a:ext cx="49" cy="13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326" y="1498"/>
                </a:cxn>
                <a:cxn ang="0">
                  <a:pos x="353" y="1512"/>
                </a:cxn>
                <a:cxn ang="0">
                  <a:pos x="332" y="1397"/>
                </a:cxn>
                <a:cxn ang="0">
                  <a:pos x="332" y="1349"/>
                </a:cxn>
                <a:cxn ang="0">
                  <a:pos x="332" y="1342"/>
                </a:cxn>
                <a:cxn ang="0">
                  <a:pos x="339" y="1342"/>
                </a:cxn>
                <a:cxn ang="0">
                  <a:pos x="353" y="1370"/>
                </a:cxn>
                <a:cxn ang="0">
                  <a:pos x="367" y="1410"/>
                </a:cxn>
                <a:cxn ang="0">
                  <a:pos x="386" y="1512"/>
                </a:cxn>
                <a:cxn ang="0">
                  <a:pos x="441" y="1504"/>
                </a:cxn>
                <a:cxn ang="0">
                  <a:pos x="427" y="1451"/>
                </a:cxn>
                <a:cxn ang="0">
                  <a:pos x="421" y="1430"/>
                </a:cxn>
                <a:cxn ang="0">
                  <a:pos x="427" y="1424"/>
                </a:cxn>
                <a:cxn ang="0">
                  <a:pos x="427" y="1430"/>
                </a:cxn>
                <a:cxn ang="0">
                  <a:pos x="441" y="1444"/>
                </a:cxn>
                <a:cxn ang="0">
                  <a:pos x="454" y="1504"/>
                </a:cxn>
                <a:cxn ang="0">
                  <a:pos x="502" y="1477"/>
                </a:cxn>
                <a:cxn ang="0">
                  <a:pos x="462" y="1329"/>
                </a:cxn>
                <a:cxn ang="0">
                  <a:pos x="448" y="1267"/>
                </a:cxn>
                <a:cxn ang="0">
                  <a:pos x="448" y="1254"/>
                </a:cxn>
                <a:cxn ang="0">
                  <a:pos x="448" y="1247"/>
                </a:cxn>
                <a:cxn ang="0">
                  <a:pos x="462" y="1274"/>
                </a:cxn>
                <a:cxn ang="0">
                  <a:pos x="481" y="1329"/>
                </a:cxn>
                <a:cxn ang="0">
                  <a:pos x="516" y="1471"/>
                </a:cxn>
                <a:cxn ang="0">
                  <a:pos x="536" y="1451"/>
                </a:cxn>
                <a:cxn ang="0">
                  <a:pos x="204" y="0"/>
                </a:cxn>
                <a:cxn ang="0">
                  <a:pos x="122" y="7"/>
                </a:cxn>
                <a:cxn ang="0">
                  <a:pos x="54" y="20"/>
                </a:cxn>
                <a:cxn ang="0">
                  <a:pos x="27" y="27"/>
                </a:cxn>
                <a:cxn ang="0">
                  <a:pos x="0" y="40"/>
                </a:cxn>
              </a:cxnLst>
              <a:rect l="0" t="0" r="r" b="b"/>
              <a:pathLst>
                <a:path w="536" h="1512">
                  <a:moveTo>
                    <a:pt x="0" y="40"/>
                  </a:moveTo>
                  <a:lnTo>
                    <a:pt x="326" y="1498"/>
                  </a:lnTo>
                  <a:lnTo>
                    <a:pt x="353" y="1512"/>
                  </a:lnTo>
                  <a:lnTo>
                    <a:pt x="332" y="1397"/>
                  </a:lnTo>
                  <a:lnTo>
                    <a:pt x="332" y="1349"/>
                  </a:lnTo>
                  <a:lnTo>
                    <a:pt x="332" y="1342"/>
                  </a:lnTo>
                  <a:lnTo>
                    <a:pt x="339" y="1342"/>
                  </a:lnTo>
                  <a:lnTo>
                    <a:pt x="353" y="1370"/>
                  </a:lnTo>
                  <a:lnTo>
                    <a:pt x="367" y="1410"/>
                  </a:lnTo>
                  <a:lnTo>
                    <a:pt x="386" y="1512"/>
                  </a:lnTo>
                  <a:lnTo>
                    <a:pt x="441" y="1504"/>
                  </a:lnTo>
                  <a:lnTo>
                    <a:pt x="427" y="1451"/>
                  </a:lnTo>
                  <a:lnTo>
                    <a:pt x="421" y="1430"/>
                  </a:lnTo>
                  <a:lnTo>
                    <a:pt x="427" y="1424"/>
                  </a:lnTo>
                  <a:lnTo>
                    <a:pt x="427" y="1430"/>
                  </a:lnTo>
                  <a:lnTo>
                    <a:pt x="441" y="1444"/>
                  </a:lnTo>
                  <a:lnTo>
                    <a:pt x="454" y="1504"/>
                  </a:lnTo>
                  <a:lnTo>
                    <a:pt x="502" y="1477"/>
                  </a:lnTo>
                  <a:lnTo>
                    <a:pt x="462" y="1329"/>
                  </a:lnTo>
                  <a:lnTo>
                    <a:pt x="448" y="1267"/>
                  </a:lnTo>
                  <a:lnTo>
                    <a:pt x="448" y="1254"/>
                  </a:lnTo>
                  <a:lnTo>
                    <a:pt x="448" y="1247"/>
                  </a:lnTo>
                  <a:lnTo>
                    <a:pt x="462" y="1274"/>
                  </a:lnTo>
                  <a:lnTo>
                    <a:pt x="481" y="1329"/>
                  </a:lnTo>
                  <a:lnTo>
                    <a:pt x="516" y="1471"/>
                  </a:lnTo>
                  <a:lnTo>
                    <a:pt x="536" y="1451"/>
                  </a:lnTo>
                  <a:lnTo>
                    <a:pt x="204" y="0"/>
                  </a:lnTo>
                  <a:lnTo>
                    <a:pt x="122" y="7"/>
                  </a:lnTo>
                  <a:lnTo>
                    <a:pt x="54" y="20"/>
                  </a:lnTo>
                  <a:lnTo>
                    <a:pt x="27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5" name="Freeform 655"/>
            <p:cNvSpPr>
              <a:spLocks/>
            </p:cNvSpPr>
            <p:nvPr/>
          </p:nvSpPr>
          <p:spPr bwMode="auto">
            <a:xfrm>
              <a:off x="1175" y="3157"/>
              <a:ext cx="40" cy="96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7" y="54"/>
                </a:cxn>
                <a:cxn ang="0">
                  <a:pos x="34" y="74"/>
                </a:cxn>
                <a:cxn ang="0">
                  <a:pos x="75" y="88"/>
                </a:cxn>
                <a:cxn ang="0">
                  <a:pos x="95" y="95"/>
                </a:cxn>
                <a:cxn ang="0">
                  <a:pos x="122" y="95"/>
                </a:cxn>
                <a:cxn ang="0">
                  <a:pos x="129" y="95"/>
                </a:cxn>
                <a:cxn ang="0">
                  <a:pos x="136" y="102"/>
                </a:cxn>
                <a:cxn ang="0">
                  <a:pos x="156" y="136"/>
                </a:cxn>
                <a:cxn ang="0">
                  <a:pos x="197" y="251"/>
                </a:cxn>
                <a:cxn ang="0">
                  <a:pos x="250" y="414"/>
                </a:cxn>
                <a:cxn ang="0">
                  <a:pos x="305" y="597"/>
                </a:cxn>
                <a:cxn ang="0">
                  <a:pos x="400" y="929"/>
                </a:cxn>
                <a:cxn ang="0">
                  <a:pos x="427" y="1023"/>
                </a:cxn>
                <a:cxn ang="0">
                  <a:pos x="440" y="1044"/>
                </a:cxn>
                <a:cxn ang="0">
                  <a:pos x="440" y="1050"/>
                </a:cxn>
                <a:cxn ang="0">
                  <a:pos x="440" y="1044"/>
                </a:cxn>
                <a:cxn ang="0">
                  <a:pos x="434" y="976"/>
                </a:cxn>
                <a:cxn ang="0">
                  <a:pos x="407" y="848"/>
                </a:cxn>
                <a:cxn ang="0">
                  <a:pos x="326" y="488"/>
                </a:cxn>
                <a:cxn ang="0">
                  <a:pos x="197" y="0"/>
                </a:cxn>
                <a:cxn ang="0">
                  <a:pos x="95" y="14"/>
                </a:cxn>
                <a:cxn ang="0">
                  <a:pos x="27" y="27"/>
                </a:cxn>
                <a:cxn ang="0">
                  <a:pos x="7" y="34"/>
                </a:cxn>
                <a:cxn ang="0">
                  <a:pos x="0" y="47"/>
                </a:cxn>
              </a:cxnLst>
              <a:rect l="0" t="0" r="r" b="b"/>
              <a:pathLst>
                <a:path w="440" h="1050">
                  <a:moveTo>
                    <a:pt x="0" y="47"/>
                  </a:moveTo>
                  <a:lnTo>
                    <a:pt x="7" y="54"/>
                  </a:lnTo>
                  <a:lnTo>
                    <a:pt x="34" y="74"/>
                  </a:lnTo>
                  <a:lnTo>
                    <a:pt x="75" y="88"/>
                  </a:lnTo>
                  <a:lnTo>
                    <a:pt x="95" y="95"/>
                  </a:lnTo>
                  <a:lnTo>
                    <a:pt x="122" y="95"/>
                  </a:lnTo>
                  <a:lnTo>
                    <a:pt x="129" y="95"/>
                  </a:lnTo>
                  <a:lnTo>
                    <a:pt x="136" y="102"/>
                  </a:lnTo>
                  <a:lnTo>
                    <a:pt x="156" y="136"/>
                  </a:lnTo>
                  <a:lnTo>
                    <a:pt x="197" y="251"/>
                  </a:lnTo>
                  <a:lnTo>
                    <a:pt x="250" y="414"/>
                  </a:lnTo>
                  <a:lnTo>
                    <a:pt x="305" y="597"/>
                  </a:lnTo>
                  <a:lnTo>
                    <a:pt x="400" y="929"/>
                  </a:lnTo>
                  <a:lnTo>
                    <a:pt x="427" y="1023"/>
                  </a:lnTo>
                  <a:lnTo>
                    <a:pt x="440" y="1044"/>
                  </a:lnTo>
                  <a:lnTo>
                    <a:pt x="440" y="1050"/>
                  </a:lnTo>
                  <a:lnTo>
                    <a:pt x="440" y="1044"/>
                  </a:lnTo>
                  <a:lnTo>
                    <a:pt x="434" y="976"/>
                  </a:lnTo>
                  <a:lnTo>
                    <a:pt x="407" y="848"/>
                  </a:lnTo>
                  <a:lnTo>
                    <a:pt x="326" y="488"/>
                  </a:lnTo>
                  <a:lnTo>
                    <a:pt x="197" y="0"/>
                  </a:lnTo>
                  <a:lnTo>
                    <a:pt x="95" y="14"/>
                  </a:lnTo>
                  <a:lnTo>
                    <a:pt x="27" y="27"/>
                  </a:lnTo>
                  <a:lnTo>
                    <a:pt x="7" y="3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6" name="Freeform 656"/>
            <p:cNvSpPr>
              <a:spLocks/>
            </p:cNvSpPr>
            <p:nvPr/>
          </p:nvSpPr>
          <p:spPr bwMode="auto">
            <a:xfrm>
              <a:off x="1171" y="3141"/>
              <a:ext cx="22" cy="20"/>
            </a:xfrm>
            <a:custGeom>
              <a:avLst/>
              <a:gdLst/>
              <a:ahLst/>
              <a:cxnLst>
                <a:cxn ang="0">
                  <a:pos x="35" y="210"/>
                </a:cxn>
                <a:cxn ang="0">
                  <a:pos x="54" y="217"/>
                </a:cxn>
                <a:cxn ang="0">
                  <a:pos x="95" y="217"/>
                </a:cxn>
                <a:cxn ang="0">
                  <a:pos x="122" y="217"/>
                </a:cxn>
                <a:cxn ang="0">
                  <a:pos x="157" y="210"/>
                </a:cxn>
                <a:cxn ang="0">
                  <a:pos x="197" y="196"/>
                </a:cxn>
                <a:cxn ang="0">
                  <a:pos x="238" y="176"/>
                </a:cxn>
                <a:cxn ang="0">
                  <a:pos x="225" y="81"/>
                </a:cxn>
                <a:cxn ang="0">
                  <a:pos x="211" y="27"/>
                </a:cxn>
                <a:cxn ang="0">
                  <a:pos x="211" y="7"/>
                </a:cxn>
                <a:cxn ang="0">
                  <a:pos x="204" y="0"/>
                </a:cxn>
                <a:cxn ang="0">
                  <a:pos x="0" y="40"/>
                </a:cxn>
                <a:cxn ang="0">
                  <a:pos x="14" y="114"/>
                </a:cxn>
                <a:cxn ang="0">
                  <a:pos x="21" y="169"/>
                </a:cxn>
                <a:cxn ang="0">
                  <a:pos x="35" y="210"/>
                </a:cxn>
              </a:cxnLst>
              <a:rect l="0" t="0" r="r" b="b"/>
              <a:pathLst>
                <a:path w="238" h="217">
                  <a:moveTo>
                    <a:pt x="35" y="210"/>
                  </a:moveTo>
                  <a:lnTo>
                    <a:pt x="54" y="217"/>
                  </a:lnTo>
                  <a:lnTo>
                    <a:pt x="95" y="217"/>
                  </a:lnTo>
                  <a:lnTo>
                    <a:pt x="122" y="217"/>
                  </a:lnTo>
                  <a:lnTo>
                    <a:pt x="157" y="210"/>
                  </a:lnTo>
                  <a:lnTo>
                    <a:pt x="197" y="196"/>
                  </a:lnTo>
                  <a:lnTo>
                    <a:pt x="238" y="176"/>
                  </a:lnTo>
                  <a:lnTo>
                    <a:pt x="225" y="81"/>
                  </a:lnTo>
                  <a:lnTo>
                    <a:pt x="211" y="27"/>
                  </a:lnTo>
                  <a:lnTo>
                    <a:pt x="211" y="7"/>
                  </a:lnTo>
                  <a:lnTo>
                    <a:pt x="204" y="0"/>
                  </a:lnTo>
                  <a:lnTo>
                    <a:pt x="0" y="40"/>
                  </a:lnTo>
                  <a:lnTo>
                    <a:pt x="14" y="114"/>
                  </a:lnTo>
                  <a:lnTo>
                    <a:pt x="21" y="169"/>
                  </a:lnTo>
                  <a:lnTo>
                    <a:pt x="35" y="210"/>
                  </a:lnTo>
                  <a:close/>
                </a:path>
              </a:pathLst>
            </a:custGeom>
            <a:solidFill>
              <a:srgbClr val="CF93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7" name="Freeform 657"/>
            <p:cNvSpPr>
              <a:spLocks/>
            </p:cNvSpPr>
            <p:nvPr/>
          </p:nvSpPr>
          <p:spPr bwMode="auto">
            <a:xfrm>
              <a:off x="1173" y="3149"/>
              <a:ext cx="19" cy="6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21" y="54"/>
                </a:cxn>
                <a:cxn ang="0">
                  <a:pos x="75" y="54"/>
                </a:cxn>
                <a:cxn ang="0">
                  <a:pos x="108" y="47"/>
                </a:cxn>
                <a:cxn ang="0">
                  <a:pos x="143" y="41"/>
                </a:cxn>
                <a:cxn ang="0">
                  <a:pos x="176" y="27"/>
                </a:cxn>
                <a:cxn ang="0">
                  <a:pos x="211" y="0"/>
                </a:cxn>
                <a:cxn ang="0">
                  <a:pos x="217" y="14"/>
                </a:cxn>
                <a:cxn ang="0">
                  <a:pos x="217" y="27"/>
                </a:cxn>
                <a:cxn ang="0">
                  <a:pos x="197" y="41"/>
                </a:cxn>
                <a:cxn ang="0">
                  <a:pos x="122" y="68"/>
                </a:cxn>
                <a:cxn ang="0">
                  <a:pos x="68" y="74"/>
                </a:cxn>
                <a:cxn ang="0">
                  <a:pos x="40" y="74"/>
                </a:cxn>
                <a:cxn ang="0">
                  <a:pos x="7" y="68"/>
                </a:cxn>
                <a:cxn ang="0">
                  <a:pos x="0" y="61"/>
                </a:cxn>
                <a:cxn ang="0">
                  <a:pos x="0" y="54"/>
                </a:cxn>
              </a:cxnLst>
              <a:rect l="0" t="0" r="r" b="b"/>
              <a:pathLst>
                <a:path w="217" h="74">
                  <a:moveTo>
                    <a:pt x="0" y="54"/>
                  </a:moveTo>
                  <a:lnTo>
                    <a:pt x="21" y="54"/>
                  </a:lnTo>
                  <a:lnTo>
                    <a:pt x="75" y="54"/>
                  </a:lnTo>
                  <a:lnTo>
                    <a:pt x="108" y="47"/>
                  </a:lnTo>
                  <a:lnTo>
                    <a:pt x="143" y="41"/>
                  </a:lnTo>
                  <a:lnTo>
                    <a:pt x="176" y="27"/>
                  </a:lnTo>
                  <a:lnTo>
                    <a:pt x="211" y="0"/>
                  </a:lnTo>
                  <a:lnTo>
                    <a:pt x="217" y="14"/>
                  </a:lnTo>
                  <a:lnTo>
                    <a:pt x="217" y="27"/>
                  </a:lnTo>
                  <a:lnTo>
                    <a:pt x="197" y="41"/>
                  </a:lnTo>
                  <a:lnTo>
                    <a:pt x="122" y="68"/>
                  </a:lnTo>
                  <a:lnTo>
                    <a:pt x="68" y="74"/>
                  </a:lnTo>
                  <a:lnTo>
                    <a:pt x="40" y="74"/>
                  </a:lnTo>
                  <a:lnTo>
                    <a:pt x="7" y="68"/>
                  </a:lnTo>
                  <a:lnTo>
                    <a:pt x="0" y="6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8" name="Freeform 658"/>
            <p:cNvSpPr>
              <a:spLocks/>
            </p:cNvSpPr>
            <p:nvPr/>
          </p:nvSpPr>
          <p:spPr bwMode="auto">
            <a:xfrm>
              <a:off x="1171" y="3144"/>
              <a:ext cx="20" cy="7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1" y="48"/>
                </a:cxn>
                <a:cxn ang="0">
                  <a:pos x="75" y="48"/>
                </a:cxn>
                <a:cxn ang="0">
                  <a:pos x="109" y="48"/>
                </a:cxn>
                <a:cxn ang="0">
                  <a:pos x="143" y="34"/>
                </a:cxn>
                <a:cxn ang="0">
                  <a:pos x="177" y="21"/>
                </a:cxn>
                <a:cxn ang="0">
                  <a:pos x="211" y="0"/>
                </a:cxn>
                <a:cxn ang="0">
                  <a:pos x="217" y="14"/>
                </a:cxn>
                <a:cxn ang="0">
                  <a:pos x="217" y="27"/>
                </a:cxn>
                <a:cxn ang="0">
                  <a:pos x="204" y="34"/>
                </a:cxn>
                <a:cxn ang="0">
                  <a:pos x="122" y="62"/>
                </a:cxn>
                <a:cxn ang="0">
                  <a:pos x="68" y="75"/>
                </a:cxn>
                <a:cxn ang="0">
                  <a:pos x="41" y="75"/>
                </a:cxn>
                <a:cxn ang="0">
                  <a:pos x="7" y="68"/>
                </a:cxn>
                <a:cxn ang="0">
                  <a:pos x="0" y="62"/>
                </a:cxn>
                <a:cxn ang="0">
                  <a:pos x="0" y="54"/>
                </a:cxn>
                <a:cxn ang="0">
                  <a:pos x="0" y="48"/>
                </a:cxn>
              </a:cxnLst>
              <a:rect l="0" t="0" r="r" b="b"/>
              <a:pathLst>
                <a:path w="217" h="75">
                  <a:moveTo>
                    <a:pt x="0" y="48"/>
                  </a:moveTo>
                  <a:lnTo>
                    <a:pt x="21" y="48"/>
                  </a:lnTo>
                  <a:lnTo>
                    <a:pt x="75" y="48"/>
                  </a:lnTo>
                  <a:lnTo>
                    <a:pt x="109" y="48"/>
                  </a:lnTo>
                  <a:lnTo>
                    <a:pt x="143" y="34"/>
                  </a:lnTo>
                  <a:lnTo>
                    <a:pt x="177" y="21"/>
                  </a:lnTo>
                  <a:lnTo>
                    <a:pt x="211" y="0"/>
                  </a:lnTo>
                  <a:lnTo>
                    <a:pt x="217" y="14"/>
                  </a:lnTo>
                  <a:lnTo>
                    <a:pt x="217" y="27"/>
                  </a:lnTo>
                  <a:lnTo>
                    <a:pt x="204" y="34"/>
                  </a:lnTo>
                  <a:lnTo>
                    <a:pt x="122" y="62"/>
                  </a:lnTo>
                  <a:lnTo>
                    <a:pt x="68" y="75"/>
                  </a:lnTo>
                  <a:lnTo>
                    <a:pt x="41" y="75"/>
                  </a:lnTo>
                  <a:lnTo>
                    <a:pt x="7" y="68"/>
                  </a:lnTo>
                  <a:lnTo>
                    <a:pt x="0" y="62"/>
                  </a:lnTo>
                  <a:lnTo>
                    <a:pt x="0" y="5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9" name="Freeform 659"/>
            <p:cNvSpPr>
              <a:spLocks/>
            </p:cNvSpPr>
            <p:nvPr/>
          </p:nvSpPr>
          <p:spPr bwMode="auto">
            <a:xfrm>
              <a:off x="1171" y="3141"/>
              <a:ext cx="19" cy="5"/>
            </a:xfrm>
            <a:custGeom>
              <a:avLst/>
              <a:gdLst/>
              <a:ahLst/>
              <a:cxnLst>
                <a:cxn ang="0">
                  <a:pos x="204" y="7"/>
                </a:cxn>
                <a:cxn ang="0">
                  <a:pos x="197" y="14"/>
                </a:cxn>
                <a:cxn ang="0">
                  <a:pos x="177" y="20"/>
                </a:cxn>
                <a:cxn ang="0">
                  <a:pos x="109" y="47"/>
                </a:cxn>
                <a:cxn ang="0">
                  <a:pos x="35" y="54"/>
                </a:cxn>
                <a:cxn ang="0">
                  <a:pos x="7" y="54"/>
                </a:cxn>
                <a:cxn ang="0">
                  <a:pos x="0" y="47"/>
                </a:cxn>
                <a:cxn ang="0">
                  <a:pos x="7" y="40"/>
                </a:cxn>
                <a:cxn ang="0">
                  <a:pos x="27" y="34"/>
                </a:cxn>
                <a:cxn ang="0">
                  <a:pos x="95" y="7"/>
                </a:cxn>
                <a:cxn ang="0">
                  <a:pos x="170" y="0"/>
                </a:cxn>
                <a:cxn ang="0">
                  <a:pos x="190" y="0"/>
                </a:cxn>
                <a:cxn ang="0">
                  <a:pos x="204" y="7"/>
                </a:cxn>
              </a:cxnLst>
              <a:rect l="0" t="0" r="r" b="b"/>
              <a:pathLst>
                <a:path w="204" h="54">
                  <a:moveTo>
                    <a:pt x="204" y="7"/>
                  </a:moveTo>
                  <a:lnTo>
                    <a:pt x="197" y="14"/>
                  </a:lnTo>
                  <a:lnTo>
                    <a:pt x="177" y="20"/>
                  </a:lnTo>
                  <a:lnTo>
                    <a:pt x="109" y="47"/>
                  </a:lnTo>
                  <a:lnTo>
                    <a:pt x="35" y="54"/>
                  </a:lnTo>
                  <a:lnTo>
                    <a:pt x="7" y="54"/>
                  </a:lnTo>
                  <a:lnTo>
                    <a:pt x="0" y="47"/>
                  </a:lnTo>
                  <a:lnTo>
                    <a:pt x="7" y="40"/>
                  </a:lnTo>
                  <a:lnTo>
                    <a:pt x="27" y="34"/>
                  </a:lnTo>
                  <a:lnTo>
                    <a:pt x="95" y="7"/>
                  </a:lnTo>
                  <a:lnTo>
                    <a:pt x="170" y="0"/>
                  </a:lnTo>
                  <a:lnTo>
                    <a:pt x="190" y="0"/>
                  </a:lnTo>
                  <a:lnTo>
                    <a:pt x="204" y="7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0" name="Freeform 660"/>
            <p:cNvSpPr>
              <a:spLocks/>
            </p:cNvSpPr>
            <p:nvPr/>
          </p:nvSpPr>
          <p:spPr bwMode="auto">
            <a:xfrm>
              <a:off x="1189" y="3189"/>
              <a:ext cx="18" cy="80"/>
            </a:xfrm>
            <a:custGeom>
              <a:avLst/>
              <a:gdLst/>
              <a:ahLst/>
              <a:cxnLst>
                <a:cxn ang="0">
                  <a:pos x="204" y="888"/>
                </a:cxn>
                <a:cxn ang="0">
                  <a:pos x="89" y="440"/>
                </a:cxn>
                <a:cxn ang="0">
                  <a:pos x="21" y="135"/>
                </a:cxn>
                <a:cxn ang="0">
                  <a:pos x="0" y="33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14" y="47"/>
                </a:cxn>
                <a:cxn ang="0">
                  <a:pos x="48" y="162"/>
                </a:cxn>
                <a:cxn ang="0">
                  <a:pos x="122" y="481"/>
                </a:cxn>
                <a:cxn ang="0">
                  <a:pos x="190" y="786"/>
                </a:cxn>
                <a:cxn ang="0">
                  <a:pos x="204" y="875"/>
                </a:cxn>
                <a:cxn ang="0">
                  <a:pos x="204" y="888"/>
                </a:cxn>
              </a:cxnLst>
              <a:rect l="0" t="0" r="r" b="b"/>
              <a:pathLst>
                <a:path w="204" h="888">
                  <a:moveTo>
                    <a:pt x="204" y="888"/>
                  </a:moveTo>
                  <a:lnTo>
                    <a:pt x="89" y="440"/>
                  </a:lnTo>
                  <a:lnTo>
                    <a:pt x="21" y="135"/>
                  </a:lnTo>
                  <a:lnTo>
                    <a:pt x="0" y="3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4" y="47"/>
                  </a:lnTo>
                  <a:lnTo>
                    <a:pt x="48" y="162"/>
                  </a:lnTo>
                  <a:lnTo>
                    <a:pt x="122" y="481"/>
                  </a:lnTo>
                  <a:lnTo>
                    <a:pt x="190" y="786"/>
                  </a:lnTo>
                  <a:lnTo>
                    <a:pt x="204" y="875"/>
                  </a:lnTo>
                  <a:lnTo>
                    <a:pt x="204" y="888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1" name="Freeform 661"/>
            <p:cNvSpPr>
              <a:spLocks/>
            </p:cNvSpPr>
            <p:nvPr/>
          </p:nvSpPr>
          <p:spPr bwMode="auto">
            <a:xfrm>
              <a:off x="1201" y="3221"/>
              <a:ext cx="12" cy="44"/>
            </a:xfrm>
            <a:custGeom>
              <a:avLst/>
              <a:gdLst/>
              <a:ahLst/>
              <a:cxnLst>
                <a:cxn ang="0">
                  <a:pos x="115" y="460"/>
                </a:cxn>
                <a:cxn ang="0">
                  <a:pos x="54" y="210"/>
                </a:cxn>
                <a:cxn ang="0">
                  <a:pos x="13" y="53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41" y="114"/>
                </a:cxn>
                <a:cxn ang="0">
                  <a:pos x="88" y="305"/>
                </a:cxn>
                <a:cxn ang="0">
                  <a:pos x="122" y="453"/>
                </a:cxn>
                <a:cxn ang="0">
                  <a:pos x="128" y="480"/>
                </a:cxn>
                <a:cxn ang="0">
                  <a:pos x="115" y="460"/>
                </a:cxn>
              </a:cxnLst>
              <a:rect l="0" t="0" r="r" b="b"/>
              <a:pathLst>
                <a:path w="128" h="480">
                  <a:moveTo>
                    <a:pt x="115" y="460"/>
                  </a:moveTo>
                  <a:lnTo>
                    <a:pt x="54" y="210"/>
                  </a:lnTo>
                  <a:lnTo>
                    <a:pt x="13" y="53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41" y="114"/>
                  </a:lnTo>
                  <a:lnTo>
                    <a:pt x="88" y="305"/>
                  </a:lnTo>
                  <a:lnTo>
                    <a:pt x="122" y="453"/>
                  </a:lnTo>
                  <a:lnTo>
                    <a:pt x="128" y="480"/>
                  </a:lnTo>
                  <a:lnTo>
                    <a:pt x="115" y="460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2" name="Freeform 662"/>
            <p:cNvSpPr>
              <a:spLocks/>
            </p:cNvSpPr>
            <p:nvPr/>
          </p:nvSpPr>
          <p:spPr bwMode="auto">
            <a:xfrm>
              <a:off x="1215" y="3247"/>
              <a:ext cx="22" cy="27"/>
            </a:xfrm>
            <a:custGeom>
              <a:avLst/>
              <a:gdLst/>
              <a:ahLst/>
              <a:cxnLst>
                <a:cxn ang="0">
                  <a:pos x="0" y="95"/>
                </a:cxn>
                <a:cxn ang="0">
                  <a:pos x="28" y="197"/>
                </a:cxn>
                <a:cxn ang="0">
                  <a:pos x="41" y="271"/>
                </a:cxn>
                <a:cxn ang="0">
                  <a:pos x="55" y="306"/>
                </a:cxn>
                <a:cxn ang="0">
                  <a:pos x="82" y="306"/>
                </a:cxn>
                <a:cxn ang="0">
                  <a:pos x="136" y="306"/>
                </a:cxn>
                <a:cxn ang="0">
                  <a:pos x="163" y="298"/>
                </a:cxn>
                <a:cxn ang="0">
                  <a:pos x="197" y="292"/>
                </a:cxn>
                <a:cxn ang="0">
                  <a:pos x="224" y="278"/>
                </a:cxn>
                <a:cxn ang="0">
                  <a:pos x="245" y="258"/>
                </a:cxn>
                <a:cxn ang="0">
                  <a:pos x="245" y="251"/>
                </a:cxn>
                <a:cxn ang="0">
                  <a:pos x="197" y="88"/>
                </a:cxn>
                <a:cxn ang="0">
                  <a:pos x="170" y="0"/>
                </a:cxn>
                <a:cxn ang="0">
                  <a:pos x="0" y="95"/>
                </a:cxn>
              </a:cxnLst>
              <a:rect l="0" t="0" r="r" b="b"/>
              <a:pathLst>
                <a:path w="245" h="306">
                  <a:moveTo>
                    <a:pt x="0" y="95"/>
                  </a:moveTo>
                  <a:lnTo>
                    <a:pt x="28" y="197"/>
                  </a:lnTo>
                  <a:lnTo>
                    <a:pt x="41" y="271"/>
                  </a:lnTo>
                  <a:lnTo>
                    <a:pt x="55" y="306"/>
                  </a:lnTo>
                  <a:lnTo>
                    <a:pt x="82" y="306"/>
                  </a:lnTo>
                  <a:lnTo>
                    <a:pt x="136" y="306"/>
                  </a:lnTo>
                  <a:lnTo>
                    <a:pt x="163" y="298"/>
                  </a:lnTo>
                  <a:lnTo>
                    <a:pt x="197" y="292"/>
                  </a:lnTo>
                  <a:lnTo>
                    <a:pt x="224" y="278"/>
                  </a:lnTo>
                  <a:lnTo>
                    <a:pt x="245" y="258"/>
                  </a:lnTo>
                  <a:lnTo>
                    <a:pt x="245" y="251"/>
                  </a:lnTo>
                  <a:lnTo>
                    <a:pt x="197" y="88"/>
                  </a:lnTo>
                  <a:lnTo>
                    <a:pt x="17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3" name="Freeform 663"/>
            <p:cNvSpPr>
              <a:spLocks/>
            </p:cNvSpPr>
            <p:nvPr/>
          </p:nvSpPr>
          <p:spPr bwMode="auto">
            <a:xfrm>
              <a:off x="1190" y="3137"/>
              <a:ext cx="49" cy="138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326" y="1504"/>
                </a:cxn>
                <a:cxn ang="0">
                  <a:pos x="345" y="1512"/>
                </a:cxn>
                <a:cxn ang="0">
                  <a:pos x="332" y="1396"/>
                </a:cxn>
                <a:cxn ang="0">
                  <a:pos x="326" y="1349"/>
                </a:cxn>
                <a:cxn ang="0">
                  <a:pos x="332" y="1341"/>
                </a:cxn>
                <a:cxn ang="0">
                  <a:pos x="339" y="1341"/>
                </a:cxn>
                <a:cxn ang="0">
                  <a:pos x="345" y="1368"/>
                </a:cxn>
                <a:cxn ang="0">
                  <a:pos x="359" y="1409"/>
                </a:cxn>
                <a:cxn ang="0">
                  <a:pos x="379" y="1518"/>
                </a:cxn>
                <a:cxn ang="0">
                  <a:pos x="440" y="1512"/>
                </a:cxn>
                <a:cxn ang="0">
                  <a:pos x="419" y="1450"/>
                </a:cxn>
                <a:cxn ang="0">
                  <a:pos x="419" y="1430"/>
                </a:cxn>
                <a:cxn ang="0">
                  <a:pos x="419" y="1423"/>
                </a:cxn>
                <a:cxn ang="0">
                  <a:pos x="427" y="1430"/>
                </a:cxn>
                <a:cxn ang="0">
                  <a:pos x="433" y="1450"/>
                </a:cxn>
                <a:cxn ang="0">
                  <a:pos x="454" y="1504"/>
                </a:cxn>
                <a:cxn ang="0">
                  <a:pos x="474" y="1491"/>
                </a:cxn>
                <a:cxn ang="0">
                  <a:pos x="501" y="1477"/>
                </a:cxn>
                <a:cxn ang="0">
                  <a:pos x="454" y="1328"/>
                </a:cxn>
                <a:cxn ang="0">
                  <a:pos x="440" y="1267"/>
                </a:cxn>
                <a:cxn ang="0">
                  <a:pos x="440" y="1254"/>
                </a:cxn>
                <a:cxn ang="0">
                  <a:pos x="440" y="1246"/>
                </a:cxn>
                <a:cxn ang="0">
                  <a:pos x="454" y="1273"/>
                </a:cxn>
                <a:cxn ang="0">
                  <a:pos x="474" y="1335"/>
                </a:cxn>
                <a:cxn ang="0">
                  <a:pos x="514" y="1471"/>
                </a:cxn>
                <a:cxn ang="0">
                  <a:pos x="535" y="1450"/>
                </a:cxn>
                <a:cxn ang="0">
                  <a:pos x="196" y="0"/>
                </a:cxn>
                <a:cxn ang="0">
                  <a:pos x="115" y="6"/>
                </a:cxn>
                <a:cxn ang="0">
                  <a:pos x="54" y="19"/>
                </a:cxn>
                <a:cxn ang="0">
                  <a:pos x="21" y="33"/>
                </a:cxn>
                <a:cxn ang="0">
                  <a:pos x="0" y="47"/>
                </a:cxn>
              </a:cxnLst>
              <a:rect l="0" t="0" r="r" b="b"/>
              <a:pathLst>
                <a:path w="535" h="1518">
                  <a:moveTo>
                    <a:pt x="0" y="47"/>
                  </a:moveTo>
                  <a:lnTo>
                    <a:pt x="326" y="1504"/>
                  </a:lnTo>
                  <a:lnTo>
                    <a:pt x="345" y="1512"/>
                  </a:lnTo>
                  <a:lnTo>
                    <a:pt x="332" y="1396"/>
                  </a:lnTo>
                  <a:lnTo>
                    <a:pt x="326" y="1349"/>
                  </a:lnTo>
                  <a:lnTo>
                    <a:pt x="332" y="1341"/>
                  </a:lnTo>
                  <a:lnTo>
                    <a:pt x="339" y="1341"/>
                  </a:lnTo>
                  <a:lnTo>
                    <a:pt x="345" y="1368"/>
                  </a:lnTo>
                  <a:lnTo>
                    <a:pt x="359" y="1409"/>
                  </a:lnTo>
                  <a:lnTo>
                    <a:pt x="379" y="1518"/>
                  </a:lnTo>
                  <a:lnTo>
                    <a:pt x="440" y="1512"/>
                  </a:lnTo>
                  <a:lnTo>
                    <a:pt x="419" y="1450"/>
                  </a:lnTo>
                  <a:lnTo>
                    <a:pt x="419" y="1430"/>
                  </a:lnTo>
                  <a:lnTo>
                    <a:pt x="419" y="1423"/>
                  </a:lnTo>
                  <a:lnTo>
                    <a:pt x="427" y="1430"/>
                  </a:lnTo>
                  <a:lnTo>
                    <a:pt x="433" y="1450"/>
                  </a:lnTo>
                  <a:lnTo>
                    <a:pt x="454" y="1504"/>
                  </a:lnTo>
                  <a:lnTo>
                    <a:pt x="474" y="1491"/>
                  </a:lnTo>
                  <a:lnTo>
                    <a:pt x="501" y="1477"/>
                  </a:lnTo>
                  <a:lnTo>
                    <a:pt x="454" y="1328"/>
                  </a:lnTo>
                  <a:lnTo>
                    <a:pt x="440" y="1267"/>
                  </a:lnTo>
                  <a:lnTo>
                    <a:pt x="440" y="1254"/>
                  </a:lnTo>
                  <a:lnTo>
                    <a:pt x="440" y="1246"/>
                  </a:lnTo>
                  <a:lnTo>
                    <a:pt x="454" y="1273"/>
                  </a:lnTo>
                  <a:lnTo>
                    <a:pt x="474" y="1335"/>
                  </a:lnTo>
                  <a:lnTo>
                    <a:pt x="514" y="1471"/>
                  </a:lnTo>
                  <a:lnTo>
                    <a:pt x="535" y="1450"/>
                  </a:lnTo>
                  <a:lnTo>
                    <a:pt x="196" y="0"/>
                  </a:lnTo>
                  <a:lnTo>
                    <a:pt x="115" y="6"/>
                  </a:lnTo>
                  <a:lnTo>
                    <a:pt x="54" y="19"/>
                  </a:lnTo>
                  <a:lnTo>
                    <a:pt x="21" y="3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4" name="Freeform 664"/>
            <p:cNvSpPr>
              <a:spLocks/>
            </p:cNvSpPr>
            <p:nvPr/>
          </p:nvSpPr>
          <p:spPr bwMode="auto">
            <a:xfrm>
              <a:off x="1194" y="3153"/>
              <a:ext cx="40" cy="9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8" y="54"/>
                </a:cxn>
                <a:cxn ang="0">
                  <a:pos x="35" y="75"/>
                </a:cxn>
                <a:cxn ang="0">
                  <a:pos x="68" y="89"/>
                </a:cxn>
                <a:cxn ang="0">
                  <a:pos x="95" y="95"/>
                </a:cxn>
                <a:cxn ang="0">
                  <a:pos x="115" y="95"/>
                </a:cxn>
                <a:cxn ang="0">
                  <a:pos x="129" y="95"/>
                </a:cxn>
                <a:cxn ang="0">
                  <a:pos x="136" y="102"/>
                </a:cxn>
                <a:cxn ang="0">
                  <a:pos x="150" y="136"/>
                </a:cxn>
                <a:cxn ang="0">
                  <a:pos x="197" y="251"/>
                </a:cxn>
                <a:cxn ang="0">
                  <a:pos x="251" y="414"/>
                </a:cxn>
                <a:cxn ang="0">
                  <a:pos x="299" y="597"/>
                </a:cxn>
                <a:cxn ang="0">
                  <a:pos x="393" y="929"/>
                </a:cxn>
                <a:cxn ang="0">
                  <a:pos x="428" y="1031"/>
                </a:cxn>
                <a:cxn ang="0">
                  <a:pos x="434" y="1051"/>
                </a:cxn>
                <a:cxn ang="0">
                  <a:pos x="441" y="1045"/>
                </a:cxn>
                <a:cxn ang="0">
                  <a:pos x="434" y="977"/>
                </a:cxn>
                <a:cxn ang="0">
                  <a:pos x="407" y="848"/>
                </a:cxn>
                <a:cxn ang="0">
                  <a:pos x="319" y="488"/>
                </a:cxn>
                <a:cxn ang="0">
                  <a:pos x="197" y="0"/>
                </a:cxn>
                <a:cxn ang="0">
                  <a:pos x="95" y="14"/>
                </a:cxn>
                <a:cxn ang="0">
                  <a:pos x="28" y="27"/>
                </a:cxn>
                <a:cxn ang="0">
                  <a:pos x="8" y="35"/>
                </a:cxn>
                <a:cxn ang="0">
                  <a:pos x="0" y="48"/>
                </a:cxn>
              </a:cxnLst>
              <a:rect l="0" t="0" r="r" b="b"/>
              <a:pathLst>
                <a:path w="441" h="1051">
                  <a:moveTo>
                    <a:pt x="0" y="48"/>
                  </a:moveTo>
                  <a:lnTo>
                    <a:pt x="8" y="54"/>
                  </a:lnTo>
                  <a:lnTo>
                    <a:pt x="35" y="75"/>
                  </a:lnTo>
                  <a:lnTo>
                    <a:pt x="68" y="89"/>
                  </a:lnTo>
                  <a:lnTo>
                    <a:pt x="95" y="95"/>
                  </a:lnTo>
                  <a:lnTo>
                    <a:pt x="115" y="95"/>
                  </a:lnTo>
                  <a:lnTo>
                    <a:pt x="129" y="95"/>
                  </a:lnTo>
                  <a:lnTo>
                    <a:pt x="136" y="102"/>
                  </a:lnTo>
                  <a:lnTo>
                    <a:pt x="150" y="136"/>
                  </a:lnTo>
                  <a:lnTo>
                    <a:pt x="197" y="251"/>
                  </a:lnTo>
                  <a:lnTo>
                    <a:pt x="251" y="414"/>
                  </a:lnTo>
                  <a:lnTo>
                    <a:pt x="299" y="597"/>
                  </a:lnTo>
                  <a:lnTo>
                    <a:pt x="393" y="929"/>
                  </a:lnTo>
                  <a:lnTo>
                    <a:pt x="428" y="1031"/>
                  </a:lnTo>
                  <a:lnTo>
                    <a:pt x="434" y="1051"/>
                  </a:lnTo>
                  <a:lnTo>
                    <a:pt x="441" y="1045"/>
                  </a:lnTo>
                  <a:lnTo>
                    <a:pt x="434" y="977"/>
                  </a:lnTo>
                  <a:lnTo>
                    <a:pt x="407" y="848"/>
                  </a:lnTo>
                  <a:lnTo>
                    <a:pt x="319" y="488"/>
                  </a:lnTo>
                  <a:lnTo>
                    <a:pt x="197" y="0"/>
                  </a:lnTo>
                  <a:lnTo>
                    <a:pt x="95" y="14"/>
                  </a:lnTo>
                  <a:lnTo>
                    <a:pt x="28" y="27"/>
                  </a:lnTo>
                  <a:lnTo>
                    <a:pt x="8" y="35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5" name="Freeform 665"/>
            <p:cNvSpPr>
              <a:spLocks/>
            </p:cNvSpPr>
            <p:nvPr/>
          </p:nvSpPr>
          <p:spPr bwMode="auto">
            <a:xfrm>
              <a:off x="1190" y="3137"/>
              <a:ext cx="21" cy="20"/>
            </a:xfrm>
            <a:custGeom>
              <a:avLst/>
              <a:gdLst/>
              <a:ahLst/>
              <a:cxnLst>
                <a:cxn ang="0">
                  <a:pos x="34" y="210"/>
                </a:cxn>
                <a:cxn ang="0">
                  <a:pos x="48" y="216"/>
                </a:cxn>
                <a:cxn ang="0">
                  <a:pos x="87" y="216"/>
                </a:cxn>
                <a:cxn ang="0">
                  <a:pos x="122" y="216"/>
                </a:cxn>
                <a:cxn ang="0">
                  <a:pos x="155" y="210"/>
                </a:cxn>
                <a:cxn ang="0">
                  <a:pos x="196" y="196"/>
                </a:cxn>
                <a:cxn ang="0">
                  <a:pos x="237" y="175"/>
                </a:cxn>
                <a:cxn ang="0">
                  <a:pos x="223" y="87"/>
                </a:cxn>
                <a:cxn ang="0">
                  <a:pos x="210" y="27"/>
                </a:cxn>
                <a:cxn ang="0">
                  <a:pos x="203" y="6"/>
                </a:cxn>
                <a:cxn ang="0">
                  <a:pos x="196" y="0"/>
                </a:cxn>
                <a:cxn ang="0">
                  <a:pos x="0" y="47"/>
                </a:cxn>
                <a:cxn ang="0">
                  <a:pos x="7" y="114"/>
                </a:cxn>
                <a:cxn ang="0">
                  <a:pos x="21" y="175"/>
                </a:cxn>
                <a:cxn ang="0">
                  <a:pos x="34" y="210"/>
                </a:cxn>
              </a:cxnLst>
              <a:rect l="0" t="0" r="r" b="b"/>
              <a:pathLst>
                <a:path w="237" h="216">
                  <a:moveTo>
                    <a:pt x="34" y="210"/>
                  </a:moveTo>
                  <a:lnTo>
                    <a:pt x="48" y="216"/>
                  </a:lnTo>
                  <a:lnTo>
                    <a:pt x="87" y="216"/>
                  </a:lnTo>
                  <a:lnTo>
                    <a:pt x="122" y="216"/>
                  </a:lnTo>
                  <a:lnTo>
                    <a:pt x="155" y="210"/>
                  </a:lnTo>
                  <a:lnTo>
                    <a:pt x="196" y="196"/>
                  </a:lnTo>
                  <a:lnTo>
                    <a:pt x="237" y="175"/>
                  </a:lnTo>
                  <a:lnTo>
                    <a:pt x="223" y="87"/>
                  </a:lnTo>
                  <a:lnTo>
                    <a:pt x="210" y="27"/>
                  </a:lnTo>
                  <a:lnTo>
                    <a:pt x="203" y="6"/>
                  </a:lnTo>
                  <a:lnTo>
                    <a:pt x="196" y="0"/>
                  </a:lnTo>
                  <a:lnTo>
                    <a:pt x="0" y="47"/>
                  </a:lnTo>
                  <a:lnTo>
                    <a:pt x="7" y="114"/>
                  </a:lnTo>
                  <a:lnTo>
                    <a:pt x="21" y="175"/>
                  </a:lnTo>
                  <a:lnTo>
                    <a:pt x="34" y="210"/>
                  </a:lnTo>
                  <a:close/>
                </a:path>
              </a:pathLst>
            </a:custGeom>
            <a:solidFill>
              <a:srgbClr val="CF93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6" name="Freeform 666"/>
            <p:cNvSpPr>
              <a:spLocks/>
            </p:cNvSpPr>
            <p:nvPr/>
          </p:nvSpPr>
          <p:spPr bwMode="auto">
            <a:xfrm>
              <a:off x="1191" y="3145"/>
              <a:ext cx="19" cy="6"/>
            </a:xfrm>
            <a:custGeom>
              <a:avLst/>
              <a:gdLst/>
              <a:ahLst/>
              <a:cxnLst>
                <a:cxn ang="0">
                  <a:pos x="6" y="47"/>
                </a:cxn>
                <a:cxn ang="0">
                  <a:pos x="27" y="47"/>
                </a:cxn>
                <a:cxn ang="0">
                  <a:pos x="74" y="47"/>
                </a:cxn>
                <a:cxn ang="0">
                  <a:pos x="108" y="41"/>
                </a:cxn>
                <a:cxn ang="0">
                  <a:pos x="142" y="34"/>
                </a:cxn>
                <a:cxn ang="0">
                  <a:pos x="183" y="20"/>
                </a:cxn>
                <a:cxn ang="0">
                  <a:pos x="210" y="0"/>
                </a:cxn>
                <a:cxn ang="0">
                  <a:pos x="216" y="14"/>
                </a:cxn>
                <a:cxn ang="0">
                  <a:pos x="216" y="20"/>
                </a:cxn>
                <a:cxn ang="0">
                  <a:pos x="203" y="34"/>
                </a:cxn>
                <a:cxn ang="0">
                  <a:pos x="121" y="61"/>
                </a:cxn>
                <a:cxn ang="0">
                  <a:pos x="68" y="68"/>
                </a:cxn>
                <a:cxn ang="0">
                  <a:pos x="41" y="68"/>
                </a:cxn>
                <a:cxn ang="0">
                  <a:pos x="14" y="68"/>
                </a:cxn>
                <a:cxn ang="0">
                  <a:pos x="0" y="61"/>
                </a:cxn>
                <a:cxn ang="0">
                  <a:pos x="0" y="55"/>
                </a:cxn>
                <a:cxn ang="0">
                  <a:pos x="6" y="47"/>
                </a:cxn>
              </a:cxnLst>
              <a:rect l="0" t="0" r="r" b="b"/>
              <a:pathLst>
                <a:path w="216" h="68">
                  <a:moveTo>
                    <a:pt x="6" y="47"/>
                  </a:moveTo>
                  <a:lnTo>
                    <a:pt x="27" y="47"/>
                  </a:lnTo>
                  <a:lnTo>
                    <a:pt x="74" y="47"/>
                  </a:lnTo>
                  <a:lnTo>
                    <a:pt x="108" y="41"/>
                  </a:lnTo>
                  <a:lnTo>
                    <a:pt x="142" y="34"/>
                  </a:lnTo>
                  <a:lnTo>
                    <a:pt x="183" y="20"/>
                  </a:lnTo>
                  <a:lnTo>
                    <a:pt x="210" y="0"/>
                  </a:lnTo>
                  <a:lnTo>
                    <a:pt x="216" y="14"/>
                  </a:lnTo>
                  <a:lnTo>
                    <a:pt x="216" y="20"/>
                  </a:lnTo>
                  <a:lnTo>
                    <a:pt x="203" y="34"/>
                  </a:lnTo>
                  <a:lnTo>
                    <a:pt x="121" y="61"/>
                  </a:lnTo>
                  <a:lnTo>
                    <a:pt x="68" y="68"/>
                  </a:lnTo>
                  <a:lnTo>
                    <a:pt x="41" y="68"/>
                  </a:lnTo>
                  <a:lnTo>
                    <a:pt x="14" y="68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6" y="47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7" name="Freeform 667"/>
            <p:cNvSpPr>
              <a:spLocks/>
            </p:cNvSpPr>
            <p:nvPr/>
          </p:nvSpPr>
          <p:spPr bwMode="auto">
            <a:xfrm>
              <a:off x="1189" y="3140"/>
              <a:ext cx="21" cy="7"/>
            </a:xfrm>
            <a:custGeom>
              <a:avLst/>
              <a:gdLst/>
              <a:ahLst/>
              <a:cxnLst>
                <a:cxn ang="0">
                  <a:pos x="7" y="47"/>
                </a:cxn>
                <a:cxn ang="0">
                  <a:pos x="28" y="54"/>
                </a:cxn>
                <a:cxn ang="0">
                  <a:pos x="82" y="47"/>
                </a:cxn>
                <a:cxn ang="0">
                  <a:pos x="108" y="47"/>
                </a:cxn>
                <a:cxn ang="0">
                  <a:pos x="149" y="34"/>
                </a:cxn>
                <a:cxn ang="0">
                  <a:pos x="183" y="21"/>
                </a:cxn>
                <a:cxn ang="0">
                  <a:pos x="217" y="0"/>
                </a:cxn>
                <a:cxn ang="0">
                  <a:pos x="224" y="14"/>
                </a:cxn>
                <a:cxn ang="0">
                  <a:pos x="217" y="27"/>
                </a:cxn>
                <a:cxn ang="0">
                  <a:pos x="203" y="34"/>
                </a:cxn>
                <a:cxn ang="0">
                  <a:pos x="129" y="61"/>
                </a:cxn>
                <a:cxn ang="0">
                  <a:pos x="75" y="74"/>
                </a:cxn>
                <a:cxn ang="0">
                  <a:pos x="41" y="74"/>
                </a:cxn>
                <a:cxn ang="0">
                  <a:pos x="14" y="68"/>
                </a:cxn>
                <a:cxn ang="0">
                  <a:pos x="7" y="61"/>
                </a:cxn>
                <a:cxn ang="0">
                  <a:pos x="0" y="54"/>
                </a:cxn>
                <a:cxn ang="0">
                  <a:pos x="7" y="47"/>
                </a:cxn>
              </a:cxnLst>
              <a:rect l="0" t="0" r="r" b="b"/>
              <a:pathLst>
                <a:path w="224" h="74">
                  <a:moveTo>
                    <a:pt x="7" y="47"/>
                  </a:moveTo>
                  <a:lnTo>
                    <a:pt x="28" y="54"/>
                  </a:lnTo>
                  <a:lnTo>
                    <a:pt x="82" y="47"/>
                  </a:lnTo>
                  <a:lnTo>
                    <a:pt x="108" y="47"/>
                  </a:lnTo>
                  <a:lnTo>
                    <a:pt x="149" y="34"/>
                  </a:lnTo>
                  <a:lnTo>
                    <a:pt x="183" y="21"/>
                  </a:lnTo>
                  <a:lnTo>
                    <a:pt x="217" y="0"/>
                  </a:lnTo>
                  <a:lnTo>
                    <a:pt x="224" y="14"/>
                  </a:lnTo>
                  <a:lnTo>
                    <a:pt x="217" y="27"/>
                  </a:lnTo>
                  <a:lnTo>
                    <a:pt x="203" y="34"/>
                  </a:lnTo>
                  <a:lnTo>
                    <a:pt x="129" y="61"/>
                  </a:lnTo>
                  <a:lnTo>
                    <a:pt x="75" y="74"/>
                  </a:lnTo>
                  <a:lnTo>
                    <a:pt x="41" y="74"/>
                  </a:lnTo>
                  <a:lnTo>
                    <a:pt x="14" y="68"/>
                  </a:lnTo>
                  <a:lnTo>
                    <a:pt x="7" y="61"/>
                  </a:lnTo>
                  <a:lnTo>
                    <a:pt x="0" y="54"/>
                  </a:lnTo>
                  <a:lnTo>
                    <a:pt x="7" y="47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8" name="Freeform 668"/>
            <p:cNvSpPr>
              <a:spLocks/>
            </p:cNvSpPr>
            <p:nvPr/>
          </p:nvSpPr>
          <p:spPr bwMode="auto">
            <a:xfrm>
              <a:off x="1190" y="3136"/>
              <a:ext cx="18" cy="6"/>
            </a:xfrm>
            <a:custGeom>
              <a:avLst/>
              <a:gdLst/>
              <a:ahLst/>
              <a:cxnLst>
                <a:cxn ang="0">
                  <a:pos x="196" y="8"/>
                </a:cxn>
                <a:cxn ang="0">
                  <a:pos x="190" y="14"/>
                </a:cxn>
                <a:cxn ang="0">
                  <a:pos x="169" y="27"/>
                </a:cxn>
                <a:cxn ang="0">
                  <a:pos x="101" y="48"/>
                </a:cxn>
                <a:cxn ang="0">
                  <a:pos x="27" y="62"/>
                </a:cxn>
                <a:cxn ang="0">
                  <a:pos x="7" y="55"/>
                </a:cxn>
                <a:cxn ang="0">
                  <a:pos x="0" y="55"/>
                </a:cxn>
                <a:cxn ang="0">
                  <a:pos x="0" y="41"/>
                </a:cxn>
                <a:cxn ang="0">
                  <a:pos x="21" y="35"/>
                </a:cxn>
                <a:cxn ang="0">
                  <a:pos x="95" y="8"/>
                </a:cxn>
                <a:cxn ang="0">
                  <a:pos x="169" y="0"/>
                </a:cxn>
                <a:cxn ang="0">
                  <a:pos x="190" y="0"/>
                </a:cxn>
                <a:cxn ang="0">
                  <a:pos x="196" y="8"/>
                </a:cxn>
              </a:cxnLst>
              <a:rect l="0" t="0" r="r" b="b"/>
              <a:pathLst>
                <a:path w="196" h="62">
                  <a:moveTo>
                    <a:pt x="196" y="8"/>
                  </a:moveTo>
                  <a:lnTo>
                    <a:pt x="190" y="14"/>
                  </a:lnTo>
                  <a:lnTo>
                    <a:pt x="169" y="27"/>
                  </a:lnTo>
                  <a:lnTo>
                    <a:pt x="101" y="48"/>
                  </a:lnTo>
                  <a:lnTo>
                    <a:pt x="27" y="62"/>
                  </a:lnTo>
                  <a:lnTo>
                    <a:pt x="7" y="55"/>
                  </a:lnTo>
                  <a:lnTo>
                    <a:pt x="0" y="55"/>
                  </a:lnTo>
                  <a:lnTo>
                    <a:pt x="0" y="41"/>
                  </a:lnTo>
                  <a:lnTo>
                    <a:pt x="21" y="35"/>
                  </a:lnTo>
                  <a:lnTo>
                    <a:pt x="95" y="8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196" y="8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9" name="Freeform 669"/>
            <p:cNvSpPr>
              <a:spLocks/>
            </p:cNvSpPr>
            <p:nvPr/>
          </p:nvSpPr>
          <p:spPr bwMode="auto">
            <a:xfrm>
              <a:off x="1206" y="3185"/>
              <a:ext cx="20" cy="81"/>
            </a:xfrm>
            <a:custGeom>
              <a:avLst/>
              <a:gdLst/>
              <a:ahLst/>
              <a:cxnLst>
                <a:cxn ang="0">
                  <a:pos x="204" y="881"/>
                </a:cxn>
                <a:cxn ang="0">
                  <a:pos x="95" y="434"/>
                </a:cxn>
                <a:cxn ang="0">
                  <a:pos x="28" y="129"/>
                </a:cxn>
                <a:cxn ang="0">
                  <a:pos x="8" y="2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47"/>
                </a:cxn>
                <a:cxn ang="0">
                  <a:pos x="49" y="156"/>
                </a:cxn>
                <a:cxn ang="0">
                  <a:pos x="130" y="475"/>
                </a:cxn>
                <a:cxn ang="0">
                  <a:pos x="190" y="780"/>
                </a:cxn>
                <a:cxn ang="0">
                  <a:pos x="210" y="868"/>
                </a:cxn>
                <a:cxn ang="0">
                  <a:pos x="210" y="889"/>
                </a:cxn>
                <a:cxn ang="0">
                  <a:pos x="204" y="881"/>
                </a:cxn>
              </a:cxnLst>
              <a:rect l="0" t="0" r="r" b="b"/>
              <a:pathLst>
                <a:path w="210" h="889">
                  <a:moveTo>
                    <a:pt x="204" y="881"/>
                  </a:moveTo>
                  <a:lnTo>
                    <a:pt x="95" y="434"/>
                  </a:lnTo>
                  <a:lnTo>
                    <a:pt x="28" y="129"/>
                  </a:lnTo>
                  <a:lnTo>
                    <a:pt x="8" y="2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47"/>
                  </a:lnTo>
                  <a:lnTo>
                    <a:pt x="49" y="156"/>
                  </a:lnTo>
                  <a:lnTo>
                    <a:pt x="130" y="475"/>
                  </a:lnTo>
                  <a:lnTo>
                    <a:pt x="190" y="780"/>
                  </a:lnTo>
                  <a:lnTo>
                    <a:pt x="210" y="868"/>
                  </a:lnTo>
                  <a:lnTo>
                    <a:pt x="210" y="889"/>
                  </a:lnTo>
                  <a:lnTo>
                    <a:pt x="204" y="881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0" name="Freeform 670"/>
            <p:cNvSpPr>
              <a:spLocks/>
            </p:cNvSpPr>
            <p:nvPr/>
          </p:nvSpPr>
          <p:spPr bwMode="auto">
            <a:xfrm>
              <a:off x="1220" y="3217"/>
              <a:ext cx="11" cy="44"/>
            </a:xfrm>
            <a:custGeom>
              <a:avLst/>
              <a:gdLst/>
              <a:ahLst/>
              <a:cxnLst>
                <a:cxn ang="0">
                  <a:pos x="114" y="469"/>
                </a:cxn>
                <a:cxn ang="0">
                  <a:pos x="46" y="218"/>
                </a:cxn>
                <a:cxn ang="0">
                  <a:pos x="6" y="5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39" y="115"/>
                </a:cxn>
                <a:cxn ang="0">
                  <a:pos x="87" y="306"/>
                </a:cxn>
                <a:cxn ang="0">
                  <a:pos x="121" y="455"/>
                </a:cxn>
                <a:cxn ang="0">
                  <a:pos x="121" y="488"/>
                </a:cxn>
                <a:cxn ang="0">
                  <a:pos x="114" y="469"/>
                </a:cxn>
              </a:cxnLst>
              <a:rect l="0" t="0" r="r" b="b"/>
              <a:pathLst>
                <a:path w="121" h="488">
                  <a:moveTo>
                    <a:pt x="114" y="469"/>
                  </a:moveTo>
                  <a:lnTo>
                    <a:pt x="46" y="218"/>
                  </a:lnTo>
                  <a:lnTo>
                    <a:pt x="6" y="5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39" y="115"/>
                  </a:lnTo>
                  <a:lnTo>
                    <a:pt x="87" y="306"/>
                  </a:lnTo>
                  <a:lnTo>
                    <a:pt x="121" y="455"/>
                  </a:lnTo>
                  <a:lnTo>
                    <a:pt x="121" y="488"/>
                  </a:lnTo>
                  <a:lnTo>
                    <a:pt x="114" y="469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1" name="Freeform 671"/>
            <p:cNvSpPr>
              <a:spLocks/>
            </p:cNvSpPr>
            <p:nvPr/>
          </p:nvSpPr>
          <p:spPr bwMode="auto">
            <a:xfrm>
              <a:off x="1183" y="3123"/>
              <a:ext cx="9" cy="19"/>
            </a:xfrm>
            <a:custGeom>
              <a:avLst/>
              <a:gdLst/>
              <a:ahLst/>
              <a:cxnLst>
                <a:cxn ang="0">
                  <a:pos x="95" y="170"/>
                </a:cxn>
                <a:cxn ang="0">
                  <a:pos x="101" y="184"/>
                </a:cxn>
                <a:cxn ang="0">
                  <a:pos x="95" y="197"/>
                </a:cxn>
                <a:cxn ang="0">
                  <a:pos x="87" y="204"/>
                </a:cxn>
                <a:cxn ang="0">
                  <a:pos x="74" y="211"/>
                </a:cxn>
                <a:cxn ang="0">
                  <a:pos x="60" y="211"/>
                </a:cxn>
                <a:cxn ang="0">
                  <a:pos x="47" y="204"/>
                </a:cxn>
                <a:cxn ang="0">
                  <a:pos x="40" y="197"/>
                </a:cxn>
                <a:cxn ang="0">
                  <a:pos x="33" y="184"/>
                </a:cxn>
                <a:cxn ang="0">
                  <a:pos x="0" y="41"/>
                </a:cxn>
                <a:cxn ang="0">
                  <a:pos x="0" y="27"/>
                </a:cxn>
                <a:cxn ang="0">
                  <a:pos x="6" y="13"/>
                </a:cxn>
                <a:cxn ang="0">
                  <a:pos x="13" y="7"/>
                </a:cxn>
                <a:cxn ang="0">
                  <a:pos x="27" y="0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60" y="13"/>
                </a:cxn>
                <a:cxn ang="0">
                  <a:pos x="60" y="21"/>
                </a:cxn>
                <a:cxn ang="0">
                  <a:pos x="95" y="170"/>
                </a:cxn>
              </a:cxnLst>
              <a:rect l="0" t="0" r="r" b="b"/>
              <a:pathLst>
                <a:path w="101" h="211">
                  <a:moveTo>
                    <a:pt x="95" y="170"/>
                  </a:moveTo>
                  <a:lnTo>
                    <a:pt x="101" y="184"/>
                  </a:lnTo>
                  <a:lnTo>
                    <a:pt x="95" y="197"/>
                  </a:lnTo>
                  <a:lnTo>
                    <a:pt x="87" y="204"/>
                  </a:lnTo>
                  <a:lnTo>
                    <a:pt x="74" y="211"/>
                  </a:lnTo>
                  <a:lnTo>
                    <a:pt x="60" y="211"/>
                  </a:lnTo>
                  <a:lnTo>
                    <a:pt x="47" y="204"/>
                  </a:lnTo>
                  <a:lnTo>
                    <a:pt x="40" y="197"/>
                  </a:lnTo>
                  <a:lnTo>
                    <a:pt x="33" y="184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6" y="13"/>
                  </a:lnTo>
                  <a:lnTo>
                    <a:pt x="13" y="7"/>
                  </a:lnTo>
                  <a:lnTo>
                    <a:pt x="27" y="0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60" y="13"/>
                  </a:lnTo>
                  <a:lnTo>
                    <a:pt x="60" y="21"/>
                  </a:lnTo>
                  <a:lnTo>
                    <a:pt x="95" y="170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2" name="Freeform 672"/>
            <p:cNvSpPr>
              <a:spLocks/>
            </p:cNvSpPr>
            <p:nvPr/>
          </p:nvSpPr>
          <p:spPr bwMode="auto">
            <a:xfrm>
              <a:off x="1171" y="3115"/>
              <a:ext cx="28" cy="19"/>
            </a:xfrm>
            <a:custGeom>
              <a:avLst/>
              <a:gdLst/>
              <a:ahLst/>
              <a:cxnLst>
                <a:cxn ang="0">
                  <a:pos x="299" y="68"/>
                </a:cxn>
                <a:cxn ang="0">
                  <a:pos x="299" y="88"/>
                </a:cxn>
                <a:cxn ang="0">
                  <a:pos x="299" y="115"/>
                </a:cxn>
                <a:cxn ang="0">
                  <a:pos x="285" y="136"/>
                </a:cxn>
                <a:cxn ang="0">
                  <a:pos x="272" y="149"/>
                </a:cxn>
                <a:cxn ang="0">
                  <a:pos x="252" y="169"/>
                </a:cxn>
                <a:cxn ang="0">
                  <a:pos x="231" y="183"/>
                </a:cxn>
                <a:cxn ang="0">
                  <a:pos x="204" y="196"/>
                </a:cxn>
                <a:cxn ang="0">
                  <a:pos x="177" y="204"/>
                </a:cxn>
                <a:cxn ang="0">
                  <a:pos x="143" y="210"/>
                </a:cxn>
                <a:cxn ang="0">
                  <a:pos x="116" y="210"/>
                </a:cxn>
                <a:cxn ang="0">
                  <a:pos x="89" y="210"/>
                </a:cxn>
                <a:cxn ang="0">
                  <a:pos x="62" y="204"/>
                </a:cxn>
                <a:cxn ang="0">
                  <a:pos x="41" y="190"/>
                </a:cxn>
                <a:cxn ang="0">
                  <a:pos x="21" y="177"/>
                </a:cxn>
                <a:cxn ang="0">
                  <a:pos x="14" y="156"/>
                </a:cxn>
                <a:cxn ang="0">
                  <a:pos x="0" y="136"/>
                </a:cxn>
                <a:cxn ang="0">
                  <a:pos x="0" y="115"/>
                </a:cxn>
                <a:cxn ang="0">
                  <a:pos x="7" y="95"/>
                </a:cxn>
                <a:cxn ang="0">
                  <a:pos x="14" y="74"/>
                </a:cxn>
                <a:cxn ang="0">
                  <a:pos x="27" y="54"/>
                </a:cxn>
                <a:cxn ang="0">
                  <a:pos x="48" y="41"/>
                </a:cxn>
                <a:cxn ang="0">
                  <a:pos x="75" y="21"/>
                </a:cxn>
                <a:cxn ang="0">
                  <a:pos x="95" y="14"/>
                </a:cxn>
                <a:cxn ang="0">
                  <a:pos x="130" y="0"/>
                </a:cxn>
                <a:cxn ang="0">
                  <a:pos x="157" y="0"/>
                </a:cxn>
                <a:cxn ang="0">
                  <a:pos x="190" y="0"/>
                </a:cxn>
                <a:cxn ang="0">
                  <a:pos x="217" y="0"/>
                </a:cxn>
                <a:cxn ang="0">
                  <a:pos x="238" y="7"/>
                </a:cxn>
                <a:cxn ang="0">
                  <a:pos x="258" y="21"/>
                </a:cxn>
                <a:cxn ang="0">
                  <a:pos x="279" y="34"/>
                </a:cxn>
                <a:cxn ang="0">
                  <a:pos x="291" y="48"/>
                </a:cxn>
                <a:cxn ang="0">
                  <a:pos x="299" y="68"/>
                </a:cxn>
              </a:cxnLst>
              <a:rect l="0" t="0" r="r" b="b"/>
              <a:pathLst>
                <a:path w="299" h="210">
                  <a:moveTo>
                    <a:pt x="299" y="68"/>
                  </a:moveTo>
                  <a:lnTo>
                    <a:pt x="299" y="88"/>
                  </a:lnTo>
                  <a:lnTo>
                    <a:pt x="299" y="115"/>
                  </a:lnTo>
                  <a:lnTo>
                    <a:pt x="285" y="136"/>
                  </a:lnTo>
                  <a:lnTo>
                    <a:pt x="272" y="149"/>
                  </a:lnTo>
                  <a:lnTo>
                    <a:pt x="252" y="169"/>
                  </a:lnTo>
                  <a:lnTo>
                    <a:pt x="231" y="183"/>
                  </a:lnTo>
                  <a:lnTo>
                    <a:pt x="204" y="196"/>
                  </a:lnTo>
                  <a:lnTo>
                    <a:pt x="177" y="204"/>
                  </a:lnTo>
                  <a:lnTo>
                    <a:pt x="143" y="210"/>
                  </a:lnTo>
                  <a:lnTo>
                    <a:pt x="116" y="210"/>
                  </a:lnTo>
                  <a:lnTo>
                    <a:pt x="89" y="210"/>
                  </a:lnTo>
                  <a:lnTo>
                    <a:pt x="62" y="204"/>
                  </a:lnTo>
                  <a:lnTo>
                    <a:pt x="41" y="190"/>
                  </a:lnTo>
                  <a:lnTo>
                    <a:pt x="21" y="177"/>
                  </a:lnTo>
                  <a:lnTo>
                    <a:pt x="14" y="156"/>
                  </a:lnTo>
                  <a:lnTo>
                    <a:pt x="0" y="136"/>
                  </a:lnTo>
                  <a:lnTo>
                    <a:pt x="0" y="115"/>
                  </a:lnTo>
                  <a:lnTo>
                    <a:pt x="7" y="95"/>
                  </a:lnTo>
                  <a:lnTo>
                    <a:pt x="14" y="74"/>
                  </a:lnTo>
                  <a:lnTo>
                    <a:pt x="27" y="54"/>
                  </a:lnTo>
                  <a:lnTo>
                    <a:pt x="48" y="41"/>
                  </a:lnTo>
                  <a:lnTo>
                    <a:pt x="75" y="21"/>
                  </a:lnTo>
                  <a:lnTo>
                    <a:pt x="95" y="14"/>
                  </a:lnTo>
                  <a:lnTo>
                    <a:pt x="130" y="0"/>
                  </a:lnTo>
                  <a:lnTo>
                    <a:pt x="157" y="0"/>
                  </a:lnTo>
                  <a:lnTo>
                    <a:pt x="190" y="0"/>
                  </a:lnTo>
                  <a:lnTo>
                    <a:pt x="217" y="0"/>
                  </a:lnTo>
                  <a:lnTo>
                    <a:pt x="238" y="7"/>
                  </a:lnTo>
                  <a:lnTo>
                    <a:pt x="258" y="21"/>
                  </a:lnTo>
                  <a:lnTo>
                    <a:pt x="279" y="34"/>
                  </a:lnTo>
                  <a:lnTo>
                    <a:pt x="291" y="48"/>
                  </a:lnTo>
                  <a:lnTo>
                    <a:pt x="299" y="68"/>
                  </a:lnTo>
                  <a:close/>
                </a:path>
              </a:pathLst>
            </a:custGeom>
            <a:solidFill>
              <a:srgbClr val="C02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3" name="Freeform 673"/>
            <p:cNvSpPr>
              <a:spLocks/>
            </p:cNvSpPr>
            <p:nvPr/>
          </p:nvSpPr>
          <p:spPr bwMode="auto">
            <a:xfrm>
              <a:off x="1179" y="3115"/>
              <a:ext cx="20" cy="19"/>
            </a:xfrm>
            <a:custGeom>
              <a:avLst/>
              <a:gdLst/>
              <a:ahLst/>
              <a:cxnLst>
                <a:cxn ang="0">
                  <a:pos x="210" y="68"/>
                </a:cxn>
                <a:cxn ang="0">
                  <a:pos x="196" y="41"/>
                </a:cxn>
                <a:cxn ang="0">
                  <a:pos x="176" y="21"/>
                </a:cxn>
                <a:cxn ang="0">
                  <a:pos x="142" y="7"/>
                </a:cxn>
                <a:cxn ang="0">
                  <a:pos x="108" y="0"/>
                </a:cxn>
                <a:cxn ang="0">
                  <a:pos x="122" y="21"/>
                </a:cxn>
                <a:cxn ang="0">
                  <a:pos x="136" y="48"/>
                </a:cxn>
                <a:cxn ang="0">
                  <a:pos x="136" y="74"/>
                </a:cxn>
                <a:cxn ang="0">
                  <a:pos x="136" y="115"/>
                </a:cxn>
                <a:cxn ang="0">
                  <a:pos x="128" y="129"/>
                </a:cxn>
                <a:cxn ang="0">
                  <a:pos x="115" y="149"/>
                </a:cxn>
                <a:cxn ang="0">
                  <a:pos x="95" y="163"/>
                </a:cxn>
                <a:cxn ang="0">
                  <a:pos x="68" y="183"/>
                </a:cxn>
                <a:cxn ang="0">
                  <a:pos x="41" y="196"/>
                </a:cxn>
                <a:cxn ang="0">
                  <a:pos x="0" y="210"/>
                </a:cxn>
                <a:cxn ang="0">
                  <a:pos x="41" y="210"/>
                </a:cxn>
                <a:cxn ang="0">
                  <a:pos x="88" y="204"/>
                </a:cxn>
                <a:cxn ang="0">
                  <a:pos x="115" y="196"/>
                </a:cxn>
                <a:cxn ang="0">
                  <a:pos x="142" y="183"/>
                </a:cxn>
                <a:cxn ang="0">
                  <a:pos x="163" y="169"/>
                </a:cxn>
                <a:cxn ang="0">
                  <a:pos x="183" y="149"/>
                </a:cxn>
                <a:cxn ang="0">
                  <a:pos x="196" y="136"/>
                </a:cxn>
                <a:cxn ang="0">
                  <a:pos x="210" y="115"/>
                </a:cxn>
                <a:cxn ang="0">
                  <a:pos x="210" y="88"/>
                </a:cxn>
                <a:cxn ang="0">
                  <a:pos x="210" y="68"/>
                </a:cxn>
              </a:cxnLst>
              <a:rect l="0" t="0" r="r" b="b"/>
              <a:pathLst>
                <a:path w="210" h="210">
                  <a:moveTo>
                    <a:pt x="210" y="68"/>
                  </a:moveTo>
                  <a:lnTo>
                    <a:pt x="196" y="41"/>
                  </a:lnTo>
                  <a:lnTo>
                    <a:pt x="176" y="21"/>
                  </a:lnTo>
                  <a:lnTo>
                    <a:pt x="142" y="7"/>
                  </a:lnTo>
                  <a:lnTo>
                    <a:pt x="108" y="0"/>
                  </a:lnTo>
                  <a:lnTo>
                    <a:pt x="122" y="21"/>
                  </a:lnTo>
                  <a:lnTo>
                    <a:pt x="136" y="48"/>
                  </a:lnTo>
                  <a:lnTo>
                    <a:pt x="136" y="74"/>
                  </a:lnTo>
                  <a:lnTo>
                    <a:pt x="136" y="115"/>
                  </a:lnTo>
                  <a:lnTo>
                    <a:pt x="128" y="129"/>
                  </a:lnTo>
                  <a:lnTo>
                    <a:pt x="115" y="149"/>
                  </a:lnTo>
                  <a:lnTo>
                    <a:pt x="95" y="163"/>
                  </a:lnTo>
                  <a:lnTo>
                    <a:pt x="68" y="183"/>
                  </a:lnTo>
                  <a:lnTo>
                    <a:pt x="41" y="196"/>
                  </a:lnTo>
                  <a:lnTo>
                    <a:pt x="0" y="210"/>
                  </a:lnTo>
                  <a:lnTo>
                    <a:pt x="41" y="210"/>
                  </a:lnTo>
                  <a:lnTo>
                    <a:pt x="88" y="204"/>
                  </a:lnTo>
                  <a:lnTo>
                    <a:pt x="115" y="196"/>
                  </a:lnTo>
                  <a:lnTo>
                    <a:pt x="142" y="183"/>
                  </a:lnTo>
                  <a:lnTo>
                    <a:pt x="163" y="169"/>
                  </a:lnTo>
                  <a:lnTo>
                    <a:pt x="183" y="149"/>
                  </a:lnTo>
                  <a:lnTo>
                    <a:pt x="196" y="136"/>
                  </a:lnTo>
                  <a:lnTo>
                    <a:pt x="210" y="115"/>
                  </a:lnTo>
                  <a:lnTo>
                    <a:pt x="210" y="88"/>
                  </a:lnTo>
                  <a:lnTo>
                    <a:pt x="210" y="68"/>
                  </a:lnTo>
                  <a:close/>
                </a:path>
              </a:pathLst>
            </a:custGeom>
            <a:solidFill>
              <a:srgbClr val="8C17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4" name="Freeform 674"/>
            <p:cNvSpPr>
              <a:spLocks/>
            </p:cNvSpPr>
            <p:nvPr/>
          </p:nvSpPr>
          <p:spPr bwMode="auto">
            <a:xfrm>
              <a:off x="1178" y="3117"/>
              <a:ext cx="6" cy="4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27" y="0"/>
                </a:cxn>
                <a:cxn ang="0">
                  <a:pos x="7" y="14"/>
                </a:cxn>
                <a:cxn ang="0">
                  <a:pos x="0" y="21"/>
                </a:cxn>
                <a:cxn ang="0">
                  <a:pos x="0" y="27"/>
                </a:cxn>
                <a:cxn ang="0">
                  <a:pos x="7" y="41"/>
                </a:cxn>
                <a:cxn ang="0">
                  <a:pos x="27" y="41"/>
                </a:cxn>
                <a:cxn ang="0">
                  <a:pos x="34" y="41"/>
                </a:cxn>
                <a:cxn ang="0">
                  <a:pos x="55" y="27"/>
                </a:cxn>
                <a:cxn ang="0">
                  <a:pos x="61" y="21"/>
                </a:cxn>
                <a:cxn ang="0">
                  <a:pos x="61" y="14"/>
                </a:cxn>
                <a:cxn ang="0">
                  <a:pos x="47" y="0"/>
                </a:cxn>
                <a:cxn ang="0">
                  <a:pos x="34" y="0"/>
                </a:cxn>
              </a:cxnLst>
              <a:rect l="0" t="0" r="r" b="b"/>
              <a:pathLst>
                <a:path w="61" h="41">
                  <a:moveTo>
                    <a:pt x="34" y="0"/>
                  </a:moveTo>
                  <a:lnTo>
                    <a:pt x="27" y="0"/>
                  </a:lnTo>
                  <a:lnTo>
                    <a:pt x="7" y="14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7" y="41"/>
                  </a:lnTo>
                  <a:lnTo>
                    <a:pt x="27" y="41"/>
                  </a:lnTo>
                  <a:lnTo>
                    <a:pt x="34" y="41"/>
                  </a:lnTo>
                  <a:lnTo>
                    <a:pt x="55" y="27"/>
                  </a:lnTo>
                  <a:lnTo>
                    <a:pt x="61" y="21"/>
                  </a:lnTo>
                  <a:lnTo>
                    <a:pt x="61" y="14"/>
                  </a:lnTo>
                  <a:lnTo>
                    <a:pt x="47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4786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5" name="Freeform 675"/>
            <p:cNvSpPr>
              <a:spLocks/>
            </p:cNvSpPr>
            <p:nvPr/>
          </p:nvSpPr>
          <p:spPr bwMode="auto">
            <a:xfrm>
              <a:off x="1240" y="3241"/>
              <a:ext cx="22" cy="28"/>
            </a:xfrm>
            <a:custGeom>
              <a:avLst/>
              <a:gdLst/>
              <a:ahLst/>
              <a:cxnLst>
                <a:cxn ang="0">
                  <a:pos x="0" y="95"/>
                </a:cxn>
                <a:cxn ang="0">
                  <a:pos x="20" y="196"/>
                </a:cxn>
                <a:cxn ang="0">
                  <a:pos x="41" y="272"/>
                </a:cxn>
                <a:cxn ang="0">
                  <a:pos x="47" y="305"/>
                </a:cxn>
                <a:cxn ang="0">
                  <a:pos x="74" y="305"/>
                </a:cxn>
                <a:cxn ang="0">
                  <a:pos x="128" y="305"/>
                </a:cxn>
                <a:cxn ang="0">
                  <a:pos x="156" y="299"/>
                </a:cxn>
                <a:cxn ang="0">
                  <a:pos x="189" y="291"/>
                </a:cxn>
                <a:cxn ang="0">
                  <a:pos x="216" y="278"/>
                </a:cxn>
                <a:cxn ang="0">
                  <a:pos x="237" y="251"/>
                </a:cxn>
                <a:cxn ang="0">
                  <a:pos x="243" y="251"/>
                </a:cxn>
                <a:cxn ang="0">
                  <a:pos x="216" y="169"/>
                </a:cxn>
                <a:cxn ang="0">
                  <a:pos x="189" y="89"/>
                </a:cxn>
                <a:cxn ang="0">
                  <a:pos x="162" y="0"/>
                </a:cxn>
                <a:cxn ang="0">
                  <a:pos x="0" y="95"/>
                </a:cxn>
              </a:cxnLst>
              <a:rect l="0" t="0" r="r" b="b"/>
              <a:pathLst>
                <a:path w="243" h="305">
                  <a:moveTo>
                    <a:pt x="0" y="95"/>
                  </a:moveTo>
                  <a:lnTo>
                    <a:pt x="20" y="196"/>
                  </a:lnTo>
                  <a:lnTo>
                    <a:pt x="41" y="272"/>
                  </a:lnTo>
                  <a:lnTo>
                    <a:pt x="47" y="305"/>
                  </a:lnTo>
                  <a:lnTo>
                    <a:pt x="74" y="305"/>
                  </a:lnTo>
                  <a:lnTo>
                    <a:pt x="128" y="305"/>
                  </a:lnTo>
                  <a:lnTo>
                    <a:pt x="156" y="299"/>
                  </a:lnTo>
                  <a:lnTo>
                    <a:pt x="189" y="291"/>
                  </a:lnTo>
                  <a:lnTo>
                    <a:pt x="216" y="278"/>
                  </a:lnTo>
                  <a:lnTo>
                    <a:pt x="237" y="251"/>
                  </a:lnTo>
                  <a:lnTo>
                    <a:pt x="243" y="251"/>
                  </a:lnTo>
                  <a:lnTo>
                    <a:pt x="216" y="169"/>
                  </a:lnTo>
                  <a:lnTo>
                    <a:pt x="189" y="89"/>
                  </a:lnTo>
                  <a:lnTo>
                    <a:pt x="16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6" name="Freeform 676"/>
            <p:cNvSpPr>
              <a:spLocks/>
            </p:cNvSpPr>
            <p:nvPr/>
          </p:nvSpPr>
          <p:spPr bwMode="auto">
            <a:xfrm>
              <a:off x="1214" y="3131"/>
              <a:ext cx="49" cy="138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326" y="1506"/>
                </a:cxn>
                <a:cxn ang="0">
                  <a:pos x="346" y="1512"/>
                </a:cxn>
                <a:cxn ang="0">
                  <a:pos x="332" y="1397"/>
                </a:cxn>
                <a:cxn ang="0">
                  <a:pos x="332" y="1349"/>
                </a:cxn>
                <a:cxn ang="0">
                  <a:pos x="332" y="1343"/>
                </a:cxn>
                <a:cxn ang="0">
                  <a:pos x="339" y="1343"/>
                </a:cxn>
                <a:cxn ang="0">
                  <a:pos x="346" y="1370"/>
                </a:cxn>
                <a:cxn ang="0">
                  <a:pos x="359" y="1411"/>
                </a:cxn>
                <a:cxn ang="0">
                  <a:pos x="386" y="1512"/>
                </a:cxn>
                <a:cxn ang="0">
                  <a:pos x="441" y="1506"/>
                </a:cxn>
                <a:cxn ang="0">
                  <a:pos x="420" y="1451"/>
                </a:cxn>
                <a:cxn ang="0">
                  <a:pos x="420" y="1430"/>
                </a:cxn>
                <a:cxn ang="0">
                  <a:pos x="420" y="1424"/>
                </a:cxn>
                <a:cxn ang="0">
                  <a:pos x="427" y="1430"/>
                </a:cxn>
                <a:cxn ang="0">
                  <a:pos x="433" y="1451"/>
                </a:cxn>
                <a:cxn ang="0">
                  <a:pos x="454" y="1506"/>
                </a:cxn>
                <a:cxn ang="0">
                  <a:pos x="474" y="1492"/>
                </a:cxn>
                <a:cxn ang="0">
                  <a:pos x="501" y="1479"/>
                </a:cxn>
                <a:cxn ang="0">
                  <a:pos x="460" y="1329"/>
                </a:cxn>
                <a:cxn ang="0">
                  <a:pos x="441" y="1268"/>
                </a:cxn>
                <a:cxn ang="0">
                  <a:pos x="441" y="1255"/>
                </a:cxn>
                <a:cxn ang="0">
                  <a:pos x="447" y="1248"/>
                </a:cxn>
                <a:cxn ang="0">
                  <a:pos x="454" y="1275"/>
                </a:cxn>
                <a:cxn ang="0">
                  <a:pos x="474" y="1329"/>
                </a:cxn>
                <a:cxn ang="0">
                  <a:pos x="515" y="1471"/>
                </a:cxn>
                <a:cxn ang="0">
                  <a:pos x="536" y="1451"/>
                </a:cxn>
                <a:cxn ang="0">
                  <a:pos x="196" y="0"/>
                </a:cxn>
                <a:cxn ang="0">
                  <a:pos x="115" y="7"/>
                </a:cxn>
                <a:cxn ang="0">
                  <a:pos x="54" y="21"/>
                </a:cxn>
                <a:cxn ang="0">
                  <a:pos x="21" y="34"/>
                </a:cxn>
                <a:cxn ang="0">
                  <a:pos x="0" y="48"/>
                </a:cxn>
              </a:cxnLst>
              <a:rect l="0" t="0" r="r" b="b"/>
              <a:pathLst>
                <a:path w="536" h="1512">
                  <a:moveTo>
                    <a:pt x="0" y="48"/>
                  </a:moveTo>
                  <a:lnTo>
                    <a:pt x="326" y="1506"/>
                  </a:lnTo>
                  <a:lnTo>
                    <a:pt x="346" y="1512"/>
                  </a:lnTo>
                  <a:lnTo>
                    <a:pt x="332" y="1397"/>
                  </a:lnTo>
                  <a:lnTo>
                    <a:pt x="332" y="1349"/>
                  </a:lnTo>
                  <a:lnTo>
                    <a:pt x="332" y="1343"/>
                  </a:lnTo>
                  <a:lnTo>
                    <a:pt x="339" y="1343"/>
                  </a:lnTo>
                  <a:lnTo>
                    <a:pt x="346" y="1370"/>
                  </a:lnTo>
                  <a:lnTo>
                    <a:pt x="359" y="1411"/>
                  </a:lnTo>
                  <a:lnTo>
                    <a:pt x="386" y="1512"/>
                  </a:lnTo>
                  <a:lnTo>
                    <a:pt x="441" y="1506"/>
                  </a:lnTo>
                  <a:lnTo>
                    <a:pt x="420" y="1451"/>
                  </a:lnTo>
                  <a:lnTo>
                    <a:pt x="420" y="1430"/>
                  </a:lnTo>
                  <a:lnTo>
                    <a:pt x="420" y="1424"/>
                  </a:lnTo>
                  <a:lnTo>
                    <a:pt x="427" y="1430"/>
                  </a:lnTo>
                  <a:lnTo>
                    <a:pt x="433" y="1451"/>
                  </a:lnTo>
                  <a:lnTo>
                    <a:pt x="454" y="1506"/>
                  </a:lnTo>
                  <a:lnTo>
                    <a:pt x="474" y="1492"/>
                  </a:lnTo>
                  <a:lnTo>
                    <a:pt x="501" y="1479"/>
                  </a:lnTo>
                  <a:lnTo>
                    <a:pt x="460" y="1329"/>
                  </a:lnTo>
                  <a:lnTo>
                    <a:pt x="441" y="1268"/>
                  </a:lnTo>
                  <a:lnTo>
                    <a:pt x="441" y="1255"/>
                  </a:lnTo>
                  <a:lnTo>
                    <a:pt x="447" y="1248"/>
                  </a:lnTo>
                  <a:lnTo>
                    <a:pt x="454" y="1275"/>
                  </a:lnTo>
                  <a:lnTo>
                    <a:pt x="474" y="1329"/>
                  </a:lnTo>
                  <a:lnTo>
                    <a:pt x="515" y="1471"/>
                  </a:lnTo>
                  <a:lnTo>
                    <a:pt x="536" y="1451"/>
                  </a:lnTo>
                  <a:lnTo>
                    <a:pt x="196" y="0"/>
                  </a:lnTo>
                  <a:lnTo>
                    <a:pt x="115" y="7"/>
                  </a:lnTo>
                  <a:lnTo>
                    <a:pt x="54" y="21"/>
                  </a:lnTo>
                  <a:lnTo>
                    <a:pt x="21" y="3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7" name="Freeform 677"/>
            <p:cNvSpPr>
              <a:spLocks/>
            </p:cNvSpPr>
            <p:nvPr/>
          </p:nvSpPr>
          <p:spPr bwMode="auto">
            <a:xfrm>
              <a:off x="1218" y="3147"/>
              <a:ext cx="40" cy="96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7" y="55"/>
                </a:cxn>
                <a:cxn ang="0">
                  <a:pos x="34" y="75"/>
                </a:cxn>
                <a:cxn ang="0">
                  <a:pos x="67" y="88"/>
                </a:cxn>
                <a:cxn ang="0">
                  <a:pos x="95" y="96"/>
                </a:cxn>
                <a:cxn ang="0">
                  <a:pos x="122" y="96"/>
                </a:cxn>
                <a:cxn ang="0">
                  <a:pos x="128" y="96"/>
                </a:cxn>
                <a:cxn ang="0">
                  <a:pos x="135" y="102"/>
                </a:cxn>
                <a:cxn ang="0">
                  <a:pos x="149" y="136"/>
                </a:cxn>
                <a:cxn ang="0">
                  <a:pos x="196" y="251"/>
                </a:cxn>
                <a:cxn ang="0">
                  <a:pos x="250" y="414"/>
                </a:cxn>
                <a:cxn ang="0">
                  <a:pos x="298" y="597"/>
                </a:cxn>
                <a:cxn ang="0">
                  <a:pos x="392" y="929"/>
                </a:cxn>
                <a:cxn ang="0">
                  <a:pos x="427" y="1025"/>
                </a:cxn>
                <a:cxn ang="0">
                  <a:pos x="433" y="1044"/>
                </a:cxn>
                <a:cxn ang="0">
                  <a:pos x="440" y="1052"/>
                </a:cxn>
                <a:cxn ang="0">
                  <a:pos x="440" y="1044"/>
                </a:cxn>
                <a:cxn ang="0">
                  <a:pos x="433" y="976"/>
                </a:cxn>
                <a:cxn ang="0">
                  <a:pos x="406" y="848"/>
                </a:cxn>
                <a:cxn ang="0">
                  <a:pos x="318" y="488"/>
                </a:cxn>
                <a:cxn ang="0">
                  <a:pos x="196" y="0"/>
                </a:cxn>
                <a:cxn ang="0">
                  <a:pos x="95" y="14"/>
                </a:cxn>
                <a:cxn ang="0">
                  <a:pos x="27" y="28"/>
                </a:cxn>
                <a:cxn ang="0">
                  <a:pos x="7" y="34"/>
                </a:cxn>
                <a:cxn ang="0">
                  <a:pos x="0" y="47"/>
                </a:cxn>
              </a:cxnLst>
              <a:rect l="0" t="0" r="r" b="b"/>
              <a:pathLst>
                <a:path w="440" h="1052">
                  <a:moveTo>
                    <a:pt x="0" y="47"/>
                  </a:moveTo>
                  <a:lnTo>
                    <a:pt x="7" y="55"/>
                  </a:lnTo>
                  <a:lnTo>
                    <a:pt x="34" y="75"/>
                  </a:lnTo>
                  <a:lnTo>
                    <a:pt x="67" y="88"/>
                  </a:lnTo>
                  <a:lnTo>
                    <a:pt x="95" y="96"/>
                  </a:lnTo>
                  <a:lnTo>
                    <a:pt x="122" y="96"/>
                  </a:lnTo>
                  <a:lnTo>
                    <a:pt x="128" y="96"/>
                  </a:lnTo>
                  <a:lnTo>
                    <a:pt x="135" y="102"/>
                  </a:lnTo>
                  <a:lnTo>
                    <a:pt x="149" y="136"/>
                  </a:lnTo>
                  <a:lnTo>
                    <a:pt x="196" y="251"/>
                  </a:lnTo>
                  <a:lnTo>
                    <a:pt x="250" y="414"/>
                  </a:lnTo>
                  <a:lnTo>
                    <a:pt x="298" y="597"/>
                  </a:lnTo>
                  <a:lnTo>
                    <a:pt x="392" y="929"/>
                  </a:lnTo>
                  <a:lnTo>
                    <a:pt x="427" y="1025"/>
                  </a:lnTo>
                  <a:lnTo>
                    <a:pt x="433" y="1044"/>
                  </a:lnTo>
                  <a:lnTo>
                    <a:pt x="440" y="1052"/>
                  </a:lnTo>
                  <a:lnTo>
                    <a:pt x="440" y="1044"/>
                  </a:lnTo>
                  <a:lnTo>
                    <a:pt x="433" y="976"/>
                  </a:lnTo>
                  <a:lnTo>
                    <a:pt x="406" y="848"/>
                  </a:lnTo>
                  <a:lnTo>
                    <a:pt x="318" y="488"/>
                  </a:lnTo>
                  <a:lnTo>
                    <a:pt x="196" y="0"/>
                  </a:lnTo>
                  <a:lnTo>
                    <a:pt x="95" y="14"/>
                  </a:lnTo>
                  <a:lnTo>
                    <a:pt x="27" y="28"/>
                  </a:lnTo>
                  <a:lnTo>
                    <a:pt x="7" y="3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8" name="Freeform 678"/>
            <p:cNvSpPr>
              <a:spLocks/>
            </p:cNvSpPr>
            <p:nvPr/>
          </p:nvSpPr>
          <p:spPr bwMode="auto">
            <a:xfrm>
              <a:off x="1214" y="3131"/>
              <a:ext cx="21" cy="20"/>
            </a:xfrm>
            <a:custGeom>
              <a:avLst/>
              <a:gdLst/>
              <a:ahLst/>
              <a:cxnLst>
                <a:cxn ang="0">
                  <a:pos x="34" y="210"/>
                </a:cxn>
                <a:cxn ang="0">
                  <a:pos x="48" y="217"/>
                </a:cxn>
                <a:cxn ang="0">
                  <a:pos x="95" y="217"/>
                </a:cxn>
                <a:cxn ang="0">
                  <a:pos x="122" y="217"/>
                </a:cxn>
                <a:cxn ang="0">
                  <a:pos x="155" y="210"/>
                </a:cxn>
                <a:cxn ang="0">
                  <a:pos x="196" y="196"/>
                </a:cxn>
                <a:cxn ang="0">
                  <a:pos x="237" y="176"/>
                </a:cxn>
                <a:cxn ang="0">
                  <a:pos x="223" y="89"/>
                </a:cxn>
                <a:cxn ang="0">
                  <a:pos x="210" y="27"/>
                </a:cxn>
                <a:cxn ang="0">
                  <a:pos x="204" y="7"/>
                </a:cxn>
                <a:cxn ang="0">
                  <a:pos x="196" y="0"/>
                </a:cxn>
                <a:cxn ang="0">
                  <a:pos x="0" y="48"/>
                </a:cxn>
                <a:cxn ang="0">
                  <a:pos x="7" y="116"/>
                </a:cxn>
                <a:cxn ang="0">
                  <a:pos x="21" y="176"/>
                </a:cxn>
                <a:cxn ang="0">
                  <a:pos x="34" y="210"/>
                </a:cxn>
              </a:cxnLst>
              <a:rect l="0" t="0" r="r" b="b"/>
              <a:pathLst>
                <a:path w="237" h="217">
                  <a:moveTo>
                    <a:pt x="34" y="210"/>
                  </a:moveTo>
                  <a:lnTo>
                    <a:pt x="48" y="217"/>
                  </a:lnTo>
                  <a:lnTo>
                    <a:pt x="95" y="217"/>
                  </a:lnTo>
                  <a:lnTo>
                    <a:pt x="122" y="217"/>
                  </a:lnTo>
                  <a:lnTo>
                    <a:pt x="155" y="210"/>
                  </a:lnTo>
                  <a:lnTo>
                    <a:pt x="196" y="196"/>
                  </a:lnTo>
                  <a:lnTo>
                    <a:pt x="237" y="176"/>
                  </a:lnTo>
                  <a:lnTo>
                    <a:pt x="223" y="89"/>
                  </a:lnTo>
                  <a:lnTo>
                    <a:pt x="210" y="27"/>
                  </a:lnTo>
                  <a:lnTo>
                    <a:pt x="204" y="7"/>
                  </a:lnTo>
                  <a:lnTo>
                    <a:pt x="196" y="0"/>
                  </a:lnTo>
                  <a:lnTo>
                    <a:pt x="0" y="48"/>
                  </a:lnTo>
                  <a:lnTo>
                    <a:pt x="7" y="116"/>
                  </a:lnTo>
                  <a:lnTo>
                    <a:pt x="21" y="176"/>
                  </a:lnTo>
                  <a:lnTo>
                    <a:pt x="34" y="210"/>
                  </a:lnTo>
                  <a:close/>
                </a:path>
              </a:pathLst>
            </a:custGeom>
            <a:solidFill>
              <a:srgbClr val="CF93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9" name="Freeform 679"/>
            <p:cNvSpPr>
              <a:spLocks/>
            </p:cNvSpPr>
            <p:nvPr/>
          </p:nvSpPr>
          <p:spPr bwMode="auto">
            <a:xfrm>
              <a:off x="1215" y="3139"/>
              <a:ext cx="20" cy="7"/>
            </a:xfrm>
            <a:custGeom>
              <a:avLst/>
              <a:gdLst/>
              <a:ahLst/>
              <a:cxnLst>
                <a:cxn ang="0">
                  <a:pos x="6" y="55"/>
                </a:cxn>
                <a:cxn ang="0">
                  <a:pos x="27" y="55"/>
                </a:cxn>
                <a:cxn ang="0">
                  <a:pos x="74" y="55"/>
                </a:cxn>
                <a:cxn ang="0">
                  <a:pos x="108" y="48"/>
                </a:cxn>
                <a:cxn ang="0">
                  <a:pos x="142" y="41"/>
                </a:cxn>
                <a:cxn ang="0">
                  <a:pos x="183" y="28"/>
                </a:cxn>
                <a:cxn ang="0">
                  <a:pos x="216" y="0"/>
                </a:cxn>
                <a:cxn ang="0">
                  <a:pos x="224" y="21"/>
                </a:cxn>
                <a:cxn ang="0">
                  <a:pos x="216" y="28"/>
                </a:cxn>
                <a:cxn ang="0">
                  <a:pos x="203" y="41"/>
                </a:cxn>
                <a:cxn ang="0">
                  <a:pos x="129" y="68"/>
                </a:cxn>
                <a:cxn ang="0">
                  <a:pos x="74" y="75"/>
                </a:cxn>
                <a:cxn ang="0">
                  <a:pos x="41" y="75"/>
                </a:cxn>
                <a:cxn ang="0">
                  <a:pos x="14" y="75"/>
                </a:cxn>
                <a:cxn ang="0">
                  <a:pos x="6" y="68"/>
                </a:cxn>
                <a:cxn ang="0">
                  <a:pos x="0" y="61"/>
                </a:cxn>
                <a:cxn ang="0">
                  <a:pos x="6" y="55"/>
                </a:cxn>
              </a:cxnLst>
              <a:rect l="0" t="0" r="r" b="b"/>
              <a:pathLst>
                <a:path w="224" h="75">
                  <a:moveTo>
                    <a:pt x="6" y="55"/>
                  </a:moveTo>
                  <a:lnTo>
                    <a:pt x="27" y="55"/>
                  </a:lnTo>
                  <a:lnTo>
                    <a:pt x="74" y="55"/>
                  </a:lnTo>
                  <a:lnTo>
                    <a:pt x="108" y="48"/>
                  </a:lnTo>
                  <a:lnTo>
                    <a:pt x="142" y="41"/>
                  </a:lnTo>
                  <a:lnTo>
                    <a:pt x="183" y="28"/>
                  </a:lnTo>
                  <a:lnTo>
                    <a:pt x="216" y="0"/>
                  </a:lnTo>
                  <a:lnTo>
                    <a:pt x="224" y="21"/>
                  </a:lnTo>
                  <a:lnTo>
                    <a:pt x="216" y="28"/>
                  </a:lnTo>
                  <a:lnTo>
                    <a:pt x="203" y="41"/>
                  </a:lnTo>
                  <a:lnTo>
                    <a:pt x="129" y="68"/>
                  </a:lnTo>
                  <a:lnTo>
                    <a:pt x="74" y="75"/>
                  </a:lnTo>
                  <a:lnTo>
                    <a:pt x="41" y="75"/>
                  </a:lnTo>
                  <a:lnTo>
                    <a:pt x="14" y="75"/>
                  </a:lnTo>
                  <a:lnTo>
                    <a:pt x="6" y="68"/>
                  </a:lnTo>
                  <a:lnTo>
                    <a:pt x="0" y="61"/>
                  </a:lnTo>
                  <a:lnTo>
                    <a:pt x="6" y="55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0" name="Freeform 680"/>
            <p:cNvSpPr>
              <a:spLocks/>
            </p:cNvSpPr>
            <p:nvPr/>
          </p:nvSpPr>
          <p:spPr bwMode="auto">
            <a:xfrm>
              <a:off x="1213" y="3134"/>
              <a:ext cx="21" cy="7"/>
            </a:xfrm>
            <a:custGeom>
              <a:avLst/>
              <a:gdLst/>
              <a:ahLst/>
              <a:cxnLst>
                <a:cxn ang="0">
                  <a:pos x="6" y="47"/>
                </a:cxn>
                <a:cxn ang="0">
                  <a:pos x="27" y="55"/>
                </a:cxn>
                <a:cxn ang="0">
                  <a:pos x="81" y="47"/>
                </a:cxn>
                <a:cxn ang="0">
                  <a:pos x="107" y="47"/>
                </a:cxn>
                <a:cxn ang="0">
                  <a:pos x="148" y="34"/>
                </a:cxn>
                <a:cxn ang="0">
                  <a:pos x="182" y="20"/>
                </a:cxn>
                <a:cxn ang="0">
                  <a:pos x="216" y="0"/>
                </a:cxn>
                <a:cxn ang="0">
                  <a:pos x="223" y="14"/>
                </a:cxn>
                <a:cxn ang="0">
                  <a:pos x="216" y="28"/>
                </a:cxn>
                <a:cxn ang="0">
                  <a:pos x="202" y="34"/>
                </a:cxn>
                <a:cxn ang="0">
                  <a:pos x="128" y="61"/>
                </a:cxn>
                <a:cxn ang="0">
                  <a:pos x="74" y="75"/>
                </a:cxn>
                <a:cxn ang="0">
                  <a:pos x="40" y="75"/>
                </a:cxn>
                <a:cxn ang="0">
                  <a:pos x="13" y="68"/>
                </a:cxn>
                <a:cxn ang="0">
                  <a:pos x="6" y="61"/>
                </a:cxn>
                <a:cxn ang="0">
                  <a:pos x="0" y="55"/>
                </a:cxn>
                <a:cxn ang="0">
                  <a:pos x="6" y="47"/>
                </a:cxn>
              </a:cxnLst>
              <a:rect l="0" t="0" r="r" b="b"/>
              <a:pathLst>
                <a:path w="223" h="75">
                  <a:moveTo>
                    <a:pt x="6" y="47"/>
                  </a:moveTo>
                  <a:lnTo>
                    <a:pt x="27" y="55"/>
                  </a:lnTo>
                  <a:lnTo>
                    <a:pt x="81" y="47"/>
                  </a:lnTo>
                  <a:lnTo>
                    <a:pt x="107" y="47"/>
                  </a:lnTo>
                  <a:lnTo>
                    <a:pt x="148" y="34"/>
                  </a:lnTo>
                  <a:lnTo>
                    <a:pt x="182" y="20"/>
                  </a:lnTo>
                  <a:lnTo>
                    <a:pt x="216" y="0"/>
                  </a:lnTo>
                  <a:lnTo>
                    <a:pt x="223" y="14"/>
                  </a:lnTo>
                  <a:lnTo>
                    <a:pt x="216" y="28"/>
                  </a:lnTo>
                  <a:lnTo>
                    <a:pt x="202" y="34"/>
                  </a:lnTo>
                  <a:lnTo>
                    <a:pt x="128" y="61"/>
                  </a:lnTo>
                  <a:lnTo>
                    <a:pt x="74" y="75"/>
                  </a:lnTo>
                  <a:lnTo>
                    <a:pt x="40" y="75"/>
                  </a:lnTo>
                  <a:lnTo>
                    <a:pt x="13" y="68"/>
                  </a:lnTo>
                  <a:lnTo>
                    <a:pt x="6" y="61"/>
                  </a:lnTo>
                  <a:lnTo>
                    <a:pt x="0" y="55"/>
                  </a:lnTo>
                  <a:lnTo>
                    <a:pt x="6" y="47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1" name="Freeform 681"/>
            <p:cNvSpPr>
              <a:spLocks/>
            </p:cNvSpPr>
            <p:nvPr/>
          </p:nvSpPr>
          <p:spPr bwMode="auto">
            <a:xfrm>
              <a:off x="1214" y="3131"/>
              <a:ext cx="18" cy="5"/>
            </a:xfrm>
            <a:custGeom>
              <a:avLst/>
              <a:gdLst/>
              <a:ahLst/>
              <a:cxnLst>
                <a:cxn ang="0">
                  <a:pos x="196" y="6"/>
                </a:cxn>
                <a:cxn ang="0">
                  <a:pos x="190" y="13"/>
                </a:cxn>
                <a:cxn ang="0">
                  <a:pos x="169" y="27"/>
                </a:cxn>
                <a:cxn ang="0">
                  <a:pos x="101" y="47"/>
                </a:cxn>
                <a:cxn ang="0">
                  <a:pos x="27" y="54"/>
                </a:cxn>
                <a:cxn ang="0">
                  <a:pos x="7" y="54"/>
                </a:cxn>
                <a:cxn ang="0">
                  <a:pos x="0" y="54"/>
                </a:cxn>
                <a:cxn ang="0">
                  <a:pos x="7" y="40"/>
                </a:cxn>
                <a:cxn ang="0">
                  <a:pos x="27" y="33"/>
                </a:cxn>
                <a:cxn ang="0">
                  <a:pos x="95" y="6"/>
                </a:cxn>
                <a:cxn ang="0">
                  <a:pos x="169" y="0"/>
                </a:cxn>
                <a:cxn ang="0">
                  <a:pos x="190" y="0"/>
                </a:cxn>
                <a:cxn ang="0">
                  <a:pos x="196" y="6"/>
                </a:cxn>
              </a:cxnLst>
              <a:rect l="0" t="0" r="r" b="b"/>
              <a:pathLst>
                <a:path w="196" h="54">
                  <a:moveTo>
                    <a:pt x="196" y="6"/>
                  </a:moveTo>
                  <a:lnTo>
                    <a:pt x="190" y="13"/>
                  </a:lnTo>
                  <a:lnTo>
                    <a:pt x="169" y="27"/>
                  </a:lnTo>
                  <a:lnTo>
                    <a:pt x="101" y="47"/>
                  </a:lnTo>
                  <a:lnTo>
                    <a:pt x="27" y="54"/>
                  </a:lnTo>
                  <a:lnTo>
                    <a:pt x="7" y="54"/>
                  </a:lnTo>
                  <a:lnTo>
                    <a:pt x="0" y="54"/>
                  </a:lnTo>
                  <a:lnTo>
                    <a:pt x="7" y="40"/>
                  </a:lnTo>
                  <a:lnTo>
                    <a:pt x="27" y="33"/>
                  </a:lnTo>
                  <a:lnTo>
                    <a:pt x="95" y="6"/>
                  </a:lnTo>
                  <a:lnTo>
                    <a:pt x="169" y="0"/>
                  </a:lnTo>
                  <a:lnTo>
                    <a:pt x="190" y="0"/>
                  </a:lnTo>
                  <a:lnTo>
                    <a:pt x="196" y="6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2" name="Freeform 682"/>
            <p:cNvSpPr>
              <a:spLocks/>
            </p:cNvSpPr>
            <p:nvPr/>
          </p:nvSpPr>
          <p:spPr bwMode="auto">
            <a:xfrm>
              <a:off x="1231" y="3179"/>
              <a:ext cx="19" cy="81"/>
            </a:xfrm>
            <a:custGeom>
              <a:avLst/>
              <a:gdLst/>
              <a:ahLst/>
              <a:cxnLst>
                <a:cxn ang="0">
                  <a:pos x="203" y="882"/>
                </a:cxn>
                <a:cxn ang="0">
                  <a:pos x="95" y="434"/>
                </a:cxn>
                <a:cxn ang="0">
                  <a:pos x="27" y="129"/>
                </a:cxn>
                <a:cxn ang="0">
                  <a:pos x="7" y="2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40"/>
                </a:cxn>
                <a:cxn ang="0">
                  <a:pos x="48" y="156"/>
                </a:cxn>
                <a:cxn ang="0">
                  <a:pos x="129" y="474"/>
                </a:cxn>
                <a:cxn ang="0">
                  <a:pos x="190" y="779"/>
                </a:cxn>
                <a:cxn ang="0">
                  <a:pos x="209" y="868"/>
                </a:cxn>
                <a:cxn ang="0">
                  <a:pos x="209" y="882"/>
                </a:cxn>
                <a:cxn ang="0">
                  <a:pos x="203" y="882"/>
                </a:cxn>
              </a:cxnLst>
              <a:rect l="0" t="0" r="r" b="b"/>
              <a:pathLst>
                <a:path w="209" h="882">
                  <a:moveTo>
                    <a:pt x="203" y="882"/>
                  </a:moveTo>
                  <a:lnTo>
                    <a:pt x="95" y="434"/>
                  </a:lnTo>
                  <a:lnTo>
                    <a:pt x="27" y="129"/>
                  </a:lnTo>
                  <a:lnTo>
                    <a:pt x="7" y="2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40"/>
                  </a:lnTo>
                  <a:lnTo>
                    <a:pt x="48" y="156"/>
                  </a:lnTo>
                  <a:lnTo>
                    <a:pt x="129" y="474"/>
                  </a:lnTo>
                  <a:lnTo>
                    <a:pt x="190" y="779"/>
                  </a:lnTo>
                  <a:lnTo>
                    <a:pt x="209" y="868"/>
                  </a:lnTo>
                  <a:lnTo>
                    <a:pt x="209" y="882"/>
                  </a:lnTo>
                  <a:lnTo>
                    <a:pt x="203" y="882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3" name="Freeform 683"/>
            <p:cNvSpPr>
              <a:spLocks/>
            </p:cNvSpPr>
            <p:nvPr/>
          </p:nvSpPr>
          <p:spPr bwMode="auto">
            <a:xfrm>
              <a:off x="1244" y="3212"/>
              <a:ext cx="11" cy="44"/>
            </a:xfrm>
            <a:custGeom>
              <a:avLst/>
              <a:gdLst/>
              <a:ahLst/>
              <a:cxnLst>
                <a:cxn ang="0">
                  <a:pos x="115" y="467"/>
                </a:cxn>
                <a:cxn ang="0">
                  <a:pos x="47" y="216"/>
                </a:cxn>
                <a:cxn ang="0">
                  <a:pos x="6" y="54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0" y="115"/>
                </a:cxn>
                <a:cxn ang="0">
                  <a:pos x="87" y="305"/>
                </a:cxn>
                <a:cxn ang="0">
                  <a:pos x="121" y="453"/>
                </a:cxn>
                <a:cxn ang="0">
                  <a:pos x="121" y="488"/>
                </a:cxn>
                <a:cxn ang="0">
                  <a:pos x="115" y="467"/>
                </a:cxn>
              </a:cxnLst>
              <a:rect l="0" t="0" r="r" b="b"/>
              <a:pathLst>
                <a:path w="121" h="488">
                  <a:moveTo>
                    <a:pt x="115" y="467"/>
                  </a:moveTo>
                  <a:lnTo>
                    <a:pt x="47" y="216"/>
                  </a:lnTo>
                  <a:lnTo>
                    <a:pt x="6" y="54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40" y="115"/>
                  </a:lnTo>
                  <a:lnTo>
                    <a:pt x="87" y="305"/>
                  </a:lnTo>
                  <a:lnTo>
                    <a:pt x="121" y="453"/>
                  </a:lnTo>
                  <a:lnTo>
                    <a:pt x="121" y="488"/>
                  </a:lnTo>
                  <a:lnTo>
                    <a:pt x="115" y="467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4" name="Freeform 684"/>
            <p:cNvSpPr>
              <a:spLocks/>
            </p:cNvSpPr>
            <p:nvPr/>
          </p:nvSpPr>
          <p:spPr bwMode="auto">
            <a:xfrm>
              <a:off x="1258" y="3237"/>
              <a:ext cx="22" cy="28"/>
            </a:xfrm>
            <a:custGeom>
              <a:avLst/>
              <a:gdLst/>
              <a:ahLst/>
              <a:cxnLst>
                <a:cxn ang="0">
                  <a:pos x="0" y="95"/>
                </a:cxn>
                <a:cxn ang="0">
                  <a:pos x="20" y="203"/>
                </a:cxn>
                <a:cxn ang="0">
                  <a:pos x="41" y="270"/>
                </a:cxn>
                <a:cxn ang="0">
                  <a:pos x="55" y="305"/>
                </a:cxn>
                <a:cxn ang="0">
                  <a:pos x="82" y="305"/>
                </a:cxn>
                <a:cxn ang="0">
                  <a:pos x="136" y="305"/>
                </a:cxn>
                <a:cxn ang="0">
                  <a:pos x="163" y="298"/>
                </a:cxn>
                <a:cxn ang="0">
                  <a:pos x="190" y="291"/>
                </a:cxn>
                <a:cxn ang="0">
                  <a:pos x="216" y="278"/>
                </a:cxn>
                <a:cxn ang="0">
                  <a:pos x="237" y="257"/>
                </a:cxn>
                <a:cxn ang="0">
                  <a:pos x="244" y="251"/>
                </a:cxn>
                <a:cxn ang="0">
                  <a:pos x="224" y="169"/>
                </a:cxn>
                <a:cxn ang="0">
                  <a:pos x="197" y="88"/>
                </a:cxn>
                <a:cxn ang="0">
                  <a:pos x="163" y="0"/>
                </a:cxn>
                <a:cxn ang="0">
                  <a:pos x="0" y="95"/>
                </a:cxn>
              </a:cxnLst>
              <a:rect l="0" t="0" r="r" b="b"/>
              <a:pathLst>
                <a:path w="244" h="305">
                  <a:moveTo>
                    <a:pt x="0" y="95"/>
                  </a:moveTo>
                  <a:lnTo>
                    <a:pt x="20" y="203"/>
                  </a:lnTo>
                  <a:lnTo>
                    <a:pt x="41" y="270"/>
                  </a:lnTo>
                  <a:lnTo>
                    <a:pt x="55" y="305"/>
                  </a:lnTo>
                  <a:lnTo>
                    <a:pt x="82" y="305"/>
                  </a:lnTo>
                  <a:lnTo>
                    <a:pt x="136" y="305"/>
                  </a:lnTo>
                  <a:lnTo>
                    <a:pt x="163" y="298"/>
                  </a:lnTo>
                  <a:lnTo>
                    <a:pt x="190" y="291"/>
                  </a:lnTo>
                  <a:lnTo>
                    <a:pt x="216" y="278"/>
                  </a:lnTo>
                  <a:lnTo>
                    <a:pt x="237" y="257"/>
                  </a:lnTo>
                  <a:lnTo>
                    <a:pt x="244" y="251"/>
                  </a:lnTo>
                  <a:lnTo>
                    <a:pt x="224" y="169"/>
                  </a:lnTo>
                  <a:lnTo>
                    <a:pt x="197" y="88"/>
                  </a:lnTo>
                  <a:lnTo>
                    <a:pt x="163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5" name="Freeform 685"/>
            <p:cNvSpPr>
              <a:spLocks/>
            </p:cNvSpPr>
            <p:nvPr/>
          </p:nvSpPr>
          <p:spPr bwMode="auto">
            <a:xfrm>
              <a:off x="1232" y="3127"/>
              <a:ext cx="49" cy="138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326" y="1505"/>
                </a:cxn>
                <a:cxn ang="0">
                  <a:pos x="332" y="1505"/>
                </a:cxn>
                <a:cxn ang="0">
                  <a:pos x="353" y="1512"/>
                </a:cxn>
                <a:cxn ang="0">
                  <a:pos x="332" y="1396"/>
                </a:cxn>
                <a:cxn ang="0">
                  <a:pos x="332" y="1355"/>
                </a:cxn>
                <a:cxn ang="0">
                  <a:pos x="332" y="1343"/>
                </a:cxn>
                <a:cxn ang="0">
                  <a:pos x="340" y="1343"/>
                </a:cxn>
                <a:cxn ang="0">
                  <a:pos x="353" y="1369"/>
                </a:cxn>
                <a:cxn ang="0">
                  <a:pos x="367" y="1410"/>
                </a:cxn>
                <a:cxn ang="0">
                  <a:pos x="387" y="1518"/>
                </a:cxn>
                <a:cxn ang="0">
                  <a:pos x="441" y="1512"/>
                </a:cxn>
                <a:cxn ang="0">
                  <a:pos x="427" y="1450"/>
                </a:cxn>
                <a:cxn ang="0">
                  <a:pos x="421" y="1430"/>
                </a:cxn>
                <a:cxn ang="0">
                  <a:pos x="427" y="1423"/>
                </a:cxn>
                <a:cxn ang="0">
                  <a:pos x="427" y="1430"/>
                </a:cxn>
                <a:cxn ang="0">
                  <a:pos x="441" y="1450"/>
                </a:cxn>
                <a:cxn ang="0">
                  <a:pos x="454" y="1505"/>
                </a:cxn>
                <a:cxn ang="0">
                  <a:pos x="482" y="1491"/>
                </a:cxn>
                <a:cxn ang="0">
                  <a:pos x="501" y="1477"/>
                </a:cxn>
                <a:cxn ang="0">
                  <a:pos x="462" y="1329"/>
                </a:cxn>
                <a:cxn ang="0">
                  <a:pos x="448" y="1267"/>
                </a:cxn>
                <a:cxn ang="0">
                  <a:pos x="448" y="1254"/>
                </a:cxn>
                <a:cxn ang="0">
                  <a:pos x="462" y="1275"/>
                </a:cxn>
                <a:cxn ang="0">
                  <a:pos x="482" y="1335"/>
                </a:cxn>
                <a:cxn ang="0">
                  <a:pos x="515" y="1471"/>
                </a:cxn>
                <a:cxn ang="0">
                  <a:pos x="542" y="1450"/>
                </a:cxn>
                <a:cxn ang="0">
                  <a:pos x="204" y="0"/>
                </a:cxn>
                <a:cxn ang="0">
                  <a:pos x="122" y="6"/>
                </a:cxn>
                <a:cxn ang="0">
                  <a:pos x="54" y="20"/>
                </a:cxn>
                <a:cxn ang="0">
                  <a:pos x="27" y="33"/>
                </a:cxn>
                <a:cxn ang="0">
                  <a:pos x="0" y="47"/>
                </a:cxn>
              </a:cxnLst>
              <a:rect l="0" t="0" r="r" b="b"/>
              <a:pathLst>
                <a:path w="542" h="1518">
                  <a:moveTo>
                    <a:pt x="0" y="47"/>
                  </a:moveTo>
                  <a:lnTo>
                    <a:pt x="326" y="1505"/>
                  </a:lnTo>
                  <a:lnTo>
                    <a:pt x="332" y="1505"/>
                  </a:lnTo>
                  <a:lnTo>
                    <a:pt x="353" y="1512"/>
                  </a:lnTo>
                  <a:lnTo>
                    <a:pt x="332" y="1396"/>
                  </a:lnTo>
                  <a:lnTo>
                    <a:pt x="332" y="1355"/>
                  </a:lnTo>
                  <a:lnTo>
                    <a:pt x="332" y="1343"/>
                  </a:lnTo>
                  <a:lnTo>
                    <a:pt x="340" y="1343"/>
                  </a:lnTo>
                  <a:lnTo>
                    <a:pt x="353" y="1369"/>
                  </a:lnTo>
                  <a:lnTo>
                    <a:pt x="367" y="1410"/>
                  </a:lnTo>
                  <a:lnTo>
                    <a:pt x="387" y="1518"/>
                  </a:lnTo>
                  <a:lnTo>
                    <a:pt x="441" y="1512"/>
                  </a:lnTo>
                  <a:lnTo>
                    <a:pt x="427" y="1450"/>
                  </a:lnTo>
                  <a:lnTo>
                    <a:pt x="421" y="1430"/>
                  </a:lnTo>
                  <a:lnTo>
                    <a:pt x="427" y="1423"/>
                  </a:lnTo>
                  <a:lnTo>
                    <a:pt x="427" y="1430"/>
                  </a:lnTo>
                  <a:lnTo>
                    <a:pt x="441" y="1450"/>
                  </a:lnTo>
                  <a:lnTo>
                    <a:pt x="454" y="1505"/>
                  </a:lnTo>
                  <a:lnTo>
                    <a:pt x="482" y="1491"/>
                  </a:lnTo>
                  <a:lnTo>
                    <a:pt x="501" y="1477"/>
                  </a:lnTo>
                  <a:lnTo>
                    <a:pt x="462" y="1329"/>
                  </a:lnTo>
                  <a:lnTo>
                    <a:pt x="448" y="1267"/>
                  </a:lnTo>
                  <a:lnTo>
                    <a:pt x="448" y="1254"/>
                  </a:lnTo>
                  <a:lnTo>
                    <a:pt x="462" y="1275"/>
                  </a:lnTo>
                  <a:lnTo>
                    <a:pt x="482" y="1335"/>
                  </a:lnTo>
                  <a:lnTo>
                    <a:pt x="515" y="1471"/>
                  </a:lnTo>
                  <a:lnTo>
                    <a:pt x="542" y="1450"/>
                  </a:lnTo>
                  <a:lnTo>
                    <a:pt x="204" y="0"/>
                  </a:lnTo>
                  <a:lnTo>
                    <a:pt x="122" y="6"/>
                  </a:lnTo>
                  <a:lnTo>
                    <a:pt x="54" y="20"/>
                  </a:lnTo>
                  <a:lnTo>
                    <a:pt x="27" y="3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6" name="Freeform 686"/>
            <p:cNvSpPr>
              <a:spLocks/>
            </p:cNvSpPr>
            <p:nvPr/>
          </p:nvSpPr>
          <p:spPr bwMode="auto">
            <a:xfrm>
              <a:off x="1235" y="3143"/>
              <a:ext cx="41" cy="96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7" y="54"/>
                </a:cxn>
                <a:cxn ang="0">
                  <a:pos x="34" y="75"/>
                </a:cxn>
                <a:cxn ang="0">
                  <a:pos x="75" y="88"/>
                </a:cxn>
                <a:cxn ang="0">
                  <a:pos x="95" y="94"/>
                </a:cxn>
                <a:cxn ang="0">
                  <a:pos x="122" y="94"/>
                </a:cxn>
                <a:cxn ang="0">
                  <a:pos x="129" y="94"/>
                </a:cxn>
                <a:cxn ang="0">
                  <a:pos x="136" y="102"/>
                </a:cxn>
                <a:cxn ang="0">
                  <a:pos x="155" y="135"/>
                </a:cxn>
                <a:cxn ang="0">
                  <a:pos x="204" y="251"/>
                </a:cxn>
                <a:cxn ang="0">
                  <a:pos x="250" y="413"/>
                </a:cxn>
                <a:cxn ang="0">
                  <a:pos x="305" y="596"/>
                </a:cxn>
                <a:cxn ang="0">
                  <a:pos x="400" y="928"/>
                </a:cxn>
                <a:cxn ang="0">
                  <a:pos x="427" y="1031"/>
                </a:cxn>
                <a:cxn ang="0">
                  <a:pos x="441" y="1051"/>
                </a:cxn>
                <a:cxn ang="0">
                  <a:pos x="441" y="1044"/>
                </a:cxn>
                <a:cxn ang="0">
                  <a:pos x="434" y="976"/>
                </a:cxn>
                <a:cxn ang="0">
                  <a:pos x="407" y="848"/>
                </a:cxn>
                <a:cxn ang="0">
                  <a:pos x="326" y="488"/>
                </a:cxn>
                <a:cxn ang="0">
                  <a:pos x="196" y="0"/>
                </a:cxn>
                <a:cxn ang="0">
                  <a:pos x="95" y="13"/>
                </a:cxn>
                <a:cxn ang="0">
                  <a:pos x="27" y="27"/>
                </a:cxn>
                <a:cxn ang="0">
                  <a:pos x="7" y="40"/>
                </a:cxn>
                <a:cxn ang="0">
                  <a:pos x="0" y="47"/>
                </a:cxn>
              </a:cxnLst>
              <a:rect l="0" t="0" r="r" b="b"/>
              <a:pathLst>
                <a:path w="441" h="1051">
                  <a:moveTo>
                    <a:pt x="0" y="47"/>
                  </a:moveTo>
                  <a:lnTo>
                    <a:pt x="7" y="54"/>
                  </a:lnTo>
                  <a:lnTo>
                    <a:pt x="34" y="75"/>
                  </a:lnTo>
                  <a:lnTo>
                    <a:pt x="75" y="88"/>
                  </a:lnTo>
                  <a:lnTo>
                    <a:pt x="95" y="94"/>
                  </a:lnTo>
                  <a:lnTo>
                    <a:pt x="122" y="94"/>
                  </a:lnTo>
                  <a:lnTo>
                    <a:pt x="129" y="94"/>
                  </a:lnTo>
                  <a:lnTo>
                    <a:pt x="136" y="102"/>
                  </a:lnTo>
                  <a:lnTo>
                    <a:pt x="155" y="135"/>
                  </a:lnTo>
                  <a:lnTo>
                    <a:pt x="204" y="251"/>
                  </a:lnTo>
                  <a:lnTo>
                    <a:pt x="250" y="413"/>
                  </a:lnTo>
                  <a:lnTo>
                    <a:pt x="305" y="596"/>
                  </a:lnTo>
                  <a:lnTo>
                    <a:pt x="400" y="928"/>
                  </a:lnTo>
                  <a:lnTo>
                    <a:pt x="427" y="1031"/>
                  </a:lnTo>
                  <a:lnTo>
                    <a:pt x="441" y="1051"/>
                  </a:lnTo>
                  <a:lnTo>
                    <a:pt x="441" y="1044"/>
                  </a:lnTo>
                  <a:lnTo>
                    <a:pt x="434" y="976"/>
                  </a:lnTo>
                  <a:lnTo>
                    <a:pt x="407" y="848"/>
                  </a:lnTo>
                  <a:lnTo>
                    <a:pt x="326" y="488"/>
                  </a:lnTo>
                  <a:lnTo>
                    <a:pt x="196" y="0"/>
                  </a:lnTo>
                  <a:lnTo>
                    <a:pt x="95" y="13"/>
                  </a:lnTo>
                  <a:lnTo>
                    <a:pt x="27" y="27"/>
                  </a:lnTo>
                  <a:lnTo>
                    <a:pt x="7" y="4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7" name="Freeform 687"/>
            <p:cNvSpPr>
              <a:spLocks/>
            </p:cNvSpPr>
            <p:nvPr/>
          </p:nvSpPr>
          <p:spPr bwMode="auto">
            <a:xfrm>
              <a:off x="1232" y="3127"/>
              <a:ext cx="21" cy="20"/>
            </a:xfrm>
            <a:custGeom>
              <a:avLst/>
              <a:gdLst/>
              <a:ahLst/>
              <a:cxnLst>
                <a:cxn ang="0">
                  <a:pos x="35" y="210"/>
                </a:cxn>
                <a:cxn ang="0">
                  <a:pos x="54" y="216"/>
                </a:cxn>
                <a:cxn ang="0">
                  <a:pos x="95" y="216"/>
                </a:cxn>
                <a:cxn ang="0">
                  <a:pos x="122" y="216"/>
                </a:cxn>
                <a:cxn ang="0">
                  <a:pos x="163" y="210"/>
                </a:cxn>
                <a:cxn ang="0">
                  <a:pos x="196" y="196"/>
                </a:cxn>
                <a:cxn ang="0">
                  <a:pos x="237" y="176"/>
                </a:cxn>
                <a:cxn ang="0">
                  <a:pos x="224" y="88"/>
                </a:cxn>
                <a:cxn ang="0">
                  <a:pos x="217" y="27"/>
                </a:cxn>
                <a:cxn ang="0">
                  <a:pos x="210" y="6"/>
                </a:cxn>
                <a:cxn ang="0">
                  <a:pos x="204" y="0"/>
                </a:cxn>
                <a:cxn ang="0">
                  <a:pos x="0" y="47"/>
                </a:cxn>
                <a:cxn ang="0">
                  <a:pos x="14" y="115"/>
                </a:cxn>
                <a:cxn ang="0">
                  <a:pos x="21" y="176"/>
                </a:cxn>
                <a:cxn ang="0">
                  <a:pos x="35" y="210"/>
                </a:cxn>
              </a:cxnLst>
              <a:rect l="0" t="0" r="r" b="b"/>
              <a:pathLst>
                <a:path w="237" h="216">
                  <a:moveTo>
                    <a:pt x="35" y="210"/>
                  </a:moveTo>
                  <a:lnTo>
                    <a:pt x="54" y="216"/>
                  </a:lnTo>
                  <a:lnTo>
                    <a:pt x="95" y="216"/>
                  </a:lnTo>
                  <a:lnTo>
                    <a:pt x="122" y="216"/>
                  </a:lnTo>
                  <a:lnTo>
                    <a:pt x="163" y="210"/>
                  </a:lnTo>
                  <a:lnTo>
                    <a:pt x="196" y="196"/>
                  </a:lnTo>
                  <a:lnTo>
                    <a:pt x="237" y="176"/>
                  </a:lnTo>
                  <a:lnTo>
                    <a:pt x="224" y="88"/>
                  </a:lnTo>
                  <a:lnTo>
                    <a:pt x="217" y="27"/>
                  </a:lnTo>
                  <a:lnTo>
                    <a:pt x="210" y="6"/>
                  </a:lnTo>
                  <a:lnTo>
                    <a:pt x="204" y="0"/>
                  </a:lnTo>
                  <a:lnTo>
                    <a:pt x="0" y="47"/>
                  </a:lnTo>
                  <a:lnTo>
                    <a:pt x="14" y="115"/>
                  </a:lnTo>
                  <a:lnTo>
                    <a:pt x="21" y="176"/>
                  </a:lnTo>
                  <a:lnTo>
                    <a:pt x="35" y="210"/>
                  </a:lnTo>
                  <a:close/>
                </a:path>
              </a:pathLst>
            </a:custGeom>
            <a:solidFill>
              <a:srgbClr val="CF93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8" name="Freeform 688"/>
            <p:cNvSpPr>
              <a:spLocks/>
            </p:cNvSpPr>
            <p:nvPr/>
          </p:nvSpPr>
          <p:spPr bwMode="auto">
            <a:xfrm>
              <a:off x="1233" y="3135"/>
              <a:ext cx="20" cy="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1" y="48"/>
                </a:cxn>
                <a:cxn ang="0">
                  <a:pos x="75" y="48"/>
                </a:cxn>
                <a:cxn ang="0">
                  <a:pos x="108" y="40"/>
                </a:cxn>
                <a:cxn ang="0">
                  <a:pos x="143" y="34"/>
                </a:cxn>
                <a:cxn ang="0">
                  <a:pos x="176" y="21"/>
                </a:cxn>
                <a:cxn ang="0">
                  <a:pos x="210" y="0"/>
                </a:cxn>
                <a:cxn ang="0">
                  <a:pos x="217" y="13"/>
                </a:cxn>
                <a:cxn ang="0">
                  <a:pos x="217" y="21"/>
                </a:cxn>
                <a:cxn ang="0">
                  <a:pos x="196" y="34"/>
                </a:cxn>
                <a:cxn ang="0">
                  <a:pos x="122" y="61"/>
                </a:cxn>
                <a:cxn ang="0">
                  <a:pos x="68" y="68"/>
                </a:cxn>
                <a:cxn ang="0">
                  <a:pos x="40" y="68"/>
                </a:cxn>
                <a:cxn ang="0">
                  <a:pos x="7" y="68"/>
                </a:cxn>
                <a:cxn ang="0">
                  <a:pos x="0" y="61"/>
                </a:cxn>
                <a:cxn ang="0">
                  <a:pos x="0" y="54"/>
                </a:cxn>
                <a:cxn ang="0">
                  <a:pos x="0" y="48"/>
                </a:cxn>
              </a:cxnLst>
              <a:rect l="0" t="0" r="r" b="b"/>
              <a:pathLst>
                <a:path w="217" h="68">
                  <a:moveTo>
                    <a:pt x="0" y="48"/>
                  </a:moveTo>
                  <a:lnTo>
                    <a:pt x="21" y="48"/>
                  </a:lnTo>
                  <a:lnTo>
                    <a:pt x="75" y="48"/>
                  </a:lnTo>
                  <a:lnTo>
                    <a:pt x="108" y="40"/>
                  </a:lnTo>
                  <a:lnTo>
                    <a:pt x="143" y="34"/>
                  </a:lnTo>
                  <a:lnTo>
                    <a:pt x="176" y="21"/>
                  </a:lnTo>
                  <a:lnTo>
                    <a:pt x="210" y="0"/>
                  </a:lnTo>
                  <a:lnTo>
                    <a:pt x="217" y="13"/>
                  </a:lnTo>
                  <a:lnTo>
                    <a:pt x="217" y="21"/>
                  </a:lnTo>
                  <a:lnTo>
                    <a:pt x="196" y="34"/>
                  </a:lnTo>
                  <a:lnTo>
                    <a:pt x="122" y="61"/>
                  </a:lnTo>
                  <a:lnTo>
                    <a:pt x="68" y="68"/>
                  </a:lnTo>
                  <a:lnTo>
                    <a:pt x="40" y="68"/>
                  </a:lnTo>
                  <a:lnTo>
                    <a:pt x="7" y="68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9" name="Freeform 689"/>
            <p:cNvSpPr>
              <a:spLocks/>
            </p:cNvSpPr>
            <p:nvPr/>
          </p:nvSpPr>
          <p:spPr bwMode="auto">
            <a:xfrm>
              <a:off x="1232" y="3130"/>
              <a:ext cx="19" cy="7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21" y="55"/>
                </a:cxn>
                <a:cxn ang="0">
                  <a:pos x="75" y="55"/>
                </a:cxn>
                <a:cxn ang="0">
                  <a:pos x="109" y="48"/>
                </a:cxn>
                <a:cxn ang="0">
                  <a:pos x="143" y="35"/>
                </a:cxn>
                <a:cxn ang="0">
                  <a:pos x="177" y="21"/>
                </a:cxn>
                <a:cxn ang="0">
                  <a:pos x="210" y="0"/>
                </a:cxn>
                <a:cxn ang="0">
                  <a:pos x="217" y="14"/>
                </a:cxn>
                <a:cxn ang="0">
                  <a:pos x="217" y="27"/>
                </a:cxn>
                <a:cxn ang="0">
                  <a:pos x="204" y="35"/>
                </a:cxn>
                <a:cxn ang="0">
                  <a:pos x="122" y="62"/>
                </a:cxn>
                <a:cxn ang="0">
                  <a:pos x="68" y="76"/>
                </a:cxn>
                <a:cxn ang="0">
                  <a:pos x="41" y="76"/>
                </a:cxn>
                <a:cxn ang="0">
                  <a:pos x="8" y="68"/>
                </a:cxn>
                <a:cxn ang="0">
                  <a:pos x="0" y="62"/>
                </a:cxn>
                <a:cxn ang="0">
                  <a:pos x="0" y="55"/>
                </a:cxn>
              </a:cxnLst>
              <a:rect l="0" t="0" r="r" b="b"/>
              <a:pathLst>
                <a:path w="217" h="76">
                  <a:moveTo>
                    <a:pt x="0" y="55"/>
                  </a:moveTo>
                  <a:lnTo>
                    <a:pt x="21" y="55"/>
                  </a:lnTo>
                  <a:lnTo>
                    <a:pt x="75" y="55"/>
                  </a:lnTo>
                  <a:lnTo>
                    <a:pt x="109" y="48"/>
                  </a:lnTo>
                  <a:lnTo>
                    <a:pt x="143" y="35"/>
                  </a:lnTo>
                  <a:lnTo>
                    <a:pt x="177" y="21"/>
                  </a:lnTo>
                  <a:lnTo>
                    <a:pt x="210" y="0"/>
                  </a:lnTo>
                  <a:lnTo>
                    <a:pt x="217" y="14"/>
                  </a:lnTo>
                  <a:lnTo>
                    <a:pt x="217" y="27"/>
                  </a:lnTo>
                  <a:lnTo>
                    <a:pt x="204" y="35"/>
                  </a:lnTo>
                  <a:lnTo>
                    <a:pt x="122" y="62"/>
                  </a:lnTo>
                  <a:lnTo>
                    <a:pt x="68" y="76"/>
                  </a:lnTo>
                  <a:lnTo>
                    <a:pt x="41" y="76"/>
                  </a:lnTo>
                  <a:lnTo>
                    <a:pt x="8" y="68"/>
                  </a:lnTo>
                  <a:lnTo>
                    <a:pt x="0" y="6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0" name="Freeform 690"/>
            <p:cNvSpPr>
              <a:spLocks/>
            </p:cNvSpPr>
            <p:nvPr/>
          </p:nvSpPr>
          <p:spPr bwMode="auto">
            <a:xfrm>
              <a:off x="1232" y="3126"/>
              <a:ext cx="18" cy="6"/>
            </a:xfrm>
            <a:custGeom>
              <a:avLst/>
              <a:gdLst/>
              <a:ahLst/>
              <a:cxnLst>
                <a:cxn ang="0">
                  <a:pos x="204" y="7"/>
                </a:cxn>
                <a:cxn ang="0">
                  <a:pos x="196" y="13"/>
                </a:cxn>
                <a:cxn ang="0">
                  <a:pos x="177" y="27"/>
                </a:cxn>
                <a:cxn ang="0">
                  <a:pos x="109" y="48"/>
                </a:cxn>
                <a:cxn ang="0">
                  <a:pos x="35" y="61"/>
                </a:cxn>
                <a:cxn ang="0">
                  <a:pos x="14" y="61"/>
                </a:cxn>
                <a:cxn ang="0">
                  <a:pos x="0" y="54"/>
                </a:cxn>
                <a:cxn ang="0">
                  <a:pos x="8" y="40"/>
                </a:cxn>
                <a:cxn ang="0">
                  <a:pos x="27" y="34"/>
                </a:cxn>
                <a:cxn ang="0">
                  <a:pos x="95" y="13"/>
                </a:cxn>
                <a:cxn ang="0">
                  <a:pos x="170" y="0"/>
                </a:cxn>
                <a:cxn ang="0">
                  <a:pos x="196" y="0"/>
                </a:cxn>
                <a:cxn ang="0">
                  <a:pos x="204" y="7"/>
                </a:cxn>
              </a:cxnLst>
              <a:rect l="0" t="0" r="r" b="b"/>
              <a:pathLst>
                <a:path w="204" h="61">
                  <a:moveTo>
                    <a:pt x="204" y="7"/>
                  </a:moveTo>
                  <a:lnTo>
                    <a:pt x="196" y="13"/>
                  </a:lnTo>
                  <a:lnTo>
                    <a:pt x="177" y="27"/>
                  </a:lnTo>
                  <a:lnTo>
                    <a:pt x="109" y="48"/>
                  </a:lnTo>
                  <a:lnTo>
                    <a:pt x="35" y="61"/>
                  </a:lnTo>
                  <a:lnTo>
                    <a:pt x="14" y="61"/>
                  </a:lnTo>
                  <a:lnTo>
                    <a:pt x="0" y="54"/>
                  </a:lnTo>
                  <a:lnTo>
                    <a:pt x="8" y="40"/>
                  </a:lnTo>
                  <a:lnTo>
                    <a:pt x="27" y="34"/>
                  </a:lnTo>
                  <a:lnTo>
                    <a:pt x="95" y="13"/>
                  </a:lnTo>
                  <a:lnTo>
                    <a:pt x="170" y="0"/>
                  </a:lnTo>
                  <a:lnTo>
                    <a:pt x="196" y="0"/>
                  </a:lnTo>
                  <a:lnTo>
                    <a:pt x="204" y="7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1" name="Freeform 691"/>
            <p:cNvSpPr>
              <a:spLocks/>
            </p:cNvSpPr>
            <p:nvPr/>
          </p:nvSpPr>
          <p:spPr bwMode="auto">
            <a:xfrm>
              <a:off x="1249" y="3175"/>
              <a:ext cx="19" cy="81"/>
            </a:xfrm>
            <a:custGeom>
              <a:avLst/>
              <a:gdLst/>
              <a:ahLst/>
              <a:cxnLst>
                <a:cxn ang="0">
                  <a:pos x="204" y="881"/>
                </a:cxn>
                <a:cxn ang="0">
                  <a:pos x="95" y="433"/>
                </a:cxn>
                <a:cxn ang="0">
                  <a:pos x="20" y="128"/>
                </a:cxn>
                <a:cxn ang="0">
                  <a:pos x="0" y="27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20" y="47"/>
                </a:cxn>
                <a:cxn ang="0">
                  <a:pos x="47" y="155"/>
                </a:cxn>
                <a:cxn ang="0">
                  <a:pos x="122" y="474"/>
                </a:cxn>
                <a:cxn ang="0">
                  <a:pos x="190" y="779"/>
                </a:cxn>
                <a:cxn ang="0">
                  <a:pos x="204" y="867"/>
                </a:cxn>
                <a:cxn ang="0">
                  <a:pos x="204" y="888"/>
                </a:cxn>
                <a:cxn ang="0">
                  <a:pos x="204" y="881"/>
                </a:cxn>
              </a:cxnLst>
              <a:rect l="0" t="0" r="r" b="b"/>
              <a:pathLst>
                <a:path w="204" h="888">
                  <a:moveTo>
                    <a:pt x="204" y="881"/>
                  </a:moveTo>
                  <a:lnTo>
                    <a:pt x="95" y="433"/>
                  </a:lnTo>
                  <a:lnTo>
                    <a:pt x="20" y="128"/>
                  </a:lnTo>
                  <a:lnTo>
                    <a:pt x="0" y="27"/>
                  </a:lnTo>
                  <a:lnTo>
                    <a:pt x="0" y="6"/>
                  </a:lnTo>
                  <a:lnTo>
                    <a:pt x="0" y="0"/>
                  </a:lnTo>
                  <a:lnTo>
                    <a:pt x="20" y="47"/>
                  </a:lnTo>
                  <a:lnTo>
                    <a:pt x="47" y="155"/>
                  </a:lnTo>
                  <a:lnTo>
                    <a:pt x="122" y="474"/>
                  </a:lnTo>
                  <a:lnTo>
                    <a:pt x="190" y="779"/>
                  </a:lnTo>
                  <a:lnTo>
                    <a:pt x="204" y="867"/>
                  </a:lnTo>
                  <a:lnTo>
                    <a:pt x="204" y="888"/>
                  </a:lnTo>
                  <a:lnTo>
                    <a:pt x="204" y="881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2" name="Freeform 692"/>
            <p:cNvSpPr>
              <a:spLocks/>
            </p:cNvSpPr>
            <p:nvPr/>
          </p:nvSpPr>
          <p:spPr bwMode="auto">
            <a:xfrm>
              <a:off x="1261" y="3207"/>
              <a:ext cx="12" cy="45"/>
            </a:xfrm>
            <a:custGeom>
              <a:avLst/>
              <a:gdLst/>
              <a:ahLst/>
              <a:cxnLst>
                <a:cxn ang="0">
                  <a:pos x="115" y="468"/>
                </a:cxn>
                <a:cxn ang="0">
                  <a:pos x="54" y="217"/>
                </a:cxn>
                <a:cxn ang="0">
                  <a:pos x="14" y="54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6" y="7"/>
                </a:cxn>
                <a:cxn ang="0">
                  <a:pos x="41" y="116"/>
                </a:cxn>
                <a:cxn ang="0">
                  <a:pos x="88" y="305"/>
                </a:cxn>
                <a:cxn ang="0">
                  <a:pos x="122" y="454"/>
                </a:cxn>
                <a:cxn ang="0">
                  <a:pos x="128" y="488"/>
                </a:cxn>
                <a:cxn ang="0">
                  <a:pos x="115" y="468"/>
                </a:cxn>
              </a:cxnLst>
              <a:rect l="0" t="0" r="r" b="b"/>
              <a:pathLst>
                <a:path w="128" h="488">
                  <a:moveTo>
                    <a:pt x="115" y="468"/>
                  </a:moveTo>
                  <a:lnTo>
                    <a:pt x="54" y="217"/>
                  </a:lnTo>
                  <a:lnTo>
                    <a:pt x="14" y="54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7"/>
                  </a:lnTo>
                  <a:lnTo>
                    <a:pt x="41" y="116"/>
                  </a:lnTo>
                  <a:lnTo>
                    <a:pt x="88" y="305"/>
                  </a:lnTo>
                  <a:lnTo>
                    <a:pt x="122" y="454"/>
                  </a:lnTo>
                  <a:lnTo>
                    <a:pt x="128" y="488"/>
                  </a:lnTo>
                  <a:lnTo>
                    <a:pt x="115" y="468"/>
                  </a:lnTo>
                  <a:close/>
                </a:path>
              </a:pathLst>
            </a:custGeom>
            <a:solidFill>
              <a:srgbClr val="FCAF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3" name="Freeform 693"/>
            <p:cNvSpPr>
              <a:spLocks/>
            </p:cNvSpPr>
            <p:nvPr/>
          </p:nvSpPr>
          <p:spPr bwMode="auto">
            <a:xfrm>
              <a:off x="1226" y="3113"/>
              <a:ext cx="8" cy="19"/>
            </a:xfrm>
            <a:custGeom>
              <a:avLst/>
              <a:gdLst/>
              <a:ahLst/>
              <a:cxnLst>
                <a:cxn ang="0">
                  <a:pos x="95" y="169"/>
                </a:cxn>
                <a:cxn ang="0">
                  <a:pos x="95" y="183"/>
                </a:cxn>
                <a:cxn ang="0">
                  <a:pos x="89" y="197"/>
                </a:cxn>
                <a:cxn ang="0">
                  <a:pos x="82" y="203"/>
                </a:cxn>
                <a:cxn ang="0">
                  <a:pos x="76" y="210"/>
                </a:cxn>
                <a:cxn ang="0">
                  <a:pos x="62" y="210"/>
                </a:cxn>
                <a:cxn ang="0">
                  <a:pos x="48" y="203"/>
                </a:cxn>
                <a:cxn ang="0">
                  <a:pos x="41" y="197"/>
                </a:cxn>
                <a:cxn ang="0">
                  <a:pos x="35" y="183"/>
                </a:cxn>
                <a:cxn ang="0">
                  <a:pos x="0" y="41"/>
                </a:cxn>
                <a:cxn ang="0">
                  <a:pos x="0" y="27"/>
                </a:cxn>
                <a:cxn ang="0">
                  <a:pos x="0" y="14"/>
                </a:cxn>
                <a:cxn ang="0">
                  <a:pos x="14" y="6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48" y="6"/>
                </a:cxn>
                <a:cxn ang="0">
                  <a:pos x="55" y="14"/>
                </a:cxn>
                <a:cxn ang="0">
                  <a:pos x="62" y="27"/>
                </a:cxn>
                <a:cxn ang="0">
                  <a:pos x="95" y="169"/>
                </a:cxn>
              </a:cxnLst>
              <a:rect l="0" t="0" r="r" b="b"/>
              <a:pathLst>
                <a:path w="95" h="210">
                  <a:moveTo>
                    <a:pt x="95" y="169"/>
                  </a:moveTo>
                  <a:lnTo>
                    <a:pt x="95" y="183"/>
                  </a:lnTo>
                  <a:lnTo>
                    <a:pt x="89" y="197"/>
                  </a:lnTo>
                  <a:lnTo>
                    <a:pt x="82" y="203"/>
                  </a:lnTo>
                  <a:lnTo>
                    <a:pt x="76" y="210"/>
                  </a:lnTo>
                  <a:lnTo>
                    <a:pt x="62" y="210"/>
                  </a:lnTo>
                  <a:lnTo>
                    <a:pt x="48" y="203"/>
                  </a:lnTo>
                  <a:lnTo>
                    <a:pt x="41" y="197"/>
                  </a:lnTo>
                  <a:lnTo>
                    <a:pt x="35" y="183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0" y="14"/>
                  </a:lnTo>
                  <a:lnTo>
                    <a:pt x="14" y="6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48" y="6"/>
                  </a:lnTo>
                  <a:lnTo>
                    <a:pt x="55" y="14"/>
                  </a:lnTo>
                  <a:lnTo>
                    <a:pt x="62" y="27"/>
                  </a:lnTo>
                  <a:lnTo>
                    <a:pt x="95" y="169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4" name="Freeform 694"/>
            <p:cNvSpPr>
              <a:spLocks/>
            </p:cNvSpPr>
            <p:nvPr/>
          </p:nvSpPr>
          <p:spPr bwMode="auto">
            <a:xfrm>
              <a:off x="1214" y="3105"/>
              <a:ext cx="27" cy="19"/>
            </a:xfrm>
            <a:custGeom>
              <a:avLst/>
              <a:gdLst/>
              <a:ahLst/>
              <a:cxnLst>
                <a:cxn ang="0">
                  <a:pos x="299" y="68"/>
                </a:cxn>
                <a:cxn ang="0">
                  <a:pos x="299" y="95"/>
                </a:cxn>
                <a:cxn ang="0">
                  <a:pos x="291" y="116"/>
                </a:cxn>
                <a:cxn ang="0">
                  <a:pos x="285" y="136"/>
                </a:cxn>
                <a:cxn ang="0">
                  <a:pos x="271" y="157"/>
                </a:cxn>
                <a:cxn ang="0">
                  <a:pos x="250" y="170"/>
                </a:cxn>
                <a:cxn ang="0">
                  <a:pos x="231" y="183"/>
                </a:cxn>
                <a:cxn ang="0">
                  <a:pos x="204" y="197"/>
                </a:cxn>
                <a:cxn ang="0">
                  <a:pos x="169" y="210"/>
                </a:cxn>
                <a:cxn ang="0">
                  <a:pos x="142" y="210"/>
                </a:cxn>
                <a:cxn ang="0">
                  <a:pos x="115" y="210"/>
                </a:cxn>
                <a:cxn ang="0">
                  <a:pos x="89" y="210"/>
                </a:cxn>
                <a:cxn ang="0">
                  <a:pos x="62" y="204"/>
                </a:cxn>
                <a:cxn ang="0">
                  <a:pos x="41" y="190"/>
                </a:cxn>
                <a:cxn ang="0">
                  <a:pos x="21" y="177"/>
                </a:cxn>
                <a:cxn ang="0">
                  <a:pos x="7" y="157"/>
                </a:cxn>
                <a:cxn ang="0">
                  <a:pos x="0" y="143"/>
                </a:cxn>
                <a:cxn ang="0">
                  <a:pos x="0" y="116"/>
                </a:cxn>
                <a:cxn ang="0">
                  <a:pos x="0" y="95"/>
                </a:cxn>
                <a:cxn ang="0">
                  <a:pos x="13" y="76"/>
                </a:cxn>
                <a:cxn ang="0">
                  <a:pos x="27" y="55"/>
                </a:cxn>
                <a:cxn ang="0">
                  <a:pos x="48" y="41"/>
                </a:cxn>
                <a:cxn ang="0">
                  <a:pos x="68" y="27"/>
                </a:cxn>
                <a:cxn ang="0">
                  <a:pos x="95" y="14"/>
                </a:cxn>
                <a:cxn ang="0">
                  <a:pos x="122" y="0"/>
                </a:cxn>
                <a:cxn ang="0">
                  <a:pos x="155" y="0"/>
                </a:cxn>
                <a:cxn ang="0">
                  <a:pos x="183" y="0"/>
                </a:cxn>
                <a:cxn ang="0">
                  <a:pos x="210" y="0"/>
                </a:cxn>
                <a:cxn ang="0">
                  <a:pos x="237" y="8"/>
                </a:cxn>
                <a:cxn ang="0">
                  <a:pos x="258" y="21"/>
                </a:cxn>
                <a:cxn ang="0">
                  <a:pos x="278" y="35"/>
                </a:cxn>
                <a:cxn ang="0">
                  <a:pos x="285" y="48"/>
                </a:cxn>
                <a:cxn ang="0">
                  <a:pos x="299" y="68"/>
                </a:cxn>
              </a:cxnLst>
              <a:rect l="0" t="0" r="r" b="b"/>
              <a:pathLst>
                <a:path w="299" h="210">
                  <a:moveTo>
                    <a:pt x="299" y="68"/>
                  </a:moveTo>
                  <a:lnTo>
                    <a:pt x="299" y="95"/>
                  </a:lnTo>
                  <a:lnTo>
                    <a:pt x="291" y="116"/>
                  </a:lnTo>
                  <a:lnTo>
                    <a:pt x="285" y="136"/>
                  </a:lnTo>
                  <a:lnTo>
                    <a:pt x="271" y="157"/>
                  </a:lnTo>
                  <a:lnTo>
                    <a:pt x="250" y="170"/>
                  </a:lnTo>
                  <a:lnTo>
                    <a:pt x="231" y="183"/>
                  </a:lnTo>
                  <a:lnTo>
                    <a:pt x="204" y="197"/>
                  </a:lnTo>
                  <a:lnTo>
                    <a:pt x="169" y="210"/>
                  </a:lnTo>
                  <a:lnTo>
                    <a:pt x="142" y="210"/>
                  </a:lnTo>
                  <a:lnTo>
                    <a:pt x="115" y="210"/>
                  </a:lnTo>
                  <a:lnTo>
                    <a:pt x="89" y="210"/>
                  </a:lnTo>
                  <a:lnTo>
                    <a:pt x="62" y="204"/>
                  </a:lnTo>
                  <a:lnTo>
                    <a:pt x="41" y="190"/>
                  </a:lnTo>
                  <a:lnTo>
                    <a:pt x="21" y="177"/>
                  </a:lnTo>
                  <a:lnTo>
                    <a:pt x="7" y="157"/>
                  </a:lnTo>
                  <a:lnTo>
                    <a:pt x="0" y="143"/>
                  </a:lnTo>
                  <a:lnTo>
                    <a:pt x="0" y="116"/>
                  </a:lnTo>
                  <a:lnTo>
                    <a:pt x="0" y="95"/>
                  </a:lnTo>
                  <a:lnTo>
                    <a:pt x="13" y="76"/>
                  </a:lnTo>
                  <a:lnTo>
                    <a:pt x="27" y="55"/>
                  </a:lnTo>
                  <a:lnTo>
                    <a:pt x="48" y="41"/>
                  </a:lnTo>
                  <a:lnTo>
                    <a:pt x="68" y="27"/>
                  </a:lnTo>
                  <a:lnTo>
                    <a:pt x="95" y="14"/>
                  </a:lnTo>
                  <a:lnTo>
                    <a:pt x="122" y="0"/>
                  </a:lnTo>
                  <a:lnTo>
                    <a:pt x="155" y="0"/>
                  </a:lnTo>
                  <a:lnTo>
                    <a:pt x="183" y="0"/>
                  </a:lnTo>
                  <a:lnTo>
                    <a:pt x="210" y="0"/>
                  </a:lnTo>
                  <a:lnTo>
                    <a:pt x="237" y="8"/>
                  </a:lnTo>
                  <a:lnTo>
                    <a:pt x="258" y="21"/>
                  </a:lnTo>
                  <a:lnTo>
                    <a:pt x="278" y="35"/>
                  </a:lnTo>
                  <a:lnTo>
                    <a:pt x="285" y="48"/>
                  </a:lnTo>
                  <a:lnTo>
                    <a:pt x="299" y="68"/>
                  </a:lnTo>
                  <a:close/>
                </a:path>
              </a:pathLst>
            </a:custGeom>
            <a:solidFill>
              <a:srgbClr val="C02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5" name="Freeform 695"/>
            <p:cNvSpPr>
              <a:spLocks/>
            </p:cNvSpPr>
            <p:nvPr/>
          </p:nvSpPr>
          <p:spPr bwMode="auto">
            <a:xfrm>
              <a:off x="1222" y="3105"/>
              <a:ext cx="19" cy="19"/>
            </a:xfrm>
            <a:custGeom>
              <a:avLst/>
              <a:gdLst/>
              <a:ahLst/>
              <a:cxnLst>
                <a:cxn ang="0">
                  <a:pos x="210" y="68"/>
                </a:cxn>
                <a:cxn ang="0">
                  <a:pos x="196" y="41"/>
                </a:cxn>
                <a:cxn ang="0">
                  <a:pos x="169" y="21"/>
                </a:cxn>
                <a:cxn ang="0">
                  <a:pos x="142" y="8"/>
                </a:cxn>
                <a:cxn ang="0">
                  <a:pos x="107" y="0"/>
                </a:cxn>
                <a:cxn ang="0">
                  <a:pos x="101" y="0"/>
                </a:cxn>
                <a:cxn ang="0">
                  <a:pos x="121" y="21"/>
                </a:cxn>
                <a:cxn ang="0">
                  <a:pos x="128" y="48"/>
                </a:cxn>
                <a:cxn ang="0">
                  <a:pos x="134" y="82"/>
                </a:cxn>
                <a:cxn ang="0">
                  <a:pos x="128" y="116"/>
                </a:cxn>
                <a:cxn ang="0">
                  <a:pos x="121" y="130"/>
                </a:cxn>
                <a:cxn ang="0">
                  <a:pos x="107" y="150"/>
                </a:cxn>
                <a:cxn ang="0">
                  <a:pos x="94" y="163"/>
                </a:cxn>
                <a:cxn ang="0">
                  <a:pos x="66" y="183"/>
                </a:cxn>
                <a:cxn ang="0">
                  <a:pos x="33" y="197"/>
                </a:cxn>
                <a:cxn ang="0">
                  <a:pos x="0" y="210"/>
                </a:cxn>
                <a:cxn ang="0">
                  <a:pos x="39" y="210"/>
                </a:cxn>
                <a:cxn ang="0">
                  <a:pos x="80" y="210"/>
                </a:cxn>
                <a:cxn ang="0">
                  <a:pos x="115" y="197"/>
                </a:cxn>
                <a:cxn ang="0">
                  <a:pos x="142" y="183"/>
                </a:cxn>
                <a:cxn ang="0">
                  <a:pos x="161" y="170"/>
                </a:cxn>
                <a:cxn ang="0">
                  <a:pos x="182" y="157"/>
                </a:cxn>
                <a:cxn ang="0">
                  <a:pos x="196" y="136"/>
                </a:cxn>
                <a:cxn ang="0">
                  <a:pos x="202" y="116"/>
                </a:cxn>
                <a:cxn ang="0">
                  <a:pos x="210" y="95"/>
                </a:cxn>
                <a:cxn ang="0">
                  <a:pos x="210" y="68"/>
                </a:cxn>
              </a:cxnLst>
              <a:rect l="0" t="0" r="r" b="b"/>
              <a:pathLst>
                <a:path w="210" h="210">
                  <a:moveTo>
                    <a:pt x="210" y="68"/>
                  </a:moveTo>
                  <a:lnTo>
                    <a:pt x="196" y="41"/>
                  </a:lnTo>
                  <a:lnTo>
                    <a:pt x="169" y="21"/>
                  </a:lnTo>
                  <a:lnTo>
                    <a:pt x="142" y="8"/>
                  </a:lnTo>
                  <a:lnTo>
                    <a:pt x="107" y="0"/>
                  </a:lnTo>
                  <a:lnTo>
                    <a:pt x="101" y="0"/>
                  </a:lnTo>
                  <a:lnTo>
                    <a:pt x="121" y="21"/>
                  </a:lnTo>
                  <a:lnTo>
                    <a:pt x="128" y="48"/>
                  </a:lnTo>
                  <a:lnTo>
                    <a:pt x="134" y="82"/>
                  </a:lnTo>
                  <a:lnTo>
                    <a:pt x="128" y="116"/>
                  </a:lnTo>
                  <a:lnTo>
                    <a:pt x="121" y="130"/>
                  </a:lnTo>
                  <a:lnTo>
                    <a:pt x="107" y="150"/>
                  </a:lnTo>
                  <a:lnTo>
                    <a:pt x="94" y="163"/>
                  </a:lnTo>
                  <a:lnTo>
                    <a:pt x="66" y="183"/>
                  </a:lnTo>
                  <a:lnTo>
                    <a:pt x="33" y="197"/>
                  </a:lnTo>
                  <a:lnTo>
                    <a:pt x="0" y="210"/>
                  </a:lnTo>
                  <a:lnTo>
                    <a:pt x="39" y="210"/>
                  </a:lnTo>
                  <a:lnTo>
                    <a:pt x="80" y="210"/>
                  </a:lnTo>
                  <a:lnTo>
                    <a:pt x="115" y="197"/>
                  </a:lnTo>
                  <a:lnTo>
                    <a:pt x="142" y="183"/>
                  </a:lnTo>
                  <a:lnTo>
                    <a:pt x="161" y="170"/>
                  </a:lnTo>
                  <a:lnTo>
                    <a:pt x="182" y="157"/>
                  </a:lnTo>
                  <a:lnTo>
                    <a:pt x="196" y="136"/>
                  </a:lnTo>
                  <a:lnTo>
                    <a:pt x="202" y="116"/>
                  </a:lnTo>
                  <a:lnTo>
                    <a:pt x="210" y="95"/>
                  </a:lnTo>
                  <a:lnTo>
                    <a:pt x="210" y="68"/>
                  </a:lnTo>
                  <a:close/>
                </a:path>
              </a:pathLst>
            </a:custGeom>
            <a:solidFill>
              <a:srgbClr val="8C17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6" name="Freeform 696"/>
            <p:cNvSpPr>
              <a:spLocks/>
            </p:cNvSpPr>
            <p:nvPr/>
          </p:nvSpPr>
          <p:spPr bwMode="auto">
            <a:xfrm>
              <a:off x="1221" y="3107"/>
              <a:ext cx="5" cy="4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0" y="0"/>
                </a:cxn>
                <a:cxn ang="0">
                  <a:pos x="0" y="14"/>
                </a:cxn>
                <a:cxn ang="0">
                  <a:pos x="0" y="21"/>
                </a:cxn>
                <a:cxn ang="0">
                  <a:pos x="0" y="28"/>
                </a:cxn>
                <a:cxn ang="0">
                  <a:pos x="6" y="41"/>
                </a:cxn>
                <a:cxn ang="0">
                  <a:pos x="20" y="41"/>
                </a:cxn>
                <a:cxn ang="0">
                  <a:pos x="33" y="41"/>
                </a:cxn>
                <a:cxn ang="0">
                  <a:pos x="47" y="35"/>
                </a:cxn>
                <a:cxn ang="0">
                  <a:pos x="53" y="21"/>
                </a:cxn>
                <a:cxn ang="0">
                  <a:pos x="53" y="14"/>
                </a:cxn>
                <a:cxn ang="0">
                  <a:pos x="47" y="0"/>
                </a:cxn>
                <a:cxn ang="0">
                  <a:pos x="33" y="0"/>
                </a:cxn>
              </a:cxnLst>
              <a:rect l="0" t="0" r="r" b="b"/>
              <a:pathLst>
                <a:path w="53" h="41">
                  <a:moveTo>
                    <a:pt x="33" y="0"/>
                  </a:moveTo>
                  <a:lnTo>
                    <a:pt x="20" y="0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6" y="41"/>
                  </a:lnTo>
                  <a:lnTo>
                    <a:pt x="20" y="41"/>
                  </a:lnTo>
                  <a:lnTo>
                    <a:pt x="33" y="41"/>
                  </a:lnTo>
                  <a:lnTo>
                    <a:pt x="47" y="35"/>
                  </a:lnTo>
                  <a:lnTo>
                    <a:pt x="53" y="21"/>
                  </a:lnTo>
                  <a:lnTo>
                    <a:pt x="53" y="14"/>
                  </a:lnTo>
                  <a:lnTo>
                    <a:pt x="47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4786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7" name="Freeform 697"/>
            <p:cNvSpPr>
              <a:spLocks noEditPoints="1"/>
            </p:cNvSpPr>
            <p:nvPr/>
          </p:nvSpPr>
          <p:spPr bwMode="auto">
            <a:xfrm>
              <a:off x="1086" y="2983"/>
              <a:ext cx="196" cy="136"/>
            </a:xfrm>
            <a:custGeom>
              <a:avLst/>
              <a:gdLst/>
              <a:ahLst/>
              <a:cxnLst>
                <a:cxn ang="0">
                  <a:pos x="0" y="1349"/>
                </a:cxn>
                <a:cxn ang="0">
                  <a:pos x="129" y="1403"/>
                </a:cxn>
                <a:cxn ang="0">
                  <a:pos x="265" y="1450"/>
                </a:cxn>
                <a:cxn ang="0">
                  <a:pos x="407" y="1484"/>
                </a:cxn>
                <a:cxn ang="0">
                  <a:pos x="556" y="1498"/>
                </a:cxn>
                <a:cxn ang="0">
                  <a:pos x="407" y="1484"/>
                </a:cxn>
                <a:cxn ang="0">
                  <a:pos x="265" y="1450"/>
                </a:cxn>
                <a:cxn ang="0">
                  <a:pos x="129" y="1403"/>
                </a:cxn>
                <a:cxn ang="0">
                  <a:pos x="0" y="1349"/>
                </a:cxn>
                <a:cxn ang="0">
                  <a:pos x="2127" y="80"/>
                </a:cxn>
                <a:cxn ang="0">
                  <a:pos x="2127" y="87"/>
                </a:cxn>
                <a:cxn ang="0">
                  <a:pos x="2147" y="189"/>
                </a:cxn>
                <a:cxn ang="0">
                  <a:pos x="2154" y="297"/>
                </a:cxn>
                <a:cxn ang="0">
                  <a:pos x="2147" y="189"/>
                </a:cxn>
                <a:cxn ang="0">
                  <a:pos x="2127" y="87"/>
                </a:cxn>
                <a:cxn ang="0">
                  <a:pos x="2127" y="80"/>
                </a:cxn>
                <a:cxn ang="0">
                  <a:pos x="2127" y="66"/>
                </a:cxn>
                <a:cxn ang="0">
                  <a:pos x="2127" y="74"/>
                </a:cxn>
                <a:cxn ang="0">
                  <a:pos x="2127" y="66"/>
                </a:cxn>
                <a:cxn ang="0">
                  <a:pos x="2120" y="54"/>
                </a:cxn>
                <a:cxn ang="0">
                  <a:pos x="2120" y="60"/>
                </a:cxn>
                <a:cxn ang="0">
                  <a:pos x="2120" y="54"/>
                </a:cxn>
                <a:cxn ang="0">
                  <a:pos x="2106" y="0"/>
                </a:cxn>
                <a:cxn ang="0">
                  <a:pos x="2106" y="6"/>
                </a:cxn>
                <a:cxn ang="0">
                  <a:pos x="2106" y="0"/>
                </a:cxn>
              </a:cxnLst>
              <a:rect l="0" t="0" r="r" b="b"/>
              <a:pathLst>
                <a:path w="2154" h="1498">
                  <a:moveTo>
                    <a:pt x="0" y="1349"/>
                  </a:moveTo>
                  <a:lnTo>
                    <a:pt x="129" y="1403"/>
                  </a:lnTo>
                  <a:lnTo>
                    <a:pt x="265" y="1450"/>
                  </a:lnTo>
                  <a:lnTo>
                    <a:pt x="407" y="1484"/>
                  </a:lnTo>
                  <a:lnTo>
                    <a:pt x="556" y="1498"/>
                  </a:lnTo>
                  <a:lnTo>
                    <a:pt x="407" y="1484"/>
                  </a:lnTo>
                  <a:lnTo>
                    <a:pt x="265" y="1450"/>
                  </a:lnTo>
                  <a:lnTo>
                    <a:pt x="129" y="1403"/>
                  </a:lnTo>
                  <a:lnTo>
                    <a:pt x="0" y="1349"/>
                  </a:lnTo>
                  <a:close/>
                  <a:moveTo>
                    <a:pt x="2127" y="80"/>
                  </a:moveTo>
                  <a:lnTo>
                    <a:pt x="2127" y="87"/>
                  </a:lnTo>
                  <a:lnTo>
                    <a:pt x="2147" y="189"/>
                  </a:lnTo>
                  <a:lnTo>
                    <a:pt x="2154" y="297"/>
                  </a:lnTo>
                  <a:lnTo>
                    <a:pt x="2147" y="189"/>
                  </a:lnTo>
                  <a:lnTo>
                    <a:pt x="2127" y="87"/>
                  </a:lnTo>
                  <a:lnTo>
                    <a:pt x="2127" y="80"/>
                  </a:lnTo>
                  <a:close/>
                  <a:moveTo>
                    <a:pt x="2127" y="66"/>
                  </a:moveTo>
                  <a:lnTo>
                    <a:pt x="2127" y="74"/>
                  </a:lnTo>
                  <a:lnTo>
                    <a:pt x="2127" y="66"/>
                  </a:lnTo>
                  <a:close/>
                  <a:moveTo>
                    <a:pt x="2120" y="54"/>
                  </a:moveTo>
                  <a:lnTo>
                    <a:pt x="2120" y="60"/>
                  </a:lnTo>
                  <a:lnTo>
                    <a:pt x="2120" y="54"/>
                  </a:lnTo>
                  <a:close/>
                  <a:moveTo>
                    <a:pt x="2106" y="0"/>
                  </a:moveTo>
                  <a:lnTo>
                    <a:pt x="2106" y="6"/>
                  </a:lnTo>
                  <a:lnTo>
                    <a:pt x="2106" y="0"/>
                  </a:lnTo>
                  <a:close/>
                </a:path>
              </a:pathLst>
            </a:custGeom>
            <a:solidFill>
              <a:srgbClr val="FFDB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8" name="Freeform 698"/>
            <p:cNvSpPr>
              <a:spLocks noEditPoints="1"/>
            </p:cNvSpPr>
            <p:nvPr/>
          </p:nvSpPr>
          <p:spPr bwMode="auto">
            <a:xfrm>
              <a:off x="1077" y="2919"/>
              <a:ext cx="205" cy="201"/>
            </a:xfrm>
            <a:custGeom>
              <a:avLst/>
              <a:gdLst/>
              <a:ahLst/>
              <a:cxnLst>
                <a:cxn ang="0">
                  <a:pos x="156" y="2000"/>
                </a:cxn>
                <a:cxn ang="0">
                  <a:pos x="102" y="2055"/>
                </a:cxn>
                <a:cxn ang="0">
                  <a:pos x="509" y="2190"/>
                </a:cxn>
                <a:cxn ang="0">
                  <a:pos x="536" y="2095"/>
                </a:cxn>
                <a:cxn ang="0">
                  <a:pos x="1586" y="1451"/>
                </a:cxn>
                <a:cxn ang="0">
                  <a:pos x="1084" y="1654"/>
                </a:cxn>
                <a:cxn ang="0">
                  <a:pos x="847" y="1817"/>
                </a:cxn>
                <a:cxn ang="0">
                  <a:pos x="596" y="1925"/>
                </a:cxn>
                <a:cxn ang="0">
                  <a:pos x="617" y="2068"/>
                </a:cxn>
                <a:cxn ang="0">
                  <a:pos x="752" y="2190"/>
                </a:cxn>
                <a:cxn ang="0">
                  <a:pos x="1050" y="2170"/>
                </a:cxn>
                <a:cxn ang="0">
                  <a:pos x="1396" y="2068"/>
                </a:cxn>
                <a:cxn ang="0">
                  <a:pos x="1565" y="1858"/>
                </a:cxn>
                <a:cxn ang="0">
                  <a:pos x="1586" y="1451"/>
                </a:cxn>
                <a:cxn ang="0">
                  <a:pos x="1952" y="1308"/>
                </a:cxn>
                <a:cxn ang="0">
                  <a:pos x="1680" y="1553"/>
                </a:cxn>
                <a:cxn ang="0">
                  <a:pos x="1633" y="1973"/>
                </a:cxn>
                <a:cxn ang="0">
                  <a:pos x="1952" y="1715"/>
                </a:cxn>
                <a:cxn ang="0">
                  <a:pos x="2161" y="1396"/>
                </a:cxn>
                <a:cxn ang="0">
                  <a:pos x="1524" y="1071"/>
                </a:cxn>
                <a:cxn ang="0">
                  <a:pos x="1389" y="1308"/>
                </a:cxn>
                <a:cxn ang="0">
                  <a:pos x="1423" y="1431"/>
                </a:cxn>
                <a:cxn ang="0">
                  <a:pos x="1524" y="1071"/>
                </a:cxn>
                <a:cxn ang="0">
                  <a:pos x="1877" y="706"/>
                </a:cxn>
                <a:cxn ang="0">
                  <a:pos x="1592" y="875"/>
                </a:cxn>
                <a:cxn ang="0">
                  <a:pos x="1633" y="1132"/>
                </a:cxn>
                <a:cxn ang="0">
                  <a:pos x="1810" y="1281"/>
                </a:cxn>
                <a:cxn ang="0">
                  <a:pos x="2249" y="1071"/>
                </a:cxn>
                <a:cxn ang="0">
                  <a:pos x="2229" y="793"/>
                </a:cxn>
                <a:cxn ang="0">
                  <a:pos x="2229" y="772"/>
                </a:cxn>
                <a:cxn ang="0">
                  <a:pos x="2222" y="753"/>
                </a:cxn>
                <a:cxn ang="0">
                  <a:pos x="2208" y="719"/>
                </a:cxn>
                <a:cxn ang="0">
                  <a:pos x="2202" y="698"/>
                </a:cxn>
                <a:cxn ang="0">
                  <a:pos x="2148" y="570"/>
                </a:cxn>
                <a:cxn ang="0">
                  <a:pos x="1078" y="34"/>
                </a:cxn>
                <a:cxn ang="0">
                  <a:pos x="1260" y="150"/>
                </a:cxn>
                <a:cxn ang="0">
                  <a:pos x="1443" y="325"/>
                </a:cxn>
                <a:cxn ang="0">
                  <a:pos x="1559" y="508"/>
                </a:cxn>
                <a:cxn ang="0">
                  <a:pos x="1606" y="733"/>
                </a:cxn>
                <a:cxn ang="0">
                  <a:pos x="1985" y="562"/>
                </a:cxn>
                <a:cxn ang="0">
                  <a:pos x="1944" y="312"/>
                </a:cxn>
                <a:cxn ang="0">
                  <a:pos x="1612" y="109"/>
                </a:cxn>
                <a:cxn ang="0">
                  <a:pos x="1213" y="0"/>
                </a:cxn>
              </a:cxnLst>
              <a:rect l="0" t="0" r="r" b="b"/>
              <a:pathLst>
                <a:path w="2256" h="2210">
                  <a:moveTo>
                    <a:pt x="427" y="1973"/>
                  </a:moveTo>
                  <a:lnTo>
                    <a:pt x="291" y="1993"/>
                  </a:lnTo>
                  <a:lnTo>
                    <a:pt x="156" y="2000"/>
                  </a:lnTo>
                  <a:lnTo>
                    <a:pt x="75" y="2000"/>
                  </a:lnTo>
                  <a:lnTo>
                    <a:pt x="0" y="1993"/>
                  </a:lnTo>
                  <a:lnTo>
                    <a:pt x="102" y="2055"/>
                  </a:lnTo>
                  <a:lnTo>
                    <a:pt x="231" y="2109"/>
                  </a:lnTo>
                  <a:lnTo>
                    <a:pt x="367" y="2156"/>
                  </a:lnTo>
                  <a:lnTo>
                    <a:pt x="509" y="2190"/>
                  </a:lnTo>
                  <a:lnTo>
                    <a:pt x="658" y="2204"/>
                  </a:lnTo>
                  <a:lnTo>
                    <a:pt x="596" y="2150"/>
                  </a:lnTo>
                  <a:lnTo>
                    <a:pt x="536" y="2095"/>
                  </a:lnTo>
                  <a:lnTo>
                    <a:pt x="481" y="2034"/>
                  </a:lnTo>
                  <a:lnTo>
                    <a:pt x="427" y="1973"/>
                  </a:lnTo>
                  <a:close/>
                  <a:moveTo>
                    <a:pt x="1586" y="1451"/>
                  </a:moveTo>
                  <a:lnTo>
                    <a:pt x="1369" y="1526"/>
                  </a:lnTo>
                  <a:lnTo>
                    <a:pt x="1159" y="1586"/>
                  </a:lnTo>
                  <a:lnTo>
                    <a:pt x="1084" y="1654"/>
                  </a:lnTo>
                  <a:lnTo>
                    <a:pt x="1003" y="1715"/>
                  </a:lnTo>
                  <a:lnTo>
                    <a:pt x="922" y="1769"/>
                  </a:lnTo>
                  <a:lnTo>
                    <a:pt x="847" y="1817"/>
                  </a:lnTo>
                  <a:lnTo>
                    <a:pt x="759" y="1858"/>
                  </a:lnTo>
                  <a:lnTo>
                    <a:pt x="678" y="1899"/>
                  </a:lnTo>
                  <a:lnTo>
                    <a:pt x="596" y="1925"/>
                  </a:lnTo>
                  <a:lnTo>
                    <a:pt x="515" y="1952"/>
                  </a:lnTo>
                  <a:lnTo>
                    <a:pt x="563" y="2014"/>
                  </a:lnTo>
                  <a:lnTo>
                    <a:pt x="617" y="2068"/>
                  </a:lnTo>
                  <a:lnTo>
                    <a:pt x="678" y="2123"/>
                  </a:lnTo>
                  <a:lnTo>
                    <a:pt x="739" y="2177"/>
                  </a:lnTo>
                  <a:lnTo>
                    <a:pt x="752" y="2190"/>
                  </a:lnTo>
                  <a:lnTo>
                    <a:pt x="752" y="2210"/>
                  </a:lnTo>
                  <a:lnTo>
                    <a:pt x="874" y="2197"/>
                  </a:lnTo>
                  <a:lnTo>
                    <a:pt x="1050" y="2170"/>
                  </a:lnTo>
                  <a:lnTo>
                    <a:pt x="1152" y="2142"/>
                  </a:lnTo>
                  <a:lnTo>
                    <a:pt x="1268" y="2109"/>
                  </a:lnTo>
                  <a:lnTo>
                    <a:pt x="1396" y="2068"/>
                  </a:lnTo>
                  <a:lnTo>
                    <a:pt x="1538" y="2020"/>
                  </a:lnTo>
                  <a:lnTo>
                    <a:pt x="1538" y="2007"/>
                  </a:lnTo>
                  <a:lnTo>
                    <a:pt x="1565" y="1858"/>
                  </a:lnTo>
                  <a:lnTo>
                    <a:pt x="1586" y="1722"/>
                  </a:lnTo>
                  <a:lnTo>
                    <a:pt x="1592" y="1580"/>
                  </a:lnTo>
                  <a:lnTo>
                    <a:pt x="1586" y="1451"/>
                  </a:lnTo>
                  <a:close/>
                  <a:moveTo>
                    <a:pt x="2236" y="1166"/>
                  </a:moveTo>
                  <a:lnTo>
                    <a:pt x="2094" y="1241"/>
                  </a:lnTo>
                  <a:lnTo>
                    <a:pt x="1952" y="1308"/>
                  </a:lnTo>
                  <a:lnTo>
                    <a:pt x="1816" y="1369"/>
                  </a:lnTo>
                  <a:lnTo>
                    <a:pt x="1674" y="1423"/>
                  </a:lnTo>
                  <a:lnTo>
                    <a:pt x="1680" y="1553"/>
                  </a:lnTo>
                  <a:lnTo>
                    <a:pt x="1674" y="1688"/>
                  </a:lnTo>
                  <a:lnTo>
                    <a:pt x="1660" y="1824"/>
                  </a:lnTo>
                  <a:lnTo>
                    <a:pt x="1633" y="1973"/>
                  </a:lnTo>
                  <a:lnTo>
                    <a:pt x="1748" y="1892"/>
                  </a:lnTo>
                  <a:lnTo>
                    <a:pt x="1857" y="1810"/>
                  </a:lnTo>
                  <a:lnTo>
                    <a:pt x="1952" y="1715"/>
                  </a:lnTo>
                  <a:lnTo>
                    <a:pt x="2033" y="1614"/>
                  </a:lnTo>
                  <a:lnTo>
                    <a:pt x="2107" y="1512"/>
                  </a:lnTo>
                  <a:lnTo>
                    <a:pt x="2161" y="1396"/>
                  </a:lnTo>
                  <a:lnTo>
                    <a:pt x="2208" y="1289"/>
                  </a:lnTo>
                  <a:lnTo>
                    <a:pt x="2236" y="1166"/>
                  </a:lnTo>
                  <a:close/>
                  <a:moveTo>
                    <a:pt x="1524" y="1071"/>
                  </a:moveTo>
                  <a:lnTo>
                    <a:pt x="1505" y="1118"/>
                  </a:lnTo>
                  <a:lnTo>
                    <a:pt x="1450" y="1221"/>
                  </a:lnTo>
                  <a:lnTo>
                    <a:pt x="1389" y="1308"/>
                  </a:lnTo>
                  <a:lnTo>
                    <a:pt x="1328" y="1396"/>
                  </a:lnTo>
                  <a:lnTo>
                    <a:pt x="1260" y="1478"/>
                  </a:lnTo>
                  <a:lnTo>
                    <a:pt x="1423" y="1431"/>
                  </a:lnTo>
                  <a:lnTo>
                    <a:pt x="1586" y="1369"/>
                  </a:lnTo>
                  <a:lnTo>
                    <a:pt x="1559" y="1213"/>
                  </a:lnTo>
                  <a:lnTo>
                    <a:pt x="1524" y="1071"/>
                  </a:lnTo>
                  <a:close/>
                  <a:moveTo>
                    <a:pt x="2148" y="570"/>
                  </a:moveTo>
                  <a:lnTo>
                    <a:pt x="2012" y="638"/>
                  </a:lnTo>
                  <a:lnTo>
                    <a:pt x="1877" y="706"/>
                  </a:lnTo>
                  <a:lnTo>
                    <a:pt x="1742" y="766"/>
                  </a:lnTo>
                  <a:lnTo>
                    <a:pt x="1600" y="820"/>
                  </a:lnTo>
                  <a:lnTo>
                    <a:pt x="1592" y="875"/>
                  </a:lnTo>
                  <a:lnTo>
                    <a:pt x="1579" y="943"/>
                  </a:lnTo>
                  <a:lnTo>
                    <a:pt x="1606" y="1031"/>
                  </a:lnTo>
                  <a:lnTo>
                    <a:pt x="1633" y="1132"/>
                  </a:lnTo>
                  <a:lnTo>
                    <a:pt x="1653" y="1234"/>
                  </a:lnTo>
                  <a:lnTo>
                    <a:pt x="1666" y="1342"/>
                  </a:lnTo>
                  <a:lnTo>
                    <a:pt x="1810" y="1281"/>
                  </a:lnTo>
                  <a:lnTo>
                    <a:pt x="1958" y="1221"/>
                  </a:lnTo>
                  <a:lnTo>
                    <a:pt x="2101" y="1145"/>
                  </a:lnTo>
                  <a:lnTo>
                    <a:pt x="2249" y="1071"/>
                  </a:lnTo>
                  <a:lnTo>
                    <a:pt x="2256" y="1003"/>
                  </a:lnTo>
                  <a:lnTo>
                    <a:pt x="2249" y="895"/>
                  </a:lnTo>
                  <a:lnTo>
                    <a:pt x="2229" y="793"/>
                  </a:lnTo>
                  <a:lnTo>
                    <a:pt x="2229" y="786"/>
                  </a:lnTo>
                  <a:lnTo>
                    <a:pt x="2229" y="780"/>
                  </a:lnTo>
                  <a:lnTo>
                    <a:pt x="2229" y="772"/>
                  </a:lnTo>
                  <a:lnTo>
                    <a:pt x="2222" y="766"/>
                  </a:lnTo>
                  <a:lnTo>
                    <a:pt x="2222" y="760"/>
                  </a:lnTo>
                  <a:lnTo>
                    <a:pt x="2222" y="753"/>
                  </a:lnTo>
                  <a:lnTo>
                    <a:pt x="2216" y="739"/>
                  </a:lnTo>
                  <a:lnTo>
                    <a:pt x="2216" y="733"/>
                  </a:lnTo>
                  <a:lnTo>
                    <a:pt x="2208" y="719"/>
                  </a:lnTo>
                  <a:lnTo>
                    <a:pt x="2208" y="712"/>
                  </a:lnTo>
                  <a:lnTo>
                    <a:pt x="2208" y="706"/>
                  </a:lnTo>
                  <a:lnTo>
                    <a:pt x="2202" y="698"/>
                  </a:lnTo>
                  <a:lnTo>
                    <a:pt x="2202" y="685"/>
                  </a:lnTo>
                  <a:lnTo>
                    <a:pt x="2175" y="630"/>
                  </a:lnTo>
                  <a:lnTo>
                    <a:pt x="2148" y="570"/>
                  </a:lnTo>
                  <a:close/>
                  <a:moveTo>
                    <a:pt x="1213" y="0"/>
                  </a:moveTo>
                  <a:lnTo>
                    <a:pt x="1213" y="27"/>
                  </a:lnTo>
                  <a:lnTo>
                    <a:pt x="1078" y="34"/>
                  </a:lnTo>
                  <a:lnTo>
                    <a:pt x="1111" y="54"/>
                  </a:lnTo>
                  <a:lnTo>
                    <a:pt x="1179" y="88"/>
                  </a:lnTo>
                  <a:lnTo>
                    <a:pt x="1260" y="150"/>
                  </a:lnTo>
                  <a:lnTo>
                    <a:pt x="1355" y="224"/>
                  </a:lnTo>
                  <a:lnTo>
                    <a:pt x="1402" y="271"/>
                  </a:lnTo>
                  <a:lnTo>
                    <a:pt x="1443" y="325"/>
                  </a:lnTo>
                  <a:lnTo>
                    <a:pt x="1491" y="379"/>
                  </a:lnTo>
                  <a:lnTo>
                    <a:pt x="1524" y="441"/>
                  </a:lnTo>
                  <a:lnTo>
                    <a:pt x="1559" y="508"/>
                  </a:lnTo>
                  <a:lnTo>
                    <a:pt x="1579" y="576"/>
                  </a:lnTo>
                  <a:lnTo>
                    <a:pt x="1600" y="651"/>
                  </a:lnTo>
                  <a:lnTo>
                    <a:pt x="1606" y="733"/>
                  </a:lnTo>
                  <a:lnTo>
                    <a:pt x="1734" y="685"/>
                  </a:lnTo>
                  <a:lnTo>
                    <a:pt x="1857" y="624"/>
                  </a:lnTo>
                  <a:lnTo>
                    <a:pt x="1985" y="562"/>
                  </a:lnTo>
                  <a:lnTo>
                    <a:pt x="2107" y="502"/>
                  </a:lnTo>
                  <a:lnTo>
                    <a:pt x="2033" y="400"/>
                  </a:lnTo>
                  <a:lnTo>
                    <a:pt x="1944" y="312"/>
                  </a:lnTo>
                  <a:lnTo>
                    <a:pt x="1843" y="237"/>
                  </a:lnTo>
                  <a:lnTo>
                    <a:pt x="1734" y="163"/>
                  </a:lnTo>
                  <a:lnTo>
                    <a:pt x="1612" y="109"/>
                  </a:lnTo>
                  <a:lnTo>
                    <a:pt x="1491" y="61"/>
                  </a:lnTo>
                  <a:lnTo>
                    <a:pt x="1355" y="27"/>
                  </a:lnTo>
                  <a:lnTo>
                    <a:pt x="1213" y="0"/>
                  </a:lnTo>
                  <a:close/>
                </a:path>
              </a:pathLst>
            </a:custGeom>
            <a:solidFill>
              <a:srgbClr val="FFC8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9" name="Freeform 699"/>
            <p:cNvSpPr>
              <a:spLocks/>
            </p:cNvSpPr>
            <p:nvPr/>
          </p:nvSpPr>
          <p:spPr bwMode="auto">
            <a:xfrm>
              <a:off x="1222" y="2969"/>
              <a:ext cx="50" cy="24"/>
            </a:xfrm>
            <a:custGeom>
              <a:avLst/>
              <a:gdLst/>
              <a:ahLst/>
              <a:cxnLst>
                <a:cxn ang="0">
                  <a:pos x="542" y="0"/>
                </a:cxn>
                <a:cxn ang="0">
                  <a:pos x="406" y="74"/>
                </a:cxn>
                <a:cxn ang="0">
                  <a:pos x="277" y="136"/>
                </a:cxn>
                <a:cxn ang="0">
                  <a:pos x="142" y="197"/>
                </a:cxn>
                <a:cxn ang="0">
                  <a:pos x="0" y="251"/>
                </a:cxn>
                <a:cxn ang="0">
                  <a:pos x="0" y="264"/>
                </a:cxn>
                <a:cxn ang="0">
                  <a:pos x="142" y="210"/>
                </a:cxn>
                <a:cxn ang="0">
                  <a:pos x="277" y="150"/>
                </a:cxn>
                <a:cxn ang="0">
                  <a:pos x="412" y="82"/>
                </a:cxn>
                <a:cxn ang="0">
                  <a:pos x="548" y="14"/>
                </a:cxn>
                <a:cxn ang="0">
                  <a:pos x="542" y="0"/>
                </a:cxn>
              </a:cxnLst>
              <a:rect l="0" t="0" r="r" b="b"/>
              <a:pathLst>
                <a:path w="548" h="264">
                  <a:moveTo>
                    <a:pt x="542" y="0"/>
                  </a:moveTo>
                  <a:lnTo>
                    <a:pt x="406" y="74"/>
                  </a:lnTo>
                  <a:lnTo>
                    <a:pt x="277" y="136"/>
                  </a:lnTo>
                  <a:lnTo>
                    <a:pt x="142" y="197"/>
                  </a:lnTo>
                  <a:lnTo>
                    <a:pt x="0" y="251"/>
                  </a:lnTo>
                  <a:lnTo>
                    <a:pt x="0" y="264"/>
                  </a:lnTo>
                  <a:lnTo>
                    <a:pt x="142" y="210"/>
                  </a:lnTo>
                  <a:lnTo>
                    <a:pt x="277" y="150"/>
                  </a:lnTo>
                  <a:lnTo>
                    <a:pt x="412" y="82"/>
                  </a:lnTo>
                  <a:lnTo>
                    <a:pt x="548" y="14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B182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0" name="Freeform 700"/>
            <p:cNvSpPr>
              <a:spLocks noEditPoints="1"/>
            </p:cNvSpPr>
            <p:nvPr/>
          </p:nvSpPr>
          <p:spPr bwMode="auto">
            <a:xfrm>
              <a:off x="1182" y="3024"/>
              <a:ext cx="98" cy="39"/>
            </a:xfrm>
            <a:custGeom>
              <a:avLst/>
              <a:gdLst/>
              <a:ahLst/>
              <a:cxnLst>
                <a:cxn ang="0">
                  <a:pos x="427" y="284"/>
                </a:cxn>
                <a:cxn ang="0">
                  <a:pos x="216" y="359"/>
                </a:cxn>
                <a:cxn ang="0">
                  <a:pos x="14" y="420"/>
                </a:cxn>
                <a:cxn ang="0">
                  <a:pos x="0" y="433"/>
                </a:cxn>
                <a:cxn ang="0">
                  <a:pos x="210" y="373"/>
                </a:cxn>
                <a:cxn ang="0">
                  <a:pos x="427" y="298"/>
                </a:cxn>
                <a:cxn ang="0">
                  <a:pos x="427" y="284"/>
                </a:cxn>
                <a:cxn ang="0">
                  <a:pos x="1084" y="0"/>
                </a:cxn>
                <a:cxn ang="0">
                  <a:pos x="942" y="74"/>
                </a:cxn>
                <a:cxn ang="0">
                  <a:pos x="793" y="136"/>
                </a:cxn>
                <a:cxn ang="0">
                  <a:pos x="657" y="203"/>
                </a:cxn>
                <a:cxn ang="0">
                  <a:pos x="515" y="257"/>
                </a:cxn>
                <a:cxn ang="0">
                  <a:pos x="515" y="270"/>
                </a:cxn>
                <a:cxn ang="0">
                  <a:pos x="657" y="216"/>
                </a:cxn>
                <a:cxn ang="0">
                  <a:pos x="793" y="155"/>
                </a:cxn>
                <a:cxn ang="0">
                  <a:pos x="935" y="88"/>
                </a:cxn>
                <a:cxn ang="0">
                  <a:pos x="1077" y="13"/>
                </a:cxn>
                <a:cxn ang="0">
                  <a:pos x="1084" y="0"/>
                </a:cxn>
              </a:cxnLst>
              <a:rect l="0" t="0" r="r" b="b"/>
              <a:pathLst>
                <a:path w="1084" h="433">
                  <a:moveTo>
                    <a:pt x="427" y="284"/>
                  </a:moveTo>
                  <a:lnTo>
                    <a:pt x="216" y="359"/>
                  </a:lnTo>
                  <a:lnTo>
                    <a:pt x="14" y="420"/>
                  </a:lnTo>
                  <a:lnTo>
                    <a:pt x="0" y="433"/>
                  </a:lnTo>
                  <a:lnTo>
                    <a:pt x="210" y="373"/>
                  </a:lnTo>
                  <a:lnTo>
                    <a:pt x="427" y="298"/>
                  </a:lnTo>
                  <a:lnTo>
                    <a:pt x="427" y="284"/>
                  </a:lnTo>
                  <a:close/>
                  <a:moveTo>
                    <a:pt x="1084" y="0"/>
                  </a:moveTo>
                  <a:lnTo>
                    <a:pt x="942" y="74"/>
                  </a:lnTo>
                  <a:lnTo>
                    <a:pt x="793" y="136"/>
                  </a:lnTo>
                  <a:lnTo>
                    <a:pt x="657" y="203"/>
                  </a:lnTo>
                  <a:lnTo>
                    <a:pt x="515" y="257"/>
                  </a:lnTo>
                  <a:lnTo>
                    <a:pt x="515" y="270"/>
                  </a:lnTo>
                  <a:lnTo>
                    <a:pt x="657" y="216"/>
                  </a:lnTo>
                  <a:lnTo>
                    <a:pt x="793" y="155"/>
                  </a:lnTo>
                  <a:lnTo>
                    <a:pt x="935" y="88"/>
                  </a:lnTo>
                  <a:lnTo>
                    <a:pt x="1077" y="13"/>
                  </a:lnTo>
                  <a:lnTo>
                    <a:pt x="1084" y="0"/>
                  </a:lnTo>
                  <a:close/>
                </a:path>
              </a:pathLst>
            </a:custGeom>
            <a:solidFill>
              <a:srgbClr val="B182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1" name="Freeform 701"/>
            <p:cNvSpPr>
              <a:spLocks/>
            </p:cNvSpPr>
            <p:nvPr/>
          </p:nvSpPr>
          <p:spPr bwMode="auto">
            <a:xfrm>
              <a:off x="1122" y="3096"/>
              <a:ext cx="23" cy="2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8"/>
                </a:cxn>
                <a:cxn ang="0">
                  <a:pos x="48" y="62"/>
                </a:cxn>
                <a:cxn ang="0">
                  <a:pos x="103" y="116"/>
                </a:cxn>
                <a:cxn ang="0">
                  <a:pos x="157" y="171"/>
                </a:cxn>
                <a:cxn ang="0">
                  <a:pos x="217" y="218"/>
                </a:cxn>
                <a:cxn ang="0">
                  <a:pos x="231" y="238"/>
                </a:cxn>
                <a:cxn ang="0">
                  <a:pos x="231" y="258"/>
                </a:cxn>
                <a:cxn ang="0">
                  <a:pos x="251" y="258"/>
                </a:cxn>
                <a:cxn ang="0">
                  <a:pos x="251" y="238"/>
                </a:cxn>
                <a:cxn ang="0">
                  <a:pos x="238" y="225"/>
                </a:cxn>
                <a:cxn ang="0">
                  <a:pos x="177" y="171"/>
                </a:cxn>
                <a:cxn ang="0">
                  <a:pos x="116" y="116"/>
                </a:cxn>
                <a:cxn ang="0">
                  <a:pos x="62" y="62"/>
                </a:cxn>
                <a:cxn ang="0">
                  <a:pos x="14" y="0"/>
                </a:cxn>
              </a:cxnLst>
              <a:rect l="0" t="0" r="r" b="b"/>
              <a:pathLst>
                <a:path w="251" h="258">
                  <a:moveTo>
                    <a:pt x="14" y="0"/>
                  </a:moveTo>
                  <a:lnTo>
                    <a:pt x="0" y="8"/>
                  </a:lnTo>
                  <a:lnTo>
                    <a:pt x="48" y="62"/>
                  </a:lnTo>
                  <a:lnTo>
                    <a:pt x="103" y="116"/>
                  </a:lnTo>
                  <a:lnTo>
                    <a:pt x="157" y="171"/>
                  </a:lnTo>
                  <a:lnTo>
                    <a:pt x="217" y="218"/>
                  </a:lnTo>
                  <a:lnTo>
                    <a:pt x="231" y="238"/>
                  </a:lnTo>
                  <a:lnTo>
                    <a:pt x="231" y="258"/>
                  </a:lnTo>
                  <a:lnTo>
                    <a:pt x="251" y="258"/>
                  </a:lnTo>
                  <a:lnTo>
                    <a:pt x="251" y="238"/>
                  </a:lnTo>
                  <a:lnTo>
                    <a:pt x="238" y="225"/>
                  </a:lnTo>
                  <a:lnTo>
                    <a:pt x="177" y="171"/>
                  </a:lnTo>
                  <a:lnTo>
                    <a:pt x="116" y="116"/>
                  </a:lnTo>
                  <a:lnTo>
                    <a:pt x="62" y="6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B182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2" name="Freeform 702"/>
            <p:cNvSpPr>
              <a:spLocks noEditPoints="1"/>
            </p:cNvSpPr>
            <p:nvPr/>
          </p:nvSpPr>
          <p:spPr bwMode="auto">
            <a:xfrm>
              <a:off x="1219" y="3004"/>
              <a:ext cx="10" cy="95"/>
            </a:xfrm>
            <a:custGeom>
              <a:avLst/>
              <a:gdLst/>
              <a:ahLst/>
              <a:cxnLst>
                <a:cxn ang="0">
                  <a:pos x="109" y="467"/>
                </a:cxn>
                <a:cxn ang="0">
                  <a:pos x="88" y="474"/>
                </a:cxn>
                <a:cxn ang="0">
                  <a:pos x="95" y="610"/>
                </a:cxn>
                <a:cxn ang="0">
                  <a:pos x="88" y="745"/>
                </a:cxn>
                <a:cxn ang="0">
                  <a:pos x="74" y="894"/>
                </a:cxn>
                <a:cxn ang="0">
                  <a:pos x="47" y="1044"/>
                </a:cxn>
                <a:cxn ang="0">
                  <a:pos x="68" y="1030"/>
                </a:cxn>
                <a:cxn ang="0">
                  <a:pos x="95" y="881"/>
                </a:cxn>
                <a:cxn ang="0">
                  <a:pos x="109" y="745"/>
                </a:cxn>
                <a:cxn ang="0">
                  <a:pos x="115" y="610"/>
                </a:cxn>
                <a:cxn ang="0">
                  <a:pos x="109" y="480"/>
                </a:cxn>
                <a:cxn ang="0">
                  <a:pos x="109" y="467"/>
                </a:cxn>
                <a:cxn ang="0">
                  <a:pos x="14" y="0"/>
                </a:cxn>
                <a:cxn ang="0">
                  <a:pos x="0" y="27"/>
                </a:cxn>
                <a:cxn ang="0">
                  <a:pos x="27" y="115"/>
                </a:cxn>
                <a:cxn ang="0">
                  <a:pos x="47" y="210"/>
                </a:cxn>
                <a:cxn ang="0">
                  <a:pos x="68" y="305"/>
                </a:cxn>
                <a:cxn ang="0">
                  <a:pos x="82" y="406"/>
                </a:cxn>
                <a:cxn ang="0">
                  <a:pos x="101" y="399"/>
                </a:cxn>
                <a:cxn ang="0">
                  <a:pos x="88" y="291"/>
                </a:cxn>
                <a:cxn ang="0">
                  <a:pos x="68" y="189"/>
                </a:cxn>
                <a:cxn ang="0">
                  <a:pos x="41" y="88"/>
                </a:cxn>
                <a:cxn ang="0">
                  <a:pos x="14" y="0"/>
                </a:cxn>
              </a:cxnLst>
              <a:rect l="0" t="0" r="r" b="b"/>
              <a:pathLst>
                <a:path w="115" h="1044">
                  <a:moveTo>
                    <a:pt x="109" y="467"/>
                  </a:moveTo>
                  <a:lnTo>
                    <a:pt x="88" y="474"/>
                  </a:lnTo>
                  <a:lnTo>
                    <a:pt x="95" y="610"/>
                  </a:lnTo>
                  <a:lnTo>
                    <a:pt x="88" y="745"/>
                  </a:lnTo>
                  <a:lnTo>
                    <a:pt x="74" y="894"/>
                  </a:lnTo>
                  <a:lnTo>
                    <a:pt x="47" y="1044"/>
                  </a:lnTo>
                  <a:lnTo>
                    <a:pt x="68" y="1030"/>
                  </a:lnTo>
                  <a:lnTo>
                    <a:pt x="95" y="881"/>
                  </a:lnTo>
                  <a:lnTo>
                    <a:pt x="109" y="745"/>
                  </a:lnTo>
                  <a:lnTo>
                    <a:pt x="115" y="610"/>
                  </a:lnTo>
                  <a:lnTo>
                    <a:pt x="109" y="480"/>
                  </a:lnTo>
                  <a:lnTo>
                    <a:pt x="109" y="467"/>
                  </a:lnTo>
                  <a:close/>
                  <a:moveTo>
                    <a:pt x="14" y="0"/>
                  </a:moveTo>
                  <a:lnTo>
                    <a:pt x="0" y="27"/>
                  </a:lnTo>
                  <a:lnTo>
                    <a:pt x="27" y="115"/>
                  </a:lnTo>
                  <a:lnTo>
                    <a:pt x="47" y="210"/>
                  </a:lnTo>
                  <a:lnTo>
                    <a:pt x="68" y="305"/>
                  </a:lnTo>
                  <a:lnTo>
                    <a:pt x="82" y="406"/>
                  </a:lnTo>
                  <a:lnTo>
                    <a:pt x="101" y="399"/>
                  </a:lnTo>
                  <a:lnTo>
                    <a:pt x="88" y="291"/>
                  </a:lnTo>
                  <a:lnTo>
                    <a:pt x="68" y="189"/>
                  </a:lnTo>
                  <a:lnTo>
                    <a:pt x="41" y="8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B1822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3" name="Freeform 703"/>
            <p:cNvSpPr>
              <a:spLocks/>
            </p:cNvSpPr>
            <p:nvPr/>
          </p:nvSpPr>
          <p:spPr bwMode="auto">
            <a:xfrm>
              <a:off x="1222" y="2964"/>
              <a:ext cx="49" cy="28"/>
            </a:xfrm>
            <a:custGeom>
              <a:avLst/>
              <a:gdLst/>
              <a:ahLst/>
              <a:cxnLst>
                <a:cxn ang="0">
                  <a:pos x="507" y="0"/>
                </a:cxn>
                <a:cxn ang="0">
                  <a:pos x="385" y="60"/>
                </a:cxn>
                <a:cxn ang="0">
                  <a:pos x="257" y="122"/>
                </a:cxn>
                <a:cxn ang="0">
                  <a:pos x="134" y="183"/>
                </a:cxn>
                <a:cxn ang="0">
                  <a:pos x="6" y="231"/>
                </a:cxn>
                <a:cxn ang="0">
                  <a:pos x="0" y="305"/>
                </a:cxn>
                <a:cxn ang="0">
                  <a:pos x="142" y="251"/>
                </a:cxn>
                <a:cxn ang="0">
                  <a:pos x="277" y="190"/>
                </a:cxn>
                <a:cxn ang="0">
                  <a:pos x="406" y="128"/>
                </a:cxn>
                <a:cxn ang="0">
                  <a:pos x="542" y="54"/>
                </a:cxn>
                <a:cxn ang="0">
                  <a:pos x="507" y="0"/>
                </a:cxn>
              </a:cxnLst>
              <a:rect l="0" t="0" r="r" b="b"/>
              <a:pathLst>
                <a:path w="542" h="305">
                  <a:moveTo>
                    <a:pt x="507" y="0"/>
                  </a:moveTo>
                  <a:lnTo>
                    <a:pt x="385" y="60"/>
                  </a:lnTo>
                  <a:lnTo>
                    <a:pt x="257" y="122"/>
                  </a:lnTo>
                  <a:lnTo>
                    <a:pt x="134" y="183"/>
                  </a:lnTo>
                  <a:lnTo>
                    <a:pt x="6" y="231"/>
                  </a:lnTo>
                  <a:lnTo>
                    <a:pt x="0" y="305"/>
                  </a:lnTo>
                  <a:lnTo>
                    <a:pt x="142" y="251"/>
                  </a:lnTo>
                  <a:lnTo>
                    <a:pt x="277" y="190"/>
                  </a:lnTo>
                  <a:lnTo>
                    <a:pt x="406" y="128"/>
                  </a:lnTo>
                  <a:lnTo>
                    <a:pt x="542" y="54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E9A7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4" name="Freeform 704"/>
            <p:cNvSpPr>
              <a:spLocks noEditPoints="1"/>
            </p:cNvSpPr>
            <p:nvPr/>
          </p:nvSpPr>
          <p:spPr bwMode="auto">
            <a:xfrm>
              <a:off x="1183" y="3016"/>
              <a:ext cx="98" cy="46"/>
            </a:xfrm>
            <a:custGeom>
              <a:avLst/>
              <a:gdLst/>
              <a:ahLst/>
              <a:cxnLst>
                <a:cxn ang="0">
                  <a:pos x="413" y="298"/>
                </a:cxn>
                <a:cxn ang="0">
                  <a:pos x="250" y="360"/>
                </a:cxn>
                <a:cxn ang="0">
                  <a:pos x="87" y="407"/>
                </a:cxn>
                <a:cxn ang="0">
                  <a:pos x="0" y="502"/>
                </a:cxn>
                <a:cxn ang="0">
                  <a:pos x="202" y="441"/>
                </a:cxn>
                <a:cxn ang="0">
                  <a:pos x="413" y="366"/>
                </a:cxn>
                <a:cxn ang="0">
                  <a:pos x="413" y="298"/>
                </a:cxn>
                <a:cxn ang="0">
                  <a:pos x="1076" y="0"/>
                </a:cxn>
                <a:cxn ang="0">
                  <a:pos x="928" y="74"/>
                </a:cxn>
                <a:cxn ang="0">
                  <a:pos x="785" y="150"/>
                </a:cxn>
                <a:cxn ang="0">
                  <a:pos x="637" y="210"/>
                </a:cxn>
                <a:cxn ang="0">
                  <a:pos x="493" y="271"/>
                </a:cxn>
                <a:cxn ang="0">
                  <a:pos x="474" y="278"/>
                </a:cxn>
                <a:cxn ang="0">
                  <a:pos x="480" y="346"/>
                </a:cxn>
                <a:cxn ang="0">
                  <a:pos x="501" y="339"/>
                </a:cxn>
                <a:cxn ang="0">
                  <a:pos x="643" y="285"/>
                </a:cxn>
                <a:cxn ang="0">
                  <a:pos x="779" y="218"/>
                </a:cxn>
                <a:cxn ang="0">
                  <a:pos x="928" y="156"/>
                </a:cxn>
                <a:cxn ang="0">
                  <a:pos x="1070" y="82"/>
                </a:cxn>
                <a:cxn ang="0">
                  <a:pos x="1076" y="0"/>
                </a:cxn>
              </a:cxnLst>
              <a:rect l="0" t="0" r="r" b="b"/>
              <a:pathLst>
                <a:path w="1076" h="502">
                  <a:moveTo>
                    <a:pt x="413" y="298"/>
                  </a:moveTo>
                  <a:lnTo>
                    <a:pt x="250" y="360"/>
                  </a:lnTo>
                  <a:lnTo>
                    <a:pt x="87" y="407"/>
                  </a:lnTo>
                  <a:lnTo>
                    <a:pt x="0" y="502"/>
                  </a:lnTo>
                  <a:lnTo>
                    <a:pt x="202" y="441"/>
                  </a:lnTo>
                  <a:lnTo>
                    <a:pt x="413" y="366"/>
                  </a:lnTo>
                  <a:lnTo>
                    <a:pt x="413" y="298"/>
                  </a:lnTo>
                  <a:close/>
                  <a:moveTo>
                    <a:pt x="1076" y="0"/>
                  </a:moveTo>
                  <a:lnTo>
                    <a:pt x="928" y="74"/>
                  </a:lnTo>
                  <a:lnTo>
                    <a:pt x="785" y="150"/>
                  </a:lnTo>
                  <a:lnTo>
                    <a:pt x="637" y="210"/>
                  </a:lnTo>
                  <a:lnTo>
                    <a:pt x="493" y="271"/>
                  </a:lnTo>
                  <a:lnTo>
                    <a:pt x="474" y="278"/>
                  </a:lnTo>
                  <a:lnTo>
                    <a:pt x="480" y="346"/>
                  </a:lnTo>
                  <a:lnTo>
                    <a:pt x="501" y="339"/>
                  </a:lnTo>
                  <a:lnTo>
                    <a:pt x="643" y="285"/>
                  </a:lnTo>
                  <a:lnTo>
                    <a:pt x="779" y="218"/>
                  </a:lnTo>
                  <a:lnTo>
                    <a:pt x="928" y="156"/>
                  </a:lnTo>
                  <a:lnTo>
                    <a:pt x="1070" y="82"/>
                  </a:lnTo>
                  <a:lnTo>
                    <a:pt x="1076" y="0"/>
                  </a:lnTo>
                  <a:close/>
                </a:path>
              </a:pathLst>
            </a:custGeom>
            <a:solidFill>
              <a:srgbClr val="E9A7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5" name="Freeform 705"/>
            <p:cNvSpPr>
              <a:spLocks/>
            </p:cNvSpPr>
            <p:nvPr/>
          </p:nvSpPr>
          <p:spPr bwMode="auto">
            <a:xfrm>
              <a:off x="1115" y="3097"/>
              <a:ext cx="28" cy="23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0" y="13"/>
                </a:cxn>
                <a:cxn ang="0">
                  <a:pos x="54" y="74"/>
                </a:cxn>
                <a:cxn ang="0">
                  <a:pos x="109" y="135"/>
                </a:cxn>
                <a:cxn ang="0">
                  <a:pos x="169" y="190"/>
                </a:cxn>
                <a:cxn ang="0">
                  <a:pos x="231" y="244"/>
                </a:cxn>
                <a:cxn ang="0">
                  <a:pos x="291" y="250"/>
                </a:cxn>
                <a:cxn ang="0">
                  <a:pos x="305" y="250"/>
                </a:cxn>
                <a:cxn ang="0">
                  <a:pos x="305" y="230"/>
                </a:cxn>
                <a:cxn ang="0">
                  <a:pos x="291" y="210"/>
                </a:cxn>
                <a:cxn ang="0">
                  <a:pos x="231" y="163"/>
                </a:cxn>
                <a:cxn ang="0">
                  <a:pos x="177" y="108"/>
                </a:cxn>
                <a:cxn ang="0">
                  <a:pos x="122" y="54"/>
                </a:cxn>
                <a:cxn ang="0">
                  <a:pos x="74" y="0"/>
                </a:cxn>
              </a:cxnLst>
              <a:rect l="0" t="0" r="r" b="b"/>
              <a:pathLst>
                <a:path w="305" h="250">
                  <a:moveTo>
                    <a:pt x="74" y="0"/>
                  </a:moveTo>
                  <a:lnTo>
                    <a:pt x="0" y="13"/>
                  </a:lnTo>
                  <a:lnTo>
                    <a:pt x="54" y="74"/>
                  </a:lnTo>
                  <a:lnTo>
                    <a:pt x="109" y="135"/>
                  </a:lnTo>
                  <a:lnTo>
                    <a:pt x="169" y="190"/>
                  </a:lnTo>
                  <a:lnTo>
                    <a:pt x="231" y="244"/>
                  </a:lnTo>
                  <a:lnTo>
                    <a:pt x="291" y="250"/>
                  </a:lnTo>
                  <a:lnTo>
                    <a:pt x="305" y="250"/>
                  </a:lnTo>
                  <a:lnTo>
                    <a:pt x="305" y="230"/>
                  </a:lnTo>
                  <a:lnTo>
                    <a:pt x="291" y="210"/>
                  </a:lnTo>
                  <a:lnTo>
                    <a:pt x="231" y="163"/>
                  </a:lnTo>
                  <a:lnTo>
                    <a:pt x="177" y="108"/>
                  </a:lnTo>
                  <a:lnTo>
                    <a:pt x="122" y="5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9A7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6" name="Freeform 706"/>
            <p:cNvSpPr>
              <a:spLocks/>
            </p:cNvSpPr>
            <p:nvPr/>
          </p:nvSpPr>
          <p:spPr bwMode="auto">
            <a:xfrm>
              <a:off x="1215" y="3007"/>
              <a:ext cx="12" cy="95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0" y="101"/>
                </a:cxn>
                <a:cxn ang="0">
                  <a:pos x="35" y="243"/>
                </a:cxn>
                <a:cxn ang="0">
                  <a:pos x="62" y="399"/>
                </a:cxn>
                <a:cxn ang="0">
                  <a:pos x="62" y="467"/>
                </a:cxn>
                <a:cxn ang="0">
                  <a:pos x="62" y="481"/>
                </a:cxn>
                <a:cxn ang="0">
                  <a:pos x="68" y="610"/>
                </a:cxn>
                <a:cxn ang="0">
                  <a:pos x="62" y="752"/>
                </a:cxn>
                <a:cxn ang="0">
                  <a:pos x="41" y="888"/>
                </a:cxn>
                <a:cxn ang="0">
                  <a:pos x="14" y="1037"/>
                </a:cxn>
                <a:cxn ang="0">
                  <a:pos x="14" y="1050"/>
                </a:cxn>
                <a:cxn ang="0">
                  <a:pos x="68" y="1023"/>
                </a:cxn>
                <a:cxn ang="0">
                  <a:pos x="88" y="1017"/>
                </a:cxn>
                <a:cxn ang="0">
                  <a:pos x="115" y="867"/>
                </a:cxn>
                <a:cxn ang="0">
                  <a:pos x="129" y="718"/>
                </a:cxn>
                <a:cxn ang="0">
                  <a:pos x="136" y="583"/>
                </a:cxn>
                <a:cxn ang="0">
                  <a:pos x="129" y="447"/>
                </a:cxn>
                <a:cxn ang="0">
                  <a:pos x="123" y="379"/>
                </a:cxn>
                <a:cxn ang="0">
                  <a:pos x="109" y="278"/>
                </a:cxn>
                <a:cxn ang="0">
                  <a:pos x="88" y="183"/>
                </a:cxn>
                <a:cxn ang="0">
                  <a:pos x="68" y="88"/>
                </a:cxn>
                <a:cxn ang="0">
                  <a:pos x="41" y="0"/>
                </a:cxn>
              </a:cxnLst>
              <a:rect l="0" t="0" r="r" b="b"/>
              <a:pathLst>
                <a:path w="136" h="1050">
                  <a:moveTo>
                    <a:pt x="41" y="0"/>
                  </a:moveTo>
                  <a:lnTo>
                    <a:pt x="0" y="101"/>
                  </a:lnTo>
                  <a:lnTo>
                    <a:pt x="35" y="243"/>
                  </a:lnTo>
                  <a:lnTo>
                    <a:pt x="62" y="399"/>
                  </a:lnTo>
                  <a:lnTo>
                    <a:pt x="62" y="467"/>
                  </a:lnTo>
                  <a:lnTo>
                    <a:pt x="62" y="481"/>
                  </a:lnTo>
                  <a:lnTo>
                    <a:pt x="68" y="610"/>
                  </a:lnTo>
                  <a:lnTo>
                    <a:pt x="62" y="752"/>
                  </a:lnTo>
                  <a:lnTo>
                    <a:pt x="41" y="888"/>
                  </a:lnTo>
                  <a:lnTo>
                    <a:pt x="14" y="1037"/>
                  </a:lnTo>
                  <a:lnTo>
                    <a:pt x="14" y="1050"/>
                  </a:lnTo>
                  <a:lnTo>
                    <a:pt x="68" y="1023"/>
                  </a:lnTo>
                  <a:lnTo>
                    <a:pt x="88" y="1017"/>
                  </a:lnTo>
                  <a:lnTo>
                    <a:pt x="115" y="867"/>
                  </a:lnTo>
                  <a:lnTo>
                    <a:pt x="129" y="718"/>
                  </a:lnTo>
                  <a:lnTo>
                    <a:pt x="136" y="583"/>
                  </a:lnTo>
                  <a:lnTo>
                    <a:pt x="129" y="447"/>
                  </a:lnTo>
                  <a:lnTo>
                    <a:pt x="123" y="379"/>
                  </a:lnTo>
                  <a:lnTo>
                    <a:pt x="109" y="278"/>
                  </a:lnTo>
                  <a:lnTo>
                    <a:pt x="88" y="183"/>
                  </a:lnTo>
                  <a:lnTo>
                    <a:pt x="68" y="8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9A7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7" name="Freeform 707"/>
            <p:cNvSpPr>
              <a:spLocks/>
            </p:cNvSpPr>
            <p:nvPr/>
          </p:nvSpPr>
          <p:spPr bwMode="auto">
            <a:xfrm>
              <a:off x="1174" y="2918"/>
              <a:ext cx="13" cy="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1"/>
                </a:cxn>
                <a:cxn ang="0">
                  <a:pos x="8" y="41"/>
                </a:cxn>
                <a:cxn ang="0">
                  <a:pos x="143" y="34"/>
                </a:cxn>
                <a:cxn ang="0">
                  <a:pos x="143" y="7"/>
                </a:cxn>
                <a:cxn ang="0">
                  <a:pos x="35" y="0"/>
                </a:cxn>
              </a:cxnLst>
              <a:rect l="0" t="0" r="r" b="b"/>
              <a:pathLst>
                <a:path w="143" h="41">
                  <a:moveTo>
                    <a:pt x="35" y="0"/>
                  </a:moveTo>
                  <a:lnTo>
                    <a:pt x="0" y="41"/>
                  </a:lnTo>
                  <a:lnTo>
                    <a:pt x="8" y="41"/>
                  </a:lnTo>
                  <a:lnTo>
                    <a:pt x="143" y="34"/>
                  </a:lnTo>
                  <a:lnTo>
                    <a:pt x="143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AF1F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8" name="Freeform 708"/>
            <p:cNvSpPr>
              <a:spLocks/>
            </p:cNvSpPr>
            <p:nvPr/>
          </p:nvSpPr>
          <p:spPr bwMode="auto">
            <a:xfrm>
              <a:off x="1142" y="3100"/>
              <a:ext cx="79" cy="20"/>
            </a:xfrm>
            <a:custGeom>
              <a:avLst/>
              <a:gdLst/>
              <a:ahLst/>
              <a:cxnLst>
                <a:cxn ang="0">
                  <a:pos x="874" y="0"/>
                </a:cxn>
                <a:cxn ang="0">
                  <a:pos x="820" y="27"/>
                </a:cxn>
                <a:cxn ang="0">
                  <a:pos x="678" y="75"/>
                </a:cxn>
                <a:cxn ang="0">
                  <a:pos x="550" y="116"/>
                </a:cxn>
                <a:cxn ang="0">
                  <a:pos x="434" y="149"/>
                </a:cxn>
                <a:cxn ang="0">
                  <a:pos x="332" y="177"/>
                </a:cxn>
                <a:cxn ang="0">
                  <a:pos x="156" y="204"/>
                </a:cxn>
                <a:cxn ang="0">
                  <a:pos x="34" y="217"/>
                </a:cxn>
                <a:cxn ang="0">
                  <a:pos x="14" y="217"/>
                </a:cxn>
                <a:cxn ang="0">
                  <a:pos x="0" y="217"/>
                </a:cxn>
                <a:cxn ang="0">
                  <a:pos x="55" y="217"/>
                </a:cxn>
                <a:cxn ang="0">
                  <a:pos x="142" y="217"/>
                </a:cxn>
                <a:cxn ang="0">
                  <a:pos x="231" y="211"/>
                </a:cxn>
                <a:cxn ang="0">
                  <a:pos x="319" y="197"/>
                </a:cxn>
                <a:cxn ang="0">
                  <a:pos x="414" y="177"/>
                </a:cxn>
                <a:cxn ang="0">
                  <a:pos x="455" y="163"/>
                </a:cxn>
                <a:cxn ang="0">
                  <a:pos x="495" y="163"/>
                </a:cxn>
                <a:cxn ang="0">
                  <a:pos x="597" y="130"/>
                </a:cxn>
                <a:cxn ang="0">
                  <a:pos x="692" y="95"/>
                </a:cxn>
                <a:cxn ang="0">
                  <a:pos x="787" y="48"/>
                </a:cxn>
                <a:cxn ang="0">
                  <a:pos x="874" y="0"/>
                </a:cxn>
              </a:cxnLst>
              <a:rect l="0" t="0" r="r" b="b"/>
              <a:pathLst>
                <a:path w="874" h="217">
                  <a:moveTo>
                    <a:pt x="874" y="0"/>
                  </a:moveTo>
                  <a:lnTo>
                    <a:pt x="820" y="27"/>
                  </a:lnTo>
                  <a:lnTo>
                    <a:pt x="678" y="75"/>
                  </a:lnTo>
                  <a:lnTo>
                    <a:pt x="550" y="116"/>
                  </a:lnTo>
                  <a:lnTo>
                    <a:pt x="434" y="149"/>
                  </a:lnTo>
                  <a:lnTo>
                    <a:pt x="332" y="177"/>
                  </a:lnTo>
                  <a:lnTo>
                    <a:pt x="156" y="204"/>
                  </a:lnTo>
                  <a:lnTo>
                    <a:pt x="34" y="217"/>
                  </a:lnTo>
                  <a:lnTo>
                    <a:pt x="14" y="217"/>
                  </a:lnTo>
                  <a:lnTo>
                    <a:pt x="0" y="217"/>
                  </a:lnTo>
                  <a:lnTo>
                    <a:pt x="55" y="217"/>
                  </a:lnTo>
                  <a:lnTo>
                    <a:pt x="142" y="217"/>
                  </a:lnTo>
                  <a:lnTo>
                    <a:pt x="231" y="211"/>
                  </a:lnTo>
                  <a:lnTo>
                    <a:pt x="319" y="197"/>
                  </a:lnTo>
                  <a:lnTo>
                    <a:pt x="414" y="177"/>
                  </a:lnTo>
                  <a:lnTo>
                    <a:pt x="455" y="163"/>
                  </a:lnTo>
                  <a:lnTo>
                    <a:pt x="495" y="163"/>
                  </a:lnTo>
                  <a:lnTo>
                    <a:pt x="597" y="130"/>
                  </a:lnTo>
                  <a:lnTo>
                    <a:pt x="692" y="95"/>
                  </a:lnTo>
                  <a:lnTo>
                    <a:pt x="787" y="4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AF1F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9" name="Freeform 709"/>
            <p:cNvSpPr>
              <a:spLocks/>
            </p:cNvSpPr>
            <p:nvPr/>
          </p:nvSpPr>
          <p:spPr bwMode="auto">
            <a:xfrm>
              <a:off x="1179" y="3115"/>
              <a:ext cx="8" cy="1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41" y="0"/>
                </a:cxn>
                <a:cxn ang="0">
                  <a:pos x="0" y="14"/>
                </a:cxn>
                <a:cxn ang="0">
                  <a:pos x="20" y="14"/>
                </a:cxn>
                <a:cxn ang="0">
                  <a:pos x="81" y="0"/>
                </a:cxn>
              </a:cxnLst>
              <a:rect l="0" t="0" r="r" b="b"/>
              <a:pathLst>
                <a:path w="81" h="14">
                  <a:moveTo>
                    <a:pt x="81" y="0"/>
                  </a:moveTo>
                  <a:lnTo>
                    <a:pt x="41" y="0"/>
                  </a:lnTo>
                  <a:lnTo>
                    <a:pt x="0" y="14"/>
                  </a:lnTo>
                  <a:lnTo>
                    <a:pt x="20" y="14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AF1F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0" name="Freeform 710"/>
            <p:cNvSpPr>
              <a:spLocks noEditPoints="1"/>
            </p:cNvSpPr>
            <p:nvPr/>
          </p:nvSpPr>
          <p:spPr bwMode="auto">
            <a:xfrm>
              <a:off x="1090" y="2950"/>
              <a:ext cx="144" cy="131"/>
            </a:xfrm>
            <a:custGeom>
              <a:avLst/>
              <a:gdLst/>
              <a:ahLst/>
              <a:cxnLst>
                <a:cxn ang="0">
                  <a:pos x="678" y="135"/>
                </a:cxn>
                <a:cxn ang="0">
                  <a:pos x="1064" y="47"/>
                </a:cxn>
                <a:cxn ang="0">
                  <a:pos x="1051" y="135"/>
                </a:cxn>
                <a:cxn ang="0">
                  <a:pos x="1146" y="237"/>
                </a:cxn>
                <a:cxn ang="0">
                  <a:pos x="1179" y="278"/>
                </a:cxn>
                <a:cxn ang="0">
                  <a:pos x="671" y="542"/>
                </a:cxn>
                <a:cxn ang="0">
                  <a:pos x="854" y="494"/>
                </a:cxn>
                <a:cxn ang="0">
                  <a:pos x="901" y="474"/>
                </a:cxn>
                <a:cxn ang="0">
                  <a:pos x="1308" y="407"/>
                </a:cxn>
                <a:cxn ang="0">
                  <a:pos x="1369" y="434"/>
                </a:cxn>
                <a:cxn ang="0">
                  <a:pos x="1247" y="515"/>
                </a:cxn>
                <a:cxn ang="0">
                  <a:pos x="1315" y="603"/>
                </a:cxn>
                <a:cxn ang="0">
                  <a:pos x="1558" y="583"/>
                </a:cxn>
                <a:cxn ang="0">
                  <a:pos x="1579" y="644"/>
                </a:cxn>
                <a:cxn ang="0">
                  <a:pos x="1369" y="807"/>
                </a:cxn>
                <a:cxn ang="0">
                  <a:pos x="1030" y="624"/>
                </a:cxn>
                <a:cxn ang="0">
                  <a:pos x="495" y="827"/>
                </a:cxn>
                <a:cxn ang="0">
                  <a:pos x="577" y="820"/>
                </a:cxn>
                <a:cxn ang="0">
                  <a:pos x="1016" y="712"/>
                </a:cxn>
                <a:cxn ang="0">
                  <a:pos x="1125" y="692"/>
                </a:cxn>
                <a:cxn ang="0">
                  <a:pos x="1185" y="1010"/>
                </a:cxn>
                <a:cxn ang="0">
                  <a:pos x="1226" y="1275"/>
                </a:cxn>
                <a:cxn ang="0">
                  <a:pos x="1010" y="1328"/>
                </a:cxn>
                <a:cxn ang="0">
                  <a:pos x="752" y="1396"/>
                </a:cxn>
                <a:cxn ang="0">
                  <a:pos x="610" y="1423"/>
                </a:cxn>
                <a:cxn ang="0">
                  <a:pos x="542" y="1153"/>
                </a:cxn>
                <a:cxn ang="0">
                  <a:pos x="482" y="867"/>
                </a:cxn>
                <a:cxn ang="0">
                  <a:pos x="258" y="1037"/>
                </a:cxn>
                <a:cxn ang="0">
                  <a:pos x="14" y="1003"/>
                </a:cxn>
                <a:cxn ang="0">
                  <a:pos x="7" y="943"/>
                </a:cxn>
                <a:cxn ang="0">
                  <a:pos x="434" y="745"/>
                </a:cxn>
                <a:cxn ang="0">
                  <a:pos x="210" y="780"/>
                </a:cxn>
                <a:cxn ang="0">
                  <a:pos x="150" y="745"/>
                </a:cxn>
                <a:cxn ang="0">
                  <a:pos x="197" y="665"/>
                </a:cxn>
                <a:cxn ang="0">
                  <a:pos x="569" y="521"/>
                </a:cxn>
                <a:cxn ang="0">
                  <a:pos x="251" y="562"/>
                </a:cxn>
                <a:cxn ang="0">
                  <a:pos x="197" y="535"/>
                </a:cxn>
                <a:cxn ang="0">
                  <a:pos x="251" y="461"/>
                </a:cxn>
                <a:cxn ang="0">
                  <a:pos x="603" y="360"/>
                </a:cxn>
                <a:cxn ang="0">
                  <a:pos x="339" y="346"/>
                </a:cxn>
                <a:cxn ang="0">
                  <a:pos x="224" y="339"/>
                </a:cxn>
                <a:cxn ang="0">
                  <a:pos x="272" y="230"/>
                </a:cxn>
                <a:cxn ang="0">
                  <a:pos x="577" y="162"/>
                </a:cxn>
                <a:cxn ang="0">
                  <a:pos x="556" y="33"/>
                </a:cxn>
                <a:cxn ang="0">
                  <a:pos x="644" y="0"/>
                </a:cxn>
                <a:cxn ang="0">
                  <a:pos x="705" y="881"/>
                </a:cxn>
                <a:cxn ang="0">
                  <a:pos x="1064" y="943"/>
                </a:cxn>
                <a:cxn ang="0">
                  <a:pos x="1030" y="813"/>
                </a:cxn>
                <a:cxn ang="0">
                  <a:pos x="719" y="1132"/>
                </a:cxn>
                <a:cxn ang="0">
                  <a:pos x="684" y="1281"/>
                </a:cxn>
                <a:cxn ang="0">
                  <a:pos x="868" y="1240"/>
                </a:cxn>
              </a:cxnLst>
              <a:rect l="0" t="0" r="r" b="b"/>
              <a:pathLst>
                <a:path w="1579" h="1444">
                  <a:moveTo>
                    <a:pt x="657" y="20"/>
                  </a:moveTo>
                  <a:lnTo>
                    <a:pt x="657" y="33"/>
                  </a:lnTo>
                  <a:lnTo>
                    <a:pt x="671" y="82"/>
                  </a:lnTo>
                  <a:lnTo>
                    <a:pt x="678" y="109"/>
                  </a:lnTo>
                  <a:lnTo>
                    <a:pt x="678" y="135"/>
                  </a:lnTo>
                  <a:lnTo>
                    <a:pt x="773" y="115"/>
                  </a:lnTo>
                  <a:lnTo>
                    <a:pt x="868" y="95"/>
                  </a:lnTo>
                  <a:lnTo>
                    <a:pt x="962" y="68"/>
                  </a:lnTo>
                  <a:lnTo>
                    <a:pt x="1051" y="41"/>
                  </a:lnTo>
                  <a:lnTo>
                    <a:pt x="1064" y="47"/>
                  </a:lnTo>
                  <a:lnTo>
                    <a:pt x="1071" y="54"/>
                  </a:lnTo>
                  <a:lnTo>
                    <a:pt x="1078" y="74"/>
                  </a:lnTo>
                  <a:lnTo>
                    <a:pt x="1078" y="95"/>
                  </a:lnTo>
                  <a:lnTo>
                    <a:pt x="1071" y="109"/>
                  </a:lnTo>
                  <a:lnTo>
                    <a:pt x="1051" y="135"/>
                  </a:lnTo>
                  <a:lnTo>
                    <a:pt x="698" y="224"/>
                  </a:lnTo>
                  <a:lnTo>
                    <a:pt x="698" y="346"/>
                  </a:lnTo>
                  <a:lnTo>
                    <a:pt x="1071" y="264"/>
                  </a:lnTo>
                  <a:lnTo>
                    <a:pt x="1111" y="251"/>
                  </a:lnTo>
                  <a:lnTo>
                    <a:pt x="1146" y="237"/>
                  </a:lnTo>
                  <a:lnTo>
                    <a:pt x="1159" y="230"/>
                  </a:lnTo>
                  <a:lnTo>
                    <a:pt x="1166" y="237"/>
                  </a:lnTo>
                  <a:lnTo>
                    <a:pt x="1173" y="244"/>
                  </a:lnTo>
                  <a:lnTo>
                    <a:pt x="1179" y="264"/>
                  </a:lnTo>
                  <a:lnTo>
                    <a:pt x="1179" y="278"/>
                  </a:lnTo>
                  <a:lnTo>
                    <a:pt x="1173" y="292"/>
                  </a:lnTo>
                  <a:lnTo>
                    <a:pt x="1152" y="325"/>
                  </a:lnTo>
                  <a:lnTo>
                    <a:pt x="692" y="434"/>
                  </a:lnTo>
                  <a:lnTo>
                    <a:pt x="684" y="488"/>
                  </a:lnTo>
                  <a:lnTo>
                    <a:pt x="671" y="542"/>
                  </a:lnTo>
                  <a:lnTo>
                    <a:pt x="711" y="542"/>
                  </a:lnTo>
                  <a:lnTo>
                    <a:pt x="759" y="535"/>
                  </a:lnTo>
                  <a:lnTo>
                    <a:pt x="800" y="521"/>
                  </a:lnTo>
                  <a:lnTo>
                    <a:pt x="847" y="515"/>
                  </a:lnTo>
                  <a:lnTo>
                    <a:pt x="854" y="494"/>
                  </a:lnTo>
                  <a:lnTo>
                    <a:pt x="854" y="488"/>
                  </a:lnTo>
                  <a:lnTo>
                    <a:pt x="868" y="481"/>
                  </a:lnTo>
                  <a:lnTo>
                    <a:pt x="874" y="474"/>
                  </a:lnTo>
                  <a:lnTo>
                    <a:pt x="881" y="474"/>
                  </a:lnTo>
                  <a:lnTo>
                    <a:pt x="901" y="474"/>
                  </a:lnTo>
                  <a:lnTo>
                    <a:pt x="915" y="481"/>
                  </a:lnTo>
                  <a:lnTo>
                    <a:pt x="935" y="488"/>
                  </a:lnTo>
                  <a:lnTo>
                    <a:pt x="956" y="494"/>
                  </a:lnTo>
                  <a:lnTo>
                    <a:pt x="1294" y="407"/>
                  </a:lnTo>
                  <a:lnTo>
                    <a:pt x="1308" y="407"/>
                  </a:lnTo>
                  <a:lnTo>
                    <a:pt x="1321" y="400"/>
                  </a:lnTo>
                  <a:lnTo>
                    <a:pt x="1342" y="400"/>
                  </a:lnTo>
                  <a:lnTo>
                    <a:pt x="1356" y="393"/>
                  </a:lnTo>
                  <a:lnTo>
                    <a:pt x="1362" y="414"/>
                  </a:lnTo>
                  <a:lnTo>
                    <a:pt x="1369" y="434"/>
                  </a:lnTo>
                  <a:lnTo>
                    <a:pt x="1369" y="440"/>
                  </a:lnTo>
                  <a:lnTo>
                    <a:pt x="1369" y="454"/>
                  </a:lnTo>
                  <a:lnTo>
                    <a:pt x="1356" y="481"/>
                  </a:lnTo>
                  <a:lnTo>
                    <a:pt x="1321" y="494"/>
                  </a:lnTo>
                  <a:lnTo>
                    <a:pt x="1247" y="515"/>
                  </a:lnTo>
                  <a:lnTo>
                    <a:pt x="1166" y="535"/>
                  </a:lnTo>
                  <a:lnTo>
                    <a:pt x="1132" y="542"/>
                  </a:lnTo>
                  <a:lnTo>
                    <a:pt x="1098" y="549"/>
                  </a:lnTo>
                  <a:lnTo>
                    <a:pt x="1206" y="583"/>
                  </a:lnTo>
                  <a:lnTo>
                    <a:pt x="1315" y="603"/>
                  </a:lnTo>
                  <a:lnTo>
                    <a:pt x="1369" y="603"/>
                  </a:lnTo>
                  <a:lnTo>
                    <a:pt x="1430" y="603"/>
                  </a:lnTo>
                  <a:lnTo>
                    <a:pt x="1484" y="597"/>
                  </a:lnTo>
                  <a:lnTo>
                    <a:pt x="1545" y="589"/>
                  </a:lnTo>
                  <a:lnTo>
                    <a:pt x="1558" y="583"/>
                  </a:lnTo>
                  <a:lnTo>
                    <a:pt x="1572" y="583"/>
                  </a:lnTo>
                  <a:lnTo>
                    <a:pt x="1572" y="589"/>
                  </a:lnTo>
                  <a:lnTo>
                    <a:pt x="1579" y="597"/>
                  </a:lnTo>
                  <a:lnTo>
                    <a:pt x="1579" y="617"/>
                  </a:lnTo>
                  <a:lnTo>
                    <a:pt x="1579" y="644"/>
                  </a:lnTo>
                  <a:lnTo>
                    <a:pt x="1545" y="698"/>
                  </a:lnTo>
                  <a:lnTo>
                    <a:pt x="1498" y="745"/>
                  </a:lnTo>
                  <a:lnTo>
                    <a:pt x="1451" y="780"/>
                  </a:lnTo>
                  <a:lnTo>
                    <a:pt x="1396" y="807"/>
                  </a:lnTo>
                  <a:lnTo>
                    <a:pt x="1369" y="807"/>
                  </a:lnTo>
                  <a:lnTo>
                    <a:pt x="1342" y="799"/>
                  </a:lnTo>
                  <a:lnTo>
                    <a:pt x="1321" y="793"/>
                  </a:lnTo>
                  <a:lnTo>
                    <a:pt x="1294" y="780"/>
                  </a:lnTo>
                  <a:lnTo>
                    <a:pt x="1119" y="671"/>
                  </a:lnTo>
                  <a:lnTo>
                    <a:pt x="1030" y="624"/>
                  </a:lnTo>
                  <a:lnTo>
                    <a:pt x="942" y="583"/>
                  </a:lnTo>
                  <a:lnTo>
                    <a:pt x="624" y="657"/>
                  </a:lnTo>
                  <a:lnTo>
                    <a:pt x="563" y="745"/>
                  </a:lnTo>
                  <a:lnTo>
                    <a:pt x="482" y="834"/>
                  </a:lnTo>
                  <a:lnTo>
                    <a:pt x="495" y="827"/>
                  </a:lnTo>
                  <a:lnTo>
                    <a:pt x="509" y="827"/>
                  </a:lnTo>
                  <a:lnTo>
                    <a:pt x="515" y="827"/>
                  </a:lnTo>
                  <a:lnTo>
                    <a:pt x="529" y="820"/>
                  </a:lnTo>
                  <a:lnTo>
                    <a:pt x="563" y="820"/>
                  </a:lnTo>
                  <a:lnTo>
                    <a:pt x="577" y="820"/>
                  </a:lnTo>
                  <a:lnTo>
                    <a:pt x="590" y="827"/>
                  </a:lnTo>
                  <a:lnTo>
                    <a:pt x="692" y="786"/>
                  </a:lnTo>
                  <a:lnTo>
                    <a:pt x="800" y="759"/>
                  </a:lnTo>
                  <a:lnTo>
                    <a:pt x="915" y="732"/>
                  </a:lnTo>
                  <a:lnTo>
                    <a:pt x="1016" y="712"/>
                  </a:lnTo>
                  <a:lnTo>
                    <a:pt x="1037" y="705"/>
                  </a:lnTo>
                  <a:lnTo>
                    <a:pt x="1057" y="698"/>
                  </a:lnTo>
                  <a:lnTo>
                    <a:pt x="1084" y="692"/>
                  </a:lnTo>
                  <a:lnTo>
                    <a:pt x="1111" y="685"/>
                  </a:lnTo>
                  <a:lnTo>
                    <a:pt x="1125" y="692"/>
                  </a:lnTo>
                  <a:lnTo>
                    <a:pt x="1132" y="705"/>
                  </a:lnTo>
                  <a:lnTo>
                    <a:pt x="1146" y="725"/>
                  </a:lnTo>
                  <a:lnTo>
                    <a:pt x="1152" y="793"/>
                  </a:lnTo>
                  <a:lnTo>
                    <a:pt x="1159" y="867"/>
                  </a:lnTo>
                  <a:lnTo>
                    <a:pt x="1185" y="1010"/>
                  </a:lnTo>
                  <a:lnTo>
                    <a:pt x="1213" y="1112"/>
                  </a:lnTo>
                  <a:lnTo>
                    <a:pt x="1233" y="1213"/>
                  </a:lnTo>
                  <a:lnTo>
                    <a:pt x="1240" y="1234"/>
                  </a:lnTo>
                  <a:lnTo>
                    <a:pt x="1240" y="1261"/>
                  </a:lnTo>
                  <a:lnTo>
                    <a:pt x="1226" y="1275"/>
                  </a:lnTo>
                  <a:lnTo>
                    <a:pt x="1220" y="1281"/>
                  </a:lnTo>
                  <a:lnTo>
                    <a:pt x="1185" y="1295"/>
                  </a:lnTo>
                  <a:lnTo>
                    <a:pt x="1138" y="1301"/>
                  </a:lnTo>
                  <a:lnTo>
                    <a:pt x="1078" y="1315"/>
                  </a:lnTo>
                  <a:lnTo>
                    <a:pt x="1010" y="1328"/>
                  </a:lnTo>
                  <a:lnTo>
                    <a:pt x="996" y="1336"/>
                  </a:lnTo>
                  <a:lnTo>
                    <a:pt x="976" y="1342"/>
                  </a:lnTo>
                  <a:lnTo>
                    <a:pt x="915" y="1355"/>
                  </a:lnTo>
                  <a:lnTo>
                    <a:pt x="847" y="1369"/>
                  </a:lnTo>
                  <a:lnTo>
                    <a:pt x="752" y="1396"/>
                  </a:lnTo>
                  <a:lnTo>
                    <a:pt x="705" y="1417"/>
                  </a:lnTo>
                  <a:lnTo>
                    <a:pt x="664" y="1444"/>
                  </a:lnTo>
                  <a:lnTo>
                    <a:pt x="630" y="1444"/>
                  </a:lnTo>
                  <a:lnTo>
                    <a:pt x="616" y="1437"/>
                  </a:lnTo>
                  <a:lnTo>
                    <a:pt x="610" y="1423"/>
                  </a:lnTo>
                  <a:lnTo>
                    <a:pt x="603" y="1396"/>
                  </a:lnTo>
                  <a:lnTo>
                    <a:pt x="597" y="1369"/>
                  </a:lnTo>
                  <a:lnTo>
                    <a:pt x="569" y="1268"/>
                  </a:lnTo>
                  <a:lnTo>
                    <a:pt x="550" y="1173"/>
                  </a:lnTo>
                  <a:lnTo>
                    <a:pt x="542" y="1153"/>
                  </a:lnTo>
                  <a:lnTo>
                    <a:pt x="536" y="1126"/>
                  </a:lnTo>
                  <a:lnTo>
                    <a:pt x="536" y="1105"/>
                  </a:lnTo>
                  <a:lnTo>
                    <a:pt x="509" y="990"/>
                  </a:lnTo>
                  <a:lnTo>
                    <a:pt x="482" y="881"/>
                  </a:lnTo>
                  <a:lnTo>
                    <a:pt x="482" y="867"/>
                  </a:lnTo>
                  <a:lnTo>
                    <a:pt x="488" y="840"/>
                  </a:lnTo>
                  <a:lnTo>
                    <a:pt x="488" y="848"/>
                  </a:lnTo>
                  <a:lnTo>
                    <a:pt x="414" y="915"/>
                  </a:lnTo>
                  <a:lnTo>
                    <a:pt x="339" y="976"/>
                  </a:lnTo>
                  <a:lnTo>
                    <a:pt x="258" y="1037"/>
                  </a:lnTo>
                  <a:lnTo>
                    <a:pt x="163" y="1077"/>
                  </a:lnTo>
                  <a:lnTo>
                    <a:pt x="123" y="1077"/>
                  </a:lnTo>
                  <a:lnTo>
                    <a:pt x="82" y="1064"/>
                  </a:lnTo>
                  <a:lnTo>
                    <a:pt x="41" y="1037"/>
                  </a:lnTo>
                  <a:lnTo>
                    <a:pt x="14" y="1003"/>
                  </a:lnTo>
                  <a:lnTo>
                    <a:pt x="7" y="996"/>
                  </a:lnTo>
                  <a:lnTo>
                    <a:pt x="7" y="983"/>
                  </a:lnTo>
                  <a:lnTo>
                    <a:pt x="0" y="970"/>
                  </a:lnTo>
                  <a:lnTo>
                    <a:pt x="0" y="956"/>
                  </a:lnTo>
                  <a:lnTo>
                    <a:pt x="7" y="943"/>
                  </a:lnTo>
                  <a:lnTo>
                    <a:pt x="142" y="902"/>
                  </a:lnTo>
                  <a:lnTo>
                    <a:pt x="265" y="854"/>
                  </a:lnTo>
                  <a:lnTo>
                    <a:pt x="326" y="820"/>
                  </a:lnTo>
                  <a:lnTo>
                    <a:pt x="379" y="786"/>
                  </a:lnTo>
                  <a:lnTo>
                    <a:pt x="434" y="745"/>
                  </a:lnTo>
                  <a:lnTo>
                    <a:pt x="482" y="692"/>
                  </a:lnTo>
                  <a:lnTo>
                    <a:pt x="447" y="698"/>
                  </a:lnTo>
                  <a:lnTo>
                    <a:pt x="387" y="718"/>
                  </a:lnTo>
                  <a:lnTo>
                    <a:pt x="326" y="739"/>
                  </a:lnTo>
                  <a:lnTo>
                    <a:pt x="210" y="780"/>
                  </a:lnTo>
                  <a:lnTo>
                    <a:pt x="183" y="772"/>
                  </a:lnTo>
                  <a:lnTo>
                    <a:pt x="163" y="772"/>
                  </a:lnTo>
                  <a:lnTo>
                    <a:pt x="156" y="759"/>
                  </a:lnTo>
                  <a:lnTo>
                    <a:pt x="150" y="752"/>
                  </a:lnTo>
                  <a:lnTo>
                    <a:pt x="150" y="745"/>
                  </a:lnTo>
                  <a:lnTo>
                    <a:pt x="142" y="725"/>
                  </a:lnTo>
                  <a:lnTo>
                    <a:pt x="150" y="705"/>
                  </a:lnTo>
                  <a:lnTo>
                    <a:pt x="177" y="671"/>
                  </a:lnTo>
                  <a:lnTo>
                    <a:pt x="183" y="665"/>
                  </a:lnTo>
                  <a:lnTo>
                    <a:pt x="197" y="665"/>
                  </a:lnTo>
                  <a:lnTo>
                    <a:pt x="237" y="651"/>
                  </a:lnTo>
                  <a:lnTo>
                    <a:pt x="278" y="644"/>
                  </a:lnTo>
                  <a:lnTo>
                    <a:pt x="285" y="637"/>
                  </a:lnTo>
                  <a:lnTo>
                    <a:pt x="542" y="576"/>
                  </a:lnTo>
                  <a:lnTo>
                    <a:pt x="569" y="521"/>
                  </a:lnTo>
                  <a:lnTo>
                    <a:pt x="583" y="467"/>
                  </a:lnTo>
                  <a:lnTo>
                    <a:pt x="502" y="481"/>
                  </a:lnTo>
                  <a:lnTo>
                    <a:pt x="379" y="515"/>
                  </a:lnTo>
                  <a:lnTo>
                    <a:pt x="312" y="535"/>
                  </a:lnTo>
                  <a:lnTo>
                    <a:pt x="251" y="562"/>
                  </a:lnTo>
                  <a:lnTo>
                    <a:pt x="224" y="562"/>
                  </a:lnTo>
                  <a:lnTo>
                    <a:pt x="210" y="556"/>
                  </a:lnTo>
                  <a:lnTo>
                    <a:pt x="204" y="549"/>
                  </a:lnTo>
                  <a:lnTo>
                    <a:pt x="197" y="542"/>
                  </a:lnTo>
                  <a:lnTo>
                    <a:pt x="197" y="535"/>
                  </a:lnTo>
                  <a:lnTo>
                    <a:pt x="190" y="521"/>
                  </a:lnTo>
                  <a:lnTo>
                    <a:pt x="197" y="508"/>
                  </a:lnTo>
                  <a:lnTo>
                    <a:pt x="210" y="488"/>
                  </a:lnTo>
                  <a:lnTo>
                    <a:pt x="224" y="467"/>
                  </a:lnTo>
                  <a:lnTo>
                    <a:pt x="251" y="461"/>
                  </a:lnTo>
                  <a:lnTo>
                    <a:pt x="278" y="454"/>
                  </a:lnTo>
                  <a:lnTo>
                    <a:pt x="305" y="454"/>
                  </a:lnTo>
                  <a:lnTo>
                    <a:pt x="312" y="447"/>
                  </a:lnTo>
                  <a:lnTo>
                    <a:pt x="597" y="387"/>
                  </a:lnTo>
                  <a:lnTo>
                    <a:pt x="603" y="360"/>
                  </a:lnTo>
                  <a:lnTo>
                    <a:pt x="603" y="332"/>
                  </a:lnTo>
                  <a:lnTo>
                    <a:pt x="597" y="278"/>
                  </a:lnTo>
                  <a:lnTo>
                    <a:pt x="495" y="298"/>
                  </a:lnTo>
                  <a:lnTo>
                    <a:pt x="387" y="325"/>
                  </a:lnTo>
                  <a:lnTo>
                    <a:pt x="339" y="346"/>
                  </a:lnTo>
                  <a:lnTo>
                    <a:pt x="285" y="366"/>
                  </a:lnTo>
                  <a:lnTo>
                    <a:pt x="258" y="366"/>
                  </a:lnTo>
                  <a:lnTo>
                    <a:pt x="245" y="360"/>
                  </a:lnTo>
                  <a:lnTo>
                    <a:pt x="231" y="352"/>
                  </a:lnTo>
                  <a:lnTo>
                    <a:pt x="224" y="339"/>
                  </a:lnTo>
                  <a:lnTo>
                    <a:pt x="224" y="298"/>
                  </a:lnTo>
                  <a:lnTo>
                    <a:pt x="231" y="257"/>
                  </a:lnTo>
                  <a:lnTo>
                    <a:pt x="237" y="251"/>
                  </a:lnTo>
                  <a:lnTo>
                    <a:pt x="245" y="237"/>
                  </a:lnTo>
                  <a:lnTo>
                    <a:pt x="272" y="230"/>
                  </a:lnTo>
                  <a:lnTo>
                    <a:pt x="299" y="224"/>
                  </a:lnTo>
                  <a:lnTo>
                    <a:pt x="326" y="216"/>
                  </a:lnTo>
                  <a:lnTo>
                    <a:pt x="393" y="203"/>
                  </a:lnTo>
                  <a:lnTo>
                    <a:pt x="455" y="189"/>
                  </a:lnTo>
                  <a:lnTo>
                    <a:pt x="577" y="162"/>
                  </a:lnTo>
                  <a:lnTo>
                    <a:pt x="577" y="142"/>
                  </a:lnTo>
                  <a:lnTo>
                    <a:pt x="569" y="129"/>
                  </a:lnTo>
                  <a:lnTo>
                    <a:pt x="563" y="95"/>
                  </a:lnTo>
                  <a:lnTo>
                    <a:pt x="556" y="61"/>
                  </a:lnTo>
                  <a:lnTo>
                    <a:pt x="556" y="33"/>
                  </a:lnTo>
                  <a:lnTo>
                    <a:pt x="569" y="6"/>
                  </a:lnTo>
                  <a:lnTo>
                    <a:pt x="577" y="6"/>
                  </a:lnTo>
                  <a:lnTo>
                    <a:pt x="603" y="0"/>
                  </a:lnTo>
                  <a:lnTo>
                    <a:pt x="630" y="0"/>
                  </a:lnTo>
                  <a:lnTo>
                    <a:pt x="644" y="0"/>
                  </a:lnTo>
                  <a:lnTo>
                    <a:pt x="651" y="14"/>
                  </a:lnTo>
                  <a:lnTo>
                    <a:pt x="657" y="20"/>
                  </a:lnTo>
                  <a:close/>
                  <a:moveTo>
                    <a:pt x="921" y="827"/>
                  </a:moveTo>
                  <a:lnTo>
                    <a:pt x="814" y="854"/>
                  </a:lnTo>
                  <a:lnTo>
                    <a:pt x="705" y="881"/>
                  </a:lnTo>
                  <a:lnTo>
                    <a:pt x="610" y="915"/>
                  </a:lnTo>
                  <a:lnTo>
                    <a:pt x="603" y="922"/>
                  </a:lnTo>
                  <a:lnTo>
                    <a:pt x="630" y="1050"/>
                  </a:lnTo>
                  <a:lnTo>
                    <a:pt x="1064" y="949"/>
                  </a:lnTo>
                  <a:lnTo>
                    <a:pt x="1064" y="943"/>
                  </a:lnTo>
                  <a:lnTo>
                    <a:pt x="1057" y="929"/>
                  </a:lnTo>
                  <a:lnTo>
                    <a:pt x="1051" y="888"/>
                  </a:lnTo>
                  <a:lnTo>
                    <a:pt x="1043" y="854"/>
                  </a:lnTo>
                  <a:lnTo>
                    <a:pt x="1037" y="834"/>
                  </a:lnTo>
                  <a:lnTo>
                    <a:pt x="1030" y="813"/>
                  </a:lnTo>
                  <a:lnTo>
                    <a:pt x="921" y="827"/>
                  </a:lnTo>
                  <a:close/>
                  <a:moveTo>
                    <a:pt x="1084" y="1037"/>
                  </a:moveTo>
                  <a:lnTo>
                    <a:pt x="908" y="1077"/>
                  </a:lnTo>
                  <a:lnTo>
                    <a:pt x="779" y="1112"/>
                  </a:lnTo>
                  <a:lnTo>
                    <a:pt x="719" y="1132"/>
                  </a:lnTo>
                  <a:lnTo>
                    <a:pt x="657" y="1153"/>
                  </a:lnTo>
                  <a:lnTo>
                    <a:pt x="664" y="1193"/>
                  </a:lnTo>
                  <a:lnTo>
                    <a:pt x="671" y="1227"/>
                  </a:lnTo>
                  <a:lnTo>
                    <a:pt x="678" y="1254"/>
                  </a:lnTo>
                  <a:lnTo>
                    <a:pt x="684" y="1281"/>
                  </a:lnTo>
                  <a:lnTo>
                    <a:pt x="692" y="1281"/>
                  </a:lnTo>
                  <a:lnTo>
                    <a:pt x="698" y="1281"/>
                  </a:lnTo>
                  <a:lnTo>
                    <a:pt x="711" y="1281"/>
                  </a:lnTo>
                  <a:lnTo>
                    <a:pt x="787" y="1261"/>
                  </a:lnTo>
                  <a:lnTo>
                    <a:pt x="868" y="1240"/>
                  </a:lnTo>
                  <a:lnTo>
                    <a:pt x="983" y="1213"/>
                  </a:lnTo>
                  <a:lnTo>
                    <a:pt x="1098" y="1193"/>
                  </a:lnTo>
                  <a:lnTo>
                    <a:pt x="1119" y="1186"/>
                  </a:lnTo>
                  <a:lnTo>
                    <a:pt x="1084" y="10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1" name="Freeform 711"/>
            <p:cNvSpPr>
              <a:spLocks/>
            </p:cNvSpPr>
            <p:nvPr/>
          </p:nvSpPr>
          <p:spPr bwMode="auto">
            <a:xfrm>
              <a:off x="514" y="3257"/>
              <a:ext cx="79" cy="70"/>
            </a:xfrm>
            <a:custGeom>
              <a:avLst/>
              <a:gdLst/>
              <a:ahLst/>
              <a:cxnLst>
                <a:cxn ang="0">
                  <a:pos x="0" y="726"/>
                </a:cxn>
                <a:cxn ang="0">
                  <a:pos x="61" y="706"/>
                </a:cxn>
                <a:cxn ang="0">
                  <a:pos x="121" y="679"/>
                </a:cxn>
                <a:cxn ang="0">
                  <a:pos x="196" y="644"/>
                </a:cxn>
                <a:cxn ang="0">
                  <a:pos x="278" y="597"/>
                </a:cxn>
                <a:cxn ang="0">
                  <a:pos x="345" y="549"/>
                </a:cxn>
                <a:cxn ang="0">
                  <a:pos x="379" y="529"/>
                </a:cxn>
                <a:cxn ang="0">
                  <a:pos x="399" y="502"/>
                </a:cxn>
                <a:cxn ang="0">
                  <a:pos x="420" y="475"/>
                </a:cxn>
                <a:cxn ang="0">
                  <a:pos x="433" y="441"/>
                </a:cxn>
                <a:cxn ang="0">
                  <a:pos x="453" y="393"/>
                </a:cxn>
                <a:cxn ang="0">
                  <a:pos x="480" y="360"/>
                </a:cxn>
                <a:cxn ang="0">
                  <a:pos x="507" y="333"/>
                </a:cxn>
                <a:cxn ang="0">
                  <a:pos x="535" y="312"/>
                </a:cxn>
                <a:cxn ang="0">
                  <a:pos x="583" y="285"/>
                </a:cxn>
                <a:cxn ang="0">
                  <a:pos x="595" y="271"/>
                </a:cxn>
                <a:cxn ang="0">
                  <a:pos x="589" y="258"/>
                </a:cxn>
                <a:cxn ang="0">
                  <a:pos x="575" y="244"/>
                </a:cxn>
                <a:cxn ang="0">
                  <a:pos x="556" y="230"/>
                </a:cxn>
                <a:cxn ang="0">
                  <a:pos x="515" y="217"/>
                </a:cxn>
                <a:cxn ang="0">
                  <a:pos x="480" y="197"/>
                </a:cxn>
                <a:cxn ang="0">
                  <a:pos x="474" y="191"/>
                </a:cxn>
                <a:cxn ang="0">
                  <a:pos x="474" y="177"/>
                </a:cxn>
                <a:cxn ang="0">
                  <a:pos x="501" y="150"/>
                </a:cxn>
                <a:cxn ang="0">
                  <a:pos x="542" y="123"/>
                </a:cxn>
                <a:cxn ang="0">
                  <a:pos x="670" y="61"/>
                </a:cxn>
                <a:cxn ang="0">
                  <a:pos x="745" y="34"/>
                </a:cxn>
                <a:cxn ang="0">
                  <a:pos x="799" y="14"/>
                </a:cxn>
                <a:cxn ang="0">
                  <a:pos x="847" y="0"/>
                </a:cxn>
                <a:cxn ang="0">
                  <a:pos x="853" y="0"/>
                </a:cxn>
                <a:cxn ang="0">
                  <a:pos x="860" y="7"/>
                </a:cxn>
                <a:cxn ang="0">
                  <a:pos x="860" y="34"/>
                </a:cxn>
                <a:cxn ang="0">
                  <a:pos x="847" y="68"/>
                </a:cxn>
                <a:cxn ang="0">
                  <a:pos x="812" y="156"/>
                </a:cxn>
                <a:cxn ang="0">
                  <a:pos x="779" y="210"/>
                </a:cxn>
                <a:cxn ang="0">
                  <a:pos x="745" y="258"/>
                </a:cxn>
                <a:cxn ang="0">
                  <a:pos x="711" y="306"/>
                </a:cxn>
                <a:cxn ang="0">
                  <a:pos x="663" y="346"/>
                </a:cxn>
                <a:cxn ang="0">
                  <a:pos x="589" y="401"/>
                </a:cxn>
                <a:cxn ang="0">
                  <a:pos x="542" y="448"/>
                </a:cxn>
                <a:cxn ang="0">
                  <a:pos x="515" y="495"/>
                </a:cxn>
                <a:cxn ang="0">
                  <a:pos x="494" y="543"/>
                </a:cxn>
                <a:cxn ang="0">
                  <a:pos x="488" y="556"/>
                </a:cxn>
                <a:cxn ang="0">
                  <a:pos x="474" y="576"/>
                </a:cxn>
                <a:cxn ang="0">
                  <a:pos x="420" y="624"/>
                </a:cxn>
                <a:cxn ang="0">
                  <a:pos x="352" y="671"/>
                </a:cxn>
                <a:cxn ang="0">
                  <a:pos x="270" y="719"/>
                </a:cxn>
                <a:cxn ang="0">
                  <a:pos x="183" y="753"/>
                </a:cxn>
                <a:cxn ang="0">
                  <a:pos x="142" y="760"/>
                </a:cxn>
                <a:cxn ang="0">
                  <a:pos x="108" y="766"/>
                </a:cxn>
                <a:cxn ang="0">
                  <a:pos x="74" y="766"/>
                </a:cxn>
                <a:cxn ang="0">
                  <a:pos x="40" y="760"/>
                </a:cxn>
                <a:cxn ang="0">
                  <a:pos x="14" y="747"/>
                </a:cxn>
                <a:cxn ang="0">
                  <a:pos x="0" y="726"/>
                </a:cxn>
              </a:cxnLst>
              <a:rect l="0" t="0" r="r" b="b"/>
              <a:pathLst>
                <a:path w="860" h="766">
                  <a:moveTo>
                    <a:pt x="0" y="726"/>
                  </a:moveTo>
                  <a:lnTo>
                    <a:pt x="61" y="706"/>
                  </a:lnTo>
                  <a:lnTo>
                    <a:pt x="121" y="679"/>
                  </a:lnTo>
                  <a:lnTo>
                    <a:pt x="196" y="644"/>
                  </a:lnTo>
                  <a:lnTo>
                    <a:pt x="278" y="597"/>
                  </a:lnTo>
                  <a:lnTo>
                    <a:pt x="345" y="549"/>
                  </a:lnTo>
                  <a:lnTo>
                    <a:pt x="379" y="529"/>
                  </a:lnTo>
                  <a:lnTo>
                    <a:pt x="399" y="502"/>
                  </a:lnTo>
                  <a:lnTo>
                    <a:pt x="420" y="475"/>
                  </a:lnTo>
                  <a:lnTo>
                    <a:pt x="433" y="441"/>
                  </a:lnTo>
                  <a:lnTo>
                    <a:pt x="453" y="393"/>
                  </a:lnTo>
                  <a:lnTo>
                    <a:pt x="480" y="360"/>
                  </a:lnTo>
                  <a:lnTo>
                    <a:pt x="507" y="333"/>
                  </a:lnTo>
                  <a:lnTo>
                    <a:pt x="535" y="312"/>
                  </a:lnTo>
                  <a:lnTo>
                    <a:pt x="583" y="285"/>
                  </a:lnTo>
                  <a:lnTo>
                    <a:pt x="595" y="271"/>
                  </a:lnTo>
                  <a:lnTo>
                    <a:pt x="589" y="258"/>
                  </a:lnTo>
                  <a:lnTo>
                    <a:pt x="575" y="244"/>
                  </a:lnTo>
                  <a:lnTo>
                    <a:pt x="556" y="230"/>
                  </a:lnTo>
                  <a:lnTo>
                    <a:pt x="515" y="217"/>
                  </a:lnTo>
                  <a:lnTo>
                    <a:pt x="480" y="197"/>
                  </a:lnTo>
                  <a:lnTo>
                    <a:pt x="474" y="191"/>
                  </a:lnTo>
                  <a:lnTo>
                    <a:pt x="474" y="177"/>
                  </a:lnTo>
                  <a:lnTo>
                    <a:pt x="501" y="150"/>
                  </a:lnTo>
                  <a:lnTo>
                    <a:pt x="542" y="123"/>
                  </a:lnTo>
                  <a:lnTo>
                    <a:pt x="670" y="61"/>
                  </a:lnTo>
                  <a:lnTo>
                    <a:pt x="745" y="34"/>
                  </a:lnTo>
                  <a:lnTo>
                    <a:pt x="799" y="14"/>
                  </a:lnTo>
                  <a:lnTo>
                    <a:pt x="847" y="0"/>
                  </a:lnTo>
                  <a:lnTo>
                    <a:pt x="853" y="0"/>
                  </a:lnTo>
                  <a:lnTo>
                    <a:pt x="860" y="7"/>
                  </a:lnTo>
                  <a:lnTo>
                    <a:pt x="860" y="34"/>
                  </a:lnTo>
                  <a:lnTo>
                    <a:pt x="847" y="68"/>
                  </a:lnTo>
                  <a:lnTo>
                    <a:pt x="812" y="156"/>
                  </a:lnTo>
                  <a:lnTo>
                    <a:pt x="779" y="210"/>
                  </a:lnTo>
                  <a:lnTo>
                    <a:pt x="745" y="258"/>
                  </a:lnTo>
                  <a:lnTo>
                    <a:pt x="711" y="306"/>
                  </a:lnTo>
                  <a:lnTo>
                    <a:pt x="663" y="346"/>
                  </a:lnTo>
                  <a:lnTo>
                    <a:pt x="589" y="401"/>
                  </a:lnTo>
                  <a:lnTo>
                    <a:pt x="542" y="448"/>
                  </a:lnTo>
                  <a:lnTo>
                    <a:pt x="515" y="495"/>
                  </a:lnTo>
                  <a:lnTo>
                    <a:pt x="494" y="543"/>
                  </a:lnTo>
                  <a:lnTo>
                    <a:pt x="488" y="556"/>
                  </a:lnTo>
                  <a:lnTo>
                    <a:pt x="474" y="576"/>
                  </a:lnTo>
                  <a:lnTo>
                    <a:pt x="420" y="624"/>
                  </a:lnTo>
                  <a:lnTo>
                    <a:pt x="352" y="671"/>
                  </a:lnTo>
                  <a:lnTo>
                    <a:pt x="270" y="719"/>
                  </a:lnTo>
                  <a:lnTo>
                    <a:pt x="183" y="753"/>
                  </a:lnTo>
                  <a:lnTo>
                    <a:pt x="142" y="760"/>
                  </a:lnTo>
                  <a:lnTo>
                    <a:pt x="108" y="766"/>
                  </a:lnTo>
                  <a:lnTo>
                    <a:pt x="74" y="766"/>
                  </a:lnTo>
                  <a:lnTo>
                    <a:pt x="40" y="760"/>
                  </a:lnTo>
                  <a:lnTo>
                    <a:pt x="14" y="747"/>
                  </a:lnTo>
                  <a:lnTo>
                    <a:pt x="0" y="726"/>
                  </a:lnTo>
                  <a:close/>
                </a:path>
              </a:pathLst>
            </a:custGeom>
            <a:solidFill>
              <a:srgbClr val="4445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2" name="Freeform 712"/>
            <p:cNvSpPr>
              <a:spLocks/>
            </p:cNvSpPr>
            <p:nvPr/>
          </p:nvSpPr>
          <p:spPr bwMode="auto">
            <a:xfrm>
              <a:off x="1432" y="2655"/>
              <a:ext cx="101" cy="126"/>
            </a:xfrm>
            <a:custGeom>
              <a:avLst/>
              <a:gdLst/>
              <a:ahLst/>
              <a:cxnLst>
                <a:cxn ang="0">
                  <a:pos x="8" y="224"/>
                </a:cxn>
                <a:cxn ang="0">
                  <a:pos x="0" y="611"/>
                </a:cxn>
                <a:cxn ang="0">
                  <a:pos x="0" y="937"/>
                </a:cxn>
                <a:cxn ang="0">
                  <a:pos x="8" y="1085"/>
                </a:cxn>
                <a:cxn ang="0">
                  <a:pos x="14" y="1201"/>
                </a:cxn>
                <a:cxn ang="0">
                  <a:pos x="35" y="1215"/>
                </a:cxn>
                <a:cxn ang="0">
                  <a:pos x="95" y="1255"/>
                </a:cxn>
                <a:cxn ang="0">
                  <a:pos x="190" y="1296"/>
                </a:cxn>
                <a:cxn ang="0">
                  <a:pos x="313" y="1343"/>
                </a:cxn>
                <a:cxn ang="0">
                  <a:pos x="380" y="1357"/>
                </a:cxn>
                <a:cxn ang="0">
                  <a:pos x="455" y="1370"/>
                </a:cxn>
                <a:cxn ang="0">
                  <a:pos x="536" y="1377"/>
                </a:cxn>
                <a:cxn ang="0">
                  <a:pos x="617" y="1384"/>
                </a:cxn>
                <a:cxn ang="0">
                  <a:pos x="705" y="1377"/>
                </a:cxn>
                <a:cxn ang="0">
                  <a:pos x="794" y="1357"/>
                </a:cxn>
                <a:cxn ang="0">
                  <a:pos x="882" y="1330"/>
                </a:cxn>
                <a:cxn ang="0">
                  <a:pos x="969" y="1289"/>
                </a:cxn>
                <a:cxn ang="0">
                  <a:pos x="1010" y="1262"/>
                </a:cxn>
                <a:cxn ang="0">
                  <a:pos x="1044" y="1235"/>
                </a:cxn>
                <a:cxn ang="0">
                  <a:pos x="1072" y="1201"/>
                </a:cxn>
                <a:cxn ang="0">
                  <a:pos x="1085" y="1160"/>
                </a:cxn>
                <a:cxn ang="0">
                  <a:pos x="1099" y="1120"/>
                </a:cxn>
                <a:cxn ang="0">
                  <a:pos x="1105" y="1079"/>
                </a:cxn>
                <a:cxn ang="0">
                  <a:pos x="1105" y="1032"/>
                </a:cxn>
                <a:cxn ang="0">
                  <a:pos x="1099" y="984"/>
                </a:cxn>
                <a:cxn ang="0">
                  <a:pos x="1078" y="882"/>
                </a:cxn>
                <a:cxn ang="0">
                  <a:pos x="1037" y="774"/>
                </a:cxn>
                <a:cxn ang="0">
                  <a:pos x="983" y="659"/>
                </a:cxn>
                <a:cxn ang="0">
                  <a:pos x="922" y="550"/>
                </a:cxn>
                <a:cxn ang="0">
                  <a:pos x="854" y="441"/>
                </a:cxn>
                <a:cxn ang="0">
                  <a:pos x="787" y="340"/>
                </a:cxn>
                <a:cxn ang="0">
                  <a:pos x="658" y="163"/>
                </a:cxn>
                <a:cxn ang="0">
                  <a:pos x="563" y="41"/>
                </a:cxn>
                <a:cxn ang="0">
                  <a:pos x="522" y="0"/>
                </a:cxn>
                <a:cxn ang="0">
                  <a:pos x="8" y="224"/>
                </a:cxn>
              </a:cxnLst>
              <a:rect l="0" t="0" r="r" b="b"/>
              <a:pathLst>
                <a:path w="1105" h="1384">
                  <a:moveTo>
                    <a:pt x="8" y="224"/>
                  </a:moveTo>
                  <a:lnTo>
                    <a:pt x="0" y="611"/>
                  </a:lnTo>
                  <a:lnTo>
                    <a:pt x="0" y="937"/>
                  </a:lnTo>
                  <a:lnTo>
                    <a:pt x="8" y="1085"/>
                  </a:lnTo>
                  <a:lnTo>
                    <a:pt x="14" y="1201"/>
                  </a:lnTo>
                  <a:lnTo>
                    <a:pt x="35" y="1215"/>
                  </a:lnTo>
                  <a:lnTo>
                    <a:pt x="95" y="1255"/>
                  </a:lnTo>
                  <a:lnTo>
                    <a:pt x="190" y="1296"/>
                  </a:lnTo>
                  <a:lnTo>
                    <a:pt x="313" y="1343"/>
                  </a:lnTo>
                  <a:lnTo>
                    <a:pt x="380" y="1357"/>
                  </a:lnTo>
                  <a:lnTo>
                    <a:pt x="455" y="1370"/>
                  </a:lnTo>
                  <a:lnTo>
                    <a:pt x="536" y="1377"/>
                  </a:lnTo>
                  <a:lnTo>
                    <a:pt x="617" y="1384"/>
                  </a:lnTo>
                  <a:lnTo>
                    <a:pt x="705" y="1377"/>
                  </a:lnTo>
                  <a:lnTo>
                    <a:pt x="794" y="1357"/>
                  </a:lnTo>
                  <a:lnTo>
                    <a:pt x="882" y="1330"/>
                  </a:lnTo>
                  <a:lnTo>
                    <a:pt x="969" y="1289"/>
                  </a:lnTo>
                  <a:lnTo>
                    <a:pt x="1010" y="1262"/>
                  </a:lnTo>
                  <a:lnTo>
                    <a:pt x="1044" y="1235"/>
                  </a:lnTo>
                  <a:lnTo>
                    <a:pt x="1072" y="1201"/>
                  </a:lnTo>
                  <a:lnTo>
                    <a:pt x="1085" y="1160"/>
                  </a:lnTo>
                  <a:lnTo>
                    <a:pt x="1099" y="1120"/>
                  </a:lnTo>
                  <a:lnTo>
                    <a:pt x="1105" y="1079"/>
                  </a:lnTo>
                  <a:lnTo>
                    <a:pt x="1105" y="1032"/>
                  </a:lnTo>
                  <a:lnTo>
                    <a:pt x="1099" y="984"/>
                  </a:lnTo>
                  <a:lnTo>
                    <a:pt x="1078" y="882"/>
                  </a:lnTo>
                  <a:lnTo>
                    <a:pt x="1037" y="774"/>
                  </a:lnTo>
                  <a:lnTo>
                    <a:pt x="983" y="659"/>
                  </a:lnTo>
                  <a:lnTo>
                    <a:pt x="922" y="550"/>
                  </a:lnTo>
                  <a:lnTo>
                    <a:pt x="854" y="441"/>
                  </a:lnTo>
                  <a:lnTo>
                    <a:pt x="787" y="340"/>
                  </a:lnTo>
                  <a:lnTo>
                    <a:pt x="658" y="163"/>
                  </a:lnTo>
                  <a:lnTo>
                    <a:pt x="563" y="41"/>
                  </a:lnTo>
                  <a:lnTo>
                    <a:pt x="522" y="0"/>
                  </a:lnTo>
                  <a:lnTo>
                    <a:pt x="8" y="2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3" name="Freeform 713"/>
            <p:cNvSpPr>
              <a:spLocks/>
            </p:cNvSpPr>
            <p:nvPr/>
          </p:nvSpPr>
          <p:spPr bwMode="auto">
            <a:xfrm>
              <a:off x="1444" y="2570"/>
              <a:ext cx="169" cy="112"/>
            </a:xfrm>
            <a:custGeom>
              <a:avLst/>
              <a:gdLst/>
              <a:ahLst/>
              <a:cxnLst>
                <a:cxn ang="0">
                  <a:pos x="0" y="319"/>
                </a:cxn>
                <a:cxn ang="0">
                  <a:pos x="27" y="298"/>
                </a:cxn>
                <a:cxn ang="0">
                  <a:pos x="102" y="251"/>
                </a:cxn>
                <a:cxn ang="0">
                  <a:pos x="223" y="177"/>
                </a:cxn>
                <a:cxn ang="0">
                  <a:pos x="298" y="142"/>
                </a:cxn>
                <a:cxn ang="0">
                  <a:pos x="386" y="102"/>
                </a:cxn>
                <a:cxn ang="0">
                  <a:pos x="481" y="68"/>
                </a:cxn>
                <a:cxn ang="0">
                  <a:pos x="582" y="41"/>
                </a:cxn>
                <a:cxn ang="0">
                  <a:pos x="691" y="20"/>
                </a:cxn>
                <a:cxn ang="0">
                  <a:pos x="806" y="0"/>
                </a:cxn>
                <a:cxn ang="0">
                  <a:pos x="928" y="0"/>
                </a:cxn>
                <a:cxn ang="0">
                  <a:pos x="1056" y="0"/>
                </a:cxn>
                <a:cxn ang="0">
                  <a:pos x="1192" y="20"/>
                </a:cxn>
                <a:cxn ang="0">
                  <a:pos x="1328" y="55"/>
                </a:cxn>
                <a:cxn ang="0">
                  <a:pos x="1396" y="82"/>
                </a:cxn>
                <a:cxn ang="0">
                  <a:pos x="1456" y="102"/>
                </a:cxn>
                <a:cxn ang="0">
                  <a:pos x="1510" y="136"/>
                </a:cxn>
                <a:cxn ang="0">
                  <a:pos x="1565" y="169"/>
                </a:cxn>
                <a:cxn ang="0">
                  <a:pos x="1612" y="204"/>
                </a:cxn>
                <a:cxn ang="0">
                  <a:pos x="1652" y="245"/>
                </a:cxn>
                <a:cxn ang="0">
                  <a:pos x="1687" y="284"/>
                </a:cxn>
                <a:cxn ang="0">
                  <a:pos x="1720" y="332"/>
                </a:cxn>
                <a:cxn ang="0">
                  <a:pos x="1747" y="380"/>
                </a:cxn>
                <a:cxn ang="0">
                  <a:pos x="1775" y="428"/>
                </a:cxn>
                <a:cxn ang="0">
                  <a:pos x="1809" y="523"/>
                </a:cxn>
                <a:cxn ang="0">
                  <a:pos x="1836" y="624"/>
                </a:cxn>
                <a:cxn ang="0">
                  <a:pos x="1856" y="725"/>
                </a:cxn>
                <a:cxn ang="0">
                  <a:pos x="1863" y="820"/>
                </a:cxn>
                <a:cxn ang="0">
                  <a:pos x="1863" y="916"/>
                </a:cxn>
                <a:cxn ang="0">
                  <a:pos x="1856" y="997"/>
                </a:cxn>
                <a:cxn ang="0">
                  <a:pos x="1850" y="1071"/>
                </a:cxn>
                <a:cxn ang="0">
                  <a:pos x="1829" y="1186"/>
                </a:cxn>
                <a:cxn ang="0">
                  <a:pos x="1823" y="1227"/>
                </a:cxn>
                <a:cxn ang="0">
                  <a:pos x="0" y="319"/>
                </a:cxn>
              </a:cxnLst>
              <a:rect l="0" t="0" r="r" b="b"/>
              <a:pathLst>
                <a:path w="1863" h="1227">
                  <a:moveTo>
                    <a:pt x="0" y="319"/>
                  </a:moveTo>
                  <a:lnTo>
                    <a:pt x="27" y="298"/>
                  </a:lnTo>
                  <a:lnTo>
                    <a:pt x="102" y="251"/>
                  </a:lnTo>
                  <a:lnTo>
                    <a:pt x="223" y="177"/>
                  </a:lnTo>
                  <a:lnTo>
                    <a:pt x="298" y="142"/>
                  </a:lnTo>
                  <a:lnTo>
                    <a:pt x="386" y="102"/>
                  </a:lnTo>
                  <a:lnTo>
                    <a:pt x="481" y="68"/>
                  </a:lnTo>
                  <a:lnTo>
                    <a:pt x="582" y="41"/>
                  </a:lnTo>
                  <a:lnTo>
                    <a:pt x="691" y="20"/>
                  </a:lnTo>
                  <a:lnTo>
                    <a:pt x="806" y="0"/>
                  </a:lnTo>
                  <a:lnTo>
                    <a:pt x="928" y="0"/>
                  </a:lnTo>
                  <a:lnTo>
                    <a:pt x="1056" y="0"/>
                  </a:lnTo>
                  <a:lnTo>
                    <a:pt x="1192" y="20"/>
                  </a:lnTo>
                  <a:lnTo>
                    <a:pt x="1328" y="55"/>
                  </a:lnTo>
                  <a:lnTo>
                    <a:pt x="1396" y="82"/>
                  </a:lnTo>
                  <a:lnTo>
                    <a:pt x="1456" y="102"/>
                  </a:lnTo>
                  <a:lnTo>
                    <a:pt x="1510" y="136"/>
                  </a:lnTo>
                  <a:lnTo>
                    <a:pt x="1565" y="169"/>
                  </a:lnTo>
                  <a:lnTo>
                    <a:pt x="1612" y="204"/>
                  </a:lnTo>
                  <a:lnTo>
                    <a:pt x="1652" y="245"/>
                  </a:lnTo>
                  <a:lnTo>
                    <a:pt x="1687" y="284"/>
                  </a:lnTo>
                  <a:lnTo>
                    <a:pt x="1720" y="332"/>
                  </a:lnTo>
                  <a:lnTo>
                    <a:pt x="1747" y="380"/>
                  </a:lnTo>
                  <a:lnTo>
                    <a:pt x="1775" y="428"/>
                  </a:lnTo>
                  <a:lnTo>
                    <a:pt x="1809" y="523"/>
                  </a:lnTo>
                  <a:lnTo>
                    <a:pt x="1836" y="624"/>
                  </a:lnTo>
                  <a:lnTo>
                    <a:pt x="1856" y="725"/>
                  </a:lnTo>
                  <a:lnTo>
                    <a:pt x="1863" y="820"/>
                  </a:lnTo>
                  <a:lnTo>
                    <a:pt x="1863" y="916"/>
                  </a:lnTo>
                  <a:lnTo>
                    <a:pt x="1856" y="997"/>
                  </a:lnTo>
                  <a:lnTo>
                    <a:pt x="1850" y="1071"/>
                  </a:lnTo>
                  <a:lnTo>
                    <a:pt x="1829" y="1186"/>
                  </a:lnTo>
                  <a:lnTo>
                    <a:pt x="1823" y="1227"/>
                  </a:lnTo>
                  <a:lnTo>
                    <a:pt x="0" y="3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4" name="Freeform 714"/>
            <p:cNvSpPr>
              <a:spLocks/>
            </p:cNvSpPr>
            <p:nvPr/>
          </p:nvSpPr>
          <p:spPr bwMode="auto">
            <a:xfrm>
              <a:off x="1587" y="2658"/>
              <a:ext cx="24" cy="46"/>
            </a:xfrm>
            <a:custGeom>
              <a:avLst/>
              <a:gdLst/>
              <a:ahLst/>
              <a:cxnLst>
                <a:cxn ang="0">
                  <a:pos x="14" y="122"/>
                </a:cxn>
                <a:cxn ang="0">
                  <a:pos x="21" y="95"/>
                </a:cxn>
                <a:cxn ang="0">
                  <a:pos x="27" y="75"/>
                </a:cxn>
                <a:cxn ang="0">
                  <a:pos x="41" y="48"/>
                </a:cxn>
                <a:cxn ang="0">
                  <a:pos x="61" y="21"/>
                </a:cxn>
                <a:cxn ang="0">
                  <a:pos x="88" y="7"/>
                </a:cxn>
                <a:cxn ang="0">
                  <a:pos x="122" y="0"/>
                </a:cxn>
                <a:cxn ang="0">
                  <a:pos x="163" y="7"/>
                </a:cxn>
                <a:cxn ang="0">
                  <a:pos x="183" y="13"/>
                </a:cxn>
                <a:cxn ang="0">
                  <a:pos x="204" y="34"/>
                </a:cxn>
                <a:cxn ang="0">
                  <a:pos x="224" y="61"/>
                </a:cxn>
                <a:cxn ang="0">
                  <a:pos x="237" y="88"/>
                </a:cxn>
                <a:cxn ang="0">
                  <a:pos x="258" y="163"/>
                </a:cxn>
                <a:cxn ang="0">
                  <a:pos x="264" y="244"/>
                </a:cxn>
                <a:cxn ang="0">
                  <a:pos x="258" y="326"/>
                </a:cxn>
                <a:cxn ang="0">
                  <a:pos x="251" y="366"/>
                </a:cxn>
                <a:cxn ang="0">
                  <a:pos x="237" y="400"/>
                </a:cxn>
                <a:cxn ang="0">
                  <a:pos x="217" y="434"/>
                </a:cxn>
                <a:cxn ang="0">
                  <a:pos x="197" y="462"/>
                </a:cxn>
                <a:cxn ang="0">
                  <a:pos x="169" y="481"/>
                </a:cxn>
                <a:cxn ang="0">
                  <a:pos x="142" y="495"/>
                </a:cxn>
                <a:cxn ang="0">
                  <a:pos x="109" y="501"/>
                </a:cxn>
                <a:cxn ang="0">
                  <a:pos x="88" y="495"/>
                </a:cxn>
                <a:cxn ang="0">
                  <a:pos x="61" y="488"/>
                </a:cxn>
                <a:cxn ang="0">
                  <a:pos x="47" y="468"/>
                </a:cxn>
                <a:cxn ang="0">
                  <a:pos x="27" y="448"/>
                </a:cxn>
                <a:cxn ang="0">
                  <a:pos x="21" y="421"/>
                </a:cxn>
                <a:cxn ang="0">
                  <a:pos x="0" y="353"/>
                </a:cxn>
                <a:cxn ang="0">
                  <a:pos x="0" y="285"/>
                </a:cxn>
                <a:cxn ang="0">
                  <a:pos x="0" y="210"/>
                </a:cxn>
                <a:cxn ang="0">
                  <a:pos x="8" y="156"/>
                </a:cxn>
                <a:cxn ang="0">
                  <a:pos x="14" y="122"/>
                </a:cxn>
              </a:cxnLst>
              <a:rect l="0" t="0" r="r" b="b"/>
              <a:pathLst>
                <a:path w="264" h="501">
                  <a:moveTo>
                    <a:pt x="14" y="122"/>
                  </a:moveTo>
                  <a:lnTo>
                    <a:pt x="21" y="95"/>
                  </a:lnTo>
                  <a:lnTo>
                    <a:pt x="27" y="75"/>
                  </a:lnTo>
                  <a:lnTo>
                    <a:pt x="41" y="48"/>
                  </a:lnTo>
                  <a:lnTo>
                    <a:pt x="61" y="21"/>
                  </a:lnTo>
                  <a:lnTo>
                    <a:pt x="88" y="7"/>
                  </a:lnTo>
                  <a:lnTo>
                    <a:pt x="122" y="0"/>
                  </a:lnTo>
                  <a:lnTo>
                    <a:pt x="163" y="7"/>
                  </a:lnTo>
                  <a:lnTo>
                    <a:pt x="183" y="13"/>
                  </a:lnTo>
                  <a:lnTo>
                    <a:pt x="204" y="34"/>
                  </a:lnTo>
                  <a:lnTo>
                    <a:pt x="224" y="61"/>
                  </a:lnTo>
                  <a:lnTo>
                    <a:pt x="237" y="88"/>
                  </a:lnTo>
                  <a:lnTo>
                    <a:pt x="258" y="163"/>
                  </a:lnTo>
                  <a:lnTo>
                    <a:pt x="264" y="244"/>
                  </a:lnTo>
                  <a:lnTo>
                    <a:pt x="258" y="326"/>
                  </a:lnTo>
                  <a:lnTo>
                    <a:pt x="251" y="366"/>
                  </a:lnTo>
                  <a:lnTo>
                    <a:pt x="237" y="400"/>
                  </a:lnTo>
                  <a:lnTo>
                    <a:pt x="217" y="434"/>
                  </a:lnTo>
                  <a:lnTo>
                    <a:pt x="197" y="462"/>
                  </a:lnTo>
                  <a:lnTo>
                    <a:pt x="169" y="481"/>
                  </a:lnTo>
                  <a:lnTo>
                    <a:pt x="142" y="495"/>
                  </a:lnTo>
                  <a:lnTo>
                    <a:pt x="109" y="501"/>
                  </a:lnTo>
                  <a:lnTo>
                    <a:pt x="88" y="495"/>
                  </a:lnTo>
                  <a:lnTo>
                    <a:pt x="61" y="488"/>
                  </a:lnTo>
                  <a:lnTo>
                    <a:pt x="47" y="468"/>
                  </a:lnTo>
                  <a:lnTo>
                    <a:pt x="27" y="448"/>
                  </a:lnTo>
                  <a:lnTo>
                    <a:pt x="21" y="421"/>
                  </a:lnTo>
                  <a:lnTo>
                    <a:pt x="0" y="353"/>
                  </a:lnTo>
                  <a:lnTo>
                    <a:pt x="0" y="285"/>
                  </a:lnTo>
                  <a:lnTo>
                    <a:pt x="0" y="210"/>
                  </a:lnTo>
                  <a:lnTo>
                    <a:pt x="8" y="156"/>
                  </a:lnTo>
                  <a:lnTo>
                    <a:pt x="14" y="122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5" name="Freeform 715"/>
            <p:cNvSpPr>
              <a:spLocks/>
            </p:cNvSpPr>
            <p:nvPr/>
          </p:nvSpPr>
          <p:spPr bwMode="auto">
            <a:xfrm>
              <a:off x="1598" y="2662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6"/>
                </a:cxn>
                <a:cxn ang="0">
                  <a:pos x="41" y="20"/>
                </a:cxn>
                <a:cxn ang="0">
                  <a:pos x="61" y="33"/>
                </a:cxn>
                <a:cxn ang="0">
                  <a:pos x="75" y="54"/>
                </a:cxn>
                <a:cxn ang="0">
                  <a:pos x="88" y="74"/>
                </a:cxn>
                <a:cxn ang="0">
                  <a:pos x="95" y="108"/>
                </a:cxn>
                <a:cxn ang="0">
                  <a:pos x="0" y="0"/>
                </a:cxn>
              </a:cxnLst>
              <a:rect l="0" t="0" r="r" b="b"/>
              <a:pathLst>
                <a:path w="95" h="108">
                  <a:moveTo>
                    <a:pt x="0" y="0"/>
                  </a:moveTo>
                  <a:lnTo>
                    <a:pt x="14" y="6"/>
                  </a:lnTo>
                  <a:lnTo>
                    <a:pt x="41" y="20"/>
                  </a:lnTo>
                  <a:lnTo>
                    <a:pt x="61" y="33"/>
                  </a:lnTo>
                  <a:lnTo>
                    <a:pt x="75" y="54"/>
                  </a:lnTo>
                  <a:lnTo>
                    <a:pt x="88" y="74"/>
                  </a:lnTo>
                  <a:lnTo>
                    <a:pt x="95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6" name="Freeform 716"/>
            <p:cNvSpPr>
              <a:spLocks/>
            </p:cNvSpPr>
            <p:nvPr/>
          </p:nvSpPr>
          <p:spPr bwMode="auto">
            <a:xfrm>
              <a:off x="1596" y="2660"/>
              <a:ext cx="13" cy="15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6" y="40"/>
                </a:cxn>
                <a:cxn ang="0">
                  <a:pos x="27" y="54"/>
                </a:cxn>
                <a:cxn ang="0">
                  <a:pos x="34" y="54"/>
                </a:cxn>
                <a:cxn ang="0">
                  <a:pos x="61" y="67"/>
                </a:cxn>
                <a:cxn ang="0">
                  <a:pos x="82" y="95"/>
                </a:cxn>
                <a:cxn ang="0">
                  <a:pos x="95" y="114"/>
                </a:cxn>
                <a:cxn ang="0">
                  <a:pos x="95" y="142"/>
                </a:cxn>
                <a:cxn ang="0">
                  <a:pos x="109" y="155"/>
                </a:cxn>
                <a:cxn ang="0">
                  <a:pos x="129" y="161"/>
                </a:cxn>
                <a:cxn ang="0">
                  <a:pos x="142" y="155"/>
                </a:cxn>
                <a:cxn ang="0">
                  <a:pos x="150" y="135"/>
                </a:cxn>
                <a:cxn ang="0">
                  <a:pos x="142" y="101"/>
                </a:cxn>
                <a:cxn ang="0">
                  <a:pos x="129" y="74"/>
                </a:cxn>
                <a:cxn ang="0">
                  <a:pos x="115" y="54"/>
                </a:cxn>
                <a:cxn ang="0">
                  <a:pos x="95" y="33"/>
                </a:cxn>
                <a:cxn ang="0">
                  <a:pos x="61" y="13"/>
                </a:cxn>
                <a:cxn ang="0">
                  <a:pos x="34" y="0"/>
                </a:cxn>
                <a:cxn ang="0">
                  <a:pos x="14" y="6"/>
                </a:cxn>
                <a:cxn ang="0">
                  <a:pos x="0" y="27"/>
                </a:cxn>
              </a:cxnLst>
              <a:rect l="0" t="0" r="r" b="b"/>
              <a:pathLst>
                <a:path w="150" h="161">
                  <a:moveTo>
                    <a:pt x="0" y="27"/>
                  </a:moveTo>
                  <a:lnTo>
                    <a:pt x="6" y="40"/>
                  </a:lnTo>
                  <a:lnTo>
                    <a:pt x="27" y="54"/>
                  </a:lnTo>
                  <a:lnTo>
                    <a:pt x="34" y="54"/>
                  </a:lnTo>
                  <a:lnTo>
                    <a:pt x="61" y="67"/>
                  </a:lnTo>
                  <a:lnTo>
                    <a:pt x="82" y="95"/>
                  </a:lnTo>
                  <a:lnTo>
                    <a:pt x="95" y="114"/>
                  </a:lnTo>
                  <a:lnTo>
                    <a:pt x="95" y="142"/>
                  </a:lnTo>
                  <a:lnTo>
                    <a:pt x="109" y="155"/>
                  </a:lnTo>
                  <a:lnTo>
                    <a:pt x="129" y="161"/>
                  </a:lnTo>
                  <a:lnTo>
                    <a:pt x="142" y="155"/>
                  </a:lnTo>
                  <a:lnTo>
                    <a:pt x="150" y="135"/>
                  </a:lnTo>
                  <a:lnTo>
                    <a:pt x="142" y="101"/>
                  </a:lnTo>
                  <a:lnTo>
                    <a:pt x="129" y="74"/>
                  </a:lnTo>
                  <a:lnTo>
                    <a:pt x="115" y="54"/>
                  </a:lnTo>
                  <a:lnTo>
                    <a:pt x="95" y="33"/>
                  </a:lnTo>
                  <a:lnTo>
                    <a:pt x="61" y="13"/>
                  </a:lnTo>
                  <a:lnTo>
                    <a:pt x="34" y="0"/>
                  </a:lnTo>
                  <a:lnTo>
                    <a:pt x="14" y="6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DE6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7" name="Freeform 717"/>
            <p:cNvSpPr>
              <a:spLocks/>
            </p:cNvSpPr>
            <p:nvPr/>
          </p:nvSpPr>
          <p:spPr bwMode="auto">
            <a:xfrm>
              <a:off x="1595" y="2672"/>
              <a:ext cx="9" cy="17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0" y="33"/>
                </a:cxn>
                <a:cxn ang="0">
                  <a:pos x="13" y="14"/>
                </a:cxn>
                <a:cxn ang="0">
                  <a:pos x="19" y="7"/>
                </a:cxn>
                <a:cxn ang="0">
                  <a:pos x="33" y="0"/>
                </a:cxn>
                <a:cxn ang="0">
                  <a:pos x="54" y="7"/>
                </a:cxn>
                <a:cxn ang="0">
                  <a:pos x="74" y="21"/>
                </a:cxn>
                <a:cxn ang="0">
                  <a:pos x="87" y="41"/>
                </a:cxn>
                <a:cxn ang="0">
                  <a:pos x="101" y="74"/>
                </a:cxn>
                <a:cxn ang="0">
                  <a:pos x="108" y="101"/>
                </a:cxn>
                <a:cxn ang="0">
                  <a:pos x="108" y="136"/>
                </a:cxn>
                <a:cxn ang="0">
                  <a:pos x="95" y="169"/>
                </a:cxn>
                <a:cxn ang="0">
                  <a:pos x="60" y="190"/>
                </a:cxn>
                <a:cxn ang="0">
                  <a:pos x="60" y="197"/>
                </a:cxn>
                <a:cxn ang="0">
                  <a:pos x="47" y="197"/>
                </a:cxn>
                <a:cxn ang="0">
                  <a:pos x="40" y="190"/>
                </a:cxn>
                <a:cxn ang="0">
                  <a:pos x="40" y="163"/>
                </a:cxn>
                <a:cxn ang="0">
                  <a:pos x="47" y="129"/>
                </a:cxn>
                <a:cxn ang="0">
                  <a:pos x="54" y="101"/>
                </a:cxn>
                <a:cxn ang="0">
                  <a:pos x="54" y="88"/>
                </a:cxn>
                <a:cxn ang="0">
                  <a:pos x="47" y="82"/>
                </a:cxn>
                <a:cxn ang="0">
                  <a:pos x="40" y="82"/>
                </a:cxn>
                <a:cxn ang="0">
                  <a:pos x="27" y="82"/>
                </a:cxn>
                <a:cxn ang="0">
                  <a:pos x="13" y="82"/>
                </a:cxn>
                <a:cxn ang="0">
                  <a:pos x="0" y="74"/>
                </a:cxn>
                <a:cxn ang="0">
                  <a:pos x="0" y="61"/>
                </a:cxn>
              </a:cxnLst>
              <a:rect l="0" t="0" r="r" b="b"/>
              <a:pathLst>
                <a:path w="108" h="197">
                  <a:moveTo>
                    <a:pt x="0" y="61"/>
                  </a:moveTo>
                  <a:lnTo>
                    <a:pt x="0" y="33"/>
                  </a:lnTo>
                  <a:lnTo>
                    <a:pt x="13" y="14"/>
                  </a:lnTo>
                  <a:lnTo>
                    <a:pt x="19" y="7"/>
                  </a:lnTo>
                  <a:lnTo>
                    <a:pt x="33" y="0"/>
                  </a:lnTo>
                  <a:lnTo>
                    <a:pt x="54" y="7"/>
                  </a:lnTo>
                  <a:lnTo>
                    <a:pt x="74" y="21"/>
                  </a:lnTo>
                  <a:lnTo>
                    <a:pt x="87" y="41"/>
                  </a:lnTo>
                  <a:lnTo>
                    <a:pt x="101" y="74"/>
                  </a:lnTo>
                  <a:lnTo>
                    <a:pt x="108" y="101"/>
                  </a:lnTo>
                  <a:lnTo>
                    <a:pt x="108" y="136"/>
                  </a:lnTo>
                  <a:lnTo>
                    <a:pt x="95" y="169"/>
                  </a:lnTo>
                  <a:lnTo>
                    <a:pt x="60" y="190"/>
                  </a:lnTo>
                  <a:lnTo>
                    <a:pt x="60" y="197"/>
                  </a:lnTo>
                  <a:lnTo>
                    <a:pt x="47" y="197"/>
                  </a:lnTo>
                  <a:lnTo>
                    <a:pt x="40" y="190"/>
                  </a:lnTo>
                  <a:lnTo>
                    <a:pt x="40" y="163"/>
                  </a:lnTo>
                  <a:lnTo>
                    <a:pt x="47" y="129"/>
                  </a:lnTo>
                  <a:lnTo>
                    <a:pt x="54" y="101"/>
                  </a:lnTo>
                  <a:lnTo>
                    <a:pt x="54" y="88"/>
                  </a:lnTo>
                  <a:lnTo>
                    <a:pt x="47" y="82"/>
                  </a:lnTo>
                  <a:lnTo>
                    <a:pt x="40" y="82"/>
                  </a:lnTo>
                  <a:lnTo>
                    <a:pt x="27" y="82"/>
                  </a:lnTo>
                  <a:lnTo>
                    <a:pt x="13" y="82"/>
                  </a:lnTo>
                  <a:lnTo>
                    <a:pt x="0" y="7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8" name="Freeform 718"/>
            <p:cNvSpPr>
              <a:spLocks/>
            </p:cNvSpPr>
            <p:nvPr/>
          </p:nvSpPr>
          <p:spPr bwMode="auto">
            <a:xfrm>
              <a:off x="1436" y="2614"/>
              <a:ext cx="161" cy="156"/>
            </a:xfrm>
            <a:custGeom>
              <a:avLst/>
              <a:gdLst/>
              <a:ahLst/>
              <a:cxnLst>
                <a:cxn ang="0">
                  <a:pos x="122" y="332"/>
                </a:cxn>
                <a:cxn ang="0">
                  <a:pos x="54" y="481"/>
                </a:cxn>
                <a:cxn ang="0">
                  <a:pos x="0" y="684"/>
                </a:cxn>
                <a:cxn ang="0">
                  <a:pos x="0" y="793"/>
                </a:cxn>
                <a:cxn ang="0">
                  <a:pos x="21" y="895"/>
                </a:cxn>
                <a:cxn ang="0">
                  <a:pos x="75" y="1064"/>
                </a:cxn>
                <a:cxn ang="0">
                  <a:pos x="95" y="1179"/>
                </a:cxn>
                <a:cxn ang="0">
                  <a:pos x="89" y="1335"/>
                </a:cxn>
                <a:cxn ang="0">
                  <a:pos x="95" y="1383"/>
                </a:cxn>
                <a:cxn ang="0">
                  <a:pos x="122" y="1451"/>
                </a:cxn>
                <a:cxn ang="0">
                  <a:pos x="170" y="1525"/>
                </a:cxn>
                <a:cxn ang="0">
                  <a:pos x="252" y="1599"/>
                </a:cxn>
                <a:cxn ang="0">
                  <a:pos x="359" y="1667"/>
                </a:cxn>
                <a:cxn ang="0">
                  <a:pos x="516" y="1708"/>
                </a:cxn>
                <a:cxn ang="0">
                  <a:pos x="712" y="1715"/>
                </a:cxn>
                <a:cxn ang="0">
                  <a:pos x="963" y="1681"/>
                </a:cxn>
                <a:cxn ang="0">
                  <a:pos x="1213" y="1613"/>
                </a:cxn>
                <a:cxn ang="0">
                  <a:pos x="1410" y="1519"/>
                </a:cxn>
                <a:cxn ang="0">
                  <a:pos x="1565" y="1397"/>
                </a:cxn>
                <a:cxn ang="0">
                  <a:pos x="1674" y="1261"/>
                </a:cxn>
                <a:cxn ang="0">
                  <a:pos x="1742" y="1111"/>
                </a:cxn>
                <a:cxn ang="0">
                  <a:pos x="1769" y="956"/>
                </a:cxn>
                <a:cxn ang="0">
                  <a:pos x="1755" y="793"/>
                </a:cxn>
                <a:cxn ang="0">
                  <a:pos x="1715" y="637"/>
                </a:cxn>
                <a:cxn ang="0">
                  <a:pos x="1640" y="474"/>
                </a:cxn>
                <a:cxn ang="0">
                  <a:pos x="1532" y="318"/>
                </a:cxn>
                <a:cxn ang="0">
                  <a:pos x="1396" y="176"/>
                </a:cxn>
                <a:cxn ang="0">
                  <a:pos x="1220" y="68"/>
                </a:cxn>
                <a:cxn ang="0">
                  <a:pos x="1064" y="21"/>
                </a:cxn>
                <a:cxn ang="0">
                  <a:pos x="949" y="7"/>
                </a:cxn>
                <a:cxn ang="0">
                  <a:pos x="827" y="7"/>
                </a:cxn>
                <a:cxn ang="0">
                  <a:pos x="699" y="27"/>
                </a:cxn>
                <a:cxn ang="0">
                  <a:pos x="556" y="68"/>
                </a:cxn>
                <a:cxn ang="0">
                  <a:pos x="407" y="128"/>
                </a:cxn>
                <a:cxn ang="0">
                  <a:pos x="244" y="217"/>
                </a:cxn>
              </a:cxnLst>
              <a:rect l="0" t="0" r="r" b="b"/>
              <a:pathLst>
                <a:path w="1769" h="1715">
                  <a:moveTo>
                    <a:pt x="157" y="271"/>
                  </a:moveTo>
                  <a:lnTo>
                    <a:pt x="122" y="332"/>
                  </a:lnTo>
                  <a:lnTo>
                    <a:pt x="89" y="400"/>
                  </a:lnTo>
                  <a:lnTo>
                    <a:pt x="54" y="481"/>
                  </a:lnTo>
                  <a:lnTo>
                    <a:pt x="21" y="583"/>
                  </a:lnTo>
                  <a:lnTo>
                    <a:pt x="0" y="684"/>
                  </a:lnTo>
                  <a:lnTo>
                    <a:pt x="0" y="738"/>
                  </a:lnTo>
                  <a:lnTo>
                    <a:pt x="0" y="793"/>
                  </a:lnTo>
                  <a:lnTo>
                    <a:pt x="7" y="847"/>
                  </a:lnTo>
                  <a:lnTo>
                    <a:pt x="21" y="895"/>
                  </a:lnTo>
                  <a:lnTo>
                    <a:pt x="54" y="989"/>
                  </a:lnTo>
                  <a:lnTo>
                    <a:pt x="75" y="1064"/>
                  </a:lnTo>
                  <a:lnTo>
                    <a:pt x="89" y="1125"/>
                  </a:lnTo>
                  <a:lnTo>
                    <a:pt x="95" y="1179"/>
                  </a:lnTo>
                  <a:lnTo>
                    <a:pt x="95" y="1261"/>
                  </a:lnTo>
                  <a:lnTo>
                    <a:pt x="89" y="1335"/>
                  </a:lnTo>
                  <a:lnTo>
                    <a:pt x="89" y="1356"/>
                  </a:lnTo>
                  <a:lnTo>
                    <a:pt x="95" y="1383"/>
                  </a:lnTo>
                  <a:lnTo>
                    <a:pt x="102" y="1417"/>
                  </a:lnTo>
                  <a:lnTo>
                    <a:pt x="122" y="1451"/>
                  </a:lnTo>
                  <a:lnTo>
                    <a:pt x="143" y="1492"/>
                  </a:lnTo>
                  <a:lnTo>
                    <a:pt x="170" y="1525"/>
                  </a:lnTo>
                  <a:lnTo>
                    <a:pt x="204" y="1566"/>
                  </a:lnTo>
                  <a:lnTo>
                    <a:pt x="252" y="1599"/>
                  </a:lnTo>
                  <a:lnTo>
                    <a:pt x="299" y="1634"/>
                  </a:lnTo>
                  <a:lnTo>
                    <a:pt x="359" y="1667"/>
                  </a:lnTo>
                  <a:lnTo>
                    <a:pt x="434" y="1688"/>
                  </a:lnTo>
                  <a:lnTo>
                    <a:pt x="516" y="1708"/>
                  </a:lnTo>
                  <a:lnTo>
                    <a:pt x="610" y="1715"/>
                  </a:lnTo>
                  <a:lnTo>
                    <a:pt x="712" y="1715"/>
                  </a:lnTo>
                  <a:lnTo>
                    <a:pt x="833" y="1708"/>
                  </a:lnTo>
                  <a:lnTo>
                    <a:pt x="963" y="1681"/>
                  </a:lnTo>
                  <a:lnTo>
                    <a:pt x="1091" y="1654"/>
                  </a:lnTo>
                  <a:lnTo>
                    <a:pt x="1213" y="1613"/>
                  </a:lnTo>
                  <a:lnTo>
                    <a:pt x="1315" y="1566"/>
                  </a:lnTo>
                  <a:lnTo>
                    <a:pt x="1410" y="1519"/>
                  </a:lnTo>
                  <a:lnTo>
                    <a:pt x="1491" y="1457"/>
                  </a:lnTo>
                  <a:lnTo>
                    <a:pt x="1565" y="1397"/>
                  </a:lnTo>
                  <a:lnTo>
                    <a:pt x="1619" y="1329"/>
                  </a:lnTo>
                  <a:lnTo>
                    <a:pt x="1674" y="1261"/>
                  </a:lnTo>
                  <a:lnTo>
                    <a:pt x="1707" y="1187"/>
                  </a:lnTo>
                  <a:lnTo>
                    <a:pt x="1742" y="1111"/>
                  </a:lnTo>
                  <a:lnTo>
                    <a:pt x="1755" y="1037"/>
                  </a:lnTo>
                  <a:lnTo>
                    <a:pt x="1769" y="956"/>
                  </a:lnTo>
                  <a:lnTo>
                    <a:pt x="1769" y="874"/>
                  </a:lnTo>
                  <a:lnTo>
                    <a:pt x="1755" y="793"/>
                  </a:lnTo>
                  <a:lnTo>
                    <a:pt x="1742" y="711"/>
                  </a:lnTo>
                  <a:lnTo>
                    <a:pt x="1715" y="637"/>
                  </a:lnTo>
                  <a:lnTo>
                    <a:pt x="1681" y="556"/>
                  </a:lnTo>
                  <a:lnTo>
                    <a:pt x="1640" y="474"/>
                  </a:lnTo>
                  <a:lnTo>
                    <a:pt x="1592" y="393"/>
                  </a:lnTo>
                  <a:lnTo>
                    <a:pt x="1532" y="318"/>
                  </a:lnTo>
                  <a:lnTo>
                    <a:pt x="1470" y="244"/>
                  </a:lnTo>
                  <a:lnTo>
                    <a:pt x="1396" y="176"/>
                  </a:lnTo>
                  <a:lnTo>
                    <a:pt x="1308" y="115"/>
                  </a:lnTo>
                  <a:lnTo>
                    <a:pt x="1220" y="68"/>
                  </a:lnTo>
                  <a:lnTo>
                    <a:pt x="1118" y="34"/>
                  </a:lnTo>
                  <a:lnTo>
                    <a:pt x="1064" y="21"/>
                  </a:lnTo>
                  <a:lnTo>
                    <a:pt x="1010" y="7"/>
                  </a:lnTo>
                  <a:lnTo>
                    <a:pt x="949" y="7"/>
                  </a:lnTo>
                  <a:lnTo>
                    <a:pt x="895" y="0"/>
                  </a:lnTo>
                  <a:lnTo>
                    <a:pt x="827" y="7"/>
                  </a:lnTo>
                  <a:lnTo>
                    <a:pt x="766" y="13"/>
                  </a:lnTo>
                  <a:lnTo>
                    <a:pt x="699" y="27"/>
                  </a:lnTo>
                  <a:lnTo>
                    <a:pt x="623" y="40"/>
                  </a:lnTo>
                  <a:lnTo>
                    <a:pt x="556" y="68"/>
                  </a:lnTo>
                  <a:lnTo>
                    <a:pt x="481" y="95"/>
                  </a:lnTo>
                  <a:lnTo>
                    <a:pt x="407" y="128"/>
                  </a:lnTo>
                  <a:lnTo>
                    <a:pt x="326" y="169"/>
                  </a:lnTo>
                  <a:lnTo>
                    <a:pt x="244" y="217"/>
                  </a:lnTo>
                  <a:lnTo>
                    <a:pt x="157" y="271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9" name="Freeform 719"/>
            <p:cNvSpPr>
              <a:spLocks/>
            </p:cNvSpPr>
            <p:nvPr/>
          </p:nvSpPr>
          <p:spPr bwMode="auto">
            <a:xfrm>
              <a:off x="1532" y="2660"/>
              <a:ext cx="15" cy="8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21" y="40"/>
                </a:cxn>
                <a:cxn ang="0">
                  <a:pos x="62" y="40"/>
                </a:cxn>
                <a:cxn ang="0">
                  <a:pos x="115" y="54"/>
                </a:cxn>
                <a:cxn ang="0">
                  <a:pos x="142" y="67"/>
                </a:cxn>
                <a:cxn ang="0">
                  <a:pos x="163" y="87"/>
                </a:cxn>
                <a:cxn ang="0">
                  <a:pos x="163" y="81"/>
                </a:cxn>
                <a:cxn ang="0">
                  <a:pos x="170" y="67"/>
                </a:cxn>
                <a:cxn ang="0">
                  <a:pos x="170" y="54"/>
                </a:cxn>
                <a:cxn ang="0">
                  <a:pos x="150" y="33"/>
                </a:cxn>
                <a:cxn ang="0">
                  <a:pos x="109" y="6"/>
                </a:cxn>
                <a:cxn ang="0">
                  <a:pos x="88" y="0"/>
                </a:cxn>
                <a:cxn ang="0">
                  <a:pos x="68" y="0"/>
                </a:cxn>
                <a:cxn ang="0">
                  <a:pos x="49" y="0"/>
                </a:cxn>
                <a:cxn ang="0">
                  <a:pos x="35" y="6"/>
                </a:cxn>
                <a:cxn ang="0">
                  <a:pos x="14" y="19"/>
                </a:cxn>
                <a:cxn ang="0">
                  <a:pos x="0" y="47"/>
                </a:cxn>
              </a:cxnLst>
              <a:rect l="0" t="0" r="r" b="b"/>
              <a:pathLst>
                <a:path w="170" h="87">
                  <a:moveTo>
                    <a:pt x="0" y="47"/>
                  </a:moveTo>
                  <a:lnTo>
                    <a:pt x="21" y="40"/>
                  </a:lnTo>
                  <a:lnTo>
                    <a:pt x="62" y="40"/>
                  </a:lnTo>
                  <a:lnTo>
                    <a:pt x="115" y="54"/>
                  </a:lnTo>
                  <a:lnTo>
                    <a:pt x="142" y="67"/>
                  </a:lnTo>
                  <a:lnTo>
                    <a:pt x="163" y="87"/>
                  </a:lnTo>
                  <a:lnTo>
                    <a:pt x="163" y="81"/>
                  </a:lnTo>
                  <a:lnTo>
                    <a:pt x="170" y="67"/>
                  </a:lnTo>
                  <a:lnTo>
                    <a:pt x="170" y="54"/>
                  </a:lnTo>
                  <a:lnTo>
                    <a:pt x="150" y="33"/>
                  </a:lnTo>
                  <a:lnTo>
                    <a:pt x="109" y="6"/>
                  </a:lnTo>
                  <a:lnTo>
                    <a:pt x="88" y="0"/>
                  </a:lnTo>
                  <a:lnTo>
                    <a:pt x="68" y="0"/>
                  </a:lnTo>
                  <a:lnTo>
                    <a:pt x="49" y="0"/>
                  </a:lnTo>
                  <a:lnTo>
                    <a:pt x="35" y="6"/>
                  </a:lnTo>
                  <a:lnTo>
                    <a:pt x="14" y="1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0" name="Freeform 720"/>
            <p:cNvSpPr>
              <a:spLocks/>
            </p:cNvSpPr>
            <p:nvPr/>
          </p:nvSpPr>
          <p:spPr bwMode="auto">
            <a:xfrm>
              <a:off x="1449" y="2679"/>
              <a:ext cx="13" cy="12"/>
            </a:xfrm>
            <a:custGeom>
              <a:avLst/>
              <a:gdLst/>
              <a:ahLst/>
              <a:cxnLst>
                <a:cxn ang="0">
                  <a:pos x="149" y="19"/>
                </a:cxn>
                <a:cxn ang="0">
                  <a:pos x="128" y="27"/>
                </a:cxn>
                <a:cxn ang="0">
                  <a:pos x="95" y="47"/>
                </a:cxn>
                <a:cxn ang="0">
                  <a:pos x="48" y="81"/>
                </a:cxn>
                <a:cxn ang="0">
                  <a:pos x="34" y="101"/>
                </a:cxn>
                <a:cxn ang="0">
                  <a:pos x="21" y="128"/>
                </a:cxn>
                <a:cxn ang="0">
                  <a:pos x="7" y="122"/>
                </a:cxn>
                <a:cxn ang="0">
                  <a:pos x="0" y="101"/>
                </a:cxn>
                <a:cxn ang="0">
                  <a:pos x="13" y="74"/>
                </a:cxn>
                <a:cxn ang="0">
                  <a:pos x="34" y="40"/>
                </a:cxn>
                <a:cxn ang="0">
                  <a:pos x="48" y="19"/>
                </a:cxn>
                <a:cxn ang="0">
                  <a:pos x="68" y="6"/>
                </a:cxn>
                <a:cxn ang="0">
                  <a:pos x="81" y="0"/>
                </a:cxn>
                <a:cxn ang="0">
                  <a:pos x="102" y="0"/>
                </a:cxn>
                <a:cxn ang="0">
                  <a:pos x="122" y="6"/>
                </a:cxn>
                <a:cxn ang="0">
                  <a:pos x="149" y="19"/>
                </a:cxn>
              </a:cxnLst>
              <a:rect l="0" t="0" r="r" b="b"/>
              <a:pathLst>
                <a:path w="149" h="128">
                  <a:moveTo>
                    <a:pt x="149" y="19"/>
                  </a:moveTo>
                  <a:lnTo>
                    <a:pt x="128" y="27"/>
                  </a:lnTo>
                  <a:lnTo>
                    <a:pt x="95" y="47"/>
                  </a:lnTo>
                  <a:lnTo>
                    <a:pt x="48" y="81"/>
                  </a:lnTo>
                  <a:lnTo>
                    <a:pt x="34" y="101"/>
                  </a:lnTo>
                  <a:lnTo>
                    <a:pt x="21" y="128"/>
                  </a:lnTo>
                  <a:lnTo>
                    <a:pt x="7" y="122"/>
                  </a:lnTo>
                  <a:lnTo>
                    <a:pt x="0" y="101"/>
                  </a:lnTo>
                  <a:lnTo>
                    <a:pt x="13" y="74"/>
                  </a:lnTo>
                  <a:lnTo>
                    <a:pt x="34" y="40"/>
                  </a:lnTo>
                  <a:lnTo>
                    <a:pt x="48" y="19"/>
                  </a:lnTo>
                  <a:lnTo>
                    <a:pt x="68" y="6"/>
                  </a:lnTo>
                  <a:lnTo>
                    <a:pt x="81" y="0"/>
                  </a:lnTo>
                  <a:lnTo>
                    <a:pt x="102" y="0"/>
                  </a:lnTo>
                  <a:lnTo>
                    <a:pt x="122" y="6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1" name="Freeform 721"/>
            <p:cNvSpPr>
              <a:spLocks/>
            </p:cNvSpPr>
            <p:nvPr/>
          </p:nvSpPr>
          <p:spPr bwMode="auto">
            <a:xfrm>
              <a:off x="1495" y="2707"/>
              <a:ext cx="10" cy="11"/>
            </a:xfrm>
            <a:custGeom>
              <a:avLst/>
              <a:gdLst/>
              <a:ahLst/>
              <a:cxnLst>
                <a:cxn ang="0">
                  <a:pos x="54" y="128"/>
                </a:cxn>
                <a:cxn ang="0">
                  <a:pos x="27" y="108"/>
                </a:cxn>
                <a:cxn ang="0">
                  <a:pos x="7" y="87"/>
                </a:cxn>
                <a:cxn ang="0">
                  <a:pos x="0" y="81"/>
                </a:cxn>
                <a:cxn ang="0">
                  <a:pos x="0" y="60"/>
                </a:cxn>
                <a:cxn ang="0">
                  <a:pos x="7" y="33"/>
                </a:cxn>
                <a:cxn ang="0">
                  <a:pos x="34" y="13"/>
                </a:cxn>
                <a:cxn ang="0">
                  <a:pos x="48" y="6"/>
                </a:cxn>
                <a:cxn ang="0">
                  <a:pos x="61" y="0"/>
                </a:cxn>
                <a:cxn ang="0">
                  <a:pos x="81" y="6"/>
                </a:cxn>
                <a:cxn ang="0">
                  <a:pos x="102" y="13"/>
                </a:cxn>
                <a:cxn ang="0">
                  <a:pos x="108" y="13"/>
                </a:cxn>
                <a:cxn ang="0">
                  <a:pos x="102" y="20"/>
                </a:cxn>
                <a:cxn ang="0">
                  <a:pos x="88" y="27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0" y="68"/>
                </a:cxn>
                <a:cxn ang="0">
                  <a:pos x="40" y="81"/>
                </a:cxn>
                <a:cxn ang="0">
                  <a:pos x="48" y="95"/>
                </a:cxn>
                <a:cxn ang="0">
                  <a:pos x="54" y="115"/>
                </a:cxn>
                <a:cxn ang="0">
                  <a:pos x="61" y="128"/>
                </a:cxn>
                <a:cxn ang="0">
                  <a:pos x="54" y="128"/>
                </a:cxn>
              </a:cxnLst>
              <a:rect l="0" t="0" r="r" b="b"/>
              <a:pathLst>
                <a:path w="108" h="128">
                  <a:moveTo>
                    <a:pt x="54" y="128"/>
                  </a:moveTo>
                  <a:lnTo>
                    <a:pt x="27" y="108"/>
                  </a:lnTo>
                  <a:lnTo>
                    <a:pt x="7" y="87"/>
                  </a:lnTo>
                  <a:lnTo>
                    <a:pt x="0" y="81"/>
                  </a:lnTo>
                  <a:lnTo>
                    <a:pt x="0" y="60"/>
                  </a:lnTo>
                  <a:lnTo>
                    <a:pt x="7" y="33"/>
                  </a:lnTo>
                  <a:lnTo>
                    <a:pt x="34" y="13"/>
                  </a:lnTo>
                  <a:lnTo>
                    <a:pt x="48" y="6"/>
                  </a:lnTo>
                  <a:lnTo>
                    <a:pt x="61" y="0"/>
                  </a:lnTo>
                  <a:lnTo>
                    <a:pt x="81" y="6"/>
                  </a:lnTo>
                  <a:lnTo>
                    <a:pt x="102" y="13"/>
                  </a:lnTo>
                  <a:lnTo>
                    <a:pt x="108" y="13"/>
                  </a:lnTo>
                  <a:lnTo>
                    <a:pt x="102" y="20"/>
                  </a:lnTo>
                  <a:lnTo>
                    <a:pt x="88" y="27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0" y="68"/>
                  </a:lnTo>
                  <a:lnTo>
                    <a:pt x="40" y="81"/>
                  </a:lnTo>
                  <a:lnTo>
                    <a:pt x="48" y="95"/>
                  </a:lnTo>
                  <a:lnTo>
                    <a:pt x="54" y="115"/>
                  </a:lnTo>
                  <a:lnTo>
                    <a:pt x="61" y="128"/>
                  </a:lnTo>
                  <a:lnTo>
                    <a:pt x="54" y="128"/>
                  </a:lnTo>
                  <a:close/>
                </a:path>
              </a:pathLst>
            </a:custGeom>
            <a:solidFill>
              <a:srgbClr val="AD7B6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2" name="Freeform 722"/>
            <p:cNvSpPr>
              <a:spLocks/>
            </p:cNvSpPr>
            <p:nvPr/>
          </p:nvSpPr>
          <p:spPr bwMode="auto">
            <a:xfrm>
              <a:off x="1535" y="2673"/>
              <a:ext cx="11" cy="26"/>
            </a:xfrm>
            <a:custGeom>
              <a:avLst/>
              <a:gdLst/>
              <a:ahLst/>
              <a:cxnLst>
                <a:cxn ang="0">
                  <a:pos x="121" y="128"/>
                </a:cxn>
                <a:cxn ang="0">
                  <a:pos x="128" y="183"/>
                </a:cxn>
                <a:cxn ang="0">
                  <a:pos x="128" y="231"/>
                </a:cxn>
                <a:cxn ang="0">
                  <a:pos x="121" y="264"/>
                </a:cxn>
                <a:cxn ang="0">
                  <a:pos x="107" y="278"/>
                </a:cxn>
                <a:cxn ang="0">
                  <a:pos x="101" y="285"/>
                </a:cxn>
                <a:cxn ang="0">
                  <a:pos x="88" y="285"/>
                </a:cxn>
                <a:cxn ang="0">
                  <a:pos x="74" y="278"/>
                </a:cxn>
                <a:cxn ang="0">
                  <a:pos x="53" y="250"/>
                </a:cxn>
                <a:cxn ang="0">
                  <a:pos x="27" y="210"/>
                </a:cxn>
                <a:cxn ang="0">
                  <a:pos x="14" y="155"/>
                </a:cxn>
                <a:cxn ang="0">
                  <a:pos x="0" y="95"/>
                </a:cxn>
                <a:cxn ang="0">
                  <a:pos x="6" y="47"/>
                </a:cxn>
                <a:cxn ang="0">
                  <a:pos x="14" y="13"/>
                </a:cxn>
                <a:cxn ang="0">
                  <a:pos x="20" y="7"/>
                </a:cxn>
                <a:cxn ang="0">
                  <a:pos x="33" y="0"/>
                </a:cxn>
                <a:cxn ang="0">
                  <a:pos x="47" y="0"/>
                </a:cxn>
                <a:cxn ang="0">
                  <a:pos x="53" y="7"/>
                </a:cxn>
                <a:cxn ang="0">
                  <a:pos x="80" y="27"/>
                </a:cxn>
                <a:cxn ang="0">
                  <a:pos x="107" y="74"/>
                </a:cxn>
                <a:cxn ang="0">
                  <a:pos x="121" y="128"/>
                </a:cxn>
              </a:cxnLst>
              <a:rect l="0" t="0" r="r" b="b"/>
              <a:pathLst>
                <a:path w="128" h="285">
                  <a:moveTo>
                    <a:pt x="121" y="128"/>
                  </a:moveTo>
                  <a:lnTo>
                    <a:pt x="128" y="183"/>
                  </a:lnTo>
                  <a:lnTo>
                    <a:pt x="128" y="231"/>
                  </a:lnTo>
                  <a:lnTo>
                    <a:pt x="121" y="264"/>
                  </a:lnTo>
                  <a:lnTo>
                    <a:pt x="107" y="278"/>
                  </a:lnTo>
                  <a:lnTo>
                    <a:pt x="101" y="285"/>
                  </a:lnTo>
                  <a:lnTo>
                    <a:pt x="88" y="285"/>
                  </a:lnTo>
                  <a:lnTo>
                    <a:pt x="74" y="278"/>
                  </a:lnTo>
                  <a:lnTo>
                    <a:pt x="53" y="250"/>
                  </a:lnTo>
                  <a:lnTo>
                    <a:pt x="27" y="210"/>
                  </a:lnTo>
                  <a:lnTo>
                    <a:pt x="14" y="155"/>
                  </a:lnTo>
                  <a:lnTo>
                    <a:pt x="0" y="95"/>
                  </a:lnTo>
                  <a:lnTo>
                    <a:pt x="6" y="47"/>
                  </a:lnTo>
                  <a:lnTo>
                    <a:pt x="14" y="13"/>
                  </a:lnTo>
                  <a:lnTo>
                    <a:pt x="20" y="7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53" y="7"/>
                  </a:lnTo>
                  <a:lnTo>
                    <a:pt x="80" y="27"/>
                  </a:lnTo>
                  <a:lnTo>
                    <a:pt x="107" y="74"/>
                  </a:lnTo>
                  <a:lnTo>
                    <a:pt x="121" y="1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3" name="Freeform 723"/>
            <p:cNvSpPr>
              <a:spLocks/>
            </p:cNvSpPr>
            <p:nvPr/>
          </p:nvSpPr>
          <p:spPr bwMode="auto">
            <a:xfrm>
              <a:off x="1537" y="2678"/>
              <a:ext cx="4" cy="6"/>
            </a:xfrm>
            <a:custGeom>
              <a:avLst/>
              <a:gdLst/>
              <a:ahLst/>
              <a:cxnLst>
                <a:cxn ang="0">
                  <a:pos x="47" y="27"/>
                </a:cxn>
                <a:cxn ang="0">
                  <a:pos x="47" y="48"/>
                </a:cxn>
                <a:cxn ang="0">
                  <a:pos x="40" y="62"/>
                </a:cxn>
                <a:cxn ang="0">
                  <a:pos x="33" y="62"/>
                </a:cxn>
                <a:cxn ang="0">
                  <a:pos x="21" y="62"/>
                </a:cxn>
                <a:cxn ang="0">
                  <a:pos x="13" y="55"/>
                </a:cxn>
                <a:cxn ang="0">
                  <a:pos x="0" y="35"/>
                </a:cxn>
                <a:cxn ang="0">
                  <a:pos x="0" y="14"/>
                </a:cxn>
                <a:cxn ang="0">
                  <a:pos x="7" y="8"/>
                </a:cxn>
                <a:cxn ang="0">
                  <a:pos x="13" y="0"/>
                </a:cxn>
                <a:cxn ang="0">
                  <a:pos x="27" y="0"/>
                </a:cxn>
                <a:cxn ang="0">
                  <a:pos x="33" y="8"/>
                </a:cxn>
                <a:cxn ang="0">
                  <a:pos x="47" y="27"/>
                </a:cxn>
              </a:cxnLst>
              <a:rect l="0" t="0" r="r" b="b"/>
              <a:pathLst>
                <a:path w="47" h="62">
                  <a:moveTo>
                    <a:pt x="47" y="27"/>
                  </a:moveTo>
                  <a:lnTo>
                    <a:pt x="47" y="48"/>
                  </a:lnTo>
                  <a:lnTo>
                    <a:pt x="40" y="62"/>
                  </a:lnTo>
                  <a:lnTo>
                    <a:pt x="33" y="62"/>
                  </a:lnTo>
                  <a:lnTo>
                    <a:pt x="21" y="62"/>
                  </a:lnTo>
                  <a:lnTo>
                    <a:pt x="13" y="55"/>
                  </a:lnTo>
                  <a:lnTo>
                    <a:pt x="0" y="35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33" y="8"/>
                  </a:lnTo>
                  <a:lnTo>
                    <a:pt x="47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4" name="Freeform 724"/>
            <p:cNvSpPr>
              <a:spLocks/>
            </p:cNvSpPr>
            <p:nvPr/>
          </p:nvSpPr>
          <p:spPr bwMode="auto">
            <a:xfrm>
              <a:off x="1457" y="2691"/>
              <a:ext cx="11" cy="26"/>
            </a:xfrm>
            <a:custGeom>
              <a:avLst/>
              <a:gdLst/>
              <a:ahLst/>
              <a:cxnLst>
                <a:cxn ang="0">
                  <a:pos x="121" y="129"/>
                </a:cxn>
                <a:cxn ang="0">
                  <a:pos x="128" y="190"/>
                </a:cxn>
                <a:cxn ang="0">
                  <a:pos x="128" y="238"/>
                </a:cxn>
                <a:cxn ang="0">
                  <a:pos x="114" y="271"/>
                </a:cxn>
                <a:cxn ang="0">
                  <a:pos x="107" y="278"/>
                </a:cxn>
                <a:cxn ang="0">
                  <a:pos x="101" y="285"/>
                </a:cxn>
                <a:cxn ang="0">
                  <a:pos x="87" y="285"/>
                </a:cxn>
                <a:cxn ang="0">
                  <a:pos x="74" y="278"/>
                </a:cxn>
                <a:cxn ang="0">
                  <a:pos x="47" y="257"/>
                </a:cxn>
                <a:cxn ang="0">
                  <a:pos x="27" y="210"/>
                </a:cxn>
                <a:cxn ang="0">
                  <a:pos x="6" y="156"/>
                </a:cxn>
                <a:cxn ang="0">
                  <a:pos x="0" y="102"/>
                </a:cxn>
                <a:cxn ang="0">
                  <a:pos x="0" y="55"/>
                </a:cxn>
                <a:cxn ang="0">
                  <a:pos x="13" y="20"/>
                </a:cxn>
                <a:cxn ang="0">
                  <a:pos x="19" y="7"/>
                </a:cxn>
                <a:cxn ang="0">
                  <a:pos x="33" y="0"/>
                </a:cxn>
                <a:cxn ang="0">
                  <a:pos x="39" y="0"/>
                </a:cxn>
                <a:cxn ang="0">
                  <a:pos x="53" y="7"/>
                </a:cxn>
                <a:cxn ang="0">
                  <a:pos x="80" y="34"/>
                </a:cxn>
                <a:cxn ang="0">
                  <a:pos x="101" y="75"/>
                </a:cxn>
                <a:cxn ang="0">
                  <a:pos x="121" y="129"/>
                </a:cxn>
              </a:cxnLst>
              <a:rect l="0" t="0" r="r" b="b"/>
              <a:pathLst>
                <a:path w="128" h="285">
                  <a:moveTo>
                    <a:pt x="121" y="129"/>
                  </a:moveTo>
                  <a:lnTo>
                    <a:pt x="128" y="190"/>
                  </a:lnTo>
                  <a:lnTo>
                    <a:pt x="128" y="238"/>
                  </a:lnTo>
                  <a:lnTo>
                    <a:pt x="114" y="271"/>
                  </a:lnTo>
                  <a:lnTo>
                    <a:pt x="107" y="278"/>
                  </a:lnTo>
                  <a:lnTo>
                    <a:pt x="101" y="285"/>
                  </a:lnTo>
                  <a:lnTo>
                    <a:pt x="87" y="285"/>
                  </a:lnTo>
                  <a:lnTo>
                    <a:pt x="74" y="278"/>
                  </a:lnTo>
                  <a:lnTo>
                    <a:pt x="47" y="257"/>
                  </a:lnTo>
                  <a:lnTo>
                    <a:pt x="27" y="210"/>
                  </a:lnTo>
                  <a:lnTo>
                    <a:pt x="6" y="156"/>
                  </a:lnTo>
                  <a:lnTo>
                    <a:pt x="0" y="102"/>
                  </a:lnTo>
                  <a:lnTo>
                    <a:pt x="0" y="55"/>
                  </a:lnTo>
                  <a:lnTo>
                    <a:pt x="13" y="20"/>
                  </a:lnTo>
                  <a:lnTo>
                    <a:pt x="19" y="7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53" y="7"/>
                  </a:lnTo>
                  <a:lnTo>
                    <a:pt x="80" y="34"/>
                  </a:lnTo>
                  <a:lnTo>
                    <a:pt x="101" y="75"/>
                  </a:lnTo>
                  <a:lnTo>
                    <a:pt x="121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5" name="Freeform 725"/>
            <p:cNvSpPr>
              <a:spLocks/>
            </p:cNvSpPr>
            <p:nvPr/>
          </p:nvSpPr>
          <p:spPr bwMode="auto">
            <a:xfrm>
              <a:off x="1458" y="2697"/>
              <a:ext cx="5" cy="6"/>
            </a:xfrm>
            <a:custGeom>
              <a:avLst/>
              <a:gdLst/>
              <a:ahLst/>
              <a:cxnLst>
                <a:cxn ang="0">
                  <a:pos x="47" y="28"/>
                </a:cxn>
                <a:cxn ang="0">
                  <a:pos x="41" y="47"/>
                </a:cxn>
                <a:cxn ang="0">
                  <a:pos x="41" y="54"/>
                </a:cxn>
                <a:cxn ang="0">
                  <a:pos x="28" y="61"/>
                </a:cxn>
                <a:cxn ang="0">
                  <a:pos x="20" y="61"/>
                </a:cxn>
                <a:cxn ang="0">
                  <a:pos x="14" y="54"/>
                </a:cxn>
                <a:cxn ang="0">
                  <a:pos x="0" y="34"/>
                </a:cxn>
                <a:cxn ang="0">
                  <a:pos x="0" y="14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8" y="0"/>
                </a:cxn>
                <a:cxn ang="0">
                  <a:pos x="34" y="7"/>
                </a:cxn>
                <a:cxn ang="0">
                  <a:pos x="47" y="28"/>
                </a:cxn>
              </a:cxnLst>
              <a:rect l="0" t="0" r="r" b="b"/>
              <a:pathLst>
                <a:path w="47" h="61">
                  <a:moveTo>
                    <a:pt x="47" y="28"/>
                  </a:moveTo>
                  <a:lnTo>
                    <a:pt x="41" y="47"/>
                  </a:lnTo>
                  <a:lnTo>
                    <a:pt x="41" y="54"/>
                  </a:lnTo>
                  <a:lnTo>
                    <a:pt x="28" y="61"/>
                  </a:lnTo>
                  <a:lnTo>
                    <a:pt x="20" y="61"/>
                  </a:lnTo>
                  <a:lnTo>
                    <a:pt x="14" y="54"/>
                  </a:lnTo>
                  <a:lnTo>
                    <a:pt x="0" y="34"/>
                  </a:lnTo>
                  <a:lnTo>
                    <a:pt x="0" y="14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34" y="7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6" name="Freeform 726"/>
            <p:cNvSpPr>
              <a:spLocks/>
            </p:cNvSpPr>
            <p:nvPr/>
          </p:nvSpPr>
          <p:spPr bwMode="auto">
            <a:xfrm>
              <a:off x="1449" y="2722"/>
              <a:ext cx="24" cy="25"/>
            </a:xfrm>
            <a:custGeom>
              <a:avLst/>
              <a:gdLst/>
              <a:ahLst/>
              <a:cxnLst>
                <a:cxn ang="0">
                  <a:pos x="0" y="169"/>
                </a:cxn>
                <a:cxn ang="0">
                  <a:pos x="13" y="190"/>
                </a:cxn>
                <a:cxn ang="0">
                  <a:pos x="27" y="217"/>
                </a:cxn>
                <a:cxn ang="0">
                  <a:pos x="41" y="237"/>
                </a:cxn>
                <a:cxn ang="0">
                  <a:pos x="61" y="251"/>
                </a:cxn>
                <a:cxn ang="0">
                  <a:pos x="89" y="264"/>
                </a:cxn>
                <a:cxn ang="0">
                  <a:pos x="116" y="272"/>
                </a:cxn>
                <a:cxn ang="0">
                  <a:pos x="142" y="272"/>
                </a:cxn>
                <a:cxn ang="0">
                  <a:pos x="169" y="272"/>
                </a:cxn>
                <a:cxn ang="0">
                  <a:pos x="190" y="258"/>
                </a:cxn>
                <a:cxn ang="0">
                  <a:pos x="217" y="245"/>
                </a:cxn>
                <a:cxn ang="0">
                  <a:pos x="237" y="231"/>
                </a:cxn>
                <a:cxn ang="0">
                  <a:pos x="250" y="210"/>
                </a:cxn>
                <a:cxn ang="0">
                  <a:pos x="264" y="183"/>
                </a:cxn>
                <a:cxn ang="0">
                  <a:pos x="271" y="156"/>
                </a:cxn>
                <a:cxn ang="0">
                  <a:pos x="271" y="129"/>
                </a:cxn>
                <a:cxn ang="0">
                  <a:pos x="271" y="101"/>
                </a:cxn>
                <a:cxn ang="0">
                  <a:pos x="258" y="74"/>
                </a:cxn>
                <a:cxn ang="0">
                  <a:pos x="244" y="54"/>
                </a:cxn>
                <a:cxn ang="0">
                  <a:pos x="231" y="34"/>
                </a:cxn>
                <a:cxn ang="0">
                  <a:pos x="210" y="21"/>
                </a:cxn>
                <a:cxn ang="0">
                  <a:pos x="183" y="7"/>
                </a:cxn>
                <a:cxn ang="0">
                  <a:pos x="155" y="0"/>
                </a:cxn>
                <a:cxn ang="0">
                  <a:pos x="128" y="0"/>
                </a:cxn>
                <a:cxn ang="0">
                  <a:pos x="102" y="0"/>
                </a:cxn>
                <a:cxn ang="0">
                  <a:pos x="75" y="14"/>
                </a:cxn>
                <a:cxn ang="0">
                  <a:pos x="54" y="27"/>
                </a:cxn>
                <a:cxn ang="0">
                  <a:pos x="34" y="41"/>
                </a:cxn>
                <a:cxn ang="0">
                  <a:pos x="21" y="61"/>
                </a:cxn>
                <a:cxn ang="0">
                  <a:pos x="7" y="88"/>
                </a:cxn>
                <a:cxn ang="0">
                  <a:pos x="0" y="115"/>
                </a:cxn>
                <a:cxn ang="0">
                  <a:pos x="0" y="142"/>
                </a:cxn>
                <a:cxn ang="0">
                  <a:pos x="0" y="169"/>
                </a:cxn>
              </a:cxnLst>
              <a:rect l="0" t="0" r="r" b="b"/>
              <a:pathLst>
                <a:path w="271" h="272">
                  <a:moveTo>
                    <a:pt x="0" y="169"/>
                  </a:moveTo>
                  <a:lnTo>
                    <a:pt x="13" y="190"/>
                  </a:lnTo>
                  <a:lnTo>
                    <a:pt x="27" y="217"/>
                  </a:lnTo>
                  <a:lnTo>
                    <a:pt x="41" y="237"/>
                  </a:lnTo>
                  <a:lnTo>
                    <a:pt x="61" y="251"/>
                  </a:lnTo>
                  <a:lnTo>
                    <a:pt x="89" y="264"/>
                  </a:lnTo>
                  <a:lnTo>
                    <a:pt x="116" y="272"/>
                  </a:lnTo>
                  <a:lnTo>
                    <a:pt x="142" y="272"/>
                  </a:lnTo>
                  <a:lnTo>
                    <a:pt x="169" y="272"/>
                  </a:lnTo>
                  <a:lnTo>
                    <a:pt x="190" y="258"/>
                  </a:lnTo>
                  <a:lnTo>
                    <a:pt x="217" y="245"/>
                  </a:lnTo>
                  <a:lnTo>
                    <a:pt x="237" y="231"/>
                  </a:lnTo>
                  <a:lnTo>
                    <a:pt x="250" y="210"/>
                  </a:lnTo>
                  <a:lnTo>
                    <a:pt x="264" y="183"/>
                  </a:lnTo>
                  <a:lnTo>
                    <a:pt x="271" y="156"/>
                  </a:lnTo>
                  <a:lnTo>
                    <a:pt x="271" y="129"/>
                  </a:lnTo>
                  <a:lnTo>
                    <a:pt x="271" y="101"/>
                  </a:lnTo>
                  <a:lnTo>
                    <a:pt x="258" y="74"/>
                  </a:lnTo>
                  <a:lnTo>
                    <a:pt x="244" y="54"/>
                  </a:lnTo>
                  <a:lnTo>
                    <a:pt x="231" y="34"/>
                  </a:lnTo>
                  <a:lnTo>
                    <a:pt x="210" y="21"/>
                  </a:lnTo>
                  <a:lnTo>
                    <a:pt x="183" y="7"/>
                  </a:lnTo>
                  <a:lnTo>
                    <a:pt x="155" y="0"/>
                  </a:lnTo>
                  <a:lnTo>
                    <a:pt x="128" y="0"/>
                  </a:lnTo>
                  <a:lnTo>
                    <a:pt x="102" y="0"/>
                  </a:lnTo>
                  <a:lnTo>
                    <a:pt x="75" y="14"/>
                  </a:lnTo>
                  <a:lnTo>
                    <a:pt x="54" y="27"/>
                  </a:lnTo>
                  <a:lnTo>
                    <a:pt x="34" y="41"/>
                  </a:lnTo>
                  <a:lnTo>
                    <a:pt x="21" y="61"/>
                  </a:lnTo>
                  <a:lnTo>
                    <a:pt x="7" y="88"/>
                  </a:lnTo>
                  <a:lnTo>
                    <a:pt x="0" y="115"/>
                  </a:lnTo>
                  <a:lnTo>
                    <a:pt x="0" y="142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FAC3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7" name="Freeform 727"/>
            <p:cNvSpPr>
              <a:spLocks/>
            </p:cNvSpPr>
            <p:nvPr/>
          </p:nvSpPr>
          <p:spPr bwMode="auto">
            <a:xfrm>
              <a:off x="1449" y="2722"/>
              <a:ext cx="24" cy="25"/>
            </a:xfrm>
            <a:custGeom>
              <a:avLst/>
              <a:gdLst/>
              <a:ahLst/>
              <a:cxnLst>
                <a:cxn ang="0">
                  <a:pos x="0" y="169"/>
                </a:cxn>
                <a:cxn ang="0">
                  <a:pos x="13" y="190"/>
                </a:cxn>
                <a:cxn ang="0">
                  <a:pos x="27" y="217"/>
                </a:cxn>
                <a:cxn ang="0">
                  <a:pos x="41" y="237"/>
                </a:cxn>
                <a:cxn ang="0">
                  <a:pos x="61" y="251"/>
                </a:cxn>
                <a:cxn ang="0">
                  <a:pos x="89" y="264"/>
                </a:cxn>
                <a:cxn ang="0">
                  <a:pos x="116" y="272"/>
                </a:cxn>
                <a:cxn ang="0">
                  <a:pos x="142" y="272"/>
                </a:cxn>
                <a:cxn ang="0">
                  <a:pos x="169" y="272"/>
                </a:cxn>
                <a:cxn ang="0">
                  <a:pos x="190" y="258"/>
                </a:cxn>
                <a:cxn ang="0">
                  <a:pos x="217" y="245"/>
                </a:cxn>
                <a:cxn ang="0">
                  <a:pos x="237" y="231"/>
                </a:cxn>
                <a:cxn ang="0">
                  <a:pos x="250" y="210"/>
                </a:cxn>
                <a:cxn ang="0">
                  <a:pos x="264" y="183"/>
                </a:cxn>
                <a:cxn ang="0">
                  <a:pos x="271" y="156"/>
                </a:cxn>
                <a:cxn ang="0">
                  <a:pos x="271" y="129"/>
                </a:cxn>
                <a:cxn ang="0">
                  <a:pos x="271" y="101"/>
                </a:cxn>
                <a:cxn ang="0">
                  <a:pos x="258" y="74"/>
                </a:cxn>
                <a:cxn ang="0">
                  <a:pos x="244" y="54"/>
                </a:cxn>
                <a:cxn ang="0">
                  <a:pos x="231" y="34"/>
                </a:cxn>
                <a:cxn ang="0">
                  <a:pos x="210" y="21"/>
                </a:cxn>
                <a:cxn ang="0">
                  <a:pos x="183" y="7"/>
                </a:cxn>
                <a:cxn ang="0">
                  <a:pos x="155" y="0"/>
                </a:cxn>
                <a:cxn ang="0">
                  <a:pos x="128" y="0"/>
                </a:cxn>
                <a:cxn ang="0">
                  <a:pos x="102" y="0"/>
                </a:cxn>
                <a:cxn ang="0">
                  <a:pos x="75" y="14"/>
                </a:cxn>
                <a:cxn ang="0">
                  <a:pos x="54" y="27"/>
                </a:cxn>
                <a:cxn ang="0">
                  <a:pos x="34" y="41"/>
                </a:cxn>
                <a:cxn ang="0">
                  <a:pos x="21" y="61"/>
                </a:cxn>
                <a:cxn ang="0">
                  <a:pos x="7" y="88"/>
                </a:cxn>
                <a:cxn ang="0">
                  <a:pos x="0" y="115"/>
                </a:cxn>
                <a:cxn ang="0">
                  <a:pos x="0" y="142"/>
                </a:cxn>
                <a:cxn ang="0">
                  <a:pos x="0" y="169"/>
                </a:cxn>
              </a:cxnLst>
              <a:rect l="0" t="0" r="r" b="b"/>
              <a:pathLst>
                <a:path w="271" h="272">
                  <a:moveTo>
                    <a:pt x="0" y="169"/>
                  </a:moveTo>
                  <a:lnTo>
                    <a:pt x="13" y="190"/>
                  </a:lnTo>
                  <a:lnTo>
                    <a:pt x="27" y="217"/>
                  </a:lnTo>
                  <a:lnTo>
                    <a:pt x="41" y="237"/>
                  </a:lnTo>
                  <a:lnTo>
                    <a:pt x="61" y="251"/>
                  </a:lnTo>
                  <a:lnTo>
                    <a:pt x="89" y="264"/>
                  </a:lnTo>
                  <a:lnTo>
                    <a:pt x="116" y="272"/>
                  </a:lnTo>
                  <a:lnTo>
                    <a:pt x="142" y="272"/>
                  </a:lnTo>
                  <a:lnTo>
                    <a:pt x="169" y="272"/>
                  </a:lnTo>
                  <a:lnTo>
                    <a:pt x="190" y="258"/>
                  </a:lnTo>
                  <a:lnTo>
                    <a:pt x="217" y="245"/>
                  </a:lnTo>
                  <a:lnTo>
                    <a:pt x="237" y="231"/>
                  </a:lnTo>
                  <a:lnTo>
                    <a:pt x="250" y="210"/>
                  </a:lnTo>
                  <a:lnTo>
                    <a:pt x="264" y="183"/>
                  </a:lnTo>
                  <a:lnTo>
                    <a:pt x="271" y="156"/>
                  </a:lnTo>
                  <a:lnTo>
                    <a:pt x="271" y="129"/>
                  </a:lnTo>
                  <a:lnTo>
                    <a:pt x="271" y="101"/>
                  </a:lnTo>
                  <a:lnTo>
                    <a:pt x="258" y="74"/>
                  </a:lnTo>
                  <a:lnTo>
                    <a:pt x="244" y="54"/>
                  </a:lnTo>
                  <a:lnTo>
                    <a:pt x="231" y="34"/>
                  </a:lnTo>
                  <a:lnTo>
                    <a:pt x="210" y="21"/>
                  </a:lnTo>
                  <a:lnTo>
                    <a:pt x="183" y="7"/>
                  </a:lnTo>
                  <a:lnTo>
                    <a:pt x="155" y="0"/>
                  </a:lnTo>
                  <a:lnTo>
                    <a:pt x="128" y="0"/>
                  </a:lnTo>
                  <a:lnTo>
                    <a:pt x="102" y="0"/>
                  </a:lnTo>
                  <a:lnTo>
                    <a:pt x="75" y="14"/>
                  </a:lnTo>
                  <a:lnTo>
                    <a:pt x="54" y="27"/>
                  </a:lnTo>
                  <a:lnTo>
                    <a:pt x="34" y="41"/>
                  </a:lnTo>
                  <a:lnTo>
                    <a:pt x="21" y="61"/>
                  </a:lnTo>
                  <a:lnTo>
                    <a:pt x="7" y="88"/>
                  </a:lnTo>
                  <a:lnTo>
                    <a:pt x="0" y="115"/>
                  </a:lnTo>
                  <a:lnTo>
                    <a:pt x="0" y="142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FAC3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8" name="Freeform 728"/>
            <p:cNvSpPr>
              <a:spLocks/>
            </p:cNvSpPr>
            <p:nvPr/>
          </p:nvSpPr>
          <p:spPr bwMode="auto">
            <a:xfrm>
              <a:off x="1452" y="2725"/>
              <a:ext cx="18" cy="19"/>
            </a:xfrm>
            <a:custGeom>
              <a:avLst/>
              <a:gdLst/>
              <a:ahLst/>
              <a:cxnLst>
                <a:cxn ang="0">
                  <a:pos x="0" y="122"/>
                </a:cxn>
                <a:cxn ang="0">
                  <a:pos x="7" y="143"/>
                </a:cxn>
                <a:cxn ang="0">
                  <a:pos x="20" y="162"/>
                </a:cxn>
                <a:cxn ang="0">
                  <a:pos x="47" y="190"/>
                </a:cxn>
                <a:cxn ang="0">
                  <a:pos x="82" y="203"/>
                </a:cxn>
                <a:cxn ang="0">
                  <a:pos x="102" y="203"/>
                </a:cxn>
                <a:cxn ang="0">
                  <a:pos x="121" y="203"/>
                </a:cxn>
                <a:cxn ang="0">
                  <a:pos x="142" y="197"/>
                </a:cxn>
                <a:cxn ang="0">
                  <a:pos x="162" y="183"/>
                </a:cxn>
                <a:cxn ang="0">
                  <a:pos x="189" y="156"/>
                </a:cxn>
                <a:cxn ang="0">
                  <a:pos x="203" y="115"/>
                </a:cxn>
                <a:cxn ang="0">
                  <a:pos x="203" y="95"/>
                </a:cxn>
                <a:cxn ang="0">
                  <a:pos x="203" y="75"/>
                </a:cxn>
                <a:cxn ang="0">
                  <a:pos x="197" y="61"/>
                </a:cxn>
                <a:cxn ang="0">
                  <a:pos x="183" y="40"/>
                </a:cxn>
                <a:cxn ang="0">
                  <a:pos x="156" y="13"/>
                </a:cxn>
                <a:cxn ang="0">
                  <a:pos x="115" y="0"/>
                </a:cxn>
                <a:cxn ang="0">
                  <a:pos x="94" y="0"/>
                </a:cxn>
                <a:cxn ang="0">
                  <a:pos x="74" y="0"/>
                </a:cxn>
                <a:cxn ang="0">
                  <a:pos x="61" y="7"/>
                </a:cxn>
                <a:cxn ang="0">
                  <a:pos x="41" y="20"/>
                </a:cxn>
                <a:cxn ang="0">
                  <a:pos x="14" y="48"/>
                </a:cxn>
                <a:cxn ang="0">
                  <a:pos x="0" y="81"/>
                </a:cxn>
                <a:cxn ang="0">
                  <a:pos x="0" y="102"/>
                </a:cxn>
                <a:cxn ang="0">
                  <a:pos x="0" y="122"/>
                </a:cxn>
              </a:cxnLst>
              <a:rect l="0" t="0" r="r" b="b"/>
              <a:pathLst>
                <a:path w="203" h="203">
                  <a:moveTo>
                    <a:pt x="0" y="122"/>
                  </a:moveTo>
                  <a:lnTo>
                    <a:pt x="7" y="143"/>
                  </a:lnTo>
                  <a:lnTo>
                    <a:pt x="20" y="162"/>
                  </a:lnTo>
                  <a:lnTo>
                    <a:pt x="47" y="190"/>
                  </a:lnTo>
                  <a:lnTo>
                    <a:pt x="82" y="203"/>
                  </a:lnTo>
                  <a:lnTo>
                    <a:pt x="102" y="203"/>
                  </a:lnTo>
                  <a:lnTo>
                    <a:pt x="121" y="203"/>
                  </a:lnTo>
                  <a:lnTo>
                    <a:pt x="142" y="197"/>
                  </a:lnTo>
                  <a:lnTo>
                    <a:pt x="162" y="183"/>
                  </a:lnTo>
                  <a:lnTo>
                    <a:pt x="189" y="156"/>
                  </a:lnTo>
                  <a:lnTo>
                    <a:pt x="203" y="115"/>
                  </a:lnTo>
                  <a:lnTo>
                    <a:pt x="203" y="95"/>
                  </a:lnTo>
                  <a:lnTo>
                    <a:pt x="203" y="75"/>
                  </a:lnTo>
                  <a:lnTo>
                    <a:pt x="197" y="61"/>
                  </a:lnTo>
                  <a:lnTo>
                    <a:pt x="183" y="40"/>
                  </a:lnTo>
                  <a:lnTo>
                    <a:pt x="156" y="13"/>
                  </a:lnTo>
                  <a:lnTo>
                    <a:pt x="115" y="0"/>
                  </a:lnTo>
                  <a:lnTo>
                    <a:pt x="94" y="0"/>
                  </a:lnTo>
                  <a:lnTo>
                    <a:pt x="74" y="0"/>
                  </a:lnTo>
                  <a:lnTo>
                    <a:pt x="61" y="7"/>
                  </a:lnTo>
                  <a:lnTo>
                    <a:pt x="41" y="20"/>
                  </a:lnTo>
                  <a:lnTo>
                    <a:pt x="14" y="48"/>
                  </a:lnTo>
                  <a:lnTo>
                    <a:pt x="0" y="81"/>
                  </a:lnTo>
                  <a:lnTo>
                    <a:pt x="0" y="102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7B0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9" name="Freeform 729"/>
            <p:cNvSpPr>
              <a:spLocks/>
            </p:cNvSpPr>
            <p:nvPr/>
          </p:nvSpPr>
          <p:spPr bwMode="auto">
            <a:xfrm>
              <a:off x="1455" y="2729"/>
              <a:ext cx="11" cy="11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14" y="95"/>
                </a:cxn>
                <a:cxn ang="0">
                  <a:pos x="27" y="116"/>
                </a:cxn>
                <a:cxn ang="0">
                  <a:pos x="47" y="122"/>
                </a:cxn>
                <a:cxn ang="0">
                  <a:pos x="74" y="122"/>
                </a:cxn>
                <a:cxn ang="0">
                  <a:pos x="94" y="109"/>
                </a:cxn>
                <a:cxn ang="0">
                  <a:pos x="115" y="95"/>
                </a:cxn>
                <a:cxn ang="0">
                  <a:pos x="121" y="68"/>
                </a:cxn>
                <a:cxn ang="0">
                  <a:pos x="121" y="48"/>
                </a:cxn>
                <a:cxn ang="0">
                  <a:pos x="108" y="27"/>
                </a:cxn>
                <a:cxn ang="0">
                  <a:pos x="94" y="8"/>
                </a:cxn>
                <a:cxn ang="0">
                  <a:pos x="67" y="0"/>
                </a:cxn>
                <a:cxn ang="0">
                  <a:pos x="47" y="0"/>
                </a:cxn>
                <a:cxn ang="0">
                  <a:pos x="27" y="14"/>
                </a:cxn>
                <a:cxn ang="0">
                  <a:pos x="6" y="27"/>
                </a:cxn>
                <a:cxn ang="0">
                  <a:pos x="0" y="48"/>
                </a:cxn>
                <a:cxn ang="0">
                  <a:pos x="0" y="75"/>
                </a:cxn>
              </a:cxnLst>
              <a:rect l="0" t="0" r="r" b="b"/>
              <a:pathLst>
                <a:path w="121" h="122">
                  <a:moveTo>
                    <a:pt x="0" y="75"/>
                  </a:moveTo>
                  <a:lnTo>
                    <a:pt x="14" y="95"/>
                  </a:lnTo>
                  <a:lnTo>
                    <a:pt x="27" y="116"/>
                  </a:lnTo>
                  <a:lnTo>
                    <a:pt x="47" y="122"/>
                  </a:lnTo>
                  <a:lnTo>
                    <a:pt x="74" y="122"/>
                  </a:lnTo>
                  <a:lnTo>
                    <a:pt x="94" y="109"/>
                  </a:lnTo>
                  <a:lnTo>
                    <a:pt x="115" y="95"/>
                  </a:lnTo>
                  <a:lnTo>
                    <a:pt x="121" y="68"/>
                  </a:lnTo>
                  <a:lnTo>
                    <a:pt x="121" y="48"/>
                  </a:lnTo>
                  <a:lnTo>
                    <a:pt x="108" y="27"/>
                  </a:lnTo>
                  <a:lnTo>
                    <a:pt x="94" y="8"/>
                  </a:lnTo>
                  <a:lnTo>
                    <a:pt x="67" y="0"/>
                  </a:lnTo>
                  <a:lnTo>
                    <a:pt x="47" y="0"/>
                  </a:lnTo>
                  <a:lnTo>
                    <a:pt x="27" y="14"/>
                  </a:lnTo>
                  <a:lnTo>
                    <a:pt x="6" y="27"/>
                  </a:lnTo>
                  <a:lnTo>
                    <a:pt x="0" y="48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F59F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0" name="Freeform 730"/>
            <p:cNvSpPr>
              <a:spLocks/>
            </p:cNvSpPr>
            <p:nvPr/>
          </p:nvSpPr>
          <p:spPr bwMode="auto">
            <a:xfrm>
              <a:off x="1454" y="2729"/>
              <a:ext cx="7" cy="7"/>
            </a:xfrm>
            <a:custGeom>
              <a:avLst/>
              <a:gdLst/>
              <a:ahLst/>
              <a:cxnLst>
                <a:cxn ang="0">
                  <a:pos x="75" y="27"/>
                </a:cxn>
                <a:cxn ang="0">
                  <a:pos x="75" y="41"/>
                </a:cxn>
                <a:cxn ang="0">
                  <a:pos x="75" y="55"/>
                </a:cxn>
                <a:cxn ang="0">
                  <a:pos x="61" y="68"/>
                </a:cxn>
                <a:cxn ang="0">
                  <a:pos x="47" y="75"/>
                </a:cxn>
                <a:cxn ang="0">
                  <a:pos x="34" y="75"/>
                </a:cxn>
                <a:cxn ang="0">
                  <a:pos x="20" y="68"/>
                </a:cxn>
                <a:cxn ang="0">
                  <a:pos x="7" y="62"/>
                </a:cxn>
                <a:cxn ang="0">
                  <a:pos x="7" y="48"/>
                </a:cxn>
                <a:cxn ang="0">
                  <a:pos x="0" y="27"/>
                </a:cxn>
                <a:cxn ang="0">
                  <a:pos x="7" y="14"/>
                </a:cxn>
                <a:cxn ang="0">
                  <a:pos x="20" y="8"/>
                </a:cxn>
                <a:cxn ang="0">
                  <a:pos x="34" y="0"/>
                </a:cxn>
                <a:cxn ang="0">
                  <a:pos x="47" y="0"/>
                </a:cxn>
                <a:cxn ang="0">
                  <a:pos x="61" y="8"/>
                </a:cxn>
                <a:cxn ang="0">
                  <a:pos x="67" y="14"/>
                </a:cxn>
                <a:cxn ang="0">
                  <a:pos x="75" y="27"/>
                </a:cxn>
              </a:cxnLst>
              <a:rect l="0" t="0" r="r" b="b"/>
              <a:pathLst>
                <a:path w="75" h="75">
                  <a:moveTo>
                    <a:pt x="75" y="27"/>
                  </a:moveTo>
                  <a:lnTo>
                    <a:pt x="75" y="41"/>
                  </a:lnTo>
                  <a:lnTo>
                    <a:pt x="75" y="55"/>
                  </a:lnTo>
                  <a:lnTo>
                    <a:pt x="61" y="68"/>
                  </a:lnTo>
                  <a:lnTo>
                    <a:pt x="47" y="75"/>
                  </a:lnTo>
                  <a:lnTo>
                    <a:pt x="34" y="75"/>
                  </a:lnTo>
                  <a:lnTo>
                    <a:pt x="20" y="68"/>
                  </a:lnTo>
                  <a:lnTo>
                    <a:pt x="7" y="62"/>
                  </a:lnTo>
                  <a:lnTo>
                    <a:pt x="7" y="48"/>
                  </a:lnTo>
                  <a:lnTo>
                    <a:pt x="0" y="27"/>
                  </a:lnTo>
                  <a:lnTo>
                    <a:pt x="7" y="14"/>
                  </a:lnTo>
                  <a:lnTo>
                    <a:pt x="20" y="8"/>
                  </a:lnTo>
                  <a:lnTo>
                    <a:pt x="34" y="0"/>
                  </a:lnTo>
                  <a:lnTo>
                    <a:pt x="47" y="0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5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1" name="Freeform 731"/>
            <p:cNvSpPr>
              <a:spLocks/>
            </p:cNvSpPr>
            <p:nvPr/>
          </p:nvSpPr>
          <p:spPr bwMode="auto">
            <a:xfrm>
              <a:off x="1543" y="2698"/>
              <a:ext cx="25" cy="25"/>
            </a:xfrm>
            <a:custGeom>
              <a:avLst/>
              <a:gdLst/>
              <a:ahLst/>
              <a:cxnLst>
                <a:cxn ang="0">
                  <a:pos x="270" y="108"/>
                </a:cxn>
                <a:cxn ang="0">
                  <a:pos x="277" y="135"/>
                </a:cxn>
                <a:cxn ang="0">
                  <a:pos x="270" y="163"/>
                </a:cxn>
                <a:cxn ang="0">
                  <a:pos x="264" y="190"/>
                </a:cxn>
                <a:cxn ang="0">
                  <a:pos x="256" y="210"/>
                </a:cxn>
                <a:cxn ang="0">
                  <a:pos x="237" y="237"/>
                </a:cxn>
                <a:cxn ang="0">
                  <a:pos x="217" y="250"/>
                </a:cxn>
                <a:cxn ang="0">
                  <a:pos x="196" y="264"/>
                </a:cxn>
                <a:cxn ang="0">
                  <a:pos x="169" y="278"/>
                </a:cxn>
                <a:cxn ang="0">
                  <a:pos x="142" y="278"/>
                </a:cxn>
                <a:cxn ang="0">
                  <a:pos x="114" y="278"/>
                </a:cxn>
                <a:cxn ang="0">
                  <a:pos x="87" y="271"/>
                </a:cxn>
                <a:cxn ang="0">
                  <a:pos x="67" y="258"/>
                </a:cxn>
                <a:cxn ang="0">
                  <a:pos x="47" y="244"/>
                </a:cxn>
                <a:cxn ang="0">
                  <a:pos x="27" y="223"/>
                </a:cxn>
                <a:cxn ang="0">
                  <a:pos x="13" y="196"/>
                </a:cxn>
                <a:cxn ang="0">
                  <a:pos x="6" y="169"/>
                </a:cxn>
                <a:cxn ang="0">
                  <a:pos x="0" y="142"/>
                </a:cxn>
                <a:cxn ang="0">
                  <a:pos x="0" y="115"/>
                </a:cxn>
                <a:cxn ang="0">
                  <a:pos x="6" y="95"/>
                </a:cxn>
                <a:cxn ang="0">
                  <a:pos x="19" y="68"/>
                </a:cxn>
                <a:cxn ang="0">
                  <a:pos x="33" y="47"/>
                </a:cxn>
                <a:cxn ang="0">
                  <a:pos x="54" y="27"/>
                </a:cxn>
                <a:cxn ang="0">
                  <a:pos x="81" y="13"/>
                </a:cxn>
                <a:cxn ang="0">
                  <a:pos x="108" y="7"/>
                </a:cxn>
                <a:cxn ang="0">
                  <a:pos x="135" y="0"/>
                </a:cxn>
                <a:cxn ang="0">
                  <a:pos x="163" y="7"/>
                </a:cxn>
                <a:cxn ang="0">
                  <a:pos x="182" y="13"/>
                </a:cxn>
                <a:cxn ang="0">
                  <a:pos x="209" y="27"/>
                </a:cxn>
                <a:cxn ang="0">
                  <a:pos x="230" y="40"/>
                </a:cxn>
                <a:cxn ang="0">
                  <a:pos x="250" y="60"/>
                </a:cxn>
                <a:cxn ang="0">
                  <a:pos x="264" y="81"/>
                </a:cxn>
                <a:cxn ang="0">
                  <a:pos x="270" y="108"/>
                </a:cxn>
              </a:cxnLst>
              <a:rect l="0" t="0" r="r" b="b"/>
              <a:pathLst>
                <a:path w="277" h="278">
                  <a:moveTo>
                    <a:pt x="270" y="108"/>
                  </a:moveTo>
                  <a:lnTo>
                    <a:pt x="277" y="135"/>
                  </a:lnTo>
                  <a:lnTo>
                    <a:pt x="270" y="163"/>
                  </a:lnTo>
                  <a:lnTo>
                    <a:pt x="264" y="190"/>
                  </a:lnTo>
                  <a:lnTo>
                    <a:pt x="256" y="210"/>
                  </a:lnTo>
                  <a:lnTo>
                    <a:pt x="237" y="237"/>
                  </a:lnTo>
                  <a:lnTo>
                    <a:pt x="217" y="250"/>
                  </a:lnTo>
                  <a:lnTo>
                    <a:pt x="196" y="264"/>
                  </a:lnTo>
                  <a:lnTo>
                    <a:pt x="169" y="278"/>
                  </a:lnTo>
                  <a:lnTo>
                    <a:pt x="142" y="278"/>
                  </a:lnTo>
                  <a:lnTo>
                    <a:pt x="114" y="278"/>
                  </a:lnTo>
                  <a:lnTo>
                    <a:pt x="87" y="271"/>
                  </a:lnTo>
                  <a:lnTo>
                    <a:pt x="67" y="258"/>
                  </a:lnTo>
                  <a:lnTo>
                    <a:pt x="47" y="244"/>
                  </a:lnTo>
                  <a:lnTo>
                    <a:pt x="27" y="223"/>
                  </a:lnTo>
                  <a:lnTo>
                    <a:pt x="13" y="196"/>
                  </a:lnTo>
                  <a:lnTo>
                    <a:pt x="6" y="169"/>
                  </a:lnTo>
                  <a:lnTo>
                    <a:pt x="0" y="142"/>
                  </a:lnTo>
                  <a:lnTo>
                    <a:pt x="0" y="115"/>
                  </a:lnTo>
                  <a:lnTo>
                    <a:pt x="6" y="95"/>
                  </a:lnTo>
                  <a:lnTo>
                    <a:pt x="19" y="68"/>
                  </a:lnTo>
                  <a:lnTo>
                    <a:pt x="33" y="47"/>
                  </a:lnTo>
                  <a:lnTo>
                    <a:pt x="54" y="27"/>
                  </a:lnTo>
                  <a:lnTo>
                    <a:pt x="81" y="13"/>
                  </a:lnTo>
                  <a:lnTo>
                    <a:pt x="108" y="7"/>
                  </a:lnTo>
                  <a:lnTo>
                    <a:pt x="135" y="0"/>
                  </a:lnTo>
                  <a:lnTo>
                    <a:pt x="163" y="7"/>
                  </a:lnTo>
                  <a:lnTo>
                    <a:pt x="182" y="13"/>
                  </a:lnTo>
                  <a:lnTo>
                    <a:pt x="209" y="27"/>
                  </a:lnTo>
                  <a:lnTo>
                    <a:pt x="230" y="40"/>
                  </a:lnTo>
                  <a:lnTo>
                    <a:pt x="250" y="60"/>
                  </a:lnTo>
                  <a:lnTo>
                    <a:pt x="264" y="81"/>
                  </a:lnTo>
                  <a:lnTo>
                    <a:pt x="270" y="108"/>
                  </a:lnTo>
                  <a:close/>
                </a:path>
              </a:pathLst>
            </a:custGeom>
            <a:solidFill>
              <a:srgbClr val="FAC3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2" name="Freeform 732"/>
            <p:cNvSpPr>
              <a:spLocks/>
            </p:cNvSpPr>
            <p:nvPr/>
          </p:nvSpPr>
          <p:spPr bwMode="auto">
            <a:xfrm>
              <a:off x="1543" y="2698"/>
              <a:ext cx="25" cy="25"/>
            </a:xfrm>
            <a:custGeom>
              <a:avLst/>
              <a:gdLst/>
              <a:ahLst/>
              <a:cxnLst>
                <a:cxn ang="0">
                  <a:pos x="270" y="108"/>
                </a:cxn>
                <a:cxn ang="0">
                  <a:pos x="277" y="135"/>
                </a:cxn>
                <a:cxn ang="0">
                  <a:pos x="270" y="163"/>
                </a:cxn>
                <a:cxn ang="0">
                  <a:pos x="264" y="190"/>
                </a:cxn>
                <a:cxn ang="0">
                  <a:pos x="256" y="210"/>
                </a:cxn>
                <a:cxn ang="0">
                  <a:pos x="237" y="237"/>
                </a:cxn>
                <a:cxn ang="0">
                  <a:pos x="217" y="250"/>
                </a:cxn>
                <a:cxn ang="0">
                  <a:pos x="196" y="264"/>
                </a:cxn>
                <a:cxn ang="0">
                  <a:pos x="169" y="278"/>
                </a:cxn>
                <a:cxn ang="0">
                  <a:pos x="142" y="278"/>
                </a:cxn>
                <a:cxn ang="0">
                  <a:pos x="114" y="278"/>
                </a:cxn>
                <a:cxn ang="0">
                  <a:pos x="87" y="271"/>
                </a:cxn>
                <a:cxn ang="0">
                  <a:pos x="67" y="258"/>
                </a:cxn>
                <a:cxn ang="0">
                  <a:pos x="47" y="244"/>
                </a:cxn>
                <a:cxn ang="0">
                  <a:pos x="27" y="223"/>
                </a:cxn>
                <a:cxn ang="0">
                  <a:pos x="13" y="196"/>
                </a:cxn>
                <a:cxn ang="0">
                  <a:pos x="6" y="169"/>
                </a:cxn>
                <a:cxn ang="0">
                  <a:pos x="0" y="142"/>
                </a:cxn>
                <a:cxn ang="0">
                  <a:pos x="0" y="115"/>
                </a:cxn>
                <a:cxn ang="0">
                  <a:pos x="6" y="95"/>
                </a:cxn>
                <a:cxn ang="0">
                  <a:pos x="19" y="68"/>
                </a:cxn>
                <a:cxn ang="0">
                  <a:pos x="33" y="47"/>
                </a:cxn>
                <a:cxn ang="0">
                  <a:pos x="54" y="27"/>
                </a:cxn>
                <a:cxn ang="0">
                  <a:pos x="81" y="13"/>
                </a:cxn>
                <a:cxn ang="0">
                  <a:pos x="108" y="7"/>
                </a:cxn>
                <a:cxn ang="0">
                  <a:pos x="135" y="0"/>
                </a:cxn>
                <a:cxn ang="0">
                  <a:pos x="163" y="7"/>
                </a:cxn>
                <a:cxn ang="0">
                  <a:pos x="182" y="13"/>
                </a:cxn>
                <a:cxn ang="0">
                  <a:pos x="209" y="27"/>
                </a:cxn>
                <a:cxn ang="0">
                  <a:pos x="230" y="40"/>
                </a:cxn>
                <a:cxn ang="0">
                  <a:pos x="250" y="60"/>
                </a:cxn>
                <a:cxn ang="0">
                  <a:pos x="264" y="81"/>
                </a:cxn>
                <a:cxn ang="0">
                  <a:pos x="270" y="108"/>
                </a:cxn>
              </a:cxnLst>
              <a:rect l="0" t="0" r="r" b="b"/>
              <a:pathLst>
                <a:path w="277" h="278">
                  <a:moveTo>
                    <a:pt x="270" y="108"/>
                  </a:moveTo>
                  <a:lnTo>
                    <a:pt x="277" y="135"/>
                  </a:lnTo>
                  <a:lnTo>
                    <a:pt x="270" y="163"/>
                  </a:lnTo>
                  <a:lnTo>
                    <a:pt x="264" y="190"/>
                  </a:lnTo>
                  <a:lnTo>
                    <a:pt x="256" y="210"/>
                  </a:lnTo>
                  <a:lnTo>
                    <a:pt x="237" y="237"/>
                  </a:lnTo>
                  <a:lnTo>
                    <a:pt x="217" y="250"/>
                  </a:lnTo>
                  <a:lnTo>
                    <a:pt x="196" y="264"/>
                  </a:lnTo>
                  <a:lnTo>
                    <a:pt x="169" y="278"/>
                  </a:lnTo>
                  <a:lnTo>
                    <a:pt x="142" y="278"/>
                  </a:lnTo>
                  <a:lnTo>
                    <a:pt x="114" y="278"/>
                  </a:lnTo>
                  <a:lnTo>
                    <a:pt x="87" y="271"/>
                  </a:lnTo>
                  <a:lnTo>
                    <a:pt x="67" y="258"/>
                  </a:lnTo>
                  <a:lnTo>
                    <a:pt x="47" y="244"/>
                  </a:lnTo>
                  <a:lnTo>
                    <a:pt x="27" y="223"/>
                  </a:lnTo>
                  <a:lnTo>
                    <a:pt x="13" y="196"/>
                  </a:lnTo>
                  <a:lnTo>
                    <a:pt x="6" y="169"/>
                  </a:lnTo>
                  <a:lnTo>
                    <a:pt x="0" y="142"/>
                  </a:lnTo>
                  <a:lnTo>
                    <a:pt x="0" y="115"/>
                  </a:lnTo>
                  <a:lnTo>
                    <a:pt x="6" y="95"/>
                  </a:lnTo>
                  <a:lnTo>
                    <a:pt x="19" y="68"/>
                  </a:lnTo>
                  <a:lnTo>
                    <a:pt x="33" y="47"/>
                  </a:lnTo>
                  <a:lnTo>
                    <a:pt x="54" y="27"/>
                  </a:lnTo>
                  <a:lnTo>
                    <a:pt x="81" y="13"/>
                  </a:lnTo>
                  <a:lnTo>
                    <a:pt x="108" y="7"/>
                  </a:lnTo>
                  <a:lnTo>
                    <a:pt x="135" y="0"/>
                  </a:lnTo>
                  <a:lnTo>
                    <a:pt x="163" y="7"/>
                  </a:lnTo>
                  <a:lnTo>
                    <a:pt x="182" y="13"/>
                  </a:lnTo>
                  <a:lnTo>
                    <a:pt x="209" y="27"/>
                  </a:lnTo>
                  <a:lnTo>
                    <a:pt x="230" y="40"/>
                  </a:lnTo>
                  <a:lnTo>
                    <a:pt x="250" y="60"/>
                  </a:lnTo>
                  <a:lnTo>
                    <a:pt x="264" y="81"/>
                  </a:lnTo>
                  <a:lnTo>
                    <a:pt x="270" y="108"/>
                  </a:lnTo>
                  <a:close/>
                </a:path>
              </a:pathLst>
            </a:custGeom>
            <a:solidFill>
              <a:srgbClr val="FAC3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3" name="Freeform 733"/>
            <p:cNvSpPr>
              <a:spLocks/>
            </p:cNvSpPr>
            <p:nvPr/>
          </p:nvSpPr>
          <p:spPr bwMode="auto">
            <a:xfrm>
              <a:off x="1546" y="2702"/>
              <a:ext cx="18" cy="18"/>
            </a:xfrm>
            <a:custGeom>
              <a:avLst/>
              <a:gdLst/>
              <a:ahLst/>
              <a:cxnLst>
                <a:cxn ang="0">
                  <a:pos x="204" y="75"/>
                </a:cxn>
                <a:cxn ang="0">
                  <a:pos x="204" y="95"/>
                </a:cxn>
                <a:cxn ang="0">
                  <a:pos x="204" y="115"/>
                </a:cxn>
                <a:cxn ang="0">
                  <a:pos x="190" y="156"/>
                </a:cxn>
                <a:cxn ang="0">
                  <a:pos x="163" y="183"/>
                </a:cxn>
                <a:cxn ang="0">
                  <a:pos x="149" y="197"/>
                </a:cxn>
                <a:cxn ang="0">
                  <a:pos x="130" y="204"/>
                </a:cxn>
                <a:cxn ang="0">
                  <a:pos x="109" y="204"/>
                </a:cxn>
                <a:cxn ang="0">
                  <a:pos x="89" y="204"/>
                </a:cxn>
                <a:cxn ang="0">
                  <a:pos x="48" y="191"/>
                </a:cxn>
                <a:cxn ang="0">
                  <a:pos x="21" y="163"/>
                </a:cxn>
                <a:cxn ang="0">
                  <a:pos x="14" y="142"/>
                </a:cxn>
                <a:cxn ang="0">
                  <a:pos x="7" y="123"/>
                </a:cxn>
                <a:cxn ang="0">
                  <a:pos x="0" y="102"/>
                </a:cxn>
                <a:cxn ang="0">
                  <a:pos x="0" y="82"/>
                </a:cxn>
                <a:cxn ang="0">
                  <a:pos x="14" y="47"/>
                </a:cxn>
                <a:cxn ang="0">
                  <a:pos x="41" y="20"/>
                </a:cxn>
                <a:cxn ang="0">
                  <a:pos x="62" y="7"/>
                </a:cxn>
                <a:cxn ang="0">
                  <a:pos x="81" y="0"/>
                </a:cxn>
                <a:cxn ang="0">
                  <a:pos x="102" y="0"/>
                </a:cxn>
                <a:cxn ang="0">
                  <a:pos x="122" y="0"/>
                </a:cxn>
                <a:cxn ang="0">
                  <a:pos x="157" y="14"/>
                </a:cxn>
                <a:cxn ang="0">
                  <a:pos x="190" y="41"/>
                </a:cxn>
                <a:cxn ang="0">
                  <a:pos x="197" y="55"/>
                </a:cxn>
                <a:cxn ang="0">
                  <a:pos x="204" y="75"/>
                </a:cxn>
              </a:cxnLst>
              <a:rect l="0" t="0" r="r" b="b"/>
              <a:pathLst>
                <a:path w="204" h="204">
                  <a:moveTo>
                    <a:pt x="204" y="75"/>
                  </a:moveTo>
                  <a:lnTo>
                    <a:pt x="204" y="95"/>
                  </a:lnTo>
                  <a:lnTo>
                    <a:pt x="204" y="115"/>
                  </a:lnTo>
                  <a:lnTo>
                    <a:pt x="190" y="156"/>
                  </a:lnTo>
                  <a:lnTo>
                    <a:pt x="163" y="183"/>
                  </a:lnTo>
                  <a:lnTo>
                    <a:pt x="149" y="197"/>
                  </a:lnTo>
                  <a:lnTo>
                    <a:pt x="130" y="204"/>
                  </a:lnTo>
                  <a:lnTo>
                    <a:pt x="109" y="204"/>
                  </a:lnTo>
                  <a:lnTo>
                    <a:pt x="89" y="204"/>
                  </a:lnTo>
                  <a:lnTo>
                    <a:pt x="48" y="191"/>
                  </a:lnTo>
                  <a:lnTo>
                    <a:pt x="21" y="163"/>
                  </a:lnTo>
                  <a:lnTo>
                    <a:pt x="14" y="142"/>
                  </a:lnTo>
                  <a:lnTo>
                    <a:pt x="7" y="123"/>
                  </a:lnTo>
                  <a:lnTo>
                    <a:pt x="0" y="102"/>
                  </a:lnTo>
                  <a:lnTo>
                    <a:pt x="0" y="82"/>
                  </a:lnTo>
                  <a:lnTo>
                    <a:pt x="14" y="47"/>
                  </a:lnTo>
                  <a:lnTo>
                    <a:pt x="41" y="20"/>
                  </a:lnTo>
                  <a:lnTo>
                    <a:pt x="62" y="7"/>
                  </a:lnTo>
                  <a:lnTo>
                    <a:pt x="81" y="0"/>
                  </a:lnTo>
                  <a:lnTo>
                    <a:pt x="102" y="0"/>
                  </a:lnTo>
                  <a:lnTo>
                    <a:pt x="122" y="0"/>
                  </a:lnTo>
                  <a:lnTo>
                    <a:pt x="157" y="14"/>
                  </a:lnTo>
                  <a:lnTo>
                    <a:pt x="190" y="41"/>
                  </a:lnTo>
                  <a:lnTo>
                    <a:pt x="197" y="55"/>
                  </a:lnTo>
                  <a:lnTo>
                    <a:pt x="204" y="75"/>
                  </a:lnTo>
                  <a:close/>
                </a:path>
              </a:pathLst>
            </a:custGeom>
            <a:solidFill>
              <a:srgbClr val="F7B09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4" name="Freeform 734"/>
            <p:cNvSpPr>
              <a:spLocks/>
            </p:cNvSpPr>
            <p:nvPr/>
          </p:nvSpPr>
          <p:spPr bwMode="auto">
            <a:xfrm>
              <a:off x="1550" y="2705"/>
              <a:ext cx="11" cy="12"/>
            </a:xfrm>
            <a:custGeom>
              <a:avLst/>
              <a:gdLst/>
              <a:ahLst/>
              <a:cxnLst>
                <a:cxn ang="0">
                  <a:pos x="122" y="47"/>
                </a:cxn>
                <a:cxn ang="0">
                  <a:pos x="122" y="68"/>
                </a:cxn>
                <a:cxn ang="0">
                  <a:pos x="116" y="95"/>
                </a:cxn>
                <a:cxn ang="0">
                  <a:pos x="102" y="109"/>
                </a:cxn>
                <a:cxn ang="0">
                  <a:pos x="75" y="122"/>
                </a:cxn>
                <a:cxn ang="0">
                  <a:pos x="54" y="122"/>
                </a:cxn>
                <a:cxn ang="0">
                  <a:pos x="27" y="115"/>
                </a:cxn>
                <a:cxn ang="0">
                  <a:pos x="13" y="95"/>
                </a:cxn>
                <a:cxn ang="0">
                  <a:pos x="0" y="74"/>
                </a:cxn>
                <a:cxn ang="0">
                  <a:pos x="0" y="47"/>
                </a:cxn>
                <a:cxn ang="0">
                  <a:pos x="13" y="27"/>
                </a:cxn>
                <a:cxn ang="0">
                  <a:pos x="27" y="6"/>
                </a:cxn>
                <a:cxn ang="0">
                  <a:pos x="48" y="0"/>
                </a:cxn>
                <a:cxn ang="0">
                  <a:pos x="75" y="0"/>
                </a:cxn>
                <a:cxn ang="0">
                  <a:pos x="95" y="6"/>
                </a:cxn>
                <a:cxn ang="0">
                  <a:pos x="116" y="20"/>
                </a:cxn>
                <a:cxn ang="0">
                  <a:pos x="122" y="47"/>
                </a:cxn>
              </a:cxnLst>
              <a:rect l="0" t="0" r="r" b="b"/>
              <a:pathLst>
                <a:path w="122" h="122">
                  <a:moveTo>
                    <a:pt x="122" y="47"/>
                  </a:moveTo>
                  <a:lnTo>
                    <a:pt x="122" y="68"/>
                  </a:lnTo>
                  <a:lnTo>
                    <a:pt x="116" y="95"/>
                  </a:lnTo>
                  <a:lnTo>
                    <a:pt x="102" y="109"/>
                  </a:lnTo>
                  <a:lnTo>
                    <a:pt x="75" y="122"/>
                  </a:lnTo>
                  <a:lnTo>
                    <a:pt x="54" y="122"/>
                  </a:lnTo>
                  <a:lnTo>
                    <a:pt x="27" y="115"/>
                  </a:lnTo>
                  <a:lnTo>
                    <a:pt x="13" y="95"/>
                  </a:lnTo>
                  <a:lnTo>
                    <a:pt x="0" y="74"/>
                  </a:lnTo>
                  <a:lnTo>
                    <a:pt x="0" y="47"/>
                  </a:lnTo>
                  <a:lnTo>
                    <a:pt x="13" y="27"/>
                  </a:lnTo>
                  <a:lnTo>
                    <a:pt x="27" y="6"/>
                  </a:lnTo>
                  <a:lnTo>
                    <a:pt x="48" y="0"/>
                  </a:lnTo>
                  <a:lnTo>
                    <a:pt x="75" y="0"/>
                  </a:lnTo>
                  <a:lnTo>
                    <a:pt x="95" y="6"/>
                  </a:lnTo>
                  <a:lnTo>
                    <a:pt x="116" y="20"/>
                  </a:lnTo>
                  <a:lnTo>
                    <a:pt x="122" y="47"/>
                  </a:lnTo>
                  <a:close/>
                </a:path>
              </a:pathLst>
            </a:custGeom>
            <a:solidFill>
              <a:srgbClr val="F59F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5" name="Freeform 735"/>
            <p:cNvSpPr>
              <a:spLocks/>
            </p:cNvSpPr>
            <p:nvPr/>
          </p:nvSpPr>
          <p:spPr bwMode="auto">
            <a:xfrm>
              <a:off x="1554" y="2704"/>
              <a:ext cx="7" cy="7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6" y="60"/>
                </a:cxn>
                <a:cxn ang="0">
                  <a:pos x="13" y="67"/>
                </a:cxn>
                <a:cxn ang="0">
                  <a:pos x="27" y="74"/>
                </a:cxn>
                <a:cxn ang="0">
                  <a:pos x="41" y="74"/>
                </a:cxn>
                <a:cxn ang="0">
                  <a:pos x="54" y="67"/>
                </a:cxn>
                <a:cxn ang="0">
                  <a:pos x="68" y="54"/>
                </a:cxn>
                <a:cxn ang="0">
                  <a:pos x="74" y="40"/>
                </a:cxn>
                <a:cxn ang="0">
                  <a:pos x="74" y="27"/>
                </a:cxn>
                <a:cxn ang="0">
                  <a:pos x="68" y="13"/>
                </a:cxn>
                <a:cxn ang="0">
                  <a:pos x="54" y="6"/>
                </a:cxn>
                <a:cxn ang="0">
                  <a:pos x="41" y="0"/>
                </a:cxn>
                <a:cxn ang="0">
                  <a:pos x="27" y="0"/>
                </a:cxn>
                <a:cxn ang="0">
                  <a:pos x="13" y="6"/>
                </a:cxn>
                <a:cxn ang="0">
                  <a:pos x="0" y="13"/>
                </a:cxn>
                <a:cxn ang="0">
                  <a:pos x="0" y="27"/>
                </a:cxn>
                <a:cxn ang="0">
                  <a:pos x="0" y="47"/>
                </a:cxn>
              </a:cxnLst>
              <a:rect l="0" t="0" r="r" b="b"/>
              <a:pathLst>
                <a:path w="74" h="74">
                  <a:moveTo>
                    <a:pt x="0" y="47"/>
                  </a:moveTo>
                  <a:lnTo>
                    <a:pt x="6" y="60"/>
                  </a:lnTo>
                  <a:lnTo>
                    <a:pt x="13" y="67"/>
                  </a:lnTo>
                  <a:lnTo>
                    <a:pt x="27" y="74"/>
                  </a:lnTo>
                  <a:lnTo>
                    <a:pt x="41" y="74"/>
                  </a:lnTo>
                  <a:lnTo>
                    <a:pt x="54" y="67"/>
                  </a:lnTo>
                  <a:lnTo>
                    <a:pt x="68" y="54"/>
                  </a:lnTo>
                  <a:lnTo>
                    <a:pt x="74" y="40"/>
                  </a:lnTo>
                  <a:lnTo>
                    <a:pt x="74" y="27"/>
                  </a:lnTo>
                  <a:lnTo>
                    <a:pt x="68" y="13"/>
                  </a:lnTo>
                  <a:lnTo>
                    <a:pt x="54" y="6"/>
                  </a:lnTo>
                  <a:lnTo>
                    <a:pt x="41" y="0"/>
                  </a:lnTo>
                  <a:lnTo>
                    <a:pt x="27" y="0"/>
                  </a:lnTo>
                  <a:lnTo>
                    <a:pt x="13" y="6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6" name="Freeform 736"/>
            <p:cNvSpPr>
              <a:spLocks/>
            </p:cNvSpPr>
            <p:nvPr/>
          </p:nvSpPr>
          <p:spPr bwMode="auto">
            <a:xfrm>
              <a:off x="1490" y="2725"/>
              <a:ext cx="32" cy="32"/>
            </a:xfrm>
            <a:custGeom>
              <a:avLst/>
              <a:gdLst/>
              <a:ahLst/>
              <a:cxnLst>
                <a:cxn ang="0">
                  <a:pos x="319" y="14"/>
                </a:cxn>
                <a:cxn ang="0">
                  <a:pos x="340" y="109"/>
                </a:cxn>
                <a:cxn ang="0">
                  <a:pos x="346" y="183"/>
                </a:cxn>
                <a:cxn ang="0">
                  <a:pos x="340" y="245"/>
                </a:cxn>
                <a:cxn ang="0">
                  <a:pos x="326" y="285"/>
                </a:cxn>
                <a:cxn ang="0">
                  <a:pos x="305" y="312"/>
                </a:cxn>
                <a:cxn ang="0">
                  <a:pos x="278" y="332"/>
                </a:cxn>
                <a:cxn ang="0">
                  <a:pos x="251" y="346"/>
                </a:cxn>
                <a:cxn ang="0">
                  <a:pos x="231" y="346"/>
                </a:cxn>
                <a:cxn ang="0">
                  <a:pos x="211" y="352"/>
                </a:cxn>
                <a:cxn ang="0">
                  <a:pos x="184" y="352"/>
                </a:cxn>
                <a:cxn ang="0">
                  <a:pos x="157" y="352"/>
                </a:cxn>
                <a:cxn ang="0">
                  <a:pos x="122" y="332"/>
                </a:cxn>
                <a:cxn ang="0">
                  <a:pos x="89" y="305"/>
                </a:cxn>
                <a:cxn ang="0">
                  <a:pos x="55" y="251"/>
                </a:cxn>
                <a:cxn ang="0">
                  <a:pos x="27" y="183"/>
                </a:cxn>
                <a:cxn ang="0">
                  <a:pos x="8" y="88"/>
                </a:cxn>
                <a:cxn ang="0">
                  <a:pos x="0" y="82"/>
                </a:cxn>
                <a:cxn ang="0">
                  <a:pos x="8" y="74"/>
                </a:cxn>
                <a:cxn ang="0">
                  <a:pos x="14" y="68"/>
                </a:cxn>
                <a:cxn ang="0">
                  <a:pos x="55" y="74"/>
                </a:cxn>
                <a:cxn ang="0">
                  <a:pos x="82" y="82"/>
                </a:cxn>
                <a:cxn ang="0">
                  <a:pos x="122" y="82"/>
                </a:cxn>
                <a:cxn ang="0">
                  <a:pos x="170" y="82"/>
                </a:cxn>
                <a:cxn ang="0">
                  <a:pos x="217" y="68"/>
                </a:cxn>
                <a:cxn ang="0">
                  <a:pos x="258" y="41"/>
                </a:cxn>
                <a:cxn ang="0">
                  <a:pos x="299" y="0"/>
                </a:cxn>
                <a:cxn ang="0">
                  <a:pos x="312" y="0"/>
                </a:cxn>
                <a:cxn ang="0">
                  <a:pos x="319" y="7"/>
                </a:cxn>
                <a:cxn ang="0">
                  <a:pos x="319" y="14"/>
                </a:cxn>
              </a:cxnLst>
              <a:rect l="0" t="0" r="r" b="b"/>
              <a:pathLst>
                <a:path w="346" h="352">
                  <a:moveTo>
                    <a:pt x="319" y="14"/>
                  </a:moveTo>
                  <a:lnTo>
                    <a:pt x="340" y="109"/>
                  </a:lnTo>
                  <a:lnTo>
                    <a:pt x="346" y="183"/>
                  </a:lnTo>
                  <a:lnTo>
                    <a:pt x="340" y="245"/>
                  </a:lnTo>
                  <a:lnTo>
                    <a:pt x="326" y="285"/>
                  </a:lnTo>
                  <a:lnTo>
                    <a:pt x="305" y="312"/>
                  </a:lnTo>
                  <a:lnTo>
                    <a:pt x="278" y="332"/>
                  </a:lnTo>
                  <a:lnTo>
                    <a:pt x="251" y="346"/>
                  </a:lnTo>
                  <a:lnTo>
                    <a:pt x="231" y="346"/>
                  </a:lnTo>
                  <a:lnTo>
                    <a:pt x="211" y="352"/>
                  </a:lnTo>
                  <a:lnTo>
                    <a:pt x="184" y="352"/>
                  </a:lnTo>
                  <a:lnTo>
                    <a:pt x="157" y="352"/>
                  </a:lnTo>
                  <a:lnTo>
                    <a:pt x="122" y="332"/>
                  </a:lnTo>
                  <a:lnTo>
                    <a:pt x="89" y="305"/>
                  </a:lnTo>
                  <a:lnTo>
                    <a:pt x="55" y="251"/>
                  </a:lnTo>
                  <a:lnTo>
                    <a:pt x="27" y="183"/>
                  </a:lnTo>
                  <a:lnTo>
                    <a:pt x="8" y="88"/>
                  </a:lnTo>
                  <a:lnTo>
                    <a:pt x="0" y="82"/>
                  </a:lnTo>
                  <a:lnTo>
                    <a:pt x="8" y="74"/>
                  </a:lnTo>
                  <a:lnTo>
                    <a:pt x="14" y="68"/>
                  </a:lnTo>
                  <a:lnTo>
                    <a:pt x="55" y="74"/>
                  </a:lnTo>
                  <a:lnTo>
                    <a:pt x="82" y="82"/>
                  </a:lnTo>
                  <a:lnTo>
                    <a:pt x="122" y="82"/>
                  </a:lnTo>
                  <a:lnTo>
                    <a:pt x="170" y="82"/>
                  </a:lnTo>
                  <a:lnTo>
                    <a:pt x="217" y="68"/>
                  </a:lnTo>
                  <a:lnTo>
                    <a:pt x="258" y="41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19" y="7"/>
                  </a:lnTo>
                  <a:lnTo>
                    <a:pt x="319" y="14"/>
                  </a:lnTo>
                  <a:close/>
                </a:path>
              </a:pathLst>
            </a:custGeom>
            <a:solidFill>
              <a:srgbClr val="C0272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7" name="Freeform 737"/>
            <p:cNvSpPr>
              <a:spLocks/>
            </p:cNvSpPr>
            <p:nvPr/>
          </p:nvSpPr>
          <p:spPr bwMode="auto">
            <a:xfrm>
              <a:off x="1494" y="2726"/>
              <a:ext cx="23" cy="12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7" y="88"/>
                </a:cxn>
                <a:cxn ang="0">
                  <a:pos x="27" y="122"/>
                </a:cxn>
                <a:cxn ang="0">
                  <a:pos x="41" y="128"/>
                </a:cxn>
                <a:cxn ang="0">
                  <a:pos x="68" y="136"/>
                </a:cxn>
                <a:cxn ang="0">
                  <a:pos x="102" y="136"/>
                </a:cxn>
                <a:cxn ang="0">
                  <a:pos x="136" y="128"/>
                </a:cxn>
                <a:cxn ang="0">
                  <a:pos x="170" y="115"/>
                </a:cxn>
                <a:cxn ang="0">
                  <a:pos x="210" y="101"/>
                </a:cxn>
                <a:cxn ang="0">
                  <a:pos x="237" y="81"/>
                </a:cxn>
                <a:cxn ang="0">
                  <a:pos x="251" y="68"/>
                </a:cxn>
                <a:cxn ang="0">
                  <a:pos x="251" y="60"/>
                </a:cxn>
                <a:cxn ang="0">
                  <a:pos x="251" y="20"/>
                </a:cxn>
                <a:cxn ang="0">
                  <a:pos x="244" y="0"/>
                </a:cxn>
                <a:cxn ang="0">
                  <a:pos x="231" y="13"/>
                </a:cxn>
                <a:cxn ang="0">
                  <a:pos x="184" y="41"/>
                </a:cxn>
                <a:cxn ang="0">
                  <a:pos x="149" y="54"/>
                </a:cxn>
                <a:cxn ang="0">
                  <a:pos x="109" y="68"/>
                </a:cxn>
                <a:cxn ang="0">
                  <a:pos x="54" y="68"/>
                </a:cxn>
                <a:cxn ang="0">
                  <a:pos x="0" y="60"/>
                </a:cxn>
              </a:cxnLst>
              <a:rect l="0" t="0" r="r" b="b"/>
              <a:pathLst>
                <a:path w="251" h="136">
                  <a:moveTo>
                    <a:pt x="0" y="60"/>
                  </a:moveTo>
                  <a:lnTo>
                    <a:pt x="7" y="88"/>
                  </a:lnTo>
                  <a:lnTo>
                    <a:pt x="27" y="122"/>
                  </a:lnTo>
                  <a:lnTo>
                    <a:pt x="41" y="128"/>
                  </a:lnTo>
                  <a:lnTo>
                    <a:pt x="68" y="136"/>
                  </a:lnTo>
                  <a:lnTo>
                    <a:pt x="102" y="136"/>
                  </a:lnTo>
                  <a:lnTo>
                    <a:pt x="136" y="128"/>
                  </a:lnTo>
                  <a:lnTo>
                    <a:pt x="170" y="115"/>
                  </a:lnTo>
                  <a:lnTo>
                    <a:pt x="210" y="101"/>
                  </a:lnTo>
                  <a:lnTo>
                    <a:pt x="237" y="81"/>
                  </a:lnTo>
                  <a:lnTo>
                    <a:pt x="251" y="68"/>
                  </a:lnTo>
                  <a:lnTo>
                    <a:pt x="251" y="60"/>
                  </a:lnTo>
                  <a:lnTo>
                    <a:pt x="251" y="20"/>
                  </a:lnTo>
                  <a:lnTo>
                    <a:pt x="244" y="0"/>
                  </a:lnTo>
                  <a:lnTo>
                    <a:pt x="231" y="13"/>
                  </a:lnTo>
                  <a:lnTo>
                    <a:pt x="184" y="41"/>
                  </a:lnTo>
                  <a:lnTo>
                    <a:pt x="149" y="54"/>
                  </a:lnTo>
                  <a:lnTo>
                    <a:pt x="109" y="68"/>
                  </a:lnTo>
                  <a:lnTo>
                    <a:pt x="54" y="6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8" name="Freeform 738"/>
            <p:cNvSpPr>
              <a:spLocks/>
            </p:cNvSpPr>
            <p:nvPr/>
          </p:nvSpPr>
          <p:spPr bwMode="auto">
            <a:xfrm>
              <a:off x="1503" y="2739"/>
              <a:ext cx="19" cy="18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176" y="13"/>
                </a:cxn>
                <a:cxn ang="0">
                  <a:pos x="109" y="62"/>
                </a:cxn>
                <a:cxn ang="0">
                  <a:pos x="68" y="89"/>
                </a:cxn>
                <a:cxn ang="0">
                  <a:pos x="34" y="116"/>
                </a:cxn>
                <a:cxn ang="0">
                  <a:pos x="14" y="149"/>
                </a:cxn>
                <a:cxn ang="0">
                  <a:pos x="0" y="183"/>
                </a:cxn>
                <a:cxn ang="0">
                  <a:pos x="27" y="196"/>
                </a:cxn>
                <a:cxn ang="0">
                  <a:pos x="54" y="196"/>
                </a:cxn>
                <a:cxn ang="0">
                  <a:pos x="81" y="196"/>
                </a:cxn>
                <a:cxn ang="0">
                  <a:pos x="95" y="190"/>
                </a:cxn>
                <a:cxn ang="0">
                  <a:pos x="128" y="183"/>
                </a:cxn>
                <a:cxn ang="0">
                  <a:pos x="149" y="169"/>
                </a:cxn>
                <a:cxn ang="0">
                  <a:pos x="169" y="156"/>
                </a:cxn>
                <a:cxn ang="0">
                  <a:pos x="190" y="129"/>
                </a:cxn>
                <a:cxn ang="0">
                  <a:pos x="204" y="95"/>
                </a:cxn>
                <a:cxn ang="0">
                  <a:pos x="210" y="54"/>
                </a:cxn>
                <a:cxn ang="0">
                  <a:pos x="210" y="0"/>
                </a:cxn>
              </a:cxnLst>
              <a:rect l="0" t="0" r="r" b="b"/>
              <a:pathLst>
                <a:path w="210" h="196">
                  <a:moveTo>
                    <a:pt x="210" y="0"/>
                  </a:moveTo>
                  <a:lnTo>
                    <a:pt x="176" y="13"/>
                  </a:lnTo>
                  <a:lnTo>
                    <a:pt x="109" y="62"/>
                  </a:lnTo>
                  <a:lnTo>
                    <a:pt x="68" y="89"/>
                  </a:lnTo>
                  <a:lnTo>
                    <a:pt x="34" y="116"/>
                  </a:lnTo>
                  <a:lnTo>
                    <a:pt x="14" y="149"/>
                  </a:lnTo>
                  <a:lnTo>
                    <a:pt x="0" y="183"/>
                  </a:lnTo>
                  <a:lnTo>
                    <a:pt x="27" y="196"/>
                  </a:lnTo>
                  <a:lnTo>
                    <a:pt x="54" y="196"/>
                  </a:lnTo>
                  <a:lnTo>
                    <a:pt x="81" y="196"/>
                  </a:lnTo>
                  <a:lnTo>
                    <a:pt x="95" y="190"/>
                  </a:lnTo>
                  <a:lnTo>
                    <a:pt x="128" y="183"/>
                  </a:lnTo>
                  <a:lnTo>
                    <a:pt x="149" y="169"/>
                  </a:lnTo>
                  <a:lnTo>
                    <a:pt x="169" y="156"/>
                  </a:lnTo>
                  <a:lnTo>
                    <a:pt x="190" y="129"/>
                  </a:lnTo>
                  <a:lnTo>
                    <a:pt x="204" y="95"/>
                  </a:lnTo>
                  <a:lnTo>
                    <a:pt x="210" y="54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F793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9" name="Freeform 739"/>
            <p:cNvSpPr>
              <a:spLocks/>
            </p:cNvSpPr>
            <p:nvPr/>
          </p:nvSpPr>
          <p:spPr bwMode="auto">
            <a:xfrm>
              <a:off x="1597" y="2698"/>
              <a:ext cx="1" cy="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13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13">
                  <a:moveTo>
                    <a:pt x="0" y="7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0" name="Freeform 740"/>
            <p:cNvSpPr>
              <a:spLocks/>
            </p:cNvSpPr>
            <p:nvPr/>
          </p:nvSpPr>
          <p:spPr bwMode="auto">
            <a:xfrm>
              <a:off x="1423" y="2568"/>
              <a:ext cx="194" cy="118"/>
            </a:xfrm>
            <a:custGeom>
              <a:avLst/>
              <a:gdLst/>
              <a:ahLst/>
              <a:cxnLst>
                <a:cxn ang="0">
                  <a:pos x="1450" y="20"/>
                </a:cxn>
                <a:cxn ang="0">
                  <a:pos x="1165" y="0"/>
                </a:cxn>
                <a:cxn ang="0">
                  <a:pos x="868" y="27"/>
                </a:cxn>
                <a:cxn ang="0">
                  <a:pos x="576" y="101"/>
                </a:cxn>
                <a:cxn ang="0">
                  <a:pos x="447" y="163"/>
                </a:cxn>
                <a:cxn ang="0">
                  <a:pos x="326" y="237"/>
                </a:cxn>
                <a:cxn ang="0">
                  <a:pos x="217" y="332"/>
                </a:cxn>
                <a:cxn ang="0">
                  <a:pos x="129" y="441"/>
                </a:cxn>
                <a:cxn ang="0">
                  <a:pos x="62" y="570"/>
                </a:cxn>
                <a:cxn ang="0">
                  <a:pos x="14" y="719"/>
                </a:cxn>
                <a:cxn ang="0">
                  <a:pos x="0" y="888"/>
                </a:cxn>
                <a:cxn ang="0">
                  <a:pos x="21" y="1085"/>
                </a:cxn>
                <a:cxn ang="0">
                  <a:pos x="68" y="1295"/>
                </a:cxn>
                <a:cxn ang="0">
                  <a:pos x="339" y="1180"/>
                </a:cxn>
                <a:cxn ang="0">
                  <a:pos x="515" y="1017"/>
                </a:cxn>
                <a:cxn ang="0">
                  <a:pos x="488" y="828"/>
                </a:cxn>
                <a:cxn ang="0">
                  <a:pos x="501" y="705"/>
                </a:cxn>
                <a:cxn ang="0">
                  <a:pos x="522" y="698"/>
                </a:cxn>
                <a:cxn ang="0">
                  <a:pos x="542" y="882"/>
                </a:cxn>
                <a:cxn ang="0">
                  <a:pos x="576" y="1024"/>
                </a:cxn>
                <a:cxn ang="0">
                  <a:pos x="725" y="1058"/>
                </a:cxn>
                <a:cxn ang="0">
                  <a:pos x="678" y="875"/>
                </a:cxn>
                <a:cxn ang="0">
                  <a:pos x="671" y="766"/>
                </a:cxn>
                <a:cxn ang="0">
                  <a:pos x="691" y="671"/>
                </a:cxn>
                <a:cxn ang="0">
                  <a:pos x="752" y="929"/>
                </a:cxn>
                <a:cxn ang="0">
                  <a:pos x="949" y="1003"/>
                </a:cxn>
                <a:cxn ang="0">
                  <a:pos x="1287" y="943"/>
                </a:cxn>
                <a:cxn ang="0">
                  <a:pos x="1470" y="814"/>
                </a:cxn>
                <a:cxn ang="0">
                  <a:pos x="1457" y="556"/>
                </a:cxn>
                <a:cxn ang="0">
                  <a:pos x="1497" y="637"/>
                </a:cxn>
                <a:cxn ang="0">
                  <a:pos x="1524" y="739"/>
                </a:cxn>
                <a:cxn ang="0">
                  <a:pos x="1538" y="922"/>
                </a:cxn>
                <a:cxn ang="0">
                  <a:pos x="1666" y="847"/>
                </a:cxn>
                <a:cxn ang="0">
                  <a:pos x="1660" y="705"/>
                </a:cxn>
                <a:cxn ang="0">
                  <a:pos x="1620" y="529"/>
                </a:cxn>
                <a:cxn ang="0">
                  <a:pos x="1639" y="529"/>
                </a:cxn>
                <a:cxn ang="0">
                  <a:pos x="1687" y="637"/>
                </a:cxn>
                <a:cxn ang="0">
                  <a:pos x="1728" y="820"/>
                </a:cxn>
                <a:cxn ang="0">
                  <a:pos x="1931" y="929"/>
                </a:cxn>
                <a:cxn ang="0">
                  <a:pos x="2127" y="915"/>
                </a:cxn>
                <a:cxn ang="0">
                  <a:pos x="2121" y="698"/>
                </a:cxn>
                <a:cxn ang="0">
                  <a:pos x="2094" y="542"/>
                </a:cxn>
                <a:cxn ang="0">
                  <a:pos x="2039" y="387"/>
                </a:cxn>
                <a:cxn ang="0">
                  <a:pos x="1938" y="237"/>
                </a:cxn>
                <a:cxn ang="0">
                  <a:pos x="1829" y="149"/>
                </a:cxn>
                <a:cxn ang="0">
                  <a:pos x="1742" y="95"/>
                </a:cxn>
                <a:cxn ang="0">
                  <a:pos x="1639" y="54"/>
                </a:cxn>
              </a:cxnLst>
              <a:rect l="0" t="0" r="r" b="b"/>
              <a:pathLst>
                <a:path w="2134" h="1295">
                  <a:moveTo>
                    <a:pt x="1579" y="41"/>
                  </a:moveTo>
                  <a:lnTo>
                    <a:pt x="1450" y="20"/>
                  </a:lnTo>
                  <a:lnTo>
                    <a:pt x="1315" y="7"/>
                  </a:lnTo>
                  <a:lnTo>
                    <a:pt x="1165" y="0"/>
                  </a:lnTo>
                  <a:lnTo>
                    <a:pt x="1016" y="7"/>
                  </a:lnTo>
                  <a:lnTo>
                    <a:pt x="868" y="27"/>
                  </a:lnTo>
                  <a:lnTo>
                    <a:pt x="718" y="61"/>
                  </a:lnTo>
                  <a:lnTo>
                    <a:pt x="576" y="101"/>
                  </a:lnTo>
                  <a:lnTo>
                    <a:pt x="509" y="136"/>
                  </a:lnTo>
                  <a:lnTo>
                    <a:pt x="447" y="163"/>
                  </a:lnTo>
                  <a:lnTo>
                    <a:pt x="380" y="196"/>
                  </a:lnTo>
                  <a:lnTo>
                    <a:pt x="326" y="237"/>
                  </a:lnTo>
                  <a:lnTo>
                    <a:pt x="264" y="285"/>
                  </a:lnTo>
                  <a:lnTo>
                    <a:pt x="217" y="332"/>
                  </a:lnTo>
                  <a:lnTo>
                    <a:pt x="169" y="387"/>
                  </a:lnTo>
                  <a:lnTo>
                    <a:pt x="129" y="441"/>
                  </a:lnTo>
                  <a:lnTo>
                    <a:pt x="89" y="502"/>
                  </a:lnTo>
                  <a:lnTo>
                    <a:pt x="62" y="570"/>
                  </a:lnTo>
                  <a:lnTo>
                    <a:pt x="35" y="644"/>
                  </a:lnTo>
                  <a:lnTo>
                    <a:pt x="14" y="719"/>
                  </a:lnTo>
                  <a:lnTo>
                    <a:pt x="7" y="800"/>
                  </a:lnTo>
                  <a:lnTo>
                    <a:pt x="0" y="888"/>
                  </a:lnTo>
                  <a:lnTo>
                    <a:pt x="7" y="983"/>
                  </a:lnTo>
                  <a:lnTo>
                    <a:pt x="21" y="1085"/>
                  </a:lnTo>
                  <a:lnTo>
                    <a:pt x="41" y="1186"/>
                  </a:lnTo>
                  <a:lnTo>
                    <a:pt x="68" y="1295"/>
                  </a:lnTo>
                  <a:lnTo>
                    <a:pt x="196" y="1240"/>
                  </a:lnTo>
                  <a:lnTo>
                    <a:pt x="339" y="1180"/>
                  </a:lnTo>
                  <a:lnTo>
                    <a:pt x="536" y="1112"/>
                  </a:lnTo>
                  <a:lnTo>
                    <a:pt x="515" y="1017"/>
                  </a:lnTo>
                  <a:lnTo>
                    <a:pt x="495" y="895"/>
                  </a:lnTo>
                  <a:lnTo>
                    <a:pt x="488" y="828"/>
                  </a:lnTo>
                  <a:lnTo>
                    <a:pt x="495" y="766"/>
                  </a:lnTo>
                  <a:lnTo>
                    <a:pt x="501" y="705"/>
                  </a:lnTo>
                  <a:lnTo>
                    <a:pt x="522" y="657"/>
                  </a:lnTo>
                  <a:lnTo>
                    <a:pt x="522" y="698"/>
                  </a:lnTo>
                  <a:lnTo>
                    <a:pt x="528" y="814"/>
                  </a:lnTo>
                  <a:lnTo>
                    <a:pt x="542" y="882"/>
                  </a:lnTo>
                  <a:lnTo>
                    <a:pt x="556" y="956"/>
                  </a:lnTo>
                  <a:lnTo>
                    <a:pt x="576" y="1024"/>
                  </a:lnTo>
                  <a:lnTo>
                    <a:pt x="610" y="1092"/>
                  </a:lnTo>
                  <a:lnTo>
                    <a:pt x="725" y="1058"/>
                  </a:lnTo>
                  <a:lnTo>
                    <a:pt x="705" y="976"/>
                  </a:lnTo>
                  <a:lnTo>
                    <a:pt x="678" y="875"/>
                  </a:lnTo>
                  <a:lnTo>
                    <a:pt x="671" y="820"/>
                  </a:lnTo>
                  <a:lnTo>
                    <a:pt x="671" y="766"/>
                  </a:lnTo>
                  <a:lnTo>
                    <a:pt x="678" y="719"/>
                  </a:lnTo>
                  <a:lnTo>
                    <a:pt x="691" y="671"/>
                  </a:lnTo>
                  <a:lnTo>
                    <a:pt x="718" y="807"/>
                  </a:lnTo>
                  <a:lnTo>
                    <a:pt x="752" y="929"/>
                  </a:lnTo>
                  <a:lnTo>
                    <a:pt x="793" y="1038"/>
                  </a:lnTo>
                  <a:lnTo>
                    <a:pt x="949" y="1003"/>
                  </a:lnTo>
                  <a:lnTo>
                    <a:pt x="1111" y="970"/>
                  </a:lnTo>
                  <a:lnTo>
                    <a:pt x="1287" y="943"/>
                  </a:lnTo>
                  <a:lnTo>
                    <a:pt x="1464" y="929"/>
                  </a:lnTo>
                  <a:lnTo>
                    <a:pt x="1470" y="814"/>
                  </a:lnTo>
                  <a:lnTo>
                    <a:pt x="1464" y="692"/>
                  </a:lnTo>
                  <a:lnTo>
                    <a:pt x="1457" y="556"/>
                  </a:lnTo>
                  <a:lnTo>
                    <a:pt x="1484" y="589"/>
                  </a:lnTo>
                  <a:lnTo>
                    <a:pt x="1497" y="637"/>
                  </a:lnTo>
                  <a:lnTo>
                    <a:pt x="1518" y="684"/>
                  </a:lnTo>
                  <a:lnTo>
                    <a:pt x="1524" y="739"/>
                  </a:lnTo>
                  <a:lnTo>
                    <a:pt x="1532" y="841"/>
                  </a:lnTo>
                  <a:lnTo>
                    <a:pt x="1538" y="922"/>
                  </a:lnTo>
                  <a:lnTo>
                    <a:pt x="1660" y="915"/>
                  </a:lnTo>
                  <a:lnTo>
                    <a:pt x="1666" y="847"/>
                  </a:lnTo>
                  <a:lnTo>
                    <a:pt x="1666" y="773"/>
                  </a:lnTo>
                  <a:lnTo>
                    <a:pt x="1660" y="705"/>
                  </a:lnTo>
                  <a:lnTo>
                    <a:pt x="1647" y="637"/>
                  </a:lnTo>
                  <a:lnTo>
                    <a:pt x="1620" y="529"/>
                  </a:lnTo>
                  <a:lnTo>
                    <a:pt x="1612" y="488"/>
                  </a:lnTo>
                  <a:lnTo>
                    <a:pt x="1639" y="529"/>
                  </a:lnTo>
                  <a:lnTo>
                    <a:pt x="1666" y="577"/>
                  </a:lnTo>
                  <a:lnTo>
                    <a:pt x="1687" y="637"/>
                  </a:lnTo>
                  <a:lnTo>
                    <a:pt x="1707" y="698"/>
                  </a:lnTo>
                  <a:lnTo>
                    <a:pt x="1728" y="820"/>
                  </a:lnTo>
                  <a:lnTo>
                    <a:pt x="1734" y="915"/>
                  </a:lnTo>
                  <a:lnTo>
                    <a:pt x="1931" y="929"/>
                  </a:lnTo>
                  <a:lnTo>
                    <a:pt x="2127" y="949"/>
                  </a:lnTo>
                  <a:lnTo>
                    <a:pt x="2127" y="915"/>
                  </a:lnTo>
                  <a:lnTo>
                    <a:pt x="2134" y="828"/>
                  </a:lnTo>
                  <a:lnTo>
                    <a:pt x="2121" y="698"/>
                  </a:lnTo>
                  <a:lnTo>
                    <a:pt x="2113" y="624"/>
                  </a:lnTo>
                  <a:lnTo>
                    <a:pt x="2094" y="542"/>
                  </a:lnTo>
                  <a:lnTo>
                    <a:pt x="2066" y="468"/>
                  </a:lnTo>
                  <a:lnTo>
                    <a:pt x="2039" y="387"/>
                  </a:lnTo>
                  <a:lnTo>
                    <a:pt x="1992" y="311"/>
                  </a:lnTo>
                  <a:lnTo>
                    <a:pt x="1938" y="237"/>
                  </a:lnTo>
                  <a:lnTo>
                    <a:pt x="1870" y="177"/>
                  </a:lnTo>
                  <a:lnTo>
                    <a:pt x="1829" y="149"/>
                  </a:lnTo>
                  <a:lnTo>
                    <a:pt x="1789" y="122"/>
                  </a:lnTo>
                  <a:lnTo>
                    <a:pt x="1742" y="95"/>
                  </a:lnTo>
                  <a:lnTo>
                    <a:pt x="1694" y="74"/>
                  </a:lnTo>
                  <a:lnTo>
                    <a:pt x="1639" y="54"/>
                  </a:lnTo>
                  <a:lnTo>
                    <a:pt x="1579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1" name="Freeform 741"/>
            <p:cNvSpPr>
              <a:spLocks/>
            </p:cNvSpPr>
            <p:nvPr/>
          </p:nvSpPr>
          <p:spPr bwMode="auto">
            <a:xfrm>
              <a:off x="1547" y="2577"/>
              <a:ext cx="118" cy="185"/>
            </a:xfrm>
            <a:custGeom>
              <a:avLst/>
              <a:gdLst/>
              <a:ahLst/>
              <a:cxnLst>
                <a:cxn ang="0">
                  <a:pos x="48" y="705"/>
                </a:cxn>
                <a:cxn ang="0">
                  <a:pos x="88" y="848"/>
                </a:cxn>
                <a:cxn ang="0">
                  <a:pos x="135" y="1003"/>
                </a:cxn>
                <a:cxn ang="0">
                  <a:pos x="176" y="1193"/>
                </a:cxn>
                <a:cxn ang="0">
                  <a:pos x="197" y="1302"/>
                </a:cxn>
                <a:cxn ang="0">
                  <a:pos x="217" y="1410"/>
                </a:cxn>
                <a:cxn ang="0">
                  <a:pos x="223" y="1518"/>
                </a:cxn>
                <a:cxn ang="0">
                  <a:pos x="230" y="1627"/>
                </a:cxn>
                <a:cxn ang="0">
                  <a:pos x="230" y="1736"/>
                </a:cxn>
                <a:cxn ang="0">
                  <a:pos x="223" y="1845"/>
                </a:cxn>
                <a:cxn ang="0">
                  <a:pos x="203" y="1939"/>
                </a:cxn>
                <a:cxn ang="0">
                  <a:pos x="176" y="2034"/>
                </a:cxn>
                <a:cxn ang="0">
                  <a:pos x="304" y="2014"/>
                </a:cxn>
                <a:cxn ang="0">
                  <a:pos x="440" y="1993"/>
                </a:cxn>
                <a:cxn ang="0">
                  <a:pos x="609" y="1952"/>
                </a:cxn>
                <a:cxn ang="0">
                  <a:pos x="704" y="1926"/>
                </a:cxn>
                <a:cxn ang="0">
                  <a:pos x="799" y="1892"/>
                </a:cxn>
                <a:cxn ang="0">
                  <a:pos x="894" y="1851"/>
                </a:cxn>
                <a:cxn ang="0">
                  <a:pos x="982" y="1810"/>
                </a:cxn>
                <a:cxn ang="0">
                  <a:pos x="1070" y="1763"/>
                </a:cxn>
                <a:cxn ang="0">
                  <a:pos x="1159" y="1701"/>
                </a:cxn>
                <a:cxn ang="0">
                  <a:pos x="1233" y="1641"/>
                </a:cxn>
                <a:cxn ang="0">
                  <a:pos x="1301" y="1567"/>
                </a:cxn>
                <a:cxn ang="0">
                  <a:pos x="1287" y="1512"/>
                </a:cxn>
                <a:cxn ang="0">
                  <a:pos x="1233" y="1349"/>
                </a:cxn>
                <a:cxn ang="0">
                  <a:pos x="1151" y="1126"/>
                </a:cxn>
                <a:cxn ang="0">
                  <a:pos x="1104" y="997"/>
                </a:cxn>
                <a:cxn ang="0">
                  <a:pos x="1043" y="861"/>
                </a:cxn>
                <a:cxn ang="0">
                  <a:pos x="976" y="719"/>
                </a:cxn>
                <a:cxn ang="0">
                  <a:pos x="908" y="583"/>
                </a:cxn>
                <a:cxn ang="0">
                  <a:pos x="827" y="455"/>
                </a:cxn>
                <a:cxn ang="0">
                  <a:pos x="745" y="332"/>
                </a:cxn>
                <a:cxn ang="0">
                  <a:pos x="650" y="216"/>
                </a:cxn>
                <a:cxn ang="0">
                  <a:pos x="603" y="169"/>
                </a:cxn>
                <a:cxn ang="0">
                  <a:pos x="555" y="129"/>
                </a:cxn>
                <a:cxn ang="0">
                  <a:pos x="508" y="88"/>
                </a:cxn>
                <a:cxn ang="0">
                  <a:pos x="454" y="54"/>
                </a:cxn>
                <a:cxn ang="0">
                  <a:pos x="399" y="27"/>
                </a:cxn>
                <a:cxn ang="0">
                  <a:pos x="345" y="0"/>
                </a:cxn>
                <a:cxn ang="0">
                  <a:pos x="0" y="332"/>
                </a:cxn>
                <a:cxn ang="0">
                  <a:pos x="48" y="705"/>
                </a:cxn>
              </a:cxnLst>
              <a:rect l="0" t="0" r="r" b="b"/>
              <a:pathLst>
                <a:path w="1301" h="2034">
                  <a:moveTo>
                    <a:pt x="48" y="705"/>
                  </a:moveTo>
                  <a:lnTo>
                    <a:pt x="88" y="848"/>
                  </a:lnTo>
                  <a:lnTo>
                    <a:pt x="135" y="1003"/>
                  </a:lnTo>
                  <a:lnTo>
                    <a:pt x="176" y="1193"/>
                  </a:lnTo>
                  <a:lnTo>
                    <a:pt x="197" y="1302"/>
                  </a:lnTo>
                  <a:lnTo>
                    <a:pt x="217" y="1410"/>
                  </a:lnTo>
                  <a:lnTo>
                    <a:pt x="223" y="1518"/>
                  </a:lnTo>
                  <a:lnTo>
                    <a:pt x="230" y="1627"/>
                  </a:lnTo>
                  <a:lnTo>
                    <a:pt x="230" y="1736"/>
                  </a:lnTo>
                  <a:lnTo>
                    <a:pt x="223" y="1845"/>
                  </a:lnTo>
                  <a:lnTo>
                    <a:pt x="203" y="1939"/>
                  </a:lnTo>
                  <a:lnTo>
                    <a:pt x="176" y="2034"/>
                  </a:lnTo>
                  <a:lnTo>
                    <a:pt x="304" y="2014"/>
                  </a:lnTo>
                  <a:lnTo>
                    <a:pt x="440" y="1993"/>
                  </a:lnTo>
                  <a:lnTo>
                    <a:pt x="609" y="1952"/>
                  </a:lnTo>
                  <a:lnTo>
                    <a:pt x="704" y="1926"/>
                  </a:lnTo>
                  <a:lnTo>
                    <a:pt x="799" y="1892"/>
                  </a:lnTo>
                  <a:lnTo>
                    <a:pt x="894" y="1851"/>
                  </a:lnTo>
                  <a:lnTo>
                    <a:pt x="982" y="1810"/>
                  </a:lnTo>
                  <a:lnTo>
                    <a:pt x="1070" y="1763"/>
                  </a:lnTo>
                  <a:lnTo>
                    <a:pt x="1159" y="1701"/>
                  </a:lnTo>
                  <a:lnTo>
                    <a:pt x="1233" y="1641"/>
                  </a:lnTo>
                  <a:lnTo>
                    <a:pt x="1301" y="1567"/>
                  </a:lnTo>
                  <a:lnTo>
                    <a:pt x="1287" y="1512"/>
                  </a:lnTo>
                  <a:lnTo>
                    <a:pt x="1233" y="1349"/>
                  </a:lnTo>
                  <a:lnTo>
                    <a:pt x="1151" y="1126"/>
                  </a:lnTo>
                  <a:lnTo>
                    <a:pt x="1104" y="997"/>
                  </a:lnTo>
                  <a:lnTo>
                    <a:pt x="1043" y="861"/>
                  </a:lnTo>
                  <a:lnTo>
                    <a:pt x="976" y="719"/>
                  </a:lnTo>
                  <a:lnTo>
                    <a:pt x="908" y="583"/>
                  </a:lnTo>
                  <a:lnTo>
                    <a:pt x="827" y="455"/>
                  </a:lnTo>
                  <a:lnTo>
                    <a:pt x="745" y="332"/>
                  </a:lnTo>
                  <a:lnTo>
                    <a:pt x="650" y="216"/>
                  </a:lnTo>
                  <a:lnTo>
                    <a:pt x="603" y="169"/>
                  </a:lnTo>
                  <a:lnTo>
                    <a:pt x="555" y="129"/>
                  </a:lnTo>
                  <a:lnTo>
                    <a:pt x="508" y="88"/>
                  </a:lnTo>
                  <a:lnTo>
                    <a:pt x="454" y="54"/>
                  </a:lnTo>
                  <a:lnTo>
                    <a:pt x="399" y="27"/>
                  </a:lnTo>
                  <a:lnTo>
                    <a:pt x="345" y="0"/>
                  </a:lnTo>
                  <a:lnTo>
                    <a:pt x="0" y="332"/>
                  </a:lnTo>
                  <a:lnTo>
                    <a:pt x="48" y="7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2" name="Freeform 742"/>
            <p:cNvSpPr>
              <a:spLocks/>
            </p:cNvSpPr>
            <p:nvPr/>
          </p:nvSpPr>
          <p:spPr bwMode="auto">
            <a:xfrm>
              <a:off x="1585" y="2657"/>
              <a:ext cx="61" cy="190"/>
            </a:xfrm>
            <a:custGeom>
              <a:avLst/>
              <a:gdLst/>
              <a:ahLst/>
              <a:cxnLst>
                <a:cxn ang="0">
                  <a:pos x="61" y="1187"/>
                </a:cxn>
                <a:cxn ang="0">
                  <a:pos x="121" y="1031"/>
                </a:cxn>
                <a:cxn ang="0">
                  <a:pos x="271" y="678"/>
                </a:cxn>
                <a:cxn ang="0">
                  <a:pos x="420" y="278"/>
                </a:cxn>
                <a:cxn ang="0">
                  <a:pos x="481" y="116"/>
                </a:cxn>
                <a:cxn ang="0">
                  <a:pos x="508" y="0"/>
                </a:cxn>
                <a:cxn ang="0">
                  <a:pos x="671" y="0"/>
                </a:cxn>
                <a:cxn ang="0">
                  <a:pos x="583" y="855"/>
                </a:cxn>
                <a:cxn ang="0">
                  <a:pos x="515" y="1506"/>
                </a:cxn>
                <a:cxn ang="0">
                  <a:pos x="494" y="1770"/>
                </a:cxn>
                <a:cxn ang="0">
                  <a:pos x="488" y="1940"/>
                </a:cxn>
                <a:cxn ang="0">
                  <a:pos x="488" y="1967"/>
                </a:cxn>
                <a:cxn ang="0">
                  <a:pos x="481" y="1994"/>
                </a:cxn>
                <a:cxn ang="0">
                  <a:pos x="474" y="2014"/>
                </a:cxn>
                <a:cxn ang="0">
                  <a:pos x="461" y="2035"/>
                </a:cxn>
                <a:cxn ang="0">
                  <a:pos x="426" y="2062"/>
                </a:cxn>
                <a:cxn ang="0">
                  <a:pos x="386" y="2082"/>
                </a:cxn>
                <a:cxn ang="0">
                  <a:pos x="339" y="2089"/>
                </a:cxn>
                <a:cxn ang="0">
                  <a:pos x="284" y="2075"/>
                </a:cxn>
                <a:cxn ang="0">
                  <a:pos x="230" y="2055"/>
                </a:cxn>
                <a:cxn ang="0">
                  <a:pos x="176" y="2021"/>
                </a:cxn>
                <a:cxn ang="0">
                  <a:pos x="121" y="1973"/>
                </a:cxn>
                <a:cxn ang="0">
                  <a:pos x="81" y="1905"/>
                </a:cxn>
                <a:cxn ang="0">
                  <a:pos x="41" y="1831"/>
                </a:cxn>
                <a:cxn ang="0">
                  <a:pos x="14" y="1736"/>
                </a:cxn>
                <a:cxn ang="0">
                  <a:pos x="7" y="1681"/>
                </a:cxn>
                <a:cxn ang="0">
                  <a:pos x="0" y="1621"/>
                </a:cxn>
                <a:cxn ang="0">
                  <a:pos x="0" y="1560"/>
                </a:cxn>
                <a:cxn ang="0">
                  <a:pos x="0" y="1492"/>
                </a:cxn>
                <a:cxn ang="0">
                  <a:pos x="7" y="1424"/>
                </a:cxn>
                <a:cxn ang="0">
                  <a:pos x="20" y="1349"/>
                </a:cxn>
                <a:cxn ang="0">
                  <a:pos x="41" y="1269"/>
                </a:cxn>
                <a:cxn ang="0">
                  <a:pos x="61" y="1187"/>
                </a:cxn>
              </a:cxnLst>
              <a:rect l="0" t="0" r="r" b="b"/>
              <a:pathLst>
                <a:path w="671" h="2089">
                  <a:moveTo>
                    <a:pt x="61" y="1187"/>
                  </a:moveTo>
                  <a:lnTo>
                    <a:pt x="121" y="1031"/>
                  </a:lnTo>
                  <a:lnTo>
                    <a:pt x="271" y="678"/>
                  </a:lnTo>
                  <a:lnTo>
                    <a:pt x="420" y="278"/>
                  </a:lnTo>
                  <a:lnTo>
                    <a:pt x="481" y="116"/>
                  </a:lnTo>
                  <a:lnTo>
                    <a:pt x="508" y="0"/>
                  </a:lnTo>
                  <a:lnTo>
                    <a:pt x="671" y="0"/>
                  </a:lnTo>
                  <a:lnTo>
                    <a:pt x="583" y="855"/>
                  </a:lnTo>
                  <a:lnTo>
                    <a:pt x="515" y="1506"/>
                  </a:lnTo>
                  <a:lnTo>
                    <a:pt x="494" y="1770"/>
                  </a:lnTo>
                  <a:lnTo>
                    <a:pt x="488" y="1940"/>
                  </a:lnTo>
                  <a:lnTo>
                    <a:pt x="488" y="1967"/>
                  </a:lnTo>
                  <a:lnTo>
                    <a:pt x="481" y="1994"/>
                  </a:lnTo>
                  <a:lnTo>
                    <a:pt x="474" y="2014"/>
                  </a:lnTo>
                  <a:lnTo>
                    <a:pt x="461" y="2035"/>
                  </a:lnTo>
                  <a:lnTo>
                    <a:pt x="426" y="2062"/>
                  </a:lnTo>
                  <a:lnTo>
                    <a:pt x="386" y="2082"/>
                  </a:lnTo>
                  <a:lnTo>
                    <a:pt x="339" y="2089"/>
                  </a:lnTo>
                  <a:lnTo>
                    <a:pt x="284" y="2075"/>
                  </a:lnTo>
                  <a:lnTo>
                    <a:pt x="230" y="2055"/>
                  </a:lnTo>
                  <a:lnTo>
                    <a:pt x="176" y="2021"/>
                  </a:lnTo>
                  <a:lnTo>
                    <a:pt x="121" y="1973"/>
                  </a:lnTo>
                  <a:lnTo>
                    <a:pt x="81" y="1905"/>
                  </a:lnTo>
                  <a:lnTo>
                    <a:pt x="41" y="1831"/>
                  </a:lnTo>
                  <a:lnTo>
                    <a:pt x="14" y="1736"/>
                  </a:lnTo>
                  <a:lnTo>
                    <a:pt x="7" y="1681"/>
                  </a:lnTo>
                  <a:lnTo>
                    <a:pt x="0" y="1621"/>
                  </a:lnTo>
                  <a:lnTo>
                    <a:pt x="0" y="1560"/>
                  </a:lnTo>
                  <a:lnTo>
                    <a:pt x="0" y="1492"/>
                  </a:lnTo>
                  <a:lnTo>
                    <a:pt x="7" y="1424"/>
                  </a:lnTo>
                  <a:lnTo>
                    <a:pt x="20" y="1349"/>
                  </a:lnTo>
                  <a:lnTo>
                    <a:pt x="41" y="1269"/>
                  </a:lnTo>
                  <a:lnTo>
                    <a:pt x="61" y="1187"/>
                  </a:lnTo>
                  <a:close/>
                </a:path>
              </a:pathLst>
            </a:custGeom>
            <a:solidFill>
              <a:srgbClr val="0DB1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3" name="Freeform 743"/>
            <p:cNvSpPr>
              <a:spLocks/>
            </p:cNvSpPr>
            <p:nvPr/>
          </p:nvSpPr>
          <p:spPr bwMode="auto">
            <a:xfrm>
              <a:off x="1520" y="2765"/>
              <a:ext cx="68" cy="32"/>
            </a:xfrm>
            <a:custGeom>
              <a:avLst/>
              <a:gdLst/>
              <a:ahLst/>
              <a:cxnLst>
                <a:cxn ang="0">
                  <a:pos x="6" y="129"/>
                </a:cxn>
                <a:cxn ang="0">
                  <a:pos x="0" y="162"/>
                </a:cxn>
                <a:cxn ang="0">
                  <a:pos x="0" y="189"/>
                </a:cxn>
                <a:cxn ang="0">
                  <a:pos x="6" y="230"/>
                </a:cxn>
                <a:cxn ang="0">
                  <a:pos x="20" y="271"/>
                </a:cxn>
                <a:cxn ang="0">
                  <a:pos x="41" y="305"/>
                </a:cxn>
                <a:cxn ang="0">
                  <a:pos x="68" y="332"/>
                </a:cxn>
                <a:cxn ang="0">
                  <a:pos x="88" y="346"/>
                </a:cxn>
                <a:cxn ang="0">
                  <a:pos x="115" y="352"/>
                </a:cxn>
                <a:cxn ang="0">
                  <a:pos x="142" y="360"/>
                </a:cxn>
                <a:cxn ang="0">
                  <a:pos x="183" y="352"/>
                </a:cxn>
                <a:cxn ang="0">
                  <a:pos x="270" y="346"/>
                </a:cxn>
                <a:cxn ang="0">
                  <a:pos x="373" y="319"/>
                </a:cxn>
                <a:cxn ang="0">
                  <a:pos x="474" y="284"/>
                </a:cxn>
                <a:cxn ang="0">
                  <a:pos x="575" y="244"/>
                </a:cxn>
                <a:cxn ang="0">
                  <a:pos x="657" y="189"/>
                </a:cxn>
                <a:cxn ang="0">
                  <a:pos x="691" y="162"/>
                </a:cxn>
                <a:cxn ang="0">
                  <a:pos x="718" y="135"/>
                </a:cxn>
                <a:cxn ang="0">
                  <a:pos x="738" y="109"/>
                </a:cxn>
                <a:cxn ang="0">
                  <a:pos x="746" y="74"/>
                </a:cxn>
                <a:cxn ang="0">
                  <a:pos x="752" y="27"/>
                </a:cxn>
                <a:cxn ang="0">
                  <a:pos x="746" y="6"/>
                </a:cxn>
                <a:cxn ang="0">
                  <a:pos x="746" y="0"/>
                </a:cxn>
                <a:cxn ang="0">
                  <a:pos x="738" y="0"/>
                </a:cxn>
                <a:cxn ang="0">
                  <a:pos x="725" y="6"/>
                </a:cxn>
                <a:cxn ang="0">
                  <a:pos x="691" y="47"/>
                </a:cxn>
                <a:cxn ang="0">
                  <a:pos x="651" y="82"/>
                </a:cxn>
                <a:cxn ang="0">
                  <a:pos x="616" y="95"/>
                </a:cxn>
                <a:cxn ang="0">
                  <a:pos x="542" y="115"/>
                </a:cxn>
                <a:cxn ang="0">
                  <a:pos x="454" y="135"/>
                </a:cxn>
                <a:cxn ang="0">
                  <a:pos x="346" y="149"/>
                </a:cxn>
                <a:cxn ang="0">
                  <a:pos x="243" y="162"/>
                </a:cxn>
                <a:cxn ang="0">
                  <a:pos x="142" y="162"/>
                </a:cxn>
                <a:cxn ang="0">
                  <a:pos x="95" y="162"/>
                </a:cxn>
                <a:cxn ang="0">
                  <a:pos x="61" y="156"/>
                </a:cxn>
                <a:cxn ang="0">
                  <a:pos x="27" y="142"/>
                </a:cxn>
                <a:cxn ang="0">
                  <a:pos x="6" y="129"/>
                </a:cxn>
              </a:cxnLst>
              <a:rect l="0" t="0" r="r" b="b"/>
              <a:pathLst>
                <a:path w="752" h="360">
                  <a:moveTo>
                    <a:pt x="6" y="129"/>
                  </a:moveTo>
                  <a:lnTo>
                    <a:pt x="0" y="162"/>
                  </a:lnTo>
                  <a:lnTo>
                    <a:pt x="0" y="189"/>
                  </a:lnTo>
                  <a:lnTo>
                    <a:pt x="6" y="230"/>
                  </a:lnTo>
                  <a:lnTo>
                    <a:pt x="20" y="271"/>
                  </a:lnTo>
                  <a:lnTo>
                    <a:pt x="41" y="305"/>
                  </a:lnTo>
                  <a:lnTo>
                    <a:pt x="68" y="332"/>
                  </a:lnTo>
                  <a:lnTo>
                    <a:pt x="88" y="346"/>
                  </a:lnTo>
                  <a:lnTo>
                    <a:pt x="115" y="352"/>
                  </a:lnTo>
                  <a:lnTo>
                    <a:pt x="142" y="360"/>
                  </a:lnTo>
                  <a:lnTo>
                    <a:pt x="183" y="352"/>
                  </a:lnTo>
                  <a:lnTo>
                    <a:pt x="270" y="346"/>
                  </a:lnTo>
                  <a:lnTo>
                    <a:pt x="373" y="319"/>
                  </a:lnTo>
                  <a:lnTo>
                    <a:pt x="474" y="284"/>
                  </a:lnTo>
                  <a:lnTo>
                    <a:pt x="575" y="244"/>
                  </a:lnTo>
                  <a:lnTo>
                    <a:pt x="657" y="189"/>
                  </a:lnTo>
                  <a:lnTo>
                    <a:pt x="691" y="162"/>
                  </a:lnTo>
                  <a:lnTo>
                    <a:pt x="718" y="135"/>
                  </a:lnTo>
                  <a:lnTo>
                    <a:pt x="738" y="109"/>
                  </a:lnTo>
                  <a:lnTo>
                    <a:pt x="746" y="74"/>
                  </a:lnTo>
                  <a:lnTo>
                    <a:pt x="752" y="27"/>
                  </a:lnTo>
                  <a:lnTo>
                    <a:pt x="746" y="6"/>
                  </a:lnTo>
                  <a:lnTo>
                    <a:pt x="746" y="0"/>
                  </a:lnTo>
                  <a:lnTo>
                    <a:pt x="738" y="0"/>
                  </a:lnTo>
                  <a:lnTo>
                    <a:pt x="725" y="6"/>
                  </a:lnTo>
                  <a:lnTo>
                    <a:pt x="691" y="47"/>
                  </a:lnTo>
                  <a:lnTo>
                    <a:pt x="651" y="82"/>
                  </a:lnTo>
                  <a:lnTo>
                    <a:pt x="616" y="95"/>
                  </a:lnTo>
                  <a:lnTo>
                    <a:pt x="542" y="115"/>
                  </a:lnTo>
                  <a:lnTo>
                    <a:pt x="454" y="135"/>
                  </a:lnTo>
                  <a:lnTo>
                    <a:pt x="346" y="149"/>
                  </a:lnTo>
                  <a:lnTo>
                    <a:pt x="243" y="162"/>
                  </a:lnTo>
                  <a:lnTo>
                    <a:pt x="142" y="162"/>
                  </a:lnTo>
                  <a:lnTo>
                    <a:pt x="95" y="162"/>
                  </a:lnTo>
                  <a:lnTo>
                    <a:pt x="61" y="156"/>
                  </a:lnTo>
                  <a:lnTo>
                    <a:pt x="27" y="142"/>
                  </a:lnTo>
                  <a:lnTo>
                    <a:pt x="6" y="129"/>
                  </a:lnTo>
                  <a:close/>
                </a:path>
              </a:pathLst>
            </a:custGeom>
            <a:solidFill>
              <a:srgbClr val="0091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4" name="Freeform 744"/>
            <p:cNvSpPr>
              <a:spLocks/>
            </p:cNvSpPr>
            <p:nvPr/>
          </p:nvSpPr>
          <p:spPr bwMode="auto">
            <a:xfrm>
              <a:off x="1523" y="2773"/>
              <a:ext cx="27" cy="1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6" y="7"/>
                </a:cxn>
                <a:cxn ang="0">
                  <a:pos x="130" y="14"/>
                </a:cxn>
                <a:cxn ang="0">
                  <a:pos x="177" y="7"/>
                </a:cxn>
                <a:cxn ang="0">
                  <a:pos x="197" y="7"/>
                </a:cxn>
                <a:cxn ang="0">
                  <a:pos x="218" y="21"/>
                </a:cxn>
                <a:cxn ang="0">
                  <a:pos x="237" y="47"/>
                </a:cxn>
                <a:cxn ang="0">
                  <a:pos x="251" y="74"/>
                </a:cxn>
                <a:cxn ang="0">
                  <a:pos x="278" y="136"/>
                </a:cxn>
                <a:cxn ang="0">
                  <a:pos x="299" y="190"/>
                </a:cxn>
                <a:cxn ang="0">
                  <a:pos x="272" y="196"/>
                </a:cxn>
                <a:cxn ang="0">
                  <a:pos x="204" y="210"/>
                </a:cxn>
                <a:cxn ang="0">
                  <a:pos x="163" y="210"/>
                </a:cxn>
                <a:cxn ang="0">
                  <a:pos x="123" y="204"/>
                </a:cxn>
                <a:cxn ang="0">
                  <a:pos x="82" y="190"/>
                </a:cxn>
                <a:cxn ang="0">
                  <a:pos x="48" y="169"/>
                </a:cxn>
                <a:cxn ang="0">
                  <a:pos x="14" y="81"/>
                </a:cxn>
                <a:cxn ang="0">
                  <a:pos x="0" y="21"/>
                </a:cxn>
                <a:cxn ang="0">
                  <a:pos x="0" y="7"/>
                </a:cxn>
                <a:cxn ang="0">
                  <a:pos x="8" y="0"/>
                </a:cxn>
                <a:cxn ang="0">
                  <a:pos x="14" y="0"/>
                </a:cxn>
              </a:cxnLst>
              <a:rect l="0" t="0" r="r" b="b"/>
              <a:pathLst>
                <a:path w="299" h="210">
                  <a:moveTo>
                    <a:pt x="14" y="0"/>
                  </a:moveTo>
                  <a:lnTo>
                    <a:pt x="76" y="7"/>
                  </a:lnTo>
                  <a:lnTo>
                    <a:pt x="130" y="14"/>
                  </a:lnTo>
                  <a:lnTo>
                    <a:pt x="177" y="7"/>
                  </a:lnTo>
                  <a:lnTo>
                    <a:pt x="197" y="7"/>
                  </a:lnTo>
                  <a:lnTo>
                    <a:pt x="218" y="21"/>
                  </a:lnTo>
                  <a:lnTo>
                    <a:pt x="237" y="47"/>
                  </a:lnTo>
                  <a:lnTo>
                    <a:pt x="251" y="74"/>
                  </a:lnTo>
                  <a:lnTo>
                    <a:pt x="278" y="136"/>
                  </a:lnTo>
                  <a:lnTo>
                    <a:pt x="299" y="190"/>
                  </a:lnTo>
                  <a:lnTo>
                    <a:pt x="272" y="196"/>
                  </a:lnTo>
                  <a:lnTo>
                    <a:pt x="204" y="210"/>
                  </a:lnTo>
                  <a:lnTo>
                    <a:pt x="163" y="210"/>
                  </a:lnTo>
                  <a:lnTo>
                    <a:pt x="123" y="204"/>
                  </a:lnTo>
                  <a:lnTo>
                    <a:pt x="82" y="190"/>
                  </a:lnTo>
                  <a:lnTo>
                    <a:pt x="48" y="169"/>
                  </a:lnTo>
                  <a:lnTo>
                    <a:pt x="14" y="8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DB1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5" name="Freeform 745"/>
            <p:cNvSpPr>
              <a:spLocks/>
            </p:cNvSpPr>
            <p:nvPr/>
          </p:nvSpPr>
          <p:spPr bwMode="auto">
            <a:xfrm>
              <a:off x="1523" y="2772"/>
              <a:ext cx="27" cy="19"/>
            </a:xfrm>
            <a:custGeom>
              <a:avLst/>
              <a:gdLst/>
              <a:ahLst/>
              <a:cxnLst>
                <a:cxn ang="0">
                  <a:pos x="8" y="47"/>
                </a:cxn>
                <a:cxn ang="0">
                  <a:pos x="48" y="47"/>
                </a:cxn>
                <a:cxn ang="0">
                  <a:pos x="150" y="40"/>
                </a:cxn>
                <a:cxn ang="0">
                  <a:pos x="177" y="40"/>
                </a:cxn>
                <a:cxn ang="0">
                  <a:pos x="204" y="60"/>
                </a:cxn>
                <a:cxn ang="0">
                  <a:pos x="218" y="80"/>
                </a:cxn>
                <a:cxn ang="0">
                  <a:pos x="237" y="107"/>
                </a:cxn>
                <a:cxn ang="0">
                  <a:pos x="258" y="162"/>
                </a:cxn>
                <a:cxn ang="0">
                  <a:pos x="272" y="210"/>
                </a:cxn>
                <a:cxn ang="0">
                  <a:pos x="285" y="202"/>
                </a:cxn>
                <a:cxn ang="0">
                  <a:pos x="299" y="196"/>
                </a:cxn>
                <a:cxn ang="0">
                  <a:pos x="272" y="115"/>
                </a:cxn>
                <a:cxn ang="0">
                  <a:pos x="245" y="60"/>
                </a:cxn>
                <a:cxn ang="0">
                  <a:pos x="231" y="33"/>
                </a:cxn>
                <a:cxn ang="0">
                  <a:pos x="218" y="20"/>
                </a:cxn>
                <a:cxn ang="0">
                  <a:pos x="197" y="13"/>
                </a:cxn>
                <a:cxn ang="0">
                  <a:pos x="177" y="13"/>
                </a:cxn>
                <a:cxn ang="0">
                  <a:pos x="103" y="6"/>
                </a:cxn>
                <a:cxn ang="0">
                  <a:pos x="41" y="0"/>
                </a:cxn>
                <a:cxn ang="0">
                  <a:pos x="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8" y="47"/>
                </a:cxn>
              </a:cxnLst>
              <a:rect l="0" t="0" r="r" b="b"/>
              <a:pathLst>
                <a:path w="299" h="210">
                  <a:moveTo>
                    <a:pt x="8" y="47"/>
                  </a:moveTo>
                  <a:lnTo>
                    <a:pt x="48" y="47"/>
                  </a:lnTo>
                  <a:lnTo>
                    <a:pt x="150" y="40"/>
                  </a:lnTo>
                  <a:lnTo>
                    <a:pt x="177" y="40"/>
                  </a:lnTo>
                  <a:lnTo>
                    <a:pt x="204" y="60"/>
                  </a:lnTo>
                  <a:lnTo>
                    <a:pt x="218" y="80"/>
                  </a:lnTo>
                  <a:lnTo>
                    <a:pt x="237" y="107"/>
                  </a:lnTo>
                  <a:lnTo>
                    <a:pt x="258" y="162"/>
                  </a:lnTo>
                  <a:lnTo>
                    <a:pt x="272" y="210"/>
                  </a:lnTo>
                  <a:lnTo>
                    <a:pt x="285" y="202"/>
                  </a:lnTo>
                  <a:lnTo>
                    <a:pt x="299" y="196"/>
                  </a:lnTo>
                  <a:lnTo>
                    <a:pt x="272" y="115"/>
                  </a:lnTo>
                  <a:lnTo>
                    <a:pt x="245" y="60"/>
                  </a:lnTo>
                  <a:lnTo>
                    <a:pt x="231" y="33"/>
                  </a:lnTo>
                  <a:lnTo>
                    <a:pt x="218" y="20"/>
                  </a:lnTo>
                  <a:lnTo>
                    <a:pt x="197" y="13"/>
                  </a:lnTo>
                  <a:lnTo>
                    <a:pt x="177" y="13"/>
                  </a:lnTo>
                  <a:lnTo>
                    <a:pt x="103" y="6"/>
                  </a:lnTo>
                  <a:lnTo>
                    <a:pt x="4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8" y="47"/>
                  </a:lnTo>
                  <a:close/>
                </a:path>
              </a:pathLst>
            </a:custGeom>
            <a:solidFill>
              <a:srgbClr val="ED1C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6" name="Freeform 746"/>
            <p:cNvSpPr>
              <a:spLocks/>
            </p:cNvSpPr>
            <p:nvPr/>
          </p:nvSpPr>
          <p:spPr bwMode="auto">
            <a:xfrm>
              <a:off x="1546" y="2755"/>
              <a:ext cx="38" cy="35"/>
            </a:xfrm>
            <a:custGeom>
              <a:avLst/>
              <a:gdLst/>
              <a:ahLst/>
              <a:cxnLst>
                <a:cxn ang="0">
                  <a:pos x="305" y="7"/>
                </a:cxn>
                <a:cxn ang="0">
                  <a:pos x="224" y="61"/>
                </a:cxn>
                <a:cxn ang="0">
                  <a:pos x="142" y="108"/>
                </a:cxn>
                <a:cxn ang="0">
                  <a:pos x="61" y="149"/>
                </a:cxn>
                <a:cxn ang="0">
                  <a:pos x="27" y="170"/>
                </a:cxn>
                <a:cxn ang="0">
                  <a:pos x="7" y="197"/>
                </a:cxn>
                <a:cxn ang="0">
                  <a:pos x="0" y="231"/>
                </a:cxn>
                <a:cxn ang="0">
                  <a:pos x="0" y="258"/>
                </a:cxn>
                <a:cxn ang="0">
                  <a:pos x="0" y="299"/>
                </a:cxn>
                <a:cxn ang="0">
                  <a:pos x="14" y="326"/>
                </a:cxn>
                <a:cxn ang="0">
                  <a:pos x="34" y="386"/>
                </a:cxn>
                <a:cxn ang="0">
                  <a:pos x="88" y="367"/>
                </a:cxn>
                <a:cxn ang="0">
                  <a:pos x="204" y="305"/>
                </a:cxn>
                <a:cxn ang="0">
                  <a:pos x="271" y="271"/>
                </a:cxn>
                <a:cxn ang="0">
                  <a:pos x="332" y="231"/>
                </a:cxn>
                <a:cxn ang="0">
                  <a:pos x="379" y="184"/>
                </a:cxn>
                <a:cxn ang="0">
                  <a:pos x="400" y="163"/>
                </a:cxn>
                <a:cxn ang="0">
                  <a:pos x="414" y="143"/>
                </a:cxn>
                <a:cxn ang="0">
                  <a:pos x="406" y="116"/>
                </a:cxn>
                <a:cxn ang="0">
                  <a:pos x="379" y="54"/>
                </a:cxn>
                <a:cxn ang="0">
                  <a:pos x="366" y="27"/>
                </a:cxn>
                <a:cxn ang="0">
                  <a:pos x="346" y="7"/>
                </a:cxn>
                <a:cxn ang="0">
                  <a:pos x="325" y="0"/>
                </a:cxn>
                <a:cxn ang="0">
                  <a:pos x="319" y="0"/>
                </a:cxn>
                <a:cxn ang="0">
                  <a:pos x="305" y="7"/>
                </a:cxn>
              </a:cxnLst>
              <a:rect l="0" t="0" r="r" b="b"/>
              <a:pathLst>
                <a:path w="414" h="386">
                  <a:moveTo>
                    <a:pt x="305" y="7"/>
                  </a:moveTo>
                  <a:lnTo>
                    <a:pt x="224" y="61"/>
                  </a:lnTo>
                  <a:lnTo>
                    <a:pt x="142" y="108"/>
                  </a:lnTo>
                  <a:lnTo>
                    <a:pt x="61" y="149"/>
                  </a:lnTo>
                  <a:lnTo>
                    <a:pt x="27" y="170"/>
                  </a:lnTo>
                  <a:lnTo>
                    <a:pt x="7" y="197"/>
                  </a:lnTo>
                  <a:lnTo>
                    <a:pt x="0" y="231"/>
                  </a:lnTo>
                  <a:lnTo>
                    <a:pt x="0" y="258"/>
                  </a:lnTo>
                  <a:lnTo>
                    <a:pt x="0" y="299"/>
                  </a:lnTo>
                  <a:lnTo>
                    <a:pt x="14" y="326"/>
                  </a:lnTo>
                  <a:lnTo>
                    <a:pt x="34" y="386"/>
                  </a:lnTo>
                  <a:lnTo>
                    <a:pt x="88" y="367"/>
                  </a:lnTo>
                  <a:lnTo>
                    <a:pt x="204" y="305"/>
                  </a:lnTo>
                  <a:lnTo>
                    <a:pt x="271" y="271"/>
                  </a:lnTo>
                  <a:lnTo>
                    <a:pt x="332" y="231"/>
                  </a:lnTo>
                  <a:lnTo>
                    <a:pt x="379" y="184"/>
                  </a:lnTo>
                  <a:lnTo>
                    <a:pt x="400" y="163"/>
                  </a:lnTo>
                  <a:lnTo>
                    <a:pt x="414" y="143"/>
                  </a:lnTo>
                  <a:lnTo>
                    <a:pt x="406" y="116"/>
                  </a:lnTo>
                  <a:lnTo>
                    <a:pt x="379" y="54"/>
                  </a:lnTo>
                  <a:lnTo>
                    <a:pt x="366" y="27"/>
                  </a:lnTo>
                  <a:lnTo>
                    <a:pt x="346" y="7"/>
                  </a:lnTo>
                  <a:lnTo>
                    <a:pt x="325" y="0"/>
                  </a:lnTo>
                  <a:lnTo>
                    <a:pt x="319" y="0"/>
                  </a:lnTo>
                  <a:lnTo>
                    <a:pt x="305" y="7"/>
                  </a:lnTo>
                  <a:close/>
                </a:path>
              </a:pathLst>
            </a:custGeom>
            <a:solidFill>
              <a:srgbClr val="0DB1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7" name="Freeform 747"/>
            <p:cNvSpPr>
              <a:spLocks/>
            </p:cNvSpPr>
            <p:nvPr/>
          </p:nvSpPr>
          <p:spPr bwMode="auto">
            <a:xfrm>
              <a:off x="1546" y="2754"/>
              <a:ext cx="33" cy="36"/>
            </a:xfrm>
            <a:custGeom>
              <a:avLst/>
              <a:gdLst/>
              <a:ahLst/>
              <a:cxnLst>
                <a:cxn ang="0">
                  <a:pos x="367" y="47"/>
                </a:cxn>
                <a:cxn ang="0">
                  <a:pos x="130" y="163"/>
                </a:cxn>
                <a:cxn ang="0">
                  <a:pos x="89" y="190"/>
                </a:cxn>
                <a:cxn ang="0">
                  <a:pos x="68" y="217"/>
                </a:cxn>
                <a:cxn ang="0">
                  <a:pos x="54" y="251"/>
                </a:cxn>
                <a:cxn ang="0">
                  <a:pos x="54" y="278"/>
                </a:cxn>
                <a:cxn ang="0">
                  <a:pos x="62" y="311"/>
                </a:cxn>
                <a:cxn ang="0">
                  <a:pos x="68" y="338"/>
                </a:cxn>
                <a:cxn ang="0">
                  <a:pos x="81" y="387"/>
                </a:cxn>
                <a:cxn ang="0">
                  <a:pos x="68" y="393"/>
                </a:cxn>
                <a:cxn ang="0">
                  <a:pos x="41" y="406"/>
                </a:cxn>
                <a:cxn ang="0">
                  <a:pos x="27" y="379"/>
                </a:cxn>
                <a:cxn ang="0">
                  <a:pos x="14" y="325"/>
                </a:cxn>
                <a:cxn ang="0">
                  <a:pos x="0" y="257"/>
                </a:cxn>
                <a:cxn ang="0">
                  <a:pos x="0" y="231"/>
                </a:cxn>
                <a:cxn ang="0">
                  <a:pos x="7" y="210"/>
                </a:cxn>
                <a:cxn ang="0">
                  <a:pos x="27" y="190"/>
                </a:cxn>
                <a:cxn ang="0">
                  <a:pos x="68" y="163"/>
                </a:cxn>
                <a:cxn ang="0">
                  <a:pos x="176" y="95"/>
                </a:cxn>
                <a:cxn ang="0">
                  <a:pos x="278" y="33"/>
                </a:cxn>
                <a:cxn ang="0">
                  <a:pos x="326" y="0"/>
                </a:cxn>
                <a:cxn ang="0">
                  <a:pos x="332" y="0"/>
                </a:cxn>
                <a:cxn ang="0">
                  <a:pos x="339" y="0"/>
                </a:cxn>
                <a:cxn ang="0">
                  <a:pos x="346" y="13"/>
                </a:cxn>
                <a:cxn ang="0">
                  <a:pos x="367" y="47"/>
                </a:cxn>
              </a:cxnLst>
              <a:rect l="0" t="0" r="r" b="b"/>
              <a:pathLst>
                <a:path w="367" h="406">
                  <a:moveTo>
                    <a:pt x="367" y="47"/>
                  </a:moveTo>
                  <a:lnTo>
                    <a:pt x="130" y="163"/>
                  </a:lnTo>
                  <a:lnTo>
                    <a:pt x="89" y="190"/>
                  </a:lnTo>
                  <a:lnTo>
                    <a:pt x="68" y="217"/>
                  </a:lnTo>
                  <a:lnTo>
                    <a:pt x="54" y="251"/>
                  </a:lnTo>
                  <a:lnTo>
                    <a:pt x="54" y="278"/>
                  </a:lnTo>
                  <a:lnTo>
                    <a:pt x="62" y="311"/>
                  </a:lnTo>
                  <a:lnTo>
                    <a:pt x="68" y="338"/>
                  </a:lnTo>
                  <a:lnTo>
                    <a:pt x="81" y="387"/>
                  </a:lnTo>
                  <a:lnTo>
                    <a:pt x="68" y="393"/>
                  </a:lnTo>
                  <a:lnTo>
                    <a:pt x="41" y="406"/>
                  </a:lnTo>
                  <a:lnTo>
                    <a:pt x="27" y="379"/>
                  </a:lnTo>
                  <a:lnTo>
                    <a:pt x="14" y="325"/>
                  </a:lnTo>
                  <a:lnTo>
                    <a:pt x="0" y="257"/>
                  </a:lnTo>
                  <a:lnTo>
                    <a:pt x="0" y="231"/>
                  </a:lnTo>
                  <a:lnTo>
                    <a:pt x="7" y="210"/>
                  </a:lnTo>
                  <a:lnTo>
                    <a:pt x="27" y="190"/>
                  </a:lnTo>
                  <a:lnTo>
                    <a:pt x="68" y="163"/>
                  </a:lnTo>
                  <a:lnTo>
                    <a:pt x="176" y="95"/>
                  </a:lnTo>
                  <a:lnTo>
                    <a:pt x="278" y="33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9" y="0"/>
                  </a:lnTo>
                  <a:lnTo>
                    <a:pt x="346" y="13"/>
                  </a:lnTo>
                  <a:lnTo>
                    <a:pt x="367" y="47"/>
                  </a:lnTo>
                  <a:close/>
                </a:path>
              </a:pathLst>
            </a:custGeom>
            <a:solidFill>
              <a:srgbClr val="ED1C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8" name="Freeform 748"/>
            <p:cNvSpPr>
              <a:spLocks/>
            </p:cNvSpPr>
            <p:nvPr/>
          </p:nvSpPr>
          <p:spPr bwMode="auto">
            <a:xfrm>
              <a:off x="1529" y="2789"/>
              <a:ext cx="26" cy="98"/>
            </a:xfrm>
            <a:custGeom>
              <a:avLst/>
              <a:gdLst/>
              <a:ahLst/>
              <a:cxnLst>
                <a:cxn ang="0">
                  <a:pos x="210" y="27"/>
                </a:cxn>
                <a:cxn ang="0">
                  <a:pos x="203" y="155"/>
                </a:cxn>
                <a:cxn ang="0">
                  <a:pos x="189" y="297"/>
                </a:cxn>
                <a:cxn ang="0">
                  <a:pos x="169" y="467"/>
                </a:cxn>
                <a:cxn ang="0">
                  <a:pos x="142" y="643"/>
                </a:cxn>
                <a:cxn ang="0">
                  <a:pos x="109" y="813"/>
                </a:cxn>
                <a:cxn ang="0">
                  <a:pos x="82" y="888"/>
                </a:cxn>
                <a:cxn ang="0">
                  <a:pos x="54" y="956"/>
                </a:cxn>
                <a:cxn ang="0">
                  <a:pos x="27" y="1016"/>
                </a:cxn>
                <a:cxn ang="0">
                  <a:pos x="0" y="1063"/>
                </a:cxn>
                <a:cxn ang="0">
                  <a:pos x="82" y="1077"/>
                </a:cxn>
                <a:cxn ang="0">
                  <a:pos x="101" y="1036"/>
                </a:cxn>
                <a:cxn ang="0">
                  <a:pos x="121" y="983"/>
                </a:cxn>
                <a:cxn ang="0">
                  <a:pos x="156" y="901"/>
                </a:cxn>
                <a:cxn ang="0">
                  <a:pos x="183" y="785"/>
                </a:cxn>
                <a:cxn ang="0">
                  <a:pos x="216" y="630"/>
                </a:cxn>
                <a:cxn ang="0">
                  <a:pos x="251" y="441"/>
                </a:cxn>
                <a:cxn ang="0">
                  <a:pos x="284" y="196"/>
                </a:cxn>
                <a:cxn ang="0">
                  <a:pos x="284" y="175"/>
                </a:cxn>
                <a:cxn ang="0">
                  <a:pos x="291" y="135"/>
                </a:cxn>
                <a:cxn ang="0">
                  <a:pos x="291" y="67"/>
                </a:cxn>
                <a:cxn ang="0">
                  <a:pos x="284" y="33"/>
                </a:cxn>
                <a:cxn ang="0">
                  <a:pos x="270" y="0"/>
                </a:cxn>
                <a:cxn ang="0">
                  <a:pos x="210" y="27"/>
                </a:cxn>
              </a:cxnLst>
              <a:rect l="0" t="0" r="r" b="b"/>
              <a:pathLst>
                <a:path w="291" h="1077">
                  <a:moveTo>
                    <a:pt x="210" y="27"/>
                  </a:moveTo>
                  <a:lnTo>
                    <a:pt x="203" y="155"/>
                  </a:lnTo>
                  <a:lnTo>
                    <a:pt x="189" y="297"/>
                  </a:lnTo>
                  <a:lnTo>
                    <a:pt x="169" y="467"/>
                  </a:lnTo>
                  <a:lnTo>
                    <a:pt x="142" y="643"/>
                  </a:lnTo>
                  <a:lnTo>
                    <a:pt x="109" y="813"/>
                  </a:lnTo>
                  <a:lnTo>
                    <a:pt x="82" y="888"/>
                  </a:lnTo>
                  <a:lnTo>
                    <a:pt x="54" y="956"/>
                  </a:lnTo>
                  <a:lnTo>
                    <a:pt x="27" y="1016"/>
                  </a:lnTo>
                  <a:lnTo>
                    <a:pt x="0" y="1063"/>
                  </a:lnTo>
                  <a:lnTo>
                    <a:pt x="82" y="1077"/>
                  </a:lnTo>
                  <a:lnTo>
                    <a:pt x="101" y="1036"/>
                  </a:lnTo>
                  <a:lnTo>
                    <a:pt x="121" y="983"/>
                  </a:lnTo>
                  <a:lnTo>
                    <a:pt x="156" y="901"/>
                  </a:lnTo>
                  <a:lnTo>
                    <a:pt x="183" y="785"/>
                  </a:lnTo>
                  <a:lnTo>
                    <a:pt x="216" y="630"/>
                  </a:lnTo>
                  <a:lnTo>
                    <a:pt x="251" y="441"/>
                  </a:lnTo>
                  <a:lnTo>
                    <a:pt x="284" y="196"/>
                  </a:lnTo>
                  <a:lnTo>
                    <a:pt x="284" y="175"/>
                  </a:lnTo>
                  <a:lnTo>
                    <a:pt x="291" y="135"/>
                  </a:lnTo>
                  <a:lnTo>
                    <a:pt x="291" y="67"/>
                  </a:lnTo>
                  <a:lnTo>
                    <a:pt x="284" y="33"/>
                  </a:lnTo>
                  <a:lnTo>
                    <a:pt x="270" y="0"/>
                  </a:lnTo>
                  <a:lnTo>
                    <a:pt x="210" y="27"/>
                  </a:lnTo>
                  <a:close/>
                </a:path>
              </a:pathLst>
            </a:custGeom>
            <a:solidFill>
              <a:srgbClr val="ED1C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9" name="Freeform 749"/>
            <p:cNvSpPr>
              <a:spLocks/>
            </p:cNvSpPr>
            <p:nvPr/>
          </p:nvSpPr>
          <p:spPr bwMode="auto">
            <a:xfrm>
              <a:off x="1319" y="2864"/>
              <a:ext cx="232" cy="124"/>
            </a:xfrm>
            <a:custGeom>
              <a:avLst/>
              <a:gdLst/>
              <a:ahLst/>
              <a:cxnLst>
                <a:cxn ang="0">
                  <a:pos x="2540" y="482"/>
                </a:cxn>
                <a:cxn ang="0">
                  <a:pos x="2459" y="360"/>
                </a:cxn>
                <a:cxn ang="0">
                  <a:pos x="2357" y="258"/>
                </a:cxn>
                <a:cxn ang="0">
                  <a:pos x="2214" y="150"/>
                </a:cxn>
                <a:cxn ang="0">
                  <a:pos x="2032" y="61"/>
                </a:cxn>
                <a:cxn ang="0">
                  <a:pos x="1802" y="7"/>
                </a:cxn>
                <a:cxn ang="0">
                  <a:pos x="1530" y="7"/>
                </a:cxn>
                <a:cxn ang="0">
                  <a:pos x="1375" y="28"/>
                </a:cxn>
                <a:cxn ang="0">
                  <a:pos x="1076" y="109"/>
                </a:cxn>
                <a:cxn ang="0">
                  <a:pos x="847" y="197"/>
                </a:cxn>
                <a:cxn ang="0">
                  <a:pos x="664" y="298"/>
                </a:cxn>
                <a:cxn ang="0">
                  <a:pos x="521" y="393"/>
                </a:cxn>
                <a:cxn ang="0">
                  <a:pos x="332" y="563"/>
                </a:cxn>
                <a:cxn ang="0">
                  <a:pos x="250" y="624"/>
                </a:cxn>
                <a:cxn ang="0">
                  <a:pos x="175" y="631"/>
                </a:cxn>
                <a:cxn ang="0">
                  <a:pos x="88" y="651"/>
                </a:cxn>
                <a:cxn ang="0">
                  <a:pos x="27" y="692"/>
                </a:cxn>
                <a:cxn ang="0">
                  <a:pos x="0" y="760"/>
                </a:cxn>
                <a:cxn ang="0">
                  <a:pos x="33" y="841"/>
                </a:cxn>
                <a:cxn ang="0">
                  <a:pos x="107" y="916"/>
                </a:cxn>
                <a:cxn ang="0">
                  <a:pos x="305" y="1064"/>
                </a:cxn>
                <a:cxn ang="0">
                  <a:pos x="629" y="1262"/>
                </a:cxn>
                <a:cxn ang="0">
                  <a:pos x="779" y="1330"/>
                </a:cxn>
                <a:cxn ang="0">
                  <a:pos x="901" y="1363"/>
                </a:cxn>
                <a:cxn ang="0">
                  <a:pos x="968" y="1363"/>
                </a:cxn>
                <a:cxn ang="0">
                  <a:pos x="1063" y="1303"/>
                </a:cxn>
                <a:cxn ang="0">
                  <a:pos x="1103" y="1262"/>
                </a:cxn>
                <a:cxn ang="0">
                  <a:pos x="1131" y="1200"/>
                </a:cxn>
                <a:cxn ang="0">
                  <a:pos x="1179" y="1078"/>
                </a:cxn>
                <a:cxn ang="0">
                  <a:pos x="1293" y="949"/>
                </a:cxn>
                <a:cxn ang="0">
                  <a:pos x="1530" y="747"/>
                </a:cxn>
                <a:cxn ang="0">
                  <a:pos x="1775" y="570"/>
                </a:cxn>
                <a:cxn ang="0">
                  <a:pos x="1903" y="488"/>
                </a:cxn>
                <a:cxn ang="0">
                  <a:pos x="2052" y="461"/>
                </a:cxn>
                <a:cxn ang="0">
                  <a:pos x="2228" y="448"/>
                </a:cxn>
                <a:cxn ang="0">
                  <a:pos x="2445" y="475"/>
                </a:cxn>
              </a:cxnLst>
              <a:rect l="0" t="0" r="r" b="b"/>
              <a:pathLst>
                <a:path w="2554" h="1363">
                  <a:moveTo>
                    <a:pt x="2554" y="508"/>
                  </a:moveTo>
                  <a:lnTo>
                    <a:pt x="2540" y="482"/>
                  </a:lnTo>
                  <a:lnTo>
                    <a:pt x="2492" y="407"/>
                  </a:lnTo>
                  <a:lnTo>
                    <a:pt x="2459" y="360"/>
                  </a:lnTo>
                  <a:lnTo>
                    <a:pt x="2412" y="312"/>
                  </a:lnTo>
                  <a:lnTo>
                    <a:pt x="2357" y="258"/>
                  </a:lnTo>
                  <a:lnTo>
                    <a:pt x="2289" y="203"/>
                  </a:lnTo>
                  <a:lnTo>
                    <a:pt x="2214" y="150"/>
                  </a:lnTo>
                  <a:lnTo>
                    <a:pt x="2127" y="102"/>
                  </a:lnTo>
                  <a:lnTo>
                    <a:pt x="2032" y="61"/>
                  </a:lnTo>
                  <a:lnTo>
                    <a:pt x="1923" y="28"/>
                  </a:lnTo>
                  <a:lnTo>
                    <a:pt x="1802" y="7"/>
                  </a:lnTo>
                  <a:lnTo>
                    <a:pt x="1672" y="0"/>
                  </a:lnTo>
                  <a:lnTo>
                    <a:pt x="1530" y="7"/>
                  </a:lnTo>
                  <a:lnTo>
                    <a:pt x="1449" y="14"/>
                  </a:lnTo>
                  <a:lnTo>
                    <a:pt x="1375" y="28"/>
                  </a:lnTo>
                  <a:lnTo>
                    <a:pt x="1219" y="68"/>
                  </a:lnTo>
                  <a:lnTo>
                    <a:pt x="1076" y="109"/>
                  </a:lnTo>
                  <a:lnTo>
                    <a:pt x="955" y="150"/>
                  </a:lnTo>
                  <a:lnTo>
                    <a:pt x="847" y="197"/>
                  </a:lnTo>
                  <a:lnTo>
                    <a:pt x="744" y="244"/>
                  </a:lnTo>
                  <a:lnTo>
                    <a:pt x="664" y="298"/>
                  </a:lnTo>
                  <a:lnTo>
                    <a:pt x="589" y="346"/>
                  </a:lnTo>
                  <a:lnTo>
                    <a:pt x="521" y="393"/>
                  </a:lnTo>
                  <a:lnTo>
                    <a:pt x="412" y="488"/>
                  </a:lnTo>
                  <a:lnTo>
                    <a:pt x="332" y="563"/>
                  </a:lnTo>
                  <a:lnTo>
                    <a:pt x="270" y="611"/>
                  </a:lnTo>
                  <a:lnTo>
                    <a:pt x="250" y="624"/>
                  </a:lnTo>
                  <a:lnTo>
                    <a:pt x="223" y="631"/>
                  </a:lnTo>
                  <a:lnTo>
                    <a:pt x="175" y="631"/>
                  </a:lnTo>
                  <a:lnTo>
                    <a:pt x="135" y="638"/>
                  </a:lnTo>
                  <a:lnTo>
                    <a:pt x="88" y="651"/>
                  </a:lnTo>
                  <a:lnTo>
                    <a:pt x="54" y="665"/>
                  </a:lnTo>
                  <a:lnTo>
                    <a:pt x="27" y="692"/>
                  </a:lnTo>
                  <a:lnTo>
                    <a:pt x="6" y="719"/>
                  </a:lnTo>
                  <a:lnTo>
                    <a:pt x="0" y="760"/>
                  </a:lnTo>
                  <a:lnTo>
                    <a:pt x="13" y="807"/>
                  </a:lnTo>
                  <a:lnTo>
                    <a:pt x="33" y="841"/>
                  </a:lnTo>
                  <a:lnTo>
                    <a:pt x="60" y="875"/>
                  </a:lnTo>
                  <a:lnTo>
                    <a:pt x="107" y="916"/>
                  </a:lnTo>
                  <a:lnTo>
                    <a:pt x="169" y="963"/>
                  </a:lnTo>
                  <a:lnTo>
                    <a:pt x="305" y="1064"/>
                  </a:lnTo>
                  <a:lnTo>
                    <a:pt x="467" y="1167"/>
                  </a:lnTo>
                  <a:lnTo>
                    <a:pt x="629" y="1262"/>
                  </a:lnTo>
                  <a:lnTo>
                    <a:pt x="704" y="1295"/>
                  </a:lnTo>
                  <a:lnTo>
                    <a:pt x="779" y="1330"/>
                  </a:lnTo>
                  <a:lnTo>
                    <a:pt x="847" y="1350"/>
                  </a:lnTo>
                  <a:lnTo>
                    <a:pt x="901" y="1363"/>
                  </a:lnTo>
                  <a:lnTo>
                    <a:pt x="948" y="1363"/>
                  </a:lnTo>
                  <a:lnTo>
                    <a:pt x="968" y="1363"/>
                  </a:lnTo>
                  <a:lnTo>
                    <a:pt x="981" y="1357"/>
                  </a:lnTo>
                  <a:lnTo>
                    <a:pt x="1063" y="1303"/>
                  </a:lnTo>
                  <a:lnTo>
                    <a:pt x="1090" y="1282"/>
                  </a:lnTo>
                  <a:lnTo>
                    <a:pt x="1103" y="1262"/>
                  </a:lnTo>
                  <a:lnTo>
                    <a:pt x="1117" y="1235"/>
                  </a:lnTo>
                  <a:lnTo>
                    <a:pt x="1131" y="1200"/>
                  </a:lnTo>
                  <a:lnTo>
                    <a:pt x="1158" y="1105"/>
                  </a:lnTo>
                  <a:lnTo>
                    <a:pt x="1179" y="1078"/>
                  </a:lnTo>
                  <a:lnTo>
                    <a:pt x="1206" y="1038"/>
                  </a:lnTo>
                  <a:lnTo>
                    <a:pt x="1293" y="949"/>
                  </a:lnTo>
                  <a:lnTo>
                    <a:pt x="1402" y="848"/>
                  </a:lnTo>
                  <a:lnTo>
                    <a:pt x="1530" y="747"/>
                  </a:lnTo>
                  <a:lnTo>
                    <a:pt x="1659" y="651"/>
                  </a:lnTo>
                  <a:lnTo>
                    <a:pt x="1775" y="570"/>
                  </a:lnTo>
                  <a:lnTo>
                    <a:pt x="1855" y="516"/>
                  </a:lnTo>
                  <a:lnTo>
                    <a:pt x="1903" y="488"/>
                  </a:lnTo>
                  <a:lnTo>
                    <a:pt x="1985" y="469"/>
                  </a:lnTo>
                  <a:lnTo>
                    <a:pt x="2052" y="461"/>
                  </a:lnTo>
                  <a:lnTo>
                    <a:pt x="2133" y="455"/>
                  </a:lnTo>
                  <a:lnTo>
                    <a:pt x="2228" y="448"/>
                  </a:lnTo>
                  <a:lnTo>
                    <a:pt x="2336" y="455"/>
                  </a:lnTo>
                  <a:lnTo>
                    <a:pt x="2445" y="475"/>
                  </a:lnTo>
                  <a:lnTo>
                    <a:pt x="2554" y="508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0" name="Freeform 750"/>
            <p:cNvSpPr>
              <a:spLocks/>
            </p:cNvSpPr>
            <p:nvPr/>
          </p:nvSpPr>
          <p:spPr bwMode="auto">
            <a:xfrm>
              <a:off x="1327" y="2878"/>
              <a:ext cx="218" cy="110"/>
            </a:xfrm>
            <a:custGeom>
              <a:avLst/>
              <a:gdLst/>
              <a:ahLst/>
              <a:cxnLst>
                <a:cxn ang="0">
                  <a:pos x="2331" y="162"/>
                </a:cxn>
                <a:cxn ang="0">
                  <a:pos x="2195" y="74"/>
                </a:cxn>
                <a:cxn ang="0">
                  <a:pos x="1971" y="27"/>
                </a:cxn>
                <a:cxn ang="0">
                  <a:pos x="1680" y="0"/>
                </a:cxn>
                <a:cxn ang="0">
                  <a:pos x="1524" y="6"/>
                </a:cxn>
                <a:cxn ang="0">
                  <a:pos x="1375" y="27"/>
                </a:cxn>
                <a:cxn ang="0">
                  <a:pos x="1253" y="80"/>
                </a:cxn>
                <a:cxn ang="0">
                  <a:pos x="1070" y="230"/>
                </a:cxn>
                <a:cxn ang="0">
                  <a:pos x="948" y="399"/>
                </a:cxn>
                <a:cxn ang="0">
                  <a:pos x="880" y="549"/>
                </a:cxn>
                <a:cxn ang="0">
                  <a:pos x="880" y="630"/>
                </a:cxn>
                <a:cxn ang="0">
                  <a:pos x="887" y="657"/>
                </a:cxn>
                <a:cxn ang="0">
                  <a:pos x="874" y="671"/>
                </a:cxn>
                <a:cxn ang="0">
                  <a:pos x="806" y="657"/>
                </a:cxn>
                <a:cxn ang="0">
                  <a:pos x="467" y="542"/>
                </a:cxn>
                <a:cxn ang="0">
                  <a:pos x="339" y="515"/>
                </a:cxn>
                <a:cxn ang="0">
                  <a:pos x="311" y="529"/>
                </a:cxn>
                <a:cxn ang="0">
                  <a:pos x="325" y="562"/>
                </a:cxn>
                <a:cxn ang="0">
                  <a:pos x="413" y="684"/>
                </a:cxn>
                <a:cxn ang="0">
                  <a:pos x="521" y="772"/>
                </a:cxn>
                <a:cxn ang="0">
                  <a:pos x="630" y="861"/>
                </a:cxn>
                <a:cxn ang="0">
                  <a:pos x="636" y="881"/>
                </a:cxn>
                <a:cxn ang="0">
                  <a:pos x="548" y="861"/>
                </a:cxn>
                <a:cxn ang="0">
                  <a:pos x="216" y="766"/>
                </a:cxn>
                <a:cxn ang="0">
                  <a:pos x="34" y="731"/>
                </a:cxn>
                <a:cxn ang="0">
                  <a:pos x="0" y="739"/>
                </a:cxn>
                <a:cxn ang="0">
                  <a:pos x="210" y="908"/>
                </a:cxn>
                <a:cxn ang="0">
                  <a:pos x="481" y="1071"/>
                </a:cxn>
                <a:cxn ang="0">
                  <a:pos x="738" y="1193"/>
                </a:cxn>
                <a:cxn ang="0">
                  <a:pos x="840" y="1213"/>
                </a:cxn>
                <a:cxn ang="0">
                  <a:pos x="900" y="1207"/>
                </a:cxn>
                <a:cxn ang="0">
                  <a:pos x="1009" y="1132"/>
                </a:cxn>
                <a:cxn ang="0">
                  <a:pos x="1036" y="1085"/>
                </a:cxn>
                <a:cxn ang="0">
                  <a:pos x="1077" y="955"/>
                </a:cxn>
                <a:cxn ang="0">
                  <a:pos x="1125" y="888"/>
                </a:cxn>
                <a:cxn ang="0">
                  <a:pos x="1321" y="698"/>
                </a:cxn>
                <a:cxn ang="0">
                  <a:pos x="1578" y="501"/>
                </a:cxn>
                <a:cxn ang="0">
                  <a:pos x="1774" y="366"/>
                </a:cxn>
                <a:cxn ang="0">
                  <a:pos x="1883" y="325"/>
                </a:cxn>
                <a:cxn ang="0">
                  <a:pos x="2065" y="305"/>
                </a:cxn>
                <a:cxn ang="0">
                  <a:pos x="2236" y="305"/>
                </a:cxn>
                <a:cxn ang="0">
                  <a:pos x="2364" y="278"/>
                </a:cxn>
              </a:cxnLst>
              <a:rect l="0" t="0" r="r" b="b"/>
              <a:pathLst>
                <a:path w="2397" h="1213">
                  <a:moveTo>
                    <a:pt x="2397" y="243"/>
                  </a:moveTo>
                  <a:lnTo>
                    <a:pt x="2331" y="162"/>
                  </a:lnTo>
                  <a:lnTo>
                    <a:pt x="2236" y="74"/>
                  </a:lnTo>
                  <a:lnTo>
                    <a:pt x="2195" y="74"/>
                  </a:lnTo>
                  <a:lnTo>
                    <a:pt x="2093" y="47"/>
                  </a:lnTo>
                  <a:lnTo>
                    <a:pt x="1971" y="27"/>
                  </a:lnTo>
                  <a:lnTo>
                    <a:pt x="1836" y="6"/>
                  </a:lnTo>
                  <a:lnTo>
                    <a:pt x="1680" y="0"/>
                  </a:lnTo>
                  <a:lnTo>
                    <a:pt x="1599" y="0"/>
                  </a:lnTo>
                  <a:lnTo>
                    <a:pt x="1524" y="6"/>
                  </a:lnTo>
                  <a:lnTo>
                    <a:pt x="1449" y="13"/>
                  </a:lnTo>
                  <a:lnTo>
                    <a:pt x="1375" y="27"/>
                  </a:lnTo>
                  <a:lnTo>
                    <a:pt x="1314" y="53"/>
                  </a:lnTo>
                  <a:lnTo>
                    <a:pt x="1253" y="80"/>
                  </a:lnTo>
                  <a:lnTo>
                    <a:pt x="1158" y="148"/>
                  </a:lnTo>
                  <a:lnTo>
                    <a:pt x="1070" y="230"/>
                  </a:lnTo>
                  <a:lnTo>
                    <a:pt x="1003" y="311"/>
                  </a:lnTo>
                  <a:lnTo>
                    <a:pt x="948" y="399"/>
                  </a:lnTo>
                  <a:lnTo>
                    <a:pt x="908" y="474"/>
                  </a:lnTo>
                  <a:lnTo>
                    <a:pt x="880" y="549"/>
                  </a:lnTo>
                  <a:lnTo>
                    <a:pt x="874" y="610"/>
                  </a:lnTo>
                  <a:lnTo>
                    <a:pt x="880" y="630"/>
                  </a:lnTo>
                  <a:lnTo>
                    <a:pt x="887" y="650"/>
                  </a:lnTo>
                  <a:lnTo>
                    <a:pt x="887" y="657"/>
                  </a:lnTo>
                  <a:lnTo>
                    <a:pt x="887" y="663"/>
                  </a:lnTo>
                  <a:lnTo>
                    <a:pt x="874" y="671"/>
                  </a:lnTo>
                  <a:lnTo>
                    <a:pt x="840" y="663"/>
                  </a:lnTo>
                  <a:lnTo>
                    <a:pt x="806" y="657"/>
                  </a:lnTo>
                  <a:lnTo>
                    <a:pt x="583" y="576"/>
                  </a:lnTo>
                  <a:lnTo>
                    <a:pt x="467" y="542"/>
                  </a:lnTo>
                  <a:lnTo>
                    <a:pt x="372" y="515"/>
                  </a:lnTo>
                  <a:lnTo>
                    <a:pt x="339" y="515"/>
                  </a:lnTo>
                  <a:lnTo>
                    <a:pt x="318" y="521"/>
                  </a:lnTo>
                  <a:lnTo>
                    <a:pt x="311" y="529"/>
                  </a:lnTo>
                  <a:lnTo>
                    <a:pt x="311" y="535"/>
                  </a:lnTo>
                  <a:lnTo>
                    <a:pt x="325" y="562"/>
                  </a:lnTo>
                  <a:lnTo>
                    <a:pt x="366" y="624"/>
                  </a:lnTo>
                  <a:lnTo>
                    <a:pt x="413" y="684"/>
                  </a:lnTo>
                  <a:lnTo>
                    <a:pt x="467" y="731"/>
                  </a:lnTo>
                  <a:lnTo>
                    <a:pt x="521" y="772"/>
                  </a:lnTo>
                  <a:lnTo>
                    <a:pt x="603" y="834"/>
                  </a:lnTo>
                  <a:lnTo>
                    <a:pt x="630" y="861"/>
                  </a:lnTo>
                  <a:lnTo>
                    <a:pt x="643" y="881"/>
                  </a:lnTo>
                  <a:lnTo>
                    <a:pt x="636" y="881"/>
                  </a:lnTo>
                  <a:lnTo>
                    <a:pt x="623" y="881"/>
                  </a:lnTo>
                  <a:lnTo>
                    <a:pt x="548" y="861"/>
                  </a:lnTo>
                  <a:lnTo>
                    <a:pt x="339" y="799"/>
                  </a:lnTo>
                  <a:lnTo>
                    <a:pt x="216" y="766"/>
                  </a:lnTo>
                  <a:lnTo>
                    <a:pt x="115" y="739"/>
                  </a:lnTo>
                  <a:lnTo>
                    <a:pt x="34" y="731"/>
                  </a:lnTo>
                  <a:lnTo>
                    <a:pt x="13" y="731"/>
                  </a:lnTo>
                  <a:lnTo>
                    <a:pt x="0" y="739"/>
                  </a:lnTo>
                  <a:lnTo>
                    <a:pt x="94" y="820"/>
                  </a:lnTo>
                  <a:lnTo>
                    <a:pt x="210" y="908"/>
                  </a:lnTo>
                  <a:lnTo>
                    <a:pt x="345" y="989"/>
                  </a:lnTo>
                  <a:lnTo>
                    <a:pt x="481" y="1071"/>
                  </a:lnTo>
                  <a:lnTo>
                    <a:pt x="616" y="1145"/>
                  </a:lnTo>
                  <a:lnTo>
                    <a:pt x="738" y="1193"/>
                  </a:lnTo>
                  <a:lnTo>
                    <a:pt x="793" y="1207"/>
                  </a:lnTo>
                  <a:lnTo>
                    <a:pt x="840" y="1213"/>
                  </a:lnTo>
                  <a:lnTo>
                    <a:pt x="874" y="1213"/>
                  </a:lnTo>
                  <a:lnTo>
                    <a:pt x="900" y="1207"/>
                  </a:lnTo>
                  <a:lnTo>
                    <a:pt x="982" y="1153"/>
                  </a:lnTo>
                  <a:lnTo>
                    <a:pt x="1009" y="1132"/>
                  </a:lnTo>
                  <a:lnTo>
                    <a:pt x="1022" y="1112"/>
                  </a:lnTo>
                  <a:lnTo>
                    <a:pt x="1036" y="1085"/>
                  </a:lnTo>
                  <a:lnTo>
                    <a:pt x="1050" y="1050"/>
                  </a:lnTo>
                  <a:lnTo>
                    <a:pt x="1077" y="955"/>
                  </a:lnTo>
                  <a:lnTo>
                    <a:pt x="1098" y="928"/>
                  </a:lnTo>
                  <a:lnTo>
                    <a:pt x="1125" y="888"/>
                  </a:lnTo>
                  <a:lnTo>
                    <a:pt x="1212" y="799"/>
                  </a:lnTo>
                  <a:lnTo>
                    <a:pt x="1321" y="698"/>
                  </a:lnTo>
                  <a:lnTo>
                    <a:pt x="1449" y="597"/>
                  </a:lnTo>
                  <a:lnTo>
                    <a:pt x="1578" y="501"/>
                  </a:lnTo>
                  <a:lnTo>
                    <a:pt x="1694" y="420"/>
                  </a:lnTo>
                  <a:lnTo>
                    <a:pt x="1774" y="366"/>
                  </a:lnTo>
                  <a:lnTo>
                    <a:pt x="1822" y="338"/>
                  </a:lnTo>
                  <a:lnTo>
                    <a:pt x="1883" y="325"/>
                  </a:lnTo>
                  <a:lnTo>
                    <a:pt x="1999" y="305"/>
                  </a:lnTo>
                  <a:lnTo>
                    <a:pt x="2065" y="305"/>
                  </a:lnTo>
                  <a:lnTo>
                    <a:pt x="2147" y="305"/>
                  </a:lnTo>
                  <a:lnTo>
                    <a:pt x="2236" y="305"/>
                  </a:lnTo>
                  <a:lnTo>
                    <a:pt x="2323" y="319"/>
                  </a:lnTo>
                  <a:lnTo>
                    <a:pt x="2364" y="278"/>
                  </a:lnTo>
                  <a:lnTo>
                    <a:pt x="2397" y="243"/>
                  </a:lnTo>
                  <a:close/>
                </a:path>
              </a:pathLst>
            </a:custGeom>
            <a:solidFill>
              <a:srgbClr val="FAA4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1" name="Freeform 751"/>
            <p:cNvSpPr>
              <a:spLocks/>
            </p:cNvSpPr>
            <p:nvPr/>
          </p:nvSpPr>
          <p:spPr bwMode="auto">
            <a:xfrm>
              <a:off x="1489" y="2876"/>
              <a:ext cx="149" cy="151"/>
            </a:xfrm>
            <a:custGeom>
              <a:avLst/>
              <a:gdLst/>
              <a:ahLst/>
              <a:cxnLst>
                <a:cxn ang="0">
                  <a:pos x="1525" y="610"/>
                </a:cxn>
                <a:cxn ang="0">
                  <a:pos x="1335" y="385"/>
                </a:cxn>
                <a:cxn ang="0">
                  <a:pos x="1193" y="243"/>
                </a:cxn>
                <a:cxn ang="0">
                  <a:pos x="1030" y="115"/>
                </a:cxn>
                <a:cxn ang="0">
                  <a:pos x="853" y="27"/>
                </a:cxn>
                <a:cxn ang="0">
                  <a:pos x="766" y="6"/>
                </a:cxn>
                <a:cxn ang="0">
                  <a:pos x="678" y="6"/>
                </a:cxn>
                <a:cxn ang="0">
                  <a:pos x="589" y="20"/>
                </a:cxn>
                <a:cxn ang="0">
                  <a:pos x="509" y="68"/>
                </a:cxn>
                <a:cxn ang="0">
                  <a:pos x="360" y="175"/>
                </a:cxn>
                <a:cxn ang="0">
                  <a:pos x="257" y="284"/>
                </a:cxn>
                <a:cxn ang="0">
                  <a:pos x="190" y="385"/>
                </a:cxn>
                <a:cxn ang="0">
                  <a:pos x="150" y="480"/>
                </a:cxn>
                <a:cxn ang="0">
                  <a:pos x="123" y="583"/>
                </a:cxn>
                <a:cxn ang="0">
                  <a:pos x="115" y="915"/>
                </a:cxn>
                <a:cxn ang="0">
                  <a:pos x="95" y="1098"/>
                </a:cxn>
                <a:cxn ang="0">
                  <a:pos x="47" y="1199"/>
                </a:cxn>
                <a:cxn ang="0">
                  <a:pos x="0" y="1260"/>
                </a:cxn>
                <a:cxn ang="0">
                  <a:pos x="7" y="1322"/>
                </a:cxn>
                <a:cxn ang="0">
                  <a:pos x="47" y="1355"/>
                </a:cxn>
                <a:cxn ang="0">
                  <a:pos x="129" y="1382"/>
                </a:cxn>
                <a:cxn ang="0">
                  <a:pos x="360" y="1423"/>
                </a:cxn>
                <a:cxn ang="0">
                  <a:pos x="624" y="1477"/>
                </a:cxn>
                <a:cxn ang="0">
                  <a:pos x="739" y="1518"/>
                </a:cxn>
                <a:cxn ang="0">
                  <a:pos x="834" y="1565"/>
                </a:cxn>
                <a:cxn ang="0">
                  <a:pos x="983" y="1640"/>
                </a:cxn>
                <a:cxn ang="0">
                  <a:pos x="1111" y="1654"/>
                </a:cxn>
                <a:cxn ang="0">
                  <a:pos x="1172" y="1633"/>
                </a:cxn>
                <a:cxn ang="0">
                  <a:pos x="1199" y="1606"/>
                </a:cxn>
                <a:cxn ang="0">
                  <a:pos x="1199" y="1572"/>
                </a:cxn>
                <a:cxn ang="0">
                  <a:pos x="1193" y="1518"/>
                </a:cxn>
                <a:cxn ang="0">
                  <a:pos x="1199" y="1355"/>
                </a:cxn>
                <a:cxn ang="0">
                  <a:pos x="1261" y="1050"/>
                </a:cxn>
                <a:cxn ang="0">
                  <a:pos x="1329" y="840"/>
                </a:cxn>
                <a:cxn ang="0">
                  <a:pos x="1376" y="739"/>
                </a:cxn>
                <a:cxn ang="0">
                  <a:pos x="1430" y="690"/>
                </a:cxn>
                <a:cxn ang="0">
                  <a:pos x="1457" y="698"/>
                </a:cxn>
                <a:cxn ang="0">
                  <a:pos x="1599" y="758"/>
                </a:cxn>
                <a:cxn ang="0">
                  <a:pos x="1640" y="766"/>
                </a:cxn>
                <a:cxn ang="0">
                  <a:pos x="1647" y="752"/>
                </a:cxn>
                <a:cxn ang="0">
                  <a:pos x="1613" y="704"/>
                </a:cxn>
              </a:cxnLst>
              <a:rect l="0" t="0" r="r" b="b"/>
              <a:pathLst>
                <a:path w="1647" h="1660">
                  <a:moveTo>
                    <a:pt x="1552" y="643"/>
                  </a:moveTo>
                  <a:lnTo>
                    <a:pt x="1525" y="610"/>
                  </a:lnTo>
                  <a:lnTo>
                    <a:pt x="1450" y="515"/>
                  </a:lnTo>
                  <a:lnTo>
                    <a:pt x="1335" y="385"/>
                  </a:lnTo>
                  <a:lnTo>
                    <a:pt x="1267" y="311"/>
                  </a:lnTo>
                  <a:lnTo>
                    <a:pt x="1193" y="243"/>
                  </a:lnTo>
                  <a:lnTo>
                    <a:pt x="1118" y="175"/>
                  </a:lnTo>
                  <a:lnTo>
                    <a:pt x="1030" y="115"/>
                  </a:lnTo>
                  <a:lnTo>
                    <a:pt x="942" y="68"/>
                  </a:lnTo>
                  <a:lnTo>
                    <a:pt x="853" y="27"/>
                  </a:lnTo>
                  <a:lnTo>
                    <a:pt x="814" y="13"/>
                  </a:lnTo>
                  <a:lnTo>
                    <a:pt x="766" y="6"/>
                  </a:lnTo>
                  <a:lnTo>
                    <a:pt x="719" y="0"/>
                  </a:lnTo>
                  <a:lnTo>
                    <a:pt x="678" y="6"/>
                  </a:lnTo>
                  <a:lnTo>
                    <a:pt x="630" y="13"/>
                  </a:lnTo>
                  <a:lnTo>
                    <a:pt x="589" y="20"/>
                  </a:lnTo>
                  <a:lnTo>
                    <a:pt x="550" y="40"/>
                  </a:lnTo>
                  <a:lnTo>
                    <a:pt x="509" y="68"/>
                  </a:lnTo>
                  <a:lnTo>
                    <a:pt x="427" y="121"/>
                  </a:lnTo>
                  <a:lnTo>
                    <a:pt x="360" y="175"/>
                  </a:lnTo>
                  <a:lnTo>
                    <a:pt x="305" y="230"/>
                  </a:lnTo>
                  <a:lnTo>
                    <a:pt x="257" y="284"/>
                  </a:lnTo>
                  <a:lnTo>
                    <a:pt x="218" y="332"/>
                  </a:lnTo>
                  <a:lnTo>
                    <a:pt x="190" y="385"/>
                  </a:lnTo>
                  <a:lnTo>
                    <a:pt x="163" y="433"/>
                  </a:lnTo>
                  <a:lnTo>
                    <a:pt x="150" y="480"/>
                  </a:lnTo>
                  <a:lnTo>
                    <a:pt x="136" y="535"/>
                  </a:lnTo>
                  <a:lnTo>
                    <a:pt x="123" y="583"/>
                  </a:lnTo>
                  <a:lnTo>
                    <a:pt x="115" y="690"/>
                  </a:lnTo>
                  <a:lnTo>
                    <a:pt x="115" y="915"/>
                  </a:lnTo>
                  <a:lnTo>
                    <a:pt x="109" y="1016"/>
                  </a:lnTo>
                  <a:lnTo>
                    <a:pt x="95" y="1098"/>
                  </a:lnTo>
                  <a:lnTo>
                    <a:pt x="68" y="1159"/>
                  </a:lnTo>
                  <a:lnTo>
                    <a:pt x="47" y="1199"/>
                  </a:lnTo>
                  <a:lnTo>
                    <a:pt x="20" y="1234"/>
                  </a:lnTo>
                  <a:lnTo>
                    <a:pt x="0" y="1260"/>
                  </a:lnTo>
                  <a:lnTo>
                    <a:pt x="0" y="1287"/>
                  </a:lnTo>
                  <a:lnTo>
                    <a:pt x="7" y="1322"/>
                  </a:lnTo>
                  <a:lnTo>
                    <a:pt x="20" y="1341"/>
                  </a:lnTo>
                  <a:lnTo>
                    <a:pt x="47" y="1355"/>
                  </a:lnTo>
                  <a:lnTo>
                    <a:pt x="82" y="1369"/>
                  </a:lnTo>
                  <a:lnTo>
                    <a:pt x="129" y="1382"/>
                  </a:lnTo>
                  <a:lnTo>
                    <a:pt x="237" y="1403"/>
                  </a:lnTo>
                  <a:lnTo>
                    <a:pt x="360" y="1423"/>
                  </a:lnTo>
                  <a:lnTo>
                    <a:pt x="495" y="1450"/>
                  </a:lnTo>
                  <a:lnTo>
                    <a:pt x="624" y="1477"/>
                  </a:lnTo>
                  <a:lnTo>
                    <a:pt x="684" y="1498"/>
                  </a:lnTo>
                  <a:lnTo>
                    <a:pt x="739" y="1518"/>
                  </a:lnTo>
                  <a:lnTo>
                    <a:pt x="793" y="1538"/>
                  </a:lnTo>
                  <a:lnTo>
                    <a:pt x="834" y="1565"/>
                  </a:lnTo>
                  <a:lnTo>
                    <a:pt x="915" y="1613"/>
                  </a:lnTo>
                  <a:lnTo>
                    <a:pt x="983" y="1640"/>
                  </a:lnTo>
                  <a:lnTo>
                    <a:pt x="1051" y="1660"/>
                  </a:lnTo>
                  <a:lnTo>
                    <a:pt x="1111" y="1654"/>
                  </a:lnTo>
                  <a:lnTo>
                    <a:pt x="1158" y="1647"/>
                  </a:lnTo>
                  <a:lnTo>
                    <a:pt x="1172" y="1633"/>
                  </a:lnTo>
                  <a:lnTo>
                    <a:pt x="1185" y="1619"/>
                  </a:lnTo>
                  <a:lnTo>
                    <a:pt x="1199" y="1606"/>
                  </a:lnTo>
                  <a:lnTo>
                    <a:pt x="1199" y="1586"/>
                  </a:lnTo>
                  <a:lnTo>
                    <a:pt x="1199" y="1572"/>
                  </a:lnTo>
                  <a:lnTo>
                    <a:pt x="1199" y="1552"/>
                  </a:lnTo>
                  <a:lnTo>
                    <a:pt x="1193" y="1518"/>
                  </a:lnTo>
                  <a:lnTo>
                    <a:pt x="1193" y="1477"/>
                  </a:lnTo>
                  <a:lnTo>
                    <a:pt x="1199" y="1355"/>
                  </a:lnTo>
                  <a:lnTo>
                    <a:pt x="1226" y="1213"/>
                  </a:lnTo>
                  <a:lnTo>
                    <a:pt x="1261" y="1050"/>
                  </a:lnTo>
                  <a:lnTo>
                    <a:pt x="1301" y="902"/>
                  </a:lnTo>
                  <a:lnTo>
                    <a:pt x="1329" y="840"/>
                  </a:lnTo>
                  <a:lnTo>
                    <a:pt x="1348" y="779"/>
                  </a:lnTo>
                  <a:lnTo>
                    <a:pt x="1376" y="739"/>
                  </a:lnTo>
                  <a:lnTo>
                    <a:pt x="1403" y="704"/>
                  </a:lnTo>
                  <a:lnTo>
                    <a:pt x="1430" y="690"/>
                  </a:lnTo>
                  <a:lnTo>
                    <a:pt x="1443" y="690"/>
                  </a:lnTo>
                  <a:lnTo>
                    <a:pt x="1457" y="698"/>
                  </a:lnTo>
                  <a:lnTo>
                    <a:pt x="1558" y="745"/>
                  </a:lnTo>
                  <a:lnTo>
                    <a:pt x="1599" y="758"/>
                  </a:lnTo>
                  <a:lnTo>
                    <a:pt x="1633" y="766"/>
                  </a:lnTo>
                  <a:lnTo>
                    <a:pt x="1640" y="766"/>
                  </a:lnTo>
                  <a:lnTo>
                    <a:pt x="1647" y="758"/>
                  </a:lnTo>
                  <a:lnTo>
                    <a:pt x="1647" y="752"/>
                  </a:lnTo>
                  <a:lnTo>
                    <a:pt x="1640" y="739"/>
                  </a:lnTo>
                  <a:lnTo>
                    <a:pt x="1613" y="704"/>
                  </a:lnTo>
                  <a:lnTo>
                    <a:pt x="1552" y="643"/>
                  </a:lnTo>
                  <a:close/>
                </a:path>
              </a:pathLst>
            </a:custGeom>
            <a:solidFill>
              <a:srgbClr val="FFC6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2" name="Freeform 752"/>
            <p:cNvSpPr>
              <a:spLocks/>
            </p:cNvSpPr>
            <p:nvPr/>
          </p:nvSpPr>
          <p:spPr bwMode="auto">
            <a:xfrm>
              <a:off x="1535" y="2797"/>
              <a:ext cx="34" cy="13"/>
            </a:xfrm>
            <a:custGeom>
              <a:avLst/>
              <a:gdLst/>
              <a:ahLst/>
              <a:cxnLst>
                <a:cxn ang="0">
                  <a:pos x="14" y="94"/>
                </a:cxn>
                <a:cxn ang="0">
                  <a:pos x="0" y="128"/>
                </a:cxn>
                <a:cxn ang="0">
                  <a:pos x="35" y="134"/>
                </a:cxn>
                <a:cxn ang="0">
                  <a:pos x="74" y="134"/>
                </a:cxn>
                <a:cxn ang="0">
                  <a:pos x="115" y="134"/>
                </a:cxn>
                <a:cxn ang="0">
                  <a:pos x="169" y="121"/>
                </a:cxn>
                <a:cxn ang="0">
                  <a:pos x="231" y="101"/>
                </a:cxn>
                <a:cxn ang="0">
                  <a:pos x="299" y="74"/>
                </a:cxn>
                <a:cxn ang="0">
                  <a:pos x="366" y="27"/>
                </a:cxn>
                <a:cxn ang="0">
                  <a:pos x="338" y="0"/>
                </a:cxn>
                <a:cxn ang="0">
                  <a:pos x="278" y="40"/>
                </a:cxn>
                <a:cxn ang="0">
                  <a:pos x="217" y="68"/>
                </a:cxn>
                <a:cxn ang="0">
                  <a:pos x="163" y="87"/>
                </a:cxn>
                <a:cxn ang="0">
                  <a:pos x="115" y="94"/>
                </a:cxn>
                <a:cxn ang="0">
                  <a:pos x="74" y="94"/>
                </a:cxn>
                <a:cxn ang="0">
                  <a:pos x="41" y="94"/>
                </a:cxn>
                <a:cxn ang="0">
                  <a:pos x="14" y="94"/>
                </a:cxn>
              </a:cxnLst>
              <a:rect l="0" t="0" r="r" b="b"/>
              <a:pathLst>
                <a:path w="366" h="134">
                  <a:moveTo>
                    <a:pt x="14" y="94"/>
                  </a:moveTo>
                  <a:lnTo>
                    <a:pt x="0" y="128"/>
                  </a:lnTo>
                  <a:lnTo>
                    <a:pt x="35" y="134"/>
                  </a:lnTo>
                  <a:lnTo>
                    <a:pt x="74" y="134"/>
                  </a:lnTo>
                  <a:lnTo>
                    <a:pt x="115" y="134"/>
                  </a:lnTo>
                  <a:lnTo>
                    <a:pt x="169" y="121"/>
                  </a:lnTo>
                  <a:lnTo>
                    <a:pt x="231" y="101"/>
                  </a:lnTo>
                  <a:lnTo>
                    <a:pt x="299" y="74"/>
                  </a:lnTo>
                  <a:lnTo>
                    <a:pt x="366" y="27"/>
                  </a:lnTo>
                  <a:lnTo>
                    <a:pt x="338" y="0"/>
                  </a:lnTo>
                  <a:lnTo>
                    <a:pt x="278" y="40"/>
                  </a:lnTo>
                  <a:lnTo>
                    <a:pt x="217" y="68"/>
                  </a:lnTo>
                  <a:lnTo>
                    <a:pt x="163" y="87"/>
                  </a:lnTo>
                  <a:lnTo>
                    <a:pt x="115" y="94"/>
                  </a:lnTo>
                  <a:lnTo>
                    <a:pt x="74" y="94"/>
                  </a:lnTo>
                  <a:lnTo>
                    <a:pt x="41" y="94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3" name="Freeform 753"/>
            <p:cNvSpPr>
              <a:spLocks/>
            </p:cNvSpPr>
            <p:nvPr/>
          </p:nvSpPr>
          <p:spPr bwMode="auto">
            <a:xfrm>
              <a:off x="1530" y="2803"/>
              <a:ext cx="9" cy="8"/>
            </a:xfrm>
            <a:custGeom>
              <a:avLst/>
              <a:gdLst/>
              <a:ahLst/>
              <a:cxnLst>
                <a:cxn ang="0">
                  <a:pos x="89" y="34"/>
                </a:cxn>
                <a:cxn ang="0">
                  <a:pos x="89" y="47"/>
                </a:cxn>
                <a:cxn ang="0">
                  <a:pos x="89" y="68"/>
                </a:cxn>
                <a:cxn ang="0">
                  <a:pos x="75" y="82"/>
                </a:cxn>
                <a:cxn ang="0">
                  <a:pos x="54" y="88"/>
                </a:cxn>
                <a:cxn ang="0">
                  <a:pos x="41" y="88"/>
                </a:cxn>
                <a:cxn ang="0">
                  <a:pos x="21" y="82"/>
                </a:cxn>
                <a:cxn ang="0">
                  <a:pos x="7" y="68"/>
                </a:cxn>
                <a:cxn ang="0">
                  <a:pos x="0" y="55"/>
                </a:cxn>
                <a:cxn ang="0">
                  <a:pos x="0" y="34"/>
                </a:cxn>
                <a:cxn ang="0">
                  <a:pos x="7" y="20"/>
                </a:cxn>
                <a:cxn ang="0">
                  <a:pos x="21" y="8"/>
                </a:cxn>
                <a:cxn ang="0">
                  <a:pos x="34" y="0"/>
                </a:cxn>
                <a:cxn ang="0">
                  <a:pos x="54" y="0"/>
                </a:cxn>
                <a:cxn ang="0">
                  <a:pos x="68" y="0"/>
                </a:cxn>
                <a:cxn ang="0">
                  <a:pos x="81" y="14"/>
                </a:cxn>
                <a:cxn ang="0">
                  <a:pos x="89" y="34"/>
                </a:cxn>
              </a:cxnLst>
              <a:rect l="0" t="0" r="r" b="b"/>
              <a:pathLst>
                <a:path w="89" h="88">
                  <a:moveTo>
                    <a:pt x="89" y="34"/>
                  </a:moveTo>
                  <a:lnTo>
                    <a:pt x="89" y="47"/>
                  </a:lnTo>
                  <a:lnTo>
                    <a:pt x="89" y="68"/>
                  </a:lnTo>
                  <a:lnTo>
                    <a:pt x="75" y="82"/>
                  </a:lnTo>
                  <a:lnTo>
                    <a:pt x="54" y="88"/>
                  </a:lnTo>
                  <a:lnTo>
                    <a:pt x="41" y="88"/>
                  </a:lnTo>
                  <a:lnTo>
                    <a:pt x="21" y="82"/>
                  </a:lnTo>
                  <a:lnTo>
                    <a:pt x="7" y="68"/>
                  </a:lnTo>
                  <a:lnTo>
                    <a:pt x="0" y="55"/>
                  </a:lnTo>
                  <a:lnTo>
                    <a:pt x="0" y="34"/>
                  </a:lnTo>
                  <a:lnTo>
                    <a:pt x="7" y="20"/>
                  </a:lnTo>
                  <a:lnTo>
                    <a:pt x="21" y="8"/>
                  </a:lnTo>
                  <a:lnTo>
                    <a:pt x="34" y="0"/>
                  </a:lnTo>
                  <a:lnTo>
                    <a:pt x="54" y="0"/>
                  </a:lnTo>
                  <a:lnTo>
                    <a:pt x="68" y="0"/>
                  </a:lnTo>
                  <a:lnTo>
                    <a:pt x="81" y="1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4" name="Freeform 754"/>
            <p:cNvSpPr>
              <a:spLocks/>
            </p:cNvSpPr>
            <p:nvPr/>
          </p:nvSpPr>
          <p:spPr bwMode="auto">
            <a:xfrm>
              <a:off x="1564" y="2795"/>
              <a:ext cx="8" cy="8"/>
            </a:xfrm>
            <a:custGeom>
              <a:avLst/>
              <a:gdLst/>
              <a:ahLst/>
              <a:cxnLst>
                <a:cxn ang="0">
                  <a:pos x="87" y="34"/>
                </a:cxn>
                <a:cxn ang="0">
                  <a:pos x="87" y="55"/>
                </a:cxn>
                <a:cxn ang="0">
                  <a:pos x="87" y="68"/>
                </a:cxn>
                <a:cxn ang="0">
                  <a:pos x="74" y="82"/>
                </a:cxn>
                <a:cxn ang="0">
                  <a:pos x="54" y="88"/>
                </a:cxn>
                <a:cxn ang="0">
                  <a:pos x="40" y="88"/>
                </a:cxn>
                <a:cxn ang="0">
                  <a:pos x="19" y="82"/>
                </a:cxn>
                <a:cxn ang="0">
                  <a:pos x="7" y="75"/>
                </a:cxn>
                <a:cxn ang="0">
                  <a:pos x="0" y="55"/>
                </a:cxn>
                <a:cxn ang="0">
                  <a:pos x="0" y="34"/>
                </a:cxn>
                <a:cxn ang="0">
                  <a:pos x="7" y="20"/>
                </a:cxn>
                <a:cxn ang="0">
                  <a:pos x="19" y="7"/>
                </a:cxn>
                <a:cxn ang="0">
                  <a:pos x="33" y="0"/>
                </a:cxn>
                <a:cxn ang="0">
                  <a:pos x="54" y="0"/>
                </a:cxn>
                <a:cxn ang="0">
                  <a:pos x="68" y="7"/>
                </a:cxn>
                <a:cxn ang="0">
                  <a:pos x="81" y="20"/>
                </a:cxn>
                <a:cxn ang="0">
                  <a:pos x="87" y="34"/>
                </a:cxn>
              </a:cxnLst>
              <a:rect l="0" t="0" r="r" b="b"/>
              <a:pathLst>
                <a:path w="87" h="88">
                  <a:moveTo>
                    <a:pt x="87" y="34"/>
                  </a:moveTo>
                  <a:lnTo>
                    <a:pt x="87" y="55"/>
                  </a:lnTo>
                  <a:lnTo>
                    <a:pt x="87" y="68"/>
                  </a:lnTo>
                  <a:lnTo>
                    <a:pt x="74" y="82"/>
                  </a:lnTo>
                  <a:lnTo>
                    <a:pt x="54" y="88"/>
                  </a:lnTo>
                  <a:lnTo>
                    <a:pt x="40" y="88"/>
                  </a:lnTo>
                  <a:lnTo>
                    <a:pt x="19" y="82"/>
                  </a:lnTo>
                  <a:lnTo>
                    <a:pt x="7" y="75"/>
                  </a:lnTo>
                  <a:lnTo>
                    <a:pt x="0" y="55"/>
                  </a:lnTo>
                  <a:lnTo>
                    <a:pt x="0" y="34"/>
                  </a:lnTo>
                  <a:lnTo>
                    <a:pt x="7" y="20"/>
                  </a:lnTo>
                  <a:lnTo>
                    <a:pt x="19" y="7"/>
                  </a:lnTo>
                  <a:lnTo>
                    <a:pt x="33" y="0"/>
                  </a:lnTo>
                  <a:lnTo>
                    <a:pt x="54" y="0"/>
                  </a:lnTo>
                  <a:lnTo>
                    <a:pt x="68" y="7"/>
                  </a:lnTo>
                  <a:lnTo>
                    <a:pt x="81" y="20"/>
                  </a:lnTo>
                  <a:lnTo>
                    <a:pt x="87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5" name="Freeform 755"/>
            <p:cNvSpPr>
              <a:spLocks/>
            </p:cNvSpPr>
            <p:nvPr/>
          </p:nvSpPr>
          <p:spPr bwMode="auto">
            <a:xfrm>
              <a:off x="1532" y="2834"/>
              <a:ext cx="34" cy="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0" y="48"/>
                </a:cxn>
                <a:cxn ang="0">
                  <a:pos x="33" y="61"/>
                </a:cxn>
                <a:cxn ang="0">
                  <a:pos x="68" y="68"/>
                </a:cxn>
                <a:cxn ang="0">
                  <a:pos x="107" y="81"/>
                </a:cxn>
                <a:cxn ang="0">
                  <a:pos x="162" y="81"/>
                </a:cxn>
                <a:cxn ang="0">
                  <a:pos x="229" y="75"/>
                </a:cxn>
                <a:cxn ang="0">
                  <a:pos x="297" y="61"/>
                </a:cxn>
                <a:cxn ang="0">
                  <a:pos x="371" y="34"/>
                </a:cxn>
                <a:cxn ang="0">
                  <a:pos x="359" y="0"/>
                </a:cxn>
                <a:cxn ang="0">
                  <a:pos x="284" y="27"/>
                </a:cxn>
                <a:cxn ang="0">
                  <a:pos x="223" y="41"/>
                </a:cxn>
                <a:cxn ang="0">
                  <a:pos x="162" y="48"/>
                </a:cxn>
                <a:cxn ang="0">
                  <a:pos x="115" y="41"/>
                </a:cxn>
                <a:cxn ang="0">
                  <a:pos x="74" y="34"/>
                </a:cxn>
                <a:cxn ang="0">
                  <a:pos x="41" y="27"/>
                </a:cxn>
                <a:cxn ang="0">
                  <a:pos x="13" y="13"/>
                </a:cxn>
              </a:cxnLst>
              <a:rect l="0" t="0" r="r" b="b"/>
              <a:pathLst>
                <a:path w="371" h="81">
                  <a:moveTo>
                    <a:pt x="13" y="13"/>
                  </a:moveTo>
                  <a:lnTo>
                    <a:pt x="0" y="48"/>
                  </a:lnTo>
                  <a:lnTo>
                    <a:pt x="33" y="61"/>
                  </a:lnTo>
                  <a:lnTo>
                    <a:pt x="68" y="68"/>
                  </a:lnTo>
                  <a:lnTo>
                    <a:pt x="107" y="81"/>
                  </a:lnTo>
                  <a:lnTo>
                    <a:pt x="162" y="81"/>
                  </a:lnTo>
                  <a:lnTo>
                    <a:pt x="229" y="75"/>
                  </a:lnTo>
                  <a:lnTo>
                    <a:pt x="297" y="61"/>
                  </a:lnTo>
                  <a:lnTo>
                    <a:pt x="371" y="34"/>
                  </a:lnTo>
                  <a:lnTo>
                    <a:pt x="359" y="0"/>
                  </a:lnTo>
                  <a:lnTo>
                    <a:pt x="284" y="27"/>
                  </a:lnTo>
                  <a:lnTo>
                    <a:pt x="223" y="41"/>
                  </a:lnTo>
                  <a:lnTo>
                    <a:pt x="162" y="48"/>
                  </a:lnTo>
                  <a:lnTo>
                    <a:pt x="115" y="41"/>
                  </a:lnTo>
                  <a:lnTo>
                    <a:pt x="74" y="34"/>
                  </a:lnTo>
                  <a:lnTo>
                    <a:pt x="41" y="27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6" name="Freeform 756"/>
            <p:cNvSpPr>
              <a:spLocks/>
            </p:cNvSpPr>
            <p:nvPr/>
          </p:nvSpPr>
          <p:spPr bwMode="auto">
            <a:xfrm>
              <a:off x="1527" y="2831"/>
              <a:ext cx="9" cy="9"/>
            </a:xfrm>
            <a:custGeom>
              <a:avLst/>
              <a:gdLst/>
              <a:ahLst/>
              <a:cxnLst>
                <a:cxn ang="0">
                  <a:pos x="96" y="48"/>
                </a:cxn>
                <a:cxn ang="0">
                  <a:pos x="88" y="68"/>
                </a:cxn>
                <a:cxn ang="0">
                  <a:pos x="82" y="81"/>
                </a:cxn>
                <a:cxn ang="0">
                  <a:pos x="68" y="88"/>
                </a:cxn>
                <a:cxn ang="0">
                  <a:pos x="47" y="95"/>
                </a:cxn>
                <a:cxn ang="0">
                  <a:pos x="28" y="88"/>
                </a:cxn>
                <a:cxn ang="0">
                  <a:pos x="14" y="81"/>
                </a:cxn>
                <a:cxn ang="0">
                  <a:pos x="7" y="68"/>
                </a:cxn>
                <a:cxn ang="0">
                  <a:pos x="0" y="48"/>
                </a:cxn>
                <a:cxn ang="0">
                  <a:pos x="7" y="27"/>
                </a:cxn>
                <a:cxn ang="0">
                  <a:pos x="14" y="13"/>
                </a:cxn>
                <a:cxn ang="0">
                  <a:pos x="28" y="7"/>
                </a:cxn>
                <a:cxn ang="0">
                  <a:pos x="47" y="0"/>
                </a:cxn>
                <a:cxn ang="0">
                  <a:pos x="68" y="7"/>
                </a:cxn>
                <a:cxn ang="0">
                  <a:pos x="82" y="13"/>
                </a:cxn>
                <a:cxn ang="0">
                  <a:pos x="88" y="34"/>
                </a:cxn>
                <a:cxn ang="0">
                  <a:pos x="96" y="48"/>
                </a:cxn>
              </a:cxnLst>
              <a:rect l="0" t="0" r="r" b="b"/>
              <a:pathLst>
                <a:path w="96" h="95">
                  <a:moveTo>
                    <a:pt x="96" y="48"/>
                  </a:moveTo>
                  <a:lnTo>
                    <a:pt x="88" y="68"/>
                  </a:lnTo>
                  <a:lnTo>
                    <a:pt x="82" y="81"/>
                  </a:lnTo>
                  <a:lnTo>
                    <a:pt x="68" y="88"/>
                  </a:lnTo>
                  <a:lnTo>
                    <a:pt x="47" y="95"/>
                  </a:lnTo>
                  <a:lnTo>
                    <a:pt x="28" y="88"/>
                  </a:lnTo>
                  <a:lnTo>
                    <a:pt x="14" y="81"/>
                  </a:lnTo>
                  <a:lnTo>
                    <a:pt x="7" y="68"/>
                  </a:lnTo>
                  <a:lnTo>
                    <a:pt x="0" y="48"/>
                  </a:lnTo>
                  <a:lnTo>
                    <a:pt x="7" y="27"/>
                  </a:lnTo>
                  <a:lnTo>
                    <a:pt x="14" y="13"/>
                  </a:lnTo>
                  <a:lnTo>
                    <a:pt x="28" y="7"/>
                  </a:lnTo>
                  <a:lnTo>
                    <a:pt x="47" y="0"/>
                  </a:lnTo>
                  <a:lnTo>
                    <a:pt x="68" y="7"/>
                  </a:lnTo>
                  <a:lnTo>
                    <a:pt x="82" y="13"/>
                  </a:lnTo>
                  <a:lnTo>
                    <a:pt x="88" y="34"/>
                  </a:lnTo>
                  <a:lnTo>
                    <a:pt x="96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7" name="Freeform 757"/>
            <p:cNvSpPr>
              <a:spLocks/>
            </p:cNvSpPr>
            <p:nvPr/>
          </p:nvSpPr>
          <p:spPr bwMode="auto">
            <a:xfrm>
              <a:off x="1563" y="2832"/>
              <a:ext cx="8" cy="8"/>
            </a:xfrm>
            <a:custGeom>
              <a:avLst/>
              <a:gdLst/>
              <a:ahLst/>
              <a:cxnLst>
                <a:cxn ang="0">
                  <a:pos x="88" y="41"/>
                </a:cxn>
                <a:cxn ang="0">
                  <a:pos x="88" y="61"/>
                </a:cxn>
                <a:cxn ang="0">
                  <a:pos x="74" y="74"/>
                </a:cxn>
                <a:cxn ang="0">
                  <a:pos x="60" y="88"/>
                </a:cxn>
                <a:cxn ang="0">
                  <a:pos x="47" y="88"/>
                </a:cxn>
                <a:cxn ang="0">
                  <a:pos x="27" y="88"/>
                </a:cxn>
                <a:cxn ang="0">
                  <a:pos x="13" y="74"/>
                </a:cxn>
                <a:cxn ang="0">
                  <a:pos x="0" y="61"/>
                </a:cxn>
                <a:cxn ang="0">
                  <a:pos x="0" y="41"/>
                </a:cxn>
                <a:cxn ang="0">
                  <a:pos x="0" y="27"/>
                </a:cxn>
                <a:cxn ang="0">
                  <a:pos x="13" y="14"/>
                </a:cxn>
                <a:cxn ang="0">
                  <a:pos x="27" y="0"/>
                </a:cxn>
                <a:cxn ang="0">
                  <a:pos x="47" y="0"/>
                </a:cxn>
                <a:cxn ang="0">
                  <a:pos x="60" y="0"/>
                </a:cxn>
                <a:cxn ang="0">
                  <a:pos x="74" y="14"/>
                </a:cxn>
                <a:cxn ang="0">
                  <a:pos x="88" y="27"/>
                </a:cxn>
                <a:cxn ang="0">
                  <a:pos x="88" y="41"/>
                </a:cxn>
              </a:cxnLst>
              <a:rect l="0" t="0" r="r" b="b"/>
              <a:pathLst>
                <a:path w="88" h="88">
                  <a:moveTo>
                    <a:pt x="88" y="41"/>
                  </a:moveTo>
                  <a:lnTo>
                    <a:pt x="88" y="61"/>
                  </a:lnTo>
                  <a:lnTo>
                    <a:pt x="74" y="74"/>
                  </a:lnTo>
                  <a:lnTo>
                    <a:pt x="60" y="88"/>
                  </a:lnTo>
                  <a:lnTo>
                    <a:pt x="47" y="88"/>
                  </a:lnTo>
                  <a:lnTo>
                    <a:pt x="27" y="88"/>
                  </a:lnTo>
                  <a:lnTo>
                    <a:pt x="13" y="74"/>
                  </a:lnTo>
                  <a:lnTo>
                    <a:pt x="0" y="61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13" y="14"/>
                  </a:lnTo>
                  <a:lnTo>
                    <a:pt x="27" y="0"/>
                  </a:lnTo>
                  <a:lnTo>
                    <a:pt x="47" y="0"/>
                  </a:lnTo>
                  <a:lnTo>
                    <a:pt x="60" y="0"/>
                  </a:lnTo>
                  <a:lnTo>
                    <a:pt x="74" y="14"/>
                  </a:lnTo>
                  <a:lnTo>
                    <a:pt x="88" y="27"/>
                  </a:lnTo>
                  <a:lnTo>
                    <a:pt x="88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8" name="Freeform 758"/>
            <p:cNvSpPr>
              <a:spLocks/>
            </p:cNvSpPr>
            <p:nvPr/>
          </p:nvSpPr>
          <p:spPr bwMode="auto">
            <a:xfrm>
              <a:off x="1522" y="2860"/>
              <a:ext cx="34" cy="9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35"/>
                </a:cxn>
                <a:cxn ang="0">
                  <a:pos x="27" y="55"/>
                </a:cxn>
                <a:cxn ang="0">
                  <a:pos x="61" y="68"/>
                </a:cxn>
                <a:cxn ang="0">
                  <a:pos x="101" y="82"/>
                </a:cxn>
                <a:cxn ang="0">
                  <a:pos x="156" y="95"/>
                </a:cxn>
                <a:cxn ang="0">
                  <a:pos x="216" y="103"/>
                </a:cxn>
                <a:cxn ang="0">
                  <a:pos x="284" y="103"/>
                </a:cxn>
                <a:cxn ang="0">
                  <a:pos x="366" y="89"/>
                </a:cxn>
                <a:cxn ang="0">
                  <a:pos x="359" y="55"/>
                </a:cxn>
                <a:cxn ang="0">
                  <a:pos x="284" y="62"/>
                </a:cxn>
                <a:cxn ang="0">
                  <a:pos x="216" y="68"/>
                </a:cxn>
                <a:cxn ang="0">
                  <a:pos x="163" y="62"/>
                </a:cxn>
                <a:cxn ang="0">
                  <a:pos x="115" y="48"/>
                </a:cxn>
                <a:cxn ang="0">
                  <a:pos x="74" y="35"/>
                </a:cxn>
                <a:cxn ang="0">
                  <a:pos x="47" y="21"/>
                </a:cxn>
                <a:cxn ang="0">
                  <a:pos x="20" y="0"/>
                </a:cxn>
              </a:cxnLst>
              <a:rect l="0" t="0" r="r" b="b"/>
              <a:pathLst>
                <a:path w="366" h="103">
                  <a:moveTo>
                    <a:pt x="20" y="0"/>
                  </a:moveTo>
                  <a:lnTo>
                    <a:pt x="0" y="35"/>
                  </a:lnTo>
                  <a:lnTo>
                    <a:pt x="27" y="55"/>
                  </a:lnTo>
                  <a:lnTo>
                    <a:pt x="61" y="68"/>
                  </a:lnTo>
                  <a:lnTo>
                    <a:pt x="101" y="82"/>
                  </a:lnTo>
                  <a:lnTo>
                    <a:pt x="156" y="95"/>
                  </a:lnTo>
                  <a:lnTo>
                    <a:pt x="216" y="103"/>
                  </a:lnTo>
                  <a:lnTo>
                    <a:pt x="284" y="103"/>
                  </a:lnTo>
                  <a:lnTo>
                    <a:pt x="366" y="89"/>
                  </a:lnTo>
                  <a:lnTo>
                    <a:pt x="359" y="55"/>
                  </a:lnTo>
                  <a:lnTo>
                    <a:pt x="284" y="62"/>
                  </a:lnTo>
                  <a:lnTo>
                    <a:pt x="216" y="68"/>
                  </a:lnTo>
                  <a:lnTo>
                    <a:pt x="163" y="62"/>
                  </a:lnTo>
                  <a:lnTo>
                    <a:pt x="115" y="48"/>
                  </a:lnTo>
                  <a:lnTo>
                    <a:pt x="74" y="35"/>
                  </a:lnTo>
                  <a:lnTo>
                    <a:pt x="47" y="2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9" name="Freeform 759"/>
            <p:cNvSpPr>
              <a:spLocks/>
            </p:cNvSpPr>
            <p:nvPr/>
          </p:nvSpPr>
          <p:spPr bwMode="auto">
            <a:xfrm>
              <a:off x="1518" y="2856"/>
              <a:ext cx="8" cy="8"/>
            </a:xfrm>
            <a:custGeom>
              <a:avLst/>
              <a:gdLst/>
              <a:ahLst/>
              <a:cxnLst>
                <a:cxn ang="0">
                  <a:pos x="89" y="54"/>
                </a:cxn>
                <a:cxn ang="0">
                  <a:pos x="82" y="75"/>
                </a:cxn>
                <a:cxn ang="0">
                  <a:pos x="68" y="81"/>
                </a:cxn>
                <a:cxn ang="0">
                  <a:pos x="54" y="88"/>
                </a:cxn>
                <a:cxn ang="0">
                  <a:pos x="35" y="88"/>
                </a:cxn>
                <a:cxn ang="0">
                  <a:pos x="21" y="81"/>
                </a:cxn>
                <a:cxn ang="0">
                  <a:pos x="7" y="75"/>
                </a:cxn>
                <a:cxn ang="0">
                  <a:pos x="0" y="54"/>
                </a:cxn>
                <a:cxn ang="0">
                  <a:pos x="0" y="34"/>
                </a:cxn>
                <a:cxn ang="0">
                  <a:pos x="7" y="21"/>
                </a:cxn>
                <a:cxn ang="0">
                  <a:pos x="21" y="7"/>
                </a:cxn>
                <a:cxn ang="0">
                  <a:pos x="35" y="0"/>
                </a:cxn>
                <a:cxn ang="0">
                  <a:pos x="54" y="0"/>
                </a:cxn>
                <a:cxn ang="0">
                  <a:pos x="68" y="7"/>
                </a:cxn>
                <a:cxn ang="0">
                  <a:pos x="82" y="21"/>
                </a:cxn>
                <a:cxn ang="0">
                  <a:pos x="89" y="34"/>
                </a:cxn>
                <a:cxn ang="0">
                  <a:pos x="89" y="54"/>
                </a:cxn>
              </a:cxnLst>
              <a:rect l="0" t="0" r="r" b="b"/>
              <a:pathLst>
                <a:path w="89" h="88">
                  <a:moveTo>
                    <a:pt x="89" y="54"/>
                  </a:moveTo>
                  <a:lnTo>
                    <a:pt x="82" y="75"/>
                  </a:lnTo>
                  <a:lnTo>
                    <a:pt x="68" y="81"/>
                  </a:lnTo>
                  <a:lnTo>
                    <a:pt x="54" y="88"/>
                  </a:lnTo>
                  <a:lnTo>
                    <a:pt x="35" y="88"/>
                  </a:lnTo>
                  <a:lnTo>
                    <a:pt x="21" y="81"/>
                  </a:lnTo>
                  <a:lnTo>
                    <a:pt x="7" y="75"/>
                  </a:lnTo>
                  <a:lnTo>
                    <a:pt x="0" y="54"/>
                  </a:lnTo>
                  <a:lnTo>
                    <a:pt x="0" y="34"/>
                  </a:lnTo>
                  <a:lnTo>
                    <a:pt x="7" y="21"/>
                  </a:lnTo>
                  <a:lnTo>
                    <a:pt x="21" y="7"/>
                  </a:lnTo>
                  <a:lnTo>
                    <a:pt x="35" y="0"/>
                  </a:lnTo>
                  <a:lnTo>
                    <a:pt x="54" y="0"/>
                  </a:lnTo>
                  <a:lnTo>
                    <a:pt x="68" y="7"/>
                  </a:lnTo>
                  <a:lnTo>
                    <a:pt x="82" y="21"/>
                  </a:lnTo>
                  <a:lnTo>
                    <a:pt x="89" y="34"/>
                  </a:lnTo>
                  <a:lnTo>
                    <a:pt x="89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0" name="Freeform 760"/>
            <p:cNvSpPr>
              <a:spLocks/>
            </p:cNvSpPr>
            <p:nvPr/>
          </p:nvSpPr>
          <p:spPr bwMode="auto">
            <a:xfrm>
              <a:off x="1552" y="2863"/>
              <a:ext cx="9" cy="8"/>
            </a:xfrm>
            <a:custGeom>
              <a:avLst/>
              <a:gdLst/>
              <a:ahLst/>
              <a:cxnLst>
                <a:cxn ang="0">
                  <a:pos x="95" y="54"/>
                </a:cxn>
                <a:cxn ang="0">
                  <a:pos x="89" y="68"/>
                </a:cxn>
                <a:cxn ang="0">
                  <a:pos x="75" y="81"/>
                </a:cxn>
                <a:cxn ang="0">
                  <a:pos x="54" y="88"/>
                </a:cxn>
                <a:cxn ang="0">
                  <a:pos x="41" y="88"/>
                </a:cxn>
                <a:cxn ang="0">
                  <a:pos x="21" y="81"/>
                </a:cxn>
                <a:cxn ang="0">
                  <a:pos x="7" y="68"/>
                </a:cxn>
                <a:cxn ang="0">
                  <a:pos x="0" y="54"/>
                </a:cxn>
                <a:cxn ang="0">
                  <a:pos x="0" y="33"/>
                </a:cxn>
                <a:cxn ang="0">
                  <a:pos x="7" y="20"/>
                </a:cxn>
                <a:cxn ang="0">
                  <a:pos x="21" y="6"/>
                </a:cxn>
                <a:cxn ang="0">
                  <a:pos x="41" y="0"/>
                </a:cxn>
                <a:cxn ang="0">
                  <a:pos x="54" y="0"/>
                </a:cxn>
                <a:cxn ang="0">
                  <a:pos x="75" y="6"/>
                </a:cxn>
                <a:cxn ang="0">
                  <a:pos x="89" y="20"/>
                </a:cxn>
                <a:cxn ang="0">
                  <a:pos x="95" y="33"/>
                </a:cxn>
                <a:cxn ang="0">
                  <a:pos x="95" y="54"/>
                </a:cxn>
              </a:cxnLst>
              <a:rect l="0" t="0" r="r" b="b"/>
              <a:pathLst>
                <a:path w="95" h="88">
                  <a:moveTo>
                    <a:pt x="95" y="54"/>
                  </a:moveTo>
                  <a:lnTo>
                    <a:pt x="89" y="68"/>
                  </a:lnTo>
                  <a:lnTo>
                    <a:pt x="75" y="81"/>
                  </a:lnTo>
                  <a:lnTo>
                    <a:pt x="54" y="88"/>
                  </a:lnTo>
                  <a:lnTo>
                    <a:pt x="41" y="88"/>
                  </a:lnTo>
                  <a:lnTo>
                    <a:pt x="21" y="81"/>
                  </a:lnTo>
                  <a:lnTo>
                    <a:pt x="7" y="68"/>
                  </a:lnTo>
                  <a:lnTo>
                    <a:pt x="0" y="54"/>
                  </a:lnTo>
                  <a:lnTo>
                    <a:pt x="0" y="33"/>
                  </a:lnTo>
                  <a:lnTo>
                    <a:pt x="7" y="20"/>
                  </a:lnTo>
                  <a:lnTo>
                    <a:pt x="21" y="6"/>
                  </a:lnTo>
                  <a:lnTo>
                    <a:pt x="41" y="0"/>
                  </a:lnTo>
                  <a:lnTo>
                    <a:pt x="54" y="0"/>
                  </a:lnTo>
                  <a:lnTo>
                    <a:pt x="75" y="6"/>
                  </a:lnTo>
                  <a:lnTo>
                    <a:pt x="89" y="20"/>
                  </a:lnTo>
                  <a:lnTo>
                    <a:pt x="95" y="33"/>
                  </a:lnTo>
                  <a:lnTo>
                    <a:pt x="95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1" name="Freeform 761"/>
            <p:cNvSpPr>
              <a:spLocks/>
            </p:cNvSpPr>
            <p:nvPr/>
          </p:nvSpPr>
          <p:spPr bwMode="auto">
            <a:xfrm>
              <a:off x="1617" y="2819"/>
              <a:ext cx="92" cy="137"/>
            </a:xfrm>
            <a:custGeom>
              <a:avLst/>
              <a:gdLst/>
              <a:ahLst/>
              <a:cxnLst>
                <a:cxn ang="0">
                  <a:pos x="163" y="13"/>
                </a:cxn>
                <a:cxn ang="0">
                  <a:pos x="190" y="156"/>
                </a:cxn>
                <a:cxn ang="0">
                  <a:pos x="217" y="305"/>
                </a:cxn>
                <a:cxn ang="0">
                  <a:pos x="265" y="488"/>
                </a:cxn>
                <a:cxn ang="0">
                  <a:pos x="318" y="678"/>
                </a:cxn>
                <a:cxn ang="0">
                  <a:pos x="353" y="772"/>
                </a:cxn>
                <a:cxn ang="0">
                  <a:pos x="386" y="861"/>
                </a:cxn>
                <a:cxn ang="0">
                  <a:pos x="421" y="942"/>
                </a:cxn>
                <a:cxn ang="0">
                  <a:pos x="461" y="1009"/>
                </a:cxn>
                <a:cxn ang="0">
                  <a:pos x="502" y="1071"/>
                </a:cxn>
                <a:cxn ang="0">
                  <a:pos x="549" y="1118"/>
                </a:cxn>
                <a:cxn ang="0">
                  <a:pos x="637" y="1186"/>
                </a:cxn>
                <a:cxn ang="0">
                  <a:pos x="712" y="1227"/>
                </a:cxn>
                <a:cxn ang="0">
                  <a:pos x="773" y="1248"/>
                </a:cxn>
                <a:cxn ang="0">
                  <a:pos x="821" y="1254"/>
                </a:cxn>
                <a:cxn ang="0">
                  <a:pos x="868" y="1254"/>
                </a:cxn>
                <a:cxn ang="0">
                  <a:pos x="901" y="1248"/>
                </a:cxn>
                <a:cxn ang="0">
                  <a:pos x="935" y="1240"/>
                </a:cxn>
                <a:cxn ang="0">
                  <a:pos x="963" y="1240"/>
                </a:cxn>
                <a:cxn ang="0">
                  <a:pos x="976" y="1240"/>
                </a:cxn>
                <a:cxn ang="0">
                  <a:pos x="990" y="1254"/>
                </a:cxn>
                <a:cxn ang="0">
                  <a:pos x="1003" y="1287"/>
                </a:cxn>
                <a:cxn ang="0">
                  <a:pos x="1017" y="1328"/>
                </a:cxn>
                <a:cxn ang="0">
                  <a:pos x="1010" y="1376"/>
                </a:cxn>
                <a:cxn ang="0">
                  <a:pos x="1003" y="1403"/>
                </a:cxn>
                <a:cxn ang="0">
                  <a:pos x="990" y="1423"/>
                </a:cxn>
                <a:cxn ang="0">
                  <a:pos x="969" y="1450"/>
                </a:cxn>
                <a:cxn ang="0">
                  <a:pos x="942" y="1471"/>
                </a:cxn>
                <a:cxn ang="0">
                  <a:pos x="908" y="1485"/>
                </a:cxn>
                <a:cxn ang="0">
                  <a:pos x="874" y="1498"/>
                </a:cxn>
                <a:cxn ang="0">
                  <a:pos x="827" y="1505"/>
                </a:cxn>
                <a:cxn ang="0">
                  <a:pos x="773" y="1512"/>
                </a:cxn>
                <a:cxn ang="0">
                  <a:pos x="576" y="1505"/>
                </a:cxn>
                <a:cxn ang="0">
                  <a:pos x="495" y="1498"/>
                </a:cxn>
                <a:cxn ang="0">
                  <a:pos x="427" y="1491"/>
                </a:cxn>
                <a:cxn ang="0">
                  <a:pos x="366" y="1471"/>
                </a:cxn>
                <a:cxn ang="0">
                  <a:pos x="312" y="1437"/>
                </a:cxn>
                <a:cxn ang="0">
                  <a:pos x="265" y="1396"/>
                </a:cxn>
                <a:cxn ang="0">
                  <a:pos x="217" y="1342"/>
                </a:cxn>
                <a:cxn ang="0">
                  <a:pos x="197" y="1301"/>
                </a:cxn>
                <a:cxn ang="0">
                  <a:pos x="170" y="1234"/>
                </a:cxn>
                <a:cxn ang="0">
                  <a:pos x="143" y="1145"/>
                </a:cxn>
                <a:cxn ang="0">
                  <a:pos x="116" y="1044"/>
                </a:cxn>
                <a:cxn ang="0">
                  <a:pos x="62" y="813"/>
                </a:cxn>
                <a:cxn ang="0">
                  <a:pos x="34" y="692"/>
                </a:cxn>
                <a:cxn ang="0">
                  <a:pos x="21" y="562"/>
                </a:cxn>
                <a:cxn ang="0">
                  <a:pos x="7" y="440"/>
                </a:cxn>
                <a:cxn ang="0">
                  <a:pos x="0" y="325"/>
                </a:cxn>
                <a:cxn ang="0">
                  <a:pos x="0" y="223"/>
                </a:cxn>
                <a:cxn ang="0">
                  <a:pos x="7" y="135"/>
                </a:cxn>
                <a:cxn ang="0">
                  <a:pos x="21" y="101"/>
                </a:cxn>
                <a:cxn ang="0">
                  <a:pos x="27" y="68"/>
                </a:cxn>
                <a:cxn ang="0">
                  <a:pos x="41" y="41"/>
                </a:cxn>
                <a:cxn ang="0">
                  <a:pos x="62" y="20"/>
                </a:cxn>
                <a:cxn ang="0">
                  <a:pos x="81" y="6"/>
                </a:cxn>
                <a:cxn ang="0">
                  <a:pos x="102" y="0"/>
                </a:cxn>
                <a:cxn ang="0">
                  <a:pos x="129" y="6"/>
                </a:cxn>
                <a:cxn ang="0">
                  <a:pos x="163" y="13"/>
                </a:cxn>
              </a:cxnLst>
              <a:rect l="0" t="0" r="r" b="b"/>
              <a:pathLst>
                <a:path w="1017" h="1512">
                  <a:moveTo>
                    <a:pt x="163" y="13"/>
                  </a:moveTo>
                  <a:lnTo>
                    <a:pt x="190" y="156"/>
                  </a:lnTo>
                  <a:lnTo>
                    <a:pt x="217" y="305"/>
                  </a:lnTo>
                  <a:lnTo>
                    <a:pt x="265" y="488"/>
                  </a:lnTo>
                  <a:lnTo>
                    <a:pt x="318" y="678"/>
                  </a:lnTo>
                  <a:lnTo>
                    <a:pt x="353" y="772"/>
                  </a:lnTo>
                  <a:lnTo>
                    <a:pt x="386" y="861"/>
                  </a:lnTo>
                  <a:lnTo>
                    <a:pt x="421" y="942"/>
                  </a:lnTo>
                  <a:lnTo>
                    <a:pt x="461" y="1009"/>
                  </a:lnTo>
                  <a:lnTo>
                    <a:pt x="502" y="1071"/>
                  </a:lnTo>
                  <a:lnTo>
                    <a:pt x="549" y="1118"/>
                  </a:lnTo>
                  <a:lnTo>
                    <a:pt x="637" y="1186"/>
                  </a:lnTo>
                  <a:lnTo>
                    <a:pt x="712" y="1227"/>
                  </a:lnTo>
                  <a:lnTo>
                    <a:pt x="773" y="1248"/>
                  </a:lnTo>
                  <a:lnTo>
                    <a:pt x="821" y="1254"/>
                  </a:lnTo>
                  <a:lnTo>
                    <a:pt x="868" y="1254"/>
                  </a:lnTo>
                  <a:lnTo>
                    <a:pt x="901" y="1248"/>
                  </a:lnTo>
                  <a:lnTo>
                    <a:pt x="935" y="1240"/>
                  </a:lnTo>
                  <a:lnTo>
                    <a:pt x="963" y="1240"/>
                  </a:lnTo>
                  <a:lnTo>
                    <a:pt x="976" y="1240"/>
                  </a:lnTo>
                  <a:lnTo>
                    <a:pt x="990" y="1254"/>
                  </a:lnTo>
                  <a:lnTo>
                    <a:pt x="1003" y="1287"/>
                  </a:lnTo>
                  <a:lnTo>
                    <a:pt x="1017" y="1328"/>
                  </a:lnTo>
                  <a:lnTo>
                    <a:pt x="1010" y="1376"/>
                  </a:lnTo>
                  <a:lnTo>
                    <a:pt x="1003" y="1403"/>
                  </a:lnTo>
                  <a:lnTo>
                    <a:pt x="990" y="1423"/>
                  </a:lnTo>
                  <a:lnTo>
                    <a:pt x="969" y="1450"/>
                  </a:lnTo>
                  <a:lnTo>
                    <a:pt x="942" y="1471"/>
                  </a:lnTo>
                  <a:lnTo>
                    <a:pt x="908" y="1485"/>
                  </a:lnTo>
                  <a:lnTo>
                    <a:pt x="874" y="1498"/>
                  </a:lnTo>
                  <a:lnTo>
                    <a:pt x="827" y="1505"/>
                  </a:lnTo>
                  <a:lnTo>
                    <a:pt x="773" y="1512"/>
                  </a:lnTo>
                  <a:lnTo>
                    <a:pt x="576" y="1505"/>
                  </a:lnTo>
                  <a:lnTo>
                    <a:pt x="495" y="1498"/>
                  </a:lnTo>
                  <a:lnTo>
                    <a:pt x="427" y="1491"/>
                  </a:lnTo>
                  <a:lnTo>
                    <a:pt x="366" y="1471"/>
                  </a:lnTo>
                  <a:lnTo>
                    <a:pt x="312" y="1437"/>
                  </a:lnTo>
                  <a:lnTo>
                    <a:pt x="265" y="1396"/>
                  </a:lnTo>
                  <a:lnTo>
                    <a:pt x="217" y="1342"/>
                  </a:lnTo>
                  <a:lnTo>
                    <a:pt x="197" y="1301"/>
                  </a:lnTo>
                  <a:lnTo>
                    <a:pt x="170" y="1234"/>
                  </a:lnTo>
                  <a:lnTo>
                    <a:pt x="143" y="1145"/>
                  </a:lnTo>
                  <a:lnTo>
                    <a:pt x="116" y="1044"/>
                  </a:lnTo>
                  <a:lnTo>
                    <a:pt x="62" y="813"/>
                  </a:lnTo>
                  <a:lnTo>
                    <a:pt x="34" y="692"/>
                  </a:lnTo>
                  <a:lnTo>
                    <a:pt x="21" y="562"/>
                  </a:lnTo>
                  <a:lnTo>
                    <a:pt x="7" y="440"/>
                  </a:lnTo>
                  <a:lnTo>
                    <a:pt x="0" y="325"/>
                  </a:lnTo>
                  <a:lnTo>
                    <a:pt x="0" y="223"/>
                  </a:lnTo>
                  <a:lnTo>
                    <a:pt x="7" y="135"/>
                  </a:lnTo>
                  <a:lnTo>
                    <a:pt x="21" y="101"/>
                  </a:lnTo>
                  <a:lnTo>
                    <a:pt x="27" y="68"/>
                  </a:lnTo>
                  <a:lnTo>
                    <a:pt x="41" y="41"/>
                  </a:lnTo>
                  <a:lnTo>
                    <a:pt x="62" y="20"/>
                  </a:lnTo>
                  <a:lnTo>
                    <a:pt x="81" y="6"/>
                  </a:lnTo>
                  <a:lnTo>
                    <a:pt x="102" y="0"/>
                  </a:lnTo>
                  <a:lnTo>
                    <a:pt x="129" y="6"/>
                  </a:lnTo>
                  <a:lnTo>
                    <a:pt x="163" y="13"/>
                  </a:lnTo>
                  <a:close/>
                </a:path>
              </a:pathLst>
            </a:custGeom>
            <a:solidFill>
              <a:srgbClr val="0DB1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2" name="Freeform 762"/>
            <p:cNvSpPr>
              <a:spLocks/>
            </p:cNvSpPr>
            <p:nvPr/>
          </p:nvSpPr>
          <p:spPr bwMode="auto">
            <a:xfrm>
              <a:off x="1629" y="2932"/>
              <a:ext cx="80" cy="24"/>
            </a:xfrm>
            <a:custGeom>
              <a:avLst/>
              <a:gdLst/>
              <a:ahLst/>
              <a:cxnLst>
                <a:cxn ang="0">
                  <a:pos x="345" y="150"/>
                </a:cxn>
                <a:cxn ang="0">
                  <a:pos x="155" y="82"/>
                </a:cxn>
                <a:cxn ang="0">
                  <a:pos x="68" y="47"/>
                </a:cxn>
                <a:cxn ang="0">
                  <a:pos x="0" y="8"/>
                </a:cxn>
                <a:cxn ang="0">
                  <a:pos x="21" y="41"/>
                </a:cxn>
                <a:cxn ang="0">
                  <a:pos x="48" y="74"/>
                </a:cxn>
                <a:cxn ang="0">
                  <a:pos x="88" y="123"/>
                </a:cxn>
                <a:cxn ang="0">
                  <a:pos x="129" y="177"/>
                </a:cxn>
                <a:cxn ang="0">
                  <a:pos x="176" y="218"/>
                </a:cxn>
                <a:cxn ang="0">
                  <a:pos x="230" y="245"/>
                </a:cxn>
                <a:cxn ang="0">
                  <a:pos x="291" y="258"/>
                </a:cxn>
                <a:cxn ang="0">
                  <a:pos x="359" y="265"/>
                </a:cxn>
                <a:cxn ang="0">
                  <a:pos x="440" y="272"/>
                </a:cxn>
                <a:cxn ang="0">
                  <a:pos x="637" y="272"/>
                </a:cxn>
                <a:cxn ang="0">
                  <a:pos x="691" y="265"/>
                </a:cxn>
                <a:cxn ang="0">
                  <a:pos x="732" y="258"/>
                </a:cxn>
                <a:cxn ang="0">
                  <a:pos x="765" y="251"/>
                </a:cxn>
                <a:cxn ang="0">
                  <a:pos x="799" y="231"/>
                </a:cxn>
                <a:cxn ang="0">
                  <a:pos x="827" y="218"/>
                </a:cxn>
                <a:cxn ang="0">
                  <a:pos x="846" y="197"/>
                </a:cxn>
                <a:cxn ang="0">
                  <a:pos x="860" y="177"/>
                </a:cxn>
                <a:cxn ang="0">
                  <a:pos x="867" y="150"/>
                </a:cxn>
                <a:cxn ang="0">
                  <a:pos x="881" y="102"/>
                </a:cxn>
                <a:cxn ang="0">
                  <a:pos x="874" y="61"/>
                </a:cxn>
                <a:cxn ang="0">
                  <a:pos x="860" y="27"/>
                </a:cxn>
                <a:cxn ang="0">
                  <a:pos x="840" y="0"/>
                </a:cxn>
                <a:cxn ang="0">
                  <a:pos x="827" y="0"/>
                </a:cxn>
                <a:cxn ang="0">
                  <a:pos x="799" y="41"/>
                </a:cxn>
                <a:cxn ang="0">
                  <a:pos x="765" y="74"/>
                </a:cxn>
                <a:cxn ang="0">
                  <a:pos x="718" y="115"/>
                </a:cxn>
                <a:cxn ang="0">
                  <a:pos x="685" y="136"/>
                </a:cxn>
                <a:cxn ang="0">
                  <a:pos x="650" y="150"/>
                </a:cxn>
                <a:cxn ang="0">
                  <a:pos x="609" y="163"/>
                </a:cxn>
                <a:cxn ang="0">
                  <a:pos x="569" y="177"/>
                </a:cxn>
                <a:cxn ang="0">
                  <a:pos x="522" y="177"/>
                </a:cxn>
                <a:cxn ang="0">
                  <a:pos x="467" y="177"/>
                </a:cxn>
                <a:cxn ang="0">
                  <a:pos x="413" y="163"/>
                </a:cxn>
                <a:cxn ang="0">
                  <a:pos x="345" y="150"/>
                </a:cxn>
              </a:cxnLst>
              <a:rect l="0" t="0" r="r" b="b"/>
              <a:pathLst>
                <a:path w="881" h="272">
                  <a:moveTo>
                    <a:pt x="345" y="150"/>
                  </a:moveTo>
                  <a:lnTo>
                    <a:pt x="155" y="82"/>
                  </a:lnTo>
                  <a:lnTo>
                    <a:pt x="68" y="47"/>
                  </a:lnTo>
                  <a:lnTo>
                    <a:pt x="0" y="8"/>
                  </a:lnTo>
                  <a:lnTo>
                    <a:pt x="21" y="41"/>
                  </a:lnTo>
                  <a:lnTo>
                    <a:pt x="48" y="74"/>
                  </a:lnTo>
                  <a:lnTo>
                    <a:pt x="88" y="123"/>
                  </a:lnTo>
                  <a:lnTo>
                    <a:pt x="129" y="177"/>
                  </a:lnTo>
                  <a:lnTo>
                    <a:pt x="176" y="218"/>
                  </a:lnTo>
                  <a:lnTo>
                    <a:pt x="230" y="245"/>
                  </a:lnTo>
                  <a:lnTo>
                    <a:pt x="291" y="258"/>
                  </a:lnTo>
                  <a:lnTo>
                    <a:pt x="359" y="265"/>
                  </a:lnTo>
                  <a:lnTo>
                    <a:pt x="440" y="272"/>
                  </a:lnTo>
                  <a:lnTo>
                    <a:pt x="637" y="272"/>
                  </a:lnTo>
                  <a:lnTo>
                    <a:pt x="691" y="265"/>
                  </a:lnTo>
                  <a:lnTo>
                    <a:pt x="732" y="258"/>
                  </a:lnTo>
                  <a:lnTo>
                    <a:pt x="765" y="251"/>
                  </a:lnTo>
                  <a:lnTo>
                    <a:pt x="799" y="231"/>
                  </a:lnTo>
                  <a:lnTo>
                    <a:pt x="827" y="218"/>
                  </a:lnTo>
                  <a:lnTo>
                    <a:pt x="846" y="197"/>
                  </a:lnTo>
                  <a:lnTo>
                    <a:pt x="860" y="177"/>
                  </a:lnTo>
                  <a:lnTo>
                    <a:pt x="867" y="150"/>
                  </a:lnTo>
                  <a:lnTo>
                    <a:pt x="881" y="102"/>
                  </a:lnTo>
                  <a:lnTo>
                    <a:pt x="874" y="61"/>
                  </a:lnTo>
                  <a:lnTo>
                    <a:pt x="860" y="27"/>
                  </a:lnTo>
                  <a:lnTo>
                    <a:pt x="840" y="0"/>
                  </a:lnTo>
                  <a:lnTo>
                    <a:pt x="827" y="0"/>
                  </a:lnTo>
                  <a:lnTo>
                    <a:pt x="799" y="41"/>
                  </a:lnTo>
                  <a:lnTo>
                    <a:pt x="765" y="74"/>
                  </a:lnTo>
                  <a:lnTo>
                    <a:pt x="718" y="115"/>
                  </a:lnTo>
                  <a:lnTo>
                    <a:pt x="685" y="136"/>
                  </a:lnTo>
                  <a:lnTo>
                    <a:pt x="650" y="150"/>
                  </a:lnTo>
                  <a:lnTo>
                    <a:pt x="609" y="163"/>
                  </a:lnTo>
                  <a:lnTo>
                    <a:pt x="569" y="177"/>
                  </a:lnTo>
                  <a:lnTo>
                    <a:pt x="522" y="177"/>
                  </a:lnTo>
                  <a:lnTo>
                    <a:pt x="467" y="177"/>
                  </a:lnTo>
                  <a:lnTo>
                    <a:pt x="413" y="163"/>
                  </a:lnTo>
                  <a:lnTo>
                    <a:pt x="345" y="150"/>
                  </a:lnTo>
                  <a:close/>
                </a:path>
              </a:pathLst>
            </a:custGeom>
            <a:solidFill>
              <a:srgbClr val="ED1C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3" name="Freeform 763"/>
            <p:cNvSpPr>
              <a:spLocks/>
            </p:cNvSpPr>
            <p:nvPr/>
          </p:nvSpPr>
          <p:spPr bwMode="auto">
            <a:xfrm>
              <a:off x="1618" y="2584"/>
              <a:ext cx="81" cy="73"/>
            </a:xfrm>
            <a:custGeom>
              <a:avLst/>
              <a:gdLst/>
              <a:ahLst/>
              <a:cxnLst>
                <a:cxn ang="0">
                  <a:pos x="286" y="406"/>
                </a:cxn>
                <a:cxn ang="0">
                  <a:pos x="319" y="284"/>
                </a:cxn>
                <a:cxn ang="0">
                  <a:pos x="326" y="81"/>
                </a:cxn>
                <a:cxn ang="0">
                  <a:pos x="340" y="19"/>
                </a:cxn>
                <a:cxn ang="0">
                  <a:pos x="381" y="0"/>
                </a:cxn>
                <a:cxn ang="0">
                  <a:pos x="421" y="33"/>
                </a:cxn>
                <a:cxn ang="0">
                  <a:pos x="435" y="101"/>
                </a:cxn>
                <a:cxn ang="0">
                  <a:pos x="441" y="278"/>
                </a:cxn>
                <a:cxn ang="0">
                  <a:pos x="455" y="325"/>
                </a:cxn>
                <a:cxn ang="0">
                  <a:pos x="482" y="332"/>
                </a:cxn>
                <a:cxn ang="0">
                  <a:pos x="523" y="291"/>
                </a:cxn>
                <a:cxn ang="0">
                  <a:pos x="583" y="162"/>
                </a:cxn>
                <a:cxn ang="0">
                  <a:pos x="631" y="95"/>
                </a:cxn>
                <a:cxn ang="0">
                  <a:pos x="672" y="74"/>
                </a:cxn>
                <a:cxn ang="0">
                  <a:pos x="692" y="87"/>
                </a:cxn>
                <a:cxn ang="0">
                  <a:pos x="699" y="128"/>
                </a:cxn>
                <a:cxn ang="0">
                  <a:pos x="672" y="223"/>
                </a:cxn>
                <a:cxn ang="0">
                  <a:pos x="624" y="346"/>
                </a:cxn>
                <a:cxn ang="0">
                  <a:pos x="631" y="373"/>
                </a:cxn>
                <a:cxn ang="0">
                  <a:pos x="658" y="365"/>
                </a:cxn>
                <a:cxn ang="0">
                  <a:pos x="780" y="264"/>
                </a:cxn>
                <a:cxn ang="0">
                  <a:pos x="827" y="243"/>
                </a:cxn>
                <a:cxn ang="0">
                  <a:pos x="847" y="264"/>
                </a:cxn>
                <a:cxn ang="0">
                  <a:pos x="855" y="291"/>
                </a:cxn>
                <a:cxn ang="0">
                  <a:pos x="800" y="365"/>
                </a:cxn>
                <a:cxn ang="0">
                  <a:pos x="726" y="453"/>
                </a:cxn>
                <a:cxn ang="0">
                  <a:pos x="713" y="494"/>
                </a:cxn>
                <a:cxn ang="0">
                  <a:pos x="821" y="480"/>
                </a:cxn>
                <a:cxn ang="0">
                  <a:pos x="882" y="480"/>
                </a:cxn>
                <a:cxn ang="0">
                  <a:pos x="888" y="507"/>
                </a:cxn>
                <a:cxn ang="0">
                  <a:pos x="855" y="542"/>
                </a:cxn>
                <a:cxn ang="0">
                  <a:pos x="740" y="583"/>
                </a:cxn>
                <a:cxn ang="0">
                  <a:pos x="685" y="616"/>
                </a:cxn>
                <a:cxn ang="0">
                  <a:pos x="645" y="678"/>
                </a:cxn>
                <a:cxn ang="0">
                  <a:pos x="604" y="731"/>
                </a:cxn>
                <a:cxn ang="0">
                  <a:pos x="543" y="766"/>
                </a:cxn>
                <a:cxn ang="0">
                  <a:pos x="455" y="793"/>
                </a:cxn>
                <a:cxn ang="0">
                  <a:pos x="381" y="806"/>
                </a:cxn>
                <a:cxn ang="0">
                  <a:pos x="326" y="793"/>
                </a:cxn>
                <a:cxn ang="0">
                  <a:pos x="272" y="766"/>
                </a:cxn>
                <a:cxn ang="0">
                  <a:pos x="225" y="698"/>
                </a:cxn>
                <a:cxn ang="0">
                  <a:pos x="171" y="596"/>
                </a:cxn>
                <a:cxn ang="0">
                  <a:pos x="136" y="515"/>
                </a:cxn>
                <a:cxn ang="0">
                  <a:pos x="76" y="440"/>
                </a:cxn>
                <a:cxn ang="0">
                  <a:pos x="28" y="412"/>
                </a:cxn>
                <a:cxn ang="0">
                  <a:pos x="0" y="386"/>
                </a:cxn>
                <a:cxn ang="0">
                  <a:pos x="28" y="359"/>
                </a:cxn>
                <a:cxn ang="0">
                  <a:pos x="82" y="338"/>
                </a:cxn>
                <a:cxn ang="0">
                  <a:pos x="136" y="359"/>
                </a:cxn>
                <a:cxn ang="0">
                  <a:pos x="218" y="412"/>
                </a:cxn>
                <a:cxn ang="0">
                  <a:pos x="265" y="420"/>
                </a:cxn>
              </a:cxnLst>
              <a:rect l="0" t="0" r="r" b="b"/>
              <a:pathLst>
                <a:path w="888" h="806">
                  <a:moveTo>
                    <a:pt x="265" y="420"/>
                  </a:moveTo>
                  <a:lnTo>
                    <a:pt x="286" y="406"/>
                  </a:lnTo>
                  <a:lnTo>
                    <a:pt x="299" y="365"/>
                  </a:lnTo>
                  <a:lnTo>
                    <a:pt x="319" y="284"/>
                  </a:lnTo>
                  <a:lnTo>
                    <a:pt x="326" y="175"/>
                  </a:lnTo>
                  <a:lnTo>
                    <a:pt x="326" y="81"/>
                  </a:lnTo>
                  <a:lnTo>
                    <a:pt x="333" y="47"/>
                  </a:lnTo>
                  <a:lnTo>
                    <a:pt x="340" y="19"/>
                  </a:lnTo>
                  <a:lnTo>
                    <a:pt x="360" y="0"/>
                  </a:lnTo>
                  <a:lnTo>
                    <a:pt x="381" y="0"/>
                  </a:lnTo>
                  <a:lnTo>
                    <a:pt x="400" y="6"/>
                  </a:lnTo>
                  <a:lnTo>
                    <a:pt x="421" y="33"/>
                  </a:lnTo>
                  <a:lnTo>
                    <a:pt x="428" y="68"/>
                  </a:lnTo>
                  <a:lnTo>
                    <a:pt x="435" y="101"/>
                  </a:lnTo>
                  <a:lnTo>
                    <a:pt x="441" y="189"/>
                  </a:lnTo>
                  <a:lnTo>
                    <a:pt x="441" y="278"/>
                  </a:lnTo>
                  <a:lnTo>
                    <a:pt x="448" y="311"/>
                  </a:lnTo>
                  <a:lnTo>
                    <a:pt x="455" y="325"/>
                  </a:lnTo>
                  <a:lnTo>
                    <a:pt x="468" y="332"/>
                  </a:lnTo>
                  <a:lnTo>
                    <a:pt x="482" y="332"/>
                  </a:lnTo>
                  <a:lnTo>
                    <a:pt x="509" y="311"/>
                  </a:lnTo>
                  <a:lnTo>
                    <a:pt x="523" y="291"/>
                  </a:lnTo>
                  <a:lnTo>
                    <a:pt x="550" y="243"/>
                  </a:lnTo>
                  <a:lnTo>
                    <a:pt x="583" y="162"/>
                  </a:lnTo>
                  <a:lnTo>
                    <a:pt x="610" y="128"/>
                  </a:lnTo>
                  <a:lnTo>
                    <a:pt x="631" y="95"/>
                  </a:lnTo>
                  <a:lnTo>
                    <a:pt x="658" y="81"/>
                  </a:lnTo>
                  <a:lnTo>
                    <a:pt x="672" y="74"/>
                  </a:lnTo>
                  <a:lnTo>
                    <a:pt x="685" y="81"/>
                  </a:lnTo>
                  <a:lnTo>
                    <a:pt x="692" y="87"/>
                  </a:lnTo>
                  <a:lnTo>
                    <a:pt x="699" y="101"/>
                  </a:lnTo>
                  <a:lnTo>
                    <a:pt x="699" y="128"/>
                  </a:lnTo>
                  <a:lnTo>
                    <a:pt x="685" y="175"/>
                  </a:lnTo>
                  <a:lnTo>
                    <a:pt x="672" y="223"/>
                  </a:lnTo>
                  <a:lnTo>
                    <a:pt x="637" y="311"/>
                  </a:lnTo>
                  <a:lnTo>
                    <a:pt x="624" y="346"/>
                  </a:lnTo>
                  <a:lnTo>
                    <a:pt x="624" y="365"/>
                  </a:lnTo>
                  <a:lnTo>
                    <a:pt x="631" y="373"/>
                  </a:lnTo>
                  <a:lnTo>
                    <a:pt x="637" y="373"/>
                  </a:lnTo>
                  <a:lnTo>
                    <a:pt x="658" y="365"/>
                  </a:lnTo>
                  <a:lnTo>
                    <a:pt x="719" y="318"/>
                  </a:lnTo>
                  <a:lnTo>
                    <a:pt x="780" y="264"/>
                  </a:lnTo>
                  <a:lnTo>
                    <a:pt x="808" y="250"/>
                  </a:lnTo>
                  <a:lnTo>
                    <a:pt x="827" y="243"/>
                  </a:lnTo>
                  <a:lnTo>
                    <a:pt x="841" y="257"/>
                  </a:lnTo>
                  <a:lnTo>
                    <a:pt x="847" y="264"/>
                  </a:lnTo>
                  <a:lnTo>
                    <a:pt x="855" y="278"/>
                  </a:lnTo>
                  <a:lnTo>
                    <a:pt x="855" y="291"/>
                  </a:lnTo>
                  <a:lnTo>
                    <a:pt x="835" y="325"/>
                  </a:lnTo>
                  <a:lnTo>
                    <a:pt x="800" y="365"/>
                  </a:lnTo>
                  <a:lnTo>
                    <a:pt x="760" y="406"/>
                  </a:lnTo>
                  <a:lnTo>
                    <a:pt x="726" y="453"/>
                  </a:lnTo>
                  <a:lnTo>
                    <a:pt x="705" y="488"/>
                  </a:lnTo>
                  <a:lnTo>
                    <a:pt x="713" y="494"/>
                  </a:lnTo>
                  <a:lnTo>
                    <a:pt x="719" y="494"/>
                  </a:lnTo>
                  <a:lnTo>
                    <a:pt x="821" y="480"/>
                  </a:lnTo>
                  <a:lnTo>
                    <a:pt x="868" y="480"/>
                  </a:lnTo>
                  <a:lnTo>
                    <a:pt x="882" y="480"/>
                  </a:lnTo>
                  <a:lnTo>
                    <a:pt x="888" y="494"/>
                  </a:lnTo>
                  <a:lnTo>
                    <a:pt x="888" y="507"/>
                  </a:lnTo>
                  <a:lnTo>
                    <a:pt x="882" y="521"/>
                  </a:lnTo>
                  <a:lnTo>
                    <a:pt x="855" y="542"/>
                  </a:lnTo>
                  <a:lnTo>
                    <a:pt x="808" y="562"/>
                  </a:lnTo>
                  <a:lnTo>
                    <a:pt x="740" y="583"/>
                  </a:lnTo>
                  <a:lnTo>
                    <a:pt x="705" y="596"/>
                  </a:lnTo>
                  <a:lnTo>
                    <a:pt x="685" y="616"/>
                  </a:lnTo>
                  <a:lnTo>
                    <a:pt x="665" y="643"/>
                  </a:lnTo>
                  <a:lnTo>
                    <a:pt x="645" y="678"/>
                  </a:lnTo>
                  <a:lnTo>
                    <a:pt x="624" y="705"/>
                  </a:lnTo>
                  <a:lnTo>
                    <a:pt x="604" y="731"/>
                  </a:lnTo>
                  <a:lnTo>
                    <a:pt x="577" y="752"/>
                  </a:lnTo>
                  <a:lnTo>
                    <a:pt x="543" y="766"/>
                  </a:lnTo>
                  <a:lnTo>
                    <a:pt x="503" y="779"/>
                  </a:lnTo>
                  <a:lnTo>
                    <a:pt x="455" y="793"/>
                  </a:lnTo>
                  <a:lnTo>
                    <a:pt x="408" y="806"/>
                  </a:lnTo>
                  <a:lnTo>
                    <a:pt x="381" y="806"/>
                  </a:lnTo>
                  <a:lnTo>
                    <a:pt x="353" y="806"/>
                  </a:lnTo>
                  <a:lnTo>
                    <a:pt x="326" y="793"/>
                  </a:lnTo>
                  <a:lnTo>
                    <a:pt x="299" y="785"/>
                  </a:lnTo>
                  <a:lnTo>
                    <a:pt x="272" y="766"/>
                  </a:lnTo>
                  <a:lnTo>
                    <a:pt x="245" y="738"/>
                  </a:lnTo>
                  <a:lnTo>
                    <a:pt x="225" y="698"/>
                  </a:lnTo>
                  <a:lnTo>
                    <a:pt x="198" y="657"/>
                  </a:lnTo>
                  <a:lnTo>
                    <a:pt x="171" y="596"/>
                  </a:lnTo>
                  <a:lnTo>
                    <a:pt x="144" y="528"/>
                  </a:lnTo>
                  <a:lnTo>
                    <a:pt x="136" y="515"/>
                  </a:lnTo>
                  <a:lnTo>
                    <a:pt x="109" y="480"/>
                  </a:lnTo>
                  <a:lnTo>
                    <a:pt x="76" y="440"/>
                  </a:lnTo>
                  <a:lnTo>
                    <a:pt x="49" y="426"/>
                  </a:lnTo>
                  <a:lnTo>
                    <a:pt x="28" y="412"/>
                  </a:lnTo>
                  <a:lnTo>
                    <a:pt x="8" y="400"/>
                  </a:lnTo>
                  <a:lnTo>
                    <a:pt x="0" y="386"/>
                  </a:lnTo>
                  <a:lnTo>
                    <a:pt x="14" y="373"/>
                  </a:lnTo>
                  <a:lnTo>
                    <a:pt x="28" y="359"/>
                  </a:lnTo>
                  <a:lnTo>
                    <a:pt x="55" y="346"/>
                  </a:lnTo>
                  <a:lnTo>
                    <a:pt x="82" y="338"/>
                  </a:lnTo>
                  <a:lnTo>
                    <a:pt x="109" y="346"/>
                  </a:lnTo>
                  <a:lnTo>
                    <a:pt x="136" y="359"/>
                  </a:lnTo>
                  <a:lnTo>
                    <a:pt x="184" y="393"/>
                  </a:lnTo>
                  <a:lnTo>
                    <a:pt x="218" y="412"/>
                  </a:lnTo>
                  <a:lnTo>
                    <a:pt x="252" y="420"/>
                  </a:lnTo>
                  <a:lnTo>
                    <a:pt x="265" y="420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4" name="Freeform 764"/>
            <p:cNvSpPr>
              <a:spLocks/>
            </p:cNvSpPr>
            <p:nvPr/>
          </p:nvSpPr>
          <p:spPr bwMode="auto">
            <a:xfrm>
              <a:off x="1642" y="2623"/>
              <a:ext cx="16" cy="2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7" y="27"/>
                </a:cxn>
                <a:cxn ang="0">
                  <a:pos x="81" y="82"/>
                </a:cxn>
                <a:cxn ang="0">
                  <a:pos x="108" y="115"/>
                </a:cxn>
                <a:cxn ang="0">
                  <a:pos x="135" y="150"/>
                </a:cxn>
                <a:cxn ang="0">
                  <a:pos x="149" y="183"/>
                </a:cxn>
                <a:cxn ang="0">
                  <a:pos x="149" y="224"/>
                </a:cxn>
                <a:cxn ang="0">
                  <a:pos x="156" y="237"/>
                </a:cxn>
                <a:cxn ang="0">
                  <a:pos x="163" y="251"/>
                </a:cxn>
                <a:cxn ang="0">
                  <a:pos x="170" y="251"/>
                </a:cxn>
                <a:cxn ang="0">
                  <a:pos x="176" y="224"/>
                </a:cxn>
                <a:cxn ang="0">
                  <a:pos x="176" y="197"/>
                </a:cxn>
                <a:cxn ang="0">
                  <a:pos x="170" y="156"/>
                </a:cxn>
                <a:cxn ang="0">
                  <a:pos x="156" y="123"/>
                </a:cxn>
                <a:cxn ang="0">
                  <a:pos x="135" y="82"/>
                </a:cxn>
                <a:cxn ang="0">
                  <a:pos x="102" y="41"/>
                </a:cxn>
                <a:cxn ang="0">
                  <a:pos x="61" y="14"/>
                </a:cxn>
                <a:cxn ang="0">
                  <a:pos x="40" y="0"/>
                </a:cxn>
                <a:cxn ang="0">
                  <a:pos x="21" y="0"/>
                </a:cxn>
                <a:cxn ang="0">
                  <a:pos x="0" y="14"/>
                </a:cxn>
              </a:cxnLst>
              <a:rect l="0" t="0" r="r" b="b"/>
              <a:pathLst>
                <a:path w="176" h="251">
                  <a:moveTo>
                    <a:pt x="0" y="14"/>
                  </a:moveTo>
                  <a:lnTo>
                    <a:pt x="27" y="27"/>
                  </a:lnTo>
                  <a:lnTo>
                    <a:pt x="81" y="82"/>
                  </a:lnTo>
                  <a:lnTo>
                    <a:pt x="108" y="115"/>
                  </a:lnTo>
                  <a:lnTo>
                    <a:pt x="135" y="150"/>
                  </a:lnTo>
                  <a:lnTo>
                    <a:pt x="149" y="183"/>
                  </a:lnTo>
                  <a:lnTo>
                    <a:pt x="149" y="224"/>
                  </a:lnTo>
                  <a:lnTo>
                    <a:pt x="156" y="237"/>
                  </a:lnTo>
                  <a:lnTo>
                    <a:pt x="163" y="251"/>
                  </a:lnTo>
                  <a:lnTo>
                    <a:pt x="170" y="251"/>
                  </a:lnTo>
                  <a:lnTo>
                    <a:pt x="176" y="224"/>
                  </a:lnTo>
                  <a:lnTo>
                    <a:pt x="176" y="197"/>
                  </a:lnTo>
                  <a:lnTo>
                    <a:pt x="170" y="156"/>
                  </a:lnTo>
                  <a:lnTo>
                    <a:pt x="156" y="123"/>
                  </a:lnTo>
                  <a:lnTo>
                    <a:pt x="135" y="82"/>
                  </a:lnTo>
                  <a:lnTo>
                    <a:pt x="102" y="41"/>
                  </a:lnTo>
                  <a:lnTo>
                    <a:pt x="61" y="14"/>
                  </a:lnTo>
                  <a:lnTo>
                    <a:pt x="40" y="0"/>
                  </a:lnTo>
                  <a:lnTo>
                    <a:pt x="2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5" name="Freeform 765"/>
            <p:cNvSpPr>
              <a:spLocks/>
            </p:cNvSpPr>
            <p:nvPr/>
          </p:nvSpPr>
          <p:spPr bwMode="auto">
            <a:xfrm>
              <a:off x="1649" y="2618"/>
              <a:ext cx="27" cy="1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48" y="0"/>
                </a:cxn>
                <a:cxn ang="0">
                  <a:pos x="75" y="6"/>
                </a:cxn>
                <a:cxn ang="0">
                  <a:pos x="109" y="13"/>
                </a:cxn>
                <a:cxn ang="0">
                  <a:pos x="157" y="33"/>
                </a:cxn>
                <a:cxn ang="0">
                  <a:pos x="197" y="53"/>
                </a:cxn>
                <a:cxn ang="0">
                  <a:pos x="244" y="94"/>
                </a:cxn>
                <a:cxn ang="0">
                  <a:pos x="285" y="142"/>
                </a:cxn>
                <a:cxn ang="0">
                  <a:pos x="291" y="162"/>
                </a:cxn>
                <a:cxn ang="0">
                  <a:pos x="285" y="169"/>
                </a:cxn>
                <a:cxn ang="0">
                  <a:pos x="264" y="155"/>
                </a:cxn>
                <a:cxn ang="0">
                  <a:pos x="224" y="121"/>
                </a:cxn>
                <a:cxn ang="0">
                  <a:pos x="177" y="87"/>
                </a:cxn>
                <a:cxn ang="0">
                  <a:pos x="149" y="67"/>
                </a:cxn>
                <a:cxn ang="0">
                  <a:pos x="116" y="53"/>
                </a:cxn>
                <a:cxn ang="0">
                  <a:pos x="82" y="47"/>
                </a:cxn>
                <a:cxn ang="0">
                  <a:pos x="41" y="47"/>
                </a:cxn>
                <a:cxn ang="0">
                  <a:pos x="27" y="39"/>
                </a:cxn>
                <a:cxn ang="0">
                  <a:pos x="14" y="33"/>
                </a:cxn>
                <a:cxn ang="0">
                  <a:pos x="7" y="27"/>
                </a:cxn>
                <a:cxn ang="0">
                  <a:pos x="0" y="20"/>
                </a:cxn>
                <a:cxn ang="0">
                  <a:pos x="7" y="13"/>
                </a:cxn>
                <a:cxn ang="0">
                  <a:pos x="21" y="0"/>
                </a:cxn>
              </a:cxnLst>
              <a:rect l="0" t="0" r="r" b="b"/>
              <a:pathLst>
                <a:path w="291" h="169">
                  <a:moveTo>
                    <a:pt x="21" y="0"/>
                  </a:moveTo>
                  <a:lnTo>
                    <a:pt x="48" y="0"/>
                  </a:lnTo>
                  <a:lnTo>
                    <a:pt x="75" y="6"/>
                  </a:lnTo>
                  <a:lnTo>
                    <a:pt x="109" y="13"/>
                  </a:lnTo>
                  <a:lnTo>
                    <a:pt x="157" y="33"/>
                  </a:lnTo>
                  <a:lnTo>
                    <a:pt x="197" y="53"/>
                  </a:lnTo>
                  <a:lnTo>
                    <a:pt x="244" y="94"/>
                  </a:lnTo>
                  <a:lnTo>
                    <a:pt x="285" y="142"/>
                  </a:lnTo>
                  <a:lnTo>
                    <a:pt x="291" y="162"/>
                  </a:lnTo>
                  <a:lnTo>
                    <a:pt x="285" y="169"/>
                  </a:lnTo>
                  <a:lnTo>
                    <a:pt x="264" y="155"/>
                  </a:lnTo>
                  <a:lnTo>
                    <a:pt x="224" y="121"/>
                  </a:lnTo>
                  <a:lnTo>
                    <a:pt x="177" y="87"/>
                  </a:lnTo>
                  <a:lnTo>
                    <a:pt x="149" y="67"/>
                  </a:lnTo>
                  <a:lnTo>
                    <a:pt x="116" y="53"/>
                  </a:lnTo>
                  <a:lnTo>
                    <a:pt x="82" y="47"/>
                  </a:lnTo>
                  <a:lnTo>
                    <a:pt x="41" y="47"/>
                  </a:lnTo>
                  <a:lnTo>
                    <a:pt x="27" y="39"/>
                  </a:lnTo>
                  <a:lnTo>
                    <a:pt x="14" y="33"/>
                  </a:lnTo>
                  <a:lnTo>
                    <a:pt x="7" y="27"/>
                  </a:lnTo>
                  <a:lnTo>
                    <a:pt x="0" y="20"/>
                  </a:lnTo>
                  <a:lnTo>
                    <a:pt x="7" y="1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6" name="Freeform 766"/>
            <p:cNvSpPr>
              <a:spLocks/>
            </p:cNvSpPr>
            <p:nvPr/>
          </p:nvSpPr>
          <p:spPr bwMode="auto">
            <a:xfrm>
              <a:off x="1640" y="2650"/>
              <a:ext cx="23" cy="20"/>
            </a:xfrm>
            <a:custGeom>
              <a:avLst/>
              <a:gdLst/>
              <a:ahLst/>
              <a:cxnLst>
                <a:cxn ang="0">
                  <a:pos x="250" y="6"/>
                </a:cxn>
                <a:cxn ang="0">
                  <a:pos x="183" y="217"/>
                </a:cxn>
                <a:cxn ang="0">
                  <a:pos x="27" y="210"/>
                </a:cxn>
                <a:cxn ang="0">
                  <a:pos x="0" y="0"/>
                </a:cxn>
                <a:cxn ang="0">
                  <a:pos x="250" y="6"/>
                </a:cxn>
              </a:cxnLst>
              <a:rect l="0" t="0" r="r" b="b"/>
              <a:pathLst>
                <a:path w="250" h="217">
                  <a:moveTo>
                    <a:pt x="250" y="6"/>
                  </a:moveTo>
                  <a:lnTo>
                    <a:pt x="183" y="217"/>
                  </a:lnTo>
                  <a:lnTo>
                    <a:pt x="27" y="210"/>
                  </a:lnTo>
                  <a:lnTo>
                    <a:pt x="0" y="0"/>
                  </a:lnTo>
                  <a:lnTo>
                    <a:pt x="250" y="6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7" name="Freeform 767"/>
            <p:cNvSpPr>
              <a:spLocks/>
            </p:cNvSpPr>
            <p:nvPr/>
          </p:nvSpPr>
          <p:spPr bwMode="auto">
            <a:xfrm>
              <a:off x="1590" y="2652"/>
              <a:ext cx="93" cy="167"/>
            </a:xfrm>
            <a:custGeom>
              <a:avLst/>
              <a:gdLst/>
              <a:ahLst/>
              <a:cxnLst>
                <a:cxn ang="0">
                  <a:pos x="0" y="1220"/>
                </a:cxn>
                <a:cxn ang="0">
                  <a:pos x="136" y="847"/>
                </a:cxn>
                <a:cxn ang="0">
                  <a:pos x="245" y="563"/>
                </a:cxn>
                <a:cxn ang="0">
                  <a:pos x="305" y="380"/>
                </a:cxn>
                <a:cxn ang="0">
                  <a:pos x="332" y="271"/>
                </a:cxn>
                <a:cxn ang="0">
                  <a:pos x="352" y="143"/>
                </a:cxn>
                <a:cxn ang="0">
                  <a:pos x="373" y="40"/>
                </a:cxn>
                <a:cxn ang="0">
                  <a:pos x="387" y="13"/>
                </a:cxn>
                <a:cxn ang="0">
                  <a:pos x="393" y="0"/>
                </a:cxn>
                <a:cxn ang="0">
                  <a:pos x="407" y="0"/>
                </a:cxn>
                <a:cxn ang="0">
                  <a:pos x="488" y="7"/>
                </a:cxn>
                <a:cxn ang="0">
                  <a:pos x="624" y="21"/>
                </a:cxn>
                <a:cxn ang="0">
                  <a:pos x="773" y="48"/>
                </a:cxn>
                <a:cxn ang="0">
                  <a:pos x="827" y="61"/>
                </a:cxn>
                <a:cxn ang="0">
                  <a:pos x="861" y="81"/>
                </a:cxn>
                <a:cxn ang="0">
                  <a:pos x="888" y="116"/>
                </a:cxn>
                <a:cxn ang="0">
                  <a:pos x="921" y="176"/>
                </a:cxn>
                <a:cxn ang="0">
                  <a:pos x="948" y="258"/>
                </a:cxn>
                <a:cxn ang="0">
                  <a:pos x="983" y="359"/>
                </a:cxn>
                <a:cxn ang="0">
                  <a:pos x="1003" y="475"/>
                </a:cxn>
                <a:cxn ang="0">
                  <a:pos x="1024" y="590"/>
                </a:cxn>
                <a:cxn ang="0">
                  <a:pos x="1024" y="699"/>
                </a:cxn>
                <a:cxn ang="0">
                  <a:pos x="1024" y="753"/>
                </a:cxn>
                <a:cxn ang="0">
                  <a:pos x="1010" y="807"/>
                </a:cxn>
                <a:cxn ang="0">
                  <a:pos x="996" y="855"/>
                </a:cxn>
                <a:cxn ang="0">
                  <a:pos x="976" y="915"/>
                </a:cxn>
                <a:cxn ang="0">
                  <a:pos x="901" y="1051"/>
                </a:cxn>
                <a:cxn ang="0">
                  <a:pos x="814" y="1207"/>
                </a:cxn>
                <a:cxn ang="0">
                  <a:pos x="711" y="1363"/>
                </a:cxn>
                <a:cxn ang="0">
                  <a:pos x="616" y="1512"/>
                </a:cxn>
                <a:cxn ang="0">
                  <a:pos x="536" y="1648"/>
                </a:cxn>
                <a:cxn ang="0">
                  <a:pos x="482" y="1756"/>
                </a:cxn>
                <a:cxn ang="0">
                  <a:pos x="461" y="1797"/>
                </a:cxn>
                <a:cxn ang="0">
                  <a:pos x="455" y="1831"/>
                </a:cxn>
                <a:cxn ang="0">
                  <a:pos x="455" y="1844"/>
                </a:cxn>
                <a:cxn ang="0">
                  <a:pos x="434" y="1844"/>
                </a:cxn>
                <a:cxn ang="0">
                  <a:pos x="414" y="1824"/>
                </a:cxn>
                <a:cxn ang="0">
                  <a:pos x="387" y="1790"/>
                </a:cxn>
                <a:cxn ang="0">
                  <a:pos x="311" y="1695"/>
                </a:cxn>
                <a:cxn ang="0">
                  <a:pos x="224" y="1573"/>
                </a:cxn>
                <a:cxn ang="0">
                  <a:pos x="68" y="1336"/>
                </a:cxn>
                <a:cxn ang="0">
                  <a:pos x="0" y="1220"/>
                </a:cxn>
              </a:cxnLst>
              <a:rect l="0" t="0" r="r" b="b"/>
              <a:pathLst>
                <a:path w="1024" h="1844">
                  <a:moveTo>
                    <a:pt x="0" y="1220"/>
                  </a:moveTo>
                  <a:lnTo>
                    <a:pt x="136" y="847"/>
                  </a:lnTo>
                  <a:lnTo>
                    <a:pt x="245" y="563"/>
                  </a:lnTo>
                  <a:lnTo>
                    <a:pt x="305" y="380"/>
                  </a:lnTo>
                  <a:lnTo>
                    <a:pt x="332" y="271"/>
                  </a:lnTo>
                  <a:lnTo>
                    <a:pt x="352" y="143"/>
                  </a:lnTo>
                  <a:lnTo>
                    <a:pt x="373" y="40"/>
                  </a:lnTo>
                  <a:lnTo>
                    <a:pt x="387" y="13"/>
                  </a:lnTo>
                  <a:lnTo>
                    <a:pt x="393" y="0"/>
                  </a:lnTo>
                  <a:lnTo>
                    <a:pt x="407" y="0"/>
                  </a:lnTo>
                  <a:lnTo>
                    <a:pt x="488" y="7"/>
                  </a:lnTo>
                  <a:lnTo>
                    <a:pt x="624" y="21"/>
                  </a:lnTo>
                  <a:lnTo>
                    <a:pt x="773" y="48"/>
                  </a:lnTo>
                  <a:lnTo>
                    <a:pt x="827" y="61"/>
                  </a:lnTo>
                  <a:lnTo>
                    <a:pt x="861" y="81"/>
                  </a:lnTo>
                  <a:lnTo>
                    <a:pt x="888" y="116"/>
                  </a:lnTo>
                  <a:lnTo>
                    <a:pt x="921" y="176"/>
                  </a:lnTo>
                  <a:lnTo>
                    <a:pt x="948" y="258"/>
                  </a:lnTo>
                  <a:lnTo>
                    <a:pt x="983" y="359"/>
                  </a:lnTo>
                  <a:lnTo>
                    <a:pt x="1003" y="475"/>
                  </a:lnTo>
                  <a:lnTo>
                    <a:pt x="1024" y="590"/>
                  </a:lnTo>
                  <a:lnTo>
                    <a:pt x="1024" y="699"/>
                  </a:lnTo>
                  <a:lnTo>
                    <a:pt x="1024" y="753"/>
                  </a:lnTo>
                  <a:lnTo>
                    <a:pt x="1010" y="807"/>
                  </a:lnTo>
                  <a:lnTo>
                    <a:pt x="996" y="855"/>
                  </a:lnTo>
                  <a:lnTo>
                    <a:pt x="976" y="915"/>
                  </a:lnTo>
                  <a:lnTo>
                    <a:pt x="901" y="1051"/>
                  </a:lnTo>
                  <a:lnTo>
                    <a:pt x="814" y="1207"/>
                  </a:lnTo>
                  <a:lnTo>
                    <a:pt x="711" y="1363"/>
                  </a:lnTo>
                  <a:lnTo>
                    <a:pt x="616" y="1512"/>
                  </a:lnTo>
                  <a:lnTo>
                    <a:pt x="536" y="1648"/>
                  </a:lnTo>
                  <a:lnTo>
                    <a:pt x="482" y="1756"/>
                  </a:lnTo>
                  <a:lnTo>
                    <a:pt x="461" y="1797"/>
                  </a:lnTo>
                  <a:lnTo>
                    <a:pt x="455" y="1831"/>
                  </a:lnTo>
                  <a:lnTo>
                    <a:pt x="455" y="1844"/>
                  </a:lnTo>
                  <a:lnTo>
                    <a:pt x="434" y="1844"/>
                  </a:lnTo>
                  <a:lnTo>
                    <a:pt x="414" y="1824"/>
                  </a:lnTo>
                  <a:lnTo>
                    <a:pt x="387" y="1790"/>
                  </a:lnTo>
                  <a:lnTo>
                    <a:pt x="311" y="1695"/>
                  </a:lnTo>
                  <a:lnTo>
                    <a:pt x="224" y="1573"/>
                  </a:lnTo>
                  <a:lnTo>
                    <a:pt x="68" y="1336"/>
                  </a:lnTo>
                  <a:lnTo>
                    <a:pt x="0" y="1220"/>
                  </a:lnTo>
                  <a:close/>
                </a:path>
              </a:pathLst>
            </a:custGeom>
            <a:solidFill>
              <a:srgbClr val="0DB1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8" name="Freeform 768"/>
            <p:cNvSpPr>
              <a:spLocks/>
            </p:cNvSpPr>
            <p:nvPr/>
          </p:nvSpPr>
          <p:spPr bwMode="auto">
            <a:xfrm>
              <a:off x="1590" y="2652"/>
              <a:ext cx="75" cy="114"/>
            </a:xfrm>
            <a:custGeom>
              <a:avLst/>
              <a:gdLst/>
              <a:ahLst/>
              <a:cxnLst>
                <a:cxn ang="0">
                  <a:pos x="502" y="726"/>
                </a:cxn>
                <a:cxn ang="0">
                  <a:pos x="515" y="719"/>
                </a:cxn>
                <a:cxn ang="0">
                  <a:pos x="522" y="705"/>
                </a:cxn>
                <a:cxn ang="0">
                  <a:pos x="522" y="685"/>
                </a:cxn>
                <a:cxn ang="0">
                  <a:pos x="522" y="658"/>
                </a:cxn>
                <a:cxn ang="0">
                  <a:pos x="515" y="596"/>
                </a:cxn>
                <a:cxn ang="0">
                  <a:pos x="495" y="522"/>
                </a:cxn>
                <a:cxn ang="0">
                  <a:pos x="447" y="373"/>
                </a:cxn>
                <a:cxn ang="0">
                  <a:pos x="407" y="264"/>
                </a:cxn>
                <a:cxn ang="0">
                  <a:pos x="400" y="250"/>
                </a:cxn>
                <a:cxn ang="0">
                  <a:pos x="414" y="231"/>
                </a:cxn>
                <a:cxn ang="0">
                  <a:pos x="427" y="217"/>
                </a:cxn>
                <a:cxn ang="0">
                  <a:pos x="447" y="197"/>
                </a:cxn>
                <a:cxn ang="0">
                  <a:pos x="515" y="170"/>
                </a:cxn>
                <a:cxn ang="0">
                  <a:pos x="589" y="136"/>
                </a:cxn>
                <a:cxn ang="0">
                  <a:pos x="739" y="89"/>
                </a:cxn>
                <a:cxn ang="0">
                  <a:pos x="827" y="61"/>
                </a:cxn>
                <a:cxn ang="0">
                  <a:pos x="719" y="40"/>
                </a:cxn>
                <a:cxn ang="0">
                  <a:pos x="589" y="21"/>
                </a:cxn>
                <a:cxn ang="0">
                  <a:pos x="468" y="7"/>
                </a:cxn>
                <a:cxn ang="0">
                  <a:pos x="407" y="0"/>
                </a:cxn>
                <a:cxn ang="0">
                  <a:pos x="393" y="0"/>
                </a:cxn>
                <a:cxn ang="0">
                  <a:pos x="387" y="13"/>
                </a:cxn>
                <a:cxn ang="0">
                  <a:pos x="373" y="40"/>
                </a:cxn>
                <a:cxn ang="0">
                  <a:pos x="352" y="143"/>
                </a:cxn>
                <a:cxn ang="0">
                  <a:pos x="332" y="271"/>
                </a:cxn>
                <a:cxn ang="0">
                  <a:pos x="305" y="380"/>
                </a:cxn>
                <a:cxn ang="0">
                  <a:pos x="245" y="563"/>
                </a:cxn>
                <a:cxn ang="0">
                  <a:pos x="136" y="847"/>
                </a:cxn>
                <a:cxn ang="0">
                  <a:pos x="0" y="1220"/>
                </a:cxn>
                <a:cxn ang="0">
                  <a:pos x="20" y="1255"/>
                </a:cxn>
                <a:cxn ang="0">
                  <a:pos x="82" y="1200"/>
                </a:cxn>
                <a:cxn ang="0">
                  <a:pos x="150" y="1125"/>
                </a:cxn>
                <a:cxn ang="0">
                  <a:pos x="292" y="950"/>
                </a:cxn>
                <a:cxn ang="0">
                  <a:pos x="414" y="800"/>
                </a:cxn>
                <a:cxn ang="0">
                  <a:pos x="468" y="746"/>
                </a:cxn>
                <a:cxn ang="0">
                  <a:pos x="488" y="732"/>
                </a:cxn>
                <a:cxn ang="0">
                  <a:pos x="502" y="726"/>
                </a:cxn>
              </a:cxnLst>
              <a:rect l="0" t="0" r="r" b="b"/>
              <a:pathLst>
                <a:path w="827" h="1255">
                  <a:moveTo>
                    <a:pt x="502" y="726"/>
                  </a:moveTo>
                  <a:lnTo>
                    <a:pt x="515" y="719"/>
                  </a:lnTo>
                  <a:lnTo>
                    <a:pt x="522" y="705"/>
                  </a:lnTo>
                  <a:lnTo>
                    <a:pt x="522" y="685"/>
                  </a:lnTo>
                  <a:lnTo>
                    <a:pt x="522" y="658"/>
                  </a:lnTo>
                  <a:lnTo>
                    <a:pt x="515" y="596"/>
                  </a:lnTo>
                  <a:lnTo>
                    <a:pt x="495" y="522"/>
                  </a:lnTo>
                  <a:lnTo>
                    <a:pt x="447" y="373"/>
                  </a:lnTo>
                  <a:lnTo>
                    <a:pt x="407" y="264"/>
                  </a:lnTo>
                  <a:lnTo>
                    <a:pt x="400" y="250"/>
                  </a:lnTo>
                  <a:lnTo>
                    <a:pt x="414" y="231"/>
                  </a:lnTo>
                  <a:lnTo>
                    <a:pt x="427" y="217"/>
                  </a:lnTo>
                  <a:lnTo>
                    <a:pt x="447" y="197"/>
                  </a:lnTo>
                  <a:lnTo>
                    <a:pt x="515" y="170"/>
                  </a:lnTo>
                  <a:lnTo>
                    <a:pt x="589" y="136"/>
                  </a:lnTo>
                  <a:lnTo>
                    <a:pt x="739" y="89"/>
                  </a:lnTo>
                  <a:lnTo>
                    <a:pt x="827" y="61"/>
                  </a:lnTo>
                  <a:lnTo>
                    <a:pt x="719" y="40"/>
                  </a:lnTo>
                  <a:lnTo>
                    <a:pt x="589" y="21"/>
                  </a:lnTo>
                  <a:lnTo>
                    <a:pt x="468" y="7"/>
                  </a:lnTo>
                  <a:lnTo>
                    <a:pt x="407" y="0"/>
                  </a:lnTo>
                  <a:lnTo>
                    <a:pt x="393" y="0"/>
                  </a:lnTo>
                  <a:lnTo>
                    <a:pt x="387" y="13"/>
                  </a:lnTo>
                  <a:lnTo>
                    <a:pt x="373" y="40"/>
                  </a:lnTo>
                  <a:lnTo>
                    <a:pt x="352" y="143"/>
                  </a:lnTo>
                  <a:lnTo>
                    <a:pt x="332" y="271"/>
                  </a:lnTo>
                  <a:lnTo>
                    <a:pt x="305" y="380"/>
                  </a:lnTo>
                  <a:lnTo>
                    <a:pt x="245" y="563"/>
                  </a:lnTo>
                  <a:lnTo>
                    <a:pt x="136" y="847"/>
                  </a:lnTo>
                  <a:lnTo>
                    <a:pt x="0" y="1220"/>
                  </a:lnTo>
                  <a:lnTo>
                    <a:pt x="20" y="1255"/>
                  </a:lnTo>
                  <a:lnTo>
                    <a:pt x="82" y="1200"/>
                  </a:lnTo>
                  <a:lnTo>
                    <a:pt x="150" y="1125"/>
                  </a:lnTo>
                  <a:lnTo>
                    <a:pt x="292" y="950"/>
                  </a:lnTo>
                  <a:lnTo>
                    <a:pt x="414" y="800"/>
                  </a:lnTo>
                  <a:lnTo>
                    <a:pt x="468" y="746"/>
                  </a:lnTo>
                  <a:lnTo>
                    <a:pt x="488" y="732"/>
                  </a:lnTo>
                  <a:lnTo>
                    <a:pt x="502" y="726"/>
                  </a:lnTo>
                  <a:close/>
                </a:path>
              </a:pathLst>
            </a:custGeom>
            <a:solidFill>
              <a:srgbClr val="0091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9" name="Freeform 769"/>
            <p:cNvSpPr>
              <a:spLocks/>
            </p:cNvSpPr>
            <p:nvPr/>
          </p:nvSpPr>
          <p:spPr bwMode="auto">
            <a:xfrm>
              <a:off x="1511" y="2914"/>
              <a:ext cx="127" cy="113"/>
            </a:xfrm>
            <a:custGeom>
              <a:avLst/>
              <a:gdLst/>
              <a:ahLst/>
              <a:cxnLst>
                <a:cxn ang="0">
                  <a:pos x="860" y="54"/>
                </a:cxn>
                <a:cxn ang="0">
                  <a:pos x="955" y="169"/>
                </a:cxn>
                <a:cxn ang="0">
                  <a:pos x="996" y="223"/>
                </a:cxn>
                <a:cxn ang="0">
                  <a:pos x="996" y="251"/>
                </a:cxn>
                <a:cxn ang="0">
                  <a:pos x="969" y="264"/>
                </a:cxn>
                <a:cxn ang="0">
                  <a:pos x="942" y="352"/>
                </a:cxn>
                <a:cxn ang="0">
                  <a:pos x="894" y="637"/>
                </a:cxn>
                <a:cxn ang="0">
                  <a:pos x="854" y="760"/>
                </a:cxn>
                <a:cxn ang="0">
                  <a:pos x="806" y="807"/>
                </a:cxn>
                <a:cxn ang="0">
                  <a:pos x="691" y="807"/>
                </a:cxn>
                <a:cxn ang="0">
                  <a:pos x="299" y="766"/>
                </a:cxn>
                <a:cxn ang="0">
                  <a:pos x="68" y="752"/>
                </a:cxn>
                <a:cxn ang="0">
                  <a:pos x="6" y="760"/>
                </a:cxn>
                <a:cxn ang="0">
                  <a:pos x="6" y="779"/>
                </a:cxn>
                <a:cxn ang="0">
                  <a:pos x="54" y="807"/>
                </a:cxn>
                <a:cxn ang="0">
                  <a:pos x="365" y="881"/>
                </a:cxn>
                <a:cxn ang="0">
                  <a:pos x="576" y="942"/>
                </a:cxn>
                <a:cxn ang="0">
                  <a:pos x="643" y="983"/>
                </a:cxn>
                <a:cxn ang="0">
                  <a:pos x="670" y="1037"/>
                </a:cxn>
                <a:cxn ang="0">
                  <a:pos x="691" y="1132"/>
                </a:cxn>
                <a:cxn ang="0">
                  <a:pos x="732" y="1220"/>
                </a:cxn>
                <a:cxn ang="0">
                  <a:pos x="827" y="1240"/>
                </a:cxn>
                <a:cxn ang="0">
                  <a:pos x="901" y="1227"/>
                </a:cxn>
                <a:cxn ang="0">
                  <a:pos x="948" y="1186"/>
                </a:cxn>
                <a:cxn ang="0">
                  <a:pos x="948" y="1132"/>
                </a:cxn>
                <a:cxn ang="0">
                  <a:pos x="942" y="1057"/>
                </a:cxn>
                <a:cxn ang="0">
                  <a:pos x="975" y="793"/>
                </a:cxn>
                <a:cxn ang="0">
                  <a:pos x="1050" y="482"/>
                </a:cxn>
                <a:cxn ang="0">
                  <a:pos x="1097" y="359"/>
                </a:cxn>
                <a:cxn ang="0">
                  <a:pos x="1152" y="284"/>
                </a:cxn>
                <a:cxn ang="0">
                  <a:pos x="1192" y="270"/>
                </a:cxn>
                <a:cxn ang="0">
                  <a:pos x="1287" y="311"/>
                </a:cxn>
                <a:cxn ang="0">
                  <a:pos x="1375" y="346"/>
                </a:cxn>
                <a:cxn ang="0">
                  <a:pos x="1396" y="332"/>
                </a:cxn>
                <a:cxn ang="0">
                  <a:pos x="1342" y="298"/>
                </a:cxn>
                <a:cxn ang="0">
                  <a:pos x="1078" y="115"/>
                </a:cxn>
                <a:cxn ang="0">
                  <a:pos x="901" y="13"/>
                </a:cxn>
                <a:cxn ang="0">
                  <a:pos x="847" y="0"/>
                </a:cxn>
                <a:cxn ang="0">
                  <a:pos x="841" y="13"/>
                </a:cxn>
              </a:cxnLst>
              <a:rect l="0" t="0" r="r" b="b"/>
              <a:pathLst>
                <a:path w="1396" h="1240">
                  <a:moveTo>
                    <a:pt x="841" y="13"/>
                  </a:moveTo>
                  <a:lnTo>
                    <a:pt x="860" y="54"/>
                  </a:lnTo>
                  <a:lnTo>
                    <a:pt x="888" y="95"/>
                  </a:lnTo>
                  <a:lnTo>
                    <a:pt x="955" y="169"/>
                  </a:lnTo>
                  <a:lnTo>
                    <a:pt x="983" y="196"/>
                  </a:lnTo>
                  <a:lnTo>
                    <a:pt x="996" y="223"/>
                  </a:lnTo>
                  <a:lnTo>
                    <a:pt x="996" y="243"/>
                  </a:lnTo>
                  <a:lnTo>
                    <a:pt x="996" y="251"/>
                  </a:lnTo>
                  <a:lnTo>
                    <a:pt x="983" y="251"/>
                  </a:lnTo>
                  <a:lnTo>
                    <a:pt x="969" y="264"/>
                  </a:lnTo>
                  <a:lnTo>
                    <a:pt x="962" y="284"/>
                  </a:lnTo>
                  <a:lnTo>
                    <a:pt x="942" y="352"/>
                  </a:lnTo>
                  <a:lnTo>
                    <a:pt x="915" y="542"/>
                  </a:lnTo>
                  <a:lnTo>
                    <a:pt x="894" y="637"/>
                  </a:lnTo>
                  <a:lnTo>
                    <a:pt x="867" y="725"/>
                  </a:lnTo>
                  <a:lnTo>
                    <a:pt x="854" y="760"/>
                  </a:lnTo>
                  <a:lnTo>
                    <a:pt x="833" y="787"/>
                  </a:lnTo>
                  <a:lnTo>
                    <a:pt x="806" y="807"/>
                  </a:lnTo>
                  <a:lnTo>
                    <a:pt x="779" y="814"/>
                  </a:lnTo>
                  <a:lnTo>
                    <a:pt x="691" y="807"/>
                  </a:lnTo>
                  <a:lnTo>
                    <a:pt x="576" y="793"/>
                  </a:lnTo>
                  <a:lnTo>
                    <a:pt x="299" y="766"/>
                  </a:lnTo>
                  <a:lnTo>
                    <a:pt x="169" y="752"/>
                  </a:lnTo>
                  <a:lnTo>
                    <a:pt x="68" y="752"/>
                  </a:lnTo>
                  <a:lnTo>
                    <a:pt x="33" y="752"/>
                  </a:lnTo>
                  <a:lnTo>
                    <a:pt x="6" y="760"/>
                  </a:lnTo>
                  <a:lnTo>
                    <a:pt x="0" y="766"/>
                  </a:lnTo>
                  <a:lnTo>
                    <a:pt x="6" y="779"/>
                  </a:lnTo>
                  <a:lnTo>
                    <a:pt x="27" y="793"/>
                  </a:lnTo>
                  <a:lnTo>
                    <a:pt x="54" y="807"/>
                  </a:lnTo>
                  <a:lnTo>
                    <a:pt x="142" y="834"/>
                  </a:lnTo>
                  <a:lnTo>
                    <a:pt x="365" y="881"/>
                  </a:lnTo>
                  <a:lnTo>
                    <a:pt x="481" y="908"/>
                  </a:lnTo>
                  <a:lnTo>
                    <a:pt x="576" y="942"/>
                  </a:lnTo>
                  <a:lnTo>
                    <a:pt x="616" y="962"/>
                  </a:lnTo>
                  <a:lnTo>
                    <a:pt x="643" y="983"/>
                  </a:lnTo>
                  <a:lnTo>
                    <a:pt x="664" y="1010"/>
                  </a:lnTo>
                  <a:lnTo>
                    <a:pt x="670" y="1037"/>
                  </a:lnTo>
                  <a:lnTo>
                    <a:pt x="678" y="1085"/>
                  </a:lnTo>
                  <a:lnTo>
                    <a:pt x="691" y="1132"/>
                  </a:lnTo>
                  <a:lnTo>
                    <a:pt x="705" y="1180"/>
                  </a:lnTo>
                  <a:lnTo>
                    <a:pt x="732" y="1220"/>
                  </a:lnTo>
                  <a:lnTo>
                    <a:pt x="779" y="1234"/>
                  </a:lnTo>
                  <a:lnTo>
                    <a:pt x="827" y="1240"/>
                  </a:lnTo>
                  <a:lnTo>
                    <a:pt x="867" y="1234"/>
                  </a:lnTo>
                  <a:lnTo>
                    <a:pt x="901" y="1227"/>
                  </a:lnTo>
                  <a:lnTo>
                    <a:pt x="928" y="1207"/>
                  </a:lnTo>
                  <a:lnTo>
                    <a:pt x="948" y="1186"/>
                  </a:lnTo>
                  <a:lnTo>
                    <a:pt x="955" y="1159"/>
                  </a:lnTo>
                  <a:lnTo>
                    <a:pt x="948" y="1132"/>
                  </a:lnTo>
                  <a:lnTo>
                    <a:pt x="942" y="1098"/>
                  </a:lnTo>
                  <a:lnTo>
                    <a:pt x="942" y="1057"/>
                  </a:lnTo>
                  <a:lnTo>
                    <a:pt x="948" y="935"/>
                  </a:lnTo>
                  <a:lnTo>
                    <a:pt x="975" y="793"/>
                  </a:lnTo>
                  <a:lnTo>
                    <a:pt x="1010" y="630"/>
                  </a:lnTo>
                  <a:lnTo>
                    <a:pt x="1050" y="482"/>
                  </a:lnTo>
                  <a:lnTo>
                    <a:pt x="1078" y="420"/>
                  </a:lnTo>
                  <a:lnTo>
                    <a:pt x="1097" y="359"/>
                  </a:lnTo>
                  <a:lnTo>
                    <a:pt x="1125" y="319"/>
                  </a:lnTo>
                  <a:lnTo>
                    <a:pt x="1152" y="284"/>
                  </a:lnTo>
                  <a:lnTo>
                    <a:pt x="1179" y="270"/>
                  </a:lnTo>
                  <a:lnTo>
                    <a:pt x="1192" y="270"/>
                  </a:lnTo>
                  <a:lnTo>
                    <a:pt x="1206" y="278"/>
                  </a:lnTo>
                  <a:lnTo>
                    <a:pt x="1287" y="311"/>
                  </a:lnTo>
                  <a:lnTo>
                    <a:pt x="1355" y="338"/>
                  </a:lnTo>
                  <a:lnTo>
                    <a:pt x="1375" y="346"/>
                  </a:lnTo>
                  <a:lnTo>
                    <a:pt x="1389" y="338"/>
                  </a:lnTo>
                  <a:lnTo>
                    <a:pt x="1396" y="332"/>
                  </a:lnTo>
                  <a:lnTo>
                    <a:pt x="1382" y="311"/>
                  </a:lnTo>
                  <a:lnTo>
                    <a:pt x="1342" y="298"/>
                  </a:lnTo>
                  <a:lnTo>
                    <a:pt x="1260" y="237"/>
                  </a:lnTo>
                  <a:lnTo>
                    <a:pt x="1078" y="115"/>
                  </a:lnTo>
                  <a:lnTo>
                    <a:pt x="983" y="60"/>
                  </a:lnTo>
                  <a:lnTo>
                    <a:pt x="901" y="13"/>
                  </a:lnTo>
                  <a:lnTo>
                    <a:pt x="867" y="6"/>
                  </a:lnTo>
                  <a:lnTo>
                    <a:pt x="847" y="0"/>
                  </a:lnTo>
                  <a:lnTo>
                    <a:pt x="841" y="0"/>
                  </a:lnTo>
                  <a:lnTo>
                    <a:pt x="841" y="13"/>
                  </a:lnTo>
                  <a:close/>
                </a:path>
              </a:pathLst>
            </a:custGeom>
            <a:solidFill>
              <a:srgbClr val="FAA4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0" name="Freeform 770"/>
            <p:cNvSpPr>
              <a:spLocks/>
            </p:cNvSpPr>
            <p:nvPr/>
          </p:nvSpPr>
          <p:spPr bwMode="auto">
            <a:xfrm>
              <a:off x="1514" y="3333"/>
              <a:ext cx="73" cy="65"/>
            </a:xfrm>
            <a:custGeom>
              <a:avLst/>
              <a:gdLst/>
              <a:ahLst/>
              <a:cxnLst>
                <a:cxn ang="0">
                  <a:pos x="563" y="387"/>
                </a:cxn>
                <a:cxn ang="0">
                  <a:pos x="536" y="333"/>
                </a:cxn>
                <a:cxn ang="0">
                  <a:pos x="536" y="163"/>
                </a:cxn>
                <a:cxn ang="0">
                  <a:pos x="542" y="41"/>
                </a:cxn>
                <a:cxn ang="0">
                  <a:pos x="522" y="0"/>
                </a:cxn>
                <a:cxn ang="0">
                  <a:pos x="482" y="7"/>
                </a:cxn>
                <a:cxn ang="0">
                  <a:pos x="447" y="55"/>
                </a:cxn>
                <a:cxn ang="0">
                  <a:pos x="427" y="163"/>
                </a:cxn>
                <a:cxn ang="0">
                  <a:pos x="414" y="271"/>
                </a:cxn>
                <a:cxn ang="0">
                  <a:pos x="393" y="292"/>
                </a:cxn>
                <a:cxn ang="0">
                  <a:pos x="359" y="265"/>
                </a:cxn>
                <a:cxn ang="0">
                  <a:pos x="325" y="204"/>
                </a:cxn>
                <a:cxn ang="0">
                  <a:pos x="284" y="88"/>
                </a:cxn>
                <a:cxn ang="0">
                  <a:pos x="245" y="41"/>
                </a:cxn>
                <a:cxn ang="0">
                  <a:pos x="224" y="41"/>
                </a:cxn>
                <a:cxn ang="0">
                  <a:pos x="210" y="55"/>
                </a:cxn>
                <a:cxn ang="0">
                  <a:pos x="210" y="129"/>
                </a:cxn>
                <a:cxn ang="0">
                  <a:pos x="245" y="251"/>
                </a:cxn>
                <a:cxn ang="0">
                  <a:pos x="245" y="305"/>
                </a:cxn>
                <a:cxn ang="0">
                  <a:pos x="231" y="305"/>
                </a:cxn>
                <a:cxn ang="0">
                  <a:pos x="169" y="251"/>
                </a:cxn>
                <a:cxn ang="0">
                  <a:pos x="95" y="183"/>
                </a:cxn>
                <a:cxn ang="0">
                  <a:pos x="68" y="183"/>
                </a:cxn>
                <a:cxn ang="0">
                  <a:pos x="54" y="204"/>
                </a:cxn>
                <a:cxn ang="0">
                  <a:pos x="61" y="244"/>
                </a:cxn>
                <a:cxn ang="0">
                  <a:pos x="149" y="373"/>
                </a:cxn>
                <a:cxn ang="0">
                  <a:pos x="156" y="414"/>
                </a:cxn>
                <a:cxn ang="0">
                  <a:pos x="61" y="387"/>
                </a:cxn>
                <a:cxn ang="0">
                  <a:pos x="6" y="387"/>
                </a:cxn>
                <a:cxn ang="0">
                  <a:pos x="0" y="407"/>
                </a:cxn>
                <a:cxn ang="0">
                  <a:pos x="27" y="441"/>
                </a:cxn>
                <a:cxn ang="0">
                  <a:pos x="122" y="488"/>
                </a:cxn>
                <a:cxn ang="0">
                  <a:pos x="169" y="523"/>
                </a:cxn>
                <a:cxn ang="0">
                  <a:pos x="217" y="611"/>
                </a:cxn>
                <a:cxn ang="0">
                  <a:pos x="258" y="658"/>
                </a:cxn>
                <a:cxn ang="0">
                  <a:pos x="319" y="685"/>
                </a:cxn>
                <a:cxn ang="0">
                  <a:pos x="400" y="719"/>
                </a:cxn>
                <a:cxn ang="0">
                  <a:pos x="474" y="719"/>
                </a:cxn>
                <a:cxn ang="0">
                  <a:pos x="522" y="692"/>
                </a:cxn>
                <a:cxn ang="0">
                  <a:pos x="575" y="638"/>
                </a:cxn>
                <a:cxn ang="0">
                  <a:pos x="630" y="556"/>
                </a:cxn>
                <a:cxn ang="0">
                  <a:pos x="698" y="455"/>
                </a:cxn>
                <a:cxn ang="0">
                  <a:pos x="759" y="407"/>
                </a:cxn>
                <a:cxn ang="0">
                  <a:pos x="800" y="393"/>
                </a:cxn>
                <a:cxn ang="0">
                  <a:pos x="793" y="366"/>
                </a:cxn>
                <a:cxn ang="0">
                  <a:pos x="759" y="339"/>
                </a:cxn>
                <a:cxn ang="0">
                  <a:pos x="711" y="333"/>
                </a:cxn>
                <a:cxn ang="0">
                  <a:pos x="643" y="366"/>
                </a:cxn>
                <a:cxn ang="0">
                  <a:pos x="575" y="387"/>
                </a:cxn>
              </a:cxnLst>
              <a:rect l="0" t="0" r="r" b="b"/>
              <a:pathLst>
                <a:path w="800" h="719">
                  <a:moveTo>
                    <a:pt x="569" y="387"/>
                  </a:moveTo>
                  <a:lnTo>
                    <a:pt x="563" y="387"/>
                  </a:lnTo>
                  <a:lnTo>
                    <a:pt x="549" y="373"/>
                  </a:lnTo>
                  <a:lnTo>
                    <a:pt x="536" y="333"/>
                  </a:lnTo>
                  <a:lnTo>
                    <a:pt x="528" y="257"/>
                  </a:lnTo>
                  <a:lnTo>
                    <a:pt x="536" y="163"/>
                  </a:lnTo>
                  <a:lnTo>
                    <a:pt x="542" y="75"/>
                  </a:lnTo>
                  <a:lnTo>
                    <a:pt x="542" y="41"/>
                  </a:lnTo>
                  <a:lnTo>
                    <a:pt x="536" y="20"/>
                  </a:lnTo>
                  <a:lnTo>
                    <a:pt x="522" y="0"/>
                  </a:lnTo>
                  <a:lnTo>
                    <a:pt x="501" y="0"/>
                  </a:lnTo>
                  <a:lnTo>
                    <a:pt x="482" y="7"/>
                  </a:lnTo>
                  <a:lnTo>
                    <a:pt x="461" y="28"/>
                  </a:lnTo>
                  <a:lnTo>
                    <a:pt x="447" y="55"/>
                  </a:lnTo>
                  <a:lnTo>
                    <a:pt x="441" y="88"/>
                  </a:lnTo>
                  <a:lnTo>
                    <a:pt x="427" y="163"/>
                  </a:lnTo>
                  <a:lnTo>
                    <a:pt x="420" y="244"/>
                  </a:lnTo>
                  <a:lnTo>
                    <a:pt x="414" y="271"/>
                  </a:lnTo>
                  <a:lnTo>
                    <a:pt x="406" y="285"/>
                  </a:lnTo>
                  <a:lnTo>
                    <a:pt x="393" y="292"/>
                  </a:lnTo>
                  <a:lnTo>
                    <a:pt x="379" y="285"/>
                  </a:lnTo>
                  <a:lnTo>
                    <a:pt x="359" y="265"/>
                  </a:lnTo>
                  <a:lnTo>
                    <a:pt x="346" y="244"/>
                  </a:lnTo>
                  <a:lnTo>
                    <a:pt x="325" y="204"/>
                  </a:lnTo>
                  <a:lnTo>
                    <a:pt x="298" y="129"/>
                  </a:lnTo>
                  <a:lnTo>
                    <a:pt x="284" y="88"/>
                  </a:lnTo>
                  <a:lnTo>
                    <a:pt x="264" y="61"/>
                  </a:lnTo>
                  <a:lnTo>
                    <a:pt x="245" y="41"/>
                  </a:lnTo>
                  <a:lnTo>
                    <a:pt x="231" y="41"/>
                  </a:lnTo>
                  <a:lnTo>
                    <a:pt x="224" y="41"/>
                  </a:lnTo>
                  <a:lnTo>
                    <a:pt x="210" y="47"/>
                  </a:lnTo>
                  <a:lnTo>
                    <a:pt x="210" y="55"/>
                  </a:lnTo>
                  <a:lnTo>
                    <a:pt x="204" y="88"/>
                  </a:lnTo>
                  <a:lnTo>
                    <a:pt x="210" y="129"/>
                  </a:lnTo>
                  <a:lnTo>
                    <a:pt x="217" y="170"/>
                  </a:lnTo>
                  <a:lnTo>
                    <a:pt x="245" y="251"/>
                  </a:lnTo>
                  <a:lnTo>
                    <a:pt x="251" y="285"/>
                  </a:lnTo>
                  <a:lnTo>
                    <a:pt x="245" y="305"/>
                  </a:lnTo>
                  <a:lnTo>
                    <a:pt x="237" y="312"/>
                  </a:lnTo>
                  <a:lnTo>
                    <a:pt x="231" y="305"/>
                  </a:lnTo>
                  <a:lnTo>
                    <a:pt x="217" y="298"/>
                  </a:lnTo>
                  <a:lnTo>
                    <a:pt x="169" y="251"/>
                  </a:lnTo>
                  <a:lnTo>
                    <a:pt x="122" y="197"/>
                  </a:lnTo>
                  <a:lnTo>
                    <a:pt x="95" y="183"/>
                  </a:lnTo>
                  <a:lnTo>
                    <a:pt x="82" y="177"/>
                  </a:lnTo>
                  <a:lnTo>
                    <a:pt x="68" y="183"/>
                  </a:lnTo>
                  <a:lnTo>
                    <a:pt x="54" y="191"/>
                  </a:lnTo>
                  <a:lnTo>
                    <a:pt x="54" y="204"/>
                  </a:lnTo>
                  <a:lnTo>
                    <a:pt x="54" y="218"/>
                  </a:lnTo>
                  <a:lnTo>
                    <a:pt x="61" y="244"/>
                  </a:lnTo>
                  <a:lnTo>
                    <a:pt x="88" y="285"/>
                  </a:lnTo>
                  <a:lnTo>
                    <a:pt x="149" y="373"/>
                  </a:lnTo>
                  <a:lnTo>
                    <a:pt x="163" y="401"/>
                  </a:lnTo>
                  <a:lnTo>
                    <a:pt x="156" y="414"/>
                  </a:lnTo>
                  <a:lnTo>
                    <a:pt x="149" y="414"/>
                  </a:lnTo>
                  <a:lnTo>
                    <a:pt x="61" y="387"/>
                  </a:lnTo>
                  <a:lnTo>
                    <a:pt x="20" y="387"/>
                  </a:lnTo>
                  <a:lnTo>
                    <a:pt x="6" y="387"/>
                  </a:lnTo>
                  <a:lnTo>
                    <a:pt x="0" y="393"/>
                  </a:lnTo>
                  <a:lnTo>
                    <a:pt x="0" y="407"/>
                  </a:lnTo>
                  <a:lnTo>
                    <a:pt x="6" y="420"/>
                  </a:lnTo>
                  <a:lnTo>
                    <a:pt x="27" y="441"/>
                  </a:lnTo>
                  <a:lnTo>
                    <a:pt x="68" y="461"/>
                  </a:lnTo>
                  <a:lnTo>
                    <a:pt x="122" y="488"/>
                  </a:lnTo>
                  <a:lnTo>
                    <a:pt x="149" y="502"/>
                  </a:lnTo>
                  <a:lnTo>
                    <a:pt x="169" y="523"/>
                  </a:lnTo>
                  <a:lnTo>
                    <a:pt x="204" y="576"/>
                  </a:lnTo>
                  <a:lnTo>
                    <a:pt x="217" y="611"/>
                  </a:lnTo>
                  <a:lnTo>
                    <a:pt x="231" y="638"/>
                  </a:lnTo>
                  <a:lnTo>
                    <a:pt x="258" y="658"/>
                  </a:lnTo>
                  <a:lnTo>
                    <a:pt x="284" y="671"/>
                  </a:lnTo>
                  <a:lnTo>
                    <a:pt x="319" y="685"/>
                  </a:lnTo>
                  <a:lnTo>
                    <a:pt x="359" y="698"/>
                  </a:lnTo>
                  <a:lnTo>
                    <a:pt x="400" y="719"/>
                  </a:lnTo>
                  <a:lnTo>
                    <a:pt x="447" y="719"/>
                  </a:lnTo>
                  <a:lnTo>
                    <a:pt x="474" y="719"/>
                  </a:lnTo>
                  <a:lnTo>
                    <a:pt x="501" y="706"/>
                  </a:lnTo>
                  <a:lnTo>
                    <a:pt x="522" y="692"/>
                  </a:lnTo>
                  <a:lnTo>
                    <a:pt x="549" y="671"/>
                  </a:lnTo>
                  <a:lnTo>
                    <a:pt x="575" y="638"/>
                  </a:lnTo>
                  <a:lnTo>
                    <a:pt x="603" y="603"/>
                  </a:lnTo>
                  <a:lnTo>
                    <a:pt x="630" y="556"/>
                  </a:lnTo>
                  <a:lnTo>
                    <a:pt x="664" y="496"/>
                  </a:lnTo>
                  <a:lnTo>
                    <a:pt x="698" y="455"/>
                  </a:lnTo>
                  <a:lnTo>
                    <a:pt x="732" y="420"/>
                  </a:lnTo>
                  <a:lnTo>
                    <a:pt x="759" y="407"/>
                  </a:lnTo>
                  <a:lnTo>
                    <a:pt x="779" y="401"/>
                  </a:lnTo>
                  <a:lnTo>
                    <a:pt x="800" y="393"/>
                  </a:lnTo>
                  <a:lnTo>
                    <a:pt x="800" y="380"/>
                  </a:lnTo>
                  <a:lnTo>
                    <a:pt x="793" y="366"/>
                  </a:lnTo>
                  <a:lnTo>
                    <a:pt x="779" y="353"/>
                  </a:lnTo>
                  <a:lnTo>
                    <a:pt x="759" y="339"/>
                  </a:lnTo>
                  <a:lnTo>
                    <a:pt x="732" y="333"/>
                  </a:lnTo>
                  <a:lnTo>
                    <a:pt x="711" y="333"/>
                  </a:lnTo>
                  <a:lnTo>
                    <a:pt x="684" y="339"/>
                  </a:lnTo>
                  <a:lnTo>
                    <a:pt x="643" y="366"/>
                  </a:lnTo>
                  <a:lnTo>
                    <a:pt x="603" y="380"/>
                  </a:lnTo>
                  <a:lnTo>
                    <a:pt x="575" y="387"/>
                  </a:lnTo>
                  <a:lnTo>
                    <a:pt x="569" y="387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1" name="Freeform 771"/>
            <p:cNvSpPr>
              <a:spLocks/>
            </p:cNvSpPr>
            <p:nvPr/>
          </p:nvSpPr>
          <p:spPr bwMode="auto">
            <a:xfrm>
              <a:off x="1549" y="3369"/>
              <a:ext cx="16" cy="19"/>
            </a:xfrm>
            <a:custGeom>
              <a:avLst/>
              <a:gdLst/>
              <a:ahLst/>
              <a:cxnLst>
                <a:cxn ang="0">
                  <a:pos x="177" y="14"/>
                </a:cxn>
                <a:cxn ang="0">
                  <a:pos x="150" y="27"/>
                </a:cxn>
                <a:cxn ang="0">
                  <a:pos x="96" y="68"/>
                </a:cxn>
                <a:cxn ang="0">
                  <a:pos x="68" y="95"/>
                </a:cxn>
                <a:cxn ang="0">
                  <a:pos x="47" y="123"/>
                </a:cxn>
                <a:cxn ang="0">
                  <a:pos x="28" y="156"/>
                </a:cxn>
                <a:cxn ang="0">
                  <a:pos x="28" y="190"/>
                </a:cxn>
                <a:cxn ang="0">
                  <a:pos x="14" y="204"/>
                </a:cxn>
                <a:cxn ang="0">
                  <a:pos x="7" y="218"/>
                </a:cxn>
                <a:cxn ang="0">
                  <a:pos x="0" y="218"/>
                </a:cxn>
                <a:cxn ang="0">
                  <a:pos x="0" y="190"/>
                </a:cxn>
                <a:cxn ang="0">
                  <a:pos x="7" y="163"/>
                </a:cxn>
                <a:cxn ang="0">
                  <a:pos x="14" y="130"/>
                </a:cxn>
                <a:cxn ang="0">
                  <a:pos x="28" y="95"/>
                </a:cxn>
                <a:cxn ang="0">
                  <a:pos x="47" y="68"/>
                </a:cxn>
                <a:cxn ang="0">
                  <a:pos x="82" y="35"/>
                </a:cxn>
                <a:cxn ang="0">
                  <a:pos x="123" y="8"/>
                </a:cxn>
                <a:cxn ang="0">
                  <a:pos x="136" y="0"/>
                </a:cxn>
                <a:cxn ang="0">
                  <a:pos x="156" y="8"/>
                </a:cxn>
                <a:cxn ang="0">
                  <a:pos x="177" y="14"/>
                </a:cxn>
              </a:cxnLst>
              <a:rect l="0" t="0" r="r" b="b"/>
              <a:pathLst>
                <a:path w="177" h="218">
                  <a:moveTo>
                    <a:pt x="177" y="14"/>
                  </a:moveTo>
                  <a:lnTo>
                    <a:pt x="150" y="27"/>
                  </a:lnTo>
                  <a:lnTo>
                    <a:pt x="96" y="68"/>
                  </a:lnTo>
                  <a:lnTo>
                    <a:pt x="68" y="95"/>
                  </a:lnTo>
                  <a:lnTo>
                    <a:pt x="47" y="123"/>
                  </a:lnTo>
                  <a:lnTo>
                    <a:pt x="28" y="156"/>
                  </a:lnTo>
                  <a:lnTo>
                    <a:pt x="28" y="190"/>
                  </a:lnTo>
                  <a:lnTo>
                    <a:pt x="14" y="204"/>
                  </a:lnTo>
                  <a:lnTo>
                    <a:pt x="7" y="218"/>
                  </a:lnTo>
                  <a:lnTo>
                    <a:pt x="0" y="218"/>
                  </a:lnTo>
                  <a:lnTo>
                    <a:pt x="0" y="190"/>
                  </a:lnTo>
                  <a:lnTo>
                    <a:pt x="7" y="163"/>
                  </a:lnTo>
                  <a:lnTo>
                    <a:pt x="14" y="130"/>
                  </a:lnTo>
                  <a:lnTo>
                    <a:pt x="28" y="95"/>
                  </a:lnTo>
                  <a:lnTo>
                    <a:pt x="47" y="68"/>
                  </a:lnTo>
                  <a:lnTo>
                    <a:pt x="82" y="35"/>
                  </a:lnTo>
                  <a:lnTo>
                    <a:pt x="123" y="8"/>
                  </a:lnTo>
                  <a:lnTo>
                    <a:pt x="136" y="0"/>
                  </a:lnTo>
                  <a:lnTo>
                    <a:pt x="156" y="8"/>
                  </a:lnTo>
                  <a:lnTo>
                    <a:pt x="177" y="14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2" name="Freeform 772"/>
            <p:cNvSpPr>
              <a:spLocks/>
            </p:cNvSpPr>
            <p:nvPr/>
          </p:nvSpPr>
          <p:spPr bwMode="auto">
            <a:xfrm>
              <a:off x="1534" y="3363"/>
              <a:ext cx="25" cy="12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30" y="0"/>
                </a:cxn>
                <a:cxn ang="0">
                  <a:pos x="169" y="6"/>
                </a:cxn>
                <a:cxn ang="0">
                  <a:pos x="135" y="20"/>
                </a:cxn>
                <a:cxn ang="0">
                  <a:pos x="87" y="33"/>
                </a:cxn>
                <a:cxn ang="0">
                  <a:pos x="48" y="60"/>
                </a:cxn>
                <a:cxn ang="0">
                  <a:pos x="0" y="101"/>
                </a:cxn>
                <a:cxn ang="0">
                  <a:pos x="0" y="122"/>
                </a:cxn>
                <a:cxn ang="0">
                  <a:pos x="0" y="128"/>
                </a:cxn>
                <a:cxn ang="0">
                  <a:pos x="21" y="115"/>
                </a:cxn>
                <a:cxn ang="0">
                  <a:pos x="60" y="95"/>
                </a:cxn>
                <a:cxn ang="0">
                  <a:pos x="108" y="68"/>
                </a:cxn>
                <a:cxn ang="0">
                  <a:pos x="135" y="54"/>
                </a:cxn>
                <a:cxn ang="0">
                  <a:pos x="162" y="40"/>
                </a:cxn>
                <a:cxn ang="0">
                  <a:pos x="196" y="40"/>
                </a:cxn>
                <a:cxn ang="0">
                  <a:pos x="230" y="40"/>
                </a:cxn>
                <a:cxn ang="0">
                  <a:pos x="244" y="40"/>
                </a:cxn>
                <a:cxn ang="0">
                  <a:pos x="258" y="33"/>
                </a:cxn>
                <a:cxn ang="0">
                  <a:pos x="264" y="27"/>
                </a:cxn>
                <a:cxn ang="0">
                  <a:pos x="271" y="20"/>
                </a:cxn>
                <a:cxn ang="0">
                  <a:pos x="264" y="13"/>
                </a:cxn>
                <a:cxn ang="0">
                  <a:pos x="258" y="0"/>
                </a:cxn>
              </a:cxnLst>
              <a:rect l="0" t="0" r="r" b="b"/>
              <a:pathLst>
                <a:path w="271" h="128">
                  <a:moveTo>
                    <a:pt x="258" y="0"/>
                  </a:moveTo>
                  <a:lnTo>
                    <a:pt x="230" y="0"/>
                  </a:lnTo>
                  <a:lnTo>
                    <a:pt x="169" y="6"/>
                  </a:lnTo>
                  <a:lnTo>
                    <a:pt x="135" y="20"/>
                  </a:lnTo>
                  <a:lnTo>
                    <a:pt x="87" y="33"/>
                  </a:lnTo>
                  <a:lnTo>
                    <a:pt x="48" y="60"/>
                  </a:lnTo>
                  <a:lnTo>
                    <a:pt x="0" y="101"/>
                  </a:lnTo>
                  <a:lnTo>
                    <a:pt x="0" y="122"/>
                  </a:lnTo>
                  <a:lnTo>
                    <a:pt x="0" y="128"/>
                  </a:lnTo>
                  <a:lnTo>
                    <a:pt x="21" y="115"/>
                  </a:lnTo>
                  <a:lnTo>
                    <a:pt x="60" y="95"/>
                  </a:lnTo>
                  <a:lnTo>
                    <a:pt x="108" y="68"/>
                  </a:lnTo>
                  <a:lnTo>
                    <a:pt x="135" y="54"/>
                  </a:lnTo>
                  <a:lnTo>
                    <a:pt x="162" y="40"/>
                  </a:lnTo>
                  <a:lnTo>
                    <a:pt x="196" y="40"/>
                  </a:lnTo>
                  <a:lnTo>
                    <a:pt x="230" y="40"/>
                  </a:lnTo>
                  <a:lnTo>
                    <a:pt x="244" y="40"/>
                  </a:lnTo>
                  <a:lnTo>
                    <a:pt x="258" y="33"/>
                  </a:lnTo>
                  <a:lnTo>
                    <a:pt x="264" y="27"/>
                  </a:lnTo>
                  <a:lnTo>
                    <a:pt x="271" y="20"/>
                  </a:lnTo>
                  <a:lnTo>
                    <a:pt x="264" y="13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3" name="Freeform 773"/>
            <p:cNvSpPr>
              <a:spLocks/>
            </p:cNvSpPr>
            <p:nvPr/>
          </p:nvSpPr>
          <p:spPr bwMode="auto">
            <a:xfrm>
              <a:off x="1544" y="3391"/>
              <a:ext cx="20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197"/>
                </a:cxn>
                <a:cxn ang="0">
                  <a:pos x="177" y="204"/>
                </a:cxn>
                <a:cxn ang="0">
                  <a:pos x="217" y="14"/>
                </a:cxn>
                <a:cxn ang="0">
                  <a:pos x="0" y="0"/>
                </a:cxn>
              </a:cxnLst>
              <a:rect l="0" t="0" r="r" b="b"/>
              <a:pathLst>
                <a:path w="217" h="204">
                  <a:moveTo>
                    <a:pt x="0" y="0"/>
                  </a:moveTo>
                  <a:lnTo>
                    <a:pt x="41" y="197"/>
                  </a:lnTo>
                  <a:lnTo>
                    <a:pt x="177" y="204"/>
                  </a:lnTo>
                  <a:lnTo>
                    <a:pt x="217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4" name="Freeform 774"/>
            <p:cNvSpPr>
              <a:spLocks/>
            </p:cNvSpPr>
            <p:nvPr/>
          </p:nvSpPr>
          <p:spPr bwMode="auto">
            <a:xfrm>
              <a:off x="1328" y="3367"/>
              <a:ext cx="74" cy="68"/>
            </a:xfrm>
            <a:custGeom>
              <a:avLst/>
              <a:gdLst/>
              <a:ahLst/>
              <a:cxnLst>
                <a:cxn ang="0">
                  <a:pos x="576" y="386"/>
                </a:cxn>
                <a:cxn ang="0">
                  <a:pos x="543" y="339"/>
                </a:cxn>
                <a:cxn ang="0">
                  <a:pos x="522" y="163"/>
                </a:cxn>
                <a:cxn ang="0">
                  <a:pos x="508" y="40"/>
                </a:cxn>
                <a:cxn ang="0">
                  <a:pos x="488" y="0"/>
                </a:cxn>
                <a:cxn ang="0">
                  <a:pos x="440" y="7"/>
                </a:cxn>
                <a:cxn ang="0">
                  <a:pos x="421" y="61"/>
                </a:cxn>
                <a:cxn ang="0">
                  <a:pos x="413" y="176"/>
                </a:cxn>
                <a:cxn ang="0">
                  <a:pos x="407" y="291"/>
                </a:cxn>
                <a:cxn ang="0">
                  <a:pos x="393" y="312"/>
                </a:cxn>
                <a:cxn ang="0">
                  <a:pos x="353" y="291"/>
                </a:cxn>
                <a:cxn ang="0">
                  <a:pos x="312" y="231"/>
                </a:cxn>
                <a:cxn ang="0">
                  <a:pos x="251" y="122"/>
                </a:cxn>
                <a:cxn ang="0">
                  <a:pos x="211" y="75"/>
                </a:cxn>
                <a:cxn ang="0">
                  <a:pos x="184" y="81"/>
                </a:cxn>
                <a:cxn ang="0">
                  <a:pos x="170" y="95"/>
                </a:cxn>
                <a:cxn ang="0">
                  <a:pos x="184" y="169"/>
                </a:cxn>
                <a:cxn ang="0">
                  <a:pos x="231" y="291"/>
                </a:cxn>
                <a:cxn ang="0">
                  <a:pos x="244" y="346"/>
                </a:cxn>
                <a:cxn ang="0">
                  <a:pos x="231" y="353"/>
                </a:cxn>
                <a:cxn ang="0">
                  <a:pos x="156" y="299"/>
                </a:cxn>
                <a:cxn ang="0">
                  <a:pos x="75" y="237"/>
                </a:cxn>
                <a:cxn ang="0">
                  <a:pos x="41" y="244"/>
                </a:cxn>
                <a:cxn ang="0">
                  <a:pos x="27" y="264"/>
                </a:cxn>
                <a:cxn ang="0">
                  <a:pos x="48" y="312"/>
                </a:cxn>
                <a:cxn ang="0">
                  <a:pos x="116" y="386"/>
                </a:cxn>
                <a:cxn ang="0">
                  <a:pos x="170" y="461"/>
                </a:cxn>
                <a:cxn ang="0">
                  <a:pos x="156" y="468"/>
                </a:cxn>
                <a:cxn ang="0">
                  <a:pos x="21" y="454"/>
                </a:cxn>
                <a:cxn ang="0">
                  <a:pos x="0" y="468"/>
                </a:cxn>
                <a:cxn ang="0">
                  <a:pos x="7" y="495"/>
                </a:cxn>
                <a:cxn ang="0">
                  <a:pos x="81" y="528"/>
                </a:cxn>
                <a:cxn ang="0">
                  <a:pos x="170" y="563"/>
                </a:cxn>
                <a:cxn ang="0">
                  <a:pos x="231" y="631"/>
                </a:cxn>
                <a:cxn ang="0">
                  <a:pos x="271" y="685"/>
                </a:cxn>
                <a:cxn ang="0">
                  <a:pos x="326" y="719"/>
                </a:cxn>
                <a:cxn ang="0">
                  <a:pos x="407" y="738"/>
                </a:cxn>
                <a:cxn ang="0">
                  <a:pos x="502" y="746"/>
                </a:cxn>
                <a:cxn ang="0">
                  <a:pos x="556" y="726"/>
                </a:cxn>
                <a:cxn ang="0">
                  <a:pos x="603" y="685"/>
                </a:cxn>
                <a:cxn ang="0">
                  <a:pos x="650" y="604"/>
                </a:cxn>
                <a:cxn ang="0">
                  <a:pos x="691" y="488"/>
                </a:cxn>
                <a:cxn ang="0">
                  <a:pos x="759" y="407"/>
                </a:cxn>
                <a:cxn ang="0">
                  <a:pos x="807" y="380"/>
                </a:cxn>
                <a:cxn ang="0">
                  <a:pos x="820" y="353"/>
                </a:cxn>
                <a:cxn ang="0">
                  <a:pos x="800" y="326"/>
                </a:cxn>
                <a:cxn ang="0">
                  <a:pos x="745" y="312"/>
                </a:cxn>
                <a:cxn ang="0">
                  <a:pos x="698" y="332"/>
                </a:cxn>
                <a:cxn ang="0">
                  <a:pos x="623" y="380"/>
                </a:cxn>
                <a:cxn ang="0">
                  <a:pos x="582" y="394"/>
                </a:cxn>
              </a:cxnLst>
              <a:rect l="0" t="0" r="r" b="b"/>
              <a:pathLst>
                <a:path w="820" h="746">
                  <a:moveTo>
                    <a:pt x="582" y="394"/>
                  </a:moveTo>
                  <a:lnTo>
                    <a:pt x="576" y="386"/>
                  </a:lnTo>
                  <a:lnTo>
                    <a:pt x="563" y="373"/>
                  </a:lnTo>
                  <a:lnTo>
                    <a:pt x="543" y="339"/>
                  </a:lnTo>
                  <a:lnTo>
                    <a:pt x="529" y="258"/>
                  </a:lnTo>
                  <a:lnTo>
                    <a:pt x="522" y="163"/>
                  </a:lnTo>
                  <a:lnTo>
                    <a:pt x="516" y="75"/>
                  </a:lnTo>
                  <a:lnTo>
                    <a:pt x="508" y="40"/>
                  </a:lnTo>
                  <a:lnTo>
                    <a:pt x="502" y="13"/>
                  </a:lnTo>
                  <a:lnTo>
                    <a:pt x="488" y="0"/>
                  </a:lnTo>
                  <a:lnTo>
                    <a:pt x="468" y="0"/>
                  </a:lnTo>
                  <a:lnTo>
                    <a:pt x="440" y="7"/>
                  </a:lnTo>
                  <a:lnTo>
                    <a:pt x="427" y="27"/>
                  </a:lnTo>
                  <a:lnTo>
                    <a:pt x="421" y="61"/>
                  </a:lnTo>
                  <a:lnTo>
                    <a:pt x="413" y="95"/>
                  </a:lnTo>
                  <a:lnTo>
                    <a:pt x="413" y="176"/>
                  </a:lnTo>
                  <a:lnTo>
                    <a:pt x="413" y="258"/>
                  </a:lnTo>
                  <a:lnTo>
                    <a:pt x="407" y="291"/>
                  </a:lnTo>
                  <a:lnTo>
                    <a:pt x="400" y="305"/>
                  </a:lnTo>
                  <a:lnTo>
                    <a:pt x="393" y="312"/>
                  </a:lnTo>
                  <a:lnTo>
                    <a:pt x="380" y="312"/>
                  </a:lnTo>
                  <a:lnTo>
                    <a:pt x="353" y="291"/>
                  </a:lnTo>
                  <a:lnTo>
                    <a:pt x="332" y="271"/>
                  </a:lnTo>
                  <a:lnTo>
                    <a:pt x="312" y="231"/>
                  </a:lnTo>
                  <a:lnTo>
                    <a:pt x="279" y="155"/>
                  </a:lnTo>
                  <a:lnTo>
                    <a:pt x="251" y="122"/>
                  </a:lnTo>
                  <a:lnTo>
                    <a:pt x="231" y="95"/>
                  </a:lnTo>
                  <a:lnTo>
                    <a:pt x="211" y="75"/>
                  </a:lnTo>
                  <a:lnTo>
                    <a:pt x="197" y="75"/>
                  </a:lnTo>
                  <a:lnTo>
                    <a:pt x="184" y="81"/>
                  </a:lnTo>
                  <a:lnTo>
                    <a:pt x="176" y="89"/>
                  </a:lnTo>
                  <a:lnTo>
                    <a:pt x="170" y="95"/>
                  </a:lnTo>
                  <a:lnTo>
                    <a:pt x="170" y="129"/>
                  </a:lnTo>
                  <a:lnTo>
                    <a:pt x="184" y="169"/>
                  </a:lnTo>
                  <a:lnTo>
                    <a:pt x="197" y="210"/>
                  </a:lnTo>
                  <a:lnTo>
                    <a:pt x="231" y="291"/>
                  </a:lnTo>
                  <a:lnTo>
                    <a:pt x="244" y="326"/>
                  </a:lnTo>
                  <a:lnTo>
                    <a:pt x="244" y="346"/>
                  </a:lnTo>
                  <a:lnTo>
                    <a:pt x="238" y="353"/>
                  </a:lnTo>
                  <a:lnTo>
                    <a:pt x="231" y="353"/>
                  </a:lnTo>
                  <a:lnTo>
                    <a:pt x="211" y="339"/>
                  </a:lnTo>
                  <a:lnTo>
                    <a:pt x="156" y="299"/>
                  </a:lnTo>
                  <a:lnTo>
                    <a:pt x="95" y="250"/>
                  </a:lnTo>
                  <a:lnTo>
                    <a:pt x="75" y="237"/>
                  </a:lnTo>
                  <a:lnTo>
                    <a:pt x="54" y="237"/>
                  </a:lnTo>
                  <a:lnTo>
                    <a:pt x="41" y="244"/>
                  </a:lnTo>
                  <a:lnTo>
                    <a:pt x="34" y="250"/>
                  </a:lnTo>
                  <a:lnTo>
                    <a:pt x="27" y="264"/>
                  </a:lnTo>
                  <a:lnTo>
                    <a:pt x="34" y="278"/>
                  </a:lnTo>
                  <a:lnTo>
                    <a:pt x="48" y="312"/>
                  </a:lnTo>
                  <a:lnTo>
                    <a:pt x="81" y="346"/>
                  </a:lnTo>
                  <a:lnTo>
                    <a:pt x="116" y="386"/>
                  </a:lnTo>
                  <a:lnTo>
                    <a:pt x="149" y="427"/>
                  </a:lnTo>
                  <a:lnTo>
                    <a:pt x="170" y="461"/>
                  </a:lnTo>
                  <a:lnTo>
                    <a:pt x="163" y="468"/>
                  </a:lnTo>
                  <a:lnTo>
                    <a:pt x="156" y="468"/>
                  </a:lnTo>
                  <a:lnTo>
                    <a:pt x="68" y="454"/>
                  </a:lnTo>
                  <a:lnTo>
                    <a:pt x="21" y="454"/>
                  </a:lnTo>
                  <a:lnTo>
                    <a:pt x="7" y="461"/>
                  </a:lnTo>
                  <a:lnTo>
                    <a:pt x="0" y="468"/>
                  </a:lnTo>
                  <a:lnTo>
                    <a:pt x="0" y="481"/>
                  </a:lnTo>
                  <a:lnTo>
                    <a:pt x="7" y="495"/>
                  </a:lnTo>
                  <a:lnTo>
                    <a:pt x="34" y="515"/>
                  </a:lnTo>
                  <a:lnTo>
                    <a:pt x="81" y="528"/>
                  </a:lnTo>
                  <a:lnTo>
                    <a:pt x="143" y="549"/>
                  </a:lnTo>
                  <a:lnTo>
                    <a:pt x="170" y="563"/>
                  </a:lnTo>
                  <a:lnTo>
                    <a:pt x="197" y="583"/>
                  </a:lnTo>
                  <a:lnTo>
                    <a:pt x="231" y="631"/>
                  </a:lnTo>
                  <a:lnTo>
                    <a:pt x="251" y="664"/>
                  </a:lnTo>
                  <a:lnTo>
                    <a:pt x="271" y="685"/>
                  </a:lnTo>
                  <a:lnTo>
                    <a:pt x="298" y="705"/>
                  </a:lnTo>
                  <a:lnTo>
                    <a:pt x="326" y="719"/>
                  </a:lnTo>
                  <a:lnTo>
                    <a:pt x="366" y="726"/>
                  </a:lnTo>
                  <a:lnTo>
                    <a:pt x="407" y="738"/>
                  </a:lnTo>
                  <a:lnTo>
                    <a:pt x="454" y="746"/>
                  </a:lnTo>
                  <a:lnTo>
                    <a:pt x="502" y="746"/>
                  </a:lnTo>
                  <a:lnTo>
                    <a:pt x="529" y="738"/>
                  </a:lnTo>
                  <a:lnTo>
                    <a:pt x="556" y="726"/>
                  </a:lnTo>
                  <a:lnTo>
                    <a:pt x="576" y="712"/>
                  </a:lnTo>
                  <a:lnTo>
                    <a:pt x="603" y="685"/>
                  </a:lnTo>
                  <a:lnTo>
                    <a:pt x="623" y="651"/>
                  </a:lnTo>
                  <a:lnTo>
                    <a:pt x="650" y="604"/>
                  </a:lnTo>
                  <a:lnTo>
                    <a:pt x="671" y="549"/>
                  </a:lnTo>
                  <a:lnTo>
                    <a:pt x="691" y="488"/>
                  </a:lnTo>
                  <a:lnTo>
                    <a:pt x="725" y="441"/>
                  </a:lnTo>
                  <a:lnTo>
                    <a:pt x="759" y="407"/>
                  </a:lnTo>
                  <a:lnTo>
                    <a:pt x="780" y="386"/>
                  </a:lnTo>
                  <a:lnTo>
                    <a:pt x="807" y="380"/>
                  </a:lnTo>
                  <a:lnTo>
                    <a:pt x="820" y="366"/>
                  </a:lnTo>
                  <a:lnTo>
                    <a:pt x="820" y="353"/>
                  </a:lnTo>
                  <a:lnTo>
                    <a:pt x="813" y="339"/>
                  </a:lnTo>
                  <a:lnTo>
                    <a:pt x="800" y="326"/>
                  </a:lnTo>
                  <a:lnTo>
                    <a:pt x="772" y="318"/>
                  </a:lnTo>
                  <a:lnTo>
                    <a:pt x="745" y="312"/>
                  </a:lnTo>
                  <a:lnTo>
                    <a:pt x="718" y="318"/>
                  </a:lnTo>
                  <a:lnTo>
                    <a:pt x="698" y="332"/>
                  </a:lnTo>
                  <a:lnTo>
                    <a:pt x="658" y="359"/>
                  </a:lnTo>
                  <a:lnTo>
                    <a:pt x="623" y="380"/>
                  </a:lnTo>
                  <a:lnTo>
                    <a:pt x="596" y="386"/>
                  </a:lnTo>
                  <a:lnTo>
                    <a:pt x="582" y="394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5" name="Freeform 775"/>
            <p:cNvSpPr>
              <a:spLocks/>
            </p:cNvSpPr>
            <p:nvPr/>
          </p:nvSpPr>
          <p:spPr bwMode="auto">
            <a:xfrm>
              <a:off x="1362" y="3429"/>
              <a:ext cx="21" cy="19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67" y="210"/>
                </a:cxn>
                <a:cxn ang="0">
                  <a:pos x="209" y="196"/>
                </a:cxn>
                <a:cxn ang="0">
                  <a:pos x="230" y="0"/>
                </a:cxn>
                <a:cxn ang="0">
                  <a:pos x="0" y="13"/>
                </a:cxn>
              </a:cxnLst>
              <a:rect l="0" t="0" r="r" b="b"/>
              <a:pathLst>
                <a:path w="230" h="210">
                  <a:moveTo>
                    <a:pt x="0" y="13"/>
                  </a:moveTo>
                  <a:lnTo>
                    <a:pt x="67" y="210"/>
                  </a:lnTo>
                  <a:lnTo>
                    <a:pt x="209" y="196"/>
                  </a:lnTo>
                  <a:lnTo>
                    <a:pt x="23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6" name="Freeform 776"/>
            <p:cNvSpPr>
              <a:spLocks/>
            </p:cNvSpPr>
            <p:nvPr/>
          </p:nvSpPr>
          <p:spPr bwMode="auto">
            <a:xfrm>
              <a:off x="1593" y="3982"/>
              <a:ext cx="77" cy="88"/>
            </a:xfrm>
            <a:custGeom>
              <a:avLst/>
              <a:gdLst/>
              <a:ahLst/>
              <a:cxnLst>
                <a:cxn ang="0">
                  <a:pos x="786" y="0"/>
                </a:cxn>
                <a:cxn ang="0">
                  <a:pos x="813" y="13"/>
                </a:cxn>
                <a:cxn ang="0">
                  <a:pos x="833" y="27"/>
                </a:cxn>
                <a:cxn ang="0">
                  <a:pos x="847" y="47"/>
                </a:cxn>
                <a:cxn ang="0">
                  <a:pos x="840" y="163"/>
                </a:cxn>
                <a:cxn ang="0">
                  <a:pos x="813" y="400"/>
                </a:cxn>
                <a:cxn ang="0">
                  <a:pos x="793" y="522"/>
                </a:cxn>
                <a:cxn ang="0">
                  <a:pos x="772" y="637"/>
                </a:cxn>
                <a:cxn ang="0">
                  <a:pos x="745" y="725"/>
                </a:cxn>
                <a:cxn ang="0">
                  <a:pos x="732" y="759"/>
                </a:cxn>
                <a:cxn ang="0">
                  <a:pos x="725" y="773"/>
                </a:cxn>
                <a:cxn ang="0">
                  <a:pos x="677" y="807"/>
                </a:cxn>
                <a:cxn ang="0">
                  <a:pos x="596" y="847"/>
                </a:cxn>
                <a:cxn ang="0">
                  <a:pos x="495" y="894"/>
                </a:cxn>
                <a:cxn ang="0">
                  <a:pos x="380" y="935"/>
                </a:cxn>
                <a:cxn ang="0">
                  <a:pos x="326" y="949"/>
                </a:cxn>
                <a:cxn ang="0">
                  <a:pos x="264" y="962"/>
                </a:cxn>
                <a:cxn ang="0">
                  <a:pos x="211" y="970"/>
                </a:cxn>
                <a:cxn ang="0">
                  <a:pos x="156" y="970"/>
                </a:cxn>
                <a:cxn ang="0">
                  <a:pos x="108" y="962"/>
                </a:cxn>
                <a:cxn ang="0">
                  <a:pos x="61" y="949"/>
                </a:cxn>
                <a:cxn ang="0">
                  <a:pos x="27" y="921"/>
                </a:cxn>
                <a:cxn ang="0">
                  <a:pos x="0" y="888"/>
                </a:cxn>
                <a:cxn ang="0">
                  <a:pos x="461" y="752"/>
                </a:cxn>
                <a:cxn ang="0">
                  <a:pos x="786" y="0"/>
                </a:cxn>
              </a:cxnLst>
              <a:rect l="0" t="0" r="r" b="b"/>
              <a:pathLst>
                <a:path w="847" h="970">
                  <a:moveTo>
                    <a:pt x="786" y="0"/>
                  </a:moveTo>
                  <a:lnTo>
                    <a:pt x="813" y="13"/>
                  </a:lnTo>
                  <a:lnTo>
                    <a:pt x="833" y="27"/>
                  </a:lnTo>
                  <a:lnTo>
                    <a:pt x="847" y="47"/>
                  </a:lnTo>
                  <a:lnTo>
                    <a:pt x="840" y="163"/>
                  </a:lnTo>
                  <a:lnTo>
                    <a:pt x="813" y="400"/>
                  </a:lnTo>
                  <a:lnTo>
                    <a:pt x="793" y="522"/>
                  </a:lnTo>
                  <a:lnTo>
                    <a:pt x="772" y="637"/>
                  </a:lnTo>
                  <a:lnTo>
                    <a:pt x="745" y="725"/>
                  </a:lnTo>
                  <a:lnTo>
                    <a:pt x="732" y="759"/>
                  </a:lnTo>
                  <a:lnTo>
                    <a:pt x="725" y="773"/>
                  </a:lnTo>
                  <a:lnTo>
                    <a:pt x="677" y="807"/>
                  </a:lnTo>
                  <a:lnTo>
                    <a:pt x="596" y="847"/>
                  </a:lnTo>
                  <a:lnTo>
                    <a:pt x="495" y="894"/>
                  </a:lnTo>
                  <a:lnTo>
                    <a:pt x="380" y="935"/>
                  </a:lnTo>
                  <a:lnTo>
                    <a:pt x="326" y="949"/>
                  </a:lnTo>
                  <a:lnTo>
                    <a:pt x="264" y="962"/>
                  </a:lnTo>
                  <a:lnTo>
                    <a:pt x="211" y="970"/>
                  </a:lnTo>
                  <a:lnTo>
                    <a:pt x="156" y="970"/>
                  </a:lnTo>
                  <a:lnTo>
                    <a:pt x="108" y="962"/>
                  </a:lnTo>
                  <a:lnTo>
                    <a:pt x="61" y="949"/>
                  </a:lnTo>
                  <a:lnTo>
                    <a:pt x="27" y="921"/>
                  </a:lnTo>
                  <a:lnTo>
                    <a:pt x="0" y="888"/>
                  </a:lnTo>
                  <a:lnTo>
                    <a:pt x="461" y="752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9D9F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7" name="Freeform 777"/>
            <p:cNvSpPr>
              <a:spLocks/>
            </p:cNvSpPr>
            <p:nvPr/>
          </p:nvSpPr>
          <p:spPr bwMode="auto">
            <a:xfrm>
              <a:off x="1583" y="3921"/>
              <a:ext cx="79" cy="143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162" y="420"/>
                </a:cxn>
                <a:cxn ang="0">
                  <a:pos x="278" y="684"/>
                </a:cxn>
                <a:cxn ang="0">
                  <a:pos x="339" y="826"/>
                </a:cxn>
                <a:cxn ang="0">
                  <a:pos x="339" y="854"/>
                </a:cxn>
                <a:cxn ang="0">
                  <a:pos x="339" y="908"/>
                </a:cxn>
                <a:cxn ang="0">
                  <a:pos x="325" y="1050"/>
                </a:cxn>
                <a:cxn ang="0">
                  <a:pos x="311" y="1193"/>
                </a:cxn>
                <a:cxn ang="0">
                  <a:pos x="311" y="1287"/>
                </a:cxn>
                <a:cxn ang="0">
                  <a:pos x="311" y="1295"/>
                </a:cxn>
                <a:cxn ang="0">
                  <a:pos x="311" y="1308"/>
                </a:cxn>
                <a:cxn ang="0">
                  <a:pos x="292" y="1328"/>
                </a:cxn>
                <a:cxn ang="0">
                  <a:pos x="230" y="1376"/>
                </a:cxn>
                <a:cxn ang="0">
                  <a:pos x="197" y="1403"/>
                </a:cxn>
                <a:cxn ang="0">
                  <a:pos x="162" y="1437"/>
                </a:cxn>
                <a:cxn ang="0">
                  <a:pos x="148" y="1464"/>
                </a:cxn>
                <a:cxn ang="0">
                  <a:pos x="142" y="1485"/>
                </a:cxn>
                <a:cxn ang="0">
                  <a:pos x="142" y="1498"/>
                </a:cxn>
                <a:cxn ang="0">
                  <a:pos x="142" y="1532"/>
                </a:cxn>
                <a:cxn ang="0">
                  <a:pos x="156" y="1552"/>
                </a:cxn>
                <a:cxn ang="0">
                  <a:pos x="169" y="1565"/>
                </a:cxn>
                <a:cxn ang="0">
                  <a:pos x="189" y="1573"/>
                </a:cxn>
                <a:cxn ang="0">
                  <a:pos x="224" y="1573"/>
                </a:cxn>
                <a:cxn ang="0">
                  <a:pos x="264" y="1573"/>
                </a:cxn>
                <a:cxn ang="0">
                  <a:pos x="379" y="1559"/>
                </a:cxn>
                <a:cxn ang="0">
                  <a:pos x="447" y="1552"/>
                </a:cxn>
                <a:cxn ang="0">
                  <a:pos x="515" y="1532"/>
                </a:cxn>
                <a:cxn ang="0">
                  <a:pos x="569" y="1512"/>
                </a:cxn>
                <a:cxn ang="0">
                  <a:pos x="624" y="1491"/>
                </a:cxn>
                <a:cxn ang="0">
                  <a:pos x="704" y="1444"/>
                </a:cxn>
                <a:cxn ang="0">
                  <a:pos x="745" y="1410"/>
                </a:cxn>
                <a:cxn ang="0">
                  <a:pos x="758" y="1396"/>
                </a:cxn>
                <a:cxn ang="0">
                  <a:pos x="766" y="1369"/>
                </a:cxn>
                <a:cxn ang="0">
                  <a:pos x="779" y="1287"/>
                </a:cxn>
                <a:cxn ang="0">
                  <a:pos x="793" y="1180"/>
                </a:cxn>
                <a:cxn ang="0">
                  <a:pos x="806" y="1044"/>
                </a:cxn>
                <a:cxn ang="0">
                  <a:pos x="840" y="908"/>
                </a:cxn>
                <a:cxn ang="0">
                  <a:pos x="861" y="799"/>
                </a:cxn>
                <a:cxn ang="0">
                  <a:pos x="867" y="759"/>
                </a:cxn>
                <a:cxn ang="0">
                  <a:pos x="861" y="725"/>
                </a:cxn>
                <a:cxn ang="0">
                  <a:pos x="847" y="698"/>
                </a:cxn>
                <a:cxn ang="0">
                  <a:pos x="813" y="677"/>
                </a:cxn>
                <a:cxn ang="0">
                  <a:pos x="772" y="657"/>
                </a:cxn>
                <a:cxn ang="0">
                  <a:pos x="718" y="624"/>
                </a:cxn>
                <a:cxn ang="0">
                  <a:pos x="596" y="535"/>
                </a:cxn>
                <a:cxn ang="0">
                  <a:pos x="440" y="406"/>
                </a:cxn>
                <a:cxn ang="0">
                  <a:pos x="298" y="284"/>
                </a:cxn>
                <a:cxn ang="0">
                  <a:pos x="197" y="183"/>
                </a:cxn>
                <a:cxn ang="0">
                  <a:pos x="121" y="101"/>
                </a:cxn>
                <a:cxn ang="0">
                  <a:pos x="68" y="41"/>
                </a:cxn>
                <a:cxn ang="0">
                  <a:pos x="41" y="13"/>
                </a:cxn>
                <a:cxn ang="0">
                  <a:pos x="27" y="0"/>
                </a:cxn>
                <a:cxn ang="0">
                  <a:pos x="20" y="0"/>
                </a:cxn>
                <a:cxn ang="0">
                  <a:pos x="14" y="6"/>
                </a:cxn>
                <a:cxn ang="0">
                  <a:pos x="14" y="20"/>
                </a:cxn>
                <a:cxn ang="0">
                  <a:pos x="0" y="61"/>
                </a:cxn>
              </a:cxnLst>
              <a:rect l="0" t="0" r="r" b="b"/>
              <a:pathLst>
                <a:path w="867" h="1573">
                  <a:moveTo>
                    <a:pt x="0" y="61"/>
                  </a:moveTo>
                  <a:lnTo>
                    <a:pt x="162" y="420"/>
                  </a:lnTo>
                  <a:lnTo>
                    <a:pt x="278" y="684"/>
                  </a:lnTo>
                  <a:lnTo>
                    <a:pt x="339" y="826"/>
                  </a:lnTo>
                  <a:lnTo>
                    <a:pt x="339" y="854"/>
                  </a:lnTo>
                  <a:lnTo>
                    <a:pt x="339" y="908"/>
                  </a:lnTo>
                  <a:lnTo>
                    <a:pt x="325" y="1050"/>
                  </a:lnTo>
                  <a:lnTo>
                    <a:pt x="311" y="1193"/>
                  </a:lnTo>
                  <a:lnTo>
                    <a:pt x="311" y="1287"/>
                  </a:lnTo>
                  <a:lnTo>
                    <a:pt x="311" y="1295"/>
                  </a:lnTo>
                  <a:lnTo>
                    <a:pt x="311" y="1308"/>
                  </a:lnTo>
                  <a:lnTo>
                    <a:pt x="292" y="1328"/>
                  </a:lnTo>
                  <a:lnTo>
                    <a:pt x="230" y="1376"/>
                  </a:lnTo>
                  <a:lnTo>
                    <a:pt x="197" y="1403"/>
                  </a:lnTo>
                  <a:lnTo>
                    <a:pt x="162" y="1437"/>
                  </a:lnTo>
                  <a:lnTo>
                    <a:pt x="148" y="1464"/>
                  </a:lnTo>
                  <a:lnTo>
                    <a:pt x="142" y="1485"/>
                  </a:lnTo>
                  <a:lnTo>
                    <a:pt x="142" y="1498"/>
                  </a:lnTo>
                  <a:lnTo>
                    <a:pt x="142" y="1532"/>
                  </a:lnTo>
                  <a:lnTo>
                    <a:pt x="156" y="1552"/>
                  </a:lnTo>
                  <a:lnTo>
                    <a:pt x="169" y="1565"/>
                  </a:lnTo>
                  <a:lnTo>
                    <a:pt x="189" y="1573"/>
                  </a:lnTo>
                  <a:lnTo>
                    <a:pt x="224" y="1573"/>
                  </a:lnTo>
                  <a:lnTo>
                    <a:pt x="264" y="1573"/>
                  </a:lnTo>
                  <a:lnTo>
                    <a:pt x="379" y="1559"/>
                  </a:lnTo>
                  <a:lnTo>
                    <a:pt x="447" y="1552"/>
                  </a:lnTo>
                  <a:lnTo>
                    <a:pt x="515" y="1532"/>
                  </a:lnTo>
                  <a:lnTo>
                    <a:pt x="569" y="1512"/>
                  </a:lnTo>
                  <a:lnTo>
                    <a:pt x="624" y="1491"/>
                  </a:lnTo>
                  <a:lnTo>
                    <a:pt x="704" y="1444"/>
                  </a:lnTo>
                  <a:lnTo>
                    <a:pt x="745" y="1410"/>
                  </a:lnTo>
                  <a:lnTo>
                    <a:pt x="758" y="1396"/>
                  </a:lnTo>
                  <a:lnTo>
                    <a:pt x="766" y="1369"/>
                  </a:lnTo>
                  <a:lnTo>
                    <a:pt x="779" y="1287"/>
                  </a:lnTo>
                  <a:lnTo>
                    <a:pt x="793" y="1180"/>
                  </a:lnTo>
                  <a:lnTo>
                    <a:pt x="806" y="1044"/>
                  </a:lnTo>
                  <a:lnTo>
                    <a:pt x="840" y="908"/>
                  </a:lnTo>
                  <a:lnTo>
                    <a:pt x="861" y="799"/>
                  </a:lnTo>
                  <a:lnTo>
                    <a:pt x="867" y="759"/>
                  </a:lnTo>
                  <a:lnTo>
                    <a:pt x="861" y="725"/>
                  </a:lnTo>
                  <a:lnTo>
                    <a:pt x="847" y="698"/>
                  </a:lnTo>
                  <a:lnTo>
                    <a:pt x="813" y="677"/>
                  </a:lnTo>
                  <a:lnTo>
                    <a:pt x="772" y="657"/>
                  </a:lnTo>
                  <a:lnTo>
                    <a:pt x="718" y="624"/>
                  </a:lnTo>
                  <a:lnTo>
                    <a:pt x="596" y="535"/>
                  </a:lnTo>
                  <a:lnTo>
                    <a:pt x="440" y="406"/>
                  </a:lnTo>
                  <a:lnTo>
                    <a:pt x="298" y="284"/>
                  </a:lnTo>
                  <a:lnTo>
                    <a:pt x="197" y="183"/>
                  </a:lnTo>
                  <a:lnTo>
                    <a:pt x="121" y="101"/>
                  </a:lnTo>
                  <a:lnTo>
                    <a:pt x="68" y="41"/>
                  </a:lnTo>
                  <a:lnTo>
                    <a:pt x="41" y="13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4" y="6"/>
                  </a:lnTo>
                  <a:lnTo>
                    <a:pt x="14" y="2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8" name="Freeform 778"/>
            <p:cNvSpPr>
              <a:spLocks/>
            </p:cNvSpPr>
            <p:nvPr/>
          </p:nvSpPr>
          <p:spPr bwMode="auto">
            <a:xfrm>
              <a:off x="1580" y="3934"/>
              <a:ext cx="82" cy="102"/>
            </a:xfrm>
            <a:custGeom>
              <a:avLst/>
              <a:gdLst/>
              <a:ahLst/>
              <a:cxnLst>
                <a:cxn ang="0">
                  <a:pos x="0" y="123"/>
                </a:cxn>
                <a:cxn ang="0">
                  <a:pos x="47" y="0"/>
                </a:cxn>
                <a:cxn ang="0">
                  <a:pos x="68" y="0"/>
                </a:cxn>
                <a:cxn ang="0">
                  <a:pos x="95" y="8"/>
                </a:cxn>
                <a:cxn ang="0">
                  <a:pos x="148" y="27"/>
                </a:cxn>
                <a:cxn ang="0">
                  <a:pos x="216" y="68"/>
                </a:cxn>
                <a:cxn ang="0">
                  <a:pos x="291" y="116"/>
                </a:cxn>
                <a:cxn ang="0">
                  <a:pos x="412" y="211"/>
                </a:cxn>
                <a:cxn ang="0">
                  <a:pos x="467" y="258"/>
                </a:cxn>
                <a:cxn ang="0">
                  <a:pos x="515" y="305"/>
                </a:cxn>
                <a:cxn ang="0">
                  <a:pos x="623" y="387"/>
                </a:cxn>
                <a:cxn ang="0">
                  <a:pos x="745" y="476"/>
                </a:cxn>
                <a:cxn ang="0">
                  <a:pos x="799" y="509"/>
                </a:cxn>
                <a:cxn ang="0">
                  <a:pos x="840" y="529"/>
                </a:cxn>
                <a:cxn ang="0">
                  <a:pos x="874" y="550"/>
                </a:cxn>
                <a:cxn ang="0">
                  <a:pos x="888" y="577"/>
                </a:cxn>
                <a:cxn ang="0">
                  <a:pos x="894" y="611"/>
                </a:cxn>
                <a:cxn ang="0">
                  <a:pos x="888" y="651"/>
                </a:cxn>
                <a:cxn ang="0">
                  <a:pos x="867" y="760"/>
                </a:cxn>
                <a:cxn ang="0">
                  <a:pos x="833" y="896"/>
                </a:cxn>
                <a:cxn ang="0">
                  <a:pos x="820" y="1018"/>
                </a:cxn>
                <a:cxn ang="0">
                  <a:pos x="806" y="1119"/>
                </a:cxn>
                <a:cxn ang="0">
                  <a:pos x="785" y="997"/>
                </a:cxn>
                <a:cxn ang="0">
                  <a:pos x="758" y="828"/>
                </a:cxn>
                <a:cxn ang="0">
                  <a:pos x="717" y="665"/>
                </a:cxn>
                <a:cxn ang="0">
                  <a:pos x="704" y="611"/>
                </a:cxn>
                <a:cxn ang="0">
                  <a:pos x="684" y="577"/>
                </a:cxn>
                <a:cxn ang="0">
                  <a:pos x="637" y="536"/>
                </a:cxn>
                <a:cxn ang="0">
                  <a:pos x="556" y="476"/>
                </a:cxn>
                <a:cxn ang="0">
                  <a:pos x="319" y="319"/>
                </a:cxn>
                <a:cxn ang="0">
                  <a:pos x="0" y="123"/>
                </a:cxn>
              </a:cxnLst>
              <a:rect l="0" t="0" r="r" b="b"/>
              <a:pathLst>
                <a:path w="894" h="1119">
                  <a:moveTo>
                    <a:pt x="0" y="123"/>
                  </a:moveTo>
                  <a:lnTo>
                    <a:pt x="47" y="0"/>
                  </a:lnTo>
                  <a:lnTo>
                    <a:pt x="68" y="0"/>
                  </a:lnTo>
                  <a:lnTo>
                    <a:pt x="95" y="8"/>
                  </a:lnTo>
                  <a:lnTo>
                    <a:pt x="148" y="27"/>
                  </a:lnTo>
                  <a:lnTo>
                    <a:pt x="216" y="68"/>
                  </a:lnTo>
                  <a:lnTo>
                    <a:pt x="291" y="116"/>
                  </a:lnTo>
                  <a:lnTo>
                    <a:pt x="412" y="211"/>
                  </a:lnTo>
                  <a:lnTo>
                    <a:pt x="467" y="258"/>
                  </a:lnTo>
                  <a:lnTo>
                    <a:pt x="515" y="305"/>
                  </a:lnTo>
                  <a:lnTo>
                    <a:pt x="623" y="387"/>
                  </a:lnTo>
                  <a:lnTo>
                    <a:pt x="745" y="476"/>
                  </a:lnTo>
                  <a:lnTo>
                    <a:pt x="799" y="509"/>
                  </a:lnTo>
                  <a:lnTo>
                    <a:pt x="840" y="529"/>
                  </a:lnTo>
                  <a:lnTo>
                    <a:pt x="874" y="550"/>
                  </a:lnTo>
                  <a:lnTo>
                    <a:pt x="888" y="577"/>
                  </a:lnTo>
                  <a:lnTo>
                    <a:pt x="894" y="611"/>
                  </a:lnTo>
                  <a:lnTo>
                    <a:pt x="888" y="651"/>
                  </a:lnTo>
                  <a:lnTo>
                    <a:pt x="867" y="760"/>
                  </a:lnTo>
                  <a:lnTo>
                    <a:pt x="833" y="896"/>
                  </a:lnTo>
                  <a:lnTo>
                    <a:pt x="820" y="1018"/>
                  </a:lnTo>
                  <a:lnTo>
                    <a:pt x="806" y="1119"/>
                  </a:lnTo>
                  <a:lnTo>
                    <a:pt x="785" y="997"/>
                  </a:lnTo>
                  <a:lnTo>
                    <a:pt x="758" y="828"/>
                  </a:lnTo>
                  <a:lnTo>
                    <a:pt x="717" y="665"/>
                  </a:lnTo>
                  <a:lnTo>
                    <a:pt x="704" y="611"/>
                  </a:lnTo>
                  <a:lnTo>
                    <a:pt x="684" y="577"/>
                  </a:lnTo>
                  <a:lnTo>
                    <a:pt x="637" y="536"/>
                  </a:lnTo>
                  <a:lnTo>
                    <a:pt x="556" y="476"/>
                  </a:lnTo>
                  <a:lnTo>
                    <a:pt x="319" y="319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9" name="Freeform 779"/>
            <p:cNvSpPr>
              <a:spLocks/>
            </p:cNvSpPr>
            <p:nvPr/>
          </p:nvSpPr>
          <p:spPr bwMode="auto">
            <a:xfrm>
              <a:off x="1611" y="4017"/>
              <a:ext cx="29" cy="32"/>
            </a:xfrm>
            <a:custGeom>
              <a:avLst/>
              <a:gdLst/>
              <a:ahLst/>
              <a:cxnLst>
                <a:cxn ang="0">
                  <a:pos x="14" y="217"/>
                </a:cxn>
                <a:cxn ang="0">
                  <a:pos x="34" y="217"/>
                </a:cxn>
                <a:cxn ang="0">
                  <a:pos x="88" y="224"/>
                </a:cxn>
                <a:cxn ang="0">
                  <a:pos x="121" y="217"/>
                </a:cxn>
                <a:cxn ang="0">
                  <a:pos x="156" y="210"/>
                </a:cxn>
                <a:cxn ang="0">
                  <a:pos x="189" y="191"/>
                </a:cxn>
                <a:cxn ang="0">
                  <a:pos x="216" y="156"/>
                </a:cxn>
                <a:cxn ang="0">
                  <a:pos x="264" y="96"/>
                </a:cxn>
                <a:cxn ang="0">
                  <a:pos x="298" y="41"/>
                </a:cxn>
                <a:cxn ang="0">
                  <a:pos x="325" y="0"/>
                </a:cxn>
                <a:cxn ang="0">
                  <a:pos x="325" y="41"/>
                </a:cxn>
                <a:cxn ang="0">
                  <a:pos x="325" y="136"/>
                </a:cxn>
                <a:cxn ang="0">
                  <a:pos x="319" y="191"/>
                </a:cxn>
                <a:cxn ang="0">
                  <a:pos x="305" y="244"/>
                </a:cxn>
                <a:cxn ang="0">
                  <a:pos x="278" y="285"/>
                </a:cxn>
                <a:cxn ang="0">
                  <a:pos x="264" y="306"/>
                </a:cxn>
                <a:cxn ang="0">
                  <a:pos x="243" y="319"/>
                </a:cxn>
                <a:cxn ang="0">
                  <a:pos x="196" y="339"/>
                </a:cxn>
                <a:cxn ang="0">
                  <a:pos x="148" y="353"/>
                </a:cxn>
                <a:cxn ang="0">
                  <a:pos x="101" y="353"/>
                </a:cxn>
                <a:cxn ang="0">
                  <a:pos x="61" y="339"/>
                </a:cxn>
                <a:cxn ang="0">
                  <a:pos x="27" y="319"/>
                </a:cxn>
                <a:cxn ang="0">
                  <a:pos x="14" y="306"/>
                </a:cxn>
                <a:cxn ang="0">
                  <a:pos x="6" y="292"/>
                </a:cxn>
                <a:cxn ang="0">
                  <a:pos x="0" y="278"/>
                </a:cxn>
                <a:cxn ang="0">
                  <a:pos x="0" y="258"/>
                </a:cxn>
                <a:cxn ang="0">
                  <a:pos x="6" y="238"/>
                </a:cxn>
                <a:cxn ang="0">
                  <a:pos x="14" y="217"/>
                </a:cxn>
              </a:cxnLst>
              <a:rect l="0" t="0" r="r" b="b"/>
              <a:pathLst>
                <a:path w="325" h="353">
                  <a:moveTo>
                    <a:pt x="14" y="217"/>
                  </a:moveTo>
                  <a:lnTo>
                    <a:pt x="34" y="217"/>
                  </a:lnTo>
                  <a:lnTo>
                    <a:pt x="88" y="224"/>
                  </a:lnTo>
                  <a:lnTo>
                    <a:pt x="121" y="217"/>
                  </a:lnTo>
                  <a:lnTo>
                    <a:pt x="156" y="210"/>
                  </a:lnTo>
                  <a:lnTo>
                    <a:pt x="189" y="191"/>
                  </a:lnTo>
                  <a:lnTo>
                    <a:pt x="216" y="156"/>
                  </a:lnTo>
                  <a:lnTo>
                    <a:pt x="264" y="96"/>
                  </a:lnTo>
                  <a:lnTo>
                    <a:pt x="298" y="41"/>
                  </a:lnTo>
                  <a:lnTo>
                    <a:pt x="325" y="0"/>
                  </a:lnTo>
                  <a:lnTo>
                    <a:pt x="325" y="41"/>
                  </a:lnTo>
                  <a:lnTo>
                    <a:pt x="325" y="136"/>
                  </a:lnTo>
                  <a:lnTo>
                    <a:pt x="319" y="191"/>
                  </a:lnTo>
                  <a:lnTo>
                    <a:pt x="305" y="244"/>
                  </a:lnTo>
                  <a:lnTo>
                    <a:pt x="278" y="285"/>
                  </a:lnTo>
                  <a:lnTo>
                    <a:pt x="264" y="306"/>
                  </a:lnTo>
                  <a:lnTo>
                    <a:pt x="243" y="319"/>
                  </a:lnTo>
                  <a:lnTo>
                    <a:pt x="196" y="339"/>
                  </a:lnTo>
                  <a:lnTo>
                    <a:pt x="148" y="353"/>
                  </a:lnTo>
                  <a:lnTo>
                    <a:pt x="101" y="353"/>
                  </a:lnTo>
                  <a:lnTo>
                    <a:pt x="61" y="339"/>
                  </a:lnTo>
                  <a:lnTo>
                    <a:pt x="27" y="319"/>
                  </a:lnTo>
                  <a:lnTo>
                    <a:pt x="14" y="306"/>
                  </a:lnTo>
                  <a:lnTo>
                    <a:pt x="6" y="292"/>
                  </a:lnTo>
                  <a:lnTo>
                    <a:pt x="0" y="278"/>
                  </a:lnTo>
                  <a:lnTo>
                    <a:pt x="0" y="258"/>
                  </a:lnTo>
                  <a:lnTo>
                    <a:pt x="6" y="238"/>
                  </a:lnTo>
                  <a:lnTo>
                    <a:pt x="14" y="217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0" name="Freeform 780"/>
            <p:cNvSpPr>
              <a:spLocks/>
            </p:cNvSpPr>
            <p:nvPr/>
          </p:nvSpPr>
          <p:spPr bwMode="auto">
            <a:xfrm>
              <a:off x="1592" y="3976"/>
              <a:ext cx="74" cy="92"/>
            </a:xfrm>
            <a:custGeom>
              <a:avLst/>
              <a:gdLst/>
              <a:ahLst/>
              <a:cxnLst>
                <a:cxn ang="0">
                  <a:pos x="588" y="0"/>
                </a:cxn>
                <a:cxn ang="0">
                  <a:pos x="582" y="95"/>
                </a:cxn>
                <a:cxn ang="0">
                  <a:pos x="555" y="299"/>
                </a:cxn>
                <a:cxn ang="0">
                  <a:pos x="541" y="414"/>
                </a:cxn>
                <a:cxn ang="0">
                  <a:pos x="522" y="522"/>
                </a:cxn>
                <a:cxn ang="0">
                  <a:pos x="501" y="604"/>
                </a:cxn>
                <a:cxn ang="0">
                  <a:pos x="487" y="631"/>
                </a:cxn>
                <a:cxn ang="0">
                  <a:pos x="481" y="651"/>
                </a:cxn>
                <a:cxn ang="0">
                  <a:pos x="446" y="678"/>
                </a:cxn>
                <a:cxn ang="0">
                  <a:pos x="406" y="705"/>
                </a:cxn>
                <a:cxn ang="0">
                  <a:pos x="359" y="732"/>
                </a:cxn>
                <a:cxn ang="0">
                  <a:pos x="304" y="752"/>
                </a:cxn>
                <a:cxn ang="0">
                  <a:pos x="264" y="760"/>
                </a:cxn>
                <a:cxn ang="0">
                  <a:pos x="244" y="760"/>
                </a:cxn>
                <a:cxn ang="0">
                  <a:pos x="230" y="752"/>
                </a:cxn>
                <a:cxn ang="0">
                  <a:pos x="217" y="746"/>
                </a:cxn>
                <a:cxn ang="0">
                  <a:pos x="209" y="732"/>
                </a:cxn>
                <a:cxn ang="0">
                  <a:pos x="209" y="712"/>
                </a:cxn>
                <a:cxn ang="0">
                  <a:pos x="217" y="692"/>
                </a:cxn>
                <a:cxn ang="0">
                  <a:pos x="128" y="752"/>
                </a:cxn>
                <a:cxn ang="0">
                  <a:pos x="67" y="800"/>
                </a:cxn>
                <a:cxn ang="0">
                  <a:pos x="40" y="827"/>
                </a:cxn>
                <a:cxn ang="0">
                  <a:pos x="19" y="855"/>
                </a:cxn>
                <a:cxn ang="0">
                  <a:pos x="6" y="902"/>
                </a:cxn>
                <a:cxn ang="0">
                  <a:pos x="0" y="923"/>
                </a:cxn>
                <a:cxn ang="0">
                  <a:pos x="6" y="949"/>
                </a:cxn>
                <a:cxn ang="0">
                  <a:pos x="19" y="970"/>
                </a:cxn>
                <a:cxn ang="0">
                  <a:pos x="46" y="989"/>
                </a:cxn>
                <a:cxn ang="0">
                  <a:pos x="81" y="1003"/>
                </a:cxn>
                <a:cxn ang="0">
                  <a:pos x="135" y="1010"/>
                </a:cxn>
                <a:cxn ang="0">
                  <a:pos x="203" y="1010"/>
                </a:cxn>
                <a:cxn ang="0">
                  <a:pos x="283" y="989"/>
                </a:cxn>
                <a:cxn ang="0">
                  <a:pos x="372" y="962"/>
                </a:cxn>
                <a:cxn ang="0">
                  <a:pos x="454" y="936"/>
                </a:cxn>
                <a:cxn ang="0">
                  <a:pos x="602" y="875"/>
                </a:cxn>
                <a:cxn ang="0">
                  <a:pos x="664" y="834"/>
                </a:cxn>
                <a:cxn ang="0">
                  <a:pos x="677" y="800"/>
                </a:cxn>
                <a:cxn ang="0">
                  <a:pos x="704" y="719"/>
                </a:cxn>
                <a:cxn ang="0">
                  <a:pos x="759" y="482"/>
                </a:cxn>
                <a:cxn ang="0">
                  <a:pos x="786" y="346"/>
                </a:cxn>
                <a:cxn ang="0">
                  <a:pos x="806" y="223"/>
                </a:cxn>
                <a:cxn ang="0">
                  <a:pos x="813" y="128"/>
                </a:cxn>
                <a:cxn ang="0">
                  <a:pos x="806" y="95"/>
                </a:cxn>
                <a:cxn ang="0">
                  <a:pos x="799" y="74"/>
                </a:cxn>
                <a:cxn ang="0">
                  <a:pos x="786" y="62"/>
                </a:cxn>
                <a:cxn ang="0">
                  <a:pos x="745" y="41"/>
                </a:cxn>
                <a:cxn ang="0">
                  <a:pos x="683" y="21"/>
                </a:cxn>
                <a:cxn ang="0">
                  <a:pos x="636" y="7"/>
                </a:cxn>
                <a:cxn ang="0">
                  <a:pos x="588" y="0"/>
                </a:cxn>
              </a:cxnLst>
              <a:rect l="0" t="0" r="r" b="b"/>
              <a:pathLst>
                <a:path w="813" h="1010">
                  <a:moveTo>
                    <a:pt x="588" y="0"/>
                  </a:moveTo>
                  <a:lnTo>
                    <a:pt x="582" y="95"/>
                  </a:lnTo>
                  <a:lnTo>
                    <a:pt x="555" y="299"/>
                  </a:lnTo>
                  <a:lnTo>
                    <a:pt x="541" y="414"/>
                  </a:lnTo>
                  <a:lnTo>
                    <a:pt x="522" y="522"/>
                  </a:lnTo>
                  <a:lnTo>
                    <a:pt x="501" y="604"/>
                  </a:lnTo>
                  <a:lnTo>
                    <a:pt x="487" y="631"/>
                  </a:lnTo>
                  <a:lnTo>
                    <a:pt x="481" y="651"/>
                  </a:lnTo>
                  <a:lnTo>
                    <a:pt x="446" y="678"/>
                  </a:lnTo>
                  <a:lnTo>
                    <a:pt x="406" y="705"/>
                  </a:lnTo>
                  <a:lnTo>
                    <a:pt x="359" y="732"/>
                  </a:lnTo>
                  <a:lnTo>
                    <a:pt x="304" y="752"/>
                  </a:lnTo>
                  <a:lnTo>
                    <a:pt x="264" y="760"/>
                  </a:lnTo>
                  <a:lnTo>
                    <a:pt x="244" y="760"/>
                  </a:lnTo>
                  <a:lnTo>
                    <a:pt x="230" y="752"/>
                  </a:lnTo>
                  <a:lnTo>
                    <a:pt x="217" y="746"/>
                  </a:lnTo>
                  <a:lnTo>
                    <a:pt x="209" y="732"/>
                  </a:lnTo>
                  <a:lnTo>
                    <a:pt x="209" y="712"/>
                  </a:lnTo>
                  <a:lnTo>
                    <a:pt x="217" y="692"/>
                  </a:lnTo>
                  <a:lnTo>
                    <a:pt x="128" y="752"/>
                  </a:lnTo>
                  <a:lnTo>
                    <a:pt x="67" y="800"/>
                  </a:lnTo>
                  <a:lnTo>
                    <a:pt x="40" y="827"/>
                  </a:lnTo>
                  <a:lnTo>
                    <a:pt x="19" y="855"/>
                  </a:lnTo>
                  <a:lnTo>
                    <a:pt x="6" y="902"/>
                  </a:lnTo>
                  <a:lnTo>
                    <a:pt x="0" y="923"/>
                  </a:lnTo>
                  <a:lnTo>
                    <a:pt x="6" y="949"/>
                  </a:lnTo>
                  <a:lnTo>
                    <a:pt x="19" y="970"/>
                  </a:lnTo>
                  <a:lnTo>
                    <a:pt x="46" y="989"/>
                  </a:lnTo>
                  <a:lnTo>
                    <a:pt x="81" y="1003"/>
                  </a:lnTo>
                  <a:lnTo>
                    <a:pt x="135" y="1010"/>
                  </a:lnTo>
                  <a:lnTo>
                    <a:pt x="203" y="1010"/>
                  </a:lnTo>
                  <a:lnTo>
                    <a:pt x="283" y="989"/>
                  </a:lnTo>
                  <a:lnTo>
                    <a:pt x="372" y="962"/>
                  </a:lnTo>
                  <a:lnTo>
                    <a:pt x="454" y="936"/>
                  </a:lnTo>
                  <a:lnTo>
                    <a:pt x="602" y="875"/>
                  </a:lnTo>
                  <a:lnTo>
                    <a:pt x="664" y="834"/>
                  </a:lnTo>
                  <a:lnTo>
                    <a:pt x="677" y="800"/>
                  </a:lnTo>
                  <a:lnTo>
                    <a:pt x="704" y="719"/>
                  </a:lnTo>
                  <a:lnTo>
                    <a:pt x="759" y="482"/>
                  </a:lnTo>
                  <a:lnTo>
                    <a:pt x="786" y="346"/>
                  </a:lnTo>
                  <a:lnTo>
                    <a:pt x="806" y="223"/>
                  </a:lnTo>
                  <a:lnTo>
                    <a:pt x="813" y="128"/>
                  </a:lnTo>
                  <a:lnTo>
                    <a:pt x="806" y="95"/>
                  </a:lnTo>
                  <a:lnTo>
                    <a:pt x="799" y="74"/>
                  </a:lnTo>
                  <a:lnTo>
                    <a:pt x="786" y="62"/>
                  </a:lnTo>
                  <a:lnTo>
                    <a:pt x="745" y="41"/>
                  </a:lnTo>
                  <a:lnTo>
                    <a:pt x="683" y="21"/>
                  </a:lnTo>
                  <a:lnTo>
                    <a:pt x="636" y="7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636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1" name="Freeform 781"/>
            <p:cNvSpPr>
              <a:spLocks/>
            </p:cNvSpPr>
            <p:nvPr/>
          </p:nvSpPr>
          <p:spPr bwMode="auto">
            <a:xfrm>
              <a:off x="1535" y="3817"/>
              <a:ext cx="131" cy="217"/>
            </a:xfrm>
            <a:custGeom>
              <a:avLst/>
              <a:gdLst/>
              <a:ahLst/>
              <a:cxnLst>
                <a:cxn ang="0">
                  <a:pos x="0" y="196"/>
                </a:cxn>
                <a:cxn ang="0">
                  <a:pos x="21" y="596"/>
                </a:cxn>
                <a:cxn ang="0">
                  <a:pos x="41" y="895"/>
                </a:cxn>
                <a:cxn ang="0">
                  <a:pos x="54" y="1003"/>
                </a:cxn>
                <a:cxn ang="0">
                  <a:pos x="61" y="1064"/>
                </a:cxn>
                <a:cxn ang="0">
                  <a:pos x="95" y="1139"/>
                </a:cxn>
                <a:cxn ang="0">
                  <a:pos x="177" y="1267"/>
                </a:cxn>
                <a:cxn ang="0">
                  <a:pos x="400" y="1634"/>
                </a:cxn>
                <a:cxn ang="0">
                  <a:pos x="616" y="1993"/>
                </a:cxn>
                <a:cxn ang="0">
                  <a:pos x="691" y="2122"/>
                </a:cxn>
                <a:cxn ang="0">
                  <a:pos x="711" y="2163"/>
                </a:cxn>
                <a:cxn ang="0">
                  <a:pos x="719" y="2183"/>
                </a:cxn>
                <a:cxn ang="0">
                  <a:pos x="711" y="2210"/>
                </a:cxn>
                <a:cxn ang="0">
                  <a:pos x="698" y="2237"/>
                </a:cxn>
                <a:cxn ang="0">
                  <a:pos x="678" y="2299"/>
                </a:cxn>
                <a:cxn ang="0">
                  <a:pos x="664" y="2332"/>
                </a:cxn>
                <a:cxn ang="0">
                  <a:pos x="664" y="2353"/>
                </a:cxn>
                <a:cxn ang="0">
                  <a:pos x="670" y="2373"/>
                </a:cxn>
                <a:cxn ang="0">
                  <a:pos x="691" y="2386"/>
                </a:cxn>
                <a:cxn ang="0">
                  <a:pos x="725" y="2394"/>
                </a:cxn>
                <a:cxn ang="0">
                  <a:pos x="773" y="2386"/>
                </a:cxn>
                <a:cxn ang="0">
                  <a:pos x="888" y="2353"/>
                </a:cxn>
                <a:cxn ang="0">
                  <a:pos x="989" y="2318"/>
                </a:cxn>
                <a:cxn ang="0">
                  <a:pos x="1030" y="2299"/>
                </a:cxn>
                <a:cxn ang="0">
                  <a:pos x="1111" y="2210"/>
                </a:cxn>
                <a:cxn ang="0">
                  <a:pos x="1185" y="2116"/>
                </a:cxn>
                <a:cxn ang="0">
                  <a:pos x="1267" y="2007"/>
                </a:cxn>
                <a:cxn ang="0">
                  <a:pos x="1348" y="1891"/>
                </a:cxn>
                <a:cxn ang="0">
                  <a:pos x="1410" y="1790"/>
                </a:cxn>
                <a:cxn ang="0">
                  <a:pos x="1423" y="1743"/>
                </a:cxn>
                <a:cxn ang="0">
                  <a:pos x="1437" y="1708"/>
                </a:cxn>
                <a:cxn ang="0">
                  <a:pos x="1430" y="1675"/>
                </a:cxn>
                <a:cxn ang="0">
                  <a:pos x="1423" y="1667"/>
                </a:cxn>
                <a:cxn ang="0">
                  <a:pos x="1416" y="1661"/>
                </a:cxn>
                <a:cxn ang="0">
                  <a:pos x="1362" y="1613"/>
                </a:cxn>
                <a:cxn ang="0">
                  <a:pos x="1294" y="1552"/>
                </a:cxn>
                <a:cxn ang="0">
                  <a:pos x="1226" y="1471"/>
                </a:cxn>
                <a:cxn ang="0">
                  <a:pos x="1152" y="1389"/>
                </a:cxn>
                <a:cxn ang="0">
                  <a:pos x="1030" y="1220"/>
                </a:cxn>
                <a:cxn ang="0">
                  <a:pos x="989" y="1159"/>
                </a:cxn>
                <a:cxn ang="0">
                  <a:pos x="969" y="1119"/>
                </a:cxn>
                <a:cxn ang="0">
                  <a:pos x="962" y="1057"/>
                </a:cxn>
                <a:cxn ang="0">
                  <a:pos x="975" y="949"/>
                </a:cxn>
                <a:cxn ang="0">
                  <a:pos x="1010" y="658"/>
                </a:cxn>
                <a:cxn ang="0">
                  <a:pos x="1070" y="258"/>
                </a:cxn>
                <a:cxn ang="0">
                  <a:pos x="1030" y="237"/>
                </a:cxn>
                <a:cxn ang="0">
                  <a:pos x="921" y="182"/>
                </a:cxn>
                <a:cxn ang="0">
                  <a:pos x="773" y="114"/>
                </a:cxn>
                <a:cxn ang="0">
                  <a:pos x="684" y="81"/>
                </a:cxn>
                <a:cxn ang="0">
                  <a:pos x="590" y="48"/>
                </a:cxn>
                <a:cxn ang="0">
                  <a:pos x="495" y="20"/>
                </a:cxn>
                <a:cxn ang="0">
                  <a:pos x="406" y="7"/>
                </a:cxn>
                <a:cxn ang="0">
                  <a:pos x="312" y="0"/>
                </a:cxn>
                <a:cxn ang="0">
                  <a:pos x="231" y="7"/>
                </a:cxn>
                <a:cxn ang="0">
                  <a:pos x="190" y="13"/>
                </a:cxn>
                <a:cxn ang="0">
                  <a:pos x="156" y="27"/>
                </a:cxn>
                <a:cxn ang="0">
                  <a:pos x="122" y="40"/>
                </a:cxn>
                <a:cxn ang="0">
                  <a:pos x="88" y="61"/>
                </a:cxn>
                <a:cxn ang="0">
                  <a:pos x="61" y="88"/>
                </a:cxn>
                <a:cxn ang="0">
                  <a:pos x="35" y="114"/>
                </a:cxn>
                <a:cxn ang="0">
                  <a:pos x="14" y="155"/>
                </a:cxn>
                <a:cxn ang="0">
                  <a:pos x="0" y="196"/>
                </a:cxn>
              </a:cxnLst>
              <a:rect l="0" t="0" r="r" b="b"/>
              <a:pathLst>
                <a:path w="1437" h="2394">
                  <a:moveTo>
                    <a:pt x="0" y="196"/>
                  </a:moveTo>
                  <a:lnTo>
                    <a:pt x="21" y="596"/>
                  </a:lnTo>
                  <a:lnTo>
                    <a:pt x="41" y="895"/>
                  </a:lnTo>
                  <a:lnTo>
                    <a:pt x="54" y="1003"/>
                  </a:lnTo>
                  <a:lnTo>
                    <a:pt x="61" y="1064"/>
                  </a:lnTo>
                  <a:lnTo>
                    <a:pt x="95" y="1139"/>
                  </a:lnTo>
                  <a:lnTo>
                    <a:pt x="177" y="1267"/>
                  </a:lnTo>
                  <a:lnTo>
                    <a:pt x="400" y="1634"/>
                  </a:lnTo>
                  <a:lnTo>
                    <a:pt x="616" y="1993"/>
                  </a:lnTo>
                  <a:lnTo>
                    <a:pt x="691" y="2122"/>
                  </a:lnTo>
                  <a:lnTo>
                    <a:pt x="711" y="2163"/>
                  </a:lnTo>
                  <a:lnTo>
                    <a:pt x="719" y="2183"/>
                  </a:lnTo>
                  <a:lnTo>
                    <a:pt x="711" y="2210"/>
                  </a:lnTo>
                  <a:lnTo>
                    <a:pt x="698" y="2237"/>
                  </a:lnTo>
                  <a:lnTo>
                    <a:pt x="678" y="2299"/>
                  </a:lnTo>
                  <a:lnTo>
                    <a:pt x="664" y="2332"/>
                  </a:lnTo>
                  <a:lnTo>
                    <a:pt x="664" y="2353"/>
                  </a:lnTo>
                  <a:lnTo>
                    <a:pt x="670" y="2373"/>
                  </a:lnTo>
                  <a:lnTo>
                    <a:pt x="691" y="2386"/>
                  </a:lnTo>
                  <a:lnTo>
                    <a:pt x="725" y="2394"/>
                  </a:lnTo>
                  <a:lnTo>
                    <a:pt x="773" y="2386"/>
                  </a:lnTo>
                  <a:lnTo>
                    <a:pt x="888" y="2353"/>
                  </a:lnTo>
                  <a:lnTo>
                    <a:pt x="989" y="2318"/>
                  </a:lnTo>
                  <a:lnTo>
                    <a:pt x="1030" y="2299"/>
                  </a:lnTo>
                  <a:lnTo>
                    <a:pt x="1111" y="2210"/>
                  </a:lnTo>
                  <a:lnTo>
                    <a:pt x="1185" y="2116"/>
                  </a:lnTo>
                  <a:lnTo>
                    <a:pt x="1267" y="2007"/>
                  </a:lnTo>
                  <a:lnTo>
                    <a:pt x="1348" y="1891"/>
                  </a:lnTo>
                  <a:lnTo>
                    <a:pt x="1410" y="1790"/>
                  </a:lnTo>
                  <a:lnTo>
                    <a:pt x="1423" y="1743"/>
                  </a:lnTo>
                  <a:lnTo>
                    <a:pt x="1437" y="1708"/>
                  </a:lnTo>
                  <a:lnTo>
                    <a:pt x="1430" y="1675"/>
                  </a:lnTo>
                  <a:lnTo>
                    <a:pt x="1423" y="1667"/>
                  </a:lnTo>
                  <a:lnTo>
                    <a:pt x="1416" y="1661"/>
                  </a:lnTo>
                  <a:lnTo>
                    <a:pt x="1362" y="1613"/>
                  </a:lnTo>
                  <a:lnTo>
                    <a:pt x="1294" y="1552"/>
                  </a:lnTo>
                  <a:lnTo>
                    <a:pt x="1226" y="1471"/>
                  </a:lnTo>
                  <a:lnTo>
                    <a:pt x="1152" y="1389"/>
                  </a:lnTo>
                  <a:lnTo>
                    <a:pt x="1030" y="1220"/>
                  </a:lnTo>
                  <a:lnTo>
                    <a:pt x="989" y="1159"/>
                  </a:lnTo>
                  <a:lnTo>
                    <a:pt x="969" y="1119"/>
                  </a:lnTo>
                  <a:lnTo>
                    <a:pt x="962" y="1057"/>
                  </a:lnTo>
                  <a:lnTo>
                    <a:pt x="975" y="949"/>
                  </a:lnTo>
                  <a:lnTo>
                    <a:pt x="1010" y="658"/>
                  </a:lnTo>
                  <a:lnTo>
                    <a:pt x="1070" y="258"/>
                  </a:lnTo>
                  <a:lnTo>
                    <a:pt x="1030" y="237"/>
                  </a:lnTo>
                  <a:lnTo>
                    <a:pt x="921" y="182"/>
                  </a:lnTo>
                  <a:lnTo>
                    <a:pt x="773" y="114"/>
                  </a:lnTo>
                  <a:lnTo>
                    <a:pt x="684" y="81"/>
                  </a:lnTo>
                  <a:lnTo>
                    <a:pt x="590" y="48"/>
                  </a:lnTo>
                  <a:lnTo>
                    <a:pt x="495" y="20"/>
                  </a:lnTo>
                  <a:lnTo>
                    <a:pt x="406" y="7"/>
                  </a:lnTo>
                  <a:lnTo>
                    <a:pt x="312" y="0"/>
                  </a:lnTo>
                  <a:lnTo>
                    <a:pt x="231" y="7"/>
                  </a:lnTo>
                  <a:lnTo>
                    <a:pt x="190" y="13"/>
                  </a:lnTo>
                  <a:lnTo>
                    <a:pt x="156" y="27"/>
                  </a:lnTo>
                  <a:lnTo>
                    <a:pt x="122" y="40"/>
                  </a:lnTo>
                  <a:lnTo>
                    <a:pt x="88" y="61"/>
                  </a:lnTo>
                  <a:lnTo>
                    <a:pt x="61" y="88"/>
                  </a:lnTo>
                  <a:lnTo>
                    <a:pt x="35" y="114"/>
                  </a:lnTo>
                  <a:lnTo>
                    <a:pt x="14" y="155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F495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2" name="Freeform 782"/>
            <p:cNvSpPr>
              <a:spLocks/>
            </p:cNvSpPr>
            <p:nvPr/>
          </p:nvSpPr>
          <p:spPr bwMode="auto">
            <a:xfrm>
              <a:off x="1535" y="3817"/>
              <a:ext cx="112" cy="217"/>
            </a:xfrm>
            <a:custGeom>
              <a:avLst/>
              <a:gdLst/>
              <a:ahLst/>
              <a:cxnLst>
                <a:cxn ang="0">
                  <a:pos x="1023" y="312"/>
                </a:cxn>
                <a:cxn ang="0">
                  <a:pos x="956" y="420"/>
                </a:cxn>
                <a:cxn ang="0">
                  <a:pos x="820" y="549"/>
                </a:cxn>
                <a:cxn ang="0">
                  <a:pos x="725" y="610"/>
                </a:cxn>
                <a:cxn ang="0">
                  <a:pos x="616" y="658"/>
                </a:cxn>
                <a:cxn ang="0">
                  <a:pos x="488" y="685"/>
                </a:cxn>
                <a:cxn ang="0">
                  <a:pos x="379" y="718"/>
                </a:cxn>
                <a:cxn ang="0">
                  <a:pos x="332" y="786"/>
                </a:cxn>
                <a:cxn ang="0">
                  <a:pos x="319" y="874"/>
                </a:cxn>
                <a:cxn ang="0">
                  <a:pos x="346" y="976"/>
                </a:cxn>
                <a:cxn ang="0">
                  <a:pos x="447" y="1187"/>
                </a:cxn>
                <a:cxn ang="0">
                  <a:pos x="536" y="1321"/>
                </a:cxn>
                <a:cxn ang="0">
                  <a:pos x="577" y="1383"/>
                </a:cxn>
                <a:cxn ang="0">
                  <a:pos x="670" y="1620"/>
                </a:cxn>
                <a:cxn ang="0">
                  <a:pos x="766" y="1803"/>
                </a:cxn>
                <a:cxn ang="0">
                  <a:pos x="833" y="1898"/>
                </a:cxn>
                <a:cxn ang="0">
                  <a:pos x="888" y="1932"/>
                </a:cxn>
                <a:cxn ang="0">
                  <a:pos x="921" y="1932"/>
                </a:cxn>
                <a:cxn ang="0">
                  <a:pos x="956" y="1918"/>
                </a:cxn>
                <a:cxn ang="0">
                  <a:pos x="1010" y="1850"/>
                </a:cxn>
                <a:cxn ang="0">
                  <a:pos x="1111" y="1715"/>
                </a:cxn>
                <a:cxn ang="0">
                  <a:pos x="1159" y="1667"/>
                </a:cxn>
                <a:cxn ang="0">
                  <a:pos x="1193" y="1661"/>
                </a:cxn>
                <a:cxn ang="0">
                  <a:pos x="1220" y="1681"/>
                </a:cxn>
                <a:cxn ang="0">
                  <a:pos x="1226" y="1770"/>
                </a:cxn>
                <a:cxn ang="0">
                  <a:pos x="1179" y="1959"/>
                </a:cxn>
                <a:cxn ang="0">
                  <a:pos x="1030" y="2299"/>
                </a:cxn>
                <a:cxn ang="0">
                  <a:pos x="888" y="2353"/>
                </a:cxn>
                <a:cxn ang="0">
                  <a:pos x="725" y="2394"/>
                </a:cxn>
                <a:cxn ang="0">
                  <a:pos x="670" y="2373"/>
                </a:cxn>
                <a:cxn ang="0">
                  <a:pos x="664" y="2332"/>
                </a:cxn>
                <a:cxn ang="0">
                  <a:pos x="698" y="2237"/>
                </a:cxn>
                <a:cxn ang="0">
                  <a:pos x="719" y="2183"/>
                </a:cxn>
                <a:cxn ang="0">
                  <a:pos x="691" y="2122"/>
                </a:cxn>
                <a:cxn ang="0">
                  <a:pos x="400" y="1634"/>
                </a:cxn>
                <a:cxn ang="0">
                  <a:pos x="95" y="1139"/>
                </a:cxn>
                <a:cxn ang="0">
                  <a:pos x="54" y="1003"/>
                </a:cxn>
                <a:cxn ang="0">
                  <a:pos x="21" y="596"/>
                </a:cxn>
                <a:cxn ang="0">
                  <a:pos x="14" y="149"/>
                </a:cxn>
                <a:cxn ang="0">
                  <a:pos x="169" y="48"/>
                </a:cxn>
                <a:cxn ang="0">
                  <a:pos x="393" y="7"/>
                </a:cxn>
                <a:cxn ang="0">
                  <a:pos x="590" y="48"/>
                </a:cxn>
                <a:cxn ang="0">
                  <a:pos x="786" y="114"/>
                </a:cxn>
                <a:cxn ang="0">
                  <a:pos x="1003" y="223"/>
                </a:cxn>
              </a:cxnLst>
              <a:rect l="0" t="0" r="r" b="b"/>
              <a:pathLst>
                <a:path w="1226" h="2394">
                  <a:moveTo>
                    <a:pt x="1003" y="223"/>
                  </a:moveTo>
                  <a:lnTo>
                    <a:pt x="1023" y="312"/>
                  </a:lnTo>
                  <a:lnTo>
                    <a:pt x="996" y="366"/>
                  </a:lnTo>
                  <a:lnTo>
                    <a:pt x="956" y="420"/>
                  </a:lnTo>
                  <a:lnTo>
                    <a:pt x="894" y="481"/>
                  </a:lnTo>
                  <a:lnTo>
                    <a:pt x="820" y="549"/>
                  </a:lnTo>
                  <a:lnTo>
                    <a:pt x="779" y="576"/>
                  </a:lnTo>
                  <a:lnTo>
                    <a:pt x="725" y="610"/>
                  </a:lnTo>
                  <a:lnTo>
                    <a:pt x="678" y="631"/>
                  </a:lnTo>
                  <a:lnTo>
                    <a:pt x="616" y="658"/>
                  </a:lnTo>
                  <a:lnTo>
                    <a:pt x="556" y="671"/>
                  </a:lnTo>
                  <a:lnTo>
                    <a:pt x="488" y="685"/>
                  </a:lnTo>
                  <a:lnTo>
                    <a:pt x="427" y="691"/>
                  </a:lnTo>
                  <a:lnTo>
                    <a:pt x="379" y="718"/>
                  </a:lnTo>
                  <a:lnTo>
                    <a:pt x="352" y="746"/>
                  </a:lnTo>
                  <a:lnTo>
                    <a:pt x="332" y="786"/>
                  </a:lnTo>
                  <a:lnTo>
                    <a:pt x="319" y="827"/>
                  </a:lnTo>
                  <a:lnTo>
                    <a:pt x="319" y="874"/>
                  </a:lnTo>
                  <a:lnTo>
                    <a:pt x="332" y="922"/>
                  </a:lnTo>
                  <a:lnTo>
                    <a:pt x="346" y="976"/>
                  </a:lnTo>
                  <a:lnTo>
                    <a:pt x="393" y="1084"/>
                  </a:lnTo>
                  <a:lnTo>
                    <a:pt x="447" y="1187"/>
                  </a:lnTo>
                  <a:lnTo>
                    <a:pt x="501" y="1267"/>
                  </a:lnTo>
                  <a:lnTo>
                    <a:pt x="536" y="1321"/>
                  </a:lnTo>
                  <a:lnTo>
                    <a:pt x="556" y="1342"/>
                  </a:lnTo>
                  <a:lnTo>
                    <a:pt x="577" y="1383"/>
                  </a:lnTo>
                  <a:lnTo>
                    <a:pt x="616" y="1492"/>
                  </a:lnTo>
                  <a:lnTo>
                    <a:pt x="670" y="1620"/>
                  </a:lnTo>
                  <a:lnTo>
                    <a:pt x="732" y="1749"/>
                  </a:lnTo>
                  <a:lnTo>
                    <a:pt x="766" y="1803"/>
                  </a:lnTo>
                  <a:lnTo>
                    <a:pt x="800" y="1858"/>
                  </a:lnTo>
                  <a:lnTo>
                    <a:pt x="833" y="1898"/>
                  </a:lnTo>
                  <a:lnTo>
                    <a:pt x="868" y="1925"/>
                  </a:lnTo>
                  <a:lnTo>
                    <a:pt x="888" y="1932"/>
                  </a:lnTo>
                  <a:lnTo>
                    <a:pt x="901" y="1939"/>
                  </a:lnTo>
                  <a:lnTo>
                    <a:pt x="921" y="1932"/>
                  </a:lnTo>
                  <a:lnTo>
                    <a:pt x="942" y="1932"/>
                  </a:lnTo>
                  <a:lnTo>
                    <a:pt x="956" y="1918"/>
                  </a:lnTo>
                  <a:lnTo>
                    <a:pt x="975" y="1905"/>
                  </a:lnTo>
                  <a:lnTo>
                    <a:pt x="1010" y="1850"/>
                  </a:lnTo>
                  <a:lnTo>
                    <a:pt x="1078" y="1749"/>
                  </a:lnTo>
                  <a:lnTo>
                    <a:pt x="1111" y="1715"/>
                  </a:lnTo>
                  <a:lnTo>
                    <a:pt x="1132" y="1688"/>
                  </a:lnTo>
                  <a:lnTo>
                    <a:pt x="1159" y="1667"/>
                  </a:lnTo>
                  <a:lnTo>
                    <a:pt x="1179" y="1661"/>
                  </a:lnTo>
                  <a:lnTo>
                    <a:pt x="1193" y="1661"/>
                  </a:lnTo>
                  <a:lnTo>
                    <a:pt x="1206" y="1667"/>
                  </a:lnTo>
                  <a:lnTo>
                    <a:pt x="1220" y="1681"/>
                  </a:lnTo>
                  <a:lnTo>
                    <a:pt x="1226" y="1702"/>
                  </a:lnTo>
                  <a:lnTo>
                    <a:pt x="1226" y="1770"/>
                  </a:lnTo>
                  <a:lnTo>
                    <a:pt x="1206" y="1850"/>
                  </a:lnTo>
                  <a:lnTo>
                    <a:pt x="1179" y="1959"/>
                  </a:lnTo>
                  <a:lnTo>
                    <a:pt x="1084" y="2196"/>
                  </a:lnTo>
                  <a:lnTo>
                    <a:pt x="1030" y="2299"/>
                  </a:lnTo>
                  <a:lnTo>
                    <a:pt x="989" y="2318"/>
                  </a:lnTo>
                  <a:lnTo>
                    <a:pt x="888" y="2353"/>
                  </a:lnTo>
                  <a:lnTo>
                    <a:pt x="773" y="2386"/>
                  </a:lnTo>
                  <a:lnTo>
                    <a:pt x="725" y="2394"/>
                  </a:lnTo>
                  <a:lnTo>
                    <a:pt x="691" y="2386"/>
                  </a:lnTo>
                  <a:lnTo>
                    <a:pt x="670" y="2373"/>
                  </a:lnTo>
                  <a:lnTo>
                    <a:pt x="664" y="2353"/>
                  </a:lnTo>
                  <a:lnTo>
                    <a:pt x="664" y="2332"/>
                  </a:lnTo>
                  <a:lnTo>
                    <a:pt x="678" y="2299"/>
                  </a:lnTo>
                  <a:lnTo>
                    <a:pt x="698" y="2237"/>
                  </a:lnTo>
                  <a:lnTo>
                    <a:pt x="711" y="2210"/>
                  </a:lnTo>
                  <a:lnTo>
                    <a:pt x="719" y="2183"/>
                  </a:lnTo>
                  <a:lnTo>
                    <a:pt x="711" y="2163"/>
                  </a:lnTo>
                  <a:lnTo>
                    <a:pt x="691" y="2122"/>
                  </a:lnTo>
                  <a:lnTo>
                    <a:pt x="616" y="1993"/>
                  </a:lnTo>
                  <a:lnTo>
                    <a:pt x="400" y="1634"/>
                  </a:lnTo>
                  <a:lnTo>
                    <a:pt x="177" y="1267"/>
                  </a:lnTo>
                  <a:lnTo>
                    <a:pt x="95" y="1139"/>
                  </a:lnTo>
                  <a:lnTo>
                    <a:pt x="61" y="1064"/>
                  </a:lnTo>
                  <a:lnTo>
                    <a:pt x="54" y="1003"/>
                  </a:lnTo>
                  <a:lnTo>
                    <a:pt x="41" y="895"/>
                  </a:lnTo>
                  <a:lnTo>
                    <a:pt x="21" y="596"/>
                  </a:lnTo>
                  <a:lnTo>
                    <a:pt x="0" y="196"/>
                  </a:lnTo>
                  <a:lnTo>
                    <a:pt x="14" y="149"/>
                  </a:lnTo>
                  <a:lnTo>
                    <a:pt x="41" y="114"/>
                  </a:lnTo>
                  <a:lnTo>
                    <a:pt x="169" y="48"/>
                  </a:lnTo>
                  <a:lnTo>
                    <a:pt x="299" y="0"/>
                  </a:lnTo>
                  <a:lnTo>
                    <a:pt x="393" y="7"/>
                  </a:lnTo>
                  <a:lnTo>
                    <a:pt x="495" y="20"/>
                  </a:lnTo>
                  <a:lnTo>
                    <a:pt x="590" y="48"/>
                  </a:lnTo>
                  <a:lnTo>
                    <a:pt x="691" y="81"/>
                  </a:lnTo>
                  <a:lnTo>
                    <a:pt x="786" y="114"/>
                  </a:lnTo>
                  <a:lnTo>
                    <a:pt x="868" y="155"/>
                  </a:lnTo>
                  <a:lnTo>
                    <a:pt x="1003" y="223"/>
                  </a:lnTo>
                  <a:close/>
                </a:path>
              </a:pathLst>
            </a:custGeom>
            <a:solidFill>
              <a:srgbClr val="F27D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3" name="Freeform 783"/>
            <p:cNvSpPr>
              <a:spLocks/>
            </p:cNvSpPr>
            <p:nvPr/>
          </p:nvSpPr>
          <p:spPr bwMode="auto">
            <a:xfrm>
              <a:off x="1394" y="4058"/>
              <a:ext cx="130" cy="30"/>
            </a:xfrm>
            <a:custGeom>
              <a:avLst/>
              <a:gdLst/>
              <a:ahLst/>
              <a:cxnLst>
                <a:cxn ang="0">
                  <a:pos x="21" y="27"/>
                </a:cxn>
                <a:cxn ang="0">
                  <a:pos x="7" y="94"/>
                </a:cxn>
                <a:cxn ang="0">
                  <a:pos x="0" y="142"/>
                </a:cxn>
                <a:cxn ang="0">
                  <a:pos x="0" y="162"/>
                </a:cxn>
                <a:cxn ang="0">
                  <a:pos x="7" y="183"/>
                </a:cxn>
                <a:cxn ang="0">
                  <a:pos x="34" y="203"/>
                </a:cxn>
                <a:cxn ang="0">
                  <a:pos x="61" y="230"/>
                </a:cxn>
                <a:cxn ang="0">
                  <a:pos x="116" y="271"/>
                </a:cxn>
                <a:cxn ang="0">
                  <a:pos x="190" y="298"/>
                </a:cxn>
                <a:cxn ang="0">
                  <a:pos x="264" y="318"/>
                </a:cxn>
                <a:cxn ang="0">
                  <a:pos x="345" y="325"/>
                </a:cxn>
                <a:cxn ang="0">
                  <a:pos x="427" y="325"/>
                </a:cxn>
                <a:cxn ang="0">
                  <a:pos x="522" y="325"/>
                </a:cxn>
                <a:cxn ang="0">
                  <a:pos x="609" y="318"/>
                </a:cxn>
                <a:cxn ang="0">
                  <a:pos x="827" y="284"/>
                </a:cxn>
                <a:cxn ang="0">
                  <a:pos x="1070" y="243"/>
                </a:cxn>
                <a:cxn ang="0">
                  <a:pos x="1273" y="203"/>
                </a:cxn>
                <a:cxn ang="0">
                  <a:pos x="1334" y="189"/>
                </a:cxn>
                <a:cxn ang="0">
                  <a:pos x="1361" y="176"/>
                </a:cxn>
                <a:cxn ang="0">
                  <a:pos x="1382" y="142"/>
                </a:cxn>
                <a:cxn ang="0">
                  <a:pos x="1396" y="80"/>
                </a:cxn>
                <a:cxn ang="0">
                  <a:pos x="1423" y="0"/>
                </a:cxn>
                <a:cxn ang="0">
                  <a:pos x="1226" y="40"/>
                </a:cxn>
                <a:cxn ang="0">
                  <a:pos x="1023" y="74"/>
                </a:cxn>
                <a:cxn ang="0">
                  <a:pos x="786" y="108"/>
                </a:cxn>
                <a:cxn ang="0">
                  <a:pos x="664" y="121"/>
                </a:cxn>
                <a:cxn ang="0">
                  <a:pos x="542" y="129"/>
                </a:cxn>
                <a:cxn ang="0">
                  <a:pos x="427" y="129"/>
                </a:cxn>
                <a:cxn ang="0">
                  <a:pos x="312" y="129"/>
                </a:cxn>
                <a:cxn ang="0">
                  <a:pos x="217" y="115"/>
                </a:cxn>
                <a:cxn ang="0">
                  <a:pos x="135" y="94"/>
                </a:cxn>
                <a:cxn ang="0">
                  <a:pos x="95" y="80"/>
                </a:cxn>
                <a:cxn ang="0">
                  <a:pos x="68" y="67"/>
                </a:cxn>
                <a:cxn ang="0">
                  <a:pos x="40" y="47"/>
                </a:cxn>
                <a:cxn ang="0">
                  <a:pos x="21" y="27"/>
                </a:cxn>
              </a:cxnLst>
              <a:rect l="0" t="0" r="r" b="b"/>
              <a:pathLst>
                <a:path w="1423" h="325">
                  <a:moveTo>
                    <a:pt x="21" y="27"/>
                  </a:moveTo>
                  <a:lnTo>
                    <a:pt x="7" y="94"/>
                  </a:lnTo>
                  <a:lnTo>
                    <a:pt x="0" y="142"/>
                  </a:lnTo>
                  <a:lnTo>
                    <a:pt x="0" y="162"/>
                  </a:lnTo>
                  <a:lnTo>
                    <a:pt x="7" y="183"/>
                  </a:lnTo>
                  <a:lnTo>
                    <a:pt x="34" y="203"/>
                  </a:lnTo>
                  <a:lnTo>
                    <a:pt x="61" y="230"/>
                  </a:lnTo>
                  <a:lnTo>
                    <a:pt x="116" y="271"/>
                  </a:lnTo>
                  <a:lnTo>
                    <a:pt x="190" y="298"/>
                  </a:lnTo>
                  <a:lnTo>
                    <a:pt x="264" y="318"/>
                  </a:lnTo>
                  <a:lnTo>
                    <a:pt x="345" y="325"/>
                  </a:lnTo>
                  <a:lnTo>
                    <a:pt x="427" y="325"/>
                  </a:lnTo>
                  <a:lnTo>
                    <a:pt x="522" y="325"/>
                  </a:lnTo>
                  <a:lnTo>
                    <a:pt x="609" y="318"/>
                  </a:lnTo>
                  <a:lnTo>
                    <a:pt x="827" y="284"/>
                  </a:lnTo>
                  <a:lnTo>
                    <a:pt x="1070" y="243"/>
                  </a:lnTo>
                  <a:lnTo>
                    <a:pt x="1273" y="203"/>
                  </a:lnTo>
                  <a:lnTo>
                    <a:pt x="1334" y="189"/>
                  </a:lnTo>
                  <a:lnTo>
                    <a:pt x="1361" y="176"/>
                  </a:lnTo>
                  <a:lnTo>
                    <a:pt x="1382" y="142"/>
                  </a:lnTo>
                  <a:lnTo>
                    <a:pt x="1396" y="80"/>
                  </a:lnTo>
                  <a:lnTo>
                    <a:pt x="1423" y="0"/>
                  </a:lnTo>
                  <a:lnTo>
                    <a:pt x="1226" y="40"/>
                  </a:lnTo>
                  <a:lnTo>
                    <a:pt x="1023" y="74"/>
                  </a:lnTo>
                  <a:lnTo>
                    <a:pt x="786" y="108"/>
                  </a:lnTo>
                  <a:lnTo>
                    <a:pt x="664" y="121"/>
                  </a:lnTo>
                  <a:lnTo>
                    <a:pt x="542" y="129"/>
                  </a:lnTo>
                  <a:lnTo>
                    <a:pt x="427" y="129"/>
                  </a:lnTo>
                  <a:lnTo>
                    <a:pt x="312" y="129"/>
                  </a:lnTo>
                  <a:lnTo>
                    <a:pt x="217" y="115"/>
                  </a:lnTo>
                  <a:lnTo>
                    <a:pt x="135" y="94"/>
                  </a:lnTo>
                  <a:lnTo>
                    <a:pt x="95" y="80"/>
                  </a:lnTo>
                  <a:lnTo>
                    <a:pt x="68" y="67"/>
                  </a:lnTo>
                  <a:lnTo>
                    <a:pt x="40" y="47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9D9F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4" name="Freeform 784"/>
            <p:cNvSpPr>
              <a:spLocks/>
            </p:cNvSpPr>
            <p:nvPr/>
          </p:nvSpPr>
          <p:spPr bwMode="auto">
            <a:xfrm>
              <a:off x="1396" y="4035"/>
              <a:ext cx="131" cy="40"/>
            </a:xfrm>
            <a:custGeom>
              <a:avLst/>
              <a:gdLst/>
              <a:ahLst/>
              <a:cxnLst>
                <a:cxn ang="0">
                  <a:pos x="277" y="95"/>
                </a:cxn>
                <a:cxn ang="0">
                  <a:pos x="237" y="109"/>
                </a:cxn>
                <a:cxn ang="0">
                  <a:pos x="155" y="156"/>
                </a:cxn>
                <a:cxn ang="0">
                  <a:pos x="60" y="210"/>
                </a:cxn>
                <a:cxn ang="0">
                  <a:pos x="27" y="244"/>
                </a:cxn>
                <a:cxn ang="0">
                  <a:pos x="6" y="272"/>
                </a:cxn>
                <a:cxn ang="0">
                  <a:pos x="0" y="298"/>
                </a:cxn>
                <a:cxn ang="0">
                  <a:pos x="6" y="319"/>
                </a:cxn>
                <a:cxn ang="0">
                  <a:pos x="13" y="338"/>
                </a:cxn>
                <a:cxn ang="0">
                  <a:pos x="33" y="359"/>
                </a:cxn>
                <a:cxn ang="0">
                  <a:pos x="87" y="393"/>
                </a:cxn>
                <a:cxn ang="0">
                  <a:pos x="161" y="427"/>
                </a:cxn>
                <a:cxn ang="0">
                  <a:pos x="196" y="434"/>
                </a:cxn>
                <a:cxn ang="0">
                  <a:pos x="243" y="441"/>
                </a:cxn>
                <a:cxn ang="0">
                  <a:pos x="392" y="441"/>
                </a:cxn>
                <a:cxn ang="0">
                  <a:pos x="582" y="441"/>
                </a:cxn>
                <a:cxn ang="0">
                  <a:pos x="798" y="427"/>
                </a:cxn>
                <a:cxn ang="0">
                  <a:pos x="1008" y="406"/>
                </a:cxn>
                <a:cxn ang="0">
                  <a:pos x="1192" y="379"/>
                </a:cxn>
                <a:cxn ang="0">
                  <a:pos x="1266" y="359"/>
                </a:cxn>
                <a:cxn ang="0">
                  <a:pos x="1327" y="346"/>
                </a:cxn>
                <a:cxn ang="0">
                  <a:pos x="1375" y="325"/>
                </a:cxn>
                <a:cxn ang="0">
                  <a:pos x="1402" y="305"/>
                </a:cxn>
                <a:cxn ang="0">
                  <a:pos x="1422" y="264"/>
                </a:cxn>
                <a:cxn ang="0">
                  <a:pos x="1429" y="210"/>
                </a:cxn>
                <a:cxn ang="0">
                  <a:pos x="1435" y="163"/>
                </a:cxn>
                <a:cxn ang="0">
                  <a:pos x="1429" y="109"/>
                </a:cxn>
                <a:cxn ang="0">
                  <a:pos x="1408" y="27"/>
                </a:cxn>
                <a:cxn ang="0">
                  <a:pos x="1402" y="0"/>
                </a:cxn>
                <a:cxn ang="0">
                  <a:pos x="1272" y="41"/>
                </a:cxn>
                <a:cxn ang="0">
                  <a:pos x="1130" y="81"/>
                </a:cxn>
                <a:cxn ang="0">
                  <a:pos x="961" y="128"/>
                </a:cxn>
                <a:cxn ang="0">
                  <a:pos x="873" y="142"/>
                </a:cxn>
                <a:cxn ang="0">
                  <a:pos x="778" y="156"/>
                </a:cxn>
                <a:cxn ang="0">
                  <a:pos x="683" y="169"/>
                </a:cxn>
                <a:cxn ang="0">
                  <a:pos x="596" y="169"/>
                </a:cxn>
                <a:cxn ang="0">
                  <a:pos x="501" y="163"/>
                </a:cxn>
                <a:cxn ang="0">
                  <a:pos x="419" y="149"/>
                </a:cxn>
                <a:cxn ang="0">
                  <a:pos x="345" y="128"/>
                </a:cxn>
                <a:cxn ang="0">
                  <a:pos x="277" y="95"/>
                </a:cxn>
              </a:cxnLst>
              <a:rect l="0" t="0" r="r" b="b"/>
              <a:pathLst>
                <a:path w="1435" h="441">
                  <a:moveTo>
                    <a:pt x="277" y="95"/>
                  </a:moveTo>
                  <a:lnTo>
                    <a:pt x="237" y="109"/>
                  </a:lnTo>
                  <a:lnTo>
                    <a:pt x="155" y="156"/>
                  </a:lnTo>
                  <a:lnTo>
                    <a:pt x="60" y="210"/>
                  </a:lnTo>
                  <a:lnTo>
                    <a:pt x="27" y="244"/>
                  </a:lnTo>
                  <a:lnTo>
                    <a:pt x="6" y="272"/>
                  </a:lnTo>
                  <a:lnTo>
                    <a:pt x="0" y="298"/>
                  </a:lnTo>
                  <a:lnTo>
                    <a:pt x="6" y="319"/>
                  </a:lnTo>
                  <a:lnTo>
                    <a:pt x="13" y="338"/>
                  </a:lnTo>
                  <a:lnTo>
                    <a:pt x="33" y="359"/>
                  </a:lnTo>
                  <a:lnTo>
                    <a:pt x="87" y="393"/>
                  </a:lnTo>
                  <a:lnTo>
                    <a:pt x="161" y="427"/>
                  </a:lnTo>
                  <a:lnTo>
                    <a:pt x="196" y="434"/>
                  </a:lnTo>
                  <a:lnTo>
                    <a:pt x="243" y="441"/>
                  </a:lnTo>
                  <a:lnTo>
                    <a:pt x="392" y="441"/>
                  </a:lnTo>
                  <a:lnTo>
                    <a:pt x="582" y="441"/>
                  </a:lnTo>
                  <a:lnTo>
                    <a:pt x="798" y="427"/>
                  </a:lnTo>
                  <a:lnTo>
                    <a:pt x="1008" y="406"/>
                  </a:lnTo>
                  <a:lnTo>
                    <a:pt x="1192" y="379"/>
                  </a:lnTo>
                  <a:lnTo>
                    <a:pt x="1266" y="359"/>
                  </a:lnTo>
                  <a:lnTo>
                    <a:pt x="1327" y="346"/>
                  </a:lnTo>
                  <a:lnTo>
                    <a:pt x="1375" y="325"/>
                  </a:lnTo>
                  <a:lnTo>
                    <a:pt x="1402" y="305"/>
                  </a:lnTo>
                  <a:lnTo>
                    <a:pt x="1422" y="264"/>
                  </a:lnTo>
                  <a:lnTo>
                    <a:pt x="1429" y="210"/>
                  </a:lnTo>
                  <a:lnTo>
                    <a:pt x="1435" y="163"/>
                  </a:lnTo>
                  <a:lnTo>
                    <a:pt x="1429" y="109"/>
                  </a:lnTo>
                  <a:lnTo>
                    <a:pt x="1408" y="27"/>
                  </a:lnTo>
                  <a:lnTo>
                    <a:pt x="1402" y="0"/>
                  </a:lnTo>
                  <a:lnTo>
                    <a:pt x="1272" y="41"/>
                  </a:lnTo>
                  <a:lnTo>
                    <a:pt x="1130" y="81"/>
                  </a:lnTo>
                  <a:lnTo>
                    <a:pt x="961" y="128"/>
                  </a:lnTo>
                  <a:lnTo>
                    <a:pt x="873" y="142"/>
                  </a:lnTo>
                  <a:lnTo>
                    <a:pt x="778" y="156"/>
                  </a:lnTo>
                  <a:lnTo>
                    <a:pt x="683" y="169"/>
                  </a:lnTo>
                  <a:lnTo>
                    <a:pt x="596" y="169"/>
                  </a:lnTo>
                  <a:lnTo>
                    <a:pt x="501" y="163"/>
                  </a:lnTo>
                  <a:lnTo>
                    <a:pt x="419" y="149"/>
                  </a:lnTo>
                  <a:lnTo>
                    <a:pt x="345" y="128"/>
                  </a:lnTo>
                  <a:lnTo>
                    <a:pt x="277" y="95"/>
                  </a:lnTo>
                  <a:close/>
                </a:path>
              </a:pathLst>
            </a:custGeom>
            <a:solidFill>
              <a:srgbClr val="636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5" name="Freeform 785"/>
            <p:cNvSpPr>
              <a:spLocks/>
            </p:cNvSpPr>
            <p:nvPr/>
          </p:nvSpPr>
          <p:spPr bwMode="auto">
            <a:xfrm>
              <a:off x="1419" y="4029"/>
              <a:ext cx="53" cy="26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148" y="74"/>
                </a:cxn>
                <a:cxn ang="0">
                  <a:pos x="47" y="135"/>
                </a:cxn>
                <a:cxn ang="0">
                  <a:pos x="14" y="162"/>
                </a:cxn>
                <a:cxn ang="0">
                  <a:pos x="0" y="183"/>
                </a:cxn>
                <a:cxn ang="0">
                  <a:pos x="6" y="203"/>
                </a:cxn>
                <a:cxn ang="0">
                  <a:pos x="27" y="230"/>
                </a:cxn>
                <a:cxn ang="0">
                  <a:pos x="61" y="251"/>
                </a:cxn>
                <a:cxn ang="0">
                  <a:pos x="109" y="271"/>
                </a:cxn>
                <a:cxn ang="0">
                  <a:pos x="176" y="285"/>
                </a:cxn>
                <a:cxn ang="0">
                  <a:pos x="251" y="285"/>
                </a:cxn>
                <a:cxn ang="0">
                  <a:pos x="352" y="265"/>
                </a:cxn>
                <a:cxn ang="0">
                  <a:pos x="461" y="230"/>
                </a:cxn>
                <a:cxn ang="0">
                  <a:pos x="515" y="210"/>
                </a:cxn>
                <a:cxn ang="0">
                  <a:pos x="548" y="189"/>
                </a:cxn>
                <a:cxn ang="0">
                  <a:pos x="575" y="170"/>
                </a:cxn>
                <a:cxn ang="0">
                  <a:pos x="583" y="149"/>
                </a:cxn>
                <a:cxn ang="0">
                  <a:pos x="583" y="129"/>
                </a:cxn>
                <a:cxn ang="0">
                  <a:pos x="569" y="108"/>
                </a:cxn>
                <a:cxn ang="0">
                  <a:pos x="548" y="88"/>
                </a:cxn>
                <a:cxn ang="0">
                  <a:pos x="528" y="74"/>
                </a:cxn>
                <a:cxn ang="0">
                  <a:pos x="461" y="47"/>
                </a:cxn>
                <a:cxn ang="0">
                  <a:pos x="393" y="27"/>
                </a:cxn>
                <a:cxn ang="0">
                  <a:pos x="332" y="7"/>
                </a:cxn>
                <a:cxn ang="0">
                  <a:pos x="291" y="0"/>
                </a:cxn>
              </a:cxnLst>
              <a:rect l="0" t="0" r="r" b="b"/>
              <a:pathLst>
                <a:path w="583" h="285">
                  <a:moveTo>
                    <a:pt x="291" y="0"/>
                  </a:moveTo>
                  <a:lnTo>
                    <a:pt x="148" y="74"/>
                  </a:lnTo>
                  <a:lnTo>
                    <a:pt x="47" y="135"/>
                  </a:lnTo>
                  <a:lnTo>
                    <a:pt x="14" y="162"/>
                  </a:lnTo>
                  <a:lnTo>
                    <a:pt x="0" y="183"/>
                  </a:lnTo>
                  <a:lnTo>
                    <a:pt x="6" y="203"/>
                  </a:lnTo>
                  <a:lnTo>
                    <a:pt x="27" y="230"/>
                  </a:lnTo>
                  <a:lnTo>
                    <a:pt x="61" y="251"/>
                  </a:lnTo>
                  <a:lnTo>
                    <a:pt x="109" y="271"/>
                  </a:lnTo>
                  <a:lnTo>
                    <a:pt x="176" y="285"/>
                  </a:lnTo>
                  <a:lnTo>
                    <a:pt x="251" y="285"/>
                  </a:lnTo>
                  <a:lnTo>
                    <a:pt x="352" y="265"/>
                  </a:lnTo>
                  <a:lnTo>
                    <a:pt x="461" y="230"/>
                  </a:lnTo>
                  <a:lnTo>
                    <a:pt x="515" y="210"/>
                  </a:lnTo>
                  <a:lnTo>
                    <a:pt x="548" y="189"/>
                  </a:lnTo>
                  <a:lnTo>
                    <a:pt x="575" y="170"/>
                  </a:lnTo>
                  <a:lnTo>
                    <a:pt x="583" y="149"/>
                  </a:lnTo>
                  <a:lnTo>
                    <a:pt x="583" y="129"/>
                  </a:lnTo>
                  <a:lnTo>
                    <a:pt x="569" y="108"/>
                  </a:lnTo>
                  <a:lnTo>
                    <a:pt x="548" y="88"/>
                  </a:lnTo>
                  <a:lnTo>
                    <a:pt x="528" y="74"/>
                  </a:lnTo>
                  <a:lnTo>
                    <a:pt x="461" y="47"/>
                  </a:lnTo>
                  <a:lnTo>
                    <a:pt x="393" y="27"/>
                  </a:lnTo>
                  <a:lnTo>
                    <a:pt x="332" y="7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6" name="Freeform 786"/>
            <p:cNvSpPr>
              <a:spLocks/>
            </p:cNvSpPr>
            <p:nvPr/>
          </p:nvSpPr>
          <p:spPr bwMode="auto">
            <a:xfrm>
              <a:off x="1419" y="4039"/>
              <a:ext cx="52" cy="16"/>
            </a:xfrm>
            <a:custGeom>
              <a:avLst/>
              <a:gdLst/>
              <a:ahLst/>
              <a:cxnLst>
                <a:cxn ang="0">
                  <a:pos x="156" y="89"/>
                </a:cxn>
                <a:cxn ang="0">
                  <a:pos x="136" y="81"/>
                </a:cxn>
                <a:cxn ang="0">
                  <a:pos x="122" y="68"/>
                </a:cxn>
                <a:cxn ang="0">
                  <a:pos x="115" y="54"/>
                </a:cxn>
                <a:cxn ang="0">
                  <a:pos x="109" y="34"/>
                </a:cxn>
                <a:cxn ang="0">
                  <a:pos x="101" y="14"/>
                </a:cxn>
                <a:cxn ang="0">
                  <a:pos x="101" y="0"/>
                </a:cxn>
                <a:cxn ang="0">
                  <a:pos x="41" y="34"/>
                </a:cxn>
                <a:cxn ang="0">
                  <a:pos x="6" y="68"/>
                </a:cxn>
                <a:cxn ang="0">
                  <a:pos x="0" y="75"/>
                </a:cxn>
                <a:cxn ang="0">
                  <a:pos x="6" y="95"/>
                </a:cxn>
                <a:cxn ang="0">
                  <a:pos x="27" y="122"/>
                </a:cxn>
                <a:cxn ang="0">
                  <a:pos x="61" y="143"/>
                </a:cxn>
                <a:cxn ang="0">
                  <a:pos x="109" y="163"/>
                </a:cxn>
                <a:cxn ang="0">
                  <a:pos x="176" y="177"/>
                </a:cxn>
                <a:cxn ang="0">
                  <a:pos x="251" y="177"/>
                </a:cxn>
                <a:cxn ang="0">
                  <a:pos x="352" y="157"/>
                </a:cxn>
                <a:cxn ang="0">
                  <a:pos x="461" y="122"/>
                </a:cxn>
                <a:cxn ang="0">
                  <a:pos x="508" y="102"/>
                </a:cxn>
                <a:cxn ang="0">
                  <a:pos x="542" y="89"/>
                </a:cxn>
                <a:cxn ang="0">
                  <a:pos x="562" y="68"/>
                </a:cxn>
                <a:cxn ang="0">
                  <a:pos x="575" y="48"/>
                </a:cxn>
                <a:cxn ang="0">
                  <a:pos x="359" y="81"/>
                </a:cxn>
                <a:cxn ang="0">
                  <a:pos x="237" y="95"/>
                </a:cxn>
                <a:cxn ang="0">
                  <a:pos x="189" y="95"/>
                </a:cxn>
                <a:cxn ang="0">
                  <a:pos x="156" y="89"/>
                </a:cxn>
              </a:cxnLst>
              <a:rect l="0" t="0" r="r" b="b"/>
              <a:pathLst>
                <a:path w="575" h="177">
                  <a:moveTo>
                    <a:pt x="156" y="89"/>
                  </a:moveTo>
                  <a:lnTo>
                    <a:pt x="136" y="81"/>
                  </a:lnTo>
                  <a:lnTo>
                    <a:pt x="122" y="68"/>
                  </a:lnTo>
                  <a:lnTo>
                    <a:pt x="115" y="54"/>
                  </a:lnTo>
                  <a:lnTo>
                    <a:pt x="109" y="34"/>
                  </a:lnTo>
                  <a:lnTo>
                    <a:pt x="101" y="14"/>
                  </a:lnTo>
                  <a:lnTo>
                    <a:pt x="101" y="0"/>
                  </a:lnTo>
                  <a:lnTo>
                    <a:pt x="41" y="34"/>
                  </a:lnTo>
                  <a:lnTo>
                    <a:pt x="6" y="68"/>
                  </a:lnTo>
                  <a:lnTo>
                    <a:pt x="0" y="75"/>
                  </a:lnTo>
                  <a:lnTo>
                    <a:pt x="6" y="95"/>
                  </a:lnTo>
                  <a:lnTo>
                    <a:pt x="27" y="122"/>
                  </a:lnTo>
                  <a:lnTo>
                    <a:pt x="61" y="143"/>
                  </a:lnTo>
                  <a:lnTo>
                    <a:pt x="109" y="163"/>
                  </a:lnTo>
                  <a:lnTo>
                    <a:pt x="176" y="177"/>
                  </a:lnTo>
                  <a:lnTo>
                    <a:pt x="251" y="177"/>
                  </a:lnTo>
                  <a:lnTo>
                    <a:pt x="352" y="157"/>
                  </a:lnTo>
                  <a:lnTo>
                    <a:pt x="461" y="122"/>
                  </a:lnTo>
                  <a:lnTo>
                    <a:pt x="508" y="102"/>
                  </a:lnTo>
                  <a:lnTo>
                    <a:pt x="542" y="89"/>
                  </a:lnTo>
                  <a:lnTo>
                    <a:pt x="562" y="68"/>
                  </a:lnTo>
                  <a:lnTo>
                    <a:pt x="575" y="48"/>
                  </a:lnTo>
                  <a:lnTo>
                    <a:pt x="359" y="81"/>
                  </a:lnTo>
                  <a:lnTo>
                    <a:pt x="237" y="95"/>
                  </a:lnTo>
                  <a:lnTo>
                    <a:pt x="189" y="95"/>
                  </a:lnTo>
                  <a:lnTo>
                    <a:pt x="156" y="89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7" name="Freeform 787"/>
            <p:cNvSpPr>
              <a:spLocks/>
            </p:cNvSpPr>
            <p:nvPr/>
          </p:nvSpPr>
          <p:spPr bwMode="auto">
            <a:xfrm>
              <a:off x="1425" y="3746"/>
              <a:ext cx="138" cy="307"/>
            </a:xfrm>
            <a:custGeom>
              <a:avLst/>
              <a:gdLst/>
              <a:ahLst/>
              <a:cxnLst>
                <a:cxn ang="0">
                  <a:pos x="596" y="224"/>
                </a:cxn>
                <a:cxn ang="0">
                  <a:pos x="285" y="1017"/>
                </a:cxn>
                <a:cxn ang="0">
                  <a:pos x="108" y="1518"/>
                </a:cxn>
                <a:cxn ang="0">
                  <a:pos x="75" y="1668"/>
                </a:cxn>
                <a:cxn ang="0">
                  <a:pos x="81" y="1939"/>
                </a:cxn>
                <a:cxn ang="0">
                  <a:pos x="142" y="2570"/>
                </a:cxn>
                <a:cxn ang="0">
                  <a:pos x="142" y="2719"/>
                </a:cxn>
                <a:cxn ang="0">
                  <a:pos x="115" y="2787"/>
                </a:cxn>
                <a:cxn ang="0">
                  <a:pos x="27" y="2875"/>
                </a:cxn>
                <a:cxn ang="0">
                  <a:pos x="7" y="2916"/>
                </a:cxn>
                <a:cxn ang="0">
                  <a:pos x="7" y="2949"/>
                </a:cxn>
                <a:cxn ang="0">
                  <a:pos x="48" y="3003"/>
                </a:cxn>
                <a:cxn ang="0">
                  <a:pos x="108" y="3079"/>
                </a:cxn>
                <a:cxn ang="0">
                  <a:pos x="101" y="3133"/>
                </a:cxn>
                <a:cxn ang="0">
                  <a:pos x="68" y="3166"/>
                </a:cxn>
                <a:cxn ang="0">
                  <a:pos x="27" y="3200"/>
                </a:cxn>
                <a:cxn ang="0">
                  <a:pos x="48" y="3213"/>
                </a:cxn>
                <a:cxn ang="0">
                  <a:pos x="271" y="3289"/>
                </a:cxn>
                <a:cxn ang="0">
                  <a:pos x="609" y="3356"/>
                </a:cxn>
                <a:cxn ang="0">
                  <a:pos x="854" y="3376"/>
                </a:cxn>
                <a:cxn ang="0">
                  <a:pos x="982" y="3363"/>
                </a:cxn>
                <a:cxn ang="0">
                  <a:pos x="1104" y="3308"/>
                </a:cxn>
                <a:cxn ang="0">
                  <a:pos x="1159" y="3248"/>
                </a:cxn>
                <a:cxn ang="0">
                  <a:pos x="1159" y="3227"/>
                </a:cxn>
                <a:cxn ang="0">
                  <a:pos x="1124" y="3166"/>
                </a:cxn>
                <a:cxn ang="0">
                  <a:pos x="1070" y="3085"/>
                </a:cxn>
                <a:cxn ang="0">
                  <a:pos x="1043" y="3011"/>
                </a:cxn>
                <a:cxn ang="0">
                  <a:pos x="1023" y="2752"/>
                </a:cxn>
                <a:cxn ang="0">
                  <a:pos x="1023" y="2427"/>
                </a:cxn>
                <a:cxn ang="0">
                  <a:pos x="1050" y="2156"/>
                </a:cxn>
                <a:cxn ang="0">
                  <a:pos x="1091" y="2021"/>
                </a:cxn>
                <a:cxn ang="0">
                  <a:pos x="1186" y="1858"/>
                </a:cxn>
                <a:cxn ang="0">
                  <a:pos x="1213" y="1783"/>
                </a:cxn>
                <a:cxn ang="0">
                  <a:pos x="1213" y="1749"/>
                </a:cxn>
                <a:cxn ang="0">
                  <a:pos x="1186" y="1716"/>
                </a:cxn>
                <a:cxn ang="0">
                  <a:pos x="1145" y="1689"/>
                </a:cxn>
                <a:cxn ang="0">
                  <a:pos x="1145" y="1634"/>
                </a:cxn>
                <a:cxn ang="0">
                  <a:pos x="1213" y="1505"/>
                </a:cxn>
                <a:cxn ang="0">
                  <a:pos x="1355" y="1322"/>
                </a:cxn>
                <a:cxn ang="0">
                  <a:pos x="1504" y="1166"/>
                </a:cxn>
                <a:cxn ang="0">
                  <a:pos x="1518" y="997"/>
                </a:cxn>
                <a:cxn ang="0">
                  <a:pos x="1518" y="828"/>
                </a:cxn>
                <a:cxn ang="0">
                  <a:pos x="1477" y="630"/>
                </a:cxn>
                <a:cxn ang="0">
                  <a:pos x="1396" y="420"/>
                </a:cxn>
                <a:cxn ang="0">
                  <a:pos x="1334" y="325"/>
                </a:cxn>
                <a:cxn ang="0">
                  <a:pos x="1246" y="237"/>
                </a:cxn>
                <a:cxn ang="0">
                  <a:pos x="1145" y="156"/>
                </a:cxn>
                <a:cxn ang="0">
                  <a:pos x="1016" y="88"/>
                </a:cxn>
                <a:cxn ang="0">
                  <a:pos x="867" y="33"/>
                </a:cxn>
                <a:cxn ang="0">
                  <a:pos x="684" y="0"/>
                </a:cxn>
              </a:cxnLst>
              <a:rect l="0" t="0" r="r" b="b"/>
              <a:pathLst>
                <a:path w="1518" h="3376">
                  <a:moveTo>
                    <a:pt x="684" y="0"/>
                  </a:moveTo>
                  <a:lnTo>
                    <a:pt x="596" y="224"/>
                  </a:lnTo>
                  <a:lnTo>
                    <a:pt x="392" y="733"/>
                  </a:lnTo>
                  <a:lnTo>
                    <a:pt x="285" y="1017"/>
                  </a:lnTo>
                  <a:lnTo>
                    <a:pt x="182" y="1288"/>
                  </a:lnTo>
                  <a:lnTo>
                    <a:pt x="108" y="1518"/>
                  </a:lnTo>
                  <a:lnTo>
                    <a:pt x="87" y="1607"/>
                  </a:lnTo>
                  <a:lnTo>
                    <a:pt x="75" y="1668"/>
                  </a:lnTo>
                  <a:lnTo>
                    <a:pt x="75" y="1790"/>
                  </a:lnTo>
                  <a:lnTo>
                    <a:pt x="81" y="1939"/>
                  </a:lnTo>
                  <a:lnTo>
                    <a:pt x="108" y="2272"/>
                  </a:lnTo>
                  <a:lnTo>
                    <a:pt x="142" y="2570"/>
                  </a:lnTo>
                  <a:lnTo>
                    <a:pt x="142" y="2678"/>
                  </a:lnTo>
                  <a:lnTo>
                    <a:pt x="142" y="2719"/>
                  </a:lnTo>
                  <a:lnTo>
                    <a:pt x="135" y="2746"/>
                  </a:lnTo>
                  <a:lnTo>
                    <a:pt x="115" y="2787"/>
                  </a:lnTo>
                  <a:lnTo>
                    <a:pt x="87" y="2820"/>
                  </a:lnTo>
                  <a:lnTo>
                    <a:pt x="27" y="2875"/>
                  </a:lnTo>
                  <a:lnTo>
                    <a:pt x="7" y="2902"/>
                  </a:lnTo>
                  <a:lnTo>
                    <a:pt x="7" y="2916"/>
                  </a:lnTo>
                  <a:lnTo>
                    <a:pt x="0" y="2929"/>
                  </a:lnTo>
                  <a:lnTo>
                    <a:pt x="7" y="2949"/>
                  </a:lnTo>
                  <a:lnTo>
                    <a:pt x="13" y="2963"/>
                  </a:lnTo>
                  <a:lnTo>
                    <a:pt x="48" y="3003"/>
                  </a:lnTo>
                  <a:lnTo>
                    <a:pt x="87" y="3051"/>
                  </a:lnTo>
                  <a:lnTo>
                    <a:pt x="108" y="3079"/>
                  </a:lnTo>
                  <a:lnTo>
                    <a:pt x="108" y="3112"/>
                  </a:lnTo>
                  <a:lnTo>
                    <a:pt x="101" y="3133"/>
                  </a:lnTo>
                  <a:lnTo>
                    <a:pt x="87" y="3153"/>
                  </a:lnTo>
                  <a:lnTo>
                    <a:pt x="68" y="3166"/>
                  </a:lnTo>
                  <a:lnTo>
                    <a:pt x="27" y="3193"/>
                  </a:lnTo>
                  <a:lnTo>
                    <a:pt x="27" y="3200"/>
                  </a:lnTo>
                  <a:lnTo>
                    <a:pt x="27" y="3207"/>
                  </a:lnTo>
                  <a:lnTo>
                    <a:pt x="48" y="3213"/>
                  </a:lnTo>
                  <a:lnTo>
                    <a:pt x="135" y="3248"/>
                  </a:lnTo>
                  <a:lnTo>
                    <a:pt x="271" y="3289"/>
                  </a:lnTo>
                  <a:lnTo>
                    <a:pt x="433" y="3329"/>
                  </a:lnTo>
                  <a:lnTo>
                    <a:pt x="609" y="3356"/>
                  </a:lnTo>
                  <a:lnTo>
                    <a:pt x="779" y="3376"/>
                  </a:lnTo>
                  <a:lnTo>
                    <a:pt x="854" y="3376"/>
                  </a:lnTo>
                  <a:lnTo>
                    <a:pt x="928" y="3376"/>
                  </a:lnTo>
                  <a:lnTo>
                    <a:pt x="982" y="3363"/>
                  </a:lnTo>
                  <a:lnTo>
                    <a:pt x="1036" y="3349"/>
                  </a:lnTo>
                  <a:lnTo>
                    <a:pt x="1104" y="3308"/>
                  </a:lnTo>
                  <a:lnTo>
                    <a:pt x="1145" y="3281"/>
                  </a:lnTo>
                  <a:lnTo>
                    <a:pt x="1159" y="3248"/>
                  </a:lnTo>
                  <a:lnTo>
                    <a:pt x="1165" y="3241"/>
                  </a:lnTo>
                  <a:lnTo>
                    <a:pt x="1159" y="3227"/>
                  </a:lnTo>
                  <a:lnTo>
                    <a:pt x="1145" y="3193"/>
                  </a:lnTo>
                  <a:lnTo>
                    <a:pt x="1124" y="3166"/>
                  </a:lnTo>
                  <a:lnTo>
                    <a:pt x="1097" y="3133"/>
                  </a:lnTo>
                  <a:lnTo>
                    <a:pt x="1070" y="3085"/>
                  </a:lnTo>
                  <a:lnTo>
                    <a:pt x="1056" y="3051"/>
                  </a:lnTo>
                  <a:lnTo>
                    <a:pt x="1043" y="3011"/>
                  </a:lnTo>
                  <a:lnTo>
                    <a:pt x="1029" y="2896"/>
                  </a:lnTo>
                  <a:lnTo>
                    <a:pt x="1023" y="2752"/>
                  </a:lnTo>
                  <a:lnTo>
                    <a:pt x="1023" y="2591"/>
                  </a:lnTo>
                  <a:lnTo>
                    <a:pt x="1023" y="2427"/>
                  </a:lnTo>
                  <a:lnTo>
                    <a:pt x="1036" y="2278"/>
                  </a:lnTo>
                  <a:lnTo>
                    <a:pt x="1050" y="2156"/>
                  </a:lnTo>
                  <a:lnTo>
                    <a:pt x="1064" y="2074"/>
                  </a:lnTo>
                  <a:lnTo>
                    <a:pt x="1091" y="2021"/>
                  </a:lnTo>
                  <a:lnTo>
                    <a:pt x="1124" y="1967"/>
                  </a:lnTo>
                  <a:lnTo>
                    <a:pt x="1186" y="1858"/>
                  </a:lnTo>
                  <a:lnTo>
                    <a:pt x="1206" y="1810"/>
                  </a:lnTo>
                  <a:lnTo>
                    <a:pt x="1213" y="1783"/>
                  </a:lnTo>
                  <a:lnTo>
                    <a:pt x="1213" y="1763"/>
                  </a:lnTo>
                  <a:lnTo>
                    <a:pt x="1213" y="1749"/>
                  </a:lnTo>
                  <a:lnTo>
                    <a:pt x="1199" y="1729"/>
                  </a:lnTo>
                  <a:lnTo>
                    <a:pt x="1186" y="1716"/>
                  </a:lnTo>
                  <a:lnTo>
                    <a:pt x="1165" y="1702"/>
                  </a:lnTo>
                  <a:lnTo>
                    <a:pt x="1145" y="1689"/>
                  </a:lnTo>
                  <a:lnTo>
                    <a:pt x="1138" y="1662"/>
                  </a:lnTo>
                  <a:lnTo>
                    <a:pt x="1145" y="1634"/>
                  </a:lnTo>
                  <a:lnTo>
                    <a:pt x="1159" y="1594"/>
                  </a:lnTo>
                  <a:lnTo>
                    <a:pt x="1213" y="1505"/>
                  </a:lnTo>
                  <a:lnTo>
                    <a:pt x="1280" y="1411"/>
                  </a:lnTo>
                  <a:lnTo>
                    <a:pt x="1355" y="1322"/>
                  </a:lnTo>
                  <a:lnTo>
                    <a:pt x="1429" y="1240"/>
                  </a:lnTo>
                  <a:lnTo>
                    <a:pt x="1504" y="1166"/>
                  </a:lnTo>
                  <a:lnTo>
                    <a:pt x="1510" y="1119"/>
                  </a:lnTo>
                  <a:lnTo>
                    <a:pt x="1518" y="997"/>
                  </a:lnTo>
                  <a:lnTo>
                    <a:pt x="1518" y="915"/>
                  </a:lnTo>
                  <a:lnTo>
                    <a:pt x="1518" y="828"/>
                  </a:lnTo>
                  <a:lnTo>
                    <a:pt x="1504" y="733"/>
                  </a:lnTo>
                  <a:lnTo>
                    <a:pt x="1477" y="630"/>
                  </a:lnTo>
                  <a:lnTo>
                    <a:pt x="1443" y="522"/>
                  </a:lnTo>
                  <a:lnTo>
                    <a:pt x="1396" y="420"/>
                  </a:lnTo>
                  <a:lnTo>
                    <a:pt x="1368" y="373"/>
                  </a:lnTo>
                  <a:lnTo>
                    <a:pt x="1334" y="325"/>
                  </a:lnTo>
                  <a:lnTo>
                    <a:pt x="1293" y="278"/>
                  </a:lnTo>
                  <a:lnTo>
                    <a:pt x="1246" y="237"/>
                  </a:lnTo>
                  <a:lnTo>
                    <a:pt x="1199" y="190"/>
                  </a:lnTo>
                  <a:lnTo>
                    <a:pt x="1145" y="156"/>
                  </a:lnTo>
                  <a:lnTo>
                    <a:pt x="1083" y="122"/>
                  </a:lnTo>
                  <a:lnTo>
                    <a:pt x="1016" y="88"/>
                  </a:lnTo>
                  <a:lnTo>
                    <a:pt x="941" y="61"/>
                  </a:lnTo>
                  <a:lnTo>
                    <a:pt x="867" y="33"/>
                  </a:lnTo>
                  <a:lnTo>
                    <a:pt x="779" y="14"/>
                  </a:lnTo>
                  <a:lnTo>
                    <a:pt x="684" y="0"/>
                  </a:lnTo>
                  <a:close/>
                </a:path>
              </a:pathLst>
            </a:custGeom>
            <a:solidFill>
              <a:srgbClr val="F495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8" name="Freeform 788"/>
            <p:cNvSpPr>
              <a:spLocks/>
            </p:cNvSpPr>
            <p:nvPr/>
          </p:nvSpPr>
          <p:spPr bwMode="auto">
            <a:xfrm>
              <a:off x="1425" y="3823"/>
              <a:ext cx="99" cy="230"/>
            </a:xfrm>
            <a:custGeom>
              <a:avLst/>
              <a:gdLst/>
              <a:ahLst/>
              <a:cxnLst>
                <a:cxn ang="0">
                  <a:pos x="1064" y="387"/>
                </a:cxn>
                <a:cxn ang="0">
                  <a:pos x="996" y="434"/>
                </a:cxn>
                <a:cxn ang="0">
                  <a:pos x="860" y="475"/>
                </a:cxn>
                <a:cxn ang="0">
                  <a:pos x="644" y="488"/>
                </a:cxn>
                <a:cxn ang="0">
                  <a:pos x="522" y="502"/>
                </a:cxn>
                <a:cxn ang="0">
                  <a:pos x="427" y="550"/>
                </a:cxn>
                <a:cxn ang="0">
                  <a:pos x="353" y="624"/>
                </a:cxn>
                <a:cxn ang="0">
                  <a:pos x="305" y="706"/>
                </a:cxn>
                <a:cxn ang="0">
                  <a:pos x="264" y="801"/>
                </a:cxn>
                <a:cxn ang="0">
                  <a:pos x="244" y="976"/>
                </a:cxn>
                <a:cxn ang="0">
                  <a:pos x="258" y="1126"/>
                </a:cxn>
                <a:cxn ang="0">
                  <a:pos x="305" y="1526"/>
                </a:cxn>
                <a:cxn ang="0">
                  <a:pos x="359" y="1791"/>
                </a:cxn>
                <a:cxn ang="0">
                  <a:pos x="392" y="1878"/>
                </a:cxn>
                <a:cxn ang="0">
                  <a:pos x="433" y="1919"/>
                </a:cxn>
                <a:cxn ang="0">
                  <a:pos x="677" y="2021"/>
                </a:cxn>
                <a:cxn ang="0">
                  <a:pos x="840" y="2116"/>
                </a:cxn>
                <a:cxn ang="0">
                  <a:pos x="887" y="2164"/>
                </a:cxn>
                <a:cxn ang="0">
                  <a:pos x="860" y="2177"/>
                </a:cxn>
                <a:cxn ang="0">
                  <a:pos x="609" y="2150"/>
                </a:cxn>
                <a:cxn ang="0">
                  <a:pos x="285" y="2109"/>
                </a:cxn>
                <a:cxn ang="0">
                  <a:pos x="196" y="2116"/>
                </a:cxn>
                <a:cxn ang="0">
                  <a:pos x="196" y="2136"/>
                </a:cxn>
                <a:cxn ang="0">
                  <a:pos x="258" y="2177"/>
                </a:cxn>
                <a:cxn ang="0">
                  <a:pos x="419" y="2238"/>
                </a:cxn>
                <a:cxn ang="0">
                  <a:pos x="718" y="2319"/>
                </a:cxn>
                <a:cxn ang="0">
                  <a:pos x="975" y="2387"/>
                </a:cxn>
                <a:cxn ang="0">
                  <a:pos x="1083" y="2434"/>
                </a:cxn>
                <a:cxn ang="0">
                  <a:pos x="1083" y="2461"/>
                </a:cxn>
                <a:cxn ang="0">
                  <a:pos x="1036" y="2502"/>
                </a:cxn>
                <a:cxn ang="0">
                  <a:pos x="928" y="2529"/>
                </a:cxn>
                <a:cxn ang="0">
                  <a:pos x="779" y="2529"/>
                </a:cxn>
                <a:cxn ang="0">
                  <a:pos x="433" y="2482"/>
                </a:cxn>
                <a:cxn ang="0">
                  <a:pos x="135" y="2401"/>
                </a:cxn>
                <a:cxn ang="0">
                  <a:pos x="27" y="2360"/>
                </a:cxn>
                <a:cxn ang="0">
                  <a:pos x="27" y="2346"/>
                </a:cxn>
                <a:cxn ang="0">
                  <a:pos x="87" y="2306"/>
                </a:cxn>
                <a:cxn ang="0">
                  <a:pos x="108" y="2265"/>
                </a:cxn>
                <a:cxn ang="0">
                  <a:pos x="87" y="2204"/>
                </a:cxn>
                <a:cxn ang="0">
                  <a:pos x="13" y="2116"/>
                </a:cxn>
                <a:cxn ang="0">
                  <a:pos x="0" y="2082"/>
                </a:cxn>
                <a:cxn ang="0">
                  <a:pos x="7" y="2055"/>
                </a:cxn>
                <a:cxn ang="0">
                  <a:pos x="87" y="1973"/>
                </a:cxn>
                <a:cxn ang="0">
                  <a:pos x="135" y="1899"/>
                </a:cxn>
                <a:cxn ang="0">
                  <a:pos x="142" y="1831"/>
                </a:cxn>
                <a:cxn ang="0">
                  <a:pos x="108" y="1425"/>
                </a:cxn>
                <a:cxn ang="0">
                  <a:pos x="75" y="943"/>
                </a:cxn>
                <a:cxn ang="0">
                  <a:pos x="87" y="766"/>
                </a:cxn>
                <a:cxn ang="0">
                  <a:pos x="163" y="496"/>
                </a:cxn>
                <a:cxn ang="0">
                  <a:pos x="345" y="8"/>
                </a:cxn>
                <a:cxn ang="0">
                  <a:pos x="569" y="0"/>
                </a:cxn>
                <a:cxn ang="0">
                  <a:pos x="732" y="35"/>
                </a:cxn>
                <a:cxn ang="0">
                  <a:pos x="833" y="75"/>
                </a:cxn>
                <a:cxn ang="0">
                  <a:pos x="922" y="129"/>
                </a:cxn>
                <a:cxn ang="0">
                  <a:pos x="996" y="210"/>
                </a:cxn>
                <a:cxn ang="0">
                  <a:pos x="1056" y="313"/>
                </a:cxn>
              </a:cxnLst>
              <a:rect l="0" t="0" r="r" b="b"/>
              <a:pathLst>
                <a:path w="1091" h="2529">
                  <a:moveTo>
                    <a:pt x="1083" y="366"/>
                  </a:moveTo>
                  <a:lnTo>
                    <a:pt x="1064" y="387"/>
                  </a:lnTo>
                  <a:lnTo>
                    <a:pt x="1036" y="407"/>
                  </a:lnTo>
                  <a:lnTo>
                    <a:pt x="996" y="434"/>
                  </a:lnTo>
                  <a:lnTo>
                    <a:pt x="935" y="455"/>
                  </a:lnTo>
                  <a:lnTo>
                    <a:pt x="860" y="475"/>
                  </a:lnTo>
                  <a:lnTo>
                    <a:pt x="759" y="482"/>
                  </a:lnTo>
                  <a:lnTo>
                    <a:pt x="644" y="488"/>
                  </a:lnTo>
                  <a:lnTo>
                    <a:pt x="576" y="488"/>
                  </a:lnTo>
                  <a:lnTo>
                    <a:pt x="522" y="502"/>
                  </a:lnTo>
                  <a:lnTo>
                    <a:pt x="474" y="523"/>
                  </a:lnTo>
                  <a:lnTo>
                    <a:pt x="427" y="550"/>
                  </a:lnTo>
                  <a:lnTo>
                    <a:pt x="386" y="584"/>
                  </a:lnTo>
                  <a:lnTo>
                    <a:pt x="353" y="624"/>
                  </a:lnTo>
                  <a:lnTo>
                    <a:pt x="325" y="665"/>
                  </a:lnTo>
                  <a:lnTo>
                    <a:pt x="305" y="706"/>
                  </a:lnTo>
                  <a:lnTo>
                    <a:pt x="285" y="753"/>
                  </a:lnTo>
                  <a:lnTo>
                    <a:pt x="264" y="801"/>
                  </a:lnTo>
                  <a:lnTo>
                    <a:pt x="250" y="895"/>
                  </a:lnTo>
                  <a:lnTo>
                    <a:pt x="244" y="976"/>
                  </a:lnTo>
                  <a:lnTo>
                    <a:pt x="250" y="1044"/>
                  </a:lnTo>
                  <a:lnTo>
                    <a:pt x="258" y="1126"/>
                  </a:lnTo>
                  <a:lnTo>
                    <a:pt x="271" y="1241"/>
                  </a:lnTo>
                  <a:lnTo>
                    <a:pt x="305" y="1526"/>
                  </a:lnTo>
                  <a:lnTo>
                    <a:pt x="325" y="1668"/>
                  </a:lnTo>
                  <a:lnTo>
                    <a:pt x="359" y="1791"/>
                  </a:lnTo>
                  <a:lnTo>
                    <a:pt x="372" y="1838"/>
                  </a:lnTo>
                  <a:lnTo>
                    <a:pt x="392" y="1878"/>
                  </a:lnTo>
                  <a:lnTo>
                    <a:pt x="413" y="1905"/>
                  </a:lnTo>
                  <a:lnTo>
                    <a:pt x="433" y="1919"/>
                  </a:lnTo>
                  <a:lnTo>
                    <a:pt x="582" y="1981"/>
                  </a:lnTo>
                  <a:lnTo>
                    <a:pt x="677" y="2021"/>
                  </a:lnTo>
                  <a:lnTo>
                    <a:pt x="765" y="2069"/>
                  </a:lnTo>
                  <a:lnTo>
                    <a:pt x="840" y="2116"/>
                  </a:lnTo>
                  <a:lnTo>
                    <a:pt x="881" y="2150"/>
                  </a:lnTo>
                  <a:lnTo>
                    <a:pt x="887" y="2164"/>
                  </a:lnTo>
                  <a:lnTo>
                    <a:pt x="881" y="2170"/>
                  </a:lnTo>
                  <a:lnTo>
                    <a:pt x="860" y="2177"/>
                  </a:lnTo>
                  <a:lnTo>
                    <a:pt x="827" y="2177"/>
                  </a:lnTo>
                  <a:lnTo>
                    <a:pt x="609" y="2150"/>
                  </a:lnTo>
                  <a:lnTo>
                    <a:pt x="380" y="2116"/>
                  </a:lnTo>
                  <a:lnTo>
                    <a:pt x="285" y="2109"/>
                  </a:lnTo>
                  <a:lnTo>
                    <a:pt x="217" y="2109"/>
                  </a:lnTo>
                  <a:lnTo>
                    <a:pt x="196" y="2116"/>
                  </a:lnTo>
                  <a:lnTo>
                    <a:pt x="190" y="2123"/>
                  </a:lnTo>
                  <a:lnTo>
                    <a:pt x="196" y="2136"/>
                  </a:lnTo>
                  <a:lnTo>
                    <a:pt x="217" y="2156"/>
                  </a:lnTo>
                  <a:lnTo>
                    <a:pt x="258" y="2177"/>
                  </a:lnTo>
                  <a:lnTo>
                    <a:pt x="305" y="2197"/>
                  </a:lnTo>
                  <a:lnTo>
                    <a:pt x="419" y="2238"/>
                  </a:lnTo>
                  <a:lnTo>
                    <a:pt x="562" y="2279"/>
                  </a:lnTo>
                  <a:lnTo>
                    <a:pt x="718" y="2319"/>
                  </a:lnTo>
                  <a:lnTo>
                    <a:pt x="860" y="2353"/>
                  </a:lnTo>
                  <a:lnTo>
                    <a:pt x="975" y="2387"/>
                  </a:lnTo>
                  <a:lnTo>
                    <a:pt x="1064" y="2421"/>
                  </a:lnTo>
                  <a:lnTo>
                    <a:pt x="1083" y="2434"/>
                  </a:lnTo>
                  <a:lnTo>
                    <a:pt x="1091" y="2448"/>
                  </a:lnTo>
                  <a:lnTo>
                    <a:pt x="1083" y="2461"/>
                  </a:lnTo>
                  <a:lnTo>
                    <a:pt x="1056" y="2489"/>
                  </a:lnTo>
                  <a:lnTo>
                    <a:pt x="1036" y="2502"/>
                  </a:lnTo>
                  <a:lnTo>
                    <a:pt x="982" y="2516"/>
                  </a:lnTo>
                  <a:lnTo>
                    <a:pt x="928" y="2529"/>
                  </a:lnTo>
                  <a:lnTo>
                    <a:pt x="854" y="2529"/>
                  </a:lnTo>
                  <a:lnTo>
                    <a:pt x="779" y="2529"/>
                  </a:lnTo>
                  <a:lnTo>
                    <a:pt x="609" y="2509"/>
                  </a:lnTo>
                  <a:lnTo>
                    <a:pt x="433" y="2482"/>
                  </a:lnTo>
                  <a:lnTo>
                    <a:pt x="271" y="2442"/>
                  </a:lnTo>
                  <a:lnTo>
                    <a:pt x="135" y="2401"/>
                  </a:lnTo>
                  <a:lnTo>
                    <a:pt x="48" y="2366"/>
                  </a:lnTo>
                  <a:lnTo>
                    <a:pt x="27" y="2360"/>
                  </a:lnTo>
                  <a:lnTo>
                    <a:pt x="27" y="2353"/>
                  </a:lnTo>
                  <a:lnTo>
                    <a:pt x="27" y="2346"/>
                  </a:lnTo>
                  <a:lnTo>
                    <a:pt x="68" y="2319"/>
                  </a:lnTo>
                  <a:lnTo>
                    <a:pt x="87" y="2306"/>
                  </a:lnTo>
                  <a:lnTo>
                    <a:pt x="101" y="2286"/>
                  </a:lnTo>
                  <a:lnTo>
                    <a:pt x="108" y="2265"/>
                  </a:lnTo>
                  <a:lnTo>
                    <a:pt x="108" y="2232"/>
                  </a:lnTo>
                  <a:lnTo>
                    <a:pt x="87" y="2204"/>
                  </a:lnTo>
                  <a:lnTo>
                    <a:pt x="48" y="2156"/>
                  </a:lnTo>
                  <a:lnTo>
                    <a:pt x="13" y="2116"/>
                  </a:lnTo>
                  <a:lnTo>
                    <a:pt x="7" y="2102"/>
                  </a:lnTo>
                  <a:lnTo>
                    <a:pt x="0" y="2082"/>
                  </a:lnTo>
                  <a:lnTo>
                    <a:pt x="7" y="2069"/>
                  </a:lnTo>
                  <a:lnTo>
                    <a:pt x="7" y="2055"/>
                  </a:lnTo>
                  <a:lnTo>
                    <a:pt x="27" y="2028"/>
                  </a:lnTo>
                  <a:lnTo>
                    <a:pt x="87" y="1973"/>
                  </a:lnTo>
                  <a:lnTo>
                    <a:pt x="115" y="1940"/>
                  </a:lnTo>
                  <a:lnTo>
                    <a:pt x="135" y="1899"/>
                  </a:lnTo>
                  <a:lnTo>
                    <a:pt x="142" y="1872"/>
                  </a:lnTo>
                  <a:lnTo>
                    <a:pt x="142" y="1831"/>
                  </a:lnTo>
                  <a:lnTo>
                    <a:pt x="142" y="1723"/>
                  </a:lnTo>
                  <a:lnTo>
                    <a:pt x="108" y="1425"/>
                  </a:lnTo>
                  <a:lnTo>
                    <a:pt x="81" y="1092"/>
                  </a:lnTo>
                  <a:lnTo>
                    <a:pt x="75" y="943"/>
                  </a:lnTo>
                  <a:lnTo>
                    <a:pt x="75" y="821"/>
                  </a:lnTo>
                  <a:lnTo>
                    <a:pt x="87" y="766"/>
                  </a:lnTo>
                  <a:lnTo>
                    <a:pt x="108" y="692"/>
                  </a:lnTo>
                  <a:lnTo>
                    <a:pt x="163" y="496"/>
                  </a:lnTo>
                  <a:lnTo>
                    <a:pt x="250" y="265"/>
                  </a:lnTo>
                  <a:lnTo>
                    <a:pt x="345" y="8"/>
                  </a:lnTo>
                  <a:lnTo>
                    <a:pt x="460" y="0"/>
                  </a:lnTo>
                  <a:lnTo>
                    <a:pt x="569" y="0"/>
                  </a:lnTo>
                  <a:lnTo>
                    <a:pt x="684" y="21"/>
                  </a:lnTo>
                  <a:lnTo>
                    <a:pt x="732" y="35"/>
                  </a:lnTo>
                  <a:lnTo>
                    <a:pt x="786" y="47"/>
                  </a:lnTo>
                  <a:lnTo>
                    <a:pt x="833" y="75"/>
                  </a:lnTo>
                  <a:lnTo>
                    <a:pt x="874" y="102"/>
                  </a:lnTo>
                  <a:lnTo>
                    <a:pt x="922" y="129"/>
                  </a:lnTo>
                  <a:lnTo>
                    <a:pt x="961" y="170"/>
                  </a:lnTo>
                  <a:lnTo>
                    <a:pt x="996" y="210"/>
                  </a:lnTo>
                  <a:lnTo>
                    <a:pt x="1029" y="259"/>
                  </a:lnTo>
                  <a:lnTo>
                    <a:pt x="1056" y="313"/>
                  </a:lnTo>
                  <a:lnTo>
                    <a:pt x="1083" y="366"/>
                  </a:lnTo>
                  <a:close/>
                </a:path>
              </a:pathLst>
            </a:custGeom>
            <a:solidFill>
              <a:srgbClr val="F27D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9" name="Freeform 789"/>
            <p:cNvSpPr>
              <a:spLocks/>
            </p:cNvSpPr>
            <p:nvPr/>
          </p:nvSpPr>
          <p:spPr bwMode="auto">
            <a:xfrm>
              <a:off x="1540" y="3511"/>
              <a:ext cx="87" cy="154"/>
            </a:xfrm>
            <a:custGeom>
              <a:avLst/>
              <a:gdLst/>
              <a:ahLst/>
              <a:cxnLst>
                <a:cxn ang="0">
                  <a:pos x="800" y="1695"/>
                </a:cxn>
                <a:cxn ang="0">
                  <a:pos x="821" y="1654"/>
                </a:cxn>
                <a:cxn ang="0">
                  <a:pos x="854" y="1545"/>
                </a:cxn>
                <a:cxn ang="0">
                  <a:pos x="901" y="1390"/>
                </a:cxn>
                <a:cxn ang="0">
                  <a:pos x="922" y="1302"/>
                </a:cxn>
                <a:cxn ang="0">
                  <a:pos x="936" y="1199"/>
                </a:cxn>
                <a:cxn ang="0">
                  <a:pos x="949" y="1098"/>
                </a:cxn>
                <a:cxn ang="0">
                  <a:pos x="956" y="997"/>
                </a:cxn>
                <a:cxn ang="0">
                  <a:pos x="949" y="888"/>
                </a:cxn>
                <a:cxn ang="0">
                  <a:pos x="936" y="787"/>
                </a:cxn>
                <a:cxn ang="0">
                  <a:pos x="901" y="692"/>
                </a:cxn>
                <a:cxn ang="0">
                  <a:pos x="881" y="643"/>
                </a:cxn>
                <a:cxn ang="0">
                  <a:pos x="860" y="603"/>
                </a:cxn>
                <a:cxn ang="0">
                  <a:pos x="833" y="556"/>
                </a:cxn>
                <a:cxn ang="0">
                  <a:pos x="800" y="522"/>
                </a:cxn>
                <a:cxn ang="0">
                  <a:pos x="767" y="481"/>
                </a:cxn>
                <a:cxn ang="0">
                  <a:pos x="719" y="447"/>
                </a:cxn>
                <a:cxn ang="0">
                  <a:pos x="421" y="237"/>
                </a:cxn>
                <a:cxn ang="0">
                  <a:pos x="217" y="95"/>
                </a:cxn>
                <a:cxn ang="0">
                  <a:pos x="68" y="0"/>
                </a:cxn>
                <a:cxn ang="0">
                  <a:pos x="54" y="47"/>
                </a:cxn>
                <a:cxn ang="0">
                  <a:pos x="21" y="190"/>
                </a:cxn>
                <a:cxn ang="0">
                  <a:pos x="7" y="284"/>
                </a:cxn>
                <a:cxn ang="0">
                  <a:pos x="0" y="400"/>
                </a:cxn>
                <a:cxn ang="0">
                  <a:pos x="0" y="522"/>
                </a:cxn>
                <a:cxn ang="0">
                  <a:pos x="7" y="651"/>
                </a:cxn>
                <a:cxn ang="0">
                  <a:pos x="27" y="793"/>
                </a:cxn>
                <a:cxn ang="0">
                  <a:pos x="48" y="861"/>
                </a:cxn>
                <a:cxn ang="0">
                  <a:pos x="68" y="935"/>
                </a:cxn>
                <a:cxn ang="0">
                  <a:pos x="95" y="1003"/>
                </a:cxn>
                <a:cxn ang="0">
                  <a:pos x="122" y="1071"/>
                </a:cxn>
                <a:cxn ang="0">
                  <a:pos x="163" y="1146"/>
                </a:cxn>
                <a:cxn ang="0">
                  <a:pos x="204" y="1213"/>
                </a:cxn>
                <a:cxn ang="0">
                  <a:pos x="252" y="1281"/>
                </a:cxn>
                <a:cxn ang="0">
                  <a:pos x="312" y="1349"/>
                </a:cxn>
                <a:cxn ang="0">
                  <a:pos x="373" y="1410"/>
                </a:cxn>
                <a:cxn ang="0">
                  <a:pos x="441" y="1477"/>
                </a:cxn>
                <a:cxn ang="0">
                  <a:pos x="522" y="1532"/>
                </a:cxn>
                <a:cxn ang="0">
                  <a:pos x="604" y="1593"/>
                </a:cxn>
                <a:cxn ang="0">
                  <a:pos x="699" y="1648"/>
                </a:cxn>
                <a:cxn ang="0">
                  <a:pos x="800" y="1695"/>
                </a:cxn>
              </a:cxnLst>
              <a:rect l="0" t="0" r="r" b="b"/>
              <a:pathLst>
                <a:path w="956" h="1695">
                  <a:moveTo>
                    <a:pt x="800" y="1695"/>
                  </a:moveTo>
                  <a:lnTo>
                    <a:pt x="821" y="1654"/>
                  </a:lnTo>
                  <a:lnTo>
                    <a:pt x="854" y="1545"/>
                  </a:lnTo>
                  <a:lnTo>
                    <a:pt x="901" y="1390"/>
                  </a:lnTo>
                  <a:lnTo>
                    <a:pt x="922" y="1302"/>
                  </a:lnTo>
                  <a:lnTo>
                    <a:pt x="936" y="1199"/>
                  </a:lnTo>
                  <a:lnTo>
                    <a:pt x="949" y="1098"/>
                  </a:lnTo>
                  <a:lnTo>
                    <a:pt x="956" y="997"/>
                  </a:lnTo>
                  <a:lnTo>
                    <a:pt x="949" y="888"/>
                  </a:lnTo>
                  <a:lnTo>
                    <a:pt x="936" y="787"/>
                  </a:lnTo>
                  <a:lnTo>
                    <a:pt x="901" y="692"/>
                  </a:lnTo>
                  <a:lnTo>
                    <a:pt x="881" y="643"/>
                  </a:lnTo>
                  <a:lnTo>
                    <a:pt x="860" y="603"/>
                  </a:lnTo>
                  <a:lnTo>
                    <a:pt x="833" y="556"/>
                  </a:lnTo>
                  <a:lnTo>
                    <a:pt x="800" y="522"/>
                  </a:lnTo>
                  <a:lnTo>
                    <a:pt x="767" y="481"/>
                  </a:lnTo>
                  <a:lnTo>
                    <a:pt x="719" y="447"/>
                  </a:lnTo>
                  <a:lnTo>
                    <a:pt x="421" y="237"/>
                  </a:lnTo>
                  <a:lnTo>
                    <a:pt x="217" y="95"/>
                  </a:lnTo>
                  <a:lnTo>
                    <a:pt x="68" y="0"/>
                  </a:lnTo>
                  <a:lnTo>
                    <a:pt x="54" y="47"/>
                  </a:lnTo>
                  <a:lnTo>
                    <a:pt x="21" y="190"/>
                  </a:lnTo>
                  <a:lnTo>
                    <a:pt x="7" y="284"/>
                  </a:lnTo>
                  <a:lnTo>
                    <a:pt x="0" y="400"/>
                  </a:lnTo>
                  <a:lnTo>
                    <a:pt x="0" y="522"/>
                  </a:lnTo>
                  <a:lnTo>
                    <a:pt x="7" y="651"/>
                  </a:lnTo>
                  <a:lnTo>
                    <a:pt x="27" y="793"/>
                  </a:lnTo>
                  <a:lnTo>
                    <a:pt x="48" y="861"/>
                  </a:lnTo>
                  <a:lnTo>
                    <a:pt x="68" y="935"/>
                  </a:lnTo>
                  <a:lnTo>
                    <a:pt x="95" y="1003"/>
                  </a:lnTo>
                  <a:lnTo>
                    <a:pt x="122" y="1071"/>
                  </a:lnTo>
                  <a:lnTo>
                    <a:pt x="163" y="1146"/>
                  </a:lnTo>
                  <a:lnTo>
                    <a:pt x="204" y="1213"/>
                  </a:lnTo>
                  <a:lnTo>
                    <a:pt x="252" y="1281"/>
                  </a:lnTo>
                  <a:lnTo>
                    <a:pt x="312" y="1349"/>
                  </a:lnTo>
                  <a:lnTo>
                    <a:pt x="373" y="1410"/>
                  </a:lnTo>
                  <a:lnTo>
                    <a:pt x="441" y="1477"/>
                  </a:lnTo>
                  <a:lnTo>
                    <a:pt x="522" y="1532"/>
                  </a:lnTo>
                  <a:lnTo>
                    <a:pt x="604" y="1593"/>
                  </a:lnTo>
                  <a:lnTo>
                    <a:pt x="699" y="1648"/>
                  </a:lnTo>
                  <a:lnTo>
                    <a:pt x="800" y="1695"/>
                  </a:lnTo>
                  <a:close/>
                </a:path>
              </a:pathLst>
            </a:custGeom>
            <a:solidFill>
              <a:srgbClr val="EB09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0" name="Rectangle 790"/>
            <p:cNvSpPr>
              <a:spLocks noChangeArrowheads="1"/>
            </p:cNvSpPr>
            <p:nvPr/>
          </p:nvSpPr>
          <p:spPr bwMode="auto">
            <a:xfrm>
              <a:off x="1511" y="3516"/>
              <a:ext cx="57" cy="65"/>
            </a:xfrm>
            <a:prstGeom prst="rect">
              <a:avLst/>
            </a:prstGeom>
            <a:solidFill>
              <a:srgbClr val="FCD3AD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1" name="Freeform 791"/>
            <p:cNvSpPr>
              <a:spLocks/>
            </p:cNvSpPr>
            <p:nvPr/>
          </p:nvSpPr>
          <p:spPr bwMode="auto">
            <a:xfrm>
              <a:off x="1612" y="3400"/>
              <a:ext cx="71" cy="86"/>
            </a:xfrm>
            <a:custGeom>
              <a:avLst/>
              <a:gdLst/>
              <a:ahLst/>
              <a:cxnLst>
                <a:cxn ang="0">
                  <a:pos x="155" y="27"/>
                </a:cxn>
                <a:cxn ang="0">
                  <a:pos x="182" y="14"/>
                </a:cxn>
                <a:cxn ang="0">
                  <a:pos x="223" y="7"/>
                </a:cxn>
                <a:cxn ang="0">
                  <a:pos x="257" y="0"/>
                </a:cxn>
                <a:cxn ang="0">
                  <a:pos x="291" y="0"/>
                </a:cxn>
                <a:cxn ang="0">
                  <a:pos x="331" y="0"/>
                </a:cxn>
                <a:cxn ang="0">
                  <a:pos x="365" y="14"/>
                </a:cxn>
                <a:cxn ang="0">
                  <a:pos x="439" y="41"/>
                </a:cxn>
                <a:cxn ang="0">
                  <a:pos x="514" y="82"/>
                </a:cxn>
                <a:cxn ang="0">
                  <a:pos x="582" y="142"/>
                </a:cxn>
                <a:cxn ang="0">
                  <a:pos x="649" y="218"/>
                </a:cxn>
                <a:cxn ang="0">
                  <a:pos x="703" y="299"/>
                </a:cxn>
                <a:cxn ang="0">
                  <a:pos x="731" y="360"/>
                </a:cxn>
                <a:cxn ang="0">
                  <a:pos x="751" y="414"/>
                </a:cxn>
                <a:cxn ang="0">
                  <a:pos x="765" y="475"/>
                </a:cxn>
                <a:cxn ang="0">
                  <a:pos x="779" y="529"/>
                </a:cxn>
                <a:cxn ang="0">
                  <a:pos x="785" y="591"/>
                </a:cxn>
                <a:cxn ang="0">
                  <a:pos x="779" y="651"/>
                </a:cxn>
                <a:cxn ang="0">
                  <a:pos x="771" y="706"/>
                </a:cxn>
                <a:cxn ang="0">
                  <a:pos x="758" y="760"/>
                </a:cxn>
                <a:cxn ang="0">
                  <a:pos x="731" y="807"/>
                </a:cxn>
                <a:cxn ang="0">
                  <a:pos x="703" y="848"/>
                </a:cxn>
                <a:cxn ang="0">
                  <a:pos x="670" y="882"/>
                </a:cxn>
                <a:cxn ang="0">
                  <a:pos x="629" y="909"/>
                </a:cxn>
                <a:cxn ang="0">
                  <a:pos x="582" y="929"/>
                </a:cxn>
                <a:cxn ang="0">
                  <a:pos x="534" y="943"/>
                </a:cxn>
                <a:cxn ang="0">
                  <a:pos x="487" y="943"/>
                </a:cxn>
                <a:cxn ang="0">
                  <a:pos x="433" y="936"/>
                </a:cxn>
                <a:cxn ang="0">
                  <a:pos x="385" y="923"/>
                </a:cxn>
                <a:cxn ang="0">
                  <a:pos x="338" y="902"/>
                </a:cxn>
                <a:cxn ang="0">
                  <a:pos x="291" y="869"/>
                </a:cxn>
                <a:cxn ang="0">
                  <a:pos x="243" y="834"/>
                </a:cxn>
                <a:cxn ang="0">
                  <a:pos x="196" y="793"/>
                </a:cxn>
                <a:cxn ang="0">
                  <a:pos x="155" y="746"/>
                </a:cxn>
                <a:cxn ang="0">
                  <a:pos x="115" y="698"/>
                </a:cxn>
                <a:cxn ang="0">
                  <a:pos x="80" y="638"/>
                </a:cxn>
                <a:cxn ang="0">
                  <a:pos x="39" y="550"/>
                </a:cxn>
                <a:cxn ang="0">
                  <a:pos x="13" y="455"/>
                </a:cxn>
                <a:cxn ang="0">
                  <a:pos x="0" y="367"/>
                </a:cxn>
                <a:cxn ang="0">
                  <a:pos x="0" y="278"/>
                </a:cxn>
                <a:cxn ang="0">
                  <a:pos x="20" y="197"/>
                </a:cxn>
                <a:cxn ang="0">
                  <a:pos x="33" y="163"/>
                </a:cxn>
                <a:cxn ang="0">
                  <a:pos x="47" y="129"/>
                </a:cxn>
                <a:cxn ang="0">
                  <a:pos x="74" y="102"/>
                </a:cxn>
                <a:cxn ang="0">
                  <a:pos x="94" y="74"/>
                </a:cxn>
                <a:cxn ang="0">
                  <a:pos x="121" y="48"/>
                </a:cxn>
                <a:cxn ang="0">
                  <a:pos x="155" y="27"/>
                </a:cxn>
              </a:cxnLst>
              <a:rect l="0" t="0" r="r" b="b"/>
              <a:pathLst>
                <a:path w="785" h="943">
                  <a:moveTo>
                    <a:pt x="155" y="27"/>
                  </a:moveTo>
                  <a:lnTo>
                    <a:pt x="182" y="14"/>
                  </a:lnTo>
                  <a:lnTo>
                    <a:pt x="223" y="7"/>
                  </a:lnTo>
                  <a:lnTo>
                    <a:pt x="257" y="0"/>
                  </a:lnTo>
                  <a:lnTo>
                    <a:pt x="291" y="0"/>
                  </a:lnTo>
                  <a:lnTo>
                    <a:pt x="331" y="0"/>
                  </a:lnTo>
                  <a:lnTo>
                    <a:pt x="365" y="14"/>
                  </a:lnTo>
                  <a:lnTo>
                    <a:pt x="439" y="41"/>
                  </a:lnTo>
                  <a:lnTo>
                    <a:pt x="514" y="82"/>
                  </a:lnTo>
                  <a:lnTo>
                    <a:pt x="582" y="142"/>
                  </a:lnTo>
                  <a:lnTo>
                    <a:pt x="649" y="218"/>
                  </a:lnTo>
                  <a:lnTo>
                    <a:pt x="703" y="299"/>
                  </a:lnTo>
                  <a:lnTo>
                    <a:pt x="731" y="360"/>
                  </a:lnTo>
                  <a:lnTo>
                    <a:pt x="751" y="414"/>
                  </a:lnTo>
                  <a:lnTo>
                    <a:pt x="765" y="475"/>
                  </a:lnTo>
                  <a:lnTo>
                    <a:pt x="779" y="529"/>
                  </a:lnTo>
                  <a:lnTo>
                    <a:pt x="785" y="591"/>
                  </a:lnTo>
                  <a:lnTo>
                    <a:pt x="779" y="651"/>
                  </a:lnTo>
                  <a:lnTo>
                    <a:pt x="771" y="706"/>
                  </a:lnTo>
                  <a:lnTo>
                    <a:pt x="758" y="760"/>
                  </a:lnTo>
                  <a:lnTo>
                    <a:pt x="731" y="807"/>
                  </a:lnTo>
                  <a:lnTo>
                    <a:pt x="703" y="848"/>
                  </a:lnTo>
                  <a:lnTo>
                    <a:pt x="670" y="882"/>
                  </a:lnTo>
                  <a:lnTo>
                    <a:pt x="629" y="909"/>
                  </a:lnTo>
                  <a:lnTo>
                    <a:pt x="582" y="929"/>
                  </a:lnTo>
                  <a:lnTo>
                    <a:pt x="534" y="943"/>
                  </a:lnTo>
                  <a:lnTo>
                    <a:pt x="487" y="943"/>
                  </a:lnTo>
                  <a:lnTo>
                    <a:pt x="433" y="936"/>
                  </a:lnTo>
                  <a:lnTo>
                    <a:pt x="385" y="923"/>
                  </a:lnTo>
                  <a:lnTo>
                    <a:pt x="338" y="902"/>
                  </a:lnTo>
                  <a:lnTo>
                    <a:pt x="291" y="869"/>
                  </a:lnTo>
                  <a:lnTo>
                    <a:pt x="243" y="834"/>
                  </a:lnTo>
                  <a:lnTo>
                    <a:pt x="196" y="793"/>
                  </a:lnTo>
                  <a:lnTo>
                    <a:pt x="155" y="746"/>
                  </a:lnTo>
                  <a:lnTo>
                    <a:pt x="115" y="698"/>
                  </a:lnTo>
                  <a:lnTo>
                    <a:pt x="80" y="638"/>
                  </a:lnTo>
                  <a:lnTo>
                    <a:pt x="39" y="550"/>
                  </a:lnTo>
                  <a:lnTo>
                    <a:pt x="13" y="455"/>
                  </a:lnTo>
                  <a:lnTo>
                    <a:pt x="0" y="367"/>
                  </a:lnTo>
                  <a:lnTo>
                    <a:pt x="0" y="278"/>
                  </a:lnTo>
                  <a:lnTo>
                    <a:pt x="20" y="197"/>
                  </a:lnTo>
                  <a:lnTo>
                    <a:pt x="33" y="163"/>
                  </a:lnTo>
                  <a:lnTo>
                    <a:pt x="47" y="129"/>
                  </a:lnTo>
                  <a:lnTo>
                    <a:pt x="74" y="102"/>
                  </a:lnTo>
                  <a:lnTo>
                    <a:pt x="94" y="74"/>
                  </a:lnTo>
                  <a:lnTo>
                    <a:pt x="121" y="48"/>
                  </a:lnTo>
                  <a:lnTo>
                    <a:pt x="1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2" name="Freeform 792"/>
            <p:cNvSpPr>
              <a:spLocks/>
            </p:cNvSpPr>
            <p:nvPr/>
          </p:nvSpPr>
          <p:spPr bwMode="auto">
            <a:xfrm>
              <a:off x="1612" y="3403"/>
              <a:ext cx="51" cy="87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149" y="0"/>
                </a:cxn>
                <a:cxn ang="0">
                  <a:pos x="156" y="8"/>
                </a:cxn>
                <a:cxn ang="0">
                  <a:pos x="176" y="21"/>
                </a:cxn>
                <a:cxn ang="0">
                  <a:pos x="231" y="75"/>
                </a:cxn>
                <a:cxn ang="0">
                  <a:pos x="312" y="156"/>
                </a:cxn>
                <a:cxn ang="0">
                  <a:pos x="352" y="210"/>
                </a:cxn>
                <a:cxn ang="0">
                  <a:pos x="393" y="272"/>
                </a:cxn>
                <a:cxn ang="0">
                  <a:pos x="427" y="340"/>
                </a:cxn>
                <a:cxn ang="0">
                  <a:pos x="468" y="407"/>
                </a:cxn>
                <a:cxn ang="0">
                  <a:pos x="501" y="482"/>
                </a:cxn>
                <a:cxn ang="0">
                  <a:pos x="522" y="564"/>
                </a:cxn>
                <a:cxn ang="0">
                  <a:pos x="542" y="651"/>
                </a:cxn>
                <a:cxn ang="0">
                  <a:pos x="555" y="739"/>
                </a:cxn>
                <a:cxn ang="0">
                  <a:pos x="555" y="828"/>
                </a:cxn>
                <a:cxn ang="0">
                  <a:pos x="542" y="916"/>
                </a:cxn>
                <a:cxn ang="0">
                  <a:pos x="413" y="957"/>
                </a:cxn>
                <a:cxn ang="0">
                  <a:pos x="0" y="61"/>
                </a:cxn>
              </a:cxnLst>
              <a:rect l="0" t="0" r="r" b="b"/>
              <a:pathLst>
                <a:path w="555" h="957">
                  <a:moveTo>
                    <a:pt x="0" y="61"/>
                  </a:moveTo>
                  <a:lnTo>
                    <a:pt x="149" y="0"/>
                  </a:lnTo>
                  <a:lnTo>
                    <a:pt x="156" y="8"/>
                  </a:lnTo>
                  <a:lnTo>
                    <a:pt x="176" y="21"/>
                  </a:lnTo>
                  <a:lnTo>
                    <a:pt x="231" y="75"/>
                  </a:lnTo>
                  <a:lnTo>
                    <a:pt x="312" y="156"/>
                  </a:lnTo>
                  <a:lnTo>
                    <a:pt x="352" y="210"/>
                  </a:lnTo>
                  <a:lnTo>
                    <a:pt x="393" y="272"/>
                  </a:lnTo>
                  <a:lnTo>
                    <a:pt x="427" y="340"/>
                  </a:lnTo>
                  <a:lnTo>
                    <a:pt x="468" y="407"/>
                  </a:lnTo>
                  <a:lnTo>
                    <a:pt x="501" y="482"/>
                  </a:lnTo>
                  <a:lnTo>
                    <a:pt x="522" y="564"/>
                  </a:lnTo>
                  <a:lnTo>
                    <a:pt x="542" y="651"/>
                  </a:lnTo>
                  <a:lnTo>
                    <a:pt x="555" y="739"/>
                  </a:lnTo>
                  <a:lnTo>
                    <a:pt x="555" y="828"/>
                  </a:lnTo>
                  <a:lnTo>
                    <a:pt x="542" y="916"/>
                  </a:lnTo>
                  <a:lnTo>
                    <a:pt x="413" y="957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495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3" name="Freeform 793"/>
            <p:cNvSpPr>
              <a:spLocks/>
            </p:cNvSpPr>
            <p:nvPr/>
          </p:nvSpPr>
          <p:spPr bwMode="auto">
            <a:xfrm>
              <a:off x="1439" y="3586"/>
              <a:ext cx="178" cy="234"/>
            </a:xfrm>
            <a:custGeom>
              <a:avLst/>
              <a:gdLst/>
              <a:ahLst/>
              <a:cxnLst>
                <a:cxn ang="0">
                  <a:pos x="1517" y="0"/>
                </a:cxn>
                <a:cxn ang="0">
                  <a:pos x="1578" y="95"/>
                </a:cxn>
                <a:cxn ang="0">
                  <a:pos x="1646" y="204"/>
                </a:cxn>
                <a:cxn ang="0">
                  <a:pos x="1713" y="346"/>
                </a:cxn>
                <a:cxn ang="0">
                  <a:pos x="1788" y="529"/>
                </a:cxn>
                <a:cxn ang="0">
                  <a:pos x="1822" y="630"/>
                </a:cxn>
                <a:cxn ang="0">
                  <a:pos x="1856" y="733"/>
                </a:cxn>
                <a:cxn ang="0">
                  <a:pos x="1883" y="848"/>
                </a:cxn>
                <a:cxn ang="0">
                  <a:pos x="1903" y="970"/>
                </a:cxn>
                <a:cxn ang="0">
                  <a:pos x="1917" y="1092"/>
                </a:cxn>
                <a:cxn ang="0">
                  <a:pos x="1924" y="1221"/>
                </a:cxn>
                <a:cxn ang="0">
                  <a:pos x="1936" y="1695"/>
                </a:cxn>
                <a:cxn ang="0">
                  <a:pos x="1950" y="2075"/>
                </a:cxn>
                <a:cxn ang="0">
                  <a:pos x="1957" y="2224"/>
                </a:cxn>
                <a:cxn ang="0">
                  <a:pos x="1944" y="2340"/>
                </a:cxn>
                <a:cxn ang="0">
                  <a:pos x="1936" y="2387"/>
                </a:cxn>
                <a:cxn ang="0">
                  <a:pos x="1930" y="2420"/>
                </a:cxn>
                <a:cxn ang="0">
                  <a:pos x="1910" y="2447"/>
                </a:cxn>
                <a:cxn ang="0">
                  <a:pos x="1897" y="2468"/>
                </a:cxn>
                <a:cxn ang="0">
                  <a:pos x="1862" y="2482"/>
                </a:cxn>
                <a:cxn ang="0">
                  <a:pos x="1802" y="2496"/>
                </a:cxn>
                <a:cxn ang="0">
                  <a:pos x="1612" y="2529"/>
                </a:cxn>
                <a:cxn ang="0">
                  <a:pos x="1497" y="2550"/>
                </a:cxn>
                <a:cxn ang="0">
                  <a:pos x="1361" y="2563"/>
                </a:cxn>
                <a:cxn ang="0">
                  <a:pos x="1219" y="2570"/>
                </a:cxn>
                <a:cxn ang="0">
                  <a:pos x="1070" y="2577"/>
                </a:cxn>
                <a:cxn ang="0">
                  <a:pos x="914" y="2577"/>
                </a:cxn>
                <a:cxn ang="0">
                  <a:pos x="765" y="2570"/>
                </a:cxn>
                <a:cxn ang="0">
                  <a:pos x="609" y="2556"/>
                </a:cxn>
                <a:cxn ang="0">
                  <a:pos x="467" y="2529"/>
                </a:cxn>
                <a:cxn ang="0">
                  <a:pos x="332" y="2496"/>
                </a:cxn>
                <a:cxn ang="0">
                  <a:pos x="270" y="2475"/>
                </a:cxn>
                <a:cxn ang="0">
                  <a:pos x="209" y="2447"/>
                </a:cxn>
                <a:cxn ang="0">
                  <a:pos x="155" y="2420"/>
                </a:cxn>
                <a:cxn ang="0">
                  <a:pos x="108" y="2393"/>
                </a:cxn>
                <a:cxn ang="0">
                  <a:pos x="60" y="2353"/>
                </a:cxn>
                <a:cxn ang="0">
                  <a:pos x="19" y="2319"/>
                </a:cxn>
                <a:cxn ang="0">
                  <a:pos x="13" y="2245"/>
                </a:cxn>
                <a:cxn ang="0">
                  <a:pos x="6" y="2048"/>
                </a:cxn>
                <a:cxn ang="0">
                  <a:pos x="0" y="1919"/>
                </a:cxn>
                <a:cxn ang="0">
                  <a:pos x="6" y="1763"/>
                </a:cxn>
                <a:cxn ang="0">
                  <a:pos x="13" y="1594"/>
                </a:cxn>
                <a:cxn ang="0">
                  <a:pos x="33" y="1411"/>
                </a:cxn>
                <a:cxn ang="0">
                  <a:pos x="60" y="1227"/>
                </a:cxn>
                <a:cxn ang="0">
                  <a:pos x="101" y="1038"/>
                </a:cxn>
                <a:cxn ang="0">
                  <a:pos x="155" y="841"/>
                </a:cxn>
                <a:cxn ang="0">
                  <a:pos x="190" y="746"/>
                </a:cxn>
                <a:cxn ang="0">
                  <a:pos x="223" y="657"/>
                </a:cxn>
                <a:cxn ang="0">
                  <a:pos x="264" y="563"/>
                </a:cxn>
                <a:cxn ang="0">
                  <a:pos x="311" y="474"/>
                </a:cxn>
                <a:cxn ang="0">
                  <a:pos x="365" y="393"/>
                </a:cxn>
                <a:cxn ang="0">
                  <a:pos x="419" y="312"/>
                </a:cxn>
                <a:cxn ang="0">
                  <a:pos x="481" y="231"/>
                </a:cxn>
                <a:cxn ang="0">
                  <a:pos x="548" y="156"/>
                </a:cxn>
                <a:cxn ang="0">
                  <a:pos x="623" y="88"/>
                </a:cxn>
                <a:cxn ang="0">
                  <a:pos x="704" y="27"/>
                </a:cxn>
                <a:cxn ang="0">
                  <a:pos x="656" y="41"/>
                </a:cxn>
                <a:cxn ang="0">
                  <a:pos x="636" y="61"/>
                </a:cxn>
                <a:cxn ang="0">
                  <a:pos x="643" y="68"/>
                </a:cxn>
                <a:cxn ang="0">
                  <a:pos x="718" y="74"/>
                </a:cxn>
                <a:cxn ang="0">
                  <a:pos x="866" y="68"/>
                </a:cxn>
                <a:cxn ang="0">
                  <a:pos x="1130" y="47"/>
                </a:cxn>
                <a:cxn ang="0">
                  <a:pos x="1517" y="0"/>
                </a:cxn>
              </a:cxnLst>
              <a:rect l="0" t="0" r="r" b="b"/>
              <a:pathLst>
                <a:path w="1957" h="2577">
                  <a:moveTo>
                    <a:pt x="1517" y="0"/>
                  </a:moveTo>
                  <a:lnTo>
                    <a:pt x="1578" y="95"/>
                  </a:lnTo>
                  <a:lnTo>
                    <a:pt x="1646" y="204"/>
                  </a:lnTo>
                  <a:lnTo>
                    <a:pt x="1713" y="346"/>
                  </a:lnTo>
                  <a:lnTo>
                    <a:pt x="1788" y="529"/>
                  </a:lnTo>
                  <a:lnTo>
                    <a:pt x="1822" y="630"/>
                  </a:lnTo>
                  <a:lnTo>
                    <a:pt x="1856" y="733"/>
                  </a:lnTo>
                  <a:lnTo>
                    <a:pt x="1883" y="848"/>
                  </a:lnTo>
                  <a:lnTo>
                    <a:pt x="1903" y="970"/>
                  </a:lnTo>
                  <a:lnTo>
                    <a:pt x="1917" y="1092"/>
                  </a:lnTo>
                  <a:lnTo>
                    <a:pt x="1924" y="1221"/>
                  </a:lnTo>
                  <a:lnTo>
                    <a:pt x="1936" y="1695"/>
                  </a:lnTo>
                  <a:lnTo>
                    <a:pt x="1950" y="2075"/>
                  </a:lnTo>
                  <a:lnTo>
                    <a:pt x="1957" y="2224"/>
                  </a:lnTo>
                  <a:lnTo>
                    <a:pt x="1944" y="2340"/>
                  </a:lnTo>
                  <a:lnTo>
                    <a:pt x="1936" y="2387"/>
                  </a:lnTo>
                  <a:lnTo>
                    <a:pt x="1930" y="2420"/>
                  </a:lnTo>
                  <a:lnTo>
                    <a:pt x="1910" y="2447"/>
                  </a:lnTo>
                  <a:lnTo>
                    <a:pt x="1897" y="2468"/>
                  </a:lnTo>
                  <a:lnTo>
                    <a:pt x="1862" y="2482"/>
                  </a:lnTo>
                  <a:lnTo>
                    <a:pt x="1802" y="2496"/>
                  </a:lnTo>
                  <a:lnTo>
                    <a:pt x="1612" y="2529"/>
                  </a:lnTo>
                  <a:lnTo>
                    <a:pt x="1497" y="2550"/>
                  </a:lnTo>
                  <a:lnTo>
                    <a:pt x="1361" y="2563"/>
                  </a:lnTo>
                  <a:lnTo>
                    <a:pt x="1219" y="2570"/>
                  </a:lnTo>
                  <a:lnTo>
                    <a:pt x="1070" y="2577"/>
                  </a:lnTo>
                  <a:lnTo>
                    <a:pt x="914" y="2577"/>
                  </a:lnTo>
                  <a:lnTo>
                    <a:pt x="765" y="2570"/>
                  </a:lnTo>
                  <a:lnTo>
                    <a:pt x="609" y="2556"/>
                  </a:lnTo>
                  <a:lnTo>
                    <a:pt x="467" y="2529"/>
                  </a:lnTo>
                  <a:lnTo>
                    <a:pt x="332" y="2496"/>
                  </a:lnTo>
                  <a:lnTo>
                    <a:pt x="270" y="2475"/>
                  </a:lnTo>
                  <a:lnTo>
                    <a:pt x="209" y="2447"/>
                  </a:lnTo>
                  <a:lnTo>
                    <a:pt x="155" y="2420"/>
                  </a:lnTo>
                  <a:lnTo>
                    <a:pt x="108" y="2393"/>
                  </a:lnTo>
                  <a:lnTo>
                    <a:pt x="60" y="2353"/>
                  </a:lnTo>
                  <a:lnTo>
                    <a:pt x="19" y="2319"/>
                  </a:lnTo>
                  <a:lnTo>
                    <a:pt x="13" y="2245"/>
                  </a:lnTo>
                  <a:lnTo>
                    <a:pt x="6" y="2048"/>
                  </a:lnTo>
                  <a:lnTo>
                    <a:pt x="0" y="1919"/>
                  </a:lnTo>
                  <a:lnTo>
                    <a:pt x="6" y="1763"/>
                  </a:lnTo>
                  <a:lnTo>
                    <a:pt x="13" y="1594"/>
                  </a:lnTo>
                  <a:lnTo>
                    <a:pt x="33" y="1411"/>
                  </a:lnTo>
                  <a:lnTo>
                    <a:pt x="60" y="1227"/>
                  </a:lnTo>
                  <a:lnTo>
                    <a:pt x="101" y="1038"/>
                  </a:lnTo>
                  <a:lnTo>
                    <a:pt x="155" y="841"/>
                  </a:lnTo>
                  <a:lnTo>
                    <a:pt x="190" y="746"/>
                  </a:lnTo>
                  <a:lnTo>
                    <a:pt x="223" y="657"/>
                  </a:lnTo>
                  <a:lnTo>
                    <a:pt x="264" y="563"/>
                  </a:lnTo>
                  <a:lnTo>
                    <a:pt x="311" y="474"/>
                  </a:lnTo>
                  <a:lnTo>
                    <a:pt x="365" y="393"/>
                  </a:lnTo>
                  <a:lnTo>
                    <a:pt x="419" y="312"/>
                  </a:lnTo>
                  <a:lnTo>
                    <a:pt x="481" y="231"/>
                  </a:lnTo>
                  <a:lnTo>
                    <a:pt x="548" y="156"/>
                  </a:lnTo>
                  <a:lnTo>
                    <a:pt x="623" y="88"/>
                  </a:lnTo>
                  <a:lnTo>
                    <a:pt x="704" y="27"/>
                  </a:lnTo>
                  <a:lnTo>
                    <a:pt x="656" y="41"/>
                  </a:lnTo>
                  <a:lnTo>
                    <a:pt x="636" y="61"/>
                  </a:lnTo>
                  <a:lnTo>
                    <a:pt x="643" y="68"/>
                  </a:lnTo>
                  <a:lnTo>
                    <a:pt x="718" y="74"/>
                  </a:lnTo>
                  <a:lnTo>
                    <a:pt x="866" y="68"/>
                  </a:lnTo>
                  <a:lnTo>
                    <a:pt x="1130" y="47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B09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4" name="Freeform 794"/>
            <p:cNvSpPr>
              <a:spLocks/>
            </p:cNvSpPr>
            <p:nvPr/>
          </p:nvSpPr>
          <p:spPr bwMode="auto">
            <a:xfrm>
              <a:off x="1345" y="3432"/>
              <a:ext cx="165" cy="278"/>
            </a:xfrm>
            <a:custGeom>
              <a:avLst/>
              <a:gdLst/>
              <a:ahLst/>
              <a:cxnLst>
                <a:cxn ang="0">
                  <a:pos x="1673" y="1661"/>
                </a:cxn>
                <a:cxn ang="0">
                  <a:pos x="1301" y="1417"/>
                </a:cxn>
                <a:cxn ang="0">
                  <a:pos x="1124" y="1329"/>
                </a:cxn>
                <a:cxn ang="0">
                  <a:pos x="1064" y="1295"/>
                </a:cxn>
                <a:cxn ang="0">
                  <a:pos x="1009" y="1241"/>
                </a:cxn>
                <a:cxn ang="0">
                  <a:pos x="935" y="1126"/>
                </a:cxn>
                <a:cxn ang="0">
                  <a:pos x="854" y="990"/>
                </a:cxn>
                <a:cxn ang="0">
                  <a:pos x="833" y="976"/>
                </a:cxn>
                <a:cxn ang="0">
                  <a:pos x="819" y="969"/>
                </a:cxn>
                <a:cxn ang="0">
                  <a:pos x="765" y="834"/>
                </a:cxn>
                <a:cxn ang="0">
                  <a:pos x="677" y="495"/>
                </a:cxn>
                <a:cxn ang="0">
                  <a:pos x="576" y="0"/>
                </a:cxn>
                <a:cxn ang="0">
                  <a:pos x="305" y="20"/>
                </a:cxn>
                <a:cxn ang="0">
                  <a:pos x="108" y="54"/>
                </a:cxn>
                <a:cxn ang="0">
                  <a:pos x="13" y="81"/>
                </a:cxn>
                <a:cxn ang="0">
                  <a:pos x="0" y="122"/>
                </a:cxn>
                <a:cxn ang="0">
                  <a:pos x="21" y="366"/>
                </a:cxn>
                <a:cxn ang="0">
                  <a:pos x="108" y="915"/>
                </a:cxn>
                <a:cxn ang="0">
                  <a:pos x="231" y="1492"/>
                </a:cxn>
                <a:cxn ang="0">
                  <a:pos x="291" y="1715"/>
                </a:cxn>
                <a:cxn ang="0">
                  <a:pos x="353" y="1851"/>
                </a:cxn>
                <a:cxn ang="0">
                  <a:pos x="765" y="2508"/>
                </a:cxn>
                <a:cxn ang="0">
                  <a:pos x="1050" y="2990"/>
                </a:cxn>
                <a:cxn ang="0">
                  <a:pos x="1070" y="3058"/>
                </a:cxn>
                <a:cxn ang="0">
                  <a:pos x="1084" y="3058"/>
                </a:cxn>
                <a:cxn ang="0">
                  <a:pos x="1165" y="2990"/>
                </a:cxn>
                <a:cxn ang="0">
                  <a:pos x="1301" y="2862"/>
                </a:cxn>
                <a:cxn ang="0">
                  <a:pos x="1464" y="2678"/>
                </a:cxn>
                <a:cxn ang="0">
                  <a:pos x="1619" y="2461"/>
                </a:cxn>
                <a:cxn ang="0">
                  <a:pos x="1748" y="2230"/>
                </a:cxn>
                <a:cxn ang="0">
                  <a:pos x="1802" y="2061"/>
                </a:cxn>
                <a:cxn ang="0">
                  <a:pos x="1815" y="1952"/>
                </a:cxn>
                <a:cxn ang="0">
                  <a:pos x="1809" y="1851"/>
                </a:cxn>
                <a:cxn ang="0">
                  <a:pos x="1768" y="1756"/>
                </a:cxn>
              </a:cxnLst>
              <a:rect l="0" t="0" r="r" b="b"/>
              <a:pathLst>
                <a:path w="1815" h="3058">
                  <a:moveTo>
                    <a:pt x="1741" y="1715"/>
                  </a:moveTo>
                  <a:lnTo>
                    <a:pt x="1673" y="1661"/>
                  </a:lnTo>
                  <a:lnTo>
                    <a:pt x="1504" y="1546"/>
                  </a:lnTo>
                  <a:lnTo>
                    <a:pt x="1301" y="1417"/>
                  </a:lnTo>
                  <a:lnTo>
                    <a:pt x="1206" y="1363"/>
                  </a:lnTo>
                  <a:lnTo>
                    <a:pt x="1124" y="1329"/>
                  </a:lnTo>
                  <a:lnTo>
                    <a:pt x="1091" y="1315"/>
                  </a:lnTo>
                  <a:lnTo>
                    <a:pt x="1064" y="1295"/>
                  </a:lnTo>
                  <a:lnTo>
                    <a:pt x="1037" y="1268"/>
                  </a:lnTo>
                  <a:lnTo>
                    <a:pt x="1009" y="1241"/>
                  </a:lnTo>
                  <a:lnTo>
                    <a:pt x="969" y="1186"/>
                  </a:lnTo>
                  <a:lnTo>
                    <a:pt x="935" y="1126"/>
                  </a:lnTo>
                  <a:lnTo>
                    <a:pt x="881" y="1017"/>
                  </a:lnTo>
                  <a:lnTo>
                    <a:pt x="854" y="990"/>
                  </a:lnTo>
                  <a:lnTo>
                    <a:pt x="840" y="983"/>
                  </a:lnTo>
                  <a:lnTo>
                    <a:pt x="833" y="976"/>
                  </a:lnTo>
                  <a:lnTo>
                    <a:pt x="827" y="976"/>
                  </a:lnTo>
                  <a:lnTo>
                    <a:pt x="819" y="969"/>
                  </a:lnTo>
                  <a:lnTo>
                    <a:pt x="800" y="942"/>
                  </a:lnTo>
                  <a:lnTo>
                    <a:pt x="765" y="834"/>
                  </a:lnTo>
                  <a:lnTo>
                    <a:pt x="718" y="678"/>
                  </a:lnTo>
                  <a:lnTo>
                    <a:pt x="677" y="495"/>
                  </a:lnTo>
                  <a:lnTo>
                    <a:pt x="610" y="156"/>
                  </a:lnTo>
                  <a:lnTo>
                    <a:pt x="576" y="0"/>
                  </a:lnTo>
                  <a:lnTo>
                    <a:pt x="495" y="7"/>
                  </a:lnTo>
                  <a:lnTo>
                    <a:pt x="305" y="20"/>
                  </a:lnTo>
                  <a:lnTo>
                    <a:pt x="203" y="34"/>
                  </a:lnTo>
                  <a:lnTo>
                    <a:pt x="108" y="54"/>
                  </a:lnTo>
                  <a:lnTo>
                    <a:pt x="41" y="75"/>
                  </a:lnTo>
                  <a:lnTo>
                    <a:pt x="13" y="81"/>
                  </a:lnTo>
                  <a:lnTo>
                    <a:pt x="0" y="94"/>
                  </a:lnTo>
                  <a:lnTo>
                    <a:pt x="0" y="122"/>
                  </a:lnTo>
                  <a:lnTo>
                    <a:pt x="0" y="183"/>
                  </a:lnTo>
                  <a:lnTo>
                    <a:pt x="21" y="366"/>
                  </a:lnTo>
                  <a:lnTo>
                    <a:pt x="54" y="623"/>
                  </a:lnTo>
                  <a:lnTo>
                    <a:pt x="108" y="915"/>
                  </a:lnTo>
                  <a:lnTo>
                    <a:pt x="163" y="1220"/>
                  </a:lnTo>
                  <a:lnTo>
                    <a:pt x="231" y="1492"/>
                  </a:lnTo>
                  <a:lnTo>
                    <a:pt x="258" y="1614"/>
                  </a:lnTo>
                  <a:lnTo>
                    <a:pt x="291" y="1715"/>
                  </a:lnTo>
                  <a:lnTo>
                    <a:pt x="318" y="1797"/>
                  </a:lnTo>
                  <a:lnTo>
                    <a:pt x="353" y="1851"/>
                  </a:lnTo>
                  <a:lnTo>
                    <a:pt x="522" y="2122"/>
                  </a:lnTo>
                  <a:lnTo>
                    <a:pt x="765" y="2508"/>
                  </a:lnTo>
                  <a:lnTo>
                    <a:pt x="982" y="2868"/>
                  </a:lnTo>
                  <a:lnTo>
                    <a:pt x="1050" y="2990"/>
                  </a:lnTo>
                  <a:lnTo>
                    <a:pt x="1064" y="3031"/>
                  </a:lnTo>
                  <a:lnTo>
                    <a:pt x="1070" y="3058"/>
                  </a:lnTo>
                  <a:lnTo>
                    <a:pt x="1077" y="3058"/>
                  </a:lnTo>
                  <a:lnTo>
                    <a:pt x="1084" y="3058"/>
                  </a:lnTo>
                  <a:lnTo>
                    <a:pt x="1118" y="3037"/>
                  </a:lnTo>
                  <a:lnTo>
                    <a:pt x="1165" y="2990"/>
                  </a:lnTo>
                  <a:lnTo>
                    <a:pt x="1227" y="2936"/>
                  </a:lnTo>
                  <a:lnTo>
                    <a:pt x="1301" y="2862"/>
                  </a:lnTo>
                  <a:lnTo>
                    <a:pt x="1382" y="2773"/>
                  </a:lnTo>
                  <a:lnTo>
                    <a:pt x="1464" y="2678"/>
                  </a:lnTo>
                  <a:lnTo>
                    <a:pt x="1544" y="2570"/>
                  </a:lnTo>
                  <a:lnTo>
                    <a:pt x="1619" y="2461"/>
                  </a:lnTo>
                  <a:lnTo>
                    <a:pt x="1687" y="2345"/>
                  </a:lnTo>
                  <a:lnTo>
                    <a:pt x="1748" y="2230"/>
                  </a:lnTo>
                  <a:lnTo>
                    <a:pt x="1788" y="2115"/>
                  </a:lnTo>
                  <a:lnTo>
                    <a:pt x="1802" y="2061"/>
                  </a:lnTo>
                  <a:lnTo>
                    <a:pt x="1815" y="2007"/>
                  </a:lnTo>
                  <a:lnTo>
                    <a:pt x="1815" y="1952"/>
                  </a:lnTo>
                  <a:lnTo>
                    <a:pt x="1815" y="1898"/>
                  </a:lnTo>
                  <a:lnTo>
                    <a:pt x="1809" y="1851"/>
                  </a:lnTo>
                  <a:lnTo>
                    <a:pt x="1796" y="1803"/>
                  </a:lnTo>
                  <a:lnTo>
                    <a:pt x="1768" y="1756"/>
                  </a:lnTo>
                  <a:lnTo>
                    <a:pt x="1741" y="1715"/>
                  </a:lnTo>
                  <a:close/>
                </a:path>
              </a:pathLst>
            </a:custGeom>
            <a:solidFill>
              <a:srgbClr val="EB09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5" name="Freeform 795"/>
            <p:cNvSpPr>
              <a:spLocks/>
            </p:cNvSpPr>
            <p:nvPr/>
          </p:nvSpPr>
          <p:spPr bwMode="auto">
            <a:xfrm>
              <a:off x="1431" y="3600"/>
              <a:ext cx="205" cy="306"/>
            </a:xfrm>
            <a:custGeom>
              <a:avLst/>
              <a:gdLst/>
              <a:ahLst/>
              <a:cxnLst>
                <a:cxn ang="0">
                  <a:pos x="1992" y="631"/>
                </a:cxn>
                <a:cxn ang="0">
                  <a:pos x="2058" y="1119"/>
                </a:cxn>
                <a:cxn ang="0">
                  <a:pos x="2107" y="1512"/>
                </a:cxn>
                <a:cxn ang="0">
                  <a:pos x="2126" y="1675"/>
                </a:cxn>
                <a:cxn ang="0">
                  <a:pos x="2134" y="1797"/>
                </a:cxn>
                <a:cxn ang="0">
                  <a:pos x="2134" y="1919"/>
                </a:cxn>
                <a:cxn ang="0">
                  <a:pos x="2147" y="2102"/>
                </a:cxn>
                <a:cxn ang="0">
                  <a:pos x="2188" y="2536"/>
                </a:cxn>
                <a:cxn ang="0">
                  <a:pos x="2249" y="3098"/>
                </a:cxn>
                <a:cxn ang="0">
                  <a:pos x="2256" y="3112"/>
                </a:cxn>
                <a:cxn ang="0">
                  <a:pos x="2256" y="3133"/>
                </a:cxn>
                <a:cxn ang="0">
                  <a:pos x="2242" y="3160"/>
                </a:cxn>
                <a:cxn ang="0">
                  <a:pos x="2235" y="3173"/>
                </a:cxn>
                <a:cxn ang="0">
                  <a:pos x="2221" y="3180"/>
                </a:cxn>
                <a:cxn ang="0">
                  <a:pos x="2134" y="3201"/>
                </a:cxn>
                <a:cxn ang="0">
                  <a:pos x="1924" y="3241"/>
                </a:cxn>
                <a:cxn ang="0">
                  <a:pos x="1633" y="3282"/>
                </a:cxn>
                <a:cxn ang="0">
                  <a:pos x="1287" y="3323"/>
                </a:cxn>
                <a:cxn ang="0">
                  <a:pos x="1104" y="3343"/>
                </a:cxn>
                <a:cxn ang="0">
                  <a:pos x="920" y="3356"/>
                </a:cxn>
                <a:cxn ang="0">
                  <a:pos x="745" y="3363"/>
                </a:cxn>
                <a:cxn ang="0">
                  <a:pos x="569" y="3363"/>
                </a:cxn>
                <a:cxn ang="0">
                  <a:pos x="413" y="3356"/>
                </a:cxn>
                <a:cxn ang="0">
                  <a:pos x="264" y="3343"/>
                </a:cxn>
                <a:cxn ang="0">
                  <a:pos x="142" y="3316"/>
                </a:cxn>
                <a:cxn ang="0">
                  <a:pos x="87" y="3296"/>
                </a:cxn>
                <a:cxn ang="0">
                  <a:pos x="47" y="3275"/>
                </a:cxn>
                <a:cxn ang="0">
                  <a:pos x="19" y="3193"/>
                </a:cxn>
                <a:cxn ang="0">
                  <a:pos x="7" y="3125"/>
                </a:cxn>
                <a:cxn ang="0">
                  <a:pos x="0" y="3051"/>
                </a:cxn>
                <a:cxn ang="0">
                  <a:pos x="7" y="2746"/>
                </a:cxn>
                <a:cxn ang="0">
                  <a:pos x="27" y="2129"/>
                </a:cxn>
                <a:cxn ang="0">
                  <a:pos x="47" y="1784"/>
                </a:cxn>
                <a:cxn ang="0">
                  <a:pos x="74" y="1471"/>
                </a:cxn>
                <a:cxn ang="0">
                  <a:pos x="101" y="1220"/>
                </a:cxn>
                <a:cxn ang="0">
                  <a:pos x="114" y="1125"/>
                </a:cxn>
                <a:cxn ang="0">
                  <a:pos x="135" y="1057"/>
                </a:cxn>
                <a:cxn ang="0">
                  <a:pos x="169" y="997"/>
                </a:cxn>
                <a:cxn ang="0">
                  <a:pos x="230" y="902"/>
                </a:cxn>
                <a:cxn ang="0">
                  <a:pos x="318" y="793"/>
                </a:cxn>
                <a:cxn ang="0">
                  <a:pos x="427" y="664"/>
                </a:cxn>
                <a:cxn ang="0">
                  <a:pos x="549" y="536"/>
                </a:cxn>
                <a:cxn ang="0">
                  <a:pos x="683" y="407"/>
                </a:cxn>
                <a:cxn ang="0">
                  <a:pos x="833" y="278"/>
                </a:cxn>
                <a:cxn ang="0">
                  <a:pos x="907" y="223"/>
                </a:cxn>
                <a:cxn ang="0">
                  <a:pos x="982" y="170"/>
                </a:cxn>
                <a:cxn ang="0">
                  <a:pos x="1063" y="122"/>
                </a:cxn>
                <a:cxn ang="0">
                  <a:pos x="1138" y="81"/>
                </a:cxn>
                <a:cxn ang="0">
                  <a:pos x="1219" y="48"/>
                </a:cxn>
                <a:cxn ang="0">
                  <a:pos x="1293" y="27"/>
                </a:cxn>
                <a:cxn ang="0">
                  <a:pos x="1368" y="7"/>
                </a:cxn>
                <a:cxn ang="0">
                  <a:pos x="1442" y="0"/>
                </a:cxn>
                <a:cxn ang="0">
                  <a:pos x="1510" y="0"/>
                </a:cxn>
                <a:cxn ang="0">
                  <a:pos x="1584" y="13"/>
                </a:cxn>
                <a:cxn ang="0">
                  <a:pos x="1646" y="41"/>
                </a:cxn>
                <a:cxn ang="0">
                  <a:pos x="1714" y="81"/>
                </a:cxn>
                <a:cxn ang="0">
                  <a:pos x="1767" y="129"/>
                </a:cxn>
                <a:cxn ang="0">
                  <a:pos x="1821" y="196"/>
                </a:cxn>
                <a:cxn ang="0">
                  <a:pos x="1876" y="278"/>
                </a:cxn>
                <a:cxn ang="0">
                  <a:pos x="1917" y="380"/>
                </a:cxn>
                <a:cxn ang="0">
                  <a:pos x="1957" y="495"/>
                </a:cxn>
                <a:cxn ang="0">
                  <a:pos x="1992" y="631"/>
                </a:cxn>
              </a:cxnLst>
              <a:rect l="0" t="0" r="r" b="b"/>
              <a:pathLst>
                <a:path w="2256" h="3363">
                  <a:moveTo>
                    <a:pt x="1992" y="631"/>
                  </a:moveTo>
                  <a:lnTo>
                    <a:pt x="2058" y="1119"/>
                  </a:lnTo>
                  <a:lnTo>
                    <a:pt x="2107" y="1512"/>
                  </a:lnTo>
                  <a:lnTo>
                    <a:pt x="2126" y="1675"/>
                  </a:lnTo>
                  <a:lnTo>
                    <a:pt x="2134" y="1797"/>
                  </a:lnTo>
                  <a:lnTo>
                    <a:pt x="2134" y="1919"/>
                  </a:lnTo>
                  <a:lnTo>
                    <a:pt x="2147" y="2102"/>
                  </a:lnTo>
                  <a:lnTo>
                    <a:pt x="2188" y="2536"/>
                  </a:lnTo>
                  <a:lnTo>
                    <a:pt x="2249" y="3098"/>
                  </a:lnTo>
                  <a:lnTo>
                    <a:pt x="2256" y="3112"/>
                  </a:lnTo>
                  <a:lnTo>
                    <a:pt x="2256" y="3133"/>
                  </a:lnTo>
                  <a:lnTo>
                    <a:pt x="2242" y="3160"/>
                  </a:lnTo>
                  <a:lnTo>
                    <a:pt x="2235" y="3173"/>
                  </a:lnTo>
                  <a:lnTo>
                    <a:pt x="2221" y="3180"/>
                  </a:lnTo>
                  <a:lnTo>
                    <a:pt x="2134" y="3201"/>
                  </a:lnTo>
                  <a:lnTo>
                    <a:pt x="1924" y="3241"/>
                  </a:lnTo>
                  <a:lnTo>
                    <a:pt x="1633" y="3282"/>
                  </a:lnTo>
                  <a:lnTo>
                    <a:pt x="1287" y="3323"/>
                  </a:lnTo>
                  <a:lnTo>
                    <a:pt x="1104" y="3343"/>
                  </a:lnTo>
                  <a:lnTo>
                    <a:pt x="920" y="3356"/>
                  </a:lnTo>
                  <a:lnTo>
                    <a:pt x="745" y="3363"/>
                  </a:lnTo>
                  <a:lnTo>
                    <a:pt x="569" y="3363"/>
                  </a:lnTo>
                  <a:lnTo>
                    <a:pt x="413" y="3356"/>
                  </a:lnTo>
                  <a:lnTo>
                    <a:pt x="264" y="3343"/>
                  </a:lnTo>
                  <a:lnTo>
                    <a:pt x="142" y="3316"/>
                  </a:lnTo>
                  <a:lnTo>
                    <a:pt x="87" y="3296"/>
                  </a:lnTo>
                  <a:lnTo>
                    <a:pt x="47" y="3275"/>
                  </a:lnTo>
                  <a:lnTo>
                    <a:pt x="19" y="3193"/>
                  </a:lnTo>
                  <a:lnTo>
                    <a:pt x="7" y="3125"/>
                  </a:lnTo>
                  <a:lnTo>
                    <a:pt x="0" y="3051"/>
                  </a:lnTo>
                  <a:lnTo>
                    <a:pt x="7" y="2746"/>
                  </a:lnTo>
                  <a:lnTo>
                    <a:pt x="27" y="2129"/>
                  </a:lnTo>
                  <a:lnTo>
                    <a:pt x="47" y="1784"/>
                  </a:lnTo>
                  <a:lnTo>
                    <a:pt x="74" y="1471"/>
                  </a:lnTo>
                  <a:lnTo>
                    <a:pt x="101" y="1220"/>
                  </a:lnTo>
                  <a:lnTo>
                    <a:pt x="114" y="1125"/>
                  </a:lnTo>
                  <a:lnTo>
                    <a:pt x="135" y="1057"/>
                  </a:lnTo>
                  <a:lnTo>
                    <a:pt x="169" y="997"/>
                  </a:lnTo>
                  <a:lnTo>
                    <a:pt x="230" y="902"/>
                  </a:lnTo>
                  <a:lnTo>
                    <a:pt x="318" y="793"/>
                  </a:lnTo>
                  <a:lnTo>
                    <a:pt x="427" y="664"/>
                  </a:lnTo>
                  <a:lnTo>
                    <a:pt x="549" y="536"/>
                  </a:lnTo>
                  <a:lnTo>
                    <a:pt x="683" y="407"/>
                  </a:lnTo>
                  <a:lnTo>
                    <a:pt x="833" y="278"/>
                  </a:lnTo>
                  <a:lnTo>
                    <a:pt x="907" y="223"/>
                  </a:lnTo>
                  <a:lnTo>
                    <a:pt x="982" y="170"/>
                  </a:lnTo>
                  <a:lnTo>
                    <a:pt x="1063" y="122"/>
                  </a:lnTo>
                  <a:lnTo>
                    <a:pt x="1138" y="81"/>
                  </a:lnTo>
                  <a:lnTo>
                    <a:pt x="1219" y="48"/>
                  </a:lnTo>
                  <a:lnTo>
                    <a:pt x="1293" y="27"/>
                  </a:lnTo>
                  <a:lnTo>
                    <a:pt x="1368" y="7"/>
                  </a:lnTo>
                  <a:lnTo>
                    <a:pt x="1442" y="0"/>
                  </a:lnTo>
                  <a:lnTo>
                    <a:pt x="1510" y="0"/>
                  </a:lnTo>
                  <a:lnTo>
                    <a:pt x="1584" y="13"/>
                  </a:lnTo>
                  <a:lnTo>
                    <a:pt x="1646" y="41"/>
                  </a:lnTo>
                  <a:lnTo>
                    <a:pt x="1714" y="81"/>
                  </a:lnTo>
                  <a:lnTo>
                    <a:pt x="1767" y="129"/>
                  </a:lnTo>
                  <a:lnTo>
                    <a:pt x="1821" y="196"/>
                  </a:lnTo>
                  <a:lnTo>
                    <a:pt x="1876" y="278"/>
                  </a:lnTo>
                  <a:lnTo>
                    <a:pt x="1917" y="380"/>
                  </a:lnTo>
                  <a:lnTo>
                    <a:pt x="1957" y="495"/>
                  </a:lnTo>
                  <a:lnTo>
                    <a:pt x="1992" y="631"/>
                  </a:lnTo>
                  <a:close/>
                </a:path>
              </a:pathLst>
            </a:custGeom>
            <a:solidFill>
              <a:srgbClr val="EB09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6" name="Freeform 796"/>
            <p:cNvSpPr>
              <a:spLocks/>
            </p:cNvSpPr>
            <p:nvPr/>
          </p:nvSpPr>
          <p:spPr bwMode="auto">
            <a:xfrm>
              <a:off x="1345" y="3432"/>
              <a:ext cx="155" cy="155"/>
            </a:xfrm>
            <a:custGeom>
              <a:avLst/>
              <a:gdLst/>
              <a:ahLst/>
              <a:cxnLst>
                <a:cxn ang="0">
                  <a:pos x="610" y="156"/>
                </a:cxn>
                <a:cxn ang="0">
                  <a:pos x="718" y="678"/>
                </a:cxn>
                <a:cxn ang="0">
                  <a:pos x="800" y="942"/>
                </a:cxn>
                <a:cxn ang="0">
                  <a:pos x="827" y="976"/>
                </a:cxn>
                <a:cxn ang="0">
                  <a:pos x="840" y="983"/>
                </a:cxn>
                <a:cxn ang="0">
                  <a:pos x="881" y="1017"/>
                </a:cxn>
                <a:cxn ang="0">
                  <a:pos x="969" y="1186"/>
                </a:cxn>
                <a:cxn ang="0">
                  <a:pos x="1037" y="1268"/>
                </a:cxn>
                <a:cxn ang="0">
                  <a:pos x="1091" y="1315"/>
                </a:cxn>
                <a:cxn ang="0">
                  <a:pos x="1192" y="1356"/>
                </a:cxn>
                <a:cxn ang="0">
                  <a:pos x="1436" y="1505"/>
                </a:cxn>
                <a:cxn ang="0">
                  <a:pos x="1707" y="1695"/>
                </a:cxn>
                <a:cxn ang="0">
                  <a:pos x="1585" y="1702"/>
                </a:cxn>
                <a:cxn ang="0">
                  <a:pos x="1456" y="1661"/>
                </a:cxn>
                <a:cxn ang="0">
                  <a:pos x="1321" y="1587"/>
                </a:cxn>
                <a:cxn ang="0">
                  <a:pos x="1056" y="1404"/>
                </a:cxn>
                <a:cxn ang="0">
                  <a:pos x="881" y="1288"/>
                </a:cxn>
                <a:cxn ang="0">
                  <a:pos x="792" y="1247"/>
                </a:cxn>
                <a:cxn ang="0">
                  <a:pos x="691" y="1247"/>
                </a:cxn>
                <a:cxn ang="0">
                  <a:pos x="582" y="1233"/>
                </a:cxn>
                <a:cxn ang="0">
                  <a:pos x="535" y="1200"/>
                </a:cxn>
                <a:cxn ang="0">
                  <a:pos x="528" y="1159"/>
                </a:cxn>
                <a:cxn ang="0">
                  <a:pos x="542" y="1112"/>
                </a:cxn>
                <a:cxn ang="0">
                  <a:pos x="603" y="1023"/>
                </a:cxn>
                <a:cxn ang="0">
                  <a:pos x="650" y="949"/>
                </a:cxn>
                <a:cxn ang="0">
                  <a:pos x="664" y="854"/>
                </a:cxn>
                <a:cxn ang="0">
                  <a:pos x="658" y="745"/>
                </a:cxn>
                <a:cxn ang="0">
                  <a:pos x="590" y="529"/>
                </a:cxn>
                <a:cxn ang="0">
                  <a:pos x="515" y="345"/>
                </a:cxn>
                <a:cxn ang="0">
                  <a:pos x="481" y="257"/>
                </a:cxn>
                <a:cxn ang="0">
                  <a:pos x="433" y="210"/>
                </a:cxn>
                <a:cxn ang="0">
                  <a:pos x="318" y="162"/>
                </a:cxn>
                <a:cxn ang="0">
                  <a:pos x="149" y="115"/>
                </a:cxn>
                <a:cxn ang="0">
                  <a:pos x="0" y="94"/>
                </a:cxn>
                <a:cxn ang="0">
                  <a:pos x="41" y="75"/>
                </a:cxn>
                <a:cxn ang="0">
                  <a:pos x="203" y="34"/>
                </a:cxn>
                <a:cxn ang="0">
                  <a:pos x="495" y="7"/>
                </a:cxn>
              </a:cxnLst>
              <a:rect l="0" t="0" r="r" b="b"/>
              <a:pathLst>
                <a:path w="1707" h="1702">
                  <a:moveTo>
                    <a:pt x="576" y="0"/>
                  </a:moveTo>
                  <a:lnTo>
                    <a:pt x="610" y="156"/>
                  </a:lnTo>
                  <a:lnTo>
                    <a:pt x="677" y="495"/>
                  </a:lnTo>
                  <a:lnTo>
                    <a:pt x="718" y="678"/>
                  </a:lnTo>
                  <a:lnTo>
                    <a:pt x="765" y="834"/>
                  </a:lnTo>
                  <a:lnTo>
                    <a:pt x="800" y="942"/>
                  </a:lnTo>
                  <a:lnTo>
                    <a:pt x="819" y="969"/>
                  </a:lnTo>
                  <a:lnTo>
                    <a:pt x="827" y="976"/>
                  </a:lnTo>
                  <a:lnTo>
                    <a:pt x="833" y="976"/>
                  </a:lnTo>
                  <a:lnTo>
                    <a:pt x="840" y="983"/>
                  </a:lnTo>
                  <a:lnTo>
                    <a:pt x="854" y="990"/>
                  </a:lnTo>
                  <a:lnTo>
                    <a:pt x="881" y="1017"/>
                  </a:lnTo>
                  <a:lnTo>
                    <a:pt x="935" y="1126"/>
                  </a:lnTo>
                  <a:lnTo>
                    <a:pt x="969" y="1186"/>
                  </a:lnTo>
                  <a:lnTo>
                    <a:pt x="1009" y="1241"/>
                  </a:lnTo>
                  <a:lnTo>
                    <a:pt x="1037" y="1268"/>
                  </a:lnTo>
                  <a:lnTo>
                    <a:pt x="1064" y="1295"/>
                  </a:lnTo>
                  <a:lnTo>
                    <a:pt x="1091" y="1315"/>
                  </a:lnTo>
                  <a:lnTo>
                    <a:pt x="1124" y="1329"/>
                  </a:lnTo>
                  <a:lnTo>
                    <a:pt x="1192" y="1356"/>
                  </a:lnTo>
                  <a:lnTo>
                    <a:pt x="1266" y="1396"/>
                  </a:lnTo>
                  <a:lnTo>
                    <a:pt x="1436" y="1505"/>
                  </a:lnTo>
                  <a:lnTo>
                    <a:pt x="1598" y="1614"/>
                  </a:lnTo>
                  <a:lnTo>
                    <a:pt x="1707" y="1695"/>
                  </a:lnTo>
                  <a:lnTo>
                    <a:pt x="1653" y="1702"/>
                  </a:lnTo>
                  <a:lnTo>
                    <a:pt x="1585" y="1702"/>
                  </a:lnTo>
                  <a:lnTo>
                    <a:pt x="1524" y="1682"/>
                  </a:lnTo>
                  <a:lnTo>
                    <a:pt x="1456" y="1661"/>
                  </a:lnTo>
                  <a:lnTo>
                    <a:pt x="1388" y="1627"/>
                  </a:lnTo>
                  <a:lnTo>
                    <a:pt x="1321" y="1587"/>
                  </a:lnTo>
                  <a:lnTo>
                    <a:pt x="1186" y="1498"/>
                  </a:lnTo>
                  <a:lnTo>
                    <a:pt x="1056" y="1404"/>
                  </a:lnTo>
                  <a:lnTo>
                    <a:pt x="935" y="1322"/>
                  </a:lnTo>
                  <a:lnTo>
                    <a:pt x="881" y="1288"/>
                  </a:lnTo>
                  <a:lnTo>
                    <a:pt x="833" y="1261"/>
                  </a:lnTo>
                  <a:lnTo>
                    <a:pt x="792" y="1247"/>
                  </a:lnTo>
                  <a:lnTo>
                    <a:pt x="752" y="1247"/>
                  </a:lnTo>
                  <a:lnTo>
                    <a:pt x="691" y="1247"/>
                  </a:lnTo>
                  <a:lnTo>
                    <a:pt x="630" y="1247"/>
                  </a:lnTo>
                  <a:lnTo>
                    <a:pt x="582" y="1233"/>
                  </a:lnTo>
                  <a:lnTo>
                    <a:pt x="549" y="1214"/>
                  </a:lnTo>
                  <a:lnTo>
                    <a:pt x="535" y="1200"/>
                  </a:lnTo>
                  <a:lnTo>
                    <a:pt x="528" y="1179"/>
                  </a:lnTo>
                  <a:lnTo>
                    <a:pt x="528" y="1159"/>
                  </a:lnTo>
                  <a:lnTo>
                    <a:pt x="528" y="1139"/>
                  </a:lnTo>
                  <a:lnTo>
                    <a:pt x="542" y="1112"/>
                  </a:lnTo>
                  <a:lnTo>
                    <a:pt x="555" y="1085"/>
                  </a:lnTo>
                  <a:lnTo>
                    <a:pt x="603" y="1023"/>
                  </a:lnTo>
                  <a:lnTo>
                    <a:pt x="630" y="990"/>
                  </a:lnTo>
                  <a:lnTo>
                    <a:pt x="650" y="949"/>
                  </a:lnTo>
                  <a:lnTo>
                    <a:pt x="658" y="901"/>
                  </a:lnTo>
                  <a:lnTo>
                    <a:pt x="664" y="854"/>
                  </a:lnTo>
                  <a:lnTo>
                    <a:pt x="664" y="800"/>
                  </a:lnTo>
                  <a:lnTo>
                    <a:pt x="658" y="745"/>
                  </a:lnTo>
                  <a:lnTo>
                    <a:pt x="630" y="637"/>
                  </a:lnTo>
                  <a:lnTo>
                    <a:pt x="590" y="529"/>
                  </a:lnTo>
                  <a:lnTo>
                    <a:pt x="549" y="434"/>
                  </a:lnTo>
                  <a:lnTo>
                    <a:pt x="515" y="345"/>
                  </a:lnTo>
                  <a:lnTo>
                    <a:pt x="495" y="285"/>
                  </a:lnTo>
                  <a:lnTo>
                    <a:pt x="481" y="257"/>
                  </a:lnTo>
                  <a:lnTo>
                    <a:pt x="460" y="238"/>
                  </a:lnTo>
                  <a:lnTo>
                    <a:pt x="433" y="210"/>
                  </a:lnTo>
                  <a:lnTo>
                    <a:pt x="400" y="197"/>
                  </a:lnTo>
                  <a:lnTo>
                    <a:pt x="318" y="162"/>
                  </a:lnTo>
                  <a:lnTo>
                    <a:pt x="231" y="135"/>
                  </a:lnTo>
                  <a:lnTo>
                    <a:pt x="149" y="115"/>
                  </a:lnTo>
                  <a:lnTo>
                    <a:pt x="75" y="102"/>
                  </a:lnTo>
                  <a:lnTo>
                    <a:pt x="0" y="94"/>
                  </a:lnTo>
                  <a:lnTo>
                    <a:pt x="13" y="81"/>
                  </a:lnTo>
                  <a:lnTo>
                    <a:pt x="41" y="75"/>
                  </a:lnTo>
                  <a:lnTo>
                    <a:pt x="108" y="54"/>
                  </a:lnTo>
                  <a:lnTo>
                    <a:pt x="203" y="34"/>
                  </a:lnTo>
                  <a:lnTo>
                    <a:pt x="305" y="20"/>
                  </a:lnTo>
                  <a:lnTo>
                    <a:pt x="495" y="7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C100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7" name="Freeform 797"/>
            <p:cNvSpPr>
              <a:spLocks/>
            </p:cNvSpPr>
            <p:nvPr/>
          </p:nvSpPr>
          <p:spPr bwMode="auto">
            <a:xfrm>
              <a:off x="1501" y="3571"/>
              <a:ext cx="77" cy="29"/>
            </a:xfrm>
            <a:custGeom>
              <a:avLst/>
              <a:gdLst/>
              <a:ahLst/>
              <a:cxnLst>
                <a:cxn ang="0">
                  <a:pos x="793" y="0"/>
                </a:cxn>
                <a:cxn ang="0">
                  <a:pos x="745" y="14"/>
                </a:cxn>
                <a:cxn ang="0">
                  <a:pos x="691" y="28"/>
                </a:cxn>
                <a:cxn ang="0">
                  <a:pos x="610" y="41"/>
                </a:cxn>
                <a:cxn ang="0">
                  <a:pos x="508" y="47"/>
                </a:cxn>
                <a:cxn ang="0">
                  <a:pos x="393" y="47"/>
                </a:cxn>
                <a:cxn ang="0">
                  <a:pos x="264" y="41"/>
                </a:cxn>
                <a:cxn ang="0">
                  <a:pos x="121" y="14"/>
                </a:cxn>
                <a:cxn ang="0">
                  <a:pos x="68" y="20"/>
                </a:cxn>
                <a:cxn ang="0">
                  <a:pos x="34" y="34"/>
                </a:cxn>
                <a:cxn ang="0">
                  <a:pos x="20" y="41"/>
                </a:cxn>
                <a:cxn ang="0">
                  <a:pos x="14" y="47"/>
                </a:cxn>
                <a:cxn ang="0">
                  <a:pos x="6" y="95"/>
                </a:cxn>
                <a:cxn ang="0">
                  <a:pos x="0" y="163"/>
                </a:cxn>
                <a:cxn ang="0">
                  <a:pos x="6" y="257"/>
                </a:cxn>
                <a:cxn ang="0">
                  <a:pos x="109" y="278"/>
                </a:cxn>
                <a:cxn ang="0">
                  <a:pos x="210" y="292"/>
                </a:cxn>
                <a:cxn ang="0">
                  <a:pos x="346" y="305"/>
                </a:cxn>
                <a:cxn ang="0">
                  <a:pos x="480" y="312"/>
                </a:cxn>
                <a:cxn ang="0">
                  <a:pos x="616" y="312"/>
                </a:cxn>
                <a:cxn ang="0">
                  <a:pos x="684" y="305"/>
                </a:cxn>
                <a:cxn ang="0">
                  <a:pos x="745" y="292"/>
                </a:cxn>
                <a:cxn ang="0">
                  <a:pos x="793" y="271"/>
                </a:cxn>
                <a:cxn ang="0">
                  <a:pos x="840" y="251"/>
                </a:cxn>
                <a:cxn ang="0">
                  <a:pos x="840" y="210"/>
                </a:cxn>
                <a:cxn ang="0">
                  <a:pos x="847" y="129"/>
                </a:cxn>
                <a:cxn ang="0">
                  <a:pos x="840" y="82"/>
                </a:cxn>
                <a:cxn ang="0">
                  <a:pos x="833" y="41"/>
                </a:cxn>
                <a:cxn ang="0">
                  <a:pos x="820" y="14"/>
                </a:cxn>
                <a:cxn ang="0">
                  <a:pos x="806" y="7"/>
                </a:cxn>
                <a:cxn ang="0">
                  <a:pos x="793" y="0"/>
                </a:cxn>
              </a:cxnLst>
              <a:rect l="0" t="0" r="r" b="b"/>
              <a:pathLst>
                <a:path w="847" h="312">
                  <a:moveTo>
                    <a:pt x="793" y="0"/>
                  </a:moveTo>
                  <a:lnTo>
                    <a:pt x="745" y="14"/>
                  </a:lnTo>
                  <a:lnTo>
                    <a:pt x="691" y="28"/>
                  </a:lnTo>
                  <a:lnTo>
                    <a:pt x="610" y="41"/>
                  </a:lnTo>
                  <a:lnTo>
                    <a:pt x="508" y="47"/>
                  </a:lnTo>
                  <a:lnTo>
                    <a:pt x="393" y="47"/>
                  </a:lnTo>
                  <a:lnTo>
                    <a:pt x="264" y="41"/>
                  </a:lnTo>
                  <a:lnTo>
                    <a:pt x="121" y="14"/>
                  </a:lnTo>
                  <a:lnTo>
                    <a:pt x="68" y="20"/>
                  </a:lnTo>
                  <a:lnTo>
                    <a:pt x="34" y="34"/>
                  </a:lnTo>
                  <a:lnTo>
                    <a:pt x="20" y="41"/>
                  </a:lnTo>
                  <a:lnTo>
                    <a:pt x="14" y="47"/>
                  </a:lnTo>
                  <a:lnTo>
                    <a:pt x="6" y="95"/>
                  </a:lnTo>
                  <a:lnTo>
                    <a:pt x="0" y="163"/>
                  </a:lnTo>
                  <a:lnTo>
                    <a:pt x="6" y="257"/>
                  </a:lnTo>
                  <a:lnTo>
                    <a:pt x="109" y="278"/>
                  </a:lnTo>
                  <a:lnTo>
                    <a:pt x="210" y="292"/>
                  </a:lnTo>
                  <a:lnTo>
                    <a:pt x="346" y="305"/>
                  </a:lnTo>
                  <a:lnTo>
                    <a:pt x="480" y="312"/>
                  </a:lnTo>
                  <a:lnTo>
                    <a:pt x="616" y="312"/>
                  </a:lnTo>
                  <a:lnTo>
                    <a:pt x="684" y="305"/>
                  </a:lnTo>
                  <a:lnTo>
                    <a:pt x="745" y="292"/>
                  </a:lnTo>
                  <a:lnTo>
                    <a:pt x="793" y="271"/>
                  </a:lnTo>
                  <a:lnTo>
                    <a:pt x="840" y="251"/>
                  </a:lnTo>
                  <a:lnTo>
                    <a:pt x="840" y="210"/>
                  </a:lnTo>
                  <a:lnTo>
                    <a:pt x="847" y="129"/>
                  </a:lnTo>
                  <a:lnTo>
                    <a:pt x="840" y="82"/>
                  </a:lnTo>
                  <a:lnTo>
                    <a:pt x="833" y="41"/>
                  </a:lnTo>
                  <a:lnTo>
                    <a:pt x="820" y="14"/>
                  </a:lnTo>
                  <a:lnTo>
                    <a:pt x="806" y="7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rgbClr val="EB098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8" name="Freeform 798"/>
            <p:cNvSpPr>
              <a:spLocks/>
            </p:cNvSpPr>
            <p:nvPr/>
          </p:nvSpPr>
          <p:spPr bwMode="auto">
            <a:xfrm>
              <a:off x="1576" y="3557"/>
              <a:ext cx="34" cy="40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6" y="80"/>
                </a:cxn>
                <a:cxn ang="0">
                  <a:pos x="278" y="257"/>
                </a:cxn>
                <a:cxn ang="0">
                  <a:pos x="237" y="346"/>
                </a:cxn>
                <a:cxn ang="0">
                  <a:pos x="196" y="406"/>
                </a:cxn>
                <a:cxn ang="0">
                  <a:pos x="177" y="426"/>
                </a:cxn>
                <a:cxn ang="0">
                  <a:pos x="156" y="440"/>
                </a:cxn>
                <a:cxn ang="0">
                  <a:pos x="136" y="440"/>
                </a:cxn>
                <a:cxn ang="0">
                  <a:pos x="122" y="420"/>
                </a:cxn>
                <a:cxn ang="0">
                  <a:pos x="95" y="372"/>
                </a:cxn>
                <a:cxn ang="0">
                  <a:pos x="68" y="325"/>
                </a:cxn>
                <a:cxn ang="0">
                  <a:pos x="27" y="230"/>
                </a:cxn>
                <a:cxn ang="0">
                  <a:pos x="7" y="148"/>
                </a:cxn>
                <a:cxn ang="0">
                  <a:pos x="0" y="121"/>
                </a:cxn>
                <a:cxn ang="0">
                  <a:pos x="373" y="0"/>
                </a:cxn>
              </a:cxnLst>
              <a:rect l="0" t="0" r="r" b="b"/>
              <a:pathLst>
                <a:path w="373" h="440">
                  <a:moveTo>
                    <a:pt x="373" y="0"/>
                  </a:moveTo>
                  <a:lnTo>
                    <a:pt x="346" y="80"/>
                  </a:lnTo>
                  <a:lnTo>
                    <a:pt x="278" y="257"/>
                  </a:lnTo>
                  <a:lnTo>
                    <a:pt x="237" y="346"/>
                  </a:lnTo>
                  <a:lnTo>
                    <a:pt x="196" y="406"/>
                  </a:lnTo>
                  <a:lnTo>
                    <a:pt x="177" y="426"/>
                  </a:lnTo>
                  <a:lnTo>
                    <a:pt x="156" y="440"/>
                  </a:lnTo>
                  <a:lnTo>
                    <a:pt x="136" y="440"/>
                  </a:lnTo>
                  <a:lnTo>
                    <a:pt x="122" y="420"/>
                  </a:lnTo>
                  <a:lnTo>
                    <a:pt x="95" y="372"/>
                  </a:lnTo>
                  <a:lnTo>
                    <a:pt x="68" y="325"/>
                  </a:lnTo>
                  <a:lnTo>
                    <a:pt x="27" y="230"/>
                  </a:lnTo>
                  <a:lnTo>
                    <a:pt x="7" y="148"/>
                  </a:lnTo>
                  <a:lnTo>
                    <a:pt x="0" y="121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100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9" name="Freeform 799"/>
            <p:cNvSpPr>
              <a:spLocks/>
            </p:cNvSpPr>
            <p:nvPr/>
          </p:nvSpPr>
          <p:spPr bwMode="auto">
            <a:xfrm>
              <a:off x="1452" y="3453"/>
              <a:ext cx="63" cy="113"/>
            </a:xfrm>
            <a:custGeom>
              <a:avLst/>
              <a:gdLst/>
              <a:ahLst/>
              <a:cxnLst>
                <a:cxn ang="0">
                  <a:pos x="643" y="1241"/>
                </a:cxn>
                <a:cxn ang="0">
                  <a:pos x="610" y="1227"/>
                </a:cxn>
                <a:cxn ang="0">
                  <a:pos x="529" y="1194"/>
                </a:cxn>
                <a:cxn ang="0">
                  <a:pos x="420" y="1133"/>
                </a:cxn>
                <a:cxn ang="0">
                  <a:pos x="359" y="1092"/>
                </a:cxn>
                <a:cxn ang="0">
                  <a:pos x="292" y="1044"/>
                </a:cxn>
                <a:cxn ang="0">
                  <a:pos x="230" y="990"/>
                </a:cxn>
                <a:cxn ang="0">
                  <a:pos x="176" y="936"/>
                </a:cxn>
                <a:cxn ang="0">
                  <a:pos x="121" y="869"/>
                </a:cxn>
                <a:cxn ang="0">
                  <a:pos x="74" y="801"/>
                </a:cxn>
                <a:cxn ang="0">
                  <a:pos x="34" y="719"/>
                </a:cxn>
                <a:cxn ang="0">
                  <a:pos x="14" y="638"/>
                </a:cxn>
                <a:cxn ang="0">
                  <a:pos x="0" y="550"/>
                </a:cxn>
                <a:cxn ang="0">
                  <a:pos x="7" y="509"/>
                </a:cxn>
                <a:cxn ang="0">
                  <a:pos x="7" y="461"/>
                </a:cxn>
                <a:cxn ang="0">
                  <a:pos x="34" y="319"/>
                </a:cxn>
                <a:cxn ang="0">
                  <a:pos x="61" y="210"/>
                </a:cxn>
                <a:cxn ang="0">
                  <a:pos x="88" y="136"/>
                </a:cxn>
                <a:cxn ang="0">
                  <a:pos x="115" y="88"/>
                </a:cxn>
                <a:cxn ang="0">
                  <a:pos x="135" y="55"/>
                </a:cxn>
                <a:cxn ang="0">
                  <a:pos x="156" y="35"/>
                </a:cxn>
                <a:cxn ang="0">
                  <a:pos x="169" y="21"/>
                </a:cxn>
                <a:cxn ang="0">
                  <a:pos x="183" y="8"/>
                </a:cxn>
                <a:cxn ang="0">
                  <a:pos x="183" y="0"/>
                </a:cxn>
                <a:cxn ang="0">
                  <a:pos x="189" y="8"/>
                </a:cxn>
                <a:cxn ang="0">
                  <a:pos x="210" y="35"/>
                </a:cxn>
                <a:cxn ang="0">
                  <a:pos x="292" y="142"/>
                </a:cxn>
                <a:cxn ang="0">
                  <a:pos x="399" y="319"/>
                </a:cxn>
                <a:cxn ang="0">
                  <a:pos x="508" y="523"/>
                </a:cxn>
                <a:cxn ang="0">
                  <a:pos x="562" y="631"/>
                </a:cxn>
                <a:cxn ang="0">
                  <a:pos x="610" y="739"/>
                </a:cxn>
                <a:cxn ang="0">
                  <a:pos x="643" y="848"/>
                </a:cxn>
                <a:cxn ang="0">
                  <a:pos x="677" y="949"/>
                </a:cxn>
                <a:cxn ang="0">
                  <a:pos x="690" y="1044"/>
                </a:cxn>
                <a:cxn ang="0">
                  <a:pos x="698" y="1085"/>
                </a:cxn>
                <a:cxn ang="0">
                  <a:pos x="690" y="1126"/>
                </a:cxn>
                <a:cxn ang="0">
                  <a:pos x="690" y="1160"/>
                </a:cxn>
                <a:cxn ang="0">
                  <a:pos x="677" y="1194"/>
                </a:cxn>
                <a:cxn ang="0">
                  <a:pos x="663" y="1221"/>
                </a:cxn>
                <a:cxn ang="0">
                  <a:pos x="643" y="1241"/>
                </a:cxn>
              </a:cxnLst>
              <a:rect l="0" t="0" r="r" b="b"/>
              <a:pathLst>
                <a:path w="698" h="1241">
                  <a:moveTo>
                    <a:pt x="643" y="1241"/>
                  </a:moveTo>
                  <a:lnTo>
                    <a:pt x="610" y="1227"/>
                  </a:lnTo>
                  <a:lnTo>
                    <a:pt x="529" y="1194"/>
                  </a:lnTo>
                  <a:lnTo>
                    <a:pt x="420" y="1133"/>
                  </a:lnTo>
                  <a:lnTo>
                    <a:pt x="359" y="1092"/>
                  </a:lnTo>
                  <a:lnTo>
                    <a:pt x="292" y="1044"/>
                  </a:lnTo>
                  <a:lnTo>
                    <a:pt x="230" y="990"/>
                  </a:lnTo>
                  <a:lnTo>
                    <a:pt x="176" y="936"/>
                  </a:lnTo>
                  <a:lnTo>
                    <a:pt x="121" y="869"/>
                  </a:lnTo>
                  <a:lnTo>
                    <a:pt x="74" y="801"/>
                  </a:lnTo>
                  <a:lnTo>
                    <a:pt x="34" y="719"/>
                  </a:lnTo>
                  <a:lnTo>
                    <a:pt x="14" y="638"/>
                  </a:lnTo>
                  <a:lnTo>
                    <a:pt x="0" y="550"/>
                  </a:lnTo>
                  <a:lnTo>
                    <a:pt x="7" y="509"/>
                  </a:lnTo>
                  <a:lnTo>
                    <a:pt x="7" y="461"/>
                  </a:lnTo>
                  <a:lnTo>
                    <a:pt x="34" y="319"/>
                  </a:lnTo>
                  <a:lnTo>
                    <a:pt x="61" y="210"/>
                  </a:lnTo>
                  <a:lnTo>
                    <a:pt x="88" y="136"/>
                  </a:lnTo>
                  <a:lnTo>
                    <a:pt x="115" y="88"/>
                  </a:lnTo>
                  <a:lnTo>
                    <a:pt x="135" y="55"/>
                  </a:lnTo>
                  <a:lnTo>
                    <a:pt x="156" y="35"/>
                  </a:lnTo>
                  <a:lnTo>
                    <a:pt x="169" y="21"/>
                  </a:lnTo>
                  <a:lnTo>
                    <a:pt x="183" y="8"/>
                  </a:lnTo>
                  <a:lnTo>
                    <a:pt x="183" y="0"/>
                  </a:lnTo>
                  <a:lnTo>
                    <a:pt x="189" y="8"/>
                  </a:lnTo>
                  <a:lnTo>
                    <a:pt x="210" y="35"/>
                  </a:lnTo>
                  <a:lnTo>
                    <a:pt x="292" y="142"/>
                  </a:lnTo>
                  <a:lnTo>
                    <a:pt x="399" y="319"/>
                  </a:lnTo>
                  <a:lnTo>
                    <a:pt x="508" y="523"/>
                  </a:lnTo>
                  <a:lnTo>
                    <a:pt x="562" y="631"/>
                  </a:lnTo>
                  <a:lnTo>
                    <a:pt x="610" y="739"/>
                  </a:lnTo>
                  <a:lnTo>
                    <a:pt x="643" y="848"/>
                  </a:lnTo>
                  <a:lnTo>
                    <a:pt x="677" y="949"/>
                  </a:lnTo>
                  <a:lnTo>
                    <a:pt x="690" y="1044"/>
                  </a:lnTo>
                  <a:lnTo>
                    <a:pt x="698" y="1085"/>
                  </a:lnTo>
                  <a:lnTo>
                    <a:pt x="690" y="1126"/>
                  </a:lnTo>
                  <a:lnTo>
                    <a:pt x="690" y="1160"/>
                  </a:lnTo>
                  <a:lnTo>
                    <a:pt x="677" y="1194"/>
                  </a:lnTo>
                  <a:lnTo>
                    <a:pt x="663" y="1221"/>
                  </a:lnTo>
                  <a:lnTo>
                    <a:pt x="643" y="1241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0" name="Freeform 800"/>
            <p:cNvSpPr>
              <a:spLocks/>
            </p:cNvSpPr>
            <p:nvPr/>
          </p:nvSpPr>
          <p:spPr bwMode="auto">
            <a:xfrm>
              <a:off x="1459" y="3387"/>
              <a:ext cx="191" cy="190"/>
            </a:xfrm>
            <a:custGeom>
              <a:avLst/>
              <a:gdLst/>
              <a:ahLst/>
              <a:cxnLst>
                <a:cxn ang="0">
                  <a:pos x="6" y="909"/>
                </a:cxn>
                <a:cxn ang="0">
                  <a:pos x="0" y="1119"/>
                </a:cxn>
                <a:cxn ang="0">
                  <a:pos x="33" y="1315"/>
                </a:cxn>
                <a:cxn ang="0">
                  <a:pos x="107" y="1506"/>
                </a:cxn>
                <a:cxn ang="0">
                  <a:pos x="210" y="1681"/>
                </a:cxn>
                <a:cxn ang="0">
                  <a:pos x="344" y="1824"/>
                </a:cxn>
                <a:cxn ang="0">
                  <a:pos x="514" y="1946"/>
                </a:cxn>
                <a:cxn ang="0">
                  <a:pos x="703" y="2034"/>
                </a:cxn>
                <a:cxn ang="0">
                  <a:pos x="907" y="2089"/>
                </a:cxn>
                <a:cxn ang="0">
                  <a:pos x="1117" y="2095"/>
                </a:cxn>
                <a:cxn ang="0">
                  <a:pos x="1321" y="2062"/>
                </a:cxn>
                <a:cxn ang="0">
                  <a:pos x="1509" y="1986"/>
                </a:cxn>
                <a:cxn ang="0">
                  <a:pos x="1680" y="1885"/>
                </a:cxn>
                <a:cxn ang="0">
                  <a:pos x="1828" y="1749"/>
                </a:cxn>
                <a:cxn ang="0">
                  <a:pos x="1950" y="1580"/>
                </a:cxn>
                <a:cxn ang="0">
                  <a:pos x="2038" y="1390"/>
                </a:cxn>
                <a:cxn ang="0">
                  <a:pos x="2086" y="1187"/>
                </a:cxn>
                <a:cxn ang="0">
                  <a:pos x="2092" y="977"/>
                </a:cxn>
                <a:cxn ang="0">
                  <a:pos x="2059" y="773"/>
                </a:cxn>
                <a:cxn ang="0">
                  <a:pos x="1991" y="583"/>
                </a:cxn>
                <a:cxn ang="0">
                  <a:pos x="1882" y="414"/>
                </a:cxn>
                <a:cxn ang="0">
                  <a:pos x="1746" y="264"/>
                </a:cxn>
                <a:cxn ang="0">
                  <a:pos x="1585" y="143"/>
                </a:cxn>
                <a:cxn ang="0">
                  <a:pos x="1395" y="54"/>
                </a:cxn>
                <a:cxn ang="0">
                  <a:pos x="1185" y="7"/>
                </a:cxn>
                <a:cxn ang="0">
                  <a:pos x="975" y="0"/>
                </a:cxn>
                <a:cxn ang="0">
                  <a:pos x="779" y="34"/>
                </a:cxn>
                <a:cxn ang="0">
                  <a:pos x="589" y="102"/>
                </a:cxn>
                <a:cxn ang="0">
                  <a:pos x="419" y="211"/>
                </a:cxn>
                <a:cxn ang="0">
                  <a:pos x="270" y="346"/>
                </a:cxn>
                <a:cxn ang="0">
                  <a:pos x="148" y="509"/>
                </a:cxn>
                <a:cxn ang="0">
                  <a:pos x="60" y="699"/>
                </a:cxn>
              </a:cxnLst>
              <a:rect l="0" t="0" r="r" b="b"/>
              <a:pathLst>
                <a:path w="2099" h="2095">
                  <a:moveTo>
                    <a:pt x="26" y="800"/>
                  </a:moveTo>
                  <a:lnTo>
                    <a:pt x="6" y="909"/>
                  </a:lnTo>
                  <a:lnTo>
                    <a:pt x="0" y="1010"/>
                  </a:lnTo>
                  <a:lnTo>
                    <a:pt x="0" y="1119"/>
                  </a:lnTo>
                  <a:lnTo>
                    <a:pt x="12" y="1220"/>
                  </a:lnTo>
                  <a:lnTo>
                    <a:pt x="33" y="1315"/>
                  </a:lnTo>
                  <a:lnTo>
                    <a:pt x="67" y="1417"/>
                  </a:lnTo>
                  <a:lnTo>
                    <a:pt x="107" y="1506"/>
                  </a:lnTo>
                  <a:lnTo>
                    <a:pt x="155" y="1593"/>
                  </a:lnTo>
                  <a:lnTo>
                    <a:pt x="210" y="1681"/>
                  </a:lnTo>
                  <a:lnTo>
                    <a:pt x="277" y="1756"/>
                  </a:lnTo>
                  <a:lnTo>
                    <a:pt x="344" y="1824"/>
                  </a:lnTo>
                  <a:lnTo>
                    <a:pt x="426" y="1892"/>
                  </a:lnTo>
                  <a:lnTo>
                    <a:pt x="514" y="1946"/>
                  </a:lnTo>
                  <a:lnTo>
                    <a:pt x="602" y="1994"/>
                  </a:lnTo>
                  <a:lnTo>
                    <a:pt x="703" y="2034"/>
                  </a:lnTo>
                  <a:lnTo>
                    <a:pt x="806" y="2068"/>
                  </a:lnTo>
                  <a:lnTo>
                    <a:pt x="907" y="2089"/>
                  </a:lnTo>
                  <a:lnTo>
                    <a:pt x="1016" y="2095"/>
                  </a:lnTo>
                  <a:lnTo>
                    <a:pt x="1117" y="2095"/>
                  </a:lnTo>
                  <a:lnTo>
                    <a:pt x="1218" y="2081"/>
                  </a:lnTo>
                  <a:lnTo>
                    <a:pt x="1321" y="2062"/>
                  </a:lnTo>
                  <a:lnTo>
                    <a:pt x="1416" y="2027"/>
                  </a:lnTo>
                  <a:lnTo>
                    <a:pt x="1509" y="1986"/>
                  </a:lnTo>
                  <a:lnTo>
                    <a:pt x="1598" y="1939"/>
                  </a:lnTo>
                  <a:lnTo>
                    <a:pt x="1680" y="1885"/>
                  </a:lnTo>
                  <a:lnTo>
                    <a:pt x="1760" y="1817"/>
                  </a:lnTo>
                  <a:lnTo>
                    <a:pt x="1828" y="1749"/>
                  </a:lnTo>
                  <a:lnTo>
                    <a:pt x="1896" y="1668"/>
                  </a:lnTo>
                  <a:lnTo>
                    <a:pt x="1950" y="1580"/>
                  </a:lnTo>
                  <a:lnTo>
                    <a:pt x="1998" y="1492"/>
                  </a:lnTo>
                  <a:lnTo>
                    <a:pt x="2038" y="1390"/>
                  </a:lnTo>
                  <a:lnTo>
                    <a:pt x="2065" y="1288"/>
                  </a:lnTo>
                  <a:lnTo>
                    <a:pt x="2086" y="1187"/>
                  </a:lnTo>
                  <a:lnTo>
                    <a:pt x="2099" y="1078"/>
                  </a:lnTo>
                  <a:lnTo>
                    <a:pt x="2092" y="977"/>
                  </a:lnTo>
                  <a:lnTo>
                    <a:pt x="2086" y="874"/>
                  </a:lnTo>
                  <a:lnTo>
                    <a:pt x="2059" y="773"/>
                  </a:lnTo>
                  <a:lnTo>
                    <a:pt x="2032" y="678"/>
                  </a:lnTo>
                  <a:lnTo>
                    <a:pt x="1991" y="583"/>
                  </a:lnTo>
                  <a:lnTo>
                    <a:pt x="1944" y="495"/>
                  </a:lnTo>
                  <a:lnTo>
                    <a:pt x="1882" y="414"/>
                  </a:lnTo>
                  <a:lnTo>
                    <a:pt x="1822" y="339"/>
                  </a:lnTo>
                  <a:lnTo>
                    <a:pt x="1746" y="264"/>
                  </a:lnTo>
                  <a:lnTo>
                    <a:pt x="1672" y="203"/>
                  </a:lnTo>
                  <a:lnTo>
                    <a:pt x="1585" y="143"/>
                  </a:lnTo>
                  <a:lnTo>
                    <a:pt x="1490" y="95"/>
                  </a:lnTo>
                  <a:lnTo>
                    <a:pt x="1395" y="54"/>
                  </a:lnTo>
                  <a:lnTo>
                    <a:pt x="1293" y="27"/>
                  </a:lnTo>
                  <a:lnTo>
                    <a:pt x="1185" y="7"/>
                  </a:lnTo>
                  <a:lnTo>
                    <a:pt x="1084" y="0"/>
                  </a:lnTo>
                  <a:lnTo>
                    <a:pt x="975" y="0"/>
                  </a:lnTo>
                  <a:lnTo>
                    <a:pt x="874" y="13"/>
                  </a:lnTo>
                  <a:lnTo>
                    <a:pt x="779" y="34"/>
                  </a:lnTo>
                  <a:lnTo>
                    <a:pt x="684" y="61"/>
                  </a:lnTo>
                  <a:lnTo>
                    <a:pt x="589" y="102"/>
                  </a:lnTo>
                  <a:lnTo>
                    <a:pt x="501" y="149"/>
                  </a:lnTo>
                  <a:lnTo>
                    <a:pt x="419" y="211"/>
                  </a:lnTo>
                  <a:lnTo>
                    <a:pt x="338" y="271"/>
                  </a:lnTo>
                  <a:lnTo>
                    <a:pt x="270" y="346"/>
                  </a:lnTo>
                  <a:lnTo>
                    <a:pt x="202" y="421"/>
                  </a:lnTo>
                  <a:lnTo>
                    <a:pt x="148" y="509"/>
                  </a:lnTo>
                  <a:lnTo>
                    <a:pt x="101" y="604"/>
                  </a:lnTo>
                  <a:lnTo>
                    <a:pt x="60" y="699"/>
                  </a:lnTo>
                  <a:lnTo>
                    <a:pt x="26" y="800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1" name="Freeform 801"/>
            <p:cNvSpPr>
              <a:spLocks/>
            </p:cNvSpPr>
            <p:nvPr/>
          </p:nvSpPr>
          <p:spPr bwMode="auto">
            <a:xfrm>
              <a:off x="1457" y="3471"/>
              <a:ext cx="25" cy="47"/>
            </a:xfrm>
            <a:custGeom>
              <a:avLst/>
              <a:gdLst/>
              <a:ahLst/>
              <a:cxnLst>
                <a:cxn ang="0">
                  <a:pos x="27" y="116"/>
                </a:cxn>
                <a:cxn ang="0">
                  <a:pos x="41" y="95"/>
                </a:cxn>
                <a:cxn ang="0">
                  <a:pos x="47" y="68"/>
                </a:cxn>
                <a:cxn ang="0">
                  <a:pos x="68" y="40"/>
                </a:cxn>
                <a:cxn ang="0">
                  <a:pos x="88" y="21"/>
                </a:cxn>
                <a:cxn ang="0">
                  <a:pos x="122" y="7"/>
                </a:cxn>
                <a:cxn ang="0">
                  <a:pos x="155" y="0"/>
                </a:cxn>
                <a:cxn ang="0">
                  <a:pos x="196" y="13"/>
                </a:cxn>
                <a:cxn ang="0">
                  <a:pos x="217" y="27"/>
                </a:cxn>
                <a:cxn ang="0">
                  <a:pos x="237" y="48"/>
                </a:cxn>
                <a:cxn ang="0">
                  <a:pos x="250" y="75"/>
                </a:cxn>
                <a:cxn ang="0">
                  <a:pos x="264" y="108"/>
                </a:cxn>
                <a:cxn ang="0">
                  <a:pos x="278" y="183"/>
                </a:cxn>
                <a:cxn ang="0">
                  <a:pos x="278" y="271"/>
                </a:cxn>
                <a:cxn ang="0">
                  <a:pos x="264" y="353"/>
                </a:cxn>
                <a:cxn ang="0">
                  <a:pos x="250" y="394"/>
                </a:cxn>
                <a:cxn ang="0">
                  <a:pos x="237" y="427"/>
                </a:cxn>
                <a:cxn ang="0">
                  <a:pos x="217" y="461"/>
                </a:cxn>
                <a:cxn ang="0">
                  <a:pos x="190" y="488"/>
                </a:cxn>
                <a:cxn ang="0">
                  <a:pos x="163" y="501"/>
                </a:cxn>
                <a:cxn ang="0">
                  <a:pos x="128" y="515"/>
                </a:cxn>
                <a:cxn ang="0">
                  <a:pos x="95" y="522"/>
                </a:cxn>
                <a:cxn ang="0">
                  <a:pos x="68" y="515"/>
                </a:cxn>
                <a:cxn ang="0">
                  <a:pos x="47" y="501"/>
                </a:cxn>
                <a:cxn ang="0">
                  <a:pos x="27" y="481"/>
                </a:cxn>
                <a:cxn ang="0">
                  <a:pos x="13" y="454"/>
                </a:cxn>
                <a:cxn ang="0">
                  <a:pos x="7" y="427"/>
                </a:cxn>
                <a:cxn ang="0">
                  <a:pos x="0" y="359"/>
                </a:cxn>
                <a:cxn ang="0">
                  <a:pos x="0" y="285"/>
                </a:cxn>
                <a:cxn ang="0">
                  <a:pos x="7" y="210"/>
                </a:cxn>
                <a:cxn ang="0">
                  <a:pos x="21" y="156"/>
                </a:cxn>
                <a:cxn ang="0">
                  <a:pos x="27" y="116"/>
                </a:cxn>
              </a:cxnLst>
              <a:rect l="0" t="0" r="r" b="b"/>
              <a:pathLst>
                <a:path w="278" h="522">
                  <a:moveTo>
                    <a:pt x="27" y="116"/>
                  </a:moveTo>
                  <a:lnTo>
                    <a:pt x="41" y="95"/>
                  </a:lnTo>
                  <a:lnTo>
                    <a:pt x="47" y="68"/>
                  </a:lnTo>
                  <a:lnTo>
                    <a:pt x="68" y="40"/>
                  </a:lnTo>
                  <a:lnTo>
                    <a:pt x="88" y="21"/>
                  </a:lnTo>
                  <a:lnTo>
                    <a:pt x="122" y="7"/>
                  </a:lnTo>
                  <a:lnTo>
                    <a:pt x="155" y="0"/>
                  </a:lnTo>
                  <a:lnTo>
                    <a:pt x="196" y="13"/>
                  </a:lnTo>
                  <a:lnTo>
                    <a:pt x="217" y="27"/>
                  </a:lnTo>
                  <a:lnTo>
                    <a:pt x="237" y="48"/>
                  </a:lnTo>
                  <a:lnTo>
                    <a:pt x="250" y="75"/>
                  </a:lnTo>
                  <a:lnTo>
                    <a:pt x="264" y="108"/>
                  </a:lnTo>
                  <a:lnTo>
                    <a:pt x="278" y="183"/>
                  </a:lnTo>
                  <a:lnTo>
                    <a:pt x="278" y="271"/>
                  </a:lnTo>
                  <a:lnTo>
                    <a:pt x="264" y="353"/>
                  </a:lnTo>
                  <a:lnTo>
                    <a:pt x="250" y="394"/>
                  </a:lnTo>
                  <a:lnTo>
                    <a:pt x="237" y="427"/>
                  </a:lnTo>
                  <a:lnTo>
                    <a:pt x="217" y="461"/>
                  </a:lnTo>
                  <a:lnTo>
                    <a:pt x="190" y="488"/>
                  </a:lnTo>
                  <a:lnTo>
                    <a:pt x="163" y="501"/>
                  </a:lnTo>
                  <a:lnTo>
                    <a:pt x="128" y="515"/>
                  </a:lnTo>
                  <a:lnTo>
                    <a:pt x="95" y="522"/>
                  </a:lnTo>
                  <a:lnTo>
                    <a:pt x="68" y="515"/>
                  </a:lnTo>
                  <a:lnTo>
                    <a:pt x="47" y="501"/>
                  </a:lnTo>
                  <a:lnTo>
                    <a:pt x="27" y="481"/>
                  </a:lnTo>
                  <a:lnTo>
                    <a:pt x="13" y="454"/>
                  </a:lnTo>
                  <a:lnTo>
                    <a:pt x="7" y="427"/>
                  </a:lnTo>
                  <a:lnTo>
                    <a:pt x="0" y="359"/>
                  </a:lnTo>
                  <a:lnTo>
                    <a:pt x="0" y="285"/>
                  </a:lnTo>
                  <a:lnTo>
                    <a:pt x="7" y="210"/>
                  </a:lnTo>
                  <a:lnTo>
                    <a:pt x="21" y="156"/>
                  </a:lnTo>
                  <a:lnTo>
                    <a:pt x="27" y="116"/>
                  </a:lnTo>
                  <a:close/>
                </a:path>
              </a:pathLst>
            </a:custGeom>
            <a:solidFill>
              <a:srgbClr val="FCD3A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2" name="Freeform 802"/>
            <p:cNvSpPr>
              <a:spLocks/>
            </p:cNvSpPr>
            <p:nvPr/>
          </p:nvSpPr>
          <p:spPr bwMode="auto">
            <a:xfrm>
              <a:off x="1471" y="3476"/>
              <a:ext cx="8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7"/>
                </a:cxn>
                <a:cxn ang="0">
                  <a:pos x="41" y="21"/>
                </a:cxn>
                <a:cxn ang="0">
                  <a:pos x="61" y="35"/>
                </a:cxn>
                <a:cxn ang="0">
                  <a:pos x="74" y="62"/>
                </a:cxn>
                <a:cxn ang="0">
                  <a:pos x="82" y="89"/>
                </a:cxn>
                <a:cxn ang="0">
                  <a:pos x="88" y="122"/>
                </a:cxn>
                <a:cxn ang="0">
                  <a:pos x="0" y="0"/>
                </a:cxn>
              </a:cxnLst>
              <a:rect l="0" t="0" r="r" b="b"/>
              <a:pathLst>
                <a:path w="88" h="122">
                  <a:moveTo>
                    <a:pt x="0" y="0"/>
                  </a:moveTo>
                  <a:lnTo>
                    <a:pt x="14" y="7"/>
                  </a:lnTo>
                  <a:lnTo>
                    <a:pt x="41" y="21"/>
                  </a:lnTo>
                  <a:lnTo>
                    <a:pt x="61" y="35"/>
                  </a:lnTo>
                  <a:lnTo>
                    <a:pt x="74" y="62"/>
                  </a:lnTo>
                  <a:lnTo>
                    <a:pt x="82" y="89"/>
                  </a:lnTo>
                  <a:lnTo>
                    <a:pt x="88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3" name="Freeform 803"/>
            <p:cNvSpPr>
              <a:spLocks/>
            </p:cNvSpPr>
            <p:nvPr/>
          </p:nvSpPr>
          <p:spPr bwMode="auto">
            <a:xfrm>
              <a:off x="1468" y="3473"/>
              <a:ext cx="13" cy="1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34"/>
                </a:cxn>
                <a:cxn ang="0">
                  <a:pos x="6" y="41"/>
                </a:cxn>
                <a:cxn ang="0">
                  <a:pos x="14" y="48"/>
                </a:cxn>
                <a:cxn ang="0">
                  <a:pos x="20" y="54"/>
                </a:cxn>
                <a:cxn ang="0">
                  <a:pos x="33" y="54"/>
                </a:cxn>
                <a:cxn ang="0">
                  <a:pos x="54" y="68"/>
                </a:cxn>
                <a:cxn ang="0">
                  <a:pos x="68" y="81"/>
                </a:cxn>
                <a:cxn ang="0">
                  <a:pos x="81" y="102"/>
                </a:cxn>
                <a:cxn ang="0">
                  <a:pos x="88" y="122"/>
                </a:cxn>
                <a:cxn ang="0">
                  <a:pos x="88" y="149"/>
                </a:cxn>
                <a:cxn ang="0">
                  <a:pos x="95" y="163"/>
                </a:cxn>
                <a:cxn ang="0">
                  <a:pos x="95" y="169"/>
                </a:cxn>
                <a:cxn ang="0">
                  <a:pos x="109" y="177"/>
                </a:cxn>
                <a:cxn ang="0">
                  <a:pos x="115" y="177"/>
                </a:cxn>
                <a:cxn ang="0">
                  <a:pos x="128" y="169"/>
                </a:cxn>
                <a:cxn ang="0">
                  <a:pos x="136" y="169"/>
                </a:cxn>
                <a:cxn ang="0">
                  <a:pos x="142" y="156"/>
                </a:cxn>
                <a:cxn ang="0">
                  <a:pos x="142" y="149"/>
                </a:cxn>
                <a:cxn ang="0">
                  <a:pos x="136" y="116"/>
                </a:cxn>
                <a:cxn ang="0">
                  <a:pos x="128" y="81"/>
                </a:cxn>
                <a:cxn ang="0">
                  <a:pos x="115" y="62"/>
                </a:cxn>
                <a:cxn ang="0">
                  <a:pos x="101" y="41"/>
                </a:cxn>
                <a:cxn ang="0">
                  <a:pos x="68" y="13"/>
                </a:cxn>
                <a:cxn ang="0">
                  <a:pos x="33" y="0"/>
                </a:cxn>
                <a:cxn ang="0">
                  <a:pos x="20" y="0"/>
                </a:cxn>
                <a:cxn ang="0">
                  <a:pos x="14" y="7"/>
                </a:cxn>
                <a:cxn ang="0">
                  <a:pos x="0" y="21"/>
                </a:cxn>
              </a:cxnLst>
              <a:rect l="0" t="0" r="r" b="b"/>
              <a:pathLst>
                <a:path w="142" h="177">
                  <a:moveTo>
                    <a:pt x="0" y="21"/>
                  </a:moveTo>
                  <a:lnTo>
                    <a:pt x="0" y="34"/>
                  </a:lnTo>
                  <a:lnTo>
                    <a:pt x="6" y="41"/>
                  </a:lnTo>
                  <a:lnTo>
                    <a:pt x="14" y="48"/>
                  </a:lnTo>
                  <a:lnTo>
                    <a:pt x="20" y="54"/>
                  </a:lnTo>
                  <a:lnTo>
                    <a:pt x="33" y="54"/>
                  </a:lnTo>
                  <a:lnTo>
                    <a:pt x="54" y="68"/>
                  </a:lnTo>
                  <a:lnTo>
                    <a:pt x="68" y="81"/>
                  </a:lnTo>
                  <a:lnTo>
                    <a:pt x="81" y="102"/>
                  </a:lnTo>
                  <a:lnTo>
                    <a:pt x="88" y="122"/>
                  </a:lnTo>
                  <a:lnTo>
                    <a:pt x="88" y="149"/>
                  </a:lnTo>
                  <a:lnTo>
                    <a:pt x="95" y="163"/>
                  </a:lnTo>
                  <a:lnTo>
                    <a:pt x="95" y="169"/>
                  </a:lnTo>
                  <a:lnTo>
                    <a:pt x="109" y="177"/>
                  </a:lnTo>
                  <a:lnTo>
                    <a:pt x="115" y="177"/>
                  </a:lnTo>
                  <a:lnTo>
                    <a:pt x="128" y="169"/>
                  </a:lnTo>
                  <a:lnTo>
                    <a:pt x="136" y="169"/>
                  </a:lnTo>
                  <a:lnTo>
                    <a:pt x="142" y="156"/>
                  </a:lnTo>
                  <a:lnTo>
                    <a:pt x="142" y="149"/>
                  </a:lnTo>
                  <a:lnTo>
                    <a:pt x="136" y="116"/>
                  </a:lnTo>
                  <a:lnTo>
                    <a:pt x="128" y="81"/>
                  </a:lnTo>
                  <a:lnTo>
                    <a:pt x="115" y="62"/>
                  </a:lnTo>
                  <a:lnTo>
                    <a:pt x="101" y="41"/>
                  </a:lnTo>
                  <a:lnTo>
                    <a:pt x="68" y="13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DE6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4" name="Freeform 804"/>
            <p:cNvSpPr>
              <a:spLocks/>
            </p:cNvSpPr>
            <p:nvPr/>
          </p:nvSpPr>
          <p:spPr bwMode="auto">
            <a:xfrm>
              <a:off x="1465" y="3485"/>
              <a:ext cx="11" cy="19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7" y="34"/>
                </a:cxn>
                <a:cxn ang="0">
                  <a:pos x="20" y="13"/>
                </a:cxn>
                <a:cxn ang="0">
                  <a:pos x="34" y="7"/>
                </a:cxn>
                <a:cxn ang="0">
                  <a:pos x="48" y="0"/>
                </a:cxn>
                <a:cxn ang="0">
                  <a:pos x="67" y="7"/>
                </a:cxn>
                <a:cxn ang="0">
                  <a:pos x="81" y="27"/>
                </a:cxn>
                <a:cxn ang="0">
                  <a:pos x="102" y="54"/>
                </a:cxn>
                <a:cxn ang="0">
                  <a:pos x="108" y="81"/>
                </a:cxn>
                <a:cxn ang="0">
                  <a:pos x="115" y="115"/>
                </a:cxn>
                <a:cxn ang="0">
                  <a:pos x="108" y="149"/>
                </a:cxn>
                <a:cxn ang="0">
                  <a:pos x="88" y="183"/>
                </a:cxn>
                <a:cxn ang="0">
                  <a:pos x="75" y="190"/>
                </a:cxn>
                <a:cxn ang="0">
                  <a:pos x="54" y="203"/>
                </a:cxn>
                <a:cxn ang="0">
                  <a:pos x="48" y="203"/>
                </a:cxn>
                <a:cxn ang="0">
                  <a:pos x="40" y="203"/>
                </a:cxn>
                <a:cxn ang="0">
                  <a:pos x="34" y="203"/>
                </a:cxn>
                <a:cxn ang="0">
                  <a:pos x="34" y="197"/>
                </a:cxn>
                <a:cxn ang="0">
                  <a:pos x="34" y="170"/>
                </a:cxn>
                <a:cxn ang="0">
                  <a:pos x="48" y="135"/>
                </a:cxn>
                <a:cxn ang="0">
                  <a:pos x="54" y="108"/>
                </a:cxn>
                <a:cxn ang="0">
                  <a:pos x="54" y="95"/>
                </a:cxn>
                <a:cxn ang="0">
                  <a:pos x="48" y="88"/>
                </a:cxn>
                <a:cxn ang="0">
                  <a:pos x="40" y="81"/>
                </a:cxn>
                <a:cxn ang="0">
                  <a:pos x="27" y="81"/>
                </a:cxn>
                <a:cxn ang="0">
                  <a:pos x="13" y="81"/>
                </a:cxn>
                <a:cxn ang="0">
                  <a:pos x="7" y="75"/>
                </a:cxn>
                <a:cxn ang="0">
                  <a:pos x="0" y="61"/>
                </a:cxn>
              </a:cxnLst>
              <a:rect l="0" t="0" r="r" b="b"/>
              <a:pathLst>
                <a:path w="115" h="203">
                  <a:moveTo>
                    <a:pt x="0" y="61"/>
                  </a:moveTo>
                  <a:lnTo>
                    <a:pt x="7" y="34"/>
                  </a:lnTo>
                  <a:lnTo>
                    <a:pt x="20" y="13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67" y="7"/>
                  </a:lnTo>
                  <a:lnTo>
                    <a:pt x="81" y="27"/>
                  </a:lnTo>
                  <a:lnTo>
                    <a:pt x="102" y="54"/>
                  </a:lnTo>
                  <a:lnTo>
                    <a:pt x="108" y="81"/>
                  </a:lnTo>
                  <a:lnTo>
                    <a:pt x="115" y="115"/>
                  </a:lnTo>
                  <a:lnTo>
                    <a:pt x="108" y="149"/>
                  </a:lnTo>
                  <a:lnTo>
                    <a:pt x="88" y="183"/>
                  </a:lnTo>
                  <a:lnTo>
                    <a:pt x="75" y="190"/>
                  </a:lnTo>
                  <a:lnTo>
                    <a:pt x="54" y="203"/>
                  </a:lnTo>
                  <a:lnTo>
                    <a:pt x="48" y="203"/>
                  </a:lnTo>
                  <a:lnTo>
                    <a:pt x="40" y="203"/>
                  </a:lnTo>
                  <a:lnTo>
                    <a:pt x="34" y="203"/>
                  </a:lnTo>
                  <a:lnTo>
                    <a:pt x="34" y="197"/>
                  </a:lnTo>
                  <a:lnTo>
                    <a:pt x="34" y="170"/>
                  </a:lnTo>
                  <a:lnTo>
                    <a:pt x="48" y="135"/>
                  </a:lnTo>
                  <a:lnTo>
                    <a:pt x="54" y="108"/>
                  </a:lnTo>
                  <a:lnTo>
                    <a:pt x="54" y="95"/>
                  </a:lnTo>
                  <a:lnTo>
                    <a:pt x="48" y="88"/>
                  </a:lnTo>
                  <a:lnTo>
                    <a:pt x="40" y="81"/>
                  </a:lnTo>
                  <a:lnTo>
                    <a:pt x="27" y="81"/>
                  </a:lnTo>
                  <a:lnTo>
                    <a:pt x="13" y="81"/>
                  </a:lnTo>
                  <a:lnTo>
                    <a:pt x="7" y="7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3B9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5" name="Freeform 805"/>
            <p:cNvSpPr>
              <a:spLocks/>
            </p:cNvSpPr>
            <p:nvPr/>
          </p:nvSpPr>
          <p:spPr bwMode="auto">
            <a:xfrm>
              <a:off x="1445" y="3387"/>
              <a:ext cx="71" cy="86"/>
            </a:xfrm>
            <a:custGeom>
              <a:avLst/>
              <a:gdLst/>
              <a:ahLst/>
              <a:cxnLst>
                <a:cxn ang="0">
                  <a:pos x="624" y="33"/>
                </a:cxn>
                <a:cxn ang="0">
                  <a:pos x="589" y="14"/>
                </a:cxn>
                <a:cxn ang="0">
                  <a:pos x="556" y="6"/>
                </a:cxn>
                <a:cxn ang="0">
                  <a:pos x="521" y="0"/>
                </a:cxn>
                <a:cxn ang="0">
                  <a:pos x="481" y="0"/>
                </a:cxn>
                <a:cxn ang="0">
                  <a:pos x="447" y="6"/>
                </a:cxn>
                <a:cxn ang="0">
                  <a:pos x="407" y="14"/>
                </a:cxn>
                <a:cxn ang="0">
                  <a:pos x="332" y="47"/>
                </a:cxn>
                <a:cxn ang="0">
                  <a:pos x="257" y="88"/>
                </a:cxn>
                <a:cxn ang="0">
                  <a:pos x="189" y="149"/>
                </a:cxn>
                <a:cxn ang="0">
                  <a:pos x="129" y="224"/>
                </a:cxn>
                <a:cxn ang="0">
                  <a:pos x="75" y="311"/>
                </a:cxn>
                <a:cxn ang="0">
                  <a:pos x="47" y="366"/>
                </a:cxn>
                <a:cxn ang="0">
                  <a:pos x="28" y="427"/>
                </a:cxn>
                <a:cxn ang="0">
                  <a:pos x="14" y="482"/>
                </a:cxn>
                <a:cxn ang="0">
                  <a:pos x="0" y="542"/>
                </a:cxn>
                <a:cxn ang="0">
                  <a:pos x="0" y="603"/>
                </a:cxn>
                <a:cxn ang="0">
                  <a:pos x="0" y="657"/>
                </a:cxn>
                <a:cxn ang="0">
                  <a:pos x="14" y="719"/>
                </a:cxn>
                <a:cxn ang="0">
                  <a:pos x="28" y="766"/>
                </a:cxn>
                <a:cxn ang="0">
                  <a:pos x="47" y="813"/>
                </a:cxn>
                <a:cxn ang="0">
                  <a:pos x="82" y="854"/>
                </a:cxn>
                <a:cxn ang="0">
                  <a:pos x="115" y="888"/>
                </a:cxn>
                <a:cxn ang="0">
                  <a:pos x="156" y="915"/>
                </a:cxn>
                <a:cxn ang="0">
                  <a:pos x="203" y="935"/>
                </a:cxn>
                <a:cxn ang="0">
                  <a:pos x="251" y="943"/>
                </a:cxn>
                <a:cxn ang="0">
                  <a:pos x="298" y="949"/>
                </a:cxn>
                <a:cxn ang="0">
                  <a:pos x="352" y="943"/>
                </a:cxn>
                <a:cxn ang="0">
                  <a:pos x="400" y="922"/>
                </a:cxn>
                <a:cxn ang="0">
                  <a:pos x="447" y="902"/>
                </a:cxn>
                <a:cxn ang="0">
                  <a:pos x="494" y="875"/>
                </a:cxn>
                <a:cxn ang="0">
                  <a:pos x="542" y="840"/>
                </a:cxn>
                <a:cxn ang="0">
                  <a:pos x="589" y="801"/>
                </a:cxn>
                <a:cxn ang="0">
                  <a:pos x="630" y="752"/>
                </a:cxn>
                <a:cxn ang="0">
                  <a:pos x="671" y="698"/>
                </a:cxn>
                <a:cxn ang="0">
                  <a:pos x="705" y="637"/>
                </a:cxn>
                <a:cxn ang="0">
                  <a:pos x="745" y="549"/>
                </a:cxn>
                <a:cxn ang="0">
                  <a:pos x="766" y="455"/>
                </a:cxn>
                <a:cxn ang="0">
                  <a:pos x="779" y="366"/>
                </a:cxn>
                <a:cxn ang="0">
                  <a:pos x="772" y="278"/>
                </a:cxn>
                <a:cxn ang="0">
                  <a:pos x="758" y="196"/>
                </a:cxn>
                <a:cxn ang="0">
                  <a:pos x="745" y="163"/>
                </a:cxn>
                <a:cxn ang="0">
                  <a:pos x="725" y="129"/>
                </a:cxn>
                <a:cxn ang="0">
                  <a:pos x="705" y="101"/>
                </a:cxn>
                <a:cxn ang="0">
                  <a:pos x="684" y="74"/>
                </a:cxn>
                <a:cxn ang="0">
                  <a:pos x="651" y="47"/>
                </a:cxn>
                <a:cxn ang="0">
                  <a:pos x="624" y="33"/>
                </a:cxn>
              </a:cxnLst>
              <a:rect l="0" t="0" r="r" b="b"/>
              <a:pathLst>
                <a:path w="779" h="949">
                  <a:moveTo>
                    <a:pt x="624" y="33"/>
                  </a:moveTo>
                  <a:lnTo>
                    <a:pt x="589" y="14"/>
                  </a:lnTo>
                  <a:lnTo>
                    <a:pt x="556" y="6"/>
                  </a:lnTo>
                  <a:lnTo>
                    <a:pt x="521" y="0"/>
                  </a:lnTo>
                  <a:lnTo>
                    <a:pt x="481" y="0"/>
                  </a:lnTo>
                  <a:lnTo>
                    <a:pt x="447" y="6"/>
                  </a:lnTo>
                  <a:lnTo>
                    <a:pt x="407" y="14"/>
                  </a:lnTo>
                  <a:lnTo>
                    <a:pt x="332" y="47"/>
                  </a:lnTo>
                  <a:lnTo>
                    <a:pt x="257" y="88"/>
                  </a:lnTo>
                  <a:lnTo>
                    <a:pt x="189" y="149"/>
                  </a:lnTo>
                  <a:lnTo>
                    <a:pt x="129" y="224"/>
                  </a:lnTo>
                  <a:lnTo>
                    <a:pt x="75" y="311"/>
                  </a:lnTo>
                  <a:lnTo>
                    <a:pt x="47" y="366"/>
                  </a:lnTo>
                  <a:lnTo>
                    <a:pt x="28" y="427"/>
                  </a:lnTo>
                  <a:lnTo>
                    <a:pt x="14" y="482"/>
                  </a:lnTo>
                  <a:lnTo>
                    <a:pt x="0" y="542"/>
                  </a:lnTo>
                  <a:lnTo>
                    <a:pt x="0" y="603"/>
                  </a:lnTo>
                  <a:lnTo>
                    <a:pt x="0" y="657"/>
                  </a:lnTo>
                  <a:lnTo>
                    <a:pt x="14" y="719"/>
                  </a:lnTo>
                  <a:lnTo>
                    <a:pt x="28" y="766"/>
                  </a:lnTo>
                  <a:lnTo>
                    <a:pt x="47" y="813"/>
                  </a:lnTo>
                  <a:lnTo>
                    <a:pt x="82" y="854"/>
                  </a:lnTo>
                  <a:lnTo>
                    <a:pt x="115" y="888"/>
                  </a:lnTo>
                  <a:lnTo>
                    <a:pt x="156" y="915"/>
                  </a:lnTo>
                  <a:lnTo>
                    <a:pt x="203" y="935"/>
                  </a:lnTo>
                  <a:lnTo>
                    <a:pt x="251" y="943"/>
                  </a:lnTo>
                  <a:lnTo>
                    <a:pt x="298" y="949"/>
                  </a:lnTo>
                  <a:lnTo>
                    <a:pt x="352" y="943"/>
                  </a:lnTo>
                  <a:lnTo>
                    <a:pt x="400" y="922"/>
                  </a:lnTo>
                  <a:lnTo>
                    <a:pt x="447" y="902"/>
                  </a:lnTo>
                  <a:lnTo>
                    <a:pt x="494" y="875"/>
                  </a:lnTo>
                  <a:lnTo>
                    <a:pt x="542" y="840"/>
                  </a:lnTo>
                  <a:lnTo>
                    <a:pt x="589" y="801"/>
                  </a:lnTo>
                  <a:lnTo>
                    <a:pt x="630" y="752"/>
                  </a:lnTo>
                  <a:lnTo>
                    <a:pt x="671" y="698"/>
                  </a:lnTo>
                  <a:lnTo>
                    <a:pt x="705" y="637"/>
                  </a:lnTo>
                  <a:lnTo>
                    <a:pt x="745" y="549"/>
                  </a:lnTo>
                  <a:lnTo>
                    <a:pt x="766" y="455"/>
                  </a:lnTo>
                  <a:lnTo>
                    <a:pt x="779" y="366"/>
                  </a:lnTo>
                  <a:lnTo>
                    <a:pt x="772" y="278"/>
                  </a:lnTo>
                  <a:lnTo>
                    <a:pt x="758" y="196"/>
                  </a:lnTo>
                  <a:lnTo>
                    <a:pt x="745" y="163"/>
                  </a:lnTo>
                  <a:lnTo>
                    <a:pt x="725" y="129"/>
                  </a:lnTo>
                  <a:lnTo>
                    <a:pt x="705" y="101"/>
                  </a:lnTo>
                  <a:lnTo>
                    <a:pt x="684" y="74"/>
                  </a:lnTo>
                  <a:lnTo>
                    <a:pt x="651" y="47"/>
                  </a:lnTo>
                  <a:lnTo>
                    <a:pt x="624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6" name="Freeform 806"/>
            <p:cNvSpPr>
              <a:spLocks/>
            </p:cNvSpPr>
            <p:nvPr/>
          </p:nvSpPr>
          <p:spPr bwMode="auto">
            <a:xfrm>
              <a:off x="1466" y="3390"/>
              <a:ext cx="50" cy="87"/>
            </a:xfrm>
            <a:custGeom>
              <a:avLst/>
              <a:gdLst/>
              <a:ahLst/>
              <a:cxnLst>
                <a:cxn ang="0">
                  <a:pos x="142" y="957"/>
                </a:cxn>
                <a:cxn ang="0">
                  <a:pos x="13" y="916"/>
                </a:cxn>
                <a:cxn ang="0">
                  <a:pos x="0" y="828"/>
                </a:cxn>
                <a:cxn ang="0">
                  <a:pos x="0" y="733"/>
                </a:cxn>
                <a:cxn ang="0">
                  <a:pos x="6" y="652"/>
                </a:cxn>
                <a:cxn ang="0">
                  <a:pos x="27" y="564"/>
                </a:cxn>
                <a:cxn ang="0">
                  <a:pos x="54" y="482"/>
                </a:cxn>
                <a:cxn ang="0">
                  <a:pos x="81" y="408"/>
                </a:cxn>
                <a:cxn ang="0">
                  <a:pos x="122" y="333"/>
                </a:cxn>
                <a:cxn ang="0">
                  <a:pos x="155" y="265"/>
                </a:cxn>
                <a:cxn ang="0">
                  <a:pos x="196" y="211"/>
                </a:cxn>
                <a:cxn ang="0">
                  <a:pos x="237" y="157"/>
                </a:cxn>
                <a:cxn ang="0">
                  <a:pos x="311" y="68"/>
                </a:cxn>
                <a:cxn ang="0">
                  <a:pos x="373" y="14"/>
                </a:cxn>
                <a:cxn ang="0">
                  <a:pos x="386" y="0"/>
                </a:cxn>
                <a:cxn ang="0">
                  <a:pos x="400" y="0"/>
                </a:cxn>
                <a:cxn ang="0">
                  <a:pos x="548" y="55"/>
                </a:cxn>
                <a:cxn ang="0">
                  <a:pos x="487" y="116"/>
                </a:cxn>
                <a:cxn ang="0">
                  <a:pos x="427" y="191"/>
                </a:cxn>
                <a:cxn ang="0">
                  <a:pos x="359" y="292"/>
                </a:cxn>
                <a:cxn ang="0">
                  <a:pos x="284" y="422"/>
                </a:cxn>
                <a:cxn ang="0">
                  <a:pos x="250" y="496"/>
                </a:cxn>
                <a:cxn ang="0">
                  <a:pos x="223" y="577"/>
                </a:cxn>
                <a:cxn ang="0">
                  <a:pos x="196" y="659"/>
                </a:cxn>
                <a:cxn ang="0">
                  <a:pos x="169" y="754"/>
                </a:cxn>
                <a:cxn ang="0">
                  <a:pos x="155" y="855"/>
                </a:cxn>
                <a:cxn ang="0">
                  <a:pos x="142" y="957"/>
                </a:cxn>
              </a:cxnLst>
              <a:rect l="0" t="0" r="r" b="b"/>
              <a:pathLst>
                <a:path w="548" h="957">
                  <a:moveTo>
                    <a:pt x="142" y="957"/>
                  </a:moveTo>
                  <a:lnTo>
                    <a:pt x="13" y="916"/>
                  </a:lnTo>
                  <a:lnTo>
                    <a:pt x="0" y="828"/>
                  </a:lnTo>
                  <a:lnTo>
                    <a:pt x="0" y="733"/>
                  </a:lnTo>
                  <a:lnTo>
                    <a:pt x="6" y="652"/>
                  </a:lnTo>
                  <a:lnTo>
                    <a:pt x="27" y="564"/>
                  </a:lnTo>
                  <a:lnTo>
                    <a:pt x="54" y="482"/>
                  </a:lnTo>
                  <a:lnTo>
                    <a:pt x="81" y="408"/>
                  </a:lnTo>
                  <a:lnTo>
                    <a:pt x="122" y="333"/>
                  </a:lnTo>
                  <a:lnTo>
                    <a:pt x="155" y="265"/>
                  </a:lnTo>
                  <a:lnTo>
                    <a:pt x="196" y="211"/>
                  </a:lnTo>
                  <a:lnTo>
                    <a:pt x="237" y="157"/>
                  </a:lnTo>
                  <a:lnTo>
                    <a:pt x="311" y="68"/>
                  </a:lnTo>
                  <a:lnTo>
                    <a:pt x="373" y="14"/>
                  </a:lnTo>
                  <a:lnTo>
                    <a:pt x="386" y="0"/>
                  </a:lnTo>
                  <a:lnTo>
                    <a:pt x="400" y="0"/>
                  </a:lnTo>
                  <a:lnTo>
                    <a:pt x="548" y="55"/>
                  </a:lnTo>
                  <a:lnTo>
                    <a:pt x="487" y="116"/>
                  </a:lnTo>
                  <a:lnTo>
                    <a:pt x="427" y="191"/>
                  </a:lnTo>
                  <a:lnTo>
                    <a:pt x="359" y="292"/>
                  </a:lnTo>
                  <a:lnTo>
                    <a:pt x="284" y="422"/>
                  </a:lnTo>
                  <a:lnTo>
                    <a:pt x="250" y="496"/>
                  </a:lnTo>
                  <a:lnTo>
                    <a:pt x="223" y="577"/>
                  </a:lnTo>
                  <a:lnTo>
                    <a:pt x="196" y="659"/>
                  </a:lnTo>
                  <a:lnTo>
                    <a:pt x="169" y="754"/>
                  </a:lnTo>
                  <a:lnTo>
                    <a:pt x="155" y="855"/>
                  </a:lnTo>
                  <a:lnTo>
                    <a:pt x="142" y="957"/>
                  </a:lnTo>
                  <a:close/>
                </a:path>
              </a:pathLst>
            </a:custGeom>
            <a:solidFill>
              <a:srgbClr val="F495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7" name="Freeform 807"/>
            <p:cNvSpPr>
              <a:spLocks/>
            </p:cNvSpPr>
            <p:nvPr/>
          </p:nvSpPr>
          <p:spPr bwMode="auto">
            <a:xfrm>
              <a:off x="1606" y="3420"/>
              <a:ext cx="31" cy="63"/>
            </a:xfrm>
            <a:custGeom>
              <a:avLst/>
              <a:gdLst/>
              <a:ahLst/>
              <a:cxnLst>
                <a:cxn ang="0">
                  <a:pos x="14" y="60"/>
                </a:cxn>
                <a:cxn ang="0">
                  <a:pos x="89" y="19"/>
                </a:cxn>
                <a:cxn ang="0">
                  <a:pos x="142" y="0"/>
                </a:cxn>
                <a:cxn ang="0">
                  <a:pos x="163" y="0"/>
                </a:cxn>
                <a:cxn ang="0">
                  <a:pos x="169" y="6"/>
                </a:cxn>
                <a:cxn ang="0">
                  <a:pos x="177" y="19"/>
                </a:cxn>
                <a:cxn ang="0">
                  <a:pos x="169" y="47"/>
                </a:cxn>
                <a:cxn ang="0">
                  <a:pos x="149" y="114"/>
                </a:cxn>
                <a:cxn ang="0">
                  <a:pos x="136" y="182"/>
                </a:cxn>
                <a:cxn ang="0">
                  <a:pos x="136" y="202"/>
                </a:cxn>
                <a:cxn ang="0">
                  <a:pos x="149" y="223"/>
                </a:cxn>
                <a:cxn ang="0">
                  <a:pos x="156" y="223"/>
                </a:cxn>
                <a:cxn ang="0">
                  <a:pos x="169" y="210"/>
                </a:cxn>
                <a:cxn ang="0">
                  <a:pos x="190" y="161"/>
                </a:cxn>
                <a:cxn ang="0">
                  <a:pos x="196" y="135"/>
                </a:cxn>
                <a:cxn ang="0">
                  <a:pos x="210" y="114"/>
                </a:cxn>
                <a:cxn ang="0">
                  <a:pos x="224" y="108"/>
                </a:cxn>
                <a:cxn ang="0">
                  <a:pos x="244" y="122"/>
                </a:cxn>
                <a:cxn ang="0">
                  <a:pos x="264" y="155"/>
                </a:cxn>
                <a:cxn ang="0">
                  <a:pos x="291" y="216"/>
                </a:cxn>
                <a:cxn ang="0">
                  <a:pos x="312" y="291"/>
                </a:cxn>
                <a:cxn ang="0">
                  <a:pos x="332" y="379"/>
                </a:cxn>
                <a:cxn ang="0">
                  <a:pos x="339" y="467"/>
                </a:cxn>
                <a:cxn ang="0">
                  <a:pos x="339" y="548"/>
                </a:cxn>
                <a:cxn ang="0">
                  <a:pos x="332" y="583"/>
                </a:cxn>
                <a:cxn ang="0">
                  <a:pos x="326" y="616"/>
                </a:cxn>
                <a:cxn ang="0">
                  <a:pos x="312" y="643"/>
                </a:cxn>
                <a:cxn ang="0">
                  <a:pos x="291" y="670"/>
                </a:cxn>
                <a:cxn ang="0">
                  <a:pos x="258" y="691"/>
                </a:cxn>
                <a:cxn ang="0">
                  <a:pos x="244" y="698"/>
                </a:cxn>
                <a:cxn ang="0">
                  <a:pos x="237" y="691"/>
                </a:cxn>
                <a:cxn ang="0">
                  <a:pos x="231" y="691"/>
                </a:cxn>
                <a:cxn ang="0">
                  <a:pos x="231" y="678"/>
                </a:cxn>
                <a:cxn ang="0">
                  <a:pos x="224" y="651"/>
                </a:cxn>
                <a:cxn ang="0">
                  <a:pos x="231" y="562"/>
                </a:cxn>
                <a:cxn ang="0">
                  <a:pos x="231" y="515"/>
                </a:cxn>
                <a:cxn ang="0">
                  <a:pos x="224" y="460"/>
                </a:cxn>
                <a:cxn ang="0">
                  <a:pos x="210" y="420"/>
                </a:cxn>
                <a:cxn ang="0">
                  <a:pos x="190" y="400"/>
                </a:cxn>
                <a:cxn ang="0">
                  <a:pos x="169" y="386"/>
                </a:cxn>
                <a:cxn ang="0">
                  <a:pos x="149" y="379"/>
                </a:cxn>
                <a:cxn ang="0">
                  <a:pos x="109" y="379"/>
                </a:cxn>
                <a:cxn ang="0">
                  <a:pos x="89" y="379"/>
                </a:cxn>
                <a:cxn ang="0">
                  <a:pos x="75" y="365"/>
                </a:cxn>
                <a:cxn ang="0">
                  <a:pos x="68" y="338"/>
                </a:cxn>
                <a:cxn ang="0">
                  <a:pos x="62" y="305"/>
                </a:cxn>
                <a:cxn ang="0">
                  <a:pos x="62" y="202"/>
                </a:cxn>
                <a:cxn ang="0">
                  <a:pos x="62" y="122"/>
                </a:cxn>
                <a:cxn ang="0">
                  <a:pos x="54" y="95"/>
                </a:cxn>
                <a:cxn ang="0">
                  <a:pos x="54" y="87"/>
                </a:cxn>
                <a:cxn ang="0">
                  <a:pos x="48" y="87"/>
                </a:cxn>
                <a:cxn ang="0">
                  <a:pos x="21" y="95"/>
                </a:cxn>
                <a:cxn ang="0">
                  <a:pos x="7" y="101"/>
                </a:cxn>
                <a:cxn ang="0">
                  <a:pos x="0" y="95"/>
                </a:cxn>
                <a:cxn ang="0">
                  <a:pos x="0" y="87"/>
                </a:cxn>
                <a:cxn ang="0">
                  <a:pos x="14" y="60"/>
                </a:cxn>
              </a:cxnLst>
              <a:rect l="0" t="0" r="r" b="b"/>
              <a:pathLst>
                <a:path w="339" h="698">
                  <a:moveTo>
                    <a:pt x="14" y="60"/>
                  </a:moveTo>
                  <a:lnTo>
                    <a:pt x="89" y="19"/>
                  </a:lnTo>
                  <a:lnTo>
                    <a:pt x="142" y="0"/>
                  </a:lnTo>
                  <a:lnTo>
                    <a:pt x="163" y="0"/>
                  </a:lnTo>
                  <a:lnTo>
                    <a:pt x="169" y="6"/>
                  </a:lnTo>
                  <a:lnTo>
                    <a:pt x="177" y="19"/>
                  </a:lnTo>
                  <a:lnTo>
                    <a:pt x="169" y="47"/>
                  </a:lnTo>
                  <a:lnTo>
                    <a:pt x="149" y="114"/>
                  </a:lnTo>
                  <a:lnTo>
                    <a:pt x="136" y="182"/>
                  </a:lnTo>
                  <a:lnTo>
                    <a:pt x="136" y="202"/>
                  </a:lnTo>
                  <a:lnTo>
                    <a:pt x="149" y="223"/>
                  </a:lnTo>
                  <a:lnTo>
                    <a:pt x="156" y="223"/>
                  </a:lnTo>
                  <a:lnTo>
                    <a:pt x="169" y="210"/>
                  </a:lnTo>
                  <a:lnTo>
                    <a:pt x="190" y="161"/>
                  </a:lnTo>
                  <a:lnTo>
                    <a:pt x="196" y="135"/>
                  </a:lnTo>
                  <a:lnTo>
                    <a:pt x="210" y="114"/>
                  </a:lnTo>
                  <a:lnTo>
                    <a:pt x="224" y="108"/>
                  </a:lnTo>
                  <a:lnTo>
                    <a:pt x="244" y="122"/>
                  </a:lnTo>
                  <a:lnTo>
                    <a:pt x="264" y="155"/>
                  </a:lnTo>
                  <a:lnTo>
                    <a:pt x="291" y="216"/>
                  </a:lnTo>
                  <a:lnTo>
                    <a:pt x="312" y="291"/>
                  </a:lnTo>
                  <a:lnTo>
                    <a:pt x="332" y="379"/>
                  </a:lnTo>
                  <a:lnTo>
                    <a:pt x="339" y="467"/>
                  </a:lnTo>
                  <a:lnTo>
                    <a:pt x="339" y="548"/>
                  </a:lnTo>
                  <a:lnTo>
                    <a:pt x="332" y="583"/>
                  </a:lnTo>
                  <a:lnTo>
                    <a:pt x="326" y="616"/>
                  </a:lnTo>
                  <a:lnTo>
                    <a:pt x="312" y="643"/>
                  </a:lnTo>
                  <a:lnTo>
                    <a:pt x="291" y="670"/>
                  </a:lnTo>
                  <a:lnTo>
                    <a:pt x="258" y="691"/>
                  </a:lnTo>
                  <a:lnTo>
                    <a:pt x="244" y="698"/>
                  </a:lnTo>
                  <a:lnTo>
                    <a:pt x="237" y="691"/>
                  </a:lnTo>
                  <a:lnTo>
                    <a:pt x="231" y="691"/>
                  </a:lnTo>
                  <a:lnTo>
                    <a:pt x="231" y="678"/>
                  </a:lnTo>
                  <a:lnTo>
                    <a:pt x="224" y="651"/>
                  </a:lnTo>
                  <a:lnTo>
                    <a:pt x="231" y="562"/>
                  </a:lnTo>
                  <a:lnTo>
                    <a:pt x="231" y="515"/>
                  </a:lnTo>
                  <a:lnTo>
                    <a:pt x="224" y="460"/>
                  </a:lnTo>
                  <a:lnTo>
                    <a:pt x="210" y="420"/>
                  </a:lnTo>
                  <a:lnTo>
                    <a:pt x="190" y="400"/>
                  </a:lnTo>
                  <a:lnTo>
                    <a:pt x="169" y="386"/>
                  </a:lnTo>
                  <a:lnTo>
                    <a:pt x="149" y="379"/>
                  </a:lnTo>
                  <a:lnTo>
                    <a:pt x="109" y="379"/>
                  </a:lnTo>
                  <a:lnTo>
                    <a:pt x="89" y="379"/>
                  </a:lnTo>
                  <a:lnTo>
                    <a:pt x="75" y="365"/>
                  </a:lnTo>
                  <a:lnTo>
                    <a:pt x="68" y="338"/>
                  </a:lnTo>
                  <a:lnTo>
                    <a:pt x="62" y="305"/>
                  </a:lnTo>
                  <a:lnTo>
                    <a:pt x="62" y="202"/>
                  </a:lnTo>
                  <a:lnTo>
                    <a:pt x="62" y="122"/>
                  </a:lnTo>
                  <a:lnTo>
                    <a:pt x="54" y="95"/>
                  </a:lnTo>
                  <a:lnTo>
                    <a:pt x="54" y="87"/>
                  </a:lnTo>
                  <a:lnTo>
                    <a:pt x="48" y="87"/>
                  </a:lnTo>
                  <a:lnTo>
                    <a:pt x="21" y="95"/>
                  </a:lnTo>
                  <a:lnTo>
                    <a:pt x="7" y="101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14" y="60"/>
                  </a:lnTo>
                  <a:close/>
                </a:path>
              </a:pathLst>
            </a:custGeom>
            <a:solidFill>
              <a:srgbClr val="4445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8" name="Freeform 808"/>
            <p:cNvSpPr>
              <a:spLocks/>
            </p:cNvSpPr>
            <p:nvPr/>
          </p:nvSpPr>
          <p:spPr bwMode="auto">
            <a:xfrm>
              <a:off x="1504" y="3402"/>
              <a:ext cx="69" cy="8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406" y="6"/>
                </a:cxn>
                <a:cxn ang="0">
                  <a:pos x="617" y="47"/>
                </a:cxn>
                <a:cxn ang="0">
                  <a:pos x="697" y="81"/>
                </a:cxn>
                <a:cxn ang="0">
                  <a:pos x="745" y="121"/>
                </a:cxn>
                <a:cxn ang="0">
                  <a:pos x="759" y="169"/>
                </a:cxn>
                <a:cxn ang="0">
                  <a:pos x="751" y="203"/>
                </a:cxn>
                <a:cxn ang="0">
                  <a:pos x="724" y="224"/>
                </a:cxn>
                <a:cxn ang="0">
                  <a:pos x="644" y="230"/>
                </a:cxn>
                <a:cxn ang="0">
                  <a:pos x="522" y="224"/>
                </a:cxn>
                <a:cxn ang="0">
                  <a:pos x="501" y="230"/>
                </a:cxn>
                <a:cxn ang="0">
                  <a:pos x="501" y="319"/>
                </a:cxn>
                <a:cxn ang="0">
                  <a:pos x="501" y="386"/>
                </a:cxn>
                <a:cxn ang="0">
                  <a:pos x="481" y="413"/>
                </a:cxn>
                <a:cxn ang="0">
                  <a:pos x="454" y="426"/>
                </a:cxn>
                <a:cxn ang="0">
                  <a:pos x="413" y="447"/>
                </a:cxn>
                <a:cxn ang="0">
                  <a:pos x="332" y="522"/>
                </a:cxn>
                <a:cxn ang="0">
                  <a:pos x="264" y="638"/>
                </a:cxn>
                <a:cxn ang="0">
                  <a:pos x="230" y="766"/>
                </a:cxn>
                <a:cxn ang="0">
                  <a:pos x="237" y="875"/>
                </a:cxn>
                <a:cxn ang="0">
                  <a:pos x="230" y="895"/>
                </a:cxn>
                <a:cxn ang="0">
                  <a:pos x="209" y="908"/>
                </a:cxn>
                <a:cxn ang="0">
                  <a:pos x="162" y="875"/>
                </a:cxn>
                <a:cxn ang="0">
                  <a:pos x="108" y="772"/>
                </a:cxn>
                <a:cxn ang="0">
                  <a:pos x="48" y="535"/>
                </a:cxn>
                <a:cxn ang="0">
                  <a:pos x="0" y="284"/>
                </a:cxn>
                <a:cxn ang="0">
                  <a:pos x="7" y="210"/>
                </a:cxn>
                <a:cxn ang="0">
                  <a:pos x="34" y="183"/>
                </a:cxn>
                <a:cxn ang="0">
                  <a:pos x="142" y="183"/>
                </a:cxn>
                <a:cxn ang="0">
                  <a:pos x="223" y="169"/>
                </a:cxn>
                <a:cxn ang="0">
                  <a:pos x="271" y="142"/>
                </a:cxn>
                <a:cxn ang="0">
                  <a:pos x="277" y="121"/>
                </a:cxn>
                <a:cxn ang="0">
                  <a:pos x="237" y="81"/>
                </a:cxn>
                <a:cxn ang="0">
                  <a:pos x="149" y="41"/>
                </a:cxn>
                <a:cxn ang="0">
                  <a:pos x="114" y="14"/>
                </a:cxn>
              </a:cxnLst>
              <a:rect l="0" t="0" r="r" b="b"/>
              <a:pathLst>
                <a:path w="759" h="908">
                  <a:moveTo>
                    <a:pt x="128" y="0"/>
                  </a:moveTo>
                  <a:lnTo>
                    <a:pt x="217" y="0"/>
                  </a:lnTo>
                  <a:lnTo>
                    <a:pt x="304" y="0"/>
                  </a:lnTo>
                  <a:lnTo>
                    <a:pt x="406" y="6"/>
                  </a:lnTo>
                  <a:lnTo>
                    <a:pt x="514" y="20"/>
                  </a:lnTo>
                  <a:lnTo>
                    <a:pt x="617" y="47"/>
                  </a:lnTo>
                  <a:lnTo>
                    <a:pt x="657" y="61"/>
                  </a:lnTo>
                  <a:lnTo>
                    <a:pt x="697" y="81"/>
                  </a:lnTo>
                  <a:lnTo>
                    <a:pt x="724" y="101"/>
                  </a:lnTo>
                  <a:lnTo>
                    <a:pt x="745" y="121"/>
                  </a:lnTo>
                  <a:lnTo>
                    <a:pt x="759" y="148"/>
                  </a:lnTo>
                  <a:lnTo>
                    <a:pt x="759" y="169"/>
                  </a:lnTo>
                  <a:lnTo>
                    <a:pt x="759" y="189"/>
                  </a:lnTo>
                  <a:lnTo>
                    <a:pt x="751" y="203"/>
                  </a:lnTo>
                  <a:lnTo>
                    <a:pt x="745" y="210"/>
                  </a:lnTo>
                  <a:lnTo>
                    <a:pt x="724" y="224"/>
                  </a:lnTo>
                  <a:lnTo>
                    <a:pt x="691" y="230"/>
                  </a:lnTo>
                  <a:lnTo>
                    <a:pt x="644" y="230"/>
                  </a:lnTo>
                  <a:lnTo>
                    <a:pt x="596" y="230"/>
                  </a:lnTo>
                  <a:lnTo>
                    <a:pt x="522" y="224"/>
                  </a:lnTo>
                  <a:lnTo>
                    <a:pt x="514" y="224"/>
                  </a:lnTo>
                  <a:lnTo>
                    <a:pt x="501" y="230"/>
                  </a:lnTo>
                  <a:lnTo>
                    <a:pt x="494" y="251"/>
                  </a:lnTo>
                  <a:lnTo>
                    <a:pt x="501" y="319"/>
                  </a:lnTo>
                  <a:lnTo>
                    <a:pt x="501" y="352"/>
                  </a:lnTo>
                  <a:lnTo>
                    <a:pt x="501" y="386"/>
                  </a:lnTo>
                  <a:lnTo>
                    <a:pt x="494" y="399"/>
                  </a:lnTo>
                  <a:lnTo>
                    <a:pt x="481" y="413"/>
                  </a:lnTo>
                  <a:lnTo>
                    <a:pt x="474" y="420"/>
                  </a:lnTo>
                  <a:lnTo>
                    <a:pt x="454" y="426"/>
                  </a:lnTo>
                  <a:lnTo>
                    <a:pt x="433" y="434"/>
                  </a:lnTo>
                  <a:lnTo>
                    <a:pt x="413" y="447"/>
                  </a:lnTo>
                  <a:lnTo>
                    <a:pt x="372" y="474"/>
                  </a:lnTo>
                  <a:lnTo>
                    <a:pt x="332" y="522"/>
                  </a:lnTo>
                  <a:lnTo>
                    <a:pt x="298" y="576"/>
                  </a:lnTo>
                  <a:lnTo>
                    <a:pt x="264" y="638"/>
                  </a:lnTo>
                  <a:lnTo>
                    <a:pt x="244" y="704"/>
                  </a:lnTo>
                  <a:lnTo>
                    <a:pt x="230" y="766"/>
                  </a:lnTo>
                  <a:lnTo>
                    <a:pt x="237" y="827"/>
                  </a:lnTo>
                  <a:lnTo>
                    <a:pt x="237" y="875"/>
                  </a:lnTo>
                  <a:lnTo>
                    <a:pt x="237" y="888"/>
                  </a:lnTo>
                  <a:lnTo>
                    <a:pt x="230" y="895"/>
                  </a:lnTo>
                  <a:lnTo>
                    <a:pt x="223" y="902"/>
                  </a:lnTo>
                  <a:lnTo>
                    <a:pt x="209" y="908"/>
                  </a:lnTo>
                  <a:lnTo>
                    <a:pt x="190" y="895"/>
                  </a:lnTo>
                  <a:lnTo>
                    <a:pt x="162" y="875"/>
                  </a:lnTo>
                  <a:lnTo>
                    <a:pt x="128" y="827"/>
                  </a:lnTo>
                  <a:lnTo>
                    <a:pt x="108" y="772"/>
                  </a:lnTo>
                  <a:lnTo>
                    <a:pt x="87" y="704"/>
                  </a:lnTo>
                  <a:lnTo>
                    <a:pt x="48" y="535"/>
                  </a:lnTo>
                  <a:lnTo>
                    <a:pt x="7" y="358"/>
                  </a:lnTo>
                  <a:lnTo>
                    <a:pt x="0" y="284"/>
                  </a:lnTo>
                  <a:lnTo>
                    <a:pt x="0" y="230"/>
                  </a:lnTo>
                  <a:lnTo>
                    <a:pt x="7" y="210"/>
                  </a:lnTo>
                  <a:lnTo>
                    <a:pt x="20" y="189"/>
                  </a:lnTo>
                  <a:lnTo>
                    <a:pt x="34" y="183"/>
                  </a:lnTo>
                  <a:lnTo>
                    <a:pt x="54" y="183"/>
                  </a:lnTo>
                  <a:lnTo>
                    <a:pt x="142" y="183"/>
                  </a:lnTo>
                  <a:lnTo>
                    <a:pt x="182" y="176"/>
                  </a:lnTo>
                  <a:lnTo>
                    <a:pt x="223" y="169"/>
                  </a:lnTo>
                  <a:lnTo>
                    <a:pt x="250" y="156"/>
                  </a:lnTo>
                  <a:lnTo>
                    <a:pt x="271" y="142"/>
                  </a:lnTo>
                  <a:lnTo>
                    <a:pt x="277" y="135"/>
                  </a:lnTo>
                  <a:lnTo>
                    <a:pt x="277" y="121"/>
                  </a:lnTo>
                  <a:lnTo>
                    <a:pt x="264" y="101"/>
                  </a:lnTo>
                  <a:lnTo>
                    <a:pt x="237" y="81"/>
                  </a:lnTo>
                  <a:lnTo>
                    <a:pt x="209" y="61"/>
                  </a:lnTo>
                  <a:lnTo>
                    <a:pt x="149" y="41"/>
                  </a:lnTo>
                  <a:lnTo>
                    <a:pt x="114" y="20"/>
                  </a:lnTo>
                  <a:lnTo>
                    <a:pt x="114" y="14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4445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9" name="Freeform 809"/>
            <p:cNvSpPr>
              <a:spLocks/>
            </p:cNvSpPr>
            <p:nvPr/>
          </p:nvSpPr>
          <p:spPr bwMode="auto">
            <a:xfrm>
              <a:off x="1571" y="3387"/>
              <a:ext cx="38" cy="1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7" y="20"/>
                </a:cxn>
                <a:cxn ang="0">
                  <a:pos x="95" y="82"/>
                </a:cxn>
                <a:cxn ang="0">
                  <a:pos x="135" y="129"/>
                </a:cxn>
                <a:cxn ang="0">
                  <a:pos x="184" y="190"/>
                </a:cxn>
                <a:cxn ang="0">
                  <a:pos x="231" y="257"/>
                </a:cxn>
                <a:cxn ang="0">
                  <a:pos x="277" y="339"/>
                </a:cxn>
                <a:cxn ang="0">
                  <a:pos x="318" y="434"/>
                </a:cxn>
                <a:cxn ang="0">
                  <a:pos x="359" y="542"/>
                </a:cxn>
                <a:cxn ang="0">
                  <a:pos x="386" y="657"/>
                </a:cxn>
                <a:cxn ang="0">
                  <a:pos x="407" y="787"/>
                </a:cxn>
                <a:cxn ang="0">
                  <a:pos x="413" y="935"/>
                </a:cxn>
                <a:cxn ang="0">
                  <a:pos x="407" y="1091"/>
                </a:cxn>
                <a:cxn ang="0">
                  <a:pos x="386" y="1261"/>
                </a:cxn>
                <a:cxn ang="0">
                  <a:pos x="366" y="1349"/>
                </a:cxn>
                <a:cxn ang="0">
                  <a:pos x="339" y="1444"/>
                </a:cxn>
                <a:cxn ang="0">
                  <a:pos x="353" y="1403"/>
                </a:cxn>
                <a:cxn ang="0">
                  <a:pos x="366" y="1289"/>
                </a:cxn>
                <a:cxn ang="0">
                  <a:pos x="380" y="1118"/>
                </a:cxn>
                <a:cxn ang="0">
                  <a:pos x="380" y="1017"/>
                </a:cxn>
                <a:cxn ang="0">
                  <a:pos x="373" y="908"/>
                </a:cxn>
                <a:cxn ang="0">
                  <a:pos x="366" y="793"/>
                </a:cxn>
                <a:cxn ang="0">
                  <a:pos x="345" y="678"/>
                </a:cxn>
                <a:cxn ang="0">
                  <a:pos x="318" y="556"/>
                </a:cxn>
                <a:cxn ang="0">
                  <a:pos x="285" y="441"/>
                </a:cxn>
                <a:cxn ang="0">
                  <a:pos x="237" y="319"/>
                </a:cxn>
                <a:cxn ang="0">
                  <a:pos x="170" y="204"/>
                </a:cxn>
                <a:cxn ang="0">
                  <a:pos x="135" y="149"/>
                </a:cxn>
                <a:cxn ang="0">
                  <a:pos x="95" y="101"/>
                </a:cxn>
                <a:cxn ang="0">
                  <a:pos x="54" y="47"/>
                </a:cxn>
                <a:cxn ang="0">
                  <a:pos x="0" y="0"/>
                </a:cxn>
              </a:cxnLst>
              <a:rect l="0" t="0" r="r" b="b"/>
              <a:pathLst>
                <a:path w="413" h="1444">
                  <a:moveTo>
                    <a:pt x="0" y="0"/>
                  </a:moveTo>
                  <a:lnTo>
                    <a:pt x="27" y="20"/>
                  </a:lnTo>
                  <a:lnTo>
                    <a:pt x="95" y="82"/>
                  </a:lnTo>
                  <a:lnTo>
                    <a:pt x="135" y="129"/>
                  </a:lnTo>
                  <a:lnTo>
                    <a:pt x="184" y="190"/>
                  </a:lnTo>
                  <a:lnTo>
                    <a:pt x="231" y="257"/>
                  </a:lnTo>
                  <a:lnTo>
                    <a:pt x="277" y="339"/>
                  </a:lnTo>
                  <a:lnTo>
                    <a:pt x="318" y="434"/>
                  </a:lnTo>
                  <a:lnTo>
                    <a:pt x="359" y="542"/>
                  </a:lnTo>
                  <a:lnTo>
                    <a:pt x="386" y="657"/>
                  </a:lnTo>
                  <a:lnTo>
                    <a:pt x="407" y="787"/>
                  </a:lnTo>
                  <a:lnTo>
                    <a:pt x="413" y="935"/>
                  </a:lnTo>
                  <a:lnTo>
                    <a:pt x="407" y="1091"/>
                  </a:lnTo>
                  <a:lnTo>
                    <a:pt x="386" y="1261"/>
                  </a:lnTo>
                  <a:lnTo>
                    <a:pt x="366" y="1349"/>
                  </a:lnTo>
                  <a:lnTo>
                    <a:pt x="339" y="1444"/>
                  </a:lnTo>
                  <a:lnTo>
                    <a:pt x="353" y="1403"/>
                  </a:lnTo>
                  <a:lnTo>
                    <a:pt x="366" y="1289"/>
                  </a:lnTo>
                  <a:lnTo>
                    <a:pt x="380" y="1118"/>
                  </a:lnTo>
                  <a:lnTo>
                    <a:pt x="380" y="1017"/>
                  </a:lnTo>
                  <a:lnTo>
                    <a:pt x="373" y="908"/>
                  </a:lnTo>
                  <a:lnTo>
                    <a:pt x="366" y="793"/>
                  </a:lnTo>
                  <a:lnTo>
                    <a:pt x="345" y="678"/>
                  </a:lnTo>
                  <a:lnTo>
                    <a:pt x="318" y="556"/>
                  </a:lnTo>
                  <a:lnTo>
                    <a:pt x="285" y="441"/>
                  </a:lnTo>
                  <a:lnTo>
                    <a:pt x="237" y="319"/>
                  </a:lnTo>
                  <a:lnTo>
                    <a:pt x="170" y="204"/>
                  </a:lnTo>
                  <a:lnTo>
                    <a:pt x="135" y="149"/>
                  </a:lnTo>
                  <a:lnTo>
                    <a:pt x="95" y="101"/>
                  </a:lnTo>
                  <a:lnTo>
                    <a:pt x="54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45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cxnSp>
        <p:nvCxnSpPr>
          <p:cNvPr id="22" name="直接连接符 21"/>
          <p:cNvCxnSpPr/>
          <p:nvPr/>
        </p:nvCxnSpPr>
        <p:spPr>
          <a:xfrm>
            <a:off x="3347864" y="4797312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>
            <a:off x="3347864" y="5517312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>
            <a:off x="3347864" y="6237312"/>
            <a:ext cx="244827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3491880" y="5013176"/>
            <a:ext cx="17764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一篇  </a:t>
            </a:r>
            <a:r>
              <a:rPr lang="zh-CN" altLang="en-US" sz="20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买车 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日记，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419872" y="5733256"/>
            <a:ext cx="25186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使我的空间点击率创了新高。</a:t>
            </a:r>
            <a:endParaRPr lang="zh-CN" altLang="en-US" sz="1400" dirty="0"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3074" name="Picture 2" descr="C:\Users\刘慧玲\Desktop\pic1\MC900437052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3131880" y="782160"/>
            <a:ext cx="360000" cy="360000"/>
          </a:xfrm>
          <a:prstGeom prst="rect">
            <a:avLst/>
          </a:prstGeom>
          <a:noFill/>
        </p:spPr>
      </p:pic>
      <p:pic>
        <p:nvPicPr>
          <p:cNvPr id="3075" name="Picture 3" descr="C:\Users\刘慧玲\Desktop\MC900331702.WMF"/>
          <p:cNvPicPr>
            <a:picLocks noChangeAspect="1" noChangeArrowheads="1"/>
          </p:cNvPicPr>
          <p:nvPr/>
        </p:nvPicPr>
        <p:blipFill>
          <a:blip r:embed="rId15" cstate="print">
            <a:duotone>
              <a:prstClr val="black"/>
              <a:srgbClr val="D9C3A5">
                <a:tint val="50000"/>
                <a:satMod val="180000"/>
              </a:srgbClr>
            </a:duotone>
          </a:blip>
          <a:srcRect/>
          <a:stretch>
            <a:fillRect/>
          </a:stretch>
        </p:blipFill>
        <p:spPr bwMode="auto">
          <a:xfrm rot="21387250">
            <a:off x="755576" y="5301208"/>
            <a:ext cx="1086652" cy="936104"/>
          </a:xfrm>
          <a:prstGeom prst="rect">
            <a:avLst/>
          </a:prstGeom>
          <a:noFill/>
        </p:spPr>
      </p:pic>
      <p:pic>
        <p:nvPicPr>
          <p:cNvPr id="3076" name="Picture 4" descr="C:\Users\刘慧玲\Desktop\MC900413474.WMF"/>
          <p:cNvPicPr>
            <a:picLocks noChangeAspect="1" noChangeArrowheads="1"/>
          </p:cNvPicPr>
          <p:nvPr/>
        </p:nvPicPr>
        <p:blipFill>
          <a:blip r:embed="rId16" cstate="print">
            <a:duotone>
              <a:prstClr val="black"/>
              <a:srgbClr val="D9C3A5">
                <a:tint val="50000"/>
                <a:satMod val="180000"/>
              </a:srgbClr>
            </a:duotone>
          </a:blip>
          <a:srcRect/>
          <a:stretch>
            <a:fillRect/>
          </a:stretch>
        </p:blipFill>
        <p:spPr bwMode="auto">
          <a:xfrm>
            <a:off x="2627784" y="1556792"/>
            <a:ext cx="3672408" cy="2780496"/>
          </a:xfrm>
          <a:prstGeom prst="rect">
            <a:avLst/>
          </a:prstGeom>
          <a:noFill/>
        </p:spPr>
      </p:pic>
      <p:pic>
        <p:nvPicPr>
          <p:cNvPr id="28" name="Picture 3" descr="C:\Users\刘慧玲\Desktop\MC900331702.WMF"/>
          <p:cNvPicPr>
            <a:picLocks noChangeAspect="1" noChangeArrowheads="1"/>
          </p:cNvPicPr>
          <p:nvPr/>
        </p:nvPicPr>
        <p:blipFill>
          <a:blip r:embed="rId15" cstate="print">
            <a:duotone>
              <a:prstClr val="black"/>
              <a:srgbClr val="D9C3A5">
                <a:tint val="50000"/>
                <a:satMod val="180000"/>
              </a:srgbClr>
            </a:duotone>
          </a:blip>
          <a:srcRect/>
          <a:stretch>
            <a:fillRect/>
          </a:stretch>
        </p:blipFill>
        <p:spPr bwMode="auto">
          <a:xfrm rot="20510898">
            <a:off x="6923023" y="4943123"/>
            <a:ext cx="1086652" cy="93610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4"/>
          <p:cNvGrpSpPr/>
          <p:nvPr/>
        </p:nvGrpSpPr>
        <p:grpSpPr>
          <a:xfrm>
            <a:off x="0" y="790394"/>
            <a:ext cx="9144000" cy="357206"/>
            <a:chOff x="0" y="790394"/>
            <a:chExt cx="9144000" cy="357206"/>
          </a:xfrm>
        </p:grpSpPr>
        <p:cxnSp>
          <p:nvCxnSpPr>
            <p:cNvPr id="5" name="直接连接符 4"/>
            <p:cNvCxnSpPr/>
            <p:nvPr/>
          </p:nvCxnSpPr>
          <p:spPr>
            <a:xfrm>
              <a:off x="0" y="980728"/>
              <a:ext cx="9144000" cy="1588"/>
            </a:xfrm>
            <a:prstGeom prst="line">
              <a:avLst/>
            </a:prstGeom>
            <a:ln>
              <a:solidFill>
                <a:schemeClr val="tx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55" name="Picture 7" descr="C:\Documents and Settings\Administrator\桌面\pic\MC900437051-0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7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6" name="Picture 8" descr="C:\Documents and Settings\Administrator\桌面\pic\MC900437052-0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1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7" name="Picture 9" descr="C:\Documents and Settings\Administrator\桌面\pic\MC900437053-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49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8" name="Picture 10" descr="C:\Documents and Settings\Administrator\桌面\pic\MC900437054-0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8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59" name="Picture 11" descr="C:\Documents and Settings\Administrator\桌面\pic\MC900437055-0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2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0" name="Picture 12" descr="C:\Documents and Settings\Administrator\桌面\pic\MC900437056-0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5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1" name="Picture 13" descr="C:\Documents and Settings\Administrator\桌面\pic\MC900437057-0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493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2" name="Picture 14" descr="C:\Documents and Settings\Administrator\桌面\pic\MC900437058-0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291760" y="790394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3" name="Picture 15" descr="C:\Documents and Settings\Administrator\桌面\pic\MC900437059-0.pn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65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5" name="Picture 17" descr="C:\Documents and Settings\Administrator\桌面\pic\MC900437060-0.png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601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6" name="Picture 18" descr="C:\Documents and Settings\Administrator\桌面\pic\MC900437061-0.png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371760" y="792000"/>
              <a:ext cx="355600" cy="355600"/>
            </a:xfrm>
            <a:prstGeom prst="rect">
              <a:avLst/>
            </a:prstGeom>
            <a:noFill/>
          </p:spPr>
        </p:pic>
        <p:pic>
          <p:nvPicPr>
            <p:cNvPr id="2067" name="Picture 19" descr="C:\Documents and Settings\Administrator\桌面\pic\MC900437050-0.png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2412000" y="792000"/>
              <a:ext cx="355600" cy="355600"/>
            </a:xfrm>
            <a:prstGeom prst="rect">
              <a:avLst/>
            </a:prstGeom>
            <a:noFill/>
          </p:spPr>
        </p:pic>
      </p:grpSp>
      <p:pic>
        <p:nvPicPr>
          <p:cNvPr id="4100" name="Picture 4" descr="C:\Users\刘慧玲\Desktop\pic1\MC900437053.pn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3491920" y="795768"/>
            <a:ext cx="360000" cy="360000"/>
          </a:xfrm>
          <a:prstGeom prst="rect">
            <a:avLst/>
          </a:prstGeom>
          <a:noFill/>
        </p:spPr>
      </p:pic>
      <p:cxnSp>
        <p:nvCxnSpPr>
          <p:cNvPr id="29" name="直接连接符 28"/>
          <p:cNvCxnSpPr/>
          <p:nvPr/>
        </p:nvCxnSpPr>
        <p:spPr>
          <a:xfrm>
            <a:off x="899592" y="1700968"/>
            <a:ext cx="46805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/>
          <p:nvPr/>
        </p:nvCxnSpPr>
        <p:spPr>
          <a:xfrm>
            <a:off x="899592" y="2420968"/>
            <a:ext cx="46805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899592" y="3140968"/>
            <a:ext cx="468052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1043608" y="1916832"/>
            <a:ext cx="19800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工作老出乱子，该批；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71600" y="2636912"/>
            <a:ext cx="20858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  回家静思己过，自新；</a:t>
            </a:r>
            <a:endParaRPr lang="zh-CN" altLang="en-US" sz="1400" dirty="0">
              <a:latin typeface="微软雅黑" pitchFamily="34" charset="-122"/>
              <a:ea typeface="微软雅黑" pitchFamily="34" charset="-122"/>
            </a:endParaRPr>
          </a:p>
        </p:txBody>
      </p:sp>
      <p:cxnSp>
        <p:nvCxnSpPr>
          <p:cNvPr id="38" name="直接连接符 37"/>
          <p:cNvCxnSpPr/>
          <p:nvPr/>
        </p:nvCxnSpPr>
        <p:spPr>
          <a:xfrm>
            <a:off x="899592" y="3861048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/>
          <p:nvPr/>
        </p:nvCxnSpPr>
        <p:spPr>
          <a:xfrm>
            <a:off x="899592" y="4581128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1043608" y="3337247"/>
            <a:ext cx="14414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即使困难常有，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043608" y="4057327"/>
            <a:ext cx="20233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也要晒出我的小爆牙！</a:t>
            </a:r>
          </a:p>
        </p:txBody>
      </p:sp>
      <p:cxnSp>
        <p:nvCxnSpPr>
          <p:cNvPr id="45" name="直接连接符 44"/>
          <p:cNvCxnSpPr/>
          <p:nvPr/>
        </p:nvCxnSpPr>
        <p:spPr>
          <a:xfrm>
            <a:off x="899592" y="5301208"/>
            <a:ext cx="309634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043608" y="4797152"/>
            <a:ext cx="979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微笑</a:t>
            </a:r>
            <a:r>
              <a:rPr lang="zh-CN" altLang="en-US" sz="1400" dirty="0" smtClean="0">
                <a:latin typeface="微软雅黑" pitchFamily="34" charset="-122"/>
                <a:ea typeface="微软雅黑" pitchFamily="34" charset="-122"/>
              </a:rPr>
              <a:t>。</a:t>
            </a:r>
          </a:p>
        </p:txBody>
      </p:sp>
      <p:sp>
        <p:nvSpPr>
          <p:cNvPr id="3075" name="AutoShape 3"/>
          <p:cNvSpPr>
            <a:spLocks noChangeAspect="1" noChangeArrowheads="1" noTextEdit="1"/>
          </p:cNvSpPr>
          <p:nvPr/>
        </p:nvSpPr>
        <p:spPr bwMode="auto">
          <a:xfrm>
            <a:off x="4643438" y="3500438"/>
            <a:ext cx="3651250" cy="2881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4" name="Freeform 12"/>
          <p:cNvSpPr>
            <a:spLocks noEditPoints="1"/>
          </p:cNvSpPr>
          <p:nvPr/>
        </p:nvSpPr>
        <p:spPr bwMode="auto">
          <a:xfrm>
            <a:off x="6064251" y="4945063"/>
            <a:ext cx="1597025" cy="917575"/>
          </a:xfrm>
          <a:custGeom>
            <a:avLst/>
            <a:gdLst/>
            <a:ahLst/>
            <a:cxnLst>
              <a:cxn ang="0">
                <a:pos x="6416" y="2231"/>
              </a:cxn>
              <a:cxn ang="0">
                <a:pos x="6226" y="1342"/>
              </a:cxn>
              <a:cxn ang="0">
                <a:pos x="6050" y="3019"/>
              </a:cxn>
              <a:cxn ang="0">
                <a:pos x="5803" y="3107"/>
              </a:cxn>
              <a:cxn ang="0">
                <a:pos x="5337" y="2844"/>
              </a:cxn>
              <a:cxn ang="0">
                <a:pos x="5234" y="2566"/>
              </a:cxn>
              <a:cxn ang="0">
                <a:pos x="4738" y="3092"/>
              </a:cxn>
              <a:cxn ang="0">
                <a:pos x="4535" y="3107"/>
              </a:cxn>
              <a:cxn ang="0">
                <a:pos x="4199" y="2727"/>
              </a:cxn>
              <a:cxn ang="0">
                <a:pos x="3893" y="2305"/>
              </a:cxn>
              <a:cxn ang="0">
                <a:pos x="3601" y="2786"/>
              </a:cxn>
              <a:cxn ang="0">
                <a:pos x="3295" y="2538"/>
              </a:cxn>
              <a:cxn ang="0">
                <a:pos x="2902" y="2130"/>
              </a:cxn>
              <a:cxn ang="0">
                <a:pos x="2814" y="1896"/>
              </a:cxn>
              <a:cxn ang="0">
                <a:pos x="2377" y="2260"/>
              </a:cxn>
              <a:cxn ang="0">
                <a:pos x="2158" y="1590"/>
              </a:cxn>
              <a:cxn ang="0">
                <a:pos x="1968" y="2538"/>
              </a:cxn>
              <a:cxn ang="0">
                <a:pos x="1444" y="2545"/>
              </a:cxn>
              <a:cxn ang="0">
                <a:pos x="999" y="2035"/>
              </a:cxn>
              <a:cxn ang="0">
                <a:pos x="773" y="1721"/>
              </a:cxn>
              <a:cxn ang="0">
                <a:pos x="599" y="678"/>
              </a:cxn>
              <a:cxn ang="0">
                <a:pos x="415" y="999"/>
              </a:cxn>
              <a:cxn ang="0">
                <a:pos x="379" y="591"/>
              </a:cxn>
              <a:cxn ang="0">
                <a:pos x="240" y="278"/>
              </a:cxn>
              <a:cxn ang="0">
                <a:pos x="175" y="0"/>
              </a:cxn>
              <a:cxn ang="0">
                <a:pos x="87" y="620"/>
              </a:cxn>
              <a:cxn ang="0">
                <a:pos x="0" y="751"/>
              </a:cxn>
              <a:cxn ang="0">
                <a:pos x="7043" y="1721"/>
              </a:cxn>
              <a:cxn ang="0">
                <a:pos x="501" y="1323"/>
              </a:cxn>
              <a:cxn ang="0">
                <a:pos x="582" y="1323"/>
              </a:cxn>
              <a:cxn ang="0">
                <a:pos x="927" y="2359"/>
              </a:cxn>
              <a:cxn ang="0">
                <a:pos x="1617" y="2419"/>
              </a:cxn>
              <a:cxn ang="0">
                <a:pos x="1617" y="2277"/>
              </a:cxn>
              <a:cxn ang="0">
                <a:pos x="1779" y="2419"/>
              </a:cxn>
              <a:cxn ang="0">
                <a:pos x="1860" y="2419"/>
              </a:cxn>
              <a:cxn ang="0">
                <a:pos x="2139" y="2000"/>
              </a:cxn>
              <a:cxn ang="0">
                <a:pos x="2332" y="2088"/>
              </a:cxn>
              <a:cxn ang="0">
                <a:pos x="2332" y="2000"/>
              </a:cxn>
              <a:cxn ang="0">
                <a:pos x="2556" y="2020"/>
              </a:cxn>
              <a:cxn ang="0">
                <a:pos x="2504" y="2020"/>
              </a:cxn>
              <a:cxn ang="0">
                <a:pos x="2545" y="2243"/>
              </a:cxn>
              <a:cxn ang="0">
                <a:pos x="2698" y="2332"/>
              </a:cxn>
              <a:cxn ang="0">
                <a:pos x="2698" y="2243"/>
              </a:cxn>
              <a:cxn ang="0">
                <a:pos x="2666" y="2108"/>
              </a:cxn>
              <a:cxn ang="0">
                <a:pos x="2718" y="2108"/>
              </a:cxn>
              <a:cxn ang="0">
                <a:pos x="3362" y="2196"/>
              </a:cxn>
              <a:cxn ang="0">
                <a:pos x="3443" y="1974"/>
              </a:cxn>
              <a:cxn ang="0">
                <a:pos x="3443" y="1831"/>
              </a:cxn>
              <a:cxn ang="0">
                <a:pos x="3852" y="2740"/>
              </a:cxn>
              <a:cxn ang="0">
                <a:pos x="3927" y="2740"/>
              </a:cxn>
            </a:cxnLst>
            <a:rect l="0" t="0" r="r" b="b"/>
            <a:pathLst>
              <a:path w="7043" h="4048">
                <a:moveTo>
                  <a:pt x="6532" y="1721"/>
                </a:moveTo>
                <a:lnTo>
                  <a:pt x="6532" y="2231"/>
                </a:lnTo>
                <a:lnTo>
                  <a:pt x="6416" y="2231"/>
                </a:lnTo>
                <a:lnTo>
                  <a:pt x="6416" y="1678"/>
                </a:lnTo>
                <a:lnTo>
                  <a:pt x="6328" y="1342"/>
                </a:lnTo>
                <a:lnTo>
                  <a:pt x="6226" y="1342"/>
                </a:lnTo>
                <a:lnTo>
                  <a:pt x="6153" y="1707"/>
                </a:lnTo>
                <a:lnTo>
                  <a:pt x="6153" y="3019"/>
                </a:lnTo>
                <a:lnTo>
                  <a:pt x="6050" y="3019"/>
                </a:lnTo>
                <a:lnTo>
                  <a:pt x="6050" y="1998"/>
                </a:lnTo>
                <a:lnTo>
                  <a:pt x="5803" y="1998"/>
                </a:lnTo>
                <a:lnTo>
                  <a:pt x="5803" y="3107"/>
                </a:lnTo>
                <a:lnTo>
                  <a:pt x="5730" y="3107"/>
                </a:lnTo>
                <a:lnTo>
                  <a:pt x="5730" y="2844"/>
                </a:lnTo>
                <a:lnTo>
                  <a:pt x="5337" y="2844"/>
                </a:lnTo>
                <a:lnTo>
                  <a:pt x="5337" y="3150"/>
                </a:lnTo>
                <a:lnTo>
                  <a:pt x="5234" y="3150"/>
                </a:lnTo>
                <a:lnTo>
                  <a:pt x="5234" y="2566"/>
                </a:lnTo>
                <a:lnTo>
                  <a:pt x="4826" y="2566"/>
                </a:lnTo>
                <a:lnTo>
                  <a:pt x="4826" y="3092"/>
                </a:lnTo>
                <a:lnTo>
                  <a:pt x="4738" y="3092"/>
                </a:lnTo>
                <a:lnTo>
                  <a:pt x="4738" y="2815"/>
                </a:lnTo>
                <a:lnTo>
                  <a:pt x="4535" y="2815"/>
                </a:lnTo>
                <a:lnTo>
                  <a:pt x="4535" y="3107"/>
                </a:lnTo>
                <a:lnTo>
                  <a:pt x="4272" y="2946"/>
                </a:lnTo>
                <a:lnTo>
                  <a:pt x="4272" y="2815"/>
                </a:lnTo>
                <a:lnTo>
                  <a:pt x="4199" y="2727"/>
                </a:lnTo>
                <a:lnTo>
                  <a:pt x="4075" y="2727"/>
                </a:lnTo>
                <a:lnTo>
                  <a:pt x="4075" y="2487"/>
                </a:lnTo>
                <a:lnTo>
                  <a:pt x="3893" y="2305"/>
                </a:lnTo>
                <a:lnTo>
                  <a:pt x="3689" y="2494"/>
                </a:lnTo>
                <a:lnTo>
                  <a:pt x="3689" y="2786"/>
                </a:lnTo>
                <a:lnTo>
                  <a:pt x="3601" y="2786"/>
                </a:lnTo>
                <a:lnTo>
                  <a:pt x="3601" y="1692"/>
                </a:lnTo>
                <a:lnTo>
                  <a:pt x="3295" y="1692"/>
                </a:lnTo>
                <a:lnTo>
                  <a:pt x="3295" y="2538"/>
                </a:lnTo>
                <a:lnTo>
                  <a:pt x="3194" y="2538"/>
                </a:lnTo>
                <a:lnTo>
                  <a:pt x="3194" y="2130"/>
                </a:lnTo>
                <a:lnTo>
                  <a:pt x="2902" y="2130"/>
                </a:lnTo>
                <a:lnTo>
                  <a:pt x="2902" y="2465"/>
                </a:lnTo>
                <a:lnTo>
                  <a:pt x="2814" y="2465"/>
                </a:lnTo>
                <a:lnTo>
                  <a:pt x="2814" y="1896"/>
                </a:lnTo>
                <a:lnTo>
                  <a:pt x="2464" y="1896"/>
                </a:lnTo>
                <a:lnTo>
                  <a:pt x="2464" y="2260"/>
                </a:lnTo>
                <a:lnTo>
                  <a:pt x="2377" y="2260"/>
                </a:lnTo>
                <a:lnTo>
                  <a:pt x="2377" y="1852"/>
                </a:lnTo>
                <a:lnTo>
                  <a:pt x="2275" y="1590"/>
                </a:lnTo>
                <a:lnTo>
                  <a:pt x="2158" y="1590"/>
                </a:lnTo>
                <a:lnTo>
                  <a:pt x="2071" y="1867"/>
                </a:lnTo>
                <a:lnTo>
                  <a:pt x="2071" y="2538"/>
                </a:lnTo>
                <a:lnTo>
                  <a:pt x="1968" y="2538"/>
                </a:lnTo>
                <a:lnTo>
                  <a:pt x="1968" y="2100"/>
                </a:lnTo>
                <a:lnTo>
                  <a:pt x="1444" y="2100"/>
                </a:lnTo>
                <a:lnTo>
                  <a:pt x="1444" y="2545"/>
                </a:lnTo>
                <a:lnTo>
                  <a:pt x="1217" y="2545"/>
                </a:lnTo>
                <a:lnTo>
                  <a:pt x="1217" y="2421"/>
                </a:lnTo>
                <a:lnTo>
                  <a:pt x="999" y="2035"/>
                </a:lnTo>
                <a:lnTo>
                  <a:pt x="846" y="2290"/>
                </a:lnTo>
                <a:lnTo>
                  <a:pt x="846" y="1910"/>
                </a:lnTo>
                <a:lnTo>
                  <a:pt x="773" y="1721"/>
                </a:lnTo>
                <a:lnTo>
                  <a:pt x="773" y="1196"/>
                </a:lnTo>
                <a:lnTo>
                  <a:pt x="599" y="883"/>
                </a:lnTo>
                <a:lnTo>
                  <a:pt x="599" y="678"/>
                </a:lnTo>
                <a:lnTo>
                  <a:pt x="525" y="678"/>
                </a:lnTo>
                <a:lnTo>
                  <a:pt x="525" y="876"/>
                </a:lnTo>
                <a:lnTo>
                  <a:pt x="415" y="999"/>
                </a:lnTo>
                <a:lnTo>
                  <a:pt x="415" y="744"/>
                </a:lnTo>
                <a:lnTo>
                  <a:pt x="379" y="744"/>
                </a:lnTo>
                <a:lnTo>
                  <a:pt x="379" y="591"/>
                </a:lnTo>
                <a:lnTo>
                  <a:pt x="321" y="591"/>
                </a:lnTo>
                <a:lnTo>
                  <a:pt x="321" y="379"/>
                </a:lnTo>
                <a:lnTo>
                  <a:pt x="240" y="278"/>
                </a:lnTo>
                <a:lnTo>
                  <a:pt x="219" y="278"/>
                </a:lnTo>
                <a:lnTo>
                  <a:pt x="219" y="0"/>
                </a:lnTo>
                <a:lnTo>
                  <a:pt x="175" y="0"/>
                </a:lnTo>
                <a:lnTo>
                  <a:pt x="175" y="278"/>
                </a:lnTo>
                <a:lnTo>
                  <a:pt x="87" y="387"/>
                </a:lnTo>
                <a:lnTo>
                  <a:pt x="87" y="620"/>
                </a:lnTo>
                <a:lnTo>
                  <a:pt x="51" y="620"/>
                </a:lnTo>
                <a:lnTo>
                  <a:pt x="51" y="751"/>
                </a:lnTo>
                <a:lnTo>
                  <a:pt x="0" y="751"/>
                </a:lnTo>
                <a:lnTo>
                  <a:pt x="0" y="4003"/>
                </a:lnTo>
                <a:lnTo>
                  <a:pt x="6551" y="4048"/>
                </a:lnTo>
                <a:lnTo>
                  <a:pt x="7043" y="1721"/>
                </a:lnTo>
                <a:lnTo>
                  <a:pt x="6532" y="1721"/>
                </a:lnTo>
                <a:close/>
                <a:moveTo>
                  <a:pt x="582" y="1323"/>
                </a:moveTo>
                <a:lnTo>
                  <a:pt x="501" y="1323"/>
                </a:lnTo>
                <a:lnTo>
                  <a:pt x="501" y="1182"/>
                </a:lnTo>
                <a:lnTo>
                  <a:pt x="582" y="1182"/>
                </a:lnTo>
                <a:lnTo>
                  <a:pt x="582" y="1323"/>
                </a:lnTo>
                <a:close/>
                <a:moveTo>
                  <a:pt x="1008" y="2501"/>
                </a:moveTo>
                <a:lnTo>
                  <a:pt x="927" y="2501"/>
                </a:lnTo>
                <a:lnTo>
                  <a:pt x="927" y="2359"/>
                </a:lnTo>
                <a:lnTo>
                  <a:pt x="1008" y="2359"/>
                </a:lnTo>
                <a:lnTo>
                  <a:pt x="1008" y="2501"/>
                </a:lnTo>
                <a:close/>
                <a:moveTo>
                  <a:pt x="1617" y="2419"/>
                </a:moveTo>
                <a:lnTo>
                  <a:pt x="1535" y="2419"/>
                </a:lnTo>
                <a:lnTo>
                  <a:pt x="1535" y="2277"/>
                </a:lnTo>
                <a:lnTo>
                  <a:pt x="1617" y="2277"/>
                </a:lnTo>
                <a:lnTo>
                  <a:pt x="1617" y="2419"/>
                </a:lnTo>
                <a:close/>
                <a:moveTo>
                  <a:pt x="1860" y="2419"/>
                </a:moveTo>
                <a:lnTo>
                  <a:pt x="1779" y="2419"/>
                </a:lnTo>
                <a:lnTo>
                  <a:pt x="1779" y="2277"/>
                </a:lnTo>
                <a:lnTo>
                  <a:pt x="1860" y="2277"/>
                </a:lnTo>
                <a:lnTo>
                  <a:pt x="1860" y="2419"/>
                </a:lnTo>
                <a:close/>
                <a:moveTo>
                  <a:pt x="2191" y="2088"/>
                </a:moveTo>
                <a:lnTo>
                  <a:pt x="2139" y="2088"/>
                </a:lnTo>
                <a:lnTo>
                  <a:pt x="2139" y="2000"/>
                </a:lnTo>
                <a:lnTo>
                  <a:pt x="2191" y="2000"/>
                </a:lnTo>
                <a:lnTo>
                  <a:pt x="2191" y="2088"/>
                </a:lnTo>
                <a:close/>
                <a:moveTo>
                  <a:pt x="2332" y="2088"/>
                </a:moveTo>
                <a:lnTo>
                  <a:pt x="2281" y="2088"/>
                </a:lnTo>
                <a:lnTo>
                  <a:pt x="2281" y="2000"/>
                </a:lnTo>
                <a:lnTo>
                  <a:pt x="2332" y="2000"/>
                </a:lnTo>
                <a:lnTo>
                  <a:pt x="2332" y="2088"/>
                </a:lnTo>
                <a:close/>
                <a:moveTo>
                  <a:pt x="2504" y="2020"/>
                </a:moveTo>
                <a:lnTo>
                  <a:pt x="2556" y="2020"/>
                </a:lnTo>
                <a:lnTo>
                  <a:pt x="2556" y="2108"/>
                </a:lnTo>
                <a:lnTo>
                  <a:pt x="2504" y="2108"/>
                </a:lnTo>
                <a:lnTo>
                  <a:pt x="2504" y="2020"/>
                </a:lnTo>
                <a:close/>
                <a:moveTo>
                  <a:pt x="2596" y="2332"/>
                </a:moveTo>
                <a:lnTo>
                  <a:pt x="2545" y="2332"/>
                </a:lnTo>
                <a:lnTo>
                  <a:pt x="2545" y="2243"/>
                </a:lnTo>
                <a:lnTo>
                  <a:pt x="2596" y="2243"/>
                </a:lnTo>
                <a:lnTo>
                  <a:pt x="2596" y="2332"/>
                </a:lnTo>
                <a:close/>
                <a:moveTo>
                  <a:pt x="2698" y="2332"/>
                </a:moveTo>
                <a:lnTo>
                  <a:pt x="2646" y="2332"/>
                </a:lnTo>
                <a:lnTo>
                  <a:pt x="2646" y="2243"/>
                </a:lnTo>
                <a:lnTo>
                  <a:pt x="2698" y="2243"/>
                </a:lnTo>
                <a:lnTo>
                  <a:pt x="2698" y="2332"/>
                </a:lnTo>
                <a:close/>
                <a:moveTo>
                  <a:pt x="2718" y="2108"/>
                </a:moveTo>
                <a:lnTo>
                  <a:pt x="2666" y="2108"/>
                </a:lnTo>
                <a:lnTo>
                  <a:pt x="2666" y="2020"/>
                </a:lnTo>
                <a:lnTo>
                  <a:pt x="2718" y="2020"/>
                </a:lnTo>
                <a:lnTo>
                  <a:pt x="2718" y="2108"/>
                </a:lnTo>
                <a:close/>
                <a:moveTo>
                  <a:pt x="3443" y="2339"/>
                </a:moveTo>
                <a:lnTo>
                  <a:pt x="3362" y="2339"/>
                </a:lnTo>
                <a:lnTo>
                  <a:pt x="3362" y="2196"/>
                </a:lnTo>
                <a:lnTo>
                  <a:pt x="3443" y="2196"/>
                </a:lnTo>
                <a:lnTo>
                  <a:pt x="3443" y="2339"/>
                </a:lnTo>
                <a:close/>
                <a:moveTo>
                  <a:pt x="3443" y="1974"/>
                </a:moveTo>
                <a:lnTo>
                  <a:pt x="3362" y="1974"/>
                </a:lnTo>
                <a:lnTo>
                  <a:pt x="3362" y="1831"/>
                </a:lnTo>
                <a:lnTo>
                  <a:pt x="3443" y="1831"/>
                </a:lnTo>
                <a:lnTo>
                  <a:pt x="3443" y="1974"/>
                </a:lnTo>
                <a:close/>
                <a:moveTo>
                  <a:pt x="3927" y="2740"/>
                </a:moveTo>
                <a:lnTo>
                  <a:pt x="3852" y="2740"/>
                </a:lnTo>
                <a:lnTo>
                  <a:pt x="3852" y="2607"/>
                </a:lnTo>
                <a:lnTo>
                  <a:pt x="3927" y="2607"/>
                </a:lnTo>
                <a:lnTo>
                  <a:pt x="3927" y="2740"/>
                </a:lnTo>
                <a:close/>
              </a:path>
            </a:pathLst>
          </a:custGeom>
          <a:solidFill>
            <a:srgbClr val="3366A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5" name="Freeform 13"/>
          <p:cNvSpPr>
            <a:spLocks/>
          </p:cNvSpPr>
          <p:nvPr/>
        </p:nvSpPr>
        <p:spPr bwMode="auto">
          <a:xfrm>
            <a:off x="5356226" y="4424363"/>
            <a:ext cx="500063" cy="1476375"/>
          </a:xfrm>
          <a:custGeom>
            <a:avLst/>
            <a:gdLst/>
            <a:ahLst/>
            <a:cxnLst>
              <a:cxn ang="0">
                <a:pos x="1615" y="934"/>
              </a:cxn>
              <a:cxn ang="0">
                <a:pos x="32" y="0"/>
              </a:cxn>
              <a:cxn ang="0">
                <a:pos x="0" y="34"/>
              </a:cxn>
              <a:cxn ang="0">
                <a:pos x="1314" y="6508"/>
              </a:cxn>
              <a:cxn ang="0">
                <a:pos x="2210" y="6508"/>
              </a:cxn>
              <a:cxn ang="0">
                <a:pos x="1615" y="934"/>
              </a:cxn>
            </a:cxnLst>
            <a:rect l="0" t="0" r="r" b="b"/>
            <a:pathLst>
              <a:path w="2210" h="6508">
                <a:moveTo>
                  <a:pt x="1615" y="934"/>
                </a:moveTo>
                <a:lnTo>
                  <a:pt x="32" y="0"/>
                </a:lnTo>
                <a:lnTo>
                  <a:pt x="0" y="34"/>
                </a:lnTo>
                <a:lnTo>
                  <a:pt x="1314" y="6508"/>
                </a:lnTo>
                <a:lnTo>
                  <a:pt x="2210" y="6508"/>
                </a:lnTo>
                <a:lnTo>
                  <a:pt x="1615" y="934"/>
                </a:lnTo>
                <a:close/>
              </a:path>
            </a:pathLst>
          </a:custGeom>
          <a:solidFill>
            <a:srgbClr val="9A957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6" name="Freeform 14"/>
          <p:cNvSpPr>
            <a:spLocks/>
          </p:cNvSpPr>
          <p:nvPr/>
        </p:nvSpPr>
        <p:spPr bwMode="auto">
          <a:xfrm>
            <a:off x="5422901" y="4565650"/>
            <a:ext cx="82550" cy="1746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" y="6"/>
              </a:cxn>
              <a:cxn ang="0">
                <a:pos x="40" y="23"/>
              </a:cxn>
              <a:cxn ang="0">
                <a:pos x="81" y="48"/>
              </a:cxn>
              <a:cxn ang="0">
                <a:pos x="130" y="76"/>
              </a:cxn>
              <a:cxn ang="0">
                <a:pos x="181" y="104"/>
              </a:cxn>
              <a:cxn ang="0">
                <a:pos x="231" y="130"/>
              </a:cxn>
              <a:cxn ang="0">
                <a:pos x="253" y="140"/>
              </a:cxn>
              <a:cxn ang="0">
                <a:pos x="272" y="150"/>
              </a:cxn>
              <a:cxn ang="0">
                <a:pos x="288" y="155"/>
              </a:cxn>
              <a:cxn ang="0">
                <a:pos x="301" y="158"/>
              </a:cxn>
              <a:cxn ang="0">
                <a:pos x="362" y="770"/>
              </a:cxn>
              <a:cxn ang="0">
                <a:pos x="107" y="697"/>
              </a:cxn>
              <a:cxn ang="0">
                <a:pos x="0" y="0"/>
              </a:cxn>
            </a:cxnLst>
            <a:rect l="0" t="0" r="r" b="b"/>
            <a:pathLst>
              <a:path w="362" h="770">
                <a:moveTo>
                  <a:pt x="0" y="0"/>
                </a:moveTo>
                <a:lnTo>
                  <a:pt x="11" y="6"/>
                </a:lnTo>
                <a:lnTo>
                  <a:pt x="40" y="23"/>
                </a:lnTo>
                <a:lnTo>
                  <a:pt x="81" y="48"/>
                </a:lnTo>
                <a:lnTo>
                  <a:pt x="130" y="76"/>
                </a:lnTo>
                <a:lnTo>
                  <a:pt x="181" y="104"/>
                </a:lnTo>
                <a:lnTo>
                  <a:pt x="231" y="130"/>
                </a:lnTo>
                <a:lnTo>
                  <a:pt x="253" y="140"/>
                </a:lnTo>
                <a:lnTo>
                  <a:pt x="272" y="150"/>
                </a:lnTo>
                <a:lnTo>
                  <a:pt x="288" y="155"/>
                </a:lnTo>
                <a:lnTo>
                  <a:pt x="301" y="158"/>
                </a:lnTo>
                <a:lnTo>
                  <a:pt x="362" y="770"/>
                </a:lnTo>
                <a:lnTo>
                  <a:pt x="107" y="69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7" name="Freeform 15"/>
          <p:cNvSpPr>
            <a:spLocks/>
          </p:cNvSpPr>
          <p:nvPr/>
        </p:nvSpPr>
        <p:spPr bwMode="auto">
          <a:xfrm>
            <a:off x="5422901" y="4565650"/>
            <a:ext cx="82550" cy="174625"/>
          </a:xfrm>
          <a:custGeom>
            <a:avLst/>
            <a:gdLst/>
            <a:ahLst/>
            <a:cxnLst>
              <a:cxn ang="0">
                <a:pos x="255" y="185"/>
              </a:cxn>
              <a:cxn ang="0">
                <a:pos x="312" y="756"/>
              </a:cxn>
              <a:cxn ang="0">
                <a:pos x="362" y="770"/>
              </a:cxn>
              <a:cxn ang="0">
                <a:pos x="301" y="158"/>
              </a:cxn>
              <a:cxn ang="0">
                <a:pos x="288" y="155"/>
              </a:cxn>
              <a:cxn ang="0">
                <a:pos x="272" y="150"/>
              </a:cxn>
              <a:cxn ang="0">
                <a:pos x="253" y="140"/>
              </a:cxn>
              <a:cxn ang="0">
                <a:pos x="231" y="130"/>
              </a:cxn>
              <a:cxn ang="0">
                <a:pos x="181" y="104"/>
              </a:cxn>
              <a:cxn ang="0">
                <a:pos x="130" y="76"/>
              </a:cxn>
              <a:cxn ang="0">
                <a:pos x="81" y="48"/>
              </a:cxn>
              <a:cxn ang="0">
                <a:pos x="40" y="23"/>
              </a:cxn>
              <a:cxn ang="0">
                <a:pos x="11" y="6"/>
              </a:cxn>
              <a:cxn ang="0">
                <a:pos x="0" y="0"/>
              </a:cxn>
              <a:cxn ang="0">
                <a:pos x="9" y="59"/>
              </a:cxn>
              <a:cxn ang="0">
                <a:pos x="41" y="77"/>
              </a:cxn>
              <a:cxn ang="0">
                <a:pos x="75" y="97"/>
              </a:cxn>
              <a:cxn ang="0">
                <a:pos x="110" y="117"/>
              </a:cxn>
              <a:cxn ang="0">
                <a:pos x="146" y="136"/>
              </a:cxn>
              <a:cxn ang="0">
                <a:pos x="180" y="155"/>
              </a:cxn>
              <a:cxn ang="0">
                <a:pos x="211" y="169"/>
              </a:cxn>
              <a:cxn ang="0">
                <a:pos x="225" y="175"/>
              </a:cxn>
              <a:cxn ang="0">
                <a:pos x="237" y="180"/>
              </a:cxn>
              <a:cxn ang="0">
                <a:pos x="247" y="183"/>
              </a:cxn>
              <a:cxn ang="0">
                <a:pos x="255" y="185"/>
              </a:cxn>
            </a:cxnLst>
            <a:rect l="0" t="0" r="r" b="b"/>
            <a:pathLst>
              <a:path w="362" h="770">
                <a:moveTo>
                  <a:pt x="255" y="185"/>
                </a:moveTo>
                <a:lnTo>
                  <a:pt x="312" y="756"/>
                </a:lnTo>
                <a:lnTo>
                  <a:pt x="362" y="770"/>
                </a:lnTo>
                <a:lnTo>
                  <a:pt x="301" y="158"/>
                </a:lnTo>
                <a:lnTo>
                  <a:pt x="288" y="155"/>
                </a:lnTo>
                <a:lnTo>
                  <a:pt x="272" y="150"/>
                </a:lnTo>
                <a:lnTo>
                  <a:pt x="253" y="140"/>
                </a:lnTo>
                <a:lnTo>
                  <a:pt x="231" y="130"/>
                </a:lnTo>
                <a:lnTo>
                  <a:pt x="181" y="104"/>
                </a:lnTo>
                <a:lnTo>
                  <a:pt x="130" y="76"/>
                </a:lnTo>
                <a:lnTo>
                  <a:pt x="81" y="48"/>
                </a:lnTo>
                <a:lnTo>
                  <a:pt x="40" y="23"/>
                </a:lnTo>
                <a:lnTo>
                  <a:pt x="11" y="6"/>
                </a:lnTo>
                <a:lnTo>
                  <a:pt x="0" y="0"/>
                </a:lnTo>
                <a:lnTo>
                  <a:pt x="9" y="59"/>
                </a:lnTo>
                <a:lnTo>
                  <a:pt x="41" y="77"/>
                </a:lnTo>
                <a:lnTo>
                  <a:pt x="75" y="97"/>
                </a:lnTo>
                <a:lnTo>
                  <a:pt x="110" y="117"/>
                </a:lnTo>
                <a:lnTo>
                  <a:pt x="146" y="136"/>
                </a:lnTo>
                <a:lnTo>
                  <a:pt x="180" y="155"/>
                </a:lnTo>
                <a:lnTo>
                  <a:pt x="211" y="169"/>
                </a:lnTo>
                <a:lnTo>
                  <a:pt x="225" y="175"/>
                </a:lnTo>
                <a:lnTo>
                  <a:pt x="237" y="180"/>
                </a:lnTo>
                <a:lnTo>
                  <a:pt x="247" y="183"/>
                </a:lnTo>
                <a:lnTo>
                  <a:pt x="255" y="185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8" name="Freeform 16"/>
          <p:cNvSpPr>
            <a:spLocks/>
          </p:cNvSpPr>
          <p:nvPr/>
        </p:nvSpPr>
        <p:spPr bwMode="auto">
          <a:xfrm>
            <a:off x="5529263" y="4610100"/>
            <a:ext cx="80963" cy="1746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" y="7"/>
              </a:cxn>
              <a:cxn ang="0">
                <a:pos x="39" y="24"/>
              </a:cxn>
              <a:cxn ang="0">
                <a:pos x="81" y="48"/>
              </a:cxn>
              <a:cxn ang="0">
                <a:pos x="129" y="76"/>
              </a:cxn>
              <a:cxn ang="0">
                <a:pos x="181" y="105"/>
              </a:cxn>
              <a:cxn ang="0">
                <a:pos x="230" y="131"/>
              </a:cxn>
              <a:cxn ang="0">
                <a:pos x="252" y="142"/>
              </a:cxn>
              <a:cxn ang="0">
                <a:pos x="271" y="150"/>
              </a:cxn>
              <a:cxn ang="0">
                <a:pos x="288" y="156"/>
              </a:cxn>
              <a:cxn ang="0">
                <a:pos x="300" y="159"/>
              </a:cxn>
              <a:cxn ang="0">
                <a:pos x="361" y="771"/>
              </a:cxn>
              <a:cxn ang="0">
                <a:pos x="106" y="698"/>
              </a:cxn>
              <a:cxn ang="0">
                <a:pos x="0" y="0"/>
              </a:cxn>
            </a:cxnLst>
            <a:rect l="0" t="0" r="r" b="b"/>
            <a:pathLst>
              <a:path w="361" h="771">
                <a:moveTo>
                  <a:pt x="0" y="0"/>
                </a:moveTo>
                <a:lnTo>
                  <a:pt x="11" y="7"/>
                </a:lnTo>
                <a:lnTo>
                  <a:pt x="39" y="24"/>
                </a:lnTo>
                <a:lnTo>
                  <a:pt x="81" y="48"/>
                </a:lnTo>
                <a:lnTo>
                  <a:pt x="129" y="76"/>
                </a:lnTo>
                <a:lnTo>
                  <a:pt x="181" y="105"/>
                </a:lnTo>
                <a:lnTo>
                  <a:pt x="230" y="131"/>
                </a:lnTo>
                <a:lnTo>
                  <a:pt x="252" y="142"/>
                </a:lnTo>
                <a:lnTo>
                  <a:pt x="271" y="150"/>
                </a:lnTo>
                <a:lnTo>
                  <a:pt x="288" y="156"/>
                </a:lnTo>
                <a:lnTo>
                  <a:pt x="300" y="159"/>
                </a:lnTo>
                <a:lnTo>
                  <a:pt x="361" y="771"/>
                </a:lnTo>
                <a:lnTo>
                  <a:pt x="106" y="69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9" name="Freeform 17"/>
          <p:cNvSpPr>
            <a:spLocks/>
          </p:cNvSpPr>
          <p:nvPr/>
        </p:nvSpPr>
        <p:spPr bwMode="auto">
          <a:xfrm>
            <a:off x="5529263" y="4610100"/>
            <a:ext cx="80963" cy="174625"/>
          </a:xfrm>
          <a:custGeom>
            <a:avLst/>
            <a:gdLst/>
            <a:ahLst/>
            <a:cxnLst>
              <a:cxn ang="0">
                <a:pos x="255" y="185"/>
              </a:cxn>
              <a:cxn ang="0">
                <a:pos x="312" y="757"/>
              </a:cxn>
              <a:cxn ang="0">
                <a:pos x="361" y="771"/>
              </a:cxn>
              <a:cxn ang="0">
                <a:pos x="300" y="159"/>
              </a:cxn>
              <a:cxn ang="0">
                <a:pos x="288" y="156"/>
              </a:cxn>
              <a:cxn ang="0">
                <a:pos x="271" y="150"/>
              </a:cxn>
              <a:cxn ang="0">
                <a:pos x="252" y="142"/>
              </a:cxn>
              <a:cxn ang="0">
                <a:pos x="230" y="131"/>
              </a:cxn>
              <a:cxn ang="0">
                <a:pos x="181" y="105"/>
              </a:cxn>
              <a:cxn ang="0">
                <a:pos x="129" y="76"/>
              </a:cxn>
              <a:cxn ang="0">
                <a:pos x="81" y="48"/>
              </a:cxn>
              <a:cxn ang="0">
                <a:pos x="39" y="24"/>
              </a:cxn>
              <a:cxn ang="0">
                <a:pos x="11" y="7"/>
              </a:cxn>
              <a:cxn ang="0">
                <a:pos x="0" y="0"/>
              </a:cxn>
              <a:cxn ang="0">
                <a:pos x="9" y="59"/>
              </a:cxn>
              <a:cxn ang="0">
                <a:pos x="39" y="77"/>
              </a:cxn>
              <a:cxn ang="0">
                <a:pos x="74" y="97"/>
              </a:cxn>
              <a:cxn ang="0">
                <a:pos x="110" y="118"/>
              </a:cxn>
              <a:cxn ang="0">
                <a:pos x="145" y="137"/>
              </a:cxn>
              <a:cxn ang="0">
                <a:pos x="179" y="155"/>
              </a:cxn>
              <a:cxn ang="0">
                <a:pos x="211" y="170"/>
              </a:cxn>
              <a:cxn ang="0">
                <a:pos x="224" y="176"/>
              </a:cxn>
              <a:cxn ang="0">
                <a:pos x="236" y="180"/>
              </a:cxn>
              <a:cxn ang="0">
                <a:pos x="247" y="184"/>
              </a:cxn>
              <a:cxn ang="0">
                <a:pos x="255" y="185"/>
              </a:cxn>
            </a:cxnLst>
            <a:rect l="0" t="0" r="r" b="b"/>
            <a:pathLst>
              <a:path w="361" h="771">
                <a:moveTo>
                  <a:pt x="255" y="185"/>
                </a:moveTo>
                <a:lnTo>
                  <a:pt x="312" y="757"/>
                </a:lnTo>
                <a:lnTo>
                  <a:pt x="361" y="771"/>
                </a:lnTo>
                <a:lnTo>
                  <a:pt x="300" y="159"/>
                </a:lnTo>
                <a:lnTo>
                  <a:pt x="288" y="156"/>
                </a:lnTo>
                <a:lnTo>
                  <a:pt x="271" y="150"/>
                </a:lnTo>
                <a:lnTo>
                  <a:pt x="252" y="142"/>
                </a:lnTo>
                <a:lnTo>
                  <a:pt x="230" y="131"/>
                </a:lnTo>
                <a:lnTo>
                  <a:pt x="181" y="105"/>
                </a:lnTo>
                <a:lnTo>
                  <a:pt x="129" y="76"/>
                </a:lnTo>
                <a:lnTo>
                  <a:pt x="81" y="48"/>
                </a:lnTo>
                <a:lnTo>
                  <a:pt x="39" y="24"/>
                </a:lnTo>
                <a:lnTo>
                  <a:pt x="11" y="7"/>
                </a:lnTo>
                <a:lnTo>
                  <a:pt x="0" y="0"/>
                </a:lnTo>
                <a:lnTo>
                  <a:pt x="9" y="59"/>
                </a:lnTo>
                <a:lnTo>
                  <a:pt x="39" y="77"/>
                </a:lnTo>
                <a:lnTo>
                  <a:pt x="74" y="97"/>
                </a:lnTo>
                <a:lnTo>
                  <a:pt x="110" y="118"/>
                </a:lnTo>
                <a:lnTo>
                  <a:pt x="145" y="137"/>
                </a:lnTo>
                <a:lnTo>
                  <a:pt x="179" y="155"/>
                </a:lnTo>
                <a:lnTo>
                  <a:pt x="211" y="170"/>
                </a:lnTo>
                <a:lnTo>
                  <a:pt x="224" y="176"/>
                </a:lnTo>
                <a:lnTo>
                  <a:pt x="236" y="180"/>
                </a:lnTo>
                <a:lnTo>
                  <a:pt x="247" y="184"/>
                </a:lnTo>
                <a:lnTo>
                  <a:pt x="255" y="185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0" name="Freeform 18"/>
          <p:cNvSpPr>
            <a:spLocks/>
          </p:cNvSpPr>
          <p:nvPr/>
        </p:nvSpPr>
        <p:spPr bwMode="auto">
          <a:xfrm>
            <a:off x="5629276" y="4646613"/>
            <a:ext cx="80963" cy="1746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" y="6"/>
              </a:cxn>
              <a:cxn ang="0">
                <a:pos x="38" y="24"/>
              </a:cxn>
              <a:cxn ang="0">
                <a:pos x="79" y="48"/>
              </a:cxn>
              <a:cxn ang="0">
                <a:pos x="129" y="76"/>
              </a:cxn>
              <a:cxn ang="0">
                <a:pos x="180" y="105"/>
              </a:cxn>
              <a:cxn ang="0">
                <a:pos x="229" y="131"/>
              </a:cxn>
              <a:cxn ang="0">
                <a:pos x="252" y="142"/>
              </a:cxn>
              <a:cxn ang="0">
                <a:pos x="271" y="150"/>
              </a:cxn>
              <a:cxn ang="0">
                <a:pos x="287" y="156"/>
              </a:cxn>
              <a:cxn ang="0">
                <a:pos x="300" y="159"/>
              </a:cxn>
              <a:cxn ang="0">
                <a:pos x="360" y="771"/>
              </a:cxn>
              <a:cxn ang="0">
                <a:pos x="87" y="655"/>
              </a:cxn>
              <a:cxn ang="0">
                <a:pos x="0" y="0"/>
              </a:cxn>
            </a:cxnLst>
            <a:rect l="0" t="0" r="r" b="b"/>
            <a:pathLst>
              <a:path w="360" h="771">
                <a:moveTo>
                  <a:pt x="0" y="0"/>
                </a:moveTo>
                <a:lnTo>
                  <a:pt x="10" y="6"/>
                </a:lnTo>
                <a:lnTo>
                  <a:pt x="38" y="24"/>
                </a:lnTo>
                <a:lnTo>
                  <a:pt x="79" y="48"/>
                </a:lnTo>
                <a:lnTo>
                  <a:pt x="129" y="76"/>
                </a:lnTo>
                <a:lnTo>
                  <a:pt x="180" y="105"/>
                </a:lnTo>
                <a:lnTo>
                  <a:pt x="229" y="131"/>
                </a:lnTo>
                <a:lnTo>
                  <a:pt x="252" y="142"/>
                </a:lnTo>
                <a:lnTo>
                  <a:pt x="271" y="150"/>
                </a:lnTo>
                <a:lnTo>
                  <a:pt x="287" y="156"/>
                </a:lnTo>
                <a:lnTo>
                  <a:pt x="300" y="159"/>
                </a:lnTo>
                <a:lnTo>
                  <a:pt x="360" y="771"/>
                </a:lnTo>
                <a:lnTo>
                  <a:pt x="87" y="65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1" name="Freeform 19"/>
          <p:cNvSpPr>
            <a:spLocks/>
          </p:cNvSpPr>
          <p:nvPr/>
        </p:nvSpPr>
        <p:spPr bwMode="auto">
          <a:xfrm>
            <a:off x="5629276" y="4646613"/>
            <a:ext cx="80963" cy="174625"/>
          </a:xfrm>
          <a:custGeom>
            <a:avLst/>
            <a:gdLst/>
            <a:ahLst/>
            <a:cxnLst>
              <a:cxn ang="0">
                <a:pos x="255" y="185"/>
              </a:cxn>
              <a:cxn ang="0">
                <a:pos x="311" y="757"/>
              </a:cxn>
              <a:cxn ang="0">
                <a:pos x="360" y="771"/>
              </a:cxn>
              <a:cxn ang="0">
                <a:pos x="316" y="167"/>
              </a:cxn>
              <a:cxn ang="0">
                <a:pos x="303" y="164"/>
              </a:cxn>
              <a:cxn ang="0">
                <a:pos x="286" y="158"/>
              </a:cxn>
              <a:cxn ang="0">
                <a:pos x="266" y="149"/>
              </a:cxn>
              <a:cxn ang="0">
                <a:pos x="243" y="138"/>
              </a:cxn>
              <a:cxn ang="0">
                <a:pos x="191" y="111"/>
              </a:cxn>
              <a:cxn ang="0">
                <a:pos x="137" y="80"/>
              </a:cxn>
              <a:cxn ang="0">
                <a:pos x="85" y="51"/>
              </a:cxn>
              <a:cxn ang="0">
                <a:pos x="41" y="25"/>
              </a:cxn>
              <a:cxn ang="0">
                <a:pos x="11" y="7"/>
              </a:cxn>
              <a:cxn ang="0">
                <a:pos x="0" y="0"/>
              </a:cxn>
              <a:cxn ang="0">
                <a:pos x="9" y="59"/>
              </a:cxn>
              <a:cxn ang="0">
                <a:pos x="39" y="77"/>
              </a:cxn>
              <a:cxn ang="0">
                <a:pos x="73" y="97"/>
              </a:cxn>
              <a:cxn ang="0">
                <a:pos x="109" y="118"/>
              </a:cxn>
              <a:cxn ang="0">
                <a:pos x="145" y="138"/>
              </a:cxn>
              <a:cxn ang="0">
                <a:pos x="179" y="155"/>
              </a:cxn>
              <a:cxn ang="0">
                <a:pos x="209" y="170"/>
              </a:cxn>
              <a:cxn ang="0">
                <a:pos x="223" y="176"/>
              </a:cxn>
              <a:cxn ang="0">
                <a:pos x="235" y="180"/>
              </a:cxn>
              <a:cxn ang="0">
                <a:pos x="246" y="184"/>
              </a:cxn>
              <a:cxn ang="0">
                <a:pos x="255" y="185"/>
              </a:cxn>
            </a:cxnLst>
            <a:rect l="0" t="0" r="r" b="b"/>
            <a:pathLst>
              <a:path w="360" h="771">
                <a:moveTo>
                  <a:pt x="255" y="185"/>
                </a:moveTo>
                <a:lnTo>
                  <a:pt x="311" y="757"/>
                </a:lnTo>
                <a:lnTo>
                  <a:pt x="360" y="771"/>
                </a:lnTo>
                <a:lnTo>
                  <a:pt x="316" y="167"/>
                </a:lnTo>
                <a:lnTo>
                  <a:pt x="303" y="164"/>
                </a:lnTo>
                <a:lnTo>
                  <a:pt x="286" y="158"/>
                </a:lnTo>
                <a:lnTo>
                  <a:pt x="266" y="149"/>
                </a:lnTo>
                <a:lnTo>
                  <a:pt x="243" y="138"/>
                </a:lnTo>
                <a:lnTo>
                  <a:pt x="191" y="111"/>
                </a:lnTo>
                <a:lnTo>
                  <a:pt x="137" y="80"/>
                </a:lnTo>
                <a:lnTo>
                  <a:pt x="85" y="51"/>
                </a:lnTo>
                <a:lnTo>
                  <a:pt x="41" y="25"/>
                </a:lnTo>
                <a:lnTo>
                  <a:pt x="11" y="7"/>
                </a:lnTo>
                <a:lnTo>
                  <a:pt x="0" y="0"/>
                </a:lnTo>
                <a:lnTo>
                  <a:pt x="9" y="59"/>
                </a:lnTo>
                <a:lnTo>
                  <a:pt x="39" y="77"/>
                </a:lnTo>
                <a:lnTo>
                  <a:pt x="73" y="97"/>
                </a:lnTo>
                <a:lnTo>
                  <a:pt x="109" y="118"/>
                </a:lnTo>
                <a:lnTo>
                  <a:pt x="145" y="138"/>
                </a:lnTo>
                <a:lnTo>
                  <a:pt x="179" y="155"/>
                </a:lnTo>
                <a:lnTo>
                  <a:pt x="209" y="170"/>
                </a:lnTo>
                <a:lnTo>
                  <a:pt x="223" y="176"/>
                </a:lnTo>
                <a:lnTo>
                  <a:pt x="235" y="180"/>
                </a:lnTo>
                <a:lnTo>
                  <a:pt x="246" y="184"/>
                </a:lnTo>
                <a:lnTo>
                  <a:pt x="255" y="185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2" name="Freeform 20"/>
          <p:cNvSpPr>
            <a:spLocks/>
          </p:cNvSpPr>
          <p:nvPr/>
        </p:nvSpPr>
        <p:spPr bwMode="auto">
          <a:xfrm>
            <a:off x="5464176" y="4840288"/>
            <a:ext cx="79375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" y="4"/>
              </a:cxn>
              <a:cxn ang="0">
                <a:pos x="38" y="15"/>
              </a:cxn>
              <a:cxn ang="0">
                <a:pos x="76" y="30"/>
              </a:cxn>
              <a:cxn ang="0">
                <a:pos x="122" y="48"/>
              </a:cxn>
              <a:cxn ang="0">
                <a:pos x="171" y="66"/>
              </a:cxn>
              <a:cxn ang="0">
                <a:pos x="217" y="82"/>
              </a:cxn>
              <a:cxn ang="0">
                <a:pos x="238" y="88"/>
              </a:cxn>
              <a:cxn ang="0">
                <a:pos x="256" y="92"/>
              </a:cxn>
              <a:cxn ang="0">
                <a:pos x="271" y="95"/>
              </a:cxn>
              <a:cxn ang="0">
                <a:pos x="283" y="96"/>
              </a:cxn>
              <a:cxn ang="0">
                <a:pos x="351" y="619"/>
              </a:cxn>
              <a:cxn ang="0">
                <a:pos x="111" y="592"/>
              </a:cxn>
              <a:cxn ang="0">
                <a:pos x="0" y="0"/>
              </a:cxn>
            </a:cxnLst>
            <a:rect l="0" t="0" r="r" b="b"/>
            <a:pathLst>
              <a:path w="351" h="619">
                <a:moveTo>
                  <a:pt x="0" y="0"/>
                </a:moveTo>
                <a:lnTo>
                  <a:pt x="11" y="4"/>
                </a:lnTo>
                <a:lnTo>
                  <a:pt x="38" y="15"/>
                </a:lnTo>
                <a:lnTo>
                  <a:pt x="76" y="30"/>
                </a:lnTo>
                <a:lnTo>
                  <a:pt x="122" y="48"/>
                </a:lnTo>
                <a:lnTo>
                  <a:pt x="171" y="66"/>
                </a:lnTo>
                <a:lnTo>
                  <a:pt x="217" y="82"/>
                </a:lnTo>
                <a:lnTo>
                  <a:pt x="238" y="88"/>
                </a:lnTo>
                <a:lnTo>
                  <a:pt x="256" y="92"/>
                </a:lnTo>
                <a:lnTo>
                  <a:pt x="271" y="95"/>
                </a:lnTo>
                <a:lnTo>
                  <a:pt x="283" y="96"/>
                </a:lnTo>
                <a:lnTo>
                  <a:pt x="351" y="619"/>
                </a:lnTo>
                <a:lnTo>
                  <a:pt x="111" y="59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3" name="Freeform 21"/>
          <p:cNvSpPr>
            <a:spLocks/>
          </p:cNvSpPr>
          <p:nvPr/>
        </p:nvSpPr>
        <p:spPr bwMode="auto">
          <a:xfrm>
            <a:off x="5464176" y="4840288"/>
            <a:ext cx="79375" cy="139700"/>
          </a:xfrm>
          <a:custGeom>
            <a:avLst/>
            <a:gdLst/>
            <a:ahLst/>
            <a:cxnLst>
              <a:cxn ang="0">
                <a:pos x="241" y="125"/>
              </a:cxn>
              <a:cxn ang="0">
                <a:pos x="304" y="614"/>
              </a:cxn>
              <a:cxn ang="0">
                <a:pos x="351" y="619"/>
              </a:cxn>
              <a:cxn ang="0">
                <a:pos x="283" y="96"/>
              </a:cxn>
              <a:cxn ang="0">
                <a:pos x="271" y="95"/>
              </a:cxn>
              <a:cxn ang="0">
                <a:pos x="256" y="92"/>
              </a:cxn>
              <a:cxn ang="0">
                <a:pos x="238" y="88"/>
              </a:cxn>
              <a:cxn ang="0">
                <a:pos x="217" y="82"/>
              </a:cxn>
              <a:cxn ang="0">
                <a:pos x="171" y="66"/>
              </a:cxn>
              <a:cxn ang="0">
                <a:pos x="122" y="48"/>
              </a:cxn>
              <a:cxn ang="0">
                <a:pos x="76" y="30"/>
              </a:cxn>
              <a:cxn ang="0">
                <a:pos x="38" y="15"/>
              </a:cxn>
              <a:cxn ang="0">
                <a:pos x="11" y="4"/>
              </a:cxn>
              <a:cxn ang="0">
                <a:pos x="0" y="0"/>
              </a:cxn>
              <a:cxn ang="0">
                <a:pos x="11" y="51"/>
              </a:cxn>
              <a:cxn ang="0">
                <a:pos x="39" y="63"/>
              </a:cxn>
              <a:cxn ang="0">
                <a:pos x="71" y="75"/>
              </a:cxn>
              <a:cxn ang="0">
                <a:pos x="105" y="87"/>
              </a:cxn>
              <a:cxn ang="0">
                <a:pos x="138" y="99"/>
              </a:cxn>
              <a:cxn ang="0">
                <a:pos x="171" y="110"/>
              </a:cxn>
              <a:cxn ang="0">
                <a:pos x="200" y="118"/>
              </a:cxn>
              <a:cxn ang="0">
                <a:pos x="212" y="121"/>
              </a:cxn>
              <a:cxn ang="0">
                <a:pos x="224" y="124"/>
              </a:cxn>
              <a:cxn ang="0">
                <a:pos x="233" y="125"/>
              </a:cxn>
              <a:cxn ang="0">
                <a:pos x="241" y="125"/>
              </a:cxn>
            </a:cxnLst>
            <a:rect l="0" t="0" r="r" b="b"/>
            <a:pathLst>
              <a:path w="351" h="619">
                <a:moveTo>
                  <a:pt x="241" y="125"/>
                </a:moveTo>
                <a:lnTo>
                  <a:pt x="304" y="614"/>
                </a:lnTo>
                <a:lnTo>
                  <a:pt x="351" y="619"/>
                </a:lnTo>
                <a:lnTo>
                  <a:pt x="283" y="96"/>
                </a:lnTo>
                <a:lnTo>
                  <a:pt x="271" y="95"/>
                </a:lnTo>
                <a:lnTo>
                  <a:pt x="256" y="92"/>
                </a:lnTo>
                <a:lnTo>
                  <a:pt x="238" y="88"/>
                </a:lnTo>
                <a:lnTo>
                  <a:pt x="217" y="82"/>
                </a:lnTo>
                <a:lnTo>
                  <a:pt x="171" y="66"/>
                </a:lnTo>
                <a:lnTo>
                  <a:pt x="122" y="48"/>
                </a:lnTo>
                <a:lnTo>
                  <a:pt x="76" y="30"/>
                </a:lnTo>
                <a:lnTo>
                  <a:pt x="38" y="15"/>
                </a:lnTo>
                <a:lnTo>
                  <a:pt x="11" y="4"/>
                </a:lnTo>
                <a:lnTo>
                  <a:pt x="0" y="0"/>
                </a:lnTo>
                <a:lnTo>
                  <a:pt x="11" y="51"/>
                </a:lnTo>
                <a:lnTo>
                  <a:pt x="39" y="63"/>
                </a:lnTo>
                <a:lnTo>
                  <a:pt x="71" y="75"/>
                </a:lnTo>
                <a:lnTo>
                  <a:pt x="105" y="87"/>
                </a:lnTo>
                <a:lnTo>
                  <a:pt x="138" y="99"/>
                </a:lnTo>
                <a:lnTo>
                  <a:pt x="171" y="110"/>
                </a:lnTo>
                <a:lnTo>
                  <a:pt x="200" y="118"/>
                </a:lnTo>
                <a:lnTo>
                  <a:pt x="212" y="121"/>
                </a:lnTo>
                <a:lnTo>
                  <a:pt x="224" y="124"/>
                </a:lnTo>
                <a:lnTo>
                  <a:pt x="233" y="125"/>
                </a:lnTo>
                <a:lnTo>
                  <a:pt x="241" y="125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4" name="Freeform 22"/>
          <p:cNvSpPr>
            <a:spLocks/>
          </p:cNvSpPr>
          <p:nvPr/>
        </p:nvSpPr>
        <p:spPr bwMode="auto">
          <a:xfrm>
            <a:off x="5562601" y="4862513"/>
            <a:ext cx="79375" cy="139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" y="5"/>
              </a:cxn>
              <a:cxn ang="0">
                <a:pos x="37" y="15"/>
              </a:cxn>
              <a:cxn ang="0">
                <a:pos x="76" y="31"/>
              </a:cxn>
              <a:cxn ang="0">
                <a:pos x="122" y="48"/>
              </a:cxn>
              <a:cxn ang="0">
                <a:pos x="170" y="66"/>
              </a:cxn>
              <a:cxn ang="0">
                <a:pos x="217" y="81"/>
              </a:cxn>
              <a:cxn ang="0">
                <a:pos x="238" y="87"/>
              </a:cxn>
              <a:cxn ang="0">
                <a:pos x="256" y="91"/>
              </a:cxn>
              <a:cxn ang="0">
                <a:pos x="271" y="94"/>
              </a:cxn>
              <a:cxn ang="0">
                <a:pos x="283" y="95"/>
              </a:cxn>
              <a:cxn ang="0">
                <a:pos x="350" y="619"/>
              </a:cxn>
              <a:cxn ang="0">
                <a:pos x="111" y="593"/>
              </a:cxn>
              <a:cxn ang="0">
                <a:pos x="0" y="0"/>
              </a:cxn>
            </a:cxnLst>
            <a:rect l="0" t="0" r="r" b="b"/>
            <a:pathLst>
              <a:path w="350" h="619">
                <a:moveTo>
                  <a:pt x="0" y="0"/>
                </a:moveTo>
                <a:lnTo>
                  <a:pt x="10" y="5"/>
                </a:lnTo>
                <a:lnTo>
                  <a:pt x="37" y="15"/>
                </a:lnTo>
                <a:lnTo>
                  <a:pt x="76" y="31"/>
                </a:lnTo>
                <a:lnTo>
                  <a:pt x="122" y="48"/>
                </a:lnTo>
                <a:lnTo>
                  <a:pt x="170" y="66"/>
                </a:lnTo>
                <a:lnTo>
                  <a:pt x="217" y="81"/>
                </a:lnTo>
                <a:lnTo>
                  <a:pt x="238" y="87"/>
                </a:lnTo>
                <a:lnTo>
                  <a:pt x="256" y="91"/>
                </a:lnTo>
                <a:lnTo>
                  <a:pt x="271" y="94"/>
                </a:lnTo>
                <a:lnTo>
                  <a:pt x="283" y="95"/>
                </a:lnTo>
                <a:lnTo>
                  <a:pt x="350" y="619"/>
                </a:lnTo>
                <a:lnTo>
                  <a:pt x="111" y="593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5" name="Freeform 23"/>
          <p:cNvSpPr>
            <a:spLocks/>
          </p:cNvSpPr>
          <p:nvPr/>
        </p:nvSpPr>
        <p:spPr bwMode="auto">
          <a:xfrm>
            <a:off x="5562601" y="4862513"/>
            <a:ext cx="79375" cy="139700"/>
          </a:xfrm>
          <a:custGeom>
            <a:avLst/>
            <a:gdLst/>
            <a:ahLst/>
            <a:cxnLst>
              <a:cxn ang="0">
                <a:pos x="241" y="125"/>
              </a:cxn>
              <a:cxn ang="0">
                <a:pos x="304" y="614"/>
              </a:cxn>
              <a:cxn ang="0">
                <a:pos x="350" y="619"/>
              </a:cxn>
              <a:cxn ang="0">
                <a:pos x="283" y="95"/>
              </a:cxn>
              <a:cxn ang="0">
                <a:pos x="271" y="94"/>
              </a:cxn>
              <a:cxn ang="0">
                <a:pos x="256" y="91"/>
              </a:cxn>
              <a:cxn ang="0">
                <a:pos x="238" y="87"/>
              </a:cxn>
              <a:cxn ang="0">
                <a:pos x="217" y="81"/>
              </a:cxn>
              <a:cxn ang="0">
                <a:pos x="170" y="66"/>
              </a:cxn>
              <a:cxn ang="0">
                <a:pos x="122" y="48"/>
              </a:cxn>
              <a:cxn ang="0">
                <a:pos x="76" y="31"/>
              </a:cxn>
              <a:cxn ang="0">
                <a:pos x="37" y="15"/>
              </a:cxn>
              <a:cxn ang="0">
                <a:pos x="10" y="5"/>
              </a:cxn>
              <a:cxn ang="0">
                <a:pos x="0" y="0"/>
              </a:cxn>
              <a:cxn ang="0">
                <a:pos x="10" y="50"/>
              </a:cxn>
              <a:cxn ang="0">
                <a:pos x="38" y="62"/>
              </a:cxn>
              <a:cxn ang="0">
                <a:pos x="71" y="74"/>
              </a:cxn>
              <a:cxn ang="0">
                <a:pos x="105" y="87"/>
              </a:cxn>
              <a:cxn ang="0">
                <a:pos x="138" y="98"/>
              </a:cxn>
              <a:cxn ang="0">
                <a:pos x="170" y="109"/>
              </a:cxn>
              <a:cxn ang="0">
                <a:pos x="199" y="118"/>
              </a:cxn>
              <a:cxn ang="0">
                <a:pos x="212" y="121"/>
              </a:cxn>
              <a:cxn ang="0">
                <a:pos x="224" y="124"/>
              </a:cxn>
              <a:cxn ang="0">
                <a:pos x="233" y="125"/>
              </a:cxn>
              <a:cxn ang="0">
                <a:pos x="241" y="125"/>
              </a:cxn>
            </a:cxnLst>
            <a:rect l="0" t="0" r="r" b="b"/>
            <a:pathLst>
              <a:path w="350" h="619">
                <a:moveTo>
                  <a:pt x="241" y="125"/>
                </a:moveTo>
                <a:lnTo>
                  <a:pt x="304" y="614"/>
                </a:lnTo>
                <a:lnTo>
                  <a:pt x="350" y="619"/>
                </a:lnTo>
                <a:lnTo>
                  <a:pt x="283" y="95"/>
                </a:lnTo>
                <a:lnTo>
                  <a:pt x="271" y="94"/>
                </a:lnTo>
                <a:lnTo>
                  <a:pt x="256" y="91"/>
                </a:lnTo>
                <a:lnTo>
                  <a:pt x="238" y="87"/>
                </a:lnTo>
                <a:lnTo>
                  <a:pt x="217" y="81"/>
                </a:lnTo>
                <a:lnTo>
                  <a:pt x="170" y="66"/>
                </a:lnTo>
                <a:lnTo>
                  <a:pt x="122" y="48"/>
                </a:lnTo>
                <a:lnTo>
                  <a:pt x="76" y="31"/>
                </a:lnTo>
                <a:lnTo>
                  <a:pt x="37" y="15"/>
                </a:lnTo>
                <a:lnTo>
                  <a:pt x="10" y="5"/>
                </a:lnTo>
                <a:lnTo>
                  <a:pt x="0" y="0"/>
                </a:lnTo>
                <a:lnTo>
                  <a:pt x="10" y="50"/>
                </a:lnTo>
                <a:lnTo>
                  <a:pt x="38" y="62"/>
                </a:lnTo>
                <a:lnTo>
                  <a:pt x="71" y="74"/>
                </a:lnTo>
                <a:lnTo>
                  <a:pt x="105" y="87"/>
                </a:lnTo>
                <a:lnTo>
                  <a:pt x="138" y="98"/>
                </a:lnTo>
                <a:lnTo>
                  <a:pt x="170" y="109"/>
                </a:lnTo>
                <a:lnTo>
                  <a:pt x="199" y="118"/>
                </a:lnTo>
                <a:lnTo>
                  <a:pt x="212" y="121"/>
                </a:lnTo>
                <a:lnTo>
                  <a:pt x="224" y="124"/>
                </a:lnTo>
                <a:lnTo>
                  <a:pt x="233" y="125"/>
                </a:lnTo>
                <a:lnTo>
                  <a:pt x="241" y="125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6" name="Freeform 24"/>
          <p:cNvSpPr>
            <a:spLocks/>
          </p:cNvSpPr>
          <p:nvPr/>
        </p:nvSpPr>
        <p:spPr bwMode="auto">
          <a:xfrm>
            <a:off x="5657851" y="4879975"/>
            <a:ext cx="79375" cy="1412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" y="4"/>
              </a:cxn>
              <a:cxn ang="0">
                <a:pos x="36" y="15"/>
              </a:cxn>
              <a:cxn ang="0">
                <a:pos x="75" y="31"/>
              </a:cxn>
              <a:cxn ang="0">
                <a:pos x="122" y="49"/>
              </a:cxn>
              <a:cxn ang="0">
                <a:pos x="170" y="66"/>
              </a:cxn>
              <a:cxn ang="0">
                <a:pos x="216" y="81"/>
              </a:cxn>
              <a:cxn ang="0">
                <a:pos x="236" y="87"/>
              </a:cxn>
              <a:cxn ang="0">
                <a:pos x="254" y="92"/>
              </a:cxn>
              <a:cxn ang="0">
                <a:pos x="269" y="95"/>
              </a:cxn>
              <a:cxn ang="0">
                <a:pos x="282" y="96"/>
              </a:cxn>
              <a:cxn ang="0">
                <a:pos x="349" y="619"/>
              </a:cxn>
              <a:cxn ang="0">
                <a:pos x="92" y="558"/>
              </a:cxn>
              <a:cxn ang="0">
                <a:pos x="0" y="0"/>
              </a:cxn>
            </a:cxnLst>
            <a:rect l="0" t="0" r="r" b="b"/>
            <a:pathLst>
              <a:path w="349" h="619">
                <a:moveTo>
                  <a:pt x="0" y="0"/>
                </a:moveTo>
                <a:lnTo>
                  <a:pt x="10" y="4"/>
                </a:lnTo>
                <a:lnTo>
                  <a:pt x="36" y="15"/>
                </a:lnTo>
                <a:lnTo>
                  <a:pt x="75" y="31"/>
                </a:lnTo>
                <a:lnTo>
                  <a:pt x="122" y="49"/>
                </a:lnTo>
                <a:lnTo>
                  <a:pt x="170" y="66"/>
                </a:lnTo>
                <a:lnTo>
                  <a:pt x="216" y="81"/>
                </a:lnTo>
                <a:lnTo>
                  <a:pt x="236" y="87"/>
                </a:lnTo>
                <a:lnTo>
                  <a:pt x="254" y="92"/>
                </a:lnTo>
                <a:lnTo>
                  <a:pt x="269" y="95"/>
                </a:lnTo>
                <a:lnTo>
                  <a:pt x="282" y="96"/>
                </a:lnTo>
                <a:lnTo>
                  <a:pt x="349" y="619"/>
                </a:lnTo>
                <a:lnTo>
                  <a:pt x="92" y="55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7" name="Freeform 25"/>
          <p:cNvSpPr>
            <a:spLocks/>
          </p:cNvSpPr>
          <p:nvPr/>
        </p:nvSpPr>
        <p:spPr bwMode="auto">
          <a:xfrm>
            <a:off x="5657851" y="4879975"/>
            <a:ext cx="79375" cy="141287"/>
          </a:xfrm>
          <a:custGeom>
            <a:avLst/>
            <a:gdLst/>
            <a:ahLst/>
            <a:cxnLst>
              <a:cxn ang="0">
                <a:pos x="239" y="125"/>
              </a:cxn>
              <a:cxn ang="0">
                <a:pos x="303" y="614"/>
              </a:cxn>
              <a:cxn ang="0">
                <a:pos x="349" y="619"/>
              </a:cxn>
              <a:cxn ang="0">
                <a:pos x="297" y="101"/>
              </a:cxn>
              <a:cxn ang="0">
                <a:pos x="285" y="100"/>
              </a:cxn>
              <a:cxn ang="0">
                <a:pos x="269" y="97"/>
              </a:cxn>
              <a:cxn ang="0">
                <a:pos x="250" y="92"/>
              </a:cxn>
              <a:cxn ang="0">
                <a:pos x="228" y="86"/>
              </a:cxn>
              <a:cxn ang="0">
                <a:pos x="180" y="70"/>
              </a:cxn>
              <a:cxn ang="0">
                <a:pos x="129" y="51"/>
              </a:cxn>
              <a:cxn ang="0">
                <a:pos x="80" y="33"/>
              </a:cxn>
              <a:cxn ang="0">
                <a:pos x="39" y="16"/>
              </a:cxn>
              <a:cxn ang="0">
                <a:pos x="10" y="4"/>
              </a:cxn>
              <a:cxn ang="0">
                <a:pos x="0" y="0"/>
              </a:cxn>
              <a:cxn ang="0">
                <a:pos x="9" y="51"/>
              </a:cxn>
              <a:cxn ang="0">
                <a:pos x="38" y="63"/>
              </a:cxn>
              <a:cxn ang="0">
                <a:pos x="69" y="75"/>
              </a:cxn>
              <a:cxn ang="0">
                <a:pos x="103" y="87"/>
              </a:cxn>
              <a:cxn ang="0">
                <a:pos x="138" y="99"/>
              </a:cxn>
              <a:cxn ang="0">
                <a:pos x="169" y="110"/>
              </a:cxn>
              <a:cxn ang="0">
                <a:pos x="198" y="118"/>
              </a:cxn>
              <a:cxn ang="0">
                <a:pos x="211" y="121"/>
              </a:cxn>
              <a:cxn ang="0">
                <a:pos x="222" y="124"/>
              </a:cxn>
              <a:cxn ang="0">
                <a:pos x="232" y="125"/>
              </a:cxn>
              <a:cxn ang="0">
                <a:pos x="239" y="125"/>
              </a:cxn>
            </a:cxnLst>
            <a:rect l="0" t="0" r="r" b="b"/>
            <a:pathLst>
              <a:path w="349" h="619">
                <a:moveTo>
                  <a:pt x="239" y="125"/>
                </a:moveTo>
                <a:lnTo>
                  <a:pt x="303" y="614"/>
                </a:lnTo>
                <a:lnTo>
                  <a:pt x="349" y="619"/>
                </a:lnTo>
                <a:lnTo>
                  <a:pt x="297" y="101"/>
                </a:lnTo>
                <a:lnTo>
                  <a:pt x="285" y="100"/>
                </a:lnTo>
                <a:lnTo>
                  <a:pt x="269" y="97"/>
                </a:lnTo>
                <a:lnTo>
                  <a:pt x="250" y="92"/>
                </a:lnTo>
                <a:lnTo>
                  <a:pt x="228" y="86"/>
                </a:lnTo>
                <a:lnTo>
                  <a:pt x="180" y="70"/>
                </a:lnTo>
                <a:lnTo>
                  <a:pt x="129" y="51"/>
                </a:lnTo>
                <a:lnTo>
                  <a:pt x="80" y="33"/>
                </a:lnTo>
                <a:lnTo>
                  <a:pt x="39" y="16"/>
                </a:lnTo>
                <a:lnTo>
                  <a:pt x="10" y="4"/>
                </a:lnTo>
                <a:lnTo>
                  <a:pt x="0" y="0"/>
                </a:lnTo>
                <a:lnTo>
                  <a:pt x="9" y="51"/>
                </a:lnTo>
                <a:lnTo>
                  <a:pt x="38" y="63"/>
                </a:lnTo>
                <a:lnTo>
                  <a:pt x="69" y="75"/>
                </a:lnTo>
                <a:lnTo>
                  <a:pt x="103" y="87"/>
                </a:lnTo>
                <a:lnTo>
                  <a:pt x="138" y="99"/>
                </a:lnTo>
                <a:lnTo>
                  <a:pt x="169" y="110"/>
                </a:lnTo>
                <a:lnTo>
                  <a:pt x="198" y="118"/>
                </a:lnTo>
                <a:lnTo>
                  <a:pt x="211" y="121"/>
                </a:lnTo>
                <a:lnTo>
                  <a:pt x="222" y="124"/>
                </a:lnTo>
                <a:lnTo>
                  <a:pt x="232" y="125"/>
                </a:lnTo>
                <a:lnTo>
                  <a:pt x="239" y="125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8" name="Freeform 26"/>
          <p:cNvSpPr>
            <a:spLocks/>
          </p:cNvSpPr>
          <p:nvPr/>
        </p:nvSpPr>
        <p:spPr bwMode="auto">
          <a:xfrm>
            <a:off x="5510213" y="5051425"/>
            <a:ext cx="65088" cy="1317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4"/>
              </a:cxn>
              <a:cxn ang="0">
                <a:pos x="32" y="12"/>
              </a:cxn>
              <a:cxn ang="0">
                <a:pos x="66" y="25"/>
              </a:cxn>
              <a:cxn ang="0">
                <a:pos x="106" y="38"/>
              </a:cxn>
              <a:cxn ang="0">
                <a:pos x="149" y="52"/>
              </a:cxn>
              <a:cxn ang="0">
                <a:pos x="189" y="63"/>
              </a:cxn>
              <a:cxn ang="0">
                <a:pos x="207" y="69"/>
              </a:cxn>
              <a:cxn ang="0">
                <a:pos x="223" y="72"/>
              </a:cxn>
              <a:cxn ang="0">
                <a:pos x="236" y="74"/>
              </a:cxn>
              <a:cxn ang="0">
                <a:pos x="247" y="74"/>
              </a:cxn>
              <a:cxn ang="0">
                <a:pos x="291" y="581"/>
              </a:cxn>
              <a:cxn ang="0">
                <a:pos x="78" y="572"/>
              </a:cxn>
              <a:cxn ang="0">
                <a:pos x="0" y="0"/>
              </a:cxn>
            </a:cxnLst>
            <a:rect l="0" t="0" r="r" b="b"/>
            <a:pathLst>
              <a:path w="291" h="581">
                <a:moveTo>
                  <a:pt x="0" y="0"/>
                </a:moveTo>
                <a:lnTo>
                  <a:pt x="8" y="4"/>
                </a:lnTo>
                <a:lnTo>
                  <a:pt x="32" y="12"/>
                </a:lnTo>
                <a:lnTo>
                  <a:pt x="66" y="25"/>
                </a:lnTo>
                <a:lnTo>
                  <a:pt x="106" y="38"/>
                </a:lnTo>
                <a:lnTo>
                  <a:pt x="149" y="52"/>
                </a:lnTo>
                <a:lnTo>
                  <a:pt x="189" y="63"/>
                </a:lnTo>
                <a:lnTo>
                  <a:pt x="207" y="69"/>
                </a:lnTo>
                <a:lnTo>
                  <a:pt x="223" y="72"/>
                </a:lnTo>
                <a:lnTo>
                  <a:pt x="236" y="74"/>
                </a:lnTo>
                <a:lnTo>
                  <a:pt x="247" y="74"/>
                </a:lnTo>
                <a:lnTo>
                  <a:pt x="291" y="581"/>
                </a:lnTo>
                <a:lnTo>
                  <a:pt x="78" y="57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9" name="Freeform 27"/>
          <p:cNvSpPr>
            <a:spLocks/>
          </p:cNvSpPr>
          <p:nvPr/>
        </p:nvSpPr>
        <p:spPr bwMode="auto">
          <a:xfrm>
            <a:off x="5510213" y="5051425"/>
            <a:ext cx="65088" cy="131762"/>
          </a:xfrm>
          <a:custGeom>
            <a:avLst/>
            <a:gdLst/>
            <a:ahLst/>
            <a:cxnLst>
              <a:cxn ang="0">
                <a:pos x="209" y="106"/>
              </a:cxn>
              <a:cxn ang="0">
                <a:pos x="249" y="579"/>
              </a:cxn>
              <a:cxn ang="0">
                <a:pos x="291" y="581"/>
              </a:cxn>
              <a:cxn ang="0">
                <a:pos x="247" y="74"/>
              </a:cxn>
              <a:cxn ang="0">
                <a:pos x="236" y="74"/>
              </a:cxn>
              <a:cxn ang="0">
                <a:pos x="223" y="72"/>
              </a:cxn>
              <a:cxn ang="0">
                <a:pos x="207" y="69"/>
              </a:cxn>
              <a:cxn ang="0">
                <a:pos x="189" y="63"/>
              </a:cxn>
              <a:cxn ang="0">
                <a:pos x="149" y="52"/>
              </a:cxn>
              <a:cxn ang="0">
                <a:pos x="106" y="38"/>
              </a:cxn>
              <a:cxn ang="0">
                <a:pos x="66" y="25"/>
              </a:cxn>
              <a:cxn ang="0">
                <a:pos x="32" y="12"/>
              </a:cxn>
              <a:cxn ang="0">
                <a:pos x="8" y="4"/>
              </a:cxn>
              <a:cxn ang="0">
                <a:pos x="0" y="0"/>
              </a:cxn>
              <a:cxn ang="0">
                <a:pos x="6" y="49"/>
              </a:cxn>
              <a:cxn ang="0">
                <a:pos x="31" y="58"/>
              </a:cxn>
              <a:cxn ang="0">
                <a:pos x="59" y="67"/>
              </a:cxn>
              <a:cxn ang="0">
                <a:pos x="89" y="78"/>
              </a:cxn>
              <a:cxn ang="0">
                <a:pos x="118" y="87"/>
              </a:cxn>
              <a:cxn ang="0">
                <a:pos x="147" y="95"/>
              </a:cxn>
              <a:cxn ang="0">
                <a:pos x="172" y="101"/>
              </a:cxn>
              <a:cxn ang="0">
                <a:pos x="184" y="104"/>
              </a:cxn>
              <a:cxn ang="0">
                <a:pos x="193" y="105"/>
              </a:cxn>
              <a:cxn ang="0">
                <a:pos x="202" y="106"/>
              </a:cxn>
              <a:cxn ang="0">
                <a:pos x="209" y="106"/>
              </a:cxn>
            </a:cxnLst>
            <a:rect l="0" t="0" r="r" b="b"/>
            <a:pathLst>
              <a:path w="291" h="581">
                <a:moveTo>
                  <a:pt x="209" y="106"/>
                </a:moveTo>
                <a:lnTo>
                  <a:pt x="249" y="579"/>
                </a:lnTo>
                <a:lnTo>
                  <a:pt x="291" y="581"/>
                </a:lnTo>
                <a:lnTo>
                  <a:pt x="247" y="74"/>
                </a:lnTo>
                <a:lnTo>
                  <a:pt x="236" y="74"/>
                </a:lnTo>
                <a:lnTo>
                  <a:pt x="223" y="72"/>
                </a:lnTo>
                <a:lnTo>
                  <a:pt x="207" y="69"/>
                </a:lnTo>
                <a:lnTo>
                  <a:pt x="189" y="63"/>
                </a:lnTo>
                <a:lnTo>
                  <a:pt x="149" y="52"/>
                </a:lnTo>
                <a:lnTo>
                  <a:pt x="106" y="38"/>
                </a:lnTo>
                <a:lnTo>
                  <a:pt x="66" y="25"/>
                </a:lnTo>
                <a:lnTo>
                  <a:pt x="32" y="12"/>
                </a:lnTo>
                <a:lnTo>
                  <a:pt x="8" y="4"/>
                </a:lnTo>
                <a:lnTo>
                  <a:pt x="0" y="0"/>
                </a:lnTo>
                <a:lnTo>
                  <a:pt x="6" y="49"/>
                </a:lnTo>
                <a:lnTo>
                  <a:pt x="31" y="58"/>
                </a:lnTo>
                <a:lnTo>
                  <a:pt x="59" y="67"/>
                </a:lnTo>
                <a:lnTo>
                  <a:pt x="89" y="78"/>
                </a:lnTo>
                <a:lnTo>
                  <a:pt x="118" y="87"/>
                </a:lnTo>
                <a:lnTo>
                  <a:pt x="147" y="95"/>
                </a:lnTo>
                <a:lnTo>
                  <a:pt x="172" y="101"/>
                </a:lnTo>
                <a:lnTo>
                  <a:pt x="184" y="104"/>
                </a:lnTo>
                <a:lnTo>
                  <a:pt x="193" y="105"/>
                </a:lnTo>
                <a:lnTo>
                  <a:pt x="202" y="106"/>
                </a:lnTo>
                <a:lnTo>
                  <a:pt x="209" y="106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0" name="Freeform 28"/>
          <p:cNvSpPr>
            <a:spLocks/>
          </p:cNvSpPr>
          <p:nvPr/>
        </p:nvSpPr>
        <p:spPr bwMode="auto">
          <a:xfrm>
            <a:off x="5597526" y="5065713"/>
            <a:ext cx="65088" cy="1317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9" y="4"/>
              </a:cxn>
              <a:cxn ang="0">
                <a:pos x="32" y="13"/>
              </a:cxn>
              <a:cxn ang="0">
                <a:pos x="67" y="25"/>
              </a:cxn>
              <a:cxn ang="0">
                <a:pos x="107" y="39"/>
              </a:cxn>
              <a:cxn ang="0">
                <a:pos x="150" y="52"/>
              </a:cxn>
              <a:cxn ang="0">
                <a:pos x="190" y="64"/>
              </a:cxn>
              <a:cxn ang="0">
                <a:pos x="208" y="68"/>
              </a:cxn>
              <a:cxn ang="0">
                <a:pos x="225" y="71"/>
              </a:cxn>
              <a:cxn ang="0">
                <a:pos x="238" y="73"/>
              </a:cxn>
              <a:cxn ang="0">
                <a:pos x="249" y="73"/>
              </a:cxn>
              <a:cxn ang="0">
                <a:pos x="291" y="581"/>
              </a:cxn>
              <a:cxn ang="0">
                <a:pos x="80" y="571"/>
              </a:cxn>
              <a:cxn ang="0">
                <a:pos x="0" y="0"/>
              </a:cxn>
            </a:cxnLst>
            <a:rect l="0" t="0" r="r" b="b"/>
            <a:pathLst>
              <a:path w="291" h="581">
                <a:moveTo>
                  <a:pt x="0" y="0"/>
                </a:moveTo>
                <a:lnTo>
                  <a:pt x="9" y="4"/>
                </a:lnTo>
                <a:lnTo>
                  <a:pt x="32" y="13"/>
                </a:lnTo>
                <a:lnTo>
                  <a:pt x="67" y="25"/>
                </a:lnTo>
                <a:lnTo>
                  <a:pt x="107" y="39"/>
                </a:lnTo>
                <a:lnTo>
                  <a:pt x="150" y="52"/>
                </a:lnTo>
                <a:lnTo>
                  <a:pt x="190" y="64"/>
                </a:lnTo>
                <a:lnTo>
                  <a:pt x="208" y="68"/>
                </a:lnTo>
                <a:lnTo>
                  <a:pt x="225" y="71"/>
                </a:lnTo>
                <a:lnTo>
                  <a:pt x="238" y="73"/>
                </a:lnTo>
                <a:lnTo>
                  <a:pt x="249" y="73"/>
                </a:lnTo>
                <a:lnTo>
                  <a:pt x="291" y="581"/>
                </a:lnTo>
                <a:lnTo>
                  <a:pt x="80" y="57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1" name="Freeform 29"/>
          <p:cNvSpPr>
            <a:spLocks/>
          </p:cNvSpPr>
          <p:nvPr/>
        </p:nvSpPr>
        <p:spPr bwMode="auto">
          <a:xfrm>
            <a:off x="5597526" y="5065713"/>
            <a:ext cx="65088" cy="131762"/>
          </a:xfrm>
          <a:custGeom>
            <a:avLst/>
            <a:gdLst/>
            <a:ahLst/>
            <a:cxnLst>
              <a:cxn ang="0">
                <a:pos x="209" y="105"/>
              </a:cxn>
              <a:cxn ang="0">
                <a:pos x="250" y="579"/>
              </a:cxn>
              <a:cxn ang="0">
                <a:pos x="291" y="581"/>
              </a:cxn>
              <a:cxn ang="0">
                <a:pos x="249" y="73"/>
              </a:cxn>
              <a:cxn ang="0">
                <a:pos x="238" y="73"/>
              </a:cxn>
              <a:cxn ang="0">
                <a:pos x="225" y="71"/>
              </a:cxn>
              <a:cxn ang="0">
                <a:pos x="208" y="68"/>
              </a:cxn>
              <a:cxn ang="0">
                <a:pos x="190" y="64"/>
              </a:cxn>
              <a:cxn ang="0">
                <a:pos x="150" y="52"/>
              </a:cxn>
              <a:cxn ang="0">
                <a:pos x="107" y="39"/>
              </a:cxn>
              <a:cxn ang="0">
                <a:pos x="67" y="25"/>
              </a:cxn>
              <a:cxn ang="0">
                <a:pos x="32" y="13"/>
              </a:cxn>
              <a:cxn ang="0">
                <a:pos x="9" y="4"/>
              </a:cxn>
              <a:cxn ang="0">
                <a:pos x="0" y="0"/>
              </a:cxn>
              <a:cxn ang="0">
                <a:pos x="7" y="49"/>
              </a:cxn>
              <a:cxn ang="0">
                <a:pos x="32" y="58"/>
              </a:cxn>
              <a:cxn ang="0">
                <a:pos x="60" y="68"/>
              </a:cxn>
              <a:cxn ang="0">
                <a:pos x="90" y="78"/>
              </a:cxn>
              <a:cxn ang="0">
                <a:pos x="120" y="87"/>
              </a:cxn>
              <a:cxn ang="0">
                <a:pos x="148" y="95"/>
              </a:cxn>
              <a:cxn ang="0">
                <a:pos x="173" y="101"/>
              </a:cxn>
              <a:cxn ang="0">
                <a:pos x="184" y="103"/>
              </a:cxn>
              <a:cxn ang="0">
                <a:pos x="194" y="104"/>
              </a:cxn>
              <a:cxn ang="0">
                <a:pos x="203" y="105"/>
              </a:cxn>
              <a:cxn ang="0">
                <a:pos x="209" y="105"/>
              </a:cxn>
            </a:cxnLst>
            <a:rect l="0" t="0" r="r" b="b"/>
            <a:pathLst>
              <a:path w="291" h="581">
                <a:moveTo>
                  <a:pt x="209" y="105"/>
                </a:moveTo>
                <a:lnTo>
                  <a:pt x="250" y="579"/>
                </a:lnTo>
                <a:lnTo>
                  <a:pt x="291" y="581"/>
                </a:lnTo>
                <a:lnTo>
                  <a:pt x="249" y="73"/>
                </a:lnTo>
                <a:lnTo>
                  <a:pt x="238" y="73"/>
                </a:lnTo>
                <a:lnTo>
                  <a:pt x="225" y="71"/>
                </a:lnTo>
                <a:lnTo>
                  <a:pt x="208" y="68"/>
                </a:lnTo>
                <a:lnTo>
                  <a:pt x="190" y="64"/>
                </a:lnTo>
                <a:lnTo>
                  <a:pt x="150" y="52"/>
                </a:lnTo>
                <a:lnTo>
                  <a:pt x="107" y="39"/>
                </a:lnTo>
                <a:lnTo>
                  <a:pt x="67" y="25"/>
                </a:lnTo>
                <a:lnTo>
                  <a:pt x="32" y="13"/>
                </a:lnTo>
                <a:lnTo>
                  <a:pt x="9" y="4"/>
                </a:lnTo>
                <a:lnTo>
                  <a:pt x="0" y="0"/>
                </a:lnTo>
                <a:lnTo>
                  <a:pt x="7" y="49"/>
                </a:lnTo>
                <a:lnTo>
                  <a:pt x="32" y="58"/>
                </a:lnTo>
                <a:lnTo>
                  <a:pt x="60" y="68"/>
                </a:lnTo>
                <a:lnTo>
                  <a:pt x="90" y="78"/>
                </a:lnTo>
                <a:lnTo>
                  <a:pt x="120" y="87"/>
                </a:lnTo>
                <a:lnTo>
                  <a:pt x="148" y="95"/>
                </a:lnTo>
                <a:lnTo>
                  <a:pt x="173" y="101"/>
                </a:lnTo>
                <a:lnTo>
                  <a:pt x="184" y="103"/>
                </a:lnTo>
                <a:lnTo>
                  <a:pt x="194" y="104"/>
                </a:lnTo>
                <a:lnTo>
                  <a:pt x="203" y="105"/>
                </a:lnTo>
                <a:lnTo>
                  <a:pt x="209" y="105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2" name="Freeform 30"/>
          <p:cNvSpPr>
            <a:spLocks/>
          </p:cNvSpPr>
          <p:nvPr/>
        </p:nvSpPr>
        <p:spPr bwMode="auto">
          <a:xfrm>
            <a:off x="5680076" y="5076825"/>
            <a:ext cx="65088" cy="1317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9" y="3"/>
              </a:cxn>
              <a:cxn ang="0">
                <a:pos x="34" y="12"/>
              </a:cxn>
              <a:cxn ang="0">
                <a:pos x="67" y="24"/>
              </a:cxn>
              <a:cxn ang="0">
                <a:pos x="107" y="38"/>
              </a:cxn>
              <a:cxn ang="0">
                <a:pos x="150" y="51"/>
              </a:cxn>
              <a:cxn ang="0">
                <a:pos x="191" y="63"/>
              </a:cxn>
              <a:cxn ang="0">
                <a:pos x="209" y="67"/>
              </a:cxn>
              <a:cxn ang="0">
                <a:pos x="225" y="70"/>
              </a:cxn>
              <a:cxn ang="0">
                <a:pos x="238" y="72"/>
              </a:cxn>
              <a:cxn ang="0">
                <a:pos x="249" y="72"/>
              </a:cxn>
              <a:cxn ang="0">
                <a:pos x="291" y="579"/>
              </a:cxn>
              <a:cxn ang="0">
                <a:pos x="65" y="538"/>
              </a:cxn>
              <a:cxn ang="0">
                <a:pos x="0" y="0"/>
              </a:cxn>
            </a:cxnLst>
            <a:rect l="0" t="0" r="r" b="b"/>
            <a:pathLst>
              <a:path w="291" h="579">
                <a:moveTo>
                  <a:pt x="0" y="0"/>
                </a:moveTo>
                <a:lnTo>
                  <a:pt x="9" y="3"/>
                </a:lnTo>
                <a:lnTo>
                  <a:pt x="34" y="12"/>
                </a:lnTo>
                <a:lnTo>
                  <a:pt x="67" y="24"/>
                </a:lnTo>
                <a:lnTo>
                  <a:pt x="107" y="38"/>
                </a:lnTo>
                <a:lnTo>
                  <a:pt x="150" y="51"/>
                </a:lnTo>
                <a:lnTo>
                  <a:pt x="191" y="63"/>
                </a:lnTo>
                <a:lnTo>
                  <a:pt x="209" y="67"/>
                </a:lnTo>
                <a:lnTo>
                  <a:pt x="225" y="70"/>
                </a:lnTo>
                <a:lnTo>
                  <a:pt x="238" y="72"/>
                </a:lnTo>
                <a:lnTo>
                  <a:pt x="249" y="72"/>
                </a:lnTo>
                <a:lnTo>
                  <a:pt x="291" y="579"/>
                </a:lnTo>
                <a:lnTo>
                  <a:pt x="65" y="53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3" name="Freeform 31"/>
          <p:cNvSpPr>
            <a:spLocks/>
          </p:cNvSpPr>
          <p:nvPr/>
        </p:nvSpPr>
        <p:spPr bwMode="auto">
          <a:xfrm>
            <a:off x="5680076" y="5076825"/>
            <a:ext cx="65088" cy="131762"/>
          </a:xfrm>
          <a:custGeom>
            <a:avLst/>
            <a:gdLst/>
            <a:ahLst/>
            <a:cxnLst>
              <a:cxn ang="0">
                <a:pos x="211" y="104"/>
              </a:cxn>
              <a:cxn ang="0">
                <a:pos x="251" y="578"/>
              </a:cxn>
              <a:cxn ang="0">
                <a:pos x="291" y="579"/>
              </a:cxn>
              <a:cxn ang="0">
                <a:pos x="262" y="76"/>
              </a:cxn>
              <a:cxn ang="0">
                <a:pos x="252" y="76"/>
              </a:cxn>
              <a:cxn ang="0">
                <a:pos x="238" y="74"/>
              </a:cxn>
              <a:cxn ang="0">
                <a:pos x="221" y="71"/>
              </a:cxn>
              <a:cxn ang="0">
                <a:pos x="202" y="66"/>
              </a:cxn>
              <a:cxn ang="0">
                <a:pos x="159" y="54"/>
              </a:cxn>
              <a:cxn ang="0">
                <a:pos x="114" y="40"/>
              </a:cxn>
              <a:cxn ang="0">
                <a:pos x="71" y="25"/>
              </a:cxn>
              <a:cxn ang="0">
                <a:pos x="36" y="12"/>
              </a:cxn>
              <a:cxn ang="0">
                <a:pos x="10" y="3"/>
              </a:cxn>
              <a:cxn ang="0">
                <a:pos x="0" y="0"/>
              </a:cxn>
              <a:cxn ang="0">
                <a:pos x="7" y="48"/>
              </a:cxn>
              <a:cxn ang="0">
                <a:pos x="33" y="57"/>
              </a:cxn>
              <a:cxn ang="0">
                <a:pos x="61" y="67"/>
              </a:cxn>
              <a:cxn ang="0">
                <a:pos x="91" y="77"/>
              </a:cxn>
              <a:cxn ang="0">
                <a:pos x="120" y="86"/>
              </a:cxn>
              <a:cxn ang="0">
                <a:pos x="148" y="94"/>
              </a:cxn>
              <a:cxn ang="0">
                <a:pos x="173" y="100"/>
              </a:cxn>
              <a:cxn ang="0">
                <a:pos x="185" y="102"/>
              </a:cxn>
              <a:cxn ang="0">
                <a:pos x="195" y="104"/>
              </a:cxn>
              <a:cxn ang="0">
                <a:pos x="204" y="104"/>
              </a:cxn>
              <a:cxn ang="0">
                <a:pos x="211" y="104"/>
              </a:cxn>
            </a:cxnLst>
            <a:rect l="0" t="0" r="r" b="b"/>
            <a:pathLst>
              <a:path w="291" h="579">
                <a:moveTo>
                  <a:pt x="211" y="104"/>
                </a:moveTo>
                <a:lnTo>
                  <a:pt x="251" y="578"/>
                </a:lnTo>
                <a:lnTo>
                  <a:pt x="291" y="579"/>
                </a:lnTo>
                <a:lnTo>
                  <a:pt x="262" y="76"/>
                </a:lnTo>
                <a:lnTo>
                  <a:pt x="252" y="76"/>
                </a:lnTo>
                <a:lnTo>
                  <a:pt x="238" y="74"/>
                </a:lnTo>
                <a:lnTo>
                  <a:pt x="221" y="71"/>
                </a:lnTo>
                <a:lnTo>
                  <a:pt x="202" y="66"/>
                </a:lnTo>
                <a:lnTo>
                  <a:pt x="159" y="54"/>
                </a:lnTo>
                <a:lnTo>
                  <a:pt x="114" y="40"/>
                </a:lnTo>
                <a:lnTo>
                  <a:pt x="71" y="25"/>
                </a:lnTo>
                <a:lnTo>
                  <a:pt x="36" y="12"/>
                </a:lnTo>
                <a:lnTo>
                  <a:pt x="10" y="3"/>
                </a:lnTo>
                <a:lnTo>
                  <a:pt x="0" y="0"/>
                </a:lnTo>
                <a:lnTo>
                  <a:pt x="7" y="48"/>
                </a:lnTo>
                <a:lnTo>
                  <a:pt x="33" y="57"/>
                </a:lnTo>
                <a:lnTo>
                  <a:pt x="61" y="67"/>
                </a:lnTo>
                <a:lnTo>
                  <a:pt x="91" y="77"/>
                </a:lnTo>
                <a:lnTo>
                  <a:pt x="120" y="86"/>
                </a:lnTo>
                <a:lnTo>
                  <a:pt x="148" y="94"/>
                </a:lnTo>
                <a:lnTo>
                  <a:pt x="173" y="100"/>
                </a:lnTo>
                <a:lnTo>
                  <a:pt x="185" y="102"/>
                </a:lnTo>
                <a:lnTo>
                  <a:pt x="195" y="104"/>
                </a:lnTo>
                <a:lnTo>
                  <a:pt x="204" y="104"/>
                </a:lnTo>
                <a:lnTo>
                  <a:pt x="211" y="104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4" name="Freeform 32"/>
          <p:cNvSpPr>
            <a:spLocks/>
          </p:cNvSpPr>
          <p:nvPr/>
        </p:nvSpPr>
        <p:spPr bwMode="auto">
          <a:xfrm>
            <a:off x="5545138" y="5243513"/>
            <a:ext cx="65088" cy="1254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3"/>
              </a:cxn>
              <a:cxn ang="0">
                <a:pos x="30" y="11"/>
              </a:cxn>
              <a:cxn ang="0">
                <a:pos x="61" y="23"/>
              </a:cxn>
              <a:cxn ang="0">
                <a:pos x="99" y="36"/>
              </a:cxn>
              <a:cxn ang="0">
                <a:pos x="140" y="48"/>
              </a:cxn>
              <a:cxn ang="0">
                <a:pos x="177" y="58"/>
              </a:cxn>
              <a:cxn ang="0">
                <a:pos x="194" y="62"/>
              </a:cxn>
              <a:cxn ang="0">
                <a:pos x="209" y="65"/>
              </a:cxn>
              <a:cxn ang="0">
                <a:pos x="222" y="66"/>
              </a:cxn>
              <a:cxn ang="0">
                <a:pos x="231" y="66"/>
              </a:cxn>
              <a:cxn ang="0">
                <a:pos x="286" y="552"/>
              </a:cxn>
              <a:cxn ang="0">
                <a:pos x="89" y="548"/>
              </a:cxn>
              <a:cxn ang="0">
                <a:pos x="0" y="0"/>
              </a:cxn>
            </a:cxnLst>
            <a:rect l="0" t="0" r="r" b="b"/>
            <a:pathLst>
              <a:path w="286" h="552">
                <a:moveTo>
                  <a:pt x="0" y="0"/>
                </a:moveTo>
                <a:lnTo>
                  <a:pt x="8" y="3"/>
                </a:lnTo>
                <a:lnTo>
                  <a:pt x="30" y="11"/>
                </a:lnTo>
                <a:lnTo>
                  <a:pt x="61" y="23"/>
                </a:lnTo>
                <a:lnTo>
                  <a:pt x="99" y="36"/>
                </a:lnTo>
                <a:lnTo>
                  <a:pt x="140" y="48"/>
                </a:lnTo>
                <a:lnTo>
                  <a:pt x="177" y="58"/>
                </a:lnTo>
                <a:lnTo>
                  <a:pt x="194" y="62"/>
                </a:lnTo>
                <a:lnTo>
                  <a:pt x="209" y="65"/>
                </a:lnTo>
                <a:lnTo>
                  <a:pt x="222" y="66"/>
                </a:lnTo>
                <a:lnTo>
                  <a:pt x="231" y="66"/>
                </a:lnTo>
                <a:lnTo>
                  <a:pt x="286" y="552"/>
                </a:lnTo>
                <a:lnTo>
                  <a:pt x="89" y="54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5" name="Freeform 33"/>
          <p:cNvSpPr>
            <a:spLocks/>
          </p:cNvSpPr>
          <p:nvPr/>
        </p:nvSpPr>
        <p:spPr bwMode="auto">
          <a:xfrm>
            <a:off x="5545138" y="5243513"/>
            <a:ext cx="65088" cy="125412"/>
          </a:xfrm>
          <a:custGeom>
            <a:avLst/>
            <a:gdLst/>
            <a:ahLst/>
            <a:cxnLst>
              <a:cxn ang="0">
                <a:pos x="197" y="97"/>
              </a:cxn>
              <a:cxn ang="0">
                <a:pos x="248" y="552"/>
              </a:cxn>
              <a:cxn ang="0">
                <a:pos x="286" y="552"/>
              </a:cxn>
              <a:cxn ang="0">
                <a:pos x="231" y="66"/>
              </a:cxn>
              <a:cxn ang="0">
                <a:pos x="222" y="66"/>
              </a:cxn>
              <a:cxn ang="0">
                <a:pos x="209" y="65"/>
              </a:cxn>
              <a:cxn ang="0">
                <a:pos x="194" y="62"/>
              </a:cxn>
              <a:cxn ang="0">
                <a:pos x="177" y="58"/>
              </a:cxn>
              <a:cxn ang="0">
                <a:pos x="140" y="48"/>
              </a:cxn>
              <a:cxn ang="0">
                <a:pos x="99" y="36"/>
              </a:cxn>
              <a:cxn ang="0">
                <a:pos x="61" y="23"/>
              </a:cxn>
              <a:cxn ang="0">
                <a:pos x="30" y="11"/>
              </a:cxn>
              <a:cxn ang="0">
                <a:pos x="8" y="3"/>
              </a:cxn>
              <a:cxn ang="0">
                <a:pos x="0" y="0"/>
              </a:cxn>
              <a:cxn ang="0">
                <a:pos x="7" y="47"/>
              </a:cxn>
              <a:cxn ang="0">
                <a:pos x="31" y="56"/>
              </a:cxn>
              <a:cxn ang="0">
                <a:pos x="57" y="64"/>
              </a:cxn>
              <a:cxn ang="0">
                <a:pos x="85" y="73"/>
              </a:cxn>
              <a:cxn ang="0">
                <a:pos x="112" y="81"/>
              </a:cxn>
              <a:cxn ang="0">
                <a:pos x="139" y="89"/>
              </a:cxn>
              <a:cxn ang="0">
                <a:pos x="163" y="94"/>
              </a:cxn>
              <a:cxn ang="0">
                <a:pos x="173" y="96"/>
              </a:cxn>
              <a:cxn ang="0">
                <a:pos x="183" y="97"/>
              </a:cxn>
              <a:cxn ang="0">
                <a:pos x="191" y="98"/>
              </a:cxn>
              <a:cxn ang="0">
                <a:pos x="197" y="97"/>
              </a:cxn>
            </a:cxnLst>
            <a:rect l="0" t="0" r="r" b="b"/>
            <a:pathLst>
              <a:path w="286" h="552">
                <a:moveTo>
                  <a:pt x="197" y="97"/>
                </a:moveTo>
                <a:lnTo>
                  <a:pt x="248" y="552"/>
                </a:lnTo>
                <a:lnTo>
                  <a:pt x="286" y="552"/>
                </a:lnTo>
                <a:lnTo>
                  <a:pt x="231" y="66"/>
                </a:lnTo>
                <a:lnTo>
                  <a:pt x="222" y="66"/>
                </a:lnTo>
                <a:lnTo>
                  <a:pt x="209" y="65"/>
                </a:lnTo>
                <a:lnTo>
                  <a:pt x="194" y="62"/>
                </a:lnTo>
                <a:lnTo>
                  <a:pt x="177" y="58"/>
                </a:lnTo>
                <a:lnTo>
                  <a:pt x="140" y="48"/>
                </a:lnTo>
                <a:lnTo>
                  <a:pt x="99" y="36"/>
                </a:lnTo>
                <a:lnTo>
                  <a:pt x="61" y="23"/>
                </a:lnTo>
                <a:lnTo>
                  <a:pt x="30" y="11"/>
                </a:lnTo>
                <a:lnTo>
                  <a:pt x="8" y="3"/>
                </a:lnTo>
                <a:lnTo>
                  <a:pt x="0" y="0"/>
                </a:lnTo>
                <a:lnTo>
                  <a:pt x="7" y="47"/>
                </a:lnTo>
                <a:lnTo>
                  <a:pt x="31" y="56"/>
                </a:lnTo>
                <a:lnTo>
                  <a:pt x="57" y="64"/>
                </a:lnTo>
                <a:lnTo>
                  <a:pt x="85" y="73"/>
                </a:lnTo>
                <a:lnTo>
                  <a:pt x="112" y="81"/>
                </a:lnTo>
                <a:lnTo>
                  <a:pt x="139" y="89"/>
                </a:lnTo>
                <a:lnTo>
                  <a:pt x="163" y="94"/>
                </a:lnTo>
                <a:lnTo>
                  <a:pt x="173" y="96"/>
                </a:lnTo>
                <a:lnTo>
                  <a:pt x="183" y="97"/>
                </a:lnTo>
                <a:lnTo>
                  <a:pt x="191" y="98"/>
                </a:lnTo>
                <a:lnTo>
                  <a:pt x="197" y="97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6" name="Freeform 34"/>
          <p:cNvSpPr>
            <a:spLocks/>
          </p:cNvSpPr>
          <p:nvPr/>
        </p:nvSpPr>
        <p:spPr bwMode="auto">
          <a:xfrm>
            <a:off x="5627688" y="5256213"/>
            <a:ext cx="65088" cy="1254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3"/>
              </a:cxn>
              <a:cxn ang="0">
                <a:pos x="30" y="11"/>
              </a:cxn>
              <a:cxn ang="0">
                <a:pos x="62" y="22"/>
              </a:cxn>
              <a:cxn ang="0">
                <a:pos x="100" y="35"/>
              </a:cxn>
              <a:cxn ang="0">
                <a:pos x="140" y="47"/>
              </a:cxn>
              <a:cxn ang="0">
                <a:pos x="178" y="57"/>
              </a:cxn>
              <a:cxn ang="0">
                <a:pos x="194" y="61"/>
              </a:cxn>
              <a:cxn ang="0">
                <a:pos x="209" y="64"/>
              </a:cxn>
              <a:cxn ang="0">
                <a:pos x="222" y="65"/>
              </a:cxn>
              <a:cxn ang="0">
                <a:pos x="231" y="65"/>
              </a:cxn>
              <a:cxn ang="0">
                <a:pos x="287" y="552"/>
              </a:cxn>
              <a:cxn ang="0">
                <a:pos x="90" y="547"/>
              </a:cxn>
              <a:cxn ang="0">
                <a:pos x="0" y="0"/>
              </a:cxn>
            </a:cxnLst>
            <a:rect l="0" t="0" r="r" b="b"/>
            <a:pathLst>
              <a:path w="287" h="552">
                <a:moveTo>
                  <a:pt x="0" y="0"/>
                </a:moveTo>
                <a:lnTo>
                  <a:pt x="8" y="3"/>
                </a:lnTo>
                <a:lnTo>
                  <a:pt x="30" y="11"/>
                </a:lnTo>
                <a:lnTo>
                  <a:pt x="62" y="22"/>
                </a:lnTo>
                <a:lnTo>
                  <a:pt x="100" y="35"/>
                </a:lnTo>
                <a:lnTo>
                  <a:pt x="140" y="47"/>
                </a:lnTo>
                <a:lnTo>
                  <a:pt x="178" y="57"/>
                </a:lnTo>
                <a:lnTo>
                  <a:pt x="194" y="61"/>
                </a:lnTo>
                <a:lnTo>
                  <a:pt x="209" y="64"/>
                </a:lnTo>
                <a:lnTo>
                  <a:pt x="222" y="65"/>
                </a:lnTo>
                <a:lnTo>
                  <a:pt x="231" y="65"/>
                </a:lnTo>
                <a:lnTo>
                  <a:pt x="287" y="552"/>
                </a:lnTo>
                <a:lnTo>
                  <a:pt x="90" y="54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7" name="Freeform 35"/>
          <p:cNvSpPr>
            <a:spLocks/>
          </p:cNvSpPr>
          <p:nvPr/>
        </p:nvSpPr>
        <p:spPr bwMode="auto">
          <a:xfrm>
            <a:off x="5627688" y="5256213"/>
            <a:ext cx="65088" cy="125412"/>
          </a:xfrm>
          <a:custGeom>
            <a:avLst/>
            <a:gdLst/>
            <a:ahLst/>
            <a:cxnLst>
              <a:cxn ang="0">
                <a:pos x="197" y="96"/>
              </a:cxn>
              <a:cxn ang="0">
                <a:pos x="248" y="551"/>
              </a:cxn>
              <a:cxn ang="0">
                <a:pos x="287" y="552"/>
              </a:cxn>
              <a:cxn ang="0">
                <a:pos x="231" y="65"/>
              </a:cxn>
              <a:cxn ang="0">
                <a:pos x="222" y="65"/>
              </a:cxn>
              <a:cxn ang="0">
                <a:pos x="209" y="64"/>
              </a:cxn>
              <a:cxn ang="0">
                <a:pos x="194" y="61"/>
              </a:cxn>
              <a:cxn ang="0">
                <a:pos x="178" y="57"/>
              </a:cxn>
              <a:cxn ang="0">
                <a:pos x="140" y="47"/>
              </a:cxn>
              <a:cxn ang="0">
                <a:pos x="100" y="35"/>
              </a:cxn>
              <a:cxn ang="0">
                <a:pos x="62" y="22"/>
              </a:cxn>
              <a:cxn ang="0">
                <a:pos x="30" y="11"/>
              </a:cxn>
              <a:cxn ang="0">
                <a:pos x="8" y="3"/>
              </a:cxn>
              <a:cxn ang="0">
                <a:pos x="0" y="0"/>
              </a:cxn>
              <a:cxn ang="0">
                <a:pos x="7" y="46"/>
              </a:cxn>
              <a:cxn ang="0">
                <a:pos x="31" y="55"/>
              </a:cxn>
              <a:cxn ang="0">
                <a:pos x="57" y="63"/>
              </a:cxn>
              <a:cxn ang="0">
                <a:pos x="85" y="72"/>
              </a:cxn>
              <a:cxn ang="0">
                <a:pos x="113" y="80"/>
              </a:cxn>
              <a:cxn ang="0">
                <a:pos x="140" y="88"/>
              </a:cxn>
              <a:cxn ang="0">
                <a:pos x="163" y="93"/>
              </a:cxn>
              <a:cxn ang="0">
                <a:pos x="174" y="95"/>
              </a:cxn>
              <a:cxn ang="0">
                <a:pos x="183" y="96"/>
              </a:cxn>
              <a:cxn ang="0">
                <a:pos x="191" y="97"/>
              </a:cxn>
              <a:cxn ang="0">
                <a:pos x="197" y="96"/>
              </a:cxn>
            </a:cxnLst>
            <a:rect l="0" t="0" r="r" b="b"/>
            <a:pathLst>
              <a:path w="287" h="552">
                <a:moveTo>
                  <a:pt x="197" y="96"/>
                </a:moveTo>
                <a:lnTo>
                  <a:pt x="248" y="551"/>
                </a:lnTo>
                <a:lnTo>
                  <a:pt x="287" y="552"/>
                </a:lnTo>
                <a:lnTo>
                  <a:pt x="231" y="65"/>
                </a:lnTo>
                <a:lnTo>
                  <a:pt x="222" y="65"/>
                </a:lnTo>
                <a:lnTo>
                  <a:pt x="209" y="64"/>
                </a:lnTo>
                <a:lnTo>
                  <a:pt x="194" y="61"/>
                </a:lnTo>
                <a:lnTo>
                  <a:pt x="178" y="57"/>
                </a:lnTo>
                <a:lnTo>
                  <a:pt x="140" y="47"/>
                </a:lnTo>
                <a:lnTo>
                  <a:pt x="100" y="35"/>
                </a:lnTo>
                <a:lnTo>
                  <a:pt x="62" y="22"/>
                </a:lnTo>
                <a:lnTo>
                  <a:pt x="30" y="11"/>
                </a:lnTo>
                <a:lnTo>
                  <a:pt x="8" y="3"/>
                </a:lnTo>
                <a:lnTo>
                  <a:pt x="0" y="0"/>
                </a:lnTo>
                <a:lnTo>
                  <a:pt x="7" y="46"/>
                </a:lnTo>
                <a:lnTo>
                  <a:pt x="31" y="55"/>
                </a:lnTo>
                <a:lnTo>
                  <a:pt x="57" y="63"/>
                </a:lnTo>
                <a:lnTo>
                  <a:pt x="85" y="72"/>
                </a:lnTo>
                <a:lnTo>
                  <a:pt x="113" y="80"/>
                </a:lnTo>
                <a:lnTo>
                  <a:pt x="140" y="88"/>
                </a:lnTo>
                <a:lnTo>
                  <a:pt x="163" y="93"/>
                </a:lnTo>
                <a:lnTo>
                  <a:pt x="174" y="95"/>
                </a:lnTo>
                <a:lnTo>
                  <a:pt x="183" y="96"/>
                </a:lnTo>
                <a:lnTo>
                  <a:pt x="191" y="97"/>
                </a:lnTo>
                <a:lnTo>
                  <a:pt x="197" y="96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8" name="Freeform 36"/>
          <p:cNvSpPr>
            <a:spLocks/>
          </p:cNvSpPr>
          <p:nvPr/>
        </p:nvSpPr>
        <p:spPr bwMode="auto">
          <a:xfrm>
            <a:off x="5703888" y="5265738"/>
            <a:ext cx="65088" cy="1238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9" y="3"/>
              </a:cxn>
              <a:cxn ang="0">
                <a:pos x="30" y="11"/>
              </a:cxn>
              <a:cxn ang="0">
                <a:pos x="62" y="22"/>
              </a:cxn>
              <a:cxn ang="0">
                <a:pos x="101" y="34"/>
              </a:cxn>
              <a:cxn ang="0">
                <a:pos x="141" y="47"/>
              </a:cxn>
              <a:cxn ang="0">
                <a:pos x="178" y="57"/>
              </a:cxn>
              <a:cxn ang="0">
                <a:pos x="195" y="61"/>
              </a:cxn>
              <a:cxn ang="0">
                <a:pos x="210" y="64"/>
              </a:cxn>
              <a:cxn ang="0">
                <a:pos x="222" y="65"/>
              </a:cxn>
              <a:cxn ang="0">
                <a:pos x="233" y="65"/>
              </a:cxn>
              <a:cxn ang="0">
                <a:pos x="287" y="551"/>
              </a:cxn>
              <a:cxn ang="0">
                <a:pos x="76" y="515"/>
              </a:cxn>
              <a:cxn ang="0">
                <a:pos x="0" y="0"/>
              </a:cxn>
            </a:cxnLst>
            <a:rect l="0" t="0" r="r" b="b"/>
            <a:pathLst>
              <a:path w="287" h="551">
                <a:moveTo>
                  <a:pt x="0" y="0"/>
                </a:moveTo>
                <a:lnTo>
                  <a:pt x="9" y="3"/>
                </a:lnTo>
                <a:lnTo>
                  <a:pt x="30" y="11"/>
                </a:lnTo>
                <a:lnTo>
                  <a:pt x="62" y="22"/>
                </a:lnTo>
                <a:lnTo>
                  <a:pt x="101" y="34"/>
                </a:lnTo>
                <a:lnTo>
                  <a:pt x="141" y="47"/>
                </a:lnTo>
                <a:lnTo>
                  <a:pt x="178" y="57"/>
                </a:lnTo>
                <a:lnTo>
                  <a:pt x="195" y="61"/>
                </a:lnTo>
                <a:lnTo>
                  <a:pt x="210" y="64"/>
                </a:lnTo>
                <a:lnTo>
                  <a:pt x="222" y="65"/>
                </a:lnTo>
                <a:lnTo>
                  <a:pt x="233" y="65"/>
                </a:lnTo>
                <a:lnTo>
                  <a:pt x="287" y="551"/>
                </a:lnTo>
                <a:lnTo>
                  <a:pt x="76" y="51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9" name="Freeform 37"/>
          <p:cNvSpPr>
            <a:spLocks/>
          </p:cNvSpPr>
          <p:nvPr/>
        </p:nvSpPr>
        <p:spPr bwMode="auto">
          <a:xfrm>
            <a:off x="5703888" y="5265738"/>
            <a:ext cx="65088" cy="123825"/>
          </a:xfrm>
          <a:custGeom>
            <a:avLst/>
            <a:gdLst/>
            <a:ahLst/>
            <a:cxnLst>
              <a:cxn ang="0">
                <a:pos x="198" y="97"/>
              </a:cxn>
              <a:cxn ang="0">
                <a:pos x="249" y="550"/>
              </a:cxn>
              <a:cxn ang="0">
                <a:pos x="287" y="551"/>
              </a:cxn>
              <a:cxn ang="0">
                <a:pos x="246" y="68"/>
              </a:cxn>
              <a:cxn ang="0">
                <a:pos x="236" y="68"/>
              </a:cxn>
              <a:cxn ang="0">
                <a:pos x="222" y="67"/>
              </a:cxn>
              <a:cxn ang="0">
                <a:pos x="206" y="64"/>
              </a:cxn>
              <a:cxn ang="0">
                <a:pos x="189" y="60"/>
              </a:cxn>
              <a:cxn ang="0">
                <a:pos x="149" y="49"/>
              </a:cxn>
              <a:cxn ang="0">
                <a:pos x="107" y="36"/>
              </a:cxn>
              <a:cxn ang="0">
                <a:pos x="66" y="23"/>
              </a:cxn>
              <a:cxn ang="0">
                <a:pos x="32" y="11"/>
              </a:cxn>
              <a:cxn ang="0">
                <a:pos x="9" y="3"/>
              </a:cxn>
              <a:cxn ang="0">
                <a:pos x="0" y="0"/>
              </a:cxn>
              <a:cxn ang="0">
                <a:pos x="8" y="46"/>
              </a:cxn>
              <a:cxn ang="0">
                <a:pos x="31" y="54"/>
              </a:cxn>
              <a:cxn ang="0">
                <a:pos x="58" y="63"/>
              </a:cxn>
              <a:cxn ang="0">
                <a:pos x="86" y="72"/>
              </a:cxn>
              <a:cxn ang="0">
                <a:pos x="114" y="81"/>
              </a:cxn>
              <a:cxn ang="0">
                <a:pos x="140" y="88"/>
              </a:cxn>
              <a:cxn ang="0">
                <a:pos x="164" y="94"/>
              </a:cxn>
              <a:cxn ang="0">
                <a:pos x="174" y="96"/>
              </a:cxn>
              <a:cxn ang="0">
                <a:pos x="184" y="97"/>
              </a:cxn>
              <a:cxn ang="0">
                <a:pos x="191" y="97"/>
              </a:cxn>
              <a:cxn ang="0">
                <a:pos x="198" y="97"/>
              </a:cxn>
            </a:cxnLst>
            <a:rect l="0" t="0" r="r" b="b"/>
            <a:pathLst>
              <a:path w="287" h="551">
                <a:moveTo>
                  <a:pt x="198" y="97"/>
                </a:moveTo>
                <a:lnTo>
                  <a:pt x="249" y="550"/>
                </a:lnTo>
                <a:lnTo>
                  <a:pt x="287" y="551"/>
                </a:lnTo>
                <a:lnTo>
                  <a:pt x="246" y="68"/>
                </a:lnTo>
                <a:lnTo>
                  <a:pt x="236" y="68"/>
                </a:lnTo>
                <a:lnTo>
                  <a:pt x="222" y="67"/>
                </a:lnTo>
                <a:lnTo>
                  <a:pt x="206" y="64"/>
                </a:lnTo>
                <a:lnTo>
                  <a:pt x="189" y="60"/>
                </a:lnTo>
                <a:lnTo>
                  <a:pt x="149" y="49"/>
                </a:lnTo>
                <a:lnTo>
                  <a:pt x="107" y="36"/>
                </a:lnTo>
                <a:lnTo>
                  <a:pt x="66" y="23"/>
                </a:lnTo>
                <a:lnTo>
                  <a:pt x="32" y="11"/>
                </a:lnTo>
                <a:lnTo>
                  <a:pt x="9" y="3"/>
                </a:lnTo>
                <a:lnTo>
                  <a:pt x="0" y="0"/>
                </a:lnTo>
                <a:lnTo>
                  <a:pt x="8" y="46"/>
                </a:lnTo>
                <a:lnTo>
                  <a:pt x="31" y="54"/>
                </a:lnTo>
                <a:lnTo>
                  <a:pt x="58" y="63"/>
                </a:lnTo>
                <a:lnTo>
                  <a:pt x="86" y="72"/>
                </a:lnTo>
                <a:lnTo>
                  <a:pt x="114" y="81"/>
                </a:lnTo>
                <a:lnTo>
                  <a:pt x="140" y="88"/>
                </a:lnTo>
                <a:lnTo>
                  <a:pt x="164" y="94"/>
                </a:lnTo>
                <a:lnTo>
                  <a:pt x="174" y="96"/>
                </a:lnTo>
                <a:lnTo>
                  <a:pt x="184" y="97"/>
                </a:lnTo>
                <a:lnTo>
                  <a:pt x="191" y="97"/>
                </a:lnTo>
                <a:lnTo>
                  <a:pt x="198" y="97"/>
                </a:lnTo>
                <a:close/>
              </a:path>
            </a:pathLst>
          </a:custGeom>
          <a:solidFill>
            <a:srgbClr val="75766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0" name="Freeform 38"/>
          <p:cNvSpPr>
            <a:spLocks/>
          </p:cNvSpPr>
          <p:nvPr/>
        </p:nvSpPr>
        <p:spPr bwMode="auto">
          <a:xfrm>
            <a:off x="5000626" y="4432300"/>
            <a:ext cx="652463" cy="1468437"/>
          </a:xfrm>
          <a:custGeom>
            <a:avLst/>
            <a:gdLst/>
            <a:ahLst/>
            <a:cxnLst>
              <a:cxn ang="0">
                <a:pos x="0" y="1616"/>
              </a:cxn>
              <a:cxn ang="0">
                <a:pos x="514" y="3199"/>
              </a:cxn>
              <a:cxn ang="0">
                <a:pos x="2259" y="6474"/>
              </a:cxn>
              <a:cxn ang="0">
                <a:pos x="2868" y="6474"/>
              </a:cxn>
              <a:cxn ang="0">
                <a:pos x="2878" y="6474"/>
              </a:cxn>
              <a:cxn ang="0">
                <a:pos x="1564" y="0"/>
              </a:cxn>
              <a:cxn ang="0">
                <a:pos x="0" y="1616"/>
              </a:cxn>
            </a:cxnLst>
            <a:rect l="0" t="0" r="r" b="b"/>
            <a:pathLst>
              <a:path w="2878" h="6474">
                <a:moveTo>
                  <a:pt x="0" y="1616"/>
                </a:moveTo>
                <a:lnTo>
                  <a:pt x="514" y="3199"/>
                </a:lnTo>
                <a:lnTo>
                  <a:pt x="2259" y="6474"/>
                </a:lnTo>
                <a:lnTo>
                  <a:pt x="2868" y="6474"/>
                </a:lnTo>
                <a:lnTo>
                  <a:pt x="2878" y="6474"/>
                </a:lnTo>
                <a:lnTo>
                  <a:pt x="1564" y="0"/>
                </a:lnTo>
                <a:lnTo>
                  <a:pt x="0" y="1616"/>
                </a:lnTo>
                <a:close/>
              </a:path>
            </a:pathLst>
          </a:custGeom>
          <a:solidFill>
            <a:srgbClr val="76765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1" name="Freeform 39"/>
          <p:cNvSpPr>
            <a:spLocks/>
          </p:cNvSpPr>
          <p:nvPr/>
        </p:nvSpPr>
        <p:spPr bwMode="auto">
          <a:xfrm>
            <a:off x="4916488" y="5086350"/>
            <a:ext cx="404813" cy="822325"/>
          </a:xfrm>
          <a:custGeom>
            <a:avLst/>
            <a:gdLst/>
            <a:ahLst/>
            <a:cxnLst>
              <a:cxn ang="0">
                <a:pos x="1380" y="0"/>
              </a:cxn>
              <a:cxn ang="0">
                <a:pos x="0" y="888"/>
              </a:cxn>
              <a:cxn ang="0">
                <a:pos x="983" y="3625"/>
              </a:cxn>
              <a:cxn ang="0">
                <a:pos x="1786" y="3625"/>
              </a:cxn>
              <a:cxn ang="0">
                <a:pos x="1380" y="0"/>
              </a:cxn>
            </a:cxnLst>
            <a:rect l="0" t="0" r="r" b="b"/>
            <a:pathLst>
              <a:path w="1786" h="3625">
                <a:moveTo>
                  <a:pt x="1380" y="0"/>
                </a:moveTo>
                <a:lnTo>
                  <a:pt x="0" y="888"/>
                </a:lnTo>
                <a:lnTo>
                  <a:pt x="983" y="3625"/>
                </a:lnTo>
                <a:lnTo>
                  <a:pt x="1786" y="3625"/>
                </a:lnTo>
                <a:lnTo>
                  <a:pt x="1380" y="0"/>
                </a:lnTo>
                <a:close/>
              </a:path>
            </a:pathLst>
          </a:custGeom>
          <a:solidFill>
            <a:srgbClr val="A2988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2" name="Freeform 40"/>
          <p:cNvSpPr>
            <a:spLocks/>
          </p:cNvSpPr>
          <p:nvPr/>
        </p:nvSpPr>
        <p:spPr bwMode="auto">
          <a:xfrm>
            <a:off x="5229226" y="5086350"/>
            <a:ext cx="306388" cy="822325"/>
          </a:xfrm>
          <a:custGeom>
            <a:avLst/>
            <a:gdLst/>
            <a:ahLst/>
            <a:cxnLst>
              <a:cxn ang="0">
                <a:pos x="1315" y="3615"/>
              </a:cxn>
              <a:cxn ang="0">
                <a:pos x="1347" y="627"/>
              </a:cxn>
              <a:cxn ang="0">
                <a:pos x="0" y="0"/>
              </a:cxn>
              <a:cxn ang="0">
                <a:pos x="406" y="3625"/>
              </a:cxn>
              <a:cxn ang="0">
                <a:pos x="407" y="3625"/>
              </a:cxn>
              <a:cxn ang="0">
                <a:pos x="1315" y="3615"/>
              </a:cxn>
            </a:cxnLst>
            <a:rect l="0" t="0" r="r" b="b"/>
            <a:pathLst>
              <a:path w="1347" h="3625">
                <a:moveTo>
                  <a:pt x="1315" y="3615"/>
                </a:moveTo>
                <a:lnTo>
                  <a:pt x="1347" y="627"/>
                </a:lnTo>
                <a:lnTo>
                  <a:pt x="0" y="0"/>
                </a:lnTo>
                <a:lnTo>
                  <a:pt x="406" y="3625"/>
                </a:lnTo>
                <a:lnTo>
                  <a:pt x="407" y="3625"/>
                </a:lnTo>
                <a:lnTo>
                  <a:pt x="1315" y="3615"/>
                </a:lnTo>
                <a:close/>
              </a:path>
            </a:pathLst>
          </a:custGeom>
          <a:solidFill>
            <a:srgbClr val="B9B1A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3" name="Freeform 41"/>
          <p:cNvSpPr>
            <a:spLocks/>
          </p:cNvSpPr>
          <p:nvPr/>
        </p:nvSpPr>
        <p:spPr bwMode="auto">
          <a:xfrm>
            <a:off x="5272088" y="5168900"/>
            <a:ext cx="61913" cy="1381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9" y="5"/>
              </a:cxn>
              <a:cxn ang="0">
                <a:pos x="32" y="19"/>
              </a:cxn>
              <a:cxn ang="0">
                <a:pos x="67" y="40"/>
              </a:cxn>
              <a:cxn ang="0">
                <a:pos x="108" y="62"/>
              </a:cxn>
              <a:cxn ang="0">
                <a:pos x="150" y="85"/>
              </a:cxn>
              <a:cxn ang="0">
                <a:pos x="191" y="106"/>
              </a:cxn>
              <a:cxn ang="0">
                <a:pos x="210" y="115"/>
              </a:cxn>
              <a:cxn ang="0">
                <a:pos x="226" y="121"/>
              </a:cxn>
              <a:cxn ang="0">
                <a:pos x="240" y="126"/>
              </a:cxn>
              <a:cxn ang="0">
                <a:pos x="251" y="129"/>
              </a:cxn>
              <a:cxn ang="0">
                <a:pos x="271" y="609"/>
              </a:cxn>
              <a:cxn ang="0">
                <a:pos x="55" y="549"/>
              </a:cxn>
              <a:cxn ang="0">
                <a:pos x="0" y="0"/>
              </a:cxn>
            </a:cxnLst>
            <a:rect l="0" t="0" r="r" b="b"/>
            <a:pathLst>
              <a:path w="271" h="609">
                <a:moveTo>
                  <a:pt x="0" y="0"/>
                </a:moveTo>
                <a:lnTo>
                  <a:pt x="9" y="5"/>
                </a:lnTo>
                <a:lnTo>
                  <a:pt x="32" y="19"/>
                </a:lnTo>
                <a:lnTo>
                  <a:pt x="67" y="40"/>
                </a:lnTo>
                <a:lnTo>
                  <a:pt x="108" y="62"/>
                </a:lnTo>
                <a:lnTo>
                  <a:pt x="150" y="85"/>
                </a:lnTo>
                <a:lnTo>
                  <a:pt x="191" y="106"/>
                </a:lnTo>
                <a:lnTo>
                  <a:pt x="210" y="115"/>
                </a:lnTo>
                <a:lnTo>
                  <a:pt x="226" y="121"/>
                </a:lnTo>
                <a:lnTo>
                  <a:pt x="240" y="126"/>
                </a:lnTo>
                <a:lnTo>
                  <a:pt x="251" y="129"/>
                </a:lnTo>
                <a:lnTo>
                  <a:pt x="271" y="609"/>
                </a:lnTo>
                <a:lnTo>
                  <a:pt x="55" y="54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4" name="Freeform 42"/>
          <p:cNvSpPr>
            <a:spLocks/>
          </p:cNvSpPr>
          <p:nvPr/>
        </p:nvSpPr>
        <p:spPr bwMode="auto">
          <a:xfrm>
            <a:off x="5272088" y="5168900"/>
            <a:ext cx="61913" cy="138112"/>
          </a:xfrm>
          <a:custGeom>
            <a:avLst/>
            <a:gdLst/>
            <a:ahLst/>
            <a:cxnLst>
              <a:cxn ang="0">
                <a:pos x="210" y="149"/>
              </a:cxn>
              <a:cxn ang="0">
                <a:pos x="229" y="597"/>
              </a:cxn>
              <a:cxn ang="0">
                <a:pos x="271" y="609"/>
              </a:cxn>
              <a:cxn ang="0">
                <a:pos x="251" y="129"/>
              </a:cxn>
              <a:cxn ang="0">
                <a:pos x="240" y="126"/>
              </a:cxn>
              <a:cxn ang="0">
                <a:pos x="226" y="121"/>
              </a:cxn>
              <a:cxn ang="0">
                <a:pos x="210" y="115"/>
              </a:cxn>
              <a:cxn ang="0">
                <a:pos x="191" y="106"/>
              </a:cxn>
              <a:cxn ang="0">
                <a:pos x="150" y="85"/>
              </a:cxn>
              <a:cxn ang="0">
                <a:pos x="108" y="62"/>
              </a:cxn>
              <a:cxn ang="0">
                <a:pos x="67" y="40"/>
              </a:cxn>
              <a:cxn ang="0">
                <a:pos x="32" y="19"/>
              </a:cxn>
              <a:cxn ang="0">
                <a:pos x="9" y="5"/>
              </a:cxn>
              <a:cxn ang="0">
                <a:pos x="0" y="0"/>
              </a:cxn>
              <a:cxn ang="0">
                <a:pos x="4" y="48"/>
              </a:cxn>
              <a:cxn ang="0">
                <a:pos x="30" y="62"/>
              </a:cxn>
              <a:cxn ang="0">
                <a:pos x="59" y="78"/>
              </a:cxn>
              <a:cxn ang="0">
                <a:pos x="89" y="94"/>
              </a:cxn>
              <a:cxn ang="0">
                <a:pos x="118" y="110"/>
              </a:cxn>
              <a:cxn ang="0">
                <a:pos x="147" y="124"/>
              </a:cxn>
              <a:cxn ang="0">
                <a:pos x="172" y="136"/>
              </a:cxn>
              <a:cxn ang="0">
                <a:pos x="184" y="141"/>
              </a:cxn>
              <a:cxn ang="0">
                <a:pos x="194" y="145"/>
              </a:cxn>
              <a:cxn ang="0">
                <a:pos x="202" y="148"/>
              </a:cxn>
              <a:cxn ang="0">
                <a:pos x="210" y="149"/>
              </a:cxn>
            </a:cxnLst>
            <a:rect l="0" t="0" r="r" b="b"/>
            <a:pathLst>
              <a:path w="271" h="609">
                <a:moveTo>
                  <a:pt x="210" y="149"/>
                </a:moveTo>
                <a:lnTo>
                  <a:pt x="229" y="597"/>
                </a:lnTo>
                <a:lnTo>
                  <a:pt x="271" y="609"/>
                </a:lnTo>
                <a:lnTo>
                  <a:pt x="251" y="129"/>
                </a:lnTo>
                <a:lnTo>
                  <a:pt x="240" y="126"/>
                </a:lnTo>
                <a:lnTo>
                  <a:pt x="226" y="121"/>
                </a:lnTo>
                <a:lnTo>
                  <a:pt x="210" y="115"/>
                </a:lnTo>
                <a:lnTo>
                  <a:pt x="191" y="106"/>
                </a:lnTo>
                <a:lnTo>
                  <a:pt x="150" y="85"/>
                </a:lnTo>
                <a:lnTo>
                  <a:pt x="108" y="62"/>
                </a:lnTo>
                <a:lnTo>
                  <a:pt x="67" y="40"/>
                </a:lnTo>
                <a:lnTo>
                  <a:pt x="32" y="19"/>
                </a:lnTo>
                <a:lnTo>
                  <a:pt x="9" y="5"/>
                </a:lnTo>
                <a:lnTo>
                  <a:pt x="0" y="0"/>
                </a:lnTo>
                <a:lnTo>
                  <a:pt x="4" y="48"/>
                </a:lnTo>
                <a:lnTo>
                  <a:pt x="30" y="62"/>
                </a:lnTo>
                <a:lnTo>
                  <a:pt x="59" y="78"/>
                </a:lnTo>
                <a:lnTo>
                  <a:pt x="89" y="94"/>
                </a:lnTo>
                <a:lnTo>
                  <a:pt x="118" y="110"/>
                </a:lnTo>
                <a:lnTo>
                  <a:pt x="147" y="124"/>
                </a:lnTo>
                <a:lnTo>
                  <a:pt x="172" y="136"/>
                </a:lnTo>
                <a:lnTo>
                  <a:pt x="184" y="141"/>
                </a:lnTo>
                <a:lnTo>
                  <a:pt x="194" y="145"/>
                </a:lnTo>
                <a:lnTo>
                  <a:pt x="202" y="148"/>
                </a:lnTo>
                <a:lnTo>
                  <a:pt x="210" y="149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5" name="Freeform 43"/>
          <p:cNvSpPr>
            <a:spLocks/>
          </p:cNvSpPr>
          <p:nvPr/>
        </p:nvSpPr>
        <p:spPr bwMode="auto">
          <a:xfrm>
            <a:off x="5289551" y="5337175"/>
            <a:ext cx="58738" cy="1158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3"/>
              </a:cxn>
              <a:cxn ang="0">
                <a:pos x="30" y="12"/>
              </a:cxn>
              <a:cxn ang="0">
                <a:pos x="63" y="25"/>
              </a:cxn>
              <a:cxn ang="0">
                <a:pos x="101" y="40"/>
              </a:cxn>
              <a:cxn ang="0">
                <a:pos x="143" y="55"/>
              </a:cxn>
              <a:cxn ang="0">
                <a:pos x="182" y="68"/>
              </a:cxn>
              <a:cxn ang="0">
                <a:pos x="199" y="73"/>
              </a:cxn>
              <a:cxn ang="0">
                <a:pos x="214" y="77"/>
              </a:cxn>
              <a:cxn ang="0">
                <a:pos x="227" y="80"/>
              </a:cxn>
              <a:cxn ang="0">
                <a:pos x="238" y="81"/>
              </a:cxn>
              <a:cxn ang="0">
                <a:pos x="259" y="511"/>
              </a:cxn>
              <a:cxn ang="0">
                <a:pos x="53" y="487"/>
              </a:cxn>
              <a:cxn ang="0">
                <a:pos x="0" y="0"/>
              </a:cxn>
            </a:cxnLst>
            <a:rect l="0" t="0" r="r" b="b"/>
            <a:pathLst>
              <a:path w="259" h="511">
                <a:moveTo>
                  <a:pt x="0" y="0"/>
                </a:moveTo>
                <a:lnTo>
                  <a:pt x="8" y="3"/>
                </a:lnTo>
                <a:lnTo>
                  <a:pt x="30" y="12"/>
                </a:lnTo>
                <a:lnTo>
                  <a:pt x="63" y="25"/>
                </a:lnTo>
                <a:lnTo>
                  <a:pt x="101" y="40"/>
                </a:lnTo>
                <a:lnTo>
                  <a:pt x="143" y="55"/>
                </a:lnTo>
                <a:lnTo>
                  <a:pt x="182" y="68"/>
                </a:lnTo>
                <a:lnTo>
                  <a:pt x="199" y="73"/>
                </a:lnTo>
                <a:lnTo>
                  <a:pt x="214" y="77"/>
                </a:lnTo>
                <a:lnTo>
                  <a:pt x="227" y="80"/>
                </a:lnTo>
                <a:lnTo>
                  <a:pt x="238" y="81"/>
                </a:lnTo>
                <a:lnTo>
                  <a:pt x="259" y="511"/>
                </a:lnTo>
                <a:lnTo>
                  <a:pt x="53" y="48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6" name="Freeform 44"/>
          <p:cNvSpPr>
            <a:spLocks/>
          </p:cNvSpPr>
          <p:nvPr/>
        </p:nvSpPr>
        <p:spPr bwMode="auto">
          <a:xfrm>
            <a:off x="5289551" y="5337175"/>
            <a:ext cx="58738" cy="115887"/>
          </a:xfrm>
          <a:custGeom>
            <a:avLst/>
            <a:gdLst/>
            <a:ahLst/>
            <a:cxnLst>
              <a:cxn ang="0">
                <a:pos x="199" y="105"/>
              </a:cxn>
              <a:cxn ang="0">
                <a:pos x="219" y="507"/>
              </a:cxn>
              <a:cxn ang="0">
                <a:pos x="259" y="511"/>
              </a:cxn>
              <a:cxn ang="0">
                <a:pos x="238" y="81"/>
              </a:cxn>
              <a:cxn ang="0">
                <a:pos x="227" y="80"/>
              </a:cxn>
              <a:cxn ang="0">
                <a:pos x="214" y="77"/>
              </a:cxn>
              <a:cxn ang="0">
                <a:pos x="199" y="73"/>
              </a:cxn>
              <a:cxn ang="0">
                <a:pos x="182" y="68"/>
              </a:cxn>
              <a:cxn ang="0">
                <a:pos x="143" y="55"/>
              </a:cxn>
              <a:cxn ang="0">
                <a:pos x="101" y="40"/>
              </a:cxn>
              <a:cxn ang="0">
                <a:pos x="63" y="25"/>
              </a:cxn>
              <a:cxn ang="0">
                <a:pos x="30" y="12"/>
              </a:cxn>
              <a:cxn ang="0">
                <a:pos x="8" y="3"/>
              </a:cxn>
              <a:cxn ang="0">
                <a:pos x="0" y="0"/>
              </a:cxn>
              <a:cxn ang="0">
                <a:pos x="4" y="41"/>
              </a:cxn>
              <a:cxn ang="0">
                <a:pos x="28" y="50"/>
              </a:cxn>
              <a:cxn ang="0">
                <a:pos x="55" y="61"/>
              </a:cxn>
              <a:cxn ang="0">
                <a:pos x="83" y="71"/>
              </a:cxn>
              <a:cxn ang="0">
                <a:pos x="112" y="82"/>
              </a:cxn>
              <a:cxn ang="0">
                <a:pos x="140" y="91"/>
              </a:cxn>
              <a:cxn ang="0">
                <a:pos x="164" y="99"/>
              </a:cxn>
              <a:cxn ang="0">
                <a:pos x="175" y="101"/>
              </a:cxn>
              <a:cxn ang="0">
                <a:pos x="184" y="103"/>
              </a:cxn>
              <a:cxn ang="0">
                <a:pos x="192" y="105"/>
              </a:cxn>
              <a:cxn ang="0">
                <a:pos x="199" y="105"/>
              </a:cxn>
            </a:cxnLst>
            <a:rect l="0" t="0" r="r" b="b"/>
            <a:pathLst>
              <a:path w="259" h="511">
                <a:moveTo>
                  <a:pt x="199" y="105"/>
                </a:moveTo>
                <a:lnTo>
                  <a:pt x="219" y="507"/>
                </a:lnTo>
                <a:lnTo>
                  <a:pt x="259" y="511"/>
                </a:lnTo>
                <a:lnTo>
                  <a:pt x="238" y="81"/>
                </a:lnTo>
                <a:lnTo>
                  <a:pt x="227" y="80"/>
                </a:lnTo>
                <a:lnTo>
                  <a:pt x="214" y="77"/>
                </a:lnTo>
                <a:lnTo>
                  <a:pt x="199" y="73"/>
                </a:lnTo>
                <a:lnTo>
                  <a:pt x="182" y="68"/>
                </a:lnTo>
                <a:lnTo>
                  <a:pt x="143" y="55"/>
                </a:lnTo>
                <a:lnTo>
                  <a:pt x="101" y="40"/>
                </a:lnTo>
                <a:lnTo>
                  <a:pt x="63" y="25"/>
                </a:lnTo>
                <a:lnTo>
                  <a:pt x="30" y="12"/>
                </a:lnTo>
                <a:lnTo>
                  <a:pt x="8" y="3"/>
                </a:lnTo>
                <a:lnTo>
                  <a:pt x="0" y="0"/>
                </a:lnTo>
                <a:lnTo>
                  <a:pt x="4" y="41"/>
                </a:lnTo>
                <a:lnTo>
                  <a:pt x="28" y="50"/>
                </a:lnTo>
                <a:lnTo>
                  <a:pt x="55" y="61"/>
                </a:lnTo>
                <a:lnTo>
                  <a:pt x="83" y="71"/>
                </a:lnTo>
                <a:lnTo>
                  <a:pt x="112" y="82"/>
                </a:lnTo>
                <a:lnTo>
                  <a:pt x="140" y="91"/>
                </a:lnTo>
                <a:lnTo>
                  <a:pt x="164" y="99"/>
                </a:lnTo>
                <a:lnTo>
                  <a:pt x="175" y="101"/>
                </a:lnTo>
                <a:lnTo>
                  <a:pt x="184" y="103"/>
                </a:lnTo>
                <a:lnTo>
                  <a:pt x="192" y="105"/>
                </a:lnTo>
                <a:lnTo>
                  <a:pt x="199" y="105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7" name="Freeform 45"/>
          <p:cNvSpPr>
            <a:spLocks/>
          </p:cNvSpPr>
          <p:nvPr/>
        </p:nvSpPr>
        <p:spPr bwMode="auto">
          <a:xfrm>
            <a:off x="5372101" y="5362575"/>
            <a:ext cx="57150" cy="1111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4"/>
              </a:cxn>
              <a:cxn ang="0">
                <a:pos x="30" y="14"/>
              </a:cxn>
              <a:cxn ang="0">
                <a:pos x="62" y="28"/>
              </a:cxn>
              <a:cxn ang="0">
                <a:pos x="100" y="45"/>
              </a:cxn>
              <a:cxn ang="0">
                <a:pos x="140" y="62"/>
              </a:cxn>
              <a:cxn ang="0">
                <a:pos x="178" y="77"/>
              </a:cxn>
              <a:cxn ang="0">
                <a:pos x="195" y="83"/>
              </a:cxn>
              <a:cxn ang="0">
                <a:pos x="210" y="87"/>
              </a:cxn>
              <a:cxn ang="0">
                <a:pos x="222" y="91"/>
              </a:cxn>
              <a:cxn ang="0">
                <a:pos x="232" y="92"/>
              </a:cxn>
              <a:cxn ang="0">
                <a:pos x="252" y="485"/>
              </a:cxn>
              <a:cxn ang="0">
                <a:pos x="50" y="446"/>
              </a:cxn>
              <a:cxn ang="0">
                <a:pos x="0" y="0"/>
              </a:cxn>
            </a:cxnLst>
            <a:rect l="0" t="0" r="r" b="b"/>
            <a:pathLst>
              <a:path w="252" h="485">
                <a:moveTo>
                  <a:pt x="0" y="0"/>
                </a:moveTo>
                <a:lnTo>
                  <a:pt x="8" y="4"/>
                </a:lnTo>
                <a:lnTo>
                  <a:pt x="30" y="14"/>
                </a:lnTo>
                <a:lnTo>
                  <a:pt x="62" y="28"/>
                </a:lnTo>
                <a:lnTo>
                  <a:pt x="100" y="45"/>
                </a:lnTo>
                <a:lnTo>
                  <a:pt x="140" y="62"/>
                </a:lnTo>
                <a:lnTo>
                  <a:pt x="178" y="77"/>
                </a:lnTo>
                <a:lnTo>
                  <a:pt x="195" y="83"/>
                </a:lnTo>
                <a:lnTo>
                  <a:pt x="210" y="87"/>
                </a:lnTo>
                <a:lnTo>
                  <a:pt x="222" y="91"/>
                </a:lnTo>
                <a:lnTo>
                  <a:pt x="232" y="92"/>
                </a:lnTo>
                <a:lnTo>
                  <a:pt x="252" y="485"/>
                </a:lnTo>
                <a:lnTo>
                  <a:pt x="50" y="44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8" name="Freeform 46"/>
          <p:cNvSpPr>
            <a:spLocks/>
          </p:cNvSpPr>
          <p:nvPr/>
        </p:nvSpPr>
        <p:spPr bwMode="auto">
          <a:xfrm>
            <a:off x="5372101" y="5362575"/>
            <a:ext cx="57150" cy="111125"/>
          </a:xfrm>
          <a:custGeom>
            <a:avLst/>
            <a:gdLst/>
            <a:ahLst/>
            <a:cxnLst>
              <a:cxn ang="0">
                <a:pos x="195" y="111"/>
              </a:cxn>
              <a:cxn ang="0">
                <a:pos x="212" y="477"/>
              </a:cxn>
              <a:cxn ang="0">
                <a:pos x="252" y="485"/>
              </a:cxn>
              <a:cxn ang="0">
                <a:pos x="232" y="92"/>
              </a:cxn>
              <a:cxn ang="0">
                <a:pos x="222" y="91"/>
              </a:cxn>
              <a:cxn ang="0">
                <a:pos x="210" y="87"/>
              </a:cxn>
              <a:cxn ang="0">
                <a:pos x="195" y="83"/>
              </a:cxn>
              <a:cxn ang="0">
                <a:pos x="178" y="77"/>
              </a:cxn>
              <a:cxn ang="0">
                <a:pos x="140" y="62"/>
              </a:cxn>
              <a:cxn ang="0">
                <a:pos x="100" y="45"/>
              </a:cxn>
              <a:cxn ang="0">
                <a:pos x="62" y="28"/>
              </a:cxn>
              <a:cxn ang="0">
                <a:pos x="30" y="14"/>
              </a:cxn>
              <a:cxn ang="0">
                <a:pos x="8" y="4"/>
              </a:cxn>
              <a:cxn ang="0">
                <a:pos x="0" y="0"/>
              </a:cxn>
              <a:cxn ang="0">
                <a:pos x="4" y="38"/>
              </a:cxn>
              <a:cxn ang="0">
                <a:pos x="28" y="48"/>
              </a:cxn>
              <a:cxn ang="0">
                <a:pos x="54" y="60"/>
              </a:cxn>
              <a:cxn ang="0">
                <a:pos x="82" y="72"/>
              </a:cxn>
              <a:cxn ang="0">
                <a:pos x="110" y="83"/>
              </a:cxn>
              <a:cxn ang="0">
                <a:pos x="137" y="94"/>
              </a:cxn>
              <a:cxn ang="0">
                <a:pos x="160" y="102"/>
              </a:cxn>
              <a:cxn ang="0">
                <a:pos x="180" y="108"/>
              </a:cxn>
              <a:cxn ang="0">
                <a:pos x="195" y="111"/>
              </a:cxn>
            </a:cxnLst>
            <a:rect l="0" t="0" r="r" b="b"/>
            <a:pathLst>
              <a:path w="252" h="485">
                <a:moveTo>
                  <a:pt x="195" y="111"/>
                </a:moveTo>
                <a:lnTo>
                  <a:pt x="212" y="477"/>
                </a:lnTo>
                <a:lnTo>
                  <a:pt x="252" y="485"/>
                </a:lnTo>
                <a:lnTo>
                  <a:pt x="232" y="92"/>
                </a:lnTo>
                <a:lnTo>
                  <a:pt x="222" y="91"/>
                </a:lnTo>
                <a:lnTo>
                  <a:pt x="210" y="87"/>
                </a:lnTo>
                <a:lnTo>
                  <a:pt x="195" y="83"/>
                </a:lnTo>
                <a:lnTo>
                  <a:pt x="178" y="77"/>
                </a:lnTo>
                <a:lnTo>
                  <a:pt x="140" y="62"/>
                </a:lnTo>
                <a:lnTo>
                  <a:pt x="100" y="45"/>
                </a:lnTo>
                <a:lnTo>
                  <a:pt x="62" y="28"/>
                </a:lnTo>
                <a:lnTo>
                  <a:pt x="30" y="14"/>
                </a:lnTo>
                <a:lnTo>
                  <a:pt x="8" y="4"/>
                </a:lnTo>
                <a:lnTo>
                  <a:pt x="0" y="0"/>
                </a:lnTo>
                <a:lnTo>
                  <a:pt x="4" y="38"/>
                </a:lnTo>
                <a:lnTo>
                  <a:pt x="28" y="48"/>
                </a:lnTo>
                <a:lnTo>
                  <a:pt x="54" y="60"/>
                </a:lnTo>
                <a:lnTo>
                  <a:pt x="82" y="72"/>
                </a:lnTo>
                <a:lnTo>
                  <a:pt x="110" y="83"/>
                </a:lnTo>
                <a:lnTo>
                  <a:pt x="137" y="94"/>
                </a:lnTo>
                <a:lnTo>
                  <a:pt x="160" y="102"/>
                </a:lnTo>
                <a:lnTo>
                  <a:pt x="180" y="108"/>
                </a:lnTo>
                <a:lnTo>
                  <a:pt x="195" y="111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9" name="Freeform 47"/>
          <p:cNvSpPr>
            <a:spLocks/>
          </p:cNvSpPr>
          <p:nvPr/>
        </p:nvSpPr>
        <p:spPr bwMode="auto">
          <a:xfrm>
            <a:off x="5449888" y="5387975"/>
            <a:ext cx="49213" cy="984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" y="3"/>
              </a:cxn>
              <a:cxn ang="0">
                <a:pos x="25" y="11"/>
              </a:cxn>
              <a:cxn ang="0">
                <a:pos x="53" y="22"/>
              </a:cxn>
              <a:cxn ang="0">
                <a:pos x="86" y="35"/>
              </a:cxn>
              <a:cxn ang="0">
                <a:pos x="120" y="47"/>
              </a:cxn>
              <a:cxn ang="0">
                <a:pos x="153" y="58"/>
              </a:cxn>
              <a:cxn ang="0">
                <a:pos x="168" y="63"/>
              </a:cxn>
              <a:cxn ang="0">
                <a:pos x="181" y="66"/>
              </a:cxn>
              <a:cxn ang="0">
                <a:pos x="192" y="68"/>
              </a:cxn>
              <a:cxn ang="0">
                <a:pos x="200" y="69"/>
              </a:cxn>
              <a:cxn ang="0">
                <a:pos x="218" y="432"/>
              </a:cxn>
              <a:cxn ang="0">
                <a:pos x="44" y="411"/>
              </a:cxn>
              <a:cxn ang="0">
                <a:pos x="0" y="0"/>
              </a:cxn>
            </a:cxnLst>
            <a:rect l="0" t="0" r="r" b="b"/>
            <a:pathLst>
              <a:path w="218" h="432">
                <a:moveTo>
                  <a:pt x="0" y="0"/>
                </a:moveTo>
                <a:lnTo>
                  <a:pt x="7" y="3"/>
                </a:lnTo>
                <a:lnTo>
                  <a:pt x="25" y="11"/>
                </a:lnTo>
                <a:lnTo>
                  <a:pt x="53" y="22"/>
                </a:lnTo>
                <a:lnTo>
                  <a:pt x="86" y="35"/>
                </a:lnTo>
                <a:lnTo>
                  <a:pt x="120" y="47"/>
                </a:lnTo>
                <a:lnTo>
                  <a:pt x="153" y="58"/>
                </a:lnTo>
                <a:lnTo>
                  <a:pt x="168" y="63"/>
                </a:lnTo>
                <a:lnTo>
                  <a:pt x="181" y="66"/>
                </a:lnTo>
                <a:lnTo>
                  <a:pt x="192" y="68"/>
                </a:lnTo>
                <a:lnTo>
                  <a:pt x="200" y="69"/>
                </a:lnTo>
                <a:lnTo>
                  <a:pt x="218" y="432"/>
                </a:lnTo>
                <a:lnTo>
                  <a:pt x="44" y="41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0" name="Freeform 48"/>
          <p:cNvSpPr>
            <a:spLocks/>
          </p:cNvSpPr>
          <p:nvPr/>
        </p:nvSpPr>
        <p:spPr bwMode="auto">
          <a:xfrm>
            <a:off x="5449888" y="5387975"/>
            <a:ext cx="49213" cy="98425"/>
          </a:xfrm>
          <a:custGeom>
            <a:avLst/>
            <a:gdLst/>
            <a:ahLst/>
            <a:cxnLst>
              <a:cxn ang="0">
                <a:pos x="168" y="89"/>
              </a:cxn>
              <a:cxn ang="0">
                <a:pos x="185" y="428"/>
              </a:cxn>
              <a:cxn ang="0">
                <a:pos x="218" y="432"/>
              </a:cxn>
              <a:cxn ang="0">
                <a:pos x="200" y="69"/>
              </a:cxn>
              <a:cxn ang="0">
                <a:pos x="192" y="68"/>
              </a:cxn>
              <a:cxn ang="0">
                <a:pos x="181" y="66"/>
              </a:cxn>
              <a:cxn ang="0">
                <a:pos x="168" y="63"/>
              </a:cxn>
              <a:cxn ang="0">
                <a:pos x="153" y="58"/>
              </a:cxn>
              <a:cxn ang="0">
                <a:pos x="120" y="47"/>
              </a:cxn>
              <a:cxn ang="0">
                <a:pos x="86" y="35"/>
              </a:cxn>
              <a:cxn ang="0">
                <a:pos x="53" y="22"/>
              </a:cxn>
              <a:cxn ang="0">
                <a:pos x="25" y="11"/>
              </a:cxn>
              <a:cxn ang="0">
                <a:pos x="7" y="3"/>
              </a:cxn>
              <a:cxn ang="0">
                <a:pos x="0" y="0"/>
              </a:cxn>
              <a:cxn ang="0">
                <a:pos x="3" y="36"/>
              </a:cxn>
              <a:cxn ang="0">
                <a:pos x="24" y="44"/>
              </a:cxn>
              <a:cxn ang="0">
                <a:pos x="46" y="53"/>
              </a:cxn>
              <a:cxn ang="0">
                <a:pos x="71" y="61"/>
              </a:cxn>
              <a:cxn ang="0">
                <a:pos x="95" y="70"/>
              </a:cxn>
              <a:cxn ang="0">
                <a:pos x="118" y="78"/>
              </a:cxn>
              <a:cxn ang="0">
                <a:pos x="138" y="84"/>
              </a:cxn>
              <a:cxn ang="0">
                <a:pos x="155" y="88"/>
              </a:cxn>
              <a:cxn ang="0">
                <a:pos x="168" y="89"/>
              </a:cxn>
            </a:cxnLst>
            <a:rect l="0" t="0" r="r" b="b"/>
            <a:pathLst>
              <a:path w="218" h="432">
                <a:moveTo>
                  <a:pt x="168" y="89"/>
                </a:moveTo>
                <a:lnTo>
                  <a:pt x="185" y="428"/>
                </a:lnTo>
                <a:lnTo>
                  <a:pt x="218" y="432"/>
                </a:lnTo>
                <a:lnTo>
                  <a:pt x="200" y="69"/>
                </a:lnTo>
                <a:lnTo>
                  <a:pt x="192" y="68"/>
                </a:lnTo>
                <a:lnTo>
                  <a:pt x="181" y="66"/>
                </a:lnTo>
                <a:lnTo>
                  <a:pt x="168" y="63"/>
                </a:lnTo>
                <a:lnTo>
                  <a:pt x="153" y="58"/>
                </a:lnTo>
                <a:lnTo>
                  <a:pt x="120" y="47"/>
                </a:lnTo>
                <a:lnTo>
                  <a:pt x="86" y="35"/>
                </a:lnTo>
                <a:lnTo>
                  <a:pt x="53" y="22"/>
                </a:lnTo>
                <a:lnTo>
                  <a:pt x="25" y="11"/>
                </a:lnTo>
                <a:lnTo>
                  <a:pt x="7" y="3"/>
                </a:lnTo>
                <a:lnTo>
                  <a:pt x="0" y="0"/>
                </a:lnTo>
                <a:lnTo>
                  <a:pt x="3" y="36"/>
                </a:lnTo>
                <a:lnTo>
                  <a:pt x="24" y="44"/>
                </a:lnTo>
                <a:lnTo>
                  <a:pt x="46" y="53"/>
                </a:lnTo>
                <a:lnTo>
                  <a:pt x="71" y="61"/>
                </a:lnTo>
                <a:lnTo>
                  <a:pt x="95" y="70"/>
                </a:lnTo>
                <a:lnTo>
                  <a:pt x="118" y="78"/>
                </a:lnTo>
                <a:lnTo>
                  <a:pt x="138" y="84"/>
                </a:lnTo>
                <a:lnTo>
                  <a:pt x="155" y="88"/>
                </a:lnTo>
                <a:lnTo>
                  <a:pt x="168" y="89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1" name="Freeform 49"/>
          <p:cNvSpPr>
            <a:spLocks/>
          </p:cNvSpPr>
          <p:nvPr/>
        </p:nvSpPr>
        <p:spPr bwMode="auto">
          <a:xfrm>
            <a:off x="5305426" y="5475288"/>
            <a:ext cx="55563" cy="1095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" y="4"/>
              </a:cxn>
              <a:cxn ang="0">
                <a:pos x="29" y="12"/>
              </a:cxn>
              <a:cxn ang="0">
                <a:pos x="60" y="24"/>
              </a:cxn>
              <a:cxn ang="0">
                <a:pos x="96" y="38"/>
              </a:cxn>
              <a:cxn ang="0">
                <a:pos x="135" y="52"/>
              </a:cxn>
              <a:cxn ang="0">
                <a:pos x="171" y="65"/>
              </a:cxn>
              <a:cxn ang="0">
                <a:pos x="187" y="69"/>
              </a:cxn>
              <a:cxn ang="0">
                <a:pos x="202" y="73"/>
              </a:cxn>
              <a:cxn ang="0">
                <a:pos x="214" y="75"/>
              </a:cxn>
              <a:cxn ang="0">
                <a:pos x="225" y="76"/>
              </a:cxn>
              <a:cxn ang="0">
                <a:pos x="245" y="482"/>
              </a:cxn>
              <a:cxn ang="0">
                <a:pos x="50" y="459"/>
              </a:cxn>
              <a:cxn ang="0">
                <a:pos x="0" y="0"/>
              </a:cxn>
            </a:cxnLst>
            <a:rect l="0" t="0" r="r" b="b"/>
            <a:pathLst>
              <a:path w="245" h="482">
                <a:moveTo>
                  <a:pt x="0" y="0"/>
                </a:moveTo>
                <a:lnTo>
                  <a:pt x="7" y="4"/>
                </a:lnTo>
                <a:lnTo>
                  <a:pt x="29" y="12"/>
                </a:lnTo>
                <a:lnTo>
                  <a:pt x="60" y="24"/>
                </a:lnTo>
                <a:lnTo>
                  <a:pt x="96" y="38"/>
                </a:lnTo>
                <a:lnTo>
                  <a:pt x="135" y="52"/>
                </a:lnTo>
                <a:lnTo>
                  <a:pt x="171" y="65"/>
                </a:lnTo>
                <a:lnTo>
                  <a:pt x="187" y="69"/>
                </a:lnTo>
                <a:lnTo>
                  <a:pt x="202" y="73"/>
                </a:lnTo>
                <a:lnTo>
                  <a:pt x="214" y="75"/>
                </a:lnTo>
                <a:lnTo>
                  <a:pt x="225" y="76"/>
                </a:lnTo>
                <a:lnTo>
                  <a:pt x="245" y="482"/>
                </a:lnTo>
                <a:lnTo>
                  <a:pt x="50" y="45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2" name="Freeform 50"/>
          <p:cNvSpPr>
            <a:spLocks/>
          </p:cNvSpPr>
          <p:nvPr/>
        </p:nvSpPr>
        <p:spPr bwMode="auto">
          <a:xfrm>
            <a:off x="5305426" y="5475288"/>
            <a:ext cx="55563" cy="109537"/>
          </a:xfrm>
          <a:custGeom>
            <a:avLst/>
            <a:gdLst/>
            <a:ahLst/>
            <a:cxnLst>
              <a:cxn ang="0">
                <a:pos x="188" y="99"/>
              </a:cxn>
              <a:cxn ang="0">
                <a:pos x="206" y="478"/>
              </a:cxn>
              <a:cxn ang="0">
                <a:pos x="245" y="482"/>
              </a:cxn>
              <a:cxn ang="0">
                <a:pos x="225" y="76"/>
              </a:cxn>
              <a:cxn ang="0">
                <a:pos x="214" y="75"/>
              </a:cxn>
              <a:cxn ang="0">
                <a:pos x="202" y="73"/>
              </a:cxn>
              <a:cxn ang="0">
                <a:pos x="187" y="69"/>
              </a:cxn>
              <a:cxn ang="0">
                <a:pos x="171" y="65"/>
              </a:cxn>
              <a:cxn ang="0">
                <a:pos x="135" y="52"/>
              </a:cxn>
              <a:cxn ang="0">
                <a:pos x="96" y="38"/>
              </a:cxn>
              <a:cxn ang="0">
                <a:pos x="60" y="24"/>
              </a:cxn>
              <a:cxn ang="0">
                <a:pos x="29" y="12"/>
              </a:cxn>
              <a:cxn ang="0">
                <a:pos x="7" y="4"/>
              </a:cxn>
              <a:cxn ang="0">
                <a:pos x="0" y="0"/>
              </a:cxn>
              <a:cxn ang="0">
                <a:pos x="4" y="39"/>
              </a:cxn>
              <a:cxn ang="0">
                <a:pos x="26" y="48"/>
              </a:cxn>
              <a:cxn ang="0">
                <a:pos x="52" y="58"/>
              </a:cxn>
              <a:cxn ang="0">
                <a:pos x="79" y="68"/>
              </a:cxn>
              <a:cxn ang="0">
                <a:pos x="106" y="77"/>
              </a:cxn>
              <a:cxn ang="0">
                <a:pos x="131" y="86"/>
              </a:cxn>
              <a:cxn ang="0">
                <a:pos x="154" y="93"/>
              </a:cxn>
              <a:cxn ang="0">
                <a:pos x="164" y="95"/>
              </a:cxn>
              <a:cxn ang="0">
                <a:pos x="173" y="97"/>
              </a:cxn>
              <a:cxn ang="0">
                <a:pos x="181" y="98"/>
              </a:cxn>
              <a:cxn ang="0">
                <a:pos x="188" y="99"/>
              </a:cxn>
            </a:cxnLst>
            <a:rect l="0" t="0" r="r" b="b"/>
            <a:pathLst>
              <a:path w="245" h="482">
                <a:moveTo>
                  <a:pt x="188" y="99"/>
                </a:moveTo>
                <a:lnTo>
                  <a:pt x="206" y="478"/>
                </a:lnTo>
                <a:lnTo>
                  <a:pt x="245" y="482"/>
                </a:lnTo>
                <a:lnTo>
                  <a:pt x="225" y="76"/>
                </a:lnTo>
                <a:lnTo>
                  <a:pt x="214" y="75"/>
                </a:lnTo>
                <a:lnTo>
                  <a:pt x="202" y="73"/>
                </a:lnTo>
                <a:lnTo>
                  <a:pt x="187" y="69"/>
                </a:lnTo>
                <a:lnTo>
                  <a:pt x="171" y="65"/>
                </a:lnTo>
                <a:lnTo>
                  <a:pt x="135" y="52"/>
                </a:lnTo>
                <a:lnTo>
                  <a:pt x="96" y="38"/>
                </a:lnTo>
                <a:lnTo>
                  <a:pt x="60" y="24"/>
                </a:lnTo>
                <a:lnTo>
                  <a:pt x="29" y="12"/>
                </a:lnTo>
                <a:lnTo>
                  <a:pt x="7" y="4"/>
                </a:lnTo>
                <a:lnTo>
                  <a:pt x="0" y="0"/>
                </a:lnTo>
                <a:lnTo>
                  <a:pt x="4" y="39"/>
                </a:lnTo>
                <a:lnTo>
                  <a:pt x="26" y="48"/>
                </a:lnTo>
                <a:lnTo>
                  <a:pt x="52" y="58"/>
                </a:lnTo>
                <a:lnTo>
                  <a:pt x="79" y="68"/>
                </a:lnTo>
                <a:lnTo>
                  <a:pt x="106" y="77"/>
                </a:lnTo>
                <a:lnTo>
                  <a:pt x="131" y="86"/>
                </a:lnTo>
                <a:lnTo>
                  <a:pt x="154" y="93"/>
                </a:lnTo>
                <a:lnTo>
                  <a:pt x="164" y="95"/>
                </a:lnTo>
                <a:lnTo>
                  <a:pt x="173" y="97"/>
                </a:lnTo>
                <a:lnTo>
                  <a:pt x="181" y="98"/>
                </a:lnTo>
                <a:lnTo>
                  <a:pt x="188" y="99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3" name="Freeform 51"/>
          <p:cNvSpPr>
            <a:spLocks/>
          </p:cNvSpPr>
          <p:nvPr/>
        </p:nvSpPr>
        <p:spPr bwMode="auto">
          <a:xfrm>
            <a:off x="5383213" y="5499100"/>
            <a:ext cx="53975" cy="1031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5"/>
              </a:cxn>
              <a:cxn ang="0">
                <a:pos x="28" y="14"/>
              </a:cxn>
              <a:cxn ang="0">
                <a:pos x="59" y="28"/>
              </a:cxn>
              <a:cxn ang="0">
                <a:pos x="94" y="43"/>
              </a:cxn>
              <a:cxn ang="0">
                <a:pos x="132" y="59"/>
              </a:cxn>
              <a:cxn ang="0">
                <a:pos x="167" y="73"/>
              </a:cxn>
              <a:cxn ang="0">
                <a:pos x="183" y="79"/>
              </a:cxn>
              <a:cxn ang="0">
                <a:pos x="198" y="84"/>
              </a:cxn>
              <a:cxn ang="0">
                <a:pos x="210" y="87"/>
              </a:cxn>
              <a:cxn ang="0">
                <a:pos x="220" y="88"/>
              </a:cxn>
              <a:cxn ang="0">
                <a:pos x="237" y="457"/>
              </a:cxn>
              <a:cxn ang="0">
                <a:pos x="48" y="420"/>
              </a:cxn>
              <a:cxn ang="0">
                <a:pos x="0" y="0"/>
              </a:cxn>
            </a:cxnLst>
            <a:rect l="0" t="0" r="r" b="b"/>
            <a:pathLst>
              <a:path w="237" h="457">
                <a:moveTo>
                  <a:pt x="0" y="0"/>
                </a:moveTo>
                <a:lnTo>
                  <a:pt x="8" y="5"/>
                </a:lnTo>
                <a:lnTo>
                  <a:pt x="28" y="14"/>
                </a:lnTo>
                <a:lnTo>
                  <a:pt x="59" y="28"/>
                </a:lnTo>
                <a:lnTo>
                  <a:pt x="94" y="43"/>
                </a:lnTo>
                <a:lnTo>
                  <a:pt x="132" y="59"/>
                </a:lnTo>
                <a:lnTo>
                  <a:pt x="167" y="73"/>
                </a:lnTo>
                <a:lnTo>
                  <a:pt x="183" y="79"/>
                </a:lnTo>
                <a:lnTo>
                  <a:pt x="198" y="84"/>
                </a:lnTo>
                <a:lnTo>
                  <a:pt x="210" y="87"/>
                </a:lnTo>
                <a:lnTo>
                  <a:pt x="220" y="88"/>
                </a:lnTo>
                <a:lnTo>
                  <a:pt x="237" y="457"/>
                </a:lnTo>
                <a:lnTo>
                  <a:pt x="48" y="42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4" name="Freeform 52"/>
          <p:cNvSpPr>
            <a:spLocks/>
          </p:cNvSpPr>
          <p:nvPr/>
        </p:nvSpPr>
        <p:spPr bwMode="auto">
          <a:xfrm>
            <a:off x="5383213" y="5499100"/>
            <a:ext cx="53975" cy="103187"/>
          </a:xfrm>
          <a:custGeom>
            <a:avLst/>
            <a:gdLst/>
            <a:ahLst/>
            <a:cxnLst>
              <a:cxn ang="0">
                <a:pos x="183" y="106"/>
              </a:cxn>
              <a:cxn ang="0">
                <a:pos x="200" y="450"/>
              </a:cxn>
              <a:cxn ang="0">
                <a:pos x="237" y="457"/>
              </a:cxn>
              <a:cxn ang="0">
                <a:pos x="220" y="88"/>
              </a:cxn>
              <a:cxn ang="0">
                <a:pos x="210" y="87"/>
              </a:cxn>
              <a:cxn ang="0">
                <a:pos x="198" y="84"/>
              </a:cxn>
              <a:cxn ang="0">
                <a:pos x="183" y="79"/>
              </a:cxn>
              <a:cxn ang="0">
                <a:pos x="167" y="73"/>
              </a:cxn>
              <a:cxn ang="0">
                <a:pos x="132" y="59"/>
              </a:cxn>
              <a:cxn ang="0">
                <a:pos x="94" y="43"/>
              </a:cxn>
              <a:cxn ang="0">
                <a:pos x="59" y="28"/>
              </a:cxn>
              <a:cxn ang="0">
                <a:pos x="28" y="14"/>
              </a:cxn>
              <a:cxn ang="0">
                <a:pos x="8" y="5"/>
              </a:cxn>
              <a:cxn ang="0">
                <a:pos x="0" y="0"/>
              </a:cxn>
              <a:cxn ang="0">
                <a:pos x="4" y="37"/>
              </a:cxn>
              <a:cxn ang="0">
                <a:pos x="26" y="47"/>
              </a:cxn>
              <a:cxn ang="0">
                <a:pos x="52" y="58"/>
              </a:cxn>
              <a:cxn ang="0">
                <a:pos x="78" y="69"/>
              </a:cxn>
              <a:cxn ang="0">
                <a:pos x="104" y="80"/>
              </a:cxn>
              <a:cxn ang="0">
                <a:pos x="128" y="89"/>
              </a:cxn>
              <a:cxn ang="0">
                <a:pos x="151" y="97"/>
              </a:cxn>
              <a:cxn ang="0">
                <a:pos x="170" y="103"/>
              </a:cxn>
              <a:cxn ang="0">
                <a:pos x="183" y="106"/>
              </a:cxn>
            </a:cxnLst>
            <a:rect l="0" t="0" r="r" b="b"/>
            <a:pathLst>
              <a:path w="237" h="457">
                <a:moveTo>
                  <a:pt x="183" y="106"/>
                </a:moveTo>
                <a:lnTo>
                  <a:pt x="200" y="450"/>
                </a:lnTo>
                <a:lnTo>
                  <a:pt x="237" y="457"/>
                </a:lnTo>
                <a:lnTo>
                  <a:pt x="220" y="88"/>
                </a:lnTo>
                <a:lnTo>
                  <a:pt x="210" y="87"/>
                </a:lnTo>
                <a:lnTo>
                  <a:pt x="198" y="84"/>
                </a:lnTo>
                <a:lnTo>
                  <a:pt x="183" y="79"/>
                </a:lnTo>
                <a:lnTo>
                  <a:pt x="167" y="73"/>
                </a:lnTo>
                <a:lnTo>
                  <a:pt x="132" y="59"/>
                </a:lnTo>
                <a:lnTo>
                  <a:pt x="94" y="43"/>
                </a:lnTo>
                <a:lnTo>
                  <a:pt x="59" y="28"/>
                </a:lnTo>
                <a:lnTo>
                  <a:pt x="28" y="14"/>
                </a:lnTo>
                <a:lnTo>
                  <a:pt x="8" y="5"/>
                </a:lnTo>
                <a:lnTo>
                  <a:pt x="0" y="0"/>
                </a:lnTo>
                <a:lnTo>
                  <a:pt x="4" y="37"/>
                </a:lnTo>
                <a:lnTo>
                  <a:pt x="26" y="47"/>
                </a:lnTo>
                <a:lnTo>
                  <a:pt x="52" y="58"/>
                </a:lnTo>
                <a:lnTo>
                  <a:pt x="78" y="69"/>
                </a:lnTo>
                <a:lnTo>
                  <a:pt x="104" y="80"/>
                </a:lnTo>
                <a:lnTo>
                  <a:pt x="128" y="89"/>
                </a:lnTo>
                <a:lnTo>
                  <a:pt x="151" y="97"/>
                </a:lnTo>
                <a:lnTo>
                  <a:pt x="170" y="103"/>
                </a:lnTo>
                <a:lnTo>
                  <a:pt x="183" y="106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5" name="Freeform 53"/>
          <p:cNvSpPr>
            <a:spLocks/>
          </p:cNvSpPr>
          <p:nvPr/>
        </p:nvSpPr>
        <p:spPr bwMode="auto">
          <a:xfrm>
            <a:off x="5457826" y="5522913"/>
            <a:ext cx="46038" cy="920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" y="3"/>
              </a:cxn>
              <a:cxn ang="0">
                <a:pos x="25" y="10"/>
              </a:cxn>
              <a:cxn ang="0">
                <a:pos x="52" y="20"/>
              </a:cxn>
              <a:cxn ang="0">
                <a:pos x="82" y="32"/>
              </a:cxn>
              <a:cxn ang="0">
                <a:pos x="114" y="44"/>
              </a:cxn>
              <a:cxn ang="0">
                <a:pos x="145" y="54"/>
              </a:cxn>
              <a:cxn ang="0">
                <a:pos x="159" y="59"/>
              </a:cxn>
              <a:cxn ang="0">
                <a:pos x="171" y="62"/>
              </a:cxn>
              <a:cxn ang="0">
                <a:pos x="182" y="64"/>
              </a:cxn>
              <a:cxn ang="0">
                <a:pos x="190" y="65"/>
              </a:cxn>
              <a:cxn ang="0">
                <a:pos x="207" y="407"/>
              </a:cxn>
              <a:cxn ang="0">
                <a:pos x="44" y="387"/>
              </a:cxn>
              <a:cxn ang="0">
                <a:pos x="0" y="0"/>
              </a:cxn>
            </a:cxnLst>
            <a:rect l="0" t="0" r="r" b="b"/>
            <a:pathLst>
              <a:path w="207" h="407">
                <a:moveTo>
                  <a:pt x="0" y="0"/>
                </a:moveTo>
                <a:lnTo>
                  <a:pt x="7" y="3"/>
                </a:lnTo>
                <a:lnTo>
                  <a:pt x="25" y="10"/>
                </a:lnTo>
                <a:lnTo>
                  <a:pt x="52" y="20"/>
                </a:lnTo>
                <a:lnTo>
                  <a:pt x="82" y="32"/>
                </a:lnTo>
                <a:lnTo>
                  <a:pt x="114" y="44"/>
                </a:lnTo>
                <a:lnTo>
                  <a:pt x="145" y="54"/>
                </a:lnTo>
                <a:lnTo>
                  <a:pt x="159" y="59"/>
                </a:lnTo>
                <a:lnTo>
                  <a:pt x="171" y="62"/>
                </a:lnTo>
                <a:lnTo>
                  <a:pt x="182" y="64"/>
                </a:lnTo>
                <a:lnTo>
                  <a:pt x="190" y="65"/>
                </a:lnTo>
                <a:lnTo>
                  <a:pt x="207" y="407"/>
                </a:lnTo>
                <a:lnTo>
                  <a:pt x="44" y="38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6" name="Freeform 54"/>
          <p:cNvSpPr>
            <a:spLocks/>
          </p:cNvSpPr>
          <p:nvPr/>
        </p:nvSpPr>
        <p:spPr bwMode="auto">
          <a:xfrm>
            <a:off x="5457826" y="5522913"/>
            <a:ext cx="46038" cy="92075"/>
          </a:xfrm>
          <a:custGeom>
            <a:avLst/>
            <a:gdLst/>
            <a:ahLst/>
            <a:cxnLst>
              <a:cxn ang="0">
                <a:pos x="159" y="84"/>
              </a:cxn>
              <a:cxn ang="0">
                <a:pos x="175" y="403"/>
              </a:cxn>
              <a:cxn ang="0">
                <a:pos x="207" y="407"/>
              </a:cxn>
              <a:cxn ang="0">
                <a:pos x="190" y="65"/>
              </a:cxn>
              <a:cxn ang="0">
                <a:pos x="182" y="64"/>
              </a:cxn>
              <a:cxn ang="0">
                <a:pos x="171" y="62"/>
              </a:cxn>
              <a:cxn ang="0">
                <a:pos x="159" y="59"/>
              </a:cxn>
              <a:cxn ang="0">
                <a:pos x="145" y="54"/>
              </a:cxn>
              <a:cxn ang="0">
                <a:pos x="114" y="44"/>
              </a:cxn>
              <a:cxn ang="0">
                <a:pos x="82" y="32"/>
              </a:cxn>
              <a:cxn ang="0">
                <a:pos x="52" y="20"/>
              </a:cxn>
              <a:cxn ang="0">
                <a:pos x="25" y="10"/>
              </a:cxn>
              <a:cxn ang="0">
                <a:pos x="7" y="3"/>
              </a:cxn>
              <a:cxn ang="0">
                <a:pos x="0" y="0"/>
              </a:cxn>
              <a:cxn ang="0">
                <a:pos x="4" y="33"/>
              </a:cxn>
              <a:cxn ang="0">
                <a:pos x="23" y="40"/>
              </a:cxn>
              <a:cxn ang="0">
                <a:pos x="45" y="48"/>
              </a:cxn>
              <a:cxn ang="0">
                <a:pos x="68" y="58"/>
              </a:cxn>
              <a:cxn ang="0">
                <a:pos x="90" y="66"/>
              </a:cxn>
              <a:cxn ang="0">
                <a:pos x="112" y="73"/>
              </a:cxn>
              <a:cxn ang="0">
                <a:pos x="131" y="79"/>
              </a:cxn>
              <a:cxn ang="0">
                <a:pos x="147" y="82"/>
              </a:cxn>
              <a:cxn ang="0">
                <a:pos x="159" y="84"/>
              </a:cxn>
            </a:cxnLst>
            <a:rect l="0" t="0" r="r" b="b"/>
            <a:pathLst>
              <a:path w="207" h="407">
                <a:moveTo>
                  <a:pt x="159" y="84"/>
                </a:moveTo>
                <a:lnTo>
                  <a:pt x="175" y="403"/>
                </a:lnTo>
                <a:lnTo>
                  <a:pt x="207" y="407"/>
                </a:lnTo>
                <a:lnTo>
                  <a:pt x="190" y="65"/>
                </a:lnTo>
                <a:lnTo>
                  <a:pt x="182" y="64"/>
                </a:lnTo>
                <a:lnTo>
                  <a:pt x="171" y="62"/>
                </a:lnTo>
                <a:lnTo>
                  <a:pt x="159" y="59"/>
                </a:lnTo>
                <a:lnTo>
                  <a:pt x="145" y="54"/>
                </a:lnTo>
                <a:lnTo>
                  <a:pt x="114" y="44"/>
                </a:lnTo>
                <a:lnTo>
                  <a:pt x="82" y="32"/>
                </a:lnTo>
                <a:lnTo>
                  <a:pt x="52" y="20"/>
                </a:lnTo>
                <a:lnTo>
                  <a:pt x="25" y="10"/>
                </a:lnTo>
                <a:lnTo>
                  <a:pt x="7" y="3"/>
                </a:lnTo>
                <a:lnTo>
                  <a:pt x="0" y="0"/>
                </a:lnTo>
                <a:lnTo>
                  <a:pt x="4" y="33"/>
                </a:lnTo>
                <a:lnTo>
                  <a:pt x="23" y="40"/>
                </a:lnTo>
                <a:lnTo>
                  <a:pt x="45" y="48"/>
                </a:lnTo>
                <a:lnTo>
                  <a:pt x="68" y="58"/>
                </a:lnTo>
                <a:lnTo>
                  <a:pt x="90" y="66"/>
                </a:lnTo>
                <a:lnTo>
                  <a:pt x="112" y="73"/>
                </a:lnTo>
                <a:lnTo>
                  <a:pt x="131" y="79"/>
                </a:lnTo>
                <a:lnTo>
                  <a:pt x="147" y="82"/>
                </a:lnTo>
                <a:lnTo>
                  <a:pt x="159" y="84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7" name="Freeform 55"/>
          <p:cNvSpPr>
            <a:spLocks/>
          </p:cNvSpPr>
          <p:nvPr/>
        </p:nvSpPr>
        <p:spPr bwMode="auto">
          <a:xfrm>
            <a:off x="5324476" y="5624513"/>
            <a:ext cx="55563" cy="1047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2"/>
              </a:cxn>
              <a:cxn ang="0">
                <a:pos x="28" y="8"/>
              </a:cxn>
              <a:cxn ang="0">
                <a:pos x="58" y="15"/>
              </a:cxn>
              <a:cxn ang="0">
                <a:pos x="93" y="24"/>
              </a:cxn>
              <a:cxn ang="0">
                <a:pos x="131" y="32"/>
              </a:cxn>
              <a:cxn ang="0">
                <a:pos x="167" y="39"/>
              </a:cxn>
              <a:cxn ang="0">
                <a:pos x="183" y="41"/>
              </a:cxn>
              <a:cxn ang="0">
                <a:pos x="197" y="43"/>
              </a:cxn>
              <a:cxn ang="0">
                <a:pos x="209" y="43"/>
              </a:cxn>
              <a:cxn ang="0">
                <a:pos x="218" y="43"/>
              </a:cxn>
              <a:cxn ang="0">
                <a:pos x="240" y="457"/>
              </a:cxn>
              <a:cxn ang="0">
                <a:pos x="51" y="464"/>
              </a:cxn>
              <a:cxn ang="0">
                <a:pos x="0" y="0"/>
              </a:cxn>
            </a:cxnLst>
            <a:rect l="0" t="0" r="r" b="b"/>
            <a:pathLst>
              <a:path w="240" h="464">
                <a:moveTo>
                  <a:pt x="0" y="0"/>
                </a:moveTo>
                <a:lnTo>
                  <a:pt x="8" y="2"/>
                </a:lnTo>
                <a:lnTo>
                  <a:pt x="28" y="8"/>
                </a:lnTo>
                <a:lnTo>
                  <a:pt x="58" y="15"/>
                </a:lnTo>
                <a:lnTo>
                  <a:pt x="93" y="24"/>
                </a:lnTo>
                <a:lnTo>
                  <a:pt x="131" y="32"/>
                </a:lnTo>
                <a:lnTo>
                  <a:pt x="167" y="39"/>
                </a:lnTo>
                <a:lnTo>
                  <a:pt x="183" y="41"/>
                </a:lnTo>
                <a:lnTo>
                  <a:pt x="197" y="43"/>
                </a:lnTo>
                <a:lnTo>
                  <a:pt x="209" y="43"/>
                </a:lnTo>
                <a:lnTo>
                  <a:pt x="218" y="43"/>
                </a:lnTo>
                <a:lnTo>
                  <a:pt x="240" y="457"/>
                </a:lnTo>
                <a:lnTo>
                  <a:pt x="51" y="46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8" name="Freeform 56"/>
          <p:cNvSpPr>
            <a:spLocks/>
          </p:cNvSpPr>
          <p:nvPr/>
        </p:nvSpPr>
        <p:spPr bwMode="auto">
          <a:xfrm>
            <a:off x="5324476" y="5624513"/>
            <a:ext cx="55563" cy="103187"/>
          </a:xfrm>
          <a:custGeom>
            <a:avLst/>
            <a:gdLst/>
            <a:ahLst/>
            <a:cxnLst>
              <a:cxn ang="0">
                <a:pos x="183" y="72"/>
              </a:cxn>
              <a:cxn ang="0">
                <a:pos x="203" y="458"/>
              </a:cxn>
              <a:cxn ang="0">
                <a:pos x="240" y="457"/>
              </a:cxn>
              <a:cxn ang="0">
                <a:pos x="218" y="27"/>
              </a:cxn>
              <a:cxn ang="0">
                <a:pos x="209" y="28"/>
              </a:cxn>
              <a:cxn ang="0">
                <a:pos x="197" y="28"/>
              </a:cxn>
              <a:cxn ang="0">
                <a:pos x="183" y="28"/>
              </a:cxn>
              <a:cxn ang="0">
                <a:pos x="167" y="26"/>
              </a:cxn>
              <a:cxn ang="0">
                <a:pos x="131" y="22"/>
              </a:cxn>
              <a:cxn ang="0">
                <a:pos x="93" y="16"/>
              </a:cxn>
              <a:cxn ang="0">
                <a:pos x="58" y="11"/>
              </a:cxn>
              <a:cxn ang="0">
                <a:pos x="28" y="5"/>
              </a:cxn>
              <a:cxn ang="0">
                <a:pos x="8" y="2"/>
              </a:cxn>
              <a:cxn ang="0">
                <a:pos x="0" y="0"/>
              </a:cxn>
              <a:cxn ang="0">
                <a:pos x="5" y="39"/>
              </a:cxn>
              <a:cxn ang="0">
                <a:pos x="27" y="45"/>
              </a:cxn>
              <a:cxn ang="0">
                <a:pos x="51" y="51"/>
              </a:cxn>
              <a:cxn ang="0">
                <a:pos x="77" y="57"/>
              </a:cxn>
              <a:cxn ang="0">
                <a:pos x="103" y="63"/>
              </a:cxn>
              <a:cxn ang="0">
                <a:pos x="128" y="67"/>
              </a:cxn>
              <a:cxn ang="0">
                <a:pos x="151" y="71"/>
              </a:cxn>
              <a:cxn ang="0">
                <a:pos x="161" y="72"/>
              </a:cxn>
              <a:cxn ang="0">
                <a:pos x="170" y="72"/>
              </a:cxn>
              <a:cxn ang="0">
                <a:pos x="177" y="72"/>
              </a:cxn>
              <a:cxn ang="0">
                <a:pos x="183" y="72"/>
              </a:cxn>
            </a:cxnLst>
            <a:rect l="0" t="0" r="r" b="b"/>
            <a:pathLst>
              <a:path w="240" h="458">
                <a:moveTo>
                  <a:pt x="183" y="72"/>
                </a:moveTo>
                <a:lnTo>
                  <a:pt x="203" y="458"/>
                </a:lnTo>
                <a:lnTo>
                  <a:pt x="240" y="457"/>
                </a:lnTo>
                <a:lnTo>
                  <a:pt x="218" y="27"/>
                </a:lnTo>
                <a:lnTo>
                  <a:pt x="209" y="28"/>
                </a:lnTo>
                <a:lnTo>
                  <a:pt x="197" y="28"/>
                </a:lnTo>
                <a:lnTo>
                  <a:pt x="183" y="28"/>
                </a:lnTo>
                <a:lnTo>
                  <a:pt x="167" y="26"/>
                </a:lnTo>
                <a:lnTo>
                  <a:pt x="131" y="22"/>
                </a:lnTo>
                <a:lnTo>
                  <a:pt x="93" y="16"/>
                </a:lnTo>
                <a:lnTo>
                  <a:pt x="58" y="11"/>
                </a:lnTo>
                <a:lnTo>
                  <a:pt x="28" y="5"/>
                </a:lnTo>
                <a:lnTo>
                  <a:pt x="8" y="2"/>
                </a:lnTo>
                <a:lnTo>
                  <a:pt x="0" y="0"/>
                </a:lnTo>
                <a:lnTo>
                  <a:pt x="5" y="39"/>
                </a:lnTo>
                <a:lnTo>
                  <a:pt x="27" y="45"/>
                </a:lnTo>
                <a:lnTo>
                  <a:pt x="51" y="51"/>
                </a:lnTo>
                <a:lnTo>
                  <a:pt x="77" y="57"/>
                </a:lnTo>
                <a:lnTo>
                  <a:pt x="103" y="63"/>
                </a:lnTo>
                <a:lnTo>
                  <a:pt x="128" y="67"/>
                </a:lnTo>
                <a:lnTo>
                  <a:pt x="151" y="71"/>
                </a:lnTo>
                <a:lnTo>
                  <a:pt x="161" y="72"/>
                </a:lnTo>
                <a:lnTo>
                  <a:pt x="170" y="72"/>
                </a:lnTo>
                <a:lnTo>
                  <a:pt x="177" y="72"/>
                </a:lnTo>
                <a:lnTo>
                  <a:pt x="183" y="72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9" name="Freeform 57"/>
          <p:cNvSpPr>
            <a:spLocks/>
          </p:cNvSpPr>
          <p:nvPr/>
        </p:nvSpPr>
        <p:spPr bwMode="auto">
          <a:xfrm>
            <a:off x="5400676" y="5635625"/>
            <a:ext cx="52388" cy="984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2"/>
              </a:cxn>
              <a:cxn ang="0">
                <a:pos x="28" y="9"/>
              </a:cxn>
              <a:cxn ang="0">
                <a:pos x="57" y="18"/>
              </a:cxn>
              <a:cxn ang="0">
                <a:pos x="91" y="28"/>
              </a:cxn>
              <a:cxn ang="0">
                <a:pos x="129" y="40"/>
              </a:cxn>
              <a:cxn ang="0">
                <a:pos x="164" y="49"/>
              </a:cxn>
              <a:cxn ang="0">
                <a:pos x="179" y="52"/>
              </a:cxn>
              <a:cxn ang="0">
                <a:pos x="193" y="54"/>
              </a:cxn>
              <a:cxn ang="0">
                <a:pos x="205" y="56"/>
              </a:cxn>
              <a:cxn ang="0">
                <a:pos x="214" y="56"/>
              </a:cxn>
              <a:cxn ang="0">
                <a:pos x="232" y="432"/>
              </a:cxn>
              <a:cxn ang="0">
                <a:pos x="48" y="424"/>
              </a:cxn>
              <a:cxn ang="0">
                <a:pos x="0" y="0"/>
              </a:cxn>
            </a:cxnLst>
            <a:rect l="0" t="0" r="r" b="b"/>
            <a:pathLst>
              <a:path w="232" h="432">
                <a:moveTo>
                  <a:pt x="0" y="0"/>
                </a:moveTo>
                <a:lnTo>
                  <a:pt x="8" y="2"/>
                </a:lnTo>
                <a:lnTo>
                  <a:pt x="28" y="9"/>
                </a:lnTo>
                <a:lnTo>
                  <a:pt x="57" y="18"/>
                </a:lnTo>
                <a:lnTo>
                  <a:pt x="91" y="28"/>
                </a:lnTo>
                <a:lnTo>
                  <a:pt x="129" y="40"/>
                </a:lnTo>
                <a:lnTo>
                  <a:pt x="164" y="49"/>
                </a:lnTo>
                <a:lnTo>
                  <a:pt x="179" y="52"/>
                </a:lnTo>
                <a:lnTo>
                  <a:pt x="193" y="54"/>
                </a:lnTo>
                <a:lnTo>
                  <a:pt x="205" y="56"/>
                </a:lnTo>
                <a:lnTo>
                  <a:pt x="214" y="56"/>
                </a:lnTo>
                <a:lnTo>
                  <a:pt x="232" y="432"/>
                </a:lnTo>
                <a:lnTo>
                  <a:pt x="48" y="42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0" name="Freeform 58"/>
          <p:cNvSpPr>
            <a:spLocks/>
          </p:cNvSpPr>
          <p:nvPr/>
        </p:nvSpPr>
        <p:spPr bwMode="auto">
          <a:xfrm>
            <a:off x="5400676" y="5635625"/>
            <a:ext cx="52388" cy="98425"/>
          </a:xfrm>
          <a:custGeom>
            <a:avLst/>
            <a:gdLst/>
            <a:ahLst/>
            <a:cxnLst>
              <a:cxn ang="0">
                <a:pos x="179" y="61"/>
              </a:cxn>
              <a:cxn ang="0">
                <a:pos x="197" y="430"/>
              </a:cxn>
              <a:cxn ang="0">
                <a:pos x="232" y="432"/>
              </a:cxn>
              <a:cxn ang="0">
                <a:pos x="214" y="34"/>
              </a:cxn>
              <a:cxn ang="0">
                <a:pos x="205" y="34"/>
              </a:cxn>
              <a:cxn ang="0">
                <a:pos x="193" y="33"/>
              </a:cxn>
              <a:cxn ang="0">
                <a:pos x="179" y="32"/>
              </a:cxn>
              <a:cxn ang="0">
                <a:pos x="164" y="29"/>
              </a:cxn>
              <a:cxn ang="0">
                <a:pos x="129" y="24"/>
              </a:cxn>
              <a:cxn ang="0">
                <a:pos x="91" y="18"/>
              </a:cxn>
              <a:cxn ang="0">
                <a:pos x="57" y="11"/>
              </a:cxn>
              <a:cxn ang="0">
                <a:pos x="28" y="5"/>
              </a:cxn>
              <a:cxn ang="0">
                <a:pos x="8" y="1"/>
              </a:cxn>
              <a:cxn ang="0">
                <a:pos x="0" y="0"/>
              </a:cxn>
              <a:cxn ang="0">
                <a:pos x="5" y="37"/>
              </a:cxn>
              <a:cxn ang="0">
                <a:pos x="26" y="43"/>
              </a:cxn>
              <a:cxn ang="0">
                <a:pos x="50" y="48"/>
              </a:cxn>
              <a:cxn ang="0">
                <a:pos x="75" y="52"/>
              </a:cxn>
              <a:cxn ang="0">
                <a:pos x="101" y="56"/>
              </a:cxn>
              <a:cxn ang="0">
                <a:pos x="126" y="59"/>
              </a:cxn>
              <a:cxn ang="0">
                <a:pos x="148" y="60"/>
              </a:cxn>
              <a:cxn ang="0">
                <a:pos x="166" y="61"/>
              </a:cxn>
              <a:cxn ang="0">
                <a:pos x="179" y="61"/>
              </a:cxn>
            </a:cxnLst>
            <a:rect l="0" t="0" r="r" b="b"/>
            <a:pathLst>
              <a:path w="232" h="432">
                <a:moveTo>
                  <a:pt x="179" y="61"/>
                </a:moveTo>
                <a:lnTo>
                  <a:pt x="197" y="430"/>
                </a:lnTo>
                <a:lnTo>
                  <a:pt x="232" y="432"/>
                </a:lnTo>
                <a:lnTo>
                  <a:pt x="214" y="34"/>
                </a:lnTo>
                <a:lnTo>
                  <a:pt x="205" y="34"/>
                </a:lnTo>
                <a:lnTo>
                  <a:pt x="193" y="33"/>
                </a:lnTo>
                <a:lnTo>
                  <a:pt x="179" y="32"/>
                </a:lnTo>
                <a:lnTo>
                  <a:pt x="164" y="29"/>
                </a:lnTo>
                <a:lnTo>
                  <a:pt x="129" y="24"/>
                </a:lnTo>
                <a:lnTo>
                  <a:pt x="91" y="18"/>
                </a:lnTo>
                <a:lnTo>
                  <a:pt x="57" y="11"/>
                </a:lnTo>
                <a:lnTo>
                  <a:pt x="28" y="5"/>
                </a:lnTo>
                <a:lnTo>
                  <a:pt x="8" y="1"/>
                </a:lnTo>
                <a:lnTo>
                  <a:pt x="0" y="0"/>
                </a:lnTo>
                <a:lnTo>
                  <a:pt x="5" y="37"/>
                </a:lnTo>
                <a:lnTo>
                  <a:pt x="26" y="43"/>
                </a:lnTo>
                <a:lnTo>
                  <a:pt x="50" y="48"/>
                </a:lnTo>
                <a:lnTo>
                  <a:pt x="75" y="52"/>
                </a:lnTo>
                <a:lnTo>
                  <a:pt x="101" y="56"/>
                </a:lnTo>
                <a:lnTo>
                  <a:pt x="126" y="59"/>
                </a:lnTo>
                <a:lnTo>
                  <a:pt x="148" y="60"/>
                </a:lnTo>
                <a:lnTo>
                  <a:pt x="166" y="61"/>
                </a:lnTo>
                <a:lnTo>
                  <a:pt x="179" y="61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1" name="Freeform 59"/>
          <p:cNvSpPr>
            <a:spLocks/>
          </p:cNvSpPr>
          <p:nvPr/>
        </p:nvSpPr>
        <p:spPr bwMode="auto">
          <a:xfrm>
            <a:off x="5465763" y="5648325"/>
            <a:ext cx="39688" cy="825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" y="2"/>
              </a:cxn>
              <a:cxn ang="0">
                <a:pos x="20" y="6"/>
              </a:cxn>
              <a:cxn ang="0">
                <a:pos x="42" y="12"/>
              </a:cxn>
              <a:cxn ang="0">
                <a:pos x="68" y="19"/>
              </a:cxn>
              <a:cxn ang="0">
                <a:pos x="95" y="26"/>
              </a:cxn>
              <a:cxn ang="0">
                <a:pos x="121" y="31"/>
              </a:cxn>
              <a:cxn ang="0">
                <a:pos x="133" y="33"/>
              </a:cxn>
              <a:cxn ang="0">
                <a:pos x="143" y="34"/>
              </a:cxn>
              <a:cxn ang="0">
                <a:pos x="152" y="35"/>
              </a:cxn>
              <a:cxn ang="0">
                <a:pos x="160" y="34"/>
              </a:cxn>
              <a:cxn ang="0">
                <a:pos x="175" y="361"/>
              </a:cxn>
              <a:cxn ang="0">
                <a:pos x="37" y="366"/>
              </a:cxn>
              <a:cxn ang="0">
                <a:pos x="0" y="0"/>
              </a:cxn>
            </a:cxnLst>
            <a:rect l="0" t="0" r="r" b="b"/>
            <a:pathLst>
              <a:path w="175" h="366">
                <a:moveTo>
                  <a:pt x="0" y="0"/>
                </a:moveTo>
                <a:lnTo>
                  <a:pt x="5" y="2"/>
                </a:lnTo>
                <a:lnTo>
                  <a:pt x="20" y="6"/>
                </a:lnTo>
                <a:lnTo>
                  <a:pt x="42" y="12"/>
                </a:lnTo>
                <a:lnTo>
                  <a:pt x="68" y="19"/>
                </a:lnTo>
                <a:lnTo>
                  <a:pt x="95" y="26"/>
                </a:lnTo>
                <a:lnTo>
                  <a:pt x="121" y="31"/>
                </a:lnTo>
                <a:lnTo>
                  <a:pt x="133" y="33"/>
                </a:lnTo>
                <a:lnTo>
                  <a:pt x="143" y="34"/>
                </a:lnTo>
                <a:lnTo>
                  <a:pt x="152" y="35"/>
                </a:lnTo>
                <a:lnTo>
                  <a:pt x="160" y="34"/>
                </a:lnTo>
                <a:lnTo>
                  <a:pt x="175" y="361"/>
                </a:lnTo>
                <a:lnTo>
                  <a:pt x="37" y="36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2" name="Freeform 60"/>
          <p:cNvSpPr>
            <a:spLocks/>
          </p:cNvSpPr>
          <p:nvPr/>
        </p:nvSpPr>
        <p:spPr bwMode="auto">
          <a:xfrm>
            <a:off x="5465763" y="5648325"/>
            <a:ext cx="39688" cy="82550"/>
          </a:xfrm>
          <a:custGeom>
            <a:avLst/>
            <a:gdLst/>
            <a:ahLst/>
            <a:cxnLst>
              <a:cxn ang="0">
                <a:pos x="133" y="57"/>
              </a:cxn>
              <a:cxn ang="0">
                <a:pos x="148" y="362"/>
              </a:cxn>
              <a:cxn ang="0">
                <a:pos x="175" y="361"/>
              </a:cxn>
              <a:cxn ang="0">
                <a:pos x="160" y="34"/>
              </a:cxn>
              <a:cxn ang="0">
                <a:pos x="152" y="35"/>
              </a:cxn>
              <a:cxn ang="0">
                <a:pos x="143" y="34"/>
              </a:cxn>
              <a:cxn ang="0">
                <a:pos x="133" y="33"/>
              </a:cxn>
              <a:cxn ang="0">
                <a:pos x="121" y="31"/>
              </a:cxn>
              <a:cxn ang="0">
                <a:pos x="95" y="26"/>
              </a:cxn>
              <a:cxn ang="0">
                <a:pos x="68" y="19"/>
              </a:cxn>
              <a:cxn ang="0">
                <a:pos x="42" y="12"/>
              </a:cxn>
              <a:cxn ang="0">
                <a:pos x="20" y="6"/>
              </a:cxn>
              <a:cxn ang="0">
                <a:pos x="5" y="2"/>
              </a:cxn>
              <a:cxn ang="0">
                <a:pos x="0" y="0"/>
              </a:cxn>
              <a:cxn ang="0">
                <a:pos x="3" y="31"/>
              </a:cxn>
              <a:cxn ang="0">
                <a:pos x="37" y="41"/>
              </a:cxn>
              <a:cxn ang="0">
                <a:pos x="75" y="50"/>
              </a:cxn>
              <a:cxn ang="0">
                <a:pos x="93" y="53"/>
              </a:cxn>
              <a:cxn ang="0">
                <a:pos x="109" y="56"/>
              </a:cxn>
              <a:cxn ang="0">
                <a:pos x="123" y="57"/>
              </a:cxn>
              <a:cxn ang="0">
                <a:pos x="133" y="57"/>
              </a:cxn>
            </a:cxnLst>
            <a:rect l="0" t="0" r="r" b="b"/>
            <a:pathLst>
              <a:path w="175" h="362">
                <a:moveTo>
                  <a:pt x="133" y="57"/>
                </a:moveTo>
                <a:lnTo>
                  <a:pt x="148" y="362"/>
                </a:lnTo>
                <a:lnTo>
                  <a:pt x="175" y="361"/>
                </a:lnTo>
                <a:lnTo>
                  <a:pt x="160" y="34"/>
                </a:lnTo>
                <a:lnTo>
                  <a:pt x="152" y="35"/>
                </a:lnTo>
                <a:lnTo>
                  <a:pt x="143" y="34"/>
                </a:lnTo>
                <a:lnTo>
                  <a:pt x="133" y="33"/>
                </a:lnTo>
                <a:lnTo>
                  <a:pt x="121" y="31"/>
                </a:lnTo>
                <a:lnTo>
                  <a:pt x="95" y="26"/>
                </a:lnTo>
                <a:lnTo>
                  <a:pt x="68" y="19"/>
                </a:lnTo>
                <a:lnTo>
                  <a:pt x="42" y="12"/>
                </a:lnTo>
                <a:lnTo>
                  <a:pt x="20" y="6"/>
                </a:lnTo>
                <a:lnTo>
                  <a:pt x="5" y="2"/>
                </a:lnTo>
                <a:lnTo>
                  <a:pt x="0" y="0"/>
                </a:lnTo>
                <a:lnTo>
                  <a:pt x="3" y="31"/>
                </a:lnTo>
                <a:lnTo>
                  <a:pt x="37" y="41"/>
                </a:lnTo>
                <a:lnTo>
                  <a:pt x="75" y="50"/>
                </a:lnTo>
                <a:lnTo>
                  <a:pt x="93" y="53"/>
                </a:lnTo>
                <a:lnTo>
                  <a:pt x="109" y="56"/>
                </a:lnTo>
                <a:lnTo>
                  <a:pt x="123" y="57"/>
                </a:lnTo>
                <a:lnTo>
                  <a:pt x="133" y="57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3" name="Freeform 61"/>
          <p:cNvSpPr>
            <a:spLocks/>
          </p:cNvSpPr>
          <p:nvPr/>
        </p:nvSpPr>
        <p:spPr bwMode="auto">
          <a:xfrm>
            <a:off x="5360988" y="5203825"/>
            <a:ext cx="61913" cy="1381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9" y="5"/>
              </a:cxn>
              <a:cxn ang="0">
                <a:pos x="32" y="19"/>
              </a:cxn>
              <a:cxn ang="0">
                <a:pos x="66" y="39"/>
              </a:cxn>
              <a:cxn ang="0">
                <a:pos x="107" y="62"/>
              </a:cxn>
              <a:cxn ang="0">
                <a:pos x="150" y="85"/>
              </a:cxn>
              <a:cxn ang="0">
                <a:pos x="191" y="106"/>
              </a:cxn>
              <a:cxn ang="0">
                <a:pos x="209" y="114"/>
              </a:cxn>
              <a:cxn ang="0">
                <a:pos x="225" y="121"/>
              </a:cxn>
              <a:cxn ang="0">
                <a:pos x="239" y="126"/>
              </a:cxn>
              <a:cxn ang="0">
                <a:pos x="250" y="128"/>
              </a:cxn>
              <a:cxn ang="0">
                <a:pos x="270" y="609"/>
              </a:cxn>
              <a:cxn ang="0">
                <a:pos x="54" y="548"/>
              </a:cxn>
              <a:cxn ang="0">
                <a:pos x="0" y="0"/>
              </a:cxn>
            </a:cxnLst>
            <a:rect l="0" t="0" r="r" b="b"/>
            <a:pathLst>
              <a:path w="270" h="609">
                <a:moveTo>
                  <a:pt x="0" y="0"/>
                </a:moveTo>
                <a:lnTo>
                  <a:pt x="9" y="5"/>
                </a:lnTo>
                <a:lnTo>
                  <a:pt x="32" y="19"/>
                </a:lnTo>
                <a:lnTo>
                  <a:pt x="66" y="39"/>
                </a:lnTo>
                <a:lnTo>
                  <a:pt x="107" y="62"/>
                </a:lnTo>
                <a:lnTo>
                  <a:pt x="150" y="85"/>
                </a:lnTo>
                <a:lnTo>
                  <a:pt x="191" y="106"/>
                </a:lnTo>
                <a:lnTo>
                  <a:pt x="209" y="114"/>
                </a:lnTo>
                <a:lnTo>
                  <a:pt x="225" y="121"/>
                </a:lnTo>
                <a:lnTo>
                  <a:pt x="239" y="126"/>
                </a:lnTo>
                <a:lnTo>
                  <a:pt x="250" y="128"/>
                </a:lnTo>
                <a:lnTo>
                  <a:pt x="270" y="609"/>
                </a:lnTo>
                <a:lnTo>
                  <a:pt x="54" y="54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4" name="Freeform 62"/>
          <p:cNvSpPr>
            <a:spLocks/>
          </p:cNvSpPr>
          <p:nvPr/>
        </p:nvSpPr>
        <p:spPr bwMode="auto">
          <a:xfrm>
            <a:off x="5360988" y="5203825"/>
            <a:ext cx="61913" cy="138112"/>
          </a:xfrm>
          <a:custGeom>
            <a:avLst/>
            <a:gdLst/>
            <a:ahLst/>
            <a:cxnLst>
              <a:cxn ang="0">
                <a:pos x="209" y="149"/>
              </a:cxn>
              <a:cxn ang="0">
                <a:pos x="228" y="597"/>
              </a:cxn>
              <a:cxn ang="0">
                <a:pos x="270" y="609"/>
              </a:cxn>
              <a:cxn ang="0">
                <a:pos x="250" y="128"/>
              </a:cxn>
              <a:cxn ang="0">
                <a:pos x="239" y="126"/>
              </a:cxn>
              <a:cxn ang="0">
                <a:pos x="225" y="121"/>
              </a:cxn>
              <a:cxn ang="0">
                <a:pos x="209" y="114"/>
              </a:cxn>
              <a:cxn ang="0">
                <a:pos x="191" y="106"/>
              </a:cxn>
              <a:cxn ang="0">
                <a:pos x="150" y="85"/>
              </a:cxn>
              <a:cxn ang="0">
                <a:pos x="107" y="62"/>
              </a:cxn>
              <a:cxn ang="0">
                <a:pos x="66" y="39"/>
              </a:cxn>
              <a:cxn ang="0">
                <a:pos x="32" y="19"/>
              </a:cxn>
              <a:cxn ang="0">
                <a:pos x="9" y="5"/>
              </a:cxn>
              <a:cxn ang="0">
                <a:pos x="0" y="0"/>
              </a:cxn>
              <a:cxn ang="0">
                <a:pos x="4" y="47"/>
              </a:cxn>
              <a:cxn ang="0">
                <a:pos x="30" y="62"/>
              </a:cxn>
              <a:cxn ang="0">
                <a:pos x="58" y="78"/>
              </a:cxn>
              <a:cxn ang="0">
                <a:pos x="87" y="94"/>
              </a:cxn>
              <a:cxn ang="0">
                <a:pos x="117" y="110"/>
              </a:cxn>
              <a:cxn ang="0">
                <a:pos x="147" y="124"/>
              </a:cxn>
              <a:cxn ang="0">
                <a:pos x="172" y="136"/>
              </a:cxn>
              <a:cxn ang="0">
                <a:pos x="183" y="141"/>
              </a:cxn>
              <a:cxn ang="0">
                <a:pos x="194" y="144"/>
              </a:cxn>
              <a:cxn ang="0">
                <a:pos x="202" y="147"/>
              </a:cxn>
              <a:cxn ang="0">
                <a:pos x="209" y="149"/>
              </a:cxn>
            </a:cxnLst>
            <a:rect l="0" t="0" r="r" b="b"/>
            <a:pathLst>
              <a:path w="270" h="609">
                <a:moveTo>
                  <a:pt x="209" y="149"/>
                </a:moveTo>
                <a:lnTo>
                  <a:pt x="228" y="597"/>
                </a:lnTo>
                <a:lnTo>
                  <a:pt x="270" y="609"/>
                </a:lnTo>
                <a:lnTo>
                  <a:pt x="250" y="128"/>
                </a:lnTo>
                <a:lnTo>
                  <a:pt x="239" y="126"/>
                </a:lnTo>
                <a:lnTo>
                  <a:pt x="225" y="121"/>
                </a:lnTo>
                <a:lnTo>
                  <a:pt x="209" y="114"/>
                </a:lnTo>
                <a:lnTo>
                  <a:pt x="191" y="106"/>
                </a:lnTo>
                <a:lnTo>
                  <a:pt x="150" y="85"/>
                </a:lnTo>
                <a:lnTo>
                  <a:pt x="107" y="62"/>
                </a:lnTo>
                <a:lnTo>
                  <a:pt x="66" y="39"/>
                </a:lnTo>
                <a:lnTo>
                  <a:pt x="32" y="19"/>
                </a:lnTo>
                <a:lnTo>
                  <a:pt x="9" y="5"/>
                </a:lnTo>
                <a:lnTo>
                  <a:pt x="0" y="0"/>
                </a:lnTo>
                <a:lnTo>
                  <a:pt x="4" y="47"/>
                </a:lnTo>
                <a:lnTo>
                  <a:pt x="30" y="62"/>
                </a:lnTo>
                <a:lnTo>
                  <a:pt x="58" y="78"/>
                </a:lnTo>
                <a:lnTo>
                  <a:pt x="87" y="94"/>
                </a:lnTo>
                <a:lnTo>
                  <a:pt x="117" y="110"/>
                </a:lnTo>
                <a:lnTo>
                  <a:pt x="147" y="124"/>
                </a:lnTo>
                <a:lnTo>
                  <a:pt x="172" y="136"/>
                </a:lnTo>
                <a:lnTo>
                  <a:pt x="183" y="141"/>
                </a:lnTo>
                <a:lnTo>
                  <a:pt x="194" y="144"/>
                </a:lnTo>
                <a:lnTo>
                  <a:pt x="202" y="147"/>
                </a:lnTo>
                <a:lnTo>
                  <a:pt x="209" y="149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5" name="Freeform 63"/>
          <p:cNvSpPr>
            <a:spLocks/>
          </p:cNvSpPr>
          <p:nvPr/>
        </p:nvSpPr>
        <p:spPr bwMode="auto">
          <a:xfrm>
            <a:off x="5445126" y="5233988"/>
            <a:ext cx="61913" cy="1381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5"/>
              </a:cxn>
              <a:cxn ang="0">
                <a:pos x="32" y="19"/>
              </a:cxn>
              <a:cxn ang="0">
                <a:pos x="66" y="39"/>
              </a:cxn>
              <a:cxn ang="0">
                <a:pos x="107" y="62"/>
              </a:cxn>
              <a:cxn ang="0">
                <a:pos x="150" y="86"/>
              </a:cxn>
              <a:cxn ang="0">
                <a:pos x="191" y="106"/>
              </a:cxn>
              <a:cxn ang="0">
                <a:pos x="209" y="115"/>
              </a:cxn>
              <a:cxn ang="0">
                <a:pos x="225" y="121"/>
              </a:cxn>
              <a:cxn ang="0">
                <a:pos x="239" y="126"/>
              </a:cxn>
              <a:cxn ang="0">
                <a:pos x="250" y="129"/>
              </a:cxn>
              <a:cxn ang="0">
                <a:pos x="270" y="609"/>
              </a:cxn>
              <a:cxn ang="0">
                <a:pos x="40" y="514"/>
              </a:cxn>
              <a:cxn ang="0">
                <a:pos x="0" y="0"/>
              </a:cxn>
            </a:cxnLst>
            <a:rect l="0" t="0" r="r" b="b"/>
            <a:pathLst>
              <a:path w="270" h="609">
                <a:moveTo>
                  <a:pt x="0" y="0"/>
                </a:moveTo>
                <a:lnTo>
                  <a:pt x="8" y="5"/>
                </a:lnTo>
                <a:lnTo>
                  <a:pt x="32" y="19"/>
                </a:lnTo>
                <a:lnTo>
                  <a:pt x="66" y="39"/>
                </a:lnTo>
                <a:lnTo>
                  <a:pt x="107" y="62"/>
                </a:lnTo>
                <a:lnTo>
                  <a:pt x="150" y="86"/>
                </a:lnTo>
                <a:lnTo>
                  <a:pt x="191" y="106"/>
                </a:lnTo>
                <a:lnTo>
                  <a:pt x="209" y="115"/>
                </a:lnTo>
                <a:lnTo>
                  <a:pt x="225" y="121"/>
                </a:lnTo>
                <a:lnTo>
                  <a:pt x="239" y="126"/>
                </a:lnTo>
                <a:lnTo>
                  <a:pt x="250" y="129"/>
                </a:lnTo>
                <a:lnTo>
                  <a:pt x="270" y="609"/>
                </a:lnTo>
                <a:lnTo>
                  <a:pt x="40" y="51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6" name="Freeform 64"/>
          <p:cNvSpPr>
            <a:spLocks/>
          </p:cNvSpPr>
          <p:nvPr/>
        </p:nvSpPr>
        <p:spPr bwMode="auto">
          <a:xfrm>
            <a:off x="5445126" y="5233988"/>
            <a:ext cx="61913" cy="138112"/>
          </a:xfrm>
          <a:custGeom>
            <a:avLst/>
            <a:gdLst/>
            <a:ahLst/>
            <a:cxnLst>
              <a:cxn ang="0">
                <a:pos x="209" y="149"/>
              </a:cxn>
              <a:cxn ang="0">
                <a:pos x="228" y="597"/>
              </a:cxn>
              <a:cxn ang="0">
                <a:pos x="270" y="609"/>
              </a:cxn>
              <a:cxn ang="0">
                <a:pos x="264" y="136"/>
              </a:cxn>
              <a:cxn ang="0">
                <a:pos x="253" y="133"/>
              </a:cxn>
              <a:cxn ang="0">
                <a:pos x="238" y="128"/>
              </a:cxn>
              <a:cxn ang="0">
                <a:pos x="221" y="121"/>
              </a:cxn>
              <a:cxn ang="0">
                <a:pos x="202" y="112"/>
              </a:cxn>
              <a:cxn ang="0">
                <a:pos x="159" y="90"/>
              </a:cxn>
              <a:cxn ang="0">
                <a:pos x="114" y="66"/>
              </a:cxn>
              <a:cxn ang="0">
                <a:pos x="70" y="41"/>
              </a:cxn>
              <a:cxn ang="0">
                <a:pos x="34" y="20"/>
              </a:cxn>
              <a:cxn ang="0">
                <a:pos x="9" y="6"/>
              </a:cxn>
              <a:cxn ang="0">
                <a:pos x="0" y="0"/>
              </a:cxn>
              <a:cxn ang="0">
                <a:pos x="4" y="47"/>
              </a:cxn>
              <a:cxn ang="0">
                <a:pos x="29" y="62"/>
              </a:cxn>
              <a:cxn ang="0">
                <a:pos x="58" y="78"/>
              </a:cxn>
              <a:cxn ang="0">
                <a:pos x="88" y="94"/>
              </a:cxn>
              <a:cxn ang="0">
                <a:pos x="118" y="110"/>
              </a:cxn>
              <a:cxn ang="0">
                <a:pos x="146" y="124"/>
              </a:cxn>
              <a:cxn ang="0">
                <a:pos x="172" y="136"/>
              </a:cxn>
              <a:cxn ang="0">
                <a:pos x="183" y="141"/>
              </a:cxn>
              <a:cxn ang="0">
                <a:pos x="193" y="145"/>
              </a:cxn>
              <a:cxn ang="0">
                <a:pos x="202" y="148"/>
              </a:cxn>
              <a:cxn ang="0">
                <a:pos x="209" y="149"/>
              </a:cxn>
            </a:cxnLst>
            <a:rect l="0" t="0" r="r" b="b"/>
            <a:pathLst>
              <a:path w="270" h="609">
                <a:moveTo>
                  <a:pt x="209" y="149"/>
                </a:moveTo>
                <a:lnTo>
                  <a:pt x="228" y="597"/>
                </a:lnTo>
                <a:lnTo>
                  <a:pt x="270" y="609"/>
                </a:lnTo>
                <a:lnTo>
                  <a:pt x="264" y="136"/>
                </a:lnTo>
                <a:lnTo>
                  <a:pt x="253" y="133"/>
                </a:lnTo>
                <a:lnTo>
                  <a:pt x="238" y="128"/>
                </a:lnTo>
                <a:lnTo>
                  <a:pt x="221" y="121"/>
                </a:lnTo>
                <a:lnTo>
                  <a:pt x="202" y="112"/>
                </a:lnTo>
                <a:lnTo>
                  <a:pt x="159" y="90"/>
                </a:lnTo>
                <a:lnTo>
                  <a:pt x="114" y="66"/>
                </a:lnTo>
                <a:lnTo>
                  <a:pt x="70" y="41"/>
                </a:lnTo>
                <a:lnTo>
                  <a:pt x="34" y="20"/>
                </a:lnTo>
                <a:lnTo>
                  <a:pt x="9" y="6"/>
                </a:lnTo>
                <a:lnTo>
                  <a:pt x="0" y="0"/>
                </a:lnTo>
                <a:lnTo>
                  <a:pt x="4" y="47"/>
                </a:lnTo>
                <a:lnTo>
                  <a:pt x="29" y="62"/>
                </a:lnTo>
                <a:lnTo>
                  <a:pt x="58" y="78"/>
                </a:lnTo>
                <a:lnTo>
                  <a:pt x="88" y="94"/>
                </a:lnTo>
                <a:lnTo>
                  <a:pt x="118" y="110"/>
                </a:lnTo>
                <a:lnTo>
                  <a:pt x="146" y="124"/>
                </a:lnTo>
                <a:lnTo>
                  <a:pt x="172" y="136"/>
                </a:lnTo>
                <a:lnTo>
                  <a:pt x="183" y="141"/>
                </a:lnTo>
                <a:lnTo>
                  <a:pt x="193" y="145"/>
                </a:lnTo>
                <a:lnTo>
                  <a:pt x="202" y="148"/>
                </a:lnTo>
                <a:lnTo>
                  <a:pt x="209" y="149"/>
                </a:lnTo>
                <a:close/>
              </a:path>
            </a:pathLst>
          </a:custGeom>
          <a:solidFill>
            <a:srgbClr val="8E8C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7" name="Freeform 65"/>
          <p:cNvSpPr>
            <a:spLocks/>
          </p:cNvSpPr>
          <p:nvPr/>
        </p:nvSpPr>
        <p:spPr bwMode="auto">
          <a:xfrm>
            <a:off x="5853113" y="4938713"/>
            <a:ext cx="252413" cy="966787"/>
          </a:xfrm>
          <a:custGeom>
            <a:avLst/>
            <a:gdLst/>
            <a:ahLst/>
            <a:cxnLst>
              <a:cxn ang="0">
                <a:pos x="1111" y="832"/>
              </a:cxn>
              <a:cxn ang="0">
                <a:pos x="15" y="0"/>
              </a:cxn>
              <a:cxn ang="0">
                <a:pos x="0" y="7"/>
              </a:cxn>
              <a:cxn ang="0">
                <a:pos x="278" y="4262"/>
              </a:cxn>
              <a:cxn ang="0">
                <a:pos x="1009" y="4262"/>
              </a:cxn>
              <a:cxn ang="0">
                <a:pos x="1111" y="832"/>
              </a:cxn>
            </a:cxnLst>
            <a:rect l="0" t="0" r="r" b="b"/>
            <a:pathLst>
              <a:path w="1111" h="4262">
                <a:moveTo>
                  <a:pt x="1111" y="832"/>
                </a:moveTo>
                <a:lnTo>
                  <a:pt x="15" y="0"/>
                </a:lnTo>
                <a:lnTo>
                  <a:pt x="0" y="7"/>
                </a:lnTo>
                <a:lnTo>
                  <a:pt x="278" y="4262"/>
                </a:lnTo>
                <a:lnTo>
                  <a:pt x="1009" y="4262"/>
                </a:lnTo>
                <a:lnTo>
                  <a:pt x="1111" y="832"/>
                </a:lnTo>
                <a:close/>
              </a:path>
            </a:pathLst>
          </a:custGeom>
          <a:solidFill>
            <a:srgbClr val="907E6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8" name="Freeform 66"/>
          <p:cNvSpPr>
            <a:spLocks/>
          </p:cNvSpPr>
          <p:nvPr/>
        </p:nvSpPr>
        <p:spPr bwMode="auto">
          <a:xfrm>
            <a:off x="5751513" y="4940300"/>
            <a:ext cx="165100" cy="965200"/>
          </a:xfrm>
          <a:custGeom>
            <a:avLst/>
            <a:gdLst/>
            <a:ahLst/>
            <a:cxnLst>
              <a:cxn ang="0">
                <a:pos x="0" y="216"/>
              </a:cxn>
              <a:cxn ang="0">
                <a:pos x="386" y="4255"/>
              </a:cxn>
              <a:cxn ang="0">
                <a:pos x="730" y="4255"/>
              </a:cxn>
              <a:cxn ang="0">
                <a:pos x="452" y="0"/>
              </a:cxn>
              <a:cxn ang="0">
                <a:pos x="0" y="216"/>
              </a:cxn>
            </a:cxnLst>
            <a:rect l="0" t="0" r="r" b="b"/>
            <a:pathLst>
              <a:path w="730" h="4255">
                <a:moveTo>
                  <a:pt x="0" y="216"/>
                </a:moveTo>
                <a:lnTo>
                  <a:pt x="386" y="4255"/>
                </a:lnTo>
                <a:lnTo>
                  <a:pt x="730" y="4255"/>
                </a:lnTo>
                <a:lnTo>
                  <a:pt x="452" y="0"/>
                </a:lnTo>
                <a:lnTo>
                  <a:pt x="0" y="216"/>
                </a:lnTo>
                <a:close/>
              </a:path>
            </a:pathLst>
          </a:custGeom>
          <a:solidFill>
            <a:srgbClr val="765D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9" name="Freeform 67"/>
          <p:cNvSpPr>
            <a:spLocks/>
          </p:cNvSpPr>
          <p:nvPr/>
        </p:nvSpPr>
        <p:spPr bwMode="auto">
          <a:xfrm>
            <a:off x="5889626" y="5045075"/>
            <a:ext cx="50800" cy="1730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8" y="7"/>
              </a:cxn>
              <a:cxn ang="0">
                <a:pos x="27" y="25"/>
              </a:cxn>
              <a:cxn ang="0">
                <a:pos x="55" y="51"/>
              </a:cxn>
              <a:cxn ang="0">
                <a:pos x="90" y="82"/>
              </a:cxn>
              <a:cxn ang="0">
                <a:pos x="125" y="114"/>
              </a:cxn>
              <a:cxn ang="0">
                <a:pos x="159" y="142"/>
              </a:cxn>
              <a:cxn ang="0">
                <a:pos x="174" y="153"/>
              </a:cxn>
              <a:cxn ang="0">
                <a:pos x="188" y="163"/>
              </a:cxn>
              <a:cxn ang="0">
                <a:pos x="199" y="169"/>
              </a:cxn>
              <a:cxn ang="0">
                <a:pos x="208" y="173"/>
              </a:cxn>
              <a:cxn ang="0">
                <a:pos x="226" y="764"/>
              </a:cxn>
              <a:cxn ang="0">
                <a:pos x="45" y="675"/>
              </a:cxn>
              <a:cxn ang="0">
                <a:pos x="0" y="0"/>
              </a:cxn>
            </a:cxnLst>
            <a:rect l="0" t="0" r="r" b="b"/>
            <a:pathLst>
              <a:path w="226" h="764">
                <a:moveTo>
                  <a:pt x="0" y="0"/>
                </a:moveTo>
                <a:lnTo>
                  <a:pt x="8" y="7"/>
                </a:lnTo>
                <a:lnTo>
                  <a:pt x="27" y="25"/>
                </a:lnTo>
                <a:lnTo>
                  <a:pt x="55" y="51"/>
                </a:lnTo>
                <a:lnTo>
                  <a:pt x="90" y="82"/>
                </a:lnTo>
                <a:lnTo>
                  <a:pt x="125" y="114"/>
                </a:lnTo>
                <a:lnTo>
                  <a:pt x="159" y="142"/>
                </a:lnTo>
                <a:lnTo>
                  <a:pt x="174" y="153"/>
                </a:lnTo>
                <a:lnTo>
                  <a:pt x="188" y="163"/>
                </a:lnTo>
                <a:lnTo>
                  <a:pt x="199" y="169"/>
                </a:lnTo>
                <a:lnTo>
                  <a:pt x="208" y="173"/>
                </a:lnTo>
                <a:lnTo>
                  <a:pt x="226" y="764"/>
                </a:lnTo>
                <a:lnTo>
                  <a:pt x="45" y="67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0" name="Freeform 68"/>
          <p:cNvSpPr>
            <a:spLocks/>
          </p:cNvSpPr>
          <p:nvPr/>
        </p:nvSpPr>
        <p:spPr bwMode="auto">
          <a:xfrm>
            <a:off x="5889626" y="5045075"/>
            <a:ext cx="50800" cy="173037"/>
          </a:xfrm>
          <a:custGeom>
            <a:avLst/>
            <a:gdLst/>
            <a:ahLst/>
            <a:cxnLst>
              <a:cxn ang="0">
                <a:pos x="174" y="195"/>
              </a:cxn>
              <a:cxn ang="0">
                <a:pos x="190" y="747"/>
              </a:cxn>
              <a:cxn ang="0">
                <a:pos x="226" y="764"/>
              </a:cxn>
              <a:cxn ang="0">
                <a:pos x="208" y="173"/>
              </a:cxn>
              <a:cxn ang="0">
                <a:pos x="199" y="169"/>
              </a:cxn>
              <a:cxn ang="0">
                <a:pos x="188" y="163"/>
              </a:cxn>
              <a:cxn ang="0">
                <a:pos x="174" y="153"/>
              </a:cxn>
              <a:cxn ang="0">
                <a:pos x="159" y="142"/>
              </a:cxn>
              <a:cxn ang="0">
                <a:pos x="125" y="114"/>
              </a:cxn>
              <a:cxn ang="0">
                <a:pos x="90" y="82"/>
              </a:cxn>
              <a:cxn ang="0">
                <a:pos x="55" y="51"/>
              </a:cxn>
              <a:cxn ang="0">
                <a:pos x="27" y="25"/>
              </a:cxn>
              <a:cxn ang="0">
                <a:pos x="8" y="7"/>
              </a:cxn>
              <a:cxn ang="0">
                <a:pos x="0" y="0"/>
              </a:cxn>
              <a:cxn ang="0">
                <a:pos x="4" y="57"/>
              </a:cxn>
              <a:cxn ang="0">
                <a:pos x="25" y="76"/>
              </a:cxn>
              <a:cxn ang="0">
                <a:pos x="49" y="99"/>
              </a:cxn>
              <a:cxn ang="0">
                <a:pos x="74" y="120"/>
              </a:cxn>
              <a:cxn ang="0">
                <a:pos x="99" y="142"/>
              </a:cxn>
              <a:cxn ang="0">
                <a:pos x="122" y="161"/>
              </a:cxn>
              <a:cxn ang="0">
                <a:pos x="144" y="177"/>
              </a:cxn>
              <a:cxn ang="0">
                <a:pos x="153" y="184"/>
              </a:cxn>
              <a:cxn ang="0">
                <a:pos x="161" y="189"/>
              </a:cxn>
              <a:cxn ang="0">
                <a:pos x="168" y="193"/>
              </a:cxn>
              <a:cxn ang="0">
                <a:pos x="174" y="195"/>
              </a:cxn>
            </a:cxnLst>
            <a:rect l="0" t="0" r="r" b="b"/>
            <a:pathLst>
              <a:path w="226" h="764">
                <a:moveTo>
                  <a:pt x="174" y="195"/>
                </a:moveTo>
                <a:lnTo>
                  <a:pt x="190" y="747"/>
                </a:lnTo>
                <a:lnTo>
                  <a:pt x="226" y="764"/>
                </a:lnTo>
                <a:lnTo>
                  <a:pt x="208" y="173"/>
                </a:lnTo>
                <a:lnTo>
                  <a:pt x="199" y="169"/>
                </a:lnTo>
                <a:lnTo>
                  <a:pt x="188" y="163"/>
                </a:lnTo>
                <a:lnTo>
                  <a:pt x="174" y="153"/>
                </a:lnTo>
                <a:lnTo>
                  <a:pt x="159" y="142"/>
                </a:lnTo>
                <a:lnTo>
                  <a:pt x="125" y="114"/>
                </a:lnTo>
                <a:lnTo>
                  <a:pt x="90" y="82"/>
                </a:lnTo>
                <a:lnTo>
                  <a:pt x="55" y="51"/>
                </a:lnTo>
                <a:lnTo>
                  <a:pt x="27" y="25"/>
                </a:lnTo>
                <a:lnTo>
                  <a:pt x="8" y="7"/>
                </a:lnTo>
                <a:lnTo>
                  <a:pt x="0" y="0"/>
                </a:lnTo>
                <a:lnTo>
                  <a:pt x="4" y="57"/>
                </a:lnTo>
                <a:lnTo>
                  <a:pt x="25" y="76"/>
                </a:lnTo>
                <a:lnTo>
                  <a:pt x="49" y="99"/>
                </a:lnTo>
                <a:lnTo>
                  <a:pt x="74" y="120"/>
                </a:lnTo>
                <a:lnTo>
                  <a:pt x="99" y="142"/>
                </a:lnTo>
                <a:lnTo>
                  <a:pt x="122" y="161"/>
                </a:lnTo>
                <a:lnTo>
                  <a:pt x="144" y="177"/>
                </a:lnTo>
                <a:lnTo>
                  <a:pt x="153" y="184"/>
                </a:lnTo>
                <a:lnTo>
                  <a:pt x="161" y="189"/>
                </a:lnTo>
                <a:lnTo>
                  <a:pt x="168" y="193"/>
                </a:lnTo>
                <a:lnTo>
                  <a:pt x="174" y="195"/>
                </a:lnTo>
                <a:close/>
              </a:path>
            </a:pathLst>
          </a:custGeom>
          <a:solidFill>
            <a:srgbClr val="6854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1" name="Freeform 69"/>
          <p:cNvSpPr>
            <a:spLocks/>
          </p:cNvSpPr>
          <p:nvPr/>
        </p:nvSpPr>
        <p:spPr bwMode="auto">
          <a:xfrm>
            <a:off x="5964238" y="5094288"/>
            <a:ext cx="50800" cy="1730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" y="7"/>
              </a:cxn>
              <a:cxn ang="0">
                <a:pos x="27" y="25"/>
              </a:cxn>
              <a:cxn ang="0">
                <a:pos x="56" y="52"/>
              </a:cxn>
              <a:cxn ang="0">
                <a:pos x="90" y="83"/>
              </a:cxn>
              <a:cxn ang="0">
                <a:pos x="125" y="114"/>
              </a:cxn>
              <a:cxn ang="0">
                <a:pos x="159" y="142"/>
              </a:cxn>
              <a:cxn ang="0">
                <a:pos x="174" y="153"/>
              </a:cxn>
              <a:cxn ang="0">
                <a:pos x="187" y="163"/>
              </a:cxn>
              <a:cxn ang="0">
                <a:pos x="199" y="170"/>
              </a:cxn>
              <a:cxn ang="0">
                <a:pos x="208" y="173"/>
              </a:cxn>
              <a:cxn ang="0">
                <a:pos x="225" y="764"/>
              </a:cxn>
              <a:cxn ang="0">
                <a:pos x="45" y="675"/>
              </a:cxn>
              <a:cxn ang="0">
                <a:pos x="0" y="0"/>
              </a:cxn>
            </a:cxnLst>
            <a:rect l="0" t="0" r="r" b="b"/>
            <a:pathLst>
              <a:path w="225" h="764">
                <a:moveTo>
                  <a:pt x="0" y="0"/>
                </a:moveTo>
                <a:lnTo>
                  <a:pt x="7" y="7"/>
                </a:lnTo>
                <a:lnTo>
                  <a:pt x="27" y="25"/>
                </a:lnTo>
                <a:lnTo>
                  <a:pt x="56" y="52"/>
                </a:lnTo>
                <a:lnTo>
                  <a:pt x="90" y="83"/>
                </a:lnTo>
                <a:lnTo>
                  <a:pt x="125" y="114"/>
                </a:lnTo>
                <a:lnTo>
                  <a:pt x="159" y="142"/>
                </a:lnTo>
                <a:lnTo>
                  <a:pt x="174" y="153"/>
                </a:lnTo>
                <a:lnTo>
                  <a:pt x="187" y="163"/>
                </a:lnTo>
                <a:lnTo>
                  <a:pt x="199" y="170"/>
                </a:lnTo>
                <a:lnTo>
                  <a:pt x="208" y="173"/>
                </a:lnTo>
                <a:lnTo>
                  <a:pt x="225" y="764"/>
                </a:lnTo>
                <a:lnTo>
                  <a:pt x="45" y="67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2" name="Freeform 70"/>
          <p:cNvSpPr>
            <a:spLocks/>
          </p:cNvSpPr>
          <p:nvPr/>
        </p:nvSpPr>
        <p:spPr bwMode="auto">
          <a:xfrm>
            <a:off x="5964238" y="5094288"/>
            <a:ext cx="50800" cy="173037"/>
          </a:xfrm>
          <a:custGeom>
            <a:avLst/>
            <a:gdLst/>
            <a:ahLst/>
            <a:cxnLst>
              <a:cxn ang="0">
                <a:pos x="174" y="196"/>
              </a:cxn>
              <a:cxn ang="0">
                <a:pos x="190" y="747"/>
              </a:cxn>
              <a:cxn ang="0">
                <a:pos x="225" y="764"/>
              </a:cxn>
              <a:cxn ang="0">
                <a:pos x="208" y="173"/>
              </a:cxn>
              <a:cxn ang="0">
                <a:pos x="199" y="170"/>
              </a:cxn>
              <a:cxn ang="0">
                <a:pos x="187" y="163"/>
              </a:cxn>
              <a:cxn ang="0">
                <a:pos x="174" y="153"/>
              </a:cxn>
              <a:cxn ang="0">
                <a:pos x="159" y="142"/>
              </a:cxn>
              <a:cxn ang="0">
                <a:pos x="125" y="114"/>
              </a:cxn>
              <a:cxn ang="0">
                <a:pos x="90" y="83"/>
              </a:cxn>
              <a:cxn ang="0">
                <a:pos x="56" y="52"/>
              </a:cxn>
              <a:cxn ang="0">
                <a:pos x="27" y="25"/>
              </a:cxn>
              <a:cxn ang="0">
                <a:pos x="7" y="7"/>
              </a:cxn>
              <a:cxn ang="0">
                <a:pos x="0" y="0"/>
              </a:cxn>
              <a:cxn ang="0">
                <a:pos x="4" y="58"/>
              </a:cxn>
              <a:cxn ang="0">
                <a:pos x="25" y="77"/>
              </a:cxn>
              <a:cxn ang="0">
                <a:pos x="48" y="99"/>
              </a:cxn>
              <a:cxn ang="0">
                <a:pos x="74" y="121"/>
              </a:cxn>
              <a:cxn ang="0">
                <a:pos x="98" y="142"/>
              </a:cxn>
              <a:cxn ang="0">
                <a:pos x="122" y="161"/>
              </a:cxn>
              <a:cxn ang="0">
                <a:pos x="143" y="177"/>
              </a:cxn>
              <a:cxn ang="0">
                <a:pos x="153" y="184"/>
              </a:cxn>
              <a:cxn ang="0">
                <a:pos x="161" y="189"/>
              </a:cxn>
              <a:cxn ang="0">
                <a:pos x="168" y="193"/>
              </a:cxn>
              <a:cxn ang="0">
                <a:pos x="174" y="196"/>
              </a:cxn>
            </a:cxnLst>
            <a:rect l="0" t="0" r="r" b="b"/>
            <a:pathLst>
              <a:path w="225" h="764">
                <a:moveTo>
                  <a:pt x="174" y="196"/>
                </a:moveTo>
                <a:lnTo>
                  <a:pt x="190" y="747"/>
                </a:lnTo>
                <a:lnTo>
                  <a:pt x="225" y="764"/>
                </a:lnTo>
                <a:lnTo>
                  <a:pt x="208" y="173"/>
                </a:lnTo>
                <a:lnTo>
                  <a:pt x="199" y="170"/>
                </a:lnTo>
                <a:lnTo>
                  <a:pt x="187" y="163"/>
                </a:lnTo>
                <a:lnTo>
                  <a:pt x="174" y="153"/>
                </a:lnTo>
                <a:lnTo>
                  <a:pt x="159" y="142"/>
                </a:lnTo>
                <a:lnTo>
                  <a:pt x="125" y="114"/>
                </a:lnTo>
                <a:lnTo>
                  <a:pt x="90" y="83"/>
                </a:lnTo>
                <a:lnTo>
                  <a:pt x="56" y="52"/>
                </a:lnTo>
                <a:lnTo>
                  <a:pt x="27" y="25"/>
                </a:lnTo>
                <a:lnTo>
                  <a:pt x="7" y="7"/>
                </a:lnTo>
                <a:lnTo>
                  <a:pt x="0" y="0"/>
                </a:lnTo>
                <a:lnTo>
                  <a:pt x="4" y="58"/>
                </a:lnTo>
                <a:lnTo>
                  <a:pt x="25" y="77"/>
                </a:lnTo>
                <a:lnTo>
                  <a:pt x="48" y="99"/>
                </a:lnTo>
                <a:lnTo>
                  <a:pt x="74" y="121"/>
                </a:lnTo>
                <a:lnTo>
                  <a:pt x="98" y="142"/>
                </a:lnTo>
                <a:lnTo>
                  <a:pt x="122" y="161"/>
                </a:lnTo>
                <a:lnTo>
                  <a:pt x="143" y="177"/>
                </a:lnTo>
                <a:lnTo>
                  <a:pt x="153" y="184"/>
                </a:lnTo>
                <a:lnTo>
                  <a:pt x="161" y="189"/>
                </a:lnTo>
                <a:lnTo>
                  <a:pt x="168" y="193"/>
                </a:lnTo>
                <a:lnTo>
                  <a:pt x="174" y="196"/>
                </a:lnTo>
                <a:close/>
              </a:path>
            </a:pathLst>
          </a:custGeom>
          <a:solidFill>
            <a:srgbClr val="6854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3" name="Freeform 71"/>
          <p:cNvSpPr>
            <a:spLocks/>
          </p:cNvSpPr>
          <p:nvPr/>
        </p:nvSpPr>
        <p:spPr bwMode="auto">
          <a:xfrm>
            <a:off x="6034088" y="5137150"/>
            <a:ext cx="50800" cy="17303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" y="7"/>
              </a:cxn>
              <a:cxn ang="0">
                <a:pos x="27" y="26"/>
              </a:cxn>
              <a:cxn ang="0">
                <a:pos x="55" y="52"/>
              </a:cxn>
              <a:cxn ang="0">
                <a:pos x="90" y="83"/>
              </a:cxn>
              <a:cxn ang="0">
                <a:pos x="125" y="114"/>
              </a:cxn>
              <a:cxn ang="0">
                <a:pos x="159" y="142"/>
              </a:cxn>
              <a:cxn ang="0">
                <a:pos x="174" y="153"/>
              </a:cxn>
              <a:cxn ang="0">
                <a:pos x="187" y="163"/>
              </a:cxn>
              <a:cxn ang="0">
                <a:pos x="199" y="171"/>
              </a:cxn>
              <a:cxn ang="0">
                <a:pos x="207" y="174"/>
              </a:cxn>
              <a:cxn ang="0">
                <a:pos x="224" y="764"/>
              </a:cxn>
              <a:cxn ang="0">
                <a:pos x="33" y="633"/>
              </a:cxn>
              <a:cxn ang="0">
                <a:pos x="0" y="0"/>
              </a:cxn>
            </a:cxnLst>
            <a:rect l="0" t="0" r="r" b="b"/>
            <a:pathLst>
              <a:path w="224" h="764">
                <a:moveTo>
                  <a:pt x="0" y="0"/>
                </a:moveTo>
                <a:lnTo>
                  <a:pt x="7" y="7"/>
                </a:lnTo>
                <a:lnTo>
                  <a:pt x="27" y="26"/>
                </a:lnTo>
                <a:lnTo>
                  <a:pt x="55" y="52"/>
                </a:lnTo>
                <a:lnTo>
                  <a:pt x="90" y="83"/>
                </a:lnTo>
                <a:lnTo>
                  <a:pt x="125" y="114"/>
                </a:lnTo>
                <a:lnTo>
                  <a:pt x="159" y="142"/>
                </a:lnTo>
                <a:lnTo>
                  <a:pt x="174" y="153"/>
                </a:lnTo>
                <a:lnTo>
                  <a:pt x="187" y="163"/>
                </a:lnTo>
                <a:lnTo>
                  <a:pt x="199" y="171"/>
                </a:lnTo>
                <a:lnTo>
                  <a:pt x="207" y="174"/>
                </a:lnTo>
                <a:lnTo>
                  <a:pt x="224" y="764"/>
                </a:lnTo>
                <a:lnTo>
                  <a:pt x="33" y="633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4" name="Freeform 72"/>
          <p:cNvSpPr>
            <a:spLocks/>
          </p:cNvSpPr>
          <p:nvPr/>
        </p:nvSpPr>
        <p:spPr bwMode="auto">
          <a:xfrm>
            <a:off x="6034088" y="5137150"/>
            <a:ext cx="50800" cy="173037"/>
          </a:xfrm>
          <a:custGeom>
            <a:avLst/>
            <a:gdLst/>
            <a:ahLst/>
            <a:cxnLst>
              <a:cxn ang="0">
                <a:pos x="174" y="196"/>
              </a:cxn>
              <a:cxn ang="0">
                <a:pos x="190" y="747"/>
              </a:cxn>
              <a:cxn ang="0">
                <a:pos x="224" y="764"/>
              </a:cxn>
              <a:cxn ang="0">
                <a:pos x="218" y="184"/>
              </a:cxn>
              <a:cxn ang="0">
                <a:pos x="210" y="180"/>
              </a:cxn>
              <a:cxn ang="0">
                <a:pos x="198" y="172"/>
              </a:cxn>
              <a:cxn ang="0">
                <a:pos x="184" y="162"/>
              </a:cxn>
              <a:cxn ang="0">
                <a:pos x="168" y="149"/>
              </a:cxn>
              <a:cxn ang="0">
                <a:pos x="133" y="120"/>
              </a:cxn>
              <a:cxn ang="0">
                <a:pos x="95" y="87"/>
              </a:cxn>
              <a:cxn ang="0">
                <a:pos x="59" y="55"/>
              </a:cxn>
              <a:cxn ang="0">
                <a:pos x="29" y="27"/>
              </a:cxn>
              <a:cxn ang="0">
                <a:pos x="8" y="7"/>
              </a:cxn>
              <a:cxn ang="0">
                <a:pos x="0" y="0"/>
              </a:cxn>
              <a:cxn ang="0">
                <a:pos x="4" y="58"/>
              </a:cxn>
              <a:cxn ang="0">
                <a:pos x="25" y="77"/>
              </a:cxn>
              <a:cxn ang="0">
                <a:pos x="48" y="99"/>
              </a:cxn>
              <a:cxn ang="0">
                <a:pos x="74" y="121"/>
              </a:cxn>
              <a:cxn ang="0">
                <a:pos x="98" y="142"/>
              </a:cxn>
              <a:cxn ang="0">
                <a:pos x="122" y="161"/>
              </a:cxn>
              <a:cxn ang="0">
                <a:pos x="143" y="178"/>
              </a:cxn>
              <a:cxn ang="0">
                <a:pos x="152" y="185"/>
              </a:cxn>
              <a:cxn ang="0">
                <a:pos x="161" y="190"/>
              </a:cxn>
              <a:cxn ang="0">
                <a:pos x="168" y="194"/>
              </a:cxn>
              <a:cxn ang="0">
                <a:pos x="174" y="196"/>
              </a:cxn>
            </a:cxnLst>
            <a:rect l="0" t="0" r="r" b="b"/>
            <a:pathLst>
              <a:path w="224" h="764">
                <a:moveTo>
                  <a:pt x="174" y="196"/>
                </a:moveTo>
                <a:lnTo>
                  <a:pt x="190" y="747"/>
                </a:lnTo>
                <a:lnTo>
                  <a:pt x="224" y="764"/>
                </a:lnTo>
                <a:lnTo>
                  <a:pt x="218" y="184"/>
                </a:lnTo>
                <a:lnTo>
                  <a:pt x="210" y="180"/>
                </a:lnTo>
                <a:lnTo>
                  <a:pt x="198" y="172"/>
                </a:lnTo>
                <a:lnTo>
                  <a:pt x="184" y="162"/>
                </a:lnTo>
                <a:lnTo>
                  <a:pt x="168" y="149"/>
                </a:lnTo>
                <a:lnTo>
                  <a:pt x="133" y="120"/>
                </a:lnTo>
                <a:lnTo>
                  <a:pt x="95" y="87"/>
                </a:lnTo>
                <a:lnTo>
                  <a:pt x="59" y="55"/>
                </a:lnTo>
                <a:lnTo>
                  <a:pt x="29" y="27"/>
                </a:lnTo>
                <a:lnTo>
                  <a:pt x="8" y="7"/>
                </a:lnTo>
                <a:lnTo>
                  <a:pt x="0" y="0"/>
                </a:lnTo>
                <a:lnTo>
                  <a:pt x="4" y="58"/>
                </a:lnTo>
                <a:lnTo>
                  <a:pt x="25" y="77"/>
                </a:lnTo>
                <a:lnTo>
                  <a:pt x="48" y="99"/>
                </a:lnTo>
                <a:lnTo>
                  <a:pt x="74" y="121"/>
                </a:lnTo>
                <a:lnTo>
                  <a:pt x="98" y="142"/>
                </a:lnTo>
                <a:lnTo>
                  <a:pt x="122" y="161"/>
                </a:lnTo>
                <a:lnTo>
                  <a:pt x="143" y="178"/>
                </a:lnTo>
                <a:lnTo>
                  <a:pt x="152" y="185"/>
                </a:lnTo>
                <a:lnTo>
                  <a:pt x="161" y="190"/>
                </a:lnTo>
                <a:lnTo>
                  <a:pt x="168" y="194"/>
                </a:lnTo>
                <a:lnTo>
                  <a:pt x="174" y="196"/>
                </a:lnTo>
                <a:close/>
              </a:path>
            </a:pathLst>
          </a:custGeom>
          <a:solidFill>
            <a:srgbClr val="6854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5" name="Freeform 73"/>
          <p:cNvSpPr>
            <a:spLocks/>
          </p:cNvSpPr>
          <p:nvPr/>
        </p:nvSpPr>
        <p:spPr bwMode="auto">
          <a:xfrm>
            <a:off x="5899151" y="5294313"/>
            <a:ext cx="47625" cy="1365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" y="4"/>
              </a:cxn>
              <a:cxn ang="0">
                <a:pos x="25" y="17"/>
              </a:cxn>
              <a:cxn ang="0">
                <a:pos x="51" y="34"/>
              </a:cxn>
              <a:cxn ang="0">
                <a:pos x="82" y="55"/>
              </a:cxn>
              <a:cxn ang="0">
                <a:pos x="115" y="75"/>
              </a:cxn>
              <a:cxn ang="0">
                <a:pos x="146" y="93"/>
              </a:cxn>
              <a:cxn ang="0">
                <a:pos x="159" y="100"/>
              </a:cxn>
              <a:cxn ang="0">
                <a:pos x="172" y="106"/>
              </a:cxn>
              <a:cxn ang="0">
                <a:pos x="183" y="110"/>
              </a:cxn>
              <a:cxn ang="0">
                <a:pos x="191" y="112"/>
              </a:cxn>
              <a:cxn ang="0">
                <a:pos x="214" y="603"/>
              </a:cxn>
              <a:cxn ang="0">
                <a:pos x="50" y="556"/>
              </a:cxn>
              <a:cxn ang="0">
                <a:pos x="0" y="0"/>
              </a:cxn>
            </a:cxnLst>
            <a:rect l="0" t="0" r="r" b="b"/>
            <a:pathLst>
              <a:path w="214" h="603">
                <a:moveTo>
                  <a:pt x="0" y="0"/>
                </a:moveTo>
                <a:lnTo>
                  <a:pt x="7" y="4"/>
                </a:lnTo>
                <a:lnTo>
                  <a:pt x="25" y="17"/>
                </a:lnTo>
                <a:lnTo>
                  <a:pt x="51" y="34"/>
                </a:lnTo>
                <a:lnTo>
                  <a:pt x="82" y="55"/>
                </a:lnTo>
                <a:lnTo>
                  <a:pt x="115" y="75"/>
                </a:lnTo>
                <a:lnTo>
                  <a:pt x="146" y="93"/>
                </a:lnTo>
                <a:lnTo>
                  <a:pt x="159" y="100"/>
                </a:lnTo>
                <a:lnTo>
                  <a:pt x="172" y="106"/>
                </a:lnTo>
                <a:lnTo>
                  <a:pt x="183" y="110"/>
                </a:lnTo>
                <a:lnTo>
                  <a:pt x="191" y="112"/>
                </a:lnTo>
                <a:lnTo>
                  <a:pt x="214" y="603"/>
                </a:lnTo>
                <a:lnTo>
                  <a:pt x="50" y="55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6" name="Freeform 74"/>
          <p:cNvSpPr>
            <a:spLocks/>
          </p:cNvSpPr>
          <p:nvPr/>
        </p:nvSpPr>
        <p:spPr bwMode="auto">
          <a:xfrm>
            <a:off x="5899151" y="5294313"/>
            <a:ext cx="47625" cy="136525"/>
          </a:xfrm>
          <a:custGeom>
            <a:avLst/>
            <a:gdLst/>
            <a:ahLst/>
            <a:cxnLst>
              <a:cxn ang="0">
                <a:pos x="160" y="136"/>
              </a:cxn>
              <a:cxn ang="0">
                <a:pos x="182" y="594"/>
              </a:cxn>
              <a:cxn ang="0">
                <a:pos x="214" y="603"/>
              </a:cxn>
              <a:cxn ang="0">
                <a:pos x="191" y="112"/>
              </a:cxn>
              <a:cxn ang="0">
                <a:pos x="183" y="110"/>
              </a:cxn>
              <a:cxn ang="0">
                <a:pos x="172" y="106"/>
              </a:cxn>
              <a:cxn ang="0">
                <a:pos x="159" y="100"/>
              </a:cxn>
              <a:cxn ang="0">
                <a:pos x="146" y="93"/>
              </a:cxn>
              <a:cxn ang="0">
                <a:pos x="115" y="75"/>
              </a:cxn>
              <a:cxn ang="0">
                <a:pos x="82" y="55"/>
              </a:cxn>
              <a:cxn ang="0">
                <a:pos x="51" y="34"/>
              </a:cxn>
              <a:cxn ang="0">
                <a:pos x="25" y="17"/>
              </a:cxn>
              <a:cxn ang="0">
                <a:pos x="7" y="4"/>
              </a:cxn>
              <a:cxn ang="0">
                <a:pos x="0" y="0"/>
              </a:cxn>
              <a:cxn ang="0">
                <a:pos x="4" y="47"/>
              </a:cxn>
              <a:cxn ang="0">
                <a:pos x="24" y="60"/>
              </a:cxn>
              <a:cxn ang="0">
                <a:pos x="46" y="74"/>
              </a:cxn>
              <a:cxn ang="0">
                <a:pos x="68" y="88"/>
              </a:cxn>
              <a:cxn ang="0">
                <a:pos x="91" y="102"/>
              </a:cxn>
              <a:cxn ang="0">
                <a:pos x="112" y="116"/>
              </a:cxn>
              <a:cxn ang="0">
                <a:pos x="132" y="126"/>
              </a:cxn>
              <a:cxn ang="0">
                <a:pos x="141" y="130"/>
              </a:cxn>
              <a:cxn ang="0">
                <a:pos x="148" y="133"/>
              </a:cxn>
              <a:cxn ang="0">
                <a:pos x="155" y="135"/>
              </a:cxn>
              <a:cxn ang="0">
                <a:pos x="160" y="136"/>
              </a:cxn>
            </a:cxnLst>
            <a:rect l="0" t="0" r="r" b="b"/>
            <a:pathLst>
              <a:path w="214" h="603">
                <a:moveTo>
                  <a:pt x="160" y="136"/>
                </a:moveTo>
                <a:lnTo>
                  <a:pt x="182" y="594"/>
                </a:lnTo>
                <a:lnTo>
                  <a:pt x="214" y="603"/>
                </a:lnTo>
                <a:lnTo>
                  <a:pt x="191" y="112"/>
                </a:lnTo>
                <a:lnTo>
                  <a:pt x="183" y="110"/>
                </a:lnTo>
                <a:lnTo>
                  <a:pt x="172" y="106"/>
                </a:lnTo>
                <a:lnTo>
                  <a:pt x="159" y="100"/>
                </a:lnTo>
                <a:lnTo>
                  <a:pt x="146" y="93"/>
                </a:lnTo>
                <a:lnTo>
                  <a:pt x="115" y="75"/>
                </a:lnTo>
                <a:lnTo>
                  <a:pt x="82" y="55"/>
                </a:lnTo>
                <a:lnTo>
                  <a:pt x="51" y="34"/>
                </a:lnTo>
                <a:lnTo>
                  <a:pt x="25" y="17"/>
                </a:lnTo>
                <a:lnTo>
                  <a:pt x="7" y="4"/>
                </a:lnTo>
                <a:lnTo>
                  <a:pt x="0" y="0"/>
                </a:lnTo>
                <a:lnTo>
                  <a:pt x="4" y="47"/>
                </a:lnTo>
                <a:lnTo>
                  <a:pt x="24" y="60"/>
                </a:lnTo>
                <a:lnTo>
                  <a:pt x="46" y="74"/>
                </a:lnTo>
                <a:lnTo>
                  <a:pt x="68" y="88"/>
                </a:lnTo>
                <a:lnTo>
                  <a:pt x="91" y="102"/>
                </a:lnTo>
                <a:lnTo>
                  <a:pt x="112" y="116"/>
                </a:lnTo>
                <a:lnTo>
                  <a:pt x="132" y="126"/>
                </a:lnTo>
                <a:lnTo>
                  <a:pt x="141" y="130"/>
                </a:lnTo>
                <a:lnTo>
                  <a:pt x="148" y="133"/>
                </a:lnTo>
                <a:lnTo>
                  <a:pt x="155" y="135"/>
                </a:lnTo>
                <a:lnTo>
                  <a:pt x="160" y="136"/>
                </a:lnTo>
                <a:close/>
              </a:path>
            </a:pathLst>
          </a:custGeom>
          <a:solidFill>
            <a:srgbClr val="6854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7" name="Freeform 75"/>
          <p:cNvSpPr>
            <a:spLocks/>
          </p:cNvSpPr>
          <p:nvPr/>
        </p:nvSpPr>
        <p:spPr bwMode="auto">
          <a:xfrm>
            <a:off x="5965826" y="5322888"/>
            <a:ext cx="49213" cy="1365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" y="4"/>
              </a:cxn>
              <a:cxn ang="0">
                <a:pos x="24" y="17"/>
              </a:cxn>
              <a:cxn ang="0">
                <a:pos x="51" y="34"/>
              </a:cxn>
              <a:cxn ang="0">
                <a:pos x="82" y="55"/>
              </a:cxn>
              <a:cxn ang="0">
                <a:pos x="115" y="75"/>
              </a:cxn>
              <a:cxn ang="0">
                <a:pos x="146" y="93"/>
              </a:cxn>
              <a:cxn ang="0">
                <a:pos x="159" y="100"/>
              </a:cxn>
              <a:cxn ang="0">
                <a:pos x="172" y="106"/>
              </a:cxn>
              <a:cxn ang="0">
                <a:pos x="182" y="110"/>
              </a:cxn>
              <a:cxn ang="0">
                <a:pos x="190" y="112"/>
              </a:cxn>
              <a:cxn ang="0">
                <a:pos x="214" y="602"/>
              </a:cxn>
              <a:cxn ang="0">
                <a:pos x="50" y="557"/>
              </a:cxn>
              <a:cxn ang="0">
                <a:pos x="0" y="0"/>
              </a:cxn>
            </a:cxnLst>
            <a:rect l="0" t="0" r="r" b="b"/>
            <a:pathLst>
              <a:path w="214" h="602">
                <a:moveTo>
                  <a:pt x="0" y="0"/>
                </a:moveTo>
                <a:lnTo>
                  <a:pt x="6" y="4"/>
                </a:lnTo>
                <a:lnTo>
                  <a:pt x="24" y="17"/>
                </a:lnTo>
                <a:lnTo>
                  <a:pt x="51" y="34"/>
                </a:lnTo>
                <a:lnTo>
                  <a:pt x="82" y="55"/>
                </a:lnTo>
                <a:lnTo>
                  <a:pt x="115" y="75"/>
                </a:lnTo>
                <a:lnTo>
                  <a:pt x="146" y="93"/>
                </a:lnTo>
                <a:lnTo>
                  <a:pt x="159" y="100"/>
                </a:lnTo>
                <a:lnTo>
                  <a:pt x="172" y="106"/>
                </a:lnTo>
                <a:lnTo>
                  <a:pt x="182" y="110"/>
                </a:lnTo>
                <a:lnTo>
                  <a:pt x="190" y="112"/>
                </a:lnTo>
                <a:lnTo>
                  <a:pt x="214" y="602"/>
                </a:lnTo>
                <a:lnTo>
                  <a:pt x="50" y="5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8" name="Freeform 76"/>
          <p:cNvSpPr>
            <a:spLocks/>
          </p:cNvSpPr>
          <p:nvPr/>
        </p:nvSpPr>
        <p:spPr bwMode="auto">
          <a:xfrm>
            <a:off x="5965826" y="5322888"/>
            <a:ext cx="49213" cy="136525"/>
          </a:xfrm>
          <a:custGeom>
            <a:avLst/>
            <a:gdLst/>
            <a:ahLst/>
            <a:cxnLst>
              <a:cxn ang="0">
                <a:pos x="160" y="136"/>
              </a:cxn>
              <a:cxn ang="0">
                <a:pos x="181" y="593"/>
              </a:cxn>
              <a:cxn ang="0">
                <a:pos x="214" y="602"/>
              </a:cxn>
              <a:cxn ang="0">
                <a:pos x="190" y="112"/>
              </a:cxn>
              <a:cxn ang="0">
                <a:pos x="182" y="110"/>
              </a:cxn>
              <a:cxn ang="0">
                <a:pos x="172" y="106"/>
              </a:cxn>
              <a:cxn ang="0">
                <a:pos x="159" y="100"/>
              </a:cxn>
              <a:cxn ang="0">
                <a:pos x="146" y="93"/>
              </a:cxn>
              <a:cxn ang="0">
                <a:pos x="115" y="75"/>
              </a:cxn>
              <a:cxn ang="0">
                <a:pos x="82" y="55"/>
              </a:cxn>
              <a:cxn ang="0">
                <a:pos x="51" y="34"/>
              </a:cxn>
              <a:cxn ang="0">
                <a:pos x="24" y="17"/>
              </a:cxn>
              <a:cxn ang="0">
                <a:pos x="6" y="4"/>
              </a:cxn>
              <a:cxn ang="0">
                <a:pos x="0" y="0"/>
              </a:cxn>
              <a:cxn ang="0">
                <a:pos x="4" y="47"/>
              </a:cxn>
              <a:cxn ang="0">
                <a:pos x="23" y="60"/>
              </a:cxn>
              <a:cxn ang="0">
                <a:pos x="46" y="74"/>
              </a:cxn>
              <a:cxn ang="0">
                <a:pos x="68" y="89"/>
              </a:cxn>
              <a:cxn ang="0">
                <a:pos x="91" y="103"/>
              </a:cxn>
              <a:cxn ang="0">
                <a:pos x="112" y="115"/>
              </a:cxn>
              <a:cxn ang="0">
                <a:pos x="132" y="125"/>
              </a:cxn>
              <a:cxn ang="0">
                <a:pos x="140" y="129"/>
              </a:cxn>
              <a:cxn ang="0">
                <a:pos x="148" y="132"/>
              </a:cxn>
              <a:cxn ang="0">
                <a:pos x="155" y="135"/>
              </a:cxn>
              <a:cxn ang="0">
                <a:pos x="160" y="136"/>
              </a:cxn>
            </a:cxnLst>
            <a:rect l="0" t="0" r="r" b="b"/>
            <a:pathLst>
              <a:path w="214" h="602">
                <a:moveTo>
                  <a:pt x="160" y="136"/>
                </a:moveTo>
                <a:lnTo>
                  <a:pt x="181" y="593"/>
                </a:lnTo>
                <a:lnTo>
                  <a:pt x="214" y="602"/>
                </a:lnTo>
                <a:lnTo>
                  <a:pt x="190" y="112"/>
                </a:lnTo>
                <a:lnTo>
                  <a:pt x="182" y="110"/>
                </a:lnTo>
                <a:lnTo>
                  <a:pt x="172" y="106"/>
                </a:lnTo>
                <a:lnTo>
                  <a:pt x="159" y="100"/>
                </a:lnTo>
                <a:lnTo>
                  <a:pt x="146" y="93"/>
                </a:lnTo>
                <a:lnTo>
                  <a:pt x="115" y="75"/>
                </a:lnTo>
                <a:lnTo>
                  <a:pt x="82" y="55"/>
                </a:lnTo>
                <a:lnTo>
                  <a:pt x="51" y="34"/>
                </a:lnTo>
                <a:lnTo>
                  <a:pt x="24" y="17"/>
                </a:lnTo>
                <a:lnTo>
                  <a:pt x="6" y="4"/>
                </a:lnTo>
                <a:lnTo>
                  <a:pt x="0" y="0"/>
                </a:lnTo>
                <a:lnTo>
                  <a:pt x="4" y="47"/>
                </a:lnTo>
                <a:lnTo>
                  <a:pt x="23" y="60"/>
                </a:lnTo>
                <a:lnTo>
                  <a:pt x="46" y="74"/>
                </a:lnTo>
                <a:lnTo>
                  <a:pt x="68" y="89"/>
                </a:lnTo>
                <a:lnTo>
                  <a:pt x="91" y="103"/>
                </a:lnTo>
                <a:lnTo>
                  <a:pt x="112" y="115"/>
                </a:lnTo>
                <a:lnTo>
                  <a:pt x="132" y="125"/>
                </a:lnTo>
                <a:lnTo>
                  <a:pt x="140" y="129"/>
                </a:lnTo>
                <a:lnTo>
                  <a:pt x="148" y="132"/>
                </a:lnTo>
                <a:lnTo>
                  <a:pt x="155" y="135"/>
                </a:lnTo>
                <a:lnTo>
                  <a:pt x="160" y="136"/>
                </a:lnTo>
                <a:close/>
              </a:path>
            </a:pathLst>
          </a:custGeom>
          <a:solidFill>
            <a:srgbClr val="6854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9" name="Freeform 77"/>
          <p:cNvSpPr>
            <a:spLocks/>
          </p:cNvSpPr>
          <p:nvPr/>
        </p:nvSpPr>
        <p:spPr bwMode="auto">
          <a:xfrm>
            <a:off x="6030913" y="5348288"/>
            <a:ext cx="47625" cy="1365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7" y="4"/>
              </a:cxn>
              <a:cxn ang="0">
                <a:pos x="25" y="17"/>
              </a:cxn>
              <a:cxn ang="0">
                <a:pos x="51" y="35"/>
              </a:cxn>
              <a:cxn ang="0">
                <a:pos x="82" y="56"/>
              </a:cxn>
              <a:cxn ang="0">
                <a:pos x="115" y="76"/>
              </a:cxn>
              <a:cxn ang="0">
                <a:pos x="146" y="94"/>
              </a:cxn>
              <a:cxn ang="0">
                <a:pos x="160" y="101"/>
              </a:cxn>
              <a:cxn ang="0">
                <a:pos x="172" y="107"/>
              </a:cxn>
              <a:cxn ang="0">
                <a:pos x="183" y="111"/>
              </a:cxn>
              <a:cxn ang="0">
                <a:pos x="191" y="113"/>
              </a:cxn>
              <a:cxn ang="0">
                <a:pos x="213" y="603"/>
              </a:cxn>
              <a:cxn ang="0">
                <a:pos x="39" y="524"/>
              </a:cxn>
              <a:cxn ang="0">
                <a:pos x="0" y="0"/>
              </a:cxn>
            </a:cxnLst>
            <a:rect l="0" t="0" r="r" b="b"/>
            <a:pathLst>
              <a:path w="213" h="603">
                <a:moveTo>
                  <a:pt x="0" y="0"/>
                </a:moveTo>
                <a:lnTo>
                  <a:pt x="7" y="4"/>
                </a:lnTo>
                <a:lnTo>
                  <a:pt x="25" y="17"/>
                </a:lnTo>
                <a:lnTo>
                  <a:pt x="51" y="35"/>
                </a:lnTo>
                <a:lnTo>
                  <a:pt x="82" y="56"/>
                </a:lnTo>
                <a:lnTo>
                  <a:pt x="115" y="76"/>
                </a:lnTo>
                <a:lnTo>
                  <a:pt x="146" y="94"/>
                </a:lnTo>
                <a:lnTo>
                  <a:pt x="160" y="101"/>
                </a:lnTo>
                <a:lnTo>
                  <a:pt x="172" y="107"/>
                </a:lnTo>
                <a:lnTo>
                  <a:pt x="183" y="111"/>
                </a:lnTo>
                <a:lnTo>
                  <a:pt x="191" y="113"/>
                </a:lnTo>
                <a:lnTo>
                  <a:pt x="213" y="603"/>
                </a:lnTo>
                <a:lnTo>
                  <a:pt x="39" y="52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0" name="Freeform 78"/>
          <p:cNvSpPr>
            <a:spLocks/>
          </p:cNvSpPr>
          <p:nvPr/>
        </p:nvSpPr>
        <p:spPr bwMode="auto">
          <a:xfrm>
            <a:off x="6030913" y="5348288"/>
            <a:ext cx="47625" cy="136525"/>
          </a:xfrm>
          <a:custGeom>
            <a:avLst/>
            <a:gdLst/>
            <a:ahLst/>
            <a:cxnLst>
              <a:cxn ang="0">
                <a:pos x="161" y="137"/>
              </a:cxn>
              <a:cxn ang="0">
                <a:pos x="182" y="595"/>
              </a:cxn>
              <a:cxn ang="0">
                <a:pos x="213" y="603"/>
              </a:cxn>
              <a:cxn ang="0">
                <a:pos x="201" y="119"/>
              </a:cxn>
              <a:cxn ang="0">
                <a:pos x="193" y="117"/>
              </a:cxn>
              <a:cxn ang="0">
                <a:pos x="182" y="113"/>
              </a:cxn>
              <a:cxn ang="0">
                <a:pos x="169" y="107"/>
              </a:cxn>
              <a:cxn ang="0">
                <a:pos x="155" y="99"/>
              </a:cxn>
              <a:cxn ang="0">
                <a:pos x="122" y="80"/>
              </a:cxn>
              <a:cxn ang="0">
                <a:pos x="88" y="59"/>
              </a:cxn>
              <a:cxn ang="0">
                <a:pos x="54" y="37"/>
              </a:cxn>
              <a:cxn ang="0">
                <a:pos x="27" y="18"/>
              </a:cxn>
              <a:cxn ang="0">
                <a:pos x="8" y="5"/>
              </a:cxn>
              <a:cxn ang="0">
                <a:pos x="0" y="0"/>
              </a:cxn>
              <a:cxn ang="0">
                <a:pos x="5" y="48"/>
              </a:cxn>
              <a:cxn ang="0">
                <a:pos x="24" y="61"/>
              </a:cxn>
              <a:cxn ang="0">
                <a:pos x="45" y="75"/>
              </a:cxn>
              <a:cxn ang="0">
                <a:pos x="68" y="90"/>
              </a:cxn>
              <a:cxn ang="0">
                <a:pos x="91" y="103"/>
              </a:cxn>
              <a:cxn ang="0">
                <a:pos x="113" y="116"/>
              </a:cxn>
              <a:cxn ang="0">
                <a:pos x="132" y="126"/>
              </a:cxn>
              <a:cxn ang="0">
                <a:pos x="141" y="130"/>
              </a:cxn>
              <a:cxn ang="0">
                <a:pos x="149" y="133"/>
              </a:cxn>
              <a:cxn ang="0">
                <a:pos x="155" y="136"/>
              </a:cxn>
              <a:cxn ang="0">
                <a:pos x="161" y="137"/>
              </a:cxn>
            </a:cxnLst>
            <a:rect l="0" t="0" r="r" b="b"/>
            <a:pathLst>
              <a:path w="213" h="603">
                <a:moveTo>
                  <a:pt x="161" y="137"/>
                </a:moveTo>
                <a:lnTo>
                  <a:pt x="182" y="595"/>
                </a:lnTo>
                <a:lnTo>
                  <a:pt x="213" y="603"/>
                </a:lnTo>
                <a:lnTo>
                  <a:pt x="201" y="119"/>
                </a:lnTo>
                <a:lnTo>
                  <a:pt x="193" y="117"/>
                </a:lnTo>
                <a:lnTo>
                  <a:pt x="182" y="113"/>
                </a:lnTo>
                <a:lnTo>
                  <a:pt x="169" y="107"/>
                </a:lnTo>
                <a:lnTo>
                  <a:pt x="155" y="99"/>
                </a:lnTo>
                <a:lnTo>
                  <a:pt x="122" y="80"/>
                </a:lnTo>
                <a:lnTo>
                  <a:pt x="88" y="59"/>
                </a:lnTo>
                <a:lnTo>
                  <a:pt x="54" y="37"/>
                </a:lnTo>
                <a:lnTo>
                  <a:pt x="27" y="18"/>
                </a:lnTo>
                <a:lnTo>
                  <a:pt x="8" y="5"/>
                </a:lnTo>
                <a:lnTo>
                  <a:pt x="0" y="0"/>
                </a:lnTo>
                <a:lnTo>
                  <a:pt x="5" y="48"/>
                </a:lnTo>
                <a:lnTo>
                  <a:pt x="24" y="61"/>
                </a:lnTo>
                <a:lnTo>
                  <a:pt x="45" y="75"/>
                </a:lnTo>
                <a:lnTo>
                  <a:pt x="68" y="90"/>
                </a:lnTo>
                <a:lnTo>
                  <a:pt x="91" y="103"/>
                </a:lnTo>
                <a:lnTo>
                  <a:pt x="113" y="116"/>
                </a:lnTo>
                <a:lnTo>
                  <a:pt x="132" y="126"/>
                </a:lnTo>
                <a:lnTo>
                  <a:pt x="141" y="130"/>
                </a:lnTo>
                <a:lnTo>
                  <a:pt x="149" y="133"/>
                </a:lnTo>
                <a:lnTo>
                  <a:pt x="155" y="136"/>
                </a:lnTo>
                <a:lnTo>
                  <a:pt x="161" y="137"/>
                </a:lnTo>
                <a:close/>
              </a:path>
            </a:pathLst>
          </a:custGeom>
          <a:solidFill>
            <a:srgbClr val="6854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1" name="Freeform 79"/>
          <p:cNvSpPr>
            <a:spLocks/>
          </p:cNvSpPr>
          <p:nvPr/>
        </p:nvSpPr>
        <p:spPr bwMode="auto">
          <a:xfrm>
            <a:off x="5910263" y="5503863"/>
            <a:ext cx="42863" cy="1016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" y="3"/>
              </a:cxn>
              <a:cxn ang="0">
                <a:pos x="22" y="10"/>
              </a:cxn>
              <a:cxn ang="0">
                <a:pos x="45" y="20"/>
              </a:cxn>
              <a:cxn ang="0">
                <a:pos x="72" y="32"/>
              </a:cxn>
              <a:cxn ang="0">
                <a:pos x="100" y="44"/>
              </a:cxn>
              <a:cxn ang="0">
                <a:pos x="127" y="54"/>
              </a:cxn>
              <a:cxn ang="0">
                <a:pos x="140" y="58"/>
              </a:cxn>
              <a:cxn ang="0">
                <a:pos x="151" y="61"/>
              </a:cxn>
              <a:cxn ang="0">
                <a:pos x="160" y="63"/>
              </a:cxn>
              <a:cxn ang="0">
                <a:pos x="167" y="63"/>
              </a:cxn>
              <a:cxn ang="0">
                <a:pos x="188" y="450"/>
              </a:cxn>
              <a:cxn ang="0">
                <a:pos x="44" y="436"/>
              </a:cxn>
              <a:cxn ang="0">
                <a:pos x="0" y="0"/>
              </a:cxn>
            </a:cxnLst>
            <a:rect l="0" t="0" r="r" b="b"/>
            <a:pathLst>
              <a:path w="188" h="450">
                <a:moveTo>
                  <a:pt x="0" y="0"/>
                </a:moveTo>
                <a:lnTo>
                  <a:pt x="6" y="3"/>
                </a:lnTo>
                <a:lnTo>
                  <a:pt x="22" y="10"/>
                </a:lnTo>
                <a:lnTo>
                  <a:pt x="45" y="20"/>
                </a:lnTo>
                <a:lnTo>
                  <a:pt x="72" y="32"/>
                </a:lnTo>
                <a:lnTo>
                  <a:pt x="100" y="44"/>
                </a:lnTo>
                <a:lnTo>
                  <a:pt x="127" y="54"/>
                </a:lnTo>
                <a:lnTo>
                  <a:pt x="140" y="58"/>
                </a:lnTo>
                <a:lnTo>
                  <a:pt x="151" y="61"/>
                </a:lnTo>
                <a:lnTo>
                  <a:pt x="160" y="63"/>
                </a:lnTo>
                <a:lnTo>
                  <a:pt x="167" y="63"/>
                </a:lnTo>
                <a:lnTo>
                  <a:pt x="188" y="450"/>
                </a:lnTo>
                <a:lnTo>
                  <a:pt x="44" y="43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2" name="Freeform 80"/>
          <p:cNvSpPr>
            <a:spLocks/>
          </p:cNvSpPr>
          <p:nvPr/>
        </p:nvSpPr>
        <p:spPr bwMode="auto">
          <a:xfrm>
            <a:off x="5910263" y="5503863"/>
            <a:ext cx="42863" cy="101600"/>
          </a:xfrm>
          <a:custGeom>
            <a:avLst/>
            <a:gdLst/>
            <a:ahLst/>
            <a:cxnLst>
              <a:cxn ang="0">
                <a:pos x="141" y="86"/>
              </a:cxn>
              <a:cxn ang="0">
                <a:pos x="160" y="448"/>
              </a:cxn>
              <a:cxn ang="0">
                <a:pos x="188" y="450"/>
              </a:cxn>
              <a:cxn ang="0">
                <a:pos x="167" y="63"/>
              </a:cxn>
              <a:cxn ang="0">
                <a:pos x="160" y="63"/>
              </a:cxn>
              <a:cxn ang="0">
                <a:pos x="151" y="61"/>
              </a:cxn>
              <a:cxn ang="0">
                <a:pos x="140" y="58"/>
              </a:cxn>
              <a:cxn ang="0">
                <a:pos x="127" y="54"/>
              </a:cxn>
              <a:cxn ang="0">
                <a:pos x="100" y="44"/>
              </a:cxn>
              <a:cxn ang="0">
                <a:pos x="72" y="32"/>
              </a:cxn>
              <a:cxn ang="0">
                <a:pos x="45" y="20"/>
              </a:cxn>
              <a:cxn ang="0">
                <a:pos x="22" y="10"/>
              </a:cxn>
              <a:cxn ang="0">
                <a:pos x="6" y="3"/>
              </a:cxn>
              <a:cxn ang="0">
                <a:pos x="0" y="0"/>
              </a:cxn>
              <a:cxn ang="0">
                <a:pos x="4" y="37"/>
              </a:cxn>
              <a:cxn ang="0">
                <a:pos x="40" y="53"/>
              </a:cxn>
              <a:cxn ang="0">
                <a:pos x="79" y="69"/>
              </a:cxn>
              <a:cxn ang="0">
                <a:pos x="98" y="76"/>
              </a:cxn>
              <a:cxn ang="0">
                <a:pos x="115" y="82"/>
              </a:cxn>
              <a:cxn ang="0">
                <a:pos x="129" y="85"/>
              </a:cxn>
              <a:cxn ang="0">
                <a:pos x="141" y="86"/>
              </a:cxn>
            </a:cxnLst>
            <a:rect l="0" t="0" r="r" b="b"/>
            <a:pathLst>
              <a:path w="188" h="450">
                <a:moveTo>
                  <a:pt x="141" y="86"/>
                </a:moveTo>
                <a:lnTo>
                  <a:pt x="160" y="448"/>
                </a:lnTo>
                <a:lnTo>
                  <a:pt x="188" y="450"/>
                </a:lnTo>
                <a:lnTo>
                  <a:pt x="167" y="63"/>
                </a:lnTo>
                <a:lnTo>
                  <a:pt x="160" y="63"/>
                </a:lnTo>
                <a:lnTo>
                  <a:pt x="151" y="61"/>
                </a:lnTo>
                <a:lnTo>
                  <a:pt x="140" y="58"/>
                </a:lnTo>
                <a:lnTo>
                  <a:pt x="127" y="54"/>
                </a:lnTo>
                <a:lnTo>
                  <a:pt x="100" y="44"/>
                </a:lnTo>
                <a:lnTo>
                  <a:pt x="72" y="32"/>
                </a:lnTo>
                <a:lnTo>
                  <a:pt x="45" y="20"/>
                </a:lnTo>
                <a:lnTo>
                  <a:pt x="22" y="10"/>
                </a:lnTo>
                <a:lnTo>
                  <a:pt x="6" y="3"/>
                </a:lnTo>
                <a:lnTo>
                  <a:pt x="0" y="0"/>
                </a:lnTo>
                <a:lnTo>
                  <a:pt x="4" y="37"/>
                </a:lnTo>
                <a:lnTo>
                  <a:pt x="40" y="53"/>
                </a:lnTo>
                <a:lnTo>
                  <a:pt x="79" y="69"/>
                </a:lnTo>
                <a:lnTo>
                  <a:pt x="98" y="76"/>
                </a:lnTo>
                <a:lnTo>
                  <a:pt x="115" y="82"/>
                </a:lnTo>
                <a:lnTo>
                  <a:pt x="129" y="85"/>
                </a:lnTo>
                <a:lnTo>
                  <a:pt x="141" y="86"/>
                </a:lnTo>
                <a:close/>
              </a:path>
            </a:pathLst>
          </a:custGeom>
          <a:solidFill>
            <a:srgbClr val="6854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3" name="Freeform 81"/>
          <p:cNvSpPr>
            <a:spLocks/>
          </p:cNvSpPr>
          <p:nvPr/>
        </p:nvSpPr>
        <p:spPr bwMode="auto">
          <a:xfrm>
            <a:off x="5969001" y="5518150"/>
            <a:ext cx="42863" cy="1016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" y="3"/>
              </a:cxn>
              <a:cxn ang="0">
                <a:pos x="21" y="10"/>
              </a:cxn>
              <a:cxn ang="0">
                <a:pos x="45" y="21"/>
              </a:cxn>
              <a:cxn ang="0">
                <a:pos x="72" y="33"/>
              </a:cxn>
              <a:cxn ang="0">
                <a:pos x="101" y="44"/>
              </a:cxn>
              <a:cxn ang="0">
                <a:pos x="128" y="54"/>
              </a:cxn>
              <a:cxn ang="0">
                <a:pos x="140" y="58"/>
              </a:cxn>
              <a:cxn ang="0">
                <a:pos x="151" y="61"/>
              </a:cxn>
              <a:cxn ang="0">
                <a:pos x="160" y="63"/>
              </a:cxn>
              <a:cxn ang="0">
                <a:pos x="167" y="63"/>
              </a:cxn>
              <a:cxn ang="0">
                <a:pos x="187" y="452"/>
              </a:cxn>
              <a:cxn ang="0">
                <a:pos x="44" y="437"/>
              </a:cxn>
              <a:cxn ang="0">
                <a:pos x="0" y="0"/>
              </a:cxn>
            </a:cxnLst>
            <a:rect l="0" t="0" r="r" b="b"/>
            <a:pathLst>
              <a:path w="187" h="452">
                <a:moveTo>
                  <a:pt x="0" y="0"/>
                </a:moveTo>
                <a:lnTo>
                  <a:pt x="6" y="3"/>
                </a:lnTo>
                <a:lnTo>
                  <a:pt x="21" y="10"/>
                </a:lnTo>
                <a:lnTo>
                  <a:pt x="45" y="21"/>
                </a:lnTo>
                <a:lnTo>
                  <a:pt x="72" y="33"/>
                </a:lnTo>
                <a:lnTo>
                  <a:pt x="101" y="44"/>
                </a:lnTo>
                <a:lnTo>
                  <a:pt x="128" y="54"/>
                </a:lnTo>
                <a:lnTo>
                  <a:pt x="140" y="58"/>
                </a:lnTo>
                <a:lnTo>
                  <a:pt x="151" y="61"/>
                </a:lnTo>
                <a:lnTo>
                  <a:pt x="160" y="63"/>
                </a:lnTo>
                <a:lnTo>
                  <a:pt x="167" y="63"/>
                </a:lnTo>
                <a:lnTo>
                  <a:pt x="187" y="452"/>
                </a:lnTo>
                <a:lnTo>
                  <a:pt x="44" y="43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4" name="Freeform 82"/>
          <p:cNvSpPr>
            <a:spLocks/>
          </p:cNvSpPr>
          <p:nvPr/>
        </p:nvSpPr>
        <p:spPr bwMode="auto">
          <a:xfrm>
            <a:off x="5969001" y="5518150"/>
            <a:ext cx="42863" cy="101600"/>
          </a:xfrm>
          <a:custGeom>
            <a:avLst/>
            <a:gdLst/>
            <a:ahLst/>
            <a:cxnLst>
              <a:cxn ang="0">
                <a:pos x="140" y="87"/>
              </a:cxn>
              <a:cxn ang="0">
                <a:pos x="159" y="449"/>
              </a:cxn>
              <a:cxn ang="0">
                <a:pos x="187" y="452"/>
              </a:cxn>
              <a:cxn ang="0">
                <a:pos x="167" y="63"/>
              </a:cxn>
              <a:cxn ang="0">
                <a:pos x="160" y="63"/>
              </a:cxn>
              <a:cxn ang="0">
                <a:pos x="151" y="61"/>
              </a:cxn>
              <a:cxn ang="0">
                <a:pos x="140" y="58"/>
              </a:cxn>
              <a:cxn ang="0">
                <a:pos x="128" y="54"/>
              </a:cxn>
              <a:cxn ang="0">
                <a:pos x="101" y="44"/>
              </a:cxn>
              <a:cxn ang="0">
                <a:pos x="72" y="33"/>
              </a:cxn>
              <a:cxn ang="0">
                <a:pos x="45" y="21"/>
              </a:cxn>
              <a:cxn ang="0">
                <a:pos x="21" y="10"/>
              </a:cxn>
              <a:cxn ang="0">
                <a:pos x="6" y="3"/>
              </a:cxn>
              <a:cxn ang="0">
                <a:pos x="0" y="0"/>
              </a:cxn>
              <a:cxn ang="0">
                <a:pos x="3" y="37"/>
              </a:cxn>
              <a:cxn ang="0">
                <a:pos x="40" y="53"/>
              </a:cxn>
              <a:cxn ang="0">
                <a:pos x="80" y="69"/>
              </a:cxn>
              <a:cxn ang="0">
                <a:pos x="99" y="76"/>
              </a:cxn>
              <a:cxn ang="0">
                <a:pos x="116" y="83"/>
              </a:cxn>
              <a:cxn ang="0">
                <a:pos x="130" y="86"/>
              </a:cxn>
              <a:cxn ang="0">
                <a:pos x="140" y="87"/>
              </a:cxn>
            </a:cxnLst>
            <a:rect l="0" t="0" r="r" b="b"/>
            <a:pathLst>
              <a:path w="187" h="452">
                <a:moveTo>
                  <a:pt x="140" y="87"/>
                </a:moveTo>
                <a:lnTo>
                  <a:pt x="159" y="449"/>
                </a:lnTo>
                <a:lnTo>
                  <a:pt x="187" y="452"/>
                </a:lnTo>
                <a:lnTo>
                  <a:pt x="167" y="63"/>
                </a:lnTo>
                <a:lnTo>
                  <a:pt x="160" y="63"/>
                </a:lnTo>
                <a:lnTo>
                  <a:pt x="151" y="61"/>
                </a:lnTo>
                <a:lnTo>
                  <a:pt x="140" y="58"/>
                </a:lnTo>
                <a:lnTo>
                  <a:pt x="128" y="54"/>
                </a:lnTo>
                <a:lnTo>
                  <a:pt x="101" y="44"/>
                </a:lnTo>
                <a:lnTo>
                  <a:pt x="72" y="33"/>
                </a:lnTo>
                <a:lnTo>
                  <a:pt x="45" y="21"/>
                </a:lnTo>
                <a:lnTo>
                  <a:pt x="21" y="10"/>
                </a:lnTo>
                <a:lnTo>
                  <a:pt x="6" y="3"/>
                </a:lnTo>
                <a:lnTo>
                  <a:pt x="0" y="0"/>
                </a:lnTo>
                <a:lnTo>
                  <a:pt x="3" y="37"/>
                </a:lnTo>
                <a:lnTo>
                  <a:pt x="40" y="53"/>
                </a:lnTo>
                <a:lnTo>
                  <a:pt x="80" y="69"/>
                </a:lnTo>
                <a:lnTo>
                  <a:pt x="99" y="76"/>
                </a:lnTo>
                <a:lnTo>
                  <a:pt x="116" y="83"/>
                </a:lnTo>
                <a:lnTo>
                  <a:pt x="130" y="86"/>
                </a:lnTo>
                <a:lnTo>
                  <a:pt x="140" y="87"/>
                </a:lnTo>
                <a:close/>
              </a:path>
            </a:pathLst>
          </a:custGeom>
          <a:solidFill>
            <a:srgbClr val="6854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5" name="Freeform 83"/>
          <p:cNvSpPr>
            <a:spLocks/>
          </p:cNvSpPr>
          <p:nvPr/>
        </p:nvSpPr>
        <p:spPr bwMode="auto">
          <a:xfrm>
            <a:off x="6024563" y="5529263"/>
            <a:ext cx="42863" cy="1016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" y="3"/>
              </a:cxn>
              <a:cxn ang="0">
                <a:pos x="21" y="10"/>
              </a:cxn>
              <a:cxn ang="0">
                <a:pos x="44" y="21"/>
              </a:cxn>
              <a:cxn ang="0">
                <a:pos x="71" y="34"/>
              </a:cxn>
              <a:cxn ang="0">
                <a:pos x="99" y="45"/>
              </a:cxn>
              <a:cxn ang="0">
                <a:pos x="127" y="55"/>
              </a:cxn>
              <a:cxn ang="0">
                <a:pos x="140" y="59"/>
              </a:cxn>
              <a:cxn ang="0">
                <a:pos x="150" y="62"/>
              </a:cxn>
              <a:cxn ang="0">
                <a:pos x="159" y="64"/>
              </a:cxn>
              <a:cxn ang="0">
                <a:pos x="166" y="64"/>
              </a:cxn>
              <a:cxn ang="0">
                <a:pos x="187" y="452"/>
              </a:cxn>
              <a:cxn ang="0">
                <a:pos x="34" y="412"/>
              </a:cxn>
              <a:cxn ang="0">
                <a:pos x="0" y="0"/>
              </a:cxn>
            </a:cxnLst>
            <a:rect l="0" t="0" r="r" b="b"/>
            <a:pathLst>
              <a:path w="187" h="452">
                <a:moveTo>
                  <a:pt x="0" y="0"/>
                </a:moveTo>
                <a:lnTo>
                  <a:pt x="5" y="3"/>
                </a:lnTo>
                <a:lnTo>
                  <a:pt x="21" y="10"/>
                </a:lnTo>
                <a:lnTo>
                  <a:pt x="44" y="21"/>
                </a:lnTo>
                <a:lnTo>
                  <a:pt x="71" y="34"/>
                </a:lnTo>
                <a:lnTo>
                  <a:pt x="99" y="45"/>
                </a:lnTo>
                <a:lnTo>
                  <a:pt x="127" y="55"/>
                </a:lnTo>
                <a:lnTo>
                  <a:pt x="140" y="59"/>
                </a:lnTo>
                <a:lnTo>
                  <a:pt x="150" y="62"/>
                </a:lnTo>
                <a:lnTo>
                  <a:pt x="159" y="64"/>
                </a:lnTo>
                <a:lnTo>
                  <a:pt x="166" y="64"/>
                </a:lnTo>
                <a:lnTo>
                  <a:pt x="187" y="452"/>
                </a:lnTo>
                <a:lnTo>
                  <a:pt x="34" y="41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6" name="Freeform 84"/>
          <p:cNvSpPr>
            <a:spLocks/>
          </p:cNvSpPr>
          <p:nvPr/>
        </p:nvSpPr>
        <p:spPr bwMode="auto">
          <a:xfrm>
            <a:off x="6024563" y="5529263"/>
            <a:ext cx="42863" cy="101600"/>
          </a:xfrm>
          <a:custGeom>
            <a:avLst/>
            <a:gdLst/>
            <a:ahLst/>
            <a:cxnLst>
              <a:cxn ang="0">
                <a:pos x="140" y="87"/>
              </a:cxn>
              <a:cxn ang="0">
                <a:pos x="159" y="449"/>
              </a:cxn>
              <a:cxn ang="0">
                <a:pos x="187" y="452"/>
              </a:cxn>
              <a:cxn ang="0">
                <a:pos x="175" y="68"/>
              </a:cxn>
              <a:cxn ang="0">
                <a:pos x="168" y="67"/>
              </a:cxn>
              <a:cxn ang="0">
                <a:pos x="159" y="66"/>
              </a:cxn>
              <a:cxn ang="0">
                <a:pos x="148" y="62"/>
              </a:cxn>
              <a:cxn ang="0">
                <a:pos x="135" y="58"/>
              </a:cxn>
              <a:cxn ang="0">
                <a:pos x="106" y="48"/>
              </a:cxn>
              <a:cxn ang="0">
                <a:pos x="75" y="35"/>
              </a:cxn>
              <a:cxn ang="0">
                <a:pos x="47" y="22"/>
              </a:cxn>
              <a:cxn ang="0">
                <a:pos x="22" y="11"/>
              </a:cxn>
              <a:cxn ang="0">
                <a:pos x="6" y="3"/>
              </a:cxn>
              <a:cxn ang="0">
                <a:pos x="0" y="0"/>
              </a:cxn>
              <a:cxn ang="0">
                <a:pos x="3" y="38"/>
              </a:cxn>
              <a:cxn ang="0">
                <a:pos x="39" y="54"/>
              </a:cxn>
              <a:cxn ang="0">
                <a:pos x="79" y="70"/>
              </a:cxn>
              <a:cxn ang="0">
                <a:pos x="97" y="78"/>
              </a:cxn>
              <a:cxn ang="0">
                <a:pos x="116" y="83"/>
              </a:cxn>
              <a:cxn ang="0">
                <a:pos x="130" y="87"/>
              </a:cxn>
              <a:cxn ang="0">
                <a:pos x="140" y="87"/>
              </a:cxn>
            </a:cxnLst>
            <a:rect l="0" t="0" r="r" b="b"/>
            <a:pathLst>
              <a:path w="187" h="452">
                <a:moveTo>
                  <a:pt x="140" y="87"/>
                </a:moveTo>
                <a:lnTo>
                  <a:pt x="159" y="449"/>
                </a:lnTo>
                <a:lnTo>
                  <a:pt x="187" y="452"/>
                </a:lnTo>
                <a:lnTo>
                  <a:pt x="175" y="68"/>
                </a:lnTo>
                <a:lnTo>
                  <a:pt x="168" y="67"/>
                </a:lnTo>
                <a:lnTo>
                  <a:pt x="159" y="66"/>
                </a:lnTo>
                <a:lnTo>
                  <a:pt x="148" y="62"/>
                </a:lnTo>
                <a:lnTo>
                  <a:pt x="135" y="58"/>
                </a:lnTo>
                <a:lnTo>
                  <a:pt x="106" y="48"/>
                </a:lnTo>
                <a:lnTo>
                  <a:pt x="75" y="35"/>
                </a:lnTo>
                <a:lnTo>
                  <a:pt x="47" y="22"/>
                </a:lnTo>
                <a:lnTo>
                  <a:pt x="22" y="11"/>
                </a:lnTo>
                <a:lnTo>
                  <a:pt x="6" y="3"/>
                </a:lnTo>
                <a:lnTo>
                  <a:pt x="0" y="0"/>
                </a:lnTo>
                <a:lnTo>
                  <a:pt x="3" y="38"/>
                </a:lnTo>
                <a:lnTo>
                  <a:pt x="39" y="54"/>
                </a:lnTo>
                <a:lnTo>
                  <a:pt x="79" y="70"/>
                </a:lnTo>
                <a:lnTo>
                  <a:pt x="97" y="78"/>
                </a:lnTo>
                <a:lnTo>
                  <a:pt x="116" y="83"/>
                </a:lnTo>
                <a:lnTo>
                  <a:pt x="130" y="87"/>
                </a:lnTo>
                <a:lnTo>
                  <a:pt x="140" y="87"/>
                </a:lnTo>
                <a:close/>
              </a:path>
            </a:pathLst>
          </a:custGeom>
          <a:solidFill>
            <a:srgbClr val="6854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7" name="Freeform 85"/>
          <p:cNvSpPr>
            <a:spLocks/>
          </p:cNvSpPr>
          <p:nvPr/>
        </p:nvSpPr>
        <p:spPr bwMode="auto">
          <a:xfrm>
            <a:off x="7186613" y="4733925"/>
            <a:ext cx="433388" cy="1203325"/>
          </a:xfrm>
          <a:custGeom>
            <a:avLst/>
            <a:gdLst/>
            <a:ahLst/>
            <a:cxnLst>
              <a:cxn ang="0">
                <a:pos x="162" y="433"/>
              </a:cxn>
              <a:cxn ang="0">
                <a:pos x="0" y="5284"/>
              </a:cxn>
              <a:cxn ang="0">
                <a:pos x="994" y="5304"/>
              </a:cxn>
              <a:cxn ang="0">
                <a:pos x="1040" y="5301"/>
              </a:cxn>
              <a:cxn ang="0">
                <a:pos x="1912" y="0"/>
              </a:cxn>
              <a:cxn ang="0">
                <a:pos x="162" y="433"/>
              </a:cxn>
            </a:cxnLst>
            <a:rect l="0" t="0" r="r" b="b"/>
            <a:pathLst>
              <a:path w="1912" h="5304">
                <a:moveTo>
                  <a:pt x="162" y="433"/>
                </a:moveTo>
                <a:lnTo>
                  <a:pt x="0" y="5284"/>
                </a:lnTo>
                <a:lnTo>
                  <a:pt x="994" y="5304"/>
                </a:lnTo>
                <a:lnTo>
                  <a:pt x="1040" y="5301"/>
                </a:lnTo>
                <a:lnTo>
                  <a:pt x="1912" y="0"/>
                </a:lnTo>
                <a:lnTo>
                  <a:pt x="162" y="433"/>
                </a:lnTo>
                <a:close/>
              </a:path>
            </a:pathLst>
          </a:custGeom>
          <a:solidFill>
            <a:srgbClr val="A4845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8" name="Freeform 86"/>
          <p:cNvSpPr>
            <a:spLocks/>
          </p:cNvSpPr>
          <p:nvPr/>
        </p:nvSpPr>
        <p:spPr bwMode="auto">
          <a:xfrm>
            <a:off x="7423151" y="4730750"/>
            <a:ext cx="427038" cy="1204912"/>
          </a:xfrm>
          <a:custGeom>
            <a:avLst/>
            <a:gdLst/>
            <a:ahLst/>
            <a:cxnLst>
              <a:cxn ang="0">
                <a:pos x="1882" y="1178"/>
              </a:cxn>
              <a:cxn ang="0">
                <a:pos x="928" y="0"/>
              </a:cxn>
              <a:cxn ang="0">
                <a:pos x="872" y="14"/>
              </a:cxn>
              <a:cxn ang="0">
                <a:pos x="0" y="5315"/>
              </a:cxn>
              <a:cxn ang="0">
                <a:pos x="684" y="5276"/>
              </a:cxn>
              <a:cxn ang="0">
                <a:pos x="1882" y="1178"/>
              </a:cxn>
            </a:cxnLst>
            <a:rect l="0" t="0" r="r" b="b"/>
            <a:pathLst>
              <a:path w="1882" h="5315">
                <a:moveTo>
                  <a:pt x="1882" y="1178"/>
                </a:moveTo>
                <a:lnTo>
                  <a:pt x="928" y="0"/>
                </a:lnTo>
                <a:lnTo>
                  <a:pt x="872" y="14"/>
                </a:lnTo>
                <a:lnTo>
                  <a:pt x="0" y="5315"/>
                </a:lnTo>
                <a:lnTo>
                  <a:pt x="684" y="5276"/>
                </a:lnTo>
                <a:lnTo>
                  <a:pt x="1882" y="1178"/>
                </a:lnTo>
                <a:close/>
              </a:path>
            </a:pathLst>
          </a:custGeom>
          <a:solidFill>
            <a:srgbClr val="876A4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9" name="Freeform 87"/>
          <p:cNvSpPr>
            <a:spLocks/>
          </p:cNvSpPr>
          <p:nvPr/>
        </p:nvSpPr>
        <p:spPr bwMode="auto">
          <a:xfrm>
            <a:off x="7478713" y="4845050"/>
            <a:ext cx="87313" cy="179387"/>
          </a:xfrm>
          <a:custGeom>
            <a:avLst/>
            <a:gdLst/>
            <a:ahLst/>
            <a:cxnLst>
              <a:cxn ang="0">
                <a:pos x="389" y="0"/>
              </a:cxn>
              <a:cxn ang="0">
                <a:pos x="377" y="5"/>
              </a:cxn>
              <a:cxn ang="0">
                <a:pos x="347" y="18"/>
              </a:cxn>
              <a:cxn ang="0">
                <a:pos x="303" y="37"/>
              </a:cxn>
              <a:cxn ang="0">
                <a:pos x="250" y="58"/>
              </a:cxn>
              <a:cxn ang="0">
                <a:pos x="195" y="79"/>
              </a:cxn>
              <a:cxn ang="0">
                <a:pos x="143" y="97"/>
              </a:cxn>
              <a:cxn ang="0">
                <a:pos x="118" y="104"/>
              </a:cxn>
              <a:cxn ang="0">
                <a:pos x="98" y="110"/>
              </a:cxn>
              <a:cxn ang="0">
                <a:pos x="80" y="113"/>
              </a:cxn>
              <a:cxn ang="0">
                <a:pos x="67" y="113"/>
              </a:cxn>
              <a:cxn ang="0">
                <a:pos x="0" y="788"/>
              </a:cxn>
              <a:cxn ang="0">
                <a:pos x="273" y="761"/>
              </a:cxn>
              <a:cxn ang="0">
                <a:pos x="389" y="0"/>
              </a:cxn>
            </a:cxnLst>
            <a:rect l="0" t="0" r="r" b="b"/>
            <a:pathLst>
              <a:path w="389" h="788">
                <a:moveTo>
                  <a:pt x="389" y="0"/>
                </a:moveTo>
                <a:lnTo>
                  <a:pt x="377" y="5"/>
                </a:lnTo>
                <a:lnTo>
                  <a:pt x="347" y="18"/>
                </a:lnTo>
                <a:lnTo>
                  <a:pt x="303" y="37"/>
                </a:lnTo>
                <a:lnTo>
                  <a:pt x="250" y="58"/>
                </a:lnTo>
                <a:lnTo>
                  <a:pt x="195" y="79"/>
                </a:lnTo>
                <a:lnTo>
                  <a:pt x="143" y="97"/>
                </a:lnTo>
                <a:lnTo>
                  <a:pt x="118" y="104"/>
                </a:lnTo>
                <a:lnTo>
                  <a:pt x="98" y="110"/>
                </a:lnTo>
                <a:lnTo>
                  <a:pt x="80" y="113"/>
                </a:lnTo>
                <a:lnTo>
                  <a:pt x="67" y="113"/>
                </a:lnTo>
                <a:lnTo>
                  <a:pt x="0" y="788"/>
                </a:lnTo>
                <a:lnTo>
                  <a:pt x="273" y="761"/>
                </a:lnTo>
                <a:lnTo>
                  <a:pt x="389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0" name="Freeform 88"/>
          <p:cNvSpPr>
            <a:spLocks/>
          </p:cNvSpPr>
          <p:nvPr/>
        </p:nvSpPr>
        <p:spPr bwMode="auto">
          <a:xfrm>
            <a:off x="7478713" y="4845050"/>
            <a:ext cx="87313" cy="179387"/>
          </a:xfrm>
          <a:custGeom>
            <a:avLst/>
            <a:gdLst/>
            <a:ahLst/>
            <a:cxnLst>
              <a:cxn ang="0">
                <a:pos x="115" y="153"/>
              </a:cxn>
              <a:cxn ang="0">
                <a:pos x="53" y="783"/>
              </a:cxn>
              <a:cxn ang="0">
                <a:pos x="0" y="788"/>
              </a:cxn>
              <a:cxn ang="0">
                <a:pos x="67" y="113"/>
              </a:cxn>
              <a:cxn ang="0">
                <a:pos x="80" y="113"/>
              </a:cxn>
              <a:cxn ang="0">
                <a:pos x="98" y="110"/>
              </a:cxn>
              <a:cxn ang="0">
                <a:pos x="118" y="104"/>
              </a:cxn>
              <a:cxn ang="0">
                <a:pos x="143" y="97"/>
              </a:cxn>
              <a:cxn ang="0">
                <a:pos x="195" y="79"/>
              </a:cxn>
              <a:cxn ang="0">
                <a:pos x="250" y="58"/>
              </a:cxn>
              <a:cxn ang="0">
                <a:pos x="303" y="37"/>
              </a:cxn>
              <a:cxn ang="0">
                <a:pos x="347" y="18"/>
              </a:cxn>
              <a:cxn ang="0">
                <a:pos x="377" y="5"/>
              </a:cxn>
              <a:cxn ang="0">
                <a:pos x="389" y="0"/>
              </a:cxn>
              <a:cxn ang="0">
                <a:pos x="379" y="65"/>
              </a:cxn>
              <a:cxn ang="0">
                <a:pos x="346" y="79"/>
              </a:cxn>
              <a:cxn ang="0">
                <a:pos x="310" y="94"/>
              </a:cxn>
              <a:cxn ang="0">
                <a:pos x="271" y="109"/>
              </a:cxn>
              <a:cxn ang="0">
                <a:pos x="233" y="123"/>
              </a:cxn>
              <a:cxn ang="0">
                <a:pos x="196" y="135"/>
              </a:cxn>
              <a:cxn ang="0">
                <a:pos x="163" y="145"/>
              </a:cxn>
              <a:cxn ang="0">
                <a:pos x="149" y="149"/>
              </a:cxn>
              <a:cxn ang="0">
                <a:pos x="135" y="151"/>
              </a:cxn>
              <a:cxn ang="0">
                <a:pos x="124" y="153"/>
              </a:cxn>
              <a:cxn ang="0">
                <a:pos x="115" y="153"/>
              </a:cxn>
            </a:cxnLst>
            <a:rect l="0" t="0" r="r" b="b"/>
            <a:pathLst>
              <a:path w="389" h="788">
                <a:moveTo>
                  <a:pt x="115" y="153"/>
                </a:moveTo>
                <a:lnTo>
                  <a:pt x="53" y="783"/>
                </a:lnTo>
                <a:lnTo>
                  <a:pt x="0" y="788"/>
                </a:lnTo>
                <a:lnTo>
                  <a:pt x="67" y="113"/>
                </a:lnTo>
                <a:lnTo>
                  <a:pt x="80" y="113"/>
                </a:lnTo>
                <a:lnTo>
                  <a:pt x="98" y="110"/>
                </a:lnTo>
                <a:lnTo>
                  <a:pt x="118" y="104"/>
                </a:lnTo>
                <a:lnTo>
                  <a:pt x="143" y="97"/>
                </a:lnTo>
                <a:lnTo>
                  <a:pt x="195" y="79"/>
                </a:lnTo>
                <a:lnTo>
                  <a:pt x="250" y="58"/>
                </a:lnTo>
                <a:lnTo>
                  <a:pt x="303" y="37"/>
                </a:lnTo>
                <a:lnTo>
                  <a:pt x="347" y="18"/>
                </a:lnTo>
                <a:lnTo>
                  <a:pt x="377" y="5"/>
                </a:lnTo>
                <a:lnTo>
                  <a:pt x="389" y="0"/>
                </a:lnTo>
                <a:lnTo>
                  <a:pt x="379" y="65"/>
                </a:lnTo>
                <a:lnTo>
                  <a:pt x="346" y="79"/>
                </a:lnTo>
                <a:lnTo>
                  <a:pt x="310" y="94"/>
                </a:lnTo>
                <a:lnTo>
                  <a:pt x="271" y="109"/>
                </a:lnTo>
                <a:lnTo>
                  <a:pt x="233" y="123"/>
                </a:lnTo>
                <a:lnTo>
                  <a:pt x="196" y="135"/>
                </a:lnTo>
                <a:lnTo>
                  <a:pt x="163" y="145"/>
                </a:lnTo>
                <a:lnTo>
                  <a:pt x="149" y="149"/>
                </a:lnTo>
                <a:lnTo>
                  <a:pt x="135" y="151"/>
                </a:lnTo>
                <a:lnTo>
                  <a:pt x="124" y="153"/>
                </a:lnTo>
                <a:lnTo>
                  <a:pt x="115" y="153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1" name="Freeform 89"/>
          <p:cNvSpPr>
            <a:spLocks/>
          </p:cNvSpPr>
          <p:nvPr/>
        </p:nvSpPr>
        <p:spPr bwMode="auto">
          <a:xfrm>
            <a:off x="7364413" y="4870450"/>
            <a:ext cx="88900" cy="179387"/>
          </a:xfrm>
          <a:custGeom>
            <a:avLst/>
            <a:gdLst/>
            <a:ahLst/>
            <a:cxnLst>
              <a:cxn ang="0">
                <a:pos x="388" y="0"/>
              </a:cxn>
              <a:cxn ang="0">
                <a:pos x="377" y="5"/>
              </a:cxn>
              <a:cxn ang="0">
                <a:pos x="346" y="18"/>
              </a:cxn>
              <a:cxn ang="0">
                <a:pos x="301" y="37"/>
              </a:cxn>
              <a:cxn ang="0">
                <a:pos x="249" y="58"/>
              </a:cxn>
              <a:cxn ang="0">
                <a:pos x="194" y="80"/>
              </a:cxn>
              <a:cxn ang="0">
                <a:pos x="141" y="98"/>
              </a:cxn>
              <a:cxn ang="0">
                <a:pos x="118" y="105"/>
              </a:cxn>
              <a:cxn ang="0">
                <a:pos x="97" y="110"/>
              </a:cxn>
              <a:cxn ang="0">
                <a:pos x="80" y="113"/>
              </a:cxn>
              <a:cxn ang="0">
                <a:pos x="66" y="114"/>
              </a:cxn>
              <a:cxn ang="0">
                <a:pos x="0" y="789"/>
              </a:cxn>
              <a:cxn ang="0">
                <a:pos x="273" y="762"/>
              </a:cxn>
              <a:cxn ang="0">
                <a:pos x="388" y="0"/>
              </a:cxn>
            </a:cxnLst>
            <a:rect l="0" t="0" r="r" b="b"/>
            <a:pathLst>
              <a:path w="388" h="789">
                <a:moveTo>
                  <a:pt x="388" y="0"/>
                </a:moveTo>
                <a:lnTo>
                  <a:pt x="377" y="5"/>
                </a:lnTo>
                <a:lnTo>
                  <a:pt x="346" y="18"/>
                </a:lnTo>
                <a:lnTo>
                  <a:pt x="301" y="37"/>
                </a:lnTo>
                <a:lnTo>
                  <a:pt x="249" y="58"/>
                </a:lnTo>
                <a:lnTo>
                  <a:pt x="194" y="80"/>
                </a:lnTo>
                <a:lnTo>
                  <a:pt x="141" y="98"/>
                </a:lnTo>
                <a:lnTo>
                  <a:pt x="118" y="105"/>
                </a:lnTo>
                <a:lnTo>
                  <a:pt x="97" y="110"/>
                </a:lnTo>
                <a:lnTo>
                  <a:pt x="80" y="113"/>
                </a:lnTo>
                <a:lnTo>
                  <a:pt x="66" y="114"/>
                </a:lnTo>
                <a:lnTo>
                  <a:pt x="0" y="789"/>
                </a:lnTo>
                <a:lnTo>
                  <a:pt x="273" y="762"/>
                </a:lnTo>
                <a:lnTo>
                  <a:pt x="388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2" name="Freeform 90"/>
          <p:cNvSpPr>
            <a:spLocks/>
          </p:cNvSpPr>
          <p:nvPr/>
        </p:nvSpPr>
        <p:spPr bwMode="auto">
          <a:xfrm>
            <a:off x="7364413" y="4870450"/>
            <a:ext cx="88900" cy="179387"/>
          </a:xfrm>
          <a:custGeom>
            <a:avLst/>
            <a:gdLst/>
            <a:ahLst/>
            <a:cxnLst>
              <a:cxn ang="0">
                <a:pos x="115" y="154"/>
              </a:cxn>
              <a:cxn ang="0">
                <a:pos x="52" y="784"/>
              </a:cxn>
              <a:cxn ang="0">
                <a:pos x="0" y="789"/>
              </a:cxn>
              <a:cxn ang="0">
                <a:pos x="66" y="114"/>
              </a:cxn>
              <a:cxn ang="0">
                <a:pos x="80" y="113"/>
              </a:cxn>
              <a:cxn ang="0">
                <a:pos x="97" y="110"/>
              </a:cxn>
              <a:cxn ang="0">
                <a:pos x="118" y="105"/>
              </a:cxn>
              <a:cxn ang="0">
                <a:pos x="141" y="98"/>
              </a:cxn>
              <a:cxn ang="0">
                <a:pos x="194" y="80"/>
              </a:cxn>
              <a:cxn ang="0">
                <a:pos x="249" y="58"/>
              </a:cxn>
              <a:cxn ang="0">
                <a:pos x="301" y="37"/>
              </a:cxn>
              <a:cxn ang="0">
                <a:pos x="346" y="18"/>
              </a:cxn>
              <a:cxn ang="0">
                <a:pos x="377" y="5"/>
              </a:cxn>
              <a:cxn ang="0">
                <a:pos x="388" y="0"/>
              </a:cxn>
              <a:cxn ang="0">
                <a:pos x="379" y="65"/>
              </a:cxn>
              <a:cxn ang="0">
                <a:pos x="346" y="79"/>
              </a:cxn>
              <a:cxn ang="0">
                <a:pos x="308" y="94"/>
              </a:cxn>
              <a:cxn ang="0">
                <a:pos x="270" y="109"/>
              </a:cxn>
              <a:cxn ang="0">
                <a:pos x="232" y="123"/>
              </a:cxn>
              <a:cxn ang="0">
                <a:pos x="195" y="136"/>
              </a:cxn>
              <a:cxn ang="0">
                <a:pos x="163" y="146"/>
              </a:cxn>
              <a:cxn ang="0">
                <a:pos x="147" y="149"/>
              </a:cxn>
              <a:cxn ang="0">
                <a:pos x="134" y="152"/>
              </a:cxn>
              <a:cxn ang="0">
                <a:pos x="123" y="153"/>
              </a:cxn>
              <a:cxn ang="0">
                <a:pos x="115" y="154"/>
              </a:cxn>
            </a:cxnLst>
            <a:rect l="0" t="0" r="r" b="b"/>
            <a:pathLst>
              <a:path w="388" h="789">
                <a:moveTo>
                  <a:pt x="115" y="154"/>
                </a:moveTo>
                <a:lnTo>
                  <a:pt x="52" y="784"/>
                </a:lnTo>
                <a:lnTo>
                  <a:pt x="0" y="789"/>
                </a:lnTo>
                <a:lnTo>
                  <a:pt x="66" y="114"/>
                </a:lnTo>
                <a:lnTo>
                  <a:pt x="80" y="113"/>
                </a:lnTo>
                <a:lnTo>
                  <a:pt x="97" y="110"/>
                </a:lnTo>
                <a:lnTo>
                  <a:pt x="118" y="105"/>
                </a:lnTo>
                <a:lnTo>
                  <a:pt x="141" y="98"/>
                </a:lnTo>
                <a:lnTo>
                  <a:pt x="194" y="80"/>
                </a:lnTo>
                <a:lnTo>
                  <a:pt x="249" y="58"/>
                </a:lnTo>
                <a:lnTo>
                  <a:pt x="301" y="37"/>
                </a:lnTo>
                <a:lnTo>
                  <a:pt x="346" y="18"/>
                </a:lnTo>
                <a:lnTo>
                  <a:pt x="377" y="5"/>
                </a:lnTo>
                <a:lnTo>
                  <a:pt x="388" y="0"/>
                </a:lnTo>
                <a:lnTo>
                  <a:pt x="379" y="65"/>
                </a:lnTo>
                <a:lnTo>
                  <a:pt x="346" y="79"/>
                </a:lnTo>
                <a:lnTo>
                  <a:pt x="308" y="94"/>
                </a:lnTo>
                <a:lnTo>
                  <a:pt x="270" y="109"/>
                </a:lnTo>
                <a:lnTo>
                  <a:pt x="232" y="123"/>
                </a:lnTo>
                <a:lnTo>
                  <a:pt x="195" y="136"/>
                </a:lnTo>
                <a:lnTo>
                  <a:pt x="163" y="146"/>
                </a:lnTo>
                <a:lnTo>
                  <a:pt x="147" y="149"/>
                </a:lnTo>
                <a:lnTo>
                  <a:pt x="134" y="152"/>
                </a:lnTo>
                <a:lnTo>
                  <a:pt x="123" y="153"/>
                </a:lnTo>
                <a:lnTo>
                  <a:pt x="115" y="154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3" name="Freeform 91"/>
          <p:cNvSpPr>
            <a:spLocks/>
          </p:cNvSpPr>
          <p:nvPr/>
        </p:nvSpPr>
        <p:spPr bwMode="auto">
          <a:xfrm>
            <a:off x="7256463" y="4891088"/>
            <a:ext cx="88900" cy="179387"/>
          </a:xfrm>
          <a:custGeom>
            <a:avLst/>
            <a:gdLst/>
            <a:ahLst/>
            <a:cxnLst>
              <a:cxn ang="0">
                <a:pos x="389" y="0"/>
              </a:cxn>
              <a:cxn ang="0">
                <a:pos x="377" y="5"/>
              </a:cxn>
              <a:cxn ang="0">
                <a:pos x="347" y="19"/>
              </a:cxn>
              <a:cxn ang="0">
                <a:pos x="302" y="37"/>
              </a:cxn>
              <a:cxn ang="0">
                <a:pos x="250" y="58"/>
              </a:cxn>
              <a:cxn ang="0">
                <a:pos x="195" y="79"/>
              </a:cxn>
              <a:cxn ang="0">
                <a:pos x="141" y="97"/>
              </a:cxn>
              <a:cxn ang="0">
                <a:pos x="118" y="104"/>
              </a:cxn>
              <a:cxn ang="0">
                <a:pos x="97" y="110"/>
              </a:cxn>
              <a:cxn ang="0">
                <a:pos x="80" y="113"/>
              </a:cxn>
              <a:cxn ang="0">
                <a:pos x="67" y="113"/>
              </a:cxn>
              <a:cxn ang="0">
                <a:pos x="0" y="789"/>
              </a:cxn>
              <a:cxn ang="0">
                <a:pos x="293" y="717"/>
              </a:cxn>
              <a:cxn ang="0">
                <a:pos x="389" y="0"/>
              </a:cxn>
            </a:cxnLst>
            <a:rect l="0" t="0" r="r" b="b"/>
            <a:pathLst>
              <a:path w="389" h="789">
                <a:moveTo>
                  <a:pt x="389" y="0"/>
                </a:moveTo>
                <a:lnTo>
                  <a:pt x="377" y="5"/>
                </a:lnTo>
                <a:lnTo>
                  <a:pt x="347" y="19"/>
                </a:lnTo>
                <a:lnTo>
                  <a:pt x="302" y="37"/>
                </a:lnTo>
                <a:lnTo>
                  <a:pt x="250" y="58"/>
                </a:lnTo>
                <a:lnTo>
                  <a:pt x="195" y="79"/>
                </a:lnTo>
                <a:lnTo>
                  <a:pt x="141" y="97"/>
                </a:lnTo>
                <a:lnTo>
                  <a:pt x="118" y="104"/>
                </a:lnTo>
                <a:lnTo>
                  <a:pt x="97" y="110"/>
                </a:lnTo>
                <a:lnTo>
                  <a:pt x="80" y="113"/>
                </a:lnTo>
                <a:lnTo>
                  <a:pt x="67" y="113"/>
                </a:lnTo>
                <a:lnTo>
                  <a:pt x="0" y="789"/>
                </a:lnTo>
                <a:lnTo>
                  <a:pt x="293" y="717"/>
                </a:lnTo>
                <a:lnTo>
                  <a:pt x="389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4" name="Freeform 92"/>
          <p:cNvSpPr>
            <a:spLocks/>
          </p:cNvSpPr>
          <p:nvPr/>
        </p:nvSpPr>
        <p:spPr bwMode="auto">
          <a:xfrm>
            <a:off x="7256463" y="4891088"/>
            <a:ext cx="88900" cy="179387"/>
          </a:xfrm>
          <a:custGeom>
            <a:avLst/>
            <a:gdLst/>
            <a:ahLst/>
            <a:cxnLst>
              <a:cxn ang="0">
                <a:pos x="115" y="154"/>
              </a:cxn>
              <a:cxn ang="0">
                <a:pos x="53" y="784"/>
              </a:cxn>
              <a:cxn ang="0">
                <a:pos x="0" y="789"/>
              </a:cxn>
              <a:cxn ang="0">
                <a:pos x="49" y="119"/>
              </a:cxn>
              <a:cxn ang="0">
                <a:pos x="63" y="119"/>
              </a:cxn>
              <a:cxn ang="0">
                <a:pos x="81" y="115"/>
              </a:cxn>
              <a:cxn ang="0">
                <a:pos x="102" y="110"/>
              </a:cxn>
              <a:cxn ang="0">
                <a:pos x="127" y="102"/>
              </a:cxn>
              <a:cxn ang="0">
                <a:pos x="183" y="83"/>
              </a:cxn>
              <a:cxn ang="0">
                <a:pos x="241" y="61"/>
              </a:cxn>
              <a:cxn ang="0">
                <a:pos x="296" y="39"/>
              </a:cxn>
              <a:cxn ang="0">
                <a:pos x="344" y="19"/>
              </a:cxn>
              <a:cxn ang="0">
                <a:pos x="377" y="6"/>
              </a:cxn>
              <a:cxn ang="0">
                <a:pos x="389" y="0"/>
              </a:cxn>
              <a:cxn ang="0">
                <a:pos x="379" y="65"/>
              </a:cxn>
              <a:cxn ang="0">
                <a:pos x="346" y="79"/>
              </a:cxn>
              <a:cxn ang="0">
                <a:pos x="310" y="93"/>
              </a:cxn>
              <a:cxn ang="0">
                <a:pos x="271" y="108"/>
              </a:cxn>
              <a:cxn ang="0">
                <a:pos x="232" y="123"/>
              </a:cxn>
              <a:cxn ang="0">
                <a:pos x="196" y="135"/>
              </a:cxn>
              <a:cxn ang="0">
                <a:pos x="163" y="146"/>
              </a:cxn>
              <a:cxn ang="0">
                <a:pos x="149" y="150"/>
              </a:cxn>
              <a:cxn ang="0">
                <a:pos x="135" y="152"/>
              </a:cxn>
              <a:cxn ang="0">
                <a:pos x="124" y="154"/>
              </a:cxn>
              <a:cxn ang="0">
                <a:pos x="115" y="154"/>
              </a:cxn>
            </a:cxnLst>
            <a:rect l="0" t="0" r="r" b="b"/>
            <a:pathLst>
              <a:path w="389" h="789">
                <a:moveTo>
                  <a:pt x="115" y="154"/>
                </a:moveTo>
                <a:lnTo>
                  <a:pt x="53" y="784"/>
                </a:lnTo>
                <a:lnTo>
                  <a:pt x="0" y="789"/>
                </a:lnTo>
                <a:lnTo>
                  <a:pt x="49" y="119"/>
                </a:lnTo>
                <a:lnTo>
                  <a:pt x="63" y="119"/>
                </a:lnTo>
                <a:lnTo>
                  <a:pt x="81" y="115"/>
                </a:lnTo>
                <a:lnTo>
                  <a:pt x="102" y="110"/>
                </a:lnTo>
                <a:lnTo>
                  <a:pt x="127" y="102"/>
                </a:lnTo>
                <a:lnTo>
                  <a:pt x="183" y="83"/>
                </a:lnTo>
                <a:lnTo>
                  <a:pt x="241" y="61"/>
                </a:lnTo>
                <a:lnTo>
                  <a:pt x="296" y="39"/>
                </a:lnTo>
                <a:lnTo>
                  <a:pt x="344" y="19"/>
                </a:lnTo>
                <a:lnTo>
                  <a:pt x="377" y="6"/>
                </a:lnTo>
                <a:lnTo>
                  <a:pt x="389" y="0"/>
                </a:lnTo>
                <a:lnTo>
                  <a:pt x="379" y="65"/>
                </a:lnTo>
                <a:lnTo>
                  <a:pt x="346" y="79"/>
                </a:lnTo>
                <a:lnTo>
                  <a:pt x="310" y="93"/>
                </a:lnTo>
                <a:lnTo>
                  <a:pt x="271" y="108"/>
                </a:lnTo>
                <a:lnTo>
                  <a:pt x="232" y="123"/>
                </a:lnTo>
                <a:lnTo>
                  <a:pt x="196" y="135"/>
                </a:lnTo>
                <a:lnTo>
                  <a:pt x="163" y="146"/>
                </a:lnTo>
                <a:lnTo>
                  <a:pt x="149" y="150"/>
                </a:lnTo>
                <a:lnTo>
                  <a:pt x="135" y="152"/>
                </a:lnTo>
                <a:lnTo>
                  <a:pt x="124" y="154"/>
                </a:lnTo>
                <a:lnTo>
                  <a:pt x="115" y="154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5" name="Freeform 93"/>
          <p:cNvSpPr>
            <a:spLocks/>
          </p:cNvSpPr>
          <p:nvPr/>
        </p:nvSpPr>
        <p:spPr bwMode="auto">
          <a:xfrm>
            <a:off x="7435851" y="5116513"/>
            <a:ext cx="79375" cy="133350"/>
          </a:xfrm>
          <a:custGeom>
            <a:avLst/>
            <a:gdLst/>
            <a:ahLst/>
            <a:cxnLst>
              <a:cxn ang="0">
                <a:pos x="350" y="0"/>
              </a:cxn>
              <a:cxn ang="0">
                <a:pos x="340" y="3"/>
              </a:cxn>
              <a:cxn ang="0">
                <a:pos x="312" y="11"/>
              </a:cxn>
              <a:cxn ang="0">
                <a:pos x="274" y="23"/>
              </a:cxn>
              <a:cxn ang="0">
                <a:pos x="228" y="36"/>
              </a:cxn>
              <a:cxn ang="0">
                <a:pos x="180" y="49"/>
              </a:cxn>
              <a:cxn ang="0">
                <a:pos x="133" y="60"/>
              </a:cxn>
              <a:cxn ang="0">
                <a:pos x="113" y="64"/>
              </a:cxn>
              <a:cxn ang="0">
                <a:pos x="94" y="67"/>
              </a:cxn>
              <a:cxn ang="0">
                <a:pos x="79" y="69"/>
              </a:cxn>
              <a:cxn ang="0">
                <a:pos x="68" y="68"/>
              </a:cxn>
              <a:cxn ang="0">
                <a:pos x="0" y="586"/>
              </a:cxn>
              <a:cxn ang="0">
                <a:pos x="239" y="582"/>
              </a:cxn>
              <a:cxn ang="0">
                <a:pos x="350" y="0"/>
              </a:cxn>
            </a:cxnLst>
            <a:rect l="0" t="0" r="r" b="b"/>
            <a:pathLst>
              <a:path w="350" h="586">
                <a:moveTo>
                  <a:pt x="350" y="0"/>
                </a:moveTo>
                <a:lnTo>
                  <a:pt x="340" y="3"/>
                </a:lnTo>
                <a:lnTo>
                  <a:pt x="312" y="11"/>
                </a:lnTo>
                <a:lnTo>
                  <a:pt x="274" y="23"/>
                </a:lnTo>
                <a:lnTo>
                  <a:pt x="228" y="36"/>
                </a:lnTo>
                <a:lnTo>
                  <a:pt x="180" y="49"/>
                </a:lnTo>
                <a:lnTo>
                  <a:pt x="133" y="60"/>
                </a:lnTo>
                <a:lnTo>
                  <a:pt x="113" y="64"/>
                </a:lnTo>
                <a:lnTo>
                  <a:pt x="94" y="67"/>
                </a:lnTo>
                <a:lnTo>
                  <a:pt x="79" y="69"/>
                </a:lnTo>
                <a:lnTo>
                  <a:pt x="68" y="68"/>
                </a:lnTo>
                <a:lnTo>
                  <a:pt x="0" y="586"/>
                </a:lnTo>
                <a:lnTo>
                  <a:pt x="239" y="582"/>
                </a:lnTo>
                <a:lnTo>
                  <a:pt x="35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6" name="Freeform 94"/>
          <p:cNvSpPr>
            <a:spLocks/>
          </p:cNvSpPr>
          <p:nvPr/>
        </p:nvSpPr>
        <p:spPr bwMode="auto">
          <a:xfrm>
            <a:off x="7435851" y="5116513"/>
            <a:ext cx="79375" cy="133350"/>
          </a:xfrm>
          <a:custGeom>
            <a:avLst/>
            <a:gdLst/>
            <a:ahLst/>
            <a:cxnLst>
              <a:cxn ang="0">
                <a:pos x="109" y="103"/>
              </a:cxn>
              <a:cxn ang="0">
                <a:pos x="47" y="586"/>
              </a:cxn>
              <a:cxn ang="0">
                <a:pos x="0" y="586"/>
              </a:cxn>
              <a:cxn ang="0">
                <a:pos x="68" y="68"/>
              </a:cxn>
              <a:cxn ang="0">
                <a:pos x="79" y="69"/>
              </a:cxn>
              <a:cxn ang="0">
                <a:pos x="94" y="67"/>
              </a:cxn>
              <a:cxn ang="0">
                <a:pos x="113" y="64"/>
              </a:cxn>
              <a:cxn ang="0">
                <a:pos x="133" y="60"/>
              </a:cxn>
              <a:cxn ang="0">
                <a:pos x="180" y="49"/>
              </a:cxn>
              <a:cxn ang="0">
                <a:pos x="228" y="36"/>
              </a:cxn>
              <a:cxn ang="0">
                <a:pos x="274" y="23"/>
              </a:cxn>
              <a:cxn ang="0">
                <a:pos x="312" y="11"/>
              </a:cxn>
              <a:cxn ang="0">
                <a:pos x="340" y="3"/>
              </a:cxn>
              <a:cxn ang="0">
                <a:pos x="350" y="0"/>
              </a:cxn>
              <a:cxn ang="0">
                <a:pos x="341" y="49"/>
              </a:cxn>
              <a:cxn ang="0">
                <a:pos x="311" y="58"/>
              </a:cxn>
              <a:cxn ang="0">
                <a:pos x="279" y="67"/>
              </a:cxn>
              <a:cxn ang="0">
                <a:pos x="246" y="76"/>
              </a:cxn>
              <a:cxn ang="0">
                <a:pos x="212" y="85"/>
              </a:cxn>
              <a:cxn ang="0">
                <a:pos x="180" y="93"/>
              </a:cxn>
              <a:cxn ang="0">
                <a:pos x="150" y="98"/>
              </a:cxn>
              <a:cxn ang="0">
                <a:pos x="138" y="100"/>
              </a:cxn>
              <a:cxn ang="0">
                <a:pos x="127" y="103"/>
              </a:cxn>
              <a:cxn ang="0">
                <a:pos x="117" y="103"/>
              </a:cxn>
              <a:cxn ang="0">
                <a:pos x="109" y="103"/>
              </a:cxn>
            </a:cxnLst>
            <a:rect l="0" t="0" r="r" b="b"/>
            <a:pathLst>
              <a:path w="350" h="586">
                <a:moveTo>
                  <a:pt x="109" y="103"/>
                </a:moveTo>
                <a:lnTo>
                  <a:pt x="47" y="586"/>
                </a:lnTo>
                <a:lnTo>
                  <a:pt x="0" y="586"/>
                </a:lnTo>
                <a:lnTo>
                  <a:pt x="68" y="68"/>
                </a:lnTo>
                <a:lnTo>
                  <a:pt x="79" y="69"/>
                </a:lnTo>
                <a:lnTo>
                  <a:pt x="94" y="67"/>
                </a:lnTo>
                <a:lnTo>
                  <a:pt x="113" y="64"/>
                </a:lnTo>
                <a:lnTo>
                  <a:pt x="133" y="60"/>
                </a:lnTo>
                <a:lnTo>
                  <a:pt x="180" y="49"/>
                </a:lnTo>
                <a:lnTo>
                  <a:pt x="228" y="36"/>
                </a:lnTo>
                <a:lnTo>
                  <a:pt x="274" y="23"/>
                </a:lnTo>
                <a:lnTo>
                  <a:pt x="312" y="11"/>
                </a:lnTo>
                <a:lnTo>
                  <a:pt x="340" y="3"/>
                </a:lnTo>
                <a:lnTo>
                  <a:pt x="350" y="0"/>
                </a:lnTo>
                <a:lnTo>
                  <a:pt x="341" y="49"/>
                </a:lnTo>
                <a:lnTo>
                  <a:pt x="311" y="58"/>
                </a:lnTo>
                <a:lnTo>
                  <a:pt x="279" y="67"/>
                </a:lnTo>
                <a:lnTo>
                  <a:pt x="246" y="76"/>
                </a:lnTo>
                <a:lnTo>
                  <a:pt x="212" y="85"/>
                </a:lnTo>
                <a:lnTo>
                  <a:pt x="180" y="93"/>
                </a:lnTo>
                <a:lnTo>
                  <a:pt x="150" y="98"/>
                </a:lnTo>
                <a:lnTo>
                  <a:pt x="138" y="100"/>
                </a:lnTo>
                <a:lnTo>
                  <a:pt x="127" y="103"/>
                </a:lnTo>
                <a:lnTo>
                  <a:pt x="117" y="103"/>
                </a:lnTo>
                <a:lnTo>
                  <a:pt x="109" y="103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7" name="Freeform 95"/>
          <p:cNvSpPr>
            <a:spLocks/>
          </p:cNvSpPr>
          <p:nvPr/>
        </p:nvSpPr>
        <p:spPr bwMode="auto">
          <a:xfrm>
            <a:off x="7335838" y="5129213"/>
            <a:ext cx="79375" cy="133350"/>
          </a:xfrm>
          <a:custGeom>
            <a:avLst/>
            <a:gdLst/>
            <a:ahLst/>
            <a:cxnLst>
              <a:cxn ang="0">
                <a:pos x="349" y="0"/>
              </a:cxn>
              <a:cxn ang="0">
                <a:pos x="339" y="4"/>
              </a:cxn>
              <a:cxn ang="0">
                <a:pos x="312" y="12"/>
              </a:cxn>
              <a:cxn ang="0">
                <a:pos x="273" y="24"/>
              </a:cxn>
              <a:cxn ang="0">
                <a:pos x="227" y="37"/>
              </a:cxn>
              <a:cxn ang="0">
                <a:pos x="179" y="51"/>
              </a:cxn>
              <a:cxn ang="0">
                <a:pos x="133" y="62"/>
              </a:cxn>
              <a:cxn ang="0">
                <a:pos x="111" y="66"/>
              </a:cxn>
              <a:cxn ang="0">
                <a:pos x="93" y="68"/>
              </a:cxn>
              <a:cxn ang="0">
                <a:pos x="78" y="70"/>
              </a:cxn>
              <a:cxn ang="0">
                <a:pos x="67" y="70"/>
              </a:cxn>
              <a:cxn ang="0">
                <a:pos x="0" y="587"/>
              </a:cxn>
              <a:cxn ang="0">
                <a:pos x="238" y="582"/>
              </a:cxn>
              <a:cxn ang="0">
                <a:pos x="349" y="0"/>
              </a:cxn>
            </a:cxnLst>
            <a:rect l="0" t="0" r="r" b="b"/>
            <a:pathLst>
              <a:path w="349" h="587">
                <a:moveTo>
                  <a:pt x="349" y="0"/>
                </a:moveTo>
                <a:lnTo>
                  <a:pt x="339" y="4"/>
                </a:lnTo>
                <a:lnTo>
                  <a:pt x="312" y="12"/>
                </a:lnTo>
                <a:lnTo>
                  <a:pt x="273" y="24"/>
                </a:lnTo>
                <a:lnTo>
                  <a:pt x="227" y="37"/>
                </a:lnTo>
                <a:lnTo>
                  <a:pt x="179" y="51"/>
                </a:lnTo>
                <a:lnTo>
                  <a:pt x="133" y="62"/>
                </a:lnTo>
                <a:lnTo>
                  <a:pt x="111" y="66"/>
                </a:lnTo>
                <a:lnTo>
                  <a:pt x="93" y="68"/>
                </a:lnTo>
                <a:lnTo>
                  <a:pt x="78" y="70"/>
                </a:lnTo>
                <a:lnTo>
                  <a:pt x="67" y="70"/>
                </a:lnTo>
                <a:lnTo>
                  <a:pt x="0" y="587"/>
                </a:lnTo>
                <a:lnTo>
                  <a:pt x="238" y="582"/>
                </a:lnTo>
                <a:lnTo>
                  <a:pt x="349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8" name="Freeform 96"/>
          <p:cNvSpPr>
            <a:spLocks/>
          </p:cNvSpPr>
          <p:nvPr/>
        </p:nvSpPr>
        <p:spPr bwMode="auto">
          <a:xfrm>
            <a:off x="7335838" y="5129213"/>
            <a:ext cx="79375" cy="133350"/>
          </a:xfrm>
          <a:custGeom>
            <a:avLst/>
            <a:gdLst/>
            <a:ahLst/>
            <a:cxnLst>
              <a:cxn ang="0">
                <a:pos x="108" y="103"/>
              </a:cxn>
              <a:cxn ang="0">
                <a:pos x="46" y="586"/>
              </a:cxn>
              <a:cxn ang="0">
                <a:pos x="0" y="587"/>
              </a:cxn>
              <a:cxn ang="0">
                <a:pos x="67" y="70"/>
              </a:cxn>
              <a:cxn ang="0">
                <a:pos x="78" y="70"/>
              </a:cxn>
              <a:cxn ang="0">
                <a:pos x="93" y="68"/>
              </a:cxn>
              <a:cxn ang="0">
                <a:pos x="111" y="66"/>
              </a:cxn>
              <a:cxn ang="0">
                <a:pos x="133" y="62"/>
              </a:cxn>
              <a:cxn ang="0">
                <a:pos x="179" y="51"/>
              </a:cxn>
              <a:cxn ang="0">
                <a:pos x="227" y="37"/>
              </a:cxn>
              <a:cxn ang="0">
                <a:pos x="273" y="24"/>
              </a:cxn>
              <a:cxn ang="0">
                <a:pos x="312" y="12"/>
              </a:cxn>
              <a:cxn ang="0">
                <a:pos x="339" y="4"/>
              </a:cxn>
              <a:cxn ang="0">
                <a:pos x="349" y="0"/>
              </a:cxn>
              <a:cxn ang="0">
                <a:pos x="340" y="51"/>
              </a:cxn>
              <a:cxn ang="0">
                <a:pos x="311" y="59"/>
              </a:cxn>
              <a:cxn ang="0">
                <a:pos x="278" y="69"/>
              </a:cxn>
              <a:cxn ang="0">
                <a:pos x="245" y="78"/>
              </a:cxn>
              <a:cxn ang="0">
                <a:pos x="211" y="87"/>
              </a:cxn>
              <a:cxn ang="0">
                <a:pos x="179" y="94"/>
              </a:cxn>
              <a:cxn ang="0">
                <a:pos x="150" y="100"/>
              </a:cxn>
              <a:cxn ang="0">
                <a:pos x="138" y="102"/>
              </a:cxn>
              <a:cxn ang="0">
                <a:pos x="126" y="103"/>
              </a:cxn>
              <a:cxn ang="0">
                <a:pos x="116" y="103"/>
              </a:cxn>
              <a:cxn ang="0">
                <a:pos x="108" y="103"/>
              </a:cxn>
            </a:cxnLst>
            <a:rect l="0" t="0" r="r" b="b"/>
            <a:pathLst>
              <a:path w="349" h="587">
                <a:moveTo>
                  <a:pt x="108" y="103"/>
                </a:moveTo>
                <a:lnTo>
                  <a:pt x="46" y="586"/>
                </a:lnTo>
                <a:lnTo>
                  <a:pt x="0" y="587"/>
                </a:lnTo>
                <a:lnTo>
                  <a:pt x="67" y="70"/>
                </a:lnTo>
                <a:lnTo>
                  <a:pt x="78" y="70"/>
                </a:lnTo>
                <a:lnTo>
                  <a:pt x="93" y="68"/>
                </a:lnTo>
                <a:lnTo>
                  <a:pt x="111" y="66"/>
                </a:lnTo>
                <a:lnTo>
                  <a:pt x="133" y="62"/>
                </a:lnTo>
                <a:lnTo>
                  <a:pt x="179" y="51"/>
                </a:lnTo>
                <a:lnTo>
                  <a:pt x="227" y="37"/>
                </a:lnTo>
                <a:lnTo>
                  <a:pt x="273" y="24"/>
                </a:lnTo>
                <a:lnTo>
                  <a:pt x="312" y="12"/>
                </a:lnTo>
                <a:lnTo>
                  <a:pt x="339" y="4"/>
                </a:lnTo>
                <a:lnTo>
                  <a:pt x="349" y="0"/>
                </a:lnTo>
                <a:lnTo>
                  <a:pt x="340" y="51"/>
                </a:lnTo>
                <a:lnTo>
                  <a:pt x="311" y="59"/>
                </a:lnTo>
                <a:lnTo>
                  <a:pt x="278" y="69"/>
                </a:lnTo>
                <a:lnTo>
                  <a:pt x="245" y="78"/>
                </a:lnTo>
                <a:lnTo>
                  <a:pt x="211" y="87"/>
                </a:lnTo>
                <a:lnTo>
                  <a:pt x="179" y="94"/>
                </a:lnTo>
                <a:lnTo>
                  <a:pt x="150" y="100"/>
                </a:lnTo>
                <a:lnTo>
                  <a:pt x="138" y="102"/>
                </a:lnTo>
                <a:lnTo>
                  <a:pt x="126" y="103"/>
                </a:lnTo>
                <a:lnTo>
                  <a:pt x="116" y="103"/>
                </a:lnTo>
                <a:lnTo>
                  <a:pt x="108" y="103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9" name="Freeform 97"/>
          <p:cNvSpPr>
            <a:spLocks/>
          </p:cNvSpPr>
          <p:nvPr/>
        </p:nvSpPr>
        <p:spPr bwMode="auto">
          <a:xfrm>
            <a:off x="7242176" y="5138738"/>
            <a:ext cx="79375" cy="133350"/>
          </a:xfrm>
          <a:custGeom>
            <a:avLst/>
            <a:gdLst/>
            <a:ahLst/>
            <a:cxnLst>
              <a:cxn ang="0">
                <a:pos x="350" y="0"/>
              </a:cxn>
              <a:cxn ang="0">
                <a:pos x="340" y="4"/>
              </a:cxn>
              <a:cxn ang="0">
                <a:pos x="313" y="12"/>
              </a:cxn>
              <a:cxn ang="0">
                <a:pos x="274" y="24"/>
              </a:cxn>
              <a:cxn ang="0">
                <a:pos x="229" y="37"/>
              </a:cxn>
              <a:cxn ang="0">
                <a:pos x="179" y="50"/>
              </a:cxn>
              <a:cxn ang="0">
                <a:pos x="134" y="61"/>
              </a:cxn>
              <a:cxn ang="0">
                <a:pos x="113" y="65"/>
              </a:cxn>
              <a:cxn ang="0">
                <a:pos x="95" y="68"/>
              </a:cxn>
              <a:cxn ang="0">
                <a:pos x="80" y="69"/>
              </a:cxn>
              <a:cxn ang="0">
                <a:pos x="68" y="69"/>
              </a:cxn>
              <a:cxn ang="0">
                <a:pos x="0" y="586"/>
              </a:cxn>
              <a:cxn ang="0">
                <a:pos x="258" y="549"/>
              </a:cxn>
              <a:cxn ang="0">
                <a:pos x="350" y="0"/>
              </a:cxn>
            </a:cxnLst>
            <a:rect l="0" t="0" r="r" b="b"/>
            <a:pathLst>
              <a:path w="350" h="586">
                <a:moveTo>
                  <a:pt x="350" y="0"/>
                </a:moveTo>
                <a:lnTo>
                  <a:pt x="340" y="4"/>
                </a:lnTo>
                <a:lnTo>
                  <a:pt x="313" y="12"/>
                </a:lnTo>
                <a:lnTo>
                  <a:pt x="274" y="24"/>
                </a:lnTo>
                <a:lnTo>
                  <a:pt x="229" y="37"/>
                </a:lnTo>
                <a:lnTo>
                  <a:pt x="179" y="50"/>
                </a:lnTo>
                <a:lnTo>
                  <a:pt x="134" y="61"/>
                </a:lnTo>
                <a:lnTo>
                  <a:pt x="113" y="65"/>
                </a:lnTo>
                <a:lnTo>
                  <a:pt x="95" y="68"/>
                </a:lnTo>
                <a:lnTo>
                  <a:pt x="80" y="69"/>
                </a:lnTo>
                <a:lnTo>
                  <a:pt x="68" y="69"/>
                </a:lnTo>
                <a:lnTo>
                  <a:pt x="0" y="586"/>
                </a:lnTo>
                <a:lnTo>
                  <a:pt x="258" y="549"/>
                </a:lnTo>
                <a:lnTo>
                  <a:pt x="35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0" name="Freeform 98"/>
          <p:cNvSpPr>
            <a:spLocks/>
          </p:cNvSpPr>
          <p:nvPr/>
        </p:nvSpPr>
        <p:spPr bwMode="auto">
          <a:xfrm>
            <a:off x="7242176" y="5138738"/>
            <a:ext cx="79375" cy="133350"/>
          </a:xfrm>
          <a:custGeom>
            <a:avLst/>
            <a:gdLst/>
            <a:ahLst/>
            <a:cxnLst>
              <a:cxn ang="0">
                <a:pos x="110" y="102"/>
              </a:cxn>
              <a:cxn ang="0">
                <a:pos x="46" y="585"/>
              </a:cxn>
              <a:cxn ang="0">
                <a:pos x="0" y="586"/>
              </a:cxn>
              <a:cxn ang="0">
                <a:pos x="52" y="72"/>
              </a:cxn>
              <a:cxn ang="0">
                <a:pos x="65" y="73"/>
              </a:cxn>
              <a:cxn ang="0">
                <a:pos x="81" y="71"/>
              </a:cxn>
              <a:cxn ang="0">
                <a:pos x="99" y="68"/>
              </a:cxn>
              <a:cxn ang="0">
                <a:pos x="121" y="64"/>
              </a:cxn>
              <a:cxn ang="0">
                <a:pos x="169" y="52"/>
              </a:cxn>
              <a:cxn ang="0">
                <a:pos x="221" y="39"/>
              </a:cxn>
              <a:cxn ang="0">
                <a:pos x="270" y="25"/>
              </a:cxn>
              <a:cxn ang="0">
                <a:pos x="311" y="13"/>
              </a:cxn>
              <a:cxn ang="0">
                <a:pos x="339" y="4"/>
              </a:cxn>
              <a:cxn ang="0">
                <a:pos x="350" y="0"/>
              </a:cxn>
              <a:cxn ang="0">
                <a:pos x="340" y="50"/>
              </a:cxn>
              <a:cxn ang="0">
                <a:pos x="312" y="58"/>
              </a:cxn>
              <a:cxn ang="0">
                <a:pos x="280" y="68"/>
              </a:cxn>
              <a:cxn ang="0">
                <a:pos x="246" y="77"/>
              </a:cxn>
              <a:cxn ang="0">
                <a:pos x="212" y="86"/>
              </a:cxn>
              <a:cxn ang="0">
                <a:pos x="180" y="93"/>
              </a:cxn>
              <a:cxn ang="0">
                <a:pos x="151" y="99"/>
              </a:cxn>
              <a:cxn ang="0">
                <a:pos x="138" y="101"/>
              </a:cxn>
              <a:cxn ang="0">
                <a:pos x="127" y="102"/>
              </a:cxn>
              <a:cxn ang="0">
                <a:pos x="118" y="103"/>
              </a:cxn>
              <a:cxn ang="0">
                <a:pos x="110" y="102"/>
              </a:cxn>
            </a:cxnLst>
            <a:rect l="0" t="0" r="r" b="b"/>
            <a:pathLst>
              <a:path w="350" h="586">
                <a:moveTo>
                  <a:pt x="110" y="102"/>
                </a:moveTo>
                <a:lnTo>
                  <a:pt x="46" y="585"/>
                </a:lnTo>
                <a:lnTo>
                  <a:pt x="0" y="586"/>
                </a:lnTo>
                <a:lnTo>
                  <a:pt x="52" y="72"/>
                </a:lnTo>
                <a:lnTo>
                  <a:pt x="65" y="73"/>
                </a:lnTo>
                <a:lnTo>
                  <a:pt x="81" y="71"/>
                </a:lnTo>
                <a:lnTo>
                  <a:pt x="99" y="68"/>
                </a:lnTo>
                <a:lnTo>
                  <a:pt x="121" y="64"/>
                </a:lnTo>
                <a:lnTo>
                  <a:pt x="169" y="52"/>
                </a:lnTo>
                <a:lnTo>
                  <a:pt x="221" y="39"/>
                </a:lnTo>
                <a:lnTo>
                  <a:pt x="270" y="25"/>
                </a:lnTo>
                <a:lnTo>
                  <a:pt x="311" y="13"/>
                </a:lnTo>
                <a:lnTo>
                  <a:pt x="339" y="4"/>
                </a:lnTo>
                <a:lnTo>
                  <a:pt x="350" y="0"/>
                </a:lnTo>
                <a:lnTo>
                  <a:pt x="340" y="50"/>
                </a:lnTo>
                <a:lnTo>
                  <a:pt x="312" y="58"/>
                </a:lnTo>
                <a:lnTo>
                  <a:pt x="280" y="68"/>
                </a:lnTo>
                <a:lnTo>
                  <a:pt x="246" y="77"/>
                </a:lnTo>
                <a:lnTo>
                  <a:pt x="212" y="86"/>
                </a:lnTo>
                <a:lnTo>
                  <a:pt x="180" y="93"/>
                </a:lnTo>
                <a:lnTo>
                  <a:pt x="151" y="99"/>
                </a:lnTo>
                <a:lnTo>
                  <a:pt x="138" y="101"/>
                </a:lnTo>
                <a:lnTo>
                  <a:pt x="127" y="102"/>
                </a:lnTo>
                <a:lnTo>
                  <a:pt x="118" y="103"/>
                </a:lnTo>
                <a:lnTo>
                  <a:pt x="110" y="102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1" name="Freeform 99"/>
          <p:cNvSpPr>
            <a:spLocks/>
          </p:cNvSpPr>
          <p:nvPr/>
        </p:nvSpPr>
        <p:spPr bwMode="auto">
          <a:xfrm>
            <a:off x="7404101" y="5322888"/>
            <a:ext cx="65088" cy="128587"/>
          </a:xfrm>
          <a:custGeom>
            <a:avLst/>
            <a:gdLst/>
            <a:ahLst/>
            <a:cxnLst>
              <a:cxn ang="0">
                <a:pos x="289" y="0"/>
              </a:cxn>
              <a:cxn ang="0">
                <a:pos x="281" y="3"/>
              </a:cxn>
              <a:cxn ang="0">
                <a:pos x="257" y="10"/>
              </a:cxn>
              <a:cxn ang="0">
                <a:pos x="224" y="20"/>
              </a:cxn>
              <a:cxn ang="0">
                <a:pos x="184" y="32"/>
              </a:cxn>
              <a:cxn ang="0">
                <a:pos x="140" y="43"/>
              </a:cxn>
              <a:cxn ang="0">
                <a:pos x="100" y="52"/>
              </a:cxn>
              <a:cxn ang="0">
                <a:pos x="82" y="56"/>
              </a:cxn>
              <a:cxn ang="0">
                <a:pos x="66" y="58"/>
              </a:cxn>
              <a:cxn ang="0">
                <a:pos x="53" y="59"/>
              </a:cxn>
              <a:cxn ang="0">
                <a:pos x="42" y="58"/>
              </a:cxn>
              <a:cxn ang="0">
                <a:pos x="0" y="563"/>
              </a:cxn>
              <a:cxn ang="0">
                <a:pos x="211" y="566"/>
              </a:cxn>
              <a:cxn ang="0">
                <a:pos x="289" y="0"/>
              </a:cxn>
            </a:cxnLst>
            <a:rect l="0" t="0" r="r" b="b"/>
            <a:pathLst>
              <a:path w="289" h="566">
                <a:moveTo>
                  <a:pt x="289" y="0"/>
                </a:moveTo>
                <a:lnTo>
                  <a:pt x="281" y="3"/>
                </a:lnTo>
                <a:lnTo>
                  <a:pt x="257" y="10"/>
                </a:lnTo>
                <a:lnTo>
                  <a:pt x="224" y="20"/>
                </a:lnTo>
                <a:lnTo>
                  <a:pt x="184" y="32"/>
                </a:lnTo>
                <a:lnTo>
                  <a:pt x="140" y="43"/>
                </a:lnTo>
                <a:lnTo>
                  <a:pt x="100" y="52"/>
                </a:lnTo>
                <a:lnTo>
                  <a:pt x="82" y="56"/>
                </a:lnTo>
                <a:lnTo>
                  <a:pt x="66" y="58"/>
                </a:lnTo>
                <a:lnTo>
                  <a:pt x="53" y="59"/>
                </a:lnTo>
                <a:lnTo>
                  <a:pt x="42" y="58"/>
                </a:lnTo>
                <a:lnTo>
                  <a:pt x="0" y="563"/>
                </a:lnTo>
                <a:lnTo>
                  <a:pt x="211" y="566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2" name="Freeform 100"/>
          <p:cNvSpPr>
            <a:spLocks/>
          </p:cNvSpPr>
          <p:nvPr/>
        </p:nvSpPr>
        <p:spPr bwMode="auto">
          <a:xfrm>
            <a:off x="7404101" y="5322888"/>
            <a:ext cx="65088" cy="127000"/>
          </a:xfrm>
          <a:custGeom>
            <a:avLst/>
            <a:gdLst/>
            <a:ahLst/>
            <a:cxnLst>
              <a:cxn ang="0">
                <a:pos x="80" y="92"/>
              </a:cxn>
              <a:cxn ang="0">
                <a:pos x="41" y="564"/>
              </a:cxn>
              <a:cxn ang="0">
                <a:pos x="0" y="563"/>
              </a:cxn>
              <a:cxn ang="0">
                <a:pos x="42" y="58"/>
              </a:cxn>
              <a:cxn ang="0">
                <a:pos x="53" y="59"/>
              </a:cxn>
              <a:cxn ang="0">
                <a:pos x="66" y="58"/>
              </a:cxn>
              <a:cxn ang="0">
                <a:pos x="82" y="56"/>
              </a:cxn>
              <a:cxn ang="0">
                <a:pos x="100" y="52"/>
              </a:cxn>
              <a:cxn ang="0">
                <a:pos x="140" y="43"/>
              </a:cxn>
              <a:cxn ang="0">
                <a:pos x="184" y="32"/>
              </a:cxn>
              <a:cxn ang="0">
                <a:pos x="224" y="20"/>
              </a:cxn>
              <a:cxn ang="0">
                <a:pos x="257" y="10"/>
              </a:cxn>
              <a:cxn ang="0">
                <a:pos x="281" y="3"/>
              </a:cxn>
              <a:cxn ang="0">
                <a:pos x="289" y="0"/>
              </a:cxn>
              <a:cxn ang="0">
                <a:pos x="283" y="48"/>
              </a:cxn>
              <a:cxn ang="0">
                <a:pos x="258" y="56"/>
              </a:cxn>
              <a:cxn ang="0">
                <a:pos x="230" y="64"/>
              </a:cxn>
              <a:cxn ang="0">
                <a:pos x="200" y="72"/>
              </a:cxn>
              <a:cxn ang="0">
                <a:pos x="171" y="79"/>
              </a:cxn>
              <a:cxn ang="0">
                <a:pos x="142" y="86"/>
              </a:cxn>
              <a:cxn ang="0">
                <a:pos x="117" y="90"/>
              </a:cxn>
              <a:cxn ang="0">
                <a:pos x="106" y="92"/>
              </a:cxn>
              <a:cxn ang="0">
                <a:pos x="96" y="93"/>
              </a:cxn>
              <a:cxn ang="0">
                <a:pos x="87" y="93"/>
              </a:cxn>
              <a:cxn ang="0">
                <a:pos x="80" y="92"/>
              </a:cxn>
            </a:cxnLst>
            <a:rect l="0" t="0" r="r" b="b"/>
            <a:pathLst>
              <a:path w="289" h="564">
                <a:moveTo>
                  <a:pt x="80" y="92"/>
                </a:moveTo>
                <a:lnTo>
                  <a:pt x="41" y="564"/>
                </a:lnTo>
                <a:lnTo>
                  <a:pt x="0" y="563"/>
                </a:lnTo>
                <a:lnTo>
                  <a:pt x="42" y="58"/>
                </a:lnTo>
                <a:lnTo>
                  <a:pt x="53" y="59"/>
                </a:lnTo>
                <a:lnTo>
                  <a:pt x="66" y="58"/>
                </a:lnTo>
                <a:lnTo>
                  <a:pt x="82" y="56"/>
                </a:lnTo>
                <a:lnTo>
                  <a:pt x="100" y="52"/>
                </a:lnTo>
                <a:lnTo>
                  <a:pt x="140" y="43"/>
                </a:lnTo>
                <a:lnTo>
                  <a:pt x="184" y="32"/>
                </a:lnTo>
                <a:lnTo>
                  <a:pt x="224" y="20"/>
                </a:lnTo>
                <a:lnTo>
                  <a:pt x="257" y="10"/>
                </a:lnTo>
                <a:lnTo>
                  <a:pt x="281" y="3"/>
                </a:lnTo>
                <a:lnTo>
                  <a:pt x="289" y="0"/>
                </a:lnTo>
                <a:lnTo>
                  <a:pt x="283" y="48"/>
                </a:lnTo>
                <a:lnTo>
                  <a:pt x="258" y="56"/>
                </a:lnTo>
                <a:lnTo>
                  <a:pt x="230" y="64"/>
                </a:lnTo>
                <a:lnTo>
                  <a:pt x="200" y="72"/>
                </a:lnTo>
                <a:lnTo>
                  <a:pt x="171" y="79"/>
                </a:lnTo>
                <a:lnTo>
                  <a:pt x="142" y="86"/>
                </a:lnTo>
                <a:lnTo>
                  <a:pt x="117" y="90"/>
                </a:lnTo>
                <a:lnTo>
                  <a:pt x="106" y="92"/>
                </a:lnTo>
                <a:lnTo>
                  <a:pt x="96" y="93"/>
                </a:lnTo>
                <a:lnTo>
                  <a:pt x="87" y="93"/>
                </a:lnTo>
                <a:lnTo>
                  <a:pt x="80" y="92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3" name="Freeform 101"/>
          <p:cNvSpPr>
            <a:spLocks/>
          </p:cNvSpPr>
          <p:nvPr/>
        </p:nvSpPr>
        <p:spPr bwMode="auto">
          <a:xfrm>
            <a:off x="7315201" y="5332413"/>
            <a:ext cx="66675" cy="128587"/>
          </a:xfrm>
          <a:custGeom>
            <a:avLst/>
            <a:gdLst/>
            <a:ahLst/>
            <a:cxnLst>
              <a:cxn ang="0">
                <a:pos x="291" y="0"/>
              </a:cxn>
              <a:cxn ang="0">
                <a:pos x="282" y="3"/>
              </a:cxn>
              <a:cxn ang="0">
                <a:pos x="259" y="11"/>
              </a:cxn>
              <a:cxn ang="0">
                <a:pos x="225" y="21"/>
              </a:cxn>
              <a:cxn ang="0">
                <a:pos x="184" y="32"/>
              </a:cxn>
              <a:cxn ang="0">
                <a:pos x="142" y="43"/>
              </a:cxn>
              <a:cxn ang="0">
                <a:pos x="101" y="52"/>
              </a:cxn>
              <a:cxn ang="0">
                <a:pos x="83" y="56"/>
              </a:cxn>
              <a:cxn ang="0">
                <a:pos x="67" y="58"/>
              </a:cxn>
              <a:cxn ang="0">
                <a:pos x="54" y="59"/>
              </a:cxn>
              <a:cxn ang="0">
                <a:pos x="43" y="58"/>
              </a:cxn>
              <a:cxn ang="0">
                <a:pos x="0" y="563"/>
              </a:cxn>
              <a:cxn ang="0">
                <a:pos x="213" y="566"/>
              </a:cxn>
              <a:cxn ang="0">
                <a:pos x="291" y="0"/>
              </a:cxn>
            </a:cxnLst>
            <a:rect l="0" t="0" r="r" b="b"/>
            <a:pathLst>
              <a:path w="291" h="566">
                <a:moveTo>
                  <a:pt x="291" y="0"/>
                </a:moveTo>
                <a:lnTo>
                  <a:pt x="282" y="3"/>
                </a:lnTo>
                <a:lnTo>
                  <a:pt x="259" y="11"/>
                </a:lnTo>
                <a:lnTo>
                  <a:pt x="225" y="21"/>
                </a:lnTo>
                <a:lnTo>
                  <a:pt x="184" y="32"/>
                </a:lnTo>
                <a:lnTo>
                  <a:pt x="142" y="43"/>
                </a:lnTo>
                <a:lnTo>
                  <a:pt x="101" y="52"/>
                </a:lnTo>
                <a:lnTo>
                  <a:pt x="83" y="56"/>
                </a:lnTo>
                <a:lnTo>
                  <a:pt x="67" y="58"/>
                </a:lnTo>
                <a:lnTo>
                  <a:pt x="54" y="59"/>
                </a:lnTo>
                <a:lnTo>
                  <a:pt x="43" y="58"/>
                </a:lnTo>
                <a:lnTo>
                  <a:pt x="0" y="563"/>
                </a:lnTo>
                <a:lnTo>
                  <a:pt x="213" y="566"/>
                </a:lnTo>
                <a:lnTo>
                  <a:pt x="29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4" name="Freeform 102"/>
          <p:cNvSpPr>
            <a:spLocks/>
          </p:cNvSpPr>
          <p:nvPr/>
        </p:nvSpPr>
        <p:spPr bwMode="auto">
          <a:xfrm>
            <a:off x="7315201" y="5332413"/>
            <a:ext cx="66675" cy="127000"/>
          </a:xfrm>
          <a:custGeom>
            <a:avLst/>
            <a:gdLst/>
            <a:ahLst/>
            <a:cxnLst>
              <a:cxn ang="0">
                <a:pos x="82" y="92"/>
              </a:cxn>
              <a:cxn ang="0">
                <a:pos x="41" y="564"/>
              </a:cxn>
              <a:cxn ang="0">
                <a:pos x="0" y="563"/>
              </a:cxn>
              <a:cxn ang="0">
                <a:pos x="43" y="58"/>
              </a:cxn>
              <a:cxn ang="0">
                <a:pos x="54" y="59"/>
              </a:cxn>
              <a:cxn ang="0">
                <a:pos x="67" y="58"/>
              </a:cxn>
              <a:cxn ang="0">
                <a:pos x="83" y="56"/>
              </a:cxn>
              <a:cxn ang="0">
                <a:pos x="101" y="52"/>
              </a:cxn>
              <a:cxn ang="0">
                <a:pos x="142" y="43"/>
              </a:cxn>
              <a:cxn ang="0">
                <a:pos x="184" y="32"/>
              </a:cxn>
              <a:cxn ang="0">
                <a:pos x="225" y="21"/>
              </a:cxn>
              <a:cxn ang="0">
                <a:pos x="259" y="11"/>
              </a:cxn>
              <a:cxn ang="0">
                <a:pos x="282" y="3"/>
              </a:cxn>
              <a:cxn ang="0">
                <a:pos x="291" y="0"/>
              </a:cxn>
              <a:cxn ang="0">
                <a:pos x="284" y="48"/>
              </a:cxn>
              <a:cxn ang="0">
                <a:pos x="259" y="56"/>
              </a:cxn>
              <a:cxn ang="0">
                <a:pos x="231" y="64"/>
              </a:cxn>
              <a:cxn ang="0">
                <a:pos x="201" y="72"/>
              </a:cxn>
              <a:cxn ang="0">
                <a:pos x="171" y="79"/>
              </a:cxn>
              <a:cxn ang="0">
                <a:pos x="143" y="86"/>
              </a:cxn>
              <a:cxn ang="0">
                <a:pos x="118" y="90"/>
              </a:cxn>
              <a:cxn ang="0">
                <a:pos x="107" y="92"/>
              </a:cxn>
              <a:cxn ang="0">
                <a:pos x="97" y="93"/>
              </a:cxn>
              <a:cxn ang="0">
                <a:pos x="89" y="93"/>
              </a:cxn>
              <a:cxn ang="0">
                <a:pos x="82" y="92"/>
              </a:cxn>
            </a:cxnLst>
            <a:rect l="0" t="0" r="r" b="b"/>
            <a:pathLst>
              <a:path w="291" h="564">
                <a:moveTo>
                  <a:pt x="82" y="92"/>
                </a:moveTo>
                <a:lnTo>
                  <a:pt x="41" y="564"/>
                </a:lnTo>
                <a:lnTo>
                  <a:pt x="0" y="563"/>
                </a:lnTo>
                <a:lnTo>
                  <a:pt x="43" y="58"/>
                </a:lnTo>
                <a:lnTo>
                  <a:pt x="54" y="59"/>
                </a:lnTo>
                <a:lnTo>
                  <a:pt x="67" y="58"/>
                </a:lnTo>
                <a:lnTo>
                  <a:pt x="83" y="56"/>
                </a:lnTo>
                <a:lnTo>
                  <a:pt x="101" y="52"/>
                </a:lnTo>
                <a:lnTo>
                  <a:pt x="142" y="43"/>
                </a:lnTo>
                <a:lnTo>
                  <a:pt x="184" y="32"/>
                </a:lnTo>
                <a:lnTo>
                  <a:pt x="225" y="21"/>
                </a:lnTo>
                <a:lnTo>
                  <a:pt x="259" y="11"/>
                </a:lnTo>
                <a:lnTo>
                  <a:pt x="282" y="3"/>
                </a:lnTo>
                <a:lnTo>
                  <a:pt x="291" y="0"/>
                </a:lnTo>
                <a:lnTo>
                  <a:pt x="284" y="48"/>
                </a:lnTo>
                <a:lnTo>
                  <a:pt x="259" y="56"/>
                </a:lnTo>
                <a:lnTo>
                  <a:pt x="231" y="64"/>
                </a:lnTo>
                <a:lnTo>
                  <a:pt x="201" y="72"/>
                </a:lnTo>
                <a:lnTo>
                  <a:pt x="171" y="79"/>
                </a:lnTo>
                <a:lnTo>
                  <a:pt x="143" y="86"/>
                </a:lnTo>
                <a:lnTo>
                  <a:pt x="118" y="90"/>
                </a:lnTo>
                <a:lnTo>
                  <a:pt x="107" y="92"/>
                </a:lnTo>
                <a:lnTo>
                  <a:pt x="97" y="93"/>
                </a:lnTo>
                <a:lnTo>
                  <a:pt x="89" y="93"/>
                </a:lnTo>
                <a:lnTo>
                  <a:pt x="82" y="92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5" name="Freeform 103"/>
          <p:cNvSpPr>
            <a:spLocks/>
          </p:cNvSpPr>
          <p:nvPr/>
        </p:nvSpPr>
        <p:spPr bwMode="auto">
          <a:xfrm>
            <a:off x="7232651" y="5338763"/>
            <a:ext cx="66675" cy="127000"/>
          </a:xfrm>
          <a:custGeom>
            <a:avLst/>
            <a:gdLst/>
            <a:ahLst/>
            <a:cxnLst>
              <a:cxn ang="0">
                <a:pos x="291" y="0"/>
              </a:cxn>
              <a:cxn ang="0">
                <a:pos x="282" y="2"/>
              </a:cxn>
              <a:cxn ang="0">
                <a:pos x="259" y="10"/>
              </a:cxn>
              <a:cxn ang="0">
                <a:pos x="224" y="20"/>
              </a:cxn>
              <a:cxn ang="0">
                <a:pos x="184" y="31"/>
              </a:cxn>
              <a:cxn ang="0">
                <a:pos x="141" y="43"/>
              </a:cxn>
              <a:cxn ang="0">
                <a:pos x="101" y="52"/>
              </a:cxn>
              <a:cxn ang="0">
                <a:pos x="82" y="55"/>
              </a:cxn>
              <a:cxn ang="0">
                <a:pos x="66" y="57"/>
              </a:cxn>
              <a:cxn ang="0">
                <a:pos x="53" y="58"/>
              </a:cxn>
              <a:cxn ang="0">
                <a:pos x="43" y="58"/>
              </a:cxn>
              <a:cxn ang="0">
                <a:pos x="0" y="563"/>
              </a:cxn>
              <a:cxn ang="0">
                <a:pos x="226" y="534"/>
              </a:cxn>
              <a:cxn ang="0">
                <a:pos x="291" y="0"/>
              </a:cxn>
            </a:cxnLst>
            <a:rect l="0" t="0" r="r" b="b"/>
            <a:pathLst>
              <a:path w="291" h="563">
                <a:moveTo>
                  <a:pt x="291" y="0"/>
                </a:moveTo>
                <a:lnTo>
                  <a:pt x="282" y="2"/>
                </a:lnTo>
                <a:lnTo>
                  <a:pt x="259" y="10"/>
                </a:lnTo>
                <a:lnTo>
                  <a:pt x="224" y="20"/>
                </a:lnTo>
                <a:lnTo>
                  <a:pt x="184" y="31"/>
                </a:lnTo>
                <a:lnTo>
                  <a:pt x="141" y="43"/>
                </a:lnTo>
                <a:lnTo>
                  <a:pt x="101" y="52"/>
                </a:lnTo>
                <a:lnTo>
                  <a:pt x="82" y="55"/>
                </a:lnTo>
                <a:lnTo>
                  <a:pt x="66" y="57"/>
                </a:lnTo>
                <a:lnTo>
                  <a:pt x="53" y="58"/>
                </a:lnTo>
                <a:lnTo>
                  <a:pt x="43" y="58"/>
                </a:lnTo>
                <a:lnTo>
                  <a:pt x="0" y="563"/>
                </a:lnTo>
                <a:lnTo>
                  <a:pt x="226" y="534"/>
                </a:lnTo>
                <a:lnTo>
                  <a:pt x="291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6" name="Freeform 104"/>
          <p:cNvSpPr>
            <a:spLocks/>
          </p:cNvSpPr>
          <p:nvPr/>
        </p:nvSpPr>
        <p:spPr bwMode="auto">
          <a:xfrm>
            <a:off x="7232651" y="5338763"/>
            <a:ext cx="66675" cy="127000"/>
          </a:xfrm>
          <a:custGeom>
            <a:avLst/>
            <a:gdLst/>
            <a:ahLst/>
            <a:cxnLst>
              <a:cxn ang="0">
                <a:pos x="81" y="93"/>
              </a:cxn>
              <a:cxn ang="0">
                <a:pos x="41" y="564"/>
              </a:cxn>
              <a:cxn ang="0">
                <a:pos x="0" y="563"/>
              </a:cxn>
              <a:cxn ang="0">
                <a:pos x="29" y="60"/>
              </a:cxn>
              <a:cxn ang="0">
                <a:pos x="40" y="61"/>
              </a:cxn>
              <a:cxn ang="0">
                <a:pos x="53" y="60"/>
              </a:cxn>
              <a:cxn ang="0">
                <a:pos x="70" y="58"/>
              </a:cxn>
              <a:cxn ang="0">
                <a:pos x="89" y="54"/>
              </a:cxn>
              <a:cxn ang="0">
                <a:pos x="132" y="45"/>
              </a:cxn>
              <a:cxn ang="0">
                <a:pos x="177" y="33"/>
              </a:cxn>
              <a:cxn ang="0">
                <a:pos x="220" y="21"/>
              </a:cxn>
              <a:cxn ang="0">
                <a:pos x="257" y="10"/>
              </a:cxn>
              <a:cxn ang="0">
                <a:pos x="281" y="3"/>
              </a:cxn>
              <a:cxn ang="0">
                <a:pos x="291" y="0"/>
              </a:cxn>
              <a:cxn ang="0">
                <a:pos x="284" y="48"/>
              </a:cxn>
              <a:cxn ang="0">
                <a:pos x="259" y="55"/>
              </a:cxn>
              <a:cxn ang="0">
                <a:pos x="230" y="63"/>
              </a:cxn>
              <a:cxn ang="0">
                <a:pos x="201" y="71"/>
              </a:cxn>
              <a:cxn ang="0">
                <a:pos x="171" y="80"/>
              </a:cxn>
              <a:cxn ang="0">
                <a:pos x="143" y="86"/>
              </a:cxn>
              <a:cxn ang="0">
                <a:pos x="118" y="91"/>
              </a:cxn>
              <a:cxn ang="0">
                <a:pos x="107" y="92"/>
              </a:cxn>
              <a:cxn ang="0">
                <a:pos x="97" y="93"/>
              </a:cxn>
              <a:cxn ang="0">
                <a:pos x="87" y="93"/>
              </a:cxn>
              <a:cxn ang="0">
                <a:pos x="81" y="93"/>
              </a:cxn>
            </a:cxnLst>
            <a:rect l="0" t="0" r="r" b="b"/>
            <a:pathLst>
              <a:path w="291" h="564">
                <a:moveTo>
                  <a:pt x="81" y="93"/>
                </a:moveTo>
                <a:lnTo>
                  <a:pt x="41" y="564"/>
                </a:lnTo>
                <a:lnTo>
                  <a:pt x="0" y="563"/>
                </a:lnTo>
                <a:lnTo>
                  <a:pt x="29" y="60"/>
                </a:lnTo>
                <a:lnTo>
                  <a:pt x="40" y="61"/>
                </a:lnTo>
                <a:lnTo>
                  <a:pt x="53" y="60"/>
                </a:lnTo>
                <a:lnTo>
                  <a:pt x="70" y="58"/>
                </a:lnTo>
                <a:lnTo>
                  <a:pt x="89" y="54"/>
                </a:lnTo>
                <a:lnTo>
                  <a:pt x="132" y="45"/>
                </a:lnTo>
                <a:lnTo>
                  <a:pt x="177" y="33"/>
                </a:lnTo>
                <a:lnTo>
                  <a:pt x="220" y="21"/>
                </a:lnTo>
                <a:lnTo>
                  <a:pt x="257" y="10"/>
                </a:lnTo>
                <a:lnTo>
                  <a:pt x="281" y="3"/>
                </a:lnTo>
                <a:lnTo>
                  <a:pt x="291" y="0"/>
                </a:lnTo>
                <a:lnTo>
                  <a:pt x="284" y="48"/>
                </a:lnTo>
                <a:lnTo>
                  <a:pt x="259" y="55"/>
                </a:lnTo>
                <a:lnTo>
                  <a:pt x="230" y="63"/>
                </a:lnTo>
                <a:lnTo>
                  <a:pt x="201" y="71"/>
                </a:lnTo>
                <a:lnTo>
                  <a:pt x="171" y="80"/>
                </a:lnTo>
                <a:lnTo>
                  <a:pt x="143" y="86"/>
                </a:lnTo>
                <a:lnTo>
                  <a:pt x="118" y="91"/>
                </a:lnTo>
                <a:lnTo>
                  <a:pt x="107" y="92"/>
                </a:lnTo>
                <a:lnTo>
                  <a:pt x="97" y="93"/>
                </a:lnTo>
                <a:lnTo>
                  <a:pt x="87" y="93"/>
                </a:lnTo>
                <a:lnTo>
                  <a:pt x="81" y="93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7" name="Freeform 105"/>
          <p:cNvSpPr>
            <a:spLocks/>
          </p:cNvSpPr>
          <p:nvPr/>
        </p:nvSpPr>
        <p:spPr bwMode="auto">
          <a:xfrm>
            <a:off x="7381876" y="5522913"/>
            <a:ext cx="65088" cy="122237"/>
          </a:xfrm>
          <a:custGeom>
            <a:avLst/>
            <a:gdLst/>
            <a:ahLst/>
            <a:cxnLst>
              <a:cxn ang="0">
                <a:pos x="287" y="0"/>
              </a:cxn>
              <a:cxn ang="0">
                <a:pos x="279" y="2"/>
              </a:cxn>
              <a:cxn ang="0">
                <a:pos x="257" y="8"/>
              </a:cxn>
              <a:cxn ang="0">
                <a:pos x="224" y="16"/>
              </a:cxn>
              <a:cxn ang="0">
                <a:pos x="187" y="24"/>
              </a:cxn>
              <a:cxn ang="0">
                <a:pos x="147" y="33"/>
              </a:cxn>
              <a:cxn ang="0">
                <a:pos x="109" y="39"/>
              </a:cxn>
              <a:cxn ang="0">
                <a:pos x="92" y="41"/>
              </a:cxn>
              <a:cxn ang="0">
                <a:pos x="76" y="43"/>
              </a:cxn>
              <a:cxn ang="0">
                <a:pos x="64" y="43"/>
              </a:cxn>
              <a:cxn ang="0">
                <a:pos x="55" y="42"/>
              </a:cxn>
              <a:cxn ang="0">
                <a:pos x="0" y="523"/>
              </a:cxn>
              <a:cxn ang="0">
                <a:pos x="197" y="538"/>
              </a:cxn>
              <a:cxn ang="0">
                <a:pos x="287" y="0"/>
              </a:cxn>
            </a:cxnLst>
            <a:rect l="0" t="0" r="r" b="b"/>
            <a:pathLst>
              <a:path w="287" h="538">
                <a:moveTo>
                  <a:pt x="287" y="0"/>
                </a:moveTo>
                <a:lnTo>
                  <a:pt x="279" y="2"/>
                </a:lnTo>
                <a:lnTo>
                  <a:pt x="257" y="8"/>
                </a:lnTo>
                <a:lnTo>
                  <a:pt x="224" y="16"/>
                </a:lnTo>
                <a:lnTo>
                  <a:pt x="187" y="24"/>
                </a:lnTo>
                <a:lnTo>
                  <a:pt x="147" y="33"/>
                </a:lnTo>
                <a:lnTo>
                  <a:pt x="109" y="39"/>
                </a:lnTo>
                <a:lnTo>
                  <a:pt x="92" y="41"/>
                </a:lnTo>
                <a:lnTo>
                  <a:pt x="76" y="43"/>
                </a:lnTo>
                <a:lnTo>
                  <a:pt x="64" y="43"/>
                </a:lnTo>
                <a:lnTo>
                  <a:pt x="55" y="42"/>
                </a:lnTo>
                <a:lnTo>
                  <a:pt x="0" y="523"/>
                </a:lnTo>
                <a:lnTo>
                  <a:pt x="197" y="538"/>
                </a:lnTo>
                <a:lnTo>
                  <a:pt x="287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8" name="Freeform 106"/>
          <p:cNvSpPr>
            <a:spLocks/>
          </p:cNvSpPr>
          <p:nvPr/>
        </p:nvSpPr>
        <p:spPr bwMode="auto">
          <a:xfrm>
            <a:off x="7381876" y="5522913"/>
            <a:ext cx="65088" cy="119062"/>
          </a:xfrm>
          <a:custGeom>
            <a:avLst/>
            <a:gdLst/>
            <a:ahLst/>
            <a:cxnLst>
              <a:cxn ang="0">
                <a:pos x="90" y="77"/>
              </a:cxn>
              <a:cxn ang="0">
                <a:pos x="38" y="526"/>
              </a:cxn>
              <a:cxn ang="0">
                <a:pos x="0" y="523"/>
              </a:cxn>
              <a:cxn ang="0">
                <a:pos x="55" y="42"/>
              </a:cxn>
              <a:cxn ang="0">
                <a:pos x="64" y="43"/>
              </a:cxn>
              <a:cxn ang="0">
                <a:pos x="76" y="43"/>
              </a:cxn>
              <a:cxn ang="0">
                <a:pos x="92" y="41"/>
              </a:cxn>
              <a:cxn ang="0">
                <a:pos x="109" y="39"/>
              </a:cxn>
              <a:cxn ang="0">
                <a:pos x="147" y="33"/>
              </a:cxn>
              <a:cxn ang="0">
                <a:pos x="187" y="24"/>
              </a:cxn>
              <a:cxn ang="0">
                <a:pos x="224" y="16"/>
              </a:cxn>
              <a:cxn ang="0">
                <a:pos x="257" y="8"/>
              </a:cxn>
              <a:cxn ang="0">
                <a:pos x="279" y="2"/>
              </a:cxn>
              <a:cxn ang="0">
                <a:pos x="287" y="0"/>
              </a:cxn>
              <a:cxn ang="0">
                <a:pos x="279" y="45"/>
              </a:cxn>
              <a:cxn ang="0">
                <a:pos x="256" y="51"/>
              </a:cxn>
              <a:cxn ang="0">
                <a:pos x="229" y="58"/>
              </a:cxn>
              <a:cxn ang="0">
                <a:pos x="201" y="64"/>
              </a:cxn>
              <a:cxn ang="0">
                <a:pos x="174" y="70"/>
              </a:cxn>
              <a:cxn ang="0">
                <a:pos x="147" y="74"/>
              </a:cxn>
              <a:cxn ang="0">
                <a:pos x="124" y="78"/>
              </a:cxn>
              <a:cxn ang="0">
                <a:pos x="113" y="78"/>
              </a:cxn>
              <a:cxn ang="0">
                <a:pos x="104" y="79"/>
              </a:cxn>
              <a:cxn ang="0">
                <a:pos x="96" y="78"/>
              </a:cxn>
              <a:cxn ang="0">
                <a:pos x="90" y="77"/>
              </a:cxn>
            </a:cxnLst>
            <a:rect l="0" t="0" r="r" b="b"/>
            <a:pathLst>
              <a:path w="287" h="526">
                <a:moveTo>
                  <a:pt x="90" y="77"/>
                </a:moveTo>
                <a:lnTo>
                  <a:pt x="38" y="526"/>
                </a:lnTo>
                <a:lnTo>
                  <a:pt x="0" y="523"/>
                </a:lnTo>
                <a:lnTo>
                  <a:pt x="55" y="42"/>
                </a:lnTo>
                <a:lnTo>
                  <a:pt x="64" y="43"/>
                </a:lnTo>
                <a:lnTo>
                  <a:pt x="76" y="43"/>
                </a:lnTo>
                <a:lnTo>
                  <a:pt x="92" y="41"/>
                </a:lnTo>
                <a:lnTo>
                  <a:pt x="109" y="39"/>
                </a:lnTo>
                <a:lnTo>
                  <a:pt x="147" y="33"/>
                </a:lnTo>
                <a:lnTo>
                  <a:pt x="187" y="24"/>
                </a:lnTo>
                <a:lnTo>
                  <a:pt x="224" y="16"/>
                </a:lnTo>
                <a:lnTo>
                  <a:pt x="257" y="8"/>
                </a:lnTo>
                <a:lnTo>
                  <a:pt x="279" y="2"/>
                </a:lnTo>
                <a:lnTo>
                  <a:pt x="287" y="0"/>
                </a:lnTo>
                <a:lnTo>
                  <a:pt x="279" y="45"/>
                </a:lnTo>
                <a:lnTo>
                  <a:pt x="256" y="51"/>
                </a:lnTo>
                <a:lnTo>
                  <a:pt x="229" y="58"/>
                </a:lnTo>
                <a:lnTo>
                  <a:pt x="201" y="64"/>
                </a:lnTo>
                <a:lnTo>
                  <a:pt x="174" y="70"/>
                </a:lnTo>
                <a:lnTo>
                  <a:pt x="147" y="74"/>
                </a:lnTo>
                <a:lnTo>
                  <a:pt x="124" y="78"/>
                </a:lnTo>
                <a:lnTo>
                  <a:pt x="113" y="78"/>
                </a:lnTo>
                <a:lnTo>
                  <a:pt x="104" y="79"/>
                </a:lnTo>
                <a:lnTo>
                  <a:pt x="96" y="78"/>
                </a:lnTo>
                <a:lnTo>
                  <a:pt x="90" y="77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9" name="Freeform 107"/>
          <p:cNvSpPr>
            <a:spLocks/>
          </p:cNvSpPr>
          <p:nvPr/>
        </p:nvSpPr>
        <p:spPr bwMode="auto">
          <a:xfrm>
            <a:off x="7300913" y="5527675"/>
            <a:ext cx="65088" cy="122237"/>
          </a:xfrm>
          <a:custGeom>
            <a:avLst/>
            <a:gdLst/>
            <a:ahLst/>
            <a:cxnLst>
              <a:cxn ang="0">
                <a:pos x="287" y="0"/>
              </a:cxn>
              <a:cxn ang="0">
                <a:pos x="278" y="2"/>
              </a:cxn>
              <a:cxn ang="0">
                <a:pos x="256" y="8"/>
              </a:cxn>
              <a:cxn ang="0">
                <a:pos x="224" y="16"/>
              </a:cxn>
              <a:cxn ang="0">
                <a:pos x="187" y="25"/>
              </a:cxn>
              <a:cxn ang="0">
                <a:pos x="147" y="33"/>
              </a:cxn>
              <a:cxn ang="0">
                <a:pos x="108" y="41"/>
              </a:cxn>
              <a:cxn ang="0">
                <a:pos x="91" y="43"/>
              </a:cxn>
              <a:cxn ang="0">
                <a:pos x="76" y="44"/>
              </a:cxn>
              <a:cxn ang="0">
                <a:pos x="64" y="44"/>
              </a:cxn>
              <a:cxn ang="0">
                <a:pos x="54" y="43"/>
              </a:cxn>
              <a:cxn ang="0">
                <a:pos x="0" y="525"/>
              </a:cxn>
              <a:cxn ang="0">
                <a:pos x="197" y="539"/>
              </a:cxn>
              <a:cxn ang="0">
                <a:pos x="287" y="0"/>
              </a:cxn>
            </a:cxnLst>
            <a:rect l="0" t="0" r="r" b="b"/>
            <a:pathLst>
              <a:path w="287" h="539">
                <a:moveTo>
                  <a:pt x="287" y="0"/>
                </a:moveTo>
                <a:lnTo>
                  <a:pt x="278" y="2"/>
                </a:lnTo>
                <a:lnTo>
                  <a:pt x="256" y="8"/>
                </a:lnTo>
                <a:lnTo>
                  <a:pt x="224" y="16"/>
                </a:lnTo>
                <a:lnTo>
                  <a:pt x="187" y="25"/>
                </a:lnTo>
                <a:lnTo>
                  <a:pt x="147" y="33"/>
                </a:lnTo>
                <a:lnTo>
                  <a:pt x="108" y="41"/>
                </a:lnTo>
                <a:lnTo>
                  <a:pt x="91" y="43"/>
                </a:lnTo>
                <a:lnTo>
                  <a:pt x="76" y="44"/>
                </a:lnTo>
                <a:lnTo>
                  <a:pt x="64" y="44"/>
                </a:lnTo>
                <a:lnTo>
                  <a:pt x="54" y="43"/>
                </a:lnTo>
                <a:lnTo>
                  <a:pt x="0" y="525"/>
                </a:lnTo>
                <a:lnTo>
                  <a:pt x="197" y="539"/>
                </a:lnTo>
                <a:lnTo>
                  <a:pt x="287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0" name="Freeform 108"/>
          <p:cNvSpPr>
            <a:spLocks/>
          </p:cNvSpPr>
          <p:nvPr/>
        </p:nvSpPr>
        <p:spPr bwMode="auto">
          <a:xfrm>
            <a:off x="7300913" y="5527675"/>
            <a:ext cx="65088" cy="119062"/>
          </a:xfrm>
          <a:custGeom>
            <a:avLst/>
            <a:gdLst/>
            <a:ahLst/>
            <a:cxnLst>
              <a:cxn ang="0">
                <a:pos x="89" y="78"/>
              </a:cxn>
              <a:cxn ang="0">
                <a:pos x="38" y="527"/>
              </a:cxn>
              <a:cxn ang="0">
                <a:pos x="0" y="525"/>
              </a:cxn>
              <a:cxn ang="0">
                <a:pos x="54" y="43"/>
              </a:cxn>
              <a:cxn ang="0">
                <a:pos x="64" y="44"/>
              </a:cxn>
              <a:cxn ang="0">
                <a:pos x="76" y="44"/>
              </a:cxn>
              <a:cxn ang="0">
                <a:pos x="91" y="43"/>
              </a:cxn>
              <a:cxn ang="0">
                <a:pos x="108" y="41"/>
              </a:cxn>
              <a:cxn ang="0">
                <a:pos x="147" y="33"/>
              </a:cxn>
              <a:cxn ang="0">
                <a:pos x="187" y="25"/>
              </a:cxn>
              <a:cxn ang="0">
                <a:pos x="224" y="16"/>
              </a:cxn>
              <a:cxn ang="0">
                <a:pos x="256" y="8"/>
              </a:cxn>
              <a:cxn ang="0">
                <a:pos x="278" y="2"/>
              </a:cxn>
              <a:cxn ang="0">
                <a:pos x="287" y="0"/>
              </a:cxn>
              <a:cxn ang="0">
                <a:pos x="278" y="47"/>
              </a:cxn>
              <a:cxn ang="0">
                <a:pos x="255" y="53"/>
              </a:cxn>
              <a:cxn ang="0">
                <a:pos x="229" y="59"/>
              </a:cxn>
              <a:cxn ang="0">
                <a:pos x="201" y="65"/>
              </a:cxn>
              <a:cxn ang="0">
                <a:pos x="173" y="70"/>
              </a:cxn>
              <a:cxn ang="0">
                <a:pos x="147" y="75"/>
              </a:cxn>
              <a:cxn ang="0">
                <a:pos x="123" y="78"/>
              </a:cxn>
              <a:cxn ang="0">
                <a:pos x="112" y="79"/>
              </a:cxn>
              <a:cxn ang="0">
                <a:pos x="103" y="79"/>
              </a:cxn>
              <a:cxn ang="0">
                <a:pos x="95" y="79"/>
              </a:cxn>
              <a:cxn ang="0">
                <a:pos x="89" y="78"/>
              </a:cxn>
            </a:cxnLst>
            <a:rect l="0" t="0" r="r" b="b"/>
            <a:pathLst>
              <a:path w="287" h="527">
                <a:moveTo>
                  <a:pt x="89" y="78"/>
                </a:moveTo>
                <a:lnTo>
                  <a:pt x="38" y="527"/>
                </a:lnTo>
                <a:lnTo>
                  <a:pt x="0" y="525"/>
                </a:lnTo>
                <a:lnTo>
                  <a:pt x="54" y="43"/>
                </a:lnTo>
                <a:lnTo>
                  <a:pt x="64" y="44"/>
                </a:lnTo>
                <a:lnTo>
                  <a:pt x="76" y="44"/>
                </a:lnTo>
                <a:lnTo>
                  <a:pt x="91" y="43"/>
                </a:lnTo>
                <a:lnTo>
                  <a:pt x="108" y="41"/>
                </a:lnTo>
                <a:lnTo>
                  <a:pt x="147" y="33"/>
                </a:lnTo>
                <a:lnTo>
                  <a:pt x="187" y="25"/>
                </a:lnTo>
                <a:lnTo>
                  <a:pt x="224" y="16"/>
                </a:lnTo>
                <a:lnTo>
                  <a:pt x="256" y="8"/>
                </a:lnTo>
                <a:lnTo>
                  <a:pt x="278" y="2"/>
                </a:lnTo>
                <a:lnTo>
                  <a:pt x="287" y="0"/>
                </a:lnTo>
                <a:lnTo>
                  <a:pt x="278" y="47"/>
                </a:lnTo>
                <a:lnTo>
                  <a:pt x="255" y="53"/>
                </a:lnTo>
                <a:lnTo>
                  <a:pt x="229" y="59"/>
                </a:lnTo>
                <a:lnTo>
                  <a:pt x="201" y="65"/>
                </a:lnTo>
                <a:lnTo>
                  <a:pt x="173" y="70"/>
                </a:lnTo>
                <a:lnTo>
                  <a:pt x="147" y="75"/>
                </a:lnTo>
                <a:lnTo>
                  <a:pt x="123" y="78"/>
                </a:lnTo>
                <a:lnTo>
                  <a:pt x="112" y="79"/>
                </a:lnTo>
                <a:lnTo>
                  <a:pt x="103" y="79"/>
                </a:lnTo>
                <a:lnTo>
                  <a:pt x="95" y="79"/>
                </a:lnTo>
                <a:lnTo>
                  <a:pt x="89" y="78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1" name="Freeform 109"/>
          <p:cNvSpPr>
            <a:spLocks/>
          </p:cNvSpPr>
          <p:nvPr/>
        </p:nvSpPr>
        <p:spPr bwMode="auto">
          <a:xfrm>
            <a:off x="7223126" y="5529263"/>
            <a:ext cx="65088" cy="119062"/>
          </a:xfrm>
          <a:custGeom>
            <a:avLst/>
            <a:gdLst/>
            <a:ahLst/>
            <a:cxnLst>
              <a:cxn ang="0">
                <a:pos x="286" y="0"/>
              </a:cxn>
              <a:cxn ang="0">
                <a:pos x="278" y="3"/>
              </a:cxn>
              <a:cxn ang="0">
                <a:pos x="256" y="8"/>
              </a:cxn>
              <a:cxn ang="0">
                <a:pos x="224" y="16"/>
              </a:cxn>
              <a:cxn ang="0">
                <a:pos x="187" y="25"/>
              </a:cxn>
              <a:cxn ang="0">
                <a:pos x="147" y="34"/>
              </a:cxn>
              <a:cxn ang="0">
                <a:pos x="108" y="41"/>
              </a:cxn>
              <a:cxn ang="0">
                <a:pos x="92" y="43"/>
              </a:cxn>
              <a:cxn ang="0">
                <a:pos x="77" y="44"/>
              </a:cxn>
              <a:cxn ang="0">
                <a:pos x="64" y="45"/>
              </a:cxn>
              <a:cxn ang="0">
                <a:pos x="55" y="43"/>
              </a:cxn>
              <a:cxn ang="0">
                <a:pos x="0" y="525"/>
              </a:cxn>
              <a:cxn ang="0">
                <a:pos x="211" y="509"/>
              </a:cxn>
              <a:cxn ang="0">
                <a:pos x="286" y="0"/>
              </a:cxn>
            </a:cxnLst>
            <a:rect l="0" t="0" r="r" b="b"/>
            <a:pathLst>
              <a:path w="286" h="525">
                <a:moveTo>
                  <a:pt x="286" y="0"/>
                </a:moveTo>
                <a:lnTo>
                  <a:pt x="278" y="3"/>
                </a:lnTo>
                <a:lnTo>
                  <a:pt x="256" y="8"/>
                </a:lnTo>
                <a:lnTo>
                  <a:pt x="224" y="16"/>
                </a:lnTo>
                <a:lnTo>
                  <a:pt x="187" y="25"/>
                </a:lnTo>
                <a:lnTo>
                  <a:pt x="147" y="34"/>
                </a:lnTo>
                <a:lnTo>
                  <a:pt x="108" y="41"/>
                </a:lnTo>
                <a:lnTo>
                  <a:pt x="92" y="43"/>
                </a:lnTo>
                <a:lnTo>
                  <a:pt x="77" y="44"/>
                </a:lnTo>
                <a:lnTo>
                  <a:pt x="64" y="45"/>
                </a:lnTo>
                <a:lnTo>
                  <a:pt x="55" y="43"/>
                </a:lnTo>
                <a:lnTo>
                  <a:pt x="0" y="525"/>
                </a:lnTo>
                <a:lnTo>
                  <a:pt x="211" y="509"/>
                </a:lnTo>
                <a:lnTo>
                  <a:pt x="286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2" name="Freeform 110"/>
          <p:cNvSpPr>
            <a:spLocks/>
          </p:cNvSpPr>
          <p:nvPr/>
        </p:nvSpPr>
        <p:spPr bwMode="auto">
          <a:xfrm>
            <a:off x="7223126" y="5529263"/>
            <a:ext cx="65088" cy="119062"/>
          </a:xfrm>
          <a:custGeom>
            <a:avLst/>
            <a:gdLst/>
            <a:ahLst/>
            <a:cxnLst>
              <a:cxn ang="0">
                <a:pos x="89" y="78"/>
              </a:cxn>
              <a:cxn ang="0">
                <a:pos x="38" y="527"/>
              </a:cxn>
              <a:cxn ang="0">
                <a:pos x="0" y="525"/>
              </a:cxn>
              <a:cxn ang="0">
                <a:pos x="42" y="46"/>
              </a:cxn>
              <a:cxn ang="0">
                <a:pos x="52" y="47"/>
              </a:cxn>
              <a:cxn ang="0">
                <a:pos x="65" y="47"/>
              </a:cxn>
              <a:cxn ang="0">
                <a:pos x="80" y="45"/>
              </a:cxn>
              <a:cxn ang="0">
                <a:pos x="98" y="43"/>
              </a:cxn>
              <a:cxn ang="0">
                <a:pos x="139" y="36"/>
              </a:cxn>
              <a:cxn ang="0">
                <a:pos x="181" y="26"/>
              </a:cxn>
              <a:cxn ang="0">
                <a:pos x="220" y="17"/>
              </a:cxn>
              <a:cxn ang="0">
                <a:pos x="254" y="9"/>
              </a:cxn>
              <a:cxn ang="0">
                <a:pos x="278" y="3"/>
              </a:cxn>
              <a:cxn ang="0">
                <a:pos x="286" y="0"/>
              </a:cxn>
              <a:cxn ang="0">
                <a:pos x="279" y="47"/>
              </a:cxn>
              <a:cxn ang="0">
                <a:pos x="255" y="53"/>
              </a:cxn>
              <a:cxn ang="0">
                <a:pos x="229" y="59"/>
              </a:cxn>
              <a:cxn ang="0">
                <a:pos x="201" y="65"/>
              </a:cxn>
              <a:cxn ang="0">
                <a:pos x="174" y="71"/>
              </a:cxn>
              <a:cxn ang="0">
                <a:pos x="147" y="75"/>
              </a:cxn>
              <a:cxn ang="0">
                <a:pos x="123" y="78"/>
              </a:cxn>
              <a:cxn ang="0">
                <a:pos x="112" y="79"/>
              </a:cxn>
              <a:cxn ang="0">
                <a:pos x="103" y="79"/>
              </a:cxn>
              <a:cxn ang="0">
                <a:pos x="95" y="79"/>
              </a:cxn>
              <a:cxn ang="0">
                <a:pos x="89" y="78"/>
              </a:cxn>
            </a:cxnLst>
            <a:rect l="0" t="0" r="r" b="b"/>
            <a:pathLst>
              <a:path w="286" h="527">
                <a:moveTo>
                  <a:pt x="89" y="78"/>
                </a:moveTo>
                <a:lnTo>
                  <a:pt x="38" y="527"/>
                </a:lnTo>
                <a:lnTo>
                  <a:pt x="0" y="525"/>
                </a:lnTo>
                <a:lnTo>
                  <a:pt x="42" y="46"/>
                </a:lnTo>
                <a:lnTo>
                  <a:pt x="52" y="47"/>
                </a:lnTo>
                <a:lnTo>
                  <a:pt x="65" y="47"/>
                </a:lnTo>
                <a:lnTo>
                  <a:pt x="80" y="45"/>
                </a:lnTo>
                <a:lnTo>
                  <a:pt x="98" y="43"/>
                </a:lnTo>
                <a:lnTo>
                  <a:pt x="139" y="36"/>
                </a:lnTo>
                <a:lnTo>
                  <a:pt x="181" y="26"/>
                </a:lnTo>
                <a:lnTo>
                  <a:pt x="220" y="17"/>
                </a:lnTo>
                <a:lnTo>
                  <a:pt x="254" y="9"/>
                </a:lnTo>
                <a:lnTo>
                  <a:pt x="278" y="3"/>
                </a:lnTo>
                <a:lnTo>
                  <a:pt x="286" y="0"/>
                </a:lnTo>
                <a:lnTo>
                  <a:pt x="279" y="47"/>
                </a:lnTo>
                <a:lnTo>
                  <a:pt x="255" y="53"/>
                </a:lnTo>
                <a:lnTo>
                  <a:pt x="229" y="59"/>
                </a:lnTo>
                <a:lnTo>
                  <a:pt x="201" y="65"/>
                </a:lnTo>
                <a:lnTo>
                  <a:pt x="174" y="71"/>
                </a:lnTo>
                <a:lnTo>
                  <a:pt x="147" y="75"/>
                </a:lnTo>
                <a:lnTo>
                  <a:pt x="123" y="78"/>
                </a:lnTo>
                <a:lnTo>
                  <a:pt x="112" y="79"/>
                </a:lnTo>
                <a:lnTo>
                  <a:pt x="103" y="79"/>
                </a:lnTo>
                <a:lnTo>
                  <a:pt x="95" y="79"/>
                </a:lnTo>
                <a:lnTo>
                  <a:pt x="89" y="78"/>
                </a:lnTo>
                <a:close/>
              </a:path>
            </a:pathLst>
          </a:custGeom>
          <a:solidFill>
            <a:srgbClr val="79604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3" name="Freeform 111"/>
          <p:cNvSpPr>
            <a:spLocks/>
          </p:cNvSpPr>
          <p:nvPr/>
        </p:nvSpPr>
        <p:spPr bwMode="auto">
          <a:xfrm>
            <a:off x="4643438" y="5819775"/>
            <a:ext cx="3294063" cy="173037"/>
          </a:xfrm>
          <a:custGeom>
            <a:avLst/>
            <a:gdLst/>
            <a:ahLst/>
            <a:cxnLst>
              <a:cxn ang="0">
                <a:pos x="0" y="656"/>
              </a:cxn>
              <a:cxn ang="0">
                <a:pos x="101" y="639"/>
              </a:cxn>
              <a:cxn ang="0">
                <a:pos x="391" y="594"/>
              </a:cxn>
              <a:cxn ang="0">
                <a:pos x="602" y="563"/>
              </a:cxn>
              <a:cxn ang="0">
                <a:pos x="854" y="527"/>
              </a:cxn>
              <a:cxn ang="0">
                <a:pos x="1144" y="487"/>
              </a:cxn>
              <a:cxn ang="0">
                <a:pos x="1471" y="445"/>
              </a:cxn>
              <a:cxn ang="0">
                <a:pos x="1832" y="400"/>
              </a:cxn>
              <a:cxn ang="0">
                <a:pos x="2225" y="355"/>
              </a:cxn>
              <a:cxn ang="0">
                <a:pos x="2648" y="308"/>
              </a:cxn>
              <a:cxn ang="0">
                <a:pos x="3099" y="262"/>
              </a:cxn>
              <a:cxn ang="0">
                <a:pos x="3575" y="217"/>
              </a:cxn>
              <a:cxn ang="0">
                <a:pos x="4074" y="174"/>
              </a:cxn>
              <a:cxn ang="0">
                <a:pos x="4595" y="134"/>
              </a:cxn>
              <a:cxn ang="0">
                <a:pos x="5134" y="98"/>
              </a:cxn>
              <a:cxn ang="0">
                <a:pos x="5689" y="66"/>
              </a:cxn>
              <a:cxn ang="0">
                <a:pos x="6260" y="40"/>
              </a:cxn>
              <a:cxn ang="0">
                <a:pos x="6843" y="19"/>
              </a:cxn>
              <a:cxn ang="0">
                <a:pos x="7435" y="5"/>
              </a:cxn>
              <a:cxn ang="0">
                <a:pos x="8035" y="0"/>
              </a:cxn>
              <a:cxn ang="0">
                <a:pos x="8642" y="3"/>
              </a:cxn>
              <a:cxn ang="0">
                <a:pos x="9250" y="17"/>
              </a:cxn>
              <a:cxn ang="0">
                <a:pos x="9861" y="40"/>
              </a:cxn>
              <a:cxn ang="0">
                <a:pos x="10471" y="74"/>
              </a:cxn>
              <a:cxn ang="0">
                <a:pos x="11078" y="120"/>
              </a:cxn>
              <a:cxn ang="0">
                <a:pos x="11680" y="179"/>
              </a:cxn>
              <a:cxn ang="0">
                <a:pos x="12273" y="252"/>
              </a:cxn>
              <a:cxn ang="0">
                <a:pos x="12857" y="339"/>
              </a:cxn>
              <a:cxn ang="0">
                <a:pos x="13429" y="441"/>
              </a:cxn>
              <a:cxn ang="0">
                <a:pos x="13987" y="561"/>
              </a:cxn>
              <a:cxn ang="0">
                <a:pos x="14528" y="696"/>
              </a:cxn>
              <a:cxn ang="0">
                <a:pos x="14367" y="698"/>
              </a:cxn>
              <a:cxn ang="0">
                <a:pos x="13912" y="703"/>
              </a:cxn>
              <a:cxn ang="0">
                <a:pos x="13205" y="710"/>
              </a:cxn>
              <a:cxn ang="0">
                <a:pos x="12287" y="718"/>
              </a:cxn>
              <a:cxn ang="0">
                <a:pos x="11200" y="728"/>
              </a:cxn>
              <a:cxn ang="0">
                <a:pos x="9985" y="737"/>
              </a:cxn>
              <a:cxn ang="0">
                <a:pos x="8685" y="745"/>
              </a:cxn>
              <a:cxn ang="0">
                <a:pos x="7341" y="752"/>
              </a:cxn>
              <a:cxn ang="0">
                <a:pos x="6664" y="754"/>
              </a:cxn>
              <a:cxn ang="0">
                <a:pos x="5993" y="756"/>
              </a:cxn>
              <a:cxn ang="0">
                <a:pos x="5332" y="757"/>
              </a:cxn>
              <a:cxn ang="0">
                <a:pos x="4686" y="758"/>
              </a:cxn>
              <a:cxn ang="0">
                <a:pos x="4060" y="757"/>
              </a:cxn>
              <a:cxn ang="0">
                <a:pos x="3459" y="755"/>
              </a:cxn>
              <a:cxn ang="0">
                <a:pos x="2890" y="752"/>
              </a:cxn>
              <a:cxn ang="0">
                <a:pos x="2356" y="747"/>
              </a:cxn>
              <a:cxn ang="0">
                <a:pos x="1863" y="742"/>
              </a:cxn>
              <a:cxn ang="0">
                <a:pos x="1416" y="735"/>
              </a:cxn>
              <a:cxn ang="0">
                <a:pos x="1021" y="726"/>
              </a:cxn>
              <a:cxn ang="0">
                <a:pos x="682" y="716"/>
              </a:cxn>
              <a:cxn ang="0">
                <a:pos x="406" y="704"/>
              </a:cxn>
              <a:cxn ang="0">
                <a:pos x="196" y="690"/>
              </a:cxn>
              <a:cxn ang="0">
                <a:pos x="59" y="674"/>
              </a:cxn>
              <a:cxn ang="0">
                <a:pos x="0" y="656"/>
              </a:cxn>
            </a:cxnLst>
            <a:rect l="0" t="0" r="r" b="b"/>
            <a:pathLst>
              <a:path w="14528" h="758">
                <a:moveTo>
                  <a:pt x="0" y="656"/>
                </a:moveTo>
                <a:lnTo>
                  <a:pt x="101" y="639"/>
                </a:lnTo>
                <a:lnTo>
                  <a:pt x="391" y="594"/>
                </a:lnTo>
                <a:lnTo>
                  <a:pt x="602" y="563"/>
                </a:lnTo>
                <a:lnTo>
                  <a:pt x="854" y="527"/>
                </a:lnTo>
                <a:lnTo>
                  <a:pt x="1144" y="487"/>
                </a:lnTo>
                <a:lnTo>
                  <a:pt x="1471" y="445"/>
                </a:lnTo>
                <a:lnTo>
                  <a:pt x="1832" y="400"/>
                </a:lnTo>
                <a:lnTo>
                  <a:pt x="2225" y="355"/>
                </a:lnTo>
                <a:lnTo>
                  <a:pt x="2648" y="308"/>
                </a:lnTo>
                <a:lnTo>
                  <a:pt x="3099" y="262"/>
                </a:lnTo>
                <a:lnTo>
                  <a:pt x="3575" y="217"/>
                </a:lnTo>
                <a:lnTo>
                  <a:pt x="4074" y="174"/>
                </a:lnTo>
                <a:lnTo>
                  <a:pt x="4595" y="134"/>
                </a:lnTo>
                <a:lnTo>
                  <a:pt x="5134" y="98"/>
                </a:lnTo>
                <a:lnTo>
                  <a:pt x="5689" y="66"/>
                </a:lnTo>
                <a:lnTo>
                  <a:pt x="6260" y="40"/>
                </a:lnTo>
                <a:lnTo>
                  <a:pt x="6843" y="19"/>
                </a:lnTo>
                <a:lnTo>
                  <a:pt x="7435" y="5"/>
                </a:lnTo>
                <a:lnTo>
                  <a:pt x="8035" y="0"/>
                </a:lnTo>
                <a:lnTo>
                  <a:pt x="8642" y="3"/>
                </a:lnTo>
                <a:lnTo>
                  <a:pt x="9250" y="17"/>
                </a:lnTo>
                <a:lnTo>
                  <a:pt x="9861" y="40"/>
                </a:lnTo>
                <a:lnTo>
                  <a:pt x="10471" y="74"/>
                </a:lnTo>
                <a:lnTo>
                  <a:pt x="11078" y="120"/>
                </a:lnTo>
                <a:lnTo>
                  <a:pt x="11680" y="179"/>
                </a:lnTo>
                <a:lnTo>
                  <a:pt x="12273" y="252"/>
                </a:lnTo>
                <a:lnTo>
                  <a:pt x="12857" y="339"/>
                </a:lnTo>
                <a:lnTo>
                  <a:pt x="13429" y="441"/>
                </a:lnTo>
                <a:lnTo>
                  <a:pt x="13987" y="561"/>
                </a:lnTo>
                <a:lnTo>
                  <a:pt x="14528" y="696"/>
                </a:lnTo>
                <a:lnTo>
                  <a:pt x="14367" y="698"/>
                </a:lnTo>
                <a:lnTo>
                  <a:pt x="13912" y="703"/>
                </a:lnTo>
                <a:lnTo>
                  <a:pt x="13205" y="710"/>
                </a:lnTo>
                <a:lnTo>
                  <a:pt x="12287" y="718"/>
                </a:lnTo>
                <a:lnTo>
                  <a:pt x="11200" y="728"/>
                </a:lnTo>
                <a:lnTo>
                  <a:pt x="9985" y="737"/>
                </a:lnTo>
                <a:lnTo>
                  <a:pt x="8685" y="745"/>
                </a:lnTo>
                <a:lnTo>
                  <a:pt x="7341" y="752"/>
                </a:lnTo>
                <a:lnTo>
                  <a:pt x="6664" y="754"/>
                </a:lnTo>
                <a:lnTo>
                  <a:pt x="5993" y="756"/>
                </a:lnTo>
                <a:lnTo>
                  <a:pt x="5332" y="757"/>
                </a:lnTo>
                <a:lnTo>
                  <a:pt x="4686" y="758"/>
                </a:lnTo>
                <a:lnTo>
                  <a:pt x="4060" y="757"/>
                </a:lnTo>
                <a:lnTo>
                  <a:pt x="3459" y="755"/>
                </a:lnTo>
                <a:lnTo>
                  <a:pt x="2890" y="752"/>
                </a:lnTo>
                <a:lnTo>
                  <a:pt x="2356" y="747"/>
                </a:lnTo>
                <a:lnTo>
                  <a:pt x="1863" y="742"/>
                </a:lnTo>
                <a:lnTo>
                  <a:pt x="1416" y="735"/>
                </a:lnTo>
                <a:lnTo>
                  <a:pt x="1021" y="726"/>
                </a:lnTo>
                <a:lnTo>
                  <a:pt x="682" y="716"/>
                </a:lnTo>
                <a:lnTo>
                  <a:pt x="406" y="704"/>
                </a:lnTo>
                <a:lnTo>
                  <a:pt x="196" y="690"/>
                </a:lnTo>
                <a:lnTo>
                  <a:pt x="59" y="674"/>
                </a:lnTo>
                <a:lnTo>
                  <a:pt x="0" y="656"/>
                </a:lnTo>
                <a:close/>
              </a:path>
            </a:pathLst>
          </a:custGeom>
          <a:solidFill>
            <a:srgbClr val="79B07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4" name="Freeform 112"/>
          <p:cNvSpPr>
            <a:spLocks/>
          </p:cNvSpPr>
          <p:nvPr/>
        </p:nvSpPr>
        <p:spPr bwMode="auto">
          <a:xfrm>
            <a:off x="5064126" y="5624513"/>
            <a:ext cx="146050" cy="209550"/>
          </a:xfrm>
          <a:custGeom>
            <a:avLst/>
            <a:gdLst/>
            <a:ahLst/>
            <a:cxnLst>
              <a:cxn ang="0">
                <a:pos x="191" y="913"/>
              </a:cxn>
              <a:cxn ang="0">
                <a:pos x="149" y="904"/>
              </a:cxn>
              <a:cxn ang="0">
                <a:pos x="121" y="894"/>
              </a:cxn>
              <a:cxn ang="0">
                <a:pos x="101" y="884"/>
              </a:cxn>
              <a:cxn ang="0">
                <a:pos x="82" y="870"/>
              </a:cxn>
              <a:cxn ang="0">
                <a:pos x="63" y="855"/>
              </a:cxn>
              <a:cxn ang="0">
                <a:pos x="45" y="836"/>
              </a:cxn>
              <a:cxn ang="0">
                <a:pos x="30" y="813"/>
              </a:cxn>
              <a:cxn ang="0">
                <a:pos x="17" y="787"/>
              </a:cxn>
              <a:cxn ang="0">
                <a:pos x="7" y="756"/>
              </a:cxn>
              <a:cxn ang="0">
                <a:pos x="1" y="720"/>
              </a:cxn>
              <a:cxn ang="0">
                <a:pos x="0" y="679"/>
              </a:cxn>
              <a:cxn ang="0">
                <a:pos x="7" y="609"/>
              </a:cxn>
              <a:cxn ang="0">
                <a:pos x="22" y="502"/>
              </a:cxn>
              <a:cxn ang="0">
                <a:pos x="44" y="387"/>
              </a:cxn>
              <a:cxn ang="0">
                <a:pos x="65" y="302"/>
              </a:cxn>
              <a:cxn ang="0">
                <a:pos x="81" y="247"/>
              </a:cxn>
              <a:cxn ang="0">
                <a:pos x="99" y="195"/>
              </a:cxn>
              <a:cxn ang="0">
                <a:pos x="119" y="147"/>
              </a:cxn>
              <a:cxn ang="0">
                <a:pos x="141" y="104"/>
              </a:cxn>
              <a:cxn ang="0">
                <a:pos x="165" y="67"/>
              </a:cxn>
              <a:cxn ang="0">
                <a:pos x="190" y="37"/>
              </a:cxn>
              <a:cxn ang="0">
                <a:pos x="217" y="15"/>
              </a:cxn>
              <a:cxn ang="0">
                <a:pos x="246" y="3"/>
              </a:cxn>
              <a:cxn ang="0">
                <a:pos x="277" y="0"/>
              </a:cxn>
              <a:cxn ang="0">
                <a:pos x="309" y="9"/>
              </a:cxn>
              <a:cxn ang="0">
                <a:pos x="345" y="30"/>
              </a:cxn>
              <a:cxn ang="0">
                <a:pos x="380" y="62"/>
              </a:cxn>
              <a:cxn ang="0">
                <a:pos x="416" y="105"/>
              </a:cxn>
              <a:cxn ang="0">
                <a:pos x="452" y="154"/>
              </a:cxn>
              <a:cxn ang="0">
                <a:pos x="488" y="210"/>
              </a:cxn>
              <a:cxn ang="0">
                <a:pos x="521" y="272"/>
              </a:cxn>
              <a:cxn ang="0">
                <a:pos x="552" y="335"/>
              </a:cxn>
              <a:cxn ang="0">
                <a:pos x="580" y="400"/>
              </a:cxn>
              <a:cxn ang="0">
                <a:pos x="604" y="467"/>
              </a:cxn>
              <a:cxn ang="0">
                <a:pos x="623" y="530"/>
              </a:cxn>
              <a:cxn ang="0">
                <a:pos x="637" y="592"/>
              </a:cxn>
              <a:cxn ang="0">
                <a:pos x="647" y="648"/>
              </a:cxn>
              <a:cxn ang="0">
                <a:pos x="649" y="698"/>
              </a:cxn>
              <a:cxn ang="0">
                <a:pos x="644" y="741"/>
              </a:cxn>
              <a:cxn ang="0">
                <a:pos x="630" y="773"/>
              </a:cxn>
              <a:cxn ang="0">
                <a:pos x="598" y="807"/>
              </a:cxn>
              <a:cxn ang="0">
                <a:pos x="554" y="843"/>
              </a:cxn>
              <a:cxn ang="0">
                <a:pos x="509" y="874"/>
              </a:cxn>
              <a:cxn ang="0">
                <a:pos x="461" y="898"/>
              </a:cxn>
              <a:cxn ang="0">
                <a:pos x="411" y="914"/>
              </a:cxn>
              <a:cxn ang="0">
                <a:pos x="357" y="923"/>
              </a:cxn>
              <a:cxn ang="0">
                <a:pos x="298" y="925"/>
              </a:cxn>
              <a:cxn ang="0">
                <a:pos x="234" y="920"/>
              </a:cxn>
            </a:cxnLst>
            <a:rect l="0" t="0" r="r" b="b"/>
            <a:pathLst>
              <a:path w="649" h="925">
                <a:moveTo>
                  <a:pt x="200" y="914"/>
                </a:moveTo>
                <a:lnTo>
                  <a:pt x="191" y="913"/>
                </a:lnTo>
                <a:lnTo>
                  <a:pt x="166" y="909"/>
                </a:lnTo>
                <a:lnTo>
                  <a:pt x="149" y="904"/>
                </a:lnTo>
                <a:lnTo>
                  <a:pt x="130" y="898"/>
                </a:lnTo>
                <a:lnTo>
                  <a:pt x="121" y="894"/>
                </a:lnTo>
                <a:lnTo>
                  <a:pt x="111" y="889"/>
                </a:lnTo>
                <a:lnTo>
                  <a:pt x="101" y="884"/>
                </a:lnTo>
                <a:lnTo>
                  <a:pt x="92" y="877"/>
                </a:lnTo>
                <a:lnTo>
                  <a:pt x="82" y="870"/>
                </a:lnTo>
                <a:lnTo>
                  <a:pt x="72" y="863"/>
                </a:lnTo>
                <a:lnTo>
                  <a:pt x="63" y="855"/>
                </a:lnTo>
                <a:lnTo>
                  <a:pt x="54" y="846"/>
                </a:lnTo>
                <a:lnTo>
                  <a:pt x="45" y="836"/>
                </a:lnTo>
                <a:lnTo>
                  <a:pt x="37" y="825"/>
                </a:lnTo>
                <a:lnTo>
                  <a:pt x="30" y="813"/>
                </a:lnTo>
                <a:lnTo>
                  <a:pt x="23" y="801"/>
                </a:lnTo>
                <a:lnTo>
                  <a:pt x="17" y="787"/>
                </a:lnTo>
                <a:lnTo>
                  <a:pt x="11" y="772"/>
                </a:lnTo>
                <a:lnTo>
                  <a:pt x="7" y="756"/>
                </a:lnTo>
                <a:lnTo>
                  <a:pt x="4" y="739"/>
                </a:lnTo>
                <a:lnTo>
                  <a:pt x="1" y="720"/>
                </a:lnTo>
                <a:lnTo>
                  <a:pt x="0" y="700"/>
                </a:lnTo>
                <a:lnTo>
                  <a:pt x="0" y="679"/>
                </a:lnTo>
                <a:lnTo>
                  <a:pt x="2" y="657"/>
                </a:lnTo>
                <a:lnTo>
                  <a:pt x="7" y="609"/>
                </a:lnTo>
                <a:lnTo>
                  <a:pt x="14" y="556"/>
                </a:lnTo>
                <a:lnTo>
                  <a:pt x="22" y="502"/>
                </a:lnTo>
                <a:lnTo>
                  <a:pt x="32" y="445"/>
                </a:lnTo>
                <a:lnTo>
                  <a:pt x="44" y="387"/>
                </a:lnTo>
                <a:lnTo>
                  <a:pt x="58" y="330"/>
                </a:lnTo>
                <a:lnTo>
                  <a:pt x="65" y="302"/>
                </a:lnTo>
                <a:lnTo>
                  <a:pt x="73" y="274"/>
                </a:lnTo>
                <a:lnTo>
                  <a:pt x="81" y="247"/>
                </a:lnTo>
                <a:lnTo>
                  <a:pt x="90" y="220"/>
                </a:lnTo>
                <a:lnTo>
                  <a:pt x="99" y="195"/>
                </a:lnTo>
                <a:lnTo>
                  <a:pt x="109" y="170"/>
                </a:lnTo>
                <a:lnTo>
                  <a:pt x="119" y="147"/>
                </a:lnTo>
                <a:lnTo>
                  <a:pt x="130" y="125"/>
                </a:lnTo>
                <a:lnTo>
                  <a:pt x="141" y="104"/>
                </a:lnTo>
                <a:lnTo>
                  <a:pt x="152" y="84"/>
                </a:lnTo>
                <a:lnTo>
                  <a:pt x="165" y="67"/>
                </a:lnTo>
                <a:lnTo>
                  <a:pt x="177" y="51"/>
                </a:lnTo>
                <a:lnTo>
                  <a:pt x="190" y="37"/>
                </a:lnTo>
                <a:lnTo>
                  <a:pt x="203" y="25"/>
                </a:lnTo>
                <a:lnTo>
                  <a:pt x="217" y="15"/>
                </a:lnTo>
                <a:lnTo>
                  <a:pt x="231" y="8"/>
                </a:lnTo>
                <a:lnTo>
                  <a:pt x="246" y="3"/>
                </a:lnTo>
                <a:lnTo>
                  <a:pt x="261" y="0"/>
                </a:lnTo>
                <a:lnTo>
                  <a:pt x="277" y="0"/>
                </a:lnTo>
                <a:lnTo>
                  <a:pt x="293" y="3"/>
                </a:lnTo>
                <a:lnTo>
                  <a:pt x="309" y="9"/>
                </a:lnTo>
                <a:lnTo>
                  <a:pt x="328" y="18"/>
                </a:lnTo>
                <a:lnTo>
                  <a:pt x="345" y="30"/>
                </a:lnTo>
                <a:lnTo>
                  <a:pt x="363" y="45"/>
                </a:lnTo>
                <a:lnTo>
                  <a:pt x="380" y="62"/>
                </a:lnTo>
                <a:lnTo>
                  <a:pt x="398" y="82"/>
                </a:lnTo>
                <a:lnTo>
                  <a:pt x="416" y="105"/>
                </a:lnTo>
                <a:lnTo>
                  <a:pt x="434" y="129"/>
                </a:lnTo>
                <a:lnTo>
                  <a:pt x="452" y="154"/>
                </a:lnTo>
                <a:lnTo>
                  <a:pt x="470" y="182"/>
                </a:lnTo>
                <a:lnTo>
                  <a:pt x="488" y="210"/>
                </a:lnTo>
                <a:lnTo>
                  <a:pt x="505" y="240"/>
                </a:lnTo>
                <a:lnTo>
                  <a:pt x="521" y="272"/>
                </a:lnTo>
                <a:lnTo>
                  <a:pt x="537" y="303"/>
                </a:lnTo>
                <a:lnTo>
                  <a:pt x="552" y="335"/>
                </a:lnTo>
                <a:lnTo>
                  <a:pt x="566" y="368"/>
                </a:lnTo>
                <a:lnTo>
                  <a:pt x="580" y="400"/>
                </a:lnTo>
                <a:lnTo>
                  <a:pt x="592" y="434"/>
                </a:lnTo>
                <a:lnTo>
                  <a:pt x="604" y="467"/>
                </a:lnTo>
                <a:lnTo>
                  <a:pt x="614" y="499"/>
                </a:lnTo>
                <a:lnTo>
                  <a:pt x="623" y="530"/>
                </a:lnTo>
                <a:lnTo>
                  <a:pt x="631" y="561"/>
                </a:lnTo>
                <a:lnTo>
                  <a:pt x="637" y="592"/>
                </a:lnTo>
                <a:lnTo>
                  <a:pt x="642" y="621"/>
                </a:lnTo>
                <a:lnTo>
                  <a:pt x="647" y="648"/>
                </a:lnTo>
                <a:lnTo>
                  <a:pt x="649" y="674"/>
                </a:lnTo>
                <a:lnTo>
                  <a:pt x="649" y="698"/>
                </a:lnTo>
                <a:lnTo>
                  <a:pt x="647" y="720"/>
                </a:lnTo>
                <a:lnTo>
                  <a:pt x="644" y="741"/>
                </a:lnTo>
                <a:lnTo>
                  <a:pt x="637" y="758"/>
                </a:lnTo>
                <a:lnTo>
                  <a:pt x="630" y="773"/>
                </a:lnTo>
                <a:lnTo>
                  <a:pt x="620" y="786"/>
                </a:lnTo>
                <a:lnTo>
                  <a:pt x="598" y="807"/>
                </a:lnTo>
                <a:lnTo>
                  <a:pt x="576" y="826"/>
                </a:lnTo>
                <a:lnTo>
                  <a:pt x="554" y="843"/>
                </a:lnTo>
                <a:lnTo>
                  <a:pt x="532" y="859"/>
                </a:lnTo>
                <a:lnTo>
                  <a:pt x="509" y="874"/>
                </a:lnTo>
                <a:lnTo>
                  <a:pt x="486" y="887"/>
                </a:lnTo>
                <a:lnTo>
                  <a:pt x="461" y="898"/>
                </a:lnTo>
                <a:lnTo>
                  <a:pt x="436" y="907"/>
                </a:lnTo>
                <a:lnTo>
                  <a:pt x="411" y="914"/>
                </a:lnTo>
                <a:lnTo>
                  <a:pt x="384" y="920"/>
                </a:lnTo>
                <a:lnTo>
                  <a:pt x="357" y="923"/>
                </a:lnTo>
                <a:lnTo>
                  <a:pt x="328" y="925"/>
                </a:lnTo>
                <a:lnTo>
                  <a:pt x="298" y="925"/>
                </a:lnTo>
                <a:lnTo>
                  <a:pt x="267" y="924"/>
                </a:lnTo>
                <a:lnTo>
                  <a:pt x="234" y="920"/>
                </a:lnTo>
                <a:lnTo>
                  <a:pt x="200" y="914"/>
                </a:lnTo>
                <a:close/>
              </a:path>
            </a:pathLst>
          </a:custGeom>
          <a:solidFill>
            <a:srgbClr val="007C5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5" name="Freeform 113"/>
          <p:cNvSpPr>
            <a:spLocks/>
          </p:cNvSpPr>
          <p:nvPr/>
        </p:nvSpPr>
        <p:spPr bwMode="auto">
          <a:xfrm>
            <a:off x="5081588" y="5624513"/>
            <a:ext cx="128588" cy="209550"/>
          </a:xfrm>
          <a:custGeom>
            <a:avLst/>
            <a:gdLst/>
            <a:ahLst/>
            <a:cxnLst>
              <a:cxn ang="0">
                <a:pos x="206" y="2"/>
              </a:cxn>
              <a:cxn ang="0">
                <a:pos x="193" y="0"/>
              </a:cxn>
              <a:cxn ang="0">
                <a:pos x="173" y="2"/>
              </a:cxn>
              <a:cxn ang="0">
                <a:pos x="176" y="21"/>
              </a:cxn>
              <a:cxn ang="0">
                <a:pos x="207" y="57"/>
              </a:cxn>
              <a:cxn ang="0">
                <a:pos x="238" y="100"/>
              </a:cxn>
              <a:cxn ang="0">
                <a:pos x="269" y="147"/>
              </a:cxn>
              <a:cxn ang="0">
                <a:pos x="298" y="198"/>
              </a:cxn>
              <a:cxn ang="0">
                <a:pos x="326" y="253"/>
              </a:cxn>
              <a:cxn ang="0">
                <a:pos x="352" y="308"/>
              </a:cxn>
              <a:cxn ang="0">
                <a:pos x="375" y="365"/>
              </a:cxn>
              <a:cxn ang="0">
                <a:pos x="395" y="422"/>
              </a:cxn>
              <a:cxn ang="0">
                <a:pos x="413" y="477"/>
              </a:cxn>
              <a:cxn ang="0">
                <a:pos x="427" y="530"/>
              </a:cxn>
              <a:cxn ang="0">
                <a:pos x="436" y="581"/>
              </a:cxn>
              <a:cxn ang="0">
                <a:pos x="440" y="626"/>
              </a:cxn>
              <a:cxn ang="0">
                <a:pos x="439" y="667"/>
              </a:cxn>
              <a:cxn ang="0">
                <a:pos x="433" y="701"/>
              </a:cxn>
              <a:cxn ang="0">
                <a:pos x="421" y="729"/>
              </a:cxn>
              <a:cxn ang="0">
                <a:pos x="390" y="760"/>
              </a:cxn>
              <a:cxn ang="0">
                <a:pos x="347" y="796"/>
              </a:cxn>
              <a:cxn ang="0">
                <a:pos x="302" y="826"/>
              </a:cxn>
              <a:cxn ang="0">
                <a:pos x="256" y="849"/>
              </a:cxn>
              <a:cxn ang="0">
                <a:pos x="206" y="865"/>
              </a:cxn>
              <a:cxn ang="0">
                <a:pos x="153" y="875"/>
              </a:cxn>
              <a:cxn ang="0">
                <a:pos x="96" y="877"/>
              </a:cxn>
              <a:cxn ang="0">
                <a:pos x="33" y="873"/>
              </a:cxn>
              <a:cxn ang="0">
                <a:pos x="11" y="875"/>
              </a:cxn>
              <a:cxn ang="0">
                <a:pos x="32" y="888"/>
              </a:cxn>
              <a:cxn ang="0">
                <a:pos x="62" y="901"/>
              </a:cxn>
              <a:cxn ang="0">
                <a:pos x="109" y="913"/>
              </a:cxn>
              <a:cxn ang="0">
                <a:pos x="154" y="920"/>
              </a:cxn>
              <a:cxn ang="0">
                <a:pos x="218" y="925"/>
              </a:cxn>
              <a:cxn ang="0">
                <a:pos x="277" y="923"/>
              </a:cxn>
              <a:cxn ang="0">
                <a:pos x="331" y="914"/>
              </a:cxn>
              <a:cxn ang="0">
                <a:pos x="381" y="898"/>
              </a:cxn>
              <a:cxn ang="0">
                <a:pos x="429" y="874"/>
              </a:cxn>
              <a:cxn ang="0">
                <a:pos x="474" y="843"/>
              </a:cxn>
              <a:cxn ang="0">
                <a:pos x="518" y="807"/>
              </a:cxn>
              <a:cxn ang="0">
                <a:pos x="550" y="773"/>
              </a:cxn>
              <a:cxn ang="0">
                <a:pos x="564" y="741"/>
              </a:cxn>
              <a:cxn ang="0">
                <a:pos x="569" y="698"/>
              </a:cxn>
              <a:cxn ang="0">
                <a:pos x="567" y="648"/>
              </a:cxn>
              <a:cxn ang="0">
                <a:pos x="557" y="592"/>
              </a:cxn>
              <a:cxn ang="0">
                <a:pos x="543" y="530"/>
              </a:cxn>
              <a:cxn ang="0">
                <a:pos x="524" y="467"/>
              </a:cxn>
              <a:cxn ang="0">
                <a:pos x="500" y="400"/>
              </a:cxn>
              <a:cxn ang="0">
                <a:pos x="472" y="335"/>
              </a:cxn>
              <a:cxn ang="0">
                <a:pos x="441" y="272"/>
              </a:cxn>
              <a:cxn ang="0">
                <a:pos x="408" y="210"/>
              </a:cxn>
              <a:cxn ang="0">
                <a:pos x="372" y="154"/>
              </a:cxn>
              <a:cxn ang="0">
                <a:pos x="336" y="105"/>
              </a:cxn>
              <a:cxn ang="0">
                <a:pos x="300" y="62"/>
              </a:cxn>
              <a:cxn ang="0">
                <a:pos x="265" y="30"/>
              </a:cxn>
              <a:cxn ang="0">
                <a:pos x="229" y="9"/>
              </a:cxn>
            </a:cxnLst>
            <a:rect l="0" t="0" r="r" b="b"/>
            <a:pathLst>
              <a:path w="569" h="925">
                <a:moveTo>
                  <a:pt x="213" y="3"/>
                </a:moveTo>
                <a:lnTo>
                  <a:pt x="206" y="2"/>
                </a:lnTo>
                <a:lnTo>
                  <a:pt x="199" y="1"/>
                </a:lnTo>
                <a:lnTo>
                  <a:pt x="193" y="0"/>
                </a:lnTo>
                <a:lnTo>
                  <a:pt x="186" y="0"/>
                </a:lnTo>
                <a:lnTo>
                  <a:pt x="173" y="2"/>
                </a:lnTo>
                <a:lnTo>
                  <a:pt x="161" y="5"/>
                </a:lnTo>
                <a:lnTo>
                  <a:pt x="176" y="21"/>
                </a:lnTo>
                <a:lnTo>
                  <a:pt x="192" y="38"/>
                </a:lnTo>
                <a:lnTo>
                  <a:pt x="207" y="57"/>
                </a:lnTo>
                <a:lnTo>
                  <a:pt x="223" y="78"/>
                </a:lnTo>
                <a:lnTo>
                  <a:pt x="238" y="100"/>
                </a:lnTo>
                <a:lnTo>
                  <a:pt x="254" y="123"/>
                </a:lnTo>
                <a:lnTo>
                  <a:pt x="269" y="147"/>
                </a:lnTo>
                <a:lnTo>
                  <a:pt x="284" y="172"/>
                </a:lnTo>
                <a:lnTo>
                  <a:pt x="298" y="198"/>
                </a:lnTo>
                <a:lnTo>
                  <a:pt x="312" y="225"/>
                </a:lnTo>
                <a:lnTo>
                  <a:pt x="326" y="253"/>
                </a:lnTo>
                <a:lnTo>
                  <a:pt x="339" y="280"/>
                </a:lnTo>
                <a:lnTo>
                  <a:pt x="352" y="308"/>
                </a:lnTo>
                <a:lnTo>
                  <a:pt x="364" y="337"/>
                </a:lnTo>
                <a:lnTo>
                  <a:pt x="375" y="365"/>
                </a:lnTo>
                <a:lnTo>
                  <a:pt x="386" y="393"/>
                </a:lnTo>
                <a:lnTo>
                  <a:pt x="395" y="422"/>
                </a:lnTo>
                <a:lnTo>
                  <a:pt x="405" y="450"/>
                </a:lnTo>
                <a:lnTo>
                  <a:pt x="413" y="477"/>
                </a:lnTo>
                <a:lnTo>
                  <a:pt x="421" y="504"/>
                </a:lnTo>
                <a:lnTo>
                  <a:pt x="427" y="530"/>
                </a:lnTo>
                <a:lnTo>
                  <a:pt x="432" y="555"/>
                </a:lnTo>
                <a:lnTo>
                  <a:pt x="436" y="581"/>
                </a:lnTo>
                <a:lnTo>
                  <a:pt x="439" y="604"/>
                </a:lnTo>
                <a:lnTo>
                  <a:pt x="440" y="626"/>
                </a:lnTo>
                <a:lnTo>
                  <a:pt x="440" y="647"/>
                </a:lnTo>
                <a:lnTo>
                  <a:pt x="439" y="667"/>
                </a:lnTo>
                <a:lnTo>
                  <a:pt x="437" y="684"/>
                </a:lnTo>
                <a:lnTo>
                  <a:pt x="433" y="701"/>
                </a:lnTo>
                <a:lnTo>
                  <a:pt x="428" y="715"/>
                </a:lnTo>
                <a:lnTo>
                  <a:pt x="421" y="729"/>
                </a:lnTo>
                <a:lnTo>
                  <a:pt x="412" y="739"/>
                </a:lnTo>
                <a:lnTo>
                  <a:pt x="390" y="760"/>
                </a:lnTo>
                <a:lnTo>
                  <a:pt x="368" y="779"/>
                </a:lnTo>
                <a:lnTo>
                  <a:pt x="347" y="796"/>
                </a:lnTo>
                <a:lnTo>
                  <a:pt x="325" y="812"/>
                </a:lnTo>
                <a:lnTo>
                  <a:pt x="302" y="826"/>
                </a:lnTo>
                <a:lnTo>
                  <a:pt x="279" y="838"/>
                </a:lnTo>
                <a:lnTo>
                  <a:pt x="256" y="849"/>
                </a:lnTo>
                <a:lnTo>
                  <a:pt x="230" y="858"/>
                </a:lnTo>
                <a:lnTo>
                  <a:pt x="206" y="865"/>
                </a:lnTo>
                <a:lnTo>
                  <a:pt x="180" y="871"/>
                </a:lnTo>
                <a:lnTo>
                  <a:pt x="153" y="875"/>
                </a:lnTo>
                <a:lnTo>
                  <a:pt x="125" y="877"/>
                </a:lnTo>
                <a:lnTo>
                  <a:pt x="96" y="877"/>
                </a:lnTo>
                <a:lnTo>
                  <a:pt x="65" y="876"/>
                </a:lnTo>
                <a:lnTo>
                  <a:pt x="33" y="873"/>
                </a:lnTo>
                <a:lnTo>
                  <a:pt x="0" y="868"/>
                </a:lnTo>
                <a:lnTo>
                  <a:pt x="11" y="875"/>
                </a:lnTo>
                <a:lnTo>
                  <a:pt x="21" y="882"/>
                </a:lnTo>
                <a:lnTo>
                  <a:pt x="32" y="888"/>
                </a:lnTo>
                <a:lnTo>
                  <a:pt x="42" y="893"/>
                </a:lnTo>
                <a:lnTo>
                  <a:pt x="62" y="901"/>
                </a:lnTo>
                <a:lnTo>
                  <a:pt x="81" y="907"/>
                </a:lnTo>
                <a:lnTo>
                  <a:pt x="109" y="913"/>
                </a:lnTo>
                <a:lnTo>
                  <a:pt x="120" y="914"/>
                </a:lnTo>
                <a:lnTo>
                  <a:pt x="154" y="920"/>
                </a:lnTo>
                <a:lnTo>
                  <a:pt x="187" y="924"/>
                </a:lnTo>
                <a:lnTo>
                  <a:pt x="218" y="925"/>
                </a:lnTo>
                <a:lnTo>
                  <a:pt x="248" y="925"/>
                </a:lnTo>
                <a:lnTo>
                  <a:pt x="277" y="923"/>
                </a:lnTo>
                <a:lnTo>
                  <a:pt x="304" y="920"/>
                </a:lnTo>
                <a:lnTo>
                  <a:pt x="331" y="914"/>
                </a:lnTo>
                <a:lnTo>
                  <a:pt x="356" y="907"/>
                </a:lnTo>
                <a:lnTo>
                  <a:pt x="381" y="898"/>
                </a:lnTo>
                <a:lnTo>
                  <a:pt x="406" y="887"/>
                </a:lnTo>
                <a:lnTo>
                  <a:pt x="429" y="874"/>
                </a:lnTo>
                <a:lnTo>
                  <a:pt x="452" y="859"/>
                </a:lnTo>
                <a:lnTo>
                  <a:pt x="474" y="843"/>
                </a:lnTo>
                <a:lnTo>
                  <a:pt x="496" y="826"/>
                </a:lnTo>
                <a:lnTo>
                  <a:pt x="518" y="807"/>
                </a:lnTo>
                <a:lnTo>
                  <a:pt x="540" y="786"/>
                </a:lnTo>
                <a:lnTo>
                  <a:pt x="550" y="773"/>
                </a:lnTo>
                <a:lnTo>
                  <a:pt x="557" y="758"/>
                </a:lnTo>
                <a:lnTo>
                  <a:pt x="564" y="741"/>
                </a:lnTo>
                <a:lnTo>
                  <a:pt x="567" y="720"/>
                </a:lnTo>
                <a:lnTo>
                  <a:pt x="569" y="698"/>
                </a:lnTo>
                <a:lnTo>
                  <a:pt x="569" y="674"/>
                </a:lnTo>
                <a:lnTo>
                  <a:pt x="567" y="648"/>
                </a:lnTo>
                <a:lnTo>
                  <a:pt x="562" y="621"/>
                </a:lnTo>
                <a:lnTo>
                  <a:pt x="557" y="592"/>
                </a:lnTo>
                <a:lnTo>
                  <a:pt x="551" y="561"/>
                </a:lnTo>
                <a:lnTo>
                  <a:pt x="543" y="530"/>
                </a:lnTo>
                <a:lnTo>
                  <a:pt x="534" y="499"/>
                </a:lnTo>
                <a:lnTo>
                  <a:pt x="524" y="467"/>
                </a:lnTo>
                <a:lnTo>
                  <a:pt x="512" y="434"/>
                </a:lnTo>
                <a:lnTo>
                  <a:pt x="500" y="400"/>
                </a:lnTo>
                <a:lnTo>
                  <a:pt x="486" y="368"/>
                </a:lnTo>
                <a:lnTo>
                  <a:pt x="472" y="335"/>
                </a:lnTo>
                <a:lnTo>
                  <a:pt x="457" y="303"/>
                </a:lnTo>
                <a:lnTo>
                  <a:pt x="441" y="272"/>
                </a:lnTo>
                <a:lnTo>
                  <a:pt x="425" y="240"/>
                </a:lnTo>
                <a:lnTo>
                  <a:pt x="408" y="210"/>
                </a:lnTo>
                <a:lnTo>
                  <a:pt x="390" y="182"/>
                </a:lnTo>
                <a:lnTo>
                  <a:pt x="372" y="154"/>
                </a:lnTo>
                <a:lnTo>
                  <a:pt x="354" y="129"/>
                </a:lnTo>
                <a:lnTo>
                  <a:pt x="336" y="105"/>
                </a:lnTo>
                <a:lnTo>
                  <a:pt x="318" y="82"/>
                </a:lnTo>
                <a:lnTo>
                  <a:pt x="300" y="62"/>
                </a:lnTo>
                <a:lnTo>
                  <a:pt x="283" y="45"/>
                </a:lnTo>
                <a:lnTo>
                  <a:pt x="265" y="30"/>
                </a:lnTo>
                <a:lnTo>
                  <a:pt x="248" y="18"/>
                </a:lnTo>
                <a:lnTo>
                  <a:pt x="229" y="9"/>
                </a:lnTo>
                <a:lnTo>
                  <a:pt x="213" y="3"/>
                </a:lnTo>
                <a:close/>
              </a:path>
            </a:pathLst>
          </a:custGeom>
          <a:solidFill>
            <a:srgbClr val="1E69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6" name="Freeform 114"/>
          <p:cNvSpPr>
            <a:spLocks/>
          </p:cNvSpPr>
          <p:nvPr/>
        </p:nvSpPr>
        <p:spPr bwMode="auto">
          <a:xfrm>
            <a:off x="5108576" y="5789613"/>
            <a:ext cx="47625" cy="122237"/>
          </a:xfrm>
          <a:custGeom>
            <a:avLst/>
            <a:gdLst/>
            <a:ahLst/>
            <a:cxnLst>
              <a:cxn ang="0">
                <a:pos x="3" y="504"/>
              </a:cxn>
              <a:cxn ang="0">
                <a:pos x="16" y="457"/>
              </a:cxn>
              <a:cxn ang="0">
                <a:pos x="26" y="406"/>
              </a:cxn>
              <a:cxn ang="0">
                <a:pos x="37" y="339"/>
              </a:cxn>
              <a:cxn ang="0">
                <a:pos x="46" y="258"/>
              </a:cxn>
              <a:cxn ang="0">
                <a:pos x="51" y="164"/>
              </a:cxn>
              <a:cxn ang="0">
                <a:pos x="50" y="57"/>
              </a:cxn>
              <a:cxn ang="0">
                <a:pos x="54" y="11"/>
              </a:cxn>
              <a:cxn ang="0">
                <a:pos x="81" y="61"/>
              </a:cxn>
              <a:cxn ang="0">
                <a:pos x="95" y="94"/>
              </a:cxn>
              <a:cxn ang="0">
                <a:pos x="102" y="116"/>
              </a:cxn>
              <a:cxn ang="0">
                <a:pos x="107" y="123"/>
              </a:cxn>
              <a:cxn ang="0">
                <a:pos x="123" y="97"/>
              </a:cxn>
              <a:cxn ang="0">
                <a:pos x="143" y="70"/>
              </a:cxn>
              <a:cxn ang="0">
                <a:pos x="160" y="52"/>
              </a:cxn>
              <a:cxn ang="0">
                <a:pos x="179" y="37"/>
              </a:cxn>
              <a:cxn ang="0">
                <a:pos x="199" y="26"/>
              </a:cxn>
              <a:cxn ang="0">
                <a:pos x="204" y="38"/>
              </a:cxn>
              <a:cxn ang="0">
                <a:pos x="182" y="105"/>
              </a:cxn>
              <a:cxn ang="0">
                <a:pos x="165" y="173"/>
              </a:cxn>
              <a:cxn ang="0">
                <a:pos x="155" y="230"/>
              </a:cxn>
              <a:cxn ang="0">
                <a:pos x="150" y="270"/>
              </a:cxn>
              <a:cxn ang="0">
                <a:pos x="148" y="312"/>
              </a:cxn>
              <a:cxn ang="0">
                <a:pos x="149" y="352"/>
              </a:cxn>
              <a:cxn ang="0">
                <a:pos x="154" y="392"/>
              </a:cxn>
              <a:cxn ang="0">
                <a:pos x="163" y="430"/>
              </a:cxn>
              <a:cxn ang="0">
                <a:pos x="178" y="465"/>
              </a:cxn>
              <a:cxn ang="0">
                <a:pos x="198" y="499"/>
              </a:cxn>
              <a:cxn ang="0">
                <a:pos x="203" y="516"/>
              </a:cxn>
              <a:cxn ang="0">
                <a:pos x="173" y="527"/>
              </a:cxn>
              <a:cxn ang="0">
                <a:pos x="144" y="536"/>
              </a:cxn>
              <a:cxn ang="0">
                <a:pos x="109" y="542"/>
              </a:cxn>
              <a:cxn ang="0">
                <a:pos x="74" y="544"/>
              </a:cxn>
              <a:cxn ang="0">
                <a:pos x="49" y="541"/>
              </a:cxn>
              <a:cxn ang="0">
                <a:pos x="33" y="536"/>
              </a:cxn>
              <a:cxn ang="0">
                <a:pos x="19" y="529"/>
              </a:cxn>
              <a:cxn ang="0">
                <a:pos x="6" y="519"/>
              </a:cxn>
            </a:cxnLst>
            <a:rect l="0" t="0" r="r" b="b"/>
            <a:pathLst>
              <a:path w="210" h="544">
                <a:moveTo>
                  <a:pt x="0" y="513"/>
                </a:moveTo>
                <a:lnTo>
                  <a:pt x="3" y="504"/>
                </a:lnTo>
                <a:lnTo>
                  <a:pt x="11" y="477"/>
                </a:lnTo>
                <a:lnTo>
                  <a:pt x="16" y="457"/>
                </a:lnTo>
                <a:lnTo>
                  <a:pt x="21" y="433"/>
                </a:lnTo>
                <a:lnTo>
                  <a:pt x="26" y="406"/>
                </a:lnTo>
                <a:lnTo>
                  <a:pt x="32" y="374"/>
                </a:lnTo>
                <a:lnTo>
                  <a:pt x="37" y="339"/>
                </a:lnTo>
                <a:lnTo>
                  <a:pt x="42" y="300"/>
                </a:lnTo>
                <a:lnTo>
                  <a:pt x="46" y="258"/>
                </a:lnTo>
                <a:lnTo>
                  <a:pt x="49" y="213"/>
                </a:lnTo>
                <a:lnTo>
                  <a:pt x="51" y="164"/>
                </a:lnTo>
                <a:lnTo>
                  <a:pt x="51" y="111"/>
                </a:lnTo>
                <a:lnTo>
                  <a:pt x="50" y="57"/>
                </a:lnTo>
                <a:lnTo>
                  <a:pt x="47" y="0"/>
                </a:lnTo>
                <a:lnTo>
                  <a:pt x="54" y="11"/>
                </a:lnTo>
                <a:lnTo>
                  <a:pt x="71" y="42"/>
                </a:lnTo>
                <a:lnTo>
                  <a:pt x="81" y="61"/>
                </a:lnTo>
                <a:lnTo>
                  <a:pt x="91" y="83"/>
                </a:lnTo>
                <a:lnTo>
                  <a:pt x="95" y="94"/>
                </a:lnTo>
                <a:lnTo>
                  <a:pt x="99" y="105"/>
                </a:lnTo>
                <a:lnTo>
                  <a:pt x="102" y="116"/>
                </a:lnTo>
                <a:lnTo>
                  <a:pt x="105" y="127"/>
                </a:lnTo>
                <a:lnTo>
                  <a:pt x="107" y="123"/>
                </a:lnTo>
                <a:lnTo>
                  <a:pt x="113" y="112"/>
                </a:lnTo>
                <a:lnTo>
                  <a:pt x="123" y="97"/>
                </a:lnTo>
                <a:lnTo>
                  <a:pt x="136" y="79"/>
                </a:lnTo>
                <a:lnTo>
                  <a:pt x="143" y="70"/>
                </a:lnTo>
                <a:lnTo>
                  <a:pt x="151" y="61"/>
                </a:lnTo>
                <a:lnTo>
                  <a:pt x="160" y="52"/>
                </a:lnTo>
                <a:lnTo>
                  <a:pt x="169" y="44"/>
                </a:lnTo>
                <a:lnTo>
                  <a:pt x="179" y="37"/>
                </a:lnTo>
                <a:lnTo>
                  <a:pt x="189" y="31"/>
                </a:lnTo>
                <a:lnTo>
                  <a:pt x="199" y="26"/>
                </a:lnTo>
                <a:lnTo>
                  <a:pt x="210" y="23"/>
                </a:lnTo>
                <a:lnTo>
                  <a:pt x="204" y="38"/>
                </a:lnTo>
                <a:lnTo>
                  <a:pt x="190" y="78"/>
                </a:lnTo>
                <a:lnTo>
                  <a:pt x="182" y="105"/>
                </a:lnTo>
                <a:lnTo>
                  <a:pt x="173" y="137"/>
                </a:lnTo>
                <a:lnTo>
                  <a:pt x="165" y="173"/>
                </a:lnTo>
                <a:lnTo>
                  <a:pt x="158" y="211"/>
                </a:lnTo>
                <a:lnTo>
                  <a:pt x="155" y="230"/>
                </a:lnTo>
                <a:lnTo>
                  <a:pt x="152" y="250"/>
                </a:lnTo>
                <a:lnTo>
                  <a:pt x="150" y="270"/>
                </a:lnTo>
                <a:lnTo>
                  <a:pt x="149" y="291"/>
                </a:lnTo>
                <a:lnTo>
                  <a:pt x="148" y="312"/>
                </a:lnTo>
                <a:lnTo>
                  <a:pt x="148" y="332"/>
                </a:lnTo>
                <a:lnTo>
                  <a:pt x="149" y="352"/>
                </a:lnTo>
                <a:lnTo>
                  <a:pt x="151" y="372"/>
                </a:lnTo>
                <a:lnTo>
                  <a:pt x="154" y="392"/>
                </a:lnTo>
                <a:lnTo>
                  <a:pt x="158" y="411"/>
                </a:lnTo>
                <a:lnTo>
                  <a:pt x="163" y="430"/>
                </a:lnTo>
                <a:lnTo>
                  <a:pt x="170" y="448"/>
                </a:lnTo>
                <a:lnTo>
                  <a:pt x="178" y="465"/>
                </a:lnTo>
                <a:lnTo>
                  <a:pt x="187" y="483"/>
                </a:lnTo>
                <a:lnTo>
                  <a:pt x="198" y="499"/>
                </a:lnTo>
                <a:lnTo>
                  <a:pt x="210" y="513"/>
                </a:lnTo>
                <a:lnTo>
                  <a:pt x="203" y="516"/>
                </a:lnTo>
                <a:lnTo>
                  <a:pt x="185" y="523"/>
                </a:lnTo>
                <a:lnTo>
                  <a:pt x="173" y="527"/>
                </a:lnTo>
                <a:lnTo>
                  <a:pt x="159" y="532"/>
                </a:lnTo>
                <a:lnTo>
                  <a:pt x="144" y="536"/>
                </a:lnTo>
                <a:lnTo>
                  <a:pt x="127" y="539"/>
                </a:lnTo>
                <a:lnTo>
                  <a:pt x="109" y="542"/>
                </a:lnTo>
                <a:lnTo>
                  <a:pt x="92" y="544"/>
                </a:lnTo>
                <a:lnTo>
                  <a:pt x="74" y="544"/>
                </a:lnTo>
                <a:lnTo>
                  <a:pt x="57" y="543"/>
                </a:lnTo>
                <a:lnTo>
                  <a:pt x="49" y="541"/>
                </a:lnTo>
                <a:lnTo>
                  <a:pt x="41" y="539"/>
                </a:lnTo>
                <a:lnTo>
                  <a:pt x="33" y="536"/>
                </a:lnTo>
                <a:lnTo>
                  <a:pt x="26" y="533"/>
                </a:lnTo>
                <a:lnTo>
                  <a:pt x="19" y="529"/>
                </a:lnTo>
                <a:lnTo>
                  <a:pt x="12" y="525"/>
                </a:lnTo>
                <a:lnTo>
                  <a:pt x="6" y="519"/>
                </a:lnTo>
                <a:lnTo>
                  <a:pt x="0" y="513"/>
                </a:lnTo>
                <a:close/>
              </a:path>
            </a:pathLst>
          </a:custGeom>
          <a:solidFill>
            <a:srgbClr val="765D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7" name="Freeform 115"/>
          <p:cNvSpPr>
            <a:spLocks/>
          </p:cNvSpPr>
          <p:nvPr/>
        </p:nvSpPr>
        <p:spPr bwMode="auto">
          <a:xfrm>
            <a:off x="5073651" y="5637213"/>
            <a:ext cx="50800" cy="182562"/>
          </a:xfrm>
          <a:custGeom>
            <a:avLst/>
            <a:gdLst/>
            <a:ahLst/>
            <a:cxnLst>
              <a:cxn ang="0">
                <a:pos x="219" y="2"/>
              </a:cxn>
              <a:cxn ang="0">
                <a:pos x="201" y="19"/>
              </a:cxn>
              <a:cxn ang="0">
                <a:pos x="171" y="56"/>
              </a:cxn>
              <a:cxn ang="0">
                <a:pos x="142" y="98"/>
              </a:cxn>
              <a:cxn ang="0">
                <a:pos x="122" y="133"/>
              </a:cxn>
              <a:cxn ang="0">
                <a:pos x="100" y="175"/>
              </a:cxn>
              <a:cxn ang="0">
                <a:pos x="80" y="225"/>
              </a:cxn>
              <a:cxn ang="0">
                <a:pos x="60" y="281"/>
              </a:cxn>
              <a:cxn ang="0">
                <a:pos x="43" y="345"/>
              </a:cxn>
              <a:cxn ang="0">
                <a:pos x="27" y="417"/>
              </a:cxn>
              <a:cxn ang="0">
                <a:pos x="15" y="497"/>
              </a:cxn>
              <a:cxn ang="0">
                <a:pos x="6" y="586"/>
              </a:cxn>
              <a:cxn ang="0">
                <a:pos x="1" y="684"/>
              </a:cxn>
              <a:cxn ang="0">
                <a:pos x="3" y="741"/>
              </a:cxn>
              <a:cxn ang="0">
                <a:pos x="16" y="759"/>
              </a:cxn>
              <a:cxn ang="0">
                <a:pos x="32" y="774"/>
              </a:cxn>
              <a:cxn ang="0">
                <a:pos x="51" y="788"/>
              </a:cxn>
              <a:cxn ang="0">
                <a:pos x="69" y="796"/>
              </a:cxn>
              <a:cxn ang="0">
                <a:pos x="81" y="799"/>
              </a:cxn>
              <a:cxn ang="0">
                <a:pos x="95" y="800"/>
              </a:cxn>
              <a:cxn ang="0">
                <a:pos x="110" y="799"/>
              </a:cxn>
              <a:cxn ang="0">
                <a:pos x="127" y="795"/>
              </a:cxn>
              <a:cxn ang="0">
                <a:pos x="143" y="788"/>
              </a:cxn>
              <a:cxn ang="0">
                <a:pos x="146" y="774"/>
              </a:cxn>
              <a:cxn ang="0">
                <a:pos x="121" y="735"/>
              </a:cxn>
              <a:cxn ang="0">
                <a:pos x="97" y="694"/>
              </a:cxn>
              <a:cxn ang="0">
                <a:pos x="75" y="645"/>
              </a:cxn>
              <a:cxn ang="0">
                <a:pos x="55" y="590"/>
              </a:cxn>
              <a:cxn ang="0">
                <a:pos x="46" y="547"/>
              </a:cxn>
              <a:cxn ang="0">
                <a:pos x="42" y="518"/>
              </a:cxn>
              <a:cxn ang="0">
                <a:pos x="41" y="487"/>
              </a:cxn>
              <a:cxn ang="0">
                <a:pos x="44" y="458"/>
              </a:cxn>
              <a:cxn ang="0">
                <a:pos x="54" y="414"/>
              </a:cxn>
              <a:cxn ang="0">
                <a:pos x="76" y="347"/>
              </a:cxn>
              <a:cxn ang="0">
                <a:pos x="118" y="237"/>
              </a:cxn>
              <a:cxn ang="0">
                <a:pos x="176" y="101"/>
              </a:cxn>
              <a:cxn ang="0">
                <a:pos x="216" y="13"/>
              </a:cxn>
            </a:cxnLst>
            <a:rect l="0" t="0" r="r" b="b"/>
            <a:pathLst>
              <a:path w="222" h="800">
                <a:moveTo>
                  <a:pt x="222" y="0"/>
                </a:moveTo>
                <a:lnTo>
                  <a:pt x="219" y="2"/>
                </a:lnTo>
                <a:lnTo>
                  <a:pt x="212" y="8"/>
                </a:lnTo>
                <a:lnTo>
                  <a:pt x="201" y="19"/>
                </a:lnTo>
                <a:lnTo>
                  <a:pt x="187" y="35"/>
                </a:lnTo>
                <a:lnTo>
                  <a:pt x="171" y="56"/>
                </a:lnTo>
                <a:lnTo>
                  <a:pt x="152" y="83"/>
                </a:lnTo>
                <a:lnTo>
                  <a:pt x="142" y="98"/>
                </a:lnTo>
                <a:lnTo>
                  <a:pt x="132" y="115"/>
                </a:lnTo>
                <a:lnTo>
                  <a:pt x="122" y="133"/>
                </a:lnTo>
                <a:lnTo>
                  <a:pt x="110" y="153"/>
                </a:lnTo>
                <a:lnTo>
                  <a:pt x="100" y="175"/>
                </a:lnTo>
                <a:lnTo>
                  <a:pt x="90" y="200"/>
                </a:lnTo>
                <a:lnTo>
                  <a:pt x="80" y="225"/>
                </a:lnTo>
                <a:lnTo>
                  <a:pt x="70" y="252"/>
                </a:lnTo>
                <a:lnTo>
                  <a:pt x="60" y="281"/>
                </a:lnTo>
                <a:lnTo>
                  <a:pt x="51" y="312"/>
                </a:lnTo>
                <a:lnTo>
                  <a:pt x="43" y="345"/>
                </a:lnTo>
                <a:lnTo>
                  <a:pt x="35" y="380"/>
                </a:lnTo>
                <a:lnTo>
                  <a:pt x="27" y="417"/>
                </a:lnTo>
                <a:lnTo>
                  <a:pt x="21" y="456"/>
                </a:lnTo>
                <a:lnTo>
                  <a:pt x="15" y="497"/>
                </a:lnTo>
                <a:lnTo>
                  <a:pt x="10" y="541"/>
                </a:lnTo>
                <a:lnTo>
                  <a:pt x="6" y="586"/>
                </a:lnTo>
                <a:lnTo>
                  <a:pt x="3" y="633"/>
                </a:lnTo>
                <a:lnTo>
                  <a:pt x="1" y="684"/>
                </a:lnTo>
                <a:lnTo>
                  <a:pt x="0" y="736"/>
                </a:lnTo>
                <a:lnTo>
                  <a:pt x="3" y="741"/>
                </a:lnTo>
                <a:lnTo>
                  <a:pt x="11" y="752"/>
                </a:lnTo>
                <a:lnTo>
                  <a:pt x="16" y="759"/>
                </a:lnTo>
                <a:lnTo>
                  <a:pt x="23" y="766"/>
                </a:lnTo>
                <a:lnTo>
                  <a:pt x="32" y="774"/>
                </a:lnTo>
                <a:lnTo>
                  <a:pt x="41" y="781"/>
                </a:lnTo>
                <a:lnTo>
                  <a:pt x="51" y="788"/>
                </a:lnTo>
                <a:lnTo>
                  <a:pt x="63" y="793"/>
                </a:lnTo>
                <a:lnTo>
                  <a:pt x="69" y="796"/>
                </a:lnTo>
                <a:lnTo>
                  <a:pt x="75" y="798"/>
                </a:lnTo>
                <a:lnTo>
                  <a:pt x="81" y="799"/>
                </a:lnTo>
                <a:lnTo>
                  <a:pt x="88" y="800"/>
                </a:lnTo>
                <a:lnTo>
                  <a:pt x="95" y="800"/>
                </a:lnTo>
                <a:lnTo>
                  <a:pt x="103" y="800"/>
                </a:lnTo>
                <a:lnTo>
                  <a:pt x="110" y="799"/>
                </a:lnTo>
                <a:lnTo>
                  <a:pt x="119" y="797"/>
                </a:lnTo>
                <a:lnTo>
                  <a:pt x="127" y="795"/>
                </a:lnTo>
                <a:lnTo>
                  <a:pt x="135" y="792"/>
                </a:lnTo>
                <a:lnTo>
                  <a:pt x="143" y="788"/>
                </a:lnTo>
                <a:lnTo>
                  <a:pt x="152" y="783"/>
                </a:lnTo>
                <a:lnTo>
                  <a:pt x="146" y="774"/>
                </a:lnTo>
                <a:lnTo>
                  <a:pt x="131" y="751"/>
                </a:lnTo>
                <a:lnTo>
                  <a:pt x="121" y="735"/>
                </a:lnTo>
                <a:lnTo>
                  <a:pt x="109" y="716"/>
                </a:lnTo>
                <a:lnTo>
                  <a:pt x="97" y="694"/>
                </a:lnTo>
                <a:lnTo>
                  <a:pt x="86" y="671"/>
                </a:lnTo>
                <a:lnTo>
                  <a:pt x="75" y="645"/>
                </a:lnTo>
                <a:lnTo>
                  <a:pt x="64" y="618"/>
                </a:lnTo>
                <a:lnTo>
                  <a:pt x="55" y="590"/>
                </a:lnTo>
                <a:lnTo>
                  <a:pt x="48" y="561"/>
                </a:lnTo>
                <a:lnTo>
                  <a:pt x="46" y="547"/>
                </a:lnTo>
                <a:lnTo>
                  <a:pt x="43" y="532"/>
                </a:lnTo>
                <a:lnTo>
                  <a:pt x="42" y="518"/>
                </a:lnTo>
                <a:lnTo>
                  <a:pt x="41" y="503"/>
                </a:lnTo>
                <a:lnTo>
                  <a:pt x="41" y="487"/>
                </a:lnTo>
                <a:lnTo>
                  <a:pt x="42" y="473"/>
                </a:lnTo>
                <a:lnTo>
                  <a:pt x="44" y="458"/>
                </a:lnTo>
                <a:lnTo>
                  <a:pt x="47" y="444"/>
                </a:lnTo>
                <a:lnTo>
                  <a:pt x="54" y="414"/>
                </a:lnTo>
                <a:lnTo>
                  <a:pt x="64" y="382"/>
                </a:lnTo>
                <a:lnTo>
                  <a:pt x="76" y="347"/>
                </a:lnTo>
                <a:lnTo>
                  <a:pt x="89" y="310"/>
                </a:lnTo>
                <a:lnTo>
                  <a:pt x="118" y="237"/>
                </a:lnTo>
                <a:lnTo>
                  <a:pt x="148" y="165"/>
                </a:lnTo>
                <a:lnTo>
                  <a:pt x="176" y="101"/>
                </a:lnTo>
                <a:lnTo>
                  <a:pt x="199" y="49"/>
                </a:lnTo>
                <a:lnTo>
                  <a:pt x="216" y="13"/>
                </a:lnTo>
                <a:lnTo>
                  <a:pt x="222" y="0"/>
                </a:lnTo>
                <a:close/>
              </a:path>
            </a:pathLst>
          </a:custGeom>
          <a:solidFill>
            <a:srgbClr val="4A953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8" name="Freeform 116"/>
          <p:cNvSpPr>
            <a:spLocks/>
          </p:cNvSpPr>
          <p:nvPr/>
        </p:nvSpPr>
        <p:spPr bwMode="auto">
          <a:xfrm>
            <a:off x="7486651" y="5575300"/>
            <a:ext cx="185738" cy="265112"/>
          </a:xfrm>
          <a:custGeom>
            <a:avLst/>
            <a:gdLst/>
            <a:ahLst/>
            <a:cxnLst>
              <a:cxn ang="0">
                <a:pos x="240" y="1152"/>
              </a:cxn>
              <a:cxn ang="0">
                <a:pos x="189" y="1141"/>
              </a:cxn>
              <a:cxn ang="0">
                <a:pos x="154" y="1128"/>
              </a:cxn>
              <a:cxn ang="0">
                <a:pos x="129" y="1115"/>
              </a:cxn>
              <a:cxn ang="0">
                <a:pos x="104" y="1100"/>
              </a:cxn>
              <a:cxn ang="0">
                <a:pos x="79" y="1079"/>
              </a:cxn>
              <a:cxn ang="0">
                <a:pos x="57" y="1055"/>
              </a:cxn>
              <a:cxn ang="0">
                <a:pos x="37" y="1027"/>
              </a:cxn>
              <a:cxn ang="0">
                <a:pos x="21" y="993"/>
              </a:cxn>
              <a:cxn ang="0">
                <a:pos x="9" y="954"/>
              </a:cxn>
              <a:cxn ang="0">
                <a:pos x="2" y="908"/>
              </a:cxn>
              <a:cxn ang="0">
                <a:pos x="0" y="857"/>
              </a:cxn>
              <a:cxn ang="0">
                <a:pos x="9" y="768"/>
              </a:cxn>
              <a:cxn ang="0">
                <a:pos x="28" y="633"/>
              </a:cxn>
              <a:cxn ang="0">
                <a:pos x="48" y="525"/>
              </a:cxn>
              <a:cxn ang="0">
                <a:pos x="64" y="452"/>
              </a:cxn>
              <a:cxn ang="0">
                <a:pos x="82" y="381"/>
              </a:cxn>
              <a:cxn ang="0">
                <a:pos x="104" y="312"/>
              </a:cxn>
              <a:cxn ang="0">
                <a:pos x="126" y="246"/>
              </a:cxn>
              <a:cxn ang="0">
                <a:pos x="151" y="186"/>
              </a:cxn>
              <a:cxn ang="0">
                <a:pos x="178" y="131"/>
              </a:cxn>
              <a:cxn ang="0">
                <a:pos x="208" y="84"/>
              </a:cxn>
              <a:cxn ang="0">
                <a:pos x="240" y="47"/>
              </a:cxn>
              <a:cxn ang="0">
                <a:pos x="275" y="19"/>
              </a:cxn>
              <a:cxn ang="0">
                <a:pos x="311" y="3"/>
              </a:cxn>
              <a:cxn ang="0">
                <a:pos x="350" y="0"/>
              </a:cxn>
              <a:cxn ang="0">
                <a:pos x="391" y="12"/>
              </a:cxn>
              <a:cxn ang="0">
                <a:pos x="436" y="38"/>
              </a:cxn>
              <a:cxn ang="0">
                <a:pos x="481" y="79"/>
              </a:cxn>
              <a:cxn ang="0">
                <a:pos x="526" y="131"/>
              </a:cxn>
              <a:cxn ang="0">
                <a:pos x="571" y="195"/>
              </a:cxn>
              <a:cxn ang="0">
                <a:pos x="616" y="265"/>
              </a:cxn>
              <a:cxn ang="0">
                <a:pos x="658" y="343"/>
              </a:cxn>
              <a:cxn ang="0">
                <a:pos x="697" y="423"/>
              </a:cxn>
              <a:cxn ang="0">
                <a:pos x="732" y="506"/>
              </a:cxn>
              <a:cxn ang="0">
                <a:pos x="763" y="589"/>
              </a:cxn>
              <a:cxn ang="0">
                <a:pos x="788" y="670"/>
              </a:cxn>
              <a:cxn ang="0">
                <a:pos x="806" y="746"/>
              </a:cxn>
              <a:cxn ang="0">
                <a:pos x="817" y="818"/>
              </a:cxn>
              <a:cxn ang="0">
                <a:pos x="819" y="881"/>
              </a:cxn>
              <a:cxn ang="0">
                <a:pos x="812" y="934"/>
              </a:cxn>
              <a:cxn ang="0">
                <a:pos x="796" y="976"/>
              </a:cxn>
              <a:cxn ang="0">
                <a:pos x="756" y="1018"/>
              </a:cxn>
              <a:cxn ang="0">
                <a:pos x="700" y="1065"/>
              </a:cxn>
              <a:cxn ang="0">
                <a:pos x="657" y="1094"/>
              </a:cxn>
              <a:cxn ang="0">
                <a:pos x="628" y="1112"/>
              </a:cxn>
              <a:cxn ang="0">
                <a:pos x="598" y="1127"/>
              </a:cxn>
              <a:cxn ang="0">
                <a:pos x="566" y="1139"/>
              </a:cxn>
              <a:cxn ang="0">
                <a:pos x="535" y="1149"/>
              </a:cxn>
              <a:cxn ang="0">
                <a:pos x="502" y="1157"/>
              </a:cxn>
              <a:cxn ang="0">
                <a:pos x="468" y="1163"/>
              </a:cxn>
              <a:cxn ang="0">
                <a:pos x="433" y="1167"/>
              </a:cxn>
              <a:cxn ang="0">
                <a:pos x="395" y="1168"/>
              </a:cxn>
              <a:cxn ang="0">
                <a:pos x="357" y="1167"/>
              </a:cxn>
              <a:cxn ang="0">
                <a:pos x="317" y="1163"/>
              </a:cxn>
              <a:cxn ang="0">
                <a:pos x="275" y="1157"/>
              </a:cxn>
            </a:cxnLst>
            <a:rect l="0" t="0" r="r" b="b"/>
            <a:pathLst>
              <a:path w="819" h="1168">
                <a:moveTo>
                  <a:pt x="252" y="1154"/>
                </a:moveTo>
                <a:lnTo>
                  <a:pt x="240" y="1152"/>
                </a:lnTo>
                <a:lnTo>
                  <a:pt x="209" y="1147"/>
                </a:lnTo>
                <a:lnTo>
                  <a:pt x="189" y="1141"/>
                </a:lnTo>
                <a:lnTo>
                  <a:pt x="166" y="1133"/>
                </a:lnTo>
                <a:lnTo>
                  <a:pt x="154" y="1128"/>
                </a:lnTo>
                <a:lnTo>
                  <a:pt x="141" y="1122"/>
                </a:lnTo>
                <a:lnTo>
                  <a:pt x="129" y="1115"/>
                </a:lnTo>
                <a:lnTo>
                  <a:pt x="117" y="1108"/>
                </a:lnTo>
                <a:lnTo>
                  <a:pt x="104" y="1100"/>
                </a:lnTo>
                <a:lnTo>
                  <a:pt x="91" y="1089"/>
                </a:lnTo>
                <a:lnTo>
                  <a:pt x="79" y="1079"/>
                </a:lnTo>
                <a:lnTo>
                  <a:pt x="68" y="1068"/>
                </a:lnTo>
                <a:lnTo>
                  <a:pt x="57" y="1055"/>
                </a:lnTo>
                <a:lnTo>
                  <a:pt x="47" y="1041"/>
                </a:lnTo>
                <a:lnTo>
                  <a:pt x="37" y="1027"/>
                </a:lnTo>
                <a:lnTo>
                  <a:pt x="29" y="1010"/>
                </a:lnTo>
                <a:lnTo>
                  <a:pt x="21" y="993"/>
                </a:lnTo>
                <a:lnTo>
                  <a:pt x="14" y="974"/>
                </a:lnTo>
                <a:lnTo>
                  <a:pt x="9" y="954"/>
                </a:lnTo>
                <a:lnTo>
                  <a:pt x="5" y="932"/>
                </a:lnTo>
                <a:lnTo>
                  <a:pt x="2" y="908"/>
                </a:lnTo>
                <a:lnTo>
                  <a:pt x="0" y="884"/>
                </a:lnTo>
                <a:lnTo>
                  <a:pt x="0" y="857"/>
                </a:lnTo>
                <a:lnTo>
                  <a:pt x="2" y="829"/>
                </a:lnTo>
                <a:lnTo>
                  <a:pt x="9" y="768"/>
                </a:lnTo>
                <a:lnTo>
                  <a:pt x="17" y="702"/>
                </a:lnTo>
                <a:lnTo>
                  <a:pt x="28" y="633"/>
                </a:lnTo>
                <a:lnTo>
                  <a:pt x="41" y="561"/>
                </a:lnTo>
                <a:lnTo>
                  <a:pt x="48" y="525"/>
                </a:lnTo>
                <a:lnTo>
                  <a:pt x="56" y="489"/>
                </a:lnTo>
                <a:lnTo>
                  <a:pt x="64" y="452"/>
                </a:lnTo>
                <a:lnTo>
                  <a:pt x="73" y="416"/>
                </a:lnTo>
                <a:lnTo>
                  <a:pt x="82" y="381"/>
                </a:lnTo>
                <a:lnTo>
                  <a:pt x="92" y="346"/>
                </a:lnTo>
                <a:lnTo>
                  <a:pt x="104" y="312"/>
                </a:lnTo>
                <a:lnTo>
                  <a:pt x="115" y="278"/>
                </a:lnTo>
                <a:lnTo>
                  <a:pt x="126" y="246"/>
                </a:lnTo>
                <a:lnTo>
                  <a:pt x="139" y="215"/>
                </a:lnTo>
                <a:lnTo>
                  <a:pt x="151" y="186"/>
                </a:lnTo>
                <a:lnTo>
                  <a:pt x="165" y="158"/>
                </a:lnTo>
                <a:lnTo>
                  <a:pt x="178" y="131"/>
                </a:lnTo>
                <a:lnTo>
                  <a:pt x="193" y="106"/>
                </a:lnTo>
                <a:lnTo>
                  <a:pt x="208" y="84"/>
                </a:lnTo>
                <a:lnTo>
                  <a:pt x="224" y="64"/>
                </a:lnTo>
                <a:lnTo>
                  <a:pt x="240" y="47"/>
                </a:lnTo>
                <a:lnTo>
                  <a:pt x="256" y="32"/>
                </a:lnTo>
                <a:lnTo>
                  <a:pt x="275" y="19"/>
                </a:lnTo>
                <a:lnTo>
                  <a:pt x="293" y="10"/>
                </a:lnTo>
                <a:lnTo>
                  <a:pt x="311" y="3"/>
                </a:lnTo>
                <a:lnTo>
                  <a:pt x="330" y="0"/>
                </a:lnTo>
                <a:lnTo>
                  <a:pt x="350" y="0"/>
                </a:lnTo>
                <a:lnTo>
                  <a:pt x="370" y="4"/>
                </a:lnTo>
                <a:lnTo>
                  <a:pt x="391" y="12"/>
                </a:lnTo>
                <a:lnTo>
                  <a:pt x="413" y="23"/>
                </a:lnTo>
                <a:lnTo>
                  <a:pt x="436" y="38"/>
                </a:lnTo>
                <a:lnTo>
                  <a:pt x="458" y="57"/>
                </a:lnTo>
                <a:lnTo>
                  <a:pt x="481" y="79"/>
                </a:lnTo>
                <a:lnTo>
                  <a:pt x="503" y="104"/>
                </a:lnTo>
                <a:lnTo>
                  <a:pt x="526" y="131"/>
                </a:lnTo>
                <a:lnTo>
                  <a:pt x="549" y="163"/>
                </a:lnTo>
                <a:lnTo>
                  <a:pt x="571" y="195"/>
                </a:lnTo>
                <a:lnTo>
                  <a:pt x="594" y="229"/>
                </a:lnTo>
                <a:lnTo>
                  <a:pt x="616" y="265"/>
                </a:lnTo>
                <a:lnTo>
                  <a:pt x="637" y="304"/>
                </a:lnTo>
                <a:lnTo>
                  <a:pt x="658" y="343"/>
                </a:lnTo>
                <a:lnTo>
                  <a:pt x="678" y="382"/>
                </a:lnTo>
                <a:lnTo>
                  <a:pt x="697" y="423"/>
                </a:lnTo>
                <a:lnTo>
                  <a:pt x="715" y="465"/>
                </a:lnTo>
                <a:lnTo>
                  <a:pt x="732" y="506"/>
                </a:lnTo>
                <a:lnTo>
                  <a:pt x="748" y="547"/>
                </a:lnTo>
                <a:lnTo>
                  <a:pt x="763" y="589"/>
                </a:lnTo>
                <a:lnTo>
                  <a:pt x="776" y="630"/>
                </a:lnTo>
                <a:lnTo>
                  <a:pt x="788" y="670"/>
                </a:lnTo>
                <a:lnTo>
                  <a:pt x="798" y="709"/>
                </a:lnTo>
                <a:lnTo>
                  <a:pt x="806" y="746"/>
                </a:lnTo>
                <a:lnTo>
                  <a:pt x="812" y="784"/>
                </a:lnTo>
                <a:lnTo>
                  <a:pt x="817" y="818"/>
                </a:lnTo>
                <a:lnTo>
                  <a:pt x="819" y="851"/>
                </a:lnTo>
                <a:lnTo>
                  <a:pt x="819" y="881"/>
                </a:lnTo>
                <a:lnTo>
                  <a:pt x="817" y="909"/>
                </a:lnTo>
                <a:lnTo>
                  <a:pt x="812" y="934"/>
                </a:lnTo>
                <a:lnTo>
                  <a:pt x="805" y="957"/>
                </a:lnTo>
                <a:lnTo>
                  <a:pt x="796" y="976"/>
                </a:lnTo>
                <a:lnTo>
                  <a:pt x="784" y="991"/>
                </a:lnTo>
                <a:lnTo>
                  <a:pt x="756" y="1018"/>
                </a:lnTo>
                <a:lnTo>
                  <a:pt x="727" y="1042"/>
                </a:lnTo>
                <a:lnTo>
                  <a:pt x="700" y="1065"/>
                </a:lnTo>
                <a:lnTo>
                  <a:pt x="671" y="1085"/>
                </a:lnTo>
                <a:lnTo>
                  <a:pt x="657" y="1094"/>
                </a:lnTo>
                <a:lnTo>
                  <a:pt x="643" y="1104"/>
                </a:lnTo>
                <a:lnTo>
                  <a:pt x="628" y="1112"/>
                </a:lnTo>
                <a:lnTo>
                  <a:pt x="613" y="1119"/>
                </a:lnTo>
                <a:lnTo>
                  <a:pt x="598" y="1127"/>
                </a:lnTo>
                <a:lnTo>
                  <a:pt x="582" y="1133"/>
                </a:lnTo>
                <a:lnTo>
                  <a:pt x="566" y="1139"/>
                </a:lnTo>
                <a:lnTo>
                  <a:pt x="551" y="1144"/>
                </a:lnTo>
                <a:lnTo>
                  <a:pt x="535" y="1149"/>
                </a:lnTo>
                <a:lnTo>
                  <a:pt x="519" y="1154"/>
                </a:lnTo>
                <a:lnTo>
                  <a:pt x="502" y="1157"/>
                </a:lnTo>
                <a:lnTo>
                  <a:pt x="485" y="1161"/>
                </a:lnTo>
                <a:lnTo>
                  <a:pt x="468" y="1163"/>
                </a:lnTo>
                <a:lnTo>
                  <a:pt x="451" y="1165"/>
                </a:lnTo>
                <a:lnTo>
                  <a:pt x="433" y="1167"/>
                </a:lnTo>
                <a:lnTo>
                  <a:pt x="414" y="1168"/>
                </a:lnTo>
                <a:lnTo>
                  <a:pt x="395" y="1168"/>
                </a:lnTo>
                <a:lnTo>
                  <a:pt x="376" y="1168"/>
                </a:lnTo>
                <a:lnTo>
                  <a:pt x="357" y="1167"/>
                </a:lnTo>
                <a:lnTo>
                  <a:pt x="337" y="1165"/>
                </a:lnTo>
                <a:lnTo>
                  <a:pt x="317" y="1163"/>
                </a:lnTo>
                <a:lnTo>
                  <a:pt x="296" y="1161"/>
                </a:lnTo>
                <a:lnTo>
                  <a:pt x="275" y="1157"/>
                </a:lnTo>
                <a:lnTo>
                  <a:pt x="252" y="1154"/>
                </a:lnTo>
                <a:close/>
              </a:path>
            </a:pathLst>
          </a:custGeom>
          <a:solidFill>
            <a:srgbClr val="99CB4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9" name="Freeform 117"/>
          <p:cNvSpPr>
            <a:spLocks/>
          </p:cNvSpPr>
          <p:nvPr/>
        </p:nvSpPr>
        <p:spPr bwMode="auto">
          <a:xfrm>
            <a:off x="7510463" y="5575300"/>
            <a:ext cx="161925" cy="265112"/>
          </a:xfrm>
          <a:custGeom>
            <a:avLst/>
            <a:gdLst/>
            <a:ahLst/>
            <a:cxnLst>
              <a:cxn ang="0">
                <a:pos x="251" y="1"/>
              </a:cxn>
              <a:cxn ang="0">
                <a:pos x="226" y="1"/>
              </a:cxn>
              <a:cxn ang="0">
                <a:pos x="202" y="7"/>
              </a:cxn>
              <a:cxn ang="0">
                <a:pos x="261" y="72"/>
              </a:cxn>
              <a:cxn ang="0">
                <a:pos x="319" y="156"/>
              </a:cxn>
              <a:cxn ang="0">
                <a:pos x="376" y="250"/>
              </a:cxn>
              <a:cxn ang="0">
                <a:pos x="428" y="354"/>
              </a:cxn>
              <a:cxn ang="0">
                <a:pos x="473" y="460"/>
              </a:cxn>
              <a:cxn ang="0">
                <a:pos x="511" y="567"/>
              </a:cxn>
              <a:cxn ang="0">
                <a:pos x="538" y="669"/>
              </a:cxn>
              <a:cxn ang="0">
                <a:pos x="553" y="762"/>
              </a:cxn>
              <a:cxn ang="0">
                <a:pos x="554" y="842"/>
              </a:cxn>
              <a:cxn ang="0">
                <a:pos x="539" y="903"/>
              </a:cxn>
              <a:cxn ang="0">
                <a:pos x="492" y="959"/>
              </a:cxn>
              <a:cxn ang="0">
                <a:pos x="409" y="1024"/>
              </a:cxn>
              <a:cxn ang="0">
                <a:pos x="366" y="1050"/>
              </a:cxn>
              <a:cxn ang="0">
                <a:pos x="322" y="1071"/>
              </a:cxn>
              <a:cxn ang="0">
                <a:pos x="275" y="1088"/>
              </a:cxn>
              <a:cxn ang="0">
                <a:pos x="227" y="1100"/>
              </a:cxn>
              <a:cxn ang="0">
                <a:pos x="175" y="1107"/>
              </a:cxn>
              <a:cxn ang="0">
                <a:pos x="120" y="1108"/>
              </a:cxn>
              <a:cxn ang="0">
                <a:pos x="62" y="1105"/>
              </a:cxn>
              <a:cxn ang="0">
                <a:pos x="0" y="1095"/>
              </a:cxn>
              <a:cxn ang="0">
                <a:pos x="40" y="1121"/>
              </a:cxn>
              <a:cxn ang="0">
                <a:pos x="102" y="1144"/>
              </a:cxn>
              <a:cxn ang="0">
                <a:pos x="173" y="1157"/>
              </a:cxn>
              <a:cxn ang="0">
                <a:pos x="235" y="1165"/>
              </a:cxn>
              <a:cxn ang="0">
                <a:pos x="293" y="1168"/>
              </a:cxn>
              <a:cxn ang="0">
                <a:pos x="349" y="1165"/>
              </a:cxn>
              <a:cxn ang="0">
                <a:pos x="400" y="1157"/>
              </a:cxn>
              <a:cxn ang="0">
                <a:pos x="449" y="1144"/>
              </a:cxn>
              <a:cxn ang="0">
                <a:pos x="496" y="1127"/>
              </a:cxn>
              <a:cxn ang="0">
                <a:pos x="541" y="1104"/>
              </a:cxn>
              <a:cxn ang="0">
                <a:pos x="598" y="1065"/>
              </a:cxn>
              <a:cxn ang="0">
                <a:pos x="682" y="991"/>
              </a:cxn>
              <a:cxn ang="0">
                <a:pos x="710" y="934"/>
              </a:cxn>
              <a:cxn ang="0">
                <a:pos x="717" y="851"/>
              </a:cxn>
              <a:cxn ang="0">
                <a:pos x="704" y="746"/>
              </a:cxn>
              <a:cxn ang="0">
                <a:pos x="674" y="630"/>
              </a:cxn>
              <a:cxn ang="0">
                <a:pos x="630" y="506"/>
              </a:cxn>
              <a:cxn ang="0">
                <a:pos x="576" y="382"/>
              </a:cxn>
              <a:cxn ang="0">
                <a:pos x="514" y="265"/>
              </a:cxn>
              <a:cxn ang="0">
                <a:pos x="447" y="163"/>
              </a:cxn>
              <a:cxn ang="0">
                <a:pos x="379" y="79"/>
              </a:cxn>
              <a:cxn ang="0">
                <a:pos x="311" y="23"/>
              </a:cxn>
            </a:cxnLst>
            <a:rect l="0" t="0" r="r" b="b"/>
            <a:pathLst>
              <a:path w="717" h="1168">
                <a:moveTo>
                  <a:pt x="268" y="4"/>
                </a:moveTo>
                <a:lnTo>
                  <a:pt x="260" y="2"/>
                </a:lnTo>
                <a:lnTo>
                  <a:pt x="251" y="1"/>
                </a:lnTo>
                <a:lnTo>
                  <a:pt x="243" y="0"/>
                </a:lnTo>
                <a:lnTo>
                  <a:pt x="234" y="1"/>
                </a:lnTo>
                <a:lnTo>
                  <a:pt x="226" y="1"/>
                </a:lnTo>
                <a:lnTo>
                  <a:pt x="218" y="3"/>
                </a:lnTo>
                <a:lnTo>
                  <a:pt x="210" y="5"/>
                </a:lnTo>
                <a:lnTo>
                  <a:pt x="202" y="7"/>
                </a:lnTo>
                <a:lnTo>
                  <a:pt x="222" y="27"/>
                </a:lnTo>
                <a:lnTo>
                  <a:pt x="241" y="49"/>
                </a:lnTo>
                <a:lnTo>
                  <a:pt x="261" y="72"/>
                </a:lnTo>
                <a:lnTo>
                  <a:pt x="281" y="98"/>
                </a:lnTo>
                <a:lnTo>
                  <a:pt x="300" y="126"/>
                </a:lnTo>
                <a:lnTo>
                  <a:pt x="319" y="156"/>
                </a:lnTo>
                <a:lnTo>
                  <a:pt x="339" y="186"/>
                </a:lnTo>
                <a:lnTo>
                  <a:pt x="358" y="217"/>
                </a:lnTo>
                <a:lnTo>
                  <a:pt x="376" y="250"/>
                </a:lnTo>
                <a:lnTo>
                  <a:pt x="394" y="284"/>
                </a:lnTo>
                <a:lnTo>
                  <a:pt x="411" y="319"/>
                </a:lnTo>
                <a:lnTo>
                  <a:pt x="428" y="354"/>
                </a:lnTo>
                <a:lnTo>
                  <a:pt x="443" y="389"/>
                </a:lnTo>
                <a:lnTo>
                  <a:pt x="459" y="424"/>
                </a:lnTo>
                <a:lnTo>
                  <a:pt x="473" y="460"/>
                </a:lnTo>
                <a:lnTo>
                  <a:pt x="487" y="497"/>
                </a:lnTo>
                <a:lnTo>
                  <a:pt x="500" y="532"/>
                </a:lnTo>
                <a:lnTo>
                  <a:pt x="511" y="567"/>
                </a:lnTo>
                <a:lnTo>
                  <a:pt x="521" y="602"/>
                </a:lnTo>
                <a:lnTo>
                  <a:pt x="530" y="636"/>
                </a:lnTo>
                <a:lnTo>
                  <a:pt x="538" y="669"/>
                </a:lnTo>
                <a:lnTo>
                  <a:pt x="544" y="701"/>
                </a:lnTo>
                <a:lnTo>
                  <a:pt x="549" y="732"/>
                </a:lnTo>
                <a:lnTo>
                  <a:pt x="553" y="762"/>
                </a:lnTo>
                <a:lnTo>
                  <a:pt x="555" y="791"/>
                </a:lnTo>
                <a:lnTo>
                  <a:pt x="555" y="817"/>
                </a:lnTo>
                <a:lnTo>
                  <a:pt x="554" y="842"/>
                </a:lnTo>
                <a:lnTo>
                  <a:pt x="551" y="864"/>
                </a:lnTo>
                <a:lnTo>
                  <a:pt x="546" y="885"/>
                </a:lnTo>
                <a:lnTo>
                  <a:pt x="539" y="903"/>
                </a:lnTo>
                <a:lnTo>
                  <a:pt x="530" y="919"/>
                </a:lnTo>
                <a:lnTo>
                  <a:pt x="519" y="932"/>
                </a:lnTo>
                <a:lnTo>
                  <a:pt x="492" y="959"/>
                </a:lnTo>
                <a:lnTo>
                  <a:pt x="464" y="983"/>
                </a:lnTo>
                <a:lnTo>
                  <a:pt x="437" y="1005"/>
                </a:lnTo>
                <a:lnTo>
                  <a:pt x="409" y="1024"/>
                </a:lnTo>
                <a:lnTo>
                  <a:pt x="395" y="1034"/>
                </a:lnTo>
                <a:lnTo>
                  <a:pt x="381" y="1042"/>
                </a:lnTo>
                <a:lnTo>
                  <a:pt x="366" y="1050"/>
                </a:lnTo>
                <a:lnTo>
                  <a:pt x="352" y="1058"/>
                </a:lnTo>
                <a:lnTo>
                  <a:pt x="337" y="1065"/>
                </a:lnTo>
                <a:lnTo>
                  <a:pt x="322" y="1071"/>
                </a:lnTo>
                <a:lnTo>
                  <a:pt x="306" y="1077"/>
                </a:lnTo>
                <a:lnTo>
                  <a:pt x="291" y="1083"/>
                </a:lnTo>
                <a:lnTo>
                  <a:pt x="275" y="1088"/>
                </a:lnTo>
                <a:lnTo>
                  <a:pt x="259" y="1092"/>
                </a:lnTo>
                <a:lnTo>
                  <a:pt x="243" y="1097"/>
                </a:lnTo>
                <a:lnTo>
                  <a:pt x="227" y="1100"/>
                </a:lnTo>
                <a:lnTo>
                  <a:pt x="210" y="1103"/>
                </a:lnTo>
                <a:lnTo>
                  <a:pt x="193" y="1105"/>
                </a:lnTo>
                <a:lnTo>
                  <a:pt x="175" y="1107"/>
                </a:lnTo>
                <a:lnTo>
                  <a:pt x="157" y="1108"/>
                </a:lnTo>
                <a:lnTo>
                  <a:pt x="138" y="1108"/>
                </a:lnTo>
                <a:lnTo>
                  <a:pt x="120" y="1108"/>
                </a:lnTo>
                <a:lnTo>
                  <a:pt x="101" y="1108"/>
                </a:lnTo>
                <a:lnTo>
                  <a:pt x="82" y="1106"/>
                </a:lnTo>
                <a:lnTo>
                  <a:pt x="62" y="1105"/>
                </a:lnTo>
                <a:lnTo>
                  <a:pt x="42" y="1102"/>
                </a:lnTo>
                <a:lnTo>
                  <a:pt x="21" y="1100"/>
                </a:lnTo>
                <a:lnTo>
                  <a:pt x="0" y="1095"/>
                </a:lnTo>
                <a:lnTo>
                  <a:pt x="14" y="1105"/>
                </a:lnTo>
                <a:lnTo>
                  <a:pt x="27" y="1113"/>
                </a:lnTo>
                <a:lnTo>
                  <a:pt x="40" y="1121"/>
                </a:lnTo>
                <a:lnTo>
                  <a:pt x="53" y="1127"/>
                </a:lnTo>
                <a:lnTo>
                  <a:pt x="78" y="1137"/>
                </a:lnTo>
                <a:lnTo>
                  <a:pt x="102" y="1144"/>
                </a:lnTo>
                <a:lnTo>
                  <a:pt x="137" y="1152"/>
                </a:lnTo>
                <a:lnTo>
                  <a:pt x="150" y="1154"/>
                </a:lnTo>
                <a:lnTo>
                  <a:pt x="173" y="1157"/>
                </a:lnTo>
                <a:lnTo>
                  <a:pt x="194" y="1161"/>
                </a:lnTo>
                <a:lnTo>
                  <a:pt x="215" y="1163"/>
                </a:lnTo>
                <a:lnTo>
                  <a:pt x="235" y="1165"/>
                </a:lnTo>
                <a:lnTo>
                  <a:pt x="255" y="1167"/>
                </a:lnTo>
                <a:lnTo>
                  <a:pt x="274" y="1168"/>
                </a:lnTo>
                <a:lnTo>
                  <a:pt x="293" y="1168"/>
                </a:lnTo>
                <a:lnTo>
                  <a:pt x="312" y="1168"/>
                </a:lnTo>
                <a:lnTo>
                  <a:pt x="331" y="1167"/>
                </a:lnTo>
                <a:lnTo>
                  <a:pt x="349" y="1165"/>
                </a:lnTo>
                <a:lnTo>
                  <a:pt x="366" y="1163"/>
                </a:lnTo>
                <a:lnTo>
                  <a:pt x="383" y="1161"/>
                </a:lnTo>
                <a:lnTo>
                  <a:pt x="400" y="1157"/>
                </a:lnTo>
                <a:lnTo>
                  <a:pt x="417" y="1154"/>
                </a:lnTo>
                <a:lnTo>
                  <a:pt x="433" y="1149"/>
                </a:lnTo>
                <a:lnTo>
                  <a:pt x="449" y="1144"/>
                </a:lnTo>
                <a:lnTo>
                  <a:pt x="464" y="1139"/>
                </a:lnTo>
                <a:lnTo>
                  <a:pt x="480" y="1133"/>
                </a:lnTo>
                <a:lnTo>
                  <a:pt x="496" y="1127"/>
                </a:lnTo>
                <a:lnTo>
                  <a:pt x="511" y="1119"/>
                </a:lnTo>
                <a:lnTo>
                  <a:pt x="526" y="1112"/>
                </a:lnTo>
                <a:lnTo>
                  <a:pt x="541" y="1104"/>
                </a:lnTo>
                <a:lnTo>
                  <a:pt x="555" y="1094"/>
                </a:lnTo>
                <a:lnTo>
                  <a:pt x="569" y="1085"/>
                </a:lnTo>
                <a:lnTo>
                  <a:pt x="598" y="1065"/>
                </a:lnTo>
                <a:lnTo>
                  <a:pt x="625" y="1042"/>
                </a:lnTo>
                <a:lnTo>
                  <a:pt x="654" y="1018"/>
                </a:lnTo>
                <a:lnTo>
                  <a:pt x="682" y="991"/>
                </a:lnTo>
                <a:lnTo>
                  <a:pt x="694" y="976"/>
                </a:lnTo>
                <a:lnTo>
                  <a:pt x="703" y="957"/>
                </a:lnTo>
                <a:lnTo>
                  <a:pt x="710" y="934"/>
                </a:lnTo>
                <a:lnTo>
                  <a:pt x="715" y="909"/>
                </a:lnTo>
                <a:lnTo>
                  <a:pt x="717" y="881"/>
                </a:lnTo>
                <a:lnTo>
                  <a:pt x="717" y="851"/>
                </a:lnTo>
                <a:lnTo>
                  <a:pt x="715" y="818"/>
                </a:lnTo>
                <a:lnTo>
                  <a:pt x="710" y="784"/>
                </a:lnTo>
                <a:lnTo>
                  <a:pt x="704" y="746"/>
                </a:lnTo>
                <a:lnTo>
                  <a:pt x="696" y="709"/>
                </a:lnTo>
                <a:lnTo>
                  <a:pt x="686" y="670"/>
                </a:lnTo>
                <a:lnTo>
                  <a:pt x="674" y="630"/>
                </a:lnTo>
                <a:lnTo>
                  <a:pt x="661" y="589"/>
                </a:lnTo>
                <a:lnTo>
                  <a:pt x="646" y="547"/>
                </a:lnTo>
                <a:lnTo>
                  <a:pt x="630" y="506"/>
                </a:lnTo>
                <a:lnTo>
                  <a:pt x="613" y="465"/>
                </a:lnTo>
                <a:lnTo>
                  <a:pt x="595" y="423"/>
                </a:lnTo>
                <a:lnTo>
                  <a:pt x="576" y="382"/>
                </a:lnTo>
                <a:lnTo>
                  <a:pt x="556" y="343"/>
                </a:lnTo>
                <a:lnTo>
                  <a:pt x="535" y="304"/>
                </a:lnTo>
                <a:lnTo>
                  <a:pt x="514" y="265"/>
                </a:lnTo>
                <a:lnTo>
                  <a:pt x="492" y="229"/>
                </a:lnTo>
                <a:lnTo>
                  <a:pt x="469" y="195"/>
                </a:lnTo>
                <a:lnTo>
                  <a:pt x="447" y="163"/>
                </a:lnTo>
                <a:lnTo>
                  <a:pt x="424" y="131"/>
                </a:lnTo>
                <a:lnTo>
                  <a:pt x="401" y="104"/>
                </a:lnTo>
                <a:lnTo>
                  <a:pt x="379" y="79"/>
                </a:lnTo>
                <a:lnTo>
                  <a:pt x="356" y="57"/>
                </a:lnTo>
                <a:lnTo>
                  <a:pt x="334" y="38"/>
                </a:lnTo>
                <a:lnTo>
                  <a:pt x="311" y="23"/>
                </a:lnTo>
                <a:lnTo>
                  <a:pt x="289" y="12"/>
                </a:lnTo>
                <a:lnTo>
                  <a:pt x="268" y="4"/>
                </a:lnTo>
                <a:close/>
              </a:path>
            </a:pathLst>
          </a:custGeom>
          <a:solidFill>
            <a:srgbClr val="43835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0" name="Freeform 118"/>
          <p:cNvSpPr>
            <a:spLocks/>
          </p:cNvSpPr>
          <p:nvPr/>
        </p:nvSpPr>
        <p:spPr bwMode="auto">
          <a:xfrm>
            <a:off x="7543801" y="5783263"/>
            <a:ext cx="60325" cy="155575"/>
          </a:xfrm>
          <a:custGeom>
            <a:avLst/>
            <a:gdLst/>
            <a:ahLst/>
            <a:cxnLst>
              <a:cxn ang="0">
                <a:pos x="4" y="637"/>
              </a:cxn>
              <a:cxn ang="0">
                <a:pos x="21" y="579"/>
              </a:cxn>
              <a:cxn ang="0">
                <a:pos x="35" y="514"/>
              </a:cxn>
              <a:cxn ang="0">
                <a:pos x="48" y="430"/>
              </a:cxn>
              <a:cxn ang="0">
                <a:pos x="59" y="327"/>
              </a:cxn>
              <a:cxn ang="0">
                <a:pos x="65" y="209"/>
              </a:cxn>
              <a:cxn ang="0">
                <a:pos x="65" y="109"/>
              </a:cxn>
              <a:cxn ang="0">
                <a:pos x="62" y="38"/>
              </a:cxn>
              <a:cxn ang="0">
                <a:pos x="62" y="4"/>
              </a:cxn>
              <a:cxn ang="0">
                <a:pos x="79" y="33"/>
              </a:cxn>
              <a:cxn ang="0">
                <a:pos x="103" y="79"/>
              </a:cxn>
              <a:cxn ang="0">
                <a:pos x="121" y="120"/>
              </a:cxn>
              <a:cxn ang="0">
                <a:pos x="130" y="148"/>
              </a:cxn>
              <a:cxn ang="0">
                <a:pos x="136" y="157"/>
              </a:cxn>
              <a:cxn ang="0">
                <a:pos x="155" y="125"/>
              </a:cxn>
              <a:cxn ang="0">
                <a:pos x="182" y="90"/>
              </a:cxn>
              <a:cxn ang="0">
                <a:pos x="203" y="68"/>
              </a:cxn>
              <a:cxn ang="0">
                <a:pos x="226" y="48"/>
              </a:cxn>
              <a:cxn ang="0">
                <a:pos x="246" y="37"/>
              </a:cxn>
              <a:cxn ang="0">
                <a:pos x="259" y="32"/>
              </a:cxn>
              <a:cxn ang="0">
                <a:pos x="259" y="49"/>
              </a:cxn>
              <a:cxn ang="0">
                <a:pos x="230" y="135"/>
              </a:cxn>
              <a:cxn ang="0">
                <a:pos x="209" y="220"/>
              </a:cxn>
              <a:cxn ang="0">
                <a:pos x="196" y="292"/>
              </a:cxn>
              <a:cxn ang="0">
                <a:pos x="190" y="344"/>
              </a:cxn>
              <a:cxn ang="0">
                <a:pos x="188" y="395"/>
              </a:cxn>
              <a:cxn ang="0">
                <a:pos x="189" y="446"/>
              </a:cxn>
              <a:cxn ang="0">
                <a:pos x="195" y="496"/>
              </a:cxn>
              <a:cxn ang="0">
                <a:pos x="207" y="545"/>
              </a:cxn>
              <a:cxn ang="0">
                <a:pos x="225" y="590"/>
              </a:cxn>
              <a:cxn ang="0">
                <a:pos x="250" y="630"/>
              </a:cxn>
              <a:cxn ang="0">
                <a:pos x="257" y="652"/>
              </a:cxn>
              <a:cxn ang="0">
                <a:pos x="219" y="668"/>
              </a:cxn>
              <a:cxn ang="0">
                <a:pos x="182" y="678"/>
              </a:cxn>
              <a:cxn ang="0">
                <a:pos x="139" y="686"/>
              </a:cxn>
              <a:cxn ang="0">
                <a:pos x="106" y="689"/>
              </a:cxn>
              <a:cxn ang="0">
                <a:pos x="84" y="688"/>
              </a:cxn>
              <a:cxn ang="0">
                <a:pos x="63" y="685"/>
              </a:cxn>
              <a:cxn ang="0">
                <a:pos x="43" y="679"/>
              </a:cxn>
              <a:cxn ang="0">
                <a:pos x="25" y="670"/>
              </a:cxn>
              <a:cxn ang="0">
                <a:pos x="7" y="658"/>
              </a:cxn>
            </a:cxnLst>
            <a:rect l="0" t="0" r="r" b="b"/>
            <a:pathLst>
              <a:path w="266" h="689">
                <a:moveTo>
                  <a:pt x="0" y="649"/>
                </a:moveTo>
                <a:lnTo>
                  <a:pt x="4" y="637"/>
                </a:lnTo>
                <a:lnTo>
                  <a:pt x="15" y="604"/>
                </a:lnTo>
                <a:lnTo>
                  <a:pt x="21" y="579"/>
                </a:lnTo>
                <a:lnTo>
                  <a:pt x="28" y="549"/>
                </a:lnTo>
                <a:lnTo>
                  <a:pt x="35" y="514"/>
                </a:lnTo>
                <a:lnTo>
                  <a:pt x="42" y="474"/>
                </a:lnTo>
                <a:lnTo>
                  <a:pt x="48" y="430"/>
                </a:lnTo>
                <a:lnTo>
                  <a:pt x="54" y="381"/>
                </a:lnTo>
                <a:lnTo>
                  <a:pt x="59" y="327"/>
                </a:lnTo>
                <a:lnTo>
                  <a:pt x="63" y="270"/>
                </a:lnTo>
                <a:lnTo>
                  <a:pt x="65" y="209"/>
                </a:lnTo>
                <a:lnTo>
                  <a:pt x="66" y="142"/>
                </a:lnTo>
                <a:lnTo>
                  <a:pt x="65" y="109"/>
                </a:lnTo>
                <a:lnTo>
                  <a:pt x="64" y="74"/>
                </a:lnTo>
                <a:lnTo>
                  <a:pt x="62" y="38"/>
                </a:lnTo>
                <a:lnTo>
                  <a:pt x="60" y="0"/>
                </a:lnTo>
                <a:lnTo>
                  <a:pt x="62" y="4"/>
                </a:lnTo>
                <a:lnTo>
                  <a:pt x="69" y="15"/>
                </a:lnTo>
                <a:lnTo>
                  <a:pt x="79" y="33"/>
                </a:lnTo>
                <a:lnTo>
                  <a:pt x="91" y="54"/>
                </a:lnTo>
                <a:lnTo>
                  <a:pt x="103" y="79"/>
                </a:lnTo>
                <a:lnTo>
                  <a:pt x="115" y="106"/>
                </a:lnTo>
                <a:lnTo>
                  <a:pt x="121" y="120"/>
                </a:lnTo>
                <a:lnTo>
                  <a:pt x="126" y="134"/>
                </a:lnTo>
                <a:lnTo>
                  <a:pt x="130" y="148"/>
                </a:lnTo>
                <a:lnTo>
                  <a:pt x="133" y="162"/>
                </a:lnTo>
                <a:lnTo>
                  <a:pt x="136" y="157"/>
                </a:lnTo>
                <a:lnTo>
                  <a:pt x="143" y="144"/>
                </a:lnTo>
                <a:lnTo>
                  <a:pt x="155" y="125"/>
                </a:lnTo>
                <a:lnTo>
                  <a:pt x="173" y="102"/>
                </a:lnTo>
                <a:lnTo>
                  <a:pt x="182" y="90"/>
                </a:lnTo>
                <a:lnTo>
                  <a:pt x="192" y="79"/>
                </a:lnTo>
                <a:lnTo>
                  <a:pt x="203" y="68"/>
                </a:lnTo>
                <a:lnTo>
                  <a:pt x="214" y="57"/>
                </a:lnTo>
                <a:lnTo>
                  <a:pt x="226" y="48"/>
                </a:lnTo>
                <a:lnTo>
                  <a:pt x="239" y="40"/>
                </a:lnTo>
                <a:lnTo>
                  <a:pt x="246" y="37"/>
                </a:lnTo>
                <a:lnTo>
                  <a:pt x="252" y="34"/>
                </a:lnTo>
                <a:lnTo>
                  <a:pt x="259" y="32"/>
                </a:lnTo>
                <a:lnTo>
                  <a:pt x="266" y="31"/>
                </a:lnTo>
                <a:lnTo>
                  <a:pt x="259" y="49"/>
                </a:lnTo>
                <a:lnTo>
                  <a:pt x="241" y="100"/>
                </a:lnTo>
                <a:lnTo>
                  <a:pt x="230" y="135"/>
                </a:lnTo>
                <a:lnTo>
                  <a:pt x="219" y="175"/>
                </a:lnTo>
                <a:lnTo>
                  <a:pt x="209" y="220"/>
                </a:lnTo>
                <a:lnTo>
                  <a:pt x="200" y="268"/>
                </a:lnTo>
                <a:lnTo>
                  <a:pt x="196" y="292"/>
                </a:lnTo>
                <a:lnTo>
                  <a:pt x="193" y="317"/>
                </a:lnTo>
                <a:lnTo>
                  <a:pt x="190" y="344"/>
                </a:lnTo>
                <a:lnTo>
                  <a:pt x="189" y="369"/>
                </a:lnTo>
                <a:lnTo>
                  <a:pt x="188" y="395"/>
                </a:lnTo>
                <a:lnTo>
                  <a:pt x="188" y="421"/>
                </a:lnTo>
                <a:lnTo>
                  <a:pt x="189" y="446"/>
                </a:lnTo>
                <a:lnTo>
                  <a:pt x="192" y="471"/>
                </a:lnTo>
                <a:lnTo>
                  <a:pt x="195" y="496"/>
                </a:lnTo>
                <a:lnTo>
                  <a:pt x="201" y="521"/>
                </a:lnTo>
                <a:lnTo>
                  <a:pt x="207" y="545"/>
                </a:lnTo>
                <a:lnTo>
                  <a:pt x="215" y="568"/>
                </a:lnTo>
                <a:lnTo>
                  <a:pt x="225" y="590"/>
                </a:lnTo>
                <a:lnTo>
                  <a:pt x="237" y="610"/>
                </a:lnTo>
                <a:lnTo>
                  <a:pt x="250" y="630"/>
                </a:lnTo>
                <a:lnTo>
                  <a:pt x="266" y="649"/>
                </a:lnTo>
                <a:lnTo>
                  <a:pt x="257" y="652"/>
                </a:lnTo>
                <a:lnTo>
                  <a:pt x="235" y="662"/>
                </a:lnTo>
                <a:lnTo>
                  <a:pt x="219" y="668"/>
                </a:lnTo>
                <a:lnTo>
                  <a:pt x="202" y="673"/>
                </a:lnTo>
                <a:lnTo>
                  <a:pt x="182" y="678"/>
                </a:lnTo>
                <a:lnTo>
                  <a:pt x="160" y="683"/>
                </a:lnTo>
                <a:lnTo>
                  <a:pt x="139" y="686"/>
                </a:lnTo>
                <a:lnTo>
                  <a:pt x="117" y="688"/>
                </a:lnTo>
                <a:lnTo>
                  <a:pt x="106" y="689"/>
                </a:lnTo>
                <a:lnTo>
                  <a:pt x="95" y="689"/>
                </a:lnTo>
                <a:lnTo>
                  <a:pt x="84" y="688"/>
                </a:lnTo>
                <a:lnTo>
                  <a:pt x="73" y="687"/>
                </a:lnTo>
                <a:lnTo>
                  <a:pt x="63" y="685"/>
                </a:lnTo>
                <a:lnTo>
                  <a:pt x="53" y="682"/>
                </a:lnTo>
                <a:lnTo>
                  <a:pt x="43" y="679"/>
                </a:lnTo>
                <a:lnTo>
                  <a:pt x="34" y="675"/>
                </a:lnTo>
                <a:lnTo>
                  <a:pt x="25" y="670"/>
                </a:lnTo>
                <a:lnTo>
                  <a:pt x="16" y="664"/>
                </a:lnTo>
                <a:lnTo>
                  <a:pt x="7" y="658"/>
                </a:lnTo>
                <a:lnTo>
                  <a:pt x="0" y="649"/>
                </a:lnTo>
                <a:close/>
              </a:path>
            </a:pathLst>
          </a:custGeom>
          <a:solidFill>
            <a:srgbClr val="765D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1" name="Freeform 119"/>
          <p:cNvSpPr>
            <a:spLocks/>
          </p:cNvSpPr>
          <p:nvPr/>
        </p:nvSpPr>
        <p:spPr bwMode="auto">
          <a:xfrm>
            <a:off x="7500938" y="5592763"/>
            <a:ext cx="63500" cy="228600"/>
          </a:xfrm>
          <a:custGeom>
            <a:avLst/>
            <a:gdLst/>
            <a:ahLst/>
            <a:cxnLst>
              <a:cxn ang="0">
                <a:pos x="277" y="3"/>
              </a:cxn>
              <a:cxn ang="0">
                <a:pos x="254" y="24"/>
              </a:cxn>
              <a:cxn ang="0">
                <a:pos x="226" y="56"/>
              </a:cxn>
              <a:cxn ang="0">
                <a:pos x="204" y="86"/>
              </a:cxn>
              <a:cxn ang="0">
                <a:pos x="179" y="123"/>
              </a:cxn>
              <a:cxn ang="0">
                <a:pos x="153" y="168"/>
              </a:cxn>
              <a:cxn ang="0">
                <a:pos x="127" y="221"/>
              </a:cxn>
              <a:cxn ang="0">
                <a:pos x="101" y="284"/>
              </a:cxn>
              <a:cxn ang="0">
                <a:pos x="77" y="354"/>
              </a:cxn>
              <a:cxn ang="0">
                <a:pos x="54" y="435"/>
              </a:cxn>
              <a:cxn ang="0">
                <a:pos x="34" y="525"/>
              </a:cxn>
              <a:cxn ang="0">
                <a:pos x="18" y="627"/>
              </a:cxn>
              <a:cxn ang="0">
                <a:pos x="7" y="740"/>
              </a:cxn>
              <a:cxn ang="0">
                <a:pos x="1" y="863"/>
              </a:cxn>
              <a:cxn ang="0">
                <a:pos x="3" y="935"/>
              </a:cxn>
              <a:cxn ang="0">
                <a:pos x="20" y="958"/>
              </a:cxn>
              <a:cxn ang="0">
                <a:pos x="40" y="977"/>
              </a:cxn>
              <a:cxn ang="0">
                <a:pos x="65" y="994"/>
              </a:cxn>
              <a:cxn ang="0">
                <a:pos x="87" y="1004"/>
              </a:cxn>
              <a:cxn ang="0">
                <a:pos x="103" y="1008"/>
              </a:cxn>
              <a:cxn ang="0">
                <a:pos x="121" y="1010"/>
              </a:cxn>
              <a:cxn ang="0">
                <a:pos x="140" y="1008"/>
              </a:cxn>
              <a:cxn ang="0">
                <a:pos x="159" y="1003"/>
              </a:cxn>
              <a:cxn ang="0">
                <a:pos x="180" y="994"/>
              </a:cxn>
              <a:cxn ang="0">
                <a:pos x="184" y="977"/>
              </a:cxn>
              <a:cxn ang="0">
                <a:pos x="152" y="928"/>
              </a:cxn>
              <a:cxn ang="0">
                <a:pos x="123" y="877"/>
              </a:cxn>
              <a:cxn ang="0">
                <a:pos x="95" y="814"/>
              </a:cxn>
              <a:cxn ang="0">
                <a:pos x="76" y="763"/>
              </a:cxn>
              <a:cxn ang="0">
                <a:pos x="66" y="727"/>
              </a:cxn>
              <a:cxn ang="0">
                <a:pos x="58" y="689"/>
              </a:cxn>
              <a:cxn ang="0">
                <a:pos x="53" y="652"/>
              </a:cxn>
              <a:cxn ang="0">
                <a:pos x="52" y="615"/>
              </a:cxn>
              <a:cxn ang="0">
                <a:pos x="56" y="579"/>
              </a:cxn>
              <a:cxn ang="0">
                <a:pos x="69" y="522"/>
              </a:cxn>
              <a:cxn ang="0">
                <a:pos x="96" y="438"/>
              </a:cxn>
              <a:cxn ang="0">
                <a:pos x="130" y="345"/>
              </a:cxn>
              <a:cxn ang="0">
                <a:pos x="167" y="253"/>
              </a:cxn>
              <a:cxn ang="0">
                <a:pos x="222" y="127"/>
              </a:cxn>
              <a:cxn ang="0">
                <a:pos x="272" y="16"/>
              </a:cxn>
            </a:cxnLst>
            <a:rect l="0" t="0" r="r" b="b"/>
            <a:pathLst>
              <a:path w="280" h="1010">
                <a:moveTo>
                  <a:pt x="280" y="0"/>
                </a:moveTo>
                <a:lnTo>
                  <a:pt x="277" y="3"/>
                </a:lnTo>
                <a:lnTo>
                  <a:pt x="268" y="10"/>
                </a:lnTo>
                <a:lnTo>
                  <a:pt x="254" y="24"/>
                </a:lnTo>
                <a:lnTo>
                  <a:pt x="237" y="44"/>
                </a:lnTo>
                <a:lnTo>
                  <a:pt x="226" y="56"/>
                </a:lnTo>
                <a:lnTo>
                  <a:pt x="216" y="71"/>
                </a:lnTo>
                <a:lnTo>
                  <a:pt x="204" y="86"/>
                </a:lnTo>
                <a:lnTo>
                  <a:pt x="191" y="104"/>
                </a:lnTo>
                <a:lnTo>
                  <a:pt x="179" y="123"/>
                </a:lnTo>
                <a:lnTo>
                  <a:pt x="166" y="145"/>
                </a:lnTo>
                <a:lnTo>
                  <a:pt x="153" y="168"/>
                </a:lnTo>
                <a:lnTo>
                  <a:pt x="140" y="193"/>
                </a:lnTo>
                <a:lnTo>
                  <a:pt x="127" y="221"/>
                </a:lnTo>
                <a:lnTo>
                  <a:pt x="114" y="252"/>
                </a:lnTo>
                <a:lnTo>
                  <a:pt x="101" y="284"/>
                </a:lnTo>
                <a:lnTo>
                  <a:pt x="89" y="318"/>
                </a:lnTo>
                <a:lnTo>
                  <a:pt x="77" y="354"/>
                </a:lnTo>
                <a:lnTo>
                  <a:pt x="65" y="394"/>
                </a:lnTo>
                <a:lnTo>
                  <a:pt x="54" y="435"/>
                </a:lnTo>
                <a:lnTo>
                  <a:pt x="44" y="479"/>
                </a:lnTo>
                <a:lnTo>
                  <a:pt x="34" y="525"/>
                </a:lnTo>
                <a:lnTo>
                  <a:pt x="25" y="575"/>
                </a:lnTo>
                <a:lnTo>
                  <a:pt x="18" y="627"/>
                </a:lnTo>
                <a:lnTo>
                  <a:pt x="12" y="681"/>
                </a:lnTo>
                <a:lnTo>
                  <a:pt x="7" y="740"/>
                </a:lnTo>
                <a:lnTo>
                  <a:pt x="3" y="799"/>
                </a:lnTo>
                <a:lnTo>
                  <a:pt x="1" y="863"/>
                </a:lnTo>
                <a:lnTo>
                  <a:pt x="0" y="929"/>
                </a:lnTo>
                <a:lnTo>
                  <a:pt x="3" y="935"/>
                </a:lnTo>
                <a:lnTo>
                  <a:pt x="13" y="949"/>
                </a:lnTo>
                <a:lnTo>
                  <a:pt x="20" y="958"/>
                </a:lnTo>
                <a:lnTo>
                  <a:pt x="29" y="967"/>
                </a:lnTo>
                <a:lnTo>
                  <a:pt x="40" y="977"/>
                </a:lnTo>
                <a:lnTo>
                  <a:pt x="52" y="986"/>
                </a:lnTo>
                <a:lnTo>
                  <a:pt x="65" y="994"/>
                </a:lnTo>
                <a:lnTo>
                  <a:pt x="79" y="1001"/>
                </a:lnTo>
                <a:lnTo>
                  <a:pt x="87" y="1004"/>
                </a:lnTo>
                <a:lnTo>
                  <a:pt x="95" y="1007"/>
                </a:lnTo>
                <a:lnTo>
                  <a:pt x="103" y="1008"/>
                </a:lnTo>
                <a:lnTo>
                  <a:pt x="112" y="1010"/>
                </a:lnTo>
                <a:lnTo>
                  <a:pt x="121" y="1010"/>
                </a:lnTo>
                <a:lnTo>
                  <a:pt x="130" y="1010"/>
                </a:lnTo>
                <a:lnTo>
                  <a:pt x="140" y="1008"/>
                </a:lnTo>
                <a:lnTo>
                  <a:pt x="149" y="1006"/>
                </a:lnTo>
                <a:lnTo>
                  <a:pt x="159" y="1003"/>
                </a:lnTo>
                <a:lnTo>
                  <a:pt x="170" y="999"/>
                </a:lnTo>
                <a:lnTo>
                  <a:pt x="180" y="994"/>
                </a:lnTo>
                <a:lnTo>
                  <a:pt x="191" y="988"/>
                </a:lnTo>
                <a:lnTo>
                  <a:pt x="184" y="977"/>
                </a:lnTo>
                <a:lnTo>
                  <a:pt x="164" y="948"/>
                </a:lnTo>
                <a:lnTo>
                  <a:pt x="152" y="928"/>
                </a:lnTo>
                <a:lnTo>
                  <a:pt x="138" y="904"/>
                </a:lnTo>
                <a:lnTo>
                  <a:pt x="123" y="877"/>
                </a:lnTo>
                <a:lnTo>
                  <a:pt x="109" y="846"/>
                </a:lnTo>
                <a:lnTo>
                  <a:pt x="95" y="814"/>
                </a:lnTo>
                <a:lnTo>
                  <a:pt x="82" y="780"/>
                </a:lnTo>
                <a:lnTo>
                  <a:pt x="76" y="763"/>
                </a:lnTo>
                <a:lnTo>
                  <a:pt x="70" y="745"/>
                </a:lnTo>
                <a:lnTo>
                  <a:pt x="66" y="727"/>
                </a:lnTo>
                <a:lnTo>
                  <a:pt x="61" y="709"/>
                </a:lnTo>
                <a:lnTo>
                  <a:pt x="58" y="689"/>
                </a:lnTo>
                <a:lnTo>
                  <a:pt x="55" y="671"/>
                </a:lnTo>
                <a:lnTo>
                  <a:pt x="53" y="652"/>
                </a:lnTo>
                <a:lnTo>
                  <a:pt x="52" y="634"/>
                </a:lnTo>
                <a:lnTo>
                  <a:pt x="52" y="615"/>
                </a:lnTo>
                <a:lnTo>
                  <a:pt x="54" y="597"/>
                </a:lnTo>
                <a:lnTo>
                  <a:pt x="56" y="579"/>
                </a:lnTo>
                <a:lnTo>
                  <a:pt x="59" y="561"/>
                </a:lnTo>
                <a:lnTo>
                  <a:pt x="69" y="522"/>
                </a:lnTo>
                <a:lnTo>
                  <a:pt x="81" y="481"/>
                </a:lnTo>
                <a:lnTo>
                  <a:pt x="96" y="438"/>
                </a:lnTo>
                <a:lnTo>
                  <a:pt x="112" y="393"/>
                </a:lnTo>
                <a:lnTo>
                  <a:pt x="130" y="345"/>
                </a:lnTo>
                <a:lnTo>
                  <a:pt x="148" y="299"/>
                </a:lnTo>
                <a:lnTo>
                  <a:pt x="167" y="253"/>
                </a:lnTo>
                <a:lnTo>
                  <a:pt x="186" y="208"/>
                </a:lnTo>
                <a:lnTo>
                  <a:pt x="222" y="127"/>
                </a:lnTo>
                <a:lnTo>
                  <a:pt x="252" y="60"/>
                </a:lnTo>
                <a:lnTo>
                  <a:pt x="272" y="16"/>
                </a:lnTo>
                <a:lnTo>
                  <a:pt x="280" y="0"/>
                </a:lnTo>
                <a:close/>
              </a:path>
            </a:pathLst>
          </a:custGeom>
          <a:solidFill>
            <a:srgbClr val="D3E69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2" name="Freeform 120"/>
          <p:cNvSpPr>
            <a:spLocks/>
          </p:cNvSpPr>
          <p:nvPr/>
        </p:nvSpPr>
        <p:spPr bwMode="auto">
          <a:xfrm>
            <a:off x="4978401" y="5743575"/>
            <a:ext cx="93663" cy="134937"/>
          </a:xfrm>
          <a:custGeom>
            <a:avLst/>
            <a:gdLst/>
            <a:ahLst/>
            <a:cxnLst>
              <a:cxn ang="0">
                <a:pos x="122" y="584"/>
              </a:cxn>
              <a:cxn ang="0">
                <a:pos x="96" y="579"/>
              </a:cxn>
              <a:cxn ang="0">
                <a:pos x="72" y="569"/>
              </a:cxn>
              <a:cxn ang="0">
                <a:pos x="53" y="558"/>
              </a:cxn>
              <a:cxn ang="0">
                <a:pos x="40" y="548"/>
              </a:cxn>
              <a:cxn ang="0">
                <a:pos x="28" y="536"/>
              </a:cxn>
              <a:cxn ang="0">
                <a:pos x="18" y="521"/>
              </a:cxn>
              <a:cxn ang="0">
                <a:pos x="10" y="503"/>
              </a:cxn>
              <a:cxn ang="0">
                <a:pos x="4" y="484"/>
              </a:cxn>
              <a:cxn ang="0">
                <a:pos x="0" y="461"/>
              </a:cxn>
              <a:cxn ang="0">
                <a:pos x="0" y="435"/>
              </a:cxn>
              <a:cxn ang="0">
                <a:pos x="4" y="390"/>
              </a:cxn>
              <a:cxn ang="0">
                <a:pos x="14" y="321"/>
              </a:cxn>
              <a:cxn ang="0">
                <a:pos x="28" y="248"/>
              </a:cxn>
              <a:cxn ang="0">
                <a:pos x="46" y="176"/>
              </a:cxn>
              <a:cxn ang="0">
                <a:pos x="64" y="125"/>
              </a:cxn>
              <a:cxn ang="0">
                <a:pos x="77" y="95"/>
              </a:cxn>
              <a:cxn ang="0">
                <a:pos x="90" y="67"/>
              </a:cxn>
              <a:cxn ang="0">
                <a:pos x="105" y="44"/>
              </a:cxn>
              <a:cxn ang="0">
                <a:pos x="121" y="24"/>
              </a:cxn>
              <a:cxn ang="0">
                <a:pos x="139" y="10"/>
              </a:cxn>
              <a:cxn ang="0">
                <a:pos x="157" y="2"/>
              </a:cxn>
              <a:cxn ang="0">
                <a:pos x="177" y="0"/>
              </a:cxn>
              <a:cxn ang="0">
                <a:pos x="198" y="6"/>
              </a:cxn>
              <a:cxn ang="0">
                <a:pos x="221" y="20"/>
              </a:cxn>
              <a:cxn ang="0">
                <a:pos x="243" y="41"/>
              </a:cxn>
              <a:cxn ang="0">
                <a:pos x="266" y="68"/>
              </a:cxn>
              <a:cxn ang="0">
                <a:pos x="289" y="99"/>
              </a:cxn>
              <a:cxn ang="0">
                <a:pos x="312" y="135"/>
              </a:cxn>
              <a:cxn ang="0">
                <a:pos x="333" y="174"/>
              </a:cxn>
              <a:cxn ang="0">
                <a:pos x="352" y="215"/>
              </a:cxn>
              <a:cxn ang="0">
                <a:pos x="370" y="257"/>
              </a:cxn>
              <a:cxn ang="0">
                <a:pos x="386" y="299"/>
              </a:cxn>
              <a:cxn ang="0">
                <a:pos x="399" y="340"/>
              </a:cxn>
              <a:cxn ang="0">
                <a:pos x="408" y="379"/>
              </a:cxn>
              <a:cxn ang="0">
                <a:pos x="414" y="415"/>
              </a:cxn>
              <a:cxn ang="0">
                <a:pos x="415" y="447"/>
              </a:cxn>
              <a:cxn ang="0">
                <a:pos x="412" y="474"/>
              </a:cxn>
              <a:cxn ang="0">
                <a:pos x="403" y="495"/>
              </a:cxn>
              <a:cxn ang="0">
                <a:pos x="383" y="517"/>
              </a:cxn>
              <a:cxn ang="0">
                <a:pos x="354" y="540"/>
              </a:cxn>
              <a:cxn ang="0">
                <a:pos x="325" y="560"/>
              </a:cxn>
              <a:cxn ang="0">
                <a:pos x="295" y="575"/>
              </a:cxn>
              <a:cxn ang="0">
                <a:pos x="263" y="585"/>
              </a:cxn>
              <a:cxn ang="0">
                <a:pos x="228" y="591"/>
              </a:cxn>
              <a:cxn ang="0">
                <a:pos x="190" y="592"/>
              </a:cxn>
              <a:cxn ang="0">
                <a:pos x="150" y="589"/>
              </a:cxn>
            </a:cxnLst>
            <a:rect l="0" t="0" r="r" b="b"/>
            <a:pathLst>
              <a:path w="415" h="592">
                <a:moveTo>
                  <a:pt x="128" y="585"/>
                </a:moveTo>
                <a:lnTo>
                  <a:pt x="122" y="584"/>
                </a:lnTo>
                <a:lnTo>
                  <a:pt x="106" y="581"/>
                </a:lnTo>
                <a:lnTo>
                  <a:pt x="96" y="579"/>
                </a:lnTo>
                <a:lnTo>
                  <a:pt x="84" y="575"/>
                </a:lnTo>
                <a:lnTo>
                  <a:pt x="72" y="569"/>
                </a:lnTo>
                <a:lnTo>
                  <a:pt x="59" y="562"/>
                </a:lnTo>
                <a:lnTo>
                  <a:pt x="53" y="558"/>
                </a:lnTo>
                <a:lnTo>
                  <a:pt x="46" y="553"/>
                </a:lnTo>
                <a:lnTo>
                  <a:pt x="40" y="548"/>
                </a:lnTo>
                <a:lnTo>
                  <a:pt x="34" y="542"/>
                </a:lnTo>
                <a:lnTo>
                  <a:pt x="28" y="536"/>
                </a:lnTo>
                <a:lnTo>
                  <a:pt x="23" y="529"/>
                </a:lnTo>
                <a:lnTo>
                  <a:pt x="18" y="521"/>
                </a:lnTo>
                <a:lnTo>
                  <a:pt x="14" y="513"/>
                </a:lnTo>
                <a:lnTo>
                  <a:pt x="10" y="503"/>
                </a:lnTo>
                <a:lnTo>
                  <a:pt x="7" y="494"/>
                </a:lnTo>
                <a:lnTo>
                  <a:pt x="4" y="484"/>
                </a:lnTo>
                <a:lnTo>
                  <a:pt x="2" y="473"/>
                </a:lnTo>
                <a:lnTo>
                  <a:pt x="0" y="461"/>
                </a:lnTo>
                <a:lnTo>
                  <a:pt x="0" y="448"/>
                </a:lnTo>
                <a:lnTo>
                  <a:pt x="0" y="435"/>
                </a:lnTo>
                <a:lnTo>
                  <a:pt x="1" y="421"/>
                </a:lnTo>
                <a:lnTo>
                  <a:pt x="4" y="390"/>
                </a:lnTo>
                <a:lnTo>
                  <a:pt x="8" y="357"/>
                </a:lnTo>
                <a:lnTo>
                  <a:pt x="14" y="321"/>
                </a:lnTo>
                <a:lnTo>
                  <a:pt x="20" y="285"/>
                </a:lnTo>
                <a:lnTo>
                  <a:pt x="28" y="248"/>
                </a:lnTo>
                <a:lnTo>
                  <a:pt x="37" y="212"/>
                </a:lnTo>
                <a:lnTo>
                  <a:pt x="46" y="176"/>
                </a:lnTo>
                <a:lnTo>
                  <a:pt x="58" y="142"/>
                </a:lnTo>
                <a:lnTo>
                  <a:pt x="64" y="125"/>
                </a:lnTo>
                <a:lnTo>
                  <a:pt x="70" y="110"/>
                </a:lnTo>
                <a:lnTo>
                  <a:pt x="77" y="95"/>
                </a:lnTo>
                <a:lnTo>
                  <a:pt x="84" y="81"/>
                </a:lnTo>
                <a:lnTo>
                  <a:pt x="90" y="67"/>
                </a:lnTo>
                <a:lnTo>
                  <a:pt x="98" y="55"/>
                </a:lnTo>
                <a:lnTo>
                  <a:pt x="105" y="44"/>
                </a:lnTo>
                <a:lnTo>
                  <a:pt x="113" y="33"/>
                </a:lnTo>
                <a:lnTo>
                  <a:pt x="121" y="24"/>
                </a:lnTo>
                <a:lnTo>
                  <a:pt x="130" y="16"/>
                </a:lnTo>
                <a:lnTo>
                  <a:pt x="139" y="10"/>
                </a:lnTo>
                <a:lnTo>
                  <a:pt x="148" y="5"/>
                </a:lnTo>
                <a:lnTo>
                  <a:pt x="157" y="2"/>
                </a:lnTo>
                <a:lnTo>
                  <a:pt x="167" y="0"/>
                </a:lnTo>
                <a:lnTo>
                  <a:pt x="177" y="0"/>
                </a:lnTo>
                <a:lnTo>
                  <a:pt x="187" y="2"/>
                </a:lnTo>
                <a:lnTo>
                  <a:pt x="198" y="6"/>
                </a:lnTo>
                <a:lnTo>
                  <a:pt x="209" y="12"/>
                </a:lnTo>
                <a:lnTo>
                  <a:pt x="221" y="20"/>
                </a:lnTo>
                <a:lnTo>
                  <a:pt x="232" y="29"/>
                </a:lnTo>
                <a:lnTo>
                  <a:pt x="243" y="41"/>
                </a:lnTo>
                <a:lnTo>
                  <a:pt x="255" y="54"/>
                </a:lnTo>
                <a:lnTo>
                  <a:pt x="266" y="68"/>
                </a:lnTo>
                <a:lnTo>
                  <a:pt x="278" y="83"/>
                </a:lnTo>
                <a:lnTo>
                  <a:pt x="289" y="99"/>
                </a:lnTo>
                <a:lnTo>
                  <a:pt x="301" y="117"/>
                </a:lnTo>
                <a:lnTo>
                  <a:pt x="312" y="135"/>
                </a:lnTo>
                <a:lnTo>
                  <a:pt x="322" y="154"/>
                </a:lnTo>
                <a:lnTo>
                  <a:pt x="333" y="174"/>
                </a:lnTo>
                <a:lnTo>
                  <a:pt x="343" y="195"/>
                </a:lnTo>
                <a:lnTo>
                  <a:pt x="352" y="215"/>
                </a:lnTo>
                <a:lnTo>
                  <a:pt x="362" y="236"/>
                </a:lnTo>
                <a:lnTo>
                  <a:pt x="370" y="257"/>
                </a:lnTo>
                <a:lnTo>
                  <a:pt x="379" y="278"/>
                </a:lnTo>
                <a:lnTo>
                  <a:pt x="386" y="299"/>
                </a:lnTo>
                <a:lnTo>
                  <a:pt x="393" y="319"/>
                </a:lnTo>
                <a:lnTo>
                  <a:pt x="399" y="340"/>
                </a:lnTo>
                <a:lnTo>
                  <a:pt x="404" y="360"/>
                </a:lnTo>
                <a:lnTo>
                  <a:pt x="408" y="379"/>
                </a:lnTo>
                <a:lnTo>
                  <a:pt x="411" y="398"/>
                </a:lnTo>
                <a:lnTo>
                  <a:pt x="414" y="415"/>
                </a:lnTo>
                <a:lnTo>
                  <a:pt x="415" y="432"/>
                </a:lnTo>
                <a:lnTo>
                  <a:pt x="415" y="447"/>
                </a:lnTo>
                <a:lnTo>
                  <a:pt x="414" y="461"/>
                </a:lnTo>
                <a:lnTo>
                  <a:pt x="412" y="474"/>
                </a:lnTo>
                <a:lnTo>
                  <a:pt x="408" y="485"/>
                </a:lnTo>
                <a:lnTo>
                  <a:pt x="403" y="495"/>
                </a:lnTo>
                <a:lnTo>
                  <a:pt x="397" y="502"/>
                </a:lnTo>
                <a:lnTo>
                  <a:pt x="383" y="517"/>
                </a:lnTo>
                <a:lnTo>
                  <a:pt x="368" y="529"/>
                </a:lnTo>
                <a:lnTo>
                  <a:pt x="354" y="540"/>
                </a:lnTo>
                <a:lnTo>
                  <a:pt x="340" y="551"/>
                </a:lnTo>
                <a:lnTo>
                  <a:pt x="325" y="560"/>
                </a:lnTo>
                <a:lnTo>
                  <a:pt x="310" y="568"/>
                </a:lnTo>
                <a:lnTo>
                  <a:pt x="295" y="575"/>
                </a:lnTo>
                <a:lnTo>
                  <a:pt x="279" y="580"/>
                </a:lnTo>
                <a:lnTo>
                  <a:pt x="263" y="585"/>
                </a:lnTo>
                <a:lnTo>
                  <a:pt x="246" y="589"/>
                </a:lnTo>
                <a:lnTo>
                  <a:pt x="228" y="591"/>
                </a:lnTo>
                <a:lnTo>
                  <a:pt x="209" y="592"/>
                </a:lnTo>
                <a:lnTo>
                  <a:pt x="190" y="592"/>
                </a:lnTo>
                <a:lnTo>
                  <a:pt x="170" y="591"/>
                </a:lnTo>
                <a:lnTo>
                  <a:pt x="150" y="589"/>
                </a:lnTo>
                <a:lnTo>
                  <a:pt x="128" y="585"/>
                </a:lnTo>
                <a:close/>
              </a:path>
            </a:pathLst>
          </a:custGeom>
          <a:solidFill>
            <a:srgbClr val="007C5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3" name="Freeform 121"/>
          <p:cNvSpPr>
            <a:spLocks/>
          </p:cNvSpPr>
          <p:nvPr/>
        </p:nvSpPr>
        <p:spPr bwMode="auto">
          <a:xfrm>
            <a:off x="4989513" y="5743575"/>
            <a:ext cx="82550" cy="134937"/>
          </a:xfrm>
          <a:custGeom>
            <a:avLst/>
            <a:gdLst/>
            <a:ahLst/>
            <a:cxnLst>
              <a:cxn ang="0">
                <a:pos x="127" y="0"/>
              </a:cxn>
              <a:cxn ang="0">
                <a:pos x="111" y="1"/>
              </a:cxn>
              <a:cxn ang="0">
                <a:pos x="113" y="13"/>
              </a:cxn>
              <a:cxn ang="0">
                <a:pos x="132" y="37"/>
              </a:cxn>
              <a:cxn ang="0">
                <a:pos x="163" y="79"/>
              </a:cxn>
              <a:cxn ang="0">
                <a:pos x="200" y="144"/>
              </a:cxn>
              <a:cxn ang="0">
                <a:pos x="233" y="215"/>
              </a:cxn>
              <a:cxn ang="0">
                <a:pos x="259" y="287"/>
              </a:cxn>
              <a:cxn ang="0">
                <a:pos x="273" y="338"/>
              </a:cxn>
              <a:cxn ang="0">
                <a:pos x="278" y="371"/>
              </a:cxn>
              <a:cxn ang="0">
                <a:pos x="281" y="400"/>
              </a:cxn>
              <a:cxn ang="0">
                <a:pos x="281" y="426"/>
              </a:cxn>
              <a:cxn ang="0">
                <a:pos x="277" y="448"/>
              </a:cxn>
              <a:cxn ang="0">
                <a:pos x="269" y="465"/>
              </a:cxn>
              <a:cxn ang="0">
                <a:pos x="250" y="485"/>
              </a:cxn>
              <a:cxn ang="0">
                <a:pos x="222" y="508"/>
              </a:cxn>
              <a:cxn ang="0">
                <a:pos x="194" y="528"/>
              </a:cxn>
              <a:cxn ang="0">
                <a:pos x="164" y="543"/>
              </a:cxn>
              <a:cxn ang="0">
                <a:pos x="131" y="553"/>
              </a:cxn>
              <a:cxn ang="0">
                <a:pos x="98" y="559"/>
              </a:cxn>
              <a:cxn ang="0">
                <a:pos x="62" y="561"/>
              </a:cxn>
              <a:cxn ang="0">
                <a:pos x="22" y="558"/>
              </a:cxn>
              <a:cxn ang="0">
                <a:pos x="14" y="564"/>
              </a:cxn>
              <a:cxn ang="0">
                <a:pos x="40" y="576"/>
              </a:cxn>
              <a:cxn ang="0">
                <a:pos x="70" y="583"/>
              </a:cxn>
              <a:cxn ang="0">
                <a:pos x="99" y="588"/>
              </a:cxn>
              <a:cxn ang="0">
                <a:pos x="139" y="591"/>
              </a:cxn>
              <a:cxn ang="0">
                <a:pos x="177" y="590"/>
              </a:cxn>
              <a:cxn ang="0">
                <a:pos x="212" y="584"/>
              </a:cxn>
              <a:cxn ang="0">
                <a:pos x="244" y="574"/>
              </a:cxn>
              <a:cxn ang="0">
                <a:pos x="274" y="559"/>
              </a:cxn>
              <a:cxn ang="0">
                <a:pos x="303" y="539"/>
              </a:cxn>
              <a:cxn ang="0">
                <a:pos x="332" y="516"/>
              </a:cxn>
              <a:cxn ang="0">
                <a:pos x="352" y="494"/>
              </a:cxn>
              <a:cxn ang="0">
                <a:pos x="361" y="473"/>
              </a:cxn>
              <a:cxn ang="0">
                <a:pos x="364" y="446"/>
              </a:cxn>
              <a:cxn ang="0">
                <a:pos x="363" y="414"/>
              </a:cxn>
              <a:cxn ang="0">
                <a:pos x="357" y="378"/>
              </a:cxn>
              <a:cxn ang="0">
                <a:pos x="348" y="339"/>
              </a:cxn>
              <a:cxn ang="0">
                <a:pos x="335" y="298"/>
              </a:cxn>
              <a:cxn ang="0">
                <a:pos x="319" y="256"/>
              </a:cxn>
              <a:cxn ang="0">
                <a:pos x="301" y="214"/>
              </a:cxn>
              <a:cxn ang="0">
                <a:pos x="282" y="173"/>
              </a:cxn>
              <a:cxn ang="0">
                <a:pos x="261" y="134"/>
              </a:cxn>
              <a:cxn ang="0">
                <a:pos x="238" y="98"/>
              </a:cxn>
              <a:cxn ang="0">
                <a:pos x="215" y="67"/>
              </a:cxn>
              <a:cxn ang="0">
                <a:pos x="192" y="40"/>
              </a:cxn>
              <a:cxn ang="0">
                <a:pos x="170" y="19"/>
              </a:cxn>
              <a:cxn ang="0">
                <a:pos x="147" y="5"/>
              </a:cxn>
            </a:cxnLst>
            <a:rect l="0" t="0" r="r" b="b"/>
            <a:pathLst>
              <a:path w="364" h="591">
                <a:moveTo>
                  <a:pt x="136" y="1"/>
                </a:moveTo>
                <a:lnTo>
                  <a:pt x="127" y="0"/>
                </a:lnTo>
                <a:lnTo>
                  <a:pt x="119" y="0"/>
                </a:lnTo>
                <a:lnTo>
                  <a:pt x="111" y="1"/>
                </a:lnTo>
                <a:lnTo>
                  <a:pt x="103" y="3"/>
                </a:lnTo>
                <a:lnTo>
                  <a:pt x="113" y="13"/>
                </a:lnTo>
                <a:lnTo>
                  <a:pt x="123" y="24"/>
                </a:lnTo>
                <a:lnTo>
                  <a:pt x="132" y="37"/>
                </a:lnTo>
                <a:lnTo>
                  <a:pt x="142" y="50"/>
                </a:lnTo>
                <a:lnTo>
                  <a:pt x="163" y="79"/>
                </a:lnTo>
                <a:lnTo>
                  <a:pt x="182" y="110"/>
                </a:lnTo>
                <a:lnTo>
                  <a:pt x="200" y="144"/>
                </a:lnTo>
                <a:lnTo>
                  <a:pt x="217" y="179"/>
                </a:lnTo>
                <a:lnTo>
                  <a:pt x="233" y="215"/>
                </a:lnTo>
                <a:lnTo>
                  <a:pt x="247" y="251"/>
                </a:lnTo>
                <a:lnTo>
                  <a:pt x="259" y="287"/>
                </a:lnTo>
                <a:lnTo>
                  <a:pt x="269" y="322"/>
                </a:lnTo>
                <a:lnTo>
                  <a:pt x="273" y="338"/>
                </a:lnTo>
                <a:lnTo>
                  <a:pt x="276" y="356"/>
                </a:lnTo>
                <a:lnTo>
                  <a:pt x="278" y="371"/>
                </a:lnTo>
                <a:lnTo>
                  <a:pt x="280" y="386"/>
                </a:lnTo>
                <a:lnTo>
                  <a:pt x="281" y="400"/>
                </a:lnTo>
                <a:lnTo>
                  <a:pt x="281" y="414"/>
                </a:lnTo>
                <a:lnTo>
                  <a:pt x="281" y="426"/>
                </a:lnTo>
                <a:lnTo>
                  <a:pt x="279" y="437"/>
                </a:lnTo>
                <a:lnTo>
                  <a:pt x="277" y="448"/>
                </a:lnTo>
                <a:lnTo>
                  <a:pt x="273" y="457"/>
                </a:lnTo>
                <a:lnTo>
                  <a:pt x="269" y="465"/>
                </a:lnTo>
                <a:lnTo>
                  <a:pt x="263" y="472"/>
                </a:lnTo>
                <a:lnTo>
                  <a:pt x="250" y="485"/>
                </a:lnTo>
                <a:lnTo>
                  <a:pt x="236" y="497"/>
                </a:lnTo>
                <a:lnTo>
                  <a:pt x="222" y="508"/>
                </a:lnTo>
                <a:lnTo>
                  <a:pt x="208" y="519"/>
                </a:lnTo>
                <a:lnTo>
                  <a:pt x="194" y="528"/>
                </a:lnTo>
                <a:lnTo>
                  <a:pt x="179" y="536"/>
                </a:lnTo>
                <a:lnTo>
                  <a:pt x="164" y="543"/>
                </a:lnTo>
                <a:lnTo>
                  <a:pt x="147" y="549"/>
                </a:lnTo>
                <a:lnTo>
                  <a:pt x="131" y="553"/>
                </a:lnTo>
                <a:lnTo>
                  <a:pt x="115" y="557"/>
                </a:lnTo>
                <a:lnTo>
                  <a:pt x="98" y="559"/>
                </a:lnTo>
                <a:lnTo>
                  <a:pt x="80" y="561"/>
                </a:lnTo>
                <a:lnTo>
                  <a:pt x="62" y="561"/>
                </a:lnTo>
                <a:lnTo>
                  <a:pt x="42" y="560"/>
                </a:lnTo>
                <a:lnTo>
                  <a:pt x="22" y="558"/>
                </a:lnTo>
                <a:lnTo>
                  <a:pt x="0" y="555"/>
                </a:lnTo>
                <a:lnTo>
                  <a:pt x="14" y="564"/>
                </a:lnTo>
                <a:lnTo>
                  <a:pt x="28" y="571"/>
                </a:lnTo>
                <a:lnTo>
                  <a:pt x="40" y="576"/>
                </a:lnTo>
                <a:lnTo>
                  <a:pt x="52" y="579"/>
                </a:lnTo>
                <a:lnTo>
                  <a:pt x="70" y="583"/>
                </a:lnTo>
                <a:lnTo>
                  <a:pt x="77" y="584"/>
                </a:lnTo>
                <a:lnTo>
                  <a:pt x="99" y="588"/>
                </a:lnTo>
                <a:lnTo>
                  <a:pt x="119" y="590"/>
                </a:lnTo>
                <a:lnTo>
                  <a:pt x="139" y="591"/>
                </a:lnTo>
                <a:lnTo>
                  <a:pt x="158" y="591"/>
                </a:lnTo>
                <a:lnTo>
                  <a:pt x="177" y="590"/>
                </a:lnTo>
                <a:lnTo>
                  <a:pt x="195" y="588"/>
                </a:lnTo>
                <a:lnTo>
                  <a:pt x="212" y="584"/>
                </a:lnTo>
                <a:lnTo>
                  <a:pt x="228" y="579"/>
                </a:lnTo>
                <a:lnTo>
                  <a:pt x="244" y="574"/>
                </a:lnTo>
                <a:lnTo>
                  <a:pt x="259" y="567"/>
                </a:lnTo>
                <a:lnTo>
                  <a:pt x="274" y="559"/>
                </a:lnTo>
                <a:lnTo>
                  <a:pt x="289" y="550"/>
                </a:lnTo>
                <a:lnTo>
                  <a:pt x="303" y="539"/>
                </a:lnTo>
                <a:lnTo>
                  <a:pt x="317" y="528"/>
                </a:lnTo>
                <a:lnTo>
                  <a:pt x="332" y="516"/>
                </a:lnTo>
                <a:lnTo>
                  <a:pt x="346" y="501"/>
                </a:lnTo>
                <a:lnTo>
                  <a:pt x="352" y="494"/>
                </a:lnTo>
                <a:lnTo>
                  <a:pt x="357" y="484"/>
                </a:lnTo>
                <a:lnTo>
                  <a:pt x="361" y="473"/>
                </a:lnTo>
                <a:lnTo>
                  <a:pt x="363" y="460"/>
                </a:lnTo>
                <a:lnTo>
                  <a:pt x="364" y="446"/>
                </a:lnTo>
                <a:lnTo>
                  <a:pt x="364" y="431"/>
                </a:lnTo>
                <a:lnTo>
                  <a:pt x="363" y="414"/>
                </a:lnTo>
                <a:lnTo>
                  <a:pt x="360" y="397"/>
                </a:lnTo>
                <a:lnTo>
                  <a:pt x="357" y="378"/>
                </a:lnTo>
                <a:lnTo>
                  <a:pt x="353" y="359"/>
                </a:lnTo>
                <a:lnTo>
                  <a:pt x="348" y="339"/>
                </a:lnTo>
                <a:lnTo>
                  <a:pt x="342" y="318"/>
                </a:lnTo>
                <a:lnTo>
                  <a:pt x="335" y="298"/>
                </a:lnTo>
                <a:lnTo>
                  <a:pt x="328" y="277"/>
                </a:lnTo>
                <a:lnTo>
                  <a:pt x="319" y="256"/>
                </a:lnTo>
                <a:lnTo>
                  <a:pt x="311" y="235"/>
                </a:lnTo>
                <a:lnTo>
                  <a:pt x="301" y="214"/>
                </a:lnTo>
                <a:lnTo>
                  <a:pt x="292" y="194"/>
                </a:lnTo>
                <a:lnTo>
                  <a:pt x="282" y="173"/>
                </a:lnTo>
                <a:lnTo>
                  <a:pt x="271" y="153"/>
                </a:lnTo>
                <a:lnTo>
                  <a:pt x="261" y="134"/>
                </a:lnTo>
                <a:lnTo>
                  <a:pt x="250" y="116"/>
                </a:lnTo>
                <a:lnTo>
                  <a:pt x="238" y="98"/>
                </a:lnTo>
                <a:lnTo>
                  <a:pt x="227" y="82"/>
                </a:lnTo>
                <a:lnTo>
                  <a:pt x="215" y="67"/>
                </a:lnTo>
                <a:lnTo>
                  <a:pt x="204" y="53"/>
                </a:lnTo>
                <a:lnTo>
                  <a:pt x="192" y="40"/>
                </a:lnTo>
                <a:lnTo>
                  <a:pt x="181" y="28"/>
                </a:lnTo>
                <a:lnTo>
                  <a:pt x="170" y="19"/>
                </a:lnTo>
                <a:lnTo>
                  <a:pt x="158" y="11"/>
                </a:lnTo>
                <a:lnTo>
                  <a:pt x="147" y="5"/>
                </a:lnTo>
                <a:lnTo>
                  <a:pt x="136" y="1"/>
                </a:lnTo>
                <a:close/>
              </a:path>
            </a:pathLst>
          </a:custGeom>
          <a:solidFill>
            <a:srgbClr val="1E69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4" name="Freeform 122"/>
          <p:cNvSpPr>
            <a:spLocks/>
          </p:cNvSpPr>
          <p:nvPr/>
        </p:nvSpPr>
        <p:spPr bwMode="auto">
          <a:xfrm>
            <a:off x="5006976" y="5849938"/>
            <a:ext cx="30163" cy="77787"/>
          </a:xfrm>
          <a:custGeom>
            <a:avLst/>
            <a:gdLst/>
            <a:ahLst/>
            <a:cxnLst>
              <a:cxn ang="0">
                <a:pos x="0" y="329"/>
              </a:cxn>
              <a:cxn ang="0">
                <a:pos x="2" y="323"/>
              </a:cxn>
              <a:cxn ang="0">
                <a:pos x="7" y="306"/>
              </a:cxn>
              <a:cxn ang="0">
                <a:pos x="13" y="278"/>
              </a:cxn>
              <a:cxn ang="0">
                <a:pos x="20" y="241"/>
              </a:cxn>
              <a:cxn ang="0">
                <a:pos x="24" y="218"/>
              </a:cxn>
              <a:cxn ang="0">
                <a:pos x="27" y="193"/>
              </a:cxn>
              <a:cxn ang="0">
                <a:pos x="29" y="166"/>
              </a:cxn>
              <a:cxn ang="0">
                <a:pos x="31" y="137"/>
              </a:cxn>
              <a:cxn ang="0">
                <a:pos x="32" y="106"/>
              </a:cxn>
              <a:cxn ang="0">
                <a:pos x="33" y="73"/>
              </a:cxn>
              <a:cxn ang="0">
                <a:pos x="32" y="37"/>
              </a:cxn>
              <a:cxn ang="0">
                <a:pos x="30" y="0"/>
              </a:cxn>
              <a:cxn ang="0">
                <a:pos x="34" y="8"/>
              </a:cxn>
              <a:cxn ang="0">
                <a:pos x="45" y="27"/>
              </a:cxn>
              <a:cxn ang="0">
                <a:pos x="52" y="40"/>
              </a:cxn>
              <a:cxn ang="0">
                <a:pos x="58" y="55"/>
              </a:cxn>
              <a:cxn ang="0">
                <a:pos x="63" y="69"/>
              </a:cxn>
              <a:cxn ang="0">
                <a:pos x="67" y="83"/>
              </a:cxn>
              <a:cxn ang="0">
                <a:pos x="72" y="74"/>
              </a:cxn>
              <a:cxn ang="0">
                <a:pos x="87" y="52"/>
              </a:cxn>
              <a:cxn ang="0">
                <a:pos x="97" y="40"/>
              </a:cxn>
              <a:cxn ang="0">
                <a:pos x="108" y="29"/>
              </a:cxn>
              <a:cxn ang="0">
                <a:pos x="114" y="24"/>
              </a:cxn>
              <a:cxn ang="0">
                <a:pos x="121" y="20"/>
              </a:cxn>
              <a:cxn ang="0">
                <a:pos x="128" y="17"/>
              </a:cxn>
              <a:cxn ang="0">
                <a:pos x="134" y="15"/>
              </a:cxn>
              <a:cxn ang="0">
                <a:pos x="131" y="25"/>
              </a:cxn>
              <a:cxn ang="0">
                <a:pos x="122" y="51"/>
              </a:cxn>
              <a:cxn ang="0">
                <a:pos x="116" y="69"/>
              </a:cxn>
              <a:cxn ang="0">
                <a:pos x="111" y="89"/>
              </a:cxn>
              <a:cxn ang="0">
                <a:pos x="106" y="112"/>
              </a:cxn>
              <a:cxn ang="0">
                <a:pos x="101" y="136"/>
              </a:cxn>
              <a:cxn ang="0">
                <a:pos x="97" y="161"/>
              </a:cxn>
              <a:cxn ang="0">
                <a:pos x="95" y="187"/>
              </a:cxn>
              <a:cxn ang="0">
                <a:pos x="95" y="200"/>
              </a:cxn>
              <a:cxn ang="0">
                <a:pos x="95" y="214"/>
              </a:cxn>
              <a:cxn ang="0">
                <a:pos x="96" y="227"/>
              </a:cxn>
              <a:cxn ang="0">
                <a:pos x="97" y="239"/>
              </a:cxn>
              <a:cxn ang="0">
                <a:pos x="99" y="252"/>
              </a:cxn>
              <a:cxn ang="0">
                <a:pos x="101" y="264"/>
              </a:cxn>
              <a:cxn ang="0">
                <a:pos x="105" y="276"/>
              </a:cxn>
              <a:cxn ang="0">
                <a:pos x="109" y="288"/>
              </a:cxn>
              <a:cxn ang="0">
                <a:pos x="114" y="299"/>
              </a:cxn>
              <a:cxn ang="0">
                <a:pos x="120" y="309"/>
              </a:cxn>
              <a:cxn ang="0">
                <a:pos x="127" y="319"/>
              </a:cxn>
              <a:cxn ang="0">
                <a:pos x="134" y="329"/>
              </a:cxn>
              <a:cxn ang="0">
                <a:pos x="130" y="331"/>
              </a:cxn>
              <a:cxn ang="0">
                <a:pos x="119" y="335"/>
              </a:cxn>
              <a:cxn ang="0">
                <a:pos x="102" y="341"/>
              </a:cxn>
              <a:cxn ang="0">
                <a:pos x="81" y="345"/>
              </a:cxn>
              <a:cxn ang="0">
                <a:pos x="69" y="347"/>
              </a:cxn>
              <a:cxn ang="0">
                <a:pos x="58" y="348"/>
              </a:cxn>
              <a:cxn ang="0">
                <a:pos x="47" y="349"/>
              </a:cxn>
              <a:cxn ang="0">
                <a:pos x="36" y="348"/>
              </a:cxn>
              <a:cxn ang="0">
                <a:pos x="26" y="345"/>
              </a:cxn>
              <a:cxn ang="0">
                <a:pos x="16" y="342"/>
              </a:cxn>
              <a:cxn ang="0">
                <a:pos x="12" y="339"/>
              </a:cxn>
              <a:cxn ang="0">
                <a:pos x="7" y="336"/>
              </a:cxn>
              <a:cxn ang="0">
                <a:pos x="3" y="333"/>
              </a:cxn>
              <a:cxn ang="0">
                <a:pos x="0" y="329"/>
              </a:cxn>
            </a:cxnLst>
            <a:rect l="0" t="0" r="r" b="b"/>
            <a:pathLst>
              <a:path w="134" h="349">
                <a:moveTo>
                  <a:pt x="0" y="329"/>
                </a:moveTo>
                <a:lnTo>
                  <a:pt x="2" y="323"/>
                </a:lnTo>
                <a:lnTo>
                  <a:pt x="7" y="306"/>
                </a:lnTo>
                <a:lnTo>
                  <a:pt x="13" y="278"/>
                </a:lnTo>
                <a:lnTo>
                  <a:pt x="20" y="241"/>
                </a:lnTo>
                <a:lnTo>
                  <a:pt x="24" y="218"/>
                </a:lnTo>
                <a:lnTo>
                  <a:pt x="27" y="193"/>
                </a:lnTo>
                <a:lnTo>
                  <a:pt x="29" y="166"/>
                </a:lnTo>
                <a:lnTo>
                  <a:pt x="31" y="137"/>
                </a:lnTo>
                <a:lnTo>
                  <a:pt x="32" y="106"/>
                </a:lnTo>
                <a:lnTo>
                  <a:pt x="33" y="73"/>
                </a:lnTo>
                <a:lnTo>
                  <a:pt x="32" y="37"/>
                </a:lnTo>
                <a:lnTo>
                  <a:pt x="30" y="0"/>
                </a:lnTo>
                <a:lnTo>
                  <a:pt x="34" y="8"/>
                </a:lnTo>
                <a:lnTo>
                  <a:pt x="45" y="27"/>
                </a:lnTo>
                <a:lnTo>
                  <a:pt x="52" y="40"/>
                </a:lnTo>
                <a:lnTo>
                  <a:pt x="58" y="55"/>
                </a:lnTo>
                <a:lnTo>
                  <a:pt x="63" y="69"/>
                </a:lnTo>
                <a:lnTo>
                  <a:pt x="67" y="83"/>
                </a:lnTo>
                <a:lnTo>
                  <a:pt x="72" y="74"/>
                </a:lnTo>
                <a:lnTo>
                  <a:pt x="87" y="52"/>
                </a:lnTo>
                <a:lnTo>
                  <a:pt x="97" y="40"/>
                </a:lnTo>
                <a:lnTo>
                  <a:pt x="108" y="29"/>
                </a:lnTo>
                <a:lnTo>
                  <a:pt x="114" y="24"/>
                </a:lnTo>
                <a:lnTo>
                  <a:pt x="121" y="20"/>
                </a:lnTo>
                <a:lnTo>
                  <a:pt x="128" y="17"/>
                </a:lnTo>
                <a:lnTo>
                  <a:pt x="134" y="15"/>
                </a:lnTo>
                <a:lnTo>
                  <a:pt x="131" y="25"/>
                </a:lnTo>
                <a:lnTo>
                  <a:pt x="122" y="51"/>
                </a:lnTo>
                <a:lnTo>
                  <a:pt x="116" y="69"/>
                </a:lnTo>
                <a:lnTo>
                  <a:pt x="111" y="89"/>
                </a:lnTo>
                <a:lnTo>
                  <a:pt x="106" y="112"/>
                </a:lnTo>
                <a:lnTo>
                  <a:pt x="101" y="136"/>
                </a:lnTo>
                <a:lnTo>
                  <a:pt x="97" y="161"/>
                </a:lnTo>
                <a:lnTo>
                  <a:pt x="95" y="187"/>
                </a:lnTo>
                <a:lnTo>
                  <a:pt x="95" y="200"/>
                </a:lnTo>
                <a:lnTo>
                  <a:pt x="95" y="214"/>
                </a:lnTo>
                <a:lnTo>
                  <a:pt x="96" y="227"/>
                </a:lnTo>
                <a:lnTo>
                  <a:pt x="97" y="239"/>
                </a:lnTo>
                <a:lnTo>
                  <a:pt x="99" y="252"/>
                </a:lnTo>
                <a:lnTo>
                  <a:pt x="101" y="264"/>
                </a:lnTo>
                <a:lnTo>
                  <a:pt x="105" y="276"/>
                </a:lnTo>
                <a:lnTo>
                  <a:pt x="109" y="288"/>
                </a:lnTo>
                <a:lnTo>
                  <a:pt x="114" y="299"/>
                </a:lnTo>
                <a:lnTo>
                  <a:pt x="120" y="309"/>
                </a:lnTo>
                <a:lnTo>
                  <a:pt x="127" y="319"/>
                </a:lnTo>
                <a:lnTo>
                  <a:pt x="134" y="329"/>
                </a:lnTo>
                <a:lnTo>
                  <a:pt x="130" y="331"/>
                </a:lnTo>
                <a:lnTo>
                  <a:pt x="119" y="335"/>
                </a:lnTo>
                <a:lnTo>
                  <a:pt x="102" y="341"/>
                </a:lnTo>
                <a:lnTo>
                  <a:pt x="81" y="345"/>
                </a:lnTo>
                <a:lnTo>
                  <a:pt x="69" y="347"/>
                </a:lnTo>
                <a:lnTo>
                  <a:pt x="58" y="348"/>
                </a:lnTo>
                <a:lnTo>
                  <a:pt x="47" y="349"/>
                </a:lnTo>
                <a:lnTo>
                  <a:pt x="36" y="348"/>
                </a:lnTo>
                <a:lnTo>
                  <a:pt x="26" y="345"/>
                </a:lnTo>
                <a:lnTo>
                  <a:pt x="16" y="342"/>
                </a:lnTo>
                <a:lnTo>
                  <a:pt x="12" y="339"/>
                </a:lnTo>
                <a:lnTo>
                  <a:pt x="7" y="336"/>
                </a:lnTo>
                <a:lnTo>
                  <a:pt x="3" y="333"/>
                </a:lnTo>
                <a:lnTo>
                  <a:pt x="0" y="329"/>
                </a:lnTo>
                <a:close/>
              </a:path>
            </a:pathLst>
          </a:custGeom>
          <a:solidFill>
            <a:srgbClr val="765D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5" name="Freeform 123"/>
          <p:cNvSpPr>
            <a:spLocks/>
          </p:cNvSpPr>
          <p:nvPr/>
        </p:nvSpPr>
        <p:spPr bwMode="auto">
          <a:xfrm>
            <a:off x="4984751" y="5753100"/>
            <a:ext cx="33338" cy="115887"/>
          </a:xfrm>
          <a:custGeom>
            <a:avLst/>
            <a:gdLst/>
            <a:ahLst/>
            <a:cxnLst>
              <a:cxn ang="0">
                <a:pos x="142" y="0"/>
              </a:cxn>
              <a:cxn ang="0">
                <a:pos x="136" y="6"/>
              </a:cxn>
              <a:cxn ang="0">
                <a:pos x="120" y="22"/>
              </a:cxn>
              <a:cxn ang="0">
                <a:pos x="110" y="36"/>
              </a:cxn>
              <a:cxn ang="0">
                <a:pos x="98" y="52"/>
              </a:cxn>
              <a:cxn ang="0">
                <a:pos x="85" y="73"/>
              </a:cxn>
              <a:cxn ang="0">
                <a:pos x="72" y="98"/>
              </a:cxn>
              <a:cxn ang="0">
                <a:pos x="65" y="112"/>
              </a:cxn>
              <a:cxn ang="0">
                <a:pos x="59" y="127"/>
              </a:cxn>
              <a:cxn ang="0">
                <a:pos x="52" y="143"/>
              </a:cxn>
              <a:cxn ang="0">
                <a:pos x="46" y="161"/>
              </a:cxn>
              <a:cxn ang="0">
                <a:pos x="40" y="180"/>
              </a:cxn>
              <a:cxn ang="0">
                <a:pos x="34" y="199"/>
              </a:cxn>
              <a:cxn ang="0">
                <a:pos x="29" y="220"/>
              </a:cxn>
              <a:cxn ang="0">
                <a:pos x="23" y="242"/>
              </a:cxn>
              <a:cxn ang="0">
                <a:pos x="18" y="266"/>
              </a:cxn>
              <a:cxn ang="0">
                <a:pos x="13" y="291"/>
              </a:cxn>
              <a:cxn ang="0">
                <a:pos x="10" y="318"/>
              </a:cxn>
              <a:cxn ang="0">
                <a:pos x="6" y="345"/>
              </a:cxn>
              <a:cxn ang="0">
                <a:pos x="4" y="374"/>
              </a:cxn>
              <a:cxn ang="0">
                <a:pos x="2" y="405"/>
              </a:cxn>
              <a:cxn ang="0">
                <a:pos x="1" y="437"/>
              </a:cxn>
              <a:cxn ang="0">
                <a:pos x="0" y="471"/>
              </a:cxn>
              <a:cxn ang="0">
                <a:pos x="2" y="474"/>
              </a:cxn>
              <a:cxn ang="0">
                <a:pos x="7" y="481"/>
              </a:cxn>
              <a:cxn ang="0">
                <a:pos x="15" y="490"/>
              </a:cxn>
              <a:cxn ang="0">
                <a:pos x="27" y="500"/>
              </a:cxn>
              <a:cxn ang="0">
                <a:pos x="34" y="504"/>
              </a:cxn>
              <a:cxn ang="0">
                <a:pos x="41" y="508"/>
              </a:cxn>
              <a:cxn ang="0">
                <a:pos x="49" y="510"/>
              </a:cxn>
              <a:cxn ang="0">
                <a:pos x="58" y="512"/>
              </a:cxn>
              <a:cxn ang="0">
                <a:pos x="67" y="512"/>
              </a:cxn>
              <a:cxn ang="0">
                <a:pos x="77" y="510"/>
              </a:cxn>
              <a:cxn ang="0">
                <a:pos x="87" y="506"/>
              </a:cxn>
              <a:cxn ang="0">
                <a:pos x="98" y="500"/>
              </a:cxn>
              <a:cxn ang="0">
                <a:pos x="94" y="495"/>
              </a:cxn>
              <a:cxn ang="0">
                <a:pos x="84" y="480"/>
              </a:cxn>
              <a:cxn ang="0">
                <a:pos x="71" y="457"/>
              </a:cxn>
              <a:cxn ang="0">
                <a:pos x="56" y="428"/>
              </a:cxn>
              <a:cxn ang="0">
                <a:pos x="49" y="412"/>
              </a:cxn>
              <a:cxn ang="0">
                <a:pos x="42" y="395"/>
              </a:cxn>
              <a:cxn ang="0">
                <a:pos x="37" y="377"/>
              </a:cxn>
              <a:cxn ang="0">
                <a:pos x="32" y="359"/>
              </a:cxn>
              <a:cxn ang="0">
                <a:pos x="29" y="340"/>
              </a:cxn>
              <a:cxn ang="0">
                <a:pos x="28" y="321"/>
              </a:cxn>
              <a:cxn ang="0">
                <a:pos x="27" y="312"/>
              </a:cxn>
              <a:cxn ang="0">
                <a:pos x="28" y="302"/>
              </a:cxn>
              <a:cxn ang="0">
                <a:pos x="29" y="293"/>
              </a:cxn>
              <a:cxn ang="0">
                <a:pos x="31" y="283"/>
              </a:cxn>
              <a:cxn ang="0">
                <a:pos x="36" y="264"/>
              </a:cxn>
              <a:cxn ang="0">
                <a:pos x="42" y="244"/>
              </a:cxn>
              <a:cxn ang="0">
                <a:pos x="50" y="222"/>
              </a:cxn>
              <a:cxn ang="0">
                <a:pos x="58" y="199"/>
              </a:cxn>
              <a:cxn ang="0">
                <a:pos x="76" y="151"/>
              </a:cxn>
              <a:cxn ang="0">
                <a:pos x="95" y="105"/>
              </a:cxn>
              <a:cxn ang="0">
                <a:pos x="113" y="64"/>
              </a:cxn>
              <a:cxn ang="0">
                <a:pos x="128" y="31"/>
              </a:cxn>
              <a:cxn ang="0">
                <a:pos x="139" y="9"/>
              </a:cxn>
              <a:cxn ang="0">
                <a:pos x="142" y="0"/>
              </a:cxn>
            </a:cxnLst>
            <a:rect l="0" t="0" r="r" b="b"/>
            <a:pathLst>
              <a:path w="142" h="512">
                <a:moveTo>
                  <a:pt x="142" y="0"/>
                </a:moveTo>
                <a:lnTo>
                  <a:pt x="136" y="6"/>
                </a:lnTo>
                <a:lnTo>
                  <a:pt x="120" y="22"/>
                </a:lnTo>
                <a:lnTo>
                  <a:pt x="110" y="36"/>
                </a:lnTo>
                <a:lnTo>
                  <a:pt x="98" y="52"/>
                </a:lnTo>
                <a:lnTo>
                  <a:pt x="85" y="73"/>
                </a:lnTo>
                <a:lnTo>
                  <a:pt x="72" y="98"/>
                </a:lnTo>
                <a:lnTo>
                  <a:pt x="65" y="112"/>
                </a:lnTo>
                <a:lnTo>
                  <a:pt x="59" y="127"/>
                </a:lnTo>
                <a:lnTo>
                  <a:pt x="52" y="143"/>
                </a:lnTo>
                <a:lnTo>
                  <a:pt x="46" y="161"/>
                </a:lnTo>
                <a:lnTo>
                  <a:pt x="40" y="180"/>
                </a:lnTo>
                <a:lnTo>
                  <a:pt x="34" y="199"/>
                </a:lnTo>
                <a:lnTo>
                  <a:pt x="29" y="220"/>
                </a:lnTo>
                <a:lnTo>
                  <a:pt x="23" y="242"/>
                </a:lnTo>
                <a:lnTo>
                  <a:pt x="18" y="266"/>
                </a:lnTo>
                <a:lnTo>
                  <a:pt x="13" y="291"/>
                </a:lnTo>
                <a:lnTo>
                  <a:pt x="10" y="318"/>
                </a:lnTo>
                <a:lnTo>
                  <a:pt x="6" y="345"/>
                </a:lnTo>
                <a:lnTo>
                  <a:pt x="4" y="374"/>
                </a:lnTo>
                <a:lnTo>
                  <a:pt x="2" y="405"/>
                </a:lnTo>
                <a:lnTo>
                  <a:pt x="1" y="437"/>
                </a:lnTo>
                <a:lnTo>
                  <a:pt x="0" y="471"/>
                </a:lnTo>
                <a:lnTo>
                  <a:pt x="2" y="474"/>
                </a:lnTo>
                <a:lnTo>
                  <a:pt x="7" y="481"/>
                </a:lnTo>
                <a:lnTo>
                  <a:pt x="15" y="490"/>
                </a:lnTo>
                <a:lnTo>
                  <a:pt x="27" y="500"/>
                </a:lnTo>
                <a:lnTo>
                  <a:pt x="34" y="504"/>
                </a:lnTo>
                <a:lnTo>
                  <a:pt x="41" y="508"/>
                </a:lnTo>
                <a:lnTo>
                  <a:pt x="49" y="510"/>
                </a:lnTo>
                <a:lnTo>
                  <a:pt x="58" y="512"/>
                </a:lnTo>
                <a:lnTo>
                  <a:pt x="67" y="512"/>
                </a:lnTo>
                <a:lnTo>
                  <a:pt x="77" y="510"/>
                </a:lnTo>
                <a:lnTo>
                  <a:pt x="87" y="506"/>
                </a:lnTo>
                <a:lnTo>
                  <a:pt x="98" y="500"/>
                </a:lnTo>
                <a:lnTo>
                  <a:pt x="94" y="495"/>
                </a:lnTo>
                <a:lnTo>
                  <a:pt x="84" y="480"/>
                </a:lnTo>
                <a:lnTo>
                  <a:pt x="71" y="457"/>
                </a:lnTo>
                <a:lnTo>
                  <a:pt x="56" y="428"/>
                </a:lnTo>
                <a:lnTo>
                  <a:pt x="49" y="412"/>
                </a:lnTo>
                <a:lnTo>
                  <a:pt x="42" y="395"/>
                </a:lnTo>
                <a:lnTo>
                  <a:pt x="37" y="377"/>
                </a:lnTo>
                <a:lnTo>
                  <a:pt x="32" y="359"/>
                </a:lnTo>
                <a:lnTo>
                  <a:pt x="29" y="340"/>
                </a:lnTo>
                <a:lnTo>
                  <a:pt x="28" y="321"/>
                </a:lnTo>
                <a:lnTo>
                  <a:pt x="27" y="312"/>
                </a:lnTo>
                <a:lnTo>
                  <a:pt x="28" y="302"/>
                </a:lnTo>
                <a:lnTo>
                  <a:pt x="29" y="293"/>
                </a:lnTo>
                <a:lnTo>
                  <a:pt x="31" y="283"/>
                </a:lnTo>
                <a:lnTo>
                  <a:pt x="36" y="264"/>
                </a:lnTo>
                <a:lnTo>
                  <a:pt x="42" y="244"/>
                </a:lnTo>
                <a:lnTo>
                  <a:pt x="50" y="222"/>
                </a:lnTo>
                <a:lnTo>
                  <a:pt x="58" y="199"/>
                </a:lnTo>
                <a:lnTo>
                  <a:pt x="76" y="151"/>
                </a:lnTo>
                <a:lnTo>
                  <a:pt x="95" y="105"/>
                </a:lnTo>
                <a:lnTo>
                  <a:pt x="113" y="64"/>
                </a:lnTo>
                <a:lnTo>
                  <a:pt x="128" y="31"/>
                </a:lnTo>
                <a:lnTo>
                  <a:pt x="139" y="9"/>
                </a:lnTo>
                <a:lnTo>
                  <a:pt x="142" y="0"/>
                </a:lnTo>
                <a:close/>
              </a:path>
            </a:pathLst>
          </a:custGeom>
          <a:solidFill>
            <a:srgbClr val="4A953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6" name="Freeform 124"/>
          <p:cNvSpPr>
            <a:spLocks/>
          </p:cNvSpPr>
          <p:nvPr/>
        </p:nvSpPr>
        <p:spPr bwMode="auto">
          <a:xfrm>
            <a:off x="6064251" y="5610225"/>
            <a:ext cx="112713" cy="161925"/>
          </a:xfrm>
          <a:custGeom>
            <a:avLst/>
            <a:gdLst/>
            <a:ahLst/>
            <a:cxnLst>
              <a:cxn ang="0">
                <a:pos x="147" y="703"/>
              </a:cxn>
              <a:cxn ang="0">
                <a:pos x="116" y="696"/>
              </a:cxn>
              <a:cxn ang="0">
                <a:pos x="86" y="685"/>
              </a:cxn>
              <a:cxn ang="0">
                <a:pos x="63" y="671"/>
              </a:cxn>
              <a:cxn ang="0">
                <a:pos x="49" y="659"/>
              </a:cxn>
              <a:cxn ang="0">
                <a:pos x="35" y="644"/>
              </a:cxn>
              <a:cxn ang="0">
                <a:pos x="23" y="627"/>
              </a:cxn>
              <a:cxn ang="0">
                <a:pos x="13" y="606"/>
              </a:cxn>
              <a:cxn ang="0">
                <a:pos x="6" y="582"/>
              </a:cxn>
              <a:cxn ang="0">
                <a:pos x="1" y="555"/>
              </a:cxn>
              <a:cxn ang="0">
                <a:pos x="1" y="523"/>
              </a:cxn>
              <a:cxn ang="0">
                <a:pos x="6" y="469"/>
              </a:cxn>
              <a:cxn ang="0">
                <a:pos x="18" y="386"/>
              </a:cxn>
              <a:cxn ang="0">
                <a:pos x="35" y="298"/>
              </a:cxn>
              <a:cxn ang="0">
                <a:pos x="57" y="211"/>
              </a:cxn>
              <a:cxn ang="0">
                <a:pos x="77" y="151"/>
              </a:cxn>
              <a:cxn ang="0">
                <a:pos x="92" y="113"/>
              </a:cxn>
              <a:cxn ang="0">
                <a:pos x="110" y="80"/>
              </a:cxn>
              <a:cxn ang="0">
                <a:pos x="128" y="52"/>
              </a:cxn>
              <a:cxn ang="0">
                <a:pos x="147" y="29"/>
              </a:cxn>
              <a:cxn ang="0">
                <a:pos x="168" y="12"/>
              </a:cxn>
              <a:cxn ang="0">
                <a:pos x="190" y="2"/>
              </a:cxn>
              <a:cxn ang="0">
                <a:pos x="214" y="0"/>
              </a:cxn>
              <a:cxn ang="0">
                <a:pos x="239" y="7"/>
              </a:cxn>
              <a:cxn ang="0">
                <a:pos x="266" y="23"/>
              </a:cxn>
              <a:cxn ang="0">
                <a:pos x="294" y="48"/>
              </a:cxn>
              <a:cxn ang="0">
                <a:pos x="322" y="80"/>
              </a:cxn>
              <a:cxn ang="0">
                <a:pos x="349" y="118"/>
              </a:cxn>
              <a:cxn ang="0">
                <a:pos x="376" y="162"/>
              </a:cxn>
              <a:cxn ang="0">
                <a:pos x="401" y="209"/>
              </a:cxn>
              <a:cxn ang="0">
                <a:pos x="426" y="258"/>
              </a:cxn>
              <a:cxn ang="0">
                <a:pos x="448" y="309"/>
              </a:cxn>
              <a:cxn ang="0">
                <a:pos x="466" y="359"/>
              </a:cxn>
              <a:cxn ang="0">
                <a:pos x="481" y="409"/>
              </a:cxn>
              <a:cxn ang="0">
                <a:pos x="492" y="455"/>
              </a:cxn>
              <a:cxn ang="0">
                <a:pos x="499" y="499"/>
              </a:cxn>
              <a:cxn ang="0">
                <a:pos x="500" y="538"/>
              </a:cxn>
              <a:cxn ang="0">
                <a:pos x="496" y="570"/>
              </a:cxn>
              <a:cxn ang="0">
                <a:pos x="486" y="595"/>
              </a:cxn>
              <a:cxn ang="0">
                <a:pos x="462" y="621"/>
              </a:cxn>
              <a:cxn ang="0">
                <a:pos x="428" y="650"/>
              </a:cxn>
              <a:cxn ang="0">
                <a:pos x="392" y="673"/>
              </a:cxn>
              <a:cxn ang="0">
                <a:pos x="356" y="691"/>
              </a:cxn>
              <a:cxn ang="0">
                <a:pos x="317" y="704"/>
              </a:cxn>
              <a:cxn ang="0">
                <a:pos x="276" y="711"/>
              </a:cxn>
              <a:cxn ang="0">
                <a:pos x="230" y="713"/>
              </a:cxn>
              <a:cxn ang="0">
                <a:pos x="181" y="708"/>
              </a:cxn>
            </a:cxnLst>
            <a:rect l="0" t="0" r="r" b="b"/>
            <a:pathLst>
              <a:path w="500" h="713">
                <a:moveTo>
                  <a:pt x="155" y="704"/>
                </a:moveTo>
                <a:lnTo>
                  <a:pt x="147" y="703"/>
                </a:lnTo>
                <a:lnTo>
                  <a:pt x="128" y="700"/>
                </a:lnTo>
                <a:lnTo>
                  <a:pt x="116" y="696"/>
                </a:lnTo>
                <a:lnTo>
                  <a:pt x="102" y="691"/>
                </a:lnTo>
                <a:lnTo>
                  <a:pt x="86" y="685"/>
                </a:lnTo>
                <a:lnTo>
                  <a:pt x="71" y="676"/>
                </a:lnTo>
                <a:lnTo>
                  <a:pt x="63" y="671"/>
                </a:lnTo>
                <a:lnTo>
                  <a:pt x="56" y="665"/>
                </a:lnTo>
                <a:lnTo>
                  <a:pt x="49" y="659"/>
                </a:lnTo>
                <a:lnTo>
                  <a:pt x="42" y="652"/>
                </a:lnTo>
                <a:lnTo>
                  <a:pt x="35" y="644"/>
                </a:lnTo>
                <a:lnTo>
                  <a:pt x="29" y="636"/>
                </a:lnTo>
                <a:lnTo>
                  <a:pt x="23" y="627"/>
                </a:lnTo>
                <a:lnTo>
                  <a:pt x="18" y="616"/>
                </a:lnTo>
                <a:lnTo>
                  <a:pt x="13" y="606"/>
                </a:lnTo>
                <a:lnTo>
                  <a:pt x="9" y="594"/>
                </a:lnTo>
                <a:lnTo>
                  <a:pt x="6" y="582"/>
                </a:lnTo>
                <a:lnTo>
                  <a:pt x="3" y="569"/>
                </a:lnTo>
                <a:lnTo>
                  <a:pt x="1" y="555"/>
                </a:lnTo>
                <a:lnTo>
                  <a:pt x="0" y="539"/>
                </a:lnTo>
                <a:lnTo>
                  <a:pt x="1" y="523"/>
                </a:lnTo>
                <a:lnTo>
                  <a:pt x="2" y="506"/>
                </a:lnTo>
                <a:lnTo>
                  <a:pt x="6" y="469"/>
                </a:lnTo>
                <a:lnTo>
                  <a:pt x="11" y="428"/>
                </a:lnTo>
                <a:lnTo>
                  <a:pt x="18" y="386"/>
                </a:lnTo>
                <a:lnTo>
                  <a:pt x="25" y="343"/>
                </a:lnTo>
                <a:lnTo>
                  <a:pt x="35" y="298"/>
                </a:lnTo>
                <a:lnTo>
                  <a:pt x="45" y="254"/>
                </a:lnTo>
                <a:lnTo>
                  <a:pt x="57" y="211"/>
                </a:lnTo>
                <a:lnTo>
                  <a:pt x="70" y="170"/>
                </a:lnTo>
                <a:lnTo>
                  <a:pt x="77" y="151"/>
                </a:lnTo>
                <a:lnTo>
                  <a:pt x="84" y="131"/>
                </a:lnTo>
                <a:lnTo>
                  <a:pt x="92" y="113"/>
                </a:lnTo>
                <a:lnTo>
                  <a:pt x="101" y="96"/>
                </a:lnTo>
                <a:lnTo>
                  <a:pt x="110" y="80"/>
                </a:lnTo>
                <a:lnTo>
                  <a:pt x="119" y="65"/>
                </a:lnTo>
                <a:lnTo>
                  <a:pt x="128" y="52"/>
                </a:lnTo>
                <a:lnTo>
                  <a:pt x="137" y="39"/>
                </a:lnTo>
                <a:lnTo>
                  <a:pt x="147" y="29"/>
                </a:lnTo>
                <a:lnTo>
                  <a:pt x="157" y="19"/>
                </a:lnTo>
                <a:lnTo>
                  <a:pt x="168" y="12"/>
                </a:lnTo>
                <a:lnTo>
                  <a:pt x="179" y="6"/>
                </a:lnTo>
                <a:lnTo>
                  <a:pt x="190" y="2"/>
                </a:lnTo>
                <a:lnTo>
                  <a:pt x="202" y="0"/>
                </a:lnTo>
                <a:lnTo>
                  <a:pt x="214" y="0"/>
                </a:lnTo>
                <a:lnTo>
                  <a:pt x="226" y="2"/>
                </a:lnTo>
                <a:lnTo>
                  <a:pt x="239" y="7"/>
                </a:lnTo>
                <a:lnTo>
                  <a:pt x="252" y="14"/>
                </a:lnTo>
                <a:lnTo>
                  <a:pt x="266" y="23"/>
                </a:lnTo>
                <a:lnTo>
                  <a:pt x="280" y="35"/>
                </a:lnTo>
                <a:lnTo>
                  <a:pt x="294" y="48"/>
                </a:lnTo>
                <a:lnTo>
                  <a:pt x="308" y="63"/>
                </a:lnTo>
                <a:lnTo>
                  <a:pt x="322" y="80"/>
                </a:lnTo>
                <a:lnTo>
                  <a:pt x="335" y="99"/>
                </a:lnTo>
                <a:lnTo>
                  <a:pt x="349" y="118"/>
                </a:lnTo>
                <a:lnTo>
                  <a:pt x="363" y="139"/>
                </a:lnTo>
                <a:lnTo>
                  <a:pt x="376" y="162"/>
                </a:lnTo>
                <a:lnTo>
                  <a:pt x="389" y="185"/>
                </a:lnTo>
                <a:lnTo>
                  <a:pt x="401" y="209"/>
                </a:lnTo>
                <a:lnTo>
                  <a:pt x="414" y="233"/>
                </a:lnTo>
                <a:lnTo>
                  <a:pt x="426" y="258"/>
                </a:lnTo>
                <a:lnTo>
                  <a:pt x="437" y="283"/>
                </a:lnTo>
                <a:lnTo>
                  <a:pt x="448" y="309"/>
                </a:lnTo>
                <a:lnTo>
                  <a:pt x="457" y="334"/>
                </a:lnTo>
                <a:lnTo>
                  <a:pt x="466" y="359"/>
                </a:lnTo>
                <a:lnTo>
                  <a:pt x="474" y="384"/>
                </a:lnTo>
                <a:lnTo>
                  <a:pt x="481" y="409"/>
                </a:lnTo>
                <a:lnTo>
                  <a:pt x="487" y="432"/>
                </a:lnTo>
                <a:lnTo>
                  <a:pt x="492" y="455"/>
                </a:lnTo>
                <a:lnTo>
                  <a:pt x="496" y="478"/>
                </a:lnTo>
                <a:lnTo>
                  <a:pt x="499" y="499"/>
                </a:lnTo>
                <a:lnTo>
                  <a:pt x="500" y="519"/>
                </a:lnTo>
                <a:lnTo>
                  <a:pt x="500" y="538"/>
                </a:lnTo>
                <a:lnTo>
                  <a:pt x="499" y="555"/>
                </a:lnTo>
                <a:lnTo>
                  <a:pt x="496" y="570"/>
                </a:lnTo>
                <a:lnTo>
                  <a:pt x="492" y="583"/>
                </a:lnTo>
                <a:lnTo>
                  <a:pt x="486" y="595"/>
                </a:lnTo>
                <a:lnTo>
                  <a:pt x="479" y="604"/>
                </a:lnTo>
                <a:lnTo>
                  <a:pt x="462" y="621"/>
                </a:lnTo>
                <a:lnTo>
                  <a:pt x="445" y="637"/>
                </a:lnTo>
                <a:lnTo>
                  <a:pt x="428" y="650"/>
                </a:lnTo>
                <a:lnTo>
                  <a:pt x="410" y="662"/>
                </a:lnTo>
                <a:lnTo>
                  <a:pt x="392" y="673"/>
                </a:lnTo>
                <a:lnTo>
                  <a:pt x="374" y="683"/>
                </a:lnTo>
                <a:lnTo>
                  <a:pt x="356" y="691"/>
                </a:lnTo>
                <a:lnTo>
                  <a:pt x="337" y="698"/>
                </a:lnTo>
                <a:lnTo>
                  <a:pt x="317" y="704"/>
                </a:lnTo>
                <a:lnTo>
                  <a:pt x="297" y="708"/>
                </a:lnTo>
                <a:lnTo>
                  <a:pt x="276" y="711"/>
                </a:lnTo>
                <a:lnTo>
                  <a:pt x="253" y="713"/>
                </a:lnTo>
                <a:lnTo>
                  <a:pt x="230" y="713"/>
                </a:lnTo>
                <a:lnTo>
                  <a:pt x="206" y="711"/>
                </a:lnTo>
                <a:lnTo>
                  <a:pt x="181" y="708"/>
                </a:lnTo>
                <a:lnTo>
                  <a:pt x="155" y="704"/>
                </a:lnTo>
                <a:close/>
              </a:path>
            </a:pathLst>
          </a:custGeom>
          <a:solidFill>
            <a:srgbClr val="007C5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7" name="Freeform 125"/>
          <p:cNvSpPr>
            <a:spLocks/>
          </p:cNvSpPr>
          <p:nvPr/>
        </p:nvSpPr>
        <p:spPr bwMode="auto">
          <a:xfrm>
            <a:off x="6078538" y="5610225"/>
            <a:ext cx="98425" cy="161925"/>
          </a:xfrm>
          <a:custGeom>
            <a:avLst/>
            <a:gdLst/>
            <a:ahLst/>
            <a:cxnLst>
              <a:cxn ang="0">
                <a:pos x="154" y="1"/>
              </a:cxn>
              <a:cxn ang="0">
                <a:pos x="134" y="2"/>
              </a:cxn>
              <a:cxn ang="0">
                <a:pos x="136" y="16"/>
              </a:cxn>
              <a:cxn ang="0">
                <a:pos x="160" y="44"/>
              </a:cxn>
              <a:cxn ang="0">
                <a:pos x="184" y="77"/>
              </a:cxn>
              <a:cxn ang="0">
                <a:pos x="208" y="113"/>
              </a:cxn>
              <a:cxn ang="0">
                <a:pos x="241" y="174"/>
              </a:cxn>
              <a:cxn ang="0">
                <a:pos x="281" y="259"/>
              </a:cxn>
              <a:cxn ang="0">
                <a:pos x="305" y="325"/>
              </a:cxn>
              <a:cxn ang="0">
                <a:pos x="318" y="368"/>
              </a:cxn>
              <a:cxn ang="0">
                <a:pos x="328" y="408"/>
              </a:cxn>
              <a:cxn ang="0">
                <a:pos x="335" y="447"/>
              </a:cxn>
              <a:cxn ang="0">
                <a:pos x="339" y="483"/>
              </a:cxn>
              <a:cxn ang="0">
                <a:pos x="338" y="514"/>
              </a:cxn>
              <a:cxn ang="0">
                <a:pos x="333" y="540"/>
              </a:cxn>
              <a:cxn ang="0">
                <a:pos x="324" y="561"/>
              </a:cxn>
              <a:cxn ang="0">
                <a:pos x="301" y="585"/>
              </a:cxn>
              <a:cxn ang="0">
                <a:pos x="267" y="613"/>
              </a:cxn>
              <a:cxn ang="0">
                <a:pos x="233" y="637"/>
              </a:cxn>
              <a:cxn ang="0">
                <a:pos x="197" y="654"/>
              </a:cxn>
              <a:cxn ang="0">
                <a:pos x="159" y="667"/>
              </a:cxn>
              <a:cxn ang="0">
                <a:pos x="118" y="674"/>
              </a:cxn>
              <a:cxn ang="0">
                <a:pos x="74" y="676"/>
              </a:cxn>
              <a:cxn ang="0">
                <a:pos x="26" y="673"/>
              </a:cxn>
              <a:cxn ang="0">
                <a:pos x="8" y="674"/>
              </a:cxn>
              <a:cxn ang="0">
                <a:pos x="25" y="684"/>
              </a:cxn>
              <a:cxn ang="0">
                <a:pos x="49" y="694"/>
              </a:cxn>
              <a:cxn ang="0">
                <a:pos x="84" y="703"/>
              </a:cxn>
              <a:cxn ang="0">
                <a:pos x="119" y="708"/>
              </a:cxn>
              <a:cxn ang="0">
                <a:pos x="168" y="713"/>
              </a:cxn>
              <a:cxn ang="0">
                <a:pos x="214" y="711"/>
              </a:cxn>
              <a:cxn ang="0">
                <a:pos x="255" y="704"/>
              </a:cxn>
              <a:cxn ang="0">
                <a:pos x="294" y="691"/>
              </a:cxn>
              <a:cxn ang="0">
                <a:pos x="330" y="673"/>
              </a:cxn>
              <a:cxn ang="0">
                <a:pos x="366" y="650"/>
              </a:cxn>
              <a:cxn ang="0">
                <a:pos x="400" y="621"/>
              </a:cxn>
              <a:cxn ang="0">
                <a:pos x="424" y="595"/>
              </a:cxn>
              <a:cxn ang="0">
                <a:pos x="434" y="570"/>
              </a:cxn>
              <a:cxn ang="0">
                <a:pos x="438" y="538"/>
              </a:cxn>
              <a:cxn ang="0">
                <a:pos x="437" y="499"/>
              </a:cxn>
              <a:cxn ang="0">
                <a:pos x="430" y="455"/>
              </a:cxn>
              <a:cxn ang="0">
                <a:pos x="419" y="409"/>
              </a:cxn>
              <a:cxn ang="0">
                <a:pos x="404" y="359"/>
              </a:cxn>
              <a:cxn ang="0">
                <a:pos x="386" y="309"/>
              </a:cxn>
              <a:cxn ang="0">
                <a:pos x="364" y="258"/>
              </a:cxn>
              <a:cxn ang="0">
                <a:pos x="339" y="209"/>
              </a:cxn>
              <a:cxn ang="0">
                <a:pos x="314" y="162"/>
              </a:cxn>
              <a:cxn ang="0">
                <a:pos x="287" y="118"/>
              </a:cxn>
              <a:cxn ang="0">
                <a:pos x="260" y="80"/>
              </a:cxn>
              <a:cxn ang="0">
                <a:pos x="232" y="48"/>
              </a:cxn>
              <a:cxn ang="0">
                <a:pos x="204" y="23"/>
              </a:cxn>
              <a:cxn ang="0">
                <a:pos x="177" y="7"/>
              </a:cxn>
            </a:cxnLst>
            <a:rect l="0" t="0" r="r" b="b"/>
            <a:pathLst>
              <a:path w="438" h="713">
                <a:moveTo>
                  <a:pt x="164" y="2"/>
                </a:moveTo>
                <a:lnTo>
                  <a:pt x="154" y="1"/>
                </a:lnTo>
                <a:lnTo>
                  <a:pt x="144" y="0"/>
                </a:lnTo>
                <a:lnTo>
                  <a:pt x="134" y="2"/>
                </a:lnTo>
                <a:lnTo>
                  <a:pt x="124" y="4"/>
                </a:lnTo>
                <a:lnTo>
                  <a:pt x="136" y="16"/>
                </a:lnTo>
                <a:lnTo>
                  <a:pt x="148" y="30"/>
                </a:lnTo>
                <a:lnTo>
                  <a:pt x="160" y="44"/>
                </a:lnTo>
                <a:lnTo>
                  <a:pt x="172" y="60"/>
                </a:lnTo>
                <a:lnTo>
                  <a:pt x="184" y="77"/>
                </a:lnTo>
                <a:lnTo>
                  <a:pt x="196" y="94"/>
                </a:lnTo>
                <a:lnTo>
                  <a:pt x="208" y="113"/>
                </a:lnTo>
                <a:lnTo>
                  <a:pt x="219" y="132"/>
                </a:lnTo>
                <a:lnTo>
                  <a:pt x="241" y="174"/>
                </a:lnTo>
                <a:lnTo>
                  <a:pt x="262" y="216"/>
                </a:lnTo>
                <a:lnTo>
                  <a:pt x="281" y="259"/>
                </a:lnTo>
                <a:lnTo>
                  <a:pt x="298" y="302"/>
                </a:lnTo>
                <a:lnTo>
                  <a:pt x="305" y="325"/>
                </a:lnTo>
                <a:lnTo>
                  <a:pt x="312" y="346"/>
                </a:lnTo>
                <a:lnTo>
                  <a:pt x="318" y="368"/>
                </a:lnTo>
                <a:lnTo>
                  <a:pt x="324" y="388"/>
                </a:lnTo>
                <a:lnTo>
                  <a:pt x="328" y="408"/>
                </a:lnTo>
                <a:lnTo>
                  <a:pt x="332" y="428"/>
                </a:lnTo>
                <a:lnTo>
                  <a:pt x="335" y="447"/>
                </a:lnTo>
                <a:lnTo>
                  <a:pt x="338" y="466"/>
                </a:lnTo>
                <a:lnTo>
                  <a:pt x="339" y="483"/>
                </a:lnTo>
                <a:lnTo>
                  <a:pt x="339" y="499"/>
                </a:lnTo>
                <a:lnTo>
                  <a:pt x="338" y="514"/>
                </a:lnTo>
                <a:lnTo>
                  <a:pt x="336" y="527"/>
                </a:lnTo>
                <a:lnTo>
                  <a:pt x="333" y="540"/>
                </a:lnTo>
                <a:lnTo>
                  <a:pt x="329" y="551"/>
                </a:lnTo>
                <a:lnTo>
                  <a:pt x="324" y="561"/>
                </a:lnTo>
                <a:lnTo>
                  <a:pt x="317" y="569"/>
                </a:lnTo>
                <a:lnTo>
                  <a:pt x="301" y="585"/>
                </a:lnTo>
                <a:lnTo>
                  <a:pt x="284" y="599"/>
                </a:lnTo>
                <a:lnTo>
                  <a:pt x="267" y="613"/>
                </a:lnTo>
                <a:lnTo>
                  <a:pt x="251" y="626"/>
                </a:lnTo>
                <a:lnTo>
                  <a:pt x="233" y="637"/>
                </a:lnTo>
                <a:lnTo>
                  <a:pt x="216" y="646"/>
                </a:lnTo>
                <a:lnTo>
                  <a:pt x="197" y="654"/>
                </a:lnTo>
                <a:lnTo>
                  <a:pt x="178" y="661"/>
                </a:lnTo>
                <a:lnTo>
                  <a:pt x="159" y="667"/>
                </a:lnTo>
                <a:lnTo>
                  <a:pt x="139" y="671"/>
                </a:lnTo>
                <a:lnTo>
                  <a:pt x="118" y="674"/>
                </a:lnTo>
                <a:lnTo>
                  <a:pt x="97" y="676"/>
                </a:lnTo>
                <a:lnTo>
                  <a:pt x="74" y="676"/>
                </a:lnTo>
                <a:lnTo>
                  <a:pt x="51" y="675"/>
                </a:lnTo>
                <a:lnTo>
                  <a:pt x="26" y="673"/>
                </a:lnTo>
                <a:lnTo>
                  <a:pt x="0" y="669"/>
                </a:lnTo>
                <a:lnTo>
                  <a:pt x="8" y="674"/>
                </a:lnTo>
                <a:lnTo>
                  <a:pt x="16" y="679"/>
                </a:lnTo>
                <a:lnTo>
                  <a:pt x="25" y="684"/>
                </a:lnTo>
                <a:lnTo>
                  <a:pt x="34" y="688"/>
                </a:lnTo>
                <a:lnTo>
                  <a:pt x="49" y="694"/>
                </a:lnTo>
                <a:lnTo>
                  <a:pt x="63" y="698"/>
                </a:lnTo>
                <a:lnTo>
                  <a:pt x="84" y="703"/>
                </a:lnTo>
                <a:lnTo>
                  <a:pt x="93" y="704"/>
                </a:lnTo>
                <a:lnTo>
                  <a:pt x="119" y="708"/>
                </a:lnTo>
                <a:lnTo>
                  <a:pt x="144" y="711"/>
                </a:lnTo>
                <a:lnTo>
                  <a:pt x="168" y="713"/>
                </a:lnTo>
                <a:lnTo>
                  <a:pt x="191" y="713"/>
                </a:lnTo>
                <a:lnTo>
                  <a:pt x="214" y="711"/>
                </a:lnTo>
                <a:lnTo>
                  <a:pt x="235" y="708"/>
                </a:lnTo>
                <a:lnTo>
                  <a:pt x="255" y="704"/>
                </a:lnTo>
                <a:lnTo>
                  <a:pt x="275" y="698"/>
                </a:lnTo>
                <a:lnTo>
                  <a:pt x="294" y="691"/>
                </a:lnTo>
                <a:lnTo>
                  <a:pt x="312" y="683"/>
                </a:lnTo>
                <a:lnTo>
                  <a:pt x="330" y="673"/>
                </a:lnTo>
                <a:lnTo>
                  <a:pt x="348" y="662"/>
                </a:lnTo>
                <a:lnTo>
                  <a:pt x="366" y="650"/>
                </a:lnTo>
                <a:lnTo>
                  <a:pt x="383" y="637"/>
                </a:lnTo>
                <a:lnTo>
                  <a:pt x="400" y="621"/>
                </a:lnTo>
                <a:lnTo>
                  <a:pt x="417" y="604"/>
                </a:lnTo>
                <a:lnTo>
                  <a:pt x="424" y="595"/>
                </a:lnTo>
                <a:lnTo>
                  <a:pt x="430" y="583"/>
                </a:lnTo>
                <a:lnTo>
                  <a:pt x="434" y="570"/>
                </a:lnTo>
                <a:lnTo>
                  <a:pt x="437" y="555"/>
                </a:lnTo>
                <a:lnTo>
                  <a:pt x="438" y="538"/>
                </a:lnTo>
                <a:lnTo>
                  <a:pt x="438" y="519"/>
                </a:lnTo>
                <a:lnTo>
                  <a:pt x="437" y="499"/>
                </a:lnTo>
                <a:lnTo>
                  <a:pt x="434" y="478"/>
                </a:lnTo>
                <a:lnTo>
                  <a:pt x="430" y="455"/>
                </a:lnTo>
                <a:lnTo>
                  <a:pt x="425" y="432"/>
                </a:lnTo>
                <a:lnTo>
                  <a:pt x="419" y="409"/>
                </a:lnTo>
                <a:lnTo>
                  <a:pt x="412" y="384"/>
                </a:lnTo>
                <a:lnTo>
                  <a:pt x="404" y="359"/>
                </a:lnTo>
                <a:lnTo>
                  <a:pt x="395" y="334"/>
                </a:lnTo>
                <a:lnTo>
                  <a:pt x="386" y="309"/>
                </a:lnTo>
                <a:lnTo>
                  <a:pt x="375" y="283"/>
                </a:lnTo>
                <a:lnTo>
                  <a:pt x="364" y="258"/>
                </a:lnTo>
                <a:lnTo>
                  <a:pt x="352" y="233"/>
                </a:lnTo>
                <a:lnTo>
                  <a:pt x="339" y="209"/>
                </a:lnTo>
                <a:lnTo>
                  <a:pt x="327" y="185"/>
                </a:lnTo>
                <a:lnTo>
                  <a:pt x="314" y="162"/>
                </a:lnTo>
                <a:lnTo>
                  <a:pt x="301" y="139"/>
                </a:lnTo>
                <a:lnTo>
                  <a:pt x="287" y="118"/>
                </a:lnTo>
                <a:lnTo>
                  <a:pt x="273" y="99"/>
                </a:lnTo>
                <a:lnTo>
                  <a:pt x="260" y="80"/>
                </a:lnTo>
                <a:lnTo>
                  <a:pt x="246" y="63"/>
                </a:lnTo>
                <a:lnTo>
                  <a:pt x="232" y="48"/>
                </a:lnTo>
                <a:lnTo>
                  <a:pt x="218" y="35"/>
                </a:lnTo>
                <a:lnTo>
                  <a:pt x="204" y="23"/>
                </a:lnTo>
                <a:lnTo>
                  <a:pt x="190" y="14"/>
                </a:lnTo>
                <a:lnTo>
                  <a:pt x="177" y="7"/>
                </a:lnTo>
                <a:lnTo>
                  <a:pt x="164" y="2"/>
                </a:lnTo>
                <a:close/>
              </a:path>
            </a:pathLst>
          </a:custGeom>
          <a:solidFill>
            <a:srgbClr val="1E694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8" name="Freeform 126"/>
          <p:cNvSpPr>
            <a:spLocks/>
          </p:cNvSpPr>
          <p:nvPr/>
        </p:nvSpPr>
        <p:spPr bwMode="auto">
          <a:xfrm>
            <a:off x="6099176" y="5737225"/>
            <a:ext cx="36513" cy="95250"/>
          </a:xfrm>
          <a:custGeom>
            <a:avLst/>
            <a:gdLst/>
            <a:ahLst/>
            <a:cxnLst>
              <a:cxn ang="0">
                <a:pos x="2" y="389"/>
              </a:cxn>
              <a:cxn ang="0">
                <a:pos x="16" y="335"/>
              </a:cxn>
              <a:cxn ang="0">
                <a:pos x="28" y="262"/>
              </a:cxn>
              <a:cxn ang="0">
                <a:pos x="35" y="199"/>
              </a:cxn>
              <a:cxn ang="0">
                <a:pos x="39" y="127"/>
              </a:cxn>
              <a:cxn ang="0">
                <a:pos x="38" y="44"/>
              </a:cxn>
              <a:cxn ang="0">
                <a:pos x="41" y="9"/>
              </a:cxn>
              <a:cxn ang="0">
                <a:pos x="62" y="47"/>
              </a:cxn>
              <a:cxn ang="0">
                <a:pos x="76" y="82"/>
              </a:cxn>
              <a:cxn ang="0">
                <a:pos x="86" y="88"/>
              </a:cxn>
              <a:cxn ang="0">
                <a:pos x="110" y="54"/>
              </a:cxn>
              <a:cxn ang="0">
                <a:pos x="123" y="40"/>
              </a:cxn>
              <a:cxn ang="0">
                <a:pos x="137" y="29"/>
              </a:cxn>
              <a:cxn ang="0">
                <a:pos x="153" y="20"/>
              </a:cxn>
              <a:cxn ang="0">
                <a:pos x="157" y="29"/>
              </a:cxn>
              <a:cxn ang="0">
                <a:pos x="140" y="83"/>
              </a:cxn>
              <a:cxn ang="0">
                <a:pos x="127" y="134"/>
              </a:cxn>
              <a:cxn ang="0">
                <a:pos x="117" y="193"/>
              </a:cxn>
              <a:cxn ang="0">
                <a:pos x="114" y="241"/>
              </a:cxn>
              <a:cxn ang="0">
                <a:pos x="115" y="272"/>
              </a:cxn>
              <a:cxn ang="0">
                <a:pos x="119" y="303"/>
              </a:cxn>
              <a:cxn ang="0">
                <a:pos x="126" y="332"/>
              </a:cxn>
              <a:cxn ang="0">
                <a:pos x="137" y="359"/>
              </a:cxn>
              <a:cxn ang="0">
                <a:pos x="152" y="385"/>
              </a:cxn>
              <a:cxn ang="0">
                <a:pos x="156" y="399"/>
              </a:cxn>
              <a:cxn ang="0">
                <a:pos x="122" y="410"/>
              </a:cxn>
              <a:cxn ang="0">
                <a:pos x="84" y="419"/>
              </a:cxn>
              <a:cxn ang="0">
                <a:pos x="57" y="420"/>
              </a:cxn>
              <a:cxn ang="0">
                <a:pos x="37" y="418"/>
              </a:cxn>
              <a:cxn ang="0">
                <a:pos x="25" y="414"/>
              </a:cxn>
              <a:cxn ang="0">
                <a:pos x="14" y="409"/>
              </a:cxn>
              <a:cxn ang="0">
                <a:pos x="4" y="401"/>
              </a:cxn>
            </a:cxnLst>
            <a:rect l="0" t="0" r="r" b="b"/>
            <a:pathLst>
              <a:path w="162" h="420">
                <a:moveTo>
                  <a:pt x="0" y="396"/>
                </a:moveTo>
                <a:lnTo>
                  <a:pt x="2" y="389"/>
                </a:lnTo>
                <a:lnTo>
                  <a:pt x="8" y="368"/>
                </a:lnTo>
                <a:lnTo>
                  <a:pt x="16" y="335"/>
                </a:lnTo>
                <a:lnTo>
                  <a:pt x="24" y="289"/>
                </a:lnTo>
                <a:lnTo>
                  <a:pt x="28" y="262"/>
                </a:lnTo>
                <a:lnTo>
                  <a:pt x="32" y="233"/>
                </a:lnTo>
                <a:lnTo>
                  <a:pt x="35" y="199"/>
                </a:lnTo>
                <a:lnTo>
                  <a:pt x="37" y="164"/>
                </a:lnTo>
                <a:lnTo>
                  <a:pt x="39" y="127"/>
                </a:lnTo>
                <a:lnTo>
                  <a:pt x="39" y="87"/>
                </a:lnTo>
                <a:lnTo>
                  <a:pt x="38" y="44"/>
                </a:lnTo>
                <a:lnTo>
                  <a:pt x="36" y="0"/>
                </a:lnTo>
                <a:lnTo>
                  <a:pt x="41" y="9"/>
                </a:lnTo>
                <a:lnTo>
                  <a:pt x="55" y="32"/>
                </a:lnTo>
                <a:lnTo>
                  <a:pt x="62" y="47"/>
                </a:lnTo>
                <a:lnTo>
                  <a:pt x="69" y="65"/>
                </a:lnTo>
                <a:lnTo>
                  <a:pt x="76" y="82"/>
                </a:lnTo>
                <a:lnTo>
                  <a:pt x="80" y="99"/>
                </a:lnTo>
                <a:lnTo>
                  <a:pt x="86" y="88"/>
                </a:lnTo>
                <a:lnTo>
                  <a:pt x="105" y="61"/>
                </a:lnTo>
                <a:lnTo>
                  <a:pt x="110" y="54"/>
                </a:lnTo>
                <a:lnTo>
                  <a:pt x="116" y="47"/>
                </a:lnTo>
                <a:lnTo>
                  <a:pt x="123" y="40"/>
                </a:lnTo>
                <a:lnTo>
                  <a:pt x="130" y="34"/>
                </a:lnTo>
                <a:lnTo>
                  <a:pt x="137" y="29"/>
                </a:lnTo>
                <a:lnTo>
                  <a:pt x="145" y="24"/>
                </a:lnTo>
                <a:lnTo>
                  <a:pt x="153" y="20"/>
                </a:lnTo>
                <a:lnTo>
                  <a:pt x="162" y="18"/>
                </a:lnTo>
                <a:lnTo>
                  <a:pt x="157" y="29"/>
                </a:lnTo>
                <a:lnTo>
                  <a:pt x="146" y="60"/>
                </a:lnTo>
                <a:lnTo>
                  <a:pt x="140" y="83"/>
                </a:lnTo>
                <a:lnTo>
                  <a:pt x="133" y="107"/>
                </a:lnTo>
                <a:lnTo>
                  <a:pt x="127" y="134"/>
                </a:lnTo>
                <a:lnTo>
                  <a:pt x="121" y="163"/>
                </a:lnTo>
                <a:lnTo>
                  <a:pt x="117" y="193"/>
                </a:lnTo>
                <a:lnTo>
                  <a:pt x="114" y="225"/>
                </a:lnTo>
                <a:lnTo>
                  <a:pt x="114" y="241"/>
                </a:lnTo>
                <a:lnTo>
                  <a:pt x="114" y="257"/>
                </a:lnTo>
                <a:lnTo>
                  <a:pt x="115" y="272"/>
                </a:lnTo>
                <a:lnTo>
                  <a:pt x="116" y="288"/>
                </a:lnTo>
                <a:lnTo>
                  <a:pt x="119" y="303"/>
                </a:lnTo>
                <a:lnTo>
                  <a:pt x="122" y="318"/>
                </a:lnTo>
                <a:lnTo>
                  <a:pt x="126" y="332"/>
                </a:lnTo>
                <a:lnTo>
                  <a:pt x="131" y="346"/>
                </a:lnTo>
                <a:lnTo>
                  <a:pt x="137" y="359"/>
                </a:lnTo>
                <a:lnTo>
                  <a:pt x="144" y="372"/>
                </a:lnTo>
                <a:lnTo>
                  <a:pt x="152" y="385"/>
                </a:lnTo>
                <a:lnTo>
                  <a:pt x="162" y="396"/>
                </a:lnTo>
                <a:lnTo>
                  <a:pt x="156" y="399"/>
                </a:lnTo>
                <a:lnTo>
                  <a:pt x="143" y="404"/>
                </a:lnTo>
                <a:lnTo>
                  <a:pt x="122" y="410"/>
                </a:lnTo>
                <a:lnTo>
                  <a:pt x="97" y="416"/>
                </a:lnTo>
                <a:lnTo>
                  <a:pt x="84" y="419"/>
                </a:lnTo>
                <a:lnTo>
                  <a:pt x="70" y="420"/>
                </a:lnTo>
                <a:lnTo>
                  <a:pt x="57" y="420"/>
                </a:lnTo>
                <a:lnTo>
                  <a:pt x="44" y="419"/>
                </a:lnTo>
                <a:lnTo>
                  <a:pt x="37" y="418"/>
                </a:lnTo>
                <a:lnTo>
                  <a:pt x="31" y="416"/>
                </a:lnTo>
                <a:lnTo>
                  <a:pt x="25" y="414"/>
                </a:lnTo>
                <a:lnTo>
                  <a:pt x="19" y="412"/>
                </a:lnTo>
                <a:lnTo>
                  <a:pt x="14" y="409"/>
                </a:lnTo>
                <a:lnTo>
                  <a:pt x="9" y="405"/>
                </a:lnTo>
                <a:lnTo>
                  <a:pt x="4" y="401"/>
                </a:lnTo>
                <a:lnTo>
                  <a:pt x="0" y="396"/>
                </a:lnTo>
                <a:close/>
              </a:path>
            </a:pathLst>
          </a:custGeom>
          <a:solidFill>
            <a:srgbClr val="765D4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9" name="Freeform 127"/>
          <p:cNvSpPr>
            <a:spLocks/>
          </p:cNvSpPr>
          <p:nvPr/>
        </p:nvSpPr>
        <p:spPr bwMode="auto">
          <a:xfrm>
            <a:off x="6072188" y="5621338"/>
            <a:ext cx="39688" cy="139700"/>
          </a:xfrm>
          <a:custGeom>
            <a:avLst/>
            <a:gdLst/>
            <a:ahLst/>
            <a:cxnLst>
              <a:cxn ang="0">
                <a:pos x="164" y="6"/>
              </a:cxn>
              <a:cxn ang="0">
                <a:pos x="132" y="43"/>
              </a:cxn>
              <a:cxn ang="0">
                <a:pos x="102" y="88"/>
              </a:cxn>
              <a:cxn ang="0">
                <a:pos x="78" y="135"/>
              </a:cxn>
              <a:cxn ang="0">
                <a:pos x="63" y="173"/>
              </a:cxn>
              <a:cxn ang="0">
                <a:pos x="47" y="216"/>
              </a:cxn>
              <a:cxn ang="0">
                <a:pos x="33" y="266"/>
              </a:cxn>
              <a:cxn ang="0">
                <a:pos x="21" y="321"/>
              </a:cxn>
              <a:cxn ang="0">
                <a:pos x="12" y="382"/>
              </a:cxn>
              <a:cxn ang="0">
                <a:pos x="5" y="451"/>
              </a:cxn>
              <a:cxn ang="0">
                <a:pos x="1" y="526"/>
              </a:cxn>
              <a:cxn ang="0">
                <a:pos x="3" y="570"/>
              </a:cxn>
              <a:cxn ang="0">
                <a:pos x="13" y="585"/>
              </a:cxn>
              <a:cxn ang="0">
                <a:pos x="25" y="597"/>
              </a:cxn>
              <a:cxn ang="0">
                <a:pos x="40" y="607"/>
              </a:cxn>
              <a:cxn ang="0">
                <a:pos x="59" y="615"/>
              </a:cxn>
              <a:cxn ang="0">
                <a:pos x="80" y="617"/>
              </a:cxn>
              <a:cxn ang="0">
                <a:pos x="98" y="613"/>
              </a:cxn>
              <a:cxn ang="0">
                <a:pos x="111" y="607"/>
              </a:cxn>
              <a:cxn ang="0">
                <a:pos x="113" y="597"/>
              </a:cxn>
              <a:cxn ang="0">
                <a:pos x="94" y="566"/>
              </a:cxn>
              <a:cxn ang="0">
                <a:pos x="76" y="534"/>
              </a:cxn>
              <a:cxn ang="0">
                <a:pos x="59" y="497"/>
              </a:cxn>
              <a:cxn ang="0">
                <a:pos x="43" y="455"/>
              </a:cxn>
              <a:cxn ang="0">
                <a:pos x="35" y="421"/>
              </a:cxn>
              <a:cxn ang="0">
                <a:pos x="32" y="398"/>
              </a:cxn>
              <a:cxn ang="0">
                <a:pos x="32" y="375"/>
              </a:cxn>
              <a:cxn ang="0">
                <a:pos x="34" y="353"/>
              </a:cxn>
              <a:cxn ang="0">
                <a:pos x="42" y="319"/>
              </a:cxn>
              <a:cxn ang="0">
                <a:pos x="60" y="268"/>
              </a:cxn>
              <a:cxn ang="0">
                <a:pos x="91" y="182"/>
              </a:cxn>
              <a:cxn ang="0">
                <a:pos x="136" y="77"/>
              </a:cxn>
              <a:cxn ang="0">
                <a:pos x="167" y="10"/>
              </a:cxn>
            </a:cxnLst>
            <a:rect l="0" t="0" r="r" b="b"/>
            <a:pathLst>
              <a:path w="172" h="617">
                <a:moveTo>
                  <a:pt x="172" y="0"/>
                </a:moveTo>
                <a:lnTo>
                  <a:pt x="164" y="6"/>
                </a:lnTo>
                <a:lnTo>
                  <a:pt x="145" y="27"/>
                </a:lnTo>
                <a:lnTo>
                  <a:pt x="132" y="43"/>
                </a:lnTo>
                <a:lnTo>
                  <a:pt x="118" y="63"/>
                </a:lnTo>
                <a:lnTo>
                  <a:pt x="102" y="88"/>
                </a:lnTo>
                <a:lnTo>
                  <a:pt x="86" y="119"/>
                </a:lnTo>
                <a:lnTo>
                  <a:pt x="78" y="135"/>
                </a:lnTo>
                <a:lnTo>
                  <a:pt x="71" y="154"/>
                </a:lnTo>
                <a:lnTo>
                  <a:pt x="63" y="173"/>
                </a:lnTo>
                <a:lnTo>
                  <a:pt x="54" y="194"/>
                </a:lnTo>
                <a:lnTo>
                  <a:pt x="47" y="216"/>
                </a:lnTo>
                <a:lnTo>
                  <a:pt x="40" y="240"/>
                </a:lnTo>
                <a:lnTo>
                  <a:pt x="33" y="266"/>
                </a:lnTo>
                <a:lnTo>
                  <a:pt x="27" y="293"/>
                </a:lnTo>
                <a:lnTo>
                  <a:pt x="21" y="321"/>
                </a:lnTo>
                <a:lnTo>
                  <a:pt x="16" y="351"/>
                </a:lnTo>
                <a:lnTo>
                  <a:pt x="12" y="382"/>
                </a:lnTo>
                <a:lnTo>
                  <a:pt x="8" y="417"/>
                </a:lnTo>
                <a:lnTo>
                  <a:pt x="5" y="451"/>
                </a:lnTo>
                <a:lnTo>
                  <a:pt x="2" y="488"/>
                </a:lnTo>
                <a:lnTo>
                  <a:pt x="1" y="526"/>
                </a:lnTo>
                <a:lnTo>
                  <a:pt x="0" y="567"/>
                </a:lnTo>
                <a:lnTo>
                  <a:pt x="3" y="570"/>
                </a:lnTo>
                <a:lnTo>
                  <a:pt x="9" y="579"/>
                </a:lnTo>
                <a:lnTo>
                  <a:pt x="13" y="585"/>
                </a:lnTo>
                <a:lnTo>
                  <a:pt x="18" y="591"/>
                </a:lnTo>
                <a:lnTo>
                  <a:pt x="25" y="597"/>
                </a:lnTo>
                <a:lnTo>
                  <a:pt x="32" y="602"/>
                </a:lnTo>
                <a:lnTo>
                  <a:pt x="40" y="607"/>
                </a:lnTo>
                <a:lnTo>
                  <a:pt x="48" y="612"/>
                </a:lnTo>
                <a:lnTo>
                  <a:pt x="59" y="615"/>
                </a:lnTo>
                <a:lnTo>
                  <a:pt x="69" y="617"/>
                </a:lnTo>
                <a:lnTo>
                  <a:pt x="80" y="617"/>
                </a:lnTo>
                <a:lnTo>
                  <a:pt x="92" y="615"/>
                </a:lnTo>
                <a:lnTo>
                  <a:pt x="98" y="613"/>
                </a:lnTo>
                <a:lnTo>
                  <a:pt x="105" y="610"/>
                </a:lnTo>
                <a:lnTo>
                  <a:pt x="111" y="607"/>
                </a:lnTo>
                <a:lnTo>
                  <a:pt x="118" y="603"/>
                </a:lnTo>
                <a:lnTo>
                  <a:pt x="113" y="597"/>
                </a:lnTo>
                <a:lnTo>
                  <a:pt x="101" y="579"/>
                </a:lnTo>
                <a:lnTo>
                  <a:pt x="94" y="566"/>
                </a:lnTo>
                <a:lnTo>
                  <a:pt x="85" y="551"/>
                </a:lnTo>
                <a:lnTo>
                  <a:pt x="76" y="534"/>
                </a:lnTo>
                <a:lnTo>
                  <a:pt x="67" y="516"/>
                </a:lnTo>
                <a:lnTo>
                  <a:pt x="59" y="497"/>
                </a:lnTo>
                <a:lnTo>
                  <a:pt x="50" y="476"/>
                </a:lnTo>
                <a:lnTo>
                  <a:pt x="43" y="455"/>
                </a:lnTo>
                <a:lnTo>
                  <a:pt x="37" y="433"/>
                </a:lnTo>
                <a:lnTo>
                  <a:pt x="35" y="421"/>
                </a:lnTo>
                <a:lnTo>
                  <a:pt x="34" y="409"/>
                </a:lnTo>
                <a:lnTo>
                  <a:pt x="32" y="398"/>
                </a:lnTo>
                <a:lnTo>
                  <a:pt x="32" y="387"/>
                </a:lnTo>
                <a:lnTo>
                  <a:pt x="32" y="375"/>
                </a:lnTo>
                <a:lnTo>
                  <a:pt x="33" y="364"/>
                </a:lnTo>
                <a:lnTo>
                  <a:pt x="34" y="353"/>
                </a:lnTo>
                <a:lnTo>
                  <a:pt x="36" y="342"/>
                </a:lnTo>
                <a:lnTo>
                  <a:pt x="42" y="319"/>
                </a:lnTo>
                <a:lnTo>
                  <a:pt x="50" y="294"/>
                </a:lnTo>
                <a:lnTo>
                  <a:pt x="60" y="268"/>
                </a:lnTo>
                <a:lnTo>
                  <a:pt x="70" y="239"/>
                </a:lnTo>
                <a:lnTo>
                  <a:pt x="91" y="182"/>
                </a:lnTo>
                <a:lnTo>
                  <a:pt x="114" y="127"/>
                </a:lnTo>
                <a:lnTo>
                  <a:pt x="136" y="77"/>
                </a:lnTo>
                <a:lnTo>
                  <a:pt x="154" y="37"/>
                </a:lnTo>
                <a:lnTo>
                  <a:pt x="167" y="10"/>
                </a:lnTo>
                <a:lnTo>
                  <a:pt x="172" y="0"/>
                </a:lnTo>
                <a:close/>
              </a:path>
            </a:pathLst>
          </a:custGeom>
          <a:solidFill>
            <a:srgbClr val="4A953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0" name="Freeform 128"/>
          <p:cNvSpPr>
            <a:spLocks/>
          </p:cNvSpPr>
          <p:nvPr/>
        </p:nvSpPr>
        <p:spPr bwMode="auto">
          <a:xfrm>
            <a:off x="6630988" y="4352925"/>
            <a:ext cx="695325" cy="449262"/>
          </a:xfrm>
          <a:custGeom>
            <a:avLst/>
            <a:gdLst/>
            <a:ahLst/>
            <a:cxnLst>
              <a:cxn ang="0">
                <a:pos x="2494" y="61"/>
              </a:cxn>
              <a:cxn ang="0">
                <a:pos x="2476" y="147"/>
              </a:cxn>
              <a:cxn ang="0">
                <a:pos x="2460" y="237"/>
              </a:cxn>
              <a:cxn ang="0">
                <a:pos x="2443" y="350"/>
              </a:cxn>
              <a:cxn ang="0">
                <a:pos x="2429" y="482"/>
              </a:cxn>
              <a:cxn ang="0">
                <a:pos x="2418" y="627"/>
              </a:cxn>
              <a:cxn ang="0">
                <a:pos x="2416" y="782"/>
              </a:cxn>
              <a:cxn ang="0">
                <a:pos x="2425" y="943"/>
              </a:cxn>
              <a:cxn ang="0">
                <a:pos x="2446" y="1106"/>
              </a:cxn>
              <a:cxn ang="0">
                <a:pos x="2481" y="1267"/>
              </a:cxn>
              <a:cxn ang="0">
                <a:pos x="2534" y="1422"/>
              </a:cxn>
              <a:cxn ang="0">
                <a:pos x="2609" y="1567"/>
              </a:cxn>
              <a:cxn ang="0">
                <a:pos x="2705" y="1696"/>
              </a:cxn>
              <a:cxn ang="0">
                <a:pos x="2828" y="1808"/>
              </a:cxn>
              <a:cxn ang="0">
                <a:pos x="2978" y="1898"/>
              </a:cxn>
              <a:cxn ang="0">
                <a:pos x="3036" y="1938"/>
              </a:cxn>
              <a:cxn ang="0">
                <a:pos x="2899" y="1958"/>
              </a:cxn>
              <a:cxn ang="0">
                <a:pos x="2755" y="1972"/>
              </a:cxn>
              <a:cxn ang="0">
                <a:pos x="2574" y="1981"/>
              </a:cxn>
              <a:cxn ang="0">
                <a:pos x="2364" y="1980"/>
              </a:cxn>
              <a:cxn ang="0">
                <a:pos x="2132" y="1964"/>
              </a:cxn>
              <a:cxn ang="0">
                <a:pos x="1882" y="1928"/>
              </a:cxn>
              <a:cxn ang="0">
                <a:pos x="1623" y="1866"/>
              </a:cxn>
              <a:cxn ang="0">
                <a:pos x="1359" y="1776"/>
              </a:cxn>
              <a:cxn ang="0">
                <a:pos x="1099" y="1649"/>
              </a:cxn>
              <a:cxn ang="0">
                <a:pos x="848" y="1483"/>
              </a:cxn>
              <a:cxn ang="0">
                <a:pos x="611" y="1272"/>
              </a:cxn>
              <a:cxn ang="0">
                <a:pos x="398" y="1011"/>
              </a:cxn>
              <a:cxn ang="0">
                <a:pos x="212" y="694"/>
              </a:cxn>
              <a:cxn ang="0">
                <a:pos x="61" y="319"/>
              </a:cxn>
              <a:cxn ang="0">
                <a:pos x="28" y="104"/>
              </a:cxn>
              <a:cxn ang="0">
                <a:pos x="224" y="89"/>
              </a:cxn>
              <a:cxn ang="0">
                <a:pos x="563" y="66"/>
              </a:cxn>
              <a:cxn ang="0">
                <a:pos x="990" y="40"/>
              </a:cxn>
              <a:cxn ang="0">
                <a:pos x="1447" y="17"/>
              </a:cxn>
              <a:cxn ang="0">
                <a:pos x="1779" y="5"/>
              </a:cxn>
              <a:cxn ang="0">
                <a:pos x="1980" y="1"/>
              </a:cxn>
              <a:cxn ang="0">
                <a:pos x="2158" y="1"/>
              </a:cxn>
              <a:cxn ang="0">
                <a:pos x="2306" y="6"/>
              </a:cxn>
              <a:cxn ang="0">
                <a:pos x="2417" y="16"/>
              </a:cxn>
              <a:cxn ang="0">
                <a:pos x="2484" y="32"/>
              </a:cxn>
            </a:cxnLst>
            <a:rect l="0" t="0" r="r" b="b"/>
            <a:pathLst>
              <a:path w="3064" h="1982">
                <a:moveTo>
                  <a:pt x="2498" y="43"/>
                </a:moveTo>
                <a:lnTo>
                  <a:pt x="2494" y="61"/>
                </a:lnTo>
                <a:lnTo>
                  <a:pt x="2483" y="110"/>
                </a:lnTo>
                <a:lnTo>
                  <a:pt x="2476" y="147"/>
                </a:lnTo>
                <a:lnTo>
                  <a:pt x="2468" y="189"/>
                </a:lnTo>
                <a:lnTo>
                  <a:pt x="2460" y="237"/>
                </a:lnTo>
                <a:lnTo>
                  <a:pt x="2451" y="292"/>
                </a:lnTo>
                <a:lnTo>
                  <a:pt x="2443" y="350"/>
                </a:lnTo>
                <a:lnTo>
                  <a:pt x="2436" y="413"/>
                </a:lnTo>
                <a:lnTo>
                  <a:pt x="2429" y="482"/>
                </a:lnTo>
                <a:lnTo>
                  <a:pt x="2423" y="552"/>
                </a:lnTo>
                <a:lnTo>
                  <a:pt x="2418" y="627"/>
                </a:lnTo>
                <a:lnTo>
                  <a:pt x="2416" y="703"/>
                </a:lnTo>
                <a:lnTo>
                  <a:pt x="2416" y="782"/>
                </a:lnTo>
                <a:lnTo>
                  <a:pt x="2419" y="862"/>
                </a:lnTo>
                <a:lnTo>
                  <a:pt x="2425" y="943"/>
                </a:lnTo>
                <a:lnTo>
                  <a:pt x="2434" y="1024"/>
                </a:lnTo>
                <a:lnTo>
                  <a:pt x="2446" y="1106"/>
                </a:lnTo>
                <a:lnTo>
                  <a:pt x="2461" y="1187"/>
                </a:lnTo>
                <a:lnTo>
                  <a:pt x="2481" y="1267"/>
                </a:lnTo>
                <a:lnTo>
                  <a:pt x="2506" y="1345"/>
                </a:lnTo>
                <a:lnTo>
                  <a:pt x="2534" y="1422"/>
                </a:lnTo>
                <a:lnTo>
                  <a:pt x="2569" y="1495"/>
                </a:lnTo>
                <a:lnTo>
                  <a:pt x="2609" y="1567"/>
                </a:lnTo>
                <a:lnTo>
                  <a:pt x="2654" y="1633"/>
                </a:lnTo>
                <a:lnTo>
                  <a:pt x="2705" y="1696"/>
                </a:lnTo>
                <a:lnTo>
                  <a:pt x="2764" y="1755"/>
                </a:lnTo>
                <a:lnTo>
                  <a:pt x="2828" y="1808"/>
                </a:lnTo>
                <a:lnTo>
                  <a:pt x="2899" y="1855"/>
                </a:lnTo>
                <a:lnTo>
                  <a:pt x="2978" y="1898"/>
                </a:lnTo>
                <a:lnTo>
                  <a:pt x="3064" y="1932"/>
                </a:lnTo>
                <a:lnTo>
                  <a:pt x="3036" y="1938"/>
                </a:lnTo>
                <a:lnTo>
                  <a:pt x="2957" y="1950"/>
                </a:lnTo>
                <a:lnTo>
                  <a:pt x="2899" y="1958"/>
                </a:lnTo>
                <a:lnTo>
                  <a:pt x="2832" y="1965"/>
                </a:lnTo>
                <a:lnTo>
                  <a:pt x="2755" y="1972"/>
                </a:lnTo>
                <a:lnTo>
                  <a:pt x="2669" y="1977"/>
                </a:lnTo>
                <a:lnTo>
                  <a:pt x="2574" y="1981"/>
                </a:lnTo>
                <a:lnTo>
                  <a:pt x="2473" y="1982"/>
                </a:lnTo>
                <a:lnTo>
                  <a:pt x="2364" y="1980"/>
                </a:lnTo>
                <a:lnTo>
                  <a:pt x="2250" y="1974"/>
                </a:lnTo>
                <a:lnTo>
                  <a:pt x="2132" y="1964"/>
                </a:lnTo>
                <a:lnTo>
                  <a:pt x="2008" y="1949"/>
                </a:lnTo>
                <a:lnTo>
                  <a:pt x="1882" y="1928"/>
                </a:lnTo>
                <a:lnTo>
                  <a:pt x="1753" y="1901"/>
                </a:lnTo>
                <a:lnTo>
                  <a:pt x="1623" y="1866"/>
                </a:lnTo>
                <a:lnTo>
                  <a:pt x="1491" y="1825"/>
                </a:lnTo>
                <a:lnTo>
                  <a:pt x="1359" y="1776"/>
                </a:lnTo>
                <a:lnTo>
                  <a:pt x="1228" y="1717"/>
                </a:lnTo>
                <a:lnTo>
                  <a:pt x="1099" y="1649"/>
                </a:lnTo>
                <a:lnTo>
                  <a:pt x="971" y="1572"/>
                </a:lnTo>
                <a:lnTo>
                  <a:pt x="848" y="1483"/>
                </a:lnTo>
                <a:lnTo>
                  <a:pt x="727" y="1383"/>
                </a:lnTo>
                <a:lnTo>
                  <a:pt x="611" y="1272"/>
                </a:lnTo>
                <a:lnTo>
                  <a:pt x="502" y="1148"/>
                </a:lnTo>
                <a:lnTo>
                  <a:pt x="398" y="1011"/>
                </a:lnTo>
                <a:lnTo>
                  <a:pt x="301" y="860"/>
                </a:lnTo>
                <a:lnTo>
                  <a:pt x="212" y="694"/>
                </a:lnTo>
                <a:lnTo>
                  <a:pt x="132" y="514"/>
                </a:lnTo>
                <a:lnTo>
                  <a:pt x="61" y="319"/>
                </a:lnTo>
                <a:lnTo>
                  <a:pt x="0" y="106"/>
                </a:lnTo>
                <a:lnTo>
                  <a:pt x="28" y="104"/>
                </a:lnTo>
                <a:lnTo>
                  <a:pt x="104" y="98"/>
                </a:lnTo>
                <a:lnTo>
                  <a:pt x="224" y="89"/>
                </a:lnTo>
                <a:lnTo>
                  <a:pt x="379" y="78"/>
                </a:lnTo>
                <a:lnTo>
                  <a:pt x="563" y="66"/>
                </a:lnTo>
                <a:lnTo>
                  <a:pt x="768" y="53"/>
                </a:lnTo>
                <a:lnTo>
                  <a:pt x="990" y="40"/>
                </a:lnTo>
                <a:lnTo>
                  <a:pt x="1218" y="28"/>
                </a:lnTo>
                <a:lnTo>
                  <a:pt x="1447" y="17"/>
                </a:lnTo>
                <a:lnTo>
                  <a:pt x="1671" y="8"/>
                </a:lnTo>
                <a:lnTo>
                  <a:pt x="1779" y="5"/>
                </a:lnTo>
                <a:lnTo>
                  <a:pt x="1881" y="2"/>
                </a:lnTo>
                <a:lnTo>
                  <a:pt x="1980" y="1"/>
                </a:lnTo>
                <a:lnTo>
                  <a:pt x="2072" y="0"/>
                </a:lnTo>
                <a:lnTo>
                  <a:pt x="2158" y="1"/>
                </a:lnTo>
                <a:lnTo>
                  <a:pt x="2236" y="3"/>
                </a:lnTo>
                <a:lnTo>
                  <a:pt x="2306" y="6"/>
                </a:lnTo>
                <a:lnTo>
                  <a:pt x="2367" y="10"/>
                </a:lnTo>
                <a:lnTo>
                  <a:pt x="2417" y="16"/>
                </a:lnTo>
                <a:lnTo>
                  <a:pt x="2457" y="23"/>
                </a:lnTo>
                <a:lnTo>
                  <a:pt x="2484" y="32"/>
                </a:lnTo>
                <a:lnTo>
                  <a:pt x="2498" y="43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1" name="Freeform 129"/>
          <p:cNvSpPr>
            <a:spLocks/>
          </p:cNvSpPr>
          <p:nvPr/>
        </p:nvSpPr>
        <p:spPr bwMode="auto">
          <a:xfrm>
            <a:off x="6999288" y="4414838"/>
            <a:ext cx="420688" cy="568325"/>
          </a:xfrm>
          <a:custGeom>
            <a:avLst/>
            <a:gdLst/>
            <a:ahLst/>
            <a:cxnLst>
              <a:cxn ang="0">
                <a:pos x="85" y="976"/>
              </a:cxn>
              <a:cxn ang="0">
                <a:pos x="207" y="1005"/>
              </a:cxn>
              <a:cxn ang="0">
                <a:pos x="279" y="1036"/>
              </a:cxn>
              <a:cxn ang="0">
                <a:pos x="345" y="1080"/>
              </a:cxn>
              <a:cxn ang="0">
                <a:pos x="396" y="1141"/>
              </a:cxn>
              <a:cxn ang="0">
                <a:pos x="426" y="1220"/>
              </a:cxn>
              <a:cxn ang="0">
                <a:pos x="492" y="1321"/>
              </a:cxn>
              <a:cxn ang="0">
                <a:pos x="603" y="1434"/>
              </a:cxn>
              <a:cxn ang="0">
                <a:pos x="745" y="1553"/>
              </a:cxn>
              <a:cxn ang="0">
                <a:pos x="898" y="1667"/>
              </a:cxn>
              <a:cxn ang="0">
                <a:pos x="1048" y="1766"/>
              </a:cxn>
              <a:cxn ang="0">
                <a:pos x="1176" y="1842"/>
              </a:cxn>
              <a:cxn ang="0">
                <a:pos x="1267" y="1886"/>
              </a:cxn>
              <a:cxn ang="0">
                <a:pos x="1304" y="1885"/>
              </a:cxn>
              <a:cxn ang="0">
                <a:pos x="1284" y="1802"/>
              </a:cxn>
              <a:cxn ang="0">
                <a:pos x="1201" y="1594"/>
              </a:cxn>
              <a:cxn ang="0">
                <a:pos x="1010" y="1150"/>
              </a:cxn>
              <a:cxn ang="0">
                <a:pos x="901" y="883"/>
              </a:cxn>
              <a:cxn ang="0">
                <a:pos x="845" y="718"/>
              </a:cxn>
              <a:cxn ang="0">
                <a:pos x="833" y="626"/>
              </a:cxn>
              <a:cxn ang="0">
                <a:pos x="936" y="537"/>
              </a:cxn>
              <a:cxn ang="0">
                <a:pos x="1170" y="330"/>
              </a:cxn>
              <a:cxn ang="0">
                <a:pos x="1426" y="115"/>
              </a:cxn>
              <a:cxn ang="0">
                <a:pos x="1553" y="25"/>
              </a:cxn>
              <a:cxn ang="0">
                <a:pos x="1615" y="0"/>
              </a:cxn>
              <a:cxn ang="0">
                <a:pos x="1642" y="22"/>
              </a:cxn>
              <a:cxn ang="0">
                <a:pos x="1662" y="67"/>
              </a:cxn>
              <a:cxn ang="0">
                <a:pos x="1686" y="178"/>
              </a:cxn>
              <a:cxn ang="0">
                <a:pos x="1706" y="410"/>
              </a:cxn>
              <a:cxn ang="0">
                <a:pos x="1731" y="609"/>
              </a:cxn>
              <a:cxn ang="0">
                <a:pos x="1757" y="825"/>
              </a:cxn>
              <a:cxn ang="0">
                <a:pos x="1781" y="1040"/>
              </a:cxn>
              <a:cxn ang="0">
                <a:pos x="1802" y="1255"/>
              </a:cxn>
              <a:cxn ang="0">
                <a:pos x="1820" y="1445"/>
              </a:cxn>
              <a:cxn ang="0">
                <a:pos x="1836" y="1629"/>
              </a:cxn>
              <a:cxn ang="0">
                <a:pos x="1849" y="1813"/>
              </a:cxn>
              <a:cxn ang="0">
                <a:pos x="1855" y="1996"/>
              </a:cxn>
              <a:cxn ang="0">
                <a:pos x="1852" y="2175"/>
              </a:cxn>
              <a:cxn ang="0">
                <a:pos x="1839" y="2288"/>
              </a:cxn>
              <a:cxn ang="0">
                <a:pos x="1817" y="2368"/>
              </a:cxn>
              <a:cxn ang="0">
                <a:pos x="1783" y="2436"/>
              </a:cxn>
              <a:cxn ang="0">
                <a:pos x="1732" y="2483"/>
              </a:cxn>
              <a:cxn ang="0">
                <a:pos x="1663" y="2505"/>
              </a:cxn>
              <a:cxn ang="0">
                <a:pos x="1571" y="2496"/>
              </a:cxn>
              <a:cxn ang="0">
                <a:pos x="1353" y="2422"/>
              </a:cxn>
              <a:cxn ang="0">
                <a:pos x="1098" y="2331"/>
              </a:cxn>
              <a:cxn ang="0">
                <a:pos x="963" y="2280"/>
              </a:cxn>
              <a:cxn ang="0">
                <a:pos x="800" y="2192"/>
              </a:cxn>
              <a:cxn ang="0">
                <a:pos x="618" y="2077"/>
              </a:cxn>
              <a:cxn ang="0">
                <a:pos x="436" y="1969"/>
              </a:cxn>
              <a:cxn ang="0">
                <a:pos x="318" y="1914"/>
              </a:cxn>
            </a:cxnLst>
            <a:rect l="0" t="0" r="r" b="b"/>
            <a:pathLst>
              <a:path w="1855" h="2506">
                <a:moveTo>
                  <a:pt x="0" y="967"/>
                </a:moveTo>
                <a:lnTo>
                  <a:pt x="15" y="968"/>
                </a:lnTo>
                <a:lnTo>
                  <a:pt x="57" y="972"/>
                </a:lnTo>
                <a:lnTo>
                  <a:pt x="85" y="976"/>
                </a:lnTo>
                <a:lnTo>
                  <a:pt x="117" y="982"/>
                </a:lnTo>
                <a:lnTo>
                  <a:pt x="151" y="990"/>
                </a:lnTo>
                <a:lnTo>
                  <a:pt x="189" y="999"/>
                </a:lnTo>
                <a:lnTo>
                  <a:pt x="207" y="1005"/>
                </a:lnTo>
                <a:lnTo>
                  <a:pt x="225" y="1012"/>
                </a:lnTo>
                <a:lnTo>
                  <a:pt x="243" y="1019"/>
                </a:lnTo>
                <a:lnTo>
                  <a:pt x="262" y="1027"/>
                </a:lnTo>
                <a:lnTo>
                  <a:pt x="279" y="1036"/>
                </a:lnTo>
                <a:lnTo>
                  <a:pt x="297" y="1046"/>
                </a:lnTo>
                <a:lnTo>
                  <a:pt x="313" y="1056"/>
                </a:lnTo>
                <a:lnTo>
                  <a:pt x="330" y="1068"/>
                </a:lnTo>
                <a:lnTo>
                  <a:pt x="345" y="1080"/>
                </a:lnTo>
                <a:lnTo>
                  <a:pt x="360" y="1094"/>
                </a:lnTo>
                <a:lnTo>
                  <a:pt x="373" y="1108"/>
                </a:lnTo>
                <a:lnTo>
                  <a:pt x="385" y="1124"/>
                </a:lnTo>
                <a:lnTo>
                  <a:pt x="396" y="1141"/>
                </a:lnTo>
                <a:lnTo>
                  <a:pt x="405" y="1159"/>
                </a:lnTo>
                <a:lnTo>
                  <a:pt x="413" y="1178"/>
                </a:lnTo>
                <a:lnTo>
                  <a:pt x="419" y="1198"/>
                </a:lnTo>
                <a:lnTo>
                  <a:pt x="426" y="1220"/>
                </a:lnTo>
                <a:lnTo>
                  <a:pt x="437" y="1243"/>
                </a:lnTo>
                <a:lnTo>
                  <a:pt x="452" y="1268"/>
                </a:lnTo>
                <a:lnTo>
                  <a:pt x="470" y="1294"/>
                </a:lnTo>
                <a:lnTo>
                  <a:pt x="492" y="1321"/>
                </a:lnTo>
                <a:lnTo>
                  <a:pt x="517" y="1348"/>
                </a:lnTo>
                <a:lnTo>
                  <a:pt x="543" y="1376"/>
                </a:lnTo>
                <a:lnTo>
                  <a:pt x="572" y="1405"/>
                </a:lnTo>
                <a:lnTo>
                  <a:pt x="603" y="1434"/>
                </a:lnTo>
                <a:lnTo>
                  <a:pt x="636" y="1464"/>
                </a:lnTo>
                <a:lnTo>
                  <a:pt x="672" y="1494"/>
                </a:lnTo>
                <a:lnTo>
                  <a:pt x="708" y="1523"/>
                </a:lnTo>
                <a:lnTo>
                  <a:pt x="745" y="1553"/>
                </a:lnTo>
                <a:lnTo>
                  <a:pt x="782" y="1582"/>
                </a:lnTo>
                <a:lnTo>
                  <a:pt x="821" y="1611"/>
                </a:lnTo>
                <a:lnTo>
                  <a:pt x="860" y="1639"/>
                </a:lnTo>
                <a:lnTo>
                  <a:pt x="898" y="1667"/>
                </a:lnTo>
                <a:lnTo>
                  <a:pt x="936" y="1693"/>
                </a:lnTo>
                <a:lnTo>
                  <a:pt x="975" y="1719"/>
                </a:lnTo>
                <a:lnTo>
                  <a:pt x="1012" y="1743"/>
                </a:lnTo>
                <a:lnTo>
                  <a:pt x="1048" y="1766"/>
                </a:lnTo>
                <a:lnTo>
                  <a:pt x="1082" y="1788"/>
                </a:lnTo>
                <a:lnTo>
                  <a:pt x="1115" y="1808"/>
                </a:lnTo>
                <a:lnTo>
                  <a:pt x="1147" y="1826"/>
                </a:lnTo>
                <a:lnTo>
                  <a:pt x="1176" y="1842"/>
                </a:lnTo>
                <a:lnTo>
                  <a:pt x="1203" y="1857"/>
                </a:lnTo>
                <a:lnTo>
                  <a:pt x="1227" y="1869"/>
                </a:lnTo>
                <a:lnTo>
                  <a:pt x="1249" y="1878"/>
                </a:lnTo>
                <a:lnTo>
                  <a:pt x="1267" y="1886"/>
                </a:lnTo>
                <a:lnTo>
                  <a:pt x="1283" y="1890"/>
                </a:lnTo>
                <a:lnTo>
                  <a:pt x="1294" y="1892"/>
                </a:lnTo>
                <a:lnTo>
                  <a:pt x="1301" y="1891"/>
                </a:lnTo>
                <a:lnTo>
                  <a:pt x="1304" y="1885"/>
                </a:lnTo>
                <a:lnTo>
                  <a:pt x="1304" y="1873"/>
                </a:lnTo>
                <a:lnTo>
                  <a:pt x="1300" y="1854"/>
                </a:lnTo>
                <a:lnTo>
                  <a:pt x="1294" y="1831"/>
                </a:lnTo>
                <a:lnTo>
                  <a:pt x="1284" y="1802"/>
                </a:lnTo>
                <a:lnTo>
                  <a:pt x="1271" y="1767"/>
                </a:lnTo>
                <a:lnTo>
                  <a:pt x="1257" y="1730"/>
                </a:lnTo>
                <a:lnTo>
                  <a:pt x="1240" y="1688"/>
                </a:lnTo>
                <a:lnTo>
                  <a:pt x="1201" y="1594"/>
                </a:lnTo>
                <a:lnTo>
                  <a:pt x="1157" y="1491"/>
                </a:lnTo>
                <a:lnTo>
                  <a:pt x="1108" y="1380"/>
                </a:lnTo>
                <a:lnTo>
                  <a:pt x="1059" y="1265"/>
                </a:lnTo>
                <a:lnTo>
                  <a:pt x="1010" y="1150"/>
                </a:lnTo>
                <a:lnTo>
                  <a:pt x="963" y="1038"/>
                </a:lnTo>
                <a:lnTo>
                  <a:pt x="940" y="984"/>
                </a:lnTo>
                <a:lnTo>
                  <a:pt x="920" y="932"/>
                </a:lnTo>
                <a:lnTo>
                  <a:pt x="901" y="883"/>
                </a:lnTo>
                <a:lnTo>
                  <a:pt x="883" y="837"/>
                </a:lnTo>
                <a:lnTo>
                  <a:pt x="868" y="793"/>
                </a:lnTo>
                <a:lnTo>
                  <a:pt x="855" y="753"/>
                </a:lnTo>
                <a:lnTo>
                  <a:pt x="845" y="718"/>
                </a:lnTo>
                <a:lnTo>
                  <a:pt x="837" y="688"/>
                </a:lnTo>
                <a:lnTo>
                  <a:pt x="832" y="662"/>
                </a:lnTo>
                <a:lnTo>
                  <a:pt x="831" y="640"/>
                </a:lnTo>
                <a:lnTo>
                  <a:pt x="833" y="626"/>
                </a:lnTo>
                <a:lnTo>
                  <a:pt x="839" y="617"/>
                </a:lnTo>
                <a:lnTo>
                  <a:pt x="861" y="601"/>
                </a:lnTo>
                <a:lnTo>
                  <a:pt x="894" y="573"/>
                </a:lnTo>
                <a:lnTo>
                  <a:pt x="936" y="537"/>
                </a:lnTo>
                <a:lnTo>
                  <a:pt x="987" y="491"/>
                </a:lnTo>
                <a:lnTo>
                  <a:pt x="1044" y="441"/>
                </a:lnTo>
                <a:lnTo>
                  <a:pt x="1105" y="387"/>
                </a:lnTo>
                <a:lnTo>
                  <a:pt x="1170" y="330"/>
                </a:lnTo>
                <a:lnTo>
                  <a:pt x="1236" y="273"/>
                </a:lnTo>
                <a:lnTo>
                  <a:pt x="1302" y="217"/>
                </a:lnTo>
                <a:lnTo>
                  <a:pt x="1366" y="163"/>
                </a:lnTo>
                <a:lnTo>
                  <a:pt x="1426" y="115"/>
                </a:lnTo>
                <a:lnTo>
                  <a:pt x="1482" y="73"/>
                </a:lnTo>
                <a:lnTo>
                  <a:pt x="1508" y="55"/>
                </a:lnTo>
                <a:lnTo>
                  <a:pt x="1531" y="39"/>
                </a:lnTo>
                <a:lnTo>
                  <a:pt x="1553" y="25"/>
                </a:lnTo>
                <a:lnTo>
                  <a:pt x="1572" y="14"/>
                </a:lnTo>
                <a:lnTo>
                  <a:pt x="1588" y="6"/>
                </a:lnTo>
                <a:lnTo>
                  <a:pt x="1602" y="1"/>
                </a:lnTo>
                <a:lnTo>
                  <a:pt x="1615" y="0"/>
                </a:lnTo>
                <a:lnTo>
                  <a:pt x="1623" y="2"/>
                </a:lnTo>
                <a:lnTo>
                  <a:pt x="1629" y="7"/>
                </a:lnTo>
                <a:lnTo>
                  <a:pt x="1636" y="13"/>
                </a:lnTo>
                <a:lnTo>
                  <a:pt x="1642" y="22"/>
                </a:lnTo>
                <a:lnTo>
                  <a:pt x="1647" y="31"/>
                </a:lnTo>
                <a:lnTo>
                  <a:pt x="1653" y="42"/>
                </a:lnTo>
                <a:lnTo>
                  <a:pt x="1657" y="54"/>
                </a:lnTo>
                <a:lnTo>
                  <a:pt x="1662" y="67"/>
                </a:lnTo>
                <a:lnTo>
                  <a:pt x="1666" y="80"/>
                </a:lnTo>
                <a:lnTo>
                  <a:pt x="1674" y="111"/>
                </a:lnTo>
                <a:lnTo>
                  <a:pt x="1680" y="143"/>
                </a:lnTo>
                <a:lnTo>
                  <a:pt x="1686" y="178"/>
                </a:lnTo>
                <a:lnTo>
                  <a:pt x="1691" y="215"/>
                </a:lnTo>
                <a:lnTo>
                  <a:pt x="1698" y="286"/>
                </a:lnTo>
                <a:lnTo>
                  <a:pt x="1703" y="354"/>
                </a:lnTo>
                <a:lnTo>
                  <a:pt x="1706" y="410"/>
                </a:lnTo>
                <a:lnTo>
                  <a:pt x="1710" y="448"/>
                </a:lnTo>
                <a:lnTo>
                  <a:pt x="1717" y="502"/>
                </a:lnTo>
                <a:lnTo>
                  <a:pt x="1724" y="556"/>
                </a:lnTo>
                <a:lnTo>
                  <a:pt x="1731" y="609"/>
                </a:lnTo>
                <a:lnTo>
                  <a:pt x="1738" y="663"/>
                </a:lnTo>
                <a:lnTo>
                  <a:pt x="1744" y="717"/>
                </a:lnTo>
                <a:lnTo>
                  <a:pt x="1750" y="770"/>
                </a:lnTo>
                <a:lnTo>
                  <a:pt x="1757" y="825"/>
                </a:lnTo>
                <a:lnTo>
                  <a:pt x="1763" y="878"/>
                </a:lnTo>
                <a:lnTo>
                  <a:pt x="1770" y="932"/>
                </a:lnTo>
                <a:lnTo>
                  <a:pt x="1775" y="986"/>
                </a:lnTo>
                <a:lnTo>
                  <a:pt x="1781" y="1040"/>
                </a:lnTo>
                <a:lnTo>
                  <a:pt x="1786" y="1093"/>
                </a:lnTo>
                <a:lnTo>
                  <a:pt x="1792" y="1147"/>
                </a:lnTo>
                <a:lnTo>
                  <a:pt x="1797" y="1201"/>
                </a:lnTo>
                <a:lnTo>
                  <a:pt x="1802" y="1255"/>
                </a:lnTo>
                <a:lnTo>
                  <a:pt x="1807" y="1309"/>
                </a:lnTo>
                <a:lnTo>
                  <a:pt x="1811" y="1354"/>
                </a:lnTo>
                <a:lnTo>
                  <a:pt x="1816" y="1400"/>
                </a:lnTo>
                <a:lnTo>
                  <a:pt x="1820" y="1445"/>
                </a:lnTo>
                <a:lnTo>
                  <a:pt x="1824" y="1492"/>
                </a:lnTo>
                <a:lnTo>
                  <a:pt x="1828" y="1537"/>
                </a:lnTo>
                <a:lnTo>
                  <a:pt x="1832" y="1583"/>
                </a:lnTo>
                <a:lnTo>
                  <a:pt x="1836" y="1629"/>
                </a:lnTo>
                <a:lnTo>
                  <a:pt x="1840" y="1675"/>
                </a:lnTo>
                <a:lnTo>
                  <a:pt x="1843" y="1720"/>
                </a:lnTo>
                <a:lnTo>
                  <a:pt x="1846" y="1766"/>
                </a:lnTo>
                <a:lnTo>
                  <a:pt x="1849" y="1813"/>
                </a:lnTo>
                <a:lnTo>
                  <a:pt x="1851" y="1858"/>
                </a:lnTo>
                <a:lnTo>
                  <a:pt x="1853" y="1904"/>
                </a:lnTo>
                <a:lnTo>
                  <a:pt x="1854" y="1950"/>
                </a:lnTo>
                <a:lnTo>
                  <a:pt x="1855" y="1996"/>
                </a:lnTo>
                <a:lnTo>
                  <a:pt x="1855" y="2041"/>
                </a:lnTo>
                <a:lnTo>
                  <a:pt x="1855" y="2086"/>
                </a:lnTo>
                <a:lnTo>
                  <a:pt x="1854" y="2130"/>
                </a:lnTo>
                <a:lnTo>
                  <a:pt x="1852" y="2175"/>
                </a:lnTo>
                <a:lnTo>
                  <a:pt x="1848" y="2221"/>
                </a:lnTo>
                <a:lnTo>
                  <a:pt x="1846" y="2243"/>
                </a:lnTo>
                <a:lnTo>
                  <a:pt x="1842" y="2266"/>
                </a:lnTo>
                <a:lnTo>
                  <a:pt x="1839" y="2288"/>
                </a:lnTo>
                <a:lnTo>
                  <a:pt x="1835" y="2309"/>
                </a:lnTo>
                <a:lnTo>
                  <a:pt x="1830" y="2329"/>
                </a:lnTo>
                <a:lnTo>
                  <a:pt x="1824" y="2349"/>
                </a:lnTo>
                <a:lnTo>
                  <a:pt x="1817" y="2368"/>
                </a:lnTo>
                <a:lnTo>
                  <a:pt x="1810" y="2386"/>
                </a:lnTo>
                <a:lnTo>
                  <a:pt x="1802" y="2405"/>
                </a:lnTo>
                <a:lnTo>
                  <a:pt x="1793" y="2421"/>
                </a:lnTo>
                <a:lnTo>
                  <a:pt x="1783" y="2436"/>
                </a:lnTo>
                <a:lnTo>
                  <a:pt x="1772" y="2450"/>
                </a:lnTo>
                <a:lnTo>
                  <a:pt x="1759" y="2463"/>
                </a:lnTo>
                <a:lnTo>
                  <a:pt x="1746" y="2474"/>
                </a:lnTo>
                <a:lnTo>
                  <a:pt x="1732" y="2483"/>
                </a:lnTo>
                <a:lnTo>
                  <a:pt x="1717" y="2492"/>
                </a:lnTo>
                <a:lnTo>
                  <a:pt x="1700" y="2498"/>
                </a:lnTo>
                <a:lnTo>
                  <a:pt x="1682" y="2503"/>
                </a:lnTo>
                <a:lnTo>
                  <a:pt x="1663" y="2505"/>
                </a:lnTo>
                <a:lnTo>
                  <a:pt x="1642" y="2506"/>
                </a:lnTo>
                <a:lnTo>
                  <a:pt x="1620" y="2505"/>
                </a:lnTo>
                <a:lnTo>
                  <a:pt x="1596" y="2502"/>
                </a:lnTo>
                <a:lnTo>
                  <a:pt x="1571" y="2496"/>
                </a:lnTo>
                <a:lnTo>
                  <a:pt x="1545" y="2488"/>
                </a:lnTo>
                <a:lnTo>
                  <a:pt x="1481" y="2466"/>
                </a:lnTo>
                <a:lnTo>
                  <a:pt x="1416" y="2444"/>
                </a:lnTo>
                <a:lnTo>
                  <a:pt x="1353" y="2422"/>
                </a:lnTo>
                <a:lnTo>
                  <a:pt x="1290" y="2399"/>
                </a:lnTo>
                <a:lnTo>
                  <a:pt x="1225" y="2376"/>
                </a:lnTo>
                <a:lnTo>
                  <a:pt x="1162" y="2353"/>
                </a:lnTo>
                <a:lnTo>
                  <a:pt x="1098" y="2331"/>
                </a:lnTo>
                <a:lnTo>
                  <a:pt x="1035" y="2308"/>
                </a:lnTo>
                <a:lnTo>
                  <a:pt x="1010" y="2299"/>
                </a:lnTo>
                <a:lnTo>
                  <a:pt x="986" y="2290"/>
                </a:lnTo>
                <a:lnTo>
                  <a:pt x="963" y="2280"/>
                </a:lnTo>
                <a:lnTo>
                  <a:pt x="938" y="2269"/>
                </a:lnTo>
                <a:lnTo>
                  <a:pt x="891" y="2245"/>
                </a:lnTo>
                <a:lnTo>
                  <a:pt x="845" y="2219"/>
                </a:lnTo>
                <a:lnTo>
                  <a:pt x="800" y="2192"/>
                </a:lnTo>
                <a:lnTo>
                  <a:pt x="754" y="2165"/>
                </a:lnTo>
                <a:lnTo>
                  <a:pt x="709" y="2136"/>
                </a:lnTo>
                <a:lnTo>
                  <a:pt x="664" y="2107"/>
                </a:lnTo>
                <a:lnTo>
                  <a:pt x="618" y="2077"/>
                </a:lnTo>
                <a:lnTo>
                  <a:pt x="573" y="2049"/>
                </a:lnTo>
                <a:lnTo>
                  <a:pt x="528" y="2021"/>
                </a:lnTo>
                <a:lnTo>
                  <a:pt x="483" y="1994"/>
                </a:lnTo>
                <a:lnTo>
                  <a:pt x="436" y="1969"/>
                </a:lnTo>
                <a:lnTo>
                  <a:pt x="389" y="1946"/>
                </a:lnTo>
                <a:lnTo>
                  <a:pt x="366" y="1935"/>
                </a:lnTo>
                <a:lnTo>
                  <a:pt x="342" y="1923"/>
                </a:lnTo>
                <a:lnTo>
                  <a:pt x="318" y="1914"/>
                </a:lnTo>
                <a:lnTo>
                  <a:pt x="293" y="1905"/>
                </a:lnTo>
                <a:lnTo>
                  <a:pt x="0" y="967"/>
                </a:lnTo>
                <a:close/>
              </a:path>
            </a:pathLst>
          </a:custGeom>
          <a:solidFill>
            <a:srgbClr val="D024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2" name="Freeform 130"/>
          <p:cNvSpPr>
            <a:spLocks/>
          </p:cNvSpPr>
          <p:nvPr/>
        </p:nvSpPr>
        <p:spPr bwMode="auto">
          <a:xfrm>
            <a:off x="6678613" y="5467350"/>
            <a:ext cx="238125" cy="833437"/>
          </a:xfrm>
          <a:custGeom>
            <a:avLst/>
            <a:gdLst/>
            <a:ahLst/>
            <a:cxnLst>
              <a:cxn ang="0">
                <a:pos x="273" y="489"/>
              </a:cxn>
              <a:cxn ang="0">
                <a:pos x="316" y="702"/>
              </a:cxn>
              <a:cxn ang="0">
                <a:pos x="380" y="1046"/>
              </a:cxn>
              <a:cxn ang="0">
                <a:pos x="449" y="1473"/>
              </a:cxn>
              <a:cxn ang="0">
                <a:pos x="490" y="1781"/>
              </a:cxn>
              <a:cxn ang="0">
                <a:pos x="516" y="2012"/>
              </a:cxn>
              <a:cxn ang="0">
                <a:pos x="535" y="2240"/>
              </a:cxn>
              <a:cxn ang="0">
                <a:pos x="553" y="2461"/>
              </a:cxn>
              <a:cxn ang="0">
                <a:pos x="584" y="2752"/>
              </a:cxn>
              <a:cxn ang="0">
                <a:pos x="604" y="2964"/>
              </a:cxn>
              <a:cxn ang="0">
                <a:pos x="603" y="3062"/>
              </a:cxn>
              <a:cxn ang="0">
                <a:pos x="586" y="3143"/>
              </a:cxn>
              <a:cxn ang="0">
                <a:pos x="552" y="3213"/>
              </a:cxn>
              <a:cxn ang="0">
                <a:pos x="498" y="3275"/>
              </a:cxn>
              <a:cxn ang="0">
                <a:pos x="417" y="3336"/>
              </a:cxn>
              <a:cxn ang="0">
                <a:pos x="309" y="3398"/>
              </a:cxn>
              <a:cxn ang="0">
                <a:pos x="191" y="3459"/>
              </a:cxn>
              <a:cxn ang="0">
                <a:pos x="102" y="3513"/>
              </a:cxn>
              <a:cxn ang="0">
                <a:pos x="41" y="3560"/>
              </a:cxn>
              <a:cxn ang="0">
                <a:pos x="7" y="3600"/>
              </a:cxn>
              <a:cxn ang="0">
                <a:pos x="1" y="3633"/>
              </a:cxn>
              <a:cxn ang="0">
                <a:pos x="21" y="3658"/>
              </a:cxn>
              <a:cxn ang="0">
                <a:pos x="67" y="3674"/>
              </a:cxn>
              <a:cxn ang="0">
                <a:pos x="141" y="3680"/>
              </a:cxn>
              <a:cxn ang="0">
                <a:pos x="240" y="3676"/>
              </a:cxn>
              <a:cxn ang="0">
                <a:pos x="367" y="3661"/>
              </a:cxn>
              <a:cxn ang="0">
                <a:pos x="519" y="3635"/>
              </a:cxn>
              <a:cxn ang="0">
                <a:pos x="727" y="3591"/>
              </a:cxn>
              <a:cxn ang="0">
                <a:pos x="824" y="3565"/>
              </a:cxn>
              <a:cxn ang="0">
                <a:pos x="902" y="3538"/>
              </a:cxn>
              <a:cxn ang="0">
                <a:pos x="962" y="3509"/>
              </a:cxn>
              <a:cxn ang="0">
                <a:pos x="1005" y="3476"/>
              </a:cxn>
              <a:cxn ang="0">
                <a:pos x="1033" y="3441"/>
              </a:cxn>
              <a:cxn ang="0">
                <a:pos x="1045" y="3401"/>
              </a:cxn>
              <a:cxn ang="0">
                <a:pos x="1045" y="3355"/>
              </a:cxn>
              <a:cxn ang="0">
                <a:pos x="1032" y="3302"/>
              </a:cxn>
              <a:cxn ang="0">
                <a:pos x="1009" y="3242"/>
              </a:cxn>
              <a:cxn ang="0">
                <a:pos x="962" y="3089"/>
              </a:cxn>
              <a:cxn ang="0">
                <a:pos x="936" y="2891"/>
              </a:cxn>
              <a:cxn ang="0">
                <a:pos x="925" y="2654"/>
              </a:cxn>
              <a:cxn ang="0">
                <a:pos x="926" y="2389"/>
              </a:cxn>
              <a:cxn ang="0">
                <a:pos x="944" y="1796"/>
              </a:cxn>
              <a:cxn ang="0">
                <a:pos x="956" y="1380"/>
              </a:cxn>
              <a:cxn ang="0">
                <a:pos x="957" y="1071"/>
              </a:cxn>
              <a:cxn ang="0">
                <a:pos x="946" y="771"/>
              </a:cxn>
              <a:cxn ang="0">
                <a:pos x="919" y="491"/>
              </a:cxn>
              <a:cxn ang="0">
                <a:pos x="875" y="249"/>
              </a:cxn>
              <a:cxn ang="0">
                <a:pos x="815" y="94"/>
              </a:cxn>
              <a:cxn ang="0">
                <a:pos x="743" y="16"/>
              </a:cxn>
              <a:cxn ang="0">
                <a:pos x="665" y="1"/>
              </a:cxn>
              <a:cxn ang="0">
                <a:pos x="583" y="33"/>
              </a:cxn>
              <a:cxn ang="0">
                <a:pos x="503" y="99"/>
              </a:cxn>
              <a:cxn ang="0">
                <a:pos x="427" y="186"/>
              </a:cxn>
              <a:cxn ang="0">
                <a:pos x="362" y="277"/>
              </a:cxn>
              <a:cxn ang="0">
                <a:pos x="286" y="404"/>
              </a:cxn>
            </a:cxnLst>
            <a:rect l="0" t="0" r="r" b="b"/>
            <a:pathLst>
              <a:path w="1047" h="3680">
                <a:moveTo>
                  <a:pt x="264" y="444"/>
                </a:moveTo>
                <a:lnTo>
                  <a:pt x="266" y="455"/>
                </a:lnTo>
                <a:lnTo>
                  <a:pt x="273" y="489"/>
                </a:lnTo>
                <a:lnTo>
                  <a:pt x="285" y="542"/>
                </a:lnTo>
                <a:lnTo>
                  <a:pt x="299" y="613"/>
                </a:lnTo>
                <a:lnTo>
                  <a:pt x="316" y="702"/>
                </a:lnTo>
                <a:lnTo>
                  <a:pt x="336" y="805"/>
                </a:lnTo>
                <a:lnTo>
                  <a:pt x="357" y="919"/>
                </a:lnTo>
                <a:lnTo>
                  <a:pt x="380" y="1046"/>
                </a:lnTo>
                <a:lnTo>
                  <a:pt x="403" y="1181"/>
                </a:lnTo>
                <a:lnTo>
                  <a:pt x="426" y="1325"/>
                </a:lnTo>
                <a:lnTo>
                  <a:pt x="449" y="1473"/>
                </a:lnTo>
                <a:lnTo>
                  <a:pt x="471" y="1626"/>
                </a:lnTo>
                <a:lnTo>
                  <a:pt x="481" y="1703"/>
                </a:lnTo>
                <a:lnTo>
                  <a:pt x="490" y="1781"/>
                </a:lnTo>
                <a:lnTo>
                  <a:pt x="500" y="1858"/>
                </a:lnTo>
                <a:lnTo>
                  <a:pt x="508" y="1936"/>
                </a:lnTo>
                <a:lnTo>
                  <a:pt x="516" y="2012"/>
                </a:lnTo>
                <a:lnTo>
                  <a:pt x="523" y="2089"/>
                </a:lnTo>
                <a:lnTo>
                  <a:pt x="529" y="2164"/>
                </a:lnTo>
                <a:lnTo>
                  <a:pt x="535" y="2240"/>
                </a:lnTo>
                <a:lnTo>
                  <a:pt x="540" y="2317"/>
                </a:lnTo>
                <a:lnTo>
                  <a:pt x="546" y="2392"/>
                </a:lnTo>
                <a:lnTo>
                  <a:pt x="553" y="2461"/>
                </a:lnTo>
                <a:lnTo>
                  <a:pt x="559" y="2527"/>
                </a:lnTo>
                <a:lnTo>
                  <a:pt x="572" y="2646"/>
                </a:lnTo>
                <a:lnTo>
                  <a:pt x="584" y="2752"/>
                </a:lnTo>
                <a:lnTo>
                  <a:pt x="594" y="2846"/>
                </a:lnTo>
                <a:lnTo>
                  <a:pt x="601" y="2927"/>
                </a:lnTo>
                <a:lnTo>
                  <a:pt x="604" y="2964"/>
                </a:lnTo>
                <a:lnTo>
                  <a:pt x="605" y="2998"/>
                </a:lnTo>
                <a:lnTo>
                  <a:pt x="605" y="3032"/>
                </a:lnTo>
                <a:lnTo>
                  <a:pt x="603" y="3062"/>
                </a:lnTo>
                <a:lnTo>
                  <a:pt x="598" y="3090"/>
                </a:lnTo>
                <a:lnTo>
                  <a:pt x="593" y="3117"/>
                </a:lnTo>
                <a:lnTo>
                  <a:pt x="586" y="3143"/>
                </a:lnTo>
                <a:lnTo>
                  <a:pt x="577" y="3168"/>
                </a:lnTo>
                <a:lnTo>
                  <a:pt x="566" y="3191"/>
                </a:lnTo>
                <a:lnTo>
                  <a:pt x="552" y="3213"/>
                </a:lnTo>
                <a:lnTo>
                  <a:pt x="537" y="3234"/>
                </a:lnTo>
                <a:lnTo>
                  <a:pt x="519" y="3255"/>
                </a:lnTo>
                <a:lnTo>
                  <a:pt x="498" y="3275"/>
                </a:lnTo>
                <a:lnTo>
                  <a:pt x="474" y="3295"/>
                </a:lnTo>
                <a:lnTo>
                  <a:pt x="448" y="3315"/>
                </a:lnTo>
                <a:lnTo>
                  <a:pt x="417" y="3336"/>
                </a:lnTo>
                <a:lnTo>
                  <a:pt x="384" y="3356"/>
                </a:lnTo>
                <a:lnTo>
                  <a:pt x="348" y="3377"/>
                </a:lnTo>
                <a:lnTo>
                  <a:pt x="309" y="3398"/>
                </a:lnTo>
                <a:lnTo>
                  <a:pt x="265" y="3420"/>
                </a:lnTo>
                <a:lnTo>
                  <a:pt x="226" y="3440"/>
                </a:lnTo>
                <a:lnTo>
                  <a:pt x="191" y="3459"/>
                </a:lnTo>
                <a:lnTo>
                  <a:pt x="158" y="3477"/>
                </a:lnTo>
                <a:lnTo>
                  <a:pt x="129" y="3496"/>
                </a:lnTo>
                <a:lnTo>
                  <a:pt x="102" y="3513"/>
                </a:lnTo>
                <a:lnTo>
                  <a:pt x="78" y="3530"/>
                </a:lnTo>
                <a:lnTo>
                  <a:pt x="58" y="3545"/>
                </a:lnTo>
                <a:lnTo>
                  <a:pt x="41" y="3560"/>
                </a:lnTo>
                <a:lnTo>
                  <a:pt x="27" y="3575"/>
                </a:lnTo>
                <a:lnTo>
                  <a:pt x="15" y="3588"/>
                </a:lnTo>
                <a:lnTo>
                  <a:pt x="7" y="3600"/>
                </a:lnTo>
                <a:lnTo>
                  <a:pt x="2" y="3612"/>
                </a:lnTo>
                <a:lnTo>
                  <a:pt x="0" y="3623"/>
                </a:lnTo>
                <a:lnTo>
                  <a:pt x="1" y="3633"/>
                </a:lnTo>
                <a:lnTo>
                  <a:pt x="4" y="3643"/>
                </a:lnTo>
                <a:lnTo>
                  <a:pt x="11" y="3651"/>
                </a:lnTo>
                <a:lnTo>
                  <a:pt x="21" y="3658"/>
                </a:lnTo>
                <a:lnTo>
                  <a:pt x="33" y="3664"/>
                </a:lnTo>
                <a:lnTo>
                  <a:pt x="49" y="3669"/>
                </a:lnTo>
                <a:lnTo>
                  <a:pt x="67" y="3674"/>
                </a:lnTo>
                <a:lnTo>
                  <a:pt x="89" y="3677"/>
                </a:lnTo>
                <a:lnTo>
                  <a:pt x="113" y="3679"/>
                </a:lnTo>
                <a:lnTo>
                  <a:pt x="141" y="3680"/>
                </a:lnTo>
                <a:lnTo>
                  <a:pt x="171" y="3680"/>
                </a:lnTo>
                <a:lnTo>
                  <a:pt x="205" y="3678"/>
                </a:lnTo>
                <a:lnTo>
                  <a:pt x="240" y="3676"/>
                </a:lnTo>
                <a:lnTo>
                  <a:pt x="279" y="3672"/>
                </a:lnTo>
                <a:lnTo>
                  <a:pt x="322" y="3667"/>
                </a:lnTo>
                <a:lnTo>
                  <a:pt x="367" y="3661"/>
                </a:lnTo>
                <a:lnTo>
                  <a:pt x="414" y="3654"/>
                </a:lnTo>
                <a:lnTo>
                  <a:pt x="466" y="3645"/>
                </a:lnTo>
                <a:lnTo>
                  <a:pt x="519" y="3635"/>
                </a:lnTo>
                <a:lnTo>
                  <a:pt x="610" y="3617"/>
                </a:lnTo>
                <a:lnTo>
                  <a:pt x="690" y="3599"/>
                </a:lnTo>
                <a:lnTo>
                  <a:pt x="727" y="3591"/>
                </a:lnTo>
                <a:lnTo>
                  <a:pt x="761" y="3582"/>
                </a:lnTo>
                <a:lnTo>
                  <a:pt x="794" y="3573"/>
                </a:lnTo>
                <a:lnTo>
                  <a:pt x="824" y="3565"/>
                </a:lnTo>
                <a:lnTo>
                  <a:pt x="852" y="3556"/>
                </a:lnTo>
                <a:lnTo>
                  <a:pt x="878" y="3547"/>
                </a:lnTo>
                <a:lnTo>
                  <a:pt x="902" y="3538"/>
                </a:lnTo>
                <a:lnTo>
                  <a:pt x="925" y="3528"/>
                </a:lnTo>
                <a:lnTo>
                  <a:pt x="944" y="3519"/>
                </a:lnTo>
                <a:lnTo>
                  <a:pt x="962" y="3509"/>
                </a:lnTo>
                <a:lnTo>
                  <a:pt x="979" y="3499"/>
                </a:lnTo>
                <a:lnTo>
                  <a:pt x="993" y="3488"/>
                </a:lnTo>
                <a:lnTo>
                  <a:pt x="1005" y="3476"/>
                </a:lnTo>
                <a:lnTo>
                  <a:pt x="1016" y="3465"/>
                </a:lnTo>
                <a:lnTo>
                  <a:pt x="1025" y="3453"/>
                </a:lnTo>
                <a:lnTo>
                  <a:pt x="1033" y="3441"/>
                </a:lnTo>
                <a:lnTo>
                  <a:pt x="1038" y="3428"/>
                </a:lnTo>
                <a:lnTo>
                  <a:pt x="1043" y="3415"/>
                </a:lnTo>
                <a:lnTo>
                  <a:pt x="1045" y="3401"/>
                </a:lnTo>
                <a:lnTo>
                  <a:pt x="1047" y="3386"/>
                </a:lnTo>
                <a:lnTo>
                  <a:pt x="1047" y="3371"/>
                </a:lnTo>
                <a:lnTo>
                  <a:pt x="1045" y="3355"/>
                </a:lnTo>
                <a:lnTo>
                  <a:pt x="1042" y="3339"/>
                </a:lnTo>
                <a:lnTo>
                  <a:pt x="1038" y="3321"/>
                </a:lnTo>
                <a:lnTo>
                  <a:pt x="1032" y="3302"/>
                </a:lnTo>
                <a:lnTo>
                  <a:pt x="1026" y="3283"/>
                </a:lnTo>
                <a:lnTo>
                  <a:pt x="1018" y="3263"/>
                </a:lnTo>
                <a:lnTo>
                  <a:pt x="1009" y="3242"/>
                </a:lnTo>
                <a:lnTo>
                  <a:pt x="991" y="3197"/>
                </a:lnTo>
                <a:lnTo>
                  <a:pt x="975" y="3145"/>
                </a:lnTo>
                <a:lnTo>
                  <a:pt x="962" y="3089"/>
                </a:lnTo>
                <a:lnTo>
                  <a:pt x="951" y="3028"/>
                </a:lnTo>
                <a:lnTo>
                  <a:pt x="943" y="2961"/>
                </a:lnTo>
                <a:lnTo>
                  <a:pt x="936" y="2891"/>
                </a:lnTo>
                <a:lnTo>
                  <a:pt x="931" y="2815"/>
                </a:lnTo>
                <a:lnTo>
                  <a:pt x="927" y="2737"/>
                </a:lnTo>
                <a:lnTo>
                  <a:pt x="925" y="2654"/>
                </a:lnTo>
                <a:lnTo>
                  <a:pt x="923" y="2569"/>
                </a:lnTo>
                <a:lnTo>
                  <a:pt x="923" y="2480"/>
                </a:lnTo>
                <a:lnTo>
                  <a:pt x="926" y="2389"/>
                </a:lnTo>
                <a:lnTo>
                  <a:pt x="930" y="2197"/>
                </a:lnTo>
                <a:lnTo>
                  <a:pt x="937" y="1999"/>
                </a:lnTo>
                <a:lnTo>
                  <a:pt x="944" y="1796"/>
                </a:lnTo>
                <a:lnTo>
                  <a:pt x="951" y="1589"/>
                </a:lnTo>
                <a:lnTo>
                  <a:pt x="954" y="1485"/>
                </a:lnTo>
                <a:lnTo>
                  <a:pt x="956" y="1380"/>
                </a:lnTo>
                <a:lnTo>
                  <a:pt x="957" y="1277"/>
                </a:lnTo>
                <a:lnTo>
                  <a:pt x="957" y="1173"/>
                </a:lnTo>
                <a:lnTo>
                  <a:pt x="957" y="1071"/>
                </a:lnTo>
                <a:lnTo>
                  <a:pt x="955" y="970"/>
                </a:lnTo>
                <a:lnTo>
                  <a:pt x="951" y="870"/>
                </a:lnTo>
                <a:lnTo>
                  <a:pt x="946" y="771"/>
                </a:lnTo>
                <a:lnTo>
                  <a:pt x="940" y="676"/>
                </a:lnTo>
                <a:lnTo>
                  <a:pt x="931" y="581"/>
                </a:lnTo>
                <a:lnTo>
                  <a:pt x="919" y="491"/>
                </a:lnTo>
                <a:lnTo>
                  <a:pt x="907" y="401"/>
                </a:lnTo>
                <a:lnTo>
                  <a:pt x="892" y="320"/>
                </a:lnTo>
                <a:lnTo>
                  <a:pt x="875" y="249"/>
                </a:lnTo>
                <a:lnTo>
                  <a:pt x="856" y="188"/>
                </a:lnTo>
                <a:lnTo>
                  <a:pt x="836" y="136"/>
                </a:lnTo>
                <a:lnTo>
                  <a:pt x="815" y="94"/>
                </a:lnTo>
                <a:lnTo>
                  <a:pt x="792" y="60"/>
                </a:lnTo>
                <a:lnTo>
                  <a:pt x="768" y="35"/>
                </a:lnTo>
                <a:lnTo>
                  <a:pt x="743" y="16"/>
                </a:lnTo>
                <a:lnTo>
                  <a:pt x="717" y="5"/>
                </a:lnTo>
                <a:lnTo>
                  <a:pt x="691" y="0"/>
                </a:lnTo>
                <a:lnTo>
                  <a:pt x="665" y="1"/>
                </a:lnTo>
                <a:lnTo>
                  <a:pt x="638" y="7"/>
                </a:lnTo>
                <a:lnTo>
                  <a:pt x="611" y="18"/>
                </a:lnTo>
                <a:lnTo>
                  <a:pt x="583" y="33"/>
                </a:lnTo>
                <a:lnTo>
                  <a:pt x="556" y="52"/>
                </a:lnTo>
                <a:lnTo>
                  <a:pt x="529" y="74"/>
                </a:lnTo>
                <a:lnTo>
                  <a:pt x="503" y="99"/>
                </a:lnTo>
                <a:lnTo>
                  <a:pt x="477" y="126"/>
                </a:lnTo>
                <a:lnTo>
                  <a:pt x="452" y="156"/>
                </a:lnTo>
                <a:lnTo>
                  <a:pt x="427" y="186"/>
                </a:lnTo>
                <a:lnTo>
                  <a:pt x="404" y="217"/>
                </a:lnTo>
                <a:lnTo>
                  <a:pt x="383" y="247"/>
                </a:lnTo>
                <a:lnTo>
                  <a:pt x="362" y="277"/>
                </a:lnTo>
                <a:lnTo>
                  <a:pt x="344" y="307"/>
                </a:lnTo>
                <a:lnTo>
                  <a:pt x="311" y="361"/>
                </a:lnTo>
                <a:lnTo>
                  <a:pt x="286" y="404"/>
                </a:lnTo>
                <a:lnTo>
                  <a:pt x="269" y="433"/>
                </a:lnTo>
                <a:lnTo>
                  <a:pt x="264" y="444"/>
                </a:lnTo>
                <a:close/>
              </a:path>
            </a:pathLst>
          </a:custGeom>
          <a:solidFill>
            <a:srgbClr val="DDAE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3" name="Freeform 131"/>
          <p:cNvSpPr>
            <a:spLocks/>
          </p:cNvSpPr>
          <p:nvPr/>
        </p:nvSpPr>
        <p:spPr bwMode="auto">
          <a:xfrm>
            <a:off x="6729413" y="5681663"/>
            <a:ext cx="125413" cy="587375"/>
          </a:xfrm>
          <a:custGeom>
            <a:avLst/>
            <a:gdLst/>
            <a:ahLst/>
            <a:cxnLst>
              <a:cxn ang="0">
                <a:pos x="538" y="2347"/>
              </a:cxn>
              <a:cxn ang="0">
                <a:pos x="547" y="2296"/>
              </a:cxn>
              <a:cxn ang="0">
                <a:pos x="548" y="2239"/>
              </a:cxn>
              <a:cxn ang="0">
                <a:pos x="537" y="2107"/>
              </a:cxn>
              <a:cxn ang="0">
                <a:pos x="518" y="1952"/>
              </a:cxn>
              <a:cxn ang="0">
                <a:pos x="498" y="1776"/>
              </a:cxn>
              <a:cxn ang="0">
                <a:pos x="490" y="1577"/>
              </a:cxn>
              <a:cxn ang="0">
                <a:pos x="490" y="1345"/>
              </a:cxn>
              <a:cxn ang="0">
                <a:pos x="487" y="1083"/>
              </a:cxn>
              <a:cxn ang="0">
                <a:pos x="480" y="815"/>
              </a:cxn>
              <a:cxn ang="0">
                <a:pos x="465" y="561"/>
              </a:cxn>
              <a:cxn ang="0">
                <a:pos x="447" y="379"/>
              </a:cxn>
              <a:cxn ang="0">
                <a:pos x="432" y="288"/>
              </a:cxn>
              <a:cxn ang="0">
                <a:pos x="417" y="230"/>
              </a:cxn>
              <a:cxn ang="0">
                <a:pos x="397" y="181"/>
              </a:cxn>
              <a:cxn ang="0">
                <a:pos x="372" y="138"/>
              </a:cxn>
              <a:cxn ang="0">
                <a:pos x="345" y="102"/>
              </a:cxn>
              <a:cxn ang="0">
                <a:pos x="314" y="74"/>
              </a:cxn>
              <a:cxn ang="0">
                <a:pos x="282" y="51"/>
              </a:cxn>
              <a:cxn ang="0">
                <a:pos x="237" y="28"/>
              </a:cxn>
              <a:cxn ang="0">
                <a:pos x="167" y="7"/>
              </a:cxn>
              <a:cxn ang="0">
                <a:pos x="133" y="71"/>
              </a:cxn>
              <a:cxn ang="0">
                <a:pos x="171" y="297"/>
              </a:cxn>
              <a:cxn ang="0">
                <a:pos x="213" y="539"/>
              </a:cxn>
              <a:cxn ang="0">
                <a:pos x="254" y="790"/>
              </a:cxn>
              <a:cxn ang="0">
                <a:pos x="288" y="1043"/>
              </a:cxn>
              <a:cxn ang="0">
                <a:pos x="311" y="1295"/>
              </a:cxn>
              <a:cxn ang="0">
                <a:pos x="329" y="1517"/>
              </a:cxn>
              <a:cxn ang="0">
                <a:pos x="363" y="1807"/>
              </a:cxn>
              <a:cxn ang="0">
                <a:pos x="389" y="2015"/>
              </a:cxn>
              <a:cxn ang="0">
                <a:pos x="394" y="2110"/>
              </a:cxn>
              <a:cxn ang="0">
                <a:pos x="386" y="2187"/>
              </a:cxn>
              <a:cxn ang="0">
                <a:pos x="363" y="2253"/>
              </a:cxn>
              <a:cxn ang="0">
                <a:pos x="323" y="2309"/>
              </a:cxn>
              <a:cxn ang="0">
                <a:pos x="261" y="2362"/>
              </a:cxn>
              <a:cxn ang="0">
                <a:pos x="173" y="2417"/>
              </a:cxn>
              <a:cxn ang="0">
                <a:pos x="63" y="2480"/>
              </a:cxn>
              <a:cxn ang="0">
                <a:pos x="26" y="2505"/>
              </a:cxn>
              <a:cxn ang="0">
                <a:pos x="6" y="2525"/>
              </a:cxn>
              <a:cxn ang="0">
                <a:pos x="0" y="2542"/>
              </a:cxn>
              <a:cxn ang="0">
                <a:pos x="5" y="2553"/>
              </a:cxn>
              <a:cxn ang="0">
                <a:pos x="19" y="2563"/>
              </a:cxn>
              <a:cxn ang="0">
                <a:pos x="59" y="2574"/>
              </a:cxn>
              <a:cxn ang="0">
                <a:pos x="204" y="2580"/>
              </a:cxn>
              <a:cxn ang="0">
                <a:pos x="350" y="2549"/>
              </a:cxn>
              <a:cxn ang="0">
                <a:pos x="425" y="2524"/>
              </a:cxn>
              <a:cxn ang="0">
                <a:pos x="455" y="2510"/>
              </a:cxn>
              <a:cxn ang="0">
                <a:pos x="476" y="2493"/>
              </a:cxn>
              <a:cxn ang="0">
                <a:pos x="491" y="2474"/>
              </a:cxn>
              <a:cxn ang="0">
                <a:pos x="512" y="2424"/>
              </a:cxn>
            </a:cxnLst>
            <a:rect l="0" t="0" r="r" b="b"/>
            <a:pathLst>
              <a:path w="548" h="2593">
                <a:moveTo>
                  <a:pt x="529" y="2378"/>
                </a:moveTo>
                <a:lnTo>
                  <a:pt x="534" y="2362"/>
                </a:lnTo>
                <a:lnTo>
                  <a:pt x="538" y="2347"/>
                </a:lnTo>
                <a:lnTo>
                  <a:pt x="542" y="2331"/>
                </a:lnTo>
                <a:lnTo>
                  <a:pt x="545" y="2314"/>
                </a:lnTo>
                <a:lnTo>
                  <a:pt x="547" y="2296"/>
                </a:lnTo>
                <a:lnTo>
                  <a:pt x="548" y="2278"/>
                </a:lnTo>
                <a:lnTo>
                  <a:pt x="548" y="2259"/>
                </a:lnTo>
                <a:lnTo>
                  <a:pt x="548" y="2239"/>
                </a:lnTo>
                <a:lnTo>
                  <a:pt x="547" y="2197"/>
                </a:lnTo>
                <a:lnTo>
                  <a:pt x="543" y="2153"/>
                </a:lnTo>
                <a:lnTo>
                  <a:pt x="537" y="2107"/>
                </a:lnTo>
                <a:lnTo>
                  <a:pt x="531" y="2058"/>
                </a:lnTo>
                <a:lnTo>
                  <a:pt x="524" y="2006"/>
                </a:lnTo>
                <a:lnTo>
                  <a:pt x="518" y="1952"/>
                </a:lnTo>
                <a:lnTo>
                  <a:pt x="511" y="1895"/>
                </a:lnTo>
                <a:lnTo>
                  <a:pt x="504" y="1837"/>
                </a:lnTo>
                <a:lnTo>
                  <a:pt x="498" y="1776"/>
                </a:lnTo>
                <a:lnTo>
                  <a:pt x="494" y="1711"/>
                </a:lnTo>
                <a:lnTo>
                  <a:pt x="491" y="1646"/>
                </a:lnTo>
                <a:lnTo>
                  <a:pt x="490" y="1577"/>
                </a:lnTo>
                <a:lnTo>
                  <a:pt x="490" y="1505"/>
                </a:lnTo>
                <a:lnTo>
                  <a:pt x="490" y="1428"/>
                </a:lnTo>
                <a:lnTo>
                  <a:pt x="490" y="1345"/>
                </a:lnTo>
                <a:lnTo>
                  <a:pt x="489" y="1260"/>
                </a:lnTo>
                <a:lnTo>
                  <a:pt x="488" y="1173"/>
                </a:lnTo>
                <a:lnTo>
                  <a:pt x="487" y="1083"/>
                </a:lnTo>
                <a:lnTo>
                  <a:pt x="485" y="994"/>
                </a:lnTo>
                <a:lnTo>
                  <a:pt x="483" y="903"/>
                </a:lnTo>
                <a:lnTo>
                  <a:pt x="480" y="815"/>
                </a:lnTo>
                <a:lnTo>
                  <a:pt x="476" y="727"/>
                </a:lnTo>
                <a:lnTo>
                  <a:pt x="471" y="643"/>
                </a:lnTo>
                <a:lnTo>
                  <a:pt x="465" y="561"/>
                </a:lnTo>
                <a:lnTo>
                  <a:pt x="459" y="485"/>
                </a:lnTo>
                <a:lnTo>
                  <a:pt x="451" y="412"/>
                </a:lnTo>
                <a:lnTo>
                  <a:pt x="447" y="379"/>
                </a:lnTo>
                <a:lnTo>
                  <a:pt x="442" y="347"/>
                </a:lnTo>
                <a:lnTo>
                  <a:pt x="437" y="317"/>
                </a:lnTo>
                <a:lnTo>
                  <a:pt x="432" y="288"/>
                </a:lnTo>
                <a:lnTo>
                  <a:pt x="427" y="268"/>
                </a:lnTo>
                <a:lnTo>
                  <a:pt x="422" y="248"/>
                </a:lnTo>
                <a:lnTo>
                  <a:pt x="417" y="230"/>
                </a:lnTo>
                <a:lnTo>
                  <a:pt x="411" y="213"/>
                </a:lnTo>
                <a:lnTo>
                  <a:pt x="404" y="196"/>
                </a:lnTo>
                <a:lnTo>
                  <a:pt x="397" y="181"/>
                </a:lnTo>
                <a:lnTo>
                  <a:pt x="389" y="166"/>
                </a:lnTo>
                <a:lnTo>
                  <a:pt x="381" y="152"/>
                </a:lnTo>
                <a:lnTo>
                  <a:pt x="372" y="138"/>
                </a:lnTo>
                <a:lnTo>
                  <a:pt x="363" y="125"/>
                </a:lnTo>
                <a:lnTo>
                  <a:pt x="354" y="113"/>
                </a:lnTo>
                <a:lnTo>
                  <a:pt x="345" y="102"/>
                </a:lnTo>
                <a:lnTo>
                  <a:pt x="335" y="92"/>
                </a:lnTo>
                <a:lnTo>
                  <a:pt x="325" y="83"/>
                </a:lnTo>
                <a:lnTo>
                  <a:pt x="314" y="74"/>
                </a:lnTo>
                <a:lnTo>
                  <a:pt x="304" y="65"/>
                </a:lnTo>
                <a:lnTo>
                  <a:pt x="293" y="58"/>
                </a:lnTo>
                <a:lnTo>
                  <a:pt x="282" y="51"/>
                </a:lnTo>
                <a:lnTo>
                  <a:pt x="271" y="44"/>
                </a:lnTo>
                <a:lnTo>
                  <a:pt x="260" y="38"/>
                </a:lnTo>
                <a:lnTo>
                  <a:pt x="237" y="28"/>
                </a:lnTo>
                <a:lnTo>
                  <a:pt x="213" y="19"/>
                </a:lnTo>
                <a:lnTo>
                  <a:pt x="190" y="12"/>
                </a:lnTo>
                <a:lnTo>
                  <a:pt x="167" y="7"/>
                </a:lnTo>
                <a:lnTo>
                  <a:pt x="144" y="3"/>
                </a:lnTo>
                <a:lnTo>
                  <a:pt x="122" y="0"/>
                </a:lnTo>
                <a:lnTo>
                  <a:pt x="133" y="71"/>
                </a:lnTo>
                <a:lnTo>
                  <a:pt x="145" y="144"/>
                </a:lnTo>
                <a:lnTo>
                  <a:pt x="158" y="220"/>
                </a:lnTo>
                <a:lnTo>
                  <a:pt x="171" y="297"/>
                </a:lnTo>
                <a:lnTo>
                  <a:pt x="185" y="377"/>
                </a:lnTo>
                <a:lnTo>
                  <a:pt x="199" y="457"/>
                </a:lnTo>
                <a:lnTo>
                  <a:pt x="213" y="539"/>
                </a:lnTo>
                <a:lnTo>
                  <a:pt x="227" y="621"/>
                </a:lnTo>
                <a:lnTo>
                  <a:pt x="241" y="705"/>
                </a:lnTo>
                <a:lnTo>
                  <a:pt x="254" y="790"/>
                </a:lnTo>
                <a:lnTo>
                  <a:pt x="266" y="874"/>
                </a:lnTo>
                <a:lnTo>
                  <a:pt x="277" y="959"/>
                </a:lnTo>
                <a:lnTo>
                  <a:pt x="288" y="1043"/>
                </a:lnTo>
                <a:lnTo>
                  <a:pt x="297" y="1128"/>
                </a:lnTo>
                <a:lnTo>
                  <a:pt x="305" y="1211"/>
                </a:lnTo>
                <a:lnTo>
                  <a:pt x="311" y="1295"/>
                </a:lnTo>
                <a:lnTo>
                  <a:pt x="317" y="1373"/>
                </a:lnTo>
                <a:lnTo>
                  <a:pt x="323" y="1447"/>
                </a:lnTo>
                <a:lnTo>
                  <a:pt x="329" y="1517"/>
                </a:lnTo>
                <a:lnTo>
                  <a:pt x="336" y="1583"/>
                </a:lnTo>
                <a:lnTo>
                  <a:pt x="350" y="1702"/>
                </a:lnTo>
                <a:lnTo>
                  <a:pt x="363" y="1807"/>
                </a:lnTo>
                <a:lnTo>
                  <a:pt x="375" y="1900"/>
                </a:lnTo>
                <a:lnTo>
                  <a:pt x="385" y="1979"/>
                </a:lnTo>
                <a:lnTo>
                  <a:pt x="389" y="2015"/>
                </a:lnTo>
                <a:lnTo>
                  <a:pt x="392" y="2049"/>
                </a:lnTo>
                <a:lnTo>
                  <a:pt x="393" y="2081"/>
                </a:lnTo>
                <a:lnTo>
                  <a:pt x="394" y="2110"/>
                </a:lnTo>
                <a:lnTo>
                  <a:pt x="393" y="2138"/>
                </a:lnTo>
                <a:lnTo>
                  <a:pt x="390" y="2163"/>
                </a:lnTo>
                <a:lnTo>
                  <a:pt x="386" y="2187"/>
                </a:lnTo>
                <a:lnTo>
                  <a:pt x="381" y="2210"/>
                </a:lnTo>
                <a:lnTo>
                  <a:pt x="373" y="2232"/>
                </a:lnTo>
                <a:lnTo>
                  <a:pt x="363" y="2253"/>
                </a:lnTo>
                <a:lnTo>
                  <a:pt x="352" y="2272"/>
                </a:lnTo>
                <a:lnTo>
                  <a:pt x="339" y="2291"/>
                </a:lnTo>
                <a:lnTo>
                  <a:pt x="323" y="2309"/>
                </a:lnTo>
                <a:lnTo>
                  <a:pt x="305" y="2327"/>
                </a:lnTo>
                <a:lnTo>
                  <a:pt x="284" y="2344"/>
                </a:lnTo>
                <a:lnTo>
                  <a:pt x="261" y="2362"/>
                </a:lnTo>
                <a:lnTo>
                  <a:pt x="235" y="2381"/>
                </a:lnTo>
                <a:lnTo>
                  <a:pt x="205" y="2399"/>
                </a:lnTo>
                <a:lnTo>
                  <a:pt x="173" y="2417"/>
                </a:lnTo>
                <a:lnTo>
                  <a:pt x="139" y="2436"/>
                </a:lnTo>
                <a:lnTo>
                  <a:pt x="96" y="2460"/>
                </a:lnTo>
                <a:lnTo>
                  <a:pt x="63" y="2480"/>
                </a:lnTo>
                <a:lnTo>
                  <a:pt x="48" y="2489"/>
                </a:lnTo>
                <a:lnTo>
                  <a:pt x="36" y="2497"/>
                </a:lnTo>
                <a:lnTo>
                  <a:pt x="26" y="2505"/>
                </a:lnTo>
                <a:lnTo>
                  <a:pt x="18" y="2512"/>
                </a:lnTo>
                <a:lnTo>
                  <a:pt x="11" y="2519"/>
                </a:lnTo>
                <a:lnTo>
                  <a:pt x="6" y="2525"/>
                </a:lnTo>
                <a:lnTo>
                  <a:pt x="3" y="2531"/>
                </a:lnTo>
                <a:lnTo>
                  <a:pt x="0" y="2537"/>
                </a:lnTo>
                <a:lnTo>
                  <a:pt x="0" y="2542"/>
                </a:lnTo>
                <a:lnTo>
                  <a:pt x="0" y="2546"/>
                </a:lnTo>
                <a:lnTo>
                  <a:pt x="2" y="2550"/>
                </a:lnTo>
                <a:lnTo>
                  <a:pt x="5" y="2553"/>
                </a:lnTo>
                <a:lnTo>
                  <a:pt x="9" y="2557"/>
                </a:lnTo>
                <a:lnTo>
                  <a:pt x="13" y="2560"/>
                </a:lnTo>
                <a:lnTo>
                  <a:pt x="19" y="2563"/>
                </a:lnTo>
                <a:lnTo>
                  <a:pt x="26" y="2565"/>
                </a:lnTo>
                <a:lnTo>
                  <a:pt x="41" y="2570"/>
                </a:lnTo>
                <a:lnTo>
                  <a:pt x="59" y="2574"/>
                </a:lnTo>
                <a:lnTo>
                  <a:pt x="98" y="2583"/>
                </a:lnTo>
                <a:lnTo>
                  <a:pt x="139" y="2593"/>
                </a:lnTo>
                <a:lnTo>
                  <a:pt x="204" y="2580"/>
                </a:lnTo>
                <a:lnTo>
                  <a:pt x="261" y="2569"/>
                </a:lnTo>
                <a:lnTo>
                  <a:pt x="309" y="2558"/>
                </a:lnTo>
                <a:lnTo>
                  <a:pt x="350" y="2549"/>
                </a:lnTo>
                <a:lnTo>
                  <a:pt x="385" y="2539"/>
                </a:lnTo>
                <a:lnTo>
                  <a:pt x="413" y="2529"/>
                </a:lnTo>
                <a:lnTo>
                  <a:pt x="425" y="2524"/>
                </a:lnTo>
                <a:lnTo>
                  <a:pt x="436" y="2520"/>
                </a:lnTo>
                <a:lnTo>
                  <a:pt x="446" y="2515"/>
                </a:lnTo>
                <a:lnTo>
                  <a:pt x="455" y="2510"/>
                </a:lnTo>
                <a:lnTo>
                  <a:pt x="462" y="2505"/>
                </a:lnTo>
                <a:lnTo>
                  <a:pt x="469" y="2499"/>
                </a:lnTo>
                <a:lnTo>
                  <a:pt x="476" y="2493"/>
                </a:lnTo>
                <a:lnTo>
                  <a:pt x="481" y="2487"/>
                </a:lnTo>
                <a:lnTo>
                  <a:pt x="486" y="2481"/>
                </a:lnTo>
                <a:lnTo>
                  <a:pt x="491" y="2474"/>
                </a:lnTo>
                <a:lnTo>
                  <a:pt x="495" y="2467"/>
                </a:lnTo>
                <a:lnTo>
                  <a:pt x="499" y="2459"/>
                </a:lnTo>
                <a:lnTo>
                  <a:pt x="512" y="2424"/>
                </a:lnTo>
                <a:lnTo>
                  <a:pt x="529" y="2378"/>
                </a:lnTo>
                <a:close/>
              </a:path>
            </a:pathLst>
          </a:custGeom>
          <a:solidFill>
            <a:srgbClr val="EFC7A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4" name="Freeform 132"/>
          <p:cNvSpPr>
            <a:spLocks/>
          </p:cNvSpPr>
          <p:nvPr/>
        </p:nvSpPr>
        <p:spPr bwMode="auto">
          <a:xfrm>
            <a:off x="6626226" y="6216650"/>
            <a:ext cx="277813" cy="101600"/>
          </a:xfrm>
          <a:custGeom>
            <a:avLst/>
            <a:gdLst/>
            <a:ahLst/>
            <a:cxnLst>
              <a:cxn ang="0">
                <a:pos x="372" y="181"/>
              </a:cxn>
              <a:cxn ang="0">
                <a:pos x="406" y="201"/>
              </a:cxn>
              <a:cxn ang="0">
                <a:pos x="444" y="217"/>
              </a:cxn>
              <a:cxn ang="0">
                <a:pos x="481" y="228"/>
              </a:cxn>
              <a:cxn ang="0">
                <a:pos x="510" y="235"/>
              </a:cxn>
              <a:cxn ang="0">
                <a:pos x="542" y="239"/>
              </a:cxn>
              <a:cxn ang="0">
                <a:pos x="577" y="242"/>
              </a:cxn>
              <a:cxn ang="0">
                <a:pos x="616" y="242"/>
              </a:cxn>
              <a:cxn ang="0">
                <a:pos x="657" y="239"/>
              </a:cxn>
              <a:cxn ang="0">
                <a:pos x="702" y="232"/>
              </a:cxn>
              <a:cxn ang="0">
                <a:pos x="750" y="222"/>
              </a:cxn>
              <a:cxn ang="0">
                <a:pos x="825" y="200"/>
              </a:cxn>
              <a:cxn ang="0">
                <a:pos x="918" y="166"/>
              </a:cxn>
              <a:cxn ang="0">
                <a:pos x="1001" y="130"/>
              </a:cxn>
              <a:cxn ang="0">
                <a:pos x="1072" y="95"/>
              </a:cxn>
              <a:cxn ang="0">
                <a:pos x="1130" y="63"/>
              </a:cxn>
              <a:cxn ang="0">
                <a:pos x="1176" y="35"/>
              </a:cxn>
              <a:cxn ang="0">
                <a:pos x="1217" y="6"/>
              </a:cxn>
              <a:cxn ang="0">
                <a:pos x="1184" y="323"/>
              </a:cxn>
              <a:cxn ang="0">
                <a:pos x="1038" y="292"/>
              </a:cxn>
              <a:cxn ang="0">
                <a:pos x="994" y="302"/>
              </a:cxn>
              <a:cxn ang="0">
                <a:pos x="885" y="327"/>
              </a:cxn>
              <a:cxn ang="0">
                <a:pos x="742" y="359"/>
              </a:cxn>
              <a:cxn ang="0">
                <a:pos x="600" y="391"/>
              </a:cxn>
              <a:cxn ang="0">
                <a:pos x="526" y="406"/>
              </a:cxn>
              <a:cxn ang="0">
                <a:pos x="438" y="422"/>
              </a:cxn>
              <a:cxn ang="0">
                <a:pos x="344" y="436"/>
              </a:cxn>
              <a:cxn ang="0">
                <a:pos x="250" y="447"/>
              </a:cxn>
              <a:cxn ang="0">
                <a:pos x="162" y="452"/>
              </a:cxn>
              <a:cxn ang="0">
                <a:pos x="123" y="452"/>
              </a:cxn>
              <a:cxn ang="0">
                <a:pos x="88" y="450"/>
              </a:cxn>
              <a:cxn ang="0">
                <a:pos x="58" y="446"/>
              </a:cxn>
              <a:cxn ang="0">
                <a:pos x="32" y="438"/>
              </a:cxn>
              <a:cxn ang="0">
                <a:pos x="14" y="429"/>
              </a:cxn>
              <a:cxn ang="0">
                <a:pos x="3" y="416"/>
              </a:cxn>
              <a:cxn ang="0">
                <a:pos x="0" y="400"/>
              </a:cxn>
              <a:cxn ang="0">
                <a:pos x="7" y="383"/>
              </a:cxn>
              <a:cxn ang="0">
                <a:pos x="22" y="365"/>
              </a:cxn>
              <a:cxn ang="0">
                <a:pos x="44" y="346"/>
              </a:cxn>
              <a:cxn ang="0">
                <a:pos x="70" y="325"/>
              </a:cxn>
              <a:cxn ang="0">
                <a:pos x="101" y="305"/>
              </a:cxn>
              <a:cxn ang="0">
                <a:pos x="169" y="266"/>
              </a:cxn>
              <a:cxn ang="0">
                <a:pos x="241" y="231"/>
              </a:cxn>
              <a:cxn ang="0">
                <a:pos x="303" y="203"/>
              </a:cxn>
              <a:cxn ang="0">
                <a:pos x="366" y="176"/>
              </a:cxn>
            </a:cxnLst>
            <a:rect l="0" t="0" r="r" b="b"/>
            <a:pathLst>
              <a:path w="1225" h="452">
                <a:moveTo>
                  <a:pt x="366" y="176"/>
                </a:moveTo>
                <a:lnTo>
                  <a:pt x="372" y="181"/>
                </a:lnTo>
                <a:lnTo>
                  <a:pt x="391" y="193"/>
                </a:lnTo>
                <a:lnTo>
                  <a:pt x="406" y="201"/>
                </a:lnTo>
                <a:lnTo>
                  <a:pt x="423" y="209"/>
                </a:lnTo>
                <a:lnTo>
                  <a:pt x="444" y="217"/>
                </a:lnTo>
                <a:lnTo>
                  <a:pt x="468" y="225"/>
                </a:lnTo>
                <a:lnTo>
                  <a:pt x="481" y="228"/>
                </a:lnTo>
                <a:lnTo>
                  <a:pt x="495" y="232"/>
                </a:lnTo>
                <a:lnTo>
                  <a:pt x="510" y="235"/>
                </a:lnTo>
                <a:lnTo>
                  <a:pt x="526" y="237"/>
                </a:lnTo>
                <a:lnTo>
                  <a:pt x="542" y="239"/>
                </a:lnTo>
                <a:lnTo>
                  <a:pt x="559" y="241"/>
                </a:lnTo>
                <a:lnTo>
                  <a:pt x="577" y="242"/>
                </a:lnTo>
                <a:lnTo>
                  <a:pt x="596" y="242"/>
                </a:lnTo>
                <a:lnTo>
                  <a:pt x="616" y="242"/>
                </a:lnTo>
                <a:lnTo>
                  <a:pt x="636" y="240"/>
                </a:lnTo>
                <a:lnTo>
                  <a:pt x="657" y="239"/>
                </a:lnTo>
                <a:lnTo>
                  <a:pt x="680" y="236"/>
                </a:lnTo>
                <a:lnTo>
                  <a:pt x="702" y="232"/>
                </a:lnTo>
                <a:lnTo>
                  <a:pt x="726" y="228"/>
                </a:lnTo>
                <a:lnTo>
                  <a:pt x="750" y="222"/>
                </a:lnTo>
                <a:lnTo>
                  <a:pt x="775" y="215"/>
                </a:lnTo>
                <a:lnTo>
                  <a:pt x="825" y="200"/>
                </a:lnTo>
                <a:lnTo>
                  <a:pt x="873" y="184"/>
                </a:lnTo>
                <a:lnTo>
                  <a:pt x="918" y="166"/>
                </a:lnTo>
                <a:lnTo>
                  <a:pt x="961" y="148"/>
                </a:lnTo>
                <a:lnTo>
                  <a:pt x="1001" y="130"/>
                </a:lnTo>
                <a:lnTo>
                  <a:pt x="1038" y="113"/>
                </a:lnTo>
                <a:lnTo>
                  <a:pt x="1072" y="95"/>
                </a:lnTo>
                <a:lnTo>
                  <a:pt x="1102" y="78"/>
                </a:lnTo>
                <a:lnTo>
                  <a:pt x="1130" y="63"/>
                </a:lnTo>
                <a:lnTo>
                  <a:pt x="1154" y="48"/>
                </a:lnTo>
                <a:lnTo>
                  <a:pt x="1176" y="35"/>
                </a:lnTo>
                <a:lnTo>
                  <a:pt x="1193" y="23"/>
                </a:lnTo>
                <a:lnTo>
                  <a:pt x="1217" y="6"/>
                </a:lnTo>
                <a:lnTo>
                  <a:pt x="1225" y="0"/>
                </a:lnTo>
                <a:lnTo>
                  <a:pt x="1184" y="323"/>
                </a:lnTo>
                <a:lnTo>
                  <a:pt x="1060" y="340"/>
                </a:lnTo>
                <a:lnTo>
                  <a:pt x="1038" y="292"/>
                </a:lnTo>
                <a:lnTo>
                  <a:pt x="1027" y="295"/>
                </a:lnTo>
                <a:lnTo>
                  <a:pt x="994" y="302"/>
                </a:lnTo>
                <a:lnTo>
                  <a:pt x="945" y="313"/>
                </a:lnTo>
                <a:lnTo>
                  <a:pt x="885" y="327"/>
                </a:lnTo>
                <a:lnTo>
                  <a:pt x="815" y="343"/>
                </a:lnTo>
                <a:lnTo>
                  <a:pt x="742" y="359"/>
                </a:lnTo>
                <a:lnTo>
                  <a:pt x="668" y="376"/>
                </a:lnTo>
                <a:lnTo>
                  <a:pt x="600" y="391"/>
                </a:lnTo>
                <a:lnTo>
                  <a:pt x="565" y="398"/>
                </a:lnTo>
                <a:lnTo>
                  <a:pt x="526" y="406"/>
                </a:lnTo>
                <a:lnTo>
                  <a:pt x="482" y="414"/>
                </a:lnTo>
                <a:lnTo>
                  <a:pt x="438" y="422"/>
                </a:lnTo>
                <a:lnTo>
                  <a:pt x="392" y="429"/>
                </a:lnTo>
                <a:lnTo>
                  <a:pt x="344" y="436"/>
                </a:lnTo>
                <a:lnTo>
                  <a:pt x="296" y="442"/>
                </a:lnTo>
                <a:lnTo>
                  <a:pt x="250" y="447"/>
                </a:lnTo>
                <a:lnTo>
                  <a:pt x="206" y="450"/>
                </a:lnTo>
                <a:lnTo>
                  <a:pt x="162" y="452"/>
                </a:lnTo>
                <a:lnTo>
                  <a:pt x="142" y="452"/>
                </a:lnTo>
                <a:lnTo>
                  <a:pt x="123" y="452"/>
                </a:lnTo>
                <a:lnTo>
                  <a:pt x="105" y="451"/>
                </a:lnTo>
                <a:lnTo>
                  <a:pt x="88" y="450"/>
                </a:lnTo>
                <a:lnTo>
                  <a:pt x="72" y="448"/>
                </a:lnTo>
                <a:lnTo>
                  <a:pt x="58" y="446"/>
                </a:lnTo>
                <a:lnTo>
                  <a:pt x="45" y="442"/>
                </a:lnTo>
                <a:lnTo>
                  <a:pt x="32" y="438"/>
                </a:lnTo>
                <a:lnTo>
                  <a:pt x="22" y="434"/>
                </a:lnTo>
                <a:lnTo>
                  <a:pt x="14" y="429"/>
                </a:lnTo>
                <a:lnTo>
                  <a:pt x="7" y="423"/>
                </a:lnTo>
                <a:lnTo>
                  <a:pt x="3" y="416"/>
                </a:lnTo>
                <a:lnTo>
                  <a:pt x="0" y="408"/>
                </a:lnTo>
                <a:lnTo>
                  <a:pt x="0" y="400"/>
                </a:lnTo>
                <a:lnTo>
                  <a:pt x="3" y="392"/>
                </a:lnTo>
                <a:lnTo>
                  <a:pt x="7" y="383"/>
                </a:lnTo>
                <a:lnTo>
                  <a:pt x="13" y="374"/>
                </a:lnTo>
                <a:lnTo>
                  <a:pt x="22" y="365"/>
                </a:lnTo>
                <a:lnTo>
                  <a:pt x="31" y="355"/>
                </a:lnTo>
                <a:lnTo>
                  <a:pt x="44" y="346"/>
                </a:lnTo>
                <a:lnTo>
                  <a:pt x="56" y="336"/>
                </a:lnTo>
                <a:lnTo>
                  <a:pt x="70" y="325"/>
                </a:lnTo>
                <a:lnTo>
                  <a:pt x="85" y="315"/>
                </a:lnTo>
                <a:lnTo>
                  <a:pt x="101" y="305"/>
                </a:lnTo>
                <a:lnTo>
                  <a:pt x="134" y="286"/>
                </a:lnTo>
                <a:lnTo>
                  <a:pt x="169" y="266"/>
                </a:lnTo>
                <a:lnTo>
                  <a:pt x="206" y="248"/>
                </a:lnTo>
                <a:lnTo>
                  <a:pt x="241" y="231"/>
                </a:lnTo>
                <a:lnTo>
                  <a:pt x="274" y="216"/>
                </a:lnTo>
                <a:lnTo>
                  <a:pt x="303" y="203"/>
                </a:lnTo>
                <a:lnTo>
                  <a:pt x="348" y="183"/>
                </a:lnTo>
                <a:lnTo>
                  <a:pt x="366" y="176"/>
                </a:lnTo>
                <a:close/>
              </a:path>
            </a:pathLst>
          </a:custGeom>
          <a:solidFill>
            <a:srgbClr val="773C4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5" name="Freeform 133"/>
          <p:cNvSpPr>
            <a:spLocks/>
          </p:cNvSpPr>
          <p:nvPr/>
        </p:nvSpPr>
        <p:spPr bwMode="auto">
          <a:xfrm>
            <a:off x="6865938" y="5473700"/>
            <a:ext cx="141288" cy="863600"/>
          </a:xfrm>
          <a:custGeom>
            <a:avLst/>
            <a:gdLst/>
            <a:ahLst/>
            <a:cxnLst>
              <a:cxn ang="0">
                <a:pos x="6" y="471"/>
              </a:cxn>
              <a:cxn ang="0">
                <a:pos x="32" y="692"/>
              </a:cxn>
              <a:cxn ang="0">
                <a:pos x="71" y="1048"/>
              </a:cxn>
              <a:cxn ang="0">
                <a:pos x="112" y="1489"/>
              </a:cxn>
              <a:cxn ang="0">
                <a:pos x="143" y="1960"/>
              </a:cxn>
              <a:cxn ang="0">
                <a:pos x="152" y="2192"/>
              </a:cxn>
              <a:cxn ang="0">
                <a:pos x="160" y="2525"/>
              </a:cxn>
              <a:cxn ang="0">
                <a:pos x="169" y="2790"/>
              </a:cxn>
              <a:cxn ang="0">
                <a:pos x="174" y="2953"/>
              </a:cxn>
              <a:cxn ang="0">
                <a:pos x="173" y="3062"/>
              </a:cxn>
              <a:cxn ang="0">
                <a:pos x="164" y="3164"/>
              </a:cxn>
              <a:cxn ang="0">
                <a:pos x="149" y="3281"/>
              </a:cxn>
              <a:cxn ang="0">
                <a:pos x="140" y="3368"/>
              </a:cxn>
              <a:cxn ang="0">
                <a:pos x="137" y="3451"/>
              </a:cxn>
              <a:cxn ang="0">
                <a:pos x="141" y="3528"/>
              </a:cxn>
              <a:cxn ang="0">
                <a:pos x="152" y="3598"/>
              </a:cxn>
              <a:cxn ang="0">
                <a:pos x="171" y="3662"/>
              </a:cxn>
              <a:cxn ang="0">
                <a:pos x="198" y="3715"/>
              </a:cxn>
              <a:cxn ang="0">
                <a:pos x="235" y="3757"/>
              </a:cxn>
              <a:cxn ang="0">
                <a:pos x="284" y="3787"/>
              </a:cxn>
              <a:cxn ang="0">
                <a:pos x="342" y="3803"/>
              </a:cxn>
              <a:cxn ang="0">
                <a:pos x="413" y="3803"/>
              </a:cxn>
              <a:cxn ang="0">
                <a:pos x="481" y="3792"/>
              </a:cxn>
              <a:cxn ang="0">
                <a:pos x="531" y="3777"/>
              </a:cxn>
              <a:cxn ang="0">
                <a:pos x="569" y="3758"/>
              </a:cxn>
              <a:cxn ang="0">
                <a:pos x="597" y="3733"/>
              </a:cxn>
              <a:cxn ang="0">
                <a:pos x="615" y="3701"/>
              </a:cxn>
              <a:cxn ang="0">
                <a:pos x="623" y="3661"/>
              </a:cxn>
              <a:cxn ang="0">
                <a:pos x="624" y="3611"/>
              </a:cxn>
              <a:cxn ang="0">
                <a:pos x="605" y="3475"/>
              </a:cxn>
              <a:cxn ang="0">
                <a:pos x="566" y="3281"/>
              </a:cxn>
              <a:cxn ang="0">
                <a:pos x="536" y="3064"/>
              </a:cxn>
              <a:cxn ang="0">
                <a:pos x="523" y="2826"/>
              </a:cxn>
              <a:cxn ang="0">
                <a:pos x="525" y="2569"/>
              </a:cxn>
              <a:cxn ang="0">
                <a:pos x="536" y="2298"/>
              </a:cxn>
              <a:cxn ang="0">
                <a:pos x="575" y="1731"/>
              </a:cxn>
              <a:cxn ang="0">
                <a:pos x="600" y="1344"/>
              </a:cxn>
              <a:cxn ang="0">
                <a:pos x="611" y="1055"/>
              </a:cxn>
              <a:cxn ang="0">
                <a:pos x="610" y="773"/>
              </a:cxn>
              <a:cxn ang="0">
                <a:pos x="596" y="500"/>
              </a:cxn>
              <a:cxn ang="0">
                <a:pos x="562" y="257"/>
              </a:cxn>
              <a:cxn ang="0">
                <a:pos x="512" y="100"/>
              </a:cxn>
              <a:cxn ang="0">
                <a:pos x="450" y="19"/>
              </a:cxn>
              <a:cxn ang="0">
                <a:pos x="378" y="0"/>
              </a:cxn>
              <a:cxn ang="0">
                <a:pos x="304" y="28"/>
              </a:cxn>
              <a:cxn ang="0">
                <a:pos x="228" y="90"/>
              </a:cxn>
              <a:cxn ang="0">
                <a:pos x="157" y="173"/>
              </a:cxn>
              <a:cxn ang="0">
                <a:pos x="94" y="261"/>
              </a:cxn>
              <a:cxn ang="0">
                <a:pos x="21" y="385"/>
              </a:cxn>
            </a:cxnLst>
            <a:rect l="0" t="0" r="r" b="b"/>
            <a:pathLst>
              <a:path w="624" h="3805">
                <a:moveTo>
                  <a:pt x="0" y="423"/>
                </a:moveTo>
                <a:lnTo>
                  <a:pt x="2" y="436"/>
                </a:lnTo>
                <a:lnTo>
                  <a:pt x="6" y="471"/>
                </a:lnTo>
                <a:lnTo>
                  <a:pt x="13" y="526"/>
                </a:lnTo>
                <a:lnTo>
                  <a:pt x="22" y="601"/>
                </a:lnTo>
                <a:lnTo>
                  <a:pt x="32" y="692"/>
                </a:lnTo>
                <a:lnTo>
                  <a:pt x="44" y="798"/>
                </a:lnTo>
                <a:lnTo>
                  <a:pt x="57" y="918"/>
                </a:lnTo>
                <a:lnTo>
                  <a:pt x="71" y="1048"/>
                </a:lnTo>
                <a:lnTo>
                  <a:pt x="84" y="1188"/>
                </a:lnTo>
                <a:lnTo>
                  <a:pt x="98" y="1336"/>
                </a:lnTo>
                <a:lnTo>
                  <a:pt x="112" y="1489"/>
                </a:lnTo>
                <a:lnTo>
                  <a:pt x="124" y="1645"/>
                </a:lnTo>
                <a:lnTo>
                  <a:pt x="134" y="1803"/>
                </a:lnTo>
                <a:lnTo>
                  <a:pt x="143" y="1960"/>
                </a:lnTo>
                <a:lnTo>
                  <a:pt x="147" y="2039"/>
                </a:lnTo>
                <a:lnTo>
                  <a:pt x="150" y="2115"/>
                </a:lnTo>
                <a:lnTo>
                  <a:pt x="152" y="2192"/>
                </a:lnTo>
                <a:lnTo>
                  <a:pt x="154" y="2266"/>
                </a:lnTo>
                <a:lnTo>
                  <a:pt x="157" y="2405"/>
                </a:lnTo>
                <a:lnTo>
                  <a:pt x="160" y="2525"/>
                </a:lnTo>
                <a:lnTo>
                  <a:pt x="163" y="2627"/>
                </a:lnTo>
                <a:lnTo>
                  <a:pt x="166" y="2716"/>
                </a:lnTo>
                <a:lnTo>
                  <a:pt x="169" y="2790"/>
                </a:lnTo>
                <a:lnTo>
                  <a:pt x="171" y="2854"/>
                </a:lnTo>
                <a:lnTo>
                  <a:pt x="173" y="2907"/>
                </a:lnTo>
                <a:lnTo>
                  <a:pt x="174" y="2953"/>
                </a:lnTo>
                <a:lnTo>
                  <a:pt x="174" y="2994"/>
                </a:lnTo>
                <a:lnTo>
                  <a:pt x="174" y="3029"/>
                </a:lnTo>
                <a:lnTo>
                  <a:pt x="173" y="3062"/>
                </a:lnTo>
                <a:lnTo>
                  <a:pt x="171" y="3094"/>
                </a:lnTo>
                <a:lnTo>
                  <a:pt x="168" y="3127"/>
                </a:lnTo>
                <a:lnTo>
                  <a:pt x="164" y="3164"/>
                </a:lnTo>
                <a:lnTo>
                  <a:pt x="159" y="3205"/>
                </a:lnTo>
                <a:lnTo>
                  <a:pt x="153" y="3252"/>
                </a:lnTo>
                <a:lnTo>
                  <a:pt x="149" y="3281"/>
                </a:lnTo>
                <a:lnTo>
                  <a:pt x="145" y="3311"/>
                </a:lnTo>
                <a:lnTo>
                  <a:pt x="142" y="3340"/>
                </a:lnTo>
                <a:lnTo>
                  <a:pt x="140" y="3368"/>
                </a:lnTo>
                <a:lnTo>
                  <a:pt x="139" y="3396"/>
                </a:lnTo>
                <a:lnTo>
                  <a:pt x="138" y="3423"/>
                </a:lnTo>
                <a:lnTo>
                  <a:pt x="137" y="3451"/>
                </a:lnTo>
                <a:lnTo>
                  <a:pt x="138" y="3477"/>
                </a:lnTo>
                <a:lnTo>
                  <a:pt x="139" y="3503"/>
                </a:lnTo>
                <a:lnTo>
                  <a:pt x="141" y="3528"/>
                </a:lnTo>
                <a:lnTo>
                  <a:pt x="144" y="3552"/>
                </a:lnTo>
                <a:lnTo>
                  <a:pt x="147" y="3576"/>
                </a:lnTo>
                <a:lnTo>
                  <a:pt x="152" y="3598"/>
                </a:lnTo>
                <a:lnTo>
                  <a:pt x="157" y="3621"/>
                </a:lnTo>
                <a:lnTo>
                  <a:pt x="164" y="3642"/>
                </a:lnTo>
                <a:lnTo>
                  <a:pt x="171" y="3662"/>
                </a:lnTo>
                <a:lnTo>
                  <a:pt x="179" y="3680"/>
                </a:lnTo>
                <a:lnTo>
                  <a:pt x="188" y="3698"/>
                </a:lnTo>
                <a:lnTo>
                  <a:pt x="198" y="3715"/>
                </a:lnTo>
                <a:lnTo>
                  <a:pt x="210" y="3730"/>
                </a:lnTo>
                <a:lnTo>
                  <a:pt x="222" y="3744"/>
                </a:lnTo>
                <a:lnTo>
                  <a:pt x="235" y="3757"/>
                </a:lnTo>
                <a:lnTo>
                  <a:pt x="250" y="3769"/>
                </a:lnTo>
                <a:lnTo>
                  <a:pt x="267" y="3779"/>
                </a:lnTo>
                <a:lnTo>
                  <a:pt x="284" y="3787"/>
                </a:lnTo>
                <a:lnTo>
                  <a:pt x="302" y="3794"/>
                </a:lnTo>
                <a:lnTo>
                  <a:pt x="322" y="3799"/>
                </a:lnTo>
                <a:lnTo>
                  <a:pt x="342" y="3803"/>
                </a:lnTo>
                <a:lnTo>
                  <a:pt x="365" y="3805"/>
                </a:lnTo>
                <a:lnTo>
                  <a:pt x="388" y="3805"/>
                </a:lnTo>
                <a:lnTo>
                  <a:pt x="413" y="3803"/>
                </a:lnTo>
                <a:lnTo>
                  <a:pt x="440" y="3800"/>
                </a:lnTo>
                <a:lnTo>
                  <a:pt x="461" y="3796"/>
                </a:lnTo>
                <a:lnTo>
                  <a:pt x="481" y="3792"/>
                </a:lnTo>
                <a:lnTo>
                  <a:pt x="499" y="3787"/>
                </a:lnTo>
                <a:lnTo>
                  <a:pt x="516" y="3783"/>
                </a:lnTo>
                <a:lnTo>
                  <a:pt x="531" y="3777"/>
                </a:lnTo>
                <a:lnTo>
                  <a:pt x="545" y="3772"/>
                </a:lnTo>
                <a:lnTo>
                  <a:pt x="558" y="3764"/>
                </a:lnTo>
                <a:lnTo>
                  <a:pt x="569" y="3758"/>
                </a:lnTo>
                <a:lnTo>
                  <a:pt x="580" y="3750"/>
                </a:lnTo>
                <a:lnTo>
                  <a:pt x="590" y="3742"/>
                </a:lnTo>
                <a:lnTo>
                  <a:pt x="597" y="3733"/>
                </a:lnTo>
                <a:lnTo>
                  <a:pt x="604" y="3723"/>
                </a:lnTo>
                <a:lnTo>
                  <a:pt x="610" y="3713"/>
                </a:lnTo>
                <a:lnTo>
                  <a:pt x="615" y="3701"/>
                </a:lnTo>
                <a:lnTo>
                  <a:pt x="619" y="3689"/>
                </a:lnTo>
                <a:lnTo>
                  <a:pt x="621" y="3675"/>
                </a:lnTo>
                <a:lnTo>
                  <a:pt x="623" y="3661"/>
                </a:lnTo>
                <a:lnTo>
                  <a:pt x="624" y="3645"/>
                </a:lnTo>
                <a:lnTo>
                  <a:pt x="624" y="3629"/>
                </a:lnTo>
                <a:lnTo>
                  <a:pt x="624" y="3611"/>
                </a:lnTo>
                <a:lnTo>
                  <a:pt x="620" y="3570"/>
                </a:lnTo>
                <a:lnTo>
                  <a:pt x="614" y="3525"/>
                </a:lnTo>
                <a:lnTo>
                  <a:pt x="605" y="3475"/>
                </a:lnTo>
                <a:lnTo>
                  <a:pt x="594" y="3417"/>
                </a:lnTo>
                <a:lnTo>
                  <a:pt x="580" y="3353"/>
                </a:lnTo>
                <a:lnTo>
                  <a:pt x="566" y="3281"/>
                </a:lnTo>
                <a:lnTo>
                  <a:pt x="554" y="3212"/>
                </a:lnTo>
                <a:lnTo>
                  <a:pt x="544" y="3140"/>
                </a:lnTo>
                <a:lnTo>
                  <a:pt x="536" y="3064"/>
                </a:lnTo>
                <a:lnTo>
                  <a:pt x="530" y="2987"/>
                </a:lnTo>
                <a:lnTo>
                  <a:pt x="525" y="2907"/>
                </a:lnTo>
                <a:lnTo>
                  <a:pt x="523" y="2826"/>
                </a:lnTo>
                <a:lnTo>
                  <a:pt x="522" y="2741"/>
                </a:lnTo>
                <a:lnTo>
                  <a:pt x="523" y="2656"/>
                </a:lnTo>
                <a:lnTo>
                  <a:pt x="525" y="2569"/>
                </a:lnTo>
                <a:lnTo>
                  <a:pt x="528" y="2480"/>
                </a:lnTo>
                <a:lnTo>
                  <a:pt x="532" y="2390"/>
                </a:lnTo>
                <a:lnTo>
                  <a:pt x="536" y="2298"/>
                </a:lnTo>
                <a:lnTo>
                  <a:pt x="548" y="2112"/>
                </a:lnTo>
                <a:lnTo>
                  <a:pt x="561" y="1923"/>
                </a:lnTo>
                <a:lnTo>
                  <a:pt x="575" y="1731"/>
                </a:lnTo>
                <a:lnTo>
                  <a:pt x="589" y="1537"/>
                </a:lnTo>
                <a:lnTo>
                  <a:pt x="595" y="1441"/>
                </a:lnTo>
                <a:lnTo>
                  <a:pt x="600" y="1344"/>
                </a:lnTo>
                <a:lnTo>
                  <a:pt x="604" y="1248"/>
                </a:lnTo>
                <a:lnTo>
                  <a:pt x="608" y="1151"/>
                </a:lnTo>
                <a:lnTo>
                  <a:pt x="611" y="1055"/>
                </a:lnTo>
                <a:lnTo>
                  <a:pt x="612" y="961"/>
                </a:lnTo>
                <a:lnTo>
                  <a:pt x="612" y="866"/>
                </a:lnTo>
                <a:lnTo>
                  <a:pt x="610" y="773"/>
                </a:lnTo>
                <a:lnTo>
                  <a:pt x="607" y="681"/>
                </a:lnTo>
                <a:lnTo>
                  <a:pt x="602" y="590"/>
                </a:lnTo>
                <a:lnTo>
                  <a:pt x="596" y="500"/>
                </a:lnTo>
                <a:lnTo>
                  <a:pt x="587" y="411"/>
                </a:lnTo>
                <a:lnTo>
                  <a:pt x="575" y="329"/>
                </a:lnTo>
                <a:lnTo>
                  <a:pt x="562" y="257"/>
                </a:lnTo>
                <a:lnTo>
                  <a:pt x="547" y="196"/>
                </a:lnTo>
                <a:lnTo>
                  <a:pt x="530" y="144"/>
                </a:lnTo>
                <a:lnTo>
                  <a:pt x="512" y="100"/>
                </a:lnTo>
                <a:lnTo>
                  <a:pt x="493" y="65"/>
                </a:lnTo>
                <a:lnTo>
                  <a:pt x="472" y="38"/>
                </a:lnTo>
                <a:lnTo>
                  <a:pt x="450" y="19"/>
                </a:lnTo>
                <a:lnTo>
                  <a:pt x="427" y="6"/>
                </a:lnTo>
                <a:lnTo>
                  <a:pt x="403" y="0"/>
                </a:lnTo>
                <a:lnTo>
                  <a:pt x="378" y="0"/>
                </a:lnTo>
                <a:lnTo>
                  <a:pt x="354" y="4"/>
                </a:lnTo>
                <a:lnTo>
                  <a:pt x="329" y="14"/>
                </a:lnTo>
                <a:lnTo>
                  <a:pt x="304" y="28"/>
                </a:lnTo>
                <a:lnTo>
                  <a:pt x="278" y="46"/>
                </a:lnTo>
                <a:lnTo>
                  <a:pt x="253" y="67"/>
                </a:lnTo>
                <a:lnTo>
                  <a:pt x="228" y="90"/>
                </a:lnTo>
                <a:lnTo>
                  <a:pt x="204" y="117"/>
                </a:lnTo>
                <a:lnTo>
                  <a:pt x="180" y="145"/>
                </a:lnTo>
                <a:lnTo>
                  <a:pt x="157" y="173"/>
                </a:lnTo>
                <a:lnTo>
                  <a:pt x="136" y="203"/>
                </a:lnTo>
                <a:lnTo>
                  <a:pt x="115" y="232"/>
                </a:lnTo>
                <a:lnTo>
                  <a:pt x="94" y="261"/>
                </a:lnTo>
                <a:lnTo>
                  <a:pt x="76" y="291"/>
                </a:lnTo>
                <a:lnTo>
                  <a:pt x="45" y="343"/>
                </a:lnTo>
                <a:lnTo>
                  <a:pt x="21" y="385"/>
                </a:lnTo>
                <a:lnTo>
                  <a:pt x="5" y="413"/>
                </a:lnTo>
                <a:lnTo>
                  <a:pt x="0" y="423"/>
                </a:lnTo>
                <a:close/>
              </a:path>
            </a:pathLst>
          </a:custGeom>
          <a:solidFill>
            <a:srgbClr val="DDAE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6" name="Freeform 134"/>
          <p:cNvSpPr>
            <a:spLocks/>
          </p:cNvSpPr>
          <p:nvPr/>
        </p:nvSpPr>
        <p:spPr bwMode="auto">
          <a:xfrm>
            <a:off x="6907213" y="5707063"/>
            <a:ext cx="68263" cy="519112"/>
          </a:xfrm>
          <a:custGeom>
            <a:avLst/>
            <a:gdLst/>
            <a:ahLst/>
            <a:cxnLst>
              <a:cxn ang="0">
                <a:pos x="2" y="147"/>
              </a:cxn>
              <a:cxn ang="0">
                <a:pos x="14" y="103"/>
              </a:cxn>
              <a:cxn ang="0">
                <a:pos x="29" y="66"/>
              </a:cxn>
              <a:cxn ang="0">
                <a:pos x="44" y="39"/>
              </a:cxn>
              <a:cxn ang="0">
                <a:pos x="57" y="24"/>
              </a:cxn>
              <a:cxn ang="0">
                <a:pos x="72" y="12"/>
              </a:cxn>
              <a:cxn ang="0">
                <a:pos x="90" y="3"/>
              </a:cxn>
              <a:cxn ang="0">
                <a:pos x="109" y="0"/>
              </a:cxn>
              <a:cxn ang="0">
                <a:pos x="130" y="2"/>
              </a:cxn>
              <a:cxn ang="0">
                <a:pos x="154" y="11"/>
              </a:cxn>
              <a:cxn ang="0">
                <a:pos x="181" y="28"/>
              </a:cxn>
              <a:cxn ang="0">
                <a:pos x="209" y="54"/>
              </a:cxn>
              <a:cxn ang="0">
                <a:pos x="233" y="83"/>
              </a:cxn>
              <a:cxn ang="0">
                <a:pos x="254" y="116"/>
              </a:cxn>
              <a:cxn ang="0">
                <a:pos x="270" y="153"/>
              </a:cxn>
              <a:cxn ang="0">
                <a:pos x="282" y="193"/>
              </a:cxn>
              <a:cxn ang="0">
                <a:pos x="291" y="239"/>
              </a:cxn>
              <a:cxn ang="0">
                <a:pos x="296" y="287"/>
              </a:cxn>
              <a:cxn ang="0">
                <a:pos x="300" y="339"/>
              </a:cxn>
              <a:cxn ang="0">
                <a:pos x="300" y="427"/>
              </a:cxn>
              <a:cxn ang="0">
                <a:pos x="295" y="557"/>
              </a:cxn>
              <a:cxn ang="0">
                <a:pos x="287" y="704"/>
              </a:cxn>
              <a:cxn ang="0">
                <a:pos x="278" y="869"/>
              </a:cxn>
              <a:cxn ang="0">
                <a:pos x="271" y="1052"/>
              </a:cxn>
              <a:cxn ang="0">
                <a:pos x="266" y="1252"/>
              </a:cxn>
              <a:cxn ang="0">
                <a:pos x="262" y="1459"/>
              </a:cxn>
              <a:cxn ang="0">
                <a:pos x="256" y="1664"/>
              </a:cxn>
              <a:cxn ang="0">
                <a:pos x="247" y="1855"/>
              </a:cxn>
              <a:cxn ang="0">
                <a:pos x="235" y="1985"/>
              </a:cxn>
              <a:cxn ang="0">
                <a:pos x="226" y="2062"/>
              </a:cxn>
              <a:cxn ang="0">
                <a:pos x="215" y="2131"/>
              </a:cxn>
              <a:cxn ang="0">
                <a:pos x="201" y="2190"/>
              </a:cxn>
              <a:cxn ang="0">
                <a:pos x="185" y="2238"/>
              </a:cxn>
              <a:cxn ang="0">
                <a:pos x="167" y="2274"/>
              </a:cxn>
              <a:cxn ang="0">
                <a:pos x="145" y="2293"/>
              </a:cxn>
              <a:cxn ang="0">
                <a:pos x="125" y="2280"/>
              </a:cxn>
              <a:cxn ang="0">
                <a:pos x="107" y="2234"/>
              </a:cxn>
              <a:cxn ang="0">
                <a:pos x="90" y="2160"/>
              </a:cxn>
              <a:cxn ang="0">
                <a:pos x="74" y="2060"/>
              </a:cxn>
              <a:cxn ang="0">
                <a:pos x="61" y="1938"/>
              </a:cxn>
              <a:cxn ang="0">
                <a:pos x="49" y="1798"/>
              </a:cxn>
              <a:cxn ang="0">
                <a:pos x="38" y="1642"/>
              </a:cxn>
              <a:cxn ang="0">
                <a:pos x="25" y="1386"/>
              </a:cxn>
              <a:cxn ang="0">
                <a:pos x="12" y="1021"/>
              </a:cxn>
              <a:cxn ang="0">
                <a:pos x="4" y="654"/>
              </a:cxn>
              <a:cxn ang="0">
                <a:pos x="0" y="311"/>
              </a:cxn>
            </a:cxnLst>
            <a:rect l="0" t="0" r="r" b="b"/>
            <a:pathLst>
              <a:path w="300" h="2293">
                <a:moveTo>
                  <a:pt x="0" y="157"/>
                </a:moveTo>
                <a:lnTo>
                  <a:pt x="2" y="147"/>
                </a:lnTo>
                <a:lnTo>
                  <a:pt x="8" y="120"/>
                </a:lnTo>
                <a:lnTo>
                  <a:pt x="14" y="103"/>
                </a:lnTo>
                <a:lnTo>
                  <a:pt x="20" y="85"/>
                </a:lnTo>
                <a:lnTo>
                  <a:pt x="29" y="66"/>
                </a:lnTo>
                <a:lnTo>
                  <a:pt x="39" y="48"/>
                </a:lnTo>
                <a:lnTo>
                  <a:pt x="44" y="39"/>
                </a:lnTo>
                <a:lnTo>
                  <a:pt x="50" y="31"/>
                </a:lnTo>
                <a:lnTo>
                  <a:pt x="57" y="24"/>
                </a:lnTo>
                <a:lnTo>
                  <a:pt x="64" y="17"/>
                </a:lnTo>
                <a:lnTo>
                  <a:pt x="72" y="12"/>
                </a:lnTo>
                <a:lnTo>
                  <a:pt x="81" y="7"/>
                </a:lnTo>
                <a:lnTo>
                  <a:pt x="90" y="3"/>
                </a:lnTo>
                <a:lnTo>
                  <a:pt x="99" y="1"/>
                </a:lnTo>
                <a:lnTo>
                  <a:pt x="109" y="0"/>
                </a:lnTo>
                <a:lnTo>
                  <a:pt x="119" y="0"/>
                </a:lnTo>
                <a:lnTo>
                  <a:pt x="130" y="2"/>
                </a:lnTo>
                <a:lnTo>
                  <a:pt x="142" y="6"/>
                </a:lnTo>
                <a:lnTo>
                  <a:pt x="154" y="11"/>
                </a:lnTo>
                <a:lnTo>
                  <a:pt x="167" y="19"/>
                </a:lnTo>
                <a:lnTo>
                  <a:pt x="181" y="28"/>
                </a:lnTo>
                <a:lnTo>
                  <a:pt x="195" y="41"/>
                </a:lnTo>
                <a:lnTo>
                  <a:pt x="209" y="54"/>
                </a:lnTo>
                <a:lnTo>
                  <a:pt x="222" y="68"/>
                </a:lnTo>
                <a:lnTo>
                  <a:pt x="233" y="83"/>
                </a:lnTo>
                <a:lnTo>
                  <a:pt x="245" y="99"/>
                </a:lnTo>
                <a:lnTo>
                  <a:pt x="254" y="116"/>
                </a:lnTo>
                <a:lnTo>
                  <a:pt x="262" y="134"/>
                </a:lnTo>
                <a:lnTo>
                  <a:pt x="270" y="153"/>
                </a:lnTo>
                <a:lnTo>
                  <a:pt x="276" y="173"/>
                </a:lnTo>
                <a:lnTo>
                  <a:pt x="282" y="193"/>
                </a:lnTo>
                <a:lnTo>
                  <a:pt x="287" y="216"/>
                </a:lnTo>
                <a:lnTo>
                  <a:pt x="291" y="239"/>
                </a:lnTo>
                <a:lnTo>
                  <a:pt x="294" y="262"/>
                </a:lnTo>
                <a:lnTo>
                  <a:pt x="296" y="287"/>
                </a:lnTo>
                <a:lnTo>
                  <a:pt x="298" y="313"/>
                </a:lnTo>
                <a:lnTo>
                  <a:pt x="300" y="339"/>
                </a:lnTo>
                <a:lnTo>
                  <a:pt x="300" y="368"/>
                </a:lnTo>
                <a:lnTo>
                  <a:pt x="300" y="427"/>
                </a:lnTo>
                <a:lnTo>
                  <a:pt x="298" y="489"/>
                </a:lnTo>
                <a:lnTo>
                  <a:pt x="295" y="557"/>
                </a:lnTo>
                <a:lnTo>
                  <a:pt x="292" y="628"/>
                </a:lnTo>
                <a:lnTo>
                  <a:pt x="287" y="704"/>
                </a:lnTo>
                <a:lnTo>
                  <a:pt x="282" y="784"/>
                </a:lnTo>
                <a:lnTo>
                  <a:pt x="278" y="869"/>
                </a:lnTo>
                <a:lnTo>
                  <a:pt x="274" y="958"/>
                </a:lnTo>
                <a:lnTo>
                  <a:pt x="271" y="1052"/>
                </a:lnTo>
                <a:lnTo>
                  <a:pt x="268" y="1150"/>
                </a:lnTo>
                <a:lnTo>
                  <a:pt x="266" y="1252"/>
                </a:lnTo>
                <a:lnTo>
                  <a:pt x="264" y="1355"/>
                </a:lnTo>
                <a:lnTo>
                  <a:pt x="262" y="1459"/>
                </a:lnTo>
                <a:lnTo>
                  <a:pt x="259" y="1562"/>
                </a:lnTo>
                <a:lnTo>
                  <a:pt x="256" y="1664"/>
                </a:lnTo>
                <a:lnTo>
                  <a:pt x="252" y="1761"/>
                </a:lnTo>
                <a:lnTo>
                  <a:pt x="247" y="1855"/>
                </a:lnTo>
                <a:lnTo>
                  <a:pt x="240" y="1943"/>
                </a:lnTo>
                <a:lnTo>
                  <a:pt x="235" y="1985"/>
                </a:lnTo>
                <a:lnTo>
                  <a:pt x="231" y="2025"/>
                </a:lnTo>
                <a:lnTo>
                  <a:pt x="226" y="2062"/>
                </a:lnTo>
                <a:lnTo>
                  <a:pt x="221" y="2097"/>
                </a:lnTo>
                <a:lnTo>
                  <a:pt x="215" y="2131"/>
                </a:lnTo>
                <a:lnTo>
                  <a:pt x="208" y="2162"/>
                </a:lnTo>
                <a:lnTo>
                  <a:pt x="201" y="2190"/>
                </a:lnTo>
                <a:lnTo>
                  <a:pt x="194" y="2215"/>
                </a:lnTo>
                <a:lnTo>
                  <a:pt x="185" y="2238"/>
                </a:lnTo>
                <a:lnTo>
                  <a:pt x="176" y="2257"/>
                </a:lnTo>
                <a:lnTo>
                  <a:pt x="167" y="2274"/>
                </a:lnTo>
                <a:lnTo>
                  <a:pt x="156" y="2286"/>
                </a:lnTo>
                <a:lnTo>
                  <a:pt x="145" y="2293"/>
                </a:lnTo>
                <a:lnTo>
                  <a:pt x="135" y="2290"/>
                </a:lnTo>
                <a:lnTo>
                  <a:pt x="125" y="2280"/>
                </a:lnTo>
                <a:lnTo>
                  <a:pt x="116" y="2260"/>
                </a:lnTo>
                <a:lnTo>
                  <a:pt x="107" y="2234"/>
                </a:lnTo>
                <a:lnTo>
                  <a:pt x="98" y="2200"/>
                </a:lnTo>
                <a:lnTo>
                  <a:pt x="90" y="2160"/>
                </a:lnTo>
                <a:lnTo>
                  <a:pt x="83" y="2113"/>
                </a:lnTo>
                <a:lnTo>
                  <a:pt x="74" y="2060"/>
                </a:lnTo>
                <a:lnTo>
                  <a:pt x="67" y="2002"/>
                </a:lnTo>
                <a:lnTo>
                  <a:pt x="61" y="1938"/>
                </a:lnTo>
                <a:lnTo>
                  <a:pt x="55" y="1870"/>
                </a:lnTo>
                <a:lnTo>
                  <a:pt x="49" y="1798"/>
                </a:lnTo>
                <a:lnTo>
                  <a:pt x="44" y="1721"/>
                </a:lnTo>
                <a:lnTo>
                  <a:pt x="38" y="1642"/>
                </a:lnTo>
                <a:lnTo>
                  <a:pt x="34" y="1559"/>
                </a:lnTo>
                <a:lnTo>
                  <a:pt x="25" y="1386"/>
                </a:lnTo>
                <a:lnTo>
                  <a:pt x="18" y="1205"/>
                </a:lnTo>
                <a:lnTo>
                  <a:pt x="12" y="1021"/>
                </a:lnTo>
                <a:lnTo>
                  <a:pt x="8" y="837"/>
                </a:lnTo>
                <a:lnTo>
                  <a:pt x="4" y="654"/>
                </a:lnTo>
                <a:lnTo>
                  <a:pt x="2" y="478"/>
                </a:lnTo>
                <a:lnTo>
                  <a:pt x="0" y="311"/>
                </a:lnTo>
                <a:lnTo>
                  <a:pt x="0" y="157"/>
                </a:lnTo>
                <a:close/>
              </a:path>
            </a:pathLst>
          </a:custGeom>
          <a:solidFill>
            <a:srgbClr val="EFC7A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7" name="Freeform 135"/>
          <p:cNvSpPr>
            <a:spLocks/>
          </p:cNvSpPr>
          <p:nvPr/>
        </p:nvSpPr>
        <p:spPr bwMode="auto">
          <a:xfrm>
            <a:off x="6705601" y="5110163"/>
            <a:ext cx="379413" cy="606425"/>
          </a:xfrm>
          <a:custGeom>
            <a:avLst/>
            <a:gdLst/>
            <a:ahLst/>
            <a:cxnLst>
              <a:cxn ang="0">
                <a:pos x="210" y="13"/>
              </a:cxn>
              <a:cxn ang="0">
                <a:pos x="164" y="77"/>
              </a:cxn>
              <a:cxn ang="0">
                <a:pos x="123" y="154"/>
              </a:cxn>
              <a:cxn ang="0">
                <a:pos x="90" y="227"/>
              </a:cxn>
              <a:cxn ang="0">
                <a:pos x="60" y="317"/>
              </a:cxn>
              <a:cxn ang="0">
                <a:pos x="33" y="421"/>
              </a:cxn>
              <a:cxn ang="0">
                <a:pos x="13" y="542"/>
              </a:cxn>
              <a:cxn ang="0">
                <a:pos x="1" y="678"/>
              </a:cxn>
              <a:cxn ang="0">
                <a:pos x="2" y="831"/>
              </a:cxn>
              <a:cxn ang="0">
                <a:pos x="29" y="1205"/>
              </a:cxn>
              <a:cxn ang="0">
                <a:pos x="71" y="1638"/>
              </a:cxn>
              <a:cxn ang="0">
                <a:pos x="116" y="2059"/>
              </a:cxn>
              <a:cxn ang="0">
                <a:pos x="155" y="2394"/>
              </a:cxn>
              <a:cxn ang="0">
                <a:pos x="178" y="2575"/>
              </a:cxn>
              <a:cxn ang="0">
                <a:pos x="205" y="2600"/>
              </a:cxn>
              <a:cxn ang="0">
                <a:pos x="263" y="2620"/>
              </a:cxn>
              <a:cxn ang="0">
                <a:pos x="367" y="2642"/>
              </a:cxn>
              <a:cxn ang="0">
                <a:pos x="522" y="2661"/>
              </a:cxn>
              <a:cxn ang="0">
                <a:pos x="738" y="2672"/>
              </a:cxn>
              <a:cxn ang="0">
                <a:pos x="856" y="2671"/>
              </a:cxn>
              <a:cxn ang="0">
                <a:pos x="1020" y="2660"/>
              </a:cxn>
              <a:cxn ang="0">
                <a:pos x="1170" y="2640"/>
              </a:cxn>
              <a:cxn ang="0">
                <a:pos x="1271" y="2616"/>
              </a:cxn>
              <a:cxn ang="0">
                <a:pos x="1340" y="2592"/>
              </a:cxn>
              <a:cxn ang="0">
                <a:pos x="1350" y="2559"/>
              </a:cxn>
              <a:cxn ang="0">
                <a:pos x="1365" y="2420"/>
              </a:cxn>
              <a:cxn ang="0">
                <a:pos x="1394" y="2199"/>
              </a:cxn>
              <a:cxn ang="0">
                <a:pos x="1436" y="1932"/>
              </a:cxn>
              <a:cxn ang="0">
                <a:pos x="1494" y="1656"/>
              </a:cxn>
              <a:cxn ang="0">
                <a:pos x="1529" y="1525"/>
              </a:cxn>
              <a:cxn ang="0">
                <a:pos x="1572" y="1379"/>
              </a:cxn>
              <a:cxn ang="0">
                <a:pos x="1609" y="1229"/>
              </a:cxn>
              <a:cxn ang="0">
                <a:pos x="1638" y="1088"/>
              </a:cxn>
              <a:cxn ang="0">
                <a:pos x="1657" y="955"/>
              </a:cxn>
              <a:cxn ang="0">
                <a:pos x="1669" y="830"/>
              </a:cxn>
              <a:cxn ang="0">
                <a:pos x="1673" y="713"/>
              </a:cxn>
              <a:cxn ang="0">
                <a:pos x="1670" y="603"/>
              </a:cxn>
              <a:cxn ang="0">
                <a:pos x="1662" y="501"/>
              </a:cxn>
              <a:cxn ang="0">
                <a:pos x="1649" y="404"/>
              </a:cxn>
              <a:cxn ang="0">
                <a:pos x="1631" y="316"/>
              </a:cxn>
              <a:cxn ang="0">
                <a:pos x="1609" y="232"/>
              </a:cxn>
              <a:cxn ang="0">
                <a:pos x="1536" y="250"/>
              </a:cxn>
              <a:cxn ang="0">
                <a:pos x="1416" y="271"/>
              </a:cxn>
              <a:cxn ang="0">
                <a:pos x="1296" y="284"/>
              </a:cxn>
              <a:cxn ang="0">
                <a:pos x="1155" y="290"/>
              </a:cxn>
              <a:cxn ang="0">
                <a:pos x="997" y="282"/>
              </a:cxn>
              <a:cxn ang="0">
                <a:pos x="826" y="259"/>
              </a:cxn>
              <a:cxn ang="0">
                <a:pos x="646" y="214"/>
              </a:cxn>
              <a:cxn ang="0">
                <a:pos x="463" y="143"/>
              </a:cxn>
              <a:cxn ang="0">
                <a:pos x="280" y="42"/>
              </a:cxn>
            </a:cxnLst>
            <a:rect l="0" t="0" r="r" b="b"/>
            <a:pathLst>
              <a:path w="1673" h="2672">
                <a:moveTo>
                  <a:pt x="220" y="0"/>
                </a:moveTo>
                <a:lnTo>
                  <a:pt x="218" y="3"/>
                </a:lnTo>
                <a:lnTo>
                  <a:pt x="210" y="13"/>
                </a:lnTo>
                <a:lnTo>
                  <a:pt x="198" y="28"/>
                </a:lnTo>
                <a:lnTo>
                  <a:pt x="183" y="49"/>
                </a:lnTo>
                <a:lnTo>
                  <a:pt x="164" y="77"/>
                </a:lnTo>
                <a:lnTo>
                  <a:pt x="144" y="112"/>
                </a:lnTo>
                <a:lnTo>
                  <a:pt x="133" y="132"/>
                </a:lnTo>
                <a:lnTo>
                  <a:pt x="123" y="154"/>
                </a:lnTo>
                <a:lnTo>
                  <a:pt x="112" y="177"/>
                </a:lnTo>
                <a:lnTo>
                  <a:pt x="101" y="201"/>
                </a:lnTo>
                <a:lnTo>
                  <a:pt x="90" y="227"/>
                </a:lnTo>
                <a:lnTo>
                  <a:pt x="80" y="255"/>
                </a:lnTo>
                <a:lnTo>
                  <a:pt x="69" y="285"/>
                </a:lnTo>
                <a:lnTo>
                  <a:pt x="60" y="317"/>
                </a:lnTo>
                <a:lnTo>
                  <a:pt x="50" y="350"/>
                </a:lnTo>
                <a:lnTo>
                  <a:pt x="41" y="385"/>
                </a:lnTo>
                <a:lnTo>
                  <a:pt x="33" y="421"/>
                </a:lnTo>
                <a:lnTo>
                  <a:pt x="25" y="460"/>
                </a:lnTo>
                <a:lnTo>
                  <a:pt x="19" y="500"/>
                </a:lnTo>
                <a:lnTo>
                  <a:pt x="13" y="542"/>
                </a:lnTo>
                <a:lnTo>
                  <a:pt x="8" y="585"/>
                </a:lnTo>
                <a:lnTo>
                  <a:pt x="5" y="631"/>
                </a:lnTo>
                <a:lnTo>
                  <a:pt x="1" y="678"/>
                </a:lnTo>
                <a:lnTo>
                  <a:pt x="0" y="727"/>
                </a:lnTo>
                <a:lnTo>
                  <a:pt x="0" y="779"/>
                </a:lnTo>
                <a:lnTo>
                  <a:pt x="2" y="831"/>
                </a:lnTo>
                <a:lnTo>
                  <a:pt x="9" y="945"/>
                </a:lnTo>
                <a:lnTo>
                  <a:pt x="18" y="1070"/>
                </a:lnTo>
                <a:lnTo>
                  <a:pt x="29" y="1205"/>
                </a:lnTo>
                <a:lnTo>
                  <a:pt x="42" y="1347"/>
                </a:lnTo>
                <a:lnTo>
                  <a:pt x="56" y="1492"/>
                </a:lnTo>
                <a:lnTo>
                  <a:pt x="71" y="1638"/>
                </a:lnTo>
                <a:lnTo>
                  <a:pt x="86" y="1783"/>
                </a:lnTo>
                <a:lnTo>
                  <a:pt x="101" y="1924"/>
                </a:lnTo>
                <a:lnTo>
                  <a:pt x="116" y="2059"/>
                </a:lnTo>
                <a:lnTo>
                  <a:pt x="130" y="2183"/>
                </a:lnTo>
                <a:lnTo>
                  <a:pt x="143" y="2296"/>
                </a:lnTo>
                <a:lnTo>
                  <a:pt x="155" y="2394"/>
                </a:lnTo>
                <a:lnTo>
                  <a:pt x="166" y="2475"/>
                </a:lnTo>
                <a:lnTo>
                  <a:pt x="173" y="2536"/>
                </a:lnTo>
                <a:lnTo>
                  <a:pt x="178" y="2575"/>
                </a:lnTo>
                <a:lnTo>
                  <a:pt x="180" y="2588"/>
                </a:lnTo>
                <a:lnTo>
                  <a:pt x="186" y="2591"/>
                </a:lnTo>
                <a:lnTo>
                  <a:pt x="205" y="2600"/>
                </a:lnTo>
                <a:lnTo>
                  <a:pt x="220" y="2606"/>
                </a:lnTo>
                <a:lnTo>
                  <a:pt x="239" y="2613"/>
                </a:lnTo>
                <a:lnTo>
                  <a:pt x="263" y="2620"/>
                </a:lnTo>
                <a:lnTo>
                  <a:pt x="292" y="2627"/>
                </a:lnTo>
                <a:lnTo>
                  <a:pt x="327" y="2635"/>
                </a:lnTo>
                <a:lnTo>
                  <a:pt x="367" y="2642"/>
                </a:lnTo>
                <a:lnTo>
                  <a:pt x="412" y="2649"/>
                </a:lnTo>
                <a:lnTo>
                  <a:pt x="463" y="2656"/>
                </a:lnTo>
                <a:lnTo>
                  <a:pt x="522" y="2661"/>
                </a:lnTo>
                <a:lnTo>
                  <a:pt x="587" y="2666"/>
                </a:lnTo>
                <a:lnTo>
                  <a:pt x="659" y="2670"/>
                </a:lnTo>
                <a:lnTo>
                  <a:pt x="738" y="2672"/>
                </a:lnTo>
                <a:lnTo>
                  <a:pt x="778" y="2672"/>
                </a:lnTo>
                <a:lnTo>
                  <a:pt x="818" y="2672"/>
                </a:lnTo>
                <a:lnTo>
                  <a:pt x="856" y="2671"/>
                </a:lnTo>
                <a:lnTo>
                  <a:pt x="891" y="2670"/>
                </a:lnTo>
                <a:lnTo>
                  <a:pt x="958" y="2665"/>
                </a:lnTo>
                <a:lnTo>
                  <a:pt x="1020" y="2660"/>
                </a:lnTo>
                <a:lnTo>
                  <a:pt x="1076" y="2654"/>
                </a:lnTo>
                <a:lnTo>
                  <a:pt x="1125" y="2647"/>
                </a:lnTo>
                <a:lnTo>
                  <a:pt x="1170" y="2640"/>
                </a:lnTo>
                <a:lnTo>
                  <a:pt x="1209" y="2632"/>
                </a:lnTo>
                <a:lnTo>
                  <a:pt x="1243" y="2624"/>
                </a:lnTo>
                <a:lnTo>
                  <a:pt x="1271" y="2616"/>
                </a:lnTo>
                <a:lnTo>
                  <a:pt x="1296" y="2609"/>
                </a:lnTo>
                <a:lnTo>
                  <a:pt x="1315" y="2602"/>
                </a:lnTo>
                <a:lnTo>
                  <a:pt x="1340" y="2592"/>
                </a:lnTo>
                <a:lnTo>
                  <a:pt x="1348" y="2589"/>
                </a:lnTo>
                <a:lnTo>
                  <a:pt x="1348" y="2581"/>
                </a:lnTo>
                <a:lnTo>
                  <a:pt x="1350" y="2559"/>
                </a:lnTo>
                <a:lnTo>
                  <a:pt x="1354" y="2524"/>
                </a:lnTo>
                <a:lnTo>
                  <a:pt x="1359" y="2477"/>
                </a:lnTo>
                <a:lnTo>
                  <a:pt x="1365" y="2420"/>
                </a:lnTo>
                <a:lnTo>
                  <a:pt x="1373" y="2354"/>
                </a:lnTo>
                <a:lnTo>
                  <a:pt x="1383" y="2279"/>
                </a:lnTo>
                <a:lnTo>
                  <a:pt x="1394" y="2199"/>
                </a:lnTo>
                <a:lnTo>
                  <a:pt x="1406" y="2113"/>
                </a:lnTo>
                <a:lnTo>
                  <a:pt x="1421" y="2023"/>
                </a:lnTo>
                <a:lnTo>
                  <a:pt x="1436" y="1932"/>
                </a:lnTo>
                <a:lnTo>
                  <a:pt x="1455" y="1839"/>
                </a:lnTo>
                <a:lnTo>
                  <a:pt x="1474" y="1747"/>
                </a:lnTo>
                <a:lnTo>
                  <a:pt x="1494" y="1656"/>
                </a:lnTo>
                <a:lnTo>
                  <a:pt x="1505" y="1612"/>
                </a:lnTo>
                <a:lnTo>
                  <a:pt x="1517" y="1569"/>
                </a:lnTo>
                <a:lnTo>
                  <a:pt x="1529" y="1525"/>
                </a:lnTo>
                <a:lnTo>
                  <a:pt x="1541" y="1484"/>
                </a:lnTo>
                <a:lnTo>
                  <a:pt x="1557" y="1432"/>
                </a:lnTo>
                <a:lnTo>
                  <a:pt x="1572" y="1379"/>
                </a:lnTo>
                <a:lnTo>
                  <a:pt x="1585" y="1328"/>
                </a:lnTo>
                <a:lnTo>
                  <a:pt x="1598" y="1279"/>
                </a:lnTo>
                <a:lnTo>
                  <a:pt x="1609" y="1229"/>
                </a:lnTo>
                <a:lnTo>
                  <a:pt x="1620" y="1181"/>
                </a:lnTo>
                <a:lnTo>
                  <a:pt x="1630" y="1134"/>
                </a:lnTo>
                <a:lnTo>
                  <a:pt x="1638" y="1088"/>
                </a:lnTo>
                <a:lnTo>
                  <a:pt x="1645" y="1042"/>
                </a:lnTo>
                <a:lnTo>
                  <a:pt x="1652" y="998"/>
                </a:lnTo>
                <a:lnTo>
                  <a:pt x="1657" y="955"/>
                </a:lnTo>
                <a:lnTo>
                  <a:pt x="1662" y="912"/>
                </a:lnTo>
                <a:lnTo>
                  <a:pt x="1666" y="870"/>
                </a:lnTo>
                <a:lnTo>
                  <a:pt x="1669" y="830"/>
                </a:lnTo>
                <a:lnTo>
                  <a:pt x="1671" y="790"/>
                </a:lnTo>
                <a:lnTo>
                  <a:pt x="1672" y="751"/>
                </a:lnTo>
                <a:lnTo>
                  <a:pt x="1673" y="713"/>
                </a:lnTo>
                <a:lnTo>
                  <a:pt x="1673" y="675"/>
                </a:lnTo>
                <a:lnTo>
                  <a:pt x="1672" y="639"/>
                </a:lnTo>
                <a:lnTo>
                  <a:pt x="1670" y="603"/>
                </a:lnTo>
                <a:lnTo>
                  <a:pt x="1668" y="568"/>
                </a:lnTo>
                <a:lnTo>
                  <a:pt x="1665" y="534"/>
                </a:lnTo>
                <a:lnTo>
                  <a:pt x="1662" y="501"/>
                </a:lnTo>
                <a:lnTo>
                  <a:pt x="1658" y="468"/>
                </a:lnTo>
                <a:lnTo>
                  <a:pt x="1654" y="435"/>
                </a:lnTo>
                <a:lnTo>
                  <a:pt x="1649" y="404"/>
                </a:lnTo>
                <a:lnTo>
                  <a:pt x="1643" y="374"/>
                </a:lnTo>
                <a:lnTo>
                  <a:pt x="1637" y="344"/>
                </a:lnTo>
                <a:lnTo>
                  <a:pt x="1631" y="316"/>
                </a:lnTo>
                <a:lnTo>
                  <a:pt x="1624" y="286"/>
                </a:lnTo>
                <a:lnTo>
                  <a:pt x="1617" y="259"/>
                </a:lnTo>
                <a:lnTo>
                  <a:pt x="1609" y="232"/>
                </a:lnTo>
                <a:lnTo>
                  <a:pt x="1600" y="234"/>
                </a:lnTo>
                <a:lnTo>
                  <a:pt x="1576" y="241"/>
                </a:lnTo>
                <a:lnTo>
                  <a:pt x="1536" y="250"/>
                </a:lnTo>
                <a:lnTo>
                  <a:pt x="1483" y="260"/>
                </a:lnTo>
                <a:lnTo>
                  <a:pt x="1450" y="266"/>
                </a:lnTo>
                <a:lnTo>
                  <a:pt x="1416" y="271"/>
                </a:lnTo>
                <a:lnTo>
                  <a:pt x="1378" y="276"/>
                </a:lnTo>
                <a:lnTo>
                  <a:pt x="1339" y="280"/>
                </a:lnTo>
                <a:lnTo>
                  <a:pt x="1296" y="284"/>
                </a:lnTo>
                <a:lnTo>
                  <a:pt x="1251" y="288"/>
                </a:lnTo>
                <a:lnTo>
                  <a:pt x="1204" y="290"/>
                </a:lnTo>
                <a:lnTo>
                  <a:pt x="1155" y="290"/>
                </a:lnTo>
                <a:lnTo>
                  <a:pt x="1103" y="289"/>
                </a:lnTo>
                <a:lnTo>
                  <a:pt x="1051" y="286"/>
                </a:lnTo>
                <a:lnTo>
                  <a:pt x="997" y="282"/>
                </a:lnTo>
                <a:lnTo>
                  <a:pt x="941" y="277"/>
                </a:lnTo>
                <a:lnTo>
                  <a:pt x="884" y="269"/>
                </a:lnTo>
                <a:lnTo>
                  <a:pt x="826" y="259"/>
                </a:lnTo>
                <a:lnTo>
                  <a:pt x="767" y="246"/>
                </a:lnTo>
                <a:lnTo>
                  <a:pt x="707" y="232"/>
                </a:lnTo>
                <a:lnTo>
                  <a:pt x="646" y="214"/>
                </a:lnTo>
                <a:lnTo>
                  <a:pt x="586" y="194"/>
                </a:lnTo>
                <a:lnTo>
                  <a:pt x="525" y="170"/>
                </a:lnTo>
                <a:lnTo>
                  <a:pt x="463" y="143"/>
                </a:lnTo>
                <a:lnTo>
                  <a:pt x="402" y="112"/>
                </a:lnTo>
                <a:lnTo>
                  <a:pt x="342" y="79"/>
                </a:lnTo>
                <a:lnTo>
                  <a:pt x="280" y="42"/>
                </a:lnTo>
                <a:lnTo>
                  <a:pt x="220" y="0"/>
                </a:lnTo>
                <a:close/>
              </a:path>
            </a:pathLst>
          </a:custGeom>
          <a:solidFill>
            <a:srgbClr val="773C4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8" name="Freeform 136"/>
          <p:cNvSpPr>
            <a:spLocks/>
          </p:cNvSpPr>
          <p:nvPr/>
        </p:nvSpPr>
        <p:spPr bwMode="auto">
          <a:xfrm>
            <a:off x="6948488" y="5156200"/>
            <a:ext cx="134938" cy="544512"/>
          </a:xfrm>
          <a:custGeom>
            <a:avLst/>
            <a:gdLst/>
            <a:ahLst/>
            <a:cxnLst>
              <a:cxn ang="0">
                <a:pos x="526" y="1"/>
              </a:cxn>
              <a:cxn ang="0">
                <a:pos x="497" y="9"/>
              </a:cxn>
              <a:cxn ang="0">
                <a:pos x="443" y="21"/>
              </a:cxn>
              <a:cxn ang="0">
                <a:pos x="364" y="35"/>
              </a:cxn>
              <a:cxn ang="0">
                <a:pos x="321" y="63"/>
              </a:cxn>
              <a:cxn ang="0">
                <a:pos x="325" y="111"/>
              </a:cxn>
              <a:cxn ang="0">
                <a:pos x="329" y="191"/>
              </a:cxn>
              <a:cxn ang="0">
                <a:pos x="327" y="316"/>
              </a:cxn>
              <a:cxn ang="0">
                <a:pos x="320" y="455"/>
              </a:cxn>
              <a:cxn ang="0">
                <a:pos x="307" y="604"/>
              </a:cxn>
              <a:cxn ang="0">
                <a:pos x="288" y="757"/>
              </a:cxn>
              <a:cxn ang="0">
                <a:pos x="265" y="909"/>
              </a:cxn>
              <a:cxn ang="0">
                <a:pos x="238" y="1056"/>
              </a:cxn>
              <a:cxn ang="0">
                <a:pos x="195" y="1241"/>
              </a:cxn>
              <a:cxn ang="0">
                <a:pos x="149" y="1435"/>
              </a:cxn>
              <a:cxn ang="0">
                <a:pos x="111" y="1592"/>
              </a:cxn>
              <a:cxn ang="0">
                <a:pos x="82" y="1725"/>
              </a:cxn>
              <a:cxn ang="0">
                <a:pos x="57" y="1849"/>
              </a:cxn>
              <a:cxn ang="0">
                <a:pos x="38" y="1975"/>
              </a:cxn>
              <a:cxn ang="0">
                <a:pos x="21" y="2119"/>
              </a:cxn>
              <a:cxn ang="0">
                <a:pos x="7" y="2295"/>
              </a:cxn>
              <a:cxn ang="0">
                <a:pos x="42" y="2391"/>
              </a:cxn>
              <a:cxn ang="0">
                <a:pos x="132" y="2376"/>
              </a:cxn>
              <a:cxn ang="0">
                <a:pos x="211" y="2365"/>
              </a:cxn>
              <a:cxn ang="0">
                <a:pos x="261" y="2358"/>
              </a:cxn>
              <a:cxn ang="0">
                <a:pos x="269" y="2349"/>
              </a:cxn>
              <a:cxn ang="0">
                <a:pos x="275" y="2292"/>
              </a:cxn>
              <a:cxn ang="0">
                <a:pos x="286" y="2188"/>
              </a:cxn>
              <a:cxn ang="0">
                <a:pos x="304" y="2048"/>
              </a:cxn>
              <a:cxn ang="0">
                <a:pos x="327" y="1882"/>
              </a:cxn>
              <a:cxn ang="0">
                <a:pos x="357" y="1701"/>
              </a:cxn>
              <a:cxn ang="0">
                <a:pos x="395" y="1516"/>
              </a:cxn>
              <a:cxn ang="0">
                <a:pos x="426" y="1380"/>
              </a:cxn>
              <a:cxn ang="0">
                <a:pos x="450" y="1294"/>
              </a:cxn>
              <a:cxn ang="0">
                <a:pos x="478" y="1200"/>
              </a:cxn>
              <a:cxn ang="0">
                <a:pos x="506" y="1097"/>
              </a:cxn>
              <a:cxn ang="0">
                <a:pos x="530" y="997"/>
              </a:cxn>
              <a:cxn ang="0">
                <a:pos x="551" y="903"/>
              </a:cxn>
              <a:cxn ang="0">
                <a:pos x="566" y="811"/>
              </a:cxn>
              <a:cxn ang="0">
                <a:pos x="578" y="724"/>
              </a:cxn>
              <a:cxn ang="0">
                <a:pos x="587" y="639"/>
              </a:cxn>
              <a:cxn ang="0">
                <a:pos x="592" y="558"/>
              </a:cxn>
              <a:cxn ang="0">
                <a:pos x="594" y="481"/>
              </a:cxn>
              <a:cxn ang="0">
                <a:pos x="592" y="408"/>
              </a:cxn>
              <a:cxn ang="0">
                <a:pos x="589" y="336"/>
              </a:cxn>
              <a:cxn ang="0">
                <a:pos x="583" y="269"/>
              </a:cxn>
              <a:cxn ang="0">
                <a:pos x="574" y="204"/>
              </a:cxn>
              <a:cxn ang="0">
                <a:pos x="564" y="143"/>
              </a:cxn>
              <a:cxn ang="0">
                <a:pos x="545" y="55"/>
              </a:cxn>
            </a:cxnLst>
            <a:rect l="0" t="0" r="r" b="b"/>
            <a:pathLst>
              <a:path w="594" h="2399">
                <a:moveTo>
                  <a:pt x="530" y="0"/>
                </a:moveTo>
                <a:lnTo>
                  <a:pt x="526" y="1"/>
                </a:lnTo>
                <a:lnTo>
                  <a:pt x="515" y="4"/>
                </a:lnTo>
                <a:lnTo>
                  <a:pt x="497" y="9"/>
                </a:lnTo>
                <a:lnTo>
                  <a:pt x="473" y="15"/>
                </a:lnTo>
                <a:lnTo>
                  <a:pt x="443" y="21"/>
                </a:lnTo>
                <a:lnTo>
                  <a:pt x="407" y="28"/>
                </a:lnTo>
                <a:lnTo>
                  <a:pt x="364" y="35"/>
                </a:lnTo>
                <a:lnTo>
                  <a:pt x="318" y="42"/>
                </a:lnTo>
                <a:lnTo>
                  <a:pt x="321" y="63"/>
                </a:lnTo>
                <a:lnTo>
                  <a:pt x="323" y="87"/>
                </a:lnTo>
                <a:lnTo>
                  <a:pt x="325" y="111"/>
                </a:lnTo>
                <a:lnTo>
                  <a:pt x="327" y="136"/>
                </a:lnTo>
                <a:lnTo>
                  <a:pt x="329" y="191"/>
                </a:lnTo>
                <a:lnTo>
                  <a:pt x="329" y="252"/>
                </a:lnTo>
                <a:lnTo>
                  <a:pt x="327" y="316"/>
                </a:lnTo>
                <a:lnTo>
                  <a:pt x="324" y="384"/>
                </a:lnTo>
                <a:lnTo>
                  <a:pt x="320" y="455"/>
                </a:lnTo>
                <a:lnTo>
                  <a:pt x="314" y="528"/>
                </a:lnTo>
                <a:lnTo>
                  <a:pt x="307" y="604"/>
                </a:lnTo>
                <a:lnTo>
                  <a:pt x="298" y="680"/>
                </a:lnTo>
                <a:lnTo>
                  <a:pt x="288" y="757"/>
                </a:lnTo>
                <a:lnTo>
                  <a:pt x="277" y="833"/>
                </a:lnTo>
                <a:lnTo>
                  <a:pt x="265" y="909"/>
                </a:lnTo>
                <a:lnTo>
                  <a:pt x="252" y="983"/>
                </a:lnTo>
                <a:lnTo>
                  <a:pt x="238" y="1056"/>
                </a:lnTo>
                <a:lnTo>
                  <a:pt x="223" y="1125"/>
                </a:lnTo>
                <a:lnTo>
                  <a:pt x="195" y="1241"/>
                </a:lnTo>
                <a:lnTo>
                  <a:pt x="171" y="1343"/>
                </a:lnTo>
                <a:lnTo>
                  <a:pt x="149" y="1435"/>
                </a:lnTo>
                <a:lnTo>
                  <a:pt x="129" y="1518"/>
                </a:lnTo>
                <a:lnTo>
                  <a:pt x="111" y="1592"/>
                </a:lnTo>
                <a:lnTo>
                  <a:pt x="96" y="1660"/>
                </a:lnTo>
                <a:lnTo>
                  <a:pt x="82" y="1725"/>
                </a:lnTo>
                <a:lnTo>
                  <a:pt x="69" y="1787"/>
                </a:lnTo>
                <a:lnTo>
                  <a:pt x="57" y="1849"/>
                </a:lnTo>
                <a:lnTo>
                  <a:pt x="47" y="1911"/>
                </a:lnTo>
                <a:lnTo>
                  <a:pt x="38" y="1975"/>
                </a:lnTo>
                <a:lnTo>
                  <a:pt x="29" y="2045"/>
                </a:lnTo>
                <a:lnTo>
                  <a:pt x="21" y="2119"/>
                </a:lnTo>
                <a:lnTo>
                  <a:pt x="14" y="2203"/>
                </a:lnTo>
                <a:lnTo>
                  <a:pt x="7" y="2295"/>
                </a:lnTo>
                <a:lnTo>
                  <a:pt x="0" y="2399"/>
                </a:lnTo>
                <a:lnTo>
                  <a:pt x="42" y="2391"/>
                </a:lnTo>
                <a:lnTo>
                  <a:pt x="88" y="2383"/>
                </a:lnTo>
                <a:lnTo>
                  <a:pt x="132" y="2376"/>
                </a:lnTo>
                <a:lnTo>
                  <a:pt x="174" y="2370"/>
                </a:lnTo>
                <a:lnTo>
                  <a:pt x="211" y="2365"/>
                </a:lnTo>
                <a:lnTo>
                  <a:pt x="242" y="2360"/>
                </a:lnTo>
                <a:lnTo>
                  <a:pt x="261" y="2358"/>
                </a:lnTo>
                <a:lnTo>
                  <a:pt x="269" y="2357"/>
                </a:lnTo>
                <a:lnTo>
                  <a:pt x="269" y="2349"/>
                </a:lnTo>
                <a:lnTo>
                  <a:pt x="271" y="2328"/>
                </a:lnTo>
                <a:lnTo>
                  <a:pt x="275" y="2292"/>
                </a:lnTo>
                <a:lnTo>
                  <a:pt x="280" y="2245"/>
                </a:lnTo>
                <a:lnTo>
                  <a:pt x="286" y="2188"/>
                </a:lnTo>
                <a:lnTo>
                  <a:pt x="294" y="2121"/>
                </a:lnTo>
                <a:lnTo>
                  <a:pt x="304" y="2048"/>
                </a:lnTo>
                <a:lnTo>
                  <a:pt x="315" y="1967"/>
                </a:lnTo>
                <a:lnTo>
                  <a:pt x="327" y="1882"/>
                </a:lnTo>
                <a:lnTo>
                  <a:pt x="341" y="1792"/>
                </a:lnTo>
                <a:lnTo>
                  <a:pt x="357" y="1701"/>
                </a:lnTo>
                <a:lnTo>
                  <a:pt x="375" y="1608"/>
                </a:lnTo>
                <a:lnTo>
                  <a:pt x="395" y="1516"/>
                </a:lnTo>
                <a:lnTo>
                  <a:pt x="415" y="1425"/>
                </a:lnTo>
                <a:lnTo>
                  <a:pt x="426" y="1380"/>
                </a:lnTo>
                <a:lnTo>
                  <a:pt x="438" y="1336"/>
                </a:lnTo>
                <a:lnTo>
                  <a:pt x="450" y="1294"/>
                </a:lnTo>
                <a:lnTo>
                  <a:pt x="462" y="1253"/>
                </a:lnTo>
                <a:lnTo>
                  <a:pt x="478" y="1200"/>
                </a:lnTo>
                <a:lnTo>
                  <a:pt x="492" y="1148"/>
                </a:lnTo>
                <a:lnTo>
                  <a:pt x="506" y="1097"/>
                </a:lnTo>
                <a:lnTo>
                  <a:pt x="518" y="1047"/>
                </a:lnTo>
                <a:lnTo>
                  <a:pt x="530" y="997"/>
                </a:lnTo>
                <a:lnTo>
                  <a:pt x="540" y="950"/>
                </a:lnTo>
                <a:lnTo>
                  <a:pt x="551" y="903"/>
                </a:lnTo>
                <a:lnTo>
                  <a:pt x="559" y="856"/>
                </a:lnTo>
                <a:lnTo>
                  <a:pt x="566" y="811"/>
                </a:lnTo>
                <a:lnTo>
                  <a:pt x="573" y="767"/>
                </a:lnTo>
                <a:lnTo>
                  <a:pt x="578" y="724"/>
                </a:lnTo>
                <a:lnTo>
                  <a:pt x="583" y="680"/>
                </a:lnTo>
                <a:lnTo>
                  <a:pt x="587" y="639"/>
                </a:lnTo>
                <a:lnTo>
                  <a:pt x="589" y="598"/>
                </a:lnTo>
                <a:lnTo>
                  <a:pt x="592" y="558"/>
                </a:lnTo>
                <a:lnTo>
                  <a:pt x="593" y="519"/>
                </a:lnTo>
                <a:lnTo>
                  <a:pt x="594" y="481"/>
                </a:lnTo>
                <a:lnTo>
                  <a:pt x="593" y="444"/>
                </a:lnTo>
                <a:lnTo>
                  <a:pt x="592" y="408"/>
                </a:lnTo>
                <a:lnTo>
                  <a:pt x="591" y="371"/>
                </a:lnTo>
                <a:lnTo>
                  <a:pt x="589" y="336"/>
                </a:lnTo>
                <a:lnTo>
                  <a:pt x="586" y="302"/>
                </a:lnTo>
                <a:lnTo>
                  <a:pt x="583" y="269"/>
                </a:lnTo>
                <a:lnTo>
                  <a:pt x="579" y="236"/>
                </a:lnTo>
                <a:lnTo>
                  <a:pt x="574" y="204"/>
                </a:lnTo>
                <a:lnTo>
                  <a:pt x="569" y="173"/>
                </a:lnTo>
                <a:lnTo>
                  <a:pt x="564" y="143"/>
                </a:lnTo>
                <a:lnTo>
                  <a:pt x="558" y="113"/>
                </a:lnTo>
                <a:lnTo>
                  <a:pt x="545" y="55"/>
                </a:lnTo>
                <a:lnTo>
                  <a:pt x="530" y="0"/>
                </a:lnTo>
                <a:close/>
              </a:path>
            </a:pathLst>
          </a:custGeom>
          <a:solidFill>
            <a:srgbClr val="59272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9" name="Freeform 137"/>
          <p:cNvSpPr>
            <a:spLocks/>
          </p:cNvSpPr>
          <p:nvPr/>
        </p:nvSpPr>
        <p:spPr bwMode="auto">
          <a:xfrm>
            <a:off x="6705601" y="5160963"/>
            <a:ext cx="65088" cy="541337"/>
          </a:xfrm>
          <a:custGeom>
            <a:avLst/>
            <a:gdLst/>
            <a:ahLst/>
            <a:cxnLst>
              <a:cxn ang="0">
                <a:pos x="215" y="87"/>
              </a:cxn>
              <a:cxn ang="0">
                <a:pos x="206" y="105"/>
              </a:cxn>
              <a:cxn ang="0">
                <a:pos x="197" y="130"/>
              </a:cxn>
              <a:cxn ang="0">
                <a:pos x="187" y="168"/>
              </a:cxn>
              <a:cxn ang="0">
                <a:pos x="175" y="223"/>
              </a:cxn>
              <a:cxn ang="0">
                <a:pos x="163" y="294"/>
              </a:cxn>
              <a:cxn ang="0">
                <a:pos x="153" y="385"/>
              </a:cxn>
              <a:cxn ang="0">
                <a:pos x="145" y="496"/>
              </a:cxn>
              <a:cxn ang="0">
                <a:pos x="141" y="631"/>
              </a:cxn>
              <a:cxn ang="0">
                <a:pos x="141" y="791"/>
              </a:cxn>
              <a:cxn ang="0">
                <a:pos x="146" y="978"/>
              </a:cxn>
              <a:cxn ang="0">
                <a:pos x="157" y="1194"/>
              </a:cxn>
              <a:cxn ang="0">
                <a:pos x="177" y="1440"/>
              </a:cxn>
              <a:cxn ang="0">
                <a:pos x="204" y="1720"/>
              </a:cxn>
              <a:cxn ang="0">
                <a:pos x="241" y="2034"/>
              </a:cxn>
              <a:cxn ang="0">
                <a:pos x="288" y="2385"/>
              </a:cxn>
              <a:cxn ang="0">
                <a:pos x="178" y="2343"/>
              </a:cxn>
              <a:cxn ang="0">
                <a:pos x="160" y="2210"/>
              </a:cxn>
              <a:cxn ang="0">
                <a:pos x="131" y="1977"/>
              </a:cxn>
              <a:cxn ang="0">
                <a:pos x="95" y="1676"/>
              </a:cxn>
              <a:cxn ang="0">
                <a:pos x="59" y="1340"/>
              </a:cxn>
              <a:cxn ang="0">
                <a:pos x="27" y="1001"/>
              </a:cxn>
              <a:cxn ang="0">
                <a:pos x="10" y="767"/>
              </a:cxn>
              <a:cxn ang="0">
                <a:pos x="3" y="628"/>
              </a:cxn>
              <a:cxn ang="0">
                <a:pos x="0" y="507"/>
              </a:cxn>
              <a:cxn ang="0">
                <a:pos x="3" y="408"/>
              </a:cxn>
              <a:cxn ang="0">
                <a:pos x="15" y="301"/>
              </a:cxn>
              <a:cxn ang="0">
                <a:pos x="32" y="191"/>
              </a:cxn>
              <a:cxn ang="0">
                <a:pos x="49" y="112"/>
              </a:cxn>
              <a:cxn ang="0">
                <a:pos x="64" y="58"/>
              </a:cxn>
              <a:cxn ang="0">
                <a:pos x="78" y="25"/>
              </a:cxn>
              <a:cxn ang="0">
                <a:pos x="89" y="8"/>
              </a:cxn>
              <a:cxn ang="0">
                <a:pos x="100" y="0"/>
              </a:cxn>
            </a:cxnLst>
            <a:rect l="0" t="0" r="r" b="b"/>
            <a:pathLst>
              <a:path w="288" h="2385">
                <a:moveTo>
                  <a:pt x="102" y="0"/>
                </a:moveTo>
                <a:lnTo>
                  <a:pt x="215" y="87"/>
                </a:lnTo>
                <a:lnTo>
                  <a:pt x="212" y="91"/>
                </a:lnTo>
                <a:lnTo>
                  <a:pt x="206" y="105"/>
                </a:lnTo>
                <a:lnTo>
                  <a:pt x="202" y="116"/>
                </a:lnTo>
                <a:lnTo>
                  <a:pt x="197" y="130"/>
                </a:lnTo>
                <a:lnTo>
                  <a:pt x="192" y="147"/>
                </a:lnTo>
                <a:lnTo>
                  <a:pt x="187" y="168"/>
                </a:lnTo>
                <a:lnTo>
                  <a:pt x="181" y="193"/>
                </a:lnTo>
                <a:lnTo>
                  <a:pt x="175" y="223"/>
                </a:lnTo>
                <a:lnTo>
                  <a:pt x="169" y="256"/>
                </a:lnTo>
                <a:lnTo>
                  <a:pt x="163" y="294"/>
                </a:lnTo>
                <a:lnTo>
                  <a:pt x="158" y="337"/>
                </a:lnTo>
                <a:lnTo>
                  <a:pt x="153" y="385"/>
                </a:lnTo>
                <a:lnTo>
                  <a:pt x="149" y="438"/>
                </a:lnTo>
                <a:lnTo>
                  <a:pt x="145" y="496"/>
                </a:lnTo>
                <a:lnTo>
                  <a:pt x="142" y="561"/>
                </a:lnTo>
                <a:lnTo>
                  <a:pt x="141" y="631"/>
                </a:lnTo>
                <a:lnTo>
                  <a:pt x="140" y="708"/>
                </a:lnTo>
                <a:lnTo>
                  <a:pt x="141" y="791"/>
                </a:lnTo>
                <a:lnTo>
                  <a:pt x="142" y="882"/>
                </a:lnTo>
                <a:lnTo>
                  <a:pt x="146" y="978"/>
                </a:lnTo>
                <a:lnTo>
                  <a:pt x="151" y="1082"/>
                </a:lnTo>
                <a:lnTo>
                  <a:pt x="157" y="1194"/>
                </a:lnTo>
                <a:lnTo>
                  <a:pt x="167" y="1313"/>
                </a:lnTo>
                <a:lnTo>
                  <a:pt x="177" y="1440"/>
                </a:lnTo>
                <a:lnTo>
                  <a:pt x="190" y="1576"/>
                </a:lnTo>
                <a:lnTo>
                  <a:pt x="204" y="1720"/>
                </a:lnTo>
                <a:lnTo>
                  <a:pt x="221" y="1873"/>
                </a:lnTo>
                <a:lnTo>
                  <a:pt x="241" y="2034"/>
                </a:lnTo>
                <a:lnTo>
                  <a:pt x="263" y="2205"/>
                </a:lnTo>
                <a:lnTo>
                  <a:pt x="288" y="2385"/>
                </a:lnTo>
                <a:lnTo>
                  <a:pt x="181" y="2361"/>
                </a:lnTo>
                <a:lnTo>
                  <a:pt x="178" y="2343"/>
                </a:lnTo>
                <a:lnTo>
                  <a:pt x="172" y="2292"/>
                </a:lnTo>
                <a:lnTo>
                  <a:pt x="160" y="2210"/>
                </a:lnTo>
                <a:lnTo>
                  <a:pt x="147" y="2104"/>
                </a:lnTo>
                <a:lnTo>
                  <a:pt x="131" y="1977"/>
                </a:lnTo>
                <a:lnTo>
                  <a:pt x="114" y="1833"/>
                </a:lnTo>
                <a:lnTo>
                  <a:pt x="95" y="1676"/>
                </a:lnTo>
                <a:lnTo>
                  <a:pt x="77" y="1510"/>
                </a:lnTo>
                <a:lnTo>
                  <a:pt x="59" y="1340"/>
                </a:lnTo>
                <a:lnTo>
                  <a:pt x="42" y="1168"/>
                </a:lnTo>
                <a:lnTo>
                  <a:pt x="27" y="1001"/>
                </a:lnTo>
                <a:lnTo>
                  <a:pt x="15" y="842"/>
                </a:lnTo>
                <a:lnTo>
                  <a:pt x="10" y="767"/>
                </a:lnTo>
                <a:lnTo>
                  <a:pt x="6" y="696"/>
                </a:lnTo>
                <a:lnTo>
                  <a:pt x="3" y="628"/>
                </a:lnTo>
                <a:lnTo>
                  <a:pt x="1" y="565"/>
                </a:lnTo>
                <a:lnTo>
                  <a:pt x="0" y="507"/>
                </a:lnTo>
                <a:lnTo>
                  <a:pt x="1" y="454"/>
                </a:lnTo>
                <a:lnTo>
                  <a:pt x="3" y="408"/>
                </a:lnTo>
                <a:lnTo>
                  <a:pt x="7" y="368"/>
                </a:lnTo>
                <a:lnTo>
                  <a:pt x="15" y="301"/>
                </a:lnTo>
                <a:lnTo>
                  <a:pt x="24" y="242"/>
                </a:lnTo>
                <a:lnTo>
                  <a:pt x="32" y="191"/>
                </a:lnTo>
                <a:lnTo>
                  <a:pt x="41" y="148"/>
                </a:lnTo>
                <a:lnTo>
                  <a:pt x="49" y="112"/>
                </a:lnTo>
                <a:lnTo>
                  <a:pt x="57" y="83"/>
                </a:lnTo>
                <a:lnTo>
                  <a:pt x="64" y="58"/>
                </a:lnTo>
                <a:lnTo>
                  <a:pt x="71" y="39"/>
                </a:lnTo>
                <a:lnTo>
                  <a:pt x="78" y="25"/>
                </a:lnTo>
                <a:lnTo>
                  <a:pt x="84" y="15"/>
                </a:lnTo>
                <a:lnTo>
                  <a:pt x="89" y="8"/>
                </a:lnTo>
                <a:lnTo>
                  <a:pt x="94" y="3"/>
                </a:lnTo>
                <a:lnTo>
                  <a:pt x="100" y="0"/>
                </a:lnTo>
                <a:lnTo>
                  <a:pt x="102" y="0"/>
                </a:lnTo>
                <a:close/>
              </a:path>
            </a:pathLst>
          </a:custGeom>
          <a:solidFill>
            <a:srgbClr val="92727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0" name="Freeform 138"/>
          <p:cNvSpPr>
            <a:spLocks/>
          </p:cNvSpPr>
          <p:nvPr/>
        </p:nvSpPr>
        <p:spPr bwMode="auto">
          <a:xfrm>
            <a:off x="6821488" y="4519613"/>
            <a:ext cx="174625" cy="176212"/>
          </a:xfrm>
          <a:custGeom>
            <a:avLst/>
            <a:gdLst/>
            <a:ahLst/>
            <a:cxnLst>
              <a:cxn ang="0">
                <a:pos x="43" y="498"/>
              </a:cxn>
              <a:cxn ang="0">
                <a:pos x="26" y="503"/>
              </a:cxn>
              <a:cxn ang="0">
                <a:pos x="12" y="519"/>
              </a:cxn>
              <a:cxn ang="0">
                <a:pos x="2" y="547"/>
              </a:cxn>
              <a:cxn ang="0">
                <a:pos x="0" y="572"/>
              </a:cxn>
              <a:cxn ang="0">
                <a:pos x="4" y="594"/>
              </a:cxn>
              <a:cxn ang="0">
                <a:pos x="14" y="614"/>
              </a:cxn>
              <a:cxn ang="0">
                <a:pos x="48" y="649"/>
              </a:cxn>
              <a:cxn ang="0">
                <a:pos x="98" y="683"/>
              </a:cxn>
              <a:cxn ang="0">
                <a:pos x="192" y="743"/>
              </a:cxn>
              <a:cxn ang="0">
                <a:pos x="235" y="762"/>
              </a:cxn>
              <a:cxn ang="0">
                <a:pos x="283" y="772"/>
              </a:cxn>
              <a:cxn ang="0">
                <a:pos x="336" y="775"/>
              </a:cxn>
              <a:cxn ang="0">
                <a:pos x="390" y="770"/>
              </a:cxn>
              <a:cxn ang="0">
                <a:pos x="446" y="759"/>
              </a:cxn>
              <a:cxn ang="0">
                <a:pos x="502" y="744"/>
              </a:cxn>
              <a:cxn ang="0">
                <a:pos x="591" y="709"/>
              </a:cxn>
              <a:cxn ang="0">
                <a:pos x="685" y="656"/>
              </a:cxn>
              <a:cxn ang="0">
                <a:pos x="736" y="617"/>
              </a:cxn>
              <a:cxn ang="0">
                <a:pos x="761" y="592"/>
              </a:cxn>
              <a:cxn ang="0">
                <a:pos x="772" y="572"/>
              </a:cxn>
              <a:cxn ang="0">
                <a:pos x="772" y="556"/>
              </a:cxn>
              <a:cxn ang="0">
                <a:pos x="761" y="543"/>
              </a:cxn>
              <a:cxn ang="0">
                <a:pos x="718" y="517"/>
              </a:cxn>
              <a:cxn ang="0">
                <a:pos x="640" y="468"/>
              </a:cxn>
              <a:cxn ang="0">
                <a:pos x="610" y="441"/>
              </a:cxn>
              <a:cxn ang="0">
                <a:pos x="582" y="398"/>
              </a:cxn>
              <a:cxn ang="0">
                <a:pos x="563" y="344"/>
              </a:cxn>
              <a:cxn ang="0">
                <a:pos x="553" y="289"/>
              </a:cxn>
              <a:cxn ang="0">
                <a:pos x="536" y="198"/>
              </a:cxn>
              <a:cxn ang="0">
                <a:pos x="518" y="147"/>
              </a:cxn>
              <a:cxn ang="0">
                <a:pos x="498" y="117"/>
              </a:cxn>
              <a:cxn ang="0">
                <a:pos x="472" y="89"/>
              </a:cxn>
              <a:cxn ang="0">
                <a:pos x="440" y="62"/>
              </a:cxn>
              <a:cxn ang="0">
                <a:pos x="406" y="39"/>
              </a:cxn>
              <a:cxn ang="0">
                <a:pos x="368" y="19"/>
              </a:cxn>
              <a:cxn ang="0">
                <a:pos x="330" y="7"/>
              </a:cxn>
              <a:cxn ang="0">
                <a:pos x="290" y="1"/>
              </a:cxn>
              <a:cxn ang="0">
                <a:pos x="254" y="3"/>
              </a:cxn>
              <a:cxn ang="0">
                <a:pos x="220" y="14"/>
              </a:cxn>
              <a:cxn ang="0">
                <a:pos x="191" y="37"/>
              </a:cxn>
              <a:cxn ang="0">
                <a:pos x="171" y="65"/>
              </a:cxn>
              <a:cxn ang="0">
                <a:pos x="164" y="90"/>
              </a:cxn>
              <a:cxn ang="0">
                <a:pos x="162" y="119"/>
              </a:cxn>
              <a:cxn ang="0">
                <a:pos x="167" y="174"/>
              </a:cxn>
              <a:cxn ang="0">
                <a:pos x="184" y="269"/>
              </a:cxn>
              <a:cxn ang="0">
                <a:pos x="195" y="354"/>
              </a:cxn>
              <a:cxn ang="0">
                <a:pos x="192" y="378"/>
              </a:cxn>
              <a:cxn ang="0">
                <a:pos x="182" y="398"/>
              </a:cxn>
              <a:cxn ang="0">
                <a:pos x="148" y="426"/>
              </a:cxn>
              <a:cxn ang="0">
                <a:pos x="84" y="468"/>
              </a:cxn>
            </a:cxnLst>
            <a:rect l="0" t="0" r="r" b="b"/>
            <a:pathLst>
              <a:path w="773" h="775">
                <a:moveTo>
                  <a:pt x="56" y="489"/>
                </a:moveTo>
                <a:lnTo>
                  <a:pt x="49" y="494"/>
                </a:lnTo>
                <a:lnTo>
                  <a:pt x="43" y="498"/>
                </a:lnTo>
                <a:lnTo>
                  <a:pt x="37" y="500"/>
                </a:lnTo>
                <a:lnTo>
                  <a:pt x="31" y="502"/>
                </a:lnTo>
                <a:lnTo>
                  <a:pt x="26" y="503"/>
                </a:lnTo>
                <a:lnTo>
                  <a:pt x="21" y="506"/>
                </a:lnTo>
                <a:lnTo>
                  <a:pt x="16" y="512"/>
                </a:lnTo>
                <a:lnTo>
                  <a:pt x="12" y="519"/>
                </a:lnTo>
                <a:lnTo>
                  <a:pt x="8" y="529"/>
                </a:lnTo>
                <a:lnTo>
                  <a:pt x="4" y="538"/>
                </a:lnTo>
                <a:lnTo>
                  <a:pt x="2" y="547"/>
                </a:lnTo>
                <a:lnTo>
                  <a:pt x="0" y="556"/>
                </a:lnTo>
                <a:lnTo>
                  <a:pt x="0" y="564"/>
                </a:lnTo>
                <a:lnTo>
                  <a:pt x="0" y="572"/>
                </a:lnTo>
                <a:lnTo>
                  <a:pt x="0" y="580"/>
                </a:lnTo>
                <a:lnTo>
                  <a:pt x="2" y="587"/>
                </a:lnTo>
                <a:lnTo>
                  <a:pt x="4" y="594"/>
                </a:lnTo>
                <a:lnTo>
                  <a:pt x="6" y="601"/>
                </a:lnTo>
                <a:lnTo>
                  <a:pt x="10" y="607"/>
                </a:lnTo>
                <a:lnTo>
                  <a:pt x="14" y="614"/>
                </a:lnTo>
                <a:lnTo>
                  <a:pt x="23" y="626"/>
                </a:lnTo>
                <a:lnTo>
                  <a:pt x="35" y="637"/>
                </a:lnTo>
                <a:lnTo>
                  <a:pt x="48" y="649"/>
                </a:lnTo>
                <a:lnTo>
                  <a:pt x="63" y="660"/>
                </a:lnTo>
                <a:lnTo>
                  <a:pt x="80" y="672"/>
                </a:lnTo>
                <a:lnTo>
                  <a:pt x="98" y="683"/>
                </a:lnTo>
                <a:lnTo>
                  <a:pt x="136" y="708"/>
                </a:lnTo>
                <a:lnTo>
                  <a:pt x="179" y="735"/>
                </a:lnTo>
                <a:lnTo>
                  <a:pt x="192" y="743"/>
                </a:lnTo>
                <a:lnTo>
                  <a:pt x="205" y="751"/>
                </a:lnTo>
                <a:lnTo>
                  <a:pt x="220" y="757"/>
                </a:lnTo>
                <a:lnTo>
                  <a:pt x="235" y="762"/>
                </a:lnTo>
                <a:lnTo>
                  <a:pt x="250" y="766"/>
                </a:lnTo>
                <a:lnTo>
                  <a:pt x="266" y="770"/>
                </a:lnTo>
                <a:lnTo>
                  <a:pt x="283" y="772"/>
                </a:lnTo>
                <a:lnTo>
                  <a:pt x="301" y="774"/>
                </a:lnTo>
                <a:lnTo>
                  <a:pt x="318" y="775"/>
                </a:lnTo>
                <a:lnTo>
                  <a:pt x="336" y="775"/>
                </a:lnTo>
                <a:lnTo>
                  <a:pt x="354" y="774"/>
                </a:lnTo>
                <a:lnTo>
                  <a:pt x="372" y="772"/>
                </a:lnTo>
                <a:lnTo>
                  <a:pt x="390" y="770"/>
                </a:lnTo>
                <a:lnTo>
                  <a:pt x="409" y="767"/>
                </a:lnTo>
                <a:lnTo>
                  <a:pt x="427" y="764"/>
                </a:lnTo>
                <a:lnTo>
                  <a:pt x="446" y="759"/>
                </a:lnTo>
                <a:lnTo>
                  <a:pt x="466" y="755"/>
                </a:lnTo>
                <a:lnTo>
                  <a:pt x="484" y="750"/>
                </a:lnTo>
                <a:lnTo>
                  <a:pt x="502" y="744"/>
                </a:lnTo>
                <a:lnTo>
                  <a:pt x="521" y="738"/>
                </a:lnTo>
                <a:lnTo>
                  <a:pt x="556" y="724"/>
                </a:lnTo>
                <a:lnTo>
                  <a:pt x="591" y="709"/>
                </a:lnTo>
                <a:lnTo>
                  <a:pt x="625" y="692"/>
                </a:lnTo>
                <a:lnTo>
                  <a:pt x="656" y="675"/>
                </a:lnTo>
                <a:lnTo>
                  <a:pt x="685" y="656"/>
                </a:lnTo>
                <a:lnTo>
                  <a:pt x="711" y="638"/>
                </a:lnTo>
                <a:lnTo>
                  <a:pt x="724" y="627"/>
                </a:lnTo>
                <a:lnTo>
                  <a:pt x="736" y="617"/>
                </a:lnTo>
                <a:lnTo>
                  <a:pt x="746" y="608"/>
                </a:lnTo>
                <a:lnTo>
                  <a:pt x="755" y="599"/>
                </a:lnTo>
                <a:lnTo>
                  <a:pt x="761" y="592"/>
                </a:lnTo>
                <a:lnTo>
                  <a:pt x="766" y="584"/>
                </a:lnTo>
                <a:lnTo>
                  <a:pt x="770" y="578"/>
                </a:lnTo>
                <a:lnTo>
                  <a:pt x="772" y="572"/>
                </a:lnTo>
                <a:lnTo>
                  <a:pt x="773" y="566"/>
                </a:lnTo>
                <a:lnTo>
                  <a:pt x="773" y="561"/>
                </a:lnTo>
                <a:lnTo>
                  <a:pt x="772" y="556"/>
                </a:lnTo>
                <a:lnTo>
                  <a:pt x="769" y="551"/>
                </a:lnTo>
                <a:lnTo>
                  <a:pt x="765" y="547"/>
                </a:lnTo>
                <a:lnTo>
                  <a:pt x="761" y="543"/>
                </a:lnTo>
                <a:lnTo>
                  <a:pt x="755" y="538"/>
                </a:lnTo>
                <a:lnTo>
                  <a:pt x="749" y="534"/>
                </a:lnTo>
                <a:lnTo>
                  <a:pt x="718" y="517"/>
                </a:lnTo>
                <a:lnTo>
                  <a:pt x="680" y="496"/>
                </a:lnTo>
                <a:lnTo>
                  <a:pt x="660" y="483"/>
                </a:lnTo>
                <a:lnTo>
                  <a:pt x="640" y="468"/>
                </a:lnTo>
                <a:lnTo>
                  <a:pt x="630" y="460"/>
                </a:lnTo>
                <a:lnTo>
                  <a:pt x="620" y="451"/>
                </a:lnTo>
                <a:lnTo>
                  <a:pt x="610" y="441"/>
                </a:lnTo>
                <a:lnTo>
                  <a:pt x="602" y="430"/>
                </a:lnTo>
                <a:lnTo>
                  <a:pt x="591" y="414"/>
                </a:lnTo>
                <a:lnTo>
                  <a:pt x="582" y="398"/>
                </a:lnTo>
                <a:lnTo>
                  <a:pt x="575" y="381"/>
                </a:lnTo>
                <a:lnTo>
                  <a:pt x="569" y="363"/>
                </a:lnTo>
                <a:lnTo>
                  <a:pt x="563" y="344"/>
                </a:lnTo>
                <a:lnTo>
                  <a:pt x="559" y="326"/>
                </a:lnTo>
                <a:lnTo>
                  <a:pt x="556" y="307"/>
                </a:lnTo>
                <a:lnTo>
                  <a:pt x="553" y="289"/>
                </a:lnTo>
                <a:lnTo>
                  <a:pt x="547" y="252"/>
                </a:lnTo>
                <a:lnTo>
                  <a:pt x="540" y="215"/>
                </a:lnTo>
                <a:lnTo>
                  <a:pt x="536" y="198"/>
                </a:lnTo>
                <a:lnTo>
                  <a:pt x="531" y="179"/>
                </a:lnTo>
                <a:lnTo>
                  <a:pt x="525" y="163"/>
                </a:lnTo>
                <a:lnTo>
                  <a:pt x="518" y="147"/>
                </a:lnTo>
                <a:lnTo>
                  <a:pt x="512" y="137"/>
                </a:lnTo>
                <a:lnTo>
                  <a:pt x="506" y="127"/>
                </a:lnTo>
                <a:lnTo>
                  <a:pt x="498" y="117"/>
                </a:lnTo>
                <a:lnTo>
                  <a:pt x="490" y="108"/>
                </a:lnTo>
                <a:lnTo>
                  <a:pt x="482" y="98"/>
                </a:lnTo>
                <a:lnTo>
                  <a:pt x="472" y="89"/>
                </a:lnTo>
                <a:lnTo>
                  <a:pt x="463" y="79"/>
                </a:lnTo>
                <a:lnTo>
                  <a:pt x="451" y="71"/>
                </a:lnTo>
                <a:lnTo>
                  <a:pt x="440" y="62"/>
                </a:lnTo>
                <a:lnTo>
                  <a:pt x="429" y="54"/>
                </a:lnTo>
                <a:lnTo>
                  <a:pt x="417" y="46"/>
                </a:lnTo>
                <a:lnTo>
                  <a:pt x="406" y="39"/>
                </a:lnTo>
                <a:lnTo>
                  <a:pt x="393" y="31"/>
                </a:lnTo>
                <a:lnTo>
                  <a:pt x="381" y="25"/>
                </a:lnTo>
                <a:lnTo>
                  <a:pt x="368" y="19"/>
                </a:lnTo>
                <a:lnTo>
                  <a:pt x="355" y="14"/>
                </a:lnTo>
                <a:lnTo>
                  <a:pt x="342" y="10"/>
                </a:lnTo>
                <a:lnTo>
                  <a:pt x="330" y="7"/>
                </a:lnTo>
                <a:lnTo>
                  <a:pt x="317" y="4"/>
                </a:lnTo>
                <a:lnTo>
                  <a:pt x="304" y="2"/>
                </a:lnTo>
                <a:lnTo>
                  <a:pt x="290" y="1"/>
                </a:lnTo>
                <a:lnTo>
                  <a:pt x="278" y="0"/>
                </a:lnTo>
                <a:lnTo>
                  <a:pt x="266" y="1"/>
                </a:lnTo>
                <a:lnTo>
                  <a:pt x="254" y="3"/>
                </a:lnTo>
                <a:lnTo>
                  <a:pt x="242" y="5"/>
                </a:lnTo>
                <a:lnTo>
                  <a:pt x="231" y="9"/>
                </a:lnTo>
                <a:lnTo>
                  <a:pt x="220" y="14"/>
                </a:lnTo>
                <a:lnTo>
                  <a:pt x="210" y="20"/>
                </a:lnTo>
                <a:lnTo>
                  <a:pt x="200" y="28"/>
                </a:lnTo>
                <a:lnTo>
                  <a:pt x="191" y="37"/>
                </a:lnTo>
                <a:lnTo>
                  <a:pt x="183" y="47"/>
                </a:lnTo>
                <a:lnTo>
                  <a:pt x="175" y="58"/>
                </a:lnTo>
                <a:lnTo>
                  <a:pt x="171" y="65"/>
                </a:lnTo>
                <a:lnTo>
                  <a:pt x="168" y="73"/>
                </a:lnTo>
                <a:lnTo>
                  <a:pt x="166" y="81"/>
                </a:lnTo>
                <a:lnTo>
                  <a:pt x="164" y="90"/>
                </a:lnTo>
                <a:lnTo>
                  <a:pt x="163" y="99"/>
                </a:lnTo>
                <a:lnTo>
                  <a:pt x="162" y="109"/>
                </a:lnTo>
                <a:lnTo>
                  <a:pt x="162" y="119"/>
                </a:lnTo>
                <a:lnTo>
                  <a:pt x="162" y="129"/>
                </a:lnTo>
                <a:lnTo>
                  <a:pt x="164" y="151"/>
                </a:lnTo>
                <a:lnTo>
                  <a:pt x="167" y="174"/>
                </a:lnTo>
                <a:lnTo>
                  <a:pt x="170" y="198"/>
                </a:lnTo>
                <a:lnTo>
                  <a:pt x="175" y="222"/>
                </a:lnTo>
                <a:lnTo>
                  <a:pt x="184" y="269"/>
                </a:lnTo>
                <a:lnTo>
                  <a:pt x="192" y="313"/>
                </a:lnTo>
                <a:lnTo>
                  <a:pt x="194" y="334"/>
                </a:lnTo>
                <a:lnTo>
                  <a:pt x="195" y="354"/>
                </a:lnTo>
                <a:lnTo>
                  <a:pt x="194" y="362"/>
                </a:lnTo>
                <a:lnTo>
                  <a:pt x="193" y="371"/>
                </a:lnTo>
                <a:lnTo>
                  <a:pt x="192" y="378"/>
                </a:lnTo>
                <a:lnTo>
                  <a:pt x="190" y="385"/>
                </a:lnTo>
                <a:lnTo>
                  <a:pt x="187" y="391"/>
                </a:lnTo>
                <a:lnTo>
                  <a:pt x="182" y="398"/>
                </a:lnTo>
                <a:lnTo>
                  <a:pt x="175" y="405"/>
                </a:lnTo>
                <a:lnTo>
                  <a:pt x="167" y="412"/>
                </a:lnTo>
                <a:lnTo>
                  <a:pt x="148" y="426"/>
                </a:lnTo>
                <a:lnTo>
                  <a:pt x="126" y="441"/>
                </a:lnTo>
                <a:lnTo>
                  <a:pt x="104" y="455"/>
                </a:lnTo>
                <a:lnTo>
                  <a:pt x="84" y="468"/>
                </a:lnTo>
                <a:lnTo>
                  <a:pt x="67" y="479"/>
                </a:lnTo>
                <a:lnTo>
                  <a:pt x="56" y="489"/>
                </a:lnTo>
                <a:close/>
              </a:path>
            </a:pathLst>
          </a:custGeom>
          <a:solidFill>
            <a:srgbClr val="E4AC9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1" name="Freeform 139"/>
          <p:cNvSpPr>
            <a:spLocks/>
          </p:cNvSpPr>
          <p:nvPr/>
        </p:nvSpPr>
        <p:spPr bwMode="auto">
          <a:xfrm>
            <a:off x="6807201" y="4686300"/>
            <a:ext cx="155575" cy="271462"/>
          </a:xfrm>
          <a:custGeom>
            <a:avLst/>
            <a:gdLst/>
            <a:ahLst/>
            <a:cxnLst>
              <a:cxn ang="0">
                <a:pos x="0" y="261"/>
              </a:cxn>
              <a:cxn ang="0">
                <a:pos x="2" y="273"/>
              </a:cxn>
              <a:cxn ang="0">
                <a:pos x="8" y="309"/>
              </a:cxn>
              <a:cxn ang="0">
                <a:pos x="17" y="365"/>
              </a:cxn>
              <a:cxn ang="0">
                <a:pos x="30" y="436"/>
              </a:cxn>
              <a:cxn ang="0">
                <a:pos x="48" y="519"/>
              </a:cxn>
              <a:cxn ang="0">
                <a:pos x="68" y="611"/>
              </a:cxn>
              <a:cxn ang="0">
                <a:pos x="79" y="659"/>
              </a:cxn>
              <a:cxn ang="0">
                <a:pos x="91" y="707"/>
              </a:cxn>
              <a:cxn ang="0">
                <a:pos x="103" y="756"/>
              </a:cxn>
              <a:cxn ang="0">
                <a:pos x="117" y="804"/>
              </a:cxn>
              <a:cxn ang="0">
                <a:pos x="131" y="851"/>
              </a:cxn>
              <a:cxn ang="0">
                <a:pos x="145" y="899"/>
              </a:cxn>
              <a:cxn ang="0">
                <a:pos x="161" y="943"/>
              </a:cxn>
              <a:cxn ang="0">
                <a:pos x="177" y="985"/>
              </a:cxn>
              <a:cxn ang="0">
                <a:pos x="194" y="1025"/>
              </a:cxn>
              <a:cxn ang="0">
                <a:pos x="212" y="1063"/>
              </a:cxn>
              <a:cxn ang="0">
                <a:pos x="231" y="1096"/>
              </a:cxn>
              <a:cxn ang="0">
                <a:pos x="249" y="1126"/>
              </a:cxn>
              <a:cxn ang="0">
                <a:pos x="269" y="1150"/>
              </a:cxn>
              <a:cxn ang="0">
                <a:pos x="288" y="1170"/>
              </a:cxn>
              <a:cxn ang="0">
                <a:pos x="309" y="1185"/>
              </a:cxn>
              <a:cxn ang="0">
                <a:pos x="330" y="1194"/>
              </a:cxn>
              <a:cxn ang="0">
                <a:pos x="351" y="1196"/>
              </a:cxn>
              <a:cxn ang="0">
                <a:pos x="374" y="1192"/>
              </a:cxn>
              <a:cxn ang="0">
                <a:pos x="397" y="1180"/>
              </a:cxn>
              <a:cxn ang="0">
                <a:pos x="420" y="1161"/>
              </a:cxn>
              <a:cxn ang="0">
                <a:pos x="442" y="1137"/>
              </a:cxn>
              <a:cxn ang="0">
                <a:pos x="463" y="1111"/>
              </a:cxn>
              <a:cxn ang="0">
                <a:pos x="483" y="1083"/>
              </a:cxn>
              <a:cxn ang="0">
                <a:pos x="502" y="1054"/>
              </a:cxn>
              <a:cxn ang="0">
                <a:pos x="520" y="1022"/>
              </a:cxn>
              <a:cxn ang="0">
                <a:pos x="537" y="990"/>
              </a:cxn>
              <a:cxn ang="0">
                <a:pos x="552" y="957"/>
              </a:cxn>
              <a:cxn ang="0">
                <a:pos x="566" y="923"/>
              </a:cxn>
              <a:cxn ang="0">
                <a:pos x="579" y="889"/>
              </a:cxn>
              <a:cxn ang="0">
                <a:pos x="591" y="853"/>
              </a:cxn>
              <a:cxn ang="0">
                <a:pos x="602" y="817"/>
              </a:cxn>
              <a:cxn ang="0">
                <a:pos x="612" y="782"/>
              </a:cxn>
              <a:cxn ang="0">
                <a:pos x="622" y="747"/>
              </a:cxn>
              <a:cxn ang="0">
                <a:pos x="630" y="710"/>
              </a:cxn>
              <a:cxn ang="0">
                <a:pos x="638" y="675"/>
              </a:cxn>
              <a:cxn ang="0">
                <a:pos x="645" y="641"/>
              </a:cxn>
              <a:cxn ang="0">
                <a:pos x="656" y="575"/>
              </a:cxn>
              <a:cxn ang="0">
                <a:pos x="665" y="512"/>
              </a:cxn>
              <a:cxn ang="0">
                <a:pos x="672" y="455"/>
              </a:cxn>
              <a:cxn ang="0">
                <a:pos x="677" y="405"/>
              </a:cxn>
              <a:cxn ang="0">
                <a:pos x="681" y="364"/>
              </a:cxn>
              <a:cxn ang="0">
                <a:pos x="683" y="333"/>
              </a:cxn>
              <a:cxn ang="0">
                <a:pos x="684" y="314"/>
              </a:cxn>
              <a:cxn ang="0">
                <a:pos x="684" y="307"/>
              </a:cxn>
              <a:cxn ang="0">
                <a:pos x="352" y="0"/>
              </a:cxn>
              <a:cxn ang="0">
                <a:pos x="0" y="261"/>
              </a:cxn>
            </a:cxnLst>
            <a:rect l="0" t="0" r="r" b="b"/>
            <a:pathLst>
              <a:path w="684" h="1196">
                <a:moveTo>
                  <a:pt x="0" y="261"/>
                </a:moveTo>
                <a:lnTo>
                  <a:pt x="2" y="273"/>
                </a:lnTo>
                <a:lnTo>
                  <a:pt x="8" y="309"/>
                </a:lnTo>
                <a:lnTo>
                  <a:pt x="17" y="365"/>
                </a:lnTo>
                <a:lnTo>
                  <a:pt x="30" y="436"/>
                </a:lnTo>
                <a:lnTo>
                  <a:pt x="48" y="519"/>
                </a:lnTo>
                <a:lnTo>
                  <a:pt x="68" y="611"/>
                </a:lnTo>
                <a:lnTo>
                  <a:pt x="79" y="659"/>
                </a:lnTo>
                <a:lnTo>
                  <a:pt x="91" y="707"/>
                </a:lnTo>
                <a:lnTo>
                  <a:pt x="103" y="756"/>
                </a:lnTo>
                <a:lnTo>
                  <a:pt x="117" y="804"/>
                </a:lnTo>
                <a:lnTo>
                  <a:pt x="131" y="851"/>
                </a:lnTo>
                <a:lnTo>
                  <a:pt x="145" y="899"/>
                </a:lnTo>
                <a:lnTo>
                  <a:pt x="161" y="943"/>
                </a:lnTo>
                <a:lnTo>
                  <a:pt x="177" y="985"/>
                </a:lnTo>
                <a:lnTo>
                  <a:pt x="194" y="1025"/>
                </a:lnTo>
                <a:lnTo>
                  <a:pt x="212" y="1063"/>
                </a:lnTo>
                <a:lnTo>
                  <a:pt x="231" y="1096"/>
                </a:lnTo>
                <a:lnTo>
                  <a:pt x="249" y="1126"/>
                </a:lnTo>
                <a:lnTo>
                  <a:pt x="269" y="1150"/>
                </a:lnTo>
                <a:lnTo>
                  <a:pt x="288" y="1170"/>
                </a:lnTo>
                <a:lnTo>
                  <a:pt x="309" y="1185"/>
                </a:lnTo>
                <a:lnTo>
                  <a:pt x="330" y="1194"/>
                </a:lnTo>
                <a:lnTo>
                  <a:pt x="351" y="1196"/>
                </a:lnTo>
                <a:lnTo>
                  <a:pt x="374" y="1192"/>
                </a:lnTo>
                <a:lnTo>
                  <a:pt x="397" y="1180"/>
                </a:lnTo>
                <a:lnTo>
                  <a:pt x="420" y="1161"/>
                </a:lnTo>
                <a:lnTo>
                  <a:pt x="442" y="1137"/>
                </a:lnTo>
                <a:lnTo>
                  <a:pt x="463" y="1111"/>
                </a:lnTo>
                <a:lnTo>
                  <a:pt x="483" y="1083"/>
                </a:lnTo>
                <a:lnTo>
                  <a:pt x="502" y="1054"/>
                </a:lnTo>
                <a:lnTo>
                  <a:pt x="520" y="1022"/>
                </a:lnTo>
                <a:lnTo>
                  <a:pt x="537" y="990"/>
                </a:lnTo>
                <a:lnTo>
                  <a:pt x="552" y="957"/>
                </a:lnTo>
                <a:lnTo>
                  <a:pt x="566" y="923"/>
                </a:lnTo>
                <a:lnTo>
                  <a:pt x="579" y="889"/>
                </a:lnTo>
                <a:lnTo>
                  <a:pt x="591" y="853"/>
                </a:lnTo>
                <a:lnTo>
                  <a:pt x="602" y="817"/>
                </a:lnTo>
                <a:lnTo>
                  <a:pt x="612" y="782"/>
                </a:lnTo>
                <a:lnTo>
                  <a:pt x="622" y="747"/>
                </a:lnTo>
                <a:lnTo>
                  <a:pt x="630" y="710"/>
                </a:lnTo>
                <a:lnTo>
                  <a:pt x="638" y="675"/>
                </a:lnTo>
                <a:lnTo>
                  <a:pt x="645" y="641"/>
                </a:lnTo>
                <a:lnTo>
                  <a:pt x="656" y="575"/>
                </a:lnTo>
                <a:lnTo>
                  <a:pt x="665" y="512"/>
                </a:lnTo>
                <a:lnTo>
                  <a:pt x="672" y="455"/>
                </a:lnTo>
                <a:lnTo>
                  <a:pt x="677" y="405"/>
                </a:lnTo>
                <a:lnTo>
                  <a:pt x="681" y="364"/>
                </a:lnTo>
                <a:lnTo>
                  <a:pt x="683" y="333"/>
                </a:lnTo>
                <a:lnTo>
                  <a:pt x="684" y="314"/>
                </a:lnTo>
                <a:lnTo>
                  <a:pt x="684" y="307"/>
                </a:lnTo>
                <a:lnTo>
                  <a:pt x="352" y="0"/>
                </a:lnTo>
                <a:lnTo>
                  <a:pt x="0" y="261"/>
                </a:lnTo>
                <a:close/>
              </a:path>
            </a:pathLst>
          </a:custGeom>
          <a:solidFill>
            <a:srgbClr val="EEE7F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2" name="Freeform 140"/>
          <p:cNvSpPr>
            <a:spLocks/>
          </p:cNvSpPr>
          <p:nvPr/>
        </p:nvSpPr>
        <p:spPr bwMode="auto">
          <a:xfrm>
            <a:off x="6856413" y="4538663"/>
            <a:ext cx="53975" cy="19050"/>
          </a:xfrm>
          <a:custGeom>
            <a:avLst/>
            <a:gdLst/>
            <a:ahLst/>
            <a:cxnLst>
              <a:cxn ang="0">
                <a:pos x="0" y="15"/>
              </a:cxn>
              <a:cxn ang="0">
                <a:pos x="6" y="22"/>
              </a:cxn>
              <a:cxn ang="0">
                <a:pos x="21" y="39"/>
              </a:cxn>
              <a:cxn ang="0">
                <a:pos x="32" y="49"/>
              </a:cxn>
              <a:cxn ang="0">
                <a:pos x="45" y="59"/>
              </a:cxn>
              <a:cxn ang="0">
                <a:pos x="59" y="69"/>
              </a:cxn>
              <a:cxn ang="0">
                <a:pos x="75" y="77"/>
              </a:cxn>
              <a:cxn ang="0">
                <a:pos x="84" y="80"/>
              </a:cxn>
              <a:cxn ang="0">
                <a:pos x="92" y="83"/>
              </a:cxn>
              <a:cxn ang="0">
                <a:pos x="101" y="85"/>
              </a:cxn>
              <a:cxn ang="0">
                <a:pos x="111" y="86"/>
              </a:cxn>
              <a:cxn ang="0">
                <a:pos x="120" y="86"/>
              </a:cxn>
              <a:cxn ang="0">
                <a:pos x="130" y="85"/>
              </a:cxn>
              <a:cxn ang="0">
                <a:pos x="141" y="83"/>
              </a:cxn>
              <a:cxn ang="0">
                <a:pos x="151" y="80"/>
              </a:cxn>
              <a:cxn ang="0">
                <a:pos x="161" y="76"/>
              </a:cxn>
              <a:cxn ang="0">
                <a:pos x="171" y="70"/>
              </a:cxn>
              <a:cxn ang="0">
                <a:pos x="181" y="63"/>
              </a:cxn>
              <a:cxn ang="0">
                <a:pos x="192" y="54"/>
              </a:cxn>
              <a:cxn ang="0">
                <a:pos x="202" y="43"/>
              </a:cxn>
              <a:cxn ang="0">
                <a:pos x="212" y="30"/>
              </a:cxn>
              <a:cxn ang="0">
                <a:pos x="222" y="16"/>
              </a:cxn>
              <a:cxn ang="0">
                <a:pos x="233" y="0"/>
              </a:cxn>
              <a:cxn ang="0">
                <a:pos x="226" y="3"/>
              </a:cxn>
              <a:cxn ang="0">
                <a:pos x="207" y="11"/>
              </a:cxn>
              <a:cxn ang="0">
                <a:pos x="194" y="16"/>
              </a:cxn>
              <a:cxn ang="0">
                <a:pos x="180" y="21"/>
              </a:cxn>
              <a:cxn ang="0">
                <a:pos x="163" y="26"/>
              </a:cxn>
              <a:cxn ang="0">
                <a:pos x="146" y="31"/>
              </a:cxn>
              <a:cxn ang="0">
                <a:pos x="126" y="35"/>
              </a:cxn>
              <a:cxn ang="0">
                <a:pos x="107" y="37"/>
              </a:cxn>
              <a:cxn ang="0">
                <a:pos x="88" y="39"/>
              </a:cxn>
              <a:cxn ang="0">
                <a:pos x="69" y="39"/>
              </a:cxn>
              <a:cxn ang="0">
                <a:pos x="59" y="38"/>
              </a:cxn>
              <a:cxn ang="0">
                <a:pos x="50" y="37"/>
              </a:cxn>
              <a:cxn ang="0">
                <a:pos x="41" y="35"/>
              </a:cxn>
              <a:cxn ang="0">
                <a:pos x="32" y="32"/>
              </a:cxn>
              <a:cxn ang="0">
                <a:pos x="24" y="29"/>
              </a:cxn>
              <a:cxn ang="0">
                <a:pos x="15" y="25"/>
              </a:cxn>
              <a:cxn ang="0">
                <a:pos x="7" y="21"/>
              </a:cxn>
              <a:cxn ang="0">
                <a:pos x="0" y="15"/>
              </a:cxn>
            </a:cxnLst>
            <a:rect l="0" t="0" r="r" b="b"/>
            <a:pathLst>
              <a:path w="233" h="86">
                <a:moveTo>
                  <a:pt x="0" y="15"/>
                </a:moveTo>
                <a:lnTo>
                  <a:pt x="6" y="22"/>
                </a:lnTo>
                <a:lnTo>
                  <a:pt x="21" y="39"/>
                </a:lnTo>
                <a:lnTo>
                  <a:pt x="32" y="49"/>
                </a:lnTo>
                <a:lnTo>
                  <a:pt x="45" y="59"/>
                </a:lnTo>
                <a:lnTo>
                  <a:pt x="59" y="69"/>
                </a:lnTo>
                <a:lnTo>
                  <a:pt x="75" y="77"/>
                </a:lnTo>
                <a:lnTo>
                  <a:pt x="84" y="80"/>
                </a:lnTo>
                <a:lnTo>
                  <a:pt x="92" y="83"/>
                </a:lnTo>
                <a:lnTo>
                  <a:pt x="101" y="85"/>
                </a:lnTo>
                <a:lnTo>
                  <a:pt x="111" y="86"/>
                </a:lnTo>
                <a:lnTo>
                  <a:pt x="120" y="86"/>
                </a:lnTo>
                <a:lnTo>
                  <a:pt x="130" y="85"/>
                </a:lnTo>
                <a:lnTo>
                  <a:pt x="141" y="83"/>
                </a:lnTo>
                <a:lnTo>
                  <a:pt x="151" y="80"/>
                </a:lnTo>
                <a:lnTo>
                  <a:pt x="161" y="76"/>
                </a:lnTo>
                <a:lnTo>
                  <a:pt x="171" y="70"/>
                </a:lnTo>
                <a:lnTo>
                  <a:pt x="181" y="63"/>
                </a:lnTo>
                <a:lnTo>
                  <a:pt x="192" y="54"/>
                </a:lnTo>
                <a:lnTo>
                  <a:pt x="202" y="43"/>
                </a:lnTo>
                <a:lnTo>
                  <a:pt x="212" y="30"/>
                </a:lnTo>
                <a:lnTo>
                  <a:pt x="222" y="16"/>
                </a:lnTo>
                <a:lnTo>
                  <a:pt x="233" y="0"/>
                </a:lnTo>
                <a:lnTo>
                  <a:pt x="226" y="3"/>
                </a:lnTo>
                <a:lnTo>
                  <a:pt x="207" y="11"/>
                </a:lnTo>
                <a:lnTo>
                  <a:pt x="194" y="16"/>
                </a:lnTo>
                <a:lnTo>
                  <a:pt x="180" y="21"/>
                </a:lnTo>
                <a:lnTo>
                  <a:pt x="163" y="26"/>
                </a:lnTo>
                <a:lnTo>
                  <a:pt x="146" y="31"/>
                </a:lnTo>
                <a:lnTo>
                  <a:pt x="126" y="35"/>
                </a:lnTo>
                <a:lnTo>
                  <a:pt x="107" y="37"/>
                </a:lnTo>
                <a:lnTo>
                  <a:pt x="88" y="39"/>
                </a:lnTo>
                <a:lnTo>
                  <a:pt x="69" y="39"/>
                </a:lnTo>
                <a:lnTo>
                  <a:pt x="59" y="38"/>
                </a:lnTo>
                <a:lnTo>
                  <a:pt x="50" y="37"/>
                </a:lnTo>
                <a:lnTo>
                  <a:pt x="41" y="35"/>
                </a:lnTo>
                <a:lnTo>
                  <a:pt x="32" y="32"/>
                </a:lnTo>
                <a:lnTo>
                  <a:pt x="24" y="29"/>
                </a:lnTo>
                <a:lnTo>
                  <a:pt x="15" y="25"/>
                </a:lnTo>
                <a:lnTo>
                  <a:pt x="7" y="21"/>
                </a:lnTo>
                <a:lnTo>
                  <a:pt x="0" y="15"/>
                </a:lnTo>
                <a:close/>
              </a:path>
            </a:pathLst>
          </a:custGeom>
          <a:solidFill>
            <a:srgbClr val="E5B39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3" name="Freeform 141"/>
          <p:cNvSpPr>
            <a:spLocks/>
          </p:cNvSpPr>
          <p:nvPr/>
        </p:nvSpPr>
        <p:spPr bwMode="auto">
          <a:xfrm>
            <a:off x="6621463" y="4305300"/>
            <a:ext cx="120650" cy="3365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2"/>
              </a:cxn>
              <a:cxn ang="0">
                <a:pos x="0" y="47"/>
              </a:cxn>
              <a:cxn ang="0">
                <a:pos x="2" y="101"/>
              </a:cxn>
              <a:cxn ang="0">
                <a:pos x="5" y="172"/>
              </a:cxn>
              <a:cxn ang="0">
                <a:pos x="8" y="214"/>
              </a:cxn>
              <a:cxn ang="0">
                <a:pos x="11" y="259"/>
              </a:cxn>
              <a:cxn ang="0">
                <a:pos x="16" y="306"/>
              </a:cxn>
              <a:cxn ang="0">
                <a:pos x="21" y="358"/>
              </a:cxn>
              <a:cxn ang="0">
                <a:pos x="28" y="411"/>
              </a:cxn>
              <a:cxn ang="0">
                <a:pos x="36" y="466"/>
              </a:cxn>
              <a:cxn ang="0">
                <a:pos x="45" y="524"/>
              </a:cxn>
              <a:cxn ang="0">
                <a:pos x="57" y="583"/>
              </a:cxn>
              <a:cxn ang="0">
                <a:pos x="70" y="643"/>
              </a:cxn>
              <a:cxn ang="0">
                <a:pos x="84" y="704"/>
              </a:cxn>
              <a:cxn ang="0">
                <a:pos x="100" y="766"/>
              </a:cxn>
              <a:cxn ang="0">
                <a:pos x="119" y="829"/>
              </a:cxn>
              <a:cxn ang="0">
                <a:pos x="139" y="891"/>
              </a:cxn>
              <a:cxn ang="0">
                <a:pos x="161" y="952"/>
              </a:cxn>
              <a:cxn ang="0">
                <a:pos x="186" y="1014"/>
              </a:cxn>
              <a:cxn ang="0">
                <a:pos x="214" y="1074"/>
              </a:cxn>
              <a:cxn ang="0">
                <a:pos x="243" y="1133"/>
              </a:cxn>
              <a:cxn ang="0">
                <a:pos x="275" y="1191"/>
              </a:cxn>
              <a:cxn ang="0">
                <a:pos x="310" y="1247"/>
              </a:cxn>
              <a:cxn ang="0">
                <a:pos x="348" y="1301"/>
              </a:cxn>
              <a:cxn ang="0">
                <a:pos x="390" y="1352"/>
              </a:cxn>
              <a:cxn ang="0">
                <a:pos x="434" y="1401"/>
              </a:cxn>
              <a:cxn ang="0">
                <a:pos x="481" y="1446"/>
              </a:cxn>
              <a:cxn ang="0">
                <a:pos x="531" y="1489"/>
              </a:cxn>
              <a:cxn ang="0">
                <a:pos x="526" y="1484"/>
              </a:cxn>
              <a:cxn ang="0">
                <a:pos x="514" y="1468"/>
              </a:cxn>
              <a:cxn ang="0">
                <a:pos x="494" y="1442"/>
              </a:cxn>
              <a:cxn ang="0">
                <a:pos x="469" y="1408"/>
              </a:cxn>
              <a:cxn ang="0">
                <a:pos x="454" y="1387"/>
              </a:cxn>
              <a:cxn ang="0">
                <a:pos x="438" y="1364"/>
              </a:cxn>
              <a:cxn ang="0">
                <a:pos x="422" y="1338"/>
              </a:cxn>
              <a:cxn ang="0">
                <a:pos x="405" y="1310"/>
              </a:cxn>
              <a:cxn ang="0">
                <a:pos x="387" y="1279"/>
              </a:cxn>
              <a:cxn ang="0">
                <a:pos x="368" y="1247"/>
              </a:cxn>
              <a:cxn ang="0">
                <a:pos x="350" y="1212"/>
              </a:cxn>
              <a:cxn ang="0">
                <a:pos x="331" y="1175"/>
              </a:cxn>
              <a:cxn ang="0">
                <a:pos x="313" y="1135"/>
              </a:cxn>
              <a:cxn ang="0">
                <a:pos x="295" y="1094"/>
              </a:cxn>
              <a:cxn ang="0">
                <a:pos x="277" y="1051"/>
              </a:cxn>
              <a:cxn ang="0">
                <a:pos x="259" y="1006"/>
              </a:cxn>
              <a:cxn ang="0">
                <a:pos x="243" y="958"/>
              </a:cxn>
              <a:cxn ang="0">
                <a:pos x="227" y="908"/>
              </a:cxn>
              <a:cxn ang="0">
                <a:pos x="211" y="857"/>
              </a:cxn>
              <a:cxn ang="0">
                <a:pos x="197" y="803"/>
              </a:cxn>
              <a:cxn ang="0">
                <a:pos x="184" y="748"/>
              </a:cxn>
              <a:cxn ang="0">
                <a:pos x="172" y="690"/>
              </a:cxn>
              <a:cxn ang="0">
                <a:pos x="162" y="630"/>
              </a:cxn>
              <a:cxn ang="0">
                <a:pos x="154" y="569"/>
              </a:cxn>
              <a:cxn ang="0">
                <a:pos x="148" y="507"/>
              </a:cxn>
              <a:cxn ang="0">
                <a:pos x="143" y="441"/>
              </a:cxn>
              <a:cxn ang="0">
                <a:pos x="141" y="375"/>
              </a:cxn>
              <a:cxn ang="0">
                <a:pos x="141" y="305"/>
              </a:cxn>
              <a:cxn ang="0">
                <a:pos x="0" y="0"/>
              </a:cxn>
            </a:cxnLst>
            <a:rect l="0" t="0" r="r" b="b"/>
            <a:pathLst>
              <a:path w="531" h="1489">
                <a:moveTo>
                  <a:pt x="0" y="0"/>
                </a:moveTo>
                <a:lnTo>
                  <a:pt x="0" y="12"/>
                </a:lnTo>
                <a:lnTo>
                  <a:pt x="0" y="47"/>
                </a:lnTo>
                <a:lnTo>
                  <a:pt x="2" y="101"/>
                </a:lnTo>
                <a:lnTo>
                  <a:pt x="5" y="172"/>
                </a:lnTo>
                <a:lnTo>
                  <a:pt x="8" y="214"/>
                </a:lnTo>
                <a:lnTo>
                  <a:pt x="11" y="259"/>
                </a:lnTo>
                <a:lnTo>
                  <a:pt x="16" y="306"/>
                </a:lnTo>
                <a:lnTo>
                  <a:pt x="21" y="358"/>
                </a:lnTo>
                <a:lnTo>
                  <a:pt x="28" y="411"/>
                </a:lnTo>
                <a:lnTo>
                  <a:pt x="36" y="466"/>
                </a:lnTo>
                <a:lnTo>
                  <a:pt x="45" y="524"/>
                </a:lnTo>
                <a:lnTo>
                  <a:pt x="57" y="583"/>
                </a:lnTo>
                <a:lnTo>
                  <a:pt x="70" y="643"/>
                </a:lnTo>
                <a:lnTo>
                  <a:pt x="84" y="704"/>
                </a:lnTo>
                <a:lnTo>
                  <a:pt x="100" y="766"/>
                </a:lnTo>
                <a:lnTo>
                  <a:pt x="119" y="829"/>
                </a:lnTo>
                <a:lnTo>
                  <a:pt x="139" y="891"/>
                </a:lnTo>
                <a:lnTo>
                  <a:pt x="161" y="952"/>
                </a:lnTo>
                <a:lnTo>
                  <a:pt x="186" y="1014"/>
                </a:lnTo>
                <a:lnTo>
                  <a:pt x="214" y="1074"/>
                </a:lnTo>
                <a:lnTo>
                  <a:pt x="243" y="1133"/>
                </a:lnTo>
                <a:lnTo>
                  <a:pt x="275" y="1191"/>
                </a:lnTo>
                <a:lnTo>
                  <a:pt x="310" y="1247"/>
                </a:lnTo>
                <a:lnTo>
                  <a:pt x="348" y="1301"/>
                </a:lnTo>
                <a:lnTo>
                  <a:pt x="390" y="1352"/>
                </a:lnTo>
                <a:lnTo>
                  <a:pt x="434" y="1401"/>
                </a:lnTo>
                <a:lnTo>
                  <a:pt x="481" y="1446"/>
                </a:lnTo>
                <a:lnTo>
                  <a:pt x="531" y="1489"/>
                </a:lnTo>
                <a:lnTo>
                  <a:pt x="526" y="1484"/>
                </a:lnTo>
                <a:lnTo>
                  <a:pt x="514" y="1468"/>
                </a:lnTo>
                <a:lnTo>
                  <a:pt x="494" y="1442"/>
                </a:lnTo>
                <a:lnTo>
                  <a:pt x="469" y="1408"/>
                </a:lnTo>
                <a:lnTo>
                  <a:pt x="454" y="1387"/>
                </a:lnTo>
                <a:lnTo>
                  <a:pt x="438" y="1364"/>
                </a:lnTo>
                <a:lnTo>
                  <a:pt x="422" y="1338"/>
                </a:lnTo>
                <a:lnTo>
                  <a:pt x="405" y="1310"/>
                </a:lnTo>
                <a:lnTo>
                  <a:pt x="387" y="1279"/>
                </a:lnTo>
                <a:lnTo>
                  <a:pt x="368" y="1247"/>
                </a:lnTo>
                <a:lnTo>
                  <a:pt x="350" y="1212"/>
                </a:lnTo>
                <a:lnTo>
                  <a:pt x="331" y="1175"/>
                </a:lnTo>
                <a:lnTo>
                  <a:pt x="313" y="1135"/>
                </a:lnTo>
                <a:lnTo>
                  <a:pt x="295" y="1094"/>
                </a:lnTo>
                <a:lnTo>
                  <a:pt x="277" y="1051"/>
                </a:lnTo>
                <a:lnTo>
                  <a:pt x="259" y="1006"/>
                </a:lnTo>
                <a:lnTo>
                  <a:pt x="243" y="958"/>
                </a:lnTo>
                <a:lnTo>
                  <a:pt x="227" y="908"/>
                </a:lnTo>
                <a:lnTo>
                  <a:pt x="211" y="857"/>
                </a:lnTo>
                <a:lnTo>
                  <a:pt x="197" y="803"/>
                </a:lnTo>
                <a:lnTo>
                  <a:pt x="184" y="748"/>
                </a:lnTo>
                <a:lnTo>
                  <a:pt x="172" y="690"/>
                </a:lnTo>
                <a:lnTo>
                  <a:pt x="162" y="630"/>
                </a:lnTo>
                <a:lnTo>
                  <a:pt x="154" y="569"/>
                </a:lnTo>
                <a:lnTo>
                  <a:pt x="148" y="507"/>
                </a:lnTo>
                <a:lnTo>
                  <a:pt x="143" y="441"/>
                </a:lnTo>
                <a:lnTo>
                  <a:pt x="141" y="375"/>
                </a:lnTo>
                <a:lnTo>
                  <a:pt x="141" y="305"/>
                </a:lnTo>
                <a:lnTo>
                  <a:pt x="0" y="0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4" name="Freeform 142"/>
          <p:cNvSpPr>
            <a:spLocks/>
          </p:cNvSpPr>
          <p:nvPr/>
        </p:nvSpPr>
        <p:spPr bwMode="auto">
          <a:xfrm>
            <a:off x="6559551" y="4100513"/>
            <a:ext cx="149225" cy="200025"/>
          </a:xfrm>
          <a:custGeom>
            <a:avLst/>
            <a:gdLst/>
            <a:ahLst/>
            <a:cxnLst>
              <a:cxn ang="0">
                <a:pos x="540" y="238"/>
              </a:cxn>
              <a:cxn ang="0">
                <a:pos x="511" y="177"/>
              </a:cxn>
              <a:cxn ang="0">
                <a:pos x="486" y="138"/>
              </a:cxn>
              <a:cxn ang="0">
                <a:pos x="467" y="109"/>
              </a:cxn>
              <a:cxn ang="0">
                <a:pos x="444" y="83"/>
              </a:cxn>
              <a:cxn ang="0">
                <a:pos x="419" y="58"/>
              </a:cxn>
              <a:cxn ang="0">
                <a:pos x="390" y="36"/>
              </a:cxn>
              <a:cxn ang="0">
                <a:pos x="359" y="18"/>
              </a:cxn>
              <a:cxn ang="0">
                <a:pos x="323" y="6"/>
              </a:cxn>
              <a:cxn ang="0">
                <a:pos x="284" y="0"/>
              </a:cxn>
              <a:cxn ang="0">
                <a:pos x="243" y="1"/>
              </a:cxn>
              <a:cxn ang="0">
                <a:pos x="198" y="11"/>
              </a:cxn>
              <a:cxn ang="0">
                <a:pos x="150" y="32"/>
              </a:cxn>
              <a:cxn ang="0">
                <a:pos x="108" y="67"/>
              </a:cxn>
              <a:cxn ang="0">
                <a:pos x="72" y="115"/>
              </a:cxn>
              <a:cxn ang="0">
                <a:pos x="44" y="174"/>
              </a:cxn>
              <a:cxn ang="0">
                <a:pos x="22" y="241"/>
              </a:cxn>
              <a:cxn ang="0">
                <a:pos x="8" y="314"/>
              </a:cxn>
              <a:cxn ang="0">
                <a:pos x="0" y="391"/>
              </a:cxn>
              <a:cxn ang="0">
                <a:pos x="2" y="470"/>
              </a:cxn>
              <a:cxn ang="0">
                <a:pos x="13" y="547"/>
              </a:cxn>
              <a:cxn ang="0">
                <a:pos x="32" y="623"/>
              </a:cxn>
              <a:cxn ang="0">
                <a:pos x="60" y="692"/>
              </a:cxn>
              <a:cxn ang="0">
                <a:pos x="98" y="753"/>
              </a:cxn>
              <a:cxn ang="0">
                <a:pos x="145" y="806"/>
              </a:cxn>
              <a:cxn ang="0">
                <a:pos x="204" y="846"/>
              </a:cxn>
              <a:cxn ang="0">
                <a:pos x="272" y="871"/>
              </a:cxn>
              <a:cxn ang="0">
                <a:pos x="352" y="880"/>
              </a:cxn>
              <a:cxn ang="0">
                <a:pos x="438" y="871"/>
              </a:cxn>
              <a:cxn ang="0">
                <a:pos x="511" y="850"/>
              </a:cxn>
              <a:cxn ang="0">
                <a:pos x="566" y="819"/>
              </a:cxn>
              <a:cxn ang="0">
                <a:pos x="607" y="780"/>
              </a:cxn>
              <a:cxn ang="0">
                <a:pos x="634" y="734"/>
              </a:cxn>
              <a:cxn ang="0">
                <a:pos x="651" y="683"/>
              </a:cxn>
              <a:cxn ang="0">
                <a:pos x="657" y="630"/>
              </a:cxn>
              <a:cxn ang="0">
                <a:pos x="655" y="573"/>
              </a:cxn>
              <a:cxn ang="0">
                <a:pos x="646" y="517"/>
              </a:cxn>
              <a:cxn ang="0">
                <a:pos x="632" y="463"/>
              </a:cxn>
              <a:cxn ang="0">
                <a:pos x="616" y="411"/>
              </a:cxn>
              <a:cxn ang="0">
                <a:pos x="598" y="364"/>
              </a:cxn>
              <a:cxn ang="0">
                <a:pos x="572" y="306"/>
              </a:cxn>
              <a:cxn ang="0">
                <a:pos x="549" y="258"/>
              </a:cxn>
            </a:cxnLst>
            <a:rect l="0" t="0" r="r" b="b"/>
            <a:pathLst>
              <a:path w="657" h="880">
                <a:moveTo>
                  <a:pt x="545" y="252"/>
                </a:moveTo>
                <a:lnTo>
                  <a:pt x="540" y="238"/>
                </a:lnTo>
                <a:lnTo>
                  <a:pt x="524" y="201"/>
                </a:lnTo>
                <a:lnTo>
                  <a:pt x="511" y="177"/>
                </a:lnTo>
                <a:lnTo>
                  <a:pt x="496" y="151"/>
                </a:lnTo>
                <a:lnTo>
                  <a:pt x="486" y="138"/>
                </a:lnTo>
                <a:lnTo>
                  <a:pt x="477" y="123"/>
                </a:lnTo>
                <a:lnTo>
                  <a:pt x="467" y="109"/>
                </a:lnTo>
                <a:lnTo>
                  <a:pt x="456" y="96"/>
                </a:lnTo>
                <a:lnTo>
                  <a:pt x="444" y="83"/>
                </a:lnTo>
                <a:lnTo>
                  <a:pt x="432" y="70"/>
                </a:lnTo>
                <a:lnTo>
                  <a:pt x="419" y="58"/>
                </a:lnTo>
                <a:lnTo>
                  <a:pt x="405" y="47"/>
                </a:lnTo>
                <a:lnTo>
                  <a:pt x="390" y="36"/>
                </a:lnTo>
                <a:lnTo>
                  <a:pt x="375" y="27"/>
                </a:lnTo>
                <a:lnTo>
                  <a:pt x="359" y="18"/>
                </a:lnTo>
                <a:lnTo>
                  <a:pt x="341" y="11"/>
                </a:lnTo>
                <a:lnTo>
                  <a:pt x="323" y="6"/>
                </a:lnTo>
                <a:lnTo>
                  <a:pt x="304" y="2"/>
                </a:lnTo>
                <a:lnTo>
                  <a:pt x="284" y="0"/>
                </a:lnTo>
                <a:lnTo>
                  <a:pt x="264" y="0"/>
                </a:lnTo>
                <a:lnTo>
                  <a:pt x="243" y="1"/>
                </a:lnTo>
                <a:lnTo>
                  <a:pt x="221" y="5"/>
                </a:lnTo>
                <a:lnTo>
                  <a:pt x="198" y="11"/>
                </a:lnTo>
                <a:lnTo>
                  <a:pt x="174" y="20"/>
                </a:lnTo>
                <a:lnTo>
                  <a:pt x="150" y="32"/>
                </a:lnTo>
                <a:lnTo>
                  <a:pt x="128" y="48"/>
                </a:lnTo>
                <a:lnTo>
                  <a:pt x="108" y="67"/>
                </a:lnTo>
                <a:lnTo>
                  <a:pt x="89" y="89"/>
                </a:lnTo>
                <a:lnTo>
                  <a:pt x="72" y="115"/>
                </a:lnTo>
                <a:lnTo>
                  <a:pt x="57" y="144"/>
                </a:lnTo>
                <a:lnTo>
                  <a:pt x="44" y="174"/>
                </a:lnTo>
                <a:lnTo>
                  <a:pt x="32" y="206"/>
                </a:lnTo>
                <a:lnTo>
                  <a:pt x="22" y="241"/>
                </a:lnTo>
                <a:lnTo>
                  <a:pt x="14" y="276"/>
                </a:lnTo>
                <a:lnTo>
                  <a:pt x="8" y="314"/>
                </a:lnTo>
                <a:lnTo>
                  <a:pt x="3" y="352"/>
                </a:lnTo>
                <a:lnTo>
                  <a:pt x="0" y="391"/>
                </a:lnTo>
                <a:lnTo>
                  <a:pt x="0" y="430"/>
                </a:lnTo>
                <a:lnTo>
                  <a:pt x="2" y="470"/>
                </a:lnTo>
                <a:lnTo>
                  <a:pt x="7" y="509"/>
                </a:lnTo>
                <a:lnTo>
                  <a:pt x="13" y="547"/>
                </a:lnTo>
                <a:lnTo>
                  <a:pt x="22" y="585"/>
                </a:lnTo>
                <a:lnTo>
                  <a:pt x="32" y="623"/>
                </a:lnTo>
                <a:lnTo>
                  <a:pt x="45" y="658"/>
                </a:lnTo>
                <a:lnTo>
                  <a:pt x="60" y="692"/>
                </a:lnTo>
                <a:lnTo>
                  <a:pt x="78" y="723"/>
                </a:lnTo>
                <a:lnTo>
                  <a:pt x="98" y="753"/>
                </a:lnTo>
                <a:lnTo>
                  <a:pt x="120" y="781"/>
                </a:lnTo>
                <a:lnTo>
                  <a:pt x="145" y="806"/>
                </a:lnTo>
                <a:lnTo>
                  <a:pt x="174" y="828"/>
                </a:lnTo>
                <a:lnTo>
                  <a:pt x="204" y="846"/>
                </a:lnTo>
                <a:lnTo>
                  <a:pt x="237" y="860"/>
                </a:lnTo>
                <a:lnTo>
                  <a:pt x="272" y="871"/>
                </a:lnTo>
                <a:lnTo>
                  <a:pt x="310" y="878"/>
                </a:lnTo>
                <a:lnTo>
                  <a:pt x="352" y="880"/>
                </a:lnTo>
                <a:lnTo>
                  <a:pt x="395" y="878"/>
                </a:lnTo>
                <a:lnTo>
                  <a:pt x="438" y="871"/>
                </a:lnTo>
                <a:lnTo>
                  <a:pt x="476" y="862"/>
                </a:lnTo>
                <a:lnTo>
                  <a:pt x="511" y="850"/>
                </a:lnTo>
                <a:lnTo>
                  <a:pt x="541" y="836"/>
                </a:lnTo>
                <a:lnTo>
                  <a:pt x="566" y="819"/>
                </a:lnTo>
                <a:lnTo>
                  <a:pt x="588" y="801"/>
                </a:lnTo>
                <a:lnTo>
                  <a:pt x="607" y="780"/>
                </a:lnTo>
                <a:lnTo>
                  <a:pt x="622" y="757"/>
                </a:lnTo>
                <a:lnTo>
                  <a:pt x="634" y="734"/>
                </a:lnTo>
                <a:lnTo>
                  <a:pt x="644" y="709"/>
                </a:lnTo>
                <a:lnTo>
                  <a:pt x="651" y="683"/>
                </a:lnTo>
                <a:lnTo>
                  <a:pt x="655" y="657"/>
                </a:lnTo>
                <a:lnTo>
                  <a:pt x="657" y="630"/>
                </a:lnTo>
                <a:lnTo>
                  <a:pt x="657" y="601"/>
                </a:lnTo>
                <a:lnTo>
                  <a:pt x="655" y="573"/>
                </a:lnTo>
                <a:lnTo>
                  <a:pt x="652" y="545"/>
                </a:lnTo>
                <a:lnTo>
                  <a:pt x="646" y="517"/>
                </a:lnTo>
                <a:lnTo>
                  <a:pt x="640" y="490"/>
                </a:lnTo>
                <a:lnTo>
                  <a:pt x="632" y="463"/>
                </a:lnTo>
                <a:lnTo>
                  <a:pt x="625" y="436"/>
                </a:lnTo>
                <a:lnTo>
                  <a:pt x="616" y="411"/>
                </a:lnTo>
                <a:lnTo>
                  <a:pt x="607" y="387"/>
                </a:lnTo>
                <a:lnTo>
                  <a:pt x="598" y="364"/>
                </a:lnTo>
                <a:lnTo>
                  <a:pt x="589" y="343"/>
                </a:lnTo>
                <a:lnTo>
                  <a:pt x="572" y="306"/>
                </a:lnTo>
                <a:lnTo>
                  <a:pt x="558" y="277"/>
                </a:lnTo>
                <a:lnTo>
                  <a:pt x="549" y="258"/>
                </a:lnTo>
                <a:lnTo>
                  <a:pt x="545" y="252"/>
                </a:lnTo>
                <a:close/>
              </a:path>
            </a:pathLst>
          </a:custGeom>
          <a:solidFill>
            <a:srgbClr val="EFC7A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5" name="Freeform 143"/>
          <p:cNvSpPr>
            <a:spLocks/>
          </p:cNvSpPr>
          <p:nvPr/>
        </p:nvSpPr>
        <p:spPr bwMode="auto">
          <a:xfrm>
            <a:off x="6581776" y="4137025"/>
            <a:ext cx="73025" cy="36512"/>
          </a:xfrm>
          <a:custGeom>
            <a:avLst/>
            <a:gdLst/>
            <a:ahLst/>
            <a:cxnLst>
              <a:cxn ang="0">
                <a:pos x="326" y="120"/>
              </a:cxn>
              <a:cxn ang="0">
                <a:pos x="324" y="113"/>
              </a:cxn>
              <a:cxn ang="0">
                <a:pos x="315" y="96"/>
              </a:cxn>
              <a:cxn ang="0">
                <a:pos x="309" y="85"/>
              </a:cxn>
              <a:cxn ang="0">
                <a:pos x="302" y="73"/>
              </a:cxn>
              <a:cxn ang="0">
                <a:pos x="292" y="60"/>
              </a:cxn>
              <a:cxn ang="0">
                <a:pos x="282" y="48"/>
              </a:cxn>
              <a:cxn ang="0">
                <a:pos x="269" y="36"/>
              </a:cxn>
              <a:cxn ang="0">
                <a:pos x="255" y="24"/>
              </a:cxn>
              <a:cxn ang="0">
                <a:pos x="247" y="19"/>
              </a:cxn>
              <a:cxn ang="0">
                <a:pos x="239" y="15"/>
              </a:cxn>
              <a:cxn ang="0">
                <a:pos x="231" y="11"/>
              </a:cxn>
              <a:cxn ang="0">
                <a:pos x="221" y="7"/>
              </a:cxn>
              <a:cxn ang="0">
                <a:pos x="211" y="4"/>
              </a:cxn>
              <a:cxn ang="0">
                <a:pos x="201" y="2"/>
              </a:cxn>
              <a:cxn ang="0">
                <a:pos x="191" y="1"/>
              </a:cxn>
              <a:cxn ang="0">
                <a:pos x="180" y="0"/>
              </a:cxn>
              <a:cxn ang="0">
                <a:pos x="169" y="1"/>
              </a:cxn>
              <a:cxn ang="0">
                <a:pos x="157" y="2"/>
              </a:cxn>
              <a:cxn ang="0">
                <a:pos x="145" y="4"/>
              </a:cxn>
              <a:cxn ang="0">
                <a:pos x="133" y="8"/>
              </a:cxn>
              <a:cxn ang="0">
                <a:pos x="108" y="16"/>
              </a:cxn>
              <a:cxn ang="0">
                <a:pos x="87" y="26"/>
              </a:cxn>
              <a:cxn ang="0">
                <a:pos x="69" y="36"/>
              </a:cxn>
              <a:cxn ang="0">
                <a:pos x="53" y="47"/>
              </a:cxn>
              <a:cxn ang="0">
                <a:pos x="40" y="57"/>
              </a:cxn>
              <a:cxn ang="0">
                <a:pos x="29" y="68"/>
              </a:cxn>
              <a:cxn ang="0">
                <a:pos x="21" y="79"/>
              </a:cxn>
              <a:cxn ang="0">
                <a:pos x="14" y="90"/>
              </a:cxn>
              <a:cxn ang="0">
                <a:pos x="9" y="100"/>
              </a:cxn>
              <a:cxn ang="0">
                <a:pos x="5" y="110"/>
              </a:cxn>
              <a:cxn ang="0">
                <a:pos x="2" y="118"/>
              </a:cxn>
              <a:cxn ang="0">
                <a:pos x="1" y="126"/>
              </a:cxn>
              <a:cxn ang="0">
                <a:pos x="0" y="137"/>
              </a:cxn>
              <a:cxn ang="0">
                <a:pos x="0" y="141"/>
              </a:cxn>
              <a:cxn ang="0">
                <a:pos x="7" y="131"/>
              </a:cxn>
              <a:cxn ang="0">
                <a:pos x="28" y="107"/>
              </a:cxn>
              <a:cxn ang="0">
                <a:pos x="42" y="93"/>
              </a:cxn>
              <a:cxn ang="0">
                <a:pos x="59" y="78"/>
              </a:cxn>
              <a:cxn ang="0">
                <a:pos x="69" y="72"/>
              </a:cxn>
              <a:cxn ang="0">
                <a:pos x="79" y="65"/>
              </a:cxn>
              <a:cxn ang="0">
                <a:pos x="89" y="59"/>
              </a:cxn>
              <a:cxn ang="0">
                <a:pos x="100" y="53"/>
              </a:cxn>
              <a:cxn ang="0">
                <a:pos x="111" y="49"/>
              </a:cxn>
              <a:cxn ang="0">
                <a:pos x="122" y="45"/>
              </a:cxn>
              <a:cxn ang="0">
                <a:pos x="134" y="42"/>
              </a:cxn>
              <a:cxn ang="0">
                <a:pos x="146" y="40"/>
              </a:cxn>
              <a:cxn ang="0">
                <a:pos x="158" y="40"/>
              </a:cxn>
              <a:cxn ang="0">
                <a:pos x="170" y="41"/>
              </a:cxn>
              <a:cxn ang="0">
                <a:pos x="182" y="43"/>
              </a:cxn>
              <a:cxn ang="0">
                <a:pos x="195" y="47"/>
              </a:cxn>
              <a:cxn ang="0">
                <a:pos x="208" y="54"/>
              </a:cxn>
              <a:cxn ang="0">
                <a:pos x="220" y="62"/>
              </a:cxn>
              <a:cxn ang="0">
                <a:pos x="234" y="72"/>
              </a:cxn>
              <a:cxn ang="0">
                <a:pos x="247" y="84"/>
              </a:cxn>
              <a:cxn ang="0">
                <a:pos x="259" y="99"/>
              </a:cxn>
              <a:cxn ang="0">
                <a:pos x="272" y="116"/>
              </a:cxn>
              <a:cxn ang="0">
                <a:pos x="284" y="137"/>
              </a:cxn>
              <a:cxn ang="0">
                <a:pos x="296" y="160"/>
              </a:cxn>
              <a:cxn ang="0">
                <a:pos x="326" y="120"/>
              </a:cxn>
            </a:cxnLst>
            <a:rect l="0" t="0" r="r" b="b"/>
            <a:pathLst>
              <a:path w="326" h="160">
                <a:moveTo>
                  <a:pt x="326" y="120"/>
                </a:moveTo>
                <a:lnTo>
                  <a:pt x="324" y="113"/>
                </a:lnTo>
                <a:lnTo>
                  <a:pt x="315" y="96"/>
                </a:lnTo>
                <a:lnTo>
                  <a:pt x="309" y="85"/>
                </a:lnTo>
                <a:lnTo>
                  <a:pt x="302" y="73"/>
                </a:lnTo>
                <a:lnTo>
                  <a:pt x="292" y="60"/>
                </a:lnTo>
                <a:lnTo>
                  <a:pt x="282" y="48"/>
                </a:lnTo>
                <a:lnTo>
                  <a:pt x="269" y="36"/>
                </a:lnTo>
                <a:lnTo>
                  <a:pt x="255" y="24"/>
                </a:lnTo>
                <a:lnTo>
                  <a:pt x="247" y="19"/>
                </a:lnTo>
                <a:lnTo>
                  <a:pt x="239" y="15"/>
                </a:lnTo>
                <a:lnTo>
                  <a:pt x="231" y="11"/>
                </a:lnTo>
                <a:lnTo>
                  <a:pt x="221" y="7"/>
                </a:lnTo>
                <a:lnTo>
                  <a:pt x="211" y="4"/>
                </a:lnTo>
                <a:lnTo>
                  <a:pt x="201" y="2"/>
                </a:lnTo>
                <a:lnTo>
                  <a:pt x="191" y="1"/>
                </a:lnTo>
                <a:lnTo>
                  <a:pt x="180" y="0"/>
                </a:lnTo>
                <a:lnTo>
                  <a:pt x="169" y="1"/>
                </a:lnTo>
                <a:lnTo>
                  <a:pt x="157" y="2"/>
                </a:lnTo>
                <a:lnTo>
                  <a:pt x="145" y="4"/>
                </a:lnTo>
                <a:lnTo>
                  <a:pt x="133" y="8"/>
                </a:lnTo>
                <a:lnTo>
                  <a:pt x="108" y="16"/>
                </a:lnTo>
                <a:lnTo>
                  <a:pt x="87" y="26"/>
                </a:lnTo>
                <a:lnTo>
                  <a:pt x="69" y="36"/>
                </a:lnTo>
                <a:lnTo>
                  <a:pt x="53" y="47"/>
                </a:lnTo>
                <a:lnTo>
                  <a:pt x="40" y="57"/>
                </a:lnTo>
                <a:lnTo>
                  <a:pt x="29" y="68"/>
                </a:lnTo>
                <a:lnTo>
                  <a:pt x="21" y="79"/>
                </a:lnTo>
                <a:lnTo>
                  <a:pt x="14" y="90"/>
                </a:lnTo>
                <a:lnTo>
                  <a:pt x="9" y="100"/>
                </a:lnTo>
                <a:lnTo>
                  <a:pt x="5" y="110"/>
                </a:lnTo>
                <a:lnTo>
                  <a:pt x="2" y="118"/>
                </a:lnTo>
                <a:lnTo>
                  <a:pt x="1" y="126"/>
                </a:lnTo>
                <a:lnTo>
                  <a:pt x="0" y="137"/>
                </a:lnTo>
                <a:lnTo>
                  <a:pt x="0" y="141"/>
                </a:lnTo>
                <a:lnTo>
                  <a:pt x="7" y="131"/>
                </a:lnTo>
                <a:lnTo>
                  <a:pt x="28" y="107"/>
                </a:lnTo>
                <a:lnTo>
                  <a:pt x="42" y="93"/>
                </a:lnTo>
                <a:lnTo>
                  <a:pt x="59" y="78"/>
                </a:lnTo>
                <a:lnTo>
                  <a:pt x="69" y="72"/>
                </a:lnTo>
                <a:lnTo>
                  <a:pt x="79" y="65"/>
                </a:lnTo>
                <a:lnTo>
                  <a:pt x="89" y="59"/>
                </a:lnTo>
                <a:lnTo>
                  <a:pt x="100" y="53"/>
                </a:lnTo>
                <a:lnTo>
                  <a:pt x="111" y="49"/>
                </a:lnTo>
                <a:lnTo>
                  <a:pt x="122" y="45"/>
                </a:lnTo>
                <a:lnTo>
                  <a:pt x="134" y="42"/>
                </a:lnTo>
                <a:lnTo>
                  <a:pt x="146" y="40"/>
                </a:lnTo>
                <a:lnTo>
                  <a:pt x="158" y="40"/>
                </a:lnTo>
                <a:lnTo>
                  <a:pt x="170" y="41"/>
                </a:lnTo>
                <a:lnTo>
                  <a:pt x="182" y="43"/>
                </a:lnTo>
                <a:lnTo>
                  <a:pt x="195" y="47"/>
                </a:lnTo>
                <a:lnTo>
                  <a:pt x="208" y="54"/>
                </a:lnTo>
                <a:lnTo>
                  <a:pt x="220" y="62"/>
                </a:lnTo>
                <a:lnTo>
                  <a:pt x="234" y="72"/>
                </a:lnTo>
                <a:lnTo>
                  <a:pt x="247" y="84"/>
                </a:lnTo>
                <a:lnTo>
                  <a:pt x="259" y="99"/>
                </a:lnTo>
                <a:lnTo>
                  <a:pt x="272" y="116"/>
                </a:lnTo>
                <a:lnTo>
                  <a:pt x="284" y="137"/>
                </a:lnTo>
                <a:lnTo>
                  <a:pt x="296" y="160"/>
                </a:lnTo>
                <a:lnTo>
                  <a:pt x="326" y="120"/>
                </a:lnTo>
                <a:close/>
              </a:path>
            </a:pathLst>
          </a:custGeom>
          <a:solidFill>
            <a:srgbClr val="D990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6" name="Freeform 144"/>
          <p:cNvSpPr>
            <a:spLocks/>
          </p:cNvSpPr>
          <p:nvPr/>
        </p:nvSpPr>
        <p:spPr bwMode="auto">
          <a:xfrm>
            <a:off x="6602413" y="4160838"/>
            <a:ext cx="49213" cy="92075"/>
          </a:xfrm>
          <a:custGeom>
            <a:avLst/>
            <a:gdLst/>
            <a:ahLst/>
            <a:cxnLst>
              <a:cxn ang="0">
                <a:pos x="183" y="0"/>
              </a:cxn>
              <a:cxn ang="0">
                <a:pos x="149" y="5"/>
              </a:cxn>
              <a:cxn ang="0">
                <a:pos x="117" y="15"/>
              </a:cxn>
              <a:cxn ang="0">
                <a:pos x="91" y="26"/>
              </a:cxn>
              <a:cxn ang="0">
                <a:pos x="74" y="37"/>
              </a:cxn>
              <a:cxn ang="0">
                <a:pos x="58" y="50"/>
              </a:cxn>
              <a:cxn ang="0">
                <a:pos x="42" y="65"/>
              </a:cxn>
              <a:cxn ang="0">
                <a:pos x="29" y="83"/>
              </a:cxn>
              <a:cxn ang="0">
                <a:pos x="17" y="105"/>
              </a:cxn>
              <a:cxn ang="0">
                <a:pos x="8" y="129"/>
              </a:cxn>
              <a:cxn ang="0">
                <a:pos x="2" y="158"/>
              </a:cxn>
              <a:cxn ang="0">
                <a:pos x="0" y="190"/>
              </a:cxn>
              <a:cxn ang="0">
                <a:pos x="2" y="220"/>
              </a:cxn>
              <a:cxn ang="0">
                <a:pos x="8" y="247"/>
              </a:cxn>
              <a:cxn ang="0">
                <a:pos x="18" y="272"/>
              </a:cxn>
              <a:cxn ang="0">
                <a:pos x="30" y="295"/>
              </a:cxn>
              <a:cxn ang="0">
                <a:pos x="44" y="315"/>
              </a:cxn>
              <a:cxn ang="0">
                <a:pos x="60" y="333"/>
              </a:cxn>
              <a:cxn ang="0">
                <a:pos x="77" y="350"/>
              </a:cxn>
              <a:cxn ang="0">
                <a:pos x="103" y="370"/>
              </a:cxn>
              <a:cxn ang="0">
                <a:pos x="137" y="390"/>
              </a:cxn>
              <a:cxn ang="0">
                <a:pos x="173" y="407"/>
              </a:cxn>
              <a:cxn ang="0">
                <a:pos x="177" y="407"/>
              </a:cxn>
              <a:cxn ang="0">
                <a:pos x="151" y="385"/>
              </a:cxn>
              <a:cxn ang="0">
                <a:pos x="120" y="356"/>
              </a:cxn>
              <a:cxn ang="0">
                <a:pos x="99" y="332"/>
              </a:cxn>
              <a:cxn ang="0">
                <a:pos x="78" y="306"/>
              </a:cxn>
              <a:cxn ang="0">
                <a:pos x="59" y="277"/>
              </a:cxn>
              <a:cxn ang="0">
                <a:pos x="45" y="246"/>
              </a:cxn>
              <a:cxn ang="0">
                <a:pos x="35" y="215"/>
              </a:cxn>
              <a:cxn ang="0">
                <a:pos x="33" y="182"/>
              </a:cxn>
              <a:cxn ang="0">
                <a:pos x="39" y="149"/>
              </a:cxn>
              <a:cxn ang="0">
                <a:pos x="56" y="118"/>
              </a:cxn>
              <a:cxn ang="0">
                <a:pos x="85" y="87"/>
              </a:cxn>
              <a:cxn ang="0">
                <a:pos x="127" y="59"/>
              </a:cxn>
              <a:cxn ang="0">
                <a:pos x="185" y="32"/>
              </a:cxn>
              <a:cxn ang="0">
                <a:pos x="191" y="0"/>
              </a:cxn>
            </a:cxnLst>
            <a:rect l="0" t="0" r="r" b="b"/>
            <a:pathLst>
              <a:path w="220" h="410">
                <a:moveTo>
                  <a:pt x="191" y="0"/>
                </a:moveTo>
                <a:lnTo>
                  <a:pt x="183" y="0"/>
                </a:lnTo>
                <a:lnTo>
                  <a:pt x="163" y="3"/>
                </a:lnTo>
                <a:lnTo>
                  <a:pt x="149" y="5"/>
                </a:lnTo>
                <a:lnTo>
                  <a:pt x="133" y="9"/>
                </a:lnTo>
                <a:lnTo>
                  <a:pt x="117" y="15"/>
                </a:lnTo>
                <a:lnTo>
                  <a:pt x="100" y="22"/>
                </a:lnTo>
                <a:lnTo>
                  <a:pt x="91" y="26"/>
                </a:lnTo>
                <a:lnTo>
                  <a:pt x="83" y="32"/>
                </a:lnTo>
                <a:lnTo>
                  <a:pt x="74" y="37"/>
                </a:lnTo>
                <a:lnTo>
                  <a:pt x="66" y="43"/>
                </a:lnTo>
                <a:lnTo>
                  <a:pt x="58" y="50"/>
                </a:lnTo>
                <a:lnTo>
                  <a:pt x="50" y="57"/>
                </a:lnTo>
                <a:lnTo>
                  <a:pt x="42" y="65"/>
                </a:lnTo>
                <a:lnTo>
                  <a:pt x="35" y="74"/>
                </a:lnTo>
                <a:lnTo>
                  <a:pt x="29" y="83"/>
                </a:lnTo>
                <a:lnTo>
                  <a:pt x="23" y="94"/>
                </a:lnTo>
                <a:lnTo>
                  <a:pt x="17" y="105"/>
                </a:lnTo>
                <a:lnTo>
                  <a:pt x="12" y="117"/>
                </a:lnTo>
                <a:lnTo>
                  <a:pt x="8" y="129"/>
                </a:lnTo>
                <a:lnTo>
                  <a:pt x="5" y="143"/>
                </a:lnTo>
                <a:lnTo>
                  <a:pt x="2" y="158"/>
                </a:lnTo>
                <a:lnTo>
                  <a:pt x="1" y="173"/>
                </a:lnTo>
                <a:lnTo>
                  <a:pt x="0" y="190"/>
                </a:lnTo>
                <a:lnTo>
                  <a:pt x="1" y="205"/>
                </a:lnTo>
                <a:lnTo>
                  <a:pt x="2" y="220"/>
                </a:lnTo>
                <a:lnTo>
                  <a:pt x="5" y="234"/>
                </a:lnTo>
                <a:lnTo>
                  <a:pt x="8" y="247"/>
                </a:lnTo>
                <a:lnTo>
                  <a:pt x="13" y="260"/>
                </a:lnTo>
                <a:lnTo>
                  <a:pt x="18" y="272"/>
                </a:lnTo>
                <a:lnTo>
                  <a:pt x="23" y="284"/>
                </a:lnTo>
                <a:lnTo>
                  <a:pt x="30" y="295"/>
                </a:lnTo>
                <a:lnTo>
                  <a:pt x="37" y="305"/>
                </a:lnTo>
                <a:lnTo>
                  <a:pt x="44" y="315"/>
                </a:lnTo>
                <a:lnTo>
                  <a:pt x="52" y="324"/>
                </a:lnTo>
                <a:lnTo>
                  <a:pt x="60" y="333"/>
                </a:lnTo>
                <a:lnTo>
                  <a:pt x="68" y="341"/>
                </a:lnTo>
                <a:lnTo>
                  <a:pt x="77" y="350"/>
                </a:lnTo>
                <a:lnTo>
                  <a:pt x="86" y="357"/>
                </a:lnTo>
                <a:lnTo>
                  <a:pt x="103" y="370"/>
                </a:lnTo>
                <a:lnTo>
                  <a:pt x="120" y="381"/>
                </a:lnTo>
                <a:lnTo>
                  <a:pt x="137" y="390"/>
                </a:lnTo>
                <a:lnTo>
                  <a:pt x="151" y="397"/>
                </a:lnTo>
                <a:lnTo>
                  <a:pt x="173" y="407"/>
                </a:lnTo>
                <a:lnTo>
                  <a:pt x="181" y="410"/>
                </a:lnTo>
                <a:lnTo>
                  <a:pt x="177" y="407"/>
                </a:lnTo>
                <a:lnTo>
                  <a:pt x="166" y="398"/>
                </a:lnTo>
                <a:lnTo>
                  <a:pt x="151" y="385"/>
                </a:lnTo>
                <a:lnTo>
                  <a:pt x="130" y="367"/>
                </a:lnTo>
                <a:lnTo>
                  <a:pt x="120" y="356"/>
                </a:lnTo>
                <a:lnTo>
                  <a:pt x="109" y="344"/>
                </a:lnTo>
                <a:lnTo>
                  <a:pt x="99" y="332"/>
                </a:lnTo>
                <a:lnTo>
                  <a:pt x="88" y="319"/>
                </a:lnTo>
                <a:lnTo>
                  <a:pt x="78" y="306"/>
                </a:lnTo>
                <a:lnTo>
                  <a:pt x="68" y="291"/>
                </a:lnTo>
                <a:lnTo>
                  <a:pt x="59" y="277"/>
                </a:lnTo>
                <a:lnTo>
                  <a:pt x="51" y="262"/>
                </a:lnTo>
                <a:lnTo>
                  <a:pt x="45" y="246"/>
                </a:lnTo>
                <a:lnTo>
                  <a:pt x="39" y="231"/>
                </a:lnTo>
                <a:lnTo>
                  <a:pt x="35" y="215"/>
                </a:lnTo>
                <a:lnTo>
                  <a:pt x="33" y="199"/>
                </a:lnTo>
                <a:lnTo>
                  <a:pt x="33" y="182"/>
                </a:lnTo>
                <a:lnTo>
                  <a:pt x="35" y="165"/>
                </a:lnTo>
                <a:lnTo>
                  <a:pt x="39" y="149"/>
                </a:lnTo>
                <a:lnTo>
                  <a:pt x="46" y="133"/>
                </a:lnTo>
                <a:lnTo>
                  <a:pt x="56" y="118"/>
                </a:lnTo>
                <a:lnTo>
                  <a:pt x="69" y="102"/>
                </a:lnTo>
                <a:lnTo>
                  <a:pt x="85" y="87"/>
                </a:lnTo>
                <a:lnTo>
                  <a:pt x="104" y="73"/>
                </a:lnTo>
                <a:lnTo>
                  <a:pt x="127" y="59"/>
                </a:lnTo>
                <a:lnTo>
                  <a:pt x="154" y="45"/>
                </a:lnTo>
                <a:lnTo>
                  <a:pt x="185" y="32"/>
                </a:lnTo>
                <a:lnTo>
                  <a:pt x="220" y="19"/>
                </a:lnTo>
                <a:lnTo>
                  <a:pt x="191" y="0"/>
                </a:lnTo>
                <a:close/>
              </a:path>
            </a:pathLst>
          </a:custGeom>
          <a:solidFill>
            <a:srgbClr val="D990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7" name="Freeform 145"/>
          <p:cNvSpPr>
            <a:spLocks/>
          </p:cNvSpPr>
          <p:nvPr/>
        </p:nvSpPr>
        <p:spPr bwMode="auto">
          <a:xfrm>
            <a:off x="6626226" y="3887788"/>
            <a:ext cx="563563" cy="685800"/>
          </a:xfrm>
          <a:custGeom>
            <a:avLst/>
            <a:gdLst/>
            <a:ahLst/>
            <a:cxnLst>
              <a:cxn ang="0">
                <a:pos x="1092" y="15"/>
              </a:cxn>
              <a:cxn ang="0">
                <a:pos x="937" y="45"/>
              </a:cxn>
              <a:cxn ang="0">
                <a:pos x="819" y="79"/>
              </a:cxn>
              <a:cxn ang="0">
                <a:pos x="692" y="132"/>
              </a:cxn>
              <a:cxn ang="0">
                <a:pos x="562" y="203"/>
              </a:cxn>
              <a:cxn ang="0">
                <a:pos x="440" y="298"/>
              </a:cxn>
              <a:cxn ang="0">
                <a:pos x="333" y="417"/>
              </a:cxn>
              <a:cxn ang="0">
                <a:pos x="248" y="557"/>
              </a:cxn>
              <a:cxn ang="0">
                <a:pos x="179" y="705"/>
              </a:cxn>
              <a:cxn ang="0">
                <a:pos x="126" y="856"/>
              </a:cxn>
              <a:cxn ang="0">
                <a:pos x="79" y="1037"/>
              </a:cxn>
              <a:cxn ang="0">
                <a:pos x="35" y="1276"/>
              </a:cxn>
              <a:cxn ang="0">
                <a:pos x="13" y="1423"/>
              </a:cxn>
              <a:cxn ang="0">
                <a:pos x="1" y="1567"/>
              </a:cxn>
              <a:cxn ang="0">
                <a:pos x="1" y="1742"/>
              </a:cxn>
              <a:cxn ang="0">
                <a:pos x="2" y="1978"/>
              </a:cxn>
              <a:cxn ang="0">
                <a:pos x="11" y="2064"/>
              </a:cxn>
              <a:cxn ang="0">
                <a:pos x="49" y="2208"/>
              </a:cxn>
              <a:cxn ang="0">
                <a:pos x="110" y="2350"/>
              </a:cxn>
              <a:cxn ang="0">
                <a:pos x="183" y="2476"/>
              </a:cxn>
              <a:cxn ang="0">
                <a:pos x="271" y="2594"/>
              </a:cxn>
              <a:cxn ang="0">
                <a:pos x="363" y="2699"/>
              </a:cxn>
              <a:cxn ang="0">
                <a:pos x="460" y="2792"/>
              </a:cxn>
              <a:cxn ang="0">
                <a:pos x="574" y="2885"/>
              </a:cxn>
              <a:cxn ang="0">
                <a:pos x="712" y="2971"/>
              </a:cxn>
              <a:cxn ang="0">
                <a:pos x="869" y="3016"/>
              </a:cxn>
              <a:cxn ang="0">
                <a:pos x="1036" y="3023"/>
              </a:cxn>
              <a:cxn ang="0">
                <a:pos x="1209" y="3000"/>
              </a:cxn>
              <a:cxn ang="0">
                <a:pos x="1379" y="2951"/>
              </a:cxn>
              <a:cxn ang="0">
                <a:pos x="1542" y="2886"/>
              </a:cxn>
              <a:cxn ang="0">
                <a:pos x="1689" y="2809"/>
              </a:cxn>
              <a:cxn ang="0">
                <a:pos x="1816" y="2728"/>
              </a:cxn>
              <a:cxn ang="0">
                <a:pos x="1925" y="2640"/>
              </a:cxn>
              <a:cxn ang="0">
                <a:pos x="2015" y="2551"/>
              </a:cxn>
              <a:cxn ang="0">
                <a:pos x="2083" y="2461"/>
              </a:cxn>
              <a:cxn ang="0">
                <a:pos x="2136" y="2370"/>
              </a:cxn>
              <a:cxn ang="0">
                <a:pos x="2176" y="2272"/>
              </a:cxn>
              <a:cxn ang="0">
                <a:pos x="2230" y="2083"/>
              </a:cxn>
              <a:cxn ang="0">
                <a:pos x="2286" y="1861"/>
              </a:cxn>
              <a:cxn ang="0">
                <a:pos x="2368" y="1607"/>
              </a:cxn>
              <a:cxn ang="0">
                <a:pos x="2429" y="1370"/>
              </a:cxn>
              <a:cxn ang="0">
                <a:pos x="2468" y="1157"/>
              </a:cxn>
              <a:cxn ang="0">
                <a:pos x="2487" y="935"/>
              </a:cxn>
              <a:cxn ang="0">
                <a:pos x="2475" y="716"/>
              </a:cxn>
              <a:cxn ang="0">
                <a:pos x="2422" y="512"/>
              </a:cxn>
              <a:cxn ang="0">
                <a:pos x="2325" y="338"/>
              </a:cxn>
              <a:cxn ang="0">
                <a:pos x="2196" y="207"/>
              </a:cxn>
              <a:cxn ang="0">
                <a:pos x="2042" y="114"/>
              </a:cxn>
              <a:cxn ang="0">
                <a:pos x="1872" y="53"/>
              </a:cxn>
              <a:cxn ang="0">
                <a:pos x="1693" y="18"/>
              </a:cxn>
              <a:cxn ang="0">
                <a:pos x="1513" y="2"/>
              </a:cxn>
              <a:cxn ang="0">
                <a:pos x="1339" y="1"/>
              </a:cxn>
            </a:cxnLst>
            <a:rect l="0" t="0" r="r" b="b"/>
            <a:pathLst>
              <a:path w="2487" h="3025">
                <a:moveTo>
                  <a:pt x="1141" y="9"/>
                </a:moveTo>
                <a:lnTo>
                  <a:pt x="1135" y="10"/>
                </a:lnTo>
                <a:lnTo>
                  <a:pt x="1118" y="11"/>
                </a:lnTo>
                <a:lnTo>
                  <a:pt x="1092" y="15"/>
                </a:lnTo>
                <a:lnTo>
                  <a:pt x="1057" y="20"/>
                </a:lnTo>
                <a:lnTo>
                  <a:pt x="1014" y="28"/>
                </a:lnTo>
                <a:lnTo>
                  <a:pt x="964" y="38"/>
                </a:lnTo>
                <a:lnTo>
                  <a:pt x="937" y="45"/>
                </a:lnTo>
                <a:lnTo>
                  <a:pt x="909" y="52"/>
                </a:lnTo>
                <a:lnTo>
                  <a:pt x="881" y="60"/>
                </a:lnTo>
                <a:lnTo>
                  <a:pt x="851" y="69"/>
                </a:lnTo>
                <a:lnTo>
                  <a:pt x="819" y="79"/>
                </a:lnTo>
                <a:lnTo>
                  <a:pt x="788" y="90"/>
                </a:lnTo>
                <a:lnTo>
                  <a:pt x="756" y="103"/>
                </a:lnTo>
                <a:lnTo>
                  <a:pt x="724" y="117"/>
                </a:lnTo>
                <a:lnTo>
                  <a:pt x="692" y="132"/>
                </a:lnTo>
                <a:lnTo>
                  <a:pt x="658" y="147"/>
                </a:lnTo>
                <a:lnTo>
                  <a:pt x="626" y="164"/>
                </a:lnTo>
                <a:lnTo>
                  <a:pt x="594" y="183"/>
                </a:lnTo>
                <a:lnTo>
                  <a:pt x="562" y="203"/>
                </a:lnTo>
                <a:lnTo>
                  <a:pt x="531" y="224"/>
                </a:lnTo>
                <a:lnTo>
                  <a:pt x="499" y="247"/>
                </a:lnTo>
                <a:lnTo>
                  <a:pt x="469" y="271"/>
                </a:lnTo>
                <a:lnTo>
                  <a:pt x="440" y="298"/>
                </a:lnTo>
                <a:lnTo>
                  <a:pt x="411" y="325"/>
                </a:lnTo>
                <a:lnTo>
                  <a:pt x="384" y="354"/>
                </a:lnTo>
                <a:lnTo>
                  <a:pt x="359" y="385"/>
                </a:lnTo>
                <a:lnTo>
                  <a:pt x="333" y="417"/>
                </a:lnTo>
                <a:lnTo>
                  <a:pt x="310" y="452"/>
                </a:lnTo>
                <a:lnTo>
                  <a:pt x="288" y="486"/>
                </a:lnTo>
                <a:lnTo>
                  <a:pt x="267" y="521"/>
                </a:lnTo>
                <a:lnTo>
                  <a:pt x="248" y="557"/>
                </a:lnTo>
                <a:lnTo>
                  <a:pt x="229" y="594"/>
                </a:lnTo>
                <a:lnTo>
                  <a:pt x="212" y="631"/>
                </a:lnTo>
                <a:lnTo>
                  <a:pt x="195" y="668"/>
                </a:lnTo>
                <a:lnTo>
                  <a:pt x="179" y="705"/>
                </a:lnTo>
                <a:lnTo>
                  <a:pt x="164" y="743"/>
                </a:lnTo>
                <a:lnTo>
                  <a:pt x="151" y="781"/>
                </a:lnTo>
                <a:lnTo>
                  <a:pt x="138" y="819"/>
                </a:lnTo>
                <a:lnTo>
                  <a:pt x="126" y="856"/>
                </a:lnTo>
                <a:lnTo>
                  <a:pt x="115" y="893"/>
                </a:lnTo>
                <a:lnTo>
                  <a:pt x="105" y="930"/>
                </a:lnTo>
                <a:lnTo>
                  <a:pt x="95" y="966"/>
                </a:lnTo>
                <a:lnTo>
                  <a:pt x="79" y="1037"/>
                </a:lnTo>
                <a:lnTo>
                  <a:pt x="64" y="1104"/>
                </a:lnTo>
                <a:lnTo>
                  <a:pt x="53" y="1167"/>
                </a:lnTo>
                <a:lnTo>
                  <a:pt x="43" y="1224"/>
                </a:lnTo>
                <a:lnTo>
                  <a:pt x="35" y="1276"/>
                </a:lnTo>
                <a:lnTo>
                  <a:pt x="28" y="1321"/>
                </a:lnTo>
                <a:lnTo>
                  <a:pt x="22" y="1357"/>
                </a:lnTo>
                <a:lnTo>
                  <a:pt x="18" y="1385"/>
                </a:lnTo>
                <a:lnTo>
                  <a:pt x="13" y="1423"/>
                </a:lnTo>
                <a:lnTo>
                  <a:pt x="9" y="1460"/>
                </a:lnTo>
                <a:lnTo>
                  <a:pt x="5" y="1496"/>
                </a:lnTo>
                <a:lnTo>
                  <a:pt x="3" y="1531"/>
                </a:lnTo>
                <a:lnTo>
                  <a:pt x="1" y="1567"/>
                </a:lnTo>
                <a:lnTo>
                  <a:pt x="0" y="1602"/>
                </a:lnTo>
                <a:lnTo>
                  <a:pt x="0" y="1637"/>
                </a:lnTo>
                <a:lnTo>
                  <a:pt x="0" y="1672"/>
                </a:lnTo>
                <a:lnTo>
                  <a:pt x="1" y="1742"/>
                </a:lnTo>
                <a:lnTo>
                  <a:pt x="2" y="1813"/>
                </a:lnTo>
                <a:lnTo>
                  <a:pt x="3" y="1886"/>
                </a:lnTo>
                <a:lnTo>
                  <a:pt x="3" y="1961"/>
                </a:lnTo>
                <a:lnTo>
                  <a:pt x="2" y="1978"/>
                </a:lnTo>
                <a:lnTo>
                  <a:pt x="3" y="1994"/>
                </a:lnTo>
                <a:lnTo>
                  <a:pt x="4" y="2011"/>
                </a:lnTo>
                <a:lnTo>
                  <a:pt x="6" y="2029"/>
                </a:lnTo>
                <a:lnTo>
                  <a:pt x="11" y="2064"/>
                </a:lnTo>
                <a:lnTo>
                  <a:pt x="18" y="2099"/>
                </a:lnTo>
                <a:lnTo>
                  <a:pt x="26" y="2135"/>
                </a:lnTo>
                <a:lnTo>
                  <a:pt x="38" y="2171"/>
                </a:lnTo>
                <a:lnTo>
                  <a:pt x="49" y="2208"/>
                </a:lnTo>
                <a:lnTo>
                  <a:pt x="63" y="2244"/>
                </a:lnTo>
                <a:lnTo>
                  <a:pt x="77" y="2280"/>
                </a:lnTo>
                <a:lnTo>
                  <a:pt x="93" y="2315"/>
                </a:lnTo>
                <a:lnTo>
                  <a:pt x="110" y="2350"/>
                </a:lnTo>
                <a:lnTo>
                  <a:pt x="127" y="2383"/>
                </a:lnTo>
                <a:lnTo>
                  <a:pt x="145" y="2416"/>
                </a:lnTo>
                <a:lnTo>
                  <a:pt x="164" y="2447"/>
                </a:lnTo>
                <a:lnTo>
                  <a:pt x="183" y="2476"/>
                </a:lnTo>
                <a:lnTo>
                  <a:pt x="203" y="2505"/>
                </a:lnTo>
                <a:lnTo>
                  <a:pt x="226" y="2536"/>
                </a:lnTo>
                <a:lnTo>
                  <a:pt x="249" y="2566"/>
                </a:lnTo>
                <a:lnTo>
                  <a:pt x="271" y="2594"/>
                </a:lnTo>
                <a:lnTo>
                  <a:pt x="294" y="2622"/>
                </a:lnTo>
                <a:lnTo>
                  <a:pt x="316" y="2648"/>
                </a:lnTo>
                <a:lnTo>
                  <a:pt x="339" y="2674"/>
                </a:lnTo>
                <a:lnTo>
                  <a:pt x="363" y="2699"/>
                </a:lnTo>
                <a:lnTo>
                  <a:pt x="386" y="2723"/>
                </a:lnTo>
                <a:lnTo>
                  <a:pt x="410" y="2746"/>
                </a:lnTo>
                <a:lnTo>
                  <a:pt x="435" y="2769"/>
                </a:lnTo>
                <a:lnTo>
                  <a:pt x="460" y="2792"/>
                </a:lnTo>
                <a:lnTo>
                  <a:pt x="487" y="2815"/>
                </a:lnTo>
                <a:lnTo>
                  <a:pt x="514" y="2838"/>
                </a:lnTo>
                <a:lnTo>
                  <a:pt x="544" y="2862"/>
                </a:lnTo>
                <a:lnTo>
                  <a:pt x="574" y="2885"/>
                </a:lnTo>
                <a:lnTo>
                  <a:pt x="606" y="2909"/>
                </a:lnTo>
                <a:lnTo>
                  <a:pt x="639" y="2932"/>
                </a:lnTo>
                <a:lnTo>
                  <a:pt x="675" y="2953"/>
                </a:lnTo>
                <a:lnTo>
                  <a:pt x="712" y="2971"/>
                </a:lnTo>
                <a:lnTo>
                  <a:pt x="750" y="2987"/>
                </a:lnTo>
                <a:lnTo>
                  <a:pt x="788" y="2999"/>
                </a:lnTo>
                <a:lnTo>
                  <a:pt x="827" y="3009"/>
                </a:lnTo>
                <a:lnTo>
                  <a:pt x="869" y="3016"/>
                </a:lnTo>
                <a:lnTo>
                  <a:pt x="910" y="3021"/>
                </a:lnTo>
                <a:lnTo>
                  <a:pt x="951" y="3024"/>
                </a:lnTo>
                <a:lnTo>
                  <a:pt x="993" y="3025"/>
                </a:lnTo>
                <a:lnTo>
                  <a:pt x="1036" y="3023"/>
                </a:lnTo>
                <a:lnTo>
                  <a:pt x="1079" y="3020"/>
                </a:lnTo>
                <a:lnTo>
                  <a:pt x="1122" y="3015"/>
                </a:lnTo>
                <a:lnTo>
                  <a:pt x="1166" y="3008"/>
                </a:lnTo>
                <a:lnTo>
                  <a:pt x="1209" y="3000"/>
                </a:lnTo>
                <a:lnTo>
                  <a:pt x="1252" y="2990"/>
                </a:lnTo>
                <a:lnTo>
                  <a:pt x="1294" y="2979"/>
                </a:lnTo>
                <a:lnTo>
                  <a:pt x="1337" y="2965"/>
                </a:lnTo>
                <a:lnTo>
                  <a:pt x="1379" y="2951"/>
                </a:lnTo>
                <a:lnTo>
                  <a:pt x="1421" y="2936"/>
                </a:lnTo>
                <a:lnTo>
                  <a:pt x="1461" y="2920"/>
                </a:lnTo>
                <a:lnTo>
                  <a:pt x="1502" y="2904"/>
                </a:lnTo>
                <a:lnTo>
                  <a:pt x="1542" y="2886"/>
                </a:lnTo>
                <a:lnTo>
                  <a:pt x="1580" y="2868"/>
                </a:lnTo>
                <a:lnTo>
                  <a:pt x="1617" y="2849"/>
                </a:lnTo>
                <a:lnTo>
                  <a:pt x="1654" y="2830"/>
                </a:lnTo>
                <a:lnTo>
                  <a:pt x="1689" y="2809"/>
                </a:lnTo>
                <a:lnTo>
                  <a:pt x="1723" y="2789"/>
                </a:lnTo>
                <a:lnTo>
                  <a:pt x="1755" y="2769"/>
                </a:lnTo>
                <a:lnTo>
                  <a:pt x="1786" y="2748"/>
                </a:lnTo>
                <a:lnTo>
                  <a:pt x="1816" y="2728"/>
                </a:lnTo>
                <a:lnTo>
                  <a:pt x="1843" y="2708"/>
                </a:lnTo>
                <a:lnTo>
                  <a:pt x="1872" y="2685"/>
                </a:lnTo>
                <a:lnTo>
                  <a:pt x="1900" y="2663"/>
                </a:lnTo>
                <a:lnTo>
                  <a:pt x="1925" y="2640"/>
                </a:lnTo>
                <a:lnTo>
                  <a:pt x="1950" y="2617"/>
                </a:lnTo>
                <a:lnTo>
                  <a:pt x="1973" y="2595"/>
                </a:lnTo>
                <a:lnTo>
                  <a:pt x="1995" y="2573"/>
                </a:lnTo>
                <a:lnTo>
                  <a:pt x="2015" y="2551"/>
                </a:lnTo>
                <a:lnTo>
                  <a:pt x="2034" y="2529"/>
                </a:lnTo>
                <a:lnTo>
                  <a:pt x="2051" y="2507"/>
                </a:lnTo>
                <a:lnTo>
                  <a:pt x="2068" y="2484"/>
                </a:lnTo>
                <a:lnTo>
                  <a:pt x="2083" y="2461"/>
                </a:lnTo>
                <a:lnTo>
                  <a:pt x="2097" y="2439"/>
                </a:lnTo>
                <a:lnTo>
                  <a:pt x="2111" y="2416"/>
                </a:lnTo>
                <a:lnTo>
                  <a:pt x="2123" y="2393"/>
                </a:lnTo>
                <a:lnTo>
                  <a:pt x="2136" y="2370"/>
                </a:lnTo>
                <a:lnTo>
                  <a:pt x="2147" y="2346"/>
                </a:lnTo>
                <a:lnTo>
                  <a:pt x="2157" y="2321"/>
                </a:lnTo>
                <a:lnTo>
                  <a:pt x="2167" y="2297"/>
                </a:lnTo>
                <a:lnTo>
                  <a:pt x="2176" y="2272"/>
                </a:lnTo>
                <a:lnTo>
                  <a:pt x="2184" y="2247"/>
                </a:lnTo>
                <a:lnTo>
                  <a:pt x="2201" y="2195"/>
                </a:lnTo>
                <a:lnTo>
                  <a:pt x="2216" y="2140"/>
                </a:lnTo>
                <a:lnTo>
                  <a:pt x="2230" y="2083"/>
                </a:lnTo>
                <a:lnTo>
                  <a:pt x="2245" y="2023"/>
                </a:lnTo>
                <a:lnTo>
                  <a:pt x="2260" y="1959"/>
                </a:lnTo>
                <a:lnTo>
                  <a:pt x="2277" y="1893"/>
                </a:lnTo>
                <a:lnTo>
                  <a:pt x="2286" y="1861"/>
                </a:lnTo>
                <a:lnTo>
                  <a:pt x="2301" y="1816"/>
                </a:lnTo>
                <a:lnTo>
                  <a:pt x="2321" y="1758"/>
                </a:lnTo>
                <a:lnTo>
                  <a:pt x="2343" y="1687"/>
                </a:lnTo>
                <a:lnTo>
                  <a:pt x="2368" y="1607"/>
                </a:lnTo>
                <a:lnTo>
                  <a:pt x="2393" y="1517"/>
                </a:lnTo>
                <a:lnTo>
                  <a:pt x="2405" y="1470"/>
                </a:lnTo>
                <a:lnTo>
                  <a:pt x="2417" y="1421"/>
                </a:lnTo>
                <a:lnTo>
                  <a:pt x="2429" y="1370"/>
                </a:lnTo>
                <a:lnTo>
                  <a:pt x="2440" y="1318"/>
                </a:lnTo>
                <a:lnTo>
                  <a:pt x="2451" y="1266"/>
                </a:lnTo>
                <a:lnTo>
                  <a:pt x="2460" y="1211"/>
                </a:lnTo>
                <a:lnTo>
                  <a:pt x="2468" y="1157"/>
                </a:lnTo>
                <a:lnTo>
                  <a:pt x="2475" y="1102"/>
                </a:lnTo>
                <a:lnTo>
                  <a:pt x="2481" y="1046"/>
                </a:lnTo>
                <a:lnTo>
                  <a:pt x="2485" y="991"/>
                </a:lnTo>
                <a:lnTo>
                  <a:pt x="2487" y="935"/>
                </a:lnTo>
                <a:lnTo>
                  <a:pt x="2487" y="879"/>
                </a:lnTo>
                <a:lnTo>
                  <a:pt x="2486" y="824"/>
                </a:lnTo>
                <a:lnTo>
                  <a:pt x="2482" y="770"/>
                </a:lnTo>
                <a:lnTo>
                  <a:pt x="2475" y="716"/>
                </a:lnTo>
                <a:lnTo>
                  <a:pt x="2466" y="663"/>
                </a:lnTo>
                <a:lnTo>
                  <a:pt x="2455" y="612"/>
                </a:lnTo>
                <a:lnTo>
                  <a:pt x="2440" y="561"/>
                </a:lnTo>
                <a:lnTo>
                  <a:pt x="2422" y="512"/>
                </a:lnTo>
                <a:lnTo>
                  <a:pt x="2402" y="465"/>
                </a:lnTo>
                <a:lnTo>
                  <a:pt x="2378" y="419"/>
                </a:lnTo>
                <a:lnTo>
                  <a:pt x="2353" y="377"/>
                </a:lnTo>
                <a:lnTo>
                  <a:pt x="2325" y="338"/>
                </a:lnTo>
                <a:lnTo>
                  <a:pt x="2296" y="302"/>
                </a:lnTo>
                <a:lnTo>
                  <a:pt x="2263" y="267"/>
                </a:lnTo>
                <a:lnTo>
                  <a:pt x="2230" y="236"/>
                </a:lnTo>
                <a:lnTo>
                  <a:pt x="2196" y="207"/>
                </a:lnTo>
                <a:lnTo>
                  <a:pt x="2160" y="181"/>
                </a:lnTo>
                <a:lnTo>
                  <a:pt x="2121" y="157"/>
                </a:lnTo>
                <a:lnTo>
                  <a:pt x="2082" y="135"/>
                </a:lnTo>
                <a:lnTo>
                  <a:pt x="2042" y="114"/>
                </a:lnTo>
                <a:lnTo>
                  <a:pt x="2001" y="96"/>
                </a:lnTo>
                <a:lnTo>
                  <a:pt x="1958" y="80"/>
                </a:lnTo>
                <a:lnTo>
                  <a:pt x="1915" y="66"/>
                </a:lnTo>
                <a:lnTo>
                  <a:pt x="1872" y="53"/>
                </a:lnTo>
                <a:lnTo>
                  <a:pt x="1828" y="42"/>
                </a:lnTo>
                <a:lnTo>
                  <a:pt x="1783" y="32"/>
                </a:lnTo>
                <a:lnTo>
                  <a:pt x="1738" y="24"/>
                </a:lnTo>
                <a:lnTo>
                  <a:pt x="1693" y="18"/>
                </a:lnTo>
                <a:lnTo>
                  <a:pt x="1648" y="12"/>
                </a:lnTo>
                <a:lnTo>
                  <a:pt x="1602" y="8"/>
                </a:lnTo>
                <a:lnTo>
                  <a:pt x="1557" y="4"/>
                </a:lnTo>
                <a:lnTo>
                  <a:pt x="1513" y="2"/>
                </a:lnTo>
                <a:lnTo>
                  <a:pt x="1468" y="1"/>
                </a:lnTo>
                <a:lnTo>
                  <a:pt x="1424" y="0"/>
                </a:lnTo>
                <a:lnTo>
                  <a:pt x="1381" y="0"/>
                </a:lnTo>
                <a:lnTo>
                  <a:pt x="1339" y="1"/>
                </a:lnTo>
                <a:lnTo>
                  <a:pt x="1296" y="2"/>
                </a:lnTo>
                <a:lnTo>
                  <a:pt x="1217" y="5"/>
                </a:lnTo>
                <a:lnTo>
                  <a:pt x="1141" y="9"/>
                </a:lnTo>
                <a:close/>
              </a:path>
            </a:pathLst>
          </a:custGeom>
          <a:solidFill>
            <a:srgbClr val="EFC7A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8" name="Freeform 146"/>
          <p:cNvSpPr>
            <a:spLocks/>
          </p:cNvSpPr>
          <p:nvPr/>
        </p:nvSpPr>
        <p:spPr bwMode="auto">
          <a:xfrm>
            <a:off x="6797676" y="4127500"/>
            <a:ext cx="80963" cy="174625"/>
          </a:xfrm>
          <a:custGeom>
            <a:avLst/>
            <a:gdLst/>
            <a:ahLst/>
            <a:cxnLst>
              <a:cxn ang="0">
                <a:pos x="362" y="0"/>
              </a:cxn>
              <a:cxn ang="0">
                <a:pos x="361" y="8"/>
              </a:cxn>
              <a:cxn ang="0">
                <a:pos x="357" y="30"/>
              </a:cxn>
              <a:cxn ang="0">
                <a:pos x="351" y="64"/>
              </a:cxn>
              <a:cxn ang="0">
                <a:pos x="341" y="108"/>
              </a:cxn>
              <a:cxn ang="0">
                <a:pos x="329" y="160"/>
              </a:cxn>
              <a:cxn ang="0">
                <a:pos x="314" y="220"/>
              </a:cxn>
              <a:cxn ang="0">
                <a:pos x="297" y="284"/>
              </a:cxn>
              <a:cxn ang="0">
                <a:pos x="276" y="351"/>
              </a:cxn>
              <a:cxn ang="0">
                <a:pos x="265" y="385"/>
              </a:cxn>
              <a:cxn ang="0">
                <a:pos x="252" y="419"/>
              </a:cxn>
              <a:cxn ang="0">
                <a:pos x="239" y="453"/>
              </a:cxn>
              <a:cxn ang="0">
                <a:pos x="225" y="486"/>
              </a:cxn>
              <a:cxn ang="0">
                <a:pos x="211" y="519"/>
              </a:cxn>
              <a:cxn ang="0">
                <a:pos x="195" y="551"/>
              </a:cxn>
              <a:cxn ang="0">
                <a:pos x="180" y="582"/>
              </a:cxn>
              <a:cxn ang="0">
                <a:pos x="163" y="611"/>
              </a:cxn>
              <a:cxn ang="0">
                <a:pos x="145" y="639"/>
              </a:cxn>
              <a:cxn ang="0">
                <a:pos x="127" y="665"/>
              </a:cxn>
              <a:cxn ang="0">
                <a:pos x="108" y="689"/>
              </a:cxn>
              <a:cxn ang="0">
                <a:pos x="88" y="711"/>
              </a:cxn>
              <a:cxn ang="0">
                <a:pos x="67" y="730"/>
              </a:cxn>
              <a:cxn ang="0">
                <a:pos x="45" y="746"/>
              </a:cxn>
              <a:cxn ang="0">
                <a:pos x="23" y="759"/>
              </a:cxn>
              <a:cxn ang="0">
                <a:pos x="0" y="770"/>
              </a:cxn>
              <a:cxn ang="0">
                <a:pos x="2" y="769"/>
              </a:cxn>
              <a:cxn ang="0">
                <a:pos x="6" y="765"/>
              </a:cxn>
              <a:cxn ang="0">
                <a:pos x="14" y="759"/>
              </a:cxn>
              <a:cxn ang="0">
                <a:pos x="25" y="748"/>
              </a:cxn>
              <a:cxn ang="0">
                <a:pos x="39" y="732"/>
              </a:cxn>
              <a:cxn ang="0">
                <a:pos x="55" y="711"/>
              </a:cxn>
              <a:cxn ang="0">
                <a:pos x="75" y="683"/>
              </a:cxn>
              <a:cxn ang="0">
                <a:pos x="98" y="646"/>
              </a:cxn>
              <a:cxn ang="0">
                <a:pos x="122" y="603"/>
              </a:cxn>
              <a:cxn ang="0">
                <a:pos x="150" y="551"/>
              </a:cxn>
              <a:cxn ang="0">
                <a:pos x="164" y="521"/>
              </a:cxn>
              <a:cxn ang="0">
                <a:pos x="179" y="488"/>
              </a:cxn>
              <a:cxn ang="0">
                <a:pos x="195" y="453"/>
              </a:cxn>
              <a:cxn ang="0">
                <a:pos x="211" y="415"/>
              </a:cxn>
              <a:cxn ang="0">
                <a:pos x="228" y="375"/>
              </a:cxn>
              <a:cxn ang="0">
                <a:pos x="246" y="330"/>
              </a:cxn>
              <a:cxn ang="0">
                <a:pos x="264" y="284"/>
              </a:cxn>
              <a:cxn ang="0">
                <a:pos x="283" y="234"/>
              </a:cxn>
              <a:cxn ang="0">
                <a:pos x="302" y="181"/>
              </a:cxn>
              <a:cxn ang="0">
                <a:pos x="322" y="124"/>
              </a:cxn>
              <a:cxn ang="0">
                <a:pos x="342" y="64"/>
              </a:cxn>
              <a:cxn ang="0">
                <a:pos x="362" y="0"/>
              </a:cxn>
            </a:cxnLst>
            <a:rect l="0" t="0" r="r" b="b"/>
            <a:pathLst>
              <a:path w="362" h="770">
                <a:moveTo>
                  <a:pt x="362" y="0"/>
                </a:moveTo>
                <a:lnTo>
                  <a:pt x="361" y="8"/>
                </a:lnTo>
                <a:lnTo>
                  <a:pt x="357" y="30"/>
                </a:lnTo>
                <a:lnTo>
                  <a:pt x="351" y="64"/>
                </a:lnTo>
                <a:lnTo>
                  <a:pt x="341" y="108"/>
                </a:lnTo>
                <a:lnTo>
                  <a:pt x="329" y="160"/>
                </a:lnTo>
                <a:lnTo>
                  <a:pt x="314" y="220"/>
                </a:lnTo>
                <a:lnTo>
                  <a:pt x="297" y="284"/>
                </a:lnTo>
                <a:lnTo>
                  <a:pt x="276" y="351"/>
                </a:lnTo>
                <a:lnTo>
                  <a:pt x="265" y="385"/>
                </a:lnTo>
                <a:lnTo>
                  <a:pt x="252" y="419"/>
                </a:lnTo>
                <a:lnTo>
                  <a:pt x="239" y="453"/>
                </a:lnTo>
                <a:lnTo>
                  <a:pt x="225" y="486"/>
                </a:lnTo>
                <a:lnTo>
                  <a:pt x="211" y="519"/>
                </a:lnTo>
                <a:lnTo>
                  <a:pt x="195" y="551"/>
                </a:lnTo>
                <a:lnTo>
                  <a:pt x="180" y="582"/>
                </a:lnTo>
                <a:lnTo>
                  <a:pt x="163" y="611"/>
                </a:lnTo>
                <a:lnTo>
                  <a:pt x="145" y="639"/>
                </a:lnTo>
                <a:lnTo>
                  <a:pt x="127" y="665"/>
                </a:lnTo>
                <a:lnTo>
                  <a:pt x="108" y="689"/>
                </a:lnTo>
                <a:lnTo>
                  <a:pt x="88" y="711"/>
                </a:lnTo>
                <a:lnTo>
                  <a:pt x="67" y="730"/>
                </a:lnTo>
                <a:lnTo>
                  <a:pt x="45" y="746"/>
                </a:lnTo>
                <a:lnTo>
                  <a:pt x="23" y="759"/>
                </a:lnTo>
                <a:lnTo>
                  <a:pt x="0" y="770"/>
                </a:lnTo>
                <a:lnTo>
                  <a:pt x="2" y="769"/>
                </a:lnTo>
                <a:lnTo>
                  <a:pt x="6" y="765"/>
                </a:lnTo>
                <a:lnTo>
                  <a:pt x="14" y="759"/>
                </a:lnTo>
                <a:lnTo>
                  <a:pt x="25" y="748"/>
                </a:lnTo>
                <a:lnTo>
                  <a:pt x="39" y="732"/>
                </a:lnTo>
                <a:lnTo>
                  <a:pt x="55" y="711"/>
                </a:lnTo>
                <a:lnTo>
                  <a:pt x="75" y="683"/>
                </a:lnTo>
                <a:lnTo>
                  <a:pt x="98" y="646"/>
                </a:lnTo>
                <a:lnTo>
                  <a:pt x="122" y="603"/>
                </a:lnTo>
                <a:lnTo>
                  <a:pt x="150" y="551"/>
                </a:lnTo>
                <a:lnTo>
                  <a:pt x="164" y="521"/>
                </a:lnTo>
                <a:lnTo>
                  <a:pt x="179" y="488"/>
                </a:lnTo>
                <a:lnTo>
                  <a:pt x="195" y="453"/>
                </a:lnTo>
                <a:lnTo>
                  <a:pt x="211" y="415"/>
                </a:lnTo>
                <a:lnTo>
                  <a:pt x="228" y="375"/>
                </a:lnTo>
                <a:lnTo>
                  <a:pt x="246" y="330"/>
                </a:lnTo>
                <a:lnTo>
                  <a:pt x="264" y="284"/>
                </a:lnTo>
                <a:lnTo>
                  <a:pt x="283" y="234"/>
                </a:lnTo>
                <a:lnTo>
                  <a:pt x="302" y="181"/>
                </a:lnTo>
                <a:lnTo>
                  <a:pt x="322" y="124"/>
                </a:lnTo>
                <a:lnTo>
                  <a:pt x="342" y="64"/>
                </a:lnTo>
                <a:lnTo>
                  <a:pt x="362" y="0"/>
                </a:lnTo>
                <a:close/>
              </a:path>
            </a:pathLst>
          </a:custGeom>
          <a:solidFill>
            <a:srgbClr val="FCE8D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9" name="Freeform 147"/>
          <p:cNvSpPr>
            <a:spLocks/>
          </p:cNvSpPr>
          <p:nvPr/>
        </p:nvSpPr>
        <p:spPr bwMode="auto">
          <a:xfrm>
            <a:off x="6734176" y="3884613"/>
            <a:ext cx="458788" cy="687387"/>
          </a:xfrm>
          <a:custGeom>
            <a:avLst/>
            <a:gdLst/>
            <a:ahLst/>
            <a:cxnLst>
              <a:cxn ang="0">
                <a:pos x="1888" y="417"/>
              </a:cxn>
              <a:cxn ang="0">
                <a:pos x="1793" y="298"/>
              </a:cxn>
              <a:cxn ang="0">
                <a:pos x="1678" y="200"/>
              </a:cxn>
              <a:cxn ang="0">
                <a:pos x="1546" y="123"/>
              </a:cxn>
              <a:cxn ang="0">
                <a:pos x="1402" y="66"/>
              </a:cxn>
              <a:cxn ang="0">
                <a:pos x="1250" y="28"/>
              </a:cxn>
              <a:cxn ang="0">
                <a:pos x="1094" y="6"/>
              </a:cxn>
              <a:cxn ang="0">
                <a:pos x="939" y="0"/>
              </a:cxn>
              <a:cxn ang="0">
                <a:pos x="799" y="7"/>
              </a:cxn>
              <a:cxn ang="0">
                <a:pos x="695" y="26"/>
              </a:cxn>
              <a:cxn ang="0">
                <a:pos x="590" y="57"/>
              </a:cxn>
              <a:cxn ang="0">
                <a:pos x="457" y="109"/>
              </a:cxn>
              <a:cxn ang="0">
                <a:pos x="249" y="210"/>
              </a:cxn>
              <a:cxn ang="0">
                <a:pos x="49" y="311"/>
              </a:cxn>
              <a:cxn ang="0">
                <a:pos x="38" y="359"/>
              </a:cxn>
              <a:cxn ang="0">
                <a:pos x="168" y="432"/>
              </a:cxn>
              <a:cxn ang="0">
                <a:pos x="281" y="480"/>
              </a:cxn>
              <a:cxn ang="0">
                <a:pos x="420" y="521"/>
              </a:cxn>
              <a:cxn ang="0">
                <a:pos x="582" y="549"/>
              </a:cxn>
              <a:cxn ang="0">
                <a:pos x="766" y="555"/>
              </a:cxn>
              <a:cxn ang="0">
                <a:pos x="942" y="538"/>
              </a:cxn>
              <a:cxn ang="0">
                <a:pos x="1068" y="533"/>
              </a:cxn>
              <a:cxn ang="0">
                <a:pos x="1243" y="533"/>
              </a:cxn>
              <a:cxn ang="0">
                <a:pos x="1342" y="524"/>
              </a:cxn>
              <a:cxn ang="0">
                <a:pos x="1427" y="501"/>
              </a:cxn>
              <a:cxn ang="0">
                <a:pos x="1479" y="491"/>
              </a:cxn>
              <a:cxn ang="0">
                <a:pos x="1505" y="498"/>
              </a:cxn>
              <a:cxn ang="0">
                <a:pos x="1528" y="518"/>
              </a:cxn>
              <a:cxn ang="0">
                <a:pos x="1559" y="569"/>
              </a:cxn>
              <a:cxn ang="0">
                <a:pos x="1594" y="660"/>
              </a:cxn>
              <a:cxn ang="0">
                <a:pos x="1614" y="745"/>
              </a:cxn>
              <a:cxn ang="0">
                <a:pos x="1629" y="900"/>
              </a:cxn>
              <a:cxn ang="0">
                <a:pos x="1622" y="1080"/>
              </a:cxn>
              <a:cxn ang="0">
                <a:pos x="1593" y="1337"/>
              </a:cxn>
              <a:cxn ang="0">
                <a:pos x="1558" y="1490"/>
              </a:cxn>
              <a:cxn ang="0">
                <a:pos x="1499" y="1675"/>
              </a:cxn>
              <a:cxn ang="0">
                <a:pos x="1440" y="1861"/>
              </a:cxn>
              <a:cxn ang="0">
                <a:pos x="1389" y="2097"/>
              </a:cxn>
              <a:cxn ang="0">
                <a:pos x="1352" y="2259"/>
              </a:cxn>
              <a:cxn ang="0">
                <a:pos x="1311" y="2389"/>
              </a:cxn>
              <a:cxn ang="0">
                <a:pos x="1265" y="2494"/>
              </a:cxn>
              <a:cxn ang="0">
                <a:pos x="1213" y="2582"/>
              </a:cxn>
              <a:cxn ang="0">
                <a:pos x="1149" y="2659"/>
              </a:cxn>
              <a:cxn ang="0">
                <a:pos x="1074" y="2732"/>
              </a:cxn>
              <a:cxn ang="0">
                <a:pos x="971" y="2808"/>
              </a:cxn>
              <a:cxn ang="0">
                <a:pos x="854" y="2875"/>
              </a:cxn>
              <a:cxn ang="0">
                <a:pos x="675" y="2968"/>
              </a:cxn>
              <a:cxn ang="0">
                <a:pos x="604" y="3024"/>
              </a:cxn>
              <a:cxn ang="0">
                <a:pos x="685" y="3021"/>
              </a:cxn>
              <a:cxn ang="0">
                <a:pos x="897" y="2970"/>
              </a:cxn>
              <a:cxn ang="0">
                <a:pos x="1098" y="2891"/>
              </a:cxn>
              <a:cxn ang="0">
                <a:pos x="1284" y="2786"/>
              </a:cxn>
              <a:cxn ang="0">
                <a:pos x="1450" y="2655"/>
              </a:cxn>
              <a:cxn ang="0">
                <a:pos x="1592" y="2502"/>
              </a:cxn>
              <a:cxn ang="0">
                <a:pos x="1706" y="2327"/>
              </a:cxn>
              <a:cxn ang="0">
                <a:pos x="1787" y="2133"/>
              </a:cxn>
              <a:cxn ang="0">
                <a:pos x="1831" y="1931"/>
              </a:cxn>
              <a:cxn ang="0">
                <a:pos x="1880" y="1701"/>
              </a:cxn>
              <a:cxn ang="0">
                <a:pos x="1960" y="1368"/>
              </a:cxn>
              <a:cxn ang="0">
                <a:pos x="1998" y="1176"/>
              </a:cxn>
              <a:cxn ang="0">
                <a:pos x="2018" y="984"/>
              </a:cxn>
              <a:cxn ang="0">
                <a:pos x="2014" y="795"/>
              </a:cxn>
              <a:cxn ang="0">
                <a:pos x="1977" y="611"/>
              </a:cxn>
            </a:cxnLst>
            <a:rect l="0" t="0" r="r" b="b"/>
            <a:pathLst>
              <a:path w="2020" h="3028">
                <a:moveTo>
                  <a:pt x="1922" y="478"/>
                </a:moveTo>
                <a:lnTo>
                  <a:pt x="1915" y="465"/>
                </a:lnTo>
                <a:lnTo>
                  <a:pt x="1907" y="452"/>
                </a:lnTo>
                <a:lnTo>
                  <a:pt x="1888" y="417"/>
                </a:lnTo>
                <a:lnTo>
                  <a:pt x="1866" y="385"/>
                </a:lnTo>
                <a:lnTo>
                  <a:pt x="1844" y="355"/>
                </a:lnTo>
                <a:lnTo>
                  <a:pt x="1819" y="326"/>
                </a:lnTo>
                <a:lnTo>
                  <a:pt x="1793" y="298"/>
                </a:lnTo>
                <a:lnTo>
                  <a:pt x="1766" y="271"/>
                </a:lnTo>
                <a:lnTo>
                  <a:pt x="1738" y="246"/>
                </a:lnTo>
                <a:lnTo>
                  <a:pt x="1708" y="223"/>
                </a:lnTo>
                <a:lnTo>
                  <a:pt x="1678" y="200"/>
                </a:lnTo>
                <a:lnTo>
                  <a:pt x="1647" y="179"/>
                </a:lnTo>
                <a:lnTo>
                  <a:pt x="1613" y="160"/>
                </a:lnTo>
                <a:lnTo>
                  <a:pt x="1580" y="141"/>
                </a:lnTo>
                <a:lnTo>
                  <a:pt x="1546" y="123"/>
                </a:lnTo>
                <a:lnTo>
                  <a:pt x="1511" y="107"/>
                </a:lnTo>
                <a:lnTo>
                  <a:pt x="1475" y="92"/>
                </a:lnTo>
                <a:lnTo>
                  <a:pt x="1439" y="79"/>
                </a:lnTo>
                <a:lnTo>
                  <a:pt x="1402" y="66"/>
                </a:lnTo>
                <a:lnTo>
                  <a:pt x="1365" y="55"/>
                </a:lnTo>
                <a:lnTo>
                  <a:pt x="1327" y="45"/>
                </a:lnTo>
                <a:lnTo>
                  <a:pt x="1288" y="36"/>
                </a:lnTo>
                <a:lnTo>
                  <a:pt x="1250" y="28"/>
                </a:lnTo>
                <a:lnTo>
                  <a:pt x="1211" y="21"/>
                </a:lnTo>
                <a:lnTo>
                  <a:pt x="1173" y="15"/>
                </a:lnTo>
                <a:lnTo>
                  <a:pt x="1133" y="10"/>
                </a:lnTo>
                <a:lnTo>
                  <a:pt x="1094" y="6"/>
                </a:lnTo>
                <a:lnTo>
                  <a:pt x="1055" y="3"/>
                </a:lnTo>
                <a:lnTo>
                  <a:pt x="1017" y="1"/>
                </a:lnTo>
                <a:lnTo>
                  <a:pt x="977" y="0"/>
                </a:lnTo>
                <a:lnTo>
                  <a:pt x="939" y="0"/>
                </a:lnTo>
                <a:lnTo>
                  <a:pt x="901" y="0"/>
                </a:lnTo>
                <a:lnTo>
                  <a:pt x="863" y="2"/>
                </a:lnTo>
                <a:lnTo>
                  <a:pt x="825" y="4"/>
                </a:lnTo>
                <a:lnTo>
                  <a:pt x="799" y="7"/>
                </a:lnTo>
                <a:lnTo>
                  <a:pt x="774" y="10"/>
                </a:lnTo>
                <a:lnTo>
                  <a:pt x="748" y="15"/>
                </a:lnTo>
                <a:lnTo>
                  <a:pt x="722" y="20"/>
                </a:lnTo>
                <a:lnTo>
                  <a:pt x="695" y="26"/>
                </a:lnTo>
                <a:lnTo>
                  <a:pt x="668" y="33"/>
                </a:lnTo>
                <a:lnTo>
                  <a:pt x="642" y="40"/>
                </a:lnTo>
                <a:lnTo>
                  <a:pt x="616" y="48"/>
                </a:lnTo>
                <a:lnTo>
                  <a:pt x="590" y="57"/>
                </a:lnTo>
                <a:lnTo>
                  <a:pt x="563" y="67"/>
                </a:lnTo>
                <a:lnTo>
                  <a:pt x="537" y="77"/>
                </a:lnTo>
                <a:lnTo>
                  <a:pt x="510" y="87"/>
                </a:lnTo>
                <a:lnTo>
                  <a:pt x="457" y="109"/>
                </a:lnTo>
                <a:lnTo>
                  <a:pt x="405" y="134"/>
                </a:lnTo>
                <a:lnTo>
                  <a:pt x="352" y="159"/>
                </a:lnTo>
                <a:lnTo>
                  <a:pt x="301" y="184"/>
                </a:lnTo>
                <a:lnTo>
                  <a:pt x="249" y="210"/>
                </a:lnTo>
                <a:lnTo>
                  <a:pt x="199" y="236"/>
                </a:lnTo>
                <a:lnTo>
                  <a:pt x="147" y="261"/>
                </a:lnTo>
                <a:lnTo>
                  <a:pt x="98" y="286"/>
                </a:lnTo>
                <a:lnTo>
                  <a:pt x="49" y="311"/>
                </a:lnTo>
                <a:lnTo>
                  <a:pt x="0" y="333"/>
                </a:lnTo>
                <a:lnTo>
                  <a:pt x="4" y="336"/>
                </a:lnTo>
                <a:lnTo>
                  <a:pt x="17" y="345"/>
                </a:lnTo>
                <a:lnTo>
                  <a:pt x="38" y="359"/>
                </a:lnTo>
                <a:lnTo>
                  <a:pt x="66" y="377"/>
                </a:lnTo>
                <a:lnTo>
                  <a:pt x="101" y="397"/>
                </a:lnTo>
                <a:lnTo>
                  <a:pt x="144" y="420"/>
                </a:lnTo>
                <a:lnTo>
                  <a:pt x="168" y="432"/>
                </a:lnTo>
                <a:lnTo>
                  <a:pt x="193" y="444"/>
                </a:lnTo>
                <a:lnTo>
                  <a:pt x="222" y="457"/>
                </a:lnTo>
                <a:lnTo>
                  <a:pt x="250" y="468"/>
                </a:lnTo>
                <a:lnTo>
                  <a:pt x="281" y="480"/>
                </a:lnTo>
                <a:lnTo>
                  <a:pt x="313" y="491"/>
                </a:lnTo>
                <a:lnTo>
                  <a:pt x="347" y="502"/>
                </a:lnTo>
                <a:lnTo>
                  <a:pt x="383" y="512"/>
                </a:lnTo>
                <a:lnTo>
                  <a:pt x="420" y="521"/>
                </a:lnTo>
                <a:lnTo>
                  <a:pt x="458" y="530"/>
                </a:lnTo>
                <a:lnTo>
                  <a:pt x="497" y="537"/>
                </a:lnTo>
                <a:lnTo>
                  <a:pt x="539" y="544"/>
                </a:lnTo>
                <a:lnTo>
                  <a:pt x="582" y="549"/>
                </a:lnTo>
                <a:lnTo>
                  <a:pt x="626" y="553"/>
                </a:lnTo>
                <a:lnTo>
                  <a:pt x="671" y="555"/>
                </a:lnTo>
                <a:lnTo>
                  <a:pt x="718" y="556"/>
                </a:lnTo>
                <a:lnTo>
                  <a:pt x="766" y="555"/>
                </a:lnTo>
                <a:lnTo>
                  <a:pt x="814" y="553"/>
                </a:lnTo>
                <a:lnTo>
                  <a:pt x="865" y="548"/>
                </a:lnTo>
                <a:lnTo>
                  <a:pt x="917" y="542"/>
                </a:lnTo>
                <a:lnTo>
                  <a:pt x="942" y="538"/>
                </a:lnTo>
                <a:lnTo>
                  <a:pt x="967" y="536"/>
                </a:lnTo>
                <a:lnTo>
                  <a:pt x="992" y="534"/>
                </a:lnTo>
                <a:lnTo>
                  <a:pt x="1018" y="533"/>
                </a:lnTo>
                <a:lnTo>
                  <a:pt x="1068" y="533"/>
                </a:lnTo>
                <a:lnTo>
                  <a:pt x="1119" y="533"/>
                </a:lnTo>
                <a:lnTo>
                  <a:pt x="1169" y="534"/>
                </a:lnTo>
                <a:lnTo>
                  <a:pt x="1219" y="534"/>
                </a:lnTo>
                <a:lnTo>
                  <a:pt x="1243" y="533"/>
                </a:lnTo>
                <a:lnTo>
                  <a:pt x="1267" y="532"/>
                </a:lnTo>
                <a:lnTo>
                  <a:pt x="1291" y="530"/>
                </a:lnTo>
                <a:lnTo>
                  <a:pt x="1314" y="528"/>
                </a:lnTo>
                <a:lnTo>
                  <a:pt x="1342" y="524"/>
                </a:lnTo>
                <a:lnTo>
                  <a:pt x="1367" y="518"/>
                </a:lnTo>
                <a:lnTo>
                  <a:pt x="1389" y="512"/>
                </a:lnTo>
                <a:lnTo>
                  <a:pt x="1409" y="506"/>
                </a:lnTo>
                <a:lnTo>
                  <a:pt x="1427" y="501"/>
                </a:lnTo>
                <a:lnTo>
                  <a:pt x="1444" y="496"/>
                </a:lnTo>
                <a:lnTo>
                  <a:pt x="1459" y="493"/>
                </a:lnTo>
                <a:lnTo>
                  <a:pt x="1473" y="491"/>
                </a:lnTo>
                <a:lnTo>
                  <a:pt x="1479" y="491"/>
                </a:lnTo>
                <a:lnTo>
                  <a:pt x="1486" y="492"/>
                </a:lnTo>
                <a:lnTo>
                  <a:pt x="1493" y="493"/>
                </a:lnTo>
                <a:lnTo>
                  <a:pt x="1499" y="495"/>
                </a:lnTo>
                <a:lnTo>
                  <a:pt x="1505" y="498"/>
                </a:lnTo>
                <a:lnTo>
                  <a:pt x="1511" y="502"/>
                </a:lnTo>
                <a:lnTo>
                  <a:pt x="1516" y="506"/>
                </a:lnTo>
                <a:lnTo>
                  <a:pt x="1522" y="512"/>
                </a:lnTo>
                <a:lnTo>
                  <a:pt x="1528" y="518"/>
                </a:lnTo>
                <a:lnTo>
                  <a:pt x="1534" y="526"/>
                </a:lnTo>
                <a:lnTo>
                  <a:pt x="1540" y="535"/>
                </a:lnTo>
                <a:lnTo>
                  <a:pt x="1546" y="545"/>
                </a:lnTo>
                <a:lnTo>
                  <a:pt x="1559" y="569"/>
                </a:lnTo>
                <a:lnTo>
                  <a:pt x="1572" y="599"/>
                </a:lnTo>
                <a:lnTo>
                  <a:pt x="1580" y="620"/>
                </a:lnTo>
                <a:lnTo>
                  <a:pt x="1587" y="640"/>
                </a:lnTo>
                <a:lnTo>
                  <a:pt x="1594" y="660"/>
                </a:lnTo>
                <a:lnTo>
                  <a:pt x="1600" y="681"/>
                </a:lnTo>
                <a:lnTo>
                  <a:pt x="1605" y="702"/>
                </a:lnTo>
                <a:lnTo>
                  <a:pt x="1610" y="723"/>
                </a:lnTo>
                <a:lnTo>
                  <a:pt x="1614" y="745"/>
                </a:lnTo>
                <a:lnTo>
                  <a:pt x="1618" y="767"/>
                </a:lnTo>
                <a:lnTo>
                  <a:pt x="1623" y="811"/>
                </a:lnTo>
                <a:lnTo>
                  <a:pt x="1627" y="855"/>
                </a:lnTo>
                <a:lnTo>
                  <a:pt x="1629" y="900"/>
                </a:lnTo>
                <a:lnTo>
                  <a:pt x="1629" y="946"/>
                </a:lnTo>
                <a:lnTo>
                  <a:pt x="1628" y="991"/>
                </a:lnTo>
                <a:lnTo>
                  <a:pt x="1625" y="1036"/>
                </a:lnTo>
                <a:lnTo>
                  <a:pt x="1622" y="1080"/>
                </a:lnTo>
                <a:lnTo>
                  <a:pt x="1618" y="1126"/>
                </a:lnTo>
                <a:lnTo>
                  <a:pt x="1608" y="1213"/>
                </a:lnTo>
                <a:lnTo>
                  <a:pt x="1598" y="1297"/>
                </a:lnTo>
                <a:lnTo>
                  <a:pt x="1593" y="1337"/>
                </a:lnTo>
                <a:lnTo>
                  <a:pt x="1586" y="1375"/>
                </a:lnTo>
                <a:lnTo>
                  <a:pt x="1577" y="1415"/>
                </a:lnTo>
                <a:lnTo>
                  <a:pt x="1568" y="1453"/>
                </a:lnTo>
                <a:lnTo>
                  <a:pt x="1558" y="1490"/>
                </a:lnTo>
                <a:lnTo>
                  <a:pt x="1547" y="1527"/>
                </a:lnTo>
                <a:lnTo>
                  <a:pt x="1535" y="1565"/>
                </a:lnTo>
                <a:lnTo>
                  <a:pt x="1523" y="1602"/>
                </a:lnTo>
                <a:lnTo>
                  <a:pt x="1499" y="1675"/>
                </a:lnTo>
                <a:lnTo>
                  <a:pt x="1474" y="1750"/>
                </a:lnTo>
                <a:lnTo>
                  <a:pt x="1462" y="1787"/>
                </a:lnTo>
                <a:lnTo>
                  <a:pt x="1451" y="1824"/>
                </a:lnTo>
                <a:lnTo>
                  <a:pt x="1440" y="1861"/>
                </a:lnTo>
                <a:lnTo>
                  <a:pt x="1431" y="1900"/>
                </a:lnTo>
                <a:lnTo>
                  <a:pt x="1416" y="1966"/>
                </a:lnTo>
                <a:lnTo>
                  <a:pt x="1403" y="2031"/>
                </a:lnTo>
                <a:lnTo>
                  <a:pt x="1389" y="2097"/>
                </a:lnTo>
                <a:lnTo>
                  <a:pt x="1376" y="2162"/>
                </a:lnTo>
                <a:lnTo>
                  <a:pt x="1368" y="2195"/>
                </a:lnTo>
                <a:lnTo>
                  <a:pt x="1361" y="2227"/>
                </a:lnTo>
                <a:lnTo>
                  <a:pt x="1352" y="2259"/>
                </a:lnTo>
                <a:lnTo>
                  <a:pt x="1343" y="2292"/>
                </a:lnTo>
                <a:lnTo>
                  <a:pt x="1334" y="2324"/>
                </a:lnTo>
                <a:lnTo>
                  <a:pt x="1322" y="2357"/>
                </a:lnTo>
                <a:lnTo>
                  <a:pt x="1311" y="2389"/>
                </a:lnTo>
                <a:lnTo>
                  <a:pt x="1298" y="2421"/>
                </a:lnTo>
                <a:lnTo>
                  <a:pt x="1288" y="2446"/>
                </a:lnTo>
                <a:lnTo>
                  <a:pt x="1277" y="2471"/>
                </a:lnTo>
                <a:lnTo>
                  <a:pt x="1265" y="2494"/>
                </a:lnTo>
                <a:lnTo>
                  <a:pt x="1253" y="2518"/>
                </a:lnTo>
                <a:lnTo>
                  <a:pt x="1240" y="2540"/>
                </a:lnTo>
                <a:lnTo>
                  <a:pt x="1227" y="2561"/>
                </a:lnTo>
                <a:lnTo>
                  <a:pt x="1213" y="2582"/>
                </a:lnTo>
                <a:lnTo>
                  <a:pt x="1198" y="2602"/>
                </a:lnTo>
                <a:lnTo>
                  <a:pt x="1183" y="2621"/>
                </a:lnTo>
                <a:lnTo>
                  <a:pt x="1167" y="2640"/>
                </a:lnTo>
                <a:lnTo>
                  <a:pt x="1149" y="2659"/>
                </a:lnTo>
                <a:lnTo>
                  <a:pt x="1132" y="2678"/>
                </a:lnTo>
                <a:lnTo>
                  <a:pt x="1114" y="2696"/>
                </a:lnTo>
                <a:lnTo>
                  <a:pt x="1094" y="2714"/>
                </a:lnTo>
                <a:lnTo>
                  <a:pt x="1074" y="2732"/>
                </a:lnTo>
                <a:lnTo>
                  <a:pt x="1054" y="2750"/>
                </a:lnTo>
                <a:lnTo>
                  <a:pt x="1027" y="2771"/>
                </a:lnTo>
                <a:lnTo>
                  <a:pt x="999" y="2790"/>
                </a:lnTo>
                <a:lnTo>
                  <a:pt x="971" y="2808"/>
                </a:lnTo>
                <a:lnTo>
                  <a:pt x="943" y="2826"/>
                </a:lnTo>
                <a:lnTo>
                  <a:pt x="914" y="2843"/>
                </a:lnTo>
                <a:lnTo>
                  <a:pt x="884" y="2859"/>
                </a:lnTo>
                <a:lnTo>
                  <a:pt x="854" y="2875"/>
                </a:lnTo>
                <a:lnTo>
                  <a:pt x="823" y="2890"/>
                </a:lnTo>
                <a:lnTo>
                  <a:pt x="763" y="2921"/>
                </a:lnTo>
                <a:lnTo>
                  <a:pt x="704" y="2952"/>
                </a:lnTo>
                <a:lnTo>
                  <a:pt x="675" y="2968"/>
                </a:lnTo>
                <a:lnTo>
                  <a:pt x="647" y="2985"/>
                </a:lnTo>
                <a:lnTo>
                  <a:pt x="621" y="3004"/>
                </a:lnTo>
                <a:lnTo>
                  <a:pt x="595" y="3022"/>
                </a:lnTo>
                <a:lnTo>
                  <a:pt x="604" y="3024"/>
                </a:lnTo>
                <a:lnTo>
                  <a:pt x="613" y="3026"/>
                </a:lnTo>
                <a:lnTo>
                  <a:pt x="622" y="3027"/>
                </a:lnTo>
                <a:lnTo>
                  <a:pt x="631" y="3028"/>
                </a:lnTo>
                <a:lnTo>
                  <a:pt x="685" y="3021"/>
                </a:lnTo>
                <a:lnTo>
                  <a:pt x="739" y="3011"/>
                </a:lnTo>
                <a:lnTo>
                  <a:pt x="792" y="2999"/>
                </a:lnTo>
                <a:lnTo>
                  <a:pt x="845" y="2985"/>
                </a:lnTo>
                <a:lnTo>
                  <a:pt x="897" y="2970"/>
                </a:lnTo>
                <a:lnTo>
                  <a:pt x="948" y="2953"/>
                </a:lnTo>
                <a:lnTo>
                  <a:pt x="999" y="2934"/>
                </a:lnTo>
                <a:lnTo>
                  <a:pt x="1049" y="2913"/>
                </a:lnTo>
                <a:lnTo>
                  <a:pt x="1098" y="2891"/>
                </a:lnTo>
                <a:lnTo>
                  <a:pt x="1146" y="2868"/>
                </a:lnTo>
                <a:lnTo>
                  <a:pt x="1194" y="2842"/>
                </a:lnTo>
                <a:lnTo>
                  <a:pt x="1239" y="2814"/>
                </a:lnTo>
                <a:lnTo>
                  <a:pt x="1284" y="2786"/>
                </a:lnTo>
                <a:lnTo>
                  <a:pt x="1328" y="2755"/>
                </a:lnTo>
                <a:lnTo>
                  <a:pt x="1370" y="2724"/>
                </a:lnTo>
                <a:lnTo>
                  <a:pt x="1411" y="2691"/>
                </a:lnTo>
                <a:lnTo>
                  <a:pt x="1450" y="2655"/>
                </a:lnTo>
                <a:lnTo>
                  <a:pt x="1489" y="2619"/>
                </a:lnTo>
                <a:lnTo>
                  <a:pt x="1525" y="2582"/>
                </a:lnTo>
                <a:lnTo>
                  <a:pt x="1560" y="2543"/>
                </a:lnTo>
                <a:lnTo>
                  <a:pt x="1592" y="2502"/>
                </a:lnTo>
                <a:lnTo>
                  <a:pt x="1624" y="2460"/>
                </a:lnTo>
                <a:lnTo>
                  <a:pt x="1654" y="2417"/>
                </a:lnTo>
                <a:lnTo>
                  <a:pt x="1681" y="2373"/>
                </a:lnTo>
                <a:lnTo>
                  <a:pt x="1706" y="2327"/>
                </a:lnTo>
                <a:lnTo>
                  <a:pt x="1730" y="2280"/>
                </a:lnTo>
                <a:lnTo>
                  <a:pt x="1751" y="2232"/>
                </a:lnTo>
                <a:lnTo>
                  <a:pt x="1770" y="2183"/>
                </a:lnTo>
                <a:lnTo>
                  <a:pt x="1787" y="2133"/>
                </a:lnTo>
                <a:lnTo>
                  <a:pt x="1801" y="2081"/>
                </a:lnTo>
                <a:lnTo>
                  <a:pt x="1814" y="2028"/>
                </a:lnTo>
                <a:lnTo>
                  <a:pt x="1824" y="1975"/>
                </a:lnTo>
                <a:lnTo>
                  <a:pt x="1831" y="1931"/>
                </a:lnTo>
                <a:lnTo>
                  <a:pt x="1839" y="1886"/>
                </a:lnTo>
                <a:lnTo>
                  <a:pt x="1848" y="1840"/>
                </a:lnTo>
                <a:lnTo>
                  <a:pt x="1858" y="1794"/>
                </a:lnTo>
                <a:lnTo>
                  <a:pt x="1880" y="1701"/>
                </a:lnTo>
                <a:lnTo>
                  <a:pt x="1903" y="1607"/>
                </a:lnTo>
                <a:lnTo>
                  <a:pt x="1926" y="1512"/>
                </a:lnTo>
                <a:lnTo>
                  <a:pt x="1949" y="1417"/>
                </a:lnTo>
                <a:lnTo>
                  <a:pt x="1960" y="1368"/>
                </a:lnTo>
                <a:lnTo>
                  <a:pt x="1971" y="1320"/>
                </a:lnTo>
                <a:lnTo>
                  <a:pt x="1981" y="1273"/>
                </a:lnTo>
                <a:lnTo>
                  <a:pt x="1990" y="1224"/>
                </a:lnTo>
                <a:lnTo>
                  <a:pt x="1998" y="1176"/>
                </a:lnTo>
                <a:lnTo>
                  <a:pt x="2005" y="1128"/>
                </a:lnTo>
                <a:lnTo>
                  <a:pt x="2010" y="1079"/>
                </a:lnTo>
                <a:lnTo>
                  <a:pt x="2015" y="1032"/>
                </a:lnTo>
                <a:lnTo>
                  <a:pt x="2018" y="984"/>
                </a:lnTo>
                <a:lnTo>
                  <a:pt x="2020" y="937"/>
                </a:lnTo>
                <a:lnTo>
                  <a:pt x="2020" y="889"/>
                </a:lnTo>
                <a:lnTo>
                  <a:pt x="2018" y="842"/>
                </a:lnTo>
                <a:lnTo>
                  <a:pt x="2014" y="795"/>
                </a:lnTo>
                <a:lnTo>
                  <a:pt x="2008" y="748"/>
                </a:lnTo>
                <a:lnTo>
                  <a:pt x="2000" y="702"/>
                </a:lnTo>
                <a:lnTo>
                  <a:pt x="1990" y="657"/>
                </a:lnTo>
                <a:lnTo>
                  <a:pt x="1977" y="611"/>
                </a:lnTo>
                <a:lnTo>
                  <a:pt x="1960" y="566"/>
                </a:lnTo>
                <a:lnTo>
                  <a:pt x="1942" y="521"/>
                </a:lnTo>
                <a:lnTo>
                  <a:pt x="1922" y="478"/>
                </a:lnTo>
                <a:close/>
              </a:path>
            </a:pathLst>
          </a:custGeom>
          <a:solidFill>
            <a:srgbClr val="E5B39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0" name="Freeform 148"/>
          <p:cNvSpPr>
            <a:spLocks/>
          </p:cNvSpPr>
          <p:nvPr/>
        </p:nvSpPr>
        <p:spPr bwMode="auto">
          <a:xfrm>
            <a:off x="6708776" y="4124325"/>
            <a:ext cx="34925" cy="49212"/>
          </a:xfrm>
          <a:custGeom>
            <a:avLst/>
            <a:gdLst/>
            <a:ahLst/>
            <a:cxnLst>
              <a:cxn ang="0">
                <a:pos x="1" y="109"/>
              </a:cxn>
              <a:cxn ang="0">
                <a:pos x="1" y="131"/>
              </a:cxn>
              <a:cxn ang="0">
                <a:pos x="3" y="151"/>
              </a:cxn>
              <a:cxn ang="0">
                <a:pos x="8" y="170"/>
              </a:cxn>
              <a:cxn ang="0">
                <a:pos x="16" y="186"/>
              </a:cxn>
              <a:cxn ang="0">
                <a:pos x="26" y="201"/>
              </a:cxn>
              <a:cxn ang="0">
                <a:pos x="38" y="211"/>
              </a:cxn>
              <a:cxn ang="0">
                <a:pos x="52" y="218"/>
              </a:cxn>
              <a:cxn ang="0">
                <a:pos x="67" y="220"/>
              </a:cxn>
              <a:cxn ang="0">
                <a:pos x="82" y="218"/>
              </a:cxn>
              <a:cxn ang="0">
                <a:pos x="97" y="212"/>
              </a:cxn>
              <a:cxn ang="0">
                <a:pos x="111" y="202"/>
              </a:cxn>
              <a:cxn ang="0">
                <a:pos x="123" y="189"/>
              </a:cxn>
              <a:cxn ang="0">
                <a:pos x="134" y="172"/>
              </a:cxn>
              <a:cxn ang="0">
                <a:pos x="143" y="154"/>
              </a:cxn>
              <a:cxn ang="0">
                <a:pos x="150" y="133"/>
              </a:cxn>
              <a:cxn ang="0">
                <a:pos x="153" y="111"/>
              </a:cxn>
              <a:cxn ang="0">
                <a:pos x="154" y="89"/>
              </a:cxn>
              <a:cxn ang="0">
                <a:pos x="151" y="69"/>
              </a:cxn>
              <a:cxn ang="0">
                <a:pos x="145" y="50"/>
              </a:cxn>
              <a:cxn ang="0">
                <a:pos x="137" y="34"/>
              </a:cxn>
              <a:cxn ang="0">
                <a:pos x="127" y="20"/>
              </a:cxn>
              <a:cxn ang="0">
                <a:pos x="115" y="9"/>
              </a:cxn>
              <a:cxn ang="0">
                <a:pos x="101" y="3"/>
              </a:cxn>
              <a:cxn ang="0">
                <a:pos x="86" y="0"/>
              </a:cxn>
              <a:cxn ang="0">
                <a:pos x="71" y="2"/>
              </a:cxn>
              <a:cxn ang="0">
                <a:pos x="56" y="8"/>
              </a:cxn>
              <a:cxn ang="0">
                <a:pos x="43" y="18"/>
              </a:cxn>
              <a:cxn ang="0">
                <a:pos x="30" y="32"/>
              </a:cxn>
              <a:cxn ang="0">
                <a:pos x="20" y="48"/>
              </a:cxn>
              <a:cxn ang="0">
                <a:pos x="11" y="67"/>
              </a:cxn>
              <a:cxn ang="0">
                <a:pos x="5" y="87"/>
              </a:cxn>
            </a:cxnLst>
            <a:rect l="0" t="0" r="r" b="b"/>
            <a:pathLst>
              <a:path w="154" h="220">
                <a:moveTo>
                  <a:pt x="2" y="98"/>
                </a:moveTo>
                <a:lnTo>
                  <a:pt x="1" y="109"/>
                </a:lnTo>
                <a:lnTo>
                  <a:pt x="0" y="120"/>
                </a:lnTo>
                <a:lnTo>
                  <a:pt x="1" y="131"/>
                </a:lnTo>
                <a:lnTo>
                  <a:pt x="2" y="141"/>
                </a:lnTo>
                <a:lnTo>
                  <a:pt x="3" y="151"/>
                </a:lnTo>
                <a:lnTo>
                  <a:pt x="5" y="161"/>
                </a:lnTo>
                <a:lnTo>
                  <a:pt x="8" y="170"/>
                </a:lnTo>
                <a:lnTo>
                  <a:pt x="12" y="178"/>
                </a:lnTo>
                <a:lnTo>
                  <a:pt x="16" y="186"/>
                </a:lnTo>
                <a:lnTo>
                  <a:pt x="21" y="194"/>
                </a:lnTo>
                <a:lnTo>
                  <a:pt x="26" y="201"/>
                </a:lnTo>
                <a:lnTo>
                  <a:pt x="32" y="206"/>
                </a:lnTo>
                <a:lnTo>
                  <a:pt x="38" y="211"/>
                </a:lnTo>
                <a:lnTo>
                  <a:pt x="45" y="215"/>
                </a:lnTo>
                <a:lnTo>
                  <a:pt x="52" y="218"/>
                </a:lnTo>
                <a:lnTo>
                  <a:pt x="60" y="219"/>
                </a:lnTo>
                <a:lnTo>
                  <a:pt x="67" y="220"/>
                </a:lnTo>
                <a:lnTo>
                  <a:pt x="75" y="219"/>
                </a:lnTo>
                <a:lnTo>
                  <a:pt x="82" y="218"/>
                </a:lnTo>
                <a:lnTo>
                  <a:pt x="90" y="215"/>
                </a:lnTo>
                <a:lnTo>
                  <a:pt x="97" y="212"/>
                </a:lnTo>
                <a:lnTo>
                  <a:pt x="104" y="207"/>
                </a:lnTo>
                <a:lnTo>
                  <a:pt x="111" y="202"/>
                </a:lnTo>
                <a:lnTo>
                  <a:pt x="117" y="196"/>
                </a:lnTo>
                <a:lnTo>
                  <a:pt x="123" y="189"/>
                </a:lnTo>
                <a:lnTo>
                  <a:pt x="129" y="180"/>
                </a:lnTo>
                <a:lnTo>
                  <a:pt x="134" y="172"/>
                </a:lnTo>
                <a:lnTo>
                  <a:pt x="139" y="163"/>
                </a:lnTo>
                <a:lnTo>
                  <a:pt x="143" y="154"/>
                </a:lnTo>
                <a:lnTo>
                  <a:pt x="146" y="143"/>
                </a:lnTo>
                <a:lnTo>
                  <a:pt x="150" y="133"/>
                </a:lnTo>
                <a:lnTo>
                  <a:pt x="152" y="122"/>
                </a:lnTo>
                <a:lnTo>
                  <a:pt x="153" y="111"/>
                </a:lnTo>
                <a:lnTo>
                  <a:pt x="154" y="100"/>
                </a:lnTo>
                <a:lnTo>
                  <a:pt x="154" y="89"/>
                </a:lnTo>
                <a:lnTo>
                  <a:pt x="153" y="79"/>
                </a:lnTo>
                <a:lnTo>
                  <a:pt x="151" y="69"/>
                </a:lnTo>
                <a:lnTo>
                  <a:pt x="148" y="59"/>
                </a:lnTo>
                <a:lnTo>
                  <a:pt x="145" y="50"/>
                </a:lnTo>
                <a:lnTo>
                  <a:pt x="141" y="42"/>
                </a:lnTo>
                <a:lnTo>
                  <a:pt x="137" y="34"/>
                </a:lnTo>
                <a:lnTo>
                  <a:pt x="133" y="26"/>
                </a:lnTo>
                <a:lnTo>
                  <a:pt x="127" y="20"/>
                </a:lnTo>
                <a:lnTo>
                  <a:pt x="121" y="14"/>
                </a:lnTo>
                <a:lnTo>
                  <a:pt x="115" y="9"/>
                </a:lnTo>
                <a:lnTo>
                  <a:pt x="108" y="6"/>
                </a:lnTo>
                <a:lnTo>
                  <a:pt x="101" y="3"/>
                </a:lnTo>
                <a:lnTo>
                  <a:pt x="94" y="1"/>
                </a:lnTo>
                <a:lnTo>
                  <a:pt x="86" y="0"/>
                </a:lnTo>
                <a:lnTo>
                  <a:pt x="78" y="1"/>
                </a:lnTo>
                <a:lnTo>
                  <a:pt x="71" y="2"/>
                </a:lnTo>
                <a:lnTo>
                  <a:pt x="64" y="5"/>
                </a:lnTo>
                <a:lnTo>
                  <a:pt x="56" y="8"/>
                </a:lnTo>
                <a:lnTo>
                  <a:pt x="49" y="13"/>
                </a:lnTo>
                <a:lnTo>
                  <a:pt x="43" y="18"/>
                </a:lnTo>
                <a:lnTo>
                  <a:pt x="36" y="24"/>
                </a:lnTo>
                <a:lnTo>
                  <a:pt x="30" y="32"/>
                </a:lnTo>
                <a:lnTo>
                  <a:pt x="25" y="40"/>
                </a:lnTo>
                <a:lnTo>
                  <a:pt x="20" y="48"/>
                </a:lnTo>
                <a:lnTo>
                  <a:pt x="15" y="57"/>
                </a:lnTo>
                <a:lnTo>
                  <a:pt x="11" y="67"/>
                </a:lnTo>
                <a:lnTo>
                  <a:pt x="7" y="77"/>
                </a:lnTo>
                <a:lnTo>
                  <a:pt x="5" y="87"/>
                </a:lnTo>
                <a:lnTo>
                  <a:pt x="2" y="98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1" name="Freeform 149"/>
          <p:cNvSpPr>
            <a:spLocks/>
          </p:cNvSpPr>
          <p:nvPr/>
        </p:nvSpPr>
        <p:spPr bwMode="auto">
          <a:xfrm>
            <a:off x="6696076" y="4111625"/>
            <a:ext cx="44450" cy="22225"/>
          </a:xfrm>
          <a:custGeom>
            <a:avLst/>
            <a:gdLst/>
            <a:ahLst/>
            <a:cxnLst>
              <a:cxn ang="0">
                <a:pos x="188" y="75"/>
              </a:cxn>
              <a:cxn ang="0">
                <a:pos x="185" y="71"/>
              </a:cxn>
              <a:cxn ang="0">
                <a:pos x="181" y="68"/>
              </a:cxn>
              <a:cxn ang="0">
                <a:pos x="176" y="65"/>
              </a:cxn>
              <a:cxn ang="0">
                <a:pos x="171" y="62"/>
              </a:cxn>
              <a:cxn ang="0">
                <a:pos x="159" y="58"/>
              </a:cxn>
              <a:cxn ang="0">
                <a:pos x="145" y="56"/>
              </a:cxn>
              <a:cxn ang="0">
                <a:pos x="115" y="54"/>
              </a:cxn>
              <a:cxn ang="0">
                <a:pos x="85" y="52"/>
              </a:cxn>
              <a:cxn ang="0">
                <a:pos x="70" y="51"/>
              </a:cxn>
              <a:cxn ang="0">
                <a:pos x="56" y="49"/>
              </a:cxn>
              <a:cxn ang="0">
                <a:pos x="50" y="48"/>
              </a:cxn>
              <a:cxn ang="0">
                <a:pos x="43" y="46"/>
              </a:cxn>
              <a:cxn ang="0">
                <a:pos x="38" y="44"/>
              </a:cxn>
              <a:cxn ang="0">
                <a:pos x="33" y="41"/>
              </a:cxn>
              <a:cxn ang="0">
                <a:pos x="29" y="38"/>
              </a:cxn>
              <a:cxn ang="0">
                <a:pos x="26" y="35"/>
              </a:cxn>
              <a:cxn ang="0">
                <a:pos x="23" y="30"/>
              </a:cxn>
              <a:cxn ang="0">
                <a:pos x="21" y="26"/>
              </a:cxn>
              <a:cxn ang="0">
                <a:pos x="20" y="20"/>
              </a:cxn>
              <a:cxn ang="0">
                <a:pos x="20" y="14"/>
              </a:cxn>
              <a:cxn ang="0">
                <a:pos x="21" y="7"/>
              </a:cxn>
              <a:cxn ang="0">
                <a:pos x="23" y="0"/>
              </a:cxn>
              <a:cxn ang="0">
                <a:pos x="19" y="8"/>
              </a:cxn>
              <a:cxn ang="0">
                <a:pos x="15" y="14"/>
              </a:cxn>
              <a:cxn ang="0">
                <a:pos x="11" y="19"/>
              </a:cxn>
              <a:cxn ang="0">
                <a:pos x="6" y="23"/>
              </a:cxn>
              <a:cxn ang="0">
                <a:pos x="3" y="28"/>
              </a:cxn>
              <a:cxn ang="0">
                <a:pos x="1" y="34"/>
              </a:cxn>
              <a:cxn ang="0">
                <a:pos x="0" y="38"/>
              </a:cxn>
              <a:cxn ang="0">
                <a:pos x="0" y="42"/>
              </a:cxn>
              <a:cxn ang="0">
                <a:pos x="1" y="47"/>
              </a:cxn>
              <a:cxn ang="0">
                <a:pos x="3" y="53"/>
              </a:cxn>
              <a:cxn ang="0">
                <a:pos x="4" y="57"/>
              </a:cxn>
              <a:cxn ang="0">
                <a:pos x="7" y="60"/>
              </a:cxn>
              <a:cxn ang="0">
                <a:pos x="9" y="64"/>
              </a:cxn>
              <a:cxn ang="0">
                <a:pos x="13" y="68"/>
              </a:cxn>
              <a:cxn ang="0">
                <a:pos x="20" y="74"/>
              </a:cxn>
              <a:cxn ang="0">
                <a:pos x="29" y="80"/>
              </a:cxn>
              <a:cxn ang="0">
                <a:pos x="38" y="86"/>
              </a:cxn>
              <a:cxn ang="0">
                <a:pos x="48" y="90"/>
              </a:cxn>
              <a:cxn ang="0">
                <a:pos x="57" y="94"/>
              </a:cxn>
              <a:cxn ang="0">
                <a:pos x="65" y="96"/>
              </a:cxn>
              <a:cxn ang="0">
                <a:pos x="79" y="99"/>
              </a:cxn>
              <a:cxn ang="0">
                <a:pos x="95" y="100"/>
              </a:cxn>
              <a:cxn ang="0">
                <a:pos x="112" y="100"/>
              </a:cxn>
              <a:cxn ang="0">
                <a:pos x="129" y="100"/>
              </a:cxn>
              <a:cxn ang="0">
                <a:pos x="163" y="98"/>
              </a:cxn>
              <a:cxn ang="0">
                <a:pos x="193" y="97"/>
              </a:cxn>
              <a:cxn ang="0">
                <a:pos x="194" y="92"/>
              </a:cxn>
              <a:cxn ang="0">
                <a:pos x="194" y="86"/>
              </a:cxn>
              <a:cxn ang="0">
                <a:pos x="192" y="80"/>
              </a:cxn>
              <a:cxn ang="0">
                <a:pos x="188" y="75"/>
              </a:cxn>
            </a:cxnLst>
            <a:rect l="0" t="0" r="r" b="b"/>
            <a:pathLst>
              <a:path w="194" h="100">
                <a:moveTo>
                  <a:pt x="188" y="75"/>
                </a:moveTo>
                <a:lnTo>
                  <a:pt x="185" y="71"/>
                </a:lnTo>
                <a:lnTo>
                  <a:pt x="181" y="68"/>
                </a:lnTo>
                <a:lnTo>
                  <a:pt x="176" y="65"/>
                </a:lnTo>
                <a:lnTo>
                  <a:pt x="171" y="62"/>
                </a:lnTo>
                <a:lnTo>
                  <a:pt x="159" y="58"/>
                </a:lnTo>
                <a:lnTo>
                  <a:pt x="145" y="56"/>
                </a:lnTo>
                <a:lnTo>
                  <a:pt x="115" y="54"/>
                </a:lnTo>
                <a:lnTo>
                  <a:pt x="85" y="52"/>
                </a:lnTo>
                <a:lnTo>
                  <a:pt x="70" y="51"/>
                </a:lnTo>
                <a:lnTo>
                  <a:pt x="56" y="49"/>
                </a:lnTo>
                <a:lnTo>
                  <a:pt x="50" y="48"/>
                </a:lnTo>
                <a:lnTo>
                  <a:pt x="43" y="46"/>
                </a:lnTo>
                <a:lnTo>
                  <a:pt x="38" y="44"/>
                </a:lnTo>
                <a:lnTo>
                  <a:pt x="33" y="41"/>
                </a:lnTo>
                <a:lnTo>
                  <a:pt x="29" y="38"/>
                </a:lnTo>
                <a:lnTo>
                  <a:pt x="26" y="35"/>
                </a:lnTo>
                <a:lnTo>
                  <a:pt x="23" y="30"/>
                </a:lnTo>
                <a:lnTo>
                  <a:pt x="21" y="26"/>
                </a:lnTo>
                <a:lnTo>
                  <a:pt x="20" y="20"/>
                </a:lnTo>
                <a:lnTo>
                  <a:pt x="20" y="14"/>
                </a:lnTo>
                <a:lnTo>
                  <a:pt x="21" y="7"/>
                </a:lnTo>
                <a:lnTo>
                  <a:pt x="23" y="0"/>
                </a:lnTo>
                <a:lnTo>
                  <a:pt x="19" y="8"/>
                </a:lnTo>
                <a:lnTo>
                  <a:pt x="15" y="14"/>
                </a:lnTo>
                <a:lnTo>
                  <a:pt x="11" y="19"/>
                </a:lnTo>
                <a:lnTo>
                  <a:pt x="6" y="23"/>
                </a:lnTo>
                <a:lnTo>
                  <a:pt x="3" y="28"/>
                </a:lnTo>
                <a:lnTo>
                  <a:pt x="1" y="34"/>
                </a:lnTo>
                <a:lnTo>
                  <a:pt x="0" y="38"/>
                </a:lnTo>
                <a:lnTo>
                  <a:pt x="0" y="42"/>
                </a:lnTo>
                <a:lnTo>
                  <a:pt x="1" y="47"/>
                </a:lnTo>
                <a:lnTo>
                  <a:pt x="3" y="53"/>
                </a:lnTo>
                <a:lnTo>
                  <a:pt x="4" y="57"/>
                </a:lnTo>
                <a:lnTo>
                  <a:pt x="7" y="60"/>
                </a:lnTo>
                <a:lnTo>
                  <a:pt x="9" y="64"/>
                </a:lnTo>
                <a:lnTo>
                  <a:pt x="13" y="68"/>
                </a:lnTo>
                <a:lnTo>
                  <a:pt x="20" y="74"/>
                </a:lnTo>
                <a:lnTo>
                  <a:pt x="29" y="80"/>
                </a:lnTo>
                <a:lnTo>
                  <a:pt x="38" y="86"/>
                </a:lnTo>
                <a:lnTo>
                  <a:pt x="48" y="90"/>
                </a:lnTo>
                <a:lnTo>
                  <a:pt x="57" y="94"/>
                </a:lnTo>
                <a:lnTo>
                  <a:pt x="65" y="96"/>
                </a:lnTo>
                <a:lnTo>
                  <a:pt x="79" y="99"/>
                </a:lnTo>
                <a:lnTo>
                  <a:pt x="95" y="100"/>
                </a:lnTo>
                <a:lnTo>
                  <a:pt x="112" y="100"/>
                </a:lnTo>
                <a:lnTo>
                  <a:pt x="129" y="100"/>
                </a:lnTo>
                <a:lnTo>
                  <a:pt x="163" y="98"/>
                </a:lnTo>
                <a:lnTo>
                  <a:pt x="193" y="97"/>
                </a:lnTo>
                <a:lnTo>
                  <a:pt x="194" y="92"/>
                </a:lnTo>
                <a:lnTo>
                  <a:pt x="194" y="86"/>
                </a:lnTo>
                <a:lnTo>
                  <a:pt x="192" y="80"/>
                </a:lnTo>
                <a:lnTo>
                  <a:pt x="188" y="75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2" name="Freeform 150"/>
          <p:cNvSpPr>
            <a:spLocks/>
          </p:cNvSpPr>
          <p:nvPr/>
        </p:nvSpPr>
        <p:spPr bwMode="auto">
          <a:xfrm>
            <a:off x="6724651" y="4148138"/>
            <a:ext cx="14288" cy="14287"/>
          </a:xfrm>
          <a:custGeom>
            <a:avLst/>
            <a:gdLst/>
            <a:ahLst/>
            <a:cxnLst>
              <a:cxn ang="0">
                <a:pos x="0" y="28"/>
              </a:cxn>
              <a:cxn ang="0">
                <a:pos x="0" y="35"/>
              </a:cxn>
              <a:cxn ang="0">
                <a:pos x="1" y="41"/>
              </a:cxn>
              <a:cxn ang="0">
                <a:pos x="3" y="48"/>
              </a:cxn>
              <a:cxn ang="0">
                <a:pos x="6" y="53"/>
              </a:cxn>
              <a:cxn ang="0">
                <a:pos x="10" y="58"/>
              </a:cxn>
              <a:cxn ang="0">
                <a:pos x="16" y="62"/>
              </a:cxn>
              <a:cxn ang="0">
                <a:pos x="21" y="65"/>
              </a:cxn>
              <a:cxn ang="0">
                <a:pos x="28" y="66"/>
              </a:cxn>
              <a:cxn ang="0">
                <a:pos x="35" y="67"/>
              </a:cxn>
              <a:cxn ang="0">
                <a:pos x="41" y="66"/>
              </a:cxn>
              <a:cxn ang="0">
                <a:pos x="47" y="64"/>
              </a:cxn>
              <a:cxn ang="0">
                <a:pos x="53" y="60"/>
              </a:cxn>
              <a:cxn ang="0">
                <a:pos x="58" y="56"/>
              </a:cxn>
              <a:cxn ang="0">
                <a:pos x="62" y="51"/>
              </a:cxn>
              <a:cxn ang="0">
                <a:pos x="65" y="45"/>
              </a:cxn>
              <a:cxn ang="0">
                <a:pos x="66" y="39"/>
              </a:cxn>
              <a:cxn ang="0">
                <a:pos x="67" y="32"/>
              </a:cxn>
              <a:cxn ang="0">
                <a:pos x="66" y="25"/>
              </a:cxn>
              <a:cxn ang="0">
                <a:pos x="64" y="19"/>
              </a:cxn>
              <a:cxn ang="0">
                <a:pos x="60" y="14"/>
              </a:cxn>
              <a:cxn ang="0">
                <a:pos x="56" y="9"/>
              </a:cxn>
              <a:cxn ang="0">
                <a:pos x="51" y="5"/>
              </a:cxn>
              <a:cxn ang="0">
                <a:pos x="45" y="2"/>
              </a:cxn>
              <a:cxn ang="0">
                <a:pos x="39" y="0"/>
              </a:cxn>
              <a:cxn ang="0">
                <a:pos x="32" y="0"/>
              </a:cxn>
              <a:cxn ang="0">
                <a:pos x="25" y="1"/>
              </a:cxn>
              <a:cxn ang="0">
                <a:pos x="19" y="3"/>
              </a:cxn>
              <a:cxn ang="0">
                <a:pos x="14" y="6"/>
              </a:cxn>
              <a:cxn ang="0">
                <a:pos x="9" y="11"/>
              </a:cxn>
              <a:cxn ang="0">
                <a:pos x="5" y="16"/>
              </a:cxn>
              <a:cxn ang="0">
                <a:pos x="2" y="22"/>
              </a:cxn>
              <a:cxn ang="0">
                <a:pos x="0" y="28"/>
              </a:cxn>
            </a:cxnLst>
            <a:rect l="0" t="0" r="r" b="b"/>
            <a:pathLst>
              <a:path w="67" h="67">
                <a:moveTo>
                  <a:pt x="0" y="28"/>
                </a:moveTo>
                <a:lnTo>
                  <a:pt x="0" y="35"/>
                </a:lnTo>
                <a:lnTo>
                  <a:pt x="1" y="41"/>
                </a:lnTo>
                <a:lnTo>
                  <a:pt x="3" y="48"/>
                </a:lnTo>
                <a:lnTo>
                  <a:pt x="6" y="53"/>
                </a:lnTo>
                <a:lnTo>
                  <a:pt x="10" y="58"/>
                </a:lnTo>
                <a:lnTo>
                  <a:pt x="16" y="62"/>
                </a:lnTo>
                <a:lnTo>
                  <a:pt x="21" y="65"/>
                </a:lnTo>
                <a:lnTo>
                  <a:pt x="28" y="66"/>
                </a:lnTo>
                <a:lnTo>
                  <a:pt x="35" y="67"/>
                </a:lnTo>
                <a:lnTo>
                  <a:pt x="41" y="66"/>
                </a:lnTo>
                <a:lnTo>
                  <a:pt x="47" y="64"/>
                </a:lnTo>
                <a:lnTo>
                  <a:pt x="53" y="60"/>
                </a:lnTo>
                <a:lnTo>
                  <a:pt x="58" y="56"/>
                </a:lnTo>
                <a:lnTo>
                  <a:pt x="62" y="51"/>
                </a:lnTo>
                <a:lnTo>
                  <a:pt x="65" y="45"/>
                </a:lnTo>
                <a:lnTo>
                  <a:pt x="66" y="39"/>
                </a:lnTo>
                <a:lnTo>
                  <a:pt x="67" y="32"/>
                </a:lnTo>
                <a:lnTo>
                  <a:pt x="66" y="25"/>
                </a:lnTo>
                <a:lnTo>
                  <a:pt x="64" y="19"/>
                </a:lnTo>
                <a:lnTo>
                  <a:pt x="60" y="14"/>
                </a:lnTo>
                <a:lnTo>
                  <a:pt x="56" y="9"/>
                </a:lnTo>
                <a:lnTo>
                  <a:pt x="51" y="5"/>
                </a:lnTo>
                <a:lnTo>
                  <a:pt x="45" y="2"/>
                </a:lnTo>
                <a:lnTo>
                  <a:pt x="39" y="0"/>
                </a:lnTo>
                <a:lnTo>
                  <a:pt x="32" y="0"/>
                </a:lnTo>
                <a:lnTo>
                  <a:pt x="25" y="1"/>
                </a:lnTo>
                <a:lnTo>
                  <a:pt x="19" y="3"/>
                </a:lnTo>
                <a:lnTo>
                  <a:pt x="14" y="6"/>
                </a:lnTo>
                <a:lnTo>
                  <a:pt x="9" y="11"/>
                </a:lnTo>
                <a:lnTo>
                  <a:pt x="5" y="16"/>
                </a:lnTo>
                <a:lnTo>
                  <a:pt x="2" y="22"/>
                </a:ln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3" name="Freeform 151"/>
          <p:cNvSpPr>
            <a:spLocks/>
          </p:cNvSpPr>
          <p:nvPr/>
        </p:nvSpPr>
        <p:spPr bwMode="auto">
          <a:xfrm>
            <a:off x="6710363" y="4171950"/>
            <a:ext cx="28575" cy="6350"/>
          </a:xfrm>
          <a:custGeom>
            <a:avLst/>
            <a:gdLst/>
            <a:ahLst/>
            <a:cxnLst>
              <a:cxn ang="0">
                <a:pos x="130" y="26"/>
              </a:cxn>
              <a:cxn ang="0">
                <a:pos x="126" y="24"/>
              </a:cxn>
              <a:cxn ang="0">
                <a:pos x="116" y="19"/>
              </a:cxn>
              <a:cxn ang="0">
                <a:pos x="101" y="13"/>
              </a:cxn>
              <a:cxn ang="0">
                <a:pos x="83" y="6"/>
              </a:cxn>
              <a:cxn ang="0">
                <a:pos x="73" y="4"/>
              </a:cxn>
              <a:cxn ang="0">
                <a:pos x="62" y="2"/>
              </a:cxn>
              <a:cxn ang="0">
                <a:pos x="51" y="0"/>
              </a:cxn>
              <a:cxn ang="0">
                <a:pos x="40" y="0"/>
              </a:cxn>
              <a:cxn ang="0">
                <a:pos x="30" y="1"/>
              </a:cxn>
              <a:cxn ang="0">
                <a:pos x="19" y="3"/>
              </a:cxn>
              <a:cxn ang="0">
                <a:pos x="10" y="7"/>
              </a:cxn>
              <a:cxn ang="0">
                <a:pos x="0" y="12"/>
              </a:cxn>
              <a:cxn ang="0">
                <a:pos x="12" y="12"/>
              </a:cxn>
              <a:cxn ang="0">
                <a:pos x="43" y="13"/>
              </a:cxn>
              <a:cxn ang="0">
                <a:pos x="63" y="14"/>
              </a:cxn>
              <a:cxn ang="0">
                <a:pos x="84" y="17"/>
              </a:cxn>
              <a:cxn ang="0">
                <a:pos x="107" y="21"/>
              </a:cxn>
              <a:cxn ang="0">
                <a:pos x="130" y="26"/>
              </a:cxn>
            </a:cxnLst>
            <a:rect l="0" t="0" r="r" b="b"/>
            <a:pathLst>
              <a:path w="130" h="26">
                <a:moveTo>
                  <a:pt x="130" y="26"/>
                </a:moveTo>
                <a:lnTo>
                  <a:pt x="126" y="24"/>
                </a:lnTo>
                <a:lnTo>
                  <a:pt x="116" y="19"/>
                </a:lnTo>
                <a:lnTo>
                  <a:pt x="101" y="13"/>
                </a:lnTo>
                <a:lnTo>
                  <a:pt x="83" y="6"/>
                </a:lnTo>
                <a:lnTo>
                  <a:pt x="73" y="4"/>
                </a:lnTo>
                <a:lnTo>
                  <a:pt x="62" y="2"/>
                </a:lnTo>
                <a:lnTo>
                  <a:pt x="51" y="0"/>
                </a:lnTo>
                <a:lnTo>
                  <a:pt x="40" y="0"/>
                </a:lnTo>
                <a:lnTo>
                  <a:pt x="30" y="1"/>
                </a:lnTo>
                <a:lnTo>
                  <a:pt x="19" y="3"/>
                </a:lnTo>
                <a:lnTo>
                  <a:pt x="10" y="7"/>
                </a:lnTo>
                <a:lnTo>
                  <a:pt x="0" y="12"/>
                </a:lnTo>
                <a:lnTo>
                  <a:pt x="12" y="12"/>
                </a:lnTo>
                <a:lnTo>
                  <a:pt x="43" y="13"/>
                </a:lnTo>
                <a:lnTo>
                  <a:pt x="63" y="14"/>
                </a:lnTo>
                <a:lnTo>
                  <a:pt x="84" y="17"/>
                </a:lnTo>
                <a:lnTo>
                  <a:pt x="107" y="21"/>
                </a:lnTo>
                <a:lnTo>
                  <a:pt x="130" y="26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4" name="Freeform 152"/>
          <p:cNvSpPr>
            <a:spLocks/>
          </p:cNvSpPr>
          <p:nvPr/>
        </p:nvSpPr>
        <p:spPr bwMode="auto">
          <a:xfrm>
            <a:off x="7158038" y="3990975"/>
            <a:ext cx="88900" cy="190500"/>
          </a:xfrm>
          <a:custGeom>
            <a:avLst/>
            <a:gdLst/>
            <a:ahLst/>
            <a:cxnLst>
              <a:cxn ang="0">
                <a:pos x="2" y="6"/>
              </a:cxn>
              <a:cxn ang="0">
                <a:pos x="21" y="51"/>
              </a:cxn>
              <a:cxn ang="0">
                <a:pos x="52" y="132"/>
              </a:cxn>
              <a:cxn ang="0">
                <a:pos x="88" y="242"/>
              </a:cxn>
              <a:cxn ang="0">
                <a:pos x="114" y="337"/>
              </a:cxn>
              <a:cxn ang="0">
                <a:pos x="129" y="404"/>
              </a:cxn>
              <a:cxn ang="0">
                <a:pos x="140" y="473"/>
              </a:cxn>
              <a:cxn ang="0">
                <a:pos x="148" y="542"/>
              </a:cxn>
              <a:cxn ang="0">
                <a:pos x="151" y="610"/>
              </a:cxn>
              <a:cxn ang="0">
                <a:pos x="148" y="678"/>
              </a:cxn>
              <a:cxn ang="0">
                <a:pos x="138" y="742"/>
              </a:cxn>
              <a:cxn ang="0">
                <a:pos x="121" y="802"/>
              </a:cxn>
              <a:cxn ang="0">
                <a:pos x="119" y="829"/>
              </a:cxn>
              <a:cxn ang="0">
                <a:pos x="180" y="820"/>
              </a:cxn>
              <a:cxn ang="0">
                <a:pos x="244" y="816"/>
              </a:cxn>
              <a:cxn ang="0">
                <a:pos x="288" y="816"/>
              </a:cxn>
              <a:cxn ang="0">
                <a:pos x="317" y="819"/>
              </a:cxn>
              <a:cxn ang="0">
                <a:pos x="334" y="823"/>
              </a:cxn>
              <a:cxn ang="0">
                <a:pos x="348" y="829"/>
              </a:cxn>
              <a:cxn ang="0">
                <a:pos x="359" y="836"/>
              </a:cxn>
              <a:cxn ang="0">
                <a:pos x="363" y="835"/>
              </a:cxn>
              <a:cxn ang="0">
                <a:pos x="362" y="809"/>
              </a:cxn>
              <a:cxn ang="0">
                <a:pos x="357" y="784"/>
              </a:cxn>
              <a:cxn ang="0">
                <a:pos x="349" y="755"/>
              </a:cxn>
              <a:cxn ang="0">
                <a:pos x="335" y="727"/>
              </a:cxn>
              <a:cxn ang="0">
                <a:pos x="321" y="708"/>
              </a:cxn>
              <a:cxn ang="0">
                <a:pos x="309" y="696"/>
              </a:cxn>
              <a:cxn ang="0">
                <a:pos x="295" y="686"/>
              </a:cxn>
              <a:cxn ang="0">
                <a:pos x="279" y="678"/>
              </a:cxn>
              <a:cxn ang="0">
                <a:pos x="253" y="670"/>
              </a:cxn>
              <a:cxn ang="0">
                <a:pos x="241" y="663"/>
              </a:cxn>
              <a:cxn ang="0">
                <a:pos x="239" y="659"/>
              </a:cxn>
              <a:cxn ang="0">
                <a:pos x="244" y="655"/>
              </a:cxn>
              <a:cxn ang="0">
                <a:pos x="264" y="651"/>
              </a:cxn>
              <a:cxn ang="0">
                <a:pos x="292" y="650"/>
              </a:cxn>
              <a:cxn ang="0">
                <a:pos x="324" y="651"/>
              </a:cxn>
              <a:cxn ang="0">
                <a:pos x="356" y="655"/>
              </a:cxn>
              <a:cxn ang="0">
                <a:pos x="382" y="661"/>
              </a:cxn>
              <a:cxn ang="0">
                <a:pos x="378" y="650"/>
              </a:cxn>
              <a:cxn ang="0">
                <a:pos x="322" y="598"/>
              </a:cxn>
              <a:cxn ang="0">
                <a:pos x="284" y="571"/>
              </a:cxn>
              <a:cxn ang="0">
                <a:pos x="257" y="556"/>
              </a:cxn>
              <a:cxn ang="0">
                <a:pos x="237" y="547"/>
              </a:cxn>
              <a:cxn ang="0">
                <a:pos x="225" y="532"/>
              </a:cxn>
              <a:cxn ang="0">
                <a:pos x="213" y="509"/>
              </a:cxn>
              <a:cxn ang="0">
                <a:pos x="203" y="479"/>
              </a:cxn>
              <a:cxn ang="0">
                <a:pos x="176" y="379"/>
              </a:cxn>
              <a:cxn ang="0">
                <a:pos x="141" y="238"/>
              </a:cxn>
              <a:cxn ang="0">
                <a:pos x="120" y="169"/>
              </a:cxn>
              <a:cxn ang="0">
                <a:pos x="103" y="125"/>
              </a:cxn>
              <a:cxn ang="0">
                <a:pos x="84" y="86"/>
              </a:cxn>
              <a:cxn ang="0">
                <a:pos x="63" y="52"/>
              </a:cxn>
              <a:cxn ang="0">
                <a:pos x="40" y="25"/>
              </a:cxn>
              <a:cxn ang="0">
                <a:pos x="14" y="6"/>
              </a:cxn>
            </a:cxnLst>
            <a:rect l="0" t="0" r="r" b="b"/>
            <a:pathLst>
              <a:path w="391" h="841">
                <a:moveTo>
                  <a:pt x="0" y="0"/>
                </a:moveTo>
                <a:lnTo>
                  <a:pt x="2" y="6"/>
                </a:lnTo>
                <a:lnTo>
                  <a:pt x="10" y="23"/>
                </a:lnTo>
                <a:lnTo>
                  <a:pt x="21" y="51"/>
                </a:lnTo>
                <a:lnTo>
                  <a:pt x="36" y="88"/>
                </a:lnTo>
                <a:lnTo>
                  <a:pt x="52" y="132"/>
                </a:lnTo>
                <a:lnTo>
                  <a:pt x="70" y="185"/>
                </a:lnTo>
                <a:lnTo>
                  <a:pt x="88" y="242"/>
                </a:lnTo>
                <a:lnTo>
                  <a:pt x="106" y="305"/>
                </a:lnTo>
                <a:lnTo>
                  <a:pt x="114" y="337"/>
                </a:lnTo>
                <a:lnTo>
                  <a:pt x="122" y="370"/>
                </a:lnTo>
                <a:lnTo>
                  <a:pt x="129" y="404"/>
                </a:lnTo>
                <a:lnTo>
                  <a:pt x="135" y="438"/>
                </a:lnTo>
                <a:lnTo>
                  <a:pt x="140" y="473"/>
                </a:lnTo>
                <a:lnTo>
                  <a:pt x="144" y="507"/>
                </a:lnTo>
                <a:lnTo>
                  <a:pt x="148" y="542"/>
                </a:lnTo>
                <a:lnTo>
                  <a:pt x="150" y="576"/>
                </a:lnTo>
                <a:lnTo>
                  <a:pt x="151" y="610"/>
                </a:lnTo>
                <a:lnTo>
                  <a:pt x="150" y="645"/>
                </a:lnTo>
                <a:lnTo>
                  <a:pt x="148" y="678"/>
                </a:lnTo>
                <a:lnTo>
                  <a:pt x="144" y="710"/>
                </a:lnTo>
                <a:lnTo>
                  <a:pt x="138" y="742"/>
                </a:lnTo>
                <a:lnTo>
                  <a:pt x="131" y="772"/>
                </a:lnTo>
                <a:lnTo>
                  <a:pt x="121" y="802"/>
                </a:lnTo>
                <a:lnTo>
                  <a:pt x="109" y="831"/>
                </a:lnTo>
                <a:lnTo>
                  <a:pt x="119" y="829"/>
                </a:lnTo>
                <a:lnTo>
                  <a:pt x="144" y="825"/>
                </a:lnTo>
                <a:lnTo>
                  <a:pt x="180" y="820"/>
                </a:lnTo>
                <a:lnTo>
                  <a:pt x="222" y="817"/>
                </a:lnTo>
                <a:lnTo>
                  <a:pt x="244" y="816"/>
                </a:lnTo>
                <a:lnTo>
                  <a:pt x="267" y="815"/>
                </a:lnTo>
                <a:lnTo>
                  <a:pt x="288" y="816"/>
                </a:lnTo>
                <a:lnTo>
                  <a:pt x="308" y="818"/>
                </a:lnTo>
                <a:lnTo>
                  <a:pt x="317" y="819"/>
                </a:lnTo>
                <a:lnTo>
                  <a:pt x="326" y="821"/>
                </a:lnTo>
                <a:lnTo>
                  <a:pt x="334" y="823"/>
                </a:lnTo>
                <a:lnTo>
                  <a:pt x="342" y="826"/>
                </a:lnTo>
                <a:lnTo>
                  <a:pt x="348" y="829"/>
                </a:lnTo>
                <a:lnTo>
                  <a:pt x="354" y="832"/>
                </a:lnTo>
                <a:lnTo>
                  <a:pt x="359" y="836"/>
                </a:lnTo>
                <a:lnTo>
                  <a:pt x="363" y="841"/>
                </a:lnTo>
                <a:lnTo>
                  <a:pt x="363" y="835"/>
                </a:lnTo>
                <a:lnTo>
                  <a:pt x="363" y="819"/>
                </a:lnTo>
                <a:lnTo>
                  <a:pt x="362" y="809"/>
                </a:lnTo>
                <a:lnTo>
                  <a:pt x="360" y="797"/>
                </a:lnTo>
                <a:lnTo>
                  <a:pt x="357" y="784"/>
                </a:lnTo>
                <a:lnTo>
                  <a:pt x="354" y="769"/>
                </a:lnTo>
                <a:lnTo>
                  <a:pt x="349" y="755"/>
                </a:lnTo>
                <a:lnTo>
                  <a:pt x="343" y="741"/>
                </a:lnTo>
                <a:lnTo>
                  <a:pt x="335" y="727"/>
                </a:lnTo>
                <a:lnTo>
                  <a:pt x="326" y="714"/>
                </a:lnTo>
                <a:lnTo>
                  <a:pt x="321" y="708"/>
                </a:lnTo>
                <a:lnTo>
                  <a:pt x="315" y="702"/>
                </a:lnTo>
                <a:lnTo>
                  <a:pt x="309" y="696"/>
                </a:lnTo>
                <a:lnTo>
                  <a:pt x="302" y="691"/>
                </a:lnTo>
                <a:lnTo>
                  <a:pt x="295" y="686"/>
                </a:lnTo>
                <a:lnTo>
                  <a:pt x="287" y="682"/>
                </a:lnTo>
                <a:lnTo>
                  <a:pt x="279" y="678"/>
                </a:lnTo>
                <a:lnTo>
                  <a:pt x="270" y="675"/>
                </a:lnTo>
                <a:lnTo>
                  <a:pt x="253" y="670"/>
                </a:lnTo>
                <a:lnTo>
                  <a:pt x="243" y="665"/>
                </a:lnTo>
                <a:lnTo>
                  <a:pt x="241" y="663"/>
                </a:lnTo>
                <a:lnTo>
                  <a:pt x="239" y="661"/>
                </a:lnTo>
                <a:lnTo>
                  <a:pt x="239" y="659"/>
                </a:lnTo>
                <a:lnTo>
                  <a:pt x="239" y="657"/>
                </a:lnTo>
                <a:lnTo>
                  <a:pt x="244" y="655"/>
                </a:lnTo>
                <a:lnTo>
                  <a:pt x="252" y="653"/>
                </a:lnTo>
                <a:lnTo>
                  <a:pt x="264" y="651"/>
                </a:lnTo>
                <a:lnTo>
                  <a:pt x="277" y="650"/>
                </a:lnTo>
                <a:lnTo>
                  <a:pt x="292" y="650"/>
                </a:lnTo>
                <a:lnTo>
                  <a:pt x="308" y="650"/>
                </a:lnTo>
                <a:lnTo>
                  <a:pt x="324" y="651"/>
                </a:lnTo>
                <a:lnTo>
                  <a:pt x="340" y="653"/>
                </a:lnTo>
                <a:lnTo>
                  <a:pt x="356" y="655"/>
                </a:lnTo>
                <a:lnTo>
                  <a:pt x="370" y="658"/>
                </a:lnTo>
                <a:lnTo>
                  <a:pt x="382" y="661"/>
                </a:lnTo>
                <a:lnTo>
                  <a:pt x="391" y="664"/>
                </a:lnTo>
                <a:lnTo>
                  <a:pt x="378" y="650"/>
                </a:lnTo>
                <a:lnTo>
                  <a:pt x="344" y="617"/>
                </a:lnTo>
                <a:lnTo>
                  <a:pt x="322" y="598"/>
                </a:lnTo>
                <a:lnTo>
                  <a:pt x="297" y="579"/>
                </a:lnTo>
                <a:lnTo>
                  <a:pt x="284" y="571"/>
                </a:lnTo>
                <a:lnTo>
                  <a:pt x="271" y="563"/>
                </a:lnTo>
                <a:lnTo>
                  <a:pt x="257" y="556"/>
                </a:lnTo>
                <a:lnTo>
                  <a:pt x="243" y="550"/>
                </a:lnTo>
                <a:lnTo>
                  <a:pt x="237" y="547"/>
                </a:lnTo>
                <a:lnTo>
                  <a:pt x="231" y="540"/>
                </a:lnTo>
                <a:lnTo>
                  <a:pt x="225" y="532"/>
                </a:lnTo>
                <a:lnTo>
                  <a:pt x="219" y="522"/>
                </a:lnTo>
                <a:lnTo>
                  <a:pt x="213" y="509"/>
                </a:lnTo>
                <a:lnTo>
                  <a:pt x="208" y="495"/>
                </a:lnTo>
                <a:lnTo>
                  <a:pt x="203" y="479"/>
                </a:lnTo>
                <a:lnTo>
                  <a:pt x="197" y="461"/>
                </a:lnTo>
                <a:lnTo>
                  <a:pt x="176" y="379"/>
                </a:lnTo>
                <a:lnTo>
                  <a:pt x="154" y="285"/>
                </a:lnTo>
                <a:lnTo>
                  <a:pt x="141" y="238"/>
                </a:lnTo>
                <a:lnTo>
                  <a:pt x="127" y="191"/>
                </a:lnTo>
                <a:lnTo>
                  <a:pt x="120" y="169"/>
                </a:lnTo>
                <a:lnTo>
                  <a:pt x="112" y="147"/>
                </a:lnTo>
                <a:lnTo>
                  <a:pt x="103" y="125"/>
                </a:lnTo>
                <a:lnTo>
                  <a:pt x="93" y="105"/>
                </a:lnTo>
                <a:lnTo>
                  <a:pt x="84" y="86"/>
                </a:lnTo>
                <a:lnTo>
                  <a:pt x="74" y="68"/>
                </a:lnTo>
                <a:lnTo>
                  <a:pt x="63" y="52"/>
                </a:lnTo>
                <a:lnTo>
                  <a:pt x="52" y="38"/>
                </a:lnTo>
                <a:lnTo>
                  <a:pt x="40" y="25"/>
                </a:lnTo>
                <a:lnTo>
                  <a:pt x="27" y="15"/>
                </a:lnTo>
                <a:lnTo>
                  <a:pt x="14" y="6"/>
                </a:lnTo>
                <a:lnTo>
                  <a:pt x="0" y="0"/>
                </a:lnTo>
                <a:close/>
              </a:path>
            </a:pathLst>
          </a:custGeom>
          <a:solidFill>
            <a:srgbClr val="8D716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5" name="Freeform 153"/>
          <p:cNvSpPr>
            <a:spLocks/>
          </p:cNvSpPr>
          <p:nvPr/>
        </p:nvSpPr>
        <p:spPr bwMode="auto">
          <a:xfrm>
            <a:off x="7007226" y="4097338"/>
            <a:ext cx="73025" cy="30162"/>
          </a:xfrm>
          <a:custGeom>
            <a:avLst/>
            <a:gdLst/>
            <a:ahLst/>
            <a:cxnLst>
              <a:cxn ang="0">
                <a:pos x="0" y="127"/>
              </a:cxn>
              <a:cxn ang="0">
                <a:pos x="12" y="115"/>
              </a:cxn>
              <a:cxn ang="0">
                <a:pos x="45" y="86"/>
              </a:cxn>
              <a:cxn ang="0">
                <a:pos x="66" y="69"/>
              </a:cxn>
              <a:cxn ang="0">
                <a:pos x="91" y="51"/>
              </a:cxn>
              <a:cxn ang="0">
                <a:pos x="104" y="42"/>
              </a:cxn>
              <a:cxn ang="0">
                <a:pos x="118" y="33"/>
              </a:cxn>
              <a:cxn ang="0">
                <a:pos x="133" y="26"/>
              </a:cxn>
              <a:cxn ang="0">
                <a:pos x="147" y="19"/>
              </a:cxn>
              <a:cxn ang="0">
                <a:pos x="161" y="12"/>
              </a:cxn>
              <a:cxn ang="0">
                <a:pos x="176" y="7"/>
              </a:cxn>
              <a:cxn ang="0">
                <a:pos x="190" y="3"/>
              </a:cxn>
              <a:cxn ang="0">
                <a:pos x="204" y="1"/>
              </a:cxn>
              <a:cxn ang="0">
                <a:pos x="218" y="0"/>
              </a:cxn>
              <a:cxn ang="0">
                <a:pos x="231" y="0"/>
              </a:cxn>
              <a:cxn ang="0">
                <a:pos x="244" y="2"/>
              </a:cxn>
              <a:cxn ang="0">
                <a:pos x="257" y="7"/>
              </a:cxn>
              <a:cxn ang="0">
                <a:pos x="269" y="13"/>
              </a:cxn>
              <a:cxn ang="0">
                <a:pos x="280" y="22"/>
              </a:cxn>
              <a:cxn ang="0">
                <a:pos x="291" y="34"/>
              </a:cxn>
              <a:cxn ang="0">
                <a:pos x="300" y="48"/>
              </a:cxn>
              <a:cxn ang="0">
                <a:pos x="309" y="65"/>
              </a:cxn>
              <a:cxn ang="0">
                <a:pos x="316" y="85"/>
              </a:cxn>
              <a:cxn ang="0">
                <a:pos x="322" y="108"/>
              </a:cxn>
              <a:cxn ang="0">
                <a:pos x="326" y="134"/>
              </a:cxn>
              <a:cxn ang="0">
                <a:pos x="325" y="125"/>
              </a:cxn>
              <a:cxn ang="0">
                <a:pos x="320" y="102"/>
              </a:cxn>
              <a:cxn ang="0">
                <a:pos x="315" y="88"/>
              </a:cxn>
              <a:cxn ang="0">
                <a:pos x="307" y="74"/>
              </a:cxn>
              <a:cxn ang="0">
                <a:pos x="302" y="67"/>
              </a:cxn>
              <a:cxn ang="0">
                <a:pos x="296" y="60"/>
              </a:cxn>
              <a:cxn ang="0">
                <a:pos x="290" y="54"/>
              </a:cxn>
              <a:cxn ang="0">
                <a:pos x="281" y="48"/>
              </a:cxn>
              <a:cxn ang="0">
                <a:pos x="273" y="43"/>
              </a:cxn>
              <a:cxn ang="0">
                <a:pos x="264" y="39"/>
              </a:cxn>
              <a:cxn ang="0">
                <a:pos x="254" y="35"/>
              </a:cxn>
              <a:cxn ang="0">
                <a:pos x="242" y="33"/>
              </a:cxn>
              <a:cxn ang="0">
                <a:pos x="230" y="32"/>
              </a:cxn>
              <a:cxn ang="0">
                <a:pos x="216" y="32"/>
              </a:cxn>
              <a:cxn ang="0">
                <a:pos x="201" y="33"/>
              </a:cxn>
              <a:cxn ang="0">
                <a:pos x="185" y="36"/>
              </a:cxn>
              <a:cxn ang="0">
                <a:pos x="167" y="40"/>
              </a:cxn>
              <a:cxn ang="0">
                <a:pos x="148" y="46"/>
              </a:cxn>
              <a:cxn ang="0">
                <a:pos x="127" y="55"/>
              </a:cxn>
              <a:cxn ang="0">
                <a:pos x="104" y="65"/>
              </a:cxn>
              <a:cxn ang="0">
                <a:pos x="81" y="77"/>
              </a:cxn>
              <a:cxn ang="0">
                <a:pos x="55" y="91"/>
              </a:cxn>
              <a:cxn ang="0">
                <a:pos x="29" y="108"/>
              </a:cxn>
              <a:cxn ang="0">
                <a:pos x="0" y="127"/>
              </a:cxn>
            </a:cxnLst>
            <a:rect l="0" t="0" r="r" b="b"/>
            <a:pathLst>
              <a:path w="326" h="134">
                <a:moveTo>
                  <a:pt x="0" y="127"/>
                </a:moveTo>
                <a:lnTo>
                  <a:pt x="12" y="115"/>
                </a:lnTo>
                <a:lnTo>
                  <a:pt x="45" y="86"/>
                </a:lnTo>
                <a:lnTo>
                  <a:pt x="66" y="69"/>
                </a:lnTo>
                <a:lnTo>
                  <a:pt x="91" y="51"/>
                </a:lnTo>
                <a:lnTo>
                  <a:pt x="104" y="42"/>
                </a:lnTo>
                <a:lnTo>
                  <a:pt x="118" y="33"/>
                </a:lnTo>
                <a:lnTo>
                  <a:pt x="133" y="26"/>
                </a:lnTo>
                <a:lnTo>
                  <a:pt x="147" y="19"/>
                </a:lnTo>
                <a:lnTo>
                  <a:pt x="161" y="12"/>
                </a:lnTo>
                <a:lnTo>
                  <a:pt x="176" y="7"/>
                </a:lnTo>
                <a:lnTo>
                  <a:pt x="190" y="3"/>
                </a:lnTo>
                <a:lnTo>
                  <a:pt x="204" y="1"/>
                </a:lnTo>
                <a:lnTo>
                  <a:pt x="218" y="0"/>
                </a:lnTo>
                <a:lnTo>
                  <a:pt x="231" y="0"/>
                </a:lnTo>
                <a:lnTo>
                  <a:pt x="244" y="2"/>
                </a:lnTo>
                <a:lnTo>
                  <a:pt x="257" y="7"/>
                </a:lnTo>
                <a:lnTo>
                  <a:pt x="269" y="13"/>
                </a:lnTo>
                <a:lnTo>
                  <a:pt x="280" y="22"/>
                </a:lnTo>
                <a:lnTo>
                  <a:pt x="291" y="34"/>
                </a:lnTo>
                <a:lnTo>
                  <a:pt x="300" y="48"/>
                </a:lnTo>
                <a:lnTo>
                  <a:pt x="309" y="65"/>
                </a:lnTo>
                <a:lnTo>
                  <a:pt x="316" y="85"/>
                </a:lnTo>
                <a:lnTo>
                  <a:pt x="322" y="108"/>
                </a:lnTo>
                <a:lnTo>
                  <a:pt x="326" y="134"/>
                </a:lnTo>
                <a:lnTo>
                  <a:pt x="325" y="125"/>
                </a:lnTo>
                <a:lnTo>
                  <a:pt x="320" y="102"/>
                </a:lnTo>
                <a:lnTo>
                  <a:pt x="315" y="88"/>
                </a:lnTo>
                <a:lnTo>
                  <a:pt x="307" y="74"/>
                </a:lnTo>
                <a:lnTo>
                  <a:pt x="302" y="67"/>
                </a:lnTo>
                <a:lnTo>
                  <a:pt x="296" y="60"/>
                </a:lnTo>
                <a:lnTo>
                  <a:pt x="290" y="54"/>
                </a:lnTo>
                <a:lnTo>
                  <a:pt x="281" y="48"/>
                </a:lnTo>
                <a:lnTo>
                  <a:pt x="273" y="43"/>
                </a:lnTo>
                <a:lnTo>
                  <a:pt x="264" y="39"/>
                </a:lnTo>
                <a:lnTo>
                  <a:pt x="254" y="35"/>
                </a:lnTo>
                <a:lnTo>
                  <a:pt x="242" y="33"/>
                </a:lnTo>
                <a:lnTo>
                  <a:pt x="230" y="32"/>
                </a:lnTo>
                <a:lnTo>
                  <a:pt x="216" y="32"/>
                </a:lnTo>
                <a:lnTo>
                  <a:pt x="201" y="33"/>
                </a:lnTo>
                <a:lnTo>
                  <a:pt x="185" y="36"/>
                </a:lnTo>
                <a:lnTo>
                  <a:pt x="167" y="40"/>
                </a:lnTo>
                <a:lnTo>
                  <a:pt x="148" y="46"/>
                </a:lnTo>
                <a:lnTo>
                  <a:pt x="127" y="55"/>
                </a:lnTo>
                <a:lnTo>
                  <a:pt x="104" y="65"/>
                </a:lnTo>
                <a:lnTo>
                  <a:pt x="81" y="77"/>
                </a:lnTo>
                <a:lnTo>
                  <a:pt x="55" y="91"/>
                </a:lnTo>
                <a:lnTo>
                  <a:pt x="29" y="108"/>
                </a:lnTo>
                <a:lnTo>
                  <a:pt x="0" y="127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6" name="Freeform 154"/>
          <p:cNvSpPr>
            <a:spLocks/>
          </p:cNvSpPr>
          <p:nvPr/>
        </p:nvSpPr>
        <p:spPr bwMode="auto">
          <a:xfrm>
            <a:off x="6692901" y="4032250"/>
            <a:ext cx="68263" cy="47625"/>
          </a:xfrm>
          <a:custGeom>
            <a:avLst/>
            <a:gdLst/>
            <a:ahLst/>
            <a:cxnLst>
              <a:cxn ang="0">
                <a:pos x="305" y="210"/>
              </a:cxn>
              <a:cxn ang="0">
                <a:pos x="298" y="194"/>
              </a:cxn>
              <a:cxn ang="0">
                <a:pos x="279" y="155"/>
              </a:cxn>
              <a:cxn ang="0">
                <a:pos x="265" y="130"/>
              </a:cxn>
              <a:cxn ang="0">
                <a:pos x="249" y="103"/>
              </a:cxn>
              <a:cxn ang="0">
                <a:pos x="241" y="90"/>
              </a:cxn>
              <a:cxn ang="0">
                <a:pos x="231" y="77"/>
              </a:cxn>
              <a:cxn ang="0">
                <a:pos x="220" y="64"/>
              </a:cxn>
              <a:cxn ang="0">
                <a:pos x="210" y="52"/>
              </a:cxn>
              <a:cxn ang="0">
                <a:pos x="199" y="41"/>
              </a:cxn>
              <a:cxn ang="0">
                <a:pos x="188" y="31"/>
              </a:cxn>
              <a:cxn ang="0">
                <a:pos x="176" y="22"/>
              </a:cxn>
              <a:cxn ang="0">
                <a:pos x="164" y="14"/>
              </a:cxn>
              <a:cxn ang="0">
                <a:pos x="152" y="8"/>
              </a:cxn>
              <a:cxn ang="0">
                <a:pos x="139" y="3"/>
              </a:cxn>
              <a:cxn ang="0">
                <a:pos x="126" y="0"/>
              </a:cxn>
              <a:cxn ang="0">
                <a:pos x="113" y="0"/>
              </a:cxn>
              <a:cxn ang="0">
                <a:pos x="100" y="1"/>
              </a:cxn>
              <a:cxn ang="0">
                <a:pos x="86" y="5"/>
              </a:cxn>
              <a:cxn ang="0">
                <a:pos x="72" y="12"/>
              </a:cxn>
              <a:cxn ang="0">
                <a:pos x="57" y="21"/>
              </a:cxn>
              <a:cxn ang="0">
                <a:pos x="43" y="34"/>
              </a:cxn>
              <a:cxn ang="0">
                <a:pos x="29" y="49"/>
              </a:cxn>
              <a:cxn ang="0">
                <a:pos x="15" y="68"/>
              </a:cxn>
              <a:cxn ang="0">
                <a:pos x="0" y="91"/>
              </a:cxn>
              <a:cxn ang="0">
                <a:pos x="5" y="83"/>
              </a:cxn>
              <a:cxn ang="0">
                <a:pos x="18" y="64"/>
              </a:cxn>
              <a:cxn ang="0">
                <a:pos x="29" y="53"/>
              </a:cxn>
              <a:cxn ang="0">
                <a:pos x="41" y="43"/>
              </a:cxn>
              <a:cxn ang="0">
                <a:pos x="48" y="38"/>
              </a:cxn>
              <a:cxn ang="0">
                <a:pos x="56" y="34"/>
              </a:cxn>
              <a:cxn ang="0">
                <a:pos x="65" y="31"/>
              </a:cxn>
              <a:cxn ang="0">
                <a:pos x="75" y="28"/>
              </a:cxn>
              <a:cxn ang="0">
                <a:pos x="84" y="27"/>
              </a:cxn>
              <a:cxn ang="0">
                <a:pos x="94" y="27"/>
              </a:cxn>
              <a:cxn ang="0">
                <a:pos x="105" y="27"/>
              </a:cxn>
              <a:cxn ang="0">
                <a:pos x="117" y="29"/>
              </a:cxn>
              <a:cxn ang="0">
                <a:pos x="129" y="33"/>
              </a:cxn>
              <a:cxn ang="0">
                <a:pos x="141" y="38"/>
              </a:cxn>
              <a:cxn ang="0">
                <a:pos x="155" y="45"/>
              </a:cxn>
              <a:cxn ang="0">
                <a:pos x="169" y="54"/>
              </a:cxn>
              <a:cxn ang="0">
                <a:pos x="183" y="65"/>
              </a:cxn>
              <a:cxn ang="0">
                <a:pos x="199" y="78"/>
              </a:cxn>
              <a:cxn ang="0">
                <a:pos x="214" y="93"/>
              </a:cxn>
              <a:cxn ang="0">
                <a:pos x="232" y="111"/>
              </a:cxn>
              <a:cxn ang="0">
                <a:pos x="249" y="132"/>
              </a:cxn>
              <a:cxn ang="0">
                <a:pos x="267" y="155"/>
              </a:cxn>
              <a:cxn ang="0">
                <a:pos x="286" y="181"/>
              </a:cxn>
              <a:cxn ang="0">
                <a:pos x="305" y="210"/>
              </a:cxn>
            </a:cxnLst>
            <a:rect l="0" t="0" r="r" b="b"/>
            <a:pathLst>
              <a:path w="305" h="210">
                <a:moveTo>
                  <a:pt x="305" y="210"/>
                </a:moveTo>
                <a:lnTo>
                  <a:pt x="298" y="194"/>
                </a:lnTo>
                <a:lnTo>
                  <a:pt x="279" y="155"/>
                </a:lnTo>
                <a:lnTo>
                  <a:pt x="265" y="130"/>
                </a:lnTo>
                <a:lnTo>
                  <a:pt x="249" y="103"/>
                </a:lnTo>
                <a:lnTo>
                  <a:pt x="241" y="90"/>
                </a:lnTo>
                <a:lnTo>
                  <a:pt x="231" y="77"/>
                </a:lnTo>
                <a:lnTo>
                  <a:pt x="220" y="64"/>
                </a:lnTo>
                <a:lnTo>
                  <a:pt x="210" y="52"/>
                </a:lnTo>
                <a:lnTo>
                  <a:pt x="199" y="41"/>
                </a:lnTo>
                <a:lnTo>
                  <a:pt x="188" y="31"/>
                </a:lnTo>
                <a:lnTo>
                  <a:pt x="176" y="22"/>
                </a:lnTo>
                <a:lnTo>
                  <a:pt x="164" y="14"/>
                </a:lnTo>
                <a:lnTo>
                  <a:pt x="152" y="8"/>
                </a:lnTo>
                <a:lnTo>
                  <a:pt x="139" y="3"/>
                </a:lnTo>
                <a:lnTo>
                  <a:pt x="126" y="0"/>
                </a:lnTo>
                <a:lnTo>
                  <a:pt x="113" y="0"/>
                </a:lnTo>
                <a:lnTo>
                  <a:pt x="100" y="1"/>
                </a:lnTo>
                <a:lnTo>
                  <a:pt x="86" y="5"/>
                </a:lnTo>
                <a:lnTo>
                  <a:pt x="72" y="12"/>
                </a:lnTo>
                <a:lnTo>
                  <a:pt x="57" y="21"/>
                </a:lnTo>
                <a:lnTo>
                  <a:pt x="43" y="34"/>
                </a:lnTo>
                <a:lnTo>
                  <a:pt x="29" y="49"/>
                </a:lnTo>
                <a:lnTo>
                  <a:pt x="15" y="68"/>
                </a:lnTo>
                <a:lnTo>
                  <a:pt x="0" y="91"/>
                </a:lnTo>
                <a:lnTo>
                  <a:pt x="5" y="83"/>
                </a:lnTo>
                <a:lnTo>
                  <a:pt x="18" y="64"/>
                </a:lnTo>
                <a:lnTo>
                  <a:pt x="29" y="53"/>
                </a:lnTo>
                <a:lnTo>
                  <a:pt x="41" y="43"/>
                </a:lnTo>
                <a:lnTo>
                  <a:pt x="48" y="38"/>
                </a:lnTo>
                <a:lnTo>
                  <a:pt x="56" y="34"/>
                </a:lnTo>
                <a:lnTo>
                  <a:pt x="65" y="31"/>
                </a:lnTo>
                <a:lnTo>
                  <a:pt x="75" y="28"/>
                </a:lnTo>
                <a:lnTo>
                  <a:pt x="84" y="27"/>
                </a:lnTo>
                <a:lnTo>
                  <a:pt x="94" y="27"/>
                </a:lnTo>
                <a:lnTo>
                  <a:pt x="105" y="27"/>
                </a:lnTo>
                <a:lnTo>
                  <a:pt x="117" y="29"/>
                </a:lnTo>
                <a:lnTo>
                  <a:pt x="129" y="33"/>
                </a:lnTo>
                <a:lnTo>
                  <a:pt x="141" y="38"/>
                </a:lnTo>
                <a:lnTo>
                  <a:pt x="155" y="45"/>
                </a:lnTo>
                <a:lnTo>
                  <a:pt x="169" y="54"/>
                </a:lnTo>
                <a:lnTo>
                  <a:pt x="183" y="65"/>
                </a:lnTo>
                <a:lnTo>
                  <a:pt x="199" y="78"/>
                </a:lnTo>
                <a:lnTo>
                  <a:pt x="214" y="93"/>
                </a:lnTo>
                <a:lnTo>
                  <a:pt x="232" y="111"/>
                </a:lnTo>
                <a:lnTo>
                  <a:pt x="249" y="132"/>
                </a:lnTo>
                <a:lnTo>
                  <a:pt x="267" y="155"/>
                </a:lnTo>
                <a:lnTo>
                  <a:pt x="286" y="181"/>
                </a:lnTo>
                <a:lnTo>
                  <a:pt x="305" y="210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7" name="Freeform 155"/>
          <p:cNvSpPr>
            <a:spLocks/>
          </p:cNvSpPr>
          <p:nvPr/>
        </p:nvSpPr>
        <p:spPr bwMode="auto">
          <a:xfrm>
            <a:off x="7077076" y="4197350"/>
            <a:ext cx="179388" cy="184150"/>
          </a:xfrm>
          <a:custGeom>
            <a:avLst/>
            <a:gdLst/>
            <a:ahLst/>
            <a:cxnLst>
              <a:cxn ang="0">
                <a:pos x="315" y="115"/>
              </a:cxn>
              <a:cxn ang="0">
                <a:pos x="368" y="73"/>
              </a:cxn>
              <a:cxn ang="0">
                <a:pos x="408" y="48"/>
              </a:cxn>
              <a:cxn ang="0">
                <a:pos x="438" y="33"/>
              </a:cxn>
              <a:cxn ang="0">
                <a:pos x="472" y="18"/>
              </a:cxn>
              <a:cxn ang="0">
                <a:pos x="506" y="8"/>
              </a:cxn>
              <a:cxn ang="0">
                <a:pos x="542" y="2"/>
              </a:cxn>
              <a:cxn ang="0">
                <a:pos x="579" y="0"/>
              </a:cxn>
              <a:cxn ang="0">
                <a:pos x="616" y="5"/>
              </a:cxn>
              <a:cxn ang="0">
                <a:pos x="654" y="17"/>
              </a:cxn>
              <a:cxn ang="0">
                <a:pos x="691" y="39"/>
              </a:cxn>
              <a:cxn ang="0">
                <a:pos x="727" y="69"/>
              </a:cxn>
              <a:cxn ang="0">
                <a:pos x="760" y="109"/>
              </a:cxn>
              <a:cxn ang="0">
                <a:pos x="781" y="160"/>
              </a:cxn>
              <a:cxn ang="0">
                <a:pos x="792" y="220"/>
              </a:cxn>
              <a:cxn ang="0">
                <a:pos x="791" y="286"/>
              </a:cxn>
              <a:cxn ang="0">
                <a:pos x="779" y="357"/>
              </a:cxn>
              <a:cxn ang="0">
                <a:pos x="758" y="429"/>
              </a:cxn>
              <a:cxn ang="0">
                <a:pos x="728" y="501"/>
              </a:cxn>
              <a:cxn ang="0">
                <a:pos x="691" y="571"/>
              </a:cxn>
              <a:cxn ang="0">
                <a:pos x="646" y="636"/>
              </a:cxn>
              <a:cxn ang="0">
                <a:pos x="593" y="695"/>
              </a:cxn>
              <a:cxn ang="0">
                <a:pos x="536" y="745"/>
              </a:cxn>
              <a:cxn ang="0">
                <a:pos x="474" y="783"/>
              </a:cxn>
              <a:cxn ang="0">
                <a:pos x="406" y="807"/>
              </a:cxn>
              <a:cxn ang="0">
                <a:pos x="336" y="816"/>
              </a:cxn>
              <a:cxn ang="0">
                <a:pos x="262" y="808"/>
              </a:cxn>
              <a:cxn ang="0">
                <a:pos x="187" y="779"/>
              </a:cxn>
              <a:cxn ang="0">
                <a:pos x="112" y="732"/>
              </a:cxn>
              <a:cxn ang="0">
                <a:pos x="57" y="679"/>
              </a:cxn>
              <a:cxn ang="0">
                <a:pos x="22" y="625"/>
              </a:cxn>
              <a:cxn ang="0">
                <a:pos x="3" y="571"/>
              </a:cxn>
              <a:cxn ang="0">
                <a:pos x="0" y="518"/>
              </a:cxn>
              <a:cxn ang="0">
                <a:pos x="9" y="464"/>
              </a:cxn>
              <a:cxn ang="0">
                <a:pos x="28" y="413"/>
              </a:cxn>
              <a:cxn ang="0">
                <a:pos x="55" y="364"/>
              </a:cxn>
              <a:cxn ang="0">
                <a:pos x="89" y="316"/>
              </a:cxn>
              <a:cxn ang="0">
                <a:pos x="126" y="274"/>
              </a:cxn>
              <a:cxn ang="0">
                <a:pos x="166" y="235"/>
              </a:cxn>
              <a:cxn ang="0">
                <a:pos x="203" y="201"/>
              </a:cxn>
              <a:cxn ang="0">
                <a:pos x="253" y="160"/>
              </a:cxn>
              <a:cxn ang="0">
                <a:pos x="296" y="129"/>
              </a:cxn>
            </a:cxnLst>
            <a:rect l="0" t="0" r="r" b="b"/>
            <a:pathLst>
              <a:path w="793" h="816">
                <a:moveTo>
                  <a:pt x="304" y="125"/>
                </a:moveTo>
                <a:lnTo>
                  <a:pt x="315" y="115"/>
                </a:lnTo>
                <a:lnTo>
                  <a:pt x="346" y="89"/>
                </a:lnTo>
                <a:lnTo>
                  <a:pt x="368" y="73"/>
                </a:lnTo>
                <a:lnTo>
                  <a:pt x="394" y="57"/>
                </a:lnTo>
                <a:lnTo>
                  <a:pt x="408" y="48"/>
                </a:lnTo>
                <a:lnTo>
                  <a:pt x="423" y="41"/>
                </a:lnTo>
                <a:lnTo>
                  <a:pt x="438" y="33"/>
                </a:lnTo>
                <a:lnTo>
                  <a:pt x="454" y="25"/>
                </a:lnTo>
                <a:lnTo>
                  <a:pt x="472" y="18"/>
                </a:lnTo>
                <a:lnTo>
                  <a:pt x="489" y="13"/>
                </a:lnTo>
                <a:lnTo>
                  <a:pt x="506" y="8"/>
                </a:lnTo>
                <a:lnTo>
                  <a:pt x="524" y="4"/>
                </a:lnTo>
                <a:lnTo>
                  <a:pt x="542" y="2"/>
                </a:lnTo>
                <a:lnTo>
                  <a:pt x="561" y="0"/>
                </a:lnTo>
                <a:lnTo>
                  <a:pt x="579" y="0"/>
                </a:lnTo>
                <a:lnTo>
                  <a:pt x="598" y="2"/>
                </a:lnTo>
                <a:lnTo>
                  <a:pt x="616" y="5"/>
                </a:lnTo>
                <a:lnTo>
                  <a:pt x="636" y="10"/>
                </a:lnTo>
                <a:lnTo>
                  <a:pt x="654" y="17"/>
                </a:lnTo>
                <a:lnTo>
                  <a:pt x="673" y="28"/>
                </a:lnTo>
                <a:lnTo>
                  <a:pt x="691" y="39"/>
                </a:lnTo>
                <a:lnTo>
                  <a:pt x="709" y="52"/>
                </a:lnTo>
                <a:lnTo>
                  <a:pt x="727" y="69"/>
                </a:lnTo>
                <a:lnTo>
                  <a:pt x="744" y="87"/>
                </a:lnTo>
                <a:lnTo>
                  <a:pt x="760" y="109"/>
                </a:lnTo>
                <a:lnTo>
                  <a:pt x="772" y="133"/>
                </a:lnTo>
                <a:lnTo>
                  <a:pt x="781" y="160"/>
                </a:lnTo>
                <a:lnTo>
                  <a:pt x="789" y="189"/>
                </a:lnTo>
                <a:lnTo>
                  <a:pt x="792" y="220"/>
                </a:lnTo>
                <a:lnTo>
                  <a:pt x="793" y="252"/>
                </a:lnTo>
                <a:lnTo>
                  <a:pt x="791" y="286"/>
                </a:lnTo>
                <a:lnTo>
                  <a:pt x="787" y="321"/>
                </a:lnTo>
                <a:lnTo>
                  <a:pt x="779" y="357"/>
                </a:lnTo>
                <a:lnTo>
                  <a:pt x="770" y="393"/>
                </a:lnTo>
                <a:lnTo>
                  <a:pt x="758" y="429"/>
                </a:lnTo>
                <a:lnTo>
                  <a:pt x="744" y="465"/>
                </a:lnTo>
                <a:lnTo>
                  <a:pt x="728" y="501"/>
                </a:lnTo>
                <a:lnTo>
                  <a:pt x="711" y="537"/>
                </a:lnTo>
                <a:lnTo>
                  <a:pt x="691" y="571"/>
                </a:lnTo>
                <a:lnTo>
                  <a:pt x="669" y="604"/>
                </a:lnTo>
                <a:lnTo>
                  <a:pt x="646" y="636"/>
                </a:lnTo>
                <a:lnTo>
                  <a:pt x="620" y="667"/>
                </a:lnTo>
                <a:lnTo>
                  <a:pt x="593" y="695"/>
                </a:lnTo>
                <a:lnTo>
                  <a:pt x="566" y="721"/>
                </a:lnTo>
                <a:lnTo>
                  <a:pt x="536" y="745"/>
                </a:lnTo>
                <a:lnTo>
                  <a:pt x="506" y="765"/>
                </a:lnTo>
                <a:lnTo>
                  <a:pt x="474" y="783"/>
                </a:lnTo>
                <a:lnTo>
                  <a:pt x="440" y="797"/>
                </a:lnTo>
                <a:lnTo>
                  <a:pt x="406" y="807"/>
                </a:lnTo>
                <a:lnTo>
                  <a:pt x="372" y="814"/>
                </a:lnTo>
                <a:lnTo>
                  <a:pt x="336" y="816"/>
                </a:lnTo>
                <a:lnTo>
                  <a:pt x="300" y="815"/>
                </a:lnTo>
                <a:lnTo>
                  <a:pt x="262" y="808"/>
                </a:lnTo>
                <a:lnTo>
                  <a:pt x="225" y="796"/>
                </a:lnTo>
                <a:lnTo>
                  <a:pt x="187" y="779"/>
                </a:lnTo>
                <a:lnTo>
                  <a:pt x="149" y="757"/>
                </a:lnTo>
                <a:lnTo>
                  <a:pt x="112" y="732"/>
                </a:lnTo>
                <a:lnTo>
                  <a:pt x="82" y="706"/>
                </a:lnTo>
                <a:lnTo>
                  <a:pt x="57" y="679"/>
                </a:lnTo>
                <a:lnTo>
                  <a:pt x="37" y="652"/>
                </a:lnTo>
                <a:lnTo>
                  <a:pt x="22" y="625"/>
                </a:lnTo>
                <a:lnTo>
                  <a:pt x="10" y="598"/>
                </a:lnTo>
                <a:lnTo>
                  <a:pt x="3" y="571"/>
                </a:lnTo>
                <a:lnTo>
                  <a:pt x="0" y="544"/>
                </a:lnTo>
                <a:lnTo>
                  <a:pt x="0" y="518"/>
                </a:lnTo>
                <a:lnTo>
                  <a:pt x="3" y="490"/>
                </a:lnTo>
                <a:lnTo>
                  <a:pt x="9" y="464"/>
                </a:lnTo>
                <a:lnTo>
                  <a:pt x="17" y="438"/>
                </a:lnTo>
                <a:lnTo>
                  <a:pt x="28" y="413"/>
                </a:lnTo>
                <a:lnTo>
                  <a:pt x="41" y="388"/>
                </a:lnTo>
                <a:lnTo>
                  <a:pt x="55" y="364"/>
                </a:lnTo>
                <a:lnTo>
                  <a:pt x="72" y="339"/>
                </a:lnTo>
                <a:lnTo>
                  <a:pt x="89" y="316"/>
                </a:lnTo>
                <a:lnTo>
                  <a:pt x="107" y="294"/>
                </a:lnTo>
                <a:lnTo>
                  <a:pt x="126" y="274"/>
                </a:lnTo>
                <a:lnTo>
                  <a:pt x="146" y="254"/>
                </a:lnTo>
                <a:lnTo>
                  <a:pt x="166" y="235"/>
                </a:lnTo>
                <a:lnTo>
                  <a:pt x="185" y="217"/>
                </a:lnTo>
                <a:lnTo>
                  <a:pt x="203" y="201"/>
                </a:lnTo>
                <a:lnTo>
                  <a:pt x="221" y="186"/>
                </a:lnTo>
                <a:lnTo>
                  <a:pt x="253" y="160"/>
                </a:lnTo>
                <a:lnTo>
                  <a:pt x="279" y="141"/>
                </a:lnTo>
                <a:lnTo>
                  <a:pt x="296" y="129"/>
                </a:lnTo>
                <a:lnTo>
                  <a:pt x="304" y="125"/>
                </a:lnTo>
                <a:close/>
              </a:path>
            </a:pathLst>
          </a:custGeom>
          <a:solidFill>
            <a:srgbClr val="E5B39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8" name="Freeform 156"/>
          <p:cNvSpPr>
            <a:spLocks/>
          </p:cNvSpPr>
          <p:nvPr/>
        </p:nvSpPr>
        <p:spPr bwMode="auto">
          <a:xfrm>
            <a:off x="7167563" y="4230688"/>
            <a:ext cx="66675" cy="50800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5" y="50"/>
              </a:cxn>
              <a:cxn ang="0">
                <a:pos x="20" y="39"/>
              </a:cxn>
              <a:cxn ang="0">
                <a:pos x="31" y="31"/>
              </a:cxn>
              <a:cxn ang="0">
                <a:pos x="44" y="23"/>
              </a:cxn>
              <a:cxn ang="0">
                <a:pos x="58" y="16"/>
              </a:cxn>
              <a:cxn ang="0">
                <a:pos x="74" y="10"/>
              </a:cxn>
              <a:cxn ang="0">
                <a:pos x="91" y="5"/>
              </a:cxn>
              <a:cxn ang="0">
                <a:pos x="109" y="1"/>
              </a:cxn>
              <a:cxn ang="0">
                <a:pos x="118" y="0"/>
              </a:cxn>
              <a:cxn ang="0">
                <a:pos x="128" y="0"/>
              </a:cxn>
              <a:cxn ang="0">
                <a:pos x="137" y="0"/>
              </a:cxn>
              <a:cxn ang="0">
                <a:pos x="147" y="1"/>
              </a:cxn>
              <a:cxn ang="0">
                <a:pos x="157" y="3"/>
              </a:cxn>
              <a:cxn ang="0">
                <a:pos x="167" y="5"/>
              </a:cxn>
              <a:cxn ang="0">
                <a:pos x="176" y="9"/>
              </a:cxn>
              <a:cxn ang="0">
                <a:pos x="186" y="13"/>
              </a:cxn>
              <a:cxn ang="0">
                <a:pos x="196" y="19"/>
              </a:cxn>
              <a:cxn ang="0">
                <a:pos x="206" y="26"/>
              </a:cxn>
              <a:cxn ang="0">
                <a:pos x="216" y="33"/>
              </a:cxn>
              <a:cxn ang="0">
                <a:pos x="227" y="43"/>
              </a:cxn>
              <a:cxn ang="0">
                <a:pos x="245" y="62"/>
              </a:cxn>
              <a:cxn ang="0">
                <a:pos x="259" y="80"/>
              </a:cxn>
              <a:cxn ang="0">
                <a:pos x="271" y="98"/>
              </a:cxn>
              <a:cxn ang="0">
                <a:pos x="280" y="115"/>
              </a:cxn>
              <a:cxn ang="0">
                <a:pos x="286" y="130"/>
              </a:cxn>
              <a:cxn ang="0">
                <a:pos x="291" y="145"/>
              </a:cxn>
              <a:cxn ang="0">
                <a:pos x="294" y="159"/>
              </a:cxn>
              <a:cxn ang="0">
                <a:pos x="295" y="172"/>
              </a:cxn>
              <a:cxn ang="0">
                <a:pos x="295" y="183"/>
              </a:cxn>
              <a:cxn ang="0">
                <a:pos x="294" y="193"/>
              </a:cxn>
              <a:cxn ang="0">
                <a:pos x="292" y="203"/>
              </a:cxn>
              <a:cxn ang="0">
                <a:pos x="290" y="211"/>
              </a:cxn>
              <a:cxn ang="0">
                <a:pos x="286" y="221"/>
              </a:cxn>
              <a:cxn ang="0">
                <a:pos x="284" y="224"/>
              </a:cxn>
              <a:cxn ang="0">
                <a:pos x="282" y="212"/>
              </a:cxn>
              <a:cxn ang="0">
                <a:pos x="275" y="181"/>
              </a:cxn>
              <a:cxn ang="0">
                <a:pos x="268" y="161"/>
              </a:cxn>
              <a:cxn ang="0">
                <a:pos x="260" y="140"/>
              </a:cxn>
              <a:cxn ang="0">
                <a:pos x="254" y="130"/>
              </a:cxn>
              <a:cxn ang="0">
                <a:pos x="249" y="119"/>
              </a:cxn>
              <a:cxn ang="0">
                <a:pos x="242" y="109"/>
              </a:cxn>
              <a:cxn ang="0">
                <a:pos x="235" y="99"/>
              </a:cxn>
              <a:cxn ang="0">
                <a:pos x="228" y="90"/>
              </a:cxn>
              <a:cxn ang="0">
                <a:pos x="218" y="81"/>
              </a:cxn>
              <a:cxn ang="0">
                <a:pos x="209" y="73"/>
              </a:cxn>
              <a:cxn ang="0">
                <a:pos x="199" y="66"/>
              </a:cxn>
              <a:cxn ang="0">
                <a:pos x="188" y="60"/>
              </a:cxn>
              <a:cxn ang="0">
                <a:pos x="177" y="55"/>
              </a:cxn>
              <a:cxn ang="0">
                <a:pos x="165" y="52"/>
              </a:cxn>
              <a:cxn ang="0">
                <a:pos x="151" y="50"/>
              </a:cxn>
              <a:cxn ang="0">
                <a:pos x="137" y="50"/>
              </a:cxn>
              <a:cxn ang="0">
                <a:pos x="122" y="51"/>
              </a:cxn>
              <a:cxn ang="0">
                <a:pos x="106" y="54"/>
              </a:cxn>
              <a:cxn ang="0">
                <a:pos x="89" y="60"/>
              </a:cxn>
              <a:cxn ang="0">
                <a:pos x="71" y="67"/>
              </a:cxn>
              <a:cxn ang="0">
                <a:pos x="51" y="77"/>
              </a:cxn>
              <a:cxn ang="0">
                <a:pos x="30" y="89"/>
              </a:cxn>
              <a:cxn ang="0">
                <a:pos x="9" y="104"/>
              </a:cxn>
              <a:cxn ang="0">
                <a:pos x="0" y="55"/>
              </a:cxn>
            </a:cxnLst>
            <a:rect l="0" t="0" r="r" b="b"/>
            <a:pathLst>
              <a:path w="295" h="224">
                <a:moveTo>
                  <a:pt x="0" y="55"/>
                </a:moveTo>
                <a:lnTo>
                  <a:pt x="5" y="50"/>
                </a:lnTo>
                <a:lnTo>
                  <a:pt x="20" y="39"/>
                </a:lnTo>
                <a:lnTo>
                  <a:pt x="31" y="31"/>
                </a:lnTo>
                <a:lnTo>
                  <a:pt x="44" y="23"/>
                </a:lnTo>
                <a:lnTo>
                  <a:pt x="58" y="16"/>
                </a:lnTo>
                <a:lnTo>
                  <a:pt x="74" y="10"/>
                </a:lnTo>
                <a:lnTo>
                  <a:pt x="91" y="5"/>
                </a:lnTo>
                <a:lnTo>
                  <a:pt x="109" y="1"/>
                </a:lnTo>
                <a:lnTo>
                  <a:pt x="118" y="0"/>
                </a:lnTo>
                <a:lnTo>
                  <a:pt x="128" y="0"/>
                </a:lnTo>
                <a:lnTo>
                  <a:pt x="137" y="0"/>
                </a:lnTo>
                <a:lnTo>
                  <a:pt x="147" y="1"/>
                </a:lnTo>
                <a:lnTo>
                  <a:pt x="157" y="3"/>
                </a:lnTo>
                <a:lnTo>
                  <a:pt x="167" y="5"/>
                </a:lnTo>
                <a:lnTo>
                  <a:pt x="176" y="9"/>
                </a:lnTo>
                <a:lnTo>
                  <a:pt x="186" y="13"/>
                </a:lnTo>
                <a:lnTo>
                  <a:pt x="196" y="19"/>
                </a:lnTo>
                <a:lnTo>
                  <a:pt x="206" y="26"/>
                </a:lnTo>
                <a:lnTo>
                  <a:pt x="216" y="33"/>
                </a:lnTo>
                <a:lnTo>
                  <a:pt x="227" y="43"/>
                </a:lnTo>
                <a:lnTo>
                  <a:pt x="245" y="62"/>
                </a:lnTo>
                <a:lnTo>
                  <a:pt x="259" y="80"/>
                </a:lnTo>
                <a:lnTo>
                  <a:pt x="271" y="98"/>
                </a:lnTo>
                <a:lnTo>
                  <a:pt x="280" y="115"/>
                </a:lnTo>
                <a:lnTo>
                  <a:pt x="286" y="130"/>
                </a:lnTo>
                <a:lnTo>
                  <a:pt x="291" y="145"/>
                </a:lnTo>
                <a:lnTo>
                  <a:pt x="294" y="159"/>
                </a:lnTo>
                <a:lnTo>
                  <a:pt x="295" y="172"/>
                </a:lnTo>
                <a:lnTo>
                  <a:pt x="295" y="183"/>
                </a:lnTo>
                <a:lnTo>
                  <a:pt x="294" y="193"/>
                </a:lnTo>
                <a:lnTo>
                  <a:pt x="292" y="203"/>
                </a:lnTo>
                <a:lnTo>
                  <a:pt x="290" y="211"/>
                </a:lnTo>
                <a:lnTo>
                  <a:pt x="286" y="221"/>
                </a:lnTo>
                <a:lnTo>
                  <a:pt x="284" y="224"/>
                </a:lnTo>
                <a:lnTo>
                  <a:pt x="282" y="212"/>
                </a:lnTo>
                <a:lnTo>
                  <a:pt x="275" y="181"/>
                </a:lnTo>
                <a:lnTo>
                  <a:pt x="268" y="161"/>
                </a:lnTo>
                <a:lnTo>
                  <a:pt x="260" y="140"/>
                </a:lnTo>
                <a:lnTo>
                  <a:pt x="254" y="130"/>
                </a:lnTo>
                <a:lnTo>
                  <a:pt x="249" y="119"/>
                </a:lnTo>
                <a:lnTo>
                  <a:pt x="242" y="109"/>
                </a:lnTo>
                <a:lnTo>
                  <a:pt x="235" y="99"/>
                </a:lnTo>
                <a:lnTo>
                  <a:pt x="228" y="90"/>
                </a:lnTo>
                <a:lnTo>
                  <a:pt x="218" y="81"/>
                </a:lnTo>
                <a:lnTo>
                  <a:pt x="209" y="73"/>
                </a:lnTo>
                <a:lnTo>
                  <a:pt x="199" y="66"/>
                </a:lnTo>
                <a:lnTo>
                  <a:pt x="188" y="60"/>
                </a:lnTo>
                <a:lnTo>
                  <a:pt x="177" y="55"/>
                </a:lnTo>
                <a:lnTo>
                  <a:pt x="165" y="52"/>
                </a:lnTo>
                <a:lnTo>
                  <a:pt x="151" y="50"/>
                </a:lnTo>
                <a:lnTo>
                  <a:pt x="137" y="50"/>
                </a:lnTo>
                <a:lnTo>
                  <a:pt x="122" y="51"/>
                </a:lnTo>
                <a:lnTo>
                  <a:pt x="106" y="54"/>
                </a:lnTo>
                <a:lnTo>
                  <a:pt x="89" y="60"/>
                </a:lnTo>
                <a:lnTo>
                  <a:pt x="71" y="67"/>
                </a:lnTo>
                <a:lnTo>
                  <a:pt x="51" y="77"/>
                </a:lnTo>
                <a:lnTo>
                  <a:pt x="30" y="89"/>
                </a:lnTo>
                <a:lnTo>
                  <a:pt x="9" y="104"/>
                </a:lnTo>
                <a:lnTo>
                  <a:pt x="0" y="55"/>
                </a:lnTo>
                <a:close/>
              </a:path>
            </a:pathLst>
          </a:custGeom>
          <a:solidFill>
            <a:srgbClr val="D990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9" name="Freeform 157"/>
          <p:cNvSpPr>
            <a:spLocks/>
          </p:cNvSpPr>
          <p:nvPr/>
        </p:nvSpPr>
        <p:spPr bwMode="auto">
          <a:xfrm>
            <a:off x="7137401" y="4244975"/>
            <a:ext cx="65088" cy="85725"/>
          </a:xfrm>
          <a:custGeom>
            <a:avLst/>
            <a:gdLst/>
            <a:ahLst/>
            <a:cxnLst>
              <a:cxn ang="0">
                <a:pos x="187" y="4"/>
              </a:cxn>
              <a:cxn ang="0">
                <a:pos x="216" y="24"/>
              </a:cxn>
              <a:cxn ang="0">
                <a:pos x="240" y="47"/>
              </a:cxn>
              <a:cxn ang="0">
                <a:pos x="258" y="69"/>
              </a:cxn>
              <a:cxn ang="0">
                <a:pos x="268" y="86"/>
              </a:cxn>
              <a:cxn ang="0">
                <a:pos x="277" y="105"/>
              </a:cxn>
              <a:cxn ang="0">
                <a:pos x="284" y="126"/>
              </a:cxn>
              <a:cxn ang="0">
                <a:pos x="288" y="150"/>
              </a:cxn>
              <a:cxn ang="0">
                <a:pos x="289" y="174"/>
              </a:cxn>
              <a:cxn ang="0">
                <a:pos x="285" y="201"/>
              </a:cxn>
              <a:cxn ang="0">
                <a:pos x="278" y="229"/>
              </a:cxn>
              <a:cxn ang="0">
                <a:pos x="265" y="258"/>
              </a:cxn>
              <a:cxn ang="0">
                <a:pos x="249" y="284"/>
              </a:cxn>
              <a:cxn ang="0">
                <a:pos x="231" y="307"/>
              </a:cxn>
              <a:cxn ang="0">
                <a:pos x="211" y="325"/>
              </a:cxn>
              <a:cxn ang="0">
                <a:pos x="189" y="339"/>
              </a:cxn>
              <a:cxn ang="0">
                <a:pos x="167" y="351"/>
              </a:cxn>
              <a:cxn ang="0">
                <a:pos x="144" y="360"/>
              </a:cxn>
              <a:cxn ang="0">
                <a:pos x="121" y="367"/>
              </a:cxn>
              <a:cxn ang="0">
                <a:pos x="89" y="373"/>
              </a:cxn>
              <a:cxn ang="0">
                <a:pos x="50" y="376"/>
              </a:cxn>
              <a:cxn ang="0">
                <a:pos x="9" y="374"/>
              </a:cxn>
              <a:cxn ang="0">
                <a:pos x="5" y="372"/>
              </a:cxn>
              <a:cxn ang="0">
                <a:pos x="40" y="365"/>
              </a:cxn>
              <a:cxn ang="0">
                <a:pos x="80" y="353"/>
              </a:cxn>
              <a:cxn ang="0">
                <a:pos x="110" y="341"/>
              </a:cxn>
              <a:cxn ang="0">
                <a:pos x="141" y="327"/>
              </a:cxn>
              <a:cxn ang="0">
                <a:pos x="171" y="310"/>
              </a:cxn>
              <a:cxn ang="0">
                <a:pos x="199" y="288"/>
              </a:cxn>
              <a:cxn ang="0">
                <a:pos x="222" y="264"/>
              </a:cxn>
              <a:cxn ang="0">
                <a:pos x="239" y="236"/>
              </a:cxn>
              <a:cxn ang="0">
                <a:pos x="248" y="204"/>
              </a:cxn>
              <a:cxn ang="0">
                <a:pos x="248" y="168"/>
              </a:cxn>
              <a:cxn ang="0">
                <a:pos x="236" y="126"/>
              </a:cxn>
              <a:cxn ang="0">
                <a:pos x="211" y="81"/>
              </a:cxn>
              <a:cxn ang="0">
                <a:pos x="171" y="31"/>
              </a:cxn>
              <a:cxn ang="0">
                <a:pos x="180" y="0"/>
              </a:cxn>
            </a:cxnLst>
            <a:rect l="0" t="0" r="r" b="b"/>
            <a:pathLst>
              <a:path w="289" h="376">
                <a:moveTo>
                  <a:pt x="180" y="0"/>
                </a:moveTo>
                <a:lnTo>
                  <a:pt x="187" y="4"/>
                </a:lnTo>
                <a:lnTo>
                  <a:pt x="205" y="15"/>
                </a:lnTo>
                <a:lnTo>
                  <a:pt x="216" y="24"/>
                </a:lnTo>
                <a:lnTo>
                  <a:pt x="228" y="35"/>
                </a:lnTo>
                <a:lnTo>
                  <a:pt x="240" y="47"/>
                </a:lnTo>
                <a:lnTo>
                  <a:pt x="252" y="61"/>
                </a:lnTo>
                <a:lnTo>
                  <a:pt x="258" y="69"/>
                </a:lnTo>
                <a:lnTo>
                  <a:pt x="263" y="77"/>
                </a:lnTo>
                <a:lnTo>
                  <a:pt x="268" y="86"/>
                </a:lnTo>
                <a:lnTo>
                  <a:pt x="273" y="95"/>
                </a:lnTo>
                <a:lnTo>
                  <a:pt x="277" y="105"/>
                </a:lnTo>
                <a:lnTo>
                  <a:pt x="281" y="115"/>
                </a:lnTo>
                <a:lnTo>
                  <a:pt x="284" y="126"/>
                </a:lnTo>
                <a:lnTo>
                  <a:pt x="287" y="138"/>
                </a:lnTo>
                <a:lnTo>
                  <a:pt x="288" y="150"/>
                </a:lnTo>
                <a:lnTo>
                  <a:pt x="289" y="162"/>
                </a:lnTo>
                <a:lnTo>
                  <a:pt x="289" y="174"/>
                </a:lnTo>
                <a:lnTo>
                  <a:pt x="288" y="187"/>
                </a:lnTo>
                <a:lnTo>
                  <a:pt x="285" y="201"/>
                </a:lnTo>
                <a:lnTo>
                  <a:pt x="282" y="215"/>
                </a:lnTo>
                <a:lnTo>
                  <a:pt x="278" y="229"/>
                </a:lnTo>
                <a:lnTo>
                  <a:pt x="272" y="244"/>
                </a:lnTo>
                <a:lnTo>
                  <a:pt x="265" y="258"/>
                </a:lnTo>
                <a:lnTo>
                  <a:pt x="258" y="272"/>
                </a:lnTo>
                <a:lnTo>
                  <a:pt x="249" y="284"/>
                </a:lnTo>
                <a:lnTo>
                  <a:pt x="241" y="296"/>
                </a:lnTo>
                <a:lnTo>
                  <a:pt x="231" y="307"/>
                </a:lnTo>
                <a:lnTo>
                  <a:pt x="222" y="316"/>
                </a:lnTo>
                <a:lnTo>
                  <a:pt x="211" y="325"/>
                </a:lnTo>
                <a:lnTo>
                  <a:pt x="201" y="332"/>
                </a:lnTo>
                <a:lnTo>
                  <a:pt x="189" y="339"/>
                </a:lnTo>
                <a:lnTo>
                  <a:pt x="178" y="346"/>
                </a:lnTo>
                <a:lnTo>
                  <a:pt x="167" y="351"/>
                </a:lnTo>
                <a:lnTo>
                  <a:pt x="155" y="356"/>
                </a:lnTo>
                <a:lnTo>
                  <a:pt x="144" y="360"/>
                </a:lnTo>
                <a:lnTo>
                  <a:pt x="133" y="364"/>
                </a:lnTo>
                <a:lnTo>
                  <a:pt x="121" y="367"/>
                </a:lnTo>
                <a:lnTo>
                  <a:pt x="110" y="369"/>
                </a:lnTo>
                <a:lnTo>
                  <a:pt x="89" y="373"/>
                </a:lnTo>
                <a:lnTo>
                  <a:pt x="68" y="375"/>
                </a:lnTo>
                <a:lnTo>
                  <a:pt x="50" y="376"/>
                </a:lnTo>
                <a:lnTo>
                  <a:pt x="33" y="376"/>
                </a:lnTo>
                <a:lnTo>
                  <a:pt x="9" y="374"/>
                </a:lnTo>
                <a:lnTo>
                  <a:pt x="0" y="373"/>
                </a:lnTo>
                <a:lnTo>
                  <a:pt x="5" y="372"/>
                </a:lnTo>
                <a:lnTo>
                  <a:pt x="19" y="370"/>
                </a:lnTo>
                <a:lnTo>
                  <a:pt x="40" y="365"/>
                </a:lnTo>
                <a:lnTo>
                  <a:pt x="65" y="357"/>
                </a:lnTo>
                <a:lnTo>
                  <a:pt x="80" y="353"/>
                </a:lnTo>
                <a:lnTo>
                  <a:pt x="94" y="347"/>
                </a:lnTo>
                <a:lnTo>
                  <a:pt x="110" y="341"/>
                </a:lnTo>
                <a:lnTo>
                  <a:pt x="125" y="335"/>
                </a:lnTo>
                <a:lnTo>
                  <a:pt x="141" y="327"/>
                </a:lnTo>
                <a:lnTo>
                  <a:pt x="156" y="319"/>
                </a:lnTo>
                <a:lnTo>
                  <a:pt x="171" y="310"/>
                </a:lnTo>
                <a:lnTo>
                  <a:pt x="185" y="300"/>
                </a:lnTo>
                <a:lnTo>
                  <a:pt x="199" y="288"/>
                </a:lnTo>
                <a:lnTo>
                  <a:pt x="211" y="277"/>
                </a:lnTo>
                <a:lnTo>
                  <a:pt x="222" y="264"/>
                </a:lnTo>
                <a:lnTo>
                  <a:pt x="231" y="251"/>
                </a:lnTo>
                <a:lnTo>
                  <a:pt x="239" y="236"/>
                </a:lnTo>
                <a:lnTo>
                  <a:pt x="245" y="221"/>
                </a:lnTo>
                <a:lnTo>
                  <a:pt x="248" y="204"/>
                </a:lnTo>
                <a:lnTo>
                  <a:pt x="249" y="187"/>
                </a:lnTo>
                <a:lnTo>
                  <a:pt x="248" y="168"/>
                </a:lnTo>
                <a:lnTo>
                  <a:pt x="243" y="148"/>
                </a:lnTo>
                <a:lnTo>
                  <a:pt x="236" y="126"/>
                </a:lnTo>
                <a:lnTo>
                  <a:pt x="226" y="104"/>
                </a:lnTo>
                <a:lnTo>
                  <a:pt x="211" y="81"/>
                </a:lnTo>
                <a:lnTo>
                  <a:pt x="193" y="57"/>
                </a:lnTo>
                <a:lnTo>
                  <a:pt x="171" y="31"/>
                </a:lnTo>
                <a:lnTo>
                  <a:pt x="145" y="4"/>
                </a:lnTo>
                <a:lnTo>
                  <a:pt x="180" y="0"/>
                </a:lnTo>
                <a:close/>
              </a:path>
            </a:pathLst>
          </a:custGeom>
          <a:solidFill>
            <a:srgbClr val="D9907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0" name="Freeform 158"/>
          <p:cNvSpPr>
            <a:spLocks/>
          </p:cNvSpPr>
          <p:nvPr/>
        </p:nvSpPr>
        <p:spPr bwMode="auto">
          <a:xfrm>
            <a:off x="6623051" y="3700463"/>
            <a:ext cx="674688" cy="731837"/>
          </a:xfrm>
          <a:custGeom>
            <a:avLst/>
            <a:gdLst/>
            <a:ahLst/>
            <a:cxnLst>
              <a:cxn ang="0">
                <a:pos x="2355" y="362"/>
              </a:cxn>
              <a:cxn ang="0">
                <a:pos x="2271" y="241"/>
              </a:cxn>
              <a:cxn ang="0">
                <a:pos x="2187" y="168"/>
              </a:cxn>
              <a:cxn ang="0">
                <a:pos x="2066" y="111"/>
              </a:cxn>
              <a:cxn ang="0">
                <a:pos x="1861" y="51"/>
              </a:cxn>
              <a:cxn ang="0">
                <a:pos x="1590" y="8"/>
              </a:cxn>
              <a:cxn ang="0">
                <a:pos x="1285" y="7"/>
              </a:cxn>
              <a:cxn ang="0">
                <a:pos x="979" y="76"/>
              </a:cxn>
              <a:cxn ang="0">
                <a:pos x="695" y="246"/>
              </a:cxn>
              <a:cxn ang="0">
                <a:pos x="433" y="487"/>
              </a:cxn>
              <a:cxn ang="0">
                <a:pos x="244" y="731"/>
              </a:cxn>
              <a:cxn ang="0">
                <a:pos x="119" y="997"/>
              </a:cxn>
              <a:cxn ang="0">
                <a:pos x="50" y="1299"/>
              </a:cxn>
              <a:cxn ang="0">
                <a:pos x="26" y="1652"/>
              </a:cxn>
              <a:cxn ang="0">
                <a:pos x="21" y="2149"/>
              </a:cxn>
              <a:cxn ang="0">
                <a:pos x="10" y="2334"/>
              </a:cxn>
              <a:cxn ang="0">
                <a:pos x="103" y="1951"/>
              </a:cxn>
              <a:cxn ang="0">
                <a:pos x="223" y="1546"/>
              </a:cxn>
              <a:cxn ang="0">
                <a:pos x="302" y="1333"/>
              </a:cxn>
              <a:cxn ang="0">
                <a:pos x="349" y="1261"/>
              </a:cxn>
              <a:cxn ang="0">
                <a:pos x="405" y="1219"/>
              </a:cxn>
              <a:cxn ang="0">
                <a:pos x="486" y="1200"/>
              </a:cxn>
              <a:cxn ang="0">
                <a:pos x="734" y="1214"/>
              </a:cxn>
              <a:cxn ang="0">
                <a:pos x="1197" y="1234"/>
              </a:cxn>
              <a:cxn ang="0">
                <a:pos x="1441" y="1217"/>
              </a:cxn>
              <a:cxn ang="0">
                <a:pos x="1685" y="1171"/>
              </a:cxn>
              <a:cxn ang="0">
                <a:pos x="1931" y="1087"/>
              </a:cxn>
              <a:cxn ang="0">
                <a:pos x="2116" y="1000"/>
              </a:cxn>
              <a:cxn ang="0">
                <a:pos x="2149" y="1080"/>
              </a:cxn>
              <a:cxn ang="0">
                <a:pos x="2260" y="1399"/>
              </a:cxn>
              <a:cxn ang="0">
                <a:pos x="2317" y="1652"/>
              </a:cxn>
              <a:cxn ang="0">
                <a:pos x="2345" y="1935"/>
              </a:cxn>
              <a:cxn ang="0">
                <a:pos x="2338" y="2175"/>
              </a:cxn>
              <a:cxn ang="0">
                <a:pos x="2300" y="2428"/>
              </a:cxn>
              <a:cxn ang="0">
                <a:pos x="2229" y="2685"/>
              </a:cxn>
              <a:cxn ang="0">
                <a:pos x="2127" y="2942"/>
              </a:cxn>
              <a:cxn ang="0">
                <a:pos x="1993" y="3189"/>
              </a:cxn>
              <a:cxn ang="0">
                <a:pos x="2051" y="3100"/>
              </a:cxn>
              <a:cxn ang="0">
                <a:pos x="2255" y="2737"/>
              </a:cxn>
              <a:cxn ang="0">
                <a:pos x="2369" y="2485"/>
              </a:cxn>
              <a:cxn ang="0">
                <a:pos x="2449" y="2254"/>
              </a:cxn>
              <a:cxn ang="0">
                <a:pos x="2498" y="2219"/>
              </a:cxn>
              <a:cxn ang="0">
                <a:pos x="2573" y="2228"/>
              </a:cxn>
              <a:cxn ang="0">
                <a:pos x="2658" y="2268"/>
              </a:cxn>
              <a:cxn ang="0">
                <a:pos x="2733" y="2326"/>
              </a:cxn>
              <a:cxn ang="0">
                <a:pos x="2781" y="2390"/>
              </a:cxn>
              <a:cxn ang="0">
                <a:pos x="2880" y="2090"/>
              </a:cxn>
              <a:cxn ang="0">
                <a:pos x="2957" y="1687"/>
              </a:cxn>
              <a:cxn ang="0">
                <a:pos x="2973" y="1337"/>
              </a:cxn>
              <a:cxn ang="0">
                <a:pos x="2938" y="1133"/>
              </a:cxn>
              <a:cxn ang="0">
                <a:pos x="2865" y="933"/>
              </a:cxn>
              <a:cxn ang="0">
                <a:pos x="2753" y="751"/>
              </a:cxn>
              <a:cxn ang="0">
                <a:pos x="2608" y="596"/>
              </a:cxn>
              <a:cxn ang="0">
                <a:pos x="2432" y="480"/>
              </a:cxn>
            </a:cxnLst>
            <a:rect l="0" t="0" r="r" b="b"/>
            <a:pathLst>
              <a:path w="2975" h="3228">
                <a:moveTo>
                  <a:pt x="2399" y="464"/>
                </a:moveTo>
                <a:lnTo>
                  <a:pt x="2396" y="454"/>
                </a:lnTo>
                <a:lnTo>
                  <a:pt x="2386" y="426"/>
                </a:lnTo>
                <a:lnTo>
                  <a:pt x="2378" y="407"/>
                </a:lnTo>
                <a:lnTo>
                  <a:pt x="2368" y="386"/>
                </a:lnTo>
                <a:lnTo>
                  <a:pt x="2355" y="362"/>
                </a:lnTo>
                <a:lnTo>
                  <a:pt x="2341" y="336"/>
                </a:lnTo>
                <a:lnTo>
                  <a:pt x="2324" y="309"/>
                </a:lnTo>
                <a:lnTo>
                  <a:pt x="2305" y="282"/>
                </a:lnTo>
                <a:lnTo>
                  <a:pt x="2294" y="268"/>
                </a:lnTo>
                <a:lnTo>
                  <a:pt x="2283" y="255"/>
                </a:lnTo>
                <a:lnTo>
                  <a:pt x="2271" y="241"/>
                </a:lnTo>
                <a:lnTo>
                  <a:pt x="2259" y="228"/>
                </a:lnTo>
                <a:lnTo>
                  <a:pt x="2246" y="215"/>
                </a:lnTo>
                <a:lnTo>
                  <a:pt x="2232" y="203"/>
                </a:lnTo>
                <a:lnTo>
                  <a:pt x="2218" y="191"/>
                </a:lnTo>
                <a:lnTo>
                  <a:pt x="2203" y="179"/>
                </a:lnTo>
                <a:lnTo>
                  <a:pt x="2187" y="168"/>
                </a:lnTo>
                <a:lnTo>
                  <a:pt x="2171" y="158"/>
                </a:lnTo>
                <a:lnTo>
                  <a:pt x="2153" y="147"/>
                </a:lnTo>
                <a:lnTo>
                  <a:pt x="2136" y="138"/>
                </a:lnTo>
                <a:lnTo>
                  <a:pt x="2115" y="130"/>
                </a:lnTo>
                <a:lnTo>
                  <a:pt x="2092" y="120"/>
                </a:lnTo>
                <a:lnTo>
                  <a:pt x="2066" y="111"/>
                </a:lnTo>
                <a:lnTo>
                  <a:pt x="2038" y="101"/>
                </a:lnTo>
                <a:lnTo>
                  <a:pt x="2007" y="91"/>
                </a:lnTo>
                <a:lnTo>
                  <a:pt x="1973" y="80"/>
                </a:lnTo>
                <a:lnTo>
                  <a:pt x="1938" y="70"/>
                </a:lnTo>
                <a:lnTo>
                  <a:pt x="1900" y="60"/>
                </a:lnTo>
                <a:lnTo>
                  <a:pt x="1861" y="51"/>
                </a:lnTo>
                <a:lnTo>
                  <a:pt x="1820" y="42"/>
                </a:lnTo>
                <a:lnTo>
                  <a:pt x="1776" y="33"/>
                </a:lnTo>
                <a:lnTo>
                  <a:pt x="1731" y="26"/>
                </a:lnTo>
                <a:lnTo>
                  <a:pt x="1686" y="19"/>
                </a:lnTo>
                <a:lnTo>
                  <a:pt x="1638" y="13"/>
                </a:lnTo>
                <a:lnTo>
                  <a:pt x="1590" y="8"/>
                </a:lnTo>
                <a:lnTo>
                  <a:pt x="1541" y="4"/>
                </a:lnTo>
                <a:lnTo>
                  <a:pt x="1490" y="1"/>
                </a:lnTo>
                <a:lnTo>
                  <a:pt x="1440" y="0"/>
                </a:lnTo>
                <a:lnTo>
                  <a:pt x="1389" y="1"/>
                </a:lnTo>
                <a:lnTo>
                  <a:pt x="1338" y="3"/>
                </a:lnTo>
                <a:lnTo>
                  <a:pt x="1285" y="7"/>
                </a:lnTo>
                <a:lnTo>
                  <a:pt x="1234" y="13"/>
                </a:lnTo>
                <a:lnTo>
                  <a:pt x="1183" y="21"/>
                </a:lnTo>
                <a:lnTo>
                  <a:pt x="1131" y="31"/>
                </a:lnTo>
                <a:lnTo>
                  <a:pt x="1080" y="44"/>
                </a:lnTo>
                <a:lnTo>
                  <a:pt x="1030" y="58"/>
                </a:lnTo>
                <a:lnTo>
                  <a:pt x="979" y="76"/>
                </a:lnTo>
                <a:lnTo>
                  <a:pt x="931" y="96"/>
                </a:lnTo>
                <a:lnTo>
                  <a:pt x="883" y="119"/>
                </a:lnTo>
                <a:lnTo>
                  <a:pt x="835" y="144"/>
                </a:lnTo>
                <a:lnTo>
                  <a:pt x="790" y="174"/>
                </a:lnTo>
                <a:lnTo>
                  <a:pt x="746" y="206"/>
                </a:lnTo>
                <a:lnTo>
                  <a:pt x="695" y="246"/>
                </a:lnTo>
                <a:lnTo>
                  <a:pt x="645" y="286"/>
                </a:lnTo>
                <a:lnTo>
                  <a:pt x="599" y="327"/>
                </a:lnTo>
                <a:lnTo>
                  <a:pt x="554" y="367"/>
                </a:lnTo>
                <a:lnTo>
                  <a:pt x="511" y="406"/>
                </a:lnTo>
                <a:lnTo>
                  <a:pt x="471" y="446"/>
                </a:lnTo>
                <a:lnTo>
                  <a:pt x="433" y="487"/>
                </a:lnTo>
                <a:lnTo>
                  <a:pt x="396" y="526"/>
                </a:lnTo>
                <a:lnTo>
                  <a:pt x="361" y="567"/>
                </a:lnTo>
                <a:lnTo>
                  <a:pt x="329" y="607"/>
                </a:lnTo>
                <a:lnTo>
                  <a:pt x="299" y="649"/>
                </a:lnTo>
                <a:lnTo>
                  <a:pt x="270" y="690"/>
                </a:lnTo>
                <a:lnTo>
                  <a:pt x="244" y="731"/>
                </a:lnTo>
                <a:lnTo>
                  <a:pt x="219" y="773"/>
                </a:lnTo>
                <a:lnTo>
                  <a:pt x="195" y="817"/>
                </a:lnTo>
                <a:lnTo>
                  <a:pt x="173" y="861"/>
                </a:lnTo>
                <a:lnTo>
                  <a:pt x="153" y="905"/>
                </a:lnTo>
                <a:lnTo>
                  <a:pt x="135" y="951"/>
                </a:lnTo>
                <a:lnTo>
                  <a:pt x="119" y="997"/>
                </a:lnTo>
                <a:lnTo>
                  <a:pt x="104" y="1044"/>
                </a:lnTo>
                <a:lnTo>
                  <a:pt x="90" y="1092"/>
                </a:lnTo>
                <a:lnTo>
                  <a:pt x="78" y="1143"/>
                </a:lnTo>
                <a:lnTo>
                  <a:pt x="67" y="1193"/>
                </a:lnTo>
                <a:lnTo>
                  <a:pt x="58" y="1245"/>
                </a:lnTo>
                <a:lnTo>
                  <a:pt x="50" y="1299"/>
                </a:lnTo>
                <a:lnTo>
                  <a:pt x="43" y="1353"/>
                </a:lnTo>
                <a:lnTo>
                  <a:pt x="36" y="1409"/>
                </a:lnTo>
                <a:lnTo>
                  <a:pt x="32" y="1468"/>
                </a:lnTo>
                <a:lnTo>
                  <a:pt x="29" y="1527"/>
                </a:lnTo>
                <a:lnTo>
                  <a:pt x="27" y="1589"/>
                </a:lnTo>
                <a:lnTo>
                  <a:pt x="26" y="1652"/>
                </a:lnTo>
                <a:lnTo>
                  <a:pt x="26" y="1716"/>
                </a:lnTo>
                <a:lnTo>
                  <a:pt x="27" y="1787"/>
                </a:lnTo>
                <a:lnTo>
                  <a:pt x="27" y="1869"/>
                </a:lnTo>
                <a:lnTo>
                  <a:pt x="26" y="1961"/>
                </a:lnTo>
                <a:lnTo>
                  <a:pt x="25" y="2055"/>
                </a:lnTo>
                <a:lnTo>
                  <a:pt x="21" y="2149"/>
                </a:lnTo>
                <a:lnTo>
                  <a:pt x="17" y="2239"/>
                </a:lnTo>
                <a:lnTo>
                  <a:pt x="13" y="2280"/>
                </a:lnTo>
                <a:lnTo>
                  <a:pt x="10" y="2319"/>
                </a:lnTo>
                <a:lnTo>
                  <a:pt x="5" y="2354"/>
                </a:lnTo>
                <a:lnTo>
                  <a:pt x="0" y="2386"/>
                </a:lnTo>
                <a:lnTo>
                  <a:pt x="10" y="2334"/>
                </a:lnTo>
                <a:lnTo>
                  <a:pt x="22" y="2278"/>
                </a:lnTo>
                <a:lnTo>
                  <a:pt x="35" y="2217"/>
                </a:lnTo>
                <a:lnTo>
                  <a:pt x="51" y="2154"/>
                </a:lnTo>
                <a:lnTo>
                  <a:pt x="67" y="2088"/>
                </a:lnTo>
                <a:lnTo>
                  <a:pt x="85" y="2020"/>
                </a:lnTo>
                <a:lnTo>
                  <a:pt x="103" y="1951"/>
                </a:lnTo>
                <a:lnTo>
                  <a:pt x="122" y="1880"/>
                </a:lnTo>
                <a:lnTo>
                  <a:pt x="142" y="1810"/>
                </a:lnTo>
                <a:lnTo>
                  <a:pt x="162" y="1742"/>
                </a:lnTo>
                <a:lnTo>
                  <a:pt x="182" y="1674"/>
                </a:lnTo>
                <a:lnTo>
                  <a:pt x="202" y="1609"/>
                </a:lnTo>
                <a:lnTo>
                  <a:pt x="223" y="1546"/>
                </a:lnTo>
                <a:lnTo>
                  <a:pt x="243" y="1487"/>
                </a:lnTo>
                <a:lnTo>
                  <a:pt x="262" y="1433"/>
                </a:lnTo>
                <a:lnTo>
                  <a:pt x="281" y="1383"/>
                </a:lnTo>
                <a:lnTo>
                  <a:pt x="288" y="1365"/>
                </a:lnTo>
                <a:lnTo>
                  <a:pt x="295" y="1349"/>
                </a:lnTo>
                <a:lnTo>
                  <a:pt x="302" y="1333"/>
                </a:lnTo>
                <a:lnTo>
                  <a:pt x="309" y="1319"/>
                </a:lnTo>
                <a:lnTo>
                  <a:pt x="317" y="1306"/>
                </a:lnTo>
                <a:lnTo>
                  <a:pt x="324" y="1293"/>
                </a:lnTo>
                <a:lnTo>
                  <a:pt x="332" y="1282"/>
                </a:lnTo>
                <a:lnTo>
                  <a:pt x="340" y="1271"/>
                </a:lnTo>
                <a:lnTo>
                  <a:pt x="349" y="1261"/>
                </a:lnTo>
                <a:lnTo>
                  <a:pt x="357" y="1252"/>
                </a:lnTo>
                <a:lnTo>
                  <a:pt x="367" y="1244"/>
                </a:lnTo>
                <a:lnTo>
                  <a:pt x="376" y="1237"/>
                </a:lnTo>
                <a:lnTo>
                  <a:pt x="385" y="1230"/>
                </a:lnTo>
                <a:lnTo>
                  <a:pt x="395" y="1224"/>
                </a:lnTo>
                <a:lnTo>
                  <a:pt x="405" y="1219"/>
                </a:lnTo>
                <a:lnTo>
                  <a:pt x="416" y="1215"/>
                </a:lnTo>
                <a:lnTo>
                  <a:pt x="426" y="1211"/>
                </a:lnTo>
                <a:lnTo>
                  <a:pt x="437" y="1208"/>
                </a:lnTo>
                <a:lnTo>
                  <a:pt x="449" y="1205"/>
                </a:lnTo>
                <a:lnTo>
                  <a:pt x="461" y="1203"/>
                </a:lnTo>
                <a:lnTo>
                  <a:pt x="486" y="1200"/>
                </a:lnTo>
                <a:lnTo>
                  <a:pt x="513" y="1199"/>
                </a:lnTo>
                <a:lnTo>
                  <a:pt x="544" y="1199"/>
                </a:lnTo>
                <a:lnTo>
                  <a:pt x="575" y="1201"/>
                </a:lnTo>
                <a:lnTo>
                  <a:pt x="609" y="1203"/>
                </a:lnTo>
                <a:lnTo>
                  <a:pt x="646" y="1206"/>
                </a:lnTo>
                <a:lnTo>
                  <a:pt x="734" y="1214"/>
                </a:lnTo>
                <a:lnTo>
                  <a:pt x="820" y="1220"/>
                </a:lnTo>
                <a:lnTo>
                  <a:pt x="905" y="1226"/>
                </a:lnTo>
                <a:lnTo>
                  <a:pt x="989" y="1230"/>
                </a:lnTo>
                <a:lnTo>
                  <a:pt x="1073" y="1233"/>
                </a:lnTo>
                <a:lnTo>
                  <a:pt x="1155" y="1234"/>
                </a:lnTo>
                <a:lnTo>
                  <a:pt x="1197" y="1234"/>
                </a:lnTo>
                <a:lnTo>
                  <a:pt x="1238" y="1233"/>
                </a:lnTo>
                <a:lnTo>
                  <a:pt x="1278" y="1231"/>
                </a:lnTo>
                <a:lnTo>
                  <a:pt x="1319" y="1229"/>
                </a:lnTo>
                <a:lnTo>
                  <a:pt x="1360" y="1226"/>
                </a:lnTo>
                <a:lnTo>
                  <a:pt x="1401" y="1222"/>
                </a:lnTo>
                <a:lnTo>
                  <a:pt x="1441" y="1217"/>
                </a:lnTo>
                <a:lnTo>
                  <a:pt x="1481" y="1212"/>
                </a:lnTo>
                <a:lnTo>
                  <a:pt x="1523" y="1206"/>
                </a:lnTo>
                <a:lnTo>
                  <a:pt x="1563" y="1199"/>
                </a:lnTo>
                <a:lnTo>
                  <a:pt x="1603" y="1191"/>
                </a:lnTo>
                <a:lnTo>
                  <a:pt x="1644" y="1181"/>
                </a:lnTo>
                <a:lnTo>
                  <a:pt x="1685" y="1171"/>
                </a:lnTo>
                <a:lnTo>
                  <a:pt x="1725" y="1160"/>
                </a:lnTo>
                <a:lnTo>
                  <a:pt x="1766" y="1148"/>
                </a:lnTo>
                <a:lnTo>
                  <a:pt x="1807" y="1135"/>
                </a:lnTo>
                <a:lnTo>
                  <a:pt x="1849" y="1120"/>
                </a:lnTo>
                <a:lnTo>
                  <a:pt x="1889" y="1104"/>
                </a:lnTo>
                <a:lnTo>
                  <a:pt x="1931" y="1087"/>
                </a:lnTo>
                <a:lnTo>
                  <a:pt x="1972" y="1069"/>
                </a:lnTo>
                <a:lnTo>
                  <a:pt x="1996" y="1058"/>
                </a:lnTo>
                <a:lnTo>
                  <a:pt x="2046" y="1036"/>
                </a:lnTo>
                <a:lnTo>
                  <a:pt x="2095" y="1013"/>
                </a:lnTo>
                <a:lnTo>
                  <a:pt x="2118" y="1003"/>
                </a:lnTo>
                <a:lnTo>
                  <a:pt x="2116" y="1000"/>
                </a:lnTo>
                <a:lnTo>
                  <a:pt x="2114" y="1000"/>
                </a:lnTo>
                <a:lnTo>
                  <a:pt x="2115" y="1002"/>
                </a:lnTo>
                <a:lnTo>
                  <a:pt x="2116" y="1006"/>
                </a:lnTo>
                <a:lnTo>
                  <a:pt x="2123" y="1022"/>
                </a:lnTo>
                <a:lnTo>
                  <a:pt x="2134" y="1047"/>
                </a:lnTo>
                <a:lnTo>
                  <a:pt x="2149" y="1080"/>
                </a:lnTo>
                <a:lnTo>
                  <a:pt x="2166" y="1123"/>
                </a:lnTo>
                <a:lnTo>
                  <a:pt x="2186" y="1172"/>
                </a:lnTo>
                <a:lnTo>
                  <a:pt x="2207" y="1228"/>
                </a:lnTo>
                <a:lnTo>
                  <a:pt x="2228" y="1292"/>
                </a:lnTo>
                <a:lnTo>
                  <a:pt x="2250" y="1362"/>
                </a:lnTo>
                <a:lnTo>
                  <a:pt x="2260" y="1399"/>
                </a:lnTo>
                <a:lnTo>
                  <a:pt x="2271" y="1438"/>
                </a:lnTo>
                <a:lnTo>
                  <a:pt x="2281" y="1478"/>
                </a:lnTo>
                <a:lnTo>
                  <a:pt x="2290" y="1520"/>
                </a:lnTo>
                <a:lnTo>
                  <a:pt x="2301" y="1562"/>
                </a:lnTo>
                <a:lnTo>
                  <a:pt x="2309" y="1607"/>
                </a:lnTo>
                <a:lnTo>
                  <a:pt x="2317" y="1652"/>
                </a:lnTo>
                <a:lnTo>
                  <a:pt x="2324" y="1699"/>
                </a:lnTo>
                <a:lnTo>
                  <a:pt x="2331" y="1747"/>
                </a:lnTo>
                <a:lnTo>
                  <a:pt x="2336" y="1795"/>
                </a:lnTo>
                <a:lnTo>
                  <a:pt x="2340" y="1845"/>
                </a:lnTo>
                <a:lnTo>
                  <a:pt x="2344" y="1895"/>
                </a:lnTo>
                <a:lnTo>
                  <a:pt x="2345" y="1935"/>
                </a:lnTo>
                <a:lnTo>
                  <a:pt x="2346" y="1973"/>
                </a:lnTo>
                <a:lnTo>
                  <a:pt x="2346" y="2013"/>
                </a:lnTo>
                <a:lnTo>
                  <a:pt x="2345" y="2052"/>
                </a:lnTo>
                <a:lnTo>
                  <a:pt x="2344" y="2093"/>
                </a:lnTo>
                <a:lnTo>
                  <a:pt x="2341" y="2134"/>
                </a:lnTo>
                <a:lnTo>
                  <a:pt x="2338" y="2175"/>
                </a:lnTo>
                <a:lnTo>
                  <a:pt x="2334" y="2216"/>
                </a:lnTo>
                <a:lnTo>
                  <a:pt x="2328" y="2259"/>
                </a:lnTo>
                <a:lnTo>
                  <a:pt x="2323" y="2300"/>
                </a:lnTo>
                <a:lnTo>
                  <a:pt x="2316" y="2342"/>
                </a:lnTo>
                <a:lnTo>
                  <a:pt x="2308" y="2386"/>
                </a:lnTo>
                <a:lnTo>
                  <a:pt x="2300" y="2428"/>
                </a:lnTo>
                <a:lnTo>
                  <a:pt x="2289" y="2471"/>
                </a:lnTo>
                <a:lnTo>
                  <a:pt x="2279" y="2513"/>
                </a:lnTo>
                <a:lnTo>
                  <a:pt x="2268" y="2557"/>
                </a:lnTo>
                <a:lnTo>
                  <a:pt x="2256" y="2600"/>
                </a:lnTo>
                <a:lnTo>
                  <a:pt x="2243" y="2643"/>
                </a:lnTo>
                <a:lnTo>
                  <a:pt x="2229" y="2685"/>
                </a:lnTo>
                <a:lnTo>
                  <a:pt x="2215" y="2729"/>
                </a:lnTo>
                <a:lnTo>
                  <a:pt x="2199" y="2772"/>
                </a:lnTo>
                <a:lnTo>
                  <a:pt x="2183" y="2814"/>
                </a:lnTo>
                <a:lnTo>
                  <a:pt x="2166" y="2858"/>
                </a:lnTo>
                <a:lnTo>
                  <a:pt x="2147" y="2900"/>
                </a:lnTo>
                <a:lnTo>
                  <a:pt x="2127" y="2942"/>
                </a:lnTo>
                <a:lnTo>
                  <a:pt x="2107" y="2983"/>
                </a:lnTo>
                <a:lnTo>
                  <a:pt x="2086" y="3026"/>
                </a:lnTo>
                <a:lnTo>
                  <a:pt x="2064" y="3067"/>
                </a:lnTo>
                <a:lnTo>
                  <a:pt x="2042" y="3108"/>
                </a:lnTo>
                <a:lnTo>
                  <a:pt x="2018" y="3148"/>
                </a:lnTo>
                <a:lnTo>
                  <a:pt x="1993" y="3189"/>
                </a:lnTo>
                <a:lnTo>
                  <a:pt x="1967" y="3228"/>
                </a:lnTo>
                <a:lnTo>
                  <a:pt x="1970" y="3223"/>
                </a:lnTo>
                <a:lnTo>
                  <a:pt x="1983" y="3207"/>
                </a:lnTo>
                <a:lnTo>
                  <a:pt x="2000" y="3180"/>
                </a:lnTo>
                <a:lnTo>
                  <a:pt x="2023" y="3144"/>
                </a:lnTo>
                <a:lnTo>
                  <a:pt x="2051" y="3100"/>
                </a:lnTo>
                <a:lnTo>
                  <a:pt x="2083" y="3048"/>
                </a:lnTo>
                <a:lnTo>
                  <a:pt x="2118" y="2988"/>
                </a:lnTo>
                <a:lnTo>
                  <a:pt x="2156" y="2923"/>
                </a:lnTo>
                <a:lnTo>
                  <a:pt x="2195" y="2852"/>
                </a:lnTo>
                <a:lnTo>
                  <a:pt x="2235" y="2777"/>
                </a:lnTo>
                <a:lnTo>
                  <a:pt x="2255" y="2737"/>
                </a:lnTo>
                <a:lnTo>
                  <a:pt x="2274" y="2697"/>
                </a:lnTo>
                <a:lnTo>
                  <a:pt x="2294" y="2656"/>
                </a:lnTo>
                <a:lnTo>
                  <a:pt x="2314" y="2614"/>
                </a:lnTo>
                <a:lnTo>
                  <a:pt x="2333" y="2572"/>
                </a:lnTo>
                <a:lnTo>
                  <a:pt x="2351" y="2528"/>
                </a:lnTo>
                <a:lnTo>
                  <a:pt x="2369" y="2485"/>
                </a:lnTo>
                <a:lnTo>
                  <a:pt x="2386" y="2441"/>
                </a:lnTo>
                <a:lnTo>
                  <a:pt x="2402" y="2398"/>
                </a:lnTo>
                <a:lnTo>
                  <a:pt x="2418" y="2353"/>
                </a:lnTo>
                <a:lnTo>
                  <a:pt x="2432" y="2309"/>
                </a:lnTo>
                <a:lnTo>
                  <a:pt x="2445" y="2265"/>
                </a:lnTo>
                <a:lnTo>
                  <a:pt x="2449" y="2254"/>
                </a:lnTo>
                <a:lnTo>
                  <a:pt x="2454" y="2244"/>
                </a:lnTo>
                <a:lnTo>
                  <a:pt x="2462" y="2237"/>
                </a:lnTo>
                <a:lnTo>
                  <a:pt x="2470" y="2230"/>
                </a:lnTo>
                <a:lnTo>
                  <a:pt x="2478" y="2225"/>
                </a:lnTo>
                <a:lnTo>
                  <a:pt x="2488" y="2221"/>
                </a:lnTo>
                <a:lnTo>
                  <a:pt x="2498" y="2219"/>
                </a:lnTo>
                <a:lnTo>
                  <a:pt x="2509" y="2217"/>
                </a:lnTo>
                <a:lnTo>
                  <a:pt x="2521" y="2217"/>
                </a:lnTo>
                <a:lnTo>
                  <a:pt x="2533" y="2219"/>
                </a:lnTo>
                <a:lnTo>
                  <a:pt x="2546" y="2221"/>
                </a:lnTo>
                <a:lnTo>
                  <a:pt x="2560" y="2224"/>
                </a:lnTo>
                <a:lnTo>
                  <a:pt x="2573" y="2228"/>
                </a:lnTo>
                <a:lnTo>
                  <a:pt x="2587" y="2233"/>
                </a:lnTo>
                <a:lnTo>
                  <a:pt x="2601" y="2239"/>
                </a:lnTo>
                <a:lnTo>
                  <a:pt x="2615" y="2245"/>
                </a:lnTo>
                <a:lnTo>
                  <a:pt x="2630" y="2252"/>
                </a:lnTo>
                <a:lnTo>
                  <a:pt x="2645" y="2260"/>
                </a:lnTo>
                <a:lnTo>
                  <a:pt x="2658" y="2268"/>
                </a:lnTo>
                <a:lnTo>
                  <a:pt x="2672" y="2277"/>
                </a:lnTo>
                <a:lnTo>
                  <a:pt x="2685" y="2286"/>
                </a:lnTo>
                <a:lnTo>
                  <a:pt x="2698" y="2296"/>
                </a:lnTo>
                <a:lnTo>
                  <a:pt x="2710" y="2306"/>
                </a:lnTo>
                <a:lnTo>
                  <a:pt x="2722" y="2316"/>
                </a:lnTo>
                <a:lnTo>
                  <a:pt x="2733" y="2326"/>
                </a:lnTo>
                <a:lnTo>
                  <a:pt x="2744" y="2337"/>
                </a:lnTo>
                <a:lnTo>
                  <a:pt x="2753" y="2347"/>
                </a:lnTo>
                <a:lnTo>
                  <a:pt x="2762" y="2358"/>
                </a:lnTo>
                <a:lnTo>
                  <a:pt x="2769" y="2368"/>
                </a:lnTo>
                <a:lnTo>
                  <a:pt x="2775" y="2380"/>
                </a:lnTo>
                <a:lnTo>
                  <a:pt x="2781" y="2390"/>
                </a:lnTo>
                <a:lnTo>
                  <a:pt x="2785" y="2400"/>
                </a:lnTo>
                <a:lnTo>
                  <a:pt x="2806" y="2341"/>
                </a:lnTo>
                <a:lnTo>
                  <a:pt x="2826" y="2281"/>
                </a:lnTo>
                <a:lnTo>
                  <a:pt x="2845" y="2219"/>
                </a:lnTo>
                <a:lnTo>
                  <a:pt x="2863" y="2155"/>
                </a:lnTo>
                <a:lnTo>
                  <a:pt x="2880" y="2090"/>
                </a:lnTo>
                <a:lnTo>
                  <a:pt x="2896" y="2023"/>
                </a:lnTo>
                <a:lnTo>
                  <a:pt x="2911" y="1957"/>
                </a:lnTo>
                <a:lnTo>
                  <a:pt x="2925" y="1889"/>
                </a:lnTo>
                <a:lnTo>
                  <a:pt x="2937" y="1822"/>
                </a:lnTo>
                <a:lnTo>
                  <a:pt x="2948" y="1755"/>
                </a:lnTo>
                <a:lnTo>
                  <a:pt x="2957" y="1687"/>
                </a:lnTo>
                <a:lnTo>
                  <a:pt x="2964" y="1622"/>
                </a:lnTo>
                <a:lnTo>
                  <a:pt x="2970" y="1556"/>
                </a:lnTo>
                <a:lnTo>
                  <a:pt x="2973" y="1493"/>
                </a:lnTo>
                <a:lnTo>
                  <a:pt x="2975" y="1431"/>
                </a:lnTo>
                <a:lnTo>
                  <a:pt x="2974" y="1371"/>
                </a:lnTo>
                <a:lnTo>
                  <a:pt x="2973" y="1337"/>
                </a:lnTo>
                <a:lnTo>
                  <a:pt x="2970" y="1303"/>
                </a:lnTo>
                <a:lnTo>
                  <a:pt x="2966" y="1269"/>
                </a:lnTo>
                <a:lnTo>
                  <a:pt x="2961" y="1235"/>
                </a:lnTo>
                <a:lnTo>
                  <a:pt x="2955" y="1201"/>
                </a:lnTo>
                <a:lnTo>
                  <a:pt x="2947" y="1167"/>
                </a:lnTo>
                <a:lnTo>
                  <a:pt x="2938" y="1133"/>
                </a:lnTo>
                <a:lnTo>
                  <a:pt x="2929" y="1098"/>
                </a:lnTo>
                <a:lnTo>
                  <a:pt x="2918" y="1065"/>
                </a:lnTo>
                <a:lnTo>
                  <a:pt x="2906" y="1032"/>
                </a:lnTo>
                <a:lnTo>
                  <a:pt x="2893" y="999"/>
                </a:lnTo>
                <a:lnTo>
                  <a:pt x="2880" y="967"/>
                </a:lnTo>
                <a:lnTo>
                  <a:pt x="2865" y="933"/>
                </a:lnTo>
                <a:lnTo>
                  <a:pt x="2849" y="902"/>
                </a:lnTo>
                <a:lnTo>
                  <a:pt x="2832" y="871"/>
                </a:lnTo>
                <a:lnTo>
                  <a:pt x="2814" y="840"/>
                </a:lnTo>
                <a:lnTo>
                  <a:pt x="2795" y="810"/>
                </a:lnTo>
                <a:lnTo>
                  <a:pt x="2774" y="780"/>
                </a:lnTo>
                <a:lnTo>
                  <a:pt x="2753" y="751"/>
                </a:lnTo>
                <a:lnTo>
                  <a:pt x="2732" y="723"/>
                </a:lnTo>
                <a:lnTo>
                  <a:pt x="2709" y="696"/>
                </a:lnTo>
                <a:lnTo>
                  <a:pt x="2685" y="670"/>
                </a:lnTo>
                <a:lnTo>
                  <a:pt x="2661" y="645"/>
                </a:lnTo>
                <a:lnTo>
                  <a:pt x="2635" y="619"/>
                </a:lnTo>
                <a:lnTo>
                  <a:pt x="2608" y="596"/>
                </a:lnTo>
                <a:lnTo>
                  <a:pt x="2581" y="574"/>
                </a:lnTo>
                <a:lnTo>
                  <a:pt x="2553" y="553"/>
                </a:lnTo>
                <a:lnTo>
                  <a:pt x="2524" y="533"/>
                </a:lnTo>
                <a:lnTo>
                  <a:pt x="2494" y="514"/>
                </a:lnTo>
                <a:lnTo>
                  <a:pt x="2464" y="496"/>
                </a:lnTo>
                <a:lnTo>
                  <a:pt x="2432" y="480"/>
                </a:lnTo>
                <a:lnTo>
                  <a:pt x="2399" y="464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1" name="Freeform 159"/>
          <p:cNvSpPr>
            <a:spLocks/>
          </p:cNvSpPr>
          <p:nvPr/>
        </p:nvSpPr>
        <p:spPr bwMode="auto">
          <a:xfrm>
            <a:off x="6837363" y="3917950"/>
            <a:ext cx="266700" cy="85725"/>
          </a:xfrm>
          <a:custGeom>
            <a:avLst/>
            <a:gdLst/>
            <a:ahLst/>
            <a:cxnLst>
              <a:cxn ang="0">
                <a:pos x="1174" y="26"/>
              </a:cxn>
              <a:cxn ang="0">
                <a:pos x="1168" y="32"/>
              </a:cxn>
              <a:cxn ang="0">
                <a:pos x="1150" y="46"/>
              </a:cxn>
              <a:cxn ang="0">
                <a:pos x="1121" y="68"/>
              </a:cxn>
              <a:cxn ang="0">
                <a:pos x="1081" y="96"/>
              </a:cxn>
              <a:cxn ang="0">
                <a:pos x="1058" y="111"/>
              </a:cxn>
              <a:cxn ang="0">
                <a:pos x="1032" y="128"/>
              </a:cxn>
              <a:cxn ang="0">
                <a:pos x="1002" y="146"/>
              </a:cxn>
              <a:cxn ang="0">
                <a:pos x="972" y="165"/>
              </a:cxn>
              <a:cxn ang="0">
                <a:pos x="939" y="183"/>
              </a:cxn>
              <a:cxn ang="0">
                <a:pos x="904" y="202"/>
              </a:cxn>
              <a:cxn ang="0">
                <a:pos x="866" y="221"/>
              </a:cxn>
              <a:cxn ang="0">
                <a:pos x="828" y="239"/>
              </a:cxn>
              <a:cxn ang="0">
                <a:pos x="787" y="257"/>
              </a:cxn>
              <a:cxn ang="0">
                <a:pos x="745" y="275"/>
              </a:cxn>
              <a:cxn ang="0">
                <a:pos x="699" y="292"/>
              </a:cxn>
              <a:cxn ang="0">
                <a:pos x="654" y="308"/>
              </a:cxn>
              <a:cxn ang="0">
                <a:pos x="606" y="323"/>
              </a:cxn>
              <a:cxn ang="0">
                <a:pos x="558" y="336"/>
              </a:cxn>
              <a:cxn ang="0">
                <a:pos x="506" y="348"/>
              </a:cxn>
              <a:cxn ang="0">
                <a:pos x="455" y="358"/>
              </a:cxn>
              <a:cxn ang="0">
                <a:pos x="402" y="367"/>
              </a:cxn>
              <a:cxn ang="0">
                <a:pos x="347" y="373"/>
              </a:cxn>
              <a:cxn ang="0">
                <a:pos x="292" y="376"/>
              </a:cxn>
              <a:cxn ang="0">
                <a:pos x="236" y="378"/>
              </a:cxn>
              <a:cxn ang="0">
                <a:pos x="178" y="376"/>
              </a:cxn>
              <a:cxn ang="0">
                <a:pos x="120" y="372"/>
              </a:cxn>
              <a:cxn ang="0">
                <a:pos x="60" y="365"/>
              </a:cxn>
              <a:cxn ang="0">
                <a:pos x="0" y="354"/>
              </a:cxn>
              <a:cxn ang="0">
                <a:pos x="9" y="355"/>
              </a:cxn>
              <a:cxn ang="0">
                <a:pos x="32" y="357"/>
              </a:cxn>
              <a:cxn ang="0">
                <a:pos x="69" y="358"/>
              </a:cxn>
              <a:cxn ang="0">
                <a:pos x="118" y="359"/>
              </a:cxn>
              <a:cxn ang="0">
                <a:pos x="146" y="359"/>
              </a:cxn>
              <a:cxn ang="0">
                <a:pos x="177" y="358"/>
              </a:cxn>
              <a:cxn ang="0">
                <a:pos x="210" y="357"/>
              </a:cxn>
              <a:cxn ang="0">
                <a:pos x="245" y="355"/>
              </a:cxn>
              <a:cxn ang="0">
                <a:pos x="282" y="352"/>
              </a:cxn>
              <a:cxn ang="0">
                <a:pos x="320" y="348"/>
              </a:cxn>
              <a:cxn ang="0">
                <a:pos x="360" y="343"/>
              </a:cxn>
              <a:cxn ang="0">
                <a:pos x="402" y="337"/>
              </a:cxn>
              <a:cxn ang="0">
                <a:pos x="443" y="330"/>
              </a:cxn>
              <a:cxn ang="0">
                <a:pos x="486" y="321"/>
              </a:cxn>
              <a:cxn ang="0">
                <a:pos x="529" y="311"/>
              </a:cxn>
              <a:cxn ang="0">
                <a:pos x="574" y="299"/>
              </a:cxn>
              <a:cxn ang="0">
                <a:pos x="617" y="285"/>
              </a:cxn>
              <a:cxn ang="0">
                <a:pos x="661" y="270"/>
              </a:cxn>
              <a:cxn ang="0">
                <a:pos x="705" y="254"/>
              </a:cxn>
              <a:cxn ang="0">
                <a:pos x="749" y="235"/>
              </a:cxn>
              <a:cxn ang="0">
                <a:pos x="792" y="214"/>
              </a:cxn>
              <a:cxn ang="0">
                <a:pos x="833" y="191"/>
              </a:cxn>
              <a:cxn ang="0">
                <a:pos x="875" y="166"/>
              </a:cxn>
              <a:cxn ang="0">
                <a:pos x="915" y="137"/>
              </a:cxn>
              <a:cxn ang="0">
                <a:pos x="953" y="107"/>
              </a:cxn>
              <a:cxn ang="0">
                <a:pos x="990" y="74"/>
              </a:cxn>
              <a:cxn ang="0">
                <a:pos x="1024" y="38"/>
              </a:cxn>
              <a:cxn ang="0">
                <a:pos x="1058" y="0"/>
              </a:cxn>
              <a:cxn ang="0">
                <a:pos x="1174" y="26"/>
              </a:cxn>
            </a:cxnLst>
            <a:rect l="0" t="0" r="r" b="b"/>
            <a:pathLst>
              <a:path w="1174" h="378">
                <a:moveTo>
                  <a:pt x="1174" y="26"/>
                </a:moveTo>
                <a:lnTo>
                  <a:pt x="1168" y="32"/>
                </a:lnTo>
                <a:lnTo>
                  <a:pt x="1150" y="46"/>
                </a:lnTo>
                <a:lnTo>
                  <a:pt x="1121" y="68"/>
                </a:lnTo>
                <a:lnTo>
                  <a:pt x="1081" y="96"/>
                </a:lnTo>
                <a:lnTo>
                  <a:pt x="1058" y="111"/>
                </a:lnTo>
                <a:lnTo>
                  <a:pt x="1032" y="128"/>
                </a:lnTo>
                <a:lnTo>
                  <a:pt x="1002" y="146"/>
                </a:lnTo>
                <a:lnTo>
                  <a:pt x="972" y="165"/>
                </a:lnTo>
                <a:lnTo>
                  <a:pt x="939" y="183"/>
                </a:lnTo>
                <a:lnTo>
                  <a:pt x="904" y="202"/>
                </a:lnTo>
                <a:lnTo>
                  <a:pt x="866" y="221"/>
                </a:lnTo>
                <a:lnTo>
                  <a:pt x="828" y="239"/>
                </a:lnTo>
                <a:lnTo>
                  <a:pt x="787" y="257"/>
                </a:lnTo>
                <a:lnTo>
                  <a:pt x="745" y="275"/>
                </a:lnTo>
                <a:lnTo>
                  <a:pt x="699" y="292"/>
                </a:lnTo>
                <a:lnTo>
                  <a:pt x="654" y="308"/>
                </a:lnTo>
                <a:lnTo>
                  <a:pt x="606" y="323"/>
                </a:lnTo>
                <a:lnTo>
                  <a:pt x="558" y="336"/>
                </a:lnTo>
                <a:lnTo>
                  <a:pt x="506" y="348"/>
                </a:lnTo>
                <a:lnTo>
                  <a:pt x="455" y="358"/>
                </a:lnTo>
                <a:lnTo>
                  <a:pt x="402" y="367"/>
                </a:lnTo>
                <a:lnTo>
                  <a:pt x="347" y="373"/>
                </a:lnTo>
                <a:lnTo>
                  <a:pt x="292" y="376"/>
                </a:lnTo>
                <a:lnTo>
                  <a:pt x="236" y="378"/>
                </a:lnTo>
                <a:lnTo>
                  <a:pt x="178" y="376"/>
                </a:lnTo>
                <a:lnTo>
                  <a:pt x="120" y="372"/>
                </a:lnTo>
                <a:lnTo>
                  <a:pt x="60" y="365"/>
                </a:lnTo>
                <a:lnTo>
                  <a:pt x="0" y="354"/>
                </a:lnTo>
                <a:lnTo>
                  <a:pt x="9" y="355"/>
                </a:lnTo>
                <a:lnTo>
                  <a:pt x="32" y="357"/>
                </a:lnTo>
                <a:lnTo>
                  <a:pt x="69" y="358"/>
                </a:lnTo>
                <a:lnTo>
                  <a:pt x="118" y="359"/>
                </a:lnTo>
                <a:lnTo>
                  <a:pt x="146" y="359"/>
                </a:lnTo>
                <a:lnTo>
                  <a:pt x="177" y="358"/>
                </a:lnTo>
                <a:lnTo>
                  <a:pt x="210" y="357"/>
                </a:lnTo>
                <a:lnTo>
                  <a:pt x="245" y="355"/>
                </a:lnTo>
                <a:lnTo>
                  <a:pt x="282" y="352"/>
                </a:lnTo>
                <a:lnTo>
                  <a:pt x="320" y="348"/>
                </a:lnTo>
                <a:lnTo>
                  <a:pt x="360" y="343"/>
                </a:lnTo>
                <a:lnTo>
                  <a:pt x="402" y="337"/>
                </a:lnTo>
                <a:lnTo>
                  <a:pt x="443" y="330"/>
                </a:lnTo>
                <a:lnTo>
                  <a:pt x="486" y="321"/>
                </a:lnTo>
                <a:lnTo>
                  <a:pt x="529" y="311"/>
                </a:lnTo>
                <a:lnTo>
                  <a:pt x="574" y="299"/>
                </a:lnTo>
                <a:lnTo>
                  <a:pt x="617" y="285"/>
                </a:lnTo>
                <a:lnTo>
                  <a:pt x="661" y="270"/>
                </a:lnTo>
                <a:lnTo>
                  <a:pt x="705" y="254"/>
                </a:lnTo>
                <a:lnTo>
                  <a:pt x="749" y="235"/>
                </a:lnTo>
                <a:lnTo>
                  <a:pt x="792" y="214"/>
                </a:lnTo>
                <a:lnTo>
                  <a:pt x="833" y="191"/>
                </a:lnTo>
                <a:lnTo>
                  <a:pt x="875" y="166"/>
                </a:lnTo>
                <a:lnTo>
                  <a:pt x="915" y="137"/>
                </a:lnTo>
                <a:lnTo>
                  <a:pt x="953" y="107"/>
                </a:lnTo>
                <a:lnTo>
                  <a:pt x="990" y="74"/>
                </a:lnTo>
                <a:lnTo>
                  <a:pt x="1024" y="38"/>
                </a:lnTo>
                <a:lnTo>
                  <a:pt x="1058" y="0"/>
                </a:lnTo>
                <a:lnTo>
                  <a:pt x="1174" y="26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2" name="Freeform 160"/>
          <p:cNvSpPr>
            <a:spLocks/>
          </p:cNvSpPr>
          <p:nvPr/>
        </p:nvSpPr>
        <p:spPr bwMode="auto">
          <a:xfrm>
            <a:off x="6808788" y="3752850"/>
            <a:ext cx="339725" cy="193675"/>
          </a:xfrm>
          <a:custGeom>
            <a:avLst/>
            <a:gdLst/>
            <a:ahLst/>
            <a:cxnLst>
              <a:cxn ang="0">
                <a:pos x="1461" y="343"/>
              </a:cxn>
              <a:cxn ang="0">
                <a:pos x="1479" y="349"/>
              </a:cxn>
              <a:cxn ang="0">
                <a:pos x="1490" y="336"/>
              </a:cxn>
              <a:cxn ang="0">
                <a:pos x="1496" y="285"/>
              </a:cxn>
              <a:cxn ang="0">
                <a:pos x="1491" y="207"/>
              </a:cxn>
              <a:cxn ang="0">
                <a:pos x="1463" y="142"/>
              </a:cxn>
              <a:cxn ang="0">
                <a:pos x="1419" y="83"/>
              </a:cxn>
              <a:cxn ang="0">
                <a:pos x="1363" y="34"/>
              </a:cxn>
              <a:cxn ang="0">
                <a:pos x="1295" y="4"/>
              </a:cxn>
              <a:cxn ang="0">
                <a:pos x="1246" y="100"/>
              </a:cxn>
              <a:cxn ang="0">
                <a:pos x="1193" y="215"/>
              </a:cxn>
              <a:cxn ang="0">
                <a:pos x="1128" y="315"/>
              </a:cxn>
              <a:cxn ang="0">
                <a:pos x="1053" y="401"/>
              </a:cxn>
              <a:cxn ang="0">
                <a:pos x="965" y="473"/>
              </a:cxn>
              <a:cxn ang="0">
                <a:pos x="867" y="535"/>
              </a:cxn>
              <a:cxn ang="0">
                <a:pos x="756" y="589"/>
              </a:cxn>
              <a:cxn ang="0">
                <a:pos x="634" y="635"/>
              </a:cxn>
              <a:cxn ang="0">
                <a:pos x="652" y="652"/>
              </a:cxn>
              <a:cxn ang="0">
                <a:pos x="766" y="648"/>
              </a:cxn>
              <a:cxn ang="0">
                <a:pos x="843" y="655"/>
              </a:cxn>
              <a:cxn ang="0">
                <a:pos x="750" y="710"/>
              </a:cxn>
              <a:cxn ang="0">
                <a:pos x="647" y="758"/>
              </a:cxn>
              <a:cxn ang="0">
                <a:pos x="538" y="795"/>
              </a:cxn>
              <a:cxn ang="0">
                <a:pos x="424" y="821"/>
              </a:cxn>
              <a:cxn ang="0">
                <a:pos x="307" y="837"/>
              </a:cxn>
              <a:cxn ang="0">
                <a:pos x="193" y="841"/>
              </a:cxn>
              <a:cxn ang="0">
                <a:pos x="81" y="834"/>
              </a:cxn>
              <a:cxn ang="0">
                <a:pos x="38" y="825"/>
              </a:cxn>
              <a:cxn ang="0">
                <a:pos x="191" y="843"/>
              </a:cxn>
              <a:cxn ang="0">
                <a:pos x="346" y="852"/>
              </a:cxn>
              <a:cxn ang="0">
                <a:pos x="502" y="851"/>
              </a:cxn>
              <a:cxn ang="0">
                <a:pos x="659" y="841"/>
              </a:cxn>
              <a:cxn ang="0">
                <a:pos x="814" y="819"/>
              </a:cxn>
              <a:cxn ang="0">
                <a:pos x="966" y="786"/>
              </a:cxn>
              <a:cxn ang="0">
                <a:pos x="1114" y="741"/>
              </a:cxn>
              <a:cxn ang="0">
                <a:pos x="1213" y="684"/>
              </a:cxn>
              <a:cxn ang="0">
                <a:pos x="1190" y="637"/>
              </a:cxn>
              <a:cxn ang="0">
                <a:pos x="1227" y="612"/>
              </a:cxn>
              <a:cxn ang="0">
                <a:pos x="1321" y="586"/>
              </a:cxn>
              <a:cxn ang="0">
                <a:pos x="1349" y="568"/>
              </a:cxn>
              <a:cxn ang="0">
                <a:pos x="1361" y="546"/>
              </a:cxn>
              <a:cxn ang="0">
                <a:pos x="1361" y="516"/>
              </a:cxn>
              <a:cxn ang="0">
                <a:pos x="1386" y="502"/>
              </a:cxn>
              <a:cxn ang="0">
                <a:pos x="1425" y="492"/>
              </a:cxn>
              <a:cxn ang="0">
                <a:pos x="1422" y="458"/>
              </a:cxn>
              <a:cxn ang="0">
                <a:pos x="1410" y="406"/>
              </a:cxn>
              <a:cxn ang="0">
                <a:pos x="1430" y="392"/>
              </a:cxn>
              <a:cxn ang="0">
                <a:pos x="1461" y="362"/>
              </a:cxn>
            </a:cxnLst>
            <a:rect l="0" t="0" r="r" b="b"/>
            <a:pathLst>
              <a:path w="1496" h="853">
                <a:moveTo>
                  <a:pt x="1443" y="324"/>
                </a:moveTo>
                <a:lnTo>
                  <a:pt x="1450" y="332"/>
                </a:lnTo>
                <a:lnTo>
                  <a:pt x="1456" y="338"/>
                </a:lnTo>
                <a:lnTo>
                  <a:pt x="1461" y="343"/>
                </a:lnTo>
                <a:lnTo>
                  <a:pt x="1466" y="347"/>
                </a:lnTo>
                <a:lnTo>
                  <a:pt x="1471" y="349"/>
                </a:lnTo>
                <a:lnTo>
                  <a:pt x="1475" y="349"/>
                </a:lnTo>
                <a:lnTo>
                  <a:pt x="1479" y="349"/>
                </a:lnTo>
                <a:lnTo>
                  <a:pt x="1483" y="347"/>
                </a:lnTo>
                <a:lnTo>
                  <a:pt x="1485" y="344"/>
                </a:lnTo>
                <a:lnTo>
                  <a:pt x="1488" y="340"/>
                </a:lnTo>
                <a:lnTo>
                  <a:pt x="1490" y="336"/>
                </a:lnTo>
                <a:lnTo>
                  <a:pt x="1492" y="330"/>
                </a:lnTo>
                <a:lnTo>
                  <a:pt x="1494" y="317"/>
                </a:lnTo>
                <a:lnTo>
                  <a:pt x="1496" y="302"/>
                </a:lnTo>
                <a:lnTo>
                  <a:pt x="1496" y="285"/>
                </a:lnTo>
                <a:lnTo>
                  <a:pt x="1496" y="268"/>
                </a:lnTo>
                <a:lnTo>
                  <a:pt x="1495" y="251"/>
                </a:lnTo>
                <a:lnTo>
                  <a:pt x="1494" y="234"/>
                </a:lnTo>
                <a:lnTo>
                  <a:pt x="1491" y="207"/>
                </a:lnTo>
                <a:lnTo>
                  <a:pt x="1487" y="191"/>
                </a:lnTo>
                <a:lnTo>
                  <a:pt x="1481" y="175"/>
                </a:lnTo>
                <a:lnTo>
                  <a:pt x="1472" y="158"/>
                </a:lnTo>
                <a:lnTo>
                  <a:pt x="1463" y="142"/>
                </a:lnTo>
                <a:lnTo>
                  <a:pt x="1454" y="127"/>
                </a:lnTo>
                <a:lnTo>
                  <a:pt x="1443" y="111"/>
                </a:lnTo>
                <a:lnTo>
                  <a:pt x="1432" y="97"/>
                </a:lnTo>
                <a:lnTo>
                  <a:pt x="1419" y="83"/>
                </a:lnTo>
                <a:lnTo>
                  <a:pt x="1406" y="68"/>
                </a:lnTo>
                <a:lnTo>
                  <a:pt x="1393" y="56"/>
                </a:lnTo>
                <a:lnTo>
                  <a:pt x="1378" y="45"/>
                </a:lnTo>
                <a:lnTo>
                  <a:pt x="1363" y="34"/>
                </a:lnTo>
                <a:lnTo>
                  <a:pt x="1347" y="25"/>
                </a:lnTo>
                <a:lnTo>
                  <a:pt x="1331" y="17"/>
                </a:lnTo>
                <a:lnTo>
                  <a:pt x="1313" y="10"/>
                </a:lnTo>
                <a:lnTo>
                  <a:pt x="1295" y="4"/>
                </a:lnTo>
                <a:lnTo>
                  <a:pt x="1277" y="0"/>
                </a:lnTo>
                <a:lnTo>
                  <a:pt x="1268" y="34"/>
                </a:lnTo>
                <a:lnTo>
                  <a:pt x="1257" y="67"/>
                </a:lnTo>
                <a:lnTo>
                  <a:pt x="1246" y="100"/>
                </a:lnTo>
                <a:lnTo>
                  <a:pt x="1234" y="130"/>
                </a:lnTo>
                <a:lnTo>
                  <a:pt x="1221" y="160"/>
                </a:lnTo>
                <a:lnTo>
                  <a:pt x="1207" y="188"/>
                </a:lnTo>
                <a:lnTo>
                  <a:pt x="1193" y="215"/>
                </a:lnTo>
                <a:lnTo>
                  <a:pt x="1178" y="242"/>
                </a:lnTo>
                <a:lnTo>
                  <a:pt x="1163" y="268"/>
                </a:lnTo>
                <a:lnTo>
                  <a:pt x="1145" y="292"/>
                </a:lnTo>
                <a:lnTo>
                  <a:pt x="1128" y="315"/>
                </a:lnTo>
                <a:lnTo>
                  <a:pt x="1111" y="338"/>
                </a:lnTo>
                <a:lnTo>
                  <a:pt x="1092" y="360"/>
                </a:lnTo>
                <a:lnTo>
                  <a:pt x="1073" y="380"/>
                </a:lnTo>
                <a:lnTo>
                  <a:pt x="1053" y="401"/>
                </a:lnTo>
                <a:lnTo>
                  <a:pt x="1032" y="420"/>
                </a:lnTo>
                <a:lnTo>
                  <a:pt x="1011" y="439"/>
                </a:lnTo>
                <a:lnTo>
                  <a:pt x="988" y="456"/>
                </a:lnTo>
                <a:lnTo>
                  <a:pt x="965" y="473"/>
                </a:lnTo>
                <a:lnTo>
                  <a:pt x="941" y="490"/>
                </a:lnTo>
                <a:lnTo>
                  <a:pt x="917" y="505"/>
                </a:lnTo>
                <a:lnTo>
                  <a:pt x="892" y="521"/>
                </a:lnTo>
                <a:lnTo>
                  <a:pt x="867" y="535"/>
                </a:lnTo>
                <a:lnTo>
                  <a:pt x="840" y="549"/>
                </a:lnTo>
                <a:lnTo>
                  <a:pt x="812" y="563"/>
                </a:lnTo>
                <a:lnTo>
                  <a:pt x="784" y="576"/>
                </a:lnTo>
                <a:lnTo>
                  <a:pt x="756" y="589"/>
                </a:lnTo>
                <a:lnTo>
                  <a:pt x="727" y="601"/>
                </a:lnTo>
                <a:lnTo>
                  <a:pt x="697" y="612"/>
                </a:lnTo>
                <a:lnTo>
                  <a:pt x="665" y="624"/>
                </a:lnTo>
                <a:lnTo>
                  <a:pt x="634" y="635"/>
                </a:lnTo>
                <a:lnTo>
                  <a:pt x="602" y="645"/>
                </a:lnTo>
                <a:lnTo>
                  <a:pt x="619" y="648"/>
                </a:lnTo>
                <a:lnTo>
                  <a:pt x="635" y="650"/>
                </a:lnTo>
                <a:lnTo>
                  <a:pt x="652" y="652"/>
                </a:lnTo>
                <a:lnTo>
                  <a:pt x="668" y="652"/>
                </a:lnTo>
                <a:lnTo>
                  <a:pt x="702" y="652"/>
                </a:lnTo>
                <a:lnTo>
                  <a:pt x="734" y="651"/>
                </a:lnTo>
                <a:lnTo>
                  <a:pt x="766" y="648"/>
                </a:lnTo>
                <a:lnTo>
                  <a:pt x="799" y="645"/>
                </a:lnTo>
                <a:lnTo>
                  <a:pt x="831" y="642"/>
                </a:lnTo>
                <a:lnTo>
                  <a:pt x="865" y="639"/>
                </a:lnTo>
                <a:lnTo>
                  <a:pt x="843" y="655"/>
                </a:lnTo>
                <a:lnTo>
                  <a:pt x="820" y="669"/>
                </a:lnTo>
                <a:lnTo>
                  <a:pt x="798" y="684"/>
                </a:lnTo>
                <a:lnTo>
                  <a:pt x="774" y="697"/>
                </a:lnTo>
                <a:lnTo>
                  <a:pt x="750" y="710"/>
                </a:lnTo>
                <a:lnTo>
                  <a:pt x="725" y="724"/>
                </a:lnTo>
                <a:lnTo>
                  <a:pt x="700" y="736"/>
                </a:lnTo>
                <a:lnTo>
                  <a:pt x="674" y="747"/>
                </a:lnTo>
                <a:lnTo>
                  <a:pt x="647" y="758"/>
                </a:lnTo>
                <a:lnTo>
                  <a:pt x="620" y="768"/>
                </a:lnTo>
                <a:lnTo>
                  <a:pt x="593" y="777"/>
                </a:lnTo>
                <a:lnTo>
                  <a:pt x="566" y="786"/>
                </a:lnTo>
                <a:lnTo>
                  <a:pt x="538" y="795"/>
                </a:lnTo>
                <a:lnTo>
                  <a:pt x="509" y="802"/>
                </a:lnTo>
                <a:lnTo>
                  <a:pt x="481" y="809"/>
                </a:lnTo>
                <a:lnTo>
                  <a:pt x="452" y="815"/>
                </a:lnTo>
                <a:lnTo>
                  <a:pt x="424" y="821"/>
                </a:lnTo>
                <a:lnTo>
                  <a:pt x="395" y="826"/>
                </a:lnTo>
                <a:lnTo>
                  <a:pt x="366" y="830"/>
                </a:lnTo>
                <a:lnTo>
                  <a:pt x="336" y="834"/>
                </a:lnTo>
                <a:lnTo>
                  <a:pt x="307" y="837"/>
                </a:lnTo>
                <a:lnTo>
                  <a:pt x="279" y="839"/>
                </a:lnTo>
                <a:lnTo>
                  <a:pt x="250" y="840"/>
                </a:lnTo>
                <a:lnTo>
                  <a:pt x="221" y="841"/>
                </a:lnTo>
                <a:lnTo>
                  <a:pt x="193" y="841"/>
                </a:lnTo>
                <a:lnTo>
                  <a:pt x="164" y="840"/>
                </a:lnTo>
                <a:lnTo>
                  <a:pt x="136" y="839"/>
                </a:lnTo>
                <a:lnTo>
                  <a:pt x="108" y="837"/>
                </a:lnTo>
                <a:lnTo>
                  <a:pt x="81" y="834"/>
                </a:lnTo>
                <a:lnTo>
                  <a:pt x="54" y="830"/>
                </a:lnTo>
                <a:lnTo>
                  <a:pt x="26" y="825"/>
                </a:lnTo>
                <a:lnTo>
                  <a:pt x="0" y="820"/>
                </a:lnTo>
                <a:lnTo>
                  <a:pt x="38" y="825"/>
                </a:lnTo>
                <a:lnTo>
                  <a:pt x="76" y="831"/>
                </a:lnTo>
                <a:lnTo>
                  <a:pt x="114" y="835"/>
                </a:lnTo>
                <a:lnTo>
                  <a:pt x="152" y="839"/>
                </a:lnTo>
                <a:lnTo>
                  <a:pt x="191" y="843"/>
                </a:lnTo>
                <a:lnTo>
                  <a:pt x="229" y="846"/>
                </a:lnTo>
                <a:lnTo>
                  <a:pt x="268" y="849"/>
                </a:lnTo>
                <a:lnTo>
                  <a:pt x="307" y="850"/>
                </a:lnTo>
                <a:lnTo>
                  <a:pt x="346" y="852"/>
                </a:lnTo>
                <a:lnTo>
                  <a:pt x="385" y="853"/>
                </a:lnTo>
                <a:lnTo>
                  <a:pt x="424" y="853"/>
                </a:lnTo>
                <a:lnTo>
                  <a:pt x="463" y="852"/>
                </a:lnTo>
                <a:lnTo>
                  <a:pt x="502" y="851"/>
                </a:lnTo>
                <a:lnTo>
                  <a:pt x="542" y="850"/>
                </a:lnTo>
                <a:lnTo>
                  <a:pt x="581" y="847"/>
                </a:lnTo>
                <a:lnTo>
                  <a:pt x="620" y="844"/>
                </a:lnTo>
                <a:lnTo>
                  <a:pt x="659" y="841"/>
                </a:lnTo>
                <a:lnTo>
                  <a:pt x="699" y="836"/>
                </a:lnTo>
                <a:lnTo>
                  <a:pt x="738" y="831"/>
                </a:lnTo>
                <a:lnTo>
                  <a:pt x="776" y="826"/>
                </a:lnTo>
                <a:lnTo>
                  <a:pt x="814" y="819"/>
                </a:lnTo>
                <a:lnTo>
                  <a:pt x="853" y="812"/>
                </a:lnTo>
                <a:lnTo>
                  <a:pt x="891" y="804"/>
                </a:lnTo>
                <a:lnTo>
                  <a:pt x="929" y="795"/>
                </a:lnTo>
                <a:lnTo>
                  <a:pt x="966" y="786"/>
                </a:lnTo>
                <a:lnTo>
                  <a:pt x="1004" y="776"/>
                </a:lnTo>
                <a:lnTo>
                  <a:pt x="1041" y="765"/>
                </a:lnTo>
                <a:lnTo>
                  <a:pt x="1078" y="753"/>
                </a:lnTo>
                <a:lnTo>
                  <a:pt x="1114" y="741"/>
                </a:lnTo>
                <a:lnTo>
                  <a:pt x="1149" y="727"/>
                </a:lnTo>
                <a:lnTo>
                  <a:pt x="1186" y="712"/>
                </a:lnTo>
                <a:lnTo>
                  <a:pt x="1221" y="697"/>
                </a:lnTo>
                <a:lnTo>
                  <a:pt x="1213" y="684"/>
                </a:lnTo>
                <a:lnTo>
                  <a:pt x="1204" y="665"/>
                </a:lnTo>
                <a:lnTo>
                  <a:pt x="1199" y="655"/>
                </a:lnTo>
                <a:lnTo>
                  <a:pt x="1195" y="645"/>
                </a:lnTo>
                <a:lnTo>
                  <a:pt x="1190" y="637"/>
                </a:lnTo>
                <a:lnTo>
                  <a:pt x="1185" y="631"/>
                </a:lnTo>
                <a:lnTo>
                  <a:pt x="1198" y="623"/>
                </a:lnTo>
                <a:lnTo>
                  <a:pt x="1212" y="617"/>
                </a:lnTo>
                <a:lnTo>
                  <a:pt x="1227" y="612"/>
                </a:lnTo>
                <a:lnTo>
                  <a:pt x="1243" y="607"/>
                </a:lnTo>
                <a:lnTo>
                  <a:pt x="1275" y="599"/>
                </a:lnTo>
                <a:lnTo>
                  <a:pt x="1306" y="591"/>
                </a:lnTo>
                <a:lnTo>
                  <a:pt x="1321" y="586"/>
                </a:lnTo>
                <a:lnTo>
                  <a:pt x="1333" y="580"/>
                </a:lnTo>
                <a:lnTo>
                  <a:pt x="1339" y="576"/>
                </a:lnTo>
                <a:lnTo>
                  <a:pt x="1344" y="572"/>
                </a:lnTo>
                <a:lnTo>
                  <a:pt x="1349" y="568"/>
                </a:lnTo>
                <a:lnTo>
                  <a:pt x="1353" y="564"/>
                </a:lnTo>
                <a:lnTo>
                  <a:pt x="1356" y="559"/>
                </a:lnTo>
                <a:lnTo>
                  <a:pt x="1359" y="552"/>
                </a:lnTo>
                <a:lnTo>
                  <a:pt x="1361" y="546"/>
                </a:lnTo>
                <a:lnTo>
                  <a:pt x="1362" y="539"/>
                </a:lnTo>
                <a:lnTo>
                  <a:pt x="1363" y="532"/>
                </a:lnTo>
                <a:lnTo>
                  <a:pt x="1362" y="524"/>
                </a:lnTo>
                <a:lnTo>
                  <a:pt x="1361" y="516"/>
                </a:lnTo>
                <a:lnTo>
                  <a:pt x="1359" y="507"/>
                </a:lnTo>
                <a:lnTo>
                  <a:pt x="1367" y="506"/>
                </a:lnTo>
                <a:lnTo>
                  <a:pt x="1376" y="504"/>
                </a:lnTo>
                <a:lnTo>
                  <a:pt x="1386" y="502"/>
                </a:lnTo>
                <a:lnTo>
                  <a:pt x="1396" y="499"/>
                </a:lnTo>
                <a:lnTo>
                  <a:pt x="1406" y="496"/>
                </a:lnTo>
                <a:lnTo>
                  <a:pt x="1416" y="493"/>
                </a:lnTo>
                <a:lnTo>
                  <a:pt x="1425" y="492"/>
                </a:lnTo>
                <a:lnTo>
                  <a:pt x="1433" y="491"/>
                </a:lnTo>
                <a:lnTo>
                  <a:pt x="1429" y="482"/>
                </a:lnTo>
                <a:lnTo>
                  <a:pt x="1426" y="471"/>
                </a:lnTo>
                <a:lnTo>
                  <a:pt x="1422" y="458"/>
                </a:lnTo>
                <a:lnTo>
                  <a:pt x="1419" y="443"/>
                </a:lnTo>
                <a:lnTo>
                  <a:pt x="1416" y="429"/>
                </a:lnTo>
                <a:lnTo>
                  <a:pt x="1413" y="416"/>
                </a:lnTo>
                <a:lnTo>
                  <a:pt x="1410" y="406"/>
                </a:lnTo>
                <a:lnTo>
                  <a:pt x="1406" y="397"/>
                </a:lnTo>
                <a:lnTo>
                  <a:pt x="1414" y="396"/>
                </a:lnTo>
                <a:lnTo>
                  <a:pt x="1422" y="394"/>
                </a:lnTo>
                <a:lnTo>
                  <a:pt x="1430" y="392"/>
                </a:lnTo>
                <a:lnTo>
                  <a:pt x="1438" y="389"/>
                </a:lnTo>
                <a:lnTo>
                  <a:pt x="1453" y="382"/>
                </a:lnTo>
                <a:lnTo>
                  <a:pt x="1466" y="374"/>
                </a:lnTo>
                <a:lnTo>
                  <a:pt x="1461" y="362"/>
                </a:lnTo>
                <a:lnTo>
                  <a:pt x="1455" y="348"/>
                </a:lnTo>
                <a:lnTo>
                  <a:pt x="1450" y="335"/>
                </a:lnTo>
                <a:lnTo>
                  <a:pt x="1443" y="324"/>
                </a:lnTo>
                <a:close/>
              </a:path>
            </a:pathLst>
          </a:custGeom>
          <a:solidFill>
            <a:srgbClr val="80655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3" name="Freeform 161"/>
          <p:cNvSpPr>
            <a:spLocks/>
          </p:cNvSpPr>
          <p:nvPr/>
        </p:nvSpPr>
        <p:spPr bwMode="auto">
          <a:xfrm>
            <a:off x="7116763" y="3822700"/>
            <a:ext cx="122238" cy="285750"/>
          </a:xfrm>
          <a:custGeom>
            <a:avLst/>
            <a:gdLst/>
            <a:ahLst/>
            <a:cxnLst>
              <a:cxn ang="0">
                <a:pos x="277" y="28"/>
              </a:cxn>
              <a:cxn ang="0">
                <a:pos x="271" y="40"/>
              </a:cxn>
              <a:cxn ang="0">
                <a:pos x="297" y="84"/>
              </a:cxn>
              <a:cxn ang="0">
                <a:pos x="315" y="132"/>
              </a:cxn>
              <a:cxn ang="0">
                <a:pos x="303" y="143"/>
              </a:cxn>
              <a:cxn ang="0">
                <a:pos x="270" y="144"/>
              </a:cxn>
              <a:cxn ang="0">
                <a:pos x="276" y="195"/>
              </a:cxn>
              <a:cxn ang="0">
                <a:pos x="246" y="208"/>
              </a:cxn>
              <a:cxn ang="0">
                <a:pos x="199" y="215"/>
              </a:cxn>
              <a:cxn ang="0">
                <a:pos x="151" y="236"/>
              </a:cxn>
              <a:cxn ang="0">
                <a:pos x="105" y="267"/>
              </a:cxn>
              <a:cxn ang="0">
                <a:pos x="47" y="324"/>
              </a:cxn>
              <a:cxn ang="0">
                <a:pos x="19" y="366"/>
              </a:cxn>
              <a:cxn ang="0">
                <a:pos x="3" y="409"/>
              </a:cxn>
              <a:cxn ang="0">
                <a:pos x="1" y="449"/>
              </a:cxn>
              <a:cxn ang="0">
                <a:pos x="13" y="492"/>
              </a:cxn>
              <a:cxn ang="0">
                <a:pos x="43" y="543"/>
              </a:cxn>
              <a:cxn ang="0">
                <a:pos x="128" y="644"/>
              </a:cxn>
              <a:cxn ang="0">
                <a:pos x="198" y="733"/>
              </a:cxn>
              <a:cxn ang="0">
                <a:pos x="218" y="774"/>
              </a:cxn>
              <a:cxn ang="0">
                <a:pos x="236" y="847"/>
              </a:cxn>
              <a:cxn ang="0">
                <a:pos x="267" y="1066"/>
              </a:cxn>
              <a:cxn ang="0">
                <a:pos x="291" y="1181"/>
              </a:cxn>
              <a:cxn ang="0">
                <a:pos x="309" y="1232"/>
              </a:cxn>
              <a:cxn ang="0">
                <a:pos x="333" y="1237"/>
              </a:cxn>
              <a:cxn ang="0">
                <a:pos x="342" y="1153"/>
              </a:cxn>
              <a:cxn ang="0">
                <a:pos x="339" y="1053"/>
              </a:cxn>
              <a:cxn ang="0">
                <a:pos x="322" y="903"/>
              </a:cxn>
              <a:cxn ang="0">
                <a:pos x="288" y="776"/>
              </a:cxn>
              <a:cxn ang="0">
                <a:pos x="231" y="605"/>
              </a:cxn>
              <a:cxn ang="0">
                <a:pos x="234" y="544"/>
              </a:cxn>
              <a:cxn ang="0">
                <a:pos x="280" y="590"/>
              </a:cxn>
              <a:cxn ang="0">
                <a:pos x="328" y="655"/>
              </a:cxn>
              <a:cxn ang="0">
                <a:pos x="379" y="721"/>
              </a:cxn>
              <a:cxn ang="0">
                <a:pos x="352" y="651"/>
              </a:cxn>
              <a:cxn ang="0">
                <a:pos x="325" y="584"/>
              </a:cxn>
              <a:cxn ang="0">
                <a:pos x="324" y="532"/>
              </a:cxn>
              <a:cxn ang="0">
                <a:pos x="341" y="513"/>
              </a:cxn>
              <a:cxn ang="0">
                <a:pos x="402" y="534"/>
              </a:cxn>
              <a:cxn ang="0">
                <a:pos x="431" y="522"/>
              </a:cxn>
              <a:cxn ang="0">
                <a:pos x="390" y="420"/>
              </a:cxn>
              <a:cxn ang="0">
                <a:pos x="370" y="341"/>
              </a:cxn>
              <a:cxn ang="0">
                <a:pos x="416" y="343"/>
              </a:cxn>
              <a:cxn ang="0">
                <a:pos x="474" y="360"/>
              </a:cxn>
              <a:cxn ang="0">
                <a:pos x="541" y="372"/>
              </a:cxn>
              <a:cxn ang="0">
                <a:pos x="530" y="316"/>
              </a:cxn>
              <a:cxn ang="0">
                <a:pos x="506" y="264"/>
              </a:cxn>
              <a:cxn ang="0">
                <a:pos x="463" y="202"/>
              </a:cxn>
              <a:cxn ang="0">
                <a:pos x="333" y="66"/>
              </a:cxn>
              <a:cxn ang="0">
                <a:pos x="299" y="34"/>
              </a:cxn>
            </a:cxnLst>
            <a:rect l="0" t="0" r="r" b="b"/>
            <a:pathLst>
              <a:path w="542" h="1258">
                <a:moveTo>
                  <a:pt x="299" y="34"/>
                </a:moveTo>
                <a:lnTo>
                  <a:pt x="290" y="30"/>
                </a:lnTo>
                <a:lnTo>
                  <a:pt x="282" y="28"/>
                </a:lnTo>
                <a:lnTo>
                  <a:pt x="277" y="28"/>
                </a:lnTo>
                <a:lnTo>
                  <a:pt x="273" y="29"/>
                </a:lnTo>
                <a:lnTo>
                  <a:pt x="271" y="31"/>
                </a:lnTo>
                <a:lnTo>
                  <a:pt x="270" y="35"/>
                </a:lnTo>
                <a:lnTo>
                  <a:pt x="271" y="40"/>
                </a:lnTo>
                <a:lnTo>
                  <a:pt x="273" y="47"/>
                </a:lnTo>
                <a:lnTo>
                  <a:pt x="284" y="60"/>
                </a:lnTo>
                <a:lnTo>
                  <a:pt x="291" y="72"/>
                </a:lnTo>
                <a:lnTo>
                  <a:pt x="297" y="84"/>
                </a:lnTo>
                <a:lnTo>
                  <a:pt x="302" y="96"/>
                </a:lnTo>
                <a:lnTo>
                  <a:pt x="306" y="108"/>
                </a:lnTo>
                <a:lnTo>
                  <a:pt x="310" y="120"/>
                </a:lnTo>
                <a:lnTo>
                  <a:pt x="315" y="132"/>
                </a:lnTo>
                <a:lnTo>
                  <a:pt x="322" y="144"/>
                </a:lnTo>
                <a:lnTo>
                  <a:pt x="316" y="145"/>
                </a:lnTo>
                <a:lnTo>
                  <a:pt x="310" y="144"/>
                </a:lnTo>
                <a:lnTo>
                  <a:pt x="303" y="143"/>
                </a:lnTo>
                <a:lnTo>
                  <a:pt x="295" y="142"/>
                </a:lnTo>
                <a:lnTo>
                  <a:pt x="280" y="139"/>
                </a:lnTo>
                <a:lnTo>
                  <a:pt x="267" y="136"/>
                </a:lnTo>
                <a:lnTo>
                  <a:pt x="270" y="144"/>
                </a:lnTo>
                <a:lnTo>
                  <a:pt x="272" y="153"/>
                </a:lnTo>
                <a:lnTo>
                  <a:pt x="273" y="163"/>
                </a:lnTo>
                <a:lnTo>
                  <a:pt x="274" y="174"/>
                </a:lnTo>
                <a:lnTo>
                  <a:pt x="276" y="195"/>
                </a:lnTo>
                <a:lnTo>
                  <a:pt x="279" y="212"/>
                </a:lnTo>
                <a:lnTo>
                  <a:pt x="268" y="210"/>
                </a:lnTo>
                <a:lnTo>
                  <a:pt x="257" y="208"/>
                </a:lnTo>
                <a:lnTo>
                  <a:pt x="246" y="208"/>
                </a:lnTo>
                <a:lnTo>
                  <a:pt x="234" y="208"/>
                </a:lnTo>
                <a:lnTo>
                  <a:pt x="222" y="210"/>
                </a:lnTo>
                <a:lnTo>
                  <a:pt x="211" y="212"/>
                </a:lnTo>
                <a:lnTo>
                  <a:pt x="199" y="215"/>
                </a:lnTo>
                <a:lnTo>
                  <a:pt x="187" y="219"/>
                </a:lnTo>
                <a:lnTo>
                  <a:pt x="175" y="224"/>
                </a:lnTo>
                <a:lnTo>
                  <a:pt x="163" y="229"/>
                </a:lnTo>
                <a:lnTo>
                  <a:pt x="151" y="236"/>
                </a:lnTo>
                <a:lnTo>
                  <a:pt x="140" y="242"/>
                </a:lnTo>
                <a:lnTo>
                  <a:pt x="128" y="251"/>
                </a:lnTo>
                <a:lnTo>
                  <a:pt x="116" y="258"/>
                </a:lnTo>
                <a:lnTo>
                  <a:pt x="105" y="267"/>
                </a:lnTo>
                <a:lnTo>
                  <a:pt x="95" y="275"/>
                </a:lnTo>
                <a:lnTo>
                  <a:pt x="74" y="294"/>
                </a:lnTo>
                <a:lnTo>
                  <a:pt x="56" y="314"/>
                </a:lnTo>
                <a:lnTo>
                  <a:pt x="47" y="324"/>
                </a:lnTo>
                <a:lnTo>
                  <a:pt x="39" y="334"/>
                </a:lnTo>
                <a:lnTo>
                  <a:pt x="32" y="345"/>
                </a:lnTo>
                <a:lnTo>
                  <a:pt x="25" y="355"/>
                </a:lnTo>
                <a:lnTo>
                  <a:pt x="19" y="366"/>
                </a:lnTo>
                <a:lnTo>
                  <a:pt x="14" y="377"/>
                </a:lnTo>
                <a:lnTo>
                  <a:pt x="9" y="387"/>
                </a:lnTo>
                <a:lnTo>
                  <a:pt x="6" y="397"/>
                </a:lnTo>
                <a:lnTo>
                  <a:pt x="3" y="409"/>
                </a:lnTo>
                <a:lnTo>
                  <a:pt x="1" y="419"/>
                </a:lnTo>
                <a:lnTo>
                  <a:pt x="0" y="429"/>
                </a:lnTo>
                <a:lnTo>
                  <a:pt x="0" y="438"/>
                </a:lnTo>
                <a:lnTo>
                  <a:pt x="1" y="449"/>
                </a:lnTo>
                <a:lnTo>
                  <a:pt x="2" y="460"/>
                </a:lnTo>
                <a:lnTo>
                  <a:pt x="5" y="470"/>
                </a:lnTo>
                <a:lnTo>
                  <a:pt x="9" y="481"/>
                </a:lnTo>
                <a:lnTo>
                  <a:pt x="13" y="492"/>
                </a:lnTo>
                <a:lnTo>
                  <a:pt x="18" y="502"/>
                </a:lnTo>
                <a:lnTo>
                  <a:pt x="23" y="512"/>
                </a:lnTo>
                <a:lnTo>
                  <a:pt x="29" y="523"/>
                </a:lnTo>
                <a:lnTo>
                  <a:pt x="43" y="543"/>
                </a:lnTo>
                <a:lnTo>
                  <a:pt x="58" y="565"/>
                </a:lnTo>
                <a:lnTo>
                  <a:pt x="74" y="585"/>
                </a:lnTo>
                <a:lnTo>
                  <a:pt x="92" y="605"/>
                </a:lnTo>
                <a:lnTo>
                  <a:pt x="128" y="644"/>
                </a:lnTo>
                <a:lnTo>
                  <a:pt x="163" y="683"/>
                </a:lnTo>
                <a:lnTo>
                  <a:pt x="178" y="703"/>
                </a:lnTo>
                <a:lnTo>
                  <a:pt x="192" y="722"/>
                </a:lnTo>
                <a:lnTo>
                  <a:pt x="198" y="733"/>
                </a:lnTo>
                <a:lnTo>
                  <a:pt x="204" y="743"/>
                </a:lnTo>
                <a:lnTo>
                  <a:pt x="209" y="753"/>
                </a:lnTo>
                <a:lnTo>
                  <a:pt x="213" y="762"/>
                </a:lnTo>
                <a:lnTo>
                  <a:pt x="218" y="774"/>
                </a:lnTo>
                <a:lnTo>
                  <a:pt x="222" y="787"/>
                </a:lnTo>
                <a:lnTo>
                  <a:pt x="226" y="801"/>
                </a:lnTo>
                <a:lnTo>
                  <a:pt x="230" y="816"/>
                </a:lnTo>
                <a:lnTo>
                  <a:pt x="236" y="847"/>
                </a:lnTo>
                <a:lnTo>
                  <a:pt x="242" y="881"/>
                </a:lnTo>
                <a:lnTo>
                  <a:pt x="252" y="954"/>
                </a:lnTo>
                <a:lnTo>
                  <a:pt x="262" y="1028"/>
                </a:lnTo>
                <a:lnTo>
                  <a:pt x="267" y="1066"/>
                </a:lnTo>
                <a:lnTo>
                  <a:pt x="273" y="1101"/>
                </a:lnTo>
                <a:lnTo>
                  <a:pt x="279" y="1135"/>
                </a:lnTo>
                <a:lnTo>
                  <a:pt x="287" y="1166"/>
                </a:lnTo>
                <a:lnTo>
                  <a:pt x="291" y="1181"/>
                </a:lnTo>
                <a:lnTo>
                  <a:pt x="295" y="1195"/>
                </a:lnTo>
                <a:lnTo>
                  <a:pt x="299" y="1209"/>
                </a:lnTo>
                <a:lnTo>
                  <a:pt x="304" y="1221"/>
                </a:lnTo>
                <a:lnTo>
                  <a:pt x="309" y="1232"/>
                </a:lnTo>
                <a:lnTo>
                  <a:pt x="315" y="1242"/>
                </a:lnTo>
                <a:lnTo>
                  <a:pt x="321" y="1250"/>
                </a:lnTo>
                <a:lnTo>
                  <a:pt x="328" y="1258"/>
                </a:lnTo>
                <a:lnTo>
                  <a:pt x="333" y="1237"/>
                </a:lnTo>
                <a:lnTo>
                  <a:pt x="336" y="1216"/>
                </a:lnTo>
                <a:lnTo>
                  <a:pt x="339" y="1194"/>
                </a:lnTo>
                <a:lnTo>
                  <a:pt x="341" y="1174"/>
                </a:lnTo>
                <a:lnTo>
                  <a:pt x="342" y="1153"/>
                </a:lnTo>
                <a:lnTo>
                  <a:pt x="343" y="1133"/>
                </a:lnTo>
                <a:lnTo>
                  <a:pt x="343" y="1113"/>
                </a:lnTo>
                <a:lnTo>
                  <a:pt x="342" y="1093"/>
                </a:lnTo>
                <a:lnTo>
                  <a:pt x="339" y="1053"/>
                </a:lnTo>
                <a:lnTo>
                  <a:pt x="335" y="1012"/>
                </a:lnTo>
                <a:lnTo>
                  <a:pt x="331" y="970"/>
                </a:lnTo>
                <a:lnTo>
                  <a:pt x="326" y="928"/>
                </a:lnTo>
                <a:lnTo>
                  <a:pt x="322" y="903"/>
                </a:lnTo>
                <a:lnTo>
                  <a:pt x="317" y="877"/>
                </a:lnTo>
                <a:lnTo>
                  <a:pt x="311" y="851"/>
                </a:lnTo>
                <a:lnTo>
                  <a:pt x="304" y="826"/>
                </a:lnTo>
                <a:lnTo>
                  <a:pt x="288" y="776"/>
                </a:lnTo>
                <a:lnTo>
                  <a:pt x="269" y="727"/>
                </a:lnTo>
                <a:lnTo>
                  <a:pt x="252" y="677"/>
                </a:lnTo>
                <a:lnTo>
                  <a:pt x="237" y="629"/>
                </a:lnTo>
                <a:lnTo>
                  <a:pt x="231" y="605"/>
                </a:lnTo>
                <a:lnTo>
                  <a:pt x="226" y="582"/>
                </a:lnTo>
                <a:lnTo>
                  <a:pt x="222" y="558"/>
                </a:lnTo>
                <a:lnTo>
                  <a:pt x="221" y="535"/>
                </a:lnTo>
                <a:lnTo>
                  <a:pt x="234" y="544"/>
                </a:lnTo>
                <a:lnTo>
                  <a:pt x="246" y="555"/>
                </a:lnTo>
                <a:lnTo>
                  <a:pt x="258" y="566"/>
                </a:lnTo>
                <a:lnTo>
                  <a:pt x="269" y="578"/>
                </a:lnTo>
                <a:lnTo>
                  <a:pt x="280" y="590"/>
                </a:lnTo>
                <a:lnTo>
                  <a:pt x="291" y="602"/>
                </a:lnTo>
                <a:lnTo>
                  <a:pt x="301" y="615"/>
                </a:lnTo>
                <a:lnTo>
                  <a:pt x="310" y="628"/>
                </a:lnTo>
                <a:lnTo>
                  <a:pt x="328" y="655"/>
                </a:lnTo>
                <a:lnTo>
                  <a:pt x="345" y="682"/>
                </a:lnTo>
                <a:lnTo>
                  <a:pt x="363" y="709"/>
                </a:lnTo>
                <a:lnTo>
                  <a:pt x="381" y="737"/>
                </a:lnTo>
                <a:lnTo>
                  <a:pt x="379" y="721"/>
                </a:lnTo>
                <a:lnTo>
                  <a:pt x="375" y="706"/>
                </a:lnTo>
                <a:lnTo>
                  <a:pt x="370" y="691"/>
                </a:lnTo>
                <a:lnTo>
                  <a:pt x="365" y="678"/>
                </a:lnTo>
                <a:lnTo>
                  <a:pt x="352" y="651"/>
                </a:lnTo>
                <a:lnTo>
                  <a:pt x="340" y="624"/>
                </a:lnTo>
                <a:lnTo>
                  <a:pt x="334" y="611"/>
                </a:lnTo>
                <a:lnTo>
                  <a:pt x="329" y="598"/>
                </a:lnTo>
                <a:lnTo>
                  <a:pt x="325" y="584"/>
                </a:lnTo>
                <a:lnTo>
                  <a:pt x="323" y="570"/>
                </a:lnTo>
                <a:lnTo>
                  <a:pt x="322" y="555"/>
                </a:lnTo>
                <a:lnTo>
                  <a:pt x="322" y="540"/>
                </a:lnTo>
                <a:lnTo>
                  <a:pt x="324" y="532"/>
                </a:lnTo>
                <a:lnTo>
                  <a:pt x="325" y="524"/>
                </a:lnTo>
                <a:lnTo>
                  <a:pt x="328" y="516"/>
                </a:lnTo>
                <a:lnTo>
                  <a:pt x="330" y="508"/>
                </a:lnTo>
                <a:lnTo>
                  <a:pt x="341" y="513"/>
                </a:lnTo>
                <a:lnTo>
                  <a:pt x="354" y="519"/>
                </a:lnTo>
                <a:lnTo>
                  <a:pt x="370" y="524"/>
                </a:lnTo>
                <a:lnTo>
                  <a:pt x="386" y="529"/>
                </a:lnTo>
                <a:lnTo>
                  <a:pt x="402" y="534"/>
                </a:lnTo>
                <a:lnTo>
                  <a:pt x="417" y="539"/>
                </a:lnTo>
                <a:lnTo>
                  <a:pt x="429" y="544"/>
                </a:lnTo>
                <a:lnTo>
                  <a:pt x="438" y="549"/>
                </a:lnTo>
                <a:lnTo>
                  <a:pt x="431" y="522"/>
                </a:lnTo>
                <a:lnTo>
                  <a:pt x="422" y="496"/>
                </a:lnTo>
                <a:lnTo>
                  <a:pt x="412" y="471"/>
                </a:lnTo>
                <a:lnTo>
                  <a:pt x="401" y="445"/>
                </a:lnTo>
                <a:lnTo>
                  <a:pt x="390" y="420"/>
                </a:lnTo>
                <a:lnTo>
                  <a:pt x="379" y="394"/>
                </a:lnTo>
                <a:lnTo>
                  <a:pt x="368" y="369"/>
                </a:lnTo>
                <a:lnTo>
                  <a:pt x="359" y="343"/>
                </a:lnTo>
                <a:lnTo>
                  <a:pt x="370" y="341"/>
                </a:lnTo>
                <a:lnTo>
                  <a:pt x="382" y="340"/>
                </a:lnTo>
                <a:lnTo>
                  <a:pt x="393" y="340"/>
                </a:lnTo>
                <a:lnTo>
                  <a:pt x="405" y="341"/>
                </a:lnTo>
                <a:lnTo>
                  <a:pt x="416" y="343"/>
                </a:lnTo>
                <a:lnTo>
                  <a:pt x="427" y="345"/>
                </a:lnTo>
                <a:lnTo>
                  <a:pt x="439" y="349"/>
                </a:lnTo>
                <a:lnTo>
                  <a:pt x="451" y="352"/>
                </a:lnTo>
                <a:lnTo>
                  <a:pt x="474" y="360"/>
                </a:lnTo>
                <a:lnTo>
                  <a:pt x="497" y="369"/>
                </a:lnTo>
                <a:lnTo>
                  <a:pt x="519" y="378"/>
                </a:lnTo>
                <a:lnTo>
                  <a:pt x="542" y="386"/>
                </a:lnTo>
                <a:lnTo>
                  <a:pt x="541" y="372"/>
                </a:lnTo>
                <a:lnTo>
                  <a:pt x="539" y="358"/>
                </a:lnTo>
                <a:lnTo>
                  <a:pt x="537" y="344"/>
                </a:lnTo>
                <a:lnTo>
                  <a:pt x="534" y="330"/>
                </a:lnTo>
                <a:lnTo>
                  <a:pt x="530" y="316"/>
                </a:lnTo>
                <a:lnTo>
                  <a:pt x="525" y="303"/>
                </a:lnTo>
                <a:lnTo>
                  <a:pt x="519" y="290"/>
                </a:lnTo>
                <a:lnTo>
                  <a:pt x="513" y="277"/>
                </a:lnTo>
                <a:lnTo>
                  <a:pt x="506" y="264"/>
                </a:lnTo>
                <a:lnTo>
                  <a:pt x="498" y="251"/>
                </a:lnTo>
                <a:lnTo>
                  <a:pt x="490" y="238"/>
                </a:lnTo>
                <a:lnTo>
                  <a:pt x="481" y="226"/>
                </a:lnTo>
                <a:lnTo>
                  <a:pt x="463" y="202"/>
                </a:lnTo>
                <a:lnTo>
                  <a:pt x="442" y="179"/>
                </a:lnTo>
                <a:lnTo>
                  <a:pt x="399" y="133"/>
                </a:lnTo>
                <a:lnTo>
                  <a:pt x="354" y="89"/>
                </a:lnTo>
                <a:lnTo>
                  <a:pt x="333" y="66"/>
                </a:lnTo>
                <a:lnTo>
                  <a:pt x="312" y="44"/>
                </a:lnTo>
                <a:lnTo>
                  <a:pt x="292" y="22"/>
                </a:lnTo>
                <a:lnTo>
                  <a:pt x="273" y="0"/>
                </a:lnTo>
                <a:lnTo>
                  <a:pt x="299" y="34"/>
                </a:lnTo>
                <a:close/>
              </a:path>
            </a:pathLst>
          </a:custGeom>
          <a:solidFill>
            <a:srgbClr val="80655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4" name="Freeform 162"/>
          <p:cNvSpPr>
            <a:spLocks/>
          </p:cNvSpPr>
          <p:nvPr/>
        </p:nvSpPr>
        <p:spPr bwMode="auto">
          <a:xfrm>
            <a:off x="6999288" y="4179888"/>
            <a:ext cx="39688" cy="57150"/>
          </a:xfrm>
          <a:custGeom>
            <a:avLst/>
            <a:gdLst/>
            <a:ahLst/>
            <a:cxnLst>
              <a:cxn ang="0">
                <a:pos x="171" y="151"/>
              </a:cxn>
              <a:cxn ang="0">
                <a:pos x="163" y="174"/>
              </a:cxn>
              <a:cxn ang="0">
                <a:pos x="152" y="195"/>
              </a:cxn>
              <a:cxn ang="0">
                <a:pos x="140" y="214"/>
              </a:cxn>
              <a:cxn ang="0">
                <a:pos x="126" y="228"/>
              </a:cxn>
              <a:cxn ang="0">
                <a:pos x="110" y="240"/>
              </a:cxn>
              <a:cxn ang="0">
                <a:pos x="94" y="246"/>
              </a:cxn>
              <a:cxn ang="0">
                <a:pos x="77" y="249"/>
              </a:cxn>
              <a:cxn ang="0">
                <a:pos x="59" y="246"/>
              </a:cxn>
              <a:cxn ang="0">
                <a:pos x="43" y="238"/>
              </a:cxn>
              <a:cxn ang="0">
                <a:pos x="30" y="227"/>
              </a:cxn>
              <a:cxn ang="0">
                <a:pos x="18" y="211"/>
              </a:cxn>
              <a:cxn ang="0">
                <a:pos x="10" y="193"/>
              </a:cxn>
              <a:cxn ang="0">
                <a:pos x="3" y="172"/>
              </a:cxn>
              <a:cxn ang="0">
                <a:pos x="1" y="149"/>
              </a:cxn>
              <a:cxn ang="0">
                <a:pos x="1" y="124"/>
              </a:cxn>
              <a:cxn ang="0">
                <a:pos x="5" y="99"/>
              </a:cxn>
              <a:cxn ang="0">
                <a:pos x="12" y="74"/>
              </a:cxn>
              <a:cxn ang="0">
                <a:pos x="22" y="53"/>
              </a:cxn>
              <a:cxn ang="0">
                <a:pos x="34" y="35"/>
              </a:cxn>
              <a:cxn ang="0">
                <a:pos x="48" y="20"/>
              </a:cxn>
              <a:cxn ang="0">
                <a:pos x="64" y="9"/>
              </a:cxn>
              <a:cxn ang="0">
                <a:pos x="81" y="2"/>
              </a:cxn>
              <a:cxn ang="0">
                <a:pos x="98" y="0"/>
              </a:cxn>
              <a:cxn ang="0">
                <a:pos x="115" y="3"/>
              </a:cxn>
              <a:cxn ang="0">
                <a:pos x="131" y="10"/>
              </a:cxn>
              <a:cxn ang="0">
                <a:pos x="145" y="22"/>
              </a:cxn>
              <a:cxn ang="0">
                <a:pos x="156" y="37"/>
              </a:cxn>
              <a:cxn ang="0">
                <a:pos x="166" y="56"/>
              </a:cxn>
              <a:cxn ang="0">
                <a:pos x="172" y="77"/>
              </a:cxn>
              <a:cxn ang="0">
                <a:pos x="175" y="101"/>
              </a:cxn>
              <a:cxn ang="0">
                <a:pos x="175" y="126"/>
              </a:cxn>
            </a:cxnLst>
            <a:rect l="0" t="0" r="r" b="b"/>
            <a:pathLst>
              <a:path w="175" h="249">
                <a:moveTo>
                  <a:pt x="173" y="138"/>
                </a:moveTo>
                <a:lnTo>
                  <a:pt x="171" y="151"/>
                </a:lnTo>
                <a:lnTo>
                  <a:pt x="167" y="163"/>
                </a:lnTo>
                <a:lnTo>
                  <a:pt x="163" y="174"/>
                </a:lnTo>
                <a:lnTo>
                  <a:pt x="159" y="185"/>
                </a:lnTo>
                <a:lnTo>
                  <a:pt x="152" y="195"/>
                </a:lnTo>
                <a:lnTo>
                  <a:pt x="147" y="205"/>
                </a:lnTo>
                <a:lnTo>
                  <a:pt x="140" y="214"/>
                </a:lnTo>
                <a:lnTo>
                  <a:pt x="133" y="221"/>
                </a:lnTo>
                <a:lnTo>
                  <a:pt x="126" y="228"/>
                </a:lnTo>
                <a:lnTo>
                  <a:pt x="118" y="234"/>
                </a:lnTo>
                <a:lnTo>
                  <a:pt x="110" y="240"/>
                </a:lnTo>
                <a:lnTo>
                  <a:pt x="102" y="244"/>
                </a:lnTo>
                <a:lnTo>
                  <a:pt x="94" y="246"/>
                </a:lnTo>
                <a:lnTo>
                  <a:pt x="85" y="248"/>
                </a:lnTo>
                <a:lnTo>
                  <a:pt x="77" y="249"/>
                </a:lnTo>
                <a:lnTo>
                  <a:pt x="68" y="248"/>
                </a:lnTo>
                <a:lnTo>
                  <a:pt x="59" y="246"/>
                </a:lnTo>
                <a:lnTo>
                  <a:pt x="51" y="243"/>
                </a:lnTo>
                <a:lnTo>
                  <a:pt x="43" y="238"/>
                </a:lnTo>
                <a:lnTo>
                  <a:pt x="36" y="233"/>
                </a:lnTo>
                <a:lnTo>
                  <a:pt x="30" y="227"/>
                </a:lnTo>
                <a:lnTo>
                  <a:pt x="24" y="219"/>
                </a:lnTo>
                <a:lnTo>
                  <a:pt x="18" y="211"/>
                </a:lnTo>
                <a:lnTo>
                  <a:pt x="14" y="202"/>
                </a:lnTo>
                <a:lnTo>
                  <a:pt x="10" y="193"/>
                </a:lnTo>
                <a:lnTo>
                  <a:pt x="6" y="182"/>
                </a:lnTo>
                <a:lnTo>
                  <a:pt x="3" y="172"/>
                </a:lnTo>
                <a:lnTo>
                  <a:pt x="2" y="160"/>
                </a:lnTo>
                <a:lnTo>
                  <a:pt x="1" y="149"/>
                </a:lnTo>
                <a:lnTo>
                  <a:pt x="0" y="136"/>
                </a:lnTo>
                <a:lnTo>
                  <a:pt x="1" y="124"/>
                </a:lnTo>
                <a:lnTo>
                  <a:pt x="3" y="111"/>
                </a:lnTo>
                <a:lnTo>
                  <a:pt x="5" y="99"/>
                </a:lnTo>
                <a:lnTo>
                  <a:pt x="8" y="86"/>
                </a:lnTo>
                <a:lnTo>
                  <a:pt x="12" y="74"/>
                </a:lnTo>
                <a:lnTo>
                  <a:pt x="17" y="63"/>
                </a:lnTo>
                <a:lnTo>
                  <a:pt x="22" y="53"/>
                </a:lnTo>
                <a:lnTo>
                  <a:pt x="28" y="44"/>
                </a:lnTo>
                <a:lnTo>
                  <a:pt x="34" y="35"/>
                </a:lnTo>
                <a:lnTo>
                  <a:pt x="41" y="27"/>
                </a:lnTo>
                <a:lnTo>
                  <a:pt x="48" y="20"/>
                </a:lnTo>
                <a:lnTo>
                  <a:pt x="56" y="14"/>
                </a:lnTo>
                <a:lnTo>
                  <a:pt x="64" y="9"/>
                </a:lnTo>
                <a:lnTo>
                  <a:pt x="72" y="5"/>
                </a:lnTo>
                <a:lnTo>
                  <a:pt x="81" y="2"/>
                </a:lnTo>
                <a:lnTo>
                  <a:pt x="89" y="0"/>
                </a:lnTo>
                <a:lnTo>
                  <a:pt x="98" y="0"/>
                </a:lnTo>
                <a:lnTo>
                  <a:pt x="107" y="1"/>
                </a:lnTo>
                <a:lnTo>
                  <a:pt x="115" y="3"/>
                </a:lnTo>
                <a:lnTo>
                  <a:pt x="123" y="6"/>
                </a:lnTo>
                <a:lnTo>
                  <a:pt x="131" y="10"/>
                </a:lnTo>
                <a:lnTo>
                  <a:pt x="138" y="15"/>
                </a:lnTo>
                <a:lnTo>
                  <a:pt x="145" y="22"/>
                </a:lnTo>
                <a:lnTo>
                  <a:pt x="151" y="29"/>
                </a:lnTo>
                <a:lnTo>
                  <a:pt x="156" y="37"/>
                </a:lnTo>
                <a:lnTo>
                  <a:pt x="162" y="46"/>
                </a:lnTo>
                <a:lnTo>
                  <a:pt x="166" y="56"/>
                </a:lnTo>
                <a:lnTo>
                  <a:pt x="169" y="66"/>
                </a:lnTo>
                <a:lnTo>
                  <a:pt x="172" y="77"/>
                </a:lnTo>
                <a:lnTo>
                  <a:pt x="174" y="88"/>
                </a:lnTo>
                <a:lnTo>
                  <a:pt x="175" y="101"/>
                </a:lnTo>
                <a:lnTo>
                  <a:pt x="175" y="113"/>
                </a:lnTo>
                <a:lnTo>
                  <a:pt x="175" y="126"/>
                </a:lnTo>
                <a:lnTo>
                  <a:pt x="173" y="138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5" name="Freeform 163"/>
          <p:cNvSpPr>
            <a:spLocks/>
          </p:cNvSpPr>
          <p:nvPr/>
        </p:nvSpPr>
        <p:spPr bwMode="auto">
          <a:xfrm>
            <a:off x="7008813" y="4178300"/>
            <a:ext cx="49213" cy="17462"/>
          </a:xfrm>
          <a:custGeom>
            <a:avLst/>
            <a:gdLst/>
            <a:ahLst/>
            <a:cxnLst>
              <a:cxn ang="0">
                <a:pos x="14" y="20"/>
              </a:cxn>
              <a:cxn ang="0">
                <a:pos x="19" y="17"/>
              </a:cxn>
              <a:cxn ang="0">
                <a:pos x="25" y="15"/>
              </a:cxn>
              <a:cxn ang="0">
                <a:pos x="31" y="14"/>
              </a:cxn>
              <a:cxn ang="0">
                <a:pos x="38" y="13"/>
              </a:cxn>
              <a:cxn ang="0">
                <a:pos x="52" y="14"/>
              </a:cxn>
              <a:cxn ang="0">
                <a:pos x="67" y="17"/>
              </a:cxn>
              <a:cxn ang="0">
                <a:pos x="99" y="27"/>
              </a:cxn>
              <a:cxn ang="0">
                <a:pos x="132" y="38"/>
              </a:cxn>
              <a:cxn ang="0">
                <a:pos x="148" y="43"/>
              </a:cxn>
              <a:cxn ang="0">
                <a:pos x="162" y="46"/>
              </a:cxn>
              <a:cxn ang="0">
                <a:pos x="169" y="47"/>
              </a:cxn>
              <a:cxn ang="0">
                <a:pos x="176" y="47"/>
              </a:cxn>
              <a:cxn ang="0">
                <a:pos x="182" y="47"/>
              </a:cxn>
              <a:cxn ang="0">
                <a:pos x="188" y="46"/>
              </a:cxn>
              <a:cxn ang="0">
                <a:pos x="193" y="44"/>
              </a:cxn>
              <a:cxn ang="0">
                <a:pos x="198" y="41"/>
              </a:cxn>
              <a:cxn ang="0">
                <a:pos x="202" y="37"/>
              </a:cxn>
              <a:cxn ang="0">
                <a:pos x="205" y="32"/>
              </a:cxn>
              <a:cxn ang="0">
                <a:pos x="208" y="26"/>
              </a:cxn>
              <a:cxn ang="0">
                <a:pos x="210" y="19"/>
              </a:cxn>
              <a:cxn ang="0">
                <a:pos x="212" y="10"/>
              </a:cxn>
              <a:cxn ang="0">
                <a:pos x="213" y="0"/>
              </a:cxn>
              <a:cxn ang="0">
                <a:pos x="216" y="13"/>
              </a:cxn>
              <a:cxn ang="0">
                <a:pos x="218" y="24"/>
              </a:cxn>
              <a:cxn ang="0">
                <a:pos x="219" y="33"/>
              </a:cxn>
              <a:cxn ang="0">
                <a:pos x="219" y="42"/>
              </a:cxn>
              <a:cxn ang="0">
                <a:pos x="218" y="50"/>
              </a:cxn>
              <a:cxn ang="0">
                <a:pos x="216" y="56"/>
              </a:cxn>
              <a:cxn ang="0">
                <a:pos x="214" y="61"/>
              </a:cxn>
              <a:cxn ang="0">
                <a:pos x="210" y="66"/>
              </a:cxn>
              <a:cxn ang="0">
                <a:pos x="206" y="69"/>
              </a:cxn>
              <a:cxn ang="0">
                <a:pos x="201" y="72"/>
              </a:cxn>
              <a:cxn ang="0">
                <a:pos x="196" y="74"/>
              </a:cxn>
              <a:cxn ang="0">
                <a:pos x="190" y="76"/>
              </a:cxn>
              <a:cxn ang="0">
                <a:pos x="184" y="76"/>
              </a:cxn>
              <a:cxn ang="0">
                <a:pos x="177" y="76"/>
              </a:cxn>
              <a:cxn ang="0">
                <a:pos x="170" y="76"/>
              </a:cxn>
              <a:cxn ang="0">
                <a:pos x="162" y="75"/>
              </a:cxn>
              <a:cxn ang="0">
                <a:pos x="146" y="72"/>
              </a:cxn>
              <a:cxn ang="0">
                <a:pos x="130" y="68"/>
              </a:cxn>
              <a:cxn ang="0">
                <a:pos x="112" y="64"/>
              </a:cxn>
              <a:cxn ang="0">
                <a:pos x="96" y="59"/>
              </a:cxn>
              <a:cxn ang="0">
                <a:pos x="80" y="55"/>
              </a:cxn>
              <a:cxn ang="0">
                <a:pos x="65" y="51"/>
              </a:cxn>
              <a:cxn ang="0">
                <a:pos x="52" y="49"/>
              </a:cxn>
              <a:cxn ang="0">
                <a:pos x="41" y="49"/>
              </a:cxn>
              <a:cxn ang="0">
                <a:pos x="29" y="49"/>
              </a:cxn>
              <a:cxn ang="0">
                <a:pos x="20" y="49"/>
              </a:cxn>
              <a:cxn ang="0">
                <a:pos x="12" y="48"/>
              </a:cxn>
              <a:cxn ang="0">
                <a:pos x="7" y="46"/>
              </a:cxn>
              <a:cxn ang="0">
                <a:pos x="3" y="44"/>
              </a:cxn>
              <a:cxn ang="0">
                <a:pos x="1" y="42"/>
              </a:cxn>
              <a:cxn ang="0">
                <a:pos x="0" y="39"/>
              </a:cxn>
              <a:cxn ang="0">
                <a:pos x="1" y="36"/>
              </a:cxn>
              <a:cxn ang="0">
                <a:pos x="4" y="31"/>
              </a:cxn>
              <a:cxn ang="0">
                <a:pos x="8" y="26"/>
              </a:cxn>
              <a:cxn ang="0">
                <a:pos x="12" y="22"/>
              </a:cxn>
              <a:cxn ang="0">
                <a:pos x="14" y="20"/>
              </a:cxn>
            </a:cxnLst>
            <a:rect l="0" t="0" r="r" b="b"/>
            <a:pathLst>
              <a:path w="219" h="76">
                <a:moveTo>
                  <a:pt x="14" y="20"/>
                </a:moveTo>
                <a:lnTo>
                  <a:pt x="19" y="17"/>
                </a:lnTo>
                <a:lnTo>
                  <a:pt x="25" y="15"/>
                </a:lnTo>
                <a:lnTo>
                  <a:pt x="31" y="14"/>
                </a:lnTo>
                <a:lnTo>
                  <a:pt x="38" y="13"/>
                </a:lnTo>
                <a:lnTo>
                  <a:pt x="52" y="14"/>
                </a:lnTo>
                <a:lnTo>
                  <a:pt x="67" y="17"/>
                </a:lnTo>
                <a:lnTo>
                  <a:pt x="99" y="27"/>
                </a:lnTo>
                <a:lnTo>
                  <a:pt x="132" y="38"/>
                </a:lnTo>
                <a:lnTo>
                  <a:pt x="148" y="43"/>
                </a:lnTo>
                <a:lnTo>
                  <a:pt x="162" y="46"/>
                </a:lnTo>
                <a:lnTo>
                  <a:pt x="169" y="47"/>
                </a:lnTo>
                <a:lnTo>
                  <a:pt x="176" y="47"/>
                </a:lnTo>
                <a:lnTo>
                  <a:pt x="182" y="47"/>
                </a:lnTo>
                <a:lnTo>
                  <a:pt x="188" y="46"/>
                </a:lnTo>
                <a:lnTo>
                  <a:pt x="193" y="44"/>
                </a:lnTo>
                <a:lnTo>
                  <a:pt x="198" y="41"/>
                </a:lnTo>
                <a:lnTo>
                  <a:pt x="202" y="37"/>
                </a:lnTo>
                <a:lnTo>
                  <a:pt x="205" y="32"/>
                </a:lnTo>
                <a:lnTo>
                  <a:pt x="208" y="26"/>
                </a:lnTo>
                <a:lnTo>
                  <a:pt x="210" y="19"/>
                </a:lnTo>
                <a:lnTo>
                  <a:pt x="212" y="10"/>
                </a:lnTo>
                <a:lnTo>
                  <a:pt x="213" y="0"/>
                </a:lnTo>
                <a:lnTo>
                  <a:pt x="216" y="13"/>
                </a:lnTo>
                <a:lnTo>
                  <a:pt x="218" y="24"/>
                </a:lnTo>
                <a:lnTo>
                  <a:pt x="219" y="33"/>
                </a:lnTo>
                <a:lnTo>
                  <a:pt x="219" y="42"/>
                </a:lnTo>
                <a:lnTo>
                  <a:pt x="218" y="50"/>
                </a:lnTo>
                <a:lnTo>
                  <a:pt x="216" y="56"/>
                </a:lnTo>
                <a:lnTo>
                  <a:pt x="214" y="61"/>
                </a:lnTo>
                <a:lnTo>
                  <a:pt x="210" y="66"/>
                </a:lnTo>
                <a:lnTo>
                  <a:pt x="206" y="69"/>
                </a:lnTo>
                <a:lnTo>
                  <a:pt x="201" y="72"/>
                </a:lnTo>
                <a:lnTo>
                  <a:pt x="196" y="74"/>
                </a:lnTo>
                <a:lnTo>
                  <a:pt x="190" y="76"/>
                </a:lnTo>
                <a:lnTo>
                  <a:pt x="184" y="76"/>
                </a:lnTo>
                <a:lnTo>
                  <a:pt x="177" y="76"/>
                </a:lnTo>
                <a:lnTo>
                  <a:pt x="170" y="76"/>
                </a:lnTo>
                <a:lnTo>
                  <a:pt x="162" y="75"/>
                </a:lnTo>
                <a:lnTo>
                  <a:pt x="146" y="72"/>
                </a:lnTo>
                <a:lnTo>
                  <a:pt x="130" y="68"/>
                </a:lnTo>
                <a:lnTo>
                  <a:pt x="112" y="64"/>
                </a:lnTo>
                <a:lnTo>
                  <a:pt x="96" y="59"/>
                </a:lnTo>
                <a:lnTo>
                  <a:pt x="80" y="55"/>
                </a:lnTo>
                <a:lnTo>
                  <a:pt x="65" y="51"/>
                </a:lnTo>
                <a:lnTo>
                  <a:pt x="52" y="49"/>
                </a:lnTo>
                <a:lnTo>
                  <a:pt x="41" y="49"/>
                </a:lnTo>
                <a:lnTo>
                  <a:pt x="29" y="49"/>
                </a:lnTo>
                <a:lnTo>
                  <a:pt x="20" y="49"/>
                </a:lnTo>
                <a:lnTo>
                  <a:pt x="12" y="48"/>
                </a:lnTo>
                <a:lnTo>
                  <a:pt x="7" y="46"/>
                </a:lnTo>
                <a:lnTo>
                  <a:pt x="3" y="44"/>
                </a:lnTo>
                <a:lnTo>
                  <a:pt x="1" y="42"/>
                </a:lnTo>
                <a:lnTo>
                  <a:pt x="0" y="39"/>
                </a:lnTo>
                <a:lnTo>
                  <a:pt x="1" y="36"/>
                </a:lnTo>
                <a:lnTo>
                  <a:pt x="4" y="31"/>
                </a:lnTo>
                <a:lnTo>
                  <a:pt x="8" y="26"/>
                </a:lnTo>
                <a:lnTo>
                  <a:pt x="12" y="22"/>
                </a:lnTo>
                <a:lnTo>
                  <a:pt x="14" y="20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6" name="Freeform 164"/>
          <p:cNvSpPr>
            <a:spLocks/>
          </p:cNvSpPr>
          <p:nvPr/>
        </p:nvSpPr>
        <p:spPr bwMode="auto">
          <a:xfrm>
            <a:off x="6999288" y="4203700"/>
            <a:ext cx="17463" cy="17462"/>
          </a:xfrm>
          <a:custGeom>
            <a:avLst/>
            <a:gdLst/>
            <a:ahLst/>
            <a:cxnLst>
              <a:cxn ang="0">
                <a:pos x="75" y="43"/>
              </a:cxn>
              <a:cxn ang="0">
                <a:pos x="73" y="51"/>
              </a:cxn>
              <a:cxn ang="0">
                <a:pos x="70" y="58"/>
              </a:cxn>
              <a:cxn ang="0">
                <a:pos x="66" y="63"/>
              </a:cxn>
              <a:cxn ang="0">
                <a:pos x="60" y="68"/>
              </a:cxn>
              <a:cxn ang="0">
                <a:pos x="54" y="72"/>
              </a:cxn>
              <a:cxn ang="0">
                <a:pos x="47" y="74"/>
              </a:cxn>
              <a:cxn ang="0">
                <a:pos x="40" y="76"/>
              </a:cxn>
              <a:cxn ang="0">
                <a:pos x="32" y="75"/>
              </a:cxn>
              <a:cxn ang="0">
                <a:pos x="24" y="73"/>
              </a:cxn>
              <a:cxn ang="0">
                <a:pos x="18" y="70"/>
              </a:cxn>
              <a:cxn ang="0">
                <a:pos x="12" y="65"/>
              </a:cxn>
              <a:cxn ang="0">
                <a:pos x="7" y="60"/>
              </a:cxn>
              <a:cxn ang="0">
                <a:pos x="3" y="54"/>
              </a:cxn>
              <a:cxn ang="0">
                <a:pos x="1" y="47"/>
              </a:cxn>
              <a:cxn ang="0">
                <a:pos x="0" y="39"/>
              </a:cxn>
              <a:cxn ang="0">
                <a:pos x="0" y="32"/>
              </a:cxn>
              <a:cxn ang="0">
                <a:pos x="2" y="24"/>
              </a:cxn>
              <a:cxn ang="0">
                <a:pos x="6" y="17"/>
              </a:cxn>
              <a:cxn ang="0">
                <a:pos x="10" y="12"/>
              </a:cxn>
              <a:cxn ang="0">
                <a:pos x="16" y="7"/>
              </a:cxn>
              <a:cxn ang="0">
                <a:pos x="22" y="3"/>
              </a:cxn>
              <a:cxn ang="0">
                <a:pos x="29" y="1"/>
              </a:cxn>
              <a:cxn ang="0">
                <a:pos x="36" y="0"/>
              </a:cxn>
              <a:cxn ang="0">
                <a:pos x="44" y="0"/>
              </a:cxn>
              <a:cxn ang="0">
                <a:pos x="51" y="2"/>
              </a:cxn>
              <a:cxn ang="0">
                <a:pos x="58" y="5"/>
              </a:cxn>
              <a:cxn ang="0">
                <a:pos x="64" y="10"/>
              </a:cxn>
              <a:cxn ang="0">
                <a:pos x="69" y="15"/>
              </a:cxn>
              <a:cxn ang="0">
                <a:pos x="72" y="22"/>
              </a:cxn>
              <a:cxn ang="0">
                <a:pos x="75" y="28"/>
              </a:cxn>
              <a:cxn ang="0">
                <a:pos x="76" y="36"/>
              </a:cxn>
              <a:cxn ang="0">
                <a:pos x="75" y="43"/>
              </a:cxn>
            </a:cxnLst>
            <a:rect l="0" t="0" r="r" b="b"/>
            <a:pathLst>
              <a:path w="76" h="76">
                <a:moveTo>
                  <a:pt x="75" y="43"/>
                </a:moveTo>
                <a:lnTo>
                  <a:pt x="73" y="51"/>
                </a:lnTo>
                <a:lnTo>
                  <a:pt x="70" y="58"/>
                </a:lnTo>
                <a:lnTo>
                  <a:pt x="66" y="63"/>
                </a:lnTo>
                <a:lnTo>
                  <a:pt x="60" y="68"/>
                </a:lnTo>
                <a:lnTo>
                  <a:pt x="54" y="72"/>
                </a:lnTo>
                <a:lnTo>
                  <a:pt x="47" y="74"/>
                </a:lnTo>
                <a:lnTo>
                  <a:pt x="40" y="76"/>
                </a:lnTo>
                <a:lnTo>
                  <a:pt x="32" y="75"/>
                </a:lnTo>
                <a:lnTo>
                  <a:pt x="24" y="73"/>
                </a:lnTo>
                <a:lnTo>
                  <a:pt x="18" y="70"/>
                </a:lnTo>
                <a:lnTo>
                  <a:pt x="12" y="65"/>
                </a:lnTo>
                <a:lnTo>
                  <a:pt x="7" y="60"/>
                </a:lnTo>
                <a:lnTo>
                  <a:pt x="3" y="54"/>
                </a:lnTo>
                <a:lnTo>
                  <a:pt x="1" y="47"/>
                </a:lnTo>
                <a:lnTo>
                  <a:pt x="0" y="39"/>
                </a:lnTo>
                <a:lnTo>
                  <a:pt x="0" y="32"/>
                </a:lnTo>
                <a:lnTo>
                  <a:pt x="2" y="24"/>
                </a:lnTo>
                <a:lnTo>
                  <a:pt x="6" y="17"/>
                </a:lnTo>
                <a:lnTo>
                  <a:pt x="10" y="12"/>
                </a:lnTo>
                <a:lnTo>
                  <a:pt x="16" y="7"/>
                </a:lnTo>
                <a:lnTo>
                  <a:pt x="22" y="3"/>
                </a:lnTo>
                <a:lnTo>
                  <a:pt x="29" y="1"/>
                </a:lnTo>
                <a:lnTo>
                  <a:pt x="36" y="0"/>
                </a:lnTo>
                <a:lnTo>
                  <a:pt x="44" y="0"/>
                </a:lnTo>
                <a:lnTo>
                  <a:pt x="51" y="2"/>
                </a:lnTo>
                <a:lnTo>
                  <a:pt x="58" y="5"/>
                </a:lnTo>
                <a:lnTo>
                  <a:pt x="64" y="10"/>
                </a:lnTo>
                <a:lnTo>
                  <a:pt x="69" y="15"/>
                </a:lnTo>
                <a:lnTo>
                  <a:pt x="72" y="22"/>
                </a:lnTo>
                <a:lnTo>
                  <a:pt x="75" y="28"/>
                </a:lnTo>
                <a:lnTo>
                  <a:pt x="76" y="36"/>
                </a:lnTo>
                <a:lnTo>
                  <a:pt x="75" y="4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7" name="Freeform 165"/>
          <p:cNvSpPr>
            <a:spLocks/>
          </p:cNvSpPr>
          <p:nvPr/>
        </p:nvSpPr>
        <p:spPr bwMode="auto">
          <a:xfrm>
            <a:off x="6996113" y="4232275"/>
            <a:ext cx="33338" cy="9525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4" y="4"/>
              </a:cxn>
              <a:cxn ang="0">
                <a:pos x="18" y="2"/>
              </a:cxn>
              <a:cxn ang="0">
                <a:pos x="36" y="0"/>
              </a:cxn>
              <a:cxn ang="0">
                <a:pos x="59" y="0"/>
              </a:cxn>
              <a:cxn ang="0">
                <a:pos x="71" y="1"/>
              </a:cxn>
              <a:cxn ang="0">
                <a:pos x="83" y="2"/>
              </a:cxn>
              <a:cxn ang="0">
                <a:pos x="95" y="5"/>
              </a:cxn>
              <a:cxn ang="0">
                <a:pos x="107" y="8"/>
              </a:cxn>
              <a:cxn ang="0">
                <a:pos x="118" y="13"/>
              </a:cxn>
              <a:cxn ang="0">
                <a:pos x="128" y="19"/>
              </a:cxn>
              <a:cxn ang="0">
                <a:pos x="138" y="27"/>
              </a:cxn>
              <a:cxn ang="0">
                <a:pos x="146" y="37"/>
              </a:cxn>
              <a:cxn ang="0">
                <a:pos x="133" y="32"/>
              </a:cxn>
              <a:cxn ang="0">
                <a:pos x="100" y="21"/>
              </a:cxn>
              <a:cxn ang="0">
                <a:pos x="78" y="16"/>
              </a:cxn>
              <a:cxn ang="0">
                <a:pos x="53" y="11"/>
              </a:cxn>
              <a:cxn ang="0">
                <a:pos x="27" y="7"/>
              </a:cxn>
              <a:cxn ang="0">
                <a:pos x="0" y="5"/>
              </a:cxn>
            </a:cxnLst>
            <a:rect l="0" t="0" r="r" b="b"/>
            <a:pathLst>
              <a:path w="146" h="37">
                <a:moveTo>
                  <a:pt x="0" y="5"/>
                </a:moveTo>
                <a:lnTo>
                  <a:pt x="4" y="4"/>
                </a:lnTo>
                <a:lnTo>
                  <a:pt x="18" y="2"/>
                </a:lnTo>
                <a:lnTo>
                  <a:pt x="36" y="0"/>
                </a:lnTo>
                <a:lnTo>
                  <a:pt x="59" y="0"/>
                </a:lnTo>
                <a:lnTo>
                  <a:pt x="71" y="1"/>
                </a:lnTo>
                <a:lnTo>
                  <a:pt x="83" y="2"/>
                </a:lnTo>
                <a:lnTo>
                  <a:pt x="95" y="5"/>
                </a:lnTo>
                <a:lnTo>
                  <a:pt x="107" y="8"/>
                </a:lnTo>
                <a:lnTo>
                  <a:pt x="118" y="13"/>
                </a:lnTo>
                <a:lnTo>
                  <a:pt x="128" y="19"/>
                </a:lnTo>
                <a:lnTo>
                  <a:pt x="138" y="27"/>
                </a:lnTo>
                <a:lnTo>
                  <a:pt x="146" y="37"/>
                </a:lnTo>
                <a:lnTo>
                  <a:pt x="133" y="32"/>
                </a:lnTo>
                <a:lnTo>
                  <a:pt x="100" y="21"/>
                </a:lnTo>
                <a:lnTo>
                  <a:pt x="78" y="16"/>
                </a:lnTo>
                <a:lnTo>
                  <a:pt x="53" y="11"/>
                </a:lnTo>
                <a:lnTo>
                  <a:pt x="27" y="7"/>
                </a:lnTo>
                <a:lnTo>
                  <a:pt x="0" y="5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8" name="Freeform 166"/>
          <p:cNvSpPr>
            <a:spLocks/>
          </p:cNvSpPr>
          <p:nvPr/>
        </p:nvSpPr>
        <p:spPr bwMode="auto">
          <a:xfrm>
            <a:off x="7019926" y="4171950"/>
            <a:ext cx="28575" cy="17462"/>
          </a:xfrm>
          <a:custGeom>
            <a:avLst/>
            <a:gdLst/>
            <a:ahLst/>
            <a:cxnLst>
              <a:cxn ang="0">
                <a:pos x="5" y="46"/>
              </a:cxn>
              <a:cxn ang="0">
                <a:pos x="13" y="49"/>
              </a:cxn>
              <a:cxn ang="0">
                <a:pos x="22" y="51"/>
              </a:cxn>
              <a:cxn ang="0">
                <a:pos x="31" y="52"/>
              </a:cxn>
              <a:cxn ang="0">
                <a:pos x="40" y="53"/>
              </a:cxn>
              <a:cxn ang="0">
                <a:pos x="49" y="52"/>
              </a:cxn>
              <a:cxn ang="0">
                <a:pos x="58" y="51"/>
              </a:cxn>
              <a:cxn ang="0">
                <a:pos x="66" y="49"/>
              </a:cxn>
              <a:cxn ang="0">
                <a:pos x="76" y="47"/>
              </a:cxn>
              <a:cxn ang="0">
                <a:pos x="84" y="43"/>
              </a:cxn>
              <a:cxn ang="0">
                <a:pos x="91" y="39"/>
              </a:cxn>
              <a:cxn ang="0">
                <a:pos x="99" y="35"/>
              </a:cxn>
              <a:cxn ang="0">
                <a:pos x="105" y="29"/>
              </a:cxn>
              <a:cxn ang="0">
                <a:pos x="111" y="23"/>
              </a:cxn>
              <a:cxn ang="0">
                <a:pos x="117" y="16"/>
              </a:cxn>
              <a:cxn ang="0">
                <a:pos x="121" y="8"/>
              </a:cxn>
              <a:cxn ang="0">
                <a:pos x="125" y="0"/>
              </a:cxn>
              <a:cxn ang="0">
                <a:pos x="127" y="8"/>
              </a:cxn>
              <a:cxn ang="0">
                <a:pos x="129" y="15"/>
              </a:cxn>
              <a:cxn ang="0">
                <a:pos x="130" y="22"/>
              </a:cxn>
              <a:cxn ang="0">
                <a:pos x="130" y="28"/>
              </a:cxn>
              <a:cxn ang="0">
                <a:pos x="130" y="34"/>
              </a:cxn>
              <a:cxn ang="0">
                <a:pos x="129" y="39"/>
              </a:cxn>
              <a:cxn ang="0">
                <a:pos x="128" y="44"/>
              </a:cxn>
              <a:cxn ang="0">
                <a:pos x="126" y="49"/>
              </a:cxn>
              <a:cxn ang="0">
                <a:pos x="123" y="53"/>
              </a:cxn>
              <a:cxn ang="0">
                <a:pos x="120" y="57"/>
              </a:cxn>
              <a:cxn ang="0">
                <a:pos x="117" y="60"/>
              </a:cxn>
              <a:cxn ang="0">
                <a:pos x="113" y="64"/>
              </a:cxn>
              <a:cxn ang="0">
                <a:pos x="105" y="69"/>
              </a:cxn>
              <a:cxn ang="0">
                <a:pos x="95" y="73"/>
              </a:cxn>
              <a:cxn ang="0">
                <a:pos x="84" y="76"/>
              </a:cxn>
              <a:cxn ang="0">
                <a:pos x="72" y="78"/>
              </a:cxn>
              <a:cxn ang="0">
                <a:pos x="59" y="79"/>
              </a:cxn>
              <a:cxn ang="0">
                <a:pos x="47" y="80"/>
              </a:cxn>
              <a:cxn ang="0">
                <a:pos x="34" y="80"/>
              </a:cxn>
              <a:cxn ang="0">
                <a:pos x="22" y="79"/>
              </a:cxn>
              <a:cxn ang="0">
                <a:pos x="11" y="77"/>
              </a:cxn>
              <a:cxn ang="0">
                <a:pos x="0" y="76"/>
              </a:cxn>
              <a:cxn ang="0">
                <a:pos x="5" y="46"/>
              </a:cxn>
            </a:cxnLst>
            <a:rect l="0" t="0" r="r" b="b"/>
            <a:pathLst>
              <a:path w="130" h="80">
                <a:moveTo>
                  <a:pt x="5" y="46"/>
                </a:moveTo>
                <a:lnTo>
                  <a:pt x="13" y="49"/>
                </a:lnTo>
                <a:lnTo>
                  <a:pt x="22" y="51"/>
                </a:lnTo>
                <a:lnTo>
                  <a:pt x="31" y="52"/>
                </a:lnTo>
                <a:lnTo>
                  <a:pt x="40" y="53"/>
                </a:lnTo>
                <a:lnTo>
                  <a:pt x="49" y="52"/>
                </a:lnTo>
                <a:lnTo>
                  <a:pt x="58" y="51"/>
                </a:lnTo>
                <a:lnTo>
                  <a:pt x="66" y="49"/>
                </a:lnTo>
                <a:lnTo>
                  <a:pt x="76" y="47"/>
                </a:lnTo>
                <a:lnTo>
                  <a:pt x="84" y="43"/>
                </a:lnTo>
                <a:lnTo>
                  <a:pt x="91" y="39"/>
                </a:lnTo>
                <a:lnTo>
                  <a:pt x="99" y="35"/>
                </a:lnTo>
                <a:lnTo>
                  <a:pt x="105" y="29"/>
                </a:lnTo>
                <a:lnTo>
                  <a:pt x="111" y="23"/>
                </a:lnTo>
                <a:lnTo>
                  <a:pt x="117" y="16"/>
                </a:lnTo>
                <a:lnTo>
                  <a:pt x="121" y="8"/>
                </a:lnTo>
                <a:lnTo>
                  <a:pt x="125" y="0"/>
                </a:lnTo>
                <a:lnTo>
                  <a:pt x="127" y="8"/>
                </a:lnTo>
                <a:lnTo>
                  <a:pt x="129" y="15"/>
                </a:lnTo>
                <a:lnTo>
                  <a:pt x="130" y="22"/>
                </a:lnTo>
                <a:lnTo>
                  <a:pt x="130" y="28"/>
                </a:lnTo>
                <a:lnTo>
                  <a:pt x="130" y="34"/>
                </a:lnTo>
                <a:lnTo>
                  <a:pt x="129" y="39"/>
                </a:lnTo>
                <a:lnTo>
                  <a:pt x="128" y="44"/>
                </a:lnTo>
                <a:lnTo>
                  <a:pt x="126" y="49"/>
                </a:lnTo>
                <a:lnTo>
                  <a:pt x="123" y="53"/>
                </a:lnTo>
                <a:lnTo>
                  <a:pt x="120" y="57"/>
                </a:lnTo>
                <a:lnTo>
                  <a:pt x="117" y="60"/>
                </a:lnTo>
                <a:lnTo>
                  <a:pt x="113" y="64"/>
                </a:lnTo>
                <a:lnTo>
                  <a:pt x="105" y="69"/>
                </a:lnTo>
                <a:lnTo>
                  <a:pt x="95" y="73"/>
                </a:lnTo>
                <a:lnTo>
                  <a:pt x="84" y="76"/>
                </a:lnTo>
                <a:lnTo>
                  <a:pt x="72" y="78"/>
                </a:lnTo>
                <a:lnTo>
                  <a:pt x="59" y="79"/>
                </a:lnTo>
                <a:lnTo>
                  <a:pt x="47" y="80"/>
                </a:lnTo>
                <a:lnTo>
                  <a:pt x="34" y="80"/>
                </a:lnTo>
                <a:lnTo>
                  <a:pt x="22" y="79"/>
                </a:lnTo>
                <a:lnTo>
                  <a:pt x="11" y="77"/>
                </a:lnTo>
                <a:lnTo>
                  <a:pt x="0" y="76"/>
                </a:lnTo>
                <a:lnTo>
                  <a:pt x="5" y="46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9" name="Freeform 167"/>
          <p:cNvSpPr>
            <a:spLocks/>
          </p:cNvSpPr>
          <p:nvPr/>
        </p:nvSpPr>
        <p:spPr bwMode="auto">
          <a:xfrm>
            <a:off x="6713538" y="4108450"/>
            <a:ext cx="23813" cy="23812"/>
          </a:xfrm>
          <a:custGeom>
            <a:avLst/>
            <a:gdLst/>
            <a:ahLst/>
            <a:cxnLst>
              <a:cxn ang="0">
                <a:pos x="106" y="73"/>
              </a:cxn>
              <a:cxn ang="0">
                <a:pos x="97" y="75"/>
              </a:cxn>
              <a:cxn ang="0">
                <a:pos x="89" y="75"/>
              </a:cxn>
              <a:cxn ang="0">
                <a:pos x="80" y="75"/>
              </a:cxn>
              <a:cxn ang="0">
                <a:pos x="73" y="73"/>
              </a:cxn>
              <a:cxn ang="0">
                <a:pos x="65" y="71"/>
              </a:cxn>
              <a:cxn ang="0">
                <a:pos x="57" y="67"/>
              </a:cxn>
              <a:cxn ang="0">
                <a:pos x="51" y="63"/>
              </a:cxn>
              <a:cxn ang="0">
                <a:pos x="44" y="58"/>
              </a:cxn>
              <a:cxn ang="0">
                <a:pos x="38" y="52"/>
              </a:cxn>
              <a:cxn ang="0">
                <a:pos x="33" y="46"/>
              </a:cxn>
              <a:cxn ang="0">
                <a:pos x="28" y="39"/>
              </a:cxn>
              <a:cxn ang="0">
                <a:pos x="23" y="32"/>
              </a:cxn>
              <a:cxn ang="0">
                <a:pos x="19" y="24"/>
              </a:cxn>
              <a:cxn ang="0">
                <a:pos x="16" y="16"/>
              </a:cxn>
              <a:cxn ang="0">
                <a:pos x="14" y="8"/>
              </a:cxn>
              <a:cxn ang="0">
                <a:pos x="12" y="0"/>
              </a:cxn>
              <a:cxn ang="0">
                <a:pos x="8" y="8"/>
              </a:cxn>
              <a:cxn ang="0">
                <a:pos x="5" y="16"/>
              </a:cxn>
              <a:cxn ang="0">
                <a:pos x="2" y="25"/>
              </a:cxn>
              <a:cxn ang="0">
                <a:pos x="1" y="33"/>
              </a:cxn>
              <a:cxn ang="0">
                <a:pos x="0" y="42"/>
              </a:cxn>
              <a:cxn ang="0">
                <a:pos x="1" y="50"/>
              </a:cxn>
              <a:cxn ang="0">
                <a:pos x="2" y="59"/>
              </a:cxn>
              <a:cxn ang="0">
                <a:pos x="4" y="66"/>
              </a:cxn>
              <a:cxn ang="0">
                <a:pos x="7" y="74"/>
              </a:cxn>
              <a:cxn ang="0">
                <a:pos x="11" y="81"/>
              </a:cxn>
              <a:cxn ang="0">
                <a:pos x="16" y="87"/>
              </a:cxn>
              <a:cxn ang="0">
                <a:pos x="23" y="92"/>
              </a:cxn>
              <a:cxn ang="0">
                <a:pos x="29" y="96"/>
              </a:cxn>
              <a:cxn ang="0">
                <a:pos x="38" y="101"/>
              </a:cxn>
              <a:cxn ang="0">
                <a:pos x="46" y="103"/>
              </a:cxn>
              <a:cxn ang="0">
                <a:pos x="56" y="103"/>
              </a:cxn>
              <a:cxn ang="0">
                <a:pos x="106" y="73"/>
              </a:cxn>
            </a:cxnLst>
            <a:rect l="0" t="0" r="r" b="b"/>
            <a:pathLst>
              <a:path w="106" h="103">
                <a:moveTo>
                  <a:pt x="106" y="73"/>
                </a:moveTo>
                <a:lnTo>
                  <a:pt x="97" y="75"/>
                </a:lnTo>
                <a:lnTo>
                  <a:pt x="89" y="75"/>
                </a:lnTo>
                <a:lnTo>
                  <a:pt x="80" y="75"/>
                </a:lnTo>
                <a:lnTo>
                  <a:pt x="73" y="73"/>
                </a:lnTo>
                <a:lnTo>
                  <a:pt x="65" y="71"/>
                </a:lnTo>
                <a:lnTo>
                  <a:pt x="57" y="67"/>
                </a:lnTo>
                <a:lnTo>
                  <a:pt x="51" y="63"/>
                </a:lnTo>
                <a:lnTo>
                  <a:pt x="44" y="58"/>
                </a:lnTo>
                <a:lnTo>
                  <a:pt x="38" y="52"/>
                </a:lnTo>
                <a:lnTo>
                  <a:pt x="33" y="46"/>
                </a:lnTo>
                <a:lnTo>
                  <a:pt x="28" y="39"/>
                </a:lnTo>
                <a:lnTo>
                  <a:pt x="23" y="32"/>
                </a:lnTo>
                <a:lnTo>
                  <a:pt x="19" y="24"/>
                </a:lnTo>
                <a:lnTo>
                  <a:pt x="16" y="16"/>
                </a:lnTo>
                <a:lnTo>
                  <a:pt x="14" y="8"/>
                </a:lnTo>
                <a:lnTo>
                  <a:pt x="12" y="0"/>
                </a:lnTo>
                <a:lnTo>
                  <a:pt x="8" y="8"/>
                </a:lnTo>
                <a:lnTo>
                  <a:pt x="5" y="16"/>
                </a:lnTo>
                <a:lnTo>
                  <a:pt x="2" y="25"/>
                </a:lnTo>
                <a:lnTo>
                  <a:pt x="1" y="33"/>
                </a:lnTo>
                <a:lnTo>
                  <a:pt x="0" y="42"/>
                </a:lnTo>
                <a:lnTo>
                  <a:pt x="1" y="50"/>
                </a:lnTo>
                <a:lnTo>
                  <a:pt x="2" y="59"/>
                </a:lnTo>
                <a:lnTo>
                  <a:pt x="4" y="66"/>
                </a:lnTo>
                <a:lnTo>
                  <a:pt x="7" y="74"/>
                </a:lnTo>
                <a:lnTo>
                  <a:pt x="11" y="81"/>
                </a:lnTo>
                <a:lnTo>
                  <a:pt x="16" y="87"/>
                </a:lnTo>
                <a:lnTo>
                  <a:pt x="23" y="92"/>
                </a:lnTo>
                <a:lnTo>
                  <a:pt x="29" y="96"/>
                </a:lnTo>
                <a:lnTo>
                  <a:pt x="38" y="101"/>
                </a:lnTo>
                <a:lnTo>
                  <a:pt x="46" y="103"/>
                </a:lnTo>
                <a:lnTo>
                  <a:pt x="56" y="103"/>
                </a:lnTo>
                <a:lnTo>
                  <a:pt x="106" y="73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0" name="Freeform 168"/>
          <p:cNvSpPr>
            <a:spLocks/>
          </p:cNvSpPr>
          <p:nvPr/>
        </p:nvSpPr>
        <p:spPr bwMode="auto">
          <a:xfrm>
            <a:off x="6804026" y="4311650"/>
            <a:ext cx="71438" cy="317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" y="3"/>
              </a:cxn>
              <a:cxn ang="0">
                <a:pos x="20" y="13"/>
              </a:cxn>
              <a:cxn ang="0">
                <a:pos x="41" y="28"/>
              </a:cxn>
              <a:cxn ang="0">
                <a:pos x="68" y="47"/>
              </a:cxn>
              <a:cxn ang="0">
                <a:pos x="95" y="69"/>
              </a:cxn>
              <a:cxn ang="0">
                <a:pos x="122" y="92"/>
              </a:cxn>
              <a:cxn ang="0">
                <a:pos x="135" y="105"/>
              </a:cxn>
              <a:cxn ang="0">
                <a:pos x="147" y="117"/>
              </a:cxn>
              <a:cxn ang="0">
                <a:pos x="157" y="130"/>
              </a:cxn>
              <a:cxn ang="0">
                <a:pos x="166" y="142"/>
              </a:cxn>
              <a:cxn ang="0">
                <a:pos x="184" y="132"/>
              </a:cxn>
              <a:cxn ang="0">
                <a:pos x="228" y="110"/>
              </a:cxn>
              <a:cxn ang="0">
                <a:pos x="253" y="98"/>
              </a:cxn>
              <a:cxn ang="0">
                <a:pos x="277" y="86"/>
              </a:cxn>
              <a:cxn ang="0">
                <a:pos x="297" y="77"/>
              </a:cxn>
              <a:cxn ang="0">
                <a:pos x="313" y="71"/>
              </a:cxn>
              <a:cxn ang="0">
                <a:pos x="299" y="76"/>
              </a:cxn>
              <a:cxn ang="0">
                <a:pos x="266" y="87"/>
              </a:cxn>
              <a:cxn ang="0">
                <a:pos x="256" y="89"/>
              </a:cxn>
              <a:cxn ang="0">
                <a:pos x="246" y="91"/>
              </a:cxn>
              <a:cxn ang="0">
                <a:pos x="235" y="93"/>
              </a:cxn>
              <a:cxn ang="0">
                <a:pos x="224" y="93"/>
              </a:cxn>
              <a:cxn ang="0">
                <a:pos x="213" y="93"/>
              </a:cxn>
              <a:cxn ang="0">
                <a:pos x="202" y="92"/>
              </a:cxn>
              <a:cxn ang="0">
                <a:pos x="192" y="90"/>
              </a:cxn>
              <a:cxn ang="0">
                <a:pos x="182" y="87"/>
              </a:cxn>
              <a:cxn ang="0">
                <a:pos x="162" y="77"/>
              </a:cxn>
              <a:cxn ang="0">
                <a:pos x="140" y="66"/>
              </a:cxn>
              <a:cxn ang="0">
                <a:pos x="117" y="54"/>
              </a:cxn>
              <a:cxn ang="0">
                <a:pos x="93" y="42"/>
              </a:cxn>
              <a:cxn ang="0">
                <a:pos x="68" y="30"/>
              </a:cxn>
              <a:cxn ang="0">
                <a:pos x="43" y="18"/>
              </a:cxn>
              <a:cxn ang="0">
                <a:pos x="21" y="8"/>
              </a:cxn>
              <a:cxn ang="0">
                <a:pos x="0" y="0"/>
              </a:cxn>
            </a:cxnLst>
            <a:rect l="0" t="0" r="r" b="b"/>
            <a:pathLst>
              <a:path w="313" h="142">
                <a:moveTo>
                  <a:pt x="0" y="0"/>
                </a:moveTo>
                <a:lnTo>
                  <a:pt x="5" y="3"/>
                </a:lnTo>
                <a:lnTo>
                  <a:pt x="20" y="13"/>
                </a:lnTo>
                <a:lnTo>
                  <a:pt x="41" y="28"/>
                </a:lnTo>
                <a:lnTo>
                  <a:pt x="68" y="47"/>
                </a:lnTo>
                <a:lnTo>
                  <a:pt x="95" y="69"/>
                </a:lnTo>
                <a:lnTo>
                  <a:pt x="122" y="92"/>
                </a:lnTo>
                <a:lnTo>
                  <a:pt x="135" y="105"/>
                </a:lnTo>
                <a:lnTo>
                  <a:pt x="147" y="117"/>
                </a:lnTo>
                <a:lnTo>
                  <a:pt x="157" y="130"/>
                </a:lnTo>
                <a:lnTo>
                  <a:pt x="166" y="142"/>
                </a:lnTo>
                <a:lnTo>
                  <a:pt x="184" y="132"/>
                </a:lnTo>
                <a:lnTo>
                  <a:pt x="228" y="110"/>
                </a:lnTo>
                <a:lnTo>
                  <a:pt x="253" y="98"/>
                </a:lnTo>
                <a:lnTo>
                  <a:pt x="277" y="86"/>
                </a:lnTo>
                <a:lnTo>
                  <a:pt x="297" y="77"/>
                </a:lnTo>
                <a:lnTo>
                  <a:pt x="313" y="71"/>
                </a:lnTo>
                <a:lnTo>
                  <a:pt x="299" y="76"/>
                </a:lnTo>
                <a:lnTo>
                  <a:pt x="266" y="87"/>
                </a:lnTo>
                <a:lnTo>
                  <a:pt x="256" y="89"/>
                </a:lnTo>
                <a:lnTo>
                  <a:pt x="246" y="91"/>
                </a:lnTo>
                <a:lnTo>
                  <a:pt x="235" y="93"/>
                </a:lnTo>
                <a:lnTo>
                  <a:pt x="224" y="93"/>
                </a:lnTo>
                <a:lnTo>
                  <a:pt x="213" y="93"/>
                </a:lnTo>
                <a:lnTo>
                  <a:pt x="202" y="92"/>
                </a:lnTo>
                <a:lnTo>
                  <a:pt x="192" y="90"/>
                </a:lnTo>
                <a:lnTo>
                  <a:pt x="182" y="87"/>
                </a:lnTo>
                <a:lnTo>
                  <a:pt x="162" y="77"/>
                </a:lnTo>
                <a:lnTo>
                  <a:pt x="140" y="66"/>
                </a:lnTo>
                <a:lnTo>
                  <a:pt x="117" y="54"/>
                </a:lnTo>
                <a:lnTo>
                  <a:pt x="93" y="42"/>
                </a:lnTo>
                <a:lnTo>
                  <a:pt x="68" y="30"/>
                </a:lnTo>
                <a:lnTo>
                  <a:pt x="43" y="18"/>
                </a:lnTo>
                <a:lnTo>
                  <a:pt x="21" y="8"/>
                </a:lnTo>
                <a:lnTo>
                  <a:pt x="0" y="0"/>
                </a:lnTo>
                <a:close/>
              </a:path>
            </a:pathLst>
          </a:custGeom>
          <a:solidFill>
            <a:srgbClr val="DE9E8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1" name="Freeform 169"/>
          <p:cNvSpPr>
            <a:spLocks/>
          </p:cNvSpPr>
          <p:nvPr/>
        </p:nvSpPr>
        <p:spPr bwMode="auto">
          <a:xfrm>
            <a:off x="6567488" y="4151313"/>
            <a:ext cx="79375" cy="230187"/>
          </a:xfrm>
          <a:custGeom>
            <a:avLst/>
            <a:gdLst/>
            <a:ahLst/>
            <a:cxnLst>
              <a:cxn ang="0">
                <a:pos x="270" y="58"/>
              </a:cxn>
              <a:cxn ang="0">
                <a:pos x="269" y="67"/>
              </a:cxn>
              <a:cxn ang="0">
                <a:pos x="268" y="94"/>
              </a:cxn>
              <a:cxn ang="0">
                <a:pos x="265" y="134"/>
              </a:cxn>
              <a:cxn ang="0">
                <a:pos x="261" y="187"/>
              </a:cxn>
              <a:cxn ang="0">
                <a:pos x="255" y="251"/>
              </a:cxn>
              <a:cxn ang="0">
                <a:pos x="247" y="322"/>
              </a:cxn>
              <a:cxn ang="0">
                <a:pos x="236" y="400"/>
              </a:cxn>
              <a:cxn ang="0">
                <a:pos x="224" y="481"/>
              </a:cxn>
              <a:cxn ang="0">
                <a:pos x="216" y="523"/>
              </a:cxn>
              <a:cxn ang="0">
                <a:pos x="208" y="565"/>
              </a:cxn>
              <a:cxn ang="0">
                <a:pos x="199" y="607"/>
              </a:cxn>
              <a:cxn ang="0">
                <a:pos x="189" y="648"/>
              </a:cxn>
              <a:cxn ang="0">
                <a:pos x="179" y="688"/>
              </a:cxn>
              <a:cxn ang="0">
                <a:pos x="168" y="729"/>
              </a:cxn>
              <a:cxn ang="0">
                <a:pos x="155" y="767"/>
              </a:cxn>
              <a:cxn ang="0">
                <a:pos x="142" y="804"/>
              </a:cxn>
              <a:cxn ang="0">
                <a:pos x="127" y="840"/>
              </a:cxn>
              <a:cxn ang="0">
                <a:pos x="112" y="874"/>
              </a:cxn>
              <a:cxn ang="0">
                <a:pos x="96" y="905"/>
              </a:cxn>
              <a:cxn ang="0">
                <a:pos x="79" y="934"/>
              </a:cxn>
              <a:cxn ang="0">
                <a:pos x="61" y="959"/>
              </a:cxn>
              <a:cxn ang="0">
                <a:pos x="42" y="982"/>
              </a:cxn>
              <a:cxn ang="0">
                <a:pos x="22" y="1002"/>
              </a:cxn>
              <a:cxn ang="0">
                <a:pos x="0" y="1018"/>
              </a:cxn>
              <a:cxn ang="0">
                <a:pos x="3" y="1018"/>
              </a:cxn>
              <a:cxn ang="0">
                <a:pos x="11" y="1016"/>
              </a:cxn>
              <a:cxn ang="0">
                <a:pos x="17" y="1014"/>
              </a:cxn>
              <a:cxn ang="0">
                <a:pos x="24" y="1011"/>
              </a:cxn>
              <a:cxn ang="0">
                <a:pos x="31" y="1008"/>
              </a:cxn>
              <a:cxn ang="0">
                <a:pos x="40" y="1002"/>
              </a:cxn>
              <a:cxn ang="0">
                <a:pos x="50" y="996"/>
              </a:cxn>
              <a:cxn ang="0">
                <a:pos x="60" y="988"/>
              </a:cxn>
              <a:cxn ang="0">
                <a:pos x="71" y="978"/>
              </a:cxn>
              <a:cxn ang="0">
                <a:pos x="83" y="965"/>
              </a:cxn>
              <a:cxn ang="0">
                <a:pos x="96" y="951"/>
              </a:cxn>
              <a:cxn ang="0">
                <a:pos x="109" y="934"/>
              </a:cxn>
              <a:cxn ang="0">
                <a:pos x="122" y="915"/>
              </a:cxn>
              <a:cxn ang="0">
                <a:pos x="137" y="893"/>
              </a:cxn>
              <a:cxn ang="0">
                <a:pos x="151" y="868"/>
              </a:cxn>
              <a:cxn ang="0">
                <a:pos x="165" y="838"/>
              </a:cxn>
              <a:cxn ang="0">
                <a:pos x="180" y="807"/>
              </a:cxn>
              <a:cxn ang="0">
                <a:pos x="194" y="771"/>
              </a:cxn>
              <a:cxn ang="0">
                <a:pos x="209" y="732"/>
              </a:cxn>
              <a:cxn ang="0">
                <a:pos x="223" y="689"/>
              </a:cxn>
              <a:cxn ang="0">
                <a:pos x="237" y="642"/>
              </a:cxn>
              <a:cxn ang="0">
                <a:pos x="252" y="590"/>
              </a:cxn>
              <a:cxn ang="0">
                <a:pos x="266" y="534"/>
              </a:cxn>
              <a:cxn ang="0">
                <a:pos x="279" y="473"/>
              </a:cxn>
              <a:cxn ang="0">
                <a:pos x="292" y="408"/>
              </a:cxn>
              <a:cxn ang="0">
                <a:pos x="306" y="337"/>
              </a:cxn>
              <a:cxn ang="0">
                <a:pos x="318" y="262"/>
              </a:cxn>
              <a:cxn ang="0">
                <a:pos x="330" y="180"/>
              </a:cxn>
              <a:cxn ang="0">
                <a:pos x="340" y="93"/>
              </a:cxn>
              <a:cxn ang="0">
                <a:pos x="350" y="0"/>
              </a:cxn>
              <a:cxn ang="0">
                <a:pos x="287" y="25"/>
              </a:cxn>
              <a:cxn ang="0">
                <a:pos x="270" y="58"/>
              </a:cxn>
            </a:cxnLst>
            <a:rect l="0" t="0" r="r" b="b"/>
            <a:pathLst>
              <a:path w="350" h="1018">
                <a:moveTo>
                  <a:pt x="270" y="58"/>
                </a:moveTo>
                <a:lnTo>
                  <a:pt x="269" y="67"/>
                </a:lnTo>
                <a:lnTo>
                  <a:pt x="268" y="94"/>
                </a:lnTo>
                <a:lnTo>
                  <a:pt x="265" y="134"/>
                </a:lnTo>
                <a:lnTo>
                  <a:pt x="261" y="187"/>
                </a:lnTo>
                <a:lnTo>
                  <a:pt x="255" y="251"/>
                </a:lnTo>
                <a:lnTo>
                  <a:pt x="247" y="322"/>
                </a:lnTo>
                <a:lnTo>
                  <a:pt x="236" y="400"/>
                </a:lnTo>
                <a:lnTo>
                  <a:pt x="224" y="481"/>
                </a:lnTo>
                <a:lnTo>
                  <a:pt x="216" y="523"/>
                </a:lnTo>
                <a:lnTo>
                  <a:pt x="208" y="565"/>
                </a:lnTo>
                <a:lnTo>
                  <a:pt x="199" y="607"/>
                </a:lnTo>
                <a:lnTo>
                  <a:pt x="189" y="648"/>
                </a:lnTo>
                <a:lnTo>
                  <a:pt x="179" y="688"/>
                </a:lnTo>
                <a:lnTo>
                  <a:pt x="168" y="729"/>
                </a:lnTo>
                <a:lnTo>
                  <a:pt x="155" y="767"/>
                </a:lnTo>
                <a:lnTo>
                  <a:pt x="142" y="804"/>
                </a:lnTo>
                <a:lnTo>
                  <a:pt x="127" y="840"/>
                </a:lnTo>
                <a:lnTo>
                  <a:pt x="112" y="874"/>
                </a:lnTo>
                <a:lnTo>
                  <a:pt x="96" y="905"/>
                </a:lnTo>
                <a:lnTo>
                  <a:pt x="79" y="934"/>
                </a:lnTo>
                <a:lnTo>
                  <a:pt x="61" y="959"/>
                </a:lnTo>
                <a:lnTo>
                  <a:pt x="42" y="982"/>
                </a:lnTo>
                <a:lnTo>
                  <a:pt x="22" y="1002"/>
                </a:lnTo>
                <a:lnTo>
                  <a:pt x="0" y="1018"/>
                </a:lnTo>
                <a:lnTo>
                  <a:pt x="3" y="1018"/>
                </a:lnTo>
                <a:lnTo>
                  <a:pt x="11" y="1016"/>
                </a:lnTo>
                <a:lnTo>
                  <a:pt x="17" y="1014"/>
                </a:lnTo>
                <a:lnTo>
                  <a:pt x="24" y="1011"/>
                </a:lnTo>
                <a:lnTo>
                  <a:pt x="31" y="1008"/>
                </a:lnTo>
                <a:lnTo>
                  <a:pt x="40" y="1002"/>
                </a:lnTo>
                <a:lnTo>
                  <a:pt x="50" y="996"/>
                </a:lnTo>
                <a:lnTo>
                  <a:pt x="60" y="988"/>
                </a:lnTo>
                <a:lnTo>
                  <a:pt x="71" y="978"/>
                </a:lnTo>
                <a:lnTo>
                  <a:pt x="83" y="965"/>
                </a:lnTo>
                <a:lnTo>
                  <a:pt x="96" y="951"/>
                </a:lnTo>
                <a:lnTo>
                  <a:pt x="109" y="934"/>
                </a:lnTo>
                <a:lnTo>
                  <a:pt x="122" y="915"/>
                </a:lnTo>
                <a:lnTo>
                  <a:pt x="137" y="893"/>
                </a:lnTo>
                <a:lnTo>
                  <a:pt x="151" y="868"/>
                </a:lnTo>
                <a:lnTo>
                  <a:pt x="165" y="838"/>
                </a:lnTo>
                <a:lnTo>
                  <a:pt x="180" y="807"/>
                </a:lnTo>
                <a:lnTo>
                  <a:pt x="194" y="771"/>
                </a:lnTo>
                <a:lnTo>
                  <a:pt x="209" y="732"/>
                </a:lnTo>
                <a:lnTo>
                  <a:pt x="223" y="689"/>
                </a:lnTo>
                <a:lnTo>
                  <a:pt x="237" y="642"/>
                </a:lnTo>
                <a:lnTo>
                  <a:pt x="252" y="590"/>
                </a:lnTo>
                <a:lnTo>
                  <a:pt x="266" y="534"/>
                </a:lnTo>
                <a:lnTo>
                  <a:pt x="279" y="473"/>
                </a:lnTo>
                <a:lnTo>
                  <a:pt x="292" y="408"/>
                </a:lnTo>
                <a:lnTo>
                  <a:pt x="306" y="337"/>
                </a:lnTo>
                <a:lnTo>
                  <a:pt x="318" y="262"/>
                </a:lnTo>
                <a:lnTo>
                  <a:pt x="330" y="180"/>
                </a:lnTo>
                <a:lnTo>
                  <a:pt x="340" y="93"/>
                </a:lnTo>
                <a:lnTo>
                  <a:pt x="350" y="0"/>
                </a:lnTo>
                <a:lnTo>
                  <a:pt x="287" y="25"/>
                </a:lnTo>
                <a:lnTo>
                  <a:pt x="270" y="58"/>
                </a:lnTo>
                <a:close/>
              </a:path>
            </a:pathLst>
          </a:custGeom>
          <a:solidFill>
            <a:srgbClr val="5D3C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2" name="Freeform 170"/>
          <p:cNvSpPr>
            <a:spLocks/>
          </p:cNvSpPr>
          <p:nvPr/>
        </p:nvSpPr>
        <p:spPr bwMode="auto">
          <a:xfrm>
            <a:off x="6743701" y="4335463"/>
            <a:ext cx="252413" cy="179387"/>
          </a:xfrm>
          <a:custGeom>
            <a:avLst/>
            <a:gdLst/>
            <a:ahLst/>
            <a:cxnLst>
              <a:cxn ang="0">
                <a:pos x="38" y="28"/>
              </a:cxn>
              <a:cxn ang="0">
                <a:pos x="72" y="68"/>
              </a:cxn>
              <a:cxn ang="0">
                <a:pos x="116" y="103"/>
              </a:cxn>
              <a:cxn ang="0">
                <a:pos x="169" y="135"/>
              </a:cxn>
              <a:cxn ang="0">
                <a:pos x="227" y="163"/>
              </a:cxn>
              <a:cxn ang="0">
                <a:pos x="310" y="194"/>
              </a:cxn>
              <a:cxn ang="0">
                <a:pos x="438" y="229"/>
              </a:cxn>
              <a:cxn ang="0">
                <a:pos x="551" y="248"/>
              </a:cxn>
              <a:cxn ang="0">
                <a:pos x="625" y="251"/>
              </a:cxn>
              <a:cxn ang="0">
                <a:pos x="688" y="246"/>
              </a:cxn>
              <a:cxn ang="0">
                <a:pos x="750" y="235"/>
              </a:cxn>
              <a:cxn ang="0">
                <a:pos x="872" y="199"/>
              </a:cxn>
              <a:cxn ang="0">
                <a:pos x="981" y="153"/>
              </a:cxn>
              <a:cxn ang="0">
                <a:pos x="1026" y="133"/>
              </a:cxn>
              <a:cxn ang="0">
                <a:pos x="1063" y="125"/>
              </a:cxn>
              <a:cxn ang="0">
                <a:pos x="1078" y="129"/>
              </a:cxn>
              <a:cxn ang="0">
                <a:pos x="1091" y="140"/>
              </a:cxn>
              <a:cxn ang="0">
                <a:pos x="1101" y="158"/>
              </a:cxn>
              <a:cxn ang="0">
                <a:pos x="1108" y="185"/>
              </a:cxn>
              <a:cxn ang="0">
                <a:pos x="1109" y="217"/>
              </a:cxn>
              <a:cxn ang="0">
                <a:pos x="1101" y="251"/>
              </a:cxn>
              <a:cxn ang="0">
                <a:pos x="1081" y="301"/>
              </a:cxn>
              <a:cxn ang="0">
                <a:pos x="1036" y="380"/>
              </a:cxn>
              <a:cxn ang="0">
                <a:pos x="983" y="456"/>
              </a:cxn>
              <a:cxn ang="0">
                <a:pos x="906" y="554"/>
              </a:cxn>
              <a:cxn ang="0">
                <a:pos x="831" y="638"/>
              </a:cxn>
              <a:cxn ang="0">
                <a:pos x="747" y="709"/>
              </a:cxn>
              <a:cxn ang="0">
                <a:pos x="703" y="737"/>
              </a:cxn>
              <a:cxn ang="0">
                <a:pos x="657" y="760"/>
              </a:cxn>
              <a:cxn ang="0">
                <a:pos x="607" y="778"/>
              </a:cxn>
              <a:cxn ang="0">
                <a:pos x="557" y="789"/>
              </a:cxn>
              <a:cxn ang="0">
                <a:pos x="504" y="793"/>
              </a:cxn>
              <a:cxn ang="0">
                <a:pos x="447" y="791"/>
              </a:cxn>
              <a:cxn ang="0">
                <a:pos x="369" y="776"/>
              </a:cxn>
              <a:cxn ang="0">
                <a:pos x="268" y="739"/>
              </a:cxn>
              <a:cxn ang="0">
                <a:pos x="193" y="690"/>
              </a:cxn>
              <a:cxn ang="0">
                <a:pos x="140" y="629"/>
              </a:cxn>
              <a:cxn ang="0">
                <a:pos x="105" y="560"/>
              </a:cxn>
              <a:cxn ang="0">
                <a:pos x="83" y="483"/>
              </a:cxn>
              <a:cxn ang="0">
                <a:pos x="69" y="402"/>
              </a:cxn>
              <a:cxn ang="0">
                <a:pos x="54" y="258"/>
              </a:cxn>
              <a:cxn ang="0">
                <a:pos x="41" y="169"/>
              </a:cxn>
              <a:cxn ang="0">
                <a:pos x="20" y="82"/>
              </a:cxn>
              <a:cxn ang="0">
                <a:pos x="22" y="0"/>
              </a:cxn>
            </a:cxnLst>
            <a:rect l="0" t="0" r="r" b="b"/>
            <a:pathLst>
              <a:path w="1109" h="793">
                <a:moveTo>
                  <a:pt x="22" y="0"/>
                </a:moveTo>
                <a:lnTo>
                  <a:pt x="29" y="14"/>
                </a:lnTo>
                <a:lnTo>
                  <a:pt x="38" y="28"/>
                </a:lnTo>
                <a:lnTo>
                  <a:pt x="48" y="41"/>
                </a:lnTo>
                <a:lnTo>
                  <a:pt x="59" y="55"/>
                </a:lnTo>
                <a:lnTo>
                  <a:pt x="72" y="68"/>
                </a:lnTo>
                <a:lnTo>
                  <a:pt x="85" y="80"/>
                </a:lnTo>
                <a:lnTo>
                  <a:pt x="100" y="92"/>
                </a:lnTo>
                <a:lnTo>
                  <a:pt x="116" y="103"/>
                </a:lnTo>
                <a:lnTo>
                  <a:pt x="132" y="114"/>
                </a:lnTo>
                <a:lnTo>
                  <a:pt x="150" y="125"/>
                </a:lnTo>
                <a:lnTo>
                  <a:pt x="169" y="135"/>
                </a:lnTo>
                <a:lnTo>
                  <a:pt x="188" y="145"/>
                </a:lnTo>
                <a:lnTo>
                  <a:pt x="207" y="154"/>
                </a:lnTo>
                <a:lnTo>
                  <a:pt x="227" y="163"/>
                </a:lnTo>
                <a:lnTo>
                  <a:pt x="248" y="171"/>
                </a:lnTo>
                <a:lnTo>
                  <a:pt x="268" y="179"/>
                </a:lnTo>
                <a:lnTo>
                  <a:pt x="310" y="194"/>
                </a:lnTo>
                <a:lnTo>
                  <a:pt x="354" y="207"/>
                </a:lnTo>
                <a:lnTo>
                  <a:pt x="396" y="220"/>
                </a:lnTo>
                <a:lnTo>
                  <a:pt x="438" y="229"/>
                </a:lnTo>
                <a:lnTo>
                  <a:pt x="478" y="237"/>
                </a:lnTo>
                <a:lnTo>
                  <a:pt x="516" y="243"/>
                </a:lnTo>
                <a:lnTo>
                  <a:pt x="551" y="248"/>
                </a:lnTo>
                <a:lnTo>
                  <a:pt x="582" y="250"/>
                </a:lnTo>
                <a:lnTo>
                  <a:pt x="603" y="251"/>
                </a:lnTo>
                <a:lnTo>
                  <a:pt x="625" y="251"/>
                </a:lnTo>
                <a:lnTo>
                  <a:pt x="646" y="250"/>
                </a:lnTo>
                <a:lnTo>
                  <a:pt x="667" y="249"/>
                </a:lnTo>
                <a:lnTo>
                  <a:pt x="688" y="246"/>
                </a:lnTo>
                <a:lnTo>
                  <a:pt x="709" y="243"/>
                </a:lnTo>
                <a:lnTo>
                  <a:pt x="730" y="240"/>
                </a:lnTo>
                <a:lnTo>
                  <a:pt x="750" y="235"/>
                </a:lnTo>
                <a:lnTo>
                  <a:pt x="791" y="225"/>
                </a:lnTo>
                <a:lnTo>
                  <a:pt x="832" y="214"/>
                </a:lnTo>
                <a:lnTo>
                  <a:pt x="872" y="199"/>
                </a:lnTo>
                <a:lnTo>
                  <a:pt x="912" y="185"/>
                </a:lnTo>
                <a:lnTo>
                  <a:pt x="947" y="169"/>
                </a:lnTo>
                <a:lnTo>
                  <a:pt x="981" y="153"/>
                </a:lnTo>
                <a:lnTo>
                  <a:pt x="996" y="145"/>
                </a:lnTo>
                <a:lnTo>
                  <a:pt x="1011" y="139"/>
                </a:lnTo>
                <a:lnTo>
                  <a:pt x="1026" y="133"/>
                </a:lnTo>
                <a:lnTo>
                  <a:pt x="1039" y="128"/>
                </a:lnTo>
                <a:lnTo>
                  <a:pt x="1051" y="126"/>
                </a:lnTo>
                <a:lnTo>
                  <a:pt x="1063" y="125"/>
                </a:lnTo>
                <a:lnTo>
                  <a:pt x="1068" y="126"/>
                </a:lnTo>
                <a:lnTo>
                  <a:pt x="1073" y="127"/>
                </a:lnTo>
                <a:lnTo>
                  <a:pt x="1078" y="129"/>
                </a:lnTo>
                <a:lnTo>
                  <a:pt x="1083" y="132"/>
                </a:lnTo>
                <a:lnTo>
                  <a:pt x="1087" y="135"/>
                </a:lnTo>
                <a:lnTo>
                  <a:pt x="1091" y="140"/>
                </a:lnTo>
                <a:lnTo>
                  <a:pt x="1095" y="145"/>
                </a:lnTo>
                <a:lnTo>
                  <a:pt x="1098" y="151"/>
                </a:lnTo>
                <a:lnTo>
                  <a:pt x="1101" y="158"/>
                </a:lnTo>
                <a:lnTo>
                  <a:pt x="1104" y="166"/>
                </a:lnTo>
                <a:lnTo>
                  <a:pt x="1106" y="175"/>
                </a:lnTo>
                <a:lnTo>
                  <a:pt x="1108" y="185"/>
                </a:lnTo>
                <a:lnTo>
                  <a:pt x="1109" y="195"/>
                </a:lnTo>
                <a:lnTo>
                  <a:pt x="1109" y="205"/>
                </a:lnTo>
                <a:lnTo>
                  <a:pt x="1109" y="217"/>
                </a:lnTo>
                <a:lnTo>
                  <a:pt x="1107" y="228"/>
                </a:lnTo>
                <a:lnTo>
                  <a:pt x="1104" y="239"/>
                </a:lnTo>
                <a:lnTo>
                  <a:pt x="1101" y="251"/>
                </a:lnTo>
                <a:lnTo>
                  <a:pt x="1097" y="263"/>
                </a:lnTo>
                <a:lnTo>
                  <a:pt x="1092" y="275"/>
                </a:lnTo>
                <a:lnTo>
                  <a:pt x="1081" y="301"/>
                </a:lnTo>
                <a:lnTo>
                  <a:pt x="1068" y="327"/>
                </a:lnTo>
                <a:lnTo>
                  <a:pt x="1053" y="353"/>
                </a:lnTo>
                <a:lnTo>
                  <a:pt x="1036" y="380"/>
                </a:lnTo>
                <a:lnTo>
                  <a:pt x="1019" y="406"/>
                </a:lnTo>
                <a:lnTo>
                  <a:pt x="1001" y="431"/>
                </a:lnTo>
                <a:lnTo>
                  <a:pt x="983" y="456"/>
                </a:lnTo>
                <a:lnTo>
                  <a:pt x="965" y="479"/>
                </a:lnTo>
                <a:lnTo>
                  <a:pt x="932" y="520"/>
                </a:lnTo>
                <a:lnTo>
                  <a:pt x="906" y="554"/>
                </a:lnTo>
                <a:lnTo>
                  <a:pt x="881" y="584"/>
                </a:lnTo>
                <a:lnTo>
                  <a:pt x="856" y="612"/>
                </a:lnTo>
                <a:lnTo>
                  <a:pt x="831" y="638"/>
                </a:lnTo>
                <a:lnTo>
                  <a:pt x="804" y="663"/>
                </a:lnTo>
                <a:lnTo>
                  <a:pt x="776" y="688"/>
                </a:lnTo>
                <a:lnTo>
                  <a:pt x="747" y="709"/>
                </a:lnTo>
                <a:lnTo>
                  <a:pt x="733" y="719"/>
                </a:lnTo>
                <a:lnTo>
                  <a:pt x="718" y="728"/>
                </a:lnTo>
                <a:lnTo>
                  <a:pt x="703" y="737"/>
                </a:lnTo>
                <a:lnTo>
                  <a:pt x="688" y="745"/>
                </a:lnTo>
                <a:lnTo>
                  <a:pt x="672" y="753"/>
                </a:lnTo>
                <a:lnTo>
                  <a:pt x="657" y="760"/>
                </a:lnTo>
                <a:lnTo>
                  <a:pt x="641" y="767"/>
                </a:lnTo>
                <a:lnTo>
                  <a:pt x="624" y="772"/>
                </a:lnTo>
                <a:lnTo>
                  <a:pt x="607" y="778"/>
                </a:lnTo>
                <a:lnTo>
                  <a:pt x="591" y="782"/>
                </a:lnTo>
                <a:lnTo>
                  <a:pt x="574" y="786"/>
                </a:lnTo>
                <a:lnTo>
                  <a:pt x="557" y="789"/>
                </a:lnTo>
                <a:lnTo>
                  <a:pt x="539" y="791"/>
                </a:lnTo>
                <a:lnTo>
                  <a:pt x="521" y="793"/>
                </a:lnTo>
                <a:lnTo>
                  <a:pt x="504" y="793"/>
                </a:lnTo>
                <a:lnTo>
                  <a:pt x="485" y="793"/>
                </a:lnTo>
                <a:lnTo>
                  <a:pt x="466" y="792"/>
                </a:lnTo>
                <a:lnTo>
                  <a:pt x="447" y="791"/>
                </a:lnTo>
                <a:lnTo>
                  <a:pt x="428" y="788"/>
                </a:lnTo>
                <a:lnTo>
                  <a:pt x="409" y="785"/>
                </a:lnTo>
                <a:lnTo>
                  <a:pt x="369" y="776"/>
                </a:lnTo>
                <a:lnTo>
                  <a:pt x="332" y="765"/>
                </a:lnTo>
                <a:lnTo>
                  <a:pt x="298" y="753"/>
                </a:lnTo>
                <a:lnTo>
                  <a:pt x="268" y="739"/>
                </a:lnTo>
                <a:lnTo>
                  <a:pt x="240" y="724"/>
                </a:lnTo>
                <a:lnTo>
                  <a:pt x="215" y="707"/>
                </a:lnTo>
                <a:lnTo>
                  <a:pt x="193" y="690"/>
                </a:lnTo>
                <a:lnTo>
                  <a:pt x="174" y="670"/>
                </a:lnTo>
                <a:lnTo>
                  <a:pt x="156" y="650"/>
                </a:lnTo>
                <a:lnTo>
                  <a:pt x="140" y="629"/>
                </a:lnTo>
                <a:lnTo>
                  <a:pt x="127" y="607"/>
                </a:lnTo>
                <a:lnTo>
                  <a:pt x="115" y="584"/>
                </a:lnTo>
                <a:lnTo>
                  <a:pt x="105" y="560"/>
                </a:lnTo>
                <a:lnTo>
                  <a:pt x="96" y="536"/>
                </a:lnTo>
                <a:lnTo>
                  <a:pt x="89" y="509"/>
                </a:lnTo>
                <a:lnTo>
                  <a:pt x="83" y="483"/>
                </a:lnTo>
                <a:lnTo>
                  <a:pt x="78" y="457"/>
                </a:lnTo>
                <a:lnTo>
                  <a:pt x="73" y="429"/>
                </a:lnTo>
                <a:lnTo>
                  <a:pt x="69" y="402"/>
                </a:lnTo>
                <a:lnTo>
                  <a:pt x="66" y="374"/>
                </a:lnTo>
                <a:lnTo>
                  <a:pt x="60" y="316"/>
                </a:lnTo>
                <a:lnTo>
                  <a:pt x="54" y="258"/>
                </a:lnTo>
                <a:lnTo>
                  <a:pt x="50" y="228"/>
                </a:lnTo>
                <a:lnTo>
                  <a:pt x="46" y="198"/>
                </a:lnTo>
                <a:lnTo>
                  <a:pt x="41" y="169"/>
                </a:lnTo>
                <a:lnTo>
                  <a:pt x="35" y="140"/>
                </a:lnTo>
                <a:lnTo>
                  <a:pt x="28" y="111"/>
                </a:lnTo>
                <a:lnTo>
                  <a:pt x="20" y="82"/>
                </a:lnTo>
                <a:lnTo>
                  <a:pt x="11" y="54"/>
                </a:lnTo>
                <a:lnTo>
                  <a:pt x="0" y="25"/>
                </a:lnTo>
                <a:lnTo>
                  <a:pt x="22" y="0"/>
                </a:lnTo>
                <a:close/>
              </a:path>
            </a:pathLst>
          </a:custGeom>
          <a:solidFill>
            <a:srgbClr val="93474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3" name="Freeform 171"/>
          <p:cNvSpPr>
            <a:spLocks/>
          </p:cNvSpPr>
          <p:nvPr/>
        </p:nvSpPr>
        <p:spPr bwMode="auto">
          <a:xfrm>
            <a:off x="6764338" y="4435475"/>
            <a:ext cx="149225" cy="79375"/>
          </a:xfrm>
          <a:custGeom>
            <a:avLst/>
            <a:gdLst/>
            <a:ahLst/>
            <a:cxnLst>
              <a:cxn ang="0">
                <a:pos x="640" y="31"/>
              </a:cxn>
              <a:cxn ang="0">
                <a:pos x="601" y="19"/>
              </a:cxn>
              <a:cxn ang="0">
                <a:pos x="560" y="10"/>
              </a:cxn>
              <a:cxn ang="0">
                <a:pos x="517" y="4"/>
              </a:cxn>
              <a:cxn ang="0">
                <a:pos x="473" y="1"/>
              </a:cxn>
              <a:cxn ang="0">
                <a:pos x="429" y="0"/>
              </a:cxn>
              <a:cxn ang="0">
                <a:pos x="360" y="3"/>
              </a:cxn>
              <a:cxn ang="0">
                <a:pos x="270" y="12"/>
              </a:cxn>
              <a:cxn ang="0">
                <a:pos x="182" y="27"/>
              </a:cxn>
              <a:cxn ang="0">
                <a:pos x="102" y="45"/>
              </a:cxn>
              <a:cxn ang="0">
                <a:pos x="30" y="64"/>
              </a:cxn>
              <a:cxn ang="0">
                <a:pos x="7" y="97"/>
              </a:cxn>
              <a:cxn ang="0">
                <a:pos x="24" y="141"/>
              </a:cxn>
              <a:cxn ang="0">
                <a:pos x="47" y="182"/>
              </a:cxn>
              <a:cxn ang="0">
                <a:pos x="69" y="211"/>
              </a:cxn>
              <a:cxn ang="0">
                <a:pos x="86" y="229"/>
              </a:cxn>
              <a:cxn ang="0">
                <a:pos x="104" y="248"/>
              </a:cxn>
              <a:cxn ang="0">
                <a:pos x="124" y="264"/>
              </a:cxn>
              <a:cxn ang="0">
                <a:pos x="147" y="279"/>
              </a:cxn>
              <a:cxn ang="0">
                <a:pos x="172" y="293"/>
              </a:cxn>
              <a:cxn ang="0">
                <a:pos x="199" y="306"/>
              </a:cxn>
              <a:cxn ang="0">
                <a:pos x="230" y="317"/>
              </a:cxn>
              <a:cxn ang="0">
                <a:pos x="263" y="328"/>
              </a:cxn>
              <a:cxn ang="0">
                <a:pos x="298" y="337"/>
              </a:cxn>
              <a:cxn ang="0">
                <a:pos x="328" y="342"/>
              </a:cxn>
              <a:cxn ang="0">
                <a:pos x="348" y="345"/>
              </a:cxn>
              <a:cxn ang="0">
                <a:pos x="383" y="339"/>
              </a:cxn>
              <a:cxn ang="0">
                <a:pos x="434" y="322"/>
              </a:cxn>
              <a:cxn ang="0">
                <a:pos x="480" y="299"/>
              </a:cxn>
              <a:cxn ang="0">
                <a:pos x="512" y="278"/>
              </a:cxn>
              <a:cxn ang="0">
                <a:pos x="532" y="261"/>
              </a:cxn>
              <a:cxn ang="0">
                <a:pos x="552" y="242"/>
              </a:cxn>
              <a:cxn ang="0">
                <a:pos x="570" y="222"/>
              </a:cxn>
              <a:cxn ang="0">
                <a:pos x="587" y="200"/>
              </a:cxn>
              <a:cxn ang="0">
                <a:pos x="603" y="175"/>
              </a:cxn>
              <a:cxn ang="0">
                <a:pos x="617" y="149"/>
              </a:cxn>
              <a:cxn ang="0">
                <a:pos x="631" y="121"/>
              </a:cxn>
              <a:cxn ang="0">
                <a:pos x="648" y="73"/>
              </a:cxn>
            </a:cxnLst>
            <a:rect l="0" t="0" r="r" b="b"/>
            <a:pathLst>
              <a:path w="658" h="346">
                <a:moveTo>
                  <a:pt x="658" y="39"/>
                </a:moveTo>
                <a:lnTo>
                  <a:pt x="640" y="31"/>
                </a:lnTo>
                <a:lnTo>
                  <a:pt x="621" y="25"/>
                </a:lnTo>
                <a:lnTo>
                  <a:pt x="601" y="19"/>
                </a:lnTo>
                <a:lnTo>
                  <a:pt x="581" y="14"/>
                </a:lnTo>
                <a:lnTo>
                  <a:pt x="560" y="10"/>
                </a:lnTo>
                <a:lnTo>
                  <a:pt x="538" y="7"/>
                </a:lnTo>
                <a:lnTo>
                  <a:pt x="517" y="4"/>
                </a:lnTo>
                <a:lnTo>
                  <a:pt x="495" y="2"/>
                </a:lnTo>
                <a:lnTo>
                  <a:pt x="473" y="1"/>
                </a:lnTo>
                <a:lnTo>
                  <a:pt x="451" y="0"/>
                </a:lnTo>
                <a:lnTo>
                  <a:pt x="429" y="0"/>
                </a:lnTo>
                <a:lnTo>
                  <a:pt x="406" y="0"/>
                </a:lnTo>
                <a:lnTo>
                  <a:pt x="360" y="3"/>
                </a:lnTo>
                <a:lnTo>
                  <a:pt x="315" y="7"/>
                </a:lnTo>
                <a:lnTo>
                  <a:pt x="270" y="12"/>
                </a:lnTo>
                <a:lnTo>
                  <a:pt x="226" y="19"/>
                </a:lnTo>
                <a:lnTo>
                  <a:pt x="182" y="27"/>
                </a:lnTo>
                <a:lnTo>
                  <a:pt x="141" y="36"/>
                </a:lnTo>
                <a:lnTo>
                  <a:pt x="102" y="45"/>
                </a:lnTo>
                <a:lnTo>
                  <a:pt x="65" y="54"/>
                </a:lnTo>
                <a:lnTo>
                  <a:pt x="30" y="64"/>
                </a:lnTo>
                <a:lnTo>
                  <a:pt x="0" y="72"/>
                </a:lnTo>
                <a:lnTo>
                  <a:pt x="7" y="97"/>
                </a:lnTo>
                <a:lnTo>
                  <a:pt x="15" y="119"/>
                </a:lnTo>
                <a:lnTo>
                  <a:pt x="24" y="141"/>
                </a:lnTo>
                <a:lnTo>
                  <a:pt x="35" y="162"/>
                </a:lnTo>
                <a:lnTo>
                  <a:pt x="47" y="182"/>
                </a:lnTo>
                <a:lnTo>
                  <a:pt x="61" y="202"/>
                </a:lnTo>
                <a:lnTo>
                  <a:pt x="69" y="211"/>
                </a:lnTo>
                <a:lnTo>
                  <a:pt x="77" y="220"/>
                </a:lnTo>
                <a:lnTo>
                  <a:pt x="86" y="229"/>
                </a:lnTo>
                <a:lnTo>
                  <a:pt x="94" y="238"/>
                </a:lnTo>
                <a:lnTo>
                  <a:pt x="104" y="248"/>
                </a:lnTo>
                <a:lnTo>
                  <a:pt x="114" y="256"/>
                </a:lnTo>
                <a:lnTo>
                  <a:pt x="124" y="264"/>
                </a:lnTo>
                <a:lnTo>
                  <a:pt x="135" y="271"/>
                </a:lnTo>
                <a:lnTo>
                  <a:pt x="147" y="279"/>
                </a:lnTo>
                <a:lnTo>
                  <a:pt x="159" y="286"/>
                </a:lnTo>
                <a:lnTo>
                  <a:pt x="172" y="293"/>
                </a:lnTo>
                <a:lnTo>
                  <a:pt x="185" y="299"/>
                </a:lnTo>
                <a:lnTo>
                  <a:pt x="199" y="306"/>
                </a:lnTo>
                <a:lnTo>
                  <a:pt x="214" y="312"/>
                </a:lnTo>
                <a:lnTo>
                  <a:pt x="230" y="317"/>
                </a:lnTo>
                <a:lnTo>
                  <a:pt x="246" y="323"/>
                </a:lnTo>
                <a:lnTo>
                  <a:pt x="263" y="328"/>
                </a:lnTo>
                <a:lnTo>
                  <a:pt x="280" y="332"/>
                </a:lnTo>
                <a:lnTo>
                  <a:pt x="298" y="337"/>
                </a:lnTo>
                <a:lnTo>
                  <a:pt x="317" y="341"/>
                </a:lnTo>
                <a:lnTo>
                  <a:pt x="328" y="342"/>
                </a:lnTo>
                <a:lnTo>
                  <a:pt x="338" y="344"/>
                </a:lnTo>
                <a:lnTo>
                  <a:pt x="348" y="345"/>
                </a:lnTo>
                <a:lnTo>
                  <a:pt x="358" y="346"/>
                </a:lnTo>
                <a:lnTo>
                  <a:pt x="383" y="339"/>
                </a:lnTo>
                <a:lnTo>
                  <a:pt x="409" y="331"/>
                </a:lnTo>
                <a:lnTo>
                  <a:pt x="434" y="322"/>
                </a:lnTo>
                <a:lnTo>
                  <a:pt x="457" y="312"/>
                </a:lnTo>
                <a:lnTo>
                  <a:pt x="480" y="299"/>
                </a:lnTo>
                <a:lnTo>
                  <a:pt x="501" y="285"/>
                </a:lnTo>
                <a:lnTo>
                  <a:pt x="512" y="278"/>
                </a:lnTo>
                <a:lnTo>
                  <a:pt x="522" y="270"/>
                </a:lnTo>
                <a:lnTo>
                  <a:pt x="532" y="261"/>
                </a:lnTo>
                <a:lnTo>
                  <a:pt x="542" y="252"/>
                </a:lnTo>
                <a:lnTo>
                  <a:pt x="552" y="242"/>
                </a:lnTo>
                <a:lnTo>
                  <a:pt x="561" y="232"/>
                </a:lnTo>
                <a:lnTo>
                  <a:pt x="570" y="222"/>
                </a:lnTo>
                <a:lnTo>
                  <a:pt x="579" y="211"/>
                </a:lnTo>
                <a:lnTo>
                  <a:pt x="587" y="200"/>
                </a:lnTo>
                <a:lnTo>
                  <a:pt x="595" y="188"/>
                </a:lnTo>
                <a:lnTo>
                  <a:pt x="603" y="175"/>
                </a:lnTo>
                <a:lnTo>
                  <a:pt x="610" y="162"/>
                </a:lnTo>
                <a:lnTo>
                  <a:pt x="617" y="149"/>
                </a:lnTo>
                <a:lnTo>
                  <a:pt x="624" y="135"/>
                </a:lnTo>
                <a:lnTo>
                  <a:pt x="631" y="121"/>
                </a:lnTo>
                <a:lnTo>
                  <a:pt x="637" y="106"/>
                </a:lnTo>
                <a:lnTo>
                  <a:pt x="648" y="73"/>
                </a:lnTo>
                <a:lnTo>
                  <a:pt x="658" y="39"/>
                </a:lnTo>
                <a:close/>
              </a:path>
            </a:pathLst>
          </a:custGeom>
          <a:solidFill>
            <a:srgbClr val="CD8B7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4" name="Freeform 172"/>
          <p:cNvSpPr>
            <a:spLocks/>
          </p:cNvSpPr>
          <p:nvPr/>
        </p:nvSpPr>
        <p:spPr bwMode="auto">
          <a:xfrm>
            <a:off x="6846888" y="4445000"/>
            <a:ext cx="96838" cy="69850"/>
          </a:xfrm>
          <a:custGeom>
            <a:avLst/>
            <a:gdLst/>
            <a:ahLst/>
            <a:cxnLst>
              <a:cxn ang="0">
                <a:pos x="427" y="105"/>
              </a:cxn>
              <a:cxn ang="0">
                <a:pos x="415" y="87"/>
              </a:cxn>
              <a:cxn ang="0">
                <a:pos x="402" y="71"/>
              </a:cxn>
              <a:cxn ang="0">
                <a:pos x="388" y="57"/>
              </a:cxn>
              <a:cxn ang="0">
                <a:pos x="372" y="42"/>
              </a:cxn>
              <a:cxn ang="0">
                <a:pos x="356" y="30"/>
              </a:cxn>
              <a:cxn ang="0">
                <a:pos x="337" y="19"/>
              </a:cxn>
              <a:cxn ang="0">
                <a:pos x="319" y="9"/>
              </a:cxn>
              <a:cxn ang="0">
                <a:pos x="300" y="0"/>
              </a:cxn>
              <a:cxn ang="0">
                <a:pos x="290" y="34"/>
              </a:cxn>
              <a:cxn ang="0">
                <a:pos x="279" y="67"/>
              </a:cxn>
              <a:cxn ang="0">
                <a:pos x="273" y="82"/>
              </a:cxn>
              <a:cxn ang="0">
                <a:pos x="266" y="96"/>
              </a:cxn>
              <a:cxn ang="0">
                <a:pos x="259" y="110"/>
              </a:cxn>
              <a:cxn ang="0">
                <a:pos x="252" y="123"/>
              </a:cxn>
              <a:cxn ang="0">
                <a:pos x="245" y="136"/>
              </a:cxn>
              <a:cxn ang="0">
                <a:pos x="237" y="149"/>
              </a:cxn>
              <a:cxn ang="0">
                <a:pos x="229" y="161"/>
              </a:cxn>
              <a:cxn ang="0">
                <a:pos x="221" y="172"/>
              </a:cxn>
              <a:cxn ang="0">
                <a:pos x="212" y="183"/>
              </a:cxn>
              <a:cxn ang="0">
                <a:pos x="203" y="193"/>
              </a:cxn>
              <a:cxn ang="0">
                <a:pos x="194" y="203"/>
              </a:cxn>
              <a:cxn ang="0">
                <a:pos x="184" y="213"/>
              </a:cxn>
              <a:cxn ang="0">
                <a:pos x="174" y="222"/>
              </a:cxn>
              <a:cxn ang="0">
                <a:pos x="164" y="231"/>
              </a:cxn>
              <a:cxn ang="0">
                <a:pos x="154" y="239"/>
              </a:cxn>
              <a:cxn ang="0">
                <a:pos x="143" y="246"/>
              </a:cxn>
              <a:cxn ang="0">
                <a:pos x="122" y="260"/>
              </a:cxn>
              <a:cxn ang="0">
                <a:pos x="99" y="273"/>
              </a:cxn>
              <a:cxn ang="0">
                <a:pos x="76" y="283"/>
              </a:cxn>
              <a:cxn ang="0">
                <a:pos x="51" y="292"/>
              </a:cxn>
              <a:cxn ang="0">
                <a:pos x="25" y="300"/>
              </a:cxn>
              <a:cxn ang="0">
                <a:pos x="0" y="307"/>
              </a:cxn>
              <a:cxn ang="0">
                <a:pos x="16" y="308"/>
              </a:cxn>
              <a:cxn ang="0">
                <a:pos x="33" y="309"/>
              </a:cxn>
              <a:cxn ang="0">
                <a:pos x="48" y="309"/>
              </a:cxn>
              <a:cxn ang="0">
                <a:pos x="64" y="309"/>
              </a:cxn>
              <a:cxn ang="0">
                <a:pos x="79" y="308"/>
              </a:cxn>
              <a:cxn ang="0">
                <a:pos x="94" y="306"/>
              </a:cxn>
              <a:cxn ang="0">
                <a:pos x="109" y="304"/>
              </a:cxn>
              <a:cxn ang="0">
                <a:pos x="124" y="301"/>
              </a:cxn>
              <a:cxn ang="0">
                <a:pos x="138" y="298"/>
              </a:cxn>
              <a:cxn ang="0">
                <a:pos x="152" y="295"/>
              </a:cxn>
              <a:cxn ang="0">
                <a:pos x="167" y="290"/>
              </a:cxn>
              <a:cxn ang="0">
                <a:pos x="181" y="286"/>
              </a:cxn>
              <a:cxn ang="0">
                <a:pos x="195" y="281"/>
              </a:cxn>
              <a:cxn ang="0">
                <a:pos x="209" y="275"/>
              </a:cxn>
              <a:cxn ang="0">
                <a:pos x="223" y="269"/>
              </a:cxn>
              <a:cxn ang="0">
                <a:pos x="236" y="262"/>
              </a:cxn>
              <a:cxn ang="0">
                <a:pos x="262" y="248"/>
              </a:cxn>
              <a:cxn ang="0">
                <a:pos x="287" y="232"/>
              </a:cxn>
              <a:cxn ang="0">
                <a:pos x="312" y="214"/>
              </a:cxn>
              <a:cxn ang="0">
                <a:pos x="336" y="194"/>
              </a:cxn>
              <a:cxn ang="0">
                <a:pos x="360" y="174"/>
              </a:cxn>
              <a:cxn ang="0">
                <a:pos x="383" y="152"/>
              </a:cxn>
              <a:cxn ang="0">
                <a:pos x="405" y="129"/>
              </a:cxn>
              <a:cxn ang="0">
                <a:pos x="427" y="105"/>
              </a:cxn>
            </a:cxnLst>
            <a:rect l="0" t="0" r="r" b="b"/>
            <a:pathLst>
              <a:path w="427" h="309">
                <a:moveTo>
                  <a:pt x="427" y="105"/>
                </a:moveTo>
                <a:lnTo>
                  <a:pt x="415" y="87"/>
                </a:lnTo>
                <a:lnTo>
                  <a:pt x="402" y="71"/>
                </a:lnTo>
                <a:lnTo>
                  <a:pt x="388" y="57"/>
                </a:lnTo>
                <a:lnTo>
                  <a:pt x="372" y="42"/>
                </a:lnTo>
                <a:lnTo>
                  <a:pt x="356" y="30"/>
                </a:lnTo>
                <a:lnTo>
                  <a:pt x="337" y="19"/>
                </a:lnTo>
                <a:lnTo>
                  <a:pt x="319" y="9"/>
                </a:lnTo>
                <a:lnTo>
                  <a:pt x="300" y="0"/>
                </a:lnTo>
                <a:lnTo>
                  <a:pt x="290" y="34"/>
                </a:lnTo>
                <a:lnTo>
                  <a:pt x="279" y="67"/>
                </a:lnTo>
                <a:lnTo>
                  <a:pt x="273" y="82"/>
                </a:lnTo>
                <a:lnTo>
                  <a:pt x="266" y="96"/>
                </a:lnTo>
                <a:lnTo>
                  <a:pt x="259" y="110"/>
                </a:lnTo>
                <a:lnTo>
                  <a:pt x="252" y="123"/>
                </a:lnTo>
                <a:lnTo>
                  <a:pt x="245" y="136"/>
                </a:lnTo>
                <a:lnTo>
                  <a:pt x="237" y="149"/>
                </a:lnTo>
                <a:lnTo>
                  <a:pt x="229" y="161"/>
                </a:lnTo>
                <a:lnTo>
                  <a:pt x="221" y="172"/>
                </a:lnTo>
                <a:lnTo>
                  <a:pt x="212" y="183"/>
                </a:lnTo>
                <a:lnTo>
                  <a:pt x="203" y="193"/>
                </a:lnTo>
                <a:lnTo>
                  <a:pt x="194" y="203"/>
                </a:lnTo>
                <a:lnTo>
                  <a:pt x="184" y="213"/>
                </a:lnTo>
                <a:lnTo>
                  <a:pt x="174" y="222"/>
                </a:lnTo>
                <a:lnTo>
                  <a:pt x="164" y="231"/>
                </a:lnTo>
                <a:lnTo>
                  <a:pt x="154" y="239"/>
                </a:lnTo>
                <a:lnTo>
                  <a:pt x="143" y="246"/>
                </a:lnTo>
                <a:lnTo>
                  <a:pt x="122" y="260"/>
                </a:lnTo>
                <a:lnTo>
                  <a:pt x="99" y="273"/>
                </a:lnTo>
                <a:lnTo>
                  <a:pt x="76" y="283"/>
                </a:lnTo>
                <a:lnTo>
                  <a:pt x="51" y="292"/>
                </a:lnTo>
                <a:lnTo>
                  <a:pt x="25" y="300"/>
                </a:lnTo>
                <a:lnTo>
                  <a:pt x="0" y="307"/>
                </a:lnTo>
                <a:lnTo>
                  <a:pt x="16" y="308"/>
                </a:lnTo>
                <a:lnTo>
                  <a:pt x="33" y="309"/>
                </a:lnTo>
                <a:lnTo>
                  <a:pt x="48" y="309"/>
                </a:lnTo>
                <a:lnTo>
                  <a:pt x="64" y="309"/>
                </a:lnTo>
                <a:lnTo>
                  <a:pt x="79" y="308"/>
                </a:lnTo>
                <a:lnTo>
                  <a:pt x="94" y="306"/>
                </a:lnTo>
                <a:lnTo>
                  <a:pt x="109" y="304"/>
                </a:lnTo>
                <a:lnTo>
                  <a:pt x="124" y="301"/>
                </a:lnTo>
                <a:lnTo>
                  <a:pt x="138" y="298"/>
                </a:lnTo>
                <a:lnTo>
                  <a:pt x="152" y="295"/>
                </a:lnTo>
                <a:lnTo>
                  <a:pt x="167" y="290"/>
                </a:lnTo>
                <a:lnTo>
                  <a:pt x="181" y="286"/>
                </a:lnTo>
                <a:lnTo>
                  <a:pt x="195" y="281"/>
                </a:lnTo>
                <a:lnTo>
                  <a:pt x="209" y="275"/>
                </a:lnTo>
                <a:lnTo>
                  <a:pt x="223" y="269"/>
                </a:lnTo>
                <a:lnTo>
                  <a:pt x="236" y="262"/>
                </a:lnTo>
                <a:lnTo>
                  <a:pt x="262" y="248"/>
                </a:lnTo>
                <a:lnTo>
                  <a:pt x="287" y="232"/>
                </a:lnTo>
                <a:lnTo>
                  <a:pt x="312" y="214"/>
                </a:lnTo>
                <a:lnTo>
                  <a:pt x="336" y="194"/>
                </a:lnTo>
                <a:lnTo>
                  <a:pt x="360" y="174"/>
                </a:lnTo>
                <a:lnTo>
                  <a:pt x="383" y="152"/>
                </a:lnTo>
                <a:lnTo>
                  <a:pt x="405" y="129"/>
                </a:lnTo>
                <a:lnTo>
                  <a:pt x="427" y="105"/>
                </a:lnTo>
                <a:close/>
              </a:path>
            </a:pathLst>
          </a:custGeom>
          <a:solidFill>
            <a:srgbClr val="BD756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5" name="Freeform 173"/>
          <p:cNvSpPr>
            <a:spLocks/>
          </p:cNvSpPr>
          <p:nvPr/>
        </p:nvSpPr>
        <p:spPr bwMode="auto">
          <a:xfrm>
            <a:off x="6753226" y="4344988"/>
            <a:ext cx="233363" cy="68262"/>
          </a:xfrm>
          <a:custGeom>
            <a:avLst/>
            <a:gdLst/>
            <a:ahLst/>
            <a:cxnLst>
              <a:cxn ang="0">
                <a:pos x="797" y="247"/>
              </a:cxn>
              <a:cxn ang="0">
                <a:pos x="867" y="219"/>
              </a:cxn>
              <a:cxn ang="0">
                <a:pos x="923" y="195"/>
              </a:cxn>
              <a:cxn ang="0">
                <a:pos x="963" y="174"/>
              </a:cxn>
              <a:cxn ang="0">
                <a:pos x="991" y="153"/>
              </a:cxn>
              <a:cxn ang="0">
                <a:pos x="1010" y="134"/>
              </a:cxn>
              <a:cxn ang="0">
                <a:pos x="1020" y="116"/>
              </a:cxn>
              <a:cxn ang="0">
                <a:pos x="1026" y="96"/>
              </a:cxn>
              <a:cxn ang="0">
                <a:pos x="1020" y="85"/>
              </a:cxn>
              <a:cxn ang="0">
                <a:pos x="1004" y="87"/>
              </a:cxn>
              <a:cxn ang="0">
                <a:pos x="978" y="95"/>
              </a:cxn>
              <a:cxn ang="0">
                <a:pos x="939" y="113"/>
              </a:cxn>
              <a:cxn ang="0">
                <a:pos x="895" y="134"/>
              </a:cxn>
              <a:cxn ang="0">
                <a:pos x="832" y="158"/>
              </a:cxn>
              <a:cxn ang="0">
                <a:pos x="751" y="184"/>
              </a:cxn>
              <a:cxn ang="0">
                <a:pos x="690" y="199"/>
              </a:cxn>
              <a:cxn ang="0">
                <a:pos x="648" y="205"/>
              </a:cxn>
              <a:cxn ang="0">
                <a:pos x="606" y="209"/>
              </a:cxn>
              <a:cxn ang="0">
                <a:pos x="563" y="210"/>
              </a:cxn>
              <a:cxn ang="0">
                <a:pos x="514" y="207"/>
              </a:cxn>
              <a:cxn ang="0">
                <a:pos x="449" y="198"/>
              </a:cxn>
              <a:cxn ang="0">
                <a:pos x="376" y="183"/>
              </a:cxn>
              <a:cxn ang="0">
                <a:pos x="300" y="162"/>
              </a:cxn>
              <a:cxn ang="0">
                <a:pos x="222" y="136"/>
              </a:cxn>
              <a:cxn ang="0">
                <a:pos x="167" y="112"/>
              </a:cxn>
              <a:cxn ang="0">
                <a:pos x="132" y="95"/>
              </a:cxn>
              <a:cxn ang="0">
                <a:pos x="99" y="77"/>
              </a:cxn>
              <a:cxn ang="0">
                <a:pos x="69" y="57"/>
              </a:cxn>
              <a:cxn ang="0">
                <a:pos x="42" y="36"/>
              </a:cxn>
              <a:cxn ang="0">
                <a:pos x="19" y="13"/>
              </a:cxn>
              <a:cxn ang="0">
                <a:pos x="6" y="0"/>
              </a:cxn>
              <a:cxn ang="0">
                <a:pos x="3" y="22"/>
              </a:cxn>
              <a:cxn ang="0">
                <a:pos x="0" y="73"/>
              </a:cxn>
              <a:cxn ang="0">
                <a:pos x="2" y="103"/>
              </a:cxn>
              <a:cxn ang="0">
                <a:pos x="8" y="133"/>
              </a:cxn>
              <a:cxn ang="0">
                <a:pos x="19" y="160"/>
              </a:cxn>
              <a:cxn ang="0">
                <a:pos x="27" y="173"/>
              </a:cxn>
              <a:cxn ang="0">
                <a:pos x="37" y="183"/>
              </a:cxn>
              <a:cxn ang="0">
                <a:pos x="50" y="193"/>
              </a:cxn>
              <a:cxn ang="0">
                <a:pos x="71" y="205"/>
              </a:cxn>
              <a:cxn ang="0">
                <a:pos x="130" y="232"/>
              </a:cxn>
              <a:cxn ang="0">
                <a:pos x="207" y="259"/>
              </a:cxn>
              <a:cxn ang="0">
                <a:pos x="252" y="272"/>
              </a:cxn>
              <a:cxn ang="0">
                <a:pos x="302" y="283"/>
              </a:cxn>
              <a:cxn ang="0">
                <a:pos x="353" y="293"/>
              </a:cxn>
              <a:cxn ang="0">
                <a:pos x="407" y="300"/>
              </a:cxn>
              <a:cxn ang="0">
                <a:pos x="463" y="304"/>
              </a:cxn>
              <a:cxn ang="0">
                <a:pos x="521" y="304"/>
              </a:cxn>
              <a:cxn ang="0">
                <a:pos x="579" y="301"/>
              </a:cxn>
              <a:cxn ang="0">
                <a:pos x="638" y="293"/>
              </a:cxn>
              <a:cxn ang="0">
                <a:pos x="697" y="281"/>
              </a:cxn>
              <a:cxn ang="0">
                <a:pos x="755" y="263"/>
              </a:cxn>
            </a:cxnLst>
            <a:rect l="0" t="0" r="r" b="b"/>
            <a:pathLst>
              <a:path w="1027" h="304">
                <a:moveTo>
                  <a:pt x="755" y="263"/>
                </a:moveTo>
                <a:lnTo>
                  <a:pt x="797" y="247"/>
                </a:lnTo>
                <a:lnTo>
                  <a:pt x="835" y="233"/>
                </a:lnTo>
                <a:lnTo>
                  <a:pt x="867" y="219"/>
                </a:lnTo>
                <a:lnTo>
                  <a:pt x="896" y="207"/>
                </a:lnTo>
                <a:lnTo>
                  <a:pt x="923" y="195"/>
                </a:lnTo>
                <a:lnTo>
                  <a:pt x="944" y="184"/>
                </a:lnTo>
                <a:lnTo>
                  <a:pt x="963" y="174"/>
                </a:lnTo>
                <a:lnTo>
                  <a:pt x="978" y="163"/>
                </a:lnTo>
                <a:lnTo>
                  <a:pt x="991" y="153"/>
                </a:lnTo>
                <a:lnTo>
                  <a:pt x="1001" y="144"/>
                </a:lnTo>
                <a:lnTo>
                  <a:pt x="1010" y="134"/>
                </a:lnTo>
                <a:lnTo>
                  <a:pt x="1016" y="125"/>
                </a:lnTo>
                <a:lnTo>
                  <a:pt x="1020" y="116"/>
                </a:lnTo>
                <a:lnTo>
                  <a:pt x="1024" y="106"/>
                </a:lnTo>
                <a:lnTo>
                  <a:pt x="1026" y="96"/>
                </a:lnTo>
                <a:lnTo>
                  <a:pt x="1027" y="85"/>
                </a:lnTo>
                <a:lnTo>
                  <a:pt x="1020" y="85"/>
                </a:lnTo>
                <a:lnTo>
                  <a:pt x="1012" y="85"/>
                </a:lnTo>
                <a:lnTo>
                  <a:pt x="1004" y="87"/>
                </a:lnTo>
                <a:lnTo>
                  <a:pt x="996" y="89"/>
                </a:lnTo>
                <a:lnTo>
                  <a:pt x="978" y="95"/>
                </a:lnTo>
                <a:lnTo>
                  <a:pt x="959" y="103"/>
                </a:lnTo>
                <a:lnTo>
                  <a:pt x="939" y="113"/>
                </a:lnTo>
                <a:lnTo>
                  <a:pt x="917" y="124"/>
                </a:lnTo>
                <a:lnTo>
                  <a:pt x="895" y="134"/>
                </a:lnTo>
                <a:lnTo>
                  <a:pt x="872" y="144"/>
                </a:lnTo>
                <a:lnTo>
                  <a:pt x="832" y="158"/>
                </a:lnTo>
                <a:lnTo>
                  <a:pt x="792" y="173"/>
                </a:lnTo>
                <a:lnTo>
                  <a:pt x="751" y="184"/>
                </a:lnTo>
                <a:lnTo>
                  <a:pt x="710" y="194"/>
                </a:lnTo>
                <a:lnTo>
                  <a:pt x="690" y="199"/>
                </a:lnTo>
                <a:lnTo>
                  <a:pt x="669" y="202"/>
                </a:lnTo>
                <a:lnTo>
                  <a:pt x="648" y="205"/>
                </a:lnTo>
                <a:lnTo>
                  <a:pt x="627" y="208"/>
                </a:lnTo>
                <a:lnTo>
                  <a:pt x="606" y="209"/>
                </a:lnTo>
                <a:lnTo>
                  <a:pt x="585" y="210"/>
                </a:lnTo>
                <a:lnTo>
                  <a:pt x="563" y="210"/>
                </a:lnTo>
                <a:lnTo>
                  <a:pt x="542" y="209"/>
                </a:lnTo>
                <a:lnTo>
                  <a:pt x="514" y="207"/>
                </a:lnTo>
                <a:lnTo>
                  <a:pt x="483" y="203"/>
                </a:lnTo>
                <a:lnTo>
                  <a:pt x="449" y="198"/>
                </a:lnTo>
                <a:lnTo>
                  <a:pt x="413" y="191"/>
                </a:lnTo>
                <a:lnTo>
                  <a:pt x="376" y="183"/>
                </a:lnTo>
                <a:lnTo>
                  <a:pt x="338" y="174"/>
                </a:lnTo>
                <a:lnTo>
                  <a:pt x="300" y="162"/>
                </a:lnTo>
                <a:lnTo>
                  <a:pt x="260" y="149"/>
                </a:lnTo>
                <a:lnTo>
                  <a:pt x="222" y="136"/>
                </a:lnTo>
                <a:lnTo>
                  <a:pt x="185" y="120"/>
                </a:lnTo>
                <a:lnTo>
                  <a:pt x="167" y="112"/>
                </a:lnTo>
                <a:lnTo>
                  <a:pt x="150" y="104"/>
                </a:lnTo>
                <a:lnTo>
                  <a:pt x="132" y="95"/>
                </a:lnTo>
                <a:lnTo>
                  <a:pt x="116" y="86"/>
                </a:lnTo>
                <a:lnTo>
                  <a:pt x="99" y="77"/>
                </a:lnTo>
                <a:lnTo>
                  <a:pt x="84" y="67"/>
                </a:lnTo>
                <a:lnTo>
                  <a:pt x="69" y="57"/>
                </a:lnTo>
                <a:lnTo>
                  <a:pt x="55" y="46"/>
                </a:lnTo>
                <a:lnTo>
                  <a:pt x="42" y="36"/>
                </a:lnTo>
                <a:lnTo>
                  <a:pt x="30" y="24"/>
                </a:lnTo>
                <a:lnTo>
                  <a:pt x="19" y="13"/>
                </a:lnTo>
                <a:lnTo>
                  <a:pt x="8" y="0"/>
                </a:lnTo>
                <a:lnTo>
                  <a:pt x="6" y="0"/>
                </a:lnTo>
                <a:lnTo>
                  <a:pt x="5" y="6"/>
                </a:lnTo>
                <a:lnTo>
                  <a:pt x="3" y="22"/>
                </a:lnTo>
                <a:lnTo>
                  <a:pt x="1" y="45"/>
                </a:lnTo>
                <a:lnTo>
                  <a:pt x="0" y="73"/>
                </a:lnTo>
                <a:lnTo>
                  <a:pt x="1" y="88"/>
                </a:lnTo>
                <a:lnTo>
                  <a:pt x="2" y="103"/>
                </a:lnTo>
                <a:lnTo>
                  <a:pt x="5" y="118"/>
                </a:lnTo>
                <a:lnTo>
                  <a:pt x="8" y="133"/>
                </a:lnTo>
                <a:lnTo>
                  <a:pt x="13" y="147"/>
                </a:lnTo>
                <a:lnTo>
                  <a:pt x="19" y="160"/>
                </a:lnTo>
                <a:lnTo>
                  <a:pt x="23" y="166"/>
                </a:lnTo>
                <a:lnTo>
                  <a:pt x="27" y="173"/>
                </a:lnTo>
                <a:lnTo>
                  <a:pt x="32" y="178"/>
                </a:lnTo>
                <a:lnTo>
                  <a:pt x="37" y="183"/>
                </a:lnTo>
                <a:lnTo>
                  <a:pt x="43" y="188"/>
                </a:lnTo>
                <a:lnTo>
                  <a:pt x="50" y="193"/>
                </a:lnTo>
                <a:lnTo>
                  <a:pt x="60" y="199"/>
                </a:lnTo>
                <a:lnTo>
                  <a:pt x="71" y="205"/>
                </a:lnTo>
                <a:lnTo>
                  <a:pt x="97" y="218"/>
                </a:lnTo>
                <a:lnTo>
                  <a:pt x="130" y="232"/>
                </a:lnTo>
                <a:lnTo>
                  <a:pt x="166" y="246"/>
                </a:lnTo>
                <a:lnTo>
                  <a:pt x="207" y="259"/>
                </a:lnTo>
                <a:lnTo>
                  <a:pt x="229" y="266"/>
                </a:lnTo>
                <a:lnTo>
                  <a:pt x="252" y="272"/>
                </a:lnTo>
                <a:lnTo>
                  <a:pt x="277" y="278"/>
                </a:lnTo>
                <a:lnTo>
                  <a:pt x="302" y="283"/>
                </a:lnTo>
                <a:lnTo>
                  <a:pt x="327" y="288"/>
                </a:lnTo>
                <a:lnTo>
                  <a:pt x="353" y="293"/>
                </a:lnTo>
                <a:lnTo>
                  <a:pt x="380" y="296"/>
                </a:lnTo>
                <a:lnTo>
                  <a:pt x="407" y="300"/>
                </a:lnTo>
                <a:lnTo>
                  <a:pt x="434" y="302"/>
                </a:lnTo>
                <a:lnTo>
                  <a:pt x="463" y="304"/>
                </a:lnTo>
                <a:lnTo>
                  <a:pt x="492" y="304"/>
                </a:lnTo>
                <a:lnTo>
                  <a:pt x="521" y="304"/>
                </a:lnTo>
                <a:lnTo>
                  <a:pt x="550" y="303"/>
                </a:lnTo>
                <a:lnTo>
                  <a:pt x="579" y="301"/>
                </a:lnTo>
                <a:lnTo>
                  <a:pt x="609" y="298"/>
                </a:lnTo>
                <a:lnTo>
                  <a:pt x="638" y="293"/>
                </a:lnTo>
                <a:lnTo>
                  <a:pt x="667" y="288"/>
                </a:lnTo>
                <a:lnTo>
                  <a:pt x="697" y="281"/>
                </a:lnTo>
                <a:lnTo>
                  <a:pt x="726" y="272"/>
                </a:lnTo>
                <a:lnTo>
                  <a:pt x="755" y="26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6" name="Freeform 174"/>
          <p:cNvSpPr>
            <a:spLocks/>
          </p:cNvSpPr>
          <p:nvPr/>
        </p:nvSpPr>
        <p:spPr bwMode="auto">
          <a:xfrm>
            <a:off x="6981826" y="4327525"/>
            <a:ext cx="46038" cy="63500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10" y="8"/>
              </a:cxn>
              <a:cxn ang="0">
                <a:pos x="4" y="30"/>
              </a:cxn>
              <a:cxn ang="0">
                <a:pos x="1" y="45"/>
              </a:cxn>
              <a:cxn ang="0">
                <a:pos x="0" y="62"/>
              </a:cxn>
              <a:cxn ang="0">
                <a:pos x="0" y="72"/>
              </a:cxn>
              <a:cxn ang="0">
                <a:pos x="0" y="81"/>
              </a:cxn>
              <a:cxn ang="0">
                <a:pos x="1" y="93"/>
              </a:cxn>
              <a:cxn ang="0">
                <a:pos x="3" y="103"/>
              </a:cxn>
              <a:cxn ang="0">
                <a:pos x="6" y="114"/>
              </a:cxn>
              <a:cxn ang="0">
                <a:pos x="10" y="125"/>
              </a:cxn>
              <a:cxn ang="0">
                <a:pos x="14" y="136"/>
              </a:cxn>
              <a:cxn ang="0">
                <a:pos x="20" y="147"/>
              </a:cxn>
              <a:cxn ang="0">
                <a:pos x="27" y="159"/>
              </a:cxn>
              <a:cxn ang="0">
                <a:pos x="35" y="170"/>
              </a:cxn>
              <a:cxn ang="0">
                <a:pos x="44" y="182"/>
              </a:cxn>
              <a:cxn ang="0">
                <a:pos x="55" y="193"/>
              </a:cxn>
              <a:cxn ang="0">
                <a:pos x="68" y="205"/>
              </a:cxn>
              <a:cxn ang="0">
                <a:pos x="82" y="216"/>
              </a:cxn>
              <a:cxn ang="0">
                <a:pos x="98" y="227"/>
              </a:cxn>
              <a:cxn ang="0">
                <a:pos x="115" y="237"/>
              </a:cxn>
              <a:cxn ang="0">
                <a:pos x="134" y="249"/>
              </a:cxn>
              <a:cxn ang="0">
                <a:pos x="155" y="259"/>
              </a:cxn>
              <a:cxn ang="0">
                <a:pos x="178" y="269"/>
              </a:cxn>
              <a:cxn ang="0">
                <a:pos x="203" y="278"/>
              </a:cxn>
              <a:cxn ang="0">
                <a:pos x="193" y="269"/>
              </a:cxn>
              <a:cxn ang="0">
                <a:pos x="165" y="247"/>
              </a:cxn>
              <a:cxn ang="0">
                <a:pos x="147" y="230"/>
              </a:cxn>
              <a:cxn ang="0">
                <a:pos x="127" y="212"/>
              </a:cxn>
              <a:cxn ang="0">
                <a:pos x="106" y="192"/>
              </a:cxn>
              <a:cxn ang="0">
                <a:pos x="85" y="171"/>
              </a:cxn>
              <a:cxn ang="0">
                <a:pos x="64" y="149"/>
              </a:cxn>
              <a:cxn ang="0">
                <a:pos x="45" y="126"/>
              </a:cxn>
              <a:cxn ang="0">
                <a:pos x="37" y="114"/>
              </a:cxn>
              <a:cxn ang="0">
                <a:pos x="29" y="103"/>
              </a:cxn>
              <a:cxn ang="0">
                <a:pos x="22" y="91"/>
              </a:cxn>
              <a:cxn ang="0">
                <a:pos x="16" y="79"/>
              </a:cxn>
              <a:cxn ang="0">
                <a:pos x="11" y="68"/>
              </a:cxn>
              <a:cxn ang="0">
                <a:pos x="7" y="57"/>
              </a:cxn>
              <a:cxn ang="0">
                <a:pos x="4" y="47"/>
              </a:cxn>
              <a:cxn ang="0">
                <a:pos x="3" y="37"/>
              </a:cxn>
              <a:cxn ang="0">
                <a:pos x="3" y="27"/>
              </a:cxn>
              <a:cxn ang="0">
                <a:pos x="5" y="18"/>
              </a:cxn>
              <a:cxn ang="0">
                <a:pos x="8" y="9"/>
              </a:cxn>
              <a:cxn ang="0">
                <a:pos x="13" y="0"/>
              </a:cxn>
            </a:cxnLst>
            <a:rect l="0" t="0" r="r" b="b"/>
            <a:pathLst>
              <a:path w="203" h="278">
                <a:moveTo>
                  <a:pt x="13" y="0"/>
                </a:moveTo>
                <a:lnTo>
                  <a:pt x="10" y="8"/>
                </a:lnTo>
                <a:lnTo>
                  <a:pt x="4" y="30"/>
                </a:lnTo>
                <a:lnTo>
                  <a:pt x="1" y="45"/>
                </a:lnTo>
                <a:lnTo>
                  <a:pt x="0" y="62"/>
                </a:lnTo>
                <a:lnTo>
                  <a:pt x="0" y="72"/>
                </a:lnTo>
                <a:lnTo>
                  <a:pt x="0" y="81"/>
                </a:lnTo>
                <a:lnTo>
                  <a:pt x="1" y="93"/>
                </a:lnTo>
                <a:lnTo>
                  <a:pt x="3" y="103"/>
                </a:lnTo>
                <a:lnTo>
                  <a:pt x="6" y="114"/>
                </a:lnTo>
                <a:lnTo>
                  <a:pt x="10" y="125"/>
                </a:lnTo>
                <a:lnTo>
                  <a:pt x="14" y="136"/>
                </a:lnTo>
                <a:lnTo>
                  <a:pt x="20" y="147"/>
                </a:lnTo>
                <a:lnTo>
                  <a:pt x="27" y="159"/>
                </a:lnTo>
                <a:lnTo>
                  <a:pt x="35" y="170"/>
                </a:lnTo>
                <a:lnTo>
                  <a:pt x="44" y="182"/>
                </a:lnTo>
                <a:lnTo>
                  <a:pt x="55" y="193"/>
                </a:lnTo>
                <a:lnTo>
                  <a:pt x="68" y="205"/>
                </a:lnTo>
                <a:lnTo>
                  <a:pt x="82" y="216"/>
                </a:lnTo>
                <a:lnTo>
                  <a:pt x="98" y="227"/>
                </a:lnTo>
                <a:lnTo>
                  <a:pt x="115" y="237"/>
                </a:lnTo>
                <a:lnTo>
                  <a:pt x="134" y="249"/>
                </a:lnTo>
                <a:lnTo>
                  <a:pt x="155" y="259"/>
                </a:lnTo>
                <a:lnTo>
                  <a:pt x="178" y="269"/>
                </a:lnTo>
                <a:lnTo>
                  <a:pt x="203" y="278"/>
                </a:lnTo>
                <a:lnTo>
                  <a:pt x="193" y="269"/>
                </a:lnTo>
                <a:lnTo>
                  <a:pt x="165" y="247"/>
                </a:lnTo>
                <a:lnTo>
                  <a:pt x="147" y="230"/>
                </a:lnTo>
                <a:lnTo>
                  <a:pt x="127" y="212"/>
                </a:lnTo>
                <a:lnTo>
                  <a:pt x="106" y="192"/>
                </a:lnTo>
                <a:lnTo>
                  <a:pt x="85" y="171"/>
                </a:lnTo>
                <a:lnTo>
                  <a:pt x="64" y="149"/>
                </a:lnTo>
                <a:lnTo>
                  <a:pt x="45" y="126"/>
                </a:lnTo>
                <a:lnTo>
                  <a:pt x="37" y="114"/>
                </a:lnTo>
                <a:lnTo>
                  <a:pt x="29" y="103"/>
                </a:lnTo>
                <a:lnTo>
                  <a:pt x="22" y="91"/>
                </a:lnTo>
                <a:lnTo>
                  <a:pt x="16" y="79"/>
                </a:lnTo>
                <a:lnTo>
                  <a:pt x="11" y="68"/>
                </a:lnTo>
                <a:lnTo>
                  <a:pt x="7" y="57"/>
                </a:lnTo>
                <a:lnTo>
                  <a:pt x="4" y="47"/>
                </a:lnTo>
                <a:lnTo>
                  <a:pt x="3" y="37"/>
                </a:lnTo>
                <a:lnTo>
                  <a:pt x="3" y="27"/>
                </a:lnTo>
                <a:lnTo>
                  <a:pt x="5" y="18"/>
                </a:lnTo>
                <a:lnTo>
                  <a:pt x="8" y="9"/>
                </a:lnTo>
                <a:lnTo>
                  <a:pt x="13" y="0"/>
                </a:lnTo>
                <a:close/>
              </a:path>
            </a:pathLst>
          </a:custGeom>
          <a:solidFill>
            <a:srgbClr val="C6876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7" name="Freeform 175"/>
          <p:cNvSpPr>
            <a:spLocks/>
          </p:cNvSpPr>
          <p:nvPr/>
        </p:nvSpPr>
        <p:spPr bwMode="auto">
          <a:xfrm>
            <a:off x="6845301" y="5199063"/>
            <a:ext cx="101600" cy="88900"/>
          </a:xfrm>
          <a:custGeom>
            <a:avLst/>
            <a:gdLst/>
            <a:ahLst/>
            <a:cxnLst>
              <a:cxn ang="0">
                <a:pos x="0" y="389"/>
              </a:cxn>
              <a:cxn ang="0">
                <a:pos x="18" y="389"/>
              </a:cxn>
              <a:cxn ang="0">
                <a:pos x="67" y="390"/>
              </a:cxn>
              <a:cxn ang="0">
                <a:pos x="134" y="390"/>
              </a:cxn>
              <a:cxn ang="0">
                <a:pos x="214" y="389"/>
              </a:cxn>
              <a:cxn ang="0">
                <a:pos x="255" y="387"/>
              </a:cxn>
              <a:cxn ang="0">
                <a:pos x="294" y="384"/>
              </a:cxn>
              <a:cxn ang="0">
                <a:pos x="332" y="380"/>
              </a:cxn>
              <a:cxn ang="0">
                <a:pos x="368" y="376"/>
              </a:cxn>
              <a:cxn ang="0">
                <a:pos x="383" y="373"/>
              </a:cxn>
              <a:cxn ang="0">
                <a:pos x="398" y="369"/>
              </a:cxn>
              <a:cxn ang="0">
                <a:pos x="411" y="365"/>
              </a:cxn>
              <a:cxn ang="0">
                <a:pos x="423" y="361"/>
              </a:cxn>
              <a:cxn ang="0">
                <a:pos x="432" y="357"/>
              </a:cxn>
              <a:cxn ang="0">
                <a:pos x="441" y="352"/>
              </a:cxn>
              <a:cxn ang="0">
                <a:pos x="447" y="347"/>
              </a:cxn>
              <a:cxn ang="0">
                <a:pos x="451" y="341"/>
              </a:cxn>
              <a:cxn ang="0">
                <a:pos x="453" y="335"/>
              </a:cxn>
              <a:cxn ang="0">
                <a:pos x="453" y="327"/>
              </a:cxn>
              <a:cxn ang="0">
                <a:pos x="452" y="319"/>
              </a:cxn>
              <a:cxn ang="0">
                <a:pos x="449" y="309"/>
              </a:cxn>
              <a:cxn ang="0">
                <a:pos x="445" y="299"/>
              </a:cxn>
              <a:cxn ang="0">
                <a:pos x="439" y="287"/>
              </a:cxn>
              <a:cxn ang="0">
                <a:pos x="433" y="275"/>
              </a:cxn>
              <a:cxn ang="0">
                <a:pos x="425" y="262"/>
              </a:cxn>
              <a:cxn ang="0">
                <a:pos x="407" y="235"/>
              </a:cxn>
              <a:cxn ang="0">
                <a:pos x="386" y="206"/>
              </a:cxn>
              <a:cxn ang="0">
                <a:pos x="363" y="177"/>
              </a:cxn>
              <a:cxn ang="0">
                <a:pos x="338" y="147"/>
              </a:cxn>
              <a:cxn ang="0">
                <a:pos x="289" y="92"/>
              </a:cxn>
              <a:cxn ang="0">
                <a:pos x="246" y="44"/>
              </a:cxn>
              <a:cxn ang="0">
                <a:pos x="215" y="12"/>
              </a:cxn>
              <a:cxn ang="0">
                <a:pos x="203" y="0"/>
              </a:cxn>
              <a:cxn ang="0">
                <a:pos x="0" y="389"/>
              </a:cxn>
            </a:cxnLst>
            <a:rect l="0" t="0" r="r" b="b"/>
            <a:pathLst>
              <a:path w="453" h="390">
                <a:moveTo>
                  <a:pt x="0" y="389"/>
                </a:moveTo>
                <a:lnTo>
                  <a:pt x="18" y="389"/>
                </a:lnTo>
                <a:lnTo>
                  <a:pt x="67" y="390"/>
                </a:lnTo>
                <a:lnTo>
                  <a:pt x="134" y="390"/>
                </a:lnTo>
                <a:lnTo>
                  <a:pt x="214" y="389"/>
                </a:lnTo>
                <a:lnTo>
                  <a:pt x="255" y="387"/>
                </a:lnTo>
                <a:lnTo>
                  <a:pt x="294" y="384"/>
                </a:lnTo>
                <a:lnTo>
                  <a:pt x="332" y="380"/>
                </a:lnTo>
                <a:lnTo>
                  <a:pt x="368" y="376"/>
                </a:lnTo>
                <a:lnTo>
                  <a:pt x="383" y="373"/>
                </a:lnTo>
                <a:lnTo>
                  <a:pt x="398" y="369"/>
                </a:lnTo>
                <a:lnTo>
                  <a:pt x="411" y="365"/>
                </a:lnTo>
                <a:lnTo>
                  <a:pt x="423" y="361"/>
                </a:lnTo>
                <a:lnTo>
                  <a:pt x="432" y="357"/>
                </a:lnTo>
                <a:lnTo>
                  <a:pt x="441" y="352"/>
                </a:lnTo>
                <a:lnTo>
                  <a:pt x="447" y="347"/>
                </a:lnTo>
                <a:lnTo>
                  <a:pt x="451" y="341"/>
                </a:lnTo>
                <a:lnTo>
                  <a:pt x="453" y="335"/>
                </a:lnTo>
                <a:lnTo>
                  <a:pt x="453" y="327"/>
                </a:lnTo>
                <a:lnTo>
                  <a:pt x="452" y="319"/>
                </a:lnTo>
                <a:lnTo>
                  <a:pt x="449" y="309"/>
                </a:lnTo>
                <a:lnTo>
                  <a:pt x="445" y="299"/>
                </a:lnTo>
                <a:lnTo>
                  <a:pt x="439" y="287"/>
                </a:lnTo>
                <a:lnTo>
                  <a:pt x="433" y="275"/>
                </a:lnTo>
                <a:lnTo>
                  <a:pt x="425" y="262"/>
                </a:lnTo>
                <a:lnTo>
                  <a:pt x="407" y="235"/>
                </a:lnTo>
                <a:lnTo>
                  <a:pt x="386" y="206"/>
                </a:lnTo>
                <a:lnTo>
                  <a:pt x="363" y="177"/>
                </a:lnTo>
                <a:lnTo>
                  <a:pt x="338" y="147"/>
                </a:lnTo>
                <a:lnTo>
                  <a:pt x="289" y="92"/>
                </a:lnTo>
                <a:lnTo>
                  <a:pt x="246" y="44"/>
                </a:lnTo>
                <a:lnTo>
                  <a:pt x="215" y="12"/>
                </a:lnTo>
                <a:lnTo>
                  <a:pt x="203" y="0"/>
                </a:lnTo>
                <a:lnTo>
                  <a:pt x="0" y="389"/>
                </a:lnTo>
                <a:close/>
              </a:path>
            </a:pathLst>
          </a:custGeom>
          <a:solidFill>
            <a:srgbClr val="EEE7F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8" name="Freeform 176"/>
          <p:cNvSpPr>
            <a:spLocks/>
          </p:cNvSpPr>
          <p:nvPr/>
        </p:nvSpPr>
        <p:spPr bwMode="auto">
          <a:xfrm>
            <a:off x="6853238" y="4943475"/>
            <a:ext cx="57150" cy="55562"/>
          </a:xfrm>
          <a:custGeom>
            <a:avLst/>
            <a:gdLst/>
            <a:ahLst/>
            <a:cxnLst>
              <a:cxn ang="0">
                <a:pos x="247" y="137"/>
              </a:cxn>
              <a:cxn ang="0">
                <a:pos x="242" y="162"/>
              </a:cxn>
              <a:cxn ang="0">
                <a:pos x="233" y="184"/>
              </a:cxn>
              <a:cxn ang="0">
                <a:pos x="219" y="203"/>
              </a:cxn>
              <a:cxn ang="0">
                <a:pos x="203" y="220"/>
              </a:cxn>
              <a:cxn ang="0">
                <a:pos x="183" y="234"/>
              </a:cxn>
              <a:cxn ang="0">
                <a:pos x="161" y="244"/>
              </a:cxn>
              <a:cxn ang="0">
                <a:pos x="136" y="249"/>
              </a:cxn>
              <a:cxn ang="0">
                <a:pos x="110" y="249"/>
              </a:cxn>
              <a:cxn ang="0">
                <a:pos x="86" y="244"/>
              </a:cxn>
              <a:cxn ang="0">
                <a:pos x="64" y="234"/>
              </a:cxn>
              <a:cxn ang="0">
                <a:pos x="44" y="220"/>
              </a:cxn>
              <a:cxn ang="0">
                <a:pos x="28" y="203"/>
              </a:cxn>
              <a:cxn ang="0">
                <a:pos x="14" y="184"/>
              </a:cxn>
              <a:cxn ang="0">
                <a:pos x="5" y="162"/>
              </a:cxn>
              <a:cxn ang="0">
                <a:pos x="0" y="137"/>
              </a:cxn>
              <a:cxn ang="0">
                <a:pos x="0" y="112"/>
              </a:cxn>
              <a:cxn ang="0">
                <a:pos x="5" y="88"/>
              </a:cxn>
              <a:cxn ang="0">
                <a:pos x="14" y="65"/>
              </a:cxn>
              <a:cxn ang="0">
                <a:pos x="28" y="45"/>
              </a:cxn>
              <a:cxn ang="0">
                <a:pos x="44" y="28"/>
              </a:cxn>
              <a:cxn ang="0">
                <a:pos x="64" y="15"/>
              </a:cxn>
              <a:cxn ang="0">
                <a:pos x="86" y="6"/>
              </a:cxn>
              <a:cxn ang="0">
                <a:pos x="110" y="1"/>
              </a:cxn>
              <a:cxn ang="0">
                <a:pos x="136" y="1"/>
              </a:cxn>
              <a:cxn ang="0">
                <a:pos x="161" y="6"/>
              </a:cxn>
              <a:cxn ang="0">
                <a:pos x="183" y="15"/>
              </a:cxn>
              <a:cxn ang="0">
                <a:pos x="203" y="28"/>
              </a:cxn>
              <a:cxn ang="0">
                <a:pos x="219" y="45"/>
              </a:cxn>
              <a:cxn ang="0">
                <a:pos x="233" y="65"/>
              </a:cxn>
              <a:cxn ang="0">
                <a:pos x="242" y="88"/>
              </a:cxn>
              <a:cxn ang="0">
                <a:pos x="247" y="112"/>
              </a:cxn>
            </a:cxnLst>
            <a:rect l="0" t="0" r="r" b="b"/>
            <a:pathLst>
              <a:path w="247" h="249">
                <a:moveTo>
                  <a:pt x="247" y="125"/>
                </a:moveTo>
                <a:lnTo>
                  <a:pt x="247" y="137"/>
                </a:lnTo>
                <a:lnTo>
                  <a:pt x="245" y="150"/>
                </a:lnTo>
                <a:lnTo>
                  <a:pt x="242" y="162"/>
                </a:lnTo>
                <a:lnTo>
                  <a:pt x="238" y="173"/>
                </a:lnTo>
                <a:lnTo>
                  <a:pt x="233" y="184"/>
                </a:lnTo>
                <a:lnTo>
                  <a:pt x="226" y="194"/>
                </a:lnTo>
                <a:lnTo>
                  <a:pt x="219" y="203"/>
                </a:lnTo>
                <a:lnTo>
                  <a:pt x="211" y="212"/>
                </a:lnTo>
                <a:lnTo>
                  <a:pt x="203" y="220"/>
                </a:lnTo>
                <a:lnTo>
                  <a:pt x="193" y="227"/>
                </a:lnTo>
                <a:lnTo>
                  <a:pt x="183" y="234"/>
                </a:lnTo>
                <a:lnTo>
                  <a:pt x="172" y="240"/>
                </a:lnTo>
                <a:lnTo>
                  <a:pt x="161" y="244"/>
                </a:lnTo>
                <a:lnTo>
                  <a:pt x="148" y="247"/>
                </a:lnTo>
                <a:lnTo>
                  <a:pt x="136" y="249"/>
                </a:lnTo>
                <a:lnTo>
                  <a:pt x="123" y="249"/>
                </a:lnTo>
                <a:lnTo>
                  <a:pt x="110" y="249"/>
                </a:lnTo>
                <a:lnTo>
                  <a:pt x="98" y="247"/>
                </a:lnTo>
                <a:lnTo>
                  <a:pt x="86" y="244"/>
                </a:lnTo>
                <a:lnTo>
                  <a:pt x="75" y="240"/>
                </a:lnTo>
                <a:lnTo>
                  <a:pt x="64" y="234"/>
                </a:lnTo>
                <a:lnTo>
                  <a:pt x="54" y="227"/>
                </a:lnTo>
                <a:lnTo>
                  <a:pt x="44" y="220"/>
                </a:lnTo>
                <a:lnTo>
                  <a:pt x="36" y="212"/>
                </a:lnTo>
                <a:lnTo>
                  <a:pt x="28" y="203"/>
                </a:lnTo>
                <a:lnTo>
                  <a:pt x="21" y="194"/>
                </a:lnTo>
                <a:lnTo>
                  <a:pt x="14" y="184"/>
                </a:lnTo>
                <a:lnTo>
                  <a:pt x="9" y="173"/>
                </a:lnTo>
                <a:lnTo>
                  <a:pt x="5" y="162"/>
                </a:lnTo>
                <a:lnTo>
                  <a:pt x="2" y="150"/>
                </a:lnTo>
                <a:lnTo>
                  <a:pt x="0" y="137"/>
                </a:lnTo>
                <a:lnTo>
                  <a:pt x="0" y="125"/>
                </a:lnTo>
                <a:lnTo>
                  <a:pt x="0" y="112"/>
                </a:lnTo>
                <a:lnTo>
                  <a:pt x="2" y="100"/>
                </a:lnTo>
                <a:lnTo>
                  <a:pt x="5" y="88"/>
                </a:lnTo>
                <a:lnTo>
                  <a:pt x="9" y="77"/>
                </a:lnTo>
                <a:lnTo>
                  <a:pt x="14" y="65"/>
                </a:lnTo>
                <a:lnTo>
                  <a:pt x="21" y="55"/>
                </a:lnTo>
                <a:lnTo>
                  <a:pt x="28" y="45"/>
                </a:lnTo>
                <a:lnTo>
                  <a:pt x="36" y="36"/>
                </a:lnTo>
                <a:lnTo>
                  <a:pt x="44" y="28"/>
                </a:lnTo>
                <a:lnTo>
                  <a:pt x="54" y="21"/>
                </a:lnTo>
                <a:lnTo>
                  <a:pt x="64" y="15"/>
                </a:lnTo>
                <a:lnTo>
                  <a:pt x="75" y="10"/>
                </a:lnTo>
                <a:lnTo>
                  <a:pt x="86" y="6"/>
                </a:lnTo>
                <a:lnTo>
                  <a:pt x="98" y="3"/>
                </a:lnTo>
                <a:lnTo>
                  <a:pt x="110" y="1"/>
                </a:lnTo>
                <a:lnTo>
                  <a:pt x="123" y="0"/>
                </a:lnTo>
                <a:lnTo>
                  <a:pt x="136" y="1"/>
                </a:lnTo>
                <a:lnTo>
                  <a:pt x="148" y="3"/>
                </a:lnTo>
                <a:lnTo>
                  <a:pt x="161" y="6"/>
                </a:lnTo>
                <a:lnTo>
                  <a:pt x="172" y="10"/>
                </a:lnTo>
                <a:lnTo>
                  <a:pt x="183" y="15"/>
                </a:lnTo>
                <a:lnTo>
                  <a:pt x="193" y="21"/>
                </a:lnTo>
                <a:lnTo>
                  <a:pt x="203" y="28"/>
                </a:lnTo>
                <a:lnTo>
                  <a:pt x="211" y="36"/>
                </a:lnTo>
                <a:lnTo>
                  <a:pt x="219" y="45"/>
                </a:lnTo>
                <a:lnTo>
                  <a:pt x="226" y="55"/>
                </a:lnTo>
                <a:lnTo>
                  <a:pt x="233" y="65"/>
                </a:lnTo>
                <a:lnTo>
                  <a:pt x="238" y="77"/>
                </a:lnTo>
                <a:lnTo>
                  <a:pt x="242" y="88"/>
                </a:lnTo>
                <a:lnTo>
                  <a:pt x="245" y="100"/>
                </a:lnTo>
                <a:lnTo>
                  <a:pt x="247" y="112"/>
                </a:lnTo>
                <a:lnTo>
                  <a:pt x="247" y="125"/>
                </a:lnTo>
                <a:close/>
              </a:path>
            </a:pathLst>
          </a:custGeom>
          <a:solidFill>
            <a:srgbClr val="EEE7F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9" name="Freeform 177"/>
          <p:cNvSpPr>
            <a:spLocks/>
          </p:cNvSpPr>
          <p:nvPr/>
        </p:nvSpPr>
        <p:spPr bwMode="auto">
          <a:xfrm>
            <a:off x="6861176" y="4945063"/>
            <a:ext cx="49213" cy="53975"/>
          </a:xfrm>
          <a:custGeom>
            <a:avLst/>
            <a:gdLst/>
            <a:ahLst/>
            <a:cxnLst>
              <a:cxn ang="0">
                <a:pos x="142" y="9"/>
              </a:cxn>
              <a:cxn ang="0">
                <a:pos x="154" y="28"/>
              </a:cxn>
              <a:cxn ang="0">
                <a:pos x="163" y="49"/>
              </a:cxn>
              <a:cxn ang="0">
                <a:pos x="168" y="73"/>
              </a:cxn>
              <a:cxn ang="0">
                <a:pos x="168" y="98"/>
              </a:cxn>
              <a:cxn ang="0">
                <a:pos x="163" y="122"/>
              </a:cxn>
              <a:cxn ang="0">
                <a:pos x="153" y="144"/>
              </a:cxn>
              <a:cxn ang="0">
                <a:pos x="140" y="163"/>
              </a:cxn>
              <a:cxn ang="0">
                <a:pos x="123" y="180"/>
              </a:cxn>
              <a:cxn ang="0">
                <a:pos x="103" y="193"/>
              </a:cxn>
              <a:cxn ang="0">
                <a:pos x="80" y="203"/>
              </a:cxn>
              <a:cxn ang="0">
                <a:pos x="56" y="208"/>
              </a:cxn>
              <a:cxn ang="0">
                <a:pos x="32" y="208"/>
              </a:cxn>
              <a:cxn ang="0">
                <a:pos x="11" y="203"/>
              </a:cxn>
              <a:cxn ang="0">
                <a:pos x="9" y="208"/>
              </a:cxn>
              <a:cxn ang="0">
                <a:pos x="29" y="224"/>
              </a:cxn>
              <a:cxn ang="0">
                <a:pos x="52" y="234"/>
              </a:cxn>
              <a:cxn ang="0">
                <a:pos x="77" y="240"/>
              </a:cxn>
              <a:cxn ang="0">
                <a:pos x="103" y="240"/>
              </a:cxn>
              <a:cxn ang="0">
                <a:pos x="128" y="235"/>
              </a:cxn>
              <a:cxn ang="0">
                <a:pos x="150" y="225"/>
              </a:cxn>
              <a:cxn ang="0">
                <a:pos x="170" y="211"/>
              </a:cxn>
              <a:cxn ang="0">
                <a:pos x="186" y="194"/>
              </a:cxn>
              <a:cxn ang="0">
                <a:pos x="200" y="175"/>
              </a:cxn>
              <a:cxn ang="0">
                <a:pos x="209" y="153"/>
              </a:cxn>
              <a:cxn ang="0">
                <a:pos x="214" y="128"/>
              </a:cxn>
              <a:cxn ang="0">
                <a:pos x="214" y="106"/>
              </a:cxn>
              <a:cxn ang="0">
                <a:pos x="211" y="87"/>
              </a:cxn>
              <a:cxn ang="0">
                <a:pos x="205" y="69"/>
              </a:cxn>
              <a:cxn ang="0">
                <a:pos x="197" y="52"/>
              </a:cxn>
              <a:cxn ang="0">
                <a:pos x="186" y="37"/>
              </a:cxn>
              <a:cxn ang="0">
                <a:pos x="174" y="24"/>
              </a:cxn>
              <a:cxn ang="0">
                <a:pos x="159" y="13"/>
              </a:cxn>
              <a:cxn ang="0">
                <a:pos x="143" y="4"/>
              </a:cxn>
            </a:cxnLst>
            <a:rect l="0" t="0" r="r" b="b"/>
            <a:pathLst>
              <a:path w="214" h="240">
                <a:moveTo>
                  <a:pt x="134" y="0"/>
                </a:moveTo>
                <a:lnTo>
                  <a:pt x="142" y="9"/>
                </a:lnTo>
                <a:lnTo>
                  <a:pt x="148" y="18"/>
                </a:lnTo>
                <a:lnTo>
                  <a:pt x="154" y="28"/>
                </a:lnTo>
                <a:lnTo>
                  <a:pt x="159" y="38"/>
                </a:lnTo>
                <a:lnTo>
                  <a:pt x="163" y="49"/>
                </a:lnTo>
                <a:lnTo>
                  <a:pt x="166" y="60"/>
                </a:lnTo>
                <a:lnTo>
                  <a:pt x="168" y="73"/>
                </a:lnTo>
                <a:lnTo>
                  <a:pt x="168" y="85"/>
                </a:lnTo>
                <a:lnTo>
                  <a:pt x="168" y="98"/>
                </a:lnTo>
                <a:lnTo>
                  <a:pt x="166" y="110"/>
                </a:lnTo>
                <a:lnTo>
                  <a:pt x="163" y="122"/>
                </a:lnTo>
                <a:lnTo>
                  <a:pt x="159" y="133"/>
                </a:lnTo>
                <a:lnTo>
                  <a:pt x="153" y="144"/>
                </a:lnTo>
                <a:lnTo>
                  <a:pt x="147" y="154"/>
                </a:lnTo>
                <a:lnTo>
                  <a:pt x="140" y="163"/>
                </a:lnTo>
                <a:lnTo>
                  <a:pt x="132" y="172"/>
                </a:lnTo>
                <a:lnTo>
                  <a:pt x="123" y="180"/>
                </a:lnTo>
                <a:lnTo>
                  <a:pt x="113" y="187"/>
                </a:lnTo>
                <a:lnTo>
                  <a:pt x="103" y="193"/>
                </a:lnTo>
                <a:lnTo>
                  <a:pt x="92" y="199"/>
                </a:lnTo>
                <a:lnTo>
                  <a:pt x="80" y="203"/>
                </a:lnTo>
                <a:lnTo>
                  <a:pt x="69" y="206"/>
                </a:lnTo>
                <a:lnTo>
                  <a:pt x="56" y="208"/>
                </a:lnTo>
                <a:lnTo>
                  <a:pt x="44" y="208"/>
                </a:lnTo>
                <a:lnTo>
                  <a:pt x="32" y="208"/>
                </a:lnTo>
                <a:lnTo>
                  <a:pt x="21" y="206"/>
                </a:lnTo>
                <a:lnTo>
                  <a:pt x="11" y="203"/>
                </a:lnTo>
                <a:lnTo>
                  <a:pt x="0" y="200"/>
                </a:lnTo>
                <a:lnTo>
                  <a:pt x="9" y="208"/>
                </a:lnTo>
                <a:lnTo>
                  <a:pt x="19" y="216"/>
                </a:lnTo>
                <a:lnTo>
                  <a:pt x="29" y="224"/>
                </a:lnTo>
                <a:lnTo>
                  <a:pt x="40" y="230"/>
                </a:lnTo>
                <a:lnTo>
                  <a:pt x="52" y="234"/>
                </a:lnTo>
                <a:lnTo>
                  <a:pt x="64" y="237"/>
                </a:lnTo>
                <a:lnTo>
                  <a:pt x="77" y="240"/>
                </a:lnTo>
                <a:lnTo>
                  <a:pt x="90" y="240"/>
                </a:lnTo>
                <a:lnTo>
                  <a:pt x="103" y="240"/>
                </a:lnTo>
                <a:lnTo>
                  <a:pt x="115" y="238"/>
                </a:lnTo>
                <a:lnTo>
                  <a:pt x="128" y="235"/>
                </a:lnTo>
                <a:lnTo>
                  <a:pt x="139" y="231"/>
                </a:lnTo>
                <a:lnTo>
                  <a:pt x="150" y="225"/>
                </a:lnTo>
                <a:lnTo>
                  <a:pt x="160" y="218"/>
                </a:lnTo>
                <a:lnTo>
                  <a:pt x="170" y="211"/>
                </a:lnTo>
                <a:lnTo>
                  <a:pt x="178" y="203"/>
                </a:lnTo>
                <a:lnTo>
                  <a:pt x="186" y="194"/>
                </a:lnTo>
                <a:lnTo>
                  <a:pt x="193" y="185"/>
                </a:lnTo>
                <a:lnTo>
                  <a:pt x="200" y="175"/>
                </a:lnTo>
                <a:lnTo>
                  <a:pt x="205" y="164"/>
                </a:lnTo>
                <a:lnTo>
                  <a:pt x="209" y="153"/>
                </a:lnTo>
                <a:lnTo>
                  <a:pt x="212" y="141"/>
                </a:lnTo>
                <a:lnTo>
                  <a:pt x="214" y="128"/>
                </a:lnTo>
                <a:lnTo>
                  <a:pt x="214" y="116"/>
                </a:lnTo>
                <a:lnTo>
                  <a:pt x="214" y="106"/>
                </a:lnTo>
                <a:lnTo>
                  <a:pt x="213" y="96"/>
                </a:lnTo>
                <a:lnTo>
                  <a:pt x="211" y="87"/>
                </a:lnTo>
                <a:lnTo>
                  <a:pt x="208" y="78"/>
                </a:lnTo>
                <a:lnTo>
                  <a:pt x="205" y="69"/>
                </a:lnTo>
                <a:lnTo>
                  <a:pt x="201" y="60"/>
                </a:lnTo>
                <a:lnTo>
                  <a:pt x="197" y="52"/>
                </a:lnTo>
                <a:lnTo>
                  <a:pt x="192" y="44"/>
                </a:lnTo>
                <a:lnTo>
                  <a:pt x="186" y="37"/>
                </a:lnTo>
                <a:lnTo>
                  <a:pt x="180" y="30"/>
                </a:lnTo>
                <a:lnTo>
                  <a:pt x="174" y="24"/>
                </a:lnTo>
                <a:lnTo>
                  <a:pt x="167" y="18"/>
                </a:lnTo>
                <a:lnTo>
                  <a:pt x="159" y="13"/>
                </a:lnTo>
                <a:lnTo>
                  <a:pt x="151" y="8"/>
                </a:lnTo>
                <a:lnTo>
                  <a:pt x="143" y="4"/>
                </a:lnTo>
                <a:lnTo>
                  <a:pt x="134" y="0"/>
                </a:lnTo>
                <a:close/>
              </a:path>
            </a:pathLst>
          </a:custGeom>
          <a:solidFill>
            <a:srgbClr val="A89AB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0" name="Freeform 178"/>
          <p:cNvSpPr>
            <a:spLocks/>
          </p:cNvSpPr>
          <p:nvPr/>
        </p:nvSpPr>
        <p:spPr bwMode="auto">
          <a:xfrm>
            <a:off x="6853238" y="5094288"/>
            <a:ext cx="57150" cy="57150"/>
          </a:xfrm>
          <a:custGeom>
            <a:avLst/>
            <a:gdLst/>
            <a:ahLst/>
            <a:cxnLst>
              <a:cxn ang="0">
                <a:pos x="247" y="137"/>
              </a:cxn>
              <a:cxn ang="0">
                <a:pos x="242" y="161"/>
              </a:cxn>
              <a:cxn ang="0">
                <a:pos x="233" y="184"/>
              </a:cxn>
              <a:cxn ang="0">
                <a:pos x="219" y="204"/>
              </a:cxn>
              <a:cxn ang="0">
                <a:pos x="203" y="221"/>
              </a:cxn>
              <a:cxn ang="0">
                <a:pos x="183" y="234"/>
              </a:cxn>
              <a:cxn ang="0">
                <a:pos x="161" y="244"/>
              </a:cxn>
              <a:cxn ang="0">
                <a:pos x="136" y="249"/>
              </a:cxn>
              <a:cxn ang="0">
                <a:pos x="110" y="249"/>
              </a:cxn>
              <a:cxn ang="0">
                <a:pos x="86" y="244"/>
              </a:cxn>
              <a:cxn ang="0">
                <a:pos x="64" y="234"/>
              </a:cxn>
              <a:cxn ang="0">
                <a:pos x="44" y="221"/>
              </a:cxn>
              <a:cxn ang="0">
                <a:pos x="28" y="204"/>
              </a:cxn>
              <a:cxn ang="0">
                <a:pos x="14" y="184"/>
              </a:cxn>
              <a:cxn ang="0">
                <a:pos x="5" y="161"/>
              </a:cxn>
              <a:cxn ang="0">
                <a:pos x="0" y="137"/>
              </a:cxn>
              <a:cxn ang="0">
                <a:pos x="0" y="112"/>
              </a:cxn>
              <a:cxn ang="0">
                <a:pos x="5" y="88"/>
              </a:cxn>
              <a:cxn ang="0">
                <a:pos x="14" y="66"/>
              </a:cxn>
              <a:cxn ang="0">
                <a:pos x="28" y="46"/>
              </a:cxn>
              <a:cxn ang="0">
                <a:pos x="44" y="28"/>
              </a:cxn>
              <a:cxn ang="0">
                <a:pos x="64" y="15"/>
              </a:cxn>
              <a:cxn ang="0">
                <a:pos x="86" y="6"/>
              </a:cxn>
              <a:cxn ang="0">
                <a:pos x="110" y="1"/>
              </a:cxn>
              <a:cxn ang="0">
                <a:pos x="136" y="1"/>
              </a:cxn>
              <a:cxn ang="0">
                <a:pos x="161" y="6"/>
              </a:cxn>
              <a:cxn ang="0">
                <a:pos x="183" y="15"/>
              </a:cxn>
              <a:cxn ang="0">
                <a:pos x="203" y="28"/>
              </a:cxn>
              <a:cxn ang="0">
                <a:pos x="219" y="46"/>
              </a:cxn>
              <a:cxn ang="0">
                <a:pos x="233" y="66"/>
              </a:cxn>
              <a:cxn ang="0">
                <a:pos x="242" y="88"/>
              </a:cxn>
              <a:cxn ang="0">
                <a:pos x="247" y="112"/>
              </a:cxn>
            </a:cxnLst>
            <a:rect l="0" t="0" r="r" b="b"/>
            <a:pathLst>
              <a:path w="247" h="249">
                <a:moveTo>
                  <a:pt x="247" y="125"/>
                </a:moveTo>
                <a:lnTo>
                  <a:pt x="247" y="137"/>
                </a:lnTo>
                <a:lnTo>
                  <a:pt x="245" y="150"/>
                </a:lnTo>
                <a:lnTo>
                  <a:pt x="242" y="161"/>
                </a:lnTo>
                <a:lnTo>
                  <a:pt x="238" y="173"/>
                </a:lnTo>
                <a:lnTo>
                  <a:pt x="233" y="184"/>
                </a:lnTo>
                <a:lnTo>
                  <a:pt x="226" y="194"/>
                </a:lnTo>
                <a:lnTo>
                  <a:pt x="219" y="204"/>
                </a:lnTo>
                <a:lnTo>
                  <a:pt x="211" y="213"/>
                </a:lnTo>
                <a:lnTo>
                  <a:pt x="203" y="221"/>
                </a:lnTo>
                <a:lnTo>
                  <a:pt x="193" y="228"/>
                </a:lnTo>
                <a:lnTo>
                  <a:pt x="183" y="234"/>
                </a:lnTo>
                <a:lnTo>
                  <a:pt x="172" y="239"/>
                </a:lnTo>
                <a:lnTo>
                  <a:pt x="161" y="244"/>
                </a:lnTo>
                <a:lnTo>
                  <a:pt x="148" y="247"/>
                </a:lnTo>
                <a:lnTo>
                  <a:pt x="136" y="249"/>
                </a:lnTo>
                <a:lnTo>
                  <a:pt x="123" y="249"/>
                </a:lnTo>
                <a:lnTo>
                  <a:pt x="110" y="249"/>
                </a:lnTo>
                <a:lnTo>
                  <a:pt x="98" y="247"/>
                </a:lnTo>
                <a:lnTo>
                  <a:pt x="86" y="244"/>
                </a:lnTo>
                <a:lnTo>
                  <a:pt x="75" y="239"/>
                </a:lnTo>
                <a:lnTo>
                  <a:pt x="64" y="234"/>
                </a:lnTo>
                <a:lnTo>
                  <a:pt x="54" y="228"/>
                </a:lnTo>
                <a:lnTo>
                  <a:pt x="44" y="221"/>
                </a:lnTo>
                <a:lnTo>
                  <a:pt x="36" y="213"/>
                </a:lnTo>
                <a:lnTo>
                  <a:pt x="28" y="204"/>
                </a:lnTo>
                <a:lnTo>
                  <a:pt x="21" y="194"/>
                </a:lnTo>
                <a:lnTo>
                  <a:pt x="14" y="184"/>
                </a:lnTo>
                <a:lnTo>
                  <a:pt x="9" y="173"/>
                </a:lnTo>
                <a:lnTo>
                  <a:pt x="5" y="161"/>
                </a:lnTo>
                <a:lnTo>
                  <a:pt x="2" y="150"/>
                </a:lnTo>
                <a:lnTo>
                  <a:pt x="0" y="137"/>
                </a:lnTo>
                <a:lnTo>
                  <a:pt x="0" y="125"/>
                </a:lnTo>
                <a:lnTo>
                  <a:pt x="0" y="112"/>
                </a:lnTo>
                <a:lnTo>
                  <a:pt x="2" y="100"/>
                </a:lnTo>
                <a:lnTo>
                  <a:pt x="5" y="88"/>
                </a:lnTo>
                <a:lnTo>
                  <a:pt x="9" y="77"/>
                </a:lnTo>
                <a:lnTo>
                  <a:pt x="14" y="66"/>
                </a:lnTo>
                <a:lnTo>
                  <a:pt x="21" y="56"/>
                </a:lnTo>
                <a:lnTo>
                  <a:pt x="28" y="46"/>
                </a:lnTo>
                <a:lnTo>
                  <a:pt x="36" y="36"/>
                </a:lnTo>
                <a:lnTo>
                  <a:pt x="44" y="28"/>
                </a:lnTo>
                <a:lnTo>
                  <a:pt x="54" y="21"/>
                </a:lnTo>
                <a:lnTo>
                  <a:pt x="64" y="15"/>
                </a:lnTo>
                <a:lnTo>
                  <a:pt x="75" y="10"/>
                </a:lnTo>
                <a:lnTo>
                  <a:pt x="86" y="6"/>
                </a:lnTo>
                <a:lnTo>
                  <a:pt x="98" y="3"/>
                </a:lnTo>
                <a:lnTo>
                  <a:pt x="110" y="1"/>
                </a:lnTo>
                <a:lnTo>
                  <a:pt x="123" y="0"/>
                </a:lnTo>
                <a:lnTo>
                  <a:pt x="136" y="1"/>
                </a:lnTo>
                <a:lnTo>
                  <a:pt x="148" y="3"/>
                </a:lnTo>
                <a:lnTo>
                  <a:pt x="161" y="6"/>
                </a:lnTo>
                <a:lnTo>
                  <a:pt x="172" y="10"/>
                </a:lnTo>
                <a:lnTo>
                  <a:pt x="183" y="15"/>
                </a:lnTo>
                <a:lnTo>
                  <a:pt x="193" y="21"/>
                </a:lnTo>
                <a:lnTo>
                  <a:pt x="203" y="28"/>
                </a:lnTo>
                <a:lnTo>
                  <a:pt x="211" y="36"/>
                </a:lnTo>
                <a:lnTo>
                  <a:pt x="219" y="46"/>
                </a:lnTo>
                <a:lnTo>
                  <a:pt x="226" y="56"/>
                </a:lnTo>
                <a:lnTo>
                  <a:pt x="233" y="66"/>
                </a:lnTo>
                <a:lnTo>
                  <a:pt x="238" y="77"/>
                </a:lnTo>
                <a:lnTo>
                  <a:pt x="242" y="88"/>
                </a:lnTo>
                <a:lnTo>
                  <a:pt x="245" y="100"/>
                </a:lnTo>
                <a:lnTo>
                  <a:pt x="247" y="112"/>
                </a:lnTo>
                <a:lnTo>
                  <a:pt x="247" y="125"/>
                </a:lnTo>
                <a:close/>
              </a:path>
            </a:pathLst>
          </a:custGeom>
          <a:solidFill>
            <a:srgbClr val="EEE7F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1" name="Freeform 179"/>
          <p:cNvSpPr>
            <a:spLocks/>
          </p:cNvSpPr>
          <p:nvPr/>
        </p:nvSpPr>
        <p:spPr bwMode="auto">
          <a:xfrm>
            <a:off x="6861176" y="5097463"/>
            <a:ext cx="49213" cy="53975"/>
          </a:xfrm>
          <a:custGeom>
            <a:avLst/>
            <a:gdLst/>
            <a:ahLst/>
            <a:cxnLst>
              <a:cxn ang="0">
                <a:pos x="142" y="9"/>
              </a:cxn>
              <a:cxn ang="0">
                <a:pos x="154" y="29"/>
              </a:cxn>
              <a:cxn ang="0">
                <a:pos x="163" y="50"/>
              </a:cxn>
              <a:cxn ang="0">
                <a:pos x="168" y="73"/>
              </a:cxn>
              <a:cxn ang="0">
                <a:pos x="168" y="97"/>
              </a:cxn>
              <a:cxn ang="0">
                <a:pos x="163" y="122"/>
              </a:cxn>
              <a:cxn ang="0">
                <a:pos x="153" y="144"/>
              </a:cxn>
              <a:cxn ang="0">
                <a:pos x="140" y="163"/>
              </a:cxn>
              <a:cxn ang="0">
                <a:pos x="123" y="180"/>
              </a:cxn>
              <a:cxn ang="0">
                <a:pos x="103" y="194"/>
              </a:cxn>
              <a:cxn ang="0">
                <a:pos x="80" y="204"/>
              </a:cxn>
              <a:cxn ang="0">
                <a:pos x="56" y="209"/>
              </a:cxn>
              <a:cxn ang="0">
                <a:pos x="32" y="209"/>
              </a:cxn>
              <a:cxn ang="0">
                <a:pos x="11" y="204"/>
              </a:cxn>
              <a:cxn ang="0">
                <a:pos x="9" y="209"/>
              </a:cxn>
              <a:cxn ang="0">
                <a:pos x="29" y="224"/>
              </a:cxn>
              <a:cxn ang="0">
                <a:pos x="52" y="234"/>
              </a:cxn>
              <a:cxn ang="0">
                <a:pos x="77" y="239"/>
              </a:cxn>
              <a:cxn ang="0">
                <a:pos x="103" y="240"/>
              </a:cxn>
              <a:cxn ang="0">
                <a:pos x="128" y="235"/>
              </a:cxn>
              <a:cxn ang="0">
                <a:pos x="150" y="225"/>
              </a:cxn>
              <a:cxn ang="0">
                <a:pos x="170" y="212"/>
              </a:cxn>
              <a:cxn ang="0">
                <a:pos x="186" y="195"/>
              </a:cxn>
              <a:cxn ang="0">
                <a:pos x="200" y="175"/>
              </a:cxn>
              <a:cxn ang="0">
                <a:pos x="209" y="152"/>
              </a:cxn>
              <a:cxn ang="0">
                <a:pos x="214" y="128"/>
              </a:cxn>
              <a:cxn ang="0">
                <a:pos x="214" y="106"/>
              </a:cxn>
              <a:cxn ang="0">
                <a:pos x="211" y="87"/>
              </a:cxn>
              <a:cxn ang="0">
                <a:pos x="205" y="69"/>
              </a:cxn>
              <a:cxn ang="0">
                <a:pos x="197" y="53"/>
              </a:cxn>
              <a:cxn ang="0">
                <a:pos x="186" y="38"/>
              </a:cxn>
              <a:cxn ang="0">
                <a:pos x="174" y="24"/>
              </a:cxn>
              <a:cxn ang="0">
                <a:pos x="159" y="13"/>
              </a:cxn>
              <a:cxn ang="0">
                <a:pos x="143" y="4"/>
              </a:cxn>
            </a:cxnLst>
            <a:rect l="0" t="0" r="r" b="b"/>
            <a:pathLst>
              <a:path w="214" h="240">
                <a:moveTo>
                  <a:pt x="134" y="0"/>
                </a:moveTo>
                <a:lnTo>
                  <a:pt x="142" y="9"/>
                </a:lnTo>
                <a:lnTo>
                  <a:pt x="148" y="18"/>
                </a:lnTo>
                <a:lnTo>
                  <a:pt x="154" y="29"/>
                </a:lnTo>
                <a:lnTo>
                  <a:pt x="159" y="39"/>
                </a:lnTo>
                <a:lnTo>
                  <a:pt x="163" y="50"/>
                </a:lnTo>
                <a:lnTo>
                  <a:pt x="166" y="61"/>
                </a:lnTo>
                <a:lnTo>
                  <a:pt x="168" y="73"/>
                </a:lnTo>
                <a:lnTo>
                  <a:pt x="168" y="85"/>
                </a:lnTo>
                <a:lnTo>
                  <a:pt x="168" y="97"/>
                </a:lnTo>
                <a:lnTo>
                  <a:pt x="166" y="110"/>
                </a:lnTo>
                <a:lnTo>
                  <a:pt x="163" y="122"/>
                </a:lnTo>
                <a:lnTo>
                  <a:pt x="159" y="133"/>
                </a:lnTo>
                <a:lnTo>
                  <a:pt x="153" y="144"/>
                </a:lnTo>
                <a:lnTo>
                  <a:pt x="147" y="154"/>
                </a:lnTo>
                <a:lnTo>
                  <a:pt x="140" y="163"/>
                </a:lnTo>
                <a:lnTo>
                  <a:pt x="132" y="172"/>
                </a:lnTo>
                <a:lnTo>
                  <a:pt x="123" y="180"/>
                </a:lnTo>
                <a:lnTo>
                  <a:pt x="113" y="188"/>
                </a:lnTo>
                <a:lnTo>
                  <a:pt x="103" y="194"/>
                </a:lnTo>
                <a:lnTo>
                  <a:pt x="92" y="200"/>
                </a:lnTo>
                <a:lnTo>
                  <a:pt x="80" y="204"/>
                </a:lnTo>
                <a:lnTo>
                  <a:pt x="69" y="207"/>
                </a:lnTo>
                <a:lnTo>
                  <a:pt x="56" y="209"/>
                </a:lnTo>
                <a:lnTo>
                  <a:pt x="44" y="209"/>
                </a:lnTo>
                <a:lnTo>
                  <a:pt x="32" y="209"/>
                </a:lnTo>
                <a:lnTo>
                  <a:pt x="21" y="207"/>
                </a:lnTo>
                <a:lnTo>
                  <a:pt x="11" y="204"/>
                </a:lnTo>
                <a:lnTo>
                  <a:pt x="0" y="201"/>
                </a:lnTo>
                <a:lnTo>
                  <a:pt x="9" y="209"/>
                </a:lnTo>
                <a:lnTo>
                  <a:pt x="19" y="217"/>
                </a:lnTo>
                <a:lnTo>
                  <a:pt x="29" y="224"/>
                </a:lnTo>
                <a:lnTo>
                  <a:pt x="40" y="229"/>
                </a:lnTo>
                <a:lnTo>
                  <a:pt x="52" y="234"/>
                </a:lnTo>
                <a:lnTo>
                  <a:pt x="64" y="237"/>
                </a:lnTo>
                <a:lnTo>
                  <a:pt x="77" y="239"/>
                </a:lnTo>
                <a:lnTo>
                  <a:pt x="90" y="240"/>
                </a:lnTo>
                <a:lnTo>
                  <a:pt x="103" y="240"/>
                </a:lnTo>
                <a:lnTo>
                  <a:pt x="115" y="238"/>
                </a:lnTo>
                <a:lnTo>
                  <a:pt x="128" y="235"/>
                </a:lnTo>
                <a:lnTo>
                  <a:pt x="139" y="230"/>
                </a:lnTo>
                <a:lnTo>
                  <a:pt x="150" y="225"/>
                </a:lnTo>
                <a:lnTo>
                  <a:pt x="160" y="219"/>
                </a:lnTo>
                <a:lnTo>
                  <a:pt x="170" y="212"/>
                </a:lnTo>
                <a:lnTo>
                  <a:pt x="178" y="204"/>
                </a:lnTo>
                <a:lnTo>
                  <a:pt x="186" y="195"/>
                </a:lnTo>
                <a:lnTo>
                  <a:pt x="193" y="185"/>
                </a:lnTo>
                <a:lnTo>
                  <a:pt x="200" y="175"/>
                </a:lnTo>
                <a:lnTo>
                  <a:pt x="205" y="164"/>
                </a:lnTo>
                <a:lnTo>
                  <a:pt x="209" y="152"/>
                </a:lnTo>
                <a:lnTo>
                  <a:pt x="212" y="141"/>
                </a:lnTo>
                <a:lnTo>
                  <a:pt x="214" y="128"/>
                </a:lnTo>
                <a:lnTo>
                  <a:pt x="214" y="116"/>
                </a:lnTo>
                <a:lnTo>
                  <a:pt x="214" y="106"/>
                </a:lnTo>
                <a:lnTo>
                  <a:pt x="213" y="96"/>
                </a:lnTo>
                <a:lnTo>
                  <a:pt x="211" y="87"/>
                </a:lnTo>
                <a:lnTo>
                  <a:pt x="208" y="78"/>
                </a:lnTo>
                <a:lnTo>
                  <a:pt x="205" y="69"/>
                </a:lnTo>
                <a:lnTo>
                  <a:pt x="201" y="61"/>
                </a:lnTo>
                <a:lnTo>
                  <a:pt x="197" y="53"/>
                </a:lnTo>
                <a:lnTo>
                  <a:pt x="192" y="45"/>
                </a:lnTo>
                <a:lnTo>
                  <a:pt x="186" y="38"/>
                </a:lnTo>
                <a:lnTo>
                  <a:pt x="180" y="31"/>
                </a:lnTo>
                <a:lnTo>
                  <a:pt x="174" y="24"/>
                </a:lnTo>
                <a:lnTo>
                  <a:pt x="167" y="18"/>
                </a:lnTo>
                <a:lnTo>
                  <a:pt x="159" y="13"/>
                </a:lnTo>
                <a:lnTo>
                  <a:pt x="151" y="8"/>
                </a:lnTo>
                <a:lnTo>
                  <a:pt x="143" y="4"/>
                </a:lnTo>
                <a:lnTo>
                  <a:pt x="134" y="0"/>
                </a:lnTo>
                <a:close/>
              </a:path>
            </a:pathLst>
          </a:custGeom>
          <a:solidFill>
            <a:srgbClr val="A89AB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2" name="Freeform 180"/>
          <p:cNvSpPr>
            <a:spLocks/>
          </p:cNvSpPr>
          <p:nvPr/>
        </p:nvSpPr>
        <p:spPr bwMode="auto">
          <a:xfrm>
            <a:off x="6781801" y="4616450"/>
            <a:ext cx="227013" cy="182562"/>
          </a:xfrm>
          <a:custGeom>
            <a:avLst/>
            <a:gdLst/>
            <a:ahLst/>
            <a:cxnLst>
              <a:cxn ang="0">
                <a:pos x="235" y="31"/>
              </a:cxn>
              <a:cxn ang="0">
                <a:pos x="170" y="60"/>
              </a:cxn>
              <a:cxn ang="0">
                <a:pos x="96" y="103"/>
              </a:cxn>
              <a:cxn ang="0">
                <a:pos x="42" y="146"/>
              </a:cxn>
              <a:cxn ang="0">
                <a:pos x="18" y="174"/>
              </a:cxn>
              <a:cxn ang="0">
                <a:pos x="3" y="204"/>
              </a:cxn>
              <a:cxn ang="0">
                <a:pos x="12" y="290"/>
              </a:cxn>
              <a:cxn ang="0">
                <a:pos x="35" y="413"/>
              </a:cxn>
              <a:cxn ang="0">
                <a:pos x="70" y="550"/>
              </a:cxn>
              <a:cxn ang="0">
                <a:pos x="91" y="615"/>
              </a:cxn>
              <a:cxn ang="0">
                <a:pos x="115" y="670"/>
              </a:cxn>
              <a:cxn ang="0">
                <a:pos x="142" y="711"/>
              </a:cxn>
              <a:cxn ang="0">
                <a:pos x="172" y="735"/>
              </a:cxn>
              <a:cxn ang="0">
                <a:pos x="216" y="652"/>
              </a:cxn>
              <a:cxn ang="0">
                <a:pos x="274" y="556"/>
              </a:cxn>
              <a:cxn ang="0">
                <a:pos x="335" y="476"/>
              </a:cxn>
              <a:cxn ang="0">
                <a:pos x="373" y="434"/>
              </a:cxn>
              <a:cxn ang="0">
                <a:pos x="412" y="402"/>
              </a:cxn>
              <a:cxn ang="0">
                <a:pos x="450" y="381"/>
              </a:cxn>
              <a:cxn ang="0">
                <a:pos x="484" y="390"/>
              </a:cxn>
              <a:cxn ang="0">
                <a:pos x="535" y="477"/>
              </a:cxn>
              <a:cxn ang="0">
                <a:pos x="583" y="574"/>
              </a:cxn>
              <a:cxn ang="0">
                <a:pos x="610" y="644"/>
              </a:cxn>
              <a:cxn ang="0">
                <a:pos x="625" y="696"/>
              </a:cxn>
              <a:cxn ang="0">
                <a:pos x="632" y="746"/>
              </a:cxn>
              <a:cxn ang="0">
                <a:pos x="630" y="789"/>
              </a:cxn>
              <a:cxn ang="0">
                <a:pos x="673" y="754"/>
              </a:cxn>
              <a:cxn ang="0">
                <a:pos x="750" y="660"/>
              </a:cxn>
              <a:cxn ang="0">
                <a:pos x="812" y="574"/>
              </a:cxn>
              <a:cxn ang="0">
                <a:pos x="859" y="498"/>
              </a:cxn>
              <a:cxn ang="0">
                <a:pos x="905" y="414"/>
              </a:cxn>
              <a:cxn ang="0">
                <a:pos x="946" y="321"/>
              </a:cxn>
              <a:cxn ang="0">
                <a:pos x="981" y="221"/>
              </a:cxn>
              <a:cxn ang="0">
                <a:pos x="779" y="0"/>
              </a:cxn>
              <a:cxn ang="0">
                <a:pos x="743" y="93"/>
              </a:cxn>
              <a:cxn ang="0">
                <a:pos x="710" y="160"/>
              </a:cxn>
              <a:cxn ang="0">
                <a:pos x="679" y="210"/>
              </a:cxn>
              <a:cxn ang="0">
                <a:pos x="643" y="257"/>
              </a:cxn>
              <a:cxn ang="0">
                <a:pos x="601" y="294"/>
              </a:cxn>
              <a:cxn ang="0">
                <a:pos x="556" y="318"/>
              </a:cxn>
              <a:cxn ang="0">
                <a:pos x="507" y="323"/>
              </a:cxn>
              <a:cxn ang="0">
                <a:pos x="453" y="304"/>
              </a:cxn>
              <a:cxn ang="0">
                <a:pos x="363" y="246"/>
              </a:cxn>
              <a:cxn ang="0">
                <a:pos x="305" y="193"/>
              </a:cxn>
              <a:cxn ang="0">
                <a:pos x="287" y="168"/>
              </a:cxn>
              <a:cxn ang="0">
                <a:pos x="275" y="144"/>
              </a:cxn>
              <a:cxn ang="0">
                <a:pos x="267" y="110"/>
              </a:cxn>
              <a:cxn ang="0">
                <a:pos x="268" y="55"/>
              </a:cxn>
            </a:cxnLst>
            <a:rect l="0" t="0" r="r" b="b"/>
            <a:pathLst>
              <a:path w="1000" h="802">
                <a:moveTo>
                  <a:pt x="275" y="16"/>
                </a:moveTo>
                <a:lnTo>
                  <a:pt x="264" y="20"/>
                </a:lnTo>
                <a:lnTo>
                  <a:pt x="235" y="31"/>
                </a:lnTo>
                <a:lnTo>
                  <a:pt x="216" y="39"/>
                </a:lnTo>
                <a:lnTo>
                  <a:pt x="194" y="49"/>
                </a:lnTo>
                <a:lnTo>
                  <a:pt x="170" y="60"/>
                </a:lnTo>
                <a:lnTo>
                  <a:pt x="145" y="73"/>
                </a:lnTo>
                <a:lnTo>
                  <a:pt x="120" y="88"/>
                </a:lnTo>
                <a:lnTo>
                  <a:pt x="96" y="103"/>
                </a:lnTo>
                <a:lnTo>
                  <a:pt x="73" y="120"/>
                </a:lnTo>
                <a:lnTo>
                  <a:pt x="52" y="137"/>
                </a:lnTo>
                <a:lnTo>
                  <a:pt x="42" y="146"/>
                </a:lnTo>
                <a:lnTo>
                  <a:pt x="33" y="155"/>
                </a:lnTo>
                <a:lnTo>
                  <a:pt x="25" y="165"/>
                </a:lnTo>
                <a:lnTo>
                  <a:pt x="18" y="174"/>
                </a:lnTo>
                <a:lnTo>
                  <a:pt x="12" y="184"/>
                </a:lnTo>
                <a:lnTo>
                  <a:pt x="7" y="194"/>
                </a:lnTo>
                <a:lnTo>
                  <a:pt x="3" y="204"/>
                </a:lnTo>
                <a:lnTo>
                  <a:pt x="0" y="215"/>
                </a:lnTo>
                <a:lnTo>
                  <a:pt x="3" y="235"/>
                </a:lnTo>
                <a:lnTo>
                  <a:pt x="12" y="290"/>
                </a:lnTo>
                <a:lnTo>
                  <a:pt x="18" y="327"/>
                </a:lnTo>
                <a:lnTo>
                  <a:pt x="26" y="368"/>
                </a:lnTo>
                <a:lnTo>
                  <a:pt x="35" y="413"/>
                </a:lnTo>
                <a:lnTo>
                  <a:pt x="45" y="458"/>
                </a:lnTo>
                <a:lnTo>
                  <a:pt x="57" y="505"/>
                </a:lnTo>
                <a:lnTo>
                  <a:pt x="70" y="550"/>
                </a:lnTo>
                <a:lnTo>
                  <a:pt x="76" y="574"/>
                </a:lnTo>
                <a:lnTo>
                  <a:pt x="84" y="595"/>
                </a:lnTo>
                <a:lnTo>
                  <a:pt x="91" y="615"/>
                </a:lnTo>
                <a:lnTo>
                  <a:pt x="99" y="635"/>
                </a:lnTo>
                <a:lnTo>
                  <a:pt x="107" y="653"/>
                </a:lnTo>
                <a:lnTo>
                  <a:pt x="115" y="670"/>
                </a:lnTo>
                <a:lnTo>
                  <a:pt x="124" y="686"/>
                </a:lnTo>
                <a:lnTo>
                  <a:pt x="133" y="699"/>
                </a:lnTo>
                <a:lnTo>
                  <a:pt x="142" y="711"/>
                </a:lnTo>
                <a:lnTo>
                  <a:pt x="152" y="722"/>
                </a:lnTo>
                <a:lnTo>
                  <a:pt x="162" y="730"/>
                </a:lnTo>
                <a:lnTo>
                  <a:pt x="172" y="735"/>
                </a:lnTo>
                <a:lnTo>
                  <a:pt x="180" y="720"/>
                </a:lnTo>
                <a:lnTo>
                  <a:pt x="201" y="679"/>
                </a:lnTo>
                <a:lnTo>
                  <a:pt x="216" y="652"/>
                </a:lnTo>
                <a:lnTo>
                  <a:pt x="233" y="622"/>
                </a:lnTo>
                <a:lnTo>
                  <a:pt x="253" y="590"/>
                </a:lnTo>
                <a:lnTo>
                  <a:pt x="274" y="556"/>
                </a:lnTo>
                <a:lnTo>
                  <a:pt x="297" y="523"/>
                </a:lnTo>
                <a:lnTo>
                  <a:pt x="322" y="491"/>
                </a:lnTo>
                <a:lnTo>
                  <a:pt x="335" y="476"/>
                </a:lnTo>
                <a:lnTo>
                  <a:pt x="347" y="461"/>
                </a:lnTo>
                <a:lnTo>
                  <a:pt x="360" y="447"/>
                </a:lnTo>
                <a:lnTo>
                  <a:pt x="373" y="434"/>
                </a:lnTo>
                <a:lnTo>
                  <a:pt x="386" y="422"/>
                </a:lnTo>
                <a:lnTo>
                  <a:pt x="399" y="411"/>
                </a:lnTo>
                <a:lnTo>
                  <a:pt x="412" y="402"/>
                </a:lnTo>
                <a:lnTo>
                  <a:pt x="424" y="393"/>
                </a:lnTo>
                <a:lnTo>
                  <a:pt x="437" y="386"/>
                </a:lnTo>
                <a:lnTo>
                  <a:pt x="450" y="381"/>
                </a:lnTo>
                <a:lnTo>
                  <a:pt x="462" y="379"/>
                </a:lnTo>
                <a:lnTo>
                  <a:pt x="476" y="377"/>
                </a:lnTo>
                <a:lnTo>
                  <a:pt x="484" y="390"/>
                </a:lnTo>
                <a:lnTo>
                  <a:pt x="505" y="426"/>
                </a:lnTo>
                <a:lnTo>
                  <a:pt x="519" y="450"/>
                </a:lnTo>
                <a:lnTo>
                  <a:pt x="535" y="477"/>
                </a:lnTo>
                <a:lnTo>
                  <a:pt x="551" y="507"/>
                </a:lnTo>
                <a:lnTo>
                  <a:pt x="567" y="539"/>
                </a:lnTo>
                <a:lnTo>
                  <a:pt x="583" y="574"/>
                </a:lnTo>
                <a:lnTo>
                  <a:pt x="598" y="609"/>
                </a:lnTo>
                <a:lnTo>
                  <a:pt x="604" y="627"/>
                </a:lnTo>
                <a:lnTo>
                  <a:pt x="610" y="644"/>
                </a:lnTo>
                <a:lnTo>
                  <a:pt x="616" y="662"/>
                </a:lnTo>
                <a:lnTo>
                  <a:pt x="621" y="679"/>
                </a:lnTo>
                <a:lnTo>
                  <a:pt x="625" y="696"/>
                </a:lnTo>
                <a:lnTo>
                  <a:pt x="628" y="713"/>
                </a:lnTo>
                <a:lnTo>
                  <a:pt x="631" y="730"/>
                </a:lnTo>
                <a:lnTo>
                  <a:pt x="632" y="746"/>
                </a:lnTo>
                <a:lnTo>
                  <a:pt x="632" y="761"/>
                </a:lnTo>
                <a:lnTo>
                  <a:pt x="632" y="775"/>
                </a:lnTo>
                <a:lnTo>
                  <a:pt x="630" y="789"/>
                </a:lnTo>
                <a:lnTo>
                  <a:pt x="626" y="802"/>
                </a:lnTo>
                <a:lnTo>
                  <a:pt x="640" y="790"/>
                </a:lnTo>
                <a:lnTo>
                  <a:pt x="673" y="754"/>
                </a:lnTo>
                <a:lnTo>
                  <a:pt x="696" y="728"/>
                </a:lnTo>
                <a:lnTo>
                  <a:pt x="722" y="696"/>
                </a:lnTo>
                <a:lnTo>
                  <a:pt x="750" y="660"/>
                </a:lnTo>
                <a:lnTo>
                  <a:pt x="780" y="619"/>
                </a:lnTo>
                <a:lnTo>
                  <a:pt x="797" y="597"/>
                </a:lnTo>
                <a:lnTo>
                  <a:pt x="812" y="574"/>
                </a:lnTo>
                <a:lnTo>
                  <a:pt x="828" y="549"/>
                </a:lnTo>
                <a:lnTo>
                  <a:pt x="844" y="524"/>
                </a:lnTo>
                <a:lnTo>
                  <a:pt x="859" y="498"/>
                </a:lnTo>
                <a:lnTo>
                  <a:pt x="875" y="471"/>
                </a:lnTo>
                <a:lnTo>
                  <a:pt x="890" y="443"/>
                </a:lnTo>
                <a:lnTo>
                  <a:pt x="905" y="414"/>
                </a:lnTo>
                <a:lnTo>
                  <a:pt x="919" y="383"/>
                </a:lnTo>
                <a:lnTo>
                  <a:pt x="933" y="352"/>
                </a:lnTo>
                <a:lnTo>
                  <a:pt x="946" y="321"/>
                </a:lnTo>
                <a:lnTo>
                  <a:pt x="959" y="289"/>
                </a:lnTo>
                <a:lnTo>
                  <a:pt x="971" y="256"/>
                </a:lnTo>
                <a:lnTo>
                  <a:pt x="981" y="221"/>
                </a:lnTo>
                <a:lnTo>
                  <a:pt x="991" y="187"/>
                </a:lnTo>
                <a:lnTo>
                  <a:pt x="1000" y="152"/>
                </a:lnTo>
                <a:lnTo>
                  <a:pt x="779" y="0"/>
                </a:lnTo>
                <a:lnTo>
                  <a:pt x="773" y="17"/>
                </a:lnTo>
                <a:lnTo>
                  <a:pt x="755" y="63"/>
                </a:lnTo>
                <a:lnTo>
                  <a:pt x="743" y="93"/>
                </a:lnTo>
                <a:lnTo>
                  <a:pt x="727" y="126"/>
                </a:lnTo>
                <a:lnTo>
                  <a:pt x="719" y="143"/>
                </a:lnTo>
                <a:lnTo>
                  <a:pt x="710" y="160"/>
                </a:lnTo>
                <a:lnTo>
                  <a:pt x="700" y="177"/>
                </a:lnTo>
                <a:lnTo>
                  <a:pt x="690" y="194"/>
                </a:lnTo>
                <a:lnTo>
                  <a:pt x="679" y="210"/>
                </a:lnTo>
                <a:lnTo>
                  <a:pt x="667" y="226"/>
                </a:lnTo>
                <a:lnTo>
                  <a:pt x="655" y="243"/>
                </a:lnTo>
                <a:lnTo>
                  <a:pt x="643" y="257"/>
                </a:lnTo>
                <a:lnTo>
                  <a:pt x="629" y="271"/>
                </a:lnTo>
                <a:lnTo>
                  <a:pt x="615" y="283"/>
                </a:lnTo>
                <a:lnTo>
                  <a:pt x="601" y="294"/>
                </a:lnTo>
                <a:lnTo>
                  <a:pt x="586" y="304"/>
                </a:lnTo>
                <a:lnTo>
                  <a:pt x="571" y="312"/>
                </a:lnTo>
                <a:lnTo>
                  <a:pt x="556" y="318"/>
                </a:lnTo>
                <a:lnTo>
                  <a:pt x="540" y="322"/>
                </a:lnTo>
                <a:lnTo>
                  <a:pt x="524" y="323"/>
                </a:lnTo>
                <a:lnTo>
                  <a:pt x="507" y="323"/>
                </a:lnTo>
                <a:lnTo>
                  <a:pt x="490" y="319"/>
                </a:lnTo>
                <a:lnTo>
                  <a:pt x="471" y="313"/>
                </a:lnTo>
                <a:lnTo>
                  <a:pt x="453" y="304"/>
                </a:lnTo>
                <a:lnTo>
                  <a:pt x="419" y="284"/>
                </a:lnTo>
                <a:lnTo>
                  <a:pt x="389" y="265"/>
                </a:lnTo>
                <a:lnTo>
                  <a:pt x="363" y="246"/>
                </a:lnTo>
                <a:lnTo>
                  <a:pt x="341" y="227"/>
                </a:lnTo>
                <a:lnTo>
                  <a:pt x="322" y="210"/>
                </a:lnTo>
                <a:lnTo>
                  <a:pt x="305" y="193"/>
                </a:lnTo>
                <a:lnTo>
                  <a:pt x="299" y="185"/>
                </a:lnTo>
                <a:lnTo>
                  <a:pt x="293" y="177"/>
                </a:lnTo>
                <a:lnTo>
                  <a:pt x="287" y="168"/>
                </a:lnTo>
                <a:lnTo>
                  <a:pt x="283" y="160"/>
                </a:lnTo>
                <a:lnTo>
                  <a:pt x="279" y="152"/>
                </a:lnTo>
                <a:lnTo>
                  <a:pt x="275" y="144"/>
                </a:lnTo>
                <a:lnTo>
                  <a:pt x="273" y="135"/>
                </a:lnTo>
                <a:lnTo>
                  <a:pt x="270" y="127"/>
                </a:lnTo>
                <a:lnTo>
                  <a:pt x="267" y="110"/>
                </a:lnTo>
                <a:lnTo>
                  <a:pt x="266" y="93"/>
                </a:lnTo>
                <a:lnTo>
                  <a:pt x="267" y="74"/>
                </a:lnTo>
                <a:lnTo>
                  <a:pt x="268" y="55"/>
                </a:lnTo>
                <a:lnTo>
                  <a:pt x="271" y="36"/>
                </a:lnTo>
                <a:lnTo>
                  <a:pt x="275" y="16"/>
                </a:lnTo>
                <a:close/>
              </a:path>
            </a:pathLst>
          </a:custGeom>
          <a:solidFill>
            <a:srgbClr val="EEE7F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3" name="Freeform 181"/>
          <p:cNvSpPr>
            <a:spLocks/>
          </p:cNvSpPr>
          <p:nvPr/>
        </p:nvSpPr>
        <p:spPr bwMode="auto">
          <a:xfrm>
            <a:off x="6802438" y="4699000"/>
            <a:ext cx="92075" cy="71437"/>
          </a:xfrm>
          <a:custGeom>
            <a:avLst/>
            <a:gdLst/>
            <a:ahLst/>
            <a:cxnLst>
              <a:cxn ang="0">
                <a:pos x="0" y="280"/>
              </a:cxn>
              <a:cxn ang="0">
                <a:pos x="13" y="270"/>
              </a:cxn>
              <a:cxn ang="0">
                <a:pos x="48" y="243"/>
              </a:cxn>
              <a:cxn ang="0">
                <a:pos x="101" y="203"/>
              </a:cxn>
              <a:cxn ang="0">
                <a:pos x="163" y="156"/>
              </a:cxn>
              <a:cxn ang="0">
                <a:pos x="229" y="108"/>
              </a:cxn>
              <a:cxn ang="0">
                <a:pos x="292" y="64"/>
              </a:cxn>
              <a:cxn ang="0">
                <a:pos x="321" y="44"/>
              </a:cxn>
              <a:cxn ang="0">
                <a:pos x="347" y="27"/>
              </a:cxn>
              <a:cxn ang="0">
                <a:pos x="370" y="14"/>
              </a:cxn>
              <a:cxn ang="0">
                <a:pos x="389" y="5"/>
              </a:cxn>
              <a:cxn ang="0">
                <a:pos x="398" y="1"/>
              </a:cxn>
              <a:cxn ang="0">
                <a:pos x="404" y="0"/>
              </a:cxn>
              <a:cxn ang="0">
                <a:pos x="407" y="1"/>
              </a:cxn>
              <a:cxn ang="0">
                <a:pos x="408" y="3"/>
              </a:cxn>
              <a:cxn ang="0">
                <a:pos x="405" y="7"/>
              </a:cxn>
              <a:cxn ang="0">
                <a:pos x="401" y="13"/>
              </a:cxn>
              <a:cxn ang="0">
                <a:pos x="386" y="27"/>
              </a:cxn>
              <a:cxn ang="0">
                <a:pos x="364" y="46"/>
              </a:cxn>
              <a:cxn ang="0">
                <a:pos x="304" y="93"/>
              </a:cxn>
              <a:cxn ang="0">
                <a:pos x="231" y="148"/>
              </a:cxn>
              <a:cxn ang="0">
                <a:pos x="156" y="205"/>
              </a:cxn>
              <a:cxn ang="0">
                <a:pos x="89" y="256"/>
              </a:cxn>
              <a:cxn ang="0">
                <a:pos x="63" y="278"/>
              </a:cxn>
              <a:cxn ang="0">
                <a:pos x="41" y="296"/>
              </a:cxn>
              <a:cxn ang="0">
                <a:pos x="33" y="304"/>
              </a:cxn>
              <a:cxn ang="0">
                <a:pos x="28" y="310"/>
              </a:cxn>
              <a:cxn ang="0">
                <a:pos x="24" y="315"/>
              </a:cxn>
              <a:cxn ang="0">
                <a:pos x="23" y="319"/>
              </a:cxn>
              <a:cxn ang="0">
                <a:pos x="0" y="280"/>
              </a:cxn>
            </a:cxnLst>
            <a:rect l="0" t="0" r="r" b="b"/>
            <a:pathLst>
              <a:path w="408" h="319">
                <a:moveTo>
                  <a:pt x="0" y="280"/>
                </a:moveTo>
                <a:lnTo>
                  <a:pt x="13" y="270"/>
                </a:lnTo>
                <a:lnTo>
                  <a:pt x="48" y="243"/>
                </a:lnTo>
                <a:lnTo>
                  <a:pt x="101" y="203"/>
                </a:lnTo>
                <a:lnTo>
                  <a:pt x="163" y="156"/>
                </a:lnTo>
                <a:lnTo>
                  <a:pt x="229" y="108"/>
                </a:lnTo>
                <a:lnTo>
                  <a:pt x="292" y="64"/>
                </a:lnTo>
                <a:lnTo>
                  <a:pt x="321" y="44"/>
                </a:lnTo>
                <a:lnTo>
                  <a:pt x="347" y="27"/>
                </a:lnTo>
                <a:lnTo>
                  <a:pt x="370" y="14"/>
                </a:lnTo>
                <a:lnTo>
                  <a:pt x="389" y="5"/>
                </a:lnTo>
                <a:lnTo>
                  <a:pt x="398" y="1"/>
                </a:lnTo>
                <a:lnTo>
                  <a:pt x="404" y="0"/>
                </a:lnTo>
                <a:lnTo>
                  <a:pt x="407" y="1"/>
                </a:lnTo>
                <a:lnTo>
                  <a:pt x="408" y="3"/>
                </a:lnTo>
                <a:lnTo>
                  <a:pt x="405" y="7"/>
                </a:lnTo>
                <a:lnTo>
                  <a:pt x="401" y="13"/>
                </a:lnTo>
                <a:lnTo>
                  <a:pt x="386" y="27"/>
                </a:lnTo>
                <a:lnTo>
                  <a:pt x="364" y="46"/>
                </a:lnTo>
                <a:lnTo>
                  <a:pt x="304" y="93"/>
                </a:lnTo>
                <a:lnTo>
                  <a:pt x="231" y="148"/>
                </a:lnTo>
                <a:lnTo>
                  <a:pt x="156" y="205"/>
                </a:lnTo>
                <a:lnTo>
                  <a:pt x="89" y="256"/>
                </a:lnTo>
                <a:lnTo>
                  <a:pt x="63" y="278"/>
                </a:lnTo>
                <a:lnTo>
                  <a:pt x="41" y="296"/>
                </a:lnTo>
                <a:lnTo>
                  <a:pt x="33" y="304"/>
                </a:lnTo>
                <a:lnTo>
                  <a:pt x="28" y="310"/>
                </a:lnTo>
                <a:lnTo>
                  <a:pt x="24" y="315"/>
                </a:lnTo>
                <a:lnTo>
                  <a:pt x="23" y="319"/>
                </a:lnTo>
                <a:lnTo>
                  <a:pt x="0" y="280"/>
                </a:lnTo>
                <a:close/>
              </a:path>
            </a:pathLst>
          </a:custGeom>
          <a:solidFill>
            <a:srgbClr val="CCBB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4" name="Freeform 182"/>
          <p:cNvSpPr>
            <a:spLocks/>
          </p:cNvSpPr>
          <p:nvPr/>
        </p:nvSpPr>
        <p:spPr bwMode="auto">
          <a:xfrm>
            <a:off x="6892926" y="4703763"/>
            <a:ext cx="58738" cy="793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" y="11"/>
              </a:cxn>
              <a:cxn ang="0">
                <a:pos x="39" y="40"/>
              </a:cxn>
              <a:cxn ang="0">
                <a:pos x="79" y="80"/>
              </a:cxn>
              <a:cxn ang="0">
                <a:pos x="126" y="128"/>
              </a:cxn>
              <a:cxn ang="0">
                <a:pos x="174" y="179"/>
              </a:cxn>
              <a:cxn ang="0">
                <a:pos x="216" y="227"/>
              </a:cxn>
              <a:cxn ang="0">
                <a:pos x="234" y="249"/>
              </a:cxn>
              <a:cxn ang="0">
                <a:pos x="248" y="268"/>
              </a:cxn>
              <a:cxn ang="0">
                <a:pos x="254" y="276"/>
              </a:cxn>
              <a:cxn ang="0">
                <a:pos x="258" y="284"/>
              </a:cxn>
              <a:cxn ang="0">
                <a:pos x="262" y="290"/>
              </a:cxn>
              <a:cxn ang="0">
                <a:pos x="264" y="296"/>
              </a:cxn>
              <a:cxn ang="0">
                <a:pos x="256" y="351"/>
              </a:cxn>
              <a:cxn ang="0">
                <a:pos x="0" y="0"/>
              </a:cxn>
            </a:cxnLst>
            <a:rect l="0" t="0" r="r" b="b"/>
            <a:pathLst>
              <a:path w="264" h="351">
                <a:moveTo>
                  <a:pt x="0" y="0"/>
                </a:moveTo>
                <a:lnTo>
                  <a:pt x="11" y="11"/>
                </a:lnTo>
                <a:lnTo>
                  <a:pt x="39" y="40"/>
                </a:lnTo>
                <a:lnTo>
                  <a:pt x="79" y="80"/>
                </a:lnTo>
                <a:lnTo>
                  <a:pt x="126" y="128"/>
                </a:lnTo>
                <a:lnTo>
                  <a:pt x="174" y="179"/>
                </a:lnTo>
                <a:lnTo>
                  <a:pt x="216" y="227"/>
                </a:lnTo>
                <a:lnTo>
                  <a:pt x="234" y="249"/>
                </a:lnTo>
                <a:lnTo>
                  <a:pt x="248" y="268"/>
                </a:lnTo>
                <a:lnTo>
                  <a:pt x="254" y="276"/>
                </a:lnTo>
                <a:lnTo>
                  <a:pt x="258" y="284"/>
                </a:lnTo>
                <a:lnTo>
                  <a:pt x="262" y="290"/>
                </a:lnTo>
                <a:lnTo>
                  <a:pt x="264" y="296"/>
                </a:lnTo>
                <a:lnTo>
                  <a:pt x="256" y="351"/>
                </a:lnTo>
                <a:lnTo>
                  <a:pt x="0" y="0"/>
                </a:lnTo>
                <a:close/>
              </a:path>
            </a:pathLst>
          </a:custGeom>
          <a:solidFill>
            <a:srgbClr val="CCBBD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5" name="Freeform 183"/>
          <p:cNvSpPr>
            <a:spLocks/>
          </p:cNvSpPr>
          <p:nvPr/>
        </p:nvSpPr>
        <p:spPr bwMode="auto">
          <a:xfrm>
            <a:off x="6764338" y="4437063"/>
            <a:ext cx="73025" cy="68262"/>
          </a:xfrm>
          <a:custGeom>
            <a:avLst/>
            <a:gdLst/>
            <a:ahLst/>
            <a:cxnLst>
              <a:cxn ang="0">
                <a:pos x="318" y="0"/>
              </a:cxn>
              <a:cxn ang="0">
                <a:pos x="273" y="6"/>
              </a:cxn>
              <a:cxn ang="0">
                <a:pos x="228" y="13"/>
              </a:cxn>
              <a:cxn ang="0">
                <a:pos x="184" y="21"/>
              </a:cxn>
              <a:cxn ang="0">
                <a:pos x="142" y="30"/>
              </a:cxn>
              <a:cxn ang="0">
                <a:pos x="103" y="39"/>
              </a:cxn>
              <a:cxn ang="0">
                <a:pos x="66" y="48"/>
              </a:cxn>
              <a:cxn ang="0">
                <a:pos x="31" y="58"/>
              </a:cxn>
              <a:cxn ang="0">
                <a:pos x="0" y="66"/>
              </a:cxn>
              <a:cxn ang="0">
                <a:pos x="5" y="86"/>
              </a:cxn>
              <a:cxn ang="0">
                <a:pos x="12" y="105"/>
              </a:cxn>
              <a:cxn ang="0">
                <a:pos x="19" y="123"/>
              </a:cxn>
              <a:cxn ang="0">
                <a:pos x="27" y="140"/>
              </a:cxn>
              <a:cxn ang="0">
                <a:pos x="35" y="157"/>
              </a:cxn>
              <a:cxn ang="0">
                <a:pos x="45" y="173"/>
              </a:cxn>
              <a:cxn ang="0">
                <a:pos x="56" y="189"/>
              </a:cxn>
              <a:cxn ang="0">
                <a:pos x="69" y="204"/>
              </a:cxn>
              <a:cxn ang="0">
                <a:pos x="83" y="219"/>
              </a:cxn>
              <a:cxn ang="0">
                <a:pos x="97" y="233"/>
              </a:cxn>
              <a:cxn ang="0">
                <a:pos x="113" y="248"/>
              </a:cxn>
              <a:cxn ang="0">
                <a:pos x="130" y="260"/>
              </a:cxn>
              <a:cxn ang="0">
                <a:pos x="148" y="273"/>
              </a:cxn>
              <a:cxn ang="0">
                <a:pos x="168" y="284"/>
              </a:cxn>
              <a:cxn ang="0">
                <a:pos x="190" y="295"/>
              </a:cxn>
              <a:cxn ang="0">
                <a:pos x="213" y="304"/>
              </a:cxn>
              <a:cxn ang="0">
                <a:pos x="198" y="295"/>
              </a:cxn>
              <a:cxn ang="0">
                <a:pos x="184" y="285"/>
              </a:cxn>
              <a:cxn ang="0">
                <a:pos x="171" y="275"/>
              </a:cxn>
              <a:cxn ang="0">
                <a:pos x="159" y="264"/>
              </a:cxn>
              <a:cxn ang="0">
                <a:pos x="148" y="252"/>
              </a:cxn>
              <a:cxn ang="0">
                <a:pos x="138" y="240"/>
              </a:cxn>
              <a:cxn ang="0">
                <a:pos x="128" y="227"/>
              </a:cxn>
              <a:cxn ang="0">
                <a:pos x="120" y="214"/>
              </a:cxn>
              <a:cxn ang="0">
                <a:pos x="112" y="202"/>
              </a:cxn>
              <a:cxn ang="0">
                <a:pos x="105" y="189"/>
              </a:cxn>
              <a:cxn ang="0">
                <a:pos x="98" y="177"/>
              </a:cxn>
              <a:cxn ang="0">
                <a:pos x="93" y="165"/>
              </a:cxn>
              <a:cxn ang="0">
                <a:pos x="83" y="142"/>
              </a:cxn>
              <a:cxn ang="0">
                <a:pos x="75" y="122"/>
              </a:cxn>
              <a:cxn ang="0">
                <a:pos x="74" y="117"/>
              </a:cxn>
              <a:cxn ang="0">
                <a:pos x="74" y="113"/>
              </a:cxn>
              <a:cxn ang="0">
                <a:pos x="75" y="108"/>
              </a:cxn>
              <a:cxn ang="0">
                <a:pos x="78" y="103"/>
              </a:cxn>
              <a:cxn ang="0">
                <a:pos x="81" y="98"/>
              </a:cxn>
              <a:cxn ang="0">
                <a:pos x="86" y="93"/>
              </a:cxn>
              <a:cxn ang="0">
                <a:pos x="91" y="89"/>
              </a:cxn>
              <a:cxn ang="0">
                <a:pos x="97" y="84"/>
              </a:cxn>
              <a:cxn ang="0">
                <a:pos x="112" y="73"/>
              </a:cxn>
              <a:cxn ang="0">
                <a:pos x="129" y="64"/>
              </a:cxn>
              <a:cxn ang="0">
                <a:pos x="148" y="55"/>
              </a:cxn>
              <a:cxn ang="0">
                <a:pos x="169" y="47"/>
              </a:cxn>
              <a:cxn ang="0">
                <a:pos x="212" y="31"/>
              </a:cxn>
              <a:cxn ang="0">
                <a:pos x="255" y="18"/>
              </a:cxn>
              <a:cxn ang="0">
                <a:pos x="291" y="7"/>
              </a:cxn>
              <a:cxn ang="0">
                <a:pos x="318" y="0"/>
              </a:cxn>
            </a:cxnLst>
            <a:rect l="0" t="0" r="r" b="b"/>
            <a:pathLst>
              <a:path w="318" h="304">
                <a:moveTo>
                  <a:pt x="318" y="0"/>
                </a:moveTo>
                <a:lnTo>
                  <a:pt x="273" y="6"/>
                </a:lnTo>
                <a:lnTo>
                  <a:pt x="228" y="13"/>
                </a:lnTo>
                <a:lnTo>
                  <a:pt x="184" y="21"/>
                </a:lnTo>
                <a:lnTo>
                  <a:pt x="142" y="30"/>
                </a:lnTo>
                <a:lnTo>
                  <a:pt x="103" y="39"/>
                </a:lnTo>
                <a:lnTo>
                  <a:pt x="66" y="48"/>
                </a:lnTo>
                <a:lnTo>
                  <a:pt x="31" y="58"/>
                </a:lnTo>
                <a:lnTo>
                  <a:pt x="0" y="66"/>
                </a:lnTo>
                <a:lnTo>
                  <a:pt x="5" y="86"/>
                </a:lnTo>
                <a:lnTo>
                  <a:pt x="12" y="105"/>
                </a:lnTo>
                <a:lnTo>
                  <a:pt x="19" y="123"/>
                </a:lnTo>
                <a:lnTo>
                  <a:pt x="27" y="140"/>
                </a:lnTo>
                <a:lnTo>
                  <a:pt x="35" y="157"/>
                </a:lnTo>
                <a:lnTo>
                  <a:pt x="45" y="173"/>
                </a:lnTo>
                <a:lnTo>
                  <a:pt x="56" y="189"/>
                </a:lnTo>
                <a:lnTo>
                  <a:pt x="69" y="204"/>
                </a:lnTo>
                <a:lnTo>
                  <a:pt x="83" y="219"/>
                </a:lnTo>
                <a:lnTo>
                  <a:pt x="97" y="233"/>
                </a:lnTo>
                <a:lnTo>
                  <a:pt x="113" y="248"/>
                </a:lnTo>
                <a:lnTo>
                  <a:pt x="130" y="260"/>
                </a:lnTo>
                <a:lnTo>
                  <a:pt x="148" y="273"/>
                </a:lnTo>
                <a:lnTo>
                  <a:pt x="168" y="284"/>
                </a:lnTo>
                <a:lnTo>
                  <a:pt x="190" y="295"/>
                </a:lnTo>
                <a:lnTo>
                  <a:pt x="213" y="304"/>
                </a:lnTo>
                <a:lnTo>
                  <a:pt x="198" y="295"/>
                </a:lnTo>
                <a:lnTo>
                  <a:pt x="184" y="285"/>
                </a:lnTo>
                <a:lnTo>
                  <a:pt x="171" y="275"/>
                </a:lnTo>
                <a:lnTo>
                  <a:pt x="159" y="264"/>
                </a:lnTo>
                <a:lnTo>
                  <a:pt x="148" y="252"/>
                </a:lnTo>
                <a:lnTo>
                  <a:pt x="138" y="240"/>
                </a:lnTo>
                <a:lnTo>
                  <a:pt x="128" y="227"/>
                </a:lnTo>
                <a:lnTo>
                  <a:pt x="120" y="214"/>
                </a:lnTo>
                <a:lnTo>
                  <a:pt x="112" y="202"/>
                </a:lnTo>
                <a:lnTo>
                  <a:pt x="105" y="189"/>
                </a:lnTo>
                <a:lnTo>
                  <a:pt x="98" y="177"/>
                </a:lnTo>
                <a:lnTo>
                  <a:pt x="93" y="165"/>
                </a:lnTo>
                <a:lnTo>
                  <a:pt x="83" y="142"/>
                </a:lnTo>
                <a:lnTo>
                  <a:pt x="75" y="122"/>
                </a:lnTo>
                <a:lnTo>
                  <a:pt x="74" y="117"/>
                </a:lnTo>
                <a:lnTo>
                  <a:pt x="74" y="113"/>
                </a:lnTo>
                <a:lnTo>
                  <a:pt x="75" y="108"/>
                </a:lnTo>
                <a:lnTo>
                  <a:pt x="78" y="103"/>
                </a:lnTo>
                <a:lnTo>
                  <a:pt x="81" y="98"/>
                </a:lnTo>
                <a:lnTo>
                  <a:pt x="86" y="93"/>
                </a:lnTo>
                <a:lnTo>
                  <a:pt x="91" y="89"/>
                </a:lnTo>
                <a:lnTo>
                  <a:pt x="97" y="84"/>
                </a:lnTo>
                <a:lnTo>
                  <a:pt x="112" y="73"/>
                </a:lnTo>
                <a:lnTo>
                  <a:pt x="129" y="64"/>
                </a:lnTo>
                <a:lnTo>
                  <a:pt x="148" y="55"/>
                </a:lnTo>
                <a:lnTo>
                  <a:pt x="169" y="47"/>
                </a:lnTo>
                <a:lnTo>
                  <a:pt x="212" y="31"/>
                </a:lnTo>
                <a:lnTo>
                  <a:pt x="255" y="18"/>
                </a:lnTo>
                <a:lnTo>
                  <a:pt x="291" y="7"/>
                </a:lnTo>
                <a:lnTo>
                  <a:pt x="318" y="0"/>
                </a:lnTo>
                <a:close/>
              </a:path>
            </a:pathLst>
          </a:custGeom>
          <a:solidFill>
            <a:srgbClr val="DCA89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6" name="Freeform 184"/>
          <p:cNvSpPr>
            <a:spLocks/>
          </p:cNvSpPr>
          <p:nvPr/>
        </p:nvSpPr>
        <p:spPr bwMode="auto">
          <a:xfrm>
            <a:off x="6637338" y="6272213"/>
            <a:ext cx="57150" cy="36512"/>
          </a:xfrm>
          <a:custGeom>
            <a:avLst/>
            <a:gdLst/>
            <a:ahLst/>
            <a:cxnLst>
              <a:cxn ang="0">
                <a:pos x="252" y="0"/>
              </a:cxn>
              <a:cxn ang="0">
                <a:pos x="238" y="5"/>
              </a:cxn>
              <a:cxn ang="0">
                <a:pos x="201" y="20"/>
              </a:cxn>
              <a:cxn ang="0">
                <a:pos x="178" y="30"/>
              </a:cxn>
              <a:cxn ang="0">
                <a:pos x="152" y="41"/>
              </a:cxn>
              <a:cxn ang="0">
                <a:pos x="124" y="54"/>
              </a:cxn>
              <a:cxn ang="0">
                <a:pos x="97" y="67"/>
              </a:cxn>
              <a:cxn ang="0">
                <a:pos x="72" y="80"/>
              </a:cxn>
              <a:cxn ang="0">
                <a:pos x="48" y="95"/>
              </a:cxn>
              <a:cxn ang="0">
                <a:pos x="38" y="102"/>
              </a:cxn>
              <a:cxn ang="0">
                <a:pos x="28" y="109"/>
              </a:cxn>
              <a:cxn ang="0">
                <a:pos x="20" y="115"/>
              </a:cxn>
              <a:cxn ang="0">
                <a:pos x="13" y="122"/>
              </a:cxn>
              <a:cxn ang="0">
                <a:pos x="7" y="128"/>
              </a:cxn>
              <a:cxn ang="0">
                <a:pos x="3" y="134"/>
              </a:cxn>
              <a:cxn ang="0">
                <a:pos x="1" y="140"/>
              </a:cxn>
              <a:cxn ang="0">
                <a:pos x="0" y="145"/>
              </a:cxn>
              <a:cxn ang="0">
                <a:pos x="2" y="150"/>
              </a:cxn>
              <a:cxn ang="0">
                <a:pos x="5" y="155"/>
              </a:cxn>
              <a:cxn ang="0">
                <a:pos x="11" y="159"/>
              </a:cxn>
              <a:cxn ang="0">
                <a:pos x="19" y="163"/>
              </a:cxn>
              <a:cxn ang="0">
                <a:pos x="18" y="162"/>
              </a:cxn>
              <a:cxn ang="0">
                <a:pos x="17" y="159"/>
              </a:cxn>
              <a:cxn ang="0">
                <a:pos x="19" y="155"/>
              </a:cxn>
              <a:cxn ang="0">
                <a:pos x="21" y="151"/>
              </a:cxn>
              <a:cxn ang="0">
                <a:pos x="26" y="145"/>
              </a:cxn>
              <a:cxn ang="0">
                <a:pos x="34" y="137"/>
              </a:cxn>
              <a:cxn ang="0">
                <a:pos x="44" y="128"/>
              </a:cxn>
              <a:cxn ang="0">
                <a:pos x="59" y="117"/>
              </a:cxn>
              <a:cxn ang="0">
                <a:pos x="77" y="104"/>
              </a:cxn>
              <a:cxn ang="0">
                <a:pos x="101" y="87"/>
              </a:cxn>
              <a:cxn ang="0">
                <a:pos x="129" y="70"/>
              </a:cxn>
              <a:cxn ang="0">
                <a:pos x="164" y="49"/>
              </a:cxn>
              <a:cxn ang="0">
                <a:pos x="205" y="26"/>
              </a:cxn>
              <a:cxn ang="0">
                <a:pos x="252" y="0"/>
              </a:cxn>
            </a:cxnLst>
            <a:rect l="0" t="0" r="r" b="b"/>
            <a:pathLst>
              <a:path w="252" h="163">
                <a:moveTo>
                  <a:pt x="252" y="0"/>
                </a:moveTo>
                <a:lnTo>
                  <a:pt x="238" y="5"/>
                </a:lnTo>
                <a:lnTo>
                  <a:pt x="201" y="20"/>
                </a:lnTo>
                <a:lnTo>
                  <a:pt x="178" y="30"/>
                </a:lnTo>
                <a:lnTo>
                  <a:pt x="152" y="41"/>
                </a:lnTo>
                <a:lnTo>
                  <a:pt x="124" y="54"/>
                </a:lnTo>
                <a:lnTo>
                  <a:pt x="97" y="67"/>
                </a:lnTo>
                <a:lnTo>
                  <a:pt x="72" y="80"/>
                </a:lnTo>
                <a:lnTo>
                  <a:pt x="48" y="95"/>
                </a:lnTo>
                <a:lnTo>
                  <a:pt x="38" y="102"/>
                </a:lnTo>
                <a:lnTo>
                  <a:pt x="28" y="109"/>
                </a:lnTo>
                <a:lnTo>
                  <a:pt x="20" y="115"/>
                </a:lnTo>
                <a:lnTo>
                  <a:pt x="13" y="122"/>
                </a:lnTo>
                <a:lnTo>
                  <a:pt x="7" y="128"/>
                </a:lnTo>
                <a:lnTo>
                  <a:pt x="3" y="134"/>
                </a:lnTo>
                <a:lnTo>
                  <a:pt x="1" y="140"/>
                </a:lnTo>
                <a:lnTo>
                  <a:pt x="0" y="145"/>
                </a:lnTo>
                <a:lnTo>
                  <a:pt x="2" y="150"/>
                </a:lnTo>
                <a:lnTo>
                  <a:pt x="5" y="155"/>
                </a:lnTo>
                <a:lnTo>
                  <a:pt x="11" y="159"/>
                </a:lnTo>
                <a:lnTo>
                  <a:pt x="19" y="163"/>
                </a:lnTo>
                <a:lnTo>
                  <a:pt x="18" y="162"/>
                </a:lnTo>
                <a:lnTo>
                  <a:pt x="17" y="159"/>
                </a:lnTo>
                <a:lnTo>
                  <a:pt x="19" y="155"/>
                </a:lnTo>
                <a:lnTo>
                  <a:pt x="21" y="151"/>
                </a:lnTo>
                <a:lnTo>
                  <a:pt x="26" y="145"/>
                </a:lnTo>
                <a:lnTo>
                  <a:pt x="34" y="137"/>
                </a:lnTo>
                <a:lnTo>
                  <a:pt x="44" y="128"/>
                </a:lnTo>
                <a:lnTo>
                  <a:pt x="59" y="117"/>
                </a:lnTo>
                <a:lnTo>
                  <a:pt x="77" y="104"/>
                </a:lnTo>
                <a:lnTo>
                  <a:pt x="101" y="87"/>
                </a:lnTo>
                <a:lnTo>
                  <a:pt x="129" y="70"/>
                </a:lnTo>
                <a:lnTo>
                  <a:pt x="164" y="49"/>
                </a:lnTo>
                <a:lnTo>
                  <a:pt x="205" y="26"/>
                </a:lnTo>
                <a:lnTo>
                  <a:pt x="252" y="0"/>
                </a:lnTo>
                <a:close/>
              </a:path>
            </a:pathLst>
          </a:custGeom>
          <a:solidFill>
            <a:srgbClr val="B4858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7" name="Freeform 185"/>
          <p:cNvSpPr>
            <a:spLocks/>
          </p:cNvSpPr>
          <p:nvPr/>
        </p:nvSpPr>
        <p:spPr bwMode="auto">
          <a:xfrm>
            <a:off x="6861176" y="6221413"/>
            <a:ext cx="36513" cy="71437"/>
          </a:xfrm>
          <a:custGeom>
            <a:avLst/>
            <a:gdLst/>
            <a:ahLst/>
            <a:cxnLst>
              <a:cxn ang="0">
                <a:pos x="161" y="185"/>
              </a:cxn>
              <a:cxn ang="0">
                <a:pos x="157" y="0"/>
              </a:cxn>
              <a:cxn ang="0">
                <a:pos x="156" y="9"/>
              </a:cxn>
              <a:cxn ang="0">
                <a:pos x="152" y="35"/>
              </a:cxn>
              <a:cxn ang="0">
                <a:pos x="145" y="72"/>
              </a:cxn>
              <a:cxn ang="0">
                <a:pos x="136" y="114"/>
              </a:cxn>
              <a:cxn ang="0">
                <a:pos x="130" y="136"/>
              </a:cxn>
              <a:cxn ang="0">
                <a:pos x="123" y="159"/>
              </a:cxn>
              <a:cxn ang="0">
                <a:pos x="116" y="179"/>
              </a:cxn>
              <a:cxn ang="0">
                <a:pos x="108" y="198"/>
              </a:cxn>
              <a:cxn ang="0">
                <a:pos x="104" y="206"/>
              </a:cxn>
              <a:cxn ang="0">
                <a:pos x="100" y="214"/>
              </a:cxn>
              <a:cxn ang="0">
                <a:pos x="95" y="221"/>
              </a:cxn>
              <a:cxn ang="0">
                <a:pos x="91" y="227"/>
              </a:cxn>
              <a:cxn ang="0">
                <a:pos x="86" y="233"/>
              </a:cxn>
              <a:cxn ang="0">
                <a:pos x="81" y="237"/>
              </a:cxn>
              <a:cxn ang="0">
                <a:pos x="76" y="240"/>
              </a:cxn>
              <a:cxn ang="0">
                <a:pos x="71" y="242"/>
              </a:cxn>
              <a:cxn ang="0">
                <a:pos x="36" y="252"/>
              </a:cxn>
              <a:cxn ang="0">
                <a:pos x="14" y="258"/>
              </a:cxn>
              <a:cxn ang="0">
                <a:pos x="3" y="260"/>
              </a:cxn>
              <a:cxn ang="0">
                <a:pos x="0" y="261"/>
              </a:cxn>
              <a:cxn ang="0">
                <a:pos x="0" y="267"/>
              </a:cxn>
              <a:cxn ang="0">
                <a:pos x="1" y="266"/>
              </a:cxn>
              <a:cxn ang="0">
                <a:pos x="1" y="266"/>
              </a:cxn>
              <a:cxn ang="0">
                <a:pos x="23" y="314"/>
              </a:cxn>
              <a:cxn ang="0">
                <a:pos x="147" y="297"/>
              </a:cxn>
              <a:cxn ang="0">
                <a:pos x="161" y="185"/>
              </a:cxn>
            </a:cxnLst>
            <a:rect l="0" t="0" r="r" b="b"/>
            <a:pathLst>
              <a:path w="161" h="314">
                <a:moveTo>
                  <a:pt x="161" y="185"/>
                </a:moveTo>
                <a:lnTo>
                  <a:pt x="157" y="0"/>
                </a:lnTo>
                <a:lnTo>
                  <a:pt x="156" y="9"/>
                </a:lnTo>
                <a:lnTo>
                  <a:pt x="152" y="35"/>
                </a:lnTo>
                <a:lnTo>
                  <a:pt x="145" y="72"/>
                </a:lnTo>
                <a:lnTo>
                  <a:pt x="136" y="114"/>
                </a:lnTo>
                <a:lnTo>
                  <a:pt x="130" y="136"/>
                </a:lnTo>
                <a:lnTo>
                  <a:pt x="123" y="159"/>
                </a:lnTo>
                <a:lnTo>
                  <a:pt x="116" y="179"/>
                </a:lnTo>
                <a:lnTo>
                  <a:pt x="108" y="198"/>
                </a:lnTo>
                <a:lnTo>
                  <a:pt x="104" y="206"/>
                </a:lnTo>
                <a:lnTo>
                  <a:pt x="100" y="214"/>
                </a:lnTo>
                <a:lnTo>
                  <a:pt x="95" y="221"/>
                </a:lnTo>
                <a:lnTo>
                  <a:pt x="91" y="227"/>
                </a:lnTo>
                <a:lnTo>
                  <a:pt x="86" y="233"/>
                </a:lnTo>
                <a:lnTo>
                  <a:pt x="81" y="237"/>
                </a:lnTo>
                <a:lnTo>
                  <a:pt x="76" y="240"/>
                </a:lnTo>
                <a:lnTo>
                  <a:pt x="71" y="242"/>
                </a:lnTo>
                <a:lnTo>
                  <a:pt x="36" y="252"/>
                </a:lnTo>
                <a:lnTo>
                  <a:pt x="14" y="258"/>
                </a:lnTo>
                <a:lnTo>
                  <a:pt x="3" y="260"/>
                </a:lnTo>
                <a:lnTo>
                  <a:pt x="0" y="261"/>
                </a:lnTo>
                <a:lnTo>
                  <a:pt x="0" y="267"/>
                </a:lnTo>
                <a:lnTo>
                  <a:pt x="1" y="266"/>
                </a:lnTo>
                <a:lnTo>
                  <a:pt x="1" y="266"/>
                </a:lnTo>
                <a:lnTo>
                  <a:pt x="23" y="314"/>
                </a:lnTo>
                <a:lnTo>
                  <a:pt x="147" y="297"/>
                </a:lnTo>
                <a:lnTo>
                  <a:pt x="161" y="185"/>
                </a:lnTo>
                <a:close/>
              </a:path>
            </a:pathLst>
          </a:custGeom>
          <a:solidFill>
            <a:srgbClr val="5D272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8" name="Freeform 186"/>
          <p:cNvSpPr>
            <a:spLocks/>
          </p:cNvSpPr>
          <p:nvPr/>
        </p:nvSpPr>
        <p:spPr bwMode="auto">
          <a:xfrm>
            <a:off x="6892926" y="6210300"/>
            <a:ext cx="122238" cy="171450"/>
          </a:xfrm>
          <a:custGeom>
            <a:avLst/>
            <a:gdLst/>
            <a:ahLst/>
            <a:cxnLst>
              <a:cxn ang="0">
                <a:pos x="30" y="17"/>
              </a:cxn>
              <a:cxn ang="0">
                <a:pos x="46" y="93"/>
              </a:cxn>
              <a:cxn ang="0">
                <a:pos x="67" y="161"/>
              </a:cxn>
              <a:cxn ang="0">
                <a:pos x="88" y="217"/>
              </a:cxn>
              <a:cxn ang="0">
                <a:pos x="106" y="254"/>
              </a:cxn>
              <a:cxn ang="0">
                <a:pos x="126" y="288"/>
              </a:cxn>
              <a:cxn ang="0">
                <a:pos x="151" y="320"/>
              </a:cxn>
              <a:cxn ang="0">
                <a:pos x="177" y="347"/>
              </a:cxn>
              <a:cxn ang="0">
                <a:pos x="207" y="371"/>
              </a:cxn>
              <a:cxn ang="0">
                <a:pos x="240" y="387"/>
              </a:cxn>
              <a:cxn ang="0">
                <a:pos x="276" y="395"/>
              </a:cxn>
              <a:cxn ang="0">
                <a:pos x="313" y="396"/>
              </a:cxn>
              <a:cxn ang="0">
                <a:pos x="341" y="393"/>
              </a:cxn>
              <a:cxn ang="0">
                <a:pos x="365" y="387"/>
              </a:cxn>
              <a:cxn ang="0">
                <a:pos x="386" y="377"/>
              </a:cxn>
              <a:cxn ang="0">
                <a:pos x="403" y="365"/>
              </a:cxn>
              <a:cxn ang="0">
                <a:pos x="417" y="349"/>
              </a:cxn>
              <a:cxn ang="0">
                <a:pos x="428" y="331"/>
              </a:cxn>
              <a:cxn ang="0">
                <a:pos x="437" y="311"/>
              </a:cxn>
              <a:cxn ang="0">
                <a:pos x="443" y="287"/>
              </a:cxn>
              <a:cxn ang="0">
                <a:pos x="447" y="261"/>
              </a:cxn>
              <a:cxn ang="0">
                <a:pos x="451" y="218"/>
              </a:cxn>
              <a:cxn ang="0">
                <a:pos x="449" y="114"/>
              </a:cxn>
              <a:cxn ang="0">
                <a:pos x="449" y="43"/>
              </a:cxn>
              <a:cxn ang="0">
                <a:pos x="470" y="106"/>
              </a:cxn>
              <a:cxn ang="0">
                <a:pos x="500" y="213"/>
              </a:cxn>
              <a:cxn ang="0">
                <a:pos x="521" y="311"/>
              </a:cxn>
              <a:cxn ang="0">
                <a:pos x="531" y="381"/>
              </a:cxn>
              <a:cxn ang="0">
                <a:pos x="538" y="450"/>
              </a:cxn>
              <a:cxn ang="0">
                <a:pos x="539" y="519"/>
              </a:cxn>
              <a:cxn ang="0">
                <a:pos x="533" y="583"/>
              </a:cxn>
              <a:cxn ang="0">
                <a:pos x="518" y="640"/>
              </a:cxn>
              <a:cxn ang="0">
                <a:pos x="492" y="689"/>
              </a:cxn>
              <a:cxn ang="0">
                <a:pos x="455" y="726"/>
              </a:cxn>
              <a:cxn ang="0">
                <a:pos x="405" y="749"/>
              </a:cxn>
              <a:cxn ang="0">
                <a:pos x="341" y="756"/>
              </a:cxn>
              <a:cxn ang="0">
                <a:pos x="264" y="746"/>
              </a:cxn>
              <a:cxn ang="0">
                <a:pos x="197" y="721"/>
              </a:cxn>
              <a:cxn ang="0">
                <a:pos x="141" y="684"/>
              </a:cxn>
              <a:cxn ang="0">
                <a:pos x="96" y="637"/>
              </a:cxn>
              <a:cxn ang="0">
                <a:pos x="62" y="582"/>
              </a:cxn>
              <a:cxn ang="0">
                <a:pos x="36" y="522"/>
              </a:cxn>
              <a:cxn ang="0">
                <a:pos x="19" y="456"/>
              </a:cxn>
              <a:cxn ang="0">
                <a:pos x="7" y="389"/>
              </a:cxn>
              <a:cxn ang="0">
                <a:pos x="2" y="321"/>
              </a:cxn>
              <a:cxn ang="0">
                <a:pos x="0" y="255"/>
              </a:cxn>
              <a:cxn ang="0">
                <a:pos x="2" y="192"/>
              </a:cxn>
              <a:cxn ang="0">
                <a:pos x="7" y="136"/>
              </a:cxn>
              <a:cxn ang="0">
                <a:pos x="16" y="65"/>
              </a:cxn>
              <a:cxn ang="0">
                <a:pos x="25" y="8"/>
              </a:cxn>
            </a:cxnLst>
            <a:rect l="0" t="0" r="r" b="b"/>
            <a:pathLst>
              <a:path w="539" h="756">
                <a:moveTo>
                  <a:pt x="27" y="0"/>
                </a:moveTo>
                <a:lnTo>
                  <a:pt x="30" y="17"/>
                </a:lnTo>
                <a:lnTo>
                  <a:pt x="39" y="63"/>
                </a:lnTo>
                <a:lnTo>
                  <a:pt x="46" y="93"/>
                </a:lnTo>
                <a:lnTo>
                  <a:pt x="55" y="126"/>
                </a:lnTo>
                <a:lnTo>
                  <a:pt x="67" y="161"/>
                </a:lnTo>
                <a:lnTo>
                  <a:pt x="80" y="198"/>
                </a:lnTo>
                <a:lnTo>
                  <a:pt x="88" y="217"/>
                </a:lnTo>
                <a:lnTo>
                  <a:pt x="97" y="236"/>
                </a:lnTo>
                <a:lnTo>
                  <a:pt x="106" y="254"/>
                </a:lnTo>
                <a:lnTo>
                  <a:pt x="116" y="271"/>
                </a:lnTo>
                <a:lnTo>
                  <a:pt x="126" y="288"/>
                </a:lnTo>
                <a:lnTo>
                  <a:pt x="138" y="304"/>
                </a:lnTo>
                <a:lnTo>
                  <a:pt x="151" y="320"/>
                </a:lnTo>
                <a:lnTo>
                  <a:pt x="164" y="334"/>
                </a:lnTo>
                <a:lnTo>
                  <a:pt x="177" y="347"/>
                </a:lnTo>
                <a:lnTo>
                  <a:pt x="192" y="360"/>
                </a:lnTo>
                <a:lnTo>
                  <a:pt x="207" y="371"/>
                </a:lnTo>
                <a:lnTo>
                  <a:pt x="223" y="379"/>
                </a:lnTo>
                <a:lnTo>
                  <a:pt x="240" y="387"/>
                </a:lnTo>
                <a:lnTo>
                  <a:pt x="258" y="392"/>
                </a:lnTo>
                <a:lnTo>
                  <a:pt x="276" y="395"/>
                </a:lnTo>
                <a:lnTo>
                  <a:pt x="296" y="396"/>
                </a:lnTo>
                <a:lnTo>
                  <a:pt x="313" y="396"/>
                </a:lnTo>
                <a:lnTo>
                  <a:pt x="327" y="395"/>
                </a:lnTo>
                <a:lnTo>
                  <a:pt x="341" y="393"/>
                </a:lnTo>
                <a:lnTo>
                  <a:pt x="354" y="390"/>
                </a:lnTo>
                <a:lnTo>
                  <a:pt x="365" y="387"/>
                </a:lnTo>
                <a:lnTo>
                  <a:pt x="376" y="382"/>
                </a:lnTo>
                <a:lnTo>
                  <a:pt x="386" y="377"/>
                </a:lnTo>
                <a:lnTo>
                  <a:pt x="395" y="372"/>
                </a:lnTo>
                <a:lnTo>
                  <a:pt x="403" y="365"/>
                </a:lnTo>
                <a:lnTo>
                  <a:pt x="411" y="357"/>
                </a:lnTo>
                <a:lnTo>
                  <a:pt x="417" y="349"/>
                </a:lnTo>
                <a:lnTo>
                  <a:pt x="423" y="340"/>
                </a:lnTo>
                <a:lnTo>
                  <a:pt x="428" y="331"/>
                </a:lnTo>
                <a:lnTo>
                  <a:pt x="433" y="321"/>
                </a:lnTo>
                <a:lnTo>
                  <a:pt x="437" y="311"/>
                </a:lnTo>
                <a:lnTo>
                  <a:pt x="440" y="299"/>
                </a:lnTo>
                <a:lnTo>
                  <a:pt x="443" y="287"/>
                </a:lnTo>
                <a:lnTo>
                  <a:pt x="445" y="275"/>
                </a:lnTo>
                <a:lnTo>
                  <a:pt x="447" y="261"/>
                </a:lnTo>
                <a:lnTo>
                  <a:pt x="449" y="248"/>
                </a:lnTo>
                <a:lnTo>
                  <a:pt x="451" y="218"/>
                </a:lnTo>
                <a:lnTo>
                  <a:pt x="451" y="185"/>
                </a:lnTo>
                <a:lnTo>
                  <a:pt x="449" y="114"/>
                </a:lnTo>
                <a:lnTo>
                  <a:pt x="446" y="34"/>
                </a:lnTo>
                <a:lnTo>
                  <a:pt x="449" y="43"/>
                </a:lnTo>
                <a:lnTo>
                  <a:pt x="457" y="68"/>
                </a:lnTo>
                <a:lnTo>
                  <a:pt x="470" y="106"/>
                </a:lnTo>
                <a:lnTo>
                  <a:pt x="484" y="155"/>
                </a:lnTo>
                <a:lnTo>
                  <a:pt x="500" y="213"/>
                </a:lnTo>
                <a:lnTo>
                  <a:pt x="514" y="277"/>
                </a:lnTo>
                <a:lnTo>
                  <a:pt x="521" y="311"/>
                </a:lnTo>
                <a:lnTo>
                  <a:pt x="526" y="345"/>
                </a:lnTo>
                <a:lnTo>
                  <a:pt x="531" y="381"/>
                </a:lnTo>
                <a:lnTo>
                  <a:pt x="535" y="416"/>
                </a:lnTo>
                <a:lnTo>
                  <a:pt x="538" y="450"/>
                </a:lnTo>
                <a:lnTo>
                  <a:pt x="539" y="485"/>
                </a:lnTo>
                <a:lnTo>
                  <a:pt x="539" y="519"/>
                </a:lnTo>
                <a:lnTo>
                  <a:pt x="537" y="552"/>
                </a:lnTo>
                <a:lnTo>
                  <a:pt x="533" y="583"/>
                </a:lnTo>
                <a:lnTo>
                  <a:pt x="526" y="612"/>
                </a:lnTo>
                <a:lnTo>
                  <a:pt x="518" y="640"/>
                </a:lnTo>
                <a:lnTo>
                  <a:pt x="506" y="665"/>
                </a:lnTo>
                <a:lnTo>
                  <a:pt x="492" y="689"/>
                </a:lnTo>
                <a:lnTo>
                  <a:pt x="476" y="709"/>
                </a:lnTo>
                <a:lnTo>
                  <a:pt x="455" y="726"/>
                </a:lnTo>
                <a:lnTo>
                  <a:pt x="432" y="739"/>
                </a:lnTo>
                <a:lnTo>
                  <a:pt x="405" y="749"/>
                </a:lnTo>
                <a:lnTo>
                  <a:pt x="375" y="755"/>
                </a:lnTo>
                <a:lnTo>
                  <a:pt x="341" y="756"/>
                </a:lnTo>
                <a:lnTo>
                  <a:pt x="302" y="753"/>
                </a:lnTo>
                <a:lnTo>
                  <a:pt x="264" y="746"/>
                </a:lnTo>
                <a:lnTo>
                  <a:pt x="229" y="735"/>
                </a:lnTo>
                <a:lnTo>
                  <a:pt x="197" y="721"/>
                </a:lnTo>
                <a:lnTo>
                  <a:pt x="168" y="704"/>
                </a:lnTo>
                <a:lnTo>
                  <a:pt x="141" y="684"/>
                </a:lnTo>
                <a:lnTo>
                  <a:pt x="117" y="661"/>
                </a:lnTo>
                <a:lnTo>
                  <a:pt x="96" y="637"/>
                </a:lnTo>
                <a:lnTo>
                  <a:pt x="78" y="611"/>
                </a:lnTo>
                <a:lnTo>
                  <a:pt x="62" y="582"/>
                </a:lnTo>
                <a:lnTo>
                  <a:pt x="48" y="553"/>
                </a:lnTo>
                <a:lnTo>
                  <a:pt x="36" y="522"/>
                </a:lnTo>
                <a:lnTo>
                  <a:pt x="27" y="489"/>
                </a:lnTo>
                <a:lnTo>
                  <a:pt x="19" y="456"/>
                </a:lnTo>
                <a:lnTo>
                  <a:pt x="12" y="423"/>
                </a:lnTo>
                <a:lnTo>
                  <a:pt x="7" y="389"/>
                </a:lnTo>
                <a:lnTo>
                  <a:pt x="4" y="354"/>
                </a:lnTo>
                <a:lnTo>
                  <a:pt x="2" y="321"/>
                </a:lnTo>
                <a:lnTo>
                  <a:pt x="0" y="288"/>
                </a:lnTo>
                <a:lnTo>
                  <a:pt x="0" y="255"/>
                </a:lnTo>
                <a:lnTo>
                  <a:pt x="1" y="224"/>
                </a:lnTo>
                <a:lnTo>
                  <a:pt x="2" y="192"/>
                </a:lnTo>
                <a:lnTo>
                  <a:pt x="4" y="163"/>
                </a:lnTo>
                <a:lnTo>
                  <a:pt x="7" y="136"/>
                </a:lnTo>
                <a:lnTo>
                  <a:pt x="10" y="110"/>
                </a:lnTo>
                <a:lnTo>
                  <a:pt x="16" y="65"/>
                </a:lnTo>
                <a:lnTo>
                  <a:pt x="21" y="30"/>
                </a:lnTo>
                <a:lnTo>
                  <a:pt x="25" y="8"/>
                </a:lnTo>
                <a:lnTo>
                  <a:pt x="27" y="0"/>
                </a:lnTo>
                <a:close/>
              </a:path>
            </a:pathLst>
          </a:custGeom>
          <a:solidFill>
            <a:srgbClr val="773C4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9" name="Freeform 187"/>
          <p:cNvSpPr>
            <a:spLocks/>
          </p:cNvSpPr>
          <p:nvPr/>
        </p:nvSpPr>
        <p:spPr bwMode="auto">
          <a:xfrm>
            <a:off x="6907213" y="6310313"/>
            <a:ext cx="61913" cy="650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" y="9"/>
              </a:cxn>
              <a:cxn ang="0">
                <a:pos x="10" y="34"/>
              </a:cxn>
              <a:cxn ang="0">
                <a:pos x="23" y="69"/>
              </a:cxn>
              <a:cxn ang="0">
                <a:pos x="38" y="111"/>
              </a:cxn>
              <a:cxn ang="0">
                <a:pos x="48" y="133"/>
              </a:cxn>
              <a:cxn ang="0">
                <a:pos x="58" y="155"/>
              </a:cxn>
              <a:cxn ang="0">
                <a:pos x="68" y="176"/>
              </a:cxn>
              <a:cxn ang="0">
                <a:pos x="79" y="196"/>
              </a:cxn>
              <a:cxn ang="0">
                <a:pos x="92" y="215"/>
              </a:cxn>
              <a:cxn ang="0">
                <a:pos x="104" y="231"/>
              </a:cxn>
              <a:cxn ang="0">
                <a:pos x="111" y="239"/>
              </a:cxn>
              <a:cxn ang="0">
                <a:pos x="117" y="245"/>
              </a:cxn>
              <a:cxn ang="0">
                <a:pos x="123" y="251"/>
              </a:cxn>
              <a:cxn ang="0">
                <a:pos x="130" y="255"/>
              </a:cxn>
              <a:cxn ang="0">
                <a:pos x="143" y="263"/>
              </a:cxn>
              <a:cxn ang="0">
                <a:pos x="156" y="269"/>
              </a:cxn>
              <a:cxn ang="0">
                <a:pos x="168" y="275"/>
              </a:cxn>
              <a:cxn ang="0">
                <a:pos x="180" y="279"/>
              </a:cxn>
              <a:cxn ang="0">
                <a:pos x="192" y="282"/>
              </a:cxn>
              <a:cxn ang="0">
                <a:pos x="203" y="285"/>
              </a:cxn>
              <a:cxn ang="0">
                <a:pos x="214" y="286"/>
              </a:cxn>
              <a:cxn ang="0">
                <a:pos x="224" y="287"/>
              </a:cxn>
              <a:cxn ang="0">
                <a:pos x="241" y="288"/>
              </a:cxn>
              <a:cxn ang="0">
                <a:pos x="257" y="287"/>
              </a:cxn>
              <a:cxn ang="0">
                <a:pos x="267" y="284"/>
              </a:cxn>
              <a:cxn ang="0">
                <a:pos x="273" y="281"/>
              </a:cxn>
              <a:cxn ang="0">
                <a:pos x="265" y="282"/>
              </a:cxn>
              <a:cxn ang="0">
                <a:pos x="245" y="280"/>
              </a:cxn>
              <a:cxn ang="0">
                <a:pos x="230" y="278"/>
              </a:cxn>
              <a:cxn ang="0">
                <a:pos x="214" y="273"/>
              </a:cxn>
              <a:cxn ang="0">
                <a:pos x="205" y="270"/>
              </a:cxn>
              <a:cxn ang="0">
                <a:pos x="195" y="266"/>
              </a:cxn>
              <a:cxn ang="0">
                <a:pos x="186" y="261"/>
              </a:cxn>
              <a:cxn ang="0">
                <a:pos x="176" y="255"/>
              </a:cxn>
              <a:cxn ang="0">
                <a:pos x="165" y="249"/>
              </a:cxn>
              <a:cxn ang="0">
                <a:pos x="154" y="241"/>
              </a:cxn>
              <a:cxn ang="0">
                <a:pos x="144" y="232"/>
              </a:cxn>
              <a:cxn ang="0">
                <a:pos x="133" y="222"/>
              </a:cxn>
              <a:cxn ang="0">
                <a:pos x="121" y="212"/>
              </a:cxn>
              <a:cxn ang="0">
                <a:pos x="110" y="200"/>
              </a:cxn>
              <a:cxn ang="0">
                <a:pos x="99" y="187"/>
              </a:cxn>
              <a:cxn ang="0">
                <a:pos x="87" y="172"/>
              </a:cxn>
              <a:cxn ang="0">
                <a:pos x="75" y="157"/>
              </a:cxn>
              <a:cxn ang="0">
                <a:pos x="64" y="139"/>
              </a:cxn>
              <a:cxn ang="0">
                <a:pos x="53" y="120"/>
              </a:cxn>
              <a:cxn ang="0">
                <a:pos x="42" y="100"/>
              </a:cxn>
              <a:cxn ang="0">
                <a:pos x="31" y="77"/>
              </a:cxn>
              <a:cxn ang="0">
                <a:pos x="20" y="53"/>
              </a:cxn>
              <a:cxn ang="0">
                <a:pos x="10" y="27"/>
              </a:cxn>
              <a:cxn ang="0">
                <a:pos x="0" y="0"/>
              </a:cxn>
            </a:cxnLst>
            <a:rect l="0" t="0" r="r" b="b"/>
            <a:pathLst>
              <a:path w="273" h="288">
                <a:moveTo>
                  <a:pt x="0" y="0"/>
                </a:moveTo>
                <a:lnTo>
                  <a:pt x="3" y="9"/>
                </a:lnTo>
                <a:lnTo>
                  <a:pt x="10" y="34"/>
                </a:lnTo>
                <a:lnTo>
                  <a:pt x="23" y="69"/>
                </a:lnTo>
                <a:lnTo>
                  <a:pt x="38" y="111"/>
                </a:lnTo>
                <a:lnTo>
                  <a:pt x="48" y="133"/>
                </a:lnTo>
                <a:lnTo>
                  <a:pt x="58" y="155"/>
                </a:lnTo>
                <a:lnTo>
                  <a:pt x="68" y="176"/>
                </a:lnTo>
                <a:lnTo>
                  <a:pt x="79" y="196"/>
                </a:lnTo>
                <a:lnTo>
                  <a:pt x="92" y="215"/>
                </a:lnTo>
                <a:lnTo>
                  <a:pt x="104" y="231"/>
                </a:lnTo>
                <a:lnTo>
                  <a:pt x="111" y="239"/>
                </a:lnTo>
                <a:lnTo>
                  <a:pt x="117" y="245"/>
                </a:lnTo>
                <a:lnTo>
                  <a:pt x="123" y="251"/>
                </a:lnTo>
                <a:lnTo>
                  <a:pt x="130" y="255"/>
                </a:lnTo>
                <a:lnTo>
                  <a:pt x="143" y="263"/>
                </a:lnTo>
                <a:lnTo>
                  <a:pt x="156" y="269"/>
                </a:lnTo>
                <a:lnTo>
                  <a:pt x="168" y="275"/>
                </a:lnTo>
                <a:lnTo>
                  <a:pt x="180" y="279"/>
                </a:lnTo>
                <a:lnTo>
                  <a:pt x="192" y="282"/>
                </a:lnTo>
                <a:lnTo>
                  <a:pt x="203" y="285"/>
                </a:lnTo>
                <a:lnTo>
                  <a:pt x="214" y="286"/>
                </a:lnTo>
                <a:lnTo>
                  <a:pt x="224" y="287"/>
                </a:lnTo>
                <a:lnTo>
                  <a:pt x="241" y="288"/>
                </a:lnTo>
                <a:lnTo>
                  <a:pt x="257" y="287"/>
                </a:lnTo>
                <a:lnTo>
                  <a:pt x="267" y="284"/>
                </a:lnTo>
                <a:lnTo>
                  <a:pt x="273" y="281"/>
                </a:lnTo>
                <a:lnTo>
                  <a:pt x="265" y="282"/>
                </a:lnTo>
                <a:lnTo>
                  <a:pt x="245" y="280"/>
                </a:lnTo>
                <a:lnTo>
                  <a:pt x="230" y="278"/>
                </a:lnTo>
                <a:lnTo>
                  <a:pt x="214" y="273"/>
                </a:lnTo>
                <a:lnTo>
                  <a:pt x="205" y="270"/>
                </a:lnTo>
                <a:lnTo>
                  <a:pt x="195" y="266"/>
                </a:lnTo>
                <a:lnTo>
                  <a:pt x="186" y="261"/>
                </a:lnTo>
                <a:lnTo>
                  <a:pt x="176" y="255"/>
                </a:lnTo>
                <a:lnTo>
                  <a:pt x="165" y="249"/>
                </a:lnTo>
                <a:lnTo>
                  <a:pt x="154" y="241"/>
                </a:lnTo>
                <a:lnTo>
                  <a:pt x="144" y="232"/>
                </a:lnTo>
                <a:lnTo>
                  <a:pt x="133" y="222"/>
                </a:lnTo>
                <a:lnTo>
                  <a:pt x="121" y="212"/>
                </a:lnTo>
                <a:lnTo>
                  <a:pt x="110" y="200"/>
                </a:lnTo>
                <a:lnTo>
                  <a:pt x="99" y="187"/>
                </a:lnTo>
                <a:lnTo>
                  <a:pt x="87" y="172"/>
                </a:lnTo>
                <a:lnTo>
                  <a:pt x="75" y="157"/>
                </a:lnTo>
                <a:lnTo>
                  <a:pt x="64" y="139"/>
                </a:lnTo>
                <a:lnTo>
                  <a:pt x="53" y="120"/>
                </a:lnTo>
                <a:lnTo>
                  <a:pt x="42" y="100"/>
                </a:lnTo>
                <a:lnTo>
                  <a:pt x="31" y="77"/>
                </a:lnTo>
                <a:lnTo>
                  <a:pt x="20" y="53"/>
                </a:lnTo>
                <a:lnTo>
                  <a:pt x="10" y="27"/>
                </a:lnTo>
                <a:lnTo>
                  <a:pt x="0" y="0"/>
                </a:lnTo>
                <a:close/>
              </a:path>
            </a:pathLst>
          </a:custGeom>
          <a:solidFill>
            <a:srgbClr val="B4858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0" name="Freeform 188"/>
          <p:cNvSpPr>
            <a:spLocks/>
          </p:cNvSpPr>
          <p:nvPr/>
        </p:nvSpPr>
        <p:spPr bwMode="auto">
          <a:xfrm>
            <a:off x="6626226" y="6281738"/>
            <a:ext cx="236538" cy="46037"/>
          </a:xfrm>
          <a:custGeom>
            <a:avLst/>
            <a:gdLst/>
            <a:ahLst/>
            <a:cxnLst>
              <a:cxn ang="0">
                <a:pos x="0" y="129"/>
              </a:cxn>
              <a:cxn ang="0">
                <a:pos x="0" y="131"/>
              </a:cxn>
              <a:cxn ang="0">
                <a:pos x="0" y="137"/>
              </a:cxn>
              <a:cxn ang="0">
                <a:pos x="1" y="146"/>
              </a:cxn>
              <a:cxn ang="0">
                <a:pos x="4" y="156"/>
              </a:cxn>
              <a:cxn ang="0">
                <a:pos x="6" y="162"/>
              </a:cxn>
              <a:cxn ang="0">
                <a:pos x="9" y="168"/>
              </a:cxn>
              <a:cxn ang="0">
                <a:pos x="13" y="173"/>
              </a:cxn>
              <a:cxn ang="0">
                <a:pos x="18" y="179"/>
              </a:cxn>
              <a:cxn ang="0">
                <a:pos x="23" y="184"/>
              </a:cxn>
              <a:cxn ang="0">
                <a:pos x="30" y="188"/>
              </a:cxn>
              <a:cxn ang="0">
                <a:pos x="38" y="192"/>
              </a:cxn>
              <a:cxn ang="0">
                <a:pos x="47" y="196"/>
              </a:cxn>
              <a:cxn ang="0">
                <a:pos x="58" y="198"/>
              </a:cxn>
              <a:cxn ang="0">
                <a:pos x="71" y="200"/>
              </a:cxn>
              <a:cxn ang="0">
                <a:pos x="86" y="202"/>
              </a:cxn>
              <a:cxn ang="0">
                <a:pos x="103" y="203"/>
              </a:cxn>
              <a:cxn ang="0">
                <a:pos x="143" y="204"/>
              </a:cxn>
              <a:cxn ang="0">
                <a:pos x="189" y="202"/>
              </a:cxn>
              <a:cxn ang="0">
                <a:pos x="239" y="199"/>
              </a:cxn>
              <a:cxn ang="0">
                <a:pos x="291" y="194"/>
              </a:cxn>
              <a:cxn ang="0">
                <a:pos x="344" y="188"/>
              </a:cxn>
              <a:cxn ang="0">
                <a:pos x="397" y="180"/>
              </a:cxn>
              <a:cxn ang="0">
                <a:pos x="463" y="167"/>
              </a:cxn>
              <a:cxn ang="0">
                <a:pos x="555" y="147"/>
              </a:cxn>
              <a:cxn ang="0">
                <a:pos x="661" y="122"/>
              </a:cxn>
              <a:cxn ang="0">
                <a:pos x="771" y="96"/>
              </a:cxn>
              <a:cxn ang="0">
                <a:pos x="876" y="71"/>
              </a:cxn>
              <a:cxn ang="0">
                <a:pos x="962" y="50"/>
              </a:cxn>
              <a:cxn ang="0">
                <a:pos x="1023" y="34"/>
              </a:cxn>
              <a:cxn ang="0">
                <a:pos x="1045" y="29"/>
              </a:cxn>
              <a:cxn ang="0">
                <a:pos x="1034" y="0"/>
              </a:cxn>
              <a:cxn ang="0">
                <a:pos x="1024" y="3"/>
              </a:cxn>
              <a:cxn ang="0">
                <a:pos x="994" y="10"/>
              </a:cxn>
              <a:cxn ang="0">
                <a:pos x="948" y="20"/>
              </a:cxn>
              <a:cxn ang="0">
                <a:pos x="889" y="34"/>
              </a:cxn>
              <a:cxn ang="0">
                <a:pos x="817" y="51"/>
              </a:cxn>
              <a:cxn ang="0">
                <a:pos x="737" y="68"/>
              </a:cxn>
              <a:cxn ang="0">
                <a:pos x="650" y="85"/>
              </a:cxn>
              <a:cxn ang="0">
                <a:pos x="561" y="102"/>
              </a:cxn>
              <a:cxn ang="0">
                <a:pos x="469" y="118"/>
              </a:cxn>
              <a:cxn ang="0">
                <a:pos x="379" y="132"/>
              </a:cxn>
              <a:cxn ang="0">
                <a:pos x="334" y="138"/>
              </a:cxn>
              <a:cxn ang="0">
                <a:pos x="291" y="143"/>
              </a:cxn>
              <a:cxn ang="0">
                <a:pos x="250" y="147"/>
              </a:cxn>
              <a:cxn ang="0">
                <a:pos x="211" y="151"/>
              </a:cxn>
              <a:cxn ang="0">
                <a:pos x="173" y="153"/>
              </a:cxn>
              <a:cxn ang="0">
                <a:pos x="138" y="154"/>
              </a:cxn>
              <a:cxn ang="0">
                <a:pos x="107" y="153"/>
              </a:cxn>
              <a:cxn ang="0">
                <a:pos x="78" y="152"/>
              </a:cxn>
              <a:cxn ang="0">
                <a:pos x="53" y="148"/>
              </a:cxn>
              <a:cxn ang="0">
                <a:pos x="30" y="144"/>
              </a:cxn>
              <a:cxn ang="0">
                <a:pos x="13" y="137"/>
              </a:cxn>
              <a:cxn ang="0">
                <a:pos x="0" y="129"/>
              </a:cxn>
            </a:cxnLst>
            <a:rect l="0" t="0" r="r" b="b"/>
            <a:pathLst>
              <a:path w="1045" h="204">
                <a:moveTo>
                  <a:pt x="0" y="129"/>
                </a:moveTo>
                <a:lnTo>
                  <a:pt x="0" y="131"/>
                </a:lnTo>
                <a:lnTo>
                  <a:pt x="0" y="137"/>
                </a:lnTo>
                <a:lnTo>
                  <a:pt x="1" y="146"/>
                </a:lnTo>
                <a:lnTo>
                  <a:pt x="4" y="156"/>
                </a:lnTo>
                <a:lnTo>
                  <a:pt x="6" y="162"/>
                </a:lnTo>
                <a:lnTo>
                  <a:pt x="9" y="168"/>
                </a:lnTo>
                <a:lnTo>
                  <a:pt x="13" y="173"/>
                </a:lnTo>
                <a:lnTo>
                  <a:pt x="18" y="179"/>
                </a:lnTo>
                <a:lnTo>
                  <a:pt x="23" y="184"/>
                </a:lnTo>
                <a:lnTo>
                  <a:pt x="30" y="188"/>
                </a:lnTo>
                <a:lnTo>
                  <a:pt x="38" y="192"/>
                </a:lnTo>
                <a:lnTo>
                  <a:pt x="47" y="196"/>
                </a:lnTo>
                <a:lnTo>
                  <a:pt x="58" y="198"/>
                </a:lnTo>
                <a:lnTo>
                  <a:pt x="71" y="200"/>
                </a:lnTo>
                <a:lnTo>
                  <a:pt x="86" y="202"/>
                </a:lnTo>
                <a:lnTo>
                  <a:pt x="103" y="203"/>
                </a:lnTo>
                <a:lnTo>
                  <a:pt x="143" y="204"/>
                </a:lnTo>
                <a:lnTo>
                  <a:pt x="189" y="202"/>
                </a:lnTo>
                <a:lnTo>
                  <a:pt x="239" y="199"/>
                </a:lnTo>
                <a:lnTo>
                  <a:pt x="291" y="194"/>
                </a:lnTo>
                <a:lnTo>
                  <a:pt x="344" y="188"/>
                </a:lnTo>
                <a:lnTo>
                  <a:pt x="397" y="180"/>
                </a:lnTo>
                <a:lnTo>
                  <a:pt x="463" y="167"/>
                </a:lnTo>
                <a:lnTo>
                  <a:pt x="555" y="147"/>
                </a:lnTo>
                <a:lnTo>
                  <a:pt x="661" y="122"/>
                </a:lnTo>
                <a:lnTo>
                  <a:pt x="771" y="96"/>
                </a:lnTo>
                <a:lnTo>
                  <a:pt x="876" y="71"/>
                </a:lnTo>
                <a:lnTo>
                  <a:pt x="962" y="50"/>
                </a:lnTo>
                <a:lnTo>
                  <a:pt x="1023" y="34"/>
                </a:lnTo>
                <a:lnTo>
                  <a:pt x="1045" y="29"/>
                </a:lnTo>
                <a:lnTo>
                  <a:pt x="1034" y="0"/>
                </a:lnTo>
                <a:lnTo>
                  <a:pt x="1024" y="3"/>
                </a:lnTo>
                <a:lnTo>
                  <a:pt x="994" y="10"/>
                </a:lnTo>
                <a:lnTo>
                  <a:pt x="948" y="20"/>
                </a:lnTo>
                <a:lnTo>
                  <a:pt x="889" y="34"/>
                </a:lnTo>
                <a:lnTo>
                  <a:pt x="817" y="51"/>
                </a:lnTo>
                <a:lnTo>
                  <a:pt x="737" y="68"/>
                </a:lnTo>
                <a:lnTo>
                  <a:pt x="650" y="85"/>
                </a:lnTo>
                <a:lnTo>
                  <a:pt x="561" y="102"/>
                </a:lnTo>
                <a:lnTo>
                  <a:pt x="469" y="118"/>
                </a:lnTo>
                <a:lnTo>
                  <a:pt x="379" y="132"/>
                </a:lnTo>
                <a:lnTo>
                  <a:pt x="334" y="138"/>
                </a:lnTo>
                <a:lnTo>
                  <a:pt x="291" y="143"/>
                </a:lnTo>
                <a:lnTo>
                  <a:pt x="250" y="147"/>
                </a:lnTo>
                <a:lnTo>
                  <a:pt x="211" y="151"/>
                </a:lnTo>
                <a:lnTo>
                  <a:pt x="173" y="153"/>
                </a:lnTo>
                <a:lnTo>
                  <a:pt x="138" y="154"/>
                </a:lnTo>
                <a:lnTo>
                  <a:pt x="107" y="153"/>
                </a:lnTo>
                <a:lnTo>
                  <a:pt x="78" y="152"/>
                </a:lnTo>
                <a:lnTo>
                  <a:pt x="53" y="148"/>
                </a:lnTo>
                <a:lnTo>
                  <a:pt x="30" y="144"/>
                </a:lnTo>
                <a:lnTo>
                  <a:pt x="13" y="137"/>
                </a:lnTo>
                <a:lnTo>
                  <a:pt x="0" y="129"/>
                </a:lnTo>
                <a:close/>
              </a:path>
            </a:pathLst>
          </a:custGeom>
          <a:solidFill>
            <a:srgbClr val="5D272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1" name="Freeform 189"/>
          <p:cNvSpPr>
            <a:spLocks/>
          </p:cNvSpPr>
          <p:nvPr/>
        </p:nvSpPr>
        <p:spPr bwMode="auto">
          <a:xfrm>
            <a:off x="6861176" y="5715000"/>
            <a:ext cx="31750" cy="247650"/>
          </a:xfrm>
          <a:custGeom>
            <a:avLst/>
            <a:gdLst/>
            <a:ahLst/>
            <a:cxnLst>
              <a:cxn ang="0">
                <a:pos x="140" y="645"/>
              </a:cxn>
              <a:cxn ang="0">
                <a:pos x="139" y="618"/>
              </a:cxn>
              <a:cxn ang="0">
                <a:pos x="136" y="549"/>
              </a:cxn>
              <a:cxn ang="0">
                <a:pos x="131" y="449"/>
              </a:cxn>
              <a:cxn ang="0">
                <a:pos x="124" y="335"/>
              </a:cxn>
              <a:cxn ang="0">
                <a:pos x="120" y="275"/>
              </a:cxn>
              <a:cxn ang="0">
                <a:pos x="116" y="218"/>
              </a:cxn>
              <a:cxn ang="0">
                <a:pos x="112" y="164"/>
              </a:cxn>
              <a:cxn ang="0">
                <a:pos x="107" y="114"/>
              </a:cxn>
              <a:cxn ang="0">
                <a:pos x="102" y="71"/>
              </a:cxn>
              <a:cxn ang="0">
                <a:pos x="97" y="37"/>
              </a:cxn>
              <a:cxn ang="0">
                <a:pos x="94" y="24"/>
              </a:cxn>
              <a:cxn ang="0">
                <a:pos x="91" y="13"/>
              </a:cxn>
              <a:cxn ang="0">
                <a:pos x="88" y="5"/>
              </a:cxn>
              <a:cxn ang="0">
                <a:pos x="85" y="0"/>
              </a:cxn>
              <a:cxn ang="0">
                <a:pos x="0" y="0"/>
              </a:cxn>
              <a:cxn ang="0">
                <a:pos x="2" y="7"/>
              </a:cxn>
              <a:cxn ang="0">
                <a:pos x="6" y="26"/>
              </a:cxn>
              <a:cxn ang="0">
                <a:pos x="12" y="57"/>
              </a:cxn>
              <a:cxn ang="0">
                <a:pos x="21" y="97"/>
              </a:cxn>
              <a:cxn ang="0">
                <a:pos x="30" y="147"/>
              </a:cxn>
              <a:cxn ang="0">
                <a:pos x="41" y="205"/>
              </a:cxn>
              <a:cxn ang="0">
                <a:pos x="52" y="268"/>
              </a:cxn>
              <a:cxn ang="0">
                <a:pos x="63" y="337"/>
              </a:cxn>
              <a:cxn ang="0">
                <a:pos x="74" y="410"/>
              </a:cxn>
              <a:cxn ang="0">
                <a:pos x="84" y="486"/>
              </a:cxn>
              <a:cxn ang="0">
                <a:pos x="94" y="562"/>
              </a:cxn>
              <a:cxn ang="0">
                <a:pos x="101" y="640"/>
              </a:cxn>
              <a:cxn ang="0">
                <a:pos x="104" y="678"/>
              </a:cxn>
              <a:cxn ang="0">
                <a:pos x="107" y="715"/>
              </a:cxn>
              <a:cxn ang="0">
                <a:pos x="109" y="752"/>
              </a:cxn>
              <a:cxn ang="0">
                <a:pos x="111" y="789"/>
              </a:cxn>
              <a:cxn ang="0">
                <a:pos x="111" y="825"/>
              </a:cxn>
              <a:cxn ang="0">
                <a:pos x="111" y="859"/>
              </a:cxn>
              <a:cxn ang="0">
                <a:pos x="110" y="892"/>
              </a:cxn>
              <a:cxn ang="0">
                <a:pos x="109" y="924"/>
              </a:cxn>
              <a:cxn ang="0">
                <a:pos x="124" y="1095"/>
              </a:cxn>
              <a:cxn ang="0">
                <a:pos x="126" y="1080"/>
              </a:cxn>
              <a:cxn ang="0">
                <a:pos x="129" y="1039"/>
              </a:cxn>
              <a:cxn ang="0">
                <a:pos x="134" y="980"/>
              </a:cxn>
              <a:cxn ang="0">
                <a:pos x="138" y="908"/>
              </a:cxn>
              <a:cxn ang="0">
                <a:pos x="142" y="832"/>
              </a:cxn>
              <a:cxn ang="0">
                <a:pos x="144" y="758"/>
              </a:cxn>
              <a:cxn ang="0">
                <a:pos x="145" y="724"/>
              </a:cxn>
              <a:cxn ang="0">
                <a:pos x="144" y="693"/>
              </a:cxn>
              <a:cxn ang="0">
                <a:pos x="143" y="667"/>
              </a:cxn>
              <a:cxn ang="0">
                <a:pos x="140" y="645"/>
              </a:cxn>
            </a:cxnLst>
            <a:rect l="0" t="0" r="r" b="b"/>
            <a:pathLst>
              <a:path w="145" h="1095">
                <a:moveTo>
                  <a:pt x="140" y="645"/>
                </a:moveTo>
                <a:lnTo>
                  <a:pt x="139" y="618"/>
                </a:lnTo>
                <a:lnTo>
                  <a:pt x="136" y="549"/>
                </a:lnTo>
                <a:lnTo>
                  <a:pt x="131" y="449"/>
                </a:lnTo>
                <a:lnTo>
                  <a:pt x="124" y="335"/>
                </a:lnTo>
                <a:lnTo>
                  <a:pt x="120" y="275"/>
                </a:lnTo>
                <a:lnTo>
                  <a:pt x="116" y="218"/>
                </a:lnTo>
                <a:lnTo>
                  <a:pt x="112" y="164"/>
                </a:lnTo>
                <a:lnTo>
                  <a:pt x="107" y="114"/>
                </a:lnTo>
                <a:lnTo>
                  <a:pt x="102" y="71"/>
                </a:lnTo>
                <a:lnTo>
                  <a:pt x="97" y="37"/>
                </a:lnTo>
                <a:lnTo>
                  <a:pt x="94" y="24"/>
                </a:lnTo>
                <a:lnTo>
                  <a:pt x="91" y="13"/>
                </a:lnTo>
                <a:lnTo>
                  <a:pt x="88" y="5"/>
                </a:lnTo>
                <a:lnTo>
                  <a:pt x="85" y="0"/>
                </a:lnTo>
                <a:lnTo>
                  <a:pt x="0" y="0"/>
                </a:lnTo>
                <a:lnTo>
                  <a:pt x="2" y="7"/>
                </a:lnTo>
                <a:lnTo>
                  <a:pt x="6" y="26"/>
                </a:lnTo>
                <a:lnTo>
                  <a:pt x="12" y="57"/>
                </a:lnTo>
                <a:lnTo>
                  <a:pt x="21" y="97"/>
                </a:lnTo>
                <a:lnTo>
                  <a:pt x="30" y="147"/>
                </a:lnTo>
                <a:lnTo>
                  <a:pt x="41" y="205"/>
                </a:lnTo>
                <a:lnTo>
                  <a:pt x="52" y="268"/>
                </a:lnTo>
                <a:lnTo>
                  <a:pt x="63" y="337"/>
                </a:lnTo>
                <a:lnTo>
                  <a:pt x="74" y="410"/>
                </a:lnTo>
                <a:lnTo>
                  <a:pt x="84" y="486"/>
                </a:lnTo>
                <a:lnTo>
                  <a:pt x="94" y="562"/>
                </a:lnTo>
                <a:lnTo>
                  <a:pt x="101" y="640"/>
                </a:lnTo>
                <a:lnTo>
                  <a:pt x="104" y="678"/>
                </a:lnTo>
                <a:lnTo>
                  <a:pt x="107" y="715"/>
                </a:lnTo>
                <a:lnTo>
                  <a:pt x="109" y="752"/>
                </a:lnTo>
                <a:lnTo>
                  <a:pt x="111" y="789"/>
                </a:lnTo>
                <a:lnTo>
                  <a:pt x="111" y="825"/>
                </a:lnTo>
                <a:lnTo>
                  <a:pt x="111" y="859"/>
                </a:lnTo>
                <a:lnTo>
                  <a:pt x="110" y="892"/>
                </a:lnTo>
                <a:lnTo>
                  <a:pt x="109" y="924"/>
                </a:lnTo>
                <a:lnTo>
                  <a:pt x="124" y="1095"/>
                </a:lnTo>
                <a:lnTo>
                  <a:pt x="126" y="1080"/>
                </a:lnTo>
                <a:lnTo>
                  <a:pt x="129" y="1039"/>
                </a:lnTo>
                <a:lnTo>
                  <a:pt x="134" y="980"/>
                </a:lnTo>
                <a:lnTo>
                  <a:pt x="138" y="908"/>
                </a:lnTo>
                <a:lnTo>
                  <a:pt x="142" y="832"/>
                </a:lnTo>
                <a:lnTo>
                  <a:pt x="144" y="758"/>
                </a:lnTo>
                <a:lnTo>
                  <a:pt x="145" y="724"/>
                </a:lnTo>
                <a:lnTo>
                  <a:pt x="144" y="693"/>
                </a:lnTo>
                <a:lnTo>
                  <a:pt x="143" y="667"/>
                </a:lnTo>
                <a:lnTo>
                  <a:pt x="140" y="645"/>
                </a:lnTo>
                <a:close/>
              </a:path>
            </a:pathLst>
          </a:custGeom>
          <a:solidFill>
            <a:srgbClr val="C58C7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2" name="Freeform 190"/>
          <p:cNvSpPr>
            <a:spLocks/>
          </p:cNvSpPr>
          <p:nvPr/>
        </p:nvSpPr>
        <p:spPr bwMode="auto">
          <a:xfrm>
            <a:off x="6692901" y="4643438"/>
            <a:ext cx="404813" cy="676275"/>
          </a:xfrm>
          <a:custGeom>
            <a:avLst/>
            <a:gdLst/>
            <a:ahLst/>
            <a:cxnLst>
              <a:cxn ang="0">
                <a:pos x="391" y="72"/>
              </a:cxn>
              <a:cxn ang="0">
                <a:pos x="321" y="232"/>
              </a:cxn>
              <a:cxn ang="0">
                <a:pos x="221" y="461"/>
              </a:cxn>
              <a:cxn ang="0">
                <a:pos x="115" y="695"/>
              </a:cxn>
              <a:cxn ang="0">
                <a:pos x="31" y="869"/>
              </a:cxn>
              <a:cxn ang="0">
                <a:pos x="5" y="914"/>
              </a:cxn>
              <a:cxn ang="0">
                <a:pos x="8" y="945"/>
              </a:cxn>
              <a:cxn ang="0">
                <a:pos x="44" y="1054"/>
              </a:cxn>
              <a:cxn ang="0">
                <a:pos x="100" y="1219"/>
              </a:cxn>
              <a:cxn ang="0">
                <a:pos x="161" y="1404"/>
              </a:cxn>
              <a:cxn ang="0">
                <a:pos x="217" y="1568"/>
              </a:cxn>
              <a:cxn ang="0">
                <a:pos x="251" y="1665"/>
              </a:cxn>
              <a:cxn ang="0">
                <a:pos x="253" y="1733"/>
              </a:cxn>
              <a:cxn ang="0">
                <a:pos x="241" y="1818"/>
              </a:cxn>
              <a:cxn ang="0">
                <a:pos x="216" y="1916"/>
              </a:cxn>
              <a:cxn ang="0">
                <a:pos x="171" y="2057"/>
              </a:cxn>
              <a:cxn ang="0">
                <a:pos x="95" y="2260"/>
              </a:cxn>
              <a:cxn ang="0">
                <a:pos x="28" y="2416"/>
              </a:cxn>
              <a:cxn ang="0">
                <a:pos x="0" y="2478"/>
              </a:cxn>
              <a:cxn ang="0">
                <a:pos x="1120" y="2977"/>
              </a:cxn>
              <a:cxn ang="0">
                <a:pos x="1253" y="2918"/>
              </a:cxn>
              <a:cxn ang="0">
                <a:pos x="1413" y="2841"/>
              </a:cxn>
              <a:cxn ang="0">
                <a:pos x="1584" y="2746"/>
              </a:cxn>
              <a:cxn ang="0">
                <a:pos x="1685" y="2681"/>
              </a:cxn>
              <a:cxn ang="0">
                <a:pos x="1745" y="2632"/>
              </a:cxn>
              <a:cxn ang="0">
                <a:pos x="1787" y="2587"/>
              </a:cxn>
              <a:cxn ang="0">
                <a:pos x="1759" y="2511"/>
              </a:cxn>
              <a:cxn ang="0">
                <a:pos x="1691" y="2321"/>
              </a:cxn>
              <a:cxn ang="0">
                <a:pos x="1606" y="2080"/>
              </a:cxn>
              <a:cxn ang="0">
                <a:pos x="1530" y="1848"/>
              </a:cxn>
              <a:cxn ang="0">
                <a:pos x="1489" y="1704"/>
              </a:cxn>
              <a:cxn ang="0">
                <a:pos x="1482" y="1657"/>
              </a:cxn>
              <a:cxn ang="0">
                <a:pos x="1506" y="1592"/>
              </a:cxn>
              <a:cxn ang="0">
                <a:pos x="1566" y="1430"/>
              </a:cxn>
              <a:cxn ang="0">
                <a:pos x="1640" y="1224"/>
              </a:cxn>
              <a:cxn ang="0">
                <a:pos x="1710" y="1025"/>
              </a:cxn>
              <a:cxn ang="0">
                <a:pos x="1754" y="886"/>
              </a:cxn>
              <a:cxn ang="0">
                <a:pos x="1747" y="828"/>
              </a:cxn>
              <a:cxn ang="0">
                <a:pos x="1693" y="675"/>
              </a:cxn>
              <a:cxn ang="0">
                <a:pos x="1608" y="454"/>
              </a:cxn>
              <a:cxn ang="0">
                <a:pos x="1513" y="227"/>
              </a:cxn>
              <a:cxn ang="0">
                <a:pos x="1451" y="102"/>
              </a:cxn>
              <a:cxn ang="0">
                <a:pos x="1410" y="35"/>
              </a:cxn>
              <a:cxn ang="0">
                <a:pos x="1375" y="0"/>
              </a:cxn>
              <a:cxn ang="0">
                <a:pos x="1332" y="111"/>
              </a:cxn>
              <a:cxn ang="0">
                <a:pos x="1227" y="385"/>
              </a:cxn>
              <a:cxn ang="0">
                <a:pos x="1089" y="724"/>
              </a:cxn>
              <a:cxn ang="0">
                <a:pos x="993" y="941"/>
              </a:cxn>
              <a:cxn ang="0">
                <a:pos x="928" y="1078"/>
              </a:cxn>
              <a:cxn ang="0">
                <a:pos x="872" y="1180"/>
              </a:cxn>
              <a:cxn ang="0">
                <a:pos x="827" y="1237"/>
              </a:cxn>
              <a:cxn ang="0">
                <a:pos x="798" y="1204"/>
              </a:cxn>
              <a:cxn ang="0">
                <a:pos x="721" y="1028"/>
              </a:cxn>
              <a:cxn ang="0">
                <a:pos x="611" y="762"/>
              </a:cxn>
              <a:cxn ang="0">
                <a:pos x="518" y="511"/>
              </a:cxn>
              <a:cxn ang="0">
                <a:pos x="470" y="363"/>
              </a:cxn>
              <a:cxn ang="0">
                <a:pos x="433" y="224"/>
              </a:cxn>
              <a:cxn ang="0">
                <a:pos x="411" y="103"/>
              </a:cxn>
            </a:cxnLst>
            <a:rect l="0" t="0" r="r" b="b"/>
            <a:pathLst>
              <a:path w="1787" h="2977">
                <a:moveTo>
                  <a:pt x="407" y="36"/>
                </a:moveTo>
                <a:lnTo>
                  <a:pt x="403" y="46"/>
                </a:lnTo>
                <a:lnTo>
                  <a:pt x="391" y="72"/>
                </a:lnTo>
                <a:lnTo>
                  <a:pt x="372" y="114"/>
                </a:lnTo>
                <a:lnTo>
                  <a:pt x="349" y="168"/>
                </a:lnTo>
                <a:lnTo>
                  <a:pt x="321" y="232"/>
                </a:lnTo>
                <a:lnTo>
                  <a:pt x="290" y="304"/>
                </a:lnTo>
                <a:lnTo>
                  <a:pt x="256" y="381"/>
                </a:lnTo>
                <a:lnTo>
                  <a:pt x="221" y="461"/>
                </a:lnTo>
                <a:lnTo>
                  <a:pt x="184" y="541"/>
                </a:lnTo>
                <a:lnTo>
                  <a:pt x="149" y="620"/>
                </a:lnTo>
                <a:lnTo>
                  <a:pt x="115" y="695"/>
                </a:lnTo>
                <a:lnTo>
                  <a:pt x="84" y="763"/>
                </a:lnTo>
                <a:lnTo>
                  <a:pt x="54" y="821"/>
                </a:lnTo>
                <a:lnTo>
                  <a:pt x="31" y="869"/>
                </a:lnTo>
                <a:lnTo>
                  <a:pt x="21" y="887"/>
                </a:lnTo>
                <a:lnTo>
                  <a:pt x="12" y="902"/>
                </a:lnTo>
                <a:lnTo>
                  <a:pt x="5" y="914"/>
                </a:lnTo>
                <a:lnTo>
                  <a:pt x="0" y="921"/>
                </a:lnTo>
                <a:lnTo>
                  <a:pt x="2" y="927"/>
                </a:lnTo>
                <a:lnTo>
                  <a:pt x="8" y="945"/>
                </a:lnTo>
                <a:lnTo>
                  <a:pt x="17" y="973"/>
                </a:lnTo>
                <a:lnTo>
                  <a:pt x="29" y="1010"/>
                </a:lnTo>
                <a:lnTo>
                  <a:pt x="44" y="1054"/>
                </a:lnTo>
                <a:lnTo>
                  <a:pt x="62" y="1106"/>
                </a:lnTo>
                <a:lnTo>
                  <a:pt x="80" y="1161"/>
                </a:lnTo>
                <a:lnTo>
                  <a:pt x="100" y="1219"/>
                </a:lnTo>
                <a:lnTo>
                  <a:pt x="120" y="1281"/>
                </a:lnTo>
                <a:lnTo>
                  <a:pt x="141" y="1342"/>
                </a:lnTo>
                <a:lnTo>
                  <a:pt x="161" y="1404"/>
                </a:lnTo>
                <a:lnTo>
                  <a:pt x="181" y="1462"/>
                </a:lnTo>
                <a:lnTo>
                  <a:pt x="200" y="1517"/>
                </a:lnTo>
                <a:lnTo>
                  <a:pt x="217" y="1568"/>
                </a:lnTo>
                <a:lnTo>
                  <a:pt x="233" y="1612"/>
                </a:lnTo>
                <a:lnTo>
                  <a:pt x="246" y="1648"/>
                </a:lnTo>
                <a:lnTo>
                  <a:pt x="251" y="1665"/>
                </a:lnTo>
                <a:lnTo>
                  <a:pt x="254" y="1685"/>
                </a:lnTo>
                <a:lnTo>
                  <a:pt x="254" y="1707"/>
                </a:lnTo>
                <a:lnTo>
                  <a:pt x="253" y="1733"/>
                </a:lnTo>
                <a:lnTo>
                  <a:pt x="251" y="1759"/>
                </a:lnTo>
                <a:lnTo>
                  <a:pt x="247" y="1788"/>
                </a:lnTo>
                <a:lnTo>
                  <a:pt x="241" y="1818"/>
                </a:lnTo>
                <a:lnTo>
                  <a:pt x="234" y="1849"/>
                </a:lnTo>
                <a:lnTo>
                  <a:pt x="226" y="1883"/>
                </a:lnTo>
                <a:lnTo>
                  <a:pt x="216" y="1916"/>
                </a:lnTo>
                <a:lnTo>
                  <a:pt x="206" y="1951"/>
                </a:lnTo>
                <a:lnTo>
                  <a:pt x="195" y="1985"/>
                </a:lnTo>
                <a:lnTo>
                  <a:pt x="171" y="2057"/>
                </a:lnTo>
                <a:lnTo>
                  <a:pt x="146" y="2127"/>
                </a:lnTo>
                <a:lnTo>
                  <a:pt x="120" y="2196"/>
                </a:lnTo>
                <a:lnTo>
                  <a:pt x="95" y="2260"/>
                </a:lnTo>
                <a:lnTo>
                  <a:pt x="70" y="2320"/>
                </a:lnTo>
                <a:lnTo>
                  <a:pt x="47" y="2373"/>
                </a:lnTo>
                <a:lnTo>
                  <a:pt x="28" y="2416"/>
                </a:lnTo>
                <a:lnTo>
                  <a:pt x="13" y="2449"/>
                </a:lnTo>
                <a:lnTo>
                  <a:pt x="3" y="2470"/>
                </a:lnTo>
                <a:lnTo>
                  <a:pt x="0" y="2478"/>
                </a:lnTo>
                <a:lnTo>
                  <a:pt x="668" y="2944"/>
                </a:lnTo>
                <a:lnTo>
                  <a:pt x="886" y="2617"/>
                </a:lnTo>
                <a:lnTo>
                  <a:pt x="1120" y="2977"/>
                </a:lnTo>
                <a:lnTo>
                  <a:pt x="1144" y="2966"/>
                </a:lnTo>
                <a:lnTo>
                  <a:pt x="1210" y="2938"/>
                </a:lnTo>
                <a:lnTo>
                  <a:pt x="1253" y="2918"/>
                </a:lnTo>
                <a:lnTo>
                  <a:pt x="1302" y="2895"/>
                </a:lnTo>
                <a:lnTo>
                  <a:pt x="1357" y="2869"/>
                </a:lnTo>
                <a:lnTo>
                  <a:pt x="1413" y="2841"/>
                </a:lnTo>
                <a:lnTo>
                  <a:pt x="1470" y="2810"/>
                </a:lnTo>
                <a:lnTo>
                  <a:pt x="1529" y="2778"/>
                </a:lnTo>
                <a:lnTo>
                  <a:pt x="1584" y="2746"/>
                </a:lnTo>
                <a:lnTo>
                  <a:pt x="1636" y="2713"/>
                </a:lnTo>
                <a:lnTo>
                  <a:pt x="1661" y="2697"/>
                </a:lnTo>
                <a:lnTo>
                  <a:pt x="1685" y="2681"/>
                </a:lnTo>
                <a:lnTo>
                  <a:pt x="1707" y="2665"/>
                </a:lnTo>
                <a:lnTo>
                  <a:pt x="1727" y="2648"/>
                </a:lnTo>
                <a:lnTo>
                  <a:pt x="1745" y="2632"/>
                </a:lnTo>
                <a:lnTo>
                  <a:pt x="1761" y="2616"/>
                </a:lnTo>
                <a:lnTo>
                  <a:pt x="1775" y="2601"/>
                </a:lnTo>
                <a:lnTo>
                  <a:pt x="1787" y="2587"/>
                </a:lnTo>
                <a:lnTo>
                  <a:pt x="1783" y="2577"/>
                </a:lnTo>
                <a:lnTo>
                  <a:pt x="1774" y="2551"/>
                </a:lnTo>
                <a:lnTo>
                  <a:pt x="1759" y="2511"/>
                </a:lnTo>
                <a:lnTo>
                  <a:pt x="1739" y="2456"/>
                </a:lnTo>
                <a:lnTo>
                  <a:pt x="1716" y="2393"/>
                </a:lnTo>
                <a:lnTo>
                  <a:pt x="1691" y="2321"/>
                </a:lnTo>
                <a:lnTo>
                  <a:pt x="1662" y="2244"/>
                </a:lnTo>
                <a:lnTo>
                  <a:pt x="1634" y="2162"/>
                </a:lnTo>
                <a:lnTo>
                  <a:pt x="1606" y="2080"/>
                </a:lnTo>
                <a:lnTo>
                  <a:pt x="1579" y="1999"/>
                </a:lnTo>
                <a:lnTo>
                  <a:pt x="1553" y="1921"/>
                </a:lnTo>
                <a:lnTo>
                  <a:pt x="1530" y="1848"/>
                </a:lnTo>
                <a:lnTo>
                  <a:pt x="1511" y="1783"/>
                </a:lnTo>
                <a:lnTo>
                  <a:pt x="1495" y="1728"/>
                </a:lnTo>
                <a:lnTo>
                  <a:pt x="1489" y="1704"/>
                </a:lnTo>
                <a:lnTo>
                  <a:pt x="1485" y="1685"/>
                </a:lnTo>
                <a:lnTo>
                  <a:pt x="1483" y="1669"/>
                </a:lnTo>
                <a:lnTo>
                  <a:pt x="1482" y="1657"/>
                </a:lnTo>
                <a:lnTo>
                  <a:pt x="1485" y="1649"/>
                </a:lnTo>
                <a:lnTo>
                  <a:pt x="1493" y="1626"/>
                </a:lnTo>
                <a:lnTo>
                  <a:pt x="1506" y="1592"/>
                </a:lnTo>
                <a:lnTo>
                  <a:pt x="1524" y="1545"/>
                </a:lnTo>
                <a:lnTo>
                  <a:pt x="1544" y="1491"/>
                </a:lnTo>
                <a:lnTo>
                  <a:pt x="1566" y="1430"/>
                </a:lnTo>
                <a:lnTo>
                  <a:pt x="1590" y="1363"/>
                </a:lnTo>
                <a:lnTo>
                  <a:pt x="1615" y="1294"/>
                </a:lnTo>
                <a:lnTo>
                  <a:pt x="1640" y="1224"/>
                </a:lnTo>
                <a:lnTo>
                  <a:pt x="1664" y="1154"/>
                </a:lnTo>
                <a:lnTo>
                  <a:pt x="1689" y="1088"/>
                </a:lnTo>
                <a:lnTo>
                  <a:pt x="1710" y="1025"/>
                </a:lnTo>
                <a:lnTo>
                  <a:pt x="1728" y="970"/>
                </a:lnTo>
                <a:lnTo>
                  <a:pt x="1743" y="923"/>
                </a:lnTo>
                <a:lnTo>
                  <a:pt x="1754" y="886"/>
                </a:lnTo>
                <a:lnTo>
                  <a:pt x="1759" y="862"/>
                </a:lnTo>
                <a:lnTo>
                  <a:pt x="1756" y="853"/>
                </a:lnTo>
                <a:lnTo>
                  <a:pt x="1747" y="828"/>
                </a:lnTo>
                <a:lnTo>
                  <a:pt x="1733" y="788"/>
                </a:lnTo>
                <a:lnTo>
                  <a:pt x="1715" y="736"/>
                </a:lnTo>
                <a:lnTo>
                  <a:pt x="1693" y="675"/>
                </a:lnTo>
                <a:lnTo>
                  <a:pt x="1666" y="606"/>
                </a:lnTo>
                <a:lnTo>
                  <a:pt x="1638" y="531"/>
                </a:lnTo>
                <a:lnTo>
                  <a:pt x="1608" y="454"/>
                </a:lnTo>
                <a:lnTo>
                  <a:pt x="1577" y="376"/>
                </a:lnTo>
                <a:lnTo>
                  <a:pt x="1545" y="300"/>
                </a:lnTo>
                <a:lnTo>
                  <a:pt x="1513" y="227"/>
                </a:lnTo>
                <a:lnTo>
                  <a:pt x="1481" y="161"/>
                </a:lnTo>
                <a:lnTo>
                  <a:pt x="1465" y="131"/>
                </a:lnTo>
                <a:lnTo>
                  <a:pt x="1451" y="102"/>
                </a:lnTo>
                <a:lnTo>
                  <a:pt x="1436" y="77"/>
                </a:lnTo>
                <a:lnTo>
                  <a:pt x="1423" y="54"/>
                </a:lnTo>
                <a:lnTo>
                  <a:pt x="1410" y="35"/>
                </a:lnTo>
                <a:lnTo>
                  <a:pt x="1397" y="20"/>
                </a:lnTo>
                <a:lnTo>
                  <a:pt x="1386" y="8"/>
                </a:lnTo>
                <a:lnTo>
                  <a:pt x="1375" y="0"/>
                </a:lnTo>
                <a:lnTo>
                  <a:pt x="1370" y="13"/>
                </a:lnTo>
                <a:lnTo>
                  <a:pt x="1356" y="52"/>
                </a:lnTo>
                <a:lnTo>
                  <a:pt x="1332" y="111"/>
                </a:lnTo>
                <a:lnTo>
                  <a:pt x="1303" y="190"/>
                </a:lnTo>
                <a:lnTo>
                  <a:pt x="1267" y="282"/>
                </a:lnTo>
                <a:lnTo>
                  <a:pt x="1227" y="385"/>
                </a:lnTo>
                <a:lnTo>
                  <a:pt x="1182" y="495"/>
                </a:lnTo>
                <a:lnTo>
                  <a:pt x="1136" y="610"/>
                </a:lnTo>
                <a:lnTo>
                  <a:pt x="1089" y="724"/>
                </a:lnTo>
                <a:lnTo>
                  <a:pt x="1041" y="836"/>
                </a:lnTo>
                <a:lnTo>
                  <a:pt x="1016" y="889"/>
                </a:lnTo>
                <a:lnTo>
                  <a:pt x="993" y="941"/>
                </a:lnTo>
                <a:lnTo>
                  <a:pt x="971" y="990"/>
                </a:lnTo>
                <a:lnTo>
                  <a:pt x="949" y="1035"/>
                </a:lnTo>
                <a:lnTo>
                  <a:pt x="928" y="1078"/>
                </a:lnTo>
                <a:lnTo>
                  <a:pt x="908" y="1117"/>
                </a:lnTo>
                <a:lnTo>
                  <a:pt x="889" y="1151"/>
                </a:lnTo>
                <a:lnTo>
                  <a:pt x="872" y="1180"/>
                </a:lnTo>
                <a:lnTo>
                  <a:pt x="854" y="1204"/>
                </a:lnTo>
                <a:lnTo>
                  <a:pt x="840" y="1223"/>
                </a:lnTo>
                <a:lnTo>
                  <a:pt x="827" y="1237"/>
                </a:lnTo>
                <a:lnTo>
                  <a:pt x="816" y="1243"/>
                </a:lnTo>
                <a:lnTo>
                  <a:pt x="811" y="1233"/>
                </a:lnTo>
                <a:lnTo>
                  <a:pt x="798" y="1204"/>
                </a:lnTo>
                <a:lnTo>
                  <a:pt x="778" y="1159"/>
                </a:lnTo>
                <a:lnTo>
                  <a:pt x="752" y="1100"/>
                </a:lnTo>
                <a:lnTo>
                  <a:pt x="721" y="1028"/>
                </a:lnTo>
                <a:lnTo>
                  <a:pt x="686" y="947"/>
                </a:lnTo>
                <a:lnTo>
                  <a:pt x="649" y="857"/>
                </a:lnTo>
                <a:lnTo>
                  <a:pt x="611" y="762"/>
                </a:lnTo>
                <a:lnTo>
                  <a:pt x="573" y="663"/>
                </a:lnTo>
                <a:lnTo>
                  <a:pt x="535" y="561"/>
                </a:lnTo>
                <a:lnTo>
                  <a:pt x="518" y="511"/>
                </a:lnTo>
                <a:lnTo>
                  <a:pt x="501" y="461"/>
                </a:lnTo>
                <a:lnTo>
                  <a:pt x="485" y="411"/>
                </a:lnTo>
                <a:lnTo>
                  <a:pt x="470" y="363"/>
                </a:lnTo>
                <a:lnTo>
                  <a:pt x="457" y="315"/>
                </a:lnTo>
                <a:lnTo>
                  <a:pt x="444" y="268"/>
                </a:lnTo>
                <a:lnTo>
                  <a:pt x="433" y="224"/>
                </a:lnTo>
                <a:lnTo>
                  <a:pt x="424" y="182"/>
                </a:lnTo>
                <a:lnTo>
                  <a:pt x="417" y="142"/>
                </a:lnTo>
                <a:lnTo>
                  <a:pt x="411" y="103"/>
                </a:lnTo>
                <a:lnTo>
                  <a:pt x="408" y="68"/>
                </a:lnTo>
                <a:lnTo>
                  <a:pt x="407" y="36"/>
                </a:lnTo>
                <a:close/>
              </a:path>
            </a:pathLst>
          </a:custGeom>
          <a:solidFill>
            <a:srgbClr val="D024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3" name="Freeform 191"/>
          <p:cNvSpPr>
            <a:spLocks/>
          </p:cNvSpPr>
          <p:nvPr/>
        </p:nvSpPr>
        <p:spPr bwMode="auto">
          <a:xfrm>
            <a:off x="6969126" y="4694238"/>
            <a:ext cx="128588" cy="574675"/>
          </a:xfrm>
          <a:custGeom>
            <a:avLst/>
            <a:gdLst/>
            <a:ahLst/>
            <a:cxnLst>
              <a:cxn ang="0">
                <a:pos x="538" y="624"/>
              </a:cxn>
              <a:cxn ang="0">
                <a:pos x="534" y="613"/>
              </a:cxn>
              <a:cxn ang="0">
                <a:pos x="527" y="594"/>
              </a:cxn>
              <a:cxn ang="0">
                <a:pos x="523" y="582"/>
              </a:cxn>
              <a:cxn ang="0">
                <a:pos x="517" y="566"/>
              </a:cxn>
              <a:cxn ang="0">
                <a:pos x="511" y="549"/>
              </a:cxn>
              <a:cxn ang="0">
                <a:pos x="496" y="506"/>
              </a:cxn>
              <a:cxn ang="0">
                <a:pos x="460" y="409"/>
              </a:cxn>
              <a:cxn ang="0">
                <a:pos x="417" y="299"/>
              </a:cxn>
              <a:cxn ang="0">
                <a:pos x="372" y="182"/>
              </a:cxn>
              <a:cxn ang="0">
                <a:pos x="347" y="121"/>
              </a:cxn>
              <a:cxn ang="0">
                <a:pos x="335" y="94"/>
              </a:cxn>
              <a:cxn ang="0">
                <a:pos x="314" y="45"/>
              </a:cxn>
              <a:cxn ang="0">
                <a:pos x="279" y="0"/>
              </a:cxn>
              <a:cxn ang="0">
                <a:pos x="283" y="22"/>
              </a:cxn>
              <a:cxn ang="0">
                <a:pos x="293" y="84"/>
              </a:cxn>
              <a:cxn ang="0">
                <a:pos x="305" y="176"/>
              </a:cxn>
              <a:cxn ang="0">
                <a:pos x="315" y="288"/>
              </a:cxn>
              <a:cxn ang="0">
                <a:pos x="321" y="413"/>
              </a:cxn>
              <a:cxn ang="0">
                <a:pos x="321" y="477"/>
              </a:cxn>
              <a:cxn ang="0">
                <a:pos x="319" y="541"/>
              </a:cxn>
              <a:cxn ang="0">
                <a:pos x="315" y="603"/>
              </a:cxn>
              <a:cxn ang="0">
                <a:pos x="307" y="662"/>
              </a:cxn>
              <a:cxn ang="0">
                <a:pos x="295" y="719"/>
              </a:cxn>
              <a:cxn ang="0">
                <a:pos x="279" y="769"/>
              </a:cxn>
              <a:cxn ang="0">
                <a:pos x="241" y="871"/>
              </a:cxn>
              <a:cxn ang="0">
                <a:pos x="197" y="977"/>
              </a:cxn>
              <a:cxn ang="0">
                <a:pos x="104" y="1186"/>
              </a:cxn>
              <a:cxn ang="0">
                <a:pos x="31" y="1346"/>
              </a:cxn>
              <a:cxn ang="0">
                <a:pos x="0" y="1410"/>
              </a:cxn>
              <a:cxn ang="0">
                <a:pos x="302" y="2532"/>
              </a:cxn>
              <a:cxn ang="0">
                <a:pos x="389" y="2493"/>
              </a:cxn>
              <a:cxn ang="0">
                <a:pos x="466" y="2452"/>
              </a:cxn>
              <a:cxn ang="0">
                <a:pos x="500" y="2430"/>
              </a:cxn>
              <a:cxn ang="0">
                <a:pos x="528" y="2409"/>
              </a:cxn>
              <a:cxn ang="0">
                <a:pos x="552" y="2387"/>
              </a:cxn>
              <a:cxn ang="0">
                <a:pos x="571" y="2366"/>
              </a:cxn>
              <a:cxn ang="0">
                <a:pos x="558" y="2330"/>
              </a:cxn>
              <a:cxn ang="0">
                <a:pos x="523" y="2235"/>
              </a:cxn>
              <a:cxn ang="0">
                <a:pos x="475" y="2100"/>
              </a:cxn>
              <a:cxn ang="0">
                <a:pos x="418" y="1941"/>
              </a:cxn>
              <a:cxn ang="0">
                <a:pos x="363" y="1778"/>
              </a:cxn>
              <a:cxn ang="0">
                <a:pos x="314" y="1627"/>
              </a:cxn>
              <a:cxn ang="0">
                <a:pos x="279" y="1507"/>
              </a:cxn>
              <a:cxn ang="0">
                <a:pos x="269" y="1464"/>
              </a:cxn>
              <a:cxn ang="0">
                <a:pos x="266" y="1436"/>
              </a:cxn>
              <a:cxn ang="0">
                <a:pos x="277" y="1405"/>
              </a:cxn>
              <a:cxn ang="0">
                <a:pos x="308" y="1324"/>
              </a:cxn>
              <a:cxn ang="0">
                <a:pos x="350" y="1209"/>
              </a:cxn>
              <a:cxn ang="0">
                <a:pos x="399" y="1073"/>
              </a:cxn>
              <a:cxn ang="0">
                <a:pos x="448" y="933"/>
              </a:cxn>
              <a:cxn ang="0">
                <a:pos x="494" y="804"/>
              </a:cxn>
              <a:cxn ang="0">
                <a:pos x="527" y="702"/>
              </a:cxn>
              <a:cxn ang="0">
                <a:pos x="543" y="641"/>
              </a:cxn>
              <a:cxn ang="0">
                <a:pos x="542" y="635"/>
              </a:cxn>
              <a:cxn ang="0">
                <a:pos x="539" y="628"/>
              </a:cxn>
            </a:cxnLst>
            <a:rect l="0" t="0" r="r" b="b"/>
            <a:pathLst>
              <a:path w="571" h="2536">
                <a:moveTo>
                  <a:pt x="539" y="628"/>
                </a:moveTo>
                <a:lnTo>
                  <a:pt x="538" y="624"/>
                </a:lnTo>
                <a:lnTo>
                  <a:pt x="536" y="620"/>
                </a:lnTo>
                <a:lnTo>
                  <a:pt x="534" y="613"/>
                </a:lnTo>
                <a:lnTo>
                  <a:pt x="531" y="604"/>
                </a:lnTo>
                <a:lnTo>
                  <a:pt x="527" y="594"/>
                </a:lnTo>
                <a:lnTo>
                  <a:pt x="523" y="584"/>
                </a:lnTo>
                <a:lnTo>
                  <a:pt x="523" y="582"/>
                </a:lnTo>
                <a:lnTo>
                  <a:pt x="522" y="580"/>
                </a:lnTo>
                <a:lnTo>
                  <a:pt x="517" y="566"/>
                </a:lnTo>
                <a:lnTo>
                  <a:pt x="512" y="551"/>
                </a:lnTo>
                <a:lnTo>
                  <a:pt x="511" y="549"/>
                </a:lnTo>
                <a:lnTo>
                  <a:pt x="510" y="547"/>
                </a:lnTo>
                <a:lnTo>
                  <a:pt x="496" y="506"/>
                </a:lnTo>
                <a:lnTo>
                  <a:pt x="479" y="460"/>
                </a:lnTo>
                <a:lnTo>
                  <a:pt x="460" y="409"/>
                </a:lnTo>
                <a:lnTo>
                  <a:pt x="439" y="355"/>
                </a:lnTo>
                <a:lnTo>
                  <a:pt x="417" y="299"/>
                </a:lnTo>
                <a:lnTo>
                  <a:pt x="395" y="241"/>
                </a:lnTo>
                <a:lnTo>
                  <a:pt x="372" y="182"/>
                </a:lnTo>
                <a:lnTo>
                  <a:pt x="348" y="125"/>
                </a:lnTo>
                <a:lnTo>
                  <a:pt x="347" y="121"/>
                </a:lnTo>
                <a:lnTo>
                  <a:pt x="345" y="118"/>
                </a:lnTo>
                <a:lnTo>
                  <a:pt x="335" y="94"/>
                </a:lnTo>
                <a:lnTo>
                  <a:pt x="324" y="70"/>
                </a:lnTo>
                <a:lnTo>
                  <a:pt x="314" y="45"/>
                </a:lnTo>
                <a:lnTo>
                  <a:pt x="304" y="21"/>
                </a:lnTo>
                <a:lnTo>
                  <a:pt x="279" y="0"/>
                </a:lnTo>
                <a:lnTo>
                  <a:pt x="280" y="6"/>
                </a:lnTo>
                <a:lnTo>
                  <a:pt x="283" y="22"/>
                </a:lnTo>
                <a:lnTo>
                  <a:pt x="287" y="49"/>
                </a:lnTo>
                <a:lnTo>
                  <a:pt x="293" y="84"/>
                </a:lnTo>
                <a:lnTo>
                  <a:pt x="299" y="127"/>
                </a:lnTo>
                <a:lnTo>
                  <a:pt x="305" y="176"/>
                </a:lnTo>
                <a:lnTo>
                  <a:pt x="310" y="230"/>
                </a:lnTo>
                <a:lnTo>
                  <a:pt x="315" y="288"/>
                </a:lnTo>
                <a:lnTo>
                  <a:pt x="319" y="350"/>
                </a:lnTo>
                <a:lnTo>
                  <a:pt x="321" y="413"/>
                </a:lnTo>
                <a:lnTo>
                  <a:pt x="321" y="445"/>
                </a:lnTo>
                <a:lnTo>
                  <a:pt x="321" y="477"/>
                </a:lnTo>
                <a:lnTo>
                  <a:pt x="320" y="509"/>
                </a:lnTo>
                <a:lnTo>
                  <a:pt x="319" y="541"/>
                </a:lnTo>
                <a:lnTo>
                  <a:pt x="317" y="572"/>
                </a:lnTo>
                <a:lnTo>
                  <a:pt x="315" y="603"/>
                </a:lnTo>
                <a:lnTo>
                  <a:pt x="311" y="633"/>
                </a:lnTo>
                <a:lnTo>
                  <a:pt x="307" y="662"/>
                </a:lnTo>
                <a:lnTo>
                  <a:pt x="301" y="691"/>
                </a:lnTo>
                <a:lnTo>
                  <a:pt x="295" y="719"/>
                </a:lnTo>
                <a:lnTo>
                  <a:pt x="287" y="745"/>
                </a:lnTo>
                <a:lnTo>
                  <a:pt x="279" y="769"/>
                </a:lnTo>
                <a:lnTo>
                  <a:pt x="261" y="818"/>
                </a:lnTo>
                <a:lnTo>
                  <a:pt x="241" y="871"/>
                </a:lnTo>
                <a:lnTo>
                  <a:pt x="219" y="924"/>
                </a:lnTo>
                <a:lnTo>
                  <a:pt x="197" y="977"/>
                </a:lnTo>
                <a:lnTo>
                  <a:pt x="150" y="1085"/>
                </a:lnTo>
                <a:lnTo>
                  <a:pt x="104" y="1186"/>
                </a:lnTo>
                <a:lnTo>
                  <a:pt x="64" y="1275"/>
                </a:lnTo>
                <a:lnTo>
                  <a:pt x="31" y="1346"/>
                </a:lnTo>
                <a:lnTo>
                  <a:pt x="8" y="1393"/>
                </a:lnTo>
                <a:lnTo>
                  <a:pt x="0" y="1410"/>
                </a:lnTo>
                <a:lnTo>
                  <a:pt x="275" y="2536"/>
                </a:lnTo>
                <a:lnTo>
                  <a:pt x="302" y="2532"/>
                </a:lnTo>
                <a:lnTo>
                  <a:pt x="346" y="2513"/>
                </a:lnTo>
                <a:lnTo>
                  <a:pt x="389" y="2493"/>
                </a:lnTo>
                <a:lnTo>
                  <a:pt x="429" y="2473"/>
                </a:lnTo>
                <a:lnTo>
                  <a:pt x="466" y="2452"/>
                </a:lnTo>
                <a:lnTo>
                  <a:pt x="483" y="2442"/>
                </a:lnTo>
                <a:lnTo>
                  <a:pt x="500" y="2430"/>
                </a:lnTo>
                <a:lnTo>
                  <a:pt x="515" y="2420"/>
                </a:lnTo>
                <a:lnTo>
                  <a:pt x="528" y="2409"/>
                </a:lnTo>
                <a:lnTo>
                  <a:pt x="541" y="2398"/>
                </a:lnTo>
                <a:lnTo>
                  <a:pt x="552" y="2387"/>
                </a:lnTo>
                <a:lnTo>
                  <a:pt x="562" y="2376"/>
                </a:lnTo>
                <a:lnTo>
                  <a:pt x="571" y="2366"/>
                </a:lnTo>
                <a:lnTo>
                  <a:pt x="567" y="2356"/>
                </a:lnTo>
                <a:lnTo>
                  <a:pt x="558" y="2330"/>
                </a:lnTo>
                <a:lnTo>
                  <a:pt x="543" y="2290"/>
                </a:lnTo>
                <a:lnTo>
                  <a:pt x="523" y="2235"/>
                </a:lnTo>
                <a:lnTo>
                  <a:pt x="500" y="2172"/>
                </a:lnTo>
                <a:lnTo>
                  <a:pt x="475" y="2100"/>
                </a:lnTo>
                <a:lnTo>
                  <a:pt x="446" y="2023"/>
                </a:lnTo>
                <a:lnTo>
                  <a:pt x="418" y="1941"/>
                </a:lnTo>
                <a:lnTo>
                  <a:pt x="390" y="1859"/>
                </a:lnTo>
                <a:lnTo>
                  <a:pt x="363" y="1778"/>
                </a:lnTo>
                <a:lnTo>
                  <a:pt x="337" y="1700"/>
                </a:lnTo>
                <a:lnTo>
                  <a:pt x="314" y="1627"/>
                </a:lnTo>
                <a:lnTo>
                  <a:pt x="295" y="1562"/>
                </a:lnTo>
                <a:lnTo>
                  <a:pt x="279" y="1507"/>
                </a:lnTo>
                <a:lnTo>
                  <a:pt x="273" y="1483"/>
                </a:lnTo>
                <a:lnTo>
                  <a:pt x="269" y="1464"/>
                </a:lnTo>
                <a:lnTo>
                  <a:pt x="267" y="1448"/>
                </a:lnTo>
                <a:lnTo>
                  <a:pt x="266" y="1436"/>
                </a:lnTo>
                <a:lnTo>
                  <a:pt x="269" y="1428"/>
                </a:lnTo>
                <a:lnTo>
                  <a:pt x="277" y="1405"/>
                </a:lnTo>
                <a:lnTo>
                  <a:pt x="290" y="1371"/>
                </a:lnTo>
                <a:lnTo>
                  <a:pt x="308" y="1324"/>
                </a:lnTo>
                <a:lnTo>
                  <a:pt x="328" y="1270"/>
                </a:lnTo>
                <a:lnTo>
                  <a:pt x="350" y="1209"/>
                </a:lnTo>
                <a:lnTo>
                  <a:pt x="374" y="1142"/>
                </a:lnTo>
                <a:lnTo>
                  <a:pt x="399" y="1073"/>
                </a:lnTo>
                <a:lnTo>
                  <a:pt x="424" y="1003"/>
                </a:lnTo>
                <a:lnTo>
                  <a:pt x="448" y="933"/>
                </a:lnTo>
                <a:lnTo>
                  <a:pt x="473" y="867"/>
                </a:lnTo>
                <a:lnTo>
                  <a:pt x="494" y="804"/>
                </a:lnTo>
                <a:lnTo>
                  <a:pt x="512" y="749"/>
                </a:lnTo>
                <a:lnTo>
                  <a:pt x="527" y="702"/>
                </a:lnTo>
                <a:lnTo>
                  <a:pt x="538" y="665"/>
                </a:lnTo>
                <a:lnTo>
                  <a:pt x="543" y="641"/>
                </a:lnTo>
                <a:lnTo>
                  <a:pt x="543" y="639"/>
                </a:lnTo>
                <a:lnTo>
                  <a:pt x="542" y="635"/>
                </a:lnTo>
                <a:lnTo>
                  <a:pt x="540" y="632"/>
                </a:lnTo>
                <a:lnTo>
                  <a:pt x="539" y="628"/>
                </a:lnTo>
                <a:close/>
              </a:path>
            </a:pathLst>
          </a:custGeom>
          <a:solidFill>
            <a:srgbClr val="9B283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4" name="Freeform 192"/>
          <p:cNvSpPr>
            <a:spLocks/>
          </p:cNvSpPr>
          <p:nvPr/>
        </p:nvSpPr>
        <p:spPr bwMode="auto">
          <a:xfrm>
            <a:off x="6964363" y="4211638"/>
            <a:ext cx="333375" cy="371475"/>
          </a:xfrm>
          <a:custGeom>
            <a:avLst/>
            <a:gdLst/>
            <a:ahLst/>
            <a:cxnLst>
              <a:cxn ang="0">
                <a:pos x="717" y="765"/>
              </a:cxn>
              <a:cxn ang="0">
                <a:pos x="661" y="796"/>
              </a:cxn>
              <a:cxn ang="0">
                <a:pos x="416" y="909"/>
              </a:cxn>
              <a:cxn ang="0">
                <a:pos x="138" y="1032"/>
              </a:cxn>
              <a:cxn ang="0">
                <a:pos x="43" y="1083"/>
              </a:cxn>
              <a:cxn ang="0">
                <a:pos x="11" y="1112"/>
              </a:cxn>
              <a:cxn ang="0">
                <a:pos x="1" y="1153"/>
              </a:cxn>
              <a:cxn ang="0">
                <a:pos x="2" y="1204"/>
              </a:cxn>
              <a:cxn ang="0">
                <a:pos x="13" y="1264"/>
              </a:cxn>
              <a:cxn ang="0">
                <a:pos x="33" y="1327"/>
              </a:cxn>
              <a:cxn ang="0">
                <a:pos x="59" y="1393"/>
              </a:cxn>
              <a:cxn ang="0">
                <a:pos x="91" y="1456"/>
              </a:cxn>
              <a:cxn ang="0">
                <a:pos x="127" y="1515"/>
              </a:cxn>
              <a:cxn ang="0">
                <a:pos x="166" y="1566"/>
              </a:cxn>
              <a:cxn ang="0">
                <a:pos x="206" y="1606"/>
              </a:cxn>
              <a:cxn ang="0">
                <a:pos x="245" y="1632"/>
              </a:cxn>
              <a:cxn ang="0">
                <a:pos x="289" y="1639"/>
              </a:cxn>
              <a:cxn ang="0">
                <a:pos x="356" y="1627"/>
              </a:cxn>
              <a:cxn ang="0">
                <a:pos x="440" y="1598"/>
              </a:cxn>
              <a:cxn ang="0">
                <a:pos x="537" y="1557"/>
              </a:cxn>
              <a:cxn ang="0">
                <a:pos x="711" y="1469"/>
              </a:cxn>
              <a:cxn ang="0">
                <a:pos x="910" y="1357"/>
              </a:cxn>
              <a:cxn ang="0">
                <a:pos x="1059" y="1269"/>
              </a:cxn>
              <a:cxn ang="0">
                <a:pos x="1115" y="1233"/>
              </a:cxn>
              <a:cxn ang="0">
                <a:pos x="1142" y="1198"/>
              </a:cxn>
              <a:cxn ang="0">
                <a:pos x="1219" y="1064"/>
              </a:cxn>
              <a:cxn ang="0">
                <a:pos x="1311" y="875"/>
              </a:cxn>
              <a:cxn ang="0">
                <a:pos x="1382" y="703"/>
              </a:cxn>
              <a:cxn ang="0">
                <a:pos x="1418" y="604"/>
              </a:cxn>
              <a:cxn ang="0">
                <a:pos x="1446" y="511"/>
              </a:cxn>
              <a:cxn ang="0">
                <a:pos x="1462" y="431"/>
              </a:cxn>
              <a:cxn ang="0">
                <a:pos x="1464" y="368"/>
              </a:cxn>
              <a:cxn ang="0">
                <a:pos x="1449" y="311"/>
              </a:cxn>
              <a:cxn ang="0">
                <a:pos x="1418" y="256"/>
              </a:cxn>
              <a:cxn ang="0">
                <a:pos x="1377" y="205"/>
              </a:cxn>
              <a:cxn ang="0">
                <a:pos x="1329" y="158"/>
              </a:cxn>
              <a:cxn ang="0">
                <a:pos x="1277" y="114"/>
              </a:cxn>
              <a:cxn ang="0">
                <a:pos x="1175" y="47"/>
              </a:cxn>
              <a:cxn ang="0">
                <a:pos x="1087" y="0"/>
              </a:cxn>
              <a:cxn ang="0">
                <a:pos x="1052" y="7"/>
              </a:cxn>
              <a:cxn ang="0">
                <a:pos x="1034" y="17"/>
              </a:cxn>
              <a:cxn ang="0">
                <a:pos x="1018" y="34"/>
              </a:cxn>
              <a:cxn ang="0">
                <a:pos x="961" y="171"/>
              </a:cxn>
              <a:cxn ang="0">
                <a:pos x="815" y="540"/>
              </a:cxn>
              <a:cxn ang="0">
                <a:pos x="730" y="754"/>
              </a:cxn>
            </a:cxnLst>
            <a:rect l="0" t="0" r="r" b="b"/>
            <a:pathLst>
              <a:path w="1466" h="1639">
                <a:moveTo>
                  <a:pt x="730" y="754"/>
                </a:moveTo>
                <a:lnTo>
                  <a:pt x="725" y="760"/>
                </a:lnTo>
                <a:lnTo>
                  <a:pt x="717" y="765"/>
                </a:lnTo>
                <a:lnTo>
                  <a:pt x="706" y="772"/>
                </a:lnTo>
                <a:lnTo>
                  <a:pt x="693" y="779"/>
                </a:lnTo>
                <a:lnTo>
                  <a:pt x="661" y="796"/>
                </a:lnTo>
                <a:lnTo>
                  <a:pt x="620" y="816"/>
                </a:lnTo>
                <a:lnTo>
                  <a:pt x="524" y="861"/>
                </a:lnTo>
                <a:lnTo>
                  <a:pt x="416" y="909"/>
                </a:lnTo>
                <a:lnTo>
                  <a:pt x="307" y="958"/>
                </a:lnTo>
                <a:lnTo>
                  <a:pt x="211" y="1000"/>
                </a:lnTo>
                <a:lnTo>
                  <a:pt x="138" y="1032"/>
                </a:lnTo>
                <a:lnTo>
                  <a:pt x="101" y="1048"/>
                </a:lnTo>
                <a:lnTo>
                  <a:pt x="70" y="1065"/>
                </a:lnTo>
                <a:lnTo>
                  <a:pt x="43" y="1083"/>
                </a:lnTo>
                <a:lnTo>
                  <a:pt x="24" y="1096"/>
                </a:lnTo>
                <a:lnTo>
                  <a:pt x="17" y="1102"/>
                </a:lnTo>
                <a:lnTo>
                  <a:pt x="11" y="1112"/>
                </a:lnTo>
                <a:lnTo>
                  <a:pt x="6" y="1124"/>
                </a:lnTo>
                <a:lnTo>
                  <a:pt x="3" y="1138"/>
                </a:lnTo>
                <a:lnTo>
                  <a:pt x="1" y="1153"/>
                </a:lnTo>
                <a:lnTo>
                  <a:pt x="0" y="1169"/>
                </a:lnTo>
                <a:lnTo>
                  <a:pt x="1" y="1186"/>
                </a:lnTo>
                <a:lnTo>
                  <a:pt x="2" y="1204"/>
                </a:lnTo>
                <a:lnTo>
                  <a:pt x="5" y="1223"/>
                </a:lnTo>
                <a:lnTo>
                  <a:pt x="8" y="1244"/>
                </a:lnTo>
                <a:lnTo>
                  <a:pt x="13" y="1264"/>
                </a:lnTo>
                <a:lnTo>
                  <a:pt x="19" y="1285"/>
                </a:lnTo>
                <a:lnTo>
                  <a:pt x="25" y="1306"/>
                </a:lnTo>
                <a:lnTo>
                  <a:pt x="33" y="1327"/>
                </a:lnTo>
                <a:lnTo>
                  <a:pt x="41" y="1349"/>
                </a:lnTo>
                <a:lnTo>
                  <a:pt x="49" y="1370"/>
                </a:lnTo>
                <a:lnTo>
                  <a:pt x="59" y="1393"/>
                </a:lnTo>
                <a:lnTo>
                  <a:pt x="69" y="1414"/>
                </a:lnTo>
                <a:lnTo>
                  <a:pt x="80" y="1436"/>
                </a:lnTo>
                <a:lnTo>
                  <a:pt x="91" y="1456"/>
                </a:lnTo>
                <a:lnTo>
                  <a:pt x="102" y="1476"/>
                </a:lnTo>
                <a:lnTo>
                  <a:pt x="114" y="1496"/>
                </a:lnTo>
                <a:lnTo>
                  <a:pt x="127" y="1515"/>
                </a:lnTo>
                <a:lnTo>
                  <a:pt x="139" y="1533"/>
                </a:lnTo>
                <a:lnTo>
                  <a:pt x="153" y="1550"/>
                </a:lnTo>
                <a:lnTo>
                  <a:pt x="166" y="1566"/>
                </a:lnTo>
                <a:lnTo>
                  <a:pt x="179" y="1581"/>
                </a:lnTo>
                <a:lnTo>
                  <a:pt x="193" y="1594"/>
                </a:lnTo>
                <a:lnTo>
                  <a:pt x="206" y="1606"/>
                </a:lnTo>
                <a:lnTo>
                  <a:pt x="219" y="1616"/>
                </a:lnTo>
                <a:lnTo>
                  <a:pt x="232" y="1625"/>
                </a:lnTo>
                <a:lnTo>
                  <a:pt x="245" y="1632"/>
                </a:lnTo>
                <a:lnTo>
                  <a:pt x="258" y="1636"/>
                </a:lnTo>
                <a:lnTo>
                  <a:pt x="272" y="1639"/>
                </a:lnTo>
                <a:lnTo>
                  <a:pt x="289" y="1639"/>
                </a:lnTo>
                <a:lnTo>
                  <a:pt x="310" y="1637"/>
                </a:lnTo>
                <a:lnTo>
                  <a:pt x="332" y="1633"/>
                </a:lnTo>
                <a:lnTo>
                  <a:pt x="356" y="1627"/>
                </a:lnTo>
                <a:lnTo>
                  <a:pt x="382" y="1619"/>
                </a:lnTo>
                <a:lnTo>
                  <a:pt x="410" y="1609"/>
                </a:lnTo>
                <a:lnTo>
                  <a:pt x="440" y="1598"/>
                </a:lnTo>
                <a:lnTo>
                  <a:pt x="471" y="1585"/>
                </a:lnTo>
                <a:lnTo>
                  <a:pt x="503" y="1572"/>
                </a:lnTo>
                <a:lnTo>
                  <a:pt x="537" y="1557"/>
                </a:lnTo>
                <a:lnTo>
                  <a:pt x="570" y="1540"/>
                </a:lnTo>
                <a:lnTo>
                  <a:pt x="641" y="1505"/>
                </a:lnTo>
                <a:lnTo>
                  <a:pt x="711" y="1469"/>
                </a:lnTo>
                <a:lnTo>
                  <a:pt x="780" y="1431"/>
                </a:lnTo>
                <a:lnTo>
                  <a:pt x="848" y="1394"/>
                </a:lnTo>
                <a:lnTo>
                  <a:pt x="910" y="1357"/>
                </a:lnTo>
                <a:lnTo>
                  <a:pt x="969" y="1324"/>
                </a:lnTo>
                <a:lnTo>
                  <a:pt x="1018" y="1294"/>
                </a:lnTo>
                <a:lnTo>
                  <a:pt x="1059" y="1269"/>
                </a:lnTo>
                <a:lnTo>
                  <a:pt x="1090" y="1250"/>
                </a:lnTo>
                <a:lnTo>
                  <a:pt x="1108" y="1238"/>
                </a:lnTo>
                <a:lnTo>
                  <a:pt x="1115" y="1233"/>
                </a:lnTo>
                <a:lnTo>
                  <a:pt x="1123" y="1223"/>
                </a:lnTo>
                <a:lnTo>
                  <a:pt x="1132" y="1212"/>
                </a:lnTo>
                <a:lnTo>
                  <a:pt x="1142" y="1198"/>
                </a:lnTo>
                <a:lnTo>
                  <a:pt x="1165" y="1162"/>
                </a:lnTo>
                <a:lnTo>
                  <a:pt x="1191" y="1117"/>
                </a:lnTo>
                <a:lnTo>
                  <a:pt x="1219" y="1064"/>
                </a:lnTo>
                <a:lnTo>
                  <a:pt x="1249" y="1006"/>
                </a:lnTo>
                <a:lnTo>
                  <a:pt x="1280" y="943"/>
                </a:lnTo>
                <a:lnTo>
                  <a:pt x="1311" y="875"/>
                </a:lnTo>
                <a:lnTo>
                  <a:pt x="1340" y="807"/>
                </a:lnTo>
                <a:lnTo>
                  <a:pt x="1369" y="737"/>
                </a:lnTo>
                <a:lnTo>
                  <a:pt x="1382" y="703"/>
                </a:lnTo>
                <a:lnTo>
                  <a:pt x="1395" y="669"/>
                </a:lnTo>
                <a:lnTo>
                  <a:pt x="1407" y="636"/>
                </a:lnTo>
                <a:lnTo>
                  <a:pt x="1418" y="604"/>
                </a:lnTo>
                <a:lnTo>
                  <a:pt x="1428" y="571"/>
                </a:lnTo>
                <a:lnTo>
                  <a:pt x="1438" y="540"/>
                </a:lnTo>
                <a:lnTo>
                  <a:pt x="1446" y="511"/>
                </a:lnTo>
                <a:lnTo>
                  <a:pt x="1453" y="483"/>
                </a:lnTo>
                <a:lnTo>
                  <a:pt x="1458" y="457"/>
                </a:lnTo>
                <a:lnTo>
                  <a:pt x="1462" y="431"/>
                </a:lnTo>
                <a:lnTo>
                  <a:pt x="1465" y="408"/>
                </a:lnTo>
                <a:lnTo>
                  <a:pt x="1466" y="387"/>
                </a:lnTo>
                <a:lnTo>
                  <a:pt x="1464" y="368"/>
                </a:lnTo>
                <a:lnTo>
                  <a:pt x="1461" y="349"/>
                </a:lnTo>
                <a:lnTo>
                  <a:pt x="1456" y="330"/>
                </a:lnTo>
                <a:lnTo>
                  <a:pt x="1449" y="311"/>
                </a:lnTo>
                <a:lnTo>
                  <a:pt x="1441" y="293"/>
                </a:lnTo>
                <a:lnTo>
                  <a:pt x="1430" y="273"/>
                </a:lnTo>
                <a:lnTo>
                  <a:pt x="1418" y="256"/>
                </a:lnTo>
                <a:lnTo>
                  <a:pt x="1406" y="238"/>
                </a:lnTo>
                <a:lnTo>
                  <a:pt x="1392" y="221"/>
                </a:lnTo>
                <a:lnTo>
                  <a:pt x="1377" y="205"/>
                </a:lnTo>
                <a:lnTo>
                  <a:pt x="1362" y="188"/>
                </a:lnTo>
                <a:lnTo>
                  <a:pt x="1346" y="173"/>
                </a:lnTo>
                <a:lnTo>
                  <a:pt x="1329" y="158"/>
                </a:lnTo>
                <a:lnTo>
                  <a:pt x="1312" y="143"/>
                </a:lnTo>
                <a:lnTo>
                  <a:pt x="1294" y="129"/>
                </a:lnTo>
                <a:lnTo>
                  <a:pt x="1277" y="114"/>
                </a:lnTo>
                <a:lnTo>
                  <a:pt x="1241" y="89"/>
                </a:lnTo>
                <a:lnTo>
                  <a:pt x="1207" y="67"/>
                </a:lnTo>
                <a:lnTo>
                  <a:pt x="1175" y="47"/>
                </a:lnTo>
                <a:lnTo>
                  <a:pt x="1147" y="31"/>
                </a:lnTo>
                <a:lnTo>
                  <a:pt x="1103" y="8"/>
                </a:lnTo>
                <a:lnTo>
                  <a:pt x="1087" y="0"/>
                </a:lnTo>
                <a:lnTo>
                  <a:pt x="1078" y="0"/>
                </a:lnTo>
                <a:lnTo>
                  <a:pt x="1058" y="5"/>
                </a:lnTo>
                <a:lnTo>
                  <a:pt x="1052" y="7"/>
                </a:lnTo>
                <a:lnTo>
                  <a:pt x="1046" y="10"/>
                </a:lnTo>
                <a:lnTo>
                  <a:pt x="1040" y="13"/>
                </a:lnTo>
                <a:lnTo>
                  <a:pt x="1034" y="17"/>
                </a:lnTo>
                <a:lnTo>
                  <a:pt x="1028" y="22"/>
                </a:lnTo>
                <a:lnTo>
                  <a:pt x="1023" y="28"/>
                </a:lnTo>
                <a:lnTo>
                  <a:pt x="1018" y="34"/>
                </a:lnTo>
                <a:lnTo>
                  <a:pt x="1014" y="41"/>
                </a:lnTo>
                <a:lnTo>
                  <a:pt x="996" y="84"/>
                </a:lnTo>
                <a:lnTo>
                  <a:pt x="961" y="171"/>
                </a:lnTo>
                <a:lnTo>
                  <a:pt x="915" y="286"/>
                </a:lnTo>
                <a:lnTo>
                  <a:pt x="864" y="414"/>
                </a:lnTo>
                <a:lnTo>
                  <a:pt x="815" y="540"/>
                </a:lnTo>
                <a:lnTo>
                  <a:pt x="772" y="650"/>
                </a:lnTo>
                <a:lnTo>
                  <a:pt x="742" y="726"/>
                </a:lnTo>
                <a:lnTo>
                  <a:pt x="730" y="754"/>
                </a:lnTo>
                <a:close/>
              </a:path>
            </a:pathLst>
          </a:custGeom>
          <a:solidFill>
            <a:srgbClr val="C1C1C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5" name="Freeform 193"/>
          <p:cNvSpPr>
            <a:spLocks/>
          </p:cNvSpPr>
          <p:nvPr/>
        </p:nvSpPr>
        <p:spPr bwMode="auto">
          <a:xfrm>
            <a:off x="7207251" y="4098925"/>
            <a:ext cx="61913" cy="150812"/>
          </a:xfrm>
          <a:custGeom>
            <a:avLst/>
            <a:gdLst/>
            <a:ahLst/>
            <a:cxnLst>
              <a:cxn ang="0">
                <a:pos x="52" y="647"/>
              </a:cxn>
              <a:cxn ang="0">
                <a:pos x="49" y="652"/>
              </a:cxn>
              <a:cxn ang="0">
                <a:pos x="46" y="656"/>
              </a:cxn>
              <a:cxn ang="0">
                <a:pos x="41" y="659"/>
              </a:cxn>
              <a:cxn ang="0">
                <a:pos x="37" y="662"/>
              </a:cxn>
              <a:cxn ang="0">
                <a:pos x="32" y="664"/>
              </a:cxn>
              <a:cxn ang="0">
                <a:pos x="27" y="664"/>
              </a:cxn>
              <a:cxn ang="0">
                <a:pos x="22" y="664"/>
              </a:cxn>
              <a:cxn ang="0">
                <a:pos x="17" y="663"/>
              </a:cxn>
              <a:cxn ang="0">
                <a:pos x="12" y="661"/>
              </a:cxn>
              <a:cxn ang="0">
                <a:pos x="8" y="658"/>
              </a:cxn>
              <a:cxn ang="0">
                <a:pos x="5" y="654"/>
              </a:cxn>
              <a:cxn ang="0">
                <a:pos x="2" y="649"/>
              </a:cxn>
              <a:cxn ang="0">
                <a:pos x="1" y="645"/>
              </a:cxn>
              <a:cxn ang="0">
                <a:pos x="0" y="640"/>
              </a:cxn>
              <a:cxn ang="0">
                <a:pos x="0" y="635"/>
              </a:cxn>
              <a:cxn ang="0">
                <a:pos x="1" y="630"/>
              </a:cxn>
              <a:cxn ang="0">
                <a:pos x="221" y="17"/>
              </a:cxn>
              <a:cxn ang="0">
                <a:pos x="223" y="12"/>
              </a:cxn>
              <a:cxn ang="0">
                <a:pos x="227" y="8"/>
              </a:cxn>
              <a:cxn ang="0">
                <a:pos x="230" y="5"/>
              </a:cxn>
              <a:cxn ang="0">
                <a:pos x="235" y="2"/>
              </a:cxn>
              <a:cxn ang="0">
                <a:pos x="239" y="0"/>
              </a:cxn>
              <a:cxn ang="0">
                <a:pos x="244" y="0"/>
              </a:cxn>
              <a:cxn ang="0">
                <a:pos x="249" y="0"/>
              </a:cxn>
              <a:cxn ang="0">
                <a:pos x="255" y="1"/>
              </a:cxn>
              <a:cxn ang="0">
                <a:pos x="259" y="3"/>
              </a:cxn>
              <a:cxn ang="0">
                <a:pos x="263" y="6"/>
              </a:cxn>
              <a:cxn ang="0">
                <a:pos x="267" y="10"/>
              </a:cxn>
              <a:cxn ang="0">
                <a:pos x="269" y="14"/>
              </a:cxn>
              <a:cxn ang="0">
                <a:pos x="271" y="19"/>
              </a:cxn>
              <a:cxn ang="0">
                <a:pos x="272" y="24"/>
              </a:cxn>
              <a:cxn ang="0">
                <a:pos x="272" y="29"/>
              </a:cxn>
              <a:cxn ang="0">
                <a:pos x="270" y="34"/>
              </a:cxn>
              <a:cxn ang="0">
                <a:pos x="52" y="647"/>
              </a:cxn>
            </a:cxnLst>
            <a:rect l="0" t="0" r="r" b="b"/>
            <a:pathLst>
              <a:path w="272" h="664">
                <a:moveTo>
                  <a:pt x="52" y="647"/>
                </a:moveTo>
                <a:lnTo>
                  <a:pt x="49" y="652"/>
                </a:lnTo>
                <a:lnTo>
                  <a:pt x="46" y="656"/>
                </a:lnTo>
                <a:lnTo>
                  <a:pt x="41" y="659"/>
                </a:lnTo>
                <a:lnTo>
                  <a:pt x="37" y="662"/>
                </a:lnTo>
                <a:lnTo>
                  <a:pt x="32" y="664"/>
                </a:lnTo>
                <a:lnTo>
                  <a:pt x="27" y="664"/>
                </a:lnTo>
                <a:lnTo>
                  <a:pt x="22" y="664"/>
                </a:lnTo>
                <a:lnTo>
                  <a:pt x="17" y="663"/>
                </a:lnTo>
                <a:lnTo>
                  <a:pt x="12" y="661"/>
                </a:lnTo>
                <a:lnTo>
                  <a:pt x="8" y="658"/>
                </a:lnTo>
                <a:lnTo>
                  <a:pt x="5" y="654"/>
                </a:lnTo>
                <a:lnTo>
                  <a:pt x="2" y="649"/>
                </a:lnTo>
                <a:lnTo>
                  <a:pt x="1" y="645"/>
                </a:lnTo>
                <a:lnTo>
                  <a:pt x="0" y="640"/>
                </a:lnTo>
                <a:lnTo>
                  <a:pt x="0" y="635"/>
                </a:lnTo>
                <a:lnTo>
                  <a:pt x="1" y="630"/>
                </a:lnTo>
                <a:lnTo>
                  <a:pt x="221" y="17"/>
                </a:lnTo>
                <a:lnTo>
                  <a:pt x="223" y="12"/>
                </a:lnTo>
                <a:lnTo>
                  <a:pt x="227" y="8"/>
                </a:lnTo>
                <a:lnTo>
                  <a:pt x="230" y="5"/>
                </a:lnTo>
                <a:lnTo>
                  <a:pt x="235" y="2"/>
                </a:lnTo>
                <a:lnTo>
                  <a:pt x="239" y="0"/>
                </a:lnTo>
                <a:lnTo>
                  <a:pt x="244" y="0"/>
                </a:lnTo>
                <a:lnTo>
                  <a:pt x="249" y="0"/>
                </a:lnTo>
                <a:lnTo>
                  <a:pt x="255" y="1"/>
                </a:lnTo>
                <a:lnTo>
                  <a:pt x="259" y="3"/>
                </a:lnTo>
                <a:lnTo>
                  <a:pt x="263" y="6"/>
                </a:lnTo>
                <a:lnTo>
                  <a:pt x="267" y="10"/>
                </a:lnTo>
                <a:lnTo>
                  <a:pt x="269" y="14"/>
                </a:lnTo>
                <a:lnTo>
                  <a:pt x="271" y="19"/>
                </a:lnTo>
                <a:lnTo>
                  <a:pt x="272" y="24"/>
                </a:lnTo>
                <a:lnTo>
                  <a:pt x="272" y="29"/>
                </a:lnTo>
                <a:lnTo>
                  <a:pt x="270" y="34"/>
                </a:lnTo>
                <a:lnTo>
                  <a:pt x="52" y="647"/>
                </a:lnTo>
                <a:close/>
              </a:path>
            </a:pathLst>
          </a:custGeom>
          <a:solidFill>
            <a:srgbClr val="C1C1C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6" name="Freeform 194"/>
          <p:cNvSpPr>
            <a:spLocks/>
          </p:cNvSpPr>
          <p:nvPr/>
        </p:nvSpPr>
        <p:spPr bwMode="auto">
          <a:xfrm>
            <a:off x="6964363" y="4211638"/>
            <a:ext cx="280988" cy="300037"/>
          </a:xfrm>
          <a:custGeom>
            <a:avLst/>
            <a:gdLst/>
            <a:ahLst/>
            <a:cxnLst>
              <a:cxn ang="0">
                <a:pos x="1210" y="67"/>
              </a:cxn>
              <a:cxn ang="0">
                <a:pos x="1157" y="35"/>
              </a:cxn>
              <a:cxn ang="0">
                <a:pos x="1101" y="6"/>
              </a:cxn>
              <a:cxn ang="0">
                <a:pos x="1080" y="0"/>
              </a:cxn>
              <a:cxn ang="0">
                <a:pos x="1054" y="7"/>
              </a:cxn>
              <a:cxn ang="0">
                <a:pos x="1042" y="13"/>
              </a:cxn>
              <a:cxn ang="0">
                <a:pos x="1030" y="22"/>
              </a:cxn>
              <a:cxn ang="0">
                <a:pos x="1020" y="34"/>
              </a:cxn>
              <a:cxn ang="0">
                <a:pos x="998" y="84"/>
              </a:cxn>
              <a:cxn ang="0">
                <a:pos x="917" y="286"/>
              </a:cxn>
              <a:cxn ang="0">
                <a:pos x="817" y="540"/>
              </a:cxn>
              <a:cxn ang="0">
                <a:pos x="744" y="726"/>
              </a:cxn>
              <a:cxn ang="0">
                <a:pos x="727" y="760"/>
              </a:cxn>
              <a:cxn ang="0">
                <a:pos x="708" y="772"/>
              </a:cxn>
              <a:cxn ang="0">
                <a:pos x="663" y="796"/>
              </a:cxn>
              <a:cxn ang="0">
                <a:pos x="526" y="861"/>
              </a:cxn>
              <a:cxn ang="0">
                <a:pos x="309" y="958"/>
              </a:cxn>
              <a:cxn ang="0">
                <a:pos x="140" y="1032"/>
              </a:cxn>
              <a:cxn ang="0">
                <a:pos x="72" y="1065"/>
              </a:cxn>
              <a:cxn ang="0">
                <a:pos x="26" y="1096"/>
              </a:cxn>
              <a:cxn ang="0">
                <a:pos x="14" y="1110"/>
              </a:cxn>
              <a:cxn ang="0">
                <a:pos x="7" y="1129"/>
              </a:cxn>
              <a:cxn ang="0">
                <a:pos x="2" y="1151"/>
              </a:cxn>
              <a:cxn ang="0">
                <a:pos x="0" y="1177"/>
              </a:cxn>
              <a:cxn ang="0">
                <a:pos x="0" y="1206"/>
              </a:cxn>
              <a:cxn ang="0">
                <a:pos x="3" y="1237"/>
              </a:cxn>
              <a:cxn ang="0">
                <a:pos x="11" y="1286"/>
              </a:cxn>
              <a:cxn ang="0">
                <a:pos x="20" y="1295"/>
              </a:cxn>
              <a:cxn ang="0">
                <a:pos x="25" y="1243"/>
              </a:cxn>
              <a:cxn ang="0">
                <a:pos x="32" y="1205"/>
              </a:cxn>
              <a:cxn ang="0">
                <a:pos x="39" y="1183"/>
              </a:cxn>
              <a:cxn ang="0">
                <a:pos x="47" y="1164"/>
              </a:cxn>
              <a:cxn ang="0">
                <a:pos x="56" y="1149"/>
              </a:cxn>
              <a:cxn ang="0">
                <a:pos x="67" y="1139"/>
              </a:cxn>
              <a:cxn ang="0">
                <a:pos x="88" y="1126"/>
              </a:cxn>
              <a:cxn ang="0">
                <a:pos x="141" y="1097"/>
              </a:cxn>
              <a:cxn ang="0">
                <a:pos x="301" y="1018"/>
              </a:cxn>
              <a:cxn ang="0">
                <a:pos x="553" y="902"/>
              </a:cxn>
              <a:cxn ang="0">
                <a:pos x="735" y="820"/>
              </a:cxn>
              <a:cxn ang="0">
                <a:pos x="775" y="780"/>
              </a:cxn>
              <a:cxn ang="0">
                <a:pos x="849" y="602"/>
              </a:cxn>
              <a:cxn ang="0">
                <a:pos x="953" y="354"/>
              </a:cxn>
              <a:cxn ang="0">
                <a:pos x="1025" y="193"/>
              </a:cxn>
              <a:cxn ang="0">
                <a:pos x="1058" y="123"/>
              </a:cxn>
              <a:cxn ang="0">
                <a:pos x="1075" y="96"/>
              </a:cxn>
              <a:cxn ang="0">
                <a:pos x="1091" y="84"/>
              </a:cxn>
              <a:cxn ang="0">
                <a:pos x="1112" y="77"/>
              </a:cxn>
              <a:cxn ang="0">
                <a:pos x="1136" y="74"/>
              </a:cxn>
              <a:cxn ang="0">
                <a:pos x="1173" y="74"/>
              </a:cxn>
              <a:cxn ang="0">
                <a:pos x="1220" y="81"/>
              </a:cxn>
            </a:cxnLst>
            <a:rect l="0" t="0" r="r" b="b"/>
            <a:pathLst>
              <a:path w="1239" h="1320">
                <a:moveTo>
                  <a:pt x="1239" y="86"/>
                </a:moveTo>
                <a:lnTo>
                  <a:pt x="1210" y="67"/>
                </a:lnTo>
                <a:lnTo>
                  <a:pt x="1182" y="50"/>
                </a:lnTo>
                <a:lnTo>
                  <a:pt x="1157" y="35"/>
                </a:lnTo>
                <a:lnTo>
                  <a:pt x="1135" y="23"/>
                </a:lnTo>
                <a:lnTo>
                  <a:pt x="1101" y="6"/>
                </a:lnTo>
                <a:lnTo>
                  <a:pt x="1089" y="0"/>
                </a:lnTo>
                <a:lnTo>
                  <a:pt x="1080" y="0"/>
                </a:lnTo>
                <a:lnTo>
                  <a:pt x="1060" y="5"/>
                </a:lnTo>
                <a:lnTo>
                  <a:pt x="1054" y="7"/>
                </a:lnTo>
                <a:lnTo>
                  <a:pt x="1048" y="10"/>
                </a:lnTo>
                <a:lnTo>
                  <a:pt x="1042" y="13"/>
                </a:lnTo>
                <a:lnTo>
                  <a:pt x="1036" y="17"/>
                </a:lnTo>
                <a:lnTo>
                  <a:pt x="1030" y="22"/>
                </a:lnTo>
                <a:lnTo>
                  <a:pt x="1025" y="28"/>
                </a:lnTo>
                <a:lnTo>
                  <a:pt x="1020" y="34"/>
                </a:lnTo>
                <a:lnTo>
                  <a:pt x="1016" y="41"/>
                </a:lnTo>
                <a:lnTo>
                  <a:pt x="998" y="84"/>
                </a:lnTo>
                <a:lnTo>
                  <a:pt x="963" y="171"/>
                </a:lnTo>
                <a:lnTo>
                  <a:pt x="917" y="286"/>
                </a:lnTo>
                <a:lnTo>
                  <a:pt x="866" y="414"/>
                </a:lnTo>
                <a:lnTo>
                  <a:pt x="817" y="540"/>
                </a:lnTo>
                <a:lnTo>
                  <a:pt x="774" y="650"/>
                </a:lnTo>
                <a:lnTo>
                  <a:pt x="744" y="726"/>
                </a:lnTo>
                <a:lnTo>
                  <a:pt x="732" y="754"/>
                </a:lnTo>
                <a:lnTo>
                  <a:pt x="727" y="760"/>
                </a:lnTo>
                <a:lnTo>
                  <a:pt x="719" y="765"/>
                </a:lnTo>
                <a:lnTo>
                  <a:pt x="708" y="772"/>
                </a:lnTo>
                <a:lnTo>
                  <a:pt x="695" y="779"/>
                </a:lnTo>
                <a:lnTo>
                  <a:pt x="663" y="796"/>
                </a:lnTo>
                <a:lnTo>
                  <a:pt x="622" y="816"/>
                </a:lnTo>
                <a:lnTo>
                  <a:pt x="526" y="861"/>
                </a:lnTo>
                <a:lnTo>
                  <a:pt x="418" y="909"/>
                </a:lnTo>
                <a:lnTo>
                  <a:pt x="309" y="958"/>
                </a:lnTo>
                <a:lnTo>
                  <a:pt x="213" y="1000"/>
                </a:lnTo>
                <a:lnTo>
                  <a:pt x="140" y="1032"/>
                </a:lnTo>
                <a:lnTo>
                  <a:pt x="103" y="1048"/>
                </a:lnTo>
                <a:lnTo>
                  <a:pt x="72" y="1065"/>
                </a:lnTo>
                <a:lnTo>
                  <a:pt x="45" y="1083"/>
                </a:lnTo>
                <a:lnTo>
                  <a:pt x="26" y="1096"/>
                </a:lnTo>
                <a:lnTo>
                  <a:pt x="19" y="1102"/>
                </a:lnTo>
                <a:lnTo>
                  <a:pt x="14" y="1110"/>
                </a:lnTo>
                <a:lnTo>
                  <a:pt x="10" y="1119"/>
                </a:lnTo>
                <a:lnTo>
                  <a:pt x="7" y="1129"/>
                </a:lnTo>
                <a:lnTo>
                  <a:pt x="4" y="1140"/>
                </a:lnTo>
                <a:lnTo>
                  <a:pt x="2" y="1151"/>
                </a:lnTo>
                <a:lnTo>
                  <a:pt x="1" y="1164"/>
                </a:lnTo>
                <a:lnTo>
                  <a:pt x="0" y="1177"/>
                </a:lnTo>
                <a:lnTo>
                  <a:pt x="0" y="1191"/>
                </a:lnTo>
                <a:lnTo>
                  <a:pt x="0" y="1206"/>
                </a:lnTo>
                <a:lnTo>
                  <a:pt x="2" y="1221"/>
                </a:lnTo>
                <a:lnTo>
                  <a:pt x="3" y="1237"/>
                </a:lnTo>
                <a:lnTo>
                  <a:pt x="5" y="1253"/>
                </a:lnTo>
                <a:lnTo>
                  <a:pt x="11" y="1286"/>
                </a:lnTo>
                <a:lnTo>
                  <a:pt x="20" y="1320"/>
                </a:lnTo>
                <a:lnTo>
                  <a:pt x="20" y="1295"/>
                </a:lnTo>
                <a:lnTo>
                  <a:pt x="22" y="1269"/>
                </a:lnTo>
                <a:lnTo>
                  <a:pt x="25" y="1243"/>
                </a:lnTo>
                <a:lnTo>
                  <a:pt x="30" y="1217"/>
                </a:lnTo>
                <a:lnTo>
                  <a:pt x="32" y="1205"/>
                </a:lnTo>
                <a:lnTo>
                  <a:pt x="36" y="1194"/>
                </a:lnTo>
                <a:lnTo>
                  <a:pt x="39" y="1183"/>
                </a:lnTo>
                <a:lnTo>
                  <a:pt x="43" y="1173"/>
                </a:lnTo>
                <a:lnTo>
                  <a:pt x="47" y="1164"/>
                </a:lnTo>
                <a:lnTo>
                  <a:pt x="51" y="1156"/>
                </a:lnTo>
                <a:lnTo>
                  <a:pt x="56" y="1149"/>
                </a:lnTo>
                <a:lnTo>
                  <a:pt x="61" y="1143"/>
                </a:lnTo>
                <a:lnTo>
                  <a:pt x="67" y="1139"/>
                </a:lnTo>
                <a:lnTo>
                  <a:pt x="76" y="1133"/>
                </a:lnTo>
                <a:lnTo>
                  <a:pt x="88" y="1126"/>
                </a:lnTo>
                <a:lnTo>
                  <a:pt x="103" y="1117"/>
                </a:lnTo>
                <a:lnTo>
                  <a:pt x="141" y="1097"/>
                </a:lnTo>
                <a:lnTo>
                  <a:pt x="189" y="1074"/>
                </a:lnTo>
                <a:lnTo>
                  <a:pt x="301" y="1018"/>
                </a:lnTo>
                <a:lnTo>
                  <a:pt x="428" y="960"/>
                </a:lnTo>
                <a:lnTo>
                  <a:pt x="553" y="902"/>
                </a:lnTo>
                <a:lnTo>
                  <a:pt x="660" y="854"/>
                </a:lnTo>
                <a:lnTo>
                  <a:pt x="735" y="820"/>
                </a:lnTo>
                <a:lnTo>
                  <a:pt x="764" y="808"/>
                </a:lnTo>
                <a:lnTo>
                  <a:pt x="775" y="780"/>
                </a:lnTo>
                <a:lnTo>
                  <a:pt x="806" y="706"/>
                </a:lnTo>
                <a:lnTo>
                  <a:pt x="849" y="602"/>
                </a:lnTo>
                <a:lnTo>
                  <a:pt x="900" y="480"/>
                </a:lnTo>
                <a:lnTo>
                  <a:pt x="953" y="354"/>
                </a:lnTo>
                <a:lnTo>
                  <a:pt x="1003" y="240"/>
                </a:lnTo>
                <a:lnTo>
                  <a:pt x="1025" y="193"/>
                </a:lnTo>
                <a:lnTo>
                  <a:pt x="1043" y="153"/>
                </a:lnTo>
                <a:lnTo>
                  <a:pt x="1058" y="123"/>
                </a:lnTo>
                <a:lnTo>
                  <a:pt x="1068" y="104"/>
                </a:lnTo>
                <a:lnTo>
                  <a:pt x="1075" y="96"/>
                </a:lnTo>
                <a:lnTo>
                  <a:pt x="1082" y="89"/>
                </a:lnTo>
                <a:lnTo>
                  <a:pt x="1091" y="84"/>
                </a:lnTo>
                <a:lnTo>
                  <a:pt x="1101" y="80"/>
                </a:lnTo>
                <a:lnTo>
                  <a:pt x="1112" y="77"/>
                </a:lnTo>
                <a:lnTo>
                  <a:pt x="1124" y="75"/>
                </a:lnTo>
                <a:lnTo>
                  <a:pt x="1136" y="74"/>
                </a:lnTo>
                <a:lnTo>
                  <a:pt x="1148" y="73"/>
                </a:lnTo>
                <a:lnTo>
                  <a:pt x="1173" y="74"/>
                </a:lnTo>
                <a:lnTo>
                  <a:pt x="1197" y="77"/>
                </a:lnTo>
                <a:lnTo>
                  <a:pt x="1220" y="81"/>
                </a:lnTo>
                <a:lnTo>
                  <a:pt x="1239" y="86"/>
                </a:lnTo>
                <a:close/>
              </a:path>
            </a:pathLst>
          </a:custGeom>
          <a:solidFill>
            <a:srgbClr val="99989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7" name="Freeform 195"/>
          <p:cNvSpPr>
            <a:spLocks/>
          </p:cNvSpPr>
          <p:nvPr/>
        </p:nvSpPr>
        <p:spPr bwMode="auto">
          <a:xfrm>
            <a:off x="7137401" y="4384675"/>
            <a:ext cx="76200" cy="95250"/>
          </a:xfrm>
          <a:custGeom>
            <a:avLst/>
            <a:gdLst/>
            <a:ahLst/>
            <a:cxnLst>
              <a:cxn ang="0">
                <a:pos x="0" y="42"/>
              </a:cxn>
              <a:cxn ang="0">
                <a:pos x="11" y="53"/>
              </a:cxn>
              <a:cxn ang="0">
                <a:pos x="43" y="86"/>
              </a:cxn>
              <a:cxn ang="0">
                <a:pos x="87" y="133"/>
              </a:cxn>
              <a:cxn ang="0">
                <a:pos x="140" y="191"/>
              </a:cxn>
              <a:cxn ang="0">
                <a:pos x="198" y="253"/>
              </a:cxn>
              <a:cxn ang="0">
                <a:pos x="252" y="316"/>
              </a:cxn>
              <a:cxn ang="0">
                <a:pos x="277" y="346"/>
              </a:cxn>
              <a:cxn ang="0">
                <a:pos x="300" y="373"/>
              </a:cxn>
              <a:cxn ang="0">
                <a:pos x="320" y="398"/>
              </a:cxn>
              <a:cxn ang="0">
                <a:pos x="335" y="419"/>
              </a:cxn>
              <a:cxn ang="0">
                <a:pos x="327" y="405"/>
              </a:cxn>
              <a:cxn ang="0">
                <a:pos x="304" y="369"/>
              </a:cxn>
              <a:cxn ang="0">
                <a:pos x="269" y="315"/>
              </a:cxn>
              <a:cxn ang="0">
                <a:pos x="226" y="249"/>
              </a:cxn>
              <a:cxn ang="0">
                <a:pos x="202" y="214"/>
              </a:cxn>
              <a:cxn ang="0">
                <a:pos x="175" y="179"/>
              </a:cxn>
              <a:cxn ang="0">
                <a:pos x="150" y="143"/>
              </a:cxn>
              <a:cxn ang="0">
                <a:pos x="123" y="109"/>
              </a:cxn>
              <a:cxn ang="0">
                <a:pos x="97" y="77"/>
              </a:cxn>
              <a:cxn ang="0">
                <a:pos x="71" y="48"/>
              </a:cxn>
              <a:cxn ang="0">
                <a:pos x="58" y="34"/>
              </a:cxn>
              <a:cxn ang="0">
                <a:pos x="46" y="22"/>
              </a:cxn>
              <a:cxn ang="0">
                <a:pos x="33" y="10"/>
              </a:cxn>
              <a:cxn ang="0">
                <a:pos x="21" y="0"/>
              </a:cxn>
              <a:cxn ang="0">
                <a:pos x="0" y="42"/>
              </a:cxn>
            </a:cxnLst>
            <a:rect l="0" t="0" r="r" b="b"/>
            <a:pathLst>
              <a:path w="335" h="419">
                <a:moveTo>
                  <a:pt x="0" y="42"/>
                </a:moveTo>
                <a:lnTo>
                  <a:pt x="11" y="53"/>
                </a:lnTo>
                <a:lnTo>
                  <a:pt x="43" y="86"/>
                </a:lnTo>
                <a:lnTo>
                  <a:pt x="87" y="133"/>
                </a:lnTo>
                <a:lnTo>
                  <a:pt x="140" y="191"/>
                </a:lnTo>
                <a:lnTo>
                  <a:pt x="198" y="253"/>
                </a:lnTo>
                <a:lnTo>
                  <a:pt x="252" y="316"/>
                </a:lnTo>
                <a:lnTo>
                  <a:pt x="277" y="346"/>
                </a:lnTo>
                <a:lnTo>
                  <a:pt x="300" y="373"/>
                </a:lnTo>
                <a:lnTo>
                  <a:pt x="320" y="398"/>
                </a:lnTo>
                <a:lnTo>
                  <a:pt x="335" y="419"/>
                </a:lnTo>
                <a:lnTo>
                  <a:pt x="327" y="405"/>
                </a:lnTo>
                <a:lnTo>
                  <a:pt x="304" y="369"/>
                </a:lnTo>
                <a:lnTo>
                  <a:pt x="269" y="315"/>
                </a:lnTo>
                <a:lnTo>
                  <a:pt x="226" y="249"/>
                </a:lnTo>
                <a:lnTo>
                  <a:pt x="202" y="214"/>
                </a:lnTo>
                <a:lnTo>
                  <a:pt x="175" y="179"/>
                </a:lnTo>
                <a:lnTo>
                  <a:pt x="150" y="143"/>
                </a:lnTo>
                <a:lnTo>
                  <a:pt x="123" y="109"/>
                </a:lnTo>
                <a:lnTo>
                  <a:pt x="97" y="77"/>
                </a:lnTo>
                <a:lnTo>
                  <a:pt x="71" y="48"/>
                </a:lnTo>
                <a:lnTo>
                  <a:pt x="58" y="34"/>
                </a:lnTo>
                <a:lnTo>
                  <a:pt x="46" y="22"/>
                </a:lnTo>
                <a:lnTo>
                  <a:pt x="33" y="10"/>
                </a:lnTo>
                <a:lnTo>
                  <a:pt x="21" y="0"/>
                </a:lnTo>
                <a:lnTo>
                  <a:pt x="0" y="42"/>
                </a:lnTo>
                <a:close/>
              </a:path>
            </a:pathLst>
          </a:custGeom>
          <a:solidFill>
            <a:srgbClr val="999897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8" name="Freeform 196"/>
          <p:cNvSpPr>
            <a:spLocks/>
          </p:cNvSpPr>
          <p:nvPr/>
        </p:nvSpPr>
        <p:spPr bwMode="auto">
          <a:xfrm>
            <a:off x="6661151" y="5522913"/>
            <a:ext cx="152400" cy="450850"/>
          </a:xfrm>
          <a:custGeom>
            <a:avLst/>
            <a:gdLst/>
            <a:ahLst/>
            <a:cxnLst>
              <a:cxn ang="0">
                <a:pos x="670" y="0"/>
              </a:cxn>
              <a:cxn ang="0">
                <a:pos x="70" y="136"/>
              </a:cxn>
              <a:cxn ang="0">
                <a:pos x="66" y="179"/>
              </a:cxn>
              <a:cxn ang="0">
                <a:pos x="61" y="242"/>
              </a:cxn>
              <a:cxn ang="0">
                <a:pos x="54" y="320"/>
              </a:cxn>
              <a:cxn ang="0">
                <a:pos x="47" y="413"/>
              </a:cxn>
              <a:cxn ang="0">
                <a:pos x="37" y="518"/>
              </a:cxn>
              <a:cxn ang="0">
                <a:pos x="29" y="634"/>
              </a:cxn>
              <a:cxn ang="0">
                <a:pos x="21" y="760"/>
              </a:cxn>
              <a:cxn ang="0">
                <a:pos x="14" y="892"/>
              </a:cxn>
              <a:cxn ang="0">
                <a:pos x="7" y="1030"/>
              </a:cxn>
              <a:cxn ang="0">
                <a:pos x="3" y="1171"/>
              </a:cxn>
              <a:cxn ang="0">
                <a:pos x="2" y="1242"/>
              </a:cxn>
              <a:cxn ang="0">
                <a:pos x="1" y="1313"/>
              </a:cxn>
              <a:cxn ang="0">
                <a:pos x="0" y="1385"/>
              </a:cxn>
              <a:cxn ang="0">
                <a:pos x="1" y="1456"/>
              </a:cxn>
              <a:cxn ang="0">
                <a:pos x="2" y="1527"/>
              </a:cxn>
              <a:cxn ang="0">
                <a:pos x="4" y="1597"/>
              </a:cxn>
              <a:cxn ang="0">
                <a:pos x="7" y="1666"/>
              </a:cxn>
              <a:cxn ang="0">
                <a:pos x="10" y="1733"/>
              </a:cxn>
              <a:cxn ang="0">
                <a:pos x="15" y="1799"/>
              </a:cxn>
              <a:cxn ang="0">
                <a:pos x="21" y="1865"/>
              </a:cxn>
              <a:cxn ang="0">
                <a:pos x="27" y="1927"/>
              </a:cxn>
              <a:cxn ang="0">
                <a:pos x="35" y="1989"/>
              </a:cxn>
              <a:cxn ang="0">
                <a:pos x="81" y="1970"/>
              </a:cxn>
              <a:cxn ang="0">
                <a:pos x="150" y="1941"/>
              </a:cxn>
              <a:cxn ang="0">
                <a:pos x="234" y="1907"/>
              </a:cxn>
              <a:cxn ang="0">
                <a:pos x="325" y="1871"/>
              </a:cxn>
              <a:cxn ang="0">
                <a:pos x="414" y="1836"/>
              </a:cxn>
              <a:cxn ang="0">
                <a:pos x="491" y="1805"/>
              </a:cxn>
              <a:cxn ang="0">
                <a:pos x="548" y="1781"/>
              </a:cxn>
              <a:cxn ang="0">
                <a:pos x="576" y="1770"/>
              </a:cxn>
              <a:cxn ang="0">
                <a:pos x="575" y="1658"/>
              </a:cxn>
              <a:cxn ang="0">
                <a:pos x="575" y="1539"/>
              </a:cxn>
              <a:cxn ang="0">
                <a:pos x="576" y="1414"/>
              </a:cxn>
              <a:cxn ang="0">
                <a:pos x="578" y="1287"/>
              </a:cxn>
              <a:cxn ang="0">
                <a:pos x="581" y="1157"/>
              </a:cxn>
              <a:cxn ang="0">
                <a:pos x="585" y="1027"/>
              </a:cxn>
              <a:cxn ang="0">
                <a:pos x="590" y="897"/>
              </a:cxn>
              <a:cxn ang="0">
                <a:pos x="596" y="769"/>
              </a:cxn>
              <a:cxn ang="0">
                <a:pos x="602" y="645"/>
              </a:cxn>
              <a:cxn ang="0">
                <a:pos x="610" y="526"/>
              </a:cxn>
              <a:cxn ang="0">
                <a:pos x="618" y="414"/>
              </a:cxn>
              <a:cxn ang="0">
                <a:pos x="627" y="309"/>
              </a:cxn>
              <a:cxn ang="0">
                <a:pos x="637" y="215"/>
              </a:cxn>
              <a:cxn ang="0">
                <a:pos x="647" y="130"/>
              </a:cxn>
              <a:cxn ang="0">
                <a:pos x="652" y="93"/>
              </a:cxn>
              <a:cxn ang="0">
                <a:pos x="658" y="59"/>
              </a:cxn>
              <a:cxn ang="0">
                <a:pos x="664" y="27"/>
              </a:cxn>
              <a:cxn ang="0">
                <a:pos x="670" y="0"/>
              </a:cxn>
            </a:cxnLst>
            <a:rect l="0" t="0" r="r" b="b"/>
            <a:pathLst>
              <a:path w="670" h="1989">
                <a:moveTo>
                  <a:pt x="670" y="0"/>
                </a:moveTo>
                <a:lnTo>
                  <a:pt x="70" y="136"/>
                </a:lnTo>
                <a:lnTo>
                  <a:pt x="66" y="179"/>
                </a:lnTo>
                <a:lnTo>
                  <a:pt x="61" y="242"/>
                </a:lnTo>
                <a:lnTo>
                  <a:pt x="54" y="320"/>
                </a:lnTo>
                <a:lnTo>
                  <a:pt x="47" y="413"/>
                </a:lnTo>
                <a:lnTo>
                  <a:pt x="37" y="518"/>
                </a:lnTo>
                <a:lnTo>
                  <a:pt x="29" y="634"/>
                </a:lnTo>
                <a:lnTo>
                  <a:pt x="21" y="760"/>
                </a:lnTo>
                <a:lnTo>
                  <a:pt x="14" y="892"/>
                </a:lnTo>
                <a:lnTo>
                  <a:pt x="7" y="1030"/>
                </a:lnTo>
                <a:lnTo>
                  <a:pt x="3" y="1171"/>
                </a:lnTo>
                <a:lnTo>
                  <a:pt x="2" y="1242"/>
                </a:lnTo>
                <a:lnTo>
                  <a:pt x="1" y="1313"/>
                </a:lnTo>
                <a:lnTo>
                  <a:pt x="0" y="1385"/>
                </a:lnTo>
                <a:lnTo>
                  <a:pt x="1" y="1456"/>
                </a:lnTo>
                <a:lnTo>
                  <a:pt x="2" y="1527"/>
                </a:lnTo>
                <a:lnTo>
                  <a:pt x="4" y="1597"/>
                </a:lnTo>
                <a:lnTo>
                  <a:pt x="7" y="1666"/>
                </a:lnTo>
                <a:lnTo>
                  <a:pt x="10" y="1733"/>
                </a:lnTo>
                <a:lnTo>
                  <a:pt x="15" y="1799"/>
                </a:lnTo>
                <a:lnTo>
                  <a:pt x="21" y="1865"/>
                </a:lnTo>
                <a:lnTo>
                  <a:pt x="27" y="1927"/>
                </a:lnTo>
                <a:lnTo>
                  <a:pt x="35" y="1989"/>
                </a:lnTo>
                <a:lnTo>
                  <a:pt x="81" y="1970"/>
                </a:lnTo>
                <a:lnTo>
                  <a:pt x="150" y="1941"/>
                </a:lnTo>
                <a:lnTo>
                  <a:pt x="234" y="1907"/>
                </a:lnTo>
                <a:lnTo>
                  <a:pt x="325" y="1871"/>
                </a:lnTo>
                <a:lnTo>
                  <a:pt x="414" y="1836"/>
                </a:lnTo>
                <a:lnTo>
                  <a:pt x="491" y="1805"/>
                </a:lnTo>
                <a:lnTo>
                  <a:pt x="548" y="1781"/>
                </a:lnTo>
                <a:lnTo>
                  <a:pt x="576" y="1770"/>
                </a:lnTo>
                <a:lnTo>
                  <a:pt x="575" y="1658"/>
                </a:lnTo>
                <a:lnTo>
                  <a:pt x="575" y="1539"/>
                </a:lnTo>
                <a:lnTo>
                  <a:pt x="576" y="1414"/>
                </a:lnTo>
                <a:lnTo>
                  <a:pt x="578" y="1287"/>
                </a:lnTo>
                <a:lnTo>
                  <a:pt x="581" y="1157"/>
                </a:lnTo>
                <a:lnTo>
                  <a:pt x="585" y="1027"/>
                </a:lnTo>
                <a:lnTo>
                  <a:pt x="590" y="897"/>
                </a:lnTo>
                <a:lnTo>
                  <a:pt x="596" y="769"/>
                </a:lnTo>
                <a:lnTo>
                  <a:pt x="602" y="645"/>
                </a:lnTo>
                <a:lnTo>
                  <a:pt x="610" y="526"/>
                </a:lnTo>
                <a:lnTo>
                  <a:pt x="618" y="414"/>
                </a:lnTo>
                <a:lnTo>
                  <a:pt x="627" y="309"/>
                </a:lnTo>
                <a:lnTo>
                  <a:pt x="637" y="215"/>
                </a:lnTo>
                <a:lnTo>
                  <a:pt x="647" y="130"/>
                </a:lnTo>
                <a:lnTo>
                  <a:pt x="652" y="93"/>
                </a:lnTo>
                <a:lnTo>
                  <a:pt x="658" y="59"/>
                </a:lnTo>
                <a:lnTo>
                  <a:pt x="664" y="27"/>
                </a:lnTo>
                <a:lnTo>
                  <a:pt x="670" y="0"/>
                </a:lnTo>
                <a:close/>
              </a:path>
            </a:pathLst>
          </a:custGeom>
          <a:solidFill>
            <a:srgbClr val="9395A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9" name="Freeform 197"/>
          <p:cNvSpPr>
            <a:spLocks/>
          </p:cNvSpPr>
          <p:nvPr/>
        </p:nvSpPr>
        <p:spPr bwMode="auto">
          <a:xfrm>
            <a:off x="6316663" y="5462588"/>
            <a:ext cx="368300" cy="511175"/>
          </a:xfrm>
          <a:custGeom>
            <a:avLst/>
            <a:gdLst/>
            <a:ahLst/>
            <a:cxnLst>
              <a:cxn ang="0">
                <a:pos x="5" y="523"/>
              </a:cxn>
              <a:cxn ang="0">
                <a:pos x="13" y="755"/>
              </a:cxn>
              <a:cxn ang="0">
                <a:pos x="24" y="985"/>
              </a:cxn>
              <a:cxn ang="0">
                <a:pos x="35" y="1203"/>
              </a:cxn>
              <a:cxn ang="0">
                <a:pos x="48" y="1402"/>
              </a:cxn>
              <a:cxn ang="0">
                <a:pos x="60" y="1574"/>
              </a:cxn>
              <a:cxn ang="0">
                <a:pos x="72" y="1712"/>
              </a:cxn>
              <a:cxn ang="0">
                <a:pos x="83" y="1809"/>
              </a:cxn>
              <a:cxn ang="0">
                <a:pos x="133" y="1862"/>
              </a:cxn>
              <a:cxn ang="0">
                <a:pos x="227" y="1909"/>
              </a:cxn>
              <a:cxn ang="0">
                <a:pos x="331" y="1954"/>
              </a:cxn>
              <a:cxn ang="0">
                <a:pos x="443" y="1995"/>
              </a:cxn>
              <a:cxn ang="0">
                <a:pos x="557" y="2033"/>
              </a:cxn>
              <a:cxn ang="0">
                <a:pos x="676" y="2068"/>
              </a:cxn>
              <a:cxn ang="0">
                <a:pos x="796" y="2102"/>
              </a:cxn>
              <a:cxn ang="0">
                <a:pos x="914" y="2131"/>
              </a:cxn>
              <a:cxn ang="0">
                <a:pos x="1086" y="2169"/>
              </a:cxn>
              <a:cxn ang="0">
                <a:pos x="1293" y="2210"/>
              </a:cxn>
              <a:cxn ang="0">
                <a:pos x="1461" y="2240"/>
              </a:cxn>
              <a:cxn ang="0">
                <a:pos x="1574" y="2255"/>
              </a:cxn>
              <a:cxn ang="0">
                <a:pos x="1597" y="2197"/>
              </a:cxn>
              <a:cxn ang="0">
                <a:pos x="1584" y="2072"/>
              </a:cxn>
              <a:cxn ang="0">
                <a:pos x="1574" y="1940"/>
              </a:cxn>
              <a:cxn ang="0">
                <a:pos x="1569" y="1804"/>
              </a:cxn>
              <a:cxn ang="0">
                <a:pos x="1566" y="1665"/>
              </a:cxn>
              <a:cxn ang="0">
                <a:pos x="1566" y="1525"/>
              </a:cxn>
              <a:cxn ang="0">
                <a:pos x="1570" y="1317"/>
              </a:cxn>
              <a:cxn ang="0">
                <a:pos x="1581" y="1052"/>
              </a:cxn>
              <a:cxn ang="0">
                <a:pos x="1596" y="814"/>
              </a:cxn>
              <a:cxn ang="0">
                <a:pos x="1612" y="615"/>
              </a:cxn>
              <a:cxn ang="0">
                <a:pos x="1626" y="469"/>
              </a:cxn>
              <a:cxn ang="0">
                <a:pos x="1623" y="420"/>
              </a:cxn>
              <a:cxn ang="0">
                <a:pos x="1551" y="405"/>
              </a:cxn>
              <a:cxn ang="0">
                <a:pos x="1393" y="371"/>
              </a:cxn>
              <a:cxn ang="0">
                <a:pos x="1175" y="321"/>
              </a:cxn>
              <a:cxn ang="0">
                <a:pos x="920" y="261"/>
              </a:cxn>
              <a:cxn ang="0">
                <a:pos x="652" y="196"/>
              </a:cxn>
              <a:cxn ang="0">
                <a:pos x="397" y="126"/>
              </a:cxn>
              <a:cxn ang="0">
                <a:pos x="282" y="93"/>
              </a:cxn>
              <a:cxn ang="0">
                <a:pos x="178" y="60"/>
              </a:cxn>
              <a:cxn ang="0">
                <a:pos x="90" y="29"/>
              </a:cxn>
              <a:cxn ang="0">
                <a:pos x="21" y="0"/>
              </a:cxn>
              <a:cxn ang="0">
                <a:pos x="9" y="92"/>
              </a:cxn>
              <a:cxn ang="0">
                <a:pos x="2" y="192"/>
              </a:cxn>
              <a:cxn ang="0">
                <a:pos x="0" y="296"/>
              </a:cxn>
              <a:cxn ang="0">
                <a:pos x="1" y="407"/>
              </a:cxn>
            </a:cxnLst>
            <a:rect l="0" t="0" r="r" b="b"/>
            <a:pathLst>
              <a:path w="1630" h="2258">
                <a:moveTo>
                  <a:pt x="1" y="407"/>
                </a:moveTo>
                <a:lnTo>
                  <a:pt x="5" y="523"/>
                </a:lnTo>
                <a:lnTo>
                  <a:pt x="9" y="639"/>
                </a:lnTo>
                <a:lnTo>
                  <a:pt x="13" y="755"/>
                </a:lnTo>
                <a:lnTo>
                  <a:pt x="19" y="871"/>
                </a:lnTo>
                <a:lnTo>
                  <a:pt x="24" y="985"/>
                </a:lnTo>
                <a:lnTo>
                  <a:pt x="30" y="1096"/>
                </a:lnTo>
                <a:lnTo>
                  <a:pt x="35" y="1203"/>
                </a:lnTo>
                <a:lnTo>
                  <a:pt x="41" y="1306"/>
                </a:lnTo>
                <a:lnTo>
                  <a:pt x="48" y="1402"/>
                </a:lnTo>
                <a:lnTo>
                  <a:pt x="54" y="1492"/>
                </a:lnTo>
                <a:lnTo>
                  <a:pt x="60" y="1574"/>
                </a:lnTo>
                <a:lnTo>
                  <a:pt x="66" y="1648"/>
                </a:lnTo>
                <a:lnTo>
                  <a:pt x="72" y="1712"/>
                </a:lnTo>
                <a:lnTo>
                  <a:pt x="78" y="1767"/>
                </a:lnTo>
                <a:lnTo>
                  <a:pt x="83" y="1809"/>
                </a:lnTo>
                <a:lnTo>
                  <a:pt x="89" y="1838"/>
                </a:lnTo>
                <a:lnTo>
                  <a:pt x="133" y="1862"/>
                </a:lnTo>
                <a:lnTo>
                  <a:pt x="179" y="1886"/>
                </a:lnTo>
                <a:lnTo>
                  <a:pt x="227" y="1909"/>
                </a:lnTo>
                <a:lnTo>
                  <a:pt x="279" y="1932"/>
                </a:lnTo>
                <a:lnTo>
                  <a:pt x="331" y="1954"/>
                </a:lnTo>
                <a:lnTo>
                  <a:pt x="386" y="1975"/>
                </a:lnTo>
                <a:lnTo>
                  <a:pt x="443" y="1995"/>
                </a:lnTo>
                <a:lnTo>
                  <a:pt x="499" y="2014"/>
                </a:lnTo>
                <a:lnTo>
                  <a:pt x="557" y="2033"/>
                </a:lnTo>
                <a:lnTo>
                  <a:pt x="617" y="2051"/>
                </a:lnTo>
                <a:lnTo>
                  <a:pt x="676" y="2068"/>
                </a:lnTo>
                <a:lnTo>
                  <a:pt x="736" y="2086"/>
                </a:lnTo>
                <a:lnTo>
                  <a:pt x="796" y="2102"/>
                </a:lnTo>
                <a:lnTo>
                  <a:pt x="855" y="2117"/>
                </a:lnTo>
                <a:lnTo>
                  <a:pt x="914" y="2131"/>
                </a:lnTo>
                <a:lnTo>
                  <a:pt x="973" y="2144"/>
                </a:lnTo>
                <a:lnTo>
                  <a:pt x="1086" y="2169"/>
                </a:lnTo>
                <a:lnTo>
                  <a:pt x="1193" y="2191"/>
                </a:lnTo>
                <a:lnTo>
                  <a:pt x="1293" y="2210"/>
                </a:lnTo>
                <a:lnTo>
                  <a:pt x="1383" y="2226"/>
                </a:lnTo>
                <a:lnTo>
                  <a:pt x="1461" y="2240"/>
                </a:lnTo>
                <a:lnTo>
                  <a:pt x="1525" y="2249"/>
                </a:lnTo>
                <a:lnTo>
                  <a:pt x="1574" y="2255"/>
                </a:lnTo>
                <a:lnTo>
                  <a:pt x="1605" y="2258"/>
                </a:lnTo>
                <a:lnTo>
                  <a:pt x="1597" y="2197"/>
                </a:lnTo>
                <a:lnTo>
                  <a:pt x="1590" y="2136"/>
                </a:lnTo>
                <a:lnTo>
                  <a:pt x="1584" y="2072"/>
                </a:lnTo>
                <a:lnTo>
                  <a:pt x="1579" y="2006"/>
                </a:lnTo>
                <a:lnTo>
                  <a:pt x="1574" y="1940"/>
                </a:lnTo>
                <a:lnTo>
                  <a:pt x="1571" y="1872"/>
                </a:lnTo>
                <a:lnTo>
                  <a:pt x="1569" y="1804"/>
                </a:lnTo>
                <a:lnTo>
                  <a:pt x="1567" y="1734"/>
                </a:lnTo>
                <a:lnTo>
                  <a:pt x="1566" y="1665"/>
                </a:lnTo>
                <a:lnTo>
                  <a:pt x="1566" y="1595"/>
                </a:lnTo>
                <a:lnTo>
                  <a:pt x="1566" y="1525"/>
                </a:lnTo>
                <a:lnTo>
                  <a:pt x="1567" y="1455"/>
                </a:lnTo>
                <a:lnTo>
                  <a:pt x="1570" y="1317"/>
                </a:lnTo>
                <a:lnTo>
                  <a:pt x="1575" y="1182"/>
                </a:lnTo>
                <a:lnTo>
                  <a:pt x="1581" y="1052"/>
                </a:lnTo>
                <a:lnTo>
                  <a:pt x="1588" y="929"/>
                </a:lnTo>
                <a:lnTo>
                  <a:pt x="1596" y="814"/>
                </a:lnTo>
                <a:lnTo>
                  <a:pt x="1604" y="709"/>
                </a:lnTo>
                <a:lnTo>
                  <a:pt x="1612" y="615"/>
                </a:lnTo>
                <a:lnTo>
                  <a:pt x="1619" y="535"/>
                </a:lnTo>
                <a:lnTo>
                  <a:pt x="1626" y="469"/>
                </a:lnTo>
                <a:lnTo>
                  <a:pt x="1630" y="421"/>
                </a:lnTo>
                <a:lnTo>
                  <a:pt x="1623" y="420"/>
                </a:lnTo>
                <a:lnTo>
                  <a:pt x="1600" y="415"/>
                </a:lnTo>
                <a:lnTo>
                  <a:pt x="1551" y="405"/>
                </a:lnTo>
                <a:lnTo>
                  <a:pt x="1482" y="390"/>
                </a:lnTo>
                <a:lnTo>
                  <a:pt x="1393" y="371"/>
                </a:lnTo>
                <a:lnTo>
                  <a:pt x="1291" y="348"/>
                </a:lnTo>
                <a:lnTo>
                  <a:pt x="1175" y="321"/>
                </a:lnTo>
                <a:lnTo>
                  <a:pt x="1050" y="292"/>
                </a:lnTo>
                <a:lnTo>
                  <a:pt x="920" y="261"/>
                </a:lnTo>
                <a:lnTo>
                  <a:pt x="786" y="229"/>
                </a:lnTo>
                <a:lnTo>
                  <a:pt x="652" y="196"/>
                </a:lnTo>
                <a:lnTo>
                  <a:pt x="522" y="161"/>
                </a:lnTo>
                <a:lnTo>
                  <a:pt x="397" y="126"/>
                </a:lnTo>
                <a:lnTo>
                  <a:pt x="338" y="110"/>
                </a:lnTo>
                <a:lnTo>
                  <a:pt x="282" y="93"/>
                </a:lnTo>
                <a:lnTo>
                  <a:pt x="228" y="77"/>
                </a:lnTo>
                <a:lnTo>
                  <a:pt x="178" y="60"/>
                </a:lnTo>
                <a:lnTo>
                  <a:pt x="133" y="45"/>
                </a:lnTo>
                <a:lnTo>
                  <a:pt x="90" y="29"/>
                </a:lnTo>
                <a:lnTo>
                  <a:pt x="53" y="15"/>
                </a:lnTo>
                <a:lnTo>
                  <a:pt x="21" y="0"/>
                </a:lnTo>
                <a:lnTo>
                  <a:pt x="15" y="46"/>
                </a:lnTo>
                <a:lnTo>
                  <a:pt x="9" y="92"/>
                </a:lnTo>
                <a:lnTo>
                  <a:pt x="5" y="141"/>
                </a:lnTo>
                <a:lnTo>
                  <a:pt x="2" y="192"/>
                </a:lnTo>
                <a:lnTo>
                  <a:pt x="1" y="243"/>
                </a:lnTo>
                <a:lnTo>
                  <a:pt x="0" y="296"/>
                </a:lnTo>
                <a:lnTo>
                  <a:pt x="0" y="352"/>
                </a:lnTo>
                <a:lnTo>
                  <a:pt x="1" y="407"/>
                </a:lnTo>
                <a:close/>
              </a:path>
            </a:pathLst>
          </a:custGeom>
          <a:solidFill>
            <a:srgbClr val="666F8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0" name="Freeform 198"/>
          <p:cNvSpPr>
            <a:spLocks/>
          </p:cNvSpPr>
          <p:nvPr/>
        </p:nvSpPr>
        <p:spPr bwMode="auto">
          <a:xfrm>
            <a:off x="6316663" y="5462588"/>
            <a:ext cx="173038" cy="474662"/>
          </a:xfrm>
          <a:custGeom>
            <a:avLst/>
            <a:gdLst/>
            <a:ahLst/>
            <a:cxnLst>
              <a:cxn ang="0">
                <a:pos x="482" y="1868"/>
              </a:cxn>
              <a:cxn ang="0">
                <a:pos x="416" y="1786"/>
              </a:cxn>
              <a:cxn ang="0">
                <a:pos x="359" y="1696"/>
              </a:cxn>
              <a:cxn ang="0">
                <a:pos x="311" y="1601"/>
              </a:cxn>
              <a:cxn ang="0">
                <a:pos x="269" y="1499"/>
              </a:cxn>
              <a:cxn ang="0">
                <a:pos x="236" y="1392"/>
              </a:cxn>
              <a:cxn ang="0">
                <a:pos x="210" y="1283"/>
              </a:cxn>
              <a:cxn ang="0">
                <a:pos x="190" y="1169"/>
              </a:cxn>
              <a:cxn ang="0">
                <a:pos x="176" y="1052"/>
              </a:cxn>
              <a:cxn ang="0">
                <a:pos x="167" y="933"/>
              </a:cxn>
              <a:cxn ang="0">
                <a:pos x="164" y="814"/>
              </a:cxn>
              <a:cxn ang="0">
                <a:pos x="166" y="694"/>
              </a:cxn>
              <a:cxn ang="0">
                <a:pos x="172" y="573"/>
              </a:cxn>
              <a:cxn ang="0">
                <a:pos x="181" y="454"/>
              </a:cxn>
              <a:cxn ang="0">
                <a:pos x="194" y="337"/>
              </a:cxn>
              <a:cxn ang="0">
                <a:pos x="210" y="222"/>
              </a:cxn>
              <a:cxn ang="0">
                <a:pos x="220" y="157"/>
              </a:cxn>
              <a:cxn ang="0">
                <a:pos x="224" y="142"/>
              </a:cxn>
              <a:cxn ang="0">
                <a:pos x="231" y="131"/>
              </a:cxn>
              <a:cxn ang="0">
                <a:pos x="241" y="122"/>
              </a:cxn>
              <a:cxn ang="0">
                <a:pos x="254" y="115"/>
              </a:cxn>
              <a:cxn ang="0">
                <a:pos x="269" y="109"/>
              </a:cxn>
              <a:cxn ang="0">
                <a:pos x="297" y="105"/>
              </a:cxn>
              <a:cxn ang="0">
                <a:pos x="316" y="103"/>
              </a:cxn>
              <a:cxn ang="0">
                <a:pos x="292" y="96"/>
              </a:cxn>
              <a:cxn ang="0">
                <a:pos x="248" y="83"/>
              </a:cxn>
              <a:cxn ang="0">
                <a:pos x="227" y="76"/>
              </a:cxn>
              <a:cxn ang="0">
                <a:pos x="208" y="70"/>
              </a:cxn>
              <a:cxn ang="0">
                <a:pos x="173" y="58"/>
              </a:cxn>
              <a:cxn ang="0">
                <a:pos x="149" y="50"/>
              </a:cxn>
              <a:cxn ang="0">
                <a:pos x="127" y="42"/>
              </a:cxn>
              <a:cxn ang="0">
                <a:pos x="96" y="32"/>
              </a:cxn>
              <a:cxn ang="0">
                <a:pos x="76" y="24"/>
              </a:cxn>
              <a:cxn ang="0">
                <a:pos x="58" y="17"/>
              </a:cxn>
              <a:cxn ang="0">
                <a:pos x="32" y="5"/>
              </a:cxn>
              <a:cxn ang="0">
                <a:pos x="15" y="46"/>
              </a:cxn>
              <a:cxn ang="0">
                <a:pos x="5" y="141"/>
              </a:cxn>
              <a:cxn ang="0">
                <a:pos x="1" y="243"/>
              </a:cxn>
              <a:cxn ang="0">
                <a:pos x="0" y="352"/>
              </a:cxn>
              <a:cxn ang="0">
                <a:pos x="5" y="523"/>
              </a:cxn>
              <a:cxn ang="0">
                <a:pos x="13" y="755"/>
              </a:cxn>
              <a:cxn ang="0">
                <a:pos x="24" y="985"/>
              </a:cxn>
              <a:cxn ang="0">
                <a:pos x="35" y="1203"/>
              </a:cxn>
              <a:cxn ang="0">
                <a:pos x="48" y="1402"/>
              </a:cxn>
              <a:cxn ang="0">
                <a:pos x="60" y="1574"/>
              </a:cxn>
              <a:cxn ang="0">
                <a:pos x="72" y="1712"/>
              </a:cxn>
              <a:cxn ang="0">
                <a:pos x="83" y="1809"/>
              </a:cxn>
              <a:cxn ang="0">
                <a:pos x="123" y="1857"/>
              </a:cxn>
              <a:cxn ang="0">
                <a:pos x="195" y="1894"/>
              </a:cxn>
              <a:cxn ang="0">
                <a:pos x="274" y="1930"/>
              </a:cxn>
              <a:cxn ang="0">
                <a:pos x="356" y="1963"/>
              </a:cxn>
              <a:cxn ang="0">
                <a:pos x="443" y="1995"/>
              </a:cxn>
              <a:cxn ang="0">
                <a:pos x="533" y="2025"/>
              </a:cxn>
              <a:cxn ang="0">
                <a:pos x="671" y="2066"/>
              </a:cxn>
              <a:cxn ang="0">
                <a:pos x="730" y="2073"/>
              </a:cxn>
              <a:cxn ang="0">
                <a:pos x="666" y="2029"/>
              </a:cxn>
              <a:cxn ang="0">
                <a:pos x="604" y="1983"/>
              </a:cxn>
              <a:cxn ang="0">
                <a:pos x="545" y="1933"/>
              </a:cxn>
            </a:cxnLst>
            <a:rect l="0" t="0" r="r" b="b"/>
            <a:pathLst>
              <a:path w="765" h="2093">
                <a:moveTo>
                  <a:pt x="518" y="1906"/>
                </a:moveTo>
                <a:lnTo>
                  <a:pt x="482" y="1868"/>
                </a:lnTo>
                <a:lnTo>
                  <a:pt x="448" y="1828"/>
                </a:lnTo>
                <a:lnTo>
                  <a:pt x="416" y="1786"/>
                </a:lnTo>
                <a:lnTo>
                  <a:pt x="386" y="1741"/>
                </a:lnTo>
                <a:lnTo>
                  <a:pt x="359" y="1696"/>
                </a:lnTo>
                <a:lnTo>
                  <a:pt x="334" y="1649"/>
                </a:lnTo>
                <a:lnTo>
                  <a:pt x="311" y="1601"/>
                </a:lnTo>
                <a:lnTo>
                  <a:pt x="290" y="1550"/>
                </a:lnTo>
                <a:lnTo>
                  <a:pt x="269" y="1499"/>
                </a:lnTo>
                <a:lnTo>
                  <a:pt x="252" y="1447"/>
                </a:lnTo>
                <a:lnTo>
                  <a:pt x="236" y="1392"/>
                </a:lnTo>
                <a:lnTo>
                  <a:pt x="222" y="1338"/>
                </a:lnTo>
                <a:lnTo>
                  <a:pt x="210" y="1283"/>
                </a:lnTo>
                <a:lnTo>
                  <a:pt x="199" y="1226"/>
                </a:lnTo>
                <a:lnTo>
                  <a:pt x="190" y="1169"/>
                </a:lnTo>
                <a:lnTo>
                  <a:pt x="182" y="1110"/>
                </a:lnTo>
                <a:lnTo>
                  <a:pt x="176" y="1052"/>
                </a:lnTo>
                <a:lnTo>
                  <a:pt x="171" y="993"/>
                </a:lnTo>
                <a:lnTo>
                  <a:pt x="167" y="933"/>
                </a:lnTo>
                <a:lnTo>
                  <a:pt x="165" y="874"/>
                </a:lnTo>
                <a:lnTo>
                  <a:pt x="164" y="814"/>
                </a:lnTo>
                <a:lnTo>
                  <a:pt x="164" y="753"/>
                </a:lnTo>
                <a:lnTo>
                  <a:pt x="166" y="694"/>
                </a:lnTo>
                <a:lnTo>
                  <a:pt x="168" y="633"/>
                </a:lnTo>
                <a:lnTo>
                  <a:pt x="172" y="573"/>
                </a:lnTo>
                <a:lnTo>
                  <a:pt x="176" y="514"/>
                </a:lnTo>
                <a:lnTo>
                  <a:pt x="181" y="454"/>
                </a:lnTo>
                <a:lnTo>
                  <a:pt x="187" y="395"/>
                </a:lnTo>
                <a:lnTo>
                  <a:pt x="194" y="337"/>
                </a:lnTo>
                <a:lnTo>
                  <a:pt x="202" y="279"/>
                </a:lnTo>
                <a:lnTo>
                  <a:pt x="210" y="222"/>
                </a:lnTo>
                <a:lnTo>
                  <a:pt x="219" y="166"/>
                </a:lnTo>
                <a:lnTo>
                  <a:pt x="220" y="157"/>
                </a:lnTo>
                <a:lnTo>
                  <a:pt x="221" y="149"/>
                </a:lnTo>
                <a:lnTo>
                  <a:pt x="224" y="142"/>
                </a:lnTo>
                <a:lnTo>
                  <a:pt x="227" y="136"/>
                </a:lnTo>
                <a:lnTo>
                  <a:pt x="231" y="131"/>
                </a:lnTo>
                <a:lnTo>
                  <a:pt x="236" y="126"/>
                </a:lnTo>
                <a:lnTo>
                  <a:pt x="241" y="122"/>
                </a:lnTo>
                <a:lnTo>
                  <a:pt x="247" y="118"/>
                </a:lnTo>
                <a:lnTo>
                  <a:pt x="254" y="115"/>
                </a:lnTo>
                <a:lnTo>
                  <a:pt x="262" y="112"/>
                </a:lnTo>
                <a:lnTo>
                  <a:pt x="269" y="109"/>
                </a:lnTo>
                <a:lnTo>
                  <a:pt x="279" y="107"/>
                </a:lnTo>
                <a:lnTo>
                  <a:pt x="297" y="105"/>
                </a:lnTo>
                <a:lnTo>
                  <a:pt x="317" y="103"/>
                </a:lnTo>
                <a:lnTo>
                  <a:pt x="316" y="103"/>
                </a:lnTo>
                <a:lnTo>
                  <a:pt x="314" y="102"/>
                </a:lnTo>
                <a:lnTo>
                  <a:pt x="292" y="96"/>
                </a:lnTo>
                <a:lnTo>
                  <a:pt x="269" y="89"/>
                </a:lnTo>
                <a:lnTo>
                  <a:pt x="248" y="83"/>
                </a:lnTo>
                <a:lnTo>
                  <a:pt x="227" y="76"/>
                </a:lnTo>
                <a:lnTo>
                  <a:pt x="227" y="76"/>
                </a:lnTo>
                <a:lnTo>
                  <a:pt x="227" y="76"/>
                </a:lnTo>
                <a:lnTo>
                  <a:pt x="208" y="70"/>
                </a:lnTo>
                <a:lnTo>
                  <a:pt x="190" y="64"/>
                </a:lnTo>
                <a:lnTo>
                  <a:pt x="173" y="58"/>
                </a:lnTo>
                <a:lnTo>
                  <a:pt x="156" y="53"/>
                </a:lnTo>
                <a:lnTo>
                  <a:pt x="149" y="50"/>
                </a:lnTo>
                <a:lnTo>
                  <a:pt x="142" y="48"/>
                </a:lnTo>
                <a:lnTo>
                  <a:pt x="127" y="42"/>
                </a:lnTo>
                <a:lnTo>
                  <a:pt x="110" y="37"/>
                </a:lnTo>
                <a:lnTo>
                  <a:pt x="96" y="32"/>
                </a:lnTo>
                <a:lnTo>
                  <a:pt x="82" y="26"/>
                </a:lnTo>
                <a:lnTo>
                  <a:pt x="76" y="24"/>
                </a:lnTo>
                <a:lnTo>
                  <a:pt x="71" y="22"/>
                </a:lnTo>
                <a:lnTo>
                  <a:pt x="58" y="17"/>
                </a:lnTo>
                <a:lnTo>
                  <a:pt x="45" y="11"/>
                </a:lnTo>
                <a:lnTo>
                  <a:pt x="32" y="5"/>
                </a:lnTo>
                <a:lnTo>
                  <a:pt x="21" y="0"/>
                </a:lnTo>
                <a:lnTo>
                  <a:pt x="15" y="46"/>
                </a:lnTo>
                <a:lnTo>
                  <a:pt x="9" y="92"/>
                </a:lnTo>
                <a:lnTo>
                  <a:pt x="5" y="141"/>
                </a:lnTo>
                <a:lnTo>
                  <a:pt x="2" y="192"/>
                </a:lnTo>
                <a:lnTo>
                  <a:pt x="1" y="243"/>
                </a:lnTo>
                <a:lnTo>
                  <a:pt x="0" y="296"/>
                </a:lnTo>
                <a:lnTo>
                  <a:pt x="0" y="352"/>
                </a:lnTo>
                <a:lnTo>
                  <a:pt x="1" y="407"/>
                </a:lnTo>
                <a:lnTo>
                  <a:pt x="5" y="523"/>
                </a:lnTo>
                <a:lnTo>
                  <a:pt x="9" y="639"/>
                </a:lnTo>
                <a:lnTo>
                  <a:pt x="13" y="755"/>
                </a:lnTo>
                <a:lnTo>
                  <a:pt x="19" y="871"/>
                </a:lnTo>
                <a:lnTo>
                  <a:pt x="24" y="985"/>
                </a:lnTo>
                <a:lnTo>
                  <a:pt x="30" y="1096"/>
                </a:lnTo>
                <a:lnTo>
                  <a:pt x="35" y="1203"/>
                </a:lnTo>
                <a:lnTo>
                  <a:pt x="41" y="1306"/>
                </a:lnTo>
                <a:lnTo>
                  <a:pt x="48" y="1402"/>
                </a:lnTo>
                <a:lnTo>
                  <a:pt x="54" y="1492"/>
                </a:lnTo>
                <a:lnTo>
                  <a:pt x="60" y="1574"/>
                </a:lnTo>
                <a:lnTo>
                  <a:pt x="66" y="1648"/>
                </a:lnTo>
                <a:lnTo>
                  <a:pt x="72" y="1712"/>
                </a:lnTo>
                <a:lnTo>
                  <a:pt x="78" y="1767"/>
                </a:lnTo>
                <a:lnTo>
                  <a:pt x="83" y="1809"/>
                </a:lnTo>
                <a:lnTo>
                  <a:pt x="89" y="1838"/>
                </a:lnTo>
                <a:lnTo>
                  <a:pt x="123" y="1857"/>
                </a:lnTo>
                <a:lnTo>
                  <a:pt x="158" y="1876"/>
                </a:lnTo>
                <a:lnTo>
                  <a:pt x="195" y="1894"/>
                </a:lnTo>
                <a:lnTo>
                  <a:pt x="233" y="1913"/>
                </a:lnTo>
                <a:lnTo>
                  <a:pt x="274" y="1930"/>
                </a:lnTo>
                <a:lnTo>
                  <a:pt x="314" y="1947"/>
                </a:lnTo>
                <a:lnTo>
                  <a:pt x="356" y="1963"/>
                </a:lnTo>
                <a:lnTo>
                  <a:pt x="399" y="1979"/>
                </a:lnTo>
                <a:lnTo>
                  <a:pt x="443" y="1995"/>
                </a:lnTo>
                <a:lnTo>
                  <a:pt x="488" y="2010"/>
                </a:lnTo>
                <a:lnTo>
                  <a:pt x="533" y="2025"/>
                </a:lnTo>
                <a:lnTo>
                  <a:pt x="578" y="2039"/>
                </a:lnTo>
                <a:lnTo>
                  <a:pt x="671" y="2066"/>
                </a:lnTo>
                <a:lnTo>
                  <a:pt x="765" y="2093"/>
                </a:lnTo>
                <a:lnTo>
                  <a:pt x="730" y="2073"/>
                </a:lnTo>
                <a:lnTo>
                  <a:pt x="698" y="2051"/>
                </a:lnTo>
                <a:lnTo>
                  <a:pt x="666" y="2029"/>
                </a:lnTo>
                <a:lnTo>
                  <a:pt x="634" y="2006"/>
                </a:lnTo>
                <a:lnTo>
                  <a:pt x="604" y="1983"/>
                </a:lnTo>
                <a:lnTo>
                  <a:pt x="574" y="1958"/>
                </a:lnTo>
                <a:lnTo>
                  <a:pt x="545" y="1933"/>
                </a:lnTo>
                <a:lnTo>
                  <a:pt x="518" y="1906"/>
                </a:lnTo>
                <a:close/>
              </a:path>
            </a:pathLst>
          </a:custGeom>
          <a:solidFill>
            <a:srgbClr val="47576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1" name="Freeform 199"/>
          <p:cNvSpPr>
            <a:spLocks/>
          </p:cNvSpPr>
          <p:nvPr/>
        </p:nvSpPr>
        <p:spPr bwMode="auto">
          <a:xfrm>
            <a:off x="6513513" y="5551488"/>
            <a:ext cx="150813" cy="234950"/>
          </a:xfrm>
          <a:custGeom>
            <a:avLst/>
            <a:gdLst/>
            <a:ahLst/>
            <a:cxnLst>
              <a:cxn ang="0">
                <a:pos x="664" y="100"/>
              </a:cxn>
              <a:cxn ang="0">
                <a:pos x="660" y="151"/>
              </a:cxn>
              <a:cxn ang="0">
                <a:pos x="653" y="244"/>
              </a:cxn>
              <a:cxn ang="0">
                <a:pos x="645" y="368"/>
              </a:cxn>
              <a:cxn ang="0">
                <a:pos x="635" y="514"/>
              </a:cxn>
              <a:cxn ang="0">
                <a:pos x="627" y="670"/>
              </a:cxn>
              <a:cxn ang="0">
                <a:pos x="620" y="826"/>
              </a:cxn>
              <a:cxn ang="0">
                <a:pos x="616" y="972"/>
              </a:cxn>
              <a:cxn ang="0">
                <a:pos x="614" y="1030"/>
              </a:cxn>
              <a:cxn ang="0">
                <a:pos x="606" y="974"/>
              </a:cxn>
              <a:cxn ang="0">
                <a:pos x="594" y="876"/>
              </a:cxn>
              <a:cxn ang="0">
                <a:pos x="578" y="752"/>
              </a:cxn>
              <a:cxn ang="0">
                <a:pos x="563" y="615"/>
              </a:cxn>
              <a:cxn ang="0">
                <a:pos x="552" y="480"/>
              </a:cxn>
              <a:cxn ang="0">
                <a:pos x="546" y="390"/>
              </a:cxn>
              <a:cxn ang="0">
                <a:pos x="545" y="339"/>
              </a:cxn>
              <a:cxn ang="0">
                <a:pos x="547" y="297"/>
              </a:cxn>
              <a:cxn ang="0">
                <a:pos x="550" y="266"/>
              </a:cxn>
              <a:cxn ang="0">
                <a:pos x="556" y="245"/>
              </a:cxn>
              <a:cxn ang="0">
                <a:pos x="555" y="228"/>
              </a:cxn>
              <a:cxn ang="0">
                <a:pos x="546" y="214"/>
              </a:cxn>
              <a:cxn ang="0">
                <a:pos x="530" y="201"/>
              </a:cxn>
              <a:cxn ang="0">
                <a:pos x="507" y="190"/>
              </a:cxn>
              <a:cxn ang="0">
                <a:pos x="480" y="180"/>
              </a:cxn>
              <a:cxn ang="0">
                <a:pos x="431" y="167"/>
              </a:cxn>
              <a:cxn ang="0">
                <a:pos x="310" y="145"/>
              </a:cxn>
              <a:cxn ang="0">
                <a:pos x="179" y="123"/>
              </a:cxn>
              <a:cxn ang="0">
                <a:pos x="95" y="104"/>
              </a:cxn>
              <a:cxn ang="0">
                <a:pos x="39" y="86"/>
              </a:cxn>
              <a:cxn ang="0">
                <a:pos x="14" y="74"/>
              </a:cxn>
              <a:cxn ang="0">
                <a:pos x="2" y="61"/>
              </a:cxn>
              <a:cxn ang="0">
                <a:pos x="1" y="48"/>
              </a:cxn>
              <a:cxn ang="0">
                <a:pos x="10" y="36"/>
              </a:cxn>
              <a:cxn ang="0">
                <a:pos x="30" y="25"/>
              </a:cxn>
              <a:cxn ang="0">
                <a:pos x="59" y="15"/>
              </a:cxn>
              <a:cxn ang="0">
                <a:pos x="97" y="7"/>
              </a:cxn>
              <a:cxn ang="0">
                <a:pos x="142" y="2"/>
              </a:cxn>
              <a:cxn ang="0">
                <a:pos x="194" y="0"/>
              </a:cxn>
              <a:cxn ang="0">
                <a:pos x="254" y="1"/>
              </a:cxn>
              <a:cxn ang="0">
                <a:pos x="318" y="6"/>
              </a:cxn>
              <a:cxn ang="0">
                <a:pos x="389" y="16"/>
              </a:cxn>
              <a:cxn ang="0">
                <a:pos x="463" y="31"/>
              </a:cxn>
              <a:cxn ang="0">
                <a:pos x="542" y="51"/>
              </a:cxn>
              <a:cxn ang="0">
                <a:pos x="623" y="77"/>
              </a:cxn>
            </a:cxnLst>
            <a:rect l="0" t="0" r="r" b="b"/>
            <a:pathLst>
              <a:path w="665" h="1037">
                <a:moveTo>
                  <a:pt x="665" y="93"/>
                </a:moveTo>
                <a:lnTo>
                  <a:pt x="664" y="100"/>
                </a:lnTo>
                <a:lnTo>
                  <a:pt x="663" y="120"/>
                </a:lnTo>
                <a:lnTo>
                  <a:pt x="660" y="151"/>
                </a:lnTo>
                <a:lnTo>
                  <a:pt x="657" y="193"/>
                </a:lnTo>
                <a:lnTo>
                  <a:pt x="653" y="244"/>
                </a:lnTo>
                <a:lnTo>
                  <a:pt x="649" y="303"/>
                </a:lnTo>
                <a:lnTo>
                  <a:pt x="645" y="368"/>
                </a:lnTo>
                <a:lnTo>
                  <a:pt x="640" y="440"/>
                </a:lnTo>
                <a:lnTo>
                  <a:pt x="635" y="514"/>
                </a:lnTo>
                <a:lnTo>
                  <a:pt x="631" y="592"/>
                </a:lnTo>
                <a:lnTo>
                  <a:pt x="627" y="670"/>
                </a:lnTo>
                <a:lnTo>
                  <a:pt x="623" y="749"/>
                </a:lnTo>
                <a:lnTo>
                  <a:pt x="620" y="826"/>
                </a:lnTo>
                <a:lnTo>
                  <a:pt x="618" y="901"/>
                </a:lnTo>
                <a:lnTo>
                  <a:pt x="616" y="972"/>
                </a:lnTo>
                <a:lnTo>
                  <a:pt x="615" y="1037"/>
                </a:lnTo>
                <a:lnTo>
                  <a:pt x="614" y="1030"/>
                </a:lnTo>
                <a:lnTo>
                  <a:pt x="611" y="1008"/>
                </a:lnTo>
                <a:lnTo>
                  <a:pt x="606" y="974"/>
                </a:lnTo>
                <a:lnTo>
                  <a:pt x="601" y="930"/>
                </a:lnTo>
                <a:lnTo>
                  <a:pt x="594" y="876"/>
                </a:lnTo>
                <a:lnTo>
                  <a:pt x="586" y="816"/>
                </a:lnTo>
                <a:lnTo>
                  <a:pt x="578" y="752"/>
                </a:lnTo>
                <a:lnTo>
                  <a:pt x="571" y="683"/>
                </a:lnTo>
                <a:lnTo>
                  <a:pt x="563" y="615"/>
                </a:lnTo>
                <a:lnTo>
                  <a:pt x="557" y="546"/>
                </a:lnTo>
                <a:lnTo>
                  <a:pt x="552" y="480"/>
                </a:lnTo>
                <a:lnTo>
                  <a:pt x="548" y="419"/>
                </a:lnTo>
                <a:lnTo>
                  <a:pt x="546" y="390"/>
                </a:lnTo>
                <a:lnTo>
                  <a:pt x="546" y="363"/>
                </a:lnTo>
                <a:lnTo>
                  <a:pt x="545" y="339"/>
                </a:lnTo>
                <a:lnTo>
                  <a:pt x="546" y="317"/>
                </a:lnTo>
                <a:lnTo>
                  <a:pt x="547" y="297"/>
                </a:lnTo>
                <a:lnTo>
                  <a:pt x="548" y="280"/>
                </a:lnTo>
                <a:lnTo>
                  <a:pt x="550" y="266"/>
                </a:lnTo>
                <a:lnTo>
                  <a:pt x="554" y="255"/>
                </a:lnTo>
                <a:lnTo>
                  <a:pt x="556" y="245"/>
                </a:lnTo>
                <a:lnTo>
                  <a:pt x="556" y="236"/>
                </a:lnTo>
                <a:lnTo>
                  <a:pt x="555" y="228"/>
                </a:lnTo>
                <a:lnTo>
                  <a:pt x="551" y="221"/>
                </a:lnTo>
                <a:lnTo>
                  <a:pt x="546" y="214"/>
                </a:lnTo>
                <a:lnTo>
                  <a:pt x="539" y="208"/>
                </a:lnTo>
                <a:lnTo>
                  <a:pt x="530" y="201"/>
                </a:lnTo>
                <a:lnTo>
                  <a:pt x="519" y="196"/>
                </a:lnTo>
                <a:lnTo>
                  <a:pt x="507" y="190"/>
                </a:lnTo>
                <a:lnTo>
                  <a:pt x="494" y="185"/>
                </a:lnTo>
                <a:lnTo>
                  <a:pt x="480" y="180"/>
                </a:lnTo>
                <a:lnTo>
                  <a:pt x="465" y="176"/>
                </a:lnTo>
                <a:lnTo>
                  <a:pt x="431" y="167"/>
                </a:lnTo>
                <a:lnTo>
                  <a:pt x="394" y="160"/>
                </a:lnTo>
                <a:lnTo>
                  <a:pt x="310" y="145"/>
                </a:lnTo>
                <a:lnTo>
                  <a:pt x="223" y="130"/>
                </a:lnTo>
                <a:lnTo>
                  <a:pt x="179" y="123"/>
                </a:lnTo>
                <a:lnTo>
                  <a:pt x="136" y="114"/>
                </a:lnTo>
                <a:lnTo>
                  <a:pt x="95" y="104"/>
                </a:lnTo>
                <a:lnTo>
                  <a:pt x="56" y="93"/>
                </a:lnTo>
                <a:lnTo>
                  <a:pt x="39" y="86"/>
                </a:lnTo>
                <a:lnTo>
                  <a:pt x="25" y="80"/>
                </a:lnTo>
                <a:lnTo>
                  <a:pt x="14" y="74"/>
                </a:lnTo>
                <a:lnTo>
                  <a:pt x="6" y="67"/>
                </a:lnTo>
                <a:lnTo>
                  <a:pt x="2" y="61"/>
                </a:lnTo>
                <a:lnTo>
                  <a:pt x="0" y="54"/>
                </a:lnTo>
                <a:lnTo>
                  <a:pt x="1" y="48"/>
                </a:lnTo>
                <a:lnTo>
                  <a:pt x="4" y="42"/>
                </a:lnTo>
                <a:lnTo>
                  <a:pt x="10" y="36"/>
                </a:lnTo>
                <a:lnTo>
                  <a:pt x="19" y="30"/>
                </a:lnTo>
                <a:lnTo>
                  <a:pt x="30" y="25"/>
                </a:lnTo>
                <a:lnTo>
                  <a:pt x="43" y="20"/>
                </a:lnTo>
                <a:lnTo>
                  <a:pt x="59" y="15"/>
                </a:lnTo>
                <a:lnTo>
                  <a:pt x="77" y="11"/>
                </a:lnTo>
                <a:lnTo>
                  <a:pt x="97" y="7"/>
                </a:lnTo>
                <a:lnTo>
                  <a:pt x="118" y="4"/>
                </a:lnTo>
                <a:lnTo>
                  <a:pt x="142" y="2"/>
                </a:lnTo>
                <a:lnTo>
                  <a:pt x="167" y="1"/>
                </a:lnTo>
                <a:lnTo>
                  <a:pt x="194" y="0"/>
                </a:lnTo>
                <a:lnTo>
                  <a:pt x="224" y="0"/>
                </a:lnTo>
                <a:lnTo>
                  <a:pt x="254" y="1"/>
                </a:lnTo>
                <a:lnTo>
                  <a:pt x="285" y="3"/>
                </a:lnTo>
                <a:lnTo>
                  <a:pt x="318" y="6"/>
                </a:lnTo>
                <a:lnTo>
                  <a:pt x="353" y="11"/>
                </a:lnTo>
                <a:lnTo>
                  <a:pt x="389" y="16"/>
                </a:lnTo>
                <a:lnTo>
                  <a:pt x="426" y="23"/>
                </a:lnTo>
                <a:lnTo>
                  <a:pt x="463" y="31"/>
                </a:lnTo>
                <a:lnTo>
                  <a:pt x="502" y="40"/>
                </a:lnTo>
                <a:lnTo>
                  <a:pt x="542" y="51"/>
                </a:lnTo>
                <a:lnTo>
                  <a:pt x="582" y="63"/>
                </a:lnTo>
                <a:lnTo>
                  <a:pt x="623" y="77"/>
                </a:lnTo>
                <a:lnTo>
                  <a:pt x="665" y="93"/>
                </a:lnTo>
                <a:close/>
              </a:path>
            </a:pathLst>
          </a:custGeom>
          <a:solidFill>
            <a:srgbClr val="898C9C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2" name="Freeform 200"/>
          <p:cNvSpPr>
            <a:spLocks/>
          </p:cNvSpPr>
          <p:nvPr/>
        </p:nvSpPr>
        <p:spPr bwMode="auto">
          <a:xfrm>
            <a:off x="6321426" y="5429250"/>
            <a:ext cx="492125" cy="130175"/>
          </a:xfrm>
          <a:custGeom>
            <a:avLst/>
            <a:gdLst/>
            <a:ahLst/>
            <a:cxnLst>
              <a:cxn ang="0">
                <a:pos x="2170" y="417"/>
              </a:cxn>
              <a:cxn ang="0">
                <a:pos x="2152" y="412"/>
              </a:cxn>
              <a:cxn ang="0">
                <a:pos x="2100" y="399"/>
              </a:cxn>
              <a:cxn ang="0">
                <a:pos x="2020" y="379"/>
              </a:cxn>
              <a:cxn ang="0">
                <a:pos x="1917" y="352"/>
              </a:cxn>
              <a:cxn ang="0">
                <a:pos x="1793" y="321"/>
              </a:cxn>
              <a:cxn ang="0">
                <a:pos x="1655" y="285"/>
              </a:cxn>
              <a:cxn ang="0">
                <a:pos x="1506" y="247"/>
              </a:cxn>
              <a:cxn ang="0">
                <a:pos x="1353" y="208"/>
              </a:cxn>
              <a:cxn ang="0">
                <a:pos x="1198" y="170"/>
              </a:cxn>
              <a:cxn ang="0">
                <a:pos x="1048" y="131"/>
              </a:cxn>
              <a:cxn ang="0">
                <a:pos x="907" y="96"/>
              </a:cxn>
              <a:cxn ang="0">
                <a:pos x="777" y="65"/>
              </a:cxn>
              <a:cxn ang="0">
                <a:pos x="666" y="38"/>
              </a:cxn>
              <a:cxn ang="0">
                <a:pos x="578" y="18"/>
              </a:cxn>
              <a:cxn ang="0">
                <a:pos x="542" y="10"/>
              </a:cxn>
              <a:cxn ang="0">
                <a:pos x="515" y="5"/>
              </a:cxn>
              <a:cxn ang="0">
                <a:pos x="496" y="1"/>
              </a:cxn>
              <a:cxn ang="0">
                <a:pos x="486" y="0"/>
              </a:cxn>
              <a:cxn ang="0">
                <a:pos x="0" y="147"/>
              </a:cxn>
              <a:cxn ang="0">
                <a:pos x="10" y="151"/>
              </a:cxn>
              <a:cxn ang="0">
                <a:pos x="40" y="163"/>
              </a:cxn>
              <a:cxn ang="0">
                <a:pos x="87" y="180"/>
              </a:cxn>
              <a:cxn ang="0">
                <a:pos x="151" y="203"/>
              </a:cxn>
              <a:cxn ang="0">
                <a:pos x="229" y="231"/>
              </a:cxn>
              <a:cxn ang="0">
                <a:pos x="321" y="262"/>
              </a:cxn>
              <a:cxn ang="0">
                <a:pos x="423" y="295"/>
              </a:cxn>
              <a:cxn ang="0">
                <a:pos x="535" y="332"/>
              </a:cxn>
              <a:cxn ang="0">
                <a:pos x="654" y="369"/>
              </a:cxn>
              <a:cxn ang="0">
                <a:pos x="780" y="405"/>
              </a:cxn>
              <a:cxn ang="0">
                <a:pos x="844" y="423"/>
              </a:cxn>
              <a:cxn ang="0">
                <a:pos x="911" y="441"/>
              </a:cxn>
              <a:cxn ang="0">
                <a:pos x="976" y="458"/>
              </a:cxn>
              <a:cxn ang="0">
                <a:pos x="1043" y="476"/>
              </a:cxn>
              <a:cxn ang="0">
                <a:pos x="1110" y="492"/>
              </a:cxn>
              <a:cxn ang="0">
                <a:pos x="1177" y="507"/>
              </a:cxn>
              <a:cxn ang="0">
                <a:pos x="1245" y="521"/>
              </a:cxn>
              <a:cxn ang="0">
                <a:pos x="1311" y="535"/>
              </a:cxn>
              <a:cxn ang="0">
                <a:pos x="1376" y="547"/>
              </a:cxn>
              <a:cxn ang="0">
                <a:pos x="1442" y="558"/>
              </a:cxn>
              <a:cxn ang="0">
                <a:pos x="1506" y="567"/>
              </a:cxn>
              <a:cxn ang="0">
                <a:pos x="1570" y="575"/>
              </a:cxn>
              <a:cxn ang="0">
                <a:pos x="2170" y="417"/>
              </a:cxn>
            </a:cxnLst>
            <a:rect l="0" t="0" r="r" b="b"/>
            <a:pathLst>
              <a:path w="2170" h="575">
                <a:moveTo>
                  <a:pt x="2170" y="417"/>
                </a:moveTo>
                <a:lnTo>
                  <a:pt x="2152" y="412"/>
                </a:lnTo>
                <a:lnTo>
                  <a:pt x="2100" y="399"/>
                </a:lnTo>
                <a:lnTo>
                  <a:pt x="2020" y="379"/>
                </a:lnTo>
                <a:lnTo>
                  <a:pt x="1917" y="352"/>
                </a:lnTo>
                <a:lnTo>
                  <a:pt x="1793" y="321"/>
                </a:lnTo>
                <a:lnTo>
                  <a:pt x="1655" y="285"/>
                </a:lnTo>
                <a:lnTo>
                  <a:pt x="1506" y="247"/>
                </a:lnTo>
                <a:lnTo>
                  <a:pt x="1353" y="208"/>
                </a:lnTo>
                <a:lnTo>
                  <a:pt x="1198" y="170"/>
                </a:lnTo>
                <a:lnTo>
                  <a:pt x="1048" y="131"/>
                </a:lnTo>
                <a:lnTo>
                  <a:pt x="907" y="96"/>
                </a:lnTo>
                <a:lnTo>
                  <a:pt x="777" y="65"/>
                </a:lnTo>
                <a:lnTo>
                  <a:pt x="666" y="38"/>
                </a:lnTo>
                <a:lnTo>
                  <a:pt x="578" y="18"/>
                </a:lnTo>
                <a:lnTo>
                  <a:pt x="542" y="10"/>
                </a:lnTo>
                <a:lnTo>
                  <a:pt x="515" y="5"/>
                </a:lnTo>
                <a:lnTo>
                  <a:pt x="496" y="1"/>
                </a:lnTo>
                <a:lnTo>
                  <a:pt x="486" y="0"/>
                </a:lnTo>
                <a:lnTo>
                  <a:pt x="0" y="147"/>
                </a:lnTo>
                <a:lnTo>
                  <a:pt x="10" y="151"/>
                </a:lnTo>
                <a:lnTo>
                  <a:pt x="40" y="163"/>
                </a:lnTo>
                <a:lnTo>
                  <a:pt x="87" y="180"/>
                </a:lnTo>
                <a:lnTo>
                  <a:pt x="151" y="203"/>
                </a:lnTo>
                <a:lnTo>
                  <a:pt x="229" y="231"/>
                </a:lnTo>
                <a:lnTo>
                  <a:pt x="321" y="262"/>
                </a:lnTo>
                <a:lnTo>
                  <a:pt x="423" y="295"/>
                </a:lnTo>
                <a:lnTo>
                  <a:pt x="535" y="332"/>
                </a:lnTo>
                <a:lnTo>
                  <a:pt x="654" y="369"/>
                </a:lnTo>
                <a:lnTo>
                  <a:pt x="780" y="405"/>
                </a:lnTo>
                <a:lnTo>
                  <a:pt x="844" y="423"/>
                </a:lnTo>
                <a:lnTo>
                  <a:pt x="911" y="441"/>
                </a:lnTo>
                <a:lnTo>
                  <a:pt x="976" y="458"/>
                </a:lnTo>
                <a:lnTo>
                  <a:pt x="1043" y="476"/>
                </a:lnTo>
                <a:lnTo>
                  <a:pt x="1110" y="492"/>
                </a:lnTo>
                <a:lnTo>
                  <a:pt x="1177" y="507"/>
                </a:lnTo>
                <a:lnTo>
                  <a:pt x="1245" y="521"/>
                </a:lnTo>
                <a:lnTo>
                  <a:pt x="1311" y="535"/>
                </a:lnTo>
                <a:lnTo>
                  <a:pt x="1376" y="547"/>
                </a:lnTo>
                <a:lnTo>
                  <a:pt x="1442" y="558"/>
                </a:lnTo>
                <a:lnTo>
                  <a:pt x="1506" y="567"/>
                </a:lnTo>
                <a:lnTo>
                  <a:pt x="1570" y="575"/>
                </a:lnTo>
                <a:lnTo>
                  <a:pt x="2170" y="417"/>
                </a:lnTo>
                <a:close/>
              </a:path>
            </a:pathLst>
          </a:custGeom>
          <a:solidFill>
            <a:srgbClr val="79819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3" name="Freeform 201"/>
          <p:cNvSpPr>
            <a:spLocks/>
          </p:cNvSpPr>
          <p:nvPr/>
        </p:nvSpPr>
        <p:spPr bwMode="auto">
          <a:xfrm>
            <a:off x="6440488" y="5302250"/>
            <a:ext cx="217488" cy="220662"/>
          </a:xfrm>
          <a:custGeom>
            <a:avLst/>
            <a:gdLst/>
            <a:ahLst/>
            <a:cxnLst>
              <a:cxn ang="0">
                <a:pos x="128" y="738"/>
              </a:cxn>
              <a:cxn ang="0">
                <a:pos x="150" y="756"/>
              </a:cxn>
              <a:cxn ang="0">
                <a:pos x="185" y="772"/>
              </a:cxn>
              <a:cxn ang="0">
                <a:pos x="221" y="776"/>
              </a:cxn>
              <a:cxn ang="0">
                <a:pos x="249" y="774"/>
              </a:cxn>
              <a:cxn ang="0">
                <a:pos x="287" y="765"/>
              </a:cxn>
              <a:cxn ang="0">
                <a:pos x="315" y="778"/>
              </a:cxn>
              <a:cxn ang="0">
                <a:pos x="344" y="778"/>
              </a:cxn>
              <a:cxn ang="0">
                <a:pos x="401" y="765"/>
              </a:cxn>
              <a:cxn ang="0">
                <a:pos x="480" y="732"/>
              </a:cxn>
              <a:cxn ang="0">
                <a:pos x="534" y="824"/>
              </a:cxn>
              <a:cxn ang="0">
                <a:pos x="578" y="885"/>
              </a:cxn>
              <a:cxn ang="0">
                <a:pos x="618" y="926"/>
              </a:cxn>
              <a:cxn ang="0">
                <a:pos x="652" y="953"/>
              </a:cxn>
              <a:cxn ang="0">
                <a:pos x="691" y="973"/>
              </a:cxn>
              <a:cxn ang="0">
                <a:pos x="742" y="936"/>
              </a:cxn>
              <a:cxn ang="0">
                <a:pos x="830" y="864"/>
              </a:cxn>
              <a:cxn ang="0">
                <a:pos x="923" y="779"/>
              </a:cxn>
              <a:cxn ang="0">
                <a:pos x="950" y="738"/>
              </a:cxn>
              <a:cxn ang="0">
                <a:pos x="960" y="694"/>
              </a:cxn>
              <a:cxn ang="0">
                <a:pos x="957" y="645"/>
              </a:cxn>
              <a:cxn ang="0">
                <a:pos x="942" y="597"/>
              </a:cxn>
              <a:cxn ang="0">
                <a:pos x="921" y="554"/>
              </a:cxn>
              <a:cxn ang="0">
                <a:pos x="882" y="499"/>
              </a:cxn>
              <a:cxn ang="0">
                <a:pos x="892" y="414"/>
              </a:cxn>
              <a:cxn ang="0">
                <a:pos x="909" y="402"/>
              </a:cxn>
              <a:cxn ang="0">
                <a:pos x="920" y="385"/>
              </a:cxn>
              <a:cxn ang="0">
                <a:pos x="928" y="358"/>
              </a:cxn>
              <a:cxn ang="0">
                <a:pos x="925" y="306"/>
              </a:cxn>
              <a:cxn ang="0">
                <a:pos x="908" y="243"/>
              </a:cxn>
              <a:cxn ang="0">
                <a:pos x="880" y="174"/>
              </a:cxn>
              <a:cxn ang="0">
                <a:pos x="845" y="105"/>
              </a:cxn>
              <a:cxn ang="0">
                <a:pos x="782" y="0"/>
              </a:cxn>
              <a:cxn ang="0">
                <a:pos x="725" y="18"/>
              </a:cxn>
              <a:cxn ang="0">
                <a:pos x="638" y="37"/>
              </a:cxn>
              <a:cxn ang="0">
                <a:pos x="547" y="42"/>
              </a:cxn>
              <a:cxn ang="0">
                <a:pos x="470" y="34"/>
              </a:cxn>
              <a:cxn ang="0">
                <a:pos x="410" y="18"/>
              </a:cxn>
              <a:cxn ang="0">
                <a:pos x="365" y="0"/>
              </a:cxn>
              <a:cxn ang="0">
                <a:pos x="221" y="139"/>
              </a:cxn>
              <a:cxn ang="0">
                <a:pos x="59" y="295"/>
              </a:cxn>
              <a:cxn ang="0">
                <a:pos x="9" y="392"/>
              </a:cxn>
              <a:cxn ang="0">
                <a:pos x="49" y="546"/>
              </a:cxn>
              <a:cxn ang="0">
                <a:pos x="74" y="625"/>
              </a:cxn>
              <a:cxn ang="0">
                <a:pos x="101" y="691"/>
              </a:cxn>
            </a:cxnLst>
            <a:rect l="0" t="0" r="r" b="b"/>
            <a:pathLst>
              <a:path w="961" h="973">
                <a:moveTo>
                  <a:pt x="119" y="725"/>
                </a:moveTo>
                <a:lnTo>
                  <a:pt x="123" y="732"/>
                </a:lnTo>
                <a:lnTo>
                  <a:pt x="128" y="738"/>
                </a:lnTo>
                <a:lnTo>
                  <a:pt x="133" y="743"/>
                </a:lnTo>
                <a:lnTo>
                  <a:pt x="139" y="748"/>
                </a:lnTo>
                <a:lnTo>
                  <a:pt x="150" y="756"/>
                </a:lnTo>
                <a:lnTo>
                  <a:pt x="161" y="763"/>
                </a:lnTo>
                <a:lnTo>
                  <a:pt x="173" y="768"/>
                </a:lnTo>
                <a:lnTo>
                  <a:pt x="185" y="772"/>
                </a:lnTo>
                <a:lnTo>
                  <a:pt x="197" y="774"/>
                </a:lnTo>
                <a:lnTo>
                  <a:pt x="210" y="776"/>
                </a:lnTo>
                <a:lnTo>
                  <a:pt x="221" y="776"/>
                </a:lnTo>
                <a:lnTo>
                  <a:pt x="231" y="776"/>
                </a:lnTo>
                <a:lnTo>
                  <a:pt x="241" y="775"/>
                </a:lnTo>
                <a:lnTo>
                  <a:pt x="249" y="774"/>
                </a:lnTo>
                <a:lnTo>
                  <a:pt x="261" y="772"/>
                </a:lnTo>
                <a:lnTo>
                  <a:pt x="267" y="771"/>
                </a:lnTo>
                <a:lnTo>
                  <a:pt x="287" y="765"/>
                </a:lnTo>
                <a:lnTo>
                  <a:pt x="305" y="775"/>
                </a:lnTo>
                <a:lnTo>
                  <a:pt x="309" y="777"/>
                </a:lnTo>
                <a:lnTo>
                  <a:pt x="315" y="778"/>
                </a:lnTo>
                <a:lnTo>
                  <a:pt x="321" y="779"/>
                </a:lnTo>
                <a:lnTo>
                  <a:pt x="328" y="779"/>
                </a:lnTo>
                <a:lnTo>
                  <a:pt x="344" y="778"/>
                </a:lnTo>
                <a:lnTo>
                  <a:pt x="361" y="775"/>
                </a:lnTo>
                <a:lnTo>
                  <a:pt x="381" y="770"/>
                </a:lnTo>
                <a:lnTo>
                  <a:pt x="401" y="765"/>
                </a:lnTo>
                <a:lnTo>
                  <a:pt x="420" y="758"/>
                </a:lnTo>
                <a:lnTo>
                  <a:pt x="438" y="751"/>
                </a:lnTo>
                <a:lnTo>
                  <a:pt x="480" y="732"/>
                </a:lnTo>
                <a:lnTo>
                  <a:pt x="503" y="772"/>
                </a:lnTo>
                <a:lnTo>
                  <a:pt x="518" y="799"/>
                </a:lnTo>
                <a:lnTo>
                  <a:pt x="534" y="824"/>
                </a:lnTo>
                <a:lnTo>
                  <a:pt x="549" y="846"/>
                </a:lnTo>
                <a:lnTo>
                  <a:pt x="564" y="866"/>
                </a:lnTo>
                <a:lnTo>
                  <a:pt x="578" y="885"/>
                </a:lnTo>
                <a:lnTo>
                  <a:pt x="592" y="900"/>
                </a:lnTo>
                <a:lnTo>
                  <a:pt x="605" y="914"/>
                </a:lnTo>
                <a:lnTo>
                  <a:pt x="618" y="926"/>
                </a:lnTo>
                <a:lnTo>
                  <a:pt x="630" y="937"/>
                </a:lnTo>
                <a:lnTo>
                  <a:pt x="641" y="945"/>
                </a:lnTo>
                <a:lnTo>
                  <a:pt x="652" y="953"/>
                </a:lnTo>
                <a:lnTo>
                  <a:pt x="662" y="959"/>
                </a:lnTo>
                <a:lnTo>
                  <a:pt x="678" y="968"/>
                </a:lnTo>
                <a:lnTo>
                  <a:pt x="691" y="973"/>
                </a:lnTo>
                <a:lnTo>
                  <a:pt x="705" y="964"/>
                </a:lnTo>
                <a:lnTo>
                  <a:pt x="722" y="952"/>
                </a:lnTo>
                <a:lnTo>
                  <a:pt x="742" y="936"/>
                </a:lnTo>
                <a:lnTo>
                  <a:pt x="767" y="917"/>
                </a:lnTo>
                <a:lnTo>
                  <a:pt x="796" y="893"/>
                </a:lnTo>
                <a:lnTo>
                  <a:pt x="830" y="864"/>
                </a:lnTo>
                <a:lnTo>
                  <a:pt x="868" y="831"/>
                </a:lnTo>
                <a:lnTo>
                  <a:pt x="910" y="792"/>
                </a:lnTo>
                <a:lnTo>
                  <a:pt x="923" y="779"/>
                </a:lnTo>
                <a:lnTo>
                  <a:pt x="934" y="766"/>
                </a:lnTo>
                <a:lnTo>
                  <a:pt x="943" y="752"/>
                </a:lnTo>
                <a:lnTo>
                  <a:pt x="950" y="738"/>
                </a:lnTo>
                <a:lnTo>
                  <a:pt x="955" y="724"/>
                </a:lnTo>
                <a:lnTo>
                  <a:pt x="958" y="708"/>
                </a:lnTo>
                <a:lnTo>
                  <a:pt x="960" y="694"/>
                </a:lnTo>
                <a:lnTo>
                  <a:pt x="961" y="680"/>
                </a:lnTo>
                <a:lnTo>
                  <a:pt x="960" y="662"/>
                </a:lnTo>
                <a:lnTo>
                  <a:pt x="957" y="645"/>
                </a:lnTo>
                <a:lnTo>
                  <a:pt x="954" y="629"/>
                </a:lnTo>
                <a:lnTo>
                  <a:pt x="948" y="612"/>
                </a:lnTo>
                <a:lnTo>
                  <a:pt x="942" y="597"/>
                </a:lnTo>
                <a:lnTo>
                  <a:pt x="936" y="582"/>
                </a:lnTo>
                <a:lnTo>
                  <a:pt x="928" y="567"/>
                </a:lnTo>
                <a:lnTo>
                  <a:pt x="921" y="554"/>
                </a:lnTo>
                <a:lnTo>
                  <a:pt x="906" y="530"/>
                </a:lnTo>
                <a:lnTo>
                  <a:pt x="892" y="511"/>
                </a:lnTo>
                <a:lnTo>
                  <a:pt x="882" y="499"/>
                </a:lnTo>
                <a:lnTo>
                  <a:pt x="877" y="493"/>
                </a:lnTo>
                <a:lnTo>
                  <a:pt x="831" y="444"/>
                </a:lnTo>
                <a:lnTo>
                  <a:pt x="892" y="414"/>
                </a:lnTo>
                <a:lnTo>
                  <a:pt x="898" y="411"/>
                </a:lnTo>
                <a:lnTo>
                  <a:pt x="904" y="407"/>
                </a:lnTo>
                <a:lnTo>
                  <a:pt x="909" y="402"/>
                </a:lnTo>
                <a:lnTo>
                  <a:pt x="914" y="398"/>
                </a:lnTo>
                <a:lnTo>
                  <a:pt x="917" y="391"/>
                </a:lnTo>
                <a:lnTo>
                  <a:pt x="920" y="385"/>
                </a:lnTo>
                <a:lnTo>
                  <a:pt x="923" y="379"/>
                </a:lnTo>
                <a:lnTo>
                  <a:pt x="925" y="372"/>
                </a:lnTo>
                <a:lnTo>
                  <a:pt x="928" y="358"/>
                </a:lnTo>
                <a:lnTo>
                  <a:pt x="928" y="343"/>
                </a:lnTo>
                <a:lnTo>
                  <a:pt x="927" y="325"/>
                </a:lnTo>
                <a:lnTo>
                  <a:pt x="925" y="306"/>
                </a:lnTo>
                <a:lnTo>
                  <a:pt x="921" y="286"/>
                </a:lnTo>
                <a:lnTo>
                  <a:pt x="915" y="265"/>
                </a:lnTo>
                <a:lnTo>
                  <a:pt x="908" y="243"/>
                </a:lnTo>
                <a:lnTo>
                  <a:pt x="900" y="220"/>
                </a:lnTo>
                <a:lnTo>
                  <a:pt x="890" y="197"/>
                </a:lnTo>
                <a:lnTo>
                  <a:pt x="880" y="174"/>
                </a:lnTo>
                <a:lnTo>
                  <a:pt x="869" y="151"/>
                </a:lnTo>
                <a:lnTo>
                  <a:pt x="858" y="128"/>
                </a:lnTo>
                <a:lnTo>
                  <a:pt x="845" y="105"/>
                </a:lnTo>
                <a:lnTo>
                  <a:pt x="832" y="83"/>
                </a:lnTo>
                <a:lnTo>
                  <a:pt x="807" y="39"/>
                </a:lnTo>
                <a:lnTo>
                  <a:pt x="782" y="0"/>
                </a:lnTo>
                <a:lnTo>
                  <a:pt x="762" y="6"/>
                </a:lnTo>
                <a:lnTo>
                  <a:pt x="744" y="13"/>
                </a:lnTo>
                <a:lnTo>
                  <a:pt x="725" y="18"/>
                </a:lnTo>
                <a:lnTo>
                  <a:pt x="707" y="23"/>
                </a:lnTo>
                <a:lnTo>
                  <a:pt x="671" y="31"/>
                </a:lnTo>
                <a:lnTo>
                  <a:pt x="638" y="37"/>
                </a:lnTo>
                <a:lnTo>
                  <a:pt x="606" y="40"/>
                </a:lnTo>
                <a:lnTo>
                  <a:pt x="576" y="42"/>
                </a:lnTo>
                <a:lnTo>
                  <a:pt x="547" y="42"/>
                </a:lnTo>
                <a:lnTo>
                  <a:pt x="519" y="40"/>
                </a:lnTo>
                <a:lnTo>
                  <a:pt x="494" y="38"/>
                </a:lnTo>
                <a:lnTo>
                  <a:pt x="470" y="34"/>
                </a:lnTo>
                <a:lnTo>
                  <a:pt x="448" y="29"/>
                </a:lnTo>
                <a:lnTo>
                  <a:pt x="428" y="24"/>
                </a:lnTo>
                <a:lnTo>
                  <a:pt x="410" y="18"/>
                </a:lnTo>
                <a:lnTo>
                  <a:pt x="394" y="12"/>
                </a:lnTo>
                <a:lnTo>
                  <a:pt x="379" y="6"/>
                </a:lnTo>
                <a:lnTo>
                  <a:pt x="365" y="0"/>
                </a:lnTo>
                <a:lnTo>
                  <a:pt x="327" y="36"/>
                </a:lnTo>
                <a:lnTo>
                  <a:pt x="277" y="85"/>
                </a:lnTo>
                <a:lnTo>
                  <a:pt x="221" y="139"/>
                </a:lnTo>
                <a:lnTo>
                  <a:pt x="162" y="194"/>
                </a:lnTo>
                <a:lnTo>
                  <a:pt x="107" y="249"/>
                </a:lnTo>
                <a:lnTo>
                  <a:pt x="59" y="295"/>
                </a:lnTo>
                <a:lnTo>
                  <a:pt x="21" y="331"/>
                </a:lnTo>
                <a:lnTo>
                  <a:pt x="0" y="351"/>
                </a:lnTo>
                <a:lnTo>
                  <a:pt x="9" y="392"/>
                </a:lnTo>
                <a:lnTo>
                  <a:pt x="20" y="441"/>
                </a:lnTo>
                <a:lnTo>
                  <a:pt x="33" y="493"/>
                </a:lnTo>
                <a:lnTo>
                  <a:pt x="49" y="546"/>
                </a:lnTo>
                <a:lnTo>
                  <a:pt x="57" y="574"/>
                </a:lnTo>
                <a:lnTo>
                  <a:pt x="66" y="600"/>
                </a:lnTo>
                <a:lnTo>
                  <a:pt x="74" y="625"/>
                </a:lnTo>
                <a:lnTo>
                  <a:pt x="83" y="649"/>
                </a:lnTo>
                <a:lnTo>
                  <a:pt x="92" y="671"/>
                </a:lnTo>
                <a:lnTo>
                  <a:pt x="101" y="691"/>
                </a:lnTo>
                <a:lnTo>
                  <a:pt x="110" y="709"/>
                </a:lnTo>
                <a:lnTo>
                  <a:pt x="119" y="725"/>
                </a:lnTo>
                <a:close/>
              </a:path>
            </a:pathLst>
          </a:custGeom>
          <a:solidFill>
            <a:srgbClr val="EFC9B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4" name="Freeform 202"/>
          <p:cNvSpPr>
            <a:spLocks/>
          </p:cNvSpPr>
          <p:nvPr/>
        </p:nvSpPr>
        <p:spPr bwMode="auto">
          <a:xfrm>
            <a:off x="6440488" y="5302250"/>
            <a:ext cx="217488" cy="220662"/>
          </a:xfrm>
          <a:custGeom>
            <a:avLst/>
            <a:gdLst/>
            <a:ahLst/>
            <a:cxnLst>
              <a:cxn ang="0">
                <a:pos x="46" y="332"/>
              </a:cxn>
              <a:cxn ang="0">
                <a:pos x="46" y="390"/>
              </a:cxn>
              <a:cxn ang="0">
                <a:pos x="54" y="474"/>
              </a:cxn>
              <a:cxn ang="0">
                <a:pos x="67" y="556"/>
              </a:cxn>
              <a:cxn ang="0">
                <a:pos x="106" y="624"/>
              </a:cxn>
              <a:cxn ang="0">
                <a:pos x="149" y="662"/>
              </a:cxn>
              <a:cxn ang="0">
                <a:pos x="198" y="675"/>
              </a:cxn>
              <a:cxn ang="0">
                <a:pos x="252" y="672"/>
              </a:cxn>
              <a:cxn ang="0">
                <a:pos x="308" y="658"/>
              </a:cxn>
              <a:cxn ang="0">
                <a:pos x="410" y="631"/>
              </a:cxn>
              <a:cxn ang="0">
                <a:pos x="474" y="624"/>
              </a:cxn>
              <a:cxn ang="0">
                <a:pos x="540" y="634"/>
              </a:cxn>
              <a:cxn ang="0">
                <a:pos x="606" y="665"/>
              </a:cxn>
              <a:cxn ang="0">
                <a:pos x="651" y="682"/>
              </a:cxn>
              <a:cxn ang="0">
                <a:pos x="656" y="620"/>
              </a:cxn>
              <a:cxn ang="0">
                <a:pos x="675" y="487"/>
              </a:cxn>
              <a:cxn ang="0">
                <a:pos x="686" y="396"/>
              </a:cxn>
              <a:cxn ang="0">
                <a:pos x="688" y="327"/>
              </a:cxn>
              <a:cxn ang="0">
                <a:pos x="684" y="262"/>
              </a:cxn>
              <a:cxn ang="0">
                <a:pos x="669" y="198"/>
              </a:cxn>
              <a:cxn ang="0">
                <a:pos x="642" y="140"/>
              </a:cxn>
              <a:cxn ang="0">
                <a:pos x="599" y="88"/>
              </a:cxn>
              <a:cxn ang="0">
                <a:pos x="539" y="41"/>
              </a:cxn>
              <a:cxn ang="0">
                <a:pos x="620" y="38"/>
              </a:cxn>
              <a:cxn ang="0">
                <a:pos x="713" y="21"/>
              </a:cxn>
              <a:cxn ang="0">
                <a:pos x="807" y="39"/>
              </a:cxn>
              <a:cxn ang="0">
                <a:pos x="858" y="128"/>
              </a:cxn>
              <a:cxn ang="0">
                <a:pos x="890" y="197"/>
              </a:cxn>
              <a:cxn ang="0">
                <a:pos x="915" y="265"/>
              </a:cxn>
              <a:cxn ang="0">
                <a:pos x="927" y="325"/>
              </a:cxn>
              <a:cxn ang="0">
                <a:pos x="925" y="372"/>
              </a:cxn>
              <a:cxn ang="0">
                <a:pos x="917" y="391"/>
              </a:cxn>
              <a:cxn ang="0">
                <a:pos x="904" y="407"/>
              </a:cxn>
              <a:cxn ang="0">
                <a:pos x="831" y="444"/>
              </a:cxn>
              <a:cxn ang="0">
                <a:pos x="892" y="511"/>
              </a:cxn>
              <a:cxn ang="0">
                <a:pos x="928" y="567"/>
              </a:cxn>
              <a:cxn ang="0">
                <a:pos x="948" y="612"/>
              </a:cxn>
              <a:cxn ang="0">
                <a:pos x="960" y="662"/>
              </a:cxn>
              <a:cxn ang="0">
                <a:pos x="958" y="708"/>
              </a:cxn>
              <a:cxn ang="0">
                <a:pos x="943" y="752"/>
              </a:cxn>
              <a:cxn ang="0">
                <a:pos x="910" y="792"/>
              </a:cxn>
              <a:cxn ang="0">
                <a:pos x="796" y="893"/>
              </a:cxn>
              <a:cxn ang="0">
                <a:pos x="722" y="952"/>
              </a:cxn>
              <a:cxn ang="0">
                <a:pos x="679" y="971"/>
              </a:cxn>
              <a:cxn ang="0">
                <a:pos x="645" y="968"/>
              </a:cxn>
              <a:cxn ang="0">
                <a:pos x="611" y="958"/>
              </a:cxn>
              <a:cxn ang="0">
                <a:pos x="573" y="929"/>
              </a:cxn>
              <a:cxn ang="0">
                <a:pos x="528" y="873"/>
              </a:cxn>
              <a:cxn ang="0">
                <a:pos x="448" y="824"/>
              </a:cxn>
              <a:cxn ang="0">
                <a:pos x="420" y="828"/>
              </a:cxn>
              <a:cxn ang="0">
                <a:pos x="388" y="820"/>
              </a:cxn>
              <a:cxn ang="0">
                <a:pos x="329" y="790"/>
              </a:cxn>
              <a:cxn ang="0">
                <a:pos x="267" y="771"/>
              </a:cxn>
              <a:cxn ang="0">
                <a:pos x="241" y="775"/>
              </a:cxn>
              <a:cxn ang="0">
                <a:pos x="210" y="776"/>
              </a:cxn>
              <a:cxn ang="0">
                <a:pos x="173" y="768"/>
              </a:cxn>
              <a:cxn ang="0">
                <a:pos x="139" y="748"/>
              </a:cxn>
              <a:cxn ang="0">
                <a:pos x="123" y="732"/>
              </a:cxn>
              <a:cxn ang="0">
                <a:pos x="101" y="691"/>
              </a:cxn>
              <a:cxn ang="0">
                <a:pos x="74" y="625"/>
              </a:cxn>
              <a:cxn ang="0">
                <a:pos x="49" y="546"/>
              </a:cxn>
              <a:cxn ang="0">
                <a:pos x="9" y="392"/>
              </a:cxn>
              <a:cxn ang="0">
                <a:pos x="18" y="333"/>
              </a:cxn>
            </a:cxnLst>
            <a:rect l="0" t="0" r="r" b="b"/>
            <a:pathLst>
              <a:path w="961" h="973">
                <a:moveTo>
                  <a:pt x="50" y="303"/>
                </a:moveTo>
                <a:lnTo>
                  <a:pt x="49" y="318"/>
                </a:lnTo>
                <a:lnTo>
                  <a:pt x="46" y="332"/>
                </a:lnTo>
                <a:lnTo>
                  <a:pt x="46" y="347"/>
                </a:lnTo>
                <a:lnTo>
                  <a:pt x="46" y="362"/>
                </a:lnTo>
                <a:lnTo>
                  <a:pt x="46" y="390"/>
                </a:lnTo>
                <a:lnTo>
                  <a:pt x="49" y="420"/>
                </a:lnTo>
                <a:lnTo>
                  <a:pt x="51" y="447"/>
                </a:lnTo>
                <a:lnTo>
                  <a:pt x="54" y="474"/>
                </a:lnTo>
                <a:lnTo>
                  <a:pt x="55" y="499"/>
                </a:lnTo>
                <a:lnTo>
                  <a:pt x="56" y="524"/>
                </a:lnTo>
                <a:lnTo>
                  <a:pt x="67" y="556"/>
                </a:lnTo>
                <a:lnTo>
                  <a:pt x="79" y="583"/>
                </a:lnTo>
                <a:lnTo>
                  <a:pt x="92" y="605"/>
                </a:lnTo>
                <a:lnTo>
                  <a:pt x="106" y="624"/>
                </a:lnTo>
                <a:lnTo>
                  <a:pt x="120" y="640"/>
                </a:lnTo>
                <a:lnTo>
                  <a:pt x="134" y="653"/>
                </a:lnTo>
                <a:lnTo>
                  <a:pt x="149" y="662"/>
                </a:lnTo>
                <a:lnTo>
                  <a:pt x="165" y="669"/>
                </a:lnTo>
                <a:lnTo>
                  <a:pt x="181" y="673"/>
                </a:lnTo>
                <a:lnTo>
                  <a:pt x="198" y="675"/>
                </a:lnTo>
                <a:lnTo>
                  <a:pt x="216" y="676"/>
                </a:lnTo>
                <a:lnTo>
                  <a:pt x="234" y="674"/>
                </a:lnTo>
                <a:lnTo>
                  <a:pt x="252" y="672"/>
                </a:lnTo>
                <a:lnTo>
                  <a:pt x="270" y="668"/>
                </a:lnTo>
                <a:lnTo>
                  <a:pt x="289" y="663"/>
                </a:lnTo>
                <a:lnTo>
                  <a:pt x="308" y="658"/>
                </a:lnTo>
                <a:lnTo>
                  <a:pt x="348" y="646"/>
                </a:lnTo>
                <a:lnTo>
                  <a:pt x="390" y="636"/>
                </a:lnTo>
                <a:lnTo>
                  <a:pt x="410" y="631"/>
                </a:lnTo>
                <a:lnTo>
                  <a:pt x="431" y="628"/>
                </a:lnTo>
                <a:lnTo>
                  <a:pt x="452" y="625"/>
                </a:lnTo>
                <a:lnTo>
                  <a:pt x="474" y="624"/>
                </a:lnTo>
                <a:lnTo>
                  <a:pt x="495" y="625"/>
                </a:lnTo>
                <a:lnTo>
                  <a:pt x="517" y="628"/>
                </a:lnTo>
                <a:lnTo>
                  <a:pt x="540" y="634"/>
                </a:lnTo>
                <a:lnTo>
                  <a:pt x="562" y="641"/>
                </a:lnTo>
                <a:lnTo>
                  <a:pt x="584" y="652"/>
                </a:lnTo>
                <a:lnTo>
                  <a:pt x="606" y="665"/>
                </a:lnTo>
                <a:lnTo>
                  <a:pt x="628" y="682"/>
                </a:lnTo>
                <a:lnTo>
                  <a:pt x="651" y="702"/>
                </a:lnTo>
                <a:lnTo>
                  <a:pt x="651" y="682"/>
                </a:lnTo>
                <a:lnTo>
                  <a:pt x="652" y="662"/>
                </a:lnTo>
                <a:lnTo>
                  <a:pt x="654" y="641"/>
                </a:lnTo>
                <a:lnTo>
                  <a:pt x="656" y="620"/>
                </a:lnTo>
                <a:lnTo>
                  <a:pt x="662" y="577"/>
                </a:lnTo>
                <a:lnTo>
                  <a:pt x="668" y="532"/>
                </a:lnTo>
                <a:lnTo>
                  <a:pt x="675" y="487"/>
                </a:lnTo>
                <a:lnTo>
                  <a:pt x="681" y="441"/>
                </a:lnTo>
                <a:lnTo>
                  <a:pt x="683" y="418"/>
                </a:lnTo>
                <a:lnTo>
                  <a:pt x="686" y="396"/>
                </a:lnTo>
                <a:lnTo>
                  <a:pt x="687" y="372"/>
                </a:lnTo>
                <a:lnTo>
                  <a:pt x="688" y="350"/>
                </a:lnTo>
                <a:lnTo>
                  <a:pt x="688" y="327"/>
                </a:lnTo>
                <a:lnTo>
                  <a:pt x="688" y="305"/>
                </a:lnTo>
                <a:lnTo>
                  <a:pt x="686" y="283"/>
                </a:lnTo>
                <a:lnTo>
                  <a:pt x="684" y="262"/>
                </a:lnTo>
                <a:lnTo>
                  <a:pt x="680" y="240"/>
                </a:lnTo>
                <a:lnTo>
                  <a:pt x="675" y="219"/>
                </a:lnTo>
                <a:lnTo>
                  <a:pt x="669" y="198"/>
                </a:lnTo>
                <a:lnTo>
                  <a:pt x="661" y="178"/>
                </a:lnTo>
                <a:lnTo>
                  <a:pt x="652" y="159"/>
                </a:lnTo>
                <a:lnTo>
                  <a:pt x="642" y="140"/>
                </a:lnTo>
                <a:lnTo>
                  <a:pt x="629" y="122"/>
                </a:lnTo>
                <a:lnTo>
                  <a:pt x="615" y="104"/>
                </a:lnTo>
                <a:lnTo>
                  <a:pt x="599" y="88"/>
                </a:lnTo>
                <a:lnTo>
                  <a:pt x="581" y="71"/>
                </a:lnTo>
                <a:lnTo>
                  <a:pt x="561" y="55"/>
                </a:lnTo>
                <a:lnTo>
                  <a:pt x="539" y="41"/>
                </a:lnTo>
                <a:lnTo>
                  <a:pt x="565" y="41"/>
                </a:lnTo>
                <a:lnTo>
                  <a:pt x="592" y="41"/>
                </a:lnTo>
                <a:lnTo>
                  <a:pt x="620" y="38"/>
                </a:lnTo>
                <a:lnTo>
                  <a:pt x="649" y="34"/>
                </a:lnTo>
                <a:lnTo>
                  <a:pt x="680" y="29"/>
                </a:lnTo>
                <a:lnTo>
                  <a:pt x="713" y="21"/>
                </a:lnTo>
                <a:lnTo>
                  <a:pt x="747" y="12"/>
                </a:lnTo>
                <a:lnTo>
                  <a:pt x="782" y="0"/>
                </a:lnTo>
                <a:lnTo>
                  <a:pt x="807" y="39"/>
                </a:lnTo>
                <a:lnTo>
                  <a:pt x="832" y="83"/>
                </a:lnTo>
                <a:lnTo>
                  <a:pt x="845" y="105"/>
                </a:lnTo>
                <a:lnTo>
                  <a:pt x="858" y="128"/>
                </a:lnTo>
                <a:lnTo>
                  <a:pt x="869" y="151"/>
                </a:lnTo>
                <a:lnTo>
                  <a:pt x="880" y="174"/>
                </a:lnTo>
                <a:lnTo>
                  <a:pt x="890" y="197"/>
                </a:lnTo>
                <a:lnTo>
                  <a:pt x="900" y="220"/>
                </a:lnTo>
                <a:lnTo>
                  <a:pt x="908" y="243"/>
                </a:lnTo>
                <a:lnTo>
                  <a:pt x="915" y="265"/>
                </a:lnTo>
                <a:lnTo>
                  <a:pt x="921" y="286"/>
                </a:lnTo>
                <a:lnTo>
                  <a:pt x="925" y="306"/>
                </a:lnTo>
                <a:lnTo>
                  <a:pt x="927" y="325"/>
                </a:lnTo>
                <a:lnTo>
                  <a:pt x="928" y="343"/>
                </a:lnTo>
                <a:lnTo>
                  <a:pt x="928" y="358"/>
                </a:lnTo>
                <a:lnTo>
                  <a:pt x="925" y="372"/>
                </a:lnTo>
                <a:lnTo>
                  <a:pt x="923" y="379"/>
                </a:lnTo>
                <a:lnTo>
                  <a:pt x="920" y="385"/>
                </a:lnTo>
                <a:lnTo>
                  <a:pt x="917" y="391"/>
                </a:lnTo>
                <a:lnTo>
                  <a:pt x="914" y="398"/>
                </a:lnTo>
                <a:lnTo>
                  <a:pt x="909" y="402"/>
                </a:lnTo>
                <a:lnTo>
                  <a:pt x="904" y="407"/>
                </a:lnTo>
                <a:lnTo>
                  <a:pt x="898" y="411"/>
                </a:lnTo>
                <a:lnTo>
                  <a:pt x="892" y="414"/>
                </a:lnTo>
                <a:lnTo>
                  <a:pt x="831" y="444"/>
                </a:lnTo>
                <a:lnTo>
                  <a:pt x="877" y="493"/>
                </a:lnTo>
                <a:lnTo>
                  <a:pt x="882" y="499"/>
                </a:lnTo>
                <a:lnTo>
                  <a:pt x="892" y="511"/>
                </a:lnTo>
                <a:lnTo>
                  <a:pt x="906" y="530"/>
                </a:lnTo>
                <a:lnTo>
                  <a:pt x="921" y="554"/>
                </a:lnTo>
                <a:lnTo>
                  <a:pt x="928" y="567"/>
                </a:lnTo>
                <a:lnTo>
                  <a:pt x="936" y="582"/>
                </a:lnTo>
                <a:lnTo>
                  <a:pt x="942" y="597"/>
                </a:lnTo>
                <a:lnTo>
                  <a:pt x="948" y="612"/>
                </a:lnTo>
                <a:lnTo>
                  <a:pt x="954" y="629"/>
                </a:lnTo>
                <a:lnTo>
                  <a:pt x="957" y="645"/>
                </a:lnTo>
                <a:lnTo>
                  <a:pt x="960" y="662"/>
                </a:lnTo>
                <a:lnTo>
                  <a:pt x="961" y="680"/>
                </a:lnTo>
                <a:lnTo>
                  <a:pt x="960" y="694"/>
                </a:lnTo>
                <a:lnTo>
                  <a:pt x="958" y="708"/>
                </a:lnTo>
                <a:lnTo>
                  <a:pt x="955" y="724"/>
                </a:lnTo>
                <a:lnTo>
                  <a:pt x="950" y="738"/>
                </a:lnTo>
                <a:lnTo>
                  <a:pt x="943" y="752"/>
                </a:lnTo>
                <a:lnTo>
                  <a:pt x="934" y="766"/>
                </a:lnTo>
                <a:lnTo>
                  <a:pt x="923" y="779"/>
                </a:lnTo>
                <a:lnTo>
                  <a:pt x="910" y="792"/>
                </a:lnTo>
                <a:lnTo>
                  <a:pt x="868" y="831"/>
                </a:lnTo>
                <a:lnTo>
                  <a:pt x="830" y="864"/>
                </a:lnTo>
                <a:lnTo>
                  <a:pt x="796" y="893"/>
                </a:lnTo>
                <a:lnTo>
                  <a:pt x="767" y="917"/>
                </a:lnTo>
                <a:lnTo>
                  <a:pt x="742" y="936"/>
                </a:lnTo>
                <a:lnTo>
                  <a:pt x="722" y="952"/>
                </a:lnTo>
                <a:lnTo>
                  <a:pt x="705" y="964"/>
                </a:lnTo>
                <a:lnTo>
                  <a:pt x="691" y="973"/>
                </a:lnTo>
                <a:lnTo>
                  <a:pt x="679" y="971"/>
                </a:lnTo>
                <a:lnTo>
                  <a:pt x="663" y="970"/>
                </a:lnTo>
                <a:lnTo>
                  <a:pt x="654" y="970"/>
                </a:lnTo>
                <a:lnTo>
                  <a:pt x="645" y="968"/>
                </a:lnTo>
                <a:lnTo>
                  <a:pt x="634" y="966"/>
                </a:lnTo>
                <a:lnTo>
                  <a:pt x="623" y="963"/>
                </a:lnTo>
                <a:lnTo>
                  <a:pt x="611" y="958"/>
                </a:lnTo>
                <a:lnTo>
                  <a:pt x="599" y="950"/>
                </a:lnTo>
                <a:lnTo>
                  <a:pt x="586" y="941"/>
                </a:lnTo>
                <a:lnTo>
                  <a:pt x="573" y="929"/>
                </a:lnTo>
                <a:lnTo>
                  <a:pt x="559" y="913"/>
                </a:lnTo>
                <a:lnTo>
                  <a:pt x="544" y="895"/>
                </a:lnTo>
                <a:lnTo>
                  <a:pt x="528" y="873"/>
                </a:lnTo>
                <a:lnTo>
                  <a:pt x="513" y="845"/>
                </a:lnTo>
                <a:lnTo>
                  <a:pt x="491" y="805"/>
                </a:lnTo>
                <a:lnTo>
                  <a:pt x="448" y="824"/>
                </a:lnTo>
                <a:lnTo>
                  <a:pt x="439" y="827"/>
                </a:lnTo>
                <a:lnTo>
                  <a:pt x="430" y="828"/>
                </a:lnTo>
                <a:lnTo>
                  <a:pt x="420" y="828"/>
                </a:lnTo>
                <a:lnTo>
                  <a:pt x="410" y="826"/>
                </a:lnTo>
                <a:lnTo>
                  <a:pt x="399" y="824"/>
                </a:lnTo>
                <a:lnTo>
                  <a:pt x="388" y="820"/>
                </a:lnTo>
                <a:lnTo>
                  <a:pt x="378" y="816"/>
                </a:lnTo>
                <a:lnTo>
                  <a:pt x="367" y="811"/>
                </a:lnTo>
                <a:lnTo>
                  <a:pt x="329" y="790"/>
                </a:lnTo>
                <a:lnTo>
                  <a:pt x="305" y="775"/>
                </a:lnTo>
                <a:lnTo>
                  <a:pt x="287" y="765"/>
                </a:lnTo>
                <a:lnTo>
                  <a:pt x="267" y="771"/>
                </a:lnTo>
                <a:lnTo>
                  <a:pt x="261" y="772"/>
                </a:lnTo>
                <a:lnTo>
                  <a:pt x="249" y="774"/>
                </a:lnTo>
                <a:lnTo>
                  <a:pt x="241" y="775"/>
                </a:lnTo>
                <a:lnTo>
                  <a:pt x="231" y="776"/>
                </a:lnTo>
                <a:lnTo>
                  <a:pt x="221" y="776"/>
                </a:lnTo>
                <a:lnTo>
                  <a:pt x="210" y="776"/>
                </a:lnTo>
                <a:lnTo>
                  <a:pt x="197" y="774"/>
                </a:lnTo>
                <a:lnTo>
                  <a:pt x="185" y="772"/>
                </a:lnTo>
                <a:lnTo>
                  <a:pt x="173" y="768"/>
                </a:lnTo>
                <a:lnTo>
                  <a:pt x="161" y="763"/>
                </a:lnTo>
                <a:lnTo>
                  <a:pt x="150" y="756"/>
                </a:lnTo>
                <a:lnTo>
                  <a:pt x="139" y="748"/>
                </a:lnTo>
                <a:lnTo>
                  <a:pt x="133" y="743"/>
                </a:lnTo>
                <a:lnTo>
                  <a:pt x="128" y="738"/>
                </a:lnTo>
                <a:lnTo>
                  <a:pt x="123" y="732"/>
                </a:lnTo>
                <a:lnTo>
                  <a:pt x="119" y="725"/>
                </a:lnTo>
                <a:lnTo>
                  <a:pt x="110" y="709"/>
                </a:lnTo>
                <a:lnTo>
                  <a:pt x="101" y="691"/>
                </a:lnTo>
                <a:lnTo>
                  <a:pt x="92" y="671"/>
                </a:lnTo>
                <a:lnTo>
                  <a:pt x="83" y="649"/>
                </a:lnTo>
                <a:lnTo>
                  <a:pt x="74" y="625"/>
                </a:lnTo>
                <a:lnTo>
                  <a:pt x="66" y="600"/>
                </a:lnTo>
                <a:lnTo>
                  <a:pt x="57" y="574"/>
                </a:lnTo>
                <a:lnTo>
                  <a:pt x="49" y="546"/>
                </a:lnTo>
                <a:lnTo>
                  <a:pt x="33" y="493"/>
                </a:lnTo>
                <a:lnTo>
                  <a:pt x="20" y="441"/>
                </a:lnTo>
                <a:lnTo>
                  <a:pt x="9" y="392"/>
                </a:lnTo>
                <a:lnTo>
                  <a:pt x="0" y="351"/>
                </a:lnTo>
                <a:lnTo>
                  <a:pt x="7" y="344"/>
                </a:lnTo>
                <a:lnTo>
                  <a:pt x="18" y="333"/>
                </a:lnTo>
                <a:lnTo>
                  <a:pt x="32" y="320"/>
                </a:lnTo>
                <a:lnTo>
                  <a:pt x="50" y="303"/>
                </a:lnTo>
                <a:close/>
              </a:path>
            </a:pathLst>
          </a:custGeom>
          <a:solidFill>
            <a:srgbClr val="E8AA8A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5" name="Freeform 203"/>
          <p:cNvSpPr>
            <a:spLocks/>
          </p:cNvSpPr>
          <p:nvPr/>
        </p:nvSpPr>
        <p:spPr bwMode="auto">
          <a:xfrm>
            <a:off x="6408738" y="5405438"/>
            <a:ext cx="46038" cy="55562"/>
          </a:xfrm>
          <a:custGeom>
            <a:avLst/>
            <a:gdLst/>
            <a:ahLst/>
            <a:cxnLst>
              <a:cxn ang="0">
                <a:pos x="113" y="225"/>
              </a:cxn>
              <a:cxn ang="0">
                <a:pos x="109" y="230"/>
              </a:cxn>
              <a:cxn ang="0">
                <a:pos x="105" y="235"/>
              </a:cxn>
              <a:cxn ang="0">
                <a:pos x="100" y="239"/>
              </a:cxn>
              <a:cxn ang="0">
                <a:pos x="95" y="242"/>
              </a:cxn>
              <a:cxn ang="0">
                <a:pos x="90" y="245"/>
              </a:cxn>
              <a:cxn ang="0">
                <a:pos x="84" y="247"/>
              </a:cxn>
              <a:cxn ang="0">
                <a:pos x="79" y="249"/>
              </a:cxn>
              <a:cxn ang="0">
                <a:pos x="73" y="250"/>
              </a:cxn>
              <a:cxn ang="0">
                <a:pos x="67" y="251"/>
              </a:cxn>
              <a:cxn ang="0">
                <a:pos x="61" y="251"/>
              </a:cxn>
              <a:cxn ang="0">
                <a:pos x="55" y="251"/>
              </a:cxn>
              <a:cxn ang="0">
                <a:pos x="49" y="250"/>
              </a:cxn>
              <a:cxn ang="0">
                <a:pos x="43" y="248"/>
              </a:cxn>
              <a:cxn ang="0">
                <a:pos x="38" y="246"/>
              </a:cxn>
              <a:cxn ang="0">
                <a:pos x="32" y="243"/>
              </a:cxn>
              <a:cxn ang="0">
                <a:pos x="27" y="240"/>
              </a:cxn>
              <a:cxn ang="0">
                <a:pos x="21" y="236"/>
              </a:cxn>
              <a:cxn ang="0">
                <a:pos x="17" y="232"/>
              </a:cxn>
              <a:cxn ang="0">
                <a:pos x="13" y="227"/>
              </a:cxn>
              <a:cxn ang="0">
                <a:pos x="9" y="222"/>
              </a:cxn>
              <a:cxn ang="0">
                <a:pos x="6" y="217"/>
              </a:cxn>
              <a:cxn ang="0">
                <a:pos x="4" y="212"/>
              </a:cxn>
              <a:cxn ang="0">
                <a:pos x="2" y="206"/>
              </a:cxn>
              <a:cxn ang="0">
                <a:pos x="1" y="200"/>
              </a:cxn>
              <a:cxn ang="0">
                <a:pos x="0" y="194"/>
              </a:cxn>
              <a:cxn ang="0">
                <a:pos x="0" y="188"/>
              </a:cxn>
              <a:cxn ang="0">
                <a:pos x="0" y="182"/>
              </a:cxn>
              <a:cxn ang="0">
                <a:pos x="1" y="176"/>
              </a:cxn>
              <a:cxn ang="0">
                <a:pos x="3" y="170"/>
              </a:cxn>
              <a:cxn ang="0">
                <a:pos x="5" y="164"/>
              </a:cxn>
              <a:cxn ang="0">
                <a:pos x="8" y="159"/>
              </a:cxn>
              <a:cxn ang="0">
                <a:pos x="11" y="154"/>
              </a:cxn>
              <a:cxn ang="0">
                <a:pos x="29" y="131"/>
              </a:cxn>
              <a:cxn ang="0">
                <a:pos x="47" y="109"/>
              </a:cxn>
              <a:cxn ang="0">
                <a:pos x="65" y="87"/>
              </a:cxn>
              <a:cxn ang="0">
                <a:pos x="84" y="68"/>
              </a:cxn>
              <a:cxn ang="0">
                <a:pos x="103" y="49"/>
              </a:cxn>
              <a:cxn ang="0">
                <a:pos x="123" y="32"/>
              </a:cxn>
              <a:cxn ang="0">
                <a:pos x="143" y="15"/>
              </a:cxn>
              <a:cxn ang="0">
                <a:pos x="163" y="0"/>
              </a:cxn>
              <a:cxn ang="0">
                <a:pos x="172" y="31"/>
              </a:cxn>
              <a:cxn ang="0">
                <a:pos x="181" y="64"/>
              </a:cxn>
              <a:cxn ang="0">
                <a:pos x="192" y="96"/>
              </a:cxn>
              <a:cxn ang="0">
                <a:pos x="203" y="128"/>
              </a:cxn>
              <a:cxn ang="0">
                <a:pos x="178" y="150"/>
              </a:cxn>
              <a:cxn ang="0">
                <a:pos x="155" y="173"/>
              </a:cxn>
              <a:cxn ang="0">
                <a:pos x="144" y="185"/>
              </a:cxn>
              <a:cxn ang="0">
                <a:pos x="133" y="198"/>
              </a:cxn>
              <a:cxn ang="0">
                <a:pos x="123" y="211"/>
              </a:cxn>
              <a:cxn ang="0">
                <a:pos x="113" y="225"/>
              </a:cxn>
            </a:cxnLst>
            <a:rect l="0" t="0" r="r" b="b"/>
            <a:pathLst>
              <a:path w="203" h="251">
                <a:moveTo>
                  <a:pt x="113" y="225"/>
                </a:moveTo>
                <a:lnTo>
                  <a:pt x="109" y="230"/>
                </a:lnTo>
                <a:lnTo>
                  <a:pt x="105" y="235"/>
                </a:lnTo>
                <a:lnTo>
                  <a:pt x="100" y="239"/>
                </a:lnTo>
                <a:lnTo>
                  <a:pt x="95" y="242"/>
                </a:lnTo>
                <a:lnTo>
                  <a:pt x="90" y="245"/>
                </a:lnTo>
                <a:lnTo>
                  <a:pt x="84" y="247"/>
                </a:lnTo>
                <a:lnTo>
                  <a:pt x="79" y="249"/>
                </a:lnTo>
                <a:lnTo>
                  <a:pt x="73" y="250"/>
                </a:lnTo>
                <a:lnTo>
                  <a:pt x="67" y="251"/>
                </a:lnTo>
                <a:lnTo>
                  <a:pt x="61" y="251"/>
                </a:lnTo>
                <a:lnTo>
                  <a:pt x="55" y="251"/>
                </a:lnTo>
                <a:lnTo>
                  <a:pt x="49" y="250"/>
                </a:lnTo>
                <a:lnTo>
                  <a:pt x="43" y="248"/>
                </a:lnTo>
                <a:lnTo>
                  <a:pt x="38" y="246"/>
                </a:lnTo>
                <a:lnTo>
                  <a:pt x="32" y="243"/>
                </a:lnTo>
                <a:lnTo>
                  <a:pt x="27" y="240"/>
                </a:lnTo>
                <a:lnTo>
                  <a:pt x="21" y="236"/>
                </a:lnTo>
                <a:lnTo>
                  <a:pt x="17" y="232"/>
                </a:lnTo>
                <a:lnTo>
                  <a:pt x="13" y="227"/>
                </a:lnTo>
                <a:lnTo>
                  <a:pt x="9" y="222"/>
                </a:lnTo>
                <a:lnTo>
                  <a:pt x="6" y="217"/>
                </a:lnTo>
                <a:lnTo>
                  <a:pt x="4" y="212"/>
                </a:lnTo>
                <a:lnTo>
                  <a:pt x="2" y="206"/>
                </a:lnTo>
                <a:lnTo>
                  <a:pt x="1" y="200"/>
                </a:lnTo>
                <a:lnTo>
                  <a:pt x="0" y="194"/>
                </a:lnTo>
                <a:lnTo>
                  <a:pt x="0" y="188"/>
                </a:lnTo>
                <a:lnTo>
                  <a:pt x="0" y="182"/>
                </a:lnTo>
                <a:lnTo>
                  <a:pt x="1" y="176"/>
                </a:lnTo>
                <a:lnTo>
                  <a:pt x="3" y="170"/>
                </a:lnTo>
                <a:lnTo>
                  <a:pt x="5" y="164"/>
                </a:lnTo>
                <a:lnTo>
                  <a:pt x="8" y="159"/>
                </a:lnTo>
                <a:lnTo>
                  <a:pt x="11" y="154"/>
                </a:lnTo>
                <a:lnTo>
                  <a:pt x="29" y="131"/>
                </a:lnTo>
                <a:lnTo>
                  <a:pt x="47" y="109"/>
                </a:lnTo>
                <a:lnTo>
                  <a:pt x="65" y="87"/>
                </a:lnTo>
                <a:lnTo>
                  <a:pt x="84" y="68"/>
                </a:lnTo>
                <a:lnTo>
                  <a:pt x="103" y="49"/>
                </a:lnTo>
                <a:lnTo>
                  <a:pt x="123" y="32"/>
                </a:lnTo>
                <a:lnTo>
                  <a:pt x="143" y="15"/>
                </a:lnTo>
                <a:lnTo>
                  <a:pt x="163" y="0"/>
                </a:lnTo>
                <a:lnTo>
                  <a:pt x="172" y="31"/>
                </a:lnTo>
                <a:lnTo>
                  <a:pt x="181" y="64"/>
                </a:lnTo>
                <a:lnTo>
                  <a:pt x="192" y="96"/>
                </a:lnTo>
                <a:lnTo>
                  <a:pt x="203" y="128"/>
                </a:lnTo>
                <a:lnTo>
                  <a:pt x="178" y="150"/>
                </a:lnTo>
                <a:lnTo>
                  <a:pt x="155" y="173"/>
                </a:lnTo>
                <a:lnTo>
                  <a:pt x="144" y="185"/>
                </a:lnTo>
                <a:lnTo>
                  <a:pt x="133" y="198"/>
                </a:lnTo>
                <a:lnTo>
                  <a:pt x="123" y="211"/>
                </a:lnTo>
                <a:lnTo>
                  <a:pt x="113" y="225"/>
                </a:lnTo>
                <a:close/>
              </a:path>
            </a:pathLst>
          </a:custGeom>
          <a:solidFill>
            <a:srgbClr val="7355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6" name="Freeform 204"/>
          <p:cNvSpPr>
            <a:spLocks/>
          </p:cNvSpPr>
          <p:nvPr/>
        </p:nvSpPr>
        <p:spPr bwMode="auto">
          <a:xfrm>
            <a:off x="6626226" y="5391150"/>
            <a:ext cx="84138" cy="120650"/>
          </a:xfrm>
          <a:custGeom>
            <a:avLst/>
            <a:gdLst/>
            <a:ahLst/>
            <a:cxnLst>
              <a:cxn ang="0">
                <a:pos x="371" y="455"/>
              </a:cxn>
              <a:cxn ang="0">
                <a:pos x="373" y="467"/>
              </a:cxn>
              <a:cxn ang="0">
                <a:pos x="372" y="480"/>
              </a:cxn>
              <a:cxn ang="0">
                <a:pos x="369" y="491"/>
              </a:cxn>
              <a:cxn ang="0">
                <a:pos x="363" y="502"/>
              </a:cxn>
              <a:cxn ang="0">
                <a:pos x="356" y="511"/>
              </a:cxn>
              <a:cxn ang="0">
                <a:pos x="346" y="519"/>
              </a:cxn>
              <a:cxn ang="0">
                <a:pos x="336" y="525"/>
              </a:cxn>
              <a:cxn ang="0">
                <a:pos x="324" y="529"/>
              </a:cxn>
              <a:cxn ang="0">
                <a:pos x="311" y="531"/>
              </a:cxn>
              <a:cxn ang="0">
                <a:pos x="299" y="530"/>
              </a:cxn>
              <a:cxn ang="0">
                <a:pos x="288" y="526"/>
              </a:cxn>
              <a:cxn ang="0">
                <a:pos x="277" y="521"/>
              </a:cxn>
              <a:cxn ang="0">
                <a:pos x="268" y="514"/>
              </a:cxn>
              <a:cxn ang="0">
                <a:pos x="260" y="505"/>
              </a:cxn>
              <a:cxn ang="0">
                <a:pos x="254" y="494"/>
              </a:cxn>
              <a:cxn ang="0">
                <a:pos x="246" y="476"/>
              </a:cxn>
              <a:cxn ang="0">
                <a:pos x="225" y="430"/>
              </a:cxn>
              <a:cxn ang="0">
                <a:pos x="202" y="387"/>
              </a:cxn>
              <a:cxn ang="0">
                <a:pos x="171" y="337"/>
              </a:cxn>
              <a:cxn ang="0">
                <a:pos x="133" y="281"/>
              </a:cxn>
              <a:cxn ang="0">
                <a:pos x="86" y="226"/>
              </a:cxn>
              <a:cxn ang="0">
                <a:pos x="46" y="185"/>
              </a:cxn>
              <a:cxn ang="0">
                <a:pos x="16" y="159"/>
              </a:cxn>
              <a:cxn ang="0">
                <a:pos x="3" y="139"/>
              </a:cxn>
              <a:cxn ang="0">
                <a:pos x="8" y="123"/>
              </a:cxn>
              <a:cxn ang="0">
                <a:pos x="12" y="96"/>
              </a:cxn>
              <a:cxn ang="0">
                <a:pos x="12" y="37"/>
              </a:cxn>
              <a:cxn ang="0">
                <a:pos x="34" y="15"/>
              </a:cxn>
              <a:cxn ang="0">
                <a:pos x="74" y="46"/>
              </a:cxn>
              <a:cxn ang="0">
                <a:pos x="112" y="80"/>
              </a:cxn>
              <a:cxn ang="0">
                <a:pos x="147" y="115"/>
              </a:cxn>
              <a:cxn ang="0">
                <a:pos x="196" y="169"/>
              </a:cxn>
              <a:cxn ang="0">
                <a:pos x="251" y="241"/>
              </a:cxn>
              <a:cxn ang="0">
                <a:pos x="296" y="309"/>
              </a:cxn>
              <a:cxn ang="0">
                <a:pos x="330" y="369"/>
              </a:cxn>
              <a:cxn ang="0">
                <a:pos x="362" y="431"/>
              </a:cxn>
            </a:cxnLst>
            <a:rect l="0" t="0" r="r" b="b"/>
            <a:pathLst>
              <a:path w="373" h="531">
                <a:moveTo>
                  <a:pt x="370" y="448"/>
                </a:moveTo>
                <a:lnTo>
                  <a:pt x="371" y="455"/>
                </a:lnTo>
                <a:lnTo>
                  <a:pt x="372" y="461"/>
                </a:lnTo>
                <a:lnTo>
                  <a:pt x="373" y="467"/>
                </a:lnTo>
                <a:lnTo>
                  <a:pt x="373" y="473"/>
                </a:lnTo>
                <a:lnTo>
                  <a:pt x="372" y="480"/>
                </a:lnTo>
                <a:lnTo>
                  <a:pt x="371" y="485"/>
                </a:lnTo>
                <a:lnTo>
                  <a:pt x="369" y="491"/>
                </a:lnTo>
                <a:lnTo>
                  <a:pt x="366" y="496"/>
                </a:lnTo>
                <a:lnTo>
                  <a:pt x="363" y="502"/>
                </a:lnTo>
                <a:lnTo>
                  <a:pt x="360" y="506"/>
                </a:lnTo>
                <a:lnTo>
                  <a:pt x="356" y="511"/>
                </a:lnTo>
                <a:lnTo>
                  <a:pt x="351" y="515"/>
                </a:lnTo>
                <a:lnTo>
                  <a:pt x="346" y="519"/>
                </a:lnTo>
                <a:lnTo>
                  <a:pt x="341" y="522"/>
                </a:lnTo>
                <a:lnTo>
                  <a:pt x="336" y="525"/>
                </a:lnTo>
                <a:lnTo>
                  <a:pt x="330" y="527"/>
                </a:lnTo>
                <a:lnTo>
                  <a:pt x="324" y="529"/>
                </a:lnTo>
                <a:lnTo>
                  <a:pt x="317" y="530"/>
                </a:lnTo>
                <a:lnTo>
                  <a:pt x="311" y="531"/>
                </a:lnTo>
                <a:lnTo>
                  <a:pt x="305" y="530"/>
                </a:lnTo>
                <a:lnTo>
                  <a:pt x="299" y="530"/>
                </a:lnTo>
                <a:lnTo>
                  <a:pt x="294" y="528"/>
                </a:lnTo>
                <a:lnTo>
                  <a:pt x="288" y="526"/>
                </a:lnTo>
                <a:lnTo>
                  <a:pt x="283" y="524"/>
                </a:lnTo>
                <a:lnTo>
                  <a:pt x="277" y="521"/>
                </a:lnTo>
                <a:lnTo>
                  <a:pt x="272" y="518"/>
                </a:lnTo>
                <a:lnTo>
                  <a:pt x="268" y="514"/>
                </a:lnTo>
                <a:lnTo>
                  <a:pt x="264" y="510"/>
                </a:lnTo>
                <a:lnTo>
                  <a:pt x="260" y="505"/>
                </a:lnTo>
                <a:lnTo>
                  <a:pt x="257" y="500"/>
                </a:lnTo>
                <a:lnTo>
                  <a:pt x="254" y="494"/>
                </a:lnTo>
                <a:lnTo>
                  <a:pt x="251" y="489"/>
                </a:lnTo>
                <a:lnTo>
                  <a:pt x="246" y="476"/>
                </a:lnTo>
                <a:lnTo>
                  <a:pt x="234" y="448"/>
                </a:lnTo>
                <a:lnTo>
                  <a:pt x="225" y="430"/>
                </a:lnTo>
                <a:lnTo>
                  <a:pt x="215" y="409"/>
                </a:lnTo>
                <a:lnTo>
                  <a:pt x="202" y="387"/>
                </a:lnTo>
                <a:lnTo>
                  <a:pt x="187" y="362"/>
                </a:lnTo>
                <a:lnTo>
                  <a:pt x="171" y="337"/>
                </a:lnTo>
                <a:lnTo>
                  <a:pt x="153" y="309"/>
                </a:lnTo>
                <a:lnTo>
                  <a:pt x="133" y="281"/>
                </a:lnTo>
                <a:lnTo>
                  <a:pt x="110" y="254"/>
                </a:lnTo>
                <a:lnTo>
                  <a:pt x="86" y="226"/>
                </a:lnTo>
                <a:lnTo>
                  <a:pt x="60" y="199"/>
                </a:lnTo>
                <a:lnTo>
                  <a:pt x="46" y="185"/>
                </a:lnTo>
                <a:lnTo>
                  <a:pt x="31" y="172"/>
                </a:lnTo>
                <a:lnTo>
                  <a:pt x="16" y="159"/>
                </a:lnTo>
                <a:lnTo>
                  <a:pt x="0" y="146"/>
                </a:lnTo>
                <a:lnTo>
                  <a:pt x="3" y="139"/>
                </a:lnTo>
                <a:lnTo>
                  <a:pt x="6" y="131"/>
                </a:lnTo>
                <a:lnTo>
                  <a:pt x="8" y="123"/>
                </a:lnTo>
                <a:lnTo>
                  <a:pt x="10" y="114"/>
                </a:lnTo>
                <a:lnTo>
                  <a:pt x="12" y="96"/>
                </a:lnTo>
                <a:lnTo>
                  <a:pt x="12" y="77"/>
                </a:lnTo>
                <a:lnTo>
                  <a:pt x="12" y="37"/>
                </a:lnTo>
                <a:lnTo>
                  <a:pt x="12" y="0"/>
                </a:lnTo>
                <a:lnTo>
                  <a:pt x="34" y="15"/>
                </a:lnTo>
                <a:lnTo>
                  <a:pt x="54" y="30"/>
                </a:lnTo>
                <a:lnTo>
                  <a:pt x="74" y="46"/>
                </a:lnTo>
                <a:lnTo>
                  <a:pt x="93" y="63"/>
                </a:lnTo>
                <a:lnTo>
                  <a:pt x="112" y="80"/>
                </a:lnTo>
                <a:lnTo>
                  <a:pt x="130" y="97"/>
                </a:lnTo>
                <a:lnTo>
                  <a:pt x="147" y="115"/>
                </a:lnTo>
                <a:lnTo>
                  <a:pt x="164" y="132"/>
                </a:lnTo>
                <a:lnTo>
                  <a:pt x="196" y="169"/>
                </a:lnTo>
                <a:lnTo>
                  <a:pt x="225" y="206"/>
                </a:lnTo>
                <a:lnTo>
                  <a:pt x="251" y="241"/>
                </a:lnTo>
                <a:lnTo>
                  <a:pt x="275" y="276"/>
                </a:lnTo>
                <a:lnTo>
                  <a:pt x="296" y="309"/>
                </a:lnTo>
                <a:lnTo>
                  <a:pt x="314" y="341"/>
                </a:lnTo>
                <a:lnTo>
                  <a:pt x="330" y="369"/>
                </a:lnTo>
                <a:lnTo>
                  <a:pt x="343" y="394"/>
                </a:lnTo>
                <a:lnTo>
                  <a:pt x="362" y="431"/>
                </a:lnTo>
                <a:lnTo>
                  <a:pt x="370" y="448"/>
                </a:lnTo>
                <a:close/>
              </a:path>
            </a:pathLst>
          </a:custGeom>
          <a:solidFill>
            <a:srgbClr val="7355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8" name="Freeform 206"/>
          <p:cNvSpPr>
            <a:spLocks/>
          </p:cNvSpPr>
          <p:nvPr/>
        </p:nvSpPr>
        <p:spPr bwMode="auto">
          <a:xfrm>
            <a:off x="6484938" y="4632325"/>
            <a:ext cx="320675" cy="708025"/>
          </a:xfrm>
          <a:custGeom>
            <a:avLst/>
            <a:gdLst/>
            <a:ahLst/>
            <a:cxnLst>
              <a:cxn ang="0">
                <a:pos x="1354" y="0"/>
              </a:cxn>
              <a:cxn ang="0">
                <a:pos x="1268" y="3"/>
              </a:cxn>
              <a:cxn ang="0">
                <a:pos x="1206" y="12"/>
              </a:cxn>
              <a:cxn ang="0">
                <a:pos x="1138" y="28"/>
              </a:cxn>
              <a:cxn ang="0">
                <a:pos x="1066" y="53"/>
              </a:cxn>
              <a:cxn ang="0">
                <a:pos x="995" y="89"/>
              </a:cxn>
              <a:cxn ang="0">
                <a:pos x="925" y="138"/>
              </a:cxn>
              <a:cxn ang="0">
                <a:pos x="860" y="203"/>
              </a:cxn>
              <a:cxn ang="0">
                <a:pos x="799" y="286"/>
              </a:cxn>
              <a:cxn ang="0">
                <a:pos x="735" y="393"/>
              </a:cxn>
              <a:cxn ang="0">
                <a:pos x="668" y="520"/>
              </a:cxn>
              <a:cxn ang="0">
                <a:pos x="598" y="662"/>
              </a:cxn>
              <a:cxn ang="0">
                <a:pos x="529" y="817"/>
              </a:cxn>
              <a:cxn ang="0">
                <a:pos x="438" y="1035"/>
              </a:cxn>
              <a:cxn ang="0">
                <a:pos x="314" y="1372"/>
              </a:cxn>
              <a:cxn ang="0">
                <a:pos x="261" y="1535"/>
              </a:cxn>
              <a:cxn ang="0">
                <a:pos x="215" y="1691"/>
              </a:cxn>
              <a:cxn ang="0">
                <a:pos x="166" y="1884"/>
              </a:cxn>
              <a:cxn ang="0">
                <a:pos x="107" y="2175"/>
              </a:cxn>
              <a:cxn ang="0">
                <a:pos x="60" y="2451"/>
              </a:cxn>
              <a:cxn ang="0">
                <a:pos x="27" y="2682"/>
              </a:cxn>
              <a:cxn ang="0">
                <a:pos x="7" y="2841"/>
              </a:cxn>
              <a:cxn ang="0">
                <a:pos x="0" y="2901"/>
              </a:cxn>
              <a:cxn ang="0">
                <a:pos x="129" y="2977"/>
              </a:cxn>
              <a:cxn ang="0">
                <a:pos x="232" y="3029"/>
              </a:cxn>
              <a:cxn ang="0">
                <a:pos x="318" y="3065"/>
              </a:cxn>
              <a:cxn ang="0">
                <a:pos x="409" y="3096"/>
              </a:cxn>
              <a:cxn ang="0">
                <a:pos x="498" y="3116"/>
              </a:cxn>
              <a:cxn ang="0">
                <a:pos x="581" y="3121"/>
              </a:cxn>
              <a:cxn ang="0">
                <a:pos x="655" y="3107"/>
              </a:cxn>
              <a:cxn ang="0">
                <a:pos x="714" y="3069"/>
              </a:cxn>
              <a:cxn ang="0">
                <a:pos x="703" y="2989"/>
              </a:cxn>
              <a:cxn ang="0">
                <a:pos x="678" y="2785"/>
              </a:cxn>
              <a:cxn ang="0">
                <a:pos x="656" y="2512"/>
              </a:cxn>
              <a:cxn ang="0">
                <a:pos x="648" y="2319"/>
              </a:cxn>
              <a:cxn ang="0">
                <a:pos x="650" y="2179"/>
              </a:cxn>
              <a:cxn ang="0">
                <a:pos x="662" y="2052"/>
              </a:cxn>
              <a:cxn ang="0">
                <a:pos x="684" y="1945"/>
              </a:cxn>
              <a:cxn ang="0">
                <a:pos x="752" y="1769"/>
              </a:cxn>
              <a:cxn ang="0">
                <a:pos x="887" y="1465"/>
              </a:cxn>
              <a:cxn ang="0">
                <a:pos x="1047" y="1124"/>
              </a:cxn>
              <a:cxn ang="0">
                <a:pos x="1194" y="816"/>
              </a:cxn>
              <a:cxn ang="0">
                <a:pos x="1293" y="609"/>
              </a:cxn>
              <a:cxn ang="0">
                <a:pos x="1414" y="4"/>
              </a:cxn>
            </a:cxnLst>
            <a:rect l="0" t="0" r="r" b="b"/>
            <a:pathLst>
              <a:path w="1414" h="3121">
                <a:moveTo>
                  <a:pt x="1414" y="4"/>
                </a:moveTo>
                <a:lnTo>
                  <a:pt x="1398" y="2"/>
                </a:lnTo>
                <a:lnTo>
                  <a:pt x="1354" y="0"/>
                </a:lnTo>
                <a:lnTo>
                  <a:pt x="1323" y="0"/>
                </a:lnTo>
                <a:lnTo>
                  <a:pt x="1287" y="1"/>
                </a:lnTo>
                <a:lnTo>
                  <a:pt x="1268" y="3"/>
                </a:lnTo>
                <a:lnTo>
                  <a:pt x="1248" y="5"/>
                </a:lnTo>
                <a:lnTo>
                  <a:pt x="1227" y="7"/>
                </a:lnTo>
                <a:lnTo>
                  <a:pt x="1206" y="12"/>
                </a:lnTo>
                <a:lnTo>
                  <a:pt x="1184" y="16"/>
                </a:lnTo>
                <a:lnTo>
                  <a:pt x="1161" y="21"/>
                </a:lnTo>
                <a:lnTo>
                  <a:pt x="1138" y="28"/>
                </a:lnTo>
                <a:lnTo>
                  <a:pt x="1113" y="35"/>
                </a:lnTo>
                <a:lnTo>
                  <a:pt x="1090" y="43"/>
                </a:lnTo>
                <a:lnTo>
                  <a:pt x="1066" y="53"/>
                </a:lnTo>
                <a:lnTo>
                  <a:pt x="1042" y="63"/>
                </a:lnTo>
                <a:lnTo>
                  <a:pt x="1019" y="75"/>
                </a:lnTo>
                <a:lnTo>
                  <a:pt x="995" y="89"/>
                </a:lnTo>
                <a:lnTo>
                  <a:pt x="970" y="104"/>
                </a:lnTo>
                <a:lnTo>
                  <a:pt x="947" y="120"/>
                </a:lnTo>
                <a:lnTo>
                  <a:pt x="925" y="138"/>
                </a:lnTo>
                <a:lnTo>
                  <a:pt x="903" y="158"/>
                </a:lnTo>
                <a:lnTo>
                  <a:pt x="881" y="180"/>
                </a:lnTo>
                <a:lnTo>
                  <a:pt x="860" y="203"/>
                </a:lnTo>
                <a:lnTo>
                  <a:pt x="840" y="228"/>
                </a:lnTo>
                <a:lnTo>
                  <a:pt x="821" y="256"/>
                </a:lnTo>
                <a:lnTo>
                  <a:pt x="799" y="286"/>
                </a:lnTo>
                <a:lnTo>
                  <a:pt x="778" y="319"/>
                </a:lnTo>
                <a:lnTo>
                  <a:pt x="757" y="355"/>
                </a:lnTo>
                <a:lnTo>
                  <a:pt x="735" y="393"/>
                </a:lnTo>
                <a:lnTo>
                  <a:pt x="713" y="433"/>
                </a:lnTo>
                <a:lnTo>
                  <a:pt x="691" y="475"/>
                </a:lnTo>
                <a:lnTo>
                  <a:pt x="668" y="520"/>
                </a:lnTo>
                <a:lnTo>
                  <a:pt x="644" y="565"/>
                </a:lnTo>
                <a:lnTo>
                  <a:pt x="621" y="613"/>
                </a:lnTo>
                <a:lnTo>
                  <a:pt x="598" y="662"/>
                </a:lnTo>
                <a:lnTo>
                  <a:pt x="575" y="712"/>
                </a:lnTo>
                <a:lnTo>
                  <a:pt x="552" y="764"/>
                </a:lnTo>
                <a:lnTo>
                  <a:pt x="529" y="817"/>
                </a:lnTo>
                <a:lnTo>
                  <a:pt x="506" y="870"/>
                </a:lnTo>
                <a:lnTo>
                  <a:pt x="483" y="924"/>
                </a:lnTo>
                <a:lnTo>
                  <a:pt x="438" y="1035"/>
                </a:lnTo>
                <a:lnTo>
                  <a:pt x="395" y="1148"/>
                </a:lnTo>
                <a:lnTo>
                  <a:pt x="354" y="1260"/>
                </a:lnTo>
                <a:lnTo>
                  <a:pt x="314" y="1372"/>
                </a:lnTo>
                <a:lnTo>
                  <a:pt x="296" y="1427"/>
                </a:lnTo>
                <a:lnTo>
                  <a:pt x="278" y="1482"/>
                </a:lnTo>
                <a:lnTo>
                  <a:pt x="261" y="1535"/>
                </a:lnTo>
                <a:lnTo>
                  <a:pt x="245" y="1588"/>
                </a:lnTo>
                <a:lnTo>
                  <a:pt x="230" y="1641"/>
                </a:lnTo>
                <a:lnTo>
                  <a:pt x="215" y="1691"/>
                </a:lnTo>
                <a:lnTo>
                  <a:pt x="202" y="1740"/>
                </a:lnTo>
                <a:lnTo>
                  <a:pt x="190" y="1789"/>
                </a:lnTo>
                <a:lnTo>
                  <a:pt x="166" y="1884"/>
                </a:lnTo>
                <a:lnTo>
                  <a:pt x="145" y="1981"/>
                </a:lnTo>
                <a:lnTo>
                  <a:pt x="125" y="2079"/>
                </a:lnTo>
                <a:lnTo>
                  <a:pt x="107" y="2175"/>
                </a:lnTo>
                <a:lnTo>
                  <a:pt x="90" y="2270"/>
                </a:lnTo>
                <a:lnTo>
                  <a:pt x="74" y="2362"/>
                </a:lnTo>
                <a:lnTo>
                  <a:pt x="60" y="2451"/>
                </a:lnTo>
                <a:lnTo>
                  <a:pt x="48" y="2533"/>
                </a:lnTo>
                <a:lnTo>
                  <a:pt x="37" y="2612"/>
                </a:lnTo>
                <a:lnTo>
                  <a:pt x="27" y="2682"/>
                </a:lnTo>
                <a:lnTo>
                  <a:pt x="19" y="2745"/>
                </a:lnTo>
                <a:lnTo>
                  <a:pt x="13" y="2798"/>
                </a:lnTo>
                <a:lnTo>
                  <a:pt x="7" y="2841"/>
                </a:lnTo>
                <a:lnTo>
                  <a:pt x="3" y="2875"/>
                </a:lnTo>
                <a:lnTo>
                  <a:pt x="1" y="2895"/>
                </a:lnTo>
                <a:lnTo>
                  <a:pt x="0" y="2901"/>
                </a:lnTo>
                <a:lnTo>
                  <a:pt x="24" y="2916"/>
                </a:lnTo>
                <a:lnTo>
                  <a:pt x="87" y="2953"/>
                </a:lnTo>
                <a:lnTo>
                  <a:pt x="129" y="2977"/>
                </a:lnTo>
                <a:lnTo>
                  <a:pt x="179" y="3002"/>
                </a:lnTo>
                <a:lnTo>
                  <a:pt x="205" y="3015"/>
                </a:lnTo>
                <a:lnTo>
                  <a:pt x="232" y="3029"/>
                </a:lnTo>
                <a:lnTo>
                  <a:pt x="260" y="3041"/>
                </a:lnTo>
                <a:lnTo>
                  <a:pt x="289" y="3054"/>
                </a:lnTo>
                <a:lnTo>
                  <a:pt x="318" y="3065"/>
                </a:lnTo>
                <a:lnTo>
                  <a:pt x="349" y="3077"/>
                </a:lnTo>
                <a:lnTo>
                  <a:pt x="379" y="3087"/>
                </a:lnTo>
                <a:lnTo>
                  <a:pt x="409" y="3096"/>
                </a:lnTo>
                <a:lnTo>
                  <a:pt x="438" y="3104"/>
                </a:lnTo>
                <a:lnTo>
                  <a:pt x="468" y="3111"/>
                </a:lnTo>
                <a:lnTo>
                  <a:pt x="498" y="3116"/>
                </a:lnTo>
                <a:lnTo>
                  <a:pt x="526" y="3119"/>
                </a:lnTo>
                <a:lnTo>
                  <a:pt x="554" y="3121"/>
                </a:lnTo>
                <a:lnTo>
                  <a:pt x="581" y="3121"/>
                </a:lnTo>
                <a:lnTo>
                  <a:pt x="606" y="3119"/>
                </a:lnTo>
                <a:lnTo>
                  <a:pt x="631" y="3114"/>
                </a:lnTo>
                <a:lnTo>
                  <a:pt x="655" y="3107"/>
                </a:lnTo>
                <a:lnTo>
                  <a:pt x="677" y="3097"/>
                </a:lnTo>
                <a:lnTo>
                  <a:pt x="696" y="3085"/>
                </a:lnTo>
                <a:lnTo>
                  <a:pt x="714" y="3069"/>
                </a:lnTo>
                <a:lnTo>
                  <a:pt x="713" y="3060"/>
                </a:lnTo>
                <a:lnTo>
                  <a:pt x="709" y="3033"/>
                </a:lnTo>
                <a:lnTo>
                  <a:pt x="703" y="2989"/>
                </a:lnTo>
                <a:lnTo>
                  <a:pt x="695" y="2932"/>
                </a:lnTo>
                <a:lnTo>
                  <a:pt x="687" y="2863"/>
                </a:lnTo>
                <a:lnTo>
                  <a:pt x="678" y="2785"/>
                </a:lnTo>
                <a:lnTo>
                  <a:pt x="670" y="2699"/>
                </a:lnTo>
                <a:lnTo>
                  <a:pt x="662" y="2607"/>
                </a:lnTo>
                <a:lnTo>
                  <a:pt x="656" y="2512"/>
                </a:lnTo>
                <a:lnTo>
                  <a:pt x="650" y="2416"/>
                </a:lnTo>
                <a:lnTo>
                  <a:pt x="649" y="2367"/>
                </a:lnTo>
                <a:lnTo>
                  <a:pt x="648" y="2319"/>
                </a:lnTo>
                <a:lnTo>
                  <a:pt x="648" y="2272"/>
                </a:lnTo>
                <a:lnTo>
                  <a:pt x="649" y="2224"/>
                </a:lnTo>
                <a:lnTo>
                  <a:pt x="650" y="2179"/>
                </a:lnTo>
                <a:lnTo>
                  <a:pt x="654" y="2136"/>
                </a:lnTo>
                <a:lnTo>
                  <a:pt x="658" y="2094"/>
                </a:lnTo>
                <a:lnTo>
                  <a:pt x="662" y="2052"/>
                </a:lnTo>
                <a:lnTo>
                  <a:pt x="668" y="2014"/>
                </a:lnTo>
                <a:lnTo>
                  <a:pt x="675" y="1978"/>
                </a:lnTo>
                <a:lnTo>
                  <a:pt x="684" y="1945"/>
                </a:lnTo>
                <a:lnTo>
                  <a:pt x="693" y="1914"/>
                </a:lnTo>
                <a:lnTo>
                  <a:pt x="719" y="1849"/>
                </a:lnTo>
                <a:lnTo>
                  <a:pt x="752" y="1769"/>
                </a:lnTo>
                <a:lnTo>
                  <a:pt x="792" y="1676"/>
                </a:lnTo>
                <a:lnTo>
                  <a:pt x="838" y="1573"/>
                </a:lnTo>
                <a:lnTo>
                  <a:pt x="887" y="1465"/>
                </a:lnTo>
                <a:lnTo>
                  <a:pt x="939" y="1352"/>
                </a:lnTo>
                <a:lnTo>
                  <a:pt x="993" y="1237"/>
                </a:lnTo>
                <a:lnTo>
                  <a:pt x="1047" y="1124"/>
                </a:lnTo>
                <a:lnTo>
                  <a:pt x="1098" y="1014"/>
                </a:lnTo>
                <a:lnTo>
                  <a:pt x="1149" y="910"/>
                </a:lnTo>
                <a:lnTo>
                  <a:pt x="1194" y="816"/>
                </a:lnTo>
                <a:lnTo>
                  <a:pt x="1234" y="732"/>
                </a:lnTo>
                <a:lnTo>
                  <a:pt x="1268" y="663"/>
                </a:lnTo>
                <a:lnTo>
                  <a:pt x="1293" y="609"/>
                </a:lnTo>
                <a:lnTo>
                  <a:pt x="1311" y="576"/>
                </a:lnTo>
                <a:lnTo>
                  <a:pt x="1316" y="564"/>
                </a:lnTo>
                <a:lnTo>
                  <a:pt x="1414" y="4"/>
                </a:lnTo>
                <a:close/>
              </a:path>
            </a:pathLst>
          </a:custGeom>
          <a:solidFill>
            <a:srgbClr val="D024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9" name="Freeform 207"/>
          <p:cNvSpPr>
            <a:spLocks/>
          </p:cNvSpPr>
          <p:nvPr/>
        </p:nvSpPr>
        <p:spPr bwMode="auto">
          <a:xfrm>
            <a:off x="6881813" y="4586288"/>
            <a:ext cx="149225" cy="352425"/>
          </a:xfrm>
          <a:custGeom>
            <a:avLst/>
            <a:gdLst/>
            <a:ahLst/>
            <a:cxnLst>
              <a:cxn ang="0">
                <a:pos x="305" y="9"/>
              </a:cxn>
              <a:cxn ang="0">
                <a:pos x="372" y="64"/>
              </a:cxn>
              <a:cxn ang="0">
                <a:pos x="439" y="124"/>
              </a:cxn>
              <a:cxn ang="0">
                <a:pos x="482" y="167"/>
              </a:cxn>
              <a:cxn ang="0">
                <a:pos x="518" y="207"/>
              </a:cxn>
              <a:cxn ang="0">
                <a:pos x="535" y="234"/>
              </a:cxn>
              <a:cxn ang="0">
                <a:pos x="541" y="249"/>
              </a:cxn>
              <a:cxn ang="0">
                <a:pos x="658" y="672"/>
              </a:cxn>
              <a:cxn ang="0">
                <a:pos x="602" y="882"/>
              </a:cxn>
              <a:cxn ang="0">
                <a:pos x="540" y="979"/>
              </a:cxn>
              <a:cxn ang="0">
                <a:pos x="471" y="1080"/>
              </a:cxn>
              <a:cxn ang="0">
                <a:pos x="386" y="1197"/>
              </a:cxn>
              <a:cxn ang="0">
                <a:pos x="338" y="1257"/>
              </a:cxn>
              <a:cxn ang="0">
                <a:pos x="289" y="1316"/>
              </a:cxn>
              <a:cxn ang="0">
                <a:pos x="239" y="1374"/>
              </a:cxn>
              <a:cxn ang="0">
                <a:pos x="189" y="1425"/>
              </a:cxn>
              <a:cxn ang="0">
                <a:pos x="139" y="1471"/>
              </a:cxn>
              <a:cxn ang="0">
                <a:pos x="91" y="1509"/>
              </a:cxn>
              <a:cxn ang="0">
                <a:pos x="45" y="1537"/>
              </a:cxn>
              <a:cxn ang="0">
                <a:pos x="0" y="1554"/>
              </a:cxn>
              <a:cxn ang="0">
                <a:pos x="18" y="1511"/>
              </a:cxn>
              <a:cxn ang="0">
                <a:pos x="66" y="1394"/>
              </a:cxn>
              <a:cxn ang="0">
                <a:pos x="133" y="1226"/>
              </a:cxn>
              <a:cxn ang="0">
                <a:pos x="211" y="1030"/>
              </a:cxn>
              <a:cxn ang="0">
                <a:pos x="287" y="824"/>
              </a:cxn>
              <a:cxn ang="0">
                <a:pos x="355" y="633"/>
              </a:cxn>
              <a:cxn ang="0">
                <a:pos x="382" y="550"/>
              </a:cxn>
              <a:cxn ang="0">
                <a:pos x="403" y="477"/>
              </a:cxn>
              <a:cxn ang="0">
                <a:pos x="416" y="420"/>
              </a:cxn>
              <a:cxn ang="0">
                <a:pos x="420" y="379"/>
              </a:cxn>
              <a:cxn ang="0">
                <a:pos x="419" y="347"/>
              </a:cxn>
              <a:cxn ang="0">
                <a:pos x="415" y="318"/>
              </a:cxn>
              <a:cxn ang="0">
                <a:pos x="408" y="290"/>
              </a:cxn>
              <a:cxn ang="0">
                <a:pos x="399" y="263"/>
              </a:cxn>
              <a:cxn ang="0">
                <a:pos x="377" y="210"/>
              </a:cxn>
              <a:cxn ang="0">
                <a:pos x="353" y="163"/>
              </a:cxn>
              <a:cxn ang="0">
                <a:pos x="328" y="119"/>
              </a:cxn>
              <a:cxn ang="0">
                <a:pos x="308" y="78"/>
              </a:cxn>
              <a:cxn ang="0">
                <a:pos x="301" y="57"/>
              </a:cxn>
              <a:cxn ang="0">
                <a:pos x="296" y="38"/>
              </a:cxn>
              <a:cxn ang="0">
                <a:pos x="293" y="19"/>
              </a:cxn>
              <a:cxn ang="0">
                <a:pos x="294" y="0"/>
              </a:cxn>
            </a:cxnLst>
            <a:rect l="0" t="0" r="r" b="b"/>
            <a:pathLst>
              <a:path w="658" h="1554">
                <a:moveTo>
                  <a:pt x="294" y="0"/>
                </a:moveTo>
                <a:lnTo>
                  <a:pt x="305" y="9"/>
                </a:lnTo>
                <a:lnTo>
                  <a:pt x="332" y="31"/>
                </a:lnTo>
                <a:lnTo>
                  <a:pt x="372" y="64"/>
                </a:lnTo>
                <a:lnTo>
                  <a:pt x="417" y="103"/>
                </a:lnTo>
                <a:lnTo>
                  <a:pt x="439" y="124"/>
                </a:lnTo>
                <a:lnTo>
                  <a:pt x="462" y="146"/>
                </a:lnTo>
                <a:lnTo>
                  <a:pt x="482" y="167"/>
                </a:lnTo>
                <a:lnTo>
                  <a:pt x="501" y="187"/>
                </a:lnTo>
                <a:lnTo>
                  <a:pt x="518" y="207"/>
                </a:lnTo>
                <a:lnTo>
                  <a:pt x="531" y="226"/>
                </a:lnTo>
                <a:lnTo>
                  <a:pt x="535" y="234"/>
                </a:lnTo>
                <a:lnTo>
                  <a:pt x="539" y="242"/>
                </a:lnTo>
                <a:lnTo>
                  <a:pt x="541" y="249"/>
                </a:lnTo>
                <a:lnTo>
                  <a:pt x="542" y="256"/>
                </a:lnTo>
                <a:lnTo>
                  <a:pt x="658" y="672"/>
                </a:lnTo>
                <a:lnTo>
                  <a:pt x="434" y="742"/>
                </a:lnTo>
                <a:lnTo>
                  <a:pt x="602" y="882"/>
                </a:lnTo>
                <a:lnTo>
                  <a:pt x="586" y="909"/>
                </a:lnTo>
                <a:lnTo>
                  <a:pt x="540" y="979"/>
                </a:lnTo>
                <a:lnTo>
                  <a:pt x="507" y="1027"/>
                </a:lnTo>
                <a:lnTo>
                  <a:pt x="471" y="1080"/>
                </a:lnTo>
                <a:lnTo>
                  <a:pt x="430" y="1137"/>
                </a:lnTo>
                <a:lnTo>
                  <a:pt x="386" y="1197"/>
                </a:lnTo>
                <a:lnTo>
                  <a:pt x="362" y="1227"/>
                </a:lnTo>
                <a:lnTo>
                  <a:pt x="338" y="1257"/>
                </a:lnTo>
                <a:lnTo>
                  <a:pt x="314" y="1287"/>
                </a:lnTo>
                <a:lnTo>
                  <a:pt x="289" y="1316"/>
                </a:lnTo>
                <a:lnTo>
                  <a:pt x="264" y="1346"/>
                </a:lnTo>
                <a:lnTo>
                  <a:pt x="239" y="1374"/>
                </a:lnTo>
                <a:lnTo>
                  <a:pt x="214" y="1400"/>
                </a:lnTo>
                <a:lnTo>
                  <a:pt x="189" y="1425"/>
                </a:lnTo>
                <a:lnTo>
                  <a:pt x="164" y="1449"/>
                </a:lnTo>
                <a:lnTo>
                  <a:pt x="139" y="1471"/>
                </a:lnTo>
                <a:lnTo>
                  <a:pt x="115" y="1492"/>
                </a:lnTo>
                <a:lnTo>
                  <a:pt x="91" y="1509"/>
                </a:lnTo>
                <a:lnTo>
                  <a:pt x="67" y="1525"/>
                </a:lnTo>
                <a:lnTo>
                  <a:pt x="45" y="1537"/>
                </a:lnTo>
                <a:lnTo>
                  <a:pt x="22" y="1547"/>
                </a:lnTo>
                <a:lnTo>
                  <a:pt x="0" y="1554"/>
                </a:lnTo>
                <a:lnTo>
                  <a:pt x="5" y="1543"/>
                </a:lnTo>
                <a:lnTo>
                  <a:pt x="18" y="1511"/>
                </a:lnTo>
                <a:lnTo>
                  <a:pt x="40" y="1459"/>
                </a:lnTo>
                <a:lnTo>
                  <a:pt x="66" y="1394"/>
                </a:lnTo>
                <a:lnTo>
                  <a:pt x="98" y="1315"/>
                </a:lnTo>
                <a:lnTo>
                  <a:pt x="133" y="1226"/>
                </a:lnTo>
                <a:lnTo>
                  <a:pt x="171" y="1130"/>
                </a:lnTo>
                <a:lnTo>
                  <a:pt x="211" y="1030"/>
                </a:lnTo>
                <a:lnTo>
                  <a:pt x="250" y="926"/>
                </a:lnTo>
                <a:lnTo>
                  <a:pt x="287" y="824"/>
                </a:lnTo>
                <a:lnTo>
                  <a:pt x="323" y="726"/>
                </a:lnTo>
                <a:lnTo>
                  <a:pt x="355" y="633"/>
                </a:lnTo>
                <a:lnTo>
                  <a:pt x="369" y="590"/>
                </a:lnTo>
                <a:lnTo>
                  <a:pt x="382" y="550"/>
                </a:lnTo>
                <a:lnTo>
                  <a:pt x="393" y="511"/>
                </a:lnTo>
                <a:lnTo>
                  <a:pt x="403" y="477"/>
                </a:lnTo>
                <a:lnTo>
                  <a:pt x="410" y="446"/>
                </a:lnTo>
                <a:lnTo>
                  <a:pt x="416" y="420"/>
                </a:lnTo>
                <a:lnTo>
                  <a:pt x="419" y="397"/>
                </a:lnTo>
                <a:lnTo>
                  <a:pt x="420" y="379"/>
                </a:lnTo>
                <a:lnTo>
                  <a:pt x="420" y="363"/>
                </a:lnTo>
                <a:lnTo>
                  <a:pt x="419" y="347"/>
                </a:lnTo>
                <a:lnTo>
                  <a:pt x="417" y="332"/>
                </a:lnTo>
                <a:lnTo>
                  <a:pt x="415" y="318"/>
                </a:lnTo>
                <a:lnTo>
                  <a:pt x="411" y="304"/>
                </a:lnTo>
                <a:lnTo>
                  <a:pt x="408" y="290"/>
                </a:lnTo>
                <a:lnTo>
                  <a:pt x="404" y="276"/>
                </a:lnTo>
                <a:lnTo>
                  <a:pt x="399" y="263"/>
                </a:lnTo>
                <a:lnTo>
                  <a:pt x="389" y="237"/>
                </a:lnTo>
                <a:lnTo>
                  <a:pt x="377" y="210"/>
                </a:lnTo>
                <a:lnTo>
                  <a:pt x="365" y="186"/>
                </a:lnTo>
                <a:lnTo>
                  <a:pt x="353" y="163"/>
                </a:lnTo>
                <a:lnTo>
                  <a:pt x="339" y="141"/>
                </a:lnTo>
                <a:lnTo>
                  <a:pt x="328" y="119"/>
                </a:lnTo>
                <a:lnTo>
                  <a:pt x="317" y="98"/>
                </a:lnTo>
                <a:lnTo>
                  <a:pt x="308" y="78"/>
                </a:lnTo>
                <a:lnTo>
                  <a:pt x="304" y="68"/>
                </a:lnTo>
                <a:lnTo>
                  <a:pt x="301" y="57"/>
                </a:lnTo>
                <a:lnTo>
                  <a:pt x="298" y="47"/>
                </a:lnTo>
                <a:lnTo>
                  <a:pt x="296" y="38"/>
                </a:lnTo>
                <a:lnTo>
                  <a:pt x="294" y="28"/>
                </a:lnTo>
                <a:lnTo>
                  <a:pt x="293" y="19"/>
                </a:lnTo>
                <a:lnTo>
                  <a:pt x="293" y="10"/>
                </a:lnTo>
                <a:lnTo>
                  <a:pt x="294" y="0"/>
                </a:lnTo>
                <a:close/>
              </a:path>
            </a:pathLst>
          </a:custGeom>
          <a:solidFill>
            <a:srgbClr val="D024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0" name="Freeform 208"/>
          <p:cNvSpPr>
            <a:spLocks/>
          </p:cNvSpPr>
          <p:nvPr/>
        </p:nvSpPr>
        <p:spPr bwMode="auto">
          <a:xfrm>
            <a:off x="6745288" y="4600575"/>
            <a:ext cx="136525" cy="338137"/>
          </a:xfrm>
          <a:custGeom>
            <a:avLst/>
            <a:gdLst/>
            <a:ahLst/>
            <a:cxnLst>
              <a:cxn ang="0">
                <a:pos x="516" y="30"/>
              </a:cxn>
              <a:cxn ang="0">
                <a:pos x="475" y="66"/>
              </a:cxn>
              <a:cxn ang="0">
                <a:pos x="431" y="108"/>
              </a:cxn>
              <a:cxn ang="0">
                <a:pos x="402" y="138"/>
              </a:cxn>
              <a:cxn ang="0">
                <a:pos x="376" y="170"/>
              </a:cxn>
              <a:cxn ang="0">
                <a:pos x="356" y="200"/>
              </a:cxn>
              <a:cxn ang="0">
                <a:pos x="348" y="223"/>
              </a:cxn>
              <a:cxn ang="0">
                <a:pos x="350" y="261"/>
              </a:cxn>
              <a:cxn ang="0">
                <a:pos x="363" y="357"/>
              </a:cxn>
              <a:cxn ang="0">
                <a:pos x="396" y="540"/>
              </a:cxn>
              <a:cxn ang="0">
                <a:pos x="440" y="760"/>
              </a:cxn>
              <a:cxn ang="0">
                <a:pos x="490" y="992"/>
              </a:cxn>
              <a:cxn ang="0">
                <a:pos x="538" y="1206"/>
              </a:cxn>
              <a:cxn ang="0">
                <a:pos x="576" y="1375"/>
              </a:cxn>
              <a:cxn ang="0">
                <a:pos x="598" y="1473"/>
              </a:cxn>
              <a:cxn ang="0">
                <a:pos x="580" y="1462"/>
              </a:cxn>
              <a:cxn ang="0">
                <a:pos x="444" y="1299"/>
              </a:cxn>
              <a:cxn ang="0">
                <a:pos x="303" y="1124"/>
              </a:cxn>
              <a:cxn ang="0">
                <a:pos x="212" y="1005"/>
              </a:cxn>
              <a:cxn ang="0">
                <a:pos x="134" y="898"/>
              </a:cxn>
              <a:cxn ang="0">
                <a:pos x="92" y="834"/>
              </a:cxn>
              <a:cxn ang="0">
                <a:pos x="75" y="801"/>
              </a:cxn>
              <a:cxn ang="0">
                <a:pos x="182" y="619"/>
              </a:cxn>
              <a:cxn ang="0">
                <a:pos x="8" y="587"/>
              </a:cxn>
              <a:cxn ang="0">
                <a:pos x="61" y="469"/>
              </a:cxn>
              <a:cxn ang="0">
                <a:pos x="120" y="344"/>
              </a:cxn>
              <a:cxn ang="0">
                <a:pos x="163" y="260"/>
              </a:cxn>
              <a:cxn ang="0">
                <a:pos x="203" y="187"/>
              </a:cxn>
              <a:cxn ang="0">
                <a:pos x="229" y="143"/>
              </a:cxn>
              <a:cxn ang="0">
                <a:pos x="245" y="123"/>
              </a:cxn>
              <a:cxn ang="0">
                <a:pos x="263" y="108"/>
              </a:cxn>
              <a:cxn ang="0">
                <a:pos x="316" y="76"/>
              </a:cxn>
              <a:cxn ang="0">
                <a:pos x="363" y="50"/>
              </a:cxn>
              <a:cxn ang="0">
                <a:pos x="414" y="24"/>
              </a:cxn>
              <a:cxn ang="0">
                <a:pos x="449" y="10"/>
              </a:cxn>
              <a:cxn ang="0">
                <a:pos x="472" y="3"/>
              </a:cxn>
              <a:cxn ang="0">
                <a:pos x="491" y="0"/>
              </a:cxn>
              <a:cxn ang="0">
                <a:pos x="506" y="1"/>
              </a:cxn>
              <a:cxn ang="0">
                <a:pos x="516" y="7"/>
              </a:cxn>
              <a:cxn ang="0">
                <a:pos x="522" y="18"/>
              </a:cxn>
            </a:cxnLst>
            <a:rect l="0" t="0" r="r" b="b"/>
            <a:pathLst>
              <a:path w="601" h="1487">
                <a:moveTo>
                  <a:pt x="522" y="25"/>
                </a:moveTo>
                <a:lnTo>
                  <a:pt x="516" y="30"/>
                </a:lnTo>
                <a:lnTo>
                  <a:pt x="499" y="45"/>
                </a:lnTo>
                <a:lnTo>
                  <a:pt x="475" y="66"/>
                </a:lnTo>
                <a:lnTo>
                  <a:pt x="446" y="93"/>
                </a:lnTo>
                <a:lnTo>
                  <a:pt x="431" y="108"/>
                </a:lnTo>
                <a:lnTo>
                  <a:pt x="416" y="123"/>
                </a:lnTo>
                <a:lnTo>
                  <a:pt x="402" y="138"/>
                </a:lnTo>
                <a:lnTo>
                  <a:pt x="388" y="155"/>
                </a:lnTo>
                <a:lnTo>
                  <a:pt x="376" y="170"/>
                </a:lnTo>
                <a:lnTo>
                  <a:pt x="365" y="186"/>
                </a:lnTo>
                <a:lnTo>
                  <a:pt x="356" y="200"/>
                </a:lnTo>
                <a:lnTo>
                  <a:pt x="350" y="214"/>
                </a:lnTo>
                <a:lnTo>
                  <a:pt x="348" y="223"/>
                </a:lnTo>
                <a:lnTo>
                  <a:pt x="348" y="239"/>
                </a:lnTo>
                <a:lnTo>
                  <a:pt x="350" y="261"/>
                </a:lnTo>
                <a:lnTo>
                  <a:pt x="353" y="288"/>
                </a:lnTo>
                <a:lnTo>
                  <a:pt x="363" y="357"/>
                </a:lnTo>
                <a:lnTo>
                  <a:pt x="377" y="442"/>
                </a:lnTo>
                <a:lnTo>
                  <a:pt x="396" y="540"/>
                </a:lnTo>
                <a:lnTo>
                  <a:pt x="417" y="648"/>
                </a:lnTo>
                <a:lnTo>
                  <a:pt x="440" y="760"/>
                </a:lnTo>
                <a:lnTo>
                  <a:pt x="465" y="876"/>
                </a:lnTo>
                <a:lnTo>
                  <a:pt x="490" y="992"/>
                </a:lnTo>
                <a:lnTo>
                  <a:pt x="515" y="1103"/>
                </a:lnTo>
                <a:lnTo>
                  <a:pt x="538" y="1206"/>
                </a:lnTo>
                <a:lnTo>
                  <a:pt x="558" y="1298"/>
                </a:lnTo>
                <a:lnTo>
                  <a:pt x="576" y="1375"/>
                </a:lnTo>
                <a:lnTo>
                  <a:pt x="589" y="1435"/>
                </a:lnTo>
                <a:lnTo>
                  <a:pt x="598" y="1473"/>
                </a:lnTo>
                <a:lnTo>
                  <a:pt x="601" y="1487"/>
                </a:lnTo>
                <a:lnTo>
                  <a:pt x="580" y="1462"/>
                </a:lnTo>
                <a:lnTo>
                  <a:pt x="525" y="1395"/>
                </a:lnTo>
                <a:lnTo>
                  <a:pt x="444" y="1299"/>
                </a:lnTo>
                <a:lnTo>
                  <a:pt x="352" y="1184"/>
                </a:lnTo>
                <a:lnTo>
                  <a:pt x="303" y="1124"/>
                </a:lnTo>
                <a:lnTo>
                  <a:pt x="256" y="1064"/>
                </a:lnTo>
                <a:lnTo>
                  <a:pt x="212" y="1005"/>
                </a:lnTo>
                <a:lnTo>
                  <a:pt x="171" y="950"/>
                </a:lnTo>
                <a:lnTo>
                  <a:pt x="134" y="898"/>
                </a:lnTo>
                <a:lnTo>
                  <a:pt x="105" y="853"/>
                </a:lnTo>
                <a:lnTo>
                  <a:pt x="92" y="834"/>
                </a:lnTo>
                <a:lnTo>
                  <a:pt x="83" y="816"/>
                </a:lnTo>
                <a:lnTo>
                  <a:pt x="75" y="801"/>
                </a:lnTo>
                <a:lnTo>
                  <a:pt x="70" y="788"/>
                </a:lnTo>
                <a:lnTo>
                  <a:pt x="182" y="619"/>
                </a:lnTo>
                <a:lnTo>
                  <a:pt x="0" y="605"/>
                </a:lnTo>
                <a:lnTo>
                  <a:pt x="8" y="587"/>
                </a:lnTo>
                <a:lnTo>
                  <a:pt x="30" y="539"/>
                </a:lnTo>
                <a:lnTo>
                  <a:pt x="61" y="469"/>
                </a:lnTo>
                <a:lnTo>
                  <a:pt x="99" y="387"/>
                </a:lnTo>
                <a:lnTo>
                  <a:pt x="120" y="344"/>
                </a:lnTo>
                <a:lnTo>
                  <a:pt x="141" y="301"/>
                </a:lnTo>
                <a:lnTo>
                  <a:pt x="163" y="260"/>
                </a:lnTo>
                <a:lnTo>
                  <a:pt x="183" y="222"/>
                </a:lnTo>
                <a:lnTo>
                  <a:pt x="203" y="187"/>
                </a:lnTo>
                <a:lnTo>
                  <a:pt x="221" y="157"/>
                </a:lnTo>
                <a:lnTo>
                  <a:pt x="229" y="143"/>
                </a:lnTo>
                <a:lnTo>
                  <a:pt x="237" y="132"/>
                </a:lnTo>
                <a:lnTo>
                  <a:pt x="245" y="123"/>
                </a:lnTo>
                <a:lnTo>
                  <a:pt x="252" y="115"/>
                </a:lnTo>
                <a:lnTo>
                  <a:pt x="263" y="108"/>
                </a:lnTo>
                <a:lnTo>
                  <a:pt x="294" y="88"/>
                </a:lnTo>
                <a:lnTo>
                  <a:pt x="316" y="76"/>
                </a:lnTo>
                <a:lnTo>
                  <a:pt x="339" y="63"/>
                </a:lnTo>
                <a:lnTo>
                  <a:pt x="363" y="50"/>
                </a:lnTo>
                <a:lnTo>
                  <a:pt x="388" y="36"/>
                </a:lnTo>
                <a:lnTo>
                  <a:pt x="414" y="24"/>
                </a:lnTo>
                <a:lnTo>
                  <a:pt x="438" y="14"/>
                </a:lnTo>
                <a:lnTo>
                  <a:pt x="449" y="10"/>
                </a:lnTo>
                <a:lnTo>
                  <a:pt x="461" y="6"/>
                </a:lnTo>
                <a:lnTo>
                  <a:pt x="472" y="3"/>
                </a:lnTo>
                <a:lnTo>
                  <a:pt x="482" y="1"/>
                </a:lnTo>
                <a:lnTo>
                  <a:pt x="491" y="0"/>
                </a:lnTo>
                <a:lnTo>
                  <a:pt x="499" y="0"/>
                </a:lnTo>
                <a:lnTo>
                  <a:pt x="506" y="1"/>
                </a:lnTo>
                <a:lnTo>
                  <a:pt x="512" y="3"/>
                </a:lnTo>
                <a:lnTo>
                  <a:pt x="516" y="7"/>
                </a:lnTo>
                <a:lnTo>
                  <a:pt x="520" y="11"/>
                </a:lnTo>
                <a:lnTo>
                  <a:pt x="522" y="18"/>
                </a:lnTo>
                <a:lnTo>
                  <a:pt x="522" y="25"/>
                </a:lnTo>
                <a:close/>
              </a:path>
            </a:pathLst>
          </a:custGeom>
          <a:solidFill>
            <a:srgbClr val="D0244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1" name="Freeform 209"/>
          <p:cNvSpPr>
            <a:spLocks/>
          </p:cNvSpPr>
          <p:nvPr/>
        </p:nvSpPr>
        <p:spPr bwMode="auto">
          <a:xfrm>
            <a:off x="6710363" y="4633913"/>
            <a:ext cx="171450" cy="304800"/>
          </a:xfrm>
          <a:custGeom>
            <a:avLst/>
            <a:gdLst/>
            <a:ahLst/>
            <a:cxnLst>
              <a:cxn ang="0">
                <a:pos x="126" y="462"/>
              </a:cxn>
              <a:cxn ang="0">
                <a:pos x="182" y="686"/>
              </a:cxn>
              <a:cxn ang="0">
                <a:pos x="246" y="781"/>
              </a:cxn>
              <a:cxn ang="0">
                <a:pos x="316" y="880"/>
              </a:cxn>
              <a:cxn ang="0">
                <a:pos x="400" y="994"/>
              </a:cxn>
              <a:cxn ang="0">
                <a:pos x="494" y="1111"/>
              </a:cxn>
              <a:cxn ang="0">
                <a:pos x="542" y="1167"/>
              </a:cxn>
              <a:cxn ang="0">
                <a:pos x="589" y="1217"/>
              </a:cxn>
              <a:cxn ang="0">
                <a:pos x="636" y="1262"/>
              </a:cxn>
              <a:cxn ang="0">
                <a:pos x="679" y="1300"/>
              </a:cxn>
              <a:cxn ang="0">
                <a:pos x="719" y="1327"/>
              </a:cxn>
              <a:cxn ang="0">
                <a:pos x="755" y="1344"/>
              </a:cxn>
              <a:cxn ang="0">
                <a:pos x="743" y="1341"/>
              </a:cxn>
              <a:cxn ang="0">
                <a:pos x="706" y="1329"/>
              </a:cxn>
              <a:cxn ang="0">
                <a:pos x="680" y="1318"/>
              </a:cxn>
              <a:cxn ang="0">
                <a:pos x="648" y="1301"/>
              </a:cxn>
              <a:cxn ang="0">
                <a:pos x="611" y="1278"/>
              </a:cxn>
              <a:cxn ang="0">
                <a:pos x="570" y="1247"/>
              </a:cxn>
              <a:cxn ang="0">
                <a:pos x="525" y="1210"/>
              </a:cxn>
              <a:cxn ang="0">
                <a:pos x="476" y="1164"/>
              </a:cxn>
              <a:cxn ang="0">
                <a:pos x="422" y="1108"/>
              </a:cxn>
              <a:cxn ang="0">
                <a:pos x="366" y="1043"/>
              </a:cxn>
              <a:cxn ang="0">
                <a:pos x="307" y="966"/>
              </a:cxn>
              <a:cxn ang="0">
                <a:pos x="244" y="877"/>
              </a:cxn>
              <a:cxn ang="0">
                <a:pos x="179" y="774"/>
              </a:cxn>
              <a:cxn ang="0">
                <a:pos x="112" y="659"/>
              </a:cxn>
              <a:cxn ang="0">
                <a:pos x="0" y="476"/>
              </a:cxn>
              <a:cxn ang="0">
                <a:pos x="45" y="400"/>
              </a:cxn>
              <a:cxn ang="0">
                <a:pos x="149" y="233"/>
              </a:cxn>
              <a:cxn ang="0">
                <a:pos x="208" y="145"/>
              </a:cxn>
              <a:cxn ang="0">
                <a:pos x="265" y="69"/>
              </a:cxn>
              <a:cxn ang="0">
                <a:pos x="291" y="40"/>
              </a:cxn>
              <a:cxn ang="0">
                <a:pos x="315" y="17"/>
              </a:cxn>
              <a:cxn ang="0">
                <a:pos x="335" y="3"/>
              </a:cxn>
              <a:cxn ang="0">
                <a:pos x="350" y="0"/>
              </a:cxn>
            </a:cxnLst>
            <a:rect l="0" t="0" r="r" b="b"/>
            <a:pathLst>
              <a:path w="755" h="1344">
                <a:moveTo>
                  <a:pt x="350" y="0"/>
                </a:moveTo>
                <a:lnTo>
                  <a:pt x="126" y="462"/>
                </a:lnTo>
                <a:lnTo>
                  <a:pt x="308" y="532"/>
                </a:lnTo>
                <a:lnTo>
                  <a:pt x="182" y="686"/>
                </a:lnTo>
                <a:lnTo>
                  <a:pt x="199" y="712"/>
                </a:lnTo>
                <a:lnTo>
                  <a:pt x="246" y="781"/>
                </a:lnTo>
                <a:lnTo>
                  <a:pt x="278" y="828"/>
                </a:lnTo>
                <a:lnTo>
                  <a:pt x="316" y="880"/>
                </a:lnTo>
                <a:lnTo>
                  <a:pt x="357" y="935"/>
                </a:lnTo>
                <a:lnTo>
                  <a:pt x="400" y="994"/>
                </a:lnTo>
                <a:lnTo>
                  <a:pt x="446" y="1053"/>
                </a:lnTo>
                <a:lnTo>
                  <a:pt x="494" y="1111"/>
                </a:lnTo>
                <a:lnTo>
                  <a:pt x="518" y="1140"/>
                </a:lnTo>
                <a:lnTo>
                  <a:pt x="542" y="1167"/>
                </a:lnTo>
                <a:lnTo>
                  <a:pt x="565" y="1193"/>
                </a:lnTo>
                <a:lnTo>
                  <a:pt x="589" y="1217"/>
                </a:lnTo>
                <a:lnTo>
                  <a:pt x="612" y="1241"/>
                </a:lnTo>
                <a:lnTo>
                  <a:pt x="636" y="1262"/>
                </a:lnTo>
                <a:lnTo>
                  <a:pt x="657" y="1283"/>
                </a:lnTo>
                <a:lnTo>
                  <a:pt x="679" y="1300"/>
                </a:lnTo>
                <a:lnTo>
                  <a:pt x="699" y="1315"/>
                </a:lnTo>
                <a:lnTo>
                  <a:pt x="719" y="1327"/>
                </a:lnTo>
                <a:lnTo>
                  <a:pt x="738" y="1337"/>
                </a:lnTo>
                <a:lnTo>
                  <a:pt x="755" y="1344"/>
                </a:lnTo>
                <a:lnTo>
                  <a:pt x="752" y="1343"/>
                </a:lnTo>
                <a:lnTo>
                  <a:pt x="743" y="1341"/>
                </a:lnTo>
                <a:lnTo>
                  <a:pt x="727" y="1337"/>
                </a:lnTo>
                <a:lnTo>
                  <a:pt x="706" y="1329"/>
                </a:lnTo>
                <a:lnTo>
                  <a:pt x="694" y="1324"/>
                </a:lnTo>
                <a:lnTo>
                  <a:pt x="680" y="1318"/>
                </a:lnTo>
                <a:lnTo>
                  <a:pt x="665" y="1310"/>
                </a:lnTo>
                <a:lnTo>
                  <a:pt x="648" y="1301"/>
                </a:lnTo>
                <a:lnTo>
                  <a:pt x="631" y="1290"/>
                </a:lnTo>
                <a:lnTo>
                  <a:pt x="611" y="1278"/>
                </a:lnTo>
                <a:lnTo>
                  <a:pt x="591" y="1263"/>
                </a:lnTo>
                <a:lnTo>
                  <a:pt x="570" y="1247"/>
                </a:lnTo>
                <a:lnTo>
                  <a:pt x="548" y="1230"/>
                </a:lnTo>
                <a:lnTo>
                  <a:pt x="525" y="1210"/>
                </a:lnTo>
                <a:lnTo>
                  <a:pt x="501" y="1188"/>
                </a:lnTo>
                <a:lnTo>
                  <a:pt x="476" y="1164"/>
                </a:lnTo>
                <a:lnTo>
                  <a:pt x="449" y="1138"/>
                </a:lnTo>
                <a:lnTo>
                  <a:pt x="422" y="1108"/>
                </a:lnTo>
                <a:lnTo>
                  <a:pt x="395" y="1077"/>
                </a:lnTo>
                <a:lnTo>
                  <a:pt x="366" y="1043"/>
                </a:lnTo>
                <a:lnTo>
                  <a:pt x="337" y="1006"/>
                </a:lnTo>
                <a:lnTo>
                  <a:pt x="307" y="966"/>
                </a:lnTo>
                <a:lnTo>
                  <a:pt x="275" y="922"/>
                </a:lnTo>
                <a:lnTo>
                  <a:pt x="244" y="877"/>
                </a:lnTo>
                <a:lnTo>
                  <a:pt x="212" y="827"/>
                </a:lnTo>
                <a:lnTo>
                  <a:pt x="179" y="774"/>
                </a:lnTo>
                <a:lnTo>
                  <a:pt x="146" y="718"/>
                </a:lnTo>
                <a:lnTo>
                  <a:pt x="112" y="659"/>
                </a:lnTo>
                <a:lnTo>
                  <a:pt x="210" y="546"/>
                </a:lnTo>
                <a:lnTo>
                  <a:pt x="0" y="476"/>
                </a:lnTo>
                <a:lnTo>
                  <a:pt x="12" y="455"/>
                </a:lnTo>
                <a:lnTo>
                  <a:pt x="45" y="400"/>
                </a:lnTo>
                <a:lnTo>
                  <a:pt x="92" y="322"/>
                </a:lnTo>
                <a:lnTo>
                  <a:pt x="149" y="233"/>
                </a:lnTo>
                <a:lnTo>
                  <a:pt x="179" y="189"/>
                </a:lnTo>
                <a:lnTo>
                  <a:pt x="208" y="145"/>
                </a:lnTo>
                <a:lnTo>
                  <a:pt x="238" y="105"/>
                </a:lnTo>
                <a:lnTo>
                  <a:pt x="265" y="69"/>
                </a:lnTo>
                <a:lnTo>
                  <a:pt x="278" y="53"/>
                </a:lnTo>
                <a:lnTo>
                  <a:pt x="291" y="40"/>
                </a:lnTo>
                <a:lnTo>
                  <a:pt x="304" y="27"/>
                </a:lnTo>
                <a:lnTo>
                  <a:pt x="315" y="17"/>
                </a:lnTo>
                <a:lnTo>
                  <a:pt x="325" y="10"/>
                </a:lnTo>
                <a:lnTo>
                  <a:pt x="335" y="3"/>
                </a:lnTo>
                <a:lnTo>
                  <a:pt x="343" y="0"/>
                </a:lnTo>
                <a:lnTo>
                  <a:pt x="350" y="0"/>
                </a:lnTo>
                <a:close/>
              </a:path>
            </a:pathLst>
          </a:custGeom>
          <a:solidFill>
            <a:srgbClr val="9B283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2" name="Freeform 210"/>
          <p:cNvSpPr>
            <a:spLocks/>
          </p:cNvSpPr>
          <p:nvPr/>
        </p:nvSpPr>
        <p:spPr bwMode="auto">
          <a:xfrm>
            <a:off x="6881813" y="4643438"/>
            <a:ext cx="168275" cy="295275"/>
          </a:xfrm>
          <a:custGeom>
            <a:avLst/>
            <a:gdLst/>
            <a:ahLst/>
            <a:cxnLst>
              <a:cxn ang="0">
                <a:pos x="658" y="416"/>
              </a:cxn>
              <a:cxn ang="0">
                <a:pos x="444" y="494"/>
              </a:cxn>
              <a:cxn ang="0">
                <a:pos x="504" y="541"/>
              </a:cxn>
              <a:cxn ang="0">
                <a:pos x="565" y="593"/>
              </a:cxn>
              <a:cxn ang="0">
                <a:pos x="602" y="629"/>
              </a:cxn>
              <a:cxn ang="0">
                <a:pos x="630" y="661"/>
              </a:cxn>
              <a:cxn ang="0">
                <a:pos x="642" y="681"/>
              </a:cxn>
              <a:cxn ang="0">
                <a:pos x="644" y="692"/>
              </a:cxn>
              <a:cxn ang="0">
                <a:pos x="636" y="710"/>
              </a:cxn>
              <a:cxn ang="0">
                <a:pos x="595" y="769"/>
              </a:cxn>
              <a:cxn ang="0">
                <a:pos x="526" y="857"/>
              </a:cxn>
              <a:cxn ang="0">
                <a:pos x="435" y="963"/>
              </a:cxn>
              <a:cxn ang="0">
                <a:pos x="360" y="1045"/>
              </a:cxn>
              <a:cxn ang="0">
                <a:pos x="307" y="1099"/>
              </a:cxn>
              <a:cxn ang="0">
                <a:pos x="254" y="1149"/>
              </a:cxn>
              <a:cxn ang="0">
                <a:pos x="202" y="1195"/>
              </a:cxn>
              <a:cxn ang="0">
                <a:pos x="150" y="1235"/>
              </a:cxn>
              <a:cxn ang="0">
                <a:pos x="103" y="1266"/>
              </a:cxn>
              <a:cxn ang="0">
                <a:pos x="58" y="1287"/>
              </a:cxn>
              <a:cxn ang="0">
                <a:pos x="18" y="1298"/>
              </a:cxn>
              <a:cxn ang="0">
                <a:pos x="6" y="1297"/>
              </a:cxn>
              <a:cxn ang="0">
                <a:pos x="48" y="1284"/>
              </a:cxn>
              <a:cxn ang="0">
                <a:pos x="100" y="1265"/>
              </a:cxn>
              <a:cxn ang="0">
                <a:pos x="143" y="1246"/>
              </a:cxn>
              <a:cxn ang="0">
                <a:pos x="193" y="1221"/>
              </a:cxn>
              <a:cxn ang="0">
                <a:pos x="246" y="1192"/>
              </a:cxn>
              <a:cxn ang="0">
                <a:pos x="302" y="1157"/>
              </a:cxn>
              <a:cxn ang="0">
                <a:pos x="361" y="1115"/>
              </a:cxn>
              <a:cxn ang="0">
                <a:pos x="420" y="1066"/>
              </a:cxn>
              <a:cxn ang="0">
                <a:pos x="479" y="1010"/>
              </a:cxn>
              <a:cxn ang="0">
                <a:pos x="537" y="946"/>
              </a:cxn>
              <a:cxn ang="0">
                <a:pos x="593" y="874"/>
              </a:cxn>
              <a:cxn ang="0">
                <a:pos x="645" y="793"/>
              </a:cxn>
              <a:cxn ang="0">
                <a:pos x="693" y="703"/>
              </a:cxn>
              <a:cxn ang="0">
                <a:pos x="560" y="500"/>
              </a:cxn>
              <a:cxn ang="0">
                <a:pos x="739" y="456"/>
              </a:cxn>
              <a:cxn ang="0">
                <a:pos x="721" y="383"/>
              </a:cxn>
              <a:cxn ang="0">
                <a:pos x="700" y="313"/>
              </a:cxn>
              <a:cxn ang="0">
                <a:pos x="673" y="234"/>
              </a:cxn>
              <a:cxn ang="0">
                <a:pos x="642" y="154"/>
              </a:cxn>
              <a:cxn ang="0">
                <a:pos x="615" y="98"/>
              </a:cxn>
              <a:cxn ang="0">
                <a:pos x="596" y="64"/>
              </a:cxn>
              <a:cxn ang="0">
                <a:pos x="575" y="35"/>
              </a:cxn>
              <a:cxn ang="0">
                <a:pos x="554" y="10"/>
              </a:cxn>
            </a:cxnLst>
            <a:rect l="0" t="0" r="r" b="b"/>
            <a:pathLst>
              <a:path w="742" h="1298">
                <a:moveTo>
                  <a:pt x="542" y="0"/>
                </a:moveTo>
                <a:lnTo>
                  <a:pt x="658" y="416"/>
                </a:lnTo>
                <a:lnTo>
                  <a:pt x="434" y="486"/>
                </a:lnTo>
                <a:lnTo>
                  <a:pt x="444" y="494"/>
                </a:lnTo>
                <a:lnTo>
                  <a:pt x="469" y="513"/>
                </a:lnTo>
                <a:lnTo>
                  <a:pt x="504" y="541"/>
                </a:lnTo>
                <a:lnTo>
                  <a:pt x="545" y="575"/>
                </a:lnTo>
                <a:lnTo>
                  <a:pt x="565" y="593"/>
                </a:lnTo>
                <a:lnTo>
                  <a:pt x="584" y="612"/>
                </a:lnTo>
                <a:lnTo>
                  <a:pt x="602" y="629"/>
                </a:lnTo>
                <a:lnTo>
                  <a:pt x="617" y="646"/>
                </a:lnTo>
                <a:lnTo>
                  <a:pt x="630" y="661"/>
                </a:lnTo>
                <a:lnTo>
                  <a:pt x="639" y="675"/>
                </a:lnTo>
                <a:lnTo>
                  <a:pt x="642" y="681"/>
                </a:lnTo>
                <a:lnTo>
                  <a:pt x="644" y="687"/>
                </a:lnTo>
                <a:lnTo>
                  <a:pt x="644" y="692"/>
                </a:lnTo>
                <a:lnTo>
                  <a:pt x="644" y="696"/>
                </a:lnTo>
                <a:lnTo>
                  <a:pt x="636" y="710"/>
                </a:lnTo>
                <a:lnTo>
                  <a:pt x="620" y="734"/>
                </a:lnTo>
                <a:lnTo>
                  <a:pt x="595" y="769"/>
                </a:lnTo>
                <a:lnTo>
                  <a:pt x="564" y="810"/>
                </a:lnTo>
                <a:lnTo>
                  <a:pt x="526" y="857"/>
                </a:lnTo>
                <a:lnTo>
                  <a:pt x="482" y="908"/>
                </a:lnTo>
                <a:lnTo>
                  <a:pt x="435" y="963"/>
                </a:lnTo>
                <a:lnTo>
                  <a:pt x="386" y="1018"/>
                </a:lnTo>
                <a:lnTo>
                  <a:pt x="360" y="1045"/>
                </a:lnTo>
                <a:lnTo>
                  <a:pt x="333" y="1073"/>
                </a:lnTo>
                <a:lnTo>
                  <a:pt x="307" y="1099"/>
                </a:lnTo>
                <a:lnTo>
                  <a:pt x="280" y="1125"/>
                </a:lnTo>
                <a:lnTo>
                  <a:pt x="254" y="1149"/>
                </a:lnTo>
                <a:lnTo>
                  <a:pt x="228" y="1173"/>
                </a:lnTo>
                <a:lnTo>
                  <a:pt x="202" y="1195"/>
                </a:lnTo>
                <a:lnTo>
                  <a:pt x="176" y="1215"/>
                </a:lnTo>
                <a:lnTo>
                  <a:pt x="150" y="1235"/>
                </a:lnTo>
                <a:lnTo>
                  <a:pt x="126" y="1252"/>
                </a:lnTo>
                <a:lnTo>
                  <a:pt x="103" y="1266"/>
                </a:lnTo>
                <a:lnTo>
                  <a:pt x="80" y="1278"/>
                </a:lnTo>
                <a:lnTo>
                  <a:pt x="58" y="1287"/>
                </a:lnTo>
                <a:lnTo>
                  <a:pt x="38" y="1294"/>
                </a:lnTo>
                <a:lnTo>
                  <a:pt x="18" y="1298"/>
                </a:lnTo>
                <a:lnTo>
                  <a:pt x="0" y="1298"/>
                </a:lnTo>
                <a:lnTo>
                  <a:pt x="6" y="1297"/>
                </a:lnTo>
                <a:lnTo>
                  <a:pt x="22" y="1292"/>
                </a:lnTo>
                <a:lnTo>
                  <a:pt x="48" y="1284"/>
                </a:lnTo>
                <a:lnTo>
                  <a:pt x="81" y="1272"/>
                </a:lnTo>
                <a:lnTo>
                  <a:pt x="100" y="1265"/>
                </a:lnTo>
                <a:lnTo>
                  <a:pt x="121" y="1256"/>
                </a:lnTo>
                <a:lnTo>
                  <a:pt x="143" y="1246"/>
                </a:lnTo>
                <a:lnTo>
                  <a:pt x="167" y="1235"/>
                </a:lnTo>
                <a:lnTo>
                  <a:pt x="193" y="1221"/>
                </a:lnTo>
                <a:lnTo>
                  <a:pt x="219" y="1207"/>
                </a:lnTo>
                <a:lnTo>
                  <a:pt x="246" y="1192"/>
                </a:lnTo>
                <a:lnTo>
                  <a:pt x="273" y="1175"/>
                </a:lnTo>
                <a:lnTo>
                  <a:pt x="302" y="1157"/>
                </a:lnTo>
                <a:lnTo>
                  <a:pt x="331" y="1137"/>
                </a:lnTo>
                <a:lnTo>
                  <a:pt x="361" y="1115"/>
                </a:lnTo>
                <a:lnTo>
                  <a:pt x="390" y="1092"/>
                </a:lnTo>
                <a:lnTo>
                  <a:pt x="420" y="1066"/>
                </a:lnTo>
                <a:lnTo>
                  <a:pt x="449" y="1039"/>
                </a:lnTo>
                <a:lnTo>
                  <a:pt x="479" y="1010"/>
                </a:lnTo>
                <a:lnTo>
                  <a:pt x="508" y="979"/>
                </a:lnTo>
                <a:lnTo>
                  <a:pt x="537" y="946"/>
                </a:lnTo>
                <a:lnTo>
                  <a:pt x="565" y="911"/>
                </a:lnTo>
                <a:lnTo>
                  <a:pt x="593" y="874"/>
                </a:lnTo>
                <a:lnTo>
                  <a:pt x="619" y="835"/>
                </a:lnTo>
                <a:lnTo>
                  <a:pt x="645" y="793"/>
                </a:lnTo>
                <a:lnTo>
                  <a:pt x="669" y="749"/>
                </a:lnTo>
                <a:lnTo>
                  <a:pt x="693" y="703"/>
                </a:lnTo>
                <a:lnTo>
                  <a:pt x="714" y="654"/>
                </a:lnTo>
                <a:lnTo>
                  <a:pt x="560" y="500"/>
                </a:lnTo>
                <a:lnTo>
                  <a:pt x="742" y="473"/>
                </a:lnTo>
                <a:lnTo>
                  <a:pt x="739" y="456"/>
                </a:lnTo>
                <a:lnTo>
                  <a:pt x="728" y="412"/>
                </a:lnTo>
                <a:lnTo>
                  <a:pt x="721" y="383"/>
                </a:lnTo>
                <a:lnTo>
                  <a:pt x="711" y="349"/>
                </a:lnTo>
                <a:lnTo>
                  <a:pt x="700" y="313"/>
                </a:lnTo>
                <a:lnTo>
                  <a:pt x="688" y="273"/>
                </a:lnTo>
                <a:lnTo>
                  <a:pt x="673" y="234"/>
                </a:lnTo>
                <a:lnTo>
                  <a:pt x="658" y="194"/>
                </a:lnTo>
                <a:lnTo>
                  <a:pt x="642" y="154"/>
                </a:lnTo>
                <a:lnTo>
                  <a:pt x="624" y="116"/>
                </a:lnTo>
                <a:lnTo>
                  <a:pt x="615" y="98"/>
                </a:lnTo>
                <a:lnTo>
                  <a:pt x="606" y="81"/>
                </a:lnTo>
                <a:lnTo>
                  <a:pt x="596" y="64"/>
                </a:lnTo>
                <a:lnTo>
                  <a:pt x="586" y="49"/>
                </a:lnTo>
                <a:lnTo>
                  <a:pt x="575" y="35"/>
                </a:lnTo>
                <a:lnTo>
                  <a:pt x="564" y="22"/>
                </a:lnTo>
                <a:lnTo>
                  <a:pt x="554" y="10"/>
                </a:lnTo>
                <a:lnTo>
                  <a:pt x="542" y="0"/>
                </a:lnTo>
                <a:close/>
              </a:path>
            </a:pathLst>
          </a:custGeom>
          <a:solidFill>
            <a:srgbClr val="9B283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3" name="Freeform 211"/>
          <p:cNvSpPr>
            <a:spLocks/>
          </p:cNvSpPr>
          <p:nvPr/>
        </p:nvSpPr>
        <p:spPr bwMode="auto">
          <a:xfrm>
            <a:off x="6580188" y="4770438"/>
            <a:ext cx="131763" cy="569912"/>
          </a:xfrm>
          <a:custGeom>
            <a:avLst/>
            <a:gdLst/>
            <a:ahLst/>
            <a:cxnLst>
              <a:cxn ang="0">
                <a:pos x="576" y="8"/>
              </a:cxn>
              <a:cxn ang="0">
                <a:pos x="550" y="64"/>
              </a:cxn>
              <a:cxn ang="0">
                <a:pos x="506" y="160"/>
              </a:cxn>
              <a:cxn ang="0">
                <a:pos x="449" y="285"/>
              </a:cxn>
              <a:cxn ang="0">
                <a:pos x="386" y="424"/>
              </a:cxn>
              <a:cxn ang="0">
                <a:pos x="324" y="562"/>
              </a:cxn>
              <a:cxn ang="0">
                <a:pos x="270" y="685"/>
              </a:cxn>
              <a:cxn ang="0">
                <a:pos x="228" y="780"/>
              </a:cxn>
              <a:cxn ang="0">
                <a:pos x="203" y="842"/>
              </a:cxn>
              <a:cxn ang="0">
                <a:pos x="172" y="920"/>
              </a:cxn>
              <a:cxn ang="0">
                <a:pos x="144" y="1001"/>
              </a:cxn>
              <a:cxn ang="0">
                <a:pos x="124" y="1065"/>
              </a:cxn>
              <a:cxn ang="0">
                <a:pos x="104" y="1140"/>
              </a:cxn>
              <a:cxn ang="0">
                <a:pos x="84" y="1226"/>
              </a:cxn>
              <a:cxn ang="0">
                <a:pos x="64" y="1323"/>
              </a:cxn>
              <a:cxn ang="0">
                <a:pos x="47" y="1432"/>
              </a:cxn>
              <a:cxn ang="0">
                <a:pos x="31" y="1554"/>
              </a:cxn>
              <a:cxn ang="0">
                <a:pos x="18" y="1691"/>
              </a:cxn>
              <a:cxn ang="0">
                <a:pos x="8" y="1841"/>
              </a:cxn>
              <a:cxn ang="0">
                <a:pos x="2" y="2007"/>
              </a:cxn>
              <a:cxn ang="0">
                <a:pos x="0" y="2189"/>
              </a:cxn>
              <a:cxn ang="0">
                <a:pos x="2" y="2387"/>
              </a:cxn>
              <a:cxn ang="0">
                <a:pos x="27" y="2498"/>
              </a:cxn>
              <a:cxn ang="0">
                <a:pos x="69" y="2508"/>
              </a:cxn>
              <a:cxn ang="0">
                <a:pos x="112" y="2513"/>
              </a:cxn>
              <a:cxn ang="0">
                <a:pos x="152" y="2515"/>
              </a:cxn>
              <a:cxn ang="0">
                <a:pos x="189" y="2513"/>
              </a:cxn>
              <a:cxn ang="0">
                <a:pos x="225" y="2506"/>
              </a:cxn>
              <a:cxn ang="0">
                <a:pos x="258" y="2493"/>
              </a:cxn>
              <a:cxn ang="0">
                <a:pos x="286" y="2475"/>
              </a:cxn>
              <a:cxn ang="0">
                <a:pos x="298" y="2454"/>
              </a:cxn>
              <a:cxn ang="0">
                <a:pos x="288" y="2383"/>
              </a:cxn>
              <a:cxn ang="0">
                <a:pos x="272" y="2257"/>
              </a:cxn>
              <a:cxn ang="0">
                <a:pos x="255" y="2093"/>
              </a:cxn>
              <a:cxn ang="0">
                <a:pos x="241" y="1906"/>
              </a:cxn>
              <a:cxn ang="0">
                <a:pos x="234" y="1761"/>
              </a:cxn>
              <a:cxn ang="0">
                <a:pos x="233" y="1666"/>
              </a:cxn>
              <a:cxn ang="0">
                <a:pos x="235" y="1573"/>
              </a:cxn>
              <a:cxn ang="0">
                <a:pos x="243" y="1488"/>
              </a:cxn>
              <a:cxn ang="0">
                <a:pos x="253" y="1408"/>
              </a:cxn>
              <a:cxn ang="0">
                <a:pos x="269" y="1339"/>
              </a:cxn>
              <a:cxn ang="0">
                <a:pos x="300" y="1251"/>
              </a:cxn>
              <a:cxn ang="0">
                <a:pos x="363" y="1102"/>
              </a:cxn>
              <a:cxn ang="0">
                <a:pos x="444" y="922"/>
              </a:cxn>
              <a:cxn ang="0">
                <a:pos x="535" y="723"/>
              </a:cxn>
              <a:cxn ang="0">
                <a:pos x="575" y="603"/>
              </a:cxn>
              <a:cxn ang="0">
                <a:pos x="557" y="554"/>
              </a:cxn>
              <a:cxn ang="0">
                <a:pos x="545" y="510"/>
              </a:cxn>
              <a:cxn ang="0">
                <a:pos x="539" y="480"/>
              </a:cxn>
              <a:cxn ang="0">
                <a:pos x="535" y="450"/>
              </a:cxn>
              <a:cxn ang="0">
                <a:pos x="535" y="420"/>
              </a:cxn>
              <a:cxn ang="0">
                <a:pos x="542" y="361"/>
              </a:cxn>
              <a:cxn ang="0">
                <a:pos x="556" y="235"/>
              </a:cxn>
              <a:cxn ang="0">
                <a:pos x="570" y="103"/>
              </a:cxn>
              <a:cxn ang="0">
                <a:pos x="578" y="13"/>
              </a:cxn>
            </a:cxnLst>
            <a:rect l="0" t="0" r="r" b="b"/>
            <a:pathLst>
              <a:path w="583" h="2515">
                <a:moveTo>
                  <a:pt x="579" y="0"/>
                </a:moveTo>
                <a:lnTo>
                  <a:pt x="576" y="8"/>
                </a:lnTo>
                <a:lnTo>
                  <a:pt x="566" y="29"/>
                </a:lnTo>
                <a:lnTo>
                  <a:pt x="550" y="64"/>
                </a:lnTo>
                <a:lnTo>
                  <a:pt x="530" y="107"/>
                </a:lnTo>
                <a:lnTo>
                  <a:pt x="506" y="160"/>
                </a:lnTo>
                <a:lnTo>
                  <a:pt x="479" y="221"/>
                </a:lnTo>
                <a:lnTo>
                  <a:pt x="449" y="285"/>
                </a:lnTo>
                <a:lnTo>
                  <a:pt x="419" y="353"/>
                </a:lnTo>
                <a:lnTo>
                  <a:pt x="386" y="424"/>
                </a:lnTo>
                <a:lnTo>
                  <a:pt x="355" y="493"/>
                </a:lnTo>
                <a:lnTo>
                  <a:pt x="324" y="562"/>
                </a:lnTo>
                <a:lnTo>
                  <a:pt x="296" y="626"/>
                </a:lnTo>
                <a:lnTo>
                  <a:pt x="270" y="685"/>
                </a:lnTo>
                <a:lnTo>
                  <a:pt x="247" y="737"/>
                </a:lnTo>
                <a:lnTo>
                  <a:pt x="228" y="780"/>
                </a:lnTo>
                <a:lnTo>
                  <a:pt x="215" y="811"/>
                </a:lnTo>
                <a:lnTo>
                  <a:pt x="203" y="842"/>
                </a:lnTo>
                <a:lnTo>
                  <a:pt x="188" y="877"/>
                </a:lnTo>
                <a:lnTo>
                  <a:pt x="172" y="920"/>
                </a:lnTo>
                <a:lnTo>
                  <a:pt x="153" y="971"/>
                </a:lnTo>
                <a:lnTo>
                  <a:pt x="144" y="1001"/>
                </a:lnTo>
                <a:lnTo>
                  <a:pt x="134" y="1032"/>
                </a:lnTo>
                <a:lnTo>
                  <a:pt x="124" y="1065"/>
                </a:lnTo>
                <a:lnTo>
                  <a:pt x="114" y="1101"/>
                </a:lnTo>
                <a:lnTo>
                  <a:pt x="104" y="1140"/>
                </a:lnTo>
                <a:lnTo>
                  <a:pt x="94" y="1182"/>
                </a:lnTo>
                <a:lnTo>
                  <a:pt x="84" y="1226"/>
                </a:lnTo>
                <a:lnTo>
                  <a:pt x="74" y="1272"/>
                </a:lnTo>
                <a:lnTo>
                  <a:pt x="64" y="1323"/>
                </a:lnTo>
                <a:lnTo>
                  <a:pt x="56" y="1376"/>
                </a:lnTo>
                <a:lnTo>
                  <a:pt x="47" y="1432"/>
                </a:lnTo>
                <a:lnTo>
                  <a:pt x="39" y="1492"/>
                </a:lnTo>
                <a:lnTo>
                  <a:pt x="31" y="1554"/>
                </a:lnTo>
                <a:lnTo>
                  <a:pt x="25" y="1620"/>
                </a:lnTo>
                <a:lnTo>
                  <a:pt x="18" y="1691"/>
                </a:lnTo>
                <a:lnTo>
                  <a:pt x="13" y="1764"/>
                </a:lnTo>
                <a:lnTo>
                  <a:pt x="8" y="1841"/>
                </a:lnTo>
                <a:lnTo>
                  <a:pt x="5" y="1922"/>
                </a:lnTo>
                <a:lnTo>
                  <a:pt x="2" y="2007"/>
                </a:lnTo>
                <a:lnTo>
                  <a:pt x="0" y="2095"/>
                </a:lnTo>
                <a:lnTo>
                  <a:pt x="0" y="2189"/>
                </a:lnTo>
                <a:lnTo>
                  <a:pt x="0" y="2286"/>
                </a:lnTo>
                <a:lnTo>
                  <a:pt x="2" y="2387"/>
                </a:lnTo>
                <a:lnTo>
                  <a:pt x="5" y="2493"/>
                </a:lnTo>
                <a:lnTo>
                  <a:pt x="27" y="2498"/>
                </a:lnTo>
                <a:lnTo>
                  <a:pt x="48" y="2503"/>
                </a:lnTo>
                <a:lnTo>
                  <a:pt x="69" y="2508"/>
                </a:lnTo>
                <a:lnTo>
                  <a:pt x="91" y="2511"/>
                </a:lnTo>
                <a:lnTo>
                  <a:pt x="112" y="2513"/>
                </a:lnTo>
                <a:lnTo>
                  <a:pt x="132" y="2515"/>
                </a:lnTo>
                <a:lnTo>
                  <a:pt x="152" y="2515"/>
                </a:lnTo>
                <a:lnTo>
                  <a:pt x="171" y="2515"/>
                </a:lnTo>
                <a:lnTo>
                  <a:pt x="189" y="2513"/>
                </a:lnTo>
                <a:lnTo>
                  <a:pt x="207" y="2510"/>
                </a:lnTo>
                <a:lnTo>
                  <a:pt x="225" y="2506"/>
                </a:lnTo>
                <a:lnTo>
                  <a:pt x="242" y="2500"/>
                </a:lnTo>
                <a:lnTo>
                  <a:pt x="258" y="2493"/>
                </a:lnTo>
                <a:lnTo>
                  <a:pt x="273" y="2485"/>
                </a:lnTo>
                <a:lnTo>
                  <a:pt x="286" y="2475"/>
                </a:lnTo>
                <a:lnTo>
                  <a:pt x="299" y="2463"/>
                </a:lnTo>
                <a:lnTo>
                  <a:pt x="298" y="2454"/>
                </a:lnTo>
                <a:lnTo>
                  <a:pt x="294" y="2427"/>
                </a:lnTo>
                <a:lnTo>
                  <a:pt x="288" y="2383"/>
                </a:lnTo>
                <a:lnTo>
                  <a:pt x="280" y="2326"/>
                </a:lnTo>
                <a:lnTo>
                  <a:pt x="272" y="2257"/>
                </a:lnTo>
                <a:lnTo>
                  <a:pt x="263" y="2179"/>
                </a:lnTo>
                <a:lnTo>
                  <a:pt x="255" y="2093"/>
                </a:lnTo>
                <a:lnTo>
                  <a:pt x="247" y="2001"/>
                </a:lnTo>
                <a:lnTo>
                  <a:pt x="241" y="1906"/>
                </a:lnTo>
                <a:lnTo>
                  <a:pt x="235" y="1810"/>
                </a:lnTo>
                <a:lnTo>
                  <a:pt x="234" y="1761"/>
                </a:lnTo>
                <a:lnTo>
                  <a:pt x="233" y="1713"/>
                </a:lnTo>
                <a:lnTo>
                  <a:pt x="233" y="1666"/>
                </a:lnTo>
                <a:lnTo>
                  <a:pt x="234" y="1618"/>
                </a:lnTo>
                <a:lnTo>
                  <a:pt x="235" y="1573"/>
                </a:lnTo>
                <a:lnTo>
                  <a:pt x="239" y="1530"/>
                </a:lnTo>
                <a:lnTo>
                  <a:pt x="243" y="1488"/>
                </a:lnTo>
                <a:lnTo>
                  <a:pt x="247" y="1446"/>
                </a:lnTo>
                <a:lnTo>
                  <a:pt x="253" y="1408"/>
                </a:lnTo>
                <a:lnTo>
                  <a:pt x="260" y="1372"/>
                </a:lnTo>
                <a:lnTo>
                  <a:pt x="269" y="1339"/>
                </a:lnTo>
                <a:lnTo>
                  <a:pt x="278" y="1308"/>
                </a:lnTo>
                <a:lnTo>
                  <a:pt x="300" y="1251"/>
                </a:lnTo>
                <a:lnTo>
                  <a:pt x="329" y="1182"/>
                </a:lnTo>
                <a:lnTo>
                  <a:pt x="363" y="1102"/>
                </a:lnTo>
                <a:lnTo>
                  <a:pt x="402" y="1016"/>
                </a:lnTo>
                <a:lnTo>
                  <a:pt x="444" y="922"/>
                </a:lnTo>
                <a:lnTo>
                  <a:pt x="488" y="823"/>
                </a:lnTo>
                <a:lnTo>
                  <a:pt x="535" y="723"/>
                </a:lnTo>
                <a:lnTo>
                  <a:pt x="583" y="621"/>
                </a:lnTo>
                <a:lnTo>
                  <a:pt x="575" y="603"/>
                </a:lnTo>
                <a:lnTo>
                  <a:pt x="567" y="580"/>
                </a:lnTo>
                <a:lnTo>
                  <a:pt x="557" y="554"/>
                </a:lnTo>
                <a:lnTo>
                  <a:pt x="548" y="526"/>
                </a:lnTo>
                <a:lnTo>
                  <a:pt x="545" y="510"/>
                </a:lnTo>
                <a:lnTo>
                  <a:pt x="541" y="495"/>
                </a:lnTo>
                <a:lnTo>
                  <a:pt x="539" y="480"/>
                </a:lnTo>
                <a:lnTo>
                  <a:pt x="537" y="465"/>
                </a:lnTo>
                <a:lnTo>
                  <a:pt x="535" y="450"/>
                </a:lnTo>
                <a:lnTo>
                  <a:pt x="535" y="435"/>
                </a:lnTo>
                <a:lnTo>
                  <a:pt x="535" y="420"/>
                </a:lnTo>
                <a:lnTo>
                  <a:pt x="537" y="406"/>
                </a:lnTo>
                <a:lnTo>
                  <a:pt x="542" y="361"/>
                </a:lnTo>
                <a:lnTo>
                  <a:pt x="549" y="301"/>
                </a:lnTo>
                <a:lnTo>
                  <a:pt x="556" y="235"/>
                </a:lnTo>
                <a:lnTo>
                  <a:pt x="564" y="166"/>
                </a:lnTo>
                <a:lnTo>
                  <a:pt x="570" y="103"/>
                </a:lnTo>
                <a:lnTo>
                  <a:pt x="575" y="50"/>
                </a:lnTo>
                <a:lnTo>
                  <a:pt x="578" y="13"/>
                </a:lnTo>
                <a:lnTo>
                  <a:pt x="579" y="0"/>
                </a:lnTo>
                <a:close/>
              </a:path>
            </a:pathLst>
          </a:custGeom>
          <a:solidFill>
            <a:srgbClr val="9B283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4" name="Freeform 212"/>
          <p:cNvSpPr>
            <a:spLocks/>
          </p:cNvSpPr>
          <p:nvPr/>
        </p:nvSpPr>
        <p:spPr bwMode="auto">
          <a:xfrm>
            <a:off x="6862763" y="4972050"/>
            <a:ext cx="50800" cy="50800"/>
          </a:xfrm>
          <a:custGeom>
            <a:avLst/>
            <a:gdLst/>
            <a:ahLst/>
            <a:cxnLst>
              <a:cxn ang="0">
                <a:pos x="223" y="124"/>
              </a:cxn>
              <a:cxn ang="0">
                <a:pos x="218" y="146"/>
              </a:cxn>
              <a:cxn ang="0">
                <a:pos x="210" y="166"/>
              </a:cxn>
              <a:cxn ang="0">
                <a:pos x="198" y="183"/>
              </a:cxn>
              <a:cxn ang="0">
                <a:pos x="183" y="199"/>
              </a:cxn>
              <a:cxn ang="0">
                <a:pos x="165" y="211"/>
              </a:cxn>
              <a:cxn ang="0">
                <a:pos x="145" y="219"/>
              </a:cxn>
              <a:cxn ang="0">
                <a:pos x="123" y="223"/>
              </a:cxn>
              <a:cxn ang="0">
                <a:pos x="100" y="223"/>
              </a:cxn>
              <a:cxn ang="0">
                <a:pos x="78" y="219"/>
              </a:cxn>
              <a:cxn ang="0">
                <a:pos x="58" y="211"/>
              </a:cxn>
              <a:cxn ang="0">
                <a:pos x="40" y="199"/>
              </a:cxn>
              <a:cxn ang="0">
                <a:pos x="25" y="183"/>
              </a:cxn>
              <a:cxn ang="0">
                <a:pos x="13" y="166"/>
              </a:cxn>
              <a:cxn ang="0">
                <a:pos x="5" y="146"/>
              </a:cxn>
              <a:cxn ang="0">
                <a:pos x="0" y="124"/>
              </a:cxn>
              <a:cxn ang="0">
                <a:pos x="0" y="100"/>
              </a:cxn>
              <a:cxn ang="0">
                <a:pos x="5" y="79"/>
              </a:cxn>
              <a:cxn ang="0">
                <a:pos x="13" y="59"/>
              </a:cxn>
              <a:cxn ang="0">
                <a:pos x="25" y="41"/>
              </a:cxn>
              <a:cxn ang="0">
                <a:pos x="40" y="26"/>
              </a:cxn>
              <a:cxn ang="0">
                <a:pos x="58" y="14"/>
              </a:cxn>
              <a:cxn ang="0">
                <a:pos x="78" y="5"/>
              </a:cxn>
              <a:cxn ang="0">
                <a:pos x="100" y="1"/>
              </a:cxn>
              <a:cxn ang="0">
                <a:pos x="123" y="1"/>
              </a:cxn>
              <a:cxn ang="0">
                <a:pos x="145" y="5"/>
              </a:cxn>
              <a:cxn ang="0">
                <a:pos x="165" y="14"/>
              </a:cxn>
              <a:cxn ang="0">
                <a:pos x="183" y="26"/>
              </a:cxn>
              <a:cxn ang="0">
                <a:pos x="198" y="41"/>
              </a:cxn>
              <a:cxn ang="0">
                <a:pos x="210" y="59"/>
              </a:cxn>
              <a:cxn ang="0">
                <a:pos x="218" y="79"/>
              </a:cxn>
              <a:cxn ang="0">
                <a:pos x="223" y="100"/>
              </a:cxn>
            </a:cxnLst>
            <a:rect l="0" t="0" r="r" b="b"/>
            <a:pathLst>
              <a:path w="223" h="224">
                <a:moveTo>
                  <a:pt x="223" y="113"/>
                </a:moveTo>
                <a:lnTo>
                  <a:pt x="223" y="124"/>
                </a:lnTo>
                <a:lnTo>
                  <a:pt x="221" y="135"/>
                </a:lnTo>
                <a:lnTo>
                  <a:pt x="218" y="146"/>
                </a:lnTo>
                <a:lnTo>
                  <a:pt x="215" y="156"/>
                </a:lnTo>
                <a:lnTo>
                  <a:pt x="210" y="166"/>
                </a:lnTo>
                <a:lnTo>
                  <a:pt x="204" y="175"/>
                </a:lnTo>
                <a:lnTo>
                  <a:pt x="198" y="183"/>
                </a:lnTo>
                <a:lnTo>
                  <a:pt x="191" y="191"/>
                </a:lnTo>
                <a:lnTo>
                  <a:pt x="183" y="199"/>
                </a:lnTo>
                <a:lnTo>
                  <a:pt x="174" y="205"/>
                </a:lnTo>
                <a:lnTo>
                  <a:pt x="165" y="211"/>
                </a:lnTo>
                <a:lnTo>
                  <a:pt x="155" y="215"/>
                </a:lnTo>
                <a:lnTo>
                  <a:pt x="145" y="219"/>
                </a:lnTo>
                <a:lnTo>
                  <a:pt x="135" y="222"/>
                </a:lnTo>
                <a:lnTo>
                  <a:pt x="123" y="223"/>
                </a:lnTo>
                <a:lnTo>
                  <a:pt x="111" y="224"/>
                </a:lnTo>
                <a:lnTo>
                  <a:pt x="100" y="223"/>
                </a:lnTo>
                <a:lnTo>
                  <a:pt x="89" y="222"/>
                </a:lnTo>
                <a:lnTo>
                  <a:pt x="78" y="219"/>
                </a:lnTo>
                <a:lnTo>
                  <a:pt x="68" y="215"/>
                </a:lnTo>
                <a:lnTo>
                  <a:pt x="58" y="211"/>
                </a:lnTo>
                <a:lnTo>
                  <a:pt x="49" y="205"/>
                </a:lnTo>
                <a:lnTo>
                  <a:pt x="40" y="199"/>
                </a:lnTo>
                <a:lnTo>
                  <a:pt x="32" y="191"/>
                </a:lnTo>
                <a:lnTo>
                  <a:pt x="25" y="183"/>
                </a:lnTo>
                <a:lnTo>
                  <a:pt x="19" y="175"/>
                </a:lnTo>
                <a:lnTo>
                  <a:pt x="13" y="166"/>
                </a:lnTo>
                <a:lnTo>
                  <a:pt x="9" y="156"/>
                </a:lnTo>
                <a:lnTo>
                  <a:pt x="5" y="146"/>
                </a:lnTo>
                <a:lnTo>
                  <a:pt x="2" y="135"/>
                </a:lnTo>
                <a:lnTo>
                  <a:pt x="0" y="124"/>
                </a:lnTo>
                <a:lnTo>
                  <a:pt x="0" y="113"/>
                </a:lnTo>
                <a:lnTo>
                  <a:pt x="0" y="100"/>
                </a:lnTo>
                <a:lnTo>
                  <a:pt x="2" y="89"/>
                </a:lnTo>
                <a:lnTo>
                  <a:pt x="5" y="79"/>
                </a:lnTo>
                <a:lnTo>
                  <a:pt x="9" y="68"/>
                </a:lnTo>
                <a:lnTo>
                  <a:pt x="13" y="59"/>
                </a:lnTo>
                <a:lnTo>
                  <a:pt x="19" y="49"/>
                </a:lnTo>
                <a:lnTo>
                  <a:pt x="25" y="41"/>
                </a:lnTo>
                <a:lnTo>
                  <a:pt x="32" y="33"/>
                </a:lnTo>
                <a:lnTo>
                  <a:pt x="40" y="26"/>
                </a:lnTo>
                <a:lnTo>
                  <a:pt x="49" y="19"/>
                </a:lnTo>
                <a:lnTo>
                  <a:pt x="58" y="14"/>
                </a:lnTo>
                <a:lnTo>
                  <a:pt x="68" y="9"/>
                </a:lnTo>
                <a:lnTo>
                  <a:pt x="78" y="5"/>
                </a:lnTo>
                <a:lnTo>
                  <a:pt x="89" y="3"/>
                </a:lnTo>
                <a:lnTo>
                  <a:pt x="100" y="1"/>
                </a:lnTo>
                <a:lnTo>
                  <a:pt x="111" y="0"/>
                </a:lnTo>
                <a:lnTo>
                  <a:pt x="123" y="1"/>
                </a:lnTo>
                <a:lnTo>
                  <a:pt x="135" y="3"/>
                </a:lnTo>
                <a:lnTo>
                  <a:pt x="145" y="5"/>
                </a:lnTo>
                <a:lnTo>
                  <a:pt x="155" y="9"/>
                </a:lnTo>
                <a:lnTo>
                  <a:pt x="165" y="14"/>
                </a:lnTo>
                <a:lnTo>
                  <a:pt x="174" y="19"/>
                </a:lnTo>
                <a:lnTo>
                  <a:pt x="183" y="26"/>
                </a:lnTo>
                <a:lnTo>
                  <a:pt x="191" y="33"/>
                </a:lnTo>
                <a:lnTo>
                  <a:pt x="198" y="41"/>
                </a:lnTo>
                <a:lnTo>
                  <a:pt x="204" y="49"/>
                </a:lnTo>
                <a:lnTo>
                  <a:pt x="210" y="59"/>
                </a:lnTo>
                <a:lnTo>
                  <a:pt x="215" y="68"/>
                </a:lnTo>
                <a:lnTo>
                  <a:pt x="218" y="79"/>
                </a:lnTo>
                <a:lnTo>
                  <a:pt x="221" y="89"/>
                </a:lnTo>
                <a:lnTo>
                  <a:pt x="223" y="100"/>
                </a:lnTo>
                <a:lnTo>
                  <a:pt x="223" y="113"/>
                </a:lnTo>
                <a:close/>
              </a:path>
            </a:pathLst>
          </a:custGeom>
          <a:solidFill>
            <a:srgbClr val="9B283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5" name="Freeform 213"/>
          <p:cNvSpPr>
            <a:spLocks/>
          </p:cNvSpPr>
          <p:nvPr/>
        </p:nvSpPr>
        <p:spPr bwMode="auto">
          <a:xfrm>
            <a:off x="6862763" y="4972050"/>
            <a:ext cx="46038" cy="46037"/>
          </a:xfrm>
          <a:custGeom>
            <a:avLst/>
            <a:gdLst/>
            <a:ahLst/>
            <a:cxnLst>
              <a:cxn ang="0">
                <a:pos x="21" y="122"/>
              </a:cxn>
              <a:cxn ang="0">
                <a:pos x="26" y="99"/>
              </a:cxn>
              <a:cxn ang="0">
                <a:pos x="34" y="79"/>
              </a:cxn>
              <a:cxn ang="0">
                <a:pos x="46" y="62"/>
              </a:cxn>
              <a:cxn ang="0">
                <a:pos x="61" y="47"/>
              </a:cxn>
              <a:cxn ang="0">
                <a:pos x="79" y="35"/>
              </a:cxn>
              <a:cxn ang="0">
                <a:pos x="99" y="26"/>
              </a:cxn>
              <a:cxn ang="0">
                <a:pos x="122" y="22"/>
              </a:cxn>
              <a:cxn ang="0">
                <a:pos x="142" y="22"/>
              </a:cxn>
              <a:cxn ang="0">
                <a:pos x="160" y="25"/>
              </a:cxn>
              <a:cxn ang="0">
                <a:pos x="177" y="31"/>
              </a:cxn>
              <a:cxn ang="0">
                <a:pos x="192" y="40"/>
              </a:cxn>
              <a:cxn ang="0">
                <a:pos x="191" y="36"/>
              </a:cxn>
              <a:cxn ang="0">
                <a:pos x="172" y="19"/>
              </a:cxn>
              <a:cxn ang="0">
                <a:pos x="150" y="8"/>
              </a:cxn>
              <a:cxn ang="0">
                <a:pos x="125" y="1"/>
              </a:cxn>
              <a:cxn ang="0">
                <a:pos x="100" y="1"/>
              </a:cxn>
              <a:cxn ang="0">
                <a:pos x="78" y="5"/>
              </a:cxn>
              <a:cxn ang="0">
                <a:pos x="58" y="14"/>
              </a:cxn>
              <a:cxn ang="0">
                <a:pos x="40" y="26"/>
              </a:cxn>
              <a:cxn ang="0">
                <a:pos x="25" y="41"/>
              </a:cxn>
              <a:cxn ang="0">
                <a:pos x="13" y="59"/>
              </a:cxn>
              <a:cxn ang="0">
                <a:pos x="5" y="79"/>
              </a:cxn>
              <a:cxn ang="0">
                <a:pos x="0" y="100"/>
              </a:cxn>
              <a:cxn ang="0">
                <a:pos x="1" y="126"/>
              </a:cxn>
              <a:cxn ang="0">
                <a:pos x="7" y="151"/>
              </a:cxn>
              <a:cxn ang="0">
                <a:pos x="19" y="173"/>
              </a:cxn>
              <a:cxn ang="0">
                <a:pos x="35" y="192"/>
              </a:cxn>
              <a:cxn ang="0">
                <a:pos x="40" y="193"/>
              </a:cxn>
              <a:cxn ang="0">
                <a:pos x="31" y="177"/>
              </a:cxn>
              <a:cxn ang="0">
                <a:pos x="25" y="161"/>
              </a:cxn>
              <a:cxn ang="0">
                <a:pos x="21" y="143"/>
              </a:cxn>
            </a:cxnLst>
            <a:rect l="0" t="0" r="r" b="b"/>
            <a:pathLst>
              <a:path w="199" h="200">
                <a:moveTo>
                  <a:pt x="21" y="133"/>
                </a:moveTo>
                <a:lnTo>
                  <a:pt x="21" y="122"/>
                </a:lnTo>
                <a:lnTo>
                  <a:pt x="23" y="111"/>
                </a:lnTo>
                <a:lnTo>
                  <a:pt x="26" y="99"/>
                </a:lnTo>
                <a:lnTo>
                  <a:pt x="29" y="89"/>
                </a:lnTo>
                <a:lnTo>
                  <a:pt x="34" y="79"/>
                </a:lnTo>
                <a:lnTo>
                  <a:pt x="40" y="70"/>
                </a:lnTo>
                <a:lnTo>
                  <a:pt x="46" y="62"/>
                </a:lnTo>
                <a:lnTo>
                  <a:pt x="53" y="54"/>
                </a:lnTo>
                <a:lnTo>
                  <a:pt x="61" y="47"/>
                </a:lnTo>
                <a:lnTo>
                  <a:pt x="70" y="40"/>
                </a:lnTo>
                <a:lnTo>
                  <a:pt x="79" y="35"/>
                </a:lnTo>
                <a:lnTo>
                  <a:pt x="89" y="30"/>
                </a:lnTo>
                <a:lnTo>
                  <a:pt x="99" y="26"/>
                </a:lnTo>
                <a:lnTo>
                  <a:pt x="109" y="23"/>
                </a:lnTo>
                <a:lnTo>
                  <a:pt x="122" y="22"/>
                </a:lnTo>
                <a:lnTo>
                  <a:pt x="133" y="21"/>
                </a:lnTo>
                <a:lnTo>
                  <a:pt x="142" y="22"/>
                </a:lnTo>
                <a:lnTo>
                  <a:pt x="151" y="23"/>
                </a:lnTo>
                <a:lnTo>
                  <a:pt x="160" y="25"/>
                </a:lnTo>
                <a:lnTo>
                  <a:pt x="169" y="28"/>
                </a:lnTo>
                <a:lnTo>
                  <a:pt x="177" y="31"/>
                </a:lnTo>
                <a:lnTo>
                  <a:pt x="184" y="36"/>
                </a:lnTo>
                <a:lnTo>
                  <a:pt x="192" y="40"/>
                </a:lnTo>
                <a:lnTo>
                  <a:pt x="199" y="45"/>
                </a:lnTo>
                <a:lnTo>
                  <a:pt x="191" y="36"/>
                </a:lnTo>
                <a:lnTo>
                  <a:pt x="182" y="27"/>
                </a:lnTo>
                <a:lnTo>
                  <a:pt x="172" y="19"/>
                </a:lnTo>
                <a:lnTo>
                  <a:pt x="162" y="13"/>
                </a:lnTo>
                <a:lnTo>
                  <a:pt x="150" y="8"/>
                </a:lnTo>
                <a:lnTo>
                  <a:pt x="138" y="4"/>
                </a:lnTo>
                <a:lnTo>
                  <a:pt x="125" y="1"/>
                </a:lnTo>
                <a:lnTo>
                  <a:pt x="111" y="0"/>
                </a:lnTo>
                <a:lnTo>
                  <a:pt x="100" y="1"/>
                </a:lnTo>
                <a:lnTo>
                  <a:pt x="89" y="3"/>
                </a:lnTo>
                <a:lnTo>
                  <a:pt x="78" y="5"/>
                </a:lnTo>
                <a:lnTo>
                  <a:pt x="68" y="9"/>
                </a:lnTo>
                <a:lnTo>
                  <a:pt x="58" y="14"/>
                </a:lnTo>
                <a:lnTo>
                  <a:pt x="49" y="19"/>
                </a:lnTo>
                <a:lnTo>
                  <a:pt x="40" y="26"/>
                </a:lnTo>
                <a:lnTo>
                  <a:pt x="32" y="33"/>
                </a:lnTo>
                <a:lnTo>
                  <a:pt x="25" y="41"/>
                </a:lnTo>
                <a:lnTo>
                  <a:pt x="19" y="49"/>
                </a:lnTo>
                <a:lnTo>
                  <a:pt x="13" y="59"/>
                </a:lnTo>
                <a:lnTo>
                  <a:pt x="9" y="68"/>
                </a:lnTo>
                <a:lnTo>
                  <a:pt x="5" y="79"/>
                </a:lnTo>
                <a:lnTo>
                  <a:pt x="2" y="89"/>
                </a:lnTo>
                <a:lnTo>
                  <a:pt x="0" y="100"/>
                </a:lnTo>
                <a:lnTo>
                  <a:pt x="0" y="113"/>
                </a:lnTo>
                <a:lnTo>
                  <a:pt x="1" y="126"/>
                </a:lnTo>
                <a:lnTo>
                  <a:pt x="3" y="139"/>
                </a:lnTo>
                <a:lnTo>
                  <a:pt x="7" y="151"/>
                </a:lnTo>
                <a:lnTo>
                  <a:pt x="12" y="162"/>
                </a:lnTo>
                <a:lnTo>
                  <a:pt x="19" y="173"/>
                </a:lnTo>
                <a:lnTo>
                  <a:pt x="27" y="183"/>
                </a:lnTo>
                <a:lnTo>
                  <a:pt x="35" y="192"/>
                </a:lnTo>
                <a:lnTo>
                  <a:pt x="45" y="200"/>
                </a:lnTo>
                <a:lnTo>
                  <a:pt x="40" y="193"/>
                </a:lnTo>
                <a:lnTo>
                  <a:pt x="35" y="185"/>
                </a:lnTo>
                <a:lnTo>
                  <a:pt x="31" y="177"/>
                </a:lnTo>
                <a:lnTo>
                  <a:pt x="27" y="169"/>
                </a:lnTo>
                <a:lnTo>
                  <a:pt x="25" y="161"/>
                </a:lnTo>
                <a:lnTo>
                  <a:pt x="22" y="152"/>
                </a:lnTo>
                <a:lnTo>
                  <a:pt x="21" y="143"/>
                </a:lnTo>
                <a:lnTo>
                  <a:pt x="21" y="133"/>
                </a:lnTo>
                <a:close/>
              </a:path>
            </a:pathLst>
          </a:custGeom>
          <a:solidFill>
            <a:srgbClr val="E3625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6" name="Freeform 214"/>
          <p:cNvSpPr>
            <a:spLocks/>
          </p:cNvSpPr>
          <p:nvPr/>
        </p:nvSpPr>
        <p:spPr bwMode="auto">
          <a:xfrm>
            <a:off x="6867526" y="4983163"/>
            <a:ext cx="49213" cy="44450"/>
          </a:xfrm>
          <a:custGeom>
            <a:avLst/>
            <a:gdLst/>
            <a:ahLst/>
            <a:cxnLst>
              <a:cxn ang="0">
                <a:pos x="177" y="9"/>
              </a:cxn>
              <a:cxn ang="0">
                <a:pos x="180" y="27"/>
              </a:cxn>
              <a:cxn ang="0">
                <a:pos x="180" y="48"/>
              </a:cxn>
              <a:cxn ang="0">
                <a:pos x="176" y="71"/>
              </a:cxn>
              <a:cxn ang="0">
                <a:pos x="168" y="91"/>
              </a:cxn>
              <a:cxn ang="0">
                <a:pos x="156" y="109"/>
              </a:cxn>
              <a:cxn ang="0">
                <a:pos x="140" y="124"/>
              </a:cxn>
              <a:cxn ang="0">
                <a:pos x="123" y="136"/>
              </a:cxn>
              <a:cxn ang="0">
                <a:pos x="103" y="144"/>
              </a:cxn>
              <a:cxn ang="0">
                <a:pos x="80" y="149"/>
              </a:cxn>
              <a:cxn ang="0">
                <a:pos x="59" y="149"/>
              </a:cxn>
              <a:cxn ang="0">
                <a:pos x="40" y="145"/>
              </a:cxn>
              <a:cxn ang="0">
                <a:pos x="23" y="138"/>
              </a:cxn>
              <a:cxn ang="0">
                <a:pos x="7" y="129"/>
              </a:cxn>
              <a:cxn ang="0">
                <a:pos x="3" y="131"/>
              </a:cxn>
              <a:cxn ang="0">
                <a:pos x="11" y="146"/>
              </a:cxn>
              <a:cxn ang="0">
                <a:pos x="21" y="160"/>
              </a:cxn>
              <a:cxn ang="0">
                <a:pos x="32" y="171"/>
              </a:cxn>
              <a:cxn ang="0">
                <a:pos x="46" y="181"/>
              </a:cxn>
              <a:cxn ang="0">
                <a:pos x="61" y="189"/>
              </a:cxn>
              <a:cxn ang="0">
                <a:pos x="77" y="195"/>
              </a:cxn>
              <a:cxn ang="0">
                <a:pos x="94" y="197"/>
              </a:cxn>
              <a:cxn ang="0">
                <a:pos x="116" y="197"/>
              </a:cxn>
              <a:cxn ang="0">
                <a:pos x="138" y="193"/>
              </a:cxn>
              <a:cxn ang="0">
                <a:pos x="158" y="184"/>
              </a:cxn>
              <a:cxn ang="0">
                <a:pos x="175" y="172"/>
              </a:cxn>
              <a:cxn ang="0">
                <a:pos x="190" y="157"/>
              </a:cxn>
              <a:cxn ang="0">
                <a:pos x="202" y="140"/>
              </a:cxn>
              <a:cxn ang="0">
                <a:pos x="211" y="120"/>
              </a:cxn>
              <a:cxn ang="0">
                <a:pos x="215" y="98"/>
              </a:cxn>
              <a:cxn ang="0">
                <a:pos x="215" y="74"/>
              </a:cxn>
              <a:cxn ang="0">
                <a:pos x="209" y="49"/>
              </a:cxn>
              <a:cxn ang="0">
                <a:pos x="198" y="27"/>
              </a:cxn>
              <a:cxn ang="0">
                <a:pos x="183" y="8"/>
              </a:cxn>
            </a:cxnLst>
            <a:rect l="0" t="0" r="r" b="b"/>
            <a:pathLst>
              <a:path w="216" h="198">
                <a:moveTo>
                  <a:pt x="174" y="0"/>
                </a:moveTo>
                <a:lnTo>
                  <a:pt x="177" y="9"/>
                </a:lnTo>
                <a:lnTo>
                  <a:pt x="179" y="18"/>
                </a:lnTo>
                <a:lnTo>
                  <a:pt x="180" y="27"/>
                </a:lnTo>
                <a:lnTo>
                  <a:pt x="181" y="37"/>
                </a:lnTo>
                <a:lnTo>
                  <a:pt x="180" y="48"/>
                </a:lnTo>
                <a:lnTo>
                  <a:pt x="179" y="60"/>
                </a:lnTo>
                <a:lnTo>
                  <a:pt x="176" y="71"/>
                </a:lnTo>
                <a:lnTo>
                  <a:pt x="172" y="81"/>
                </a:lnTo>
                <a:lnTo>
                  <a:pt x="168" y="91"/>
                </a:lnTo>
                <a:lnTo>
                  <a:pt x="162" y="100"/>
                </a:lnTo>
                <a:lnTo>
                  <a:pt x="156" y="109"/>
                </a:lnTo>
                <a:lnTo>
                  <a:pt x="148" y="116"/>
                </a:lnTo>
                <a:lnTo>
                  <a:pt x="140" y="124"/>
                </a:lnTo>
                <a:lnTo>
                  <a:pt x="132" y="130"/>
                </a:lnTo>
                <a:lnTo>
                  <a:pt x="123" y="136"/>
                </a:lnTo>
                <a:lnTo>
                  <a:pt x="113" y="140"/>
                </a:lnTo>
                <a:lnTo>
                  <a:pt x="103" y="144"/>
                </a:lnTo>
                <a:lnTo>
                  <a:pt x="91" y="147"/>
                </a:lnTo>
                <a:lnTo>
                  <a:pt x="80" y="149"/>
                </a:lnTo>
                <a:lnTo>
                  <a:pt x="69" y="149"/>
                </a:lnTo>
                <a:lnTo>
                  <a:pt x="59" y="149"/>
                </a:lnTo>
                <a:lnTo>
                  <a:pt x="49" y="147"/>
                </a:lnTo>
                <a:lnTo>
                  <a:pt x="40" y="145"/>
                </a:lnTo>
                <a:lnTo>
                  <a:pt x="31" y="142"/>
                </a:lnTo>
                <a:lnTo>
                  <a:pt x="23" y="138"/>
                </a:lnTo>
                <a:lnTo>
                  <a:pt x="15" y="134"/>
                </a:lnTo>
                <a:lnTo>
                  <a:pt x="7" y="129"/>
                </a:lnTo>
                <a:lnTo>
                  <a:pt x="0" y="123"/>
                </a:lnTo>
                <a:lnTo>
                  <a:pt x="3" y="131"/>
                </a:lnTo>
                <a:lnTo>
                  <a:pt x="6" y="139"/>
                </a:lnTo>
                <a:lnTo>
                  <a:pt x="11" y="146"/>
                </a:lnTo>
                <a:lnTo>
                  <a:pt x="15" y="153"/>
                </a:lnTo>
                <a:lnTo>
                  <a:pt x="21" y="160"/>
                </a:lnTo>
                <a:lnTo>
                  <a:pt x="26" y="166"/>
                </a:lnTo>
                <a:lnTo>
                  <a:pt x="32" y="171"/>
                </a:lnTo>
                <a:lnTo>
                  <a:pt x="39" y="177"/>
                </a:lnTo>
                <a:lnTo>
                  <a:pt x="46" y="181"/>
                </a:lnTo>
                <a:lnTo>
                  <a:pt x="53" y="186"/>
                </a:lnTo>
                <a:lnTo>
                  <a:pt x="61" y="189"/>
                </a:lnTo>
                <a:lnTo>
                  <a:pt x="69" y="192"/>
                </a:lnTo>
                <a:lnTo>
                  <a:pt x="77" y="195"/>
                </a:lnTo>
                <a:lnTo>
                  <a:pt x="86" y="196"/>
                </a:lnTo>
                <a:lnTo>
                  <a:pt x="94" y="197"/>
                </a:lnTo>
                <a:lnTo>
                  <a:pt x="104" y="198"/>
                </a:lnTo>
                <a:lnTo>
                  <a:pt x="116" y="197"/>
                </a:lnTo>
                <a:lnTo>
                  <a:pt x="127" y="196"/>
                </a:lnTo>
                <a:lnTo>
                  <a:pt x="138" y="193"/>
                </a:lnTo>
                <a:lnTo>
                  <a:pt x="148" y="189"/>
                </a:lnTo>
                <a:lnTo>
                  <a:pt x="158" y="184"/>
                </a:lnTo>
                <a:lnTo>
                  <a:pt x="167" y="179"/>
                </a:lnTo>
                <a:lnTo>
                  <a:pt x="175" y="172"/>
                </a:lnTo>
                <a:lnTo>
                  <a:pt x="183" y="165"/>
                </a:lnTo>
                <a:lnTo>
                  <a:pt x="190" y="157"/>
                </a:lnTo>
                <a:lnTo>
                  <a:pt x="197" y="149"/>
                </a:lnTo>
                <a:lnTo>
                  <a:pt x="202" y="140"/>
                </a:lnTo>
                <a:lnTo>
                  <a:pt x="207" y="130"/>
                </a:lnTo>
                <a:lnTo>
                  <a:pt x="211" y="120"/>
                </a:lnTo>
                <a:lnTo>
                  <a:pt x="214" y="109"/>
                </a:lnTo>
                <a:lnTo>
                  <a:pt x="215" y="98"/>
                </a:lnTo>
                <a:lnTo>
                  <a:pt x="216" y="86"/>
                </a:lnTo>
                <a:lnTo>
                  <a:pt x="215" y="74"/>
                </a:lnTo>
                <a:lnTo>
                  <a:pt x="213" y="61"/>
                </a:lnTo>
                <a:lnTo>
                  <a:pt x="209" y="49"/>
                </a:lnTo>
                <a:lnTo>
                  <a:pt x="204" y="38"/>
                </a:lnTo>
                <a:lnTo>
                  <a:pt x="198" y="27"/>
                </a:lnTo>
                <a:lnTo>
                  <a:pt x="191" y="17"/>
                </a:lnTo>
                <a:lnTo>
                  <a:pt x="183" y="8"/>
                </a:lnTo>
                <a:lnTo>
                  <a:pt x="174" y="0"/>
                </a:lnTo>
                <a:close/>
              </a:path>
            </a:pathLst>
          </a:custGeom>
          <a:solidFill>
            <a:srgbClr val="7A263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7" name="Freeform 215"/>
          <p:cNvSpPr>
            <a:spLocks/>
          </p:cNvSpPr>
          <p:nvPr/>
        </p:nvSpPr>
        <p:spPr bwMode="auto">
          <a:xfrm>
            <a:off x="6862763" y="5075238"/>
            <a:ext cx="50800" cy="50800"/>
          </a:xfrm>
          <a:custGeom>
            <a:avLst/>
            <a:gdLst/>
            <a:ahLst/>
            <a:cxnLst>
              <a:cxn ang="0">
                <a:pos x="223" y="122"/>
              </a:cxn>
              <a:cxn ang="0">
                <a:pos x="218" y="145"/>
              </a:cxn>
              <a:cxn ang="0">
                <a:pos x="210" y="165"/>
              </a:cxn>
              <a:cxn ang="0">
                <a:pos x="198" y="183"/>
              </a:cxn>
              <a:cxn ang="0">
                <a:pos x="183" y="198"/>
              </a:cxn>
              <a:cxn ang="0">
                <a:pos x="165" y="210"/>
              </a:cxn>
              <a:cxn ang="0">
                <a:pos x="145" y="218"/>
              </a:cxn>
              <a:cxn ang="0">
                <a:pos x="123" y="223"/>
              </a:cxn>
              <a:cxn ang="0">
                <a:pos x="100" y="223"/>
              </a:cxn>
              <a:cxn ang="0">
                <a:pos x="78" y="218"/>
              </a:cxn>
              <a:cxn ang="0">
                <a:pos x="58" y="210"/>
              </a:cxn>
              <a:cxn ang="0">
                <a:pos x="40" y="198"/>
              </a:cxn>
              <a:cxn ang="0">
                <a:pos x="25" y="183"/>
              </a:cxn>
              <a:cxn ang="0">
                <a:pos x="13" y="165"/>
              </a:cxn>
              <a:cxn ang="0">
                <a:pos x="5" y="145"/>
              </a:cxn>
              <a:cxn ang="0">
                <a:pos x="0" y="122"/>
              </a:cxn>
              <a:cxn ang="0">
                <a:pos x="0" y="100"/>
              </a:cxn>
              <a:cxn ang="0">
                <a:pos x="5" y="78"/>
              </a:cxn>
              <a:cxn ang="0">
                <a:pos x="13" y="58"/>
              </a:cxn>
              <a:cxn ang="0">
                <a:pos x="25" y="40"/>
              </a:cxn>
              <a:cxn ang="0">
                <a:pos x="40" y="25"/>
              </a:cxn>
              <a:cxn ang="0">
                <a:pos x="58" y="13"/>
              </a:cxn>
              <a:cxn ang="0">
                <a:pos x="78" y="5"/>
              </a:cxn>
              <a:cxn ang="0">
                <a:pos x="100" y="0"/>
              </a:cxn>
              <a:cxn ang="0">
                <a:pos x="123" y="0"/>
              </a:cxn>
              <a:cxn ang="0">
                <a:pos x="145" y="5"/>
              </a:cxn>
              <a:cxn ang="0">
                <a:pos x="165" y="13"/>
              </a:cxn>
              <a:cxn ang="0">
                <a:pos x="183" y="25"/>
              </a:cxn>
              <a:cxn ang="0">
                <a:pos x="198" y="40"/>
              </a:cxn>
              <a:cxn ang="0">
                <a:pos x="210" y="58"/>
              </a:cxn>
              <a:cxn ang="0">
                <a:pos x="218" y="78"/>
              </a:cxn>
              <a:cxn ang="0">
                <a:pos x="223" y="100"/>
              </a:cxn>
            </a:cxnLst>
            <a:rect l="0" t="0" r="r" b="b"/>
            <a:pathLst>
              <a:path w="223" h="223">
                <a:moveTo>
                  <a:pt x="223" y="111"/>
                </a:moveTo>
                <a:lnTo>
                  <a:pt x="223" y="122"/>
                </a:lnTo>
                <a:lnTo>
                  <a:pt x="221" y="134"/>
                </a:lnTo>
                <a:lnTo>
                  <a:pt x="218" y="145"/>
                </a:lnTo>
                <a:lnTo>
                  <a:pt x="215" y="155"/>
                </a:lnTo>
                <a:lnTo>
                  <a:pt x="210" y="165"/>
                </a:lnTo>
                <a:lnTo>
                  <a:pt x="204" y="174"/>
                </a:lnTo>
                <a:lnTo>
                  <a:pt x="198" y="183"/>
                </a:lnTo>
                <a:lnTo>
                  <a:pt x="191" y="191"/>
                </a:lnTo>
                <a:lnTo>
                  <a:pt x="183" y="198"/>
                </a:lnTo>
                <a:lnTo>
                  <a:pt x="174" y="204"/>
                </a:lnTo>
                <a:lnTo>
                  <a:pt x="165" y="210"/>
                </a:lnTo>
                <a:lnTo>
                  <a:pt x="155" y="215"/>
                </a:lnTo>
                <a:lnTo>
                  <a:pt x="145" y="218"/>
                </a:lnTo>
                <a:lnTo>
                  <a:pt x="135" y="221"/>
                </a:lnTo>
                <a:lnTo>
                  <a:pt x="123" y="223"/>
                </a:lnTo>
                <a:lnTo>
                  <a:pt x="111" y="223"/>
                </a:lnTo>
                <a:lnTo>
                  <a:pt x="100" y="223"/>
                </a:lnTo>
                <a:lnTo>
                  <a:pt x="89" y="221"/>
                </a:lnTo>
                <a:lnTo>
                  <a:pt x="78" y="218"/>
                </a:lnTo>
                <a:lnTo>
                  <a:pt x="68" y="215"/>
                </a:lnTo>
                <a:lnTo>
                  <a:pt x="58" y="210"/>
                </a:lnTo>
                <a:lnTo>
                  <a:pt x="49" y="204"/>
                </a:lnTo>
                <a:lnTo>
                  <a:pt x="40" y="198"/>
                </a:lnTo>
                <a:lnTo>
                  <a:pt x="32" y="191"/>
                </a:lnTo>
                <a:lnTo>
                  <a:pt x="25" y="183"/>
                </a:lnTo>
                <a:lnTo>
                  <a:pt x="19" y="174"/>
                </a:lnTo>
                <a:lnTo>
                  <a:pt x="13" y="165"/>
                </a:lnTo>
                <a:lnTo>
                  <a:pt x="9" y="155"/>
                </a:lnTo>
                <a:lnTo>
                  <a:pt x="5" y="145"/>
                </a:lnTo>
                <a:lnTo>
                  <a:pt x="2" y="134"/>
                </a:lnTo>
                <a:lnTo>
                  <a:pt x="0" y="122"/>
                </a:lnTo>
                <a:lnTo>
                  <a:pt x="0" y="111"/>
                </a:lnTo>
                <a:lnTo>
                  <a:pt x="0" y="100"/>
                </a:lnTo>
                <a:lnTo>
                  <a:pt x="2" y="89"/>
                </a:lnTo>
                <a:lnTo>
                  <a:pt x="5" y="78"/>
                </a:lnTo>
                <a:lnTo>
                  <a:pt x="9" y="68"/>
                </a:lnTo>
                <a:lnTo>
                  <a:pt x="13" y="58"/>
                </a:lnTo>
                <a:lnTo>
                  <a:pt x="19" y="49"/>
                </a:lnTo>
                <a:lnTo>
                  <a:pt x="25" y="40"/>
                </a:lnTo>
                <a:lnTo>
                  <a:pt x="32" y="32"/>
                </a:lnTo>
                <a:lnTo>
                  <a:pt x="40" y="25"/>
                </a:lnTo>
                <a:lnTo>
                  <a:pt x="49" y="19"/>
                </a:lnTo>
                <a:lnTo>
                  <a:pt x="58" y="13"/>
                </a:lnTo>
                <a:lnTo>
                  <a:pt x="68" y="9"/>
                </a:lnTo>
                <a:lnTo>
                  <a:pt x="78" y="5"/>
                </a:lnTo>
                <a:lnTo>
                  <a:pt x="89" y="2"/>
                </a:lnTo>
                <a:lnTo>
                  <a:pt x="100" y="0"/>
                </a:lnTo>
                <a:lnTo>
                  <a:pt x="111" y="0"/>
                </a:lnTo>
                <a:lnTo>
                  <a:pt x="123" y="0"/>
                </a:lnTo>
                <a:lnTo>
                  <a:pt x="135" y="2"/>
                </a:lnTo>
                <a:lnTo>
                  <a:pt x="145" y="5"/>
                </a:lnTo>
                <a:lnTo>
                  <a:pt x="155" y="9"/>
                </a:lnTo>
                <a:lnTo>
                  <a:pt x="165" y="13"/>
                </a:lnTo>
                <a:lnTo>
                  <a:pt x="174" y="19"/>
                </a:lnTo>
                <a:lnTo>
                  <a:pt x="183" y="25"/>
                </a:lnTo>
                <a:lnTo>
                  <a:pt x="191" y="32"/>
                </a:lnTo>
                <a:lnTo>
                  <a:pt x="198" y="40"/>
                </a:lnTo>
                <a:lnTo>
                  <a:pt x="204" y="49"/>
                </a:lnTo>
                <a:lnTo>
                  <a:pt x="210" y="58"/>
                </a:lnTo>
                <a:lnTo>
                  <a:pt x="215" y="68"/>
                </a:lnTo>
                <a:lnTo>
                  <a:pt x="218" y="78"/>
                </a:lnTo>
                <a:lnTo>
                  <a:pt x="221" y="89"/>
                </a:lnTo>
                <a:lnTo>
                  <a:pt x="223" y="100"/>
                </a:lnTo>
                <a:lnTo>
                  <a:pt x="223" y="111"/>
                </a:lnTo>
                <a:close/>
              </a:path>
            </a:pathLst>
          </a:custGeom>
          <a:solidFill>
            <a:srgbClr val="9B283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8" name="Freeform 216"/>
          <p:cNvSpPr>
            <a:spLocks/>
          </p:cNvSpPr>
          <p:nvPr/>
        </p:nvSpPr>
        <p:spPr bwMode="auto">
          <a:xfrm>
            <a:off x="6862763" y="5075238"/>
            <a:ext cx="46038" cy="44450"/>
          </a:xfrm>
          <a:custGeom>
            <a:avLst/>
            <a:gdLst/>
            <a:ahLst/>
            <a:cxnLst>
              <a:cxn ang="0">
                <a:pos x="21" y="121"/>
              </a:cxn>
              <a:cxn ang="0">
                <a:pos x="26" y="99"/>
              </a:cxn>
              <a:cxn ang="0">
                <a:pos x="34" y="79"/>
              </a:cxn>
              <a:cxn ang="0">
                <a:pos x="46" y="61"/>
              </a:cxn>
              <a:cxn ang="0">
                <a:pos x="61" y="46"/>
              </a:cxn>
              <a:cxn ang="0">
                <a:pos x="79" y="34"/>
              </a:cxn>
              <a:cxn ang="0">
                <a:pos x="99" y="26"/>
              </a:cxn>
              <a:cxn ang="0">
                <a:pos x="122" y="21"/>
              </a:cxn>
              <a:cxn ang="0">
                <a:pos x="142" y="21"/>
              </a:cxn>
              <a:cxn ang="0">
                <a:pos x="160" y="25"/>
              </a:cxn>
              <a:cxn ang="0">
                <a:pos x="177" y="31"/>
              </a:cxn>
              <a:cxn ang="0">
                <a:pos x="192" y="40"/>
              </a:cxn>
              <a:cxn ang="0">
                <a:pos x="191" y="35"/>
              </a:cxn>
              <a:cxn ang="0">
                <a:pos x="172" y="19"/>
              </a:cxn>
              <a:cxn ang="0">
                <a:pos x="150" y="7"/>
              </a:cxn>
              <a:cxn ang="0">
                <a:pos x="125" y="1"/>
              </a:cxn>
              <a:cxn ang="0">
                <a:pos x="100" y="0"/>
              </a:cxn>
              <a:cxn ang="0">
                <a:pos x="78" y="5"/>
              </a:cxn>
              <a:cxn ang="0">
                <a:pos x="58" y="13"/>
              </a:cxn>
              <a:cxn ang="0">
                <a:pos x="40" y="25"/>
              </a:cxn>
              <a:cxn ang="0">
                <a:pos x="25" y="40"/>
              </a:cxn>
              <a:cxn ang="0">
                <a:pos x="13" y="58"/>
              </a:cxn>
              <a:cxn ang="0">
                <a:pos x="5" y="78"/>
              </a:cxn>
              <a:cxn ang="0">
                <a:pos x="0" y="100"/>
              </a:cxn>
              <a:cxn ang="0">
                <a:pos x="1" y="124"/>
              </a:cxn>
              <a:cxn ang="0">
                <a:pos x="7" y="150"/>
              </a:cxn>
              <a:cxn ang="0">
                <a:pos x="19" y="172"/>
              </a:cxn>
              <a:cxn ang="0">
                <a:pos x="35" y="191"/>
              </a:cxn>
              <a:cxn ang="0">
                <a:pos x="40" y="192"/>
              </a:cxn>
              <a:cxn ang="0">
                <a:pos x="31" y="177"/>
              </a:cxn>
              <a:cxn ang="0">
                <a:pos x="25" y="160"/>
              </a:cxn>
              <a:cxn ang="0">
                <a:pos x="21" y="142"/>
              </a:cxn>
            </a:cxnLst>
            <a:rect l="0" t="0" r="r" b="b"/>
            <a:pathLst>
              <a:path w="199" h="199">
                <a:moveTo>
                  <a:pt x="21" y="133"/>
                </a:moveTo>
                <a:lnTo>
                  <a:pt x="21" y="121"/>
                </a:lnTo>
                <a:lnTo>
                  <a:pt x="23" y="110"/>
                </a:lnTo>
                <a:lnTo>
                  <a:pt x="26" y="99"/>
                </a:lnTo>
                <a:lnTo>
                  <a:pt x="29" y="89"/>
                </a:lnTo>
                <a:lnTo>
                  <a:pt x="34" y="79"/>
                </a:lnTo>
                <a:lnTo>
                  <a:pt x="40" y="70"/>
                </a:lnTo>
                <a:lnTo>
                  <a:pt x="46" y="61"/>
                </a:lnTo>
                <a:lnTo>
                  <a:pt x="53" y="53"/>
                </a:lnTo>
                <a:lnTo>
                  <a:pt x="61" y="46"/>
                </a:lnTo>
                <a:lnTo>
                  <a:pt x="70" y="40"/>
                </a:lnTo>
                <a:lnTo>
                  <a:pt x="79" y="34"/>
                </a:lnTo>
                <a:lnTo>
                  <a:pt x="89" y="29"/>
                </a:lnTo>
                <a:lnTo>
                  <a:pt x="99" y="26"/>
                </a:lnTo>
                <a:lnTo>
                  <a:pt x="109" y="23"/>
                </a:lnTo>
                <a:lnTo>
                  <a:pt x="122" y="21"/>
                </a:lnTo>
                <a:lnTo>
                  <a:pt x="133" y="21"/>
                </a:lnTo>
                <a:lnTo>
                  <a:pt x="142" y="21"/>
                </a:lnTo>
                <a:lnTo>
                  <a:pt x="151" y="22"/>
                </a:lnTo>
                <a:lnTo>
                  <a:pt x="160" y="25"/>
                </a:lnTo>
                <a:lnTo>
                  <a:pt x="169" y="27"/>
                </a:lnTo>
                <a:lnTo>
                  <a:pt x="177" y="31"/>
                </a:lnTo>
                <a:lnTo>
                  <a:pt x="184" y="35"/>
                </a:lnTo>
                <a:lnTo>
                  <a:pt x="192" y="40"/>
                </a:lnTo>
                <a:lnTo>
                  <a:pt x="199" y="45"/>
                </a:lnTo>
                <a:lnTo>
                  <a:pt x="191" y="35"/>
                </a:lnTo>
                <a:lnTo>
                  <a:pt x="182" y="27"/>
                </a:lnTo>
                <a:lnTo>
                  <a:pt x="172" y="19"/>
                </a:lnTo>
                <a:lnTo>
                  <a:pt x="162" y="12"/>
                </a:lnTo>
                <a:lnTo>
                  <a:pt x="150" y="7"/>
                </a:lnTo>
                <a:lnTo>
                  <a:pt x="138" y="3"/>
                </a:lnTo>
                <a:lnTo>
                  <a:pt x="125" y="1"/>
                </a:lnTo>
                <a:lnTo>
                  <a:pt x="111" y="0"/>
                </a:lnTo>
                <a:lnTo>
                  <a:pt x="100" y="0"/>
                </a:lnTo>
                <a:lnTo>
                  <a:pt x="89" y="2"/>
                </a:lnTo>
                <a:lnTo>
                  <a:pt x="78" y="5"/>
                </a:lnTo>
                <a:lnTo>
                  <a:pt x="68" y="9"/>
                </a:lnTo>
                <a:lnTo>
                  <a:pt x="58" y="13"/>
                </a:lnTo>
                <a:lnTo>
                  <a:pt x="49" y="19"/>
                </a:lnTo>
                <a:lnTo>
                  <a:pt x="40" y="25"/>
                </a:lnTo>
                <a:lnTo>
                  <a:pt x="32" y="32"/>
                </a:lnTo>
                <a:lnTo>
                  <a:pt x="25" y="40"/>
                </a:lnTo>
                <a:lnTo>
                  <a:pt x="19" y="49"/>
                </a:lnTo>
                <a:lnTo>
                  <a:pt x="13" y="58"/>
                </a:lnTo>
                <a:lnTo>
                  <a:pt x="9" y="68"/>
                </a:lnTo>
                <a:lnTo>
                  <a:pt x="5" y="78"/>
                </a:lnTo>
                <a:lnTo>
                  <a:pt x="2" y="89"/>
                </a:lnTo>
                <a:lnTo>
                  <a:pt x="0" y="100"/>
                </a:lnTo>
                <a:lnTo>
                  <a:pt x="0" y="111"/>
                </a:lnTo>
                <a:lnTo>
                  <a:pt x="1" y="124"/>
                </a:lnTo>
                <a:lnTo>
                  <a:pt x="3" y="138"/>
                </a:lnTo>
                <a:lnTo>
                  <a:pt x="7" y="150"/>
                </a:lnTo>
                <a:lnTo>
                  <a:pt x="12" y="162"/>
                </a:lnTo>
                <a:lnTo>
                  <a:pt x="19" y="172"/>
                </a:lnTo>
                <a:lnTo>
                  <a:pt x="27" y="182"/>
                </a:lnTo>
                <a:lnTo>
                  <a:pt x="35" y="191"/>
                </a:lnTo>
                <a:lnTo>
                  <a:pt x="45" y="199"/>
                </a:lnTo>
                <a:lnTo>
                  <a:pt x="40" y="192"/>
                </a:lnTo>
                <a:lnTo>
                  <a:pt x="35" y="184"/>
                </a:lnTo>
                <a:lnTo>
                  <a:pt x="31" y="177"/>
                </a:lnTo>
                <a:lnTo>
                  <a:pt x="27" y="169"/>
                </a:lnTo>
                <a:lnTo>
                  <a:pt x="25" y="160"/>
                </a:lnTo>
                <a:lnTo>
                  <a:pt x="22" y="151"/>
                </a:lnTo>
                <a:lnTo>
                  <a:pt x="21" y="142"/>
                </a:lnTo>
                <a:lnTo>
                  <a:pt x="21" y="133"/>
                </a:lnTo>
                <a:close/>
              </a:path>
            </a:pathLst>
          </a:custGeom>
          <a:solidFill>
            <a:srgbClr val="E3625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9" name="Freeform 217"/>
          <p:cNvSpPr>
            <a:spLocks/>
          </p:cNvSpPr>
          <p:nvPr/>
        </p:nvSpPr>
        <p:spPr bwMode="auto">
          <a:xfrm>
            <a:off x="6867526" y="5084763"/>
            <a:ext cx="49213" cy="46037"/>
          </a:xfrm>
          <a:custGeom>
            <a:avLst/>
            <a:gdLst/>
            <a:ahLst/>
            <a:cxnLst>
              <a:cxn ang="0">
                <a:pos x="177" y="9"/>
              </a:cxn>
              <a:cxn ang="0">
                <a:pos x="180" y="27"/>
              </a:cxn>
              <a:cxn ang="0">
                <a:pos x="180" y="48"/>
              </a:cxn>
              <a:cxn ang="0">
                <a:pos x="176" y="69"/>
              </a:cxn>
              <a:cxn ang="0">
                <a:pos x="168" y="90"/>
              </a:cxn>
              <a:cxn ang="0">
                <a:pos x="156" y="108"/>
              </a:cxn>
              <a:cxn ang="0">
                <a:pos x="140" y="123"/>
              </a:cxn>
              <a:cxn ang="0">
                <a:pos x="123" y="135"/>
              </a:cxn>
              <a:cxn ang="0">
                <a:pos x="103" y="144"/>
              </a:cxn>
              <a:cxn ang="0">
                <a:pos x="80" y="148"/>
              </a:cxn>
              <a:cxn ang="0">
                <a:pos x="59" y="148"/>
              </a:cxn>
              <a:cxn ang="0">
                <a:pos x="40" y="144"/>
              </a:cxn>
              <a:cxn ang="0">
                <a:pos x="23" y="138"/>
              </a:cxn>
              <a:cxn ang="0">
                <a:pos x="7" y="128"/>
              </a:cxn>
              <a:cxn ang="0">
                <a:pos x="3" y="130"/>
              </a:cxn>
              <a:cxn ang="0">
                <a:pos x="11" y="145"/>
              </a:cxn>
              <a:cxn ang="0">
                <a:pos x="21" y="159"/>
              </a:cxn>
              <a:cxn ang="0">
                <a:pos x="32" y="171"/>
              </a:cxn>
              <a:cxn ang="0">
                <a:pos x="46" y="181"/>
              </a:cxn>
              <a:cxn ang="0">
                <a:pos x="61" y="189"/>
              </a:cxn>
              <a:cxn ang="0">
                <a:pos x="77" y="194"/>
              </a:cxn>
              <a:cxn ang="0">
                <a:pos x="94" y="197"/>
              </a:cxn>
              <a:cxn ang="0">
                <a:pos x="116" y="197"/>
              </a:cxn>
              <a:cxn ang="0">
                <a:pos x="138" y="192"/>
              </a:cxn>
              <a:cxn ang="0">
                <a:pos x="158" y="184"/>
              </a:cxn>
              <a:cxn ang="0">
                <a:pos x="175" y="172"/>
              </a:cxn>
              <a:cxn ang="0">
                <a:pos x="190" y="157"/>
              </a:cxn>
              <a:cxn ang="0">
                <a:pos x="202" y="139"/>
              </a:cxn>
              <a:cxn ang="0">
                <a:pos x="211" y="119"/>
              </a:cxn>
              <a:cxn ang="0">
                <a:pos x="215" y="97"/>
              </a:cxn>
              <a:cxn ang="0">
                <a:pos x="215" y="72"/>
              </a:cxn>
              <a:cxn ang="0">
                <a:pos x="209" y="48"/>
              </a:cxn>
              <a:cxn ang="0">
                <a:pos x="198" y="27"/>
              </a:cxn>
              <a:cxn ang="0">
                <a:pos x="183" y="8"/>
              </a:cxn>
            </a:cxnLst>
            <a:rect l="0" t="0" r="r" b="b"/>
            <a:pathLst>
              <a:path w="216" h="197">
                <a:moveTo>
                  <a:pt x="174" y="0"/>
                </a:moveTo>
                <a:lnTo>
                  <a:pt x="177" y="9"/>
                </a:lnTo>
                <a:lnTo>
                  <a:pt x="179" y="18"/>
                </a:lnTo>
                <a:lnTo>
                  <a:pt x="180" y="27"/>
                </a:lnTo>
                <a:lnTo>
                  <a:pt x="181" y="36"/>
                </a:lnTo>
                <a:lnTo>
                  <a:pt x="180" y="48"/>
                </a:lnTo>
                <a:lnTo>
                  <a:pt x="179" y="59"/>
                </a:lnTo>
                <a:lnTo>
                  <a:pt x="176" y="69"/>
                </a:lnTo>
                <a:lnTo>
                  <a:pt x="172" y="81"/>
                </a:lnTo>
                <a:lnTo>
                  <a:pt x="168" y="90"/>
                </a:lnTo>
                <a:lnTo>
                  <a:pt x="162" y="100"/>
                </a:lnTo>
                <a:lnTo>
                  <a:pt x="156" y="108"/>
                </a:lnTo>
                <a:lnTo>
                  <a:pt x="148" y="116"/>
                </a:lnTo>
                <a:lnTo>
                  <a:pt x="140" y="123"/>
                </a:lnTo>
                <a:lnTo>
                  <a:pt x="132" y="130"/>
                </a:lnTo>
                <a:lnTo>
                  <a:pt x="123" y="135"/>
                </a:lnTo>
                <a:lnTo>
                  <a:pt x="113" y="140"/>
                </a:lnTo>
                <a:lnTo>
                  <a:pt x="103" y="144"/>
                </a:lnTo>
                <a:lnTo>
                  <a:pt x="91" y="146"/>
                </a:lnTo>
                <a:lnTo>
                  <a:pt x="80" y="148"/>
                </a:lnTo>
                <a:lnTo>
                  <a:pt x="69" y="149"/>
                </a:lnTo>
                <a:lnTo>
                  <a:pt x="59" y="148"/>
                </a:lnTo>
                <a:lnTo>
                  <a:pt x="49" y="147"/>
                </a:lnTo>
                <a:lnTo>
                  <a:pt x="40" y="144"/>
                </a:lnTo>
                <a:lnTo>
                  <a:pt x="31" y="141"/>
                </a:lnTo>
                <a:lnTo>
                  <a:pt x="23" y="138"/>
                </a:lnTo>
                <a:lnTo>
                  <a:pt x="15" y="133"/>
                </a:lnTo>
                <a:lnTo>
                  <a:pt x="7" y="128"/>
                </a:lnTo>
                <a:lnTo>
                  <a:pt x="0" y="122"/>
                </a:lnTo>
                <a:lnTo>
                  <a:pt x="3" y="130"/>
                </a:lnTo>
                <a:lnTo>
                  <a:pt x="6" y="138"/>
                </a:lnTo>
                <a:lnTo>
                  <a:pt x="11" y="145"/>
                </a:lnTo>
                <a:lnTo>
                  <a:pt x="15" y="152"/>
                </a:lnTo>
                <a:lnTo>
                  <a:pt x="21" y="159"/>
                </a:lnTo>
                <a:lnTo>
                  <a:pt x="26" y="165"/>
                </a:lnTo>
                <a:lnTo>
                  <a:pt x="32" y="171"/>
                </a:lnTo>
                <a:lnTo>
                  <a:pt x="39" y="176"/>
                </a:lnTo>
                <a:lnTo>
                  <a:pt x="46" y="181"/>
                </a:lnTo>
                <a:lnTo>
                  <a:pt x="53" y="185"/>
                </a:lnTo>
                <a:lnTo>
                  <a:pt x="61" y="189"/>
                </a:lnTo>
                <a:lnTo>
                  <a:pt x="69" y="192"/>
                </a:lnTo>
                <a:lnTo>
                  <a:pt x="77" y="194"/>
                </a:lnTo>
                <a:lnTo>
                  <a:pt x="86" y="196"/>
                </a:lnTo>
                <a:lnTo>
                  <a:pt x="94" y="197"/>
                </a:lnTo>
                <a:lnTo>
                  <a:pt x="104" y="197"/>
                </a:lnTo>
                <a:lnTo>
                  <a:pt x="116" y="197"/>
                </a:lnTo>
                <a:lnTo>
                  <a:pt x="127" y="195"/>
                </a:lnTo>
                <a:lnTo>
                  <a:pt x="138" y="192"/>
                </a:lnTo>
                <a:lnTo>
                  <a:pt x="148" y="188"/>
                </a:lnTo>
                <a:lnTo>
                  <a:pt x="158" y="184"/>
                </a:lnTo>
                <a:lnTo>
                  <a:pt x="167" y="178"/>
                </a:lnTo>
                <a:lnTo>
                  <a:pt x="175" y="172"/>
                </a:lnTo>
                <a:lnTo>
                  <a:pt x="183" y="165"/>
                </a:lnTo>
                <a:lnTo>
                  <a:pt x="190" y="157"/>
                </a:lnTo>
                <a:lnTo>
                  <a:pt x="197" y="148"/>
                </a:lnTo>
                <a:lnTo>
                  <a:pt x="202" y="139"/>
                </a:lnTo>
                <a:lnTo>
                  <a:pt x="207" y="129"/>
                </a:lnTo>
                <a:lnTo>
                  <a:pt x="211" y="119"/>
                </a:lnTo>
                <a:lnTo>
                  <a:pt x="214" y="108"/>
                </a:lnTo>
                <a:lnTo>
                  <a:pt x="215" y="97"/>
                </a:lnTo>
                <a:lnTo>
                  <a:pt x="216" y="86"/>
                </a:lnTo>
                <a:lnTo>
                  <a:pt x="215" y="72"/>
                </a:lnTo>
                <a:lnTo>
                  <a:pt x="213" y="60"/>
                </a:lnTo>
                <a:lnTo>
                  <a:pt x="209" y="48"/>
                </a:lnTo>
                <a:lnTo>
                  <a:pt x="204" y="37"/>
                </a:lnTo>
                <a:lnTo>
                  <a:pt x="198" y="27"/>
                </a:lnTo>
                <a:lnTo>
                  <a:pt x="191" y="17"/>
                </a:lnTo>
                <a:lnTo>
                  <a:pt x="183" y="8"/>
                </a:lnTo>
                <a:lnTo>
                  <a:pt x="174" y="0"/>
                </a:lnTo>
                <a:close/>
              </a:path>
            </a:pathLst>
          </a:custGeom>
          <a:solidFill>
            <a:srgbClr val="7A263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0" name="Freeform 218"/>
          <p:cNvSpPr>
            <a:spLocks/>
          </p:cNvSpPr>
          <p:nvPr/>
        </p:nvSpPr>
        <p:spPr bwMode="auto">
          <a:xfrm>
            <a:off x="6862763" y="5165725"/>
            <a:ext cx="50800" cy="50800"/>
          </a:xfrm>
          <a:custGeom>
            <a:avLst/>
            <a:gdLst/>
            <a:ahLst/>
            <a:cxnLst>
              <a:cxn ang="0">
                <a:pos x="223" y="124"/>
              </a:cxn>
              <a:cxn ang="0">
                <a:pos x="218" y="146"/>
              </a:cxn>
              <a:cxn ang="0">
                <a:pos x="210" y="166"/>
              </a:cxn>
              <a:cxn ang="0">
                <a:pos x="198" y="183"/>
              </a:cxn>
              <a:cxn ang="0">
                <a:pos x="183" y="198"/>
              </a:cxn>
              <a:cxn ang="0">
                <a:pos x="165" y="211"/>
              </a:cxn>
              <a:cxn ang="0">
                <a:pos x="145" y="220"/>
              </a:cxn>
              <a:cxn ang="0">
                <a:pos x="123" y="224"/>
              </a:cxn>
              <a:cxn ang="0">
                <a:pos x="100" y="224"/>
              </a:cxn>
              <a:cxn ang="0">
                <a:pos x="78" y="220"/>
              </a:cxn>
              <a:cxn ang="0">
                <a:pos x="58" y="211"/>
              </a:cxn>
              <a:cxn ang="0">
                <a:pos x="40" y="198"/>
              </a:cxn>
              <a:cxn ang="0">
                <a:pos x="25" y="183"/>
              </a:cxn>
              <a:cxn ang="0">
                <a:pos x="13" y="166"/>
              </a:cxn>
              <a:cxn ang="0">
                <a:pos x="5" y="146"/>
              </a:cxn>
              <a:cxn ang="0">
                <a:pos x="0" y="124"/>
              </a:cxn>
              <a:cxn ang="0">
                <a:pos x="0" y="101"/>
              </a:cxn>
              <a:cxn ang="0">
                <a:pos x="5" y="79"/>
              </a:cxn>
              <a:cxn ang="0">
                <a:pos x="13" y="59"/>
              </a:cxn>
              <a:cxn ang="0">
                <a:pos x="25" y="41"/>
              </a:cxn>
              <a:cxn ang="0">
                <a:pos x="40" y="26"/>
              </a:cxn>
              <a:cxn ang="0">
                <a:pos x="58" y="14"/>
              </a:cxn>
              <a:cxn ang="0">
                <a:pos x="78" y="5"/>
              </a:cxn>
              <a:cxn ang="0">
                <a:pos x="100" y="1"/>
              </a:cxn>
              <a:cxn ang="0">
                <a:pos x="123" y="1"/>
              </a:cxn>
              <a:cxn ang="0">
                <a:pos x="145" y="5"/>
              </a:cxn>
              <a:cxn ang="0">
                <a:pos x="165" y="14"/>
              </a:cxn>
              <a:cxn ang="0">
                <a:pos x="183" y="26"/>
              </a:cxn>
              <a:cxn ang="0">
                <a:pos x="198" y="41"/>
              </a:cxn>
              <a:cxn ang="0">
                <a:pos x="210" y="59"/>
              </a:cxn>
              <a:cxn ang="0">
                <a:pos x="218" y="79"/>
              </a:cxn>
              <a:cxn ang="0">
                <a:pos x="223" y="101"/>
              </a:cxn>
            </a:cxnLst>
            <a:rect l="0" t="0" r="r" b="b"/>
            <a:pathLst>
              <a:path w="223" h="225">
                <a:moveTo>
                  <a:pt x="223" y="112"/>
                </a:moveTo>
                <a:lnTo>
                  <a:pt x="223" y="124"/>
                </a:lnTo>
                <a:lnTo>
                  <a:pt x="221" y="135"/>
                </a:lnTo>
                <a:lnTo>
                  <a:pt x="218" y="146"/>
                </a:lnTo>
                <a:lnTo>
                  <a:pt x="215" y="156"/>
                </a:lnTo>
                <a:lnTo>
                  <a:pt x="210" y="166"/>
                </a:lnTo>
                <a:lnTo>
                  <a:pt x="204" y="175"/>
                </a:lnTo>
                <a:lnTo>
                  <a:pt x="198" y="183"/>
                </a:lnTo>
                <a:lnTo>
                  <a:pt x="191" y="191"/>
                </a:lnTo>
                <a:lnTo>
                  <a:pt x="183" y="198"/>
                </a:lnTo>
                <a:lnTo>
                  <a:pt x="174" y="206"/>
                </a:lnTo>
                <a:lnTo>
                  <a:pt x="165" y="211"/>
                </a:lnTo>
                <a:lnTo>
                  <a:pt x="155" y="216"/>
                </a:lnTo>
                <a:lnTo>
                  <a:pt x="145" y="220"/>
                </a:lnTo>
                <a:lnTo>
                  <a:pt x="135" y="222"/>
                </a:lnTo>
                <a:lnTo>
                  <a:pt x="123" y="224"/>
                </a:lnTo>
                <a:lnTo>
                  <a:pt x="111" y="225"/>
                </a:lnTo>
                <a:lnTo>
                  <a:pt x="100" y="224"/>
                </a:lnTo>
                <a:lnTo>
                  <a:pt x="89" y="222"/>
                </a:lnTo>
                <a:lnTo>
                  <a:pt x="78" y="220"/>
                </a:lnTo>
                <a:lnTo>
                  <a:pt x="68" y="216"/>
                </a:lnTo>
                <a:lnTo>
                  <a:pt x="58" y="211"/>
                </a:lnTo>
                <a:lnTo>
                  <a:pt x="49" y="206"/>
                </a:lnTo>
                <a:lnTo>
                  <a:pt x="40" y="198"/>
                </a:lnTo>
                <a:lnTo>
                  <a:pt x="32" y="191"/>
                </a:lnTo>
                <a:lnTo>
                  <a:pt x="25" y="183"/>
                </a:lnTo>
                <a:lnTo>
                  <a:pt x="19" y="175"/>
                </a:lnTo>
                <a:lnTo>
                  <a:pt x="13" y="166"/>
                </a:lnTo>
                <a:lnTo>
                  <a:pt x="9" y="156"/>
                </a:lnTo>
                <a:lnTo>
                  <a:pt x="5" y="146"/>
                </a:lnTo>
                <a:lnTo>
                  <a:pt x="2" y="135"/>
                </a:lnTo>
                <a:lnTo>
                  <a:pt x="0" y="124"/>
                </a:lnTo>
                <a:lnTo>
                  <a:pt x="0" y="112"/>
                </a:lnTo>
                <a:lnTo>
                  <a:pt x="0" y="101"/>
                </a:lnTo>
                <a:lnTo>
                  <a:pt x="2" y="90"/>
                </a:lnTo>
                <a:lnTo>
                  <a:pt x="5" y="79"/>
                </a:lnTo>
                <a:lnTo>
                  <a:pt x="9" y="69"/>
                </a:lnTo>
                <a:lnTo>
                  <a:pt x="13" y="59"/>
                </a:lnTo>
                <a:lnTo>
                  <a:pt x="19" y="50"/>
                </a:lnTo>
                <a:lnTo>
                  <a:pt x="25" y="41"/>
                </a:lnTo>
                <a:lnTo>
                  <a:pt x="32" y="33"/>
                </a:lnTo>
                <a:lnTo>
                  <a:pt x="40" y="26"/>
                </a:lnTo>
                <a:lnTo>
                  <a:pt x="49" y="19"/>
                </a:lnTo>
                <a:lnTo>
                  <a:pt x="58" y="14"/>
                </a:lnTo>
                <a:lnTo>
                  <a:pt x="68" y="9"/>
                </a:lnTo>
                <a:lnTo>
                  <a:pt x="78" y="5"/>
                </a:lnTo>
                <a:lnTo>
                  <a:pt x="89" y="2"/>
                </a:lnTo>
                <a:lnTo>
                  <a:pt x="100" y="1"/>
                </a:lnTo>
                <a:lnTo>
                  <a:pt x="111" y="0"/>
                </a:lnTo>
                <a:lnTo>
                  <a:pt x="123" y="1"/>
                </a:lnTo>
                <a:lnTo>
                  <a:pt x="135" y="2"/>
                </a:lnTo>
                <a:lnTo>
                  <a:pt x="145" y="5"/>
                </a:lnTo>
                <a:lnTo>
                  <a:pt x="155" y="9"/>
                </a:lnTo>
                <a:lnTo>
                  <a:pt x="165" y="14"/>
                </a:lnTo>
                <a:lnTo>
                  <a:pt x="174" y="19"/>
                </a:lnTo>
                <a:lnTo>
                  <a:pt x="183" y="26"/>
                </a:lnTo>
                <a:lnTo>
                  <a:pt x="191" y="33"/>
                </a:lnTo>
                <a:lnTo>
                  <a:pt x="198" y="41"/>
                </a:lnTo>
                <a:lnTo>
                  <a:pt x="204" y="50"/>
                </a:lnTo>
                <a:lnTo>
                  <a:pt x="210" y="59"/>
                </a:lnTo>
                <a:lnTo>
                  <a:pt x="215" y="69"/>
                </a:lnTo>
                <a:lnTo>
                  <a:pt x="218" y="79"/>
                </a:lnTo>
                <a:lnTo>
                  <a:pt x="221" y="90"/>
                </a:lnTo>
                <a:lnTo>
                  <a:pt x="223" y="101"/>
                </a:lnTo>
                <a:lnTo>
                  <a:pt x="223" y="112"/>
                </a:lnTo>
                <a:close/>
              </a:path>
            </a:pathLst>
          </a:custGeom>
          <a:solidFill>
            <a:srgbClr val="9B283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1" name="Freeform 219"/>
          <p:cNvSpPr>
            <a:spLocks/>
          </p:cNvSpPr>
          <p:nvPr/>
        </p:nvSpPr>
        <p:spPr bwMode="auto">
          <a:xfrm>
            <a:off x="6862763" y="5165725"/>
            <a:ext cx="46038" cy="44450"/>
          </a:xfrm>
          <a:custGeom>
            <a:avLst/>
            <a:gdLst/>
            <a:ahLst/>
            <a:cxnLst>
              <a:cxn ang="0">
                <a:pos x="21" y="122"/>
              </a:cxn>
              <a:cxn ang="0">
                <a:pos x="26" y="100"/>
              </a:cxn>
              <a:cxn ang="0">
                <a:pos x="34" y="80"/>
              </a:cxn>
              <a:cxn ang="0">
                <a:pos x="46" y="63"/>
              </a:cxn>
              <a:cxn ang="0">
                <a:pos x="61" y="47"/>
              </a:cxn>
              <a:cxn ang="0">
                <a:pos x="79" y="34"/>
              </a:cxn>
              <a:cxn ang="0">
                <a:pos x="99" y="26"/>
              </a:cxn>
              <a:cxn ang="0">
                <a:pos x="122" y="22"/>
              </a:cxn>
              <a:cxn ang="0">
                <a:pos x="142" y="21"/>
              </a:cxn>
              <a:cxn ang="0">
                <a:pos x="160" y="25"/>
              </a:cxn>
              <a:cxn ang="0">
                <a:pos x="177" y="31"/>
              </a:cxn>
              <a:cxn ang="0">
                <a:pos x="192" y="40"/>
              </a:cxn>
              <a:cxn ang="0">
                <a:pos x="191" y="36"/>
              </a:cxn>
              <a:cxn ang="0">
                <a:pos x="172" y="19"/>
              </a:cxn>
              <a:cxn ang="0">
                <a:pos x="150" y="7"/>
              </a:cxn>
              <a:cxn ang="0">
                <a:pos x="125" y="1"/>
              </a:cxn>
              <a:cxn ang="0">
                <a:pos x="100" y="1"/>
              </a:cxn>
              <a:cxn ang="0">
                <a:pos x="78" y="5"/>
              </a:cxn>
              <a:cxn ang="0">
                <a:pos x="58" y="14"/>
              </a:cxn>
              <a:cxn ang="0">
                <a:pos x="40" y="26"/>
              </a:cxn>
              <a:cxn ang="0">
                <a:pos x="25" y="41"/>
              </a:cxn>
              <a:cxn ang="0">
                <a:pos x="13" y="59"/>
              </a:cxn>
              <a:cxn ang="0">
                <a:pos x="5" y="79"/>
              </a:cxn>
              <a:cxn ang="0">
                <a:pos x="0" y="101"/>
              </a:cxn>
              <a:cxn ang="0">
                <a:pos x="1" y="126"/>
              </a:cxn>
              <a:cxn ang="0">
                <a:pos x="7" y="151"/>
              </a:cxn>
              <a:cxn ang="0">
                <a:pos x="19" y="173"/>
              </a:cxn>
              <a:cxn ang="0">
                <a:pos x="35" y="191"/>
              </a:cxn>
              <a:cxn ang="0">
                <a:pos x="40" y="192"/>
              </a:cxn>
              <a:cxn ang="0">
                <a:pos x="31" y="177"/>
              </a:cxn>
              <a:cxn ang="0">
                <a:pos x="25" y="160"/>
              </a:cxn>
              <a:cxn ang="0">
                <a:pos x="21" y="143"/>
              </a:cxn>
            </a:cxnLst>
            <a:rect l="0" t="0" r="r" b="b"/>
            <a:pathLst>
              <a:path w="199" h="200">
                <a:moveTo>
                  <a:pt x="21" y="133"/>
                </a:moveTo>
                <a:lnTo>
                  <a:pt x="21" y="122"/>
                </a:lnTo>
                <a:lnTo>
                  <a:pt x="23" y="111"/>
                </a:lnTo>
                <a:lnTo>
                  <a:pt x="26" y="100"/>
                </a:lnTo>
                <a:lnTo>
                  <a:pt x="29" y="90"/>
                </a:lnTo>
                <a:lnTo>
                  <a:pt x="34" y="80"/>
                </a:lnTo>
                <a:lnTo>
                  <a:pt x="40" y="71"/>
                </a:lnTo>
                <a:lnTo>
                  <a:pt x="46" y="63"/>
                </a:lnTo>
                <a:lnTo>
                  <a:pt x="53" y="55"/>
                </a:lnTo>
                <a:lnTo>
                  <a:pt x="61" y="47"/>
                </a:lnTo>
                <a:lnTo>
                  <a:pt x="70" y="40"/>
                </a:lnTo>
                <a:lnTo>
                  <a:pt x="79" y="34"/>
                </a:lnTo>
                <a:lnTo>
                  <a:pt x="89" y="30"/>
                </a:lnTo>
                <a:lnTo>
                  <a:pt x="99" y="26"/>
                </a:lnTo>
                <a:lnTo>
                  <a:pt x="109" y="23"/>
                </a:lnTo>
                <a:lnTo>
                  <a:pt x="122" y="22"/>
                </a:lnTo>
                <a:lnTo>
                  <a:pt x="133" y="21"/>
                </a:lnTo>
                <a:lnTo>
                  <a:pt x="142" y="21"/>
                </a:lnTo>
                <a:lnTo>
                  <a:pt x="151" y="23"/>
                </a:lnTo>
                <a:lnTo>
                  <a:pt x="160" y="25"/>
                </a:lnTo>
                <a:lnTo>
                  <a:pt x="169" y="28"/>
                </a:lnTo>
                <a:lnTo>
                  <a:pt x="177" y="31"/>
                </a:lnTo>
                <a:lnTo>
                  <a:pt x="184" y="35"/>
                </a:lnTo>
                <a:lnTo>
                  <a:pt x="192" y="40"/>
                </a:lnTo>
                <a:lnTo>
                  <a:pt x="199" y="46"/>
                </a:lnTo>
                <a:lnTo>
                  <a:pt x="191" y="36"/>
                </a:lnTo>
                <a:lnTo>
                  <a:pt x="182" y="27"/>
                </a:lnTo>
                <a:lnTo>
                  <a:pt x="172" y="19"/>
                </a:lnTo>
                <a:lnTo>
                  <a:pt x="162" y="13"/>
                </a:lnTo>
                <a:lnTo>
                  <a:pt x="150" y="7"/>
                </a:lnTo>
                <a:lnTo>
                  <a:pt x="138" y="3"/>
                </a:lnTo>
                <a:lnTo>
                  <a:pt x="125" y="1"/>
                </a:lnTo>
                <a:lnTo>
                  <a:pt x="111" y="0"/>
                </a:lnTo>
                <a:lnTo>
                  <a:pt x="100" y="1"/>
                </a:lnTo>
                <a:lnTo>
                  <a:pt x="89" y="2"/>
                </a:lnTo>
                <a:lnTo>
                  <a:pt x="78" y="5"/>
                </a:lnTo>
                <a:lnTo>
                  <a:pt x="68" y="9"/>
                </a:lnTo>
                <a:lnTo>
                  <a:pt x="58" y="14"/>
                </a:lnTo>
                <a:lnTo>
                  <a:pt x="49" y="19"/>
                </a:lnTo>
                <a:lnTo>
                  <a:pt x="40" y="26"/>
                </a:lnTo>
                <a:lnTo>
                  <a:pt x="32" y="33"/>
                </a:lnTo>
                <a:lnTo>
                  <a:pt x="25" y="41"/>
                </a:lnTo>
                <a:lnTo>
                  <a:pt x="19" y="50"/>
                </a:lnTo>
                <a:lnTo>
                  <a:pt x="13" y="59"/>
                </a:lnTo>
                <a:lnTo>
                  <a:pt x="9" y="69"/>
                </a:lnTo>
                <a:lnTo>
                  <a:pt x="5" y="79"/>
                </a:lnTo>
                <a:lnTo>
                  <a:pt x="2" y="90"/>
                </a:lnTo>
                <a:lnTo>
                  <a:pt x="0" y="101"/>
                </a:lnTo>
                <a:lnTo>
                  <a:pt x="0" y="112"/>
                </a:lnTo>
                <a:lnTo>
                  <a:pt x="1" y="126"/>
                </a:lnTo>
                <a:lnTo>
                  <a:pt x="3" y="138"/>
                </a:lnTo>
                <a:lnTo>
                  <a:pt x="7" y="151"/>
                </a:lnTo>
                <a:lnTo>
                  <a:pt x="12" y="162"/>
                </a:lnTo>
                <a:lnTo>
                  <a:pt x="19" y="173"/>
                </a:lnTo>
                <a:lnTo>
                  <a:pt x="27" y="182"/>
                </a:lnTo>
                <a:lnTo>
                  <a:pt x="35" y="191"/>
                </a:lnTo>
                <a:lnTo>
                  <a:pt x="45" y="200"/>
                </a:lnTo>
                <a:lnTo>
                  <a:pt x="40" y="192"/>
                </a:lnTo>
                <a:lnTo>
                  <a:pt x="35" y="185"/>
                </a:lnTo>
                <a:lnTo>
                  <a:pt x="31" y="177"/>
                </a:lnTo>
                <a:lnTo>
                  <a:pt x="27" y="169"/>
                </a:lnTo>
                <a:lnTo>
                  <a:pt x="25" y="160"/>
                </a:lnTo>
                <a:lnTo>
                  <a:pt x="22" y="152"/>
                </a:lnTo>
                <a:lnTo>
                  <a:pt x="21" y="143"/>
                </a:lnTo>
                <a:lnTo>
                  <a:pt x="21" y="133"/>
                </a:lnTo>
                <a:close/>
              </a:path>
            </a:pathLst>
          </a:custGeom>
          <a:solidFill>
            <a:srgbClr val="E3625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2" name="Freeform 220"/>
          <p:cNvSpPr>
            <a:spLocks/>
          </p:cNvSpPr>
          <p:nvPr/>
        </p:nvSpPr>
        <p:spPr bwMode="auto">
          <a:xfrm>
            <a:off x="6867526" y="5175250"/>
            <a:ext cx="49213" cy="46037"/>
          </a:xfrm>
          <a:custGeom>
            <a:avLst/>
            <a:gdLst/>
            <a:ahLst/>
            <a:cxnLst>
              <a:cxn ang="0">
                <a:pos x="177" y="9"/>
              </a:cxn>
              <a:cxn ang="0">
                <a:pos x="180" y="27"/>
              </a:cxn>
              <a:cxn ang="0">
                <a:pos x="180" y="48"/>
              </a:cxn>
              <a:cxn ang="0">
                <a:pos x="176" y="70"/>
              </a:cxn>
              <a:cxn ang="0">
                <a:pos x="168" y="90"/>
              </a:cxn>
              <a:cxn ang="0">
                <a:pos x="156" y="107"/>
              </a:cxn>
              <a:cxn ang="0">
                <a:pos x="140" y="122"/>
              </a:cxn>
              <a:cxn ang="0">
                <a:pos x="123" y="134"/>
              </a:cxn>
              <a:cxn ang="0">
                <a:pos x="103" y="143"/>
              </a:cxn>
              <a:cxn ang="0">
                <a:pos x="80" y="147"/>
              </a:cxn>
              <a:cxn ang="0">
                <a:pos x="59" y="147"/>
              </a:cxn>
              <a:cxn ang="0">
                <a:pos x="40" y="144"/>
              </a:cxn>
              <a:cxn ang="0">
                <a:pos x="23" y="137"/>
              </a:cxn>
              <a:cxn ang="0">
                <a:pos x="7" y="127"/>
              </a:cxn>
              <a:cxn ang="0">
                <a:pos x="3" y="130"/>
              </a:cxn>
              <a:cxn ang="0">
                <a:pos x="11" y="145"/>
              </a:cxn>
              <a:cxn ang="0">
                <a:pos x="21" y="159"/>
              </a:cxn>
              <a:cxn ang="0">
                <a:pos x="32" y="171"/>
              </a:cxn>
              <a:cxn ang="0">
                <a:pos x="46" y="181"/>
              </a:cxn>
              <a:cxn ang="0">
                <a:pos x="61" y="189"/>
              </a:cxn>
              <a:cxn ang="0">
                <a:pos x="77" y="194"/>
              </a:cxn>
              <a:cxn ang="0">
                <a:pos x="94" y="197"/>
              </a:cxn>
              <a:cxn ang="0">
                <a:pos x="116" y="197"/>
              </a:cxn>
              <a:cxn ang="0">
                <a:pos x="138" y="193"/>
              </a:cxn>
              <a:cxn ang="0">
                <a:pos x="158" y="184"/>
              </a:cxn>
              <a:cxn ang="0">
                <a:pos x="175" y="172"/>
              </a:cxn>
              <a:cxn ang="0">
                <a:pos x="190" y="157"/>
              </a:cxn>
              <a:cxn ang="0">
                <a:pos x="202" y="138"/>
              </a:cxn>
              <a:cxn ang="0">
                <a:pos x="211" y="118"/>
              </a:cxn>
              <a:cxn ang="0">
                <a:pos x="215" y="97"/>
              </a:cxn>
              <a:cxn ang="0">
                <a:pos x="215" y="72"/>
              </a:cxn>
              <a:cxn ang="0">
                <a:pos x="209" y="48"/>
              </a:cxn>
              <a:cxn ang="0">
                <a:pos x="198" y="27"/>
              </a:cxn>
              <a:cxn ang="0">
                <a:pos x="183" y="8"/>
              </a:cxn>
            </a:cxnLst>
            <a:rect l="0" t="0" r="r" b="b"/>
            <a:pathLst>
              <a:path w="216" h="197">
                <a:moveTo>
                  <a:pt x="174" y="0"/>
                </a:moveTo>
                <a:lnTo>
                  <a:pt x="177" y="9"/>
                </a:lnTo>
                <a:lnTo>
                  <a:pt x="179" y="18"/>
                </a:lnTo>
                <a:lnTo>
                  <a:pt x="180" y="27"/>
                </a:lnTo>
                <a:lnTo>
                  <a:pt x="181" y="37"/>
                </a:lnTo>
                <a:lnTo>
                  <a:pt x="180" y="48"/>
                </a:lnTo>
                <a:lnTo>
                  <a:pt x="179" y="59"/>
                </a:lnTo>
                <a:lnTo>
                  <a:pt x="176" y="70"/>
                </a:lnTo>
                <a:lnTo>
                  <a:pt x="172" y="80"/>
                </a:lnTo>
                <a:lnTo>
                  <a:pt x="168" y="90"/>
                </a:lnTo>
                <a:lnTo>
                  <a:pt x="162" y="99"/>
                </a:lnTo>
                <a:lnTo>
                  <a:pt x="156" y="107"/>
                </a:lnTo>
                <a:lnTo>
                  <a:pt x="148" y="115"/>
                </a:lnTo>
                <a:lnTo>
                  <a:pt x="140" y="122"/>
                </a:lnTo>
                <a:lnTo>
                  <a:pt x="132" y="129"/>
                </a:lnTo>
                <a:lnTo>
                  <a:pt x="123" y="134"/>
                </a:lnTo>
                <a:lnTo>
                  <a:pt x="113" y="139"/>
                </a:lnTo>
                <a:lnTo>
                  <a:pt x="103" y="143"/>
                </a:lnTo>
                <a:lnTo>
                  <a:pt x="91" y="146"/>
                </a:lnTo>
                <a:lnTo>
                  <a:pt x="80" y="147"/>
                </a:lnTo>
                <a:lnTo>
                  <a:pt x="69" y="148"/>
                </a:lnTo>
                <a:lnTo>
                  <a:pt x="59" y="147"/>
                </a:lnTo>
                <a:lnTo>
                  <a:pt x="49" y="146"/>
                </a:lnTo>
                <a:lnTo>
                  <a:pt x="40" y="144"/>
                </a:lnTo>
                <a:lnTo>
                  <a:pt x="31" y="141"/>
                </a:lnTo>
                <a:lnTo>
                  <a:pt x="23" y="137"/>
                </a:lnTo>
                <a:lnTo>
                  <a:pt x="15" y="132"/>
                </a:lnTo>
                <a:lnTo>
                  <a:pt x="7" y="127"/>
                </a:lnTo>
                <a:lnTo>
                  <a:pt x="0" y="122"/>
                </a:lnTo>
                <a:lnTo>
                  <a:pt x="3" y="130"/>
                </a:lnTo>
                <a:lnTo>
                  <a:pt x="6" y="137"/>
                </a:lnTo>
                <a:lnTo>
                  <a:pt x="11" y="145"/>
                </a:lnTo>
                <a:lnTo>
                  <a:pt x="15" y="152"/>
                </a:lnTo>
                <a:lnTo>
                  <a:pt x="21" y="159"/>
                </a:lnTo>
                <a:lnTo>
                  <a:pt x="26" y="165"/>
                </a:lnTo>
                <a:lnTo>
                  <a:pt x="32" y="171"/>
                </a:lnTo>
                <a:lnTo>
                  <a:pt x="39" y="176"/>
                </a:lnTo>
                <a:lnTo>
                  <a:pt x="46" y="181"/>
                </a:lnTo>
                <a:lnTo>
                  <a:pt x="53" y="185"/>
                </a:lnTo>
                <a:lnTo>
                  <a:pt x="61" y="189"/>
                </a:lnTo>
                <a:lnTo>
                  <a:pt x="69" y="192"/>
                </a:lnTo>
                <a:lnTo>
                  <a:pt x="77" y="194"/>
                </a:lnTo>
                <a:lnTo>
                  <a:pt x="86" y="196"/>
                </a:lnTo>
                <a:lnTo>
                  <a:pt x="94" y="197"/>
                </a:lnTo>
                <a:lnTo>
                  <a:pt x="104" y="197"/>
                </a:lnTo>
                <a:lnTo>
                  <a:pt x="116" y="197"/>
                </a:lnTo>
                <a:lnTo>
                  <a:pt x="127" y="195"/>
                </a:lnTo>
                <a:lnTo>
                  <a:pt x="138" y="193"/>
                </a:lnTo>
                <a:lnTo>
                  <a:pt x="148" y="189"/>
                </a:lnTo>
                <a:lnTo>
                  <a:pt x="158" y="184"/>
                </a:lnTo>
                <a:lnTo>
                  <a:pt x="167" y="179"/>
                </a:lnTo>
                <a:lnTo>
                  <a:pt x="175" y="172"/>
                </a:lnTo>
                <a:lnTo>
                  <a:pt x="183" y="165"/>
                </a:lnTo>
                <a:lnTo>
                  <a:pt x="190" y="157"/>
                </a:lnTo>
                <a:lnTo>
                  <a:pt x="197" y="147"/>
                </a:lnTo>
                <a:lnTo>
                  <a:pt x="202" y="138"/>
                </a:lnTo>
                <a:lnTo>
                  <a:pt x="207" y="129"/>
                </a:lnTo>
                <a:lnTo>
                  <a:pt x="211" y="118"/>
                </a:lnTo>
                <a:lnTo>
                  <a:pt x="214" y="108"/>
                </a:lnTo>
                <a:lnTo>
                  <a:pt x="215" y="97"/>
                </a:lnTo>
                <a:lnTo>
                  <a:pt x="216" y="85"/>
                </a:lnTo>
                <a:lnTo>
                  <a:pt x="215" y="72"/>
                </a:lnTo>
                <a:lnTo>
                  <a:pt x="213" y="60"/>
                </a:lnTo>
                <a:lnTo>
                  <a:pt x="209" y="48"/>
                </a:lnTo>
                <a:lnTo>
                  <a:pt x="204" y="37"/>
                </a:lnTo>
                <a:lnTo>
                  <a:pt x="198" y="27"/>
                </a:lnTo>
                <a:lnTo>
                  <a:pt x="191" y="17"/>
                </a:lnTo>
                <a:lnTo>
                  <a:pt x="183" y="8"/>
                </a:lnTo>
                <a:lnTo>
                  <a:pt x="174" y="0"/>
                </a:lnTo>
                <a:close/>
              </a:path>
            </a:pathLst>
          </a:custGeom>
          <a:solidFill>
            <a:srgbClr val="7A263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3" name="Freeform 221"/>
          <p:cNvSpPr>
            <a:spLocks/>
          </p:cNvSpPr>
          <p:nvPr/>
        </p:nvSpPr>
        <p:spPr bwMode="auto">
          <a:xfrm>
            <a:off x="7008813" y="4538663"/>
            <a:ext cx="339725" cy="366712"/>
          </a:xfrm>
          <a:custGeom>
            <a:avLst/>
            <a:gdLst/>
            <a:ahLst/>
            <a:cxnLst>
              <a:cxn ang="0">
                <a:pos x="13" y="419"/>
              </a:cxn>
              <a:cxn ang="0">
                <a:pos x="71" y="423"/>
              </a:cxn>
              <a:cxn ang="0">
                <a:pos x="127" y="432"/>
              </a:cxn>
              <a:cxn ang="0">
                <a:pos x="190" y="446"/>
              </a:cxn>
              <a:cxn ang="0">
                <a:pos x="237" y="461"/>
              </a:cxn>
              <a:cxn ang="0">
                <a:pos x="268" y="474"/>
              </a:cxn>
              <a:cxn ang="0">
                <a:pos x="298" y="490"/>
              </a:cxn>
              <a:cxn ang="0">
                <a:pos x="325" y="508"/>
              </a:cxn>
              <a:cxn ang="0">
                <a:pos x="349" y="529"/>
              </a:cxn>
              <a:cxn ang="0">
                <a:pos x="369" y="553"/>
              </a:cxn>
              <a:cxn ang="0">
                <a:pos x="388" y="581"/>
              </a:cxn>
              <a:cxn ang="0">
                <a:pos x="419" y="620"/>
              </a:cxn>
              <a:cxn ang="0">
                <a:pos x="464" y="666"/>
              </a:cxn>
              <a:cxn ang="0">
                <a:pos x="520" y="720"/>
              </a:cxn>
              <a:cxn ang="0">
                <a:pos x="620" y="812"/>
              </a:cxn>
              <a:cxn ang="0">
                <a:pos x="772" y="944"/>
              </a:cxn>
              <a:cxn ang="0">
                <a:pos x="929" y="1075"/>
              </a:cxn>
              <a:cxn ang="0">
                <a:pos x="1072" y="1192"/>
              </a:cxn>
              <a:cxn ang="0">
                <a:pos x="1185" y="1284"/>
              </a:cxn>
              <a:cxn ang="0">
                <a:pos x="1251" y="1336"/>
              </a:cxn>
              <a:cxn ang="0">
                <a:pos x="777" y="126"/>
              </a:cxn>
              <a:cxn ang="0">
                <a:pos x="1028" y="0"/>
              </a:cxn>
              <a:cxn ang="0">
                <a:pos x="1052" y="68"/>
              </a:cxn>
              <a:cxn ang="0">
                <a:pos x="1113" y="249"/>
              </a:cxn>
              <a:cxn ang="0">
                <a:pos x="1197" y="506"/>
              </a:cxn>
              <a:cxn ang="0">
                <a:pos x="1291" y="800"/>
              </a:cxn>
              <a:cxn ang="0">
                <a:pos x="1381" y="1096"/>
              </a:cxn>
              <a:cxn ang="0">
                <a:pos x="1421" y="1232"/>
              </a:cxn>
              <a:cxn ang="0">
                <a:pos x="1454" y="1354"/>
              </a:cxn>
              <a:cxn ang="0">
                <a:pos x="1479" y="1459"/>
              </a:cxn>
              <a:cxn ang="0">
                <a:pos x="1495" y="1541"/>
              </a:cxn>
              <a:cxn ang="0">
                <a:pos x="1499" y="1594"/>
              </a:cxn>
              <a:cxn ang="0">
                <a:pos x="1490" y="1616"/>
              </a:cxn>
              <a:cxn ang="0">
                <a:pos x="1463" y="1610"/>
              </a:cxn>
              <a:cxn ang="0">
                <a:pos x="1414" y="1585"/>
              </a:cxn>
              <a:cxn ang="0">
                <a:pos x="1346" y="1545"/>
              </a:cxn>
              <a:cxn ang="0">
                <a:pos x="1264" y="1490"/>
              </a:cxn>
              <a:cxn ang="0">
                <a:pos x="1065" y="1351"/>
              </a:cxn>
              <a:cxn ang="0">
                <a:pos x="842" y="1191"/>
              </a:cxn>
              <a:cxn ang="0">
                <a:pos x="621" y="1028"/>
              </a:cxn>
              <a:cxn ang="0">
                <a:pos x="425" y="884"/>
              </a:cxn>
              <a:cxn ang="0">
                <a:pos x="280" y="779"/>
              </a:cxn>
              <a:cxn ang="0">
                <a:pos x="234" y="748"/>
              </a:cxn>
              <a:cxn ang="0">
                <a:pos x="210" y="734"/>
              </a:cxn>
              <a:cxn ang="0">
                <a:pos x="187" y="724"/>
              </a:cxn>
              <a:cxn ang="0">
                <a:pos x="164" y="712"/>
              </a:cxn>
              <a:cxn ang="0">
                <a:pos x="124" y="684"/>
              </a:cxn>
              <a:cxn ang="0">
                <a:pos x="84" y="650"/>
              </a:cxn>
            </a:cxnLst>
            <a:rect l="0" t="0" r="r" b="b"/>
            <a:pathLst>
              <a:path w="1499" h="1616">
                <a:moveTo>
                  <a:pt x="0" y="419"/>
                </a:moveTo>
                <a:lnTo>
                  <a:pt x="13" y="419"/>
                </a:lnTo>
                <a:lnTo>
                  <a:pt x="47" y="421"/>
                </a:lnTo>
                <a:lnTo>
                  <a:pt x="71" y="423"/>
                </a:lnTo>
                <a:lnTo>
                  <a:pt x="97" y="428"/>
                </a:lnTo>
                <a:lnTo>
                  <a:pt x="127" y="432"/>
                </a:lnTo>
                <a:lnTo>
                  <a:pt x="158" y="438"/>
                </a:lnTo>
                <a:lnTo>
                  <a:pt x="190" y="446"/>
                </a:lnTo>
                <a:lnTo>
                  <a:pt x="221" y="456"/>
                </a:lnTo>
                <a:lnTo>
                  <a:pt x="237" y="461"/>
                </a:lnTo>
                <a:lnTo>
                  <a:pt x="253" y="468"/>
                </a:lnTo>
                <a:lnTo>
                  <a:pt x="268" y="474"/>
                </a:lnTo>
                <a:lnTo>
                  <a:pt x="284" y="482"/>
                </a:lnTo>
                <a:lnTo>
                  <a:pt x="298" y="490"/>
                </a:lnTo>
                <a:lnTo>
                  <a:pt x="312" y="498"/>
                </a:lnTo>
                <a:lnTo>
                  <a:pt x="325" y="508"/>
                </a:lnTo>
                <a:lnTo>
                  <a:pt x="338" y="518"/>
                </a:lnTo>
                <a:lnTo>
                  <a:pt x="349" y="529"/>
                </a:lnTo>
                <a:lnTo>
                  <a:pt x="360" y="540"/>
                </a:lnTo>
                <a:lnTo>
                  <a:pt x="369" y="553"/>
                </a:lnTo>
                <a:lnTo>
                  <a:pt x="378" y="566"/>
                </a:lnTo>
                <a:lnTo>
                  <a:pt x="388" y="581"/>
                </a:lnTo>
                <a:lnTo>
                  <a:pt x="401" y="600"/>
                </a:lnTo>
                <a:lnTo>
                  <a:pt x="419" y="620"/>
                </a:lnTo>
                <a:lnTo>
                  <a:pt x="440" y="642"/>
                </a:lnTo>
                <a:lnTo>
                  <a:pt x="464" y="666"/>
                </a:lnTo>
                <a:lnTo>
                  <a:pt x="491" y="693"/>
                </a:lnTo>
                <a:lnTo>
                  <a:pt x="520" y="720"/>
                </a:lnTo>
                <a:lnTo>
                  <a:pt x="551" y="750"/>
                </a:lnTo>
                <a:lnTo>
                  <a:pt x="620" y="812"/>
                </a:lnTo>
                <a:lnTo>
                  <a:pt x="694" y="876"/>
                </a:lnTo>
                <a:lnTo>
                  <a:pt x="772" y="944"/>
                </a:lnTo>
                <a:lnTo>
                  <a:pt x="850" y="1010"/>
                </a:lnTo>
                <a:lnTo>
                  <a:pt x="929" y="1075"/>
                </a:lnTo>
                <a:lnTo>
                  <a:pt x="1003" y="1136"/>
                </a:lnTo>
                <a:lnTo>
                  <a:pt x="1072" y="1192"/>
                </a:lnTo>
                <a:lnTo>
                  <a:pt x="1134" y="1243"/>
                </a:lnTo>
                <a:lnTo>
                  <a:pt x="1185" y="1284"/>
                </a:lnTo>
                <a:lnTo>
                  <a:pt x="1225" y="1316"/>
                </a:lnTo>
                <a:lnTo>
                  <a:pt x="1251" y="1336"/>
                </a:lnTo>
                <a:lnTo>
                  <a:pt x="1260" y="1343"/>
                </a:lnTo>
                <a:lnTo>
                  <a:pt x="777" y="126"/>
                </a:lnTo>
                <a:lnTo>
                  <a:pt x="881" y="0"/>
                </a:lnTo>
                <a:lnTo>
                  <a:pt x="1028" y="0"/>
                </a:lnTo>
                <a:lnTo>
                  <a:pt x="1034" y="18"/>
                </a:lnTo>
                <a:lnTo>
                  <a:pt x="1052" y="68"/>
                </a:lnTo>
                <a:lnTo>
                  <a:pt x="1078" y="147"/>
                </a:lnTo>
                <a:lnTo>
                  <a:pt x="1113" y="249"/>
                </a:lnTo>
                <a:lnTo>
                  <a:pt x="1153" y="370"/>
                </a:lnTo>
                <a:lnTo>
                  <a:pt x="1197" y="506"/>
                </a:lnTo>
                <a:lnTo>
                  <a:pt x="1244" y="650"/>
                </a:lnTo>
                <a:lnTo>
                  <a:pt x="1291" y="800"/>
                </a:lnTo>
                <a:lnTo>
                  <a:pt x="1337" y="950"/>
                </a:lnTo>
                <a:lnTo>
                  <a:pt x="1381" y="1096"/>
                </a:lnTo>
                <a:lnTo>
                  <a:pt x="1401" y="1165"/>
                </a:lnTo>
                <a:lnTo>
                  <a:pt x="1421" y="1232"/>
                </a:lnTo>
                <a:lnTo>
                  <a:pt x="1438" y="1295"/>
                </a:lnTo>
                <a:lnTo>
                  <a:pt x="1454" y="1354"/>
                </a:lnTo>
                <a:lnTo>
                  <a:pt x="1467" y="1410"/>
                </a:lnTo>
                <a:lnTo>
                  <a:pt x="1479" y="1459"/>
                </a:lnTo>
                <a:lnTo>
                  <a:pt x="1488" y="1503"/>
                </a:lnTo>
                <a:lnTo>
                  <a:pt x="1495" y="1541"/>
                </a:lnTo>
                <a:lnTo>
                  <a:pt x="1498" y="1571"/>
                </a:lnTo>
                <a:lnTo>
                  <a:pt x="1499" y="1594"/>
                </a:lnTo>
                <a:lnTo>
                  <a:pt x="1496" y="1609"/>
                </a:lnTo>
                <a:lnTo>
                  <a:pt x="1490" y="1616"/>
                </a:lnTo>
                <a:lnTo>
                  <a:pt x="1480" y="1615"/>
                </a:lnTo>
                <a:lnTo>
                  <a:pt x="1463" y="1610"/>
                </a:lnTo>
                <a:lnTo>
                  <a:pt x="1441" y="1600"/>
                </a:lnTo>
                <a:lnTo>
                  <a:pt x="1414" y="1585"/>
                </a:lnTo>
                <a:lnTo>
                  <a:pt x="1382" y="1567"/>
                </a:lnTo>
                <a:lnTo>
                  <a:pt x="1346" y="1545"/>
                </a:lnTo>
                <a:lnTo>
                  <a:pt x="1307" y="1518"/>
                </a:lnTo>
                <a:lnTo>
                  <a:pt x="1264" y="1490"/>
                </a:lnTo>
                <a:lnTo>
                  <a:pt x="1169" y="1425"/>
                </a:lnTo>
                <a:lnTo>
                  <a:pt x="1065" y="1351"/>
                </a:lnTo>
                <a:lnTo>
                  <a:pt x="955" y="1273"/>
                </a:lnTo>
                <a:lnTo>
                  <a:pt x="842" y="1191"/>
                </a:lnTo>
                <a:lnTo>
                  <a:pt x="730" y="1109"/>
                </a:lnTo>
                <a:lnTo>
                  <a:pt x="621" y="1028"/>
                </a:lnTo>
                <a:lnTo>
                  <a:pt x="518" y="953"/>
                </a:lnTo>
                <a:lnTo>
                  <a:pt x="425" y="884"/>
                </a:lnTo>
                <a:lnTo>
                  <a:pt x="345" y="825"/>
                </a:lnTo>
                <a:lnTo>
                  <a:pt x="280" y="779"/>
                </a:lnTo>
                <a:lnTo>
                  <a:pt x="254" y="762"/>
                </a:lnTo>
                <a:lnTo>
                  <a:pt x="234" y="748"/>
                </a:lnTo>
                <a:lnTo>
                  <a:pt x="219" y="738"/>
                </a:lnTo>
                <a:lnTo>
                  <a:pt x="210" y="734"/>
                </a:lnTo>
                <a:lnTo>
                  <a:pt x="198" y="730"/>
                </a:lnTo>
                <a:lnTo>
                  <a:pt x="187" y="724"/>
                </a:lnTo>
                <a:lnTo>
                  <a:pt x="175" y="719"/>
                </a:lnTo>
                <a:lnTo>
                  <a:pt x="164" y="712"/>
                </a:lnTo>
                <a:lnTo>
                  <a:pt x="143" y="698"/>
                </a:lnTo>
                <a:lnTo>
                  <a:pt x="124" y="684"/>
                </a:lnTo>
                <a:lnTo>
                  <a:pt x="95" y="661"/>
                </a:lnTo>
                <a:lnTo>
                  <a:pt x="84" y="650"/>
                </a:lnTo>
                <a:lnTo>
                  <a:pt x="0" y="419"/>
                </a:lnTo>
                <a:close/>
              </a:path>
            </a:pathLst>
          </a:custGeom>
          <a:solidFill>
            <a:srgbClr val="9B283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4" name="Freeform 222"/>
          <p:cNvSpPr>
            <a:spLocks/>
          </p:cNvSpPr>
          <p:nvPr/>
        </p:nvSpPr>
        <p:spPr bwMode="auto">
          <a:xfrm>
            <a:off x="7134226" y="4314825"/>
            <a:ext cx="211138" cy="242887"/>
          </a:xfrm>
          <a:custGeom>
            <a:avLst/>
            <a:gdLst/>
            <a:ahLst/>
            <a:cxnLst>
              <a:cxn ang="0">
                <a:pos x="567" y="8"/>
              </a:cxn>
              <a:cxn ang="0">
                <a:pos x="505" y="0"/>
              </a:cxn>
              <a:cxn ang="0">
                <a:pos x="456" y="13"/>
              </a:cxn>
              <a:cxn ang="0">
                <a:pos x="432" y="31"/>
              </a:cxn>
              <a:cxn ang="0">
                <a:pos x="413" y="61"/>
              </a:cxn>
              <a:cxn ang="0">
                <a:pos x="402" y="91"/>
              </a:cxn>
              <a:cxn ang="0">
                <a:pos x="403" y="118"/>
              </a:cxn>
              <a:cxn ang="0">
                <a:pos x="416" y="148"/>
              </a:cxn>
              <a:cxn ang="0">
                <a:pos x="457" y="185"/>
              </a:cxn>
              <a:cxn ang="0">
                <a:pos x="511" y="210"/>
              </a:cxn>
              <a:cxn ang="0">
                <a:pos x="451" y="192"/>
              </a:cxn>
              <a:cxn ang="0">
                <a:pos x="392" y="179"/>
              </a:cxn>
              <a:cxn ang="0">
                <a:pos x="343" y="184"/>
              </a:cxn>
              <a:cxn ang="0">
                <a:pos x="318" y="197"/>
              </a:cxn>
              <a:cxn ang="0">
                <a:pos x="294" y="222"/>
              </a:cxn>
              <a:cxn ang="0">
                <a:pos x="278" y="254"/>
              </a:cxn>
              <a:cxn ang="0">
                <a:pos x="274" y="284"/>
              </a:cxn>
              <a:cxn ang="0">
                <a:pos x="284" y="319"/>
              </a:cxn>
              <a:cxn ang="0">
                <a:pos x="320" y="371"/>
              </a:cxn>
              <a:cxn ang="0">
                <a:pos x="356" y="427"/>
              </a:cxn>
              <a:cxn ang="0">
                <a:pos x="284" y="392"/>
              </a:cxn>
              <a:cxn ang="0">
                <a:pos x="224" y="371"/>
              </a:cxn>
              <a:cxn ang="0">
                <a:pos x="195" y="375"/>
              </a:cxn>
              <a:cxn ang="0">
                <a:pos x="168" y="392"/>
              </a:cxn>
              <a:cxn ang="0">
                <a:pos x="140" y="424"/>
              </a:cxn>
              <a:cxn ang="0">
                <a:pos x="124" y="456"/>
              </a:cxn>
              <a:cxn ang="0">
                <a:pos x="119" y="489"/>
              </a:cxn>
              <a:cxn ang="0">
                <a:pos x="127" y="526"/>
              </a:cxn>
              <a:cxn ang="0">
                <a:pos x="160" y="582"/>
              </a:cxn>
              <a:cxn ang="0">
                <a:pos x="201" y="636"/>
              </a:cxn>
              <a:cxn ang="0">
                <a:pos x="139" y="597"/>
              </a:cxn>
              <a:cxn ang="0">
                <a:pos x="86" y="584"/>
              </a:cxn>
              <a:cxn ang="0">
                <a:pos x="58" y="589"/>
              </a:cxn>
              <a:cxn ang="0">
                <a:pos x="33" y="603"/>
              </a:cxn>
              <a:cxn ang="0">
                <a:pos x="15" y="630"/>
              </a:cxn>
              <a:cxn ang="0">
                <a:pos x="3" y="667"/>
              </a:cxn>
              <a:cxn ang="0">
                <a:pos x="2" y="708"/>
              </a:cxn>
              <a:cxn ang="0">
                <a:pos x="23" y="771"/>
              </a:cxn>
              <a:cxn ang="0">
                <a:pos x="89" y="874"/>
              </a:cxn>
              <a:cxn ang="0">
                <a:pos x="150" y="960"/>
              </a:cxn>
              <a:cxn ang="0">
                <a:pos x="216" y="1018"/>
              </a:cxn>
              <a:cxn ang="0">
                <a:pos x="289" y="1055"/>
              </a:cxn>
              <a:cxn ang="0">
                <a:pos x="369" y="1071"/>
              </a:cxn>
              <a:cxn ang="0">
                <a:pos x="451" y="1068"/>
              </a:cxn>
              <a:cxn ang="0">
                <a:pos x="537" y="1049"/>
              </a:cxn>
              <a:cxn ang="0">
                <a:pos x="622" y="1014"/>
              </a:cxn>
              <a:cxn ang="0">
                <a:pos x="708" y="965"/>
              </a:cxn>
              <a:cxn ang="0">
                <a:pos x="775" y="912"/>
              </a:cxn>
              <a:cxn ang="0">
                <a:pos x="825" y="853"/>
              </a:cxn>
              <a:cxn ang="0">
                <a:pos x="864" y="786"/>
              </a:cxn>
              <a:cxn ang="0">
                <a:pos x="893" y="710"/>
              </a:cxn>
              <a:cxn ang="0">
                <a:pos x="923" y="571"/>
              </a:cxn>
              <a:cxn ang="0">
                <a:pos x="933" y="411"/>
              </a:cxn>
              <a:cxn ang="0">
                <a:pos x="929" y="322"/>
              </a:cxn>
              <a:cxn ang="0">
                <a:pos x="916" y="259"/>
              </a:cxn>
              <a:cxn ang="0">
                <a:pos x="894" y="205"/>
              </a:cxn>
              <a:cxn ang="0">
                <a:pos x="864" y="158"/>
              </a:cxn>
              <a:cxn ang="0">
                <a:pos x="824" y="117"/>
              </a:cxn>
              <a:cxn ang="0">
                <a:pos x="777" y="83"/>
              </a:cxn>
              <a:cxn ang="0">
                <a:pos x="674" y="38"/>
              </a:cxn>
            </a:cxnLst>
            <a:rect l="0" t="0" r="r" b="b"/>
            <a:pathLst>
              <a:path w="933" h="1072">
                <a:moveTo>
                  <a:pt x="640" y="28"/>
                </a:moveTo>
                <a:lnTo>
                  <a:pt x="612" y="20"/>
                </a:lnTo>
                <a:lnTo>
                  <a:pt x="582" y="12"/>
                </a:lnTo>
                <a:lnTo>
                  <a:pt x="567" y="8"/>
                </a:lnTo>
                <a:lnTo>
                  <a:pt x="552" y="5"/>
                </a:lnTo>
                <a:lnTo>
                  <a:pt x="536" y="2"/>
                </a:lnTo>
                <a:lnTo>
                  <a:pt x="520" y="1"/>
                </a:lnTo>
                <a:lnTo>
                  <a:pt x="505" y="0"/>
                </a:lnTo>
                <a:lnTo>
                  <a:pt x="491" y="2"/>
                </a:lnTo>
                <a:lnTo>
                  <a:pt x="476" y="5"/>
                </a:lnTo>
                <a:lnTo>
                  <a:pt x="463" y="9"/>
                </a:lnTo>
                <a:lnTo>
                  <a:pt x="456" y="13"/>
                </a:lnTo>
                <a:lnTo>
                  <a:pt x="450" y="16"/>
                </a:lnTo>
                <a:lnTo>
                  <a:pt x="444" y="21"/>
                </a:lnTo>
                <a:lnTo>
                  <a:pt x="438" y="26"/>
                </a:lnTo>
                <a:lnTo>
                  <a:pt x="432" y="31"/>
                </a:lnTo>
                <a:lnTo>
                  <a:pt x="427" y="38"/>
                </a:lnTo>
                <a:lnTo>
                  <a:pt x="422" y="45"/>
                </a:lnTo>
                <a:lnTo>
                  <a:pt x="417" y="52"/>
                </a:lnTo>
                <a:lnTo>
                  <a:pt x="413" y="61"/>
                </a:lnTo>
                <a:lnTo>
                  <a:pt x="409" y="69"/>
                </a:lnTo>
                <a:lnTo>
                  <a:pt x="406" y="76"/>
                </a:lnTo>
                <a:lnTo>
                  <a:pt x="404" y="84"/>
                </a:lnTo>
                <a:lnTo>
                  <a:pt x="402" y="91"/>
                </a:lnTo>
                <a:lnTo>
                  <a:pt x="402" y="98"/>
                </a:lnTo>
                <a:lnTo>
                  <a:pt x="401" y="105"/>
                </a:lnTo>
                <a:lnTo>
                  <a:pt x="402" y="112"/>
                </a:lnTo>
                <a:lnTo>
                  <a:pt x="403" y="118"/>
                </a:lnTo>
                <a:lnTo>
                  <a:pt x="404" y="124"/>
                </a:lnTo>
                <a:lnTo>
                  <a:pt x="406" y="130"/>
                </a:lnTo>
                <a:lnTo>
                  <a:pt x="409" y="136"/>
                </a:lnTo>
                <a:lnTo>
                  <a:pt x="416" y="148"/>
                </a:lnTo>
                <a:lnTo>
                  <a:pt x="424" y="158"/>
                </a:lnTo>
                <a:lnTo>
                  <a:pt x="434" y="168"/>
                </a:lnTo>
                <a:lnTo>
                  <a:pt x="445" y="177"/>
                </a:lnTo>
                <a:lnTo>
                  <a:pt x="457" y="185"/>
                </a:lnTo>
                <a:lnTo>
                  <a:pt x="470" y="192"/>
                </a:lnTo>
                <a:lnTo>
                  <a:pt x="483" y="199"/>
                </a:lnTo>
                <a:lnTo>
                  <a:pt x="497" y="205"/>
                </a:lnTo>
                <a:lnTo>
                  <a:pt x="511" y="210"/>
                </a:lnTo>
                <a:lnTo>
                  <a:pt x="525" y="215"/>
                </a:lnTo>
                <a:lnTo>
                  <a:pt x="496" y="206"/>
                </a:lnTo>
                <a:lnTo>
                  <a:pt x="466" y="196"/>
                </a:lnTo>
                <a:lnTo>
                  <a:pt x="451" y="192"/>
                </a:lnTo>
                <a:lnTo>
                  <a:pt x="436" y="187"/>
                </a:lnTo>
                <a:lnTo>
                  <a:pt x="421" y="183"/>
                </a:lnTo>
                <a:lnTo>
                  <a:pt x="407" y="180"/>
                </a:lnTo>
                <a:lnTo>
                  <a:pt x="392" y="179"/>
                </a:lnTo>
                <a:lnTo>
                  <a:pt x="378" y="178"/>
                </a:lnTo>
                <a:lnTo>
                  <a:pt x="363" y="179"/>
                </a:lnTo>
                <a:lnTo>
                  <a:pt x="350" y="182"/>
                </a:lnTo>
                <a:lnTo>
                  <a:pt x="343" y="184"/>
                </a:lnTo>
                <a:lnTo>
                  <a:pt x="337" y="186"/>
                </a:lnTo>
                <a:lnTo>
                  <a:pt x="330" y="190"/>
                </a:lnTo>
                <a:lnTo>
                  <a:pt x="324" y="193"/>
                </a:lnTo>
                <a:lnTo>
                  <a:pt x="318" y="197"/>
                </a:lnTo>
                <a:lnTo>
                  <a:pt x="312" y="202"/>
                </a:lnTo>
                <a:lnTo>
                  <a:pt x="306" y="208"/>
                </a:lnTo>
                <a:lnTo>
                  <a:pt x="301" y="214"/>
                </a:lnTo>
                <a:lnTo>
                  <a:pt x="294" y="222"/>
                </a:lnTo>
                <a:lnTo>
                  <a:pt x="289" y="231"/>
                </a:lnTo>
                <a:lnTo>
                  <a:pt x="284" y="239"/>
                </a:lnTo>
                <a:lnTo>
                  <a:pt x="280" y="246"/>
                </a:lnTo>
                <a:lnTo>
                  <a:pt x="278" y="254"/>
                </a:lnTo>
                <a:lnTo>
                  <a:pt x="276" y="262"/>
                </a:lnTo>
                <a:lnTo>
                  <a:pt x="274" y="269"/>
                </a:lnTo>
                <a:lnTo>
                  <a:pt x="274" y="277"/>
                </a:lnTo>
                <a:lnTo>
                  <a:pt x="274" y="284"/>
                </a:lnTo>
                <a:lnTo>
                  <a:pt x="275" y="291"/>
                </a:lnTo>
                <a:lnTo>
                  <a:pt x="276" y="298"/>
                </a:lnTo>
                <a:lnTo>
                  <a:pt x="278" y="306"/>
                </a:lnTo>
                <a:lnTo>
                  <a:pt x="284" y="319"/>
                </a:lnTo>
                <a:lnTo>
                  <a:pt x="291" y="333"/>
                </a:lnTo>
                <a:lnTo>
                  <a:pt x="300" y="346"/>
                </a:lnTo>
                <a:lnTo>
                  <a:pt x="310" y="358"/>
                </a:lnTo>
                <a:lnTo>
                  <a:pt x="320" y="371"/>
                </a:lnTo>
                <a:lnTo>
                  <a:pt x="331" y="383"/>
                </a:lnTo>
                <a:lnTo>
                  <a:pt x="352" y="407"/>
                </a:lnTo>
                <a:lnTo>
                  <a:pt x="372" y="431"/>
                </a:lnTo>
                <a:lnTo>
                  <a:pt x="356" y="427"/>
                </a:lnTo>
                <a:lnTo>
                  <a:pt x="341" y="422"/>
                </a:lnTo>
                <a:lnTo>
                  <a:pt x="326" y="415"/>
                </a:lnTo>
                <a:lnTo>
                  <a:pt x="312" y="407"/>
                </a:lnTo>
                <a:lnTo>
                  <a:pt x="284" y="392"/>
                </a:lnTo>
                <a:lnTo>
                  <a:pt x="257" y="379"/>
                </a:lnTo>
                <a:lnTo>
                  <a:pt x="244" y="375"/>
                </a:lnTo>
                <a:lnTo>
                  <a:pt x="230" y="372"/>
                </a:lnTo>
                <a:lnTo>
                  <a:pt x="224" y="371"/>
                </a:lnTo>
                <a:lnTo>
                  <a:pt x="217" y="371"/>
                </a:lnTo>
                <a:lnTo>
                  <a:pt x="210" y="372"/>
                </a:lnTo>
                <a:lnTo>
                  <a:pt x="202" y="373"/>
                </a:lnTo>
                <a:lnTo>
                  <a:pt x="195" y="375"/>
                </a:lnTo>
                <a:lnTo>
                  <a:pt x="189" y="378"/>
                </a:lnTo>
                <a:lnTo>
                  <a:pt x="182" y="382"/>
                </a:lnTo>
                <a:lnTo>
                  <a:pt x="175" y="386"/>
                </a:lnTo>
                <a:lnTo>
                  <a:pt x="168" y="392"/>
                </a:lnTo>
                <a:lnTo>
                  <a:pt x="161" y="399"/>
                </a:lnTo>
                <a:lnTo>
                  <a:pt x="153" y="406"/>
                </a:lnTo>
                <a:lnTo>
                  <a:pt x="146" y="415"/>
                </a:lnTo>
                <a:lnTo>
                  <a:pt x="140" y="424"/>
                </a:lnTo>
                <a:lnTo>
                  <a:pt x="135" y="432"/>
                </a:lnTo>
                <a:lnTo>
                  <a:pt x="130" y="440"/>
                </a:lnTo>
                <a:lnTo>
                  <a:pt x="127" y="448"/>
                </a:lnTo>
                <a:lnTo>
                  <a:pt x="124" y="456"/>
                </a:lnTo>
                <a:lnTo>
                  <a:pt x="122" y="465"/>
                </a:lnTo>
                <a:lnTo>
                  <a:pt x="120" y="473"/>
                </a:lnTo>
                <a:lnTo>
                  <a:pt x="119" y="481"/>
                </a:lnTo>
                <a:lnTo>
                  <a:pt x="119" y="489"/>
                </a:lnTo>
                <a:lnTo>
                  <a:pt x="120" y="496"/>
                </a:lnTo>
                <a:lnTo>
                  <a:pt x="121" y="504"/>
                </a:lnTo>
                <a:lnTo>
                  <a:pt x="122" y="511"/>
                </a:lnTo>
                <a:lnTo>
                  <a:pt x="127" y="526"/>
                </a:lnTo>
                <a:lnTo>
                  <a:pt x="133" y="540"/>
                </a:lnTo>
                <a:lnTo>
                  <a:pt x="141" y="554"/>
                </a:lnTo>
                <a:lnTo>
                  <a:pt x="150" y="568"/>
                </a:lnTo>
                <a:lnTo>
                  <a:pt x="160" y="582"/>
                </a:lnTo>
                <a:lnTo>
                  <a:pt x="171" y="595"/>
                </a:lnTo>
                <a:lnTo>
                  <a:pt x="193" y="622"/>
                </a:lnTo>
                <a:lnTo>
                  <a:pt x="216" y="648"/>
                </a:lnTo>
                <a:lnTo>
                  <a:pt x="201" y="636"/>
                </a:lnTo>
                <a:lnTo>
                  <a:pt x="186" y="625"/>
                </a:lnTo>
                <a:lnTo>
                  <a:pt x="170" y="614"/>
                </a:lnTo>
                <a:lnTo>
                  <a:pt x="155" y="605"/>
                </a:lnTo>
                <a:lnTo>
                  <a:pt x="139" y="597"/>
                </a:lnTo>
                <a:lnTo>
                  <a:pt x="123" y="591"/>
                </a:lnTo>
                <a:lnTo>
                  <a:pt x="108" y="587"/>
                </a:lnTo>
                <a:lnTo>
                  <a:pt x="93" y="585"/>
                </a:lnTo>
                <a:lnTo>
                  <a:pt x="86" y="584"/>
                </a:lnTo>
                <a:lnTo>
                  <a:pt x="78" y="584"/>
                </a:lnTo>
                <a:lnTo>
                  <a:pt x="71" y="585"/>
                </a:lnTo>
                <a:lnTo>
                  <a:pt x="65" y="586"/>
                </a:lnTo>
                <a:lnTo>
                  <a:pt x="58" y="589"/>
                </a:lnTo>
                <a:lnTo>
                  <a:pt x="52" y="591"/>
                </a:lnTo>
                <a:lnTo>
                  <a:pt x="45" y="594"/>
                </a:lnTo>
                <a:lnTo>
                  <a:pt x="39" y="598"/>
                </a:lnTo>
                <a:lnTo>
                  <a:pt x="33" y="603"/>
                </a:lnTo>
                <a:lnTo>
                  <a:pt x="28" y="608"/>
                </a:lnTo>
                <a:lnTo>
                  <a:pt x="23" y="615"/>
                </a:lnTo>
                <a:lnTo>
                  <a:pt x="19" y="623"/>
                </a:lnTo>
                <a:lnTo>
                  <a:pt x="15" y="630"/>
                </a:lnTo>
                <a:lnTo>
                  <a:pt x="11" y="639"/>
                </a:lnTo>
                <a:lnTo>
                  <a:pt x="7" y="649"/>
                </a:lnTo>
                <a:lnTo>
                  <a:pt x="4" y="659"/>
                </a:lnTo>
                <a:lnTo>
                  <a:pt x="3" y="667"/>
                </a:lnTo>
                <a:lnTo>
                  <a:pt x="1" y="675"/>
                </a:lnTo>
                <a:lnTo>
                  <a:pt x="1" y="683"/>
                </a:lnTo>
                <a:lnTo>
                  <a:pt x="0" y="691"/>
                </a:lnTo>
                <a:lnTo>
                  <a:pt x="2" y="708"/>
                </a:lnTo>
                <a:lnTo>
                  <a:pt x="5" y="724"/>
                </a:lnTo>
                <a:lnTo>
                  <a:pt x="9" y="740"/>
                </a:lnTo>
                <a:lnTo>
                  <a:pt x="15" y="755"/>
                </a:lnTo>
                <a:lnTo>
                  <a:pt x="23" y="771"/>
                </a:lnTo>
                <a:lnTo>
                  <a:pt x="31" y="787"/>
                </a:lnTo>
                <a:lnTo>
                  <a:pt x="50" y="817"/>
                </a:lnTo>
                <a:lnTo>
                  <a:pt x="70" y="846"/>
                </a:lnTo>
                <a:lnTo>
                  <a:pt x="89" y="874"/>
                </a:lnTo>
                <a:lnTo>
                  <a:pt x="106" y="900"/>
                </a:lnTo>
                <a:lnTo>
                  <a:pt x="120" y="921"/>
                </a:lnTo>
                <a:lnTo>
                  <a:pt x="135" y="942"/>
                </a:lnTo>
                <a:lnTo>
                  <a:pt x="150" y="960"/>
                </a:lnTo>
                <a:lnTo>
                  <a:pt x="165" y="977"/>
                </a:lnTo>
                <a:lnTo>
                  <a:pt x="182" y="992"/>
                </a:lnTo>
                <a:lnTo>
                  <a:pt x="198" y="1006"/>
                </a:lnTo>
                <a:lnTo>
                  <a:pt x="216" y="1018"/>
                </a:lnTo>
                <a:lnTo>
                  <a:pt x="234" y="1029"/>
                </a:lnTo>
                <a:lnTo>
                  <a:pt x="252" y="1039"/>
                </a:lnTo>
                <a:lnTo>
                  <a:pt x="270" y="1048"/>
                </a:lnTo>
                <a:lnTo>
                  <a:pt x="289" y="1055"/>
                </a:lnTo>
                <a:lnTo>
                  <a:pt x="308" y="1061"/>
                </a:lnTo>
                <a:lnTo>
                  <a:pt x="328" y="1065"/>
                </a:lnTo>
                <a:lnTo>
                  <a:pt x="347" y="1069"/>
                </a:lnTo>
                <a:lnTo>
                  <a:pt x="369" y="1071"/>
                </a:lnTo>
                <a:lnTo>
                  <a:pt x="389" y="1072"/>
                </a:lnTo>
                <a:lnTo>
                  <a:pt x="409" y="1072"/>
                </a:lnTo>
                <a:lnTo>
                  <a:pt x="430" y="1071"/>
                </a:lnTo>
                <a:lnTo>
                  <a:pt x="451" y="1068"/>
                </a:lnTo>
                <a:lnTo>
                  <a:pt x="472" y="1065"/>
                </a:lnTo>
                <a:lnTo>
                  <a:pt x="493" y="1060"/>
                </a:lnTo>
                <a:lnTo>
                  <a:pt x="514" y="1055"/>
                </a:lnTo>
                <a:lnTo>
                  <a:pt x="537" y="1049"/>
                </a:lnTo>
                <a:lnTo>
                  <a:pt x="558" y="1041"/>
                </a:lnTo>
                <a:lnTo>
                  <a:pt x="579" y="1033"/>
                </a:lnTo>
                <a:lnTo>
                  <a:pt x="601" y="1024"/>
                </a:lnTo>
                <a:lnTo>
                  <a:pt x="622" y="1014"/>
                </a:lnTo>
                <a:lnTo>
                  <a:pt x="644" y="1003"/>
                </a:lnTo>
                <a:lnTo>
                  <a:pt x="665" y="991"/>
                </a:lnTo>
                <a:lnTo>
                  <a:pt x="686" y="978"/>
                </a:lnTo>
                <a:lnTo>
                  <a:pt x="708" y="965"/>
                </a:lnTo>
                <a:lnTo>
                  <a:pt x="729" y="951"/>
                </a:lnTo>
                <a:lnTo>
                  <a:pt x="745" y="939"/>
                </a:lnTo>
                <a:lnTo>
                  <a:pt x="760" y="926"/>
                </a:lnTo>
                <a:lnTo>
                  <a:pt x="775" y="912"/>
                </a:lnTo>
                <a:lnTo>
                  <a:pt x="788" y="899"/>
                </a:lnTo>
                <a:lnTo>
                  <a:pt x="801" y="884"/>
                </a:lnTo>
                <a:lnTo>
                  <a:pt x="813" y="869"/>
                </a:lnTo>
                <a:lnTo>
                  <a:pt x="825" y="853"/>
                </a:lnTo>
                <a:lnTo>
                  <a:pt x="835" y="837"/>
                </a:lnTo>
                <a:lnTo>
                  <a:pt x="845" y="820"/>
                </a:lnTo>
                <a:lnTo>
                  <a:pt x="856" y="803"/>
                </a:lnTo>
                <a:lnTo>
                  <a:pt x="864" y="786"/>
                </a:lnTo>
                <a:lnTo>
                  <a:pt x="872" y="766"/>
                </a:lnTo>
                <a:lnTo>
                  <a:pt x="880" y="748"/>
                </a:lnTo>
                <a:lnTo>
                  <a:pt x="887" y="729"/>
                </a:lnTo>
                <a:lnTo>
                  <a:pt x="893" y="710"/>
                </a:lnTo>
                <a:lnTo>
                  <a:pt x="899" y="691"/>
                </a:lnTo>
                <a:lnTo>
                  <a:pt x="909" y="652"/>
                </a:lnTo>
                <a:lnTo>
                  <a:pt x="917" y="611"/>
                </a:lnTo>
                <a:lnTo>
                  <a:pt x="923" y="571"/>
                </a:lnTo>
                <a:lnTo>
                  <a:pt x="928" y="531"/>
                </a:lnTo>
                <a:lnTo>
                  <a:pt x="931" y="491"/>
                </a:lnTo>
                <a:lnTo>
                  <a:pt x="933" y="450"/>
                </a:lnTo>
                <a:lnTo>
                  <a:pt x="933" y="411"/>
                </a:lnTo>
                <a:lnTo>
                  <a:pt x="933" y="374"/>
                </a:lnTo>
                <a:lnTo>
                  <a:pt x="932" y="356"/>
                </a:lnTo>
                <a:lnTo>
                  <a:pt x="931" y="339"/>
                </a:lnTo>
                <a:lnTo>
                  <a:pt x="929" y="322"/>
                </a:lnTo>
                <a:lnTo>
                  <a:pt x="927" y="306"/>
                </a:lnTo>
                <a:lnTo>
                  <a:pt x="924" y="289"/>
                </a:lnTo>
                <a:lnTo>
                  <a:pt x="920" y="274"/>
                </a:lnTo>
                <a:lnTo>
                  <a:pt x="916" y="259"/>
                </a:lnTo>
                <a:lnTo>
                  <a:pt x="912" y="245"/>
                </a:lnTo>
                <a:lnTo>
                  <a:pt x="906" y="231"/>
                </a:lnTo>
                <a:lnTo>
                  <a:pt x="901" y="218"/>
                </a:lnTo>
                <a:lnTo>
                  <a:pt x="894" y="205"/>
                </a:lnTo>
                <a:lnTo>
                  <a:pt x="888" y="193"/>
                </a:lnTo>
                <a:lnTo>
                  <a:pt x="880" y="181"/>
                </a:lnTo>
                <a:lnTo>
                  <a:pt x="872" y="169"/>
                </a:lnTo>
                <a:lnTo>
                  <a:pt x="864" y="158"/>
                </a:lnTo>
                <a:lnTo>
                  <a:pt x="855" y="147"/>
                </a:lnTo>
                <a:lnTo>
                  <a:pt x="845" y="136"/>
                </a:lnTo>
                <a:lnTo>
                  <a:pt x="835" y="127"/>
                </a:lnTo>
                <a:lnTo>
                  <a:pt x="824" y="117"/>
                </a:lnTo>
                <a:lnTo>
                  <a:pt x="813" y="108"/>
                </a:lnTo>
                <a:lnTo>
                  <a:pt x="801" y="99"/>
                </a:lnTo>
                <a:lnTo>
                  <a:pt x="789" y="91"/>
                </a:lnTo>
                <a:lnTo>
                  <a:pt x="777" y="83"/>
                </a:lnTo>
                <a:lnTo>
                  <a:pt x="764" y="76"/>
                </a:lnTo>
                <a:lnTo>
                  <a:pt x="736" y="62"/>
                </a:lnTo>
                <a:lnTo>
                  <a:pt x="706" y="49"/>
                </a:lnTo>
                <a:lnTo>
                  <a:pt x="674" y="38"/>
                </a:lnTo>
                <a:lnTo>
                  <a:pt x="640" y="28"/>
                </a:lnTo>
                <a:close/>
              </a:path>
            </a:pathLst>
          </a:custGeom>
          <a:solidFill>
            <a:srgbClr val="EFC7A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5" name="Freeform 223"/>
          <p:cNvSpPr>
            <a:spLocks/>
          </p:cNvSpPr>
          <p:nvPr/>
        </p:nvSpPr>
        <p:spPr bwMode="auto">
          <a:xfrm>
            <a:off x="7134226" y="4314825"/>
            <a:ext cx="163513" cy="188912"/>
          </a:xfrm>
          <a:custGeom>
            <a:avLst/>
            <a:gdLst/>
            <a:ahLst/>
            <a:cxnLst>
              <a:cxn ang="0">
                <a:pos x="700" y="319"/>
              </a:cxn>
              <a:cxn ang="0">
                <a:pos x="642" y="266"/>
              </a:cxn>
              <a:cxn ang="0">
                <a:pos x="545" y="201"/>
              </a:cxn>
              <a:cxn ang="0">
                <a:pos x="492" y="136"/>
              </a:cxn>
              <a:cxn ang="0">
                <a:pos x="480" y="87"/>
              </a:cxn>
              <a:cxn ang="0">
                <a:pos x="502" y="58"/>
              </a:cxn>
              <a:cxn ang="0">
                <a:pos x="561" y="42"/>
              </a:cxn>
              <a:cxn ang="0">
                <a:pos x="536" y="2"/>
              </a:cxn>
              <a:cxn ang="0">
                <a:pos x="469" y="7"/>
              </a:cxn>
              <a:cxn ang="0">
                <a:pos x="417" y="52"/>
              </a:cxn>
              <a:cxn ang="0">
                <a:pos x="402" y="98"/>
              </a:cxn>
              <a:cxn ang="0">
                <a:pos x="409" y="136"/>
              </a:cxn>
              <a:cxn ang="0">
                <a:pos x="470" y="192"/>
              </a:cxn>
              <a:cxn ang="0">
                <a:pos x="466" y="196"/>
              </a:cxn>
              <a:cxn ang="0">
                <a:pos x="378" y="178"/>
              </a:cxn>
              <a:cxn ang="0">
                <a:pos x="324" y="193"/>
              </a:cxn>
              <a:cxn ang="0">
                <a:pos x="289" y="231"/>
              </a:cxn>
              <a:cxn ang="0">
                <a:pos x="274" y="277"/>
              </a:cxn>
              <a:cxn ang="0">
                <a:pos x="291" y="333"/>
              </a:cxn>
              <a:cxn ang="0">
                <a:pos x="372" y="431"/>
              </a:cxn>
              <a:cxn ang="0">
                <a:pos x="257" y="379"/>
              </a:cxn>
              <a:cxn ang="0">
                <a:pos x="202" y="373"/>
              </a:cxn>
              <a:cxn ang="0">
                <a:pos x="161" y="399"/>
              </a:cxn>
              <a:cxn ang="0">
                <a:pos x="127" y="448"/>
              </a:cxn>
              <a:cxn ang="0">
                <a:pos x="120" y="496"/>
              </a:cxn>
              <a:cxn ang="0">
                <a:pos x="150" y="568"/>
              </a:cxn>
              <a:cxn ang="0">
                <a:pos x="186" y="625"/>
              </a:cxn>
              <a:cxn ang="0">
                <a:pos x="93" y="585"/>
              </a:cxn>
              <a:cxn ang="0">
                <a:pos x="52" y="591"/>
              </a:cxn>
              <a:cxn ang="0">
                <a:pos x="19" y="623"/>
              </a:cxn>
              <a:cxn ang="0">
                <a:pos x="1" y="681"/>
              </a:cxn>
              <a:cxn ang="0">
                <a:pos x="11" y="745"/>
              </a:cxn>
              <a:cxn ang="0">
                <a:pos x="43" y="762"/>
              </a:cxn>
              <a:cxn ang="0">
                <a:pos x="47" y="677"/>
              </a:cxn>
              <a:cxn ang="0">
                <a:pos x="68" y="649"/>
              </a:cxn>
              <a:cxn ang="0">
                <a:pos x="105" y="635"/>
              </a:cxn>
              <a:cxn ang="0">
                <a:pos x="174" y="652"/>
              </a:cxn>
              <a:cxn ang="0">
                <a:pos x="236" y="701"/>
              </a:cxn>
              <a:cxn ang="0">
                <a:pos x="335" y="834"/>
              </a:cxn>
              <a:cxn ang="0">
                <a:pos x="344" y="818"/>
              </a:cxn>
              <a:cxn ang="0">
                <a:pos x="332" y="749"/>
              </a:cxn>
              <a:cxn ang="0">
                <a:pos x="287" y="664"/>
              </a:cxn>
              <a:cxn ang="0">
                <a:pos x="214" y="574"/>
              </a:cxn>
              <a:cxn ang="0">
                <a:pos x="176" y="482"/>
              </a:cxn>
              <a:cxn ang="0">
                <a:pos x="186" y="446"/>
              </a:cxn>
              <a:cxn ang="0">
                <a:pos x="223" y="424"/>
              </a:cxn>
              <a:cxn ang="0">
                <a:pos x="288" y="435"/>
              </a:cxn>
              <a:cxn ang="0">
                <a:pos x="426" y="522"/>
              </a:cxn>
              <a:cxn ang="0">
                <a:pos x="559" y="620"/>
              </a:cxn>
              <a:cxn ang="0">
                <a:pos x="526" y="546"/>
              </a:cxn>
              <a:cxn ang="0">
                <a:pos x="459" y="451"/>
              </a:cxn>
              <a:cxn ang="0">
                <a:pos x="356" y="343"/>
              </a:cxn>
              <a:cxn ang="0">
                <a:pos x="331" y="290"/>
              </a:cxn>
              <a:cxn ang="0">
                <a:pos x="355" y="229"/>
              </a:cxn>
              <a:cxn ang="0">
                <a:pos x="410" y="214"/>
              </a:cxn>
              <a:cxn ang="0">
                <a:pos x="495" y="239"/>
              </a:cxn>
              <a:cxn ang="0">
                <a:pos x="669" y="333"/>
              </a:cxn>
            </a:cxnLst>
            <a:rect l="0" t="0" r="r" b="b"/>
            <a:pathLst>
              <a:path w="719" h="836">
                <a:moveTo>
                  <a:pt x="719" y="365"/>
                </a:moveTo>
                <a:lnTo>
                  <a:pt x="716" y="354"/>
                </a:lnTo>
                <a:lnTo>
                  <a:pt x="713" y="345"/>
                </a:lnTo>
                <a:lnTo>
                  <a:pt x="709" y="335"/>
                </a:lnTo>
                <a:lnTo>
                  <a:pt x="704" y="327"/>
                </a:lnTo>
                <a:lnTo>
                  <a:pt x="700" y="319"/>
                </a:lnTo>
                <a:lnTo>
                  <a:pt x="695" y="312"/>
                </a:lnTo>
                <a:lnTo>
                  <a:pt x="688" y="305"/>
                </a:lnTo>
                <a:lnTo>
                  <a:pt x="682" y="297"/>
                </a:lnTo>
                <a:lnTo>
                  <a:pt x="670" y="286"/>
                </a:lnTo>
                <a:lnTo>
                  <a:pt x="656" y="275"/>
                </a:lnTo>
                <a:lnTo>
                  <a:pt x="642" y="266"/>
                </a:lnTo>
                <a:lnTo>
                  <a:pt x="627" y="256"/>
                </a:lnTo>
                <a:lnTo>
                  <a:pt x="611" y="247"/>
                </a:lnTo>
                <a:lnTo>
                  <a:pt x="595" y="237"/>
                </a:lnTo>
                <a:lnTo>
                  <a:pt x="578" y="226"/>
                </a:lnTo>
                <a:lnTo>
                  <a:pt x="562" y="215"/>
                </a:lnTo>
                <a:lnTo>
                  <a:pt x="545" y="201"/>
                </a:lnTo>
                <a:lnTo>
                  <a:pt x="528" y="186"/>
                </a:lnTo>
                <a:lnTo>
                  <a:pt x="521" y="177"/>
                </a:lnTo>
                <a:lnTo>
                  <a:pt x="513" y="168"/>
                </a:lnTo>
                <a:lnTo>
                  <a:pt x="506" y="158"/>
                </a:lnTo>
                <a:lnTo>
                  <a:pt x="498" y="148"/>
                </a:lnTo>
                <a:lnTo>
                  <a:pt x="492" y="136"/>
                </a:lnTo>
                <a:lnTo>
                  <a:pt x="487" y="126"/>
                </a:lnTo>
                <a:lnTo>
                  <a:pt x="483" y="117"/>
                </a:lnTo>
                <a:lnTo>
                  <a:pt x="481" y="108"/>
                </a:lnTo>
                <a:lnTo>
                  <a:pt x="479" y="101"/>
                </a:lnTo>
                <a:lnTo>
                  <a:pt x="479" y="93"/>
                </a:lnTo>
                <a:lnTo>
                  <a:pt x="480" y="87"/>
                </a:lnTo>
                <a:lnTo>
                  <a:pt x="482" y="81"/>
                </a:lnTo>
                <a:lnTo>
                  <a:pt x="484" y="75"/>
                </a:lnTo>
                <a:lnTo>
                  <a:pt x="488" y="70"/>
                </a:lnTo>
                <a:lnTo>
                  <a:pt x="492" y="66"/>
                </a:lnTo>
                <a:lnTo>
                  <a:pt x="497" y="62"/>
                </a:lnTo>
                <a:lnTo>
                  <a:pt x="502" y="58"/>
                </a:lnTo>
                <a:lnTo>
                  <a:pt x="508" y="55"/>
                </a:lnTo>
                <a:lnTo>
                  <a:pt x="514" y="52"/>
                </a:lnTo>
                <a:lnTo>
                  <a:pt x="520" y="50"/>
                </a:lnTo>
                <a:lnTo>
                  <a:pt x="534" y="46"/>
                </a:lnTo>
                <a:lnTo>
                  <a:pt x="548" y="44"/>
                </a:lnTo>
                <a:lnTo>
                  <a:pt x="561" y="42"/>
                </a:lnTo>
                <a:lnTo>
                  <a:pt x="574" y="41"/>
                </a:lnTo>
                <a:lnTo>
                  <a:pt x="593" y="41"/>
                </a:lnTo>
                <a:lnTo>
                  <a:pt x="600" y="41"/>
                </a:lnTo>
                <a:lnTo>
                  <a:pt x="582" y="11"/>
                </a:lnTo>
                <a:lnTo>
                  <a:pt x="559" y="6"/>
                </a:lnTo>
                <a:lnTo>
                  <a:pt x="536" y="2"/>
                </a:lnTo>
                <a:lnTo>
                  <a:pt x="524" y="1"/>
                </a:lnTo>
                <a:lnTo>
                  <a:pt x="512" y="0"/>
                </a:lnTo>
                <a:lnTo>
                  <a:pt x="501" y="1"/>
                </a:lnTo>
                <a:lnTo>
                  <a:pt x="490" y="2"/>
                </a:lnTo>
                <a:lnTo>
                  <a:pt x="480" y="4"/>
                </a:lnTo>
                <a:lnTo>
                  <a:pt x="469" y="7"/>
                </a:lnTo>
                <a:lnTo>
                  <a:pt x="459" y="11"/>
                </a:lnTo>
                <a:lnTo>
                  <a:pt x="450" y="17"/>
                </a:lnTo>
                <a:lnTo>
                  <a:pt x="441" y="23"/>
                </a:lnTo>
                <a:lnTo>
                  <a:pt x="432" y="31"/>
                </a:lnTo>
                <a:lnTo>
                  <a:pt x="424" y="41"/>
                </a:lnTo>
                <a:lnTo>
                  <a:pt x="417" y="52"/>
                </a:lnTo>
                <a:lnTo>
                  <a:pt x="413" y="61"/>
                </a:lnTo>
                <a:lnTo>
                  <a:pt x="409" y="69"/>
                </a:lnTo>
                <a:lnTo>
                  <a:pt x="406" y="76"/>
                </a:lnTo>
                <a:lnTo>
                  <a:pt x="404" y="84"/>
                </a:lnTo>
                <a:lnTo>
                  <a:pt x="402" y="91"/>
                </a:lnTo>
                <a:lnTo>
                  <a:pt x="402" y="98"/>
                </a:lnTo>
                <a:lnTo>
                  <a:pt x="401" y="105"/>
                </a:lnTo>
                <a:lnTo>
                  <a:pt x="402" y="112"/>
                </a:lnTo>
                <a:lnTo>
                  <a:pt x="403" y="118"/>
                </a:lnTo>
                <a:lnTo>
                  <a:pt x="404" y="124"/>
                </a:lnTo>
                <a:lnTo>
                  <a:pt x="406" y="130"/>
                </a:lnTo>
                <a:lnTo>
                  <a:pt x="409" y="136"/>
                </a:lnTo>
                <a:lnTo>
                  <a:pt x="416" y="148"/>
                </a:lnTo>
                <a:lnTo>
                  <a:pt x="424" y="158"/>
                </a:lnTo>
                <a:lnTo>
                  <a:pt x="434" y="168"/>
                </a:lnTo>
                <a:lnTo>
                  <a:pt x="445" y="177"/>
                </a:lnTo>
                <a:lnTo>
                  <a:pt x="457" y="185"/>
                </a:lnTo>
                <a:lnTo>
                  <a:pt x="470" y="192"/>
                </a:lnTo>
                <a:lnTo>
                  <a:pt x="483" y="199"/>
                </a:lnTo>
                <a:lnTo>
                  <a:pt x="497" y="205"/>
                </a:lnTo>
                <a:lnTo>
                  <a:pt x="511" y="210"/>
                </a:lnTo>
                <a:lnTo>
                  <a:pt x="525" y="215"/>
                </a:lnTo>
                <a:lnTo>
                  <a:pt x="496" y="206"/>
                </a:lnTo>
                <a:lnTo>
                  <a:pt x="466" y="196"/>
                </a:lnTo>
                <a:lnTo>
                  <a:pt x="451" y="192"/>
                </a:lnTo>
                <a:lnTo>
                  <a:pt x="436" y="187"/>
                </a:lnTo>
                <a:lnTo>
                  <a:pt x="421" y="183"/>
                </a:lnTo>
                <a:lnTo>
                  <a:pt x="407" y="180"/>
                </a:lnTo>
                <a:lnTo>
                  <a:pt x="392" y="179"/>
                </a:lnTo>
                <a:lnTo>
                  <a:pt x="378" y="178"/>
                </a:lnTo>
                <a:lnTo>
                  <a:pt x="363" y="179"/>
                </a:lnTo>
                <a:lnTo>
                  <a:pt x="350" y="182"/>
                </a:lnTo>
                <a:lnTo>
                  <a:pt x="343" y="184"/>
                </a:lnTo>
                <a:lnTo>
                  <a:pt x="337" y="186"/>
                </a:lnTo>
                <a:lnTo>
                  <a:pt x="330" y="190"/>
                </a:lnTo>
                <a:lnTo>
                  <a:pt x="324" y="193"/>
                </a:lnTo>
                <a:lnTo>
                  <a:pt x="318" y="197"/>
                </a:lnTo>
                <a:lnTo>
                  <a:pt x="312" y="202"/>
                </a:lnTo>
                <a:lnTo>
                  <a:pt x="306" y="208"/>
                </a:lnTo>
                <a:lnTo>
                  <a:pt x="301" y="214"/>
                </a:lnTo>
                <a:lnTo>
                  <a:pt x="294" y="222"/>
                </a:lnTo>
                <a:lnTo>
                  <a:pt x="289" y="231"/>
                </a:lnTo>
                <a:lnTo>
                  <a:pt x="284" y="239"/>
                </a:lnTo>
                <a:lnTo>
                  <a:pt x="280" y="246"/>
                </a:lnTo>
                <a:lnTo>
                  <a:pt x="278" y="254"/>
                </a:lnTo>
                <a:lnTo>
                  <a:pt x="276" y="262"/>
                </a:lnTo>
                <a:lnTo>
                  <a:pt x="274" y="269"/>
                </a:lnTo>
                <a:lnTo>
                  <a:pt x="274" y="277"/>
                </a:lnTo>
                <a:lnTo>
                  <a:pt x="274" y="284"/>
                </a:lnTo>
                <a:lnTo>
                  <a:pt x="275" y="291"/>
                </a:lnTo>
                <a:lnTo>
                  <a:pt x="276" y="298"/>
                </a:lnTo>
                <a:lnTo>
                  <a:pt x="278" y="306"/>
                </a:lnTo>
                <a:lnTo>
                  <a:pt x="284" y="319"/>
                </a:lnTo>
                <a:lnTo>
                  <a:pt x="291" y="333"/>
                </a:lnTo>
                <a:lnTo>
                  <a:pt x="300" y="346"/>
                </a:lnTo>
                <a:lnTo>
                  <a:pt x="310" y="358"/>
                </a:lnTo>
                <a:lnTo>
                  <a:pt x="320" y="371"/>
                </a:lnTo>
                <a:lnTo>
                  <a:pt x="331" y="383"/>
                </a:lnTo>
                <a:lnTo>
                  <a:pt x="352" y="407"/>
                </a:lnTo>
                <a:lnTo>
                  <a:pt x="372" y="431"/>
                </a:lnTo>
                <a:lnTo>
                  <a:pt x="356" y="427"/>
                </a:lnTo>
                <a:lnTo>
                  <a:pt x="341" y="422"/>
                </a:lnTo>
                <a:lnTo>
                  <a:pt x="326" y="415"/>
                </a:lnTo>
                <a:lnTo>
                  <a:pt x="312" y="407"/>
                </a:lnTo>
                <a:lnTo>
                  <a:pt x="284" y="392"/>
                </a:lnTo>
                <a:lnTo>
                  <a:pt x="257" y="379"/>
                </a:lnTo>
                <a:lnTo>
                  <a:pt x="244" y="375"/>
                </a:lnTo>
                <a:lnTo>
                  <a:pt x="230" y="372"/>
                </a:lnTo>
                <a:lnTo>
                  <a:pt x="224" y="371"/>
                </a:lnTo>
                <a:lnTo>
                  <a:pt x="217" y="371"/>
                </a:lnTo>
                <a:lnTo>
                  <a:pt x="210" y="372"/>
                </a:lnTo>
                <a:lnTo>
                  <a:pt x="202" y="373"/>
                </a:lnTo>
                <a:lnTo>
                  <a:pt x="195" y="375"/>
                </a:lnTo>
                <a:lnTo>
                  <a:pt x="189" y="378"/>
                </a:lnTo>
                <a:lnTo>
                  <a:pt x="182" y="382"/>
                </a:lnTo>
                <a:lnTo>
                  <a:pt x="175" y="386"/>
                </a:lnTo>
                <a:lnTo>
                  <a:pt x="168" y="392"/>
                </a:lnTo>
                <a:lnTo>
                  <a:pt x="161" y="399"/>
                </a:lnTo>
                <a:lnTo>
                  <a:pt x="153" y="406"/>
                </a:lnTo>
                <a:lnTo>
                  <a:pt x="146" y="415"/>
                </a:lnTo>
                <a:lnTo>
                  <a:pt x="140" y="424"/>
                </a:lnTo>
                <a:lnTo>
                  <a:pt x="135" y="432"/>
                </a:lnTo>
                <a:lnTo>
                  <a:pt x="130" y="440"/>
                </a:lnTo>
                <a:lnTo>
                  <a:pt x="127" y="448"/>
                </a:lnTo>
                <a:lnTo>
                  <a:pt x="124" y="456"/>
                </a:lnTo>
                <a:lnTo>
                  <a:pt x="122" y="465"/>
                </a:lnTo>
                <a:lnTo>
                  <a:pt x="120" y="473"/>
                </a:lnTo>
                <a:lnTo>
                  <a:pt x="119" y="481"/>
                </a:lnTo>
                <a:lnTo>
                  <a:pt x="119" y="489"/>
                </a:lnTo>
                <a:lnTo>
                  <a:pt x="120" y="496"/>
                </a:lnTo>
                <a:lnTo>
                  <a:pt x="121" y="504"/>
                </a:lnTo>
                <a:lnTo>
                  <a:pt x="122" y="511"/>
                </a:lnTo>
                <a:lnTo>
                  <a:pt x="127" y="526"/>
                </a:lnTo>
                <a:lnTo>
                  <a:pt x="133" y="540"/>
                </a:lnTo>
                <a:lnTo>
                  <a:pt x="141" y="554"/>
                </a:lnTo>
                <a:lnTo>
                  <a:pt x="150" y="568"/>
                </a:lnTo>
                <a:lnTo>
                  <a:pt x="160" y="582"/>
                </a:lnTo>
                <a:lnTo>
                  <a:pt x="171" y="595"/>
                </a:lnTo>
                <a:lnTo>
                  <a:pt x="193" y="622"/>
                </a:lnTo>
                <a:lnTo>
                  <a:pt x="216" y="648"/>
                </a:lnTo>
                <a:lnTo>
                  <a:pt x="201" y="636"/>
                </a:lnTo>
                <a:lnTo>
                  <a:pt x="186" y="625"/>
                </a:lnTo>
                <a:lnTo>
                  <a:pt x="170" y="614"/>
                </a:lnTo>
                <a:lnTo>
                  <a:pt x="155" y="605"/>
                </a:lnTo>
                <a:lnTo>
                  <a:pt x="139" y="597"/>
                </a:lnTo>
                <a:lnTo>
                  <a:pt x="123" y="591"/>
                </a:lnTo>
                <a:lnTo>
                  <a:pt x="108" y="587"/>
                </a:lnTo>
                <a:lnTo>
                  <a:pt x="93" y="585"/>
                </a:lnTo>
                <a:lnTo>
                  <a:pt x="86" y="584"/>
                </a:lnTo>
                <a:lnTo>
                  <a:pt x="78" y="584"/>
                </a:lnTo>
                <a:lnTo>
                  <a:pt x="71" y="585"/>
                </a:lnTo>
                <a:lnTo>
                  <a:pt x="65" y="586"/>
                </a:lnTo>
                <a:lnTo>
                  <a:pt x="58" y="589"/>
                </a:lnTo>
                <a:lnTo>
                  <a:pt x="52" y="591"/>
                </a:lnTo>
                <a:lnTo>
                  <a:pt x="45" y="594"/>
                </a:lnTo>
                <a:lnTo>
                  <a:pt x="39" y="598"/>
                </a:lnTo>
                <a:lnTo>
                  <a:pt x="33" y="603"/>
                </a:lnTo>
                <a:lnTo>
                  <a:pt x="28" y="608"/>
                </a:lnTo>
                <a:lnTo>
                  <a:pt x="23" y="615"/>
                </a:lnTo>
                <a:lnTo>
                  <a:pt x="19" y="623"/>
                </a:lnTo>
                <a:lnTo>
                  <a:pt x="15" y="630"/>
                </a:lnTo>
                <a:lnTo>
                  <a:pt x="11" y="639"/>
                </a:lnTo>
                <a:lnTo>
                  <a:pt x="7" y="649"/>
                </a:lnTo>
                <a:lnTo>
                  <a:pt x="4" y="659"/>
                </a:lnTo>
                <a:lnTo>
                  <a:pt x="2" y="670"/>
                </a:lnTo>
                <a:lnTo>
                  <a:pt x="1" y="681"/>
                </a:lnTo>
                <a:lnTo>
                  <a:pt x="0" y="691"/>
                </a:lnTo>
                <a:lnTo>
                  <a:pt x="1" y="702"/>
                </a:lnTo>
                <a:lnTo>
                  <a:pt x="2" y="713"/>
                </a:lnTo>
                <a:lnTo>
                  <a:pt x="5" y="723"/>
                </a:lnTo>
                <a:lnTo>
                  <a:pt x="8" y="734"/>
                </a:lnTo>
                <a:lnTo>
                  <a:pt x="11" y="745"/>
                </a:lnTo>
                <a:lnTo>
                  <a:pt x="20" y="766"/>
                </a:lnTo>
                <a:lnTo>
                  <a:pt x="31" y="787"/>
                </a:lnTo>
                <a:lnTo>
                  <a:pt x="43" y="807"/>
                </a:lnTo>
                <a:lnTo>
                  <a:pt x="57" y="827"/>
                </a:lnTo>
                <a:lnTo>
                  <a:pt x="49" y="795"/>
                </a:lnTo>
                <a:lnTo>
                  <a:pt x="43" y="762"/>
                </a:lnTo>
                <a:lnTo>
                  <a:pt x="41" y="746"/>
                </a:lnTo>
                <a:lnTo>
                  <a:pt x="40" y="731"/>
                </a:lnTo>
                <a:lnTo>
                  <a:pt x="39" y="716"/>
                </a:lnTo>
                <a:lnTo>
                  <a:pt x="41" y="702"/>
                </a:lnTo>
                <a:lnTo>
                  <a:pt x="43" y="689"/>
                </a:lnTo>
                <a:lnTo>
                  <a:pt x="47" y="677"/>
                </a:lnTo>
                <a:lnTo>
                  <a:pt x="50" y="672"/>
                </a:lnTo>
                <a:lnTo>
                  <a:pt x="52" y="666"/>
                </a:lnTo>
                <a:lnTo>
                  <a:pt x="55" y="662"/>
                </a:lnTo>
                <a:lnTo>
                  <a:pt x="59" y="657"/>
                </a:lnTo>
                <a:lnTo>
                  <a:pt x="63" y="653"/>
                </a:lnTo>
                <a:lnTo>
                  <a:pt x="68" y="649"/>
                </a:lnTo>
                <a:lnTo>
                  <a:pt x="72" y="646"/>
                </a:lnTo>
                <a:lnTo>
                  <a:pt x="78" y="643"/>
                </a:lnTo>
                <a:lnTo>
                  <a:pt x="84" y="640"/>
                </a:lnTo>
                <a:lnTo>
                  <a:pt x="90" y="638"/>
                </a:lnTo>
                <a:lnTo>
                  <a:pt x="97" y="636"/>
                </a:lnTo>
                <a:lnTo>
                  <a:pt x="105" y="635"/>
                </a:lnTo>
                <a:lnTo>
                  <a:pt x="117" y="635"/>
                </a:lnTo>
                <a:lnTo>
                  <a:pt x="129" y="636"/>
                </a:lnTo>
                <a:lnTo>
                  <a:pt x="141" y="638"/>
                </a:lnTo>
                <a:lnTo>
                  <a:pt x="152" y="642"/>
                </a:lnTo>
                <a:lnTo>
                  <a:pt x="163" y="646"/>
                </a:lnTo>
                <a:lnTo>
                  <a:pt x="174" y="652"/>
                </a:lnTo>
                <a:lnTo>
                  <a:pt x="185" y="658"/>
                </a:lnTo>
                <a:lnTo>
                  <a:pt x="196" y="665"/>
                </a:lnTo>
                <a:lnTo>
                  <a:pt x="206" y="674"/>
                </a:lnTo>
                <a:lnTo>
                  <a:pt x="217" y="682"/>
                </a:lnTo>
                <a:lnTo>
                  <a:pt x="226" y="691"/>
                </a:lnTo>
                <a:lnTo>
                  <a:pt x="236" y="701"/>
                </a:lnTo>
                <a:lnTo>
                  <a:pt x="253" y="721"/>
                </a:lnTo>
                <a:lnTo>
                  <a:pt x="270" y="742"/>
                </a:lnTo>
                <a:lnTo>
                  <a:pt x="298" y="782"/>
                </a:lnTo>
                <a:lnTo>
                  <a:pt x="320" y="815"/>
                </a:lnTo>
                <a:lnTo>
                  <a:pt x="328" y="826"/>
                </a:lnTo>
                <a:lnTo>
                  <a:pt x="335" y="834"/>
                </a:lnTo>
                <a:lnTo>
                  <a:pt x="337" y="836"/>
                </a:lnTo>
                <a:lnTo>
                  <a:pt x="339" y="836"/>
                </a:lnTo>
                <a:lnTo>
                  <a:pt x="341" y="836"/>
                </a:lnTo>
                <a:lnTo>
                  <a:pt x="342" y="833"/>
                </a:lnTo>
                <a:lnTo>
                  <a:pt x="344" y="826"/>
                </a:lnTo>
                <a:lnTo>
                  <a:pt x="344" y="818"/>
                </a:lnTo>
                <a:lnTo>
                  <a:pt x="344" y="809"/>
                </a:lnTo>
                <a:lnTo>
                  <a:pt x="344" y="799"/>
                </a:lnTo>
                <a:lnTo>
                  <a:pt x="342" y="788"/>
                </a:lnTo>
                <a:lnTo>
                  <a:pt x="340" y="775"/>
                </a:lnTo>
                <a:lnTo>
                  <a:pt x="336" y="762"/>
                </a:lnTo>
                <a:lnTo>
                  <a:pt x="332" y="749"/>
                </a:lnTo>
                <a:lnTo>
                  <a:pt x="327" y="735"/>
                </a:lnTo>
                <a:lnTo>
                  <a:pt x="321" y="721"/>
                </a:lnTo>
                <a:lnTo>
                  <a:pt x="314" y="707"/>
                </a:lnTo>
                <a:lnTo>
                  <a:pt x="306" y="693"/>
                </a:lnTo>
                <a:lnTo>
                  <a:pt x="297" y="678"/>
                </a:lnTo>
                <a:lnTo>
                  <a:pt x="287" y="664"/>
                </a:lnTo>
                <a:lnTo>
                  <a:pt x="275" y="650"/>
                </a:lnTo>
                <a:lnTo>
                  <a:pt x="263" y="636"/>
                </a:lnTo>
                <a:lnTo>
                  <a:pt x="250" y="622"/>
                </a:lnTo>
                <a:lnTo>
                  <a:pt x="237" y="606"/>
                </a:lnTo>
                <a:lnTo>
                  <a:pt x="225" y="590"/>
                </a:lnTo>
                <a:lnTo>
                  <a:pt x="214" y="574"/>
                </a:lnTo>
                <a:lnTo>
                  <a:pt x="203" y="558"/>
                </a:lnTo>
                <a:lnTo>
                  <a:pt x="194" y="542"/>
                </a:lnTo>
                <a:lnTo>
                  <a:pt x="187" y="526"/>
                </a:lnTo>
                <a:lnTo>
                  <a:pt x="182" y="511"/>
                </a:lnTo>
                <a:lnTo>
                  <a:pt x="178" y="496"/>
                </a:lnTo>
                <a:lnTo>
                  <a:pt x="176" y="482"/>
                </a:lnTo>
                <a:lnTo>
                  <a:pt x="176" y="476"/>
                </a:lnTo>
                <a:lnTo>
                  <a:pt x="177" y="469"/>
                </a:lnTo>
                <a:lnTo>
                  <a:pt x="178" y="463"/>
                </a:lnTo>
                <a:lnTo>
                  <a:pt x="180" y="456"/>
                </a:lnTo>
                <a:lnTo>
                  <a:pt x="183" y="451"/>
                </a:lnTo>
                <a:lnTo>
                  <a:pt x="186" y="446"/>
                </a:lnTo>
                <a:lnTo>
                  <a:pt x="190" y="441"/>
                </a:lnTo>
                <a:lnTo>
                  <a:pt x="195" y="437"/>
                </a:lnTo>
                <a:lnTo>
                  <a:pt x="201" y="433"/>
                </a:lnTo>
                <a:lnTo>
                  <a:pt x="208" y="429"/>
                </a:lnTo>
                <a:lnTo>
                  <a:pt x="215" y="426"/>
                </a:lnTo>
                <a:lnTo>
                  <a:pt x="223" y="424"/>
                </a:lnTo>
                <a:lnTo>
                  <a:pt x="232" y="423"/>
                </a:lnTo>
                <a:lnTo>
                  <a:pt x="242" y="422"/>
                </a:lnTo>
                <a:lnTo>
                  <a:pt x="253" y="424"/>
                </a:lnTo>
                <a:lnTo>
                  <a:pt x="264" y="426"/>
                </a:lnTo>
                <a:lnTo>
                  <a:pt x="276" y="430"/>
                </a:lnTo>
                <a:lnTo>
                  <a:pt x="288" y="435"/>
                </a:lnTo>
                <a:lnTo>
                  <a:pt x="301" y="440"/>
                </a:lnTo>
                <a:lnTo>
                  <a:pt x="314" y="447"/>
                </a:lnTo>
                <a:lnTo>
                  <a:pt x="341" y="464"/>
                </a:lnTo>
                <a:lnTo>
                  <a:pt x="370" y="482"/>
                </a:lnTo>
                <a:lnTo>
                  <a:pt x="398" y="501"/>
                </a:lnTo>
                <a:lnTo>
                  <a:pt x="426" y="522"/>
                </a:lnTo>
                <a:lnTo>
                  <a:pt x="477" y="563"/>
                </a:lnTo>
                <a:lnTo>
                  <a:pt x="519" y="600"/>
                </a:lnTo>
                <a:lnTo>
                  <a:pt x="549" y="627"/>
                </a:lnTo>
                <a:lnTo>
                  <a:pt x="560" y="637"/>
                </a:lnTo>
                <a:lnTo>
                  <a:pt x="560" y="630"/>
                </a:lnTo>
                <a:lnTo>
                  <a:pt x="559" y="620"/>
                </a:lnTo>
                <a:lnTo>
                  <a:pt x="556" y="611"/>
                </a:lnTo>
                <a:lnTo>
                  <a:pt x="553" y="599"/>
                </a:lnTo>
                <a:lnTo>
                  <a:pt x="548" y="587"/>
                </a:lnTo>
                <a:lnTo>
                  <a:pt x="542" y="574"/>
                </a:lnTo>
                <a:lnTo>
                  <a:pt x="535" y="561"/>
                </a:lnTo>
                <a:lnTo>
                  <a:pt x="526" y="546"/>
                </a:lnTo>
                <a:lnTo>
                  <a:pt x="517" y="531"/>
                </a:lnTo>
                <a:lnTo>
                  <a:pt x="507" y="516"/>
                </a:lnTo>
                <a:lnTo>
                  <a:pt x="497" y="500"/>
                </a:lnTo>
                <a:lnTo>
                  <a:pt x="485" y="484"/>
                </a:lnTo>
                <a:lnTo>
                  <a:pt x="473" y="468"/>
                </a:lnTo>
                <a:lnTo>
                  <a:pt x="459" y="451"/>
                </a:lnTo>
                <a:lnTo>
                  <a:pt x="445" y="435"/>
                </a:lnTo>
                <a:lnTo>
                  <a:pt x="431" y="420"/>
                </a:lnTo>
                <a:lnTo>
                  <a:pt x="402" y="391"/>
                </a:lnTo>
                <a:lnTo>
                  <a:pt x="377" y="366"/>
                </a:lnTo>
                <a:lnTo>
                  <a:pt x="365" y="355"/>
                </a:lnTo>
                <a:lnTo>
                  <a:pt x="356" y="343"/>
                </a:lnTo>
                <a:lnTo>
                  <a:pt x="347" y="333"/>
                </a:lnTo>
                <a:lnTo>
                  <a:pt x="341" y="322"/>
                </a:lnTo>
                <a:lnTo>
                  <a:pt x="336" y="312"/>
                </a:lnTo>
                <a:lnTo>
                  <a:pt x="332" y="301"/>
                </a:lnTo>
                <a:lnTo>
                  <a:pt x="331" y="295"/>
                </a:lnTo>
                <a:lnTo>
                  <a:pt x="331" y="290"/>
                </a:lnTo>
                <a:lnTo>
                  <a:pt x="331" y="285"/>
                </a:lnTo>
                <a:lnTo>
                  <a:pt x="331" y="279"/>
                </a:lnTo>
                <a:lnTo>
                  <a:pt x="333" y="268"/>
                </a:lnTo>
                <a:lnTo>
                  <a:pt x="338" y="256"/>
                </a:lnTo>
                <a:lnTo>
                  <a:pt x="345" y="243"/>
                </a:lnTo>
                <a:lnTo>
                  <a:pt x="355" y="229"/>
                </a:lnTo>
                <a:lnTo>
                  <a:pt x="360" y="223"/>
                </a:lnTo>
                <a:lnTo>
                  <a:pt x="369" y="218"/>
                </a:lnTo>
                <a:lnTo>
                  <a:pt x="377" y="215"/>
                </a:lnTo>
                <a:lnTo>
                  <a:pt x="387" y="214"/>
                </a:lnTo>
                <a:lnTo>
                  <a:pt x="398" y="213"/>
                </a:lnTo>
                <a:lnTo>
                  <a:pt x="410" y="214"/>
                </a:lnTo>
                <a:lnTo>
                  <a:pt x="422" y="216"/>
                </a:lnTo>
                <a:lnTo>
                  <a:pt x="436" y="219"/>
                </a:lnTo>
                <a:lnTo>
                  <a:pt x="450" y="223"/>
                </a:lnTo>
                <a:lnTo>
                  <a:pt x="464" y="227"/>
                </a:lnTo>
                <a:lnTo>
                  <a:pt x="479" y="233"/>
                </a:lnTo>
                <a:lnTo>
                  <a:pt x="495" y="239"/>
                </a:lnTo>
                <a:lnTo>
                  <a:pt x="526" y="253"/>
                </a:lnTo>
                <a:lnTo>
                  <a:pt x="558" y="268"/>
                </a:lnTo>
                <a:lnTo>
                  <a:pt x="589" y="285"/>
                </a:lnTo>
                <a:lnTo>
                  <a:pt x="619" y="302"/>
                </a:lnTo>
                <a:lnTo>
                  <a:pt x="646" y="319"/>
                </a:lnTo>
                <a:lnTo>
                  <a:pt x="669" y="333"/>
                </a:lnTo>
                <a:lnTo>
                  <a:pt x="706" y="356"/>
                </a:lnTo>
                <a:lnTo>
                  <a:pt x="719" y="365"/>
                </a:lnTo>
                <a:close/>
              </a:path>
            </a:pathLst>
          </a:custGeom>
          <a:solidFill>
            <a:srgbClr val="E2A98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7" name="Freeform 225"/>
          <p:cNvSpPr>
            <a:spLocks/>
          </p:cNvSpPr>
          <p:nvPr/>
        </p:nvSpPr>
        <p:spPr bwMode="auto">
          <a:xfrm>
            <a:off x="7002463" y="4521200"/>
            <a:ext cx="139700" cy="52387"/>
          </a:xfrm>
          <a:custGeom>
            <a:avLst/>
            <a:gdLst/>
            <a:ahLst/>
            <a:cxnLst>
              <a:cxn ang="0">
                <a:pos x="601" y="10"/>
              </a:cxn>
              <a:cxn ang="0">
                <a:pos x="488" y="76"/>
              </a:cxn>
              <a:cxn ang="0">
                <a:pos x="366" y="141"/>
              </a:cxn>
              <a:cxn ang="0">
                <a:pos x="282" y="183"/>
              </a:cxn>
              <a:cxn ang="0">
                <a:pos x="224" y="207"/>
              </a:cxn>
              <a:cxn ang="0">
                <a:pos x="190" y="220"/>
              </a:cxn>
              <a:cxn ang="0">
                <a:pos x="160" y="228"/>
              </a:cxn>
              <a:cxn ang="0">
                <a:pos x="135" y="232"/>
              </a:cxn>
              <a:cxn ang="0">
                <a:pos x="117" y="230"/>
              </a:cxn>
              <a:cxn ang="0">
                <a:pos x="100" y="225"/>
              </a:cxn>
              <a:cxn ang="0">
                <a:pos x="86" y="217"/>
              </a:cxn>
              <a:cxn ang="0">
                <a:pos x="72" y="207"/>
              </a:cxn>
              <a:cxn ang="0">
                <a:pos x="55" y="188"/>
              </a:cxn>
              <a:cxn ang="0">
                <a:pos x="35" y="158"/>
              </a:cxn>
              <a:cxn ang="0">
                <a:pos x="21" y="128"/>
              </a:cxn>
              <a:cxn ang="0">
                <a:pos x="10" y="100"/>
              </a:cxn>
              <a:cxn ang="0">
                <a:pos x="2" y="70"/>
              </a:cxn>
              <a:cxn ang="0">
                <a:pos x="2" y="69"/>
              </a:cxn>
              <a:cxn ang="0">
                <a:pos x="14" y="92"/>
              </a:cxn>
              <a:cxn ang="0">
                <a:pos x="28" y="112"/>
              </a:cxn>
              <a:cxn ang="0">
                <a:pos x="49" y="132"/>
              </a:cxn>
              <a:cxn ang="0">
                <a:pos x="69" y="146"/>
              </a:cxn>
              <a:cxn ang="0">
                <a:pos x="84" y="153"/>
              </a:cxn>
              <a:cxn ang="0">
                <a:pos x="101" y="158"/>
              </a:cxn>
              <a:cxn ang="0">
                <a:pos x="121" y="162"/>
              </a:cxn>
              <a:cxn ang="0">
                <a:pos x="142" y="162"/>
              </a:cxn>
              <a:cxn ang="0">
                <a:pos x="166" y="160"/>
              </a:cxn>
              <a:cxn ang="0">
                <a:pos x="206" y="150"/>
              </a:cxn>
              <a:cxn ang="0">
                <a:pos x="269" y="131"/>
              </a:cxn>
              <a:cxn ang="0">
                <a:pos x="378" y="94"/>
              </a:cxn>
              <a:cxn ang="0">
                <a:pos x="516" y="42"/>
              </a:cxn>
              <a:cxn ang="0">
                <a:pos x="605" y="5"/>
              </a:cxn>
            </a:cxnLst>
            <a:rect l="0" t="0" r="r" b="b"/>
            <a:pathLst>
              <a:path w="619" h="232">
                <a:moveTo>
                  <a:pt x="619" y="0"/>
                </a:moveTo>
                <a:lnTo>
                  <a:pt x="601" y="10"/>
                </a:lnTo>
                <a:lnTo>
                  <a:pt x="555" y="38"/>
                </a:lnTo>
                <a:lnTo>
                  <a:pt x="488" y="76"/>
                </a:lnTo>
                <a:lnTo>
                  <a:pt x="408" y="119"/>
                </a:lnTo>
                <a:lnTo>
                  <a:pt x="366" y="141"/>
                </a:lnTo>
                <a:lnTo>
                  <a:pt x="324" y="162"/>
                </a:lnTo>
                <a:lnTo>
                  <a:pt x="282" y="183"/>
                </a:lnTo>
                <a:lnTo>
                  <a:pt x="242" y="200"/>
                </a:lnTo>
                <a:lnTo>
                  <a:pt x="224" y="207"/>
                </a:lnTo>
                <a:lnTo>
                  <a:pt x="206" y="214"/>
                </a:lnTo>
                <a:lnTo>
                  <a:pt x="190" y="220"/>
                </a:lnTo>
                <a:lnTo>
                  <a:pt x="174" y="224"/>
                </a:lnTo>
                <a:lnTo>
                  <a:pt x="160" y="228"/>
                </a:lnTo>
                <a:lnTo>
                  <a:pt x="147" y="230"/>
                </a:lnTo>
                <a:lnTo>
                  <a:pt x="135" y="232"/>
                </a:lnTo>
                <a:lnTo>
                  <a:pt x="125" y="231"/>
                </a:lnTo>
                <a:lnTo>
                  <a:pt x="117" y="230"/>
                </a:lnTo>
                <a:lnTo>
                  <a:pt x="108" y="228"/>
                </a:lnTo>
                <a:lnTo>
                  <a:pt x="100" y="225"/>
                </a:lnTo>
                <a:lnTo>
                  <a:pt x="93" y="221"/>
                </a:lnTo>
                <a:lnTo>
                  <a:pt x="86" y="217"/>
                </a:lnTo>
                <a:lnTo>
                  <a:pt x="79" y="212"/>
                </a:lnTo>
                <a:lnTo>
                  <a:pt x="72" y="207"/>
                </a:lnTo>
                <a:lnTo>
                  <a:pt x="66" y="201"/>
                </a:lnTo>
                <a:lnTo>
                  <a:pt x="55" y="188"/>
                </a:lnTo>
                <a:lnTo>
                  <a:pt x="44" y="173"/>
                </a:lnTo>
                <a:lnTo>
                  <a:pt x="35" y="158"/>
                </a:lnTo>
                <a:lnTo>
                  <a:pt x="28" y="143"/>
                </a:lnTo>
                <a:lnTo>
                  <a:pt x="21" y="128"/>
                </a:lnTo>
                <a:lnTo>
                  <a:pt x="15" y="113"/>
                </a:lnTo>
                <a:lnTo>
                  <a:pt x="10" y="100"/>
                </a:lnTo>
                <a:lnTo>
                  <a:pt x="7" y="88"/>
                </a:lnTo>
                <a:lnTo>
                  <a:pt x="2" y="70"/>
                </a:lnTo>
                <a:lnTo>
                  <a:pt x="0" y="63"/>
                </a:lnTo>
                <a:lnTo>
                  <a:pt x="2" y="69"/>
                </a:lnTo>
                <a:lnTo>
                  <a:pt x="9" y="82"/>
                </a:lnTo>
                <a:lnTo>
                  <a:pt x="14" y="92"/>
                </a:lnTo>
                <a:lnTo>
                  <a:pt x="20" y="101"/>
                </a:lnTo>
                <a:lnTo>
                  <a:pt x="28" y="112"/>
                </a:lnTo>
                <a:lnTo>
                  <a:pt x="38" y="122"/>
                </a:lnTo>
                <a:lnTo>
                  <a:pt x="49" y="132"/>
                </a:lnTo>
                <a:lnTo>
                  <a:pt x="62" y="141"/>
                </a:lnTo>
                <a:lnTo>
                  <a:pt x="69" y="146"/>
                </a:lnTo>
                <a:lnTo>
                  <a:pt x="76" y="149"/>
                </a:lnTo>
                <a:lnTo>
                  <a:pt x="84" y="153"/>
                </a:lnTo>
                <a:lnTo>
                  <a:pt x="93" y="156"/>
                </a:lnTo>
                <a:lnTo>
                  <a:pt x="101" y="158"/>
                </a:lnTo>
                <a:lnTo>
                  <a:pt x="111" y="160"/>
                </a:lnTo>
                <a:lnTo>
                  <a:pt x="121" y="162"/>
                </a:lnTo>
                <a:lnTo>
                  <a:pt x="131" y="162"/>
                </a:lnTo>
                <a:lnTo>
                  <a:pt x="142" y="162"/>
                </a:lnTo>
                <a:lnTo>
                  <a:pt x="154" y="161"/>
                </a:lnTo>
                <a:lnTo>
                  <a:pt x="166" y="160"/>
                </a:lnTo>
                <a:lnTo>
                  <a:pt x="178" y="157"/>
                </a:lnTo>
                <a:lnTo>
                  <a:pt x="206" y="150"/>
                </a:lnTo>
                <a:lnTo>
                  <a:pt x="236" y="142"/>
                </a:lnTo>
                <a:lnTo>
                  <a:pt x="269" y="131"/>
                </a:lnTo>
                <a:lnTo>
                  <a:pt x="304" y="120"/>
                </a:lnTo>
                <a:lnTo>
                  <a:pt x="378" y="94"/>
                </a:lnTo>
                <a:lnTo>
                  <a:pt x="449" y="67"/>
                </a:lnTo>
                <a:lnTo>
                  <a:pt x="516" y="42"/>
                </a:lnTo>
                <a:lnTo>
                  <a:pt x="569" y="20"/>
                </a:lnTo>
                <a:lnTo>
                  <a:pt x="605" y="5"/>
                </a:lnTo>
                <a:lnTo>
                  <a:pt x="619" y="0"/>
                </a:lnTo>
                <a:close/>
              </a:path>
            </a:pathLst>
          </a:custGeom>
          <a:solidFill>
            <a:srgbClr val="DAD9D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624</TotalTime>
  <Words>436</Words>
  <Application>Microsoft Office PowerPoint</Application>
  <PresentationFormat>全屏显示(4:3)</PresentationFormat>
  <Paragraphs>99</Paragraphs>
  <Slides>20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20</vt:i4>
      </vt:variant>
    </vt:vector>
  </HeadingPairs>
  <TitlesOfParts>
    <vt:vector size="33" baseType="lpstr">
      <vt:lpstr>方正舒体</vt:lpstr>
      <vt:lpstr>方正正黑简体</vt:lpstr>
      <vt:lpstr>方正正中黑简体</vt:lpstr>
      <vt:lpstr>黑体</vt:lpstr>
      <vt:lpstr>华文行楷</vt:lpstr>
      <vt:lpstr>华文琥珀</vt:lpstr>
      <vt:lpstr>华文中宋</vt:lpstr>
      <vt:lpstr>宋体</vt:lpstr>
      <vt:lpstr>微软雅黑</vt:lpstr>
      <vt:lpstr>Arial</vt:lpstr>
      <vt:lpstr>Calibri</vt:lpstr>
      <vt:lpstr>Office 主题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微软中国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刘慧琳</dc:creator>
  <cp:lastModifiedBy>小巴</cp:lastModifiedBy>
  <cp:revision>66</cp:revision>
  <dcterms:created xsi:type="dcterms:W3CDTF">2011-12-15T06:32:00Z</dcterms:created>
  <dcterms:modified xsi:type="dcterms:W3CDTF">2014-12-22T03:48:18Z</dcterms:modified>
</cp:coreProperties>
</file>